
<file path=[Content_Types].xml><?xml version="1.0" encoding="utf-8"?>
<Types xmlns="http://schemas.openxmlformats.org/package/2006/content-types">
  <Default Extension="jpeg" ContentType="image/jpeg"/>
  <Default Extension="jpg" ContentType="image/jp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omments/modernComment_127_0.xml" ContentType="application/vnd.ms-powerpoint.comments+xml"/>
  <Override PartName="/ppt/notesSlides/notesSlide2.xml" ContentType="application/vnd.openxmlformats-officedocument.presentationml.notesSlide+xml"/>
  <Override PartName="/ppt/comments/modernComment_141_0.xml" ContentType="application/vnd.ms-powerpoint.comments+xml"/>
  <Override PartName="/ppt/comments/modernComment_142_0.xml" ContentType="application/vnd.ms-powerpoint.comments+xml"/>
  <Override PartName="/ppt/comments/modernComment_144_0.xml" ContentType="application/vnd.ms-powerpoint.comments+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comments/modernComment_168_0.xml" ContentType="application/vnd.ms-powerpoint.comments+xml"/>
  <Override PartName="/ppt/comments/modernComment_169_0.xml" ContentType="application/vnd.ms-powerpoint.comments+xml"/>
  <Override PartName="/ppt/comments/modernComment_16A_0.xml" ContentType="application/vnd.ms-powerpoint.comments+xml"/>
  <Override PartName="/ppt/notesSlides/notesSlide6.xml" ContentType="application/vnd.openxmlformats-officedocument.presentationml.notesSlide+xml"/>
  <Override PartName="/ppt/comments/modernComment_199_0.xml" ContentType="application/vnd.ms-powerpoint.comments+xml"/>
  <Override PartName="/ppt/comments/modernComment_1A4_0.xml" ContentType="application/vnd.ms-powerpoint.comments+xml"/>
  <Override PartName="/ppt/comments/modernComment_1AE_0.xml" ContentType="application/vnd.ms-powerpoint.comments+xml"/>
  <Override PartName="/ppt/comments/modernComment_1AF_0.xml" ContentType="application/vnd.ms-powerpoint.comments+xml"/>
  <Override PartName="/ppt/comments/modernComment_1B0_0.xml" ContentType="application/vnd.ms-powerpoint.comments+xml"/>
  <Override PartName="/ppt/comments/modernComment_1B3_0.xml" ContentType="application/vnd.ms-powerpoint.comments+xml"/>
  <Override PartName="/ppt/comments/modernComment_1B5_0.xml" ContentType="application/vnd.ms-powerpoint.comments+xml"/>
  <Override PartName="/ppt/comments/modernComment_1B6_0.xml" ContentType="application/vnd.ms-powerpoint.comments+xml"/>
  <Override PartName="/ppt/comments/modernComment_1BC_0.xml" ContentType="application/vnd.ms-powerpoint.comments+xml"/>
  <Override PartName="/ppt/comments/modernComment_1BE_0.xml" ContentType="application/vnd.ms-powerpoint.comments+xml"/>
  <Override PartName="/ppt/comments/modernComment_1BF_0.xml" ContentType="application/vnd.ms-powerpoint.comments+xml"/>
  <Override PartName="/ppt/comments/modernComment_1E4_0.xml" ContentType="application/vnd.ms-powerpoint.comments+xml"/>
  <Override PartName="/ppt/notesSlides/notesSlide7.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4"/>
  </p:sldMasterIdLst>
  <p:notesMasterIdLst>
    <p:notesMasterId r:id="rId247"/>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 id="503" r:id="rId45"/>
    <p:sldId id="296" r:id="rId46"/>
    <p:sldId id="297" r:id="rId47"/>
    <p:sldId id="298" r:id="rId48"/>
    <p:sldId id="299" r:id="rId49"/>
    <p:sldId id="300" r:id="rId50"/>
    <p:sldId id="301" r:id="rId51"/>
    <p:sldId id="302" r:id="rId52"/>
    <p:sldId id="303" r:id="rId53"/>
    <p:sldId id="304" r:id="rId54"/>
    <p:sldId id="305" r:id="rId55"/>
    <p:sldId id="306" r:id="rId56"/>
    <p:sldId id="307" r:id="rId57"/>
    <p:sldId id="308" r:id="rId58"/>
    <p:sldId id="309" r:id="rId59"/>
    <p:sldId id="310" r:id="rId60"/>
    <p:sldId id="311" r:id="rId61"/>
    <p:sldId id="312" r:id="rId62"/>
    <p:sldId id="313" r:id="rId63"/>
    <p:sldId id="314" r:id="rId64"/>
    <p:sldId id="315" r:id="rId65"/>
    <p:sldId id="316" r:id="rId66"/>
    <p:sldId id="317" r:id="rId67"/>
    <p:sldId id="318" r:id="rId68"/>
    <p:sldId id="319" r:id="rId69"/>
    <p:sldId id="320" r:id="rId70"/>
    <p:sldId id="321" r:id="rId71"/>
    <p:sldId id="322" r:id="rId72"/>
    <p:sldId id="323" r:id="rId73"/>
    <p:sldId id="324" r:id="rId74"/>
    <p:sldId id="325" r:id="rId75"/>
    <p:sldId id="326" r:id="rId76"/>
    <p:sldId id="327" r:id="rId77"/>
    <p:sldId id="328" r:id="rId78"/>
    <p:sldId id="329" r:id="rId79"/>
    <p:sldId id="330" r:id="rId80"/>
    <p:sldId id="331" r:id="rId81"/>
    <p:sldId id="332" r:id="rId82"/>
    <p:sldId id="333" r:id="rId83"/>
    <p:sldId id="334" r:id="rId84"/>
    <p:sldId id="335" r:id="rId85"/>
    <p:sldId id="336" r:id="rId86"/>
    <p:sldId id="508" r:id="rId87"/>
    <p:sldId id="337" r:id="rId88"/>
    <p:sldId id="338" r:id="rId89"/>
    <p:sldId id="339" r:id="rId90"/>
    <p:sldId id="340" r:id="rId91"/>
    <p:sldId id="341" r:id="rId92"/>
    <p:sldId id="50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 id="356" r:id="rId107"/>
    <p:sldId id="357" r:id="rId108"/>
    <p:sldId id="358" r:id="rId109"/>
    <p:sldId id="359" r:id="rId110"/>
    <p:sldId id="360" r:id="rId111"/>
    <p:sldId id="361" r:id="rId112"/>
    <p:sldId id="362" r:id="rId113"/>
    <p:sldId id="363" r:id="rId114"/>
    <p:sldId id="364" r:id="rId115"/>
    <p:sldId id="365" r:id="rId116"/>
    <p:sldId id="366" r:id="rId117"/>
    <p:sldId id="367" r:id="rId118"/>
    <p:sldId id="368" r:id="rId119"/>
    <p:sldId id="369" r:id="rId120"/>
    <p:sldId id="370" r:id="rId121"/>
    <p:sldId id="371" r:id="rId122"/>
    <p:sldId id="372" r:id="rId123"/>
    <p:sldId id="373" r:id="rId124"/>
    <p:sldId id="374" r:id="rId125"/>
    <p:sldId id="375" r:id="rId126"/>
    <p:sldId id="376" r:id="rId127"/>
    <p:sldId id="377" r:id="rId128"/>
    <p:sldId id="378" r:id="rId129"/>
    <p:sldId id="379" r:id="rId130"/>
    <p:sldId id="380" r:id="rId131"/>
    <p:sldId id="381" r:id="rId132"/>
    <p:sldId id="382" r:id="rId133"/>
    <p:sldId id="383" r:id="rId134"/>
    <p:sldId id="384" r:id="rId135"/>
    <p:sldId id="385" r:id="rId136"/>
    <p:sldId id="386" r:id="rId137"/>
    <p:sldId id="387" r:id="rId138"/>
    <p:sldId id="388" r:id="rId139"/>
    <p:sldId id="389" r:id="rId140"/>
    <p:sldId id="390" r:id="rId141"/>
    <p:sldId id="391" r:id="rId142"/>
    <p:sldId id="505" r:id="rId143"/>
    <p:sldId id="393" r:id="rId144"/>
    <p:sldId id="394" r:id="rId145"/>
    <p:sldId id="395" r:id="rId146"/>
    <p:sldId id="396" r:id="rId147"/>
    <p:sldId id="397" r:id="rId148"/>
    <p:sldId id="398" r:id="rId149"/>
    <p:sldId id="399" r:id="rId150"/>
    <p:sldId id="400" r:id="rId151"/>
    <p:sldId id="401" r:id="rId152"/>
    <p:sldId id="402" r:id="rId153"/>
    <p:sldId id="403" r:id="rId154"/>
    <p:sldId id="404" r:id="rId155"/>
    <p:sldId id="405" r:id="rId156"/>
    <p:sldId id="406" r:id="rId157"/>
    <p:sldId id="407" r:id="rId158"/>
    <p:sldId id="408" r:id="rId159"/>
    <p:sldId id="409" r:id="rId160"/>
    <p:sldId id="509" r:id="rId161"/>
    <p:sldId id="411" r:id="rId162"/>
    <p:sldId id="412" r:id="rId163"/>
    <p:sldId id="413" r:id="rId164"/>
    <p:sldId id="414" r:id="rId165"/>
    <p:sldId id="510" r:id="rId166"/>
    <p:sldId id="415" r:id="rId167"/>
    <p:sldId id="500" r:id="rId168"/>
    <p:sldId id="417" r:id="rId169"/>
    <p:sldId id="418" r:id="rId170"/>
    <p:sldId id="419" r:id="rId171"/>
    <p:sldId id="420" r:id="rId172"/>
    <p:sldId id="421" r:id="rId173"/>
    <p:sldId id="422" r:id="rId174"/>
    <p:sldId id="423" r:id="rId175"/>
    <p:sldId id="424" r:id="rId176"/>
    <p:sldId id="425" r:id="rId177"/>
    <p:sldId id="426" r:id="rId178"/>
    <p:sldId id="427" r:id="rId179"/>
    <p:sldId id="501" r:id="rId180"/>
    <p:sldId id="429" r:id="rId181"/>
    <p:sldId id="430" r:id="rId182"/>
    <p:sldId id="431" r:id="rId183"/>
    <p:sldId id="432" r:id="rId184"/>
    <p:sldId id="433" r:id="rId185"/>
    <p:sldId id="434" r:id="rId186"/>
    <p:sldId id="435" r:id="rId187"/>
    <p:sldId id="436" r:id="rId188"/>
    <p:sldId id="437" r:id="rId189"/>
    <p:sldId id="438" r:id="rId190"/>
    <p:sldId id="439" r:id="rId191"/>
    <p:sldId id="440" r:id="rId192"/>
    <p:sldId id="441" r:id="rId193"/>
    <p:sldId id="442" r:id="rId194"/>
    <p:sldId id="443" r:id="rId195"/>
    <p:sldId id="444" r:id="rId196"/>
    <p:sldId id="445" r:id="rId197"/>
    <p:sldId id="446" r:id="rId198"/>
    <p:sldId id="447" r:id="rId199"/>
    <p:sldId id="448" r:id="rId200"/>
    <p:sldId id="449" r:id="rId201"/>
    <p:sldId id="450" r:id="rId202"/>
    <p:sldId id="451" r:id="rId203"/>
    <p:sldId id="452" r:id="rId204"/>
    <p:sldId id="453" r:id="rId205"/>
    <p:sldId id="454" r:id="rId206"/>
    <p:sldId id="455" r:id="rId207"/>
    <p:sldId id="456" r:id="rId208"/>
    <p:sldId id="457" r:id="rId209"/>
    <p:sldId id="458" r:id="rId210"/>
    <p:sldId id="460" r:id="rId211"/>
    <p:sldId id="461" r:id="rId212"/>
    <p:sldId id="462" r:id="rId213"/>
    <p:sldId id="463" r:id="rId214"/>
    <p:sldId id="464" r:id="rId215"/>
    <p:sldId id="465" r:id="rId216"/>
    <p:sldId id="466" r:id="rId217"/>
    <p:sldId id="467" r:id="rId218"/>
    <p:sldId id="468" r:id="rId219"/>
    <p:sldId id="469" r:id="rId220"/>
    <p:sldId id="470" r:id="rId221"/>
    <p:sldId id="471" r:id="rId222"/>
    <p:sldId id="472" r:id="rId223"/>
    <p:sldId id="473" r:id="rId224"/>
    <p:sldId id="474" r:id="rId225"/>
    <p:sldId id="475" r:id="rId226"/>
    <p:sldId id="476" r:id="rId227"/>
    <p:sldId id="477" r:id="rId228"/>
    <p:sldId id="478" r:id="rId229"/>
    <p:sldId id="479" r:id="rId230"/>
    <p:sldId id="480" r:id="rId231"/>
    <p:sldId id="481" r:id="rId232"/>
    <p:sldId id="482" r:id="rId233"/>
    <p:sldId id="483" r:id="rId234"/>
    <p:sldId id="484" r:id="rId235"/>
    <p:sldId id="485" r:id="rId236"/>
    <p:sldId id="486" r:id="rId237"/>
    <p:sldId id="487" r:id="rId238"/>
    <p:sldId id="488" r:id="rId239"/>
    <p:sldId id="489" r:id="rId240"/>
    <p:sldId id="490" r:id="rId241"/>
    <p:sldId id="491" r:id="rId242"/>
    <p:sldId id="496" r:id="rId243"/>
    <p:sldId id="497" r:id="rId244"/>
    <p:sldId id="498" r:id="rId245"/>
    <p:sldId id="499" r:id="rId246"/>
  </p:sldIdLst>
  <p:sldSz cx="7556500" cy="10693400"/>
  <p:notesSz cx="9939338" cy="6807200"/>
  <p:defaultTextStyle>
    <a:defPPr>
      <a:defRPr kern="0"/>
    </a:defPPr>
  </p:defaultTextStyle>
  <p:extLst>
    <p:ext uri="{EFAFB233-063F-42B5-8137-9DF3F51BA10A}">
      <p15:sldGuideLst xmlns:p15="http://schemas.microsoft.com/office/powerpoint/2012/main">
        <p15:guide id="1" orient="horz" pos="2880">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875C8153-610D-F14A-4A3F-D5550F67F58C}" name="藤田 佑花子(fujita-yukako.yq7)" initials="佑藤" userId="S::FYPJK@lansys.mhlw.go.jp::52438bc0-c6ee-42c9-acee-dcacd63ea33f" providerId="AD"/>
  <p188:author id="{DE8EA261-AEDE-4E46-332C-23880DEED4B0}" name="新谷 友希(shintani-tomoki.7m9)" initials="新友" userId="S::stqvn@lansys.mhlw.go.jp::58ce78d9-5dcf-4fe1-8a2c-645ebf1d02c1" providerId="AD"/>
  <p188:author id="{E8278E6E-74D0-3A45-62DB-8DD58B4403B2}" name="折戸 剛" initials="剛折" userId="S::orito.takeshi@tasbs.onmicrosoft.com::3748d667-3f44-4531-9cd9-a5bb9042e90c" providerId="AD"/>
  <p188:author id="{94F0AB7B-52A3-C19D-22E3-5B4B227779DB}" name="石田 裕子(ishida-hiroko)" initials="裕石" userId="S::IHUUE@lansys.mhlw.go.jp::24900df1-3d2a-4e82-9540-0faf28eaa588" providerId="AD"/>
  <p188:author id="{62771089-1C10-E120-C1E3-F68ED498C818}" name="多田隈 翔一(tadakuma-shouichi.uo4)" initials="多田隈" userId="S::TSNFM@lansys.mhlw.go.jp::b3154313-fc2f-4b64-b827-7aa7b9853448" providerId="AD"/>
  <p188:author id="{031A91AA-7EF0-DF66-109F-3F88E43C1CF3}" name="藤井 萌未(fujii-moemi.r88)" initials="萌藤" userId="S::FMNBP@lansys.mhlw.go.jp::d5ac2d02-a180-4de5-962e-0f0bb83e8558" providerId="AD"/>
  <p188:author id="{1D1564AC-AE4E-AEE6-17D8-5B334FEC8BA4}" name="小田原 菜摘" initials="菜小" userId="S::odawara.natsumi@tasbs.onmicrosoft.com::3222c4a1-4f78-41b5-a827-35663f94fc7c" providerId="AD"/>
  <p188:author id="{226920BF-A8DC-E19E-F65A-1B6352D1B860}" name="村井 咲月(murai-satsuki.hd3)" initials="咲村" userId="S::MSIYN@lansys.mhlw.go.jp::213daeba-b035-4df2-b15b-107470a873a8" providerId="AD"/>
  <p188:author id="{64ECDED1-CFEF-B630-F0C7-AE04DCB01066}" name="齊藤 茜里佳(saitou-serika.yp2)" initials="茜齊" userId="S::SSZKT@lansys.mhlw.go.jp::411d9d5c-3a61-4cc2-8684-be98bb5fa7d3" providerId="AD"/>
  <p188:author id="{2A9224D6-46B1-1226-CA17-76608B34C1A5}" name="田中 俊輔(tanaka-shunsuke.um4)" initials="俊田" userId="S::TSTWT@lansys.mhlw.go.jp::5e9a377a-7cd9-40cc-bdba-128e939f4e1d" providerId="AD"/>
  <p188:author id="{9CC7ECEE-7106-EACE-7AA2-7569CAA13212}" name="児嶋 健太" initials="健児" userId="S::smr010@yomiuri-ag.co.jp::a59724f4-49ad-4a4f-9ef4-230193ba91f0" providerId="AD"/>
  <p188:author id="{00C5BFF4-0A53-C3F4-1B5B-1892F40D3FBE}" name="タスクール L105" initials="Lタ" userId="S::task-L105@tasbs.onmicrosoft.com::867c1fc9-6443-4117-8ba4-9a61eebf8617" providerId="AD"/>
  <p188:author id="{9AC0CBF6-0F20-CE04-8B39-D232210C98D3}" name="勝間田 朋美(katsumata-tomomi)" initials="朋勝" userId="S::KTVDB@lansys.mhlw.go.jp::e34838f9-2a20-49c1-a264-dd29692dc4e9"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B4C4E"/>
    <a:srgbClr val="7B7B7C"/>
    <a:srgbClr val="F0F0F1"/>
    <a:srgbClr val="FFFFFF"/>
    <a:srgbClr val="E7E9EF"/>
    <a:srgbClr val="00B5F0"/>
    <a:srgbClr val="D5EFFB"/>
    <a:srgbClr val="00B6F0"/>
    <a:srgbClr val="8DD7F8"/>
    <a:srgbClr val="CFECF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63629693-90AB-498B-AD04-4450ACF46B99}" v="563" dt="2025-10-16T06:28:01.464"/>
  </p1510:revLst>
</p1510:revInfo>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228" autoAdjust="0"/>
  </p:normalViewPr>
  <p:slideViewPr>
    <p:cSldViewPr snapToGrid="0">
      <p:cViewPr varScale="1">
        <p:scale>
          <a:sx n="45" d="100"/>
          <a:sy n="45" d="100"/>
        </p:scale>
        <p:origin x="2120" y="56"/>
      </p:cViewPr>
      <p:guideLst>
        <p:guide orient="horz" pos="2880"/>
        <p:guide pos="216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63" Type="http://schemas.openxmlformats.org/officeDocument/2006/relationships/slide" Target="slides/slide59.xml"/><Relationship Id="rId84" Type="http://schemas.openxmlformats.org/officeDocument/2006/relationships/slide" Target="slides/slide80.xml"/><Relationship Id="rId138" Type="http://schemas.openxmlformats.org/officeDocument/2006/relationships/slide" Target="slides/slide134.xml"/><Relationship Id="rId159" Type="http://schemas.openxmlformats.org/officeDocument/2006/relationships/slide" Target="slides/slide155.xml"/><Relationship Id="rId170" Type="http://schemas.openxmlformats.org/officeDocument/2006/relationships/slide" Target="slides/slide166.xml"/><Relationship Id="rId191" Type="http://schemas.openxmlformats.org/officeDocument/2006/relationships/slide" Target="slides/slide187.xml"/><Relationship Id="rId205" Type="http://schemas.openxmlformats.org/officeDocument/2006/relationships/slide" Target="slides/slide201.xml"/><Relationship Id="rId226" Type="http://schemas.openxmlformats.org/officeDocument/2006/relationships/slide" Target="slides/slide222.xml"/><Relationship Id="rId247" Type="http://schemas.openxmlformats.org/officeDocument/2006/relationships/notesMaster" Target="notesMasters/notesMaster1.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53" Type="http://schemas.openxmlformats.org/officeDocument/2006/relationships/slide" Target="slides/slide49.xml"/><Relationship Id="rId74" Type="http://schemas.openxmlformats.org/officeDocument/2006/relationships/slide" Target="slides/slide70.xml"/><Relationship Id="rId128" Type="http://schemas.openxmlformats.org/officeDocument/2006/relationships/slide" Target="slides/slide124.xml"/><Relationship Id="rId149" Type="http://schemas.openxmlformats.org/officeDocument/2006/relationships/slide" Target="slides/slide145.xml"/><Relationship Id="rId5" Type="http://schemas.openxmlformats.org/officeDocument/2006/relationships/slide" Target="slides/slide1.xml"/><Relationship Id="rId95" Type="http://schemas.openxmlformats.org/officeDocument/2006/relationships/slide" Target="slides/slide91.xml"/><Relationship Id="rId160" Type="http://schemas.openxmlformats.org/officeDocument/2006/relationships/slide" Target="slides/slide156.xml"/><Relationship Id="rId181" Type="http://schemas.openxmlformats.org/officeDocument/2006/relationships/slide" Target="slides/slide177.xml"/><Relationship Id="rId216" Type="http://schemas.openxmlformats.org/officeDocument/2006/relationships/slide" Target="slides/slide212.xml"/><Relationship Id="rId237" Type="http://schemas.openxmlformats.org/officeDocument/2006/relationships/slide" Target="slides/slide233.xml"/><Relationship Id="rId22" Type="http://schemas.openxmlformats.org/officeDocument/2006/relationships/slide" Target="slides/slide18.xml"/><Relationship Id="rId43" Type="http://schemas.openxmlformats.org/officeDocument/2006/relationships/slide" Target="slides/slide39.xml"/><Relationship Id="rId64" Type="http://schemas.openxmlformats.org/officeDocument/2006/relationships/slide" Target="slides/slide60.xml"/><Relationship Id="rId118" Type="http://schemas.openxmlformats.org/officeDocument/2006/relationships/slide" Target="slides/slide114.xml"/><Relationship Id="rId139" Type="http://schemas.openxmlformats.org/officeDocument/2006/relationships/slide" Target="slides/slide135.xml"/><Relationship Id="rId85" Type="http://schemas.openxmlformats.org/officeDocument/2006/relationships/slide" Target="slides/slide81.xml"/><Relationship Id="rId150" Type="http://schemas.openxmlformats.org/officeDocument/2006/relationships/slide" Target="slides/slide146.xml"/><Relationship Id="rId171" Type="http://schemas.openxmlformats.org/officeDocument/2006/relationships/slide" Target="slides/slide167.xml"/><Relationship Id="rId192" Type="http://schemas.openxmlformats.org/officeDocument/2006/relationships/slide" Target="slides/slide188.xml"/><Relationship Id="rId206" Type="http://schemas.openxmlformats.org/officeDocument/2006/relationships/slide" Target="slides/slide202.xml"/><Relationship Id="rId227" Type="http://schemas.openxmlformats.org/officeDocument/2006/relationships/slide" Target="slides/slide223.xml"/><Relationship Id="rId248" Type="http://schemas.openxmlformats.org/officeDocument/2006/relationships/presProps" Target="presProps.xml"/><Relationship Id="rId12" Type="http://schemas.openxmlformats.org/officeDocument/2006/relationships/slide" Target="slides/slide8.xml"/><Relationship Id="rId33" Type="http://schemas.openxmlformats.org/officeDocument/2006/relationships/slide" Target="slides/slide29.xml"/><Relationship Id="rId108" Type="http://schemas.openxmlformats.org/officeDocument/2006/relationships/slide" Target="slides/slide104.xml"/><Relationship Id="rId129" Type="http://schemas.openxmlformats.org/officeDocument/2006/relationships/slide" Target="slides/slide125.xml"/><Relationship Id="rId54" Type="http://schemas.openxmlformats.org/officeDocument/2006/relationships/slide" Target="slides/slide50.xml"/><Relationship Id="rId75" Type="http://schemas.openxmlformats.org/officeDocument/2006/relationships/slide" Target="slides/slide71.xml"/><Relationship Id="rId96" Type="http://schemas.openxmlformats.org/officeDocument/2006/relationships/slide" Target="slides/slide92.xml"/><Relationship Id="rId140" Type="http://schemas.openxmlformats.org/officeDocument/2006/relationships/slide" Target="slides/slide136.xml"/><Relationship Id="rId161" Type="http://schemas.openxmlformats.org/officeDocument/2006/relationships/slide" Target="slides/slide157.xml"/><Relationship Id="rId182" Type="http://schemas.openxmlformats.org/officeDocument/2006/relationships/slide" Target="slides/slide178.xml"/><Relationship Id="rId217" Type="http://schemas.openxmlformats.org/officeDocument/2006/relationships/slide" Target="slides/slide213.xml"/><Relationship Id="rId6" Type="http://schemas.openxmlformats.org/officeDocument/2006/relationships/slide" Target="slides/slide2.xml"/><Relationship Id="rId238" Type="http://schemas.openxmlformats.org/officeDocument/2006/relationships/slide" Target="slides/slide234.xml"/><Relationship Id="rId23" Type="http://schemas.openxmlformats.org/officeDocument/2006/relationships/slide" Target="slides/slide19.xml"/><Relationship Id="rId119" Type="http://schemas.openxmlformats.org/officeDocument/2006/relationships/slide" Target="slides/slide115.xml"/><Relationship Id="rId44" Type="http://schemas.openxmlformats.org/officeDocument/2006/relationships/slide" Target="slides/slide40.xml"/><Relationship Id="rId65" Type="http://schemas.openxmlformats.org/officeDocument/2006/relationships/slide" Target="slides/slide61.xml"/><Relationship Id="rId86" Type="http://schemas.openxmlformats.org/officeDocument/2006/relationships/slide" Target="slides/slide82.xml"/><Relationship Id="rId130" Type="http://schemas.openxmlformats.org/officeDocument/2006/relationships/slide" Target="slides/slide126.xml"/><Relationship Id="rId151" Type="http://schemas.openxmlformats.org/officeDocument/2006/relationships/slide" Target="slides/slide147.xml"/><Relationship Id="rId172" Type="http://schemas.openxmlformats.org/officeDocument/2006/relationships/slide" Target="slides/slide168.xml"/><Relationship Id="rId193" Type="http://schemas.openxmlformats.org/officeDocument/2006/relationships/slide" Target="slides/slide189.xml"/><Relationship Id="rId207" Type="http://schemas.openxmlformats.org/officeDocument/2006/relationships/slide" Target="slides/slide203.xml"/><Relationship Id="rId228" Type="http://schemas.openxmlformats.org/officeDocument/2006/relationships/slide" Target="slides/slide224.xml"/><Relationship Id="rId249" Type="http://schemas.openxmlformats.org/officeDocument/2006/relationships/viewProps" Target="viewProps.xml"/><Relationship Id="rId13" Type="http://schemas.openxmlformats.org/officeDocument/2006/relationships/slide" Target="slides/slide9.xml"/><Relationship Id="rId109" Type="http://schemas.openxmlformats.org/officeDocument/2006/relationships/slide" Target="slides/slide105.xml"/><Relationship Id="rId34" Type="http://schemas.openxmlformats.org/officeDocument/2006/relationships/slide" Target="slides/slide30.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20" Type="http://schemas.openxmlformats.org/officeDocument/2006/relationships/slide" Target="slides/slide116.xml"/><Relationship Id="rId141" Type="http://schemas.openxmlformats.org/officeDocument/2006/relationships/slide" Target="slides/slide137.xml"/><Relationship Id="rId7" Type="http://schemas.openxmlformats.org/officeDocument/2006/relationships/slide" Target="slides/slide3.xml"/><Relationship Id="rId162" Type="http://schemas.openxmlformats.org/officeDocument/2006/relationships/slide" Target="slides/slide158.xml"/><Relationship Id="rId183" Type="http://schemas.openxmlformats.org/officeDocument/2006/relationships/slide" Target="slides/slide179.xml"/><Relationship Id="rId218" Type="http://schemas.openxmlformats.org/officeDocument/2006/relationships/slide" Target="slides/slide214.xml"/><Relationship Id="rId239" Type="http://schemas.openxmlformats.org/officeDocument/2006/relationships/slide" Target="slides/slide235.xml"/><Relationship Id="rId250" Type="http://schemas.openxmlformats.org/officeDocument/2006/relationships/theme" Target="theme/theme1.xml"/><Relationship Id="rId24" Type="http://schemas.openxmlformats.org/officeDocument/2006/relationships/slide" Target="slides/slide20.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31" Type="http://schemas.openxmlformats.org/officeDocument/2006/relationships/slide" Target="slides/slide127.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229" Type="http://schemas.openxmlformats.org/officeDocument/2006/relationships/slide" Target="slides/slide225.xml"/><Relationship Id="rId240" Type="http://schemas.openxmlformats.org/officeDocument/2006/relationships/slide" Target="slides/slide236.xml"/><Relationship Id="rId14" Type="http://schemas.openxmlformats.org/officeDocument/2006/relationships/slide" Target="slides/slide10.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8" Type="http://schemas.openxmlformats.org/officeDocument/2006/relationships/slide" Target="slides/slide4.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219" Type="http://schemas.openxmlformats.org/officeDocument/2006/relationships/slide" Target="slides/slide215.xml"/><Relationship Id="rId230" Type="http://schemas.openxmlformats.org/officeDocument/2006/relationships/slide" Target="slides/slide226.xml"/><Relationship Id="rId251" Type="http://schemas.openxmlformats.org/officeDocument/2006/relationships/tableStyles" Target="tableStyles.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95" Type="http://schemas.openxmlformats.org/officeDocument/2006/relationships/slide" Target="slides/slide191.xml"/><Relationship Id="rId209" Type="http://schemas.openxmlformats.org/officeDocument/2006/relationships/slide" Target="slides/slide205.xml"/><Relationship Id="rId220" Type="http://schemas.openxmlformats.org/officeDocument/2006/relationships/slide" Target="slides/slide216.xml"/><Relationship Id="rId241" Type="http://schemas.openxmlformats.org/officeDocument/2006/relationships/slide" Target="slides/slide237.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78" Type="http://schemas.openxmlformats.org/officeDocument/2006/relationships/slide" Target="slides/slide74.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64" Type="http://schemas.openxmlformats.org/officeDocument/2006/relationships/slide" Target="slides/slide160.xml"/><Relationship Id="rId185" Type="http://schemas.openxmlformats.org/officeDocument/2006/relationships/slide" Target="slides/slide181.xml"/><Relationship Id="rId9" Type="http://schemas.openxmlformats.org/officeDocument/2006/relationships/slide" Target="slides/slide5.xml"/><Relationship Id="rId210" Type="http://schemas.openxmlformats.org/officeDocument/2006/relationships/slide" Target="slides/slide206.xml"/><Relationship Id="rId26" Type="http://schemas.openxmlformats.org/officeDocument/2006/relationships/slide" Target="slides/slide22.xml"/><Relationship Id="rId231" Type="http://schemas.openxmlformats.org/officeDocument/2006/relationships/slide" Target="slides/slide227.xml"/><Relationship Id="rId252" Type="http://schemas.microsoft.com/office/2015/10/relationships/revisionInfo" Target="revisionInfo.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slide" Target="slides/slide217.xml"/><Relationship Id="rId242" Type="http://schemas.openxmlformats.org/officeDocument/2006/relationships/slide" Target="slides/slide238.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slide" Target="slides/slide207.xml"/><Relationship Id="rId232" Type="http://schemas.openxmlformats.org/officeDocument/2006/relationships/slide" Target="slides/slide228.xml"/><Relationship Id="rId253" Type="http://schemas.microsoft.com/office/2018/10/relationships/authors" Target="authors.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slide" Target="slides/slide239.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slide" Target="slides/slide240.xml"/><Relationship Id="rId18" Type="http://schemas.openxmlformats.org/officeDocument/2006/relationships/slide" Target="slides/slide14.xml"/><Relationship Id="rId39" Type="http://schemas.openxmlformats.org/officeDocument/2006/relationships/slide" Target="slides/slide35.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224" Type="http://schemas.openxmlformats.org/officeDocument/2006/relationships/slide" Target="slides/slide220.xml"/><Relationship Id="rId245" Type="http://schemas.openxmlformats.org/officeDocument/2006/relationships/slide" Target="slides/slide241.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106" Type="http://schemas.openxmlformats.org/officeDocument/2006/relationships/slide" Target="slides/slide102.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4" Type="http://schemas.openxmlformats.org/officeDocument/2006/relationships/slideMaster" Target="slideMasters/slideMaster1.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s>
</file>

<file path=ppt/comments/modernComment_1A4_0.xml><?xml version="1.0" encoding="utf-8"?>
<p188:cmLst xmlns:a="http://schemas.openxmlformats.org/drawingml/2006/main" xmlns:r="http://schemas.openxmlformats.org/officeDocument/2006/relationships" xmlns:p188="http://schemas.microsoft.com/office/powerpoint/2018/8/main">
  <p188:cm id="{AA085C08-4D8B-426C-92A1-9AE7BE84FB8E}" authorId="{64ECDED1-CFEF-B630-F0C7-AE04DCB01066}" created="2025-10-08T04:15:21.010">
    <ac:deMkLst xmlns:ac="http://schemas.microsoft.com/office/drawing/2013/main/command">
      <pc:docMk xmlns:pc="http://schemas.microsoft.com/office/powerpoint/2013/main/command"/>
      <pc:sldMk xmlns:pc="http://schemas.microsoft.com/office/powerpoint/2013/main/command" cId="0" sldId="420"/>
      <ac:grpSpMk id="6" creationId="{00000000-0000-0000-0000-000000000000}"/>
    </ac:deMkLst>
    <p188:replyLst>
      <p188:reply id="{75635FBD-E723-4042-B91E-FE382F502407}" authorId="{9CC7ECEE-7106-EACE-7AA2-7569CAA13212}" created="2025-10-14T13:25:04.977">
        <p188:txBody>
          <a:bodyPr/>
          <a:lstStyle/>
          <a:p>
            <a:r>
              <a:rPr lang="ja-JP" altLang="en-US"/>
              <a:t>追記、ありがとうございます。かしこまりました。</a:t>
            </a:r>
          </a:p>
        </p188:txBody>
      </p188:reply>
    </p188:replyLst>
    <p188:txBody>
      <a:bodyPr/>
      <a:lstStyle/>
      <a:p>
        <a:r>
          <a:rPr lang="ja-JP" altLang="en-US"/>
          <a:t>・縦軸と横軸の単位追加（万人・年）
・2004年と2009年の間に点線追加</a:t>
        </a:r>
      </a:p>
    </p188:txBody>
  </p188:cm>
</p188:cmLst>
</file>

<file path=ppt/comments/modernComment_1AE_0.xml><?xml version="1.0" encoding="utf-8"?>
<p188:cmLst xmlns:a="http://schemas.openxmlformats.org/drawingml/2006/main" xmlns:r="http://schemas.openxmlformats.org/officeDocument/2006/relationships" xmlns:p188="http://schemas.microsoft.com/office/powerpoint/2018/8/main">
  <p188:cm id="{2D42A9E9-D74E-4DCA-8141-808715638842}" authorId="{875C8153-610D-F14A-4A3F-D5550F67F58C}" created="2025-10-09T01:34:51.312">
    <ac:deMkLst xmlns:ac="http://schemas.microsoft.com/office/drawing/2013/main/command">
      <pc:docMk xmlns:pc="http://schemas.microsoft.com/office/powerpoint/2013/main/command"/>
      <pc:sldMk xmlns:pc="http://schemas.microsoft.com/office/powerpoint/2013/main/command" cId="0" sldId="430"/>
      <ac:picMk id="59" creationId="{00000000-0000-0000-0000-000000000000}"/>
    </ac:deMkLst>
    <p188:replyLst>
      <p188:reply id="{03DF8C3C-5990-4364-9294-B69F9755C381}" authorId="{9CC7ECEE-7106-EACE-7AA2-7569CAA13212}" created="2025-10-14T13:28:37.362">
        <p188:txBody>
          <a:bodyPr/>
          <a:lstStyle/>
          <a:p>
            <a:r>
              <a:rPr lang="ja-JP" altLang="en-US"/>
              <a:t>反映済みです。</a:t>
            </a:r>
          </a:p>
        </p188:txBody>
      </p188:reply>
    </p188:replyLst>
    <p188:txBody>
      <a:bodyPr/>
      <a:lstStyle/>
      <a:p>
        <a:r>
          <a:rPr lang="ja-JP" altLang="en-US"/>
          <a:t>子の看護「等」休暇としてください</a:t>
        </a:r>
      </a:p>
    </p188:txBody>
  </p188:cm>
  <p188:cm id="{2FE5C253-1E0F-4B96-AA3D-D52455C5EA45}" authorId="{94F0AB7B-52A3-C19D-22E3-5B4B227779DB}" created="2025-10-09T05:01:52.994">
    <ac:deMkLst xmlns:ac="http://schemas.microsoft.com/office/drawing/2013/main/command">
      <pc:docMk xmlns:pc="http://schemas.microsoft.com/office/powerpoint/2013/main/command"/>
      <pc:sldMk xmlns:pc="http://schemas.microsoft.com/office/powerpoint/2013/main/command" cId="0" sldId="430"/>
      <ac:picMk id="53" creationId="{00000000-0000-0000-0000-000000000000}"/>
    </ac:deMkLst>
    <p188:replyLst>
      <p188:reply id="{C5AE86BC-8F15-4B9F-AC68-A08D58B03683}" authorId="{9CC7ECEE-7106-EACE-7AA2-7569CAA13212}" created="2025-10-14T13:33:13.705">
        <p188:txBody>
          <a:bodyPr/>
          <a:lstStyle/>
          <a:p>
            <a:r>
              <a:rPr lang="ja-JP" altLang="en-US"/>
              <a:t>反映済みです。</a:t>
            </a:r>
          </a:p>
        </p188:txBody>
      </p188:reply>
    </p188:replyLst>
    <p188:txBody>
      <a:bodyPr/>
      <a:lstStyle/>
      <a:p>
        <a:r>
          <a:rPr lang="ja-JP" altLang="en-US"/>
          <a:t>特に育休の場合、出産後原則１年とすると女性の場合「産休＋育休１年」と解釈する可能性が否定できませんので、
育休：原則子が１歳に達するまでの間（２回まで分割可能」
産後パパ育休：子が生まれてから８週以内のうちの４週間
としていただけますと幸いです。</a:t>
        </a:r>
      </a:p>
    </p188:txBody>
  </p188:cm>
  <p188:cm id="{BD2CFF1F-394B-45BE-B607-AD1A6123D2FF}" authorId="{94F0AB7B-52A3-C19D-22E3-5B4B227779DB}" created="2025-10-09T05:02:56.772">
    <ac:deMkLst xmlns:ac="http://schemas.microsoft.com/office/drawing/2013/main/command">
      <pc:docMk xmlns:pc="http://schemas.microsoft.com/office/powerpoint/2013/main/command"/>
      <pc:sldMk xmlns:pc="http://schemas.microsoft.com/office/powerpoint/2013/main/command" cId="0" sldId="430"/>
      <ac:picMk id="58" creationId="{00000000-0000-0000-0000-000000000000}"/>
    </ac:deMkLst>
    <p188:replyLst>
      <p188:reply id="{961981D9-E9D5-4C79-AC76-10C36B175C07}" authorId="{9CC7ECEE-7106-EACE-7AA2-7569CAA13212}" created="2025-10-14T13:34:32.786">
        <p188:txBody>
          <a:bodyPr/>
          <a:lstStyle/>
          <a:p>
            <a:r>
              <a:rPr lang="ja-JP" altLang="en-US"/>
              <a:t>反映済みです。</a:t>
            </a:r>
          </a:p>
        </p188:txBody>
      </p188:reply>
    </p188:replyLst>
    <p188:txBody>
      <a:bodyPr/>
      <a:lstStyle/>
      <a:p>
        <a:r>
          <a:rPr lang="ja-JP" altLang="en-US"/>
          <a:t>「上限３回」とすると「「通算93日まで」を３回」と読めてしまうので
「３回まで分割可能」としてください。</a:t>
        </a:r>
      </a:p>
    </p188:txBody>
  </p188:cm>
</p188:cmLst>
</file>

<file path=ppt/comments/modernComment_1AF_0.xml><?xml version="1.0" encoding="utf-8"?>
<p188:cmLst xmlns:a="http://schemas.openxmlformats.org/drawingml/2006/main" xmlns:r="http://schemas.openxmlformats.org/officeDocument/2006/relationships" xmlns:p188="http://schemas.microsoft.com/office/powerpoint/2018/8/main">
  <p188:cm id="{BB6FF2D6-FB91-465D-BE8C-E3B7E4DCD875}" authorId="{875C8153-610D-F14A-4A3F-D5550F67F58C}" created="2025-10-09T01:37:40.037">
    <ac:deMkLst xmlns:ac="http://schemas.microsoft.com/office/drawing/2013/main/command">
      <pc:docMk xmlns:pc="http://schemas.microsoft.com/office/powerpoint/2013/main/command"/>
      <pc:sldMk xmlns:pc="http://schemas.microsoft.com/office/powerpoint/2013/main/command" cId="0" sldId="431"/>
      <ac:picMk id="40" creationId="{00000000-0000-0000-0000-000000000000}"/>
    </ac:deMkLst>
    <p188:replyLst>
      <p188:reply id="{8F263F7F-8615-4FEB-ADD8-0EFB82488087}" authorId="{9CC7ECEE-7106-EACE-7AA2-7569CAA13212}" created="2025-10-15T02:45:57.324">
        <p188:txBody>
          <a:bodyPr/>
          <a:lstStyle/>
          <a:p>
            <a:r>
              <a:rPr lang="ja-JP" altLang="en-US"/>
              <a:t>反映済みです。</a:t>
            </a:r>
          </a:p>
        </p188:txBody>
      </p188:reply>
    </p188:replyLst>
    <p188:txBody>
      <a:bodyPr/>
      <a:lstStyle/>
      <a:p>
        <a:r>
          <a:rPr lang="ja-JP" altLang="en-US"/>
          <a:t>「両親ともに取得する等、一定の要件を満たした場合　１歳２か月までの１年間（パパ・ママ育休プラス）」としてください。「２か月は～」の部分は削除いただけますと幸いです。</a:t>
        </a:r>
      </a:p>
    </p188:txBody>
  </p188:cm>
  <p188:cm id="{E743A987-0A68-45F6-AF58-2B8C79EA70F2}" authorId="{875C8153-610D-F14A-4A3F-D5550F67F58C}" created="2025-10-09T01:38:57.879">
    <ac:deMkLst xmlns:ac="http://schemas.microsoft.com/office/drawing/2013/main/command">
      <pc:docMk xmlns:pc="http://schemas.microsoft.com/office/powerpoint/2013/main/command"/>
      <pc:sldMk xmlns:pc="http://schemas.microsoft.com/office/powerpoint/2013/main/command" cId="0" sldId="431"/>
      <ac:picMk id="67" creationId="{00000000-0000-0000-0000-000000000000}"/>
    </ac:deMkLst>
    <p188:replyLst>
      <p188:reply id="{59965B56-40E0-4CFD-BC00-DA51EE48079F}" authorId="{9CC7ECEE-7106-EACE-7AA2-7569CAA13212}" created="2025-10-15T02:03:11.066">
        <p188:txBody>
          <a:bodyPr/>
          <a:lstStyle/>
          <a:p>
            <a:r>
              <a:rPr lang="ja-JP" altLang="en-US"/>
              <a:t>反映済みです。</a:t>
            </a:r>
          </a:p>
        </p188:txBody>
      </p188:reply>
    </p188:replyLst>
    <p188:txBody>
      <a:bodyPr/>
      <a:lstStyle/>
      <a:p>
        <a:r>
          <a:rPr lang="ja-JP" altLang="en-US"/>
          <a:t>「両親ともに取得する等、一定の要件を満たした場合　１歳２か月までの１年間（出生時育児休業を含む）」としてください。</a:t>
        </a:r>
      </a:p>
    </p188:txBody>
  </p188:cm>
  <p188:cm id="{91D57F65-9361-4231-ADD8-20624B26D3B8}" authorId="{875C8153-610D-F14A-4A3F-D5550F67F58C}" created="2025-10-09T01:45:39.071">
    <ac:deMkLst xmlns:ac="http://schemas.microsoft.com/office/drawing/2013/main/command">
      <pc:docMk xmlns:pc="http://schemas.microsoft.com/office/powerpoint/2013/main/command"/>
      <pc:sldMk xmlns:pc="http://schemas.microsoft.com/office/powerpoint/2013/main/command" cId="0" sldId="431"/>
      <ac:picMk id="72" creationId="{00000000-0000-0000-0000-000000000000}"/>
    </ac:deMkLst>
    <p188:replyLst>
      <p188:reply id="{318E6E2C-13C0-42B1-AFB1-DB9B1978B639}" authorId="{9CC7ECEE-7106-EACE-7AA2-7569CAA13212}" created="2025-10-15T02:36:10.492">
        <p188:txBody>
          <a:bodyPr/>
          <a:lstStyle/>
          <a:p>
            <a:r>
              <a:rPr lang="ja-JP" altLang="en-US"/>
              <a:t>反映済みです。</a:t>
            </a:r>
          </a:p>
        </p188:txBody>
      </p188:reply>
    </p188:replyLst>
    <p188:txBody>
      <a:bodyPr/>
      <a:lstStyle/>
      <a:p>
        <a:r>
          <a:rPr lang="ja-JP" altLang="en-US"/>
          <a:t>出生時育児休業と育児休業を別の段（上の段に出生時育児休業、下の段に育児休業）としていただけますでしょうか。
男性は、妻の産後休業期間には出生時育児休業しか取れないのではなく、通常の育児休業を取得することも可能です。現在の図だと、男性は妻の産後休業期間（８週間）に産後パパ育休（最大４週間）しか取れないように誤解される可能性があります。
また、出生時育児休業の枠の中にも、育児休業と同様に「※２回まで分割して取得可能」と記載いただけますと幸いです。</a:t>
        </a:r>
      </a:p>
    </p188:txBody>
  </p188:cm>
  <p188:cm id="{06094DFF-E113-4D70-86FD-2B2E6AEADF6D}" authorId="{875C8153-610D-F14A-4A3F-D5550F67F58C}" created="2025-10-09T01:48:58.931">
    <ac:deMkLst xmlns:ac="http://schemas.microsoft.com/office/drawing/2013/main/command">
      <pc:docMk xmlns:pc="http://schemas.microsoft.com/office/powerpoint/2013/main/command"/>
      <pc:sldMk xmlns:pc="http://schemas.microsoft.com/office/powerpoint/2013/main/command" cId="0" sldId="431"/>
      <ac:spMk id="62" creationId="{00000000-0000-0000-0000-000000000000}"/>
    </ac:deMkLst>
    <p188:replyLst>
      <p188:reply id="{CCFD06CE-D848-4731-9C91-8F6D5B92F90A}" authorId="{9CC7ECEE-7106-EACE-7AA2-7569CAA13212}" created="2025-10-15T02:37:19.644">
        <p188:txBody>
          <a:bodyPr/>
          <a:lstStyle/>
          <a:p>
            <a:r>
              <a:rPr lang="ja-JP" altLang="en-US"/>
              <a:t>削除済みです。</a:t>
            </a:r>
          </a:p>
        </p188:txBody>
      </p188:reply>
    </p188:replyLst>
    <p188:txBody>
      <a:bodyPr/>
      <a:lstStyle/>
      <a:p>
        <a:r>
          <a:rPr lang="ja-JP" altLang="en-US"/>
          <a:t>夫の方にのみ育短を記載することに違和感がありますので、削除する、又は女性の方にも育児短時間勤務を記載することをご検討ください。
「一般的に、男性は女性が育児休業を取得している間も働いている（ので、短時間勤務をして妻を助けよう！）」というような前提に立っていると思いますが、学生向けの資料でもありますし、そのようなステレオタイプに基づいた記載ぶりは適切ではないと考えます。
産後休業後であれば女性も育児短時間勤務を取得できますので、もしこの記載を残すのであれば、上段の妻の欄にも育児短時間勤務を記載してください。</a:t>
        </a:r>
      </a:p>
    </p188:txBody>
  </p188:cm>
</p188:cmLst>
</file>

<file path=ppt/comments/modernComment_1B0_0.xml><?xml version="1.0" encoding="utf-8"?>
<p188:cmLst xmlns:a="http://schemas.openxmlformats.org/drawingml/2006/main" xmlns:r="http://schemas.openxmlformats.org/officeDocument/2006/relationships" xmlns:p188="http://schemas.microsoft.com/office/powerpoint/2018/8/main">
  <p188:cm id="{60F797C2-FBED-476C-8E42-A6423ACA5DFE}" authorId="{94F0AB7B-52A3-C19D-22E3-5B4B227779DB}" created="2025-10-09T05:10:34.731">
    <ac:deMkLst xmlns:ac="http://schemas.microsoft.com/office/drawing/2013/main/command">
      <pc:docMk xmlns:pc="http://schemas.microsoft.com/office/powerpoint/2013/main/command"/>
      <pc:sldMk xmlns:pc="http://schemas.microsoft.com/office/powerpoint/2013/main/command" cId="0" sldId="432"/>
      <ac:picMk id="25" creationId="{00000000-0000-0000-0000-000000000000}"/>
    </ac:deMkLst>
    <p188:replyLst>
      <p188:reply id="{AE9E76C8-80AA-40B3-A1D0-D8E9F1BB8488}" authorId="{9CC7ECEE-7106-EACE-7AA2-7569CAA13212}" created="2025-10-15T02:53:29.434">
        <p188:txBody>
          <a:bodyPr/>
          <a:lstStyle/>
          <a:p>
            <a:r>
              <a:rPr lang="ja-JP" altLang="en-US"/>
              <a:t>反映済みです。</a:t>
            </a:r>
          </a:p>
        </p188:txBody>
      </p188:reply>
    </p188:replyLst>
    <p188:txBody>
      <a:bodyPr/>
      <a:lstStyle/>
      <a:p>
        <a:r>
          <a:rPr lang="ja-JP" altLang="en-US"/>
          <a:t>「男性医師」とあえて「医師」を記載する必要性はありますか？
シンプルに「男性の育児休業は認めない」としていただけますと幸いです。</a:t>
        </a:r>
      </a:p>
    </p188:txBody>
  </p188:cm>
  <p188:cm id="{007F827A-8F4B-4FD9-98BF-B7A63F3BFD68}" authorId="{94F0AB7B-52A3-C19D-22E3-5B4B227779DB}" created="2025-10-09T05:17:09.106">
    <ac:deMkLst xmlns:ac="http://schemas.microsoft.com/office/drawing/2013/main/command">
      <pc:docMk xmlns:pc="http://schemas.microsoft.com/office/powerpoint/2013/main/command"/>
      <pc:sldMk xmlns:pc="http://schemas.microsoft.com/office/powerpoint/2013/main/command" cId="0" sldId="432"/>
      <ac:picMk id="26" creationId="{00000000-0000-0000-0000-000000000000}"/>
    </ac:deMkLst>
    <p188:replyLst>
      <p188:reply id="{0B817DE6-AFDD-4185-9BBD-0273239EBCF4}" authorId="{9CC7ECEE-7106-EACE-7AA2-7569CAA13212}" created="2025-10-15T02:53:37.050">
        <p188:txBody>
          <a:bodyPr/>
          <a:lstStyle/>
          <a:p>
            <a:r>
              <a:rPr lang="ja-JP" altLang="en-US"/>
              <a:t>反映済みです。</a:t>
            </a:r>
          </a:p>
        </p188:txBody>
      </p188:reply>
    </p188:replyLst>
    <p188:txBody>
      <a:bodyPr/>
      <a:lstStyle/>
      <a:p>
        <a:r>
          <a:rPr lang="ja-JP" altLang="en-US"/>
          <a:t>育児・介護休業法において、男性の育児休業等取得率の公表を義務付け、次世代法では数値目標として設定することを義務付けていますので、この部分を以下のとおり修正願います。
さらに、女性活躍推進法では、企業に自社の女性の活躍に向けた行動計画の策定や自社の女性の活躍の状況に関する情報公表を、育児・介護休業法では、常時雇用する労働者数が300人超企業に対し、男性の育児休業等取得率を公表することを、次世代育成支援対策推進法では、常時雇用する労働者数100人超企業に対し、男性の育児休業等の取得状況等の数値目標を設定し目標達成に向けて取り組むことを、それぞれ求めています。</a:t>
        </a:r>
      </a:p>
    </p188:txBody>
  </p188:cm>
</p188:cmLst>
</file>

<file path=ppt/comments/modernComment_1B3_0.xml><?xml version="1.0" encoding="utf-8"?>
<p188:cmLst xmlns:a="http://schemas.openxmlformats.org/drawingml/2006/main" xmlns:r="http://schemas.openxmlformats.org/officeDocument/2006/relationships" xmlns:p188="http://schemas.microsoft.com/office/powerpoint/2018/8/main">
  <p188:cm id="{EFC3BE8F-C7CF-4D1E-A4CA-2D51278C972C}" authorId="{94F0AB7B-52A3-C19D-22E3-5B4B227779DB}" created="2025-10-09T05:22:12.172">
    <ac:txMkLst xmlns:ac="http://schemas.microsoft.com/office/drawing/2013/main/command">
      <pc:docMk xmlns:pc="http://schemas.microsoft.com/office/powerpoint/2013/main/command"/>
      <pc:sldMk xmlns:pc="http://schemas.microsoft.com/office/powerpoint/2013/main/command" cId="0" sldId="435"/>
      <ac:spMk id="21" creationId="{ED914CD4-64A0-D238-E632-4789834BBBE4}"/>
      <ac:txMk cp="0">
        <ac:context len="234" hash="3268160726"/>
      </ac:txMk>
    </ac:txMkLst>
    <p188:pos x="424525" y="2153976"/>
    <p188:replyLst>
      <p188:reply id="{1F00CED5-4822-4924-A3FD-BA1A0EAF5010}" authorId="{9CC7ECEE-7106-EACE-7AA2-7569CAA13212}" created="2025-10-15T02:57:45.011">
        <p188:txBody>
          <a:bodyPr/>
          <a:lstStyle/>
          <a:p>
            <a:r>
              <a:rPr lang="ja-JP" altLang="en-US"/>
              <a:t>反映済みです。</a:t>
            </a:r>
          </a:p>
        </p188:txBody>
      </p188:reply>
    </p188:replyLst>
    <p188:txBody>
      <a:bodyPr/>
      <a:lstStyle/>
      <a:p>
        <a:r>
          <a:rPr lang="ja-JP" altLang="en-US"/>
          <a:t>R6年認定基準の改正により変更されていますので修正願います。</a:t>
        </a:r>
      </a:p>
    </p188:txBody>
  </p188:cm>
</p188:cmLst>
</file>

<file path=ppt/comments/modernComment_1B5_0.xml><?xml version="1.0" encoding="utf-8"?>
<p188:cmLst xmlns:a="http://schemas.openxmlformats.org/drawingml/2006/main" xmlns:r="http://schemas.openxmlformats.org/officeDocument/2006/relationships" xmlns:p188="http://schemas.microsoft.com/office/powerpoint/2018/8/main">
  <p188:cm id="{2F5232C6-228F-4203-BAEE-71B413583879}" authorId="{94F0AB7B-52A3-C19D-22E3-5B4B227779DB}" created="2025-10-09T05:31:20.997">
    <ac:deMkLst xmlns:ac="http://schemas.microsoft.com/office/drawing/2013/main/command">
      <pc:docMk xmlns:pc="http://schemas.microsoft.com/office/powerpoint/2013/main/command"/>
      <pc:sldMk xmlns:pc="http://schemas.microsoft.com/office/powerpoint/2013/main/command" cId="0" sldId="437"/>
      <ac:picMk id="35" creationId="{00000000-0000-0000-0000-000000000000}"/>
    </ac:deMkLst>
    <p188:replyLst>
      <p188:reply id="{71456C66-0A97-47EC-963A-CBC1A3210FEF}" authorId="{9CC7ECEE-7106-EACE-7AA2-7569CAA13212}" created="2025-10-15T03:02:55.467">
        <p188:txBody>
          <a:bodyPr/>
          <a:lstStyle/>
          <a:p>
            <a:r>
              <a:rPr lang="ja-JP" altLang="en-US"/>
              <a:t>反映済みです。</a:t>
            </a:r>
          </a:p>
        </p188:txBody>
      </p188:reply>
    </p188:replyLst>
    <p188:txBody>
      <a:bodyPr/>
      <a:lstStyle/>
      <a:p>
        <a:r>
          <a:rPr lang="ja-JP" altLang="en-US"/>
          <a:t>冒頭の「子育てしながら～」の部分について、女性の活躍を後押しするために力を入れているという表現に違和感がありますので、以下のとおり修正いただけますと幸いです。
子育てしながら働く男女労働者のため、育児休業等の両立支援制度があります。
特に、夫婦等が育児・家事を分担しつつ働き続けることができる「共育て」の実現に向け、男性の育児休業等取得の促進にも力を入れています。</a:t>
        </a:r>
      </a:p>
    </p188:txBody>
  </p188:cm>
  <p188:cm id="{79C18465-29CA-46C9-AFF6-0A52C3B1CB57}" authorId="{94F0AB7B-52A3-C19D-22E3-5B4B227779DB}" created="2025-10-09T05:37:21.611">
    <ac:deMkLst xmlns:ac="http://schemas.microsoft.com/office/drawing/2013/main/command">
      <pc:docMk xmlns:pc="http://schemas.microsoft.com/office/powerpoint/2013/main/command"/>
      <pc:sldMk xmlns:pc="http://schemas.microsoft.com/office/powerpoint/2013/main/command" cId="0" sldId="437"/>
      <ac:picMk id="36" creationId="{00000000-0000-0000-0000-000000000000}"/>
    </ac:deMkLst>
    <p188:replyLst>
      <p188:reply id="{0D4F6552-0D38-44F9-A096-C86D84FDF375}" authorId="{9CC7ECEE-7106-EACE-7AA2-7569CAA13212}" created="2025-10-15T03:03:23.873">
        <p188:txBody>
          <a:bodyPr/>
          <a:lstStyle/>
          <a:p>
            <a:r>
              <a:rPr lang="ja-JP" altLang="en-US"/>
              <a:t>反映済みです。</a:t>
            </a:r>
          </a:p>
        </p188:txBody>
      </p188:reply>
    </p188:replyLst>
    <p188:txBody>
      <a:bodyPr/>
      <a:lstStyle/>
      <a:p>
        <a:r>
          <a:rPr lang="ja-JP" altLang="en-US"/>
          <a:t>共育プロジェクトのマークに変更願います</a:t>
        </a:r>
      </a:p>
    </p188:txBody>
  </p188:cm>
  <p188:cm id="{78E29BD8-E1BE-41FA-ADB4-F8ACA446CE83}" authorId="{875C8153-610D-F14A-4A3F-D5550F67F58C}" created="2025-10-09T08:07:50.491">
    <ac:txMkLst xmlns:ac="http://schemas.microsoft.com/office/drawing/2013/main/command">
      <pc:docMk xmlns:pc="http://schemas.microsoft.com/office/powerpoint/2013/main/command"/>
      <pc:sldMk xmlns:pc="http://schemas.microsoft.com/office/powerpoint/2013/main/command" cId="0" sldId="437"/>
      <ac:spMk id="46" creationId="{24139DFA-696C-56A3-0C3E-F78E78699D79}"/>
      <ac:txMk cp="197" len="69">
        <ac:context len="267" hash="106115036"/>
      </ac:txMk>
    </ac:txMkLst>
    <p188:pos x="4953874" y="1032019"/>
    <p188:replyLst>
      <p188:reply id="{1CFF7846-3817-44C7-B5B7-63C4F2E72E9A}" authorId="{9CC7ECEE-7106-EACE-7AA2-7569CAA13212}" created="2025-10-15T03:05:51.731">
        <p188:txBody>
          <a:bodyPr/>
          <a:lstStyle/>
          <a:p>
            <a:r>
              <a:rPr lang="ja-JP" altLang="en-US"/>
              <a:t>反映済みです。</a:t>
            </a:r>
          </a:p>
        </p188:txBody>
      </p188:reply>
    </p188:replyLst>
    <p188:txBody>
      <a:bodyPr/>
      <a:lstStyle/>
      <a:p>
        <a:r>
          <a:rPr lang="ja-JP" altLang="en-US"/>
          <a:t>修正いただけますと幸いです。</a:t>
        </a:r>
      </a:p>
    </p188:txBody>
  </p188:cm>
</p188:cmLst>
</file>

<file path=ppt/comments/modernComment_1B6_0.xml><?xml version="1.0" encoding="utf-8"?>
<p188:cmLst xmlns:a="http://schemas.openxmlformats.org/drawingml/2006/main" xmlns:r="http://schemas.openxmlformats.org/officeDocument/2006/relationships" xmlns:p188="http://schemas.microsoft.com/office/powerpoint/2018/8/main">
  <p188:cm id="{563C5F21-9BC1-4927-A295-B2965D6DE904}" authorId="{2A9224D6-46B1-1226-CA17-76608B34C1A5}" created="2025-10-09T13:53:36.010">
    <ac:deMkLst xmlns:ac="http://schemas.microsoft.com/office/drawing/2013/main/command">
      <pc:docMk xmlns:pc="http://schemas.microsoft.com/office/powerpoint/2013/main/command"/>
      <pc:sldMk xmlns:pc="http://schemas.microsoft.com/office/powerpoint/2013/main/command" cId="0" sldId="438"/>
      <ac:grpSpMk id="6" creationId="{00000000-0000-0000-0000-000000000000}"/>
    </ac:deMkLst>
    <p188:replyLst>
      <p188:reply id="{4121E05E-1F48-4BDB-A81F-27058DFA335E}" authorId="{9CC7ECEE-7106-EACE-7AA2-7569CAA13212}" created="2025-10-15T03:11:00.358">
        <p188:txBody>
          <a:bodyPr/>
          <a:lstStyle/>
          <a:p>
            <a:r>
              <a:rPr lang="ja-JP" altLang="en-US"/>
              <a:t>反映済みです。</a:t>
            </a:r>
          </a:p>
        </p188:txBody>
      </p188:reply>
    </p188:replyLst>
    <p188:txBody>
      <a:bodyPr/>
      <a:lstStyle/>
      <a:p>
        <a:r>
          <a:rPr lang="ja-JP" altLang="en-US"/>
          <a:t>「作業開始時賃金月額」→「休業開始時賃金」に修正ください（スライドは修正済みです）</a:t>
        </a:r>
      </a:p>
    </p188:txBody>
  </p188:cm>
</p188:cmLst>
</file>

<file path=ppt/comments/modernComment_1BC_0.xml><?xml version="1.0" encoding="utf-8"?>
<p188:cmLst xmlns:a="http://schemas.openxmlformats.org/drawingml/2006/main" xmlns:r="http://schemas.openxmlformats.org/officeDocument/2006/relationships" xmlns:p188="http://schemas.microsoft.com/office/powerpoint/2018/8/main">
  <p188:cm id="{F7A2CECB-98D2-4FED-BBB3-A50F7502D012}" authorId="{94F0AB7B-52A3-C19D-22E3-5B4B227779DB}" created="2025-10-09T05:36:44.984">
    <ac:deMkLst xmlns:ac="http://schemas.microsoft.com/office/drawing/2013/main/command">
      <pc:docMk xmlns:pc="http://schemas.microsoft.com/office/powerpoint/2013/main/command"/>
      <pc:sldMk xmlns:pc="http://schemas.microsoft.com/office/powerpoint/2013/main/command" cId="0" sldId="444"/>
      <ac:grpSpMk id="13" creationId="{E6C2B832-C2F6-1240-40AB-AC223B01908E}"/>
    </ac:deMkLst>
    <p188:replyLst>
      <p188:reply id="{5CEB16D6-8466-4F9D-B6CE-97871DD835B5}" authorId="{9CC7ECEE-7106-EACE-7AA2-7569CAA13212}" created="2025-10-15T03:14:01.472">
        <p188:txBody>
          <a:bodyPr/>
          <a:lstStyle/>
          <a:p>
            <a:r>
              <a:rPr lang="ja-JP" altLang="en-US"/>
              <a:t>反映済みです。</a:t>
            </a:r>
          </a:p>
        </p188:txBody>
      </p188:reply>
    </p188:replyLst>
    <p188:txBody>
      <a:bodyPr/>
      <a:lstStyle/>
      <a:p>
        <a:r>
          <a:rPr lang="ja-JP" altLang="en-US"/>
          <a:t>冒頭の「子育てしながら～」の部分について、女性の活躍を後押しするために力を入れているという表現に違和感がありますので、以下のとおり修正いただけますと幸いです。
子育てしながら働く男女労働者のため、育児休業等の両立支援制度があります。
特に、夫婦等が育児・家事を分担しつつ働き続けることができる「共育て」の実現に向け、男性の育児休業等取得の促進にも力を入れています。</a:t>
        </a:r>
      </a:p>
    </p188:txBody>
  </p188:cm>
  <p188:cm id="{0BDBFC37-0EB6-4814-82C1-83A511C6E743}" authorId="{94F0AB7B-52A3-C19D-22E3-5B4B227779DB}" created="2025-10-09T05:39:23.660">
    <ac:deMkLst xmlns:ac="http://schemas.microsoft.com/office/drawing/2013/main/command">
      <pc:docMk xmlns:pc="http://schemas.microsoft.com/office/powerpoint/2013/main/command"/>
      <pc:sldMk xmlns:pc="http://schemas.microsoft.com/office/powerpoint/2013/main/command" cId="0" sldId="444"/>
      <ac:picMk id="20" creationId="{00000000-0000-0000-0000-000000000000}"/>
    </ac:deMkLst>
    <p188:replyLst>
      <p188:reply id="{E07C1CA2-A802-4FE8-A48D-92E7362B339D}" authorId="{9CC7ECEE-7106-EACE-7AA2-7569CAA13212}" created="2025-10-15T03:14:06.729">
        <p188:txBody>
          <a:bodyPr/>
          <a:lstStyle/>
          <a:p>
            <a:r>
              <a:rPr lang="ja-JP" altLang="en-US"/>
              <a:t>反映済みです。</a:t>
            </a:r>
          </a:p>
        </p188:txBody>
      </p188:reply>
    </p188:replyLst>
    <p188:txBody>
      <a:bodyPr/>
      <a:lstStyle/>
      <a:p>
        <a:r>
          <a:rPr lang="ja-JP" altLang="en-US"/>
          <a:t>共育プロジェクトのマークに変更願います。</a:t>
        </a:r>
      </a:p>
    </p188:txBody>
  </p188:cm>
  <p188:cm id="{FD7B1E58-62E8-4738-94CC-91C4F1369F8A}" authorId="{875C8153-610D-F14A-4A3F-D5550F67F58C}" created="2025-10-09T08:08:13.375">
    <ac:txMkLst xmlns:ac="http://schemas.microsoft.com/office/drawing/2013/main/command">
      <pc:docMk xmlns:pc="http://schemas.microsoft.com/office/powerpoint/2013/main/command"/>
      <pc:sldMk xmlns:pc="http://schemas.microsoft.com/office/powerpoint/2013/main/command" cId="0" sldId="444"/>
      <ac:spMk id="94" creationId="{FF6D63E2-3FD8-9FA4-4A43-1EE3ABD60201}"/>
      <ac:txMk cp="197" len="92">
        <ac:context len="290" hash="1196977138"/>
      </ac:txMk>
    </ac:txMkLst>
    <p188:replyLst>
      <p188:reply id="{C707DC0C-C489-4335-B515-35E8557AC39B}" authorId="{9CC7ECEE-7106-EACE-7AA2-7569CAA13212}" created="2025-10-15T03:14:12.510">
        <p188:txBody>
          <a:bodyPr/>
          <a:lstStyle/>
          <a:p>
            <a:r>
              <a:rPr lang="ja-JP" altLang="en-US"/>
              <a:t>反映済みです。</a:t>
            </a:r>
          </a:p>
        </p188:txBody>
      </p188:reply>
    </p188:replyLst>
    <p188:txBody>
      <a:bodyPr/>
      <a:lstStyle/>
      <a:p>
        <a:r>
          <a:rPr lang="ja-JP" altLang="en-US"/>
          <a:t>修正いただけますと幸いです。</a:t>
        </a:r>
      </a:p>
    </p188:txBody>
  </p188:cm>
</p188:cmLst>
</file>

<file path=ppt/comments/modernComment_1BE_0.xml><?xml version="1.0" encoding="utf-8"?>
<p188:cmLst xmlns:a="http://schemas.openxmlformats.org/drawingml/2006/main" xmlns:r="http://schemas.openxmlformats.org/officeDocument/2006/relationships" xmlns:p188="http://schemas.microsoft.com/office/powerpoint/2018/8/main">
  <p188:cm id="{6FC7D81D-3F9C-4F0C-AF26-EC8AA2F2BA3A}" authorId="{226920BF-A8DC-E19E-F65A-1B6352D1B860}" created="2025-10-09T04:27:19.276">
    <ac:deMkLst xmlns:ac="http://schemas.microsoft.com/office/drawing/2013/main/command">
      <pc:docMk xmlns:pc="http://schemas.microsoft.com/office/powerpoint/2013/main/command"/>
      <pc:sldMk xmlns:pc="http://schemas.microsoft.com/office/powerpoint/2013/main/command" cId="0" sldId="446"/>
      <ac:spMk id="31" creationId="{00000000-0000-0000-0000-000000000000}"/>
    </ac:deMkLst>
    <p188:replyLst>
      <p188:reply id="{C413B46D-69D9-4DDF-80CE-CF9139E0506E}" authorId="{9CC7ECEE-7106-EACE-7AA2-7569CAA13212}" created="2025-10-15T03:16:31.620">
        <p188:txBody>
          <a:bodyPr/>
          <a:lstStyle/>
          <a:p>
            <a:r>
              <a:rPr lang="ja-JP" altLang="en-US"/>
              <a:t>反映済みです。</a:t>
            </a:r>
          </a:p>
        </p188:txBody>
      </p188:reply>
    </p188:replyLst>
    <p188:txBody>
      <a:bodyPr/>
      <a:lstStyle/>
      <a:p>
        <a:r>
          <a:rPr lang="ja-JP" altLang="en-US"/>
          <a:t>「女性活躍推進法が改正されました！」に修正をお願いいたします。</a:t>
        </a:r>
      </a:p>
    </p188:txBody>
  </p188:cm>
  <p188:cm id="{B3B91456-C146-4BD9-BB94-5D12606BF637}" authorId="{94F0AB7B-52A3-C19D-22E3-5B4B227779DB}" created="2025-10-09T05:41:42.457">
    <ac:deMkLst xmlns:ac="http://schemas.microsoft.com/office/drawing/2013/main/command">
      <pc:docMk xmlns:pc="http://schemas.microsoft.com/office/powerpoint/2013/main/command"/>
      <pc:sldMk xmlns:pc="http://schemas.microsoft.com/office/powerpoint/2013/main/command" cId="0" sldId="446"/>
      <ac:picMk id="143" creationId="{314FE28B-C7E4-066A-1AB0-5A013548923C}"/>
    </ac:deMkLst>
    <p188:replyLst>
      <p188:reply id="{A935FDB9-1CF0-45E1-B34E-56EE45D77C03}" authorId="{9CC7ECEE-7106-EACE-7AA2-7569CAA13212}" created="2025-10-15T03:17:14.332">
        <p188:txBody>
          <a:bodyPr/>
          <a:lstStyle/>
          <a:p>
            <a:r>
              <a:rPr lang="ja-JP" altLang="en-US"/>
              <a:t>反映済みです。</a:t>
            </a:r>
          </a:p>
        </p188:txBody>
      </p188:reply>
    </p188:replyLst>
    <p188:txBody>
      <a:bodyPr/>
      <a:lstStyle/>
      <a:p>
        <a:r>
          <a:rPr lang="ja-JP" altLang="en-US"/>
          <a:t>マークが古いので左に貼り付けた新マークに差し替えてください。</a:t>
        </a:r>
      </a:p>
    </p188:txBody>
  </p188:cm>
  <p188:cm id="{98F5D2BC-21BE-4E7A-98EE-F68E40D9233F}" authorId="{94F0AB7B-52A3-C19D-22E3-5B4B227779DB}" created="2025-10-09T05:47:50.601">
    <ac:deMkLst xmlns:ac="http://schemas.microsoft.com/office/drawing/2013/main/command">
      <pc:docMk xmlns:pc="http://schemas.microsoft.com/office/powerpoint/2013/main/command"/>
      <pc:sldMk xmlns:pc="http://schemas.microsoft.com/office/powerpoint/2013/main/command" cId="0" sldId="446"/>
      <ac:picMk id="146" creationId="{FE0D968F-6B9E-4A9D-818D-CEDC613403E3}"/>
    </ac:deMkLst>
    <p188:replyLst>
      <p188:reply id="{787150B2-A6D5-4E96-B554-DB0BBFE03FAC}" authorId="{9CC7ECEE-7106-EACE-7AA2-7569CAA13212}" created="2025-10-15T03:18:23.264">
        <p188:txBody>
          <a:bodyPr/>
          <a:lstStyle/>
          <a:p>
            <a:r>
              <a:rPr lang="ja-JP" altLang="en-US"/>
              <a:t>反映済みです。</a:t>
            </a:r>
          </a:p>
        </p188:txBody>
      </p188:reply>
    </p188:replyLst>
    <p188:txBody>
      <a:bodyPr/>
      <a:lstStyle/>
      <a:p>
        <a:r>
          <a:rPr lang="ja-JP" altLang="en-US"/>
          <a:t>こちらもマークが古いので右に貼り付けた新マークに差し替えてください。</a:t>
        </a:r>
      </a:p>
    </p188:txBody>
  </p188:cm>
  <p188:cm id="{AD14FBE4-0B97-4EDE-9833-C7A0219E4CDE}" authorId="{031A91AA-7EF0-DF66-109F-3F88E43C1CF3}" created="2025-10-10T00:33:03.872">
    <ac:deMkLst xmlns:ac="http://schemas.microsoft.com/office/drawing/2013/main/command">
      <pc:docMk xmlns:pc="http://schemas.microsoft.com/office/powerpoint/2013/main/command"/>
      <pc:sldMk xmlns:pc="http://schemas.microsoft.com/office/powerpoint/2013/main/command" cId="0" sldId="446"/>
      <ac:picMk id="83" creationId="{00000000-0000-0000-0000-000000000000}"/>
    </ac:deMkLst>
    <p188:replyLst>
      <p188:reply id="{BFBC6F85-5795-46DE-AF7D-E5C9F4BADD68}" authorId="{9CC7ECEE-7106-EACE-7AA2-7569CAA13212}" created="2025-10-15T03:20:18.298">
        <p188:txBody>
          <a:bodyPr/>
          <a:lstStyle/>
          <a:p>
            <a:r>
              <a:rPr lang="ja-JP" altLang="en-US"/>
              <a:t>反映済みです。</a:t>
            </a:r>
          </a:p>
        </p188:txBody>
      </p188:reply>
    </p188:replyLst>
    <p188:txBody>
      <a:bodyPr/>
      <a:lstStyle/>
      <a:p>
        <a:r>
          <a:rPr lang="ja-JP" altLang="en-US"/>
          <a:t>「さらに取組が優良な企業の認定！」に修正をお願いいたします。</a:t>
        </a:r>
      </a:p>
    </p188:txBody>
  </p188:cm>
</p188:cmLst>
</file>

<file path=ppt/comments/modernComment_1BF_0.xml><?xml version="1.0" encoding="utf-8"?>
<p188:cmLst xmlns:a="http://schemas.openxmlformats.org/drawingml/2006/main" xmlns:r="http://schemas.openxmlformats.org/officeDocument/2006/relationships" xmlns:p188="http://schemas.microsoft.com/office/powerpoint/2018/8/main">
  <p188:cm id="{E6F6A7C6-12D1-44D3-91E3-B2020E56FE97}" authorId="{94F0AB7B-52A3-C19D-22E3-5B4B227779DB}" created="2025-10-09T05:49:03.078">
    <ac:txMkLst xmlns:ac="http://schemas.microsoft.com/office/drawing/2013/main/command">
      <pc:docMk xmlns:pc="http://schemas.microsoft.com/office/powerpoint/2013/main/command"/>
      <pc:sldMk xmlns:pc="http://schemas.microsoft.com/office/powerpoint/2013/main/command" cId="0" sldId="447"/>
      <ac:spMk id="46" creationId="{BE7DF649-64FB-2F61-C18C-E9D9CD59E992}"/>
      <ac:txMk cp="0">
        <ac:context len="234" hash="3268160726"/>
      </ac:txMk>
    </ac:txMkLst>
    <p188:pos x="480184" y="2156656"/>
    <p188:replyLst>
      <p188:reply id="{D03B72E3-7789-4024-8C36-BED35A52F787}" authorId="{9CC7ECEE-7106-EACE-7AA2-7569CAA13212}" created="2025-10-15T03:21:38.309">
        <p188:txBody>
          <a:bodyPr/>
          <a:lstStyle/>
          <a:p>
            <a:r>
              <a:rPr lang="ja-JP" altLang="en-US"/>
              <a:t>反映済みです。</a:t>
            </a:r>
          </a:p>
        </p188:txBody>
      </p188:reply>
    </p188:replyLst>
    <p188:txBody>
      <a:bodyPr/>
      <a:lstStyle/>
      <a:p>
        <a:r>
          <a:rPr lang="ja-JP" altLang="en-US"/>
          <a:t>R6基準改正による修正</a:t>
        </a:r>
      </a:p>
    </p188:txBody>
  </p188:cm>
  <p188:cm id="{3E99029E-6AA0-42A7-8844-71B27DE27D60}" authorId="{9AC0CBF6-0F20-CE04-8B39-D232210C98D3}" created="2025-10-09T12:58:46.508">
    <ac:deMkLst xmlns:ac="http://schemas.microsoft.com/office/drawing/2013/main/command">
      <pc:docMk xmlns:pc="http://schemas.microsoft.com/office/powerpoint/2013/main/command"/>
      <pc:sldMk xmlns:pc="http://schemas.microsoft.com/office/powerpoint/2013/main/command" cId="0" sldId="447"/>
      <ac:grpSpMk id="7" creationId="{00000000-0000-0000-0000-000000000000}"/>
    </ac:deMkLst>
    <p188:replyLst>
      <p188:reply id="{3D04C32C-F7D2-4964-B18F-653877793C67}" authorId="{9CC7ECEE-7106-EACE-7AA2-7569CAA13212}" created="2025-10-15T03:25:00.570">
        <p188:txBody>
          <a:bodyPr/>
          <a:lstStyle/>
          <a:p>
            <a:r>
              <a:rPr lang="ja-JP" altLang="en-US"/>
              <a:t>反映済みです。</a:t>
            </a:r>
          </a:p>
        </p188:txBody>
      </p188:reply>
    </p188:replyLst>
    <p188:txBody>
      <a:bodyPr/>
      <a:lstStyle/>
      <a:p>
        <a:r>
          <a:rPr lang="ja-JP" altLang="en-US"/>
          <a:t>可能であれば、現在は、「妊娠・出産、育児・介護休業等に関するハラスメント」という言い回しをしています。
「等」で介護も読めますので、事実誤認とまでは言えませんが、可能であれば修正願います。</a:t>
        </a:r>
      </a:p>
    </p188:txBody>
  </p188:cm>
</p188:cmLst>
</file>

<file path=ppt/comments/modernComment_1E4_0.xml><?xml version="1.0" encoding="utf-8"?>
<p188:cmLst xmlns:a="http://schemas.openxmlformats.org/drawingml/2006/main" xmlns:r="http://schemas.openxmlformats.org/officeDocument/2006/relationships" xmlns:p188="http://schemas.microsoft.com/office/powerpoint/2018/8/main">
  <p188:cm id="{30FEB6D2-2989-47FD-960A-E1C4E3D7FD97}" authorId="{DE8EA261-AEDE-4E46-332C-23880DEED4B0}" created="2025-10-10T02:32:37.875">
    <ac:deMkLst xmlns:ac="http://schemas.microsoft.com/office/drawing/2013/main/command">
      <pc:docMk xmlns:pc="http://schemas.microsoft.com/office/powerpoint/2013/main/command"/>
      <pc:sldMk xmlns:pc="http://schemas.microsoft.com/office/powerpoint/2013/main/command" cId="0" sldId="484"/>
      <ac:picMk id="44" creationId="{E3584E2A-3680-F71D-C748-26027DA13953}"/>
    </ac:deMkLst>
    <p188:replyLst>
      <p188:reply id="{E39E937B-FCCF-40B6-86F5-413BDEC94F7F}" authorId="{9CC7ECEE-7106-EACE-7AA2-7569CAA13212}" created="2025-10-15T03:34:50.586">
        <p188:txBody>
          <a:bodyPr/>
          <a:lstStyle/>
          <a:p>
            <a:r>
              <a:rPr lang="ja-JP" altLang="en-US"/>
              <a:t>差し替え済みです。</a:t>
            </a:r>
          </a:p>
        </p188:txBody>
      </p188:reply>
    </p188:replyLst>
    <p188:txBody>
      <a:bodyPr/>
      <a:lstStyle/>
      <a:p>
        <a:r>
          <a:rPr lang="en-US"/>
          <a:t>念のためのお伝えですが、古いHP画像です。</a:t>
        </a:r>
      </a:p>
    </p188:txBody>
  </p188:cm>
</p188:cmLst>
</file>

<file path=ppt/comments/modernComment_16A_0.xml><?xml version="1.0" encoding="utf-8"?>
<p188:cmLst xmlns:a="http://schemas.openxmlformats.org/drawingml/2006/main" xmlns:r="http://schemas.openxmlformats.org/officeDocument/2006/relationships" xmlns:p188="http://schemas.microsoft.com/office/powerpoint/2018/8/main">
  <p188:cm id="{9CAB64F8-4B81-4EAD-9987-25BF101C3D61}" authorId="{94F0AB7B-52A3-C19D-22E3-5B4B227779DB}" created="2025-10-09T04:55:24.188">
    <ac:txMkLst xmlns:ac="http://schemas.microsoft.com/office/drawing/2013/main/command">
      <pc:docMk xmlns:pc="http://schemas.microsoft.com/office/powerpoint/2013/main/command"/>
      <pc:sldMk xmlns:pc="http://schemas.microsoft.com/office/powerpoint/2013/main/command" cId="0" sldId="362"/>
      <ac:spMk id="100" creationId="{3624CCD3-B518-6918-7FE5-88C0167ACC78}"/>
      <ac:txMk cp="176">
        <ac:context len="234" hash="3268160726"/>
      </ac:txMk>
    </ac:txMkLst>
    <p188:pos x="1301497" y="1914690"/>
    <p188:replyLst>
      <p188:reply id="{7A088366-7931-4A31-9334-64E80249BC3D}" authorId="{9CC7ECEE-7106-EACE-7AA2-7569CAA13212}" created="2025-10-14T13:19:55.558">
        <p188:txBody>
          <a:bodyPr/>
          <a:lstStyle/>
          <a:p>
            <a:r>
              <a:rPr lang="ja-JP" altLang="en-US"/>
              <a:t>反映済みです。</a:t>
            </a:r>
          </a:p>
        </p188:txBody>
      </p188:reply>
    </p188:replyLst>
    <p188:txBody>
      <a:bodyPr/>
      <a:lstStyle/>
      <a:p>
        <a:r>
          <a:rPr lang="ja-JP" altLang="en-US"/>
          <a:t>「女性労働者及び育児休業の対象となる女性有期雇用労働者の育児休業等取得率がそれぞれ75％以上であること。」に修正いただけますと幸いです。（R6法改正）</a:t>
        </a:r>
      </a:p>
    </p188:txBody>
  </p188:cm>
</p188:cmLst>
</file>

<file path=ppt/comments/modernComment_127_0.xml><?xml version="1.0" encoding="utf-8"?>
<p188:cmLst xmlns:a="http://schemas.openxmlformats.org/drawingml/2006/main" xmlns:r="http://schemas.openxmlformats.org/officeDocument/2006/relationships" xmlns:p188="http://schemas.microsoft.com/office/powerpoint/2018/8/main">
  <p188:cm id="{6DFB3C8E-0160-4C65-9D31-96D6CEB2BE9E}" authorId="{DE8EA261-AEDE-4E46-332C-23880DEED4B0}" created="2025-10-10T02:28:32.433">
    <ac:deMkLst xmlns:ac="http://schemas.microsoft.com/office/drawing/2013/main/command">
      <pc:docMk xmlns:pc="http://schemas.microsoft.com/office/powerpoint/2013/main/command"/>
      <pc:sldMk xmlns:pc="http://schemas.microsoft.com/office/powerpoint/2013/main/command" cId="0" sldId="295"/>
      <ac:grpSpMk id="6" creationId="{00000000-0000-0000-0000-000000000000}"/>
    </ac:deMkLst>
    <p188:replyLst>
      <p188:reply id="{3EA863FF-57F0-4A26-8BFB-308AA2840144}" authorId="{9CC7ECEE-7106-EACE-7AA2-7569CAA13212}" created="2025-10-14T12:01:59.549">
        <p188:txBody>
          <a:bodyPr/>
          <a:lstStyle/>
          <a:p>
            <a:r>
              <a:rPr lang="ja-JP" altLang="en-US"/>
              <a:t>あかるい職場応援団
https://www.no-harassment.mhlw.go.jp/foundation/pawahara-six-types/
より引用し更新しています。</a:t>
            </a:r>
          </a:p>
        </p188:txBody>
      </p188:reply>
    </p188:replyLst>
    <p188:txBody>
      <a:bodyPr/>
      <a:lstStyle/>
      <a:p>
        <a:r>
          <a:rPr lang="en-US"/>
          <a:t>今は使っていないイラストです。共有ということで、基本はネガチェックかと思いますので、権利が切れていて使ったら著作権違反になるとかよほどのことがなければ修正しないという認識でおりますので、修正しておりません。</a:t>
        </a:r>
      </a:p>
    </p188:txBody>
  </p188:cm>
</p188:cmLst>
</file>

<file path=ppt/comments/modernComment_141_0.xml><?xml version="1.0" encoding="utf-8"?>
<p188:cmLst xmlns:a="http://schemas.openxmlformats.org/drawingml/2006/main" xmlns:r="http://schemas.openxmlformats.org/officeDocument/2006/relationships" xmlns:p188="http://schemas.microsoft.com/office/powerpoint/2018/8/main">
  <p188:cm id="{B88D8E3B-EBC1-4A56-A845-7EE5CB266C41}" authorId="{94F0AB7B-52A3-C19D-22E3-5B4B227779DB}" created="2025-10-09T04:47:48.266">
    <ac:deMkLst xmlns:ac="http://schemas.microsoft.com/office/drawing/2013/main/command">
      <pc:docMk xmlns:pc="http://schemas.microsoft.com/office/powerpoint/2013/main/command"/>
      <pc:sldMk xmlns:pc="http://schemas.microsoft.com/office/powerpoint/2013/main/command" cId="0" sldId="321"/>
      <ac:spMk id="53" creationId="{00000000-0000-0000-0000-000000000000}"/>
    </ac:deMkLst>
    <p188:replyLst>
      <p188:reply id="{08EFF1F8-45C3-4A3F-A3B2-1A841BC9F18D}" authorId="{9CC7ECEE-7106-EACE-7AA2-7569CAA13212}" created="2025-10-14T12:30:29.112">
        <p188:txBody>
          <a:bodyPr/>
          <a:lstStyle/>
          <a:p>
            <a:r>
              <a:rPr lang="ja-JP" altLang="en-US"/>
              <a:t>反映済みです。</a:t>
            </a:r>
          </a:p>
        </p188:txBody>
      </p188:reply>
    </p188:replyLst>
    <p188:txBody>
      <a:bodyPr/>
      <a:lstStyle/>
      <a:p>
        <a:r>
          <a:rPr lang="ja-JP" altLang="en-US"/>
          <a:t>「育児休業等の申出をし、又は育児休業等をしたことを理由として」と、「育児休業」のあとに「等」（２箇所）を、「（育児・介護休業法第10条等」とここにも「等」を入れていただけますと幸いです。</a:t>
        </a:r>
      </a:p>
    </p188:txBody>
  </p188:cm>
</p188:cmLst>
</file>

<file path=ppt/comments/modernComment_142_0.xml><?xml version="1.0" encoding="utf-8"?>
<p188:cmLst xmlns:a="http://schemas.openxmlformats.org/drawingml/2006/main" xmlns:r="http://schemas.openxmlformats.org/officeDocument/2006/relationships" xmlns:p188="http://schemas.microsoft.com/office/powerpoint/2018/8/main">
  <p188:cm id="{D976EF24-5972-401F-9880-359123974866}" authorId="{226920BF-A8DC-E19E-F65A-1B6352D1B860}" created="2025-10-09T00:43:09.249">
    <ac:deMkLst xmlns:ac="http://schemas.microsoft.com/office/drawing/2013/main/command">
      <pc:docMk xmlns:pc="http://schemas.microsoft.com/office/powerpoint/2013/main/command"/>
      <pc:sldMk xmlns:pc="http://schemas.microsoft.com/office/powerpoint/2013/main/command" cId="0" sldId="322"/>
      <ac:spMk id="19" creationId="{00000000-0000-0000-0000-000000000000}"/>
    </ac:deMkLst>
    <p188:replyLst>
      <p188:reply id="{3E3EFEB1-9EA8-46B9-B372-AA3AE747D5BE}" authorId="{9AC0CBF6-0F20-CE04-8B39-D232210C98D3}" created="2025-10-09T12:54:26.553">
        <p188:txBody>
          <a:bodyPr/>
          <a:lstStyle/>
          <a:p>
            <a:r>
              <a:rPr lang="ja-JP" altLang="en-US"/>
              <a:t>さらに可能であれば、現在は、「妊娠・出産、育児・介護休業等に関するハラスメント」という言い回しをしています。
「等」で介護も読めますので、事実誤認とまでは言えませんが、可能であれば修正願います。</a:t>
            </a:r>
          </a:p>
        </p188:txBody>
      </p188:reply>
      <p188:reply id="{F0AA2792-0EAA-49BC-BAE0-B345333B2375}" authorId="{9CC7ECEE-7106-EACE-7AA2-7569CAA13212}" created="2025-10-14T13:09:52.646">
        <p188:txBody>
          <a:bodyPr/>
          <a:lstStyle/>
          <a:p>
            <a:r>
              <a:rPr lang="ja-JP" altLang="en-US"/>
              <a:t>反映済みです。</a:t>
            </a:r>
          </a:p>
        </p188:txBody>
      </p188:reply>
    </p188:replyLst>
    <p188:txBody>
      <a:bodyPr/>
      <a:lstStyle/>
      <a:p>
        <a:r>
          <a:rPr lang="ja-JP" altLang="en-US"/>
          <a:t>より正確性を期するため、以下に修正をお願いいたします。
＝＝＝＝＝＝＝＝＝＝＝＝＝＝＝
「妊娠・出産・育児休業等に関するハラスメント」とは妊娠・出産したこと、育児や介護のための制度を利用したこと等に関する上司・同僚からの言動により、妊娠・出産した女性労働者や、育児休業等を申出・取得した男女労働者の就業環境が害されること
＝＝＝＝＝＝＝＝＝＝＝＝＝＝＝
</a:t>
        </a:r>
      </a:p>
    </p188:txBody>
  </p188:cm>
</p188:cmLst>
</file>

<file path=ppt/comments/modernComment_144_0.xml><?xml version="1.0" encoding="utf-8"?>
<p188:cmLst xmlns:a="http://schemas.openxmlformats.org/drawingml/2006/main" xmlns:r="http://schemas.openxmlformats.org/officeDocument/2006/relationships" xmlns:p188="http://schemas.microsoft.com/office/powerpoint/2018/8/main">
  <p188:cm id="{128A6A2B-73EB-4968-9834-DA7ECD292DCD}" authorId="{DE8EA261-AEDE-4E46-332C-23880DEED4B0}" created="2025-10-10T02:30:46.436">
    <ac:deMkLst xmlns:ac="http://schemas.microsoft.com/office/drawing/2013/main/command">
      <pc:docMk xmlns:pc="http://schemas.microsoft.com/office/powerpoint/2013/main/command"/>
      <pc:sldMk xmlns:pc="http://schemas.microsoft.com/office/powerpoint/2013/main/command" cId="0" sldId="324"/>
      <ac:grpSpMk id="6" creationId="{00000000-0000-0000-0000-000000000000}"/>
    </ac:deMkLst>
    <p188:replyLst>
      <p188:reply id="{469E993C-A685-4244-871E-9B32087F5CEB}" authorId="{9CC7ECEE-7106-EACE-7AA2-7569CAA13212}" created="2025-10-14T13:12:41.239">
        <p188:txBody>
          <a:bodyPr/>
          <a:lstStyle/>
          <a:p>
            <a:r>
              <a:rPr lang="ja-JP" altLang="en-US"/>
              <a:t>あかるい職場応援団
https://www.no-harassment.mhlw.go.jp/foundation/pawahara-six-types/
より引用し更新しています。</a:t>
            </a:r>
          </a:p>
        </p188:txBody>
      </p188:reply>
    </p188:replyLst>
    <p188:txBody>
      <a:bodyPr/>
      <a:lstStyle/>
      <a:p>
        <a:r>
          <a:rPr lang="en-US"/>
          <a:t>今は使っていないイラストです。共有ということで、基本はネガチェックかと思いますので、権利が切れていて使ったら著作権違反になるとかよほどのことがなければ修正しないという認識でおりますので、修正しておりません。</a:t>
        </a:r>
      </a:p>
    </p188:txBody>
  </p188:cm>
</p188:cmLst>
</file>

<file path=ppt/comments/modernComment_168_0.xml><?xml version="1.0" encoding="utf-8"?>
<p188:cmLst xmlns:a="http://schemas.openxmlformats.org/drawingml/2006/main" xmlns:r="http://schemas.openxmlformats.org/officeDocument/2006/relationships" xmlns:p188="http://schemas.microsoft.com/office/powerpoint/2018/8/main">
  <p188:cm id="{1BE616E7-4180-4E92-8F76-5B52808CC04A}" authorId="{031A91AA-7EF0-DF66-109F-3F88E43C1CF3}" created="2025-10-10T00:37:08.849">
    <ac:deMkLst xmlns:ac="http://schemas.microsoft.com/office/drawing/2013/main/command">
      <pc:docMk xmlns:pc="http://schemas.microsoft.com/office/powerpoint/2013/main/command"/>
      <pc:sldMk xmlns:pc="http://schemas.microsoft.com/office/powerpoint/2013/main/command" cId="0" sldId="360"/>
      <ac:picMk id="90" creationId="{00000000-0000-0000-0000-000000000000}"/>
    </ac:deMkLst>
    <p188:replyLst>
      <p188:reply id="{149F9E48-7CD7-4626-8729-0D52BF40E5EA}" authorId="{9CC7ECEE-7106-EACE-7AA2-7569CAA13212}" created="2025-10-14T13:16:46.378">
        <p188:txBody>
          <a:bodyPr/>
          <a:lstStyle/>
          <a:p>
            <a:r>
              <a:rPr lang="ja-JP" altLang="en-US"/>
              <a:t>反映済みです。</a:t>
            </a:r>
          </a:p>
        </p188:txBody>
      </p188:reply>
    </p188:replyLst>
    <p188:txBody>
      <a:bodyPr/>
      <a:lstStyle/>
      <a:p>
        <a:r>
          <a:rPr lang="ja-JP" altLang="en-US"/>
          <a:t>「さらに取組が優良な企業の認定！」に修正をお願いいたします。</a:t>
        </a:r>
      </a:p>
    </p188:txBody>
  </p188:cm>
</p188:cmLst>
</file>

<file path=ppt/comments/modernComment_169_0.xml><?xml version="1.0" encoding="utf-8"?>
<p188:cmLst xmlns:a="http://schemas.openxmlformats.org/drawingml/2006/main" xmlns:r="http://schemas.openxmlformats.org/officeDocument/2006/relationships" xmlns:p188="http://schemas.microsoft.com/office/powerpoint/2018/8/main">
  <p188:cm id="{4B03F624-A065-4DFF-B0F1-9C606C9884A4}" authorId="{94F0AB7B-52A3-C19D-22E3-5B4B227779DB}" created="2025-10-09T05:46:44.972">
    <ac:deMkLst xmlns:ac="http://schemas.microsoft.com/office/drawing/2013/main/command">
      <pc:docMk xmlns:pc="http://schemas.microsoft.com/office/powerpoint/2013/main/command"/>
      <pc:sldMk xmlns:pc="http://schemas.microsoft.com/office/powerpoint/2013/main/command" cId="0" sldId="361"/>
      <ac:picMk id="48" creationId="{0D5E9DA0-3111-2FB3-02C5-36C3FF8B602E}"/>
    </ac:deMkLst>
    <p188:replyLst>
      <p188:reply id="{0B775689-7C43-4E9A-9859-AB411EB30D51}" authorId="{9CC7ECEE-7106-EACE-7AA2-7569CAA13212}" created="2025-10-14T13:17:38.289">
        <p188:txBody>
          <a:bodyPr/>
          <a:lstStyle/>
          <a:p>
            <a:r>
              <a:rPr lang="ja-JP" altLang="en-US"/>
              <a:t>差し替え済みです。</a:t>
            </a:r>
          </a:p>
        </p188:txBody>
      </p188:reply>
    </p188:replyLst>
    <p188:txBody>
      <a:bodyPr/>
      <a:lstStyle/>
      <a:p>
        <a:r>
          <a:rPr lang="ja-JP" altLang="en-US"/>
          <a:t>マークが古いので右に添付したマークに差し替えてください。</a:t>
        </a:r>
      </a:p>
    </p188:txBody>
  </p188:cm>
</p188:cmLst>
</file>

<file path=ppt/comments/modernComment_199_0.xml><?xml version="1.0" encoding="utf-8"?>
<p188:cmLst xmlns:a="http://schemas.openxmlformats.org/drawingml/2006/main" xmlns:r="http://schemas.openxmlformats.org/officeDocument/2006/relationships" xmlns:p188="http://schemas.microsoft.com/office/powerpoint/2018/8/main">
  <p188:cm id="{0034AA1E-1879-490C-9A0D-C0A990772E52}" authorId="{DE8EA261-AEDE-4E46-332C-23880DEED4B0}" created="2025-10-10T02:31:08.217">
    <ac:deMkLst xmlns:ac="http://schemas.microsoft.com/office/drawing/2013/main/command">
      <pc:docMk xmlns:pc="http://schemas.microsoft.com/office/powerpoint/2013/main/command"/>
      <pc:sldMk xmlns:pc="http://schemas.microsoft.com/office/powerpoint/2013/main/command" cId="0" sldId="409"/>
      <ac:grpSpMk id="34" creationId="{00000000-0000-0000-0000-000000000000}"/>
    </ac:deMkLst>
    <p188:replyLst>
      <p188:reply id="{10BFEEC0-7218-4D0C-B77C-1721AC2FCD4A}" authorId="{9CC7ECEE-7106-EACE-7AA2-7569CAA13212}" created="2025-10-14T13:24:21.928">
        <p188:txBody>
          <a:bodyPr/>
          <a:lstStyle/>
          <a:p>
            <a:r>
              <a:rPr lang="ja-JP" altLang="en-US"/>
              <a:t>あかるい職場応援団
https://www.no-harassment.mhlw.go.jp/foundation/pawahara-six-types/
より引用し更新しています。</a:t>
            </a:r>
          </a:p>
        </p188:txBody>
      </p188:reply>
    </p188:replyLst>
    <p188:txBody>
      <a:bodyPr/>
      <a:lstStyle/>
      <a:p>
        <a:r>
          <a:rPr lang="en-US"/>
          <a:t>今は使っていないイラストです。共有ということで、基本はネガチェックかと思いますので、権利が切れていて使ったら著作権違反になるとかよほどのことがなければ修正しないという認識でおりますので、修正しておりません。</a:t>
        </a:r>
      </a:p>
    </p188:txBody>
  </p188:cm>
</p188:cmLst>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2" y="2"/>
            <a:ext cx="4307743" cy="341572"/>
          </a:xfrm>
          <a:prstGeom prst="rect">
            <a:avLst/>
          </a:prstGeom>
        </p:spPr>
        <p:txBody>
          <a:bodyPr vert="horz" lIns="83907" tIns="41953" rIns="83907" bIns="41953" rtlCol="0"/>
          <a:lstStyle>
            <a:lvl1pPr algn="l">
              <a:defRPr sz="1100"/>
            </a:lvl1pPr>
          </a:lstStyle>
          <a:p>
            <a:endParaRPr kumimoji="1" lang="ja-JP" altLang="en-US"/>
          </a:p>
        </p:txBody>
      </p:sp>
      <p:sp>
        <p:nvSpPr>
          <p:cNvPr id="3" name="日付プレースホルダー 2"/>
          <p:cNvSpPr>
            <a:spLocks noGrp="1"/>
          </p:cNvSpPr>
          <p:nvPr>
            <p:ph type="dt" idx="1"/>
          </p:nvPr>
        </p:nvSpPr>
        <p:spPr>
          <a:xfrm>
            <a:off x="5629508" y="2"/>
            <a:ext cx="4307743" cy="341572"/>
          </a:xfrm>
          <a:prstGeom prst="rect">
            <a:avLst/>
          </a:prstGeom>
        </p:spPr>
        <p:txBody>
          <a:bodyPr vert="horz" lIns="83907" tIns="41953" rIns="83907" bIns="41953" rtlCol="0"/>
          <a:lstStyle>
            <a:lvl1pPr algn="r">
              <a:defRPr sz="1100"/>
            </a:lvl1pPr>
          </a:lstStyle>
          <a:p>
            <a:fld id="{F9BB4D81-2B60-4526-97B8-3D7CB6619C3E}" type="datetimeFigureOut">
              <a:rPr kumimoji="1" lang="ja-JP" altLang="en-US" smtClean="0"/>
              <a:t>2026/8/25</a:t>
            </a:fld>
            <a:endParaRPr kumimoji="1" lang="ja-JP" altLang="en-US"/>
          </a:p>
        </p:txBody>
      </p:sp>
      <p:sp>
        <p:nvSpPr>
          <p:cNvPr id="4" name="スライド イメージ プレースホルダー 3"/>
          <p:cNvSpPr>
            <a:spLocks noGrp="1" noRot="1" noChangeAspect="1"/>
          </p:cNvSpPr>
          <p:nvPr>
            <p:ph type="sldImg" idx="2"/>
          </p:nvPr>
        </p:nvSpPr>
        <p:spPr>
          <a:xfrm>
            <a:off x="4157663" y="850900"/>
            <a:ext cx="1624012" cy="2297113"/>
          </a:xfrm>
          <a:prstGeom prst="rect">
            <a:avLst/>
          </a:prstGeom>
          <a:noFill/>
          <a:ln w="12700">
            <a:solidFill>
              <a:prstClr val="black"/>
            </a:solidFill>
          </a:ln>
        </p:spPr>
        <p:txBody>
          <a:bodyPr vert="horz" lIns="83907" tIns="41953" rIns="83907" bIns="41953" rtlCol="0" anchor="ctr"/>
          <a:lstStyle/>
          <a:p>
            <a:endParaRPr lang="ja-JP" altLang="en-US"/>
          </a:p>
        </p:txBody>
      </p:sp>
      <p:sp>
        <p:nvSpPr>
          <p:cNvPr id="5" name="ノート プレースホルダー 4"/>
          <p:cNvSpPr>
            <a:spLocks noGrp="1"/>
          </p:cNvSpPr>
          <p:nvPr>
            <p:ph type="body" sz="quarter" idx="3"/>
          </p:nvPr>
        </p:nvSpPr>
        <p:spPr>
          <a:xfrm>
            <a:off x="993935" y="3276269"/>
            <a:ext cx="7951470" cy="2680031"/>
          </a:xfrm>
          <a:prstGeom prst="rect">
            <a:avLst/>
          </a:prstGeom>
        </p:spPr>
        <p:txBody>
          <a:bodyPr vert="horz" lIns="83907" tIns="41953" rIns="83907" bIns="41953"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2" y="6465628"/>
            <a:ext cx="4307743" cy="341572"/>
          </a:xfrm>
          <a:prstGeom prst="rect">
            <a:avLst/>
          </a:prstGeom>
        </p:spPr>
        <p:txBody>
          <a:bodyPr vert="horz" lIns="83907" tIns="41953" rIns="83907" bIns="41953" rtlCol="0" anchor="b"/>
          <a:lstStyle>
            <a:lvl1pPr algn="l">
              <a:defRPr sz="1100"/>
            </a:lvl1pPr>
          </a:lstStyle>
          <a:p>
            <a:endParaRPr kumimoji="1" lang="ja-JP" altLang="en-US"/>
          </a:p>
        </p:txBody>
      </p:sp>
      <p:sp>
        <p:nvSpPr>
          <p:cNvPr id="7" name="スライド番号プレースホルダー 6"/>
          <p:cNvSpPr>
            <a:spLocks noGrp="1"/>
          </p:cNvSpPr>
          <p:nvPr>
            <p:ph type="sldNum" sz="quarter" idx="5"/>
          </p:nvPr>
        </p:nvSpPr>
        <p:spPr>
          <a:xfrm>
            <a:off x="5629508" y="6465628"/>
            <a:ext cx="4307743" cy="341572"/>
          </a:xfrm>
          <a:prstGeom prst="rect">
            <a:avLst/>
          </a:prstGeom>
        </p:spPr>
        <p:txBody>
          <a:bodyPr vert="horz" lIns="83907" tIns="41953" rIns="83907" bIns="41953" rtlCol="0" anchor="b"/>
          <a:lstStyle>
            <a:lvl1pPr algn="r">
              <a:defRPr sz="1100"/>
            </a:lvl1pPr>
          </a:lstStyle>
          <a:p>
            <a:fld id="{6AB5BB24-6BB7-4B92-AA55-B8DE7CF3392B}" type="slidenum">
              <a:rPr kumimoji="1" lang="ja-JP" altLang="en-US" smtClean="0"/>
              <a:t>‹#›</a:t>
            </a:fld>
            <a:endParaRPr kumimoji="1" lang="ja-JP" altLang="en-US"/>
          </a:p>
        </p:txBody>
      </p:sp>
    </p:spTree>
    <p:extLst>
      <p:ext uri="{BB962C8B-B14F-4D97-AF65-F5344CB8AC3E}">
        <p14:creationId xmlns:p14="http://schemas.microsoft.com/office/powerpoint/2010/main" val="1359365034"/>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fld id="{6AB5BB24-6BB7-4B92-AA55-B8DE7CF3392B}" type="slidenum">
              <a:rPr kumimoji="1" lang="ja-JP" altLang="en-US" smtClean="0"/>
              <a:t>12</a:t>
            </a:fld>
            <a:endParaRPr kumimoji="1" lang="ja-JP" altLang="en-US"/>
          </a:p>
        </p:txBody>
      </p:sp>
    </p:spTree>
    <p:extLst>
      <p:ext uri="{BB962C8B-B14F-4D97-AF65-F5344CB8AC3E}">
        <p14:creationId xmlns:p14="http://schemas.microsoft.com/office/powerpoint/2010/main" val="229746391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6AB5BB24-6BB7-4B92-AA55-B8DE7CF3392B}" type="slidenum">
              <a:rPr kumimoji="1" lang="ja-JP" altLang="en-US" smtClean="0"/>
              <a:t>51</a:t>
            </a:fld>
            <a:endParaRPr kumimoji="1" lang="ja-JP" altLang="en-US"/>
          </a:p>
        </p:txBody>
      </p:sp>
    </p:spTree>
    <p:extLst>
      <p:ext uri="{BB962C8B-B14F-4D97-AF65-F5344CB8AC3E}">
        <p14:creationId xmlns:p14="http://schemas.microsoft.com/office/powerpoint/2010/main" val="1382922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fld id="{6AB5BB24-6BB7-4B92-AA55-B8DE7CF3392B}" type="slidenum">
              <a:rPr kumimoji="1" lang="ja-JP" altLang="en-US" smtClean="0"/>
              <a:t>86</a:t>
            </a:fld>
            <a:endParaRPr kumimoji="1" lang="ja-JP" altLang="en-US"/>
          </a:p>
        </p:txBody>
      </p:sp>
    </p:spTree>
    <p:extLst>
      <p:ext uri="{BB962C8B-B14F-4D97-AF65-F5344CB8AC3E}">
        <p14:creationId xmlns:p14="http://schemas.microsoft.com/office/powerpoint/2010/main" val="150437949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6AB5BB24-6BB7-4B92-AA55-B8DE7CF3392B}" type="slidenum">
              <a:rPr kumimoji="1" lang="ja-JP" altLang="en-US" smtClean="0"/>
              <a:t>97</a:t>
            </a:fld>
            <a:endParaRPr kumimoji="1" lang="ja-JP" altLang="en-US"/>
          </a:p>
        </p:txBody>
      </p:sp>
    </p:spTree>
    <p:extLst>
      <p:ext uri="{BB962C8B-B14F-4D97-AF65-F5344CB8AC3E}">
        <p14:creationId xmlns:p14="http://schemas.microsoft.com/office/powerpoint/2010/main" val="41589671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fld id="{7573AC92-0872-4A6C-B295-A6A302209790}" type="slidenum">
              <a:rPr kumimoji="1" lang="ja-JP" altLang="en-US" smtClean="0"/>
              <a:t>107</a:t>
            </a:fld>
            <a:endParaRPr kumimoji="1" lang="ja-JP" altLang="en-US"/>
          </a:p>
        </p:txBody>
      </p:sp>
    </p:spTree>
    <p:extLst>
      <p:ext uri="{BB962C8B-B14F-4D97-AF65-F5344CB8AC3E}">
        <p14:creationId xmlns:p14="http://schemas.microsoft.com/office/powerpoint/2010/main" val="399823100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fld id="{6AB5BB24-6BB7-4B92-AA55-B8DE7CF3392B}" type="slidenum">
              <a:rPr kumimoji="1" lang="ja-JP" altLang="en-US" smtClean="0"/>
              <a:t>148</a:t>
            </a:fld>
            <a:endParaRPr kumimoji="1" lang="ja-JP" altLang="en-US"/>
          </a:p>
        </p:txBody>
      </p:sp>
    </p:spTree>
    <p:extLst>
      <p:ext uri="{BB962C8B-B14F-4D97-AF65-F5344CB8AC3E}">
        <p14:creationId xmlns:p14="http://schemas.microsoft.com/office/powerpoint/2010/main" val="359592977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fld id="{19BAA6F8-E5DF-4BB5-827B-3843F86DD269}" type="slidenum">
              <a:rPr kumimoji="1" lang="ja-JP" altLang="en-US" smtClean="0"/>
              <a:t>237</a:t>
            </a:fld>
            <a:endParaRPr kumimoji="1" lang="ja-JP" altLang="en-US"/>
          </a:p>
        </p:txBody>
      </p:sp>
    </p:spTree>
    <p:extLst>
      <p:ext uri="{BB962C8B-B14F-4D97-AF65-F5344CB8AC3E}">
        <p14:creationId xmlns:p14="http://schemas.microsoft.com/office/powerpoint/2010/main" val="34139762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4250" b="0" i="0">
                <a:solidFill>
                  <a:schemeClr val="bg1"/>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8/25/2026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250" b="0" i="0">
                <a:solidFill>
                  <a:schemeClr val="bg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8/25/2026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250" b="0" i="0">
                <a:solidFill>
                  <a:schemeClr val="bg1"/>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8/25/2026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4250" b="0" i="0">
                <a:solidFill>
                  <a:schemeClr val="bg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8/25/2026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8/25/2026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1161399" y="3853802"/>
            <a:ext cx="5105400" cy="673100"/>
          </a:xfrm>
          <a:prstGeom prst="rect">
            <a:avLst/>
          </a:prstGeom>
        </p:spPr>
        <p:txBody>
          <a:bodyPr wrap="square" lIns="0" tIns="0" rIns="0" bIns="0">
            <a:spAutoFit/>
          </a:bodyPr>
          <a:lstStyle>
            <a:lvl1pPr>
              <a:defRPr sz="4250" b="0" i="0">
                <a:solidFill>
                  <a:schemeClr val="bg1"/>
                </a:solidFill>
                <a:latin typeface="Arial"/>
                <a:cs typeface="Arial"/>
              </a:defRPr>
            </a:lvl1pPr>
          </a:lstStyle>
          <a:p>
            <a:endParaRPr/>
          </a:p>
        </p:txBody>
      </p:sp>
      <p:sp>
        <p:nvSpPr>
          <p:cNvPr id="3" name="Holder 3"/>
          <p:cNvSpPr>
            <a:spLocks noGrp="1"/>
          </p:cNvSpPr>
          <p:nvPr>
            <p:ph type="body" idx="1"/>
          </p:nvPr>
        </p:nvSpPr>
        <p:spPr>
          <a:xfrm>
            <a:off x="1068833" y="4447225"/>
            <a:ext cx="5290185" cy="5026659"/>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8/25/2026</a:t>
            </a:fld>
            <a:endParaRPr lang="en-US"/>
          </a:p>
        </p:txBody>
      </p:sp>
      <p:sp>
        <p:nvSpPr>
          <p:cNvPr id="6" name="Holder 6"/>
          <p:cNvSpPr>
            <a:spLocks noGrp="1"/>
          </p:cNvSpPr>
          <p:nvPr>
            <p:ph type="sldNum" sz="quarter" idx="7"/>
          </p:nvPr>
        </p:nvSpPr>
        <p:spPr>
          <a:xfrm>
            <a:off x="5445252" y="9944862"/>
            <a:ext cx="1739455" cy="534670"/>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7.jpe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9.png"/><Relationship Id="rId3" Type="http://schemas.openxmlformats.org/officeDocument/2006/relationships/image" Target="../media/image9.png"/><Relationship Id="rId7" Type="http://schemas.openxmlformats.org/officeDocument/2006/relationships/image" Target="../media/image13.png"/><Relationship Id="rId12" Type="http://schemas.openxmlformats.org/officeDocument/2006/relationships/image" Target="../media/image18.png"/><Relationship Id="rId2" Type="http://schemas.openxmlformats.org/officeDocument/2006/relationships/image" Target="../media/image8.png"/><Relationship Id="rId16" Type="http://schemas.openxmlformats.org/officeDocument/2006/relationships/image" Target="../media/image22.png"/><Relationship Id="rId1" Type="http://schemas.openxmlformats.org/officeDocument/2006/relationships/slideLayout" Target="../slideLayouts/slideLayout5.xml"/><Relationship Id="rId6" Type="http://schemas.openxmlformats.org/officeDocument/2006/relationships/image" Target="../media/image12.png"/><Relationship Id="rId11" Type="http://schemas.openxmlformats.org/officeDocument/2006/relationships/image" Target="../media/image17.png"/><Relationship Id="rId5" Type="http://schemas.openxmlformats.org/officeDocument/2006/relationships/image" Target="../media/image11.png"/><Relationship Id="rId15" Type="http://schemas.openxmlformats.org/officeDocument/2006/relationships/image" Target="../media/image21.png"/><Relationship Id="rId10" Type="http://schemas.openxmlformats.org/officeDocument/2006/relationships/image" Target="../media/image16.png"/><Relationship Id="rId4" Type="http://schemas.openxmlformats.org/officeDocument/2006/relationships/image" Target="../media/image10.png"/><Relationship Id="rId9" Type="http://schemas.openxmlformats.org/officeDocument/2006/relationships/image" Target="../media/image15.png"/><Relationship Id="rId14" Type="http://schemas.openxmlformats.org/officeDocument/2006/relationships/image" Target="../media/image20.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6" Type="http://schemas.openxmlformats.org/officeDocument/2006/relationships/image" Target="../media/image47.png"/><Relationship Id="rId21" Type="http://schemas.openxmlformats.org/officeDocument/2006/relationships/image" Target="../media/image42.png"/><Relationship Id="rId42" Type="http://schemas.openxmlformats.org/officeDocument/2006/relationships/image" Target="../media/image63.png"/><Relationship Id="rId47" Type="http://schemas.openxmlformats.org/officeDocument/2006/relationships/image" Target="../media/image68.png"/><Relationship Id="rId63" Type="http://schemas.openxmlformats.org/officeDocument/2006/relationships/image" Target="../media/image84.png"/><Relationship Id="rId68" Type="http://schemas.openxmlformats.org/officeDocument/2006/relationships/image" Target="../media/image89.png"/><Relationship Id="rId84" Type="http://schemas.openxmlformats.org/officeDocument/2006/relationships/image" Target="../media/image105.png"/><Relationship Id="rId89" Type="http://schemas.openxmlformats.org/officeDocument/2006/relationships/image" Target="../media/image110.png"/><Relationship Id="rId16" Type="http://schemas.openxmlformats.org/officeDocument/2006/relationships/image" Target="../media/image37.png"/><Relationship Id="rId11" Type="http://schemas.openxmlformats.org/officeDocument/2006/relationships/image" Target="../media/image32.png"/><Relationship Id="rId32" Type="http://schemas.openxmlformats.org/officeDocument/2006/relationships/image" Target="../media/image53.png"/><Relationship Id="rId37" Type="http://schemas.openxmlformats.org/officeDocument/2006/relationships/image" Target="../media/image58.png"/><Relationship Id="rId53" Type="http://schemas.openxmlformats.org/officeDocument/2006/relationships/image" Target="../media/image74.png"/><Relationship Id="rId58" Type="http://schemas.openxmlformats.org/officeDocument/2006/relationships/image" Target="../media/image79.png"/><Relationship Id="rId74" Type="http://schemas.openxmlformats.org/officeDocument/2006/relationships/image" Target="../media/image95.png"/><Relationship Id="rId79" Type="http://schemas.openxmlformats.org/officeDocument/2006/relationships/image" Target="../media/image100.png"/><Relationship Id="rId102" Type="http://schemas.openxmlformats.org/officeDocument/2006/relationships/image" Target="../media/image123.png"/><Relationship Id="rId5" Type="http://schemas.openxmlformats.org/officeDocument/2006/relationships/image" Target="../media/image26.png"/><Relationship Id="rId90" Type="http://schemas.openxmlformats.org/officeDocument/2006/relationships/image" Target="../media/image111.png"/><Relationship Id="rId95" Type="http://schemas.openxmlformats.org/officeDocument/2006/relationships/image" Target="../media/image116.png"/><Relationship Id="rId22" Type="http://schemas.openxmlformats.org/officeDocument/2006/relationships/image" Target="../media/image43.png"/><Relationship Id="rId27" Type="http://schemas.openxmlformats.org/officeDocument/2006/relationships/image" Target="../media/image48.png"/><Relationship Id="rId43" Type="http://schemas.openxmlformats.org/officeDocument/2006/relationships/image" Target="../media/image64.png"/><Relationship Id="rId48" Type="http://schemas.openxmlformats.org/officeDocument/2006/relationships/image" Target="../media/image69.png"/><Relationship Id="rId64" Type="http://schemas.openxmlformats.org/officeDocument/2006/relationships/image" Target="../media/image85.png"/><Relationship Id="rId69" Type="http://schemas.openxmlformats.org/officeDocument/2006/relationships/image" Target="../media/image90.png"/><Relationship Id="rId80" Type="http://schemas.openxmlformats.org/officeDocument/2006/relationships/image" Target="../media/image101.png"/><Relationship Id="rId85" Type="http://schemas.openxmlformats.org/officeDocument/2006/relationships/image" Target="../media/image106.png"/><Relationship Id="rId12" Type="http://schemas.openxmlformats.org/officeDocument/2006/relationships/image" Target="../media/image33.png"/><Relationship Id="rId17" Type="http://schemas.openxmlformats.org/officeDocument/2006/relationships/image" Target="../media/image38.png"/><Relationship Id="rId25" Type="http://schemas.openxmlformats.org/officeDocument/2006/relationships/image" Target="../media/image46.png"/><Relationship Id="rId33" Type="http://schemas.openxmlformats.org/officeDocument/2006/relationships/image" Target="../media/image54.png"/><Relationship Id="rId38" Type="http://schemas.openxmlformats.org/officeDocument/2006/relationships/image" Target="../media/image59.png"/><Relationship Id="rId46" Type="http://schemas.openxmlformats.org/officeDocument/2006/relationships/image" Target="../media/image67.png"/><Relationship Id="rId59" Type="http://schemas.openxmlformats.org/officeDocument/2006/relationships/image" Target="../media/image80.png"/><Relationship Id="rId67" Type="http://schemas.openxmlformats.org/officeDocument/2006/relationships/image" Target="../media/image88.png"/><Relationship Id="rId103" Type="http://schemas.openxmlformats.org/officeDocument/2006/relationships/image" Target="../media/image124.png"/><Relationship Id="rId20" Type="http://schemas.openxmlformats.org/officeDocument/2006/relationships/image" Target="../media/image41.png"/><Relationship Id="rId41" Type="http://schemas.openxmlformats.org/officeDocument/2006/relationships/image" Target="../media/image62.png"/><Relationship Id="rId54" Type="http://schemas.openxmlformats.org/officeDocument/2006/relationships/image" Target="../media/image75.png"/><Relationship Id="rId62" Type="http://schemas.openxmlformats.org/officeDocument/2006/relationships/image" Target="../media/image83.png"/><Relationship Id="rId70" Type="http://schemas.openxmlformats.org/officeDocument/2006/relationships/image" Target="../media/image91.png"/><Relationship Id="rId75" Type="http://schemas.openxmlformats.org/officeDocument/2006/relationships/image" Target="../media/image96.png"/><Relationship Id="rId83" Type="http://schemas.openxmlformats.org/officeDocument/2006/relationships/image" Target="../media/image104.png"/><Relationship Id="rId88" Type="http://schemas.openxmlformats.org/officeDocument/2006/relationships/image" Target="../media/image109.png"/><Relationship Id="rId91" Type="http://schemas.openxmlformats.org/officeDocument/2006/relationships/image" Target="../media/image112.png"/><Relationship Id="rId96" Type="http://schemas.openxmlformats.org/officeDocument/2006/relationships/image" Target="../media/image117.png"/><Relationship Id="rId1" Type="http://schemas.openxmlformats.org/officeDocument/2006/relationships/slideLayout" Target="../slideLayouts/slideLayout5.xml"/><Relationship Id="rId6" Type="http://schemas.openxmlformats.org/officeDocument/2006/relationships/image" Target="../media/image27.png"/><Relationship Id="rId15" Type="http://schemas.openxmlformats.org/officeDocument/2006/relationships/image" Target="../media/image36.png"/><Relationship Id="rId23" Type="http://schemas.openxmlformats.org/officeDocument/2006/relationships/image" Target="../media/image44.png"/><Relationship Id="rId28" Type="http://schemas.openxmlformats.org/officeDocument/2006/relationships/image" Target="../media/image49.png"/><Relationship Id="rId36" Type="http://schemas.openxmlformats.org/officeDocument/2006/relationships/image" Target="../media/image57.png"/><Relationship Id="rId49" Type="http://schemas.openxmlformats.org/officeDocument/2006/relationships/image" Target="../media/image70.png"/><Relationship Id="rId57" Type="http://schemas.openxmlformats.org/officeDocument/2006/relationships/image" Target="../media/image78.png"/><Relationship Id="rId10" Type="http://schemas.openxmlformats.org/officeDocument/2006/relationships/image" Target="../media/image31.png"/><Relationship Id="rId31" Type="http://schemas.openxmlformats.org/officeDocument/2006/relationships/image" Target="../media/image52.png"/><Relationship Id="rId44" Type="http://schemas.openxmlformats.org/officeDocument/2006/relationships/image" Target="../media/image65.png"/><Relationship Id="rId52" Type="http://schemas.openxmlformats.org/officeDocument/2006/relationships/image" Target="../media/image73.png"/><Relationship Id="rId60" Type="http://schemas.openxmlformats.org/officeDocument/2006/relationships/image" Target="../media/image81.png"/><Relationship Id="rId65" Type="http://schemas.openxmlformats.org/officeDocument/2006/relationships/image" Target="../media/image86.png"/><Relationship Id="rId73" Type="http://schemas.openxmlformats.org/officeDocument/2006/relationships/image" Target="../media/image94.png"/><Relationship Id="rId78" Type="http://schemas.openxmlformats.org/officeDocument/2006/relationships/image" Target="../media/image99.png"/><Relationship Id="rId81" Type="http://schemas.openxmlformats.org/officeDocument/2006/relationships/image" Target="../media/image102.png"/><Relationship Id="rId86" Type="http://schemas.openxmlformats.org/officeDocument/2006/relationships/image" Target="../media/image107.png"/><Relationship Id="rId94" Type="http://schemas.openxmlformats.org/officeDocument/2006/relationships/image" Target="../media/image115.png"/><Relationship Id="rId99" Type="http://schemas.openxmlformats.org/officeDocument/2006/relationships/image" Target="../media/image120.png"/><Relationship Id="rId101" Type="http://schemas.openxmlformats.org/officeDocument/2006/relationships/image" Target="../media/image122.png"/><Relationship Id="rId4" Type="http://schemas.openxmlformats.org/officeDocument/2006/relationships/image" Target="../media/image25.png"/><Relationship Id="rId9" Type="http://schemas.openxmlformats.org/officeDocument/2006/relationships/image" Target="../media/image30.png"/><Relationship Id="rId13" Type="http://schemas.openxmlformats.org/officeDocument/2006/relationships/image" Target="../media/image34.png"/><Relationship Id="rId18" Type="http://schemas.openxmlformats.org/officeDocument/2006/relationships/image" Target="../media/image39.png"/><Relationship Id="rId39" Type="http://schemas.openxmlformats.org/officeDocument/2006/relationships/image" Target="../media/image60.png"/><Relationship Id="rId34" Type="http://schemas.openxmlformats.org/officeDocument/2006/relationships/image" Target="../media/image55.png"/><Relationship Id="rId50" Type="http://schemas.openxmlformats.org/officeDocument/2006/relationships/image" Target="../media/image71.png"/><Relationship Id="rId55" Type="http://schemas.openxmlformats.org/officeDocument/2006/relationships/image" Target="../media/image76.png"/><Relationship Id="rId76" Type="http://schemas.openxmlformats.org/officeDocument/2006/relationships/image" Target="../media/image97.png"/><Relationship Id="rId97" Type="http://schemas.openxmlformats.org/officeDocument/2006/relationships/image" Target="../media/image118.png"/><Relationship Id="rId7" Type="http://schemas.openxmlformats.org/officeDocument/2006/relationships/image" Target="../media/image28.png"/><Relationship Id="rId71" Type="http://schemas.openxmlformats.org/officeDocument/2006/relationships/image" Target="../media/image92.png"/><Relationship Id="rId92" Type="http://schemas.openxmlformats.org/officeDocument/2006/relationships/image" Target="../media/image113.png"/><Relationship Id="rId2" Type="http://schemas.openxmlformats.org/officeDocument/2006/relationships/image" Target="../media/image23.png"/><Relationship Id="rId29" Type="http://schemas.openxmlformats.org/officeDocument/2006/relationships/image" Target="../media/image50.png"/><Relationship Id="rId24" Type="http://schemas.openxmlformats.org/officeDocument/2006/relationships/image" Target="../media/image45.png"/><Relationship Id="rId40" Type="http://schemas.openxmlformats.org/officeDocument/2006/relationships/image" Target="../media/image61.png"/><Relationship Id="rId45" Type="http://schemas.openxmlformats.org/officeDocument/2006/relationships/image" Target="../media/image66.png"/><Relationship Id="rId66" Type="http://schemas.openxmlformats.org/officeDocument/2006/relationships/image" Target="../media/image87.png"/><Relationship Id="rId87" Type="http://schemas.openxmlformats.org/officeDocument/2006/relationships/image" Target="../media/image108.png"/><Relationship Id="rId61" Type="http://schemas.openxmlformats.org/officeDocument/2006/relationships/image" Target="../media/image82.png"/><Relationship Id="rId82" Type="http://schemas.openxmlformats.org/officeDocument/2006/relationships/image" Target="../media/image103.png"/><Relationship Id="rId19" Type="http://schemas.openxmlformats.org/officeDocument/2006/relationships/image" Target="../media/image40.png"/><Relationship Id="rId14" Type="http://schemas.openxmlformats.org/officeDocument/2006/relationships/image" Target="../media/image35.png"/><Relationship Id="rId30" Type="http://schemas.openxmlformats.org/officeDocument/2006/relationships/image" Target="../media/image51.png"/><Relationship Id="rId35" Type="http://schemas.openxmlformats.org/officeDocument/2006/relationships/image" Target="../media/image56.png"/><Relationship Id="rId56" Type="http://schemas.openxmlformats.org/officeDocument/2006/relationships/image" Target="../media/image77.png"/><Relationship Id="rId77" Type="http://schemas.openxmlformats.org/officeDocument/2006/relationships/image" Target="../media/image98.png"/><Relationship Id="rId100" Type="http://schemas.openxmlformats.org/officeDocument/2006/relationships/image" Target="../media/image121.png"/><Relationship Id="rId8" Type="http://schemas.openxmlformats.org/officeDocument/2006/relationships/image" Target="../media/image29.png"/><Relationship Id="rId51" Type="http://schemas.openxmlformats.org/officeDocument/2006/relationships/image" Target="../media/image72.png"/><Relationship Id="rId72" Type="http://schemas.openxmlformats.org/officeDocument/2006/relationships/image" Target="../media/image93.png"/><Relationship Id="rId93" Type="http://schemas.openxmlformats.org/officeDocument/2006/relationships/image" Target="../media/image114.png"/><Relationship Id="rId98" Type="http://schemas.openxmlformats.org/officeDocument/2006/relationships/image" Target="../media/image119.png"/><Relationship Id="rId3" Type="http://schemas.openxmlformats.org/officeDocument/2006/relationships/image" Target="../media/image24.png"/></Relationships>
</file>

<file path=ppt/slides/_rels/slide6.xml.rels><?xml version="1.0" encoding="UTF-8" standalone="yes"?>
<Relationships xmlns="http://schemas.openxmlformats.org/package/2006/relationships"><Relationship Id="rId8" Type="http://schemas.openxmlformats.org/officeDocument/2006/relationships/image" Target="../media/image131.png"/><Relationship Id="rId13" Type="http://schemas.openxmlformats.org/officeDocument/2006/relationships/image" Target="../media/image136.png"/><Relationship Id="rId3" Type="http://schemas.openxmlformats.org/officeDocument/2006/relationships/image" Target="../media/image126.png"/><Relationship Id="rId7" Type="http://schemas.openxmlformats.org/officeDocument/2006/relationships/image" Target="../media/image130.png"/><Relationship Id="rId12" Type="http://schemas.openxmlformats.org/officeDocument/2006/relationships/image" Target="../media/image135.png"/><Relationship Id="rId17" Type="http://schemas.openxmlformats.org/officeDocument/2006/relationships/image" Target="../media/image140.png"/><Relationship Id="rId2" Type="http://schemas.openxmlformats.org/officeDocument/2006/relationships/image" Target="../media/image125.png"/><Relationship Id="rId16" Type="http://schemas.openxmlformats.org/officeDocument/2006/relationships/image" Target="../media/image139.png"/><Relationship Id="rId1" Type="http://schemas.openxmlformats.org/officeDocument/2006/relationships/slideLayout" Target="../slideLayouts/slideLayout5.xml"/><Relationship Id="rId6" Type="http://schemas.openxmlformats.org/officeDocument/2006/relationships/image" Target="../media/image129.png"/><Relationship Id="rId11" Type="http://schemas.openxmlformats.org/officeDocument/2006/relationships/image" Target="../media/image134.png"/><Relationship Id="rId5" Type="http://schemas.openxmlformats.org/officeDocument/2006/relationships/image" Target="../media/image128.png"/><Relationship Id="rId15" Type="http://schemas.openxmlformats.org/officeDocument/2006/relationships/image" Target="../media/image138.png"/><Relationship Id="rId10" Type="http://schemas.openxmlformats.org/officeDocument/2006/relationships/image" Target="../media/image133.png"/><Relationship Id="rId4" Type="http://schemas.openxmlformats.org/officeDocument/2006/relationships/image" Target="../media/image127.png"/><Relationship Id="rId9" Type="http://schemas.openxmlformats.org/officeDocument/2006/relationships/image" Target="../media/image132.png"/><Relationship Id="rId14" Type="http://schemas.openxmlformats.org/officeDocument/2006/relationships/image" Target="../media/image137.png"/></Relationships>
</file>

<file path=ppt/slides/_rels/slide7.xml.rels><?xml version="1.0" encoding="UTF-8" standalone="yes"?>
<Relationships xmlns="http://schemas.openxmlformats.org/package/2006/relationships"><Relationship Id="rId26" Type="http://schemas.openxmlformats.org/officeDocument/2006/relationships/image" Target="../media/image165.png"/><Relationship Id="rId21" Type="http://schemas.openxmlformats.org/officeDocument/2006/relationships/image" Target="../media/image160.png"/><Relationship Id="rId42" Type="http://schemas.openxmlformats.org/officeDocument/2006/relationships/image" Target="../media/image181.png"/><Relationship Id="rId47" Type="http://schemas.openxmlformats.org/officeDocument/2006/relationships/image" Target="../media/image186.png"/><Relationship Id="rId63" Type="http://schemas.openxmlformats.org/officeDocument/2006/relationships/image" Target="../media/image202.png"/><Relationship Id="rId68" Type="http://schemas.openxmlformats.org/officeDocument/2006/relationships/image" Target="../media/image207.png"/><Relationship Id="rId84" Type="http://schemas.openxmlformats.org/officeDocument/2006/relationships/image" Target="../media/image223.png"/><Relationship Id="rId89" Type="http://schemas.openxmlformats.org/officeDocument/2006/relationships/image" Target="../media/image228.png"/><Relationship Id="rId16" Type="http://schemas.openxmlformats.org/officeDocument/2006/relationships/image" Target="../media/image155.png"/><Relationship Id="rId11" Type="http://schemas.openxmlformats.org/officeDocument/2006/relationships/image" Target="../media/image150.png"/><Relationship Id="rId32" Type="http://schemas.openxmlformats.org/officeDocument/2006/relationships/image" Target="../media/image171.png"/><Relationship Id="rId37" Type="http://schemas.openxmlformats.org/officeDocument/2006/relationships/image" Target="../media/image176.png"/><Relationship Id="rId53" Type="http://schemas.openxmlformats.org/officeDocument/2006/relationships/image" Target="../media/image192.png"/><Relationship Id="rId58" Type="http://schemas.openxmlformats.org/officeDocument/2006/relationships/image" Target="../media/image197.png"/><Relationship Id="rId74" Type="http://schemas.openxmlformats.org/officeDocument/2006/relationships/image" Target="../media/image213.png"/><Relationship Id="rId79" Type="http://schemas.openxmlformats.org/officeDocument/2006/relationships/image" Target="../media/image218.png"/><Relationship Id="rId5" Type="http://schemas.openxmlformats.org/officeDocument/2006/relationships/image" Target="../media/image144.png"/><Relationship Id="rId14" Type="http://schemas.openxmlformats.org/officeDocument/2006/relationships/image" Target="../media/image153.png"/><Relationship Id="rId22" Type="http://schemas.openxmlformats.org/officeDocument/2006/relationships/image" Target="../media/image161.png"/><Relationship Id="rId27" Type="http://schemas.openxmlformats.org/officeDocument/2006/relationships/image" Target="../media/image166.png"/><Relationship Id="rId30" Type="http://schemas.openxmlformats.org/officeDocument/2006/relationships/image" Target="../media/image169.png"/><Relationship Id="rId35" Type="http://schemas.openxmlformats.org/officeDocument/2006/relationships/image" Target="../media/image174.png"/><Relationship Id="rId43" Type="http://schemas.openxmlformats.org/officeDocument/2006/relationships/image" Target="../media/image182.png"/><Relationship Id="rId48" Type="http://schemas.openxmlformats.org/officeDocument/2006/relationships/image" Target="../media/image187.png"/><Relationship Id="rId56" Type="http://schemas.openxmlformats.org/officeDocument/2006/relationships/image" Target="../media/image195.png"/><Relationship Id="rId64" Type="http://schemas.openxmlformats.org/officeDocument/2006/relationships/image" Target="../media/image203.png"/><Relationship Id="rId69" Type="http://schemas.openxmlformats.org/officeDocument/2006/relationships/image" Target="../media/image208.png"/><Relationship Id="rId77" Type="http://schemas.openxmlformats.org/officeDocument/2006/relationships/image" Target="../media/image216.png"/><Relationship Id="rId8" Type="http://schemas.openxmlformats.org/officeDocument/2006/relationships/image" Target="../media/image147.png"/><Relationship Id="rId51" Type="http://schemas.openxmlformats.org/officeDocument/2006/relationships/image" Target="../media/image190.png"/><Relationship Id="rId72" Type="http://schemas.openxmlformats.org/officeDocument/2006/relationships/image" Target="../media/image211.png"/><Relationship Id="rId80" Type="http://schemas.openxmlformats.org/officeDocument/2006/relationships/image" Target="../media/image219.png"/><Relationship Id="rId85" Type="http://schemas.openxmlformats.org/officeDocument/2006/relationships/image" Target="../media/image224.png"/><Relationship Id="rId3" Type="http://schemas.openxmlformats.org/officeDocument/2006/relationships/image" Target="../media/image142.png"/><Relationship Id="rId12" Type="http://schemas.openxmlformats.org/officeDocument/2006/relationships/image" Target="../media/image151.png"/><Relationship Id="rId17" Type="http://schemas.openxmlformats.org/officeDocument/2006/relationships/image" Target="../media/image156.png"/><Relationship Id="rId25" Type="http://schemas.openxmlformats.org/officeDocument/2006/relationships/image" Target="../media/image164.png"/><Relationship Id="rId33" Type="http://schemas.openxmlformats.org/officeDocument/2006/relationships/image" Target="../media/image172.png"/><Relationship Id="rId38" Type="http://schemas.openxmlformats.org/officeDocument/2006/relationships/image" Target="../media/image177.png"/><Relationship Id="rId46" Type="http://schemas.openxmlformats.org/officeDocument/2006/relationships/image" Target="../media/image185.png"/><Relationship Id="rId59" Type="http://schemas.openxmlformats.org/officeDocument/2006/relationships/image" Target="../media/image198.png"/><Relationship Id="rId67" Type="http://schemas.openxmlformats.org/officeDocument/2006/relationships/image" Target="../media/image206.png"/><Relationship Id="rId20" Type="http://schemas.openxmlformats.org/officeDocument/2006/relationships/image" Target="../media/image159.png"/><Relationship Id="rId41" Type="http://schemas.openxmlformats.org/officeDocument/2006/relationships/image" Target="../media/image180.png"/><Relationship Id="rId54" Type="http://schemas.openxmlformats.org/officeDocument/2006/relationships/image" Target="../media/image193.png"/><Relationship Id="rId62" Type="http://schemas.openxmlformats.org/officeDocument/2006/relationships/image" Target="../media/image201.png"/><Relationship Id="rId70" Type="http://schemas.openxmlformats.org/officeDocument/2006/relationships/image" Target="../media/image209.png"/><Relationship Id="rId75" Type="http://schemas.openxmlformats.org/officeDocument/2006/relationships/image" Target="../media/image214.png"/><Relationship Id="rId83" Type="http://schemas.openxmlformats.org/officeDocument/2006/relationships/image" Target="../media/image222.png"/><Relationship Id="rId88" Type="http://schemas.openxmlformats.org/officeDocument/2006/relationships/image" Target="../media/image227.png"/><Relationship Id="rId1" Type="http://schemas.openxmlformats.org/officeDocument/2006/relationships/slideLayout" Target="../slideLayouts/slideLayout5.xml"/><Relationship Id="rId6" Type="http://schemas.openxmlformats.org/officeDocument/2006/relationships/image" Target="../media/image145.png"/><Relationship Id="rId15" Type="http://schemas.openxmlformats.org/officeDocument/2006/relationships/image" Target="../media/image154.png"/><Relationship Id="rId23" Type="http://schemas.openxmlformats.org/officeDocument/2006/relationships/image" Target="../media/image162.png"/><Relationship Id="rId28" Type="http://schemas.openxmlformats.org/officeDocument/2006/relationships/image" Target="../media/image167.png"/><Relationship Id="rId36" Type="http://schemas.openxmlformats.org/officeDocument/2006/relationships/image" Target="../media/image175.png"/><Relationship Id="rId49" Type="http://schemas.openxmlformats.org/officeDocument/2006/relationships/image" Target="../media/image188.png"/><Relationship Id="rId57" Type="http://schemas.openxmlformats.org/officeDocument/2006/relationships/image" Target="../media/image196.png"/><Relationship Id="rId10" Type="http://schemas.openxmlformats.org/officeDocument/2006/relationships/image" Target="../media/image149.png"/><Relationship Id="rId31" Type="http://schemas.openxmlformats.org/officeDocument/2006/relationships/image" Target="../media/image170.png"/><Relationship Id="rId44" Type="http://schemas.openxmlformats.org/officeDocument/2006/relationships/image" Target="../media/image183.png"/><Relationship Id="rId52" Type="http://schemas.openxmlformats.org/officeDocument/2006/relationships/image" Target="../media/image191.png"/><Relationship Id="rId60" Type="http://schemas.openxmlformats.org/officeDocument/2006/relationships/image" Target="../media/image199.png"/><Relationship Id="rId65" Type="http://schemas.openxmlformats.org/officeDocument/2006/relationships/image" Target="../media/image204.png"/><Relationship Id="rId73" Type="http://schemas.openxmlformats.org/officeDocument/2006/relationships/image" Target="../media/image212.png"/><Relationship Id="rId78" Type="http://schemas.openxmlformats.org/officeDocument/2006/relationships/image" Target="../media/image217.png"/><Relationship Id="rId81" Type="http://schemas.openxmlformats.org/officeDocument/2006/relationships/image" Target="../media/image220.png"/><Relationship Id="rId86" Type="http://schemas.openxmlformats.org/officeDocument/2006/relationships/image" Target="../media/image225.png"/><Relationship Id="rId4" Type="http://schemas.openxmlformats.org/officeDocument/2006/relationships/image" Target="../media/image143.png"/><Relationship Id="rId9" Type="http://schemas.openxmlformats.org/officeDocument/2006/relationships/image" Target="../media/image148.png"/><Relationship Id="rId13" Type="http://schemas.openxmlformats.org/officeDocument/2006/relationships/image" Target="../media/image152.png"/><Relationship Id="rId18" Type="http://schemas.openxmlformats.org/officeDocument/2006/relationships/image" Target="../media/image157.png"/><Relationship Id="rId39" Type="http://schemas.openxmlformats.org/officeDocument/2006/relationships/image" Target="../media/image178.png"/><Relationship Id="rId34" Type="http://schemas.openxmlformats.org/officeDocument/2006/relationships/image" Target="../media/image173.png"/><Relationship Id="rId50" Type="http://schemas.openxmlformats.org/officeDocument/2006/relationships/image" Target="../media/image189.png"/><Relationship Id="rId55" Type="http://schemas.openxmlformats.org/officeDocument/2006/relationships/image" Target="../media/image194.png"/><Relationship Id="rId76" Type="http://schemas.openxmlformats.org/officeDocument/2006/relationships/image" Target="../media/image215.png"/><Relationship Id="rId7" Type="http://schemas.openxmlformats.org/officeDocument/2006/relationships/image" Target="../media/image146.png"/><Relationship Id="rId71" Type="http://schemas.openxmlformats.org/officeDocument/2006/relationships/image" Target="../media/image210.png"/><Relationship Id="rId2" Type="http://schemas.openxmlformats.org/officeDocument/2006/relationships/image" Target="../media/image141.png"/><Relationship Id="rId29" Type="http://schemas.openxmlformats.org/officeDocument/2006/relationships/image" Target="../media/image168.png"/><Relationship Id="rId24" Type="http://schemas.openxmlformats.org/officeDocument/2006/relationships/image" Target="../media/image163.png"/><Relationship Id="rId40" Type="http://schemas.openxmlformats.org/officeDocument/2006/relationships/image" Target="../media/image179.png"/><Relationship Id="rId45" Type="http://schemas.openxmlformats.org/officeDocument/2006/relationships/image" Target="../media/image184.png"/><Relationship Id="rId66" Type="http://schemas.openxmlformats.org/officeDocument/2006/relationships/image" Target="../media/image205.png"/><Relationship Id="rId87" Type="http://schemas.openxmlformats.org/officeDocument/2006/relationships/image" Target="../media/image226.png"/><Relationship Id="rId61" Type="http://schemas.openxmlformats.org/officeDocument/2006/relationships/image" Target="../media/image200.png"/><Relationship Id="rId82" Type="http://schemas.openxmlformats.org/officeDocument/2006/relationships/image" Target="../media/image221.png"/><Relationship Id="rId19" Type="http://schemas.openxmlformats.org/officeDocument/2006/relationships/image" Target="../media/image158.png"/></Relationships>
</file>

<file path=ppt/slides/_rels/slide8.xml.rels><?xml version="1.0" encoding="UTF-8" standalone="yes"?>
<Relationships xmlns="http://schemas.openxmlformats.org/package/2006/relationships"><Relationship Id="rId13" Type="http://schemas.openxmlformats.org/officeDocument/2006/relationships/image" Target="../media/image240.png"/><Relationship Id="rId18" Type="http://schemas.openxmlformats.org/officeDocument/2006/relationships/image" Target="../media/image245.png"/><Relationship Id="rId26" Type="http://schemas.openxmlformats.org/officeDocument/2006/relationships/image" Target="../media/image253.png"/><Relationship Id="rId3" Type="http://schemas.openxmlformats.org/officeDocument/2006/relationships/image" Target="../media/image230.png"/><Relationship Id="rId21" Type="http://schemas.openxmlformats.org/officeDocument/2006/relationships/image" Target="../media/image248.png"/><Relationship Id="rId7" Type="http://schemas.openxmlformats.org/officeDocument/2006/relationships/image" Target="../media/image234.png"/><Relationship Id="rId12" Type="http://schemas.openxmlformats.org/officeDocument/2006/relationships/image" Target="../media/image239.png"/><Relationship Id="rId17" Type="http://schemas.openxmlformats.org/officeDocument/2006/relationships/image" Target="../media/image244.png"/><Relationship Id="rId25" Type="http://schemas.openxmlformats.org/officeDocument/2006/relationships/image" Target="../media/image252.png"/><Relationship Id="rId33" Type="http://schemas.openxmlformats.org/officeDocument/2006/relationships/image" Target="../media/image260.png"/><Relationship Id="rId2" Type="http://schemas.openxmlformats.org/officeDocument/2006/relationships/image" Target="../media/image229.png"/><Relationship Id="rId16" Type="http://schemas.openxmlformats.org/officeDocument/2006/relationships/image" Target="../media/image243.png"/><Relationship Id="rId20" Type="http://schemas.openxmlformats.org/officeDocument/2006/relationships/image" Target="../media/image247.png"/><Relationship Id="rId29" Type="http://schemas.openxmlformats.org/officeDocument/2006/relationships/image" Target="../media/image256.png"/><Relationship Id="rId1" Type="http://schemas.openxmlformats.org/officeDocument/2006/relationships/slideLayout" Target="../slideLayouts/slideLayout5.xml"/><Relationship Id="rId6" Type="http://schemas.openxmlformats.org/officeDocument/2006/relationships/image" Target="../media/image233.png"/><Relationship Id="rId11" Type="http://schemas.openxmlformats.org/officeDocument/2006/relationships/image" Target="../media/image238.png"/><Relationship Id="rId24" Type="http://schemas.openxmlformats.org/officeDocument/2006/relationships/image" Target="../media/image251.png"/><Relationship Id="rId32" Type="http://schemas.openxmlformats.org/officeDocument/2006/relationships/image" Target="../media/image259.png"/><Relationship Id="rId5" Type="http://schemas.openxmlformats.org/officeDocument/2006/relationships/image" Target="../media/image232.png"/><Relationship Id="rId15" Type="http://schemas.openxmlformats.org/officeDocument/2006/relationships/image" Target="../media/image242.png"/><Relationship Id="rId23" Type="http://schemas.openxmlformats.org/officeDocument/2006/relationships/image" Target="../media/image250.png"/><Relationship Id="rId28" Type="http://schemas.openxmlformats.org/officeDocument/2006/relationships/image" Target="../media/image255.png"/><Relationship Id="rId10" Type="http://schemas.openxmlformats.org/officeDocument/2006/relationships/image" Target="../media/image237.png"/><Relationship Id="rId19" Type="http://schemas.openxmlformats.org/officeDocument/2006/relationships/image" Target="../media/image246.png"/><Relationship Id="rId31" Type="http://schemas.openxmlformats.org/officeDocument/2006/relationships/image" Target="../media/image258.png"/><Relationship Id="rId4" Type="http://schemas.openxmlformats.org/officeDocument/2006/relationships/image" Target="../media/image231.png"/><Relationship Id="rId9" Type="http://schemas.openxmlformats.org/officeDocument/2006/relationships/image" Target="../media/image236.png"/><Relationship Id="rId14" Type="http://schemas.openxmlformats.org/officeDocument/2006/relationships/image" Target="../media/image241.png"/><Relationship Id="rId22" Type="http://schemas.openxmlformats.org/officeDocument/2006/relationships/image" Target="../media/image249.png"/><Relationship Id="rId27" Type="http://schemas.openxmlformats.org/officeDocument/2006/relationships/image" Target="../media/image254.png"/><Relationship Id="rId30" Type="http://schemas.openxmlformats.org/officeDocument/2006/relationships/image" Target="../media/image257.png"/><Relationship Id="rId8" Type="http://schemas.openxmlformats.org/officeDocument/2006/relationships/image" Target="../media/image235.png"/></Relationships>
</file>

<file path=ppt/slides/_rels/slide9.xml.rels><?xml version="1.0" encoding="UTF-8" standalone="yes"?>
<Relationships xmlns="http://schemas.openxmlformats.org/package/2006/relationships"><Relationship Id="rId26" Type="http://schemas.openxmlformats.org/officeDocument/2006/relationships/image" Target="../media/image285.png"/><Relationship Id="rId117" Type="http://schemas.openxmlformats.org/officeDocument/2006/relationships/image" Target="../media/image376.png"/><Relationship Id="rId21" Type="http://schemas.openxmlformats.org/officeDocument/2006/relationships/image" Target="../media/image280.png"/><Relationship Id="rId42" Type="http://schemas.openxmlformats.org/officeDocument/2006/relationships/image" Target="../media/image301.png"/><Relationship Id="rId47" Type="http://schemas.openxmlformats.org/officeDocument/2006/relationships/image" Target="../media/image306.png"/><Relationship Id="rId63" Type="http://schemas.openxmlformats.org/officeDocument/2006/relationships/image" Target="../media/image322.png"/><Relationship Id="rId68" Type="http://schemas.openxmlformats.org/officeDocument/2006/relationships/image" Target="../media/image327.png"/><Relationship Id="rId84" Type="http://schemas.openxmlformats.org/officeDocument/2006/relationships/image" Target="../media/image343.png"/><Relationship Id="rId89" Type="http://schemas.openxmlformats.org/officeDocument/2006/relationships/image" Target="../media/image348.png"/><Relationship Id="rId112" Type="http://schemas.openxmlformats.org/officeDocument/2006/relationships/image" Target="../media/image371.png"/><Relationship Id="rId16" Type="http://schemas.openxmlformats.org/officeDocument/2006/relationships/image" Target="../media/image275.png"/><Relationship Id="rId107" Type="http://schemas.openxmlformats.org/officeDocument/2006/relationships/image" Target="../media/image366.png"/><Relationship Id="rId11" Type="http://schemas.openxmlformats.org/officeDocument/2006/relationships/image" Target="../media/image270.png"/><Relationship Id="rId32" Type="http://schemas.openxmlformats.org/officeDocument/2006/relationships/image" Target="../media/image291.png"/><Relationship Id="rId37" Type="http://schemas.openxmlformats.org/officeDocument/2006/relationships/image" Target="../media/image296.png"/><Relationship Id="rId53" Type="http://schemas.openxmlformats.org/officeDocument/2006/relationships/image" Target="../media/image312.png"/><Relationship Id="rId58" Type="http://schemas.openxmlformats.org/officeDocument/2006/relationships/image" Target="../media/image317.png"/><Relationship Id="rId74" Type="http://schemas.openxmlformats.org/officeDocument/2006/relationships/image" Target="../media/image333.png"/><Relationship Id="rId79" Type="http://schemas.openxmlformats.org/officeDocument/2006/relationships/image" Target="../media/image338.png"/><Relationship Id="rId102" Type="http://schemas.openxmlformats.org/officeDocument/2006/relationships/image" Target="../media/image361.png"/><Relationship Id="rId123" Type="http://schemas.openxmlformats.org/officeDocument/2006/relationships/image" Target="../media/image382.png"/><Relationship Id="rId5" Type="http://schemas.openxmlformats.org/officeDocument/2006/relationships/image" Target="../media/image264.png"/><Relationship Id="rId90" Type="http://schemas.openxmlformats.org/officeDocument/2006/relationships/image" Target="../media/image349.png"/><Relationship Id="rId95" Type="http://schemas.openxmlformats.org/officeDocument/2006/relationships/image" Target="../media/image354.png"/><Relationship Id="rId22" Type="http://schemas.openxmlformats.org/officeDocument/2006/relationships/image" Target="../media/image281.png"/><Relationship Id="rId27" Type="http://schemas.openxmlformats.org/officeDocument/2006/relationships/image" Target="../media/image286.png"/><Relationship Id="rId43" Type="http://schemas.openxmlformats.org/officeDocument/2006/relationships/image" Target="../media/image302.png"/><Relationship Id="rId48" Type="http://schemas.openxmlformats.org/officeDocument/2006/relationships/image" Target="../media/image307.png"/><Relationship Id="rId64" Type="http://schemas.openxmlformats.org/officeDocument/2006/relationships/image" Target="../media/image323.png"/><Relationship Id="rId69" Type="http://schemas.openxmlformats.org/officeDocument/2006/relationships/image" Target="../media/image328.png"/><Relationship Id="rId113" Type="http://schemas.openxmlformats.org/officeDocument/2006/relationships/image" Target="../media/image372.png"/><Relationship Id="rId118" Type="http://schemas.openxmlformats.org/officeDocument/2006/relationships/image" Target="../media/image377.png"/><Relationship Id="rId80" Type="http://schemas.openxmlformats.org/officeDocument/2006/relationships/image" Target="../media/image339.png"/><Relationship Id="rId85" Type="http://schemas.openxmlformats.org/officeDocument/2006/relationships/image" Target="../media/image344.png"/><Relationship Id="rId12" Type="http://schemas.openxmlformats.org/officeDocument/2006/relationships/image" Target="../media/image271.png"/><Relationship Id="rId17" Type="http://schemas.openxmlformats.org/officeDocument/2006/relationships/image" Target="../media/image276.png"/><Relationship Id="rId33" Type="http://schemas.openxmlformats.org/officeDocument/2006/relationships/image" Target="../media/image292.png"/><Relationship Id="rId38" Type="http://schemas.openxmlformats.org/officeDocument/2006/relationships/image" Target="../media/image297.png"/><Relationship Id="rId59" Type="http://schemas.openxmlformats.org/officeDocument/2006/relationships/image" Target="../media/image318.png"/><Relationship Id="rId103" Type="http://schemas.openxmlformats.org/officeDocument/2006/relationships/image" Target="../media/image362.png"/><Relationship Id="rId108" Type="http://schemas.openxmlformats.org/officeDocument/2006/relationships/image" Target="../media/image367.png"/><Relationship Id="rId124" Type="http://schemas.openxmlformats.org/officeDocument/2006/relationships/image" Target="../media/image383.png"/><Relationship Id="rId54" Type="http://schemas.openxmlformats.org/officeDocument/2006/relationships/image" Target="../media/image313.png"/><Relationship Id="rId70" Type="http://schemas.openxmlformats.org/officeDocument/2006/relationships/image" Target="../media/image329.png"/><Relationship Id="rId75" Type="http://schemas.openxmlformats.org/officeDocument/2006/relationships/image" Target="../media/image334.png"/><Relationship Id="rId91" Type="http://schemas.openxmlformats.org/officeDocument/2006/relationships/image" Target="../media/image350.png"/><Relationship Id="rId96" Type="http://schemas.openxmlformats.org/officeDocument/2006/relationships/image" Target="../media/image355.png"/><Relationship Id="rId1" Type="http://schemas.openxmlformats.org/officeDocument/2006/relationships/slideLayout" Target="../slideLayouts/slideLayout5.xml"/><Relationship Id="rId6" Type="http://schemas.openxmlformats.org/officeDocument/2006/relationships/image" Target="../media/image265.png"/><Relationship Id="rId23" Type="http://schemas.openxmlformats.org/officeDocument/2006/relationships/image" Target="../media/image282.png"/><Relationship Id="rId28" Type="http://schemas.openxmlformats.org/officeDocument/2006/relationships/image" Target="../media/image287.png"/><Relationship Id="rId49" Type="http://schemas.openxmlformats.org/officeDocument/2006/relationships/image" Target="../media/image308.png"/><Relationship Id="rId114" Type="http://schemas.openxmlformats.org/officeDocument/2006/relationships/image" Target="../media/image373.png"/><Relationship Id="rId119" Type="http://schemas.openxmlformats.org/officeDocument/2006/relationships/image" Target="../media/image378.png"/><Relationship Id="rId44" Type="http://schemas.openxmlformats.org/officeDocument/2006/relationships/image" Target="../media/image303.png"/><Relationship Id="rId60" Type="http://schemas.openxmlformats.org/officeDocument/2006/relationships/image" Target="../media/image319.png"/><Relationship Id="rId65" Type="http://schemas.openxmlformats.org/officeDocument/2006/relationships/image" Target="../media/image324.png"/><Relationship Id="rId81" Type="http://schemas.openxmlformats.org/officeDocument/2006/relationships/image" Target="../media/image340.png"/><Relationship Id="rId86" Type="http://schemas.openxmlformats.org/officeDocument/2006/relationships/image" Target="../media/image345.png"/><Relationship Id="rId13" Type="http://schemas.openxmlformats.org/officeDocument/2006/relationships/image" Target="../media/image272.png"/><Relationship Id="rId18" Type="http://schemas.openxmlformats.org/officeDocument/2006/relationships/image" Target="../media/image277.png"/><Relationship Id="rId39" Type="http://schemas.openxmlformats.org/officeDocument/2006/relationships/image" Target="../media/image298.png"/><Relationship Id="rId109" Type="http://schemas.openxmlformats.org/officeDocument/2006/relationships/image" Target="../media/image368.png"/><Relationship Id="rId34" Type="http://schemas.openxmlformats.org/officeDocument/2006/relationships/image" Target="../media/image293.png"/><Relationship Id="rId50" Type="http://schemas.openxmlformats.org/officeDocument/2006/relationships/image" Target="../media/image309.png"/><Relationship Id="rId55" Type="http://schemas.openxmlformats.org/officeDocument/2006/relationships/image" Target="../media/image314.png"/><Relationship Id="rId76" Type="http://schemas.openxmlformats.org/officeDocument/2006/relationships/image" Target="../media/image335.png"/><Relationship Id="rId97" Type="http://schemas.openxmlformats.org/officeDocument/2006/relationships/image" Target="../media/image356.png"/><Relationship Id="rId104" Type="http://schemas.openxmlformats.org/officeDocument/2006/relationships/image" Target="../media/image363.png"/><Relationship Id="rId120" Type="http://schemas.openxmlformats.org/officeDocument/2006/relationships/image" Target="../media/image379.png"/><Relationship Id="rId125" Type="http://schemas.openxmlformats.org/officeDocument/2006/relationships/image" Target="../media/image384.png"/><Relationship Id="rId7" Type="http://schemas.openxmlformats.org/officeDocument/2006/relationships/image" Target="../media/image266.png"/><Relationship Id="rId71" Type="http://schemas.openxmlformats.org/officeDocument/2006/relationships/image" Target="../media/image330.png"/><Relationship Id="rId92" Type="http://schemas.openxmlformats.org/officeDocument/2006/relationships/image" Target="../media/image351.png"/><Relationship Id="rId2" Type="http://schemas.openxmlformats.org/officeDocument/2006/relationships/image" Target="../media/image261.png"/><Relationship Id="rId29" Type="http://schemas.openxmlformats.org/officeDocument/2006/relationships/image" Target="../media/image288.png"/><Relationship Id="rId24" Type="http://schemas.openxmlformats.org/officeDocument/2006/relationships/image" Target="../media/image283.png"/><Relationship Id="rId40" Type="http://schemas.openxmlformats.org/officeDocument/2006/relationships/image" Target="../media/image299.png"/><Relationship Id="rId45" Type="http://schemas.openxmlformats.org/officeDocument/2006/relationships/image" Target="../media/image304.png"/><Relationship Id="rId66" Type="http://schemas.openxmlformats.org/officeDocument/2006/relationships/image" Target="../media/image325.png"/><Relationship Id="rId87" Type="http://schemas.openxmlformats.org/officeDocument/2006/relationships/image" Target="../media/image346.png"/><Relationship Id="rId110" Type="http://schemas.openxmlformats.org/officeDocument/2006/relationships/image" Target="../media/image369.png"/><Relationship Id="rId115" Type="http://schemas.openxmlformats.org/officeDocument/2006/relationships/image" Target="../media/image374.png"/><Relationship Id="rId61" Type="http://schemas.openxmlformats.org/officeDocument/2006/relationships/image" Target="../media/image320.png"/><Relationship Id="rId82" Type="http://schemas.openxmlformats.org/officeDocument/2006/relationships/image" Target="../media/image341.png"/><Relationship Id="rId19" Type="http://schemas.openxmlformats.org/officeDocument/2006/relationships/image" Target="../media/image278.png"/><Relationship Id="rId14" Type="http://schemas.openxmlformats.org/officeDocument/2006/relationships/image" Target="../media/image273.png"/><Relationship Id="rId30" Type="http://schemas.openxmlformats.org/officeDocument/2006/relationships/image" Target="../media/image289.png"/><Relationship Id="rId35" Type="http://schemas.openxmlformats.org/officeDocument/2006/relationships/image" Target="../media/image294.png"/><Relationship Id="rId56" Type="http://schemas.openxmlformats.org/officeDocument/2006/relationships/image" Target="../media/image315.png"/><Relationship Id="rId77" Type="http://schemas.openxmlformats.org/officeDocument/2006/relationships/image" Target="../media/image336.png"/><Relationship Id="rId100" Type="http://schemas.openxmlformats.org/officeDocument/2006/relationships/image" Target="../media/image359.png"/><Relationship Id="rId105" Type="http://schemas.openxmlformats.org/officeDocument/2006/relationships/image" Target="../media/image364.png"/><Relationship Id="rId126" Type="http://schemas.openxmlformats.org/officeDocument/2006/relationships/image" Target="../media/image385.png"/><Relationship Id="rId8" Type="http://schemas.openxmlformats.org/officeDocument/2006/relationships/image" Target="../media/image267.png"/><Relationship Id="rId51" Type="http://schemas.openxmlformats.org/officeDocument/2006/relationships/image" Target="../media/image310.png"/><Relationship Id="rId72" Type="http://schemas.openxmlformats.org/officeDocument/2006/relationships/image" Target="../media/image331.png"/><Relationship Id="rId93" Type="http://schemas.openxmlformats.org/officeDocument/2006/relationships/image" Target="../media/image352.png"/><Relationship Id="rId98" Type="http://schemas.openxmlformats.org/officeDocument/2006/relationships/image" Target="../media/image357.png"/><Relationship Id="rId121" Type="http://schemas.openxmlformats.org/officeDocument/2006/relationships/image" Target="../media/image380.png"/><Relationship Id="rId3" Type="http://schemas.openxmlformats.org/officeDocument/2006/relationships/image" Target="../media/image262.png"/><Relationship Id="rId25" Type="http://schemas.openxmlformats.org/officeDocument/2006/relationships/image" Target="../media/image284.png"/><Relationship Id="rId46" Type="http://schemas.openxmlformats.org/officeDocument/2006/relationships/image" Target="../media/image305.png"/><Relationship Id="rId67" Type="http://schemas.openxmlformats.org/officeDocument/2006/relationships/image" Target="../media/image326.png"/><Relationship Id="rId116" Type="http://schemas.openxmlformats.org/officeDocument/2006/relationships/image" Target="../media/image375.png"/><Relationship Id="rId20" Type="http://schemas.openxmlformats.org/officeDocument/2006/relationships/image" Target="../media/image279.png"/><Relationship Id="rId41" Type="http://schemas.openxmlformats.org/officeDocument/2006/relationships/image" Target="../media/image300.png"/><Relationship Id="rId62" Type="http://schemas.openxmlformats.org/officeDocument/2006/relationships/image" Target="../media/image321.png"/><Relationship Id="rId83" Type="http://schemas.openxmlformats.org/officeDocument/2006/relationships/image" Target="../media/image342.png"/><Relationship Id="rId88" Type="http://schemas.openxmlformats.org/officeDocument/2006/relationships/image" Target="../media/image347.png"/><Relationship Id="rId111" Type="http://schemas.openxmlformats.org/officeDocument/2006/relationships/image" Target="../media/image370.png"/><Relationship Id="rId15" Type="http://schemas.openxmlformats.org/officeDocument/2006/relationships/image" Target="../media/image274.png"/><Relationship Id="rId36" Type="http://schemas.openxmlformats.org/officeDocument/2006/relationships/image" Target="../media/image295.png"/><Relationship Id="rId57" Type="http://schemas.openxmlformats.org/officeDocument/2006/relationships/image" Target="../media/image316.png"/><Relationship Id="rId106" Type="http://schemas.openxmlformats.org/officeDocument/2006/relationships/image" Target="../media/image365.png"/><Relationship Id="rId127" Type="http://schemas.openxmlformats.org/officeDocument/2006/relationships/image" Target="../media/image386.png"/><Relationship Id="rId10" Type="http://schemas.openxmlformats.org/officeDocument/2006/relationships/image" Target="../media/image269.png"/><Relationship Id="rId31" Type="http://schemas.openxmlformats.org/officeDocument/2006/relationships/image" Target="../media/image290.png"/><Relationship Id="rId52" Type="http://schemas.openxmlformats.org/officeDocument/2006/relationships/image" Target="../media/image311.png"/><Relationship Id="rId73" Type="http://schemas.openxmlformats.org/officeDocument/2006/relationships/image" Target="../media/image332.png"/><Relationship Id="rId78" Type="http://schemas.openxmlformats.org/officeDocument/2006/relationships/image" Target="../media/image337.png"/><Relationship Id="rId94" Type="http://schemas.openxmlformats.org/officeDocument/2006/relationships/image" Target="../media/image353.png"/><Relationship Id="rId99" Type="http://schemas.openxmlformats.org/officeDocument/2006/relationships/image" Target="../media/image358.png"/><Relationship Id="rId101" Type="http://schemas.openxmlformats.org/officeDocument/2006/relationships/image" Target="../media/image360.png"/><Relationship Id="rId122" Type="http://schemas.openxmlformats.org/officeDocument/2006/relationships/image" Target="../media/image381.png"/><Relationship Id="rId4" Type="http://schemas.openxmlformats.org/officeDocument/2006/relationships/image" Target="../media/image263.png"/><Relationship Id="rId9" Type="http://schemas.openxmlformats.org/officeDocument/2006/relationships/image" Target="../media/image268.png"/></Relationships>
</file>

<file path=ppt/slides/_rels/slide10.xml.rels><?xml version="1.0" encoding="UTF-8" standalone="yes"?>
<Relationships xmlns="http://schemas.openxmlformats.org/package/2006/relationships"><Relationship Id="rId13" Type="http://schemas.openxmlformats.org/officeDocument/2006/relationships/image" Target="../media/image398.png"/><Relationship Id="rId18" Type="http://schemas.openxmlformats.org/officeDocument/2006/relationships/image" Target="../media/image403.png"/><Relationship Id="rId26" Type="http://schemas.openxmlformats.org/officeDocument/2006/relationships/image" Target="../media/image411.png"/><Relationship Id="rId39" Type="http://schemas.openxmlformats.org/officeDocument/2006/relationships/image" Target="../media/image424.png"/><Relationship Id="rId21" Type="http://schemas.openxmlformats.org/officeDocument/2006/relationships/image" Target="../media/image406.png"/><Relationship Id="rId34" Type="http://schemas.openxmlformats.org/officeDocument/2006/relationships/image" Target="../media/image419.png"/><Relationship Id="rId7" Type="http://schemas.openxmlformats.org/officeDocument/2006/relationships/image" Target="../media/image392.png"/><Relationship Id="rId12" Type="http://schemas.openxmlformats.org/officeDocument/2006/relationships/image" Target="../media/image397.png"/><Relationship Id="rId17" Type="http://schemas.openxmlformats.org/officeDocument/2006/relationships/image" Target="../media/image402.png"/><Relationship Id="rId25" Type="http://schemas.openxmlformats.org/officeDocument/2006/relationships/image" Target="../media/image410.png"/><Relationship Id="rId33" Type="http://schemas.openxmlformats.org/officeDocument/2006/relationships/image" Target="../media/image418.png"/><Relationship Id="rId38" Type="http://schemas.openxmlformats.org/officeDocument/2006/relationships/image" Target="../media/image423.png"/><Relationship Id="rId2" Type="http://schemas.openxmlformats.org/officeDocument/2006/relationships/image" Target="../media/image387.png"/><Relationship Id="rId16" Type="http://schemas.openxmlformats.org/officeDocument/2006/relationships/image" Target="../media/image401.png"/><Relationship Id="rId20" Type="http://schemas.openxmlformats.org/officeDocument/2006/relationships/image" Target="../media/image405.png"/><Relationship Id="rId29" Type="http://schemas.openxmlformats.org/officeDocument/2006/relationships/image" Target="../media/image414.png"/><Relationship Id="rId1" Type="http://schemas.openxmlformats.org/officeDocument/2006/relationships/slideLayout" Target="../slideLayouts/slideLayout5.xml"/><Relationship Id="rId6" Type="http://schemas.openxmlformats.org/officeDocument/2006/relationships/image" Target="../media/image391.png"/><Relationship Id="rId11" Type="http://schemas.openxmlformats.org/officeDocument/2006/relationships/image" Target="../media/image396.png"/><Relationship Id="rId24" Type="http://schemas.openxmlformats.org/officeDocument/2006/relationships/image" Target="../media/image409.png"/><Relationship Id="rId32" Type="http://schemas.openxmlformats.org/officeDocument/2006/relationships/image" Target="../media/image417.png"/><Relationship Id="rId37" Type="http://schemas.openxmlformats.org/officeDocument/2006/relationships/image" Target="../media/image422.png"/><Relationship Id="rId40" Type="http://schemas.openxmlformats.org/officeDocument/2006/relationships/image" Target="../media/image425.png"/><Relationship Id="rId5" Type="http://schemas.openxmlformats.org/officeDocument/2006/relationships/image" Target="../media/image390.png"/><Relationship Id="rId15" Type="http://schemas.openxmlformats.org/officeDocument/2006/relationships/image" Target="../media/image400.png"/><Relationship Id="rId23" Type="http://schemas.openxmlformats.org/officeDocument/2006/relationships/image" Target="../media/image408.png"/><Relationship Id="rId28" Type="http://schemas.openxmlformats.org/officeDocument/2006/relationships/image" Target="../media/image413.png"/><Relationship Id="rId36" Type="http://schemas.openxmlformats.org/officeDocument/2006/relationships/image" Target="../media/image421.png"/><Relationship Id="rId10" Type="http://schemas.openxmlformats.org/officeDocument/2006/relationships/image" Target="../media/image395.png"/><Relationship Id="rId19" Type="http://schemas.openxmlformats.org/officeDocument/2006/relationships/image" Target="../media/image404.png"/><Relationship Id="rId31" Type="http://schemas.openxmlformats.org/officeDocument/2006/relationships/image" Target="../media/image416.png"/><Relationship Id="rId4" Type="http://schemas.openxmlformats.org/officeDocument/2006/relationships/image" Target="../media/image389.png"/><Relationship Id="rId9" Type="http://schemas.openxmlformats.org/officeDocument/2006/relationships/image" Target="../media/image394.png"/><Relationship Id="rId14" Type="http://schemas.openxmlformats.org/officeDocument/2006/relationships/image" Target="../media/image399.png"/><Relationship Id="rId22" Type="http://schemas.openxmlformats.org/officeDocument/2006/relationships/image" Target="../media/image407.png"/><Relationship Id="rId27" Type="http://schemas.openxmlformats.org/officeDocument/2006/relationships/image" Target="../media/image412.png"/><Relationship Id="rId30" Type="http://schemas.openxmlformats.org/officeDocument/2006/relationships/image" Target="../media/image415.png"/><Relationship Id="rId35" Type="http://schemas.openxmlformats.org/officeDocument/2006/relationships/image" Target="../media/image420.png"/><Relationship Id="rId8" Type="http://schemas.openxmlformats.org/officeDocument/2006/relationships/image" Target="../media/image393.png"/><Relationship Id="rId3" Type="http://schemas.openxmlformats.org/officeDocument/2006/relationships/image" Target="../media/image388.png"/></Relationships>
</file>

<file path=ppt/slides/_rels/slide11.xml.rels><?xml version="1.0" encoding="UTF-8" standalone="yes"?>
<Relationships xmlns="http://schemas.openxmlformats.org/package/2006/relationships"><Relationship Id="rId117" Type="http://schemas.openxmlformats.org/officeDocument/2006/relationships/image" Target="../media/image517.png"/><Relationship Id="rId21" Type="http://schemas.openxmlformats.org/officeDocument/2006/relationships/image" Target="../media/image384.png"/><Relationship Id="rId42" Type="http://schemas.openxmlformats.org/officeDocument/2006/relationships/image" Target="../media/image442.png"/><Relationship Id="rId63" Type="http://schemas.openxmlformats.org/officeDocument/2006/relationships/image" Target="../media/image463.png"/><Relationship Id="rId84" Type="http://schemas.openxmlformats.org/officeDocument/2006/relationships/image" Target="../media/image484.png"/><Relationship Id="rId138" Type="http://schemas.openxmlformats.org/officeDocument/2006/relationships/image" Target="../media/image538.png"/><Relationship Id="rId107" Type="http://schemas.openxmlformats.org/officeDocument/2006/relationships/image" Target="../media/image507.png"/><Relationship Id="rId11" Type="http://schemas.openxmlformats.org/officeDocument/2006/relationships/image" Target="../media/image374.png"/><Relationship Id="rId32" Type="http://schemas.openxmlformats.org/officeDocument/2006/relationships/image" Target="../media/image432.png"/><Relationship Id="rId53" Type="http://schemas.openxmlformats.org/officeDocument/2006/relationships/image" Target="../media/image453.png"/><Relationship Id="rId74" Type="http://schemas.openxmlformats.org/officeDocument/2006/relationships/image" Target="../media/image474.png"/><Relationship Id="rId128" Type="http://schemas.openxmlformats.org/officeDocument/2006/relationships/image" Target="../media/image528.png"/><Relationship Id="rId149" Type="http://schemas.openxmlformats.org/officeDocument/2006/relationships/image" Target="../media/image549.png"/><Relationship Id="rId5" Type="http://schemas.openxmlformats.org/officeDocument/2006/relationships/image" Target="../media/image368.png"/><Relationship Id="rId95" Type="http://schemas.openxmlformats.org/officeDocument/2006/relationships/image" Target="../media/image495.png"/><Relationship Id="rId22" Type="http://schemas.openxmlformats.org/officeDocument/2006/relationships/image" Target="../media/image385.png"/><Relationship Id="rId27" Type="http://schemas.openxmlformats.org/officeDocument/2006/relationships/image" Target="../media/image260.png"/><Relationship Id="rId43" Type="http://schemas.openxmlformats.org/officeDocument/2006/relationships/image" Target="../media/image443.png"/><Relationship Id="rId48" Type="http://schemas.openxmlformats.org/officeDocument/2006/relationships/image" Target="../media/image448.png"/><Relationship Id="rId64" Type="http://schemas.openxmlformats.org/officeDocument/2006/relationships/image" Target="../media/image464.png"/><Relationship Id="rId69" Type="http://schemas.openxmlformats.org/officeDocument/2006/relationships/image" Target="../media/image469.png"/><Relationship Id="rId113" Type="http://schemas.openxmlformats.org/officeDocument/2006/relationships/image" Target="../media/image513.png"/><Relationship Id="rId118" Type="http://schemas.openxmlformats.org/officeDocument/2006/relationships/image" Target="../media/image518.png"/><Relationship Id="rId134" Type="http://schemas.openxmlformats.org/officeDocument/2006/relationships/image" Target="../media/image534.png"/><Relationship Id="rId139" Type="http://schemas.openxmlformats.org/officeDocument/2006/relationships/image" Target="../media/image539.png"/><Relationship Id="rId80" Type="http://schemas.openxmlformats.org/officeDocument/2006/relationships/image" Target="../media/image480.png"/><Relationship Id="rId85" Type="http://schemas.openxmlformats.org/officeDocument/2006/relationships/image" Target="../media/image485.png"/><Relationship Id="rId150" Type="http://schemas.openxmlformats.org/officeDocument/2006/relationships/image" Target="../media/image550.png"/><Relationship Id="rId155" Type="http://schemas.openxmlformats.org/officeDocument/2006/relationships/image" Target="../media/image555.png"/><Relationship Id="rId12" Type="http://schemas.openxmlformats.org/officeDocument/2006/relationships/image" Target="../media/image375.png"/><Relationship Id="rId17" Type="http://schemas.openxmlformats.org/officeDocument/2006/relationships/image" Target="../media/image380.png"/><Relationship Id="rId33" Type="http://schemas.openxmlformats.org/officeDocument/2006/relationships/image" Target="../media/image433.png"/><Relationship Id="rId38" Type="http://schemas.openxmlformats.org/officeDocument/2006/relationships/image" Target="../media/image438.png"/><Relationship Id="rId59" Type="http://schemas.openxmlformats.org/officeDocument/2006/relationships/image" Target="../media/image459.png"/><Relationship Id="rId103" Type="http://schemas.openxmlformats.org/officeDocument/2006/relationships/image" Target="../media/image503.png"/><Relationship Id="rId108" Type="http://schemas.openxmlformats.org/officeDocument/2006/relationships/image" Target="../media/image508.png"/><Relationship Id="rId124" Type="http://schemas.openxmlformats.org/officeDocument/2006/relationships/image" Target="../media/image524.png"/><Relationship Id="rId129" Type="http://schemas.openxmlformats.org/officeDocument/2006/relationships/image" Target="../media/image529.png"/><Relationship Id="rId54" Type="http://schemas.openxmlformats.org/officeDocument/2006/relationships/image" Target="../media/image454.png"/><Relationship Id="rId70" Type="http://schemas.openxmlformats.org/officeDocument/2006/relationships/image" Target="../media/image470.png"/><Relationship Id="rId75" Type="http://schemas.openxmlformats.org/officeDocument/2006/relationships/image" Target="../media/image475.png"/><Relationship Id="rId91" Type="http://schemas.openxmlformats.org/officeDocument/2006/relationships/image" Target="../media/image491.png"/><Relationship Id="rId96" Type="http://schemas.openxmlformats.org/officeDocument/2006/relationships/image" Target="../media/image496.png"/><Relationship Id="rId140" Type="http://schemas.openxmlformats.org/officeDocument/2006/relationships/image" Target="../media/image540.png"/><Relationship Id="rId145" Type="http://schemas.openxmlformats.org/officeDocument/2006/relationships/image" Target="../media/image545.png"/><Relationship Id="rId1" Type="http://schemas.openxmlformats.org/officeDocument/2006/relationships/slideLayout" Target="../slideLayouts/slideLayout5.xml"/><Relationship Id="rId6" Type="http://schemas.openxmlformats.org/officeDocument/2006/relationships/image" Target="../media/image369.png"/><Relationship Id="rId23" Type="http://schemas.openxmlformats.org/officeDocument/2006/relationships/image" Target="../media/image386.png"/><Relationship Id="rId28" Type="http://schemas.openxmlformats.org/officeDocument/2006/relationships/image" Target="../media/image428.png"/><Relationship Id="rId49" Type="http://schemas.openxmlformats.org/officeDocument/2006/relationships/image" Target="../media/image449.png"/><Relationship Id="rId114" Type="http://schemas.openxmlformats.org/officeDocument/2006/relationships/image" Target="../media/image514.png"/><Relationship Id="rId119" Type="http://schemas.openxmlformats.org/officeDocument/2006/relationships/image" Target="../media/image519.png"/><Relationship Id="rId44" Type="http://schemas.openxmlformats.org/officeDocument/2006/relationships/image" Target="../media/image444.png"/><Relationship Id="rId60" Type="http://schemas.openxmlformats.org/officeDocument/2006/relationships/image" Target="../media/image460.png"/><Relationship Id="rId65" Type="http://schemas.openxmlformats.org/officeDocument/2006/relationships/image" Target="../media/image465.png"/><Relationship Id="rId81" Type="http://schemas.openxmlformats.org/officeDocument/2006/relationships/image" Target="../media/image481.png"/><Relationship Id="rId86" Type="http://schemas.openxmlformats.org/officeDocument/2006/relationships/image" Target="../media/image486.png"/><Relationship Id="rId130" Type="http://schemas.openxmlformats.org/officeDocument/2006/relationships/image" Target="../media/image530.png"/><Relationship Id="rId135" Type="http://schemas.openxmlformats.org/officeDocument/2006/relationships/image" Target="../media/image535.png"/><Relationship Id="rId151" Type="http://schemas.openxmlformats.org/officeDocument/2006/relationships/image" Target="../media/image551.png"/><Relationship Id="rId156" Type="http://schemas.openxmlformats.org/officeDocument/2006/relationships/image" Target="../media/image556.png"/><Relationship Id="rId13" Type="http://schemas.openxmlformats.org/officeDocument/2006/relationships/image" Target="../media/image376.png"/><Relationship Id="rId18" Type="http://schemas.openxmlformats.org/officeDocument/2006/relationships/image" Target="../media/image381.png"/><Relationship Id="rId39" Type="http://schemas.openxmlformats.org/officeDocument/2006/relationships/image" Target="../media/image439.png"/><Relationship Id="rId109" Type="http://schemas.openxmlformats.org/officeDocument/2006/relationships/image" Target="../media/image509.png"/><Relationship Id="rId34" Type="http://schemas.openxmlformats.org/officeDocument/2006/relationships/image" Target="../media/image434.png"/><Relationship Id="rId50" Type="http://schemas.openxmlformats.org/officeDocument/2006/relationships/image" Target="../media/image450.png"/><Relationship Id="rId55" Type="http://schemas.openxmlformats.org/officeDocument/2006/relationships/image" Target="../media/image455.png"/><Relationship Id="rId76" Type="http://schemas.openxmlformats.org/officeDocument/2006/relationships/image" Target="../media/image476.png"/><Relationship Id="rId97" Type="http://schemas.openxmlformats.org/officeDocument/2006/relationships/image" Target="../media/image497.png"/><Relationship Id="rId104" Type="http://schemas.openxmlformats.org/officeDocument/2006/relationships/image" Target="../media/image504.png"/><Relationship Id="rId120" Type="http://schemas.openxmlformats.org/officeDocument/2006/relationships/image" Target="../media/image520.png"/><Relationship Id="rId125" Type="http://schemas.openxmlformats.org/officeDocument/2006/relationships/image" Target="../media/image525.png"/><Relationship Id="rId141" Type="http://schemas.openxmlformats.org/officeDocument/2006/relationships/image" Target="../media/image541.png"/><Relationship Id="rId146" Type="http://schemas.openxmlformats.org/officeDocument/2006/relationships/image" Target="../media/image546.png"/><Relationship Id="rId7" Type="http://schemas.openxmlformats.org/officeDocument/2006/relationships/image" Target="../media/image370.png"/><Relationship Id="rId71" Type="http://schemas.openxmlformats.org/officeDocument/2006/relationships/image" Target="../media/image471.png"/><Relationship Id="rId92" Type="http://schemas.openxmlformats.org/officeDocument/2006/relationships/image" Target="../media/image492.png"/><Relationship Id="rId2" Type="http://schemas.openxmlformats.org/officeDocument/2006/relationships/image" Target="../media/image365.png"/><Relationship Id="rId29" Type="http://schemas.openxmlformats.org/officeDocument/2006/relationships/image" Target="../media/image429.png"/><Relationship Id="rId24" Type="http://schemas.openxmlformats.org/officeDocument/2006/relationships/image" Target="../media/image426.png"/><Relationship Id="rId40" Type="http://schemas.openxmlformats.org/officeDocument/2006/relationships/image" Target="../media/image440.png"/><Relationship Id="rId45" Type="http://schemas.openxmlformats.org/officeDocument/2006/relationships/image" Target="../media/image445.png"/><Relationship Id="rId66" Type="http://schemas.openxmlformats.org/officeDocument/2006/relationships/image" Target="../media/image466.png"/><Relationship Id="rId87" Type="http://schemas.openxmlformats.org/officeDocument/2006/relationships/image" Target="../media/image487.png"/><Relationship Id="rId110" Type="http://schemas.openxmlformats.org/officeDocument/2006/relationships/image" Target="../media/image510.png"/><Relationship Id="rId115" Type="http://schemas.openxmlformats.org/officeDocument/2006/relationships/image" Target="../media/image515.png"/><Relationship Id="rId131" Type="http://schemas.openxmlformats.org/officeDocument/2006/relationships/image" Target="../media/image531.png"/><Relationship Id="rId136" Type="http://schemas.openxmlformats.org/officeDocument/2006/relationships/image" Target="../media/image536.png"/><Relationship Id="rId61" Type="http://schemas.openxmlformats.org/officeDocument/2006/relationships/image" Target="../media/image461.png"/><Relationship Id="rId82" Type="http://schemas.openxmlformats.org/officeDocument/2006/relationships/image" Target="../media/image482.png"/><Relationship Id="rId152" Type="http://schemas.openxmlformats.org/officeDocument/2006/relationships/image" Target="../media/image552.png"/><Relationship Id="rId19" Type="http://schemas.openxmlformats.org/officeDocument/2006/relationships/image" Target="../media/image382.png"/><Relationship Id="rId14" Type="http://schemas.openxmlformats.org/officeDocument/2006/relationships/image" Target="../media/image377.png"/><Relationship Id="rId30" Type="http://schemas.openxmlformats.org/officeDocument/2006/relationships/image" Target="../media/image430.png"/><Relationship Id="rId35" Type="http://schemas.openxmlformats.org/officeDocument/2006/relationships/image" Target="../media/image435.png"/><Relationship Id="rId56" Type="http://schemas.openxmlformats.org/officeDocument/2006/relationships/image" Target="../media/image456.png"/><Relationship Id="rId77" Type="http://schemas.openxmlformats.org/officeDocument/2006/relationships/image" Target="../media/image477.png"/><Relationship Id="rId100" Type="http://schemas.openxmlformats.org/officeDocument/2006/relationships/image" Target="../media/image500.png"/><Relationship Id="rId105" Type="http://schemas.openxmlformats.org/officeDocument/2006/relationships/image" Target="../media/image505.png"/><Relationship Id="rId126" Type="http://schemas.openxmlformats.org/officeDocument/2006/relationships/image" Target="../media/image526.png"/><Relationship Id="rId147" Type="http://schemas.openxmlformats.org/officeDocument/2006/relationships/image" Target="../media/image547.png"/><Relationship Id="rId8" Type="http://schemas.openxmlformats.org/officeDocument/2006/relationships/image" Target="../media/image371.png"/><Relationship Id="rId51" Type="http://schemas.openxmlformats.org/officeDocument/2006/relationships/image" Target="../media/image451.png"/><Relationship Id="rId72" Type="http://schemas.openxmlformats.org/officeDocument/2006/relationships/image" Target="../media/image472.png"/><Relationship Id="rId93" Type="http://schemas.openxmlformats.org/officeDocument/2006/relationships/image" Target="../media/image493.png"/><Relationship Id="rId98" Type="http://schemas.openxmlformats.org/officeDocument/2006/relationships/image" Target="../media/image498.png"/><Relationship Id="rId121" Type="http://schemas.openxmlformats.org/officeDocument/2006/relationships/image" Target="../media/image521.png"/><Relationship Id="rId142" Type="http://schemas.openxmlformats.org/officeDocument/2006/relationships/image" Target="../media/image542.png"/><Relationship Id="rId3" Type="http://schemas.openxmlformats.org/officeDocument/2006/relationships/image" Target="../media/image366.png"/><Relationship Id="rId25" Type="http://schemas.openxmlformats.org/officeDocument/2006/relationships/image" Target="../media/image258.png"/><Relationship Id="rId46" Type="http://schemas.openxmlformats.org/officeDocument/2006/relationships/image" Target="../media/image446.png"/><Relationship Id="rId67" Type="http://schemas.openxmlformats.org/officeDocument/2006/relationships/image" Target="../media/image467.png"/><Relationship Id="rId116" Type="http://schemas.openxmlformats.org/officeDocument/2006/relationships/image" Target="../media/image516.png"/><Relationship Id="rId137" Type="http://schemas.openxmlformats.org/officeDocument/2006/relationships/image" Target="../media/image537.png"/><Relationship Id="rId20" Type="http://schemas.openxmlformats.org/officeDocument/2006/relationships/image" Target="../media/image383.png"/><Relationship Id="rId41" Type="http://schemas.openxmlformats.org/officeDocument/2006/relationships/image" Target="../media/image441.png"/><Relationship Id="rId62" Type="http://schemas.openxmlformats.org/officeDocument/2006/relationships/image" Target="../media/image462.png"/><Relationship Id="rId83" Type="http://schemas.openxmlformats.org/officeDocument/2006/relationships/image" Target="../media/image483.png"/><Relationship Id="rId88" Type="http://schemas.openxmlformats.org/officeDocument/2006/relationships/image" Target="../media/image488.png"/><Relationship Id="rId111" Type="http://schemas.openxmlformats.org/officeDocument/2006/relationships/image" Target="../media/image511.png"/><Relationship Id="rId132" Type="http://schemas.openxmlformats.org/officeDocument/2006/relationships/image" Target="../media/image532.png"/><Relationship Id="rId153" Type="http://schemas.openxmlformats.org/officeDocument/2006/relationships/image" Target="../media/image553.png"/><Relationship Id="rId15" Type="http://schemas.openxmlformats.org/officeDocument/2006/relationships/image" Target="../media/image378.png"/><Relationship Id="rId36" Type="http://schemas.openxmlformats.org/officeDocument/2006/relationships/image" Target="../media/image436.png"/><Relationship Id="rId57" Type="http://schemas.openxmlformats.org/officeDocument/2006/relationships/image" Target="../media/image457.png"/><Relationship Id="rId106" Type="http://schemas.openxmlformats.org/officeDocument/2006/relationships/image" Target="../media/image506.png"/><Relationship Id="rId127" Type="http://schemas.openxmlformats.org/officeDocument/2006/relationships/image" Target="../media/image527.png"/><Relationship Id="rId10" Type="http://schemas.openxmlformats.org/officeDocument/2006/relationships/image" Target="../media/image373.png"/><Relationship Id="rId31" Type="http://schemas.openxmlformats.org/officeDocument/2006/relationships/image" Target="../media/image431.png"/><Relationship Id="rId52" Type="http://schemas.openxmlformats.org/officeDocument/2006/relationships/image" Target="../media/image452.png"/><Relationship Id="rId73" Type="http://schemas.openxmlformats.org/officeDocument/2006/relationships/image" Target="../media/image473.png"/><Relationship Id="rId78" Type="http://schemas.openxmlformats.org/officeDocument/2006/relationships/image" Target="../media/image478.png"/><Relationship Id="rId94" Type="http://schemas.openxmlformats.org/officeDocument/2006/relationships/image" Target="../media/image494.png"/><Relationship Id="rId99" Type="http://schemas.openxmlformats.org/officeDocument/2006/relationships/image" Target="../media/image499.png"/><Relationship Id="rId101" Type="http://schemas.openxmlformats.org/officeDocument/2006/relationships/image" Target="../media/image501.png"/><Relationship Id="rId122" Type="http://schemas.openxmlformats.org/officeDocument/2006/relationships/image" Target="../media/image522.png"/><Relationship Id="rId143" Type="http://schemas.openxmlformats.org/officeDocument/2006/relationships/image" Target="../media/image543.png"/><Relationship Id="rId148" Type="http://schemas.openxmlformats.org/officeDocument/2006/relationships/image" Target="../media/image548.png"/><Relationship Id="rId4" Type="http://schemas.openxmlformats.org/officeDocument/2006/relationships/image" Target="../media/image367.png"/><Relationship Id="rId9" Type="http://schemas.openxmlformats.org/officeDocument/2006/relationships/image" Target="../media/image372.png"/><Relationship Id="rId26" Type="http://schemas.openxmlformats.org/officeDocument/2006/relationships/image" Target="../media/image427.png"/><Relationship Id="rId47" Type="http://schemas.openxmlformats.org/officeDocument/2006/relationships/image" Target="../media/image447.png"/><Relationship Id="rId68" Type="http://schemas.openxmlformats.org/officeDocument/2006/relationships/image" Target="../media/image468.png"/><Relationship Id="rId89" Type="http://schemas.openxmlformats.org/officeDocument/2006/relationships/image" Target="../media/image489.png"/><Relationship Id="rId112" Type="http://schemas.openxmlformats.org/officeDocument/2006/relationships/image" Target="../media/image512.png"/><Relationship Id="rId133" Type="http://schemas.openxmlformats.org/officeDocument/2006/relationships/image" Target="../media/image533.png"/><Relationship Id="rId154" Type="http://schemas.openxmlformats.org/officeDocument/2006/relationships/image" Target="../media/image554.png"/><Relationship Id="rId16" Type="http://schemas.openxmlformats.org/officeDocument/2006/relationships/image" Target="../media/image379.png"/><Relationship Id="rId37" Type="http://schemas.openxmlformats.org/officeDocument/2006/relationships/image" Target="../media/image437.png"/><Relationship Id="rId58" Type="http://schemas.openxmlformats.org/officeDocument/2006/relationships/image" Target="../media/image458.png"/><Relationship Id="rId79" Type="http://schemas.openxmlformats.org/officeDocument/2006/relationships/image" Target="../media/image479.png"/><Relationship Id="rId102" Type="http://schemas.openxmlformats.org/officeDocument/2006/relationships/image" Target="../media/image502.png"/><Relationship Id="rId123" Type="http://schemas.openxmlformats.org/officeDocument/2006/relationships/image" Target="../media/image523.png"/><Relationship Id="rId144" Type="http://schemas.openxmlformats.org/officeDocument/2006/relationships/image" Target="../media/image544.png"/><Relationship Id="rId90" Type="http://schemas.openxmlformats.org/officeDocument/2006/relationships/image" Target="../media/image490.png"/></Relationships>
</file>

<file path=ppt/slides/_rels/slide12.xml.rels><?xml version="1.0" encoding="UTF-8" standalone="yes"?>
<Relationships xmlns="http://schemas.openxmlformats.org/package/2006/relationships"><Relationship Id="rId13" Type="http://schemas.openxmlformats.org/officeDocument/2006/relationships/image" Target="../media/image567.png"/><Relationship Id="rId18" Type="http://schemas.openxmlformats.org/officeDocument/2006/relationships/image" Target="../media/image572.png"/><Relationship Id="rId26" Type="http://schemas.openxmlformats.org/officeDocument/2006/relationships/image" Target="../media/image580.png"/><Relationship Id="rId39" Type="http://schemas.openxmlformats.org/officeDocument/2006/relationships/image" Target="../media/image593.png"/><Relationship Id="rId21" Type="http://schemas.openxmlformats.org/officeDocument/2006/relationships/image" Target="../media/image575.png"/><Relationship Id="rId34" Type="http://schemas.openxmlformats.org/officeDocument/2006/relationships/image" Target="../media/image588.png"/><Relationship Id="rId42" Type="http://schemas.openxmlformats.org/officeDocument/2006/relationships/image" Target="../media/image596.png"/><Relationship Id="rId47" Type="http://schemas.openxmlformats.org/officeDocument/2006/relationships/image" Target="../media/image601.png"/><Relationship Id="rId50" Type="http://schemas.openxmlformats.org/officeDocument/2006/relationships/image" Target="../media/image604.png"/><Relationship Id="rId55" Type="http://schemas.openxmlformats.org/officeDocument/2006/relationships/image" Target="../media/image609.png"/><Relationship Id="rId63" Type="http://schemas.openxmlformats.org/officeDocument/2006/relationships/image" Target="../media/image617.png"/><Relationship Id="rId7" Type="http://schemas.openxmlformats.org/officeDocument/2006/relationships/image" Target="../media/image561.png"/><Relationship Id="rId2" Type="http://schemas.openxmlformats.org/officeDocument/2006/relationships/notesSlide" Target="../notesSlides/notesSlide1.xml"/><Relationship Id="rId16" Type="http://schemas.openxmlformats.org/officeDocument/2006/relationships/image" Target="../media/image570.png"/><Relationship Id="rId29" Type="http://schemas.openxmlformats.org/officeDocument/2006/relationships/image" Target="../media/image583.png"/><Relationship Id="rId11" Type="http://schemas.openxmlformats.org/officeDocument/2006/relationships/image" Target="../media/image565.png"/><Relationship Id="rId24" Type="http://schemas.openxmlformats.org/officeDocument/2006/relationships/image" Target="../media/image578.png"/><Relationship Id="rId32" Type="http://schemas.openxmlformats.org/officeDocument/2006/relationships/image" Target="../media/image586.png"/><Relationship Id="rId37" Type="http://schemas.openxmlformats.org/officeDocument/2006/relationships/image" Target="../media/image591.png"/><Relationship Id="rId40" Type="http://schemas.openxmlformats.org/officeDocument/2006/relationships/image" Target="../media/image594.png"/><Relationship Id="rId45" Type="http://schemas.openxmlformats.org/officeDocument/2006/relationships/image" Target="../media/image599.png"/><Relationship Id="rId53" Type="http://schemas.openxmlformats.org/officeDocument/2006/relationships/image" Target="../media/image607.png"/><Relationship Id="rId58" Type="http://schemas.openxmlformats.org/officeDocument/2006/relationships/image" Target="../media/image612.png"/><Relationship Id="rId5" Type="http://schemas.openxmlformats.org/officeDocument/2006/relationships/image" Target="../media/image559.png"/><Relationship Id="rId61" Type="http://schemas.openxmlformats.org/officeDocument/2006/relationships/image" Target="../media/image615.png"/><Relationship Id="rId19" Type="http://schemas.openxmlformats.org/officeDocument/2006/relationships/image" Target="../media/image573.png"/><Relationship Id="rId14" Type="http://schemas.openxmlformats.org/officeDocument/2006/relationships/image" Target="../media/image568.png"/><Relationship Id="rId22" Type="http://schemas.openxmlformats.org/officeDocument/2006/relationships/image" Target="../media/image576.png"/><Relationship Id="rId27" Type="http://schemas.openxmlformats.org/officeDocument/2006/relationships/image" Target="../media/image581.png"/><Relationship Id="rId30" Type="http://schemas.openxmlformats.org/officeDocument/2006/relationships/image" Target="../media/image584.png"/><Relationship Id="rId35" Type="http://schemas.openxmlformats.org/officeDocument/2006/relationships/image" Target="../media/image589.png"/><Relationship Id="rId43" Type="http://schemas.openxmlformats.org/officeDocument/2006/relationships/image" Target="../media/image597.png"/><Relationship Id="rId48" Type="http://schemas.openxmlformats.org/officeDocument/2006/relationships/image" Target="../media/image602.png"/><Relationship Id="rId56" Type="http://schemas.openxmlformats.org/officeDocument/2006/relationships/image" Target="../media/image610.png"/><Relationship Id="rId64" Type="http://schemas.openxmlformats.org/officeDocument/2006/relationships/image" Target="../media/image618.png"/><Relationship Id="rId8" Type="http://schemas.openxmlformats.org/officeDocument/2006/relationships/image" Target="../media/image562.png"/><Relationship Id="rId51" Type="http://schemas.openxmlformats.org/officeDocument/2006/relationships/image" Target="../media/image605.png"/><Relationship Id="rId3" Type="http://schemas.openxmlformats.org/officeDocument/2006/relationships/image" Target="../media/image557.png"/><Relationship Id="rId12" Type="http://schemas.openxmlformats.org/officeDocument/2006/relationships/image" Target="../media/image566.png"/><Relationship Id="rId17" Type="http://schemas.openxmlformats.org/officeDocument/2006/relationships/image" Target="../media/image571.png"/><Relationship Id="rId25" Type="http://schemas.openxmlformats.org/officeDocument/2006/relationships/image" Target="../media/image579.png"/><Relationship Id="rId33" Type="http://schemas.openxmlformats.org/officeDocument/2006/relationships/image" Target="../media/image587.png"/><Relationship Id="rId38" Type="http://schemas.openxmlformats.org/officeDocument/2006/relationships/image" Target="../media/image592.png"/><Relationship Id="rId46" Type="http://schemas.openxmlformats.org/officeDocument/2006/relationships/image" Target="../media/image600.png"/><Relationship Id="rId59" Type="http://schemas.openxmlformats.org/officeDocument/2006/relationships/image" Target="../media/image613.png"/><Relationship Id="rId20" Type="http://schemas.openxmlformats.org/officeDocument/2006/relationships/image" Target="../media/image574.png"/><Relationship Id="rId41" Type="http://schemas.openxmlformats.org/officeDocument/2006/relationships/image" Target="../media/image595.png"/><Relationship Id="rId54" Type="http://schemas.openxmlformats.org/officeDocument/2006/relationships/image" Target="../media/image608.png"/><Relationship Id="rId62" Type="http://schemas.openxmlformats.org/officeDocument/2006/relationships/image" Target="../media/image616.png"/><Relationship Id="rId1" Type="http://schemas.openxmlformats.org/officeDocument/2006/relationships/slideLayout" Target="../slideLayouts/slideLayout5.xml"/><Relationship Id="rId6" Type="http://schemas.openxmlformats.org/officeDocument/2006/relationships/image" Target="../media/image560.png"/><Relationship Id="rId15" Type="http://schemas.openxmlformats.org/officeDocument/2006/relationships/image" Target="../media/image569.png"/><Relationship Id="rId23" Type="http://schemas.openxmlformats.org/officeDocument/2006/relationships/image" Target="../media/image577.png"/><Relationship Id="rId28" Type="http://schemas.openxmlformats.org/officeDocument/2006/relationships/image" Target="../media/image582.png"/><Relationship Id="rId36" Type="http://schemas.openxmlformats.org/officeDocument/2006/relationships/image" Target="../media/image590.png"/><Relationship Id="rId49" Type="http://schemas.openxmlformats.org/officeDocument/2006/relationships/image" Target="../media/image603.png"/><Relationship Id="rId57" Type="http://schemas.openxmlformats.org/officeDocument/2006/relationships/image" Target="../media/image611.png"/><Relationship Id="rId10" Type="http://schemas.openxmlformats.org/officeDocument/2006/relationships/image" Target="../media/image564.png"/><Relationship Id="rId31" Type="http://schemas.openxmlformats.org/officeDocument/2006/relationships/image" Target="../media/image585.png"/><Relationship Id="rId44" Type="http://schemas.openxmlformats.org/officeDocument/2006/relationships/image" Target="../media/image598.png"/><Relationship Id="rId52" Type="http://schemas.openxmlformats.org/officeDocument/2006/relationships/image" Target="../media/image606.png"/><Relationship Id="rId60" Type="http://schemas.openxmlformats.org/officeDocument/2006/relationships/image" Target="../media/image614.png"/><Relationship Id="rId4" Type="http://schemas.openxmlformats.org/officeDocument/2006/relationships/image" Target="../media/image558.png"/><Relationship Id="rId9" Type="http://schemas.openxmlformats.org/officeDocument/2006/relationships/image" Target="../media/image563.png"/></Relationships>
</file>

<file path=ppt/slides/_rels/slide13.xml.rels><?xml version="1.0" encoding="UTF-8" standalone="yes"?>
<Relationships xmlns="http://schemas.openxmlformats.org/package/2006/relationships"><Relationship Id="rId13" Type="http://schemas.openxmlformats.org/officeDocument/2006/relationships/image" Target="../media/image630.png"/><Relationship Id="rId18" Type="http://schemas.openxmlformats.org/officeDocument/2006/relationships/image" Target="../media/image635.png"/><Relationship Id="rId26" Type="http://schemas.openxmlformats.org/officeDocument/2006/relationships/image" Target="../media/image368.png"/><Relationship Id="rId39" Type="http://schemas.openxmlformats.org/officeDocument/2006/relationships/image" Target="../media/image381.png"/><Relationship Id="rId21" Type="http://schemas.openxmlformats.org/officeDocument/2006/relationships/image" Target="../media/image638.png"/><Relationship Id="rId34" Type="http://schemas.openxmlformats.org/officeDocument/2006/relationships/image" Target="../media/image376.png"/><Relationship Id="rId42" Type="http://schemas.openxmlformats.org/officeDocument/2006/relationships/image" Target="../media/image384.png"/><Relationship Id="rId7" Type="http://schemas.openxmlformats.org/officeDocument/2006/relationships/image" Target="../media/image624.png"/><Relationship Id="rId2" Type="http://schemas.openxmlformats.org/officeDocument/2006/relationships/image" Target="../media/image619.png"/><Relationship Id="rId16" Type="http://schemas.openxmlformats.org/officeDocument/2006/relationships/image" Target="../media/image633.png"/><Relationship Id="rId29" Type="http://schemas.openxmlformats.org/officeDocument/2006/relationships/image" Target="../media/image371.png"/><Relationship Id="rId1" Type="http://schemas.openxmlformats.org/officeDocument/2006/relationships/slideLayout" Target="../slideLayouts/slideLayout5.xml"/><Relationship Id="rId6" Type="http://schemas.openxmlformats.org/officeDocument/2006/relationships/image" Target="../media/image623.png"/><Relationship Id="rId11" Type="http://schemas.openxmlformats.org/officeDocument/2006/relationships/image" Target="../media/image628.png"/><Relationship Id="rId24" Type="http://schemas.openxmlformats.org/officeDocument/2006/relationships/image" Target="../media/image366.png"/><Relationship Id="rId32" Type="http://schemas.openxmlformats.org/officeDocument/2006/relationships/image" Target="../media/image374.png"/><Relationship Id="rId37" Type="http://schemas.openxmlformats.org/officeDocument/2006/relationships/image" Target="../media/image379.png"/><Relationship Id="rId40" Type="http://schemas.openxmlformats.org/officeDocument/2006/relationships/image" Target="../media/image382.png"/><Relationship Id="rId45" Type="http://schemas.openxmlformats.org/officeDocument/2006/relationships/image" Target="../media/image640.png"/><Relationship Id="rId5" Type="http://schemas.openxmlformats.org/officeDocument/2006/relationships/image" Target="../media/image622.png"/><Relationship Id="rId15" Type="http://schemas.openxmlformats.org/officeDocument/2006/relationships/image" Target="../media/image632.png"/><Relationship Id="rId23" Type="http://schemas.openxmlformats.org/officeDocument/2006/relationships/image" Target="../media/image365.png"/><Relationship Id="rId28" Type="http://schemas.openxmlformats.org/officeDocument/2006/relationships/image" Target="../media/image370.png"/><Relationship Id="rId36" Type="http://schemas.openxmlformats.org/officeDocument/2006/relationships/image" Target="../media/image378.png"/><Relationship Id="rId10" Type="http://schemas.openxmlformats.org/officeDocument/2006/relationships/image" Target="../media/image627.png"/><Relationship Id="rId19" Type="http://schemas.openxmlformats.org/officeDocument/2006/relationships/image" Target="../media/image636.png"/><Relationship Id="rId31" Type="http://schemas.openxmlformats.org/officeDocument/2006/relationships/image" Target="../media/image373.png"/><Relationship Id="rId44" Type="http://schemas.openxmlformats.org/officeDocument/2006/relationships/image" Target="../media/image386.png"/><Relationship Id="rId4" Type="http://schemas.openxmlformats.org/officeDocument/2006/relationships/image" Target="../media/image621.png"/><Relationship Id="rId9" Type="http://schemas.openxmlformats.org/officeDocument/2006/relationships/image" Target="../media/image626.png"/><Relationship Id="rId14" Type="http://schemas.openxmlformats.org/officeDocument/2006/relationships/image" Target="../media/image631.png"/><Relationship Id="rId22" Type="http://schemas.openxmlformats.org/officeDocument/2006/relationships/image" Target="../media/image639.png"/><Relationship Id="rId27" Type="http://schemas.openxmlformats.org/officeDocument/2006/relationships/image" Target="../media/image369.png"/><Relationship Id="rId30" Type="http://schemas.openxmlformats.org/officeDocument/2006/relationships/image" Target="../media/image372.png"/><Relationship Id="rId35" Type="http://schemas.openxmlformats.org/officeDocument/2006/relationships/image" Target="../media/image377.png"/><Relationship Id="rId43" Type="http://schemas.openxmlformats.org/officeDocument/2006/relationships/image" Target="../media/image385.png"/><Relationship Id="rId8" Type="http://schemas.openxmlformats.org/officeDocument/2006/relationships/image" Target="../media/image625.png"/><Relationship Id="rId3" Type="http://schemas.openxmlformats.org/officeDocument/2006/relationships/image" Target="../media/image620.png"/><Relationship Id="rId12" Type="http://schemas.openxmlformats.org/officeDocument/2006/relationships/image" Target="../media/image629.png"/><Relationship Id="rId17" Type="http://schemas.openxmlformats.org/officeDocument/2006/relationships/image" Target="../media/image634.png"/><Relationship Id="rId25" Type="http://schemas.openxmlformats.org/officeDocument/2006/relationships/image" Target="../media/image367.png"/><Relationship Id="rId33" Type="http://schemas.openxmlformats.org/officeDocument/2006/relationships/image" Target="../media/image375.png"/><Relationship Id="rId38" Type="http://schemas.openxmlformats.org/officeDocument/2006/relationships/image" Target="../media/image380.png"/><Relationship Id="rId20" Type="http://schemas.openxmlformats.org/officeDocument/2006/relationships/image" Target="../media/image637.png"/><Relationship Id="rId41" Type="http://schemas.openxmlformats.org/officeDocument/2006/relationships/image" Target="../media/image383.png"/></Relationships>
</file>

<file path=ppt/slides/_rels/slide14.xml.rels><?xml version="1.0" encoding="UTF-8" standalone="yes"?>
<Relationships xmlns="http://schemas.openxmlformats.org/package/2006/relationships"><Relationship Id="rId3" Type="http://schemas.openxmlformats.org/officeDocument/2006/relationships/image" Target="../media/image642.png"/><Relationship Id="rId2" Type="http://schemas.openxmlformats.org/officeDocument/2006/relationships/image" Target="../media/image641.png"/><Relationship Id="rId1" Type="http://schemas.openxmlformats.org/officeDocument/2006/relationships/slideLayout" Target="../slideLayouts/slideLayout5.xml"/><Relationship Id="rId6" Type="http://schemas.openxmlformats.org/officeDocument/2006/relationships/image" Target="../media/image617.png"/><Relationship Id="rId5" Type="http://schemas.openxmlformats.org/officeDocument/2006/relationships/image" Target="../media/image616.png"/><Relationship Id="rId4" Type="http://schemas.openxmlformats.org/officeDocument/2006/relationships/image" Target="../media/image643.png"/></Relationships>
</file>

<file path=ppt/slides/_rels/slide15.xml.rels><?xml version="1.0" encoding="UTF-8" standalone="yes"?>
<Relationships xmlns="http://schemas.openxmlformats.org/package/2006/relationships"><Relationship Id="rId13" Type="http://schemas.openxmlformats.org/officeDocument/2006/relationships/image" Target="../media/image655.png"/><Relationship Id="rId18" Type="http://schemas.openxmlformats.org/officeDocument/2006/relationships/image" Target="../media/image660.png"/><Relationship Id="rId26" Type="http://schemas.openxmlformats.org/officeDocument/2006/relationships/image" Target="../media/image668.png"/><Relationship Id="rId39" Type="http://schemas.openxmlformats.org/officeDocument/2006/relationships/image" Target="../media/image681.png"/><Relationship Id="rId21" Type="http://schemas.openxmlformats.org/officeDocument/2006/relationships/image" Target="../media/image663.png"/><Relationship Id="rId34" Type="http://schemas.openxmlformats.org/officeDocument/2006/relationships/image" Target="../media/image676.png"/><Relationship Id="rId42" Type="http://schemas.openxmlformats.org/officeDocument/2006/relationships/image" Target="../media/image684.png"/><Relationship Id="rId47" Type="http://schemas.openxmlformats.org/officeDocument/2006/relationships/image" Target="../media/image689.png"/><Relationship Id="rId50" Type="http://schemas.openxmlformats.org/officeDocument/2006/relationships/image" Target="../media/image692.png"/><Relationship Id="rId55" Type="http://schemas.openxmlformats.org/officeDocument/2006/relationships/image" Target="../media/image697.png"/><Relationship Id="rId7" Type="http://schemas.openxmlformats.org/officeDocument/2006/relationships/image" Target="../media/image649.png"/><Relationship Id="rId2" Type="http://schemas.openxmlformats.org/officeDocument/2006/relationships/image" Target="../media/image644.png"/><Relationship Id="rId16" Type="http://schemas.openxmlformats.org/officeDocument/2006/relationships/image" Target="../media/image658.png"/><Relationship Id="rId29" Type="http://schemas.openxmlformats.org/officeDocument/2006/relationships/image" Target="../media/image671.png"/><Relationship Id="rId11" Type="http://schemas.openxmlformats.org/officeDocument/2006/relationships/image" Target="../media/image653.png"/><Relationship Id="rId24" Type="http://schemas.openxmlformats.org/officeDocument/2006/relationships/image" Target="../media/image666.png"/><Relationship Id="rId32" Type="http://schemas.openxmlformats.org/officeDocument/2006/relationships/image" Target="../media/image674.png"/><Relationship Id="rId37" Type="http://schemas.openxmlformats.org/officeDocument/2006/relationships/image" Target="../media/image679.png"/><Relationship Id="rId40" Type="http://schemas.openxmlformats.org/officeDocument/2006/relationships/image" Target="../media/image682.png"/><Relationship Id="rId45" Type="http://schemas.openxmlformats.org/officeDocument/2006/relationships/image" Target="../media/image687.png"/><Relationship Id="rId53" Type="http://schemas.openxmlformats.org/officeDocument/2006/relationships/image" Target="../media/image695.png"/><Relationship Id="rId58" Type="http://schemas.openxmlformats.org/officeDocument/2006/relationships/image" Target="../media/image700.png"/><Relationship Id="rId5" Type="http://schemas.openxmlformats.org/officeDocument/2006/relationships/image" Target="../media/image647.png"/><Relationship Id="rId19" Type="http://schemas.openxmlformats.org/officeDocument/2006/relationships/image" Target="../media/image661.png"/><Relationship Id="rId4" Type="http://schemas.openxmlformats.org/officeDocument/2006/relationships/image" Target="../media/image646.png"/><Relationship Id="rId9" Type="http://schemas.openxmlformats.org/officeDocument/2006/relationships/image" Target="../media/image651.png"/><Relationship Id="rId14" Type="http://schemas.openxmlformats.org/officeDocument/2006/relationships/image" Target="../media/image656.png"/><Relationship Id="rId22" Type="http://schemas.openxmlformats.org/officeDocument/2006/relationships/image" Target="../media/image664.png"/><Relationship Id="rId27" Type="http://schemas.openxmlformats.org/officeDocument/2006/relationships/image" Target="../media/image669.png"/><Relationship Id="rId30" Type="http://schemas.openxmlformats.org/officeDocument/2006/relationships/image" Target="../media/image672.png"/><Relationship Id="rId35" Type="http://schemas.openxmlformats.org/officeDocument/2006/relationships/image" Target="../media/image677.png"/><Relationship Id="rId43" Type="http://schemas.openxmlformats.org/officeDocument/2006/relationships/image" Target="../media/image685.png"/><Relationship Id="rId48" Type="http://schemas.openxmlformats.org/officeDocument/2006/relationships/image" Target="../media/image690.png"/><Relationship Id="rId56" Type="http://schemas.openxmlformats.org/officeDocument/2006/relationships/image" Target="../media/image698.png"/><Relationship Id="rId8" Type="http://schemas.openxmlformats.org/officeDocument/2006/relationships/image" Target="../media/image650.png"/><Relationship Id="rId51" Type="http://schemas.openxmlformats.org/officeDocument/2006/relationships/image" Target="../media/image693.png"/><Relationship Id="rId3" Type="http://schemas.openxmlformats.org/officeDocument/2006/relationships/image" Target="../media/image645.png"/><Relationship Id="rId12" Type="http://schemas.openxmlformats.org/officeDocument/2006/relationships/image" Target="../media/image654.png"/><Relationship Id="rId17" Type="http://schemas.openxmlformats.org/officeDocument/2006/relationships/image" Target="../media/image659.png"/><Relationship Id="rId25" Type="http://schemas.openxmlformats.org/officeDocument/2006/relationships/image" Target="../media/image667.png"/><Relationship Id="rId33" Type="http://schemas.openxmlformats.org/officeDocument/2006/relationships/image" Target="../media/image675.png"/><Relationship Id="rId38" Type="http://schemas.openxmlformats.org/officeDocument/2006/relationships/image" Target="../media/image680.png"/><Relationship Id="rId46" Type="http://schemas.openxmlformats.org/officeDocument/2006/relationships/image" Target="../media/image688.png"/><Relationship Id="rId59" Type="http://schemas.openxmlformats.org/officeDocument/2006/relationships/image" Target="../media/image701.png"/><Relationship Id="rId20" Type="http://schemas.openxmlformats.org/officeDocument/2006/relationships/image" Target="../media/image662.png"/><Relationship Id="rId41" Type="http://schemas.openxmlformats.org/officeDocument/2006/relationships/image" Target="../media/image683.png"/><Relationship Id="rId54" Type="http://schemas.openxmlformats.org/officeDocument/2006/relationships/image" Target="../media/image696.png"/><Relationship Id="rId1" Type="http://schemas.openxmlformats.org/officeDocument/2006/relationships/slideLayout" Target="../slideLayouts/slideLayout5.xml"/><Relationship Id="rId6" Type="http://schemas.openxmlformats.org/officeDocument/2006/relationships/image" Target="../media/image648.png"/><Relationship Id="rId15" Type="http://schemas.openxmlformats.org/officeDocument/2006/relationships/image" Target="../media/image657.png"/><Relationship Id="rId23" Type="http://schemas.openxmlformats.org/officeDocument/2006/relationships/image" Target="../media/image665.png"/><Relationship Id="rId28" Type="http://schemas.openxmlformats.org/officeDocument/2006/relationships/image" Target="../media/image670.png"/><Relationship Id="rId36" Type="http://schemas.openxmlformats.org/officeDocument/2006/relationships/image" Target="../media/image678.png"/><Relationship Id="rId49" Type="http://schemas.openxmlformats.org/officeDocument/2006/relationships/image" Target="../media/image691.png"/><Relationship Id="rId57" Type="http://schemas.openxmlformats.org/officeDocument/2006/relationships/image" Target="../media/image699.png"/><Relationship Id="rId10" Type="http://schemas.openxmlformats.org/officeDocument/2006/relationships/image" Target="../media/image652.png"/><Relationship Id="rId31" Type="http://schemas.openxmlformats.org/officeDocument/2006/relationships/image" Target="../media/image673.png"/><Relationship Id="rId44" Type="http://schemas.openxmlformats.org/officeDocument/2006/relationships/image" Target="../media/image686.png"/><Relationship Id="rId52" Type="http://schemas.openxmlformats.org/officeDocument/2006/relationships/image" Target="../media/image694.png"/><Relationship Id="rId60" Type="http://schemas.openxmlformats.org/officeDocument/2006/relationships/image" Target="../media/image702.png"/></Relationships>
</file>

<file path=ppt/slides/_rels/slide16.xml.rels><?xml version="1.0" encoding="UTF-8" standalone="yes"?>
<Relationships xmlns="http://schemas.openxmlformats.org/package/2006/relationships"><Relationship Id="rId8" Type="http://schemas.openxmlformats.org/officeDocument/2006/relationships/image" Target="../media/image709.png"/><Relationship Id="rId13" Type="http://schemas.openxmlformats.org/officeDocument/2006/relationships/image" Target="../media/image714.png"/><Relationship Id="rId18" Type="http://schemas.openxmlformats.org/officeDocument/2006/relationships/image" Target="../media/image719.png"/><Relationship Id="rId26" Type="http://schemas.openxmlformats.org/officeDocument/2006/relationships/image" Target="../media/image727.png"/><Relationship Id="rId3" Type="http://schemas.openxmlformats.org/officeDocument/2006/relationships/image" Target="../media/image704.png"/><Relationship Id="rId21" Type="http://schemas.openxmlformats.org/officeDocument/2006/relationships/image" Target="../media/image722.png"/><Relationship Id="rId7" Type="http://schemas.openxmlformats.org/officeDocument/2006/relationships/image" Target="../media/image708.png"/><Relationship Id="rId12" Type="http://schemas.openxmlformats.org/officeDocument/2006/relationships/image" Target="../media/image713.png"/><Relationship Id="rId17" Type="http://schemas.openxmlformats.org/officeDocument/2006/relationships/image" Target="../media/image718.png"/><Relationship Id="rId25" Type="http://schemas.openxmlformats.org/officeDocument/2006/relationships/image" Target="../media/image726.png"/><Relationship Id="rId2" Type="http://schemas.openxmlformats.org/officeDocument/2006/relationships/image" Target="../media/image703.png"/><Relationship Id="rId16" Type="http://schemas.openxmlformats.org/officeDocument/2006/relationships/image" Target="../media/image717.png"/><Relationship Id="rId20" Type="http://schemas.openxmlformats.org/officeDocument/2006/relationships/image" Target="../media/image721.png"/><Relationship Id="rId29" Type="http://schemas.openxmlformats.org/officeDocument/2006/relationships/image" Target="../media/image730.png"/><Relationship Id="rId1" Type="http://schemas.openxmlformats.org/officeDocument/2006/relationships/slideLayout" Target="../slideLayouts/slideLayout5.xml"/><Relationship Id="rId6" Type="http://schemas.openxmlformats.org/officeDocument/2006/relationships/image" Target="../media/image707.png"/><Relationship Id="rId11" Type="http://schemas.openxmlformats.org/officeDocument/2006/relationships/image" Target="../media/image712.png"/><Relationship Id="rId24" Type="http://schemas.openxmlformats.org/officeDocument/2006/relationships/image" Target="../media/image725.png"/><Relationship Id="rId5" Type="http://schemas.openxmlformats.org/officeDocument/2006/relationships/image" Target="../media/image706.png"/><Relationship Id="rId15" Type="http://schemas.openxmlformats.org/officeDocument/2006/relationships/image" Target="../media/image716.png"/><Relationship Id="rId23" Type="http://schemas.openxmlformats.org/officeDocument/2006/relationships/image" Target="../media/image724.png"/><Relationship Id="rId28" Type="http://schemas.openxmlformats.org/officeDocument/2006/relationships/image" Target="../media/image729.png"/><Relationship Id="rId10" Type="http://schemas.openxmlformats.org/officeDocument/2006/relationships/image" Target="../media/image711.png"/><Relationship Id="rId19" Type="http://schemas.openxmlformats.org/officeDocument/2006/relationships/image" Target="../media/image720.png"/><Relationship Id="rId31" Type="http://schemas.openxmlformats.org/officeDocument/2006/relationships/image" Target="../media/image732.png"/><Relationship Id="rId4" Type="http://schemas.openxmlformats.org/officeDocument/2006/relationships/image" Target="../media/image705.png"/><Relationship Id="rId9" Type="http://schemas.openxmlformats.org/officeDocument/2006/relationships/image" Target="../media/image710.png"/><Relationship Id="rId14" Type="http://schemas.openxmlformats.org/officeDocument/2006/relationships/image" Target="../media/image715.png"/><Relationship Id="rId22" Type="http://schemas.openxmlformats.org/officeDocument/2006/relationships/image" Target="../media/image723.png"/><Relationship Id="rId27" Type="http://schemas.openxmlformats.org/officeDocument/2006/relationships/image" Target="../media/image728.png"/><Relationship Id="rId30" Type="http://schemas.openxmlformats.org/officeDocument/2006/relationships/image" Target="../media/image731.png"/></Relationships>
</file>

<file path=ppt/slides/_rels/slide17.xml.rels><?xml version="1.0" encoding="UTF-8" standalone="yes"?>
<Relationships xmlns="http://schemas.openxmlformats.org/package/2006/relationships"><Relationship Id="rId13" Type="http://schemas.openxmlformats.org/officeDocument/2006/relationships/image" Target="../media/image742.png"/><Relationship Id="rId18" Type="http://schemas.openxmlformats.org/officeDocument/2006/relationships/image" Target="../media/image747.png"/><Relationship Id="rId26" Type="http://schemas.openxmlformats.org/officeDocument/2006/relationships/image" Target="../media/image755.png"/><Relationship Id="rId39" Type="http://schemas.openxmlformats.org/officeDocument/2006/relationships/image" Target="../media/image378.png"/><Relationship Id="rId21" Type="http://schemas.openxmlformats.org/officeDocument/2006/relationships/image" Target="../media/image750.png"/><Relationship Id="rId34" Type="http://schemas.openxmlformats.org/officeDocument/2006/relationships/image" Target="../media/image757.png"/><Relationship Id="rId42" Type="http://schemas.openxmlformats.org/officeDocument/2006/relationships/image" Target="../media/image759.png"/><Relationship Id="rId47" Type="http://schemas.openxmlformats.org/officeDocument/2006/relationships/image" Target="../media/image763.png"/><Relationship Id="rId7" Type="http://schemas.openxmlformats.org/officeDocument/2006/relationships/image" Target="../media/image736.png"/><Relationship Id="rId2" Type="http://schemas.openxmlformats.org/officeDocument/2006/relationships/image" Target="../media/image706.png"/><Relationship Id="rId16" Type="http://schemas.openxmlformats.org/officeDocument/2006/relationships/image" Target="../media/image745.png"/><Relationship Id="rId29" Type="http://schemas.openxmlformats.org/officeDocument/2006/relationships/image" Target="../media/image756.png"/><Relationship Id="rId1" Type="http://schemas.openxmlformats.org/officeDocument/2006/relationships/slideLayout" Target="../slideLayouts/slideLayout5.xml"/><Relationship Id="rId6" Type="http://schemas.openxmlformats.org/officeDocument/2006/relationships/image" Target="../media/image735.png"/><Relationship Id="rId11" Type="http://schemas.openxmlformats.org/officeDocument/2006/relationships/image" Target="../media/image740.png"/><Relationship Id="rId24" Type="http://schemas.openxmlformats.org/officeDocument/2006/relationships/image" Target="../media/image753.png"/><Relationship Id="rId32" Type="http://schemas.openxmlformats.org/officeDocument/2006/relationships/image" Target="../media/image371.png"/><Relationship Id="rId37" Type="http://schemas.openxmlformats.org/officeDocument/2006/relationships/image" Target="../media/image376.png"/><Relationship Id="rId40" Type="http://schemas.openxmlformats.org/officeDocument/2006/relationships/image" Target="../media/image379.png"/><Relationship Id="rId45" Type="http://schemas.openxmlformats.org/officeDocument/2006/relationships/image" Target="../media/image761.png"/><Relationship Id="rId5" Type="http://schemas.openxmlformats.org/officeDocument/2006/relationships/image" Target="../media/image734.png"/><Relationship Id="rId15" Type="http://schemas.openxmlformats.org/officeDocument/2006/relationships/image" Target="../media/image744.png"/><Relationship Id="rId23" Type="http://schemas.openxmlformats.org/officeDocument/2006/relationships/image" Target="../media/image752.png"/><Relationship Id="rId28" Type="http://schemas.openxmlformats.org/officeDocument/2006/relationships/image" Target="../media/image367.png"/><Relationship Id="rId36" Type="http://schemas.openxmlformats.org/officeDocument/2006/relationships/image" Target="../media/image758.png"/><Relationship Id="rId10" Type="http://schemas.openxmlformats.org/officeDocument/2006/relationships/image" Target="../media/image739.png"/><Relationship Id="rId19" Type="http://schemas.openxmlformats.org/officeDocument/2006/relationships/image" Target="../media/image748.png"/><Relationship Id="rId31" Type="http://schemas.openxmlformats.org/officeDocument/2006/relationships/image" Target="../media/image370.png"/><Relationship Id="rId44" Type="http://schemas.openxmlformats.org/officeDocument/2006/relationships/image" Target="../media/image383.png"/><Relationship Id="rId4" Type="http://schemas.openxmlformats.org/officeDocument/2006/relationships/image" Target="../media/image733.png"/><Relationship Id="rId9" Type="http://schemas.openxmlformats.org/officeDocument/2006/relationships/image" Target="../media/image738.png"/><Relationship Id="rId14" Type="http://schemas.openxmlformats.org/officeDocument/2006/relationships/image" Target="../media/image743.png"/><Relationship Id="rId22" Type="http://schemas.openxmlformats.org/officeDocument/2006/relationships/image" Target="../media/image751.png"/><Relationship Id="rId27" Type="http://schemas.openxmlformats.org/officeDocument/2006/relationships/image" Target="../media/image366.png"/><Relationship Id="rId30" Type="http://schemas.openxmlformats.org/officeDocument/2006/relationships/image" Target="../media/image369.png"/><Relationship Id="rId35" Type="http://schemas.openxmlformats.org/officeDocument/2006/relationships/image" Target="../media/image374.png"/><Relationship Id="rId43" Type="http://schemas.openxmlformats.org/officeDocument/2006/relationships/image" Target="../media/image760.png"/><Relationship Id="rId48" Type="http://schemas.openxmlformats.org/officeDocument/2006/relationships/image" Target="../media/image764.png"/><Relationship Id="rId8" Type="http://schemas.openxmlformats.org/officeDocument/2006/relationships/image" Target="../media/image737.png"/><Relationship Id="rId3" Type="http://schemas.openxmlformats.org/officeDocument/2006/relationships/image" Target="../media/image707.png"/><Relationship Id="rId12" Type="http://schemas.openxmlformats.org/officeDocument/2006/relationships/image" Target="../media/image741.png"/><Relationship Id="rId17" Type="http://schemas.openxmlformats.org/officeDocument/2006/relationships/image" Target="../media/image746.png"/><Relationship Id="rId25" Type="http://schemas.openxmlformats.org/officeDocument/2006/relationships/image" Target="../media/image754.png"/><Relationship Id="rId33" Type="http://schemas.openxmlformats.org/officeDocument/2006/relationships/image" Target="../media/image372.png"/><Relationship Id="rId38" Type="http://schemas.openxmlformats.org/officeDocument/2006/relationships/image" Target="../media/image377.png"/><Relationship Id="rId46" Type="http://schemas.openxmlformats.org/officeDocument/2006/relationships/image" Target="../media/image762.png"/><Relationship Id="rId20" Type="http://schemas.openxmlformats.org/officeDocument/2006/relationships/image" Target="../media/image749.png"/><Relationship Id="rId41" Type="http://schemas.openxmlformats.org/officeDocument/2006/relationships/image" Target="../media/image380.png"/></Relationships>
</file>

<file path=ppt/slides/_rels/slide18.xml.rels><?xml version="1.0" encoding="UTF-8" standalone="yes"?>
<Relationships xmlns="http://schemas.openxmlformats.org/package/2006/relationships"><Relationship Id="rId8" Type="http://schemas.openxmlformats.org/officeDocument/2006/relationships/image" Target="../media/image770.png"/><Relationship Id="rId13" Type="http://schemas.openxmlformats.org/officeDocument/2006/relationships/image" Target="../media/image775.png"/><Relationship Id="rId18" Type="http://schemas.openxmlformats.org/officeDocument/2006/relationships/image" Target="../media/image779.png"/><Relationship Id="rId3" Type="http://schemas.openxmlformats.org/officeDocument/2006/relationships/image" Target="../media/image747.png"/><Relationship Id="rId21" Type="http://schemas.openxmlformats.org/officeDocument/2006/relationships/image" Target="../media/image782.jpg"/><Relationship Id="rId7" Type="http://schemas.openxmlformats.org/officeDocument/2006/relationships/image" Target="../media/image769.png"/><Relationship Id="rId12" Type="http://schemas.openxmlformats.org/officeDocument/2006/relationships/image" Target="../media/image774.png"/><Relationship Id="rId17" Type="http://schemas.openxmlformats.org/officeDocument/2006/relationships/image" Target="../media/image778.png"/><Relationship Id="rId25" Type="http://schemas.openxmlformats.org/officeDocument/2006/relationships/image" Target="../media/image732.png"/><Relationship Id="rId2" Type="http://schemas.openxmlformats.org/officeDocument/2006/relationships/image" Target="../media/image765.png"/><Relationship Id="rId16" Type="http://schemas.openxmlformats.org/officeDocument/2006/relationships/image" Target="../media/image777.png"/><Relationship Id="rId20" Type="http://schemas.openxmlformats.org/officeDocument/2006/relationships/image" Target="../media/image781.png"/><Relationship Id="rId1" Type="http://schemas.openxmlformats.org/officeDocument/2006/relationships/slideLayout" Target="../slideLayouts/slideLayout5.xml"/><Relationship Id="rId6" Type="http://schemas.openxmlformats.org/officeDocument/2006/relationships/image" Target="../media/image768.png"/><Relationship Id="rId11" Type="http://schemas.openxmlformats.org/officeDocument/2006/relationships/image" Target="../media/image773.png"/><Relationship Id="rId24" Type="http://schemas.openxmlformats.org/officeDocument/2006/relationships/image" Target="../media/image731.png"/><Relationship Id="rId5" Type="http://schemas.openxmlformats.org/officeDocument/2006/relationships/image" Target="../media/image767.png"/><Relationship Id="rId15" Type="http://schemas.openxmlformats.org/officeDocument/2006/relationships/image" Target="../media/image707.png"/><Relationship Id="rId23" Type="http://schemas.openxmlformats.org/officeDocument/2006/relationships/image" Target="../media/image730.png"/><Relationship Id="rId10" Type="http://schemas.openxmlformats.org/officeDocument/2006/relationships/image" Target="../media/image772.png"/><Relationship Id="rId19" Type="http://schemas.openxmlformats.org/officeDocument/2006/relationships/image" Target="../media/image780.png"/><Relationship Id="rId4" Type="http://schemas.openxmlformats.org/officeDocument/2006/relationships/image" Target="../media/image766.png"/><Relationship Id="rId9" Type="http://schemas.openxmlformats.org/officeDocument/2006/relationships/image" Target="../media/image771.png"/><Relationship Id="rId14" Type="http://schemas.openxmlformats.org/officeDocument/2006/relationships/image" Target="../media/image776.png"/><Relationship Id="rId22" Type="http://schemas.openxmlformats.org/officeDocument/2006/relationships/image" Target="../media/image729.png"/></Relationships>
</file>

<file path=ppt/slides/_rels/slide19.xml.rels><?xml version="1.0" encoding="UTF-8" standalone="yes"?>
<Relationships xmlns="http://schemas.openxmlformats.org/package/2006/relationships"><Relationship Id="rId8" Type="http://schemas.openxmlformats.org/officeDocument/2006/relationships/image" Target="../media/image755.png"/><Relationship Id="rId13" Type="http://schemas.openxmlformats.org/officeDocument/2006/relationships/image" Target="../media/image370.png"/><Relationship Id="rId18" Type="http://schemas.openxmlformats.org/officeDocument/2006/relationships/image" Target="../media/image758.png"/><Relationship Id="rId26" Type="http://schemas.openxmlformats.org/officeDocument/2006/relationships/image" Target="../media/image383.png"/><Relationship Id="rId3" Type="http://schemas.openxmlformats.org/officeDocument/2006/relationships/image" Target="../media/image747.png"/><Relationship Id="rId21" Type="http://schemas.openxmlformats.org/officeDocument/2006/relationships/image" Target="../media/image378.png"/><Relationship Id="rId7" Type="http://schemas.openxmlformats.org/officeDocument/2006/relationships/image" Target="../media/image787.jpg"/><Relationship Id="rId12" Type="http://schemas.openxmlformats.org/officeDocument/2006/relationships/image" Target="../media/image369.png"/><Relationship Id="rId17" Type="http://schemas.openxmlformats.org/officeDocument/2006/relationships/image" Target="../media/image374.png"/><Relationship Id="rId25" Type="http://schemas.openxmlformats.org/officeDocument/2006/relationships/image" Target="../media/image760.png"/><Relationship Id="rId2" Type="http://schemas.openxmlformats.org/officeDocument/2006/relationships/image" Target="../media/image783.png"/><Relationship Id="rId16" Type="http://schemas.openxmlformats.org/officeDocument/2006/relationships/image" Target="../media/image757.png"/><Relationship Id="rId20" Type="http://schemas.openxmlformats.org/officeDocument/2006/relationships/image" Target="../media/image377.png"/><Relationship Id="rId29" Type="http://schemas.openxmlformats.org/officeDocument/2006/relationships/image" Target="../media/image763.png"/><Relationship Id="rId1" Type="http://schemas.openxmlformats.org/officeDocument/2006/relationships/slideLayout" Target="../slideLayouts/slideLayout5.xml"/><Relationship Id="rId6" Type="http://schemas.openxmlformats.org/officeDocument/2006/relationships/image" Target="../media/image786.png"/><Relationship Id="rId11" Type="http://schemas.openxmlformats.org/officeDocument/2006/relationships/image" Target="../media/image756.png"/><Relationship Id="rId24" Type="http://schemas.openxmlformats.org/officeDocument/2006/relationships/image" Target="../media/image759.png"/><Relationship Id="rId5" Type="http://schemas.openxmlformats.org/officeDocument/2006/relationships/image" Target="../media/image785.png"/><Relationship Id="rId15" Type="http://schemas.openxmlformats.org/officeDocument/2006/relationships/image" Target="../media/image372.png"/><Relationship Id="rId23" Type="http://schemas.openxmlformats.org/officeDocument/2006/relationships/image" Target="../media/image380.png"/><Relationship Id="rId28" Type="http://schemas.openxmlformats.org/officeDocument/2006/relationships/image" Target="../media/image762.png"/><Relationship Id="rId10" Type="http://schemas.openxmlformats.org/officeDocument/2006/relationships/image" Target="../media/image367.png"/><Relationship Id="rId19" Type="http://schemas.openxmlformats.org/officeDocument/2006/relationships/image" Target="../media/image376.png"/><Relationship Id="rId4" Type="http://schemas.openxmlformats.org/officeDocument/2006/relationships/image" Target="../media/image784.png"/><Relationship Id="rId9" Type="http://schemas.openxmlformats.org/officeDocument/2006/relationships/image" Target="../media/image366.png"/><Relationship Id="rId14" Type="http://schemas.openxmlformats.org/officeDocument/2006/relationships/image" Target="../media/image371.png"/><Relationship Id="rId22" Type="http://schemas.openxmlformats.org/officeDocument/2006/relationships/image" Target="../media/image379.png"/><Relationship Id="rId27" Type="http://schemas.openxmlformats.org/officeDocument/2006/relationships/image" Target="../media/image761.png"/></Relationships>
</file>

<file path=ppt/slides/_rels/slide20.xml.rels><?xml version="1.0" encoding="UTF-8" standalone="yes"?>
<Relationships xmlns="http://schemas.openxmlformats.org/package/2006/relationships"><Relationship Id="rId8" Type="http://schemas.openxmlformats.org/officeDocument/2006/relationships/image" Target="../media/image794.png"/><Relationship Id="rId3" Type="http://schemas.openxmlformats.org/officeDocument/2006/relationships/image" Target="../media/image789.png"/><Relationship Id="rId7" Type="http://schemas.openxmlformats.org/officeDocument/2006/relationships/image" Target="../media/image793.png"/><Relationship Id="rId2" Type="http://schemas.openxmlformats.org/officeDocument/2006/relationships/image" Target="../media/image788.png"/><Relationship Id="rId1" Type="http://schemas.openxmlformats.org/officeDocument/2006/relationships/slideLayout" Target="../slideLayouts/slideLayout5.xml"/><Relationship Id="rId6" Type="http://schemas.openxmlformats.org/officeDocument/2006/relationships/image" Target="../media/image792.png"/><Relationship Id="rId5" Type="http://schemas.openxmlformats.org/officeDocument/2006/relationships/image" Target="../media/image791.png"/><Relationship Id="rId4" Type="http://schemas.openxmlformats.org/officeDocument/2006/relationships/image" Target="../media/image790.png"/><Relationship Id="rId9" Type="http://schemas.openxmlformats.org/officeDocument/2006/relationships/image" Target="../media/image795.png"/></Relationships>
</file>

<file path=ppt/slides/_rels/slide21.xml.rels><?xml version="1.0" encoding="UTF-8" standalone="yes"?>
<Relationships xmlns="http://schemas.openxmlformats.org/package/2006/relationships"><Relationship Id="rId13" Type="http://schemas.openxmlformats.org/officeDocument/2006/relationships/image" Target="../media/image807.png"/><Relationship Id="rId18" Type="http://schemas.openxmlformats.org/officeDocument/2006/relationships/image" Target="../media/image812.png"/><Relationship Id="rId26" Type="http://schemas.openxmlformats.org/officeDocument/2006/relationships/image" Target="../media/image820.png"/><Relationship Id="rId39" Type="http://schemas.openxmlformats.org/officeDocument/2006/relationships/image" Target="../media/image365.png"/><Relationship Id="rId21" Type="http://schemas.openxmlformats.org/officeDocument/2006/relationships/image" Target="../media/image815.png"/><Relationship Id="rId34" Type="http://schemas.openxmlformats.org/officeDocument/2006/relationships/image" Target="../media/image828.png"/><Relationship Id="rId42" Type="http://schemas.openxmlformats.org/officeDocument/2006/relationships/image" Target="../media/image368.png"/><Relationship Id="rId47" Type="http://schemas.openxmlformats.org/officeDocument/2006/relationships/image" Target="../media/image373.png"/><Relationship Id="rId50" Type="http://schemas.openxmlformats.org/officeDocument/2006/relationships/image" Target="../media/image376.png"/><Relationship Id="rId55" Type="http://schemas.openxmlformats.org/officeDocument/2006/relationships/image" Target="../media/image381.png"/><Relationship Id="rId7" Type="http://schemas.openxmlformats.org/officeDocument/2006/relationships/image" Target="../media/image801.png"/><Relationship Id="rId2" Type="http://schemas.openxmlformats.org/officeDocument/2006/relationships/image" Target="../media/image796.png"/><Relationship Id="rId16" Type="http://schemas.openxmlformats.org/officeDocument/2006/relationships/image" Target="../media/image810.png"/><Relationship Id="rId29" Type="http://schemas.openxmlformats.org/officeDocument/2006/relationships/image" Target="../media/image823.png"/><Relationship Id="rId11" Type="http://schemas.openxmlformats.org/officeDocument/2006/relationships/image" Target="../media/image805.png"/><Relationship Id="rId24" Type="http://schemas.openxmlformats.org/officeDocument/2006/relationships/image" Target="../media/image818.png"/><Relationship Id="rId32" Type="http://schemas.openxmlformats.org/officeDocument/2006/relationships/image" Target="../media/image826.png"/><Relationship Id="rId37" Type="http://schemas.openxmlformats.org/officeDocument/2006/relationships/image" Target="../media/image830.png"/><Relationship Id="rId40" Type="http://schemas.openxmlformats.org/officeDocument/2006/relationships/image" Target="../media/image366.png"/><Relationship Id="rId45" Type="http://schemas.openxmlformats.org/officeDocument/2006/relationships/image" Target="../media/image371.png"/><Relationship Id="rId53" Type="http://schemas.openxmlformats.org/officeDocument/2006/relationships/image" Target="../media/image379.png"/><Relationship Id="rId58" Type="http://schemas.openxmlformats.org/officeDocument/2006/relationships/image" Target="../media/image384.png"/><Relationship Id="rId5" Type="http://schemas.openxmlformats.org/officeDocument/2006/relationships/image" Target="../media/image799.png"/><Relationship Id="rId19" Type="http://schemas.openxmlformats.org/officeDocument/2006/relationships/image" Target="../media/image813.png"/><Relationship Id="rId4" Type="http://schemas.openxmlformats.org/officeDocument/2006/relationships/image" Target="../media/image798.png"/><Relationship Id="rId9" Type="http://schemas.openxmlformats.org/officeDocument/2006/relationships/image" Target="../media/image803.png"/><Relationship Id="rId14" Type="http://schemas.openxmlformats.org/officeDocument/2006/relationships/image" Target="../media/image808.png"/><Relationship Id="rId22" Type="http://schemas.openxmlformats.org/officeDocument/2006/relationships/image" Target="../media/image816.png"/><Relationship Id="rId27" Type="http://schemas.openxmlformats.org/officeDocument/2006/relationships/image" Target="../media/image821.png"/><Relationship Id="rId30" Type="http://schemas.openxmlformats.org/officeDocument/2006/relationships/image" Target="../media/image824.png"/><Relationship Id="rId35" Type="http://schemas.openxmlformats.org/officeDocument/2006/relationships/image" Target="../media/image829.png"/><Relationship Id="rId43" Type="http://schemas.openxmlformats.org/officeDocument/2006/relationships/image" Target="../media/image369.png"/><Relationship Id="rId48" Type="http://schemas.openxmlformats.org/officeDocument/2006/relationships/image" Target="../media/image374.png"/><Relationship Id="rId56" Type="http://schemas.openxmlformats.org/officeDocument/2006/relationships/image" Target="../media/image382.png"/><Relationship Id="rId8" Type="http://schemas.openxmlformats.org/officeDocument/2006/relationships/image" Target="../media/image802.png"/><Relationship Id="rId51" Type="http://schemas.openxmlformats.org/officeDocument/2006/relationships/image" Target="../media/image377.png"/><Relationship Id="rId3" Type="http://schemas.openxmlformats.org/officeDocument/2006/relationships/image" Target="../media/image797.png"/><Relationship Id="rId12" Type="http://schemas.openxmlformats.org/officeDocument/2006/relationships/image" Target="../media/image806.png"/><Relationship Id="rId17" Type="http://schemas.openxmlformats.org/officeDocument/2006/relationships/image" Target="../media/image811.png"/><Relationship Id="rId25" Type="http://schemas.openxmlformats.org/officeDocument/2006/relationships/image" Target="../media/image819.png"/><Relationship Id="rId33" Type="http://schemas.openxmlformats.org/officeDocument/2006/relationships/image" Target="../media/image827.png"/><Relationship Id="rId38" Type="http://schemas.openxmlformats.org/officeDocument/2006/relationships/image" Target="../media/image831.png"/><Relationship Id="rId46" Type="http://schemas.openxmlformats.org/officeDocument/2006/relationships/image" Target="../media/image372.png"/><Relationship Id="rId59" Type="http://schemas.openxmlformats.org/officeDocument/2006/relationships/image" Target="../media/image385.png"/><Relationship Id="rId20" Type="http://schemas.openxmlformats.org/officeDocument/2006/relationships/image" Target="../media/image814.png"/><Relationship Id="rId41" Type="http://schemas.openxmlformats.org/officeDocument/2006/relationships/image" Target="../media/image367.png"/><Relationship Id="rId54" Type="http://schemas.openxmlformats.org/officeDocument/2006/relationships/image" Target="../media/image380.png"/><Relationship Id="rId1" Type="http://schemas.openxmlformats.org/officeDocument/2006/relationships/slideLayout" Target="../slideLayouts/slideLayout5.xml"/><Relationship Id="rId6" Type="http://schemas.openxmlformats.org/officeDocument/2006/relationships/image" Target="../media/image800.png"/><Relationship Id="rId15" Type="http://schemas.openxmlformats.org/officeDocument/2006/relationships/image" Target="../media/image809.png"/><Relationship Id="rId23" Type="http://schemas.openxmlformats.org/officeDocument/2006/relationships/image" Target="../media/image817.png"/><Relationship Id="rId28" Type="http://schemas.openxmlformats.org/officeDocument/2006/relationships/image" Target="../media/image822.png"/><Relationship Id="rId36" Type="http://schemas.openxmlformats.org/officeDocument/2006/relationships/image" Target="../media/image707.png"/><Relationship Id="rId49" Type="http://schemas.openxmlformats.org/officeDocument/2006/relationships/image" Target="../media/image375.png"/><Relationship Id="rId57" Type="http://schemas.openxmlformats.org/officeDocument/2006/relationships/image" Target="../media/image383.png"/><Relationship Id="rId10" Type="http://schemas.openxmlformats.org/officeDocument/2006/relationships/image" Target="../media/image804.png"/><Relationship Id="rId31" Type="http://schemas.openxmlformats.org/officeDocument/2006/relationships/image" Target="../media/image825.png"/><Relationship Id="rId44" Type="http://schemas.openxmlformats.org/officeDocument/2006/relationships/image" Target="../media/image370.png"/><Relationship Id="rId52" Type="http://schemas.openxmlformats.org/officeDocument/2006/relationships/image" Target="../media/image378.png"/><Relationship Id="rId60" Type="http://schemas.openxmlformats.org/officeDocument/2006/relationships/image" Target="../media/image386.png"/></Relationships>
</file>

<file path=ppt/slides/_rels/slide22.xml.rels><?xml version="1.0" encoding="UTF-8" standalone="yes"?>
<Relationships xmlns="http://schemas.openxmlformats.org/package/2006/relationships"><Relationship Id="rId26" Type="http://schemas.openxmlformats.org/officeDocument/2006/relationships/image" Target="../media/image856.png"/><Relationship Id="rId21" Type="http://schemas.openxmlformats.org/officeDocument/2006/relationships/image" Target="../media/image851.png"/><Relationship Id="rId42" Type="http://schemas.openxmlformats.org/officeDocument/2006/relationships/image" Target="../media/image872.png"/><Relationship Id="rId47" Type="http://schemas.openxmlformats.org/officeDocument/2006/relationships/image" Target="../media/image877.png"/><Relationship Id="rId63" Type="http://schemas.openxmlformats.org/officeDocument/2006/relationships/image" Target="../media/image893.png"/><Relationship Id="rId68" Type="http://schemas.openxmlformats.org/officeDocument/2006/relationships/image" Target="../media/image898.png"/><Relationship Id="rId84" Type="http://schemas.openxmlformats.org/officeDocument/2006/relationships/image" Target="../media/image914.png"/><Relationship Id="rId89" Type="http://schemas.openxmlformats.org/officeDocument/2006/relationships/image" Target="../media/image793.png"/><Relationship Id="rId16" Type="http://schemas.openxmlformats.org/officeDocument/2006/relationships/image" Target="../media/image846.png"/><Relationship Id="rId11" Type="http://schemas.openxmlformats.org/officeDocument/2006/relationships/image" Target="../media/image841.png"/><Relationship Id="rId32" Type="http://schemas.openxmlformats.org/officeDocument/2006/relationships/image" Target="../media/image862.png"/><Relationship Id="rId37" Type="http://schemas.openxmlformats.org/officeDocument/2006/relationships/image" Target="../media/image867.png"/><Relationship Id="rId53" Type="http://schemas.openxmlformats.org/officeDocument/2006/relationships/image" Target="../media/image883.png"/><Relationship Id="rId58" Type="http://schemas.openxmlformats.org/officeDocument/2006/relationships/image" Target="../media/image888.png"/><Relationship Id="rId74" Type="http://schemas.openxmlformats.org/officeDocument/2006/relationships/image" Target="../media/image904.png"/><Relationship Id="rId79" Type="http://schemas.openxmlformats.org/officeDocument/2006/relationships/image" Target="../media/image909.png"/><Relationship Id="rId5" Type="http://schemas.openxmlformats.org/officeDocument/2006/relationships/image" Target="../media/image835.png"/><Relationship Id="rId90" Type="http://schemas.openxmlformats.org/officeDocument/2006/relationships/image" Target="../media/image794.png"/><Relationship Id="rId14" Type="http://schemas.openxmlformats.org/officeDocument/2006/relationships/image" Target="../media/image844.png"/><Relationship Id="rId22" Type="http://schemas.openxmlformats.org/officeDocument/2006/relationships/image" Target="../media/image852.png"/><Relationship Id="rId27" Type="http://schemas.openxmlformats.org/officeDocument/2006/relationships/image" Target="../media/image857.png"/><Relationship Id="rId30" Type="http://schemas.openxmlformats.org/officeDocument/2006/relationships/image" Target="../media/image860.png"/><Relationship Id="rId35" Type="http://schemas.openxmlformats.org/officeDocument/2006/relationships/image" Target="../media/image865.png"/><Relationship Id="rId43" Type="http://schemas.openxmlformats.org/officeDocument/2006/relationships/image" Target="../media/image873.png"/><Relationship Id="rId48" Type="http://schemas.openxmlformats.org/officeDocument/2006/relationships/image" Target="../media/image878.png"/><Relationship Id="rId56" Type="http://schemas.openxmlformats.org/officeDocument/2006/relationships/image" Target="../media/image886.png"/><Relationship Id="rId64" Type="http://schemas.openxmlformats.org/officeDocument/2006/relationships/image" Target="../media/image894.png"/><Relationship Id="rId69" Type="http://schemas.openxmlformats.org/officeDocument/2006/relationships/image" Target="../media/image899.png"/><Relationship Id="rId77" Type="http://schemas.openxmlformats.org/officeDocument/2006/relationships/image" Target="../media/image907.png"/><Relationship Id="rId8" Type="http://schemas.openxmlformats.org/officeDocument/2006/relationships/image" Target="../media/image838.png"/><Relationship Id="rId51" Type="http://schemas.openxmlformats.org/officeDocument/2006/relationships/image" Target="../media/image881.png"/><Relationship Id="rId72" Type="http://schemas.openxmlformats.org/officeDocument/2006/relationships/image" Target="../media/image902.png"/><Relationship Id="rId80" Type="http://schemas.openxmlformats.org/officeDocument/2006/relationships/image" Target="../media/image910.png"/><Relationship Id="rId85" Type="http://schemas.openxmlformats.org/officeDocument/2006/relationships/image" Target="../media/image915.png"/><Relationship Id="rId3" Type="http://schemas.openxmlformats.org/officeDocument/2006/relationships/image" Target="../media/image833.png"/><Relationship Id="rId12" Type="http://schemas.openxmlformats.org/officeDocument/2006/relationships/image" Target="../media/image842.png"/><Relationship Id="rId17" Type="http://schemas.openxmlformats.org/officeDocument/2006/relationships/image" Target="../media/image847.png"/><Relationship Id="rId25" Type="http://schemas.openxmlformats.org/officeDocument/2006/relationships/image" Target="../media/image855.png"/><Relationship Id="rId33" Type="http://schemas.openxmlformats.org/officeDocument/2006/relationships/image" Target="../media/image863.png"/><Relationship Id="rId38" Type="http://schemas.openxmlformats.org/officeDocument/2006/relationships/image" Target="../media/image868.png"/><Relationship Id="rId46" Type="http://schemas.openxmlformats.org/officeDocument/2006/relationships/image" Target="../media/image876.png"/><Relationship Id="rId59" Type="http://schemas.openxmlformats.org/officeDocument/2006/relationships/image" Target="../media/image889.png"/><Relationship Id="rId67" Type="http://schemas.openxmlformats.org/officeDocument/2006/relationships/image" Target="../media/image897.png"/><Relationship Id="rId20" Type="http://schemas.openxmlformats.org/officeDocument/2006/relationships/image" Target="../media/image850.png"/><Relationship Id="rId41" Type="http://schemas.openxmlformats.org/officeDocument/2006/relationships/image" Target="../media/image871.png"/><Relationship Id="rId54" Type="http://schemas.openxmlformats.org/officeDocument/2006/relationships/image" Target="../media/image884.png"/><Relationship Id="rId62" Type="http://schemas.openxmlformats.org/officeDocument/2006/relationships/image" Target="../media/image892.png"/><Relationship Id="rId70" Type="http://schemas.openxmlformats.org/officeDocument/2006/relationships/image" Target="../media/image900.png"/><Relationship Id="rId75" Type="http://schemas.openxmlformats.org/officeDocument/2006/relationships/image" Target="../media/image905.png"/><Relationship Id="rId83" Type="http://schemas.openxmlformats.org/officeDocument/2006/relationships/image" Target="../media/image913.png"/><Relationship Id="rId88" Type="http://schemas.openxmlformats.org/officeDocument/2006/relationships/image" Target="../media/image792.png"/><Relationship Id="rId91" Type="http://schemas.openxmlformats.org/officeDocument/2006/relationships/image" Target="../media/image795.png"/><Relationship Id="rId1" Type="http://schemas.openxmlformats.org/officeDocument/2006/relationships/slideLayout" Target="../slideLayouts/slideLayout5.xml"/><Relationship Id="rId6" Type="http://schemas.openxmlformats.org/officeDocument/2006/relationships/image" Target="../media/image836.png"/><Relationship Id="rId15" Type="http://schemas.openxmlformats.org/officeDocument/2006/relationships/image" Target="../media/image845.png"/><Relationship Id="rId23" Type="http://schemas.openxmlformats.org/officeDocument/2006/relationships/image" Target="../media/image853.png"/><Relationship Id="rId28" Type="http://schemas.openxmlformats.org/officeDocument/2006/relationships/image" Target="../media/image858.png"/><Relationship Id="rId36" Type="http://schemas.openxmlformats.org/officeDocument/2006/relationships/image" Target="../media/image866.png"/><Relationship Id="rId49" Type="http://schemas.openxmlformats.org/officeDocument/2006/relationships/image" Target="../media/image879.png"/><Relationship Id="rId57" Type="http://schemas.openxmlformats.org/officeDocument/2006/relationships/image" Target="../media/image887.png"/><Relationship Id="rId10" Type="http://schemas.openxmlformats.org/officeDocument/2006/relationships/image" Target="../media/image840.png"/><Relationship Id="rId31" Type="http://schemas.openxmlformats.org/officeDocument/2006/relationships/image" Target="../media/image861.png"/><Relationship Id="rId44" Type="http://schemas.openxmlformats.org/officeDocument/2006/relationships/image" Target="../media/image874.png"/><Relationship Id="rId52" Type="http://schemas.openxmlformats.org/officeDocument/2006/relationships/image" Target="../media/image882.png"/><Relationship Id="rId60" Type="http://schemas.openxmlformats.org/officeDocument/2006/relationships/image" Target="../media/image890.png"/><Relationship Id="rId65" Type="http://schemas.openxmlformats.org/officeDocument/2006/relationships/image" Target="../media/image895.png"/><Relationship Id="rId73" Type="http://schemas.openxmlformats.org/officeDocument/2006/relationships/image" Target="../media/image903.png"/><Relationship Id="rId78" Type="http://schemas.openxmlformats.org/officeDocument/2006/relationships/image" Target="../media/image908.png"/><Relationship Id="rId81" Type="http://schemas.openxmlformats.org/officeDocument/2006/relationships/image" Target="../media/image911.png"/><Relationship Id="rId86" Type="http://schemas.openxmlformats.org/officeDocument/2006/relationships/image" Target="../media/image916.png"/><Relationship Id="rId4" Type="http://schemas.openxmlformats.org/officeDocument/2006/relationships/image" Target="../media/image834.png"/><Relationship Id="rId9" Type="http://schemas.openxmlformats.org/officeDocument/2006/relationships/image" Target="../media/image839.png"/><Relationship Id="rId13" Type="http://schemas.openxmlformats.org/officeDocument/2006/relationships/image" Target="../media/image843.png"/><Relationship Id="rId18" Type="http://schemas.openxmlformats.org/officeDocument/2006/relationships/image" Target="../media/image848.png"/><Relationship Id="rId39" Type="http://schemas.openxmlformats.org/officeDocument/2006/relationships/image" Target="../media/image869.png"/><Relationship Id="rId34" Type="http://schemas.openxmlformats.org/officeDocument/2006/relationships/image" Target="../media/image864.png"/><Relationship Id="rId50" Type="http://schemas.openxmlformats.org/officeDocument/2006/relationships/image" Target="../media/image880.png"/><Relationship Id="rId55" Type="http://schemas.openxmlformats.org/officeDocument/2006/relationships/image" Target="../media/image885.png"/><Relationship Id="rId76" Type="http://schemas.openxmlformats.org/officeDocument/2006/relationships/image" Target="../media/image906.png"/><Relationship Id="rId7" Type="http://schemas.openxmlformats.org/officeDocument/2006/relationships/image" Target="../media/image837.png"/><Relationship Id="rId71" Type="http://schemas.openxmlformats.org/officeDocument/2006/relationships/image" Target="../media/image901.png"/><Relationship Id="rId2" Type="http://schemas.openxmlformats.org/officeDocument/2006/relationships/image" Target="../media/image832.png"/><Relationship Id="rId29" Type="http://schemas.openxmlformats.org/officeDocument/2006/relationships/image" Target="../media/image859.png"/><Relationship Id="rId24" Type="http://schemas.openxmlformats.org/officeDocument/2006/relationships/image" Target="../media/image854.png"/><Relationship Id="rId40" Type="http://schemas.openxmlformats.org/officeDocument/2006/relationships/image" Target="../media/image870.png"/><Relationship Id="rId45" Type="http://schemas.openxmlformats.org/officeDocument/2006/relationships/image" Target="../media/image875.png"/><Relationship Id="rId66" Type="http://schemas.openxmlformats.org/officeDocument/2006/relationships/image" Target="../media/image896.png"/><Relationship Id="rId87" Type="http://schemas.openxmlformats.org/officeDocument/2006/relationships/image" Target="../media/image791.png"/><Relationship Id="rId61" Type="http://schemas.openxmlformats.org/officeDocument/2006/relationships/image" Target="../media/image891.png"/><Relationship Id="rId82" Type="http://schemas.openxmlformats.org/officeDocument/2006/relationships/image" Target="../media/image912.png"/><Relationship Id="rId19" Type="http://schemas.openxmlformats.org/officeDocument/2006/relationships/image" Target="../media/image849.png"/></Relationships>
</file>

<file path=ppt/slides/_rels/slide23.xml.rels><?xml version="1.0" encoding="UTF-8" standalone="yes"?>
<Relationships xmlns="http://schemas.openxmlformats.org/package/2006/relationships"><Relationship Id="rId13" Type="http://schemas.openxmlformats.org/officeDocument/2006/relationships/image" Target="../media/image928.png"/><Relationship Id="rId18" Type="http://schemas.openxmlformats.org/officeDocument/2006/relationships/image" Target="../media/image933.png"/><Relationship Id="rId26" Type="http://schemas.openxmlformats.org/officeDocument/2006/relationships/image" Target="../media/image941.png"/><Relationship Id="rId39" Type="http://schemas.openxmlformats.org/officeDocument/2006/relationships/image" Target="../media/image953.png"/><Relationship Id="rId21" Type="http://schemas.openxmlformats.org/officeDocument/2006/relationships/image" Target="../media/image936.png"/><Relationship Id="rId34" Type="http://schemas.openxmlformats.org/officeDocument/2006/relationships/image" Target="../media/image948.png"/><Relationship Id="rId42" Type="http://schemas.openxmlformats.org/officeDocument/2006/relationships/image" Target="../media/image956.png"/><Relationship Id="rId47" Type="http://schemas.openxmlformats.org/officeDocument/2006/relationships/image" Target="../media/image369.png"/><Relationship Id="rId50" Type="http://schemas.openxmlformats.org/officeDocument/2006/relationships/image" Target="../media/image372.png"/><Relationship Id="rId55" Type="http://schemas.openxmlformats.org/officeDocument/2006/relationships/image" Target="../media/image377.png"/><Relationship Id="rId63" Type="http://schemas.openxmlformats.org/officeDocument/2006/relationships/image" Target="../media/image385.png"/><Relationship Id="rId7" Type="http://schemas.openxmlformats.org/officeDocument/2006/relationships/image" Target="../media/image922.png"/><Relationship Id="rId2" Type="http://schemas.openxmlformats.org/officeDocument/2006/relationships/image" Target="../media/image917.png"/><Relationship Id="rId16" Type="http://schemas.openxmlformats.org/officeDocument/2006/relationships/image" Target="../media/image931.png"/><Relationship Id="rId29" Type="http://schemas.openxmlformats.org/officeDocument/2006/relationships/image" Target="../media/image943.png"/><Relationship Id="rId11" Type="http://schemas.openxmlformats.org/officeDocument/2006/relationships/image" Target="../media/image926.png"/><Relationship Id="rId24" Type="http://schemas.openxmlformats.org/officeDocument/2006/relationships/image" Target="../media/image939.png"/><Relationship Id="rId32" Type="http://schemas.openxmlformats.org/officeDocument/2006/relationships/image" Target="../media/image946.png"/><Relationship Id="rId37" Type="http://schemas.openxmlformats.org/officeDocument/2006/relationships/image" Target="../media/image951.png"/><Relationship Id="rId40" Type="http://schemas.openxmlformats.org/officeDocument/2006/relationships/image" Target="../media/image954.png"/><Relationship Id="rId45" Type="http://schemas.openxmlformats.org/officeDocument/2006/relationships/image" Target="../media/image367.png"/><Relationship Id="rId53" Type="http://schemas.openxmlformats.org/officeDocument/2006/relationships/image" Target="../media/image375.png"/><Relationship Id="rId58" Type="http://schemas.openxmlformats.org/officeDocument/2006/relationships/image" Target="../media/image380.png"/><Relationship Id="rId5" Type="http://schemas.openxmlformats.org/officeDocument/2006/relationships/image" Target="../media/image920.png"/><Relationship Id="rId61" Type="http://schemas.openxmlformats.org/officeDocument/2006/relationships/image" Target="../media/image383.png"/><Relationship Id="rId19" Type="http://schemas.openxmlformats.org/officeDocument/2006/relationships/image" Target="../media/image934.png"/><Relationship Id="rId14" Type="http://schemas.openxmlformats.org/officeDocument/2006/relationships/image" Target="../media/image929.png"/><Relationship Id="rId22" Type="http://schemas.openxmlformats.org/officeDocument/2006/relationships/image" Target="../media/image937.png"/><Relationship Id="rId27" Type="http://schemas.openxmlformats.org/officeDocument/2006/relationships/image" Target="../media/image942.png"/><Relationship Id="rId30" Type="http://schemas.openxmlformats.org/officeDocument/2006/relationships/image" Target="../media/image944.png"/><Relationship Id="rId35" Type="http://schemas.openxmlformats.org/officeDocument/2006/relationships/image" Target="../media/image949.png"/><Relationship Id="rId43" Type="http://schemas.openxmlformats.org/officeDocument/2006/relationships/image" Target="../media/image365.png"/><Relationship Id="rId48" Type="http://schemas.openxmlformats.org/officeDocument/2006/relationships/image" Target="../media/image370.png"/><Relationship Id="rId56" Type="http://schemas.openxmlformats.org/officeDocument/2006/relationships/image" Target="../media/image378.png"/><Relationship Id="rId64" Type="http://schemas.openxmlformats.org/officeDocument/2006/relationships/image" Target="../media/image386.png"/><Relationship Id="rId8" Type="http://schemas.openxmlformats.org/officeDocument/2006/relationships/image" Target="../media/image923.png"/><Relationship Id="rId51" Type="http://schemas.openxmlformats.org/officeDocument/2006/relationships/image" Target="../media/image373.png"/><Relationship Id="rId3" Type="http://schemas.openxmlformats.org/officeDocument/2006/relationships/image" Target="../media/image918.png"/><Relationship Id="rId12" Type="http://schemas.openxmlformats.org/officeDocument/2006/relationships/image" Target="../media/image927.png"/><Relationship Id="rId17" Type="http://schemas.openxmlformats.org/officeDocument/2006/relationships/image" Target="../media/image932.png"/><Relationship Id="rId25" Type="http://schemas.openxmlformats.org/officeDocument/2006/relationships/image" Target="../media/image940.png"/><Relationship Id="rId33" Type="http://schemas.openxmlformats.org/officeDocument/2006/relationships/image" Target="../media/image947.png"/><Relationship Id="rId38" Type="http://schemas.openxmlformats.org/officeDocument/2006/relationships/image" Target="../media/image952.png"/><Relationship Id="rId46" Type="http://schemas.openxmlformats.org/officeDocument/2006/relationships/image" Target="../media/image368.png"/><Relationship Id="rId59" Type="http://schemas.openxmlformats.org/officeDocument/2006/relationships/image" Target="../media/image381.png"/><Relationship Id="rId20" Type="http://schemas.openxmlformats.org/officeDocument/2006/relationships/image" Target="../media/image935.png"/><Relationship Id="rId41" Type="http://schemas.openxmlformats.org/officeDocument/2006/relationships/image" Target="../media/image955.png"/><Relationship Id="rId54" Type="http://schemas.openxmlformats.org/officeDocument/2006/relationships/image" Target="../media/image376.png"/><Relationship Id="rId62" Type="http://schemas.openxmlformats.org/officeDocument/2006/relationships/image" Target="../media/image384.png"/><Relationship Id="rId1" Type="http://schemas.openxmlformats.org/officeDocument/2006/relationships/slideLayout" Target="../slideLayouts/slideLayout5.xml"/><Relationship Id="rId6" Type="http://schemas.openxmlformats.org/officeDocument/2006/relationships/image" Target="../media/image921.png"/><Relationship Id="rId15" Type="http://schemas.openxmlformats.org/officeDocument/2006/relationships/image" Target="../media/image930.png"/><Relationship Id="rId23" Type="http://schemas.openxmlformats.org/officeDocument/2006/relationships/image" Target="../media/image938.png"/><Relationship Id="rId28" Type="http://schemas.openxmlformats.org/officeDocument/2006/relationships/image" Target="../media/image747.png"/><Relationship Id="rId36" Type="http://schemas.openxmlformats.org/officeDocument/2006/relationships/image" Target="../media/image950.png"/><Relationship Id="rId49" Type="http://schemas.openxmlformats.org/officeDocument/2006/relationships/image" Target="../media/image371.png"/><Relationship Id="rId57" Type="http://schemas.openxmlformats.org/officeDocument/2006/relationships/image" Target="../media/image379.png"/><Relationship Id="rId10" Type="http://schemas.openxmlformats.org/officeDocument/2006/relationships/image" Target="../media/image925.png"/><Relationship Id="rId31" Type="http://schemas.openxmlformats.org/officeDocument/2006/relationships/image" Target="../media/image945.png"/><Relationship Id="rId44" Type="http://schemas.openxmlformats.org/officeDocument/2006/relationships/image" Target="../media/image366.png"/><Relationship Id="rId52" Type="http://schemas.openxmlformats.org/officeDocument/2006/relationships/image" Target="../media/image374.png"/><Relationship Id="rId60" Type="http://schemas.openxmlformats.org/officeDocument/2006/relationships/image" Target="../media/image382.png"/><Relationship Id="rId4" Type="http://schemas.openxmlformats.org/officeDocument/2006/relationships/image" Target="../media/image919.png"/><Relationship Id="rId9" Type="http://schemas.openxmlformats.org/officeDocument/2006/relationships/image" Target="../media/image924.png"/></Relationships>
</file>

<file path=ppt/slides/_rels/slide24.xml.rels><?xml version="1.0" encoding="UTF-8" standalone="yes"?>
<Relationships xmlns="http://schemas.openxmlformats.org/package/2006/relationships"><Relationship Id="rId13" Type="http://schemas.openxmlformats.org/officeDocument/2006/relationships/image" Target="../media/image967.png"/><Relationship Id="rId18" Type="http://schemas.openxmlformats.org/officeDocument/2006/relationships/image" Target="../media/image972.png"/><Relationship Id="rId26" Type="http://schemas.openxmlformats.org/officeDocument/2006/relationships/image" Target="../media/image980.png"/><Relationship Id="rId39" Type="http://schemas.openxmlformats.org/officeDocument/2006/relationships/image" Target="../media/image991.png"/><Relationship Id="rId21" Type="http://schemas.openxmlformats.org/officeDocument/2006/relationships/image" Target="../media/image975.png"/><Relationship Id="rId34" Type="http://schemas.openxmlformats.org/officeDocument/2006/relationships/image" Target="../media/image986.png"/><Relationship Id="rId42" Type="http://schemas.openxmlformats.org/officeDocument/2006/relationships/image" Target="../media/image994.png"/><Relationship Id="rId47" Type="http://schemas.openxmlformats.org/officeDocument/2006/relationships/image" Target="../media/image999.png"/><Relationship Id="rId50" Type="http://schemas.openxmlformats.org/officeDocument/2006/relationships/image" Target="../media/image1002.png"/><Relationship Id="rId55" Type="http://schemas.openxmlformats.org/officeDocument/2006/relationships/image" Target="../media/image1007.png"/><Relationship Id="rId7" Type="http://schemas.openxmlformats.org/officeDocument/2006/relationships/image" Target="../media/image961.png"/><Relationship Id="rId2" Type="http://schemas.openxmlformats.org/officeDocument/2006/relationships/image" Target="../media/image957.png"/><Relationship Id="rId16" Type="http://schemas.openxmlformats.org/officeDocument/2006/relationships/image" Target="../media/image970.png"/><Relationship Id="rId29" Type="http://schemas.openxmlformats.org/officeDocument/2006/relationships/image" Target="../media/image870.png"/><Relationship Id="rId11" Type="http://schemas.openxmlformats.org/officeDocument/2006/relationships/image" Target="../media/image965.png"/><Relationship Id="rId24" Type="http://schemas.openxmlformats.org/officeDocument/2006/relationships/image" Target="../media/image978.png"/><Relationship Id="rId32" Type="http://schemas.openxmlformats.org/officeDocument/2006/relationships/image" Target="../media/image984.png"/><Relationship Id="rId37" Type="http://schemas.openxmlformats.org/officeDocument/2006/relationships/image" Target="../media/image989.png"/><Relationship Id="rId40" Type="http://schemas.openxmlformats.org/officeDocument/2006/relationships/image" Target="../media/image992.png"/><Relationship Id="rId45" Type="http://schemas.openxmlformats.org/officeDocument/2006/relationships/image" Target="../media/image997.png"/><Relationship Id="rId53" Type="http://schemas.openxmlformats.org/officeDocument/2006/relationships/image" Target="../media/image1005.png"/><Relationship Id="rId58" Type="http://schemas.openxmlformats.org/officeDocument/2006/relationships/image" Target="../media/image792.png"/><Relationship Id="rId5" Type="http://schemas.openxmlformats.org/officeDocument/2006/relationships/image" Target="../media/image959.png"/><Relationship Id="rId61" Type="http://schemas.openxmlformats.org/officeDocument/2006/relationships/image" Target="../media/image795.png"/><Relationship Id="rId19" Type="http://schemas.openxmlformats.org/officeDocument/2006/relationships/image" Target="../media/image973.png"/><Relationship Id="rId14" Type="http://schemas.openxmlformats.org/officeDocument/2006/relationships/image" Target="../media/image968.png"/><Relationship Id="rId22" Type="http://schemas.openxmlformats.org/officeDocument/2006/relationships/image" Target="../media/image976.png"/><Relationship Id="rId27" Type="http://schemas.openxmlformats.org/officeDocument/2006/relationships/image" Target="../media/image981.png"/><Relationship Id="rId30" Type="http://schemas.openxmlformats.org/officeDocument/2006/relationships/image" Target="../media/image982.png"/><Relationship Id="rId35" Type="http://schemas.openxmlformats.org/officeDocument/2006/relationships/image" Target="../media/image987.png"/><Relationship Id="rId43" Type="http://schemas.openxmlformats.org/officeDocument/2006/relationships/image" Target="../media/image995.png"/><Relationship Id="rId48" Type="http://schemas.openxmlformats.org/officeDocument/2006/relationships/image" Target="../media/image1000.png"/><Relationship Id="rId56" Type="http://schemas.openxmlformats.org/officeDocument/2006/relationships/image" Target="../media/image1008.png"/><Relationship Id="rId8" Type="http://schemas.openxmlformats.org/officeDocument/2006/relationships/image" Target="../media/image962.png"/><Relationship Id="rId51" Type="http://schemas.openxmlformats.org/officeDocument/2006/relationships/image" Target="../media/image1003.png"/><Relationship Id="rId3" Type="http://schemas.openxmlformats.org/officeDocument/2006/relationships/image" Target="../media/image958.png"/><Relationship Id="rId12" Type="http://schemas.openxmlformats.org/officeDocument/2006/relationships/image" Target="../media/image966.png"/><Relationship Id="rId17" Type="http://schemas.openxmlformats.org/officeDocument/2006/relationships/image" Target="../media/image971.png"/><Relationship Id="rId25" Type="http://schemas.openxmlformats.org/officeDocument/2006/relationships/image" Target="../media/image979.png"/><Relationship Id="rId33" Type="http://schemas.openxmlformats.org/officeDocument/2006/relationships/image" Target="../media/image985.png"/><Relationship Id="rId38" Type="http://schemas.openxmlformats.org/officeDocument/2006/relationships/image" Target="../media/image990.png"/><Relationship Id="rId46" Type="http://schemas.openxmlformats.org/officeDocument/2006/relationships/image" Target="../media/image998.png"/><Relationship Id="rId59" Type="http://schemas.openxmlformats.org/officeDocument/2006/relationships/image" Target="../media/image793.png"/><Relationship Id="rId20" Type="http://schemas.openxmlformats.org/officeDocument/2006/relationships/image" Target="../media/image974.png"/><Relationship Id="rId41" Type="http://schemas.openxmlformats.org/officeDocument/2006/relationships/image" Target="../media/image993.png"/><Relationship Id="rId54" Type="http://schemas.openxmlformats.org/officeDocument/2006/relationships/image" Target="../media/image1006.png"/><Relationship Id="rId1" Type="http://schemas.openxmlformats.org/officeDocument/2006/relationships/slideLayout" Target="../slideLayouts/slideLayout5.xml"/><Relationship Id="rId6" Type="http://schemas.openxmlformats.org/officeDocument/2006/relationships/image" Target="../media/image960.png"/><Relationship Id="rId15" Type="http://schemas.openxmlformats.org/officeDocument/2006/relationships/image" Target="../media/image969.png"/><Relationship Id="rId23" Type="http://schemas.openxmlformats.org/officeDocument/2006/relationships/image" Target="../media/image977.png"/><Relationship Id="rId28" Type="http://schemas.openxmlformats.org/officeDocument/2006/relationships/image" Target="../media/image869.png"/><Relationship Id="rId36" Type="http://schemas.openxmlformats.org/officeDocument/2006/relationships/image" Target="../media/image988.png"/><Relationship Id="rId49" Type="http://schemas.openxmlformats.org/officeDocument/2006/relationships/image" Target="../media/image1001.png"/><Relationship Id="rId57" Type="http://schemas.openxmlformats.org/officeDocument/2006/relationships/image" Target="../media/image791.png"/><Relationship Id="rId10" Type="http://schemas.openxmlformats.org/officeDocument/2006/relationships/image" Target="../media/image964.png"/><Relationship Id="rId31" Type="http://schemas.openxmlformats.org/officeDocument/2006/relationships/image" Target="../media/image983.png"/><Relationship Id="rId44" Type="http://schemas.openxmlformats.org/officeDocument/2006/relationships/image" Target="../media/image996.png"/><Relationship Id="rId52" Type="http://schemas.openxmlformats.org/officeDocument/2006/relationships/image" Target="../media/image1004.png"/><Relationship Id="rId60" Type="http://schemas.openxmlformats.org/officeDocument/2006/relationships/image" Target="../media/image794.png"/><Relationship Id="rId4" Type="http://schemas.openxmlformats.org/officeDocument/2006/relationships/image" Target="../media/image833.png"/><Relationship Id="rId9" Type="http://schemas.openxmlformats.org/officeDocument/2006/relationships/image" Target="../media/image963.png"/></Relationships>
</file>

<file path=ppt/slides/_rels/slide25.xml.rels><?xml version="1.0" encoding="UTF-8" standalone="yes"?>
<Relationships xmlns="http://schemas.openxmlformats.org/package/2006/relationships"><Relationship Id="rId26" Type="http://schemas.openxmlformats.org/officeDocument/2006/relationships/image" Target="../media/image1032.png"/><Relationship Id="rId21" Type="http://schemas.openxmlformats.org/officeDocument/2006/relationships/image" Target="../media/image1027.png"/><Relationship Id="rId42" Type="http://schemas.openxmlformats.org/officeDocument/2006/relationships/image" Target="../media/image1046.png"/><Relationship Id="rId47" Type="http://schemas.openxmlformats.org/officeDocument/2006/relationships/image" Target="../media/image1051.png"/><Relationship Id="rId63" Type="http://schemas.openxmlformats.org/officeDocument/2006/relationships/image" Target="../media/image370.png"/><Relationship Id="rId68" Type="http://schemas.openxmlformats.org/officeDocument/2006/relationships/image" Target="../media/image758.png"/><Relationship Id="rId16" Type="http://schemas.openxmlformats.org/officeDocument/2006/relationships/image" Target="../media/image1022.png"/><Relationship Id="rId11" Type="http://schemas.openxmlformats.org/officeDocument/2006/relationships/image" Target="../media/image1017.png"/><Relationship Id="rId24" Type="http://schemas.openxmlformats.org/officeDocument/2006/relationships/image" Target="../media/image1030.png"/><Relationship Id="rId32" Type="http://schemas.openxmlformats.org/officeDocument/2006/relationships/image" Target="../media/image1038.png"/><Relationship Id="rId37" Type="http://schemas.openxmlformats.org/officeDocument/2006/relationships/image" Target="../media/image830.png"/><Relationship Id="rId40" Type="http://schemas.openxmlformats.org/officeDocument/2006/relationships/image" Target="../media/image1044.png"/><Relationship Id="rId45" Type="http://schemas.openxmlformats.org/officeDocument/2006/relationships/image" Target="../media/image1049.png"/><Relationship Id="rId53" Type="http://schemas.openxmlformats.org/officeDocument/2006/relationships/image" Target="../media/image1057.png"/><Relationship Id="rId58" Type="http://schemas.openxmlformats.org/officeDocument/2006/relationships/image" Target="../media/image755.png"/><Relationship Id="rId66" Type="http://schemas.openxmlformats.org/officeDocument/2006/relationships/image" Target="../media/image757.png"/><Relationship Id="rId74" Type="http://schemas.openxmlformats.org/officeDocument/2006/relationships/image" Target="../media/image759.png"/><Relationship Id="rId79" Type="http://schemas.openxmlformats.org/officeDocument/2006/relationships/image" Target="../media/image763.png"/><Relationship Id="rId5" Type="http://schemas.openxmlformats.org/officeDocument/2006/relationships/image" Target="../media/image1011.png"/><Relationship Id="rId61" Type="http://schemas.openxmlformats.org/officeDocument/2006/relationships/image" Target="../media/image756.png"/><Relationship Id="rId19" Type="http://schemas.openxmlformats.org/officeDocument/2006/relationships/image" Target="../media/image1025.png"/><Relationship Id="rId14" Type="http://schemas.openxmlformats.org/officeDocument/2006/relationships/image" Target="../media/image1020.png"/><Relationship Id="rId22" Type="http://schemas.openxmlformats.org/officeDocument/2006/relationships/image" Target="../media/image1028.png"/><Relationship Id="rId27" Type="http://schemas.openxmlformats.org/officeDocument/2006/relationships/image" Target="../media/image1033.png"/><Relationship Id="rId30" Type="http://schemas.openxmlformats.org/officeDocument/2006/relationships/image" Target="../media/image1036.png"/><Relationship Id="rId35" Type="http://schemas.openxmlformats.org/officeDocument/2006/relationships/image" Target="../media/image1041.png"/><Relationship Id="rId43" Type="http://schemas.openxmlformats.org/officeDocument/2006/relationships/image" Target="../media/image1047.png"/><Relationship Id="rId48" Type="http://schemas.openxmlformats.org/officeDocument/2006/relationships/image" Target="../media/image1052.png"/><Relationship Id="rId56" Type="http://schemas.openxmlformats.org/officeDocument/2006/relationships/image" Target="../media/image1060.png"/><Relationship Id="rId64" Type="http://schemas.openxmlformats.org/officeDocument/2006/relationships/image" Target="../media/image371.png"/><Relationship Id="rId69" Type="http://schemas.openxmlformats.org/officeDocument/2006/relationships/image" Target="../media/image376.png"/><Relationship Id="rId77" Type="http://schemas.openxmlformats.org/officeDocument/2006/relationships/image" Target="../media/image761.png"/><Relationship Id="rId8" Type="http://schemas.openxmlformats.org/officeDocument/2006/relationships/image" Target="../media/image1014.png"/><Relationship Id="rId51" Type="http://schemas.openxmlformats.org/officeDocument/2006/relationships/image" Target="../media/image1055.png"/><Relationship Id="rId72" Type="http://schemas.openxmlformats.org/officeDocument/2006/relationships/image" Target="../media/image379.png"/><Relationship Id="rId3" Type="http://schemas.openxmlformats.org/officeDocument/2006/relationships/image" Target="../media/image1010.png"/><Relationship Id="rId12" Type="http://schemas.openxmlformats.org/officeDocument/2006/relationships/image" Target="../media/image1018.png"/><Relationship Id="rId17" Type="http://schemas.openxmlformats.org/officeDocument/2006/relationships/image" Target="../media/image1023.png"/><Relationship Id="rId25" Type="http://schemas.openxmlformats.org/officeDocument/2006/relationships/image" Target="../media/image1031.png"/><Relationship Id="rId33" Type="http://schemas.openxmlformats.org/officeDocument/2006/relationships/image" Target="../media/image1039.png"/><Relationship Id="rId38" Type="http://schemas.openxmlformats.org/officeDocument/2006/relationships/image" Target="../media/image1042.png"/><Relationship Id="rId46" Type="http://schemas.openxmlformats.org/officeDocument/2006/relationships/image" Target="../media/image1050.png"/><Relationship Id="rId59" Type="http://schemas.openxmlformats.org/officeDocument/2006/relationships/image" Target="../media/image366.png"/><Relationship Id="rId67" Type="http://schemas.openxmlformats.org/officeDocument/2006/relationships/image" Target="../media/image374.png"/><Relationship Id="rId20" Type="http://schemas.openxmlformats.org/officeDocument/2006/relationships/image" Target="../media/image1026.png"/><Relationship Id="rId41" Type="http://schemas.openxmlformats.org/officeDocument/2006/relationships/image" Target="../media/image1045.png"/><Relationship Id="rId54" Type="http://schemas.openxmlformats.org/officeDocument/2006/relationships/image" Target="../media/image1058.png"/><Relationship Id="rId62" Type="http://schemas.openxmlformats.org/officeDocument/2006/relationships/image" Target="../media/image369.png"/><Relationship Id="rId70" Type="http://schemas.openxmlformats.org/officeDocument/2006/relationships/image" Target="../media/image377.png"/><Relationship Id="rId75" Type="http://schemas.openxmlformats.org/officeDocument/2006/relationships/image" Target="../media/image760.png"/><Relationship Id="rId1" Type="http://schemas.openxmlformats.org/officeDocument/2006/relationships/slideLayout" Target="../slideLayouts/slideLayout5.xml"/><Relationship Id="rId6" Type="http://schemas.openxmlformats.org/officeDocument/2006/relationships/image" Target="../media/image1012.png"/><Relationship Id="rId15" Type="http://schemas.openxmlformats.org/officeDocument/2006/relationships/image" Target="../media/image1021.png"/><Relationship Id="rId23" Type="http://schemas.openxmlformats.org/officeDocument/2006/relationships/image" Target="../media/image1029.png"/><Relationship Id="rId28" Type="http://schemas.openxmlformats.org/officeDocument/2006/relationships/image" Target="../media/image1034.png"/><Relationship Id="rId36" Type="http://schemas.openxmlformats.org/officeDocument/2006/relationships/image" Target="../media/image707.png"/><Relationship Id="rId49" Type="http://schemas.openxmlformats.org/officeDocument/2006/relationships/image" Target="../media/image1053.png"/><Relationship Id="rId57" Type="http://schemas.openxmlformats.org/officeDocument/2006/relationships/image" Target="../media/image1061.png"/><Relationship Id="rId10" Type="http://schemas.openxmlformats.org/officeDocument/2006/relationships/image" Target="../media/image1016.png"/><Relationship Id="rId31" Type="http://schemas.openxmlformats.org/officeDocument/2006/relationships/image" Target="../media/image1037.png"/><Relationship Id="rId44" Type="http://schemas.openxmlformats.org/officeDocument/2006/relationships/image" Target="../media/image1048.png"/><Relationship Id="rId52" Type="http://schemas.openxmlformats.org/officeDocument/2006/relationships/image" Target="../media/image1056.png"/><Relationship Id="rId60" Type="http://schemas.openxmlformats.org/officeDocument/2006/relationships/image" Target="../media/image367.png"/><Relationship Id="rId65" Type="http://schemas.openxmlformats.org/officeDocument/2006/relationships/image" Target="../media/image372.png"/><Relationship Id="rId73" Type="http://schemas.openxmlformats.org/officeDocument/2006/relationships/image" Target="../media/image380.png"/><Relationship Id="rId78" Type="http://schemas.openxmlformats.org/officeDocument/2006/relationships/image" Target="../media/image762.png"/><Relationship Id="rId4" Type="http://schemas.openxmlformats.org/officeDocument/2006/relationships/image" Target="../media/image747.png"/><Relationship Id="rId9" Type="http://schemas.openxmlformats.org/officeDocument/2006/relationships/image" Target="../media/image1015.png"/><Relationship Id="rId13" Type="http://schemas.openxmlformats.org/officeDocument/2006/relationships/image" Target="../media/image1019.png"/><Relationship Id="rId18" Type="http://schemas.openxmlformats.org/officeDocument/2006/relationships/image" Target="../media/image1024.png"/><Relationship Id="rId39" Type="http://schemas.openxmlformats.org/officeDocument/2006/relationships/image" Target="../media/image1043.png"/><Relationship Id="rId34" Type="http://schemas.openxmlformats.org/officeDocument/2006/relationships/image" Target="../media/image1040.png"/><Relationship Id="rId50" Type="http://schemas.openxmlformats.org/officeDocument/2006/relationships/image" Target="../media/image1054.png"/><Relationship Id="rId55" Type="http://schemas.openxmlformats.org/officeDocument/2006/relationships/image" Target="../media/image1059.png"/><Relationship Id="rId76" Type="http://schemas.openxmlformats.org/officeDocument/2006/relationships/image" Target="../media/image383.png"/><Relationship Id="rId7" Type="http://schemas.openxmlformats.org/officeDocument/2006/relationships/image" Target="../media/image1013.png"/><Relationship Id="rId71" Type="http://schemas.openxmlformats.org/officeDocument/2006/relationships/image" Target="../media/image378.png"/><Relationship Id="rId2" Type="http://schemas.openxmlformats.org/officeDocument/2006/relationships/image" Target="../media/image1009.png"/><Relationship Id="rId29" Type="http://schemas.openxmlformats.org/officeDocument/2006/relationships/image" Target="../media/image1035.png"/></Relationships>
</file>

<file path=ppt/slides/_rels/slide26.xml.rels><?xml version="1.0" encoding="UTF-8" standalone="yes"?>
<Relationships xmlns="http://schemas.openxmlformats.org/package/2006/relationships"><Relationship Id="rId13" Type="http://schemas.openxmlformats.org/officeDocument/2006/relationships/image" Target="../media/image1071.png"/><Relationship Id="rId18" Type="http://schemas.openxmlformats.org/officeDocument/2006/relationships/image" Target="../media/image1076.png"/><Relationship Id="rId26" Type="http://schemas.openxmlformats.org/officeDocument/2006/relationships/image" Target="../media/image1082.png"/><Relationship Id="rId39" Type="http://schemas.openxmlformats.org/officeDocument/2006/relationships/image" Target="../media/image1093.png"/><Relationship Id="rId21" Type="http://schemas.openxmlformats.org/officeDocument/2006/relationships/image" Target="../media/image830.png"/><Relationship Id="rId34" Type="http://schemas.openxmlformats.org/officeDocument/2006/relationships/image" Target="../media/image1090.png"/><Relationship Id="rId7" Type="http://schemas.openxmlformats.org/officeDocument/2006/relationships/image" Target="../media/image1065.png"/><Relationship Id="rId12" Type="http://schemas.openxmlformats.org/officeDocument/2006/relationships/image" Target="../media/image1070.png"/><Relationship Id="rId17" Type="http://schemas.openxmlformats.org/officeDocument/2006/relationships/image" Target="../media/image1075.png"/><Relationship Id="rId25" Type="http://schemas.openxmlformats.org/officeDocument/2006/relationships/image" Target="../media/image1081.png"/><Relationship Id="rId33" Type="http://schemas.openxmlformats.org/officeDocument/2006/relationships/image" Target="../media/image1089.png"/><Relationship Id="rId38" Type="http://schemas.openxmlformats.org/officeDocument/2006/relationships/image" Target="../media/image1092.png"/><Relationship Id="rId2" Type="http://schemas.openxmlformats.org/officeDocument/2006/relationships/image" Target="../media/image1062.png"/><Relationship Id="rId16" Type="http://schemas.openxmlformats.org/officeDocument/2006/relationships/image" Target="../media/image1074.png"/><Relationship Id="rId20" Type="http://schemas.openxmlformats.org/officeDocument/2006/relationships/image" Target="../media/image707.png"/><Relationship Id="rId29" Type="http://schemas.openxmlformats.org/officeDocument/2006/relationships/image" Target="../media/image1085.png"/><Relationship Id="rId1" Type="http://schemas.openxmlformats.org/officeDocument/2006/relationships/slideLayout" Target="../slideLayouts/slideLayout5.xml"/><Relationship Id="rId6" Type="http://schemas.openxmlformats.org/officeDocument/2006/relationships/image" Target="../media/image1064.png"/><Relationship Id="rId11" Type="http://schemas.openxmlformats.org/officeDocument/2006/relationships/image" Target="../media/image1069.png"/><Relationship Id="rId24" Type="http://schemas.openxmlformats.org/officeDocument/2006/relationships/image" Target="../media/image1080.png"/><Relationship Id="rId32" Type="http://schemas.openxmlformats.org/officeDocument/2006/relationships/image" Target="../media/image1088.png"/><Relationship Id="rId37" Type="http://schemas.openxmlformats.org/officeDocument/2006/relationships/image" Target="../media/image1091.png"/><Relationship Id="rId5" Type="http://schemas.openxmlformats.org/officeDocument/2006/relationships/image" Target="../media/image1011.png"/><Relationship Id="rId15" Type="http://schemas.openxmlformats.org/officeDocument/2006/relationships/image" Target="../media/image1073.png"/><Relationship Id="rId23" Type="http://schemas.openxmlformats.org/officeDocument/2006/relationships/image" Target="../media/image1079.png"/><Relationship Id="rId28" Type="http://schemas.openxmlformats.org/officeDocument/2006/relationships/image" Target="../media/image1084.png"/><Relationship Id="rId36" Type="http://schemas.openxmlformats.org/officeDocument/2006/relationships/image" Target="../media/image730.png"/><Relationship Id="rId10" Type="http://schemas.openxmlformats.org/officeDocument/2006/relationships/image" Target="../media/image1068.png"/><Relationship Id="rId19" Type="http://schemas.openxmlformats.org/officeDocument/2006/relationships/image" Target="../media/image1077.png"/><Relationship Id="rId31" Type="http://schemas.openxmlformats.org/officeDocument/2006/relationships/image" Target="../media/image1087.png"/><Relationship Id="rId4" Type="http://schemas.openxmlformats.org/officeDocument/2006/relationships/image" Target="../media/image747.png"/><Relationship Id="rId9" Type="http://schemas.openxmlformats.org/officeDocument/2006/relationships/image" Target="../media/image1067.png"/><Relationship Id="rId14" Type="http://schemas.openxmlformats.org/officeDocument/2006/relationships/image" Target="../media/image1072.png"/><Relationship Id="rId22" Type="http://schemas.openxmlformats.org/officeDocument/2006/relationships/image" Target="../media/image1078.png"/><Relationship Id="rId27" Type="http://schemas.openxmlformats.org/officeDocument/2006/relationships/image" Target="../media/image1083.png"/><Relationship Id="rId30" Type="http://schemas.openxmlformats.org/officeDocument/2006/relationships/image" Target="../media/image1086.png"/><Relationship Id="rId35" Type="http://schemas.openxmlformats.org/officeDocument/2006/relationships/image" Target="../media/image729.png"/><Relationship Id="rId8" Type="http://schemas.openxmlformats.org/officeDocument/2006/relationships/image" Target="../media/image1066.png"/><Relationship Id="rId3" Type="http://schemas.openxmlformats.org/officeDocument/2006/relationships/image" Target="../media/image1063.png"/></Relationships>
</file>

<file path=ppt/slides/_rels/slide27.xml.rels><?xml version="1.0" encoding="UTF-8" standalone="yes"?>
<Relationships xmlns="http://schemas.openxmlformats.org/package/2006/relationships"><Relationship Id="rId13" Type="http://schemas.openxmlformats.org/officeDocument/2006/relationships/image" Target="../media/image1103.png"/><Relationship Id="rId18" Type="http://schemas.openxmlformats.org/officeDocument/2006/relationships/image" Target="../media/image943.png"/><Relationship Id="rId26" Type="http://schemas.openxmlformats.org/officeDocument/2006/relationships/image" Target="../media/image1114.png"/><Relationship Id="rId39" Type="http://schemas.openxmlformats.org/officeDocument/2006/relationships/image" Target="../media/image365.png"/><Relationship Id="rId21" Type="http://schemas.openxmlformats.org/officeDocument/2006/relationships/image" Target="../media/image1109.png"/><Relationship Id="rId34" Type="http://schemas.openxmlformats.org/officeDocument/2006/relationships/image" Target="../media/image1122.png"/><Relationship Id="rId42" Type="http://schemas.openxmlformats.org/officeDocument/2006/relationships/image" Target="../media/image368.png"/><Relationship Id="rId47" Type="http://schemas.openxmlformats.org/officeDocument/2006/relationships/image" Target="../media/image373.png"/><Relationship Id="rId50" Type="http://schemas.openxmlformats.org/officeDocument/2006/relationships/image" Target="../media/image376.png"/><Relationship Id="rId55" Type="http://schemas.openxmlformats.org/officeDocument/2006/relationships/image" Target="../media/image381.png"/><Relationship Id="rId7" Type="http://schemas.openxmlformats.org/officeDocument/2006/relationships/image" Target="../media/image1097.png"/><Relationship Id="rId2" Type="http://schemas.openxmlformats.org/officeDocument/2006/relationships/image" Target="../media/image1094.png"/><Relationship Id="rId16" Type="http://schemas.openxmlformats.org/officeDocument/2006/relationships/image" Target="../media/image1106.png"/><Relationship Id="rId29" Type="http://schemas.openxmlformats.org/officeDocument/2006/relationships/image" Target="../media/image1117.png"/><Relationship Id="rId11" Type="http://schemas.openxmlformats.org/officeDocument/2006/relationships/image" Target="../media/image1101.png"/><Relationship Id="rId24" Type="http://schemas.openxmlformats.org/officeDocument/2006/relationships/image" Target="../media/image1112.png"/><Relationship Id="rId32" Type="http://schemas.openxmlformats.org/officeDocument/2006/relationships/image" Target="../media/image1120.png"/><Relationship Id="rId37" Type="http://schemas.openxmlformats.org/officeDocument/2006/relationships/image" Target="../media/image1125.png"/><Relationship Id="rId40" Type="http://schemas.openxmlformats.org/officeDocument/2006/relationships/image" Target="../media/image366.png"/><Relationship Id="rId45" Type="http://schemas.openxmlformats.org/officeDocument/2006/relationships/image" Target="../media/image371.png"/><Relationship Id="rId53" Type="http://schemas.openxmlformats.org/officeDocument/2006/relationships/image" Target="../media/image379.png"/><Relationship Id="rId58" Type="http://schemas.openxmlformats.org/officeDocument/2006/relationships/image" Target="../media/image384.png"/><Relationship Id="rId5" Type="http://schemas.openxmlformats.org/officeDocument/2006/relationships/image" Target="../media/image1095.png"/><Relationship Id="rId19" Type="http://schemas.openxmlformats.org/officeDocument/2006/relationships/image" Target="../media/image1107.png"/><Relationship Id="rId4" Type="http://schemas.openxmlformats.org/officeDocument/2006/relationships/image" Target="../media/image830.png"/><Relationship Id="rId9" Type="http://schemas.openxmlformats.org/officeDocument/2006/relationships/image" Target="../media/image1099.png"/><Relationship Id="rId14" Type="http://schemas.openxmlformats.org/officeDocument/2006/relationships/image" Target="../media/image1104.png"/><Relationship Id="rId22" Type="http://schemas.openxmlformats.org/officeDocument/2006/relationships/image" Target="../media/image1110.png"/><Relationship Id="rId27" Type="http://schemas.openxmlformats.org/officeDocument/2006/relationships/image" Target="../media/image1115.png"/><Relationship Id="rId30" Type="http://schemas.openxmlformats.org/officeDocument/2006/relationships/image" Target="../media/image1118.png"/><Relationship Id="rId35" Type="http://schemas.openxmlformats.org/officeDocument/2006/relationships/image" Target="../media/image1123.png"/><Relationship Id="rId43" Type="http://schemas.openxmlformats.org/officeDocument/2006/relationships/image" Target="../media/image369.png"/><Relationship Id="rId48" Type="http://schemas.openxmlformats.org/officeDocument/2006/relationships/image" Target="../media/image374.png"/><Relationship Id="rId56" Type="http://schemas.openxmlformats.org/officeDocument/2006/relationships/image" Target="../media/image382.png"/><Relationship Id="rId8" Type="http://schemas.openxmlformats.org/officeDocument/2006/relationships/image" Target="../media/image1098.png"/><Relationship Id="rId51" Type="http://schemas.openxmlformats.org/officeDocument/2006/relationships/image" Target="../media/image377.png"/><Relationship Id="rId3" Type="http://schemas.openxmlformats.org/officeDocument/2006/relationships/image" Target="../media/image707.png"/><Relationship Id="rId12" Type="http://schemas.openxmlformats.org/officeDocument/2006/relationships/image" Target="../media/image1102.png"/><Relationship Id="rId17" Type="http://schemas.openxmlformats.org/officeDocument/2006/relationships/image" Target="../media/image747.png"/><Relationship Id="rId25" Type="http://schemas.openxmlformats.org/officeDocument/2006/relationships/image" Target="../media/image1113.png"/><Relationship Id="rId33" Type="http://schemas.openxmlformats.org/officeDocument/2006/relationships/image" Target="../media/image1121.png"/><Relationship Id="rId38" Type="http://schemas.openxmlformats.org/officeDocument/2006/relationships/image" Target="../media/image1126.png"/><Relationship Id="rId46" Type="http://schemas.openxmlformats.org/officeDocument/2006/relationships/image" Target="../media/image372.png"/><Relationship Id="rId59" Type="http://schemas.openxmlformats.org/officeDocument/2006/relationships/image" Target="../media/image385.png"/><Relationship Id="rId20" Type="http://schemas.openxmlformats.org/officeDocument/2006/relationships/image" Target="../media/image1108.png"/><Relationship Id="rId41" Type="http://schemas.openxmlformats.org/officeDocument/2006/relationships/image" Target="../media/image367.png"/><Relationship Id="rId54" Type="http://schemas.openxmlformats.org/officeDocument/2006/relationships/image" Target="../media/image380.png"/><Relationship Id="rId1" Type="http://schemas.openxmlformats.org/officeDocument/2006/relationships/slideLayout" Target="../slideLayouts/slideLayout5.xml"/><Relationship Id="rId6" Type="http://schemas.openxmlformats.org/officeDocument/2006/relationships/image" Target="../media/image1096.png"/><Relationship Id="rId15" Type="http://schemas.openxmlformats.org/officeDocument/2006/relationships/image" Target="../media/image1105.png"/><Relationship Id="rId23" Type="http://schemas.openxmlformats.org/officeDocument/2006/relationships/image" Target="../media/image1111.png"/><Relationship Id="rId28" Type="http://schemas.openxmlformats.org/officeDocument/2006/relationships/image" Target="../media/image1116.png"/><Relationship Id="rId36" Type="http://schemas.openxmlformats.org/officeDocument/2006/relationships/image" Target="../media/image1124.png"/><Relationship Id="rId49" Type="http://schemas.openxmlformats.org/officeDocument/2006/relationships/image" Target="../media/image375.png"/><Relationship Id="rId57" Type="http://schemas.openxmlformats.org/officeDocument/2006/relationships/image" Target="../media/image383.png"/><Relationship Id="rId10" Type="http://schemas.openxmlformats.org/officeDocument/2006/relationships/image" Target="../media/image1100.png"/><Relationship Id="rId31" Type="http://schemas.openxmlformats.org/officeDocument/2006/relationships/image" Target="../media/image1119.png"/><Relationship Id="rId44" Type="http://schemas.openxmlformats.org/officeDocument/2006/relationships/image" Target="../media/image370.png"/><Relationship Id="rId52" Type="http://schemas.openxmlformats.org/officeDocument/2006/relationships/image" Target="../media/image378.png"/><Relationship Id="rId60" Type="http://schemas.openxmlformats.org/officeDocument/2006/relationships/image" Target="../media/image386.png"/></Relationships>
</file>

<file path=ppt/slides/_rels/slide28.xml.rels><?xml version="1.0" encoding="UTF-8" standalone="yes"?>
<Relationships xmlns="http://schemas.openxmlformats.org/package/2006/relationships"><Relationship Id="rId13" Type="http://schemas.openxmlformats.org/officeDocument/2006/relationships/image" Target="../media/image1136.png"/><Relationship Id="rId18" Type="http://schemas.openxmlformats.org/officeDocument/2006/relationships/image" Target="../media/image1141.png"/><Relationship Id="rId26" Type="http://schemas.openxmlformats.org/officeDocument/2006/relationships/image" Target="../media/image1149.png"/><Relationship Id="rId39" Type="http://schemas.openxmlformats.org/officeDocument/2006/relationships/image" Target="../media/image1160.png"/><Relationship Id="rId21" Type="http://schemas.openxmlformats.org/officeDocument/2006/relationships/image" Target="../media/image1144.png"/><Relationship Id="rId34" Type="http://schemas.openxmlformats.org/officeDocument/2006/relationships/image" Target="../media/image1157.png"/><Relationship Id="rId42" Type="http://schemas.openxmlformats.org/officeDocument/2006/relationships/image" Target="../media/image1163.png"/><Relationship Id="rId47" Type="http://schemas.openxmlformats.org/officeDocument/2006/relationships/image" Target="../media/image792.png"/><Relationship Id="rId50" Type="http://schemas.openxmlformats.org/officeDocument/2006/relationships/image" Target="../media/image795.png"/><Relationship Id="rId7" Type="http://schemas.openxmlformats.org/officeDocument/2006/relationships/image" Target="../media/image1130.png"/><Relationship Id="rId2" Type="http://schemas.openxmlformats.org/officeDocument/2006/relationships/image" Target="../media/image1127.png"/><Relationship Id="rId16" Type="http://schemas.openxmlformats.org/officeDocument/2006/relationships/image" Target="../media/image1139.png"/><Relationship Id="rId29" Type="http://schemas.openxmlformats.org/officeDocument/2006/relationships/image" Target="../media/image1152.png"/><Relationship Id="rId11" Type="http://schemas.openxmlformats.org/officeDocument/2006/relationships/image" Target="../media/image1134.png"/><Relationship Id="rId24" Type="http://schemas.openxmlformats.org/officeDocument/2006/relationships/image" Target="../media/image1147.png"/><Relationship Id="rId32" Type="http://schemas.openxmlformats.org/officeDocument/2006/relationships/image" Target="../media/image1155.png"/><Relationship Id="rId37" Type="http://schemas.openxmlformats.org/officeDocument/2006/relationships/image" Target="../media/image833.png"/><Relationship Id="rId40" Type="http://schemas.openxmlformats.org/officeDocument/2006/relationships/image" Target="../media/image1161.png"/><Relationship Id="rId45" Type="http://schemas.openxmlformats.org/officeDocument/2006/relationships/image" Target="../media/image1166.png"/><Relationship Id="rId5" Type="http://schemas.openxmlformats.org/officeDocument/2006/relationships/image" Target="../media/image870.png"/><Relationship Id="rId15" Type="http://schemas.openxmlformats.org/officeDocument/2006/relationships/image" Target="../media/image1138.png"/><Relationship Id="rId23" Type="http://schemas.openxmlformats.org/officeDocument/2006/relationships/image" Target="../media/image1146.png"/><Relationship Id="rId28" Type="http://schemas.openxmlformats.org/officeDocument/2006/relationships/image" Target="../media/image1151.png"/><Relationship Id="rId36" Type="http://schemas.openxmlformats.org/officeDocument/2006/relationships/image" Target="../media/image1159.png"/><Relationship Id="rId49" Type="http://schemas.openxmlformats.org/officeDocument/2006/relationships/image" Target="../media/image794.png"/><Relationship Id="rId10" Type="http://schemas.openxmlformats.org/officeDocument/2006/relationships/image" Target="../media/image1133.png"/><Relationship Id="rId19" Type="http://schemas.openxmlformats.org/officeDocument/2006/relationships/image" Target="../media/image1142.png"/><Relationship Id="rId31" Type="http://schemas.openxmlformats.org/officeDocument/2006/relationships/image" Target="../media/image1154.png"/><Relationship Id="rId44" Type="http://schemas.openxmlformats.org/officeDocument/2006/relationships/image" Target="../media/image1165.png"/><Relationship Id="rId4" Type="http://schemas.openxmlformats.org/officeDocument/2006/relationships/image" Target="../media/image869.png"/><Relationship Id="rId9" Type="http://schemas.openxmlformats.org/officeDocument/2006/relationships/image" Target="../media/image1132.png"/><Relationship Id="rId14" Type="http://schemas.openxmlformats.org/officeDocument/2006/relationships/image" Target="../media/image1137.png"/><Relationship Id="rId22" Type="http://schemas.openxmlformats.org/officeDocument/2006/relationships/image" Target="../media/image1145.png"/><Relationship Id="rId27" Type="http://schemas.openxmlformats.org/officeDocument/2006/relationships/image" Target="../media/image1150.png"/><Relationship Id="rId30" Type="http://schemas.openxmlformats.org/officeDocument/2006/relationships/image" Target="../media/image1153.png"/><Relationship Id="rId35" Type="http://schemas.openxmlformats.org/officeDocument/2006/relationships/image" Target="../media/image1158.png"/><Relationship Id="rId43" Type="http://schemas.openxmlformats.org/officeDocument/2006/relationships/image" Target="../media/image1164.png"/><Relationship Id="rId48" Type="http://schemas.openxmlformats.org/officeDocument/2006/relationships/image" Target="../media/image793.png"/><Relationship Id="rId8" Type="http://schemas.openxmlformats.org/officeDocument/2006/relationships/image" Target="../media/image1131.png"/><Relationship Id="rId3" Type="http://schemas.openxmlformats.org/officeDocument/2006/relationships/image" Target="../media/image1128.png"/><Relationship Id="rId12" Type="http://schemas.openxmlformats.org/officeDocument/2006/relationships/image" Target="../media/image1135.png"/><Relationship Id="rId17" Type="http://schemas.openxmlformats.org/officeDocument/2006/relationships/image" Target="../media/image1140.png"/><Relationship Id="rId25" Type="http://schemas.openxmlformats.org/officeDocument/2006/relationships/image" Target="../media/image1148.png"/><Relationship Id="rId33" Type="http://schemas.openxmlformats.org/officeDocument/2006/relationships/image" Target="../media/image1156.png"/><Relationship Id="rId38" Type="http://schemas.openxmlformats.org/officeDocument/2006/relationships/image" Target="../media/image834.png"/><Relationship Id="rId46" Type="http://schemas.openxmlformats.org/officeDocument/2006/relationships/image" Target="../media/image791.png"/><Relationship Id="rId20" Type="http://schemas.openxmlformats.org/officeDocument/2006/relationships/image" Target="../media/image1143.png"/><Relationship Id="rId41" Type="http://schemas.openxmlformats.org/officeDocument/2006/relationships/image" Target="../media/image1162.png"/><Relationship Id="rId1" Type="http://schemas.openxmlformats.org/officeDocument/2006/relationships/slideLayout" Target="../slideLayouts/slideLayout5.xml"/><Relationship Id="rId6" Type="http://schemas.openxmlformats.org/officeDocument/2006/relationships/image" Target="../media/image1129.png"/></Relationships>
</file>

<file path=ppt/slides/_rels/slide29.xml.rels><?xml version="1.0" encoding="UTF-8" standalone="yes"?>
<Relationships xmlns="http://schemas.openxmlformats.org/package/2006/relationships"><Relationship Id="rId26" Type="http://schemas.openxmlformats.org/officeDocument/2006/relationships/image" Target="../media/image1188.png"/><Relationship Id="rId21" Type="http://schemas.openxmlformats.org/officeDocument/2006/relationships/image" Target="../media/image1183.png"/><Relationship Id="rId42" Type="http://schemas.openxmlformats.org/officeDocument/2006/relationships/image" Target="../media/image1204.png"/><Relationship Id="rId47" Type="http://schemas.openxmlformats.org/officeDocument/2006/relationships/image" Target="../media/image1209.png"/><Relationship Id="rId63" Type="http://schemas.openxmlformats.org/officeDocument/2006/relationships/image" Target="../media/image1225.png"/><Relationship Id="rId68" Type="http://schemas.openxmlformats.org/officeDocument/2006/relationships/image" Target="../media/image1230.png"/><Relationship Id="rId84" Type="http://schemas.openxmlformats.org/officeDocument/2006/relationships/image" Target="../media/image373.png"/><Relationship Id="rId89" Type="http://schemas.openxmlformats.org/officeDocument/2006/relationships/image" Target="../media/image378.png"/><Relationship Id="rId16" Type="http://schemas.openxmlformats.org/officeDocument/2006/relationships/image" Target="../media/image1179.png"/><Relationship Id="rId11" Type="http://schemas.openxmlformats.org/officeDocument/2006/relationships/image" Target="../media/image1174.png"/><Relationship Id="rId32" Type="http://schemas.openxmlformats.org/officeDocument/2006/relationships/image" Target="../media/image1194.png"/><Relationship Id="rId37" Type="http://schemas.openxmlformats.org/officeDocument/2006/relationships/image" Target="../media/image1199.png"/><Relationship Id="rId53" Type="http://schemas.openxmlformats.org/officeDocument/2006/relationships/image" Target="../media/image1215.png"/><Relationship Id="rId58" Type="http://schemas.openxmlformats.org/officeDocument/2006/relationships/image" Target="../media/image1220.png"/><Relationship Id="rId74" Type="http://schemas.openxmlformats.org/officeDocument/2006/relationships/image" Target="../media/image1236.png"/><Relationship Id="rId79" Type="http://schemas.openxmlformats.org/officeDocument/2006/relationships/image" Target="../media/image368.png"/><Relationship Id="rId5" Type="http://schemas.openxmlformats.org/officeDocument/2006/relationships/image" Target="../media/image943.png"/><Relationship Id="rId90" Type="http://schemas.openxmlformats.org/officeDocument/2006/relationships/image" Target="../media/image379.png"/><Relationship Id="rId95" Type="http://schemas.openxmlformats.org/officeDocument/2006/relationships/image" Target="../media/image384.png"/><Relationship Id="rId22" Type="http://schemas.openxmlformats.org/officeDocument/2006/relationships/image" Target="../media/image1184.png"/><Relationship Id="rId27" Type="http://schemas.openxmlformats.org/officeDocument/2006/relationships/image" Target="../media/image1189.png"/><Relationship Id="rId43" Type="http://schemas.openxmlformats.org/officeDocument/2006/relationships/image" Target="../media/image1205.png"/><Relationship Id="rId48" Type="http://schemas.openxmlformats.org/officeDocument/2006/relationships/image" Target="../media/image1210.png"/><Relationship Id="rId64" Type="http://schemas.openxmlformats.org/officeDocument/2006/relationships/image" Target="../media/image1226.png"/><Relationship Id="rId69" Type="http://schemas.openxmlformats.org/officeDocument/2006/relationships/image" Target="../media/image1231.png"/><Relationship Id="rId80" Type="http://schemas.openxmlformats.org/officeDocument/2006/relationships/image" Target="../media/image369.png"/><Relationship Id="rId85" Type="http://schemas.openxmlformats.org/officeDocument/2006/relationships/image" Target="../media/image374.png"/><Relationship Id="rId3" Type="http://schemas.openxmlformats.org/officeDocument/2006/relationships/image" Target="../media/image1168.png"/><Relationship Id="rId12" Type="http://schemas.openxmlformats.org/officeDocument/2006/relationships/image" Target="../media/image1175.png"/><Relationship Id="rId17" Type="http://schemas.openxmlformats.org/officeDocument/2006/relationships/image" Target="../media/image1180.png"/><Relationship Id="rId25" Type="http://schemas.openxmlformats.org/officeDocument/2006/relationships/image" Target="../media/image1187.png"/><Relationship Id="rId33" Type="http://schemas.openxmlformats.org/officeDocument/2006/relationships/image" Target="../media/image1195.png"/><Relationship Id="rId38" Type="http://schemas.openxmlformats.org/officeDocument/2006/relationships/image" Target="../media/image1200.png"/><Relationship Id="rId46" Type="http://schemas.openxmlformats.org/officeDocument/2006/relationships/image" Target="../media/image1208.png"/><Relationship Id="rId59" Type="http://schemas.openxmlformats.org/officeDocument/2006/relationships/image" Target="../media/image1221.png"/><Relationship Id="rId67" Type="http://schemas.openxmlformats.org/officeDocument/2006/relationships/image" Target="../media/image1229.png"/><Relationship Id="rId20" Type="http://schemas.openxmlformats.org/officeDocument/2006/relationships/image" Target="../media/image707.png"/><Relationship Id="rId41" Type="http://schemas.openxmlformats.org/officeDocument/2006/relationships/image" Target="../media/image1203.png"/><Relationship Id="rId54" Type="http://schemas.openxmlformats.org/officeDocument/2006/relationships/image" Target="../media/image1216.png"/><Relationship Id="rId62" Type="http://schemas.openxmlformats.org/officeDocument/2006/relationships/image" Target="../media/image1224.png"/><Relationship Id="rId70" Type="http://schemas.openxmlformats.org/officeDocument/2006/relationships/image" Target="../media/image1232.png"/><Relationship Id="rId75" Type="http://schemas.openxmlformats.org/officeDocument/2006/relationships/image" Target="../media/image1237.png"/><Relationship Id="rId83" Type="http://schemas.openxmlformats.org/officeDocument/2006/relationships/image" Target="../media/image372.png"/><Relationship Id="rId88" Type="http://schemas.openxmlformats.org/officeDocument/2006/relationships/image" Target="../media/image377.png"/><Relationship Id="rId91" Type="http://schemas.openxmlformats.org/officeDocument/2006/relationships/image" Target="../media/image380.png"/><Relationship Id="rId96" Type="http://schemas.openxmlformats.org/officeDocument/2006/relationships/image" Target="../media/image385.png"/><Relationship Id="rId1" Type="http://schemas.openxmlformats.org/officeDocument/2006/relationships/slideLayout" Target="../slideLayouts/slideLayout5.xml"/><Relationship Id="rId6" Type="http://schemas.openxmlformats.org/officeDocument/2006/relationships/image" Target="../media/image1169.png"/><Relationship Id="rId15" Type="http://schemas.openxmlformats.org/officeDocument/2006/relationships/image" Target="../media/image1178.png"/><Relationship Id="rId23" Type="http://schemas.openxmlformats.org/officeDocument/2006/relationships/image" Target="../media/image1185.png"/><Relationship Id="rId28" Type="http://schemas.openxmlformats.org/officeDocument/2006/relationships/image" Target="../media/image1190.png"/><Relationship Id="rId36" Type="http://schemas.openxmlformats.org/officeDocument/2006/relationships/image" Target="../media/image1198.png"/><Relationship Id="rId49" Type="http://schemas.openxmlformats.org/officeDocument/2006/relationships/image" Target="../media/image1211.png"/><Relationship Id="rId57" Type="http://schemas.openxmlformats.org/officeDocument/2006/relationships/image" Target="../media/image1219.png"/><Relationship Id="rId10" Type="http://schemas.openxmlformats.org/officeDocument/2006/relationships/image" Target="../media/image1173.png"/><Relationship Id="rId31" Type="http://schemas.openxmlformats.org/officeDocument/2006/relationships/image" Target="../media/image1193.png"/><Relationship Id="rId44" Type="http://schemas.openxmlformats.org/officeDocument/2006/relationships/image" Target="../media/image1206.png"/><Relationship Id="rId52" Type="http://schemas.openxmlformats.org/officeDocument/2006/relationships/image" Target="../media/image1214.png"/><Relationship Id="rId60" Type="http://schemas.openxmlformats.org/officeDocument/2006/relationships/image" Target="../media/image1222.png"/><Relationship Id="rId65" Type="http://schemas.openxmlformats.org/officeDocument/2006/relationships/image" Target="../media/image1227.png"/><Relationship Id="rId73" Type="http://schemas.openxmlformats.org/officeDocument/2006/relationships/image" Target="../media/image1235.png"/><Relationship Id="rId78" Type="http://schemas.openxmlformats.org/officeDocument/2006/relationships/image" Target="../media/image367.png"/><Relationship Id="rId81" Type="http://schemas.openxmlformats.org/officeDocument/2006/relationships/image" Target="../media/image370.png"/><Relationship Id="rId86" Type="http://schemas.openxmlformats.org/officeDocument/2006/relationships/image" Target="../media/image375.png"/><Relationship Id="rId94" Type="http://schemas.openxmlformats.org/officeDocument/2006/relationships/image" Target="../media/image383.png"/><Relationship Id="rId99" Type="http://schemas.openxmlformats.org/officeDocument/2006/relationships/image" Target="../media/image1239.png"/><Relationship Id="rId4" Type="http://schemas.openxmlformats.org/officeDocument/2006/relationships/image" Target="../media/image747.png"/><Relationship Id="rId9" Type="http://schemas.openxmlformats.org/officeDocument/2006/relationships/image" Target="../media/image1172.png"/><Relationship Id="rId13" Type="http://schemas.openxmlformats.org/officeDocument/2006/relationships/image" Target="../media/image1176.png"/><Relationship Id="rId18" Type="http://schemas.openxmlformats.org/officeDocument/2006/relationships/image" Target="../media/image1181.png"/><Relationship Id="rId39" Type="http://schemas.openxmlformats.org/officeDocument/2006/relationships/image" Target="../media/image1201.png"/><Relationship Id="rId34" Type="http://schemas.openxmlformats.org/officeDocument/2006/relationships/image" Target="../media/image1196.png"/><Relationship Id="rId50" Type="http://schemas.openxmlformats.org/officeDocument/2006/relationships/image" Target="../media/image1212.png"/><Relationship Id="rId55" Type="http://schemas.openxmlformats.org/officeDocument/2006/relationships/image" Target="../media/image1217.png"/><Relationship Id="rId76" Type="http://schemas.openxmlformats.org/officeDocument/2006/relationships/image" Target="../media/image365.png"/><Relationship Id="rId97" Type="http://schemas.openxmlformats.org/officeDocument/2006/relationships/image" Target="../media/image386.png"/><Relationship Id="rId7" Type="http://schemas.openxmlformats.org/officeDocument/2006/relationships/image" Target="../media/image1170.png"/><Relationship Id="rId71" Type="http://schemas.openxmlformats.org/officeDocument/2006/relationships/image" Target="../media/image1233.png"/><Relationship Id="rId92" Type="http://schemas.openxmlformats.org/officeDocument/2006/relationships/image" Target="../media/image381.png"/><Relationship Id="rId2" Type="http://schemas.openxmlformats.org/officeDocument/2006/relationships/image" Target="../media/image1167.png"/><Relationship Id="rId29" Type="http://schemas.openxmlformats.org/officeDocument/2006/relationships/image" Target="../media/image1191.png"/><Relationship Id="rId24" Type="http://schemas.openxmlformats.org/officeDocument/2006/relationships/image" Target="../media/image1186.png"/><Relationship Id="rId40" Type="http://schemas.openxmlformats.org/officeDocument/2006/relationships/image" Target="../media/image1202.png"/><Relationship Id="rId45" Type="http://schemas.openxmlformats.org/officeDocument/2006/relationships/image" Target="../media/image1207.png"/><Relationship Id="rId66" Type="http://schemas.openxmlformats.org/officeDocument/2006/relationships/image" Target="../media/image1228.png"/><Relationship Id="rId87" Type="http://schemas.openxmlformats.org/officeDocument/2006/relationships/image" Target="../media/image376.png"/><Relationship Id="rId61" Type="http://schemas.openxmlformats.org/officeDocument/2006/relationships/image" Target="../media/image1223.png"/><Relationship Id="rId82" Type="http://schemas.openxmlformats.org/officeDocument/2006/relationships/image" Target="../media/image371.png"/><Relationship Id="rId19" Type="http://schemas.openxmlformats.org/officeDocument/2006/relationships/image" Target="../media/image1182.png"/><Relationship Id="rId14" Type="http://schemas.openxmlformats.org/officeDocument/2006/relationships/image" Target="../media/image1177.png"/><Relationship Id="rId30" Type="http://schemas.openxmlformats.org/officeDocument/2006/relationships/image" Target="../media/image1192.png"/><Relationship Id="rId35" Type="http://schemas.openxmlformats.org/officeDocument/2006/relationships/image" Target="../media/image1197.png"/><Relationship Id="rId56" Type="http://schemas.openxmlformats.org/officeDocument/2006/relationships/image" Target="../media/image1218.png"/><Relationship Id="rId77" Type="http://schemas.openxmlformats.org/officeDocument/2006/relationships/image" Target="../media/image366.png"/><Relationship Id="rId8" Type="http://schemas.openxmlformats.org/officeDocument/2006/relationships/image" Target="../media/image1171.png"/><Relationship Id="rId51" Type="http://schemas.openxmlformats.org/officeDocument/2006/relationships/image" Target="../media/image1213.png"/><Relationship Id="rId72" Type="http://schemas.openxmlformats.org/officeDocument/2006/relationships/image" Target="../media/image1234.png"/><Relationship Id="rId93" Type="http://schemas.openxmlformats.org/officeDocument/2006/relationships/image" Target="../media/image382.png"/><Relationship Id="rId98" Type="http://schemas.openxmlformats.org/officeDocument/2006/relationships/image" Target="../media/image1238.png"/></Relationships>
</file>

<file path=ppt/slides/_rels/slide30.xml.rels><?xml version="1.0" encoding="UTF-8" standalone="yes"?>
<Relationships xmlns="http://schemas.openxmlformats.org/package/2006/relationships"><Relationship Id="rId26" Type="http://schemas.openxmlformats.org/officeDocument/2006/relationships/image" Target="../media/image1262.png"/><Relationship Id="rId21" Type="http://schemas.openxmlformats.org/officeDocument/2006/relationships/image" Target="../media/image1257.png"/><Relationship Id="rId42" Type="http://schemas.openxmlformats.org/officeDocument/2006/relationships/image" Target="../media/image1278.png"/><Relationship Id="rId47" Type="http://schemas.openxmlformats.org/officeDocument/2006/relationships/image" Target="../media/image1283.png"/><Relationship Id="rId63" Type="http://schemas.openxmlformats.org/officeDocument/2006/relationships/image" Target="../media/image1297.png"/><Relationship Id="rId68" Type="http://schemas.openxmlformats.org/officeDocument/2006/relationships/image" Target="../media/image1302.png"/><Relationship Id="rId84" Type="http://schemas.openxmlformats.org/officeDocument/2006/relationships/image" Target="../media/image1318.png"/><Relationship Id="rId89" Type="http://schemas.openxmlformats.org/officeDocument/2006/relationships/image" Target="../media/image792.png"/><Relationship Id="rId16" Type="http://schemas.openxmlformats.org/officeDocument/2006/relationships/image" Target="../media/image1252.png"/><Relationship Id="rId11" Type="http://schemas.openxmlformats.org/officeDocument/2006/relationships/image" Target="../media/image1247.png"/><Relationship Id="rId32" Type="http://schemas.openxmlformats.org/officeDocument/2006/relationships/image" Target="../media/image1268.png"/><Relationship Id="rId37" Type="http://schemas.openxmlformats.org/officeDocument/2006/relationships/image" Target="../media/image1273.png"/><Relationship Id="rId53" Type="http://schemas.openxmlformats.org/officeDocument/2006/relationships/image" Target="../media/image1289.png"/><Relationship Id="rId58" Type="http://schemas.openxmlformats.org/officeDocument/2006/relationships/image" Target="../media/image1294.png"/><Relationship Id="rId74" Type="http://schemas.openxmlformats.org/officeDocument/2006/relationships/image" Target="../media/image1308.png"/><Relationship Id="rId79" Type="http://schemas.openxmlformats.org/officeDocument/2006/relationships/image" Target="../media/image1313.png"/><Relationship Id="rId5" Type="http://schemas.openxmlformats.org/officeDocument/2006/relationships/image" Target="../media/image870.png"/><Relationship Id="rId90" Type="http://schemas.openxmlformats.org/officeDocument/2006/relationships/image" Target="../media/image793.png"/><Relationship Id="rId14" Type="http://schemas.openxmlformats.org/officeDocument/2006/relationships/image" Target="../media/image1250.png"/><Relationship Id="rId22" Type="http://schemas.openxmlformats.org/officeDocument/2006/relationships/image" Target="../media/image1258.png"/><Relationship Id="rId27" Type="http://schemas.openxmlformats.org/officeDocument/2006/relationships/image" Target="../media/image1263.png"/><Relationship Id="rId30" Type="http://schemas.openxmlformats.org/officeDocument/2006/relationships/image" Target="../media/image1266.png"/><Relationship Id="rId35" Type="http://schemas.openxmlformats.org/officeDocument/2006/relationships/image" Target="../media/image1271.png"/><Relationship Id="rId43" Type="http://schemas.openxmlformats.org/officeDocument/2006/relationships/image" Target="../media/image1279.png"/><Relationship Id="rId48" Type="http://schemas.openxmlformats.org/officeDocument/2006/relationships/image" Target="../media/image1284.png"/><Relationship Id="rId56" Type="http://schemas.openxmlformats.org/officeDocument/2006/relationships/image" Target="../media/image1292.png"/><Relationship Id="rId64" Type="http://schemas.openxmlformats.org/officeDocument/2006/relationships/image" Target="../media/image1298.png"/><Relationship Id="rId69" Type="http://schemas.openxmlformats.org/officeDocument/2006/relationships/image" Target="../media/image1303.png"/><Relationship Id="rId77" Type="http://schemas.openxmlformats.org/officeDocument/2006/relationships/image" Target="../media/image1311.png"/><Relationship Id="rId8" Type="http://schemas.openxmlformats.org/officeDocument/2006/relationships/image" Target="../media/image1244.png"/><Relationship Id="rId51" Type="http://schemas.openxmlformats.org/officeDocument/2006/relationships/image" Target="../media/image1287.png"/><Relationship Id="rId72" Type="http://schemas.openxmlformats.org/officeDocument/2006/relationships/image" Target="../media/image1306.png"/><Relationship Id="rId80" Type="http://schemas.openxmlformats.org/officeDocument/2006/relationships/image" Target="../media/image1314.png"/><Relationship Id="rId85" Type="http://schemas.openxmlformats.org/officeDocument/2006/relationships/image" Target="../media/image1319.png"/><Relationship Id="rId3" Type="http://schemas.openxmlformats.org/officeDocument/2006/relationships/image" Target="../media/image1241.png"/><Relationship Id="rId12" Type="http://schemas.openxmlformats.org/officeDocument/2006/relationships/image" Target="../media/image1248.png"/><Relationship Id="rId17" Type="http://schemas.openxmlformats.org/officeDocument/2006/relationships/image" Target="../media/image1253.png"/><Relationship Id="rId25" Type="http://schemas.openxmlformats.org/officeDocument/2006/relationships/image" Target="../media/image1261.png"/><Relationship Id="rId33" Type="http://schemas.openxmlformats.org/officeDocument/2006/relationships/image" Target="../media/image1269.png"/><Relationship Id="rId38" Type="http://schemas.openxmlformats.org/officeDocument/2006/relationships/image" Target="../media/image1274.png"/><Relationship Id="rId46" Type="http://schemas.openxmlformats.org/officeDocument/2006/relationships/image" Target="../media/image1282.png"/><Relationship Id="rId59" Type="http://schemas.openxmlformats.org/officeDocument/2006/relationships/image" Target="../media/image833.png"/><Relationship Id="rId67" Type="http://schemas.openxmlformats.org/officeDocument/2006/relationships/image" Target="../media/image1301.png"/><Relationship Id="rId20" Type="http://schemas.openxmlformats.org/officeDocument/2006/relationships/image" Target="../media/image1256.png"/><Relationship Id="rId41" Type="http://schemas.openxmlformats.org/officeDocument/2006/relationships/image" Target="../media/image1277.png"/><Relationship Id="rId54" Type="http://schemas.openxmlformats.org/officeDocument/2006/relationships/image" Target="../media/image1290.png"/><Relationship Id="rId62" Type="http://schemas.openxmlformats.org/officeDocument/2006/relationships/image" Target="../media/image1296.png"/><Relationship Id="rId70" Type="http://schemas.openxmlformats.org/officeDocument/2006/relationships/image" Target="../media/image1304.png"/><Relationship Id="rId75" Type="http://schemas.openxmlformats.org/officeDocument/2006/relationships/image" Target="../media/image1309.png"/><Relationship Id="rId83" Type="http://schemas.openxmlformats.org/officeDocument/2006/relationships/image" Target="../media/image1317.png"/><Relationship Id="rId88" Type="http://schemas.openxmlformats.org/officeDocument/2006/relationships/image" Target="../media/image791.png"/><Relationship Id="rId91" Type="http://schemas.openxmlformats.org/officeDocument/2006/relationships/image" Target="../media/image794.png"/><Relationship Id="rId1" Type="http://schemas.openxmlformats.org/officeDocument/2006/relationships/slideLayout" Target="../slideLayouts/slideLayout5.xml"/><Relationship Id="rId6" Type="http://schemas.openxmlformats.org/officeDocument/2006/relationships/image" Target="../media/image1242.png"/><Relationship Id="rId15" Type="http://schemas.openxmlformats.org/officeDocument/2006/relationships/image" Target="../media/image1251.png"/><Relationship Id="rId23" Type="http://schemas.openxmlformats.org/officeDocument/2006/relationships/image" Target="../media/image1259.png"/><Relationship Id="rId28" Type="http://schemas.openxmlformats.org/officeDocument/2006/relationships/image" Target="../media/image1264.png"/><Relationship Id="rId36" Type="http://schemas.openxmlformats.org/officeDocument/2006/relationships/image" Target="../media/image1272.png"/><Relationship Id="rId49" Type="http://schemas.openxmlformats.org/officeDocument/2006/relationships/image" Target="../media/image1285.png"/><Relationship Id="rId57" Type="http://schemas.openxmlformats.org/officeDocument/2006/relationships/image" Target="../media/image1293.png"/><Relationship Id="rId10" Type="http://schemas.openxmlformats.org/officeDocument/2006/relationships/image" Target="../media/image1246.png"/><Relationship Id="rId31" Type="http://schemas.openxmlformats.org/officeDocument/2006/relationships/image" Target="../media/image1267.png"/><Relationship Id="rId44" Type="http://schemas.openxmlformats.org/officeDocument/2006/relationships/image" Target="../media/image1280.png"/><Relationship Id="rId52" Type="http://schemas.openxmlformats.org/officeDocument/2006/relationships/image" Target="../media/image1288.png"/><Relationship Id="rId60" Type="http://schemas.openxmlformats.org/officeDocument/2006/relationships/image" Target="../media/image834.png"/><Relationship Id="rId65" Type="http://schemas.openxmlformats.org/officeDocument/2006/relationships/image" Target="../media/image1299.png"/><Relationship Id="rId73" Type="http://schemas.openxmlformats.org/officeDocument/2006/relationships/image" Target="../media/image1307.png"/><Relationship Id="rId78" Type="http://schemas.openxmlformats.org/officeDocument/2006/relationships/image" Target="../media/image1312.png"/><Relationship Id="rId81" Type="http://schemas.openxmlformats.org/officeDocument/2006/relationships/image" Target="../media/image1315.png"/><Relationship Id="rId86" Type="http://schemas.openxmlformats.org/officeDocument/2006/relationships/image" Target="../media/image1320.png"/><Relationship Id="rId4" Type="http://schemas.openxmlformats.org/officeDocument/2006/relationships/image" Target="../media/image869.png"/><Relationship Id="rId9" Type="http://schemas.openxmlformats.org/officeDocument/2006/relationships/image" Target="../media/image1245.png"/><Relationship Id="rId13" Type="http://schemas.openxmlformats.org/officeDocument/2006/relationships/image" Target="../media/image1249.png"/><Relationship Id="rId18" Type="http://schemas.openxmlformats.org/officeDocument/2006/relationships/image" Target="../media/image1254.png"/><Relationship Id="rId39" Type="http://schemas.openxmlformats.org/officeDocument/2006/relationships/image" Target="../media/image1275.png"/><Relationship Id="rId34" Type="http://schemas.openxmlformats.org/officeDocument/2006/relationships/image" Target="../media/image1270.png"/><Relationship Id="rId50" Type="http://schemas.openxmlformats.org/officeDocument/2006/relationships/image" Target="../media/image1286.png"/><Relationship Id="rId55" Type="http://schemas.openxmlformats.org/officeDocument/2006/relationships/image" Target="../media/image1291.png"/><Relationship Id="rId76" Type="http://schemas.openxmlformats.org/officeDocument/2006/relationships/image" Target="../media/image1310.png"/><Relationship Id="rId7" Type="http://schemas.openxmlformats.org/officeDocument/2006/relationships/image" Target="../media/image1243.png"/><Relationship Id="rId71" Type="http://schemas.openxmlformats.org/officeDocument/2006/relationships/image" Target="../media/image1305.png"/><Relationship Id="rId92" Type="http://schemas.openxmlformats.org/officeDocument/2006/relationships/image" Target="../media/image795.png"/><Relationship Id="rId2" Type="http://schemas.openxmlformats.org/officeDocument/2006/relationships/image" Target="../media/image1240.png"/><Relationship Id="rId29" Type="http://schemas.openxmlformats.org/officeDocument/2006/relationships/image" Target="../media/image1265.png"/><Relationship Id="rId24" Type="http://schemas.openxmlformats.org/officeDocument/2006/relationships/image" Target="../media/image1260.png"/><Relationship Id="rId40" Type="http://schemas.openxmlformats.org/officeDocument/2006/relationships/image" Target="../media/image1276.png"/><Relationship Id="rId45" Type="http://schemas.openxmlformats.org/officeDocument/2006/relationships/image" Target="../media/image1281.png"/><Relationship Id="rId66" Type="http://schemas.openxmlformats.org/officeDocument/2006/relationships/image" Target="../media/image1300.png"/><Relationship Id="rId87" Type="http://schemas.openxmlformats.org/officeDocument/2006/relationships/image" Target="../media/image1321.png"/><Relationship Id="rId61" Type="http://schemas.openxmlformats.org/officeDocument/2006/relationships/image" Target="../media/image1295.png"/><Relationship Id="rId82" Type="http://schemas.openxmlformats.org/officeDocument/2006/relationships/image" Target="../media/image1316.png"/><Relationship Id="rId19" Type="http://schemas.openxmlformats.org/officeDocument/2006/relationships/image" Target="../media/image1255.png"/></Relationships>
</file>

<file path=ppt/slides/_rels/slide31.xml.rels><?xml version="1.0" encoding="UTF-8" standalone="yes"?>
<Relationships xmlns="http://schemas.openxmlformats.org/package/2006/relationships"><Relationship Id="rId13" Type="http://schemas.openxmlformats.org/officeDocument/2006/relationships/image" Target="../media/image1332.png"/><Relationship Id="rId18" Type="http://schemas.openxmlformats.org/officeDocument/2006/relationships/image" Target="../media/image1337.png"/><Relationship Id="rId26" Type="http://schemas.openxmlformats.org/officeDocument/2006/relationships/image" Target="../media/image1343.png"/><Relationship Id="rId39" Type="http://schemas.openxmlformats.org/officeDocument/2006/relationships/image" Target="../media/image1356.png"/><Relationship Id="rId21" Type="http://schemas.openxmlformats.org/officeDocument/2006/relationships/image" Target="../media/image1340.png"/><Relationship Id="rId34" Type="http://schemas.openxmlformats.org/officeDocument/2006/relationships/image" Target="../media/image1351.png"/><Relationship Id="rId42" Type="http://schemas.openxmlformats.org/officeDocument/2006/relationships/image" Target="../media/image366.png"/><Relationship Id="rId47" Type="http://schemas.openxmlformats.org/officeDocument/2006/relationships/image" Target="../media/image371.png"/><Relationship Id="rId50" Type="http://schemas.openxmlformats.org/officeDocument/2006/relationships/image" Target="../media/image374.png"/><Relationship Id="rId55" Type="http://schemas.openxmlformats.org/officeDocument/2006/relationships/image" Target="../media/image379.png"/><Relationship Id="rId7" Type="http://schemas.openxmlformats.org/officeDocument/2006/relationships/image" Target="../media/image1326.png"/><Relationship Id="rId2" Type="http://schemas.openxmlformats.org/officeDocument/2006/relationships/image" Target="../media/image1322.png"/><Relationship Id="rId16" Type="http://schemas.openxmlformats.org/officeDocument/2006/relationships/image" Target="../media/image1335.png"/><Relationship Id="rId29" Type="http://schemas.openxmlformats.org/officeDocument/2006/relationships/image" Target="../media/image1346.png"/><Relationship Id="rId11" Type="http://schemas.openxmlformats.org/officeDocument/2006/relationships/image" Target="../media/image1330.png"/><Relationship Id="rId24" Type="http://schemas.openxmlformats.org/officeDocument/2006/relationships/image" Target="../media/image833.png"/><Relationship Id="rId32" Type="http://schemas.openxmlformats.org/officeDocument/2006/relationships/image" Target="../media/image1349.png"/><Relationship Id="rId37" Type="http://schemas.openxmlformats.org/officeDocument/2006/relationships/image" Target="../media/image1354.png"/><Relationship Id="rId40" Type="http://schemas.openxmlformats.org/officeDocument/2006/relationships/image" Target="../media/image1357.png"/><Relationship Id="rId45" Type="http://schemas.openxmlformats.org/officeDocument/2006/relationships/image" Target="../media/image369.png"/><Relationship Id="rId53" Type="http://schemas.openxmlformats.org/officeDocument/2006/relationships/image" Target="../media/image377.png"/><Relationship Id="rId58" Type="http://schemas.openxmlformats.org/officeDocument/2006/relationships/image" Target="../media/image760.png"/><Relationship Id="rId5" Type="http://schemas.openxmlformats.org/officeDocument/2006/relationships/image" Target="../media/image1324.png"/><Relationship Id="rId61" Type="http://schemas.openxmlformats.org/officeDocument/2006/relationships/image" Target="../media/image385.png"/><Relationship Id="rId19" Type="http://schemas.openxmlformats.org/officeDocument/2006/relationships/image" Target="../media/image1338.png"/><Relationship Id="rId14" Type="http://schemas.openxmlformats.org/officeDocument/2006/relationships/image" Target="../media/image1333.png"/><Relationship Id="rId22" Type="http://schemas.openxmlformats.org/officeDocument/2006/relationships/image" Target="../media/image1341.png"/><Relationship Id="rId27" Type="http://schemas.openxmlformats.org/officeDocument/2006/relationships/image" Target="../media/image1344.png"/><Relationship Id="rId30" Type="http://schemas.openxmlformats.org/officeDocument/2006/relationships/image" Target="../media/image1347.png"/><Relationship Id="rId35" Type="http://schemas.openxmlformats.org/officeDocument/2006/relationships/image" Target="../media/image1352.png"/><Relationship Id="rId43" Type="http://schemas.openxmlformats.org/officeDocument/2006/relationships/image" Target="../media/image367.png"/><Relationship Id="rId48" Type="http://schemas.openxmlformats.org/officeDocument/2006/relationships/image" Target="../media/image372.png"/><Relationship Id="rId56" Type="http://schemas.openxmlformats.org/officeDocument/2006/relationships/image" Target="../media/image380.png"/><Relationship Id="rId8" Type="http://schemas.openxmlformats.org/officeDocument/2006/relationships/image" Target="../media/image1327.png"/><Relationship Id="rId51" Type="http://schemas.openxmlformats.org/officeDocument/2006/relationships/image" Target="../media/image375.png"/><Relationship Id="rId3" Type="http://schemas.openxmlformats.org/officeDocument/2006/relationships/image" Target="../media/image1323.png"/><Relationship Id="rId12" Type="http://schemas.openxmlformats.org/officeDocument/2006/relationships/image" Target="../media/image1331.png"/><Relationship Id="rId17" Type="http://schemas.openxmlformats.org/officeDocument/2006/relationships/image" Target="../media/image1336.png"/><Relationship Id="rId25" Type="http://schemas.openxmlformats.org/officeDocument/2006/relationships/image" Target="../media/image834.png"/><Relationship Id="rId33" Type="http://schemas.openxmlformats.org/officeDocument/2006/relationships/image" Target="../media/image1350.png"/><Relationship Id="rId38" Type="http://schemas.openxmlformats.org/officeDocument/2006/relationships/image" Target="../media/image1355.png"/><Relationship Id="rId46" Type="http://schemas.openxmlformats.org/officeDocument/2006/relationships/image" Target="../media/image370.png"/><Relationship Id="rId59" Type="http://schemas.openxmlformats.org/officeDocument/2006/relationships/image" Target="../media/image383.png"/><Relationship Id="rId20" Type="http://schemas.openxmlformats.org/officeDocument/2006/relationships/image" Target="../media/image1339.png"/><Relationship Id="rId41" Type="http://schemas.openxmlformats.org/officeDocument/2006/relationships/image" Target="../media/image365.png"/><Relationship Id="rId54" Type="http://schemas.openxmlformats.org/officeDocument/2006/relationships/image" Target="../media/image378.png"/><Relationship Id="rId62" Type="http://schemas.openxmlformats.org/officeDocument/2006/relationships/image" Target="../media/image386.png"/><Relationship Id="rId1" Type="http://schemas.openxmlformats.org/officeDocument/2006/relationships/slideLayout" Target="../slideLayouts/slideLayout5.xml"/><Relationship Id="rId6" Type="http://schemas.openxmlformats.org/officeDocument/2006/relationships/image" Target="../media/image1325.png"/><Relationship Id="rId15" Type="http://schemas.openxmlformats.org/officeDocument/2006/relationships/image" Target="../media/image1334.png"/><Relationship Id="rId23" Type="http://schemas.openxmlformats.org/officeDocument/2006/relationships/image" Target="../media/image1342.png"/><Relationship Id="rId28" Type="http://schemas.openxmlformats.org/officeDocument/2006/relationships/image" Target="../media/image1345.png"/><Relationship Id="rId36" Type="http://schemas.openxmlformats.org/officeDocument/2006/relationships/image" Target="../media/image1353.png"/><Relationship Id="rId49" Type="http://schemas.openxmlformats.org/officeDocument/2006/relationships/image" Target="../media/image757.png"/><Relationship Id="rId57" Type="http://schemas.openxmlformats.org/officeDocument/2006/relationships/image" Target="../media/image381.png"/><Relationship Id="rId10" Type="http://schemas.openxmlformats.org/officeDocument/2006/relationships/image" Target="../media/image1329.png"/><Relationship Id="rId31" Type="http://schemas.openxmlformats.org/officeDocument/2006/relationships/image" Target="../media/image1348.png"/><Relationship Id="rId44" Type="http://schemas.openxmlformats.org/officeDocument/2006/relationships/image" Target="../media/image368.png"/><Relationship Id="rId52" Type="http://schemas.openxmlformats.org/officeDocument/2006/relationships/image" Target="../media/image376.png"/><Relationship Id="rId60" Type="http://schemas.openxmlformats.org/officeDocument/2006/relationships/image" Target="../media/image1358.png"/><Relationship Id="rId4" Type="http://schemas.openxmlformats.org/officeDocument/2006/relationships/image" Target="../media/image869.png"/><Relationship Id="rId9" Type="http://schemas.openxmlformats.org/officeDocument/2006/relationships/image" Target="../media/image1328.png"/></Relationships>
</file>

<file path=ppt/slides/_rels/slide32.xml.rels><?xml version="1.0" encoding="UTF-8" standalone="yes"?>
<Relationships xmlns="http://schemas.openxmlformats.org/package/2006/relationships"><Relationship Id="rId13" Type="http://schemas.openxmlformats.org/officeDocument/2006/relationships/image" Target="../media/image1368.png"/><Relationship Id="rId18" Type="http://schemas.openxmlformats.org/officeDocument/2006/relationships/image" Target="../media/image1373.png"/><Relationship Id="rId26" Type="http://schemas.openxmlformats.org/officeDocument/2006/relationships/image" Target="../media/image1381.png"/><Relationship Id="rId39" Type="http://schemas.openxmlformats.org/officeDocument/2006/relationships/image" Target="../media/image1394.png"/><Relationship Id="rId21" Type="http://schemas.openxmlformats.org/officeDocument/2006/relationships/image" Target="../media/image1376.png"/><Relationship Id="rId34" Type="http://schemas.openxmlformats.org/officeDocument/2006/relationships/image" Target="../media/image1389.png"/><Relationship Id="rId42" Type="http://schemas.openxmlformats.org/officeDocument/2006/relationships/image" Target="../media/image1397.png"/><Relationship Id="rId47" Type="http://schemas.openxmlformats.org/officeDocument/2006/relationships/image" Target="../media/image1402.png"/><Relationship Id="rId50" Type="http://schemas.openxmlformats.org/officeDocument/2006/relationships/image" Target="../media/image729.png"/><Relationship Id="rId7" Type="http://schemas.openxmlformats.org/officeDocument/2006/relationships/image" Target="../media/image1364.png"/><Relationship Id="rId2" Type="http://schemas.openxmlformats.org/officeDocument/2006/relationships/image" Target="../media/image1359.png"/><Relationship Id="rId16" Type="http://schemas.openxmlformats.org/officeDocument/2006/relationships/image" Target="../media/image1371.png"/><Relationship Id="rId29" Type="http://schemas.openxmlformats.org/officeDocument/2006/relationships/image" Target="../media/image1384.png"/><Relationship Id="rId11" Type="http://schemas.openxmlformats.org/officeDocument/2006/relationships/image" Target="../media/image1366.png"/><Relationship Id="rId24" Type="http://schemas.openxmlformats.org/officeDocument/2006/relationships/image" Target="../media/image1379.png"/><Relationship Id="rId32" Type="http://schemas.openxmlformats.org/officeDocument/2006/relationships/image" Target="../media/image1387.png"/><Relationship Id="rId37" Type="http://schemas.openxmlformats.org/officeDocument/2006/relationships/image" Target="../media/image1392.png"/><Relationship Id="rId40" Type="http://schemas.openxmlformats.org/officeDocument/2006/relationships/image" Target="../media/image1395.png"/><Relationship Id="rId45" Type="http://schemas.openxmlformats.org/officeDocument/2006/relationships/image" Target="../media/image1400.png"/><Relationship Id="rId53" Type="http://schemas.openxmlformats.org/officeDocument/2006/relationships/image" Target="../media/image1092.png"/><Relationship Id="rId5" Type="http://schemas.openxmlformats.org/officeDocument/2006/relationships/image" Target="../media/image1362.png"/><Relationship Id="rId10" Type="http://schemas.openxmlformats.org/officeDocument/2006/relationships/image" Target="../media/image1365.png"/><Relationship Id="rId19" Type="http://schemas.openxmlformats.org/officeDocument/2006/relationships/image" Target="../media/image1374.png"/><Relationship Id="rId31" Type="http://schemas.openxmlformats.org/officeDocument/2006/relationships/image" Target="../media/image1386.png"/><Relationship Id="rId44" Type="http://schemas.openxmlformats.org/officeDocument/2006/relationships/image" Target="../media/image1399.png"/><Relationship Id="rId52" Type="http://schemas.openxmlformats.org/officeDocument/2006/relationships/image" Target="../media/image1091.png"/><Relationship Id="rId4" Type="http://schemas.openxmlformats.org/officeDocument/2006/relationships/image" Target="../media/image1361.png"/><Relationship Id="rId9" Type="http://schemas.openxmlformats.org/officeDocument/2006/relationships/image" Target="../media/image830.png"/><Relationship Id="rId14" Type="http://schemas.openxmlformats.org/officeDocument/2006/relationships/image" Target="../media/image1369.png"/><Relationship Id="rId22" Type="http://schemas.openxmlformats.org/officeDocument/2006/relationships/image" Target="../media/image1377.png"/><Relationship Id="rId27" Type="http://schemas.openxmlformats.org/officeDocument/2006/relationships/image" Target="../media/image1382.png"/><Relationship Id="rId30" Type="http://schemas.openxmlformats.org/officeDocument/2006/relationships/image" Target="../media/image1385.png"/><Relationship Id="rId35" Type="http://schemas.openxmlformats.org/officeDocument/2006/relationships/image" Target="../media/image1390.png"/><Relationship Id="rId43" Type="http://schemas.openxmlformats.org/officeDocument/2006/relationships/image" Target="../media/image1398.png"/><Relationship Id="rId48" Type="http://schemas.openxmlformats.org/officeDocument/2006/relationships/image" Target="../media/image1403.png"/><Relationship Id="rId8" Type="http://schemas.openxmlformats.org/officeDocument/2006/relationships/image" Target="../media/image707.png"/><Relationship Id="rId51" Type="http://schemas.openxmlformats.org/officeDocument/2006/relationships/image" Target="../media/image730.png"/><Relationship Id="rId3" Type="http://schemas.openxmlformats.org/officeDocument/2006/relationships/image" Target="../media/image1360.png"/><Relationship Id="rId12" Type="http://schemas.openxmlformats.org/officeDocument/2006/relationships/image" Target="../media/image1367.png"/><Relationship Id="rId17" Type="http://schemas.openxmlformats.org/officeDocument/2006/relationships/image" Target="../media/image1372.png"/><Relationship Id="rId25" Type="http://schemas.openxmlformats.org/officeDocument/2006/relationships/image" Target="../media/image1380.png"/><Relationship Id="rId33" Type="http://schemas.openxmlformats.org/officeDocument/2006/relationships/image" Target="../media/image1388.png"/><Relationship Id="rId38" Type="http://schemas.openxmlformats.org/officeDocument/2006/relationships/image" Target="../media/image1393.png"/><Relationship Id="rId46" Type="http://schemas.openxmlformats.org/officeDocument/2006/relationships/image" Target="../media/image1401.png"/><Relationship Id="rId20" Type="http://schemas.openxmlformats.org/officeDocument/2006/relationships/image" Target="../media/image1375.png"/><Relationship Id="rId41" Type="http://schemas.openxmlformats.org/officeDocument/2006/relationships/image" Target="../media/image1396.png"/><Relationship Id="rId54" Type="http://schemas.openxmlformats.org/officeDocument/2006/relationships/image" Target="../media/image1093.png"/><Relationship Id="rId1" Type="http://schemas.openxmlformats.org/officeDocument/2006/relationships/slideLayout" Target="../slideLayouts/slideLayout5.xml"/><Relationship Id="rId6" Type="http://schemas.openxmlformats.org/officeDocument/2006/relationships/image" Target="../media/image1363.png"/><Relationship Id="rId15" Type="http://schemas.openxmlformats.org/officeDocument/2006/relationships/image" Target="../media/image1370.png"/><Relationship Id="rId23" Type="http://schemas.openxmlformats.org/officeDocument/2006/relationships/image" Target="../media/image1378.png"/><Relationship Id="rId28" Type="http://schemas.openxmlformats.org/officeDocument/2006/relationships/image" Target="../media/image1383.png"/><Relationship Id="rId36" Type="http://schemas.openxmlformats.org/officeDocument/2006/relationships/image" Target="../media/image1391.png"/><Relationship Id="rId49" Type="http://schemas.openxmlformats.org/officeDocument/2006/relationships/image" Target="../media/image1404.png"/></Relationships>
</file>

<file path=ppt/slides/_rels/slide33.xml.rels><?xml version="1.0" encoding="UTF-8" standalone="yes"?>
<Relationships xmlns="http://schemas.openxmlformats.org/package/2006/relationships"><Relationship Id="rId26" Type="http://schemas.openxmlformats.org/officeDocument/2006/relationships/image" Target="../media/image1427.png"/><Relationship Id="rId21" Type="http://schemas.openxmlformats.org/officeDocument/2006/relationships/image" Target="../media/image1422.png"/><Relationship Id="rId42" Type="http://schemas.openxmlformats.org/officeDocument/2006/relationships/image" Target="../media/image1441.png"/><Relationship Id="rId47" Type="http://schemas.openxmlformats.org/officeDocument/2006/relationships/image" Target="../media/image1446.png"/><Relationship Id="rId63" Type="http://schemas.openxmlformats.org/officeDocument/2006/relationships/image" Target="../media/image371.png"/><Relationship Id="rId68" Type="http://schemas.openxmlformats.org/officeDocument/2006/relationships/image" Target="../media/image376.png"/><Relationship Id="rId16" Type="http://schemas.openxmlformats.org/officeDocument/2006/relationships/image" Target="../media/image1417.png"/><Relationship Id="rId11" Type="http://schemas.openxmlformats.org/officeDocument/2006/relationships/image" Target="../media/image1412.png"/><Relationship Id="rId24" Type="http://schemas.openxmlformats.org/officeDocument/2006/relationships/image" Target="../media/image1425.png"/><Relationship Id="rId32" Type="http://schemas.openxmlformats.org/officeDocument/2006/relationships/image" Target="../media/image1431.png"/><Relationship Id="rId37" Type="http://schemas.openxmlformats.org/officeDocument/2006/relationships/image" Target="../media/image1436.png"/><Relationship Id="rId40" Type="http://schemas.openxmlformats.org/officeDocument/2006/relationships/image" Target="../media/image1439.png"/><Relationship Id="rId45" Type="http://schemas.openxmlformats.org/officeDocument/2006/relationships/image" Target="../media/image1444.png"/><Relationship Id="rId53" Type="http://schemas.openxmlformats.org/officeDocument/2006/relationships/image" Target="../media/image1452.png"/><Relationship Id="rId58" Type="http://schemas.openxmlformats.org/officeDocument/2006/relationships/image" Target="../media/image366.png"/><Relationship Id="rId66" Type="http://schemas.openxmlformats.org/officeDocument/2006/relationships/image" Target="../media/image374.png"/><Relationship Id="rId74" Type="http://schemas.openxmlformats.org/officeDocument/2006/relationships/image" Target="../media/image382.png"/><Relationship Id="rId5" Type="http://schemas.openxmlformats.org/officeDocument/2006/relationships/image" Target="../media/image1011.png"/><Relationship Id="rId61" Type="http://schemas.openxmlformats.org/officeDocument/2006/relationships/image" Target="../media/image369.png"/><Relationship Id="rId19" Type="http://schemas.openxmlformats.org/officeDocument/2006/relationships/image" Target="../media/image1420.png"/><Relationship Id="rId14" Type="http://schemas.openxmlformats.org/officeDocument/2006/relationships/image" Target="../media/image1415.png"/><Relationship Id="rId22" Type="http://schemas.openxmlformats.org/officeDocument/2006/relationships/image" Target="../media/image1423.png"/><Relationship Id="rId27" Type="http://schemas.openxmlformats.org/officeDocument/2006/relationships/image" Target="../media/image1428.png"/><Relationship Id="rId30" Type="http://schemas.openxmlformats.org/officeDocument/2006/relationships/image" Target="../media/image707.png"/><Relationship Id="rId35" Type="http://schemas.openxmlformats.org/officeDocument/2006/relationships/image" Target="../media/image1434.png"/><Relationship Id="rId43" Type="http://schemas.openxmlformats.org/officeDocument/2006/relationships/image" Target="../media/image1442.png"/><Relationship Id="rId48" Type="http://schemas.openxmlformats.org/officeDocument/2006/relationships/image" Target="../media/image1447.png"/><Relationship Id="rId56" Type="http://schemas.openxmlformats.org/officeDocument/2006/relationships/image" Target="../media/image1455.png"/><Relationship Id="rId64" Type="http://schemas.openxmlformats.org/officeDocument/2006/relationships/image" Target="../media/image372.png"/><Relationship Id="rId69" Type="http://schemas.openxmlformats.org/officeDocument/2006/relationships/image" Target="../media/image377.png"/><Relationship Id="rId77" Type="http://schemas.openxmlformats.org/officeDocument/2006/relationships/image" Target="../media/image385.png"/><Relationship Id="rId8" Type="http://schemas.openxmlformats.org/officeDocument/2006/relationships/image" Target="../media/image1409.png"/><Relationship Id="rId51" Type="http://schemas.openxmlformats.org/officeDocument/2006/relationships/image" Target="../media/image1450.png"/><Relationship Id="rId72" Type="http://schemas.openxmlformats.org/officeDocument/2006/relationships/image" Target="../media/image380.png"/><Relationship Id="rId3" Type="http://schemas.openxmlformats.org/officeDocument/2006/relationships/image" Target="../media/image1406.png"/><Relationship Id="rId12" Type="http://schemas.openxmlformats.org/officeDocument/2006/relationships/image" Target="../media/image1413.png"/><Relationship Id="rId17" Type="http://schemas.openxmlformats.org/officeDocument/2006/relationships/image" Target="../media/image1418.png"/><Relationship Id="rId25" Type="http://schemas.openxmlformats.org/officeDocument/2006/relationships/image" Target="../media/image1426.png"/><Relationship Id="rId33" Type="http://schemas.openxmlformats.org/officeDocument/2006/relationships/image" Target="../media/image1432.png"/><Relationship Id="rId38" Type="http://schemas.openxmlformats.org/officeDocument/2006/relationships/image" Target="../media/image1437.png"/><Relationship Id="rId46" Type="http://schemas.openxmlformats.org/officeDocument/2006/relationships/image" Target="../media/image1445.png"/><Relationship Id="rId59" Type="http://schemas.openxmlformats.org/officeDocument/2006/relationships/image" Target="../media/image367.png"/><Relationship Id="rId67" Type="http://schemas.openxmlformats.org/officeDocument/2006/relationships/image" Target="../media/image1456.png"/><Relationship Id="rId20" Type="http://schemas.openxmlformats.org/officeDocument/2006/relationships/image" Target="../media/image1421.png"/><Relationship Id="rId41" Type="http://schemas.openxmlformats.org/officeDocument/2006/relationships/image" Target="../media/image1440.png"/><Relationship Id="rId54" Type="http://schemas.openxmlformats.org/officeDocument/2006/relationships/image" Target="../media/image1453.png"/><Relationship Id="rId62" Type="http://schemas.openxmlformats.org/officeDocument/2006/relationships/image" Target="../media/image370.png"/><Relationship Id="rId70" Type="http://schemas.openxmlformats.org/officeDocument/2006/relationships/image" Target="../media/image378.png"/><Relationship Id="rId75" Type="http://schemas.openxmlformats.org/officeDocument/2006/relationships/image" Target="../media/image383.png"/><Relationship Id="rId1" Type="http://schemas.openxmlformats.org/officeDocument/2006/relationships/slideLayout" Target="../slideLayouts/slideLayout5.xml"/><Relationship Id="rId6" Type="http://schemas.openxmlformats.org/officeDocument/2006/relationships/image" Target="../media/image1407.png"/><Relationship Id="rId15" Type="http://schemas.openxmlformats.org/officeDocument/2006/relationships/image" Target="../media/image1416.png"/><Relationship Id="rId23" Type="http://schemas.openxmlformats.org/officeDocument/2006/relationships/image" Target="../media/image1424.png"/><Relationship Id="rId28" Type="http://schemas.openxmlformats.org/officeDocument/2006/relationships/image" Target="../media/image1429.png"/><Relationship Id="rId36" Type="http://schemas.openxmlformats.org/officeDocument/2006/relationships/image" Target="../media/image1435.png"/><Relationship Id="rId49" Type="http://schemas.openxmlformats.org/officeDocument/2006/relationships/image" Target="../media/image1448.png"/><Relationship Id="rId57" Type="http://schemas.openxmlformats.org/officeDocument/2006/relationships/image" Target="../media/image755.png"/><Relationship Id="rId10" Type="http://schemas.openxmlformats.org/officeDocument/2006/relationships/image" Target="../media/image1411.png"/><Relationship Id="rId31" Type="http://schemas.openxmlformats.org/officeDocument/2006/relationships/image" Target="../media/image830.png"/><Relationship Id="rId44" Type="http://schemas.openxmlformats.org/officeDocument/2006/relationships/image" Target="../media/image1443.png"/><Relationship Id="rId52" Type="http://schemas.openxmlformats.org/officeDocument/2006/relationships/image" Target="../media/image1451.png"/><Relationship Id="rId60" Type="http://schemas.openxmlformats.org/officeDocument/2006/relationships/image" Target="../media/image368.png"/><Relationship Id="rId65" Type="http://schemas.openxmlformats.org/officeDocument/2006/relationships/image" Target="../media/image373.png"/><Relationship Id="rId73" Type="http://schemas.openxmlformats.org/officeDocument/2006/relationships/image" Target="../media/image381.png"/><Relationship Id="rId78" Type="http://schemas.openxmlformats.org/officeDocument/2006/relationships/image" Target="../media/image763.png"/><Relationship Id="rId4" Type="http://schemas.openxmlformats.org/officeDocument/2006/relationships/image" Target="../media/image747.png"/><Relationship Id="rId9" Type="http://schemas.openxmlformats.org/officeDocument/2006/relationships/image" Target="../media/image1410.png"/><Relationship Id="rId13" Type="http://schemas.openxmlformats.org/officeDocument/2006/relationships/image" Target="../media/image1414.png"/><Relationship Id="rId18" Type="http://schemas.openxmlformats.org/officeDocument/2006/relationships/image" Target="../media/image1419.png"/><Relationship Id="rId39" Type="http://schemas.openxmlformats.org/officeDocument/2006/relationships/image" Target="../media/image1438.png"/><Relationship Id="rId34" Type="http://schemas.openxmlformats.org/officeDocument/2006/relationships/image" Target="../media/image1433.png"/><Relationship Id="rId50" Type="http://schemas.openxmlformats.org/officeDocument/2006/relationships/image" Target="../media/image1449.png"/><Relationship Id="rId55" Type="http://schemas.openxmlformats.org/officeDocument/2006/relationships/image" Target="../media/image1454.png"/><Relationship Id="rId76" Type="http://schemas.openxmlformats.org/officeDocument/2006/relationships/image" Target="../media/image384.png"/><Relationship Id="rId7" Type="http://schemas.openxmlformats.org/officeDocument/2006/relationships/image" Target="../media/image1408.png"/><Relationship Id="rId71" Type="http://schemas.openxmlformats.org/officeDocument/2006/relationships/image" Target="../media/image379.png"/><Relationship Id="rId2" Type="http://schemas.openxmlformats.org/officeDocument/2006/relationships/image" Target="../media/image1405.png"/><Relationship Id="rId29" Type="http://schemas.openxmlformats.org/officeDocument/2006/relationships/image" Target="../media/image1430.png"/></Relationships>
</file>

<file path=ppt/slides/_rels/slide34.xml.rels><?xml version="1.0" encoding="UTF-8" standalone="yes"?>
<Relationships xmlns="http://schemas.openxmlformats.org/package/2006/relationships"><Relationship Id="rId13" Type="http://schemas.openxmlformats.org/officeDocument/2006/relationships/image" Target="../media/image1466.png"/><Relationship Id="rId18" Type="http://schemas.openxmlformats.org/officeDocument/2006/relationships/image" Target="../media/image1471.png"/><Relationship Id="rId26" Type="http://schemas.openxmlformats.org/officeDocument/2006/relationships/image" Target="../media/image1479.png"/><Relationship Id="rId39" Type="http://schemas.openxmlformats.org/officeDocument/2006/relationships/image" Target="../media/image1492.png"/><Relationship Id="rId21" Type="http://schemas.openxmlformats.org/officeDocument/2006/relationships/image" Target="../media/image1474.png"/><Relationship Id="rId34" Type="http://schemas.openxmlformats.org/officeDocument/2006/relationships/image" Target="../media/image1487.png"/><Relationship Id="rId42" Type="http://schemas.openxmlformats.org/officeDocument/2006/relationships/image" Target="../media/image869.png"/><Relationship Id="rId47" Type="http://schemas.openxmlformats.org/officeDocument/2006/relationships/image" Target="../media/image1498.png"/><Relationship Id="rId50" Type="http://schemas.openxmlformats.org/officeDocument/2006/relationships/image" Target="../media/image1501.png"/><Relationship Id="rId55" Type="http://schemas.openxmlformats.org/officeDocument/2006/relationships/image" Target="../media/image1506.png"/><Relationship Id="rId7" Type="http://schemas.openxmlformats.org/officeDocument/2006/relationships/image" Target="../media/image1460.png"/><Relationship Id="rId2" Type="http://schemas.openxmlformats.org/officeDocument/2006/relationships/image" Target="../media/image1457.png"/><Relationship Id="rId16" Type="http://schemas.openxmlformats.org/officeDocument/2006/relationships/image" Target="../media/image1469.png"/><Relationship Id="rId29" Type="http://schemas.openxmlformats.org/officeDocument/2006/relationships/image" Target="../media/image1482.png"/><Relationship Id="rId11" Type="http://schemas.openxmlformats.org/officeDocument/2006/relationships/image" Target="../media/image1464.png"/><Relationship Id="rId24" Type="http://schemas.openxmlformats.org/officeDocument/2006/relationships/image" Target="../media/image1477.png"/><Relationship Id="rId32" Type="http://schemas.openxmlformats.org/officeDocument/2006/relationships/image" Target="../media/image1485.png"/><Relationship Id="rId37" Type="http://schemas.openxmlformats.org/officeDocument/2006/relationships/image" Target="../media/image1490.png"/><Relationship Id="rId40" Type="http://schemas.openxmlformats.org/officeDocument/2006/relationships/image" Target="../media/image1493.png"/><Relationship Id="rId45" Type="http://schemas.openxmlformats.org/officeDocument/2006/relationships/image" Target="../media/image1496.png"/><Relationship Id="rId53" Type="http://schemas.openxmlformats.org/officeDocument/2006/relationships/image" Target="../media/image1504.png"/><Relationship Id="rId58" Type="http://schemas.openxmlformats.org/officeDocument/2006/relationships/image" Target="../media/image793.png"/><Relationship Id="rId5" Type="http://schemas.openxmlformats.org/officeDocument/2006/relationships/image" Target="../media/image834.png"/><Relationship Id="rId19" Type="http://schemas.openxmlformats.org/officeDocument/2006/relationships/image" Target="../media/image1472.png"/><Relationship Id="rId4" Type="http://schemas.openxmlformats.org/officeDocument/2006/relationships/image" Target="../media/image833.png"/><Relationship Id="rId9" Type="http://schemas.openxmlformats.org/officeDocument/2006/relationships/image" Target="../media/image1462.png"/><Relationship Id="rId14" Type="http://schemas.openxmlformats.org/officeDocument/2006/relationships/image" Target="../media/image1467.png"/><Relationship Id="rId22" Type="http://schemas.openxmlformats.org/officeDocument/2006/relationships/image" Target="../media/image1475.png"/><Relationship Id="rId27" Type="http://schemas.openxmlformats.org/officeDocument/2006/relationships/image" Target="../media/image1480.png"/><Relationship Id="rId30" Type="http://schemas.openxmlformats.org/officeDocument/2006/relationships/image" Target="../media/image1483.png"/><Relationship Id="rId35" Type="http://schemas.openxmlformats.org/officeDocument/2006/relationships/image" Target="../media/image1488.png"/><Relationship Id="rId43" Type="http://schemas.openxmlformats.org/officeDocument/2006/relationships/image" Target="../media/image870.png"/><Relationship Id="rId48" Type="http://schemas.openxmlformats.org/officeDocument/2006/relationships/image" Target="../media/image1499.png"/><Relationship Id="rId56" Type="http://schemas.openxmlformats.org/officeDocument/2006/relationships/image" Target="../media/image791.png"/><Relationship Id="rId8" Type="http://schemas.openxmlformats.org/officeDocument/2006/relationships/image" Target="../media/image1461.png"/><Relationship Id="rId51" Type="http://schemas.openxmlformats.org/officeDocument/2006/relationships/image" Target="../media/image1502.png"/><Relationship Id="rId3" Type="http://schemas.openxmlformats.org/officeDocument/2006/relationships/image" Target="../media/image1458.png"/><Relationship Id="rId12" Type="http://schemas.openxmlformats.org/officeDocument/2006/relationships/image" Target="../media/image1465.png"/><Relationship Id="rId17" Type="http://schemas.openxmlformats.org/officeDocument/2006/relationships/image" Target="../media/image1470.png"/><Relationship Id="rId25" Type="http://schemas.openxmlformats.org/officeDocument/2006/relationships/image" Target="../media/image1478.png"/><Relationship Id="rId33" Type="http://schemas.openxmlformats.org/officeDocument/2006/relationships/image" Target="../media/image1486.png"/><Relationship Id="rId38" Type="http://schemas.openxmlformats.org/officeDocument/2006/relationships/image" Target="../media/image1491.png"/><Relationship Id="rId46" Type="http://schemas.openxmlformats.org/officeDocument/2006/relationships/image" Target="../media/image1497.png"/><Relationship Id="rId59" Type="http://schemas.openxmlformats.org/officeDocument/2006/relationships/image" Target="../media/image794.png"/><Relationship Id="rId20" Type="http://schemas.openxmlformats.org/officeDocument/2006/relationships/image" Target="../media/image1473.png"/><Relationship Id="rId41" Type="http://schemas.openxmlformats.org/officeDocument/2006/relationships/image" Target="../media/image1494.png"/><Relationship Id="rId54" Type="http://schemas.openxmlformats.org/officeDocument/2006/relationships/image" Target="../media/image1505.png"/><Relationship Id="rId1" Type="http://schemas.openxmlformats.org/officeDocument/2006/relationships/slideLayout" Target="../slideLayouts/slideLayout5.xml"/><Relationship Id="rId6" Type="http://schemas.openxmlformats.org/officeDocument/2006/relationships/image" Target="../media/image1459.png"/><Relationship Id="rId15" Type="http://schemas.openxmlformats.org/officeDocument/2006/relationships/image" Target="../media/image1468.png"/><Relationship Id="rId23" Type="http://schemas.openxmlformats.org/officeDocument/2006/relationships/image" Target="../media/image1476.png"/><Relationship Id="rId28" Type="http://schemas.openxmlformats.org/officeDocument/2006/relationships/image" Target="../media/image1481.png"/><Relationship Id="rId36" Type="http://schemas.openxmlformats.org/officeDocument/2006/relationships/image" Target="../media/image1489.png"/><Relationship Id="rId49" Type="http://schemas.openxmlformats.org/officeDocument/2006/relationships/image" Target="../media/image1500.png"/><Relationship Id="rId57" Type="http://schemas.openxmlformats.org/officeDocument/2006/relationships/image" Target="../media/image792.png"/><Relationship Id="rId10" Type="http://schemas.openxmlformats.org/officeDocument/2006/relationships/image" Target="../media/image1463.png"/><Relationship Id="rId31" Type="http://schemas.openxmlformats.org/officeDocument/2006/relationships/image" Target="../media/image1484.png"/><Relationship Id="rId44" Type="http://schemas.openxmlformats.org/officeDocument/2006/relationships/image" Target="../media/image1495.png"/><Relationship Id="rId52" Type="http://schemas.openxmlformats.org/officeDocument/2006/relationships/image" Target="../media/image1503.png"/><Relationship Id="rId60" Type="http://schemas.openxmlformats.org/officeDocument/2006/relationships/image" Target="../media/image795.png"/></Relationships>
</file>

<file path=ppt/slides/_rels/slide35.xml.rels><?xml version="1.0" encoding="UTF-8" standalone="yes"?>
<Relationships xmlns="http://schemas.openxmlformats.org/package/2006/relationships"><Relationship Id="rId26" Type="http://schemas.openxmlformats.org/officeDocument/2006/relationships/image" Target="../media/image1529.png"/><Relationship Id="rId21" Type="http://schemas.openxmlformats.org/officeDocument/2006/relationships/image" Target="../media/image1524.png"/><Relationship Id="rId42" Type="http://schemas.openxmlformats.org/officeDocument/2006/relationships/image" Target="../media/image1543.png"/><Relationship Id="rId47" Type="http://schemas.openxmlformats.org/officeDocument/2006/relationships/image" Target="../media/image1548.png"/><Relationship Id="rId63" Type="http://schemas.openxmlformats.org/officeDocument/2006/relationships/image" Target="../media/image372.png"/><Relationship Id="rId68" Type="http://schemas.openxmlformats.org/officeDocument/2006/relationships/image" Target="../media/image377.png"/><Relationship Id="rId16" Type="http://schemas.openxmlformats.org/officeDocument/2006/relationships/image" Target="../media/image1519.png"/><Relationship Id="rId11" Type="http://schemas.openxmlformats.org/officeDocument/2006/relationships/image" Target="../media/image1514.png"/><Relationship Id="rId24" Type="http://schemas.openxmlformats.org/officeDocument/2006/relationships/image" Target="../media/image1527.png"/><Relationship Id="rId32" Type="http://schemas.openxmlformats.org/officeDocument/2006/relationships/image" Target="../media/image1535.png"/><Relationship Id="rId37" Type="http://schemas.openxmlformats.org/officeDocument/2006/relationships/image" Target="../media/image1540.png"/><Relationship Id="rId40" Type="http://schemas.openxmlformats.org/officeDocument/2006/relationships/image" Target="../media/image1541.png"/><Relationship Id="rId45" Type="http://schemas.openxmlformats.org/officeDocument/2006/relationships/image" Target="../media/image1546.png"/><Relationship Id="rId53" Type="http://schemas.openxmlformats.org/officeDocument/2006/relationships/image" Target="../media/image1554.png"/><Relationship Id="rId58" Type="http://schemas.openxmlformats.org/officeDocument/2006/relationships/image" Target="../media/image367.png"/><Relationship Id="rId66" Type="http://schemas.openxmlformats.org/officeDocument/2006/relationships/image" Target="../media/image1456.png"/><Relationship Id="rId74" Type="http://schemas.openxmlformats.org/officeDocument/2006/relationships/image" Target="../media/image383.png"/><Relationship Id="rId5" Type="http://schemas.openxmlformats.org/officeDocument/2006/relationships/image" Target="../media/image1011.png"/><Relationship Id="rId61" Type="http://schemas.openxmlformats.org/officeDocument/2006/relationships/image" Target="../media/image370.png"/><Relationship Id="rId19" Type="http://schemas.openxmlformats.org/officeDocument/2006/relationships/image" Target="../media/image1522.png"/><Relationship Id="rId14" Type="http://schemas.openxmlformats.org/officeDocument/2006/relationships/image" Target="../media/image1517.png"/><Relationship Id="rId22" Type="http://schemas.openxmlformats.org/officeDocument/2006/relationships/image" Target="../media/image1525.png"/><Relationship Id="rId27" Type="http://schemas.openxmlformats.org/officeDocument/2006/relationships/image" Target="../media/image1530.png"/><Relationship Id="rId30" Type="http://schemas.openxmlformats.org/officeDocument/2006/relationships/image" Target="../media/image1533.png"/><Relationship Id="rId35" Type="http://schemas.openxmlformats.org/officeDocument/2006/relationships/image" Target="../media/image1538.png"/><Relationship Id="rId43" Type="http://schemas.openxmlformats.org/officeDocument/2006/relationships/image" Target="../media/image1544.png"/><Relationship Id="rId48" Type="http://schemas.openxmlformats.org/officeDocument/2006/relationships/image" Target="../media/image1549.png"/><Relationship Id="rId56" Type="http://schemas.openxmlformats.org/officeDocument/2006/relationships/image" Target="../media/image755.png"/><Relationship Id="rId64" Type="http://schemas.openxmlformats.org/officeDocument/2006/relationships/image" Target="../media/image373.png"/><Relationship Id="rId69" Type="http://schemas.openxmlformats.org/officeDocument/2006/relationships/image" Target="../media/image378.png"/><Relationship Id="rId77" Type="http://schemas.openxmlformats.org/officeDocument/2006/relationships/image" Target="../media/image763.png"/><Relationship Id="rId8" Type="http://schemas.openxmlformats.org/officeDocument/2006/relationships/image" Target="../media/image1511.png"/><Relationship Id="rId51" Type="http://schemas.openxmlformats.org/officeDocument/2006/relationships/image" Target="../media/image1552.png"/><Relationship Id="rId72" Type="http://schemas.openxmlformats.org/officeDocument/2006/relationships/image" Target="../media/image381.png"/><Relationship Id="rId3" Type="http://schemas.openxmlformats.org/officeDocument/2006/relationships/image" Target="../media/image1508.png"/><Relationship Id="rId12" Type="http://schemas.openxmlformats.org/officeDocument/2006/relationships/image" Target="../media/image1515.png"/><Relationship Id="rId17" Type="http://schemas.openxmlformats.org/officeDocument/2006/relationships/image" Target="../media/image1520.png"/><Relationship Id="rId25" Type="http://schemas.openxmlformats.org/officeDocument/2006/relationships/image" Target="../media/image1528.png"/><Relationship Id="rId33" Type="http://schemas.openxmlformats.org/officeDocument/2006/relationships/image" Target="../media/image1536.png"/><Relationship Id="rId38" Type="http://schemas.openxmlformats.org/officeDocument/2006/relationships/image" Target="../media/image707.png"/><Relationship Id="rId46" Type="http://schemas.openxmlformats.org/officeDocument/2006/relationships/image" Target="../media/image1547.png"/><Relationship Id="rId59" Type="http://schemas.openxmlformats.org/officeDocument/2006/relationships/image" Target="../media/image368.png"/><Relationship Id="rId67" Type="http://schemas.openxmlformats.org/officeDocument/2006/relationships/image" Target="../media/image376.png"/><Relationship Id="rId20" Type="http://schemas.openxmlformats.org/officeDocument/2006/relationships/image" Target="../media/image1523.png"/><Relationship Id="rId41" Type="http://schemas.openxmlformats.org/officeDocument/2006/relationships/image" Target="../media/image1542.png"/><Relationship Id="rId54" Type="http://schemas.openxmlformats.org/officeDocument/2006/relationships/image" Target="../media/image1555.png"/><Relationship Id="rId62" Type="http://schemas.openxmlformats.org/officeDocument/2006/relationships/image" Target="../media/image371.png"/><Relationship Id="rId70" Type="http://schemas.openxmlformats.org/officeDocument/2006/relationships/image" Target="../media/image379.png"/><Relationship Id="rId75" Type="http://schemas.openxmlformats.org/officeDocument/2006/relationships/image" Target="../media/image384.png"/><Relationship Id="rId1" Type="http://schemas.openxmlformats.org/officeDocument/2006/relationships/slideLayout" Target="../slideLayouts/slideLayout5.xml"/><Relationship Id="rId6" Type="http://schemas.openxmlformats.org/officeDocument/2006/relationships/image" Target="../media/image1509.png"/><Relationship Id="rId15" Type="http://schemas.openxmlformats.org/officeDocument/2006/relationships/image" Target="../media/image1518.png"/><Relationship Id="rId23" Type="http://schemas.openxmlformats.org/officeDocument/2006/relationships/image" Target="../media/image1526.png"/><Relationship Id="rId28" Type="http://schemas.openxmlformats.org/officeDocument/2006/relationships/image" Target="../media/image1531.png"/><Relationship Id="rId36" Type="http://schemas.openxmlformats.org/officeDocument/2006/relationships/image" Target="../media/image1539.png"/><Relationship Id="rId49" Type="http://schemas.openxmlformats.org/officeDocument/2006/relationships/image" Target="../media/image1550.png"/><Relationship Id="rId57" Type="http://schemas.openxmlformats.org/officeDocument/2006/relationships/image" Target="../media/image366.png"/><Relationship Id="rId10" Type="http://schemas.openxmlformats.org/officeDocument/2006/relationships/image" Target="../media/image1513.png"/><Relationship Id="rId31" Type="http://schemas.openxmlformats.org/officeDocument/2006/relationships/image" Target="../media/image1534.png"/><Relationship Id="rId44" Type="http://schemas.openxmlformats.org/officeDocument/2006/relationships/image" Target="../media/image1545.png"/><Relationship Id="rId52" Type="http://schemas.openxmlformats.org/officeDocument/2006/relationships/image" Target="../media/image1553.png"/><Relationship Id="rId60" Type="http://schemas.openxmlformats.org/officeDocument/2006/relationships/image" Target="../media/image369.png"/><Relationship Id="rId65" Type="http://schemas.openxmlformats.org/officeDocument/2006/relationships/image" Target="../media/image374.png"/><Relationship Id="rId73" Type="http://schemas.openxmlformats.org/officeDocument/2006/relationships/image" Target="../media/image382.png"/><Relationship Id="rId4" Type="http://schemas.openxmlformats.org/officeDocument/2006/relationships/image" Target="../media/image747.png"/><Relationship Id="rId9" Type="http://schemas.openxmlformats.org/officeDocument/2006/relationships/image" Target="../media/image1512.png"/><Relationship Id="rId13" Type="http://schemas.openxmlformats.org/officeDocument/2006/relationships/image" Target="../media/image1516.png"/><Relationship Id="rId18" Type="http://schemas.openxmlformats.org/officeDocument/2006/relationships/image" Target="../media/image1521.png"/><Relationship Id="rId39" Type="http://schemas.openxmlformats.org/officeDocument/2006/relationships/image" Target="../media/image830.png"/><Relationship Id="rId34" Type="http://schemas.openxmlformats.org/officeDocument/2006/relationships/image" Target="../media/image1537.png"/><Relationship Id="rId50" Type="http://schemas.openxmlformats.org/officeDocument/2006/relationships/image" Target="../media/image1551.png"/><Relationship Id="rId55" Type="http://schemas.openxmlformats.org/officeDocument/2006/relationships/image" Target="../media/image1556.png"/><Relationship Id="rId76" Type="http://schemas.openxmlformats.org/officeDocument/2006/relationships/image" Target="../media/image385.png"/><Relationship Id="rId7" Type="http://schemas.openxmlformats.org/officeDocument/2006/relationships/image" Target="../media/image1510.png"/><Relationship Id="rId71" Type="http://schemas.openxmlformats.org/officeDocument/2006/relationships/image" Target="../media/image380.png"/><Relationship Id="rId2" Type="http://schemas.openxmlformats.org/officeDocument/2006/relationships/image" Target="../media/image1507.png"/><Relationship Id="rId29" Type="http://schemas.openxmlformats.org/officeDocument/2006/relationships/image" Target="../media/image1532.png"/></Relationships>
</file>

<file path=ppt/slides/_rels/slide36.xml.rels><?xml version="1.0" encoding="UTF-8" standalone="yes"?>
<Relationships xmlns="http://schemas.openxmlformats.org/package/2006/relationships"><Relationship Id="rId26" Type="http://schemas.openxmlformats.org/officeDocument/2006/relationships/image" Target="../media/image1579.png"/><Relationship Id="rId21" Type="http://schemas.openxmlformats.org/officeDocument/2006/relationships/image" Target="../media/image1574.png"/><Relationship Id="rId42" Type="http://schemas.openxmlformats.org/officeDocument/2006/relationships/image" Target="../media/image1595.png"/><Relationship Id="rId47" Type="http://schemas.openxmlformats.org/officeDocument/2006/relationships/image" Target="../media/image1600.png"/><Relationship Id="rId63" Type="http://schemas.openxmlformats.org/officeDocument/2006/relationships/image" Target="../media/image1614.png"/><Relationship Id="rId68" Type="http://schemas.openxmlformats.org/officeDocument/2006/relationships/image" Target="../media/image1619.png"/><Relationship Id="rId84" Type="http://schemas.openxmlformats.org/officeDocument/2006/relationships/image" Target="../media/image1635.png"/><Relationship Id="rId89" Type="http://schemas.openxmlformats.org/officeDocument/2006/relationships/image" Target="../media/image1640.png"/><Relationship Id="rId16" Type="http://schemas.openxmlformats.org/officeDocument/2006/relationships/image" Target="../media/image1569.png"/><Relationship Id="rId11" Type="http://schemas.openxmlformats.org/officeDocument/2006/relationships/image" Target="../media/image1564.png"/><Relationship Id="rId32" Type="http://schemas.openxmlformats.org/officeDocument/2006/relationships/image" Target="../media/image1585.png"/><Relationship Id="rId37" Type="http://schemas.openxmlformats.org/officeDocument/2006/relationships/image" Target="../media/image1590.png"/><Relationship Id="rId53" Type="http://schemas.openxmlformats.org/officeDocument/2006/relationships/image" Target="../media/image1604.png"/><Relationship Id="rId58" Type="http://schemas.openxmlformats.org/officeDocument/2006/relationships/image" Target="../media/image1609.png"/><Relationship Id="rId74" Type="http://schemas.openxmlformats.org/officeDocument/2006/relationships/image" Target="../media/image1625.png"/><Relationship Id="rId79" Type="http://schemas.openxmlformats.org/officeDocument/2006/relationships/image" Target="../media/image1630.png"/><Relationship Id="rId5" Type="http://schemas.openxmlformats.org/officeDocument/2006/relationships/image" Target="../media/image870.png"/><Relationship Id="rId90" Type="http://schemas.openxmlformats.org/officeDocument/2006/relationships/image" Target="../media/image1641.png"/><Relationship Id="rId95" Type="http://schemas.openxmlformats.org/officeDocument/2006/relationships/image" Target="../media/image1646.png"/><Relationship Id="rId22" Type="http://schemas.openxmlformats.org/officeDocument/2006/relationships/image" Target="../media/image1575.png"/><Relationship Id="rId27" Type="http://schemas.openxmlformats.org/officeDocument/2006/relationships/image" Target="../media/image1580.png"/><Relationship Id="rId43" Type="http://schemas.openxmlformats.org/officeDocument/2006/relationships/image" Target="../media/image1596.png"/><Relationship Id="rId48" Type="http://schemas.openxmlformats.org/officeDocument/2006/relationships/image" Target="../media/image833.png"/><Relationship Id="rId64" Type="http://schemas.openxmlformats.org/officeDocument/2006/relationships/image" Target="../media/image1615.png"/><Relationship Id="rId69" Type="http://schemas.openxmlformats.org/officeDocument/2006/relationships/image" Target="../media/image1620.png"/><Relationship Id="rId80" Type="http://schemas.openxmlformats.org/officeDocument/2006/relationships/image" Target="../media/image1631.png"/><Relationship Id="rId85" Type="http://schemas.openxmlformats.org/officeDocument/2006/relationships/image" Target="../media/image1636.png"/><Relationship Id="rId3" Type="http://schemas.openxmlformats.org/officeDocument/2006/relationships/image" Target="../media/image1558.png"/><Relationship Id="rId12" Type="http://schemas.openxmlformats.org/officeDocument/2006/relationships/image" Target="../media/image1565.png"/><Relationship Id="rId17" Type="http://schemas.openxmlformats.org/officeDocument/2006/relationships/image" Target="../media/image1570.png"/><Relationship Id="rId25" Type="http://schemas.openxmlformats.org/officeDocument/2006/relationships/image" Target="../media/image1578.png"/><Relationship Id="rId33" Type="http://schemas.openxmlformats.org/officeDocument/2006/relationships/image" Target="../media/image1586.png"/><Relationship Id="rId38" Type="http://schemas.openxmlformats.org/officeDocument/2006/relationships/image" Target="../media/image1591.png"/><Relationship Id="rId46" Type="http://schemas.openxmlformats.org/officeDocument/2006/relationships/image" Target="../media/image1599.png"/><Relationship Id="rId59" Type="http://schemas.openxmlformats.org/officeDocument/2006/relationships/image" Target="../media/image1610.png"/><Relationship Id="rId67" Type="http://schemas.openxmlformats.org/officeDocument/2006/relationships/image" Target="../media/image1618.png"/><Relationship Id="rId20" Type="http://schemas.openxmlformats.org/officeDocument/2006/relationships/image" Target="../media/image1573.png"/><Relationship Id="rId41" Type="http://schemas.openxmlformats.org/officeDocument/2006/relationships/image" Target="../media/image1594.png"/><Relationship Id="rId54" Type="http://schemas.openxmlformats.org/officeDocument/2006/relationships/image" Target="../media/image1605.png"/><Relationship Id="rId62" Type="http://schemas.openxmlformats.org/officeDocument/2006/relationships/image" Target="../media/image1613.png"/><Relationship Id="rId70" Type="http://schemas.openxmlformats.org/officeDocument/2006/relationships/image" Target="../media/image1621.png"/><Relationship Id="rId75" Type="http://schemas.openxmlformats.org/officeDocument/2006/relationships/image" Target="../media/image1626.png"/><Relationship Id="rId83" Type="http://schemas.openxmlformats.org/officeDocument/2006/relationships/image" Target="../media/image1634.png"/><Relationship Id="rId88" Type="http://schemas.openxmlformats.org/officeDocument/2006/relationships/image" Target="../media/image1639.png"/><Relationship Id="rId91" Type="http://schemas.openxmlformats.org/officeDocument/2006/relationships/image" Target="../media/image1642.png"/><Relationship Id="rId96" Type="http://schemas.openxmlformats.org/officeDocument/2006/relationships/image" Target="../media/image791.png"/><Relationship Id="rId1" Type="http://schemas.openxmlformats.org/officeDocument/2006/relationships/slideLayout" Target="../slideLayouts/slideLayout5.xml"/><Relationship Id="rId6" Type="http://schemas.openxmlformats.org/officeDocument/2006/relationships/image" Target="../media/image1559.png"/><Relationship Id="rId15" Type="http://schemas.openxmlformats.org/officeDocument/2006/relationships/image" Target="../media/image1568.png"/><Relationship Id="rId23" Type="http://schemas.openxmlformats.org/officeDocument/2006/relationships/image" Target="../media/image1576.png"/><Relationship Id="rId28" Type="http://schemas.openxmlformats.org/officeDocument/2006/relationships/image" Target="../media/image1581.png"/><Relationship Id="rId36" Type="http://schemas.openxmlformats.org/officeDocument/2006/relationships/image" Target="../media/image1589.png"/><Relationship Id="rId49" Type="http://schemas.openxmlformats.org/officeDocument/2006/relationships/image" Target="../media/image834.png"/><Relationship Id="rId57" Type="http://schemas.openxmlformats.org/officeDocument/2006/relationships/image" Target="../media/image1608.png"/><Relationship Id="rId10" Type="http://schemas.openxmlformats.org/officeDocument/2006/relationships/image" Target="../media/image1563.png"/><Relationship Id="rId31" Type="http://schemas.openxmlformats.org/officeDocument/2006/relationships/image" Target="../media/image1584.png"/><Relationship Id="rId44" Type="http://schemas.openxmlformats.org/officeDocument/2006/relationships/image" Target="../media/image1597.png"/><Relationship Id="rId52" Type="http://schemas.openxmlformats.org/officeDocument/2006/relationships/image" Target="../media/image1603.png"/><Relationship Id="rId60" Type="http://schemas.openxmlformats.org/officeDocument/2006/relationships/image" Target="../media/image1611.png"/><Relationship Id="rId65" Type="http://schemas.openxmlformats.org/officeDocument/2006/relationships/image" Target="../media/image1616.png"/><Relationship Id="rId73" Type="http://schemas.openxmlformats.org/officeDocument/2006/relationships/image" Target="../media/image1624.png"/><Relationship Id="rId78" Type="http://schemas.openxmlformats.org/officeDocument/2006/relationships/image" Target="../media/image1629.png"/><Relationship Id="rId81" Type="http://schemas.openxmlformats.org/officeDocument/2006/relationships/image" Target="../media/image1632.png"/><Relationship Id="rId86" Type="http://schemas.openxmlformats.org/officeDocument/2006/relationships/image" Target="../media/image1637.png"/><Relationship Id="rId94" Type="http://schemas.openxmlformats.org/officeDocument/2006/relationships/image" Target="../media/image1645.png"/><Relationship Id="rId99" Type="http://schemas.openxmlformats.org/officeDocument/2006/relationships/image" Target="../media/image794.png"/><Relationship Id="rId4" Type="http://schemas.openxmlformats.org/officeDocument/2006/relationships/image" Target="../media/image869.png"/><Relationship Id="rId9" Type="http://schemas.openxmlformats.org/officeDocument/2006/relationships/image" Target="../media/image1562.png"/><Relationship Id="rId13" Type="http://schemas.openxmlformats.org/officeDocument/2006/relationships/image" Target="../media/image1566.png"/><Relationship Id="rId18" Type="http://schemas.openxmlformats.org/officeDocument/2006/relationships/image" Target="../media/image1571.png"/><Relationship Id="rId39" Type="http://schemas.openxmlformats.org/officeDocument/2006/relationships/image" Target="../media/image1592.png"/><Relationship Id="rId34" Type="http://schemas.openxmlformats.org/officeDocument/2006/relationships/image" Target="../media/image1587.png"/><Relationship Id="rId50" Type="http://schemas.openxmlformats.org/officeDocument/2006/relationships/image" Target="../media/image1601.png"/><Relationship Id="rId55" Type="http://schemas.openxmlformats.org/officeDocument/2006/relationships/image" Target="../media/image1606.png"/><Relationship Id="rId76" Type="http://schemas.openxmlformats.org/officeDocument/2006/relationships/image" Target="../media/image1627.png"/><Relationship Id="rId97" Type="http://schemas.openxmlformats.org/officeDocument/2006/relationships/image" Target="../media/image792.png"/><Relationship Id="rId7" Type="http://schemas.openxmlformats.org/officeDocument/2006/relationships/image" Target="../media/image1560.png"/><Relationship Id="rId71" Type="http://schemas.openxmlformats.org/officeDocument/2006/relationships/image" Target="../media/image1622.png"/><Relationship Id="rId92" Type="http://schemas.openxmlformats.org/officeDocument/2006/relationships/image" Target="../media/image1643.png"/><Relationship Id="rId2" Type="http://schemas.openxmlformats.org/officeDocument/2006/relationships/image" Target="../media/image1557.png"/><Relationship Id="rId29" Type="http://schemas.openxmlformats.org/officeDocument/2006/relationships/image" Target="../media/image1582.png"/><Relationship Id="rId24" Type="http://schemas.openxmlformats.org/officeDocument/2006/relationships/image" Target="../media/image1577.png"/><Relationship Id="rId40" Type="http://schemas.openxmlformats.org/officeDocument/2006/relationships/image" Target="../media/image1593.png"/><Relationship Id="rId45" Type="http://schemas.openxmlformats.org/officeDocument/2006/relationships/image" Target="../media/image1598.png"/><Relationship Id="rId66" Type="http://schemas.openxmlformats.org/officeDocument/2006/relationships/image" Target="../media/image1617.png"/><Relationship Id="rId87" Type="http://schemas.openxmlformats.org/officeDocument/2006/relationships/image" Target="../media/image1638.png"/><Relationship Id="rId61" Type="http://schemas.openxmlformats.org/officeDocument/2006/relationships/image" Target="../media/image1612.png"/><Relationship Id="rId82" Type="http://schemas.openxmlformats.org/officeDocument/2006/relationships/image" Target="../media/image1633.png"/><Relationship Id="rId19" Type="http://schemas.openxmlformats.org/officeDocument/2006/relationships/image" Target="../media/image1572.png"/><Relationship Id="rId14" Type="http://schemas.openxmlformats.org/officeDocument/2006/relationships/image" Target="../media/image1567.png"/><Relationship Id="rId30" Type="http://schemas.openxmlformats.org/officeDocument/2006/relationships/image" Target="../media/image1583.png"/><Relationship Id="rId35" Type="http://schemas.openxmlformats.org/officeDocument/2006/relationships/image" Target="../media/image1588.png"/><Relationship Id="rId56" Type="http://schemas.openxmlformats.org/officeDocument/2006/relationships/image" Target="../media/image1607.png"/><Relationship Id="rId77" Type="http://schemas.openxmlformats.org/officeDocument/2006/relationships/image" Target="../media/image1628.png"/><Relationship Id="rId100" Type="http://schemas.openxmlformats.org/officeDocument/2006/relationships/image" Target="../media/image795.png"/><Relationship Id="rId8" Type="http://schemas.openxmlformats.org/officeDocument/2006/relationships/image" Target="../media/image1561.png"/><Relationship Id="rId51" Type="http://schemas.openxmlformats.org/officeDocument/2006/relationships/image" Target="../media/image1602.png"/><Relationship Id="rId72" Type="http://schemas.openxmlformats.org/officeDocument/2006/relationships/image" Target="../media/image1623.png"/><Relationship Id="rId93" Type="http://schemas.openxmlformats.org/officeDocument/2006/relationships/image" Target="../media/image1644.png"/><Relationship Id="rId98" Type="http://schemas.openxmlformats.org/officeDocument/2006/relationships/image" Target="../media/image793.png"/></Relationships>
</file>

<file path=ppt/slides/_rels/slide37.xml.rels><?xml version="1.0" encoding="UTF-8" standalone="yes"?>
<Relationships xmlns="http://schemas.openxmlformats.org/package/2006/relationships"><Relationship Id="rId26" Type="http://schemas.openxmlformats.org/officeDocument/2006/relationships/image" Target="../media/image1669.png"/><Relationship Id="rId21" Type="http://schemas.openxmlformats.org/officeDocument/2006/relationships/image" Target="../media/image1664.png"/><Relationship Id="rId42" Type="http://schemas.openxmlformats.org/officeDocument/2006/relationships/image" Target="../media/image1685.png"/><Relationship Id="rId47" Type="http://schemas.openxmlformats.org/officeDocument/2006/relationships/image" Target="../media/image1690.png"/><Relationship Id="rId63" Type="http://schemas.openxmlformats.org/officeDocument/2006/relationships/image" Target="../media/image1704.png"/><Relationship Id="rId68" Type="http://schemas.openxmlformats.org/officeDocument/2006/relationships/image" Target="../media/image1709.png"/><Relationship Id="rId84" Type="http://schemas.openxmlformats.org/officeDocument/2006/relationships/image" Target="../media/image373.png"/><Relationship Id="rId89" Type="http://schemas.openxmlformats.org/officeDocument/2006/relationships/image" Target="../media/image378.png"/><Relationship Id="rId16" Type="http://schemas.openxmlformats.org/officeDocument/2006/relationships/image" Target="../media/image1659.png"/><Relationship Id="rId11" Type="http://schemas.openxmlformats.org/officeDocument/2006/relationships/image" Target="../media/image1654.png"/><Relationship Id="rId32" Type="http://schemas.openxmlformats.org/officeDocument/2006/relationships/image" Target="../media/image1675.png"/><Relationship Id="rId37" Type="http://schemas.openxmlformats.org/officeDocument/2006/relationships/image" Target="../media/image1680.png"/><Relationship Id="rId53" Type="http://schemas.openxmlformats.org/officeDocument/2006/relationships/image" Target="../media/image1694.png"/><Relationship Id="rId58" Type="http://schemas.openxmlformats.org/officeDocument/2006/relationships/image" Target="../media/image1699.png"/><Relationship Id="rId74" Type="http://schemas.openxmlformats.org/officeDocument/2006/relationships/image" Target="../media/image1715.png"/><Relationship Id="rId79" Type="http://schemas.openxmlformats.org/officeDocument/2006/relationships/image" Target="../media/image368.png"/><Relationship Id="rId5" Type="http://schemas.openxmlformats.org/officeDocument/2006/relationships/image" Target="../media/image1011.png"/><Relationship Id="rId90" Type="http://schemas.openxmlformats.org/officeDocument/2006/relationships/image" Target="../media/image379.png"/><Relationship Id="rId95" Type="http://schemas.openxmlformats.org/officeDocument/2006/relationships/image" Target="../media/image384.png"/><Relationship Id="rId22" Type="http://schemas.openxmlformats.org/officeDocument/2006/relationships/image" Target="../media/image1665.png"/><Relationship Id="rId27" Type="http://schemas.openxmlformats.org/officeDocument/2006/relationships/image" Target="../media/image1670.png"/><Relationship Id="rId43" Type="http://schemas.openxmlformats.org/officeDocument/2006/relationships/image" Target="../media/image1686.png"/><Relationship Id="rId48" Type="http://schemas.openxmlformats.org/officeDocument/2006/relationships/image" Target="../media/image1691.png"/><Relationship Id="rId64" Type="http://schemas.openxmlformats.org/officeDocument/2006/relationships/image" Target="../media/image1705.png"/><Relationship Id="rId69" Type="http://schemas.openxmlformats.org/officeDocument/2006/relationships/image" Target="../media/image1710.png"/><Relationship Id="rId80" Type="http://schemas.openxmlformats.org/officeDocument/2006/relationships/image" Target="../media/image369.png"/><Relationship Id="rId85" Type="http://schemas.openxmlformats.org/officeDocument/2006/relationships/image" Target="../media/image374.png"/><Relationship Id="rId3" Type="http://schemas.openxmlformats.org/officeDocument/2006/relationships/image" Target="../media/image1648.png"/><Relationship Id="rId12" Type="http://schemas.openxmlformats.org/officeDocument/2006/relationships/image" Target="../media/image1655.png"/><Relationship Id="rId17" Type="http://schemas.openxmlformats.org/officeDocument/2006/relationships/image" Target="../media/image1660.png"/><Relationship Id="rId25" Type="http://schemas.openxmlformats.org/officeDocument/2006/relationships/image" Target="../media/image1668.png"/><Relationship Id="rId33" Type="http://schemas.openxmlformats.org/officeDocument/2006/relationships/image" Target="../media/image1676.png"/><Relationship Id="rId38" Type="http://schemas.openxmlformats.org/officeDocument/2006/relationships/image" Target="../media/image1681.png"/><Relationship Id="rId46" Type="http://schemas.openxmlformats.org/officeDocument/2006/relationships/image" Target="../media/image1689.png"/><Relationship Id="rId59" Type="http://schemas.openxmlformats.org/officeDocument/2006/relationships/image" Target="../media/image1700.png"/><Relationship Id="rId67" Type="http://schemas.openxmlformats.org/officeDocument/2006/relationships/image" Target="../media/image1708.png"/><Relationship Id="rId20" Type="http://schemas.openxmlformats.org/officeDocument/2006/relationships/image" Target="../media/image1663.png"/><Relationship Id="rId41" Type="http://schemas.openxmlformats.org/officeDocument/2006/relationships/image" Target="../media/image1684.png"/><Relationship Id="rId54" Type="http://schemas.openxmlformats.org/officeDocument/2006/relationships/image" Target="../media/image1695.png"/><Relationship Id="rId62" Type="http://schemas.openxmlformats.org/officeDocument/2006/relationships/image" Target="../media/image1703.png"/><Relationship Id="rId70" Type="http://schemas.openxmlformats.org/officeDocument/2006/relationships/image" Target="../media/image1711.png"/><Relationship Id="rId75" Type="http://schemas.openxmlformats.org/officeDocument/2006/relationships/image" Target="../media/image1716.png"/><Relationship Id="rId83" Type="http://schemas.openxmlformats.org/officeDocument/2006/relationships/image" Target="../media/image372.png"/><Relationship Id="rId88" Type="http://schemas.openxmlformats.org/officeDocument/2006/relationships/image" Target="../media/image377.png"/><Relationship Id="rId91" Type="http://schemas.openxmlformats.org/officeDocument/2006/relationships/image" Target="../media/image380.png"/><Relationship Id="rId96" Type="http://schemas.openxmlformats.org/officeDocument/2006/relationships/image" Target="../media/image385.png"/><Relationship Id="rId1" Type="http://schemas.openxmlformats.org/officeDocument/2006/relationships/slideLayout" Target="../slideLayouts/slideLayout5.xml"/><Relationship Id="rId6" Type="http://schemas.openxmlformats.org/officeDocument/2006/relationships/image" Target="../media/image1649.png"/><Relationship Id="rId15" Type="http://schemas.openxmlformats.org/officeDocument/2006/relationships/image" Target="../media/image1658.png"/><Relationship Id="rId23" Type="http://schemas.openxmlformats.org/officeDocument/2006/relationships/image" Target="../media/image1666.png"/><Relationship Id="rId28" Type="http://schemas.openxmlformats.org/officeDocument/2006/relationships/image" Target="../media/image1671.png"/><Relationship Id="rId36" Type="http://schemas.openxmlformats.org/officeDocument/2006/relationships/image" Target="../media/image1679.png"/><Relationship Id="rId49" Type="http://schemas.openxmlformats.org/officeDocument/2006/relationships/image" Target="../media/image1692.png"/><Relationship Id="rId57" Type="http://schemas.openxmlformats.org/officeDocument/2006/relationships/image" Target="../media/image1698.png"/><Relationship Id="rId10" Type="http://schemas.openxmlformats.org/officeDocument/2006/relationships/image" Target="../media/image1653.png"/><Relationship Id="rId31" Type="http://schemas.openxmlformats.org/officeDocument/2006/relationships/image" Target="../media/image1674.png"/><Relationship Id="rId44" Type="http://schemas.openxmlformats.org/officeDocument/2006/relationships/image" Target="../media/image1687.png"/><Relationship Id="rId52" Type="http://schemas.openxmlformats.org/officeDocument/2006/relationships/image" Target="../media/image1693.png"/><Relationship Id="rId60" Type="http://schemas.openxmlformats.org/officeDocument/2006/relationships/image" Target="../media/image1701.png"/><Relationship Id="rId65" Type="http://schemas.openxmlformats.org/officeDocument/2006/relationships/image" Target="../media/image1706.png"/><Relationship Id="rId73" Type="http://schemas.openxmlformats.org/officeDocument/2006/relationships/image" Target="../media/image1714.png"/><Relationship Id="rId78" Type="http://schemas.openxmlformats.org/officeDocument/2006/relationships/image" Target="../media/image367.png"/><Relationship Id="rId81" Type="http://schemas.openxmlformats.org/officeDocument/2006/relationships/image" Target="../media/image370.png"/><Relationship Id="rId86" Type="http://schemas.openxmlformats.org/officeDocument/2006/relationships/image" Target="../media/image1456.png"/><Relationship Id="rId94" Type="http://schemas.openxmlformats.org/officeDocument/2006/relationships/image" Target="../media/image383.png"/><Relationship Id="rId4" Type="http://schemas.openxmlformats.org/officeDocument/2006/relationships/image" Target="../media/image747.png"/><Relationship Id="rId9" Type="http://schemas.openxmlformats.org/officeDocument/2006/relationships/image" Target="../media/image1652.png"/><Relationship Id="rId13" Type="http://schemas.openxmlformats.org/officeDocument/2006/relationships/image" Target="../media/image1656.png"/><Relationship Id="rId18" Type="http://schemas.openxmlformats.org/officeDocument/2006/relationships/image" Target="../media/image1661.png"/><Relationship Id="rId39" Type="http://schemas.openxmlformats.org/officeDocument/2006/relationships/image" Target="../media/image1682.png"/><Relationship Id="rId34" Type="http://schemas.openxmlformats.org/officeDocument/2006/relationships/image" Target="../media/image1677.png"/><Relationship Id="rId50" Type="http://schemas.openxmlformats.org/officeDocument/2006/relationships/image" Target="../media/image707.png"/><Relationship Id="rId55" Type="http://schemas.openxmlformats.org/officeDocument/2006/relationships/image" Target="../media/image1696.png"/><Relationship Id="rId76" Type="http://schemas.openxmlformats.org/officeDocument/2006/relationships/image" Target="../media/image755.png"/><Relationship Id="rId97" Type="http://schemas.openxmlformats.org/officeDocument/2006/relationships/image" Target="../media/image763.png"/><Relationship Id="rId7" Type="http://schemas.openxmlformats.org/officeDocument/2006/relationships/image" Target="../media/image1650.png"/><Relationship Id="rId71" Type="http://schemas.openxmlformats.org/officeDocument/2006/relationships/image" Target="../media/image1712.png"/><Relationship Id="rId92" Type="http://schemas.openxmlformats.org/officeDocument/2006/relationships/image" Target="../media/image381.png"/><Relationship Id="rId2" Type="http://schemas.openxmlformats.org/officeDocument/2006/relationships/image" Target="../media/image1647.png"/><Relationship Id="rId29" Type="http://schemas.openxmlformats.org/officeDocument/2006/relationships/image" Target="../media/image1672.png"/><Relationship Id="rId24" Type="http://schemas.openxmlformats.org/officeDocument/2006/relationships/image" Target="../media/image1667.png"/><Relationship Id="rId40" Type="http://schemas.openxmlformats.org/officeDocument/2006/relationships/image" Target="../media/image1683.png"/><Relationship Id="rId45" Type="http://schemas.openxmlformats.org/officeDocument/2006/relationships/image" Target="../media/image1688.png"/><Relationship Id="rId66" Type="http://schemas.openxmlformats.org/officeDocument/2006/relationships/image" Target="../media/image1707.png"/><Relationship Id="rId87" Type="http://schemas.openxmlformats.org/officeDocument/2006/relationships/image" Target="../media/image376.png"/><Relationship Id="rId61" Type="http://schemas.openxmlformats.org/officeDocument/2006/relationships/image" Target="../media/image1702.png"/><Relationship Id="rId82" Type="http://schemas.openxmlformats.org/officeDocument/2006/relationships/image" Target="../media/image371.png"/><Relationship Id="rId19" Type="http://schemas.openxmlformats.org/officeDocument/2006/relationships/image" Target="../media/image1662.png"/><Relationship Id="rId14" Type="http://schemas.openxmlformats.org/officeDocument/2006/relationships/image" Target="../media/image1657.png"/><Relationship Id="rId30" Type="http://schemas.openxmlformats.org/officeDocument/2006/relationships/image" Target="../media/image1673.png"/><Relationship Id="rId35" Type="http://schemas.openxmlformats.org/officeDocument/2006/relationships/image" Target="../media/image1678.png"/><Relationship Id="rId56" Type="http://schemas.openxmlformats.org/officeDocument/2006/relationships/image" Target="../media/image1697.png"/><Relationship Id="rId77" Type="http://schemas.openxmlformats.org/officeDocument/2006/relationships/image" Target="../media/image366.png"/><Relationship Id="rId8" Type="http://schemas.openxmlformats.org/officeDocument/2006/relationships/image" Target="../media/image1651.png"/><Relationship Id="rId51" Type="http://schemas.openxmlformats.org/officeDocument/2006/relationships/image" Target="../media/image830.png"/><Relationship Id="rId72" Type="http://schemas.openxmlformats.org/officeDocument/2006/relationships/image" Target="../media/image1713.png"/><Relationship Id="rId93" Type="http://schemas.openxmlformats.org/officeDocument/2006/relationships/image" Target="../media/image382.png"/></Relationships>
</file>

<file path=ppt/slides/_rels/slide38.xml.rels><?xml version="1.0" encoding="UTF-8" standalone="yes"?>
<Relationships xmlns="http://schemas.openxmlformats.org/package/2006/relationships"><Relationship Id="rId13" Type="http://schemas.openxmlformats.org/officeDocument/2006/relationships/image" Target="../media/image1728.png"/><Relationship Id="rId18" Type="http://schemas.openxmlformats.org/officeDocument/2006/relationships/image" Target="../media/image1733.png"/><Relationship Id="rId26" Type="http://schemas.openxmlformats.org/officeDocument/2006/relationships/image" Target="../media/image1741.png"/><Relationship Id="rId39" Type="http://schemas.openxmlformats.org/officeDocument/2006/relationships/image" Target="../media/image1752.png"/><Relationship Id="rId21" Type="http://schemas.openxmlformats.org/officeDocument/2006/relationships/image" Target="../media/image1736.png"/><Relationship Id="rId34" Type="http://schemas.openxmlformats.org/officeDocument/2006/relationships/image" Target="../media/image1749.png"/><Relationship Id="rId42" Type="http://schemas.openxmlformats.org/officeDocument/2006/relationships/image" Target="../media/image1755.png"/><Relationship Id="rId47" Type="http://schemas.openxmlformats.org/officeDocument/2006/relationships/image" Target="../media/image1760.png"/><Relationship Id="rId50" Type="http://schemas.openxmlformats.org/officeDocument/2006/relationships/image" Target="../media/image1763.png"/><Relationship Id="rId55" Type="http://schemas.openxmlformats.org/officeDocument/2006/relationships/image" Target="../media/image1768.png"/><Relationship Id="rId63" Type="http://schemas.openxmlformats.org/officeDocument/2006/relationships/image" Target="../media/image1093.png"/><Relationship Id="rId7" Type="http://schemas.openxmlformats.org/officeDocument/2006/relationships/image" Target="../media/image1722.png"/><Relationship Id="rId2" Type="http://schemas.openxmlformats.org/officeDocument/2006/relationships/image" Target="../media/image1717.png"/><Relationship Id="rId16" Type="http://schemas.openxmlformats.org/officeDocument/2006/relationships/image" Target="../media/image1731.png"/><Relationship Id="rId29" Type="http://schemas.openxmlformats.org/officeDocument/2006/relationships/image" Target="../media/image1744.png"/><Relationship Id="rId11" Type="http://schemas.openxmlformats.org/officeDocument/2006/relationships/image" Target="../media/image1726.png"/><Relationship Id="rId24" Type="http://schemas.openxmlformats.org/officeDocument/2006/relationships/image" Target="../media/image1739.png"/><Relationship Id="rId32" Type="http://schemas.openxmlformats.org/officeDocument/2006/relationships/image" Target="../media/image1747.png"/><Relationship Id="rId37" Type="http://schemas.openxmlformats.org/officeDocument/2006/relationships/image" Target="../media/image1750.png"/><Relationship Id="rId40" Type="http://schemas.openxmlformats.org/officeDocument/2006/relationships/image" Target="../media/image1753.png"/><Relationship Id="rId45" Type="http://schemas.openxmlformats.org/officeDocument/2006/relationships/image" Target="../media/image1758.png"/><Relationship Id="rId53" Type="http://schemas.openxmlformats.org/officeDocument/2006/relationships/image" Target="../media/image1766.png"/><Relationship Id="rId58" Type="http://schemas.openxmlformats.org/officeDocument/2006/relationships/image" Target="../media/image1771.png"/><Relationship Id="rId5" Type="http://schemas.openxmlformats.org/officeDocument/2006/relationships/image" Target="../media/image1720.png"/><Relationship Id="rId61" Type="http://schemas.openxmlformats.org/officeDocument/2006/relationships/image" Target="../media/image1091.png"/><Relationship Id="rId19" Type="http://schemas.openxmlformats.org/officeDocument/2006/relationships/image" Target="../media/image1734.png"/><Relationship Id="rId14" Type="http://schemas.openxmlformats.org/officeDocument/2006/relationships/image" Target="../media/image1729.png"/><Relationship Id="rId22" Type="http://schemas.openxmlformats.org/officeDocument/2006/relationships/image" Target="../media/image1737.png"/><Relationship Id="rId27" Type="http://schemas.openxmlformats.org/officeDocument/2006/relationships/image" Target="../media/image1742.png"/><Relationship Id="rId30" Type="http://schemas.openxmlformats.org/officeDocument/2006/relationships/image" Target="../media/image1745.png"/><Relationship Id="rId35" Type="http://schemas.openxmlformats.org/officeDocument/2006/relationships/image" Target="../media/image707.png"/><Relationship Id="rId43" Type="http://schemas.openxmlformats.org/officeDocument/2006/relationships/image" Target="../media/image1756.png"/><Relationship Id="rId48" Type="http://schemas.openxmlformats.org/officeDocument/2006/relationships/image" Target="../media/image1761.png"/><Relationship Id="rId56" Type="http://schemas.openxmlformats.org/officeDocument/2006/relationships/image" Target="../media/image1769.png"/><Relationship Id="rId8" Type="http://schemas.openxmlformats.org/officeDocument/2006/relationships/image" Target="../media/image1723.png"/><Relationship Id="rId51" Type="http://schemas.openxmlformats.org/officeDocument/2006/relationships/image" Target="../media/image1764.png"/><Relationship Id="rId3" Type="http://schemas.openxmlformats.org/officeDocument/2006/relationships/image" Target="../media/image1718.png"/><Relationship Id="rId12" Type="http://schemas.openxmlformats.org/officeDocument/2006/relationships/image" Target="../media/image1727.png"/><Relationship Id="rId17" Type="http://schemas.openxmlformats.org/officeDocument/2006/relationships/image" Target="../media/image1732.png"/><Relationship Id="rId25" Type="http://schemas.openxmlformats.org/officeDocument/2006/relationships/image" Target="../media/image1740.png"/><Relationship Id="rId33" Type="http://schemas.openxmlformats.org/officeDocument/2006/relationships/image" Target="../media/image1748.png"/><Relationship Id="rId38" Type="http://schemas.openxmlformats.org/officeDocument/2006/relationships/image" Target="../media/image1751.png"/><Relationship Id="rId46" Type="http://schemas.openxmlformats.org/officeDocument/2006/relationships/image" Target="../media/image1759.png"/><Relationship Id="rId59" Type="http://schemas.openxmlformats.org/officeDocument/2006/relationships/image" Target="../media/image729.png"/><Relationship Id="rId20" Type="http://schemas.openxmlformats.org/officeDocument/2006/relationships/image" Target="../media/image1735.png"/><Relationship Id="rId41" Type="http://schemas.openxmlformats.org/officeDocument/2006/relationships/image" Target="../media/image1754.png"/><Relationship Id="rId54" Type="http://schemas.openxmlformats.org/officeDocument/2006/relationships/image" Target="../media/image1767.png"/><Relationship Id="rId62" Type="http://schemas.openxmlformats.org/officeDocument/2006/relationships/image" Target="../media/image1092.png"/><Relationship Id="rId1" Type="http://schemas.openxmlformats.org/officeDocument/2006/relationships/slideLayout" Target="../slideLayouts/slideLayout5.xml"/><Relationship Id="rId6" Type="http://schemas.openxmlformats.org/officeDocument/2006/relationships/image" Target="../media/image1721.png"/><Relationship Id="rId15" Type="http://schemas.openxmlformats.org/officeDocument/2006/relationships/image" Target="../media/image1730.png"/><Relationship Id="rId23" Type="http://schemas.openxmlformats.org/officeDocument/2006/relationships/image" Target="../media/image1738.png"/><Relationship Id="rId28" Type="http://schemas.openxmlformats.org/officeDocument/2006/relationships/image" Target="../media/image1743.png"/><Relationship Id="rId36" Type="http://schemas.openxmlformats.org/officeDocument/2006/relationships/image" Target="../media/image830.png"/><Relationship Id="rId49" Type="http://schemas.openxmlformats.org/officeDocument/2006/relationships/image" Target="../media/image1762.png"/><Relationship Id="rId57" Type="http://schemas.openxmlformats.org/officeDocument/2006/relationships/image" Target="../media/image1770.png"/><Relationship Id="rId10" Type="http://schemas.openxmlformats.org/officeDocument/2006/relationships/image" Target="../media/image1725.png"/><Relationship Id="rId31" Type="http://schemas.openxmlformats.org/officeDocument/2006/relationships/image" Target="../media/image1746.png"/><Relationship Id="rId44" Type="http://schemas.openxmlformats.org/officeDocument/2006/relationships/image" Target="../media/image1757.png"/><Relationship Id="rId52" Type="http://schemas.openxmlformats.org/officeDocument/2006/relationships/image" Target="../media/image1765.png"/><Relationship Id="rId60" Type="http://schemas.openxmlformats.org/officeDocument/2006/relationships/image" Target="../media/image730.png"/><Relationship Id="rId4" Type="http://schemas.openxmlformats.org/officeDocument/2006/relationships/image" Target="../media/image1719.png"/><Relationship Id="rId9" Type="http://schemas.openxmlformats.org/officeDocument/2006/relationships/image" Target="../media/image1724.png"/></Relationships>
</file>

<file path=ppt/slides/_rels/slide39.xml.rels><?xml version="1.0" encoding="UTF-8" standalone="yes"?>
<Relationships xmlns="http://schemas.openxmlformats.org/package/2006/relationships"><Relationship Id="rId26" Type="http://schemas.openxmlformats.org/officeDocument/2006/relationships/image" Target="../media/image1794.png"/><Relationship Id="rId21" Type="http://schemas.openxmlformats.org/officeDocument/2006/relationships/image" Target="../media/image1789.png"/><Relationship Id="rId42" Type="http://schemas.openxmlformats.org/officeDocument/2006/relationships/image" Target="../media/image1810.png"/><Relationship Id="rId47" Type="http://schemas.openxmlformats.org/officeDocument/2006/relationships/image" Target="../media/image1815.png"/><Relationship Id="rId63" Type="http://schemas.openxmlformats.org/officeDocument/2006/relationships/image" Target="../media/image1829.png"/><Relationship Id="rId68" Type="http://schemas.openxmlformats.org/officeDocument/2006/relationships/image" Target="../media/image756.png"/><Relationship Id="rId84" Type="http://schemas.openxmlformats.org/officeDocument/2006/relationships/image" Target="../media/image761.png"/><Relationship Id="rId16" Type="http://schemas.openxmlformats.org/officeDocument/2006/relationships/image" Target="../media/image1784.png"/><Relationship Id="rId11" Type="http://schemas.openxmlformats.org/officeDocument/2006/relationships/image" Target="../media/image1779.png"/><Relationship Id="rId32" Type="http://schemas.openxmlformats.org/officeDocument/2006/relationships/image" Target="../media/image1800.png"/><Relationship Id="rId37" Type="http://schemas.openxmlformats.org/officeDocument/2006/relationships/image" Target="../media/image1805.png"/><Relationship Id="rId53" Type="http://schemas.openxmlformats.org/officeDocument/2006/relationships/image" Target="../media/image1821.png"/><Relationship Id="rId58" Type="http://schemas.openxmlformats.org/officeDocument/2006/relationships/image" Target="../media/image1826.png"/><Relationship Id="rId74" Type="http://schemas.openxmlformats.org/officeDocument/2006/relationships/image" Target="../media/image374.png"/><Relationship Id="rId79" Type="http://schemas.openxmlformats.org/officeDocument/2006/relationships/image" Target="../media/image379.png"/><Relationship Id="rId5" Type="http://schemas.openxmlformats.org/officeDocument/2006/relationships/image" Target="../media/image943.png"/><Relationship Id="rId19" Type="http://schemas.openxmlformats.org/officeDocument/2006/relationships/image" Target="../media/image1787.png"/><Relationship Id="rId14" Type="http://schemas.openxmlformats.org/officeDocument/2006/relationships/image" Target="../media/image1782.png"/><Relationship Id="rId22" Type="http://schemas.openxmlformats.org/officeDocument/2006/relationships/image" Target="../media/image1790.png"/><Relationship Id="rId27" Type="http://schemas.openxmlformats.org/officeDocument/2006/relationships/image" Target="../media/image1795.png"/><Relationship Id="rId30" Type="http://schemas.openxmlformats.org/officeDocument/2006/relationships/image" Target="../media/image1798.png"/><Relationship Id="rId35" Type="http://schemas.openxmlformats.org/officeDocument/2006/relationships/image" Target="../media/image1803.png"/><Relationship Id="rId43" Type="http://schemas.openxmlformats.org/officeDocument/2006/relationships/image" Target="../media/image1811.png"/><Relationship Id="rId48" Type="http://schemas.openxmlformats.org/officeDocument/2006/relationships/image" Target="../media/image1816.png"/><Relationship Id="rId56" Type="http://schemas.openxmlformats.org/officeDocument/2006/relationships/image" Target="../media/image1824.png"/><Relationship Id="rId64" Type="http://schemas.openxmlformats.org/officeDocument/2006/relationships/image" Target="../media/image1830.png"/><Relationship Id="rId69" Type="http://schemas.openxmlformats.org/officeDocument/2006/relationships/image" Target="../media/image369.png"/><Relationship Id="rId77" Type="http://schemas.openxmlformats.org/officeDocument/2006/relationships/image" Target="../media/image377.png"/><Relationship Id="rId8" Type="http://schemas.openxmlformats.org/officeDocument/2006/relationships/image" Target="../media/image1776.png"/><Relationship Id="rId51" Type="http://schemas.openxmlformats.org/officeDocument/2006/relationships/image" Target="../media/image1819.png"/><Relationship Id="rId72" Type="http://schemas.openxmlformats.org/officeDocument/2006/relationships/image" Target="../media/image372.png"/><Relationship Id="rId80" Type="http://schemas.openxmlformats.org/officeDocument/2006/relationships/image" Target="../media/image380.png"/><Relationship Id="rId85" Type="http://schemas.openxmlformats.org/officeDocument/2006/relationships/image" Target="../media/image762.png"/><Relationship Id="rId3" Type="http://schemas.openxmlformats.org/officeDocument/2006/relationships/image" Target="../media/image1773.png"/><Relationship Id="rId12" Type="http://schemas.openxmlformats.org/officeDocument/2006/relationships/image" Target="../media/image1780.png"/><Relationship Id="rId17" Type="http://schemas.openxmlformats.org/officeDocument/2006/relationships/image" Target="../media/image1785.png"/><Relationship Id="rId25" Type="http://schemas.openxmlformats.org/officeDocument/2006/relationships/image" Target="../media/image1793.png"/><Relationship Id="rId33" Type="http://schemas.openxmlformats.org/officeDocument/2006/relationships/image" Target="../media/image1801.png"/><Relationship Id="rId38" Type="http://schemas.openxmlformats.org/officeDocument/2006/relationships/image" Target="../media/image1806.png"/><Relationship Id="rId46" Type="http://schemas.openxmlformats.org/officeDocument/2006/relationships/image" Target="../media/image1814.png"/><Relationship Id="rId59" Type="http://schemas.openxmlformats.org/officeDocument/2006/relationships/image" Target="../media/image1827.png"/><Relationship Id="rId67" Type="http://schemas.openxmlformats.org/officeDocument/2006/relationships/image" Target="../media/image367.png"/><Relationship Id="rId20" Type="http://schemas.openxmlformats.org/officeDocument/2006/relationships/image" Target="../media/image1788.png"/><Relationship Id="rId41" Type="http://schemas.openxmlformats.org/officeDocument/2006/relationships/image" Target="../media/image1809.png"/><Relationship Id="rId54" Type="http://schemas.openxmlformats.org/officeDocument/2006/relationships/image" Target="../media/image1822.png"/><Relationship Id="rId62" Type="http://schemas.openxmlformats.org/officeDocument/2006/relationships/image" Target="../media/image830.png"/><Relationship Id="rId70" Type="http://schemas.openxmlformats.org/officeDocument/2006/relationships/image" Target="../media/image370.png"/><Relationship Id="rId75" Type="http://schemas.openxmlformats.org/officeDocument/2006/relationships/image" Target="../media/image758.png"/><Relationship Id="rId83" Type="http://schemas.openxmlformats.org/officeDocument/2006/relationships/image" Target="../media/image383.png"/><Relationship Id="rId1" Type="http://schemas.openxmlformats.org/officeDocument/2006/relationships/slideLayout" Target="../slideLayouts/slideLayout5.xml"/><Relationship Id="rId6" Type="http://schemas.openxmlformats.org/officeDocument/2006/relationships/image" Target="../media/image1774.png"/><Relationship Id="rId15" Type="http://schemas.openxmlformats.org/officeDocument/2006/relationships/image" Target="../media/image1783.png"/><Relationship Id="rId23" Type="http://schemas.openxmlformats.org/officeDocument/2006/relationships/image" Target="../media/image1791.png"/><Relationship Id="rId28" Type="http://schemas.openxmlformats.org/officeDocument/2006/relationships/image" Target="../media/image1796.png"/><Relationship Id="rId36" Type="http://schemas.openxmlformats.org/officeDocument/2006/relationships/image" Target="../media/image1804.png"/><Relationship Id="rId49" Type="http://schemas.openxmlformats.org/officeDocument/2006/relationships/image" Target="../media/image1817.png"/><Relationship Id="rId57" Type="http://schemas.openxmlformats.org/officeDocument/2006/relationships/image" Target="../media/image1825.png"/><Relationship Id="rId10" Type="http://schemas.openxmlformats.org/officeDocument/2006/relationships/image" Target="../media/image1778.png"/><Relationship Id="rId31" Type="http://schemas.openxmlformats.org/officeDocument/2006/relationships/image" Target="../media/image1799.png"/><Relationship Id="rId44" Type="http://schemas.openxmlformats.org/officeDocument/2006/relationships/image" Target="../media/image1812.png"/><Relationship Id="rId52" Type="http://schemas.openxmlformats.org/officeDocument/2006/relationships/image" Target="../media/image1820.png"/><Relationship Id="rId60" Type="http://schemas.openxmlformats.org/officeDocument/2006/relationships/image" Target="../media/image1828.png"/><Relationship Id="rId65" Type="http://schemas.openxmlformats.org/officeDocument/2006/relationships/image" Target="../media/image755.png"/><Relationship Id="rId73" Type="http://schemas.openxmlformats.org/officeDocument/2006/relationships/image" Target="../media/image757.png"/><Relationship Id="rId78" Type="http://schemas.openxmlformats.org/officeDocument/2006/relationships/image" Target="../media/image378.png"/><Relationship Id="rId81" Type="http://schemas.openxmlformats.org/officeDocument/2006/relationships/image" Target="../media/image759.png"/><Relationship Id="rId86" Type="http://schemas.openxmlformats.org/officeDocument/2006/relationships/image" Target="../media/image763.png"/><Relationship Id="rId4" Type="http://schemas.openxmlformats.org/officeDocument/2006/relationships/image" Target="../media/image747.png"/><Relationship Id="rId9" Type="http://schemas.openxmlformats.org/officeDocument/2006/relationships/image" Target="../media/image1777.png"/><Relationship Id="rId13" Type="http://schemas.openxmlformats.org/officeDocument/2006/relationships/image" Target="../media/image1781.png"/><Relationship Id="rId18" Type="http://schemas.openxmlformats.org/officeDocument/2006/relationships/image" Target="../media/image1786.png"/><Relationship Id="rId39" Type="http://schemas.openxmlformats.org/officeDocument/2006/relationships/image" Target="../media/image1807.png"/><Relationship Id="rId34" Type="http://schemas.openxmlformats.org/officeDocument/2006/relationships/image" Target="../media/image1802.png"/><Relationship Id="rId50" Type="http://schemas.openxmlformats.org/officeDocument/2006/relationships/image" Target="../media/image1818.png"/><Relationship Id="rId55" Type="http://schemas.openxmlformats.org/officeDocument/2006/relationships/image" Target="../media/image1823.png"/><Relationship Id="rId76" Type="http://schemas.openxmlformats.org/officeDocument/2006/relationships/image" Target="../media/image376.png"/><Relationship Id="rId7" Type="http://schemas.openxmlformats.org/officeDocument/2006/relationships/image" Target="../media/image1775.png"/><Relationship Id="rId71" Type="http://schemas.openxmlformats.org/officeDocument/2006/relationships/image" Target="../media/image371.png"/><Relationship Id="rId2" Type="http://schemas.openxmlformats.org/officeDocument/2006/relationships/image" Target="../media/image1772.png"/><Relationship Id="rId29" Type="http://schemas.openxmlformats.org/officeDocument/2006/relationships/image" Target="../media/image1797.png"/><Relationship Id="rId24" Type="http://schemas.openxmlformats.org/officeDocument/2006/relationships/image" Target="../media/image1792.png"/><Relationship Id="rId40" Type="http://schemas.openxmlformats.org/officeDocument/2006/relationships/image" Target="../media/image1808.png"/><Relationship Id="rId45" Type="http://schemas.openxmlformats.org/officeDocument/2006/relationships/image" Target="../media/image1813.png"/><Relationship Id="rId66" Type="http://schemas.openxmlformats.org/officeDocument/2006/relationships/image" Target="../media/image366.png"/><Relationship Id="rId61" Type="http://schemas.openxmlformats.org/officeDocument/2006/relationships/image" Target="../media/image707.png"/><Relationship Id="rId82" Type="http://schemas.openxmlformats.org/officeDocument/2006/relationships/image" Target="../media/image760.png"/></Relationships>
</file>

<file path=ppt/slides/_rels/slide40.xml.rels><?xml version="1.0" encoding="UTF-8" standalone="yes"?>
<Relationships xmlns="http://schemas.openxmlformats.org/package/2006/relationships"><Relationship Id="rId13" Type="http://schemas.microsoft.com/office/2007/relationships/hdphoto" Target="../media/hdphoto4.wdp"/><Relationship Id="rId18" Type="http://schemas.openxmlformats.org/officeDocument/2006/relationships/image" Target="../media/image1840.png"/><Relationship Id="rId26" Type="http://schemas.openxmlformats.org/officeDocument/2006/relationships/image" Target="../media/image1848.png"/><Relationship Id="rId39" Type="http://schemas.openxmlformats.org/officeDocument/2006/relationships/image" Target="../media/image1856.png"/><Relationship Id="rId21" Type="http://schemas.openxmlformats.org/officeDocument/2006/relationships/image" Target="../media/image1843.png"/><Relationship Id="rId34" Type="http://schemas.openxmlformats.org/officeDocument/2006/relationships/image" Target="../media/image1093.png"/><Relationship Id="rId7" Type="http://schemas.microsoft.com/office/2007/relationships/hdphoto" Target="../media/hdphoto1.wdp"/><Relationship Id="rId12" Type="http://schemas.openxmlformats.org/officeDocument/2006/relationships/image" Target="../media/image1835.png"/><Relationship Id="rId17" Type="http://schemas.openxmlformats.org/officeDocument/2006/relationships/image" Target="../media/image1839.png"/><Relationship Id="rId25" Type="http://schemas.openxmlformats.org/officeDocument/2006/relationships/image" Target="../media/image1847.png"/><Relationship Id="rId33" Type="http://schemas.openxmlformats.org/officeDocument/2006/relationships/image" Target="../media/image1092.png"/><Relationship Id="rId38" Type="http://schemas.openxmlformats.org/officeDocument/2006/relationships/image" Target="../media/image1855.png"/><Relationship Id="rId2" Type="http://schemas.microsoft.com/office/2018/10/relationships/comments" Target="../comments/modernComment_127_0.xml"/><Relationship Id="rId16" Type="http://schemas.openxmlformats.org/officeDocument/2006/relationships/image" Target="../media/image1838.png"/><Relationship Id="rId20" Type="http://schemas.openxmlformats.org/officeDocument/2006/relationships/image" Target="../media/image1842.png"/><Relationship Id="rId29" Type="http://schemas.openxmlformats.org/officeDocument/2006/relationships/image" Target="../media/image1851.png"/><Relationship Id="rId1" Type="http://schemas.openxmlformats.org/officeDocument/2006/relationships/slideLayout" Target="../slideLayouts/slideLayout5.xml"/><Relationship Id="rId6" Type="http://schemas.openxmlformats.org/officeDocument/2006/relationships/image" Target="../media/image1832.png"/><Relationship Id="rId11" Type="http://schemas.microsoft.com/office/2007/relationships/hdphoto" Target="../media/hdphoto3.wdp"/><Relationship Id="rId24" Type="http://schemas.openxmlformats.org/officeDocument/2006/relationships/image" Target="../media/image1846.png"/><Relationship Id="rId32" Type="http://schemas.openxmlformats.org/officeDocument/2006/relationships/image" Target="../media/image1091.png"/><Relationship Id="rId37" Type="http://schemas.openxmlformats.org/officeDocument/2006/relationships/image" Target="../media/image1854.png"/><Relationship Id="rId40" Type="http://schemas.openxmlformats.org/officeDocument/2006/relationships/image" Target="../media/image1857.png"/><Relationship Id="rId5" Type="http://schemas.openxmlformats.org/officeDocument/2006/relationships/image" Target="../media/image1011.png"/><Relationship Id="rId15" Type="http://schemas.openxmlformats.org/officeDocument/2006/relationships/image" Target="../media/image1837.png"/><Relationship Id="rId23" Type="http://schemas.openxmlformats.org/officeDocument/2006/relationships/image" Target="../media/image1845.png"/><Relationship Id="rId28" Type="http://schemas.openxmlformats.org/officeDocument/2006/relationships/image" Target="../media/image1850.png"/><Relationship Id="rId36" Type="http://schemas.openxmlformats.org/officeDocument/2006/relationships/image" Target="../media/image1853.png"/><Relationship Id="rId10" Type="http://schemas.openxmlformats.org/officeDocument/2006/relationships/image" Target="../media/image1834.png"/><Relationship Id="rId19" Type="http://schemas.openxmlformats.org/officeDocument/2006/relationships/image" Target="../media/image1841.png"/><Relationship Id="rId31" Type="http://schemas.openxmlformats.org/officeDocument/2006/relationships/image" Target="../media/image730.png"/><Relationship Id="rId4" Type="http://schemas.openxmlformats.org/officeDocument/2006/relationships/image" Target="../media/image747.png"/><Relationship Id="rId9" Type="http://schemas.microsoft.com/office/2007/relationships/hdphoto" Target="../media/hdphoto2.wdp"/><Relationship Id="rId14" Type="http://schemas.openxmlformats.org/officeDocument/2006/relationships/image" Target="../media/image1836.png"/><Relationship Id="rId22" Type="http://schemas.openxmlformats.org/officeDocument/2006/relationships/image" Target="../media/image1844.png"/><Relationship Id="rId27" Type="http://schemas.openxmlformats.org/officeDocument/2006/relationships/image" Target="../media/image1849.png"/><Relationship Id="rId30" Type="http://schemas.openxmlformats.org/officeDocument/2006/relationships/image" Target="../media/image729.png"/><Relationship Id="rId35" Type="http://schemas.openxmlformats.org/officeDocument/2006/relationships/image" Target="../media/image1852.png"/><Relationship Id="rId8" Type="http://schemas.openxmlformats.org/officeDocument/2006/relationships/image" Target="../media/image1833.png"/><Relationship Id="rId3" Type="http://schemas.openxmlformats.org/officeDocument/2006/relationships/image" Target="../media/image1831.png"/></Relationships>
</file>

<file path=ppt/slides/_rels/slide41.xml.rels><?xml version="1.0" encoding="UTF-8" standalone="yes"?>
<Relationships xmlns="http://schemas.openxmlformats.org/package/2006/relationships"><Relationship Id="rId13" Type="http://schemas.openxmlformats.org/officeDocument/2006/relationships/image" Target="../media/image1867.png"/><Relationship Id="rId18" Type="http://schemas.openxmlformats.org/officeDocument/2006/relationships/image" Target="../media/image1872.png"/><Relationship Id="rId26" Type="http://schemas.openxmlformats.org/officeDocument/2006/relationships/image" Target="../media/image1877.png"/><Relationship Id="rId39" Type="http://schemas.openxmlformats.org/officeDocument/2006/relationships/image" Target="../media/image1890.png"/><Relationship Id="rId21" Type="http://schemas.openxmlformats.org/officeDocument/2006/relationships/image" Target="../media/image1831.png"/><Relationship Id="rId34" Type="http://schemas.openxmlformats.org/officeDocument/2006/relationships/image" Target="../media/image1885.png"/><Relationship Id="rId42" Type="http://schemas.openxmlformats.org/officeDocument/2006/relationships/image" Target="../media/image366.png"/><Relationship Id="rId47" Type="http://schemas.openxmlformats.org/officeDocument/2006/relationships/image" Target="../media/image371.png"/><Relationship Id="rId50" Type="http://schemas.openxmlformats.org/officeDocument/2006/relationships/image" Target="../media/image374.png"/><Relationship Id="rId55" Type="http://schemas.openxmlformats.org/officeDocument/2006/relationships/image" Target="../media/image379.png"/><Relationship Id="rId63" Type="http://schemas.openxmlformats.org/officeDocument/2006/relationships/image" Target="../media/image1893.png"/><Relationship Id="rId7" Type="http://schemas.openxmlformats.org/officeDocument/2006/relationships/image" Target="../media/image1861.png"/><Relationship Id="rId2" Type="http://schemas.openxmlformats.org/officeDocument/2006/relationships/image" Target="../media/image1858.png"/><Relationship Id="rId16" Type="http://schemas.openxmlformats.org/officeDocument/2006/relationships/image" Target="../media/image1870.png"/><Relationship Id="rId29" Type="http://schemas.openxmlformats.org/officeDocument/2006/relationships/image" Target="../media/image1880.png"/><Relationship Id="rId11" Type="http://schemas.openxmlformats.org/officeDocument/2006/relationships/image" Target="../media/image1865.png"/><Relationship Id="rId24" Type="http://schemas.openxmlformats.org/officeDocument/2006/relationships/image" Target="../media/image1875.png"/><Relationship Id="rId32" Type="http://schemas.openxmlformats.org/officeDocument/2006/relationships/image" Target="../media/image1883.png"/><Relationship Id="rId37" Type="http://schemas.openxmlformats.org/officeDocument/2006/relationships/image" Target="../media/image1888.png"/><Relationship Id="rId40" Type="http://schemas.openxmlformats.org/officeDocument/2006/relationships/image" Target="../media/image1891.png"/><Relationship Id="rId45" Type="http://schemas.openxmlformats.org/officeDocument/2006/relationships/image" Target="../media/image369.png"/><Relationship Id="rId53" Type="http://schemas.openxmlformats.org/officeDocument/2006/relationships/image" Target="../media/image377.png"/><Relationship Id="rId58" Type="http://schemas.openxmlformats.org/officeDocument/2006/relationships/image" Target="../media/image382.png"/><Relationship Id="rId5" Type="http://schemas.openxmlformats.org/officeDocument/2006/relationships/image" Target="../media/image1859.png"/><Relationship Id="rId61" Type="http://schemas.openxmlformats.org/officeDocument/2006/relationships/image" Target="../media/image762.png"/><Relationship Id="rId19" Type="http://schemas.openxmlformats.org/officeDocument/2006/relationships/image" Target="../media/image1873.png"/><Relationship Id="rId14" Type="http://schemas.openxmlformats.org/officeDocument/2006/relationships/image" Target="../media/image1868.png"/><Relationship Id="rId22" Type="http://schemas.openxmlformats.org/officeDocument/2006/relationships/image" Target="../media/image707.png"/><Relationship Id="rId27" Type="http://schemas.openxmlformats.org/officeDocument/2006/relationships/image" Target="../media/image1878.png"/><Relationship Id="rId30" Type="http://schemas.openxmlformats.org/officeDocument/2006/relationships/image" Target="../media/image1881.png"/><Relationship Id="rId35" Type="http://schemas.openxmlformats.org/officeDocument/2006/relationships/image" Target="../media/image1886.png"/><Relationship Id="rId43" Type="http://schemas.openxmlformats.org/officeDocument/2006/relationships/image" Target="../media/image367.png"/><Relationship Id="rId48" Type="http://schemas.openxmlformats.org/officeDocument/2006/relationships/image" Target="../media/image372.png"/><Relationship Id="rId56" Type="http://schemas.openxmlformats.org/officeDocument/2006/relationships/image" Target="../media/image380.png"/><Relationship Id="rId8" Type="http://schemas.openxmlformats.org/officeDocument/2006/relationships/image" Target="../media/image1862.png"/><Relationship Id="rId51" Type="http://schemas.openxmlformats.org/officeDocument/2006/relationships/image" Target="../media/image758.png"/><Relationship Id="rId3" Type="http://schemas.openxmlformats.org/officeDocument/2006/relationships/image" Target="../media/image747.png"/><Relationship Id="rId12" Type="http://schemas.openxmlformats.org/officeDocument/2006/relationships/image" Target="../media/image1866.png"/><Relationship Id="rId17" Type="http://schemas.openxmlformats.org/officeDocument/2006/relationships/image" Target="../media/image1871.png"/><Relationship Id="rId25" Type="http://schemas.openxmlformats.org/officeDocument/2006/relationships/image" Target="../media/image1876.png"/><Relationship Id="rId33" Type="http://schemas.openxmlformats.org/officeDocument/2006/relationships/image" Target="../media/image1884.png"/><Relationship Id="rId38" Type="http://schemas.openxmlformats.org/officeDocument/2006/relationships/image" Target="../media/image1889.png"/><Relationship Id="rId46" Type="http://schemas.openxmlformats.org/officeDocument/2006/relationships/image" Target="../media/image370.png"/><Relationship Id="rId59" Type="http://schemas.openxmlformats.org/officeDocument/2006/relationships/image" Target="../media/image383.png"/><Relationship Id="rId20" Type="http://schemas.openxmlformats.org/officeDocument/2006/relationships/image" Target="../media/image1874.png"/><Relationship Id="rId41" Type="http://schemas.openxmlformats.org/officeDocument/2006/relationships/image" Target="../media/image755.png"/><Relationship Id="rId54" Type="http://schemas.openxmlformats.org/officeDocument/2006/relationships/image" Target="../media/image378.png"/><Relationship Id="rId62" Type="http://schemas.openxmlformats.org/officeDocument/2006/relationships/image" Target="../media/image763.png"/><Relationship Id="rId1" Type="http://schemas.openxmlformats.org/officeDocument/2006/relationships/slideLayout" Target="../slideLayouts/slideLayout5.xml"/><Relationship Id="rId6" Type="http://schemas.openxmlformats.org/officeDocument/2006/relationships/image" Target="../media/image1860.png"/><Relationship Id="rId15" Type="http://schemas.openxmlformats.org/officeDocument/2006/relationships/image" Target="../media/image1869.png"/><Relationship Id="rId23" Type="http://schemas.openxmlformats.org/officeDocument/2006/relationships/image" Target="../media/image830.png"/><Relationship Id="rId28" Type="http://schemas.openxmlformats.org/officeDocument/2006/relationships/image" Target="../media/image1879.png"/><Relationship Id="rId36" Type="http://schemas.openxmlformats.org/officeDocument/2006/relationships/image" Target="../media/image1887.png"/><Relationship Id="rId49" Type="http://schemas.openxmlformats.org/officeDocument/2006/relationships/image" Target="../media/image373.png"/><Relationship Id="rId57" Type="http://schemas.openxmlformats.org/officeDocument/2006/relationships/image" Target="../media/image759.png"/><Relationship Id="rId10" Type="http://schemas.openxmlformats.org/officeDocument/2006/relationships/image" Target="../media/image1864.png"/><Relationship Id="rId31" Type="http://schemas.openxmlformats.org/officeDocument/2006/relationships/image" Target="../media/image1882.png"/><Relationship Id="rId44" Type="http://schemas.openxmlformats.org/officeDocument/2006/relationships/image" Target="../media/image368.png"/><Relationship Id="rId52" Type="http://schemas.openxmlformats.org/officeDocument/2006/relationships/image" Target="../media/image376.png"/><Relationship Id="rId60" Type="http://schemas.openxmlformats.org/officeDocument/2006/relationships/image" Target="../media/image1892.png"/><Relationship Id="rId4" Type="http://schemas.openxmlformats.org/officeDocument/2006/relationships/image" Target="../media/image943.png"/><Relationship Id="rId9" Type="http://schemas.openxmlformats.org/officeDocument/2006/relationships/image" Target="../media/image1863.png"/></Relationships>
</file>

<file path=ppt/slides/_rels/slide42.xml.rels><?xml version="1.0" encoding="UTF-8" standalone="yes"?>
<Relationships xmlns="http://schemas.openxmlformats.org/package/2006/relationships"><Relationship Id="rId26" Type="http://schemas.openxmlformats.org/officeDocument/2006/relationships/image" Target="../media/image1916.png"/><Relationship Id="rId21" Type="http://schemas.openxmlformats.org/officeDocument/2006/relationships/image" Target="../media/image1911.png"/><Relationship Id="rId42" Type="http://schemas.openxmlformats.org/officeDocument/2006/relationships/image" Target="../media/image1932.png"/><Relationship Id="rId47" Type="http://schemas.openxmlformats.org/officeDocument/2006/relationships/image" Target="../media/image1937.png"/><Relationship Id="rId63" Type="http://schemas.openxmlformats.org/officeDocument/2006/relationships/image" Target="../media/image1953.png"/><Relationship Id="rId68" Type="http://schemas.openxmlformats.org/officeDocument/2006/relationships/image" Target="../media/image1958.png"/><Relationship Id="rId84" Type="http://schemas.openxmlformats.org/officeDocument/2006/relationships/image" Target="../media/image869.png"/><Relationship Id="rId89" Type="http://schemas.openxmlformats.org/officeDocument/2006/relationships/image" Target="../media/image1977.png"/><Relationship Id="rId16" Type="http://schemas.openxmlformats.org/officeDocument/2006/relationships/image" Target="../media/image1906.png"/><Relationship Id="rId107" Type="http://schemas.openxmlformats.org/officeDocument/2006/relationships/image" Target="../media/image1990.png"/><Relationship Id="rId11" Type="http://schemas.openxmlformats.org/officeDocument/2006/relationships/image" Target="../media/image1901.png"/><Relationship Id="rId32" Type="http://schemas.openxmlformats.org/officeDocument/2006/relationships/image" Target="../media/image1922.png"/><Relationship Id="rId37" Type="http://schemas.openxmlformats.org/officeDocument/2006/relationships/image" Target="../media/image1927.png"/><Relationship Id="rId53" Type="http://schemas.openxmlformats.org/officeDocument/2006/relationships/image" Target="../media/image1943.png"/><Relationship Id="rId58" Type="http://schemas.openxmlformats.org/officeDocument/2006/relationships/image" Target="../media/image1948.png"/><Relationship Id="rId74" Type="http://schemas.openxmlformats.org/officeDocument/2006/relationships/image" Target="../media/image1964.png"/><Relationship Id="rId79" Type="http://schemas.openxmlformats.org/officeDocument/2006/relationships/image" Target="../media/image1969.png"/><Relationship Id="rId102" Type="http://schemas.openxmlformats.org/officeDocument/2006/relationships/image" Target="../media/image729.png"/><Relationship Id="rId5" Type="http://schemas.openxmlformats.org/officeDocument/2006/relationships/image" Target="../media/image1895.png"/><Relationship Id="rId90" Type="http://schemas.openxmlformats.org/officeDocument/2006/relationships/image" Target="../media/image1978.png"/><Relationship Id="rId95" Type="http://schemas.openxmlformats.org/officeDocument/2006/relationships/image" Target="../media/image1983.png"/><Relationship Id="rId22" Type="http://schemas.openxmlformats.org/officeDocument/2006/relationships/image" Target="../media/image1912.png"/><Relationship Id="rId27" Type="http://schemas.openxmlformats.org/officeDocument/2006/relationships/image" Target="../media/image1917.png"/><Relationship Id="rId43" Type="http://schemas.openxmlformats.org/officeDocument/2006/relationships/image" Target="../media/image1933.png"/><Relationship Id="rId48" Type="http://schemas.openxmlformats.org/officeDocument/2006/relationships/image" Target="../media/image1938.png"/><Relationship Id="rId64" Type="http://schemas.openxmlformats.org/officeDocument/2006/relationships/image" Target="../media/image1954.png"/><Relationship Id="rId69" Type="http://schemas.openxmlformats.org/officeDocument/2006/relationships/image" Target="../media/image1959.png"/><Relationship Id="rId80" Type="http://schemas.openxmlformats.org/officeDocument/2006/relationships/image" Target="../media/image1970.png"/><Relationship Id="rId85" Type="http://schemas.openxmlformats.org/officeDocument/2006/relationships/image" Target="../media/image870.png"/><Relationship Id="rId12" Type="http://schemas.openxmlformats.org/officeDocument/2006/relationships/image" Target="../media/image1902.png"/><Relationship Id="rId17" Type="http://schemas.openxmlformats.org/officeDocument/2006/relationships/image" Target="../media/image1907.png"/><Relationship Id="rId33" Type="http://schemas.openxmlformats.org/officeDocument/2006/relationships/image" Target="../media/image1923.png"/><Relationship Id="rId38" Type="http://schemas.openxmlformats.org/officeDocument/2006/relationships/image" Target="../media/image1928.png"/><Relationship Id="rId59" Type="http://schemas.openxmlformats.org/officeDocument/2006/relationships/image" Target="../media/image1949.png"/><Relationship Id="rId103" Type="http://schemas.openxmlformats.org/officeDocument/2006/relationships/image" Target="../media/image730.png"/><Relationship Id="rId20" Type="http://schemas.openxmlformats.org/officeDocument/2006/relationships/image" Target="../media/image1910.png"/><Relationship Id="rId41" Type="http://schemas.openxmlformats.org/officeDocument/2006/relationships/image" Target="../media/image1931.png"/><Relationship Id="rId54" Type="http://schemas.openxmlformats.org/officeDocument/2006/relationships/image" Target="../media/image1944.png"/><Relationship Id="rId62" Type="http://schemas.openxmlformats.org/officeDocument/2006/relationships/image" Target="../media/image1952.png"/><Relationship Id="rId70" Type="http://schemas.openxmlformats.org/officeDocument/2006/relationships/image" Target="../media/image1960.png"/><Relationship Id="rId75" Type="http://schemas.openxmlformats.org/officeDocument/2006/relationships/image" Target="../media/image1965.png"/><Relationship Id="rId83" Type="http://schemas.openxmlformats.org/officeDocument/2006/relationships/image" Target="../media/image1973.png"/><Relationship Id="rId88" Type="http://schemas.openxmlformats.org/officeDocument/2006/relationships/image" Target="../media/image1976.png"/><Relationship Id="rId91" Type="http://schemas.openxmlformats.org/officeDocument/2006/relationships/image" Target="../media/image1979.png"/><Relationship Id="rId96" Type="http://schemas.openxmlformats.org/officeDocument/2006/relationships/image" Target="../media/image1984.png"/><Relationship Id="rId1" Type="http://schemas.openxmlformats.org/officeDocument/2006/relationships/slideLayout" Target="../slideLayouts/slideLayout5.xml"/><Relationship Id="rId6" Type="http://schemas.openxmlformats.org/officeDocument/2006/relationships/image" Target="../media/image1896.png"/><Relationship Id="rId15" Type="http://schemas.openxmlformats.org/officeDocument/2006/relationships/image" Target="../media/image1905.png"/><Relationship Id="rId23" Type="http://schemas.openxmlformats.org/officeDocument/2006/relationships/image" Target="../media/image1913.png"/><Relationship Id="rId28" Type="http://schemas.openxmlformats.org/officeDocument/2006/relationships/image" Target="../media/image1918.png"/><Relationship Id="rId36" Type="http://schemas.openxmlformats.org/officeDocument/2006/relationships/image" Target="../media/image1926.png"/><Relationship Id="rId49" Type="http://schemas.openxmlformats.org/officeDocument/2006/relationships/image" Target="../media/image1939.png"/><Relationship Id="rId57" Type="http://schemas.openxmlformats.org/officeDocument/2006/relationships/image" Target="../media/image1947.png"/><Relationship Id="rId106" Type="http://schemas.openxmlformats.org/officeDocument/2006/relationships/image" Target="../media/image1093.png"/><Relationship Id="rId10" Type="http://schemas.openxmlformats.org/officeDocument/2006/relationships/image" Target="../media/image1900.png"/><Relationship Id="rId31" Type="http://schemas.openxmlformats.org/officeDocument/2006/relationships/image" Target="../media/image1921.png"/><Relationship Id="rId44" Type="http://schemas.openxmlformats.org/officeDocument/2006/relationships/image" Target="../media/image1934.png"/><Relationship Id="rId52" Type="http://schemas.openxmlformats.org/officeDocument/2006/relationships/image" Target="../media/image1942.png"/><Relationship Id="rId60" Type="http://schemas.openxmlformats.org/officeDocument/2006/relationships/image" Target="../media/image1950.png"/><Relationship Id="rId65" Type="http://schemas.openxmlformats.org/officeDocument/2006/relationships/image" Target="../media/image1955.png"/><Relationship Id="rId73" Type="http://schemas.openxmlformats.org/officeDocument/2006/relationships/image" Target="../media/image1963.png"/><Relationship Id="rId78" Type="http://schemas.openxmlformats.org/officeDocument/2006/relationships/image" Target="../media/image1968.png"/><Relationship Id="rId81" Type="http://schemas.openxmlformats.org/officeDocument/2006/relationships/image" Target="../media/image1971.png"/><Relationship Id="rId86" Type="http://schemas.openxmlformats.org/officeDocument/2006/relationships/image" Target="../media/image1974.png"/><Relationship Id="rId94" Type="http://schemas.openxmlformats.org/officeDocument/2006/relationships/image" Target="../media/image1982.png"/><Relationship Id="rId99" Type="http://schemas.openxmlformats.org/officeDocument/2006/relationships/image" Target="../media/image1987.png"/><Relationship Id="rId101" Type="http://schemas.openxmlformats.org/officeDocument/2006/relationships/image" Target="../media/image1989.png"/><Relationship Id="rId4" Type="http://schemas.openxmlformats.org/officeDocument/2006/relationships/image" Target="../media/image830.png"/><Relationship Id="rId9" Type="http://schemas.openxmlformats.org/officeDocument/2006/relationships/image" Target="../media/image1899.png"/><Relationship Id="rId13" Type="http://schemas.openxmlformats.org/officeDocument/2006/relationships/image" Target="../media/image1903.png"/><Relationship Id="rId18" Type="http://schemas.openxmlformats.org/officeDocument/2006/relationships/image" Target="../media/image1908.png"/><Relationship Id="rId39" Type="http://schemas.openxmlformats.org/officeDocument/2006/relationships/image" Target="../media/image1929.png"/><Relationship Id="rId34" Type="http://schemas.openxmlformats.org/officeDocument/2006/relationships/image" Target="../media/image1924.png"/><Relationship Id="rId50" Type="http://schemas.openxmlformats.org/officeDocument/2006/relationships/image" Target="../media/image1940.png"/><Relationship Id="rId55" Type="http://schemas.openxmlformats.org/officeDocument/2006/relationships/image" Target="../media/image1945.png"/><Relationship Id="rId76" Type="http://schemas.openxmlformats.org/officeDocument/2006/relationships/image" Target="../media/image1966.png"/><Relationship Id="rId97" Type="http://schemas.openxmlformats.org/officeDocument/2006/relationships/image" Target="../media/image1985.png"/><Relationship Id="rId104" Type="http://schemas.openxmlformats.org/officeDocument/2006/relationships/image" Target="../media/image1091.png"/><Relationship Id="rId7" Type="http://schemas.openxmlformats.org/officeDocument/2006/relationships/image" Target="../media/image1897.png"/><Relationship Id="rId71" Type="http://schemas.openxmlformats.org/officeDocument/2006/relationships/image" Target="../media/image1961.png"/><Relationship Id="rId92" Type="http://schemas.openxmlformats.org/officeDocument/2006/relationships/image" Target="../media/image1980.png"/><Relationship Id="rId2" Type="http://schemas.openxmlformats.org/officeDocument/2006/relationships/image" Target="../media/image1894.png"/><Relationship Id="rId29" Type="http://schemas.openxmlformats.org/officeDocument/2006/relationships/image" Target="../media/image1919.png"/><Relationship Id="rId24" Type="http://schemas.openxmlformats.org/officeDocument/2006/relationships/image" Target="../media/image1914.png"/><Relationship Id="rId40" Type="http://schemas.openxmlformats.org/officeDocument/2006/relationships/image" Target="../media/image1930.png"/><Relationship Id="rId45" Type="http://schemas.openxmlformats.org/officeDocument/2006/relationships/image" Target="../media/image1935.png"/><Relationship Id="rId66" Type="http://schemas.openxmlformats.org/officeDocument/2006/relationships/image" Target="../media/image1956.png"/><Relationship Id="rId87" Type="http://schemas.openxmlformats.org/officeDocument/2006/relationships/image" Target="../media/image1975.png"/><Relationship Id="rId61" Type="http://schemas.openxmlformats.org/officeDocument/2006/relationships/image" Target="../media/image1951.png"/><Relationship Id="rId82" Type="http://schemas.openxmlformats.org/officeDocument/2006/relationships/image" Target="../media/image1972.png"/><Relationship Id="rId19" Type="http://schemas.openxmlformats.org/officeDocument/2006/relationships/image" Target="../media/image1909.png"/><Relationship Id="rId14" Type="http://schemas.openxmlformats.org/officeDocument/2006/relationships/image" Target="../media/image1904.png"/><Relationship Id="rId30" Type="http://schemas.openxmlformats.org/officeDocument/2006/relationships/image" Target="../media/image1920.png"/><Relationship Id="rId35" Type="http://schemas.openxmlformats.org/officeDocument/2006/relationships/image" Target="../media/image1925.png"/><Relationship Id="rId56" Type="http://schemas.openxmlformats.org/officeDocument/2006/relationships/image" Target="../media/image1946.png"/><Relationship Id="rId77" Type="http://schemas.openxmlformats.org/officeDocument/2006/relationships/image" Target="../media/image1967.png"/><Relationship Id="rId100" Type="http://schemas.openxmlformats.org/officeDocument/2006/relationships/image" Target="../media/image1988.png"/><Relationship Id="rId105" Type="http://schemas.openxmlformats.org/officeDocument/2006/relationships/image" Target="../media/image1092.png"/><Relationship Id="rId8" Type="http://schemas.openxmlformats.org/officeDocument/2006/relationships/image" Target="../media/image1898.png"/><Relationship Id="rId51" Type="http://schemas.openxmlformats.org/officeDocument/2006/relationships/image" Target="../media/image1941.png"/><Relationship Id="rId72" Type="http://schemas.openxmlformats.org/officeDocument/2006/relationships/image" Target="../media/image1962.png"/><Relationship Id="rId93" Type="http://schemas.openxmlformats.org/officeDocument/2006/relationships/image" Target="../media/image1981.png"/><Relationship Id="rId98" Type="http://schemas.openxmlformats.org/officeDocument/2006/relationships/image" Target="../media/image1986.png"/><Relationship Id="rId3" Type="http://schemas.openxmlformats.org/officeDocument/2006/relationships/image" Target="../media/image707.png"/><Relationship Id="rId25" Type="http://schemas.openxmlformats.org/officeDocument/2006/relationships/image" Target="../media/image1915.png"/><Relationship Id="rId46" Type="http://schemas.openxmlformats.org/officeDocument/2006/relationships/image" Target="../media/image1936.png"/><Relationship Id="rId67" Type="http://schemas.openxmlformats.org/officeDocument/2006/relationships/image" Target="../media/image1957.png"/></Relationships>
</file>

<file path=ppt/slides/_rels/slide43.xml.rels><?xml version="1.0" encoding="UTF-8" standalone="yes"?>
<Relationships xmlns="http://schemas.openxmlformats.org/package/2006/relationships"><Relationship Id="rId8" Type="http://schemas.openxmlformats.org/officeDocument/2006/relationships/image" Target="../media/image369.png"/><Relationship Id="rId13" Type="http://schemas.openxmlformats.org/officeDocument/2006/relationships/image" Target="../media/image374.png"/><Relationship Id="rId18" Type="http://schemas.openxmlformats.org/officeDocument/2006/relationships/image" Target="../media/image379.png"/><Relationship Id="rId26" Type="http://schemas.openxmlformats.org/officeDocument/2006/relationships/image" Target="../media/image1993.png"/><Relationship Id="rId3" Type="http://schemas.openxmlformats.org/officeDocument/2006/relationships/image" Target="../media/image1992.png"/><Relationship Id="rId21" Type="http://schemas.openxmlformats.org/officeDocument/2006/relationships/image" Target="../media/image382.png"/><Relationship Id="rId7" Type="http://schemas.openxmlformats.org/officeDocument/2006/relationships/image" Target="../media/image368.png"/><Relationship Id="rId12" Type="http://schemas.openxmlformats.org/officeDocument/2006/relationships/image" Target="../media/image373.png"/><Relationship Id="rId17" Type="http://schemas.openxmlformats.org/officeDocument/2006/relationships/image" Target="../media/image378.png"/><Relationship Id="rId25" Type="http://schemas.openxmlformats.org/officeDocument/2006/relationships/image" Target="../media/image763.png"/><Relationship Id="rId2" Type="http://schemas.openxmlformats.org/officeDocument/2006/relationships/image" Target="../media/image1991.png"/><Relationship Id="rId16" Type="http://schemas.openxmlformats.org/officeDocument/2006/relationships/image" Target="../media/image377.png"/><Relationship Id="rId20" Type="http://schemas.openxmlformats.org/officeDocument/2006/relationships/image" Target="../media/image759.png"/><Relationship Id="rId1" Type="http://schemas.openxmlformats.org/officeDocument/2006/relationships/slideLayout" Target="../slideLayouts/slideLayout5.xml"/><Relationship Id="rId6" Type="http://schemas.openxmlformats.org/officeDocument/2006/relationships/image" Target="../media/image367.png"/><Relationship Id="rId11" Type="http://schemas.openxmlformats.org/officeDocument/2006/relationships/image" Target="../media/image372.png"/><Relationship Id="rId24" Type="http://schemas.openxmlformats.org/officeDocument/2006/relationships/image" Target="../media/image762.png"/><Relationship Id="rId5" Type="http://schemas.openxmlformats.org/officeDocument/2006/relationships/image" Target="../media/image366.png"/><Relationship Id="rId15" Type="http://schemas.openxmlformats.org/officeDocument/2006/relationships/image" Target="../media/image376.png"/><Relationship Id="rId23" Type="http://schemas.openxmlformats.org/officeDocument/2006/relationships/image" Target="../media/image1892.png"/><Relationship Id="rId10" Type="http://schemas.openxmlformats.org/officeDocument/2006/relationships/image" Target="../media/image371.png"/><Relationship Id="rId19" Type="http://schemas.openxmlformats.org/officeDocument/2006/relationships/image" Target="../media/image380.png"/><Relationship Id="rId4" Type="http://schemas.openxmlformats.org/officeDocument/2006/relationships/image" Target="../media/image755.png"/><Relationship Id="rId9" Type="http://schemas.openxmlformats.org/officeDocument/2006/relationships/image" Target="../media/image370.png"/><Relationship Id="rId14" Type="http://schemas.openxmlformats.org/officeDocument/2006/relationships/image" Target="../media/image758.png"/><Relationship Id="rId22" Type="http://schemas.openxmlformats.org/officeDocument/2006/relationships/image" Target="../media/image383.png"/></Relationships>
</file>

<file path=ppt/slides/_rels/slide44.xml.rels><?xml version="1.0" encoding="UTF-8" standalone="yes"?>
<Relationships xmlns="http://schemas.openxmlformats.org/package/2006/relationships"><Relationship Id="rId8" Type="http://schemas.openxmlformats.org/officeDocument/2006/relationships/image" Target="../media/image1998.png"/><Relationship Id="rId13" Type="http://schemas.openxmlformats.org/officeDocument/2006/relationships/image" Target="../media/image2003.png"/><Relationship Id="rId18" Type="http://schemas.openxmlformats.org/officeDocument/2006/relationships/image" Target="../media/image2008.png"/><Relationship Id="rId26" Type="http://schemas.openxmlformats.org/officeDocument/2006/relationships/image" Target="../media/image1093.png"/><Relationship Id="rId3" Type="http://schemas.openxmlformats.org/officeDocument/2006/relationships/image" Target="../media/image1183.png"/><Relationship Id="rId21" Type="http://schemas.openxmlformats.org/officeDocument/2006/relationships/image" Target="../media/image2011.png"/><Relationship Id="rId7" Type="http://schemas.openxmlformats.org/officeDocument/2006/relationships/image" Target="../media/image1997.png"/><Relationship Id="rId12" Type="http://schemas.openxmlformats.org/officeDocument/2006/relationships/image" Target="../media/image2002.png"/><Relationship Id="rId17" Type="http://schemas.openxmlformats.org/officeDocument/2006/relationships/image" Target="../media/image2007.png"/><Relationship Id="rId25" Type="http://schemas.openxmlformats.org/officeDocument/2006/relationships/image" Target="../media/image1092.png"/><Relationship Id="rId2" Type="http://schemas.openxmlformats.org/officeDocument/2006/relationships/image" Target="../media/image707.png"/><Relationship Id="rId16" Type="http://schemas.openxmlformats.org/officeDocument/2006/relationships/image" Target="../media/image2006.png"/><Relationship Id="rId20" Type="http://schemas.openxmlformats.org/officeDocument/2006/relationships/image" Target="../media/image2010.png"/><Relationship Id="rId1" Type="http://schemas.openxmlformats.org/officeDocument/2006/relationships/slideLayout" Target="../slideLayouts/slideLayout5.xml"/><Relationship Id="rId6" Type="http://schemas.openxmlformats.org/officeDocument/2006/relationships/image" Target="../media/image1996.png"/><Relationship Id="rId11" Type="http://schemas.openxmlformats.org/officeDocument/2006/relationships/image" Target="../media/image2001.png"/><Relationship Id="rId24" Type="http://schemas.openxmlformats.org/officeDocument/2006/relationships/image" Target="../media/image1091.png"/><Relationship Id="rId5" Type="http://schemas.openxmlformats.org/officeDocument/2006/relationships/image" Target="../media/image1995.png"/><Relationship Id="rId15" Type="http://schemas.openxmlformats.org/officeDocument/2006/relationships/image" Target="../media/image2005.png"/><Relationship Id="rId23" Type="http://schemas.openxmlformats.org/officeDocument/2006/relationships/image" Target="../media/image730.png"/><Relationship Id="rId10" Type="http://schemas.openxmlformats.org/officeDocument/2006/relationships/image" Target="../media/image2000.png"/><Relationship Id="rId19" Type="http://schemas.openxmlformats.org/officeDocument/2006/relationships/image" Target="../media/image2009.png"/><Relationship Id="rId4" Type="http://schemas.openxmlformats.org/officeDocument/2006/relationships/image" Target="../media/image1994.png"/><Relationship Id="rId9" Type="http://schemas.openxmlformats.org/officeDocument/2006/relationships/image" Target="../media/image1999.png"/><Relationship Id="rId14" Type="http://schemas.openxmlformats.org/officeDocument/2006/relationships/image" Target="../media/image2004.png"/><Relationship Id="rId22" Type="http://schemas.openxmlformats.org/officeDocument/2006/relationships/image" Target="../media/image729.png"/><Relationship Id="rId27" Type="http://schemas.openxmlformats.org/officeDocument/2006/relationships/image" Target="../media/image2012.png"/></Relationships>
</file>

<file path=ppt/slides/_rels/slide45.xml.rels><?xml version="1.0" encoding="UTF-8" standalone="yes"?>
<Relationships xmlns="http://schemas.openxmlformats.org/package/2006/relationships"><Relationship Id="rId8" Type="http://schemas.openxmlformats.org/officeDocument/2006/relationships/image" Target="../media/image2017.png"/><Relationship Id="rId3" Type="http://schemas.openxmlformats.org/officeDocument/2006/relationships/image" Target="../media/image2014.png"/><Relationship Id="rId7" Type="http://schemas.openxmlformats.org/officeDocument/2006/relationships/image" Target="../media/image2016.png"/><Relationship Id="rId2" Type="http://schemas.openxmlformats.org/officeDocument/2006/relationships/image" Target="../media/image2013.png"/><Relationship Id="rId1" Type="http://schemas.openxmlformats.org/officeDocument/2006/relationships/slideLayout" Target="../slideLayouts/slideLayout5.xml"/><Relationship Id="rId6" Type="http://schemas.openxmlformats.org/officeDocument/2006/relationships/image" Target="../media/image792.png"/><Relationship Id="rId5" Type="http://schemas.openxmlformats.org/officeDocument/2006/relationships/image" Target="../media/image791.png"/><Relationship Id="rId10" Type="http://schemas.openxmlformats.org/officeDocument/2006/relationships/image" Target="../media/image2019.png"/><Relationship Id="rId4" Type="http://schemas.openxmlformats.org/officeDocument/2006/relationships/image" Target="../media/image2015.png"/><Relationship Id="rId9" Type="http://schemas.openxmlformats.org/officeDocument/2006/relationships/image" Target="../media/image2018.png"/></Relationships>
</file>

<file path=ppt/slides/_rels/slide46.xml.rels><?xml version="1.0" encoding="UTF-8" standalone="yes"?>
<Relationships xmlns="http://schemas.openxmlformats.org/package/2006/relationships"><Relationship Id="rId26" Type="http://schemas.openxmlformats.org/officeDocument/2006/relationships/image" Target="../media/image2043.png"/><Relationship Id="rId21" Type="http://schemas.openxmlformats.org/officeDocument/2006/relationships/image" Target="../media/image2038.png"/><Relationship Id="rId42" Type="http://schemas.openxmlformats.org/officeDocument/2006/relationships/image" Target="../media/image2057.png"/><Relationship Id="rId47" Type="http://schemas.openxmlformats.org/officeDocument/2006/relationships/image" Target="../media/image2062.png"/><Relationship Id="rId63" Type="http://schemas.openxmlformats.org/officeDocument/2006/relationships/image" Target="../media/image2078.png"/><Relationship Id="rId68" Type="http://schemas.openxmlformats.org/officeDocument/2006/relationships/image" Target="../media/image2083.png"/><Relationship Id="rId84" Type="http://schemas.openxmlformats.org/officeDocument/2006/relationships/image" Target="../media/image377.png"/><Relationship Id="rId89" Type="http://schemas.openxmlformats.org/officeDocument/2006/relationships/image" Target="../media/image382.png"/><Relationship Id="rId16" Type="http://schemas.openxmlformats.org/officeDocument/2006/relationships/image" Target="../media/image2033.png"/><Relationship Id="rId11" Type="http://schemas.openxmlformats.org/officeDocument/2006/relationships/image" Target="../media/image2028.png"/><Relationship Id="rId32" Type="http://schemas.openxmlformats.org/officeDocument/2006/relationships/image" Target="../media/image2047.png"/><Relationship Id="rId37" Type="http://schemas.openxmlformats.org/officeDocument/2006/relationships/image" Target="../media/image2052.png"/><Relationship Id="rId53" Type="http://schemas.openxmlformats.org/officeDocument/2006/relationships/image" Target="../media/image2068.png"/><Relationship Id="rId58" Type="http://schemas.openxmlformats.org/officeDocument/2006/relationships/image" Target="../media/image2073.png"/><Relationship Id="rId74" Type="http://schemas.openxmlformats.org/officeDocument/2006/relationships/image" Target="../media/image367.png"/><Relationship Id="rId79" Type="http://schemas.openxmlformats.org/officeDocument/2006/relationships/image" Target="../media/image372.png"/><Relationship Id="rId5" Type="http://schemas.openxmlformats.org/officeDocument/2006/relationships/image" Target="../media/image2022.png"/><Relationship Id="rId90" Type="http://schemas.openxmlformats.org/officeDocument/2006/relationships/image" Target="../media/image383.png"/><Relationship Id="rId22" Type="http://schemas.openxmlformats.org/officeDocument/2006/relationships/image" Target="../media/image2039.png"/><Relationship Id="rId27" Type="http://schemas.openxmlformats.org/officeDocument/2006/relationships/image" Target="../media/image2044.png"/><Relationship Id="rId43" Type="http://schemas.openxmlformats.org/officeDocument/2006/relationships/image" Target="../media/image2058.png"/><Relationship Id="rId48" Type="http://schemas.openxmlformats.org/officeDocument/2006/relationships/image" Target="../media/image2063.png"/><Relationship Id="rId64" Type="http://schemas.openxmlformats.org/officeDocument/2006/relationships/image" Target="../media/image2079.png"/><Relationship Id="rId69" Type="http://schemas.openxmlformats.org/officeDocument/2006/relationships/image" Target="../media/image2084.png"/><Relationship Id="rId8" Type="http://schemas.openxmlformats.org/officeDocument/2006/relationships/image" Target="../media/image2025.png"/><Relationship Id="rId51" Type="http://schemas.openxmlformats.org/officeDocument/2006/relationships/image" Target="../media/image2066.png"/><Relationship Id="rId72" Type="http://schemas.openxmlformats.org/officeDocument/2006/relationships/image" Target="../media/image365.png"/><Relationship Id="rId80" Type="http://schemas.openxmlformats.org/officeDocument/2006/relationships/image" Target="../media/image373.png"/><Relationship Id="rId85" Type="http://schemas.openxmlformats.org/officeDocument/2006/relationships/image" Target="../media/image378.png"/><Relationship Id="rId93" Type="http://schemas.openxmlformats.org/officeDocument/2006/relationships/image" Target="../media/image386.png"/><Relationship Id="rId3" Type="http://schemas.openxmlformats.org/officeDocument/2006/relationships/image" Target="../media/image747.png"/><Relationship Id="rId12" Type="http://schemas.openxmlformats.org/officeDocument/2006/relationships/image" Target="../media/image2029.png"/><Relationship Id="rId17" Type="http://schemas.openxmlformats.org/officeDocument/2006/relationships/image" Target="../media/image2034.png"/><Relationship Id="rId25" Type="http://schemas.openxmlformats.org/officeDocument/2006/relationships/image" Target="../media/image2042.png"/><Relationship Id="rId33" Type="http://schemas.openxmlformats.org/officeDocument/2006/relationships/image" Target="../media/image2048.png"/><Relationship Id="rId38" Type="http://schemas.openxmlformats.org/officeDocument/2006/relationships/image" Target="../media/image2053.png"/><Relationship Id="rId46" Type="http://schemas.openxmlformats.org/officeDocument/2006/relationships/image" Target="../media/image2061.png"/><Relationship Id="rId59" Type="http://schemas.openxmlformats.org/officeDocument/2006/relationships/image" Target="../media/image2074.png"/><Relationship Id="rId67" Type="http://schemas.openxmlformats.org/officeDocument/2006/relationships/image" Target="../media/image2082.png"/><Relationship Id="rId20" Type="http://schemas.openxmlformats.org/officeDocument/2006/relationships/image" Target="../media/image2037.png"/><Relationship Id="rId41" Type="http://schemas.openxmlformats.org/officeDocument/2006/relationships/image" Target="../media/image2056.png"/><Relationship Id="rId54" Type="http://schemas.openxmlformats.org/officeDocument/2006/relationships/image" Target="../media/image2069.png"/><Relationship Id="rId62" Type="http://schemas.openxmlformats.org/officeDocument/2006/relationships/image" Target="../media/image2077.png"/><Relationship Id="rId70" Type="http://schemas.openxmlformats.org/officeDocument/2006/relationships/image" Target="../media/image2085.png"/><Relationship Id="rId75" Type="http://schemas.openxmlformats.org/officeDocument/2006/relationships/image" Target="../media/image368.png"/><Relationship Id="rId83" Type="http://schemas.openxmlformats.org/officeDocument/2006/relationships/image" Target="../media/image376.png"/><Relationship Id="rId88" Type="http://schemas.openxmlformats.org/officeDocument/2006/relationships/image" Target="../media/image381.png"/><Relationship Id="rId91" Type="http://schemas.openxmlformats.org/officeDocument/2006/relationships/image" Target="../media/image384.png"/><Relationship Id="rId1" Type="http://schemas.openxmlformats.org/officeDocument/2006/relationships/slideLayout" Target="../slideLayouts/slideLayout5.xml"/><Relationship Id="rId6" Type="http://schemas.openxmlformats.org/officeDocument/2006/relationships/image" Target="../media/image2023.png"/><Relationship Id="rId15" Type="http://schemas.openxmlformats.org/officeDocument/2006/relationships/image" Target="../media/image2032.png"/><Relationship Id="rId23" Type="http://schemas.openxmlformats.org/officeDocument/2006/relationships/image" Target="../media/image2040.png"/><Relationship Id="rId28" Type="http://schemas.openxmlformats.org/officeDocument/2006/relationships/image" Target="../media/image707.png"/><Relationship Id="rId36" Type="http://schemas.openxmlformats.org/officeDocument/2006/relationships/image" Target="../media/image2051.png"/><Relationship Id="rId49" Type="http://schemas.openxmlformats.org/officeDocument/2006/relationships/image" Target="../media/image2064.png"/><Relationship Id="rId57" Type="http://schemas.openxmlformats.org/officeDocument/2006/relationships/image" Target="../media/image2072.png"/><Relationship Id="rId10" Type="http://schemas.openxmlformats.org/officeDocument/2006/relationships/image" Target="../media/image2027.png"/><Relationship Id="rId31" Type="http://schemas.openxmlformats.org/officeDocument/2006/relationships/image" Target="../media/image2046.png"/><Relationship Id="rId44" Type="http://schemas.openxmlformats.org/officeDocument/2006/relationships/image" Target="../media/image2059.png"/><Relationship Id="rId52" Type="http://schemas.openxmlformats.org/officeDocument/2006/relationships/image" Target="../media/image2067.png"/><Relationship Id="rId60" Type="http://schemas.openxmlformats.org/officeDocument/2006/relationships/image" Target="../media/image2075.png"/><Relationship Id="rId65" Type="http://schemas.openxmlformats.org/officeDocument/2006/relationships/image" Target="../media/image2080.png"/><Relationship Id="rId73" Type="http://schemas.openxmlformats.org/officeDocument/2006/relationships/image" Target="../media/image366.png"/><Relationship Id="rId78" Type="http://schemas.openxmlformats.org/officeDocument/2006/relationships/image" Target="../media/image371.png"/><Relationship Id="rId81" Type="http://schemas.openxmlformats.org/officeDocument/2006/relationships/image" Target="../media/image374.png"/><Relationship Id="rId86" Type="http://schemas.openxmlformats.org/officeDocument/2006/relationships/image" Target="../media/image379.png"/><Relationship Id="rId94" Type="http://schemas.openxmlformats.org/officeDocument/2006/relationships/image" Target="../media/image2087.png"/><Relationship Id="rId4" Type="http://schemas.openxmlformats.org/officeDocument/2006/relationships/image" Target="../media/image2021.png"/><Relationship Id="rId9" Type="http://schemas.openxmlformats.org/officeDocument/2006/relationships/image" Target="../media/image2026.png"/><Relationship Id="rId13" Type="http://schemas.openxmlformats.org/officeDocument/2006/relationships/image" Target="../media/image2030.png"/><Relationship Id="rId18" Type="http://schemas.openxmlformats.org/officeDocument/2006/relationships/image" Target="../media/image2035.png"/><Relationship Id="rId39" Type="http://schemas.openxmlformats.org/officeDocument/2006/relationships/image" Target="../media/image2054.png"/><Relationship Id="rId34" Type="http://schemas.openxmlformats.org/officeDocument/2006/relationships/image" Target="../media/image2049.png"/><Relationship Id="rId50" Type="http://schemas.openxmlformats.org/officeDocument/2006/relationships/image" Target="../media/image2065.png"/><Relationship Id="rId55" Type="http://schemas.openxmlformats.org/officeDocument/2006/relationships/image" Target="../media/image2070.png"/><Relationship Id="rId76" Type="http://schemas.openxmlformats.org/officeDocument/2006/relationships/image" Target="../media/image369.png"/><Relationship Id="rId7" Type="http://schemas.openxmlformats.org/officeDocument/2006/relationships/image" Target="../media/image2024.png"/><Relationship Id="rId71" Type="http://schemas.openxmlformats.org/officeDocument/2006/relationships/image" Target="../media/image2086.png"/><Relationship Id="rId92" Type="http://schemas.openxmlformats.org/officeDocument/2006/relationships/image" Target="../media/image385.png"/><Relationship Id="rId2" Type="http://schemas.openxmlformats.org/officeDocument/2006/relationships/image" Target="../media/image2020.png"/><Relationship Id="rId29" Type="http://schemas.openxmlformats.org/officeDocument/2006/relationships/image" Target="../media/image2045.png"/><Relationship Id="rId24" Type="http://schemas.openxmlformats.org/officeDocument/2006/relationships/image" Target="../media/image2041.png"/><Relationship Id="rId40" Type="http://schemas.openxmlformats.org/officeDocument/2006/relationships/image" Target="../media/image2055.png"/><Relationship Id="rId45" Type="http://schemas.openxmlformats.org/officeDocument/2006/relationships/image" Target="../media/image2060.png"/><Relationship Id="rId66" Type="http://schemas.openxmlformats.org/officeDocument/2006/relationships/image" Target="../media/image2081.png"/><Relationship Id="rId87" Type="http://schemas.openxmlformats.org/officeDocument/2006/relationships/image" Target="../media/image380.png"/><Relationship Id="rId61" Type="http://schemas.openxmlformats.org/officeDocument/2006/relationships/image" Target="../media/image2076.png"/><Relationship Id="rId82" Type="http://schemas.openxmlformats.org/officeDocument/2006/relationships/image" Target="../media/image375.png"/><Relationship Id="rId19" Type="http://schemas.openxmlformats.org/officeDocument/2006/relationships/image" Target="../media/image2036.png"/><Relationship Id="rId14" Type="http://schemas.openxmlformats.org/officeDocument/2006/relationships/image" Target="../media/image2031.png"/><Relationship Id="rId30" Type="http://schemas.openxmlformats.org/officeDocument/2006/relationships/image" Target="../media/image1995.png"/><Relationship Id="rId35" Type="http://schemas.openxmlformats.org/officeDocument/2006/relationships/image" Target="../media/image2050.png"/><Relationship Id="rId56" Type="http://schemas.openxmlformats.org/officeDocument/2006/relationships/image" Target="../media/image2071.png"/><Relationship Id="rId77" Type="http://schemas.openxmlformats.org/officeDocument/2006/relationships/image" Target="../media/image370.png"/></Relationships>
</file>

<file path=ppt/slides/_rels/slide47.xml.rels><?xml version="1.0" encoding="UTF-8" standalone="yes"?>
<Relationships xmlns="http://schemas.openxmlformats.org/package/2006/relationships"><Relationship Id="rId13" Type="http://schemas.openxmlformats.org/officeDocument/2006/relationships/image" Target="../media/image2098.png"/><Relationship Id="rId18" Type="http://schemas.openxmlformats.org/officeDocument/2006/relationships/image" Target="../media/image2103.png"/><Relationship Id="rId26" Type="http://schemas.openxmlformats.org/officeDocument/2006/relationships/image" Target="../media/image2111.png"/><Relationship Id="rId21" Type="http://schemas.openxmlformats.org/officeDocument/2006/relationships/image" Target="../media/image2106.png"/><Relationship Id="rId34" Type="http://schemas.openxmlformats.org/officeDocument/2006/relationships/image" Target="../media/image2016.png"/><Relationship Id="rId7" Type="http://schemas.openxmlformats.org/officeDocument/2006/relationships/image" Target="../media/image2092.png"/><Relationship Id="rId12" Type="http://schemas.openxmlformats.org/officeDocument/2006/relationships/image" Target="../media/image2097.png"/><Relationship Id="rId17" Type="http://schemas.openxmlformats.org/officeDocument/2006/relationships/image" Target="../media/image2102.png"/><Relationship Id="rId25" Type="http://schemas.openxmlformats.org/officeDocument/2006/relationships/image" Target="../media/image2110.png"/><Relationship Id="rId33" Type="http://schemas.openxmlformats.org/officeDocument/2006/relationships/image" Target="../media/image792.png"/><Relationship Id="rId2" Type="http://schemas.openxmlformats.org/officeDocument/2006/relationships/image" Target="../media/image2088.png"/><Relationship Id="rId16" Type="http://schemas.openxmlformats.org/officeDocument/2006/relationships/image" Target="../media/image2101.png"/><Relationship Id="rId20" Type="http://schemas.openxmlformats.org/officeDocument/2006/relationships/image" Target="../media/image2105.png"/><Relationship Id="rId29" Type="http://schemas.openxmlformats.org/officeDocument/2006/relationships/image" Target="../media/image2114.png"/><Relationship Id="rId1" Type="http://schemas.openxmlformats.org/officeDocument/2006/relationships/slideLayout" Target="../slideLayouts/slideLayout5.xml"/><Relationship Id="rId6" Type="http://schemas.openxmlformats.org/officeDocument/2006/relationships/image" Target="../media/image2091.png"/><Relationship Id="rId11" Type="http://schemas.openxmlformats.org/officeDocument/2006/relationships/image" Target="../media/image2096.png"/><Relationship Id="rId24" Type="http://schemas.openxmlformats.org/officeDocument/2006/relationships/image" Target="../media/image2109.png"/><Relationship Id="rId32" Type="http://schemas.openxmlformats.org/officeDocument/2006/relationships/image" Target="../media/image791.png"/><Relationship Id="rId37" Type="http://schemas.openxmlformats.org/officeDocument/2006/relationships/image" Target="../media/image2116.png"/><Relationship Id="rId5" Type="http://schemas.openxmlformats.org/officeDocument/2006/relationships/image" Target="../media/image2090.png"/><Relationship Id="rId15" Type="http://schemas.openxmlformats.org/officeDocument/2006/relationships/image" Target="../media/image2100.png"/><Relationship Id="rId23" Type="http://schemas.openxmlformats.org/officeDocument/2006/relationships/image" Target="../media/image2108.png"/><Relationship Id="rId28" Type="http://schemas.openxmlformats.org/officeDocument/2006/relationships/image" Target="../media/image2113.png"/><Relationship Id="rId36" Type="http://schemas.openxmlformats.org/officeDocument/2006/relationships/image" Target="../media/image2018.png"/><Relationship Id="rId10" Type="http://schemas.openxmlformats.org/officeDocument/2006/relationships/image" Target="../media/image2095.png"/><Relationship Id="rId19" Type="http://schemas.openxmlformats.org/officeDocument/2006/relationships/image" Target="../media/image2104.png"/><Relationship Id="rId31" Type="http://schemas.openxmlformats.org/officeDocument/2006/relationships/image" Target="../media/image2115.png"/><Relationship Id="rId4" Type="http://schemas.openxmlformats.org/officeDocument/2006/relationships/image" Target="../media/image2089.png"/><Relationship Id="rId9" Type="http://schemas.openxmlformats.org/officeDocument/2006/relationships/image" Target="../media/image2094.png"/><Relationship Id="rId14" Type="http://schemas.openxmlformats.org/officeDocument/2006/relationships/image" Target="../media/image2099.png"/><Relationship Id="rId22" Type="http://schemas.openxmlformats.org/officeDocument/2006/relationships/image" Target="../media/image2107.png"/><Relationship Id="rId27" Type="http://schemas.openxmlformats.org/officeDocument/2006/relationships/image" Target="../media/image2112.png"/><Relationship Id="rId30" Type="http://schemas.openxmlformats.org/officeDocument/2006/relationships/image" Target="../media/image833.png"/><Relationship Id="rId35" Type="http://schemas.openxmlformats.org/officeDocument/2006/relationships/image" Target="../media/image2017.png"/><Relationship Id="rId8" Type="http://schemas.openxmlformats.org/officeDocument/2006/relationships/image" Target="../media/image2093.png"/><Relationship Id="rId3" Type="http://schemas.openxmlformats.org/officeDocument/2006/relationships/image" Target="../media/image869.png"/></Relationships>
</file>

<file path=ppt/slides/_rels/slide48.xml.rels><?xml version="1.0" encoding="UTF-8" standalone="yes"?>
<Relationships xmlns="http://schemas.openxmlformats.org/package/2006/relationships"><Relationship Id="rId13" Type="http://schemas.openxmlformats.org/officeDocument/2006/relationships/image" Target="../media/image2127.png"/><Relationship Id="rId18" Type="http://schemas.openxmlformats.org/officeDocument/2006/relationships/image" Target="../media/image2132.png"/><Relationship Id="rId26" Type="http://schemas.openxmlformats.org/officeDocument/2006/relationships/image" Target="../media/image2139.png"/><Relationship Id="rId39" Type="http://schemas.openxmlformats.org/officeDocument/2006/relationships/image" Target="../media/image2152.png"/><Relationship Id="rId21" Type="http://schemas.openxmlformats.org/officeDocument/2006/relationships/image" Target="../media/image2135.png"/><Relationship Id="rId34" Type="http://schemas.openxmlformats.org/officeDocument/2006/relationships/image" Target="../media/image2147.png"/><Relationship Id="rId42" Type="http://schemas.openxmlformats.org/officeDocument/2006/relationships/image" Target="../media/image366.png"/><Relationship Id="rId47" Type="http://schemas.openxmlformats.org/officeDocument/2006/relationships/image" Target="../media/image371.png"/><Relationship Id="rId50" Type="http://schemas.openxmlformats.org/officeDocument/2006/relationships/image" Target="../media/image374.png"/><Relationship Id="rId55" Type="http://schemas.openxmlformats.org/officeDocument/2006/relationships/image" Target="../media/image379.png"/><Relationship Id="rId63" Type="http://schemas.openxmlformats.org/officeDocument/2006/relationships/image" Target="../media/image2154.png"/><Relationship Id="rId7" Type="http://schemas.openxmlformats.org/officeDocument/2006/relationships/image" Target="../media/image2121.png"/><Relationship Id="rId2" Type="http://schemas.openxmlformats.org/officeDocument/2006/relationships/image" Target="../media/image2117.png"/><Relationship Id="rId16" Type="http://schemas.openxmlformats.org/officeDocument/2006/relationships/image" Target="../media/image2130.png"/><Relationship Id="rId29" Type="http://schemas.openxmlformats.org/officeDocument/2006/relationships/image" Target="../media/image2142.png"/><Relationship Id="rId11" Type="http://schemas.openxmlformats.org/officeDocument/2006/relationships/image" Target="../media/image2125.png"/><Relationship Id="rId24" Type="http://schemas.openxmlformats.org/officeDocument/2006/relationships/image" Target="../media/image2138.png"/><Relationship Id="rId32" Type="http://schemas.openxmlformats.org/officeDocument/2006/relationships/image" Target="../media/image2145.png"/><Relationship Id="rId37" Type="http://schemas.openxmlformats.org/officeDocument/2006/relationships/image" Target="../media/image2150.png"/><Relationship Id="rId40" Type="http://schemas.openxmlformats.org/officeDocument/2006/relationships/image" Target="../media/image2153.png"/><Relationship Id="rId45" Type="http://schemas.openxmlformats.org/officeDocument/2006/relationships/image" Target="../media/image369.png"/><Relationship Id="rId53" Type="http://schemas.openxmlformats.org/officeDocument/2006/relationships/image" Target="../media/image377.png"/><Relationship Id="rId58" Type="http://schemas.openxmlformats.org/officeDocument/2006/relationships/image" Target="../media/image382.png"/><Relationship Id="rId5" Type="http://schemas.openxmlformats.org/officeDocument/2006/relationships/image" Target="../media/image2119.png"/><Relationship Id="rId61" Type="http://schemas.openxmlformats.org/officeDocument/2006/relationships/image" Target="../media/image385.png"/><Relationship Id="rId19" Type="http://schemas.openxmlformats.org/officeDocument/2006/relationships/image" Target="../media/image2133.png"/><Relationship Id="rId14" Type="http://schemas.openxmlformats.org/officeDocument/2006/relationships/image" Target="../media/image2128.png"/><Relationship Id="rId22" Type="http://schemas.openxmlformats.org/officeDocument/2006/relationships/image" Target="../media/image2136.png"/><Relationship Id="rId27" Type="http://schemas.openxmlformats.org/officeDocument/2006/relationships/image" Target="../media/image2140.png"/><Relationship Id="rId30" Type="http://schemas.openxmlformats.org/officeDocument/2006/relationships/image" Target="../media/image2143.png"/><Relationship Id="rId35" Type="http://schemas.openxmlformats.org/officeDocument/2006/relationships/image" Target="../media/image2148.png"/><Relationship Id="rId43" Type="http://schemas.openxmlformats.org/officeDocument/2006/relationships/image" Target="../media/image367.png"/><Relationship Id="rId48" Type="http://schemas.openxmlformats.org/officeDocument/2006/relationships/image" Target="../media/image372.png"/><Relationship Id="rId56" Type="http://schemas.openxmlformats.org/officeDocument/2006/relationships/image" Target="../media/image380.png"/><Relationship Id="rId8" Type="http://schemas.openxmlformats.org/officeDocument/2006/relationships/image" Target="../media/image2122.png"/><Relationship Id="rId51" Type="http://schemas.openxmlformats.org/officeDocument/2006/relationships/image" Target="../media/image375.png"/><Relationship Id="rId3" Type="http://schemas.openxmlformats.org/officeDocument/2006/relationships/image" Target="../media/image747.png"/><Relationship Id="rId12" Type="http://schemas.openxmlformats.org/officeDocument/2006/relationships/image" Target="../media/image2126.png"/><Relationship Id="rId17" Type="http://schemas.openxmlformats.org/officeDocument/2006/relationships/image" Target="../media/image2131.png"/><Relationship Id="rId25" Type="http://schemas.openxmlformats.org/officeDocument/2006/relationships/image" Target="../media/image707.png"/><Relationship Id="rId33" Type="http://schemas.openxmlformats.org/officeDocument/2006/relationships/image" Target="../media/image2146.png"/><Relationship Id="rId38" Type="http://schemas.openxmlformats.org/officeDocument/2006/relationships/image" Target="../media/image2151.png"/><Relationship Id="rId46" Type="http://schemas.openxmlformats.org/officeDocument/2006/relationships/image" Target="../media/image370.png"/><Relationship Id="rId59" Type="http://schemas.openxmlformats.org/officeDocument/2006/relationships/image" Target="../media/image383.png"/><Relationship Id="rId20" Type="http://schemas.openxmlformats.org/officeDocument/2006/relationships/image" Target="../media/image2134.png"/><Relationship Id="rId41" Type="http://schemas.openxmlformats.org/officeDocument/2006/relationships/image" Target="../media/image365.png"/><Relationship Id="rId54" Type="http://schemas.openxmlformats.org/officeDocument/2006/relationships/image" Target="../media/image378.png"/><Relationship Id="rId62" Type="http://schemas.openxmlformats.org/officeDocument/2006/relationships/image" Target="../media/image386.png"/><Relationship Id="rId1" Type="http://schemas.openxmlformats.org/officeDocument/2006/relationships/slideLayout" Target="../slideLayouts/slideLayout5.xml"/><Relationship Id="rId6" Type="http://schemas.openxmlformats.org/officeDocument/2006/relationships/image" Target="../media/image2120.png"/><Relationship Id="rId15" Type="http://schemas.openxmlformats.org/officeDocument/2006/relationships/image" Target="../media/image2129.png"/><Relationship Id="rId23" Type="http://schemas.openxmlformats.org/officeDocument/2006/relationships/image" Target="../media/image2137.png"/><Relationship Id="rId28" Type="http://schemas.openxmlformats.org/officeDocument/2006/relationships/image" Target="../media/image2141.png"/><Relationship Id="rId36" Type="http://schemas.openxmlformats.org/officeDocument/2006/relationships/image" Target="../media/image2149.png"/><Relationship Id="rId49" Type="http://schemas.openxmlformats.org/officeDocument/2006/relationships/image" Target="../media/image373.png"/><Relationship Id="rId57" Type="http://schemas.openxmlformats.org/officeDocument/2006/relationships/image" Target="../media/image381.png"/><Relationship Id="rId10" Type="http://schemas.openxmlformats.org/officeDocument/2006/relationships/image" Target="../media/image2124.png"/><Relationship Id="rId31" Type="http://schemas.openxmlformats.org/officeDocument/2006/relationships/image" Target="../media/image2144.png"/><Relationship Id="rId44" Type="http://schemas.openxmlformats.org/officeDocument/2006/relationships/image" Target="../media/image368.png"/><Relationship Id="rId52" Type="http://schemas.openxmlformats.org/officeDocument/2006/relationships/image" Target="../media/image376.png"/><Relationship Id="rId60" Type="http://schemas.openxmlformats.org/officeDocument/2006/relationships/image" Target="../media/image384.png"/><Relationship Id="rId4" Type="http://schemas.openxmlformats.org/officeDocument/2006/relationships/image" Target="../media/image2118.png"/><Relationship Id="rId9" Type="http://schemas.openxmlformats.org/officeDocument/2006/relationships/image" Target="../media/image2123.png"/></Relationships>
</file>

<file path=ppt/slides/_rels/slide49.xml.rels><?xml version="1.0" encoding="UTF-8" standalone="yes"?>
<Relationships xmlns="http://schemas.openxmlformats.org/package/2006/relationships"><Relationship Id="rId13" Type="http://schemas.openxmlformats.org/officeDocument/2006/relationships/image" Target="../media/image2165.png"/><Relationship Id="rId18" Type="http://schemas.openxmlformats.org/officeDocument/2006/relationships/image" Target="../media/image2170.png"/><Relationship Id="rId26" Type="http://schemas.openxmlformats.org/officeDocument/2006/relationships/image" Target="../media/image2178.png"/><Relationship Id="rId39" Type="http://schemas.openxmlformats.org/officeDocument/2006/relationships/image" Target="../media/image2190.png"/><Relationship Id="rId21" Type="http://schemas.openxmlformats.org/officeDocument/2006/relationships/image" Target="../media/image2173.png"/><Relationship Id="rId34" Type="http://schemas.openxmlformats.org/officeDocument/2006/relationships/image" Target="../media/image2185.png"/><Relationship Id="rId42" Type="http://schemas.openxmlformats.org/officeDocument/2006/relationships/image" Target="../media/image792.png"/><Relationship Id="rId7" Type="http://schemas.openxmlformats.org/officeDocument/2006/relationships/image" Target="../media/image2159.png"/><Relationship Id="rId2" Type="http://schemas.openxmlformats.org/officeDocument/2006/relationships/image" Target="../media/image2155.png"/><Relationship Id="rId16" Type="http://schemas.openxmlformats.org/officeDocument/2006/relationships/image" Target="../media/image2168.png"/><Relationship Id="rId29" Type="http://schemas.openxmlformats.org/officeDocument/2006/relationships/image" Target="../media/image2181.png"/><Relationship Id="rId1" Type="http://schemas.openxmlformats.org/officeDocument/2006/relationships/slideLayout" Target="../slideLayouts/slideLayout5.xml"/><Relationship Id="rId6" Type="http://schemas.openxmlformats.org/officeDocument/2006/relationships/image" Target="../media/image2158.png"/><Relationship Id="rId11" Type="http://schemas.openxmlformats.org/officeDocument/2006/relationships/image" Target="../media/image2163.png"/><Relationship Id="rId24" Type="http://schemas.openxmlformats.org/officeDocument/2006/relationships/image" Target="../media/image2176.png"/><Relationship Id="rId32" Type="http://schemas.openxmlformats.org/officeDocument/2006/relationships/image" Target="../media/image833.png"/><Relationship Id="rId37" Type="http://schemas.openxmlformats.org/officeDocument/2006/relationships/image" Target="../media/image2188.png"/><Relationship Id="rId40" Type="http://schemas.openxmlformats.org/officeDocument/2006/relationships/image" Target="../media/image2191.png"/><Relationship Id="rId45" Type="http://schemas.openxmlformats.org/officeDocument/2006/relationships/image" Target="../media/image2018.png"/><Relationship Id="rId5" Type="http://schemas.openxmlformats.org/officeDocument/2006/relationships/image" Target="../media/image2157.png"/><Relationship Id="rId15" Type="http://schemas.openxmlformats.org/officeDocument/2006/relationships/image" Target="../media/image2167.png"/><Relationship Id="rId23" Type="http://schemas.openxmlformats.org/officeDocument/2006/relationships/image" Target="../media/image2175.png"/><Relationship Id="rId28" Type="http://schemas.openxmlformats.org/officeDocument/2006/relationships/image" Target="../media/image2180.png"/><Relationship Id="rId36" Type="http://schemas.openxmlformats.org/officeDocument/2006/relationships/image" Target="../media/image2187.png"/><Relationship Id="rId10" Type="http://schemas.openxmlformats.org/officeDocument/2006/relationships/image" Target="../media/image2162.png"/><Relationship Id="rId19" Type="http://schemas.openxmlformats.org/officeDocument/2006/relationships/image" Target="../media/image2171.png"/><Relationship Id="rId31" Type="http://schemas.openxmlformats.org/officeDocument/2006/relationships/image" Target="../media/image2183.png"/><Relationship Id="rId44" Type="http://schemas.openxmlformats.org/officeDocument/2006/relationships/image" Target="../media/image2017.png"/><Relationship Id="rId4" Type="http://schemas.openxmlformats.org/officeDocument/2006/relationships/image" Target="../media/image2156.png"/><Relationship Id="rId9" Type="http://schemas.openxmlformats.org/officeDocument/2006/relationships/image" Target="../media/image2161.png"/><Relationship Id="rId14" Type="http://schemas.openxmlformats.org/officeDocument/2006/relationships/image" Target="../media/image2166.png"/><Relationship Id="rId22" Type="http://schemas.openxmlformats.org/officeDocument/2006/relationships/image" Target="../media/image2174.png"/><Relationship Id="rId27" Type="http://schemas.openxmlformats.org/officeDocument/2006/relationships/image" Target="../media/image2179.png"/><Relationship Id="rId30" Type="http://schemas.openxmlformats.org/officeDocument/2006/relationships/image" Target="../media/image2182.png"/><Relationship Id="rId35" Type="http://schemas.openxmlformats.org/officeDocument/2006/relationships/image" Target="../media/image2186.png"/><Relationship Id="rId43" Type="http://schemas.openxmlformats.org/officeDocument/2006/relationships/image" Target="../media/image2016.png"/><Relationship Id="rId8" Type="http://schemas.openxmlformats.org/officeDocument/2006/relationships/image" Target="../media/image2160.png"/><Relationship Id="rId3" Type="http://schemas.openxmlformats.org/officeDocument/2006/relationships/image" Target="../media/image869.png"/><Relationship Id="rId12" Type="http://schemas.openxmlformats.org/officeDocument/2006/relationships/image" Target="../media/image2164.png"/><Relationship Id="rId17" Type="http://schemas.openxmlformats.org/officeDocument/2006/relationships/image" Target="../media/image2169.png"/><Relationship Id="rId25" Type="http://schemas.openxmlformats.org/officeDocument/2006/relationships/image" Target="../media/image2177.png"/><Relationship Id="rId33" Type="http://schemas.openxmlformats.org/officeDocument/2006/relationships/image" Target="../media/image2184.png"/><Relationship Id="rId38" Type="http://schemas.openxmlformats.org/officeDocument/2006/relationships/image" Target="../media/image2189.png"/><Relationship Id="rId46" Type="http://schemas.openxmlformats.org/officeDocument/2006/relationships/image" Target="../media/image2192.png"/><Relationship Id="rId20" Type="http://schemas.openxmlformats.org/officeDocument/2006/relationships/image" Target="../media/image2172.png"/><Relationship Id="rId41" Type="http://schemas.openxmlformats.org/officeDocument/2006/relationships/image" Target="../media/image791.png"/></Relationships>
</file>

<file path=ppt/slides/_rels/slide50.xml.rels><?xml version="1.0" encoding="UTF-8" standalone="yes"?>
<Relationships xmlns="http://schemas.openxmlformats.org/package/2006/relationships"><Relationship Id="rId26" Type="http://schemas.openxmlformats.org/officeDocument/2006/relationships/image" Target="../media/image1178.png"/><Relationship Id="rId117" Type="http://schemas.openxmlformats.org/officeDocument/2006/relationships/image" Target="../media/image380.png"/><Relationship Id="rId21" Type="http://schemas.openxmlformats.org/officeDocument/2006/relationships/image" Target="../media/image2211.png"/><Relationship Id="rId42" Type="http://schemas.openxmlformats.org/officeDocument/2006/relationships/image" Target="../media/image2227.png"/><Relationship Id="rId47" Type="http://schemas.openxmlformats.org/officeDocument/2006/relationships/image" Target="../media/image2232.png"/><Relationship Id="rId63" Type="http://schemas.openxmlformats.org/officeDocument/2006/relationships/image" Target="../media/image2248.png"/><Relationship Id="rId68" Type="http://schemas.openxmlformats.org/officeDocument/2006/relationships/image" Target="../media/image1217.png"/><Relationship Id="rId84" Type="http://schemas.openxmlformats.org/officeDocument/2006/relationships/image" Target="../media/image1226.png"/><Relationship Id="rId89" Type="http://schemas.openxmlformats.org/officeDocument/2006/relationships/image" Target="../media/image2265.png"/><Relationship Id="rId112" Type="http://schemas.openxmlformats.org/officeDocument/2006/relationships/image" Target="../media/image375.png"/><Relationship Id="rId16" Type="http://schemas.openxmlformats.org/officeDocument/2006/relationships/image" Target="../media/image2206.png"/><Relationship Id="rId107" Type="http://schemas.openxmlformats.org/officeDocument/2006/relationships/image" Target="../media/image370.png"/><Relationship Id="rId11" Type="http://schemas.openxmlformats.org/officeDocument/2006/relationships/image" Target="../media/image2201.png"/><Relationship Id="rId32" Type="http://schemas.openxmlformats.org/officeDocument/2006/relationships/image" Target="../media/image2217.png"/><Relationship Id="rId37" Type="http://schemas.openxmlformats.org/officeDocument/2006/relationships/image" Target="../media/image2222.png"/><Relationship Id="rId53" Type="http://schemas.openxmlformats.org/officeDocument/2006/relationships/image" Target="../media/image2238.png"/><Relationship Id="rId58" Type="http://schemas.openxmlformats.org/officeDocument/2006/relationships/image" Target="../media/image2243.png"/><Relationship Id="rId74" Type="http://schemas.openxmlformats.org/officeDocument/2006/relationships/image" Target="../media/image1219.png"/><Relationship Id="rId79" Type="http://schemas.openxmlformats.org/officeDocument/2006/relationships/image" Target="../media/image2257.png"/><Relationship Id="rId102" Type="http://schemas.openxmlformats.org/officeDocument/2006/relationships/image" Target="../media/image365.png"/><Relationship Id="rId123" Type="http://schemas.openxmlformats.org/officeDocument/2006/relationships/image" Target="../media/image386.png"/><Relationship Id="rId5" Type="http://schemas.openxmlformats.org/officeDocument/2006/relationships/image" Target="../media/image2195.png"/><Relationship Id="rId90" Type="http://schemas.openxmlformats.org/officeDocument/2006/relationships/image" Target="../media/image2266.png"/><Relationship Id="rId95" Type="http://schemas.openxmlformats.org/officeDocument/2006/relationships/image" Target="../media/image1234.png"/><Relationship Id="rId22" Type="http://schemas.openxmlformats.org/officeDocument/2006/relationships/image" Target="../media/image2212.png"/><Relationship Id="rId27" Type="http://schemas.openxmlformats.org/officeDocument/2006/relationships/image" Target="../media/image1179.png"/><Relationship Id="rId43" Type="http://schemas.openxmlformats.org/officeDocument/2006/relationships/image" Target="../media/image2228.png"/><Relationship Id="rId48" Type="http://schemas.openxmlformats.org/officeDocument/2006/relationships/image" Target="../media/image2233.png"/><Relationship Id="rId64" Type="http://schemas.openxmlformats.org/officeDocument/2006/relationships/image" Target="../media/image2249.png"/><Relationship Id="rId69" Type="http://schemas.openxmlformats.org/officeDocument/2006/relationships/image" Target="../media/image2252.png"/><Relationship Id="rId113" Type="http://schemas.openxmlformats.org/officeDocument/2006/relationships/image" Target="../media/image376.png"/><Relationship Id="rId118" Type="http://schemas.openxmlformats.org/officeDocument/2006/relationships/image" Target="../media/image381.png"/><Relationship Id="rId80" Type="http://schemas.openxmlformats.org/officeDocument/2006/relationships/image" Target="../media/image2258.png"/><Relationship Id="rId85" Type="http://schemas.openxmlformats.org/officeDocument/2006/relationships/image" Target="../media/image2261.png"/><Relationship Id="rId12" Type="http://schemas.openxmlformats.org/officeDocument/2006/relationships/image" Target="../media/image2202.png"/><Relationship Id="rId17" Type="http://schemas.openxmlformats.org/officeDocument/2006/relationships/image" Target="../media/image2207.png"/><Relationship Id="rId33" Type="http://schemas.openxmlformats.org/officeDocument/2006/relationships/image" Target="../media/image2218.png"/><Relationship Id="rId38" Type="http://schemas.openxmlformats.org/officeDocument/2006/relationships/image" Target="../media/image2223.png"/><Relationship Id="rId59" Type="http://schemas.openxmlformats.org/officeDocument/2006/relationships/image" Target="../media/image2244.png"/><Relationship Id="rId103" Type="http://schemas.openxmlformats.org/officeDocument/2006/relationships/image" Target="../media/image366.png"/><Relationship Id="rId108" Type="http://schemas.openxmlformats.org/officeDocument/2006/relationships/image" Target="../media/image371.png"/><Relationship Id="rId124" Type="http://schemas.openxmlformats.org/officeDocument/2006/relationships/image" Target="../media/image2274.png"/><Relationship Id="rId54" Type="http://schemas.openxmlformats.org/officeDocument/2006/relationships/image" Target="../media/image2239.png"/><Relationship Id="rId70" Type="http://schemas.openxmlformats.org/officeDocument/2006/relationships/image" Target="../media/image2253.png"/><Relationship Id="rId75" Type="http://schemas.openxmlformats.org/officeDocument/2006/relationships/image" Target="../media/image1220.png"/><Relationship Id="rId91" Type="http://schemas.openxmlformats.org/officeDocument/2006/relationships/image" Target="../media/image1232.png"/><Relationship Id="rId96" Type="http://schemas.openxmlformats.org/officeDocument/2006/relationships/image" Target="../media/image1235.png"/><Relationship Id="rId1" Type="http://schemas.openxmlformats.org/officeDocument/2006/relationships/slideLayout" Target="../slideLayouts/slideLayout5.xml"/><Relationship Id="rId6" Type="http://schemas.openxmlformats.org/officeDocument/2006/relationships/image" Target="../media/image2196.png"/><Relationship Id="rId23" Type="http://schemas.openxmlformats.org/officeDocument/2006/relationships/image" Target="../media/image2213.png"/><Relationship Id="rId28" Type="http://schemas.openxmlformats.org/officeDocument/2006/relationships/image" Target="../media/image1180.png"/><Relationship Id="rId49" Type="http://schemas.openxmlformats.org/officeDocument/2006/relationships/image" Target="../media/image2234.png"/><Relationship Id="rId114" Type="http://schemas.openxmlformats.org/officeDocument/2006/relationships/image" Target="../media/image377.png"/><Relationship Id="rId119" Type="http://schemas.openxmlformats.org/officeDocument/2006/relationships/image" Target="../media/image382.png"/><Relationship Id="rId44" Type="http://schemas.openxmlformats.org/officeDocument/2006/relationships/image" Target="../media/image2229.png"/><Relationship Id="rId60" Type="http://schemas.openxmlformats.org/officeDocument/2006/relationships/image" Target="../media/image2245.png"/><Relationship Id="rId65" Type="http://schemas.openxmlformats.org/officeDocument/2006/relationships/image" Target="../media/image1216.png"/><Relationship Id="rId81" Type="http://schemas.openxmlformats.org/officeDocument/2006/relationships/image" Target="../media/image2259.png"/><Relationship Id="rId86" Type="http://schemas.openxmlformats.org/officeDocument/2006/relationships/image" Target="../media/image2262.png"/><Relationship Id="rId13" Type="http://schemas.openxmlformats.org/officeDocument/2006/relationships/image" Target="../media/image2203.png"/><Relationship Id="rId18" Type="http://schemas.openxmlformats.org/officeDocument/2006/relationships/image" Target="../media/image2208.png"/><Relationship Id="rId39" Type="http://schemas.openxmlformats.org/officeDocument/2006/relationships/image" Target="../media/image2224.png"/><Relationship Id="rId109" Type="http://schemas.openxmlformats.org/officeDocument/2006/relationships/image" Target="../media/image372.png"/><Relationship Id="rId34" Type="http://schemas.openxmlformats.org/officeDocument/2006/relationships/image" Target="../media/image2219.png"/><Relationship Id="rId50" Type="http://schemas.openxmlformats.org/officeDocument/2006/relationships/image" Target="../media/image2235.png"/><Relationship Id="rId55" Type="http://schemas.openxmlformats.org/officeDocument/2006/relationships/image" Target="../media/image2240.png"/><Relationship Id="rId76" Type="http://schemas.openxmlformats.org/officeDocument/2006/relationships/image" Target="../media/image2256.png"/><Relationship Id="rId97" Type="http://schemas.openxmlformats.org/officeDocument/2006/relationships/image" Target="../media/image2269.png"/><Relationship Id="rId104" Type="http://schemas.openxmlformats.org/officeDocument/2006/relationships/image" Target="../media/image367.png"/><Relationship Id="rId120" Type="http://schemas.openxmlformats.org/officeDocument/2006/relationships/image" Target="../media/image383.png"/><Relationship Id="rId125" Type="http://schemas.openxmlformats.org/officeDocument/2006/relationships/image" Target="../media/image2275.png"/><Relationship Id="rId7" Type="http://schemas.openxmlformats.org/officeDocument/2006/relationships/image" Target="../media/image2197.png"/><Relationship Id="rId71" Type="http://schemas.openxmlformats.org/officeDocument/2006/relationships/image" Target="../media/image2254.png"/><Relationship Id="rId92" Type="http://schemas.openxmlformats.org/officeDocument/2006/relationships/image" Target="../media/image2267.png"/><Relationship Id="rId2" Type="http://schemas.openxmlformats.org/officeDocument/2006/relationships/image" Target="../media/image2193.png"/><Relationship Id="rId29" Type="http://schemas.openxmlformats.org/officeDocument/2006/relationships/image" Target="../media/image1181.png"/><Relationship Id="rId24" Type="http://schemas.openxmlformats.org/officeDocument/2006/relationships/image" Target="../media/image2214.png"/><Relationship Id="rId40" Type="http://schemas.openxmlformats.org/officeDocument/2006/relationships/image" Target="../media/image2225.png"/><Relationship Id="rId45" Type="http://schemas.openxmlformats.org/officeDocument/2006/relationships/image" Target="../media/image2230.png"/><Relationship Id="rId66" Type="http://schemas.openxmlformats.org/officeDocument/2006/relationships/image" Target="../media/image2250.png"/><Relationship Id="rId87" Type="http://schemas.openxmlformats.org/officeDocument/2006/relationships/image" Target="../media/image2263.png"/><Relationship Id="rId110" Type="http://schemas.openxmlformats.org/officeDocument/2006/relationships/image" Target="../media/image373.png"/><Relationship Id="rId115" Type="http://schemas.openxmlformats.org/officeDocument/2006/relationships/image" Target="../media/image378.png"/><Relationship Id="rId61" Type="http://schemas.openxmlformats.org/officeDocument/2006/relationships/image" Target="../media/image2246.png"/><Relationship Id="rId82" Type="http://schemas.openxmlformats.org/officeDocument/2006/relationships/image" Target="../media/image2260.png"/><Relationship Id="rId19" Type="http://schemas.openxmlformats.org/officeDocument/2006/relationships/image" Target="../media/image2209.png"/><Relationship Id="rId14" Type="http://schemas.openxmlformats.org/officeDocument/2006/relationships/image" Target="../media/image2204.png"/><Relationship Id="rId30" Type="http://schemas.openxmlformats.org/officeDocument/2006/relationships/image" Target="../media/image2216.png"/><Relationship Id="rId35" Type="http://schemas.openxmlformats.org/officeDocument/2006/relationships/image" Target="../media/image2220.png"/><Relationship Id="rId56" Type="http://schemas.openxmlformats.org/officeDocument/2006/relationships/image" Target="../media/image2241.png"/><Relationship Id="rId77" Type="http://schemas.openxmlformats.org/officeDocument/2006/relationships/image" Target="../media/image1222.png"/><Relationship Id="rId100" Type="http://schemas.openxmlformats.org/officeDocument/2006/relationships/image" Target="../media/image2272.png"/><Relationship Id="rId105" Type="http://schemas.openxmlformats.org/officeDocument/2006/relationships/image" Target="../media/image368.png"/><Relationship Id="rId126" Type="http://schemas.openxmlformats.org/officeDocument/2006/relationships/image" Target="../media/image2276.png"/><Relationship Id="rId8" Type="http://schemas.openxmlformats.org/officeDocument/2006/relationships/image" Target="../media/image2198.png"/><Relationship Id="rId51" Type="http://schemas.openxmlformats.org/officeDocument/2006/relationships/image" Target="../media/image2236.png"/><Relationship Id="rId72" Type="http://schemas.openxmlformats.org/officeDocument/2006/relationships/image" Target="../media/image2255.png"/><Relationship Id="rId93" Type="http://schemas.openxmlformats.org/officeDocument/2006/relationships/image" Target="../media/image2268.png"/><Relationship Id="rId98" Type="http://schemas.openxmlformats.org/officeDocument/2006/relationships/image" Target="../media/image2270.png"/><Relationship Id="rId121" Type="http://schemas.openxmlformats.org/officeDocument/2006/relationships/image" Target="../media/image384.png"/><Relationship Id="rId3" Type="http://schemas.openxmlformats.org/officeDocument/2006/relationships/image" Target="../media/image747.png"/><Relationship Id="rId25" Type="http://schemas.openxmlformats.org/officeDocument/2006/relationships/image" Target="../media/image2215.png"/><Relationship Id="rId46" Type="http://schemas.openxmlformats.org/officeDocument/2006/relationships/image" Target="../media/image2231.png"/><Relationship Id="rId67" Type="http://schemas.openxmlformats.org/officeDocument/2006/relationships/image" Target="../media/image2251.png"/><Relationship Id="rId116" Type="http://schemas.openxmlformats.org/officeDocument/2006/relationships/image" Target="../media/image379.png"/><Relationship Id="rId20" Type="http://schemas.openxmlformats.org/officeDocument/2006/relationships/image" Target="../media/image2210.png"/><Relationship Id="rId41" Type="http://schemas.openxmlformats.org/officeDocument/2006/relationships/image" Target="../media/image2226.png"/><Relationship Id="rId62" Type="http://schemas.openxmlformats.org/officeDocument/2006/relationships/image" Target="../media/image2247.png"/><Relationship Id="rId83" Type="http://schemas.openxmlformats.org/officeDocument/2006/relationships/image" Target="../media/image1225.png"/><Relationship Id="rId88" Type="http://schemas.openxmlformats.org/officeDocument/2006/relationships/image" Target="../media/image2264.png"/><Relationship Id="rId111" Type="http://schemas.openxmlformats.org/officeDocument/2006/relationships/image" Target="../media/image374.png"/><Relationship Id="rId15" Type="http://schemas.openxmlformats.org/officeDocument/2006/relationships/image" Target="../media/image2205.png"/><Relationship Id="rId36" Type="http://schemas.openxmlformats.org/officeDocument/2006/relationships/image" Target="../media/image2221.png"/><Relationship Id="rId57" Type="http://schemas.openxmlformats.org/officeDocument/2006/relationships/image" Target="../media/image2242.png"/><Relationship Id="rId106" Type="http://schemas.openxmlformats.org/officeDocument/2006/relationships/image" Target="../media/image369.png"/><Relationship Id="rId10" Type="http://schemas.openxmlformats.org/officeDocument/2006/relationships/image" Target="../media/image2200.png"/><Relationship Id="rId31" Type="http://schemas.openxmlformats.org/officeDocument/2006/relationships/image" Target="../media/image707.png"/><Relationship Id="rId52" Type="http://schemas.openxmlformats.org/officeDocument/2006/relationships/image" Target="../media/image2237.png"/><Relationship Id="rId73" Type="http://schemas.openxmlformats.org/officeDocument/2006/relationships/image" Target="../media/image1218.png"/><Relationship Id="rId78" Type="http://schemas.openxmlformats.org/officeDocument/2006/relationships/image" Target="../media/image1223.png"/><Relationship Id="rId94" Type="http://schemas.openxmlformats.org/officeDocument/2006/relationships/image" Target="../media/image1233.png"/><Relationship Id="rId99" Type="http://schemas.openxmlformats.org/officeDocument/2006/relationships/image" Target="../media/image2271.png"/><Relationship Id="rId101" Type="http://schemas.openxmlformats.org/officeDocument/2006/relationships/image" Target="../media/image2273.png"/><Relationship Id="rId122" Type="http://schemas.openxmlformats.org/officeDocument/2006/relationships/image" Target="../media/image385.png"/><Relationship Id="rId4" Type="http://schemas.openxmlformats.org/officeDocument/2006/relationships/image" Target="../media/image2194.png"/><Relationship Id="rId9" Type="http://schemas.openxmlformats.org/officeDocument/2006/relationships/image" Target="../media/image2199.png"/></Relationships>
</file>

<file path=ppt/slides/_rels/slide51.xml.rels><?xml version="1.0" encoding="UTF-8" standalone="yes"?>
<Relationships xmlns="http://schemas.openxmlformats.org/package/2006/relationships"><Relationship Id="rId13" Type="http://schemas.openxmlformats.org/officeDocument/2006/relationships/image" Target="../media/image2286.png"/><Relationship Id="rId18" Type="http://schemas.openxmlformats.org/officeDocument/2006/relationships/image" Target="../media/image2290.png"/><Relationship Id="rId26" Type="http://schemas.openxmlformats.org/officeDocument/2006/relationships/image" Target="../media/image2298.png"/><Relationship Id="rId39" Type="http://schemas.openxmlformats.org/officeDocument/2006/relationships/image" Target="../media/image792.png"/><Relationship Id="rId21" Type="http://schemas.openxmlformats.org/officeDocument/2006/relationships/image" Target="../media/image2293.png"/><Relationship Id="rId34" Type="http://schemas.openxmlformats.org/officeDocument/2006/relationships/image" Target="../media/image2306.png"/><Relationship Id="rId42" Type="http://schemas.openxmlformats.org/officeDocument/2006/relationships/image" Target="../media/image2018.png"/><Relationship Id="rId7" Type="http://schemas.openxmlformats.org/officeDocument/2006/relationships/image" Target="../media/image2280.png"/><Relationship Id="rId2" Type="http://schemas.openxmlformats.org/officeDocument/2006/relationships/notesSlide" Target="../notesSlides/notesSlide2.xml"/><Relationship Id="rId16" Type="http://schemas.openxmlformats.org/officeDocument/2006/relationships/image" Target="../media/image833.png"/><Relationship Id="rId20" Type="http://schemas.openxmlformats.org/officeDocument/2006/relationships/image" Target="../media/image2292.png"/><Relationship Id="rId29" Type="http://schemas.openxmlformats.org/officeDocument/2006/relationships/image" Target="../media/image2301.png"/><Relationship Id="rId41" Type="http://schemas.openxmlformats.org/officeDocument/2006/relationships/image" Target="../media/image2017.png"/><Relationship Id="rId1" Type="http://schemas.openxmlformats.org/officeDocument/2006/relationships/slideLayout" Target="../slideLayouts/slideLayout5.xml"/><Relationship Id="rId6" Type="http://schemas.openxmlformats.org/officeDocument/2006/relationships/image" Target="../media/image2279.png"/><Relationship Id="rId11" Type="http://schemas.openxmlformats.org/officeDocument/2006/relationships/image" Target="../media/image2284.png"/><Relationship Id="rId24" Type="http://schemas.openxmlformats.org/officeDocument/2006/relationships/image" Target="../media/image2296.png"/><Relationship Id="rId32" Type="http://schemas.openxmlformats.org/officeDocument/2006/relationships/image" Target="../media/image2304.png"/><Relationship Id="rId37" Type="http://schemas.openxmlformats.org/officeDocument/2006/relationships/image" Target="../media/image2309.png"/><Relationship Id="rId40" Type="http://schemas.openxmlformats.org/officeDocument/2006/relationships/image" Target="../media/image2016.png"/><Relationship Id="rId5" Type="http://schemas.openxmlformats.org/officeDocument/2006/relationships/image" Target="../media/image2278.png"/><Relationship Id="rId15" Type="http://schemas.openxmlformats.org/officeDocument/2006/relationships/image" Target="../media/image2288.png"/><Relationship Id="rId23" Type="http://schemas.openxmlformats.org/officeDocument/2006/relationships/image" Target="../media/image2295.png"/><Relationship Id="rId28" Type="http://schemas.openxmlformats.org/officeDocument/2006/relationships/image" Target="../media/image2300.png"/><Relationship Id="rId36" Type="http://schemas.openxmlformats.org/officeDocument/2006/relationships/image" Target="../media/image2308.png"/><Relationship Id="rId10" Type="http://schemas.openxmlformats.org/officeDocument/2006/relationships/image" Target="../media/image2283.png"/><Relationship Id="rId19" Type="http://schemas.openxmlformats.org/officeDocument/2006/relationships/image" Target="../media/image2291.png"/><Relationship Id="rId31" Type="http://schemas.openxmlformats.org/officeDocument/2006/relationships/image" Target="../media/image2303.png"/><Relationship Id="rId4" Type="http://schemas.openxmlformats.org/officeDocument/2006/relationships/image" Target="../media/image869.png"/><Relationship Id="rId9" Type="http://schemas.openxmlformats.org/officeDocument/2006/relationships/image" Target="../media/image2282.png"/><Relationship Id="rId14" Type="http://schemas.openxmlformats.org/officeDocument/2006/relationships/image" Target="../media/image2287.png"/><Relationship Id="rId22" Type="http://schemas.openxmlformats.org/officeDocument/2006/relationships/image" Target="../media/image2294.png"/><Relationship Id="rId27" Type="http://schemas.openxmlformats.org/officeDocument/2006/relationships/image" Target="../media/image2299.png"/><Relationship Id="rId30" Type="http://schemas.openxmlformats.org/officeDocument/2006/relationships/image" Target="../media/image2302.png"/><Relationship Id="rId35" Type="http://schemas.openxmlformats.org/officeDocument/2006/relationships/image" Target="../media/image2307.png"/><Relationship Id="rId43" Type="http://schemas.openxmlformats.org/officeDocument/2006/relationships/image" Target="../media/image2310.png"/><Relationship Id="rId8" Type="http://schemas.openxmlformats.org/officeDocument/2006/relationships/image" Target="../media/image2281.png"/><Relationship Id="rId3" Type="http://schemas.openxmlformats.org/officeDocument/2006/relationships/image" Target="../media/image2277.png"/><Relationship Id="rId12" Type="http://schemas.openxmlformats.org/officeDocument/2006/relationships/image" Target="../media/image2285.png"/><Relationship Id="rId17" Type="http://schemas.openxmlformats.org/officeDocument/2006/relationships/image" Target="../media/image2289.png"/><Relationship Id="rId25" Type="http://schemas.openxmlformats.org/officeDocument/2006/relationships/image" Target="../media/image2297.png"/><Relationship Id="rId33" Type="http://schemas.openxmlformats.org/officeDocument/2006/relationships/image" Target="../media/image2305.png"/><Relationship Id="rId38" Type="http://schemas.openxmlformats.org/officeDocument/2006/relationships/image" Target="../media/image791.png"/></Relationships>
</file>

<file path=ppt/slides/_rels/slide52.xml.rels><?xml version="1.0" encoding="UTF-8" standalone="yes"?>
<Relationships xmlns="http://schemas.openxmlformats.org/package/2006/relationships"><Relationship Id="rId13" Type="http://schemas.openxmlformats.org/officeDocument/2006/relationships/image" Target="../media/image2322.png"/><Relationship Id="rId18" Type="http://schemas.openxmlformats.org/officeDocument/2006/relationships/image" Target="../media/image2327.png"/><Relationship Id="rId26" Type="http://schemas.openxmlformats.org/officeDocument/2006/relationships/image" Target="../media/image371.png"/><Relationship Id="rId39" Type="http://schemas.openxmlformats.org/officeDocument/2006/relationships/image" Target="../media/image384.png"/><Relationship Id="rId21" Type="http://schemas.openxmlformats.org/officeDocument/2006/relationships/image" Target="../media/image366.png"/><Relationship Id="rId34" Type="http://schemas.openxmlformats.org/officeDocument/2006/relationships/image" Target="../media/image379.png"/><Relationship Id="rId42" Type="http://schemas.openxmlformats.org/officeDocument/2006/relationships/image" Target="../media/image2329.png"/><Relationship Id="rId7" Type="http://schemas.openxmlformats.org/officeDocument/2006/relationships/image" Target="../media/image2316.png"/><Relationship Id="rId2" Type="http://schemas.openxmlformats.org/officeDocument/2006/relationships/image" Target="../media/image2311.png"/><Relationship Id="rId16" Type="http://schemas.openxmlformats.org/officeDocument/2006/relationships/image" Target="../media/image2325.png"/><Relationship Id="rId20" Type="http://schemas.openxmlformats.org/officeDocument/2006/relationships/image" Target="../media/image365.png"/><Relationship Id="rId29" Type="http://schemas.openxmlformats.org/officeDocument/2006/relationships/image" Target="../media/image374.png"/><Relationship Id="rId41" Type="http://schemas.openxmlformats.org/officeDocument/2006/relationships/image" Target="../media/image386.png"/><Relationship Id="rId1" Type="http://schemas.openxmlformats.org/officeDocument/2006/relationships/slideLayout" Target="../slideLayouts/slideLayout5.xml"/><Relationship Id="rId6" Type="http://schemas.openxmlformats.org/officeDocument/2006/relationships/image" Target="../media/image2315.png"/><Relationship Id="rId11" Type="http://schemas.openxmlformats.org/officeDocument/2006/relationships/image" Target="../media/image2320.png"/><Relationship Id="rId24" Type="http://schemas.openxmlformats.org/officeDocument/2006/relationships/image" Target="../media/image369.png"/><Relationship Id="rId32" Type="http://schemas.openxmlformats.org/officeDocument/2006/relationships/image" Target="../media/image377.png"/><Relationship Id="rId37" Type="http://schemas.openxmlformats.org/officeDocument/2006/relationships/image" Target="../media/image382.png"/><Relationship Id="rId40" Type="http://schemas.openxmlformats.org/officeDocument/2006/relationships/image" Target="../media/image385.png"/><Relationship Id="rId5" Type="http://schemas.openxmlformats.org/officeDocument/2006/relationships/image" Target="../media/image2314.png"/><Relationship Id="rId15" Type="http://schemas.openxmlformats.org/officeDocument/2006/relationships/image" Target="../media/image2324.png"/><Relationship Id="rId23" Type="http://schemas.openxmlformats.org/officeDocument/2006/relationships/image" Target="../media/image368.png"/><Relationship Id="rId28" Type="http://schemas.openxmlformats.org/officeDocument/2006/relationships/image" Target="../media/image373.png"/><Relationship Id="rId36" Type="http://schemas.openxmlformats.org/officeDocument/2006/relationships/image" Target="../media/image381.png"/><Relationship Id="rId10" Type="http://schemas.openxmlformats.org/officeDocument/2006/relationships/image" Target="../media/image2319.png"/><Relationship Id="rId19" Type="http://schemas.openxmlformats.org/officeDocument/2006/relationships/image" Target="../media/image2328.png"/><Relationship Id="rId31" Type="http://schemas.openxmlformats.org/officeDocument/2006/relationships/image" Target="../media/image376.png"/><Relationship Id="rId4" Type="http://schemas.openxmlformats.org/officeDocument/2006/relationships/image" Target="../media/image2313.png"/><Relationship Id="rId9" Type="http://schemas.openxmlformats.org/officeDocument/2006/relationships/image" Target="../media/image2318.png"/><Relationship Id="rId14" Type="http://schemas.openxmlformats.org/officeDocument/2006/relationships/image" Target="../media/image2323.png"/><Relationship Id="rId22" Type="http://schemas.openxmlformats.org/officeDocument/2006/relationships/image" Target="../media/image367.png"/><Relationship Id="rId27" Type="http://schemas.openxmlformats.org/officeDocument/2006/relationships/image" Target="../media/image372.png"/><Relationship Id="rId30" Type="http://schemas.openxmlformats.org/officeDocument/2006/relationships/image" Target="../media/image375.png"/><Relationship Id="rId35" Type="http://schemas.openxmlformats.org/officeDocument/2006/relationships/image" Target="../media/image380.png"/><Relationship Id="rId8" Type="http://schemas.openxmlformats.org/officeDocument/2006/relationships/image" Target="../media/image2317.png"/><Relationship Id="rId3" Type="http://schemas.openxmlformats.org/officeDocument/2006/relationships/image" Target="../media/image2312.png"/><Relationship Id="rId12" Type="http://schemas.openxmlformats.org/officeDocument/2006/relationships/image" Target="../media/image2321.png"/><Relationship Id="rId17" Type="http://schemas.openxmlformats.org/officeDocument/2006/relationships/image" Target="../media/image2326.png"/><Relationship Id="rId25" Type="http://schemas.openxmlformats.org/officeDocument/2006/relationships/image" Target="../media/image370.png"/><Relationship Id="rId33" Type="http://schemas.openxmlformats.org/officeDocument/2006/relationships/image" Target="../media/image378.png"/><Relationship Id="rId38" Type="http://schemas.openxmlformats.org/officeDocument/2006/relationships/image" Target="../media/image383.png"/></Relationships>
</file>

<file path=ppt/slides/_rels/slide53.xml.rels><?xml version="1.0" encoding="UTF-8" standalone="yes"?>
<Relationships xmlns="http://schemas.openxmlformats.org/package/2006/relationships"><Relationship Id="rId13" Type="http://schemas.openxmlformats.org/officeDocument/2006/relationships/image" Target="../media/image2339.png"/><Relationship Id="rId18" Type="http://schemas.openxmlformats.org/officeDocument/2006/relationships/image" Target="../media/image2344.png"/><Relationship Id="rId26" Type="http://schemas.openxmlformats.org/officeDocument/2006/relationships/image" Target="../media/image2352.png"/><Relationship Id="rId21" Type="http://schemas.openxmlformats.org/officeDocument/2006/relationships/image" Target="../media/image2347.png"/><Relationship Id="rId34" Type="http://schemas.openxmlformats.org/officeDocument/2006/relationships/image" Target="../media/image730.png"/><Relationship Id="rId7" Type="http://schemas.openxmlformats.org/officeDocument/2006/relationships/image" Target="../media/image2333.png"/><Relationship Id="rId12" Type="http://schemas.openxmlformats.org/officeDocument/2006/relationships/image" Target="../media/image2338.png"/><Relationship Id="rId17" Type="http://schemas.openxmlformats.org/officeDocument/2006/relationships/image" Target="../media/image2343.png"/><Relationship Id="rId25" Type="http://schemas.openxmlformats.org/officeDocument/2006/relationships/image" Target="../media/image2351.png"/><Relationship Id="rId33" Type="http://schemas.openxmlformats.org/officeDocument/2006/relationships/image" Target="../media/image729.png"/><Relationship Id="rId38" Type="http://schemas.openxmlformats.org/officeDocument/2006/relationships/image" Target="../media/image2362.png"/><Relationship Id="rId2" Type="http://schemas.openxmlformats.org/officeDocument/2006/relationships/image" Target="../media/image2330.png"/><Relationship Id="rId16" Type="http://schemas.openxmlformats.org/officeDocument/2006/relationships/image" Target="../media/image2342.png"/><Relationship Id="rId20" Type="http://schemas.openxmlformats.org/officeDocument/2006/relationships/image" Target="../media/image2346.png"/><Relationship Id="rId29" Type="http://schemas.openxmlformats.org/officeDocument/2006/relationships/image" Target="../media/image2355.png"/><Relationship Id="rId1" Type="http://schemas.openxmlformats.org/officeDocument/2006/relationships/slideLayout" Target="../slideLayouts/slideLayout5.xml"/><Relationship Id="rId6" Type="http://schemas.openxmlformats.org/officeDocument/2006/relationships/image" Target="../media/image2332.png"/><Relationship Id="rId11" Type="http://schemas.openxmlformats.org/officeDocument/2006/relationships/image" Target="../media/image2337.png"/><Relationship Id="rId24" Type="http://schemas.openxmlformats.org/officeDocument/2006/relationships/image" Target="../media/image2350.png"/><Relationship Id="rId32" Type="http://schemas.openxmlformats.org/officeDocument/2006/relationships/image" Target="../media/image2358.png"/><Relationship Id="rId37" Type="http://schemas.openxmlformats.org/officeDocument/2006/relationships/image" Target="../media/image2361.png"/><Relationship Id="rId5" Type="http://schemas.openxmlformats.org/officeDocument/2006/relationships/image" Target="../media/image2331.png"/><Relationship Id="rId15" Type="http://schemas.openxmlformats.org/officeDocument/2006/relationships/image" Target="../media/image2341.png"/><Relationship Id="rId23" Type="http://schemas.openxmlformats.org/officeDocument/2006/relationships/image" Target="../media/image2349.png"/><Relationship Id="rId28" Type="http://schemas.openxmlformats.org/officeDocument/2006/relationships/image" Target="../media/image2354.png"/><Relationship Id="rId36" Type="http://schemas.openxmlformats.org/officeDocument/2006/relationships/image" Target="../media/image2360.png"/><Relationship Id="rId10" Type="http://schemas.openxmlformats.org/officeDocument/2006/relationships/image" Target="../media/image2336.png"/><Relationship Id="rId19" Type="http://schemas.openxmlformats.org/officeDocument/2006/relationships/image" Target="../media/image2345.png"/><Relationship Id="rId31" Type="http://schemas.openxmlformats.org/officeDocument/2006/relationships/image" Target="../media/image2357.png"/><Relationship Id="rId4" Type="http://schemas.openxmlformats.org/officeDocument/2006/relationships/image" Target="../media/image2194.png"/><Relationship Id="rId9" Type="http://schemas.openxmlformats.org/officeDocument/2006/relationships/image" Target="../media/image2335.png"/><Relationship Id="rId14" Type="http://schemas.openxmlformats.org/officeDocument/2006/relationships/image" Target="../media/image2340.png"/><Relationship Id="rId22" Type="http://schemas.openxmlformats.org/officeDocument/2006/relationships/image" Target="../media/image2348.png"/><Relationship Id="rId27" Type="http://schemas.openxmlformats.org/officeDocument/2006/relationships/image" Target="../media/image2353.png"/><Relationship Id="rId30" Type="http://schemas.openxmlformats.org/officeDocument/2006/relationships/image" Target="../media/image2356.png"/><Relationship Id="rId35" Type="http://schemas.openxmlformats.org/officeDocument/2006/relationships/image" Target="../media/image2359.png"/><Relationship Id="rId8" Type="http://schemas.openxmlformats.org/officeDocument/2006/relationships/image" Target="../media/image2334.png"/><Relationship Id="rId3" Type="http://schemas.openxmlformats.org/officeDocument/2006/relationships/image" Target="../media/image747.png"/></Relationships>
</file>

<file path=ppt/slides/_rels/slide54.xml.rels><?xml version="1.0" encoding="UTF-8" standalone="yes"?>
<Relationships xmlns="http://schemas.openxmlformats.org/package/2006/relationships"><Relationship Id="rId13" Type="http://schemas.openxmlformats.org/officeDocument/2006/relationships/image" Target="../media/image2372.png"/><Relationship Id="rId18" Type="http://schemas.openxmlformats.org/officeDocument/2006/relationships/image" Target="../media/image2377.png"/><Relationship Id="rId26" Type="http://schemas.openxmlformats.org/officeDocument/2006/relationships/image" Target="../media/image2385.png"/><Relationship Id="rId39" Type="http://schemas.openxmlformats.org/officeDocument/2006/relationships/image" Target="../media/image2398.png"/><Relationship Id="rId21" Type="http://schemas.openxmlformats.org/officeDocument/2006/relationships/image" Target="../media/image2380.png"/><Relationship Id="rId34" Type="http://schemas.openxmlformats.org/officeDocument/2006/relationships/image" Target="../media/image2393.png"/><Relationship Id="rId42" Type="http://schemas.openxmlformats.org/officeDocument/2006/relationships/image" Target="../media/image365.png"/><Relationship Id="rId47" Type="http://schemas.openxmlformats.org/officeDocument/2006/relationships/image" Target="../media/image370.png"/><Relationship Id="rId50" Type="http://schemas.openxmlformats.org/officeDocument/2006/relationships/image" Target="../media/image373.png"/><Relationship Id="rId55" Type="http://schemas.openxmlformats.org/officeDocument/2006/relationships/image" Target="../media/image378.png"/><Relationship Id="rId63" Type="http://schemas.openxmlformats.org/officeDocument/2006/relationships/image" Target="../media/image386.png"/><Relationship Id="rId7" Type="http://schemas.openxmlformats.org/officeDocument/2006/relationships/image" Target="../media/image2368.png"/><Relationship Id="rId2" Type="http://schemas.openxmlformats.org/officeDocument/2006/relationships/image" Target="../media/image2363.png"/><Relationship Id="rId16" Type="http://schemas.openxmlformats.org/officeDocument/2006/relationships/image" Target="../media/image2375.png"/><Relationship Id="rId29" Type="http://schemas.openxmlformats.org/officeDocument/2006/relationships/image" Target="../media/image2388.png"/><Relationship Id="rId11" Type="http://schemas.openxmlformats.org/officeDocument/2006/relationships/image" Target="../media/image2370.png"/><Relationship Id="rId24" Type="http://schemas.openxmlformats.org/officeDocument/2006/relationships/image" Target="../media/image2383.png"/><Relationship Id="rId32" Type="http://schemas.openxmlformats.org/officeDocument/2006/relationships/image" Target="../media/image2391.png"/><Relationship Id="rId37" Type="http://schemas.openxmlformats.org/officeDocument/2006/relationships/image" Target="../media/image2396.png"/><Relationship Id="rId40" Type="http://schemas.openxmlformats.org/officeDocument/2006/relationships/image" Target="../media/image2399.png"/><Relationship Id="rId45" Type="http://schemas.openxmlformats.org/officeDocument/2006/relationships/image" Target="../media/image368.png"/><Relationship Id="rId53" Type="http://schemas.openxmlformats.org/officeDocument/2006/relationships/image" Target="../media/image376.png"/><Relationship Id="rId58" Type="http://schemas.openxmlformats.org/officeDocument/2006/relationships/image" Target="../media/image381.png"/><Relationship Id="rId5" Type="http://schemas.openxmlformats.org/officeDocument/2006/relationships/image" Target="../media/image2366.png"/><Relationship Id="rId61" Type="http://schemas.openxmlformats.org/officeDocument/2006/relationships/image" Target="../media/image384.png"/><Relationship Id="rId19" Type="http://schemas.openxmlformats.org/officeDocument/2006/relationships/image" Target="../media/image2378.png"/><Relationship Id="rId14" Type="http://schemas.openxmlformats.org/officeDocument/2006/relationships/image" Target="../media/image2373.png"/><Relationship Id="rId22" Type="http://schemas.openxmlformats.org/officeDocument/2006/relationships/image" Target="../media/image2381.png"/><Relationship Id="rId27" Type="http://schemas.openxmlformats.org/officeDocument/2006/relationships/image" Target="../media/image2386.png"/><Relationship Id="rId30" Type="http://schemas.openxmlformats.org/officeDocument/2006/relationships/image" Target="../media/image2389.png"/><Relationship Id="rId35" Type="http://schemas.openxmlformats.org/officeDocument/2006/relationships/image" Target="../media/image2394.png"/><Relationship Id="rId43" Type="http://schemas.openxmlformats.org/officeDocument/2006/relationships/image" Target="../media/image366.png"/><Relationship Id="rId48" Type="http://schemas.openxmlformats.org/officeDocument/2006/relationships/image" Target="../media/image371.png"/><Relationship Id="rId56" Type="http://schemas.openxmlformats.org/officeDocument/2006/relationships/image" Target="../media/image379.png"/><Relationship Id="rId64" Type="http://schemas.openxmlformats.org/officeDocument/2006/relationships/image" Target="../media/image2401.png"/><Relationship Id="rId8" Type="http://schemas.openxmlformats.org/officeDocument/2006/relationships/image" Target="../media/image2311.png"/><Relationship Id="rId51" Type="http://schemas.openxmlformats.org/officeDocument/2006/relationships/image" Target="../media/image374.png"/><Relationship Id="rId3" Type="http://schemas.openxmlformats.org/officeDocument/2006/relationships/image" Target="../media/image2364.png"/><Relationship Id="rId12" Type="http://schemas.openxmlformats.org/officeDocument/2006/relationships/image" Target="../media/image2371.png"/><Relationship Id="rId17" Type="http://schemas.openxmlformats.org/officeDocument/2006/relationships/image" Target="../media/image2376.png"/><Relationship Id="rId25" Type="http://schemas.openxmlformats.org/officeDocument/2006/relationships/image" Target="../media/image2384.png"/><Relationship Id="rId33" Type="http://schemas.openxmlformats.org/officeDocument/2006/relationships/image" Target="../media/image2392.png"/><Relationship Id="rId38" Type="http://schemas.openxmlformats.org/officeDocument/2006/relationships/image" Target="../media/image2397.png"/><Relationship Id="rId46" Type="http://schemas.openxmlformats.org/officeDocument/2006/relationships/image" Target="../media/image369.png"/><Relationship Id="rId59" Type="http://schemas.openxmlformats.org/officeDocument/2006/relationships/image" Target="../media/image382.png"/><Relationship Id="rId20" Type="http://schemas.openxmlformats.org/officeDocument/2006/relationships/image" Target="../media/image2379.png"/><Relationship Id="rId41" Type="http://schemas.openxmlformats.org/officeDocument/2006/relationships/image" Target="../media/image2400.png"/><Relationship Id="rId54" Type="http://schemas.openxmlformats.org/officeDocument/2006/relationships/image" Target="../media/image377.png"/><Relationship Id="rId62" Type="http://schemas.openxmlformats.org/officeDocument/2006/relationships/image" Target="../media/image385.png"/><Relationship Id="rId1" Type="http://schemas.openxmlformats.org/officeDocument/2006/relationships/slideLayout" Target="../slideLayouts/slideLayout5.xml"/><Relationship Id="rId6" Type="http://schemas.openxmlformats.org/officeDocument/2006/relationships/image" Target="../media/image2367.png"/><Relationship Id="rId15" Type="http://schemas.openxmlformats.org/officeDocument/2006/relationships/image" Target="../media/image2374.png"/><Relationship Id="rId23" Type="http://schemas.openxmlformats.org/officeDocument/2006/relationships/image" Target="../media/image2382.png"/><Relationship Id="rId28" Type="http://schemas.openxmlformats.org/officeDocument/2006/relationships/image" Target="../media/image2387.png"/><Relationship Id="rId36" Type="http://schemas.openxmlformats.org/officeDocument/2006/relationships/image" Target="../media/image2395.png"/><Relationship Id="rId49" Type="http://schemas.openxmlformats.org/officeDocument/2006/relationships/image" Target="../media/image372.png"/><Relationship Id="rId57" Type="http://schemas.openxmlformats.org/officeDocument/2006/relationships/image" Target="../media/image380.png"/><Relationship Id="rId10" Type="http://schemas.openxmlformats.org/officeDocument/2006/relationships/image" Target="../media/image2369.png"/><Relationship Id="rId31" Type="http://schemas.openxmlformats.org/officeDocument/2006/relationships/image" Target="../media/image2390.png"/><Relationship Id="rId44" Type="http://schemas.openxmlformats.org/officeDocument/2006/relationships/image" Target="../media/image367.png"/><Relationship Id="rId52" Type="http://schemas.openxmlformats.org/officeDocument/2006/relationships/image" Target="../media/image375.png"/><Relationship Id="rId60" Type="http://schemas.openxmlformats.org/officeDocument/2006/relationships/image" Target="../media/image383.png"/><Relationship Id="rId4" Type="http://schemas.openxmlformats.org/officeDocument/2006/relationships/image" Target="../media/image2365.png"/><Relationship Id="rId9" Type="http://schemas.openxmlformats.org/officeDocument/2006/relationships/image" Target="../media/image2313.png"/></Relationships>
</file>

<file path=ppt/slides/_rels/slide55.xml.rels><?xml version="1.0" encoding="UTF-8" standalone="yes"?>
<Relationships xmlns="http://schemas.openxmlformats.org/package/2006/relationships"><Relationship Id="rId13" Type="http://schemas.openxmlformats.org/officeDocument/2006/relationships/image" Target="../media/image2413.png"/><Relationship Id="rId18" Type="http://schemas.openxmlformats.org/officeDocument/2006/relationships/image" Target="../media/image2418.png"/><Relationship Id="rId26" Type="http://schemas.openxmlformats.org/officeDocument/2006/relationships/image" Target="../media/image2426.png"/><Relationship Id="rId39" Type="http://schemas.openxmlformats.org/officeDocument/2006/relationships/image" Target="../media/image2439.png"/><Relationship Id="rId21" Type="http://schemas.openxmlformats.org/officeDocument/2006/relationships/image" Target="../media/image2421.png"/><Relationship Id="rId34" Type="http://schemas.openxmlformats.org/officeDocument/2006/relationships/image" Target="../media/image2434.png"/><Relationship Id="rId42" Type="http://schemas.openxmlformats.org/officeDocument/2006/relationships/image" Target="../media/image2442.png"/><Relationship Id="rId47" Type="http://schemas.openxmlformats.org/officeDocument/2006/relationships/image" Target="../media/image2447.png"/><Relationship Id="rId50" Type="http://schemas.openxmlformats.org/officeDocument/2006/relationships/image" Target="../media/image792.png"/><Relationship Id="rId7" Type="http://schemas.openxmlformats.org/officeDocument/2006/relationships/image" Target="../media/image2407.png"/><Relationship Id="rId2" Type="http://schemas.openxmlformats.org/officeDocument/2006/relationships/image" Target="../media/image2402.png"/><Relationship Id="rId16" Type="http://schemas.openxmlformats.org/officeDocument/2006/relationships/image" Target="../media/image2416.png"/><Relationship Id="rId29" Type="http://schemas.openxmlformats.org/officeDocument/2006/relationships/image" Target="../media/image2429.png"/><Relationship Id="rId11" Type="http://schemas.openxmlformats.org/officeDocument/2006/relationships/image" Target="../media/image2411.png"/><Relationship Id="rId24" Type="http://schemas.openxmlformats.org/officeDocument/2006/relationships/image" Target="../media/image2424.png"/><Relationship Id="rId32" Type="http://schemas.openxmlformats.org/officeDocument/2006/relationships/image" Target="../media/image2432.png"/><Relationship Id="rId37" Type="http://schemas.openxmlformats.org/officeDocument/2006/relationships/image" Target="../media/image2437.png"/><Relationship Id="rId40" Type="http://schemas.openxmlformats.org/officeDocument/2006/relationships/image" Target="../media/image2440.png"/><Relationship Id="rId45" Type="http://schemas.openxmlformats.org/officeDocument/2006/relationships/image" Target="../media/image2445.png"/><Relationship Id="rId53" Type="http://schemas.openxmlformats.org/officeDocument/2006/relationships/image" Target="../media/image2018.png"/><Relationship Id="rId5" Type="http://schemas.openxmlformats.org/officeDocument/2006/relationships/image" Target="../media/image2405.png"/><Relationship Id="rId10" Type="http://schemas.openxmlformats.org/officeDocument/2006/relationships/image" Target="../media/image2410.png"/><Relationship Id="rId19" Type="http://schemas.openxmlformats.org/officeDocument/2006/relationships/image" Target="../media/image2419.png"/><Relationship Id="rId31" Type="http://schemas.openxmlformats.org/officeDocument/2006/relationships/image" Target="../media/image2431.png"/><Relationship Id="rId44" Type="http://schemas.openxmlformats.org/officeDocument/2006/relationships/image" Target="../media/image2444.png"/><Relationship Id="rId52" Type="http://schemas.openxmlformats.org/officeDocument/2006/relationships/image" Target="../media/image2017.png"/><Relationship Id="rId4" Type="http://schemas.openxmlformats.org/officeDocument/2006/relationships/image" Target="../media/image2404.png"/><Relationship Id="rId9" Type="http://schemas.openxmlformats.org/officeDocument/2006/relationships/image" Target="../media/image2409.png"/><Relationship Id="rId14" Type="http://schemas.openxmlformats.org/officeDocument/2006/relationships/image" Target="../media/image2414.jpg"/><Relationship Id="rId22" Type="http://schemas.openxmlformats.org/officeDocument/2006/relationships/image" Target="../media/image2422.png"/><Relationship Id="rId27" Type="http://schemas.openxmlformats.org/officeDocument/2006/relationships/image" Target="../media/image2427.png"/><Relationship Id="rId30" Type="http://schemas.openxmlformats.org/officeDocument/2006/relationships/image" Target="../media/image2430.png"/><Relationship Id="rId35" Type="http://schemas.openxmlformats.org/officeDocument/2006/relationships/image" Target="../media/image2435.png"/><Relationship Id="rId43" Type="http://schemas.openxmlformats.org/officeDocument/2006/relationships/image" Target="../media/image2443.png"/><Relationship Id="rId48" Type="http://schemas.openxmlformats.org/officeDocument/2006/relationships/image" Target="../media/image2448.png"/><Relationship Id="rId8" Type="http://schemas.openxmlformats.org/officeDocument/2006/relationships/image" Target="../media/image2408.png"/><Relationship Id="rId51" Type="http://schemas.openxmlformats.org/officeDocument/2006/relationships/image" Target="../media/image2016.png"/><Relationship Id="rId3" Type="http://schemas.openxmlformats.org/officeDocument/2006/relationships/image" Target="../media/image2403.png"/><Relationship Id="rId12" Type="http://schemas.openxmlformats.org/officeDocument/2006/relationships/image" Target="../media/image2412.png"/><Relationship Id="rId17" Type="http://schemas.openxmlformats.org/officeDocument/2006/relationships/image" Target="../media/image2417.png"/><Relationship Id="rId25" Type="http://schemas.openxmlformats.org/officeDocument/2006/relationships/image" Target="../media/image2425.png"/><Relationship Id="rId33" Type="http://schemas.openxmlformats.org/officeDocument/2006/relationships/image" Target="../media/image2433.png"/><Relationship Id="rId38" Type="http://schemas.openxmlformats.org/officeDocument/2006/relationships/image" Target="../media/image2438.png"/><Relationship Id="rId46" Type="http://schemas.openxmlformats.org/officeDocument/2006/relationships/image" Target="../media/image2446.png"/><Relationship Id="rId20" Type="http://schemas.openxmlformats.org/officeDocument/2006/relationships/image" Target="../media/image2420.png"/><Relationship Id="rId41" Type="http://schemas.openxmlformats.org/officeDocument/2006/relationships/image" Target="../media/image2441.png"/><Relationship Id="rId54" Type="http://schemas.openxmlformats.org/officeDocument/2006/relationships/image" Target="../media/image2449.png"/><Relationship Id="rId1" Type="http://schemas.openxmlformats.org/officeDocument/2006/relationships/slideLayout" Target="../slideLayouts/slideLayout5.xml"/><Relationship Id="rId6" Type="http://schemas.openxmlformats.org/officeDocument/2006/relationships/image" Target="../media/image2406.png"/><Relationship Id="rId15" Type="http://schemas.openxmlformats.org/officeDocument/2006/relationships/image" Target="../media/image2415.png"/><Relationship Id="rId23" Type="http://schemas.openxmlformats.org/officeDocument/2006/relationships/image" Target="../media/image2423.png"/><Relationship Id="rId28" Type="http://schemas.openxmlformats.org/officeDocument/2006/relationships/image" Target="../media/image2428.png"/><Relationship Id="rId36" Type="http://schemas.openxmlformats.org/officeDocument/2006/relationships/image" Target="../media/image2436.png"/><Relationship Id="rId49" Type="http://schemas.openxmlformats.org/officeDocument/2006/relationships/image" Target="../media/image791.png"/></Relationships>
</file>

<file path=ppt/slides/_rels/slide56.xml.rels><?xml version="1.0" encoding="UTF-8" standalone="yes"?>
<Relationships xmlns="http://schemas.openxmlformats.org/package/2006/relationships"><Relationship Id="rId26" Type="http://schemas.openxmlformats.org/officeDocument/2006/relationships/image" Target="../media/image2473.png"/><Relationship Id="rId21" Type="http://schemas.openxmlformats.org/officeDocument/2006/relationships/image" Target="../media/image2468.png"/><Relationship Id="rId42" Type="http://schemas.openxmlformats.org/officeDocument/2006/relationships/image" Target="../media/image2488.png"/><Relationship Id="rId47" Type="http://schemas.openxmlformats.org/officeDocument/2006/relationships/image" Target="../media/image2493.png"/><Relationship Id="rId63" Type="http://schemas.openxmlformats.org/officeDocument/2006/relationships/image" Target="../media/image372.png"/><Relationship Id="rId68" Type="http://schemas.openxmlformats.org/officeDocument/2006/relationships/image" Target="../media/image377.png"/><Relationship Id="rId16" Type="http://schemas.openxmlformats.org/officeDocument/2006/relationships/image" Target="../media/image2463.png"/><Relationship Id="rId11" Type="http://schemas.openxmlformats.org/officeDocument/2006/relationships/image" Target="../media/image2458.png"/><Relationship Id="rId24" Type="http://schemas.openxmlformats.org/officeDocument/2006/relationships/image" Target="../media/image2471.png"/><Relationship Id="rId32" Type="http://schemas.openxmlformats.org/officeDocument/2006/relationships/image" Target="../media/image2479.png"/><Relationship Id="rId37" Type="http://schemas.openxmlformats.org/officeDocument/2006/relationships/image" Target="../media/image2483.png"/><Relationship Id="rId40" Type="http://schemas.openxmlformats.org/officeDocument/2006/relationships/image" Target="../media/image2486.png"/><Relationship Id="rId45" Type="http://schemas.openxmlformats.org/officeDocument/2006/relationships/image" Target="../media/image2491.png"/><Relationship Id="rId53" Type="http://schemas.openxmlformats.org/officeDocument/2006/relationships/image" Target="../media/image2499.png"/><Relationship Id="rId58" Type="http://schemas.openxmlformats.org/officeDocument/2006/relationships/image" Target="../media/image367.png"/><Relationship Id="rId66" Type="http://schemas.openxmlformats.org/officeDocument/2006/relationships/image" Target="../media/image375.png"/><Relationship Id="rId74" Type="http://schemas.openxmlformats.org/officeDocument/2006/relationships/image" Target="../media/image383.png"/><Relationship Id="rId5" Type="http://schemas.openxmlformats.org/officeDocument/2006/relationships/image" Target="../media/image2453.png"/><Relationship Id="rId61" Type="http://schemas.openxmlformats.org/officeDocument/2006/relationships/image" Target="../media/image370.png"/><Relationship Id="rId19" Type="http://schemas.openxmlformats.org/officeDocument/2006/relationships/image" Target="../media/image2466.png"/><Relationship Id="rId14" Type="http://schemas.openxmlformats.org/officeDocument/2006/relationships/image" Target="../media/image2461.png"/><Relationship Id="rId22" Type="http://schemas.openxmlformats.org/officeDocument/2006/relationships/image" Target="../media/image2469.png"/><Relationship Id="rId27" Type="http://schemas.openxmlformats.org/officeDocument/2006/relationships/image" Target="../media/image2474.png"/><Relationship Id="rId30" Type="http://schemas.openxmlformats.org/officeDocument/2006/relationships/image" Target="../media/image2477.png"/><Relationship Id="rId35" Type="http://schemas.openxmlformats.org/officeDocument/2006/relationships/image" Target="../media/image2481.png"/><Relationship Id="rId43" Type="http://schemas.openxmlformats.org/officeDocument/2006/relationships/image" Target="../media/image2489.png"/><Relationship Id="rId48" Type="http://schemas.openxmlformats.org/officeDocument/2006/relationships/image" Target="../media/image2494.png"/><Relationship Id="rId56" Type="http://schemas.openxmlformats.org/officeDocument/2006/relationships/image" Target="../media/image365.png"/><Relationship Id="rId64" Type="http://schemas.openxmlformats.org/officeDocument/2006/relationships/image" Target="../media/image373.png"/><Relationship Id="rId69" Type="http://schemas.openxmlformats.org/officeDocument/2006/relationships/image" Target="../media/image378.png"/><Relationship Id="rId77" Type="http://schemas.openxmlformats.org/officeDocument/2006/relationships/image" Target="../media/image386.png"/><Relationship Id="rId8" Type="http://schemas.openxmlformats.org/officeDocument/2006/relationships/image" Target="../media/image2455.png"/><Relationship Id="rId51" Type="http://schemas.openxmlformats.org/officeDocument/2006/relationships/image" Target="../media/image2497.png"/><Relationship Id="rId72" Type="http://schemas.openxmlformats.org/officeDocument/2006/relationships/image" Target="../media/image381.png"/><Relationship Id="rId3" Type="http://schemas.openxmlformats.org/officeDocument/2006/relationships/image" Target="../media/image2451.png"/><Relationship Id="rId12" Type="http://schemas.openxmlformats.org/officeDocument/2006/relationships/image" Target="../media/image2459.png"/><Relationship Id="rId17" Type="http://schemas.openxmlformats.org/officeDocument/2006/relationships/image" Target="../media/image2464.png"/><Relationship Id="rId25" Type="http://schemas.openxmlformats.org/officeDocument/2006/relationships/image" Target="../media/image2472.png"/><Relationship Id="rId33" Type="http://schemas.openxmlformats.org/officeDocument/2006/relationships/image" Target="../media/image2480.png"/><Relationship Id="rId38" Type="http://schemas.openxmlformats.org/officeDocument/2006/relationships/image" Target="../media/image2484.png"/><Relationship Id="rId46" Type="http://schemas.openxmlformats.org/officeDocument/2006/relationships/image" Target="../media/image2492.png"/><Relationship Id="rId59" Type="http://schemas.openxmlformats.org/officeDocument/2006/relationships/image" Target="../media/image368.png"/><Relationship Id="rId67" Type="http://schemas.openxmlformats.org/officeDocument/2006/relationships/image" Target="../media/image376.png"/><Relationship Id="rId20" Type="http://schemas.openxmlformats.org/officeDocument/2006/relationships/image" Target="../media/image2467.png"/><Relationship Id="rId41" Type="http://schemas.openxmlformats.org/officeDocument/2006/relationships/image" Target="../media/image2487.png"/><Relationship Id="rId54" Type="http://schemas.openxmlformats.org/officeDocument/2006/relationships/image" Target="../media/image2500.png"/><Relationship Id="rId62" Type="http://schemas.openxmlformats.org/officeDocument/2006/relationships/image" Target="../media/image371.png"/><Relationship Id="rId70" Type="http://schemas.openxmlformats.org/officeDocument/2006/relationships/image" Target="../media/image379.png"/><Relationship Id="rId75" Type="http://schemas.openxmlformats.org/officeDocument/2006/relationships/image" Target="../media/image384.png"/><Relationship Id="rId1" Type="http://schemas.openxmlformats.org/officeDocument/2006/relationships/slideLayout" Target="../slideLayouts/slideLayout5.xml"/><Relationship Id="rId6" Type="http://schemas.openxmlformats.org/officeDocument/2006/relationships/image" Target="../media/image2454.png"/><Relationship Id="rId15" Type="http://schemas.openxmlformats.org/officeDocument/2006/relationships/image" Target="../media/image2462.png"/><Relationship Id="rId23" Type="http://schemas.openxmlformats.org/officeDocument/2006/relationships/image" Target="../media/image2470.png"/><Relationship Id="rId28" Type="http://schemas.openxmlformats.org/officeDocument/2006/relationships/image" Target="../media/image2475.png"/><Relationship Id="rId36" Type="http://schemas.openxmlformats.org/officeDocument/2006/relationships/image" Target="../media/image2482.png"/><Relationship Id="rId49" Type="http://schemas.openxmlformats.org/officeDocument/2006/relationships/image" Target="../media/image2495.png"/><Relationship Id="rId57" Type="http://schemas.openxmlformats.org/officeDocument/2006/relationships/image" Target="../media/image366.png"/><Relationship Id="rId10" Type="http://schemas.openxmlformats.org/officeDocument/2006/relationships/image" Target="../media/image2457.png"/><Relationship Id="rId31" Type="http://schemas.openxmlformats.org/officeDocument/2006/relationships/image" Target="../media/image2478.png"/><Relationship Id="rId44" Type="http://schemas.openxmlformats.org/officeDocument/2006/relationships/image" Target="../media/image2490.png"/><Relationship Id="rId52" Type="http://schemas.openxmlformats.org/officeDocument/2006/relationships/image" Target="../media/image2498.png"/><Relationship Id="rId60" Type="http://schemas.openxmlformats.org/officeDocument/2006/relationships/image" Target="../media/image369.png"/><Relationship Id="rId65" Type="http://schemas.openxmlformats.org/officeDocument/2006/relationships/image" Target="../media/image374.png"/><Relationship Id="rId73" Type="http://schemas.openxmlformats.org/officeDocument/2006/relationships/image" Target="../media/image382.png"/><Relationship Id="rId78" Type="http://schemas.openxmlformats.org/officeDocument/2006/relationships/image" Target="../media/image2502.png"/><Relationship Id="rId4" Type="http://schemas.openxmlformats.org/officeDocument/2006/relationships/image" Target="../media/image2452.png"/><Relationship Id="rId9" Type="http://schemas.openxmlformats.org/officeDocument/2006/relationships/image" Target="../media/image2456.png"/><Relationship Id="rId13" Type="http://schemas.openxmlformats.org/officeDocument/2006/relationships/image" Target="../media/image2460.png"/><Relationship Id="rId18" Type="http://schemas.openxmlformats.org/officeDocument/2006/relationships/image" Target="../media/image2465.png"/><Relationship Id="rId39" Type="http://schemas.openxmlformats.org/officeDocument/2006/relationships/image" Target="../media/image2485.png"/><Relationship Id="rId34" Type="http://schemas.openxmlformats.org/officeDocument/2006/relationships/image" Target="../media/image2321.png"/><Relationship Id="rId50" Type="http://schemas.openxmlformats.org/officeDocument/2006/relationships/image" Target="../media/image2496.png"/><Relationship Id="rId55" Type="http://schemas.openxmlformats.org/officeDocument/2006/relationships/image" Target="../media/image2501.png"/><Relationship Id="rId76" Type="http://schemas.openxmlformats.org/officeDocument/2006/relationships/image" Target="../media/image385.png"/><Relationship Id="rId7" Type="http://schemas.openxmlformats.org/officeDocument/2006/relationships/image" Target="../media/image2311.png"/><Relationship Id="rId71" Type="http://schemas.openxmlformats.org/officeDocument/2006/relationships/image" Target="../media/image380.png"/><Relationship Id="rId2" Type="http://schemas.openxmlformats.org/officeDocument/2006/relationships/image" Target="../media/image2450.png"/><Relationship Id="rId29" Type="http://schemas.openxmlformats.org/officeDocument/2006/relationships/image" Target="../media/image2476.png"/></Relationships>
</file>

<file path=ppt/slides/_rels/slide57.xml.rels><?xml version="1.0" encoding="UTF-8" standalone="yes"?>
<Relationships xmlns="http://schemas.openxmlformats.org/package/2006/relationships"><Relationship Id="rId8" Type="http://schemas.openxmlformats.org/officeDocument/2006/relationships/image" Target="../media/image2509.png"/><Relationship Id="rId13" Type="http://schemas.openxmlformats.org/officeDocument/2006/relationships/image" Target="../media/image2514.png"/><Relationship Id="rId18" Type="http://schemas.openxmlformats.org/officeDocument/2006/relationships/image" Target="../media/image2519.png"/><Relationship Id="rId26" Type="http://schemas.openxmlformats.org/officeDocument/2006/relationships/image" Target="../media/image2527.png"/><Relationship Id="rId3" Type="http://schemas.openxmlformats.org/officeDocument/2006/relationships/image" Target="../media/image2504.png"/><Relationship Id="rId21" Type="http://schemas.openxmlformats.org/officeDocument/2006/relationships/image" Target="../media/image2522.png"/><Relationship Id="rId7" Type="http://schemas.openxmlformats.org/officeDocument/2006/relationships/image" Target="../media/image2508.png"/><Relationship Id="rId12" Type="http://schemas.openxmlformats.org/officeDocument/2006/relationships/image" Target="../media/image2513.png"/><Relationship Id="rId17" Type="http://schemas.openxmlformats.org/officeDocument/2006/relationships/image" Target="../media/image2518.png"/><Relationship Id="rId25" Type="http://schemas.openxmlformats.org/officeDocument/2006/relationships/image" Target="../media/image2526.png"/><Relationship Id="rId2" Type="http://schemas.openxmlformats.org/officeDocument/2006/relationships/image" Target="../media/image2503.png"/><Relationship Id="rId16" Type="http://schemas.openxmlformats.org/officeDocument/2006/relationships/image" Target="../media/image2517.png"/><Relationship Id="rId20" Type="http://schemas.openxmlformats.org/officeDocument/2006/relationships/image" Target="../media/image2521.png"/><Relationship Id="rId29" Type="http://schemas.openxmlformats.org/officeDocument/2006/relationships/image" Target="../media/image2016.png"/><Relationship Id="rId1" Type="http://schemas.openxmlformats.org/officeDocument/2006/relationships/slideLayout" Target="../slideLayouts/slideLayout5.xml"/><Relationship Id="rId6" Type="http://schemas.openxmlformats.org/officeDocument/2006/relationships/image" Target="../media/image2507.png"/><Relationship Id="rId11" Type="http://schemas.openxmlformats.org/officeDocument/2006/relationships/image" Target="../media/image2512.png"/><Relationship Id="rId24" Type="http://schemas.openxmlformats.org/officeDocument/2006/relationships/image" Target="../media/image2525.png"/><Relationship Id="rId32" Type="http://schemas.openxmlformats.org/officeDocument/2006/relationships/image" Target="../media/image2528.png"/><Relationship Id="rId5" Type="http://schemas.openxmlformats.org/officeDocument/2006/relationships/image" Target="../media/image2506.png"/><Relationship Id="rId15" Type="http://schemas.openxmlformats.org/officeDocument/2006/relationships/image" Target="../media/image2516.png"/><Relationship Id="rId23" Type="http://schemas.openxmlformats.org/officeDocument/2006/relationships/image" Target="../media/image2524.png"/><Relationship Id="rId28" Type="http://schemas.openxmlformats.org/officeDocument/2006/relationships/image" Target="../media/image792.png"/><Relationship Id="rId10" Type="http://schemas.openxmlformats.org/officeDocument/2006/relationships/image" Target="../media/image2511.png"/><Relationship Id="rId19" Type="http://schemas.openxmlformats.org/officeDocument/2006/relationships/image" Target="../media/image2520.png"/><Relationship Id="rId31" Type="http://schemas.openxmlformats.org/officeDocument/2006/relationships/image" Target="../media/image2018.png"/><Relationship Id="rId4" Type="http://schemas.openxmlformats.org/officeDocument/2006/relationships/image" Target="../media/image2505.png"/><Relationship Id="rId9" Type="http://schemas.openxmlformats.org/officeDocument/2006/relationships/image" Target="../media/image2510.png"/><Relationship Id="rId14" Type="http://schemas.openxmlformats.org/officeDocument/2006/relationships/image" Target="../media/image2515.png"/><Relationship Id="rId22" Type="http://schemas.openxmlformats.org/officeDocument/2006/relationships/image" Target="../media/image2523.png"/><Relationship Id="rId27" Type="http://schemas.openxmlformats.org/officeDocument/2006/relationships/image" Target="../media/image791.png"/><Relationship Id="rId30" Type="http://schemas.openxmlformats.org/officeDocument/2006/relationships/image" Target="../media/image2017.png"/></Relationships>
</file>

<file path=ppt/slides/_rels/slide58.xml.rels><?xml version="1.0" encoding="UTF-8" standalone="yes"?>
<Relationships xmlns="http://schemas.openxmlformats.org/package/2006/relationships"><Relationship Id="rId13" Type="http://schemas.openxmlformats.org/officeDocument/2006/relationships/image" Target="../media/image2538.png"/><Relationship Id="rId18" Type="http://schemas.openxmlformats.org/officeDocument/2006/relationships/image" Target="../media/image2543.png"/><Relationship Id="rId26" Type="http://schemas.openxmlformats.org/officeDocument/2006/relationships/image" Target="../media/image2548.png"/><Relationship Id="rId39" Type="http://schemas.openxmlformats.org/officeDocument/2006/relationships/image" Target="../media/image373.png"/><Relationship Id="rId21" Type="http://schemas.openxmlformats.org/officeDocument/2006/relationships/image" Target="../media/image2321.png"/><Relationship Id="rId34" Type="http://schemas.openxmlformats.org/officeDocument/2006/relationships/image" Target="../media/image368.png"/><Relationship Id="rId42" Type="http://schemas.openxmlformats.org/officeDocument/2006/relationships/image" Target="../media/image376.png"/><Relationship Id="rId47" Type="http://schemas.openxmlformats.org/officeDocument/2006/relationships/image" Target="../media/image381.png"/><Relationship Id="rId50" Type="http://schemas.openxmlformats.org/officeDocument/2006/relationships/image" Target="../media/image384.png"/><Relationship Id="rId7" Type="http://schemas.openxmlformats.org/officeDocument/2006/relationships/image" Target="../media/image2533.png"/><Relationship Id="rId2" Type="http://schemas.openxmlformats.org/officeDocument/2006/relationships/image" Target="../media/image2529.png"/><Relationship Id="rId16" Type="http://schemas.openxmlformats.org/officeDocument/2006/relationships/image" Target="../media/image2541.png"/><Relationship Id="rId29" Type="http://schemas.openxmlformats.org/officeDocument/2006/relationships/image" Target="../media/image2551.png"/><Relationship Id="rId11" Type="http://schemas.openxmlformats.org/officeDocument/2006/relationships/image" Target="../media/image2536.png"/><Relationship Id="rId24" Type="http://schemas.openxmlformats.org/officeDocument/2006/relationships/image" Target="../media/image2483.png"/><Relationship Id="rId32" Type="http://schemas.openxmlformats.org/officeDocument/2006/relationships/image" Target="../media/image366.png"/><Relationship Id="rId37" Type="http://schemas.openxmlformats.org/officeDocument/2006/relationships/image" Target="../media/image371.png"/><Relationship Id="rId40" Type="http://schemas.openxmlformats.org/officeDocument/2006/relationships/image" Target="../media/image374.png"/><Relationship Id="rId45" Type="http://schemas.openxmlformats.org/officeDocument/2006/relationships/image" Target="../media/image379.png"/><Relationship Id="rId53" Type="http://schemas.openxmlformats.org/officeDocument/2006/relationships/image" Target="../media/image2553.png"/><Relationship Id="rId5" Type="http://schemas.openxmlformats.org/officeDocument/2006/relationships/image" Target="../media/image2532.png"/><Relationship Id="rId10" Type="http://schemas.openxmlformats.org/officeDocument/2006/relationships/image" Target="../media/image2535.png"/><Relationship Id="rId19" Type="http://schemas.openxmlformats.org/officeDocument/2006/relationships/image" Target="../media/image2544.png"/><Relationship Id="rId31" Type="http://schemas.openxmlformats.org/officeDocument/2006/relationships/image" Target="../media/image365.png"/><Relationship Id="rId44" Type="http://schemas.openxmlformats.org/officeDocument/2006/relationships/image" Target="../media/image378.png"/><Relationship Id="rId52" Type="http://schemas.openxmlformats.org/officeDocument/2006/relationships/image" Target="../media/image386.png"/><Relationship Id="rId4" Type="http://schemas.openxmlformats.org/officeDocument/2006/relationships/image" Target="../media/image2531.png"/><Relationship Id="rId9" Type="http://schemas.openxmlformats.org/officeDocument/2006/relationships/image" Target="../media/image2534.png"/><Relationship Id="rId14" Type="http://schemas.openxmlformats.org/officeDocument/2006/relationships/image" Target="../media/image2539.png"/><Relationship Id="rId22" Type="http://schemas.openxmlformats.org/officeDocument/2006/relationships/image" Target="../media/image2546.png"/><Relationship Id="rId27" Type="http://schemas.openxmlformats.org/officeDocument/2006/relationships/image" Target="../media/image2549.png"/><Relationship Id="rId30" Type="http://schemas.openxmlformats.org/officeDocument/2006/relationships/image" Target="../media/image2552.png"/><Relationship Id="rId35" Type="http://schemas.openxmlformats.org/officeDocument/2006/relationships/image" Target="../media/image369.png"/><Relationship Id="rId43" Type="http://schemas.openxmlformats.org/officeDocument/2006/relationships/image" Target="../media/image377.png"/><Relationship Id="rId48" Type="http://schemas.openxmlformats.org/officeDocument/2006/relationships/image" Target="../media/image382.png"/><Relationship Id="rId8" Type="http://schemas.openxmlformats.org/officeDocument/2006/relationships/image" Target="../media/image2370.png"/><Relationship Id="rId51" Type="http://schemas.openxmlformats.org/officeDocument/2006/relationships/image" Target="../media/image385.png"/><Relationship Id="rId3" Type="http://schemas.openxmlformats.org/officeDocument/2006/relationships/image" Target="../media/image2530.png"/><Relationship Id="rId12" Type="http://schemas.openxmlformats.org/officeDocument/2006/relationships/image" Target="../media/image2537.png"/><Relationship Id="rId17" Type="http://schemas.openxmlformats.org/officeDocument/2006/relationships/image" Target="../media/image2542.png"/><Relationship Id="rId25" Type="http://schemas.openxmlformats.org/officeDocument/2006/relationships/image" Target="../media/image2547.png"/><Relationship Id="rId33" Type="http://schemas.openxmlformats.org/officeDocument/2006/relationships/image" Target="../media/image367.png"/><Relationship Id="rId38" Type="http://schemas.openxmlformats.org/officeDocument/2006/relationships/image" Target="../media/image372.png"/><Relationship Id="rId46" Type="http://schemas.openxmlformats.org/officeDocument/2006/relationships/image" Target="../media/image380.png"/><Relationship Id="rId20" Type="http://schemas.openxmlformats.org/officeDocument/2006/relationships/image" Target="../media/image2545.png"/><Relationship Id="rId41" Type="http://schemas.openxmlformats.org/officeDocument/2006/relationships/image" Target="../media/image375.png"/><Relationship Id="rId1" Type="http://schemas.openxmlformats.org/officeDocument/2006/relationships/slideLayout" Target="../slideLayouts/slideLayout5.xml"/><Relationship Id="rId6" Type="http://schemas.openxmlformats.org/officeDocument/2006/relationships/image" Target="../media/image2311.png"/><Relationship Id="rId15" Type="http://schemas.openxmlformats.org/officeDocument/2006/relationships/image" Target="../media/image2540.png"/><Relationship Id="rId23" Type="http://schemas.openxmlformats.org/officeDocument/2006/relationships/image" Target="../media/image2482.png"/><Relationship Id="rId28" Type="http://schemas.openxmlformats.org/officeDocument/2006/relationships/image" Target="../media/image2550.png"/><Relationship Id="rId36" Type="http://schemas.openxmlformats.org/officeDocument/2006/relationships/image" Target="../media/image370.png"/><Relationship Id="rId49" Type="http://schemas.openxmlformats.org/officeDocument/2006/relationships/image" Target="../media/image383.png"/></Relationships>
</file>

<file path=ppt/slides/_rels/slide59.xml.rels><?xml version="1.0" encoding="UTF-8" standalone="yes"?>
<Relationships xmlns="http://schemas.openxmlformats.org/package/2006/relationships"><Relationship Id="rId13" Type="http://schemas.openxmlformats.org/officeDocument/2006/relationships/image" Target="../media/image2565.png"/><Relationship Id="rId18" Type="http://schemas.openxmlformats.org/officeDocument/2006/relationships/image" Target="../media/image2570.png"/><Relationship Id="rId26" Type="http://schemas.openxmlformats.org/officeDocument/2006/relationships/image" Target="../media/image2578.png"/><Relationship Id="rId39" Type="http://schemas.openxmlformats.org/officeDocument/2006/relationships/image" Target="../media/image730.png"/><Relationship Id="rId21" Type="http://schemas.openxmlformats.org/officeDocument/2006/relationships/image" Target="../media/image2573.png"/><Relationship Id="rId34" Type="http://schemas.openxmlformats.org/officeDocument/2006/relationships/image" Target="../media/image2482.png"/><Relationship Id="rId42" Type="http://schemas.openxmlformats.org/officeDocument/2006/relationships/image" Target="../media/image2361.png"/><Relationship Id="rId7" Type="http://schemas.openxmlformats.org/officeDocument/2006/relationships/image" Target="../media/image2559.png"/><Relationship Id="rId2" Type="http://schemas.openxmlformats.org/officeDocument/2006/relationships/image" Target="../media/image2554.png"/><Relationship Id="rId16" Type="http://schemas.openxmlformats.org/officeDocument/2006/relationships/image" Target="../media/image2568.png"/><Relationship Id="rId20" Type="http://schemas.openxmlformats.org/officeDocument/2006/relationships/image" Target="../media/image2572.png"/><Relationship Id="rId29" Type="http://schemas.openxmlformats.org/officeDocument/2006/relationships/image" Target="../media/image2581.png"/><Relationship Id="rId41" Type="http://schemas.openxmlformats.org/officeDocument/2006/relationships/image" Target="../media/image2360.png"/><Relationship Id="rId1" Type="http://schemas.openxmlformats.org/officeDocument/2006/relationships/slideLayout" Target="../slideLayouts/slideLayout5.xml"/><Relationship Id="rId6" Type="http://schemas.openxmlformats.org/officeDocument/2006/relationships/image" Target="../media/image2558.png"/><Relationship Id="rId11" Type="http://schemas.openxmlformats.org/officeDocument/2006/relationships/image" Target="../media/image2563.png"/><Relationship Id="rId24" Type="http://schemas.openxmlformats.org/officeDocument/2006/relationships/image" Target="../media/image2576.png"/><Relationship Id="rId32" Type="http://schemas.openxmlformats.org/officeDocument/2006/relationships/image" Target="../media/image2321.png"/><Relationship Id="rId37" Type="http://schemas.openxmlformats.org/officeDocument/2006/relationships/image" Target="../media/image2587.png"/><Relationship Id="rId40" Type="http://schemas.openxmlformats.org/officeDocument/2006/relationships/image" Target="../media/image2359.png"/><Relationship Id="rId5" Type="http://schemas.openxmlformats.org/officeDocument/2006/relationships/image" Target="../media/image2557.png"/><Relationship Id="rId15" Type="http://schemas.openxmlformats.org/officeDocument/2006/relationships/image" Target="../media/image2567.png"/><Relationship Id="rId23" Type="http://schemas.openxmlformats.org/officeDocument/2006/relationships/image" Target="../media/image2575.png"/><Relationship Id="rId28" Type="http://schemas.openxmlformats.org/officeDocument/2006/relationships/image" Target="../media/image2580.png"/><Relationship Id="rId36" Type="http://schemas.openxmlformats.org/officeDocument/2006/relationships/image" Target="../media/image2586.png"/><Relationship Id="rId10" Type="http://schemas.openxmlformats.org/officeDocument/2006/relationships/image" Target="../media/image2562.png"/><Relationship Id="rId19" Type="http://schemas.openxmlformats.org/officeDocument/2006/relationships/image" Target="../media/image2571.png"/><Relationship Id="rId31" Type="http://schemas.openxmlformats.org/officeDocument/2006/relationships/image" Target="../media/image2583.png"/><Relationship Id="rId4" Type="http://schemas.openxmlformats.org/officeDocument/2006/relationships/image" Target="../media/image2556.png"/><Relationship Id="rId9" Type="http://schemas.openxmlformats.org/officeDocument/2006/relationships/image" Target="../media/image2561.png"/><Relationship Id="rId14" Type="http://schemas.openxmlformats.org/officeDocument/2006/relationships/image" Target="../media/image2566.png"/><Relationship Id="rId22" Type="http://schemas.openxmlformats.org/officeDocument/2006/relationships/image" Target="../media/image2574.png"/><Relationship Id="rId27" Type="http://schemas.openxmlformats.org/officeDocument/2006/relationships/image" Target="../media/image2579.png"/><Relationship Id="rId30" Type="http://schemas.openxmlformats.org/officeDocument/2006/relationships/image" Target="../media/image2582.png"/><Relationship Id="rId35" Type="http://schemas.openxmlformats.org/officeDocument/2006/relationships/image" Target="../media/image2585.png"/><Relationship Id="rId43" Type="http://schemas.openxmlformats.org/officeDocument/2006/relationships/image" Target="../media/image2588.png"/><Relationship Id="rId8" Type="http://schemas.openxmlformats.org/officeDocument/2006/relationships/image" Target="../media/image2560.png"/><Relationship Id="rId3" Type="http://schemas.openxmlformats.org/officeDocument/2006/relationships/image" Target="../media/image2555.png"/><Relationship Id="rId12" Type="http://schemas.openxmlformats.org/officeDocument/2006/relationships/image" Target="../media/image2564.png"/><Relationship Id="rId17" Type="http://schemas.openxmlformats.org/officeDocument/2006/relationships/image" Target="../media/image2569.png"/><Relationship Id="rId25" Type="http://schemas.openxmlformats.org/officeDocument/2006/relationships/image" Target="../media/image2577.png"/><Relationship Id="rId33" Type="http://schemas.openxmlformats.org/officeDocument/2006/relationships/image" Target="../media/image2584.png"/><Relationship Id="rId38" Type="http://schemas.openxmlformats.org/officeDocument/2006/relationships/image" Target="../media/image729.png"/></Relationships>
</file>

<file path=ppt/slides/_rels/slide60.xml.rels><?xml version="1.0" encoding="UTF-8" standalone="yes"?>
<Relationships xmlns="http://schemas.openxmlformats.org/package/2006/relationships"><Relationship Id="rId26" Type="http://schemas.openxmlformats.org/officeDocument/2006/relationships/image" Target="../media/image2612.png"/><Relationship Id="rId21" Type="http://schemas.openxmlformats.org/officeDocument/2006/relationships/image" Target="../media/image2607.png"/><Relationship Id="rId42" Type="http://schemas.openxmlformats.org/officeDocument/2006/relationships/image" Target="../media/image2628.png"/><Relationship Id="rId47" Type="http://schemas.openxmlformats.org/officeDocument/2006/relationships/image" Target="../media/image2633.png"/><Relationship Id="rId63" Type="http://schemas.openxmlformats.org/officeDocument/2006/relationships/image" Target="../media/image368.png"/><Relationship Id="rId68" Type="http://schemas.openxmlformats.org/officeDocument/2006/relationships/image" Target="../media/image373.png"/><Relationship Id="rId16" Type="http://schemas.openxmlformats.org/officeDocument/2006/relationships/image" Target="../media/image2602.png"/><Relationship Id="rId11" Type="http://schemas.openxmlformats.org/officeDocument/2006/relationships/image" Target="../media/image2597.png"/><Relationship Id="rId32" Type="http://schemas.openxmlformats.org/officeDocument/2006/relationships/image" Target="../media/image2618.png"/><Relationship Id="rId37" Type="http://schemas.openxmlformats.org/officeDocument/2006/relationships/image" Target="../media/image2623.png"/><Relationship Id="rId53" Type="http://schemas.openxmlformats.org/officeDocument/2006/relationships/image" Target="../media/image2639.png"/><Relationship Id="rId58" Type="http://schemas.openxmlformats.org/officeDocument/2006/relationships/image" Target="../media/image2642.png"/><Relationship Id="rId74" Type="http://schemas.openxmlformats.org/officeDocument/2006/relationships/image" Target="../media/image379.png"/><Relationship Id="rId79" Type="http://schemas.openxmlformats.org/officeDocument/2006/relationships/image" Target="../media/image384.png"/><Relationship Id="rId5" Type="http://schemas.openxmlformats.org/officeDocument/2006/relationships/image" Target="../media/image2591.png"/><Relationship Id="rId61" Type="http://schemas.openxmlformats.org/officeDocument/2006/relationships/image" Target="../media/image366.png"/><Relationship Id="rId82" Type="http://schemas.openxmlformats.org/officeDocument/2006/relationships/image" Target="../media/image2644.png"/><Relationship Id="rId19" Type="http://schemas.openxmlformats.org/officeDocument/2006/relationships/image" Target="../media/image2605.png"/><Relationship Id="rId14" Type="http://schemas.openxmlformats.org/officeDocument/2006/relationships/image" Target="../media/image2600.png"/><Relationship Id="rId22" Type="http://schemas.openxmlformats.org/officeDocument/2006/relationships/image" Target="../media/image2608.png"/><Relationship Id="rId27" Type="http://schemas.openxmlformats.org/officeDocument/2006/relationships/image" Target="../media/image2613.png"/><Relationship Id="rId30" Type="http://schemas.openxmlformats.org/officeDocument/2006/relationships/image" Target="../media/image2616.png"/><Relationship Id="rId35" Type="http://schemas.openxmlformats.org/officeDocument/2006/relationships/image" Target="../media/image2621.png"/><Relationship Id="rId43" Type="http://schemas.openxmlformats.org/officeDocument/2006/relationships/image" Target="../media/image2629.png"/><Relationship Id="rId48" Type="http://schemas.openxmlformats.org/officeDocument/2006/relationships/image" Target="../media/image2634.png"/><Relationship Id="rId56" Type="http://schemas.openxmlformats.org/officeDocument/2006/relationships/image" Target="../media/image2641.png"/><Relationship Id="rId64" Type="http://schemas.openxmlformats.org/officeDocument/2006/relationships/image" Target="../media/image369.png"/><Relationship Id="rId69" Type="http://schemas.openxmlformats.org/officeDocument/2006/relationships/image" Target="../media/image374.png"/><Relationship Id="rId77" Type="http://schemas.openxmlformats.org/officeDocument/2006/relationships/image" Target="../media/image382.png"/><Relationship Id="rId8" Type="http://schemas.openxmlformats.org/officeDocument/2006/relationships/image" Target="../media/image2594.png"/><Relationship Id="rId51" Type="http://schemas.openxmlformats.org/officeDocument/2006/relationships/image" Target="../media/image2637.png"/><Relationship Id="rId72" Type="http://schemas.openxmlformats.org/officeDocument/2006/relationships/image" Target="../media/image377.png"/><Relationship Id="rId80" Type="http://schemas.openxmlformats.org/officeDocument/2006/relationships/image" Target="../media/image385.png"/><Relationship Id="rId3" Type="http://schemas.openxmlformats.org/officeDocument/2006/relationships/image" Target="../media/image2589.png"/><Relationship Id="rId12" Type="http://schemas.openxmlformats.org/officeDocument/2006/relationships/image" Target="../media/image2598.png"/><Relationship Id="rId17" Type="http://schemas.openxmlformats.org/officeDocument/2006/relationships/image" Target="../media/image2603.png"/><Relationship Id="rId25" Type="http://schemas.openxmlformats.org/officeDocument/2006/relationships/image" Target="../media/image2611.png"/><Relationship Id="rId33" Type="http://schemas.openxmlformats.org/officeDocument/2006/relationships/image" Target="../media/image2619.png"/><Relationship Id="rId38" Type="http://schemas.openxmlformats.org/officeDocument/2006/relationships/image" Target="../media/image2624.png"/><Relationship Id="rId46" Type="http://schemas.openxmlformats.org/officeDocument/2006/relationships/image" Target="../media/image2632.png"/><Relationship Id="rId59" Type="http://schemas.openxmlformats.org/officeDocument/2006/relationships/image" Target="../media/image2643.png"/><Relationship Id="rId67" Type="http://schemas.openxmlformats.org/officeDocument/2006/relationships/image" Target="../media/image372.png"/><Relationship Id="rId20" Type="http://schemas.openxmlformats.org/officeDocument/2006/relationships/image" Target="../media/image2606.png"/><Relationship Id="rId41" Type="http://schemas.openxmlformats.org/officeDocument/2006/relationships/image" Target="../media/image2627.png"/><Relationship Id="rId54" Type="http://schemas.openxmlformats.org/officeDocument/2006/relationships/image" Target="../media/image2640.png"/><Relationship Id="rId62" Type="http://schemas.openxmlformats.org/officeDocument/2006/relationships/image" Target="../media/image367.png"/><Relationship Id="rId70" Type="http://schemas.openxmlformats.org/officeDocument/2006/relationships/image" Target="../media/image375.png"/><Relationship Id="rId75" Type="http://schemas.openxmlformats.org/officeDocument/2006/relationships/image" Target="../media/image380.png"/><Relationship Id="rId1" Type="http://schemas.openxmlformats.org/officeDocument/2006/relationships/slideLayout" Target="../slideLayouts/slideLayout5.xml"/><Relationship Id="rId6" Type="http://schemas.openxmlformats.org/officeDocument/2006/relationships/image" Target="../media/image2592.png"/><Relationship Id="rId15" Type="http://schemas.openxmlformats.org/officeDocument/2006/relationships/image" Target="../media/image2601.png"/><Relationship Id="rId23" Type="http://schemas.openxmlformats.org/officeDocument/2006/relationships/image" Target="../media/image2609.png"/><Relationship Id="rId28" Type="http://schemas.openxmlformats.org/officeDocument/2006/relationships/image" Target="../media/image2614.png"/><Relationship Id="rId36" Type="http://schemas.openxmlformats.org/officeDocument/2006/relationships/image" Target="../media/image2622.png"/><Relationship Id="rId49" Type="http://schemas.openxmlformats.org/officeDocument/2006/relationships/image" Target="../media/image2635.png"/><Relationship Id="rId57" Type="http://schemas.openxmlformats.org/officeDocument/2006/relationships/image" Target="../media/image2482.png"/><Relationship Id="rId10" Type="http://schemas.openxmlformats.org/officeDocument/2006/relationships/image" Target="../media/image2596.png"/><Relationship Id="rId31" Type="http://schemas.openxmlformats.org/officeDocument/2006/relationships/image" Target="../media/image2617.png"/><Relationship Id="rId44" Type="http://schemas.openxmlformats.org/officeDocument/2006/relationships/image" Target="../media/image2630.png"/><Relationship Id="rId52" Type="http://schemas.openxmlformats.org/officeDocument/2006/relationships/image" Target="../media/image2638.png"/><Relationship Id="rId60" Type="http://schemas.openxmlformats.org/officeDocument/2006/relationships/image" Target="../media/image365.png"/><Relationship Id="rId65" Type="http://schemas.openxmlformats.org/officeDocument/2006/relationships/image" Target="../media/image370.png"/><Relationship Id="rId73" Type="http://schemas.openxmlformats.org/officeDocument/2006/relationships/image" Target="../media/image378.png"/><Relationship Id="rId78" Type="http://schemas.openxmlformats.org/officeDocument/2006/relationships/image" Target="../media/image383.png"/><Relationship Id="rId81" Type="http://schemas.openxmlformats.org/officeDocument/2006/relationships/image" Target="../media/image386.png"/><Relationship Id="rId4" Type="http://schemas.openxmlformats.org/officeDocument/2006/relationships/image" Target="../media/image2590.png"/><Relationship Id="rId9" Type="http://schemas.openxmlformats.org/officeDocument/2006/relationships/image" Target="../media/image2595.png"/><Relationship Id="rId13" Type="http://schemas.openxmlformats.org/officeDocument/2006/relationships/image" Target="../media/image2599.png"/><Relationship Id="rId18" Type="http://schemas.openxmlformats.org/officeDocument/2006/relationships/image" Target="../media/image2604.png"/><Relationship Id="rId39" Type="http://schemas.openxmlformats.org/officeDocument/2006/relationships/image" Target="../media/image2625.png"/><Relationship Id="rId34" Type="http://schemas.openxmlformats.org/officeDocument/2006/relationships/image" Target="../media/image2620.png"/><Relationship Id="rId50" Type="http://schemas.openxmlformats.org/officeDocument/2006/relationships/image" Target="../media/image2636.png"/><Relationship Id="rId55" Type="http://schemas.openxmlformats.org/officeDocument/2006/relationships/image" Target="../media/image2321.png"/><Relationship Id="rId76" Type="http://schemas.openxmlformats.org/officeDocument/2006/relationships/image" Target="../media/image381.png"/><Relationship Id="rId7" Type="http://schemas.openxmlformats.org/officeDocument/2006/relationships/image" Target="../media/image2593.png"/><Relationship Id="rId71" Type="http://schemas.openxmlformats.org/officeDocument/2006/relationships/image" Target="../media/image376.png"/><Relationship Id="rId2" Type="http://schemas.openxmlformats.org/officeDocument/2006/relationships/image" Target="../media/image747.png"/><Relationship Id="rId29" Type="http://schemas.openxmlformats.org/officeDocument/2006/relationships/image" Target="../media/image2615.png"/><Relationship Id="rId24" Type="http://schemas.openxmlformats.org/officeDocument/2006/relationships/image" Target="../media/image2610.png"/><Relationship Id="rId40" Type="http://schemas.openxmlformats.org/officeDocument/2006/relationships/image" Target="../media/image2626.png"/><Relationship Id="rId45" Type="http://schemas.openxmlformats.org/officeDocument/2006/relationships/image" Target="../media/image2631.png"/><Relationship Id="rId66" Type="http://schemas.openxmlformats.org/officeDocument/2006/relationships/image" Target="../media/image371.png"/></Relationships>
</file>

<file path=ppt/slides/_rels/slide61.xml.rels><?xml version="1.0" encoding="UTF-8" standalone="yes"?>
<Relationships xmlns="http://schemas.openxmlformats.org/package/2006/relationships"><Relationship Id="rId13" Type="http://schemas.openxmlformats.org/officeDocument/2006/relationships/image" Target="../media/image2655.png"/><Relationship Id="rId18" Type="http://schemas.openxmlformats.org/officeDocument/2006/relationships/image" Target="../media/image2660.png"/><Relationship Id="rId26" Type="http://schemas.openxmlformats.org/officeDocument/2006/relationships/image" Target="../media/image2668.png"/><Relationship Id="rId39" Type="http://schemas.openxmlformats.org/officeDocument/2006/relationships/image" Target="../media/image2681.png"/><Relationship Id="rId21" Type="http://schemas.openxmlformats.org/officeDocument/2006/relationships/image" Target="../media/image2663.png"/><Relationship Id="rId34" Type="http://schemas.openxmlformats.org/officeDocument/2006/relationships/image" Target="../media/image2676.png"/><Relationship Id="rId42" Type="http://schemas.openxmlformats.org/officeDocument/2006/relationships/image" Target="../media/image2684.png"/><Relationship Id="rId47" Type="http://schemas.openxmlformats.org/officeDocument/2006/relationships/image" Target="../media/image2689.png"/><Relationship Id="rId50" Type="http://schemas.openxmlformats.org/officeDocument/2006/relationships/image" Target="../media/image2359.png"/><Relationship Id="rId7" Type="http://schemas.openxmlformats.org/officeDocument/2006/relationships/image" Target="../media/image2649.png"/><Relationship Id="rId2" Type="http://schemas.openxmlformats.org/officeDocument/2006/relationships/image" Target="../media/image2645.png"/><Relationship Id="rId16" Type="http://schemas.openxmlformats.org/officeDocument/2006/relationships/image" Target="../media/image2658.png"/><Relationship Id="rId29" Type="http://schemas.openxmlformats.org/officeDocument/2006/relationships/image" Target="../media/image2671.png"/><Relationship Id="rId11" Type="http://schemas.openxmlformats.org/officeDocument/2006/relationships/image" Target="../media/image2653.png"/><Relationship Id="rId24" Type="http://schemas.openxmlformats.org/officeDocument/2006/relationships/image" Target="../media/image2666.png"/><Relationship Id="rId32" Type="http://schemas.openxmlformats.org/officeDocument/2006/relationships/image" Target="../media/image2674.png"/><Relationship Id="rId37" Type="http://schemas.openxmlformats.org/officeDocument/2006/relationships/image" Target="../media/image2679.png"/><Relationship Id="rId40" Type="http://schemas.openxmlformats.org/officeDocument/2006/relationships/image" Target="../media/image2682.png"/><Relationship Id="rId45" Type="http://schemas.openxmlformats.org/officeDocument/2006/relationships/image" Target="../media/image2687.png"/><Relationship Id="rId53" Type="http://schemas.openxmlformats.org/officeDocument/2006/relationships/image" Target="../media/image2690.png"/><Relationship Id="rId5" Type="http://schemas.openxmlformats.org/officeDocument/2006/relationships/image" Target="../media/image2647.png"/><Relationship Id="rId10" Type="http://schemas.openxmlformats.org/officeDocument/2006/relationships/image" Target="../media/image2652.png"/><Relationship Id="rId19" Type="http://schemas.openxmlformats.org/officeDocument/2006/relationships/image" Target="../media/image2661.png"/><Relationship Id="rId31" Type="http://schemas.openxmlformats.org/officeDocument/2006/relationships/image" Target="../media/image2673.png"/><Relationship Id="rId44" Type="http://schemas.openxmlformats.org/officeDocument/2006/relationships/image" Target="../media/image2686.png"/><Relationship Id="rId52" Type="http://schemas.openxmlformats.org/officeDocument/2006/relationships/image" Target="../media/image2361.png"/><Relationship Id="rId4" Type="http://schemas.openxmlformats.org/officeDocument/2006/relationships/image" Target="../media/image2646.png"/><Relationship Id="rId9" Type="http://schemas.openxmlformats.org/officeDocument/2006/relationships/image" Target="../media/image2651.png"/><Relationship Id="rId14" Type="http://schemas.openxmlformats.org/officeDocument/2006/relationships/image" Target="../media/image2656.png"/><Relationship Id="rId22" Type="http://schemas.openxmlformats.org/officeDocument/2006/relationships/image" Target="../media/image2664.png"/><Relationship Id="rId27" Type="http://schemas.openxmlformats.org/officeDocument/2006/relationships/image" Target="../media/image2669.png"/><Relationship Id="rId30" Type="http://schemas.openxmlformats.org/officeDocument/2006/relationships/image" Target="../media/image2672.png"/><Relationship Id="rId35" Type="http://schemas.openxmlformats.org/officeDocument/2006/relationships/image" Target="../media/image2677.png"/><Relationship Id="rId43" Type="http://schemas.openxmlformats.org/officeDocument/2006/relationships/image" Target="../media/image2685.png"/><Relationship Id="rId48" Type="http://schemas.openxmlformats.org/officeDocument/2006/relationships/image" Target="../media/image729.png"/><Relationship Id="rId8" Type="http://schemas.openxmlformats.org/officeDocument/2006/relationships/image" Target="../media/image2650.png"/><Relationship Id="rId51" Type="http://schemas.openxmlformats.org/officeDocument/2006/relationships/image" Target="../media/image2360.png"/><Relationship Id="rId3" Type="http://schemas.openxmlformats.org/officeDocument/2006/relationships/image" Target="../media/image747.png"/><Relationship Id="rId12" Type="http://schemas.openxmlformats.org/officeDocument/2006/relationships/image" Target="../media/image2654.png"/><Relationship Id="rId17" Type="http://schemas.openxmlformats.org/officeDocument/2006/relationships/image" Target="../media/image2659.png"/><Relationship Id="rId25" Type="http://schemas.openxmlformats.org/officeDocument/2006/relationships/image" Target="../media/image2667.png"/><Relationship Id="rId33" Type="http://schemas.openxmlformats.org/officeDocument/2006/relationships/image" Target="../media/image2675.png"/><Relationship Id="rId38" Type="http://schemas.openxmlformats.org/officeDocument/2006/relationships/image" Target="../media/image2680.png"/><Relationship Id="rId46" Type="http://schemas.openxmlformats.org/officeDocument/2006/relationships/image" Target="../media/image2688.png"/><Relationship Id="rId20" Type="http://schemas.openxmlformats.org/officeDocument/2006/relationships/image" Target="../media/image2662.png"/><Relationship Id="rId41" Type="http://schemas.openxmlformats.org/officeDocument/2006/relationships/image" Target="../media/image2683.png"/><Relationship Id="rId1" Type="http://schemas.openxmlformats.org/officeDocument/2006/relationships/slideLayout" Target="../slideLayouts/slideLayout5.xml"/><Relationship Id="rId6" Type="http://schemas.openxmlformats.org/officeDocument/2006/relationships/image" Target="../media/image2648.png"/><Relationship Id="rId15" Type="http://schemas.openxmlformats.org/officeDocument/2006/relationships/image" Target="../media/image2657.png"/><Relationship Id="rId23" Type="http://schemas.openxmlformats.org/officeDocument/2006/relationships/image" Target="../media/image2665.png"/><Relationship Id="rId28" Type="http://schemas.openxmlformats.org/officeDocument/2006/relationships/image" Target="../media/image2670.png"/><Relationship Id="rId36" Type="http://schemas.openxmlformats.org/officeDocument/2006/relationships/image" Target="../media/image2678.png"/><Relationship Id="rId49" Type="http://schemas.openxmlformats.org/officeDocument/2006/relationships/image" Target="../media/image730.png"/></Relationships>
</file>

<file path=ppt/slides/_rels/slide62.xml.rels><?xml version="1.0" encoding="UTF-8" standalone="yes"?>
<Relationships xmlns="http://schemas.openxmlformats.org/package/2006/relationships"><Relationship Id="rId13" Type="http://schemas.openxmlformats.org/officeDocument/2006/relationships/image" Target="../media/image2402.png"/><Relationship Id="rId18" Type="http://schemas.openxmlformats.org/officeDocument/2006/relationships/image" Target="../media/image2706.png"/><Relationship Id="rId26" Type="http://schemas.openxmlformats.org/officeDocument/2006/relationships/image" Target="../media/image370.png"/><Relationship Id="rId39" Type="http://schemas.openxmlformats.org/officeDocument/2006/relationships/image" Target="../media/image383.png"/><Relationship Id="rId21" Type="http://schemas.openxmlformats.org/officeDocument/2006/relationships/image" Target="../media/image365.png"/><Relationship Id="rId34" Type="http://schemas.openxmlformats.org/officeDocument/2006/relationships/image" Target="../media/image378.png"/><Relationship Id="rId42" Type="http://schemas.openxmlformats.org/officeDocument/2006/relationships/image" Target="../media/image386.png"/><Relationship Id="rId47" Type="http://schemas.openxmlformats.org/officeDocument/2006/relationships/image" Target="../media/image2713.png"/><Relationship Id="rId50" Type="http://schemas.openxmlformats.org/officeDocument/2006/relationships/image" Target="../media/image2716.png"/><Relationship Id="rId55" Type="http://schemas.openxmlformats.org/officeDocument/2006/relationships/image" Target="../media/image2721.png"/><Relationship Id="rId7" Type="http://schemas.openxmlformats.org/officeDocument/2006/relationships/image" Target="../media/image2696.png"/><Relationship Id="rId2" Type="http://schemas.openxmlformats.org/officeDocument/2006/relationships/image" Target="../media/image2691.png"/><Relationship Id="rId16" Type="http://schemas.openxmlformats.org/officeDocument/2006/relationships/image" Target="../media/image2704.png"/><Relationship Id="rId29" Type="http://schemas.openxmlformats.org/officeDocument/2006/relationships/image" Target="../media/image757.png"/><Relationship Id="rId11" Type="http://schemas.openxmlformats.org/officeDocument/2006/relationships/image" Target="../media/image2700.png"/><Relationship Id="rId24" Type="http://schemas.openxmlformats.org/officeDocument/2006/relationships/image" Target="../media/image368.png"/><Relationship Id="rId32" Type="http://schemas.openxmlformats.org/officeDocument/2006/relationships/image" Target="../media/image376.png"/><Relationship Id="rId37" Type="http://schemas.openxmlformats.org/officeDocument/2006/relationships/image" Target="../media/image381.png"/><Relationship Id="rId40" Type="http://schemas.openxmlformats.org/officeDocument/2006/relationships/image" Target="../media/image2708.png"/><Relationship Id="rId45" Type="http://schemas.openxmlformats.org/officeDocument/2006/relationships/image" Target="../media/image2711.png"/><Relationship Id="rId53" Type="http://schemas.openxmlformats.org/officeDocument/2006/relationships/image" Target="../media/image2719.png"/><Relationship Id="rId58" Type="http://schemas.openxmlformats.org/officeDocument/2006/relationships/image" Target="../media/image2724.png"/><Relationship Id="rId5" Type="http://schemas.openxmlformats.org/officeDocument/2006/relationships/image" Target="../media/image2694.png"/><Relationship Id="rId61" Type="http://schemas.openxmlformats.org/officeDocument/2006/relationships/image" Target="../media/image2727.png"/><Relationship Id="rId19" Type="http://schemas.openxmlformats.org/officeDocument/2006/relationships/image" Target="../media/image833.png"/><Relationship Id="rId14" Type="http://schemas.openxmlformats.org/officeDocument/2006/relationships/image" Target="../media/image2702.png"/><Relationship Id="rId22" Type="http://schemas.openxmlformats.org/officeDocument/2006/relationships/image" Target="../media/image366.png"/><Relationship Id="rId27" Type="http://schemas.openxmlformats.org/officeDocument/2006/relationships/image" Target="../media/image371.png"/><Relationship Id="rId30" Type="http://schemas.openxmlformats.org/officeDocument/2006/relationships/image" Target="../media/image374.png"/><Relationship Id="rId35" Type="http://schemas.openxmlformats.org/officeDocument/2006/relationships/image" Target="../media/image379.png"/><Relationship Id="rId43" Type="http://schemas.openxmlformats.org/officeDocument/2006/relationships/image" Target="../media/image2709.png"/><Relationship Id="rId48" Type="http://schemas.openxmlformats.org/officeDocument/2006/relationships/image" Target="../media/image2714.png"/><Relationship Id="rId56" Type="http://schemas.openxmlformats.org/officeDocument/2006/relationships/image" Target="../media/image2722.png"/><Relationship Id="rId8" Type="http://schemas.openxmlformats.org/officeDocument/2006/relationships/image" Target="../media/image2697.png"/><Relationship Id="rId51" Type="http://schemas.openxmlformats.org/officeDocument/2006/relationships/image" Target="../media/image2717.png"/><Relationship Id="rId3" Type="http://schemas.openxmlformats.org/officeDocument/2006/relationships/image" Target="../media/image2692.png"/><Relationship Id="rId12" Type="http://schemas.openxmlformats.org/officeDocument/2006/relationships/image" Target="../media/image2701.png"/><Relationship Id="rId17" Type="http://schemas.openxmlformats.org/officeDocument/2006/relationships/image" Target="../media/image2705.png"/><Relationship Id="rId25" Type="http://schemas.openxmlformats.org/officeDocument/2006/relationships/image" Target="../media/image369.png"/><Relationship Id="rId33" Type="http://schemas.openxmlformats.org/officeDocument/2006/relationships/image" Target="../media/image377.png"/><Relationship Id="rId38" Type="http://schemas.openxmlformats.org/officeDocument/2006/relationships/image" Target="../media/image760.png"/><Relationship Id="rId46" Type="http://schemas.openxmlformats.org/officeDocument/2006/relationships/image" Target="../media/image2712.png"/><Relationship Id="rId59" Type="http://schemas.openxmlformats.org/officeDocument/2006/relationships/image" Target="../media/image2725.png"/><Relationship Id="rId20" Type="http://schemas.openxmlformats.org/officeDocument/2006/relationships/image" Target="../media/image2707.png"/><Relationship Id="rId41" Type="http://schemas.openxmlformats.org/officeDocument/2006/relationships/image" Target="../media/image385.png"/><Relationship Id="rId54" Type="http://schemas.openxmlformats.org/officeDocument/2006/relationships/image" Target="../media/image2720.png"/><Relationship Id="rId1" Type="http://schemas.openxmlformats.org/officeDocument/2006/relationships/slideLayout" Target="../slideLayouts/slideLayout5.xml"/><Relationship Id="rId6" Type="http://schemas.openxmlformats.org/officeDocument/2006/relationships/image" Target="../media/image2695.png"/><Relationship Id="rId15" Type="http://schemas.openxmlformats.org/officeDocument/2006/relationships/image" Target="../media/image2703.png"/><Relationship Id="rId23" Type="http://schemas.openxmlformats.org/officeDocument/2006/relationships/image" Target="../media/image367.png"/><Relationship Id="rId28" Type="http://schemas.openxmlformats.org/officeDocument/2006/relationships/image" Target="../media/image372.png"/><Relationship Id="rId36" Type="http://schemas.openxmlformats.org/officeDocument/2006/relationships/image" Target="../media/image380.png"/><Relationship Id="rId49" Type="http://schemas.openxmlformats.org/officeDocument/2006/relationships/image" Target="../media/image2715.png"/><Relationship Id="rId57" Type="http://schemas.openxmlformats.org/officeDocument/2006/relationships/image" Target="../media/image2723.png"/><Relationship Id="rId10" Type="http://schemas.openxmlformats.org/officeDocument/2006/relationships/image" Target="../media/image2699.png"/><Relationship Id="rId31" Type="http://schemas.openxmlformats.org/officeDocument/2006/relationships/image" Target="../media/image375.png"/><Relationship Id="rId44" Type="http://schemas.openxmlformats.org/officeDocument/2006/relationships/image" Target="../media/image2710.png"/><Relationship Id="rId52" Type="http://schemas.openxmlformats.org/officeDocument/2006/relationships/image" Target="../media/image2718.png"/><Relationship Id="rId60" Type="http://schemas.openxmlformats.org/officeDocument/2006/relationships/image" Target="../media/image2726.png"/><Relationship Id="rId4" Type="http://schemas.openxmlformats.org/officeDocument/2006/relationships/image" Target="../media/image2693.png"/><Relationship Id="rId9" Type="http://schemas.openxmlformats.org/officeDocument/2006/relationships/image" Target="../media/image2698.png"/></Relationships>
</file>

<file path=ppt/slides/_rels/slide63.xml.rels><?xml version="1.0" encoding="UTF-8" standalone="yes"?>
<Relationships xmlns="http://schemas.openxmlformats.org/package/2006/relationships"><Relationship Id="rId13" Type="http://schemas.openxmlformats.org/officeDocument/2006/relationships/image" Target="../media/image2739.png"/><Relationship Id="rId18" Type="http://schemas.openxmlformats.org/officeDocument/2006/relationships/image" Target="../media/image2744.png"/><Relationship Id="rId26" Type="http://schemas.openxmlformats.org/officeDocument/2006/relationships/image" Target="../media/image2750.png"/><Relationship Id="rId3" Type="http://schemas.openxmlformats.org/officeDocument/2006/relationships/image" Target="../media/image2729.png"/><Relationship Id="rId21" Type="http://schemas.openxmlformats.org/officeDocument/2006/relationships/image" Target="../media/image2746.png"/><Relationship Id="rId7" Type="http://schemas.openxmlformats.org/officeDocument/2006/relationships/image" Target="../media/image2733.png"/><Relationship Id="rId12" Type="http://schemas.openxmlformats.org/officeDocument/2006/relationships/image" Target="../media/image2738.png"/><Relationship Id="rId17" Type="http://schemas.openxmlformats.org/officeDocument/2006/relationships/image" Target="../media/image2743.png"/><Relationship Id="rId25" Type="http://schemas.openxmlformats.org/officeDocument/2006/relationships/image" Target="../media/image2749.png"/><Relationship Id="rId33" Type="http://schemas.openxmlformats.org/officeDocument/2006/relationships/image" Target="../media/image2752.png"/><Relationship Id="rId2" Type="http://schemas.openxmlformats.org/officeDocument/2006/relationships/image" Target="../media/image2728.png"/><Relationship Id="rId16" Type="http://schemas.openxmlformats.org/officeDocument/2006/relationships/image" Target="../media/image2742.png"/><Relationship Id="rId20" Type="http://schemas.openxmlformats.org/officeDocument/2006/relationships/image" Target="../media/image2523.png"/><Relationship Id="rId29" Type="http://schemas.openxmlformats.org/officeDocument/2006/relationships/image" Target="../media/image792.png"/><Relationship Id="rId1" Type="http://schemas.openxmlformats.org/officeDocument/2006/relationships/slideLayout" Target="../slideLayouts/slideLayout5.xml"/><Relationship Id="rId6" Type="http://schemas.openxmlformats.org/officeDocument/2006/relationships/image" Target="../media/image2732.png"/><Relationship Id="rId11" Type="http://schemas.openxmlformats.org/officeDocument/2006/relationships/image" Target="../media/image2737.png"/><Relationship Id="rId24" Type="http://schemas.openxmlformats.org/officeDocument/2006/relationships/image" Target="../media/image2748.png"/><Relationship Id="rId32" Type="http://schemas.openxmlformats.org/officeDocument/2006/relationships/image" Target="../media/image2018.png"/><Relationship Id="rId5" Type="http://schemas.openxmlformats.org/officeDocument/2006/relationships/image" Target="../media/image2731.png"/><Relationship Id="rId15" Type="http://schemas.openxmlformats.org/officeDocument/2006/relationships/image" Target="../media/image2741.png"/><Relationship Id="rId23" Type="http://schemas.openxmlformats.org/officeDocument/2006/relationships/image" Target="../media/image2747.png"/><Relationship Id="rId28" Type="http://schemas.openxmlformats.org/officeDocument/2006/relationships/image" Target="../media/image791.png"/><Relationship Id="rId10" Type="http://schemas.openxmlformats.org/officeDocument/2006/relationships/image" Target="../media/image2736.png"/><Relationship Id="rId19" Type="http://schemas.openxmlformats.org/officeDocument/2006/relationships/image" Target="../media/image2745.png"/><Relationship Id="rId31" Type="http://schemas.openxmlformats.org/officeDocument/2006/relationships/image" Target="../media/image2017.png"/><Relationship Id="rId4" Type="http://schemas.openxmlformats.org/officeDocument/2006/relationships/image" Target="../media/image2730.png"/><Relationship Id="rId9" Type="http://schemas.openxmlformats.org/officeDocument/2006/relationships/image" Target="../media/image2735.png"/><Relationship Id="rId14" Type="http://schemas.openxmlformats.org/officeDocument/2006/relationships/image" Target="../media/image2740.png"/><Relationship Id="rId22" Type="http://schemas.openxmlformats.org/officeDocument/2006/relationships/image" Target="../media/image2525.png"/><Relationship Id="rId27" Type="http://schemas.openxmlformats.org/officeDocument/2006/relationships/image" Target="../media/image2751.png"/><Relationship Id="rId30" Type="http://schemas.openxmlformats.org/officeDocument/2006/relationships/image" Target="../media/image2016.png"/><Relationship Id="rId8" Type="http://schemas.openxmlformats.org/officeDocument/2006/relationships/image" Target="../media/image2734.png"/></Relationships>
</file>

<file path=ppt/slides/_rels/slide64.xml.rels><?xml version="1.0" encoding="UTF-8" standalone="yes"?>
<Relationships xmlns="http://schemas.openxmlformats.org/package/2006/relationships"><Relationship Id="rId26" Type="http://schemas.openxmlformats.org/officeDocument/2006/relationships/image" Target="../media/image2776.png"/><Relationship Id="rId117" Type="http://schemas.openxmlformats.org/officeDocument/2006/relationships/image" Target="../media/image383.png"/><Relationship Id="rId21" Type="http://schemas.openxmlformats.org/officeDocument/2006/relationships/image" Target="../media/image2771.png"/><Relationship Id="rId42" Type="http://schemas.openxmlformats.org/officeDocument/2006/relationships/image" Target="../media/image2792.png"/><Relationship Id="rId47" Type="http://schemas.openxmlformats.org/officeDocument/2006/relationships/image" Target="../media/image2797.png"/><Relationship Id="rId63" Type="http://schemas.openxmlformats.org/officeDocument/2006/relationships/image" Target="../media/image2813.png"/><Relationship Id="rId68" Type="http://schemas.openxmlformats.org/officeDocument/2006/relationships/image" Target="../media/image2818.png"/><Relationship Id="rId84" Type="http://schemas.openxmlformats.org/officeDocument/2006/relationships/image" Target="../media/image2833.png"/><Relationship Id="rId89" Type="http://schemas.openxmlformats.org/officeDocument/2006/relationships/image" Target="../media/image2838.png"/><Relationship Id="rId112" Type="http://schemas.openxmlformats.org/officeDocument/2006/relationships/image" Target="../media/image378.png"/><Relationship Id="rId16" Type="http://schemas.openxmlformats.org/officeDocument/2006/relationships/image" Target="../media/image2766.png"/><Relationship Id="rId107" Type="http://schemas.openxmlformats.org/officeDocument/2006/relationships/image" Target="../media/image373.png"/><Relationship Id="rId11" Type="http://schemas.openxmlformats.org/officeDocument/2006/relationships/image" Target="../media/image2761.png"/><Relationship Id="rId32" Type="http://schemas.openxmlformats.org/officeDocument/2006/relationships/image" Target="../media/image2782.png"/><Relationship Id="rId37" Type="http://schemas.openxmlformats.org/officeDocument/2006/relationships/image" Target="../media/image2787.png"/><Relationship Id="rId53" Type="http://schemas.openxmlformats.org/officeDocument/2006/relationships/image" Target="../media/image2803.png"/><Relationship Id="rId58" Type="http://schemas.openxmlformats.org/officeDocument/2006/relationships/image" Target="../media/image2808.png"/><Relationship Id="rId74" Type="http://schemas.openxmlformats.org/officeDocument/2006/relationships/image" Target="../media/image2824.png"/><Relationship Id="rId79" Type="http://schemas.openxmlformats.org/officeDocument/2006/relationships/image" Target="../media/image2828.png"/><Relationship Id="rId102" Type="http://schemas.openxmlformats.org/officeDocument/2006/relationships/image" Target="../media/image368.png"/><Relationship Id="rId5" Type="http://schemas.openxmlformats.org/officeDocument/2006/relationships/image" Target="../media/image2755.png"/><Relationship Id="rId90" Type="http://schemas.openxmlformats.org/officeDocument/2006/relationships/image" Target="../media/image2839.png"/><Relationship Id="rId95" Type="http://schemas.openxmlformats.org/officeDocument/2006/relationships/image" Target="../media/image2842.png"/><Relationship Id="rId22" Type="http://schemas.openxmlformats.org/officeDocument/2006/relationships/image" Target="../media/image2772.png"/><Relationship Id="rId27" Type="http://schemas.openxmlformats.org/officeDocument/2006/relationships/image" Target="../media/image2777.png"/><Relationship Id="rId43" Type="http://schemas.openxmlformats.org/officeDocument/2006/relationships/image" Target="../media/image2793.png"/><Relationship Id="rId48" Type="http://schemas.openxmlformats.org/officeDocument/2006/relationships/image" Target="../media/image2798.png"/><Relationship Id="rId64" Type="http://schemas.openxmlformats.org/officeDocument/2006/relationships/image" Target="../media/image2814.png"/><Relationship Id="rId69" Type="http://schemas.openxmlformats.org/officeDocument/2006/relationships/image" Target="../media/image2819.png"/><Relationship Id="rId113" Type="http://schemas.openxmlformats.org/officeDocument/2006/relationships/image" Target="../media/image379.png"/><Relationship Id="rId118" Type="http://schemas.openxmlformats.org/officeDocument/2006/relationships/image" Target="../media/image384.png"/><Relationship Id="rId80" Type="http://schemas.openxmlformats.org/officeDocument/2006/relationships/image" Target="../media/image2829.png"/><Relationship Id="rId85" Type="http://schemas.openxmlformats.org/officeDocument/2006/relationships/image" Target="../media/image2834.png"/><Relationship Id="rId12" Type="http://schemas.openxmlformats.org/officeDocument/2006/relationships/image" Target="../media/image2762.png"/><Relationship Id="rId17" Type="http://schemas.openxmlformats.org/officeDocument/2006/relationships/image" Target="../media/image2767.png"/><Relationship Id="rId33" Type="http://schemas.openxmlformats.org/officeDocument/2006/relationships/image" Target="../media/image2783.png"/><Relationship Id="rId38" Type="http://schemas.openxmlformats.org/officeDocument/2006/relationships/image" Target="../media/image2788.png"/><Relationship Id="rId59" Type="http://schemas.openxmlformats.org/officeDocument/2006/relationships/image" Target="../media/image2809.png"/><Relationship Id="rId103" Type="http://schemas.openxmlformats.org/officeDocument/2006/relationships/image" Target="../media/image369.png"/><Relationship Id="rId108" Type="http://schemas.openxmlformats.org/officeDocument/2006/relationships/image" Target="../media/image374.png"/><Relationship Id="rId54" Type="http://schemas.openxmlformats.org/officeDocument/2006/relationships/image" Target="../media/image2804.png"/><Relationship Id="rId70" Type="http://schemas.openxmlformats.org/officeDocument/2006/relationships/image" Target="../media/image2820.png"/><Relationship Id="rId75" Type="http://schemas.openxmlformats.org/officeDocument/2006/relationships/image" Target="../media/image2825.png"/><Relationship Id="rId91" Type="http://schemas.openxmlformats.org/officeDocument/2006/relationships/image" Target="../media/image2840.png"/><Relationship Id="rId96" Type="http://schemas.openxmlformats.org/officeDocument/2006/relationships/image" Target="../media/image2843.png"/><Relationship Id="rId1" Type="http://schemas.openxmlformats.org/officeDocument/2006/relationships/slideLayout" Target="../slideLayouts/slideLayout5.xml"/><Relationship Id="rId6" Type="http://schemas.openxmlformats.org/officeDocument/2006/relationships/image" Target="../media/image2756.png"/><Relationship Id="rId23" Type="http://schemas.openxmlformats.org/officeDocument/2006/relationships/image" Target="../media/image2773.png"/><Relationship Id="rId28" Type="http://schemas.openxmlformats.org/officeDocument/2006/relationships/image" Target="../media/image2778.png"/><Relationship Id="rId49" Type="http://schemas.openxmlformats.org/officeDocument/2006/relationships/image" Target="../media/image2799.png"/><Relationship Id="rId114" Type="http://schemas.openxmlformats.org/officeDocument/2006/relationships/image" Target="../media/image380.png"/><Relationship Id="rId119" Type="http://schemas.openxmlformats.org/officeDocument/2006/relationships/image" Target="../media/image385.png"/><Relationship Id="rId44" Type="http://schemas.openxmlformats.org/officeDocument/2006/relationships/image" Target="../media/image2794.png"/><Relationship Id="rId60" Type="http://schemas.openxmlformats.org/officeDocument/2006/relationships/image" Target="../media/image2810.png"/><Relationship Id="rId65" Type="http://schemas.openxmlformats.org/officeDocument/2006/relationships/image" Target="../media/image2815.png"/><Relationship Id="rId81" Type="http://schemas.openxmlformats.org/officeDocument/2006/relationships/image" Target="../media/image2830.png"/><Relationship Id="rId86" Type="http://schemas.openxmlformats.org/officeDocument/2006/relationships/image" Target="../media/image2835.png"/><Relationship Id="rId4" Type="http://schemas.openxmlformats.org/officeDocument/2006/relationships/image" Target="../media/image2754.png"/><Relationship Id="rId9" Type="http://schemas.openxmlformats.org/officeDocument/2006/relationships/image" Target="../media/image2759.png"/><Relationship Id="rId13" Type="http://schemas.openxmlformats.org/officeDocument/2006/relationships/image" Target="../media/image2763.png"/><Relationship Id="rId18" Type="http://schemas.openxmlformats.org/officeDocument/2006/relationships/image" Target="../media/image2768.png"/><Relationship Id="rId39" Type="http://schemas.openxmlformats.org/officeDocument/2006/relationships/image" Target="../media/image2789.png"/><Relationship Id="rId109" Type="http://schemas.openxmlformats.org/officeDocument/2006/relationships/image" Target="../media/image375.png"/><Relationship Id="rId34" Type="http://schemas.openxmlformats.org/officeDocument/2006/relationships/image" Target="../media/image2784.png"/><Relationship Id="rId50" Type="http://schemas.openxmlformats.org/officeDocument/2006/relationships/image" Target="../media/image2800.png"/><Relationship Id="rId55" Type="http://schemas.openxmlformats.org/officeDocument/2006/relationships/image" Target="../media/image2805.png"/><Relationship Id="rId76" Type="http://schemas.openxmlformats.org/officeDocument/2006/relationships/image" Target="../media/image2826.png"/><Relationship Id="rId97" Type="http://schemas.openxmlformats.org/officeDocument/2006/relationships/image" Target="../media/image2844.png"/><Relationship Id="rId104" Type="http://schemas.openxmlformats.org/officeDocument/2006/relationships/image" Target="../media/image370.png"/><Relationship Id="rId120" Type="http://schemas.openxmlformats.org/officeDocument/2006/relationships/image" Target="../media/image386.png"/><Relationship Id="rId7" Type="http://schemas.openxmlformats.org/officeDocument/2006/relationships/image" Target="../media/image2757.png"/><Relationship Id="rId71" Type="http://schemas.openxmlformats.org/officeDocument/2006/relationships/image" Target="../media/image2821.png"/><Relationship Id="rId92" Type="http://schemas.openxmlformats.org/officeDocument/2006/relationships/image" Target="../media/image2321.png"/><Relationship Id="rId2" Type="http://schemas.openxmlformats.org/officeDocument/2006/relationships/image" Target="../media/image747.png"/><Relationship Id="rId29" Type="http://schemas.openxmlformats.org/officeDocument/2006/relationships/image" Target="../media/image2779.png"/><Relationship Id="rId24" Type="http://schemas.openxmlformats.org/officeDocument/2006/relationships/image" Target="../media/image2774.png"/><Relationship Id="rId40" Type="http://schemas.openxmlformats.org/officeDocument/2006/relationships/image" Target="../media/image2790.png"/><Relationship Id="rId45" Type="http://schemas.openxmlformats.org/officeDocument/2006/relationships/image" Target="../media/image2795.png"/><Relationship Id="rId66" Type="http://schemas.openxmlformats.org/officeDocument/2006/relationships/image" Target="../media/image2816.png"/><Relationship Id="rId87" Type="http://schemas.openxmlformats.org/officeDocument/2006/relationships/image" Target="../media/image2836.png"/><Relationship Id="rId110" Type="http://schemas.openxmlformats.org/officeDocument/2006/relationships/image" Target="../media/image376.png"/><Relationship Id="rId115" Type="http://schemas.openxmlformats.org/officeDocument/2006/relationships/image" Target="../media/image381.png"/><Relationship Id="rId61" Type="http://schemas.openxmlformats.org/officeDocument/2006/relationships/image" Target="../media/image2811.png"/><Relationship Id="rId82" Type="http://schemas.openxmlformats.org/officeDocument/2006/relationships/image" Target="../media/image2831.png"/><Relationship Id="rId19" Type="http://schemas.openxmlformats.org/officeDocument/2006/relationships/image" Target="../media/image2769.png"/><Relationship Id="rId14" Type="http://schemas.openxmlformats.org/officeDocument/2006/relationships/image" Target="../media/image2764.png"/><Relationship Id="rId30" Type="http://schemas.openxmlformats.org/officeDocument/2006/relationships/image" Target="../media/image2780.png"/><Relationship Id="rId35" Type="http://schemas.openxmlformats.org/officeDocument/2006/relationships/image" Target="../media/image2785.png"/><Relationship Id="rId56" Type="http://schemas.openxmlformats.org/officeDocument/2006/relationships/image" Target="../media/image2806.png"/><Relationship Id="rId77" Type="http://schemas.openxmlformats.org/officeDocument/2006/relationships/image" Target="../media/image2537.png"/><Relationship Id="rId100" Type="http://schemas.openxmlformats.org/officeDocument/2006/relationships/image" Target="../media/image366.png"/><Relationship Id="rId105" Type="http://schemas.openxmlformats.org/officeDocument/2006/relationships/image" Target="../media/image371.png"/><Relationship Id="rId8" Type="http://schemas.openxmlformats.org/officeDocument/2006/relationships/image" Target="../media/image2758.png"/><Relationship Id="rId51" Type="http://schemas.openxmlformats.org/officeDocument/2006/relationships/image" Target="../media/image2801.png"/><Relationship Id="rId72" Type="http://schemas.openxmlformats.org/officeDocument/2006/relationships/image" Target="../media/image2822.png"/><Relationship Id="rId93" Type="http://schemas.openxmlformats.org/officeDocument/2006/relationships/image" Target="../media/image2841.png"/><Relationship Id="rId98" Type="http://schemas.openxmlformats.org/officeDocument/2006/relationships/image" Target="../media/image2845.png"/><Relationship Id="rId121" Type="http://schemas.openxmlformats.org/officeDocument/2006/relationships/image" Target="../media/image2846.png"/><Relationship Id="rId3" Type="http://schemas.openxmlformats.org/officeDocument/2006/relationships/image" Target="../media/image2753.png"/><Relationship Id="rId25" Type="http://schemas.openxmlformats.org/officeDocument/2006/relationships/image" Target="../media/image2775.png"/><Relationship Id="rId46" Type="http://schemas.openxmlformats.org/officeDocument/2006/relationships/image" Target="../media/image2796.png"/><Relationship Id="rId67" Type="http://schemas.openxmlformats.org/officeDocument/2006/relationships/image" Target="../media/image2817.png"/><Relationship Id="rId116" Type="http://schemas.openxmlformats.org/officeDocument/2006/relationships/image" Target="../media/image382.png"/><Relationship Id="rId20" Type="http://schemas.openxmlformats.org/officeDocument/2006/relationships/image" Target="../media/image2770.png"/><Relationship Id="rId41" Type="http://schemas.openxmlformats.org/officeDocument/2006/relationships/image" Target="../media/image2791.png"/><Relationship Id="rId62" Type="http://schemas.openxmlformats.org/officeDocument/2006/relationships/image" Target="../media/image2812.png"/><Relationship Id="rId83" Type="http://schemas.openxmlformats.org/officeDocument/2006/relationships/image" Target="../media/image2832.png"/><Relationship Id="rId88" Type="http://schemas.openxmlformats.org/officeDocument/2006/relationships/image" Target="../media/image2837.png"/><Relationship Id="rId111" Type="http://schemas.openxmlformats.org/officeDocument/2006/relationships/image" Target="../media/image377.png"/><Relationship Id="rId15" Type="http://schemas.openxmlformats.org/officeDocument/2006/relationships/image" Target="../media/image2765.png"/><Relationship Id="rId36" Type="http://schemas.openxmlformats.org/officeDocument/2006/relationships/image" Target="../media/image2786.png"/><Relationship Id="rId57" Type="http://schemas.openxmlformats.org/officeDocument/2006/relationships/image" Target="../media/image2807.png"/><Relationship Id="rId106" Type="http://schemas.openxmlformats.org/officeDocument/2006/relationships/image" Target="../media/image372.png"/><Relationship Id="rId10" Type="http://schemas.openxmlformats.org/officeDocument/2006/relationships/image" Target="../media/image2760.png"/><Relationship Id="rId31" Type="http://schemas.openxmlformats.org/officeDocument/2006/relationships/image" Target="../media/image2781.png"/><Relationship Id="rId52" Type="http://schemas.openxmlformats.org/officeDocument/2006/relationships/image" Target="../media/image2802.png"/><Relationship Id="rId73" Type="http://schemas.openxmlformats.org/officeDocument/2006/relationships/image" Target="../media/image2823.png"/><Relationship Id="rId78" Type="http://schemas.openxmlformats.org/officeDocument/2006/relationships/image" Target="../media/image2827.png"/><Relationship Id="rId94" Type="http://schemas.openxmlformats.org/officeDocument/2006/relationships/image" Target="../media/image2324.png"/><Relationship Id="rId99" Type="http://schemas.openxmlformats.org/officeDocument/2006/relationships/image" Target="../media/image365.png"/><Relationship Id="rId101" Type="http://schemas.openxmlformats.org/officeDocument/2006/relationships/image" Target="../media/image367.png"/></Relationships>
</file>

<file path=ppt/slides/_rels/slide65.xml.rels><?xml version="1.0" encoding="UTF-8" standalone="yes"?>
<Relationships xmlns="http://schemas.openxmlformats.org/package/2006/relationships"><Relationship Id="rId8" Type="http://schemas.openxmlformats.org/officeDocument/2006/relationships/image" Target="../media/image2851.png"/><Relationship Id="rId13" Type="http://schemas.openxmlformats.org/officeDocument/2006/relationships/image" Target="../media/image2523.png"/><Relationship Id="rId18" Type="http://schemas.openxmlformats.org/officeDocument/2006/relationships/image" Target="../media/image791.png"/><Relationship Id="rId3" Type="http://schemas.openxmlformats.org/officeDocument/2006/relationships/image" Target="../media/image2848.png"/><Relationship Id="rId21" Type="http://schemas.openxmlformats.org/officeDocument/2006/relationships/image" Target="../media/image2017.png"/><Relationship Id="rId7" Type="http://schemas.openxmlformats.org/officeDocument/2006/relationships/image" Target="../media/image2404.png"/><Relationship Id="rId12" Type="http://schemas.openxmlformats.org/officeDocument/2006/relationships/image" Target="../media/image2855.png"/><Relationship Id="rId17" Type="http://schemas.openxmlformats.org/officeDocument/2006/relationships/image" Target="../media/image2858.png"/><Relationship Id="rId2" Type="http://schemas.openxmlformats.org/officeDocument/2006/relationships/image" Target="../media/image2847.png"/><Relationship Id="rId16" Type="http://schemas.openxmlformats.org/officeDocument/2006/relationships/image" Target="../media/image2747.png"/><Relationship Id="rId20" Type="http://schemas.openxmlformats.org/officeDocument/2006/relationships/image" Target="../media/image2016.png"/><Relationship Id="rId1" Type="http://schemas.openxmlformats.org/officeDocument/2006/relationships/slideLayout" Target="../slideLayouts/slideLayout5.xml"/><Relationship Id="rId6" Type="http://schemas.openxmlformats.org/officeDocument/2006/relationships/image" Target="../media/image2850.png"/><Relationship Id="rId11" Type="http://schemas.openxmlformats.org/officeDocument/2006/relationships/image" Target="../media/image2854.png"/><Relationship Id="rId5" Type="http://schemas.openxmlformats.org/officeDocument/2006/relationships/image" Target="../media/image2402.png"/><Relationship Id="rId15" Type="http://schemas.openxmlformats.org/officeDocument/2006/relationships/image" Target="../media/image2857.png"/><Relationship Id="rId23" Type="http://schemas.openxmlformats.org/officeDocument/2006/relationships/image" Target="../media/image2859.png"/><Relationship Id="rId10" Type="http://schemas.openxmlformats.org/officeDocument/2006/relationships/image" Target="../media/image2853.png"/><Relationship Id="rId19" Type="http://schemas.openxmlformats.org/officeDocument/2006/relationships/image" Target="../media/image792.png"/><Relationship Id="rId4" Type="http://schemas.openxmlformats.org/officeDocument/2006/relationships/image" Target="../media/image2849.png"/><Relationship Id="rId9" Type="http://schemas.openxmlformats.org/officeDocument/2006/relationships/image" Target="../media/image2852.png"/><Relationship Id="rId14" Type="http://schemas.openxmlformats.org/officeDocument/2006/relationships/image" Target="../media/image2856.png"/><Relationship Id="rId22" Type="http://schemas.openxmlformats.org/officeDocument/2006/relationships/image" Target="../media/image2018.png"/></Relationships>
</file>

<file path=ppt/slides/_rels/slide66.xml.rels><?xml version="1.0" encoding="UTF-8" standalone="yes"?>
<Relationships xmlns="http://schemas.openxmlformats.org/package/2006/relationships"><Relationship Id="rId26" Type="http://schemas.openxmlformats.org/officeDocument/2006/relationships/image" Target="../media/image2883.png"/><Relationship Id="rId21" Type="http://schemas.openxmlformats.org/officeDocument/2006/relationships/image" Target="../media/image2878.png"/><Relationship Id="rId42" Type="http://schemas.openxmlformats.org/officeDocument/2006/relationships/image" Target="../media/image2899.png"/><Relationship Id="rId47" Type="http://schemas.openxmlformats.org/officeDocument/2006/relationships/image" Target="../media/image2904.png"/><Relationship Id="rId63" Type="http://schemas.openxmlformats.org/officeDocument/2006/relationships/image" Target="../media/image2920.png"/><Relationship Id="rId68" Type="http://schemas.openxmlformats.org/officeDocument/2006/relationships/image" Target="../media/image2924.png"/><Relationship Id="rId84" Type="http://schemas.openxmlformats.org/officeDocument/2006/relationships/image" Target="../media/image367.png"/><Relationship Id="rId89" Type="http://schemas.openxmlformats.org/officeDocument/2006/relationships/image" Target="../media/image372.png"/><Relationship Id="rId16" Type="http://schemas.openxmlformats.org/officeDocument/2006/relationships/image" Target="../media/image2873.png"/><Relationship Id="rId11" Type="http://schemas.openxmlformats.org/officeDocument/2006/relationships/image" Target="../media/image2868.png"/><Relationship Id="rId32" Type="http://schemas.openxmlformats.org/officeDocument/2006/relationships/image" Target="../media/image2889.png"/><Relationship Id="rId37" Type="http://schemas.openxmlformats.org/officeDocument/2006/relationships/image" Target="../media/image2894.png"/><Relationship Id="rId53" Type="http://schemas.openxmlformats.org/officeDocument/2006/relationships/image" Target="../media/image2910.png"/><Relationship Id="rId58" Type="http://schemas.openxmlformats.org/officeDocument/2006/relationships/image" Target="../media/image2915.png"/><Relationship Id="rId74" Type="http://schemas.openxmlformats.org/officeDocument/2006/relationships/image" Target="../media/image2930.png"/><Relationship Id="rId79" Type="http://schemas.openxmlformats.org/officeDocument/2006/relationships/image" Target="../media/image2933.png"/><Relationship Id="rId102" Type="http://schemas.openxmlformats.org/officeDocument/2006/relationships/image" Target="../media/image762.png"/><Relationship Id="rId5" Type="http://schemas.openxmlformats.org/officeDocument/2006/relationships/image" Target="../media/image2862.png"/><Relationship Id="rId90" Type="http://schemas.openxmlformats.org/officeDocument/2006/relationships/image" Target="../media/image757.png"/><Relationship Id="rId95" Type="http://schemas.openxmlformats.org/officeDocument/2006/relationships/image" Target="../media/image378.png"/><Relationship Id="rId22" Type="http://schemas.openxmlformats.org/officeDocument/2006/relationships/image" Target="../media/image2879.png"/><Relationship Id="rId27" Type="http://schemas.openxmlformats.org/officeDocument/2006/relationships/image" Target="../media/image2884.png"/><Relationship Id="rId43" Type="http://schemas.openxmlformats.org/officeDocument/2006/relationships/image" Target="../media/image2900.png"/><Relationship Id="rId48" Type="http://schemas.openxmlformats.org/officeDocument/2006/relationships/image" Target="../media/image2905.png"/><Relationship Id="rId64" Type="http://schemas.openxmlformats.org/officeDocument/2006/relationships/image" Target="../media/image2921.png"/><Relationship Id="rId69" Type="http://schemas.openxmlformats.org/officeDocument/2006/relationships/image" Target="../media/image2925.png"/><Relationship Id="rId80" Type="http://schemas.openxmlformats.org/officeDocument/2006/relationships/image" Target="../media/image2934.png"/><Relationship Id="rId85" Type="http://schemas.openxmlformats.org/officeDocument/2006/relationships/image" Target="../media/image756.png"/><Relationship Id="rId12" Type="http://schemas.openxmlformats.org/officeDocument/2006/relationships/image" Target="../media/image2869.png"/><Relationship Id="rId17" Type="http://schemas.openxmlformats.org/officeDocument/2006/relationships/image" Target="../media/image2874.png"/><Relationship Id="rId25" Type="http://schemas.openxmlformats.org/officeDocument/2006/relationships/image" Target="../media/image2882.png"/><Relationship Id="rId33" Type="http://schemas.openxmlformats.org/officeDocument/2006/relationships/image" Target="../media/image2890.png"/><Relationship Id="rId38" Type="http://schemas.openxmlformats.org/officeDocument/2006/relationships/image" Target="../media/image2895.png"/><Relationship Id="rId46" Type="http://schemas.openxmlformats.org/officeDocument/2006/relationships/image" Target="../media/image2903.png"/><Relationship Id="rId59" Type="http://schemas.openxmlformats.org/officeDocument/2006/relationships/image" Target="../media/image2916.png"/><Relationship Id="rId67" Type="http://schemas.openxmlformats.org/officeDocument/2006/relationships/image" Target="../media/image2923.png"/><Relationship Id="rId103" Type="http://schemas.openxmlformats.org/officeDocument/2006/relationships/image" Target="../media/image763.png"/><Relationship Id="rId20" Type="http://schemas.openxmlformats.org/officeDocument/2006/relationships/image" Target="../media/image2877.png"/><Relationship Id="rId41" Type="http://schemas.openxmlformats.org/officeDocument/2006/relationships/image" Target="../media/image2898.png"/><Relationship Id="rId54" Type="http://schemas.openxmlformats.org/officeDocument/2006/relationships/image" Target="../media/image2911.png"/><Relationship Id="rId62" Type="http://schemas.openxmlformats.org/officeDocument/2006/relationships/image" Target="../media/image2919.png"/><Relationship Id="rId70" Type="http://schemas.openxmlformats.org/officeDocument/2006/relationships/image" Target="../media/image2926.png"/><Relationship Id="rId75" Type="http://schemas.openxmlformats.org/officeDocument/2006/relationships/image" Target="../media/image2321.png"/><Relationship Id="rId83" Type="http://schemas.openxmlformats.org/officeDocument/2006/relationships/image" Target="../media/image366.png"/><Relationship Id="rId88" Type="http://schemas.openxmlformats.org/officeDocument/2006/relationships/image" Target="../media/image371.png"/><Relationship Id="rId91" Type="http://schemas.openxmlformats.org/officeDocument/2006/relationships/image" Target="../media/image374.png"/><Relationship Id="rId96" Type="http://schemas.openxmlformats.org/officeDocument/2006/relationships/image" Target="../media/image379.png"/><Relationship Id="rId1" Type="http://schemas.openxmlformats.org/officeDocument/2006/relationships/slideLayout" Target="../slideLayouts/slideLayout5.xml"/><Relationship Id="rId6" Type="http://schemas.openxmlformats.org/officeDocument/2006/relationships/image" Target="../media/image2863.png"/><Relationship Id="rId15" Type="http://schemas.openxmlformats.org/officeDocument/2006/relationships/image" Target="../media/image2872.png"/><Relationship Id="rId23" Type="http://schemas.openxmlformats.org/officeDocument/2006/relationships/image" Target="../media/image2880.png"/><Relationship Id="rId28" Type="http://schemas.openxmlformats.org/officeDocument/2006/relationships/image" Target="../media/image2885.png"/><Relationship Id="rId36" Type="http://schemas.openxmlformats.org/officeDocument/2006/relationships/image" Target="../media/image2893.png"/><Relationship Id="rId49" Type="http://schemas.openxmlformats.org/officeDocument/2006/relationships/image" Target="../media/image2906.png"/><Relationship Id="rId57" Type="http://schemas.openxmlformats.org/officeDocument/2006/relationships/image" Target="../media/image2914.png"/><Relationship Id="rId10" Type="http://schemas.openxmlformats.org/officeDocument/2006/relationships/image" Target="../media/image2867.png"/><Relationship Id="rId31" Type="http://schemas.openxmlformats.org/officeDocument/2006/relationships/image" Target="../media/image2888.png"/><Relationship Id="rId44" Type="http://schemas.openxmlformats.org/officeDocument/2006/relationships/image" Target="../media/image2901.png"/><Relationship Id="rId52" Type="http://schemas.openxmlformats.org/officeDocument/2006/relationships/image" Target="../media/image2909.png"/><Relationship Id="rId60" Type="http://schemas.openxmlformats.org/officeDocument/2006/relationships/image" Target="../media/image2917.png"/><Relationship Id="rId65" Type="http://schemas.openxmlformats.org/officeDocument/2006/relationships/image" Target="../media/image2922.png"/><Relationship Id="rId73" Type="http://schemas.openxmlformats.org/officeDocument/2006/relationships/image" Target="../media/image2929.png"/><Relationship Id="rId78" Type="http://schemas.openxmlformats.org/officeDocument/2006/relationships/image" Target="../media/image2932.png"/><Relationship Id="rId81" Type="http://schemas.openxmlformats.org/officeDocument/2006/relationships/image" Target="../media/image2935.png"/><Relationship Id="rId86" Type="http://schemas.openxmlformats.org/officeDocument/2006/relationships/image" Target="../media/image369.png"/><Relationship Id="rId94" Type="http://schemas.openxmlformats.org/officeDocument/2006/relationships/image" Target="../media/image377.png"/><Relationship Id="rId99" Type="http://schemas.openxmlformats.org/officeDocument/2006/relationships/image" Target="../media/image760.png"/><Relationship Id="rId101" Type="http://schemas.openxmlformats.org/officeDocument/2006/relationships/image" Target="../media/image761.png"/><Relationship Id="rId4" Type="http://schemas.openxmlformats.org/officeDocument/2006/relationships/image" Target="../media/image2861.png"/><Relationship Id="rId9" Type="http://schemas.openxmlformats.org/officeDocument/2006/relationships/image" Target="../media/image2866.png"/><Relationship Id="rId13" Type="http://schemas.openxmlformats.org/officeDocument/2006/relationships/image" Target="../media/image2870.png"/><Relationship Id="rId18" Type="http://schemas.openxmlformats.org/officeDocument/2006/relationships/image" Target="../media/image2875.png"/><Relationship Id="rId39" Type="http://schemas.openxmlformats.org/officeDocument/2006/relationships/image" Target="../media/image2896.png"/><Relationship Id="rId34" Type="http://schemas.openxmlformats.org/officeDocument/2006/relationships/image" Target="../media/image2891.png"/><Relationship Id="rId50" Type="http://schemas.openxmlformats.org/officeDocument/2006/relationships/image" Target="../media/image2907.png"/><Relationship Id="rId55" Type="http://schemas.openxmlformats.org/officeDocument/2006/relationships/image" Target="../media/image2912.png"/><Relationship Id="rId76" Type="http://schemas.openxmlformats.org/officeDocument/2006/relationships/image" Target="../media/image2931.png"/><Relationship Id="rId97" Type="http://schemas.openxmlformats.org/officeDocument/2006/relationships/image" Target="../media/image380.png"/><Relationship Id="rId104" Type="http://schemas.openxmlformats.org/officeDocument/2006/relationships/image" Target="../media/image2936.png"/><Relationship Id="rId7" Type="http://schemas.openxmlformats.org/officeDocument/2006/relationships/image" Target="../media/image2864.png"/><Relationship Id="rId71" Type="http://schemas.openxmlformats.org/officeDocument/2006/relationships/image" Target="../media/image2927.png"/><Relationship Id="rId92" Type="http://schemas.openxmlformats.org/officeDocument/2006/relationships/image" Target="../media/image758.png"/><Relationship Id="rId2" Type="http://schemas.openxmlformats.org/officeDocument/2006/relationships/image" Target="../media/image2860.png"/><Relationship Id="rId29" Type="http://schemas.openxmlformats.org/officeDocument/2006/relationships/image" Target="../media/image2886.png"/><Relationship Id="rId24" Type="http://schemas.openxmlformats.org/officeDocument/2006/relationships/image" Target="../media/image2881.png"/><Relationship Id="rId40" Type="http://schemas.openxmlformats.org/officeDocument/2006/relationships/image" Target="../media/image2897.png"/><Relationship Id="rId45" Type="http://schemas.openxmlformats.org/officeDocument/2006/relationships/image" Target="../media/image2902.png"/><Relationship Id="rId66" Type="http://schemas.openxmlformats.org/officeDocument/2006/relationships/image" Target="../media/image2537.png"/><Relationship Id="rId87" Type="http://schemas.openxmlformats.org/officeDocument/2006/relationships/image" Target="../media/image370.png"/><Relationship Id="rId61" Type="http://schemas.openxmlformats.org/officeDocument/2006/relationships/image" Target="../media/image2918.png"/><Relationship Id="rId82" Type="http://schemas.openxmlformats.org/officeDocument/2006/relationships/image" Target="../media/image755.png"/><Relationship Id="rId19" Type="http://schemas.openxmlformats.org/officeDocument/2006/relationships/image" Target="../media/image2876.png"/><Relationship Id="rId14" Type="http://schemas.openxmlformats.org/officeDocument/2006/relationships/image" Target="../media/image2871.png"/><Relationship Id="rId30" Type="http://schemas.openxmlformats.org/officeDocument/2006/relationships/image" Target="../media/image2887.png"/><Relationship Id="rId35" Type="http://schemas.openxmlformats.org/officeDocument/2006/relationships/image" Target="../media/image2892.png"/><Relationship Id="rId56" Type="http://schemas.openxmlformats.org/officeDocument/2006/relationships/image" Target="../media/image2913.png"/><Relationship Id="rId77" Type="http://schemas.openxmlformats.org/officeDocument/2006/relationships/image" Target="../media/image2324.png"/><Relationship Id="rId100" Type="http://schemas.openxmlformats.org/officeDocument/2006/relationships/image" Target="../media/image383.png"/><Relationship Id="rId8" Type="http://schemas.openxmlformats.org/officeDocument/2006/relationships/image" Target="../media/image2865.png"/><Relationship Id="rId51" Type="http://schemas.openxmlformats.org/officeDocument/2006/relationships/image" Target="../media/image2908.png"/><Relationship Id="rId72" Type="http://schemas.openxmlformats.org/officeDocument/2006/relationships/image" Target="../media/image2928.png"/><Relationship Id="rId93" Type="http://schemas.openxmlformats.org/officeDocument/2006/relationships/image" Target="../media/image376.png"/><Relationship Id="rId98" Type="http://schemas.openxmlformats.org/officeDocument/2006/relationships/image" Target="../media/image759.png"/><Relationship Id="rId3" Type="http://schemas.openxmlformats.org/officeDocument/2006/relationships/image" Target="../media/image747.png"/></Relationships>
</file>

<file path=ppt/slides/_rels/slide67.xml.rels><?xml version="1.0" encoding="UTF-8" standalone="yes"?>
<Relationships xmlns="http://schemas.openxmlformats.org/package/2006/relationships"><Relationship Id="rId13" Type="http://schemas.openxmlformats.org/officeDocument/2006/relationships/image" Target="../media/image2947.png"/><Relationship Id="rId18" Type="http://schemas.openxmlformats.org/officeDocument/2006/relationships/image" Target="../media/image2952.png"/><Relationship Id="rId26" Type="http://schemas.openxmlformats.org/officeDocument/2006/relationships/image" Target="../media/image2960.png"/><Relationship Id="rId39" Type="http://schemas.openxmlformats.org/officeDocument/2006/relationships/image" Target="../media/image2971.png"/><Relationship Id="rId21" Type="http://schemas.openxmlformats.org/officeDocument/2006/relationships/image" Target="../media/image2955.png"/><Relationship Id="rId34" Type="http://schemas.openxmlformats.org/officeDocument/2006/relationships/image" Target="../media/image2966.png"/><Relationship Id="rId42" Type="http://schemas.openxmlformats.org/officeDocument/2006/relationships/image" Target="../media/image792.png"/><Relationship Id="rId7" Type="http://schemas.openxmlformats.org/officeDocument/2006/relationships/image" Target="../media/image2941.png"/><Relationship Id="rId2" Type="http://schemas.microsoft.com/office/2018/10/relationships/comments" Target="../comments/modernComment_141_0.xml"/><Relationship Id="rId16" Type="http://schemas.openxmlformats.org/officeDocument/2006/relationships/image" Target="../media/image2950.png"/><Relationship Id="rId29" Type="http://schemas.openxmlformats.org/officeDocument/2006/relationships/image" Target="../media/image2962.png"/><Relationship Id="rId1" Type="http://schemas.openxmlformats.org/officeDocument/2006/relationships/slideLayout" Target="../slideLayouts/slideLayout5.xml"/><Relationship Id="rId6" Type="http://schemas.openxmlformats.org/officeDocument/2006/relationships/image" Target="../media/image2940.png"/><Relationship Id="rId11" Type="http://schemas.openxmlformats.org/officeDocument/2006/relationships/image" Target="../media/image2945.png"/><Relationship Id="rId24" Type="http://schemas.openxmlformats.org/officeDocument/2006/relationships/image" Target="../media/image2958.png"/><Relationship Id="rId32" Type="http://schemas.openxmlformats.org/officeDocument/2006/relationships/image" Target="../media/image2964.png"/><Relationship Id="rId37" Type="http://schemas.openxmlformats.org/officeDocument/2006/relationships/image" Target="../media/image2969.png"/><Relationship Id="rId40" Type="http://schemas.openxmlformats.org/officeDocument/2006/relationships/image" Target="../media/image2972.png"/><Relationship Id="rId45" Type="http://schemas.openxmlformats.org/officeDocument/2006/relationships/image" Target="../media/image2018.png"/><Relationship Id="rId5" Type="http://schemas.openxmlformats.org/officeDocument/2006/relationships/image" Target="../media/image2939.png"/><Relationship Id="rId15" Type="http://schemas.openxmlformats.org/officeDocument/2006/relationships/image" Target="../media/image2949.png"/><Relationship Id="rId23" Type="http://schemas.openxmlformats.org/officeDocument/2006/relationships/image" Target="../media/image2957.png"/><Relationship Id="rId28" Type="http://schemas.openxmlformats.org/officeDocument/2006/relationships/image" Target="../media/image2523.png"/><Relationship Id="rId36" Type="http://schemas.openxmlformats.org/officeDocument/2006/relationships/image" Target="../media/image2968.png"/><Relationship Id="rId10" Type="http://schemas.openxmlformats.org/officeDocument/2006/relationships/image" Target="../media/image2944.png"/><Relationship Id="rId19" Type="http://schemas.openxmlformats.org/officeDocument/2006/relationships/image" Target="../media/image2953.png"/><Relationship Id="rId31" Type="http://schemas.openxmlformats.org/officeDocument/2006/relationships/image" Target="../media/image2963.png"/><Relationship Id="rId44" Type="http://schemas.openxmlformats.org/officeDocument/2006/relationships/image" Target="../media/image2017.png"/><Relationship Id="rId4" Type="http://schemas.openxmlformats.org/officeDocument/2006/relationships/image" Target="../media/image2938.png"/><Relationship Id="rId9" Type="http://schemas.openxmlformats.org/officeDocument/2006/relationships/image" Target="../media/image2943.png"/><Relationship Id="rId14" Type="http://schemas.openxmlformats.org/officeDocument/2006/relationships/image" Target="../media/image2948.png"/><Relationship Id="rId22" Type="http://schemas.openxmlformats.org/officeDocument/2006/relationships/image" Target="../media/image2956.png"/><Relationship Id="rId27" Type="http://schemas.openxmlformats.org/officeDocument/2006/relationships/image" Target="../media/image2961.png"/><Relationship Id="rId30" Type="http://schemas.openxmlformats.org/officeDocument/2006/relationships/image" Target="../media/image2525.png"/><Relationship Id="rId35" Type="http://schemas.openxmlformats.org/officeDocument/2006/relationships/image" Target="../media/image2967.png"/><Relationship Id="rId43" Type="http://schemas.openxmlformats.org/officeDocument/2006/relationships/image" Target="../media/image2016.png"/><Relationship Id="rId8" Type="http://schemas.openxmlformats.org/officeDocument/2006/relationships/image" Target="../media/image2942.png"/><Relationship Id="rId3" Type="http://schemas.openxmlformats.org/officeDocument/2006/relationships/image" Target="../media/image2937.png"/><Relationship Id="rId12" Type="http://schemas.openxmlformats.org/officeDocument/2006/relationships/image" Target="../media/image2946.png"/><Relationship Id="rId17" Type="http://schemas.openxmlformats.org/officeDocument/2006/relationships/image" Target="../media/image2951.png"/><Relationship Id="rId25" Type="http://schemas.openxmlformats.org/officeDocument/2006/relationships/image" Target="../media/image2959.png"/><Relationship Id="rId33" Type="http://schemas.openxmlformats.org/officeDocument/2006/relationships/image" Target="../media/image2965.png"/><Relationship Id="rId38" Type="http://schemas.openxmlformats.org/officeDocument/2006/relationships/image" Target="../media/image2970.png"/><Relationship Id="rId46" Type="http://schemas.openxmlformats.org/officeDocument/2006/relationships/image" Target="../media/image2973.png"/><Relationship Id="rId20" Type="http://schemas.openxmlformats.org/officeDocument/2006/relationships/image" Target="../media/image2954.png"/><Relationship Id="rId41" Type="http://schemas.openxmlformats.org/officeDocument/2006/relationships/image" Target="../media/image791.png"/></Relationships>
</file>

<file path=ppt/slides/_rels/slide68.xml.rels><?xml version="1.0" encoding="UTF-8" standalone="yes"?>
<Relationships xmlns="http://schemas.openxmlformats.org/package/2006/relationships"><Relationship Id="rId26" Type="http://schemas.openxmlformats.org/officeDocument/2006/relationships/image" Target="../media/image2995.png"/><Relationship Id="rId21" Type="http://schemas.openxmlformats.org/officeDocument/2006/relationships/image" Target="../media/image2990.png"/><Relationship Id="rId34" Type="http://schemas.openxmlformats.org/officeDocument/2006/relationships/image" Target="../media/image3003.png"/><Relationship Id="rId42" Type="http://schemas.openxmlformats.org/officeDocument/2006/relationships/image" Target="../media/image3011.png"/><Relationship Id="rId47" Type="http://schemas.openxmlformats.org/officeDocument/2006/relationships/image" Target="../media/image369.png"/><Relationship Id="rId50" Type="http://schemas.openxmlformats.org/officeDocument/2006/relationships/image" Target="../media/image372.png"/><Relationship Id="rId55" Type="http://schemas.openxmlformats.org/officeDocument/2006/relationships/image" Target="../media/image377.png"/><Relationship Id="rId63" Type="http://schemas.openxmlformats.org/officeDocument/2006/relationships/image" Target="../media/image762.png"/><Relationship Id="rId7" Type="http://schemas.openxmlformats.org/officeDocument/2006/relationships/image" Target="../media/image2978.png"/><Relationship Id="rId2" Type="http://schemas.microsoft.com/office/2018/10/relationships/comments" Target="../comments/modernComment_142_0.xml"/><Relationship Id="rId16" Type="http://schemas.openxmlformats.org/officeDocument/2006/relationships/image" Target="../media/image2985.png"/><Relationship Id="rId29" Type="http://schemas.openxmlformats.org/officeDocument/2006/relationships/image" Target="../media/image2998.png"/><Relationship Id="rId11" Type="http://schemas.openxmlformats.org/officeDocument/2006/relationships/image" Target="../media/image2980.png"/><Relationship Id="rId24" Type="http://schemas.openxmlformats.org/officeDocument/2006/relationships/image" Target="../media/image2993.png"/><Relationship Id="rId32" Type="http://schemas.openxmlformats.org/officeDocument/2006/relationships/image" Target="../media/image3001.png"/><Relationship Id="rId37" Type="http://schemas.openxmlformats.org/officeDocument/2006/relationships/image" Target="../media/image3006.png"/><Relationship Id="rId40" Type="http://schemas.openxmlformats.org/officeDocument/2006/relationships/image" Target="../media/image3009.png"/><Relationship Id="rId45" Type="http://schemas.openxmlformats.org/officeDocument/2006/relationships/image" Target="../media/image367.png"/><Relationship Id="rId53" Type="http://schemas.openxmlformats.org/officeDocument/2006/relationships/image" Target="../media/image758.png"/><Relationship Id="rId58" Type="http://schemas.openxmlformats.org/officeDocument/2006/relationships/image" Target="../media/image380.png"/><Relationship Id="rId5" Type="http://schemas.openxmlformats.org/officeDocument/2006/relationships/image" Target="../media/image2976.png"/><Relationship Id="rId61" Type="http://schemas.openxmlformats.org/officeDocument/2006/relationships/image" Target="../media/image383.png"/><Relationship Id="rId19" Type="http://schemas.openxmlformats.org/officeDocument/2006/relationships/image" Target="../media/image2988.png"/><Relationship Id="rId14" Type="http://schemas.openxmlformats.org/officeDocument/2006/relationships/image" Target="../media/image2983.png"/><Relationship Id="rId22" Type="http://schemas.openxmlformats.org/officeDocument/2006/relationships/image" Target="../media/image2991.png"/><Relationship Id="rId27" Type="http://schemas.openxmlformats.org/officeDocument/2006/relationships/image" Target="../media/image2996.png"/><Relationship Id="rId30" Type="http://schemas.openxmlformats.org/officeDocument/2006/relationships/image" Target="../media/image2999.png"/><Relationship Id="rId35" Type="http://schemas.openxmlformats.org/officeDocument/2006/relationships/image" Target="../media/image3004.png"/><Relationship Id="rId43" Type="http://schemas.openxmlformats.org/officeDocument/2006/relationships/image" Target="../media/image755.png"/><Relationship Id="rId48" Type="http://schemas.openxmlformats.org/officeDocument/2006/relationships/image" Target="../media/image370.png"/><Relationship Id="rId56" Type="http://schemas.openxmlformats.org/officeDocument/2006/relationships/image" Target="../media/image378.png"/><Relationship Id="rId64" Type="http://schemas.openxmlformats.org/officeDocument/2006/relationships/image" Target="../media/image763.png"/><Relationship Id="rId8" Type="http://schemas.openxmlformats.org/officeDocument/2006/relationships/image" Target="../media/image2311.png"/><Relationship Id="rId51" Type="http://schemas.openxmlformats.org/officeDocument/2006/relationships/image" Target="../media/image757.png"/><Relationship Id="rId3" Type="http://schemas.openxmlformats.org/officeDocument/2006/relationships/image" Target="../media/image2974.png"/><Relationship Id="rId12" Type="http://schemas.openxmlformats.org/officeDocument/2006/relationships/image" Target="../media/image2981.png"/><Relationship Id="rId17" Type="http://schemas.openxmlformats.org/officeDocument/2006/relationships/image" Target="../media/image2986.png"/><Relationship Id="rId25" Type="http://schemas.openxmlformats.org/officeDocument/2006/relationships/image" Target="../media/image2994.png"/><Relationship Id="rId33" Type="http://schemas.openxmlformats.org/officeDocument/2006/relationships/image" Target="../media/image3002.png"/><Relationship Id="rId38" Type="http://schemas.openxmlformats.org/officeDocument/2006/relationships/image" Target="../media/image3007.png"/><Relationship Id="rId46" Type="http://schemas.openxmlformats.org/officeDocument/2006/relationships/image" Target="../media/image756.png"/><Relationship Id="rId59" Type="http://schemas.openxmlformats.org/officeDocument/2006/relationships/image" Target="../media/image759.png"/><Relationship Id="rId20" Type="http://schemas.openxmlformats.org/officeDocument/2006/relationships/image" Target="../media/image2989.png"/><Relationship Id="rId41" Type="http://schemas.openxmlformats.org/officeDocument/2006/relationships/image" Target="../media/image3010.png"/><Relationship Id="rId54" Type="http://schemas.openxmlformats.org/officeDocument/2006/relationships/image" Target="../media/image376.png"/><Relationship Id="rId62" Type="http://schemas.openxmlformats.org/officeDocument/2006/relationships/image" Target="../media/image761.png"/><Relationship Id="rId1" Type="http://schemas.openxmlformats.org/officeDocument/2006/relationships/slideLayout" Target="../slideLayouts/slideLayout5.xml"/><Relationship Id="rId6" Type="http://schemas.openxmlformats.org/officeDocument/2006/relationships/image" Target="../media/image2977.png"/><Relationship Id="rId15" Type="http://schemas.openxmlformats.org/officeDocument/2006/relationships/image" Target="../media/image2984.png"/><Relationship Id="rId23" Type="http://schemas.openxmlformats.org/officeDocument/2006/relationships/image" Target="../media/image2992.png"/><Relationship Id="rId28" Type="http://schemas.openxmlformats.org/officeDocument/2006/relationships/image" Target="../media/image2997.png"/><Relationship Id="rId36" Type="http://schemas.openxmlformats.org/officeDocument/2006/relationships/image" Target="../media/image3005.png"/><Relationship Id="rId49" Type="http://schemas.openxmlformats.org/officeDocument/2006/relationships/image" Target="../media/image371.png"/><Relationship Id="rId57" Type="http://schemas.openxmlformats.org/officeDocument/2006/relationships/image" Target="../media/image379.png"/><Relationship Id="rId10" Type="http://schemas.openxmlformats.org/officeDocument/2006/relationships/image" Target="../media/image2456.png"/><Relationship Id="rId31" Type="http://schemas.openxmlformats.org/officeDocument/2006/relationships/image" Target="../media/image3000.png"/><Relationship Id="rId44" Type="http://schemas.openxmlformats.org/officeDocument/2006/relationships/image" Target="../media/image366.png"/><Relationship Id="rId52" Type="http://schemas.openxmlformats.org/officeDocument/2006/relationships/image" Target="../media/image374.png"/><Relationship Id="rId60" Type="http://schemas.openxmlformats.org/officeDocument/2006/relationships/image" Target="../media/image760.png"/><Relationship Id="rId65" Type="http://schemas.openxmlformats.org/officeDocument/2006/relationships/image" Target="../media/image3012.png"/><Relationship Id="rId4" Type="http://schemas.openxmlformats.org/officeDocument/2006/relationships/image" Target="../media/image2975.png"/><Relationship Id="rId9" Type="http://schemas.openxmlformats.org/officeDocument/2006/relationships/image" Target="../media/image2979.png"/><Relationship Id="rId13" Type="http://schemas.openxmlformats.org/officeDocument/2006/relationships/image" Target="../media/image2982.png"/><Relationship Id="rId18" Type="http://schemas.openxmlformats.org/officeDocument/2006/relationships/image" Target="../media/image2987.png"/><Relationship Id="rId39" Type="http://schemas.openxmlformats.org/officeDocument/2006/relationships/image" Target="../media/image3008.png"/></Relationships>
</file>

<file path=ppt/slides/_rels/slide69.xml.rels><?xml version="1.0" encoding="UTF-8" standalone="yes"?>
<Relationships xmlns="http://schemas.openxmlformats.org/package/2006/relationships"><Relationship Id="rId13" Type="http://schemas.openxmlformats.org/officeDocument/2006/relationships/image" Target="../media/image3024.png"/><Relationship Id="rId18" Type="http://schemas.openxmlformats.org/officeDocument/2006/relationships/image" Target="../media/image3029.png"/><Relationship Id="rId26" Type="http://schemas.openxmlformats.org/officeDocument/2006/relationships/image" Target="../media/image3037.png"/><Relationship Id="rId39" Type="http://schemas.openxmlformats.org/officeDocument/2006/relationships/image" Target="../media/image3049.png"/><Relationship Id="rId21" Type="http://schemas.openxmlformats.org/officeDocument/2006/relationships/image" Target="../media/image3032.png"/><Relationship Id="rId34" Type="http://schemas.openxmlformats.org/officeDocument/2006/relationships/image" Target="../media/image3044.png"/><Relationship Id="rId42" Type="http://schemas.openxmlformats.org/officeDocument/2006/relationships/image" Target="../media/image3052.png"/><Relationship Id="rId47" Type="http://schemas.openxmlformats.org/officeDocument/2006/relationships/image" Target="../media/image3057.png"/><Relationship Id="rId50" Type="http://schemas.openxmlformats.org/officeDocument/2006/relationships/image" Target="../media/image3060.png"/><Relationship Id="rId55" Type="http://schemas.openxmlformats.org/officeDocument/2006/relationships/image" Target="../media/image730.png"/><Relationship Id="rId7" Type="http://schemas.openxmlformats.org/officeDocument/2006/relationships/image" Target="../media/image3018.png"/><Relationship Id="rId2" Type="http://schemas.openxmlformats.org/officeDocument/2006/relationships/image" Target="../media/image3013.png"/><Relationship Id="rId16" Type="http://schemas.openxmlformats.org/officeDocument/2006/relationships/image" Target="../media/image3027.png"/><Relationship Id="rId29" Type="http://schemas.openxmlformats.org/officeDocument/2006/relationships/image" Target="../media/image3040.png"/><Relationship Id="rId11" Type="http://schemas.openxmlformats.org/officeDocument/2006/relationships/image" Target="../media/image3022.png"/><Relationship Id="rId24" Type="http://schemas.openxmlformats.org/officeDocument/2006/relationships/image" Target="../media/image3035.png"/><Relationship Id="rId32" Type="http://schemas.openxmlformats.org/officeDocument/2006/relationships/image" Target="../media/image3042.png"/><Relationship Id="rId37" Type="http://schemas.openxmlformats.org/officeDocument/2006/relationships/image" Target="../media/image3047.png"/><Relationship Id="rId40" Type="http://schemas.openxmlformats.org/officeDocument/2006/relationships/image" Target="../media/image3050.png"/><Relationship Id="rId45" Type="http://schemas.openxmlformats.org/officeDocument/2006/relationships/image" Target="../media/image3055.png"/><Relationship Id="rId53" Type="http://schemas.openxmlformats.org/officeDocument/2006/relationships/image" Target="../media/image3063.png"/><Relationship Id="rId58" Type="http://schemas.openxmlformats.org/officeDocument/2006/relationships/image" Target="../media/image2361.png"/><Relationship Id="rId5" Type="http://schemas.openxmlformats.org/officeDocument/2006/relationships/image" Target="../media/image3016.png"/><Relationship Id="rId19" Type="http://schemas.openxmlformats.org/officeDocument/2006/relationships/image" Target="../media/image3030.png"/><Relationship Id="rId4" Type="http://schemas.openxmlformats.org/officeDocument/2006/relationships/image" Target="../media/image3015.png"/><Relationship Id="rId9" Type="http://schemas.openxmlformats.org/officeDocument/2006/relationships/image" Target="../media/image3020.png"/><Relationship Id="rId14" Type="http://schemas.openxmlformats.org/officeDocument/2006/relationships/image" Target="../media/image3025.png"/><Relationship Id="rId22" Type="http://schemas.openxmlformats.org/officeDocument/2006/relationships/image" Target="../media/image3033.png"/><Relationship Id="rId27" Type="http://schemas.openxmlformats.org/officeDocument/2006/relationships/image" Target="../media/image3038.png"/><Relationship Id="rId30" Type="http://schemas.openxmlformats.org/officeDocument/2006/relationships/image" Target="../media/image3041.png"/><Relationship Id="rId35" Type="http://schemas.openxmlformats.org/officeDocument/2006/relationships/image" Target="../media/image3045.png"/><Relationship Id="rId43" Type="http://schemas.openxmlformats.org/officeDocument/2006/relationships/image" Target="../media/image3053.png"/><Relationship Id="rId48" Type="http://schemas.openxmlformats.org/officeDocument/2006/relationships/image" Target="../media/image3058.png"/><Relationship Id="rId56" Type="http://schemas.openxmlformats.org/officeDocument/2006/relationships/image" Target="../media/image2359.png"/><Relationship Id="rId8" Type="http://schemas.openxmlformats.org/officeDocument/2006/relationships/image" Target="../media/image3019.png"/><Relationship Id="rId51" Type="http://schemas.openxmlformats.org/officeDocument/2006/relationships/image" Target="../media/image3061.png"/><Relationship Id="rId3" Type="http://schemas.openxmlformats.org/officeDocument/2006/relationships/image" Target="../media/image3014.png"/><Relationship Id="rId12" Type="http://schemas.openxmlformats.org/officeDocument/2006/relationships/image" Target="../media/image3023.png"/><Relationship Id="rId17" Type="http://schemas.openxmlformats.org/officeDocument/2006/relationships/image" Target="../media/image3028.png"/><Relationship Id="rId25" Type="http://schemas.openxmlformats.org/officeDocument/2006/relationships/image" Target="../media/image3036.png"/><Relationship Id="rId33" Type="http://schemas.openxmlformats.org/officeDocument/2006/relationships/image" Target="../media/image3043.png"/><Relationship Id="rId38" Type="http://schemas.openxmlformats.org/officeDocument/2006/relationships/image" Target="../media/image3048.png"/><Relationship Id="rId46" Type="http://schemas.openxmlformats.org/officeDocument/2006/relationships/image" Target="../media/image3056.png"/><Relationship Id="rId59" Type="http://schemas.openxmlformats.org/officeDocument/2006/relationships/image" Target="../media/image3064.png"/><Relationship Id="rId20" Type="http://schemas.openxmlformats.org/officeDocument/2006/relationships/image" Target="../media/image3031.png"/><Relationship Id="rId41" Type="http://schemas.openxmlformats.org/officeDocument/2006/relationships/image" Target="../media/image3051.png"/><Relationship Id="rId54" Type="http://schemas.openxmlformats.org/officeDocument/2006/relationships/image" Target="../media/image729.png"/><Relationship Id="rId1" Type="http://schemas.openxmlformats.org/officeDocument/2006/relationships/slideLayout" Target="../slideLayouts/slideLayout5.xml"/><Relationship Id="rId6" Type="http://schemas.openxmlformats.org/officeDocument/2006/relationships/image" Target="../media/image3017.png"/><Relationship Id="rId15" Type="http://schemas.openxmlformats.org/officeDocument/2006/relationships/image" Target="../media/image3026.png"/><Relationship Id="rId23" Type="http://schemas.openxmlformats.org/officeDocument/2006/relationships/image" Target="../media/image3034.png"/><Relationship Id="rId28" Type="http://schemas.openxmlformats.org/officeDocument/2006/relationships/image" Target="../media/image3039.png"/><Relationship Id="rId36" Type="http://schemas.openxmlformats.org/officeDocument/2006/relationships/image" Target="../media/image3046.png"/><Relationship Id="rId49" Type="http://schemas.openxmlformats.org/officeDocument/2006/relationships/image" Target="../media/image3059.png"/><Relationship Id="rId57" Type="http://schemas.openxmlformats.org/officeDocument/2006/relationships/image" Target="../media/image2360.png"/><Relationship Id="rId10" Type="http://schemas.openxmlformats.org/officeDocument/2006/relationships/image" Target="../media/image3021.png"/><Relationship Id="rId31" Type="http://schemas.openxmlformats.org/officeDocument/2006/relationships/image" Target="../media/image2321.png"/><Relationship Id="rId44" Type="http://schemas.openxmlformats.org/officeDocument/2006/relationships/image" Target="../media/image3054.png"/><Relationship Id="rId52" Type="http://schemas.openxmlformats.org/officeDocument/2006/relationships/image" Target="../media/image3062.png"/></Relationships>
</file>

<file path=ppt/slides/_rels/slide70.xml.rels><?xml version="1.0" encoding="UTF-8" standalone="yes"?>
<Relationships xmlns="http://schemas.openxmlformats.org/package/2006/relationships"><Relationship Id="rId13" Type="http://schemas.openxmlformats.org/officeDocument/2006/relationships/image" Target="../media/image3074.png"/><Relationship Id="rId18" Type="http://schemas.openxmlformats.org/officeDocument/2006/relationships/image" Target="../media/image367.png"/><Relationship Id="rId26" Type="http://schemas.openxmlformats.org/officeDocument/2006/relationships/image" Target="../media/image758.png"/><Relationship Id="rId39" Type="http://schemas.openxmlformats.org/officeDocument/2006/relationships/image" Target="../media/image1011.png"/><Relationship Id="rId21" Type="http://schemas.openxmlformats.org/officeDocument/2006/relationships/image" Target="../media/image370.png"/><Relationship Id="rId34" Type="http://schemas.openxmlformats.org/officeDocument/2006/relationships/image" Target="../media/image383.png"/><Relationship Id="rId42" Type="http://schemas.openxmlformats.org/officeDocument/2006/relationships/image" Target="../media/image1833.png"/><Relationship Id="rId47" Type="http://schemas.microsoft.com/office/2007/relationships/hdphoto" Target="../media/hdphoto4.wdp"/><Relationship Id="rId50" Type="http://schemas.openxmlformats.org/officeDocument/2006/relationships/image" Target="../media/image1852.png"/><Relationship Id="rId55" Type="http://schemas.openxmlformats.org/officeDocument/2006/relationships/image" Target="../media/image1857.png"/><Relationship Id="rId7" Type="http://schemas.openxmlformats.org/officeDocument/2006/relationships/image" Target="../media/image3068.png"/><Relationship Id="rId2" Type="http://schemas.microsoft.com/office/2018/10/relationships/comments" Target="../comments/modernComment_144_0.xml"/><Relationship Id="rId16" Type="http://schemas.openxmlformats.org/officeDocument/2006/relationships/image" Target="../media/image755.png"/><Relationship Id="rId29" Type="http://schemas.openxmlformats.org/officeDocument/2006/relationships/image" Target="../media/image378.png"/><Relationship Id="rId11" Type="http://schemas.openxmlformats.org/officeDocument/2006/relationships/image" Target="../media/image3072.png"/><Relationship Id="rId24" Type="http://schemas.openxmlformats.org/officeDocument/2006/relationships/image" Target="../media/image757.png"/><Relationship Id="rId32" Type="http://schemas.openxmlformats.org/officeDocument/2006/relationships/image" Target="../media/image759.png"/><Relationship Id="rId37" Type="http://schemas.openxmlformats.org/officeDocument/2006/relationships/image" Target="../media/image763.png"/><Relationship Id="rId40" Type="http://schemas.openxmlformats.org/officeDocument/2006/relationships/image" Target="../media/image1832.png"/><Relationship Id="rId45" Type="http://schemas.microsoft.com/office/2007/relationships/hdphoto" Target="../media/hdphoto3.wdp"/><Relationship Id="rId53" Type="http://schemas.openxmlformats.org/officeDocument/2006/relationships/image" Target="../media/image1855.png"/><Relationship Id="rId5" Type="http://schemas.openxmlformats.org/officeDocument/2006/relationships/image" Target="../media/image3067.png"/><Relationship Id="rId10" Type="http://schemas.openxmlformats.org/officeDocument/2006/relationships/image" Target="../media/image3071.png"/><Relationship Id="rId19" Type="http://schemas.openxmlformats.org/officeDocument/2006/relationships/image" Target="../media/image756.png"/><Relationship Id="rId31" Type="http://schemas.openxmlformats.org/officeDocument/2006/relationships/image" Target="../media/image380.png"/><Relationship Id="rId44" Type="http://schemas.openxmlformats.org/officeDocument/2006/relationships/image" Target="../media/image1834.png"/><Relationship Id="rId52" Type="http://schemas.openxmlformats.org/officeDocument/2006/relationships/image" Target="../media/image1854.png"/><Relationship Id="rId4" Type="http://schemas.openxmlformats.org/officeDocument/2006/relationships/image" Target="../media/image3066.png"/><Relationship Id="rId9" Type="http://schemas.openxmlformats.org/officeDocument/2006/relationships/image" Target="../media/image3070.png"/><Relationship Id="rId14" Type="http://schemas.openxmlformats.org/officeDocument/2006/relationships/image" Target="../media/image3075.png"/><Relationship Id="rId22" Type="http://schemas.openxmlformats.org/officeDocument/2006/relationships/image" Target="../media/image371.png"/><Relationship Id="rId27" Type="http://schemas.openxmlformats.org/officeDocument/2006/relationships/image" Target="../media/image376.png"/><Relationship Id="rId30" Type="http://schemas.openxmlformats.org/officeDocument/2006/relationships/image" Target="../media/image379.png"/><Relationship Id="rId35" Type="http://schemas.openxmlformats.org/officeDocument/2006/relationships/image" Target="../media/image761.png"/><Relationship Id="rId43" Type="http://schemas.microsoft.com/office/2007/relationships/hdphoto" Target="../media/hdphoto2.wdp"/><Relationship Id="rId48" Type="http://schemas.openxmlformats.org/officeDocument/2006/relationships/image" Target="../media/image1850.png"/><Relationship Id="rId56" Type="http://schemas.openxmlformats.org/officeDocument/2006/relationships/image" Target="../media/image3077.png"/><Relationship Id="rId8" Type="http://schemas.openxmlformats.org/officeDocument/2006/relationships/image" Target="../media/image3069.png"/><Relationship Id="rId51" Type="http://schemas.openxmlformats.org/officeDocument/2006/relationships/image" Target="../media/image1853.png"/><Relationship Id="rId3" Type="http://schemas.openxmlformats.org/officeDocument/2006/relationships/image" Target="../media/image3065.png"/><Relationship Id="rId12" Type="http://schemas.openxmlformats.org/officeDocument/2006/relationships/image" Target="../media/image3073.png"/><Relationship Id="rId17" Type="http://schemas.openxmlformats.org/officeDocument/2006/relationships/image" Target="../media/image366.png"/><Relationship Id="rId25" Type="http://schemas.openxmlformats.org/officeDocument/2006/relationships/image" Target="../media/image374.png"/><Relationship Id="rId33" Type="http://schemas.openxmlformats.org/officeDocument/2006/relationships/image" Target="../media/image760.png"/><Relationship Id="rId38" Type="http://schemas.openxmlformats.org/officeDocument/2006/relationships/image" Target="../media/image1831.png"/><Relationship Id="rId46" Type="http://schemas.openxmlformats.org/officeDocument/2006/relationships/image" Target="../media/image1835.png"/><Relationship Id="rId20" Type="http://schemas.openxmlformats.org/officeDocument/2006/relationships/image" Target="../media/image369.png"/><Relationship Id="rId41" Type="http://schemas.microsoft.com/office/2007/relationships/hdphoto" Target="../media/hdphoto1.wdp"/><Relationship Id="rId54" Type="http://schemas.openxmlformats.org/officeDocument/2006/relationships/image" Target="../media/image1856.png"/><Relationship Id="rId1" Type="http://schemas.openxmlformats.org/officeDocument/2006/relationships/slideLayout" Target="../slideLayouts/slideLayout5.xml"/><Relationship Id="rId6" Type="http://schemas.openxmlformats.org/officeDocument/2006/relationships/image" Target="../media/image747.png"/><Relationship Id="rId15" Type="http://schemas.openxmlformats.org/officeDocument/2006/relationships/image" Target="../media/image3076.png"/><Relationship Id="rId23" Type="http://schemas.openxmlformats.org/officeDocument/2006/relationships/image" Target="../media/image372.png"/><Relationship Id="rId28" Type="http://schemas.openxmlformats.org/officeDocument/2006/relationships/image" Target="../media/image377.png"/><Relationship Id="rId36" Type="http://schemas.openxmlformats.org/officeDocument/2006/relationships/image" Target="../media/image762.png"/><Relationship Id="rId49" Type="http://schemas.openxmlformats.org/officeDocument/2006/relationships/image" Target="../media/image1851.png"/></Relationships>
</file>

<file path=ppt/slides/_rels/slide71.xml.rels><?xml version="1.0" encoding="UTF-8" standalone="yes"?>
<Relationships xmlns="http://schemas.openxmlformats.org/package/2006/relationships"><Relationship Id="rId13" Type="http://schemas.openxmlformats.org/officeDocument/2006/relationships/image" Target="../media/image3089.png"/><Relationship Id="rId18" Type="http://schemas.openxmlformats.org/officeDocument/2006/relationships/image" Target="../media/image3092.png"/><Relationship Id="rId26" Type="http://schemas.openxmlformats.org/officeDocument/2006/relationships/image" Target="../media/image3100.png"/><Relationship Id="rId39" Type="http://schemas.openxmlformats.org/officeDocument/2006/relationships/image" Target="../media/image3113.png"/><Relationship Id="rId21" Type="http://schemas.openxmlformats.org/officeDocument/2006/relationships/image" Target="../media/image3095.png"/><Relationship Id="rId34" Type="http://schemas.openxmlformats.org/officeDocument/2006/relationships/image" Target="../media/image3108.png"/><Relationship Id="rId42" Type="http://schemas.openxmlformats.org/officeDocument/2006/relationships/image" Target="../media/image3116.png"/><Relationship Id="rId47" Type="http://schemas.openxmlformats.org/officeDocument/2006/relationships/image" Target="../media/image792.png"/><Relationship Id="rId50" Type="http://schemas.openxmlformats.org/officeDocument/2006/relationships/image" Target="../media/image2018.png"/><Relationship Id="rId7" Type="http://schemas.openxmlformats.org/officeDocument/2006/relationships/image" Target="../media/image3083.png"/><Relationship Id="rId2" Type="http://schemas.openxmlformats.org/officeDocument/2006/relationships/image" Target="../media/image3078.png"/><Relationship Id="rId16" Type="http://schemas.openxmlformats.org/officeDocument/2006/relationships/image" Target="../media/image3091.png"/><Relationship Id="rId29" Type="http://schemas.openxmlformats.org/officeDocument/2006/relationships/image" Target="../media/image3103.png"/><Relationship Id="rId11" Type="http://schemas.openxmlformats.org/officeDocument/2006/relationships/image" Target="../media/image3087.png"/><Relationship Id="rId24" Type="http://schemas.openxmlformats.org/officeDocument/2006/relationships/image" Target="../media/image3098.png"/><Relationship Id="rId32" Type="http://schemas.openxmlformats.org/officeDocument/2006/relationships/image" Target="../media/image3106.png"/><Relationship Id="rId37" Type="http://schemas.openxmlformats.org/officeDocument/2006/relationships/image" Target="../media/image3111.png"/><Relationship Id="rId40" Type="http://schemas.openxmlformats.org/officeDocument/2006/relationships/image" Target="../media/image3114.png"/><Relationship Id="rId45" Type="http://schemas.openxmlformats.org/officeDocument/2006/relationships/image" Target="../media/image3119.png"/><Relationship Id="rId5" Type="http://schemas.openxmlformats.org/officeDocument/2006/relationships/image" Target="../media/image3081.png"/><Relationship Id="rId15" Type="http://schemas.openxmlformats.org/officeDocument/2006/relationships/image" Target="../media/image2321.png"/><Relationship Id="rId23" Type="http://schemas.openxmlformats.org/officeDocument/2006/relationships/image" Target="../media/image3097.png"/><Relationship Id="rId28" Type="http://schemas.openxmlformats.org/officeDocument/2006/relationships/image" Target="../media/image3102.png"/><Relationship Id="rId36" Type="http://schemas.openxmlformats.org/officeDocument/2006/relationships/image" Target="../media/image3110.png"/><Relationship Id="rId49" Type="http://schemas.openxmlformats.org/officeDocument/2006/relationships/image" Target="../media/image2017.png"/><Relationship Id="rId10" Type="http://schemas.openxmlformats.org/officeDocument/2006/relationships/image" Target="../media/image3086.png"/><Relationship Id="rId19" Type="http://schemas.openxmlformats.org/officeDocument/2006/relationships/image" Target="../media/image3093.png"/><Relationship Id="rId31" Type="http://schemas.openxmlformats.org/officeDocument/2006/relationships/image" Target="../media/image3105.png"/><Relationship Id="rId44" Type="http://schemas.openxmlformats.org/officeDocument/2006/relationships/image" Target="../media/image3118.png"/><Relationship Id="rId4" Type="http://schemas.openxmlformats.org/officeDocument/2006/relationships/image" Target="../media/image3080.png"/><Relationship Id="rId9" Type="http://schemas.openxmlformats.org/officeDocument/2006/relationships/image" Target="../media/image3085.png"/><Relationship Id="rId14" Type="http://schemas.openxmlformats.org/officeDocument/2006/relationships/image" Target="../media/image3090.png"/><Relationship Id="rId22" Type="http://schemas.openxmlformats.org/officeDocument/2006/relationships/image" Target="../media/image3096.png"/><Relationship Id="rId27" Type="http://schemas.openxmlformats.org/officeDocument/2006/relationships/image" Target="../media/image3101.png"/><Relationship Id="rId30" Type="http://schemas.openxmlformats.org/officeDocument/2006/relationships/image" Target="../media/image3104.png"/><Relationship Id="rId35" Type="http://schemas.openxmlformats.org/officeDocument/2006/relationships/image" Target="../media/image3109.png"/><Relationship Id="rId43" Type="http://schemas.openxmlformats.org/officeDocument/2006/relationships/image" Target="../media/image3117.png"/><Relationship Id="rId48" Type="http://schemas.openxmlformats.org/officeDocument/2006/relationships/image" Target="../media/image2016.png"/><Relationship Id="rId8" Type="http://schemas.openxmlformats.org/officeDocument/2006/relationships/image" Target="../media/image3084.png"/><Relationship Id="rId51" Type="http://schemas.openxmlformats.org/officeDocument/2006/relationships/image" Target="../media/image3120.png"/><Relationship Id="rId3" Type="http://schemas.openxmlformats.org/officeDocument/2006/relationships/image" Target="../media/image3079.png"/><Relationship Id="rId12" Type="http://schemas.openxmlformats.org/officeDocument/2006/relationships/image" Target="../media/image3088.png"/><Relationship Id="rId17" Type="http://schemas.openxmlformats.org/officeDocument/2006/relationships/image" Target="../media/image3043.png"/><Relationship Id="rId25" Type="http://schemas.openxmlformats.org/officeDocument/2006/relationships/image" Target="../media/image3099.png"/><Relationship Id="rId33" Type="http://schemas.openxmlformats.org/officeDocument/2006/relationships/image" Target="../media/image3107.png"/><Relationship Id="rId38" Type="http://schemas.openxmlformats.org/officeDocument/2006/relationships/image" Target="../media/image3112.png"/><Relationship Id="rId46" Type="http://schemas.openxmlformats.org/officeDocument/2006/relationships/image" Target="../media/image791.png"/><Relationship Id="rId20" Type="http://schemas.openxmlformats.org/officeDocument/2006/relationships/image" Target="../media/image3094.png"/><Relationship Id="rId41" Type="http://schemas.openxmlformats.org/officeDocument/2006/relationships/image" Target="../media/image3115.png"/><Relationship Id="rId1" Type="http://schemas.openxmlformats.org/officeDocument/2006/relationships/slideLayout" Target="../slideLayouts/slideLayout5.xml"/><Relationship Id="rId6" Type="http://schemas.openxmlformats.org/officeDocument/2006/relationships/image" Target="../media/image3082.png"/></Relationships>
</file>

<file path=ppt/slides/_rels/slide72.xml.rels><?xml version="1.0" encoding="UTF-8" standalone="yes"?>
<Relationships xmlns="http://schemas.openxmlformats.org/package/2006/relationships"><Relationship Id="rId26" Type="http://schemas.openxmlformats.org/officeDocument/2006/relationships/image" Target="../media/image3144.png"/><Relationship Id="rId21" Type="http://schemas.openxmlformats.org/officeDocument/2006/relationships/image" Target="../media/image3139.png"/><Relationship Id="rId42" Type="http://schemas.openxmlformats.org/officeDocument/2006/relationships/image" Target="../media/image372.png"/><Relationship Id="rId47" Type="http://schemas.openxmlformats.org/officeDocument/2006/relationships/image" Target="../media/image377.png"/><Relationship Id="rId63" Type="http://schemas.openxmlformats.org/officeDocument/2006/relationships/image" Target="../media/image3158.png"/><Relationship Id="rId68" Type="http://schemas.openxmlformats.org/officeDocument/2006/relationships/image" Target="../media/image3163.png"/><Relationship Id="rId16" Type="http://schemas.openxmlformats.org/officeDocument/2006/relationships/image" Target="../media/image3134.png"/><Relationship Id="rId11" Type="http://schemas.openxmlformats.org/officeDocument/2006/relationships/image" Target="../media/image3129.png"/><Relationship Id="rId24" Type="http://schemas.openxmlformats.org/officeDocument/2006/relationships/image" Target="../media/image3142.png"/><Relationship Id="rId32" Type="http://schemas.openxmlformats.org/officeDocument/2006/relationships/image" Target="../media/image3150.png"/><Relationship Id="rId37" Type="http://schemas.openxmlformats.org/officeDocument/2006/relationships/image" Target="../media/image367.png"/><Relationship Id="rId40" Type="http://schemas.openxmlformats.org/officeDocument/2006/relationships/image" Target="../media/image370.png"/><Relationship Id="rId45" Type="http://schemas.openxmlformats.org/officeDocument/2006/relationships/image" Target="../media/image375.png"/><Relationship Id="rId53" Type="http://schemas.openxmlformats.org/officeDocument/2006/relationships/image" Target="../media/image383.png"/><Relationship Id="rId58" Type="http://schemas.openxmlformats.org/officeDocument/2006/relationships/image" Target="../media/image3153.png"/><Relationship Id="rId66" Type="http://schemas.openxmlformats.org/officeDocument/2006/relationships/image" Target="../media/image3161.png"/><Relationship Id="rId74" Type="http://schemas.openxmlformats.org/officeDocument/2006/relationships/image" Target="../media/image3167.png"/><Relationship Id="rId5" Type="http://schemas.openxmlformats.org/officeDocument/2006/relationships/image" Target="../media/image3123.png"/><Relationship Id="rId61" Type="http://schemas.openxmlformats.org/officeDocument/2006/relationships/image" Target="../media/image3156.png"/><Relationship Id="rId19" Type="http://schemas.openxmlformats.org/officeDocument/2006/relationships/image" Target="../media/image3137.png"/><Relationship Id="rId14" Type="http://schemas.openxmlformats.org/officeDocument/2006/relationships/image" Target="../media/image3132.png"/><Relationship Id="rId22" Type="http://schemas.openxmlformats.org/officeDocument/2006/relationships/image" Target="../media/image3140.png"/><Relationship Id="rId27" Type="http://schemas.openxmlformats.org/officeDocument/2006/relationships/image" Target="../media/image3145.png"/><Relationship Id="rId30" Type="http://schemas.openxmlformats.org/officeDocument/2006/relationships/image" Target="../media/image3148.png"/><Relationship Id="rId35" Type="http://schemas.openxmlformats.org/officeDocument/2006/relationships/image" Target="../media/image365.png"/><Relationship Id="rId43" Type="http://schemas.openxmlformats.org/officeDocument/2006/relationships/image" Target="../media/image373.png"/><Relationship Id="rId48" Type="http://schemas.openxmlformats.org/officeDocument/2006/relationships/image" Target="../media/image378.png"/><Relationship Id="rId56" Type="http://schemas.openxmlformats.org/officeDocument/2006/relationships/image" Target="../media/image386.png"/><Relationship Id="rId64" Type="http://schemas.openxmlformats.org/officeDocument/2006/relationships/image" Target="../media/image3159.png"/><Relationship Id="rId69" Type="http://schemas.openxmlformats.org/officeDocument/2006/relationships/image" Target="../media/image2523.png"/><Relationship Id="rId77" Type="http://schemas.openxmlformats.org/officeDocument/2006/relationships/image" Target="../media/image3170.png"/><Relationship Id="rId8" Type="http://schemas.openxmlformats.org/officeDocument/2006/relationships/image" Target="../media/image3126.png"/><Relationship Id="rId51" Type="http://schemas.openxmlformats.org/officeDocument/2006/relationships/image" Target="../media/image381.png"/><Relationship Id="rId72" Type="http://schemas.openxmlformats.org/officeDocument/2006/relationships/image" Target="../media/image3165.png"/><Relationship Id="rId3" Type="http://schemas.openxmlformats.org/officeDocument/2006/relationships/image" Target="../media/image747.png"/><Relationship Id="rId12" Type="http://schemas.openxmlformats.org/officeDocument/2006/relationships/image" Target="../media/image3130.png"/><Relationship Id="rId17" Type="http://schemas.openxmlformats.org/officeDocument/2006/relationships/image" Target="../media/image3135.png"/><Relationship Id="rId25" Type="http://schemas.openxmlformats.org/officeDocument/2006/relationships/image" Target="../media/image3143.png"/><Relationship Id="rId33" Type="http://schemas.openxmlformats.org/officeDocument/2006/relationships/image" Target="../media/image3151.png"/><Relationship Id="rId38" Type="http://schemas.openxmlformats.org/officeDocument/2006/relationships/image" Target="../media/image368.png"/><Relationship Id="rId46" Type="http://schemas.openxmlformats.org/officeDocument/2006/relationships/image" Target="../media/image376.png"/><Relationship Id="rId59" Type="http://schemas.openxmlformats.org/officeDocument/2006/relationships/image" Target="../media/image3154.png"/><Relationship Id="rId67" Type="http://schemas.openxmlformats.org/officeDocument/2006/relationships/image" Target="../media/image3162.png"/><Relationship Id="rId20" Type="http://schemas.openxmlformats.org/officeDocument/2006/relationships/image" Target="../media/image3138.png"/><Relationship Id="rId41" Type="http://schemas.openxmlformats.org/officeDocument/2006/relationships/image" Target="../media/image371.png"/><Relationship Id="rId54" Type="http://schemas.openxmlformats.org/officeDocument/2006/relationships/image" Target="../media/image384.png"/><Relationship Id="rId62" Type="http://schemas.openxmlformats.org/officeDocument/2006/relationships/image" Target="../media/image3157.png"/><Relationship Id="rId70" Type="http://schemas.openxmlformats.org/officeDocument/2006/relationships/image" Target="../media/image3164.png"/><Relationship Id="rId75" Type="http://schemas.openxmlformats.org/officeDocument/2006/relationships/image" Target="../media/image3168.png"/><Relationship Id="rId1" Type="http://schemas.openxmlformats.org/officeDocument/2006/relationships/slideLayout" Target="../slideLayouts/slideLayout5.xml"/><Relationship Id="rId6" Type="http://schemas.openxmlformats.org/officeDocument/2006/relationships/image" Target="../media/image3124.png"/><Relationship Id="rId15" Type="http://schemas.openxmlformats.org/officeDocument/2006/relationships/image" Target="../media/image3133.png"/><Relationship Id="rId23" Type="http://schemas.openxmlformats.org/officeDocument/2006/relationships/image" Target="../media/image3141.png"/><Relationship Id="rId28" Type="http://schemas.openxmlformats.org/officeDocument/2006/relationships/image" Target="../media/image3146.png"/><Relationship Id="rId36" Type="http://schemas.openxmlformats.org/officeDocument/2006/relationships/image" Target="../media/image366.png"/><Relationship Id="rId49" Type="http://schemas.openxmlformats.org/officeDocument/2006/relationships/image" Target="../media/image379.png"/><Relationship Id="rId57" Type="http://schemas.openxmlformats.org/officeDocument/2006/relationships/image" Target="../media/image2515.png"/><Relationship Id="rId10" Type="http://schemas.openxmlformats.org/officeDocument/2006/relationships/image" Target="../media/image3128.png"/><Relationship Id="rId31" Type="http://schemas.openxmlformats.org/officeDocument/2006/relationships/image" Target="../media/image3149.png"/><Relationship Id="rId44" Type="http://schemas.openxmlformats.org/officeDocument/2006/relationships/image" Target="../media/image374.png"/><Relationship Id="rId52" Type="http://schemas.openxmlformats.org/officeDocument/2006/relationships/image" Target="../media/image382.png"/><Relationship Id="rId60" Type="http://schemas.openxmlformats.org/officeDocument/2006/relationships/image" Target="../media/image3155.png"/><Relationship Id="rId65" Type="http://schemas.openxmlformats.org/officeDocument/2006/relationships/image" Target="../media/image3160.png"/><Relationship Id="rId73" Type="http://schemas.openxmlformats.org/officeDocument/2006/relationships/image" Target="../media/image3166.png"/><Relationship Id="rId4" Type="http://schemas.openxmlformats.org/officeDocument/2006/relationships/image" Target="../media/image3122.png"/><Relationship Id="rId9" Type="http://schemas.openxmlformats.org/officeDocument/2006/relationships/image" Target="../media/image3127.png"/><Relationship Id="rId13" Type="http://schemas.openxmlformats.org/officeDocument/2006/relationships/image" Target="../media/image3131.png"/><Relationship Id="rId18" Type="http://schemas.openxmlformats.org/officeDocument/2006/relationships/image" Target="../media/image3136.png"/><Relationship Id="rId39" Type="http://schemas.openxmlformats.org/officeDocument/2006/relationships/image" Target="../media/image369.png"/><Relationship Id="rId34" Type="http://schemas.openxmlformats.org/officeDocument/2006/relationships/image" Target="../media/image3152.png"/><Relationship Id="rId50" Type="http://schemas.openxmlformats.org/officeDocument/2006/relationships/image" Target="../media/image380.png"/><Relationship Id="rId55" Type="http://schemas.openxmlformats.org/officeDocument/2006/relationships/image" Target="../media/image385.png"/><Relationship Id="rId76" Type="http://schemas.openxmlformats.org/officeDocument/2006/relationships/image" Target="../media/image3169.png"/><Relationship Id="rId7" Type="http://schemas.openxmlformats.org/officeDocument/2006/relationships/image" Target="../media/image3125.png"/><Relationship Id="rId71" Type="http://schemas.openxmlformats.org/officeDocument/2006/relationships/image" Target="../media/image2525.png"/><Relationship Id="rId2" Type="http://schemas.openxmlformats.org/officeDocument/2006/relationships/image" Target="../media/image3121.png"/><Relationship Id="rId29" Type="http://schemas.openxmlformats.org/officeDocument/2006/relationships/image" Target="../media/image3147.png"/></Relationships>
</file>

<file path=ppt/slides/_rels/slide73.xml.rels><?xml version="1.0" encoding="UTF-8" standalone="yes"?>
<Relationships xmlns="http://schemas.openxmlformats.org/package/2006/relationships"><Relationship Id="rId8" Type="http://schemas.openxmlformats.org/officeDocument/2006/relationships/image" Target="../media/image3176.png"/><Relationship Id="rId13" Type="http://schemas.openxmlformats.org/officeDocument/2006/relationships/image" Target="../media/image2321.png"/><Relationship Id="rId18" Type="http://schemas.openxmlformats.org/officeDocument/2006/relationships/image" Target="../media/image3184.png"/><Relationship Id="rId3" Type="http://schemas.openxmlformats.org/officeDocument/2006/relationships/image" Target="../media/image869.png"/><Relationship Id="rId21" Type="http://schemas.openxmlformats.org/officeDocument/2006/relationships/image" Target="../media/image2016.png"/><Relationship Id="rId7" Type="http://schemas.openxmlformats.org/officeDocument/2006/relationships/image" Target="../media/image3175.png"/><Relationship Id="rId12" Type="http://schemas.openxmlformats.org/officeDocument/2006/relationships/image" Target="../media/image3180.png"/><Relationship Id="rId17" Type="http://schemas.openxmlformats.org/officeDocument/2006/relationships/image" Target="../media/image3183.png"/><Relationship Id="rId2" Type="http://schemas.openxmlformats.org/officeDocument/2006/relationships/image" Target="../media/image3171.png"/><Relationship Id="rId16" Type="http://schemas.openxmlformats.org/officeDocument/2006/relationships/image" Target="../media/image3182.png"/><Relationship Id="rId20" Type="http://schemas.openxmlformats.org/officeDocument/2006/relationships/image" Target="../media/image792.png"/><Relationship Id="rId1" Type="http://schemas.openxmlformats.org/officeDocument/2006/relationships/slideLayout" Target="../slideLayouts/slideLayout5.xml"/><Relationship Id="rId6" Type="http://schemas.openxmlformats.org/officeDocument/2006/relationships/image" Target="../media/image3174.png"/><Relationship Id="rId11" Type="http://schemas.openxmlformats.org/officeDocument/2006/relationships/image" Target="../media/image3179.png"/><Relationship Id="rId24" Type="http://schemas.openxmlformats.org/officeDocument/2006/relationships/image" Target="../media/image3185.png"/><Relationship Id="rId5" Type="http://schemas.openxmlformats.org/officeDocument/2006/relationships/image" Target="../media/image3173.png"/><Relationship Id="rId15" Type="http://schemas.openxmlformats.org/officeDocument/2006/relationships/image" Target="../media/image2482.png"/><Relationship Id="rId23" Type="http://schemas.openxmlformats.org/officeDocument/2006/relationships/image" Target="../media/image2018.png"/><Relationship Id="rId10" Type="http://schemas.openxmlformats.org/officeDocument/2006/relationships/image" Target="../media/image3178.png"/><Relationship Id="rId19" Type="http://schemas.openxmlformats.org/officeDocument/2006/relationships/image" Target="../media/image791.png"/><Relationship Id="rId4" Type="http://schemas.openxmlformats.org/officeDocument/2006/relationships/image" Target="../media/image3172.png"/><Relationship Id="rId9" Type="http://schemas.openxmlformats.org/officeDocument/2006/relationships/image" Target="../media/image3177.png"/><Relationship Id="rId14" Type="http://schemas.openxmlformats.org/officeDocument/2006/relationships/image" Target="../media/image3181.png"/><Relationship Id="rId22" Type="http://schemas.openxmlformats.org/officeDocument/2006/relationships/image" Target="../media/image2017.png"/></Relationships>
</file>

<file path=ppt/slides/_rels/slide74.xml.rels><?xml version="1.0" encoding="UTF-8" standalone="yes"?>
<Relationships xmlns="http://schemas.openxmlformats.org/package/2006/relationships"><Relationship Id="rId13" Type="http://schemas.openxmlformats.org/officeDocument/2006/relationships/image" Target="../media/image2402.png"/><Relationship Id="rId18" Type="http://schemas.openxmlformats.org/officeDocument/2006/relationships/image" Target="../media/image3200.png"/><Relationship Id="rId26" Type="http://schemas.openxmlformats.org/officeDocument/2006/relationships/image" Target="../media/image3208.png"/><Relationship Id="rId39" Type="http://schemas.openxmlformats.org/officeDocument/2006/relationships/image" Target="../media/image375.png"/><Relationship Id="rId21" Type="http://schemas.openxmlformats.org/officeDocument/2006/relationships/image" Target="../media/image3203.png"/><Relationship Id="rId34" Type="http://schemas.openxmlformats.org/officeDocument/2006/relationships/image" Target="../media/image370.png"/><Relationship Id="rId42" Type="http://schemas.openxmlformats.org/officeDocument/2006/relationships/image" Target="../media/image378.png"/><Relationship Id="rId47" Type="http://schemas.openxmlformats.org/officeDocument/2006/relationships/image" Target="../media/image383.png"/><Relationship Id="rId50" Type="http://schemas.openxmlformats.org/officeDocument/2006/relationships/image" Target="../media/image386.png"/><Relationship Id="rId55" Type="http://schemas.openxmlformats.org/officeDocument/2006/relationships/image" Target="../media/image3215.png"/><Relationship Id="rId7" Type="http://schemas.openxmlformats.org/officeDocument/2006/relationships/image" Target="../media/image3191.png"/><Relationship Id="rId2" Type="http://schemas.openxmlformats.org/officeDocument/2006/relationships/image" Target="../media/image3186.png"/><Relationship Id="rId16" Type="http://schemas.openxmlformats.org/officeDocument/2006/relationships/image" Target="../media/image3198.png"/><Relationship Id="rId29" Type="http://schemas.openxmlformats.org/officeDocument/2006/relationships/image" Target="../media/image365.png"/><Relationship Id="rId11" Type="http://schemas.openxmlformats.org/officeDocument/2006/relationships/image" Target="../media/image3195.png"/><Relationship Id="rId24" Type="http://schemas.openxmlformats.org/officeDocument/2006/relationships/image" Target="../media/image3206.png"/><Relationship Id="rId32" Type="http://schemas.openxmlformats.org/officeDocument/2006/relationships/image" Target="../media/image368.png"/><Relationship Id="rId37" Type="http://schemas.openxmlformats.org/officeDocument/2006/relationships/image" Target="../media/image757.png"/><Relationship Id="rId40" Type="http://schemas.openxmlformats.org/officeDocument/2006/relationships/image" Target="../media/image376.png"/><Relationship Id="rId45" Type="http://schemas.openxmlformats.org/officeDocument/2006/relationships/image" Target="../media/image381.png"/><Relationship Id="rId53" Type="http://schemas.openxmlformats.org/officeDocument/2006/relationships/image" Target="../media/image3213.png"/><Relationship Id="rId58" Type="http://schemas.openxmlformats.org/officeDocument/2006/relationships/image" Target="../media/image3218.png"/><Relationship Id="rId5" Type="http://schemas.openxmlformats.org/officeDocument/2006/relationships/image" Target="../media/image3189.png"/><Relationship Id="rId19" Type="http://schemas.openxmlformats.org/officeDocument/2006/relationships/image" Target="../media/image3201.png"/><Relationship Id="rId4" Type="http://schemas.openxmlformats.org/officeDocument/2006/relationships/image" Target="../media/image3188.png"/><Relationship Id="rId9" Type="http://schemas.openxmlformats.org/officeDocument/2006/relationships/image" Target="../media/image3193.png"/><Relationship Id="rId14" Type="http://schemas.openxmlformats.org/officeDocument/2006/relationships/image" Target="../media/image3197.png"/><Relationship Id="rId22" Type="http://schemas.openxmlformats.org/officeDocument/2006/relationships/image" Target="../media/image3204.png"/><Relationship Id="rId27" Type="http://schemas.openxmlformats.org/officeDocument/2006/relationships/image" Target="../media/image3209.png"/><Relationship Id="rId30" Type="http://schemas.openxmlformats.org/officeDocument/2006/relationships/image" Target="../media/image366.png"/><Relationship Id="rId35" Type="http://schemas.openxmlformats.org/officeDocument/2006/relationships/image" Target="../media/image371.png"/><Relationship Id="rId43" Type="http://schemas.openxmlformats.org/officeDocument/2006/relationships/image" Target="../media/image379.png"/><Relationship Id="rId48" Type="http://schemas.openxmlformats.org/officeDocument/2006/relationships/image" Target="../media/image2708.png"/><Relationship Id="rId56" Type="http://schemas.openxmlformats.org/officeDocument/2006/relationships/image" Target="../media/image3216.png"/><Relationship Id="rId8" Type="http://schemas.openxmlformats.org/officeDocument/2006/relationships/image" Target="../media/image3192.png"/><Relationship Id="rId51" Type="http://schemas.openxmlformats.org/officeDocument/2006/relationships/image" Target="../media/image3211.png"/><Relationship Id="rId3" Type="http://schemas.openxmlformats.org/officeDocument/2006/relationships/image" Target="../media/image3187.png"/><Relationship Id="rId12" Type="http://schemas.openxmlformats.org/officeDocument/2006/relationships/image" Target="../media/image3196.png"/><Relationship Id="rId17" Type="http://schemas.openxmlformats.org/officeDocument/2006/relationships/image" Target="../media/image3199.png"/><Relationship Id="rId25" Type="http://schemas.openxmlformats.org/officeDocument/2006/relationships/image" Target="../media/image3207.png"/><Relationship Id="rId33" Type="http://schemas.openxmlformats.org/officeDocument/2006/relationships/image" Target="../media/image369.png"/><Relationship Id="rId38" Type="http://schemas.openxmlformats.org/officeDocument/2006/relationships/image" Target="../media/image374.png"/><Relationship Id="rId46" Type="http://schemas.openxmlformats.org/officeDocument/2006/relationships/image" Target="../media/image760.png"/><Relationship Id="rId59" Type="http://schemas.openxmlformats.org/officeDocument/2006/relationships/image" Target="../media/image3219.png"/><Relationship Id="rId20" Type="http://schemas.openxmlformats.org/officeDocument/2006/relationships/image" Target="../media/image3202.png"/><Relationship Id="rId41" Type="http://schemas.openxmlformats.org/officeDocument/2006/relationships/image" Target="../media/image377.png"/><Relationship Id="rId54" Type="http://schemas.openxmlformats.org/officeDocument/2006/relationships/image" Target="../media/image3214.png"/><Relationship Id="rId1" Type="http://schemas.openxmlformats.org/officeDocument/2006/relationships/slideLayout" Target="../slideLayouts/slideLayout5.xml"/><Relationship Id="rId6" Type="http://schemas.openxmlformats.org/officeDocument/2006/relationships/image" Target="../media/image3190.png"/><Relationship Id="rId15" Type="http://schemas.openxmlformats.org/officeDocument/2006/relationships/image" Target="../media/image2703.png"/><Relationship Id="rId23" Type="http://schemas.openxmlformats.org/officeDocument/2006/relationships/image" Target="../media/image3205.png"/><Relationship Id="rId28" Type="http://schemas.openxmlformats.org/officeDocument/2006/relationships/image" Target="../media/image3210.png"/><Relationship Id="rId36" Type="http://schemas.openxmlformats.org/officeDocument/2006/relationships/image" Target="../media/image372.png"/><Relationship Id="rId49" Type="http://schemas.openxmlformats.org/officeDocument/2006/relationships/image" Target="../media/image385.png"/><Relationship Id="rId57" Type="http://schemas.openxmlformats.org/officeDocument/2006/relationships/image" Target="../media/image3217.png"/><Relationship Id="rId10" Type="http://schemas.openxmlformats.org/officeDocument/2006/relationships/image" Target="../media/image3194.png"/><Relationship Id="rId31" Type="http://schemas.openxmlformats.org/officeDocument/2006/relationships/image" Target="../media/image367.png"/><Relationship Id="rId44" Type="http://schemas.openxmlformats.org/officeDocument/2006/relationships/image" Target="../media/image380.png"/><Relationship Id="rId52" Type="http://schemas.openxmlformats.org/officeDocument/2006/relationships/image" Target="../media/image3212.png"/><Relationship Id="rId60" Type="http://schemas.openxmlformats.org/officeDocument/2006/relationships/image" Target="../media/image3220.png"/></Relationships>
</file>

<file path=ppt/slides/_rels/slide75.xml.rels><?xml version="1.0" encoding="UTF-8" standalone="yes"?>
<Relationships xmlns="http://schemas.openxmlformats.org/package/2006/relationships"><Relationship Id="rId13" Type="http://schemas.openxmlformats.org/officeDocument/2006/relationships/image" Target="../media/image3232.png"/><Relationship Id="rId18" Type="http://schemas.openxmlformats.org/officeDocument/2006/relationships/image" Target="../media/image3237.png"/><Relationship Id="rId26" Type="http://schemas.openxmlformats.org/officeDocument/2006/relationships/image" Target="../media/image3244.png"/><Relationship Id="rId21" Type="http://schemas.openxmlformats.org/officeDocument/2006/relationships/image" Target="../media/image3240.png"/><Relationship Id="rId34" Type="http://schemas.openxmlformats.org/officeDocument/2006/relationships/image" Target="../media/image792.png"/><Relationship Id="rId7" Type="http://schemas.openxmlformats.org/officeDocument/2006/relationships/image" Target="../media/image3226.png"/><Relationship Id="rId12" Type="http://schemas.openxmlformats.org/officeDocument/2006/relationships/image" Target="../media/image3231.png"/><Relationship Id="rId17" Type="http://schemas.openxmlformats.org/officeDocument/2006/relationships/image" Target="../media/image3236.png"/><Relationship Id="rId25" Type="http://schemas.openxmlformats.org/officeDocument/2006/relationships/image" Target="../media/image2402.png"/><Relationship Id="rId33" Type="http://schemas.openxmlformats.org/officeDocument/2006/relationships/image" Target="../media/image791.png"/><Relationship Id="rId38" Type="http://schemas.openxmlformats.org/officeDocument/2006/relationships/image" Target="../media/image3250.png"/><Relationship Id="rId2" Type="http://schemas.openxmlformats.org/officeDocument/2006/relationships/image" Target="../media/image3221.png"/><Relationship Id="rId16" Type="http://schemas.openxmlformats.org/officeDocument/2006/relationships/image" Target="../media/image3235.png"/><Relationship Id="rId20" Type="http://schemas.openxmlformats.org/officeDocument/2006/relationships/image" Target="../media/image3239.png"/><Relationship Id="rId29" Type="http://schemas.openxmlformats.org/officeDocument/2006/relationships/image" Target="../media/image3246.png"/><Relationship Id="rId1" Type="http://schemas.openxmlformats.org/officeDocument/2006/relationships/slideLayout" Target="../slideLayouts/slideLayout5.xml"/><Relationship Id="rId6" Type="http://schemas.openxmlformats.org/officeDocument/2006/relationships/image" Target="../media/image3225.png"/><Relationship Id="rId11" Type="http://schemas.openxmlformats.org/officeDocument/2006/relationships/image" Target="../media/image3230.png"/><Relationship Id="rId24" Type="http://schemas.openxmlformats.org/officeDocument/2006/relationships/image" Target="../media/image3243.png"/><Relationship Id="rId32" Type="http://schemas.openxmlformats.org/officeDocument/2006/relationships/image" Target="../media/image3249.png"/><Relationship Id="rId37" Type="http://schemas.openxmlformats.org/officeDocument/2006/relationships/image" Target="../media/image2018.png"/><Relationship Id="rId5" Type="http://schemas.openxmlformats.org/officeDocument/2006/relationships/image" Target="../media/image3224.png"/><Relationship Id="rId15" Type="http://schemas.openxmlformats.org/officeDocument/2006/relationships/image" Target="../media/image3234.png"/><Relationship Id="rId23" Type="http://schemas.openxmlformats.org/officeDocument/2006/relationships/image" Target="../media/image3242.png"/><Relationship Id="rId28" Type="http://schemas.openxmlformats.org/officeDocument/2006/relationships/image" Target="../media/image3245.png"/><Relationship Id="rId36" Type="http://schemas.openxmlformats.org/officeDocument/2006/relationships/image" Target="../media/image2017.png"/><Relationship Id="rId10" Type="http://schemas.openxmlformats.org/officeDocument/2006/relationships/image" Target="../media/image3229.png"/><Relationship Id="rId19" Type="http://schemas.openxmlformats.org/officeDocument/2006/relationships/image" Target="../media/image3238.png"/><Relationship Id="rId31" Type="http://schemas.openxmlformats.org/officeDocument/2006/relationships/image" Target="../media/image3248.png"/><Relationship Id="rId4" Type="http://schemas.openxmlformats.org/officeDocument/2006/relationships/image" Target="../media/image3223.png"/><Relationship Id="rId9" Type="http://schemas.openxmlformats.org/officeDocument/2006/relationships/image" Target="../media/image3228.png"/><Relationship Id="rId14" Type="http://schemas.openxmlformats.org/officeDocument/2006/relationships/image" Target="../media/image3233.png"/><Relationship Id="rId22" Type="http://schemas.openxmlformats.org/officeDocument/2006/relationships/image" Target="../media/image3241.png"/><Relationship Id="rId27" Type="http://schemas.openxmlformats.org/officeDocument/2006/relationships/image" Target="../media/image2703.png"/><Relationship Id="rId30" Type="http://schemas.openxmlformats.org/officeDocument/2006/relationships/image" Target="../media/image3247.png"/><Relationship Id="rId35" Type="http://schemas.openxmlformats.org/officeDocument/2006/relationships/image" Target="../media/image2016.png"/><Relationship Id="rId8" Type="http://schemas.openxmlformats.org/officeDocument/2006/relationships/image" Target="../media/image3227.png"/><Relationship Id="rId3" Type="http://schemas.openxmlformats.org/officeDocument/2006/relationships/image" Target="../media/image3222.png"/></Relationships>
</file>

<file path=ppt/slides/_rels/slide76.xml.rels><?xml version="1.0" encoding="UTF-8" standalone="yes"?>
<Relationships xmlns="http://schemas.openxmlformats.org/package/2006/relationships"><Relationship Id="rId26" Type="http://schemas.openxmlformats.org/officeDocument/2006/relationships/image" Target="../media/image373.png"/><Relationship Id="rId21" Type="http://schemas.openxmlformats.org/officeDocument/2006/relationships/image" Target="../media/image368.png"/><Relationship Id="rId34" Type="http://schemas.openxmlformats.org/officeDocument/2006/relationships/image" Target="../media/image381.png"/><Relationship Id="rId42" Type="http://schemas.openxmlformats.org/officeDocument/2006/relationships/image" Target="../media/image3267.png"/><Relationship Id="rId47" Type="http://schemas.openxmlformats.org/officeDocument/2006/relationships/image" Target="../media/image3272.png"/><Relationship Id="rId50" Type="http://schemas.openxmlformats.org/officeDocument/2006/relationships/image" Target="../media/image3275.png"/><Relationship Id="rId55" Type="http://schemas.openxmlformats.org/officeDocument/2006/relationships/image" Target="../media/image3279.png"/><Relationship Id="rId63" Type="http://schemas.openxmlformats.org/officeDocument/2006/relationships/image" Target="../media/image3286.png"/><Relationship Id="rId7" Type="http://schemas.openxmlformats.org/officeDocument/2006/relationships/image" Target="../media/image3255.png"/><Relationship Id="rId2" Type="http://schemas.openxmlformats.org/officeDocument/2006/relationships/image" Target="../media/image3251.png"/><Relationship Id="rId16" Type="http://schemas.openxmlformats.org/officeDocument/2006/relationships/image" Target="../media/image3264.png"/><Relationship Id="rId29" Type="http://schemas.openxmlformats.org/officeDocument/2006/relationships/image" Target="../media/image376.png"/><Relationship Id="rId11" Type="http://schemas.openxmlformats.org/officeDocument/2006/relationships/image" Target="../media/image3259.png"/><Relationship Id="rId24" Type="http://schemas.openxmlformats.org/officeDocument/2006/relationships/image" Target="../media/image371.png"/><Relationship Id="rId32" Type="http://schemas.openxmlformats.org/officeDocument/2006/relationships/image" Target="../media/image379.png"/><Relationship Id="rId37" Type="http://schemas.openxmlformats.org/officeDocument/2006/relationships/image" Target="../media/image384.png"/><Relationship Id="rId40" Type="http://schemas.openxmlformats.org/officeDocument/2006/relationships/image" Target="../media/image2515.png"/><Relationship Id="rId45" Type="http://schemas.openxmlformats.org/officeDocument/2006/relationships/image" Target="../media/image3270.png"/><Relationship Id="rId53" Type="http://schemas.openxmlformats.org/officeDocument/2006/relationships/image" Target="../media/image3278.png"/><Relationship Id="rId58" Type="http://schemas.openxmlformats.org/officeDocument/2006/relationships/image" Target="../media/image3281.png"/><Relationship Id="rId66" Type="http://schemas.openxmlformats.org/officeDocument/2006/relationships/image" Target="../media/image3289.png"/><Relationship Id="rId5" Type="http://schemas.openxmlformats.org/officeDocument/2006/relationships/image" Target="../media/image3253.png"/><Relationship Id="rId61" Type="http://schemas.openxmlformats.org/officeDocument/2006/relationships/image" Target="../media/image3284.png"/><Relationship Id="rId19" Type="http://schemas.openxmlformats.org/officeDocument/2006/relationships/image" Target="../media/image366.png"/><Relationship Id="rId14" Type="http://schemas.openxmlformats.org/officeDocument/2006/relationships/image" Target="../media/image3262.png"/><Relationship Id="rId22" Type="http://schemas.openxmlformats.org/officeDocument/2006/relationships/image" Target="../media/image369.png"/><Relationship Id="rId27" Type="http://schemas.openxmlformats.org/officeDocument/2006/relationships/image" Target="../media/image374.png"/><Relationship Id="rId30" Type="http://schemas.openxmlformats.org/officeDocument/2006/relationships/image" Target="../media/image377.png"/><Relationship Id="rId35" Type="http://schemas.openxmlformats.org/officeDocument/2006/relationships/image" Target="../media/image382.png"/><Relationship Id="rId43" Type="http://schemas.openxmlformats.org/officeDocument/2006/relationships/image" Target="../media/image3268.png"/><Relationship Id="rId48" Type="http://schemas.openxmlformats.org/officeDocument/2006/relationships/image" Target="../media/image3273.png"/><Relationship Id="rId56" Type="http://schemas.openxmlformats.org/officeDocument/2006/relationships/image" Target="../media/image2857.png"/><Relationship Id="rId64" Type="http://schemas.openxmlformats.org/officeDocument/2006/relationships/image" Target="../media/image3287.png"/><Relationship Id="rId8" Type="http://schemas.openxmlformats.org/officeDocument/2006/relationships/image" Target="../media/image3256.png"/><Relationship Id="rId51" Type="http://schemas.openxmlformats.org/officeDocument/2006/relationships/image" Target="../media/image3276.png"/><Relationship Id="rId3" Type="http://schemas.openxmlformats.org/officeDocument/2006/relationships/image" Target="../media/image747.png"/><Relationship Id="rId12" Type="http://schemas.openxmlformats.org/officeDocument/2006/relationships/image" Target="../media/image3260.png"/><Relationship Id="rId17" Type="http://schemas.openxmlformats.org/officeDocument/2006/relationships/image" Target="../media/image3265.png"/><Relationship Id="rId25" Type="http://schemas.openxmlformats.org/officeDocument/2006/relationships/image" Target="../media/image372.png"/><Relationship Id="rId33" Type="http://schemas.openxmlformats.org/officeDocument/2006/relationships/image" Target="../media/image380.png"/><Relationship Id="rId38" Type="http://schemas.openxmlformats.org/officeDocument/2006/relationships/image" Target="../media/image385.png"/><Relationship Id="rId46" Type="http://schemas.openxmlformats.org/officeDocument/2006/relationships/image" Target="../media/image3271.png"/><Relationship Id="rId59" Type="http://schemas.openxmlformats.org/officeDocument/2006/relationships/image" Target="../media/image3282.png"/><Relationship Id="rId67" Type="http://schemas.openxmlformats.org/officeDocument/2006/relationships/image" Target="../media/image3290.png"/><Relationship Id="rId20" Type="http://schemas.openxmlformats.org/officeDocument/2006/relationships/image" Target="../media/image367.png"/><Relationship Id="rId41" Type="http://schemas.openxmlformats.org/officeDocument/2006/relationships/image" Target="../media/image3266.png"/><Relationship Id="rId54" Type="http://schemas.openxmlformats.org/officeDocument/2006/relationships/image" Target="../media/image2523.png"/><Relationship Id="rId62" Type="http://schemas.openxmlformats.org/officeDocument/2006/relationships/image" Target="../media/image3285.png"/><Relationship Id="rId1" Type="http://schemas.openxmlformats.org/officeDocument/2006/relationships/slideLayout" Target="../slideLayouts/slideLayout5.xml"/><Relationship Id="rId6" Type="http://schemas.openxmlformats.org/officeDocument/2006/relationships/image" Target="../media/image3254.png"/><Relationship Id="rId15" Type="http://schemas.openxmlformats.org/officeDocument/2006/relationships/image" Target="../media/image3263.png"/><Relationship Id="rId23" Type="http://schemas.openxmlformats.org/officeDocument/2006/relationships/image" Target="../media/image370.png"/><Relationship Id="rId28" Type="http://schemas.openxmlformats.org/officeDocument/2006/relationships/image" Target="../media/image375.png"/><Relationship Id="rId36" Type="http://schemas.openxmlformats.org/officeDocument/2006/relationships/image" Target="../media/image383.png"/><Relationship Id="rId49" Type="http://schemas.openxmlformats.org/officeDocument/2006/relationships/image" Target="../media/image3274.png"/><Relationship Id="rId57" Type="http://schemas.openxmlformats.org/officeDocument/2006/relationships/image" Target="../media/image3280.png"/><Relationship Id="rId10" Type="http://schemas.openxmlformats.org/officeDocument/2006/relationships/image" Target="../media/image3258.png"/><Relationship Id="rId31" Type="http://schemas.openxmlformats.org/officeDocument/2006/relationships/image" Target="../media/image378.png"/><Relationship Id="rId44" Type="http://schemas.openxmlformats.org/officeDocument/2006/relationships/image" Target="../media/image3269.png"/><Relationship Id="rId52" Type="http://schemas.openxmlformats.org/officeDocument/2006/relationships/image" Target="../media/image3277.png"/><Relationship Id="rId60" Type="http://schemas.openxmlformats.org/officeDocument/2006/relationships/image" Target="../media/image3283.png"/><Relationship Id="rId65" Type="http://schemas.openxmlformats.org/officeDocument/2006/relationships/image" Target="../media/image3288.png"/><Relationship Id="rId4" Type="http://schemas.openxmlformats.org/officeDocument/2006/relationships/image" Target="../media/image3252.png"/><Relationship Id="rId9" Type="http://schemas.openxmlformats.org/officeDocument/2006/relationships/image" Target="../media/image3257.png"/><Relationship Id="rId13" Type="http://schemas.openxmlformats.org/officeDocument/2006/relationships/image" Target="../media/image3261.png"/><Relationship Id="rId18" Type="http://schemas.openxmlformats.org/officeDocument/2006/relationships/image" Target="../media/image365.png"/><Relationship Id="rId39" Type="http://schemas.openxmlformats.org/officeDocument/2006/relationships/image" Target="../media/image386.png"/></Relationships>
</file>

<file path=ppt/slides/_rels/slide77.xml.rels><?xml version="1.0" encoding="UTF-8" standalone="yes"?>
<Relationships xmlns="http://schemas.openxmlformats.org/package/2006/relationships"><Relationship Id="rId13" Type="http://schemas.openxmlformats.org/officeDocument/2006/relationships/image" Target="../media/image3301.png"/><Relationship Id="rId18" Type="http://schemas.openxmlformats.org/officeDocument/2006/relationships/image" Target="../media/image3304.png"/><Relationship Id="rId26" Type="http://schemas.openxmlformats.org/officeDocument/2006/relationships/image" Target="../media/image3312.png"/><Relationship Id="rId39" Type="http://schemas.openxmlformats.org/officeDocument/2006/relationships/image" Target="../media/image3325.png"/><Relationship Id="rId21" Type="http://schemas.openxmlformats.org/officeDocument/2006/relationships/image" Target="../media/image3307.png"/><Relationship Id="rId34" Type="http://schemas.openxmlformats.org/officeDocument/2006/relationships/image" Target="../media/image3320.png"/><Relationship Id="rId42" Type="http://schemas.openxmlformats.org/officeDocument/2006/relationships/image" Target="../media/image791.png"/><Relationship Id="rId47" Type="http://schemas.openxmlformats.org/officeDocument/2006/relationships/image" Target="../media/image3328.png"/><Relationship Id="rId7" Type="http://schemas.openxmlformats.org/officeDocument/2006/relationships/image" Target="../media/image3295.png"/><Relationship Id="rId2" Type="http://schemas.openxmlformats.org/officeDocument/2006/relationships/image" Target="../media/image3241.png"/><Relationship Id="rId16" Type="http://schemas.openxmlformats.org/officeDocument/2006/relationships/image" Target="../media/image2703.png"/><Relationship Id="rId29" Type="http://schemas.openxmlformats.org/officeDocument/2006/relationships/image" Target="../media/image3315.png"/><Relationship Id="rId1" Type="http://schemas.openxmlformats.org/officeDocument/2006/relationships/slideLayout" Target="../slideLayouts/slideLayout5.xml"/><Relationship Id="rId6" Type="http://schemas.openxmlformats.org/officeDocument/2006/relationships/image" Target="../media/image3294.png"/><Relationship Id="rId11" Type="http://schemas.openxmlformats.org/officeDocument/2006/relationships/image" Target="../media/image3299.png"/><Relationship Id="rId24" Type="http://schemas.openxmlformats.org/officeDocument/2006/relationships/image" Target="../media/image3310.png"/><Relationship Id="rId32" Type="http://schemas.openxmlformats.org/officeDocument/2006/relationships/image" Target="../media/image3318.png"/><Relationship Id="rId37" Type="http://schemas.openxmlformats.org/officeDocument/2006/relationships/image" Target="../media/image3323.png"/><Relationship Id="rId40" Type="http://schemas.openxmlformats.org/officeDocument/2006/relationships/image" Target="../media/image3326.png"/><Relationship Id="rId45" Type="http://schemas.openxmlformats.org/officeDocument/2006/relationships/image" Target="../media/image2017.png"/><Relationship Id="rId5" Type="http://schemas.openxmlformats.org/officeDocument/2006/relationships/image" Target="../media/image3293.png"/><Relationship Id="rId15" Type="http://schemas.openxmlformats.org/officeDocument/2006/relationships/image" Target="../media/image3302.png"/><Relationship Id="rId23" Type="http://schemas.openxmlformats.org/officeDocument/2006/relationships/image" Target="../media/image3309.png"/><Relationship Id="rId28" Type="http://schemas.openxmlformats.org/officeDocument/2006/relationships/image" Target="../media/image3314.png"/><Relationship Id="rId36" Type="http://schemas.openxmlformats.org/officeDocument/2006/relationships/image" Target="../media/image3322.png"/><Relationship Id="rId10" Type="http://schemas.openxmlformats.org/officeDocument/2006/relationships/image" Target="../media/image3298.png"/><Relationship Id="rId19" Type="http://schemas.openxmlformats.org/officeDocument/2006/relationships/image" Target="../media/image3305.png"/><Relationship Id="rId31" Type="http://schemas.openxmlformats.org/officeDocument/2006/relationships/image" Target="../media/image3317.png"/><Relationship Id="rId44" Type="http://schemas.openxmlformats.org/officeDocument/2006/relationships/image" Target="../media/image2016.png"/><Relationship Id="rId4" Type="http://schemas.openxmlformats.org/officeDocument/2006/relationships/image" Target="../media/image3292.png"/><Relationship Id="rId9" Type="http://schemas.openxmlformats.org/officeDocument/2006/relationships/image" Target="../media/image3297.png"/><Relationship Id="rId14" Type="http://schemas.openxmlformats.org/officeDocument/2006/relationships/image" Target="../media/image2402.png"/><Relationship Id="rId22" Type="http://schemas.openxmlformats.org/officeDocument/2006/relationships/image" Target="../media/image3308.png"/><Relationship Id="rId27" Type="http://schemas.openxmlformats.org/officeDocument/2006/relationships/image" Target="../media/image3313.png"/><Relationship Id="rId30" Type="http://schemas.openxmlformats.org/officeDocument/2006/relationships/image" Target="../media/image3316.png"/><Relationship Id="rId35" Type="http://schemas.openxmlformats.org/officeDocument/2006/relationships/image" Target="../media/image3321.png"/><Relationship Id="rId43" Type="http://schemas.openxmlformats.org/officeDocument/2006/relationships/image" Target="../media/image792.png"/><Relationship Id="rId8" Type="http://schemas.openxmlformats.org/officeDocument/2006/relationships/image" Target="../media/image3296.png"/><Relationship Id="rId3" Type="http://schemas.openxmlformats.org/officeDocument/2006/relationships/image" Target="../media/image3291.png"/><Relationship Id="rId12" Type="http://schemas.openxmlformats.org/officeDocument/2006/relationships/image" Target="../media/image3300.png"/><Relationship Id="rId17" Type="http://schemas.openxmlformats.org/officeDocument/2006/relationships/image" Target="../media/image3303.png"/><Relationship Id="rId25" Type="http://schemas.openxmlformats.org/officeDocument/2006/relationships/image" Target="../media/image3311.png"/><Relationship Id="rId33" Type="http://schemas.openxmlformats.org/officeDocument/2006/relationships/image" Target="../media/image3319.png"/><Relationship Id="rId38" Type="http://schemas.openxmlformats.org/officeDocument/2006/relationships/image" Target="../media/image3324.png"/><Relationship Id="rId46" Type="http://schemas.openxmlformats.org/officeDocument/2006/relationships/image" Target="../media/image2018.png"/><Relationship Id="rId20" Type="http://schemas.openxmlformats.org/officeDocument/2006/relationships/image" Target="../media/image3306.png"/><Relationship Id="rId41" Type="http://schemas.openxmlformats.org/officeDocument/2006/relationships/image" Target="../media/image3327.png"/></Relationships>
</file>

<file path=ppt/slides/_rels/slide78.xml.rels><?xml version="1.0" encoding="UTF-8" standalone="yes"?>
<Relationships xmlns="http://schemas.openxmlformats.org/package/2006/relationships"><Relationship Id="rId13" Type="http://schemas.openxmlformats.org/officeDocument/2006/relationships/image" Target="../media/image3340.png"/><Relationship Id="rId18" Type="http://schemas.openxmlformats.org/officeDocument/2006/relationships/image" Target="../media/image3344.png"/><Relationship Id="rId26" Type="http://schemas.openxmlformats.org/officeDocument/2006/relationships/image" Target="../media/image3350.png"/><Relationship Id="rId39" Type="http://schemas.openxmlformats.org/officeDocument/2006/relationships/image" Target="../media/image372.png"/><Relationship Id="rId21" Type="http://schemas.openxmlformats.org/officeDocument/2006/relationships/image" Target="../media/image3346.png"/><Relationship Id="rId34" Type="http://schemas.openxmlformats.org/officeDocument/2006/relationships/image" Target="../media/image367.png"/><Relationship Id="rId42" Type="http://schemas.openxmlformats.org/officeDocument/2006/relationships/image" Target="../media/image375.png"/><Relationship Id="rId47" Type="http://schemas.openxmlformats.org/officeDocument/2006/relationships/image" Target="../media/image380.png"/><Relationship Id="rId50" Type="http://schemas.openxmlformats.org/officeDocument/2006/relationships/image" Target="../media/image383.png"/><Relationship Id="rId7" Type="http://schemas.openxmlformats.org/officeDocument/2006/relationships/image" Target="../media/image3334.png"/><Relationship Id="rId2" Type="http://schemas.openxmlformats.org/officeDocument/2006/relationships/image" Target="../media/image3329.png"/><Relationship Id="rId16" Type="http://schemas.openxmlformats.org/officeDocument/2006/relationships/image" Target="../media/image3342.png"/><Relationship Id="rId29" Type="http://schemas.openxmlformats.org/officeDocument/2006/relationships/image" Target="../media/image3353.png"/><Relationship Id="rId11" Type="http://schemas.openxmlformats.org/officeDocument/2006/relationships/image" Target="../media/image3338.png"/><Relationship Id="rId24" Type="http://schemas.openxmlformats.org/officeDocument/2006/relationships/image" Target="../media/image3348.png"/><Relationship Id="rId32" Type="http://schemas.openxmlformats.org/officeDocument/2006/relationships/image" Target="../media/image365.png"/><Relationship Id="rId37" Type="http://schemas.openxmlformats.org/officeDocument/2006/relationships/image" Target="../media/image370.png"/><Relationship Id="rId40" Type="http://schemas.openxmlformats.org/officeDocument/2006/relationships/image" Target="../media/image373.png"/><Relationship Id="rId45" Type="http://schemas.openxmlformats.org/officeDocument/2006/relationships/image" Target="../media/image378.png"/><Relationship Id="rId53" Type="http://schemas.openxmlformats.org/officeDocument/2006/relationships/image" Target="../media/image386.png"/><Relationship Id="rId5" Type="http://schemas.openxmlformats.org/officeDocument/2006/relationships/image" Target="../media/image3332.png"/><Relationship Id="rId10" Type="http://schemas.openxmlformats.org/officeDocument/2006/relationships/image" Target="../media/image3337.png"/><Relationship Id="rId19" Type="http://schemas.openxmlformats.org/officeDocument/2006/relationships/image" Target="../media/image3345.png"/><Relationship Id="rId31" Type="http://schemas.openxmlformats.org/officeDocument/2006/relationships/image" Target="../media/image3355.png"/><Relationship Id="rId44" Type="http://schemas.openxmlformats.org/officeDocument/2006/relationships/image" Target="../media/image377.png"/><Relationship Id="rId52" Type="http://schemas.openxmlformats.org/officeDocument/2006/relationships/image" Target="../media/image385.png"/><Relationship Id="rId4" Type="http://schemas.openxmlformats.org/officeDocument/2006/relationships/image" Target="../media/image3331.png"/><Relationship Id="rId9" Type="http://schemas.openxmlformats.org/officeDocument/2006/relationships/image" Target="../media/image3336.png"/><Relationship Id="rId14" Type="http://schemas.openxmlformats.org/officeDocument/2006/relationships/image" Target="../media/image3341.png"/><Relationship Id="rId22" Type="http://schemas.openxmlformats.org/officeDocument/2006/relationships/image" Target="../media/image3347.png"/><Relationship Id="rId27" Type="http://schemas.openxmlformats.org/officeDocument/2006/relationships/image" Target="../media/image3351.png"/><Relationship Id="rId30" Type="http://schemas.openxmlformats.org/officeDocument/2006/relationships/image" Target="../media/image3354.png"/><Relationship Id="rId35" Type="http://schemas.openxmlformats.org/officeDocument/2006/relationships/image" Target="../media/image368.png"/><Relationship Id="rId43" Type="http://schemas.openxmlformats.org/officeDocument/2006/relationships/image" Target="../media/image376.png"/><Relationship Id="rId48" Type="http://schemas.openxmlformats.org/officeDocument/2006/relationships/image" Target="../media/image381.png"/><Relationship Id="rId8" Type="http://schemas.openxmlformats.org/officeDocument/2006/relationships/image" Target="../media/image3335.png"/><Relationship Id="rId51" Type="http://schemas.openxmlformats.org/officeDocument/2006/relationships/image" Target="../media/image384.png"/><Relationship Id="rId3" Type="http://schemas.openxmlformats.org/officeDocument/2006/relationships/image" Target="../media/image3330.png"/><Relationship Id="rId12" Type="http://schemas.openxmlformats.org/officeDocument/2006/relationships/image" Target="../media/image3339.png"/><Relationship Id="rId17" Type="http://schemas.openxmlformats.org/officeDocument/2006/relationships/image" Target="../media/image3343.png"/><Relationship Id="rId25" Type="http://schemas.openxmlformats.org/officeDocument/2006/relationships/image" Target="../media/image3349.png"/><Relationship Id="rId33" Type="http://schemas.openxmlformats.org/officeDocument/2006/relationships/image" Target="../media/image366.png"/><Relationship Id="rId38" Type="http://schemas.openxmlformats.org/officeDocument/2006/relationships/image" Target="../media/image371.png"/><Relationship Id="rId46" Type="http://schemas.openxmlformats.org/officeDocument/2006/relationships/image" Target="../media/image379.png"/><Relationship Id="rId20" Type="http://schemas.openxmlformats.org/officeDocument/2006/relationships/image" Target="../media/image3282.png"/><Relationship Id="rId41" Type="http://schemas.openxmlformats.org/officeDocument/2006/relationships/image" Target="../media/image374.png"/><Relationship Id="rId54" Type="http://schemas.openxmlformats.org/officeDocument/2006/relationships/image" Target="../media/image3356.png"/><Relationship Id="rId1" Type="http://schemas.openxmlformats.org/officeDocument/2006/relationships/slideLayout" Target="../slideLayouts/slideLayout5.xml"/><Relationship Id="rId6" Type="http://schemas.openxmlformats.org/officeDocument/2006/relationships/image" Target="../media/image3333.png"/><Relationship Id="rId15" Type="http://schemas.openxmlformats.org/officeDocument/2006/relationships/image" Target="../media/image2523.png"/><Relationship Id="rId23" Type="http://schemas.openxmlformats.org/officeDocument/2006/relationships/image" Target="../media/image747.png"/><Relationship Id="rId28" Type="http://schemas.openxmlformats.org/officeDocument/2006/relationships/image" Target="../media/image3352.png"/><Relationship Id="rId36" Type="http://schemas.openxmlformats.org/officeDocument/2006/relationships/image" Target="../media/image369.png"/><Relationship Id="rId49" Type="http://schemas.openxmlformats.org/officeDocument/2006/relationships/image" Target="../media/image382.png"/></Relationships>
</file>

<file path=ppt/slides/_rels/slide79.xml.rels><?xml version="1.0" encoding="UTF-8" standalone="yes"?>
<Relationships xmlns="http://schemas.openxmlformats.org/package/2006/relationships"><Relationship Id="rId8" Type="http://schemas.openxmlformats.org/officeDocument/2006/relationships/image" Target="../media/image3363.png"/><Relationship Id="rId13" Type="http://schemas.openxmlformats.org/officeDocument/2006/relationships/image" Target="../media/image3366.png"/><Relationship Id="rId18" Type="http://schemas.openxmlformats.org/officeDocument/2006/relationships/image" Target="../media/image3370.png"/><Relationship Id="rId3" Type="http://schemas.openxmlformats.org/officeDocument/2006/relationships/image" Target="../media/image3358.png"/><Relationship Id="rId21" Type="http://schemas.openxmlformats.org/officeDocument/2006/relationships/image" Target="../media/image792.png"/><Relationship Id="rId7" Type="http://schemas.openxmlformats.org/officeDocument/2006/relationships/image" Target="../media/image3362.png"/><Relationship Id="rId12" Type="http://schemas.openxmlformats.org/officeDocument/2006/relationships/image" Target="../media/image3365.png"/><Relationship Id="rId17" Type="http://schemas.openxmlformats.org/officeDocument/2006/relationships/image" Target="../media/image3369.png"/><Relationship Id="rId25" Type="http://schemas.openxmlformats.org/officeDocument/2006/relationships/image" Target="../media/image3371.png"/><Relationship Id="rId2" Type="http://schemas.openxmlformats.org/officeDocument/2006/relationships/image" Target="../media/image3357.png"/><Relationship Id="rId16" Type="http://schemas.openxmlformats.org/officeDocument/2006/relationships/image" Target="../media/image3368.png"/><Relationship Id="rId20" Type="http://schemas.openxmlformats.org/officeDocument/2006/relationships/image" Target="../media/image791.png"/><Relationship Id="rId1" Type="http://schemas.openxmlformats.org/officeDocument/2006/relationships/slideLayout" Target="../slideLayouts/slideLayout5.xml"/><Relationship Id="rId6" Type="http://schemas.openxmlformats.org/officeDocument/2006/relationships/image" Target="../media/image3361.png"/><Relationship Id="rId11" Type="http://schemas.openxmlformats.org/officeDocument/2006/relationships/image" Target="../media/image2404.png"/><Relationship Id="rId24" Type="http://schemas.openxmlformats.org/officeDocument/2006/relationships/image" Target="../media/image2018.png"/><Relationship Id="rId5" Type="http://schemas.openxmlformats.org/officeDocument/2006/relationships/image" Target="../media/image3360.png"/><Relationship Id="rId15" Type="http://schemas.openxmlformats.org/officeDocument/2006/relationships/image" Target="../media/image3367.png"/><Relationship Id="rId23" Type="http://schemas.openxmlformats.org/officeDocument/2006/relationships/image" Target="../media/image2017.png"/><Relationship Id="rId10" Type="http://schemas.openxmlformats.org/officeDocument/2006/relationships/image" Target="../media/image3364.png"/><Relationship Id="rId19" Type="http://schemas.openxmlformats.org/officeDocument/2006/relationships/image" Target="../media/image3328.png"/><Relationship Id="rId4" Type="http://schemas.openxmlformats.org/officeDocument/2006/relationships/image" Target="../media/image3359.png"/><Relationship Id="rId9" Type="http://schemas.openxmlformats.org/officeDocument/2006/relationships/image" Target="../media/image2402.png"/><Relationship Id="rId14" Type="http://schemas.openxmlformats.org/officeDocument/2006/relationships/image" Target="../media/image3308.png"/><Relationship Id="rId22" Type="http://schemas.openxmlformats.org/officeDocument/2006/relationships/image" Target="../media/image2016.png"/></Relationships>
</file>

<file path=ppt/slides/_rels/slide80.xml.rels><?xml version="1.0" encoding="UTF-8" standalone="yes"?>
<Relationships xmlns="http://schemas.openxmlformats.org/package/2006/relationships"><Relationship Id="rId13" Type="http://schemas.openxmlformats.org/officeDocument/2006/relationships/image" Target="../media/image3382.png"/><Relationship Id="rId18" Type="http://schemas.openxmlformats.org/officeDocument/2006/relationships/image" Target="../media/image3387.png"/><Relationship Id="rId26" Type="http://schemas.openxmlformats.org/officeDocument/2006/relationships/image" Target="../media/image370.png"/><Relationship Id="rId39" Type="http://schemas.openxmlformats.org/officeDocument/2006/relationships/image" Target="../media/image383.png"/><Relationship Id="rId21" Type="http://schemas.openxmlformats.org/officeDocument/2006/relationships/image" Target="../media/image365.png"/><Relationship Id="rId34" Type="http://schemas.openxmlformats.org/officeDocument/2006/relationships/image" Target="../media/image378.png"/><Relationship Id="rId42" Type="http://schemas.openxmlformats.org/officeDocument/2006/relationships/image" Target="../media/image386.png"/><Relationship Id="rId7" Type="http://schemas.openxmlformats.org/officeDocument/2006/relationships/image" Target="../media/image3376.png"/><Relationship Id="rId2" Type="http://schemas.openxmlformats.org/officeDocument/2006/relationships/image" Target="../media/image3372.png"/><Relationship Id="rId16" Type="http://schemas.openxmlformats.org/officeDocument/2006/relationships/image" Target="../media/image3385.png"/><Relationship Id="rId20" Type="http://schemas.openxmlformats.org/officeDocument/2006/relationships/image" Target="../media/image3389.png"/><Relationship Id="rId29" Type="http://schemas.openxmlformats.org/officeDocument/2006/relationships/image" Target="../media/image757.png"/><Relationship Id="rId41" Type="http://schemas.openxmlformats.org/officeDocument/2006/relationships/image" Target="../media/image385.png"/><Relationship Id="rId1" Type="http://schemas.openxmlformats.org/officeDocument/2006/relationships/slideLayout" Target="../slideLayouts/slideLayout5.xml"/><Relationship Id="rId6" Type="http://schemas.openxmlformats.org/officeDocument/2006/relationships/image" Target="../media/image3375.png"/><Relationship Id="rId11" Type="http://schemas.openxmlformats.org/officeDocument/2006/relationships/image" Target="../media/image3380.png"/><Relationship Id="rId24" Type="http://schemas.openxmlformats.org/officeDocument/2006/relationships/image" Target="../media/image368.png"/><Relationship Id="rId32" Type="http://schemas.openxmlformats.org/officeDocument/2006/relationships/image" Target="../media/image376.png"/><Relationship Id="rId37" Type="http://schemas.openxmlformats.org/officeDocument/2006/relationships/image" Target="../media/image381.png"/><Relationship Id="rId40" Type="http://schemas.openxmlformats.org/officeDocument/2006/relationships/image" Target="../media/image2708.png"/><Relationship Id="rId5" Type="http://schemas.openxmlformats.org/officeDocument/2006/relationships/image" Target="../media/image3374.png"/><Relationship Id="rId15" Type="http://schemas.openxmlformats.org/officeDocument/2006/relationships/image" Target="../media/image3384.png"/><Relationship Id="rId23" Type="http://schemas.openxmlformats.org/officeDocument/2006/relationships/image" Target="../media/image367.png"/><Relationship Id="rId28" Type="http://schemas.openxmlformats.org/officeDocument/2006/relationships/image" Target="../media/image372.png"/><Relationship Id="rId36" Type="http://schemas.openxmlformats.org/officeDocument/2006/relationships/image" Target="../media/image380.png"/><Relationship Id="rId10" Type="http://schemas.openxmlformats.org/officeDocument/2006/relationships/image" Target="../media/image3379.png"/><Relationship Id="rId19" Type="http://schemas.openxmlformats.org/officeDocument/2006/relationships/image" Target="../media/image3388.png"/><Relationship Id="rId31" Type="http://schemas.openxmlformats.org/officeDocument/2006/relationships/image" Target="../media/image375.png"/><Relationship Id="rId4" Type="http://schemas.openxmlformats.org/officeDocument/2006/relationships/image" Target="../media/image3373.png"/><Relationship Id="rId9" Type="http://schemas.openxmlformats.org/officeDocument/2006/relationships/image" Target="../media/image3378.png"/><Relationship Id="rId14" Type="http://schemas.openxmlformats.org/officeDocument/2006/relationships/image" Target="../media/image3383.png"/><Relationship Id="rId22" Type="http://schemas.openxmlformats.org/officeDocument/2006/relationships/image" Target="../media/image366.png"/><Relationship Id="rId27" Type="http://schemas.openxmlformats.org/officeDocument/2006/relationships/image" Target="../media/image371.png"/><Relationship Id="rId30" Type="http://schemas.openxmlformats.org/officeDocument/2006/relationships/image" Target="../media/image374.png"/><Relationship Id="rId35" Type="http://schemas.openxmlformats.org/officeDocument/2006/relationships/image" Target="../media/image379.png"/><Relationship Id="rId43" Type="http://schemas.openxmlformats.org/officeDocument/2006/relationships/image" Target="../media/image3390.png"/><Relationship Id="rId8" Type="http://schemas.openxmlformats.org/officeDocument/2006/relationships/image" Target="../media/image3377.png"/><Relationship Id="rId3" Type="http://schemas.openxmlformats.org/officeDocument/2006/relationships/image" Target="../media/image869.png"/><Relationship Id="rId12" Type="http://schemas.openxmlformats.org/officeDocument/2006/relationships/image" Target="../media/image3381.png"/><Relationship Id="rId17" Type="http://schemas.openxmlformats.org/officeDocument/2006/relationships/image" Target="../media/image3386.png"/><Relationship Id="rId25" Type="http://schemas.openxmlformats.org/officeDocument/2006/relationships/image" Target="../media/image369.png"/><Relationship Id="rId33" Type="http://schemas.openxmlformats.org/officeDocument/2006/relationships/image" Target="../media/image377.png"/><Relationship Id="rId38" Type="http://schemas.openxmlformats.org/officeDocument/2006/relationships/image" Target="../media/image760.png"/></Relationships>
</file>

<file path=ppt/slides/_rels/slide81.xml.rels><?xml version="1.0" encoding="UTF-8" standalone="yes"?>
<Relationships xmlns="http://schemas.openxmlformats.org/package/2006/relationships"><Relationship Id="rId8" Type="http://schemas.openxmlformats.org/officeDocument/2006/relationships/image" Target="../media/image2018.png"/><Relationship Id="rId3" Type="http://schemas.openxmlformats.org/officeDocument/2006/relationships/image" Target="../media/image3392.png"/><Relationship Id="rId7" Type="http://schemas.openxmlformats.org/officeDocument/2006/relationships/image" Target="../media/image2017.png"/><Relationship Id="rId2" Type="http://schemas.openxmlformats.org/officeDocument/2006/relationships/image" Target="../media/image3391.png"/><Relationship Id="rId1" Type="http://schemas.openxmlformats.org/officeDocument/2006/relationships/slideLayout" Target="../slideLayouts/slideLayout5.xml"/><Relationship Id="rId6" Type="http://schemas.openxmlformats.org/officeDocument/2006/relationships/image" Target="../media/image2016.png"/><Relationship Id="rId5" Type="http://schemas.openxmlformats.org/officeDocument/2006/relationships/image" Target="../media/image792.png"/><Relationship Id="rId4" Type="http://schemas.openxmlformats.org/officeDocument/2006/relationships/image" Target="../media/image791.png"/><Relationship Id="rId9" Type="http://schemas.openxmlformats.org/officeDocument/2006/relationships/image" Target="../media/image3393.png"/></Relationships>
</file>

<file path=ppt/slides/_rels/slide82.xml.rels><?xml version="1.0" encoding="UTF-8" standalone="yes"?>
<Relationships xmlns="http://schemas.openxmlformats.org/package/2006/relationships"><Relationship Id="rId8" Type="http://schemas.openxmlformats.org/officeDocument/2006/relationships/image" Target="../media/image369.png"/><Relationship Id="rId13" Type="http://schemas.openxmlformats.org/officeDocument/2006/relationships/image" Target="../media/image374.png"/><Relationship Id="rId18" Type="http://schemas.openxmlformats.org/officeDocument/2006/relationships/image" Target="../media/image379.png"/><Relationship Id="rId26" Type="http://schemas.openxmlformats.org/officeDocument/2006/relationships/image" Target="../media/image3396.png"/><Relationship Id="rId3" Type="http://schemas.openxmlformats.org/officeDocument/2006/relationships/image" Target="../media/image3395.png"/><Relationship Id="rId21" Type="http://schemas.openxmlformats.org/officeDocument/2006/relationships/image" Target="../media/image760.png"/><Relationship Id="rId7" Type="http://schemas.openxmlformats.org/officeDocument/2006/relationships/image" Target="../media/image368.png"/><Relationship Id="rId12" Type="http://schemas.openxmlformats.org/officeDocument/2006/relationships/image" Target="../media/image757.png"/><Relationship Id="rId17" Type="http://schemas.openxmlformats.org/officeDocument/2006/relationships/image" Target="../media/image378.png"/><Relationship Id="rId25" Type="http://schemas.openxmlformats.org/officeDocument/2006/relationships/image" Target="../media/image386.png"/><Relationship Id="rId2" Type="http://schemas.openxmlformats.org/officeDocument/2006/relationships/image" Target="../media/image3394.png"/><Relationship Id="rId16" Type="http://schemas.openxmlformats.org/officeDocument/2006/relationships/image" Target="../media/image377.png"/><Relationship Id="rId20" Type="http://schemas.openxmlformats.org/officeDocument/2006/relationships/image" Target="../media/image381.png"/><Relationship Id="rId1" Type="http://schemas.openxmlformats.org/officeDocument/2006/relationships/slideLayout" Target="../slideLayouts/slideLayout5.xml"/><Relationship Id="rId6" Type="http://schemas.openxmlformats.org/officeDocument/2006/relationships/image" Target="../media/image367.png"/><Relationship Id="rId11" Type="http://schemas.openxmlformats.org/officeDocument/2006/relationships/image" Target="../media/image372.png"/><Relationship Id="rId24" Type="http://schemas.openxmlformats.org/officeDocument/2006/relationships/image" Target="../media/image385.png"/><Relationship Id="rId5" Type="http://schemas.openxmlformats.org/officeDocument/2006/relationships/image" Target="../media/image366.png"/><Relationship Id="rId15" Type="http://schemas.openxmlformats.org/officeDocument/2006/relationships/image" Target="../media/image376.png"/><Relationship Id="rId23" Type="http://schemas.openxmlformats.org/officeDocument/2006/relationships/image" Target="../media/image2708.png"/><Relationship Id="rId10" Type="http://schemas.openxmlformats.org/officeDocument/2006/relationships/image" Target="../media/image371.png"/><Relationship Id="rId19" Type="http://schemas.openxmlformats.org/officeDocument/2006/relationships/image" Target="../media/image380.png"/><Relationship Id="rId4" Type="http://schemas.openxmlformats.org/officeDocument/2006/relationships/image" Target="../media/image365.png"/><Relationship Id="rId9" Type="http://schemas.openxmlformats.org/officeDocument/2006/relationships/image" Target="../media/image370.png"/><Relationship Id="rId14" Type="http://schemas.openxmlformats.org/officeDocument/2006/relationships/image" Target="../media/image375.png"/><Relationship Id="rId22" Type="http://schemas.openxmlformats.org/officeDocument/2006/relationships/image" Target="../media/image383.png"/></Relationships>
</file>

<file path=ppt/slides/_rels/slide83.xml.rels><?xml version="1.0" encoding="UTF-8" standalone="yes"?>
<Relationships xmlns="http://schemas.openxmlformats.org/package/2006/relationships"><Relationship Id="rId13" Type="http://schemas.openxmlformats.org/officeDocument/2006/relationships/image" Target="../media/image3407.png"/><Relationship Id="rId18" Type="http://schemas.openxmlformats.org/officeDocument/2006/relationships/image" Target="../media/image3412.png"/><Relationship Id="rId26" Type="http://schemas.openxmlformats.org/officeDocument/2006/relationships/image" Target="../media/image3420.png"/><Relationship Id="rId3" Type="http://schemas.openxmlformats.org/officeDocument/2006/relationships/image" Target="../media/image833.png"/><Relationship Id="rId21" Type="http://schemas.openxmlformats.org/officeDocument/2006/relationships/image" Target="../media/image3415.png"/><Relationship Id="rId7" Type="http://schemas.openxmlformats.org/officeDocument/2006/relationships/image" Target="../media/image3401.png"/><Relationship Id="rId12" Type="http://schemas.openxmlformats.org/officeDocument/2006/relationships/image" Target="../media/image3406.png"/><Relationship Id="rId17" Type="http://schemas.openxmlformats.org/officeDocument/2006/relationships/image" Target="../media/image3411.png"/><Relationship Id="rId25" Type="http://schemas.openxmlformats.org/officeDocument/2006/relationships/image" Target="../media/image3419.png"/><Relationship Id="rId33" Type="http://schemas.openxmlformats.org/officeDocument/2006/relationships/image" Target="../media/image3422.png"/><Relationship Id="rId2" Type="http://schemas.openxmlformats.org/officeDocument/2006/relationships/image" Target="../media/image3397.png"/><Relationship Id="rId16" Type="http://schemas.openxmlformats.org/officeDocument/2006/relationships/image" Target="../media/image3410.png"/><Relationship Id="rId20" Type="http://schemas.openxmlformats.org/officeDocument/2006/relationships/image" Target="../media/image3414.png"/><Relationship Id="rId29" Type="http://schemas.openxmlformats.org/officeDocument/2006/relationships/image" Target="../media/image792.png"/><Relationship Id="rId1" Type="http://schemas.openxmlformats.org/officeDocument/2006/relationships/slideLayout" Target="../slideLayouts/slideLayout5.xml"/><Relationship Id="rId6" Type="http://schemas.openxmlformats.org/officeDocument/2006/relationships/image" Target="../media/image3400.png"/><Relationship Id="rId11" Type="http://schemas.openxmlformats.org/officeDocument/2006/relationships/image" Target="../media/image3405.png"/><Relationship Id="rId24" Type="http://schemas.openxmlformats.org/officeDocument/2006/relationships/image" Target="../media/image3418.png"/><Relationship Id="rId32" Type="http://schemas.openxmlformats.org/officeDocument/2006/relationships/image" Target="../media/image2018.png"/><Relationship Id="rId5" Type="http://schemas.openxmlformats.org/officeDocument/2006/relationships/image" Target="../media/image3399.png"/><Relationship Id="rId15" Type="http://schemas.openxmlformats.org/officeDocument/2006/relationships/image" Target="../media/image3409.png"/><Relationship Id="rId23" Type="http://schemas.openxmlformats.org/officeDocument/2006/relationships/image" Target="../media/image3417.png"/><Relationship Id="rId28" Type="http://schemas.openxmlformats.org/officeDocument/2006/relationships/image" Target="../media/image791.png"/><Relationship Id="rId10" Type="http://schemas.openxmlformats.org/officeDocument/2006/relationships/image" Target="../media/image3404.png"/><Relationship Id="rId19" Type="http://schemas.openxmlformats.org/officeDocument/2006/relationships/image" Target="../media/image3413.png"/><Relationship Id="rId31" Type="http://schemas.openxmlformats.org/officeDocument/2006/relationships/image" Target="../media/image2017.png"/><Relationship Id="rId4" Type="http://schemas.openxmlformats.org/officeDocument/2006/relationships/image" Target="../media/image3398.png"/><Relationship Id="rId9" Type="http://schemas.openxmlformats.org/officeDocument/2006/relationships/image" Target="../media/image3403.png"/><Relationship Id="rId14" Type="http://schemas.openxmlformats.org/officeDocument/2006/relationships/image" Target="../media/image3408.png"/><Relationship Id="rId22" Type="http://schemas.openxmlformats.org/officeDocument/2006/relationships/image" Target="../media/image3416.png"/><Relationship Id="rId27" Type="http://schemas.openxmlformats.org/officeDocument/2006/relationships/image" Target="../media/image3421.png"/><Relationship Id="rId30" Type="http://schemas.openxmlformats.org/officeDocument/2006/relationships/image" Target="../media/image2016.png"/><Relationship Id="rId8" Type="http://schemas.openxmlformats.org/officeDocument/2006/relationships/image" Target="../media/image3402.png"/></Relationships>
</file>

<file path=ppt/slides/_rels/slide84.xml.rels><?xml version="1.0" encoding="UTF-8" standalone="yes"?>
<Relationships xmlns="http://schemas.openxmlformats.org/package/2006/relationships"><Relationship Id="rId8" Type="http://schemas.openxmlformats.org/officeDocument/2006/relationships/image" Target="../media/image3428.png"/><Relationship Id="rId3" Type="http://schemas.openxmlformats.org/officeDocument/2006/relationships/image" Target="../media/image3424.png"/><Relationship Id="rId7" Type="http://schemas.openxmlformats.org/officeDocument/2006/relationships/image" Target="../media/image3427.png"/><Relationship Id="rId2" Type="http://schemas.openxmlformats.org/officeDocument/2006/relationships/image" Target="../media/image3423.png"/><Relationship Id="rId1" Type="http://schemas.openxmlformats.org/officeDocument/2006/relationships/slideLayout" Target="../slideLayouts/slideLayout5.xml"/><Relationship Id="rId6" Type="http://schemas.openxmlformats.org/officeDocument/2006/relationships/image" Target="../media/image3426.png"/><Relationship Id="rId5" Type="http://schemas.openxmlformats.org/officeDocument/2006/relationships/image" Target="../media/image791.png"/><Relationship Id="rId10" Type="http://schemas.openxmlformats.org/officeDocument/2006/relationships/image" Target="../media/image3430.png"/><Relationship Id="rId4" Type="http://schemas.openxmlformats.org/officeDocument/2006/relationships/image" Target="../media/image3425.png"/><Relationship Id="rId9" Type="http://schemas.openxmlformats.org/officeDocument/2006/relationships/image" Target="../media/image3429.png"/></Relationships>
</file>

<file path=ppt/slides/_rels/slide85.xml.rels><?xml version="1.0" encoding="UTF-8" standalone="yes"?>
<Relationships xmlns="http://schemas.openxmlformats.org/package/2006/relationships"><Relationship Id="rId13" Type="http://schemas.openxmlformats.org/officeDocument/2006/relationships/image" Target="../media/image367.png"/><Relationship Id="rId18" Type="http://schemas.openxmlformats.org/officeDocument/2006/relationships/image" Target="../media/image372.png"/><Relationship Id="rId26" Type="http://schemas.openxmlformats.org/officeDocument/2006/relationships/image" Target="../media/image380.png"/><Relationship Id="rId21" Type="http://schemas.openxmlformats.org/officeDocument/2006/relationships/image" Target="../media/image375.png"/><Relationship Id="rId34" Type="http://schemas.openxmlformats.org/officeDocument/2006/relationships/image" Target="../media/image3439.png"/><Relationship Id="rId7" Type="http://schemas.openxmlformats.org/officeDocument/2006/relationships/image" Target="../media/image3435.png"/><Relationship Id="rId12" Type="http://schemas.openxmlformats.org/officeDocument/2006/relationships/image" Target="../media/image366.png"/><Relationship Id="rId17" Type="http://schemas.openxmlformats.org/officeDocument/2006/relationships/image" Target="../media/image371.png"/><Relationship Id="rId25" Type="http://schemas.openxmlformats.org/officeDocument/2006/relationships/image" Target="../media/image379.png"/><Relationship Id="rId33" Type="http://schemas.openxmlformats.org/officeDocument/2006/relationships/image" Target="../media/image3438.png"/><Relationship Id="rId38" Type="http://schemas.openxmlformats.org/officeDocument/2006/relationships/image" Target="../media/image3442.png"/><Relationship Id="rId2" Type="http://schemas.openxmlformats.org/officeDocument/2006/relationships/image" Target="../media/image3431.png"/><Relationship Id="rId16" Type="http://schemas.openxmlformats.org/officeDocument/2006/relationships/image" Target="../media/image370.png"/><Relationship Id="rId20" Type="http://schemas.openxmlformats.org/officeDocument/2006/relationships/image" Target="../media/image374.png"/><Relationship Id="rId29" Type="http://schemas.openxmlformats.org/officeDocument/2006/relationships/image" Target="../media/image383.png"/><Relationship Id="rId1" Type="http://schemas.openxmlformats.org/officeDocument/2006/relationships/slideLayout" Target="../slideLayouts/slideLayout5.xml"/><Relationship Id="rId6" Type="http://schemas.openxmlformats.org/officeDocument/2006/relationships/image" Target="../media/image3434.png"/><Relationship Id="rId11" Type="http://schemas.openxmlformats.org/officeDocument/2006/relationships/image" Target="../media/image365.png"/><Relationship Id="rId24" Type="http://schemas.openxmlformats.org/officeDocument/2006/relationships/image" Target="../media/image378.png"/><Relationship Id="rId32" Type="http://schemas.openxmlformats.org/officeDocument/2006/relationships/image" Target="../media/image386.png"/><Relationship Id="rId37" Type="http://schemas.microsoft.com/office/2007/relationships/hdphoto" Target="../media/hdphoto5.wdp"/><Relationship Id="rId5" Type="http://schemas.openxmlformats.org/officeDocument/2006/relationships/image" Target="../media/image3433.png"/><Relationship Id="rId15" Type="http://schemas.openxmlformats.org/officeDocument/2006/relationships/image" Target="../media/image369.png"/><Relationship Id="rId23" Type="http://schemas.openxmlformats.org/officeDocument/2006/relationships/image" Target="../media/image377.png"/><Relationship Id="rId28" Type="http://schemas.openxmlformats.org/officeDocument/2006/relationships/image" Target="../media/image382.png"/><Relationship Id="rId36" Type="http://schemas.openxmlformats.org/officeDocument/2006/relationships/image" Target="../media/image3441.png"/><Relationship Id="rId10" Type="http://schemas.openxmlformats.org/officeDocument/2006/relationships/image" Target="../media/image3437.png"/><Relationship Id="rId19" Type="http://schemas.openxmlformats.org/officeDocument/2006/relationships/image" Target="../media/image373.png"/><Relationship Id="rId31" Type="http://schemas.openxmlformats.org/officeDocument/2006/relationships/image" Target="../media/image385.png"/><Relationship Id="rId4" Type="http://schemas.openxmlformats.org/officeDocument/2006/relationships/image" Target="../media/image747.png"/><Relationship Id="rId9" Type="http://schemas.openxmlformats.org/officeDocument/2006/relationships/image" Target="../media/image3436.png"/><Relationship Id="rId14" Type="http://schemas.openxmlformats.org/officeDocument/2006/relationships/image" Target="../media/image368.png"/><Relationship Id="rId22" Type="http://schemas.openxmlformats.org/officeDocument/2006/relationships/image" Target="../media/image376.png"/><Relationship Id="rId27" Type="http://schemas.openxmlformats.org/officeDocument/2006/relationships/image" Target="../media/image381.png"/><Relationship Id="rId30" Type="http://schemas.openxmlformats.org/officeDocument/2006/relationships/image" Target="../media/image384.png"/><Relationship Id="rId35" Type="http://schemas.openxmlformats.org/officeDocument/2006/relationships/image" Target="../media/image3440.png"/><Relationship Id="rId8" Type="http://schemas.openxmlformats.org/officeDocument/2006/relationships/image" Target="../media/image707.png"/><Relationship Id="rId3" Type="http://schemas.openxmlformats.org/officeDocument/2006/relationships/image" Target="../media/image3432.png"/></Relationships>
</file>

<file path=ppt/slides/_rels/slide86.xml.rels><?xml version="1.0" encoding="UTF-8" standalone="yes"?>
<Relationships xmlns="http://schemas.openxmlformats.org/package/2006/relationships"><Relationship Id="rId8" Type="http://schemas.openxmlformats.org/officeDocument/2006/relationships/image" Target="../media/image3447.png"/><Relationship Id="rId13" Type="http://schemas.openxmlformats.org/officeDocument/2006/relationships/image" Target="../media/image3427.png"/><Relationship Id="rId3" Type="http://schemas.openxmlformats.org/officeDocument/2006/relationships/image" Target="../media/image3443.png"/><Relationship Id="rId7" Type="http://schemas.openxmlformats.org/officeDocument/2006/relationships/image" Target="../media/image3446.png"/><Relationship Id="rId12" Type="http://schemas.openxmlformats.org/officeDocument/2006/relationships/image" Target="../media/image3426.png"/><Relationship Id="rId17" Type="http://schemas.openxmlformats.org/officeDocument/2006/relationships/image" Target="../media/image3450.png"/><Relationship Id="rId2" Type="http://schemas.openxmlformats.org/officeDocument/2006/relationships/notesSlide" Target="../notesSlides/notesSlide3.xml"/><Relationship Id="rId16" Type="http://schemas.openxmlformats.org/officeDocument/2006/relationships/image" Target="../media/image3449.png"/><Relationship Id="rId1" Type="http://schemas.openxmlformats.org/officeDocument/2006/relationships/slideLayout" Target="../slideLayouts/slideLayout5.xml"/><Relationship Id="rId6" Type="http://schemas.openxmlformats.org/officeDocument/2006/relationships/image" Target="../media/image3445.png"/><Relationship Id="rId11" Type="http://schemas.openxmlformats.org/officeDocument/2006/relationships/image" Target="../media/image791.png"/><Relationship Id="rId5" Type="http://schemas.openxmlformats.org/officeDocument/2006/relationships/image" Target="../media/image869.png"/><Relationship Id="rId15" Type="http://schemas.openxmlformats.org/officeDocument/2006/relationships/image" Target="../media/image3429.png"/><Relationship Id="rId10" Type="http://schemas.openxmlformats.org/officeDocument/2006/relationships/image" Target="../media/image3448.png"/><Relationship Id="rId4" Type="http://schemas.openxmlformats.org/officeDocument/2006/relationships/image" Target="../media/image3444.png"/><Relationship Id="rId9" Type="http://schemas.openxmlformats.org/officeDocument/2006/relationships/image" Target="../media/image833.png"/><Relationship Id="rId14" Type="http://schemas.openxmlformats.org/officeDocument/2006/relationships/image" Target="../media/image3428.png"/></Relationships>
</file>

<file path=ppt/slides/_rels/slide87.xml.rels><?xml version="1.0" encoding="UTF-8" standalone="yes"?>
<Relationships xmlns="http://schemas.openxmlformats.org/package/2006/relationships"><Relationship Id="rId13" Type="http://schemas.openxmlformats.org/officeDocument/2006/relationships/image" Target="../media/image3461.png"/><Relationship Id="rId18" Type="http://schemas.openxmlformats.org/officeDocument/2006/relationships/image" Target="../media/image3466.png"/><Relationship Id="rId26" Type="http://schemas.openxmlformats.org/officeDocument/2006/relationships/image" Target="../media/image707.png"/><Relationship Id="rId39" Type="http://schemas.openxmlformats.org/officeDocument/2006/relationships/image" Target="../media/image375.png"/><Relationship Id="rId21" Type="http://schemas.openxmlformats.org/officeDocument/2006/relationships/image" Target="../media/image3469.png"/><Relationship Id="rId34" Type="http://schemas.openxmlformats.org/officeDocument/2006/relationships/image" Target="../media/image370.png"/><Relationship Id="rId42" Type="http://schemas.openxmlformats.org/officeDocument/2006/relationships/image" Target="../media/image378.png"/><Relationship Id="rId47" Type="http://schemas.openxmlformats.org/officeDocument/2006/relationships/image" Target="../media/image383.png"/><Relationship Id="rId50" Type="http://schemas.openxmlformats.org/officeDocument/2006/relationships/image" Target="../media/image386.png"/><Relationship Id="rId7" Type="http://schemas.openxmlformats.org/officeDocument/2006/relationships/image" Target="../media/image3455.png"/><Relationship Id="rId2" Type="http://schemas.openxmlformats.org/officeDocument/2006/relationships/image" Target="../media/image3451.png"/><Relationship Id="rId16" Type="http://schemas.openxmlformats.org/officeDocument/2006/relationships/image" Target="../media/image3464.png"/><Relationship Id="rId29" Type="http://schemas.openxmlformats.org/officeDocument/2006/relationships/image" Target="../media/image365.png"/><Relationship Id="rId11" Type="http://schemas.openxmlformats.org/officeDocument/2006/relationships/image" Target="../media/image3459.png"/><Relationship Id="rId24" Type="http://schemas.openxmlformats.org/officeDocument/2006/relationships/image" Target="../media/image3472.png"/><Relationship Id="rId32" Type="http://schemas.openxmlformats.org/officeDocument/2006/relationships/image" Target="../media/image368.png"/><Relationship Id="rId37" Type="http://schemas.openxmlformats.org/officeDocument/2006/relationships/image" Target="../media/image373.png"/><Relationship Id="rId40" Type="http://schemas.openxmlformats.org/officeDocument/2006/relationships/image" Target="../media/image376.png"/><Relationship Id="rId45" Type="http://schemas.openxmlformats.org/officeDocument/2006/relationships/image" Target="../media/image381.png"/><Relationship Id="rId5" Type="http://schemas.openxmlformats.org/officeDocument/2006/relationships/image" Target="../media/image3453.png"/><Relationship Id="rId15" Type="http://schemas.openxmlformats.org/officeDocument/2006/relationships/image" Target="../media/image3463.png"/><Relationship Id="rId23" Type="http://schemas.openxmlformats.org/officeDocument/2006/relationships/image" Target="../media/image3471.png"/><Relationship Id="rId28" Type="http://schemas.openxmlformats.org/officeDocument/2006/relationships/image" Target="../media/image3475.png"/><Relationship Id="rId36" Type="http://schemas.openxmlformats.org/officeDocument/2006/relationships/image" Target="../media/image372.png"/><Relationship Id="rId49" Type="http://schemas.openxmlformats.org/officeDocument/2006/relationships/image" Target="../media/image385.png"/><Relationship Id="rId10" Type="http://schemas.openxmlformats.org/officeDocument/2006/relationships/image" Target="../media/image3458.png"/><Relationship Id="rId19" Type="http://schemas.openxmlformats.org/officeDocument/2006/relationships/image" Target="../media/image3467.png"/><Relationship Id="rId31" Type="http://schemas.openxmlformats.org/officeDocument/2006/relationships/image" Target="../media/image367.png"/><Relationship Id="rId44" Type="http://schemas.openxmlformats.org/officeDocument/2006/relationships/image" Target="../media/image380.png"/><Relationship Id="rId4" Type="http://schemas.openxmlformats.org/officeDocument/2006/relationships/image" Target="../media/image3452.png"/><Relationship Id="rId9" Type="http://schemas.openxmlformats.org/officeDocument/2006/relationships/image" Target="../media/image3457.png"/><Relationship Id="rId14" Type="http://schemas.openxmlformats.org/officeDocument/2006/relationships/image" Target="../media/image3462.png"/><Relationship Id="rId22" Type="http://schemas.openxmlformats.org/officeDocument/2006/relationships/image" Target="../media/image3470.png"/><Relationship Id="rId27" Type="http://schemas.openxmlformats.org/officeDocument/2006/relationships/image" Target="../media/image3474.png"/><Relationship Id="rId30" Type="http://schemas.openxmlformats.org/officeDocument/2006/relationships/image" Target="../media/image366.png"/><Relationship Id="rId35" Type="http://schemas.openxmlformats.org/officeDocument/2006/relationships/image" Target="../media/image371.png"/><Relationship Id="rId43" Type="http://schemas.openxmlformats.org/officeDocument/2006/relationships/image" Target="../media/image379.png"/><Relationship Id="rId48" Type="http://schemas.openxmlformats.org/officeDocument/2006/relationships/image" Target="../media/image384.png"/><Relationship Id="rId8" Type="http://schemas.openxmlformats.org/officeDocument/2006/relationships/image" Target="../media/image3456.png"/><Relationship Id="rId51" Type="http://schemas.openxmlformats.org/officeDocument/2006/relationships/image" Target="../media/image3476.png"/><Relationship Id="rId3" Type="http://schemas.openxmlformats.org/officeDocument/2006/relationships/image" Target="../media/image747.png"/><Relationship Id="rId12" Type="http://schemas.openxmlformats.org/officeDocument/2006/relationships/image" Target="../media/image3460.png"/><Relationship Id="rId17" Type="http://schemas.openxmlformats.org/officeDocument/2006/relationships/image" Target="../media/image3465.png"/><Relationship Id="rId25" Type="http://schemas.openxmlformats.org/officeDocument/2006/relationships/image" Target="../media/image3473.png"/><Relationship Id="rId33" Type="http://schemas.openxmlformats.org/officeDocument/2006/relationships/image" Target="../media/image369.png"/><Relationship Id="rId38" Type="http://schemas.openxmlformats.org/officeDocument/2006/relationships/image" Target="../media/image374.png"/><Relationship Id="rId46" Type="http://schemas.openxmlformats.org/officeDocument/2006/relationships/image" Target="../media/image382.png"/><Relationship Id="rId20" Type="http://schemas.openxmlformats.org/officeDocument/2006/relationships/image" Target="../media/image3468.png"/><Relationship Id="rId41" Type="http://schemas.openxmlformats.org/officeDocument/2006/relationships/image" Target="../media/image377.png"/><Relationship Id="rId1" Type="http://schemas.openxmlformats.org/officeDocument/2006/relationships/slideLayout" Target="../slideLayouts/slideLayout5.xml"/><Relationship Id="rId6" Type="http://schemas.openxmlformats.org/officeDocument/2006/relationships/image" Target="../media/image3454.png"/></Relationships>
</file>

<file path=ppt/slides/_rels/slide88.xml.rels><?xml version="1.0" encoding="UTF-8" standalone="yes"?>
<Relationships xmlns="http://schemas.openxmlformats.org/package/2006/relationships"><Relationship Id="rId8" Type="http://schemas.openxmlformats.org/officeDocument/2006/relationships/image" Target="../media/image3482.png"/><Relationship Id="rId13" Type="http://schemas.openxmlformats.org/officeDocument/2006/relationships/image" Target="../media/image3486.jpg"/><Relationship Id="rId18" Type="http://schemas.openxmlformats.org/officeDocument/2006/relationships/image" Target="../media/image3491.jpg"/><Relationship Id="rId3" Type="http://schemas.openxmlformats.org/officeDocument/2006/relationships/image" Target="../media/image747.png"/><Relationship Id="rId21" Type="http://schemas.openxmlformats.org/officeDocument/2006/relationships/image" Target="../media/image3493.png"/><Relationship Id="rId7" Type="http://schemas.openxmlformats.org/officeDocument/2006/relationships/image" Target="../media/image3481.png"/><Relationship Id="rId12" Type="http://schemas.openxmlformats.org/officeDocument/2006/relationships/image" Target="../media/image707.png"/><Relationship Id="rId17" Type="http://schemas.openxmlformats.org/officeDocument/2006/relationships/image" Target="../media/image3490.png"/><Relationship Id="rId25" Type="http://schemas.openxmlformats.org/officeDocument/2006/relationships/image" Target="../media/image3497.png"/><Relationship Id="rId2" Type="http://schemas.openxmlformats.org/officeDocument/2006/relationships/image" Target="../media/image3477.png"/><Relationship Id="rId16" Type="http://schemas.openxmlformats.org/officeDocument/2006/relationships/image" Target="../media/image3489.png"/><Relationship Id="rId20" Type="http://schemas.openxmlformats.org/officeDocument/2006/relationships/image" Target="../media/image729.png"/><Relationship Id="rId1" Type="http://schemas.openxmlformats.org/officeDocument/2006/relationships/slideLayout" Target="../slideLayouts/slideLayout5.xml"/><Relationship Id="rId6" Type="http://schemas.openxmlformats.org/officeDocument/2006/relationships/image" Target="../media/image3480.png"/><Relationship Id="rId11" Type="http://schemas.openxmlformats.org/officeDocument/2006/relationships/image" Target="../media/image3485.png"/><Relationship Id="rId24" Type="http://schemas.openxmlformats.org/officeDocument/2006/relationships/image" Target="../media/image3496.png"/><Relationship Id="rId5" Type="http://schemas.openxmlformats.org/officeDocument/2006/relationships/image" Target="../media/image3479.png"/><Relationship Id="rId15" Type="http://schemas.openxmlformats.org/officeDocument/2006/relationships/image" Target="../media/image3488.png"/><Relationship Id="rId23" Type="http://schemas.openxmlformats.org/officeDocument/2006/relationships/image" Target="../media/image3495.png"/><Relationship Id="rId10" Type="http://schemas.openxmlformats.org/officeDocument/2006/relationships/image" Target="../media/image3484.png"/><Relationship Id="rId19" Type="http://schemas.openxmlformats.org/officeDocument/2006/relationships/image" Target="../media/image3492.png"/><Relationship Id="rId4" Type="http://schemas.openxmlformats.org/officeDocument/2006/relationships/image" Target="../media/image3478.png"/><Relationship Id="rId9" Type="http://schemas.openxmlformats.org/officeDocument/2006/relationships/image" Target="../media/image3483.png"/><Relationship Id="rId14" Type="http://schemas.openxmlformats.org/officeDocument/2006/relationships/image" Target="../media/image3487.png"/><Relationship Id="rId22" Type="http://schemas.openxmlformats.org/officeDocument/2006/relationships/image" Target="../media/image3494.png"/></Relationships>
</file>

<file path=ppt/slides/_rels/slide89.xml.rels><?xml version="1.0" encoding="UTF-8" standalone="yes"?>
<Relationships xmlns="http://schemas.openxmlformats.org/package/2006/relationships"><Relationship Id="rId13" Type="http://schemas.openxmlformats.org/officeDocument/2006/relationships/image" Target="../media/image3506.png"/><Relationship Id="rId18" Type="http://schemas.openxmlformats.org/officeDocument/2006/relationships/image" Target="../media/image3511.png"/><Relationship Id="rId26" Type="http://schemas.openxmlformats.org/officeDocument/2006/relationships/image" Target="../media/image372.png"/><Relationship Id="rId39" Type="http://schemas.openxmlformats.org/officeDocument/2006/relationships/image" Target="../media/image385.png"/><Relationship Id="rId21" Type="http://schemas.openxmlformats.org/officeDocument/2006/relationships/image" Target="../media/image367.png"/><Relationship Id="rId34" Type="http://schemas.openxmlformats.org/officeDocument/2006/relationships/image" Target="../media/image380.png"/><Relationship Id="rId7" Type="http://schemas.openxmlformats.org/officeDocument/2006/relationships/image" Target="../media/image3501.png"/><Relationship Id="rId2" Type="http://schemas.openxmlformats.org/officeDocument/2006/relationships/image" Target="../media/image3498.png"/><Relationship Id="rId16" Type="http://schemas.openxmlformats.org/officeDocument/2006/relationships/image" Target="../media/image3509.png"/><Relationship Id="rId20" Type="http://schemas.openxmlformats.org/officeDocument/2006/relationships/image" Target="../media/image366.png"/><Relationship Id="rId29" Type="http://schemas.openxmlformats.org/officeDocument/2006/relationships/image" Target="../media/image375.png"/><Relationship Id="rId41" Type="http://schemas.openxmlformats.org/officeDocument/2006/relationships/image" Target="../media/image3512.png"/><Relationship Id="rId1" Type="http://schemas.openxmlformats.org/officeDocument/2006/relationships/slideLayout" Target="../slideLayouts/slideLayout5.xml"/><Relationship Id="rId6" Type="http://schemas.openxmlformats.org/officeDocument/2006/relationships/image" Target="../media/image707.png"/><Relationship Id="rId11" Type="http://schemas.openxmlformats.org/officeDocument/2006/relationships/image" Target="../media/image3504.png"/><Relationship Id="rId24" Type="http://schemas.openxmlformats.org/officeDocument/2006/relationships/image" Target="../media/image370.png"/><Relationship Id="rId32" Type="http://schemas.openxmlformats.org/officeDocument/2006/relationships/image" Target="../media/image378.png"/><Relationship Id="rId37" Type="http://schemas.openxmlformats.org/officeDocument/2006/relationships/image" Target="../media/image383.png"/><Relationship Id="rId40" Type="http://schemas.openxmlformats.org/officeDocument/2006/relationships/image" Target="../media/image386.png"/><Relationship Id="rId5" Type="http://schemas.openxmlformats.org/officeDocument/2006/relationships/image" Target="../media/image3500.png"/><Relationship Id="rId15" Type="http://schemas.openxmlformats.org/officeDocument/2006/relationships/image" Target="../media/image3508.png"/><Relationship Id="rId23" Type="http://schemas.openxmlformats.org/officeDocument/2006/relationships/image" Target="../media/image369.png"/><Relationship Id="rId28" Type="http://schemas.openxmlformats.org/officeDocument/2006/relationships/image" Target="../media/image374.png"/><Relationship Id="rId36" Type="http://schemas.openxmlformats.org/officeDocument/2006/relationships/image" Target="../media/image382.png"/><Relationship Id="rId10" Type="http://schemas.openxmlformats.org/officeDocument/2006/relationships/image" Target="../media/image3503.png"/><Relationship Id="rId19" Type="http://schemas.openxmlformats.org/officeDocument/2006/relationships/image" Target="../media/image365.png"/><Relationship Id="rId31" Type="http://schemas.openxmlformats.org/officeDocument/2006/relationships/image" Target="../media/image377.png"/><Relationship Id="rId4" Type="http://schemas.openxmlformats.org/officeDocument/2006/relationships/image" Target="../media/image3499.png"/><Relationship Id="rId9" Type="http://schemas.openxmlformats.org/officeDocument/2006/relationships/image" Target="../media/image2140.png"/><Relationship Id="rId14" Type="http://schemas.openxmlformats.org/officeDocument/2006/relationships/image" Target="../media/image3507.png"/><Relationship Id="rId22" Type="http://schemas.openxmlformats.org/officeDocument/2006/relationships/image" Target="../media/image368.png"/><Relationship Id="rId27" Type="http://schemas.openxmlformats.org/officeDocument/2006/relationships/image" Target="../media/image373.png"/><Relationship Id="rId30" Type="http://schemas.openxmlformats.org/officeDocument/2006/relationships/image" Target="../media/image376.png"/><Relationship Id="rId35" Type="http://schemas.openxmlformats.org/officeDocument/2006/relationships/image" Target="../media/image381.png"/><Relationship Id="rId8" Type="http://schemas.openxmlformats.org/officeDocument/2006/relationships/image" Target="../media/image3502.png"/><Relationship Id="rId3" Type="http://schemas.openxmlformats.org/officeDocument/2006/relationships/image" Target="../media/image747.png"/><Relationship Id="rId12" Type="http://schemas.openxmlformats.org/officeDocument/2006/relationships/image" Target="../media/image3505.png"/><Relationship Id="rId17" Type="http://schemas.openxmlformats.org/officeDocument/2006/relationships/image" Target="../media/image3510.png"/><Relationship Id="rId25" Type="http://schemas.openxmlformats.org/officeDocument/2006/relationships/image" Target="../media/image371.png"/><Relationship Id="rId33" Type="http://schemas.openxmlformats.org/officeDocument/2006/relationships/image" Target="../media/image379.png"/><Relationship Id="rId38" Type="http://schemas.openxmlformats.org/officeDocument/2006/relationships/image" Target="../media/image384.png"/></Relationships>
</file>

<file path=ppt/slides/_rels/slide90.xml.rels><?xml version="1.0" encoding="UTF-8" standalone="yes"?>
<Relationships xmlns="http://schemas.openxmlformats.org/package/2006/relationships"><Relationship Id="rId8" Type="http://schemas.openxmlformats.org/officeDocument/2006/relationships/image" Target="../media/image3518.png"/><Relationship Id="rId13" Type="http://schemas.openxmlformats.org/officeDocument/2006/relationships/image" Target="../media/image3523.png"/><Relationship Id="rId18" Type="http://schemas.openxmlformats.org/officeDocument/2006/relationships/image" Target="../media/image3525.png"/><Relationship Id="rId26" Type="http://schemas.openxmlformats.org/officeDocument/2006/relationships/image" Target="../media/image791.png"/><Relationship Id="rId3" Type="http://schemas.openxmlformats.org/officeDocument/2006/relationships/image" Target="../media/image3513.png"/><Relationship Id="rId21" Type="http://schemas.openxmlformats.org/officeDocument/2006/relationships/image" Target="../media/image3528.png"/><Relationship Id="rId7" Type="http://schemas.openxmlformats.org/officeDocument/2006/relationships/image" Target="../media/image3517.png"/><Relationship Id="rId12" Type="http://schemas.openxmlformats.org/officeDocument/2006/relationships/image" Target="../media/image3522.png"/><Relationship Id="rId17" Type="http://schemas.openxmlformats.org/officeDocument/2006/relationships/image" Target="../media/image2291.png"/><Relationship Id="rId25" Type="http://schemas.openxmlformats.org/officeDocument/2006/relationships/image" Target="../media/image3532.png"/><Relationship Id="rId2" Type="http://schemas.openxmlformats.org/officeDocument/2006/relationships/image" Target="../media/image869.png"/><Relationship Id="rId16" Type="http://schemas.openxmlformats.org/officeDocument/2006/relationships/image" Target="../media/image2290.png"/><Relationship Id="rId20" Type="http://schemas.openxmlformats.org/officeDocument/2006/relationships/image" Target="../media/image3527.png"/><Relationship Id="rId29" Type="http://schemas.openxmlformats.org/officeDocument/2006/relationships/image" Target="../media/image3428.png"/><Relationship Id="rId1" Type="http://schemas.openxmlformats.org/officeDocument/2006/relationships/slideLayout" Target="../slideLayouts/slideLayout5.xml"/><Relationship Id="rId6" Type="http://schemas.openxmlformats.org/officeDocument/2006/relationships/image" Target="../media/image3516.png"/><Relationship Id="rId11" Type="http://schemas.openxmlformats.org/officeDocument/2006/relationships/image" Target="../media/image3521.png"/><Relationship Id="rId24" Type="http://schemas.openxmlformats.org/officeDocument/2006/relationships/image" Target="../media/image3531.png"/><Relationship Id="rId5" Type="http://schemas.openxmlformats.org/officeDocument/2006/relationships/image" Target="../media/image3515.png"/><Relationship Id="rId15" Type="http://schemas.openxmlformats.org/officeDocument/2006/relationships/image" Target="../media/image3524.png"/><Relationship Id="rId23" Type="http://schemas.openxmlformats.org/officeDocument/2006/relationships/image" Target="../media/image3530.png"/><Relationship Id="rId28" Type="http://schemas.openxmlformats.org/officeDocument/2006/relationships/image" Target="../media/image3427.png"/><Relationship Id="rId10" Type="http://schemas.openxmlformats.org/officeDocument/2006/relationships/image" Target="../media/image3520.png"/><Relationship Id="rId19" Type="http://schemas.openxmlformats.org/officeDocument/2006/relationships/image" Target="../media/image3526.png"/><Relationship Id="rId31" Type="http://schemas.openxmlformats.org/officeDocument/2006/relationships/image" Target="../media/image3533.png"/><Relationship Id="rId4" Type="http://schemas.openxmlformats.org/officeDocument/2006/relationships/image" Target="../media/image3514.png"/><Relationship Id="rId9" Type="http://schemas.openxmlformats.org/officeDocument/2006/relationships/image" Target="../media/image3519.png"/><Relationship Id="rId14" Type="http://schemas.openxmlformats.org/officeDocument/2006/relationships/image" Target="../media/image833.png"/><Relationship Id="rId22" Type="http://schemas.openxmlformats.org/officeDocument/2006/relationships/image" Target="../media/image3529.png"/><Relationship Id="rId27" Type="http://schemas.openxmlformats.org/officeDocument/2006/relationships/image" Target="../media/image3426.png"/><Relationship Id="rId30" Type="http://schemas.openxmlformats.org/officeDocument/2006/relationships/image" Target="../media/image3429.png"/></Relationships>
</file>

<file path=ppt/slides/_rels/slide91.xml.rels><?xml version="1.0" encoding="UTF-8" standalone="yes"?>
<Relationships xmlns="http://schemas.openxmlformats.org/package/2006/relationships"><Relationship Id="rId13" Type="http://schemas.openxmlformats.org/officeDocument/2006/relationships/image" Target="../media/image3543.png"/><Relationship Id="rId18" Type="http://schemas.openxmlformats.org/officeDocument/2006/relationships/image" Target="../media/image3547.png"/><Relationship Id="rId26" Type="http://schemas.openxmlformats.org/officeDocument/2006/relationships/image" Target="../media/image3555.png"/><Relationship Id="rId39" Type="http://schemas.openxmlformats.org/officeDocument/2006/relationships/image" Target="../media/image375.png"/><Relationship Id="rId21" Type="http://schemas.openxmlformats.org/officeDocument/2006/relationships/image" Target="../media/image3550.png"/><Relationship Id="rId34" Type="http://schemas.openxmlformats.org/officeDocument/2006/relationships/image" Target="../media/image370.png"/><Relationship Id="rId42" Type="http://schemas.openxmlformats.org/officeDocument/2006/relationships/image" Target="../media/image378.png"/><Relationship Id="rId47" Type="http://schemas.openxmlformats.org/officeDocument/2006/relationships/image" Target="../media/image383.png"/><Relationship Id="rId50" Type="http://schemas.openxmlformats.org/officeDocument/2006/relationships/image" Target="../media/image386.png"/><Relationship Id="rId7" Type="http://schemas.openxmlformats.org/officeDocument/2006/relationships/image" Target="../media/image3537.png"/><Relationship Id="rId2" Type="http://schemas.openxmlformats.org/officeDocument/2006/relationships/image" Target="../media/image747.png"/><Relationship Id="rId16" Type="http://schemas.openxmlformats.org/officeDocument/2006/relationships/image" Target="../media/image707.png"/><Relationship Id="rId29" Type="http://schemas.openxmlformats.org/officeDocument/2006/relationships/image" Target="../media/image365.png"/><Relationship Id="rId11" Type="http://schemas.openxmlformats.org/officeDocument/2006/relationships/image" Target="../media/image3541.png"/><Relationship Id="rId24" Type="http://schemas.openxmlformats.org/officeDocument/2006/relationships/image" Target="../media/image3553.png"/><Relationship Id="rId32" Type="http://schemas.openxmlformats.org/officeDocument/2006/relationships/image" Target="../media/image368.png"/><Relationship Id="rId37" Type="http://schemas.openxmlformats.org/officeDocument/2006/relationships/image" Target="../media/image373.png"/><Relationship Id="rId40" Type="http://schemas.openxmlformats.org/officeDocument/2006/relationships/image" Target="../media/image376.png"/><Relationship Id="rId45" Type="http://schemas.openxmlformats.org/officeDocument/2006/relationships/image" Target="../media/image381.png"/><Relationship Id="rId5" Type="http://schemas.openxmlformats.org/officeDocument/2006/relationships/image" Target="../media/image3535.png"/><Relationship Id="rId15" Type="http://schemas.openxmlformats.org/officeDocument/2006/relationships/image" Target="../media/image3545.png"/><Relationship Id="rId23" Type="http://schemas.openxmlformats.org/officeDocument/2006/relationships/image" Target="../media/image3552.png"/><Relationship Id="rId28" Type="http://schemas.openxmlformats.org/officeDocument/2006/relationships/image" Target="../media/image3557.png"/><Relationship Id="rId36" Type="http://schemas.openxmlformats.org/officeDocument/2006/relationships/image" Target="../media/image372.png"/><Relationship Id="rId49" Type="http://schemas.openxmlformats.org/officeDocument/2006/relationships/image" Target="../media/image385.png"/><Relationship Id="rId10" Type="http://schemas.openxmlformats.org/officeDocument/2006/relationships/image" Target="../media/image3540.png"/><Relationship Id="rId19" Type="http://schemas.openxmlformats.org/officeDocument/2006/relationships/image" Target="../media/image3548.png"/><Relationship Id="rId31" Type="http://schemas.openxmlformats.org/officeDocument/2006/relationships/image" Target="../media/image367.png"/><Relationship Id="rId44" Type="http://schemas.openxmlformats.org/officeDocument/2006/relationships/image" Target="../media/image380.png"/><Relationship Id="rId4" Type="http://schemas.openxmlformats.org/officeDocument/2006/relationships/image" Target="../media/image3534.png"/><Relationship Id="rId9" Type="http://schemas.openxmlformats.org/officeDocument/2006/relationships/image" Target="../media/image3539.png"/><Relationship Id="rId14" Type="http://schemas.openxmlformats.org/officeDocument/2006/relationships/image" Target="../media/image3544.png"/><Relationship Id="rId22" Type="http://schemas.openxmlformats.org/officeDocument/2006/relationships/image" Target="../media/image3551.png"/><Relationship Id="rId27" Type="http://schemas.openxmlformats.org/officeDocument/2006/relationships/image" Target="../media/image3556.png"/><Relationship Id="rId30" Type="http://schemas.openxmlformats.org/officeDocument/2006/relationships/image" Target="../media/image366.png"/><Relationship Id="rId35" Type="http://schemas.openxmlformats.org/officeDocument/2006/relationships/image" Target="../media/image371.png"/><Relationship Id="rId43" Type="http://schemas.openxmlformats.org/officeDocument/2006/relationships/image" Target="../media/image379.png"/><Relationship Id="rId48" Type="http://schemas.openxmlformats.org/officeDocument/2006/relationships/image" Target="../media/image384.png"/><Relationship Id="rId8" Type="http://schemas.openxmlformats.org/officeDocument/2006/relationships/image" Target="../media/image3538.png"/><Relationship Id="rId51" Type="http://schemas.openxmlformats.org/officeDocument/2006/relationships/image" Target="../media/image3558.png"/><Relationship Id="rId3" Type="http://schemas.openxmlformats.org/officeDocument/2006/relationships/image" Target="../media/image3499.png"/><Relationship Id="rId12" Type="http://schemas.openxmlformats.org/officeDocument/2006/relationships/image" Target="../media/image3542.png"/><Relationship Id="rId17" Type="http://schemas.openxmlformats.org/officeDocument/2006/relationships/image" Target="../media/image3546.png"/><Relationship Id="rId25" Type="http://schemas.openxmlformats.org/officeDocument/2006/relationships/image" Target="../media/image3554.png"/><Relationship Id="rId33" Type="http://schemas.openxmlformats.org/officeDocument/2006/relationships/image" Target="../media/image369.png"/><Relationship Id="rId38" Type="http://schemas.openxmlformats.org/officeDocument/2006/relationships/image" Target="../media/image374.png"/><Relationship Id="rId46" Type="http://schemas.openxmlformats.org/officeDocument/2006/relationships/image" Target="../media/image382.png"/><Relationship Id="rId20" Type="http://schemas.openxmlformats.org/officeDocument/2006/relationships/image" Target="../media/image3549.png"/><Relationship Id="rId41" Type="http://schemas.openxmlformats.org/officeDocument/2006/relationships/image" Target="../media/image377.png"/><Relationship Id="rId1" Type="http://schemas.openxmlformats.org/officeDocument/2006/relationships/slideLayout" Target="../slideLayouts/slideLayout5.xml"/><Relationship Id="rId6" Type="http://schemas.openxmlformats.org/officeDocument/2006/relationships/image" Target="../media/image3536.png"/></Relationships>
</file>

<file path=ppt/slides/_rels/slide92.xml.rels><?xml version="1.0" encoding="UTF-8" standalone="yes"?>
<Relationships xmlns="http://schemas.openxmlformats.org/package/2006/relationships"><Relationship Id="rId13" Type="http://schemas.openxmlformats.org/officeDocument/2006/relationships/image" Target="../media/image3568.png"/><Relationship Id="rId18" Type="http://schemas.openxmlformats.org/officeDocument/2006/relationships/image" Target="../media/image3573.png"/><Relationship Id="rId26" Type="http://schemas.openxmlformats.org/officeDocument/2006/relationships/image" Target="../media/image3581.png"/><Relationship Id="rId39" Type="http://schemas.openxmlformats.org/officeDocument/2006/relationships/image" Target="../media/image3592.png"/><Relationship Id="rId21" Type="http://schemas.openxmlformats.org/officeDocument/2006/relationships/image" Target="../media/image3576.png"/><Relationship Id="rId34" Type="http://schemas.openxmlformats.org/officeDocument/2006/relationships/image" Target="../media/image3587.png"/><Relationship Id="rId42" Type="http://schemas.openxmlformats.org/officeDocument/2006/relationships/image" Target="../media/image3595.png"/><Relationship Id="rId47" Type="http://schemas.openxmlformats.org/officeDocument/2006/relationships/image" Target="../media/image3600.png"/><Relationship Id="rId50" Type="http://schemas.openxmlformats.org/officeDocument/2006/relationships/image" Target="../media/image3603.png"/><Relationship Id="rId55" Type="http://schemas.openxmlformats.org/officeDocument/2006/relationships/image" Target="../media/image3608.png"/><Relationship Id="rId63" Type="http://schemas.openxmlformats.org/officeDocument/2006/relationships/image" Target="../media/image3611.png"/><Relationship Id="rId7" Type="http://schemas.openxmlformats.org/officeDocument/2006/relationships/image" Target="../media/image3562.png"/><Relationship Id="rId2" Type="http://schemas.openxmlformats.org/officeDocument/2006/relationships/image" Target="../media/image3559.png"/><Relationship Id="rId16" Type="http://schemas.openxmlformats.org/officeDocument/2006/relationships/image" Target="../media/image3571.png"/><Relationship Id="rId29" Type="http://schemas.openxmlformats.org/officeDocument/2006/relationships/image" Target="../media/image3582.png"/><Relationship Id="rId11" Type="http://schemas.openxmlformats.org/officeDocument/2006/relationships/image" Target="../media/image3566.png"/><Relationship Id="rId24" Type="http://schemas.openxmlformats.org/officeDocument/2006/relationships/image" Target="../media/image3579.png"/><Relationship Id="rId32" Type="http://schemas.openxmlformats.org/officeDocument/2006/relationships/image" Target="../media/image3585.png"/><Relationship Id="rId37" Type="http://schemas.openxmlformats.org/officeDocument/2006/relationships/image" Target="../media/image3590.png"/><Relationship Id="rId40" Type="http://schemas.openxmlformats.org/officeDocument/2006/relationships/image" Target="../media/image3593.png"/><Relationship Id="rId45" Type="http://schemas.openxmlformats.org/officeDocument/2006/relationships/image" Target="../media/image3598.png"/><Relationship Id="rId53" Type="http://schemas.openxmlformats.org/officeDocument/2006/relationships/image" Target="../media/image3606.png"/><Relationship Id="rId58" Type="http://schemas.openxmlformats.org/officeDocument/2006/relationships/image" Target="../media/image729.png"/><Relationship Id="rId5" Type="http://schemas.openxmlformats.org/officeDocument/2006/relationships/image" Target="../media/image3561.png"/><Relationship Id="rId61" Type="http://schemas.openxmlformats.org/officeDocument/2006/relationships/image" Target="../media/image3495.png"/><Relationship Id="rId19" Type="http://schemas.openxmlformats.org/officeDocument/2006/relationships/image" Target="../media/image3574.png"/><Relationship Id="rId14" Type="http://schemas.openxmlformats.org/officeDocument/2006/relationships/image" Target="../media/image3569.png"/><Relationship Id="rId22" Type="http://schemas.openxmlformats.org/officeDocument/2006/relationships/image" Target="../media/image3577.png"/><Relationship Id="rId27" Type="http://schemas.openxmlformats.org/officeDocument/2006/relationships/image" Target="../media/image707.png"/><Relationship Id="rId30" Type="http://schemas.openxmlformats.org/officeDocument/2006/relationships/image" Target="../media/image3583.png"/><Relationship Id="rId35" Type="http://schemas.openxmlformats.org/officeDocument/2006/relationships/image" Target="../media/image3588.png"/><Relationship Id="rId43" Type="http://schemas.openxmlformats.org/officeDocument/2006/relationships/image" Target="../media/image3596.png"/><Relationship Id="rId48" Type="http://schemas.openxmlformats.org/officeDocument/2006/relationships/image" Target="../media/image3601.png"/><Relationship Id="rId56" Type="http://schemas.openxmlformats.org/officeDocument/2006/relationships/image" Target="../media/image3609.png"/><Relationship Id="rId8" Type="http://schemas.openxmlformats.org/officeDocument/2006/relationships/image" Target="../media/image3563.png"/><Relationship Id="rId51" Type="http://schemas.openxmlformats.org/officeDocument/2006/relationships/image" Target="../media/image3604.png"/><Relationship Id="rId3" Type="http://schemas.openxmlformats.org/officeDocument/2006/relationships/image" Target="../media/image747.png"/><Relationship Id="rId12" Type="http://schemas.openxmlformats.org/officeDocument/2006/relationships/image" Target="../media/image3567.png"/><Relationship Id="rId17" Type="http://schemas.openxmlformats.org/officeDocument/2006/relationships/image" Target="../media/image3572.png"/><Relationship Id="rId25" Type="http://schemas.openxmlformats.org/officeDocument/2006/relationships/image" Target="../media/image3580.png"/><Relationship Id="rId33" Type="http://schemas.openxmlformats.org/officeDocument/2006/relationships/image" Target="../media/image3586.png"/><Relationship Id="rId38" Type="http://schemas.openxmlformats.org/officeDocument/2006/relationships/image" Target="../media/image3591.png"/><Relationship Id="rId46" Type="http://schemas.openxmlformats.org/officeDocument/2006/relationships/image" Target="../media/image3599.png"/><Relationship Id="rId59" Type="http://schemas.openxmlformats.org/officeDocument/2006/relationships/image" Target="../media/image3493.png"/><Relationship Id="rId20" Type="http://schemas.openxmlformats.org/officeDocument/2006/relationships/image" Target="../media/image3575.png"/><Relationship Id="rId41" Type="http://schemas.openxmlformats.org/officeDocument/2006/relationships/image" Target="../media/image3594.png"/><Relationship Id="rId54" Type="http://schemas.openxmlformats.org/officeDocument/2006/relationships/image" Target="../media/image3607.png"/><Relationship Id="rId62" Type="http://schemas.openxmlformats.org/officeDocument/2006/relationships/image" Target="../media/image3496.png"/><Relationship Id="rId1" Type="http://schemas.openxmlformats.org/officeDocument/2006/relationships/slideLayout" Target="../slideLayouts/slideLayout5.xml"/><Relationship Id="rId6" Type="http://schemas.openxmlformats.org/officeDocument/2006/relationships/image" Target="../media/image2754.png"/><Relationship Id="rId15" Type="http://schemas.openxmlformats.org/officeDocument/2006/relationships/image" Target="../media/image3570.png"/><Relationship Id="rId23" Type="http://schemas.openxmlformats.org/officeDocument/2006/relationships/image" Target="../media/image3578.png"/><Relationship Id="rId28" Type="http://schemas.openxmlformats.org/officeDocument/2006/relationships/image" Target="../media/image3546.png"/><Relationship Id="rId36" Type="http://schemas.openxmlformats.org/officeDocument/2006/relationships/image" Target="../media/image3589.png"/><Relationship Id="rId49" Type="http://schemas.openxmlformats.org/officeDocument/2006/relationships/image" Target="../media/image3602.png"/><Relationship Id="rId57" Type="http://schemas.openxmlformats.org/officeDocument/2006/relationships/image" Target="../media/image3610.png"/><Relationship Id="rId10" Type="http://schemas.openxmlformats.org/officeDocument/2006/relationships/image" Target="../media/image3565.png"/><Relationship Id="rId31" Type="http://schemas.openxmlformats.org/officeDocument/2006/relationships/image" Target="../media/image3584.png"/><Relationship Id="rId44" Type="http://schemas.openxmlformats.org/officeDocument/2006/relationships/image" Target="../media/image3597.png"/><Relationship Id="rId52" Type="http://schemas.openxmlformats.org/officeDocument/2006/relationships/image" Target="../media/image3605.png"/><Relationship Id="rId60" Type="http://schemas.openxmlformats.org/officeDocument/2006/relationships/image" Target="../media/image3494.png"/><Relationship Id="rId4" Type="http://schemas.openxmlformats.org/officeDocument/2006/relationships/image" Target="../media/image3560.png"/><Relationship Id="rId9" Type="http://schemas.openxmlformats.org/officeDocument/2006/relationships/image" Target="../media/image3564.png"/></Relationships>
</file>

<file path=ppt/slides/_rels/slide93.xml.rels><?xml version="1.0" encoding="UTF-8" standalone="yes"?>
<Relationships xmlns="http://schemas.openxmlformats.org/package/2006/relationships"><Relationship Id="rId13" Type="http://schemas.openxmlformats.org/officeDocument/2006/relationships/image" Target="../media/image366.png"/><Relationship Id="rId18" Type="http://schemas.openxmlformats.org/officeDocument/2006/relationships/image" Target="../media/image371.png"/><Relationship Id="rId26" Type="http://schemas.openxmlformats.org/officeDocument/2006/relationships/image" Target="../media/image379.png"/><Relationship Id="rId3" Type="http://schemas.openxmlformats.org/officeDocument/2006/relationships/image" Target="../media/image3613.png"/><Relationship Id="rId21" Type="http://schemas.openxmlformats.org/officeDocument/2006/relationships/image" Target="../media/image374.png"/><Relationship Id="rId34" Type="http://schemas.openxmlformats.org/officeDocument/2006/relationships/image" Target="../media/image3620.png"/><Relationship Id="rId7" Type="http://schemas.openxmlformats.org/officeDocument/2006/relationships/image" Target="../media/image2321.png"/><Relationship Id="rId12" Type="http://schemas.openxmlformats.org/officeDocument/2006/relationships/image" Target="../media/image755.png"/><Relationship Id="rId17" Type="http://schemas.openxmlformats.org/officeDocument/2006/relationships/image" Target="../media/image370.png"/><Relationship Id="rId25" Type="http://schemas.openxmlformats.org/officeDocument/2006/relationships/image" Target="../media/image378.png"/><Relationship Id="rId33" Type="http://schemas.openxmlformats.org/officeDocument/2006/relationships/image" Target="../media/image763.png"/><Relationship Id="rId2" Type="http://schemas.openxmlformats.org/officeDocument/2006/relationships/image" Target="../media/image3612.png"/><Relationship Id="rId16" Type="http://schemas.openxmlformats.org/officeDocument/2006/relationships/image" Target="../media/image369.png"/><Relationship Id="rId20" Type="http://schemas.openxmlformats.org/officeDocument/2006/relationships/image" Target="../media/image757.png"/><Relationship Id="rId29" Type="http://schemas.openxmlformats.org/officeDocument/2006/relationships/image" Target="../media/image760.png"/><Relationship Id="rId1" Type="http://schemas.openxmlformats.org/officeDocument/2006/relationships/slideLayout" Target="../slideLayouts/slideLayout5.xml"/><Relationship Id="rId6" Type="http://schemas.openxmlformats.org/officeDocument/2006/relationships/image" Target="../media/image3616.png"/><Relationship Id="rId11" Type="http://schemas.openxmlformats.org/officeDocument/2006/relationships/image" Target="../media/image3619.png"/><Relationship Id="rId24" Type="http://schemas.openxmlformats.org/officeDocument/2006/relationships/image" Target="../media/image377.png"/><Relationship Id="rId32" Type="http://schemas.openxmlformats.org/officeDocument/2006/relationships/image" Target="../media/image762.png"/><Relationship Id="rId5" Type="http://schemas.openxmlformats.org/officeDocument/2006/relationships/image" Target="../media/image3615.png"/><Relationship Id="rId15" Type="http://schemas.openxmlformats.org/officeDocument/2006/relationships/image" Target="../media/image756.png"/><Relationship Id="rId23" Type="http://schemas.openxmlformats.org/officeDocument/2006/relationships/image" Target="../media/image376.png"/><Relationship Id="rId28" Type="http://schemas.openxmlformats.org/officeDocument/2006/relationships/image" Target="../media/image759.png"/><Relationship Id="rId10" Type="http://schemas.openxmlformats.org/officeDocument/2006/relationships/image" Target="../media/image3618.png"/><Relationship Id="rId19" Type="http://schemas.openxmlformats.org/officeDocument/2006/relationships/image" Target="../media/image372.png"/><Relationship Id="rId31" Type="http://schemas.openxmlformats.org/officeDocument/2006/relationships/image" Target="../media/image761.png"/><Relationship Id="rId4" Type="http://schemas.openxmlformats.org/officeDocument/2006/relationships/image" Target="../media/image3614.png"/><Relationship Id="rId9" Type="http://schemas.openxmlformats.org/officeDocument/2006/relationships/image" Target="../media/image2482.png"/><Relationship Id="rId14" Type="http://schemas.openxmlformats.org/officeDocument/2006/relationships/image" Target="../media/image367.png"/><Relationship Id="rId22" Type="http://schemas.openxmlformats.org/officeDocument/2006/relationships/image" Target="../media/image758.png"/><Relationship Id="rId27" Type="http://schemas.openxmlformats.org/officeDocument/2006/relationships/image" Target="../media/image380.png"/><Relationship Id="rId30" Type="http://schemas.openxmlformats.org/officeDocument/2006/relationships/image" Target="../media/image383.png"/><Relationship Id="rId8" Type="http://schemas.openxmlformats.org/officeDocument/2006/relationships/image" Target="../media/image3617.png"/></Relationships>
</file>

<file path=ppt/slides/_rels/slide94.xml.rels><?xml version="1.0" encoding="UTF-8" standalone="yes"?>
<Relationships xmlns="http://schemas.openxmlformats.org/package/2006/relationships"><Relationship Id="rId8" Type="http://schemas.openxmlformats.org/officeDocument/2006/relationships/image" Target="../media/image833.png"/><Relationship Id="rId13" Type="http://schemas.openxmlformats.org/officeDocument/2006/relationships/image" Target="../media/image3630.png"/><Relationship Id="rId18" Type="http://schemas.openxmlformats.org/officeDocument/2006/relationships/image" Target="../media/image3635.png"/><Relationship Id="rId26" Type="http://schemas.openxmlformats.org/officeDocument/2006/relationships/image" Target="../media/image3643.png"/><Relationship Id="rId3" Type="http://schemas.openxmlformats.org/officeDocument/2006/relationships/image" Target="../media/image869.png"/><Relationship Id="rId21" Type="http://schemas.openxmlformats.org/officeDocument/2006/relationships/image" Target="../media/image3638.png"/><Relationship Id="rId7" Type="http://schemas.openxmlformats.org/officeDocument/2006/relationships/image" Target="../media/image3625.png"/><Relationship Id="rId12" Type="http://schemas.openxmlformats.org/officeDocument/2006/relationships/image" Target="../media/image3629.png"/><Relationship Id="rId17" Type="http://schemas.openxmlformats.org/officeDocument/2006/relationships/image" Target="../media/image3634.png"/><Relationship Id="rId25" Type="http://schemas.openxmlformats.org/officeDocument/2006/relationships/image" Target="../media/image3642.png"/><Relationship Id="rId2" Type="http://schemas.openxmlformats.org/officeDocument/2006/relationships/image" Target="../media/image3621.png"/><Relationship Id="rId16" Type="http://schemas.openxmlformats.org/officeDocument/2006/relationships/image" Target="../media/image3633.png"/><Relationship Id="rId20" Type="http://schemas.openxmlformats.org/officeDocument/2006/relationships/image" Target="../media/image3637.png"/><Relationship Id="rId29" Type="http://schemas.openxmlformats.org/officeDocument/2006/relationships/image" Target="../media/image3427.png"/><Relationship Id="rId1" Type="http://schemas.openxmlformats.org/officeDocument/2006/relationships/slideLayout" Target="../slideLayouts/slideLayout5.xml"/><Relationship Id="rId6" Type="http://schemas.openxmlformats.org/officeDocument/2006/relationships/image" Target="../media/image3624.png"/><Relationship Id="rId11" Type="http://schemas.openxmlformats.org/officeDocument/2006/relationships/image" Target="../media/image3628.png"/><Relationship Id="rId24" Type="http://schemas.openxmlformats.org/officeDocument/2006/relationships/image" Target="../media/image3641.png"/><Relationship Id="rId32" Type="http://schemas.openxmlformats.org/officeDocument/2006/relationships/image" Target="../media/image3644.png"/><Relationship Id="rId5" Type="http://schemas.openxmlformats.org/officeDocument/2006/relationships/image" Target="../media/image3623.png"/><Relationship Id="rId15" Type="http://schemas.openxmlformats.org/officeDocument/2006/relationships/image" Target="../media/image3632.png"/><Relationship Id="rId23" Type="http://schemas.openxmlformats.org/officeDocument/2006/relationships/image" Target="../media/image3640.png"/><Relationship Id="rId28" Type="http://schemas.openxmlformats.org/officeDocument/2006/relationships/image" Target="../media/image3426.png"/><Relationship Id="rId10" Type="http://schemas.openxmlformats.org/officeDocument/2006/relationships/image" Target="../media/image3627.png"/><Relationship Id="rId19" Type="http://schemas.openxmlformats.org/officeDocument/2006/relationships/image" Target="../media/image3636.png"/><Relationship Id="rId31" Type="http://schemas.openxmlformats.org/officeDocument/2006/relationships/image" Target="../media/image3429.png"/><Relationship Id="rId4" Type="http://schemas.openxmlformats.org/officeDocument/2006/relationships/image" Target="../media/image3622.png"/><Relationship Id="rId9" Type="http://schemas.openxmlformats.org/officeDocument/2006/relationships/image" Target="../media/image3626.png"/><Relationship Id="rId14" Type="http://schemas.openxmlformats.org/officeDocument/2006/relationships/image" Target="../media/image3631.png"/><Relationship Id="rId22" Type="http://schemas.openxmlformats.org/officeDocument/2006/relationships/image" Target="../media/image3639.png"/><Relationship Id="rId27" Type="http://schemas.openxmlformats.org/officeDocument/2006/relationships/image" Target="../media/image791.png"/><Relationship Id="rId30" Type="http://schemas.openxmlformats.org/officeDocument/2006/relationships/image" Target="../media/image3428.png"/></Relationships>
</file>

<file path=ppt/slides/_rels/slide95.xml.rels><?xml version="1.0" encoding="UTF-8" standalone="yes"?>
<Relationships xmlns="http://schemas.openxmlformats.org/package/2006/relationships"><Relationship Id="rId13" Type="http://schemas.openxmlformats.org/officeDocument/2006/relationships/image" Target="../media/image3655.png"/><Relationship Id="rId18" Type="http://schemas.openxmlformats.org/officeDocument/2006/relationships/image" Target="../media/image3660.png"/><Relationship Id="rId26" Type="http://schemas.openxmlformats.org/officeDocument/2006/relationships/image" Target="../media/image3667.png"/><Relationship Id="rId39" Type="http://schemas.openxmlformats.org/officeDocument/2006/relationships/image" Target="../media/image374.png"/><Relationship Id="rId21" Type="http://schemas.openxmlformats.org/officeDocument/2006/relationships/image" Target="../media/image3662.png"/><Relationship Id="rId34" Type="http://schemas.openxmlformats.org/officeDocument/2006/relationships/image" Target="../media/image369.png"/><Relationship Id="rId42" Type="http://schemas.openxmlformats.org/officeDocument/2006/relationships/image" Target="../media/image377.png"/><Relationship Id="rId47" Type="http://schemas.openxmlformats.org/officeDocument/2006/relationships/image" Target="../media/image760.png"/><Relationship Id="rId50" Type="http://schemas.openxmlformats.org/officeDocument/2006/relationships/image" Target="../media/image762.png"/><Relationship Id="rId55" Type="http://schemas.openxmlformats.org/officeDocument/2006/relationships/image" Target="../media/image3673.png"/><Relationship Id="rId7" Type="http://schemas.openxmlformats.org/officeDocument/2006/relationships/image" Target="../media/image3649.png"/><Relationship Id="rId2" Type="http://schemas.openxmlformats.org/officeDocument/2006/relationships/image" Target="../media/image3645.png"/><Relationship Id="rId16" Type="http://schemas.openxmlformats.org/officeDocument/2006/relationships/image" Target="../media/image3658.png"/><Relationship Id="rId29" Type="http://schemas.openxmlformats.org/officeDocument/2006/relationships/image" Target="../media/image3670.png"/><Relationship Id="rId11" Type="http://schemas.openxmlformats.org/officeDocument/2006/relationships/image" Target="../media/image3653.jpg"/><Relationship Id="rId24" Type="http://schemas.openxmlformats.org/officeDocument/2006/relationships/image" Target="../media/image3665.png"/><Relationship Id="rId32" Type="http://schemas.openxmlformats.org/officeDocument/2006/relationships/image" Target="../media/image367.png"/><Relationship Id="rId37" Type="http://schemas.openxmlformats.org/officeDocument/2006/relationships/image" Target="../media/image372.png"/><Relationship Id="rId40" Type="http://schemas.openxmlformats.org/officeDocument/2006/relationships/image" Target="../media/image758.png"/><Relationship Id="rId45" Type="http://schemas.openxmlformats.org/officeDocument/2006/relationships/image" Target="../media/image380.png"/><Relationship Id="rId53" Type="http://schemas.microsoft.com/office/2007/relationships/hdphoto" Target="../media/hdphoto6.wdp"/><Relationship Id="rId58" Type="http://schemas.microsoft.com/office/2007/relationships/hdphoto" Target="../media/hdphoto8.wdp"/><Relationship Id="rId5" Type="http://schemas.openxmlformats.org/officeDocument/2006/relationships/image" Target="../media/image3647.png"/><Relationship Id="rId19" Type="http://schemas.openxmlformats.org/officeDocument/2006/relationships/image" Target="../media/image3661.png"/><Relationship Id="rId4" Type="http://schemas.openxmlformats.org/officeDocument/2006/relationships/image" Target="../media/image3646.png"/><Relationship Id="rId9" Type="http://schemas.openxmlformats.org/officeDocument/2006/relationships/image" Target="../media/image3651.jpg"/><Relationship Id="rId14" Type="http://schemas.openxmlformats.org/officeDocument/2006/relationships/image" Target="../media/image3656.png"/><Relationship Id="rId22" Type="http://schemas.openxmlformats.org/officeDocument/2006/relationships/image" Target="../media/image3663.png"/><Relationship Id="rId27" Type="http://schemas.openxmlformats.org/officeDocument/2006/relationships/image" Target="../media/image3668.png"/><Relationship Id="rId30" Type="http://schemas.openxmlformats.org/officeDocument/2006/relationships/image" Target="../media/image755.png"/><Relationship Id="rId35" Type="http://schemas.openxmlformats.org/officeDocument/2006/relationships/image" Target="../media/image370.png"/><Relationship Id="rId43" Type="http://schemas.openxmlformats.org/officeDocument/2006/relationships/image" Target="../media/image378.png"/><Relationship Id="rId48" Type="http://schemas.openxmlformats.org/officeDocument/2006/relationships/image" Target="../media/image383.png"/><Relationship Id="rId56" Type="http://schemas.microsoft.com/office/2007/relationships/hdphoto" Target="../media/hdphoto7.wdp"/><Relationship Id="rId8" Type="http://schemas.openxmlformats.org/officeDocument/2006/relationships/image" Target="../media/image3650.png"/><Relationship Id="rId51" Type="http://schemas.openxmlformats.org/officeDocument/2006/relationships/image" Target="../media/image763.png"/><Relationship Id="rId3" Type="http://schemas.openxmlformats.org/officeDocument/2006/relationships/image" Target="../media/image747.png"/><Relationship Id="rId12" Type="http://schemas.openxmlformats.org/officeDocument/2006/relationships/image" Target="../media/image3654.png"/><Relationship Id="rId17" Type="http://schemas.openxmlformats.org/officeDocument/2006/relationships/image" Target="../media/image3659.png"/><Relationship Id="rId25" Type="http://schemas.openxmlformats.org/officeDocument/2006/relationships/image" Target="../media/image3666.png"/><Relationship Id="rId33" Type="http://schemas.openxmlformats.org/officeDocument/2006/relationships/image" Target="../media/image756.png"/><Relationship Id="rId38" Type="http://schemas.openxmlformats.org/officeDocument/2006/relationships/image" Target="../media/image757.png"/><Relationship Id="rId46" Type="http://schemas.openxmlformats.org/officeDocument/2006/relationships/image" Target="../media/image759.png"/><Relationship Id="rId59" Type="http://schemas.openxmlformats.org/officeDocument/2006/relationships/image" Target="../media/image3675.png"/><Relationship Id="rId20" Type="http://schemas.openxmlformats.org/officeDocument/2006/relationships/image" Target="../media/image707.png"/><Relationship Id="rId41" Type="http://schemas.openxmlformats.org/officeDocument/2006/relationships/image" Target="../media/image376.png"/><Relationship Id="rId54" Type="http://schemas.openxmlformats.org/officeDocument/2006/relationships/image" Target="../media/image3672.png"/><Relationship Id="rId1" Type="http://schemas.openxmlformats.org/officeDocument/2006/relationships/slideLayout" Target="../slideLayouts/slideLayout5.xml"/><Relationship Id="rId6" Type="http://schemas.openxmlformats.org/officeDocument/2006/relationships/image" Target="../media/image3648.png"/><Relationship Id="rId15" Type="http://schemas.openxmlformats.org/officeDocument/2006/relationships/image" Target="../media/image3657.png"/><Relationship Id="rId23" Type="http://schemas.openxmlformats.org/officeDocument/2006/relationships/image" Target="../media/image3664.png"/><Relationship Id="rId28" Type="http://schemas.openxmlformats.org/officeDocument/2006/relationships/image" Target="../media/image3669.png"/><Relationship Id="rId36" Type="http://schemas.openxmlformats.org/officeDocument/2006/relationships/image" Target="../media/image371.png"/><Relationship Id="rId49" Type="http://schemas.openxmlformats.org/officeDocument/2006/relationships/image" Target="../media/image761.png"/><Relationship Id="rId57" Type="http://schemas.openxmlformats.org/officeDocument/2006/relationships/image" Target="../media/image3674.png"/><Relationship Id="rId10" Type="http://schemas.openxmlformats.org/officeDocument/2006/relationships/image" Target="../media/image3652.jpg"/><Relationship Id="rId31" Type="http://schemas.openxmlformats.org/officeDocument/2006/relationships/image" Target="../media/image366.png"/><Relationship Id="rId44" Type="http://schemas.openxmlformats.org/officeDocument/2006/relationships/image" Target="../media/image379.png"/><Relationship Id="rId52" Type="http://schemas.openxmlformats.org/officeDocument/2006/relationships/image" Target="../media/image3671.png"/></Relationships>
</file>

<file path=ppt/slides/_rels/slide96.xml.rels><?xml version="1.0" encoding="UTF-8" standalone="yes"?>
<Relationships xmlns="http://schemas.openxmlformats.org/package/2006/relationships"><Relationship Id="rId8" Type="http://schemas.openxmlformats.org/officeDocument/2006/relationships/image" Target="../media/image3681.png"/><Relationship Id="rId13" Type="http://schemas.openxmlformats.org/officeDocument/2006/relationships/image" Target="../media/image3686.png"/><Relationship Id="rId18" Type="http://schemas.openxmlformats.org/officeDocument/2006/relationships/image" Target="../media/image3690.png"/><Relationship Id="rId26" Type="http://schemas.openxmlformats.org/officeDocument/2006/relationships/image" Target="../media/image3428.png"/><Relationship Id="rId3" Type="http://schemas.openxmlformats.org/officeDocument/2006/relationships/image" Target="../media/image869.png"/><Relationship Id="rId21" Type="http://schemas.openxmlformats.org/officeDocument/2006/relationships/image" Target="../media/image3693.png"/><Relationship Id="rId7" Type="http://schemas.openxmlformats.org/officeDocument/2006/relationships/image" Target="../media/image3680.png"/><Relationship Id="rId12" Type="http://schemas.openxmlformats.org/officeDocument/2006/relationships/image" Target="../media/image3685.png"/><Relationship Id="rId17" Type="http://schemas.openxmlformats.org/officeDocument/2006/relationships/image" Target="../media/image3689.png"/><Relationship Id="rId25" Type="http://schemas.openxmlformats.org/officeDocument/2006/relationships/image" Target="../media/image3427.png"/><Relationship Id="rId2" Type="http://schemas.openxmlformats.org/officeDocument/2006/relationships/image" Target="../media/image3676.png"/><Relationship Id="rId16" Type="http://schemas.openxmlformats.org/officeDocument/2006/relationships/image" Target="../media/image833.png"/><Relationship Id="rId20" Type="http://schemas.openxmlformats.org/officeDocument/2006/relationships/image" Target="../media/image3692.png"/><Relationship Id="rId1" Type="http://schemas.openxmlformats.org/officeDocument/2006/relationships/slideLayout" Target="../slideLayouts/slideLayout5.xml"/><Relationship Id="rId6" Type="http://schemas.openxmlformats.org/officeDocument/2006/relationships/image" Target="../media/image3679.png"/><Relationship Id="rId11" Type="http://schemas.openxmlformats.org/officeDocument/2006/relationships/image" Target="../media/image3684.png"/><Relationship Id="rId24" Type="http://schemas.openxmlformats.org/officeDocument/2006/relationships/image" Target="../media/image3426.png"/><Relationship Id="rId5" Type="http://schemas.openxmlformats.org/officeDocument/2006/relationships/image" Target="../media/image3678.png"/><Relationship Id="rId15" Type="http://schemas.openxmlformats.org/officeDocument/2006/relationships/image" Target="../media/image3688.png"/><Relationship Id="rId23" Type="http://schemas.openxmlformats.org/officeDocument/2006/relationships/image" Target="../media/image791.png"/><Relationship Id="rId28" Type="http://schemas.openxmlformats.org/officeDocument/2006/relationships/image" Target="../media/image3695.png"/><Relationship Id="rId10" Type="http://schemas.openxmlformats.org/officeDocument/2006/relationships/image" Target="../media/image3683.png"/><Relationship Id="rId19" Type="http://schemas.openxmlformats.org/officeDocument/2006/relationships/image" Target="../media/image3691.png"/><Relationship Id="rId4" Type="http://schemas.openxmlformats.org/officeDocument/2006/relationships/image" Target="../media/image3677.png"/><Relationship Id="rId9" Type="http://schemas.openxmlformats.org/officeDocument/2006/relationships/image" Target="../media/image3682.png"/><Relationship Id="rId14" Type="http://schemas.openxmlformats.org/officeDocument/2006/relationships/image" Target="../media/image3687.png"/><Relationship Id="rId22" Type="http://schemas.openxmlformats.org/officeDocument/2006/relationships/image" Target="../media/image3694.png"/><Relationship Id="rId27" Type="http://schemas.openxmlformats.org/officeDocument/2006/relationships/image" Target="../media/image3429.png"/></Relationships>
</file>

<file path=ppt/slides/_rels/slide97.xml.rels><?xml version="1.0" encoding="UTF-8" standalone="yes"?>
<Relationships xmlns="http://schemas.openxmlformats.org/package/2006/relationships"><Relationship Id="rId13" Type="http://schemas.openxmlformats.org/officeDocument/2006/relationships/image" Target="../media/image3705.png"/><Relationship Id="rId18" Type="http://schemas.openxmlformats.org/officeDocument/2006/relationships/image" Target="../media/image3710.png"/><Relationship Id="rId26" Type="http://schemas.openxmlformats.org/officeDocument/2006/relationships/image" Target="../media/image3717.png"/><Relationship Id="rId39" Type="http://schemas.openxmlformats.org/officeDocument/2006/relationships/image" Target="../media/image373.png"/><Relationship Id="rId21" Type="http://schemas.openxmlformats.org/officeDocument/2006/relationships/image" Target="../media/image3713.png"/><Relationship Id="rId34" Type="http://schemas.openxmlformats.org/officeDocument/2006/relationships/image" Target="../media/image368.png"/><Relationship Id="rId42" Type="http://schemas.openxmlformats.org/officeDocument/2006/relationships/image" Target="../media/image376.png"/><Relationship Id="rId47" Type="http://schemas.openxmlformats.org/officeDocument/2006/relationships/image" Target="../media/image381.png"/><Relationship Id="rId50" Type="http://schemas.openxmlformats.org/officeDocument/2006/relationships/image" Target="../media/image384.png"/><Relationship Id="rId7" Type="http://schemas.openxmlformats.org/officeDocument/2006/relationships/image" Target="../media/image3699.png"/><Relationship Id="rId2" Type="http://schemas.openxmlformats.org/officeDocument/2006/relationships/notesSlide" Target="../notesSlides/notesSlide4.xml"/><Relationship Id="rId16" Type="http://schemas.openxmlformats.org/officeDocument/2006/relationships/image" Target="../media/image3708.png"/><Relationship Id="rId29" Type="http://schemas.openxmlformats.org/officeDocument/2006/relationships/image" Target="../media/image3720.png"/><Relationship Id="rId11" Type="http://schemas.openxmlformats.org/officeDocument/2006/relationships/image" Target="../media/image3703.png"/><Relationship Id="rId24" Type="http://schemas.openxmlformats.org/officeDocument/2006/relationships/image" Target="../media/image3715.png"/><Relationship Id="rId32" Type="http://schemas.openxmlformats.org/officeDocument/2006/relationships/image" Target="../media/image366.png"/><Relationship Id="rId37" Type="http://schemas.openxmlformats.org/officeDocument/2006/relationships/image" Target="../media/image371.png"/><Relationship Id="rId40" Type="http://schemas.openxmlformats.org/officeDocument/2006/relationships/image" Target="../media/image374.png"/><Relationship Id="rId45" Type="http://schemas.openxmlformats.org/officeDocument/2006/relationships/image" Target="../media/image379.png"/><Relationship Id="rId53" Type="http://schemas.openxmlformats.org/officeDocument/2006/relationships/image" Target="../media/image3722.png"/><Relationship Id="rId5" Type="http://schemas.openxmlformats.org/officeDocument/2006/relationships/image" Target="../media/image3697.png"/><Relationship Id="rId10" Type="http://schemas.openxmlformats.org/officeDocument/2006/relationships/image" Target="../media/image3702.png"/><Relationship Id="rId19" Type="http://schemas.openxmlformats.org/officeDocument/2006/relationships/image" Target="../media/image3711.png"/><Relationship Id="rId31" Type="http://schemas.openxmlformats.org/officeDocument/2006/relationships/image" Target="../media/image365.png"/><Relationship Id="rId44" Type="http://schemas.openxmlformats.org/officeDocument/2006/relationships/image" Target="../media/image378.png"/><Relationship Id="rId52" Type="http://schemas.openxmlformats.org/officeDocument/2006/relationships/image" Target="../media/image386.png"/><Relationship Id="rId4" Type="http://schemas.openxmlformats.org/officeDocument/2006/relationships/image" Target="../media/image747.png"/><Relationship Id="rId9" Type="http://schemas.openxmlformats.org/officeDocument/2006/relationships/image" Target="../media/image3701.png"/><Relationship Id="rId14" Type="http://schemas.openxmlformats.org/officeDocument/2006/relationships/image" Target="../media/image3706.png"/><Relationship Id="rId22" Type="http://schemas.openxmlformats.org/officeDocument/2006/relationships/image" Target="../media/image3714.png"/><Relationship Id="rId27" Type="http://schemas.openxmlformats.org/officeDocument/2006/relationships/image" Target="../media/image3718.png"/><Relationship Id="rId30" Type="http://schemas.openxmlformats.org/officeDocument/2006/relationships/image" Target="../media/image3721.png"/><Relationship Id="rId35" Type="http://schemas.openxmlformats.org/officeDocument/2006/relationships/image" Target="../media/image369.png"/><Relationship Id="rId43" Type="http://schemas.openxmlformats.org/officeDocument/2006/relationships/image" Target="../media/image377.png"/><Relationship Id="rId48" Type="http://schemas.openxmlformats.org/officeDocument/2006/relationships/image" Target="../media/image382.png"/><Relationship Id="rId8" Type="http://schemas.openxmlformats.org/officeDocument/2006/relationships/image" Target="../media/image3700.png"/><Relationship Id="rId51" Type="http://schemas.openxmlformats.org/officeDocument/2006/relationships/image" Target="../media/image385.png"/><Relationship Id="rId3" Type="http://schemas.openxmlformats.org/officeDocument/2006/relationships/image" Target="../media/image3696.png"/><Relationship Id="rId12" Type="http://schemas.openxmlformats.org/officeDocument/2006/relationships/image" Target="../media/image3704.png"/><Relationship Id="rId17" Type="http://schemas.openxmlformats.org/officeDocument/2006/relationships/image" Target="../media/image3709.png"/><Relationship Id="rId25" Type="http://schemas.openxmlformats.org/officeDocument/2006/relationships/image" Target="../media/image3716.png"/><Relationship Id="rId33" Type="http://schemas.openxmlformats.org/officeDocument/2006/relationships/image" Target="../media/image367.png"/><Relationship Id="rId38" Type="http://schemas.openxmlformats.org/officeDocument/2006/relationships/image" Target="../media/image372.png"/><Relationship Id="rId46" Type="http://schemas.openxmlformats.org/officeDocument/2006/relationships/image" Target="../media/image380.png"/><Relationship Id="rId20" Type="http://schemas.openxmlformats.org/officeDocument/2006/relationships/image" Target="../media/image3712.png"/><Relationship Id="rId41" Type="http://schemas.openxmlformats.org/officeDocument/2006/relationships/image" Target="../media/image375.png"/><Relationship Id="rId1" Type="http://schemas.openxmlformats.org/officeDocument/2006/relationships/slideLayout" Target="../slideLayouts/slideLayout5.xml"/><Relationship Id="rId6" Type="http://schemas.openxmlformats.org/officeDocument/2006/relationships/image" Target="../media/image3698.png"/><Relationship Id="rId15" Type="http://schemas.openxmlformats.org/officeDocument/2006/relationships/image" Target="../media/image3707.png"/><Relationship Id="rId23" Type="http://schemas.openxmlformats.org/officeDocument/2006/relationships/image" Target="../media/image707.png"/><Relationship Id="rId28" Type="http://schemas.openxmlformats.org/officeDocument/2006/relationships/image" Target="../media/image3719.png"/><Relationship Id="rId36" Type="http://schemas.openxmlformats.org/officeDocument/2006/relationships/image" Target="../media/image370.png"/><Relationship Id="rId49" Type="http://schemas.openxmlformats.org/officeDocument/2006/relationships/image" Target="../media/image383.png"/></Relationships>
</file>

<file path=ppt/slides/_rels/slide98.xml.rels><?xml version="1.0" encoding="UTF-8" standalone="yes"?>
<Relationships xmlns="http://schemas.openxmlformats.org/package/2006/relationships"><Relationship Id="rId8" Type="http://schemas.openxmlformats.org/officeDocument/2006/relationships/image" Target="../media/image3729.png"/><Relationship Id="rId13" Type="http://schemas.openxmlformats.org/officeDocument/2006/relationships/image" Target="../media/image833.png"/><Relationship Id="rId18" Type="http://schemas.openxmlformats.org/officeDocument/2006/relationships/image" Target="../media/image3737.png"/><Relationship Id="rId26" Type="http://schemas.openxmlformats.org/officeDocument/2006/relationships/image" Target="../media/image3740.png"/><Relationship Id="rId3" Type="http://schemas.openxmlformats.org/officeDocument/2006/relationships/image" Target="../media/image3724.png"/><Relationship Id="rId21" Type="http://schemas.openxmlformats.org/officeDocument/2006/relationships/image" Target="../media/image791.png"/><Relationship Id="rId7" Type="http://schemas.openxmlformats.org/officeDocument/2006/relationships/image" Target="../media/image3728.png"/><Relationship Id="rId12" Type="http://schemas.openxmlformats.org/officeDocument/2006/relationships/image" Target="../media/image3732.png"/><Relationship Id="rId17" Type="http://schemas.openxmlformats.org/officeDocument/2006/relationships/image" Target="../media/image3736.png"/><Relationship Id="rId25" Type="http://schemas.openxmlformats.org/officeDocument/2006/relationships/image" Target="../media/image3429.png"/><Relationship Id="rId2" Type="http://schemas.openxmlformats.org/officeDocument/2006/relationships/image" Target="../media/image3723.png"/><Relationship Id="rId16" Type="http://schemas.openxmlformats.org/officeDocument/2006/relationships/image" Target="../media/image3735.png"/><Relationship Id="rId20" Type="http://schemas.openxmlformats.org/officeDocument/2006/relationships/image" Target="../media/image3739.png"/><Relationship Id="rId1" Type="http://schemas.openxmlformats.org/officeDocument/2006/relationships/slideLayout" Target="../slideLayouts/slideLayout5.xml"/><Relationship Id="rId6" Type="http://schemas.openxmlformats.org/officeDocument/2006/relationships/image" Target="../media/image3727.png"/><Relationship Id="rId11" Type="http://schemas.openxmlformats.org/officeDocument/2006/relationships/image" Target="../media/image3731.png"/><Relationship Id="rId24" Type="http://schemas.openxmlformats.org/officeDocument/2006/relationships/image" Target="../media/image3428.png"/><Relationship Id="rId5" Type="http://schemas.openxmlformats.org/officeDocument/2006/relationships/image" Target="../media/image3726.png"/><Relationship Id="rId15" Type="http://schemas.openxmlformats.org/officeDocument/2006/relationships/image" Target="../media/image3734.png"/><Relationship Id="rId23" Type="http://schemas.openxmlformats.org/officeDocument/2006/relationships/image" Target="../media/image3427.png"/><Relationship Id="rId10" Type="http://schemas.openxmlformats.org/officeDocument/2006/relationships/image" Target="../media/image3730.png"/><Relationship Id="rId19" Type="http://schemas.openxmlformats.org/officeDocument/2006/relationships/image" Target="../media/image3738.png"/><Relationship Id="rId4" Type="http://schemas.openxmlformats.org/officeDocument/2006/relationships/image" Target="../media/image3725.png"/><Relationship Id="rId9" Type="http://schemas.openxmlformats.org/officeDocument/2006/relationships/image" Target="../media/image869.png"/><Relationship Id="rId14" Type="http://schemas.openxmlformats.org/officeDocument/2006/relationships/image" Target="../media/image3733.png"/><Relationship Id="rId22" Type="http://schemas.openxmlformats.org/officeDocument/2006/relationships/image" Target="../media/image3426.png"/></Relationships>
</file>

<file path=ppt/slides/_rels/slide99.xml.rels><?xml version="1.0" encoding="UTF-8" standalone="yes"?>
<Relationships xmlns="http://schemas.openxmlformats.org/package/2006/relationships"><Relationship Id="rId8" Type="http://schemas.openxmlformats.org/officeDocument/2006/relationships/image" Target="../media/image366.png"/><Relationship Id="rId13" Type="http://schemas.openxmlformats.org/officeDocument/2006/relationships/image" Target="../media/image371.png"/><Relationship Id="rId18" Type="http://schemas.openxmlformats.org/officeDocument/2006/relationships/image" Target="../media/image376.png"/><Relationship Id="rId26" Type="http://schemas.openxmlformats.org/officeDocument/2006/relationships/image" Target="../media/image384.png"/><Relationship Id="rId3" Type="http://schemas.openxmlformats.org/officeDocument/2006/relationships/image" Target="../media/image3741.png"/><Relationship Id="rId21" Type="http://schemas.openxmlformats.org/officeDocument/2006/relationships/image" Target="../media/image379.png"/><Relationship Id="rId7" Type="http://schemas.openxmlformats.org/officeDocument/2006/relationships/image" Target="../media/image365.png"/><Relationship Id="rId12" Type="http://schemas.openxmlformats.org/officeDocument/2006/relationships/image" Target="../media/image370.png"/><Relationship Id="rId17" Type="http://schemas.openxmlformats.org/officeDocument/2006/relationships/image" Target="../media/image375.png"/><Relationship Id="rId25" Type="http://schemas.openxmlformats.org/officeDocument/2006/relationships/image" Target="../media/image383.png"/><Relationship Id="rId2" Type="http://schemas.openxmlformats.org/officeDocument/2006/relationships/image" Target="../media/image747.png"/><Relationship Id="rId16" Type="http://schemas.openxmlformats.org/officeDocument/2006/relationships/image" Target="../media/image374.png"/><Relationship Id="rId20" Type="http://schemas.openxmlformats.org/officeDocument/2006/relationships/image" Target="../media/image378.png"/><Relationship Id="rId29" Type="http://schemas.openxmlformats.org/officeDocument/2006/relationships/image" Target="../media/image3745.png"/><Relationship Id="rId1" Type="http://schemas.openxmlformats.org/officeDocument/2006/relationships/slideLayout" Target="../slideLayouts/slideLayout5.xml"/><Relationship Id="rId6" Type="http://schemas.openxmlformats.org/officeDocument/2006/relationships/image" Target="../media/image3744.png"/><Relationship Id="rId11" Type="http://schemas.openxmlformats.org/officeDocument/2006/relationships/image" Target="../media/image369.png"/><Relationship Id="rId24" Type="http://schemas.openxmlformats.org/officeDocument/2006/relationships/image" Target="../media/image382.png"/><Relationship Id="rId5" Type="http://schemas.openxmlformats.org/officeDocument/2006/relationships/image" Target="../media/image3743.png"/><Relationship Id="rId15" Type="http://schemas.openxmlformats.org/officeDocument/2006/relationships/image" Target="../media/image373.png"/><Relationship Id="rId23" Type="http://schemas.openxmlformats.org/officeDocument/2006/relationships/image" Target="../media/image381.png"/><Relationship Id="rId28" Type="http://schemas.openxmlformats.org/officeDocument/2006/relationships/image" Target="../media/image386.png"/><Relationship Id="rId10" Type="http://schemas.openxmlformats.org/officeDocument/2006/relationships/image" Target="../media/image368.png"/><Relationship Id="rId19" Type="http://schemas.openxmlformats.org/officeDocument/2006/relationships/image" Target="../media/image377.png"/><Relationship Id="rId4" Type="http://schemas.openxmlformats.org/officeDocument/2006/relationships/image" Target="../media/image3742.png"/><Relationship Id="rId9" Type="http://schemas.openxmlformats.org/officeDocument/2006/relationships/image" Target="../media/image367.png"/><Relationship Id="rId14" Type="http://schemas.openxmlformats.org/officeDocument/2006/relationships/image" Target="../media/image372.png"/><Relationship Id="rId22" Type="http://schemas.openxmlformats.org/officeDocument/2006/relationships/image" Target="../media/image380.png"/><Relationship Id="rId27" Type="http://schemas.openxmlformats.org/officeDocument/2006/relationships/image" Target="../media/image385.png"/></Relationships>
</file>

<file path=ppt/slides/_rels/slide100.xml.rels><?xml version="1.0" encoding="UTF-8" standalone="yes"?>
<Relationships xmlns="http://schemas.openxmlformats.org/package/2006/relationships"><Relationship Id="rId8" Type="http://schemas.openxmlformats.org/officeDocument/2006/relationships/image" Target="../media/image3750.png"/><Relationship Id="rId3" Type="http://schemas.openxmlformats.org/officeDocument/2006/relationships/image" Target="../media/image3747.png"/><Relationship Id="rId7" Type="http://schemas.openxmlformats.org/officeDocument/2006/relationships/image" Target="../media/image3749.png"/><Relationship Id="rId2" Type="http://schemas.openxmlformats.org/officeDocument/2006/relationships/image" Target="../media/image3746.png"/><Relationship Id="rId1" Type="http://schemas.openxmlformats.org/officeDocument/2006/relationships/slideLayout" Target="../slideLayouts/slideLayout5.xml"/><Relationship Id="rId6" Type="http://schemas.openxmlformats.org/officeDocument/2006/relationships/image" Target="../media/image792.png"/><Relationship Id="rId5" Type="http://schemas.openxmlformats.org/officeDocument/2006/relationships/image" Target="../media/image791.png"/><Relationship Id="rId4" Type="http://schemas.openxmlformats.org/officeDocument/2006/relationships/image" Target="../media/image3748.png"/><Relationship Id="rId9" Type="http://schemas.openxmlformats.org/officeDocument/2006/relationships/image" Target="../media/image3751.png"/></Relationships>
</file>

<file path=ppt/slides/_rels/slide101.xml.rels><?xml version="1.0" encoding="UTF-8" standalone="yes"?>
<Relationships xmlns="http://schemas.openxmlformats.org/package/2006/relationships"><Relationship Id="rId26" Type="http://schemas.openxmlformats.org/officeDocument/2006/relationships/image" Target="../media/image3774.png"/><Relationship Id="rId21" Type="http://schemas.openxmlformats.org/officeDocument/2006/relationships/image" Target="../media/image3769.png"/><Relationship Id="rId42" Type="http://schemas.openxmlformats.org/officeDocument/2006/relationships/image" Target="../media/image3790.png"/><Relationship Id="rId47" Type="http://schemas.openxmlformats.org/officeDocument/2006/relationships/image" Target="../media/image3795.png"/><Relationship Id="rId63" Type="http://schemas.openxmlformats.org/officeDocument/2006/relationships/image" Target="../media/image380.png"/><Relationship Id="rId68" Type="http://schemas.openxmlformats.org/officeDocument/2006/relationships/image" Target="../media/image385.png"/><Relationship Id="rId2" Type="http://schemas.openxmlformats.org/officeDocument/2006/relationships/image" Target="../media/image3752.png"/><Relationship Id="rId16" Type="http://schemas.openxmlformats.org/officeDocument/2006/relationships/image" Target="../media/image3764.png"/><Relationship Id="rId29" Type="http://schemas.openxmlformats.org/officeDocument/2006/relationships/image" Target="../media/image3777.png"/><Relationship Id="rId11" Type="http://schemas.openxmlformats.org/officeDocument/2006/relationships/image" Target="../media/image3759.png"/><Relationship Id="rId24" Type="http://schemas.openxmlformats.org/officeDocument/2006/relationships/image" Target="../media/image3772.png"/><Relationship Id="rId32" Type="http://schemas.openxmlformats.org/officeDocument/2006/relationships/image" Target="../media/image3780.png"/><Relationship Id="rId37" Type="http://schemas.openxmlformats.org/officeDocument/2006/relationships/image" Target="../media/image3785.png"/><Relationship Id="rId40" Type="http://schemas.openxmlformats.org/officeDocument/2006/relationships/image" Target="../media/image3788.png"/><Relationship Id="rId45" Type="http://schemas.openxmlformats.org/officeDocument/2006/relationships/image" Target="../media/image3793.png"/><Relationship Id="rId53" Type="http://schemas.openxmlformats.org/officeDocument/2006/relationships/image" Target="../media/image370.png"/><Relationship Id="rId58" Type="http://schemas.openxmlformats.org/officeDocument/2006/relationships/image" Target="../media/image375.png"/><Relationship Id="rId66" Type="http://schemas.openxmlformats.org/officeDocument/2006/relationships/image" Target="../media/image383.png"/><Relationship Id="rId74" Type="http://schemas.openxmlformats.org/officeDocument/2006/relationships/image" Target="../media/image3440.png"/><Relationship Id="rId5" Type="http://schemas.openxmlformats.org/officeDocument/2006/relationships/image" Target="../media/image3754.png"/><Relationship Id="rId61" Type="http://schemas.openxmlformats.org/officeDocument/2006/relationships/image" Target="../media/image378.png"/><Relationship Id="rId19" Type="http://schemas.openxmlformats.org/officeDocument/2006/relationships/image" Target="../media/image3767.png"/><Relationship Id="rId14" Type="http://schemas.openxmlformats.org/officeDocument/2006/relationships/image" Target="../media/image3762.png"/><Relationship Id="rId22" Type="http://schemas.openxmlformats.org/officeDocument/2006/relationships/image" Target="../media/image3770.png"/><Relationship Id="rId27" Type="http://schemas.openxmlformats.org/officeDocument/2006/relationships/image" Target="../media/image3775.png"/><Relationship Id="rId30" Type="http://schemas.openxmlformats.org/officeDocument/2006/relationships/image" Target="../media/image3778.png"/><Relationship Id="rId35" Type="http://schemas.openxmlformats.org/officeDocument/2006/relationships/image" Target="../media/image3783.png"/><Relationship Id="rId43" Type="http://schemas.openxmlformats.org/officeDocument/2006/relationships/image" Target="../media/image3791.png"/><Relationship Id="rId48" Type="http://schemas.openxmlformats.org/officeDocument/2006/relationships/image" Target="../media/image365.png"/><Relationship Id="rId56" Type="http://schemas.openxmlformats.org/officeDocument/2006/relationships/image" Target="../media/image373.png"/><Relationship Id="rId64" Type="http://schemas.openxmlformats.org/officeDocument/2006/relationships/image" Target="../media/image381.png"/><Relationship Id="rId69" Type="http://schemas.openxmlformats.org/officeDocument/2006/relationships/image" Target="../media/image386.png"/><Relationship Id="rId8" Type="http://schemas.openxmlformats.org/officeDocument/2006/relationships/image" Target="../media/image707.png"/><Relationship Id="rId51" Type="http://schemas.openxmlformats.org/officeDocument/2006/relationships/image" Target="../media/image368.png"/><Relationship Id="rId72" Type="http://schemas.openxmlformats.org/officeDocument/2006/relationships/image" Target="../media/image3438.png"/><Relationship Id="rId3" Type="http://schemas.openxmlformats.org/officeDocument/2006/relationships/image" Target="../media/image747.png"/><Relationship Id="rId12" Type="http://schemas.openxmlformats.org/officeDocument/2006/relationships/image" Target="../media/image3760.png"/><Relationship Id="rId17" Type="http://schemas.openxmlformats.org/officeDocument/2006/relationships/image" Target="../media/image3765.png"/><Relationship Id="rId25" Type="http://schemas.openxmlformats.org/officeDocument/2006/relationships/image" Target="../media/image3773.png"/><Relationship Id="rId33" Type="http://schemas.openxmlformats.org/officeDocument/2006/relationships/image" Target="../media/image3781.png"/><Relationship Id="rId38" Type="http://schemas.openxmlformats.org/officeDocument/2006/relationships/image" Target="../media/image3786.png"/><Relationship Id="rId46" Type="http://schemas.openxmlformats.org/officeDocument/2006/relationships/image" Target="../media/image3794.png"/><Relationship Id="rId59" Type="http://schemas.openxmlformats.org/officeDocument/2006/relationships/image" Target="../media/image376.png"/><Relationship Id="rId67" Type="http://schemas.openxmlformats.org/officeDocument/2006/relationships/image" Target="../media/image384.png"/><Relationship Id="rId20" Type="http://schemas.openxmlformats.org/officeDocument/2006/relationships/image" Target="../media/image3768.png"/><Relationship Id="rId41" Type="http://schemas.openxmlformats.org/officeDocument/2006/relationships/image" Target="../media/image3789.png"/><Relationship Id="rId54" Type="http://schemas.openxmlformats.org/officeDocument/2006/relationships/image" Target="../media/image371.png"/><Relationship Id="rId62" Type="http://schemas.openxmlformats.org/officeDocument/2006/relationships/image" Target="../media/image379.png"/><Relationship Id="rId70" Type="http://schemas.openxmlformats.org/officeDocument/2006/relationships/image" Target="../media/image3431.png"/><Relationship Id="rId75" Type="http://schemas.openxmlformats.org/officeDocument/2006/relationships/image" Target="../media/image3443.png"/><Relationship Id="rId1" Type="http://schemas.openxmlformats.org/officeDocument/2006/relationships/slideLayout" Target="../slideLayouts/slideLayout5.xml"/><Relationship Id="rId6" Type="http://schemas.openxmlformats.org/officeDocument/2006/relationships/image" Target="../media/image3755.png"/><Relationship Id="rId15" Type="http://schemas.openxmlformats.org/officeDocument/2006/relationships/image" Target="../media/image3763.png"/><Relationship Id="rId23" Type="http://schemas.openxmlformats.org/officeDocument/2006/relationships/image" Target="../media/image3771.png"/><Relationship Id="rId28" Type="http://schemas.openxmlformats.org/officeDocument/2006/relationships/image" Target="../media/image3776.png"/><Relationship Id="rId36" Type="http://schemas.openxmlformats.org/officeDocument/2006/relationships/image" Target="../media/image3784.png"/><Relationship Id="rId49" Type="http://schemas.openxmlformats.org/officeDocument/2006/relationships/image" Target="../media/image366.png"/><Relationship Id="rId57" Type="http://schemas.openxmlformats.org/officeDocument/2006/relationships/image" Target="../media/image374.png"/><Relationship Id="rId10" Type="http://schemas.openxmlformats.org/officeDocument/2006/relationships/image" Target="../media/image3758.png"/><Relationship Id="rId31" Type="http://schemas.openxmlformats.org/officeDocument/2006/relationships/image" Target="../media/image3779.png"/><Relationship Id="rId44" Type="http://schemas.openxmlformats.org/officeDocument/2006/relationships/image" Target="../media/image3792.png"/><Relationship Id="rId52" Type="http://schemas.openxmlformats.org/officeDocument/2006/relationships/image" Target="../media/image369.png"/><Relationship Id="rId60" Type="http://schemas.openxmlformats.org/officeDocument/2006/relationships/image" Target="../media/image377.png"/><Relationship Id="rId65" Type="http://schemas.openxmlformats.org/officeDocument/2006/relationships/image" Target="../media/image382.png"/><Relationship Id="rId73" Type="http://schemas.openxmlformats.org/officeDocument/2006/relationships/image" Target="../media/image3439.png"/><Relationship Id="rId4" Type="http://schemas.openxmlformats.org/officeDocument/2006/relationships/image" Target="../media/image3753.png"/><Relationship Id="rId9" Type="http://schemas.openxmlformats.org/officeDocument/2006/relationships/image" Target="../media/image3757.png"/><Relationship Id="rId13" Type="http://schemas.openxmlformats.org/officeDocument/2006/relationships/image" Target="../media/image3761.png"/><Relationship Id="rId18" Type="http://schemas.openxmlformats.org/officeDocument/2006/relationships/image" Target="../media/image3766.png"/><Relationship Id="rId39" Type="http://schemas.openxmlformats.org/officeDocument/2006/relationships/image" Target="../media/image3787.png"/><Relationship Id="rId34" Type="http://schemas.openxmlformats.org/officeDocument/2006/relationships/image" Target="../media/image3782.png"/><Relationship Id="rId50" Type="http://schemas.openxmlformats.org/officeDocument/2006/relationships/image" Target="../media/image367.png"/><Relationship Id="rId55" Type="http://schemas.openxmlformats.org/officeDocument/2006/relationships/image" Target="../media/image372.png"/><Relationship Id="rId76" Type="http://schemas.openxmlformats.org/officeDocument/2006/relationships/image" Target="../media/image3796.png"/><Relationship Id="rId7" Type="http://schemas.openxmlformats.org/officeDocument/2006/relationships/image" Target="../media/image3756.png"/><Relationship Id="rId71" Type="http://schemas.openxmlformats.org/officeDocument/2006/relationships/image" Target="../media/image3434.png"/></Relationships>
</file>

<file path=ppt/slides/_rels/slide102.xml.rels><?xml version="1.0" encoding="UTF-8" standalone="yes"?>
<Relationships xmlns="http://schemas.openxmlformats.org/package/2006/relationships"><Relationship Id="rId26" Type="http://schemas.openxmlformats.org/officeDocument/2006/relationships/image" Target="../media/image3819.png"/><Relationship Id="rId21" Type="http://schemas.openxmlformats.org/officeDocument/2006/relationships/image" Target="../media/image3814.png"/><Relationship Id="rId42" Type="http://schemas.openxmlformats.org/officeDocument/2006/relationships/image" Target="../media/image3833.png"/><Relationship Id="rId47" Type="http://schemas.openxmlformats.org/officeDocument/2006/relationships/image" Target="../media/image3838.png"/><Relationship Id="rId63" Type="http://schemas.openxmlformats.org/officeDocument/2006/relationships/image" Target="../media/image3854.png"/><Relationship Id="rId68" Type="http://schemas.openxmlformats.org/officeDocument/2006/relationships/image" Target="../media/image3859.png"/><Relationship Id="rId16" Type="http://schemas.openxmlformats.org/officeDocument/2006/relationships/image" Target="../media/image3809.png"/><Relationship Id="rId11" Type="http://schemas.openxmlformats.org/officeDocument/2006/relationships/image" Target="../media/image3804.png"/><Relationship Id="rId24" Type="http://schemas.openxmlformats.org/officeDocument/2006/relationships/image" Target="../media/image3817.png"/><Relationship Id="rId32" Type="http://schemas.openxmlformats.org/officeDocument/2006/relationships/image" Target="../media/image3823.png"/><Relationship Id="rId37" Type="http://schemas.openxmlformats.org/officeDocument/2006/relationships/image" Target="../media/image3828.png"/><Relationship Id="rId40" Type="http://schemas.openxmlformats.org/officeDocument/2006/relationships/image" Target="../media/image3831.png"/><Relationship Id="rId45" Type="http://schemas.openxmlformats.org/officeDocument/2006/relationships/image" Target="../media/image3836.png"/><Relationship Id="rId53" Type="http://schemas.openxmlformats.org/officeDocument/2006/relationships/image" Target="../media/image3844.png"/><Relationship Id="rId58" Type="http://schemas.openxmlformats.org/officeDocument/2006/relationships/image" Target="../media/image3849.png"/><Relationship Id="rId66" Type="http://schemas.openxmlformats.org/officeDocument/2006/relationships/image" Target="../media/image3857.png"/><Relationship Id="rId74" Type="http://schemas.openxmlformats.org/officeDocument/2006/relationships/image" Target="../media/image792.png"/><Relationship Id="rId5" Type="http://schemas.openxmlformats.org/officeDocument/2006/relationships/image" Target="../media/image3798.png"/><Relationship Id="rId61" Type="http://schemas.openxmlformats.org/officeDocument/2006/relationships/image" Target="../media/image3852.png"/><Relationship Id="rId19" Type="http://schemas.openxmlformats.org/officeDocument/2006/relationships/image" Target="../media/image3812.png"/><Relationship Id="rId14" Type="http://schemas.openxmlformats.org/officeDocument/2006/relationships/image" Target="../media/image3807.png"/><Relationship Id="rId22" Type="http://schemas.openxmlformats.org/officeDocument/2006/relationships/image" Target="../media/image3815.png"/><Relationship Id="rId27" Type="http://schemas.openxmlformats.org/officeDocument/2006/relationships/image" Target="../media/image3820.png"/><Relationship Id="rId30" Type="http://schemas.openxmlformats.org/officeDocument/2006/relationships/image" Target="../media/image2525.png"/><Relationship Id="rId35" Type="http://schemas.openxmlformats.org/officeDocument/2006/relationships/image" Target="../media/image3826.png"/><Relationship Id="rId43" Type="http://schemas.openxmlformats.org/officeDocument/2006/relationships/image" Target="../media/image3834.png"/><Relationship Id="rId48" Type="http://schemas.openxmlformats.org/officeDocument/2006/relationships/image" Target="../media/image3839.png"/><Relationship Id="rId56" Type="http://schemas.openxmlformats.org/officeDocument/2006/relationships/image" Target="../media/image3847.png"/><Relationship Id="rId64" Type="http://schemas.openxmlformats.org/officeDocument/2006/relationships/image" Target="../media/image3855.png"/><Relationship Id="rId69" Type="http://schemas.openxmlformats.org/officeDocument/2006/relationships/image" Target="../media/image3860.png"/><Relationship Id="rId77" Type="http://schemas.openxmlformats.org/officeDocument/2006/relationships/image" Target="../media/image3864.png"/><Relationship Id="rId8" Type="http://schemas.openxmlformats.org/officeDocument/2006/relationships/image" Target="../media/image3801.png"/><Relationship Id="rId51" Type="http://schemas.openxmlformats.org/officeDocument/2006/relationships/image" Target="../media/image3842.png"/><Relationship Id="rId72" Type="http://schemas.openxmlformats.org/officeDocument/2006/relationships/image" Target="../media/image3863.png"/><Relationship Id="rId3" Type="http://schemas.openxmlformats.org/officeDocument/2006/relationships/image" Target="../media/image3797.png"/><Relationship Id="rId12" Type="http://schemas.openxmlformats.org/officeDocument/2006/relationships/image" Target="../media/image3805.png"/><Relationship Id="rId17" Type="http://schemas.openxmlformats.org/officeDocument/2006/relationships/image" Target="../media/image3810.png"/><Relationship Id="rId25" Type="http://schemas.openxmlformats.org/officeDocument/2006/relationships/image" Target="../media/image3818.png"/><Relationship Id="rId33" Type="http://schemas.openxmlformats.org/officeDocument/2006/relationships/image" Target="../media/image3824.png"/><Relationship Id="rId38" Type="http://schemas.openxmlformats.org/officeDocument/2006/relationships/image" Target="../media/image3829.png"/><Relationship Id="rId46" Type="http://schemas.openxmlformats.org/officeDocument/2006/relationships/image" Target="../media/image3837.png"/><Relationship Id="rId59" Type="http://schemas.openxmlformats.org/officeDocument/2006/relationships/image" Target="../media/image3850.png"/><Relationship Id="rId67" Type="http://schemas.openxmlformats.org/officeDocument/2006/relationships/image" Target="../media/image3858.png"/><Relationship Id="rId20" Type="http://schemas.openxmlformats.org/officeDocument/2006/relationships/image" Target="../media/image3813.png"/><Relationship Id="rId41" Type="http://schemas.openxmlformats.org/officeDocument/2006/relationships/image" Target="../media/image3832.png"/><Relationship Id="rId54" Type="http://schemas.openxmlformats.org/officeDocument/2006/relationships/image" Target="../media/image3845.png"/><Relationship Id="rId62" Type="http://schemas.openxmlformats.org/officeDocument/2006/relationships/image" Target="../media/image3853.png"/><Relationship Id="rId70" Type="http://schemas.openxmlformats.org/officeDocument/2006/relationships/image" Target="../media/image3861.png"/><Relationship Id="rId75" Type="http://schemas.openxmlformats.org/officeDocument/2006/relationships/image" Target="../media/image3749.png"/><Relationship Id="rId1" Type="http://schemas.openxmlformats.org/officeDocument/2006/relationships/slideLayout" Target="../slideLayouts/slideLayout5.xml"/><Relationship Id="rId6" Type="http://schemas.openxmlformats.org/officeDocument/2006/relationships/image" Target="../media/image3799.png"/><Relationship Id="rId15" Type="http://schemas.openxmlformats.org/officeDocument/2006/relationships/image" Target="../media/image3808.png"/><Relationship Id="rId23" Type="http://schemas.openxmlformats.org/officeDocument/2006/relationships/image" Target="../media/image3816.png"/><Relationship Id="rId28" Type="http://schemas.openxmlformats.org/officeDocument/2006/relationships/image" Target="../media/image2523.png"/><Relationship Id="rId36" Type="http://schemas.openxmlformats.org/officeDocument/2006/relationships/image" Target="../media/image3827.png"/><Relationship Id="rId49" Type="http://schemas.openxmlformats.org/officeDocument/2006/relationships/image" Target="../media/image3840.png"/><Relationship Id="rId57" Type="http://schemas.openxmlformats.org/officeDocument/2006/relationships/image" Target="../media/image3848.png"/><Relationship Id="rId10" Type="http://schemas.openxmlformats.org/officeDocument/2006/relationships/image" Target="../media/image3803.png"/><Relationship Id="rId31" Type="http://schemas.openxmlformats.org/officeDocument/2006/relationships/image" Target="../media/image3822.png"/><Relationship Id="rId44" Type="http://schemas.openxmlformats.org/officeDocument/2006/relationships/image" Target="../media/image3835.png"/><Relationship Id="rId52" Type="http://schemas.openxmlformats.org/officeDocument/2006/relationships/image" Target="../media/image3843.png"/><Relationship Id="rId60" Type="http://schemas.openxmlformats.org/officeDocument/2006/relationships/image" Target="../media/image3851.png"/><Relationship Id="rId65" Type="http://schemas.openxmlformats.org/officeDocument/2006/relationships/image" Target="../media/image3856.png"/><Relationship Id="rId73" Type="http://schemas.openxmlformats.org/officeDocument/2006/relationships/image" Target="../media/image791.png"/><Relationship Id="rId4" Type="http://schemas.openxmlformats.org/officeDocument/2006/relationships/image" Target="../media/image2703.png"/><Relationship Id="rId9" Type="http://schemas.openxmlformats.org/officeDocument/2006/relationships/image" Target="../media/image3802.png"/><Relationship Id="rId13" Type="http://schemas.openxmlformats.org/officeDocument/2006/relationships/image" Target="../media/image3806.png"/><Relationship Id="rId18" Type="http://schemas.openxmlformats.org/officeDocument/2006/relationships/image" Target="../media/image3811.png"/><Relationship Id="rId39" Type="http://schemas.openxmlformats.org/officeDocument/2006/relationships/image" Target="../media/image3830.png"/><Relationship Id="rId34" Type="http://schemas.openxmlformats.org/officeDocument/2006/relationships/image" Target="../media/image3825.png"/><Relationship Id="rId50" Type="http://schemas.openxmlformats.org/officeDocument/2006/relationships/image" Target="../media/image3841.png"/><Relationship Id="rId55" Type="http://schemas.openxmlformats.org/officeDocument/2006/relationships/image" Target="../media/image3846.png"/><Relationship Id="rId76" Type="http://schemas.openxmlformats.org/officeDocument/2006/relationships/image" Target="../media/image3750.png"/><Relationship Id="rId7" Type="http://schemas.openxmlformats.org/officeDocument/2006/relationships/image" Target="../media/image3800.png"/><Relationship Id="rId71" Type="http://schemas.openxmlformats.org/officeDocument/2006/relationships/image" Target="../media/image3862.png"/><Relationship Id="rId2" Type="http://schemas.openxmlformats.org/officeDocument/2006/relationships/image" Target="../media/image2402.png"/><Relationship Id="rId29" Type="http://schemas.openxmlformats.org/officeDocument/2006/relationships/image" Target="../media/image3821.png"/></Relationships>
</file>

<file path=ppt/slides/_rels/slide103.xml.rels><?xml version="1.0" encoding="UTF-8" standalone="yes"?>
<Relationships xmlns="http://schemas.openxmlformats.org/package/2006/relationships"><Relationship Id="rId13" Type="http://schemas.openxmlformats.org/officeDocument/2006/relationships/image" Target="../media/image3875.png"/><Relationship Id="rId18" Type="http://schemas.openxmlformats.org/officeDocument/2006/relationships/image" Target="../media/image3879.png"/><Relationship Id="rId26" Type="http://schemas.openxmlformats.org/officeDocument/2006/relationships/image" Target="../media/image3886.png"/><Relationship Id="rId39" Type="http://schemas.openxmlformats.org/officeDocument/2006/relationships/image" Target="../media/image368.png"/><Relationship Id="rId21" Type="http://schemas.openxmlformats.org/officeDocument/2006/relationships/image" Target="../media/image3881.png"/><Relationship Id="rId34" Type="http://schemas.openxmlformats.org/officeDocument/2006/relationships/image" Target="../media/image3894.png"/><Relationship Id="rId42" Type="http://schemas.openxmlformats.org/officeDocument/2006/relationships/image" Target="../media/image371.png"/><Relationship Id="rId47" Type="http://schemas.openxmlformats.org/officeDocument/2006/relationships/image" Target="../media/image376.png"/><Relationship Id="rId50" Type="http://schemas.openxmlformats.org/officeDocument/2006/relationships/image" Target="../media/image379.png"/><Relationship Id="rId55" Type="http://schemas.openxmlformats.org/officeDocument/2006/relationships/image" Target="../media/image384.png"/><Relationship Id="rId7" Type="http://schemas.openxmlformats.org/officeDocument/2006/relationships/image" Target="../media/image3869.png"/><Relationship Id="rId2" Type="http://schemas.openxmlformats.org/officeDocument/2006/relationships/image" Target="../media/image3865.png"/><Relationship Id="rId16" Type="http://schemas.openxmlformats.org/officeDocument/2006/relationships/image" Target="../media/image3878.png"/><Relationship Id="rId29" Type="http://schemas.openxmlformats.org/officeDocument/2006/relationships/image" Target="../media/image3889.png"/><Relationship Id="rId11" Type="http://schemas.openxmlformats.org/officeDocument/2006/relationships/image" Target="../media/image3873.png"/><Relationship Id="rId24" Type="http://schemas.openxmlformats.org/officeDocument/2006/relationships/image" Target="../media/image3884.png"/><Relationship Id="rId32" Type="http://schemas.openxmlformats.org/officeDocument/2006/relationships/image" Target="../media/image3892.png"/><Relationship Id="rId37" Type="http://schemas.openxmlformats.org/officeDocument/2006/relationships/image" Target="../media/image366.png"/><Relationship Id="rId40" Type="http://schemas.openxmlformats.org/officeDocument/2006/relationships/image" Target="../media/image369.png"/><Relationship Id="rId45" Type="http://schemas.openxmlformats.org/officeDocument/2006/relationships/image" Target="../media/image374.png"/><Relationship Id="rId53" Type="http://schemas.openxmlformats.org/officeDocument/2006/relationships/image" Target="../media/image382.png"/><Relationship Id="rId58" Type="http://schemas.openxmlformats.org/officeDocument/2006/relationships/image" Target="../media/image3896.png"/><Relationship Id="rId5" Type="http://schemas.openxmlformats.org/officeDocument/2006/relationships/image" Target="../media/image3867.png"/><Relationship Id="rId19" Type="http://schemas.openxmlformats.org/officeDocument/2006/relationships/image" Target="../media/image707.png"/><Relationship Id="rId4" Type="http://schemas.openxmlformats.org/officeDocument/2006/relationships/image" Target="../media/image3866.png"/><Relationship Id="rId9" Type="http://schemas.openxmlformats.org/officeDocument/2006/relationships/image" Target="../media/image3871.png"/><Relationship Id="rId14" Type="http://schemas.openxmlformats.org/officeDocument/2006/relationships/image" Target="../media/image3876.png"/><Relationship Id="rId22" Type="http://schemas.openxmlformats.org/officeDocument/2006/relationships/image" Target="../media/image3882.png"/><Relationship Id="rId27" Type="http://schemas.openxmlformats.org/officeDocument/2006/relationships/image" Target="../media/image3887.png"/><Relationship Id="rId30" Type="http://schemas.openxmlformats.org/officeDocument/2006/relationships/image" Target="../media/image3890.png"/><Relationship Id="rId35" Type="http://schemas.openxmlformats.org/officeDocument/2006/relationships/image" Target="../media/image3895.png"/><Relationship Id="rId43" Type="http://schemas.openxmlformats.org/officeDocument/2006/relationships/image" Target="../media/image372.png"/><Relationship Id="rId48" Type="http://schemas.openxmlformats.org/officeDocument/2006/relationships/image" Target="../media/image377.png"/><Relationship Id="rId56" Type="http://schemas.openxmlformats.org/officeDocument/2006/relationships/image" Target="../media/image385.png"/><Relationship Id="rId8" Type="http://schemas.openxmlformats.org/officeDocument/2006/relationships/image" Target="../media/image3870.png"/><Relationship Id="rId51" Type="http://schemas.openxmlformats.org/officeDocument/2006/relationships/image" Target="../media/image380.png"/><Relationship Id="rId3" Type="http://schemas.openxmlformats.org/officeDocument/2006/relationships/image" Target="../media/image747.png"/><Relationship Id="rId12" Type="http://schemas.openxmlformats.org/officeDocument/2006/relationships/image" Target="../media/image3874.png"/><Relationship Id="rId17" Type="http://schemas.openxmlformats.org/officeDocument/2006/relationships/image" Target="../media/image2102.png"/><Relationship Id="rId25" Type="http://schemas.openxmlformats.org/officeDocument/2006/relationships/image" Target="../media/image3885.png"/><Relationship Id="rId33" Type="http://schemas.openxmlformats.org/officeDocument/2006/relationships/image" Target="../media/image3893.png"/><Relationship Id="rId38" Type="http://schemas.openxmlformats.org/officeDocument/2006/relationships/image" Target="../media/image367.png"/><Relationship Id="rId46" Type="http://schemas.openxmlformats.org/officeDocument/2006/relationships/image" Target="../media/image375.png"/><Relationship Id="rId20" Type="http://schemas.openxmlformats.org/officeDocument/2006/relationships/image" Target="../media/image3880.png"/><Relationship Id="rId41" Type="http://schemas.openxmlformats.org/officeDocument/2006/relationships/image" Target="../media/image370.png"/><Relationship Id="rId54" Type="http://schemas.openxmlformats.org/officeDocument/2006/relationships/image" Target="../media/image383.png"/><Relationship Id="rId1" Type="http://schemas.openxmlformats.org/officeDocument/2006/relationships/slideLayout" Target="../slideLayouts/slideLayout5.xml"/><Relationship Id="rId6" Type="http://schemas.openxmlformats.org/officeDocument/2006/relationships/image" Target="../media/image3868.png"/><Relationship Id="rId15" Type="http://schemas.openxmlformats.org/officeDocument/2006/relationships/image" Target="../media/image3877.png"/><Relationship Id="rId23" Type="http://schemas.openxmlformats.org/officeDocument/2006/relationships/image" Target="../media/image3883.png"/><Relationship Id="rId28" Type="http://schemas.openxmlformats.org/officeDocument/2006/relationships/image" Target="../media/image3888.png"/><Relationship Id="rId36" Type="http://schemas.openxmlformats.org/officeDocument/2006/relationships/image" Target="../media/image365.png"/><Relationship Id="rId49" Type="http://schemas.openxmlformats.org/officeDocument/2006/relationships/image" Target="../media/image378.png"/><Relationship Id="rId57" Type="http://schemas.openxmlformats.org/officeDocument/2006/relationships/image" Target="../media/image386.png"/><Relationship Id="rId10" Type="http://schemas.openxmlformats.org/officeDocument/2006/relationships/image" Target="../media/image3872.png"/><Relationship Id="rId31" Type="http://schemas.openxmlformats.org/officeDocument/2006/relationships/image" Target="../media/image3891.png"/><Relationship Id="rId44" Type="http://schemas.openxmlformats.org/officeDocument/2006/relationships/image" Target="../media/image373.png"/><Relationship Id="rId52" Type="http://schemas.openxmlformats.org/officeDocument/2006/relationships/image" Target="../media/image381.png"/></Relationships>
</file>

<file path=ppt/slides/_rels/slide104.xml.rels><?xml version="1.0" encoding="UTF-8" standalone="yes"?>
<Relationships xmlns="http://schemas.openxmlformats.org/package/2006/relationships"><Relationship Id="rId13" Type="http://schemas.openxmlformats.org/officeDocument/2006/relationships/image" Target="../media/image3908.png"/><Relationship Id="rId18" Type="http://schemas.openxmlformats.org/officeDocument/2006/relationships/image" Target="../media/image3912.png"/><Relationship Id="rId26" Type="http://schemas.openxmlformats.org/officeDocument/2006/relationships/image" Target="../media/image3920.png"/><Relationship Id="rId39" Type="http://schemas.openxmlformats.org/officeDocument/2006/relationships/image" Target="../media/image3933.png"/><Relationship Id="rId21" Type="http://schemas.openxmlformats.org/officeDocument/2006/relationships/image" Target="../media/image3915.png"/><Relationship Id="rId34" Type="http://schemas.openxmlformats.org/officeDocument/2006/relationships/image" Target="../media/image3928.png"/><Relationship Id="rId42" Type="http://schemas.openxmlformats.org/officeDocument/2006/relationships/image" Target="../media/image3936.png"/><Relationship Id="rId47" Type="http://schemas.openxmlformats.org/officeDocument/2006/relationships/image" Target="../media/image791.png"/><Relationship Id="rId50" Type="http://schemas.openxmlformats.org/officeDocument/2006/relationships/image" Target="../media/image3750.png"/><Relationship Id="rId7" Type="http://schemas.openxmlformats.org/officeDocument/2006/relationships/image" Target="../media/image3902.png"/><Relationship Id="rId2" Type="http://schemas.openxmlformats.org/officeDocument/2006/relationships/image" Target="../media/image3897.png"/><Relationship Id="rId16" Type="http://schemas.openxmlformats.org/officeDocument/2006/relationships/image" Target="../media/image3910.png"/><Relationship Id="rId29" Type="http://schemas.openxmlformats.org/officeDocument/2006/relationships/image" Target="../media/image3923.png"/><Relationship Id="rId11" Type="http://schemas.openxmlformats.org/officeDocument/2006/relationships/image" Target="../media/image3906.png"/><Relationship Id="rId24" Type="http://schemas.openxmlformats.org/officeDocument/2006/relationships/image" Target="../media/image3918.png"/><Relationship Id="rId32" Type="http://schemas.openxmlformats.org/officeDocument/2006/relationships/image" Target="../media/image3926.png"/><Relationship Id="rId37" Type="http://schemas.openxmlformats.org/officeDocument/2006/relationships/image" Target="../media/image3931.png"/><Relationship Id="rId40" Type="http://schemas.openxmlformats.org/officeDocument/2006/relationships/image" Target="../media/image3934.png"/><Relationship Id="rId45" Type="http://schemas.openxmlformats.org/officeDocument/2006/relationships/image" Target="../media/image3939.png"/><Relationship Id="rId5" Type="http://schemas.openxmlformats.org/officeDocument/2006/relationships/image" Target="../media/image3900.png"/><Relationship Id="rId15" Type="http://schemas.openxmlformats.org/officeDocument/2006/relationships/image" Target="../media/image3909.png"/><Relationship Id="rId23" Type="http://schemas.openxmlformats.org/officeDocument/2006/relationships/image" Target="../media/image3917.png"/><Relationship Id="rId28" Type="http://schemas.openxmlformats.org/officeDocument/2006/relationships/image" Target="../media/image3922.png"/><Relationship Id="rId36" Type="http://schemas.openxmlformats.org/officeDocument/2006/relationships/image" Target="../media/image3930.png"/><Relationship Id="rId49" Type="http://schemas.openxmlformats.org/officeDocument/2006/relationships/image" Target="../media/image3749.png"/><Relationship Id="rId10" Type="http://schemas.openxmlformats.org/officeDocument/2006/relationships/image" Target="../media/image3905.png"/><Relationship Id="rId19" Type="http://schemas.openxmlformats.org/officeDocument/2006/relationships/image" Target="../media/image3913.png"/><Relationship Id="rId31" Type="http://schemas.openxmlformats.org/officeDocument/2006/relationships/image" Target="../media/image3925.png"/><Relationship Id="rId44" Type="http://schemas.openxmlformats.org/officeDocument/2006/relationships/image" Target="../media/image3938.png"/><Relationship Id="rId4" Type="http://schemas.openxmlformats.org/officeDocument/2006/relationships/image" Target="../media/image3899.png"/><Relationship Id="rId9" Type="http://schemas.openxmlformats.org/officeDocument/2006/relationships/image" Target="../media/image3904.png"/><Relationship Id="rId14" Type="http://schemas.openxmlformats.org/officeDocument/2006/relationships/image" Target="../media/image869.png"/><Relationship Id="rId22" Type="http://schemas.openxmlformats.org/officeDocument/2006/relationships/image" Target="../media/image3916.png"/><Relationship Id="rId27" Type="http://schemas.openxmlformats.org/officeDocument/2006/relationships/image" Target="../media/image3921.png"/><Relationship Id="rId30" Type="http://schemas.openxmlformats.org/officeDocument/2006/relationships/image" Target="../media/image3924.png"/><Relationship Id="rId35" Type="http://schemas.openxmlformats.org/officeDocument/2006/relationships/image" Target="../media/image3929.png"/><Relationship Id="rId43" Type="http://schemas.openxmlformats.org/officeDocument/2006/relationships/image" Target="../media/image3937.png"/><Relationship Id="rId48" Type="http://schemas.openxmlformats.org/officeDocument/2006/relationships/image" Target="../media/image792.png"/><Relationship Id="rId8" Type="http://schemas.openxmlformats.org/officeDocument/2006/relationships/image" Target="../media/image3903.png"/><Relationship Id="rId51" Type="http://schemas.openxmlformats.org/officeDocument/2006/relationships/image" Target="../media/image3941.png"/><Relationship Id="rId3" Type="http://schemas.openxmlformats.org/officeDocument/2006/relationships/image" Target="../media/image3898.png"/><Relationship Id="rId12" Type="http://schemas.openxmlformats.org/officeDocument/2006/relationships/image" Target="../media/image3907.png"/><Relationship Id="rId17" Type="http://schemas.openxmlformats.org/officeDocument/2006/relationships/image" Target="../media/image3911.png"/><Relationship Id="rId25" Type="http://schemas.openxmlformats.org/officeDocument/2006/relationships/image" Target="../media/image3919.png"/><Relationship Id="rId33" Type="http://schemas.openxmlformats.org/officeDocument/2006/relationships/image" Target="../media/image3927.png"/><Relationship Id="rId38" Type="http://schemas.openxmlformats.org/officeDocument/2006/relationships/image" Target="../media/image3932.png"/><Relationship Id="rId46" Type="http://schemas.openxmlformats.org/officeDocument/2006/relationships/image" Target="../media/image3940.png"/><Relationship Id="rId20" Type="http://schemas.openxmlformats.org/officeDocument/2006/relationships/image" Target="../media/image3914.png"/><Relationship Id="rId41" Type="http://schemas.openxmlformats.org/officeDocument/2006/relationships/image" Target="../media/image3935.png"/><Relationship Id="rId1" Type="http://schemas.openxmlformats.org/officeDocument/2006/relationships/slideLayout" Target="../slideLayouts/slideLayout5.xml"/><Relationship Id="rId6" Type="http://schemas.openxmlformats.org/officeDocument/2006/relationships/image" Target="../media/image3901.png"/></Relationships>
</file>

<file path=ppt/slides/_rels/slide105.xml.rels><?xml version="1.0" encoding="UTF-8" standalone="yes"?>
<Relationships xmlns="http://schemas.openxmlformats.org/package/2006/relationships"><Relationship Id="rId13" Type="http://schemas.openxmlformats.org/officeDocument/2006/relationships/image" Target="../media/image3952.png"/><Relationship Id="rId18" Type="http://schemas.openxmlformats.org/officeDocument/2006/relationships/image" Target="../media/image707.png"/><Relationship Id="rId26" Type="http://schemas.openxmlformats.org/officeDocument/2006/relationships/image" Target="../media/image368.png"/><Relationship Id="rId39" Type="http://schemas.openxmlformats.org/officeDocument/2006/relationships/image" Target="../media/image381.png"/><Relationship Id="rId21" Type="http://schemas.openxmlformats.org/officeDocument/2006/relationships/image" Target="../media/image3959.png"/><Relationship Id="rId34" Type="http://schemas.openxmlformats.org/officeDocument/2006/relationships/image" Target="../media/image376.png"/><Relationship Id="rId42" Type="http://schemas.openxmlformats.org/officeDocument/2006/relationships/image" Target="../media/image384.png"/><Relationship Id="rId7" Type="http://schemas.openxmlformats.org/officeDocument/2006/relationships/image" Target="../media/image3946.png"/><Relationship Id="rId2" Type="http://schemas.openxmlformats.org/officeDocument/2006/relationships/image" Target="../media/image3942.png"/><Relationship Id="rId16" Type="http://schemas.openxmlformats.org/officeDocument/2006/relationships/image" Target="../media/image3955.png"/><Relationship Id="rId29" Type="http://schemas.openxmlformats.org/officeDocument/2006/relationships/image" Target="../media/image371.png"/><Relationship Id="rId1" Type="http://schemas.openxmlformats.org/officeDocument/2006/relationships/slideLayout" Target="../slideLayouts/slideLayout5.xml"/><Relationship Id="rId6" Type="http://schemas.openxmlformats.org/officeDocument/2006/relationships/image" Target="../media/image3945.png"/><Relationship Id="rId11" Type="http://schemas.openxmlformats.org/officeDocument/2006/relationships/image" Target="../media/image3950.png"/><Relationship Id="rId24" Type="http://schemas.openxmlformats.org/officeDocument/2006/relationships/image" Target="../media/image366.png"/><Relationship Id="rId32" Type="http://schemas.openxmlformats.org/officeDocument/2006/relationships/image" Target="../media/image374.png"/><Relationship Id="rId37" Type="http://schemas.openxmlformats.org/officeDocument/2006/relationships/image" Target="../media/image379.png"/><Relationship Id="rId40" Type="http://schemas.openxmlformats.org/officeDocument/2006/relationships/image" Target="../media/image382.png"/><Relationship Id="rId45" Type="http://schemas.openxmlformats.org/officeDocument/2006/relationships/image" Target="../media/image3961.png"/><Relationship Id="rId5" Type="http://schemas.openxmlformats.org/officeDocument/2006/relationships/image" Target="../media/image3944.png"/><Relationship Id="rId15" Type="http://schemas.openxmlformats.org/officeDocument/2006/relationships/image" Target="../media/image3954.png"/><Relationship Id="rId23" Type="http://schemas.openxmlformats.org/officeDocument/2006/relationships/image" Target="../media/image365.png"/><Relationship Id="rId28" Type="http://schemas.openxmlformats.org/officeDocument/2006/relationships/image" Target="../media/image370.png"/><Relationship Id="rId36" Type="http://schemas.openxmlformats.org/officeDocument/2006/relationships/image" Target="../media/image378.png"/><Relationship Id="rId10" Type="http://schemas.openxmlformats.org/officeDocument/2006/relationships/image" Target="../media/image3949.png"/><Relationship Id="rId19" Type="http://schemas.openxmlformats.org/officeDocument/2006/relationships/image" Target="../media/image3957.png"/><Relationship Id="rId31" Type="http://schemas.openxmlformats.org/officeDocument/2006/relationships/image" Target="../media/image373.png"/><Relationship Id="rId44" Type="http://schemas.openxmlformats.org/officeDocument/2006/relationships/image" Target="../media/image386.png"/><Relationship Id="rId4" Type="http://schemas.openxmlformats.org/officeDocument/2006/relationships/image" Target="../media/image3943.png"/><Relationship Id="rId9" Type="http://schemas.openxmlformats.org/officeDocument/2006/relationships/image" Target="../media/image3948.png"/><Relationship Id="rId14" Type="http://schemas.openxmlformats.org/officeDocument/2006/relationships/image" Target="../media/image3953.png"/><Relationship Id="rId22" Type="http://schemas.openxmlformats.org/officeDocument/2006/relationships/image" Target="../media/image3960.png"/><Relationship Id="rId27" Type="http://schemas.openxmlformats.org/officeDocument/2006/relationships/image" Target="../media/image369.png"/><Relationship Id="rId30" Type="http://schemas.openxmlformats.org/officeDocument/2006/relationships/image" Target="../media/image372.png"/><Relationship Id="rId35" Type="http://schemas.openxmlformats.org/officeDocument/2006/relationships/image" Target="../media/image377.png"/><Relationship Id="rId43" Type="http://schemas.openxmlformats.org/officeDocument/2006/relationships/image" Target="../media/image385.png"/><Relationship Id="rId8" Type="http://schemas.openxmlformats.org/officeDocument/2006/relationships/image" Target="../media/image3947.png"/><Relationship Id="rId3" Type="http://schemas.openxmlformats.org/officeDocument/2006/relationships/image" Target="../media/image747.png"/><Relationship Id="rId12" Type="http://schemas.openxmlformats.org/officeDocument/2006/relationships/image" Target="../media/image3951.png"/><Relationship Id="rId17" Type="http://schemas.openxmlformats.org/officeDocument/2006/relationships/image" Target="../media/image3956.png"/><Relationship Id="rId25" Type="http://schemas.openxmlformats.org/officeDocument/2006/relationships/image" Target="../media/image367.png"/><Relationship Id="rId33" Type="http://schemas.openxmlformats.org/officeDocument/2006/relationships/image" Target="../media/image375.png"/><Relationship Id="rId38" Type="http://schemas.openxmlformats.org/officeDocument/2006/relationships/image" Target="../media/image380.png"/><Relationship Id="rId20" Type="http://schemas.openxmlformats.org/officeDocument/2006/relationships/image" Target="../media/image3958.png"/><Relationship Id="rId41" Type="http://schemas.openxmlformats.org/officeDocument/2006/relationships/image" Target="../media/image383.png"/></Relationships>
</file>

<file path=ppt/slides/_rels/slide106.xml.rels><?xml version="1.0" encoding="UTF-8" standalone="yes"?>
<Relationships xmlns="http://schemas.openxmlformats.org/package/2006/relationships"><Relationship Id="rId8" Type="http://schemas.openxmlformats.org/officeDocument/2006/relationships/image" Target="../media/image791.png"/><Relationship Id="rId3" Type="http://schemas.openxmlformats.org/officeDocument/2006/relationships/image" Target="../media/image869.png"/><Relationship Id="rId7" Type="http://schemas.openxmlformats.org/officeDocument/2006/relationships/image" Target="../media/image3965.png"/><Relationship Id="rId12" Type="http://schemas.openxmlformats.org/officeDocument/2006/relationships/image" Target="../media/image3966.png"/><Relationship Id="rId2" Type="http://schemas.openxmlformats.org/officeDocument/2006/relationships/image" Target="../media/image3962.png"/><Relationship Id="rId1" Type="http://schemas.openxmlformats.org/officeDocument/2006/relationships/slideLayout" Target="../slideLayouts/slideLayout5.xml"/><Relationship Id="rId6" Type="http://schemas.openxmlformats.org/officeDocument/2006/relationships/image" Target="../media/image833.png"/><Relationship Id="rId11" Type="http://schemas.openxmlformats.org/officeDocument/2006/relationships/image" Target="../media/image3750.png"/><Relationship Id="rId5" Type="http://schemas.openxmlformats.org/officeDocument/2006/relationships/image" Target="../media/image3964.png"/><Relationship Id="rId10" Type="http://schemas.openxmlformats.org/officeDocument/2006/relationships/image" Target="../media/image3749.png"/><Relationship Id="rId4" Type="http://schemas.openxmlformats.org/officeDocument/2006/relationships/image" Target="../media/image3963.png"/><Relationship Id="rId9" Type="http://schemas.openxmlformats.org/officeDocument/2006/relationships/image" Target="../media/image792.png"/></Relationships>
</file>

<file path=ppt/slides/_rels/slide107.xml.rels><?xml version="1.0" encoding="UTF-8" standalone="yes"?>
<Relationships xmlns="http://schemas.openxmlformats.org/package/2006/relationships"><Relationship Id="rId26" Type="http://schemas.openxmlformats.org/officeDocument/2006/relationships/image" Target="../media/image3986.png"/><Relationship Id="rId21" Type="http://schemas.openxmlformats.org/officeDocument/2006/relationships/image" Target="../media/image3981.png"/><Relationship Id="rId42" Type="http://schemas.openxmlformats.org/officeDocument/2006/relationships/image" Target="../media/image2324.png"/><Relationship Id="rId47" Type="http://schemas.openxmlformats.org/officeDocument/2006/relationships/image" Target="../media/image4004.png"/><Relationship Id="rId63" Type="http://schemas.openxmlformats.org/officeDocument/2006/relationships/image" Target="../media/image4020.png"/><Relationship Id="rId68" Type="http://schemas.openxmlformats.org/officeDocument/2006/relationships/image" Target="../media/image4025.png"/><Relationship Id="rId84" Type="http://schemas.openxmlformats.org/officeDocument/2006/relationships/image" Target="../media/image379.png"/><Relationship Id="rId89" Type="http://schemas.openxmlformats.org/officeDocument/2006/relationships/image" Target="../media/image761.png"/><Relationship Id="rId16" Type="http://schemas.openxmlformats.org/officeDocument/2006/relationships/image" Target="../media/image3976.png"/><Relationship Id="rId11" Type="http://schemas.openxmlformats.org/officeDocument/2006/relationships/image" Target="../media/image3971.png"/><Relationship Id="rId32" Type="http://schemas.openxmlformats.org/officeDocument/2006/relationships/image" Target="../media/image3992.png"/><Relationship Id="rId37" Type="http://schemas.openxmlformats.org/officeDocument/2006/relationships/image" Target="../media/image3997.png"/><Relationship Id="rId53" Type="http://schemas.openxmlformats.org/officeDocument/2006/relationships/image" Target="../media/image4010.png"/><Relationship Id="rId58" Type="http://schemas.openxmlformats.org/officeDocument/2006/relationships/image" Target="../media/image4015.png"/><Relationship Id="rId74" Type="http://schemas.openxmlformats.org/officeDocument/2006/relationships/image" Target="../media/image369.png"/><Relationship Id="rId79" Type="http://schemas.openxmlformats.org/officeDocument/2006/relationships/image" Target="../media/image374.png"/><Relationship Id="rId102" Type="http://schemas.openxmlformats.org/officeDocument/2006/relationships/image" Target="../media/image4033.png"/><Relationship Id="rId5" Type="http://schemas.openxmlformats.org/officeDocument/2006/relationships/image" Target="../media/image3967.png"/><Relationship Id="rId90" Type="http://schemas.openxmlformats.org/officeDocument/2006/relationships/image" Target="../media/image762.png"/><Relationship Id="rId95" Type="http://schemas.openxmlformats.org/officeDocument/2006/relationships/image" Target="../media/image4029.png"/><Relationship Id="rId22" Type="http://schemas.openxmlformats.org/officeDocument/2006/relationships/image" Target="../media/image3982.png"/><Relationship Id="rId27" Type="http://schemas.openxmlformats.org/officeDocument/2006/relationships/image" Target="../media/image3987.png"/><Relationship Id="rId43" Type="http://schemas.openxmlformats.org/officeDocument/2006/relationships/image" Target="../media/image4000.png"/><Relationship Id="rId48" Type="http://schemas.openxmlformats.org/officeDocument/2006/relationships/image" Target="../media/image4005.png"/><Relationship Id="rId64" Type="http://schemas.openxmlformats.org/officeDocument/2006/relationships/image" Target="../media/image4021.png"/><Relationship Id="rId69" Type="http://schemas.openxmlformats.org/officeDocument/2006/relationships/image" Target="../media/image4026.png"/><Relationship Id="rId80" Type="http://schemas.openxmlformats.org/officeDocument/2006/relationships/image" Target="../media/image758.png"/><Relationship Id="rId85" Type="http://schemas.openxmlformats.org/officeDocument/2006/relationships/image" Target="../media/image380.png"/><Relationship Id="rId12" Type="http://schemas.openxmlformats.org/officeDocument/2006/relationships/image" Target="../media/image3972.png"/><Relationship Id="rId17" Type="http://schemas.openxmlformats.org/officeDocument/2006/relationships/image" Target="../media/image3977.png"/><Relationship Id="rId25" Type="http://schemas.openxmlformats.org/officeDocument/2006/relationships/image" Target="../media/image3985.png"/><Relationship Id="rId33" Type="http://schemas.openxmlformats.org/officeDocument/2006/relationships/image" Target="../media/image3993.png"/><Relationship Id="rId38" Type="http://schemas.openxmlformats.org/officeDocument/2006/relationships/image" Target="../media/image3998.png"/><Relationship Id="rId46" Type="http://schemas.openxmlformats.org/officeDocument/2006/relationships/image" Target="../media/image4003.png"/><Relationship Id="rId59" Type="http://schemas.openxmlformats.org/officeDocument/2006/relationships/image" Target="../media/image4016.png"/><Relationship Id="rId67" Type="http://schemas.openxmlformats.org/officeDocument/2006/relationships/image" Target="../media/image4024.png"/><Relationship Id="rId103" Type="http://schemas.microsoft.com/office/2007/relationships/hdphoto" Target="../media/hdphoto12.wdp"/><Relationship Id="rId20" Type="http://schemas.openxmlformats.org/officeDocument/2006/relationships/image" Target="../media/image3980.png"/><Relationship Id="rId41" Type="http://schemas.openxmlformats.org/officeDocument/2006/relationships/image" Target="../media/image2323.png"/><Relationship Id="rId54" Type="http://schemas.openxmlformats.org/officeDocument/2006/relationships/image" Target="../media/image4011.png"/><Relationship Id="rId62" Type="http://schemas.openxmlformats.org/officeDocument/2006/relationships/image" Target="../media/image4019.png"/><Relationship Id="rId70" Type="http://schemas.openxmlformats.org/officeDocument/2006/relationships/image" Target="../media/image755.png"/><Relationship Id="rId75" Type="http://schemas.openxmlformats.org/officeDocument/2006/relationships/image" Target="../media/image370.png"/><Relationship Id="rId83" Type="http://schemas.openxmlformats.org/officeDocument/2006/relationships/image" Target="../media/image378.png"/><Relationship Id="rId88" Type="http://schemas.openxmlformats.org/officeDocument/2006/relationships/image" Target="../media/image383.png"/><Relationship Id="rId91" Type="http://schemas.openxmlformats.org/officeDocument/2006/relationships/image" Target="../media/image763.png"/><Relationship Id="rId96" Type="http://schemas.microsoft.com/office/2007/relationships/hdphoto" Target="../media/hdphoto10.wdp"/><Relationship Id="rId1" Type="http://schemas.openxmlformats.org/officeDocument/2006/relationships/slideLayout" Target="../slideLayouts/slideLayout5.xml"/><Relationship Id="rId6" Type="http://schemas.openxmlformats.org/officeDocument/2006/relationships/image" Target="../media/image2314.png"/><Relationship Id="rId15" Type="http://schemas.openxmlformats.org/officeDocument/2006/relationships/image" Target="../media/image3975.png"/><Relationship Id="rId23" Type="http://schemas.openxmlformats.org/officeDocument/2006/relationships/image" Target="../media/image3983.png"/><Relationship Id="rId28" Type="http://schemas.openxmlformats.org/officeDocument/2006/relationships/image" Target="../media/image3988.png"/><Relationship Id="rId36" Type="http://schemas.openxmlformats.org/officeDocument/2006/relationships/image" Target="../media/image3996.png"/><Relationship Id="rId49" Type="http://schemas.openxmlformats.org/officeDocument/2006/relationships/image" Target="../media/image4006.png"/><Relationship Id="rId57" Type="http://schemas.openxmlformats.org/officeDocument/2006/relationships/image" Target="../media/image4014.png"/><Relationship Id="rId10" Type="http://schemas.openxmlformats.org/officeDocument/2006/relationships/image" Target="../media/image3970.png"/><Relationship Id="rId31" Type="http://schemas.openxmlformats.org/officeDocument/2006/relationships/image" Target="../media/image3991.png"/><Relationship Id="rId44" Type="http://schemas.openxmlformats.org/officeDocument/2006/relationships/image" Target="../media/image4001.png"/><Relationship Id="rId52" Type="http://schemas.openxmlformats.org/officeDocument/2006/relationships/image" Target="../media/image4009.png"/><Relationship Id="rId60" Type="http://schemas.openxmlformats.org/officeDocument/2006/relationships/image" Target="../media/image4017.png"/><Relationship Id="rId65" Type="http://schemas.openxmlformats.org/officeDocument/2006/relationships/image" Target="../media/image4022.png"/><Relationship Id="rId73" Type="http://schemas.openxmlformats.org/officeDocument/2006/relationships/image" Target="../media/image756.png"/><Relationship Id="rId78" Type="http://schemas.openxmlformats.org/officeDocument/2006/relationships/image" Target="../media/image757.png"/><Relationship Id="rId81" Type="http://schemas.openxmlformats.org/officeDocument/2006/relationships/image" Target="../media/image376.png"/><Relationship Id="rId86" Type="http://schemas.openxmlformats.org/officeDocument/2006/relationships/image" Target="../media/image759.png"/><Relationship Id="rId94" Type="http://schemas.microsoft.com/office/2007/relationships/hdphoto" Target="../media/hdphoto9.wdp"/><Relationship Id="rId99" Type="http://schemas.microsoft.com/office/2007/relationships/hdphoto" Target="../media/hdphoto11.wdp"/><Relationship Id="rId101" Type="http://schemas.openxmlformats.org/officeDocument/2006/relationships/image" Target="../media/image3672.png"/><Relationship Id="rId4" Type="http://schemas.openxmlformats.org/officeDocument/2006/relationships/image" Target="../media/image2311.png"/><Relationship Id="rId9" Type="http://schemas.openxmlformats.org/officeDocument/2006/relationships/image" Target="../media/image3969.png"/><Relationship Id="rId13" Type="http://schemas.openxmlformats.org/officeDocument/2006/relationships/image" Target="../media/image3973.png"/><Relationship Id="rId18" Type="http://schemas.openxmlformats.org/officeDocument/2006/relationships/image" Target="../media/image3978.png"/><Relationship Id="rId39" Type="http://schemas.openxmlformats.org/officeDocument/2006/relationships/image" Target="../media/image2321.png"/><Relationship Id="rId34" Type="http://schemas.openxmlformats.org/officeDocument/2006/relationships/image" Target="../media/image3994.png"/><Relationship Id="rId50" Type="http://schemas.openxmlformats.org/officeDocument/2006/relationships/image" Target="../media/image4007.png"/><Relationship Id="rId55" Type="http://schemas.openxmlformats.org/officeDocument/2006/relationships/image" Target="../media/image4012.png"/><Relationship Id="rId76" Type="http://schemas.openxmlformats.org/officeDocument/2006/relationships/image" Target="../media/image371.png"/><Relationship Id="rId97" Type="http://schemas.openxmlformats.org/officeDocument/2006/relationships/image" Target="../media/image4030.png"/><Relationship Id="rId104" Type="http://schemas.openxmlformats.org/officeDocument/2006/relationships/image" Target="../media/image4034.png"/><Relationship Id="rId7" Type="http://schemas.openxmlformats.org/officeDocument/2006/relationships/image" Target="../media/image2456.png"/><Relationship Id="rId71" Type="http://schemas.openxmlformats.org/officeDocument/2006/relationships/image" Target="../media/image366.png"/><Relationship Id="rId92" Type="http://schemas.openxmlformats.org/officeDocument/2006/relationships/image" Target="../media/image4027.png"/><Relationship Id="rId2" Type="http://schemas.openxmlformats.org/officeDocument/2006/relationships/notesSlide" Target="../notesSlides/notesSlide5.xml"/><Relationship Id="rId29" Type="http://schemas.openxmlformats.org/officeDocument/2006/relationships/image" Target="../media/image3989.jpg"/><Relationship Id="rId24" Type="http://schemas.openxmlformats.org/officeDocument/2006/relationships/image" Target="../media/image3984.png"/><Relationship Id="rId40" Type="http://schemas.openxmlformats.org/officeDocument/2006/relationships/image" Target="../media/image3999.png"/><Relationship Id="rId45" Type="http://schemas.openxmlformats.org/officeDocument/2006/relationships/image" Target="../media/image4002.png"/><Relationship Id="rId66" Type="http://schemas.openxmlformats.org/officeDocument/2006/relationships/image" Target="../media/image4023.png"/><Relationship Id="rId87" Type="http://schemas.openxmlformats.org/officeDocument/2006/relationships/image" Target="../media/image760.png"/><Relationship Id="rId61" Type="http://schemas.openxmlformats.org/officeDocument/2006/relationships/image" Target="../media/image4018.png"/><Relationship Id="rId82" Type="http://schemas.openxmlformats.org/officeDocument/2006/relationships/image" Target="../media/image377.png"/><Relationship Id="rId19" Type="http://schemas.openxmlformats.org/officeDocument/2006/relationships/image" Target="../media/image3979.png"/><Relationship Id="rId14" Type="http://schemas.openxmlformats.org/officeDocument/2006/relationships/image" Target="../media/image3974.png"/><Relationship Id="rId30" Type="http://schemas.openxmlformats.org/officeDocument/2006/relationships/image" Target="../media/image3990.png"/><Relationship Id="rId35" Type="http://schemas.openxmlformats.org/officeDocument/2006/relationships/image" Target="../media/image3995.png"/><Relationship Id="rId56" Type="http://schemas.openxmlformats.org/officeDocument/2006/relationships/image" Target="../media/image4013.png"/><Relationship Id="rId77" Type="http://schemas.openxmlformats.org/officeDocument/2006/relationships/image" Target="../media/image372.png"/><Relationship Id="rId100" Type="http://schemas.openxmlformats.org/officeDocument/2006/relationships/image" Target="../media/image4032.jpeg"/><Relationship Id="rId8" Type="http://schemas.openxmlformats.org/officeDocument/2006/relationships/image" Target="../media/image3968.png"/><Relationship Id="rId51" Type="http://schemas.openxmlformats.org/officeDocument/2006/relationships/image" Target="../media/image4008.png"/><Relationship Id="rId72" Type="http://schemas.openxmlformats.org/officeDocument/2006/relationships/image" Target="../media/image367.png"/><Relationship Id="rId93" Type="http://schemas.openxmlformats.org/officeDocument/2006/relationships/image" Target="../media/image4028.png"/><Relationship Id="rId98" Type="http://schemas.openxmlformats.org/officeDocument/2006/relationships/image" Target="../media/image4031.png"/><Relationship Id="rId3" Type="http://schemas.microsoft.com/office/2018/10/relationships/comments" Target="../comments/modernComment_168_0.xml"/></Relationships>
</file>

<file path=ppt/slides/_rels/slide108.xml.rels><?xml version="1.0" encoding="UTF-8" standalone="yes"?>
<Relationships xmlns="http://schemas.openxmlformats.org/package/2006/relationships"><Relationship Id="rId26" Type="http://schemas.openxmlformats.org/officeDocument/2006/relationships/image" Target="../media/image4058.png"/><Relationship Id="rId21" Type="http://schemas.openxmlformats.org/officeDocument/2006/relationships/image" Target="../media/image4053.png"/><Relationship Id="rId42" Type="http://schemas.openxmlformats.org/officeDocument/2006/relationships/image" Target="../media/image3967.png"/><Relationship Id="rId47" Type="http://schemas.openxmlformats.org/officeDocument/2006/relationships/image" Target="../media/image4073.png"/><Relationship Id="rId63" Type="http://schemas.openxmlformats.org/officeDocument/2006/relationships/image" Target="../media/image730.png"/><Relationship Id="rId68" Type="http://schemas.openxmlformats.org/officeDocument/2006/relationships/image" Target="../media/image3672.png"/><Relationship Id="rId2" Type="http://schemas.microsoft.com/office/2018/10/relationships/comments" Target="../comments/modernComment_169_0.xml"/><Relationship Id="rId16" Type="http://schemas.openxmlformats.org/officeDocument/2006/relationships/image" Target="../media/image4048.png"/><Relationship Id="rId29" Type="http://schemas.openxmlformats.org/officeDocument/2006/relationships/image" Target="../media/image4061.png"/><Relationship Id="rId11" Type="http://schemas.openxmlformats.org/officeDocument/2006/relationships/image" Target="../media/image4043.png"/><Relationship Id="rId24" Type="http://schemas.openxmlformats.org/officeDocument/2006/relationships/image" Target="../media/image4056.png"/><Relationship Id="rId32" Type="http://schemas.openxmlformats.org/officeDocument/2006/relationships/image" Target="../media/image4064.png"/><Relationship Id="rId37" Type="http://schemas.openxmlformats.org/officeDocument/2006/relationships/image" Target="../media/image4066.png"/><Relationship Id="rId40" Type="http://schemas.openxmlformats.org/officeDocument/2006/relationships/image" Target="../media/image4069.png"/><Relationship Id="rId45" Type="http://schemas.openxmlformats.org/officeDocument/2006/relationships/image" Target="../media/image4071.png"/><Relationship Id="rId53" Type="http://schemas.openxmlformats.org/officeDocument/2006/relationships/image" Target="../media/image4079.png"/><Relationship Id="rId58" Type="http://schemas.openxmlformats.org/officeDocument/2006/relationships/image" Target="../media/image4084.png"/><Relationship Id="rId66" Type="http://schemas.openxmlformats.org/officeDocument/2006/relationships/image" Target="../media/image4090.png"/><Relationship Id="rId74" Type="http://schemas.openxmlformats.org/officeDocument/2006/relationships/image" Target="../media/image4095.png"/><Relationship Id="rId5" Type="http://schemas.openxmlformats.org/officeDocument/2006/relationships/image" Target="../media/image4037.png"/><Relationship Id="rId61" Type="http://schemas.openxmlformats.org/officeDocument/2006/relationships/image" Target="../media/image4087.png"/><Relationship Id="rId19" Type="http://schemas.openxmlformats.org/officeDocument/2006/relationships/image" Target="../media/image4051.png"/><Relationship Id="rId14" Type="http://schemas.openxmlformats.org/officeDocument/2006/relationships/image" Target="../media/image4046.png"/><Relationship Id="rId22" Type="http://schemas.openxmlformats.org/officeDocument/2006/relationships/image" Target="../media/image4054.png"/><Relationship Id="rId27" Type="http://schemas.openxmlformats.org/officeDocument/2006/relationships/image" Target="../media/image4059.png"/><Relationship Id="rId30" Type="http://schemas.openxmlformats.org/officeDocument/2006/relationships/image" Target="../media/image4062.png"/><Relationship Id="rId35" Type="http://schemas.openxmlformats.org/officeDocument/2006/relationships/image" Target="../media/image4065.png"/><Relationship Id="rId43" Type="http://schemas.openxmlformats.org/officeDocument/2006/relationships/image" Target="../media/image4070.png"/><Relationship Id="rId48" Type="http://schemas.openxmlformats.org/officeDocument/2006/relationships/image" Target="../media/image4074.png"/><Relationship Id="rId56" Type="http://schemas.openxmlformats.org/officeDocument/2006/relationships/image" Target="../media/image4082.png"/><Relationship Id="rId64" Type="http://schemas.openxmlformats.org/officeDocument/2006/relationships/image" Target="../media/image4088.png"/><Relationship Id="rId69" Type="http://schemas.openxmlformats.org/officeDocument/2006/relationships/image" Target="../media/image4092.png"/><Relationship Id="rId8" Type="http://schemas.openxmlformats.org/officeDocument/2006/relationships/image" Target="../media/image4040.png"/><Relationship Id="rId51" Type="http://schemas.openxmlformats.org/officeDocument/2006/relationships/image" Target="../media/image4077.png"/><Relationship Id="rId72" Type="http://schemas.microsoft.com/office/2007/relationships/hdphoto" Target="../media/hdphoto14.wdp"/><Relationship Id="rId3" Type="http://schemas.openxmlformats.org/officeDocument/2006/relationships/image" Target="../media/image4035.png"/><Relationship Id="rId12" Type="http://schemas.openxmlformats.org/officeDocument/2006/relationships/image" Target="../media/image4044.png"/><Relationship Id="rId17" Type="http://schemas.openxmlformats.org/officeDocument/2006/relationships/image" Target="../media/image4049.png"/><Relationship Id="rId25" Type="http://schemas.openxmlformats.org/officeDocument/2006/relationships/image" Target="../media/image4057.png"/><Relationship Id="rId33" Type="http://schemas.openxmlformats.org/officeDocument/2006/relationships/image" Target="../media/image2321.png"/><Relationship Id="rId38" Type="http://schemas.openxmlformats.org/officeDocument/2006/relationships/image" Target="../media/image4067.png"/><Relationship Id="rId46" Type="http://schemas.openxmlformats.org/officeDocument/2006/relationships/image" Target="../media/image4072.png"/><Relationship Id="rId59" Type="http://schemas.openxmlformats.org/officeDocument/2006/relationships/image" Target="../media/image4085.png"/><Relationship Id="rId67" Type="http://schemas.openxmlformats.org/officeDocument/2006/relationships/image" Target="../media/image4091.png"/><Relationship Id="rId20" Type="http://schemas.openxmlformats.org/officeDocument/2006/relationships/image" Target="../media/image4052.png"/><Relationship Id="rId41" Type="http://schemas.openxmlformats.org/officeDocument/2006/relationships/image" Target="../media/image2311.png"/><Relationship Id="rId54" Type="http://schemas.openxmlformats.org/officeDocument/2006/relationships/image" Target="../media/image4080.png"/><Relationship Id="rId62" Type="http://schemas.openxmlformats.org/officeDocument/2006/relationships/image" Target="../media/image729.png"/><Relationship Id="rId70" Type="http://schemas.microsoft.com/office/2007/relationships/hdphoto" Target="../media/hdphoto13.wdp"/><Relationship Id="rId1" Type="http://schemas.openxmlformats.org/officeDocument/2006/relationships/slideLayout" Target="../slideLayouts/slideLayout5.xml"/><Relationship Id="rId6" Type="http://schemas.openxmlformats.org/officeDocument/2006/relationships/image" Target="../media/image4038.png"/><Relationship Id="rId15" Type="http://schemas.openxmlformats.org/officeDocument/2006/relationships/image" Target="../media/image4047.png"/><Relationship Id="rId23" Type="http://schemas.openxmlformats.org/officeDocument/2006/relationships/image" Target="../media/image4055.png"/><Relationship Id="rId28" Type="http://schemas.openxmlformats.org/officeDocument/2006/relationships/image" Target="../media/image4060.png"/><Relationship Id="rId36" Type="http://schemas.openxmlformats.org/officeDocument/2006/relationships/image" Target="../media/image2324.png"/><Relationship Id="rId49" Type="http://schemas.openxmlformats.org/officeDocument/2006/relationships/image" Target="../media/image4075.png"/><Relationship Id="rId57" Type="http://schemas.openxmlformats.org/officeDocument/2006/relationships/image" Target="../media/image4083.png"/><Relationship Id="rId10" Type="http://schemas.openxmlformats.org/officeDocument/2006/relationships/image" Target="../media/image4042.png"/><Relationship Id="rId31" Type="http://schemas.openxmlformats.org/officeDocument/2006/relationships/image" Target="../media/image4063.png"/><Relationship Id="rId44" Type="http://schemas.openxmlformats.org/officeDocument/2006/relationships/image" Target="../media/image2315.png"/><Relationship Id="rId52" Type="http://schemas.openxmlformats.org/officeDocument/2006/relationships/image" Target="../media/image4078.png"/><Relationship Id="rId60" Type="http://schemas.openxmlformats.org/officeDocument/2006/relationships/image" Target="../media/image4086.png"/><Relationship Id="rId65" Type="http://schemas.openxmlformats.org/officeDocument/2006/relationships/image" Target="../media/image4089.png"/><Relationship Id="rId73" Type="http://schemas.openxmlformats.org/officeDocument/2006/relationships/image" Target="../media/image4094.jpeg"/><Relationship Id="rId4" Type="http://schemas.openxmlformats.org/officeDocument/2006/relationships/image" Target="../media/image4036.png"/><Relationship Id="rId9" Type="http://schemas.openxmlformats.org/officeDocument/2006/relationships/image" Target="../media/image4041.png"/><Relationship Id="rId13" Type="http://schemas.openxmlformats.org/officeDocument/2006/relationships/image" Target="../media/image4045.png"/><Relationship Id="rId18" Type="http://schemas.openxmlformats.org/officeDocument/2006/relationships/image" Target="../media/image4050.png"/><Relationship Id="rId39" Type="http://schemas.openxmlformats.org/officeDocument/2006/relationships/image" Target="../media/image4068.png"/><Relationship Id="rId34" Type="http://schemas.openxmlformats.org/officeDocument/2006/relationships/image" Target="../media/image3999.png"/><Relationship Id="rId50" Type="http://schemas.openxmlformats.org/officeDocument/2006/relationships/image" Target="../media/image4076.jpg"/><Relationship Id="rId55" Type="http://schemas.openxmlformats.org/officeDocument/2006/relationships/image" Target="../media/image4081.png"/><Relationship Id="rId7" Type="http://schemas.openxmlformats.org/officeDocument/2006/relationships/image" Target="../media/image4039.png"/><Relationship Id="rId71" Type="http://schemas.openxmlformats.org/officeDocument/2006/relationships/image" Target="../media/image4093.png"/></Relationships>
</file>

<file path=ppt/slides/_rels/slide109.xml.rels><?xml version="1.0" encoding="UTF-8" standalone="yes"?>
<Relationships xmlns="http://schemas.openxmlformats.org/package/2006/relationships"><Relationship Id="rId13" Type="http://schemas.openxmlformats.org/officeDocument/2006/relationships/image" Target="../media/image4103.png"/><Relationship Id="rId18" Type="http://schemas.openxmlformats.org/officeDocument/2006/relationships/image" Target="../media/image366.png"/><Relationship Id="rId26" Type="http://schemas.openxmlformats.org/officeDocument/2006/relationships/image" Target="../media/image374.png"/><Relationship Id="rId39" Type="http://schemas.openxmlformats.org/officeDocument/2006/relationships/image" Target="../media/image3672.png"/><Relationship Id="rId21" Type="http://schemas.openxmlformats.org/officeDocument/2006/relationships/image" Target="../media/image369.png"/><Relationship Id="rId34" Type="http://schemas.openxmlformats.org/officeDocument/2006/relationships/image" Target="../media/image760.png"/><Relationship Id="rId7" Type="http://schemas.openxmlformats.org/officeDocument/2006/relationships/image" Target="../media/image4098.png"/><Relationship Id="rId12" Type="http://schemas.openxmlformats.org/officeDocument/2006/relationships/image" Target="../media/image2311.png"/><Relationship Id="rId17" Type="http://schemas.openxmlformats.org/officeDocument/2006/relationships/image" Target="../media/image755.png"/><Relationship Id="rId25" Type="http://schemas.openxmlformats.org/officeDocument/2006/relationships/image" Target="../media/image757.png"/><Relationship Id="rId33" Type="http://schemas.openxmlformats.org/officeDocument/2006/relationships/image" Target="../media/image759.png"/><Relationship Id="rId38" Type="http://schemas.openxmlformats.org/officeDocument/2006/relationships/image" Target="../media/image763.png"/><Relationship Id="rId2" Type="http://schemas.microsoft.com/office/2018/10/relationships/comments" Target="../comments/modernComment_16A_0.xml"/><Relationship Id="rId16" Type="http://schemas.openxmlformats.org/officeDocument/2006/relationships/image" Target="../media/image4104.png"/><Relationship Id="rId20" Type="http://schemas.openxmlformats.org/officeDocument/2006/relationships/image" Target="../media/image756.png"/><Relationship Id="rId29" Type="http://schemas.openxmlformats.org/officeDocument/2006/relationships/image" Target="../media/image377.png"/><Relationship Id="rId1" Type="http://schemas.openxmlformats.org/officeDocument/2006/relationships/slideLayout" Target="../slideLayouts/slideLayout5.xml"/><Relationship Id="rId6" Type="http://schemas.openxmlformats.org/officeDocument/2006/relationships/image" Target="../media/image2324.png"/><Relationship Id="rId11" Type="http://schemas.openxmlformats.org/officeDocument/2006/relationships/image" Target="../media/image4102.png"/><Relationship Id="rId24" Type="http://schemas.openxmlformats.org/officeDocument/2006/relationships/image" Target="../media/image372.png"/><Relationship Id="rId32" Type="http://schemas.openxmlformats.org/officeDocument/2006/relationships/image" Target="../media/image380.png"/><Relationship Id="rId37" Type="http://schemas.openxmlformats.org/officeDocument/2006/relationships/image" Target="../media/image762.png"/><Relationship Id="rId40" Type="http://schemas.openxmlformats.org/officeDocument/2006/relationships/image" Target="../media/image4105.png"/><Relationship Id="rId5" Type="http://schemas.openxmlformats.org/officeDocument/2006/relationships/image" Target="../media/image4097.png"/><Relationship Id="rId15" Type="http://schemas.openxmlformats.org/officeDocument/2006/relationships/image" Target="../media/image2456.png"/><Relationship Id="rId23" Type="http://schemas.openxmlformats.org/officeDocument/2006/relationships/image" Target="../media/image371.png"/><Relationship Id="rId28" Type="http://schemas.openxmlformats.org/officeDocument/2006/relationships/image" Target="../media/image376.png"/><Relationship Id="rId36" Type="http://schemas.openxmlformats.org/officeDocument/2006/relationships/image" Target="../media/image761.png"/><Relationship Id="rId10" Type="http://schemas.openxmlformats.org/officeDocument/2006/relationships/image" Target="../media/image4101.png"/><Relationship Id="rId19" Type="http://schemas.openxmlformats.org/officeDocument/2006/relationships/image" Target="../media/image367.png"/><Relationship Id="rId31" Type="http://schemas.openxmlformats.org/officeDocument/2006/relationships/image" Target="../media/image379.png"/><Relationship Id="rId4" Type="http://schemas.openxmlformats.org/officeDocument/2006/relationships/image" Target="../media/image2321.png"/><Relationship Id="rId9" Type="http://schemas.openxmlformats.org/officeDocument/2006/relationships/image" Target="../media/image4100.png"/><Relationship Id="rId14" Type="http://schemas.openxmlformats.org/officeDocument/2006/relationships/image" Target="../media/image2369.png"/><Relationship Id="rId22" Type="http://schemas.openxmlformats.org/officeDocument/2006/relationships/image" Target="../media/image370.png"/><Relationship Id="rId27" Type="http://schemas.openxmlformats.org/officeDocument/2006/relationships/image" Target="../media/image758.png"/><Relationship Id="rId30" Type="http://schemas.openxmlformats.org/officeDocument/2006/relationships/image" Target="../media/image378.png"/><Relationship Id="rId35" Type="http://schemas.openxmlformats.org/officeDocument/2006/relationships/image" Target="../media/image383.png"/><Relationship Id="rId8" Type="http://schemas.openxmlformats.org/officeDocument/2006/relationships/image" Target="../media/image4099.png"/><Relationship Id="rId3" Type="http://schemas.openxmlformats.org/officeDocument/2006/relationships/image" Target="../media/image4096.png"/></Relationships>
</file>

<file path=ppt/slides/_rels/slide110.xml.rels><?xml version="1.0" encoding="UTF-8" standalone="yes"?>
<Relationships xmlns="http://schemas.openxmlformats.org/package/2006/relationships"><Relationship Id="rId8" Type="http://schemas.openxmlformats.org/officeDocument/2006/relationships/image" Target="../media/image2523.png"/><Relationship Id="rId13" Type="http://schemas.openxmlformats.org/officeDocument/2006/relationships/image" Target="../media/image791.png"/><Relationship Id="rId18" Type="http://schemas.openxmlformats.org/officeDocument/2006/relationships/image" Target="../media/image4113.png"/><Relationship Id="rId3" Type="http://schemas.openxmlformats.org/officeDocument/2006/relationships/image" Target="../media/image2402.png"/><Relationship Id="rId7" Type="http://schemas.openxmlformats.org/officeDocument/2006/relationships/image" Target="../media/image4109.png"/><Relationship Id="rId12" Type="http://schemas.openxmlformats.org/officeDocument/2006/relationships/image" Target="../media/image4112.jpg"/><Relationship Id="rId17" Type="http://schemas.openxmlformats.org/officeDocument/2006/relationships/image" Target="../media/image3991.png"/><Relationship Id="rId2" Type="http://schemas.openxmlformats.org/officeDocument/2006/relationships/image" Target="../media/image4106.png"/><Relationship Id="rId16" Type="http://schemas.openxmlformats.org/officeDocument/2006/relationships/image" Target="../media/image3750.png"/><Relationship Id="rId20" Type="http://schemas.openxmlformats.org/officeDocument/2006/relationships/image" Target="../media/image4114.png"/><Relationship Id="rId1" Type="http://schemas.openxmlformats.org/officeDocument/2006/relationships/slideLayout" Target="../slideLayouts/slideLayout5.xml"/><Relationship Id="rId6" Type="http://schemas.openxmlformats.org/officeDocument/2006/relationships/image" Target="../media/image4108.png"/><Relationship Id="rId11" Type="http://schemas.openxmlformats.org/officeDocument/2006/relationships/image" Target="../media/image4111.png"/><Relationship Id="rId5" Type="http://schemas.openxmlformats.org/officeDocument/2006/relationships/image" Target="../media/image2404.png"/><Relationship Id="rId15" Type="http://schemas.openxmlformats.org/officeDocument/2006/relationships/image" Target="../media/image3749.png"/><Relationship Id="rId10" Type="http://schemas.openxmlformats.org/officeDocument/2006/relationships/image" Target="../media/image3343.png"/><Relationship Id="rId19" Type="http://schemas.microsoft.com/office/2007/relationships/hdphoto" Target="../media/hdphoto15.wdp"/><Relationship Id="rId4" Type="http://schemas.openxmlformats.org/officeDocument/2006/relationships/image" Target="../media/image4107.png"/><Relationship Id="rId9" Type="http://schemas.openxmlformats.org/officeDocument/2006/relationships/image" Target="../media/image4110.png"/><Relationship Id="rId14" Type="http://schemas.openxmlformats.org/officeDocument/2006/relationships/image" Target="../media/image792.png"/></Relationships>
</file>

<file path=ppt/slides/_rels/slide111.xml.rels><?xml version="1.0" encoding="UTF-8" standalone="yes"?>
<Relationships xmlns="http://schemas.openxmlformats.org/package/2006/relationships"><Relationship Id="rId26" Type="http://schemas.openxmlformats.org/officeDocument/2006/relationships/image" Target="../media/image4138.png"/><Relationship Id="rId21" Type="http://schemas.openxmlformats.org/officeDocument/2006/relationships/image" Target="../media/image4133.png"/><Relationship Id="rId34" Type="http://schemas.openxmlformats.org/officeDocument/2006/relationships/image" Target="../media/image4146.png"/><Relationship Id="rId42" Type="http://schemas.openxmlformats.org/officeDocument/2006/relationships/image" Target="../media/image4152.png"/><Relationship Id="rId47" Type="http://schemas.openxmlformats.org/officeDocument/2006/relationships/image" Target="../media/image368.png"/><Relationship Id="rId50" Type="http://schemas.openxmlformats.org/officeDocument/2006/relationships/image" Target="../media/image371.png"/><Relationship Id="rId55" Type="http://schemas.openxmlformats.org/officeDocument/2006/relationships/image" Target="../media/image376.png"/><Relationship Id="rId63" Type="http://schemas.openxmlformats.org/officeDocument/2006/relationships/image" Target="../media/image384.png"/><Relationship Id="rId68" Type="http://schemas.openxmlformats.org/officeDocument/2006/relationships/image" Target="../media/image4154.png"/><Relationship Id="rId7" Type="http://schemas.openxmlformats.org/officeDocument/2006/relationships/image" Target="../media/image4119.png"/><Relationship Id="rId2" Type="http://schemas.openxmlformats.org/officeDocument/2006/relationships/image" Target="../media/image4115.png"/><Relationship Id="rId16" Type="http://schemas.openxmlformats.org/officeDocument/2006/relationships/image" Target="../media/image4128.png"/><Relationship Id="rId29" Type="http://schemas.openxmlformats.org/officeDocument/2006/relationships/image" Target="../media/image4141.png"/><Relationship Id="rId11" Type="http://schemas.openxmlformats.org/officeDocument/2006/relationships/image" Target="../media/image4123.png"/><Relationship Id="rId24" Type="http://schemas.openxmlformats.org/officeDocument/2006/relationships/image" Target="../media/image4136.png"/><Relationship Id="rId32" Type="http://schemas.openxmlformats.org/officeDocument/2006/relationships/image" Target="../media/image4144.png"/><Relationship Id="rId37" Type="http://schemas.openxmlformats.org/officeDocument/2006/relationships/image" Target="../media/image4149.png"/><Relationship Id="rId40" Type="http://schemas.openxmlformats.org/officeDocument/2006/relationships/image" Target="../media/image4151.png"/><Relationship Id="rId45" Type="http://schemas.openxmlformats.org/officeDocument/2006/relationships/image" Target="../media/image366.png"/><Relationship Id="rId53" Type="http://schemas.openxmlformats.org/officeDocument/2006/relationships/image" Target="../media/image374.png"/><Relationship Id="rId58" Type="http://schemas.openxmlformats.org/officeDocument/2006/relationships/image" Target="../media/image379.png"/><Relationship Id="rId66" Type="http://schemas.openxmlformats.org/officeDocument/2006/relationships/image" Target="../media/image4113.png"/><Relationship Id="rId5" Type="http://schemas.openxmlformats.org/officeDocument/2006/relationships/image" Target="../media/image2321.png"/><Relationship Id="rId61" Type="http://schemas.openxmlformats.org/officeDocument/2006/relationships/image" Target="../media/image382.png"/><Relationship Id="rId19" Type="http://schemas.openxmlformats.org/officeDocument/2006/relationships/image" Target="../media/image4131.png"/><Relationship Id="rId14" Type="http://schemas.openxmlformats.org/officeDocument/2006/relationships/image" Target="../media/image4126.png"/><Relationship Id="rId22" Type="http://schemas.openxmlformats.org/officeDocument/2006/relationships/image" Target="../media/image4134.png"/><Relationship Id="rId27" Type="http://schemas.openxmlformats.org/officeDocument/2006/relationships/image" Target="../media/image4139.png"/><Relationship Id="rId30" Type="http://schemas.openxmlformats.org/officeDocument/2006/relationships/image" Target="../media/image4142.png"/><Relationship Id="rId35" Type="http://schemas.openxmlformats.org/officeDocument/2006/relationships/image" Target="../media/image4147.png"/><Relationship Id="rId43" Type="http://schemas.openxmlformats.org/officeDocument/2006/relationships/image" Target="../media/image4153.jpg"/><Relationship Id="rId48" Type="http://schemas.openxmlformats.org/officeDocument/2006/relationships/image" Target="../media/image369.png"/><Relationship Id="rId56" Type="http://schemas.openxmlformats.org/officeDocument/2006/relationships/image" Target="../media/image377.png"/><Relationship Id="rId64" Type="http://schemas.openxmlformats.org/officeDocument/2006/relationships/image" Target="../media/image385.png"/><Relationship Id="rId8" Type="http://schemas.openxmlformats.org/officeDocument/2006/relationships/image" Target="../media/image4120.png"/><Relationship Id="rId51" Type="http://schemas.openxmlformats.org/officeDocument/2006/relationships/image" Target="../media/image372.png"/><Relationship Id="rId3" Type="http://schemas.openxmlformats.org/officeDocument/2006/relationships/image" Target="../media/image4116.png"/><Relationship Id="rId12" Type="http://schemas.openxmlformats.org/officeDocument/2006/relationships/image" Target="../media/image4124.png"/><Relationship Id="rId17" Type="http://schemas.openxmlformats.org/officeDocument/2006/relationships/image" Target="../media/image4129.png"/><Relationship Id="rId25" Type="http://schemas.openxmlformats.org/officeDocument/2006/relationships/image" Target="../media/image4137.png"/><Relationship Id="rId33" Type="http://schemas.openxmlformats.org/officeDocument/2006/relationships/image" Target="../media/image4145.png"/><Relationship Id="rId38" Type="http://schemas.openxmlformats.org/officeDocument/2006/relationships/image" Target="../media/image4150.png"/><Relationship Id="rId46" Type="http://schemas.openxmlformats.org/officeDocument/2006/relationships/image" Target="../media/image367.png"/><Relationship Id="rId59" Type="http://schemas.openxmlformats.org/officeDocument/2006/relationships/image" Target="../media/image380.png"/><Relationship Id="rId67" Type="http://schemas.microsoft.com/office/2007/relationships/hdphoto" Target="../media/hdphoto15.wdp"/><Relationship Id="rId20" Type="http://schemas.openxmlformats.org/officeDocument/2006/relationships/image" Target="../media/image4132.png"/><Relationship Id="rId41" Type="http://schemas.openxmlformats.org/officeDocument/2006/relationships/image" Target="../media/image2315.png"/><Relationship Id="rId54" Type="http://schemas.openxmlformats.org/officeDocument/2006/relationships/image" Target="../media/image375.png"/><Relationship Id="rId62" Type="http://schemas.openxmlformats.org/officeDocument/2006/relationships/image" Target="../media/image383.png"/><Relationship Id="rId1" Type="http://schemas.openxmlformats.org/officeDocument/2006/relationships/slideLayout" Target="../slideLayouts/slideLayout5.xml"/><Relationship Id="rId6" Type="http://schemas.openxmlformats.org/officeDocument/2006/relationships/image" Target="../media/image4118.png"/><Relationship Id="rId15" Type="http://schemas.openxmlformats.org/officeDocument/2006/relationships/image" Target="../media/image4127.png"/><Relationship Id="rId23" Type="http://schemas.openxmlformats.org/officeDocument/2006/relationships/image" Target="../media/image4135.png"/><Relationship Id="rId28" Type="http://schemas.openxmlformats.org/officeDocument/2006/relationships/image" Target="../media/image4140.png"/><Relationship Id="rId36" Type="http://schemas.openxmlformats.org/officeDocument/2006/relationships/image" Target="../media/image4148.png"/><Relationship Id="rId49" Type="http://schemas.openxmlformats.org/officeDocument/2006/relationships/image" Target="../media/image370.png"/><Relationship Id="rId57" Type="http://schemas.openxmlformats.org/officeDocument/2006/relationships/image" Target="../media/image378.png"/><Relationship Id="rId10" Type="http://schemas.openxmlformats.org/officeDocument/2006/relationships/image" Target="../media/image4122.png"/><Relationship Id="rId31" Type="http://schemas.openxmlformats.org/officeDocument/2006/relationships/image" Target="../media/image4143.png"/><Relationship Id="rId44" Type="http://schemas.openxmlformats.org/officeDocument/2006/relationships/image" Target="../media/image365.png"/><Relationship Id="rId52" Type="http://schemas.openxmlformats.org/officeDocument/2006/relationships/image" Target="../media/image373.png"/><Relationship Id="rId60" Type="http://schemas.openxmlformats.org/officeDocument/2006/relationships/image" Target="../media/image381.png"/><Relationship Id="rId65" Type="http://schemas.openxmlformats.org/officeDocument/2006/relationships/image" Target="../media/image386.png"/><Relationship Id="rId4" Type="http://schemas.openxmlformats.org/officeDocument/2006/relationships/image" Target="../media/image4117.png"/><Relationship Id="rId9" Type="http://schemas.openxmlformats.org/officeDocument/2006/relationships/image" Target="../media/image4121.png"/><Relationship Id="rId13" Type="http://schemas.openxmlformats.org/officeDocument/2006/relationships/image" Target="../media/image4125.png"/><Relationship Id="rId18" Type="http://schemas.openxmlformats.org/officeDocument/2006/relationships/image" Target="../media/image4130.png"/><Relationship Id="rId39" Type="http://schemas.openxmlformats.org/officeDocument/2006/relationships/image" Target="../media/image2311.png"/></Relationships>
</file>

<file path=ppt/slides/_rels/slide112.xml.rels><?xml version="1.0" encoding="UTF-8" standalone="yes"?>
<Relationships xmlns="http://schemas.openxmlformats.org/package/2006/relationships"><Relationship Id="rId13" Type="http://schemas.openxmlformats.org/officeDocument/2006/relationships/image" Target="../media/image4165.png"/><Relationship Id="rId18" Type="http://schemas.openxmlformats.org/officeDocument/2006/relationships/image" Target="../media/image4170.png"/><Relationship Id="rId26" Type="http://schemas.openxmlformats.org/officeDocument/2006/relationships/image" Target="../media/image4177.png"/><Relationship Id="rId39" Type="http://schemas.openxmlformats.org/officeDocument/2006/relationships/image" Target="../media/image4185.png"/><Relationship Id="rId21" Type="http://schemas.openxmlformats.org/officeDocument/2006/relationships/image" Target="../media/image4173.png"/><Relationship Id="rId34" Type="http://schemas.openxmlformats.org/officeDocument/2006/relationships/image" Target="../media/image4184.png"/><Relationship Id="rId7" Type="http://schemas.openxmlformats.org/officeDocument/2006/relationships/image" Target="../media/image4160.png"/><Relationship Id="rId12" Type="http://schemas.openxmlformats.org/officeDocument/2006/relationships/image" Target="../media/image4164.png"/><Relationship Id="rId17" Type="http://schemas.openxmlformats.org/officeDocument/2006/relationships/image" Target="../media/image4169.png"/><Relationship Id="rId25" Type="http://schemas.openxmlformats.org/officeDocument/2006/relationships/image" Target="../media/image2523.png"/><Relationship Id="rId33" Type="http://schemas.openxmlformats.org/officeDocument/2006/relationships/image" Target="../media/image4183.png"/><Relationship Id="rId38" Type="http://schemas.openxmlformats.org/officeDocument/2006/relationships/image" Target="../media/image3750.png"/><Relationship Id="rId2" Type="http://schemas.openxmlformats.org/officeDocument/2006/relationships/image" Target="../media/image4155.png"/><Relationship Id="rId16" Type="http://schemas.openxmlformats.org/officeDocument/2006/relationships/image" Target="../media/image4168.png"/><Relationship Id="rId20" Type="http://schemas.openxmlformats.org/officeDocument/2006/relationships/image" Target="../media/image4172.png"/><Relationship Id="rId29" Type="http://schemas.openxmlformats.org/officeDocument/2006/relationships/image" Target="../media/image4179.png"/><Relationship Id="rId1" Type="http://schemas.openxmlformats.org/officeDocument/2006/relationships/slideLayout" Target="../slideLayouts/slideLayout5.xml"/><Relationship Id="rId6" Type="http://schemas.openxmlformats.org/officeDocument/2006/relationships/image" Target="../media/image4159.png"/><Relationship Id="rId11" Type="http://schemas.openxmlformats.org/officeDocument/2006/relationships/image" Target="../media/image4163.png"/><Relationship Id="rId24" Type="http://schemas.openxmlformats.org/officeDocument/2006/relationships/image" Target="../media/image4176.png"/><Relationship Id="rId32" Type="http://schemas.openxmlformats.org/officeDocument/2006/relationships/image" Target="../media/image4182.png"/><Relationship Id="rId37" Type="http://schemas.openxmlformats.org/officeDocument/2006/relationships/image" Target="../media/image3749.png"/><Relationship Id="rId40" Type="http://schemas.openxmlformats.org/officeDocument/2006/relationships/image" Target="../media/image4186.png"/><Relationship Id="rId5" Type="http://schemas.openxmlformats.org/officeDocument/2006/relationships/image" Target="../media/image4158.png"/><Relationship Id="rId15" Type="http://schemas.openxmlformats.org/officeDocument/2006/relationships/image" Target="../media/image4167.png"/><Relationship Id="rId23" Type="http://schemas.openxmlformats.org/officeDocument/2006/relationships/image" Target="../media/image4175.png"/><Relationship Id="rId28" Type="http://schemas.openxmlformats.org/officeDocument/2006/relationships/image" Target="../media/image4178.png"/><Relationship Id="rId36" Type="http://schemas.openxmlformats.org/officeDocument/2006/relationships/image" Target="../media/image792.png"/><Relationship Id="rId10" Type="http://schemas.openxmlformats.org/officeDocument/2006/relationships/image" Target="../media/image4162.png"/><Relationship Id="rId19" Type="http://schemas.openxmlformats.org/officeDocument/2006/relationships/image" Target="../media/image4171.png"/><Relationship Id="rId31" Type="http://schemas.openxmlformats.org/officeDocument/2006/relationships/image" Target="../media/image4181.png"/><Relationship Id="rId4" Type="http://schemas.openxmlformats.org/officeDocument/2006/relationships/image" Target="../media/image4157.png"/><Relationship Id="rId9" Type="http://schemas.openxmlformats.org/officeDocument/2006/relationships/image" Target="../media/image4161.png"/><Relationship Id="rId14" Type="http://schemas.openxmlformats.org/officeDocument/2006/relationships/image" Target="../media/image4166.png"/><Relationship Id="rId22" Type="http://schemas.openxmlformats.org/officeDocument/2006/relationships/image" Target="../media/image4174.png"/><Relationship Id="rId27" Type="http://schemas.openxmlformats.org/officeDocument/2006/relationships/image" Target="../media/image2525.png"/><Relationship Id="rId30" Type="http://schemas.openxmlformats.org/officeDocument/2006/relationships/image" Target="../media/image4180.png"/><Relationship Id="rId35" Type="http://schemas.openxmlformats.org/officeDocument/2006/relationships/image" Target="../media/image791.png"/><Relationship Id="rId8" Type="http://schemas.openxmlformats.org/officeDocument/2006/relationships/image" Target="../media/image2402.png"/><Relationship Id="rId3" Type="http://schemas.openxmlformats.org/officeDocument/2006/relationships/image" Target="../media/image4156.png"/></Relationships>
</file>

<file path=ppt/slides/_rels/slide113.xml.rels><?xml version="1.0" encoding="UTF-8" standalone="yes"?>
<Relationships xmlns="http://schemas.openxmlformats.org/package/2006/relationships"><Relationship Id="rId13" Type="http://schemas.openxmlformats.org/officeDocument/2006/relationships/image" Target="../media/image4194.png"/><Relationship Id="rId18" Type="http://schemas.openxmlformats.org/officeDocument/2006/relationships/image" Target="../media/image4199.png"/><Relationship Id="rId26" Type="http://schemas.openxmlformats.org/officeDocument/2006/relationships/image" Target="../media/image366.png"/><Relationship Id="rId39" Type="http://schemas.openxmlformats.org/officeDocument/2006/relationships/image" Target="../media/image379.png"/><Relationship Id="rId21" Type="http://schemas.openxmlformats.org/officeDocument/2006/relationships/image" Target="../media/image4202.png"/><Relationship Id="rId34" Type="http://schemas.openxmlformats.org/officeDocument/2006/relationships/image" Target="../media/image374.png"/><Relationship Id="rId42" Type="http://schemas.openxmlformats.org/officeDocument/2006/relationships/image" Target="../media/image382.png"/><Relationship Id="rId47" Type="http://schemas.openxmlformats.org/officeDocument/2006/relationships/image" Target="../media/image4206.png"/><Relationship Id="rId7" Type="http://schemas.openxmlformats.org/officeDocument/2006/relationships/image" Target="../media/image4190.png"/><Relationship Id="rId2" Type="http://schemas.openxmlformats.org/officeDocument/2006/relationships/image" Target="../media/image2321.png"/><Relationship Id="rId16" Type="http://schemas.openxmlformats.org/officeDocument/2006/relationships/image" Target="../media/image4197.png"/><Relationship Id="rId29" Type="http://schemas.openxmlformats.org/officeDocument/2006/relationships/image" Target="../media/image369.png"/><Relationship Id="rId1" Type="http://schemas.openxmlformats.org/officeDocument/2006/relationships/slideLayout" Target="../slideLayouts/slideLayout5.xml"/><Relationship Id="rId6" Type="http://schemas.openxmlformats.org/officeDocument/2006/relationships/image" Target="../media/image4189.png"/><Relationship Id="rId11" Type="http://schemas.openxmlformats.org/officeDocument/2006/relationships/image" Target="../media/image4193.png"/><Relationship Id="rId24" Type="http://schemas.openxmlformats.org/officeDocument/2006/relationships/image" Target="../media/image4205.png"/><Relationship Id="rId32" Type="http://schemas.openxmlformats.org/officeDocument/2006/relationships/image" Target="../media/image372.png"/><Relationship Id="rId37" Type="http://schemas.openxmlformats.org/officeDocument/2006/relationships/image" Target="../media/image377.png"/><Relationship Id="rId40" Type="http://schemas.openxmlformats.org/officeDocument/2006/relationships/image" Target="../media/image380.png"/><Relationship Id="rId45" Type="http://schemas.openxmlformats.org/officeDocument/2006/relationships/image" Target="../media/image385.png"/><Relationship Id="rId5" Type="http://schemas.openxmlformats.org/officeDocument/2006/relationships/image" Target="../media/image4188.png"/><Relationship Id="rId15" Type="http://schemas.openxmlformats.org/officeDocument/2006/relationships/image" Target="../media/image4196.png"/><Relationship Id="rId23" Type="http://schemas.openxmlformats.org/officeDocument/2006/relationships/image" Target="../media/image4204.png"/><Relationship Id="rId28" Type="http://schemas.openxmlformats.org/officeDocument/2006/relationships/image" Target="../media/image368.png"/><Relationship Id="rId36" Type="http://schemas.openxmlformats.org/officeDocument/2006/relationships/image" Target="../media/image376.png"/><Relationship Id="rId10" Type="http://schemas.openxmlformats.org/officeDocument/2006/relationships/image" Target="../media/image2311.png"/><Relationship Id="rId19" Type="http://schemas.openxmlformats.org/officeDocument/2006/relationships/image" Target="../media/image4200.png"/><Relationship Id="rId31" Type="http://schemas.openxmlformats.org/officeDocument/2006/relationships/image" Target="../media/image371.png"/><Relationship Id="rId44" Type="http://schemas.openxmlformats.org/officeDocument/2006/relationships/image" Target="../media/image384.png"/><Relationship Id="rId4" Type="http://schemas.openxmlformats.org/officeDocument/2006/relationships/image" Target="../media/image2324.png"/><Relationship Id="rId9" Type="http://schemas.openxmlformats.org/officeDocument/2006/relationships/image" Target="../media/image4192.png"/><Relationship Id="rId14" Type="http://schemas.openxmlformats.org/officeDocument/2006/relationships/image" Target="../media/image4195.png"/><Relationship Id="rId22" Type="http://schemas.openxmlformats.org/officeDocument/2006/relationships/image" Target="../media/image4203.png"/><Relationship Id="rId27" Type="http://schemas.openxmlformats.org/officeDocument/2006/relationships/image" Target="../media/image367.png"/><Relationship Id="rId30" Type="http://schemas.openxmlformats.org/officeDocument/2006/relationships/image" Target="../media/image370.png"/><Relationship Id="rId35" Type="http://schemas.openxmlformats.org/officeDocument/2006/relationships/image" Target="../media/image375.png"/><Relationship Id="rId43" Type="http://schemas.openxmlformats.org/officeDocument/2006/relationships/image" Target="../media/image383.png"/><Relationship Id="rId8" Type="http://schemas.openxmlformats.org/officeDocument/2006/relationships/image" Target="../media/image4191.png"/><Relationship Id="rId3" Type="http://schemas.openxmlformats.org/officeDocument/2006/relationships/image" Target="../media/image4187.png"/><Relationship Id="rId12" Type="http://schemas.openxmlformats.org/officeDocument/2006/relationships/image" Target="../media/image2315.png"/><Relationship Id="rId17" Type="http://schemas.openxmlformats.org/officeDocument/2006/relationships/image" Target="../media/image4198.png"/><Relationship Id="rId25" Type="http://schemas.openxmlformats.org/officeDocument/2006/relationships/image" Target="../media/image365.png"/><Relationship Id="rId33" Type="http://schemas.openxmlformats.org/officeDocument/2006/relationships/image" Target="../media/image373.png"/><Relationship Id="rId38" Type="http://schemas.openxmlformats.org/officeDocument/2006/relationships/image" Target="../media/image378.png"/><Relationship Id="rId46" Type="http://schemas.openxmlformats.org/officeDocument/2006/relationships/image" Target="../media/image386.png"/><Relationship Id="rId20" Type="http://schemas.openxmlformats.org/officeDocument/2006/relationships/image" Target="../media/image4201.png"/><Relationship Id="rId41" Type="http://schemas.openxmlformats.org/officeDocument/2006/relationships/image" Target="../media/image381.png"/></Relationships>
</file>

<file path=ppt/slides/_rels/slide114.xml.rels><?xml version="1.0" encoding="UTF-8" standalone="yes"?>
<Relationships xmlns="http://schemas.openxmlformats.org/package/2006/relationships"><Relationship Id="rId13" Type="http://schemas.openxmlformats.org/officeDocument/2006/relationships/image" Target="../media/image4216.png"/><Relationship Id="rId18" Type="http://schemas.openxmlformats.org/officeDocument/2006/relationships/image" Target="../media/image4221.png"/><Relationship Id="rId26" Type="http://schemas.openxmlformats.org/officeDocument/2006/relationships/image" Target="../media/image4227.png"/><Relationship Id="rId39" Type="http://schemas.openxmlformats.org/officeDocument/2006/relationships/image" Target="../media/image3749.png"/><Relationship Id="rId21" Type="http://schemas.openxmlformats.org/officeDocument/2006/relationships/image" Target="../media/image4224.png"/><Relationship Id="rId34" Type="http://schemas.openxmlformats.org/officeDocument/2006/relationships/image" Target="../media/image4235.png"/><Relationship Id="rId7" Type="http://schemas.openxmlformats.org/officeDocument/2006/relationships/image" Target="../media/image4211.png"/><Relationship Id="rId12" Type="http://schemas.openxmlformats.org/officeDocument/2006/relationships/image" Target="../media/image4215.png"/><Relationship Id="rId17" Type="http://schemas.openxmlformats.org/officeDocument/2006/relationships/image" Target="../media/image4220.png"/><Relationship Id="rId25" Type="http://schemas.openxmlformats.org/officeDocument/2006/relationships/image" Target="../media/image4226.png"/><Relationship Id="rId33" Type="http://schemas.openxmlformats.org/officeDocument/2006/relationships/image" Target="../media/image4234.png"/><Relationship Id="rId38" Type="http://schemas.openxmlformats.org/officeDocument/2006/relationships/image" Target="../media/image792.png"/><Relationship Id="rId2" Type="http://schemas.openxmlformats.org/officeDocument/2006/relationships/image" Target="../media/image4207.png"/><Relationship Id="rId16" Type="http://schemas.openxmlformats.org/officeDocument/2006/relationships/image" Target="../media/image4219.png"/><Relationship Id="rId20" Type="http://schemas.openxmlformats.org/officeDocument/2006/relationships/image" Target="../media/image4223.png"/><Relationship Id="rId29" Type="http://schemas.openxmlformats.org/officeDocument/2006/relationships/image" Target="../media/image4230.png"/><Relationship Id="rId1" Type="http://schemas.openxmlformats.org/officeDocument/2006/relationships/slideLayout" Target="../slideLayouts/slideLayout5.xml"/><Relationship Id="rId6" Type="http://schemas.openxmlformats.org/officeDocument/2006/relationships/image" Target="../media/image2523.png"/><Relationship Id="rId11" Type="http://schemas.openxmlformats.org/officeDocument/2006/relationships/image" Target="../media/image4214.png"/><Relationship Id="rId24" Type="http://schemas.openxmlformats.org/officeDocument/2006/relationships/image" Target="../media/image2404.png"/><Relationship Id="rId32" Type="http://schemas.openxmlformats.org/officeDocument/2006/relationships/image" Target="../media/image4233.png"/><Relationship Id="rId37" Type="http://schemas.openxmlformats.org/officeDocument/2006/relationships/image" Target="../media/image791.png"/><Relationship Id="rId40" Type="http://schemas.openxmlformats.org/officeDocument/2006/relationships/image" Target="../media/image3750.png"/><Relationship Id="rId5" Type="http://schemas.openxmlformats.org/officeDocument/2006/relationships/image" Target="../media/image4210.png"/><Relationship Id="rId15" Type="http://schemas.openxmlformats.org/officeDocument/2006/relationships/image" Target="../media/image4218.png"/><Relationship Id="rId23" Type="http://schemas.openxmlformats.org/officeDocument/2006/relationships/image" Target="../media/image4225.png"/><Relationship Id="rId28" Type="http://schemas.openxmlformats.org/officeDocument/2006/relationships/image" Target="../media/image4229.png"/><Relationship Id="rId36" Type="http://schemas.openxmlformats.org/officeDocument/2006/relationships/image" Target="../media/image4237.png"/><Relationship Id="rId10" Type="http://schemas.openxmlformats.org/officeDocument/2006/relationships/image" Target="../media/image4213.png"/><Relationship Id="rId19" Type="http://schemas.openxmlformats.org/officeDocument/2006/relationships/image" Target="../media/image4222.png"/><Relationship Id="rId31" Type="http://schemas.openxmlformats.org/officeDocument/2006/relationships/image" Target="../media/image4232.png"/><Relationship Id="rId4" Type="http://schemas.openxmlformats.org/officeDocument/2006/relationships/image" Target="../media/image4209.png"/><Relationship Id="rId9" Type="http://schemas.openxmlformats.org/officeDocument/2006/relationships/image" Target="../media/image4212.png"/><Relationship Id="rId14" Type="http://schemas.openxmlformats.org/officeDocument/2006/relationships/image" Target="../media/image4217.png"/><Relationship Id="rId22" Type="http://schemas.openxmlformats.org/officeDocument/2006/relationships/image" Target="../media/image2402.png"/><Relationship Id="rId27" Type="http://schemas.openxmlformats.org/officeDocument/2006/relationships/image" Target="../media/image4228.png"/><Relationship Id="rId30" Type="http://schemas.openxmlformats.org/officeDocument/2006/relationships/image" Target="../media/image4231.png"/><Relationship Id="rId35" Type="http://schemas.openxmlformats.org/officeDocument/2006/relationships/image" Target="../media/image4236.png"/><Relationship Id="rId8" Type="http://schemas.openxmlformats.org/officeDocument/2006/relationships/image" Target="../media/image2525.png"/><Relationship Id="rId3" Type="http://schemas.openxmlformats.org/officeDocument/2006/relationships/image" Target="../media/image4208.png"/></Relationships>
</file>

<file path=ppt/slides/_rels/slide115.xml.rels><?xml version="1.0" encoding="UTF-8" standalone="yes"?>
<Relationships xmlns="http://schemas.openxmlformats.org/package/2006/relationships"><Relationship Id="rId13" Type="http://schemas.openxmlformats.org/officeDocument/2006/relationships/image" Target="../media/image4247.png"/><Relationship Id="rId18" Type="http://schemas.openxmlformats.org/officeDocument/2006/relationships/image" Target="../media/image4252.png"/><Relationship Id="rId26" Type="http://schemas.openxmlformats.org/officeDocument/2006/relationships/image" Target="../media/image4258.png"/><Relationship Id="rId39" Type="http://schemas.openxmlformats.org/officeDocument/2006/relationships/image" Target="../media/image376.png"/><Relationship Id="rId21" Type="http://schemas.openxmlformats.org/officeDocument/2006/relationships/image" Target="../media/image4255.png"/><Relationship Id="rId34" Type="http://schemas.openxmlformats.org/officeDocument/2006/relationships/image" Target="../media/image371.png"/><Relationship Id="rId42" Type="http://schemas.openxmlformats.org/officeDocument/2006/relationships/image" Target="../media/image379.png"/><Relationship Id="rId47" Type="http://schemas.openxmlformats.org/officeDocument/2006/relationships/image" Target="../media/image384.png"/><Relationship Id="rId7" Type="http://schemas.openxmlformats.org/officeDocument/2006/relationships/image" Target="../media/image4241.png"/><Relationship Id="rId2" Type="http://schemas.openxmlformats.org/officeDocument/2006/relationships/image" Target="../media/image2311.png"/><Relationship Id="rId16" Type="http://schemas.openxmlformats.org/officeDocument/2006/relationships/image" Target="../media/image4250.png"/><Relationship Id="rId29" Type="http://schemas.openxmlformats.org/officeDocument/2006/relationships/image" Target="../media/image366.png"/><Relationship Id="rId11" Type="http://schemas.openxmlformats.org/officeDocument/2006/relationships/image" Target="../media/image4245.png"/><Relationship Id="rId24" Type="http://schemas.openxmlformats.org/officeDocument/2006/relationships/image" Target="../media/image2482.png"/><Relationship Id="rId32" Type="http://schemas.openxmlformats.org/officeDocument/2006/relationships/image" Target="../media/image369.png"/><Relationship Id="rId37" Type="http://schemas.openxmlformats.org/officeDocument/2006/relationships/image" Target="../media/image374.png"/><Relationship Id="rId40" Type="http://schemas.openxmlformats.org/officeDocument/2006/relationships/image" Target="../media/image377.png"/><Relationship Id="rId45" Type="http://schemas.openxmlformats.org/officeDocument/2006/relationships/image" Target="../media/image382.png"/><Relationship Id="rId5" Type="http://schemas.openxmlformats.org/officeDocument/2006/relationships/image" Target="../media/image4239.png"/><Relationship Id="rId15" Type="http://schemas.openxmlformats.org/officeDocument/2006/relationships/image" Target="../media/image4249.png"/><Relationship Id="rId23" Type="http://schemas.openxmlformats.org/officeDocument/2006/relationships/image" Target="../media/image4256.png"/><Relationship Id="rId28" Type="http://schemas.openxmlformats.org/officeDocument/2006/relationships/image" Target="../media/image365.png"/><Relationship Id="rId36" Type="http://schemas.openxmlformats.org/officeDocument/2006/relationships/image" Target="../media/image373.png"/><Relationship Id="rId49" Type="http://schemas.openxmlformats.org/officeDocument/2006/relationships/image" Target="../media/image386.png"/><Relationship Id="rId10" Type="http://schemas.openxmlformats.org/officeDocument/2006/relationships/image" Target="../media/image4244.png"/><Relationship Id="rId19" Type="http://schemas.openxmlformats.org/officeDocument/2006/relationships/image" Target="../media/image4253.png"/><Relationship Id="rId31" Type="http://schemas.openxmlformats.org/officeDocument/2006/relationships/image" Target="../media/image368.png"/><Relationship Id="rId44" Type="http://schemas.openxmlformats.org/officeDocument/2006/relationships/image" Target="../media/image381.png"/><Relationship Id="rId4" Type="http://schemas.openxmlformats.org/officeDocument/2006/relationships/image" Target="../media/image2456.png"/><Relationship Id="rId9" Type="http://schemas.openxmlformats.org/officeDocument/2006/relationships/image" Target="../media/image4243.png"/><Relationship Id="rId14" Type="http://schemas.openxmlformats.org/officeDocument/2006/relationships/image" Target="../media/image4248.png"/><Relationship Id="rId22" Type="http://schemas.openxmlformats.org/officeDocument/2006/relationships/image" Target="../media/image2321.png"/><Relationship Id="rId27" Type="http://schemas.openxmlformats.org/officeDocument/2006/relationships/image" Target="../media/image4259.png"/><Relationship Id="rId30" Type="http://schemas.openxmlformats.org/officeDocument/2006/relationships/image" Target="../media/image367.png"/><Relationship Id="rId35" Type="http://schemas.openxmlformats.org/officeDocument/2006/relationships/image" Target="../media/image372.png"/><Relationship Id="rId43" Type="http://schemas.openxmlformats.org/officeDocument/2006/relationships/image" Target="../media/image380.png"/><Relationship Id="rId48" Type="http://schemas.openxmlformats.org/officeDocument/2006/relationships/image" Target="../media/image385.png"/><Relationship Id="rId8" Type="http://schemas.openxmlformats.org/officeDocument/2006/relationships/image" Target="../media/image4242.png"/><Relationship Id="rId3" Type="http://schemas.openxmlformats.org/officeDocument/2006/relationships/image" Target="../media/image4238.png"/><Relationship Id="rId12" Type="http://schemas.openxmlformats.org/officeDocument/2006/relationships/image" Target="../media/image4246.png"/><Relationship Id="rId17" Type="http://schemas.openxmlformats.org/officeDocument/2006/relationships/image" Target="../media/image4251.png"/><Relationship Id="rId25" Type="http://schemas.openxmlformats.org/officeDocument/2006/relationships/image" Target="../media/image4257.png"/><Relationship Id="rId33" Type="http://schemas.openxmlformats.org/officeDocument/2006/relationships/image" Target="../media/image370.png"/><Relationship Id="rId38" Type="http://schemas.openxmlformats.org/officeDocument/2006/relationships/image" Target="../media/image375.png"/><Relationship Id="rId46" Type="http://schemas.openxmlformats.org/officeDocument/2006/relationships/image" Target="../media/image383.png"/><Relationship Id="rId20" Type="http://schemas.openxmlformats.org/officeDocument/2006/relationships/image" Target="../media/image4254.png"/><Relationship Id="rId41" Type="http://schemas.openxmlformats.org/officeDocument/2006/relationships/image" Target="../media/image378.png"/><Relationship Id="rId1" Type="http://schemas.openxmlformats.org/officeDocument/2006/relationships/slideLayout" Target="../slideLayouts/slideLayout5.xml"/><Relationship Id="rId6" Type="http://schemas.openxmlformats.org/officeDocument/2006/relationships/image" Target="../media/image4240.png"/></Relationships>
</file>

<file path=ppt/slides/_rels/slide116.xml.rels><?xml version="1.0" encoding="UTF-8" standalone="yes"?>
<Relationships xmlns="http://schemas.openxmlformats.org/package/2006/relationships"><Relationship Id="rId8" Type="http://schemas.openxmlformats.org/officeDocument/2006/relationships/image" Target="../media/image4264.png"/><Relationship Id="rId13" Type="http://schemas.openxmlformats.org/officeDocument/2006/relationships/image" Target="../media/image4269.png"/><Relationship Id="rId18" Type="http://schemas.openxmlformats.org/officeDocument/2006/relationships/image" Target="../media/image4272.png"/><Relationship Id="rId26" Type="http://schemas.openxmlformats.org/officeDocument/2006/relationships/image" Target="../media/image792.png"/><Relationship Id="rId3" Type="http://schemas.openxmlformats.org/officeDocument/2006/relationships/image" Target="../media/image4260.png"/><Relationship Id="rId21" Type="http://schemas.openxmlformats.org/officeDocument/2006/relationships/image" Target="../media/image4275.png"/><Relationship Id="rId7" Type="http://schemas.openxmlformats.org/officeDocument/2006/relationships/image" Target="../media/image4263.png"/><Relationship Id="rId12" Type="http://schemas.openxmlformats.org/officeDocument/2006/relationships/image" Target="../media/image4268.png"/><Relationship Id="rId17" Type="http://schemas.openxmlformats.org/officeDocument/2006/relationships/image" Target="../media/image2525.png"/><Relationship Id="rId25" Type="http://schemas.openxmlformats.org/officeDocument/2006/relationships/image" Target="../media/image791.png"/><Relationship Id="rId2" Type="http://schemas.openxmlformats.org/officeDocument/2006/relationships/image" Target="../media/image2402.png"/><Relationship Id="rId16" Type="http://schemas.openxmlformats.org/officeDocument/2006/relationships/image" Target="../media/image4271.png"/><Relationship Id="rId20" Type="http://schemas.openxmlformats.org/officeDocument/2006/relationships/image" Target="../media/image4274.png"/><Relationship Id="rId1" Type="http://schemas.openxmlformats.org/officeDocument/2006/relationships/slideLayout" Target="../slideLayouts/slideLayout5.xml"/><Relationship Id="rId6" Type="http://schemas.openxmlformats.org/officeDocument/2006/relationships/image" Target="../media/image4262.png"/><Relationship Id="rId11" Type="http://schemas.openxmlformats.org/officeDocument/2006/relationships/image" Target="../media/image4267.png"/><Relationship Id="rId24" Type="http://schemas.openxmlformats.org/officeDocument/2006/relationships/image" Target="../media/image4278.png"/><Relationship Id="rId5" Type="http://schemas.openxmlformats.org/officeDocument/2006/relationships/image" Target="../media/image4261.png"/><Relationship Id="rId15" Type="http://schemas.openxmlformats.org/officeDocument/2006/relationships/image" Target="../media/image2523.png"/><Relationship Id="rId23" Type="http://schemas.openxmlformats.org/officeDocument/2006/relationships/image" Target="../media/image4277.png"/><Relationship Id="rId28" Type="http://schemas.openxmlformats.org/officeDocument/2006/relationships/image" Target="../media/image3750.png"/><Relationship Id="rId10" Type="http://schemas.openxmlformats.org/officeDocument/2006/relationships/image" Target="../media/image4266.png"/><Relationship Id="rId19" Type="http://schemas.openxmlformats.org/officeDocument/2006/relationships/image" Target="../media/image4273.png"/><Relationship Id="rId4" Type="http://schemas.openxmlformats.org/officeDocument/2006/relationships/image" Target="../media/image2404.png"/><Relationship Id="rId9" Type="http://schemas.openxmlformats.org/officeDocument/2006/relationships/image" Target="../media/image4265.png"/><Relationship Id="rId14" Type="http://schemas.openxmlformats.org/officeDocument/2006/relationships/image" Target="../media/image4270.png"/><Relationship Id="rId22" Type="http://schemas.openxmlformats.org/officeDocument/2006/relationships/image" Target="../media/image4276.png"/><Relationship Id="rId27" Type="http://schemas.openxmlformats.org/officeDocument/2006/relationships/image" Target="../media/image3749.png"/></Relationships>
</file>

<file path=ppt/slides/_rels/slide117.xml.rels><?xml version="1.0" encoding="UTF-8" standalone="yes"?>
<Relationships xmlns="http://schemas.openxmlformats.org/package/2006/relationships"><Relationship Id="rId13" Type="http://schemas.openxmlformats.org/officeDocument/2006/relationships/image" Target="../media/image2321.png"/><Relationship Id="rId18" Type="http://schemas.openxmlformats.org/officeDocument/2006/relationships/image" Target="../media/image4292.png"/><Relationship Id="rId26" Type="http://schemas.openxmlformats.org/officeDocument/2006/relationships/image" Target="../media/image4299.png"/><Relationship Id="rId39" Type="http://schemas.openxmlformats.org/officeDocument/2006/relationships/image" Target="../media/image375.png"/><Relationship Id="rId21" Type="http://schemas.openxmlformats.org/officeDocument/2006/relationships/image" Target="../media/image4294.png"/><Relationship Id="rId34" Type="http://schemas.openxmlformats.org/officeDocument/2006/relationships/image" Target="../media/image370.png"/><Relationship Id="rId42" Type="http://schemas.openxmlformats.org/officeDocument/2006/relationships/image" Target="../media/image378.png"/><Relationship Id="rId47" Type="http://schemas.openxmlformats.org/officeDocument/2006/relationships/image" Target="../media/image383.png"/><Relationship Id="rId50" Type="http://schemas.openxmlformats.org/officeDocument/2006/relationships/image" Target="../media/image386.png"/><Relationship Id="rId7" Type="http://schemas.openxmlformats.org/officeDocument/2006/relationships/image" Target="../media/image4284.png"/><Relationship Id="rId2" Type="http://schemas.openxmlformats.org/officeDocument/2006/relationships/image" Target="../media/image4279.png"/><Relationship Id="rId16" Type="http://schemas.openxmlformats.org/officeDocument/2006/relationships/image" Target="../media/image4291.png"/><Relationship Id="rId29" Type="http://schemas.openxmlformats.org/officeDocument/2006/relationships/image" Target="../media/image365.png"/><Relationship Id="rId11" Type="http://schemas.openxmlformats.org/officeDocument/2006/relationships/image" Target="../media/image4288.png"/><Relationship Id="rId24" Type="http://schemas.openxmlformats.org/officeDocument/2006/relationships/image" Target="../media/image4297.png"/><Relationship Id="rId32" Type="http://schemas.openxmlformats.org/officeDocument/2006/relationships/image" Target="../media/image368.png"/><Relationship Id="rId37" Type="http://schemas.openxmlformats.org/officeDocument/2006/relationships/image" Target="../media/image373.png"/><Relationship Id="rId40" Type="http://schemas.openxmlformats.org/officeDocument/2006/relationships/image" Target="../media/image376.png"/><Relationship Id="rId45" Type="http://schemas.openxmlformats.org/officeDocument/2006/relationships/image" Target="../media/image381.png"/><Relationship Id="rId5" Type="http://schemas.openxmlformats.org/officeDocument/2006/relationships/image" Target="../media/image4282.png"/><Relationship Id="rId15" Type="http://schemas.openxmlformats.org/officeDocument/2006/relationships/image" Target="../media/image4119.png"/><Relationship Id="rId23" Type="http://schemas.openxmlformats.org/officeDocument/2006/relationships/image" Target="../media/image4296.png"/><Relationship Id="rId28" Type="http://schemas.openxmlformats.org/officeDocument/2006/relationships/image" Target="../media/image4301.png"/><Relationship Id="rId36" Type="http://schemas.openxmlformats.org/officeDocument/2006/relationships/image" Target="../media/image372.png"/><Relationship Id="rId49" Type="http://schemas.openxmlformats.org/officeDocument/2006/relationships/image" Target="../media/image385.png"/><Relationship Id="rId10" Type="http://schemas.openxmlformats.org/officeDocument/2006/relationships/image" Target="../media/image4287.png"/><Relationship Id="rId19" Type="http://schemas.openxmlformats.org/officeDocument/2006/relationships/image" Target="../media/image2315.png"/><Relationship Id="rId31" Type="http://schemas.openxmlformats.org/officeDocument/2006/relationships/image" Target="../media/image367.png"/><Relationship Id="rId44" Type="http://schemas.openxmlformats.org/officeDocument/2006/relationships/image" Target="../media/image380.png"/><Relationship Id="rId4" Type="http://schemas.openxmlformats.org/officeDocument/2006/relationships/image" Target="../media/image4281.png"/><Relationship Id="rId9" Type="http://schemas.openxmlformats.org/officeDocument/2006/relationships/image" Target="../media/image4286.png"/><Relationship Id="rId14" Type="http://schemas.openxmlformats.org/officeDocument/2006/relationships/image" Target="../media/image4290.png"/><Relationship Id="rId22" Type="http://schemas.openxmlformats.org/officeDocument/2006/relationships/image" Target="../media/image4295.png"/><Relationship Id="rId27" Type="http://schemas.openxmlformats.org/officeDocument/2006/relationships/image" Target="../media/image4300.jpg"/><Relationship Id="rId30" Type="http://schemas.openxmlformats.org/officeDocument/2006/relationships/image" Target="../media/image366.png"/><Relationship Id="rId35" Type="http://schemas.openxmlformats.org/officeDocument/2006/relationships/image" Target="../media/image371.png"/><Relationship Id="rId43" Type="http://schemas.openxmlformats.org/officeDocument/2006/relationships/image" Target="../media/image379.png"/><Relationship Id="rId48" Type="http://schemas.openxmlformats.org/officeDocument/2006/relationships/image" Target="../media/image384.png"/><Relationship Id="rId8" Type="http://schemas.openxmlformats.org/officeDocument/2006/relationships/image" Target="../media/image4285.png"/><Relationship Id="rId3" Type="http://schemas.openxmlformats.org/officeDocument/2006/relationships/image" Target="../media/image4280.png"/><Relationship Id="rId12" Type="http://schemas.openxmlformats.org/officeDocument/2006/relationships/image" Target="../media/image4289.png"/><Relationship Id="rId17" Type="http://schemas.openxmlformats.org/officeDocument/2006/relationships/image" Target="../media/image2311.png"/><Relationship Id="rId25" Type="http://schemas.openxmlformats.org/officeDocument/2006/relationships/image" Target="../media/image4298.png"/><Relationship Id="rId33" Type="http://schemas.openxmlformats.org/officeDocument/2006/relationships/image" Target="../media/image369.png"/><Relationship Id="rId38" Type="http://schemas.openxmlformats.org/officeDocument/2006/relationships/image" Target="../media/image374.png"/><Relationship Id="rId46" Type="http://schemas.openxmlformats.org/officeDocument/2006/relationships/image" Target="../media/image382.png"/><Relationship Id="rId20" Type="http://schemas.openxmlformats.org/officeDocument/2006/relationships/image" Target="../media/image4293.png"/><Relationship Id="rId41" Type="http://schemas.openxmlformats.org/officeDocument/2006/relationships/image" Target="../media/image377.png"/><Relationship Id="rId1" Type="http://schemas.openxmlformats.org/officeDocument/2006/relationships/slideLayout" Target="../slideLayouts/slideLayout5.xml"/><Relationship Id="rId6" Type="http://schemas.openxmlformats.org/officeDocument/2006/relationships/image" Target="../media/image4283.png"/></Relationships>
</file>

<file path=ppt/slides/_rels/slide118.xml.rels><?xml version="1.0" encoding="UTF-8" standalone="yes"?>
<Relationships xmlns="http://schemas.openxmlformats.org/package/2006/relationships"><Relationship Id="rId13" Type="http://schemas.openxmlformats.org/officeDocument/2006/relationships/image" Target="../media/image4313.png"/><Relationship Id="rId18" Type="http://schemas.openxmlformats.org/officeDocument/2006/relationships/image" Target="../media/image4318.png"/><Relationship Id="rId26" Type="http://schemas.openxmlformats.org/officeDocument/2006/relationships/image" Target="../media/image4325.png"/><Relationship Id="rId39" Type="http://schemas.openxmlformats.org/officeDocument/2006/relationships/image" Target="../media/image4338.png"/><Relationship Id="rId21" Type="http://schemas.openxmlformats.org/officeDocument/2006/relationships/image" Target="../media/image833.png"/><Relationship Id="rId34" Type="http://schemas.openxmlformats.org/officeDocument/2006/relationships/image" Target="../media/image4333.png"/><Relationship Id="rId42" Type="http://schemas.openxmlformats.org/officeDocument/2006/relationships/image" Target="../media/image4341.png"/><Relationship Id="rId47" Type="http://schemas.openxmlformats.org/officeDocument/2006/relationships/image" Target="../media/image792.png"/><Relationship Id="rId7" Type="http://schemas.openxmlformats.org/officeDocument/2006/relationships/image" Target="../media/image4307.png"/><Relationship Id="rId2" Type="http://schemas.openxmlformats.org/officeDocument/2006/relationships/image" Target="../media/image4302.png"/><Relationship Id="rId16" Type="http://schemas.openxmlformats.org/officeDocument/2006/relationships/image" Target="../media/image4316.png"/><Relationship Id="rId29" Type="http://schemas.openxmlformats.org/officeDocument/2006/relationships/image" Target="../media/image4328.png"/><Relationship Id="rId11" Type="http://schemas.openxmlformats.org/officeDocument/2006/relationships/image" Target="../media/image4311.png"/><Relationship Id="rId24" Type="http://schemas.openxmlformats.org/officeDocument/2006/relationships/image" Target="../media/image4323.png"/><Relationship Id="rId32" Type="http://schemas.openxmlformats.org/officeDocument/2006/relationships/image" Target="../media/image4331.png"/><Relationship Id="rId37" Type="http://schemas.openxmlformats.org/officeDocument/2006/relationships/image" Target="../media/image4336.png"/><Relationship Id="rId40" Type="http://schemas.openxmlformats.org/officeDocument/2006/relationships/image" Target="../media/image4339.png"/><Relationship Id="rId45" Type="http://schemas.openxmlformats.org/officeDocument/2006/relationships/image" Target="../media/image4344.png"/><Relationship Id="rId5" Type="http://schemas.openxmlformats.org/officeDocument/2006/relationships/image" Target="../media/image4305.png"/><Relationship Id="rId15" Type="http://schemas.openxmlformats.org/officeDocument/2006/relationships/image" Target="../media/image4315.png"/><Relationship Id="rId23" Type="http://schemas.openxmlformats.org/officeDocument/2006/relationships/image" Target="../media/image4322.png"/><Relationship Id="rId28" Type="http://schemas.openxmlformats.org/officeDocument/2006/relationships/image" Target="../media/image4327.png"/><Relationship Id="rId36" Type="http://schemas.openxmlformats.org/officeDocument/2006/relationships/image" Target="../media/image4335.png"/><Relationship Id="rId49" Type="http://schemas.openxmlformats.org/officeDocument/2006/relationships/image" Target="../media/image3750.png"/><Relationship Id="rId10" Type="http://schemas.openxmlformats.org/officeDocument/2006/relationships/image" Target="../media/image4310.png"/><Relationship Id="rId19" Type="http://schemas.openxmlformats.org/officeDocument/2006/relationships/image" Target="../media/image4319.png"/><Relationship Id="rId31" Type="http://schemas.openxmlformats.org/officeDocument/2006/relationships/image" Target="../media/image4330.png"/><Relationship Id="rId44" Type="http://schemas.openxmlformats.org/officeDocument/2006/relationships/image" Target="../media/image4343.png"/><Relationship Id="rId4" Type="http://schemas.openxmlformats.org/officeDocument/2006/relationships/image" Target="../media/image4304.png"/><Relationship Id="rId9" Type="http://schemas.openxmlformats.org/officeDocument/2006/relationships/image" Target="../media/image4309.png"/><Relationship Id="rId14" Type="http://schemas.openxmlformats.org/officeDocument/2006/relationships/image" Target="../media/image4314.png"/><Relationship Id="rId22" Type="http://schemas.openxmlformats.org/officeDocument/2006/relationships/image" Target="../media/image4321.png"/><Relationship Id="rId27" Type="http://schemas.openxmlformats.org/officeDocument/2006/relationships/image" Target="../media/image4326.png"/><Relationship Id="rId30" Type="http://schemas.openxmlformats.org/officeDocument/2006/relationships/image" Target="../media/image4329.png"/><Relationship Id="rId35" Type="http://schemas.openxmlformats.org/officeDocument/2006/relationships/image" Target="../media/image4334.png"/><Relationship Id="rId43" Type="http://schemas.openxmlformats.org/officeDocument/2006/relationships/image" Target="../media/image4342.png"/><Relationship Id="rId48" Type="http://schemas.openxmlformats.org/officeDocument/2006/relationships/image" Target="../media/image3749.png"/><Relationship Id="rId8" Type="http://schemas.openxmlformats.org/officeDocument/2006/relationships/image" Target="../media/image4308.png"/><Relationship Id="rId3" Type="http://schemas.openxmlformats.org/officeDocument/2006/relationships/image" Target="../media/image4303.png"/><Relationship Id="rId12" Type="http://schemas.openxmlformats.org/officeDocument/2006/relationships/image" Target="../media/image4312.png"/><Relationship Id="rId17" Type="http://schemas.openxmlformats.org/officeDocument/2006/relationships/image" Target="../media/image4317.png"/><Relationship Id="rId25" Type="http://schemas.openxmlformats.org/officeDocument/2006/relationships/image" Target="../media/image4324.png"/><Relationship Id="rId33" Type="http://schemas.openxmlformats.org/officeDocument/2006/relationships/image" Target="../media/image4332.png"/><Relationship Id="rId38" Type="http://schemas.openxmlformats.org/officeDocument/2006/relationships/image" Target="../media/image4337.png"/><Relationship Id="rId46" Type="http://schemas.openxmlformats.org/officeDocument/2006/relationships/image" Target="../media/image791.png"/><Relationship Id="rId20" Type="http://schemas.openxmlformats.org/officeDocument/2006/relationships/image" Target="../media/image4320.png"/><Relationship Id="rId41" Type="http://schemas.openxmlformats.org/officeDocument/2006/relationships/image" Target="../media/image4340.png"/><Relationship Id="rId1" Type="http://schemas.openxmlformats.org/officeDocument/2006/relationships/slideLayout" Target="../slideLayouts/slideLayout5.xml"/><Relationship Id="rId6" Type="http://schemas.openxmlformats.org/officeDocument/2006/relationships/image" Target="../media/image4306.png"/></Relationships>
</file>

<file path=ppt/slides/_rels/slide119.xml.rels><?xml version="1.0" encoding="UTF-8" standalone="yes"?>
<Relationships xmlns="http://schemas.openxmlformats.org/package/2006/relationships"><Relationship Id="rId13" Type="http://schemas.openxmlformats.org/officeDocument/2006/relationships/image" Target="../media/image4355.png"/><Relationship Id="rId18" Type="http://schemas.openxmlformats.org/officeDocument/2006/relationships/image" Target="../media/image4360.png"/><Relationship Id="rId26" Type="http://schemas.openxmlformats.org/officeDocument/2006/relationships/image" Target="../media/image4368.png"/><Relationship Id="rId39" Type="http://schemas.openxmlformats.org/officeDocument/2006/relationships/image" Target="../media/image376.png"/><Relationship Id="rId21" Type="http://schemas.openxmlformats.org/officeDocument/2006/relationships/image" Target="../media/image4363.png"/><Relationship Id="rId34" Type="http://schemas.openxmlformats.org/officeDocument/2006/relationships/image" Target="../media/image371.png"/><Relationship Id="rId42" Type="http://schemas.openxmlformats.org/officeDocument/2006/relationships/image" Target="../media/image379.png"/><Relationship Id="rId47" Type="http://schemas.openxmlformats.org/officeDocument/2006/relationships/image" Target="../media/image384.png"/><Relationship Id="rId7" Type="http://schemas.openxmlformats.org/officeDocument/2006/relationships/image" Target="../media/image4349.png"/><Relationship Id="rId2" Type="http://schemas.openxmlformats.org/officeDocument/2006/relationships/image" Target="../media/image4345.png"/><Relationship Id="rId16" Type="http://schemas.openxmlformats.org/officeDocument/2006/relationships/image" Target="../media/image4358.png"/><Relationship Id="rId29" Type="http://schemas.openxmlformats.org/officeDocument/2006/relationships/image" Target="../media/image366.png"/><Relationship Id="rId11" Type="http://schemas.openxmlformats.org/officeDocument/2006/relationships/image" Target="../media/image4353.png"/><Relationship Id="rId24" Type="http://schemas.openxmlformats.org/officeDocument/2006/relationships/image" Target="../media/image4366.png"/><Relationship Id="rId32" Type="http://schemas.openxmlformats.org/officeDocument/2006/relationships/image" Target="../media/image369.png"/><Relationship Id="rId37" Type="http://schemas.openxmlformats.org/officeDocument/2006/relationships/image" Target="../media/image374.png"/><Relationship Id="rId40" Type="http://schemas.openxmlformats.org/officeDocument/2006/relationships/image" Target="../media/image377.png"/><Relationship Id="rId45" Type="http://schemas.openxmlformats.org/officeDocument/2006/relationships/image" Target="../media/image382.png"/><Relationship Id="rId5" Type="http://schemas.openxmlformats.org/officeDocument/2006/relationships/image" Target="../media/image4347.png"/><Relationship Id="rId15" Type="http://schemas.openxmlformats.org/officeDocument/2006/relationships/image" Target="../media/image4357.png"/><Relationship Id="rId23" Type="http://schemas.openxmlformats.org/officeDocument/2006/relationships/image" Target="../media/image4365.png"/><Relationship Id="rId28" Type="http://schemas.openxmlformats.org/officeDocument/2006/relationships/image" Target="../media/image365.png"/><Relationship Id="rId36" Type="http://schemas.openxmlformats.org/officeDocument/2006/relationships/image" Target="../media/image373.png"/><Relationship Id="rId49" Type="http://schemas.openxmlformats.org/officeDocument/2006/relationships/image" Target="../media/image386.png"/><Relationship Id="rId10" Type="http://schemas.openxmlformats.org/officeDocument/2006/relationships/image" Target="../media/image4352.png"/><Relationship Id="rId19" Type="http://schemas.openxmlformats.org/officeDocument/2006/relationships/image" Target="../media/image4361.png"/><Relationship Id="rId31" Type="http://schemas.openxmlformats.org/officeDocument/2006/relationships/image" Target="../media/image368.png"/><Relationship Id="rId44" Type="http://schemas.openxmlformats.org/officeDocument/2006/relationships/image" Target="../media/image381.png"/><Relationship Id="rId4" Type="http://schemas.openxmlformats.org/officeDocument/2006/relationships/image" Target="../media/image4346.png"/><Relationship Id="rId9" Type="http://schemas.openxmlformats.org/officeDocument/2006/relationships/image" Target="../media/image4351.png"/><Relationship Id="rId14" Type="http://schemas.openxmlformats.org/officeDocument/2006/relationships/image" Target="../media/image4356.png"/><Relationship Id="rId22" Type="http://schemas.openxmlformats.org/officeDocument/2006/relationships/image" Target="../media/image4364.png"/><Relationship Id="rId27" Type="http://schemas.openxmlformats.org/officeDocument/2006/relationships/image" Target="../media/image4369.png"/><Relationship Id="rId30" Type="http://schemas.openxmlformats.org/officeDocument/2006/relationships/image" Target="../media/image367.png"/><Relationship Id="rId35" Type="http://schemas.openxmlformats.org/officeDocument/2006/relationships/image" Target="../media/image372.png"/><Relationship Id="rId43" Type="http://schemas.openxmlformats.org/officeDocument/2006/relationships/image" Target="../media/image380.png"/><Relationship Id="rId48" Type="http://schemas.openxmlformats.org/officeDocument/2006/relationships/image" Target="../media/image385.png"/><Relationship Id="rId8" Type="http://schemas.openxmlformats.org/officeDocument/2006/relationships/image" Target="../media/image4350.png"/><Relationship Id="rId3" Type="http://schemas.openxmlformats.org/officeDocument/2006/relationships/image" Target="../media/image747.png"/><Relationship Id="rId12" Type="http://schemas.openxmlformats.org/officeDocument/2006/relationships/image" Target="../media/image4354.png"/><Relationship Id="rId17" Type="http://schemas.openxmlformats.org/officeDocument/2006/relationships/image" Target="../media/image4359.png"/><Relationship Id="rId25" Type="http://schemas.openxmlformats.org/officeDocument/2006/relationships/image" Target="../media/image4367.png"/><Relationship Id="rId33" Type="http://schemas.openxmlformats.org/officeDocument/2006/relationships/image" Target="../media/image370.png"/><Relationship Id="rId38" Type="http://schemas.openxmlformats.org/officeDocument/2006/relationships/image" Target="../media/image375.png"/><Relationship Id="rId46" Type="http://schemas.openxmlformats.org/officeDocument/2006/relationships/image" Target="../media/image383.png"/><Relationship Id="rId20" Type="http://schemas.openxmlformats.org/officeDocument/2006/relationships/image" Target="../media/image4362.png"/><Relationship Id="rId41" Type="http://schemas.openxmlformats.org/officeDocument/2006/relationships/image" Target="../media/image378.png"/><Relationship Id="rId1" Type="http://schemas.openxmlformats.org/officeDocument/2006/relationships/slideLayout" Target="../slideLayouts/slideLayout5.xml"/><Relationship Id="rId6" Type="http://schemas.openxmlformats.org/officeDocument/2006/relationships/image" Target="../media/image4348.png"/></Relationships>
</file>

<file path=ppt/slides/_rels/slide120.xml.rels><?xml version="1.0" encoding="UTF-8" standalone="yes"?>
<Relationships xmlns="http://schemas.openxmlformats.org/package/2006/relationships"><Relationship Id="rId8" Type="http://schemas.openxmlformats.org/officeDocument/2006/relationships/image" Target="../media/image4374.png"/><Relationship Id="rId3" Type="http://schemas.openxmlformats.org/officeDocument/2006/relationships/image" Target="../media/image4371.png"/><Relationship Id="rId7" Type="http://schemas.openxmlformats.org/officeDocument/2006/relationships/image" Target="../media/image4373.png"/><Relationship Id="rId2" Type="http://schemas.openxmlformats.org/officeDocument/2006/relationships/image" Target="../media/image4370.png"/><Relationship Id="rId1" Type="http://schemas.openxmlformats.org/officeDocument/2006/relationships/slideLayout" Target="../slideLayouts/slideLayout5.xml"/><Relationship Id="rId6" Type="http://schemas.openxmlformats.org/officeDocument/2006/relationships/image" Target="../media/image792.png"/><Relationship Id="rId5" Type="http://schemas.openxmlformats.org/officeDocument/2006/relationships/image" Target="../media/image791.png"/><Relationship Id="rId4" Type="http://schemas.openxmlformats.org/officeDocument/2006/relationships/image" Target="../media/image4372.png"/></Relationships>
</file>

<file path=ppt/slides/_rels/slide121.xml.rels><?xml version="1.0" encoding="UTF-8" standalone="yes"?>
<Relationships xmlns="http://schemas.openxmlformats.org/package/2006/relationships"><Relationship Id="rId13" Type="http://schemas.openxmlformats.org/officeDocument/2006/relationships/image" Target="../media/image4386.png"/><Relationship Id="rId18" Type="http://schemas.openxmlformats.org/officeDocument/2006/relationships/image" Target="../media/image4391.png"/><Relationship Id="rId26" Type="http://schemas.openxmlformats.org/officeDocument/2006/relationships/image" Target="../media/image4399.png"/><Relationship Id="rId39" Type="http://schemas.openxmlformats.org/officeDocument/2006/relationships/image" Target="../media/image372.png"/><Relationship Id="rId21" Type="http://schemas.openxmlformats.org/officeDocument/2006/relationships/image" Target="../media/image4394.png"/><Relationship Id="rId34" Type="http://schemas.openxmlformats.org/officeDocument/2006/relationships/image" Target="../media/image367.png"/><Relationship Id="rId42" Type="http://schemas.openxmlformats.org/officeDocument/2006/relationships/image" Target="../media/image758.png"/><Relationship Id="rId47" Type="http://schemas.openxmlformats.org/officeDocument/2006/relationships/image" Target="../media/image380.png"/><Relationship Id="rId50" Type="http://schemas.openxmlformats.org/officeDocument/2006/relationships/image" Target="../media/image383.png"/><Relationship Id="rId55" Type="http://schemas.openxmlformats.org/officeDocument/2006/relationships/image" Target="../media/image4406.png"/><Relationship Id="rId7" Type="http://schemas.openxmlformats.org/officeDocument/2006/relationships/image" Target="../media/image4380.png"/><Relationship Id="rId2" Type="http://schemas.openxmlformats.org/officeDocument/2006/relationships/image" Target="../media/image4375.png"/><Relationship Id="rId16" Type="http://schemas.openxmlformats.org/officeDocument/2006/relationships/image" Target="../media/image4389.png"/><Relationship Id="rId29" Type="http://schemas.openxmlformats.org/officeDocument/2006/relationships/image" Target="../media/image4402.png"/><Relationship Id="rId11" Type="http://schemas.openxmlformats.org/officeDocument/2006/relationships/image" Target="../media/image4384.png"/><Relationship Id="rId24" Type="http://schemas.openxmlformats.org/officeDocument/2006/relationships/image" Target="../media/image4397.png"/><Relationship Id="rId32" Type="http://schemas.openxmlformats.org/officeDocument/2006/relationships/image" Target="../media/image755.png"/><Relationship Id="rId37" Type="http://schemas.openxmlformats.org/officeDocument/2006/relationships/image" Target="../media/image370.png"/><Relationship Id="rId40" Type="http://schemas.openxmlformats.org/officeDocument/2006/relationships/image" Target="../media/image757.png"/><Relationship Id="rId45" Type="http://schemas.openxmlformats.org/officeDocument/2006/relationships/image" Target="../media/image378.png"/><Relationship Id="rId53" Type="http://schemas.openxmlformats.org/officeDocument/2006/relationships/image" Target="../media/image763.png"/><Relationship Id="rId5" Type="http://schemas.openxmlformats.org/officeDocument/2006/relationships/image" Target="../media/image4378.png"/><Relationship Id="rId19" Type="http://schemas.openxmlformats.org/officeDocument/2006/relationships/image" Target="../media/image4392.png"/><Relationship Id="rId4" Type="http://schemas.openxmlformats.org/officeDocument/2006/relationships/image" Target="../media/image4377.png"/><Relationship Id="rId9" Type="http://schemas.openxmlformats.org/officeDocument/2006/relationships/image" Target="../media/image4382.png"/><Relationship Id="rId14" Type="http://schemas.openxmlformats.org/officeDocument/2006/relationships/image" Target="../media/image4387.png"/><Relationship Id="rId22" Type="http://schemas.openxmlformats.org/officeDocument/2006/relationships/image" Target="../media/image4395.png"/><Relationship Id="rId27" Type="http://schemas.openxmlformats.org/officeDocument/2006/relationships/image" Target="../media/image4400.png"/><Relationship Id="rId30" Type="http://schemas.openxmlformats.org/officeDocument/2006/relationships/image" Target="../media/image4403.png"/><Relationship Id="rId35" Type="http://schemas.openxmlformats.org/officeDocument/2006/relationships/image" Target="../media/image756.png"/><Relationship Id="rId43" Type="http://schemas.openxmlformats.org/officeDocument/2006/relationships/image" Target="../media/image376.png"/><Relationship Id="rId48" Type="http://schemas.openxmlformats.org/officeDocument/2006/relationships/image" Target="../media/image759.png"/><Relationship Id="rId56" Type="http://schemas.openxmlformats.org/officeDocument/2006/relationships/image" Target="../media/image4407.png"/><Relationship Id="rId8" Type="http://schemas.openxmlformats.org/officeDocument/2006/relationships/image" Target="../media/image4381.png"/><Relationship Id="rId51" Type="http://schemas.openxmlformats.org/officeDocument/2006/relationships/image" Target="../media/image761.png"/><Relationship Id="rId3" Type="http://schemas.openxmlformats.org/officeDocument/2006/relationships/image" Target="../media/image4376.png"/><Relationship Id="rId12" Type="http://schemas.openxmlformats.org/officeDocument/2006/relationships/image" Target="../media/image4385.png"/><Relationship Id="rId17" Type="http://schemas.openxmlformats.org/officeDocument/2006/relationships/image" Target="../media/image4390.png"/><Relationship Id="rId25" Type="http://schemas.openxmlformats.org/officeDocument/2006/relationships/image" Target="../media/image4398.png"/><Relationship Id="rId33" Type="http://schemas.openxmlformats.org/officeDocument/2006/relationships/image" Target="../media/image366.png"/><Relationship Id="rId38" Type="http://schemas.openxmlformats.org/officeDocument/2006/relationships/image" Target="../media/image371.png"/><Relationship Id="rId46" Type="http://schemas.openxmlformats.org/officeDocument/2006/relationships/image" Target="../media/image379.png"/><Relationship Id="rId20" Type="http://schemas.openxmlformats.org/officeDocument/2006/relationships/image" Target="../media/image4393.png"/><Relationship Id="rId41" Type="http://schemas.openxmlformats.org/officeDocument/2006/relationships/image" Target="../media/image374.png"/><Relationship Id="rId54" Type="http://schemas.openxmlformats.org/officeDocument/2006/relationships/image" Target="../media/image4405.png"/><Relationship Id="rId1" Type="http://schemas.openxmlformats.org/officeDocument/2006/relationships/slideLayout" Target="../slideLayouts/slideLayout5.xml"/><Relationship Id="rId6" Type="http://schemas.openxmlformats.org/officeDocument/2006/relationships/image" Target="../media/image4379.png"/><Relationship Id="rId15" Type="http://schemas.openxmlformats.org/officeDocument/2006/relationships/image" Target="../media/image4388.jpg"/><Relationship Id="rId23" Type="http://schemas.openxmlformats.org/officeDocument/2006/relationships/image" Target="../media/image4396.png"/><Relationship Id="rId28" Type="http://schemas.openxmlformats.org/officeDocument/2006/relationships/image" Target="../media/image4401.png"/><Relationship Id="rId36" Type="http://schemas.openxmlformats.org/officeDocument/2006/relationships/image" Target="../media/image369.png"/><Relationship Id="rId49" Type="http://schemas.openxmlformats.org/officeDocument/2006/relationships/image" Target="../media/image760.png"/><Relationship Id="rId57" Type="http://schemas.openxmlformats.org/officeDocument/2006/relationships/image" Target="../media/image4408.png"/><Relationship Id="rId10" Type="http://schemas.openxmlformats.org/officeDocument/2006/relationships/image" Target="../media/image4383.png"/><Relationship Id="rId31" Type="http://schemas.openxmlformats.org/officeDocument/2006/relationships/image" Target="../media/image4404.png"/><Relationship Id="rId44" Type="http://schemas.openxmlformats.org/officeDocument/2006/relationships/image" Target="../media/image377.png"/><Relationship Id="rId52" Type="http://schemas.openxmlformats.org/officeDocument/2006/relationships/image" Target="../media/image762.png"/></Relationships>
</file>

<file path=ppt/slides/_rels/slide122.xml.rels><?xml version="1.0" encoding="UTF-8" standalone="yes"?>
<Relationships xmlns="http://schemas.openxmlformats.org/package/2006/relationships"><Relationship Id="rId13" Type="http://schemas.openxmlformats.org/officeDocument/2006/relationships/image" Target="../media/image4420.png"/><Relationship Id="rId18" Type="http://schemas.openxmlformats.org/officeDocument/2006/relationships/image" Target="../media/image4425.png"/><Relationship Id="rId26" Type="http://schemas.openxmlformats.org/officeDocument/2006/relationships/image" Target="../media/image4433.png"/><Relationship Id="rId39" Type="http://schemas.openxmlformats.org/officeDocument/2006/relationships/image" Target="../media/image3343.png"/><Relationship Id="rId21" Type="http://schemas.openxmlformats.org/officeDocument/2006/relationships/image" Target="../media/image4428.png"/><Relationship Id="rId34" Type="http://schemas.openxmlformats.org/officeDocument/2006/relationships/image" Target="../media/image4441.png"/><Relationship Id="rId42" Type="http://schemas.openxmlformats.org/officeDocument/2006/relationships/image" Target="../media/image4447.png"/><Relationship Id="rId47" Type="http://schemas.openxmlformats.org/officeDocument/2006/relationships/image" Target="../media/image4452.png"/><Relationship Id="rId50" Type="http://schemas.openxmlformats.org/officeDocument/2006/relationships/image" Target="../media/image792.png"/><Relationship Id="rId7" Type="http://schemas.openxmlformats.org/officeDocument/2006/relationships/image" Target="../media/image4414.png"/><Relationship Id="rId2" Type="http://schemas.openxmlformats.org/officeDocument/2006/relationships/image" Target="../media/image4409.png"/><Relationship Id="rId16" Type="http://schemas.openxmlformats.org/officeDocument/2006/relationships/image" Target="../media/image4423.png"/><Relationship Id="rId29" Type="http://schemas.openxmlformats.org/officeDocument/2006/relationships/image" Target="../media/image4436.png"/><Relationship Id="rId11" Type="http://schemas.openxmlformats.org/officeDocument/2006/relationships/image" Target="../media/image4418.png"/><Relationship Id="rId24" Type="http://schemas.openxmlformats.org/officeDocument/2006/relationships/image" Target="../media/image4431.png"/><Relationship Id="rId32" Type="http://schemas.openxmlformats.org/officeDocument/2006/relationships/image" Target="../media/image4439.png"/><Relationship Id="rId37" Type="http://schemas.openxmlformats.org/officeDocument/2006/relationships/image" Target="../media/image2523.png"/><Relationship Id="rId40" Type="http://schemas.openxmlformats.org/officeDocument/2006/relationships/image" Target="../media/image4445.png"/><Relationship Id="rId45" Type="http://schemas.openxmlformats.org/officeDocument/2006/relationships/image" Target="../media/image4450.png"/><Relationship Id="rId5" Type="http://schemas.openxmlformats.org/officeDocument/2006/relationships/image" Target="../media/image4412.png"/><Relationship Id="rId15" Type="http://schemas.openxmlformats.org/officeDocument/2006/relationships/image" Target="../media/image4422.png"/><Relationship Id="rId23" Type="http://schemas.openxmlformats.org/officeDocument/2006/relationships/image" Target="../media/image4430.png"/><Relationship Id="rId28" Type="http://schemas.openxmlformats.org/officeDocument/2006/relationships/image" Target="../media/image4435.png"/><Relationship Id="rId36" Type="http://schemas.openxmlformats.org/officeDocument/2006/relationships/image" Target="../media/image4443.png"/><Relationship Id="rId49" Type="http://schemas.openxmlformats.org/officeDocument/2006/relationships/image" Target="../media/image791.png"/><Relationship Id="rId10" Type="http://schemas.openxmlformats.org/officeDocument/2006/relationships/image" Target="../media/image4417.png"/><Relationship Id="rId19" Type="http://schemas.openxmlformats.org/officeDocument/2006/relationships/image" Target="../media/image4426.png"/><Relationship Id="rId31" Type="http://schemas.openxmlformats.org/officeDocument/2006/relationships/image" Target="../media/image4438.png"/><Relationship Id="rId44" Type="http://schemas.openxmlformats.org/officeDocument/2006/relationships/image" Target="../media/image4449.png"/><Relationship Id="rId52" Type="http://schemas.openxmlformats.org/officeDocument/2006/relationships/image" Target="../media/image4374.png"/><Relationship Id="rId4" Type="http://schemas.openxmlformats.org/officeDocument/2006/relationships/image" Target="../media/image4411.png"/><Relationship Id="rId9" Type="http://schemas.openxmlformats.org/officeDocument/2006/relationships/image" Target="../media/image4416.png"/><Relationship Id="rId14" Type="http://schemas.openxmlformats.org/officeDocument/2006/relationships/image" Target="../media/image4421.png"/><Relationship Id="rId22" Type="http://schemas.openxmlformats.org/officeDocument/2006/relationships/image" Target="../media/image4429.png"/><Relationship Id="rId27" Type="http://schemas.openxmlformats.org/officeDocument/2006/relationships/image" Target="../media/image4434.png"/><Relationship Id="rId30" Type="http://schemas.openxmlformats.org/officeDocument/2006/relationships/image" Target="../media/image4437.png"/><Relationship Id="rId35" Type="http://schemas.openxmlformats.org/officeDocument/2006/relationships/image" Target="../media/image4442.png"/><Relationship Id="rId43" Type="http://schemas.openxmlformats.org/officeDocument/2006/relationships/image" Target="../media/image4448.png"/><Relationship Id="rId48" Type="http://schemas.openxmlformats.org/officeDocument/2006/relationships/image" Target="../media/image4453.png"/><Relationship Id="rId8" Type="http://schemas.openxmlformats.org/officeDocument/2006/relationships/image" Target="../media/image4415.png"/><Relationship Id="rId51" Type="http://schemas.openxmlformats.org/officeDocument/2006/relationships/image" Target="../media/image4373.png"/><Relationship Id="rId3" Type="http://schemas.openxmlformats.org/officeDocument/2006/relationships/image" Target="../media/image4410.png"/><Relationship Id="rId12" Type="http://schemas.openxmlformats.org/officeDocument/2006/relationships/image" Target="../media/image4419.png"/><Relationship Id="rId17" Type="http://schemas.openxmlformats.org/officeDocument/2006/relationships/image" Target="../media/image4424.png"/><Relationship Id="rId25" Type="http://schemas.openxmlformats.org/officeDocument/2006/relationships/image" Target="../media/image4432.png"/><Relationship Id="rId33" Type="http://schemas.openxmlformats.org/officeDocument/2006/relationships/image" Target="../media/image4440.png"/><Relationship Id="rId38" Type="http://schemas.openxmlformats.org/officeDocument/2006/relationships/image" Target="../media/image4444.png"/><Relationship Id="rId46" Type="http://schemas.openxmlformats.org/officeDocument/2006/relationships/image" Target="../media/image4451.png"/><Relationship Id="rId20" Type="http://schemas.openxmlformats.org/officeDocument/2006/relationships/image" Target="../media/image4427.png"/><Relationship Id="rId41" Type="http://schemas.openxmlformats.org/officeDocument/2006/relationships/image" Target="../media/image4446.png"/><Relationship Id="rId1" Type="http://schemas.openxmlformats.org/officeDocument/2006/relationships/slideLayout" Target="../slideLayouts/slideLayout5.xml"/><Relationship Id="rId6" Type="http://schemas.openxmlformats.org/officeDocument/2006/relationships/image" Target="../media/image4413.png"/></Relationships>
</file>

<file path=ppt/slides/_rels/slide123.xml.rels><?xml version="1.0" encoding="UTF-8" standalone="yes"?>
<Relationships xmlns="http://schemas.openxmlformats.org/package/2006/relationships"><Relationship Id="rId26" Type="http://schemas.openxmlformats.org/officeDocument/2006/relationships/image" Target="../media/image2324.png"/><Relationship Id="rId21" Type="http://schemas.openxmlformats.org/officeDocument/2006/relationships/image" Target="../media/image4473.png"/><Relationship Id="rId42" Type="http://schemas.openxmlformats.org/officeDocument/2006/relationships/image" Target="../media/image4492.png"/><Relationship Id="rId47" Type="http://schemas.openxmlformats.org/officeDocument/2006/relationships/image" Target="../media/image4497.png"/><Relationship Id="rId63" Type="http://schemas.openxmlformats.org/officeDocument/2006/relationships/image" Target="../media/image380.png"/><Relationship Id="rId68" Type="http://schemas.openxmlformats.org/officeDocument/2006/relationships/image" Target="../media/image385.png"/><Relationship Id="rId7" Type="http://schemas.openxmlformats.org/officeDocument/2006/relationships/image" Target="../media/image4459.png"/><Relationship Id="rId2" Type="http://schemas.openxmlformats.org/officeDocument/2006/relationships/image" Target="../media/image4454.png"/><Relationship Id="rId16" Type="http://schemas.openxmlformats.org/officeDocument/2006/relationships/image" Target="../media/image4468.png"/><Relationship Id="rId29" Type="http://schemas.openxmlformats.org/officeDocument/2006/relationships/image" Target="../media/image4479.png"/><Relationship Id="rId11" Type="http://schemas.openxmlformats.org/officeDocument/2006/relationships/image" Target="../media/image4463.png"/><Relationship Id="rId24" Type="http://schemas.openxmlformats.org/officeDocument/2006/relationships/image" Target="../media/image2321.png"/><Relationship Id="rId32" Type="http://schemas.openxmlformats.org/officeDocument/2006/relationships/image" Target="../media/image4482.png"/><Relationship Id="rId37" Type="http://schemas.openxmlformats.org/officeDocument/2006/relationships/image" Target="../media/image4487.png"/><Relationship Id="rId40" Type="http://schemas.openxmlformats.org/officeDocument/2006/relationships/image" Target="../media/image4490.png"/><Relationship Id="rId45" Type="http://schemas.openxmlformats.org/officeDocument/2006/relationships/image" Target="../media/image4495.png"/><Relationship Id="rId53" Type="http://schemas.openxmlformats.org/officeDocument/2006/relationships/image" Target="../media/image370.png"/><Relationship Id="rId58" Type="http://schemas.openxmlformats.org/officeDocument/2006/relationships/image" Target="../media/image375.png"/><Relationship Id="rId66" Type="http://schemas.openxmlformats.org/officeDocument/2006/relationships/image" Target="../media/image383.png"/><Relationship Id="rId5" Type="http://schemas.openxmlformats.org/officeDocument/2006/relationships/image" Target="../media/image4457.png"/><Relationship Id="rId61" Type="http://schemas.openxmlformats.org/officeDocument/2006/relationships/image" Target="../media/image378.png"/><Relationship Id="rId19" Type="http://schemas.openxmlformats.org/officeDocument/2006/relationships/image" Target="../media/image4471.png"/><Relationship Id="rId14" Type="http://schemas.openxmlformats.org/officeDocument/2006/relationships/image" Target="../media/image4466.png"/><Relationship Id="rId22" Type="http://schemas.openxmlformats.org/officeDocument/2006/relationships/image" Target="../media/image4474.png"/><Relationship Id="rId27" Type="http://schemas.openxmlformats.org/officeDocument/2006/relationships/image" Target="../media/image4477.png"/><Relationship Id="rId30" Type="http://schemas.openxmlformats.org/officeDocument/2006/relationships/image" Target="../media/image4480.png"/><Relationship Id="rId35" Type="http://schemas.openxmlformats.org/officeDocument/2006/relationships/image" Target="../media/image4485.png"/><Relationship Id="rId43" Type="http://schemas.openxmlformats.org/officeDocument/2006/relationships/image" Target="../media/image4493.png"/><Relationship Id="rId48" Type="http://schemas.openxmlformats.org/officeDocument/2006/relationships/image" Target="../media/image365.png"/><Relationship Id="rId56" Type="http://schemas.openxmlformats.org/officeDocument/2006/relationships/image" Target="../media/image373.png"/><Relationship Id="rId64" Type="http://schemas.openxmlformats.org/officeDocument/2006/relationships/image" Target="../media/image381.png"/><Relationship Id="rId69" Type="http://schemas.openxmlformats.org/officeDocument/2006/relationships/image" Target="../media/image386.png"/><Relationship Id="rId8" Type="http://schemas.openxmlformats.org/officeDocument/2006/relationships/image" Target="../media/image4460.png"/><Relationship Id="rId51" Type="http://schemas.openxmlformats.org/officeDocument/2006/relationships/image" Target="../media/image368.png"/><Relationship Id="rId3" Type="http://schemas.openxmlformats.org/officeDocument/2006/relationships/image" Target="../media/image4455.png"/><Relationship Id="rId12" Type="http://schemas.openxmlformats.org/officeDocument/2006/relationships/image" Target="../media/image4464.png"/><Relationship Id="rId17" Type="http://schemas.openxmlformats.org/officeDocument/2006/relationships/image" Target="../media/image4469.png"/><Relationship Id="rId25" Type="http://schemas.openxmlformats.org/officeDocument/2006/relationships/image" Target="../media/image4476.png"/><Relationship Id="rId33" Type="http://schemas.openxmlformats.org/officeDocument/2006/relationships/image" Target="../media/image4483.png"/><Relationship Id="rId38" Type="http://schemas.openxmlformats.org/officeDocument/2006/relationships/image" Target="../media/image4488.png"/><Relationship Id="rId46" Type="http://schemas.openxmlformats.org/officeDocument/2006/relationships/image" Target="../media/image4496.png"/><Relationship Id="rId59" Type="http://schemas.openxmlformats.org/officeDocument/2006/relationships/image" Target="../media/image376.png"/><Relationship Id="rId67" Type="http://schemas.openxmlformats.org/officeDocument/2006/relationships/image" Target="../media/image384.png"/><Relationship Id="rId20" Type="http://schemas.openxmlformats.org/officeDocument/2006/relationships/image" Target="../media/image4472.png"/><Relationship Id="rId41" Type="http://schemas.openxmlformats.org/officeDocument/2006/relationships/image" Target="../media/image4491.png"/><Relationship Id="rId54" Type="http://schemas.openxmlformats.org/officeDocument/2006/relationships/image" Target="../media/image371.png"/><Relationship Id="rId62" Type="http://schemas.openxmlformats.org/officeDocument/2006/relationships/image" Target="../media/image379.png"/><Relationship Id="rId1" Type="http://schemas.openxmlformats.org/officeDocument/2006/relationships/slideLayout" Target="../slideLayouts/slideLayout5.xml"/><Relationship Id="rId6" Type="http://schemas.openxmlformats.org/officeDocument/2006/relationships/image" Target="../media/image4458.png"/><Relationship Id="rId15" Type="http://schemas.openxmlformats.org/officeDocument/2006/relationships/image" Target="../media/image4467.png"/><Relationship Id="rId23" Type="http://schemas.openxmlformats.org/officeDocument/2006/relationships/image" Target="../media/image4475.png"/><Relationship Id="rId28" Type="http://schemas.openxmlformats.org/officeDocument/2006/relationships/image" Target="../media/image4478.png"/><Relationship Id="rId36" Type="http://schemas.openxmlformats.org/officeDocument/2006/relationships/image" Target="../media/image4486.png"/><Relationship Id="rId49" Type="http://schemas.openxmlformats.org/officeDocument/2006/relationships/image" Target="../media/image366.png"/><Relationship Id="rId57" Type="http://schemas.openxmlformats.org/officeDocument/2006/relationships/image" Target="../media/image374.png"/><Relationship Id="rId10" Type="http://schemas.openxmlformats.org/officeDocument/2006/relationships/image" Target="../media/image4462.png"/><Relationship Id="rId31" Type="http://schemas.openxmlformats.org/officeDocument/2006/relationships/image" Target="../media/image4481.png"/><Relationship Id="rId44" Type="http://schemas.openxmlformats.org/officeDocument/2006/relationships/image" Target="../media/image4494.png"/><Relationship Id="rId52" Type="http://schemas.openxmlformats.org/officeDocument/2006/relationships/image" Target="../media/image369.png"/><Relationship Id="rId60" Type="http://schemas.openxmlformats.org/officeDocument/2006/relationships/image" Target="../media/image377.png"/><Relationship Id="rId65" Type="http://schemas.openxmlformats.org/officeDocument/2006/relationships/image" Target="../media/image382.png"/><Relationship Id="rId4" Type="http://schemas.openxmlformats.org/officeDocument/2006/relationships/image" Target="../media/image4456.png"/><Relationship Id="rId9" Type="http://schemas.openxmlformats.org/officeDocument/2006/relationships/image" Target="../media/image4461.png"/><Relationship Id="rId13" Type="http://schemas.openxmlformats.org/officeDocument/2006/relationships/image" Target="../media/image4465.png"/><Relationship Id="rId18" Type="http://schemas.openxmlformats.org/officeDocument/2006/relationships/image" Target="../media/image4470.png"/><Relationship Id="rId39" Type="http://schemas.openxmlformats.org/officeDocument/2006/relationships/image" Target="../media/image4489.png"/><Relationship Id="rId34" Type="http://schemas.openxmlformats.org/officeDocument/2006/relationships/image" Target="../media/image4484.png"/><Relationship Id="rId50" Type="http://schemas.openxmlformats.org/officeDocument/2006/relationships/image" Target="../media/image367.png"/><Relationship Id="rId55" Type="http://schemas.openxmlformats.org/officeDocument/2006/relationships/image" Target="../media/image372.png"/></Relationships>
</file>

<file path=ppt/slides/_rels/slide124.xml.rels><?xml version="1.0" encoding="UTF-8" standalone="yes"?>
<Relationships xmlns="http://schemas.openxmlformats.org/package/2006/relationships"><Relationship Id="rId13" Type="http://schemas.openxmlformats.org/officeDocument/2006/relationships/image" Target="../media/image4508.png"/><Relationship Id="rId18" Type="http://schemas.openxmlformats.org/officeDocument/2006/relationships/image" Target="../media/image4512.png"/><Relationship Id="rId26" Type="http://schemas.openxmlformats.org/officeDocument/2006/relationships/image" Target="../media/image4520.png"/><Relationship Id="rId39" Type="http://schemas.openxmlformats.org/officeDocument/2006/relationships/image" Target="../media/image4533.png"/><Relationship Id="rId21" Type="http://schemas.openxmlformats.org/officeDocument/2006/relationships/image" Target="../media/image4515.png"/><Relationship Id="rId34" Type="http://schemas.openxmlformats.org/officeDocument/2006/relationships/image" Target="../media/image4528.png"/><Relationship Id="rId42" Type="http://schemas.openxmlformats.org/officeDocument/2006/relationships/image" Target="../media/image4536.png"/><Relationship Id="rId47" Type="http://schemas.openxmlformats.org/officeDocument/2006/relationships/image" Target="../media/image791.png"/><Relationship Id="rId50" Type="http://schemas.openxmlformats.org/officeDocument/2006/relationships/image" Target="../media/image4374.png"/><Relationship Id="rId7" Type="http://schemas.openxmlformats.org/officeDocument/2006/relationships/image" Target="../media/image4503.png"/><Relationship Id="rId2" Type="http://schemas.openxmlformats.org/officeDocument/2006/relationships/image" Target="../media/image4498.png"/><Relationship Id="rId16" Type="http://schemas.openxmlformats.org/officeDocument/2006/relationships/image" Target="../media/image4510.png"/><Relationship Id="rId29" Type="http://schemas.openxmlformats.org/officeDocument/2006/relationships/image" Target="../media/image4523.png"/><Relationship Id="rId11" Type="http://schemas.openxmlformats.org/officeDocument/2006/relationships/image" Target="../media/image2523.png"/><Relationship Id="rId24" Type="http://schemas.openxmlformats.org/officeDocument/2006/relationships/image" Target="../media/image4518.png"/><Relationship Id="rId32" Type="http://schemas.openxmlformats.org/officeDocument/2006/relationships/image" Target="../media/image4526.png"/><Relationship Id="rId37" Type="http://schemas.openxmlformats.org/officeDocument/2006/relationships/image" Target="../media/image4531.png"/><Relationship Id="rId40" Type="http://schemas.openxmlformats.org/officeDocument/2006/relationships/image" Target="../media/image4534.png"/><Relationship Id="rId45" Type="http://schemas.openxmlformats.org/officeDocument/2006/relationships/image" Target="../media/image4162.png"/><Relationship Id="rId5" Type="http://schemas.openxmlformats.org/officeDocument/2006/relationships/image" Target="../media/image4501.png"/><Relationship Id="rId15" Type="http://schemas.openxmlformats.org/officeDocument/2006/relationships/image" Target="../media/image4509.png"/><Relationship Id="rId23" Type="http://schemas.openxmlformats.org/officeDocument/2006/relationships/image" Target="../media/image4517.png"/><Relationship Id="rId28" Type="http://schemas.openxmlformats.org/officeDocument/2006/relationships/image" Target="../media/image4522.png"/><Relationship Id="rId36" Type="http://schemas.openxmlformats.org/officeDocument/2006/relationships/image" Target="../media/image4530.png"/><Relationship Id="rId49" Type="http://schemas.openxmlformats.org/officeDocument/2006/relationships/image" Target="../media/image4373.png"/><Relationship Id="rId10" Type="http://schemas.openxmlformats.org/officeDocument/2006/relationships/image" Target="../media/image4506.png"/><Relationship Id="rId19" Type="http://schemas.openxmlformats.org/officeDocument/2006/relationships/image" Target="../media/image4513.png"/><Relationship Id="rId31" Type="http://schemas.openxmlformats.org/officeDocument/2006/relationships/image" Target="../media/image4525.png"/><Relationship Id="rId44" Type="http://schemas.openxmlformats.org/officeDocument/2006/relationships/image" Target="../media/image4537.png"/><Relationship Id="rId4" Type="http://schemas.openxmlformats.org/officeDocument/2006/relationships/image" Target="../media/image4500.png"/><Relationship Id="rId9" Type="http://schemas.openxmlformats.org/officeDocument/2006/relationships/image" Target="../media/image4505.png"/><Relationship Id="rId14" Type="http://schemas.openxmlformats.org/officeDocument/2006/relationships/image" Target="../media/image2857.png"/><Relationship Id="rId22" Type="http://schemas.openxmlformats.org/officeDocument/2006/relationships/image" Target="../media/image4516.png"/><Relationship Id="rId27" Type="http://schemas.openxmlformats.org/officeDocument/2006/relationships/image" Target="../media/image4521.png"/><Relationship Id="rId30" Type="http://schemas.openxmlformats.org/officeDocument/2006/relationships/image" Target="../media/image4524.png"/><Relationship Id="rId35" Type="http://schemas.openxmlformats.org/officeDocument/2006/relationships/image" Target="../media/image4529.png"/><Relationship Id="rId43" Type="http://schemas.openxmlformats.org/officeDocument/2006/relationships/image" Target="../media/image2402.png"/><Relationship Id="rId48" Type="http://schemas.openxmlformats.org/officeDocument/2006/relationships/image" Target="../media/image792.png"/><Relationship Id="rId8" Type="http://schemas.openxmlformats.org/officeDocument/2006/relationships/image" Target="../media/image4504.png"/><Relationship Id="rId51" Type="http://schemas.openxmlformats.org/officeDocument/2006/relationships/image" Target="../media/image4539.png"/><Relationship Id="rId3" Type="http://schemas.openxmlformats.org/officeDocument/2006/relationships/image" Target="../media/image4499.png"/><Relationship Id="rId12" Type="http://schemas.openxmlformats.org/officeDocument/2006/relationships/image" Target="../media/image4507.png"/><Relationship Id="rId17" Type="http://schemas.openxmlformats.org/officeDocument/2006/relationships/image" Target="../media/image4511.png"/><Relationship Id="rId25" Type="http://schemas.openxmlformats.org/officeDocument/2006/relationships/image" Target="../media/image4519.png"/><Relationship Id="rId33" Type="http://schemas.openxmlformats.org/officeDocument/2006/relationships/image" Target="../media/image4527.png"/><Relationship Id="rId38" Type="http://schemas.openxmlformats.org/officeDocument/2006/relationships/image" Target="../media/image4532.png"/><Relationship Id="rId46" Type="http://schemas.openxmlformats.org/officeDocument/2006/relationships/image" Target="../media/image4538.png"/><Relationship Id="rId20" Type="http://schemas.openxmlformats.org/officeDocument/2006/relationships/image" Target="../media/image4514.png"/><Relationship Id="rId41" Type="http://schemas.openxmlformats.org/officeDocument/2006/relationships/image" Target="../media/image4535.png"/><Relationship Id="rId1" Type="http://schemas.openxmlformats.org/officeDocument/2006/relationships/slideLayout" Target="../slideLayouts/slideLayout5.xml"/><Relationship Id="rId6" Type="http://schemas.openxmlformats.org/officeDocument/2006/relationships/image" Target="../media/image4502.png"/></Relationships>
</file>

<file path=ppt/slides/_rels/slide125.xml.rels><?xml version="1.0" encoding="UTF-8" standalone="yes"?>
<Relationships xmlns="http://schemas.openxmlformats.org/package/2006/relationships"><Relationship Id="rId13" Type="http://schemas.openxmlformats.org/officeDocument/2006/relationships/image" Target="../media/image4551.png"/><Relationship Id="rId18" Type="http://schemas.openxmlformats.org/officeDocument/2006/relationships/image" Target="../media/image4556.png"/><Relationship Id="rId26" Type="http://schemas.openxmlformats.org/officeDocument/2006/relationships/image" Target="../media/image4564.png"/><Relationship Id="rId39" Type="http://schemas.openxmlformats.org/officeDocument/2006/relationships/image" Target="../media/image4577.png"/><Relationship Id="rId21" Type="http://schemas.openxmlformats.org/officeDocument/2006/relationships/image" Target="../media/image4559.png"/><Relationship Id="rId34" Type="http://schemas.openxmlformats.org/officeDocument/2006/relationships/image" Target="../media/image4572.png"/><Relationship Id="rId42" Type="http://schemas.openxmlformats.org/officeDocument/2006/relationships/image" Target="../media/image367.png"/><Relationship Id="rId47" Type="http://schemas.openxmlformats.org/officeDocument/2006/relationships/image" Target="../media/image372.png"/><Relationship Id="rId50" Type="http://schemas.openxmlformats.org/officeDocument/2006/relationships/image" Target="../media/image375.png"/><Relationship Id="rId55" Type="http://schemas.openxmlformats.org/officeDocument/2006/relationships/image" Target="../media/image380.png"/><Relationship Id="rId7" Type="http://schemas.openxmlformats.org/officeDocument/2006/relationships/image" Target="../media/image4545.png"/><Relationship Id="rId2" Type="http://schemas.openxmlformats.org/officeDocument/2006/relationships/image" Target="../media/image4540.png"/><Relationship Id="rId16" Type="http://schemas.openxmlformats.org/officeDocument/2006/relationships/image" Target="../media/image4554.png"/><Relationship Id="rId29" Type="http://schemas.openxmlformats.org/officeDocument/2006/relationships/image" Target="../media/image4567.png"/><Relationship Id="rId11" Type="http://schemas.openxmlformats.org/officeDocument/2006/relationships/image" Target="../media/image4549.png"/><Relationship Id="rId24" Type="http://schemas.openxmlformats.org/officeDocument/2006/relationships/image" Target="../media/image4562.png"/><Relationship Id="rId32" Type="http://schemas.openxmlformats.org/officeDocument/2006/relationships/image" Target="../media/image4570.png"/><Relationship Id="rId37" Type="http://schemas.openxmlformats.org/officeDocument/2006/relationships/image" Target="../media/image4575.png"/><Relationship Id="rId40" Type="http://schemas.openxmlformats.org/officeDocument/2006/relationships/image" Target="../media/image365.png"/><Relationship Id="rId45" Type="http://schemas.openxmlformats.org/officeDocument/2006/relationships/image" Target="../media/image370.png"/><Relationship Id="rId53" Type="http://schemas.openxmlformats.org/officeDocument/2006/relationships/image" Target="../media/image378.png"/><Relationship Id="rId58" Type="http://schemas.openxmlformats.org/officeDocument/2006/relationships/image" Target="../media/image383.png"/><Relationship Id="rId5" Type="http://schemas.openxmlformats.org/officeDocument/2006/relationships/image" Target="../media/image4543.png"/><Relationship Id="rId61" Type="http://schemas.openxmlformats.org/officeDocument/2006/relationships/image" Target="../media/image386.png"/><Relationship Id="rId19" Type="http://schemas.openxmlformats.org/officeDocument/2006/relationships/image" Target="../media/image4557.png"/><Relationship Id="rId14" Type="http://schemas.openxmlformats.org/officeDocument/2006/relationships/image" Target="../media/image4552.png"/><Relationship Id="rId22" Type="http://schemas.openxmlformats.org/officeDocument/2006/relationships/image" Target="../media/image4560.png"/><Relationship Id="rId27" Type="http://schemas.openxmlformats.org/officeDocument/2006/relationships/image" Target="../media/image4565.png"/><Relationship Id="rId30" Type="http://schemas.openxmlformats.org/officeDocument/2006/relationships/image" Target="../media/image4568.png"/><Relationship Id="rId35" Type="http://schemas.openxmlformats.org/officeDocument/2006/relationships/image" Target="../media/image4573.png"/><Relationship Id="rId43" Type="http://schemas.openxmlformats.org/officeDocument/2006/relationships/image" Target="../media/image368.png"/><Relationship Id="rId48" Type="http://schemas.openxmlformats.org/officeDocument/2006/relationships/image" Target="../media/image373.png"/><Relationship Id="rId56" Type="http://schemas.openxmlformats.org/officeDocument/2006/relationships/image" Target="../media/image381.png"/><Relationship Id="rId8" Type="http://schemas.openxmlformats.org/officeDocument/2006/relationships/image" Target="../media/image4546.png"/><Relationship Id="rId51" Type="http://schemas.openxmlformats.org/officeDocument/2006/relationships/image" Target="../media/image376.png"/><Relationship Id="rId3" Type="http://schemas.openxmlformats.org/officeDocument/2006/relationships/image" Target="../media/image4541.png"/><Relationship Id="rId12" Type="http://schemas.openxmlformats.org/officeDocument/2006/relationships/image" Target="../media/image4550.png"/><Relationship Id="rId17" Type="http://schemas.openxmlformats.org/officeDocument/2006/relationships/image" Target="../media/image4555.png"/><Relationship Id="rId25" Type="http://schemas.openxmlformats.org/officeDocument/2006/relationships/image" Target="../media/image4563.png"/><Relationship Id="rId33" Type="http://schemas.openxmlformats.org/officeDocument/2006/relationships/image" Target="../media/image4571.png"/><Relationship Id="rId38" Type="http://schemas.openxmlformats.org/officeDocument/2006/relationships/image" Target="../media/image4576.png"/><Relationship Id="rId46" Type="http://schemas.openxmlformats.org/officeDocument/2006/relationships/image" Target="../media/image371.png"/><Relationship Id="rId59" Type="http://schemas.openxmlformats.org/officeDocument/2006/relationships/image" Target="../media/image384.png"/><Relationship Id="rId20" Type="http://schemas.openxmlformats.org/officeDocument/2006/relationships/image" Target="../media/image4558.png"/><Relationship Id="rId41" Type="http://schemas.openxmlformats.org/officeDocument/2006/relationships/image" Target="../media/image366.png"/><Relationship Id="rId54" Type="http://schemas.openxmlformats.org/officeDocument/2006/relationships/image" Target="../media/image379.png"/><Relationship Id="rId62" Type="http://schemas.openxmlformats.org/officeDocument/2006/relationships/image" Target="../media/image4578.png"/><Relationship Id="rId1" Type="http://schemas.openxmlformats.org/officeDocument/2006/relationships/slideLayout" Target="../slideLayouts/slideLayout5.xml"/><Relationship Id="rId6" Type="http://schemas.openxmlformats.org/officeDocument/2006/relationships/image" Target="../media/image4544.png"/><Relationship Id="rId15" Type="http://schemas.openxmlformats.org/officeDocument/2006/relationships/image" Target="../media/image4553.png"/><Relationship Id="rId23" Type="http://schemas.openxmlformats.org/officeDocument/2006/relationships/image" Target="../media/image4561.png"/><Relationship Id="rId28" Type="http://schemas.openxmlformats.org/officeDocument/2006/relationships/image" Target="../media/image4566.png"/><Relationship Id="rId36" Type="http://schemas.openxmlformats.org/officeDocument/2006/relationships/image" Target="../media/image4574.png"/><Relationship Id="rId49" Type="http://schemas.openxmlformats.org/officeDocument/2006/relationships/image" Target="../media/image374.png"/><Relationship Id="rId57" Type="http://schemas.openxmlformats.org/officeDocument/2006/relationships/image" Target="../media/image382.png"/><Relationship Id="rId10" Type="http://schemas.openxmlformats.org/officeDocument/2006/relationships/image" Target="../media/image4548.png"/><Relationship Id="rId31" Type="http://schemas.openxmlformats.org/officeDocument/2006/relationships/image" Target="../media/image4569.png"/><Relationship Id="rId44" Type="http://schemas.openxmlformats.org/officeDocument/2006/relationships/image" Target="../media/image369.png"/><Relationship Id="rId52" Type="http://schemas.openxmlformats.org/officeDocument/2006/relationships/image" Target="../media/image377.png"/><Relationship Id="rId60" Type="http://schemas.openxmlformats.org/officeDocument/2006/relationships/image" Target="../media/image385.png"/><Relationship Id="rId4" Type="http://schemas.openxmlformats.org/officeDocument/2006/relationships/image" Target="../media/image4542.png"/><Relationship Id="rId9" Type="http://schemas.openxmlformats.org/officeDocument/2006/relationships/image" Target="../media/image4547.png"/></Relationships>
</file>

<file path=ppt/slides/_rels/slide126.xml.rels><?xml version="1.0" encoding="UTF-8" standalone="yes"?>
<Relationships xmlns="http://schemas.openxmlformats.org/package/2006/relationships"><Relationship Id="rId26" Type="http://schemas.openxmlformats.org/officeDocument/2006/relationships/image" Target="../media/image4603.png"/><Relationship Id="rId21" Type="http://schemas.openxmlformats.org/officeDocument/2006/relationships/image" Target="../media/image4598.png"/><Relationship Id="rId42" Type="http://schemas.openxmlformats.org/officeDocument/2006/relationships/image" Target="../media/image4619.png"/><Relationship Id="rId47" Type="http://schemas.openxmlformats.org/officeDocument/2006/relationships/image" Target="../media/image4624.png"/><Relationship Id="rId63" Type="http://schemas.openxmlformats.org/officeDocument/2006/relationships/image" Target="../media/image4640.png"/><Relationship Id="rId68" Type="http://schemas.openxmlformats.org/officeDocument/2006/relationships/image" Target="../media/image4645.png"/><Relationship Id="rId84" Type="http://schemas.openxmlformats.org/officeDocument/2006/relationships/image" Target="../media/image4661.png"/><Relationship Id="rId89" Type="http://schemas.openxmlformats.org/officeDocument/2006/relationships/image" Target="../media/image4664.png"/><Relationship Id="rId16" Type="http://schemas.openxmlformats.org/officeDocument/2006/relationships/image" Target="../media/image4593.png"/><Relationship Id="rId11" Type="http://schemas.openxmlformats.org/officeDocument/2006/relationships/image" Target="../media/image4588.png"/><Relationship Id="rId32" Type="http://schemas.openxmlformats.org/officeDocument/2006/relationships/image" Target="../media/image4609.png"/><Relationship Id="rId37" Type="http://schemas.openxmlformats.org/officeDocument/2006/relationships/image" Target="../media/image4614.png"/><Relationship Id="rId53" Type="http://schemas.openxmlformats.org/officeDocument/2006/relationships/image" Target="../media/image4630.png"/><Relationship Id="rId58" Type="http://schemas.openxmlformats.org/officeDocument/2006/relationships/image" Target="../media/image4635.png"/><Relationship Id="rId74" Type="http://schemas.openxmlformats.org/officeDocument/2006/relationships/image" Target="../media/image4651.png"/><Relationship Id="rId79" Type="http://schemas.openxmlformats.org/officeDocument/2006/relationships/image" Target="../media/image4656.png"/><Relationship Id="rId5" Type="http://schemas.openxmlformats.org/officeDocument/2006/relationships/image" Target="../media/image4582.png"/><Relationship Id="rId90" Type="http://schemas.openxmlformats.org/officeDocument/2006/relationships/image" Target="../media/image791.png"/><Relationship Id="rId22" Type="http://schemas.openxmlformats.org/officeDocument/2006/relationships/image" Target="../media/image4599.png"/><Relationship Id="rId27" Type="http://schemas.openxmlformats.org/officeDocument/2006/relationships/image" Target="../media/image4604.png"/><Relationship Id="rId43" Type="http://schemas.openxmlformats.org/officeDocument/2006/relationships/image" Target="../media/image4620.png"/><Relationship Id="rId48" Type="http://schemas.openxmlformats.org/officeDocument/2006/relationships/image" Target="../media/image4625.png"/><Relationship Id="rId64" Type="http://schemas.openxmlformats.org/officeDocument/2006/relationships/image" Target="../media/image4641.png"/><Relationship Id="rId69" Type="http://schemas.openxmlformats.org/officeDocument/2006/relationships/image" Target="../media/image4646.png"/><Relationship Id="rId8" Type="http://schemas.openxmlformats.org/officeDocument/2006/relationships/image" Target="../media/image4585.png"/><Relationship Id="rId51" Type="http://schemas.openxmlformats.org/officeDocument/2006/relationships/image" Target="../media/image4628.png"/><Relationship Id="rId72" Type="http://schemas.openxmlformats.org/officeDocument/2006/relationships/image" Target="../media/image4649.png"/><Relationship Id="rId80" Type="http://schemas.openxmlformats.org/officeDocument/2006/relationships/image" Target="../media/image4657.png"/><Relationship Id="rId85" Type="http://schemas.openxmlformats.org/officeDocument/2006/relationships/image" Target="../media/image2402.png"/><Relationship Id="rId93" Type="http://schemas.openxmlformats.org/officeDocument/2006/relationships/image" Target="../media/image4374.png"/><Relationship Id="rId3" Type="http://schemas.openxmlformats.org/officeDocument/2006/relationships/image" Target="../media/image4580.png"/><Relationship Id="rId12" Type="http://schemas.openxmlformats.org/officeDocument/2006/relationships/image" Target="../media/image4589.png"/><Relationship Id="rId17" Type="http://schemas.openxmlformats.org/officeDocument/2006/relationships/image" Target="../media/image4594.png"/><Relationship Id="rId25" Type="http://schemas.openxmlformats.org/officeDocument/2006/relationships/image" Target="../media/image4602.png"/><Relationship Id="rId33" Type="http://schemas.openxmlformats.org/officeDocument/2006/relationships/image" Target="../media/image4610.png"/><Relationship Id="rId38" Type="http://schemas.openxmlformats.org/officeDocument/2006/relationships/image" Target="../media/image4615.png"/><Relationship Id="rId46" Type="http://schemas.openxmlformats.org/officeDocument/2006/relationships/image" Target="../media/image4623.png"/><Relationship Id="rId59" Type="http://schemas.openxmlformats.org/officeDocument/2006/relationships/image" Target="../media/image4636.png"/><Relationship Id="rId67" Type="http://schemas.openxmlformats.org/officeDocument/2006/relationships/image" Target="../media/image4644.png"/><Relationship Id="rId20" Type="http://schemas.openxmlformats.org/officeDocument/2006/relationships/image" Target="../media/image4597.png"/><Relationship Id="rId41" Type="http://schemas.openxmlformats.org/officeDocument/2006/relationships/image" Target="../media/image4618.png"/><Relationship Id="rId54" Type="http://schemas.openxmlformats.org/officeDocument/2006/relationships/image" Target="../media/image4631.png"/><Relationship Id="rId62" Type="http://schemas.openxmlformats.org/officeDocument/2006/relationships/image" Target="../media/image4639.png"/><Relationship Id="rId70" Type="http://schemas.openxmlformats.org/officeDocument/2006/relationships/image" Target="../media/image4647.png"/><Relationship Id="rId75" Type="http://schemas.openxmlformats.org/officeDocument/2006/relationships/image" Target="../media/image4652.png"/><Relationship Id="rId83" Type="http://schemas.openxmlformats.org/officeDocument/2006/relationships/image" Target="../media/image4660.png"/><Relationship Id="rId88" Type="http://schemas.openxmlformats.org/officeDocument/2006/relationships/image" Target="../media/image2404.png"/><Relationship Id="rId91" Type="http://schemas.openxmlformats.org/officeDocument/2006/relationships/image" Target="../media/image792.png"/><Relationship Id="rId1" Type="http://schemas.openxmlformats.org/officeDocument/2006/relationships/slideLayout" Target="../slideLayouts/slideLayout5.xml"/><Relationship Id="rId6" Type="http://schemas.openxmlformats.org/officeDocument/2006/relationships/image" Target="../media/image4583.png"/><Relationship Id="rId15" Type="http://schemas.openxmlformats.org/officeDocument/2006/relationships/image" Target="../media/image4592.png"/><Relationship Id="rId23" Type="http://schemas.openxmlformats.org/officeDocument/2006/relationships/image" Target="../media/image4600.png"/><Relationship Id="rId28" Type="http://schemas.openxmlformats.org/officeDocument/2006/relationships/image" Target="../media/image4605.png"/><Relationship Id="rId36" Type="http://schemas.openxmlformats.org/officeDocument/2006/relationships/image" Target="../media/image4613.png"/><Relationship Id="rId49" Type="http://schemas.openxmlformats.org/officeDocument/2006/relationships/image" Target="../media/image4626.png"/><Relationship Id="rId57" Type="http://schemas.openxmlformats.org/officeDocument/2006/relationships/image" Target="../media/image4634.png"/><Relationship Id="rId10" Type="http://schemas.openxmlformats.org/officeDocument/2006/relationships/image" Target="../media/image4587.png"/><Relationship Id="rId31" Type="http://schemas.openxmlformats.org/officeDocument/2006/relationships/image" Target="../media/image4608.png"/><Relationship Id="rId44" Type="http://schemas.openxmlformats.org/officeDocument/2006/relationships/image" Target="../media/image4621.png"/><Relationship Id="rId52" Type="http://schemas.openxmlformats.org/officeDocument/2006/relationships/image" Target="../media/image4629.png"/><Relationship Id="rId60" Type="http://schemas.openxmlformats.org/officeDocument/2006/relationships/image" Target="../media/image4637.png"/><Relationship Id="rId65" Type="http://schemas.openxmlformats.org/officeDocument/2006/relationships/image" Target="../media/image4642.png"/><Relationship Id="rId73" Type="http://schemas.openxmlformats.org/officeDocument/2006/relationships/image" Target="../media/image4650.png"/><Relationship Id="rId78" Type="http://schemas.openxmlformats.org/officeDocument/2006/relationships/image" Target="../media/image4655.png"/><Relationship Id="rId81" Type="http://schemas.openxmlformats.org/officeDocument/2006/relationships/image" Target="../media/image4658.png"/><Relationship Id="rId86" Type="http://schemas.openxmlformats.org/officeDocument/2006/relationships/image" Target="../media/image4662.png"/><Relationship Id="rId94" Type="http://schemas.openxmlformats.org/officeDocument/2006/relationships/image" Target="../media/image4665.png"/><Relationship Id="rId4" Type="http://schemas.openxmlformats.org/officeDocument/2006/relationships/image" Target="../media/image4581.png"/><Relationship Id="rId9" Type="http://schemas.openxmlformats.org/officeDocument/2006/relationships/image" Target="../media/image4586.png"/><Relationship Id="rId13" Type="http://schemas.openxmlformats.org/officeDocument/2006/relationships/image" Target="../media/image4590.png"/><Relationship Id="rId18" Type="http://schemas.openxmlformats.org/officeDocument/2006/relationships/image" Target="../media/image4595.png"/><Relationship Id="rId39" Type="http://schemas.openxmlformats.org/officeDocument/2006/relationships/image" Target="../media/image4616.png"/><Relationship Id="rId34" Type="http://schemas.openxmlformats.org/officeDocument/2006/relationships/image" Target="../media/image4611.png"/><Relationship Id="rId50" Type="http://schemas.openxmlformats.org/officeDocument/2006/relationships/image" Target="../media/image4627.png"/><Relationship Id="rId55" Type="http://schemas.openxmlformats.org/officeDocument/2006/relationships/image" Target="../media/image4632.png"/><Relationship Id="rId76" Type="http://schemas.openxmlformats.org/officeDocument/2006/relationships/image" Target="../media/image4653.png"/><Relationship Id="rId7" Type="http://schemas.openxmlformats.org/officeDocument/2006/relationships/image" Target="../media/image4584.png"/><Relationship Id="rId71" Type="http://schemas.openxmlformats.org/officeDocument/2006/relationships/image" Target="../media/image4648.png"/><Relationship Id="rId92" Type="http://schemas.openxmlformats.org/officeDocument/2006/relationships/image" Target="../media/image4373.png"/><Relationship Id="rId2" Type="http://schemas.openxmlformats.org/officeDocument/2006/relationships/image" Target="../media/image4579.png"/><Relationship Id="rId29" Type="http://schemas.openxmlformats.org/officeDocument/2006/relationships/image" Target="../media/image4606.png"/><Relationship Id="rId24" Type="http://schemas.openxmlformats.org/officeDocument/2006/relationships/image" Target="../media/image4601.png"/><Relationship Id="rId40" Type="http://schemas.openxmlformats.org/officeDocument/2006/relationships/image" Target="../media/image4617.png"/><Relationship Id="rId45" Type="http://schemas.openxmlformats.org/officeDocument/2006/relationships/image" Target="../media/image4622.png"/><Relationship Id="rId66" Type="http://schemas.openxmlformats.org/officeDocument/2006/relationships/image" Target="../media/image4643.png"/><Relationship Id="rId87" Type="http://schemas.openxmlformats.org/officeDocument/2006/relationships/image" Target="../media/image4663.png"/><Relationship Id="rId61" Type="http://schemas.openxmlformats.org/officeDocument/2006/relationships/image" Target="../media/image4638.png"/><Relationship Id="rId82" Type="http://schemas.openxmlformats.org/officeDocument/2006/relationships/image" Target="../media/image4659.png"/><Relationship Id="rId19" Type="http://schemas.openxmlformats.org/officeDocument/2006/relationships/image" Target="../media/image4596.png"/><Relationship Id="rId14" Type="http://schemas.openxmlformats.org/officeDocument/2006/relationships/image" Target="../media/image4591.png"/><Relationship Id="rId30" Type="http://schemas.openxmlformats.org/officeDocument/2006/relationships/image" Target="../media/image4607.png"/><Relationship Id="rId35" Type="http://schemas.openxmlformats.org/officeDocument/2006/relationships/image" Target="../media/image4612.png"/><Relationship Id="rId56" Type="http://schemas.openxmlformats.org/officeDocument/2006/relationships/image" Target="../media/image4633.png"/><Relationship Id="rId77" Type="http://schemas.openxmlformats.org/officeDocument/2006/relationships/image" Target="../media/image4654.png"/></Relationships>
</file>

<file path=ppt/slides/_rels/slide127.xml.rels><?xml version="1.0" encoding="UTF-8" standalone="yes"?>
<Relationships xmlns="http://schemas.openxmlformats.org/package/2006/relationships"><Relationship Id="rId26" Type="http://schemas.openxmlformats.org/officeDocument/2006/relationships/image" Target="../media/image4690.png"/><Relationship Id="rId21" Type="http://schemas.openxmlformats.org/officeDocument/2006/relationships/image" Target="../media/image4685.png"/><Relationship Id="rId42" Type="http://schemas.openxmlformats.org/officeDocument/2006/relationships/image" Target="../media/image2314.png"/><Relationship Id="rId47" Type="http://schemas.openxmlformats.org/officeDocument/2006/relationships/image" Target="../media/image4708.png"/><Relationship Id="rId63" Type="http://schemas.openxmlformats.org/officeDocument/2006/relationships/image" Target="../media/image4724.png"/><Relationship Id="rId68" Type="http://schemas.openxmlformats.org/officeDocument/2006/relationships/image" Target="../media/image365.png"/><Relationship Id="rId84" Type="http://schemas.openxmlformats.org/officeDocument/2006/relationships/image" Target="../media/image381.png"/><Relationship Id="rId89" Type="http://schemas.openxmlformats.org/officeDocument/2006/relationships/image" Target="../media/image386.png"/><Relationship Id="rId16" Type="http://schemas.openxmlformats.org/officeDocument/2006/relationships/image" Target="../media/image4680.png"/><Relationship Id="rId11" Type="http://schemas.openxmlformats.org/officeDocument/2006/relationships/image" Target="../media/image4675.png"/><Relationship Id="rId32" Type="http://schemas.openxmlformats.org/officeDocument/2006/relationships/image" Target="../media/image4696.png"/><Relationship Id="rId37" Type="http://schemas.openxmlformats.org/officeDocument/2006/relationships/image" Target="../media/image4701.png"/><Relationship Id="rId53" Type="http://schemas.openxmlformats.org/officeDocument/2006/relationships/image" Target="../media/image4714.png"/><Relationship Id="rId58" Type="http://schemas.openxmlformats.org/officeDocument/2006/relationships/image" Target="../media/image4719.png"/><Relationship Id="rId74" Type="http://schemas.openxmlformats.org/officeDocument/2006/relationships/image" Target="../media/image371.png"/><Relationship Id="rId79" Type="http://schemas.openxmlformats.org/officeDocument/2006/relationships/image" Target="../media/image376.png"/><Relationship Id="rId5" Type="http://schemas.openxmlformats.org/officeDocument/2006/relationships/image" Target="../media/image4669.png"/><Relationship Id="rId90" Type="http://schemas.openxmlformats.org/officeDocument/2006/relationships/image" Target="../media/image4729.png"/><Relationship Id="rId14" Type="http://schemas.openxmlformats.org/officeDocument/2006/relationships/image" Target="../media/image4678.png"/><Relationship Id="rId22" Type="http://schemas.openxmlformats.org/officeDocument/2006/relationships/image" Target="../media/image4686.png"/><Relationship Id="rId27" Type="http://schemas.openxmlformats.org/officeDocument/2006/relationships/image" Target="../media/image4691.png"/><Relationship Id="rId30" Type="http://schemas.openxmlformats.org/officeDocument/2006/relationships/image" Target="../media/image4694.png"/><Relationship Id="rId35" Type="http://schemas.openxmlformats.org/officeDocument/2006/relationships/image" Target="../media/image4699.png"/><Relationship Id="rId43" Type="http://schemas.openxmlformats.org/officeDocument/2006/relationships/image" Target="../media/image2315.png"/><Relationship Id="rId48" Type="http://schemas.openxmlformats.org/officeDocument/2006/relationships/image" Target="../media/image4709.png"/><Relationship Id="rId56" Type="http://schemas.openxmlformats.org/officeDocument/2006/relationships/image" Target="../media/image4717.png"/><Relationship Id="rId64" Type="http://schemas.openxmlformats.org/officeDocument/2006/relationships/image" Target="../media/image4725.png"/><Relationship Id="rId69" Type="http://schemas.openxmlformats.org/officeDocument/2006/relationships/image" Target="../media/image366.png"/><Relationship Id="rId77" Type="http://schemas.openxmlformats.org/officeDocument/2006/relationships/image" Target="../media/image374.png"/><Relationship Id="rId8" Type="http://schemas.openxmlformats.org/officeDocument/2006/relationships/image" Target="../media/image4672.png"/><Relationship Id="rId51" Type="http://schemas.openxmlformats.org/officeDocument/2006/relationships/image" Target="../media/image4712.png"/><Relationship Id="rId72" Type="http://schemas.openxmlformats.org/officeDocument/2006/relationships/image" Target="../media/image369.png"/><Relationship Id="rId80" Type="http://schemas.openxmlformats.org/officeDocument/2006/relationships/image" Target="../media/image377.png"/><Relationship Id="rId85" Type="http://schemas.openxmlformats.org/officeDocument/2006/relationships/image" Target="../media/image382.png"/><Relationship Id="rId3" Type="http://schemas.openxmlformats.org/officeDocument/2006/relationships/image" Target="../media/image4667.png"/><Relationship Id="rId12" Type="http://schemas.openxmlformats.org/officeDocument/2006/relationships/image" Target="../media/image4676.png"/><Relationship Id="rId17" Type="http://schemas.openxmlformats.org/officeDocument/2006/relationships/image" Target="../media/image4681.png"/><Relationship Id="rId25" Type="http://schemas.openxmlformats.org/officeDocument/2006/relationships/image" Target="../media/image4689.png"/><Relationship Id="rId33" Type="http://schemas.openxmlformats.org/officeDocument/2006/relationships/image" Target="../media/image4697.png"/><Relationship Id="rId38" Type="http://schemas.openxmlformats.org/officeDocument/2006/relationships/image" Target="../media/image4702.png"/><Relationship Id="rId46" Type="http://schemas.openxmlformats.org/officeDocument/2006/relationships/image" Target="../media/image4707.png"/><Relationship Id="rId59" Type="http://schemas.openxmlformats.org/officeDocument/2006/relationships/image" Target="../media/image4720.png"/><Relationship Id="rId67" Type="http://schemas.openxmlformats.org/officeDocument/2006/relationships/image" Target="../media/image4728.png"/><Relationship Id="rId20" Type="http://schemas.openxmlformats.org/officeDocument/2006/relationships/image" Target="../media/image4684.png"/><Relationship Id="rId41" Type="http://schemas.openxmlformats.org/officeDocument/2006/relationships/image" Target="../media/image4704.png"/><Relationship Id="rId54" Type="http://schemas.openxmlformats.org/officeDocument/2006/relationships/image" Target="../media/image4715.png"/><Relationship Id="rId62" Type="http://schemas.openxmlformats.org/officeDocument/2006/relationships/image" Target="../media/image4723.png"/><Relationship Id="rId70" Type="http://schemas.openxmlformats.org/officeDocument/2006/relationships/image" Target="../media/image367.png"/><Relationship Id="rId75" Type="http://schemas.openxmlformats.org/officeDocument/2006/relationships/image" Target="../media/image372.png"/><Relationship Id="rId83" Type="http://schemas.openxmlformats.org/officeDocument/2006/relationships/image" Target="../media/image380.png"/><Relationship Id="rId88" Type="http://schemas.openxmlformats.org/officeDocument/2006/relationships/image" Target="../media/image385.png"/><Relationship Id="rId1" Type="http://schemas.openxmlformats.org/officeDocument/2006/relationships/slideLayout" Target="../slideLayouts/slideLayout5.xml"/><Relationship Id="rId6" Type="http://schemas.openxmlformats.org/officeDocument/2006/relationships/image" Target="../media/image4670.png"/><Relationship Id="rId15" Type="http://schemas.openxmlformats.org/officeDocument/2006/relationships/image" Target="../media/image4679.png"/><Relationship Id="rId23" Type="http://schemas.openxmlformats.org/officeDocument/2006/relationships/image" Target="../media/image4687.png"/><Relationship Id="rId28" Type="http://schemas.openxmlformats.org/officeDocument/2006/relationships/image" Target="../media/image4692.png"/><Relationship Id="rId36" Type="http://schemas.openxmlformats.org/officeDocument/2006/relationships/image" Target="../media/image4700.png"/><Relationship Id="rId49" Type="http://schemas.openxmlformats.org/officeDocument/2006/relationships/image" Target="../media/image4710.png"/><Relationship Id="rId57" Type="http://schemas.openxmlformats.org/officeDocument/2006/relationships/image" Target="../media/image4718.png"/><Relationship Id="rId10" Type="http://schemas.openxmlformats.org/officeDocument/2006/relationships/image" Target="../media/image4674.png"/><Relationship Id="rId31" Type="http://schemas.openxmlformats.org/officeDocument/2006/relationships/image" Target="../media/image4695.png"/><Relationship Id="rId44" Type="http://schemas.openxmlformats.org/officeDocument/2006/relationships/image" Target="../media/image4705.png"/><Relationship Id="rId52" Type="http://schemas.openxmlformats.org/officeDocument/2006/relationships/image" Target="../media/image4713.png"/><Relationship Id="rId60" Type="http://schemas.openxmlformats.org/officeDocument/2006/relationships/image" Target="../media/image4721.png"/><Relationship Id="rId65" Type="http://schemas.openxmlformats.org/officeDocument/2006/relationships/image" Target="../media/image4726.png"/><Relationship Id="rId73" Type="http://schemas.openxmlformats.org/officeDocument/2006/relationships/image" Target="../media/image370.png"/><Relationship Id="rId78" Type="http://schemas.openxmlformats.org/officeDocument/2006/relationships/image" Target="../media/image375.png"/><Relationship Id="rId81" Type="http://schemas.openxmlformats.org/officeDocument/2006/relationships/image" Target="../media/image378.png"/><Relationship Id="rId86" Type="http://schemas.openxmlformats.org/officeDocument/2006/relationships/image" Target="../media/image383.png"/><Relationship Id="rId4" Type="http://schemas.openxmlformats.org/officeDocument/2006/relationships/image" Target="../media/image4668.png"/><Relationship Id="rId9" Type="http://schemas.openxmlformats.org/officeDocument/2006/relationships/image" Target="../media/image4673.png"/><Relationship Id="rId13" Type="http://schemas.openxmlformats.org/officeDocument/2006/relationships/image" Target="../media/image4677.png"/><Relationship Id="rId18" Type="http://schemas.openxmlformats.org/officeDocument/2006/relationships/image" Target="../media/image4682.png"/><Relationship Id="rId39" Type="http://schemas.openxmlformats.org/officeDocument/2006/relationships/image" Target="../media/image4703.png"/><Relationship Id="rId34" Type="http://schemas.openxmlformats.org/officeDocument/2006/relationships/image" Target="../media/image4698.png"/><Relationship Id="rId50" Type="http://schemas.openxmlformats.org/officeDocument/2006/relationships/image" Target="../media/image4711.png"/><Relationship Id="rId55" Type="http://schemas.openxmlformats.org/officeDocument/2006/relationships/image" Target="../media/image4716.png"/><Relationship Id="rId76" Type="http://schemas.openxmlformats.org/officeDocument/2006/relationships/image" Target="../media/image373.png"/><Relationship Id="rId7" Type="http://schemas.openxmlformats.org/officeDocument/2006/relationships/image" Target="../media/image4671.png"/><Relationship Id="rId71" Type="http://schemas.openxmlformats.org/officeDocument/2006/relationships/image" Target="../media/image368.png"/><Relationship Id="rId2" Type="http://schemas.openxmlformats.org/officeDocument/2006/relationships/image" Target="../media/image4666.png"/><Relationship Id="rId29" Type="http://schemas.openxmlformats.org/officeDocument/2006/relationships/image" Target="../media/image4693.png"/><Relationship Id="rId24" Type="http://schemas.openxmlformats.org/officeDocument/2006/relationships/image" Target="../media/image4688.png"/><Relationship Id="rId40" Type="http://schemas.openxmlformats.org/officeDocument/2006/relationships/image" Target="../media/image2311.png"/><Relationship Id="rId45" Type="http://schemas.openxmlformats.org/officeDocument/2006/relationships/image" Target="../media/image4706.png"/><Relationship Id="rId66" Type="http://schemas.openxmlformats.org/officeDocument/2006/relationships/image" Target="../media/image4727.png"/><Relationship Id="rId87" Type="http://schemas.openxmlformats.org/officeDocument/2006/relationships/image" Target="../media/image384.png"/><Relationship Id="rId61" Type="http://schemas.openxmlformats.org/officeDocument/2006/relationships/image" Target="../media/image4722.png"/><Relationship Id="rId82" Type="http://schemas.openxmlformats.org/officeDocument/2006/relationships/image" Target="../media/image379.png"/><Relationship Id="rId19" Type="http://schemas.openxmlformats.org/officeDocument/2006/relationships/image" Target="../media/image4683.png"/></Relationships>
</file>

<file path=ppt/slides/_rels/slide128.xml.rels><?xml version="1.0" encoding="UTF-8" standalone="yes"?>
<Relationships xmlns="http://schemas.openxmlformats.org/package/2006/relationships"><Relationship Id="rId13" Type="http://schemas.openxmlformats.org/officeDocument/2006/relationships/image" Target="../media/image4738.png"/><Relationship Id="rId18" Type="http://schemas.openxmlformats.org/officeDocument/2006/relationships/image" Target="../media/image4662.png"/><Relationship Id="rId26" Type="http://schemas.openxmlformats.org/officeDocument/2006/relationships/image" Target="../media/image4744.png"/><Relationship Id="rId3" Type="http://schemas.openxmlformats.org/officeDocument/2006/relationships/image" Target="../media/image4731.png"/><Relationship Id="rId21" Type="http://schemas.openxmlformats.org/officeDocument/2006/relationships/image" Target="../media/image791.png"/><Relationship Id="rId34" Type="http://schemas.openxmlformats.org/officeDocument/2006/relationships/image" Target="../media/image4752.png"/><Relationship Id="rId7" Type="http://schemas.openxmlformats.org/officeDocument/2006/relationships/image" Target="../media/image4735.png"/><Relationship Id="rId12" Type="http://schemas.openxmlformats.org/officeDocument/2006/relationships/image" Target="../media/image2525.png"/><Relationship Id="rId17" Type="http://schemas.openxmlformats.org/officeDocument/2006/relationships/image" Target="../media/image2402.png"/><Relationship Id="rId25" Type="http://schemas.openxmlformats.org/officeDocument/2006/relationships/image" Target="../media/image4743.png"/><Relationship Id="rId33" Type="http://schemas.openxmlformats.org/officeDocument/2006/relationships/image" Target="../media/image4751.png"/><Relationship Id="rId2" Type="http://schemas.openxmlformats.org/officeDocument/2006/relationships/image" Target="../media/image4730.png"/><Relationship Id="rId16" Type="http://schemas.openxmlformats.org/officeDocument/2006/relationships/image" Target="../media/image4741.png"/><Relationship Id="rId20" Type="http://schemas.openxmlformats.org/officeDocument/2006/relationships/image" Target="../media/image2404.png"/><Relationship Id="rId29" Type="http://schemas.openxmlformats.org/officeDocument/2006/relationships/image" Target="../media/image4747.png"/><Relationship Id="rId1" Type="http://schemas.openxmlformats.org/officeDocument/2006/relationships/slideLayout" Target="../slideLayouts/slideLayout5.xml"/><Relationship Id="rId6" Type="http://schemas.openxmlformats.org/officeDocument/2006/relationships/image" Target="../media/image4734.png"/><Relationship Id="rId11" Type="http://schemas.openxmlformats.org/officeDocument/2006/relationships/image" Target="../media/image4737.png"/><Relationship Id="rId24" Type="http://schemas.openxmlformats.org/officeDocument/2006/relationships/image" Target="../media/image4374.png"/><Relationship Id="rId32" Type="http://schemas.openxmlformats.org/officeDocument/2006/relationships/image" Target="../media/image4750.png"/><Relationship Id="rId5" Type="http://schemas.openxmlformats.org/officeDocument/2006/relationships/image" Target="../media/image4733.png"/><Relationship Id="rId15" Type="http://schemas.openxmlformats.org/officeDocument/2006/relationships/image" Target="../media/image4740.png"/><Relationship Id="rId23" Type="http://schemas.openxmlformats.org/officeDocument/2006/relationships/image" Target="../media/image4373.png"/><Relationship Id="rId28" Type="http://schemas.openxmlformats.org/officeDocument/2006/relationships/image" Target="../media/image4746.png"/><Relationship Id="rId10" Type="http://schemas.openxmlformats.org/officeDocument/2006/relationships/image" Target="../media/image4507.png"/><Relationship Id="rId19" Type="http://schemas.openxmlformats.org/officeDocument/2006/relationships/image" Target="../media/image4742.png"/><Relationship Id="rId31" Type="http://schemas.openxmlformats.org/officeDocument/2006/relationships/image" Target="../media/image4749.png"/><Relationship Id="rId4" Type="http://schemas.openxmlformats.org/officeDocument/2006/relationships/image" Target="../media/image4732.png"/><Relationship Id="rId9" Type="http://schemas.openxmlformats.org/officeDocument/2006/relationships/image" Target="../media/image2523.png"/><Relationship Id="rId14" Type="http://schemas.openxmlformats.org/officeDocument/2006/relationships/image" Target="../media/image4739.png"/><Relationship Id="rId22" Type="http://schemas.openxmlformats.org/officeDocument/2006/relationships/image" Target="../media/image792.png"/><Relationship Id="rId27" Type="http://schemas.openxmlformats.org/officeDocument/2006/relationships/image" Target="../media/image4745.png"/><Relationship Id="rId30" Type="http://schemas.openxmlformats.org/officeDocument/2006/relationships/image" Target="../media/image4748.png"/><Relationship Id="rId35" Type="http://schemas.openxmlformats.org/officeDocument/2006/relationships/image" Target="../media/image4753.png"/><Relationship Id="rId8" Type="http://schemas.openxmlformats.org/officeDocument/2006/relationships/image" Target="../media/image4736.png"/></Relationships>
</file>

<file path=ppt/slides/_rels/slide129.xml.rels><?xml version="1.0" encoding="UTF-8" standalone="yes"?>
<Relationships xmlns="http://schemas.openxmlformats.org/package/2006/relationships"><Relationship Id="rId13" Type="http://schemas.openxmlformats.org/officeDocument/2006/relationships/image" Target="../media/image2482.png"/><Relationship Id="rId18" Type="http://schemas.openxmlformats.org/officeDocument/2006/relationships/image" Target="../media/image367.png"/><Relationship Id="rId26" Type="http://schemas.openxmlformats.org/officeDocument/2006/relationships/image" Target="../media/image375.png"/><Relationship Id="rId21" Type="http://schemas.openxmlformats.org/officeDocument/2006/relationships/image" Target="../media/image370.png"/><Relationship Id="rId34" Type="http://schemas.openxmlformats.org/officeDocument/2006/relationships/image" Target="../media/image383.png"/><Relationship Id="rId7" Type="http://schemas.openxmlformats.org/officeDocument/2006/relationships/image" Target="../media/image2369.png"/><Relationship Id="rId12" Type="http://schemas.openxmlformats.org/officeDocument/2006/relationships/image" Target="../media/image4760.png"/><Relationship Id="rId17" Type="http://schemas.openxmlformats.org/officeDocument/2006/relationships/image" Target="../media/image366.png"/><Relationship Id="rId25" Type="http://schemas.openxmlformats.org/officeDocument/2006/relationships/image" Target="../media/image374.png"/><Relationship Id="rId33" Type="http://schemas.openxmlformats.org/officeDocument/2006/relationships/image" Target="../media/image382.png"/><Relationship Id="rId38" Type="http://schemas.openxmlformats.org/officeDocument/2006/relationships/image" Target="../media/image4763.png"/><Relationship Id="rId2" Type="http://schemas.openxmlformats.org/officeDocument/2006/relationships/image" Target="../media/image4754.png"/><Relationship Id="rId16" Type="http://schemas.openxmlformats.org/officeDocument/2006/relationships/image" Target="../media/image365.png"/><Relationship Id="rId20" Type="http://schemas.openxmlformats.org/officeDocument/2006/relationships/image" Target="../media/image369.png"/><Relationship Id="rId29" Type="http://schemas.openxmlformats.org/officeDocument/2006/relationships/image" Target="../media/image378.png"/><Relationship Id="rId1" Type="http://schemas.openxmlformats.org/officeDocument/2006/relationships/slideLayout" Target="../slideLayouts/slideLayout5.xml"/><Relationship Id="rId6" Type="http://schemas.openxmlformats.org/officeDocument/2006/relationships/image" Target="../media/image4704.png"/><Relationship Id="rId11" Type="http://schemas.openxmlformats.org/officeDocument/2006/relationships/image" Target="../media/image2321.png"/><Relationship Id="rId24" Type="http://schemas.openxmlformats.org/officeDocument/2006/relationships/image" Target="../media/image373.png"/><Relationship Id="rId32" Type="http://schemas.openxmlformats.org/officeDocument/2006/relationships/image" Target="../media/image381.png"/><Relationship Id="rId37" Type="http://schemas.openxmlformats.org/officeDocument/2006/relationships/image" Target="../media/image386.png"/><Relationship Id="rId5" Type="http://schemas.openxmlformats.org/officeDocument/2006/relationships/image" Target="../media/image2311.png"/><Relationship Id="rId15" Type="http://schemas.openxmlformats.org/officeDocument/2006/relationships/image" Target="../media/image4762.png"/><Relationship Id="rId23" Type="http://schemas.openxmlformats.org/officeDocument/2006/relationships/image" Target="../media/image372.png"/><Relationship Id="rId28" Type="http://schemas.openxmlformats.org/officeDocument/2006/relationships/image" Target="../media/image377.png"/><Relationship Id="rId36" Type="http://schemas.openxmlformats.org/officeDocument/2006/relationships/image" Target="../media/image385.png"/><Relationship Id="rId10" Type="http://schemas.openxmlformats.org/officeDocument/2006/relationships/image" Target="../media/image4759.png"/><Relationship Id="rId19" Type="http://schemas.openxmlformats.org/officeDocument/2006/relationships/image" Target="../media/image368.png"/><Relationship Id="rId31" Type="http://schemas.openxmlformats.org/officeDocument/2006/relationships/image" Target="../media/image380.png"/><Relationship Id="rId4" Type="http://schemas.openxmlformats.org/officeDocument/2006/relationships/image" Target="../media/image4756.png"/><Relationship Id="rId9" Type="http://schemas.openxmlformats.org/officeDocument/2006/relationships/image" Target="../media/image4758.png"/><Relationship Id="rId14" Type="http://schemas.openxmlformats.org/officeDocument/2006/relationships/image" Target="../media/image4761.png"/><Relationship Id="rId22" Type="http://schemas.openxmlformats.org/officeDocument/2006/relationships/image" Target="../media/image371.png"/><Relationship Id="rId27" Type="http://schemas.openxmlformats.org/officeDocument/2006/relationships/image" Target="../media/image376.png"/><Relationship Id="rId30" Type="http://schemas.openxmlformats.org/officeDocument/2006/relationships/image" Target="../media/image379.png"/><Relationship Id="rId35" Type="http://schemas.openxmlformats.org/officeDocument/2006/relationships/image" Target="../media/image384.png"/><Relationship Id="rId8" Type="http://schemas.openxmlformats.org/officeDocument/2006/relationships/image" Target="../media/image4757.png"/><Relationship Id="rId3" Type="http://schemas.openxmlformats.org/officeDocument/2006/relationships/image" Target="../media/image4755.png"/></Relationships>
</file>

<file path=ppt/slides/_rels/slide130.xml.rels><?xml version="1.0" encoding="UTF-8" standalone="yes"?>
<Relationships xmlns="http://schemas.openxmlformats.org/package/2006/relationships"><Relationship Id="rId8" Type="http://schemas.openxmlformats.org/officeDocument/2006/relationships/image" Target="../media/image2402.png"/><Relationship Id="rId13" Type="http://schemas.openxmlformats.org/officeDocument/2006/relationships/image" Target="../media/image4771.png"/><Relationship Id="rId18" Type="http://schemas.openxmlformats.org/officeDocument/2006/relationships/image" Target="../media/image4776.png"/><Relationship Id="rId26" Type="http://schemas.openxmlformats.org/officeDocument/2006/relationships/image" Target="../media/image4373.png"/><Relationship Id="rId3" Type="http://schemas.openxmlformats.org/officeDocument/2006/relationships/image" Target="../media/image4764.png"/><Relationship Id="rId21" Type="http://schemas.openxmlformats.org/officeDocument/2006/relationships/image" Target="../media/image4779.png"/><Relationship Id="rId7" Type="http://schemas.openxmlformats.org/officeDocument/2006/relationships/image" Target="../media/image4767.png"/><Relationship Id="rId12" Type="http://schemas.openxmlformats.org/officeDocument/2006/relationships/image" Target="../media/image4770.png"/><Relationship Id="rId17" Type="http://schemas.openxmlformats.org/officeDocument/2006/relationships/image" Target="../media/image4775.png"/><Relationship Id="rId25" Type="http://schemas.openxmlformats.org/officeDocument/2006/relationships/image" Target="../media/image792.png"/><Relationship Id="rId2" Type="http://schemas.openxmlformats.org/officeDocument/2006/relationships/image" Target="../media/image2523.png"/><Relationship Id="rId16" Type="http://schemas.openxmlformats.org/officeDocument/2006/relationships/image" Target="../media/image4774.png"/><Relationship Id="rId20" Type="http://schemas.openxmlformats.org/officeDocument/2006/relationships/image" Target="../media/image4778.png"/><Relationship Id="rId1" Type="http://schemas.openxmlformats.org/officeDocument/2006/relationships/slideLayout" Target="../slideLayouts/slideLayout5.xml"/><Relationship Id="rId6" Type="http://schemas.openxmlformats.org/officeDocument/2006/relationships/image" Target="../media/image4766.png"/><Relationship Id="rId11" Type="http://schemas.openxmlformats.org/officeDocument/2006/relationships/image" Target="../media/image4769.png"/><Relationship Id="rId24" Type="http://schemas.openxmlformats.org/officeDocument/2006/relationships/image" Target="../media/image791.png"/><Relationship Id="rId5" Type="http://schemas.openxmlformats.org/officeDocument/2006/relationships/image" Target="../media/image4765.png"/><Relationship Id="rId15" Type="http://schemas.openxmlformats.org/officeDocument/2006/relationships/image" Target="../media/image4773.png"/><Relationship Id="rId23" Type="http://schemas.openxmlformats.org/officeDocument/2006/relationships/image" Target="../media/image4781.png"/><Relationship Id="rId28" Type="http://schemas.openxmlformats.org/officeDocument/2006/relationships/image" Target="../media/image4782.png"/><Relationship Id="rId10" Type="http://schemas.openxmlformats.org/officeDocument/2006/relationships/image" Target="../media/image2703.png"/><Relationship Id="rId19" Type="http://schemas.openxmlformats.org/officeDocument/2006/relationships/image" Target="../media/image4777.png"/><Relationship Id="rId4" Type="http://schemas.openxmlformats.org/officeDocument/2006/relationships/image" Target="../media/image2525.png"/><Relationship Id="rId9" Type="http://schemas.openxmlformats.org/officeDocument/2006/relationships/image" Target="../media/image4768.png"/><Relationship Id="rId14" Type="http://schemas.openxmlformats.org/officeDocument/2006/relationships/image" Target="../media/image4772.png"/><Relationship Id="rId22" Type="http://schemas.openxmlformats.org/officeDocument/2006/relationships/image" Target="../media/image4780.png"/><Relationship Id="rId27" Type="http://schemas.openxmlformats.org/officeDocument/2006/relationships/image" Target="../media/image4374.png"/></Relationships>
</file>

<file path=ppt/slides/_rels/slide131.xml.rels><?xml version="1.0" encoding="UTF-8" standalone="yes"?>
<Relationships xmlns="http://schemas.openxmlformats.org/package/2006/relationships"><Relationship Id="rId26" Type="http://schemas.openxmlformats.org/officeDocument/2006/relationships/image" Target="../media/image4805.png"/><Relationship Id="rId21" Type="http://schemas.openxmlformats.org/officeDocument/2006/relationships/image" Target="../media/image4800.png"/><Relationship Id="rId42" Type="http://schemas.openxmlformats.org/officeDocument/2006/relationships/image" Target="../media/image4821.png"/><Relationship Id="rId47" Type="http://schemas.openxmlformats.org/officeDocument/2006/relationships/image" Target="../media/image4826.png"/><Relationship Id="rId63" Type="http://schemas.openxmlformats.org/officeDocument/2006/relationships/image" Target="../media/image4842.png"/><Relationship Id="rId68" Type="http://schemas.openxmlformats.org/officeDocument/2006/relationships/image" Target="../media/image4847.png"/><Relationship Id="rId84" Type="http://schemas.openxmlformats.org/officeDocument/2006/relationships/image" Target="../media/image374.png"/><Relationship Id="rId89" Type="http://schemas.openxmlformats.org/officeDocument/2006/relationships/image" Target="../media/image379.png"/><Relationship Id="rId16" Type="http://schemas.openxmlformats.org/officeDocument/2006/relationships/image" Target="../media/image4795.png"/><Relationship Id="rId11" Type="http://schemas.openxmlformats.org/officeDocument/2006/relationships/image" Target="../media/image2456.png"/><Relationship Id="rId32" Type="http://schemas.openxmlformats.org/officeDocument/2006/relationships/image" Target="../media/image4811.png"/><Relationship Id="rId37" Type="http://schemas.openxmlformats.org/officeDocument/2006/relationships/image" Target="../media/image4816.png"/><Relationship Id="rId53" Type="http://schemas.openxmlformats.org/officeDocument/2006/relationships/image" Target="../media/image4832.png"/><Relationship Id="rId58" Type="http://schemas.openxmlformats.org/officeDocument/2006/relationships/image" Target="../media/image4837.png"/><Relationship Id="rId74" Type="http://schemas.openxmlformats.org/officeDocument/2006/relationships/image" Target="../media/image4851.png"/><Relationship Id="rId79" Type="http://schemas.openxmlformats.org/officeDocument/2006/relationships/image" Target="../media/image369.png"/><Relationship Id="rId5" Type="http://schemas.openxmlformats.org/officeDocument/2006/relationships/image" Target="../media/image4786.png"/><Relationship Id="rId90" Type="http://schemas.openxmlformats.org/officeDocument/2006/relationships/image" Target="../media/image380.png"/><Relationship Id="rId95" Type="http://schemas.openxmlformats.org/officeDocument/2006/relationships/image" Target="../media/image385.png"/><Relationship Id="rId22" Type="http://schemas.openxmlformats.org/officeDocument/2006/relationships/image" Target="../media/image4801.png"/><Relationship Id="rId27" Type="http://schemas.openxmlformats.org/officeDocument/2006/relationships/image" Target="../media/image4806.png"/><Relationship Id="rId43" Type="http://schemas.openxmlformats.org/officeDocument/2006/relationships/image" Target="../media/image4822.png"/><Relationship Id="rId48" Type="http://schemas.openxmlformats.org/officeDocument/2006/relationships/image" Target="../media/image4827.png"/><Relationship Id="rId64" Type="http://schemas.openxmlformats.org/officeDocument/2006/relationships/image" Target="../media/image4843.png"/><Relationship Id="rId69" Type="http://schemas.openxmlformats.org/officeDocument/2006/relationships/image" Target="../media/image2321.png"/><Relationship Id="rId80" Type="http://schemas.openxmlformats.org/officeDocument/2006/relationships/image" Target="../media/image370.png"/><Relationship Id="rId85" Type="http://schemas.openxmlformats.org/officeDocument/2006/relationships/image" Target="../media/image375.png"/><Relationship Id="rId3" Type="http://schemas.openxmlformats.org/officeDocument/2006/relationships/image" Target="../media/image4784.png"/><Relationship Id="rId12" Type="http://schemas.openxmlformats.org/officeDocument/2006/relationships/image" Target="../media/image4791.png"/><Relationship Id="rId17" Type="http://schemas.openxmlformats.org/officeDocument/2006/relationships/image" Target="../media/image4796.png"/><Relationship Id="rId25" Type="http://schemas.openxmlformats.org/officeDocument/2006/relationships/image" Target="../media/image4804.png"/><Relationship Id="rId33" Type="http://schemas.openxmlformats.org/officeDocument/2006/relationships/image" Target="../media/image4812.png"/><Relationship Id="rId38" Type="http://schemas.openxmlformats.org/officeDocument/2006/relationships/image" Target="../media/image4817.png"/><Relationship Id="rId46" Type="http://schemas.openxmlformats.org/officeDocument/2006/relationships/image" Target="../media/image4825.png"/><Relationship Id="rId59" Type="http://schemas.openxmlformats.org/officeDocument/2006/relationships/image" Target="../media/image4838.png"/><Relationship Id="rId67" Type="http://schemas.openxmlformats.org/officeDocument/2006/relationships/image" Target="../media/image4846.png"/><Relationship Id="rId20" Type="http://schemas.openxmlformats.org/officeDocument/2006/relationships/image" Target="../media/image4799.png"/><Relationship Id="rId41" Type="http://schemas.openxmlformats.org/officeDocument/2006/relationships/image" Target="../media/image4820.png"/><Relationship Id="rId54" Type="http://schemas.openxmlformats.org/officeDocument/2006/relationships/image" Target="../media/image4833.png"/><Relationship Id="rId62" Type="http://schemas.openxmlformats.org/officeDocument/2006/relationships/image" Target="../media/image4841.png"/><Relationship Id="rId70" Type="http://schemas.openxmlformats.org/officeDocument/2006/relationships/image" Target="../media/image4848.png"/><Relationship Id="rId75" Type="http://schemas.openxmlformats.org/officeDocument/2006/relationships/image" Target="../media/image365.png"/><Relationship Id="rId83" Type="http://schemas.openxmlformats.org/officeDocument/2006/relationships/image" Target="../media/image373.png"/><Relationship Id="rId88" Type="http://schemas.openxmlformats.org/officeDocument/2006/relationships/image" Target="../media/image378.png"/><Relationship Id="rId91" Type="http://schemas.openxmlformats.org/officeDocument/2006/relationships/image" Target="../media/image381.png"/><Relationship Id="rId96" Type="http://schemas.openxmlformats.org/officeDocument/2006/relationships/image" Target="../media/image386.png"/><Relationship Id="rId1" Type="http://schemas.openxmlformats.org/officeDocument/2006/relationships/slideLayout" Target="../slideLayouts/slideLayout5.xml"/><Relationship Id="rId6" Type="http://schemas.openxmlformats.org/officeDocument/2006/relationships/image" Target="../media/image4787.png"/><Relationship Id="rId15" Type="http://schemas.openxmlformats.org/officeDocument/2006/relationships/image" Target="../media/image4794.png"/><Relationship Id="rId23" Type="http://schemas.openxmlformats.org/officeDocument/2006/relationships/image" Target="../media/image4802.png"/><Relationship Id="rId28" Type="http://schemas.openxmlformats.org/officeDocument/2006/relationships/image" Target="../media/image4807.png"/><Relationship Id="rId36" Type="http://schemas.openxmlformats.org/officeDocument/2006/relationships/image" Target="../media/image4815.png"/><Relationship Id="rId49" Type="http://schemas.openxmlformats.org/officeDocument/2006/relationships/image" Target="../media/image4828.png"/><Relationship Id="rId57" Type="http://schemas.openxmlformats.org/officeDocument/2006/relationships/image" Target="../media/image4836.png"/><Relationship Id="rId10" Type="http://schemas.openxmlformats.org/officeDocument/2006/relationships/image" Target="../media/image4790.png"/><Relationship Id="rId31" Type="http://schemas.openxmlformats.org/officeDocument/2006/relationships/image" Target="../media/image4810.png"/><Relationship Id="rId44" Type="http://schemas.openxmlformats.org/officeDocument/2006/relationships/image" Target="../media/image4823.png"/><Relationship Id="rId52" Type="http://schemas.openxmlformats.org/officeDocument/2006/relationships/image" Target="../media/image4831.png"/><Relationship Id="rId60" Type="http://schemas.openxmlformats.org/officeDocument/2006/relationships/image" Target="../media/image4839.png"/><Relationship Id="rId65" Type="http://schemas.openxmlformats.org/officeDocument/2006/relationships/image" Target="../media/image4844.png"/><Relationship Id="rId73" Type="http://schemas.openxmlformats.org/officeDocument/2006/relationships/image" Target="../media/image4850.png"/><Relationship Id="rId78" Type="http://schemas.openxmlformats.org/officeDocument/2006/relationships/image" Target="../media/image368.png"/><Relationship Id="rId81" Type="http://schemas.openxmlformats.org/officeDocument/2006/relationships/image" Target="../media/image371.png"/><Relationship Id="rId86" Type="http://schemas.openxmlformats.org/officeDocument/2006/relationships/image" Target="../media/image376.png"/><Relationship Id="rId94" Type="http://schemas.openxmlformats.org/officeDocument/2006/relationships/image" Target="../media/image384.png"/><Relationship Id="rId4" Type="http://schemas.openxmlformats.org/officeDocument/2006/relationships/image" Target="../media/image4785.png"/><Relationship Id="rId9" Type="http://schemas.openxmlformats.org/officeDocument/2006/relationships/image" Target="../media/image2311.png"/><Relationship Id="rId13" Type="http://schemas.openxmlformats.org/officeDocument/2006/relationships/image" Target="../media/image4792.png"/><Relationship Id="rId18" Type="http://schemas.openxmlformats.org/officeDocument/2006/relationships/image" Target="../media/image4797.png"/><Relationship Id="rId39" Type="http://schemas.openxmlformats.org/officeDocument/2006/relationships/image" Target="../media/image4818.png"/><Relationship Id="rId34" Type="http://schemas.openxmlformats.org/officeDocument/2006/relationships/image" Target="../media/image4813.png"/><Relationship Id="rId50" Type="http://schemas.openxmlformats.org/officeDocument/2006/relationships/image" Target="../media/image4829.png"/><Relationship Id="rId55" Type="http://schemas.openxmlformats.org/officeDocument/2006/relationships/image" Target="../media/image4834.png"/><Relationship Id="rId76" Type="http://schemas.openxmlformats.org/officeDocument/2006/relationships/image" Target="../media/image366.png"/><Relationship Id="rId97" Type="http://schemas.openxmlformats.org/officeDocument/2006/relationships/image" Target="../media/image4852.png"/><Relationship Id="rId7" Type="http://schemas.openxmlformats.org/officeDocument/2006/relationships/image" Target="../media/image4788.png"/><Relationship Id="rId71" Type="http://schemas.openxmlformats.org/officeDocument/2006/relationships/image" Target="../media/image2482.png"/><Relationship Id="rId92" Type="http://schemas.openxmlformats.org/officeDocument/2006/relationships/image" Target="../media/image382.png"/><Relationship Id="rId2" Type="http://schemas.openxmlformats.org/officeDocument/2006/relationships/image" Target="../media/image4783.png"/><Relationship Id="rId29" Type="http://schemas.openxmlformats.org/officeDocument/2006/relationships/image" Target="../media/image4808.png"/><Relationship Id="rId24" Type="http://schemas.openxmlformats.org/officeDocument/2006/relationships/image" Target="../media/image4803.png"/><Relationship Id="rId40" Type="http://schemas.openxmlformats.org/officeDocument/2006/relationships/image" Target="../media/image4819.png"/><Relationship Id="rId45" Type="http://schemas.openxmlformats.org/officeDocument/2006/relationships/image" Target="../media/image4824.png"/><Relationship Id="rId66" Type="http://schemas.openxmlformats.org/officeDocument/2006/relationships/image" Target="../media/image4845.png"/><Relationship Id="rId87" Type="http://schemas.openxmlformats.org/officeDocument/2006/relationships/image" Target="../media/image377.png"/><Relationship Id="rId61" Type="http://schemas.openxmlformats.org/officeDocument/2006/relationships/image" Target="../media/image4840.png"/><Relationship Id="rId82" Type="http://schemas.openxmlformats.org/officeDocument/2006/relationships/image" Target="../media/image372.png"/><Relationship Id="rId19" Type="http://schemas.openxmlformats.org/officeDocument/2006/relationships/image" Target="../media/image4798.png"/><Relationship Id="rId14" Type="http://schemas.openxmlformats.org/officeDocument/2006/relationships/image" Target="../media/image4793.png"/><Relationship Id="rId30" Type="http://schemas.openxmlformats.org/officeDocument/2006/relationships/image" Target="../media/image4809.png"/><Relationship Id="rId35" Type="http://schemas.openxmlformats.org/officeDocument/2006/relationships/image" Target="../media/image4814.png"/><Relationship Id="rId56" Type="http://schemas.openxmlformats.org/officeDocument/2006/relationships/image" Target="../media/image4835.png"/><Relationship Id="rId77" Type="http://schemas.openxmlformats.org/officeDocument/2006/relationships/image" Target="../media/image367.png"/><Relationship Id="rId8" Type="http://schemas.openxmlformats.org/officeDocument/2006/relationships/image" Target="../media/image4789.png"/><Relationship Id="rId51" Type="http://schemas.openxmlformats.org/officeDocument/2006/relationships/image" Target="../media/image4830.png"/><Relationship Id="rId72" Type="http://schemas.openxmlformats.org/officeDocument/2006/relationships/image" Target="../media/image4849.png"/><Relationship Id="rId93" Type="http://schemas.openxmlformats.org/officeDocument/2006/relationships/image" Target="../media/image383.png"/></Relationships>
</file>

<file path=ppt/slides/_rels/slide132.xml.rels><?xml version="1.0" encoding="UTF-8" standalone="yes"?>
<Relationships xmlns="http://schemas.openxmlformats.org/package/2006/relationships"><Relationship Id="rId8" Type="http://schemas.openxmlformats.org/officeDocument/2006/relationships/image" Target="../media/image4858.png"/><Relationship Id="rId13" Type="http://schemas.openxmlformats.org/officeDocument/2006/relationships/image" Target="../media/image2402.png"/><Relationship Id="rId18" Type="http://schemas.openxmlformats.org/officeDocument/2006/relationships/image" Target="../media/image791.png"/><Relationship Id="rId26" Type="http://schemas.openxmlformats.org/officeDocument/2006/relationships/image" Target="../media/image4870.png"/><Relationship Id="rId3" Type="http://schemas.openxmlformats.org/officeDocument/2006/relationships/image" Target="../media/image4854.png"/><Relationship Id="rId21" Type="http://schemas.openxmlformats.org/officeDocument/2006/relationships/image" Target="../media/image4374.png"/><Relationship Id="rId7" Type="http://schemas.openxmlformats.org/officeDocument/2006/relationships/image" Target="../media/image2523.png"/><Relationship Id="rId12" Type="http://schemas.openxmlformats.org/officeDocument/2006/relationships/image" Target="../media/image4861.png"/><Relationship Id="rId17" Type="http://schemas.openxmlformats.org/officeDocument/2006/relationships/image" Target="../media/image4865.png"/><Relationship Id="rId25" Type="http://schemas.openxmlformats.org/officeDocument/2006/relationships/image" Target="../media/image4869.png"/><Relationship Id="rId2" Type="http://schemas.openxmlformats.org/officeDocument/2006/relationships/image" Target="../media/image4853.png"/><Relationship Id="rId16" Type="http://schemas.openxmlformats.org/officeDocument/2006/relationships/image" Target="../media/image4864.png"/><Relationship Id="rId20" Type="http://schemas.openxmlformats.org/officeDocument/2006/relationships/image" Target="../media/image4373.png"/><Relationship Id="rId29" Type="http://schemas.openxmlformats.org/officeDocument/2006/relationships/image" Target="../media/image4873.png"/><Relationship Id="rId1" Type="http://schemas.openxmlformats.org/officeDocument/2006/relationships/slideLayout" Target="../slideLayouts/slideLayout5.xml"/><Relationship Id="rId6" Type="http://schemas.openxmlformats.org/officeDocument/2006/relationships/image" Target="../media/image4857.png"/><Relationship Id="rId11" Type="http://schemas.openxmlformats.org/officeDocument/2006/relationships/image" Target="../media/image4860.png"/><Relationship Id="rId24" Type="http://schemas.openxmlformats.org/officeDocument/2006/relationships/image" Target="../media/image4868.png"/><Relationship Id="rId5" Type="http://schemas.openxmlformats.org/officeDocument/2006/relationships/image" Target="../media/image4856.png"/><Relationship Id="rId15" Type="http://schemas.openxmlformats.org/officeDocument/2006/relationships/image" Target="../media/image4863.png"/><Relationship Id="rId23" Type="http://schemas.openxmlformats.org/officeDocument/2006/relationships/image" Target="../media/image4867.png"/><Relationship Id="rId28" Type="http://schemas.openxmlformats.org/officeDocument/2006/relationships/image" Target="../media/image4872.png"/><Relationship Id="rId10" Type="http://schemas.openxmlformats.org/officeDocument/2006/relationships/image" Target="../media/image2525.png"/><Relationship Id="rId19" Type="http://schemas.openxmlformats.org/officeDocument/2006/relationships/image" Target="../media/image792.png"/><Relationship Id="rId4" Type="http://schemas.openxmlformats.org/officeDocument/2006/relationships/image" Target="../media/image4855.png"/><Relationship Id="rId9" Type="http://schemas.openxmlformats.org/officeDocument/2006/relationships/image" Target="../media/image4859.png"/><Relationship Id="rId14" Type="http://schemas.openxmlformats.org/officeDocument/2006/relationships/image" Target="../media/image4862.png"/><Relationship Id="rId22" Type="http://schemas.openxmlformats.org/officeDocument/2006/relationships/image" Target="../media/image4866.png"/><Relationship Id="rId27" Type="http://schemas.openxmlformats.org/officeDocument/2006/relationships/image" Target="../media/image4871.png"/></Relationships>
</file>

<file path=ppt/slides/_rels/slide133.xml.rels><?xml version="1.0" encoding="UTF-8" standalone="yes"?>
<Relationships xmlns="http://schemas.openxmlformats.org/package/2006/relationships"><Relationship Id="rId13" Type="http://schemas.openxmlformats.org/officeDocument/2006/relationships/image" Target="../media/image4884.png"/><Relationship Id="rId18" Type="http://schemas.openxmlformats.org/officeDocument/2006/relationships/image" Target="../media/image4888.png"/><Relationship Id="rId26" Type="http://schemas.openxmlformats.org/officeDocument/2006/relationships/image" Target="../media/image370.png"/><Relationship Id="rId39" Type="http://schemas.openxmlformats.org/officeDocument/2006/relationships/image" Target="../media/image383.png"/><Relationship Id="rId21" Type="http://schemas.openxmlformats.org/officeDocument/2006/relationships/image" Target="../media/image365.png"/><Relationship Id="rId34" Type="http://schemas.openxmlformats.org/officeDocument/2006/relationships/image" Target="../media/image378.png"/><Relationship Id="rId42" Type="http://schemas.openxmlformats.org/officeDocument/2006/relationships/image" Target="../media/image386.png"/><Relationship Id="rId7" Type="http://schemas.openxmlformats.org/officeDocument/2006/relationships/image" Target="../media/image4879.png"/><Relationship Id="rId2" Type="http://schemas.openxmlformats.org/officeDocument/2006/relationships/image" Target="../media/image4874.png"/><Relationship Id="rId16" Type="http://schemas.openxmlformats.org/officeDocument/2006/relationships/image" Target="../media/image4887.png"/><Relationship Id="rId20" Type="http://schemas.openxmlformats.org/officeDocument/2006/relationships/image" Target="../media/image4889.png"/><Relationship Id="rId29" Type="http://schemas.openxmlformats.org/officeDocument/2006/relationships/image" Target="../media/image373.png"/><Relationship Id="rId41" Type="http://schemas.openxmlformats.org/officeDocument/2006/relationships/image" Target="../media/image385.png"/><Relationship Id="rId1" Type="http://schemas.openxmlformats.org/officeDocument/2006/relationships/slideLayout" Target="../slideLayouts/slideLayout5.xml"/><Relationship Id="rId6" Type="http://schemas.openxmlformats.org/officeDocument/2006/relationships/image" Target="../media/image4878.png"/><Relationship Id="rId11" Type="http://schemas.openxmlformats.org/officeDocument/2006/relationships/image" Target="../media/image2311.png"/><Relationship Id="rId24" Type="http://schemas.openxmlformats.org/officeDocument/2006/relationships/image" Target="../media/image368.png"/><Relationship Id="rId32" Type="http://schemas.openxmlformats.org/officeDocument/2006/relationships/image" Target="../media/image376.png"/><Relationship Id="rId37" Type="http://schemas.openxmlformats.org/officeDocument/2006/relationships/image" Target="../media/image381.png"/><Relationship Id="rId40" Type="http://schemas.openxmlformats.org/officeDocument/2006/relationships/image" Target="../media/image384.png"/><Relationship Id="rId5" Type="http://schemas.openxmlformats.org/officeDocument/2006/relationships/image" Target="../media/image4877.png"/><Relationship Id="rId15" Type="http://schemas.openxmlformats.org/officeDocument/2006/relationships/image" Target="../media/image4886.png"/><Relationship Id="rId23" Type="http://schemas.openxmlformats.org/officeDocument/2006/relationships/image" Target="../media/image367.png"/><Relationship Id="rId28" Type="http://schemas.openxmlformats.org/officeDocument/2006/relationships/image" Target="../media/image372.png"/><Relationship Id="rId36" Type="http://schemas.openxmlformats.org/officeDocument/2006/relationships/image" Target="../media/image380.png"/><Relationship Id="rId10" Type="http://schemas.openxmlformats.org/officeDocument/2006/relationships/image" Target="../media/image4882.png"/><Relationship Id="rId19" Type="http://schemas.openxmlformats.org/officeDocument/2006/relationships/image" Target="../media/image2482.png"/><Relationship Id="rId31" Type="http://schemas.openxmlformats.org/officeDocument/2006/relationships/image" Target="../media/image375.png"/><Relationship Id="rId4" Type="http://schemas.openxmlformats.org/officeDocument/2006/relationships/image" Target="../media/image4876.png"/><Relationship Id="rId9" Type="http://schemas.openxmlformats.org/officeDocument/2006/relationships/image" Target="../media/image4881.png"/><Relationship Id="rId14" Type="http://schemas.openxmlformats.org/officeDocument/2006/relationships/image" Target="../media/image4885.png"/><Relationship Id="rId22" Type="http://schemas.openxmlformats.org/officeDocument/2006/relationships/image" Target="../media/image366.png"/><Relationship Id="rId27" Type="http://schemas.openxmlformats.org/officeDocument/2006/relationships/image" Target="../media/image371.png"/><Relationship Id="rId30" Type="http://schemas.openxmlformats.org/officeDocument/2006/relationships/image" Target="../media/image374.png"/><Relationship Id="rId35" Type="http://schemas.openxmlformats.org/officeDocument/2006/relationships/image" Target="../media/image379.png"/><Relationship Id="rId43" Type="http://schemas.openxmlformats.org/officeDocument/2006/relationships/image" Target="../media/image4890.png"/><Relationship Id="rId8" Type="http://schemas.openxmlformats.org/officeDocument/2006/relationships/image" Target="../media/image4880.png"/><Relationship Id="rId3" Type="http://schemas.openxmlformats.org/officeDocument/2006/relationships/image" Target="../media/image4875.png"/><Relationship Id="rId12" Type="http://schemas.openxmlformats.org/officeDocument/2006/relationships/image" Target="../media/image4883.png"/><Relationship Id="rId17" Type="http://schemas.openxmlformats.org/officeDocument/2006/relationships/image" Target="../media/image2321.png"/><Relationship Id="rId25" Type="http://schemas.openxmlformats.org/officeDocument/2006/relationships/image" Target="../media/image369.png"/><Relationship Id="rId33" Type="http://schemas.openxmlformats.org/officeDocument/2006/relationships/image" Target="../media/image377.png"/><Relationship Id="rId38" Type="http://schemas.openxmlformats.org/officeDocument/2006/relationships/image" Target="../media/image382.png"/></Relationships>
</file>

<file path=ppt/slides/_rels/slide134.xml.rels><?xml version="1.0" encoding="UTF-8" standalone="yes"?>
<Relationships xmlns="http://schemas.openxmlformats.org/package/2006/relationships"><Relationship Id="rId13" Type="http://schemas.openxmlformats.org/officeDocument/2006/relationships/image" Target="../media/image4902.png"/><Relationship Id="rId18" Type="http://schemas.openxmlformats.org/officeDocument/2006/relationships/image" Target="../media/image4907.png"/><Relationship Id="rId26" Type="http://schemas.openxmlformats.org/officeDocument/2006/relationships/image" Target="../media/image3343.png"/><Relationship Id="rId39" Type="http://schemas.openxmlformats.org/officeDocument/2006/relationships/image" Target="../media/image4924.png"/><Relationship Id="rId21" Type="http://schemas.openxmlformats.org/officeDocument/2006/relationships/image" Target="../media/image4910.png"/><Relationship Id="rId34" Type="http://schemas.openxmlformats.org/officeDocument/2006/relationships/image" Target="../media/image4919.png"/><Relationship Id="rId42" Type="http://schemas.openxmlformats.org/officeDocument/2006/relationships/image" Target="../media/image792.png"/><Relationship Id="rId7" Type="http://schemas.openxmlformats.org/officeDocument/2006/relationships/image" Target="../media/image4896.png"/><Relationship Id="rId2" Type="http://schemas.openxmlformats.org/officeDocument/2006/relationships/image" Target="../media/image4891.png"/><Relationship Id="rId16" Type="http://schemas.openxmlformats.org/officeDocument/2006/relationships/image" Target="../media/image4905.png"/><Relationship Id="rId29" Type="http://schemas.openxmlformats.org/officeDocument/2006/relationships/image" Target="../media/image4916.png"/><Relationship Id="rId1" Type="http://schemas.openxmlformats.org/officeDocument/2006/relationships/slideLayout" Target="../slideLayouts/slideLayout5.xml"/><Relationship Id="rId6" Type="http://schemas.openxmlformats.org/officeDocument/2006/relationships/image" Target="../media/image4895.png"/><Relationship Id="rId11" Type="http://schemas.openxmlformats.org/officeDocument/2006/relationships/image" Target="../media/image4900.png"/><Relationship Id="rId24" Type="http://schemas.openxmlformats.org/officeDocument/2006/relationships/image" Target="../media/image2523.png"/><Relationship Id="rId32" Type="http://schemas.openxmlformats.org/officeDocument/2006/relationships/image" Target="../media/image2703.png"/><Relationship Id="rId37" Type="http://schemas.openxmlformats.org/officeDocument/2006/relationships/image" Target="../media/image4922.png"/><Relationship Id="rId40" Type="http://schemas.openxmlformats.org/officeDocument/2006/relationships/image" Target="../media/image4925.png"/><Relationship Id="rId45" Type="http://schemas.openxmlformats.org/officeDocument/2006/relationships/image" Target="../media/image4926.png"/><Relationship Id="rId5" Type="http://schemas.openxmlformats.org/officeDocument/2006/relationships/image" Target="../media/image4894.png"/><Relationship Id="rId15" Type="http://schemas.openxmlformats.org/officeDocument/2006/relationships/image" Target="../media/image4904.png"/><Relationship Id="rId23" Type="http://schemas.openxmlformats.org/officeDocument/2006/relationships/image" Target="../media/image4912.png"/><Relationship Id="rId28" Type="http://schemas.openxmlformats.org/officeDocument/2006/relationships/image" Target="../media/image4915.png"/><Relationship Id="rId36" Type="http://schemas.openxmlformats.org/officeDocument/2006/relationships/image" Target="../media/image4921.png"/><Relationship Id="rId10" Type="http://schemas.openxmlformats.org/officeDocument/2006/relationships/image" Target="../media/image4899.png"/><Relationship Id="rId19" Type="http://schemas.openxmlformats.org/officeDocument/2006/relationships/image" Target="../media/image4908.png"/><Relationship Id="rId31" Type="http://schemas.openxmlformats.org/officeDocument/2006/relationships/image" Target="../media/image4917.png"/><Relationship Id="rId44" Type="http://schemas.openxmlformats.org/officeDocument/2006/relationships/image" Target="../media/image4374.png"/><Relationship Id="rId4" Type="http://schemas.openxmlformats.org/officeDocument/2006/relationships/image" Target="../media/image4893.png"/><Relationship Id="rId9" Type="http://schemas.openxmlformats.org/officeDocument/2006/relationships/image" Target="../media/image4898.png"/><Relationship Id="rId14" Type="http://schemas.openxmlformats.org/officeDocument/2006/relationships/image" Target="../media/image4903.png"/><Relationship Id="rId22" Type="http://schemas.openxmlformats.org/officeDocument/2006/relationships/image" Target="../media/image4911.png"/><Relationship Id="rId27" Type="http://schemas.openxmlformats.org/officeDocument/2006/relationships/image" Target="../media/image4914.png"/><Relationship Id="rId30" Type="http://schemas.openxmlformats.org/officeDocument/2006/relationships/image" Target="../media/image2402.png"/><Relationship Id="rId35" Type="http://schemas.openxmlformats.org/officeDocument/2006/relationships/image" Target="../media/image4920.png"/><Relationship Id="rId43" Type="http://schemas.openxmlformats.org/officeDocument/2006/relationships/image" Target="../media/image4373.png"/><Relationship Id="rId8" Type="http://schemas.openxmlformats.org/officeDocument/2006/relationships/image" Target="../media/image4897.png"/><Relationship Id="rId3" Type="http://schemas.openxmlformats.org/officeDocument/2006/relationships/image" Target="../media/image4892.png"/><Relationship Id="rId12" Type="http://schemas.openxmlformats.org/officeDocument/2006/relationships/image" Target="../media/image4901.png"/><Relationship Id="rId17" Type="http://schemas.openxmlformats.org/officeDocument/2006/relationships/image" Target="../media/image4906.png"/><Relationship Id="rId25" Type="http://schemas.openxmlformats.org/officeDocument/2006/relationships/image" Target="../media/image4913.png"/><Relationship Id="rId33" Type="http://schemas.openxmlformats.org/officeDocument/2006/relationships/image" Target="../media/image4918.png"/><Relationship Id="rId38" Type="http://schemas.openxmlformats.org/officeDocument/2006/relationships/image" Target="../media/image4923.png"/><Relationship Id="rId20" Type="http://schemas.openxmlformats.org/officeDocument/2006/relationships/image" Target="../media/image4909.png"/><Relationship Id="rId41" Type="http://schemas.openxmlformats.org/officeDocument/2006/relationships/image" Target="../media/image791.png"/></Relationships>
</file>

<file path=ppt/slides/_rels/slide135.xml.rels><?xml version="1.0" encoding="UTF-8" standalone="yes"?>
<Relationships xmlns="http://schemas.openxmlformats.org/package/2006/relationships"><Relationship Id="rId26" Type="http://schemas.openxmlformats.org/officeDocument/2006/relationships/image" Target="../media/image4951.png"/><Relationship Id="rId21" Type="http://schemas.openxmlformats.org/officeDocument/2006/relationships/image" Target="../media/image4946.png"/><Relationship Id="rId42" Type="http://schemas.openxmlformats.org/officeDocument/2006/relationships/image" Target="../media/image4965.png"/><Relationship Id="rId47" Type="http://schemas.openxmlformats.org/officeDocument/2006/relationships/image" Target="../media/image365.png"/><Relationship Id="rId63" Type="http://schemas.openxmlformats.org/officeDocument/2006/relationships/image" Target="../media/image381.png"/><Relationship Id="rId68" Type="http://schemas.openxmlformats.org/officeDocument/2006/relationships/image" Target="../media/image386.png"/><Relationship Id="rId7" Type="http://schemas.openxmlformats.org/officeDocument/2006/relationships/image" Target="../media/image4932.png"/><Relationship Id="rId2" Type="http://schemas.openxmlformats.org/officeDocument/2006/relationships/image" Target="../media/image4927.png"/><Relationship Id="rId16" Type="http://schemas.openxmlformats.org/officeDocument/2006/relationships/image" Target="../media/image4941.png"/><Relationship Id="rId29" Type="http://schemas.openxmlformats.org/officeDocument/2006/relationships/image" Target="../media/image4954.png"/><Relationship Id="rId11" Type="http://schemas.openxmlformats.org/officeDocument/2006/relationships/image" Target="../media/image4936.png"/><Relationship Id="rId24" Type="http://schemas.openxmlformats.org/officeDocument/2006/relationships/image" Target="../media/image4949.png"/><Relationship Id="rId32" Type="http://schemas.openxmlformats.org/officeDocument/2006/relationships/image" Target="../media/image4956.png"/><Relationship Id="rId37" Type="http://schemas.openxmlformats.org/officeDocument/2006/relationships/image" Target="../media/image4960.png"/><Relationship Id="rId40" Type="http://schemas.openxmlformats.org/officeDocument/2006/relationships/image" Target="../media/image4963.png"/><Relationship Id="rId45" Type="http://schemas.openxmlformats.org/officeDocument/2006/relationships/image" Target="../media/image3043.png"/><Relationship Id="rId53" Type="http://schemas.openxmlformats.org/officeDocument/2006/relationships/image" Target="../media/image371.png"/><Relationship Id="rId58" Type="http://schemas.openxmlformats.org/officeDocument/2006/relationships/image" Target="../media/image376.png"/><Relationship Id="rId66" Type="http://schemas.openxmlformats.org/officeDocument/2006/relationships/image" Target="../media/image384.png"/><Relationship Id="rId5" Type="http://schemas.openxmlformats.org/officeDocument/2006/relationships/image" Target="../media/image4930.png"/><Relationship Id="rId61" Type="http://schemas.openxmlformats.org/officeDocument/2006/relationships/image" Target="../media/image379.png"/><Relationship Id="rId19" Type="http://schemas.openxmlformats.org/officeDocument/2006/relationships/image" Target="../media/image4944.png"/><Relationship Id="rId14" Type="http://schemas.openxmlformats.org/officeDocument/2006/relationships/image" Target="../media/image4939.png"/><Relationship Id="rId22" Type="http://schemas.openxmlformats.org/officeDocument/2006/relationships/image" Target="../media/image4947.png"/><Relationship Id="rId27" Type="http://schemas.openxmlformats.org/officeDocument/2006/relationships/image" Target="../media/image4952.png"/><Relationship Id="rId30" Type="http://schemas.openxmlformats.org/officeDocument/2006/relationships/image" Target="../media/image4955.png"/><Relationship Id="rId35" Type="http://schemas.openxmlformats.org/officeDocument/2006/relationships/image" Target="../media/image4958.png"/><Relationship Id="rId43" Type="http://schemas.openxmlformats.org/officeDocument/2006/relationships/image" Target="../media/image2321.png"/><Relationship Id="rId48" Type="http://schemas.openxmlformats.org/officeDocument/2006/relationships/image" Target="../media/image366.png"/><Relationship Id="rId56" Type="http://schemas.openxmlformats.org/officeDocument/2006/relationships/image" Target="../media/image374.png"/><Relationship Id="rId64" Type="http://schemas.openxmlformats.org/officeDocument/2006/relationships/image" Target="../media/image382.png"/><Relationship Id="rId69" Type="http://schemas.openxmlformats.org/officeDocument/2006/relationships/image" Target="../media/image4968.png"/><Relationship Id="rId8" Type="http://schemas.openxmlformats.org/officeDocument/2006/relationships/image" Target="../media/image4933.png"/><Relationship Id="rId51" Type="http://schemas.openxmlformats.org/officeDocument/2006/relationships/image" Target="../media/image369.png"/><Relationship Id="rId3" Type="http://schemas.openxmlformats.org/officeDocument/2006/relationships/image" Target="../media/image4928.png"/><Relationship Id="rId12" Type="http://schemas.openxmlformats.org/officeDocument/2006/relationships/image" Target="../media/image4937.png"/><Relationship Id="rId17" Type="http://schemas.openxmlformats.org/officeDocument/2006/relationships/image" Target="../media/image4942.png"/><Relationship Id="rId25" Type="http://schemas.openxmlformats.org/officeDocument/2006/relationships/image" Target="../media/image4950.png"/><Relationship Id="rId33" Type="http://schemas.openxmlformats.org/officeDocument/2006/relationships/image" Target="../media/image2370.png"/><Relationship Id="rId38" Type="http://schemas.openxmlformats.org/officeDocument/2006/relationships/image" Target="../media/image4961.png"/><Relationship Id="rId46" Type="http://schemas.openxmlformats.org/officeDocument/2006/relationships/image" Target="../media/image4967.png"/><Relationship Id="rId59" Type="http://schemas.openxmlformats.org/officeDocument/2006/relationships/image" Target="../media/image377.png"/><Relationship Id="rId67" Type="http://schemas.openxmlformats.org/officeDocument/2006/relationships/image" Target="../media/image385.png"/><Relationship Id="rId20" Type="http://schemas.openxmlformats.org/officeDocument/2006/relationships/image" Target="../media/image4945.png"/><Relationship Id="rId41" Type="http://schemas.openxmlformats.org/officeDocument/2006/relationships/image" Target="../media/image4964.png"/><Relationship Id="rId54" Type="http://schemas.openxmlformats.org/officeDocument/2006/relationships/image" Target="../media/image372.png"/><Relationship Id="rId62" Type="http://schemas.openxmlformats.org/officeDocument/2006/relationships/image" Target="../media/image380.png"/><Relationship Id="rId1" Type="http://schemas.openxmlformats.org/officeDocument/2006/relationships/slideLayout" Target="../slideLayouts/slideLayout5.xml"/><Relationship Id="rId6" Type="http://schemas.openxmlformats.org/officeDocument/2006/relationships/image" Target="../media/image4931.png"/><Relationship Id="rId15" Type="http://schemas.openxmlformats.org/officeDocument/2006/relationships/image" Target="../media/image4940.png"/><Relationship Id="rId23" Type="http://schemas.openxmlformats.org/officeDocument/2006/relationships/image" Target="../media/image4948.png"/><Relationship Id="rId28" Type="http://schemas.openxmlformats.org/officeDocument/2006/relationships/image" Target="../media/image4953.png"/><Relationship Id="rId36" Type="http://schemas.openxmlformats.org/officeDocument/2006/relationships/image" Target="../media/image4959.png"/><Relationship Id="rId49" Type="http://schemas.openxmlformats.org/officeDocument/2006/relationships/image" Target="../media/image367.png"/><Relationship Id="rId57" Type="http://schemas.openxmlformats.org/officeDocument/2006/relationships/image" Target="../media/image375.png"/><Relationship Id="rId10" Type="http://schemas.openxmlformats.org/officeDocument/2006/relationships/image" Target="../media/image4935.png"/><Relationship Id="rId31" Type="http://schemas.openxmlformats.org/officeDocument/2006/relationships/image" Target="../media/image2311.png"/><Relationship Id="rId44" Type="http://schemas.openxmlformats.org/officeDocument/2006/relationships/image" Target="../media/image4966.png"/><Relationship Id="rId52" Type="http://schemas.openxmlformats.org/officeDocument/2006/relationships/image" Target="../media/image370.png"/><Relationship Id="rId60" Type="http://schemas.openxmlformats.org/officeDocument/2006/relationships/image" Target="../media/image378.png"/><Relationship Id="rId65" Type="http://schemas.openxmlformats.org/officeDocument/2006/relationships/image" Target="../media/image383.png"/><Relationship Id="rId4" Type="http://schemas.openxmlformats.org/officeDocument/2006/relationships/image" Target="../media/image4929.png"/><Relationship Id="rId9" Type="http://schemas.openxmlformats.org/officeDocument/2006/relationships/image" Target="../media/image4934.png"/><Relationship Id="rId13" Type="http://schemas.openxmlformats.org/officeDocument/2006/relationships/image" Target="../media/image4938.png"/><Relationship Id="rId18" Type="http://schemas.openxmlformats.org/officeDocument/2006/relationships/image" Target="../media/image4943.png"/><Relationship Id="rId39" Type="http://schemas.openxmlformats.org/officeDocument/2006/relationships/image" Target="../media/image4962.png"/><Relationship Id="rId34" Type="http://schemas.openxmlformats.org/officeDocument/2006/relationships/image" Target="../media/image4957.png"/><Relationship Id="rId50" Type="http://schemas.openxmlformats.org/officeDocument/2006/relationships/image" Target="../media/image368.png"/><Relationship Id="rId55" Type="http://schemas.openxmlformats.org/officeDocument/2006/relationships/image" Target="../media/image373.png"/></Relationships>
</file>

<file path=ppt/slides/_rels/slide136.xml.rels><?xml version="1.0" encoding="UTF-8" standalone="yes"?>
<Relationships xmlns="http://schemas.openxmlformats.org/package/2006/relationships"><Relationship Id="rId26" Type="http://schemas.openxmlformats.org/officeDocument/2006/relationships/image" Target="../media/image4993.png"/><Relationship Id="rId21" Type="http://schemas.openxmlformats.org/officeDocument/2006/relationships/image" Target="../media/image4988.png"/><Relationship Id="rId42" Type="http://schemas.openxmlformats.org/officeDocument/2006/relationships/image" Target="../media/image5009.png"/><Relationship Id="rId47" Type="http://schemas.openxmlformats.org/officeDocument/2006/relationships/image" Target="../media/image5014.png"/><Relationship Id="rId63" Type="http://schemas.openxmlformats.org/officeDocument/2006/relationships/image" Target="../media/image5024.png"/><Relationship Id="rId68" Type="http://schemas.openxmlformats.org/officeDocument/2006/relationships/image" Target="../media/image5029.png"/><Relationship Id="rId7" Type="http://schemas.openxmlformats.org/officeDocument/2006/relationships/image" Target="../media/image4974.png"/><Relationship Id="rId2" Type="http://schemas.openxmlformats.org/officeDocument/2006/relationships/image" Target="../media/image4969.png"/><Relationship Id="rId16" Type="http://schemas.openxmlformats.org/officeDocument/2006/relationships/image" Target="../media/image4983.png"/><Relationship Id="rId29" Type="http://schemas.openxmlformats.org/officeDocument/2006/relationships/image" Target="../media/image4996.png"/><Relationship Id="rId11" Type="http://schemas.openxmlformats.org/officeDocument/2006/relationships/image" Target="../media/image4978.png"/><Relationship Id="rId24" Type="http://schemas.openxmlformats.org/officeDocument/2006/relationships/image" Target="../media/image4991.png"/><Relationship Id="rId32" Type="http://schemas.openxmlformats.org/officeDocument/2006/relationships/image" Target="../media/image4999.png"/><Relationship Id="rId37" Type="http://schemas.openxmlformats.org/officeDocument/2006/relationships/image" Target="../media/image5004.png"/><Relationship Id="rId40" Type="http://schemas.openxmlformats.org/officeDocument/2006/relationships/image" Target="../media/image5007.png"/><Relationship Id="rId45" Type="http://schemas.openxmlformats.org/officeDocument/2006/relationships/image" Target="../media/image5012.png"/><Relationship Id="rId53" Type="http://schemas.openxmlformats.org/officeDocument/2006/relationships/image" Target="../media/image5018.png"/><Relationship Id="rId58" Type="http://schemas.openxmlformats.org/officeDocument/2006/relationships/image" Target="../media/image4374.png"/><Relationship Id="rId66" Type="http://schemas.openxmlformats.org/officeDocument/2006/relationships/image" Target="../media/image5027.png"/><Relationship Id="rId5" Type="http://schemas.openxmlformats.org/officeDocument/2006/relationships/image" Target="../media/image4972.png"/><Relationship Id="rId61" Type="http://schemas.openxmlformats.org/officeDocument/2006/relationships/image" Target="../media/image5022.png"/><Relationship Id="rId19" Type="http://schemas.openxmlformats.org/officeDocument/2006/relationships/image" Target="../media/image4986.png"/><Relationship Id="rId14" Type="http://schemas.openxmlformats.org/officeDocument/2006/relationships/image" Target="../media/image4981.png"/><Relationship Id="rId22" Type="http://schemas.openxmlformats.org/officeDocument/2006/relationships/image" Target="../media/image4989.png"/><Relationship Id="rId27" Type="http://schemas.openxmlformats.org/officeDocument/2006/relationships/image" Target="../media/image4994.png"/><Relationship Id="rId30" Type="http://schemas.openxmlformats.org/officeDocument/2006/relationships/image" Target="../media/image4997.png"/><Relationship Id="rId35" Type="http://schemas.openxmlformats.org/officeDocument/2006/relationships/image" Target="../media/image5002.png"/><Relationship Id="rId43" Type="http://schemas.openxmlformats.org/officeDocument/2006/relationships/image" Target="../media/image5010.png"/><Relationship Id="rId48" Type="http://schemas.openxmlformats.org/officeDocument/2006/relationships/image" Target="../media/image5015.png"/><Relationship Id="rId56" Type="http://schemas.openxmlformats.org/officeDocument/2006/relationships/image" Target="../media/image792.png"/><Relationship Id="rId64" Type="http://schemas.openxmlformats.org/officeDocument/2006/relationships/image" Target="../media/image5025.png"/><Relationship Id="rId69" Type="http://schemas.openxmlformats.org/officeDocument/2006/relationships/image" Target="../media/image5030.png"/><Relationship Id="rId8" Type="http://schemas.openxmlformats.org/officeDocument/2006/relationships/image" Target="../media/image4975.png"/><Relationship Id="rId51" Type="http://schemas.openxmlformats.org/officeDocument/2006/relationships/image" Target="../media/image2703.png"/><Relationship Id="rId3" Type="http://schemas.openxmlformats.org/officeDocument/2006/relationships/image" Target="../media/image4970.png"/><Relationship Id="rId12" Type="http://schemas.openxmlformats.org/officeDocument/2006/relationships/image" Target="../media/image4979.png"/><Relationship Id="rId17" Type="http://schemas.openxmlformats.org/officeDocument/2006/relationships/image" Target="../media/image4984.png"/><Relationship Id="rId25" Type="http://schemas.openxmlformats.org/officeDocument/2006/relationships/image" Target="../media/image4992.png"/><Relationship Id="rId33" Type="http://schemas.openxmlformats.org/officeDocument/2006/relationships/image" Target="../media/image5000.png"/><Relationship Id="rId38" Type="http://schemas.openxmlformats.org/officeDocument/2006/relationships/image" Target="../media/image5005.png"/><Relationship Id="rId46" Type="http://schemas.openxmlformats.org/officeDocument/2006/relationships/image" Target="../media/image5013.png"/><Relationship Id="rId59" Type="http://schemas.openxmlformats.org/officeDocument/2006/relationships/image" Target="../media/image5020.png"/><Relationship Id="rId67" Type="http://schemas.openxmlformats.org/officeDocument/2006/relationships/image" Target="../media/image5028.png"/><Relationship Id="rId20" Type="http://schemas.openxmlformats.org/officeDocument/2006/relationships/image" Target="../media/image4987.png"/><Relationship Id="rId41" Type="http://schemas.openxmlformats.org/officeDocument/2006/relationships/image" Target="../media/image5008.png"/><Relationship Id="rId54" Type="http://schemas.openxmlformats.org/officeDocument/2006/relationships/image" Target="../media/image5019.png"/><Relationship Id="rId62" Type="http://schemas.openxmlformats.org/officeDocument/2006/relationships/image" Target="../media/image5023.png"/><Relationship Id="rId70" Type="http://schemas.openxmlformats.org/officeDocument/2006/relationships/image" Target="../media/image5031.png"/><Relationship Id="rId1" Type="http://schemas.openxmlformats.org/officeDocument/2006/relationships/slideLayout" Target="../slideLayouts/slideLayout5.xml"/><Relationship Id="rId6" Type="http://schemas.openxmlformats.org/officeDocument/2006/relationships/image" Target="../media/image4973.png"/><Relationship Id="rId15" Type="http://schemas.openxmlformats.org/officeDocument/2006/relationships/image" Target="../media/image4982.png"/><Relationship Id="rId23" Type="http://schemas.openxmlformats.org/officeDocument/2006/relationships/image" Target="../media/image4990.png"/><Relationship Id="rId28" Type="http://schemas.openxmlformats.org/officeDocument/2006/relationships/image" Target="../media/image4995.png"/><Relationship Id="rId36" Type="http://schemas.openxmlformats.org/officeDocument/2006/relationships/image" Target="../media/image5003.png"/><Relationship Id="rId49" Type="http://schemas.openxmlformats.org/officeDocument/2006/relationships/image" Target="../media/image2402.png"/><Relationship Id="rId57" Type="http://schemas.openxmlformats.org/officeDocument/2006/relationships/image" Target="../media/image4373.png"/><Relationship Id="rId10" Type="http://schemas.openxmlformats.org/officeDocument/2006/relationships/image" Target="../media/image4977.png"/><Relationship Id="rId31" Type="http://schemas.openxmlformats.org/officeDocument/2006/relationships/image" Target="../media/image4998.png"/><Relationship Id="rId44" Type="http://schemas.openxmlformats.org/officeDocument/2006/relationships/image" Target="../media/image5011.png"/><Relationship Id="rId52" Type="http://schemas.openxmlformats.org/officeDocument/2006/relationships/image" Target="../media/image5017.png"/><Relationship Id="rId60" Type="http://schemas.openxmlformats.org/officeDocument/2006/relationships/image" Target="../media/image5021.png"/><Relationship Id="rId65" Type="http://schemas.openxmlformats.org/officeDocument/2006/relationships/image" Target="../media/image5026.png"/><Relationship Id="rId4" Type="http://schemas.openxmlformats.org/officeDocument/2006/relationships/image" Target="../media/image4971.png"/><Relationship Id="rId9" Type="http://schemas.openxmlformats.org/officeDocument/2006/relationships/image" Target="../media/image4976.png"/><Relationship Id="rId13" Type="http://schemas.openxmlformats.org/officeDocument/2006/relationships/image" Target="../media/image4980.png"/><Relationship Id="rId18" Type="http://schemas.openxmlformats.org/officeDocument/2006/relationships/image" Target="../media/image4985.png"/><Relationship Id="rId39" Type="http://schemas.openxmlformats.org/officeDocument/2006/relationships/image" Target="../media/image5006.png"/><Relationship Id="rId34" Type="http://schemas.openxmlformats.org/officeDocument/2006/relationships/image" Target="../media/image5001.png"/><Relationship Id="rId50" Type="http://schemas.openxmlformats.org/officeDocument/2006/relationships/image" Target="../media/image5016.png"/><Relationship Id="rId55" Type="http://schemas.openxmlformats.org/officeDocument/2006/relationships/image" Target="../media/image791.png"/></Relationships>
</file>

<file path=ppt/slides/_rels/slide137.xml.rels><?xml version="1.0" encoding="UTF-8" standalone="yes"?>
<Relationships xmlns="http://schemas.openxmlformats.org/package/2006/relationships"><Relationship Id="rId26" Type="http://schemas.openxmlformats.org/officeDocument/2006/relationships/image" Target="../media/image5056.png"/><Relationship Id="rId21" Type="http://schemas.openxmlformats.org/officeDocument/2006/relationships/image" Target="../media/image5051.png"/><Relationship Id="rId42" Type="http://schemas.openxmlformats.org/officeDocument/2006/relationships/image" Target="../media/image5072.png"/><Relationship Id="rId47" Type="http://schemas.openxmlformats.org/officeDocument/2006/relationships/image" Target="../media/image365.png"/><Relationship Id="rId63" Type="http://schemas.openxmlformats.org/officeDocument/2006/relationships/image" Target="../media/image381.png"/><Relationship Id="rId68" Type="http://schemas.openxmlformats.org/officeDocument/2006/relationships/image" Target="../media/image386.png"/><Relationship Id="rId7" Type="http://schemas.openxmlformats.org/officeDocument/2006/relationships/image" Target="../media/image5037.png"/><Relationship Id="rId2" Type="http://schemas.openxmlformats.org/officeDocument/2006/relationships/image" Target="../media/image5032.png"/><Relationship Id="rId16" Type="http://schemas.openxmlformats.org/officeDocument/2006/relationships/image" Target="../media/image5046.png"/><Relationship Id="rId29" Type="http://schemas.openxmlformats.org/officeDocument/2006/relationships/image" Target="../media/image5059.png"/><Relationship Id="rId11" Type="http://schemas.openxmlformats.org/officeDocument/2006/relationships/image" Target="../media/image5041.png"/><Relationship Id="rId24" Type="http://schemas.openxmlformats.org/officeDocument/2006/relationships/image" Target="../media/image5054.png"/><Relationship Id="rId32" Type="http://schemas.openxmlformats.org/officeDocument/2006/relationships/image" Target="../media/image5062.png"/><Relationship Id="rId37" Type="http://schemas.openxmlformats.org/officeDocument/2006/relationships/image" Target="../media/image5067.png"/><Relationship Id="rId40" Type="http://schemas.openxmlformats.org/officeDocument/2006/relationships/image" Target="../media/image5070.png"/><Relationship Id="rId45" Type="http://schemas.openxmlformats.org/officeDocument/2006/relationships/image" Target="../media/image5075.png"/><Relationship Id="rId53" Type="http://schemas.openxmlformats.org/officeDocument/2006/relationships/image" Target="../media/image371.png"/><Relationship Id="rId58" Type="http://schemas.openxmlformats.org/officeDocument/2006/relationships/image" Target="../media/image376.png"/><Relationship Id="rId66" Type="http://schemas.openxmlformats.org/officeDocument/2006/relationships/image" Target="../media/image384.png"/><Relationship Id="rId5" Type="http://schemas.openxmlformats.org/officeDocument/2006/relationships/image" Target="../media/image5035.png"/><Relationship Id="rId61" Type="http://schemas.openxmlformats.org/officeDocument/2006/relationships/image" Target="../media/image379.png"/><Relationship Id="rId19" Type="http://schemas.openxmlformats.org/officeDocument/2006/relationships/image" Target="../media/image5049.png"/><Relationship Id="rId14" Type="http://schemas.openxmlformats.org/officeDocument/2006/relationships/image" Target="../media/image5044.png"/><Relationship Id="rId22" Type="http://schemas.openxmlformats.org/officeDocument/2006/relationships/image" Target="../media/image5052.png"/><Relationship Id="rId27" Type="http://schemas.openxmlformats.org/officeDocument/2006/relationships/image" Target="../media/image5057.png"/><Relationship Id="rId30" Type="http://schemas.openxmlformats.org/officeDocument/2006/relationships/image" Target="../media/image5060.png"/><Relationship Id="rId35" Type="http://schemas.openxmlformats.org/officeDocument/2006/relationships/image" Target="../media/image5065.png"/><Relationship Id="rId43" Type="http://schemas.openxmlformats.org/officeDocument/2006/relationships/image" Target="../media/image5073.png"/><Relationship Id="rId48" Type="http://schemas.openxmlformats.org/officeDocument/2006/relationships/image" Target="../media/image366.png"/><Relationship Id="rId56" Type="http://schemas.openxmlformats.org/officeDocument/2006/relationships/image" Target="../media/image374.png"/><Relationship Id="rId64" Type="http://schemas.openxmlformats.org/officeDocument/2006/relationships/image" Target="../media/image382.png"/><Relationship Id="rId69" Type="http://schemas.openxmlformats.org/officeDocument/2006/relationships/image" Target="../media/image5077.png"/><Relationship Id="rId8" Type="http://schemas.openxmlformats.org/officeDocument/2006/relationships/image" Target="../media/image5038.png"/><Relationship Id="rId51" Type="http://schemas.openxmlformats.org/officeDocument/2006/relationships/image" Target="../media/image369.png"/><Relationship Id="rId3" Type="http://schemas.openxmlformats.org/officeDocument/2006/relationships/image" Target="../media/image5033.png"/><Relationship Id="rId12" Type="http://schemas.openxmlformats.org/officeDocument/2006/relationships/image" Target="../media/image5042.png"/><Relationship Id="rId17" Type="http://schemas.openxmlformats.org/officeDocument/2006/relationships/image" Target="../media/image5047.png"/><Relationship Id="rId25" Type="http://schemas.openxmlformats.org/officeDocument/2006/relationships/image" Target="../media/image5055.png"/><Relationship Id="rId33" Type="http://schemas.openxmlformats.org/officeDocument/2006/relationships/image" Target="../media/image5063.png"/><Relationship Id="rId38" Type="http://schemas.openxmlformats.org/officeDocument/2006/relationships/image" Target="../media/image5068.png"/><Relationship Id="rId46" Type="http://schemas.openxmlformats.org/officeDocument/2006/relationships/image" Target="../media/image5076.png"/><Relationship Id="rId59" Type="http://schemas.openxmlformats.org/officeDocument/2006/relationships/image" Target="../media/image377.png"/><Relationship Id="rId67" Type="http://schemas.openxmlformats.org/officeDocument/2006/relationships/image" Target="../media/image385.png"/><Relationship Id="rId20" Type="http://schemas.openxmlformats.org/officeDocument/2006/relationships/image" Target="../media/image5050.png"/><Relationship Id="rId41" Type="http://schemas.openxmlformats.org/officeDocument/2006/relationships/image" Target="../media/image5071.png"/><Relationship Id="rId54" Type="http://schemas.openxmlformats.org/officeDocument/2006/relationships/image" Target="../media/image372.png"/><Relationship Id="rId62" Type="http://schemas.openxmlformats.org/officeDocument/2006/relationships/image" Target="../media/image380.png"/><Relationship Id="rId1" Type="http://schemas.openxmlformats.org/officeDocument/2006/relationships/slideLayout" Target="../slideLayouts/slideLayout5.xml"/><Relationship Id="rId6" Type="http://schemas.openxmlformats.org/officeDocument/2006/relationships/image" Target="../media/image5036.png"/><Relationship Id="rId15" Type="http://schemas.openxmlformats.org/officeDocument/2006/relationships/image" Target="../media/image5045.png"/><Relationship Id="rId23" Type="http://schemas.openxmlformats.org/officeDocument/2006/relationships/image" Target="../media/image5053.png"/><Relationship Id="rId28" Type="http://schemas.openxmlformats.org/officeDocument/2006/relationships/image" Target="../media/image5058.png"/><Relationship Id="rId36" Type="http://schemas.openxmlformats.org/officeDocument/2006/relationships/image" Target="../media/image5066.png"/><Relationship Id="rId49" Type="http://schemas.openxmlformats.org/officeDocument/2006/relationships/image" Target="../media/image367.png"/><Relationship Id="rId57" Type="http://schemas.openxmlformats.org/officeDocument/2006/relationships/image" Target="../media/image375.png"/><Relationship Id="rId10" Type="http://schemas.openxmlformats.org/officeDocument/2006/relationships/image" Target="../media/image5040.png"/><Relationship Id="rId31" Type="http://schemas.openxmlformats.org/officeDocument/2006/relationships/image" Target="../media/image5061.png"/><Relationship Id="rId44" Type="http://schemas.openxmlformats.org/officeDocument/2006/relationships/image" Target="../media/image5074.png"/><Relationship Id="rId52" Type="http://schemas.openxmlformats.org/officeDocument/2006/relationships/image" Target="../media/image370.png"/><Relationship Id="rId60" Type="http://schemas.openxmlformats.org/officeDocument/2006/relationships/image" Target="../media/image378.png"/><Relationship Id="rId65" Type="http://schemas.openxmlformats.org/officeDocument/2006/relationships/image" Target="../media/image383.png"/><Relationship Id="rId4" Type="http://schemas.openxmlformats.org/officeDocument/2006/relationships/image" Target="../media/image5034.png"/><Relationship Id="rId9" Type="http://schemas.openxmlformats.org/officeDocument/2006/relationships/image" Target="../media/image5039.png"/><Relationship Id="rId13" Type="http://schemas.openxmlformats.org/officeDocument/2006/relationships/image" Target="../media/image5043.png"/><Relationship Id="rId18" Type="http://schemas.openxmlformats.org/officeDocument/2006/relationships/image" Target="../media/image5048.png"/><Relationship Id="rId39" Type="http://schemas.openxmlformats.org/officeDocument/2006/relationships/image" Target="../media/image5069.png"/><Relationship Id="rId34" Type="http://schemas.openxmlformats.org/officeDocument/2006/relationships/image" Target="../media/image5064.png"/><Relationship Id="rId50" Type="http://schemas.openxmlformats.org/officeDocument/2006/relationships/image" Target="../media/image368.png"/><Relationship Id="rId55" Type="http://schemas.openxmlformats.org/officeDocument/2006/relationships/image" Target="../media/image373.png"/></Relationships>
</file>

<file path=ppt/slides/_rels/slide138.xml.rels><?xml version="1.0" encoding="UTF-8" standalone="yes"?>
<Relationships xmlns="http://schemas.openxmlformats.org/package/2006/relationships"><Relationship Id="rId13" Type="http://schemas.openxmlformats.org/officeDocument/2006/relationships/image" Target="../media/image5089.png"/><Relationship Id="rId18" Type="http://schemas.openxmlformats.org/officeDocument/2006/relationships/image" Target="../media/image792.png"/><Relationship Id="rId26" Type="http://schemas.openxmlformats.org/officeDocument/2006/relationships/image" Target="../media/image5097.png"/><Relationship Id="rId39" Type="http://schemas.openxmlformats.org/officeDocument/2006/relationships/image" Target="../media/image5110.png"/><Relationship Id="rId21" Type="http://schemas.openxmlformats.org/officeDocument/2006/relationships/image" Target="../media/image5093.png"/><Relationship Id="rId34" Type="http://schemas.openxmlformats.org/officeDocument/2006/relationships/image" Target="../media/image5105.png"/><Relationship Id="rId7" Type="http://schemas.openxmlformats.org/officeDocument/2006/relationships/image" Target="../media/image5083.png"/><Relationship Id="rId2" Type="http://schemas.openxmlformats.org/officeDocument/2006/relationships/image" Target="../media/image5078.png"/><Relationship Id="rId16" Type="http://schemas.openxmlformats.org/officeDocument/2006/relationships/image" Target="../media/image5092.png"/><Relationship Id="rId20" Type="http://schemas.openxmlformats.org/officeDocument/2006/relationships/image" Target="../media/image4374.png"/><Relationship Id="rId29" Type="http://schemas.openxmlformats.org/officeDocument/2006/relationships/image" Target="../media/image5100.png"/><Relationship Id="rId41" Type="http://schemas.openxmlformats.org/officeDocument/2006/relationships/image" Target="../media/image5112.png"/><Relationship Id="rId1" Type="http://schemas.openxmlformats.org/officeDocument/2006/relationships/slideLayout" Target="../slideLayouts/slideLayout5.xml"/><Relationship Id="rId6" Type="http://schemas.openxmlformats.org/officeDocument/2006/relationships/image" Target="../media/image5082.png"/><Relationship Id="rId11" Type="http://schemas.openxmlformats.org/officeDocument/2006/relationships/image" Target="../media/image5087.png"/><Relationship Id="rId24" Type="http://schemas.openxmlformats.org/officeDocument/2006/relationships/image" Target="../media/image5096.png"/><Relationship Id="rId32" Type="http://schemas.openxmlformats.org/officeDocument/2006/relationships/image" Target="../media/image5103.png"/><Relationship Id="rId37" Type="http://schemas.openxmlformats.org/officeDocument/2006/relationships/image" Target="../media/image5108.png"/><Relationship Id="rId40" Type="http://schemas.openxmlformats.org/officeDocument/2006/relationships/image" Target="../media/image5111.png"/><Relationship Id="rId5" Type="http://schemas.openxmlformats.org/officeDocument/2006/relationships/image" Target="../media/image5081.png"/><Relationship Id="rId15" Type="http://schemas.openxmlformats.org/officeDocument/2006/relationships/image" Target="../media/image5091.png"/><Relationship Id="rId23" Type="http://schemas.openxmlformats.org/officeDocument/2006/relationships/image" Target="../media/image5095.png"/><Relationship Id="rId28" Type="http://schemas.openxmlformats.org/officeDocument/2006/relationships/image" Target="../media/image5099.png"/><Relationship Id="rId36" Type="http://schemas.openxmlformats.org/officeDocument/2006/relationships/image" Target="../media/image5107.png"/><Relationship Id="rId10" Type="http://schemas.openxmlformats.org/officeDocument/2006/relationships/image" Target="../media/image5086.png"/><Relationship Id="rId19" Type="http://schemas.openxmlformats.org/officeDocument/2006/relationships/image" Target="../media/image4373.png"/><Relationship Id="rId31" Type="http://schemas.openxmlformats.org/officeDocument/2006/relationships/image" Target="../media/image5102.png"/><Relationship Id="rId4" Type="http://schemas.openxmlformats.org/officeDocument/2006/relationships/image" Target="../media/image5080.png"/><Relationship Id="rId9" Type="http://schemas.openxmlformats.org/officeDocument/2006/relationships/image" Target="../media/image5085.png"/><Relationship Id="rId14" Type="http://schemas.openxmlformats.org/officeDocument/2006/relationships/image" Target="../media/image5090.png"/><Relationship Id="rId22" Type="http://schemas.openxmlformats.org/officeDocument/2006/relationships/image" Target="../media/image5094.png"/><Relationship Id="rId27" Type="http://schemas.openxmlformats.org/officeDocument/2006/relationships/image" Target="../media/image5098.png"/><Relationship Id="rId30" Type="http://schemas.openxmlformats.org/officeDocument/2006/relationships/image" Target="../media/image5101.png"/><Relationship Id="rId35" Type="http://schemas.openxmlformats.org/officeDocument/2006/relationships/image" Target="../media/image5106.png"/><Relationship Id="rId8" Type="http://schemas.openxmlformats.org/officeDocument/2006/relationships/image" Target="../media/image5084.png"/><Relationship Id="rId3" Type="http://schemas.openxmlformats.org/officeDocument/2006/relationships/image" Target="../media/image5079.png"/><Relationship Id="rId12" Type="http://schemas.openxmlformats.org/officeDocument/2006/relationships/image" Target="../media/image5088.png"/><Relationship Id="rId17" Type="http://schemas.openxmlformats.org/officeDocument/2006/relationships/image" Target="../media/image791.png"/><Relationship Id="rId25" Type="http://schemas.openxmlformats.org/officeDocument/2006/relationships/image" Target="../media/image4975.png"/><Relationship Id="rId33" Type="http://schemas.openxmlformats.org/officeDocument/2006/relationships/image" Target="../media/image5104.png"/><Relationship Id="rId38" Type="http://schemas.openxmlformats.org/officeDocument/2006/relationships/image" Target="../media/image5109.png"/></Relationships>
</file>

<file path=ppt/slides/_rels/slide139.xml.rels><?xml version="1.0" encoding="UTF-8" standalone="yes"?>
<Relationships xmlns="http://schemas.openxmlformats.org/package/2006/relationships"><Relationship Id="rId26" Type="http://schemas.openxmlformats.org/officeDocument/2006/relationships/image" Target="../media/image5135.png"/><Relationship Id="rId21" Type="http://schemas.openxmlformats.org/officeDocument/2006/relationships/image" Target="../media/image5130.png"/><Relationship Id="rId42" Type="http://schemas.openxmlformats.org/officeDocument/2006/relationships/image" Target="../media/image5151.png"/><Relationship Id="rId47" Type="http://schemas.openxmlformats.org/officeDocument/2006/relationships/image" Target="../media/image5156.png"/><Relationship Id="rId63" Type="http://schemas.openxmlformats.org/officeDocument/2006/relationships/image" Target="../media/image378.png"/><Relationship Id="rId68" Type="http://schemas.openxmlformats.org/officeDocument/2006/relationships/image" Target="../media/image383.png"/><Relationship Id="rId7" Type="http://schemas.openxmlformats.org/officeDocument/2006/relationships/image" Target="../media/image5117.png"/><Relationship Id="rId71" Type="http://schemas.openxmlformats.org/officeDocument/2006/relationships/image" Target="../media/image386.png"/><Relationship Id="rId2" Type="http://schemas.openxmlformats.org/officeDocument/2006/relationships/image" Target="../media/image5113.png"/><Relationship Id="rId16" Type="http://schemas.openxmlformats.org/officeDocument/2006/relationships/image" Target="../media/image5125.png"/><Relationship Id="rId29" Type="http://schemas.openxmlformats.org/officeDocument/2006/relationships/image" Target="../media/image5138.png"/><Relationship Id="rId11" Type="http://schemas.openxmlformats.org/officeDocument/2006/relationships/image" Target="../media/image5120.png"/><Relationship Id="rId24" Type="http://schemas.openxmlformats.org/officeDocument/2006/relationships/image" Target="../media/image5133.png"/><Relationship Id="rId32" Type="http://schemas.openxmlformats.org/officeDocument/2006/relationships/image" Target="../media/image5141.png"/><Relationship Id="rId37" Type="http://schemas.openxmlformats.org/officeDocument/2006/relationships/image" Target="../media/image5146.png"/><Relationship Id="rId40" Type="http://schemas.openxmlformats.org/officeDocument/2006/relationships/image" Target="../media/image5149.png"/><Relationship Id="rId45" Type="http://schemas.openxmlformats.org/officeDocument/2006/relationships/image" Target="../media/image5154.png"/><Relationship Id="rId53" Type="http://schemas.openxmlformats.org/officeDocument/2006/relationships/image" Target="../media/image368.png"/><Relationship Id="rId58" Type="http://schemas.openxmlformats.org/officeDocument/2006/relationships/image" Target="../media/image373.png"/><Relationship Id="rId66" Type="http://schemas.openxmlformats.org/officeDocument/2006/relationships/image" Target="../media/image381.png"/><Relationship Id="rId5" Type="http://schemas.openxmlformats.org/officeDocument/2006/relationships/image" Target="../media/image5116.png"/><Relationship Id="rId61" Type="http://schemas.openxmlformats.org/officeDocument/2006/relationships/image" Target="../media/image376.png"/><Relationship Id="rId19" Type="http://schemas.openxmlformats.org/officeDocument/2006/relationships/image" Target="../media/image5128.png"/><Relationship Id="rId14" Type="http://schemas.openxmlformats.org/officeDocument/2006/relationships/image" Target="../media/image5123.png"/><Relationship Id="rId22" Type="http://schemas.openxmlformats.org/officeDocument/2006/relationships/image" Target="../media/image5131.png"/><Relationship Id="rId27" Type="http://schemas.openxmlformats.org/officeDocument/2006/relationships/image" Target="../media/image5136.png"/><Relationship Id="rId30" Type="http://schemas.openxmlformats.org/officeDocument/2006/relationships/image" Target="../media/image5139.png"/><Relationship Id="rId35" Type="http://schemas.openxmlformats.org/officeDocument/2006/relationships/image" Target="../media/image5144.png"/><Relationship Id="rId43" Type="http://schemas.openxmlformats.org/officeDocument/2006/relationships/image" Target="../media/image5152.png"/><Relationship Id="rId48" Type="http://schemas.openxmlformats.org/officeDocument/2006/relationships/image" Target="../media/image5157.png"/><Relationship Id="rId56" Type="http://schemas.openxmlformats.org/officeDocument/2006/relationships/image" Target="../media/image371.png"/><Relationship Id="rId64" Type="http://schemas.openxmlformats.org/officeDocument/2006/relationships/image" Target="../media/image379.png"/><Relationship Id="rId69" Type="http://schemas.openxmlformats.org/officeDocument/2006/relationships/image" Target="../media/image384.png"/><Relationship Id="rId8" Type="http://schemas.openxmlformats.org/officeDocument/2006/relationships/image" Target="../media/image5039.png"/><Relationship Id="rId51" Type="http://schemas.openxmlformats.org/officeDocument/2006/relationships/image" Target="../media/image366.png"/><Relationship Id="rId72" Type="http://schemas.openxmlformats.org/officeDocument/2006/relationships/image" Target="../media/image5159.png"/><Relationship Id="rId3" Type="http://schemas.openxmlformats.org/officeDocument/2006/relationships/image" Target="../media/image5114.png"/><Relationship Id="rId12" Type="http://schemas.openxmlformats.org/officeDocument/2006/relationships/image" Target="../media/image5121.png"/><Relationship Id="rId17" Type="http://schemas.openxmlformats.org/officeDocument/2006/relationships/image" Target="../media/image5126.png"/><Relationship Id="rId25" Type="http://schemas.openxmlformats.org/officeDocument/2006/relationships/image" Target="../media/image5134.png"/><Relationship Id="rId33" Type="http://schemas.openxmlformats.org/officeDocument/2006/relationships/image" Target="../media/image5142.png"/><Relationship Id="rId38" Type="http://schemas.openxmlformats.org/officeDocument/2006/relationships/image" Target="../media/image5147.png"/><Relationship Id="rId46" Type="http://schemas.openxmlformats.org/officeDocument/2006/relationships/image" Target="../media/image5155.png"/><Relationship Id="rId59" Type="http://schemas.openxmlformats.org/officeDocument/2006/relationships/image" Target="../media/image374.png"/><Relationship Id="rId67" Type="http://schemas.openxmlformats.org/officeDocument/2006/relationships/image" Target="../media/image382.png"/><Relationship Id="rId20" Type="http://schemas.openxmlformats.org/officeDocument/2006/relationships/image" Target="../media/image5129.png"/><Relationship Id="rId41" Type="http://schemas.openxmlformats.org/officeDocument/2006/relationships/image" Target="../media/image5150.png"/><Relationship Id="rId54" Type="http://schemas.openxmlformats.org/officeDocument/2006/relationships/image" Target="../media/image369.png"/><Relationship Id="rId62" Type="http://schemas.openxmlformats.org/officeDocument/2006/relationships/image" Target="../media/image377.png"/><Relationship Id="rId70" Type="http://schemas.openxmlformats.org/officeDocument/2006/relationships/image" Target="../media/image385.png"/><Relationship Id="rId1" Type="http://schemas.openxmlformats.org/officeDocument/2006/relationships/slideLayout" Target="../slideLayouts/slideLayout5.xml"/><Relationship Id="rId6" Type="http://schemas.openxmlformats.org/officeDocument/2006/relationships/image" Target="../media/image5037.png"/><Relationship Id="rId15" Type="http://schemas.openxmlformats.org/officeDocument/2006/relationships/image" Target="../media/image5124.png"/><Relationship Id="rId23" Type="http://schemas.openxmlformats.org/officeDocument/2006/relationships/image" Target="../media/image5132.png"/><Relationship Id="rId28" Type="http://schemas.openxmlformats.org/officeDocument/2006/relationships/image" Target="../media/image5137.png"/><Relationship Id="rId36" Type="http://schemas.openxmlformats.org/officeDocument/2006/relationships/image" Target="../media/image5145.png"/><Relationship Id="rId49" Type="http://schemas.openxmlformats.org/officeDocument/2006/relationships/image" Target="../media/image5158.png"/><Relationship Id="rId57" Type="http://schemas.openxmlformats.org/officeDocument/2006/relationships/image" Target="../media/image372.png"/><Relationship Id="rId10" Type="http://schemas.openxmlformats.org/officeDocument/2006/relationships/image" Target="../media/image5119.png"/><Relationship Id="rId31" Type="http://schemas.openxmlformats.org/officeDocument/2006/relationships/image" Target="../media/image5140.png"/><Relationship Id="rId44" Type="http://schemas.openxmlformats.org/officeDocument/2006/relationships/image" Target="../media/image5153.png"/><Relationship Id="rId52" Type="http://schemas.openxmlformats.org/officeDocument/2006/relationships/image" Target="../media/image367.png"/><Relationship Id="rId60" Type="http://schemas.openxmlformats.org/officeDocument/2006/relationships/image" Target="../media/image375.png"/><Relationship Id="rId65" Type="http://schemas.openxmlformats.org/officeDocument/2006/relationships/image" Target="../media/image380.png"/><Relationship Id="rId4" Type="http://schemas.openxmlformats.org/officeDocument/2006/relationships/image" Target="../media/image5115.png"/><Relationship Id="rId9" Type="http://schemas.openxmlformats.org/officeDocument/2006/relationships/image" Target="../media/image5118.png"/><Relationship Id="rId13" Type="http://schemas.openxmlformats.org/officeDocument/2006/relationships/image" Target="../media/image5122.png"/><Relationship Id="rId18" Type="http://schemas.openxmlformats.org/officeDocument/2006/relationships/image" Target="../media/image5127.png"/><Relationship Id="rId39" Type="http://schemas.openxmlformats.org/officeDocument/2006/relationships/image" Target="../media/image5148.png"/><Relationship Id="rId34" Type="http://schemas.openxmlformats.org/officeDocument/2006/relationships/image" Target="../media/image5143.png"/><Relationship Id="rId50" Type="http://schemas.openxmlformats.org/officeDocument/2006/relationships/image" Target="../media/image365.png"/><Relationship Id="rId55" Type="http://schemas.openxmlformats.org/officeDocument/2006/relationships/image" Target="../media/image370.png"/></Relationships>
</file>

<file path=ppt/slides/_rels/slide140.xml.rels><?xml version="1.0" encoding="UTF-8" standalone="yes"?>
<Relationships xmlns="http://schemas.openxmlformats.org/package/2006/relationships"><Relationship Id="rId13" Type="http://schemas.openxmlformats.org/officeDocument/2006/relationships/image" Target="../media/image5171.png"/><Relationship Id="rId18" Type="http://schemas.openxmlformats.org/officeDocument/2006/relationships/image" Target="../media/image5174.png"/><Relationship Id="rId26" Type="http://schemas.openxmlformats.org/officeDocument/2006/relationships/image" Target="../media/image5182.png"/><Relationship Id="rId39" Type="http://schemas.openxmlformats.org/officeDocument/2006/relationships/image" Target="../media/image4162.png"/><Relationship Id="rId21" Type="http://schemas.openxmlformats.org/officeDocument/2006/relationships/image" Target="../media/image5177.png"/><Relationship Id="rId34" Type="http://schemas.openxmlformats.org/officeDocument/2006/relationships/image" Target="../media/image5190.png"/><Relationship Id="rId42" Type="http://schemas.openxmlformats.org/officeDocument/2006/relationships/image" Target="../media/image792.png"/><Relationship Id="rId7" Type="http://schemas.openxmlformats.org/officeDocument/2006/relationships/image" Target="../media/image5165.png"/><Relationship Id="rId2" Type="http://schemas.openxmlformats.org/officeDocument/2006/relationships/image" Target="../media/image5160.png"/><Relationship Id="rId16" Type="http://schemas.openxmlformats.org/officeDocument/2006/relationships/image" Target="../media/image5173.png"/><Relationship Id="rId29" Type="http://schemas.openxmlformats.org/officeDocument/2006/relationships/image" Target="../media/image5185.png"/><Relationship Id="rId1" Type="http://schemas.openxmlformats.org/officeDocument/2006/relationships/slideLayout" Target="../slideLayouts/slideLayout5.xml"/><Relationship Id="rId6" Type="http://schemas.openxmlformats.org/officeDocument/2006/relationships/image" Target="../media/image5164.png"/><Relationship Id="rId11" Type="http://schemas.openxmlformats.org/officeDocument/2006/relationships/image" Target="../media/image5169.png"/><Relationship Id="rId24" Type="http://schemas.openxmlformats.org/officeDocument/2006/relationships/image" Target="../media/image5180.png"/><Relationship Id="rId32" Type="http://schemas.openxmlformats.org/officeDocument/2006/relationships/image" Target="../media/image5188.png"/><Relationship Id="rId37" Type="http://schemas.openxmlformats.org/officeDocument/2006/relationships/image" Target="../media/image2402.png"/><Relationship Id="rId40" Type="http://schemas.openxmlformats.org/officeDocument/2006/relationships/image" Target="../media/image5194.png"/><Relationship Id="rId45" Type="http://schemas.openxmlformats.org/officeDocument/2006/relationships/image" Target="../media/image5195.png"/><Relationship Id="rId5" Type="http://schemas.openxmlformats.org/officeDocument/2006/relationships/image" Target="../media/image5163.png"/><Relationship Id="rId15" Type="http://schemas.openxmlformats.org/officeDocument/2006/relationships/image" Target="../media/image2523.png"/><Relationship Id="rId23" Type="http://schemas.openxmlformats.org/officeDocument/2006/relationships/image" Target="../media/image5179.png"/><Relationship Id="rId28" Type="http://schemas.openxmlformats.org/officeDocument/2006/relationships/image" Target="../media/image5184.png"/><Relationship Id="rId36" Type="http://schemas.openxmlformats.org/officeDocument/2006/relationships/image" Target="../media/image5192.png"/><Relationship Id="rId10" Type="http://schemas.openxmlformats.org/officeDocument/2006/relationships/image" Target="../media/image5168.png"/><Relationship Id="rId19" Type="http://schemas.openxmlformats.org/officeDocument/2006/relationships/image" Target="../media/image5175.png"/><Relationship Id="rId31" Type="http://schemas.openxmlformats.org/officeDocument/2006/relationships/image" Target="../media/image5187.png"/><Relationship Id="rId44" Type="http://schemas.openxmlformats.org/officeDocument/2006/relationships/image" Target="../media/image4374.png"/><Relationship Id="rId4" Type="http://schemas.openxmlformats.org/officeDocument/2006/relationships/image" Target="../media/image5162.png"/><Relationship Id="rId9" Type="http://schemas.openxmlformats.org/officeDocument/2006/relationships/image" Target="../media/image5167.png"/><Relationship Id="rId14" Type="http://schemas.openxmlformats.org/officeDocument/2006/relationships/image" Target="../media/image5172.png"/><Relationship Id="rId22" Type="http://schemas.openxmlformats.org/officeDocument/2006/relationships/image" Target="../media/image5178.png"/><Relationship Id="rId27" Type="http://schemas.openxmlformats.org/officeDocument/2006/relationships/image" Target="../media/image5183.png"/><Relationship Id="rId30" Type="http://schemas.openxmlformats.org/officeDocument/2006/relationships/image" Target="../media/image5186.png"/><Relationship Id="rId35" Type="http://schemas.openxmlformats.org/officeDocument/2006/relationships/image" Target="../media/image5191.png"/><Relationship Id="rId43" Type="http://schemas.openxmlformats.org/officeDocument/2006/relationships/image" Target="../media/image4373.png"/><Relationship Id="rId8" Type="http://schemas.openxmlformats.org/officeDocument/2006/relationships/image" Target="../media/image5166.png"/><Relationship Id="rId3" Type="http://schemas.openxmlformats.org/officeDocument/2006/relationships/image" Target="../media/image5161.png"/><Relationship Id="rId12" Type="http://schemas.openxmlformats.org/officeDocument/2006/relationships/image" Target="../media/image5170.png"/><Relationship Id="rId17" Type="http://schemas.openxmlformats.org/officeDocument/2006/relationships/image" Target="../media/image2857.png"/><Relationship Id="rId25" Type="http://schemas.openxmlformats.org/officeDocument/2006/relationships/image" Target="../media/image5181.png"/><Relationship Id="rId33" Type="http://schemas.openxmlformats.org/officeDocument/2006/relationships/image" Target="../media/image5189.png"/><Relationship Id="rId38" Type="http://schemas.openxmlformats.org/officeDocument/2006/relationships/image" Target="../media/image5193.png"/><Relationship Id="rId20" Type="http://schemas.openxmlformats.org/officeDocument/2006/relationships/image" Target="../media/image5176.png"/><Relationship Id="rId41" Type="http://schemas.openxmlformats.org/officeDocument/2006/relationships/image" Target="../media/image791.png"/></Relationships>
</file>

<file path=ppt/slides/_rels/slide141.xml.rels><?xml version="1.0" encoding="UTF-8" standalone="yes"?>
<Relationships xmlns="http://schemas.openxmlformats.org/package/2006/relationships"><Relationship Id="rId13" Type="http://schemas.openxmlformats.org/officeDocument/2006/relationships/image" Target="../media/image5205.png"/><Relationship Id="rId18" Type="http://schemas.openxmlformats.org/officeDocument/2006/relationships/image" Target="../media/image5210.png"/><Relationship Id="rId26" Type="http://schemas.openxmlformats.org/officeDocument/2006/relationships/image" Target="../media/image5218.png"/><Relationship Id="rId39" Type="http://schemas.openxmlformats.org/officeDocument/2006/relationships/image" Target="../media/image5229.png"/><Relationship Id="rId21" Type="http://schemas.openxmlformats.org/officeDocument/2006/relationships/image" Target="../media/image5213.png"/><Relationship Id="rId34" Type="http://schemas.openxmlformats.org/officeDocument/2006/relationships/image" Target="../media/image5224.png"/><Relationship Id="rId42" Type="http://schemas.openxmlformats.org/officeDocument/2006/relationships/image" Target="../media/image755.png"/><Relationship Id="rId47" Type="http://schemas.openxmlformats.org/officeDocument/2006/relationships/image" Target="../media/image370.png"/><Relationship Id="rId50" Type="http://schemas.openxmlformats.org/officeDocument/2006/relationships/image" Target="../media/image757.png"/><Relationship Id="rId55" Type="http://schemas.openxmlformats.org/officeDocument/2006/relationships/image" Target="../media/image378.png"/><Relationship Id="rId63" Type="http://schemas.openxmlformats.org/officeDocument/2006/relationships/image" Target="../media/image763.png"/><Relationship Id="rId7" Type="http://schemas.openxmlformats.org/officeDocument/2006/relationships/image" Target="../media/image5199.png"/><Relationship Id="rId2" Type="http://schemas.openxmlformats.org/officeDocument/2006/relationships/image" Target="../media/image5196.png"/><Relationship Id="rId16" Type="http://schemas.openxmlformats.org/officeDocument/2006/relationships/image" Target="../media/image5208.png"/><Relationship Id="rId29" Type="http://schemas.openxmlformats.org/officeDocument/2006/relationships/image" Target="../media/image1995.png"/><Relationship Id="rId11" Type="http://schemas.openxmlformats.org/officeDocument/2006/relationships/image" Target="../media/image5203.png"/><Relationship Id="rId24" Type="http://schemas.openxmlformats.org/officeDocument/2006/relationships/image" Target="../media/image5216.png"/><Relationship Id="rId32" Type="http://schemas.openxmlformats.org/officeDocument/2006/relationships/image" Target="../media/image5222.png"/><Relationship Id="rId37" Type="http://schemas.openxmlformats.org/officeDocument/2006/relationships/image" Target="../media/image5227.png"/><Relationship Id="rId40" Type="http://schemas.openxmlformats.org/officeDocument/2006/relationships/image" Target="../media/image5230.png"/><Relationship Id="rId45" Type="http://schemas.openxmlformats.org/officeDocument/2006/relationships/image" Target="../media/image756.png"/><Relationship Id="rId53" Type="http://schemas.openxmlformats.org/officeDocument/2006/relationships/image" Target="../media/image376.png"/><Relationship Id="rId58" Type="http://schemas.openxmlformats.org/officeDocument/2006/relationships/image" Target="../media/image759.png"/><Relationship Id="rId5" Type="http://schemas.openxmlformats.org/officeDocument/2006/relationships/image" Target="../media/image3069.png"/><Relationship Id="rId61" Type="http://schemas.openxmlformats.org/officeDocument/2006/relationships/image" Target="../media/image761.png"/><Relationship Id="rId19" Type="http://schemas.openxmlformats.org/officeDocument/2006/relationships/image" Target="../media/image5211.png"/><Relationship Id="rId14" Type="http://schemas.openxmlformats.org/officeDocument/2006/relationships/image" Target="../media/image5206.png"/><Relationship Id="rId22" Type="http://schemas.openxmlformats.org/officeDocument/2006/relationships/image" Target="../media/image5214.png"/><Relationship Id="rId27" Type="http://schemas.openxmlformats.org/officeDocument/2006/relationships/image" Target="../media/image707.png"/><Relationship Id="rId30" Type="http://schemas.openxmlformats.org/officeDocument/2006/relationships/image" Target="../media/image5220.png"/><Relationship Id="rId35" Type="http://schemas.openxmlformats.org/officeDocument/2006/relationships/image" Target="../media/image5225.png"/><Relationship Id="rId43" Type="http://schemas.openxmlformats.org/officeDocument/2006/relationships/image" Target="../media/image366.png"/><Relationship Id="rId48" Type="http://schemas.openxmlformats.org/officeDocument/2006/relationships/image" Target="../media/image371.png"/><Relationship Id="rId56" Type="http://schemas.openxmlformats.org/officeDocument/2006/relationships/image" Target="../media/image379.png"/><Relationship Id="rId64" Type="http://schemas.openxmlformats.org/officeDocument/2006/relationships/image" Target="../media/image5232.png"/><Relationship Id="rId8" Type="http://schemas.openxmlformats.org/officeDocument/2006/relationships/image" Target="../media/image5200.png"/><Relationship Id="rId51" Type="http://schemas.openxmlformats.org/officeDocument/2006/relationships/image" Target="../media/image374.png"/><Relationship Id="rId3" Type="http://schemas.openxmlformats.org/officeDocument/2006/relationships/image" Target="../media/image747.png"/><Relationship Id="rId12" Type="http://schemas.openxmlformats.org/officeDocument/2006/relationships/image" Target="../media/image5204.png"/><Relationship Id="rId17" Type="http://schemas.openxmlformats.org/officeDocument/2006/relationships/image" Target="../media/image5209.png"/><Relationship Id="rId25" Type="http://schemas.openxmlformats.org/officeDocument/2006/relationships/image" Target="../media/image5217.png"/><Relationship Id="rId33" Type="http://schemas.openxmlformats.org/officeDocument/2006/relationships/image" Target="../media/image5223.png"/><Relationship Id="rId38" Type="http://schemas.openxmlformats.org/officeDocument/2006/relationships/image" Target="../media/image5228.png"/><Relationship Id="rId46" Type="http://schemas.openxmlformats.org/officeDocument/2006/relationships/image" Target="../media/image369.png"/><Relationship Id="rId59" Type="http://schemas.openxmlformats.org/officeDocument/2006/relationships/image" Target="../media/image760.png"/><Relationship Id="rId20" Type="http://schemas.openxmlformats.org/officeDocument/2006/relationships/image" Target="../media/image5212.png"/><Relationship Id="rId41" Type="http://schemas.openxmlformats.org/officeDocument/2006/relationships/image" Target="../media/image5231.png"/><Relationship Id="rId54" Type="http://schemas.openxmlformats.org/officeDocument/2006/relationships/image" Target="../media/image377.png"/><Relationship Id="rId62" Type="http://schemas.openxmlformats.org/officeDocument/2006/relationships/image" Target="../media/image762.png"/><Relationship Id="rId1" Type="http://schemas.openxmlformats.org/officeDocument/2006/relationships/slideLayout" Target="../slideLayouts/slideLayout5.xml"/><Relationship Id="rId6" Type="http://schemas.openxmlformats.org/officeDocument/2006/relationships/image" Target="../media/image5198.png"/><Relationship Id="rId15" Type="http://schemas.openxmlformats.org/officeDocument/2006/relationships/image" Target="../media/image5207.png"/><Relationship Id="rId23" Type="http://schemas.openxmlformats.org/officeDocument/2006/relationships/image" Target="../media/image5215.png"/><Relationship Id="rId28" Type="http://schemas.openxmlformats.org/officeDocument/2006/relationships/image" Target="../media/image5219.png"/><Relationship Id="rId36" Type="http://schemas.openxmlformats.org/officeDocument/2006/relationships/image" Target="../media/image5226.png"/><Relationship Id="rId49" Type="http://schemas.openxmlformats.org/officeDocument/2006/relationships/image" Target="../media/image372.png"/><Relationship Id="rId57" Type="http://schemas.openxmlformats.org/officeDocument/2006/relationships/image" Target="../media/image380.png"/><Relationship Id="rId10" Type="http://schemas.openxmlformats.org/officeDocument/2006/relationships/image" Target="../media/image5202.png"/><Relationship Id="rId31" Type="http://schemas.openxmlformats.org/officeDocument/2006/relationships/image" Target="../media/image5221.png"/><Relationship Id="rId44" Type="http://schemas.openxmlformats.org/officeDocument/2006/relationships/image" Target="../media/image367.png"/><Relationship Id="rId52" Type="http://schemas.openxmlformats.org/officeDocument/2006/relationships/image" Target="../media/image758.png"/><Relationship Id="rId60" Type="http://schemas.openxmlformats.org/officeDocument/2006/relationships/image" Target="../media/image383.png"/><Relationship Id="rId4" Type="http://schemas.openxmlformats.org/officeDocument/2006/relationships/image" Target="../media/image5197.png"/><Relationship Id="rId9" Type="http://schemas.openxmlformats.org/officeDocument/2006/relationships/image" Target="../media/image5201.png"/></Relationships>
</file>

<file path=ppt/slides/_rels/slide142.xml.rels><?xml version="1.0" encoding="UTF-8" standalone="yes"?>
<Relationships xmlns="http://schemas.openxmlformats.org/package/2006/relationships"><Relationship Id="rId8" Type="http://schemas.openxmlformats.org/officeDocument/2006/relationships/image" Target="../media/image5237.png"/><Relationship Id="rId3" Type="http://schemas.openxmlformats.org/officeDocument/2006/relationships/image" Target="../media/image5234.png"/><Relationship Id="rId7" Type="http://schemas.openxmlformats.org/officeDocument/2006/relationships/image" Target="../media/image5236.png"/><Relationship Id="rId2" Type="http://schemas.openxmlformats.org/officeDocument/2006/relationships/image" Target="../media/image5233.png"/><Relationship Id="rId1" Type="http://schemas.openxmlformats.org/officeDocument/2006/relationships/slideLayout" Target="../slideLayouts/slideLayout5.xml"/><Relationship Id="rId6" Type="http://schemas.openxmlformats.org/officeDocument/2006/relationships/image" Target="../media/image792.png"/><Relationship Id="rId5" Type="http://schemas.openxmlformats.org/officeDocument/2006/relationships/image" Target="../media/image791.png"/><Relationship Id="rId4" Type="http://schemas.openxmlformats.org/officeDocument/2006/relationships/image" Target="../media/image5235.png"/><Relationship Id="rId9" Type="http://schemas.openxmlformats.org/officeDocument/2006/relationships/image" Target="../media/image5238.png"/></Relationships>
</file>

<file path=ppt/slides/_rels/slide143.xml.rels><?xml version="1.0" encoding="UTF-8" standalone="yes"?>
<Relationships xmlns="http://schemas.openxmlformats.org/package/2006/relationships"><Relationship Id="rId13" Type="http://schemas.openxmlformats.org/officeDocument/2006/relationships/image" Target="../media/image368.png"/><Relationship Id="rId18" Type="http://schemas.openxmlformats.org/officeDocument/2006/relationships/image" Target="../media/image757.png"/><Relationship Id="rId26" Type="http://schemas.openxmlformats.org/officeDocument/2006/relationships/image" Target="../media/image381.png"/><Relationship Id="rId39" Type="http://schemas.openxmlformats.org/officeDocument/2006/relationships/image" Target="../media/image5250.png"/><Relationship Id="rId21" Type="http://schemas.openxmlformats.org/officeDocument/2006/relationships/image" Target="../media/image376.png"/><Relationship Id="rId34" Type="http://schemas.openxmlformats.org/officeDocument/2006/relationships/image" Target="../media/image5245.png"/><Relationship Id="rId7" Type="http://schemas.openxmlformats.org/officeDocument/2006/relationships/image" Target="../media/image5241.png"/><Relationship Id="rId2" Type="http://schemas.openxmlformats.org/officeDocument/2006/relationships/image" Target="../media/image2402.png"/><Relationship Id="rId16" Type="http://schemas.openxmlformats.org/officeDocument/2006/relationships/image" Target="../media/image371.png"/><Relationship Id="rId20" Type="http://schemas.openxmlformats.org/officeDocument/2006/relationships/image" Target="../media/image375.png"/><Relationship Id="rId29" Type="http://schemas.openxmlformats.org/officeDocument/2006/relationships/image" Target="../media/image2708.png"/><Relationship Id="rId41" Type="http://schemas.openxmlformats.org/officeDocument/2006/relationships/image" Target="../media/image5252.png"/><Relationship Id="rId1" Type="http://schemas.openxmlformats.org/officeDocument/2006/relationships/slideLayout" Target="../slideLayouts/slideLayout5.xml"/><Relationship Id="rId6" Type="http://schemas.openxmlformats.org/officeDocument/2006/relationships/image" Target="../media/image2523.png"/><Relationship Id="rId11" Type="http://schemas.openxmlformats.org/officeDocument/2006/relationships/image" Target="../media/image366.png"/><Relationship Id="rId24" Type="http://schemas.openxmlformats.org/officeDocument/2006/relationships/image" Target="../media/image379.png"/><Relationship Id="rId32" Type="http://schemas.openxmlformats.org/officeDocument/2006/relationships/image" Target="../media/image5243.png"/><Relationship Id="rId37" Type="http://schemas.openxmlformats.org/officeDocument/2006/relationships/image" Target="../media/image5248.png"/><Relationship Id="rId40" Type="http://schemas.openxmlformats.org/officeDocument/2006/relationships/image" Target="../media/image5251.png"/><Relationship Id="rId5" Type="http://schemas.openxmlformats.org/officeDocument/2006/relationships/image" Target="../media/image5240.png"/><Relationship Id="rId15" Type="http://schemas.openxmlformats.org/officeDocument/2006/relationships/image" Target="../media/image370.png"/><Relationship Id="rId23" Type="http://schemas.openxmlformats.org/officeDocument/2006/relationships/image" Target="../media/image378.png"/><Relationship Id="rId28" Type="http://schemas.openxmlformats.org/officeDocument/2006/relationships/image" Target="../media/image383.png"/><Relationship Id="rId36" Type="http://schemas.openxmlformats.org/officeDocument/2006/relationships/image" Target="../media/image5247.png"/><Relationship Id="rId10" Type="http://schemas.openxmlformats.org/officeDocument/2006/relationships/image" Target="../media/image365.png"/><Relationship Id="rId19" Type="http://schemas.openxmlformats.org/officeDocument/2006/relationships/image" Target="../media/image374.png"/><Relationship Id="rId31" Type="http://schemas.openxmlformats.org/officeDocument/2006/relationships/image" Target="../media/image386.png"/><Relationship Id="rId4" Type="http://schemas.openxmlformats.org/officeDocument/2006/relationships/image" Target="../media/image2404.png"/><Relationship Id="rId9" Type="http://schemas.openxmlformats.org/officeDocument/2006/relationships/image" Target="../media/image5242.png"/><Relationship Id="rId14" Type="http://schemas.openxmlformats.org/officeDocument/2006/relationships/image" Target="../media/image369.png"/><Relationship Id="rId22" Type="http://schemas.openxmlformats.org/officeDocument/2006/relationships/image" Target="../media/image377.png"/><Relationship Id="rId27" Type="http://schemas.openxmlformats.org/officeDocument/2006/relationships/image" Target="../media/image760.png"/><Relationship Id="rId30" Type="http://schemas.openxmlformats.org/officeDocument/2006/relationships/image" Target="../media/image385.png"/><Relationship Id="rId35" Type="http://schemas.openxmlformats.org/officeDocument/2006/relationships/image" Target="../media/image5246.png"/><Relationship Id="rId8" Type="http://schemas.openxmlformats.org/officeDocument/2006/relationships/image" Target="../media/image3343.png"/><Relationship Id="rId3" Type="http://schemas.openxmlformats.org/officeDocument/2006/relationships/image" Target="../media/image5239.png"/><Relationship Id="rId12" Type="http://schemas.openxmlformats.org/officeDocument/2006/relationships/image" Target="../media/image367.png"/><Relationship Id="rId17" Type="http://schemas.openxmlformats.org/officeDocument/2006/relationships/image" Target="../media/image372.png"/><Relationship Id="rId25" Type="http://schemas.openxmlformats.org/officeDocument/2006/relationships/image" Target="../media/image380.png"/><Relationship Id="rId33" Type="http://schemas.openxmlformats.org/officeDocument/2006/relationships/image" Target="../media/image5244.png"/><Relationship Id="rId38" Type="http://schemas.openxmlformats.org/officeDocument/2006/relationships/image" Target="../media/image5249.jpeg"/></Relationships>
</file>

<file path=ppt/slides/_rels/slide144.xml.rels><?xml version="1.0" encoding="UTF-8" standalone="yes"?>
<Relationships xmlns="http://schemas.openxmlformats.org/package/2006/relationships"><Relationship Id="rId13" Type="http://schemas.openxmlformats.org/officeDocument/2006/relationships/image" Target="../media/image5256.png"/><Relationship Id="rId18" Type="http://schemas.openxmlformats.org/officeDocument/2006/relationships/image" Target="../media/image5261.png"/><Relationship Id="rId26" Type="http://schemas.openxmlformats.org/officeDocument/2006/relationships/image" Target="../media/image5269.png"/><Relationship Id="rId39" Type="http://schemas.openxmlformats.org/officeDocument/2006/relationships/image" Target="../media/image5282.png"/><Relationship Id="rId21" Type="http://schemas.openxmlformats.org/officeDocument/2006/relationships/image" Target="../media/image5264.png"/><Relationship Id="rId34" Type="http://schemas.openxmlformats.org/officeDocument/2006/relationships/image" Target="../media/image5277.png"/><Relationship Id="rId7" Type="http://schemas.openxmlformats.org/officeDocument/2006/relationships/image" Target="../media/image2404.png"/><Relationship Id="rId2" Type="http://schemas.openxmlformats.org/officeDocument/2006/relationships/image" Target="../media/image2523.png"/><Relationship Id="rId16" Type="http://schemas.openxmlformats.org/officeDocument/2006/relationships/image" Target="../media/image5259.png"/><Relationship Id="rId20" Type="http://schemas.openxmlformats.org/officeDocument/2006/relationships/image" Target="../media/image5263.png"/><Relationship Id="rId29" Type="http://schemas.openxmlformats.org/officeDocument/2006/relationships/image" Target="../media/image5272.png"/><Relationship Id="rId41" Type="http://schemas.openxmlformats.org/officeDocument/2006/relationships/image" Target="../media/image5284.png"/><Relationship Id="rId1" Type="http://schemas.openxmlformats.org/officeDocument/2006/relationships/slideLayout" Target="../slideLayouts/slideLayout5.xml"/><Relationship Id="rId6" Type="http://schemas.openxmlformats.org/officeDocument/2006/relationships/image" Target="../media/image5254.png"/><Relationship Id="rId11" Type="http://schemas.openxmlformats.org/officeDocument/2006/relationships/image" Target="../media/image5236.png"/><Relationship Id="rId24" Type="http://schemas.openxmlformats.org/officeDocument/2006/relationships/image" Target="../media/image5267.png"/><Relationship Id="rId32" Type="http://schemas.openxmlformats.org/officeDocument/2006/relationships/image" Target="../media/image5275.png"/><Relationship Id="rId37" Type="http://schemas.openxmlformats.org/officeDocument/2006/relationships/image" Target="../media/image5280.png"/><Relationship Id="rId40" Type="http://schemas.openxmlformats.org/officeDocument/2006/relationships/image" Target="../media/image5283.png"/><Relationship Id="rId5" Type="http://schemas.openxmlformats.org/officeDocument/2006/relationships/image" Target="../media/image2402.png"/><Relationship Id="rId15" Type="http://schemas.openxmlformats.org/officeDocument/2006/relationships/image" Target="../media/image5258.png"/><Relationship Id="rId23" Type="http://schemas.openxmlformats.org/officeDocument/2006/relationships/image" Target="../media/image5266.png"/><Relationship Id="rId28" Type="http://schemas.openxmlformats.org/officeDocument/2006/relationships/image" Target="../media/image5271.png"/><Relationship Id="rId36" Type="http://schemas.openxmlformats.org/officeDocument/2006/relationships/image" Target="../media/image5279.png"/><Relationship Id="rId10" Type="http://schemas.openxmlformats.org/officeDocument/2006/relationships/image" Target="../media/image792.png"/><Relationship Id="rId19" Type="http://schemas.openxmlformats.org/officeDocument/2006/relationships/image" Target="../media/image5262.png"/><Relationship Id="rId31" Type="http://schemas.openxmlformats.org/officeDocument/2006/relationships/image" Target="../media/image5274.png"/><Relationship Id="rId4" Type="http://schemas.openxmlformats.org/officeDocument/2006/relationships/image" Target="../media/image3343.png"/><Relationship Id="rId9" Type="http://schemas.openxmlformats.org/officeDocument/2006/relationships/image" Target="../media/image791.png"/><Relationship Id="rId14" Type="http://schemas.openxmlformats.org/officeDocument/2006/relationships/image" Target="../media/image5257.png"/><Relationship Id="rId22" Type="http://schemas.openxmlformats.org/officeDocument/2006/relationships/image" Target="../media/image5265.png"/><Relationship Id="rId27" Type="http://schemas.openxmlformats.org/officeDocument/2006/relationships/image" Target="../media/image5270.png"/><Relationship Id="rId30" Type="http://schemas.openxmlformats.org/officeDocument/2006/relationships/image" Target="../media/image5273.png"/><Relationship Id="rId35" Type="http://schemas.openxmlformats.org/officeDocument/2006/relationships/image" Target="../media/image5278.png"/><Relationship Id="rId8" Type="http://schemas.openxmlformats.org/officeDocument/2006/relationships/image" Target="../media/image5255.png"/><Relationship Id="rId3" Type="http://schemas.openxmlformats.org/officeDocument/2006/relationships/image" Target="../media/image5253.png"/><Relationship Id="rId12" Type="http://schemas.openxmlformats.org/officeDocument/2006/relationships/image" Target="../media/image5237.png"/><Relationship Id="rId17" Type="http://schemas.openxmlformats.org/officeDocument/2006/relationships/image" Target="../media/image5260.png"/><Relationship Id="rId25" Type="http://schemas.openxmlformats.org/officeDocument/2006/relationships/image" Target="../media/image5268.png"/><Relationship Id="rId33" Type="http://schemas.openxmlformats.org/officeDocument/2006/relationships/image" Target="../media/image5276.png"/><Relationship Id="rId38" Type="http://schemas.openxmlformats.org/officeDocument/2006/relationships/image" Target="../media/image5281.png"/></Relationships>
</file>

<file path=ppt/slides/_rels/slide145.xml.rels><?xml version="1.0" encoding="UTF-8" standalone="yes"?>
<Relationships xmlns="http://schemas.openxmlformats.org/package/2006/relationships"><Relationship Id="rId13" Type="http://schemas.openxmlformats.org/officeDocument/2006/relationships/image" Target="../media/image756.png"/><Relationship Id="rId18" Type="http://schemas.openxmlformats.org/officeDocument/2006/relationships/image" Target="../media/image757.png"/><Relationship Id="rId26" Type="http://schemas.openxmlformats.org/officeDocument/2006/relationships/image" Target="../media/image759.png"/><Relationship Id="rId3" Type="http://schemas.openxmlformats.org/officeDocument/2006/relationships/image" Target="../media/image5285.png"/><Relationship Id="rId21" Type="http://schemas.openxmlformats.org/officeDocument/2006/relationships/image" Target="../media/image376.png"/><Relationship Id="rId34" Type="http://schemas.openxmlformats.org/officeDocument/2006/relationships/image" Target="../media/image5292.png"/><Relationship Id="rId7" Type="http://schemas.openxmlformats.org/officeDocument/2006/relationships/image" Target="../media/image5287.png"/><Relationship Id="rId12" Type="http://schemas.openxmlformats.org/officeDocument/2006/relationships/image" Target="../media/image367.png"/><Relationship Id="rId17" Type="http://schemas.openxmlformats.org/officeDocument/2006/relationships/image" Target="../media/image372.png"/><Relationship Id="rId25" Type="http://schemas.openxmlformats.org/officeDocument/2006/relationships/image" Target="../media/image380.png"/><Relationship Id="rId33" Type="http://schemas.openxmlformats.org/officeDocument/2006/relationships/image" Target="../media/image5291.png"/><Relationship Id="rId2" Type="http://schemas.openxmlformats.org/officeDocument/2006/relationships/image" Target="../media/image2321.png"/><Relationship Id="rId16" Type="http://schemas.openxmlformats.org/officeDocument/2006/relationships/image" Target="../media/image371.png"/><Relationship Id="rId20" Type="http://schemas.openxmlformats.org/officeDocument/2006/relationships/image" Target="../media/image758.png"/><Relationship Id="rId29" Type="http://schemas.openxmlformats.org/officeDocument/2006/relationships/image" Target="../media/image5289.png"/><Relationship Id="rId1" Type="http://schemas.openxmlformats.org/officeDocument/2006/relationships/slideLayout" Target="../slideLayouts/slideLayout5.xml"/><Relationship Id="rId6" Type="http://schemas.openxmlformats.org/officeDocument/2006/relationships/image" Target="../media/image2311.png"/><Relationship Id="rId11" Type="http://schemas.openxmlformats.org/officeDocument/2006/relationships/image" Target="../media/image366.png"/><Relationship Id="rId24" Type="http://schemas.openxmlformats.org/officeDocument/2006/relationships/image" Target="../media/image379.png"/><Relationship Id="rId32" Type="http://schemas.openxmlformats.org/officeDocument/2006/relationships/image" Target="../media/image5290.png"/><Relationship Id="rId5" Type="http://schemas.openxmlformats.org/officeDocument/2006/relationships/image" Target="../media/image5286.png"/><Relationship Id="rId15" Type="http://schemas.openxmlformats.org/officeDocument/2006/relationships/image" Target="../media/image370.png"/><Relationship Id="rId23" Type="http://schemas.openxmlformats.org/officeDocument/2006/relationships/image" Target="../media/image378.png"/><Relationship Id="rId28" Type="http://schemas.openxmlformats.org/officeDocument/2006/relationships/image" Target="../media/image383.png"/><Relationship Id="rId10" Type="http://schemas.openxmlformats.org/officeDocument/2006/relationships/image" Target="../media/image755.png"/><Relationship Id="rId19" Type="http://schemas.openxmlformats.org/officeDocument/2006/relationships/image" Target="../media/image374.png"/><Relationship Id="rId31" Type="http://schemas.openxmlformats.org/officeDocument/2006/relationships/image" Target="../media/image763.png"/><Relationship Id="rId4" Type="http://schemas.openxmlformats.org/officeDocument/2006/relationships/image" Target="../media/image2482.png"/><Relationship Id="rId9" Type="http://schemas.openxmlformats.org/officeDocument/2006/relationships/image" Target="../media/image5288.png"/><Relationship Id="rId14" Type="http://schemas.openxmlformats.org/officeDocument/2006/relationships/image" Target="../media/image369.png"/><Relationship Id="rId22" Type="http://schemas.openxmlformats.org/officeDocument/2006/relationships/image" Target="../media/image377.png"/><Relationship Id="rId27" Type="http://schemas.openxmlformats.org/officeDocument/2006/relationships/image" Target="../media/image760.png"/><Relationship Id="rId30" Type="http://schemas.openxmlformats.org/officeDocument/2006/relationships/image" Target="../media/image762.png"/><Relationship Id="rId8" Type="http://schemas.openxmlformats.org/officeDocument/2006/relationships/image" Target="../media/image2315.png"/></Relationships>
</file>

<file path=ppt/slides/_rels/slide146.xml.rels><?xml version="1.0" encoding="UTF-8" standalone="yes"?>
<Relationships xmlns="http://schemas.openxmlformats.org/package/2006/relationships"><Relationship Id="rId13" Type="http://schemas.openxmlformats.org/officeDocument/2006/relationships/image" Target="../media/image5301.png"/><Relationship Id="rId18" Type="http://schemas.openxmlformats.org/officeDocument/2006/relationships/image" Target="../media/image5306.png"/><Relationship Id="rId26" Type="http://schemas.openxmlformats.org/officeDocument/2006/relationships/image" Target="../media/image5314.png"/><Relationship Id="rId39" Type="http://schemas.openxmlformats.org/officeDocument/2006/relationships/image" Target="../media/image5325.png"/><Relationship Id="rId21" Type="http://schemas.openxmlformats.org/officeDocument/2006/relationships/image" Target="../media/image5309.png"/><Relationship Id="rId34" Type="http://schemas.openxmlformats.org/officeDocument/2006/relationships/image" Target="../media/image5320.png"/><Relationship Id="rId42" Type="http://schemas.openxmlformats.org/officeDocument/2006/relationships/image" Target="../media/image5328.png"/><Relationship Id="rId47" Type="http://schemas.openxmlformats.org/officeDocument/2006/relationships/image" Target="../media/image5333.png"/><Relationship Id="rId50" Type="http://schemas.openxmlformats.org/officeDocument/2006/relationships/image" Target="../media/image5336.png"/><Relationship Id="rId55" Type="http://schemas.openxmlformats.org/officeDocument/2006/relationships/image" Target="../media/image5237.png"/><Relationship Id="rId7" Type="http://schemas.openxmlformats.org/officeDocument/2006/relationships/image" Target="../media/image5295.png"/><Relationship Id="rId2" Type="http://schemas.openxmlformats.org/officeDocument/2006/relationships/image" Target="../media/image2523.png"/><Relationship Id="rId16" Type="http://schemas.openxmlformats.org/officeDocument/2006/relationships/image" Target="../media/image5304.png"/><Relationship Id="rId29" Type="http://schemas.openxmlformats.org/officeDocument/2006/relationships/image" Target="../media/image5316.png"/><Relationship Id="rId11" Type="http://schemas.openxmlformats.org/officeDocument/2006/relationships/image" Target="../media/image5299.png"/><Relationship Id="rId24" Type="http://schemas.openxmlformats.org/officeDocument/2006/relationships/image" Target="../media/image5312.png"/><Relationship Id="rId32" Type="http://schemas.openxmlformats.org/officeDocument/2006/relationships/image" Target="../media/image5318.png"/><Relationship Id="rId37" Type="http://schemas.openxmlformats.org/officeDocument/2006/relationships/image" Target="../media/image5323.png"/><Relationship Id="rId40" Type="http://schemas.openxmlformats.org/officeDocument/2006/relationships/image" Target="../media/image5326.png"/><Relationship Id="rId45" Type="http://schemas.openxmlformats.org/officeDocument/2006/relationships/image" Target="../media/image5331.png"/><Relationship Id="rId53" Type="http://schemas.openxmlformats.org/officeDocument/2006/relationships/image" Target="../media/image792.png"/><Relationship Id="rId5" Type="http://schemas.openxmlformats.org/officeDocument/2006/relationships/image" Target="../media/image3343.png"/><Relationship Id="rId10" Type="http://schemas.openxmlformats.org/officeDocument/2006/relationships/image" Target="../media/image5298.png"/><Relationship Id="rId19" Type="http://schemas.openxmlformats.org/officeDocument/2006/relationships/image" Target="../media/image5307.png"/><Relationship Id="rId31" Type="http://schemas.openxmlformats.org/officeDocument/2006/relationships/image" Target="../media/image5317.png"/><Relationship Id="rId44" Type="http://schemas.openxmlformats.org/officeDocument/2006/relationships/image" Target="../media/image5330.png"/><Relationship Id="rId52" Type="http://schemas.openxmlformats.org/officeDocument/2006/relationships/image" Target="../media/image791.png"/><Relationship Id="rId4" Type="http://schemas.openxmlformats.org/officeDocument/2006/relationships/image" Target="../media/image4508.png"/><Relationship Id="rId9" Type="http://schemas.openxmlformats.org/officeDocument/2006/relationships/image" Target="../media/image5297.png"/><Relationship Id="rId14" Type="http://schemas.openxmlformats.org/officeDocument/2006/relationships/image" Target="../media/image5302.png"/><Relationship Id="rId22" Type="http://schemas.openxmlformats.org/officeDocument/2006/relationships/image" Target="../media/image5310.png"/><Relationship Id="rId27" Type="http://schemas.openxmlformats.org/officeDocument/2006/relationships/image" Target="../media/image5315.png"/><Relationship Id="rId30" Type="http://schemas.openxmlformats.org/officeDocument/2006/relationships/image" Target="../media/image2404.png"/><Relationship Id="rId35" Type="http://schemas.openxmlformats.org/officeDocument/2006/relationships/image" Target="../media/image5321.png"/><Relationship Id="rId43" Type="http://schemas.openxmlformats.org/officeDocument/2006/relationships/image" Target="../media/image5329.png"/><Relationship Id="rId48" Type="http://schemas.openxmlformats.org/officeDocument/2006/relationships/image" Target="../media/image5334.png"/><Relationship Id="rId56" Type="http://schemas.openxmlformats.org/officeDocument/2006/relationships/image" Target="../media/image5338.png"/><Relationship Id="rId8" Type="http://schemas.openxmlformats.org/officeDocument/2006/relationships/image" Target="../media/image5296.png"/><Relationship Id="rId51" Type="http://schemas.openxmlformats.org/officeDocument/2006/relationships/image" Target="../media/image5337.png"/><Relationship Id="rId3" Type="http://schemas.openxmlformats.org/officeDocument/2006/relationships/image" Target="../media/image5293.png"/><Relationship Id="rId12" Type="http://schemas.openxmlformats.org/officeDocument/2006/relationships/image" Target="../media/image5300.png"/><Relationship Id="rId17" Type="http://schemas.openxmlformats.org/officeDocument/2006/relationships/image" Target="../media/image5305.png"/><Relationship Id="rId25" Type="http://schemas.openxmlformats.org/officeDocument/2006/relationships/image" Target="../media/image5313.png"/><Relationship Id="rId33" Type="http://schemas.openxmlformats.org/officeDocument/2006/relationships/image" Target="../media/image5319.png"/><Relationship Id="rId38" Type="http://schemas.openxmlformats.org/officeDocument/2006/relationships/image" Target="../media/image5324.png"/><Relationship Id="rId46" Type="http://schemas.openxmlformats.org/officeDocument/2006/relationships/image" Target="../media/image5332.png"/><Relationship Id="rId20" Type="http://schemas.openxmlformats.org/officeDocument/2006/relationships/image" Target="../media/image5308.png"/><Relationship Id="rId41" Type="http://schemas.openxmlformats.org/officeDocument/2006/relationships/image" Target="../media/image5327.png"/><Relationship Id="rId54" Type="http://schemas.openxmlformats.org/officeDocument/2006/relationships/image" Target="../media/image5236.png"/><Relationship Id="rId1" Type="http://schemas.openxmlformats.org/officeDocument/2006/relationships/slideLayout" Target="../slideLayouts/slideLayout5.xml"/><Relationship Id="rId6" Type="http://schemas.openxmlformats.org/officeDocument/2006/relationships/image" Target="../media/image5294.png"/><Relationship Id="rId15" Type="http://schemas.openxmlformats.org/officeDocument/2006/relationships/image" Target="../media/image5303.png"/><Relationship Id="rId23" Type="http://schemas.openxmlformats.org/officeDocument/2006/relationships/image" Target="../media/image5311.png"/><Relationship Id="rId28" Type="http://schemas.openxmlformats.org/officeDocument/2006/relationships/image" Target="../media/image2402.png"/><Relationship Id="rId36" Type="http://schemas.openxmlformats.org/officeDocument/2006/relationships/image" Target="../media/image5322.png"/><Relationship Id="rId49" Type="http://schemas.openxmlformats.org/officeDocument/2006/relationships/image" Target="../media/image5335.png"/></Relationships>
</file>

<file path=ppt/slides/_rels/slide147.xml.rels><?xml version="1.0" encoding="UTF-8" standalone="yes"?>
<Relationships xmlns="http://schemas.openxmlformats.org/package/2006/relationships"><Relationship Id="rId13" Type="http://schemas.openxmlformats.org/officeDocument/2006/relationships/image" Target="../media/image366.png"/><Relationship Id="rId18" Type="http://schemas.openxmlformats.org/officeDocument/2006/relationships/image" Target="../media/image371.png"/><Relationship Id="rId26" Type="http://schemas.openxmlformats.org/officeDocument/2006/relationships/image" Target="../media/image379.png"/><Relationship Id="rId39" Type="http://schemas.openxmlformats.org/officeDocument/2006/relationships/image" Target="../media/image5349.png"/><Relationship Id="rId21" Type="http://schemas.openxmlformats.org/officeDocument/2006/relationships/image" Target="../media/image374.png"/><Relationship Id="rId34" Type="http://schemas.openxmlformats.org/officeDocument/2006/relationships/image" Target="../media/image5344.png"/><Relationship Id="rId7" Type="http://schemas.openxmlformats.org/officeDocument/2006/relationships/image" Target="../media/image2523.png"/><Relationship Id="rId2" Type="http://schemas.openxmlformats.org/officeDocument/2006/relationships/image" Target="../media/image2402.png"/><Relationship Id="rId16" Type="http://schemas.openxmlformats.org/officeDocument/2006/relationships/image" Target="../media/image369.png"/><Relationship Id="rId20" Type="http://schemas.openxmlformats.org/officeDocument/2006/relationships/image" Target="../media/image757.png"/><Relationship Id="rId29" Type="http://schemas.openxmlformats.org/officeDocument/2006/relationships/image" Target="../media/image760.png"/><Relationship Id="rId41" Type="http://schemas.openxmlformats.org/officeDocument/2006/relationships/image" Target="../media/image5350.png"/><Relationship Id="rId1" Type="http://schemas.openxmlformats.org/officeDocument/2006/relationships/slideLayout" Target="../slideLayouts/slideLayout5.xml"/><Relationship Id="rId6" Type="http://schemas.microsoft.com/office/2007/relationships/hdphoto" Target="../media/hdphoto16.wdp"/><Relationship Id="rId11" Type="http://schemas.openxmlformats.org/officeDocument/2006/relationships/image" Target="../media/image5343.png"/><Relationship Id="rId24" Type="http://schemas.openxmlformats.org/officeDocument/2006/relationships/image" Target="../media/image377.png"/><Relationship Id="rId32" Type="http://schemas.openxmlformats.org/officeDocument/2006/relationships/image" Target="../media/image385.png"/><Relationship Id="rId37" Type="http://schemas.openxmlformats.org/officeDocument/2006/relationships/image" Target="../media/image5347.png"/><Relationship Id="rId40" Type="http://schemas.microsoft.com/office/2007/relationships/hdphoto" Target="../media/hdphoto17.wdp"/><Relationship Id="rId5" Type="http://schemas.openxmlformats.org/officeDocument/2006/relationships/image" Target="../media/image5340.png"/><Relationship Id="rId15" Type="http://schemas.openxmlformats.org/officeDocument/2006/relationships/image" Target="../media/image368.png"/><Relationship Id="rId23" Type="http://schemas.openxmlformats.org/officeDocument/2006/relationships/image" Target="../media/image376.png"/><Relationship Id="rId28" Type="http://schemas.openxmlformats.org/officeDocument/2006/relationships/image" Target="../media/image381.png"/><Relationship Id="rId36" Type="http://schemas.openxmlformats.org/officeDocument/2006/relationships/image" Target="../media/image5346.png"/><Relationship Id="rId10" Type="http://schemas.openxmlformats.org/officeDocument/2006/relationships/image" Target="../media/image2525.png"/><Relationship Id="rId19" Type="http://schemas.openxmlformats.org/officeDocument/2006/relationships/image" Target="../media/image372.png"/><Relationship Id="rId31" Type="http://schemas.openxmlformats.org/officeDocument/2006/relationships/image" Target="../media/image2708.png"/><Relationship Id="rId4" Type="http://schemas.openxmlformats.org/officeDocument/2006/relationships/image" Target="../media/image4162.png"/><Relationship Id="rId9" Type="http://schemas.openxmlformats.org/officeDocument/2006/relationships/image" Target="../media/image5342.png"/><Relationship Id="rId14" Type="http://schemas.openxmlformats.org/officeDocument/2006/relationships/image" Target="../media/image367.png"/><Relationship Id="rId22" Type="http://schemas.openxmlformats.org/officeDocument/2006/relationships/image" Target="../media/image375.png"/><Relationship Id="rId27" Type="http://schemas.openxmlformats.org/officeDocument/2006/relationships/image" Target="../media/image380.png"/><Relationship Id="rId30" Type="http://schemas.openxmlformats.org/officeDocument/2006/relationships/image" Target="../media/image383.png"/><Relationship Id="rId35" Type="http://schemas.openxmlformats.org/officeDocument/2006/relationships/image" Target="../media/image5345.png"/><Relationship Id="rId8" Type="http://schemas.openxmlformats.org/officeDocument/2006/relationships/image" Target="../media/image5341.png"/><Relationship Id="rId3" Type="http://schemas.openxmlformats.org/officeDocument/2006/relationships/image" Target="../media/image5339.png"/><Relationship Id="rId12" Type="http://schemas.openxmlformats.org/officeDocument/2006/relationships/image" Target="../media/image365.png"/><Relationship Id="rId17" Type="http://schemas.openxmlformats.org/officeDocument/2006/relationships/image" Target="../media/image370.png"/><Relationship Id="rId25" Type="http://schemas.openxmlformats.org/officeDocument/2006/relationships/image" Target="../media/image378.png"/><Relationship Id="rId33" Type="http://schemas.openxmlformats.org/officeDocument/2006/relationships/image" Target="../media/image386.png"/><Relationship Id="rId38" Type="http://schemas.openxmlformats.org/officeDocument/2006/relationships/image" Target="../media/image5348.png"/></Relationships>
</file>

<file path=ppt/slides/_rels/slide148.xml.rels><?xml version="1.0" encoding="UTF-8" standalone="yes"?>
<Relationships xmlns="http://schemas.openxmlformats.org/package/2006/relationships"><Relationship Id="rId8" Type="http://schemas.openxmlformats.org/officeDocument/2006/relationships/image" Target="../media/image2321.png"/><Relationship Id="rId13" Type="http://schemas.openxmlformats.org/officeDocument/2006/relationships/image" Target="../media/image2311.png"/><Relationship Id="rId18" Type="http://schemas.openxmlformats.org/officeDocument/2006/relationships/image" Target="../media/image730.png"/><Relationship Id="rId3" Type="http://schemas.openxmlformats.org/officeDocument/2006/relationships/image" Target="../media/image5351.png"/><Relationship Id="rId21" Type="http://schemas.openxmlformats.org/officeDocument/2006/relationships/image" Target="../media/image5363.png"/><Relationship Id="rId7" Type="http://schemas.openxmlformats.org/officeDocument/2006/relationships/image" Target="../media/image5355.png"/><Relationship Id="rId12" Type="http://schemas.openxmlformats.org/officeDocument/2006/relationships/image" Target="../media/image5358.png"/><Relationship Id="rId17" Type="http://schemas.openxmlformats.org/officeDocument/2006/relationships/image" Target="../media/image729.png"/><Relationship Id="rId25" Type="http://schemas.openxmlformats.org/officeDocument/2006/relationships/image" Target="../media/image5367.png"/><Relationship Id="rId2" Type="http://schemas.openxmlformats.org/officeDocument/2006/relationships/notesSlide" Target="../notesSlides/notesSlide6.xml"/><Relationship Id="rId16" Type="http://schemas.openxmlformats.org/officeDocument/2006/relationships/image" Target="../media/image2315.png"/><Relationship Id="rId20" Type="http://schemas.openxmlformats.org/officeDocument/2006/relationships/image" Target="../media/image5362.png"/><Relationship Id="rId1" Type="http://schemas.openxmlformats.org/officeDocument/2006/relationships/slideLayout" Target="../slideLayouts/slideLayout5.xml"/><Relationship Id="rId6" Type="http://schemas.openxmlformats.org/officeDocument/2006/relationships/image" Target="../media/image5354.png"/><Relationship Id="rId11" Type="http://schemas.openxmlformats.org/officeDocument/2006/relationships/image" Target="../media/image2324.png"/><Relationship Id="rId24" Type="http://schemas.openxmlformats.org/officeDocument/2006/relationships/image" Target="../media/image5366.png"/><Relationship Id="rId5" Type="http://schemas.openxmlformats.org/officeDocument/2006/relationships/image" Target="../media/image5353.png"/><Relationship Id="rId15" Type="http://schemas.openxmlformats.org/officeDocument/2006/relationships/image" Target="../media/image5360.png"/><Relationship Id="rId23" Type="http://schemas.openxmlformats.org/officeDocument/2006/relationships/image" Target="../media/image5365.png"/><Relationship Id="rId10" Type="http://schemas.openxmlformats.org/officeDocument/2006/relationships/image" Target="../media/image5357.png"/><Relationship Id="rId19" Type="http://schemas.openxmlformats.org/officeDocument/2006/relationships/image" Target="../media/image5361.png"/><Relationship Id="rId4" Type="http://schemas.openxmlformats.org/officeDocument/2006/relationships/image" Target="../media/image5352.png"/><Relationship Id="rId9" Type="http://schemas.openxmlformats.org/officeDocument/2006/relationships/image" Target="../media/image5356.png"/><Relationship Id="rId14" Type="http://schemas.openxmlformats.org/officeDocument/2006/relationships/image" Target="../media/image5359.png"/><Relationship Id="rId22" Type="http://schemas.openxmlformats.org/officeDocument/2006/relationships/image" Target="../media/image5364.png"/></Relationships>
</file>

<file path=ppt/slides/_rels/slide149.xml.rels><?xml version="1.0" encoding="UTF-8" standalone="yes"?>
<Relationships xmlns="http://schemas.openxmlformats.org/package/2006/relationships"><Relationship Id="rId13" Type="http://schemas.openxmlformats.org/officeDocument/2006/relationships/image" Target="../media/image365.png"/><Relationship Id="rId18" Type="http://schemas.openxmlformats.org/officeDocument/2006/relationships/image" Target="../media/image370.png"/><Relationship Id="rId26" Type="http://schemas.openxmlformats.org/officeDocument/2006/relationships/image" Target="../media/image378.png"/><Relationship Id="rId3" Type="http://schemas.openxmlformats.org/officeDocument/2006/relationships/image" Target="../media/image5359.png"/><Relationship Id="rId21" Type="http://schemas.openxmlformats.org/officeDocument/2006/relationships/image" Target="../media/image373.png"/><Relationship Id="rId34" Type="http://schemas.openxmlformats.org/officeDocument/2006/relationships/image" Target="../media/image386.png"/><Relationship Id="rId7" Type="http://schemas.openxmlformats.org/officeDocument/2006/relationships/image" Target="../media/image5369.png"/><Relationship Id="rId12" Type="http://schemas.openxmlformats.org/officeDocument/2006/relationships/image" Target="../media/image5370.png"/><Relationship Id="rId17" Type="http://schemas.openxmlformats.org/officeDocument/2006/relationships/image" Target="../media/image369.png"/><Relationship Id="rId25" Type="http://schemas.openxmlformats.org/officeDocument/2006/relationships/image" Target="../media/image377.png"/><Relationship Id="rId33" Type="http://schemas.openxmlformats.org/officeDocument/2006/relationships/image" Target="../media/image385.png"/><Relationship Id="rId2" Type="http://schemas.openxmlformats.org/officeDocument/2006/relationships/image" Target="../media/image2311.png"/><Relationship Id="rId16" Type="http://schemas.openxmlformats.org/officeDocument/2006/relationships/image" Target="../media/image368.png"/><Relationship Id="rId20" Type="http://schemas.openxmlformats.org/officeDocument/2006/relationships/image" Target="../media/image372.png"/><Relationship Id="rId29" Type="http://schemas.openxmlformats.org/officeDocument/2006/relationships/image" Target="../media/image381.png"/><Relationship Id="rId1" Type="http://schemas.openxmlformats.org/officeDocument/2006/relationships/slideLayout" Target="../slideLayouts/slideLayout5.xml"/><Relationship Id="rId6" Type="http://schemas.openxmlformats.org/officeDocument/2006/relationships/image" Target="../media/image5368.png"/><Relationship Id="rId11" Type="http://schemas.openxmlformats.org/officeDocument/2006/relationships/image" Target="../media/image2482.png"/><Relationship Id="rId24" Type="http://schemas.openxmlformats.org/officeDocument/2006/relationships/image" Target="../media/image376.png"/><Relationship Id="rId32" Type="http://schemas.openxmlformats.org/officeDocument/2006/relationships/image" Target="../media/image384.png"/><Relationship Id="rId5" Type="http://schemas.openxmlformats.org/officeDocument/2006/relationships/image" Target="../media/image2315.png"/><Relationship Id="rId15" Type="http://schemas.openxmlformats.org/officeDocument/2006/relationships/image" Target="../media/image367.png"/><Relationship Id="rId23" Type="http://schemas.openxmlformats.org/officeDocument/2006/relationships/image" Target="../media/image375.png"/><Relationship Id="rId28" Type="http://schemas.openxmlformats.org/officeDocument/2006/relationships/image" Target="../media/image380.png"/><Relationship Id="rId36" Type="http://schemas.openxmlformats.org/officeDocument/2006/relationships/image" Target="../media/image5372.png"/><Relationship Id="rId10" Type="http://schemas.openxmlformats.org/officeDocument/2006/relationships/image" Target="../media/image2323.png"/><Relationship Id="rId19" Type="http://schemas.openxmlformats.org/officeDocument/2006/relationships/image" Target="../media/image371.png"/><Relationship Id="rId31" Type="http://schemas.openxmlformats.org/officeDocument/2006/relationships/image" Target="../media/image383.png"/><Relationship Id="rId4" Type="http://schemas.openxmlformats.org/officeDocument/2006/relationships/image" Target="../media/image2314.png"/><Relationship Id="rId9" Type="http://schemas.openxmlformats.org/officeDocument/2006/relationships/image" Target="../media/image5356.png"/><Relationship Id="rId14" Type="http://schemas.openxmlformats.org/officeDocument/2006/relationships/image" Target="../media/image366.png"/><Relationship Id="rId22" Type="http://schemas.openxmlformats.org/officeDocument/2006/relationships/image" Target="../media/image374.png"/><Relationship Id="rId27" Type="http://schemas.openxmlformats.org/officeDocument/2006/relationships/image" Target="../media/image379.png"/><Relationship Id="rId30" Type="http://schemas.openxmlformats.org/officeDocument/2006/relationships/image" Target="../media/image382.png"/><Relationship Id="rId35" Type="http://schemas.openxmlformats.org/officeDocument/2006/relationships/image" Target="../media/image5371.png"/><Relationship Id="rId8" Type="http://schemas.openxmlformats.org/officeDocument/2006/relationships/image" Target="../media/image2321.png"/></Relationships>
</file>

<file path=ppt/slides/_rels/slide150.xml.rels><?xml version="1.0" encoding="UTF-8" standalone="yes"?>
<Relationships xmlns="http://schemas.openxmlformats.org/package/2006/relationships"><Relationship Id="rId13" Type="http://schemas.openxmlformats.org/officeDocument/2006/relationships/image" Target="../media/image5380.png"/><Relationship Id="rId18" Type="http://schemas.openxmlformats.org/officeDocument/2006/relationships/image" Target="../media/image5385.png"/><Relationship Id="rId26" Type="http://schemas.openxmlformats.org/officeDocument/2006/relationships/image" Target="../media/image5390.png"/><Relationship Id="rId39" Type="http://schemas.openxmlformats.org/officeDocument/2006/relationships/image" Target="../media/image5403.png"/><Relationship Id="rId21" Type="http://schemas.openxmlformats.org/officeDocument/2006/relationships/image" Target="../media/image5387.png"/><Relationship Id="rId34" Type="http://schemas.openxmlformats.org/officeDocument/2006/relationships/image" Target="../media/image5398.png"/><Relationship Id="rId42" Type="http://schemas.openxmlformats.org/officeDocument/2006/relationships/image" Target="../media/image5406.png"/><Relationship Id="rId47" Type="http://schemas.openxmlformats.org/officeDocument/2006/relationships/image" Target="../media/image5411.png"/><Relationship Id="rId50" Type="http://schemas.openxmlformats.org/officeDocument/2006/relationships/image" Target="../media/image5414.png"/><Relationship Id="rId55" Type="http://schemas.openxmlformats.org/officeDocument/2006/relationships/image" Target="../media/image791.png"/><Relationship Id="rId7" Type="http://schemas.openxmlformats.org/officeDocument/2006/relationships/image" Target="../media/image5374.png"/><Relationship Id="rId2" Type="http://schemas.openxmlformats.org/officeDocument/2006/relationships/image" Target="../media/image5373.png"/><Relationship Id="rId16" Type="http://schemas.openxmlformats.org/officeDocument/2006/relationships/image" Target="../media/image5383.png"/><Relationship Id="rId29" Type="http://schemas.openxmlformats.org/officeDocument/2006/relationships/image" Target="../media/image5393.png"/><Relationship Id="rId11" Type="http://schemas.openxmlformats.org/officeDocument/2006/relationships/image" Target="../media/image5378.png"/><Relationship Id="rId24" Type="http://schemas.openxmlformats.org/officeDocument/2006/relationships/image" Target="../media/image5388.png"/><Relationship Id="rId32" Type="http://schemas.openxmlformats.org/officeDocument/2006/relationships/image" Target="../media/image5396.png"/><Relationship Id="rId37" Type="http://schemas.openxmlformats.org/officeDocument/2006/relationships/image" Target="../media/image5401.png"/><Relationship Id="rId40" Type="http://schemas.openxmlformats.org/officeDocument/2006/relationships/image" Target="../media/image5404.png"/><Relationship Id="rId45" Type="http://schemas.openxmlformats.org/officeDocument/2006/relationships/image" Target="../media/image5409.png"/><Relationship Id="rId53" Type="http://schemas.openxmlformats.org/officeDocument/2006/relationships/image" Target="../media/image5417.png"/><Relationship Id="rId58" Type="http://schemas.openxmlformats.org/officeDocument/2006/relationships/image" Target="../media/image5237.png"/><Relationship Id="rId5" Type="http://schemas.openxmlformats.org/officeDocument/2006/relationships/image" Target="../media/image4737.png"/><Relationship Id="rId19" Type="http://schemas.openxmlformats.org/officeDocument/2006/relationships/image" Target="../media/image5386.png"/><Relationship Id="rId4" Type="http://schemas.openxmlformats.org/officeDocument/2006/relationships/image" Target="../media/image5341.png"/><Relationship Id="rId9" Type="http://schemas.openxmlformats.org/officeDocument/2006/relationships/image" Target="../media/image5376.png"/><Relationship Id="rId14" Type="http://schemas.openxmlformats.org/officeDocument/2006/relationships/image" Target="../media/image5381.png"/><Relationship Id="rId22" Type="http://schemas.openxmlformats.org/officeDocument/2006/relationships/image" Target="../media/image4742.png"/><Relationship Id="rId27" Type="http://schemas.openxmlformats.org/officeDocument/2006/relationships/image" Target="../media/image5391.png"/><Relationship Id="rId30" Type="http://schemas.openxmlformats.org/officeDocument/2006/relationships/image" Target="../media/image5394.png"/><Relationship Id="rId35" Type="http://schemas.openxmlformats.org/officeDocument/2006/relationships/image" Target="../media/image5399.png"/><Relationship Id="rId43" Type="http://schemas.openxmlformats.org/officeDocument/2006/relationships/image" Target="../media/image5407.png"/><Relationship Id="rId48" Type="http://schemas.openxmlformats.org/officeDocument/2006/relationships/image" Target="../media/image5412.png"/><Relationship Id="rId56" Type="http://schemas.openxmlformats.org/officeDocument/2006/relationships/image" Target="../media/image792.png"/><Relationship Id="rId8" Type="http://schemas.openxmlformats.org/officeDocument/2006/relationships/image" Target="../media/image5375.png"/><Relationship Id="rId51" Type="http://schemas.openxmlformats.org/officeDocument/2006/relationships/image" Target="../media/image5415.png"/><Relationship Id="rId3" Type="http://schemas.openxmlformats.org/officeDocument/2006/relationships/image" Target="../media/image2523.png"/><Relationship Id="rId12" Type="http://schemas.openxmlformats.org/officeDocument/2006/relationships/image" Target="../media/image5379.png"/><Relationship Id="rId17" Type="http://schemas.openxmlformats.org/officeDocument/2006/relationships/image" Target="../media/image5384.png"/><Relationship Id="rId25" Type="http://schemas.openxmlformats.org/officeDocument/2006/relationships/image" Target="../media/image5389.png"/><Relationship Id="rId33" Type="http://schemas.openxmlformats.org/officeDocument/2006/relationships/image" Target="../media/image5397.png"/><Relationship Id="rId38" Type="http://schemas.openxmlformats.org/officeDocument/2006/relationships/image" Target="../media/image5402.png"/><Relationship Id="rId46" Type="http://schemas.openxmlformats.org/officeDocument/2006/relationships/image" Target="../media/image5410.png"/><Relationship Id="rId59" Type="http://schemas.openxmlformats.org/officeDocument/2006/relationships/image" Target="../media/image5419.png"/><Relationship Id="rId20" Type="http://schemas.openxmlformats.org/officeDocument/2006/relationships/image" Target="../media/image2402.png"/><Relationship Id="rId41" Type="http://schemas.openxmlformats.org/officeDocument/2006/relationships/image" Target="../media/image5405.png"/><Relationship Id="rId54" Type="http://schemas.openxmlformats.org/officeDocument/2006/relationships/image" Target="../media/image5418.png"/><Relationship Id="rId1" Type="http://schemas.openxmlformats.org/officeDocument/2006/relationships/slideLayout" Target="../slideLayouts/slideLayout5.xml"/><Relationship Id="rId6" Type="http://schemas.openxmlformats.org/officeDocument/2006/relationships/image" Target="../media/image2525.png"/><Relationship Id="rId15" Type="http://schemas.openxmlformats.org/officeDocument/2006/relationships/image" Target="../media/image5382.png"/><Relationship Id="rId23" Type="http://schemas.openxmlformats.org/officeDocument/2006/relationships/image" Target="../media/image2703.png"/><Relationship Id="rId28" Type="http://schemas.openxmlformats.org/officeDocument/2006/relationships/image" Target="../media/image5392.png"/><Relationship Id="rId36" Type="http://schemas.openxmlformats.org/officeDocument/2006/relationships/image" Target="../media/image5400.png"/><Relationship Id="rId49" Type="http://schemas.openxmlformats.org/officeDocument/2006/relationships/image" Target="../media/image5413.png"/><Relationship Id="rId57" Type="http://schemas.openxmlformats.org/officeDocument/2006/relationships/image" Target="../media/image5236.png"/><Relationship Id="rId10" Type="http://schemas.openxmlformats.org/officeDocument/2006/relationships/image" Target="../media/image5377.png"/><Relationship Id="rId31" Type="http://schemas.openxmlformats.org/officeDocument/2006/relationships/image" Target="../media/image5395.png"/><Relationship Id="rId44" Type="http://schemas.openxmlformats.org/officeDocument/2006/relationships/image" Target="../media/image5408.png"/><Relationship Id="rId52" Type="http://schemas.openxmlformats.org/officeDocument/2006/relationships/image" Target="../media/image5416.png"/></Relationships>
</file>

<file path=ppt/slides/_rels/slide151.xml.rels><?xml version="1.0" encoding="UTF-8" standalone="yes"?>
<Relationships xmlns="http://schemas.openxmlformats.org/package/2006/relationships"><Relationship Id="rId26" Type="http://schemas.openxmlformats.org/officeDocument/2006/relationships/image" Target="../media/image5440.png"/><Relationship Id="rId21" Type="http://schemas.openxmlformats.org/officeDocument/2006/relationships/image" Target="../media/image5435.png"/><Relationship Id="rId42" Type="http://schemas.openxmlformats.org/officeDocument/2006/relationships/image" Target="../media/image5454.png"/><Relationship Id="rId47" Type="http://schemas.openxmlformats.org/officeDocument/2006/relationships/image" Target="../media/image5459.png"/><Relationship Id="rId63" Type="http://schemas.openxmlformats.org/officeDocument/2006/relationships/image" Target="../media/image380.png"/><Relationship Id="rId68" Type="http://schemas.openxmlformats.org/officeDocument/2006/relationships/image" Target="../media/image385.png"/><Relationship Id="rId7" Type="http://schemas.openxmlformats.org/officeDocument/2006/relationships/image" Target="../media/image5421.png"/><Relationship Id="rId71" Type="http://schemas.openxmlformats.org/officeDocument/2006/relationships/image" Target="../media/image5462.png"/><Relationship Id="rId2" Type="http://schemas.openxmlformats.org/officeDocument/2006/relationships/image" Target="../media/image5420.png"/><Relationship Id="rId16" Type="http://schemas.openxmlformats.org/officeDocument/2006/relationships/image" Target="../media/image5430.png"/><Relationship Id="rId29" Type="http://schemas.openxmlformats.org/officeDocument/2006/relationships/image" Target="../media/image5443.png"/><Relationship Id="rId11" Type="http://schemas.openxmlformats.org/officeDocument/2006/relationships/image" Target="../media/image5425.png"/><Relationship Id="rId24" Type="http://schemas.openxmlformats.org/officeDocument/2006/relationships/image" Target="../media/image5438.png"/><Relationship Id="rId32" Type="http://schemas.openxmlformats.org/officeDocument/2006/relationships/image" Target="../media/image5446.png"/><Relationship Id="rId37" Type="http://schemas.openxmlformats.org/officeDocument/2006/relationships/image" Target="../media/image2321.png"/><Relationship Id="rId40" Type="http://schemas.openxmlformats.org/officeDocument/2006/relationships/image" Target="../media/image5452.png"/><Relationship Id="rId45" Type="http://schemas.openxmlformats.org/officeDocument/2006/relationships/image" Target="../media/image5457.png"/><Relationship Id="rId53" Type="http://schemas.openxmlformats.org/officeDocument/2006/relationships/image" Target="../media/image370.png"/><Relationship Id="rId58" Type="http://schemas.openxmlformats.org/officeDocument/2006/relationships/image" Target="../media/image1456.png"/><Relationship Id="rId66" Type="http://schemas.openxmlformats.org/officeDocument/2006/relationships/image" Target="../media/image383.png"/><Relationship Id="rId5" Type="http://schemas.openxmlformats.org/officeDocument/2006/relationships/image" Target="../media/image2369.png"/><Relationship Id="rId61" Type="http://schemas.openxmlformats.org/officeDocument/2006/relationships/image" Target="../media/image378.png"/><Relationship Id="rId19" Type="http://schemas.openxmlformats.org/officeDocument/2006/relationships/image" Target="../media/image5433.png"/><Relationship Id="rId14" Type="http://schemas.openxmlformats.org/officeDocument/2006/relationships/image" Target="../media/image5428.png"/><Relationship Id="rId22" Type="http://schemas.openxmlformats.org/officeDocument/2006/relationships/image" Target="../media/image5436.png"/><Relationship Id="rId27" Type="http://schemas.openxmlformats.org/officeDocument/2006/relationships/image" Target="../media/image5441.png"/><Relationship Id="rId30" Type="http://schemas.openxmlformats.org/officeDocument/2006/relationships/image" Target="../media/image5444.png"/><Relationship Id="rId35" Type="http://schemas.openxmlformats.org/officeDocument/2006/relationships/image" Target="../media/image5449.png"/><Relationship Id="rId43" Type="http://schemas.openxmlformats.org/officeDocument/2006/relationships/image" Target="../media/image5455.png"/><Relationship Id="rId48" Type="http://schemas.openxmlformats.org/officeDocument/2006/relationships/image" Target="../media/image755.png"/><Relationship Id="rId56" Type="http://schemas.openxmlformats.org/officeDocument/2006/relationships/image" Target="../media/image757.png"/><Relationship Id="rId64" Type="http://schemas.openxmlformats.org/officeDocument/2006/relationships/image" Target="../media/image381.png"/><Relationship Id="rId69" Type="http://schemas.openxmlformats.org/officeDocument/2006/relationships/image" Target="../media/image763.png"/><Relationship Id="rId8" Type="http://schemas.openxmlformats.org/officeDocument/2006/relationships/image" Target="../media/image5422.png"/><Relationship Id="rId51" Type="http://schemas.openxmlformats.org/officeDocument/2006/relationships/image" Target="../media/image368.png"/><Relationship Id="rId3" Type="http://schemas.openxmlformats.org/officeDocument/2006/relationships/image" Target="../media/image2311.png"/><Relationship Id="rId12" Type="http://schemas.openxmlformats.org/officeDocument/2006/relationships/image" Target="../media/image5426.png"/><Relationship Id="rId17" Type="http://schemas.openxmlformats.org/officeDocument/2006/relationships/image" Target="../media/image5431.png"/><Relationship Id="rId25" Type="http://schemas.openxmlformats.org/officeDocument/2006/relationships/image" Target="../media/image5439.png"/><Relationship Id="rId33" Type="http://schemas.openxmlformats.org/officeDocument/2006/relationships/image" Target="../media/image5447.png"/><Relationship Id="rId38" Type="http://schemas.openxmlformats.org/officeDocument/2006/relationships/image" Target="../media/image5451.png"/><Relationship Id="rId46" Type="http://schemas.openxmlformats.org/officeDocument/2006/relationships/image" Target="../media/image5458.png"/><Relationship Id="rId59" Type="http://schemas.openxmlformats.org/officeDocument/2006/relationships/image" Target="../media/image376.png"/><Relationship Id="rId67" Type="http://schemas.openxmlformats.org/officeDocument/2006/relationships/image" Target="../media/image5460.png"/><Relationship Id="rId20" Type="http://schemas.openxmlformats.org/officeDocument/2006/relationships/image" Target="../media/image5434.png"/><Relationship Id="rId41" Type="http://schemas.openxmlformats.org/officeDocument/2006/relationships/image" Target="../media/image5453.png"/><Relationship Id="rId54" Type="http://schemas.openxmlformats.org/officeDocument/2006/relationships/image" Target="../media/image371.png"/><Relationship Id="rId62" Type="http://schemas.openxmlformats.org/officeDocument/2006/relationships/image" Target="../media/image379.png"/><Relationship Id="rId70" Type="http://schemas.openxmlformats.org/officeDocument/2006/relationships/image" Target="../media/image5461.png"/><Relationship Id="rId1" Type="http://schemas.openxmlformats.org/officeDocument/2006/relationships/slideLayout" Target="../slideLayouts/slideLayout5.xml"/><Relationship Id="rId6" Type="http://schemas.openxmlformats.org/officeDocument/2006/relationships/image" Target="../media/image2456.png"/><Relationship Id="rId15" Type="http://schemas.openxmlformats.org/officeDocument/2006/relationships/image" Target="../media/image5429.png"/><Relationship Id="rId23" Type="http://schemas.openxmlformats.org/officeDocument/2006/relationships/image" Target="../media/image5437.png"/><Relationship Id="rId28" Type="http://schemas.openxmlformats.org/officeDocument/2006/relationships/image" Target="../media/image5442.png"/><Relationship Id="rId36" Type="http://schemas.openxmlformats.org/officeDocument/2006/relationships/image" Target="../media/image5450.png"/><Relationship Id="rId49" Type="http://schemas.openxmlformats.org/officeDocument/2006/relationships/image" Target="../media/image366.png"/><Relationship Id="rId57" Type="http://schemas.openxmlformats.org/officeDocument/2006/relationships/image" Target="../media/image374.png"/><Relationship Id="rId10" Type="http://schemas.openxmlformats.org/officeDocument/2006/relationships/image" Target="../media/image5424.png"/><Relationship Id="rId31" Type="http://schemas.openxmlformats.org/officeDocument/2006/relationships/image" Target="../media/image5445.png"/><Relationship Id="rId44" Type="http://schemas.openxmlformats.org/officeDocument/2006/relationships/image" Target="../media/image5456.png"/><Relationship Id="rId52" Type="http://schemas.openxmlformats.org/officeDocument/2006/relationships/image" Target="../media/image369.png"/><Relationship Id="rId60" Type="http://schemas.openxmlformats.org/officeDocument/2006/relationships/image" Target="../media/image377.png"/><Relationship Id="rId65" Type="http://schemas.openxmlformats.org/officeDocument/2006/relationships/image" Target="../media/image760.png"/><Relationship Id="rId4" Type="http://schemas.openxmlformats.org/officeDocument/2006/relationships/image" Target="../media/image5359.png"/><Relationship Id="rId9" Type="http://schemas.openxmlformats.org/officeDocument/2006/relationships/image" Target="../media/image5423.png"/><Relationship Id="rId13" Type="http://schemas.openxmlformats.org/officeDocument/2006/relationships/image" Target="../media/image5427.png"/><Relationship Id="rId18" Type="http://schemas.openxmlformats.org/officeDocument/2006/relationships/image" Target="../media/image5432.png"/><Relationship Id="rId39" Type="http://schemas.openxmlformats.org/officeDocument/2006/relationships/image" Target="../media/image2482.png"/><Relationship Id="rId34" Type="http://schemas.openxmlformats.org/officeDocument/2006/relationships/image" Target="../media/image5448.png"/><Relationship Id="rId50" Type="http://schemas.openxmlformats.org/officeDocument/2006/relationships/image" Target="../media/image367.png"/><Relationship Id="rId55" Type="http://schemas.openxmlformats.org/officeDocument/2006/relationships/image" Target="../media/image372.png"/></Relationships>
</file>

<file path=ppt/slides/_rels/slide152.xml.rels><?xml version="1.0" encoding="UTF-8" standalone="yes"?>
<Relationships xmlns="http://schemas.openxmlformats.org/package/2006/relationships"><Relationship Id="rId26" Type="http://schemas.openxmlformats.org/officeDocument/2006/relationships/image" Target="../media/image5485.png"/><Relationship Id="rId21" Type="http://schemas.openxmlformats.org/officeDocument/2006/relationships/image" Target="../media/image5480.png"/><Relationship Id="rId42" Type="http://schemas.openxmlformats.org/officeDocument/2006/relationships/image" Target="../media/image5499.png"/><Relationship Id="rId47" Type="http://schemas.openxmlformats.org/officeDocument/2006/relationships/image" Target="../media/image5504.png"/><Relationship Id="rId63" Type="http://schemas.openxmlformats.org/officeDocument/2006/relationships/image" Target="../media/image5520.png"/><Relationship Id="rId68" Type="http://schemas.openxmlformats.org/officeDocument/2006/relationships/image" Target="../media/image5237.png"/><Relationship Id="rId7" Type="http://schemas.openxmlformats.org/officeDocument/2006/relationships/image" Target="../media/image5466.png"/><Relationship Id="rId2" Type="http://schemas.openxmlformats.org/officeDocument/2006/relationships/image" Target="../media/image5463.png"/><Relationship Id="rId16" Type="http://schemas.openxmlformats.org/officeDocument/2006/relationships/image" Target="../media/image5475.png"/><Relationship Id="rId29" Type="http://schemas.openxmlformats.org/officeDocument/2006/relationships/image" Target="../media/image2703.png"/><Relationship Id="rId11" Type="http://schemas.openxmlformats.org/officeDocument/2006/relationships/image" Target="../media/image5470.png"/><Relationship Id="rId24" Type="http://schemas.openxmlformats.org/officeDocument/2006/relationships/image" Target="../media/image5483.png"/><Relationship Id="rId32" Type="http://schemas.openxmlformats.org/officeDocument/2006/relationships/image" Target="../media/image5489.png"/><Relationship Id="rId37" Type="http://schemas.openxmlformats.org/officeDocument/2006/relationships/image" Target="../media/image5494.png"/><Relationship Id="rId40" Type="http://schemas.openxmlformats.org/officeDocument/2006/relationships/image" Target="../media/image5497.png"/><Relationship Id="rId45" Type="http://schemas.openxmlformats.org/officeDocument/2006/relationships/image" Target="../media/image5502.png"/><Relationship Id="rId53" Type="http://schemas.openxmlformats.org/officeDocument/2006/relationships/image" Target="../media/image5510.png"/><Relationship Id="rId58" Type="http://schemas.openxmlformats.org/officeDocument/2006/relationships/image" Target="../media/image5515.png"/><Relationship Id="rId66" Type="http://schemas.openxmlformats.org/officeDocument/2006/relationships/image" Target="../media/image792.png"/><Relationship Id="rId5" Type="http://schemas.openxmlformats.org/officeDocument/2006/relationships/image" Target="../media/image2525.png"/><Relationship Id="rId61" Type="http://schemas.openxmlformats.org/officeDocument/2006/relationships/image" Target="../media/image5518.png"/><Relationship Id="rId19" Type="http://schemas.openxmlformats.org/officeDocument/2006/relationships/image" Target="../media/image5478.png"/><Relationship Id="rId14" Type="http://schemas.openxmlformats.org/officeDocument/2006/relationships/image" Target="../media/image5473.png"/><Relationship Id="rId22" Type="http://schemas.openxmlformats.org/officeDocument/2006/relationships/image" Target="../media/image5481.png"/><Relationship Id="rId27" Type="http://schemas.openxmlformats.org/officeDocument/2006/relationships/image" Target="../media/image2402.png"/><Relationship Id="rId30" Type="http://schemas.openxmlformats.org/officeDocument/2006/relationships/image" Target="../media/image5487.png"/><Relationship Id="rId35" Type="http://schemas.openxmlformats.org/officeDocument/2006/relationships/image" Target="../media/image5492.png"/><Relationship Id="rId43" Type="http://schemas.openxmlformats.org/officeDocument/2006/relationships/image" Target="../media/image5500.png"/><Relationship Id="rId48" Type="http://schemas.openxmlformats.org/officeDocument/2006/relationships/image" Target="../media/image5505.png"/><Relationship Id="rId56" Type="http://schemas.openxmlformats.org/officeDocument/2006/relationships/image" Target="../media/image5513.png"/><Relationship Id="rId64" Type="http://schemas.openxmlformats.org/officeDocument/2006/relationships/image" Target="../media/image5521.png"/><Relationship Id="rId69" Type="http://schemas.openxmlformats.org/officeDocument/2006/relationships/image" Target="../media/image5522.png"/><Relationship Id="rId8" Type="http://schemas.openxmlformats.org/officeDocument/2006/relationships/image" Target="../media/image5467.png"/><Relationship Id="rId51" Type="http://schemas.openxmlformats.org/officeDocument/2006/relationships/image" Target="../media/image5508.png"/><Relationship Id="rId3" Type="http://schemas.openxmlformats.org/officeDocument/2006/relationships/image" Target="../media/image2523.png"/><Relationship Id="rId12" Type="http://schemas.openxmlformats.org/officeDocument/2006/relationships/image" Target="../media/image5471.png"/><Relationship Id="rId17" Type="http://schemas.openxmlformats.org/officeDocument/2006/relationships/image" Target="../media/image5476.png"/><Relationship Id="rId25" Type="http://schemas.openxmlformats.org/officeDocument/2006/relationships/image" Target="../media/image5484.png"/><Relationship Id="rId33" Type="http://schemas.openxmlformats.org/officeDocument/2006/relationships/image" Target="../media/image5490.png"/><Relationship Id="rId38" Type="http://schemas.openxmlformats.org/officeDocument/2006/relationships/image" Target="../media/image5495.png"/><Relationship Id="rId46" Type="http://schemas.openxmlformats.org/officeDocument/2006/relationships/image" Target="../media/image5503.png"/><Relationship Id="rId59" Type="http://schemas.openxmlformats.org/officeDocument/2006/relationships/image" Target="../media/image5516.png"/><Relationship Id="rId67" Type="http://schemas.openxmlformats.org/officeDocument/2006/relationships/image" Target="../media/image5236.png"/><Relationship Id="rId20" Type="http://schemas.openxmlformats.org/officeDocument/2006/relationships/image" Target="../media/image5479.png"/><Relationship Id="rId41" Type="http://schemas.openxmlformats.org/officeDocument/2006/relationships/image" Target="../media/image5498.png"/><Relationship Id="rId54" Type="http://schemas.openxmlformats.org/officeDocument/2006/relationships/image" Target="../media/image5511.png"/><Relationship Id="rId62" Type="http://schemas.openxmlformats.org/officeDocument/2006/relationships/image" Target="../media/image5519.png"/><Relationship Id="rId70" Type="http://schemas.openxmlformats.org/officeDocument/2006/relationships/image" Target="../media/image5523.png"/><Relationship Id="rId1" Type="http://schemas.openxmlformats.org/officeDocument/2006/relationships/slideLayout" Target="../slideLayouts/slideLayout5.xml"/><Relationship Id="rId6" Type="http://schemas.openxmlformats.org/officeDocument/2006/relationships/image" Target="../media/image5465.png"/><Relationship Id="rId15" Type="http://schemas.openxmlformats.org/officeDocument/2006/relationships/image" Target="../media/image5474.png"/><Relationship Id="rId23" Type="http://schemas.openxmlformats.org/officeDocument/2006/relationships/image" Target="../media/image5482.png"/><Relationship Id="rId28" Type="http://schemas.openxmlformats.org/officeDocument/2006/relationships/image" Target="../media/image5486.png"/><Relationship Id="rId36" Type="http://schemas.openxmlformats.org/officeDocument/2006/relationships/image" Target="../media/image5493.png"/><Relationship Id="rId49" Type="http://schemas.openxmlformats.org/officeDocument/2006/relationships/image" Target="../media/image5506.png"/><Relationship Id="rId57" Type="http://schemas.openxmlformats.org/officeDocument/2006/relationships/image" Target="../media/image5514.png"/><Relationship Id="rId10" Type="http://schemas.openxmlformats.org/officeDocument/2006/relationships/image" Target="../media/image5469.png"/><Relationship Id="rId31" Type="http://schemas.openxmlformats.org/officeDocument/2006/relationships/image" Target="../media/image5488.png"/><Relationship Id="rId44" Type="http://schemas.openxmlformats.org/officeDocument/2006/relationships/image" Target="../media/image5501.png"/><Relationship Id="rId52" Type="http://schemas.openxmlformats.org/officeDocument/2006/relationships/image" Target="../media/image5509.png"/><Relationship Id="rId60" Type="http://schemas.openxmlformats.org/officeDocument/2006/relationships/image" Target="../media/image5517.png"/><Relationship Id="rId65" Type="http://schemas.openxmlformats.org/officeDocument/2006/relationships/image" Target="../media/image791.png"/><Relationship Id="rId4" Type="http://schemas.openxmlformats.org/officeDocument/2006/relationships/image" Target="../media/image5464.png"/><Relationship Id="rId9" Type="http://schemas.openxmlformats.org/officeDocument/2006/relationships/image" Target="../media/image5468.png"/><Relationship Id="rId13" Type="http://schemas.openxmlformats.org/officeDocument/2006/relationships/image" Target="../media/image5472.png"/><Relationship Id="rId18" Type="http://schemas.openxmlformats.org/officeDocument/2006/relationships/image" Target="../media/image5477.png"/><Relationship Id="rId39" Type="http://schemas.openxmlformats.org/officeDocument/2006/relationships/image" Target="../media/image5496.png"/><Relationship Id="rId34" Type="http://schemas.openxmlformats.org/officeDocument/2006/relationships/image" Target="../media/image5491.png"/><Relationship Id="rId50" Type="http://schemas.openxmlformats.org/officeDocument/2006/relationships/image" Target="../media/image5507.png"/><Relationship Id="rId55" Type="http://schemas.openxmlformats.org/officeDocument/2006/relationships/image" Target="../media/image5512.png"/></Relationships>
</file>

<file path=ppt/slides/_rels/slide153.xml.rels><?xml version="1.0" encoding="UTF-8" standalone="yes"?>
<Relationships xmlns="http://schemas.openxmlformats.org/package/2006/relationships"><Relationship Id="rId13" Type="http://schemas.openxmlformats.org/officeDocument/2006/relationships/image" Target="../media/image5533.png"/><Relationship Id="rId18" Type="http://schemas.openxmlformats.org/officeDocument/2006/relationships/image" Target="../media/image5538.png"/><Relationship Id="rId26" Type="http://schemas.openxmlformats.org/officeDocument/2006/relationships/image" Target="../media/image5545.png"/><Relationship Id="rId39" Type="http://schemas.openxmlformats.org/officeDocument/2006/relationships/image" Target="../media/image373.png"/><Relationship Id="rId21" Type="http://schemas.openxmlformats.org/officeDocument/2006/relationships/image" Target="../media/image5541.png"/><Relationship Id="rId34" Type="http://schemas.openxmlformats.org/officeDocument/2006/relationships/image" Target="../media/image368.png"/><Relationship Id="rId42" Type="http://schemas.openxmlformats.org/officeDocument/2006/relationships/image" Target="../media/image376.png"/><Relationship Id="rId47" Type="http://schemas.openxmlformats.org/officeDocument/2006/relationships/image" Target="../media/image381.png"/><Relationship Id="rId50" Type="http://schemas.openxmlformats.org/officeDocument/2006/relationships/image" Target="../media/image384.png"/><Relationship Id="rId7" Type="http://schemas.openxmlformats.org/officeDocument/2006/relationships/image" Target="../media/image5527.png"/><Relationship Id="rId2" Type="http://schemas.openxmlformats.org/officeDocument/2006/relationships/image" Target="../media/image5524.png"/><Relationship Id="rId16" Type="http://schemas.openxmlformats.org/officeDocument/2006/relationships/image" Target="../media/image5536.png"/><Relationship Id="rId29" Type="http://schemas.openxmlformats.org/officeDocument/2006/relationships/image" Target="../media/image5548.png"/><Relationship Id="rId11" Type="http://schemas.openxmlformats.org/officeDocument/2006/relationships/image" Target="../media/image5531.png"/><Relationship Id="rId24" Type="http://schemas.openxmlformats.org/officeDocument/2006/relationships/image" Target="../media/image5543.png"/><Relationship Id="rId32" Type="http://schemas.openxmlformats.org/officeDocument/2006/relationships/image" Target="../media/image366.png"/><Relationship Id="rId37" Type="http://schemas.openxmlformats.org/officeDocument/2006/relationships/image" Target="../media/image371.png"/><Relationship Id="rId40" Type="http://schemas.openxmlformats.org/officeDocument/2006/relationships/image" Target="../media/image374.png"/><Relationship Id="rId45" Type="http://schemas.openxmlformats.org/officeDocument/2006/relationships/image" Target="../media/image379.png"/><Relationship Id="rId53" Type="http://schemas.openxmlformats.org/officeDocument/2006/relationships/image" Target="../media/image5550.png"/><Relationship Id="rId5" Type="http://schemas.openxmlformats.org/officeDocument/2006/relationships/image" Target="../media/image4757.png"/><Relationship Id="rId10" Type="http://schemas.openxmlformats.org/officeDocument/2006/relationships/image" Target="../media/image5530.png"/><Relationship Id="rId19" Type="http://schemas.openxmlformats.org/officeDocument/2006/relationships/image" Target="../media/image5539.png"/><Relationship Id="rId31" Type="http://schemas.openxmlformats.org/officeDocument/2006/relationships/image" Target="../media/image365.png"/><Relationship Id="rId44" Type="http://schemas.openxmlformats.org/officeDocument/2006/relationships/image" Target="../media/image378.png"/><Relationship Id="rId52" Type="http://schemas.openxmlformats.org/officeDocument/2006/relationships/image" Target="../media/image386.png"/><Relationship Id="rId4" Type="http://schemas.openxmlformats.org/officeDocument/2006/relationships/image" Target="../media/image5525.png"/><Relationship Id="rId9" Type="http://schemas.openxmlformats.org/officeDocument/2006/relationships/image" Target="../media/image5529.png"/><Relationship Id="rId14" Type="http://schemas.openxmlformats.org/officeDocument/2006/relationships/image" Target="../media/image5534.png"/><Relationship Id="rId22" Type="http://schemas.openxmlformats.org/officeDocument/2006/relationships/image" Target="../media/image5542.png"/><Relationship Id="rId27" Type="http://schemas.openxmlformats.org/officeDocument/2006/relationships/image" Target="../media/image5546.png"/><Relationship Id="rId30" Type="http://schemas.openxmlformats.org/officeDocument/2006/relationships/image" Target="../media/image5549.png"/><Relationship Id="rId35" Type="http://schemas.openxmlformats.org/officeDocument/2006/relationships/image" Target="../media/image369.png"/><Relationship Id="rId43" Type="http://schemas.openxmlformats.org/officeDocument/2006/relationships/image" Target="../media/image377.png"/><Relationship Id="rId48" Type="http://schemas.openxmlformats.org/officeDocument/2006/relationships/image" Target="../media/image382.png"/><Relationship Id="rId8" Type="http://schemas.openxmlformats.org/officeDocument/2006/relationships/image" Target="../media/image5528.png"/><Relationship Id="rId51" Type="http://schemas.openxmlformats.org/officeDocument/2006/relationships/image" Target="../media/image385.png"/><Relationship Id="rId3" Type="http://schemas.openxmlformats.org/officeDocument/2006/relationships/image" Target="../media/image2311.png"/><Relationship Id="rId12" Type="http://schemas.openxmlformats.org/officeDocument/2006/relationships/image" Target="../media/image5532.png"/><Relationship Id="rId17" Type="http://schemas.openxmlformats.org/officeDocument/2006/relationships/image" Target="../media/image5537.png"/><Relationship Id="rId25" Type="http://schemas.openxmlformats.org/officeDocument/2006/relationships/image" Target="../media/image5544.png"/><Relationship Id="rId33" Type="http://schemas.openxmlformats.org/officeDocument/2006/relationships/image" Target="../media/image367.png"/><Relationship Id="rId38" Type="http://schemas.openxmlformats.org/officeDocument/2006/relationships/image" Target="../media/image372.png"/><Relationship Id="rId46" Type="http://schemas.openxmlformats.org/officeDocument/2006/relationships/image" Target="../media/image380.png"/><Relationship Id="rId20" Type="http://schemas.openxmlformats.org/officeDocument/2006/relationships/image" Target="../media/image5540.png"/><Relationship Id="rId41" Type="http://schemas.openxmlformats.org/officeDocument/2006/relationships/image" Target="../media/image375.png"/><Relationship Id="rId1" Type="http://schemas.openxmlformats.org/officeDocument/2006/relationships/slideLayout" Target="../slideLayouts/slideLayout5.xml"/><Relationship Id="rId6" Type="http://schemas.openxmlformats.org/officeDocument/2006/relationships/image" Target="../media/image5526.png"/><Relationship Id="rId15" Type="http://schemas.openxmlformats.org/officeDocument/2006/relationships/image" Target="../media/image5535.png"/><Relationship Id="rId23" Type="http://schemas.openxmlformats.org/officeDocument/2006/relationships/image" Target="../media/image2321.png"/><Relationship Id="rId28" Type="http://schemas.openxmlformats.org/officeDocument/2006/relationships/image" Target="../media/image5547.png"/><Relationship Id="rId36" Type="http://schemas.openxmlformats.org/officeDocument/2006/relationships/image" Target="../media/image370.png"/><Relationship Id="rId49" Type="http://schemas.openxmlformats.org/officeDocument/2006/relationships/image" Target="../media/image383.png"/></Relationships>
</file>

<file path=ppt/slides/_rels/slide154.xml.rels><?xml version="1.0" encoding="UTF-8" standalone="yes"?>
<Relationships xmlns="http://schemas.openxmlformats.org/package/2006/relationships"><Relationship Id="rId13" Type="http://schemas.openxmlformats.org/officeDocument/2006/relationships/image" Target="../media/image5560.png"/><Relationship Id="rId18" Type="http://schemas.openxmlformats.org/officeDocument/2006/relationships/image" Target="../media/image5565.png"/><Relationship Id="rId26" Type="http://schemas.openxmlformats.org/officeDocument/2006/relationships/image" Target="../media/image5573.png"/><Relationship Id="rId39" Type="http://schemas.openxmlformats.org/officeDocument/2006/relationships/image" Target="../media/image5586.png"/><Relationship Id="rId21" Type="http://schemas.openxmlformats.org/officeDocument/2006/relationships/image" Target="../media/image5568.png"/><Relationship Id="rId34" Type="http://schemas.openxmlformats.org/officeDocument/2006/relationships/image" Target="../media/image5581.png"/><Relationship Id="rId42" Type="http://schemas.openxmlformats.org/officeDocument/2006/relationships/image" Target="../media/image5236.png"/><Relationship Id="rId47" Type="http://schemas.openxmlformats.org/officeDocument/2006/relationships/image" Target="../media/image5590.png"/><Relationship Id="rId7" Type="http://schemas.openxmlformats.org/officeDocument/2006/relationships/image" Target="../media/image5555.png"/><Relationship Id="rId2" Type="http://schemas.openxmlformats.org/officeDocument/2006/relationships/image" Target="../media/image5551.png"/><Relationship Id="rId16" Type="http://schemas.openxmlformats.org/officeDocument/2006/relationships/image" Target="../media/image5563.png"/><Relationship Id="rId29" Type="http://schemas.openxmlformats.org/officeDocument/2006/relationships/image" Target="../media/image5576.png"/><Relationship Id="rId1" Type="http://schemas.openxmlformats.org/officeDocument/2006/relationships/slideLayout" Target="../slideLayouts/slideLayout5.xml"/><Relationship Id="rId6" Type="http://schemas.openxmlformats.org/officeDocument/2006/relationships/image" Target="../media/image5554.png"/><Relationship Id="rId11" Type="http://schemas.openxmlformats.org/officeDocument/2006/relationships/image" Target="../media/image5558.png"/><Relationship Id="rId24" Type="http://schemas.openxmlformats.org/officeDocument/2006/relationships/image" Target="../media/image5571.png"/><Relationship Id="rId32" Type="http://schemas.openxmlformats.org/officeDocument/2006/relationships/image" Target="../media/image5579.png"/><Relationship Id="rId37" Type="http://schemas.openxmlformats.org/officeDocument/2006/relationships/image" Target="../media/image5584.png"/><Relationship Id="rId40" Type="http://schemas.openxmlformats.org/officeDocument/2006/relationships/image" Target="../media/image791.png"/><Relationship Id="rId45" Type="http://schemas.openxmlformats.org/officeDocument/2006/relationships/image" Target="../media/image5588.png"/><Relationship Id="rId5" Type="http://schemas.openxmlformats.org/officeDocument/2006/relationships/image" Target="../media/image5553.png"/><Relationship Id="rId15" Type="http://schemas.openxmlformats.org/officeDocument/2006/relationships/image" Target="../media/image5562.png"/><Relationship Id="rId23" Type="http://schemas.openxmlformats.org/officeDocument/2006/relationships/image" Target="../media/image5570.png"/><Relationship Id="rId28" Type="http://schemas.openxmlformats.org/officeDocument/2006/relationships/image" Target="../media/image5575.png"/><Relationship Id="rId36" Type="http://schemas.openxmlformats.org/officeDocument/2006/relationships/image" Target="../media/image5583.png"/><Relationship Id="rId10" Type="http://schemas.openxmlformats.org/officeDocument/2006/relationships/image" Target="../media/image5557.png"/><Relationship Id="rId19" Type="http://schemas.openxmlformats.org/officeDocument/2006/relationships/image" Target="../media/image5566.png"/><Relationship Id="rId31" Type="http://schemas.openxmlformats.org/officeDocument/2006/relationships/image" Target="../media/image5578.png"/><Relationship Id="rId44" Type="http://schemas.openxmlformats.org/officeDocument/2006/relationships/image" Target="../media/image5587.png"/><Relationship Id="rId4" Type="http://schemas.openxmlformats.org/officeDocument/2006/relationships/image" Target="../media/image2402.png"/><Relationship Id="rId9" Type="http://schemas.openxmlformats.org/officeDocument/2006/relationships/image" Target="../media/image2523.png"/><Relationship Id="rId14" Type="http://schemas.openxmlformats.org/officeDocument/2006/relationships/image" Target="../media/image5561.png"/><Relationship Id="rId22" Type="http://schemas.openxmlformats.org/officeDocument/2006/relationships/image" Target="../media/image5569.png"/><Relationship Id="rId27" Type="http://schemas.openxmlformats.org/officeDocument/2006/relationships/image" Target="../media/image5574.png"/><Relationship Id="rId30" Type="http://schemas.openxmlformats.org/officeDocument/2006/relationships/image" Target="../media/image5577.png"/><Relationship Id="rId35" Type="http://schemas.openxmlformats.org/officeDocument/2006/relationships/image" Target="../media/image5582.png"/><Relationship Id="rId43" Type="http://schemas.openxmlformats.org/officeDocument/2006/relationships/image" Target="../media/image5237.png"/><Relationship Id="rId8" Type="http://schemas.openxmlformats.org/officeDocument/2006/relationships/image" Target="../media/image5556.png"/><Relationship Id="rId3" Type="http://schemas.openxmlformats.org/officeDocument/2006/relationships/image" Target="../media/image5552.png"/><Relationship Id="rId12" Type="http://schemas.openxmlformats.org/officeDocument/2006/relationships/image" Target="../media/image5559.png"/><Relationship Id="rId17" Type="http://schemas.openxmlformats.org/officeDocument/2006/relationships/image" Target="../media/image5564.png"/><Relationship Id="rId25" Type="http://schemas.openxmlformats.org/officeDocument/2006/relationships/image" Target="../media/image5572.png"/><Relationship Id="rId33" Type="http://schemas.openxmlformats.org/officeDocument/2006/relationships/image" Target="../media/image5580.png"/><Relationship Id="rId38" Type="http://schemas.openxmlformats.org/officeDocument/2006/relationships/image" Target="../media/image5585.png"/><Relationship Id="rId46" Type="http://schemas.openxmlformats.org/officeDocument/2006/relationships/image" Target="../media/image5589.png"/><Relationship Id="rId20" Type="http://schemas.openxmlformats.org/officeDocument/2006/relationships/image" Target="../media/image5567.png"/><Relationship Id="rId41" Type="http://schemas.openxmlformats.org/officeDocument/2006/relationships/image" Target="../media/image792.png"/></Relationships>
</file>

<file path=ppt/slides/_rels/slide155.xml.rels><?xml version="1.0" encoding="UTF-8" standalone="yes"?>
<Relationships xmlns="http://schemas.openxmlformats.org/package/2006/relationships"><Relationship Id="rId8" Type="http://schemas.openxmlformats.org/officeDocument/2006/relationships/image" Target="../media/image366.png"/><Relationship Id="rId13" Type="http://schemas.openxmlformats.org/officeDocument/2006/relationships/image" Target="../media/image371.png"/><Relationship Id="rId18" Type="http://schemas.openxmlformats.org/officeDocument/2006/relationships/image" Target="../media/image376.png"/><Relationship Id="rId26" Type="http://schemas.openxmlformats.org/officeDocument/2006/relationships/image" Target="../media/image384.png"/><Relationship Id="rId3" Type="http://schemas.openxmlformats.org/officeDocument/2006/relationships/image" Target="../media/image2311.png"/><Relationship Id="rId21" Type="http://schemas.openxmlformats.org/officeDocument/2006/relationships/image" Target="../media/image379.png"/><Relationship Id="rId7" Type="http://schemas.openxmlformats.org/officeDocument/2006/relationships/image" Target="../media/image365.png"/><Relationship Id="rId12" Type="http://schemas.openxmlformats.org/officeDocument/2006/relationships/image" Target="../media/image370.png"/><Relationship Id="rId17" Type="http://schemas.openxmlformats.org/officeDocument/2006/relationships/image" Target="../media/image375.png"/><Relationship Id="rId25" Type="http://schemas.openxmlformats.org/officeDocument/2006/relationships/image" Target="../media/image383.png"/><Relationship Id="rId2" Type="http://schemas.openxmlformats.org/officeDocument/2006/relationships/image" Target="../media/image5591.png"/><Relationship Id="rId16" Type="http://schemas.openxmlformats.org/officeDocument/2006/relationships/image" Target="../media/image374.png"/><Relationship Id="rId20" Type="http://schemas.openxmlformats.org/officeDocument/2006/relationships/image" Target="../media/image378.png"/><Relationship Id="rId29" Type="http://schemas.openxmlformats.org/officeDocument/2006/relationships/image" Target="../media/image5594.png"/><Relationship Id="rId1" Type="http://schemas.openxmlformats.org/officeDocument/2006/relationships/slideLayout" Target="../slideLayouts/slideLayout5.xml"/><Relationship Id="rId6" Type="http://schemas.openxmlformats.org/officeDocument/2006/relationships/image" Target="../media/image5593.png"/><Relationship Id="rId11" Type="http://schemas.openxmlformats.org/officeDocument/2006/relationships/image" Target="../media/image369.png"/><Relationship Id="rId24" Type="http://schemas.openxmlformats.org/officeDocument/2006/relationships/image" Target="../media/image382.png"/><Relationship Id="rId5" Type="http://schemas.openxmlformats.org/officeDocument/2006/relationships/image" Target="../media/image2456.png"/><Relationship Id="rId15" Type="http://schemas.openxmlformats.org/officeDocument/2006/relationships/image" Target="../media/image373.png"/><Relationship Id="rId23" Type="http://schemas.openxmlformats.org/officeDocument/2006/relationships/image" Target="../media/image381.png"/><Relationship Id="rId28" Type="http://schemas.openxmlformats.org/officeDocument/2006/relationships/image" Target="../media/image386.png"/><Relationship Id="rId10" Type="http://schemas.openxmlformats.org/officeDocument/2006/relationships/image" Target="../media/image368.png"/><Relationship Id="rId19" Type="http://schemas.openxmlformats.org/officeDocument/2006/relationships/image" Target="../media/image377.png"/><Relationship Id="rId4" Type="http://schemas.openxmlformats.org/officeDocument/2006/relationships/image" Target="../media/image5592.png"/><Relationship Id="rId9" Type="http://schemas.openxmlformats.org/officeDocument/2006/relationships/image" Target="../media/image367.png"/><Relationship Id="rId14" Type="http://schemas.openxmlformats.org/officeDocument/2006/relationships/image" Target="../media/image372.png"/><Relationship Id="rId22" Type="http://schemas.openxmlformats.org/officeDocument/2006/relationships/image" Target="../media/image380.png"/><Relationship Id="rId27" Type="http://schemas.openxmlformats.org/officeDocument/2006/relationships/image" Target="../media/image385.png"/></Relationships>
</file>

<file path=ppt/slides/_rels/slide156.xml.rels><?xml version="1.0" encoding="UTF-8" standalone="yes"?>
<Relationships xmlns="http://schemas.openxmlformats.org/package/2006/relationships"><Relationship Id="rId13" Type="http://schemas.openxmlformats.org/officeDocument/2006/relationships/image" Target="../media/image5603.png"/><Relationship Id="rId18" Type="http://schemas.openxmlformats.org/officeDocument/2006/relationships/image" Target="../media/image5608.png"/><Relationship Id="rId26" Type="http://schemas.openxmlformats.org/officeDocument/2006/relationships/image" Target="../media/image5614.png"/><Relationship Id="rId39" Type="http://schemas.openxmlformats.org/officeDocument/2006/relationships/image" Target="../media/image1854.png"/><Relationship Id="rId21" Type="http://schemas.openxmlformats.org/officeDocument/2006/relationships/image" Target="../media/image5611.png"/><Relationship Id="rId34" Type="http://schemas.openxmlformats.org/officeDocument/2006/relationships/image" Target="../media/image3076.png"/><Relationship Id="rId42" Type="http://schemas.openxmlformats.org/officeDocument/2006/relationships/image" Target="../media/image1857.png"/><Relationship Id="rId7" Type="http://schemas.openxmlformats.org/officeDocument/2006/relationships/image" Target="../media/image5597.png"/><Relationship Id="rId2" Type="http://schemas.microsoft.com/office/2018/10/relationships/comments" Target="../comments/modernComment_199_0.xml"/><Relationship Id="rId16" Type="http://schemas.openxmlformats.org/officeDocument/2006/relationships/image" Target="../media/image5606.png"/><Relationship Id="rId20" Type="http://schemas.openxmlformats.org/officeDocument/2006/relationships/image" Target="../media/image5610.png"/><Relationship Id="rId29" Type="http://schemas.openxmlformats.org/officeDocument/2006/relationships/image" Target="../media/image730.png"/><Relationship Id="rId41" Type="http://schemas.openxmlformats.org/officeDocument/2006/relationships/image" Target="../media/image1856.png"/><Relationship Id="rId1" Type="http://schemas.openxmlformats.org/officeDocument/2006/relationships/slideLayout" Target="../slideLayouts/slideLayout5.xml"/><Relationship Id="rId6" Type="http://schemas.openxmlformats.org/officeDocument/2006/relationships/image" Target="../media/image2456.png"/><Relationship Id="rId11" Type="http://schemas.openxmlformats.org/officeDocument/2006/relationships/image" Target="../media/image5601.png"/><Relationship Id="rId24" Type="http://schemas.openxmlformats.org/officeDocument/2006/relationships/image" Target="../media/image5613.png"/><Relationship Id="rId32" Type="http://schemas.openxmlformats.org/officeDocument/2006/relationships/image" Target="../media/image3074.png"/><Relationship Id="rId37" Type="http://schemas.openxmlformats.org/officeDocument/2006/relationships/image" Target="../media/image1852.png"/><Relationship Id="rId40" Type="http://schemas.openxmlformats.org/officeDocument/2006/relationships/image" Target="../media/image1855.png"/><Relationship Id="rId5" Type="http://schemas.openxmlformats.org/officeDocument/2006/relationships/image" Target="../media/image5596.png"/><Relationship Id="rId15" Type="http://schemas.openxmlformats.org/officeDocument/2006/relationships/image" Target="../media/image5605.png"/><Relationship Id="rId23" Type="http://schemas.openxmlformats.org/officeDocument/2006/relationships/image" Target="../media/image2321.png"/><Relationship Id="rId28" Type="http://schemas.openxmlformats.org/officeDocument/2006/relationships/image" Target="../media/image729.png"/><Relationship Id="rId36" Type="http://schemas.openxmlformats.org/officeDocument/2006/relationships/image" Target="../media/image1851.png"/><Relationship Id="rId10" Type="http://schemas.openxmlformats.org/officeDocument/2006/relationships/image" Target="../media/image5600.png"/><Relationship Id="rId19" Type="http://schemas.openxmlformats.org/officeDocument/2006/relationships/image" Target="../media/image5609.png"/><Relationship Id="rId31" Type="http://schemas.openxmlformats.org/officeDocument/2006/relationships/image" Target="../media/image5362.png"/><Relationship Id="rId4" Type="http://schemas.openxmlformats.org/officeDocument/2006/relationships/image" Target="../media/image2311.png"/><Relationship Id="rId9" Type="http://schemas.openxmlformats.org/officeDocument/2006/relationships/image" Target="../media/image5599.png"/><Relationship Id="rId14" Type="http://schemas.openxmlformats.org/officeDocument/2006/relationships/image" Target="../media/image5604.png"/><Relationship Id="rId22" Type="http://schemas.openxmlformats.org/officeDocument/2006/relationships/image" Target="../media/image5612.png"/><Relationship Id="rId27" Type="http://schemas.openxmlformats.org/officeDocument/2006/relationships/image" Target="../media/image5615.png"/><Relationship Id="rId30" Type="http://schemas.openxmlformats.org/officeDocument/2006/relationships/image" Target="../media/image5361.png"/><Relationship Id="rId35" Type="http://schemas.openxmlformats.org/officeDocument/2006/relationships/image" Target="../media/image1850.png"/><Relationship Id="rId43" Type="http://schemas.openxmlformats.org/officeDocument/2006/relationships/image" Target="../media/image5616.png"/><Relationship Id="rId8" Type="http://schemas.openxmlformats.org/officeDocument/2006/relationships/image" Target="../media/image5598.png"/><Relationship Id="rId3" Type="http://schemas.openxmlformats.org/officeDocument/2006/relationships/image" Target="../media/image5595.png"/><Relationship Id="rId12" Type="http://schemas.openxmlformats.org/officeDocument/2006/relationships/image" Target="../media/image5602.png"/><Relationship Id="rId17" Type="http://schemas.openxmlformats.org/officeDocument/2006/relationships/image" Target="../media/image5607.png"/><Relationship Id="rId25" Type="http://schemas.openxmlformats.org/officeDocument/2006/relationships/image" Target="../media/image2482.png"/><Relationship Id="rId33" Type="http://schemas.openxmlformats.org/officeDocument/2006/relationships/image" Target="../media/image3075.png"/><Relationship Id="rId38" Type="http://schemas.openxmlformats.org/officeDocument/2006/relationships/image" Target="../media/image1853.png"/></Relationships>
</file>

<file path=ppt/slides/_rels/slide157.xml.rels><?xml version="1.0" encoding="UTF-8" standalone="yes"?>
<Relationships xmlns="http://schemas.openxmlformats.org/package/2006/relationships"><Relationship Id="rId13" Type="http://schemas.openxmlformats.org/officeDocument/2006/relationships/image" Target="../media/image367.png"/><Relationship Id="rId18" Type="http://schemas.openxmlformats.org/officeDocument/2006/relationships/image" Target="../media/image372.png"/><Relationship Id="rId26" Type="http://schemas.openxmlformats.org/officeDocument/2006/relationships/image" Target="../media/image380.png"/><Relationship Id="rId3" Type="http://schemas.openxmlformats.org/officeDocument/2006/relationships/image" Target="../media/image5618.png"/><Relationship Id="rId21" Type="http://schemas.openxmlformats.org/officeDocument/2006/relationships/image" Target="../media/image1456.png"/><Relationship Id="rId7" Type="http://schemas.openxmlformats.org/officeDocument/2006/relationships/image" Target="../media/image5620.png"/><Relationship Id="rId12" Type="http://schemas.openxmlformats.org/officeDocument/2006/relationships/image" Target="../media/image366.png"/><Relationship Id="rId17" Type="http://schemas.openxmlformats.org/officeDocument/2006/relationships/image" Target="../media/image371.png"/><Relationship Id="rId25" Type="http://schemas.openxmlformats.org/officeDocument/2006/relationships/image" Target="../media/image379.png"/><Relationship Id="rId33" Type="http://schemas.openxmlformats.org/officeDocument/2006/relationships/image" Target="../media/image5624.png"/><Relationship Id="rId2" Type="http://schemas.openxmlformats.org/officeDocument/2006/relationships/image" Target="../media/image5617.png"/><Relationship Id="rId16" Type="http://schemas.openxmlformats.org/officeDocument/2006/relationships/image" Target="../media/image370.png"/><Relationship Id="rId20" Type="http://schemas.openxmlformats.org/officeDocument/2006/relationships/image" Target="../media/image374.png"/><Relationship Id="rId29" Type="http://schemas.openxmlformats.org/officeDocument/2006/relationships/image" Target="../media/image383.png"/><Relationship Id="rId1" Type="http://schemas.openxmlformats.org/officeDocument/2006/relationships/slideLayout" Target="../slideLayouts/slideLayout5.xml"/><Relationship Id="rId6" Type="http://schemas.openxmlformats.org/officeDocument/2006/relationships/image" Target="../media/image2456.png"/><Relationship Id="rId11" Type="http://schemas.openxmlformats.org/officeDocument/2006/relationships/image" Target="../media/image755.png"/><Relationship Id="rId24" Type="http://schemas.openxmlformats.org/officeDocument/2006/relationships/image" Target="../media/image378.png"/><Relationship Id="rId32" Type="http://schemas.openxmlformats.org/officeDocument/2006/relationships/image" Target="../media/image763.png"/><Relationship Id="rId5" Type="http://schemas.openxmlformats.org/officeDocument/2006/relationships/image" Target="../media/image5619.png"/><Relationship Id="rId15" Type="http://schemas.openxmlformats.org/officeDocument/2006/relationships/image" Target="../media/image369.png"/><Relationship Id="rId23" Type="http://schemas.openxmlformats.org/officeDocument/2006/relationships/image" Target="../media/image377.png"/><Relationship Id="rId28" Type="http://schemas.openxmlformats.org/officeDocument/2006/relationships/image" Target="../media/image760.png"/><Relationship Id="rId10" Type="http://schemas.openxmlformats.org/officeDocument/2006/relationships/image" Target="../media/image5623.png"/><Relationship Id="rId19" Type="http://schemas.openxmlformats.org/officeDocument/2006/relationships/image" Target="../media/image757.png"/><Relationship Id="rId31" Type="http://schemas.openxmlformats.org/officeDocument/2006/relationships/image" Target="../media/image385.png"/><Relationship Id="rId4" Type="http://schemas.openxmlformats.org/officeDocument/2006/relationships/image" Target="../media/image2311.png"/><Relationship Id="rId9" Type="http://schemas.openxmlformats.org/officeDocument/2006/relationships/image" Target="../media/image5622.png"/><Relationship Id="rId14" Type="http://schemas.openxmlformats.org/officeDocument/2006/relationships/image" Target="../media/image368.png"/><Relationship Id="rId22" Type="http://schemas.openxmlformats.org/officeDocument/2006/relationships/image" Target="../media/image376.png"/><Relationship Id="rId27" Type="http://schemas.openxmlformats.org/officeDocument/2006/relationships/image" Target="../media/image381.png"/><Relationship Id="rId30" Type="http://schemas.openxmlformats.org/officeDocument/2006/relationships/image" Target="../media/image5460.png"/><Relationship Id="rId8" Type="http://schemas.openxmlformats.org/officeDocument/2006/relationships/image" Target="../media/image5621.png"/></Relationships>
</file>

<file path=ppt/slides/_rels/slide158.xml.rels><?xml version="1.0" encoding="UTF-8" standalone="yes"?>
<Relationships xmlns="http://schemas.openxmlformats.org/package/2006/relationships"><Relationship Id="rId8" Type="http://schemas.openxmlformats.org/officeDocument/2006/relationships/image" Target="../media/image792.png"/><Relationship Id="rId3" Type="http://schemas.openxmlformats.org/officeDocument/2006/relationships/image" Target="../media/image5625.png"/><Relationship Id="rId7" Type="http://schemas.openxmlformats.org/officeDocument/2006/relationships/image" Target="../media/image791.png"/><Relationship Id="rId2" Type="http://schemas.openxmlformats.org/officeDocument/2006/relationships/image" Target="../media/image2402.png"/><Relationship Id="rId1" Type="http://schemas.openxmlformats.org/officeDocument/2006/relationships/slideLayout" Target="../slideLayouts/slideLayout5.xml"/><Relationship Id="rId6" Type="http://schemas.openxmlformats.org/officeDocument/2006/relationships/image" Target="../media/image5627.png"/><Relationship Id="rId11" Type="http://schemas.openxmlformats.org/officeDocument/2006/relationships/image" Target="../media/image5628.png"/><Relationship Id="rId5" Type="http://schemas.openxmlformats.org/officeDocument/2006/relationships/image" Target="../media/image5626.png"/><Relationship Id="rId10" Type="http://schemas.openxmlformats.org/officeDocument/2006/relationships/image" Target="../media/image5237.png"/><Relationship Id="rId4" Type="http://schemas.openxmlformats.org/officeDocument/2006/relationships/image" Target="../media/image2703.png"/><Relationship Id="rId9" Type="http://schemas.openxmlformats.org/officeDocument/2006/relationships/image" Target="../media/image5236.png"/></Relationships>
</file>

<file path=ppt/slides/_rels/slide159.xml.rels><?xml version="1.0" encoding="UTF-8" standalone="yes"?>
<Relationships xmlns="http://schemas.openxmlformats.org/package/2006/relationships"><Relationship Id="rId8" Type="http://schemas.openxmlformats.org/officeDocument/2006/relationships/image" Target="../media/image369.png"/><Relationship Id="rId13" Type="http://schemas.openxmlformats.org/officeDocument/2006/relationships/image" Target="../media/image374.png"/><Relationship Id="rId18" Type="http://schemas.openxmlformats.org/officeDocument/2006/relationships/image" Target="../media/image379.png"/><Relationship Id="rId26" Type="http://schemas.openxmlformats.org/officeDocument/2006/relationships/image" Target="../media/image5631.png"/><Relationship Id="rId3" Type="http://schemas.openxmlformats.org/officeDocument/2006/relationships/image" Target="../media/image5630.png"/><Relationship Id="rId21" Type="http://schemas.openxmlformats.org/officeDocument/2006/relationships/image" Target="../media/image382.png"/><Relationship Id="rId7" Type="http://schemas.openxmlformats.org/officeDocument/2006/relationships/image" Target="../media/image368.png"/><Relationship Id="rId12" Type="http://schemas.openxmlformats.org/officeDocument/2006/relationships/image" Target="../media/image373.png"/><Relationship Id="rId17" Type="http://schemas.openxmlformats.org/officeDocument/2006/relationships/image" Target="../media/image378.png"/><Relationship Id="rId25" Type="http://schemas.openxmlformats.org/officeDocument/2006/relationships/image" Target="../media/image386.png"/><Relationship Id="rId2" Type="http://schemas.openxmlformats.org/officeDocument/2006/relationships/image" Target="../media/image5629.png"/><Relationship Id="rId16" Type="http://schemas.openxmlformats.org/officeDocument/2006/relationships/image" Target="../media/image377.png"/><Relationship Id="rId20" Type="http://schemas.openxmlformats.org/officeDocument/2006/relationships/image" Target="../media/image381.png"/><Relationship Id="rId1" Type="http://schemas.openxmlformats.org/officeDocument/2006/relationships/slideLayout" Target="../slideLayouts/slideLayout5.xml"/><Relationship Id="rId6" Type="http://schemas.openxmlformats.org/officeDocument/2006/relationships/image" Target="../media/image367.png"/><Relationship Id="rId11" Type="http://schemas.openxmlformats.org/officeDocument/2006/relationships/image" Target="../media/image372.png"/><Relationship Id="rId24" Type="http://schemas.openxmlformats.org/officeDocument/2006/relationships/image" Target="../media/image385.png"/><Relationship Id="rId5" Type="http://schemas.openxmlformats.org/officeDocument/2006/relationships/image" Target="../media/image366.png"/><Relationship Id="rId15" Type="http://schemas.openxmlformats.org/officeDocument/2006/relationships/image" Target="../media/image376.png"/><Relationship Id="rId23" Type="http://schemas.openxmlformats.org/officeDocument/2006/relationships/image" Target="../media/image384.png"/><Relationship Id="rId10" Type="http://schemas.openxmlformats.org/officeDocument/2006/relationships/image" Target="../media/image371.png"/><Relationship Id="rId19" Type="http://schemas.openxmlformats.org/officeDocument/2006/relationships/image" Target="../media/image380.png"/><Relationship Id="rId4" Type="http://schemas.openxmlformats.org/officeDocument/2006/relationships/image" Target="../media/image365.png"/><Relationship Id="rId9" Type="http://schemas.openxmlformats.org/officeDocument/2006/relationships/image" Target="../media/image370.png"/><Relationship Id="rId14" Type="http://schemas.openxmlformats.org/officeDocument/2006/relationships/image" Target="../media/image375.png"/><Relationship Id="rId22" Type="http://schemas.openxmlformats.org/officeDocument/2006/relationships/image" Target="../media/image383.png"/></Relationships>
</file>

<file path=ppt/slides/_rels/slide160.xml.rels><?xml version="1.0" encoding="UTF-8" standalone="yes"?>
<Relationships xmlns="http://schemas.openxmlformats.org/package/2006/relationships"><Relationship Id="rId26" Type="http://schemas.openxmlformats.org/officeDocument/2006/relationships/image" Target="../media/image2402.png"/><Relationship Id="rId21" Type="http://schemas.openxmlformats.org/officeDocument/2006/relationships/image" Target="../media/image5651.png"/><Relationship Id="rId42" Type="http://schemas.openxmlformats.org/officeDocument/2006/relationships/image" Target="../media/image5670.png"/><Relationship Id="rId47" Type="http://schemas.openxmlformats.org/officeDocument/2006/relationships/image" Target="../media/image5673.png"/><Relationship Id="rId63" Type="http://schemas.openxmlformats.org/officeDocument/2006/relationships/image" Target="../media/image5689.png"/><Relationship Id="rId68" Type="http://schemas.openxmlformats.org/officeDocument/2006/relationships/image" Target="../media/image5694.png"/><Relationship Id="rId2" Type="http://schemas.openxmlformats.org/officeDocument/2006/relationships/image" Target="../media/image5632.png"/><Relationship Id="rId16" Type="http://schemas.openxmlformats.org/officeDocument/2006/relationships/image" Target="../media/image5646.png"/><Relationship Id="rId29" Type="http://schemas.openxmlformats.org/officeDocument/2006/relationships/image" Target="../media/image5657.png"/><Relationship Id="rId11" Type="http://schemas.openxmlformats.org/officeDocument/2006/relationships/image" Target="../media/image5641.png"/><Relationship Id="rId24" Type="http://schemas.openxmlformats.org/officeDocument/2006/relationships/image" Target="../media/image5654.png"/><Relationship Id="rId32" Type="http://schemas.openxmlformats.org/officeDocument/2006/relationships/image" Target="../media/image5660.png"/><Relationship Id="rId37" Type="http://schemas.openxmlformats.org/officeDocument/2006/relationships/image" Target="../media/image5665.png"/><Relationship Id="rId40" Type="http://schemas.openxmlformats.org/officeDocument/2006/relationships/image" Target="../media/image5668.png"/><Relationship Id="rId45" Type="http://schemas.openxmlformats.org/officeDocument/2006/relationships/image" Target="../media/image2482.png"/><Relationship Id="rId53" Type="http://schemas.openxmlformats.org/officeDocument/2006/relationships/image" Target="../media/image5679.png"/><Relationship Id="rId58" Type="http://schemas.openxmlformats.org/officeDocument/2006/relationships/image" Target="../media/image5684.png"/><Relationship Id="rId66" Type="http://schemas.openxmlformats.org/officeDocument/2006/relationships/image" Target="../media/image5692.png"/><Relationship Id="rId74" Type="http://schemas.openxmlformats.org/officeDocument/2006/relationships/image" Target="../media/image5696.png"/><Relationship Id="rId5" Type="http://schemas.openxmlformats.org/officeDocument/2006/relationships/image" Target="../media/image5635.png"/><Relationship Id="rId61" Type="http://schemas.openxmlformats.org/officeDocument/2006/relationships/image" Target="../media/image5687.png"/><Relationship Id="rId19" Type="http://schemas.openxmlformats.org/officeDocument/2006/relationships/image" Target="../media/image5649.png"/><Relationship Id="rId14" Type="http://schemas.openxmlformats.org/officeDocument/2006/relationships/image" Target="../media/image5644.png"/><Relationship Id="rId22" Type="http://schemas.openxmlformats.org/officeDocument/2006/relationships/image" Target="../media/image5652.png"/><Relationship Id="rId27" Type="http://schemas.openxmlformats.org/officeDocument/2006/relationships/image" Target="../media/image5656.png"/><Relationship Id="rId30" Type="http://schemas.openxmlformats.org/officeDocument/2006/relationships/image" Target="../media/image5658.png"/><Relationship Id="rId35" Type="http://schemas.openxmlformats.org/officeDocument/2006/relationships/image" Target="../media/image5663.png"/><Relationship Id="rId43" Type="http://schemas.openxmlformats.org/officeDocument/2006/relationships/image" Target="../media/image2321.png"/><Relationship Id="rId48" Type="http://schemas.openxmlformats.org/officeDocument/2006/relationships/image" Target="../media/image5674.png"/><Relationship Id="rId56" Type="http://schemas.openxmlformats.org/officeDocument/2006/relationships/image" Target="../media/image5682.png"/><Relationship Id="rId64" Type="http://schemas.openxmlformats.org/officeDocument/2006/relationships/image" Target="../media/image5690.png"/><Relationship Id="rId69" Type="http://schemas.openxmlformats.org/officeDocument/2006/relationships/image" Target="../media/image5695.png"/><Relationship Id="rId8" Type="http://schemas.openxmlformats.org/officeDocument/2006/relationships/image" Target="../media/image5638.png"/><Relationship Id="rId51" Type="http://schemas.openxmlformats.org/officeDocument/2006/relationships/image" Target="../media/image5677.png"/><Relationship Id="rId72" Type="http://schemas.openxmlformats.org/officeDocument/2006/relationships/image" Target="../media/image5236.png"/><Relationship Id="rId3" Type="http://schemas.openxmlformats.org/officeDocument/2006/relationships/image" Target="../media/image5633.png"/><Relationship Id="rId12" Type="http://schemas.openxmlformats.org/officeDocument/2006/relationships/image" Target="../media/image5642.png"/><Relationship Id="rId17" Type="http://schemas.openxmlformats.org/officeDocument/2006/relationships/image" Target="../media/image5647.png"/><Relationship Id="rId25" Type="http://schemas.openxmlformats.org/officeDocument/2006/relationships/image" Target="../media/image5655.png"/><Relationship Id="rId33" Type="http://schemas.openxmlformats.org/officeDocument/2006/relationships/image" Target="../media/image5661.png"/><Relationship Id="rId38" Type="http://schemas.openxmlformats.org/officeDocument/2006/relationships/image" Target="../media/image5666.png"/><Relationship Id="rId46" Type="http://schemas.openxmlformats.org/officeDocument/2006/relationships/image" Target="../media/image5672.png"/><Relationship Id="rId59" Type="http://schemas.openxmlformats.org/officeDocument/2006/relationships/image" Target="../media/image5685.png"/><Relationship Id="rId67" Type="http://schemas.openxmlformats.org/officeDocument/2006/relationships/image" Target="../media/image5693.png"/><Relationship Id="rId20" Type="http://schemas.openxmlformats.org/officeDocument/2006/relationships/image" Target="../media/image5650.png"/><Relationship Id="rId41" Type="http://schemas.openxmlformats.org/officeDocument/2006/relationships/image" Target="../media/image5669.png"/><Relationship Id="rId54" Type="http://schemas.openxmlformats.org/officeDocument/2006/relationships/image" Target="../media/image5680.png"/><Relationship Id="rId62" Type="http://schemas.openxmlformats.org/officeDocument/2006/relationships/image" Target="../media/image5688.png"/><Relationship Id="rId70" Type="http://schemas.openxmlformats.org/officeDocument/2006/relationships/image" Target="../media/image791.png"/><Relationship Id="rId1" Type="http://schemas.openxmlformats.org/officeDocument/2006/relationships/slideLayout" Target="../slideLayouts/slideLayout5.xml"/><Relationship Id="rId6" Type="http://schemas.openxmlformats.org/officeDocument/2006/relationships/image" Target="../media/image5636.png"/><Relationship Id="rId15" Type="http://schemas.openxmlformats.org/officeDocument/2006/relationships/image" Target="../media/image5645.png"/><Relationship Id="rId23" Type="http://schemas.openxmlformats.org/officeDocument/2006/relationships/image" Target="../media/image5653.png"/><Relationship Id="rId28" Type="http://schemas.openxmlformats.org/officeDocument/2006/relationships/image" Target="../media/image2703.png"/><Relationship Id="rId36" Type="http://schemas.openxmlformats.org/officeDocument/2006/relationships/image" Target="../media/image5664.png"/><Relationship Id="rId49" Type="http://schemas.openxmlformats.org/officeDocument/2006/relationships/image" Target="../media/image5675.png"/><Relationship Id="rId57" Type="http://schemas.openxmlformats.org/officeDocument/2006/relationships/image" Target="../media/image5683.png"/><Relationship Id="rId10" Type="http://schemas.openxmlformats.org/officeDocument/2006/relationships/image" Target="../media/image5640.png"/><Relationship Id="rId31" Type="http://schemas.openxmlformats.org/officeDocument/2006/relationships/image" Target="../media/image5659.png"/><Relationship Id="rId44" Type="http://schemas.openxmlformats.org/officeDocument/2006/relationships/image" Target="../media/image5671.png"/><Relationship Id="rId52" Type="http://schemas.openxmlformats.org/officeDocument/2006/relationships/image" Target="../media/image5678.png"/><Relationship Id="rId60" Type="http://schemas.openxmlformats.org/officeDocument/2006/relationships/image" Target="../media/image5686.png"/><Relationship Id="rId65" Type="http://schemas.openxmlformats.org/officeDocument/2006/relationships/image" Target="../media/image5691.png"/><Relationship Id="rId73" Type="http://schemas.openxmlformats.org/officeDocument/2006/relationships/image" Target="../media/image5237.png"/><Relationship Id="rId4" Type="http://schemas.openxmlformats.org/officeDocument/2006/relationships/image" Target="../media/image5634.png"/><Relationship Id="rId9" Type="http://schemas.openxmlformats.org/officeDocument/2006/relationships/image" Target="../media/image5639.png"/><Relationship Id="rId13" Type="http://schemas.openxmlformats.org/officeDocument/2006/relationships/image" Target="../media/image5643.png"/><Relationship Id="rId18" Type="http://schemas.openxmlformats.org/officeDocument/2006/relationships/image" Target="../media/image5648.png"/><Relationship Id="rId39" Type="http://schemas.openxmlformats.org/officeDocument/2006/relationships/image" Target="../media/image5667.png"/><Relationship Id="rId34" Type="http://schemas.openxmlformats.org/officeDocument/2006/relationships/image" Target="../media/image5662.png"/><Relationship Id="rId50" Type="http://schemas.openxmlformats.org/officeDocument/2006/relationships/image" Target="../media/image5676.png"/><Relationship Id="rId55" Type="http://schemas.openxmlformats.org/officeDocument/2006/relationships/image" Target="../media/image5681.png"/><Relationship Id="rId7" Type="http://schemas.openxmlformats.org/officeDocument/2006/relationships/image" Target="../media/image5637.png"/><Relationship Id="rId71" Type="http://schemas.openxmlformats.org/officeDocument/2006/relationships/image" Target="../media/image792.png"/></Relationships>
</file>

<file path=ppt/slides/_rels/slide161.xml.rels><?xml version="1.0" encoding="UTF-8" standalone="yes"?>
<Relationships xmlns="http://schemas.openxmlformats.org/package/2006/relationships"><Relationship Id="rId8" Type="http://schemas.openxmlformats.org/officeDocument/2006/relationships/image" Target="../media/image369.png"/><Relationship Id="rId13" Type="http://schemas.openxmlformats.org/officeDocument/2006/relationships/image" Target="../media/image374.png"/><Relationship Id="rId18" Type="http://schemas.openxmlformats.org/officeDocument/2006/relationships/image" Target="../media/image379.png"/><Relationship Id="rId26" Type="http://schemas.openxmlformats.org/officeDocument/2006/relationships/image" Target="../media/image5699.png"/><Relationship Id="rId3" Type="http://schemas.openxmlformats.org/officeDocument/2006/relationships/image" Target="../media/image5698.png"/><Relationship Id="rId21" Type="http://schemas.openxmlformats.org/officeDocument/2006/relationships/image" Target="../media/image760.png"/><Relationship Id="rId7" Type="http://schemas.openxmlformats.org/officeDocument/2006/relationships/image" Target="../media/image368.png"/><Relationship Id="rId12" Type="http://schemas.openxmlformats.org/officeDocument/2006/relationships/image" Target="../media/image757.png"/><Relationship Id="rId17" Type="http://schemas.openxmlformats.org/officeDocument/2006/relationships/image" Target="../media/image378.png"/><Relationship Id="rId25" Type="http://schemas.openxmlformats.org/officeDocument/2006/relationships/image" Target="../media/image386.png"/><Relationship Id="rId2" Type="http://schemas.openxmlformats.org/officeDocument/2006/relationships/image" Target="../media/image5697.png"/><Relationship Id="rId16" Type="http://schemas.openxmlformats.org/officeDocument/2006/relationships/image" Target="../media/image377.png"/><Relationship Id="rId20" Type="http://schemas.openxmlformats.org/officeDocument/2006/relationships/image" Target="../media/image381.png"/><Relationship Id="rId1" Type="http://schemas.openxmlformats.org/officeDocument/2006/relationships/slideLayout" Target="../slideLayouts/slideLayout5.xml"/><Relationship Id="rId6" Type="http://schemas.openxmlformats.org/officeDocument/2006/relationships/image" Target="../media/image367.png"/><Relationship Id="rId11" Type="http://schemas.openxmlformats.org/officeDocument/2006/relationships/image" Target="../media/image372.png"/><Relationship Id="rId24" Type="http://schemas.openxmlformats.org/officeDocument/2006/relationships/image" Target="../media/image385.png"/><Relationship Id="rId5" Type="http://schemas.openxmlformats.org/officeDocument/2006/relationships/image" Target="../media/image366.png"/><Relationship Id="rId15" Type="http://schemas.openxmlformats.org/officeDocument/2006/relationships/image" Target="../media/image376.png"/><Relationship Id="rId23" Type="http://schemas.openxmlformats.org/officeDocument/2006/relationships/image" Target="../media/image2708.png"/><Relationship Id="rId10" Type="http://schemas.openxmlformats.org/officeDocument/2006/relationships/image" Target="../media/image371.png"/><Relationship Id="rId19" Type="http://schemas.openxmlformats.org/officeDocument/2006/relationships/image" Target="../media/image380.png"/><Relationship Id="rId4" Type="http://schemas.openxmlformats.org/officeDocument/2006/relationships/image" Target="../media/image365.png"/><Relationship Id="rId9" Type="http://schemas.openxmlformats.org/officeDocument/2006/relationships/image" Target="../media/image370.png"/><Relationship Id="rId14" Type="http://schemas.openxmlformats.org/officeDocument/2006/relationships/image" Target="../media/image375.png"/><Relationship Id="rId22" Type="http://schemas.openxmlformats.org/officeDocument/2006/relationships/image" Target="../media/image383.png"/></Relationships>
</file>

<file path=ppt/slides/_rels/slide162.xml.rels><?xml version="1.0" encoding="UTF-8" standalone="yes"?>
<Relationships xmlns="http://schemas.openxmlformats.org/package/2006/relationships"><Relationship Id="rId3" Type="http://schemas.openxmlformats.org/officeDocument/2006/relationships/image" Target="../media/image791.png"/><Relationship Id="rId7" Type="http://schemas.openxmlformats.org/officeDocument/2006/relationships/image" Target="../media/image5701.png"/><Relationship Id="rId2" Type="http://schemas.openxmlformats.org/officeDocument/2006/relationships/image" Target="../media/image5700.png"/><Relationship Id="rId1" Type="http://schemas.openxmlformats.org/officeDocument/2006/relationships/slideLayout" Target="../slideLayouts/slideLayout5.xml"/><Relationship Id="rId6" Type="http://schemas.openxmlformats.org/officeDocument/2006/relationships/image" Target="../media/image5237.png"/><Relationship Id="rId5" Type="http://schemas.openxmlformats.org/officeDocument/2006/relationships/image" Target="../media/image5236.png"/><Relationship Id="rId4" Type="http://schemas.openxmlformats.org/officeDocument/2006/relationships/image" Target="../media/image792.png"/></Relationships>
</file>

<file path=ppt/slides/_rels/slide163.xml.rels><?xml version="1.0" encoding="UTF-8" standalone="yes"?>
<Relationships xmlns="http://schemas.openxmlformats.org/package/2006/relationships"><Relationship Id="rId8" Type="http://schemas.openxmlformats.org/officeDocument/2006/relationships/image" Target="../media/image5706.png"/><Relationship Id="rId3" Type="http://schemas.openxmlformats.org/officeDocument/2006/relationships/image" Target="../media/image5703.png"/><Relationship Id="rId7" Type="http://schemas.openxmlformats.org/officeDocument/2006/relationships/image" Target="../media/image5705.png"/><Relationship Id="rId2" Type="http://schemas.openxmlformats.org/officeDocument/2006/relationships/image" Target="../media/image5702.png"/><Relationship Id="rId1" Type="http://schemas.openxmlformats.org/officeDocument/2006/relationships/slideLayout" Target="../slideLayouts/slideLayout5.xml"/><Relationship Id="rId6" Type="http://schemas.openxmlformats.org/officeDocument/2006/relationships/image" Target="../media/image792.png"/><Relationship Id="rId5" Type="http://schemas.openxmlformats.org/officeDocument/2006/relationships/image" Target="../media/image791.png"/><Relationship Id="rId4" Type="http://schemas.openxmlformats.org/officeDocument/2006/relationships/image" Target="../media/image5704.png"/><Relationship Id="rId9" Type="http://schemas.openxmlformats.org/officeDocument/2006/relationships/image" Target="../media/image5707.png"/></Relationships>
</file>

<file path=ppt/slides/_rels/slide164.xml.rels><?xml version="1.0" encoding="UTF-8" standalone="yes"?>
<Relationships xmlns="http://schemas.openxmlformats.org/package/2006/relationships"><Relationship Id="rId13" Type="http://schemas.openxmlformats.org/officeDocument/2006/relationships/image" Target="../media/image5717.png"/><Relationship Id="rId18" Type="http://schemas.openxmlformats.org/officeDocument/2006/relationships/image" Target="../media/image5722.png"/><Relationship Id="rId26" Type="http://schemas.openxmlformats.org/officeDocument/2006/relationships/image" Target="../media/image5730.png"/><Relationship Id="rId3" Type="http://schemas.openxmlformats.org/officeDocument/2006/relationships/image" Target="../media/image2321.png"/><Relationship Id="rId21" Type="http://schemas.openxmlformats.org/officeDocument/2006/relationships/image" Target="../media/image5725.png"/><Relationship Id="rId34" Type="http://schemas.openxmlformats.org/officeDocument/2006/relationships/image" Target="../media/image5736.png"/><Relationship Id="rId7" Type="http://schemas.openxmlformats.org/officeDocument/2006/relationships/image" Target="../media/image5711.png"/><Relationship Id="rId12" Type="http://schemas.openxmlformats.org/officeDocument/2006/relationships/image" Target="../media/image5716.png"/><Relationship Id="rId17" Type="http://schemas.openxmlformats.org/officeDocument/2006/relationships/image" Target="../media/image5721.png"/><Relationship Id="rId25" Type="http://schemas.openxmlformats.org/officeDocument/2006/relationships/image" Target="../media/image5729.png"/><Relationship Id="rId33" Type="http://schemas.openxmlformats.org/officeDocument/2006/relationships/image" Target="../media/image5251.png"/><Relationship Id="rId2" Type="http://schemas.openxmlformats.org/officeDocument/2006/relationships/image" Target="../media/image5708.png"/><Relationship Id="rId16" Type="http://schemas.openxmlformats.org/officeDocument/2006/relationships/image" Target="../media/image5720.png"/><Relationship Id="rId20" Type="http://schemas.openxmlformats.org/officeDocument/2006/relationships/image" Target="../media/image5724.png"/><Relationship Id="rId29" Type="http://schemas.openxmlformats.org/officeDocument/2006/relationships/image" Target="../media/image5733.png"/><Relationship Id="rId1" Type="http://schemas.openxmlformats.org/officeDocument/2006/relationships/slideLayout" Target="../slideLayouts/slideLayout5.xml"/><Relationship Id="rId6" Type="http://schemas.openxmlformats.org/officeDocument/2006/relationships/image" Target="../media/image5710.png"/><Relationship Id="rId11" Type="http://schemas.openxmlformats.org/officeDocument/2006/relationships/image" Target="../media/image5715.png"/><Relationship Id="rId24" Type="http://schemas.openxmlformats.org/officeDocument/2006/relationships/image" Target="../media/image5728.png"/><Relationship Id="rId32" Type="http://schemas.openxmlformats.org/officeDocument/2006/relationships/image" Target="../media/image5250.png"/><Relationship Id="rId5" Type="http://schemas.openxmlformats.org/officeDocument/2006/relationships/image" Target="../media/image2324.png"/><Relationship Id="rId15" Type="http://schemas.openxmlformats.org/officeDocument/2006/relationships/image" Target="../media/image5719.png"/><Relationship Id="rId23" Type="http://schemas.openxmlformats.org/officeDocument/2006/relationships/image" Target="../media/image5727.png"/><Relationship Id="rId28" Type="http://schemas.openxmlformats.org/officeDocument/2006/relationships/image" Target="../media/image5732.png"/><Relationship Id="rId10" Type="http://schemas.openxmlformats.org/officeDocument/2006/relationships/image" Target="../media/image5714.png"/><Relationship Id="rId19" Type="http://schemas.openxmlformats.org/officeDocument/2006/relationships/image" Target="../media/image5723.png"/><Relationship Id="rId31" Type="http://schemas.openxmlformats.org/officeDocument/2006/relationships/image" Target="../media/image5735.png"/><Relationship Id="rId4" Type="http://schemas.openxmlformats.org/officeDocument/2006/relationships/image" Target="../media/image5709.png"/><Relationship Id="rId9" Type="http://schemas.openxmlformats.org/officeDocument/2006/relationships/image" Target="../media/image5713.png"/><Relationship Id="rId14" Type="http://schemas.openxmlformats.org/officeDocument/2006/relationships/image" Target="../media/image5718.png"/><Relationship Id="rId22" Type="http://schemas.openxmlformats.org/officeDocument/2006/relationships/image" Target="../media/image5726.png"/><Relationship Id="rId27" Type="http://schemas.openxmlformats.org/officeDocument/2006/relationships/image" Target="../media/image5731.png"/><Relationship Id="rId30" Type="http://schemas.openxmlformats.org/officeDocument/2006/relationships/image" Target="../media/image5734.png"/><Relationship Id="rId8" Type="http://schemas.openxmlformats.org/officeDocument/2006/relationships/image" Target="../media/image5712.png"/></Relationships>
</file>

<file path=ppt/slides/_rels/slide165.xml.rels><?xml version="1.0" encoding="UTF-8" standalone="yes"?>
<Relationships xmlns="http://schemas.openxmlformats.org/package/2006/relationships"><Relationship Id="rId8" Type="http://schemas.openxmlformats.org/officeDocument/2006/relationships/image" Target="../media/image2523.png"/><Relationship Id="rId13" Type="http://schemas.openxmlformats.org/officeDocument/2006/relationships/image" Target="../media/image792.png"/><Relationship Id="rId3" Type="http://schemas.microsoft.com/office/2007/relationships/hdphoto" Target="../media/hdphoto18.wdp"/><Relationship Id="rId7" Type="http://schemas.openxmlformats.org/officeDocument/2006/relationships/image" Target="../media/image5739.png"/><Relationship Id="rId12" Type="http://schemas.openxmlformats.org/officeDocument/2006/relationships/image" Target="../media/image791.png"/><Relationship Id="rId2" Type="http://schemas.openxmlformats.org/officeDocument/2006/relationships/image" Target="../media/image5737.png"/><Relationship Id="rId16" Type="http://schemas.openxmlformats.org/officeDocument/2006/relationships/image" Target="../media/image5742.png"/><Relationship Id="rId1" Type="http://schemas.openxmlformats.org/officeDocument/2006/relationships/slideLayout" Target="../slideLayouts/slideLayout5.xml"/><Relationship Id="rId6" Type="http://schemas.openxmlformats.org/officeDocument/2006/relationships/image" Target="../media/image2404.png"/><Relationship Id="rId11" Type="http://schemas.openxmlformats.org/officeDocument/2006/relationships/image" Target="../media/image5741.png"/><Relationship Id="rId5" Type="http://schemas.openxmlformats.org/officeDocument/2006/relationships/image" Target="../media/image5738.png"/><Relationship Id="rId15" Type="http://schemas.openxmlformats.org/officeDocument/2006/relationships/image" Target="../media/image5706.png"/><Relationship Id="rId10" Type="http://schemas.openxmlformats.org/officeDocument/2006/relationships/image" Target="../media/image3343.png"/><Relationship Id="rId4" Type="http://schemas.openxmlformats.org/officeDocument/2006/relationships/image" Target="../media/image2402.png"/><Relationship Id="rId9" Type="http://schemas.openxmlformats.org/officeDocument/2006/relationships/image" Target="../media/image5740.png"/><Relationship Id="rId14" Type="http://schemas.openxmlformats.org/officeDocument/2006/relationships/image" Target="../media/image5705.png"/></Relationships>
</file>

<file path=ppt/slides/_rels/slide166.xml.rels><?xml version="1.0" encoding="UTF-8" standalone="yes"?>
<Relationships xmlns="http://schemas.openxmlformats.org/package/2006/relationships"><Relationship Id="rId8" Type="http://schemas.openxmlformats.org/officeDocument/2006/relationships/image" Target="../media/image2324.png"/><Relationship Id="rId13" Type="http://schemas.openxmlformats.org/officeDocument/2006/relationships/image" Target="../media/image368.png"/><Relationship Id="rId18" Type="http://schemas.openxmlformats.org/officeDocument/2006/relationships/image" Target="../media/image373.png"/><Relationship Id="rId26" Type="http://schemas.openxmlformats.org/officeDocument/2006/relationships/image" Target="../media/image381.png"/><Relationship Id="rId3" Type="http://schemas.openxmlformats.org/officeDocument/2006/relationships/image" Target="../media/image5743.png"/><Relationship Id="rId21" Type="http://schemas.openxmlformats.org/officeDocument/2006/relationships/image" Target="../media/image376.png"/><Relationship Id="rId7" Type="http://schemas.openxmlformats.org/officeDocument/2006/relationships/image" Target="../media/image5745.png"/><Relationship Id="rId12" Type="http://schemas.openxmlformats.org/officeDocument/2006/relationships/image" Target="../media/image367.png"/><Relationship Id="rId17" Type="http://schemas.openxmlformats.org/officeDocument/2006/relationships/image" Target="../media/image372.png"/><Relationship Id="rId25" Type="http://schemas.openxmlformats.org/officeDocument/2006/relationships/image" Target="../media/image380.png"/><Relationship Id="rId2" Type="http://schemas.openxmlformats.org/officeDocument/2006/relationships/image" Target="../media/image2311.png"/><Relationship Id="rId16" Type="http://schemas.openxmlformats.org/officeDocument/2006/relationships/image" Target="../media/image371.png"/><Relationship Id="rId20" Type="http://schemas.openxmlformats.org/officeDocument/2006/relationships/image" Target="../media/image375.png"/><Relationship Id="rId29" Type="http://schemas.openxmlformats.org/officeDocument/2006/relationships/image" Target="../media/image384.png"/><Relationship Id="rId1" Type="http://schemas.openxmlformats.org/officeDocument/2006/relationships/slideLayout" Target="../slideLayouts/slideLayout5.xml"/><Relationship Id="rId6" Type="http://schemas.openxmlformats.org/officeDocument/2006/relationships/image" Target="../media/image2321.png"/><Relationship Id="rId11" Type="http://schemas.openxmlformats.org/officeDocument/2006/relationships/image" Target="../media/image366.png"/><Relationship Id="rId24" Type="http://schemas.openxmlformats.org/officeDocument/2006/relationships/image" Target="../media/image379.png"/><Relationship Id="rId32" Type="http://schemas.openxmlformats.org/officeDocument/2006/relationships/image" Target="../media/image5747.png"/><Relationship Id="rId5" Type="http://schemas.openxmlformats.org/officeDocument/2006/relationships/image" Target="../media/image5744.png"/><Relationship Id="rId15" Type="http://schemas.openxmlformats.org/officeDocument/2006/relationships/image" Target="../media/image370.png"/><Relationship Id="rId23" Type="http://schemas.openxmlformats.org/officeDocument/2006/relationships/image" Target="../media/image378.png"/><Relationship Id="rId28" Type="http://schemas.openxmlformats.org/officeDocument/2006/relationships/image" Target="../media/image383.png"/><Relationship Id="rId10" Type="http://schemas.openxmlformats.org/officeDocument/2006/relationships/image" Target="../media/image365.png"/><Relationship Id="rId19" Type="http://schemas.openxmlformats.org/officeDocument/2006/relationships/image" Target="../media/image374.png"/><Relationship Id="rId31" Type="http://schemas.openxmlformats.org/officeDocument/2006/relationships/image" Target="../media/image386.png"/><Relationship Id="rId4" Type="http://schemas.openxmlformats.org/officeDocument/2006/relationships/image" Target="../media/image2315.png"/><Relationship Id="rId9" Type="http://schemas.openxmlformats.org/officeDocument/2006/relationships/image" Target="../media/image5746.png"/><Relationship Id="rId14" Type="http://schemas.openxmlformats.org/officeDocument/2006/relationships/image" Target="../media/image369.png"/><Relationship Id="rId22" Type="http://schemas.openxmlformats.org/officeDocument/2006/relationships/image" Target="../media/image377.png"/><Relationship Id="rId27" Type="http://schemas.openxmlformats.org/officeDocument/2006/relationships/image" Target="../media/image382.png"/><Relationship Id="rId30" Type="http://schemas.openxmlformats.org/officeDocument/2006/relationships/image" Target="../media/image385.png"/></Relationships>
</file>

<file path=ppt/slides/_rels/slide167.xml.rels><?xml version="1.0" encoding="UTF-8" standalone="yes"?>
<Relationships xmlns="http://schemas.openxmlformats.org/package/2006/relationships"><Relationship Id="rId13" Type="http://schemas.openxmlformats.org/officeDocument/2006/relationships/image" Target="../media/image2523.png"/><Relationship Id="rId18" Type="http://schemas.openxmlformats.org/officeDocument/2006/relationships/image" Target="../media/image5759.png"/><Relationship Id="rId26" Type="http://schemas.openxmlformats.org/officeDocument/2006/relationships/image" Target="../media/image5767.png"/><Relationship Id="rId39" Type="http://schemas.openxmlformats.org/officeDocument/2006/relationships/image" Target="../media/image5780.png"/><Relationship Id="rId21" Type="http://schemas.openxmlformats.org/officeDocument/2006/relationships/image" Target="../media/image5762.png"/><Relationship Id="rId34" Type="http://schemas.openxmlformats.org/officeDocument/2006/relationships/image" Target="../media/image5775.png"/><Relationship Id="rId42" Type="http://schemas.openxmlformats.org/officeDocument/2006/relationships/image" Target="../media/image5783.png"/><Relationship Id="rId47" Type="http://schemas.openxmlformats.org/officeDocument/2006/relationships/image" Target="../media/image5705.png"/><Relationship Id="rId7" Type="http://schemas.openxmlformats.org/officeDocument/2006/relationships/image" Target="../media/image5751.png"/><Relationship Id="rId2" Type="http://schemas.openxmlformats.org/officeDocument/2006/relationships/image" Target="../media/image2402.png"/><Relationship Id="rId16" Type="http://schemas.openxmlformats.org/officeDocument/2006/relationships/image" Target="../media/image2857.png"/><Relationship Id="rId29" Type="http://schemas.openxmlformats.org/officeDocument/2006/relationships/image" Target="../media/image5770.png"/><Relationship Id="rId11" Type="http://schemas.openxmlformats.org/officeDocument/2006/relationships/image" Target="../media/image5755.png"/><Relationship Id="rId24" Type="http://schemas.openxmlformats.org/officeDocument/2006/relationships/image" Target="../media/image5765.png"/><Relationship Id="rId32" Type="http://schemas.openxmlformats.org/officeDocument/2006/relationships/image" Target="../media/image5773.png"/><Relationship Id="rId37" Type="http://schemas.openxmlformats.org/officeDocument/2006/relationships/image" Target="../media/image5778.png"/><Relationship Id="rId40" Type="http://schemas.openxmlformats.org/officeDocument/2006/relationships/image" Target="../media/image5781.png"/><Relationship Id="rId45" Type="http://schemas.openxmlformats.org/officeDocument/2006/relationships/image" Target="../media/image791.png"/><Relationship Id="rId5" Type="http://schemas.openxmlformats.org/officeDocument/2006/relationships/image" Target="../media/image5749.png"/><Relationship Id="rId15" Type="http://schemas.openxmlformats.org/officeDocument/2006/relationships/image" Target="../media/image4508.png"/><Relationship Id="rId23" Type="http://schemas.openxmlformats.org/officeDocument/2006/relationships/image" Target="../media/image5764.png"/><Relationship Id="rId28" Type="http://schemas.openxmlformats.org/officeDocument/2006/relationships/image" Target="../media/image5769.png"/><Relationship Id="rId36" Type="http://schemas.openxmlformats.org/officeDocument/2006/relationships/image" Target="../media/image5777.png"/><Relationship Id="rId49" Type="http://schemas.openxmlformats.org/officeDocument/2006/relationships/image" Target="../media/image5786.png"/><Relationship Id="rId10" Type="http://schemas.openxmlformats.org/officeDocument/2006/relationships/image" Target="../media/image5754.png"/><Relationship Id="rId19" Type="http://schemas.openxmlformats.org/officeDocument/2006/relationships/image" Target="../media/image5760.png"/><Relationship Id="rId31" Type="http://schemas.openxmlformats.org/officeDocument/2006/relationships/image" Target="../media/image5772.png"/><Relationship Id="rId44" Type="http://schemas.openxmlformats.org/officeDocument/2006/relationships/image" Target="../media/image5785.png"/><Relationship Id="rId4" Type="http://schemas.openxmlformats.org/officeDocument/2006/relationships/image" Target="../media/image2703.png"/><Relationship Id="rId9" Type="http://schemas.openxmlformats.org/officeDocument/2006/relationships/image" Target="../media/image5753.png"/><Relationship Id="rId14" Type="http://schemas.openxmlformats.org/officeDocument/2006/relationships/image" Target="../media/image5757.png"/><Relationship Id="rId22" Type="http://schemas.openxmlformats.org/officeDocument/2006/relationships/image" Target="../media/image5763.png"/><Relationship Id="rId27" Type="http://schemas.openxmlformats.org/officeDocument/2006/relationships/image" Target="../media/image5768.png"/><Relationship Id="rId30" Type="http://schemas.openxmlformats.org/officeDocument/2006/relationships/image" Target="../media/image5771.png"/><Relationship Id="rId35" Type="http://schemas.openxmlformats.org/officeDocument/2006/relationships/image" Target="../media/image5776.png"/><Relationship Id="rId43" Type="http://schemas.openxmlformats.org/officeDocument/2006/relationships/image" Target="../media/image5784.png"/><Relationship Id="rId48" Type="http://schemas.openxmlformats.org/officeDocument/2006/relationships/image" Target="../media/image5706.png"/><Relationship Id="rId8" Type="http://schemas.openxmlformats.org/officeDocument/2006/relationships/image" Target="../media/image5752.png"/><Relationship Id="rId3" Type="http://schemas.openxmlformats.org/officeDocument/2006/relationships/image" Target="../media/image5748.png"/><Relationship Id="rId12" Type="http://schemas.openxmlformats.org/officeDocument/2006/relationships/image" Target="../media/image5756.png"/><Relationship Id="rId17" Type="http://schemas.openxmlformats.org/officeDocument/2006/relationships/image" Target="../media/image5758.png"/><Relationship Id="rId25" Type="http://schemas.openxmlformats.org/officeDocument/2006/relationships/image" Target="../media/image5766.png"/><Relationship Id="rId33" Type="http://schemas.openxmlformats.org/officeDocument/2006/relationships/image" Target="../media/image5774.png"/><Relationship Id="rId38" Type="http://schemas.openxmlformats.org/officeDocument/2006/relationships/image" Target="../media/image5779.png"/><Relationship Id="rId46" Type="http://schemas.openxmlformats.org/officeDocument/2006/relationships/image" Target="../media/image792.png"/><Relationship Id="rId20" Type="http://schemas.openxmlformats.org/officeDocument/2006/relationships/image" Target="../media/image5761.png"/><Relationship Id="rId41" Type="http://schemas.openxmlformats.org/officeDocument/2006/relationships/image" Target="../media/image5782.png"/><Relationship Id="rId1" Type="http://schemas.openxmlformats.org/officeDocument/2006/relationships/slideLayout" Target="../slideLayouts/slideLayout5.xml"/><Relationship Id="rId6" Type="http://schemas.openxmlformats.org/officeDocument/2006/relationships/image" Target="../media/image5750.png"/></Relationships>
</file>

<file path=ppt/slides/_rels/slide168.xml.rels><?xml version="1.0" encoding="UTF-8" standalone="yes"?>
<Relationships xmlns="http://schemas.openxmlformats.org/package/2006/relationships"><Relationship Id="rId13" Type="http://schemas.openxmlformats.org/officeDocument/2006/relationships/image" Target="../media/image366.png"/><Relationship Id="rId18" Type="http://schemas.openxmlformats.org/officeDocument/2006/relationships/image" Target="../media/image371.png"/><Relationship Id="rId26" Type="http://schemas.openxmlformats.org/officeDocument/2006/relationships/image" Target="../media/image379.png"/><Relationship Id="rId21" Type="http://schemas.openxmlformats.org/officeDocument/2006/relationships/image" Target="../media/image374.png"/><Relationship Id="rId34" Type="http://schemas.openxmlformats.org/officeDocument/2006/relationships/image" Target="../media/image5790.png"/><Relationship Id="rId7" Type="http://schemas.openxmlformats.org/officeDocument/2006/relationships/image" Target="../media/image2523.png"/><Relationship Id="rId12" Type="http://schemas.openxmlformats.org/officeDocument/2006/relationships/image" Target="../media/image365.png"/><Relationship Id="rId17" Type="http://schemas.openxmlformats.org/officeDocument/2006/relationships/image" Target="../media/image370.png"/><Relationship Id="rId25" Type="http://schemas.openxmlformats.org/officeDocument/2006/relationships/image" Target="../media/image378.png"/><Relationship Id="rId33" Type="http://schemas.openxmlformats.org/officeDocument/2006/relationships/image" Target="../media/image386.png"/><Relationship Id="rId38" Type="http://schemas.openxmlformats.org/officeDocument/2006/relationships/image" Target="../media/image5793.png"/><Relationship Id="rId2" Type="http://schemas.microsoft.com/office/2018/10/relationships/comments" Target="../comments/modernComment_1A4_0.xml"/><Relationship Id="rId16" Type="http://schemas.openxmlformats.org/officeDocument/2006/relationships/image" Target="../media/image369.png"/><Relationship Id="rId20" Type="http://schemas.openxmlformats.org/officeDocument/2006/relationships/image" Target="../media/image757.png"/><Relationship Id="rId29" Type="http://schemas.openxmlformats.org/officeDocument/2006/relationships/image" Target="../media/image760.png"/><Relationship Id="rId1" Type="http://schemas.openxmlformats.org/officeDocument/2006/relationships/slideLayout" Target="../slideLayouts/slideLayout5.xml"/><Relationship Id="rId6" Type="http://schemas.openxmlformats.org/officeDocument/2006/relationships/image" Target="../media/image5788.png"/><Relationship Id="rId11" Type="http://schemas.openxmlformats.org/officeDocument/2006/relationships/image" Target="../media/image5789.png"/><Relationship Id="rId24" Type="http://schemas.openxmlformats.org/officeDocument/2006/relationships/image" Target="../media/image377.png"/><Relationship Id="rId32" Type="http://schemas.openxmlformats.org/officeDocument/2006/relationships/image" Target="../media/image385.png"/><Relationship Id="rId37" Type="http://schemas.microsoft.com/office/2007/relationships/hdphoto" Target="../media/hdphoto19.wdp"/><Relationship Id="rId5" Type="http://schemas.openxmlformats.org/officeDocument/2006/relationships/image" Target="../media/image2404.png"/><Relationship Id="rId15" Type="http://schemas.openxmlformats.org/officeDocument/2006/relationships/image" Target="../media/image368.png"/><Relationship Id="rId23" Type="http://schemas.openxmlformats.org/officeDocument/2006/relationships/image" Target="../media/image376.png"/><Relationship Id="rId28" Type="http://schemas.openxmlformats.org/officeDocument/2006/relationships/image" Target="../media/image381.png"/><Relationship Id="rId36" Type="http://schemas.openxmlformats.org/officeDocument/2006/relationships/image" Target="../media/image5792.png"/><Relationship Id="rId10" Type="http://schemas.openxmlformats.org/officeDocument/2006/relationships/image" Target="../media/image2525.png"/><Relationship Id="rId19" Type="http://schemas.openxmlformats.org/officeDocument/2006/relationships/image" Target="../media/image372.png"/><Relationship Id="rId31" Type="http://schemas.openxmlformats.org/officeDocument/2006/relationships/image" Target="../media/image2708.png"/><Relationship Id="rId4" Type="http://schemas.openxmlformats.org/officeDocument/2006/relationships/image" Target="../media/image5787.png"/><Relationship Id="rId9" Type="http://schemas.openxmlformats.org/officeDocument/2006/relationships/image" Target="../media/image5342.png"/><Relationship Id="rId14" Type="http://schemas.openxmlformats.org/officeDocument/2006/relationships/image" Target="../media/image367.png"/><Relationship Id="rId22" Type="http://schemas.openxmlformats.org/officeDocument/2006/relationships/image" Target="../media/image375.png"/><Relationship Id="rId27" Type="http://schemas.openxmlformats.org/officeDocument/2006/relationships/image" Target="../media/image380.png"/><Relationship Id="rId30" Type="http://schemas.openxmlformats.org/officeDocument/2006/relationships/image" Target="../media/image383.png"/><Relationship Id="rId35" Type="http://schemas.openxmlformats.org/officeDocument/2006/relationships/image" Target="../media/image5791.png"/><Relationship Id="rId8" Type="http://schemas.openxmlformats.org/officeDocument/2006/relationships/image" Target="../media/image5757.png"/><Relationship Id="rId3" Type="http://schemas.openxmlformats.org/officeDocument/2006/relationships/image" Target="../media/image2402.png"/></Relationships>
</file>

<file path=ppt/slides/_rels/slide169.xml.rels><?xml version="1.0" encoding="UTF-8" standalone="yes"?>
<Relationships xmlns="http://schemas.openxmlformats.org/package/2006/relationships"><Relationship Id="rId8" Type="http://schemas.openxmlformats.org/officeDocument/2006/relationships/image" Target="../media/image5795.png"/><Relationship Id="rId13" Type="http://schemas.openxmlformats.org/officeDocument/2006/relationships/image" Target="../media/image792.png"/><Relationship Id="rId3" Type="http://schemas.openxmlformats.org/officeDocument/2006/relationships/image" Target="../media/image5787.png"/><Relationship Id="rId7" Type="http://schemas.openxmlformats.org/officeDocument/2006/relationships/image" Target="../media/image2523.png"/><Relationship Id="rId12" Type="http://schemas.openxmlformats.org/officeDocument/2006/relationships/image" Target="../media/image791.png"/><Relationship Id="rId2" Type="http://schemas.openxmlformats.org/officeDocument/2006/relationships/image" Target="../media/image2402.png"/><Relationship Id="rId16" Type="http://schemas.openxmlformats.org/officeDocument/2006/relationships/image" Target="../media/image5798.png"/><Relationship Id="rId1" Type="http://schemas.openxmlformats.org/officeDocument/2006/relationships/slideLayout" Target="../slideLayouts/slideLayout5.xml"/><Relationship Id="rId6" Type="http://schemas.openxmlformats.org/officeDocument/2006/relationships/image" Target="../media/image5794.png"/><Relationship Id="rId11" Type="http://schemas.openxmlformats.org/officeDocument/2006/relationships/image" Target="../media/image5797.png"/><Relationship Id="rId5" Type="http://schemas.openxmlformats.org/officeDocument/2006/relationships/image" Target="../media/image2703.png"/><Relationship Id="rId15" Type="http://schemas.openxmlformats.org/officeDocument/2006/relationships/image" Target="../media/image5706.png"/><Relationship Id="rId10" Type="http://schemas.openxmlformats.org/officeDocument/2006/relationships/image" Target="../media/image2525.png"/><Relationship Id="rId4" Type="http://schemas.openxmlformats.org/officeDocument/2006/relationships/image" Target="../media/image4663.png"/><Relationship Id="rId9" Type="http://schemas.openxmlformats.org/officeDocument/2006/relationships/image" Target="../media/image5796.png"/><Relationship Id="rId14" Type="http://schemas.openxmlformats.org/officeDocument/2006/relationships/image" Target="../media/image5705.png"/></Relationships>
</file>

<file path=ppt/slides/_rels/slide170.xml.rels><?xml version="1.0" encoding="UTF-8" standalone="yes"?>
<Relationships xmlns="http://schemas.openxmlformats.org/package/2006/relationships"><Relationship Id="rId26" Type="http://schemas.openxmlformats.org/officeDocument/2006/relationships/image" Target="../media/image5817.png"/><Relationship Id="rId21" Type="http://schemas.openxmlformats.org/officeDocument/2006/relationships/image" Target="../media/image5812.png"/><Relationship Id="rId42" Type="http://schemas.openxmlformats.org/officeDocument/2006/relationships/image" Target="../media/image5833.png"/><Relationship Id="rId47" Type="http://schemas.openxmlformats.org/officeDocument/2006/relationships/image" Target="../media/image5838.png"/><Relationship Id="rId63" Type="http://schemas.openxmlformats.org/officeDocument/2006/relationships/image" Target="../media/image375.png"/><Relationship Id="rId68" Type="http://schemas.openxmlformats.org/officeDocument/2006/relationships/image" Target="../media/image380.png"/><Relationship Id="rId2" Type="http://schemas.openxmlformats.org/officeDocument/2006/relationships/image" Target="../media/image2311.png"/><Relationship Id="rId16" Type="http://schemas.openxmlformats.org/officeDocument/2006/relationships/image" Target="../media/image5807.png"/><Relationship Id="rId29" Type="http://schemas.openxmlformats.org/officeDocument/2006/relationships/image" Target="../media/image5820.png"/><Relationship Id="rId11" Type="http://schemas.openxmlformats.org/officeDocument/2006/relationships/image" Target="../media/image5802.png"/><Relationship Id="rId24" Type="http://schemas.openxmlformats.org/officeDocument/2006/relationships/image" Target="../media/image5815.png"/><Relationship Id="rId32" Type="http://schemas.openxmlformats.org/officeDocument/2006/relationships/image" Target="../media/image5823.png"/><Relationship Id="rId37" Type="http://schemas.openxmlformats.org/officeDocument/2006/relationships/image" Target="../media/image5828.png"/><Relationship Id="rId40" Type="http://schemas.openxmlformats.org/officeDocument/2006/relationships/image" Target="../media/image5831.png"/><Relationship Id="rId45" Type="http://schemas.openxmlformats.org/officeDocument/2006/relationships/image" Target="../media/image5836.png"/><Relationship Id="rId53" Type="http://schemas.openxmlformats.org/officeDocument/2006/relationships/image" Target="../media/image365.png"/><Relationship Id="rId58" Type="http://schemas.openxmlformats.org/officeDocument/2006/relationships/image" Target="../media/image370.png"/><Relationship Id="rId66" Type="http://schemas.openxmlformats.org/officeDocument/2006/relationships/image" Target="../media/image378.png"/><Relationship Id="rId74" Type="http://schemas.openxmlformats.org/officeDocument/2006/relationships/image" Target="../media/image386.png"/><Relationship Id="rId5" Type="http://schemas.openxmlformats.org/officeDocument/2006/relationships/image" Target="../media/image2456.png"/><Relationship Id="rId61" Type="http://schemas.openxmlformats.org/officeDocument/2006/relationships/image" Target="../media/image373.png"/><Relationship Id="rId19" Type="http://schemas.openxmlformats.org/officeDocument/2006/relationships/image" Target="../media/image5810.png"/><Relationship Id="rId14" Type="http://schemas.openxmlformats.org/officeDocument/2006/relationships/image" Target="../media/image5805.png"/><Relationship Id="rId22" Type="http://schemas.openxmlformats.org/officeDocument/2006/relationships/image" Target="../media/image5813.png"/><Relationship Id="rId27" Type="http://schemas.openxmlformats.org/officeDocument/2006/relationships/image" Target="../media/image5818.png"/><Relationship Id="rId30" Type="http://schemas.openxmlformats.org/officeDocument/2006/relationships/image" Target="../media/image5821.png"/><Relationship Id="rId35" Type="http://schemas.openxmlformats.org/officeDocument/2006/relationships/image" Target="../media/image5826.png"/><Relationship Id="rId43" Type="http://schemas.openxmlformats.org/officeDocument/2006/relationships/image" Target="../media/image5834.png"/><Relationship Id="rId48" Type="http://schemas.openxmlformats.org/officeDocument/2006/relationships/image" Target="../media/image5839.png"/><Relationship Id="rId56" Type="http://schemas.openxmlformats.org/officeDocument/2006/relationships/image" Target="../media/image368.png"/><Relationship Id="rId64" Type="http://schemas.openxmlformats.org/officeDocument/2006/relationships/image" Target="../media/image376.png"/><Relationship Id="rId69" Type="http://schemas.openxmlformats.org/officeDocument/2006/relationships/image" Target="../media/image381.png"/><Relationship Id="rId8" Type="http://schemas.openxmlformats.org/officeDocument/2006/relationships/image" Target="../media/image5801.png"/><Relationship Id="rId51" Type="http://schemas.openxmlformats.org/officeDocument/2006/relationships/image" Target="../media/image5842.png"/><Relationship Id="rId72" Type="http://schemas.openxmlformats.org/officeDocument/2006/relationships/image" Target="../media/image384.png"/><Relationship Id="rId3" Type="http://schemas.openxmlformats.org/officeDocument/2006/relationships/image" Target="../media/image5799.png"/><Relationship Id="rId12" Type="http://schemas.openxmlformats.org/officeDocument/2006/relationships/image" Target="../media/image5803.png"/><Relationship Id="rId17" Type="http://schemas.openxmlformats.org/officeDocument/2006/relationships/image" Target="../media/image5808.png"/><Relationship Id="rId25" Type="http://schemas.openxmlformats.org/officeDocument/2006/relationships/image" Target="../media/image5816.png"/><Relationship Id="rId33" Type="http://schemas.openxmlformats.org/officeDocument/2006/relationships/image" Target="../media/image5824.png"/><Relationship Id="rId38" Type="http://schemas.openxmlformats.org/officeDocument/2006/relationships/image" Target="../media/image5829.png"/><Relationship Id="rId46" Type="http://schemas.openxmlformats.org/officeDocument/2006/relationships/image" Target="../media/image5837.png"/><Relationship Id="rId59" Type="http://schemas.openxmlformats.org/officeDocument/2006/relationships/image" Target="../media/image371.png"/><Relationship Id="rId67" Type="http://schemas.openxmlformats.org/officeDocument/2006/relationships/image" Target="../media/image379.png"/><Relationship Id="rId20" Type="http://schemas.openxmlformats.org/officeDocument/2006/relationships/image" Target="../media/image5811.png"/><Relationship Id="rId41" Type="http://schemas.openxmlformats.org/officeDocument/2006/relationships/image" Target="../media/image5832.png"/><Relationship Id="rId54" Type="http://schemas.openxmlformats.org/officeDocument/2006/relationships/image" Target="../media/image366.png"/><Relationship Id="rId62" Type="http://schemas.openxmlformats.org/officeDocument/2006/relationships/image" Target="../media/image374.png"/><Relationship Id="rId70" Type="http://schemas.openxmlformats.org/officeDocument/2006/relationships/image" Target="../media/image382.png"/><Relationship Id="rId75" Type="http://schemas.openxmlformats.org/officeDocument/2006/relationships/image" Target="../media/image5844.png"/><Relationship Id="rId1" Type="http://schemas.openxmlformats.org/officeDocument/2006/relationships/slideLayout" Target="../slideLayouts/slideLayout5.xml"/><Relationship Id="rId6" Type="http://schemas.openxmlformats.org/officeDocument/2006/relationships/image" Target="../media/image5800.png"/><Relationship Id="rId15" Type="http://schemas.openxmlformats.org/officeDocument/2006/relationships/image" Target="../media/image5806.png"/><Relationship Id="rId23" Type="http://schemas.openxmlformats.org/officeDocument/2006/relationships/image" Target="../media/image5814.png"/><Relationship Id="rId28" Type="http://schemas.openxmlformats.org/officeDocument/2006/relationships/image" Target="../media/image5819.png"/><Relationship Id="rId36" Type="http://schemas.openxmlformats.org/officeDocument/2006/relationships/image" Target="../media/image5827.png"/><Relationship Id="rId49" Type="http://schemas.openxmlformats.org/officeDocument/2006/relationships/image" Target="../media/image5840.png"/><Relationship Id="rId57" Type="http://schemas.openxmlformats.org/officeDocument/2006/relationships/image" Target="../media/image369.png"/><Relationship Id="rId10" Type="http://schemas.openxmlformats.org/officeDocument/2006/relationships/image" Target="../media/image3043.png"/><Relationship Id="rId31" Type="http://schemas.openxmlformats.org/officeDocument/2006/relationships/image" Target="../media/image5822.png"/><Relationship Id="rId44" Type="http://schemas.openxmlformats.org/officeDocument/2006/relationships/image" Target="../media/image5835.png"/><Relationship Id="rId52" Type="http://schemas.openxmlformats.org/officeDocument/2006/relationships/image" Target="../media/image5843.png"/><Relationship Id="rId60" Type="http://schemas.openxmlformats.org/officeDocument/2006/relationships/image" Target="../media/image372.png"/><Relationship Id="rId65" Type="http://schemas.openxmlformats.org/officeDocument/2006/relationships/image" Target="../media/image377.png"/><Relationship Id="rId73" Type="http://schemas.openxmlformats.org/officeDocument/2006/relationships/image" Target="../media/image385.png"/><Relationship Id="rId4" Type="http://schemas.openxmlformats.org/officeDocument/2006/relationships/image" Target="../media/image2314.png"/><Relationship Id="rId9" Type="http://schemas.openxmlformats.org/officeDocument/2006/relationships/image" Target="../media/image2323.png"/><Relationship Id="rId13" Type="http://schemas.openxmlformats.org/officeDocument/2006/relationships/image" Target="../media/image5804.png"/><Relationship Id="rId18" Type="http://schemas.openxmlformats.org/officeDocument/2006/relationships/image" Target="../media/image5809.png"/><Relationship Id="rId39" Type="http://schemas.openxmlformats.org/officeDocument/2006/relationships/image" Target="../media/image5830.png"/><Relationship Id="rId34" Type="http://schemas.openxmlformats.org/officeDocument/2006/relationships/image" Target="../media/image5825.png"/><Relationship Id="rId50" Type="http://schemas.openxmlformats.org/officeDocument/2006/relationships/image" Target="../media/image5841.png"/><Relationship Id="rId55" Type="http://schemas.openxmlformats.org/officeDocument/2006/relationships/image" Target="../media/image367.png"/><Relationship Id="rId7" Type="http://schemas.openxmlformats.org/officeDocument/2006/relationships/image" Target="../media/image2321.png"/><Relationship Id="rId71" Type="http://schemas.openxmlformats.org/officeDocument/2006/relationships/image" Target="../media/image383.png"/></Relationships>
</file>

<file path=ppt/slides/_rels/slide171.xml.rels><?xml version="1.0" encoding="UTF-8" standalone="yes"?>
<Relationships xmlns="http://schemas.openxmlformats.org/package/2006/relationships"><Relationship Id="rId8" Type="http://schemas.openxmlformats.org/officeDocument/2006/relationships/image" Target="../media/image5847.png"/><Relationship Id="rId13" Type="http://schemas.openxmlformats.org/officeDocument/2006/relationships/image" Target="../media/image5757.png"/><Relationship Id="rId18" Type="http://schemas.openxmlformats.org/officeDocument/2006/relationships/image" Target="../media/image792.png"/><Relationship Id="rId3" Type="http://schemas.openxmlformats.org/officeDocument/2006/relationships/image" Target="../media/image5787.png"/><Relationship Id="rId21" Type="http://schemas.openxmlformats.org/officeDocument/2006/relationships/image" Target="../media/image5852.png"/><Relationship Id="rId7" Type="http://schemas.openxmlformats.org/officeDocument/2006/relationships/image" Target="../media/image5846.png"/><Relationship Id="rId12" Type="http://schemas.openxmlformats.org/officeDocument/2006/relationships/image" Target="../media/image2523.png"/><Relationship Id="rId17" Type="http://schemas.openxmlformats.org/officeDocument/2006/relationships/image" Target="../media/image791.png"/><Relationship Id="rId2" Type="http://schemas.openxmlformats.org/officeDocument/2006/relationships/image" Target="../media/image2402.png"/><Relationship Id="rId16" Type="http://schemas.openxmlformats.org/officeDocument/2006/relationships/image" Target="../media/image5851.png"/><Relationship Id="rId20" Type="http://schemas.openxmlformats.org/officeDocument/2006/relationships/image" Target="../media/image5706.png"/><Relationship Id="rId1" Type="http://schemas.openxmlformats.org/officeDocument/2006/relationships/slideLayout" Target="../slideLayouts/slideLayout5.xml"/><Relationship Id="rId6" Type="http://schemas.openxmlformats.org/officeDocument/2006/relationships/image" Target="../media/image5845.png"/><Relationship Id="rId11" Type="http://schemas.openxmlformats.org/officeDocument/2006/relationships/image" Target="../media/image5850.png"/><Relationship Id="rId5" Type="http://schemas.openxmlformats.org/officeDocument/2006/relationships/image" Target="../media/image4162.png"/><Relationship Id="rId15" Type="http://schemas.openxmlformats.org/officeDocument/2006/relationships/image" Target="../media/image2525.png"/><Relationship Id="rId10" Type="http://schemas.openxmlformats.org/officeDocument/2006/relationships/image" Target="../media/image5849.png"/><Relationship Id="rId19" Type="http://schemas.openxmlformats.org/officeDocument/2006/relationships/image" Target="../media/image5705.png"/><Relationship Id="rId4" Type="http://schemas.openxmlformats.org/officeDocument/2006/relationships/image" Target="../media/image4742.png"/><Relationship Id="rId9" Type="http://schemas.openxmlformats.org/officeDocument/2006/relationships/image" Target="../media/image5848.png"/><Relationship Id="rId14" Type="http://schemas.openxmlformats.org/officeDocument/2006/relationships/image" Target="../media/image4737.png"/></Relationships>
</file>

<file path=ppt/slides/_rels/slide172.xml.rels><?xml version="1.0" encoding="UTF-8" standalone="yes"?>
<Relationships xmlns="http://schemas.openxmlformats.org/package/2006/relationships"><Relationship Id="rId13" Type="http://schemas.openxmlformats.org/officeDocument/2006/relationships/image" Target="../media/image368.png"/><Relationship Id="rId18" Type="http://schemas.openxmlformats.org/officeDocument/2006/relationships/image" Target="../media/image757.png"/><Relationship Id="rId26" Type="http://schemas.openxmlformats.org/officeDocument/2006/relationships/image" Target="../media/image381.png"/><Relationship Id="rId39" Type="http://schemas.openxmlformats.org/officeDocument/2006/relationships/image" Target="../media/image5863.png"/><Relationship Id="rId21" Type="http://schemas.openxmlformats.org/officeDocument/2006/relationships/image" Target="../media/image376.png"/><Relationship Id="rId34" Type="http://schemas.openxmlformats.org/officeDocument/2006/relationships/image" Target="../media/image5858.png"/><Relationship Id="rId42" Type="http://schemas.openxmlformats.org/officeDocument/2006/relationships/image" Target="../media/image5866.png"/><Relationship Id="rId47" Type="http://schemas.openxmlformats.org/officeDocument/2006/relationships/image" Target="../media/image5871.png"/><Relationship Id="rId50" Type="http://schemas.openxmlformats.org/officeDocument/2006/relationships/image" Target="../media/image5874.png"/><Relationship Id="rId55" Type="http://schemas.openxmlformats.org/officeDocument/2006/relationships/image" Target="../media/image5879.png"/><Relationship Id="rId7" Type="http://schemas.openxmlformats.org/officeDocument/2006/relationships/image" Target="../media/image2523.png"/><Relationship Id="rId2" Type="http://schemas.openxmlformats.org/officeDocument/2006/relationships/image" Target="../media/image2402.png"/><Relationship Id="rId16" Type="http://schemas.openxmlformats.org/officeDocument/2006/relationships/image" Target="../media/image371.png"/><Relationship Id="rId29" Type="http://schemas.openxmlformats.org/officeDocument/2006/relationships/image" Target="../media/image2708.png"/><Relationship Id="rId11" Type="http://schemas.openxmlformats.org/officeDocument/2006/relationships/image" Target="../media/image366.png"/><Relationship Id="rId24" Type="http://schemas.openxmlformats.org/officeDocument/2006/relationships/image" Target="../media/image379.png"/><Relationship Id="rId32" Type="http://schemas.openxmlformats.org/officeDocument/2006/relationships/image" Target="../media/image5856.png"/><Relationship Id="rId37" Type="http://schemas.openxmlformats.org/officeDocument/2006/relationships/image" Target="../media/image5861.png"/><Relationship Id="rId40" Type="http://schemas.openxmlformats.org/officeDocument/2006/relationships/image" Target="../media/image5864.png"/><Relationship Id="rId45" Type="http://schemas.openxmlformats.org/officeDocument/2006/relationships/image" Target="../media/image5869.png"/><Relationship Id="rId53" Type="http://schemas.openxmlformats.org/officeDocument/2006/relationships/image" Target="../media/image5877.png"/><Relationship Id="rId5" Type="http://schemas.openxmlformats.org/officeDocument/2006/relationships/image" Target="../media/image2703.png"/><Relationship Id="rId10" Type="http://schemas.openxmlformats.org/officeDocument/2006/relationships/image" Target="../media/image365.png"/><Relationship Id="rId19" Type="http://schemas.openxmlformats.org/officeDocument/2006/relationships/image" Target="../media/image374.png"/><Relationship Id="rId31" Type="http://schemas.openxmlformats.org/officeDocument/2006/relationships/image" Target="../media/image386.png"/><Relationship Id="rId44" Type="http://schemas.openxmlformats.org/officeDocument/2006/relationships/image" Target="../media/image5868.png"/><Relationship Id="rId52" Type="http://schemas.openxmlformats.org/officeDocument/2006/relationships/image" Target="../media/image5876.png"/><Relationship Id="rId4" Type="http://schemas.openxmlformats.org/officeDocument/2006/relationships/image" Target="../media/image5853.png"/><Relationship Id="rId9" Type="http://schemas.openxmlformats.org/officeDocument/2006/relationships/image" Target="../media/image3343.png"/><Relationship Id="rId14" Type="http://schemas.openxmlformats.org/officeDocument/2006/relationships/image" Target="../media/image369.png"/><Relationship Id="rId22" Type="http://schemas.openxmlformats.org/officeDocument/2006/relationships/image" Target="../media/image377.png"/><Relationship Id="rId27" Type="http://schemas.openxmlformats.org/officeDocument/2006/relationships/image" Target="../media/image760.png"/><Relationship Id="rId30" Type="http://schemas.openxmlformats.org/officeDocument/2006/relationships/image" Target="../media/image385.png"/><Relationship Id="rId35" Type="http://schemas.openxmlformats.org/officeDocument/2006/relationships/image" Target="../media/image5859.png"/><Relationship Id="rId43" Type="http://schemas.openxmlformats.org/officeDocument/2006/relationships/image" Target="../media/image5867.png"/><Relationship Id="rId48" Type="http://schemas.openxmlformats.org/officeDocument/2006/relationships/image" Target="../media/image5872.png"/><Relationship Id="rId56" Type="http://schemas.openxmlformats.org/officeDocument/2006/relationships/image" Target="../media/image5880.png"/><Relationship Id="rId8" Type="http://schemas.openxmlformats.org/officeDocument/2006/relationships/image" Target="../media/image5855.png"/><Relationship Id="rId51" Type="http://schemas.openxmlformats.org/officeDocument/2006/relationships/image" Target="../media/image5875.png"/><Relationship Id="rId3" Type="http://schemas.openxmlformats.org/officeDocument/2006/relationships/image" Target="../media/image5787.png"/><Relationship Id="rId12" Type="http://schemas.openxmlformats.org/officeDocument/2006/relationships/image" Target="../media/image367.png"/><Relationship Id="rId17" Type="http://schemas.openxmlformats.org/officeDocument/2006/relationships/image" Target="../media/image372.png"/><Relationship Id="rId25" Type="http://schemas.openxmlformats.org/officeDocument/2006/relationships/image" Target="../media/image380.png"/><Relationship Id="rId33" Type="http://schemas.openxmlformats.org/officeDocument/2006/relationships/image" Target="../media/image5857.png"/><Relationship Id="rId38" Type="http://schemas.openxmlformats.org/officeDocument/2006/relationships/image" Target="../media/image5862.png"/><Relationship Id="rId46" Type="http://schemas.openxmlformats.org/officeDocument/2006/relationships/image" Target="../media/image5870.png"/><Relationship Id="rId20" Type="http://schemas.openxmlformats.org/officeDocument/2006/relationships/image" Target="../media/image375.png"/><Relationship Id="rId41" Type="http://schemas.openxmlformats.org/officeDocument/2006/relationships/image" Target="../media/image5865.png"/><Relationship Id="rId54" Type="http://schemas.openxmlformats.org/officeDocument/2006/relationships/image" Target="../media/image5878.png"/><Relationship Id="rId1" Type="http://schemas.openxmlformats.org/officeDocument/2006/relationships/slideLayout" Target="../slideLayouts/slideLayout5.xml"/><Relationship Id="rId6" Type="http://schemas.openxmlformats.org/officeDocument/2006/relationships/image" Target="../media/image5854.png"/><Relationship Id="rId15" Type="http://schemas.openxmlformats.org/officeDocument/2006/relationships/image" Target="../media/image370.png"/><Relationship Id="rId23" Type="http://schemas.openxmlformats.org/officeDocument/2006/relationships/image" Target="../media/image378.png"/><Relationship Id="rId28" Type="http://schemas.openxmlformats.org/officeDocument/2006/relationships/image" Target="../media/image383.png"/><Relationship Id="rId36" Type="http://schemas.openxmlformats.org/officeDocument/2006/relationships/image" Target="../media/image5860.png"/><Relationship Id="rId49" Type="http://schemas.openxmlformats.org/officeDocument/2006/relationships/image" Target="../media/image5873.png"/></Relationships>
</file>

<file path=ppt/slides/_rels/slide173.xml.rels><?xml version="1.0" encoding="UTF-8" standalone="yes"?>
<Relationships xmlns="http://schemas.openxmlformats.org/package/2006/relationships"><Relationship Id="rId8" Type="http://schemas.openxmlformats.org/officeDocument/2006/relationships/image" Target="../media/image2315.png"/><Relationship Id="rId13" Type="http://schemas.openxmlformats.org/officeDocument/2006/relationships/image" Target="../media/image5886.png"/><Relationship Id="rId3" Type="http://schemas.openxmlformats.org/officeDocument/2006/relationships/image" Target="../media/image5881.png"/><Relationship Id="rId7" Type="http://schemas.openxmlformats.org/officeDocument/2006/relationships/image" Target="../media/image5883.png"/><Relationship Id="rId12" Type="http://schemas.openxmlformats.org/officeDocument/2006/relationships/image" Target="../media/image5885.png"/><Relationship Id="rId2" Type="http://schemas.openxmlformats.org/officeDocument/2006/relationships/image" Target="../media/image2321.png"/><Relationship Id="rId16" Type="http://schemas.openxmlformats.org/officeDocument/2006/relationships/image" Target="../media/image5888.png"/><Relationship Id="rId1" Type="http://schemas.openxmlformats.org/officeDocument/2006/relationships/slideLayout" Target="../slideLayouts/slideLayout5.xml"/><Relationship Id="rId6" Type="http://schemas.openxmlformats.org/officeDocument/2006/relationships/image" Target="../media/image2311.png"/><Relationship Id="rId11" Type="http://schemas.openxmlformats.org/officeDocument/2006/relationships/image" Target="../media/image730.png"/><Relationship Id="rId5" Type="http://schemas.openxmlformats.org/officeDocument/2006/relationships/image" Target="../media/image5882.png"/><Relationship Id="rId15" Type="http://schemas.openxmlformats.org/officeDocument/2006/relationships/image" Target="../media/image5291.png"/><Relationship Id="rId10" Type="http://schemas.openxmlformats.org/officeDocument/2006/relationships/image" Target="../media/image729.png"/><Relationship Id="rId4" Type="http://schemas.openxmlformats.org/officeDocument/2006/relationships/image" Target="../media/image2482.png"/><Relationship Id="rId9" Type="http://schemas.openxmlformats.org/officeDocument/2006/relationships/image" Target="../media/image5884.png"/><Relationship Id="rId14" Type="http://schemas.openxmlformats.org/officeDocument/2006/relationships/image" Target="../media/image5887.png"/></Relationships>
</file>

<file path=ppt/slides/_rels/slide174.xml.rels><?xml version="1.0" encoding="UTF-8" standalone="yes"?>
<Relationships xmlns="http://schemas.openxmlformats.org/package/2006/relationships"><Relationship Id="rId13" Type="http://schemas.openxmlformats.org/officeDocument/2006/relationships/image" Target="../media/image5898.png"/><Relationship Id="rId18" Type="http://schemas.openxmlformats.org/officeDocument/2006/relationships/image" Target="../media/image5903.png"/><Relationship Id="rId26" Type="http://schemas.openxmlformats.org/officeDocument/2006/relationships/image" Target="../media/image369.png"/><Relationship Id="rId39" Type="http://schemas.openxmlformats.org/officeDocument/2006/relationships/image" Target="../media/image382.png"/><Relationship Id="rId21" Type="http://schemas.openxmlformats.org/officeDocument/2006/relationships/image" Target="../media/image2482.png"/><Relationship Id="rId34" Type="http://schemas.openxmlformats.org/officeDocument/2006/relationships/image" Target="../media/image377.png"/><Relationship Id="rId42" Type="http://schemas.openxmlformats.org/officeDocument/2006/relationships/image" Target="../media/image385.png"/><Relationship Id="rId7" Type="http://schemas.openxmlformats.org/officeDocument/2006/relationships/image" Target="../media/image5892.png"/><Relationship Id="rId2" Type="http://schemas.openxmlformats.org/officeDocument/2006/relationships/image" Target="../media/image2311.png"/><Relationship Id="rId16" Type="http://schemas.openxmlformats.org/officeDocument/2006/relationships/image" Target="../media/image5901.png"/><Relationship Id="rId20" Type="http://schemas.openxmlformats.org/officeDocument/2006/relationships/image" Target="../media/image5904.png"/><Relationship Id="rId29" Type="http://schemas.openxmlformats.org/officeDocument/2006/relationships/image" Target="../media/image372.png"/><Relationship Id="rId41" Type="http://schemas.openxmlformats.org/officeDocument/2006/relationships/image" Target="../media/image384.png"/><Relationship Id="rId1" Type="http://schemas.openxmlformats.org/officeDocument/2006/relationships/slideLayout" Target="../slideLayouts/slideLayout5.xml"/><Relationship Id="rId6" Type="http://schemas.openxmlformats.org/officeDocument/2006/relationships/image" Target="../media/image5891.png"/><Relationship Id="rId11" Type="http://schemas.openxmlformats.org/officeDocument/2006/relationships/image" Target="../media/image5896.png"/><Relationship Id="rId24" Type="http://schemas.openxmlformats.org/officeDocument/2006/relationships/image" Target="../media/image367.png"/><Relationship Id="rId32" Type="http://schemas.openxmlformats.org/officeDocument/2006/relationships/image" Target="../media/image375.png"/><Relationship Id="rId37" Type="http://schemas.openxmlformats.org/officeDocument/2006/relationships/image" Target="../media/image380.png"/><Relationship Id="rId40" Type="http://schemas.openxmlformats.org/officeDocument/2006/relationships/image" Target="../media/image383.png"/><Relationship Id="rId5" Type="http://schemas.openxmlformats.org/officeDocument/2006/relationships/image" Target="../media/image5890.png"/><Relationship Id="rId15" Type="http://schemas.openxmlformats.org/officeDocument/2006/relationships/image" Target="../media/image5900.png"/><Relationship Id="rId23" Type="http://schemas.openxmlformats.org/officeDocument/2006/relationships/image" Target="../media/image366.png"/><Relationship Id="rId28" Type="http://schemas.openxmlformats.org/officeDocument/2006/relationships/image" Target="../media/image371.png"/><Relationship Id="rId36" Type="http://schemas.openxmlformats.org/officeDocument/2006/relationships/image" Target="../media/image379.png"/><Relationship Id="rId10" Type="http://schemas.openxmlformats.org/officeDocument/2006/relationships/image" Target="../media/image5895.png"/><Relationship Id="rId19" Type="http://schemas.openxmlformats.org/officeDocument/2006/relationships/image" Target="../media/image2321.png"/><Relationship Id="rId31" Type="http://schemas.openxmlformats.org/officeDocument/2006/relationships/image" Target="../media/image374.png"/><Relationship Id="rId44" Type="http://schemas.openxmlformats.org/officeDocument/2006/relationships/image" Target="../media/image5905.png"/><Relationship Id="rId4" Type="http://schemas.openxmlformats.org/officeDocument/2006/relationships/image" Target="../media/image2456.png"/><Relationship Id="rId9" Type="http://schemas.openxmlformats.org/officeDocument/2006/relationships/image" Target="../media/image5894.png"/><Relationship Id="rId14" Type="http://schemas.openxmlformats.org/officeDocument/2006/relationships/image" Target="../media/image5899.png"/><Relationship Id="rId22" Type="http://schemas.openxmlformats.org/officeDocument/2006/relationships/image" Target="../media/image365.png"/><Relationship Id="rId27" Type="http://schemas.openxmlformats.org/officeDocument/2006/relationships/image" Target="../media/image370.png"/><Relationship Id="rId30" Type="http://schemas.openxmlformats.org/officeDocument/2006/relationships/image" Target="../media/image373.png"/><Relationship Id="rId35" Type="http://schemas.openxmlformats.org/officeDocument/2006/relationships/image" Target="../media/image378.png"/><Relationship Id="rId43" Type="http://schemas.openxmlformats.org/officeDocument/2006/relationships/image" Target="../media/image386.png"/><Relationship Id="rId8" Type="http://schemas.openxmlformats.org/officeDocument/2006/relationships/image" Target="../media/image5893.png"/><Relationship Id="rId3" Type="http://schemas.openxmlformats.org/officeDocument/2006/relationships/image" Target="../media/image5889.png"/><Relationship Id="rId12" Type="http://schemas.openxmlformats.org/officeDocument/2006/relationships/image" Target="../media/image5897.png"/><Relationship Id="rId17" Type="http://schemas.openxmlformats.org/officeDocument/2006/relationships/image" Target="../media/image5902.png"/><Relationship Id="rId25" Type="http://schemas.openxmlformats.org/officeDocument/2006/relationships/image" Target="../media/image368.png"/><Relationship Id="rId33" Type="http://schemas.openxmlformats.org/officeDocument/2006/relationships/image" Target="../media/image376.png"/><Relationship Id="rId38" Type="http://schemas.openxmlformats.org/officeDocument/2006/relationships/image" Target="../media/image381.png"/></Relationships>
</file>

<file path=ppt/slides/_rels/slide175.xml.rels><?xml version="1.0" encoding="UTF-8" standalone="yes"?>
<Relationships xmlns="http://schemas.openxmlformats.org/package/2006/relationships"><Relationship Id="rId13" Type="http://schemas.openxmlformats.org/officeDocument/2006/relationships/image" Target="../media/image5917.png"/><Relationship Id="rId18" Type="http://schemas.openxmlformats.org/officeDocument/2006/relationships/image" Target="../media/image5922.png"/><Relationship Id="rId26" Type="http://schemas.openxmlformats.org/officeDocument/2006/relationships/image" Target="../media/image5928.png"/><Relationship Id="rId39" Type="http://schemas.openxmlformats.org/officeDocument/2006/relationships/image" Target="../media/image5941.png"/><Relationship Id="rId21" Type="http://schemas.openxmlformats.org/officeDocument/2006/relationships/image" Target="../media/image5925.png"/><Relationship Id="rId34" Type="http://schemas.openxmlformats.org/officeDocument/2006/relationships/image" Target="../media/image5936.png"/><Relationship Id="rId42" Type="http://schemas.openxmlformats.org/officeDocument/2006/relationships/image" Target="../media/image5944.png"/><Relationship Id="rId47" Type="http://schemas.openxmlformats.org/officeDocument/2006/relationships/image" Target="../media/image5949.png"/><Relationship Id="rId50" Type="http://schemas.openxmlformats.org/officeDocument/2006/relationships/image" Target="../media/image5952.png"/><Relationship Id="rId55" Type="http://schemas.openxmlformats.org/officeDocument/2006/relationships/image" Target="../media/image2523.png"/><Relationship Id="rId63" Type="http://schemas.openxmlformats.org/officeDocument/2006/relationships/image" Target="../media/image5959.png"/><Relationship Id="rId7" Type="http://schemas.openxmlformats.org/officeDocument/2006/relationships/image" Target="../media/image5911.png"/><Relationship Id="rId2" Type="http://schemas.openxmlformats.org/officeDocument/2006/relationships/image" Target="../media/image5906.png"/><Relationship Id="rId16" Type="http://schemas.openxmlformats.org/officeDocument/2006/relationships/image" Target="../media/image5920.png"/><Relationship Id="rId29" Type="http://schemas.openxmlformats.org/officeDocument/2006/relationships/image" Target="../media/image5931.png"/><Relationship Id="rId11" Type="http://schemas.openxmlformats.org/officeDocument/2006/relationships/image" Target="../media/image5915.png"/><Relationship Id="rId24" Type="http://schemas.openxmlformats.org/officeDocument/2006/relationships/image" Target="../media/image2703.png"/><Relationship Id="rId32" Type="http://schemas.openxmlformats.org/officeDocument/2006/relationships/image" Target="../media/image5934.png"/><Relationship Id="rId37" Type="http://schemas.openxmlformats.org/officeDocument/2006/relationships/image" Target="../media/image5939.png"/><Relationship Id="rId40" Type="http://schemas.openxmlformats.org/officeDocument/2006/relationships/image" Target="../media/image5942.png"/><Relationship Id="rId45" Type="http://schemas.openxmlformats.org/officeDocument/2006/relationships/image" Target="../media/image5947.png"/><Relationship Id="rId53" Type="http://schemas.openxmlformats.org/officeDocument/2006/relationships/image" Target="../media/image5955.png"/><Relationship Id="rId58" Type="http://schemas.openxmlformats.org/officeDocument/2006/relationships/image" Target="../media/image791.png"/><Relationship Id="rId5" Type="http://schemas.openxmlformats.org/officeDocument/2006/relationships/image" Target="../media/image5909.png"/><Relationship Id="rId61" Type="http://schemas.openxmlformats.org/officeDocument/2006/relationships/image" Target="../media/image5706.png"/><Relationship Id="rId19" Type="http://schemas.openxmlformats.org/officeDocument/2006/relationships/image" Target="../media/image5923.png"/><Relationship Id="rId14" Type="http://schemas.openxmlformats.org/officeDocument/2006/relationships/image" Target="../media/image5918.png"/><Relationship Id="rId22" Type="http://schemas.openxmlformats.org/officeDocument/2006/relationships/image" Target="../media/image2402.png"/><Relationship Id="rId27" Type="http://schemas.openxmlformats.org/officeDocument/2006/relationships/image" Target="../media/image5929.png"/><Relationship Id="rId30" Type="http://schemas.openxmlformats.org/officeDocument/2006/relationships/image" Target="../media/image5932.png"/><Relationship Id="rId35" Type="http://schemas.openxmlformats.org/officeDocument/2006/relationships/image" Target="../media/image5937.png"/><Relationship Id="rId43" Type="http://schemas.openxmlformats.org/officeDocument/2006/relationships/image" Target="../media/image5945.png"/><Relationship Id="rId48" Type="http://schemas.openxmlformats.org/officeDocument/2006/relationships/image" Target="../media/image5950.png"/><Relationship Id="rId56" Type="http://schemas.openxmlformats.org/officeDocument/2006/relationships/image" Target="../media/image5957.png"/><Relationship Id="rId8" Type="http://schemas.openxmlformats.org/officeDocument/2006/relationships/image" Target="../media/image5912.png"/><Relationship Id="rId51" Type="http://schemas.openxmlformats.org/officeDocument/2006/relationships/image" Target="../media/image5953.png"/><Relationship Id="rId3" Type="http://schemas.openxmlformats.org/officeDocument/2006/relationships/image" Target="../media/image5907.png"/><Relationship Id="rId12" Type="http://schemas.openxmlformats.org/officeDocument/2006/relationships/image" Target="../media/image5916.png"/><Relationship Id="rId17" Type="http://schemas.openxmlformats.org/officeDocument/2006/relationships/image" Target="../media/image5921.png"/><Relationship Id="rId25" Type="http://schemas.openxmlformats.org/officeDocument/2006/relationships/image" Target="../media/image5927.png"/><Relationship Id="rId33" Type="http://schemas.openxmlformats.org/officeDocument/2006/relationships/image" Target="../media/image5935.png"/><Relationship Id="rId38" Type="http://schemas.openxmlformats.org/officeDocument/2006/relationships/image" Target="../media/image5940.png"/><Relationship Id="rId46" Type="http://schemas.openxmlformats.org/officeDocument/2006/relationships/image" Target="../media/image5948.png"/><Relationship Id="rId59" Type="http://schemas.openxmlformats.org/officeDocument/2006/relationships/image" Target="../media/image792.png"/><Relationship Id="rId20" Type="http://schemas.openxmlformats.org/officeDocument/2006/relationships/image" Target="../media/image5924.png"/><Relationship Id="rId41" Type="http://schemas.openxmlformats.org/officeDocument/2006/relationships/image" Target="../media/image5943.png"/><Relationship Id="rId54" Type="http://schemas.openxmlformats.org/officeDocument/2006/relationships/image" Target="../media/image5956.png"/><Relationship Id="rId62" Type="http://schemas.openxmlformats.org/officeDocument/2006/relationships/image" Target="../media/image5958.png"/><Relationship Id="rId1" Type="http://schemas.openxmlformats.org/officeDocument/2006/relationships/slideLayout" Target="../slideLayouts/slideLayout5.xml"/><Relationship Id="rId6" Type="http://schemas.openxmlformats.org/officeDocument/2006/relationships/image" Target="../media/image5910.png"/><Relationship Id="rId15" Type="http://schemas.openxmlformats.org/officeDocument/2006/relationships/image" Target="../media/image5919.png"/><Relationship Id="rId23" Type="http://schemas.openxmlformats.org/officeDocument/2006/relationships/image" Target="../media/image5926.png"/><Relationship Id="rId28" Type="http://schemas.openxmlformats.org/officeDocument/2006/relationships/image" Target="../media/image5930.png"/><Relationship Id="rId36" Type="http://schemas.openxmlformats.org/officeDocument/2006/relationships/image" Target="../media/image5938.png"/><Relationship Id="rId49" Type="http://schemas.openxmlformats.org/officeDocument/2006/relationships/image" Target="../media/image5951.png"/><Relationship Id="rId57" Type="http://schemas.openxmlformats.org/officeDocument/2006/relationships/image" Target="../media/image2525.png"/><Relationship Id="rId10" Type="http://schemas.openxmlformats.org/officeDocument/2006/relationships/image" Target="../media/image5914.png"/><Relationship Id="rId31" Type="http://schemas.openxmlformats.org/officeDocument/2006/relationships/image" Target="../media/image5933.png"/><Relationship Id="rId44" Type="http://schemas.openxmlformats.org/officeDocument/2006/relationships/image" Target="../media/image5946.png"/><Relationship Id="rId52" Type="http://schemas.openxmlformats.org/officeDocument/2006/relationships/image" Target="../media/image5954.png"/><Relationship Id="rId60" Type="http://schemas.openxmlformats.org/officeDocument/2006/relationships/image" Target="../media/image5705.png"/><Relationship Id="rId4" Type="http://schemas.openxmlformats.org/officeDocument/2006/relationships/image" Target="../media/image5908.png"/><Relationship Id="rId9" Type="http://schemas.openxmlformats.org/officeDocument/2006/relationships/image" Target="../media/image5913.png"/></Relationships>
</file>

<file path=ppt/slides/_rels/slide176.xml.rels><?xml version="1.0" encoding="UTF-8" standalone="yes"?>
<Relationships xmlns="http://schemas.openxmlformats.org/package/2006/relationships"><Relationship Id="rId8" Type="http://schemas.openxmlformats.org/officeDocument/2006/relationships/image" Target="../media/image369.png"/><Relationship Id="rId13" Type="http://schemas.openxmlformats.org/officeDocument/2006/relationships/image" Target="../media/image374.png"/><Relationship Id="rId18" Type="http://schemas.openxmlformats.org/officeDocument/2006/relationships/image" Target="../media/image379.png"/><Relationship Id="rId26" Type="http://schemas.openxmlformats.org/officeDocument/2006/relationships/image" Target="../media/image5961.png"/><Relationship Id="rId3" Type="http://schemas.openxmlformats.org/officeDocument/2006/relationships/image" Target="../media/image5552.png"/><Relationship Id="rId21" Type="http://schemas.openxmlformats.org/officeDocument/2006/relationships/image" Target="../media/image760.png"/><Relationship Id="rId7" Type="http://schemas.openxmlformats.org/officeDocument/2006/relationships/image" Target="../media/image368.png"/><Relationship Id="rId12" Type="http://schemas.openxmlformats.org/officeDocument/2006/relationships/image" Target="../media/image757.png"/><Relationship Id="rId17" Type="http://schemas.openxmlformats.org/officeDocument/2006/relationships/image" Target="../media/image378.png"/><Relationship Id="rId25" Type="http://schemas.openxmlformats.org/officeDocument/2006/relationships/image" Target="../media/image386.png"/><Relationship Id="rId2" Type="http://schemas.openxmlformats.org/officeDocument/2006/relationships/image" Target="../media/image5960.png"/><Relationship Id="rId16" Type="http://schemas.openxmlformats.org/officeDocument/2006/relationships/image" Target="../media/image377.png"/><Relationship Id="rId20" Type="http://schemas.openxmlformats.org/officeDocument/2006/relationships/image" Target="../media/image381.png"/><Relationship Id="rId1" Type="http://schemas.openxmlformats.org/officeDocument/2006/relationships/slideLayout" Target="../slideLayouts/slideLayout5.xml"/><Relationship Id="rId6" Type="http://schemas.openxmlformats.org/officeDocument/2006/relationships/image" Target="../media/image367.png"/><Relationship Id="rId11" Type="http://schemas.openxmlformats.org/officeDocument/2006/relationships/image" Target="../media/image372.png"/><Relationship Id="rId24" Type="http://schemas.openxmlformats.org/officeDocument/2006/relationships/image" Target="../media/image385.png"/><Relationship Id="rId5" Type="http://schemas.openxmlformats.org/officeDocument/2006/relationships/image" Target="../media/image366.png"/><Relationship Id="rId15" Type="http://schemas.openxmlformats.org/officeDocument/2006/relationships/image" Target="../media/image376.png"/><Relationship Id="rId23" Type="http://schemas.openxmlformats.org/officeDocument/2006/relationships/image" Target="../media/image2708.png"/><Relationship Id="rId10" Type="http://schemas.openxmlformats.org/officeDocument/2006/relationships/image" Target="../media/image371.png"/><Relationship Id="rId19" Type="http://schemas.openxmlformats.org/officeDocument/2006/relationships/image" Target="../media/image380.png"/><Relationship Id="rId4" Type="http://schemas.openxmlformats.org/officeDocument/2006/relationships/image" Target="../media/image365.png"/><Relationship Id="rId9" Type="http://schemas.openxmlformats.org/officeDocument/2006/relationships/image" Target="../media/image370.png"/><Relationship Id="rId14" Type="http://schemas.openxmlformats.org/officeDocument/2006/relationships/image" Target="../media/image375.png"/><Relationship Id="rId22" Type="http://schemas.openxmlformats.org/officeDocument/2006/relationships/image" Target="../media/image383.png"/><Relationship Id="rId27" Type="http://schemas.openxmlformats.org/officeDocument/2006/relationships/image" Target="../media/image5962.png"/></Relationships>
</file>

<file path=ppt/slides/_rels/slide177.xml.rels><?xml version="1.0" encoding="UTF-8" standalone="yes"?>
<Relationships xmlns="http://schemas.openxmlformats.org/package/2006/relationships"><Relationship Id="rId26" Type="http://schemas.openxmlformats.org/officeDocument/2006/relationships/image" Target="../media/image5985.png"/><Relationship Id="rId21" Type="http://schemas.openxmlformats.org/officeDocument/2006/relationships/image" Target="../media/image5980.png"/><Relationship Id="rId42" Type="http://schemas.openxmlformats.org/officeDocument/2006/relationships/image" Target="../media/image6001.png"/><Relationship Id="rId47" Type="http://schemas.openxmlformats.org/officeDocument/2006/relationships/image" Target="../media/image6006.png"/><Relationship Id="rId63" Type="http://schemas.openxmlformats.org/officeDocument/2006/relationships/image" Target="../media/image6020.png"/><Relationship Id="rId68" Type="http://schemas.openxmlformats.org/officeDocument/2006/relationships/image" Target="../media/image6025.png"/><Relationship Id="rId16" Type="http://schemas.openxmlformats.org/officeDocument/2006/relationships/image" Target="../media/image5975.png"/><Relationship Id="rId11" Type="http://schemas.openxmlformats.org/officeDocument/2006/relationships/image" Target="../media/image5970.png"/><Relationship Id="rId24" Type="http://schemas.openxmlformats.org/officeDocument/2006/relationships/image" Target="../media/image5983.png"/><Relationship Id="rId32" Type="http://schemas.openxmlformats.org/officeDocument/2006/relationships/image" Target="../media/image5991.png"/><Relationship Id="rId37" Type="http://schemas.openxmlformats.org/officeDocument/2006/relationships/image" Target="../media/image5996.png"/><Relationship Id="rId40" Type="http://schemas.openxmlformats.org/officeDocument/2006/relationships/image" Target="../media/image5999.png"/><Relationship Id="rId45" Type="http://schemas.openxmlformats.org/officeDocument/2006/relationships/image" Target="../media/image6004.png"/><Relationship Id="rId53" Type="http://schemas.openxmlformats.org/officeDocument/2006/relationships/image" Target="../media/image6012.png"/><Relationship Id="rId58" Type="http://schemas.openxmlformats.org/officeDocument/2006/relationships/image" Target="../media/image2857.png"/><Relationship Id="rId66" Type="http://schemas.openxmlformats.org/officeDocument/2006/relationships/image" Target="../media/image6023.png"/><Relationship Id="rId74" Type="http://schemas.openxmlformats.org/officeDocument/2006/relationships/image" Target="../media/image6031.png"/><Relationship Id="rId79" Type="http://schemas.openxmlformats.org/officeDocument/2006/relationships/image" Target="../media/image6032.png"/><Relationship Id="rId5" Type="http://schemas.openxmlformats.org/officeDocument/2006/relationships/image" Target="../media/image5964.png"/><Relationship Id="rId61" Type="http://schemas.openxmlformats.org/officeDocument/2006/relationships/image" Target="../media/image6018.png"/><Relationship Id="rId19" Type="http://schemas.openxmlformats.org/officeDocument/2006/relationships/image" Target="../media/image5978.png"/><Relationship Id="rId14" Type="http://schemas.openxmlformats.org/officeDocument/2006/relationships/image" Target="../media/image5973.png"/><Relationship Id="rId22" Type="http://schemas.openxmlformats.org/officeDocument/2006/relationships/image" Target="../media/image5981.png"/><Relationship Id="rId27" Type="http://schemas.openxmlformats.org/officeDocument/2006/relationships/image" Target="../media/image5986.png"/><Relationship Id="rId30" Type="http://schemas.openxmlformats.org/officeDocument/2006/relationships/image" Target="../media/image5989.png"/><Relationship Id="rId35" Type="http://schemas.openxmlformats.org/officeDocument/2006/relationships/image" Target="../media/image5994.png"/><Relationship Id="rId43" Type="http://schemas.openxmlformats.org/officeDocument/2006/relationships/image" Target="../media/image6002.png"/><Relationship Id="rId48" Type="http://schemas.openxmlformats.org/officeDocument/2006/relationships/image" Target="../media/image6007.png"/><Relationship Id="rId56" Type="http://schemas.openxmlformats.org/officeDocument/2006/relationships/image" Target="../media/image2523.png"/><Relationship Id="rId64" Type="http://schemas.openxmlformats.org/officeDocument/2006/relationships/image" Target="../media/image6021.png"/><Relationship Id="rId69" Type="http://schemas.openxmlformats.org/officeDocument/2006/relationships/image" Target="../media/image6026.png"/><Relationship Id="rId77" Type="http://schemas.openxmlformats.org/officeDocument/2006/relationships/image" Target="../media/image5705.png"/><Relationship Id="rId8" Type="http://schemas.openxmlformats.org/officeDocument/2006/relationships/image" Target="../media/image5967.png"/><Relationship Id="rId51" Type="http://schemas.openxmlformats.org/officeDocument/2006/relationships/image" Target="../media/image6010.png"/><Relationship Id="rId72" Type="http://schemas.openxmlformats.org/officeDocument/2006/relationships/image" Target="../media/image6029.png"/><Relationship Id="rId3" Type="http://schemas.openxmlformats.org/officeDocument/2006/relationships/image" Target="../media/image5963.png"/><Relationship Id="rId12" Type="http://schemas.openxmlformats.org/officeDocument/2006/relationships/image" Target="../media/image5971.png"/><Relationship Id="rId17" Type="http://schemas.openxmlformats.org/officeDocument/2006/relationships/image" Target="../media/image5976.png"/><Relationship Id="rId25" Type="http://schemas.openxmlformats.org/officeDocument/2006/relationships/image" Target="../media/image5984.png"/><Relationship Id="rId33" Type="http://schemas.openxmlformats.org/officeDocument/2006/relationships/image" Target="../media/image5992.png"/><Relationship Id="rId38" Type="http://schemas.openxmlformats.org/officeDocument/2006/relationships/image" Target="../media/image5997.png"/><Relationship Id="rId46" Type="http://schemas.openxmlformats.org/officeDocument/2006/relationships/image" Target="../media/image6005.png"/><Relationship Id="rId59" Type="http://schemas.openxmlformats.org/officeDocument/2006/relationships/image" Target="../media/image6016.png"/><Relationship Id="rId67" Type="http://schemas.openxmlformats.org/officeDocument/2006/relationships/image" Target="../media/image6024.png"/><Relationship Id="rId20" Type="http://schemas.openxmlformats.org/officeDocument/2006/relationships/image" Target="../media/image5979.png"/><Relationship Id="rId41" Type="http://schemas.openxmlformats.org/officeDocument/2006/relationships/image" Target="../media/image6000.png"/><Relationship Id="rId54" Type="http://schemas.openxmlformats.org/officeDocument/2006/relationships/image" Target="../media/image6013.png"/><Relationship Id="rId62" Type="http://schemas.openxmlformats.org/officeDocument/2006/relationships/image" Target="../media/image6019.png"/><Relationship Id="rId70" Type="http://schemas.openxmlformats.org/officeDocument/2006/relationships/image" Target="../media/image6027.png"/><Relationship Id="rId75" Type="http://schemas.openxmlformats.org/officeDocument/2006/relationships/image" Target="../media/image791.png"/><Relationship Id="rId1" Type="http://schemas.openxmlformats.org/officeDocument/2006/relationships/slideLayout" Target="../slideLayouts/slideLayout5.xml"/><Relationship Id="rId6" Type="http://schemas.openxmlformats.org/officeDocument/2006/relationships/image" Target="../media/image5965.png"/><Relationship Id="rId15" Type="http://schemas.openxmlformats.org/officeDocument/2006/relationships/image" Target="../media/image5974.png"/><Relationship Id="rId23" Type="http://schemas.openxmlformats.org/officeDocument/2006/relationships/image" Target="../media/image5982.png"/><Relationship Id="rId28" Type="http://schemas.openxmlformats.org/officeDocument/2006/relationships/image" Target="../media/image5987.png"/><Relationship Id="rId36" Type="http://schemas.openxmlformats.org/officeDocument/2006/relationships/image" Target="../media/image5995.png"/><Relationship Id="rId49" Type="http://schemas.openxmlformats.org/officeDocument/2006/relationships/image" Target="../media/image6008.png"/><Relationship Id="rId57" Type="http://schemas.openxmlformats.org/officeDocument/2006/relationships/image" Target="../media/image6015.png"/><Relationship Id="rId10" Type="http://schemas.openxmlformats.org/officeDocument/2006/relationships/image" Target="../media/image5969.png"/><Relationship Id="rId31" Type="http://schemas.openxmlformats.org/officeDocument/2006/relationships/image" Target="../media/image5990.png"/><Relationship Id="rId44" Type="http://schemas.openxmlformats.org/officeDocument/2006/relationships/image" Target="../media/image6003.png"/><Relationship Id="rId52" Type="http://schemas.openxmlformats.org/officeDocument/2006/relationships/image" Target="../media/image6011.png"/><Relationship Id="rId60" Type="http://schemas.openxmlformats.org/officeDocument/2006/relationships/image" Target="../media/image6017.png"/><Relationship Id="rId65" Type="http://schemas.openxmlformats.org/officeDocument/2006/relationships/image" Target="../media/image6022.png"/><Relationship Id="rId73" Type="http://schemas.openxmlformats.org/officeDocument/2006/relationships/image" Target="../media/image6030.png"/><Relationship Id="rId78" Type="http://schemas.openxmlformats.org/officeDocument/2006/relationships/image" Target="../media/image5706.png"/><Relationship Id="rId4" Type="http://schemas.openxmlformats.org/officeDocument/2006/relationships/image" Target="../media/image2404.png"/><Relationship Id="rId9" Type="http://schemas.openxmlformats.org/officeDocument/2006/relationships/image" Target="../media/image5968.png"/><Relationship Id="rId13" Type="http://schemas.openxmlformats.org/officeDocument/2006/relationships/image" Target="../media/image5972.png"/><Relationship Id="rId18" Type="http://schemas.openxmlformats.org/officeDocument/2006/relationships/image" Target="../media/image5977.png"/><Relationship Id="rId39" Type="http://schemas.openxmlformats.org/officeDocument/2006/relationships/image" Target="../media/image5998.png"/><Relationship Id="rId34" Type="http://schemas.openxmlformats.org/officeDocument/2006/relationships/image" Target="../media/image5993.png"/><Relationship Id="rId50" Type="http://schemas.openxmlformats.org/officeDocument/2006/relationships/image" Target="../media/image6009.png"/><Relationship Id="rId55" Type="http://schemas.openxmlformats.org/officeDocument/2006/relationships/image" Target="../media/image6014.png"/><Relationship Id="rId76" Type="http://schemas.openxmlformats.org/officeDocument/2006/relationships/image" Target="../media/image792.png"/><Relationship Id="rId7" Type="http://schemas.openxmlformats.org/officeDocument/2006/relationships/image" Target="../media/image5966.png"/><Relationship Id="rId71" Type="http://schemas.openxmlformats.org/officeDocument/2006/relationships/image" Target="../media/image6028.png"/><Relationship Id="rId2" Type="http://schemas.openxmlformats.org/officeDocument/2006/relationships/image" Target="../media/image2402.png"/><Relationship Id="rId29" Type="http://schemas.openxmlformats.org/officeDocument/2006/relationships/image" Target="../media/image5988.png"/></Relationships>
</file>

<file path=ppt/slides/_rels/slide178.xml.rels><?xml version="1.0" encoding="UTF-8" standalone="yes"?>
<Relationships xmlns="http://schemas.openxmlformats.org/package/2006/relationships"><Relationship Id="rId26" Type="http://schemas.openxmlformats.org/officeDocument/2006/relationships/image" Target="../media/image6052.png"/><Relationship Id="rId21" Type="http://schemas.openxmlformats.org/officeDocument/2006/relationships/image" Target="../media/image6047.png"/><Relationship Id="rId42" Type="http://schemas.openxmlformats.org/officeDocument/2006/relationships/image" Target="../media/image6068.png"/><Relationship Id="rId47" Type="http://schemas.openxmlformats.org/officeDocument/2006/relationships/image" Target="../media/image6073.png"/><Relationship Id="rId63" Type="http://schemas.openxmlformats.org/officeDocument/2006/relationships/image" Target="../media/image374.png"/><Relationship Id="rId68" Type="http://schemas.openxmlformats.org/officeDocument/2006/relationships/image" Target="../media/image379.png"/><Relationship Id="rId2" Type="http://schemas.microsoft.com/office/2018/10/relationships/comments" Target="../comments/modernComment_1AE_0.xml"/><Relationship Id="rId16" Type="http://schemas.openxmlformats.org/officeDocument/2006/relationships/image" Target="../media/image6043.png"/><Relationship Id="rId29" Type="http://schemas.openxmlformats.org/officeDocument/2006/relationships/image" Target="../media/image6055.png"/><Relationship Id="rId11" Type="http://schemas.openxmlformats.org/officeDocument/2006/relationships/image" Target="../media/image6039.png"/><Relationship Id="rId24" Type="http://schemas.openxmlformats.org/officeDocument/2006/relationships/image" Target="../media/image6050.png"/><Relationship Id="rId32" Type="http://schemas.openxmlformats.org/officeDocument/2006/relationships/image" Target="../media/image6058.png"/><Relationship Id="rId37" Type="http://schemas.openxmlformats.org/officeDocument/2006/relationships/image" Target="../media/image6063.png"/><Relationship Id="rId40" Type="http://schemas.openxmlformats.org/officeDocument/2006/relationships/image" Target="../media/image6066.png"/><Relationship Id="rId45" Type="http://schemas.openxmlformats.org/officeDocument/2006/relationships/image" Target="../media/image6071.png"/><Relationship Id="rId53" Type="http://schemas.openxmlformats.org/officeDocument/2006/relationships/image" Target="../media/image6079.png"/><Relationship Id="rId58" Type="http://schemas.openxmlformats.org/officeDocument/2006/relationships/image" Target="../media/image369.png"/><Relationship Id="rId66" Type="http://schemas.openxmlformats.org/officeDocument/2006/relationships/image" Target="../media/image377.png"/><Relationship Id="rId74" Type="http://schemas.openxmlformats.org/officeDocument/2006/relationships/image" Target="../media/image385.png"/><Relationship Id="rId5" Type="http://schemas.openxmlformats.org/officeDocument/2006/relationships/image" Target="../media/image2370.png"/><Relationship Id="rId61" Type="http://schemas.openxmlformats.org/officeDocument/2006/relationships/image" Target="../media/image372.png"/><Relationship Id="rId19" Type="http://schemas.openxmlformats.org/officeDocument/2006/relationships/image" Target="../media/image6045.png"/><Relationship Id="rId14" Type="http://schemas.openxmlformats.org/officeDocument/2006/relationships/image" Target="../media/image6042.png"/><Relationship Id="rId22" Type="http://schemas.openxmlformats.org/officeDocument/2006/relationships/image" Target="../media/image6048.png"/><Relationship Id="rId27" Type="http://schemas.openxmlformats.org/officeDocument/2006/relationships/image" Target="../media/image6053.png"/><Relationship Id="rId30" Type="http://schemas.openxmlformats.org/officeDocument/2006/relationships/image" Target="../media/image6056.png"/><Relationship Id="rId35" Type="http://schemas.openxmlformats.org/officeDocument/2006/relationships/image" Target="../media/image6061.png"/><Relationship Id="rId43" Type="http://schemas.openxmlformats.org/officeDocument/2006/relationships/image" Target="../media/image6069.png"/><Relationship Id="rId48" Type="http://schemas.openxmlformats.org/officeDocument/2006/relationships/image" Target="../media/image6074.png"/><Relationship Id="rId56" Type="http://schemas.openxmlformats.org/officeDocument/2006/relationships/image" Target="../media/image367.png"/><Relationship Id="rId64" Type="http://schemas.openxmlformats.org/officeDocument/2006/relationships/image" Target="../media/image375.png"/><Relationship Id="rId69" Type="http://schemas.openxmlformats.org/officeDocument/2006/relationships/image" Target="../media/image380.png"/><Relationship Id="rId8" Type="http://schemas.openxmlformats.org/officeDocument/2006/relationships/image" Target="../media/image6036.png"/><Relationship Id="rId51" Type="http://schemas.openxmlformats.org/officeDocument/2006/relationships/image" Target="../media/image6077.png"/><Relationship Id="rId72" Type="http://schemas.openxmlformats.org/officeDocument/2006/relationships/image" Target="../media/image383.png"/><Relationship Id="rId3" Type="http://schemas.openxmlformats.org/officeDocument/2006/relationships/image" Target="../media/image2311.png"/><Relationship Id="rId12" Type="http://schemas.openxmlformats.org/officeDocument/2006/relationships/image" Target="../media/image6040.png"/><Relationship Id="rId17" Type="http://schemas.openxmlformats.org/officeDocument/2006/relationships/image" Target="../media/image3043.png"/><Relationship Id="rId25" Type="http://schemas.openxmlformats.org/officeDocument/2006/relationships/image" Target="../media/image6051.png"/><Relationship Id="rId33" Type="http://schemas.openxmlformats.org/officeDocument/2006/relationships/image" Target="../media/image6059.png"/><Relationship Id="rId38" Type="http://schemas.openxmlformats.org/officeDocument/2006/relationships/image" Target="../media/image6064.png"/><Relationship Id="rId46" Type="http://schemas.openxmlformats.org/officeDocument/2006/relationships/image" Target="../media/image6072.png"/><Relationship Id="rId59" Type="http://schemas.openxmlformats.org/officeDocument/2006/relationships/image" Target="../media/image370.png"/><Relationship Id="rId67" Type="http://schemas.openxmlformats.org/officeDocument/2006/relationships/image" Target="../media/image378.png"/><Relationship Id="rId20" Type="http://schemas.openxmlformats.org/officeDocument/2006/relationships/image" Target="../media/image6046.png"/><Relationship Id="rId41" Type="http://schemas.openxmlformats.org/officeDocument/2006/relationships/image" Target="../media/image6067.png"/><Relationship Id="rId54" Type="http://schemas.openxmlformats.org/officeDocument/2006/relationships/image" Target="../media/image365.png"/><Relationship Id="rId62" Type="http://schemas.openxmlformats.org/officeDocument/2006/relationships/image" Target="../media/image373.png"/><Relationship Id="rId70" Type="http://schemas.openxmlformats.org/officeDocument/2006/relationships/image" Target="../media/image381.png"/><Relationship Id="rId75" Type="http://schemas.openxmlformats.org/officeDocument/2006/relationships/image" Target="../media/image386.png"/><Relationship Id="rId1" Type="http://schemas.openxmlformats.org/officeDocument/2006/relationships/slideLayout" Target="../slideLayouts/slideLayout5.xml"/><Relationship Id="rId6" Type="http://schemas.openxmlformats.org/officeDocument/2006/relationships/image" Target="../media/image6034.png"/><Relationship Id="rId15" Type="http://schemas.openxmlformats.org/officeDocument/2006/relationships/image" Target="../media/image2321.png"/><Relationship Id="rId23" Type="http://schemas.openxmlformats.org/officeDocument/2006/relationships/image" Target="../media/image6049.png"/><Relationship Id="rId28" Type="http://schemas.openxmlformats.org/officeDocument/2006/relationships/image" Target="../media/image6054.png"/><Relationship Id="rId36" Type="http://schemas.openxmlformats.org/officeDocument/2006/relationships/image" Target="../media/image6062.png"/><Relationship Id="rId49" Type="http://schemas.openxmlformats.org/officeDocument/2006/relationships/image" Target="../media/image6075.png"/><Relationship Id="rId57" Type="http://schemas.openxmlformats.org/officeDocument/2006/relationships/image" Target="../media/image368.png"/><Relationship Id="rId10" Type="http://schemas.openxmlformats.org/officeDocument/2006/relationships/image" Target="../media/image6038.png"/><Relationship Id="rId31" Type="http://schemas.openxmlformats.org/officeDocument/2006/relationships/image" Target="../media/image6057.png"/><Relationship Id="rId44" Type="http://schemas.openxmlformats.org/officeDocument/2006/relationships/image" Target="../media/image6070.png"/><Relationship Id="rId52" Type="http://schemas.openxmlformats.org/officeDocument/2006/relationships/image" Target="../media/image6078.png"/><Relationship Id="rId60" Type="http://schemas.openxmlformats.org/officeDocument/2006/relationships/image" Target="../media/image371.png"/><Relationship Id="rId65" Type="http://schemas.openxmlformats.org/officeDocument/2006/relationships/image" Target="../media/image376.png"/><Relationship Id="rId73" Type="http://schemas.openxmlformats.org/officeDocument/2006/relationships/image" Target="../media/image384.png"/><Relationship Id="rId4" Type="http://schemas.openxmlformats.org/officeDocument/2006/relationships/image" Target="../media/image6033.png"/><Relationship Id="rId9" Type="http://schemas.openxmlformats.org/officeDocument/2006/relationships/image" Target="../media/image6037.png"/><Relationship Id="rId13" Type="http://schemas.openxmlformats.org/officeDocument/2006/relationships/image" Target="../media/image6041.png"/><Relationship Id="rId18" Type="http://schemas.openxmlformats.org/officeDocument/2006/relationships/image" Target="../media/image6044.png"/><Relationship Id="rId39" Type="http://schemas.openxmlformats.org/officeDocument/2006/relationships/image" Target="../media/image6065.png"/><Relationship Id="rId34" Type="http://schemas.openxmlformats.org/officeDocument/2006/relationships/image" Target="../media/image6060.png"/><Relationship Id="rId50" Type="http://schemas.openxmlformats.org/officeDocument/2006/relationships/image" Target="../media/image6076.png"/><Relationship Id="rId55" Type="http://schemas.openxmlformats.org/officeDocument/2006/relationships/image" Target="../media/image366.png"/><Relationship Id="rId76" Type="http://schemas.openxmlformats.org/officeDocument/2006/relationships/image" Target="../media/image6080.png"/><Relationship Id="rId7" Type="http://schemas.openxmlformats.org/officeDocument/2006/relationships/image" Target="../media/image6035.png"/><Relationship Id="rId71" Type="http://schemas.openxmlformats.org/officeDocument/2006/relationships/image" Target="../media/image382.png"/></Relationships>
</file>

<file path=ppt/slides/_rels/slide179.xml.rels><?xml version="1.0" encoding="UTF-8" standalone="yes"?>
<Relationships xmlns="http://schemas.openxmlformats.org/package/2006/relationships"><Relationship Id="rId13" Type="http://schemas.openxmlformats.org/officeDocument/2006/relationships/image" Target="../media/image6089.png"/><Relationship Id="rId18" Type="http://schemas.openxmlformats.org/officeDocument/2006/relationships/image" Target="../media/image6094.png"/><Relationship Id="rId26" Type="http://schemas.openxmlformats.org/officeDocument/2006/relationships/image" Target="../media/image6102.png"/><Relationship Id="rId39" Type="http://schemas.openxmlformats.org/officeDocument/2006/relationships/image" Target="../media/image6113.png"/><Relationship Id="rId21" Type="http://schemas.openxmlformats.org/officeDocument/2006/relationships/image" Target="../media/image6097.png"/><Relationship Id="rId34" Type="http://schemas.openxmlformats.org/officeDocument/2006/relationships/image" Target="../media/image6108.png"/><Relationship Id="rId42" Type="http://schemas.openxmlformats.org/officeDocument/2006/relationships/image" Target="../media/image6116.png"/><Relationship Id="rId47" Type="http://schemas.openxmlformats.org/officeDocument/2006/relationships/image" Target="../media/image5705.png"/><Relationship Id="rId7" Type="http://schemas.openxmlformats.org/officeDocument/2006/relationships/image" Target="../media/image6083.png"/><Relationship Id="rId2" Type="http://schemas.microsoft.com/office/2018/10/relationships/comments" Target="../comments/modernComment_1AF_0.xml"/><Relationship Id="rId16" Type="http://schemas.openxmlformats.org/officeDocument/2006/relationships/image" Target="../media/image6092.png"/><Relationship Id="rId29" Type="http://schemas.openxmlformats.org/officeDocument/2006/relationships/image" Target="../media/image6105.png"/><Relationship Id="rId11" Type="http://schemas.openxmlformats.org/officeDocument/2006/relationships/image" Target="../media/image6087.png"/><Relationship Id="rId24" Type="http://schemas.openxmlformats.org/officeDocument/2006/relationships/image" Target="../media/image6100.png"/><Relationship Id="rId32" Type="http://schemas.openxmlformats.org/officeDocument/2006/relationships/image" Target="../media/image6107.png"/><Relationship Id="rId37" Type="http://schemas.openxmlformats.org/officeDocument/2006/relationships/image" Target="../media/image6111.png"/><Relationship Id="rId40" Type="http://schemas.openxmlformats.org/officeDocument/2006/relationships/image" Target="../media/image6114.png"/><Relationship Id="rId45" Type="http://schemas.openxmlformats.org/officeDocument/2006/relationships/image" Target="../media/image791.png"/><Relationship Id="rId5" Type="http://schemas.openxmlformats.org/officeDocument/2006/relationships/image" Target="../media/image6082.png"/><Relationship Id="rId15" Type="http://schemas.openxmlformats.org/officeDocument/2006/relationships/image" Target="../media/image6091.png"/><Relationship Id="rId23" Type="http://schemas.openxmlformats.org/officeDocument/2006/relationships/image" Target="../media/image6099.png"/><Relationship Id="rId28" Type="http://schemas.openxmlformats.org/officeDocument/2006/relationships/image" Target="../media/image6104.png"/><Relationship Id="rId36" Type="http://schemas.openxmlformats.org/officeDocument/2006/relationships/image" Target="../media/image6110.png"/><Relationship Id="rId49" Type="http://schemas.openxmlformats.org/officeDocument/2006/relationships/image" Target="../media/image6119.png"/><Relationship Id="rId10" Type="http://schemas.openxmlformats.org/officeDocument/2006/relationships/image" Target="../media/image6086.png"/><Relationship Id="rId19" Type="http://schemas.openxmlformats.org/officeDocument/2006/relationships/image" Target="../media/image6095.png"/><Relationship Id="rId31" Type="http://schemas.openxmlformats.org/officeDocument/2006/relationships/image" Target="../media/image2523.png"/><Relationship Id="rId44" Type="http://schemas.openxmlformats.org/officeDocument/2006/relationships/image" Target="../media/image6118.png"/><Relationship Id="rId4" Type="http://schemas.openxmlformats.org/officeDocument/2006/relationships/image" Target="../media/image2402.png"/><Relationship Id="rId9" Type="http://schemas.openxmlformats.org/officeDocument/2006/relationships/image" Target="../media/image6085.png"/><Relationship Id="rId14" Type="http://schemas.openxmlformats.org/officeDocument/2006/relationships/image" Target="../media/image6090.png"/><Relationship Id="rId22" Type="http://schemas.openxmlformats.org/officeDocument/2006/relationships/image" Target="../media/image6098.png"/><Relationship Id="rId27" Type="http://schemas.openxmlformats.org/officeDocument/2006/relationships/image" Target="../media/image6103.png"/><Relationship Id="rId30" Type="http://schemas.openxmlformats.org/officeDocument/2006/relationships/image" Target="../media/image6106.png"/><Relationship Id="rId35" Type="http://schemas.openxmlformats.org/officeDocument/2006/relationships/image" Target="../media/image6109.png"/><Relationship Id="rId43" Type="http://schemas.openxmlformats.org/officeDocument/2006/relationships/image" Target="../media/image6117.png"/><Relationship Id="rId48" Type="http://schemas.openxmlformats.org/officeDocument/2006/relationships/image" Target="../media/image5706.png"/><Relationship Id="rId8" Type="http://schemas.openxmlformats.org/officeDocument/2006/relationships/image" Target="../media/image6084.png"/><Relationship Id="rId3" Type="http://schemas.openxmlformats.org/officeDocument/2006/relationships/image" Target="../media/image6081.png"/><Relationship Id="rId12" Type="http://schemas.openxmlformats.org/officeDocument/2006/relationships/image" Target="../media/image6088.png"/><Relationship Id="rId17" Type="http://schemas.openxmlformats.org/officeDocument/2006/relationships/image" Target="../media/image6093.png"/><Relationship Id="rId25" Type="http://schemas.openxmlformats.org/officeDocument/2006/relationships/image" Target="../media/image6101.png"/><Relationship Id="rId33" Type="http://schemas.openxmlformats.org/officeDocument/2006/relationships/image" Target="../media/image2525.png"/><Relationship Id="rId38" Type="http://schemas.openxmlformats.org/officeDocument/2006/relationships/image" Target="../media/image6112.png"/><Relationship Id="rId46" Type="http://schemas.openxmlformats.org/officeDocument/2006/relationships/image" Target="../media/image792.png"/><Relationship Id="rId20" Type="http://schemas.openxmlformats.org/officeDocument/2006/relationships/image" Target="../media/image6096.png"/><Relationship Id="rId41" Type="http://schemas.openxmlformats.org/officeDocument/2006/relationships/image" Target="../media/image6115.png"/><Relationship Id="rId1" Type="http://schemas.openxmlformats.org/officeDocument/2006/relationships/slideLayout" Target="../slideLayouts/slideLayout5.xml"/><Relationship Id="rId6" Type="http://schemas.openxmlformats.org/officeDocument/2006/relationships/image" Target="../media/image2703.png"/></Relationships>
</file>

<file path=ppt/slides/_rels/slide180.xml.rels><?xml version="1.0" encoding="UTF-8" standalone="yes"?>
<Relationships xmlns="http://schemas.openxmlformats.org/package/2006/relationships"><Relationship Id="rId13" Type="http://schemas.openxmlformats.org/officeDocument/2006/relationships/image" Target="../media/image6128.png"/><Relationship Id="rId18" Type="http://schemas.openxmlformats.org/officeDocument/2006/relationships/image" Target="../media/image2321.png"/><Relationship Id="rId26" Type="http://schemas.openxmlformats.org/officeDocument/2006/relationships/image" Target="../media/image369.png"/><Relationship Id="rId39" Type="http://schemas.openxmlformats.org/officeDocument/2006/relationships/image" Target="../media/image382.png"/><Relationship Id="rId21" Type="http://schemas.openxmlformats.org/officeDocument/2006/relationships/image" Target="../media/image6134.png"/><Relationship Id="rId34" Type="http://schemas.openxmlformats.org/officeDocument/2006/relationships/image" Target="../media/image377.png"/><Relationship Id="rId42" Type="http://schemas.openxmlformats.org/officeDocument/2006/relationships/image" Target="../media/image385.png"/><Relationship Id="rId7" Type="http://schemas.openxmlformats.org/officeDocument/2006/relationships/image" Target="../media/image6122.png"/><Relationship Id="rId2" Type="http://schemas.microsoft.com/office/2018/10/relationships/comments" Target="../comments/modernComment_1B0_0.xml"/><Relationship Id="rId16" Type="http://schemas.openxmlformats.org/officeDocument/2006/relationships/image" Target="../media/image6131.png"/><Relationship Id="rId20" Type="http://schemas.openxmlformats.org/officeDocument/2006/relationships/image" Target="../media/image2324.png"/><Relationship Id="rId29" Type="http://schemas.openxmlformats.org/officeDocument/2006/relationships/image" Target="../media/image372.png"/><Relationship Id="rId41" Type="http://schemas.openxmlformats.org/officeDocument/2006/relationships/image" Target="../media/image384.png"/><Relationship Id="rId1" Type="http://schemas.openxmlformats.org/officeDocument/2006/relationships/slideLayout" Target="../slideLayouts/slideLayout5.xml"/><Relationship Id="rId6" Type="http://schemas.openxmlformats.org/officeDocument/2006/relationships/image" Target="../media/image4757.png"/><Relationship Id="rId11" Type="http://schemas.openxmlformats.org/officeDocument/2006/relationships/image" Target="../media/image6126.png"/><Relationship Id="rId24" Type="http://schemas.openxmlformats.org/officeDocument/2006/relationships/image" Target="../media/image367.png"/><Relationship Id="rId32" Type="http://schemas.openxmlformats.org/officeDocument/2006/relationships/image" Target="../media/image375.png"/><Relationship Id="rId37" Type="http://schemas.openxmlformats.org/officeDocument/2006/relationships/image" Target="../media/image380.png"/><Relationship Id="rId40" Type="http://schemas.openxmlformats.org/officeDocument/2006/relationships/image" Target="../media/image383.png"/><Relationship Id="rId5" Type="http://schemas.openxmlformats.org/officeDocument/2006/relationships/image" Target="../media/image6121.png"/><Relationship Id="rId15" Type="http://schemas.openxmlformats.org/officeDocument/2006/relationships/image" Target="../media/image6130.png"/><Relationship Id="rId23" Type="http://schemas.openxmlformats.org/officeDocument/2006/relationships/image" Target="../media/image366.png"/><Relationship Id="rId28" Type="http://schemas.openxmlformats.org/officeDocument/2006/relationships/image" Target="../media/image371.png"/><Relationship Id="rId36" Type="http://schemas.openxmlformats.org/officeDocument/2006/relationships/image" Target="../media/image379.png"/><Relationship Id="rId10" Type="http://schemas.openxmlformats.org/officeDocument/2006/relationships/image" Target="../media/image6125.png"/><Relationship Id="rId19" Type="http://schemas.openxmlformats.org/officeDocument/2006/relationships/image" Target="../media/image6133.png"/><Relationship Id="rId31" Type="http://schemas.openxmlformats.org/officeDocument/2006/relationships/image" Target="../media/image374.png"/><Relationship Id="rId44" Type="http://schemas.openxmlformats.org/officeDocument/2006/relationships/image" Target="../media/image6135.png"/><Relationship Id="rId4" Type="http://schemas.openxmlformats.org/officeDocument/2006/relationships/image" Target="../media/image2311.png"/><Relationship Id="rId9" Type="http://schemas.openxmlformats.org/officeDocument/2006/relationships/image" Target="../media/image6124.png"/><Relationship Id="rId14" Type="http://schemas.openxmlformats.org/officeDocument/2006/relationships/image" Target="../media/image6129.png"/><Relationship Id="rId22" Type="http://schemas.openxmlformats.org/officeDocument/2006/relationships/image" Target="../media/image365.png"/><Relationship Id="rId27" Type="http://schemas.openxmlformats.org/officeDocument/2006/relationships/image" Target="../media/image370.png"/><Relationship Id="rId30" Type="http://schemas.openxmlformats.org/officeDocument/2006/relationships/image" Target="../media/image373.png"/><Relationship Id="rId35" Type="http://schemas.openxmlformats.org/officeDocument/2006/relationships/image" Target="../media/image378.png"/><Relationship Id="rId43" Type="http://schemas.openxmlformats.org/officeDocument/2006/relationships/image" Target="../media/image386.png"/><Relationship Id="rId8" Type="http://schemas.openxmlformats.org/officeDocument/2006/relationships/image" Target="../media/image6123.png"/><Relationship Id="rId3" Type="http://schemas.openxmlformats.org/officeDocument/2006/relationships/image" Target="../media/image6120.png"/><Relationship Id="rId12" Type="http://schemas.openxmlformats.org/officeDocument/2006/relationships/image" Target="../media/image6127.png"/><Relationship Id="rId17" Type="http://schemas.openxmlformats.org/officeDocument/2006/relationships/image" Target="../media/image6132.png"/><Relationship Id="rId25" Type="http://schemas.openxmlformats.org/officeDocument/2006/relationships/image" Target="../media/image368.png"/><Relationship Id="rId33" Type="http://schemas.openxmlformats.org/officeDocument/2006/relationships/image" Target="../media/image376.png"/><Relationship Id="rId38" Type="http://schemas.openxmlformats.org/officeDocument/2006/relationships/image" Target="../media/image381.png"/></Relationships>
</file>

<file path=ppt/slides/_rels/slide181.xml.rels><?xml version="1.0" encoding="UTF-8" standalone="yes"?>
<Relationships xmlns="http://schemas.openxmlformats.org/package/2006/relationships"><Relationship Id="rId8" Type="http://schemas.openxmlformats.org/officeDocument/2006/relationships/image" Target="../media/image6139.png"/><Relationship Id="rId13" Type="http://schemas.openxmlformats.org/officeDocument/2006/relationships/image" Target="../media/image6144.png"/><Relationship Id="rId18" Type="http://schemas.openxmlformats.org/officeDocument/2006/relationships/image" Target="../media/image6147.png"/><Relationship Id="rId3" Type="http://schemas.microsoft.com/office/2007/relationships/hdphoto" Target="../media/hdphoto20.wdp"/><Relationship Id="rId21" Type="http://schemas.openxmlformats.org/officeDocument/2006/relationships/image" Target="../media/image730.png"/><Relationship Id="rId7" Type="http://schemas.openxmlformats.org/officeDocument/2006/relationships/image" Target="../media/image6138.png"/><Relationship Id="rId12" Type="http://schemas.openxmlformats.org/officeDocument/2006/relationships/image" Target="../media/image6143.png"/><Relationship Id="rId17" Type="http://schemas.openxmlformats.org/officeDocument/2006/relationships/image" Target="../media/image2315.png"/><Relationship Id="rId2" Type="http://schemas.openxmlformats.org/officeDocument/2006/relationships/image" Target="../media/image6136.png"/><Relationship Id="rId16" Type="http://schemas.openxmlformats.org/officeDocument/2006/relationships/image" Target="../media/image6146.png"/><Relationship Id="rId20" Type="http://schemas.openxmlformats.org/officeDocument/2006/relationships/image" Target="../media/image729.png"/><Relationship Id="rId1" Type="http://schemas.openxmlformats.org/officeDocument/2006/relationships/slideLayout" Target="../slideLayouts/slideLayout5.xml"/><Relationship Id="rId6" Type="http://schemas.openxmlformats.org/officeDocument/2006/relationships/image" Target="../media/image2324.png"/><Relationship Id="rId11" Type="http://schemas.openxmlformats.org/officeDocument/2006/relationships/image" Target="../media/image6142.png"/><Relationship Id="rId24" Type="http://schemas.openxmlformats.org/officeDocument/2006/relationships/image" Target="../media/image6149.png"/><Relationship Id="rId5" Type="http://schemas.openxmlformats.org/officeDocument/2006/relationships/image" Target="../media/image6137.png"/><Relationship Id="rId15" Type="http://schemas.openxmlformats.org/officeDocument/2006/relationships/image" Target="../media/image2311.png"/><Relationship Id="rId23" Type="http://schemas.openxmlformats.org/officeDocument/2006/relationships/image" Target="../media/image5886.png"/><Relationship Id="rId10" Type="http://schemas.openxmlformats.org/officeDocument/2006/relationships/image" Target="../media/image6141.png"/><Relationship Id="rId19" Type="http://schemas.openxmlformats.org/officeDocument/2006/relationships/image" Target="../media/image6148.png"/><Relationship Id="rId4" Type="http://schemas.openxmlformats.org/officeDocument/2006/relationships/image" Target="../media/image2321.png"/><Relationship Id="rId9" Type="http://schemas.openxmlformats.org/officeDocument/2006/relationships/image" Target="../media/image6140.png"/><Relationship Id="rId14" Type="http://schemas.openxmlformats.org/officeDocument/2006/relationships/image" Target="../media/image6145.png"/><Relationship Id="rId22" Type="http://schemas.openxmlformats.org/officeDocument/2006/relationships/image" Target="../media/image5885.png"/></Relationships>
</file>

<file path=ppt/slides/_rels/slide182.xml.rels><?xml version="1.0" encoding="UTF-8" standalone="yes"?>
<Relationships xmlns="http://schemas.openxmlformats.org/package/2006/relationships"><Relationship Id="rId26" Type="http://schemas.openxmlformats.org/officeDocument/2006/relationships/image" Target="../media/image6172.png"/><Relationship Id="rId21" Type="http://schemas.openxmlformats.org/officeDocument/2006/relationships/image" Target="../media/image6167.png"/><Relationship Id="rId42" Type="http://schemas.openxmlformats.org/officeDocument/2006/relationships/image" Target="../media/image6188.png"/><Relationship Id="rId47" Type="http://schemas.openxmlformats.org/officeDocument/2006/relationships/image" Target="../media/image6191.png"/><Relationship Id="rId63" Type="http://schemas.openxmlformats.org/officeDocument/2006/relationships/image" Target="../media/image369.png"/><Relationship Id="rId68" Type="http://schemas.openxmlformats.org/officeDocument/2006/relationships/image" Target="../media/image374.png"/><Relationship Id="rId84" Type="http://schemas.openxmlformats.org/officeDocument/2006/relationships/image" Target="../media/image6203.png"/><Relationship Id="rId16" Type="http://schemas.openxmlformats.org/officeDocument/2006/relationships/image" Target="../media/image6162.png"/><Relationship Id="rId11" Type="http://schemas.openxmlformats.org/officeDocument/2006/relationships/image" Target="../media/image6157.png"/><Relationship Id="rId32" Type="http://schemas.openxmlformats.org/officeDocument/2006/relationships/image" Target="../media/image6178.png"/><Relationship Id="rId37" Type="http://schemas.openxmlformats.org/officeDocument/2006/relationships/image" Target="../media/image6183.png"/><Relationship Id="rId53" Type="http://schemas.openxmlformats.org/officeDocument/2006/relationships/image" Target="../media/image6197.png"/><Relationship Id="rId58" Type="http://schemas.openxmlformats.org/officeDocument/2006/relationships/image" Target="../media/image6202.png"/><Relationship Id="rId74" Type="http://schemas.openxmlformats.org/officeDocument/2006/relationships/image" Target="../media/image380.png"/><Relationship Id="rId79" Type="http://schemas.openxmlformats.org/officeDocument/2006/relationships/image" Target="../media/image762.png"/><Relationship Id="rId5" Type="http://schemas.openxmlformats.org/officeDocument/2006/relationships/image" Target="../media/image6151.png"/><Relationship Id="rId19" Type="http://schemas.openxmlformats.org/officeDocument/2006/relationships/image" Target="../media/image6165.png"/><Relationship Id="rId14" Type="http://schemas.openxmlformats.org/officeDocument/2006/relationships/image" Target="../media/image6160.png"/><Relationship Id="rId22" Type="http://schemas.openxmlformats.org/officeDocument/2006/relationships/image" Target="../media/image6168.png"/><Relationship Id="rId27" Type="http://schemas.openxmlformats.org/officeDocument/2006/relationships/image" Target="../media/image6173.png"/><Relationship Id="rId30" Type="http://schemas.openxmlformats.org/officeDocument/2006/relationships/image" Target="../media/image6176.png"/><Relationship Id="rId35" Type="http://schemas.openxmlformats.org/officeDocument/2006/relationships/image" Target="../media/image6181.png"/><Relationship Id="rId43" Type="http://schemas.openxmlformats.org/officeDocument/2006/relationships/image" Target="../media/image2321.png"/><Relationship Id="rId48" Type="http://schemas.openxmlformats.org/officeDocument/2006/relationships/image" Target="../media/image6192.png"/><Relationship Id="rId56" Type="http://schemas.openxmlformats.org/officeDocument/2006/relationships/image" Target="../media/image6200.jpg"/><Relationship Id="rId64" Type="http://schemas.openxmlformats.org/officeDocument/2006/relationships/image" Target="../media/image370.png"/><Relationship Id="rId69" Type="http://schemas.openxmlformats.org/officeDocument/2006/relationships/image" Target="../media/image758.png"/><Relationship Id="rId77" Type="http://schemas.openxmlformats.org/officeDocument/2006/relationships/image" Target="../media/image383.png"/><Relationship Id="rId8" Type="http://schemas.openxmlformats.org/officeDocument/2006/relationships/image" Target="../media/image6154.png"/><Relationship Id="rId51" Type="http://schemas.openxmlformats.org/officeDocument/2006/relationships/image" Target="../media/image6195.png"/><Relationship Id="rId72" Type="http://schemas.openxmlformats.org/officeDocument/2006/relationships/image" Target="../media/image378.png"/><Relationship Id="rId80" Type="http://schemas.openxmlformats.org/officeDocument/2006/relationships/image" Target="../media/image763.png"/><Relationship Id="rId85" Type="http://schemas.microsoft.com/office/2007/relationships/hdphoto" Target="../media/hdphoto21.wdp"/><Relationship Id="rId3" Type="http://schemas.openxmlformats.org/officeDocument/2006/relationships/image" Target="../media/image6150.png"/><Relationship Id="rId12" Type="http://schemas.openxmlformats.org/officeDocument/2006/relationships/image" Target="../media/image6158.png"/><Relationship Id="rId17" Type="http://schemas.openxmlformats.org/officeDocument/2006/relationships/image" Target="../media/image6163.png"/><Relationship Id="rId25" Type="http://schemas.openxmlformats.org/officeDocument/2006/relationships/image" Target="../media/image6171.png"/><Relationship Id="rId33" Type="http://schemas.openxmlformats.org/officeDocument/2006/relationships/image" Target="../media/image6179.png"/><Relationship Id="rId38" Type="http://schemas.openxmlformats.org/officeDocument/2006/relationships/image" Target="../media/image6184.png"/><Relationship Id="rId46" Type="http://schemas.openxmlformats.org/officeDocument/2006/relationships/image" Target="../media/image6190.png"/><Relationship Id="rId59" Type="http://schemas.openxmlformats.org/officeDocument/2006/relationships/image" Target="../media/image755.png"/><Relationship Id="rId67" Type="http://schemas.openxmlformats.org/officeDocument/2006/relationships/image" Target="../media/image757.png"/><Relationship Id="rId20" Type="http://schemas.openxmlformats.org/officeDocument/2006/relationships/image" Target="../media/image6166.png"/><Relationship Id="rId41" Type="http://schemas.openxmlformats.org/officeDocument/2006/relationships/image" Target="../media/image6187.jpg"/><Relationship Id="rId54" Type="http://schemas.openxmlformats.org/officeDocument/2006/relationships/image" Target="../media/image6198.png"/><Relationship Id="rId62" Type="http://schemas.openxmlformats.org/officeDocument/2006/relationships/image" Target="../media/image756.png"/><Relationship Id="rId70" Type="http://schemas.openxmlformats.org/officeDocument/2006/relationships/image" Target="../media/image376.png"/><Relationship Id="rId75" Type="http://schemas.openxmlformats.org/officeDocument/2006/relationships/image" Target="../media/image759.png"/><Relationship Id="rId83" Type="http://schemas.openxmlformats.org/officeDocument/2006/relationships/image" Target="../media/image4032.jpeg"/><Relationship Id="rId88" Type="http://schemas.openxmlformats.org/officeDocument/2006/relationships/image" Target="../media/image6205.png"/><Relationship Id="rId1" Type="http://schemas.openxmlformats.org/officeDocument/2006/relationships/slideLayout" Target="../slideLayouts/slideLayout5.xml"/><Relationship Id="rId6" Type="http://schemas.openxmlformats.org/officeDocument/2006/relationships/image" Target="../media/image6152.png"/><Relationship Id="rId15" Type="http://schemas.openxmlformats.org/officeDocument/2006/relationships/image" Target="../media/image6161.png"/><Relationship Id="rId23" Type="http://schemas.openxmlformats.org/officeDocument/2006/relationships/image" Target="../media/image6169.png"/><Relationship Id="rId28" Type="http://schemas.openxmlformats.org/officeDocument/2006/relationships/image" Target="../media/image6174.png"/><Relationship Id="rId36" Type="http://schemas.openxmlformats.org/officeDocument/2006/relationships/image" Target="../media/image6182.png"/><Relationship Id="rId49" Type="http://schemas.openxmlformats.org/officeDocument/2006/relationships/image" Target="../media/image6193.png"/><Relationship Id="rId57" Type="http://schemas.openxmlformats.org/officeDocument/2006/relationships/image" Target="../media/image6201.jpg"/><Relationship Id="rId10" Type="http://schemas.openxmlformats.org/officeDocument/2006/relationships/image" Target="../media/image6156.png"/><Relationship Id="rId31" Type="http://schemas.openxmlformats.org/officeDocument/2006/relationships/image" Target="../media/image6177.png"/><Relationship Id="rId44" Type="http://schemas.openxmlformats.org/officeDocument/2006/relationships/image" Target="../media/image6189.png"/><Relationship Id="rId52" Type="http://schemas.openxmlformats.org/officeDocument/2006/relationships/image" Target="../media/image6196.png"/><Relationship Id="rId60" Type="http://schemas.openxmlformats.org/officeDocument/2006/relationships/image" Target="../media/image366.png"/><Relationship Id="rId65" Type="http://schemas.openxmlformats.org/officeDocument/2006/relationships/image" Target="../media/image371.png"/><Relationship Id="rId73" Type="http://schemas.openxmlformats.org/officeDocument/2006/relationships/image" Target="../media/image379.png"/><Relationship Id="rId78" Type="http://schemas.openxmlformats.org/officeDocument/2006/relationships/image" Target="../media/image761.png"/><Relationship Id="rId81" Type="http://schemas.openxmlformats.org/officeDocument/2006/relationships/image" Target="../media/image4029.png"/><Relationship Id="rId86" Type="http://schemas.openxmlformats.org/officeDocument/2006/relationships/image" Target="../media/image6204.png"/><Relationship Id="rId4" Type="http://schemas.openxmlformats.org/officeDocument/2006/relationships/image" Target="../media/image2315.png"/><Relationship Id="rId9" Type="http://schemas.openxmlformats.org/officeDocument/2006/relationships/image" Target="../media/image6155.png"/><Relationship Id="rId13" Type="http://schemas.openxmlformats.org/officeDocument/2006/relationships/image" Target="../media/image6159.png"/><Relationship Id="rId18" Type="http://schemas.openxmlformats.org/officeDocument/2006/relationships/image" Target="../media/image6164.png"/><Relationship Id="rId39" Type="http://schemas.openxmlformats.org/officeDocument/2006/relationships/image" Target="../media/image6185.png"/><Relationship Id="rId34" Type="http://schemas.openxmlformats.org/officeDocument/2006/relationships/image" Target="../media/image6180.png"/><Relationship Id="rId50" Type="http://schemas.openxmlformats.org/officeDocument/2006/relationships/image" Target="../media/image6194.png"/><Relationship Id="rId55" Type="http://schemas.openxmlformats.org/officeDocument/2006/relationships/image" Target="../media/image6199.png"/><Relationship Id="rId76" Type="http://schemas.openxmlformats.org/officeDocument/2006/relationships/image" Target="../media/image760.png"/><Relationship Id="rId7" Type="http://schemas.openxmlformats.org/officeDocument/2006/relationships/image" Target="../media/image6153.png"/><Relationship Id="rId71" Type="http://schemas.openxmlformats.org/officeDocument/2006/relationships/image" Target="../media/image377.png"/><Relationship Id="rId2" Type="http://schemas.openxmlformats.org/officeDocument/2006/relationships/image" Target="../media/image2311.png"/><Relationship Id="rId29" Type="http://schemas.openxmlformats.org/officeDocument/2006/relationships/image" Target="../media/image6175.png"/><Relationship Id="rId24" Type="http://schemas.openxmlformats.org/officeDocument/2006/relationships/image" Target="../media/image6170.png"/><Relationship Id="rId40" Type="http://schemas.openxmlformats.org/officeDocument/2006/relationships/image" Target="../media/image6186.png"/><Relationship Id="rId45" Type="http://schemas.openxmlformats.org/officeDocument/2006/relationships/image" Target="../media/image2324.png"/><Relationship Id="rId66" Type="http://schemas.openxmlformats.org/officeDocument/2006/relationships/image" Target="../media/image372.png"/><Relationship Id="rId87" Type="http://schemas.microsoft.com/office/2007/relationships/hdphoto" Target="../media/hdphoto22.wdp"/><Relationship Id="rId61" Type="http://schemas.openxmlformats.org/officeDocument/2006/relationships/image" Target="../media/image367.png"/><Relationship Id="rId82" Type="http://schemas.microsoft.com/office/2007/relationships/hdphoto" Target="../media/hdphoto10.wdp"/></Relationships>
</file>

<file path=ppt/slides/_rels/slide183.xml.rels><?xml version="1.0" encoding="UTF-8" standalone="yes"?>
<Relationships xmlns="http://schemas.openxmlformats.org/package/2006/relationships"><Relationship Id="rId13" Type="http://schemas.openxmlformats.org/officeDocument/2006/relationships/image" Target="../media/image2315.png"/><Relationship Id="rId18" Type="http://schemas.openxmlformats.org/officeDocument/2006/relationships/image" Target="../media/image6217.png"/><Relationship Id="rId26" Type="http://schemas.openxmlformats.org/officeDocument/2006/relationships/image" Target="../media/image6225.png"/><Relationship Id="rId39" Type="http://schemas.openxmlformats.org/officeDocument/2006/relationships/image" Target="../media/image6238.png"/><Relationship Id="rId21" Type="http://schemas.openxmlformats.org/officeDocument/2006/relationships/image" Target="../media/image6220.png"/><Relationship Id="rId34" Type="http://schemas.openxmlformats.org/officeDocument/2006/relationships/image" Target="../media/image6233.png"/><Relationship Id="rId42" Type="http://schemas.openxmlformats.org/officeDocument/2006/relationships/image" Target="../media/image6241.png"/><Relationship Id="rId47" Type="http://schemas.openxmlformats.org/officeDocument/2006/relationships/image" Target="../media/image6246.png"/><Relationship Id="rId50" Type="http://schemas.openxmlformats.org/officeDocument/2006/relationships/image" Target="../media/image5885.png"/><Relationship Id="rId55" Type="http://schemas.microsoft.com/office/2007/relationships/hdphoto" Target="../media/hdphoto24.wdp"/><Relationship Id="rId7" Type="http://schemas.openxmlformats.org/officeDocument/2006/relationships/image" Target="../media/image6208.png"/><Relationship Id="rId2" Type="http://schemas.microsoft.com/office/2018/10/relationships/comments" Target="../comments/modernComment_1B3_0.xml"/><Relationship Id="rId16" Type="http://schemas.openxmlformats.org/officeDocument/2006/relationships/image" Target="../media/image6215.png"/><Relationship Id="rId29" Type="http://schemas.openxmlformats.org/officeDocument/2006/relationships/image" Target="../media/image6228.png"/><Relationship Id="rId11" Type="http://schemas.openxmlformats.org/officeDocument/2006/relationships/image" Target="../media/image2311.png"/><Relationship Id="rId24" Type="http://schemas.openxmlformats.org/officeDocument/2006/relationships/image" Target="../media/image6223.png"/><Relationship Id="rId32" Type="http://schemas.openxmlformats.org/officeDocument/2006/relationships/image" Target="../media/image6231.png"/><Relationship Id="rId37" Type="http://schemas.openxmlformats.org/officeDocument/2006/relationships/image" Target="../media/image6236.png"/><Relationship Id="rId40" Type="http://schemas.openxmlformats.org/officeDocument/2006/relationships/image" Target="../media/image6239.png"/><Relationship Id="rId45" Type="http://schemas.openxmlformats.org/officeDocument/2006/relationships/image" Target="../media/image6244.png"/><Relationship Id="rId53" Type="http://schemas.microsoft.com/office/2007/relationships/hdphoto" Target="../media/hdphoto23.wdp"/><Relationship Id="rId5" Type="http://schemas.openxmlformats.org/officeDocument/2006/relationships/image" Target="../media/image2324.png"/><Relationship Id="rId10" Type="http://schemas.openxmlformats.org/officeDocument/2006/relationships/image" Target="../media/image6211.png"/><Relationship Id="rId19" Type="http://schemas.openxmlformats.org/officeDocument/2006/relationships/image" Target="../media/image6218.png"/><Relationship Id="rId31" Type="http://schemas.openxmlformats.org/officeDocument/2006/relationships/image" Target="../media/image6230.png"/><Relationship Id="rId44" Type="http://schemas.openxmlformats.org/officeDocument/2006/relationships/image" Target="../media/image6243.png"/><Relationship Id="rId52" Type="http://schemas.openxmlformats.org/officeDocument/2006/relationships/image" Target="../media/image6247.png"/><Relationship Id="rId4" Type="http://schemas.openxmlformats.org/officeDocument/2006/relationships/image" Target="../media/image6206.png"/><Relationship Id="rId9" Type="http://schemas.openxmlformats.org/officeDocument/2006/relationships/image" Target="../media/image6210.png"/><Relationship Id="rId14" Type="http://schemas.openxmlformats.org/officeDocument/2006/relationships/image" Target="../media/image6213.png"/><Relationship Id="rId22" Type="http://schemas.openxmlformats.org/officeDocument/2006/relationships/image" Target="../media/image6221.png"/><Relationship Id="rId27" Type="http://schemas.openxmlformats.org/officeDocument/2006/relationships/image" Target="../media/image6226.png"/><Relationship Id="rId30" Type="http://schemas.openxmlformats.org/officeDocument/2006/relationships/image" Target="../media/image6229.png"/><Relationship Id="rId35" Type="http://schemas.openxmlformats.org/officeDocument/2006/relationships/image" Target="../media/image6234.png"/><Relationship Id="rId43" Type="http://schemas.openxmlformats.org/officeDocument/2006/relationships/image" Target="../media/image6242.png"/><Relationship Id="rId48" Type="http://schemas.openxmlformats.org/officeDocument/2006/relationships/image" Target="../media/image729.png"/><Relationship Id="rId56" Type="http://schemas.openxmlformats.org/officeDocument/2006/relationships/image" Target="../media/image6249.png"/><Relationship Id="rId8" Type="http://schemas.openxmlformats.org/officeDocument/2006/relationships/image" Target="../media/image6209.png"/><Relationship Id="rId51" Type="http://schemas.openxmlformats.org/officeDocument/2006/relationships/image" Target="../media/image5886.png"/><Relationship Id="rId3" Type="http://schemas.openxmlformats.org/officeDocument/2006/relationships/image" Target="../media/image2321.png"/><Relationship Id="rId12" Type="http://schemas.openxmlformats.org/officeDocument/2006/relationships/image" Target="../media/image6212.png"/><Relationship Id="rId17" Type="http://schemas.openxmlformats.org/officeDocument/2006/relationships/image" Target="../media/image6216.png"/><Relationship Id="rId25" Type="http://schemas.openxmlformats.org/officeDocument/2006/relationships/image" Target="../media/image6224.png"/><Relationship Id="rId33" Type="http://schemas.openxmlformats.org/officeDocument/2006/relationships/image" Target="../media/image6232.png"/><Relationship Id="rId38" Type="http://schemas.openxmlformats.org/officeDocument/2006/relationships/image" Target="../media/image6237.png"/><Relationship Id="rId46" Type="http://schemas.openxmlformats.org/officeDocument/2006/relationships/image" Target="../media/image6245.png"/><Relationship Id="rId20" Type="http://schemas.openxmlformats.org/officeDocument/2006/relationships/image" Target="../media/image6219.png"/><Relationship Id="rId41" Type="http://schemas.openxmlformats.org/officeDocument/2006/relationships/image" Target="../media/image6240.png"/><Relationship Id="rId54" Type="http://schemas.openxmlformats.org/officeDocument/2006/relationships/image" Target="../media/image6248.png"/><Relationship Id="rId1" Type="http://schemas.openxmlformats.org/officeDocument/2006/relationships/slideLayout" Target="../slideLayouts/slideLayout5.xml"/><Relationship Id="rId6" Type="http://schemas.openxmlformats.org/officeDocument/2006/relationships/image" Target="../media/image6207.png"/><Relationship Id="rId15" Type="http://schemas.openxmlformats.org/officeDocument/2006/relationships/image" Target="../media/image6214.png"/><Relationship Id="rId23" Type="http://schemas.openxmlformats.org/officeDocument/2006/relationships/image" Target="../media/image6222.png"/><Relationship Id="rId28" Type="http://schemas.openxmlformats.org/officeDocument/2006/relationships/image" Target="../media/image6227.png"/><Relationship Id="rId36" Type="http://schemas.openxmlformats.org/officeDocument/2006/relationships/image" Target="../media/image6235.png"/><Relationship Id="rId49" Type="http://schemas.openxmlformats.org/officeDocument/2006/relationships/image" Target="../media/image730.png"/></Relationships>
</file>

<file path=ppt/slides/_rels/slide184.xml.rels><?xml version="1.0" encoding="UTF-8" standalone="yes"?>
<Relationships xmlns="http://schemas.openxmlformats.org/package/2006/relationships"><Relationship Id="rId26" Type="http://schemas.openxmlformats.org/officeDocument/2006/relationships/image" Target="../media/image760.png"/><Relationship Id="rId21" Type="http://schemas.openxmlformats.org/officeDocument/2006/relationships/image" Target="../media/image377.png"/><Relationship Id="rId42" Type="http://schemas.openxmlformats.org/officeDocument/2006/relationships/image" Target="../media/image6264.png"/><Relationship Id="rId47" Type="http://schemas.openxmlformats.org/officeDocument/2006/relationships/image" Target="../media/image6269.png"/><Relationship Id="rId63" Type="http://schemas.openxmlformats.org/officeDocument/2006/relationships/image" Target="../media/image6285.png"/><Relationship Id="rId68" Type="http://schemas.openxmlformats.org/officeDocument/2006/relationships/image" Target="../media/image6290.png"/><Relationship Id="rId84" Type="http://schemas.openxmlformats.org/officeDocument/2006/relationships/image" Target="../media/image6306.png"/><Relationship Id="rId89" Type="http://schemas.openxmlformats.org/officeDocument/2006/relationships/image" Target="../media/image6311.png"/><Relationship Id="rId16" Type="http://schemas.openxmlformats.org/officeDocument/2006/relationships/image" Target="../media/image372.png"/><Relationship Id="rId11" Type="http://schemas.openxmlformats.org/officeDocument/2006/relationships/image" Target="../media/image367.png"/><Relationship Id="rId32" Type="http://schemas.openxmlformats.org/officeDocument/2006/relationships/image" Target="../media/image6254.png"/><Relationship Id="rId37" Type="http://schemas.openxmlformats.org/officeDocument/2006/relationships/image" Target="../media/image6259.png"/><Relationship Id="rId53" Type="http://schemas.openxmlformats.org/officeDocument/2006/relationships/image" Target="../media/image6275.png"/><Relationship Id="rId58" Type="http://schemas.openxmlformats.org/officeDocument/2006/relationships/image" Target="../media/image6280.png"/><Relationship Id="rId74" Type="http://schemas.openxmlformats.org/officeDocument/2006/relationships/image" Target="../media/image6296.png"/><Relationship Id="rId79" Type="http://schemas.openxmlformats.org/officeDocument/2006/relationships/image" Target="../media/image6301.png"/><Relationship Id="rId5" Type="http://schemas.openxmlformats.org/officeDocument/2006/relationships/image" Target="../media/image6251.png"/><Relationship Id="rId90" Type="http://schemas.openxmlformats.org/officeDocument/2006/relationships/image" Target="../media/image6312.png"/><Relationship Id="rId14" Type="http://schemas.openxmlformats.org/officeDocument/2006/relationships/image" Target="../media/image370.png"/><Relationship Id="rId22" Type="http://schemas.openxmlformats.org/officeDocument/2006/relationships/image" Target="../media/image378.png"/><Relationship Id="rId27" Type="http://schemas.openxmlformats.org/officeDocument/2006/relationships/image" Target="../media/image383.png"/><Relationship Id="rId30" Type="http://schemas.openxmlformats.org/officeDocument/2006/relationships/image" Target="../media/image386.png"/><Relationship Id="rId35" Type="http://schemas.openxmlformats.org/officeDocument/2006/relationships/image" Target="../media/image6257.png"/><Relationship Id="rId43" Type="http://schemas.openxmlformats.org/officeDocument/2006/relationships/image" Target="../media/image6265.png"/><Relationship Id="rId48" Type="http://schemas.openxmlformats.org/officeDocument/2006/relationships/image" Target="../media/image6270.png"/><Relationship Id="rId56" Type="http://schemas.openxmlformats.org/officeDocument/2006/relationships/image" Target="../media/image6278.png"/><Relationship Id="rId64" Type="http://schemas.openxmlformats.org/officeDocument/2006/relationships/image" Target="../media/image6286.png"/><Relationship Id="rId69" Type="http://schemas.openxmlformats.org/officeDocument/2006/relationships/image" Target="../media/image6291.png"/><Relationship Id="rId77" Type="http://schemas.openxmlformats.org/officeDocument/2006/relationships/image" Target="../media/image6299.png"/><Relationship Id="rId8" Type="http://schemas.openxmlformats.org/officeDocument/2006/relationships/image" Target="../media/image2525.png"/><Relationship Id="rId51" Type="http://schemas.openxmlformats.org/officeDocument/2006/relationships/image" Target="../media/image6273.png"/><Relationship Id="rId72" Type="http://schemas.openxmlformats.org/officeDocument/2006/relationships/image" Target="../media/image6294.png"/><Relationship Id="rId80" Type="http://schemas.openxmlformats.org/officeDocument/2006/relationships/image" Target="../media/image6302.png"/><Relationship Id="rId85" Type="http://schemas.openxmlformats.org/officeDocument/2006/relationships/image" Target="../media/image6307.png"/><Relationship Id="rId3" Type="http://schemas.openxmlformats.org/officeDocument/2006/relationships/image" Target="../media/image6250.png"/><Relationship Id="rId12" Type="http://schemas.openxmlformats.org/officeDocument/2006/relationships/image" Target="../media/image368.png"/><Relationship Id="rId17" Type="http://schemas.openxmlformats.org/officeDocument/2006/relationships/image" Target="../media/image757.png"/><Relationship Id="rId25" Type="http://schemas.openxmlformats.org/officeDocument/2006/relationships/image" Target="../media/image381.png"/><Relationship Id="rId33" Type="http://schemas.openxmlformats.org/officeDocument/2006/relationships/image" Target="../media/image6255.png"/><Relationship Id="rId38" Type="http://schemas.openxmlformats.org/officeDocument/2006/relationships/image" Target="../media/image6260.png"/><Relationship Id="rId46" Type="http://schemas.openxmlformats.org/officeDocument/2006/relationships/image" Target="../media/image6268.png"/><Relationship Id="rId59" Type="http://schemas.openxmlformats.org/officeDocument/2006/relationships/image" Target="../media/image6281.png"/><Relationship Id="rId67" Type="http://schemas.openxmlformats.org/officeDocument/2006/relationships/image" Target="../media/image6289.png"/><Relationship Id="rId20" Type="http://schemas.openxmlformats.org/officeDocument/2006/relationships/image" Target="../media/image376.png"/><Relationship Id="rId41" Type="http://schemas.openxmlformats.org/officeDocument/2006/relationships/image" Target="../media/image6263.png"/><Relationship Id="rId54" Type="http://schemas.openxmlformats.org/officeDocument/2006/relationships/image" Target="../media/image6276.png"/><Relationship Id="rId62" Type="http://schemas.openxmlformats.org/officeDocument/2006/relationships/image" Target="../media/image6284.png"/><Relationship Id="rId70" Type="http://schemas.openxmlformats.org/officeDocument/2006/relationships/image" Target="../media/image6292.png"/><Relationship Id="rId75" Type="http://schemas.openxmlformats.org/officeDocument/2006/relationships/image" Target="../media/image6297.png"/><Relationship Id="rId83" Type="http://schemas.openxmlformats.org/officeDocument/2006/relationships/image" Target="../media/image6305.png"/><Relationship Id="rId88" Type="http://schemas.openxmlformats.org/officeDocument/2006/relationships/image" Target="../media/image6310.png"/><Relationship Id="rId91" Type="http://schemas.openxmlformats.org/officeDocument/2006/relationships/image" Target="../media/image6313.png"/><Relationship Id="rId1" Type="http://schemas.openxmlformats.org/officeDocument/2006/relationships/slideLayout" Target="../slideLayouts/slideLayout5.xml"/><Relationship Id="rId6" Type="http://schemas.openxmlformats.org/officeDocument/2006/relationships/image" Target="../media/image2523.png"/><Relationship Id="rId15" Type="http://schemas.openxmlformats.org/officeDocument/2006/relationships/image" Target="../media/image371.png"/><Relationship Id="rId23" Type="http://schemas.openxmlformats.org/officeDocument/2006/relationships/image" Target="../media/image379.png"/><Relationship Id="rId28" Type="http://schemas.openxmlformats.org/officeDocument/2006/relationships/image" Target="../media/image2708.png"/><Relationship Id="rId36" Type="http://schemas.openxmlformats.org/officeDocument/2006/relationships/image" Target="../media/image6258.png"/><Relationship Id="rId49" Type="http://schemas.openxmlformats.org/officeDocument/2006/relationships/image" Target="../media/image6271.png"/><Relationship Id="rId57" Type="http://schemas.openxmlformats.org/officeDocument/2006/relationships/image" Target="../media/image6279.png"/><Relationship Id="rId10" Type="http://schemas.openxmlformats.org/officeDocument/2006/relationships/image" Target="../media/image366.png"/><Relationship Id="rId31" Type="http://schemas.openxmlformats.org/officeDocument/2006/relationships/image" Target="../media/image6253.png"/><Relationship Id="rId44" Type="http://schemas.openxmlformats.org/officeDocument/2006/relationships/image" Target="../media/image6266.png"/><Relationship Id="rId52" Type="http://schemas.openxmlformats.org/officeDocument/2006/relationships/image" Target="../media/image6274.png"/><Relationship Id="rId60" Type="http://schemas.openxmlformats.org/officeDocument/2006/relationships/image" Target="../media/image6282.png"/><Relationship Id="rId65" Type="http://schemas.openxmlformats.org/officeDocument/2006/relationships/image" Target="../media/image6287.png"/><Relationship Id="rId73" Type="http://schemas.openxmlformats.org/officeDocument/2006/relationships/image" Target="../media/image6295.png"/><Relationship Id="rId78" Type="http://schemas.openxmlformats.org/officeDocument/2006/relationships/image" Target="../media/image6300.png"/><Relationship Id="rId81" Type="http://schemas.openxmlformats.org/officeDocument/2006/relationships/image" Target="../media/image6303.png"/><Relationship Id="rId86" Type="http://schemas.openxmlformats.org/officeDocument/2006/relationships/image" Target="../media/image6308.png"/><Relationship Id="rId4" Type="http://schemas.openxmlformats.org/officeDocument/2006/relationships/image" Target="../media/image2703.png"/><Relationship Id="rId9" Type="http://schemas.openxmlformats.org/officeDocument/2006/relationships/image" Target="../media/image365.png"/><Relationship Id="rId13" Type="http://schemas.openxmlformats.org/officeDocument/2006/relationships/image" Target="../media/image369.png"/><Relationship Id="rId18" Type="http://schemas.openxmlformats.org/officeDocument/2006/relationships/image" Target="../media/image374.png"/><Relationship Id="rId39" Type="http://schemas.openxmlformats.org/officeDocument/2006/relationships/image" Target="../media/image6261.png"/><Relationship Id="rId34" Type="http://schemas.openxmlformats.org/officeDocument/2006/relationships/image" Target="../media/image6256.png"/><Relationship Id="rId50" Type="http://schemas.openxmlformats.org/officeDocument/2006/relationships/image" Target="../media/image6272.png"/><Relationship Id="rId55" Type="http://schemas.openxmlformats.org/officeDocument/2006/relationships/image" Target="../media/image6277.png"/><Relationship Id="rId76" Type="http://schemas.openxmlformats.org/officeDocument/2006/relationships/image" Target="../media/image6298.png"/><Relationship Id="rId7" Type="http://schemas.openxmlformats.org/officeDocument/2006/relationships/image" Target="../media/image6252.png"/><Relationship Id="rId71" Type="http://schemas.openxmlformats.org/officeDocument/2006/relationships/image" Target="../media/image6293.png"/><Relationship Id="rId2" Type="http://schemas.openxmlformats.org/officeDocument/2006/relationships/image" Target="../media/image2402.png"/><Relationship Id="rId29" Type="http://schemas.openxmlformats.org/officeDocument/2006/relationships/image" Target="../media/image385.png"/><Relationship Id="rId24" Type="http://schemas.openxmlformats.org/officeDocument/2006/relationships/image" Target="../media/image380.png"/><Relationship Id="rId40" Type="http://schemas.openxmlformats.org/officeDocument/2006/relationships/image" Target="../media/image6262.png"/><Relationship Id="rId45" Type="http://schemas.openxmlformats.org/officeDocument/2006/relationships/image" Target="../media/image6267.png"/><Relationship Id="rId66" Type="http://schemas.openxmlformats.org/officeDocument/2006/relationships/image" Target="../media/image6288.png"/><Relationship Id="rId87" Type="http://schemas.openxmlformats.org/officeDocument/2006/relationships/image" Target="../media/image6309.png"/><Relationship Id="rId61" Type="http://schemas.openxmlformats.org/officeDocument/2006/relationships/image" Target="../media/image6283.png"/><Relationship Id="rId82" Type="http://schemas.openxmlformats.org/officeDocument/2006/relationships/image" Target="../media/image6304.png"/><Relationship Id="rId19" Type="http://schemas.openxmlformats.org/officeDocument/2006/relationships/image" Target="../media/image375.png"/></Relationships>
</file>

<file path=ppt/slides/_rels/slide185.xml.rels><?xml version="1.0" encoding="UTF-8" standalone="yes"?>
<Relationships xmlns="http://schemas.openxmlformats.org/package/2006/relationships"><Relationship Id="rId8" Type="http://schemas.openxmlformats.org/officeDocument/2006/relationships/image" Target="../media/image6317.png"/><Relationship Id="rId13" Type="http://schemas.openxmlformats.org/officeDocument/2006/relationships/image" Target="../media/image6322.png"/><Relationship Id="rId18" Type="http://schemas.openxmlformats.org/officeDocument/2006/relationships/image" Target="../media/image6327.png"/><Relationship Id="rId26" Type="http://schemas.openxmlformats.org/officeDocument/2006/relationships/image" Target="../media/image5705.png"/><Relationship Id="rId3" Type="http://schemas.openxmlformats.org/officeDocument/2006/relationships/image" Target="../media/image2523.png"/><Relationship Id="rId21" Type="http://schemas.openxmlformats.org/officeDocument/2006/relationships/image" Target="../media/image6330.png"/><Relationship Id="rId7" Type="http://schemas.openxmlformats.org/officeDocument/2006/relationships/image" Target="../media/image6316.png"/><Relationship Id="rId12" Type="http://schemas.openxmlformats.org/officeDocument/2006/relationships/image" Target="../media/image6321.png"/><Relationship Id="rId17" Type="http://schemas.openxmlformats.org/officeDocument/2006/relationships/image" Target="../media/image6326.png"/><Relationship Id="rId25" Type="http://schemas.openxmlformats.org/officeDocument/2006/relationships/image" Target="../media/image792.png"/><Relationship Id="rId2" Type="http://schemas.microsoft.com/office/2018/10/relationships/comments" Target="../comments/modernComment_1B5_0.xml"/><Relationship Id="rId16" Type="http://schemas.openxmlformats.org/officeDocument/2006/relationships/image" Target="../media/image6325.png"/><Relationship Id="rId20" Type="http://schemas.openxmlformats.org/officeDocument/2006/relationships/image" Target="../media/image6329.png"/><Relationship Id="rId29" Type="http://schemas.microsoft.com/office/2007/relationships/hdphoto" Target="../media/hdphoto25.wdp"/><Relationship Id="rId1" Type="http://schemas.openxmlformats.org/officeDocument/2006/relationships/slideLayout" Target="../slideLayouts/slideLayout5.xml"/><Relationship Id="rId6" Type="http://schemas.openxmlformats.org/officeDocument/2006/relationships/image" Target="../media/image6315.png"/><Relationship Id="rId11" Type="http://schemas.openxmlformats.org/officeDocument/2006/relationships/image" Target="../media/image6320.png"/><Relationship Id="rId24" Type="http://schemas.openxmlformats.org/officeDocument/2006/relationships/image" Target="../media/image791.png"/><Relationship Id="rId5" Type="http://schemas.openxmlformats.org/officeDocument/2006/relationships/image" Target="../media/image2857.png"/><Relationship Id="rId15" Type="http://schemas.openxmlformats.org/officeDocument/2006/relationships/image" Target="../media/image6324.png"/><Relationship Id="rId23" Type="http://schemas.openxmlformats.org/officeDocument/2006/relationships/image" Target="../media/image6332.png"/><Relationship Id="rId28" Type="http://schemas.openxmlformats.org/officeDocument/2006/relationships/image" Target="../media/image6333.png"/><Relationship Id="rId10" Type="http://schemas.openxmlformats.org/officeDocument/2006/relationships/image" Target="../media/image6319.png"/><Relationship Id="rId19" Type="http://schemas.openxmlformats.org/officeDocument/2006/relationships/image" Target="../media/image6328.png"/><Relationship Id="rId4" Type="http://schemas.openxmlformats.org/officeDocument/2006/relationships/image" Target="../media/image6314.png"/><Relationship Id="rId9" Type="http://schemas.openxmlformats.org/officeDocument/2006/relationships/image" Target="../media/image6318.png"/><Relationship Id="rId14" Type="http://schemas.openxmlformats.org/officeDocument/2006/relationships/image" Target="../media/image6323.png"/><Relationship Id="rId22" Type="http://schemas.openxmlformats.org/officeDocument/2006/relationships/image" Target="../media/image6331.png"/><Relationship Id="rId27" Type="http://schemas.openxmlformats.org/officeDocument/2006/relationships/image" Target="../media/image5706.png"/><Relationship Id="rId30" Type="http://schemas.openxmlformats.org/officeDocument/2006/relationships/image" Target="../media/image6334.png"/></Relationships>
</file>

<file path=ppt/slides/_rels/slide186.xml.rels><?xml version="1.0" encoding="UTF-8" standalone="yes"?>
<Relationships xmlns="http://schemas.openxmlformats.org/package/2006/relationships"><Relationship Id="rId13" Type="http://schemas.openxmlformats.org/officeDocument/2006/relationships/image" Target="../media/image6341.png"/><Relationship Id="rId18" Type="http://schemas.openxmlformats.org/officeDocument/2006/relationships/image" Target="../media/image369.png"/><Relationship Id="rId26" Type="http://schemas.openxmlformats.org/officeDocument/2006/relationships/image" Target="../media/image377.png"/><Relationship Id="rId3" Type="http://schemas.openxmlformats.org/officeDocument/2006/relationships/image" Target="../media/image2311.png"/><Relationship Id="rId21" Type="http://schemas.openxmlformats.org/officeDocument/2006/relationships/image" Target="../media/image372.png"/><Relationship Id="rId34" Type="http://schemas.openxmlformats.org/officeDocument/2006/relationships/image" Target="../media/image385.png"/><Relationship Id="rId7" Type="http://schemas.openxmlformats.org/officeDocument/2006/relationships/image" Target="../media/image6337.png"/><Relationship Id="rId12" Type="http://schemas.openxmlformats.org/officeDocument/2006/relationships/image" Target="../media/image2324.png"/><Relationship Id="rId17" Type="http://schemas.openxmlformats.org/officeDocument/2006/relationships/image" Target="../media/image368.png"/><Relationship Id="rId25" Type="http://schemas.openxmlformats.org/officeDocument/2006/relationships/image" Target="../media/image376.png"/><Relationship Id="rId33" Type="http://schemas.openxmlformats.org/officeDocument/2006/relationships/image" Target="../media/image384.png"/><Relationship Id="rId2" Type="http://schemas.microsoft.com/office/2018/10/relationships/comments" Target="../comments/modernComment_1B6_0.xml"/><Relationship Id="rId16" Type="http://schemas.openxmlformats.org/officeDocument/2006/relationships/image" Target="../media/image367.png"/><Relationship Id="rId20" Type="http://schemas.openxmlformats.org/officeDocument/2006/relationships/image" Target="../media/image371.png"/><Relationship Id="rId29" Type="http://schemas.openxmlformats.org/officeDocument/2006/relationships/image" Target="../media/image380.png"/><Relationship Id="rId1" Type="http://schemas.openxmlformats.org/officeDocument/2006/relationships/slideLayout" Target="../slideLayouts/slideLayout5.xml"/><Relationship Id="rId6" Type="http://schemas.openxmlformats.org/officeDocument/2006/relationships/image" Target="../media/image6336.png"/><Relationship Id="rId11" Type="http://schemas.openxmlformats.org/officeDocument/2006/relationships/image" Target="../media/image6340.png"/><Relationship Id="rId24" Type="http://schemas.openxmlformats.org/officeDocument/2006/relationships/image" Target="../media/image375.png"/><Relationship Id="rId32" Type="http://schemas.openxmlformats.org/officeDocument/2006/relationships/image" Target="../media/image383.png"/><Relationship Id="rId5" Type="http://schemas.openxmlformats.org/officeDocument/2006/relationships/image" Target="../media/image2370.png"/><Relationship Id="rId15" Type="http://schemas.openxmlformats.org/officeDocument/2006/relationships/image" Target="../media/image366.png"/><Relationship Id="rId23" Type="http://schemas.openxmlformats.org/officeDocument/2006/relationships/image" Target="../media/image374.png"/><Relationship Id="rId28" Type="http://schemas.openxmlformats.org/officeDocument/2006/relationships/image" Target="../media/image379.png"/><Relationship Id="rId36" Type="http://schemas.openxmlformats.org/officeDocument/2006/relationships/image" Target="../media/image6342.png"/><Relationship Id="rId10" Type="http://schemas.openxmlformats.org/officeDocument/2006/relationships/image" Target="../media/image2321.png"/><Relationship Id="rId19" Type="http://schemas.openxmlformats.org/officeDocument/2006/relationships/image" Target="../media/image370.png"/><Relationship Id="rId31" Type="http://schemas.openxmlformats.org/officeDocument/2006/relationships/image" Target="../media/image382.png"/><Relationship Id="rId4" Type="http://schemas.openxmlformats.org/officeDocument/2006/relationships/image" Target="../media/image6335.png"/><Relationship Id="rId9" Type="http://schemas.openxmlformats.org/officeDocument/2006/relationships/image" Target="../media/image6339.png"/><Relationship Id="rId14" Type="http://schemas.openxmlformats.org/officeDocument/2006/relationships/image" Target="../media/image365.png"/><Relationship Id="rId22" Type="http://schemas.openxmlformats.org/officeDocument/2006/relationships/image" Target="../media/image373.png"/><Relationship Id="rId27" Type="http://schemas.openxmlformats.org/officeDocument/2006/relationships/image" Target="../media/image378.png"/><Relationship Id="rId30" Type="http://schemas.openxmlformats.org/officeDocument/2006/relationships/image" Target="../media/image381.png"/><Relationship Id="rId35" Type="http://schemas.openxmlformats.org/officeDocument/2006/relationships/image" Target="../media/image386.png"/><Relationship Id="rId8" Type="http://schemas.openxmlformats.org/officeDocument/2006/relationships/image" Target="../media/image6338.png"/></Relationships>
</file>

<file path=ppt/slides/_rels/slide187.xml.rels><?xml version="1.0" encoding="UTF-8" standalone="yes"?>
<Relationships xmlns="http://schemas.openxmlformats.org/package/2006/relationships"><Relationship Id="rId8" Type="http://schemas.openxmlformats.org/officeDocument/2006/relationships/image" Target="../media/image6346.png"/><Relationship Id="rId13" Type="http://schemas.openxmlformats.org/officeDocument/2006/relationships/image" Target="../media/image6351.png"/><Relationship Id="rId18" Type="http://schemas.openxmlformats.org/officeDocument/2006/relationships/image" Target="../media/image5706.png"/><Relationship Id="rId3" Type="http://schemas.microsoft.com/office/2007/relationships/hdphoto" Target="../media/hdphoto26.wdp"/><Relationship Id="rId21" Type="http://schemas.openxmlformats.org/officeDocument/2006/relationships/image" Target="../media/image6354.png"/><Relationship Id="rId7" Type="http://schemas.openxmlformats.org/officeDocument/2006/relationships/image" Target="../media/image6345.png"/><Relationship Id="rId12" Type="http://schemas.openxmlformats.org/officeDocument/2006/relationships/image" Target="../media/image6350.png"/><Relationship Id="rId17" Type="http://schemas.openxmlformats.org/officeDocument/2006/relationships/image" Target="../media/image5705.png"/><Relationship Id="rId2" Type="http://schemas.openxmlformats.org/officeDocument/2006/relationships/image" Target="../media/image6343.png"/><Relationship Id="rId16" Type="http://schemas.openxmlformats.org/officeDocument/2006/relationships/image" Target="../media/image792.png"/><Relationship Id="rId20" Type="http://schemas.microsoft.com/office/2007/relationships/hdphoto" Target="../media/hdphoto27.wdp"/><Relationship Id="rId1" Type="http://schemas.openxmlformats.org/officeDocument/2006/relationships/slideLayout" Target="../slideLayouts/slideLayout5.xml"/><Relationship Id="rId6" Type="http://schemas.openxmlformats.org/officeDocument/2006/relationships/image" Target="../media/image2404.png"/><Relationship Id="rId11" Type="http://schemas.openxmlformats.org/officeDocument/2006/relationships/image" Target="../media/image6349.png"/><Relationship Id="rId5" Type="http://schemas.openxmlformats.org/officeDocument/2006/relationships/image" Target="../media/image6344.png"/><Relationship Id="rId15" Type="http://schemas.openxmlformats.org/officeDocument/2006/relationships/image" Target="../media/image791.png"/><Relationship Id="rId10" Type="http://schemas.openxmlformats.org/officeDocument/2006/relationships/image" Target="../media/image6348.png"/><Relationship Id="rId19" Type="http://schemas.openxmlformats.org/officeDocument/2006/relationships/image" Target="../media/image6353.png"/><Relationship Id="rId4" Type="http://schemas.openxmlformats.org/officeDocument/2006/relationships/image" Target="../media/image2402.png"/><Relationship Id="rId9" Type="http://schemas.openxmlformats.org/officeDocument/2006/relationships/image" Target="../media/image6347.png"/><Relationship Id="rId14" Type="http://schemas.openxmlformats.org/officeDocument/2006/relationships/image" Target="../media/image6352.png"/></Relationships>
</file>

<file path=ppt/slides/_rels/slide188.xml.rels><?xml version="1.0" encoding="UTF-8" standalone="yes"?>
<Relationships xmlns="http://schemas.openxmlformats.org/package/2006/relationships"><Relationship Id="rId8" Type="http://schemas.openxmlformats.org/officeDocument/2006/relationships/image" Target="../media/image6361.png"/><Relationship Id="rId13" Type="http://schemas.openxmlformats.org/officeDocument/2006/relationships/image" Target="../media/image368.png"/><Relationship Id="rId18" Type="http://schemas.openxmlformats.org/officeDocument/2006/relationships/image" Target="../media/image373.png"/><Relationship Id="rId26" Type="http://schemas.openxmlformats.org/officeDocument/2006/relationships/image" Target="../media/image381.png"/><Relationship Id="rId3" Type="http://schemas.openxmlformats.org/officeDocument/2006/relationships/image" Target="../media/image6356.png"/><Relationship Id="rId21" Type="http://schemas.openxmlformats.org/officeDocument/2006/relationships/image" Target="../media/image376.png"/><Relationship Id="rId7" Type="http://schemas.openxmlformats.org/officeDocument/2006/relationships/image" Target="../media/image6360.png"/><Relationship Id="rId12" Type="http://schemas.openxmlformats.org/officeDocument/2006/relationships/image" Target="../media/image367.png"/><Relationship Id="rId17" Type="http://schemas.openxmlformats.org/officeDocument/2006/relationships/image" Target="../media/image372.png"/><Relationship Id="rId25" Type="http://schemas.openxmlformats.org/officeDocument/2006/relationships/image" Target="../media/image380.png"/><Relationship Id="rId2" Type="http://schemas.openxmlformats.org/officeDocument/2006/relationships/image" Target="../media/image6355.png"/><Relationship Id="rId16" Type="http://schemas.openxmlformats.org/officeDocument/2006/relationships/image" Target="../media/image371.png"/><Relationship Id="rId20" Type="http://schemas.openxmlformats.org/officeDocument/2006/relationships/image" Target="../media/image375.png"/><Relationship Id="rId29" Type="http://schemas.openxmlformats.org/officeDocument/2006/relationships/image" Target="../media/image384.png"/><Relationship Id="rId1" Type="http://schemas.openxmlformats.org/officeDocument/2006/relationships/slideLayout" Target="../slideLayouts/slideLayout5.xml"/><Relationship Id="rId6" Type="http://schemas.openxmlformats.org/officeDocument/2006/relationships/image" Target="../media/image6359.png"/><Relationship Id="rId11" Type="http://schemas.openxmlformats.org/officeDocument/2006/relationships/image" Target="../media/image366.png"/><Relationship Id="rId24" Type="http://schemas.openxmlformats.org/officeDocument/2006/relationships/image" Target="../media/image379.png"/><Relationship Id="rId32" Type="http://schemas.openxmlformats.org/officeDocument/2006/relationships/image" Target="../media/image6363.png"/><Relationship Id="rId5" Type="http://schemas.openxmlformats.org/officeDocument/2006/relationships/image" Target="../media/image6358.png"/><Relationship Id="rId15" Type="http://schemas.openxmlformats.org/officeDocument/2006/relationships/image" Target="../media/image370.png"/><Relationship Id="rId23" Type="http://schemas.openxmlformats.org/officeDocument/2006/relationships/image" Target="../media/image378.png"/><Relationship Id="rId28" Type="http://schemas.openxmlformats.org/officeDocument/2006/relationships/image" Target="../media/image383.png"/><Relationship Id="rId10" Type="http://schemas.openxmlformats.org/officeDocument/2006/relationships/image" Target="../media/image365.png"/><Relationship Id="rId19" Type="http://schemas.openxmlformats.org/officeDocument/2006/relationships/image" Target="../media/image374.png"/><Relationship Id="rId31" Type="http://schemas.openxmlformats.org/officeDocument/2006/relationships/image" Target="../media/image386.png"/><Relationship Id="rId4" Type="http://schemas.openxmlformats.org/officeDocument/2006/relationships/image" Target="../media/image6357.png"/><Relationship Id="rId9" Type="http://schemas.openxmlformats.org/officeDocument/2006/relationships/image" Target="../media/image6362.png"/><Relationship Id="rId14" Type="http://schemas.openxmlformats.org/officeDocument/2006/relationships/image" Target="../media/image369.png"/><Relationship Id="rId22" Type="http://schemas.openxmlformats.org/officeDocument/2006/relationships/image" Target="../media/image377.png"/><Relationship Id="rId27" Type="http://schemas.openxmlformats.org/officeDocument/2006/relationships/image" Target="../media/image382.png"/><Relationship Id="rId30" Type="http://schemas.openxmlformats.org/officeDocument/2006/relationships/image" Target="../media/image385.png"/></Relationships>
</file>

<file path=ppt/slides/_rels/slide189.xml.rels><?xml version="1.0" encoding="UTF-8" standalone="yes"?>
<Relationships xmlns="http://schemas.openxmlformats.org/package/2006/relationships"><Relationship Id="rId8" Type="http://schemas.openxmlformats.org/officeDocument/2006/relationships/image" Target="../media/image6368.png"/><Relationship Id="rId3" Type="http://schemas.openxmlformats.org/officeDocument/2006/relationships/image" Target="../media/image6365.png"/><Relationship Id="rId7" Type="http://schemas.openxmlformats.org/officeDocument/2006/relationships/image" Target="../media/image6367.png"/><Relationship Id="rId2" Type="http://schemas.openxmlformats.org/officeDocument/2006/relationships/image" Target="../media/image6364.png"/><Relationship Id="rId1" Type="http://schemas.openxmlformats.org/officeDocument/2006/relationships/slideLayout" Target="../slideLayouts/slideLayout5.xml"/><Relationship Id="rId6" Type="http://schemas.openxmlformats.org/officeDocument/2006/relationships/image" Target="../media/image792.png"/><Relationship Id="rId5" Type="http://schemas.openxmlformats.org/officeDocument/2006/relationships/image" Target="../media/image791.png"/><Relationship Id="rId4" Type="http://schemas.openxmlformats.org/officeDocument/2006/relationships/image" Target="../media/image6366.png"/><Relationship Id="rId9" Type="http://schemas.openxmlformats.org/officeDocument/2006/relationships/image" Target="../media/image6369.png"/></Relationships>
</file>

<file path=ppt/slides/_rels/slide190.xml.rels><?xml version="1.0" encoding="UTF-8" standalone="yes"?>
<Relationships xmlns="http://schemas.openxmlformats.org/package/2006/relationships"><Relationship Id="rId13" Type="http://schemas.openxmlformats.org/officeDocument/2006/relationships/image" Target="../media/image6380.png"/><Relationship Id="rId18" Type="http://schemas.openxmlformats.org/officeDocument/2006/relationships/image" Target="../media/image366.png"/><Relationship Id="rId26" Type="http://schemas.openxmlformats.org/officeDocument/2006/relationships/image" Target="../media/image374.png"/><Relationship Id="rId39" Type="http://schemas.openxmlformats.org/officeDocument/2006/relationships/image" Target="../media/image6383.png"/><Relationship Id="rId21" Type="http://schemas.openxmlformats.org/officeDocument/2006/relationships/image" Target="../media/image369.png"/><Relationship Id="rId34" Type="http://schemas.openxmlformats.org/officeDocument/2006/relationships/image" Target="../media/image382.png"/><Relationship Id="rId42" Type="http://schemas.openxmlformats.org/officeDocument/2006/relationships/image" Target="../media/image6386.png"/><Relationship Id="rId7" Type="http://schemas.openxmlformats.org/officeDocument/2006/relationships/image" Target="../media/image6374.png"/><Relationship Id="rId2" Type="http://schemas.openxmlformats.org/officeDocument/2006/relationships/image" Target="../media/image6370.png"/><Relationship Id="rId16" Type="http://schemas.openxmlformats.org/officeDocument/2006/relationships/image" Target="../media/image6382.png"/><Relationship Id="rId20" Type="http://schemas.openxmlformats.org/officeDocument/2006/relationships/image" Target="../media/image368.png"/><Relationship Id="rId29" Type="http://schemas.openxmlformats.org/officeDocument/2006/relationships/image" Target="../media/image377.png"/><Relationship Id="rId41" Type="http://schemas.openxmlformats.org/officeDocument/2006/relationships/image" Target="../media/image6385.png"/><Relationship Id="rId1" Type="http://schemas.openxmlformats.org/officeDocument/2006/relationships/slideLayout" Target="../slideLayouts/slideLayout5.xml"/><Relationship Id="rId6" Type="http://schemas.openxmlformats.org/officeDocument/2006/relationships/image" Target="../media/image747.png"/><Relationship Id="rId11" Type="http://schemas.openxmlformats.org/officeDocument/2006/relationships/image" Target="../media/image6378.png"/><Relationship Id="rId24" Type="http://schemas.openxmlformats.org/officeDocument/2006/relationships/image" Target="../media/image372.png"/><Relationship Id="rId32" Type="http://schemas.openxmlformats.org/officeDocument/2006/relationships/image" Target="../media/image380.png"/><Relationship Id="rId37" Type="http://schemas.openxmlformats.org/officeDocument/2006/relationships/image" Target="../media/image385.png"/><Relationship Id="rId40" Type="http://schemas.openxmlformats.org/officeDocument/2006/relationships/image" Target="../media/image6384.png"/><Relationship Id="rId5" Type="http://schemas.openxmlformats.org/officeDocument/2006/relationships/image" Target="../media/image6373.png"/><Relationship Id="rId15" Type="http://schemas.openxmlformats.org/officeDocument/2006/relationships/image" Target="../media/image707.png"/><Relationship Id="rId23" Type="http://schemas.openxmlformats.org/officeDocument/2006/relationships/image" Target="../media/image371.png"/><Relationship Id="rId28" Type="http://schemas.openxmlformats.org/officeDocument/2006/relationships/image" Target="../media/image376.png"/><Relationship Id="rId36" Type="http://schemas.openxmlformats.org/officeDocument/2006/relationships/image" Target="../media/image384.png"/><Relationship Id="rId10" Type="http://schemas.openxmlformats.org/officeDocument/2006/relationships/image" Target="../media/image6377.png"/><Relationship Id="rId19" Type="http://schemas.openxmlformats.org/officeDocument/2006/relationships/image" Target="../media/image367.png"/><Relationship Id="rId31" Type="http://schemas.openxmlformats.org/officeDocument/2006/relationships/image" Target="../media/image379.png"/><Relationship Id="rId4" Type="http://schemas.openxmlformats.org/officeDocument/2006/relationships/image" Target="../media/image6372.png"/><Relationship Id="rId9" Type="http://schemas.openxmlformats.org/officeDocument/2006/relationships/image" Target="../media/image6376.png"/><Relationship Id="rId14" Type="http://schemas.openxmlformats.org/officeDocument/2006/relationships/image" Target="../media/image6381.png"/><Relationship Id="rId22" Type="http://schemas.openxmlformats.org/officeDocument/2006/relationships/image" Target="../media/image370.png"/><Relationship Id="rId27" Type="http://schemas.openxmlformats.org/officeDocument/2006/relationships/image" Target="../media/image375.png"/><Relationship Id="rId30" Type="http://schemas.openxmlformats.org/officeDocument/2006/relationships/image" Target="../media/image378.png"/><Relationship Id="rId35" Type="http://schemas.openxmlformats.org/officeDocument/2006/relationships/image" Target="../media/image383.png"/><Relationship Id="rId8" Type="http://schemas.openxmlformats.org/officeDocument/2006/relationships/image" Target="../media/image6375.png"/><Relationship Id="rId3" Type="http://schemas.openxmlformats.org/officeDocument/2006/relationships/image" Target="../media/image6371.png"/><Relationship Id="rId12" Type="http://schemas.openxmlformats.org/officeDocument/2006/relationships/image" Target="../media/image6379.png"/><Relationship Id="rId17" Type="http://schemas.openxmlformats.org/officeDocument/2006/relationships/image" Target="../media/image365.png"/><Relationship Id="rId25" Type="http://schemas.openxmlformats.org/officeDocument/2006/relationships/image" Target="../media/image373.png"/><Relationship Id="rId33" Type="http://schemas.openxmlformats.org/officeDocument/2006/relationships/image" Target="../media/image381.png"/><Relationship Id="rId38" Type="http://schemas.openxmlformats.org/officeDocument/2006/relationships/image" Target="../media/image386.png"/></Relationships>
</file>

<file path=ppt/slides/_rels/slide191.xml.rels><?xml version="1.0" encoding="UTF-8" standalone="yes"?>
<Relationships xmlns="http://schemas.openxmlformats.org/package/2006/relationships"><Relationship Id="rId8" Type="http://schemas.openxmlformats.org/officeDocument/2006/relationships/image" Target="../media/image6392.png"/><Relationship Id="rId13" Type="http://schemas.openxmlformats.org/officeDocument/2006/relationships/image" Target="../media/image792.png"/><Relationship Id="rId3" Type="http://schemas.openxmlformats.org/officeDocument/2006/relationships/image" Target="../media/image6388.png"/><Relationship Id="rId7" Type="http://schemas.openxmlformats.org/officeDocument/2006/relationships/image" Target="../media/image6391.png"/><Relationship Id="rId12" Type="http://schemas.openxmlformats.org/officeDocument/2006/relationships/image" Target="../media/image791.png"/><Relationship Id="rId2" Type="http://schemas.openxmlformats.org/officeDocument/2006/relationships/image" Target="../media/image6387.png"/><Relationship Id="rId16" Type="http://schemas.openxmlformats.org/officeDocument/2006/relationships/image" Target="../media/image6395.png"/><Relationship Id="rId1" Type="http://schemas.openxmlformats.org/officeDocument/2006/relationships/slideLayout" Target="../slideLayouts/slideLayout5.xml"/><Relationship Id="rId6" Type="http://schemas.openxmlformats.org/officeDocument/2006/relationships/image" Target="../media/image6390.png"/><Relationship Id="rId11" Type="http://schemas.openxmlformats.org/officeDocument/2006/relationships/image" Target="../media/image6394.png"/><Relationship Id="rId5" Type="http://schemas.openxmlformats.org/officeDocument/2006/relationships/image" Target="../media/image869.png"/><Relationship Id="rId15" Type="http://schemas.openxmlformats.org/officeDocument/2006/relationships/image" Target="../media/image6368.png"/><Relationship Id="rId10" Type="http://schemas.openxmlformats.org/officeDocument/2006/relationships/image" Target="../media/image833.png"/><Relationship Id="rId4" Type="http://schemas.openxmlformats.org/officeDocument/2006/relationships/image" Target="../media/image6389.png"/><Relationship Id="rId9" Type="http://schemas.openxmlformats.org/officeDocument/2006/relationships/image" Target="../media/image6393.png"/><Relationship Id="rId14" Type="http://schemas.openxmlformats.org/officeDocument/2006/relationships/image" Target="../media/image6367.png"/></Relationships>
</file>

<file path=ppt/slides/_rels/slide192.xml.rels><?xml version="1.0" encoding="UTF-8" standalone="yes"?>
<Relationships xmlns="http://schemas.openxmlformats.org/package/2006/relationships"><Relationship Id="rId13" Type="http://schemas.openxmlformats.org/officeDocument/2006/relationships/image" Target="../media/image370.png"/><Relationship Id="rId18" Type="http://schemas.openxmlformats.org/officeDocument/2006/relationships/image" Target="../media/image375.png"/><Relationship Id="rId26" Type="http://schemas.openxmlformats.org/officeDocument/2006/relationships/image" Target="../media/image383.png"/><Relationship Id="rId21" Type="http://schemas.openxmlformats.org/officeDocument/2006/relationships/image" Target="../media/image378.png"/><Relationship Id="rId34" Type="http://schemas.openxmlformats.org/officeDocument/2006/relationships/image" Target="../media/image6403.png"/><Relationship Id="rId7" Type="http://schemas.openxmlformats.org/officeDocument/2006/relationships/image" Target="../media/image6399.png"/><Relationship Id="rId12" Type="http://schemas.openxmlformats.org/officeDocument/2006/relationships/image" Target="../media/image369.png"/><Relationship Id="rId17" Type="http://schemas.openxmlformats.org/officeDocument/2006/relationships/image" Target="../media/image374.png"/><Relationship Id="rId25" Type="http://schemas.openxmlformats.org/officeDocument/2006/relationships/image" Target="../media/image382.png"/><Relationship Id="rId33" Type="http://schemas.openxmlformats.org/officeDocument/2006/relationships/image" Target="../media/image6402.png"/><Relationship Id="rId2" Type="http://schemas.microsoft.com/office/2018/10/relationships/comments" Target="../comments/modernComment_1BC_0.xml"/><Relationship Id="rId16" Type="http://schemas.openxmlformats.org/officeDocument/2006/relationships/image" Target="../media/image373.png"/><Relationship Id="rId20" Type="http://schemas.openxmlformats.org/officeDocument/2006/relationships/image" Target="../media/image377.png"/><Relationship Id="rId29" Type="http://schemas.openxmlformats.org/officeDocument/2006/relationships/image" Target="../media/image386.png"/><Relationship Id="rId1" Type="http://schemas.openxmlformats.org/officeDocument/2006/relationships/slideLayout" Target="../slideLayouts/slideLayout5.xml"/><Relationship Id="rId6" Type="http://schemas.openxmlformats.org/officeDocument/2006/relationships/image" Target="../media/image747.png"/><Relationship Id="rId11" Type="http://schemas.openxmlformats.org/officeDocument/2006/relationships/image" Target="../media/image368.png"/><Relationship Id="rId24" Type="http://schemas.openxmlformats.org/officeDocument/2006/relationships/image" Target="../media/image381.png"/><Relationship Id="rId32" Type="http://schemas.openxmlformats.org/officeDocument/2006/relationships/image" Target="../media/image6401.png"/><Relationship Id="rId37" Type="http://schemas.openxmlformats.org/officeDocument/2006/relationships/image" Target="../media/image6406.png"/><Relationship Id="rId5" Type="http://schemas.openxmlformats.org/officeDocument/2006/relationships/image" Target="../media/image6398.png"/><Relationship Id="rId15" Type="http://schemas.openxmlformats.org/officeDocument/2006/relationships/image" Target="../media/image372.png"/><Relationship Id="rId23" Type="http://schemas.openxmlformats.org/officeDocument/2006/relationships/image" Target="../media/image380.png"/><Relationship Id="rId28" Type="http://schemas.openxmlformats.org/officeDocument/2006/relationships/image" Target="../media/image385.png"/><Relationship Id="rId36" Type="http://schemas.openxmlformats.org/officeDocument/2006/relationships/image" Target="../media/image6405.png"/><Relationship Id="rId10" Type="http://schemas.openxmlformats.org/officeDocument/2006/relationships/image" Target="../media/image367.png"/><Relationship Id="rId19" Type="http://schemas.openxmlformats.org/officeDocument/2006/relationships/image" Target="../media/image376.png"/><Relationship Id="rId31" Type="http://schemas.openxmlformats.org/officeDocument/2006/relationships/image" Target="../media/image707.png"/><Relationship Id="rId4" Type="http://schemas.openxmlformats.org/officeDocument/2006/relationships/image" Target="../media/image6397.png"/><Relationship Id="rId9" Type="http://schemas.openxmlformats.org/officeDocument/2006/relationships/image" Target="../media/image366.png"/><Relationship Id="rId14" Type="http://schemas.openxmlformats.org/officeDocument/2006/relationships/image" Target="../media/image371.png"/><Relationship Id="rId22" Type="http://schemas.openxmlformats.org/officeDocument/2006/relationships/image" Target="../media/image379.png"/><Relationship Id="rId27" Type="http://schemas.openxmlformats.org/officeDocument/2006/relationships/image" Target="../media/image384.png"/><Relationship Id="rId30" Type="http://schemas.openxmlformats.org/officeDocument/2006/relationships/image" Target="../media/image6400.png"/><Relationship Id="rId35" Type="http://schemas.openxmlformats.org/officeDocument/2006/relationships/image" Target="../media/image6404.png"/><Relationship Id="rId8" Type="http://schemas.openxmlformats.org/officeDocument/2006/relationships/image" Target="../media/image365.png"/><Relationship Id="rId3" Type="http://schemas.openxmlformats.org/officeDocument/2006/relationships/image" Target="../media/image6396.png"/></Relationships>
</file>

<file path=ppt/slides/_rels/slide193.xml.rels><?xml version="1.0" encoding="UTF-8" standalone="yes"?>
<Relationships xmlns="http://schemas.openxmlformats.org/package/2006/relationships"><Relationship Id="rId13" Type="http://schemas.openxmlformats.org/officeDocument/2006/relationships/image" Target="../media/image6417.png"/><Relationship Id="rId18" Type="http://schemas.openxmlformats.org/officeDocument/2006/relationships/image" Target="../media/image6422.png"/><Relationship Id="rId26" Type="http://schemas.openxmlformats.org/officeDocument/2006/relationships/image" Target="../media/image6430.png"/><Relationship Id="rId39" Type="http://schemas.openxmlformats.org/officeDocument/2006/relationships/image" Target="../media/image4029.png"/><Relationship Id="rId21" Type="http://schemas.openxmlformats.org/officeDocument/2006/relationships/image" Target="../media/image6425.png"/><Relationship Id="rId34" Type="http://schemas.openxmlformats.org/officeDocument/2006/relationships/image" Target="../media/image6436.png"/><Relationship Id="rId42" Type="http://schemas.openxmlformats.org/officeDocument/2006/relationships/image" Target="../media/image6439.png"/><Relationship Id="rId7" Type="http://schemas.openxmlformats.org/officeDocument/2006/relationships/image" Target="../media/image6411.png"/><Relationship Id="rId2" Type="http://schemas.openxmlformats.org/officeDocument/2006/relationships/image" Target="../media/image6407.png"/><Relationship Id="rId16" Type="http://schemas.openxmlformats.org/officeDocument/2006/relationships/image" Target="../media/image6420.png"/><Relationship Id="rId20" Type="http://schemas.openxmlformats.org/officeDocument/2006/relationships/image" Target="../media/image6424.png"/><Relationship Id="rId29" Type="http://schemas.openxmlformats.org/officeDocument/2006/relationships/image" Target="../media/image6432.png"/><Relationship Id="rId41" Type="http://schemas.openxmlformats.org/officeDocument/2006/relationships/image" Target="../media/image4032.jpeg"/><Relationship Id="rId1" Type="http://schemas.openxmlformats.org/officeDocument/2006/relationships/slideLayout" Target="../slideLayouts/slideLayout5.xml"/><Relationship Id="rId6" Type="http://schemas.openxmlformats.org/officeDocument/2006/relationships/image" Target="../media/image6410.png"/><Relationship Id="rId11" Type="http://schemas.openxmlformats.org/officeDocument/2006/relationships/image" Target="../media/image6415.png"/><Relationship Id="rId24" Type="http://schemas.openxmlformats.org/officeDocument/2006/relationships/image" Target="../media/image6428.png"/><Relationship Id="rId32" Type="http://schemas.openxmlformats.org/officeDocument/2006/relationships/image" Target="../media/image6435.png"/><Relationship Id="rId37" Type="http://schemas.openxmlformats.org/officeDocument/2006/relationships/image" Target="../media/image6437.png"/><Relationship Id="rId40" Type="http://schemas.microsoft.com/office/2007/relationships/hdphoto" Target="../media/hdphoto10.wdp"/><Relationship Id="rId5" Type="http://schemas.openxmlformats.org/officeDocument/2006/relationships/image" Target="../media/image6409.png"/><Relationship Id="rId15" Type="http://schemas.openxmlformats.org/officeDocument/2006/relationships/image" Target="../media/image6419.png"/><Relationship Id="rId23" Type="http://schemas.openxmlformats.org/officeDocument/2006/relationships/image" Target="../media/image6427.png"/><Relationship Id="rId28" Type="http://schemas.openxmlformats.org/officeDocument/2006/relationships/image" Target="../media/image707.png"/><Relationship Id="rId36" Type="http://schemas.openxmlformats.org/officeDocument/2006/relationships/image" Target="../media/image730.png"/><Relationship Id="rId10" Type="http://schemas.openxmlformats.org/officeDocument/2006/relationships/image" Target="../media/image6414.png"/><Relationship Id="rId19" Type="http://schemas.openxmlformats.org/officeDocument/2006/relationships/image" Target="../media/image6423.png"/><Relationship Id="rId31" Type="http://schemas.openxmlformats.org/officeDocument/2006/relationships/image" Target="../media/image6434.png"/><Relationship Id="rId44" Type="http://schemas.openxmlformats.org/officeDocument/2006/relationships/image" Target="../media/image6440.png"/><Relationship Id="rId4" Type="http://schemas.openxmlformats.org/officeDocument/2006/relationships/image" Target="../media/image6408.png"/><Relationship Id="rId9" Type="http://schemas.openxmlformats.org/officeDocument/2006/relationships/image" Target="../media/image6413.png"/><Relationship Id="rId14" Type="http://schemas.openxmlformats.org/officeDocument/2006/relationships/image" Target="../media/image6418.png"/><Relationship Id="rId22" Type="http://schemas.openxmlformats.org/officeDocument/2006/relationships/image" Target="../media/image6426.png"/><Relationship Id="rId27" Type="http://schemas.openxmlformats.org/officeDocument/2006/relationships/image" Target="../media/image6431.png"/><Relationship Id="rId30" Type="http://schemas.openxmlformats.org/officeDocument/2006/relationships/image" Target="../media/image6433.png"/><Relationship Id="rId35" Type="http://schemas.openxmlformats.org/officeDocument/2006/relationships/image" Target="../media/image729.png"/><Relationship Id="rId43" Type="http://schemas.microsoft.com/office/2007/relationships/hdphoto" Target="../media/hdphoto28.wdp"/><Relationship Id="rId8" Type="http://schemas.openxmlformats.org/officeDocument/2006/relationships/image" Target="../media/image6412.png"/><Relationship Id="rId3" Type="http://schemas.openxmlformats.org/officeDocument/2006/relationships/image" Target="../media/image747.png"/><Relationship Id="rId12" Type="http://schemas.openxmlformats.org/officeDocument/2006/relationships/image" Target="../media/image6416.png"/><Relationship Id="rId17" Type="http://schemas.openxmlformats.org/officeDocument/2006/relationships/image" Target="../media/image6421.png"/><Relationship Id="rId25" Type="http://schemas.openxmlformats.org/officeDocument/2006/relationships/image" Target="../media/image6429.png"/><Relationship Id="rId33" Type="http://schemas.openxmlformats.org/officeDocument/2006/relationships/image" Target="../media/image6187.jpg"/><Relationship Id="rId38" Type="http://schemas.openxmlformats.org/officeDocument/2006/relationships/image" Target="../media/image6438.png"/></Relationships>
</file>

<file path=ppt/slides/_rels/slide194.xml.rels><?xml version="1.0" encoding="UTF-8" standalone="yes"?>
<Relationships xmlns="http://schemas.openxmlformats.org/package/2006/relationships"><Relationship Id="rId26" Type="http://schemas.openxmlformats.org/officeDocument/2006/relationships/image" Target="../media/image6462.png"/><Relationship Id="rId21" Type="http://schemas.openxmlformats.org/officeDocument/2006/relationships/image" Target="../media/image4032.jpeg"/><Relationship Id="rId42" Type="http://schemas.openxmlformats.org/officeDocument/2006/relationships/image" Target="../media/image6478.png"/><Relationship Id="rId47" Type="http://schemas.openxmlformats.org/officeDocument/2006/relationships/image" Target="../media/image6483.png"/><Relationship Id="rId63" Type="http://schemas.openxmlformats.org/officeDocument/2006/relationships/image" Target="../media/image6498.png"/><Relationship Id="rId68" Type="http://schemas.openxmlformats.org/officeDocument/2006/relationships/image" Target="../media/image366.png"/><Relationship Id="rId84" Type="http://schemas.openxmlformats.org/officeDocument/2006/relationships/image" Target="../media/image760.png"/><Relationship Id="rId89" Type="http://schemas.openxmlformats.org/officeDocument/2006/relationships/image" Target="../media/image6502.png"/><Relationship Id="rId16" Type="http://schemas.openxmlformats.org/officeDocument/2006/relationships/image" Target="../media/image6453.png"/><Relationship Id="rId11" Type="http://schemas.openxmlformats.org/officeDocument/2006/relationships/image" Target="../media/image6449.png"/><Relationship Id="rId32" Type="http://schemas.openxmlformats.org/officeDocument/2006/relationships/image" Target="../media/image6468.png"/><Relationship Id="rId37" Type="http://schemas.openxmlformats.org/officeDocument/2006/relationships/image" Target="../media/image6473.png"/><Relationship Id="rId53" Type="http://schemas.openxmlformats.org/officeDocument/2006/relationships/image" Target="../media/image6489.png"/><Relationship Id="rId58" Type="http://schemas.openxmlformats.org/officeDocument/2006/relationships/image" Target="../media/image707.png"/><Relationship Id="rId74" Type="http://schemas.openxmlformats.org/officeDocument/2006/relationships/image" Target="../media/image372.png"/><Relationship Id="rId79" Type="http://schemas.openxmlformats.org/officeDocument/2006/relationships/image" Target="../media/image377.png"/><Relationship Id="rId5" Type="http://schemas.openxmlformats.org/officeDocument/2006/relationships/image" Target="../media/image6443.png"/><Relationship Id="rId90" Type="http://schemas.microsoft.com/office/2007/relationships/hdphoto" Target="../media/hdphoto29.wdp"/><Relationship Id="rId22" Type="http://schemas.openxmlformats.org/officeDocument/2006/relationships/image" Target="../media/image6458.png"/><Relationship Id="rId27" Type="http://schemas.openxmlformats.org/officeDocument/2006/relationships/image" Target="../media/image6463.png"/><Relationship Id="rId43" Type="http://schemas.openxmlformats.org/officeDocument/2006/relationships/image" Target="../media/image6479.png"/><Relationship Id="rId48" Type="http://schemas.openxmlformats.org/officeDocument/2006/relationships/image" Target="../media/image6484.png"/><Relationship Id="rId64" Type="http://schemas.openxmlformats.org/officeDocument/2006/relationships/image" Target="../media/image6499.png"/><Relationship Id="rId69" Type="http://schemas.openxmlformats.org/officeDocument/2006/relationships/image" Target="../media/image367.png"/><Relationship Id="rId8" Type="http://schemas.openxmlformats.org/officeDocument/2006/relationships/image" Target="../media/image6446.png"/><Relationship Id="rId51" Type="http://schemas.openxmlformats.org/officeDocument/2006/relationships/image" Target="../media/image6487.png"/><Relationship Id="rId72" Type="http://schemas.openxmlformats.org/officeDocument/2006/relationships/image" Target="../media/image370.png"/><Relationship Id="rId80" Type="http://schemas.openxmlformats.org/officeDocument/2006/relationships/image" Target="../media/image378.png"/><Relationship Id="rId85" Type="http://schemas.openxmlformats.org/officeDocument/2006/relationships/image" Target="../media/image383.png"/><Relationship Id="rId93" Type="http://schemas.openxmlformats.org/officeDocument/2006/relationships/image" Target="../media/image6505.png"/><Relationship Id="rId3" Type="http://schemas.openxmlformats.org/officeDocument/2006/relationships/image" Target="../media/image6441.png"/><Relationship Id="rId12" Type="http://schemas.openxmlformats.org/officeDocument/2006/relationships/image" Target="../media/image747.png"/><Relationship Id="rId17" Type="http://schemas.openxmlformats.org/officeDocument/2006/relationships/image" Target="../media/image6454.png"/><Relationship Id="rId25" Type="http://schemas.openxmlformats.org/officeDocument/2006/relationships/image" Target="../media/image6461.png"/><Relationship Id="rId33" Type="http://schemas.openxmlformats.org/officeDocument/2006/relationships/image" Target="../media/image6469.png"/><Relationship Id="rId38" Type="http://schemas.openxmlformats.org/officeDocument/2006/relationships/image" Target="../media/image6474.png"/><Relationship Id="rId46" Type="http://schemas.openxmlformats.org/officeDocument/2006/relationships/image" Target="../media/image6482.png"/><Relationship Id="rId59" Type="http://schemas.openxmlformats.org/officeDocument/2006/relationships/image" Target="../media/image6494.png"/><Relationship Id="rId67" Type="http://schemas.openxmlformats.org/officeDocument/2006/relationships/image" Target="../media/image755.png"/><Relationship Id="rId20" Type="http://schemas.openxmlformats.org/officeDocument/2006/relationships/image" Target="../media/image6457.png"/><Relationship Id="rId41" Type="http://schemas.openxmlformats.org/officeDocument/2006/relationships/image" Target="../media/image6477.png"/><Relationship Id="rId54" Type="http://schemas.openxmlformats.org/officeDocument/2006/relationships/image" Target="../media/image6490.png"/><Relationship Id="rId62" Type="http://schemas.openxmlformats.org/officeDocument/2006/relationships/image" Target="../media/image6497.png"/><Relationship Id="rId70" Type="http://schemas.openxmlformats.org/officeDocument/2006/relationships/image" Target="../media/image756.png"/><Relationship Id="rId75" Type="http://schemas.openxmlformats.org/officeDocument/2006/relationships/image" Target="../media/image757.png"/><Relationship Id="rId83" Type="http://schemas.openxmlformats.org/officeDocument/2006/relationships/image" Target="../media/image759.png"/><Relationship Id="rId88" Type="http://schemas.openxmlformats.org/officeDocument/2006/relationships/image" Target="../media/image763.png"/><Relationship Id="rId91" Type="http://schemas.openxmlformats.org/officeDocument/2006/relationships/image" Target="../media/image6503.png"/><Relationship Id="rId1" Type="http://schemas.openxmlformats.org/officeDocument/2006/relationships/slideLayout" Target="../slideLayouts/slideLayout5.xml"/><Relationship Id="rId6" Type="http://schemas.openxmlformats.org/officeDocument/2006/relationships/image" Target="../media/image6444.png"/><Relationship Id="rId15" Type="http://schemas.openxmlformats.org/officeDocument/2006/relationships/image" Target="../media/image6452.jpeg"/><Relationship Id="rId23" Type="http://schemas.openxmlformats.org/officeDocument/2006/relationships/image" Target="../media/image6459.png"/><Relationship Id="rId28" Type="http://schemas.openxmlformats.org/officeDocument/2006/relationships/image" Target="../media/image6464.png"/><Relationship Id="rId36" Type="http://schemas.openxmlformats.org/officeDocument/2006/relationships/image" Target="../media/image6472.png"/><Relationship Id="rId49" Type="http://schemas.openxmlformats.org/officeDocument/2006/relationships/image" Target="../media/image6485.png"/><Relationship Id="rId57" Type="http://schemas.openxmlformats.org/officeDocument/2006/relationships/image" Target="../media/image6493.png"/><Relationship Id="rId10" Type="http://schemas.openxmlformats.org/officeDocument/2006/relationships/image" Target="../media/image6448.jpeg"/><Relationship Id="rId31" Type="http://schemas.openxmlformats.org/officeDocument/2006/relationships/image" Target="../media/image6467.png"/><Relationship Id="rId44" Type="http://schemas.openxmlformats.org/officeDocument/2006/relationships/image" Target="../media/image6480.png"/><Relationship Id="rId52" Type="http://schemas.openxmlformats.org/officeDocument/2006/relationships/image" Target="../media/image6488.png"/><Relationship Id="rId60" Type="http://schemas.openxmlformats.org/officeDocument/2006/relationships/image" Target="../media/image6495.png"/><Relationship Id="rId65" Type="http://schemas.openxmlformats.org/officeDocument/2006/relationships/image" Target="../media/image6500.png"/><Relationship Id="rId73" Type="http://schemas.openxmlformats.org/officeDocument/2006/relationships/image" Target="../media/image371.png"/><Relationship Id="rId78" Type="http://schemas.openxmlformats.org/officeDocument/2006/relationships/image" Target="../media/image376.png"/><Relationship Id="rId81" Type="http://schemas.openxmlformats.org/officeDocument/2006/relationships/image" Target="../media/image379.png"/><Relationship Id="rId86" Type="http://schemas.openxmlformats.org/officeDocument/2006/relationships/image" Target="../media/image761.png"/><Relationship Id="rId4" Type="http://schemas.openxmlformats.org/officeDocument/2006/relationships/image" Target="../media/image6442.png"/><Relationship Id="rId9" Type="http://schemas.openxmlformats.org/officeDocument/2006/relationships/image" Target="../media/image6447.png"/><Relationship Id="rId13" Type="http://schemas.openxmlformats.org/officeDocument/2006/relationships/image" Target="../media/image6450.png"/><Relationship Id="rId18" Type="http://schemas.openxmlformats.org/officeDocument/2006/relationships/image" Target="../media/image6455.png"/><Relationship Id="rId39" Type="http://schemas.openxmlformats.org/officeDocument/2006/relationships/image" Target="../media/image6475.png"/><Relationship Id="rId34" Type="http://schemas.openxmlformats.org/officeDocument/2006/relationships/image" Target="../media/image6470.png"/><Relationship Id="rId50" Type="http://schemas.openxmlformats.org/officeDocument/2006/relationships/image" Target="../media/image6486.png"/><Relationship Id="rId55" Type="http://schemas.openxmlformats.org/officeDocument/2006/relationships/image" Target="../media/image6491.png"/><Relationship Id="rId76" Type="http://schemas.openxmlformats.org/officeDocument/2006/relationships/image" Target="../media/image374.png"/><Relationship Id="rId7" Type="http://schemas.openxmlformats.org/officeDocument/2006/relationships/image" Target="../media/image6445.png"/><Relationship Id="rId71" Type="http://schemas.openxmlformats.org/officeDocument/2006/relationships/image" Target="../media/image369.png"/><Relationship Id="rId92" Type="http://schemas.openxmlformats.org/officeDocument/2006/relationships/image" Target="../media/image6504.jpeg"/><Relationship Id="rId2" Type="http://schemas.microsoft.com/office/2018/10/relationships/comments" Target="../comments/modernComment_1BE_0.xml"/><Relationship Id="rId29" Type="http://schemas.openxmlformats.org/officeDocument/2006/relationships/image" Target="../media/image6465.png"/><Relationship Id="rId24" Type="http://schemas.openxmlformats.org/officeDocument/2006/relationships/image" Target="../media/image6460.png"/><Relationship Id="rId40" Type="http://schemas.openxmlformats.org/officeDocument/2006/relationships/image" Target="../media/image6476.png"/><Relationship Id="rId45" Type="http://schemas.openxmlformats.org/officeDocument/2006/relationships/image" Target="../media/image6481.png"/><Relationship Id="rId66" Type="http://schemas.openxmlformats.org/officeDocument/2006/relationships/image" Target="../media/image6501.png"/><Relationship Id="rId87" Type="http://schemas.openxmlformats.org/officeDocument/2006/relationships/image" Target="../media/image762.png"/><Relationship Id="rId61" Type="http://schemas.openxmlformats.org/officeDocument/2006/relationships/image" Target="../media/image6496.png"/><Relationship Id="rId82" Type="http://schemas.openxmlformats.org/officeDocument/2006/relationships/image" Target="../media/image380.png"/><Relationship Id="rId19" Type="http://schemas.openxmlformats.org/officeDocument/2006/relationships/image" Target="../media/image6456.png"/><Relationship Id="rId14" Type="http://schemas.openxmlformats.org/officeDocument/2006/relationships/image" Target="../media/image6451.png"/><Relationship Id="rId30" Type="http://schemas.openxmlformats.org/officeDocument/2006/relationships/image" Target="../media/image6466.png"/><Relationship Id="rId35" Type="http://schemas.openxmlformats.org/officeDocument/2006/relationships/image" Target="../media/image6471.png"/><Relationship Id="rId56" Type="http://schemas.openxmlformats.org/officeDocument/2006/relationships/image" Target="../media/image6492.png"/><Relationship Id="rId77" Type="http://schemas.openxmlformats.org/officeDocument/2006/relationships/image" Target="../media/image758.png"/></Relationships>
</file>

<file path=ppt/slides/_rels/slide195.xml.rels><?xml version="1.0" encoding="UTF-8" standalone="yes"?>
<Relationships xmlns="http://schemas.openxmlformats.org/package/2006/relationships"><Relationship Id="rId8" Type="http://schemas.openxmlformats.org/officeDocument/2006/relationships/image" Target="../media/image6508.png"/><Relationship Id="rId13" Type="http://schemas.openxmlformats.org/officeDocument/2006/relationships/image" Target="../media/image6513.png"/><Relationship Id="rId18" Type="http://schemas.openxmlformats.org/officeDocument/2006/relationships/image" Target="../media/image729.png"/><Relationship Id="rId3" Type="http://schemas.openxmlformats.org/officeDocument/2006/relationships/image" Target="../media/image6506.png"/><Relationship Id="rId21" Type="http://schemas.openxmlformats.org/officeDocument/2006/relationships/image" Target="../media/image6438.png"/><Relationship Id="rId7" Type="http://schemas.openxmlformats.org/officeDocument/2006/relationships/image" Target="../media/image1995.png"/><Relationship Id="rId12" Type="http://schemas.openxmlformats.org/officeDocument/2006/relationships/image" Target="../media/image6512.png"/><Relationship Id="rId17" Type="http://schemas.openxmlformats.org/officeDocument/2006/relationships/image" Target="../media/image6517.png"/><Relationship Id="rId2" Type="http://schemas.microsoft.com/office/2018/10/relationships/comments" Target="../comments/modernComment_1BF_0.xml"/><Relationship Id="rId16" Type="http://schemas.openxmlformats.org/officeDocument/2006/relationships/image" Target="../media/image6516.png"/><Relationship Id="rId20" Type="http://schemas.openxmlformats.org/officeDocument/2006/relationships/image" Target="../media/image6437.png"/><Relationship Id="rId1" Type="http://schemas.openxmlformats.org/officeDocument/2006/relationships/slideLayout" Target="../slideLayouts/slideLayout5.xml"/><Relationship Id="rId6" Type="http://schemas.openxmlformats.org/officeDocument/2006/relationships/image" Target="../media/image6507.png"/><Relationship Id="rId11" Type="http://schemas.openxmlformats.org/officeDocument/2006/relationships/image" Target="../media/image6511.png"/><Relationship Id="rId24" Type="http://schemas.openxmlformats.org/officeDocument/2006/relationships/image" Target="../media/image6518.png"/><Relationship Id="rId5" Type="http://schemas.openxmlformats.org/officeDocument/2006/relationships/image" Target="../media/image6432.png"/><Relationship Id="rId15" Type="http://schemas.openxmlformats.org/officeDocument/2006/relationships/image" Target="../media/image6515.png"/><Relationship Id="rId23" Type="http://schemas.microsoft.com/office/2007/relationships/hdphoto" Target="../media/hdphoto24.wdp"/><Relationship Id="rId10" Type="http://schemas.openxmlformats.org/officeDocument/2006/relationships/image" Target="../media/image6510.png"/><Relationship Id="rId19" Type="http://schemas.openxmlformats.org/officeDocument/2006/relationships/image" Target="../media/image730.png"/><Relationship Id="rId4" Type="http://schemas.openxmlformats.org/officeDocument/2006/relationships/image" Target="../media/image707.png"/><Relationship Id="rId9" Type="http://schemas.openxmlformats.org/officeDocument/2006/relationships/image" Target="../media/image6509.png"/><Relationship Id="rId14" Type="http://schemas.openxmlformats.org/officeDocument/2006/relationships/image" Target="../media/image6514.png"/><Relationship Id="rId22" Type="http://schemas.openxmlformats.org/officeDocument/2006/relationships/image" Target="../media/image6248.png"/></Relationships>
</file>

<file path=ppt/slides/_rels/slide196.xml.rels><?xml version="1.0" encoding="UTF-8" standalone="yes"?>
<Relationships xmlns="http://schemas.openxmlformats.org/package/2006/relationships"><Relationship Id="rId13" Type="http://schemas.openxmlformats.org/officeDocument/2006/relationships/image" Target="../media/image6530.png"/><Relationship Id="rId18" Type="http://schemas.openxmlformats.org/officeDocument/2006/relationships/image" Target="../media/image6535.png"/><Relationship Id="rId26" Type="http://schemas.openxmlformats.org/officeDocument/2006/relationships/image" Target="../media/image6543.png"/><Relationship Id="rId39" Type="http://schemas.openxmlformats.org/officeDocument/2006/relationships/image" Target="../media/image377.png"/><Relationship Id="rId21" Type="http://schemas.openxmlformats.org/officeDocument/2006/relationships/image" Target="../media/image6538.png"/><Relationship Id="rId34" Type="http://schemas.openxmlformats.org/officeDocument/2006/relationships/image" Target="../media/image372.png"/><Relationship Id="rId42" Type="http://schemas.openxmlformats.org/officeDocument/2006/relationships/image" Target="../media/image380.png"/><Relationship Id="rId47" Type="http://schemas.openxmlformats.org/officeDocument/2006/relationships/image" Target="../media/image385.png"/><Relationship Id="rId7" Type="http://schemas.openxmlformats.org/officeDocument/2006/relationships/image" Target="../media/image6524.png"/><Relationship Id="rId2" Type="http://schemas.openxmlformats.org/officeDocument/2006/relationships/image" Target="../media/image6519.png"/><Relationship Id="rId16" Type="http://schemas.openxmlformats.org/officeDocument/2006/relationships/image" Target="../media/image6533.png"/><Relationship Id="rId29" Type="http://schemas.openxmlformats.org/officeDocument/2006/relationships/image" Target="../media/image367.png"/><Relationship Id="rId11" Type="http://schemas.openxmlformats.org/officeDocument/2006/relationships/image" Target="../media/image6528.png"/><Relationship Id="rId24" Type="http://schemas.openxmlformats.org/officeDocument/2006/relationships/image" Target="../media/image6541.png"/><Relationship Id="rId32" Type="http://schemas.openxmlformats.org/officeDocument/2006/relationships/image" Target="../media/image370.png"/><Relationship Id="rId37" Type="http://schemas.openxmlformats.org/officeDocument/2006/relationships/image" Target="../media/image375.png"/><Relationship Id="rId40" Type="http://schemas.openxmlformats.org/officeDocument/2006/relationships/image" Target="../media/image378.png"/><Relationship Id="rId45" Type="http://schemas.openxmlformats.org/officeDocument/2006/relationships/image" Target="../media/image383.png"/><Relationship Id="rId5" Type="http://schemas.openxmlformats.org/officeDocument/2006/relationships/image" Target="../media/image6522.png"/><Relationship Id="rId15" Type="http://schemas.openxmlformats.org/officeDocument/2006/relationships/image" Target="../media/image6532.png"/><Relationship Id="rId23" Type="http://schemas.openxmlformats.org/officeDocument/2006/relationships/image" Target="../media/image6540.png"/><Relationship Id="rId28" Type="http://schemas.openxmlformats.org/officeDocument/2006/relationships/image" Target="../media/image366.png"/><Relationship Id="rId36" Type="http://schemas.openxmlformats.org/officeDocument/2006/relationships/image" Target="../media/image374.png"/><Relationship Id="rId49" Type="http://schemas.openxmlformats.org/officeDocument/2006/relationships/image" Target="../media/image6544.png"/><Relationship Id="rId10" Type="http://schemas.openxmlformats.org/officeDocument/2006/relationships/image" Target="../media/image6527.png"/><Relationship Id="rId19" Type="http://schemas.openxmlformats.org/officeDocument/2006/relationships/image" Target="../media/image6536.png"/><Relationship Id="rId31" Type="http://schemas.openxmlformats.org/officeDocument/2006/relationships/image" Target="../media/image369.png"/><Relationship Id="rId44" Type="http://schemas.openxmlformats.org/officeDocument/2006/relationships/image" Target="../media/image382.png"/><Relationship Id="rId4" Type="http://schemas.openxmlformats.org/officeDocument/2006/relationships/image" Target="../media/image6521.png"/><Relationship Id="rId9" Type="http://schemas.openxmlformats.org/officeDocument/2006/relationships/image" Target="../media/image6526.png"/><Relationship Id="rId14" Type="http://schemas.openxmlformats.org/officeDocument/2006/relationships/image" Target="../media/image6531.png"/><Relationship Id="rId22" Type="http://schemas.openxmlformats.org/officeDocument/2006/relationships/image" Target="../media/image6539.png"/><Relationship Id="rId27" Type="http://schemas.openxmlformats.org/officeDocument/2006/relationships/image" Target="../media/image365.png"/><Relationship Id="rId30" Type="http://schemas.openxmlformats.org/officeDocument/2006/relationships/image" Target="../media/image368.png"/><Relationship Id="rId35" Type="http://schemas.openxmlformats.org/officeDocument/2006/relationships/image" Target="../media/image373.png"/><Relationship Id="rId43" Type="http://schemas.openxmlformats.org/officeDocument/2006/relationships/image" Target="../media/image381.png"/><Relationship Id="rId48" Type="http://schemas.openxmlformats.org/officeDocument/2006/relationships/image" Target="../media/image386.png"/><Relationship Id="rId8" Type="http://schemas.openxmlformats.org/officeDocument/2006/relationships/image" Target="../media/image6525.png"/><Relationship Id="rId3" Type="http://schemas.openxmlformats.org/officeDocument/2006/relationships/image" Target="../media/image6520.png"/><Relationship Id="rId12" Type="http://schemas.openxmlformats.org/officeDocument/2006/relationships/image" Target="../media/image6529.png"/><Relationship Id="rId17" Type="http://schemas.openxmlformats.org/officeDocument/2006/relationships/image" Target="../media/image6534.png"/><Relationship Id="rId25" Type="http://schemas.openxmlformats.org/officeDocument/2006/relationships/image" Target="../media/image6542.png"/><Relationship Id="rId33" Type="http://schemas.openxmlformats.org/officeDocument/2006/relationships/image" Target="../media/image371.png"/><Relationship Id="rId38" Type="http://schemas.openxmlformats.org/officeDocument/2006/relationships/image" Target="../media/image376.png"/><Relationship Id="rId46" Type="http://schemas.openxmlformats.org/officeDocument/2006/relationships/image" Target="../media/image384.png"/><Relationship Id="rId20" Type="http://schemas.openxmlformats.org/officeDocument/2006/relationships/image" Target="../media/image6537.png"/><Relationship Id="rId41" Type="http://schemas.openxmlformats.org/officeDocument/2006/relationships/image" Target="../media/image379.png"/><Relationship Id="rId1" Type="http://schemas.openxmlformats.org/officeDocument/2006/relationships/slideLayout" Target="../slideLayouts/slideLayout5.xml"/><Relationship Id="rId6" Type="http://schemas.openxmlformats.org/officeDocument/2006/relationships/image" Target="../media/image6523.png"/></Relationships>
</file>

<file path=ppt/slides/_rels/slide197.xml.rels><?xml version="1.0" encoding="UTF-8" standalone="yes"?>
<Relationships xmlns="http://schemas.openxmlformats.org/package/2006/relationships"><Relationship Id="rId8" Type="http://schemas.openxmlformats.org/officeDocument/2006/relationships/image" Target="../media/image6551.png"/><Relationship Id="rId13" Type="http://schemas.openxmlformats.org/officeDocument/2006/relationships/image" Target="../media/image6556.png"/><Relationship Id="rId18" Type="http://schemas.openxmlformats.org/officeDocument/2006/relationships/image" Target="../media/image6560.png"/><Relationship Id="rId26" Type="http://schemas.openxmlformats.org/officeDocument/2006/relationships/image" Target="../media/image791.png"/><Relationship Id="rId3" Type="http://schemas.openxmlformats.org/officeDocument/2006/relationships/image" Target="../media/image6546.png"/><Relationship Id="rId21" Type="http://schemas.openxmlformats.org/officeDocument/2006/relationships/image" Target="../media/image6563.png"/><Relationship Id="rId7" Type="http://schemas.openxmlformats.org/officeDocument/2006/relationships/image" Target="../media/image6550.png"/><Relationship Id="rId12" Type="http://schemas.openxmlformats.org/officeDocument/2006/relationships/image" Target="../media/image6555.png"/><Relationship Id="rId17" Type="http://schemas.openxmlformats.org/officeDocument/2006/relationships/image" Target="../media/image6559.png"/><Relationship Id="rId25" Type="http://schemas.openxmlformats.org/officeDocument/2006/relationships/image" Target="../media/image6566.png"/><Relationship Id="rId2" Type="http://schemas.openxmlformats.org/officeDocument/2006/relationships/image" Target="../media/image6545.png"/><Relationship Id="rId16" Type="http://schemas.openxmlformats.org/officeDocument/2006/relationships/image" Target="../media/image6558.png"/><Relationship Id="rId20" Type="http://schemas.openxmlformats.org/officeDocument/2006/relationships/image" Target="../media/image6562.png"/><Relationship Id="rId29" Type="http://schemas.openxmlformats.org/officeDocument/2006/relationships/image" Target="../media/image6368.png"/><Relationship Id="rId1" Type="http://schemas.openxmlformats.org/officeDocument/2006/relationships/slideLayout" Target="../slideLayouts/slideLayout5.xml"/><Relationship Id="rId6" Type="http://schemas.openxmlformats.org/officeDocument/2006/relationships/image" Target="../media/image6549.png"/><Relationship Id="rId11" Type="http://schemas.openxmlformats.org/officeDocument/2006/relationships/image" Target="../media/image6554.png"/><Relationship Id="rId24" Type="http://schemas.openxmlformats.org/officeDocument/2006/relationships/image" Target="../media/image6565.png"/><Relationship Id="rId5" Type="http://schemas.openxmlformats.org/officeDocument/2006/relationships/image" Target="../media/image6548.png"/><Relationship Id="rId15" Type="http://schemas.openxmlformats.org/officeDocument/2006/relationships/image" Target="../media/image6557.png"/><Relationship Id="rId23" Type="http://schemas.openxmlformats.org/officeDocument/2006/relationships/image" Target="../media/image833.png"/><Relationship Id="rId28" Type="http://schemas.openxmlformats.org/officeDocument/2006/relationships/image" Target="../media/image6367.png"/><Relationship Id="rId10" Type="http://schemas.openxmlformats.org/officeDocument/2006/relationships/image" Target="../media/image6553.png"/><Relationship Id="rId19" Type="http://schemas.openxmlformats.org/officeDocument/2006/relationships/image" Target="../media/image6561.png"/><Relationship Id="rId4" Type="http://schemas.openxmlformats.org/officeDocument/2006/relationships/image" Target="../media/image6547.png"/><Relationship Id="rId9" Type="http://schemas.openxmlformats.org/officeDocument/2006/relationships/image" Target="../media/image6552.png"/><Relationship Id="rId14" Type="http://schemas.openxmlformats.org/officeDocument/2006/relationships/image" Target="../media/image869.png"/><Relationship Id="rId22" Type="http://schemas.openxmlformats.org/officeDocument/2006/relationships/image" Target="../media/image6564.png"/><Relationship Id="rId27" Type="http://schemas.openxmlformats.org/officeDocument/2006/relationships/image" Target="../media/image792.png"/><Relationship Id="rId30" Type="http://schemas.openxmlformats.org/officeDocument/2006/relationships/image" Target="../media/image6567.png"/></Relationships>
</file>

<file path=ppt/slides/_rels/slide198.xml.rels><?xml version="1.0" encoding="UTF-8" standalone="yes"?>
<Relationships xmlns="http://schemas.openxmlformats.org/package/2006/relationships"><Relationship Id="rId13" Type="http://schemas.openxmlformats.org/officeDocument/2006/relationships/image" Target="../media/image6577.png"/><Relationship Id="rId18" Type="http://schemas.openxmlformats.org/officeDocument/2006/relationships/image" Target="../media/image366.png"/><Relationship Id="rId26" Type="http://schemas.openxmlformats.org/officeDocument/2006/relationships/image" Target="../media/image374.png"/><Relationship Id="rId39" Type="http://schemas.openxmlformats.org/officeDocument/2006/relationships/image" Target="../media/image6581.png"/><Relationship Id="rId21" Type="http://schemas.openxmlformats.org/officeDocument/2006/relationships/image" Target="../media/image369.png"/><Relationship Id="rId34" Type="http://schemas.openxmlformats.org/officeDocument/2006/relationships/image" Target="../media/image760.png"/><Relationship Id="rId42" Type="http://schemas.openxmlformats.org/officeDocument/2006/relationships/image" Target="../media/image6584.png"/><Relationship Id="rId47" Type="http://schemas.openxmlformats.org/officeDocument/2006/relationships/image" Target="../media/image6589.png"/><Relationship Id="rId7" Type="http://schemas.openxmlformats.org/officeDocument/2006/relationships/image" Target="../media/image6571.png"/><Relationship Id="rId2" Type="http://schemas.openxmlformats.org/officeDocument/2006/relationships/image" Target="../media/image6568.png"/><Relationship Id="rId16" Type="http://schemas.openxmlformats.org/officeDocument/2006/relationships/image" Target="../media/image6580.png"/><Relationship Id="rId29" Type="http://schemas.openxmlformats.org/officeDocument/2006/relationships/image" Target="../media/image377.png"/><Relationship Id="rId1" Type="http://schemas.openxmlformats.org/officeDocument/2006/relationships/slideLayout" Target="../slideLayouts/slideLayout5.xml"/><Relationship Id="rId6" Type="http://schemas.openxmlformats.org/officeDocument/2006/relationships/image" Target="../media/image6570.png"/><Relationship Id="rId11" Type="http://schemas.openxmlformats.org/officeDocument/2006/relationships/image" Target="../media/image6575.png"/><Relationship Id="rId24" Type="http://schemas.openxmlformats.org/officeDocument/2006/relationships/image" Target="../media/image372.png"/><Relationship Id="rId32" Type="http://schemas.openxmlformats.org/officeDocument/2006/relationships/image" Target="../media/image380.png"/><Relationship Id="rId37" Type="http://schemas.openxmlformats.org/officeDocument/2006/relationships/image" Target="../media/image385.png"/><Relationship Id="rId40" Type="http://schemas.openxmlformats.org/officeDocument/2006/relationships/image" Target="../media/image6582.png"/><Relationship Id="rId45" Type="http://schemas.openxmlformats.org/officeDocument/2006/relationships/image" Target="../media/image6587.png"/><Relationship Id="rId5" Type="http://schemas.openxmlformats.org/officeDocument/2006/relationships/image" Target="../media/image833.png"/><Relationship Id="rId15" Type="http://schemas.openxmlformats.org/officeDocument/2006/relationships/image" Target="../media/image6579.png"/><Relationship Id="rId23" Type="http://schemas.openxmlformats.org/officeDocument/2006/relationships/image" Target="../media/image371.png"/><Relationship Id="rId28" Type="http://schemas.openxmlformats.org/officeDocument/2006/relationships/image" Target="../media/image376.png"/><Relationship Id="rId36" Type="http://schemas.openxmlformats.org/officeDocument/2006/relationships/image" Target="../media/image2708.png"/><Relationship Id="rId10" Type="http://schemas.openxmlformats.org/officeDocument/2006/relationships/image" Target="../media/image6574.png"/><Relationship Id="rId19" Type="http://schemas.openxmlformats.org/officeDocument/2006/relationships/image" Target="../media/image367.png"/><Relationship Id="rId31" Type="http://schemas.openxmlformats.org/officeDocument/2006/relationships/image" Target="../media/image379.png"/><Relationship Id="rId44" Type="http://schemas.openxmlformats.org/officeDocument/2006/relationships/image" Target="../media/image6586.png"/><Relationship Id="rId4" Type="http://schemas.openxmlformats.org/officeDocument/2006/relationships/image" Target="../media/image6569.png"/><Relationship Id="rId9" Type="http://schemas.openxmlformats.org/officeDocument/2006/relationships/image" Target="../media/image6573.png"/><Relationship Id="rId14" Type="http://schemas.openxmlformats.org/officeDocument/2006/relationships/image" Target="../media/image6578.png"/><Relationship Id="rId22" Type="http://schemas.openxmlformats.org/officeDocument/2006/relationships/image" Target="../media/image370.png"/><Relationship Id="rId27" Type="http://schemas.openxmlformats.org/officeDocument/2006/relationships/image" Target="../media/image375.png"/><Relationship Id="rId30" Type="http://schemas.openxmlformats.org/officeDocument/2006/relationships/image" Target="../media/image378.png"/><Relationship Id="rId35" Type="http://schemas.openxmlformats.org/officeDocument/2006/relationships/image" Target="../media/image383.png"/><Relationship Id="rId43" Type="http://schemas.openxmlformats.org/officeDocument/2006/relationships/image" Target="../media/image6585.png"/><Relationship Id="rId8" Type="http://schemas.openxmlformats.org/officeDocument/2006/relationships/image" Target="../media/image6572.png"/><Relationship Id="rId3" Type="http://schemas.openxmlformats.org/officeDocument/2006/relationships/image" Target="../media/image869.png"/><Relationship Id="rId12" Type="http://schemas.openxmlformats.org/officeDocument/2006/relationships/image" Target="../media/image6576.png"/><Relationship Id="rId17" Type="http://schemas.openxmlformats.org/officeDocument/2006/relationships/image" Target="../media/image365.png"/><Relationship Id="rId25" Type="http://schemas.openxmlformats.org/officeDocument/2006/relationships/image" Target="../media/image757.png"/><Relationship Id="rId33" Type="http://schemas.openxmlformats.org/officeDocument/2006/relationships/image" Target="../media/image381.png"/><Relationship Id="rId38" Type="http://schemas.openxmlformats.org/officeDocument/2006/relationships/image" Target="../media/image386.png"/><Relationship Id="rId46" Type="http://schemas.openxmlformats.org/officeDocument/2006/relationships/image" Target="../media/image6588.png"/><Relationship Id="rId20" Type="http://schemas.openxmlformats.org/officeDocument/2006/relationships/image" Target="../media/image368.png"/><Relationship Id="rId41" Type="http://schemas.openxmlformats.org/officeDocument/2006/relationships/image" Target="../media/image6583.png"/></Relationships>
</file>

<file path=ppt/slides/_rels/slide199.xml.rels><?xml version="1.0" encoding="UTF-8" standalone="yes"?>
<Relationships xmlns="http://schemas.openxmlformats.org/package/2006/relationships"><Relationship Id="rId8" Type="http://schemas.openxmlformats.org/officeDocument/2006/relationships/image" Target="../media/image6596.png"/><Relationship Id="rId13" Type="http://schemas.openxmlformats.org/officeDocument/2006/relationships/image" Target="../media/image6601.png"/><Relationship Id="rId18" Type="http://schemas.openxmlformats.org/officeDocument/2006/relationships/image" Target="../media/image869.png"/><Relationship Id="rId26" Type="http://schemas.openxmlformats.org/officeDocument/2006/relationships/image" Target="../media/image6613.png"/><Relationship Id="rId3" Type="http://schemas.openxmlformats.org/officeDocument/2006/relationships/image" Target="../media/image6591.png"/><Relationship Id="rId21" Type="http://schemas.openxmlformats.org/officeDocument/2006/relationships/image" Target="../media/image6608.png"/><Relationship Id="rId7" Type="http://schemas.openxmlformats.org/officeDocument/2006/relationships/image" Target="../media/image6595.png"/><Relationship Id="rId12" Type="http://schemas.openxmlformats.org/officeDocument/2006/relationships/image" Target="../media/image6600.png"/><Relationship Id="rId17" Type="http://schemas.openxmlformats.org/officeDocument/2006/relationships/image" Target="../media/image6605.png"/><Relationship Id="rId25" Type="http://schemas.openxmlformats.org/officeDocument/2006/relationships/image" Target="../media/image6612.png"/><Relationship Id="rId2" Type="http://schemas.openxmlformats.org/officeDocument/2006/relationships/image" Target="../media/image6590.png"/><Relationship Id="rId16" Type="http://schemas.openxmlformats.org/officeDocument/2006/relationships/image" Target="../media/image6604.png"/><Relationship Id="rId20" Type="http://schemas.openxmlformats.org/officeDocument/2006/relationships/image" Target="../media/image6607.png"/><Relationship Id="rId29" Type="http://schemas.openxmlformats.org/officeDocument/2006/relationships/image" Target="../media/image6367.png"/><Relationship Id="rId1" Type="http://schemas.openxmlformats.org/officeDocument/2006/relationships/slideLayout" Target="../slideLayouts/slideLayout5.xml"/><Relationship Id="rId6" Type="http://schemas.openxmlformats.org/officeDocument/2006/relationships/image" Target="../media/image6594.png"/><Relationship Id="rId11" Type="http://schemas.openxmlformats.org/officeDocument/2006/relationships/image" Target="../media/image6599.png"/><Relationship Id="rId24" Type="http://schemas.openxmlformats.org/officeDocument/2006/relationships/image" Target="../media/image6611.png"/><Relationship Id="rId5" Type="http://schemas.openxmlformats.org/officeDocument/2006/relationships/image" Target="../media/image6593.png"/><Relationship Id="rId15" Type="http://schemas.openxmlformats.org/officeDocument/2006/relationships/image" Target="../media/image6603.png"/><Relationship Id="rId23" Type="http://schemas.openxmlformats.org/officeDocument/2006/relationships/image" Target="../media/image6610.png"/><Relationship Id="rId28" Type="http://schemas.openxmlformats.org/officeDocument/2006/relationships/image" Target="../media/image792.png"/><Relationship Id="rId10" Type="http://schemas.openxmlformats.org/officeDocument/2006/relationships/image" Target="../media/image6598.png"/><Relationship Id="rId19" Type="http://schemas.openxmlformats.org/officeDocument/2006/relationships/image" Target="../media/image6606.png"/><Relationship Id="rId31" Type="http://schemas.openxmlformats.org/officeDocument/2006/relationships/image" Target="../media/image6614.png"/><Relationship Id="rId4" Type="http://schemas.openxmlformats.org/officeDocument/2006/relationships/image" Target="../media/image6592.png"/><Relationship Id="rId9" Type="http://schemas.openxmlformats.org/officeDocument/2006/relationships/image" Target="../media/image6597.png"/><Relationship Id="rId14" Type="http://schemas.openxmlformats.org/officeDocument/2006/relationships/image" Target="../media/image6602.png"/><Relationship Id="rId22" Type="http://schemas.openxmlformats.org/officeDocument/2006/relationships/image" Target="../media/image6609.png"/><Relationship Id="rId27" Type="http://schemas.openxmlformats.org/officeDocument/2006/relationships/image" Target="../media/image791.png"/><Relationship Id="rId30" Type="http://schemas.openxmlformats.org/officeDocument/2006/relationships/image" Target="../media/image6368.png"/></Relationships>
</file>

<file path=ppt/slides/_rels/slide200.xml.rels><?xml version="1.0" encoding="UTF-8" standalone="yes"?>
<Relationships xmlns="http://schemas.openxmlformats.org/package/2006/relationships"><Relationship Id="rId13" Type="http://schemas.openxmlformats.org/officeDocument/2006/relationships/image" Target="../media/image6626.png"/><Relationship Id="rId18" Type="http://schemas.openxmlformats.org/officeDocument/2006/relationships/image" Target="../media/image369.png"/><Relationship Id="rId26" Type="http://schemas.openxmlformats.org/officeDocument/2006/relationships/image" Target="../media/image377.png"/><Relationship Id="rId3" Type="http://schemas.openxmlformats.org/officeDocument/2006/relationships/image" Target="../media/image6616.png"/><Relationship Id="rId21" Type="http://schemas.openxmlformats.org/officeDocument/2006/relationships/image" Target="../media/image372.png"/><Relationship Id="rId34" Type="http://schemas.openxmlformats.org/officeDocument/2006/relationships/image" Target="../media/image385.png"/><Relationship Id="rId7" Type="http://schemas.openxmlformats.org/officeDocument/2006/relationships/image" Target="../media/image6620.png"/><Relationship Id="rId12" Type="http://schemas.openxmlformats.org/officeDocument/2006/relationships/image" Target="../media/image6625.png"/><Relationship Id="rId17" Type="http://schemas.openxmlformats.org/officeDocument/2006/relationships/image" Target="../media/image368.png"/><Relationship Id="rId25" Type="http://schemas.openxmlformats.org/officeDocument/2006/relationships/image" Target="../media/image376.png"/><Relationship Id="rId33" Type="http://schemas.openxmlformats.org/officeDocument/2006/relationships/image" Target="../media/image384.png"/><Relationship Id="rId2" Type="http://schemas.openxmlformats.org/officeDocument/2006/relationships/image" Target="../media/image6615.png"/><Relationship Id="rId16" Type="http://schemas.openxmlformats.org/officeDocument/2006/relationships/image" Target="../media/image367.png"/><Relationship Id="rId20" Type="http://schemas.openxmlformats.org/officeDocument/2006/relationships/image" Target="../media/image371.png"/><Relationship Id="rId29" Type="http://schemas.openxmlformats.org/officeDocument/2006/relationships/image" Target="../media/image380.png"/><Relationship Id="rId1" Type="http://schemas.openxmlformats.org/officeDocument/2006/relationships/slideLayout" Target="../slideLayouts/slideLayout5.xml"/><Relationship Id="rId6" Type="http://schemas.openxmlformats.org/officeDocument/2006/relationships/image" Target="../media/image6619.png"/><Relationship Id="rId11" Type="http://schemas.openxmlformats.org/officeDocument/2006/relationships/image" Target="../media/image6624.png"/><Relationship Id="rId24" Type="http://schemas.openxmlformats.org/officeDocument/2006/relationships/image" Target="../media/image375.png"/><Relationship Id="rId32" Type="http://schemas.openxmlformats.org/officeDocument/2006/relationships/image" Target="../media/image383.png"/><Relationship Id="rId5" Type="http://schemas.openxmlformats.org/officeDocument/2006/relationships/image" Target="../media/image6618.png"/><Relationship Id="rId15" Type="http://schemas.openxmlformats.org/officeDocument/2006/relationships/image" Target="../media/image366.png"/><Relationship Id="rId23" Type="http://schemas.openxmlformats.org/officeDocument/2006/relationships/image" Target="../media/image374.png"/><Relationship Id="rId28" Type="http://schemas.openxmlformats.org/officeDocument/2006/relationships/image" Target="../media/image379.png"/><Relationship Id="rId36" Type="http://schemas.openxmlformats.org/officeDocument/2006/relationships/image" Target="../media/image6627.png"/><Relationship Id="rId10" Type="http://schemas.openxmlformats.org/officeDocument/2006/relationships/image" Target="../media/image6623.png"/><Relationship Id="rId19" Type="http://schemas.openxmlformats.org/officeDocument/2006/relationships/image" Target="../media/image370.png"/><Relationship Id="rId31" Type="http://schemas.openxmlformats.org/officeDocument/2006/relationships/image" Target="../media/image382.png"/><Relationship Id="rId4" Type="http://schemas.openxmlformats.org/officeDocument/2006/relationships/image" Target="../media/image6617.png"/><Relationship Id="rId9" Type="http://schemas.openxmlformats.org/officeDocument/2006/relationships/image" Target="../media/image6622.png"/><Relationship Id="rId14" Type="http://schemas.openxmlformats.org/officeDocument/2006/relationships/image" Target="../media/image365.png"/><Relationship Id="rId22" Type="http://schemas.openxmlformats.org/officeDocument/2006/relationships/image" Target="../media/image373.png"/><Relationship Id="rId27" Type="http://schemas.openxmlformats.org/officeDocument/2006/relationships/image" Target="../media/image378.png"/><Relationship Id="rId30" Type="http://schemas.openxmlformats.org/officeDocument/2006/relationships/image" Target="../media/image381.png"/><Relationship Id="rId35" Type="http://schemas.openxmlformats.org/officeDocument/2006/relationships/image" Target="../media/image386.png"/><Relationship Id="rId8" Type="http://schemas.openxmlformats.org/officeDocument/2006/relationships/image" Target="../media/image6621.png"/></Relationships>
</file>

<file path=ppt/slides/_rels/slide201.xml.rels><?xml version="1.0" encoding="UTF-8" standalone="yes"?>
<Relationships xmlns="http://schemas.openxmlformats.org/package/2006/relationships"><Relationship Id="rId8" Type="http://schemas.openxmlformats.org/officeDocument/2006/relationships/image" Target="../media/image6633.png"/><Relationship Id="rId13" Type="http://schemas.openxmlformats.org/officeDocument/2006/relationships/image" Target="../media/image6638.png"/><Relationship Id="rId18" Type="http://schemas.openxmlformats.org/officeDocument/2006/relationships/image" Target="../media/image791.png"/><Relationship Id="rId3" Type="http://schemas.openxmlformats.org/officeDocument/2006/relationships/image" Target="../media/image6629.png"/><Relationship Id="rId21" Type="http://schemas.openxmlformats.org/officeDocument/2006/relationships/image" Target="../media/image6368.png"/><Relationship Id="rId7" Type="http://schemas.openxmlformats.org/officeDocument/2006/relationships/image" Target="../media/image6632.png"/><Relationship Id="rId12" Type="http://schemas.openxmlformats.org/officeDocument/2006/relationships/image" Target="../media/image6637.png"/><Relationship Id="rId17" Type="http://schemas.openxmlformats.org/officeDocument/2006/relationships/image" Target="../media/image6642.png"/><Relationship Id="rId25" Type="http://schemas.openxmlformats.org/officeDocument/2006/relationships/image" Target="../media/image6643.png"/><Relationship Id="rId2" Type="http://schemas.openxmlformats.org/officeDocument/2006/relationships/image" Target="../media/image6628.png"/><Relationship Id="rId16" Type="http://schemas.openxmlformats.org/officeDocument/2006/relationships/image" Target="../media/image6641.png"/><Relationship Id="rId20" Type="http://schemas.openxmlformats.org/officeDocument/2006/relationships/image" Target="../media/image6367.png"/><Relationship Id="rId1" Type="http://schemas.openxmlformats.org/officeDocument/2006/relationships/slideLayout" Target="../slideLayouts/slideLayout5.xml"/><Relationship Id="rId6" Type="http://schemas.openxmlformats.org/officeDocument/2006/relationships/image" Target="../media/image833.png"/><Relationship Id="rId11" Type="http://schemas.openxmlformats.org/officeDocument/2006/relationships/image" Target="../media/image6636.png"/><Relationship Id="rId24" Type="http://schemas.openxmlformats.org/officeDocument/2006/relationships/image" Target="../media/image1885.png"/><Relationship Id="rId5" Type="http://schemas.openxmlformats.org/officeDocument/2006/relationships/image" Target="../media/image6631.png"/><Relationship Id="rId15" Type="http://schemas.openxmlformats.org/officeDocument/2006/relationships/image" Target="../media/image6640.png"/><Relationship Id="rId23" Type="http://schemas.openxmlformats.org/officeDocument/2006/relationships/image" Target="../media/image1884.png"/><Relationship Id="rId10" Type="http://schemas.openxmlformats.org/officeDocument/2006/relationships/image" Target="../media/image6635.png"/><Relationship Id="rId19" Type="http://schemas.openxmlformats.org/officeDocument/2006/relationships/image" Target="../media/image792.png"/><Relationship Id="rId4" Type="http://schemas.openxmlformats.org/officeDocument/2006/relationships/image" Target="../media/image6630.png"/><Relationship Id="rId9" Type="http://schemas.openxmlformats.org/officeDocument/2006/relationships/image" Target="../media/image6634.png"/><Relationship Id="rId14" Type="http://schemas.openxmlformats.org/officeDocument/2006/relationships/image" Target="../media/image6639.png"/><Relationship Id="rId22" Type="http://schemas.openxmlformats.org/officeDocument/2006/relationships/image" Target="../media/image1886.png"/></Relationships>
</file>

<file path=ppt/slides/_rels/slide202.xml.rels><?xml version="1.0" encoding="UTF-8" standalone="yes"?>
<Relationships xmlns="http://schemas.openxmlformats.org/package/2006/relationships"><Relationship Id="rId13" Type="http://schemas.openxmlformats.org/officeDocument/2006/relationships/image" Target="../media/image6654.png"/><Relationship Id="rId18" Type="http://schemas.openxmlformats.org/officeDocument/2006/relationships/image" Target="../media/image369.png"/><Relationship Id="rId26" Type="http://schemas.openxmlformats.org/officeDocument/2006/relationships/image" Target="../media/image377.png"/><Relationship Id="rId39" Type="http://schemas.openxmlformats.org/officeDocument/2006/relationships/image" Target="../media/image6658.png"/><Relationship Id="rId21" Type="http://schemas.openxmlformats.org/officeDocument/2006/relationships/image" Target="../media/image372.png"/><Relationship Id="rId34" Type="http://schemas.openxmlformats.org/officeDocument/2006/relationships/image" Target="../media/image385.png"/><Relationship Id="rId42" Type="http://schemas.openxmlformats.org/officeDocument/2006/relationships/image" Target="../media/image6661.png"/><Relationship Id="rId7" Type="http://schemas.openxmlformats.org/officeDocument/2006/relationships/image" Target="../media/image6648.png"/><Relationship Id="rId2" Type="http://schemas.openxmlformats.org/officeDocument/2006/relationships/image" Target="../media/image6644.png"/><Relationship Id="rId16" Type="http://schemas.openxmlformats.org/officeDocument/2006/relationships/image" Target="../media/image367.png"/><Relationship Id="rId29" Type="http://schemas.openxmlformats.org/officeDocument/2006/relationships/image" Target="../media/image380.png"/><Relationship Id="rId1" Type="http://schemas.openxmlformats.org/officeDocument/2006/relationships/slideLayout" Target="../slideLayouts/slideLayout5.xml"/><Relationship Id="rId6" Type="http://schemas.openxmlformats.org/officeDocument/2006/relationships/image" Target="../media/image6647.png"/><Relationship Id="rId11" Type="http://schemas.openxmlformats.org/officeDocument/2006/relationships/image" Target="../media/image6652.png"/><Relationship Id="rId24" Type="http://schemas.openxmlformats.org/officeDocument/2006/relationships/image" Target="../media/image375.png"/><Relationship Id="rId32" Type="http://schemas.openxmlformats.org/officeDocument/2006/relationships/image" Target="../media/image383.png"/><Relationship Id="rId37" Type="http://schemas.openxmlformats.org/officeDocument/2006/relationships/image" Target="../media/image6656.png"/><Relationship Id="rId40" Type="http://schemas.openxmlformats.org/officeDocument/2006/relationships/image" Target="../media/image6659.png"/><Relationship Id="rId45" Type="http://schemas.openxmlformats.org/officeDocument/2006/relationships/image" Target="../media/image6664.png"/><Relationship Id="rId5" Type="http://schemas.openxmlformats.org/officeDocument/2006/relationships/image" Target="../media/image869.png"/><Relationship Id="rId15" Type="http://schemas.openxmlformats.org/officeDocument/2006/relationships/image" Target="../media/image366.png"/><Relationship Id="rId23" Type="http://schemas.openxmlformats.org/officeDocument/2006/relationships/image" Target="../media/image374.png"/><Relationship Id="rId28" Type="http://schemas.openxmlformats.org/officeDocument/2006/relationships/image" Target="../media/image379.png"/><Relationship Id="rId36" Type="http://schemas.openxmlformats.org/officeDocument/2006/relationships/image" Target="../media/image6655.png"/><Relationship Id="rId10" Type="http://schemas.openxmlformats.org/officeDocument/2006/relationships/image" Target="../media/image6651.png"/><Relationship Id="rId19" Type="http://schemas.openxmlformats.org/officeDocument/2006/relationships/image" Target="../media/image370.png"/><Relationship Id="rId31" Type="http://schemas.openxmlformats.org/officeDocument/2006/relationships/image" Target="../media/image760.png"/><Relationship Id="rId44" Type="http://schemas.openxmlformats.org/officeDocument/2006/relationships/image" Target="../media/image6663.png"/><Relationship Id="rId4" Type="http://schemas.openxmlformats.org/officeDocument/2006/relationships/image" Target="../media/image6646.png"/><Relationship Id="rId9" Type="http://schemas.openxmlformats.org/officeDocument/2006/relationships/image" Target="../media/image6650.png"/><Relationship Id="rId14" Type="http://schemas.openxmlformats.org/officeDocument/2006/relationships/image" Target="../media/image365.png"/><Relationship Id="rId22" Type="http://schemas.openxmlformats.org/officeDocument/2006/relationships/image" Target="../media/image757.png"/><Relationship Id="rId27" Type="http://schemas.openxmlformats.org/officeDocument/2006/relationships/image" Target="../media/image378.png"/><Relationship Id="rId30" Type="http://schemas.openxmlformats.org/officeDocument/2006/relationships/image" Target="../media/image381.png"/><Relationship Id="rId35" Type="http://schemas.openxmlformats.org/officeDocument/2006/relationships/image" Target="../media/image386.png"/><Relationship Id="rId43" Type="http://schemas.openxmlformats.org/officeDocument/2006/relationships/image" Target="../media/image6662.png"/><Relationship Id="rId8" Type="http://schemas.openxmlformats.org/officeDocument/2006/relationships/image" Target="../media/image6649.png"/><Relationship Id="rId3" Type="http://schemas.openxmlformats.org/officeDocument/2006/relationships/image" Target="../media/image6645.png"/><Relationship Id="rId12" Type="http://schemas.openxmlformats.org/officeDocument/2006/relationships/image" Target="../media/image6653.png"/><Relationship Id="rId17" Type="http://schemas.openxmlformats.org/officeDocument/2006/relationships/image" Target="../media/image368.png"/><Relationship Id="rId25" Type="http://schemas.openxmlformats.org/officeDocument/2006/relationships/image" Target="../media/image376.png"/><Relationship Id="rId33" Type="http://schemas.openxmlformats.org/officeDocument/2006/relationships/image" Target="../media/image2708.png"/><Relationship Id="rId38" Type="http://schemas.openxmlformats.org/officeDocument/2006/relationships/image" Target="../media/image6657.png"/><Relationship Id="rId20" Type="http://schemas.openxmlformats.org/officeDocument/2006/relationships/image" Target="../media/image371.png"/><Relationship Id="rId41" Type="http://schemas.openxmlformats.org/officeDocument/2006/relationships/image" Target="../media/image6660.png"/></Relationships>
</file>

<file path=ppt/slides/_rels/slide203.xml.rels><?xml version="1.0" encoding="UTF-8" standalone="yes"?>
<Relationships xmlns="http://schemas.openxmlformats.org/package/2006/relationships"><Relationship Id="rId8" Type="http://schemas.openxmlformats.org/officeDocument/2006/relationships/image" Target="../media/image6671.png"/><Relationship Id="rId13" Type="http://schemas.openxmlformats.org/officeDocument/2006/relationships/image" Target="../media/image6675.png"/><Relationship Id="rId18" Type="http://schemas.openxmlformats.org/officeDocument/2006/relationships/image" Target="../media/image6680.png"/><Relationship Id="rId3" Type="http://schemas.openxmlformats.org/officeDocument/2006/relationships/image" Target="../media/image6666.png"/><Relationship Id="rId21" Type="http://schemas.openxmlformats.org/officeDocument/2006/relationships/image" Target="../media/image791.png"/><Relationship Id="rId7" Type="http://schemas.openxmlformats.org/officeDocument/2006/relationships/image" Target="../media/image6670.png"/><Relationship Id="rId12" Type="http://schemas.openxmlformats.org/officeDocument/2006/relationships/image" Target="../media/image6674.png"/><Relationship Id="rId17" Type="http://schemas.openxmlformats.org/officeDocument/2006/relationships/image" Target="../media/image6679.png"/><Relationship Id="rId25" Type="http://schemas.openxmlformats.org/officeDocument/2006/relationships/image" Target="../media/image6683.png"/><Relationship Id="rId2" Type="http://schemas.openxmlformats.org/officeDocument/2006/relationships/image" Target="../media/image6665.png"/><Relationship Id="rId16" Type="http://schemas.openxmlformats.org/officeDocument/2006/relationships/image" Target="../media/image6678.png"/><Relationship Id="rId20" Type="http://schemas.openxmlformats.org/officeDocument/2006/relationships/image" Target="../media/image6682.png"/><Relationship Id="rId1" Type="http://schemas.openxmlformats.org/officeDocument/2006/relationships/slideLayout" Target="../slideLayouts/slideLayout5.xml"/><Relationship Id="rId6" Type="http://schemas.openxmlformats.org/officeDocument/2006/relationships/image" Target="../media/image6669.png"/><Relationship Id="rId11" Type="http://schemas.openxmlformats.org/officeDocument/2006/relationships/image" Target="../media/image6611.png"/><Relationship Id="rId24" Type="http://schemas.openxmlformats.org/officeDocument/2006/relationships/image" Target="../media/image6368.png"/><Relationship Id="rId5" Type="http://schemas.openxmlformats.org/officeDocument/2006/relationships/image" Target="../media/image6668.png"/><Relationship Id="rId15" Type="http://schemas.openxmlformats.org/officeDocument/2006/relationships/image" Target="../media/image6677.png"/><Relationship Id="rId23" Type="http://schemas.openxmlformats.org/officeDocument/2006/relationships/image" Target="../media/image6367.png"/><Relationship Id="rId10" Type="http://schemas.openxmlformats.org/officeDocument/2006/relationships/image" Target="../media/image6673.png"/><Relationship Id="rId19" Type="http://schemas.openxmlformats.org/officeDocument/2006/relationships/image" Target="../media/image6681.png"/><Relationship Id="rId4" Type="http://schemas.openxmlformats.org/officeDocument/2006/relationships/image" Target="../media/image6667.png"/><Relationship Id="rId9" Type="http://schemas.openxmlformats.org/officeDocument/2006/relationships/image" Target="../media/image6672.png"/><Relationship Id="rId14" Type="http://schemas.openxmlformats.org/officeDocument/2006/relationships/image" Target="../media/image6676.png"/><Relationship Id="rId22" Type="http://schemas.openxmlformats.org/officeDocument/2006/relationships/image" Target="../media/image792.png"/></Relationships>
</file>

<file path=ppt/slides/_rels/slide204.xml.rels><?xml version="1.0" encoding="UTF-8" standalone="yes"?>
<Relationships xmlns="http://schemas.openxmlformats.org/package/2006/relationships"><Relationship Id="rId8" Type="http://schemas.openxmlformats.org/officeDocument/2006/relationships/image" Target="../media/image6688.png"/><Relationship Id="rId13" Type="http://schemas.openxmlformats.org/officeDocument/2006/relationships/image" Target="../media/image369.png"/><Relationship Id="rId18" Type="http://schemas.openxmlformats.org/officeDocument/2006/relationships/image" Target="../media/image374.png"/><Relationship Id="rId26" Type="http://schemas.openxmlformats.org/officeDocument/2006/relationships/image" Target="../media/image760.png"/><Relationship Id="rId3" Type="http://schemas.openxmlformats.org/officeDocument/2006/relationships/image" Target="../media/image6685.png"/><Relationship Id="rId21" Type="http://schemas.openxmlformats.org/officeDocument/2006/relationships/image" Target="../media/image377.png"/><Relationship Id="rId7" Type="http://schemas.openxmlformats.org/officeDocument/2006/relationships/image" Target="../media/image833.png"/><Relationship Id="rId12" Type="http://schemas.openxmlformats.org/officeDocument/2006/relationships/image" Target="../media/image368.png"/><Relationship Id="rId17" Type="http://schemas.openxmlformats.org/officeDocument/2006/relationships/image" Target="../media/image757.png"/><Relationship Id="rId25" Type="http://schemas.openxmlformats.org/officeDocument/2006/relationships/image" Target="../media/image381.png"/><Relationship Id="rId2" Type="http://schemas.openxmlformats.org/officeDocument/2006/relationships/image" Target="../media/image6684.png"/><Relationship Id="rId16" Type="http://schemas.openxmlformats.org/officeDocument/2006/relationships/image" Target="../media/image372.png"/><Relationship Id="rId20" Type="http://schemas.openxmlformats.org/officeDocument/2006/relationships/image" Target="../media/image376.png"/><Relationship Id="rId29" Type="http://schemas.openxmlformats.org/officeDocument/2006/relationships/image" Target="../media/image385.png"/><Relationship Id="rId1" Type="http://schemas.openxmlformats.org/officeDocument/2006/relationships/slideLayout" Target="../slideLayouts/slideLayout5.xml"/><Relationship Id="rId6" Type="http://schemas.openxmlformats.org/officeDocument/2006/relationships/image" Target="../media/image6687.png"/><Relationship Id="rId11" Type="http://schemas.openxmlformats.org/officeDocument/2006/relationships/image" Target="../media/image367.png"/><Relationship Id="rId24" Type="http://schemas.openxmlformats.org/officeDocument/2006/relationships/image" Target="../media/image380.png"/><Relationship Id="rId32" Type="http://schemas.openxmlformats.org/officeDocument/2006/relationships/image" Target="../media/image6690.png"/><Relationship Id="rId5" Type="http://schemas.openxmlformats.org/officeDocument/2006/relationships/image" Target="../media/image6686.png"/><Relationship Id="rId15" Type="http://schemas.openxmlformats.org/officeDocument/2006/relationships/image" Target="../media/image371.png"/><Relationship Id="rId23" Type="http://schemas.openxmlformats.org/officeDocument/2006/relationships/image" Target="../media/image379.png"/><Relationship Id="rId28" Type="http://schemas.openxmlformats.org/officeDocument/2006/relationships/image" Target="../media/image2708.png"/><Relationship Id="rId10" Type="http://schemas.openxmlformats.org/officeDocument/2006/relationships/image" Target="../media/image366.png"/><Relationship Id="rId19" Type="http://schemas.openxmlformats.org/officeDocument/2006/relationships/image" Target="../media/image375.png"/><Relationship Id="rId31" Type="http://schemas.openxmlformats.org/officeDocument/2006/relationships/image" Target="../media/image6689.png"/><Relationship Id="rId4" Type="http://schemas.openxmlformats.org/officeDocument/2006/relationships/image" Target="../media/image869.png"/><Relationship Id="rId9" Type="http://schemas.openxmlformats.org/officeDocument/2006/relationships/image" Target="../media/image365.png"/><Relationship Id="rId14" Type="http://schemas.openxmlformats.org/officeDocument/2006/relationships/image" Target="../media/image370.png"/><Relationship Id="rId22" Type="http://schemas.openxmlformats.org/officeDocument/2006/relationships/image" Target="../media/image378.png"/><Relationship Id="rId27" Type="http://schemas.openxmlformats.org/officeDocument/2006/relationships/image" Target="../media/image383.png"/><Relationship Id="rId30" Type="http://schemas.openxmlformats.org/officeDocument/2006/relationships/image" Target="../media/image386.png"/></Relationships>
</file>

<file path=ppt/slides/_rels/slide205.xml.rels><?xml version="1.0" encoding="UTF-8" standalone="yes"?>
<Relationships xmlns="http://schemas.openxmlformats.org/package/2006/relationships"><Relationship Id="rId26" Type="http://schemas.openxmlformats.org/officeDocument/2006/relationships/image" Target="../media/image6715.png"/><Relationship Id="rId21" Type="http://schemas.openxmlformats.org/officeDocument/2006/relationships/image" Target="../media/image6710.png"/><Relationship Id="rId34" Type="http://schemas.openxmlformats.org/officeDocument/2006/relationships/image" Target="../media/image6723.png"/><Relationship Id="rId42" Type="http://schemas.openxmlformats.org/officeDocument/2006/relationships/image" Target="../media/image6731.png"/><Relationship Id="rId47" Type="http://schemas.openxmlformats.org/officeDocument/2006/relationships/image" Target="../media/image6736.png"/><Relationship Id="rId50" Type="http://schemas.openxmlformats.org/officeDocument/2006/relationships/image" Target="../media/image6739.png"/><Relationship Id="rId55" Type="http://schemas.openxmlformats.org/officeDocument/2006/relationships/image" Target="../media/image6744.png"/><Relationship Id="rId63" Type="http://schemas.openxmlformats.org/officeDocument/2006/relationships/image" Target="../media/image6367.png"/><Relationship Id="rId7" Type="http://schemas.openxmlformats.org/officeDocument/2006/relationships/image" Target="../media/image6696.png"/><Relationship Id="rId2" Type="http://schemas.openxmlformats.org/officeDocument/2006/relationships/image" Target="../media/image6691.png"/><Relationship Id="rId16" Type="http://schemas.openxmlformats.org/officeDocument/2006/relationships/image" Target="../media/image6705.png"/><Relationship Id="rId29" Type="http://schemas.openxmlformats.org/officeDocument/2006/relationships/image" Target="../media/image6718.png"/><Relationship Id="rId11" Type="http://schemas.openxmlformats.org/officeDocument/2006/relationships/image" Target="../media/image6700.png"/><Relationship Id="rId24" Type="http://schemas.openxmlformats.org/officeDocument/2006/relationships/image" Target="../media/image6713.png"/><Relationship Id="rId32" Type="http://schemas.openxmlformats.org/officeDocument/2006/relationships/image" Target="../media/image6721.png"/><Relationship Id="rId37" Type="http://schemas.openxmlformats.org/officeDocument/2006/relationships/image" Target="../media/image6726.png"/><Relationship Id="rId40" Type="http://schemas.openxmlformats.org/officeDocument/2006/relationships/image" Target="../media/image6729.png"/><Relationship Id="rId45" Type="http://schemas.openxmlformats.org/officeDocument/2006/relationships/image" Target="../media/image6734.png"/><Relationship Id="rId53" Type="http://schemas.openxmlformats.org/officeDocument/2006/relationships/image" Target="../media/image6742.png"/><Relationship Id="rId58" Type="http://schemas.openxmlformats.org/officeDocument/2006/relationships/image" Target="../media/image6747.png"/><Relationship Id="rId5" Type="http://schemas.openxmlformats.org/officeDocument/2006/relationships/image" Target="../media/image6694.png"/><Relationship Id="rId61" Type="http://schemas.openxmlformats.org/officeDocument/2006/relationships/image" Target="../media/image791.png"/><Relationship Id="rId19" Type="http://schemas.openxmlformats.org/officeDocument/2006/relationships/image" Target="../media/image6708.png"/><Relationship Id="rId14" Type="http://schemas.openxmlformats.org/officeDocument/2006/relationships/image" Target="../media/image6703.png"/><Relationship Id="rId22" Type="http://schemas.openxmlformats.org/officeDocument/2006/relationships/image" Target="../media/image6711.png"/><Relationship Id="rId27" Type="http://schemas.openxmlformats.org/officeDocument/2006/relationships/image" Target="../media/image6716.png"/><Relationship Id="rId30" Type="http://schemas.openxmlformats.org/officeDocument/2006/relationships/image" Target="../media/image6719.png"/><Relationship Id="rId35" Type="http://schemas.openxmlformats.org/officeDocument/2006/relationships/image" Target="../media/image6724.png"/><Relationship Id="rId43" Type="http://schemas.openxmlformats.org/officeDocument/2006/relationships/image" Target="../media/image6732.png"/><Relationship Id="rId48" Type="http://schemas.openxmlformats.org/officeDocument/2006/relationships/image" Target="../media/image6737.png"/><Relationship Id="rId56" Type="http://schemas.openxmlformats.org/officeDocument/2006/relationships/image" Target="../media/image6745.png"/><Relationship Id="rId64" Type="http://schemas.openxmlformats.org/officeDocument/2006/relationships/image" Target="../media/image6368.png"/><Relationship Id="rId8" Type="http://schemas.openxmlformats.org/officeDocument/2006/relationships/image" Target="../media/image6697.png"/><Relationship Id="rId51" Type="http://schemas.openxmlformats.org/officeDocument/2006/relationships/image" Target="../media/image6740.png"/><Relationship Id="rId3" Type="http://schemas.openxmlformats.org/officeDocument/2006/relationships/image" Target="../media/image6692.png"/><Relationship Id="rId12" Type="http://schemas.openxmlformats.org/officeDocument/2006/relationships/image" Target="../media/image6701.png"/><Relationship Id="rId17" Type="http://schemas.openxmlformats.org/officeDocument/2006/relationships/image" Target="../media/image6706.png"/><Relationship Id="rId25" Type="http://schemas.openxmlformats.org/officeDocument/2006/relationships/image" Target="../media/image6714.png"/><Relationship Id="rId33" Type="http://schemas.openxmlformats.org/officeDocument/2006/relationships/image" Target="../media/image6722.png"/><Relationship Id="rId38" Type="http://schemas.openxmlformats.org/officeDocument/2006/relationships/image" Target="../media/image6727.png"/><Relationship Id="rId46" Type="http://schemas.openxmlformats.org/officeDocument/2006/relationships/image" Target="../media/image6735.png"/><Relationship Id="rId59" Type="http://schemas.openxmlformats.org/officeDocument/2006/relationships/image" Target="../media/image833.png"/><Relationship Id="rId20" Type="http://schemas.openxmlformats.org/officeDocument/2006/relationships/image" Target="../media/image6709.png"/><Relationship Id="rId41" Type="http://schemas.openxmlformats.org/officeDocument/2006/relationships/image" Target="../media/image6730.png"/><Relationship Id="rId54" Type="http://schemas.openxmlformats.org/officeDocument/2006/relationships/image" Target="../media/image6743.png"/><Relationship Id="rId62" Type="http://schemas.openxmlformats.org/officeDocument/2006/relationships/image" Target="../media/image792.png"/><Relationship Id="rId1" Type="http://schemas.openxmlformats.org/officeDocument/2006/relationships/slideLayout" Target="../slideLayouts/slideLayout5.xml"/><Relationship Id="rId6" Type="http://schemas.openxmlformats.org/officeDocument/2006/relationships/image" Target="../media/image6695.png"/><Relationship Id="rId15" Type="http://schemas.openxmlformats.org/officeDocument/2006/relationships/image" Target="../media/image6704.png"/><Relationship Id="rId23" Type="http://schemas.openxmlformats.org/officeDocument/2006/relationships/image" Target="../media/image6712.png"/><Relationship Id="rId28" Type="http://schemas.openxmlformats.org/officeDocument/2006/relationships/image" Target="../media/image6717.png"/><Relationship Id="rId36" Type="http://schemas.openxmlformats.org/officeDocument/2006/relationships/image" Target="../media/image6725.png"/><Relationship Id="rId49" Type="http://schemas.openxmlformats.org/officeDocument/2006/relationships/image" Target="../media/image6738.png"/><Relationship Id="rId57" Type="http://schemas.openxmlformats.org/officeDocument/2006/relationships/image" Target="../media/image6746.png"/><Relationship Id="rId10" Type="http://schemas.openxmlformats.org/officeDocument/2006/relationships/image" Target="../media/image6699.png"/><Relationship Id="rId31" Type="http://schemas.openxmlformats.org/officeDocument/2006/relationships/image" Target="../media/image6720.png"/><Relationship Id="rId44" Type="http://schemas.openxmlformats.org/officeDocument/2006/relationships/image" Target="../media/image6733.png"/><Relationship Id="rId52" Type="http://schemas.openxmlformats.org/officeDocument/2006/relationships/image" Target="../media/image6741.png"/><Relationship Id="rId60" Type="http://schemas.openxmlformats.org/officeDocument/2006/relationships/image" Target="../media/image6748.png"/><Relationship Id="rId65" Type="http://schemas.openxmlformats.org/officeDocument/2006/relationships/image" Target="../media/image6749.png"/><Relationship Id="rId4" Type="http://schemas.openxmlformats.org/officeDocument/2006/relationships/image" Target="../media/image6693.png"/><Relationship Id="rId9" Type="http://schemas.openxmlformats.org/officeDocument/2006/relationships/image" Target="../media/image6698.png"/><Relationship Id="rId13" Type="http://schemas.openxmlformats.org/officeDocument/2006/relationships/image" Target="../media/image6702.png"/><Relationship Id="rId18" Type="http://schemas.openxmlformats.org/officeDocument/2006/relationships/image" Target="../media/image6707.png"/><Relationship Id="rId39" Type="http://schemas.openxmlformats.org/officeDocument/2006/relationships/image" Target="../media/image6728.png"/></Relationships>
</file>

<file path=ppt/slides/_rels/slide206.xml.rels><?xml version="1.0" encoding="UTF-8" standalone="yes"?>
<Relationships xmlns="http://schemas.openxmlformats.org/package/2006/relationships"><Relationship Id="rId26" Type="http://schemas.openxmlformats.org/officeDocument/2006/relationships/image" Target="../media/image6774.png"/><Relationship Id="rId21" Type="http://schemas.openxmlformats.org/officeDocument/2006/relationships/image" Target="../media/image6769.png"/><Relationship Id="rId42" Type="http://schemas.openxmlformats.org/officeDocument/2006/relationships/image" Target="../media/image6790.png"/><Relationship Id="rId47" Type="http://schemas.openxmlformats.org/officeDocument/2006/relationships/image" Target="../media/image6795.png"/><Relationship Id="rId63" Type="http://schemas.openxmlformats.org/officeDocument/2006/relationships/image" Target="../media/image366.png"/><Relationship Id="rId68" Type="http://schemas.openxmlformats.org/officeDocument/2006/relationships/image" Target="../media/image371.png"/><Relationship Id="rId84" Type="http://schemas.openxmlformats.org/officeDocument/2006/relationships/image" Target="../media/image6690.png"/><Relationship Id="rId16" Type="http://schemas.openxmlformats.org/officeDocument/2006/relationships/image" Target="../media/image6764.png"/><Relationship Id="rId11" Type="http://schemas.openxmlformats.org/officeDocument/2006/relationships/image" Target="../media/image6759.png"/><Relationship Id="rId32" Type="http://schemas.openxmlformats.org/officeDocument/2006/relationships/image" Target="../media/image6780.png"/><Relationship Id="rId37" Type="http://schemas.openxmlformats.org/officeDocument/2006/relationships/image" Target="../media/image6785.png"/><Relationship Id="rId53" Type="http://schemas.openxmlformats.org/officeDocument/2006/relationships/image" Target="../media/image6801.png"/><Relationship Id="rId58" Type="http://schemas.openxmlformats.org/officeDocument/2006/relationships/image" Target="../media/image6806.png"/><Relationship Id="rId74" Type="http://schemas.openxmlformats.org/officeDocument/2006/relationships/image" Target="../media/image377.png"/><Relationship Id="rId79" Type="http://schemas.openxmlformats.org/officeDocument/2006/relationships/image" Target="../media/image382.png"/><Relationship Id="rId5" Type="http://schemas.openxmlformats.org/officeDocument/2006/relationships/image" Target="../media/image6753.png"/><Relationship Id="rId61" Type="http://schemas.openxmlformats.org/officeDocument/2006/relationships/image" Target="../media/image6809.png"/><Relationship Id="rId82" Type="http://schemas.openxmlformats.org/officeDocument/2006/relationships/image" Target="../media/image385.png"/><Relationship Id="rId19" Type="http://schemas.openxmlformats.org/officeDocument/2006/relationships/image" Target="../media/image6767.png"/><Relationship Id="rId14" Type="http://schemas.openxmlformats.org/officeDocument/2006/relationships/image" Target="../media/image6762.png"/><Relationship Id="rId22" Type="http://schemas.openxmlformats.org/officeDocument/2006/relationships/image" Target="../media/image6770.png"/><Relationship Id="rId27" Type="http://schemas.openxmlformats.org/officeDocument/2006/relationships/image" Target="../media/image6775.png"/><Relationship Id="rId30" Type="http://schemas.openxmlformats.org/officeDocument/2006/relationships/image" Target="../media/image6778.png"/><Relationship Id="rId35" Type="http://schemas.openxmlformats.org/officeDocument/2006/relationships/image" Target="../media/image6783.png"/><Relationship Id="rId43" Type="http://schemas.openxmlformats.org/officeDocument/2006/relationships/image" Target="../media/image6791.png"/><Relationship Id="rId48" Type="http://schemas.openxmlformats.org/officeDocument/2006/relationships/image" Target="../media/image6796.png"/><Relationship Id="rId56" Type="http://schemas.openxmlformats.org/officeDocument/2006/relationships/image" Target="../media/image6804.png"/><Relationship Id="rId64" Type="http://schemas.openxmlformats.org/officeDocument/2006/relationships/image" Target="../media/image367.png"/><Relationship Id="rId69" Type="http://schemas.openxmlformats.org/officeDocument/2006/relationships/image" Target="../media/image372.png"/><Relationship Id="rId77" Type="http://schemas.openxmlformats.org/officeDocument/2006/relationships/image" Target="../media/image380.png"/><Relationship Id="rId8" Type="http://schemas.openxmlformats.org/officeDocument/2006/relationships/image" Target="../media/image6756.png"/><Relationship Id="rId51" Type="http://schemas.openxmlformats.org/officeDocument/2006/relationships/image" Target="../media/image6799.png"/><Relationship Id="rId72" Type="http://schemas.openxmlformats.org/officeDocument/2006/relationships/image" Target="../media/image375.png"/><Relationship Id="rId80" Type="http://schemas.openxmlformats.org/officeDocument/2006/relationships/image" Target="../media/image383.png"/><Relationship Id="rId3" Type="http://schemas.openxmlformats.org/officeDocument/2006/relationships/image" Target="../media/image6751.png"/><Relationship Id="rId12" Type="http://schemas.openxmlformats.org/officeDocument/2006/relationships/image" Target="../media/image6760.png"/><Relationship Id="rId17" Type="http://schemas.openxmlformats.org/officeDocument/2006/relationships/image" Target="../media/image6765.png"/><Relationship Id="rId25" Type="http://schemas.openxmlformats.org/officeDocument/2006/relationships/image" Target="../media/image6773.png"/><Relationship Id="rId33" Type="http://schemas.openxmlformats.org/officeDocument/2006/relationships/image" Target="../media/image6781.png"/><Relationship Id="rId38" Type="http://schemas.openxmlformats.org/officeDocument/2006/relationships/image" Target="../media/image6786.png"/><Relationship Id="rId46" Type="http://schemas.openxmlformats.org/officeDocument/2006/relationships/image" Target="../media/image6794.png"/><Relationship Id="rId59" Type="http://schemas.openxmlformats.org/officeDocument/2006/relationships/image" Target="../media/image6807.png"/><Relationship Id="rId67" Type="http://schemas.openxmlformats.org/officeDocument/2006/relationships/image" Target="../media/image370.png"/><Relationship Id="rId20" Type="http://schemas.openxmlformats.org/officeDocument/2006/relationships/image" Target="../media/image6768.png"/><Relationship Id="rId41" Type="http://schemas.openxmlformats.org/officeDocument/2006/relationships/image" Target="../media/image6789.png"/><Relationship Id="rId54" Type="http://schemas.openxmlformats.org/officeDocument/2006/relationships/image" Target="../media/image6802.png"/><Relationship Id="rId62" Type="http://schemas.openxmlformats.org/officeDocument/2006/relationships/image" Target="../media/image365.png"/><Relationship Id="rId70" Type="http://schemas.openxmlformats.org/officeDocument/2006/relationships/image" Target="../media/image373.png"/><Relationship Id="rId75" Type="http://schemas.openxmlformats.org/officeDocument/2006/relationships/image" Target="../media/image378.png"/><Relationship Id="rId83" Type="http://schemas.openxmlformats.org/officeDocument/2006/relationships/image" Target="../media/image386.png"/><Relationship Id="rId1" Type="http://schemas.openxmlformats.org/officeDocument/2006/relationships/slideLayout" Target="../slideLayouts/slideLayout5.xml"/><Relationship Id="rId6" Type="http://schemas.openxmlformats.org/officeDocument/2006/relationships/image" Target="../media/image6754.png"/><Relationship Id="rId15" Type="http://schemas.openxmlformats.org/officeDocument/2006/relationships/image" Target="../media/image6763.png"/><Relationship Id="rId23" Type="http://schemas.openxmlformats.org/officeDocument/2006/relationships/image" Target="../media/image6771.png"/><Relationship Id="rId28" Type="http://schemas.openxmlformats.org/officeDocument/2006/relationships/image" Target="../media/image6776.png"/><Relationship Id="rId36" Type="http://schemas.openxmlformats.org/officeDocument/2006/relationships/image" Target="../media/image6784.png"/><Relationship Id="rId49" Type="http://schemas.openxmlformats.org/officeDocument/2006/relationships/image" Target="../media/image6797.png"/><Relationship Id="rId57" Type="http://schemas.openxmlformats.org/officeDocument/2006/relationships/image" Target="../media/image6805.png"/><Relationship Id="rId10" Type="http://schemas.openxmlformats.org/officeDocument/2006/relationships/image" Target="../media/image6758.png"/><Relationship Id="rId31" Type="http://schemas.openxmlformats.org/officeDocument/2006/relationships/image" Target="../media/image6779.png"/><Relationship Id="rId44" Type="http://schemas.openxmlformats.org/officeDocument/2006/relationships/image" Target="../media/image6792.png"/><Relationship Id="rId52" Type="http://schemas.openxmlformats.org/officeDocument/2006/relationships/image" Target="../media/image6800.png"/><Relationship Id="rId60" Type="http://schemas.openxmlformats.org/officeDocument/2006/relationships/image" Target="../media/image6808.png"/><Relationship Id="rId65" Type="http://schemas.openxmlformats.org/officeDocument/2006/relationships/image" Target="../media/image368.png"/><Relationship Id="rId73" Type="http://schemas.openxmlformats.org/officeDocument/2006/relationships/image" Target="../media/image376.png"/><Relationship Id="rId78" Type="http://schemas.openxmlformats.org/officeDocument/2006/relationships/image" Target="../media/image381.png"/><Relationship Id="rId81" Type="http://schemas.openxmlformats.org/officeDocument/2006/relationships/image" Target="../media/image384.png"/><Relationship Id="rId4" Type="http://schemas.openxmlformats.org/officeDocument/2006/relationships/image" Target="../media/image6752.png"/><Relationship Id="rId9" Type="http://schemas.openxmlformats.org/officeDocument/2006/relationships/image" Target="../media/image6757.png"/><Relationship Id="rId13" Type="http://schemas.openxmlformats.org/officeDocument/2006/relationships/image" Target="../media/image6761.png"/><Relationship Id="rId18" Type="http://schemas.openxmlformats.org/officeDocument/2006/relationships/image" Target="../media/image6766.png"/><Relationship Id="rId39" Type="http://schemas.openxmlformats.org/officeDocument/2006/relationships/image" Target="../media/image6787.png"/><Relationship Id="rId34" Type="http://schemas.openxmlformats.org/officeDocument/2006/relationships/image" Target="../media/image6782.png"/><Relationship Id="rId50" Type="http://schemas.openxmlformats.org/officeDocument/2006/relationships/image" Target="../media/image6798.png"/><Relationship Id="rId55" Type="http://schemas.openxmlformats.org/officeDocument/2006/relationships/image" Target="../media/image6803.png"/><Relationship Id="rId76" Type="http://schemas.openxmlformats.org/officeDocument/2006/relationships/image" Target="../media/image379.png"/><Relationship Id="rId7" Type="http://schemas.openxmlformats.org/officeDocument/2006/relationships/image" Target="../media/image6755.png"/><Relationship Id="rId71" Type="http://schemas.openxmlformats.org/officeDocument/2006/relationships/image" Target="../media/image374.png"/><Relationship Id="rId2" Type="http://schemas.openxmlformats.org/officeDocument/2006/relationships/image" Target="../media/image6750.png"/><Relationship Id="rId29" Type="http://schemas.openxmlformats.org/officeDocument/2006/relationships/image" Target="../media/image6777.png"/><Relationship Id="rId24" Type="http://schemas.openxmlformats.org/officeDocument/2006/relationships/image" Target="../media/image6772.png"/><Relationship Id="rId40" Type="http://schemas.openxmlformats.org/officeDocument/2006/relationships/image" Target="../media/image6788.png"/><Relationship Id="rId45" Type="http://schemas.openxmlformats.org/officeDocument/2006/relationships/image" Target="../media/image6793.png"/><Relationship Id="rId66" Type="http://schemas.openxmlformats.org/officeDocument/2006/relationships/image" Target="../media/image369.png"/></Relationships>
</file>

<file path=ppt/slides/_rels/slide207.xml.rels><?xml version="1.0" encoding="UTF-8" standalone="yes"?>
<Relationships xmlns="http://schemas.openxmlformats.org/package/2006/relationships"><Relationship Id="rId13" Type="http://schemas.openxmlformats.org/officeDocument/2006/relationships/image" Target="../media/image366.png"/><Relationship Id="rId18" Type="http://schemas.openxmlformats.org/officeDocument/2006/relationships/image" Target="../media/image371.png"/><Relationship Id="rId26" Type="http://schemas.openxmlformats.org/officeDocument/2006/relationships/image" Target="../media/image379.png"/><Relationship Id="rId3" Type="http://schemas.openxmlformats.org/officeDocument/2006/relationships/image" Target="../media/image6811.png"/><Relationship Id="rId21" Type="http://schemas.openxmlformats.org/officeDocument/2006/relationships/image" Target="../media/image374.png"/><Relationship Id="rId34" Type="http://schemas.openxmlformats.org/officeDocument/2006/relationships/image" Target="../media/image6821.png"/><Relationship Id="rId7" Type="http://schemas.openxmlformats.org/officeDocument/2006/relationships/image" Target="../media/image6815.png"/><Relationship Id="rId12" Type="http://schemas.openxmlformats.org/officeDocument/2006/relationships/image" Target="../media/image365.png"/><Relationship Id="rId17" Type="http://schemas.openxmlformats.org/officeDocument/2006/relationships/image" Target="../media/image370.png"/><Relationship Id="rId25" Type="http://schemas.openxmlformats.org/officeDocument/2006/relationships/image" Target="../media/image378.png"/><Relationship Id="rId33" Type="http://schemas.openxmlformats.org/officeDocument/2006/relationships/image" Target="../media/image386.png"/><Relationship Id="rId2" Type="http://schemas.openxmlformats.org/officeDocument/2006/relationships/image" Target="../media/image6810.png"/><Relationship Id="rId16" Type="http://schemas.openxmlformats.org/officeDocument/2006/relationships/image" Target="../media/image369.png"/><Relationship Id="rId20" Type="http://schemas.openxmlformats.org/officeDocument/2006/relationships/image" Target="../media/image373.png"/><Relationship Id="rId29" Type="http://schemas.openxmlformats.org/officeDocument/2006/relationships/image" Target="../media/image382.png"/><Relationship Id="rId1" Type="http://schemas.openxmlformats.org/officeDocument/2006/relationships/slideLayout" Target="../slideLayouts/slideLayout5.xml"/><Relationship Id="rId6" Type="http://schemas.openxmlformats.org/officeDocument/2006/relationships/image" Target="../media/image6814.png"/><Relationship Id="rId11" Type="http://schemas.openxmlformats.org/officeDocument/2006/relationships/image" Target="../media/image6819.png"/><Relationship Id="rId24" Type="http://schemas.openxmlformats.org/officeDocument/2006/relationships/image" Target="../media/image377.png"/><Relationship Id="rId32" Type="http://schemas.openxmlformats.org/officeDocument/2006/relationships/image" Target="../media/image385.png"/><Relationship Id="rId5" Type="http://schemas.openxmlformats.org/officeDocument/2006/relationships/image" Target="../media/image6813.png"/><Relationship Id="rId15" Type="http://schemas.openxmlformats.org/officeDocument/2006/relationships/image" Target="../media/image368.png"/><Relationship Id="rId23" Type="http://schemas.openxmlformats.org/officeDocument/2006/relationships/image" Target="../media/image376.png"/><Relationship Id="rId28" Type="http://schemas.openxmlformats.org/officeDocument/2006/relationships/image" Target="../media/image381.png"/><Relationship Id="rId10" Type="http://schemas.openxmlformats.org/officeDocument/2006/relationships/image" Target="../media/image6818.png"/><Relationship Id="rId19" Type="http://schemas.openxmlformats.org/officeDocument/2006/relationships/image" Target="../media/image372.png"/><Relationship Id="rId31" Type="http://schemas.openxmlformats.org/officeDocument/2006/relationships/image" Target="../media/image6820.png"/><Relationship Id="rId4" Type="http://schemas.openxmlformats.org/officeDocument/2006/relationships/image" Target="../media/image6812.png"/><Relationship Id="rId9" Type="http://schemas.openxmlformats.org/officeDocument/2006/relationships/image" Target="../media/image6817.png"/><Relationship Id="rId14" Type="http://schemas.openxmlformats.org/officeDocument/2006/relationships/image" Target="../media/image367.png"/><Relationship Id="rId22" Type="http://schemas.openxmlformats.org/officeDocument/2006/relationships/image" Target="../media/image375.png"/><Relationship Id="rId27" Type="http://schemas.openxmlformats.org/officeDocument/2006/relationships/image" Target="../media/image380.png"/><Relationship Id="rId30" Type="http://schemas.openxmlformats.org/officeDocument/2006/relationships/image" Target="../media/image383.png"/><Relationship Id="rId8" Type="http://schemas.openxmlformats.org/officeDocument/2006/relationships/image" Target="../media/image6816.png"/></Relationships>
</file>

<file path=ppt/slides/_rels/slide208.xml.rels><?xml version="1.0" encoding="UTF-8" standalone="yes"?>
<Relationships xmlns="http://schemas.openxmlformats.org/package/2006/relationships"><Relationship Id="rId8" Type="http://schemas.openxmlformats.org/officeDocument/2006/relationships/image" Target="../media/image6828.png"/><Relationship Id="rId13" Type="http://schemas.openxmlformats.org/officeDocument/2006/relationships/image" Target="../media/image791.png"/><Relationship Id="rId18" Type="http://schemas.openxmlformats.org/officeDocument/2006/relationships/image" Target="../media/image6837.png"/><Relationship Id="rId3" Type="http://schemas.openxmlformats.org/officeDocument/2006/relationships/image" Target="../media/image6823.png"/><Relationship Id="rId7" Type="http://schemas.openxmlformats.org/officeDocument/2006/relationships/image" Target="../media/image6827.png"/><Relationship Id="rId12" Type="http://schemas.openxmlformats.org/officeDocument/2006/relationships/image" Target="../media/image6832.png"/><Relationship Id="rId17" Type="http://schemas.openxmlformats.org/officeDocument/2006/relationships/image" Target="../media/image6836.png"/><Relationship Id="rId2" Type="http://schemas.openxmlformats.org/officeDocument/2006/relationships/image" Target="../media/image6822.png"/><Relationship Id="rId16" Type="http://schemas.openxmlformats.org/officeDocument/2006/relationships/image" Target="../media/image6835.png"/><Relationship Id="rId1" Type="http://schemas.openxmlformats.org/officeDocument/2006/relationships/slideLayout" Target="../slideLayouts/slideLayout5.xml"/><Relationship Id="rId6" Type="http://schemas.openxmlformats.org/officeDocument/2006/relationships/image" Target="../media/image6826.png"/><Relationship Id="rId11" Type="http://schemas.openxmlformats.org/officeDocument/2006/relationships/image" Target="../media/image6831.png"/><Relationship Id="rId5" Type="http://schemas.openxmlformats.org/officeDocument/2006/relationships/image" Target="../media/image6825.png"/><Relationship Id="rId15" Type="http://schemas.openxmlformats.org/officeDocument/2006/relationships/image" Target="../media/image6834.png"/><Relationship Id="rId10" Type="http://schemas.openxmlformats.org/officeDocument/2006/relationships/image" Target="../media/image6830.png"/><Relationship Id="rId4" Type="http://schemas.openxmlformats.org/officeDocument/2006/relationships/image" Target="../media/image6824.png"/><Relationship Id="rId9" Type="http://schemas.openxmlformats.org/officeDocument/2006/relationships/image" Target="../media/image6829.png"/><Relationship Id="rId14" Type="http://schemas.openxmlformats.org/officeDocument/2006/relationships/image" Target="../media/image6833.png"/></Relationships>
</file>

<file path=ppt/slides/_rels/slide209.xml.rels><?xml version="1.0" encoding="UTF-8" standalone="yes"?>
<Relationships xmlns="http://schemas.openxmlformats.org/package/2006/relationships"><Relationship Id="rId8" Type="http://schemas.openxmlformats.org/officeDocument/2006/relationships/image" Target="../media/image371.png"/><Relationship Id="rId13" Type="http://schemas.openxmlformats.org/officeDocument/2006/relationships/image" Target="../media/image376.png"/><Relationship Id="rId18" Type="http://schemas.openxmlformats.org/officeDocument/2006/relationships/image" Target="../media/image381.png"/><Relationship Id="rId26" Type="http://schemas.openxmlformats.org/officeDocument/2006/relationships/image" Target="../media/image6357.png"/><Relationship Id="rId3" Type="http://schemas.openxmlformats.org/officeDocument/2006/relationships/image" Target="../media/image366.png"/><Relationship Id="rId21" Type="http://schemas.openxmlformats.org/officeDocument/2006/relationships/image" Target="../media/image6820.png"/><Relationship Id="rId7" Type="http://schemas.openxmlformats.org/officeDocument/2006/relationships/image" Target="../media/image370.png"/><Relationship Id="rId12" Type="http://schemas.openxmlformats.org/officeDocument/2006/relationships/image" Target="../media/image375.png"/><Relationship Id="rId17" Type="http://schemas.openxmlformats.org/officeDocument/2006/relationships/image" Target="../media/image380.png"/><Relationship Id="rId25" Type="http://schemas.openxmlformats.org/officeDocument/2006/relationships/image" Target="../media/image6356.png"/><Relationship Id="rId2" Type="http://schemas.openxmlformats.org/officeDocument/2006/relationships/image" Target="../media/image365.png"/><Relationship Id="rId16" Type="http://schemas.openxmlformats.org/officeDocument/2006/relationships/image" Target="../media/image379.png"/><Relationship Id="rId20" Type="http://schemas.openxmlformats.org/officeDocument/2006/relationships/image" Target="../media/image383.png"/><Relationship Id="rId29" Type="http://schemas.openxmlformats.org/officeDocument/2006/relationships/image" Target="../media/image6360.png"/><Relationship Id="rId1" Type="http://schemas.openxmlformats.org/officeDocument/2006/relationships/slideLayout" Target="../slideLayouts/slideLayout5.xml"/><Relationship Id="rId6" Type="http://schemas.openxmlformats.org/officeDocument/2006/relationships/image" Target="../media/image369.png"/><Relationship Id="rId11" Type="http://schemas.openxmlformats.org/officeDocument/2006/relationships/image" Target="../media/image374.png"/><Relationship Id="rId24" Type="http://schemas.openxmlformats.org/officeDocument/2006/relationships/image" Target="../media/image6355.png"/><Relationship Id="rId32" Type="http://schemas.openxmlformats.org/officeDocument/2006/relationships/image" Target="../media/image6838.png"/><Relationship Id="rId5" Type="http://schemas.openxmlformats.org/officeDocument/2006/relationships/image" Target="../media/image368.png"/><Relationship Id="rId15" Type="http://schemas.openxmlformats.org/officeDocument/2006/relationships/image" Target="../media/image378.png"/><Relationship Id="rId23" Type="http://schemas.openxmlformats.org/officeDocument/2006/relationships/image" Target="../media/image386.png"/><Relationship Id="rId28" Type="http://schemas.openxmlformats.org/officeDocument/2006/relationships/image" Target="../media/image6359.png"/><Relationship Id="rId10" Type="http://schemas.openxmlformats.org/officeDocument/2006/relationships/image" Target="../media/image373.png"/><Relationship Id="rId19" Type="http://schemas.openxmlformats.org/officeDocument/2006/relationships/image" Target="../media/image382.png"/><Relationship Id="rId31" Type="http://schemas.openxmlformats.org/officeDocument/2006/relationships/image" Target="../media/image6362.png"/><Relationship Id="rId4" Type="http://schemas.openxmlformats.org/officeDocument/2006/relationships/image" Target="../media/image367.png"/><Relationship Id="rId9" Type="http://schemas.openxmlformats.org/officeDocument/2006/relationships/image" Target="../media/image372.png"/><Relationship Id="rId14" Type="http://schemas.openxmlformats.org/officeDocument/2006/relationships/image" Target="../media/image377.png"/><Relationship Id="rId22" Type="http://schemas.openxmlformats.org/officeDocument/2006/relationships/image" Target="../media/image385.png"/><Relationship Id="rId27" Type="http://schemas.openxmlformats.org/officeDocument/2006/relationships/image" Target="../media/image6358.png"/><Relationship Id="rId30" Type="http://schemas.openxmlformats.org/officeDocument/2006/relationships/image" Target="../media/image6361.png"/></Relationships>
</file>

<file path=ppt/slides/_rels/slide210.xml.rels><?xml version="1.0" encoding="UTF-8" standalone="yes"?>
<Relationships xmlns="http://schemas.openxmlformats.org/package/2006/relationships"><Relationship Id="rId13" Type="http://schemas.openxmlformats.org/officeDocument/2006/relationships/image" Target="../media/image6845.png"/><Relationship Id="rId18" Type="http://schemas.openxmlformats.org/officeDocument/2006/relationships/image" Target="../media/image6850.png"/><Relationship Id="rId26" Type="http://schemas.openxmlformats.org/officeDocument/2006/relationships/image" Target="../media/image6858.png"/><Relationship Id="rId39" Type="http://schemas.openxmlformats.org/officeDocument/2006/relationships/image" Target="../media/image6871.png"/><Relationship Id="rId21" Type="http://schemas.openxmlformats.org/officeDocument/2006/relationships/image" Target="../media/image6853.png"/><Relationship Id="rId34" Type="http://schemas.openxmlformats.org/officeDocument/2006/relationships/image" Target="../media/image6866.png"/><Relationship Id="rId42" Type="http://schemas.openxmlformats.org/officeDocument/2006/relationships/image" Target="../media/image6874.png"/><Relationship Id="rId47" Type="http://schemas.openxmlformats.org/officeDocument/2006/relationships/image" Target="../media/image6879.png"/><Relationship Id="rId50" Type="http://schemas.openxmlformats.org/officeDocument/2006/relationships/image" Target="../media/image6882.png"/><Relationship Id="rId7" Type="http://schemas.openxmlformats.org/officeDocument/2006/relationships/image" Target="../media/image6839.png"/><Relationship Id="rId2" Type="http://schemas.openxmlformats.org/officeDocument/2006/relationships/image" Target="../media/image791.png"/><Relationship Id="rId16" Type="http://schemas.openxmlformats.org/officeDocument/2006/relationships/image" Target="../media/image6848.png"/><Relationship Id="rId29" Type="http://schemas.openxmlformats.org/officeDocument/2006/relationships/image" Target="../media/image6861.png"/><Relationship Id="rId11" Type="http://schemas.openxmlformats.org/officeDocument/2006/relationships/image" Target="../media/image6843.png"/><Relationship Id="rId24" Type="http://schemas.openxmlformats.org/officeDocument/2006/relationships/image" Target="../media/image6856.png"/><Relationship Id="rId32" Type="http://schemas.openxmlformats.org/officeDocument/2006/relationships/image" Target="../media/image6864.png"/><Relationship Id="rId37" Type="http://schemas.openxmlformats.org/officeDocument/2006/relationships/image" Target="../media/image6869.png"/><Relationship Id="rId40" Type="http://schemas.openxmlformats.org/officeDocument/2006/relationships/image" Target="../media/image6872.png"/><Relationship Id="rId45" Type="http://schemas.openxmlformats.org/officeDocument/2006/relationships/image" Target="../media/image6877.png"/><Relationship Id="rId53" Type="http://schemas.openxmlformats.org/officeDocument/2006/relationships/image" Target="../media/image6885.png"/><Relationship Id="rId5" Type="http://schemas.openxmlformats.org/officeDocument/2006/relationships/image" Target="../media/image6835.png"/><Relationship Id="rId10" Type="http://schemas.openxmlformats.org/officeDocument/2006/relationships/image" Target="../media/image6842.png"/><Relationship Id="rId19" Type="http://schemas.openxmlformats.org/officeDocument/2006/relationships/image" Target="../media/image6851.png"/><Relationship Id="rId31" Type="http://schemas.openxmlformats.org/officeDocument/2006/relationships/image" Target="../media/image6863.png"/><Relationship Id="rId44" Type="http://schemas.openxmlformats.org/officeDocument/2006/relationships/image" Target="../media/image6876.png"/><Relationship Id="rId52" Type="http://schemas.openxmlformats.org/officeDocument/2006/relationships/image" Target="../media/image6884.png"/><Relationship Id="rId4" Type="http://schemas.openxmlformats.org/officeDocument/2006/relationships/image" Target="../media/image6834.png"/><Relationship Id="rId9" Type="http://schemas.openxmlformats.org/officeDocument/2006/relationships/image" Target="../media/image6841.png"/><Relationship Id="rId14" Type="http://schemas.openxmlformats.org/officeDocument/2006/relationships/image" Target="../media/image6846.png"/><Relationship Id="rId22" Type="http://schemas.openxmlformats.org/officeDocument/2006/relationships/image" Target="../media/image6854.png"/><Relationship Id="rId27" Type="http://schemas.openxmlformats.org/officeDocument/2006/relationships/image" Target="../media/image6859.png"/><Relationship Id="rId30" Type="http://schemas.openxmlformats.org/officeDocument/2006/relationships/image" Target="../media/image6862.png"/><Relationship Id="rId35" Type="http://schemas.openxmlformats.org/officeDocument/2006/relationships/image" Target="../media/image6867.png"/><Relationship Id="rId43" Type="http://schemas.openxmlformats.org/officeDocument/2006/relationships/image" Target="../media/image6875.png"/><Relationship Id="rId48" Type="http://schemas.openxmlformats.org/officeDocument/2006/relationships/image" Target="../media/image6880.png"/><Relationship Id="rId8" Type="http://schemas.openxmlformats.org/officeDocument/2006/relationships/image" Target="../media/image6840.png"/><Relationship Id="rId51" Type="http://schemas.openxmlformats.org/officeDocument/2006/relationships/image" Target="../media/image6883.png"/><Relationship Id="rId3" Type="http://schemas.openxmlformats.org/officeDocument/2006/relationships/image" Target="../media/image6833.png"/><Relationship Id="rId12" Type="http://schemas.openxmlformats.org/officeDocument/2006/relationships/image" Target="../media/image6844.png"/><Relationship Id="rId17" Type="http://schemas.openxmlformats.org/officeDocument/2006/relationships/image" Target="../media/image6849.png"/><Relationship Id="rId25" Type="http://schemas.openxmlformats.org/officeDocument/2006/relationships/image" Target="../media/image6857.png"/><Relationship Id="rId33" Type="http://schemas.openxmlformats.org/officeDocument/2006/relationships/image" Target="../media/image6865.png"/><Relationship Id="rId38" Type="http://schemas.openxmlformats.org/officeDocument/2006/relationships/image" Target="../media/image6870.png"/><Relationship Id="rId46" Type="http://schemas.openxmlformats.org/officeDocument/2006/relationships/image" Target="../media/image6878.png"/><Relationship Id="rId20" Type="http://schemas.openxmlformats.org/officeDocument/2006/relationships/image" Target="../media/image6852.png"/><Relationship Id="rId41" Type="http://schemas.openxmlformats.org/officeDocument/2006/relationships/image" Target="../media/image6873.png"/><Relationship Id="rId1" Type="http://schemas.openxmlformats.org/officeDocument/2006/relationships/slideLayout" Target="../slideLayouts/slideLayout5.xml"/><Relationship Id="rId6" Type="http://schemas.openxmlformats.org/officeDocument/2006/relationships/image" Target="../media/image6836.png"/><Relationship Id="rId15" Type="http://schemas.openxmlformats.org/officeDocument/2006/relationships/image" Target="../media/image6847.png"/><Relationship Id="rId23" Type="http://schemas.openxmlformats.org/officeDocument/2006/relationships/image" Target="../media/image6855.png"/><Relationship Id="rId28" Type="http://schemas.openxmlformats.org/officeDocument/2006/relationships/image" Target="../media/image6860.png"/><Relationship Id="rId36" Type="http://schemas.openxmlformats.org/officeDocument/2006/relationships/image" Target="../media/image6868.png"/><Relationship Id="rId49" Type="http://schemas.openxmlformats.org/officeDocument/2006/relationships/image" Target="../media/image6881.png"/></Relationships>
</file>

<file path=ppt/slides/_rels/slide211.xml.rels><?xml version="1.0" encoding="UTF-8" standalone="yes"?>
<Relationships xmlns="http://schemas.openxmlformats.org/package/2006/relationships"><Relationship Id="rId13" Type="http://schemas.openxmlformats.org/officeDocument/2006/relationships/image" Target="../media/image376.png"/><Relationship Id="rId18" Type="http://schemas.openxmlformats.org/officeDocument/2006/relationships/image" Target="../media/image381.png"/><Relationship Id="rId26" Type="http://schemas.openxmlformats.org/officeDocument/2006/relationships/image" Target="../media/image6888.png"/><Relationship Id="rId39" Type="http://schemas.openxmlformats.org/officeDocument/2006/relationships/image" Target="../media/image6901.png"/><Relationship Id="rId21" Type="http://schemas.openxmlformats.org/officeDocument/2006/relationships/image" Target="../media/image6820.png"/><Relationship Id="rId34" Type="http://schemas.openxmlformats.org/officeDocument/2006/relationships/image" Target="../media/image6896.png"/><Relationship Id="rId42" Type="http://schemas.openxmlformats.org/officeDocument/2006/relationships/image" Target="../media/image6904.png"/><Relationship Id="rId47" Type="http://schemas.openxmlformats.org/officeDocument/2006/relationships/image" Target="../media/image6909.png"/><Relationship Id="rId50" Type="http://schemas.openxmlformats.org/officeDocument/2006/relationships/image" Target="../media/image6912.png"/><Relationship Id="rId7" Type="http://schemas.openxmlformats.org/officeDocument/2006/relationships/image" Target="../media/image370.png"/><Relationship Id="rId2" Type="http://schemas.openxmlformats.org/officeDocument/2006/relationships/image" Target="../media/image365.png"/><Relationship Id="rId16" Type="http://schemas.openxmlformats.org/officeDocument/2006/relationships/image" Target="../media/image379.png"/><Relationship Id="rId29" Type="http://schemas.openxmlformats.org/officeDocument/2006/relationships/image" Target="../media/image6891.png"/><Relationship Id="rId11" Type="http://schemas.openxmlformats.org/officeDocument/2006/relationships/image" Target="../media/image374.png"/><Relationship Id="rId24" Type="http://schemas.openxmlformats.org/officeDocument/2006/relationships/image" Target="../media/image6886.png"/><Relationship Id="rId32" Type="http://schemas.openxmlformats.org/officeDocument/2006/relationships/image" Target="../media/image6894.png"/><Relationship Id="rId37" Type="http://schemas.openxmlformats.org/officeDocument/2006/relationships/image" Target="../media/image6899.png"/><Relationship Id="rId40" Type="http://schemas.openxmlformats.org/officeDocument/2006/relationships/image" Target="../media/image6902.png"/><Relationship Id="rId45" Type="http://schemas.openxmlformats.org/officeDocument/2006/relationships/image" Target="../media/image6907.png"/><Relationship Id="rId5" Type="http://schemas.openxmlformats.org/officeDocument/2006/relationships/image" Target="../media/image368.png"/><Relationship Id="rId15" Type="http://schemas.openxmlformats.org/officeDocument/2006/relationships/image" Target="../media/image378.png"/><Relationship Id="rId23" Type="http://schemas.openxmlformats.org/officeDocument/2006/relationships/image" Target="../media/image386.png"/><Relationship Id="rId28" Type="http://schemas.openxmlformats.org/officeDocument/2006/relationships/image" Target="../media/image6890.png"/><Relationship Id="rId36" Type="http://schemas.openxmlformats.org/officeDocument/2006/relationships/image" Target="../media/image6898.png"/><Relationship Id="rId49" Type="http://schemas.openxmlformats.org/officeDocument/2006/relationships/image" Target="../media/image6911.png"/><Relationship Id="rId10" Type="http://schemas.openxmlformats.org/officeDocument/2006/relationships/image" Target="../media/image373.png"/><Relationship Id="rId19" Type="http://schemas.openxmlformats.org/officeDocument/2006/relationships/image" Target="../media/image382.png"/><Relationship Id="rId31" Type="http://schemas.openxmlformats.org/officeDocument/2006/relationships/image" Target="../media/image6893.png"/><Relationship Id="rId44" Type="http://schemas.openxmlformats.org/officeDocument/2006/relationships/image" Target="../media/image6906.png"/><Relationship Id="rId4" Type="http://schemas.openxmlformats.org/officeDocument/2006/relationships/image" Target="../media/image367.png"/><Relationship Id="rId9" Type="http://schemas.openxmlformats.org/officeDocument/2006/relationships/image" Target="../media/image372.png"/><Relationship Id="rId14" Type="http://schemas.openxmlformats.org/officeDocument/2006/relationships/image" Target="../media/image377.png"/><Relationship Id="rId22" Type="http://schemas.openxmlformats.org/officeDocument/2006/relationships/image" Target="../media/image385.png"/><Relationship Id="rId27" Type="http://schemas.openxmlformats.org/officeDocument/2006/relationships/image" Target="../media/image6889.png"/><Relationship Id="rId30" Type="http://schemas.openxmlformats.org/officeDocument/2006/relationships/image" Target="../media/image6892.png"/><Relationship Id="rId35" Type="http://schemas.openxmlformats.org/officeDocument/2006/relationships/image" Target="../media/image6897.png"/><Relationship Id="rId43" Type="http://schemas.openxmlformats.org/officeDocument/2006/relationships/image" Target="../media/image6905.png"/><Relationship Id="rId48" Type="http://schemas.openxmlformats.org/officeDocument/2006/relationships/image" Target="../media/image6910.png"/><Relationship Id="rId8" Type="http://schemas.openxmlformats.org/officeDocument/2006/relationships/image" Target="../media/image371.png"/><Relationship Id="rId3" Type="http://schemas.openxmlformats.org/officeDocument/2006/relationships/image" Target="../media/image366.png"/><Relationship Id="rId12" Type="http://schemas.openxmlformats.org/officeDocument/2006/relationships/image" Target="../media/image375.png"/><Relationship Id="rId17" Type="http://schemas.openxmlformats.org/officeDocument/2006/relationships/image" Target="../media/image380.png"/><Relationship Id="rId25" Type="http://schemas.openxmlformats.org/officeDocument/2006/relationships/image" Target="../media/image6887.png"/><Relationship Id="rId33" Type="http://schemas.openxmlformats.org/officeDocument/2006/relationships/image" Target="../media/image6895.png"/><Relationship Id="rId38" Type="http://schemas.openxmlformats.org/officeDocument/2006/relationships/image" Target="../media/image6900.png"/><Relationship Id="rId46" Type="http://schemas.openxmlformats.org/officeDocument/2006/relationships/image" Target="../media/image6908.png"/><Relationship Id="rId20" Type="http://schemas.openxmlformats.org/officeDocument/2006/relationships/image" Target="../media/image383.png"/><Relationship Id="rId41" Type="http://schemas.openxmlformats.org/officeDocument/2006/relationships/image" Target="../media/image6903.png"/><Relationship Id="rId1" Type="http://schemas.openxmlformats.org/officeDocument/2006/relationships/slideLayout" Target="../slideLayouts/slideLayout5.xml"/><Relationship Id="rId6" Type="http://schemas.openxmlformats.org/officeDocument/2006/relationships/image" Target="../media/image369.png"/></Relationships>
</file>

<file path=ppt/slides/_rels/slide212.xml.rels><?xml version="1.0" encoding="UTF-8" standalone="yes"?>
<Relationships xmlns="http://schemas.openxmlformats.org/package/2006/relationships"><Relationship Id="rId3" Type="http://schemas.openxmlformats.org/officeDocument/2006/relationships/image" Target="../media/image6913.png"/><Relationship Id="rId2" Type="http://schemas.openxmlformats.org/officeDocument/2006/relationships/image" Target="../media/image729.png"/><Relationship Id="rId1" Type="http://schemas.openxmlformats.org/officeDocument/2006/relationships/slideLayout" Target="../slideLayouts/slideLayout5.xml"/><Relationship Id="rId6" Type="http://schemas.openxmlformats.org/officeDocument/2006/relationships/image" Target="../media/image6916.png"/><Relationship Id="rId5" Type="http://schemas.openxmlformats.org/officeDocument/2006/relationships/image" Target="../media/image6915.jpeg"/><Relationship Id="rId4" Type="http://schemas.openxmlformats.org/officeDocument/2006/relationships/image" Target="../media/image6914.png"/></Relationships>
</file>

<file path=ppt/slides/_rels/slide213.xml.rels><?xml version="1.0" encoding="UTF-8" standalone="yes"?>
<Relationships xmlns="http://schemas.openxmlformats.org/package/2006/relationships"><Relationship Id="rId8" Type="http://schemas.openxmlformats.org/officeDocument/2006/relationships/image" Target="../media/image371.png"/><Relationship Id="rId13" Type="http://schemas.openxmlformats.org/officeDocument/2006/relationships/image" Target="../media/image376.png"/><Relationship Id="rId18" Type="http://schemas.openxmlformats.org/officeDocument/2006/relationships/image" Target="../media/image381.png"/><Relationship Id="rId3" Type="http://schemas.openxmlformats.org/officeDocument/2006/relationships/image" Target="../media/image366.png"/><Relationship Id="rId21" Type="http://schemas.openxmlformats.org/officeDocument/2006/relationships/image" Target="../media/image6820.png"/><Relationship Id="rId7" Type="http://schemas.openxmlformats.org/officeDocument/2006/relationships/image" Target="../media/image370.png"/><Relationship Id="rId12" Type="http://schemas.openxmlformats.org/officeDocument/2006/relationships/image" Target="../media/image375.png"/><Relationship Id="rId17" Type="http://schemas.openxmlformats.org/officeDocument/2006/relationships/image" Target="../media/image380.png"/><Relationship Id="rId25" Type="http://schemas.openxmlformats.org/officeDocument/2006/relationships/image" Target="../media/image6918.png"/><Relationship Id="rId2" Type="http://schemas.openxmlformats.org/officeDocument/2006/relationships/image" Target="../media/image365.png"/><Relationship Id="rId16" Type="http://schemas.openxmlformats.org/officeDocument/2006/relationships/image" Target="../media/image379.png"/><Relationship Id="rId20" Type="http://schemas.openxmlformats.org/officeDocument/2006/relationships/image" Target="../media/image383.png"/><Relationship Id="rId1" Type="http://schemas.openxmlformats.org/officeDocument/2006/relationships/slideLayout" Target="../slideLayouts/slideLayout5.xml"/><Relationship Id="rId6" Type="http://schemas.openxmlformats.org/officeDocument/2006/relationships/image" Target="../media/image369.png"/><Relationship Id="rId11" Type="http://schemas.openxmlformats.org/officeDocument/2006/relationships/image" Target="../media/image374.png"/><Relationship Id="rId24" Type="http://schemas.openxmlformats.org/officeDocument/2006/relationships/image" Target="../media/image6917.jpeg"/><Relationship Id="rId5" Type="http://schemas.openxmlformats.org/officeDocument/2006/relationships/image" Target="../media/image368.png"/><Relationship Id="rId15" Type="http://schemas.openxmlformats.org/officeDocument/2006/relationships/image" Target="../media/image378.png"/><Relationship Id="rId23" Type="http://schemas.openxmlformats.org/officeDocument/2006/relationships/image" Target="../media/image386.png"/><Relationship Id="rId10" Type="http://schemas.openxmlformats.org/officeDocument/2006/relationships/image" Target="../media/image373.png"/><Relationship Id="rId19" Type="http://schemas.openxmlformats.org/officeDocument/2006/relationships/image" Target="../media/image382.png"/><Relationship Id="rId4" Type="http://schemas.openxmlformats.org/officeDocument/2006/relationships/image" Target="../media/image367.png"/><Relationship Id="rId9" Type="http://schemas.openxmlformats.org/officeDocument/2006/relationships/image" Target="../media/image372.png"/><Relationship Id="rId14" Type="http://schemas.openxmlformats.org/officeDocument/2006/relationships/image" Target="../media/image377.png"/><Relationship Id="rId22" Type="http://schemas.openxmlformats.org/officeDocument/2006/relationships/image" Target="../media/image385.png"/></Relationships>
</file>

<file path=ppt/slides/_rels/slide214.xml.rels><?xml version="1.0" encoding="UTF-8" standalone="yes"?>
<Relationships xmlns="http://schemas.openxmlformats.org/package/2006/relationships"><Relationship Id="rId8" Type="http://schemas.openxmlformats.org/officeDocument/2006/relationships/image" Target="../media/image6923.png"/><Relationship Id="rId3" Type="http://schemas.openxmlformats.org/officeDocument/2006/relationships/image" Target="../media/image6913.png"/><Relationship Id="rId7" Type="http://schemas.openxmlformats.org/officeDocument/2006/relationships/image" Target="../media/image6922.png"/><Relationship Id="rId2" Type="http://schemas.openxmlformats.org/officeDocument/2006/relationships/image" Target="../media/image729.png"/><Relationship Id="rId1" Type="http://schemas.openxmlformats.org/officeDocument/2006/relationships/slideLayout" Target="../slideLayouts/slideLayout5.xml"/><Relationship Id="rId6" Type="http://schemas.openxmlformats.org/officeDocument/2006/relationships/image" Target="../media/image6921.png"/><Relationship Id="rId5" Type="http://schemas.openxmlformats.org/officeDocument/2006/relationships/image" Target="../media/image6920.png"/><Relationship Id="rId10" Type="http://schemas.openxmlformats.org/officeDocument/2006/relationships/image" Target="../media/image6925.png"/><Relationship Id="rId4" Type="http://schemas.openxmlformats.org/officeDocument/2006/relationships/image" Target="../media/image6919.png"/><Relationship Id="rId9" Type="http://schemas.openxmlformats.org/officeDocument/2006/relationships/image" Target="../media/image6924.png"/></Relationships>
</file>

<file path=ppt/slides/_rels/slide215.xml.rels><?xml version="1.0" encoding="UTF-8" standalone="yes"?>
<Relationships xmlns="http://schemas.openxmlformats.org/package/2006/relationships"><Relationship Id="rId8" Type="http://schemas.openxmlformats.org/officeDocument/2006/relationships/image" Target="../media/image371.png"/><Relationship Id="rId13" Type="http://schemas.openxmlformats.org/officeDocument/2006/relationships/image" Target="../media/image376.png"/><Relationship Id="rId18" Type="http://schemas.openxmlformats.org/officeDocument/2006/relationships/image" Target="../media/image381.png"/><Relationship Id="rId26" Type="http://schemas.openxmlformats.org/officeDocument/2006/relationships/image" Target="../media/image6925.png"/><Relationship Id="rId3" Type="http://schemas.openxmlformats.org/officeDocument/2006/relationships/image" Target="../media/image366.png"/><Relationship Id="rId21" Type="http://schemas.openxmlformats.org/officeDocument/2006/relationships/image" Target="../media/image6820.png"/><Relationship Id="rId7" Type="http://schemas.openxmlformats.org/officeDocument/2006/relationships/image" Target="../media/image370.png"/><Relationship Id="rId12" Type="http://schemas.openxmlformats.org/officeDocument/2006/relationships/image" Target="../media/image375.png"/><Relationship Id="rId17" Type="http://schemas.openxmlformats.org/officeDocument/2006/relationships/image" Target="../media/image380.png"/><Relationship Id="rId25" Type="http://schemas.openxmlformats.org/officeDocument/2006/relationships/image" Target="../media/image6927.png"/><Relationship Id="rId2" Type="http://schemas.openxmlformats.org/officeDocument/2006/relationships/image" Target="../media/image365.png"/><Relationship Id="rId16" Type="http://schemas.openxmlformats.org/officeDocument/2006/relationships/image" Target="../media/image379.png"/><Relationship Id="rId20" Type="http://schemas.openxmlformats.org/officeDocument/2006/relationships/image" Target="../media/image383.png"/><Relationship Id="rId1" Type="http://schemas.openxmlformats.org/officeDocument/2006/relationships/slideLayout" Target="../slideLayouts/slideLayout5.xml"/><Relationship Id="rId6" Type="http://schemas.openxmlformats.org/officeDocument/2006/relationships/image" Target="../media/image369.png"/><Relationship Id="rId11" Type="http://schemas.openxmlformats.org/officeDocument/2006/relationships/image" Target="../media/image374.png"/><Relationship Id="rId24" Type="http://schemas.openxmlformats.org/officeDocument/2006/relationships/image" Target="../media/image6926.png"/><Relationship Id="rId5" Type="http://schemas.openxmlformats.org/officeDocument/2006/relationships/image" Target="../media/image368.png"/><Relationship Id="rId15" Type="http://schemas.openxmlformats.org/officeDocument/2006/relationships/image" Target="../media/image378.png"/><Relationship Id="rId23" Type="http://schemas.openxmlformats.org/officeDocument/2006/relationships/image" Target="../media/image386.png"/><Relationship Id="rId10" Type="http://schemas.openxmlformats.org/officeDocument/2006/relationships/image" Target="../media/image373.png"/><Relationship Id="rId19" Type="http://schemas.openxmlformats.org/officeDocument/2006/relationships/image" Target="../media/image382.png"/><Relationship Id="rId4" Type="http://schemas.openxmlformats.org/officeDocument/2006/relationships/image" Target="../media/image367.png"/><Relationship Id="rId9" Type="http://schemas.openxmlformats.org/officeDocument/2006/relationships/image" Target="../media/image372.png"/><Relationship Id="rId14" Type="http://schemas.openxmlformats.org/officeDocument/2006/relationships/image" Target="../media/image377.png"/><Relationship Id="rId22" Type="http://schemas.openxmlformats.org/officeDocument/2006/relationships/image" Target="../media/image385.png"/></Relationships>
</file>

<file path=ppt/slides/_rels/slide216.xml.rels><?xml version="1.0" encoding="UTF-8" standalone="yes"?>
<Relationships xmlns="http://schemas.openxmlformats.org/package/2006/relationships"><Relationship Id="rId26" Type="http://schemas.openxmlformats.org/officeDocument/2006/relationships/image" Target="../media/image6947.png"/><Relationship Id="rId21" Type="http://schemas.openxmlformats.org/officeDocument/2006/relationships/image" Target="../media/image6942.png"/><Relationship Id="rId42" Type="http://schemas.openxmlformats.org/officeDocument/2006/relationships/image" Target="../media/image6963.png"/><Relationship Id="rId47" Type="http://schemas.openxmlformats.org/officeDocument/2006/relationships/image" Target="../media/image6968.png"/><Relationship Id="rId63" Type="http://schemas.openxmlformats.org/officeDocument/2006/relationships/image" Target="../media/image6984.png"/><Relationship Id="rId68" Type="http://schemas.openxmlformats.org/officeDocument/2006/relationships/image" Target="../media/image6989.png"/><Relationship Id="rId84" Type="http://schemas.openxmlformats.org/officeDocument/2006/relationships/image" Target="../media/image7005.png"/><Relationship Id="rId89" Type="http://schemas.openxmlformats.org/officeDocument/2006/relationships/image" Target="../media/image7010.png"/><Relationship Id="rId16" Type="http://schemas.openxmlformats.org/officeDocument/2006/relationships/image" Target="../media/image6937.png"/><Relationship Id="rId11" Type="http://schemas.openxmlformats.org/officeDocument/2006/relationships/image" Target="../media/image6932.png"/><Relationship Id="rId32" Type="http://schemas.openxmlformats.org/officeDocument/2006/relationships/image" Target="../media/image6953.png"/><Relationship Id="rId37" Type="http://schemas.openxmlformats.org/officeDocument/2006/relationships/image" Target="../media/image6958.png"/><Relationship Id="rId53" Type="http://schemas.openxmlformats.org/officeDocument/2006/relationships/image" Target="../media/image6974.png"/><Relationship Id="rId58" Type="http://schemas.openxmlformats.org/officeDocument/2006/relationships/image" Target="../media/image6979.png"/><Relationship Id="rId74" Type="http://schemas.openxmlformats.org/officeDocument/2006/relationships/image" Target="../media/image6995.png"/><Relationship Id="rId79" Type="http://schemas.openxmlformats.org/officeDocument/2006/relationships/image" Target="../media/image7000.png"/><Relationship Id="rId5" Type="http://schemas.openxmlformats.org/officeDocument/2006/relationships/image" Target="../media/image6920.png"/><Relationship Id="rId90" Type="http://schemas.openxmlformats.org/officeDocument/2006/relationships/image" Target="../media/image7011.png"/><Relationship Id="rId95" Type="http://schemas.openxmlformats.org/officeDocument/2006/relationships/image" Target="../media/image7016.png"/><Relationship Id="rId22" Type="http://schemas.openxmlformats.org/officeDocument/2006/relationships/image" Target="../media/image6943.png"/><Relationship Id="rId27" Type="http://schemas.openxmlformats.org/officeDocument/2006/relationships/image" Target="../media/image6948.png"/><Relationship Id="rId43" Type="http://schemas.openxmlformats.org/officeDocument/2006/relationships/image" Target="../media/image6964.png"/><Relationship Id="rId48" Type="http://schemas.openxmlformats.org/officeDocument/2006/relationships/image" Target="../media/image6969.png"/><Relationship Id="rId64" Type="http://schemas.openxmlformats.org/officeDocument/2006/relationships/image" Target="../media/image6985.png"/><Relationship Id="rId69" Type="http://schemas.openxmlformats.org/officeDocument/2006/relationships/image" Target="../media/image6990.png"/><Relationship Id="rId80" Type="http://schemas.openxmlformats.org/officeDocument/2006/relationships/image" Target="../media/image7001.png"/><Relationship Id="rId85" Type="http://schemas.openxmlformats.org/officeDocument/2006/relationships/image" Target="../media/image7006.png"/><Relationship Id="rId3" Type="http://schemas.openxmlformats.org/officeDocument/2006/relationships/image" Target="../media/image6913.png"/><Relationship Id="rId12" Type="http://schemas.openxmlformats.org/officeDocument/2006/relationships/image" Target="../media/image6933.png"/><Relationship Id="rId17" Type="http://schemas.openxmlformats.org/officeDocument/2006/relationships/image" Target="../media/image6938.png"/><Relationship Id="rId25" Type="http://schemas.openxmlformats.org/officeDocument/2006/relationships/image" Target="../media/image6946.png"/><Relationship Id="rId33" Type="http://schemas.openxmlformats.org/officeDocument/2006/relationships/image" Target="../media/image6954.png"/><Relationship Id="rId38" Type="http://schemas.openxmlformats.org/officeDocument/2006/relationships/image" Target="../media/image6959.png"/><Relationship Id="rId46" Type="http://schemas.openxmlformats.org/officeDocument/2006/relationships/image" Target="../media/image6967.png"/><Relationship Id="rId59" Type="http://schemas.openxmlformats.org/officeDocument/2006/relationships/image" Target="../media/image6980.png"/><Relationship Id="rId67" Type="http://schemas.openxmlformats.org/officeDocument/2006/relationships/image" Target="../media/image6988.png"/><Relationship Id="rId20" Type="http://schemas.openxmlformats.org/officeDocument/2006/relationships/image" Target="../media/image6941.png"/><Relationship Id="rId41" Type="http://schemas.openxmlformats.org/officeDocument/2006/relationships/image" Target="../media/image6962.png"/><Relationship Id="rId54" Type="http://schemas.openxmlformats.org/officeDocument/2006/relationships/image" Target="../media/image6975.png"/><Relationship Id="rId62" Type="http://schemas.openxmlformats.org/officeDocument/2006/relationships/image" Target="../media/image6983.png"/><Relationship Id="rId70" Type="http://schemas.openxmlformats.org/officeDocument/2006/relationships/image" Target="../media/image6991.png"/><Relationship Id="rId75" Type="http://schemas.openxmlformats.org/officeDocument/2006/relationships/image" Target="../media/image6996.png"/><Relationship Id="rId83" Type="http://schemas.openxmlformats.org/officeDocument/2006/relationships/image" Target="../media/image7004.png"/><Relationship Id="rId88" Type="http://schemas.openxmlformats.org/officeDocument/2006/relationships/image" Target="../media/image7009.png"/><Relationship Id="rId91" Type="http://schemas.openxmlformats.org/officeDocument/2006/relationships/image" Target="../media/image7012.png"/><Relationship Id="rId96" Type="http://schemas.openxmlformats.org/officeDocument/2006/relationships/image" Target="../media/image7017.png"/><Relationship Id="rId1" Type="http://schemas.openxmlformats.org/officeDocument/2006/relationships/slideLayout" Target="../slideLayouts/slideLayout5.xml"/><Relationship Id="rId6" Type="http://schemas.openxmlformats.org/officeDocument/2006/relationships/image" Target="../media/image6921.png"/><Relationship Id="rId15" Type="http://schemas.openxmlformats.org/officeDocument/2006/relationships/image" Target="../media/image6936.png"/><Relationship Id="rId23" Type="http://schemas.openxmlformats.org/officeDocument/2006/relationships/image" Target="../media/image6944.png"/><Relationship Id="rId28" Type="http://schemas.openxmlformats.org/officeDocument/2006/relationships/image" Target="../media/image6949.png"/><Relationship Id="rId36" Type="http://schemas.openxmlformats.org/officeDocument/2006/relationships/image" Target="../media/image6957.png"/><Relationship Id="rId49" Type="http://schemas.openxmlformats.org/officeDocument/2006/relationships/image" Target="../media/image6970.png"/><Relationship Id="rId57" Type="http://schemas.openxmlformats.org/officeDocument/2006/relationships/image" Target="../media/image6978.png"/><Relationship Id="rId10" Type="http://schemas.openxmlformats.org/officeDocument/2006/relationships/image" Target="../media/image6931.png"/><Relationship Id="rId31" Type="http://schemas.openxmlformats.org/officeDocument/2006/relationships/image" Target="../media/image6952.png"/><Relationship Id="rId44" Type="http://schemas.openxmlformats.org/officeDocument/2006/relationships/image" Target="../media/image6965.png"/><Relationship Id="rId52" Type="http://schemas.openxmlformats.org/officeDocument/2006/relationships/image" Target="../media/image6973.png"/><Relationship Id="rId60" Type="http://schemas.openxmlformats.org/officeDocument/2006/relationships/image" Target="../media/image6981.png"/><Relationship Id="rId65" Type="http://schemas.openxmlformats.org/officeDocument/2006/relationships/image" Target="../media/image6986.png"/><Relationship Id="rId73" Type="http://schemas.openxmlformats.org/officeDocument/2006/relationships/image" Target="../media/image6994.png"/><Relationship Id="rId78" Type="http://schemas.openxmlformats.org/officeDocument/2006/relationships/image" Target="../media/image6999.png"/><Relationship Id="rId81" Type="http://schemas.openxmlformats.org/officeDocument/2006/relationships/image" Target="../media/image7002.png"/><Relationship Id="rId86" Type="http://schemas.openxmlformats.org/officeDocument/2006/relationships/image" Target="../media/image7007.png"/><Relationship Id="rId94" Type="http://schemas.openxmlformats.org/officeDocument/2006/relationships/image" Target="../media/image7015.png"/><Relationship Id="rId4" Type="http://schemas.openxmlformats.org/officeDocument/2006/relationships/image" Target="../media/image6919.png"/><Relationship Id="rId9" Type="http://schemas.openxmlformats.org/officeDocument/2006/relationships/image" Target="../media/image6930.png"/><Relationship Id="rId13" Type="http://schemas.openxmlformats.org/officeDocument/2006/relationships/image" Target="../media/image6934.png"/><Relationship Id="rId18" Type="http://schemas.openxmlformats.org/officeDocument/2006/relationships/image" Target="../media/image6939.png"/><Relationship Id="rId39" Type="http://schemas.openxmlformats.org/officeDocument/2006/relationships/image" Target="../media/image6960.png"/><Relationship Id="rId34" Type="http://schemas.openxmlformats.org/officeDocument/2006/relationships/image" Target="../media/image6955.png"/><Relationship Id="rId50" Type="http://schemas.openxmlformats.org/officeDocument/2006/relationships/image" Target="../media/image6971.png"/><Relationship Id="rId55" Type="http://schemas.openxmlformats.org/officeDocument/2006/relationships/image" Target="../media/image6976.png"/><Relationship Id="rId76" Type="http://schemas.openxmlformats.org/officeDocument/2006/relationships/image" Target="../media/image6997.png"/><Relationship Id="rId97" Type="http://schemas.openxmlformats.org/officeDocument/2006/relationships/image" Target="../media/image6925.png"/><Relationship Id="rId7" Type="http://schemas.openxmlformats.org/officeDocument/2006/relationships/image" Target="../media/image6928.png"/><Relationship Id="rId71" Type="http://schemas.openxmlformats.org/officeDocument/2006/relationships/image" Target="../media/image6992.png"/><Relationship Id="rId92" Type="http://schemas.openxmlformats.org/officeDocument/2006/relationships/image" Target="../media/image7013.png"/><Relationship Id="rId2" Type="http://schemas.openxmlformats.org/officeDocument/2006/relationships/image" Target="../media/image729.png"/><Relationship Id="rId29" Type="http://schemas.openxmlformats.org/officeDocument/2006/relationships/image" Target="../media/image6950.png"/><Relationship Id="rId24" Type="http://schemas.openxmlformats.org/officeDocument/2006/relationships/image" Target="../media/image6945.png"/><Relationship Id="rId40" Type="http://schemas.openxmlformats.org/officeDocument/2006/relationships/image" Target="../media/image6961.png"/><Relationship Id="rId45" Type="http://schemas.openxmlformats.org/officeDocument/2006/relationships/image" Target="../media/image6966.png"/><Relationship Id="rId66" Type="http://schemas.openxmlformats.org/officeDocument/2006/relationships/image" Target="../media/image6987.png"/><Relationship Id="rId87" Type="http://schemas.openxmlformats.org/officeDocument/2006/relationships/image" Target="../media/image7008.png"/><Relationship Id="rId61" Type="http://schemas.openxmlformats.org/officeDocument/2006/relationships/image" Target="../media/image6982.png"/><Relationship Id="rId82" Type="http://schemas.openxmlformats.org/officeDocument/2006/relationships/image" Target="../media/image7003.png"/><Relationship Id="rId19" Type="http://schemas.openxmlformats.org/officeDocument/2006/relationships/image" Target="../media/image6940.png"/><Relationship Id="rId14" Type="http://schemas.openxmlformats.org/officeDocument/2006/relationships/image" Target="../media/image6935.png"/><Relationship Id="rId30" Type="http://schemas.openxmlformats.org/officeDocument/2006/relationships/image" Target="../media/image6951.png"/><Relationship Id="rId35" Type="http://schemas.openxmlformats.org/officeDocument/2006/relationships/image" Target="../media/image6956.png"/><Relationship Id="rId56" Type="http://schemas.openxmlformats.org/officeDocument/2006/relationships/image" Target="../media/image6977.png"/><Relationship Id="rId77" Type="http://schemas.openxmlformats.org/officeDocument/2006/relationships/image" Target="../media/image6998.png"/><Relationship Id="rId8" Type="http://schemas.openxmlformats.org/officeDocument/2006/relationships/image" Target="../media/image6929.png"/><Relationship Id="rId51" Type="http://schemas.openxmlformats.org/officeDocument/2006/relationships/image" Target="../media/image6972.png"/><Relationship Id="rId72" Type="http://schemas.openxmlformats.org/officeDocument/2006/relationships/image" Target="../media/image6993.png"/><Relationship Id="rId93" Type="http://schemas.openxmlformats.org/officeDocument/2006/relationships/image" Target="../media/image7014.png"/></Relationships>
</file>

<file path=ppt/slides/_rels/slide217.xml.rels><?xml version="1.0" encoding="UTF-8" standalone="yes"?>
<Relationships xmlns="http://schemas.openxmlformats.org/package/2006/relationships"><Relationship Id="rId13" Type="http://schemas.openxmlformats.org/officeDocument/2006/relationships/image" Target="../media/image376.png"/><Relationship Id="rId18" Type="http://schemas.openxmlformats.org/officeDocument/2006/relationships/image" Target="../media/image381.png"/><Relationship Id="rId26" Type="http://schemas.openxmlformats.org/officeDocument/2006/relationships/image" Target="../media/image7020.png"/><Relationship Id="rId39" Type="http://schemas.openxmlformats.org/officeDocument/2006/relationships/image" Target="../media/image7033.png"/><Relationship Id="rId21" Type="http://schemas.openxmlformats.org/officeDocument/2006/relationships/image" Target="../media/image6820.png"/><Relationship Id="rId34" Type="http://schemas.openxmlformats.org/officeDocument/2006/relationships/image" Target="../media/image7028.png"/><Relationship Id="rId42" Type="http://schemas.openxmlformats.org/officeDocument/2006/relationships/image" Target="../media/image7036.png"/><Relationship Id="rId47" Type="http://schemas.openxmlformats.org/officeDocument/2006/relationships/image" Target="../media/image7041.png"/><Relationship Id="rId50" Type="http://schemas.openxmlformats.org/officeDocument/2006/relationships/image" Target="../media/image7044.png"/><Relationship Id="rId7" Type="http://schemas.openxmlformats.org/officeDocument/2006/relationships/image" Target="../media/image370.png"/><Relationship Id="rId2" Type="http://schemas.openxmlformats.org/officeDocument/2006/relationships/image" Target="../media/image365.png"/><Relationship Id="rId16" Type="http://schemas.openxmlformats.org/officeDocument/2006/relationships/image" Target="../media/image379.png"/><Relationship Id="rId29" Type="http://schemas.openxmlformats.org/officeDocument/2006/relationships/image" Target="../media/image7023.png"/><Relationship Id="rId11" Type="http://schemas.openxmlformats.org/officeDocument/2006/relationships/image" Target="../media/image374.png"/><Relationship Id="rId24" Type="http://schemas.openxmlformats.org/officeDocument/2006/relationships/image" Target="../media/image7018.png"/><Relationship Id="rId32" Type="http://schemas.openxmlformats.org/officeDocument/2006/relationships/image" Target="../media/image7026.png"/><Relationship Id="rId37" Type="http://schemas.openxmlformats.org/officeDocument/2006/relationships/image" Target="../media/image7031.png"/><Relationship Id="rId40" Type="http://schemas.openxmlformats.org/officeDocument/2006/relationships/image" Target="../media/image7034.png"/><Relationship Id="rId45" Type="http://schemas.openxmlformats.org/officeDocument/2006/relationships/image" Target="../media/image7039.png"/><Relationship Id="rId53" Type="http://schemas.openxmlformats.org/officeDocument/2006/relationships/image" Target="../media/image7047.png"/><Relationship Id="rId5" Type="http://schemas.openxmlformats.org/officeDocument/2006/relationships/image" Target="../media/image368.png"/><Relationship Id="rId10" Type="http://schemas.openxmlformats.org/officeDocument/2006/relationships/image" Target="../media/image373.png"/><Relationship Id="rId19" Type="http://schemas.openxmlformats.org/officeDocument/2006/relationships/image" Target="../media/image382.png"/><Relationship Id="rId31" Type="http://schemas.openxmlformats.org/officeDocument/2006/relationships/image" Target="../media/image7025.png"/><Relationship Id="rId44" Type="http://schemas.openxmlformats.org/officeDocument/2006/relationships/image" Target="../media/image7038.png"/><Relationship Id="rId52" Type="http://schemas.openxmlformats.org/officeDocument/2006/relationships/image" Target="../media/image7046.png"/><Relationship Id="rId4" Type="http://schemas.openxmlformats.org/officeDocument/2006/relationships/image" Target="../media/image367.png"/><Relationship Id="rId9" Type="http://schemas.openxmlformats.org/officeDocument/2006/relationships/image" Target="../media/image372.png"/><Relationship Id="rId14" Type="http://schemas.openxmlformats.org/officeDocument/2006/relationships/image" Target="../media/image377.png"/><Relationship Id="rId22" Type="http://schemas.openxmlformats.org/officeDocument/2006/relationships/image" Target="../media/image385.png"/><Relationship Id="rId27" Type="http://schemas.openxmlformats.org/officeDocument/2006/relationships/image" Target="../media/image7021.png"/><Relationship Id="rId30" Type="http://schemas.openxmlformats.org/officeDocument/2006/relationships/image" Target="../media/image7024.png"/><Relationship Id="rId35" Type="http://schemas.openxmlformats.org/officeDocument/2006/relationships/image" Target="../media/image7029.png"/><Relationship Id="rId43" Type="http://schemas.openxmlformats.org/officeDocument/2006/relationships/image" Target="../media/image7037.png"/><Relationship Id="rId48" Type="http://schemas.openxmlformats.org/officeDocument/2006/relationships/image" Target="../media/image7042.png"/><Relationship Id="rId8" Type="http://schemas.openxmlformats.org/officeDocument/2006/relationships/image" Target="../media/image371.png"/><Relationship Id="rId51" Type="http://schemas.openxmlformats.org/officeDocument/2006/relationships/image" Target="../media/image7045.png"/><Relationship Id="rId3" Type="http://schemas.openxmlformats.org/officeDocument/2006/relationships/image" Target="../media/image366.png"/><Relationship Id="rId12" Type="http://schemas.openxmlformats.org/officeDocument/2006/relationships/image" Target="../media/image375.png"/><Relationship Id="rId17" Type="http://schemas.openxmlformats.org/officeDocument/2006/relationships/image" Target="../media/image380.png"/><Relationship Id="rId25" Type="http://schemas.openxmlformats.org/officeDocument/2006/relationships/image" Target="../media/image7019.png"/><Relationship Id="rId33" Type="http://schemas.openxmlformats.org/officeDocument/2006/relationships/image" Target="../media/image7027.png"/><Relationship Id="rId38" Type="http://schemas.openxmlformats.org/officeDocument/2006/relationships/image" Target="../media/image7032.png"/><Relationship Id="rId46" Type="http://schemas.openxmlformats.org/officeDocument/2006/relationships/image" Target="../media/image7040.png"/><Relationship Id="rId20" Type="http://schemas.openxmlformats.org/officeDocument/2006/relationships/image" Target="../media/image383.png"/><Relationship Id="rId41" Type="http://schemas.openxmlformats.org/officeDocument/2006/relationships/image" Target="../media/image7035.png"/><Relationship Id="rId54" Type="http://schemas.openxmlformats.org/officeDocument/2006/relationships/image" Target="../media/image6925.png"/><Relationship Id="rId1" Type="http://schemas.openxmlformats.org/officeDocument/2006/relationships/slideLayout" Target="../slideLayouts/slideLayout5.xml"/><Relationship Id="rId6" Type="http://schemas.openxmlformats.org/officeDocument/2006/relationships/image" Target="../media/image369.png"/><Relationship Id="rId15" Type="http://schemas.openxmlformats.org/officeDocument/2006/relationships/image" Target="../media/image378.png"/><Relationship Id="rId23" Type="http://schemas.openxmlformats.org/officeDocument/2006/relationships/image" Target="../media/image386.png"/><Relationship Id="rId28" Type="http://schemas.openxmlformats.org/officeDocument/2006/relationships/image" Target="../media/image7022.png"/><Relationship Id="rId36" Type="http://schemas.openxmlformats.org/officeDocument/2006/relationships/image" Target="../media/image7030.png"/><Relationship Id="rId49" Type="http://schemas.openxmlformats.org/officeDocument/2006/relationships/image" Target="../media/image7043.png"/></Relationships>
</file>

<file path=ppt/slides/_rels/slide218.xml.rels><?xml version="1.0" encoding="UTF-8" standalone="yes"?>
<Relationships xmlns="http://schemas.openxmlformats.org/package/2006/relationships"><Relationship Id="rId117" Type="http://schemas.openxmlformats.org/officeDocument/2006/relationships/image" Target="../media/image7163.png"/><Relationship Id="rId21" Type="http://schemas.openxmlformats.org/officeDocument/2006/relationships/image" Target="../media/image7067.png"/><Relationship Id="rId42" Type="http://schemas.openxmlformats.org/officeDocument/2006/relationships/image" Target="../media/image7088.png"/><Relationship Id="rId63" Type="http://schemas.openxmlformats.org/officeDocument/2006/relationships/image" Target="../media/image7109.png"/><Relationship Id="rId84" Type="http://schemas.openxmlformats.org/officeDocument/2006/relationships/image" Target="../media/image7130.png"/><Relationship Id="rId16" Type="http://schemas.openxmlformats.org/officeDocument/2006/relationships/image" Target="../media/image7062.png"/><Relationship Id="rId107" Type="http://schemas.openxmlformats.org/officeDocument/2006/relationships/image" Target="../media/image7153.png"/><Relationship Id="rId11" Type="http://schemas.openxmlformats.org/officeDocument/2006/relationships/image" Target="../media/image7057.png"/><Relationship Id="rId32" Type="http://schemas.openxmlformats.org/officeDocument/2006/relationships/image" Target="../media/image7078.png"/><Relationship Id="rId37" Type="http://schemas.openxmlformats.org/officeDocument/2006/relationships/image" Target="../media/image7083.png"/><Relationship Id="rId53" Type="http://schemas.openxmlformats.org/officeDocument/2006/relationships/image" Target="../media/image7099.png"/><Relationship Id="rId58" Type="http://schemas.openxmlformats.org/officeDocument/2006/relationships/image" Target="../media/image7104.png"/><Relationship Id="rId74" Type="http://schemas.openxmlformats.org/officeDocument/2006/relationships/image" Target="../media/image7120.png"/><Relationship Id="rId79" Type="http://schemas.openxmlformats.org/officeDocument/2006/relationships/image" Target="../media/image7125.png"/><Relationship Id="rId102" Type="http://schemas.openxmlformats.org/officeDocument/2006/relationships/image" Target="../media/image7148.png"/><Relationship Id="rId123" Type="http://schemas.openxmlformats.org/officeDocument/2006/relationships/image" Target="../media/image7169.png"/><Relationship Id="rId128" Type="http://schemas.openxmlformats.org/officeDocument/2006/relationships/image" Target="../media/image7174.png"/><Relationship Id="rId5" Type="http://schemas.openxmlformats.org/officeDocument/2006/relationships/image" Target="../media/image7051.png"/><Relationship Id="rId90" Type="http://schemas.openxmlformats.org/officeDocument/2006/relationships/image" Target="../media/image7136.png"/><Relationship Id="rId95" Type="http://schemas.openxmlformats.org/officeDocument/2006/relationships/image" Target="../media/image7141.png"/><Relationship Id="rId22" Type="http://schemas.openxmlformats.org/officeDocument/2006/relationships/image" Target="../media/image7068.png"/><Relationship Id="rId27" Type="http://schemas.openxmlformats.org/officeDocument/2006/relationships/image" Target="../media/image7073.png"/><Relationship Id="rId43" Type="http://schemas.openxmlformats.org/officeDocument/2006/relationships/image" Target="../media/image7089.png"/><Relationship Id="rId48" Type="http://schemas.openxmlformats.org/officeDocument/2006/relationships/image" Target="../media/image7094.png"/><Relationship Id="rId64" Type="http://schemas.openxmlformats.org/officeDocument/2006/relationships/image" Target="../media/image7110.png"/><Relationship Id="rId69" Type="http://schemas.openxmlformats.org/officeDocument/2006/relationships/image" Target="../media/image7115.png"/><Relationship Id="rId113" Type="http://schemas.openxmlformats.org/officeDocument/2006/relationships/image" Target="../media/image7159.png"/><Relationship Id="rId118" Type="http://schemas.openxmlformats.org/officeDocument/2006/relationships/image" Target="../media/image7164.png"/><Relationship Id="rId134" Type="http://schemas.openxmlformats.org/officeDocument/2006/relationships/image" Target="../media/image258.png"/><Relationship Id="rId80" Type="http://schemas.openxmlformats.org/officeDocument/2006/relationships/image" Target="../media/image7126.png"/><Relationship Id="rId85" Type="http://schemas.openxmlformats.org/officeDocument/2006/relationships/image" Target="../media/image7131.png"/><Relationship Id="rId12" Type="http://schemas.openxmlformats.org/officeDocument/2006/relationships/image" Target="../media/image7058.png"/><Relationship Id="rId17" Type="http://schemas.openxmlformats.org/officeDocument/2006/relationships/image" Target="../media/image7063.png"/><Relationship Id="rId33" Type="http://schemas.openxmlformats.org/officeDocument/2006/relationships/image" Target="../media/image7079.png"/><Relationship Id="rId38" Type="http://schemas.openxmlformats.org/officeDocument/2006/relationships/image" Target="../media/image7084.png"/><Relationship Id="rId59" Type="http://schemas.openxmlformats.org/officeDocument/2006/relationships/image" Target="../media/image7105.png"/><Relationship Id="rId103" Type="http://schemas.openxmlformats.org/officeDocument/2006/relationships/image" Target="../media/image7149.png"/><Relationship Id="rId108" Type="http://schemas.openxmlformats.org/officeDocument/2006/relationships/image" Target="../media/image7154.png"/><Relationship Id="rId124" Type="http://schemas.openxmlformats.org/officeDocument/2006/relationships/image" Target="../media/image7170.png"/><Relationship Id="rId129" Type="http://schemas.openxmlformats.org/officeDocument/2006/relationships/image" Target="../media/image7175.png"/><Relationship Id="rId54" Type="http://schemas.openxmlformats.org/officeDocument/2006/relationships/image" Target="../media/image7100.png"/><Relationship Id="rId70" Type="http://schemas.openxmlformats.org/officeDocument/2006/relationships/image" Target="../media/image7116.png"/><Relationship Id="rId75" Type="http://schemas.openxmlformats.org/officeDocument/2006/relationships/image" Target="../media/image7121.png"/><Relationship Id="rId91" Type="http://schemas.openxmlformats.org/officeDocument/2006/relationships/image" Target="../media/image7137.png"/><Relationship Id="rId96" Type="http://schemas.openxmlformats.org/officeDocument/2006/relationships/image" Target="../media/image7142.png"/><Relationship Id="rId1" Type="http://schemas.openxmlformats.org/officeDocument/2006/relationships/slideLayout" Target="../slideLayouts/slideLayout5.xml"/><Relationship Id="rId6" Type="http://schemas.openxmlformats.org/officeDocument/2006/relationships/image" Target="../media/image7052.png"/><Relationship Id="rId23" Type="http://schemas.openxmlformats.org/officeDocument/2006/relationships/image" Target="../media/image7069.png"/><Relationship Id="rId28" Type="http://schemas.openxmlformats.org/officeDocument/2006/relationships/image" Target="../media/image7074.png"/><Relationship Id="rId49" Type="http://schemas.openxmlformats.org/officeDocument/2006/relationships/image" Target="../media/image7095.png"/><Relationship Id="rId114" Type="http://schemas.openxmlformats.org/officeDocument/2006/relationships/image" Target="../media/image7160.png"/><Relationship Id="rId119" Type="http://schemas.openxmlformats.org/officeDocument/2006/relationships/image" Target="../media/image7165.png"/><Relationship Id="rId44" Type="http://schemas.openxmlformats.org/officeDocument/2006/relationships/image" Target="../media/image7090.png"/><Relationship Id="rId60" Type="http://schemas.openxmlformats.org/officeDocument/2006/relationships/image" Target="../media/image7106.png"/><Relationship Id="rId65" Type="http://schemas.openxmlformats.org/officeDocument/2006/relationships/image" Target="../media/image7111.png"/><Relationship Id="rId81" Type="http://schemas.openxmlformats.org/officeDocument/2006/relationships/image" Target="../media/image7127.png"/><Relationship Id="rId86" Type="http://schemas.openxmlformats.org/officeDocument/2006/relationships/image" Target="../media/image7132.png"/><Relationship Id="rId130" Type="http://schemas.openxmlformats.org/officeDocument/2006/relationships/image" Target="../media/image7176.png"/><Relationship Id="rId135" Type="http://schemas.openxmlformats.org/officeDocument/2006/relationships/image" Target="../media/image7180.png"/><Relationship Id="rId13" Type="http://schemas.openxmlformats.org/officeDocument/2006/relationships/image" Target="../media/image7059.png"/><Relationship Id="rId18" Type="http://schemas.openxmlformats.org/officeDocument/2006/relationships/image" Target="../media/image7064.png"/><Relationship Id="rId39" Type="http://schemas.openxmlformats.org/officeDocument/2006/relationships/image" Target="../media/image7085.png"/><Relationship Id="rId109" Type="http://schemas.openxmlformats.org/officeDocument/2006/relationships/image" Target="../media/image7155.png"/><Relationship Id="rId34" Type="http://schemas.openxmlformats.org/officeDocument/2006/relationships/image" Target="../media/image7080.png"/><Relationship Id="rId50" Type="http://schemas.openxmlformats.org/officeDocument/2006/relationships/image" Target="../media/image7096.png"/><Relationship Id="rId55" Type="http://schemas.openxmlformats.org/officeDocument/2006/relationships/image" Target="../media/image7101.png"/><Relationship Id="rId76" Type="http://schemas.openxmlformats.org/officeDocument/2006/relationships/image" Target="../media/image7122.png"/><Relationship Id="rId97" Type="http://schemas.openxmlformats.org/officeDocument/2006/relationships/image" Target="../media/image7143.png"/><Relationship Id="rId104" Type="http://schemas.openxmlformats.org/officeDocument/2006/relationships/image" Target="../media/image7150.png"/><Relationship Id="rId120" Type="http://schemas.openxmlformats.org/officeDocument/2006/relationships/image" Target="../media/image7166.png"/><Relationship Id="rId125" Type="http://schemas.openxmlformats.org/officeDocument/2006/relationships/image" Target="../media/image7171.png"/><Relationship Id="rId7" Type="http://schemas.openxmlformats.org/officeDocument/2006/relationships/image" Target="../media/image7053.png"/><Relationship Id="rId71" Type="http://schemas.openxmlformats.org/officeDocument/2006/relationships/image" Target="../media/image7117.png"/><Relationship Id="rId92" Type="http://schemas.openxmlformats.org/officeDocument/2006/relationships/image" Target="../media/image7138.png"/><Relationship Id="rId2" Type="http://schemas.openxmlformats.org/officeDocument/2006/relationships/image" Target="../media/image7048.png"/><Relationship Id="rId29" Type="http://schemas.openxmlformats.org/officeDocument/2006/relationships/image" Target="../media/image7075.png"/><Relationship Id="rId24" Type="http://schemas.openxmlformats.org/officeDocument/2006/relationships/image" Target="../media/image7070.png"/><Relationship Id="rId40" Type="http://schemas.openxmlformats.org/officeDocument/2006/relationships/image" Target="../media/image7086.png"/><Relationship Id="rId45" Type="http://schemas.openxmlformats.org/officeDocument/2006/relationships/image" Target="../media/image7091.png"/><Relationship Id="rId66" Type="http://schemas.openxmlformats.org/officeDocument/2006/relationships/image" Target="../media/image7112.png"/><Relationship Id="rId87" Type="http://schemas.openxmlformats.org/officeDocument/2006/relationships/image" Target="../media/image7133.png"/><Relationship Id="rId110" Type="http://schemas.openxmlformats.org/officeDocument/2006/relationships/image" Target="../media/image7156.png"/><Relationship Id="rId115" Type="http://schemas.openxmlformats.org/officeDocument/2006/relationships/image" Target="../media/image7161.png"/><Relationship Id="rId131" Type="http://schemas.openxmlformats.org/officeDocument/2006/relationships/image" Target="../media/image7177.png"/><Relationship Id="rId136" Type="http://schemas.openxmlformats.org/officeDocument/2006/relationships/image" Target="../media/image260.png"/><Relationship Id="rId61" Type="http://schemas.openxmlformats.org/officeDocument/2006/relationships/image" Target="../media/image7107.png"/><Relationship Id="rId82" Type="http://schemas.openxmlformats.org/officeDocument/2006/relationships/image" Target="../media/image7128.png"/><Relationship Id="rId19" Type="http://schemas.openxmlformats.org/officeDocument/2006/relationships/image" Target="../media/image7065.png"/><Relationship Id="rId14" Type="http://schemas.openxmlformats.org/officeDocument/2006/relationships/image" Target="../media/image7060.png"/><Relationship Id="rId30" Type="http://schemas.openxmlformats.org/officeDocument/2006/relationships/image" Target="../media/image7076.png"/><Relationship Id="rId35" Type="http://schemas.openxmlformats.org/officeDocument/2006/relationships/image" Target="../media/image7081.png"/><Relationship Id="rId56" Type="http://schemas.openxmlformats.org/officeDocument/2006/relationships/image" Target="../media/image7102.png"/><Relationship Id="rId77" Type="http://schemas.openxmlformats.org/officeDocument/2006/relationships/image" Target="../media/image7123.png"/><Relationship Id="rId100" Type="http://schemas.openxmlformats.org/officeDocument/2006/relationships/image" Target="../media/image7146.png"/><Relationship Id="rId105" Type="http://schemas.openxmlformats.org/officeDocument/2006/relationships/image" Target="../media/image7151.png"/><Relationship Id="rId126" Type="http://schemas.openxmlformats.org/officeDocument/2006/relationships/image" Target="../media/image7172.png"/><Relationship Id="rId8" Type="http://schemas.openxmlformats.org/officeDocument/2006/relationships/image" Target="../media/image7054.png"/><Relationship Id="rId51" Type="http://schemas.openxmlformats.org/officeDocument/2006/relationships/image" Target="../media/image7097.png"/><Relationship Id="rId72" Type="http://schemas.openxmlformats.org/officeDocument/2006/relationships/image" Target="../media/image7118.png"/><Relationship Id="rId93" Type="http://schemas.openxmlformats.org/officeDocument/2006/relationships/image" Target="../media/image7139.png"/><Relationship Id="rId98" Type="http://schemas.openxmlformats.org/officeDocument/2006/relationships/image" Target="../media/image7144.png"/><Relationship Id="rId121" Type="http://schemas.openxmlformats.org/officeDocument/2006/relationships/image" Target="../media/image7167.png"/><Relationship Id="rId3" Type="http://schemas.openxmlformats.org/officeDocument/2006/relationships/image" Target="../media/image7049.png"/><Relationship Id="rId25" Type="http://schemas.openxmlformats.org/officeDocument/2006/relationships/image" Target="../media/image7071.png"/><Relationship Id="rId46" Type="http://schemas.openxmlformats.org/officeDocument/2006/relationships/image" Target="../media/image7092.png"/><Relationship Id="rId67" Type="http://schemas.openxmlformats.org/officeDocument/2006/relationships/image" Target="../media/image7113.png"/><Relationship Id="rId116" Type="http://schemas.openxmlformats.org/officeDocument/2006/relationships/image" Target="../media/image7162.png"/><Relationship Id="rId137" Type="http://schemas.openxmlformats.org/officeDocument/2006/relationships/image" Target="../media/image6925.png"/><Relationship Id="rId20" Type="http://schemas.openxmlformats.org/officeDocument/2006/relationships/image" Target="../media/image7066.png"/><Relationship Id="rId41" Type="http://schemas.openxmlformats.org/officeDocument/2006/relationships/image" Target="../media/image7087.png"/><Relationship Id="rId62" Type="http://schemas.openxmlformats.org/officeDocument/2006/relationships/image" Target="../media/image7108.png"/><Relationship Id="rId83" Type="http://schemas.openxmlformats.org/officeDocument/2006/relationships/image" Target="../media/image7129.png"/><Relationship Id="rId88" Type="http://schemas.openxmlformats.org/officeDocument/2006/relationships/image" Target="../media/image7134.png"/><Relationship Id="rId111" Type="http://schemas.openxmlformats.org/officeDocument/2006/relationships/image" Target="../media/image7157.png"/><Relationship Id="rId132" Type="http://schemas.openxmlformats.org/officeDocument/2006/relationships/image" Target="../media/image7178.png"/><Relationship Id="rId15" Type="http://schemas.openxmlformats.org/officeDocument/2006/relationships/image" Target="../media/image7061.png"/><Relationship Id="rId36" Type="http://schemas.openxmlformats.org/officeDocument/2006/relationships/image" Target="../media/image7082.png"/><Relationship Id="rId57" Type="http://schemas.openxmlformats.org/officeDocument/2006/relationships/image" Target="../media/image7103.png"/><Relationship Id="rId106" Type="http://schemas.openxmlformats.org/officeDocument/2006/relationships/image" Target="../media/image7152.png"/><Relationship Id="rId127" Type="http://schemas.openxmlformats.org/officeDocument/2006/relationships/image" Target="../media/image7173.png"/><Relationship Id="rId10" Type="http://schemas.openxmlformats.org/officeDocument/2006/relationships/image" Target="../media/image7056.png"/><Relationship Id="rId31" Type="http://schemas.openxmlformats.org/officeDocument/2006/relationships/image" Target="../media/image7077.png"/><Relationship Id="rId52" Type="http://schemas.openxmlformats.org/officeDocument/2006/relationships/image" Target="../media/image7098.png"/><Relationship Id="rId73" Type="http://schemas.openxmlformats.org/officeDocument/2006/relationships/image" Target="../media/image7119.png"/><Relationship Id="rId78" Type="http://schemas.openxmlformats.org/officeDocument/2006/relationships/image" Target="../media/image7124.png"/><Relationship Id="rId94" Type="http://schemas.openxmlformats.org/officeDocument/2006/relationships/image" Target="../media/image7140.png"/><Relationship Id="rId99" Type="http://schemas.openxmlformats.org/officeDocument/2006/relationships/image" Target="../media/image7145.png"/><Relationship Id="rId101" Type="http://schemas.openxmlformats.org/officeDocument/2006/relationships/image" Target="../media/image7147.png"/><Relationship Id="rId122" Type="http://schemas.openxmlformats.org/officeDocument/2006/relationships/image" Target="../media/image7168.png"/><Relationship Id="rId4" Type="http://schemas.openxmlformats.org/officeDocument/2006/relationships/image" Target="../media/image7050.png"/><Relationship Id="rId9" Type="http://schemas.openxmlformats.org/officeDocument/2006/relationships/image" Target="../media/image7055.png"/><Relationship Id="rId26" Type="http://schemas.openxmlformats.org/officeDocument/2006/relationships/image" Target="../media/image7072.png"/><Relationship Id="rId47" Type="http://schemas.openxmlformats.org/officeDocument/2006/relationships/image" Target="../media/image7093.png"/><Relationship Id="rId68" Type="http://schemas.openxmlformats.org/officeDocument/2006/relationships/image" Target="../media/image7114.png"/><Relationship Id="rId89" Type="http://schemas.openxmlformats.org/officeDocument/2006/relationships/image" Target="../media/image7135.png"/><Relationship Id="rId112" Type="http://schemas.openxmlformats.org/officeDocument/2006/relationships/image" Target="../media/image7158.png"/><Relationship Id="rId133" Type="http://schemas.openxmlformats.org/officeDocument/2006/relationships/image" Target="../media/image7179.png"/></Relationships>
</file>

<file path=ppt/slides/_rels/slide219.xml.rels><?xml version="1.0" encoding="UTF-8" standalone="yes"?>
<Relationships xmlns="http://schemas.openxmlformats.org/package/2006/relationships"><Relationship Id="rId26" Type="http://schemas.openxmlformats.org/officeDocument/2006/relationships/image" Target="../media/image7205.png"/><Relationship Id="rId117" Type="http://schemas.openxmlformats.org/officeDocument/2006/relationships/image" Target="../media/image384.png"/><Relationship Id="rId21" Type="http://schemas.openxmlformats.org/officeDocument/2006/relationships/image" Target="../media/image7200.png"/><Relationship Id="rId42" Type="http://schemas.openxmlformats.org/officeDocument/2006/relationships/image" Target="../media/image7221.png"/><Relationship Id="rId47" Type="http://schemas.openxmlformats.org/officeDocument/2006/relationships/image" Target="../media/image7226.png"/><Relationship Id="rId63" Type="http://schemas.openxmlformats.org/officeDocument/2006/relationships/image" Target="../media/image7242.png"/><Relationship Id="rId68" Type="http://schemas.openxmlformats.org/officeDocument/2006/relationships/image" Target="../media/image7247.png"/><Relationship Id="rId84" Type="http://schemas.openxmlformats.org/officeDocument/2006/relationships/image" Target="../media/image7263.png"/><Relationship Id="rId89" Type="http://schemas.openxmlformats.org/officeDocument/2006/relationships/image" Target="../media/image7268.png"/><Relationship Id="rId112" Type="http://schemas.openxmlformats.org/officeDocument/2006/relationships/image" Target="../media/image379.png"/><Relationship Id="rId16" Type="http://schemas.openxmlformats.org/officeDocument/2006/relationships/image" Target="../media/image7195.png"/><Relationship Id="rId107" Type="http://schemas.openxmlformats.org/officeDocument/2006/relationships/image" Target="../media/image374.png"/><Relationship Id="rId11" Type="http://schemas.openxmlformats.org/officeDocument/2006/relationships/image" Target="../media/image7190.png"/><Relationship Id="rId32" Type="http://schemas.openxmlformats.org/officeDocument/2006/relationships/image" Target="../media/image7211.png"/><Relationship Id="rId37" Type="http://schemas.openxmlformats.org/officeDocument/2006/relationships/image" Target="../media/image7216.png"/><Relationship Id="rId53" Type="http://schemas.openxmlformats.org/officeDocument/2006/relationships/image" Target="../media/image7232.png"/><Relationship Id="rId58" Type="http://schemas.openxmlformats.org/officeDocument/2006/relationships/image" Target="../media/image7237.png"/><Relationship Id="rId74" Type="http://schemas.openxmlformats.org/officeDocument/2006/relationships/image" Target="../media/image7253.png"/><Relationship Id="rId79" Type="http://schemas.openxmlformats.org/officeDocument/2006/relationships/image" Target="../media/image7258.png"/><Relationship Id="rId102" Type="http://schemas.openxmlformats.org/officeDocument/2006/relationships/image" Target="../media/image369.png"/><Relationship Id="rId5" Type="http://schemas.openxmlformats.org/officeDocument/2006/relationships/image" Target="../media/image7184.png"/><Relationship Id="rId90" Type="http://schemas.openxmlformats.org/officeDocument/2006/relationships/image" Target="../media/image7269.png"/><Relationship Id="rId95" Type="http://schemas.openxmlformats.org/officeDocument/2006/relationships/image" Target="../media/image7274.png"/><Relationship Id="rId22" Type="http://schemas.openxmlformats.org/officeDocument/2006/relationships/image" Target="../media/image7201.png"/><Relationship Id="rId27" Type="http://schemas.openxmlformats.org/officeDocument/2006/relationships/image" Target="../media/image7206.png"/><Relationship Id="rId43" Type="http://schemas.openxmlformats.org/officeDocument/2006/relationships/image" Target="../media/image7222.png"/><Relationship Id="rId48" Type="http://schemas.openxmlformats.org/officeDocument/2006/relationships/image" Target="../media/image7227.png"/><Relationship Id="rId64" Type="http://schemas.openxmlformats.org/officeDocument/2006/relationships/image" Target="../media/image7243.png"/><Relationship Id="rId69" Type="http://schemas.openxmlformats.org/officeDocument/2006/relationships/image" Target="../media/image7248.png"/><Relationship Id="rId113" Type="http://schemas.openxmlformats.org/officeDocument/2006/relationships/image" Target="../media/image380.png"/><Relationship Id="rId118" Type="http://schemas.openxmlformats.org/officeDocument/2006/relationships/image" Target="../media/image385.png"/><Relationship Id="rId80" Type="http://schemas.openxmlformats.org/officeDocument/2006/relationships/image" Target="../media/image7259.png"/><Relationship Id="rId85" Type="http://schemas.openxmlformats.org/officeDocument/2006/relationships/image" Target="../media/image7264.png"/><Relationship Id="rId12" Type="http://schemas.openxmlformats.org/officeDocument/2006/relationships/image" Target="../media/image7191.png"/><Relationship Id="rId17" Type="http://schemas.openxmlformats.org/officeDocument/2006/relationships/image" Target="../media/image7196.png"/><Relationship Id="rId33" Type="http://schemas.openxmlformats.org/officeDocument/2006/relationships/image" Target="../media/image7212.png"/><Relationship Id="rId38" Type="http://schemas.openxmlformats.org/officeDocument/2006/relationships/image" Target="../media/image7217.png"/><Relationship Id="rId59" Type="http://schemas.openxmlformats.org/officeDocument/2006/relationships/image" Target="../media/image7238.png"/><Relationship Id="rId103" Type="http://schemas.openxmlformats.org/officeDocument/2006/relationships/image" Target="../media/image370.png"/><Relationship Id="rId108" Type="http://schemas.openxmlformats.org/officeDocument/2006/relationships/image" Target="../media/image375.png"/><Relationship Id="rId54" Type="http://schemas.openxmlformats.org/officeDocument/2006/relationships/image" Target="../media/image7233.png"/><Relationship Id="rId70" Type="http://schemas.openxmlformats.org/officeDocument/2006/relationships/image" Target="../media/image7249.png"/><Relationship Id="rId75" Type="http://schemas.openxmlformats.org/officeDocument/2006/relationships/image" Target="../media/image7254.png"/><Relationship Id="rId91" Type="http://schemas.openxmlformats.org/officeDocument/2006/relationships/image" Target="../media/image7270.png"/><Relationship Id="rId96" Type="http://schemas.openxmlformats.org/officeDocument/2006/relationships/image" Target="../media/image7275.png"/><Relationship Id="rId1" Type="http://schemas.openxmlformats.org/officeDocument/2006/relationships/slideLayout" Target="../slideLayouts/slideLayout5.xml"/><Relationship Id="rId6" Type="http://schemas.openxmlformats.org/officeDocument/2006/relationships/image" Target="../media/image7185.png"/><Relationship Id="rId23" Type="http://schemas.openxmlformats.org/officeDocument/2006/relationships/image" Target="../media/image7202.png"/><Relationship Id="rId28" Type="http://schemas.openxmlformats.org/officeDocument/2006/relationships/image" Target="../media/image7207.png"/><Relationship Id="rId49" Type="http://schemas.openxmlformats.org/officeDocument/2006/relationships/image" Target="../media/image7228.png"/><Relationship Id="rId114" Type="http://schemas.openxmlformats.org/officeDocument/2006/relationships/image" Target="../media/image381.png"/><Relationship Id="rId119" Type="http://schemas.openxmlformats.org/officeDocument/2006/relationships/image" Target="../media/image386.png"/><Relationship Id="rId10" Type="http://schemas.openxmlformats.org/officeDocument/2006/relationships/image" Target="../media/image7189.png"/><Relationship Id="rId31" Type="http://schemas.openxmlformats.org/officeDocument/2006/relationships/image" Target="../media/image7210.png"/><Relationship Id="rId44" Type="http://schemas.openxmlformats.org/officeDocument/2006/relationships/image" Target="../media/image7223.png"/><Relationship Id="rId52" Type="http://schemas.openxmlformats.org/officeDocument/2006/relationships/image" Target="../media/image7231.png"/><Relationship Id="rId60" Type="http://schemas.openxmlformats.org/officeDocument/2006/relationships/image" Target="../media/image7239.png"/><Relationship Id="rId65" Type="http://schemas.openxmlformats.org/officeDocument/2006/relationships/image" Target="../media/image7244.png"/><Relationship Id="rId73" Type="http://schemas.openxmlformats.org/officeDocument/2006/relationships/image" Target="../media/image7252.png"/><Relationship Id="rId78" Type="http://schemas.openxmlformats.org/officeDocument/2006/relationships/image" Target="../media/image7257.png"/><Relationship Id="rId81" Type="http://schemas.openxmlformats.org/officeDocument/2006/relationships/image" Target="../media/image7260.png"/><Relationship Id="rId86" Type="http://schemas.openxmlformats.org/officeDocument/2006/relationships/image" Target="../media/image7265.png"/><Relationship Id="rId94" Type="http://schemas.openxmlformats.org/officeDocument/2006/relationships/image" Target="../media/image7273.png"/><Relationship Id="rId99" Type="http://schemas.openxmlformats.org/officeDocument/2006/relationships/image" Target="../media/image366.png"/><Relationship Id="rId101" Type="http://schemas.openxmlformats.org/officeDocument/2006/relationships/image" Target="../media/image368.png"/><Relationship Id="rId4" Type="http://schemas.openxmlformats.org/officeDocument/2006/relationships/image" Target="../media/image7183.png"/><Relationship Id="rId9" Type="http://schemas.openxmlformats.org/officeDocument/2006/relationships/image" Target="../media/image7188.png"/><Relationship Id="rId13" Type="http://schemas.openxmlformats.org/officeDocument/2006/relationships/image" Target="../media/image7192.png"/><Relationship Id="rId18" Type="http://schemas.openxmlformats.org/officeDocument/2006/relationships/image" Target="../media/image7197.png"/><Relationship Id="rId39" Type="http://schemas.openxmlformats.org/officeDocument/2006/relationships/image" Target="../media/image7218.png"/><Relationship Id="rId109" Type="http://schemas.openxmlformats.org/officeDocument/2006/relationships/image" Target="../media/image376.png"/><Relationship Id="rId34" Type="http://schemas.openxmlformats.org/officeDocument/2006/relationships/image" Target="../media/image7213.png"/><Relationship Id="rId50" Type="http://schemas.openxmlformats.org/officeDocument/2006/relationships/image" Target="../media/image7229.png"/><Relationship Id="rId55" Type="http://schemas.openxmlformats.org/officeDocument/2006/relationships/image" Target="../media/image7234.png"/><Relationship Id="rId76" Type="http://schemas.openxmlformats.org/officeDocument/2006/relationships/image" Target="../media/image7255.png"/><Relationship Id="rId97" Type="http://schemas.openxmlformats.org/officeDocument/2006/relationships/image" Target="../media/image7276.png"/><Relationship Id="rId104" Type="http://schemas.openxmlformats.org/officeDocument/2006/relationships/image" Target="../media/image371.png"/><Relationship Id="rId120" Type="http://schemas.openxmlformats.org/officeDocument/2006/relationships/image" Target="../media/image6925.png"/><Relationship Id="rId7" Type="http://schemas.openxmlformats.org/officeDocument/2006/relationships/image" Target="../media/image7186.png"/><Relationship Id="rId71" Type="http://schemas.openxmlformats.org/officeDocument/2006/relationships/image" Target="../media/image7250.png"/><Relationship Id="rId92" Type="http://schemas.openxmlformats.org/officeDocument/2006/relationships/image" Target="../media/image7271.png"/><Relationship Id="rId2" Type="http://schemas.openxmlformats.org/officeDocument/2006/relationships/image" Target="../media/image7181.png"/><Relationship Id="rId29" Type="http://schemas.openxmlformats.org/officeDocument/2006/relationships/image" Target="../media/image7208.png"/><Relationship Id="rId24" Type="http://schemas.openxmlformats.org/officeDocument/2006/relationships/image" Target="../media/image7203.png"/><Relationship Id="rId40" Type="http://schemas.openxmlformats.org/officeDocument/2006/relationships/image" Target="../media/image7219.png"/><Relationship Id="rId45" Type="http://schemas.openxmlformats.org/officeDocument/2006/relationships/image" Target="../media/image7224.png"/><Relationship Id="rId66" Type="http://schemas.openxmlformats.org/officeDocument/2006/relationships/image" Target="../media/image7245.png"/><Relationship Id="rId87" Type="http://schemas.openxmlformats.org/officeDocument/2006/relationships/image" Target="../media/image7266.png"/><Relationship Id="rId110" Type="http://schemas.openxmlformats.org/officeDocument/2006/relationships/image" Target="../media/image377.png"/><Relationship Id="rId115" Type="http://schemas.openxmlformats.org/officeDocument/2006/relationships/image" Target="../media/image382.png"/><Relationship Id="rId61" Type="http://schemas.openxmlformats.org/officeDocument/2006/relationships/image" Target="../media/image7240.png"/><Relationship Id="rId82" Type="http://schemas.openxmlformats.org/officeDocument/2006/relationships/image" Target="../media/image7261.png"/><Relationship Id="rId19" Type="http://schemas.openxmlformats.org/officeDocument/2006/relationships/image" Target="../media/image7198.png"/><Relationship Id="rId14" Type="http://schemas.openxmlformats.org/officeDocument/2006/relationships/image" Target="../media/image7193.png"/><Relationship Id="rId30" Type="http://schemas.openxmlformats.org/officeDocument/2006/relationships/image" Target="../media/image7209.png"/><Relationship Id="rId35" Type="http://schemas.openxmlformats.org/officeDocument/2006/relationships/image" Target="../media/image7214.png"/><Relationship Id="rId56" Type="http://schemas.openxmlformats.org/officeDocument/2006/relationships/image" Target="../media/image7235.png"/><Relationship Id="rId77" Type="http://schemas.openxmlformats.org/officeDocument/2006/relationships/image" Target="../media/image7256.png"/><Relationship Id="rId100" Type="http://schemas.openxmlformats.org/officeDocument/2006/relationships/image" Target="../media/image367.png"/><Relationship Id="rId105" Type="http://schemas.openxmlformats.org/officeDocument/2006/relationships/image" Target="../media/image372.png"/><Relationship Id="rId8" Type="http://schemas.openxmlformats.org/officeDocument/2006/relationships/image" Target="../media/image7187.png"/><Relationship Id="rId51" Type="http://schemas.openxmlformats.org/officeDocument/2006/relationships/image" Target="../media/image7230.png"/><Relationship Id="rId72" Type="http://schemas.openxmlformats.org/officeDocument/2006/relationships/image" Target="../media/image7251.png"/><Relationship Id="rId93" Type="http://schemas.openxmlformats.org/officeDocument/2006/relationships/image" Target="../media/image7272.png"/><Relationship Id="rId98" Type="http://schemas.openxmlformats.org/officeDocument/2006/relationships/image" Target="../media/image365.png"/><Relationship Id="rId3" Type="http://schemas.openxmlformats.org/officeDocument/2006/relationships/image" Target="../media/image7182.png"/><Relationship Id="rId25" Type="http://schemas.openxmlformats.org/officeDocument/2006/relationships/image" Target="../media/image7204.png"/><Relationship Id="rId46" Type="http://schemas.openxmlformats.org/officeDocument/2006/relationships/image" Target="../media/image7225.png"/><Relationship Id="rId67" Type="http://schemas.openxmlformats.org/officeDocument/2006/relationships/image" Target="../media/image7246.png"/><Relationship Id="rId116" Type="http://schemas.openxmlformats.org/officeDocument/2006/relationships/image" Target="../media/image383.png"/><Relationship Id="rId20" Type="http://schemas.openxmlformats.org/officeDocument/2006/relationships/image" Target="../media/image7199.png"/><Relationship Id="rId41" Type="http://schemas.openxmlformats.org/officeDocument/2006/relationships/image" Target="../media/image7220.png"/><Relationship Id="rId62" Type="http://schemas.openxmlformats.org/officeDocument/2006/relationships/image" Target="../media/image7241.png"/><Relationship Id="rId83" Type="http://schemas.openxmlformats.org/officeDocument/2006/relationships/image" Target="../media/image7262.png"/><Relationship Id="rId88" Type="http://schemas.openxmlformats.org/officeDocument/2006/relationships/image" Target="../media/image7267.png"/><Relationship Id="rId111" Type="http://schemas.openxmlformats.org/officeDocument/2006/relationships/image" Target="../media/image378.png"/><Relationship Id="rId15" Type="http://schemas.openxmlformats.org/officeDocument/2006/relationships/image" Target="../media/image7194.png"/><Relationship Id="rId36" Type="http://schemas.openxmlformats.org/officeDocument/2006/relationships/image" Target="../media/image7215.png"/><Relationship Id="rId57" Type="http://schemas.openxmlformats.org/officeDocument/2006/relationships/image" Target="../media/image7236.png"/><Relationship Id="rId106" Type="http://schemas.openxmlformats.org/officeDocument/2006/relationships/image" Target="../media/image373.png"/></Relationships>
</file>

<file path=ppt/slides/_rels/slide220.xml.rels><?xml version="1.0" encoding="UTF-8" standalone="yes"?>
<Relationships xmlns="http://schemas.openxmlformats.org/package/2006/relationships"><Relationship Id="rId13" Type="http://schemas.openxmlformats.org/officeDocument/2006/relationships/image" Target="../media/image7288.png"/><Relationship Id="rId18" Type="http://schemas.openxmlformats.org/officeDocument/2006/relationships/image" Target="../media/image7293.png"/><Relationship Id="rId26" Type="http://schemas.openxmlformats.org/officeDocument/2006/relationships/image" Target="../media/image7301.png"/><Relationship Id="rId39" Type="http://schemas.openxmlformats.org/officeDocument/2006/relationships/image" Target="../media/image6357.png"/><Relationship Id="rId21" Type="http://schemas.openxmlformats.org/officeDocument/2006/relationships/image" Target="../media/image7296.png"/><Relationship Id="rId34" Type="http://schemas.openxmlformats.org/officeDocument/2006/relationships/image" Target="../media/image7309.png"/><Relationship Id="rId42" Type="http://schemas.openxmlformats.org/officeDocument/2006/relationships/image" Target="../media/image6360.png"/><Relationship Id="rId47" Type="http://schemas.openxmlformats.org/officeDocument/2006/relationships/image" Target="../media/image6925.png"/><Relationship Id="rId7" Type="http://schemas.openxmlformats.org/officeDocument/2006/relationships/image" Target="../media/image7282.png"/><Relationship Id="rId2" Type="http://schemas.openxmlformats.org/officeDocument/2006/relationships/image" Target="../media/image7277.png"/><Relationship Id="rId16" Type="http://schemas.openxmlformats.org/officeDocument/2006/relationships/image" Target="../media/image7291.png"/><Relationship Id="rId29" Type="http://schemas.openxmlformats.org/officeDocument/2006/relationships/image" Target="../media/image7304.png"/><Relationship Id="rId1" Type="http://schemas.openxmlformats.org/officeDocument/2006/relationships/slideLayout" Target="../slideLayouts/slideLayout5.xml"/><Relationship Id="rId6" Type="http://schemas.openxmlformats.org/officeDocument/2006/relationships/image" Target="../media/image7281.png"/><Relationship Id="rId11" Type="http://schemas.openxmlformats.org/officeDocument/2006/relationships/image" Target="../media/image7286.png"/><Relationship Id="rId24" Type="http://schemas.openxmlformats.org/officeDocument/2006/relationships/image" Target="../media/image7299.png"/><Relationship Id="rId32" Type="http://schemas.openxmlformats.org/officeDocument/2006/relationships/image" Target="../media/image7307.png"/><Relationship Id="rId37" Type="http://schemas.openxmlformats.org/officeDocument/2006/relationships/image" Target="../media/image6355.png"/><Relationship Id="rId40" Type="http://schemas.openxmlformats.org/officeDocument/2006/relationships/image" Target="../media/image6359.png"/><Relationship Id="rId45" Type="http://schemas.openxmlformats.org/officeDocument/2006/relationships/image" Target="../media/image7312.png"/><Relationship Id="rId5" Type="http://schemas.openxmlformats.org/officeDocument/2006/relationships/image" Target="../media/image7280.png"/><Relationship Id="rId15" Type="http://schemas.openxmlformats.org/officeDocument/2006/relationships/image" Target="../media/image7290.png"/><Relationship Id="rId23" Type="http://schemas.openxmlformats.org/officeDocument/2006/relationships/image" Target="../media/image7298.png"/><Relationship Id="rId28" Type="http://schemas.openxmlformats.org/officeDocument/2006/relationships/image" Target="../media/image7303.png"/><Relationship Id="rId36" Type="http://schemas.openxmlformats.org/officeDocument/2006/relationships/image" Target="../media/image7311.png"/><Relationship Id="rId10" Type="http://schemas.openxmlformats.org/officeDocument/2006/relationships/image" Target="../media/image7285.png"/><Relationship Id="rId19" Type="http://schemas.openxmlformats.org/officeDocument/2006/relationships/image" Target="../media/image7294.png"/><Relationship Id="rId31" Type="http://schemas.openxmlformats.org/officeDocument/2006/relationships/image" Target="../media/image7306.png"/><Relationship Id="rId44" Type="http://schemas.openxmlformats.org/officeDocument/2006/relationships/image" Target="../media/image6362.png"/><Relationship Id="rId4" Type="http://schemas.openxmlformats.org/officeDocument/2006/relationships/image" Target="../media/image7279.png"/><Relationship Id="rId9" Type="http://schemas.openxmlformats.org/officeDocument/2006/relationships/image" Target="../media/image7284.png"/><Relationship Id="rId14" Type="http://schemas.openxmlformats.org/officeDocument/2006/relationships/image" Target="../media/image7289.png"/><Relationship Id="rId22" Type="http://schemas.openxmlformats.org/officeDocument/2006/relationships/image" Target="../media/image7297.png"/><Relationship Id="rId27" Type="http://schemas.openxmlformats.org/officeDocument/2006/relationships/image" Target="../media/image7302.png"/><Relationship Id="rId30" Type="http://schemas.openxmlformats.org/officeDocument/2006/relationships/image" Target="../media/image7305.png"/><Relationship Id="rId35" Type="http://schemas.openxmlformats.org/officeDocument/2006/relationships/image" Target="../media/image7310.png"/><Relationship Id="rId43" Type="http://schemas.openxmlformats.org/officeDocument/2006/relationships/image" Target="../media/image6361.png"/><Relationship Id="rId8" Type="http://schemas.openxmlformats.org/officeDocument/2006/relationships/image" Target="../media/image7283.png"/><Relationship Id="rId3" Type="http://schemas.openxmlformats.org/officeDocument/2006/relationships/image" Target="../media/image7278.png"/><Relationship Id="rId12" Type="http://schemas.openxmlformats.org/officeDocument/2006/relationships/image" Target="../media/image7287.png"/><Relationship Id="rId17" Type="http://schemas.openxmlformats.org/officeDocument/2006/relationships/image" Target="../media/image7292.png"/><Relationship Id="rId25" Type="http://schemas.openxmlformats.org/officeDocument/2006/relationships/image" Target="../media/image7300.png"/><Relationship Id="rId33" Type="http://schemas.openxmlformats.org/officeDocument/2006/relationships/image" Target="../media/image7308.png"/><Relationship Id="rId38" Type="http://schemas.openxmlformats.org/officeDocument/2006/relationships/image" Target="../media/image6356.png"/><Relationship Id="rId46" Type="http://schemas.openxmlformats.org/officeDocument/2006/relationships/image" Target="../media/image7313.png"/><Relationship Id="rId20" Type="http://schemas.openxmlformats.org/officeDocument/2006/relationships/image" Target="../media/image7295.png"/><Relationship Id="rId41" Type="http://schemas.openxmlformats.org/officeDocument/2006/relationships/image" Target="../media/image6358.png"/></Relationships>
</file>

<file path=ppt/slides/_rels/slide221.xml.rels><?xml version="1.0" encoding="UTF-8" standalone="yes"?>
<Relationships xmlns="http://schemas.openxmlformats.org/package/2006/relationships"><Relationship Id="rId8" Type="http://schemas.openxmlformats.org/officeDocument/2006/relationships/image" Target="../media/image370.png"/><Relationship Id="rId13" Type="http://schemas.openxmlformats.org/officeDocument/2006/relationships/image" Target="../media/image375.png"/><Relationship Id="rId18" Type="http://schemas.openxmlformats.org/officeDocument/2006/relationships/image" Target="../media/image380.png"/><Relationship Id="rId3" Type="http://schemas.openxmlformats.org/officeDocument/2006/relationships/image" Target="../media/image365.png"/><Relationship Id="rId21" Type="http://schemas.openxmlformats.org/officeDocument/2006/relationships/image" Target="../media/image383.png"/><Relationship Id="rId7" Type="http://schemas.openxmlformats.org/officeDocument/2006/relationships/image" Target="../media/image369.png"/><Relationship Id="rId12" Type="http://schemas.openxmlformats.org/officeDocument/2006/relationships/image" Target="../media/image374.png"/><Relationship Id="rId17" Type="http://schemas.openxmlformats.org/officeDocument/2006/relationships/image" Target="../media/image379.png"/><Relationship Id="rId25" Type="http://schemas.openxmlformats.org/officeDocument/2006/relationships/image" Target="../media/image6925.png"/><Relationship Id="rId2" Type="http://schemas.openxmlformats.org/officeDocument/2006/relationships/image" Target="../media/image7314.png"/><Relationship Id="rId16" Type="http://schemas.openxmlformats.org/officeDocument/2006/relationships/image" Target="../media/image378.png"/><Relationship Id="rId20" Type="http://schemas.openxmlformats.org/officeDocument/2006/relationships/image" Target="../media/image382.png"/><Relationship Id="rId1" Type="http://schemas.openxmlformats.org/officeDocument/2006/relationships/slideLayout" Target="../slideLayouts/slideLayout5.xml"/><Relationship Id="rId6" Type="http://schemas.openxmlformats.org/officeDocument/2006/relationships/image" Target="../media/image368.png"/><Relationship Id="rId11" Type="http://schemas.openxmlformats.org/officeDocument/2006/relationships/image" Target="../media/image373.png"/><Relationship Id="rId24" Type="http://schemas.openxmlformats.org/officeDocument/2006/relationships/image" Target="../media/image386.png"/><Relationship Id="rId5" Type="http://schemas.openxmlformats.org/officeDocument/2006/relationships/image" Target="../media/image367.png"/><Relationship Id="rId15" Type="http://schemas.openxmlformats.org/officeDocument/2006/relationships/image" Target="../media/image377.png"/><Relationship Id="rId23" Type="http://schemas.openxmlformats.org/officeDocument/2006/relationships/image" Target="../media/image385.png"/><Relationship Id="rId10" Type="http://schemas.openxmlformats.org/officeDocument/2006/relationships/image" Target="../media/image372.png"/><Relationship Id="rId19" Type="http://schemas.openxmlformats.org/officeDocument/2006/relationships/image" Target="../media/image381.png"/><Relationship Id="rId4" Type="http://schemas.openxmlformats.org/officeDocument/2006/relationships/image" Target="../media/image366.png"/><Relationship Id="rId9" Type="http://schemas.openxmlformats.org/officeDocument/2006/relationships/image" Target="../media/image371.png"/><Relationship Id="rId14" Type="http://schemas.openxmlformats.org/officeDocument/2006/relationships/image" Target="../media/image376.png"/><Relationship Id="rId22" Type="http://schemas.openxmlformats.org/officeDocument/2006/relationships/image" Target="../media/image384.png"/></Relationships>
</file>

<file path=ppt/slides/_rels/slide222.xml.rels><?xml version="1.0" encoding="UTF-8" standalone="yes"?>
<Relationships xmlns="http://schemas.openxmlformats.org/package/2006/relationships"><Relationship Id="rId3" Type="http://schemas.openxmlformats.org/officeDocument/2006/relationships/image" Target="../media/image7312.png"/><Relationship Id="rId2" Type="http://schemas.openxmlformats.org/officeDocument/2006/relationships/image" Target="../media/image7315.png"/><Relationship Id="rId1" Type="http://schemas.openxmlformats.org/officeDocument/2006/relationships/slideLayout" Target="../slideLayouts/slideLayout5.xml"/><Relationship Id="rId5" Type="http://schemas.openxmlformats.org/officeDocument/2006/relationships/image" Target="../media/image6925.png"/><Relationship Id="rId4" Type="http://schemas.openxmlformats.org/officeDocument/2006/relationships/image" Target="../media/image7313.png"/></Relationships>
</file>

<file path=ppt/slides/_rels/slide223.xml.rels><?xml version="1.0" encoding="UTF-8" standalone="yes"?>
<Relationships xmlns="http://schemas.openxmlformats.org/package/2006/relationships"><Relationship Id="rId117" Type="http://schemas.openxmlformats.org/officeDocument/2006/relationships/image" Target="../media/image7409.png"/><Relationship Id="rId21" Type="http://schemas.openxmlformats.org/officeDocument/2006/relationships/image" Target="../media/image383.png"/><Relationship Id="rId63" Type="http://schemas.openxmlformats.org/officeDocument/2006/relationships/image" Target="../media/image7355.png"/><Relationship Id="rId159" Type="http://schemas.openxmlformats.org/officeDocument/2006/relationships/image" Target="../media/image7451.png"/><Relationship Id="rId170" Type="http://schemas.openxmlformats.org/officeDocument/2006/relationships/image" Target="../media/image7462.png"/><Relationship Id="rId226" Type="http://schemas.openxmlformats.org/officeDocument/2006/relationships/image" Target="../media/image7518.png"/><Relationship Id="rId268" Type="http://schemas.openxmlformats.org/officeDocument/2006/relationships/image" Target="../media/image7560.png"/><Relationship Id="rId11" Type="http://schemas.openxmlformats.org/officeDocument/2006/relationships/image" Target="../media/image373.png"/><Relationship Id="rId32" Type="http://schemas.openxmlformats.org/officeDocument/2006/relationships/image" Target="../media/image7324.png"/><Relationship Id="rId53" Type="http://schemas.openxmlformats.org/officeDocument/2006/relationships/image" Target="../media/image7345.png"/><Relationship Id="rId74" Type="http://schemas.openxmlformats.org/officeDocument/2006/relationships/image" Target="../media/image7366.png"/><Relationship Id="rId128" Type="http://schemas.openxmlformats.org/officeDocument/2006/relationships/image" Target="../media/image7420.png"/><Relationship Id="rId149" Type="http://schemas.openxmlformats.org/officeDocument/2006/relationships/image" Target="../media/image7441.png"/><Relationship Id="rId5" Type="http://schemas.openxmlformats.org/officeDocument/2006/relationships/image" Target="../media/image367.png"/><Relationship Id="rId95" Type="http://schemas.openxmlformats.org/officeDocument/2006/relationships/image" Target="../media/image7387.png"/><Relationship Id="rId160" Type="http://schemas.openxmlformats.org/officeDocument/2006/relationships/image" Target="../media/image7452.png"/><Relationship Id="rId181" Type="http://schemas.openxmlformats.org/officeDocument/2006/relationships/image" Target="../media/image7473.png"/><Relationship Id="rId216" Type="http://schemas.openxmlformats.org/officeDocument/2006/relationships/image" Target="../media/image7508.png"/><Relationship Id="rId237" Type="http://schemas.openxmlformats.org/officeDocument/2006/relationships/image" Target="../media/image7529.png"/><Relationship Id="rId258" Type="http://schemas.openxmlformats.org/officeDocument/2006/relationships/image" Target="../media/image7550.png"/><Relationship Id="rId22" Type="http://schemas.openxmlformats.org/officeDocument/2006/relationships/image" Target="../media/image384.png"/><Relationship Id="rId43" Type="http://schemas.openxmlformats.org/officeDocument/2006/relationships/image" Target="../media/image7335.png"/><Relationship Id="rId64" Type="http://schemas.openxmlformats.org/officeDocument/2006/relationships/image" Target="../media/image7356.png"/><Relationship Id="rId118" Type="http://schemas.openxmlformats.org/officeDocument/2006/relationships/image" Target="../media/image7410.png"/><Relationship Id="rId139" Type="http://schemas.openxmlformats.org/officeDocument/2006/relationships/image" Target="../media/image7431.png"/><Relationship Id="rId85" Type="http://schemas.openxmlformats.org/officeDocument/2006/relationships/image" Target="../media/image7377.png"/><Relationship Id="rId150" Type="http://schemas.openxmlformats.org/officeDocument/2006/relationships/image" Target="../media/image7442.png"/><Relationship Id="rId171" Type="http://schemas.openxmlformats.org/officeDocument/2006/relationships/image" Target="../media/image7463.png"/><Relationship Id="rId192" Type="http://schemas.openxmlformats.org/officeDocument/2006/relationships/image" Target="../media/image7484.png"/><Relationship Id="rId206" Type="http://schemas.openxmlformats.org/officeDocument/2006/relationships/image" Target="../media/image7498.png"/><Relationship Id="rId227" Type="http://schemas.openxmlformats.org/officeDocument/2006/relationships/image" Target="../media/image7519.png"/><Relationship Id="rId248" Type="http://schemas.openxmlformats.org/officeDocument/2006/relationships/image" Target="../media/image7540.png"/><Relationship Id="rId269" Type="http://schemas.openxmlformats.org/officeDocument/2006/relationships/image" Target="../media/image7561.png"/><Relationship Id="rId12" Type="http://schemas.openxmlformats.org/officeDocument/2006/relationships/image" Target="../media/image374.png"/><Relationship Id="rId33" Type="http://schemas.openxmlformats.org/officeDocument/2006/relationships/image" Target="../media/image7325.png"/><Relationship Id="rId108" Type="http://schemas.openxmlformats.org/officeDocument/2006/relationships/image" Target="../media/image7400.png"/><Relationship Id="rId129" Type="http://schemas.openxmlformats.org/officeDocument/2006/relationships/image" Target="../media/image7421.png"/><Relationship Id="rId54" Type="http://schemas.openxmlformats.org/officeDocument/2006/relationships/image" Target="../media/image7346.png"/><Relationship Id="rId75" Type="http://schemas.openxmlformats.org/officeDocument/2006/relationships/image" Target="../media/image7367.png"/><Relationship Id="rId96" Type="http://schemas.openxmlformats.org/officeDocument/2006/relationships/image" Target="../media/image7388.png"/><Relationship Id="rId140" Type="http://schemas.openxmlformats.org/officeDocument/2006/relationships/image" Target="../media/image7432.png"/><Relationship Id="rId161" Type="http://schemas.openxmlformats.org/officeDocument/2006/relationships/image" Target="../media/image7453.png"/><Relationship Id="rId182" Type="http://schemas.openxmlformats.org/officeDocument/2006/relationships/image" Target="../media/image7474.png"/><Relationship Id="rId217" Type="http://schemas.openxmlformats.org/officeDocument/2006/relationships/image" Target="../media/image7509.png"/><Relationship Id="rId6" Type="http://schemas.openxmlformats.org/officeDocument/2006/relationships/image" Target="../media/image368.png"/><Relationship Id="rId238" Type="http://schemas.openxmlformats.org/officeDocument/2006/relationships/image" Target="../media/image7530.png"/><Relationship Id="rId259" Type="http://schemas.openxmlformats.org/officeDocument/2006/relationships/image" Target="../media/image7551.png"/><Relationship Id="rId23" Type="http://schemas.openxmlformats.org/officeDocument/2006/relationships/image" Target="../media/image385.png"/><Relationship Id="rId119" Type="http://schemas.openxmlformats.org/officeDocument/2006/relationships/image" Target="../media/image7411.png"/><Relationship Id="rId270" Type="http://schemas.openxmlformats.org/officeDocument/2006/relationships/image" Target="../media/image6925.png"/><Relationship Id="rId44" Type="http://schemas.openxmlformats.org/officeDocument/2006/relationships/image" Target="../media/image7336.png"/><Relationship Id="rId65" Type="http://schemas.openxmlformats.org/officeDocument/2006/relationships/image" Target="../media/image7357.png"/><Relationship Id="rId86" Type="http://schemas.openxmlformats.org/officeDocument/2006/relationships/image" Target="../media/image7378.png"/><Relationship Id="rId130" Type="http://schemas.openxmlformats.org/officeDocument/2006/relationships/image" Target="../media/image7422.png"/><Relationship Id="rId151" Type="http://schemas.openxmlformats.org/officeDocument/2006/relationships/image" Target="../media/image7443.png"/><Relationship Id="rId172" Type="http://schemas.openxmlformats.org/officeDocument/2006/relationships/image" Target="../media/image7464.png"/><Relationship Id="rId193" Type="http://schemas.openxmlformats.org/officeDocument/2006/relationships/image" Target="../media/image7485.png"/><Relationship Id="rId207" Type="http://schemas.openxmlformats.org/officeDocument/2006/relationships/image" Target="../media/image7499.png"/><Relationship Id="rId228" Type="http://schemas.openxmlformats.org/officeDocument/2006/relationships/image" Target="../media/image7520.png"/><Relationship Id="rId249" Type="http://schemas.openxmlformats.org/officeDocument/2006/relationships/image" Target="../media/image7541.png"/><Relationship Id="rId13" Type="http://schemas.openxmlformats.org/officeDocument/2006/relationships/image" Target="../media/image375.png"/><Relationship Id="rId109" Type="http://schemas.openxmlformats.org/officeDocument/2006/relationships/image" Target="../media/image7401.png"/><Relationship Id="rId260" Type="http://schemas.openxmlformats.org/officeDocument/2006/relationships/image" Target="../media/image7552.png"/><Relationship Id="rId34" Type="http://schemas.openxmlformats.org/officeDocument/2006/relationships/image" Target="../media/image7326.png"/><Relationship Id="rId55" Type="http://schemas.openxmlformats.org/officeDocument/2006/relationships/image" Target="../media/image7347.png"/><Relationship Id="rId76" Type="http://schemas.openxmlformats.org/officeDocument/2006/relationships/image" Target="../media/image7368.png"/><Relationship Id="rId97" Type="http://schemas.openxmlformats.org/officeDocument/2006/relationships/image" Target="../media/image7389.png"/><Relationship Id="rId120" Type="http://schemas.openxmlformats.org/officeDocument/2006/relationships/image" Target="../media/image7412.png"/><Relationship Id="rId141" Type="http://schemas.openxmlformats.org/officeDocument/2006/relationships/image" Target="../media/image7433.png"/><Relationship Id="rId7" Type="http://schemas.openxmlformats.org/officeDocument/2006/relationships/image" Target="../media/image369.png"/><Relationship Id="rId162" Type="http://schemas.openxmlformats.org/officeDocument/2006/relationships/image" Target="../media/image7454.png"/><Relationship Id="rId183" Type="http://schemas.openxmlformats.org/officeDocument/2006/relationships/image" Target="../media/image7475.png"/><Relationship Id="rId218" Type="http://schemas.openxmlformats.org/officeDocument/2006/relationships/image" Target="../media/image7510.png"/><Relationship Id="rId239" Type="http://schemas.openxmlformats.org/officeDocument/2006/relationships/image" Target="../media/image7531.png"/><Relationship Id="rId250" Type="http://schemas.openxmlformats.org/officeDocument/2006/relationships/image" Target="../media/image7542.png"/><Relationship Id="rId24" Type="http://schemas.openxmlformats.org/officeDocument/2006/relationships/image" Target="../media/image386.png"/><Relationship Id="rId45" Type="http://schemas.openxmlformats.org/officeDocument/2006/relationships/image" Target="../media/image7337.png"/><Relationship Id="rId66" Type="http://schemas.openxmlformats.org/officeDocument/2006/relationships/image" Target="../media/image7358.png"/><Relationship Id="rId87" Type="http://schemas.openxmlformats.org/officeDocument/2006/relationships/image" Target="../media/image7379.png"/><Relationship Id="rId110" Type="http://schemas.openxmlformats.org/officeDocument/2006/relationships/image" Target="../media/image7402.png"/><Relationship Id="rId131" Type="http://schemas.openxmlformats.org/officeDocument/2006/relationships/image" Target="../media/image7423.png"/><Relationship Id="rId152" Type="http://schemas.openxmlformats.org/officeDocument/2006/relationships/image" Target="../media/image7444.png"/><Relationship Id="rId173" Type="http://schemas.openxmlformats.org/officeDocument/2006/relationships/image" Target="../media/image7465.png"/><Relationship Id="rId194" Type="http://schemas.openxmlformats.org/officeDocument/2006/relationships/image" Target="../media/image7486.png"/><Relationship Id="rId208" Type="http://schemas.openxmlformats.org/officeDocument/2006/relationships/image" Target="../media/image7500.png"/><Relationship Id="rId229" Type="http://schemas.openxmlformats.org/officeDocument/2006/relationships/image" Target="../media/image7521.png"/><Relationship Id="rId240" Type="http://schemas.openxmlformats.org/officeDocument/2006/relationships/image" Target="../media/image7532.png"/><Relationship Id="rId261" Type="http://schemas.openxmlformats.org/officeDocument/2006/relationships/image" Target="../media/image7553.png"/><Relationship Id="rId14" Type="http://schemas.openxmlformats.org/officeDocument/2006/relationships/image" Target="../media/image376.png"/><Relationship Id="rId35" Type="http://schemas.openxmlformats.org/officeDocument/2006/relationships/image" Target="../media/image7327.png"/><Relationship Id="rId56" Type="http://schemas.openxmlformats.org/officeDocument/2006/relationships/image" Target="../media/image7348.png"/><Relationship Id="rId77" Type="http://schemas.openxmlformats.org/officeDocument/2006/relationships/image" Target="../media/image7369.png"/><Relationship Id="rId100" Type="http://schemas.openxmlformats.org/officeDocument/2006/relationships/image" Target="../media/image7392.png"/><Relationship Id="rId8" Type="http://schemas.openxmlformats.org/officeDocument/2006/relationships/image" Target="../media/image370.png"/><Relationship Id="rId98" Type="http://schemas.openxmlformats.org/officeDocument/2006/relationships/image" Target="../media/image7390.png"/><Relationship Id="rId121" Type="http://schemas.openxmlformats.org/officeDocument/2006/relationships/image" Target="../media/image7413.png"/><Relationship Id="rId142" Type="http://schemas.openxmlformats.org/officeDocument/2006/relationships/image" Target="../media/image7434.png"/><Relationship Id="rId163" Type="http://schemas.openxmlformats.org/officeDocument/2006/relationships/image" Target="../media/image7455.png"/><Relationship Id="rId184" Type="http://schemas.openxmlformats.org/officeDocument/2006/relationships/image" Target="../media/image7476.png"/><Relationship Id="rId219" Type="http://schemas.openxmlformats.org/officeDocument/2006/relationships/image" Target="../media/image7511.png"/><Relationship Id="rId230" Type="http://schemas.openxmlformats.org/officeDocument/2006/relationships/image" Target="../media/image7522.png"/><Relationship Id="rId251" Type="http://schemas.openxmlformats.org/officeDocument/2006/relationships/image" Target="../media/image7543.png"/><Relationship Id="rId25" Type="http://schemas.openxmlformats.org/officeDocument/2006/relationships/image" Target="../media/image7317.png"/><Relationship Id="rId46" Type="http://schemas.openxmlformats.org/officeDocument/2006/relationships/image" Target="../media/image7338.png"/><Relationship Id="rId67" Type="http://schemas.openxmlformats.org/officeDocument/2006/relationships/image" Target="../media/image7359.png"/><Relationship Id="rId88" Type="http://schemas.openxmlformats.org/officeDocument/2006/relationships/image" Target="../media/image7380.png"/><Relationship Id="rId111" Type="http://schemas.openxmlformats.org/officeDocument/2006/relationships/image" Target="../media/image7403.png"/><Relationship Id="rId132" Type="http://schemas.openxmlformats.org/officeDocument/2006/relationships/image" Target="../media/image7424.png"/><Relationship Id="rId153" Type="http://schemas.openxmlformats.org/officeDocument/2006/relationships/image" Target="../media/image7445.png"/><Relationship Id="rId174" Type="http://schemas.openxmlformats.org/officeDocument/2006/relationships/image" Target="../media/image7466.png"/><Relationship Id="rId195" Type="http://schemas.openxmlformats.org/officeDocument/2006/relationships/image" Target="../media/image7487.png"/><Relationship Id="rId209" Type="http://schemas.openxmlformats.org/officeDocument/2006/relationships/image" Target="../media/image7501.png"/><Relationship Id="rId220" Type="http://schemas.openxmlformats.org/officeDocument/2006/relationships/image" Target="../media/image7512.png"/><Relationship Id="rId241" Type="http://schemas.openxmlformats.org/officeDocument/2006/relationships/image" Target="../media/image7533.png"/><Relationship Id="rId15" Type="http://schemas.openxmlformats.org/officeDocument/2006/relationships/image" Target="../media/image377.png"/><Relationship Id="rId36" Type="http://schemas.openxmlformats.org/officeDocument/2006/relationships/image" Target="../media/image7328.png"/><Relationship Id="rId57" Type="http://schemas.openxmlformats.org/officeDocument/2006/relationships/image" Target="../media/image7349.png"/><Relationship Id="rId262" Type="http://schemas.openxmlformats.org/officeDocument/2006/relationships/image" Target="../media/image7554.png"/><Relationship Id="rId78" Type="http://schemas.openxmlformats.org/officeDocument/2006/relationships/image" Target="../media/image7370.png"/><Relationship Id="rId99" Type="http://schemas.openxmlformats.org/officeDocument/2006/relationships/image" Target="../media/image7391.png"/><Relationship Id="rId101" Type="http://schemas.openxmlformats.org/officeDocument/2006/relationships/image" Target="../media/image7393.png"/><Relationship Id="rId122" Type="http://schemas.openxmlformats.org/officeDocument/2006/relationships/image" Target="../media/image7414.png"/><Relationship Id="rId143" Type="http://schemas.openxmlformats.org/officeDocument/2006/relationships/image" Target="../media/image7435.png"/><Relationship Id="rId164" Type="http://schemas.openxmlformats.org/officeDocument/2006/relationships/image" Target="../media/image7456.png"/><Relationship Id="rId185" Type="http://schemas.openxmlformats.org/officeDocument/2006/relationships/image" Target="../media/image7477.png"/><Relationship Id="rId9" Type="http://schemas.openxmlformats.org/officeDocument/2006/relationships/image" Target="../media/image371.png"/><Relationship Id="rId210" Type="http://schemas.openxmlformats.org/officeDocument/2006/relationships/image" Target="../media/image7502.png"/><Relationship Id="rId26" Type="http://schemas.openxmlformats.org/officeDocument/2006/relationships/image" Target="../media/image7318.png"/><Relationship Id="rId231" Type="http://schemas.openxmlformats.org/officeDocument/2006/relationships/image" Target="../media/image7523.png"/><Relationship Id="rId252" Type="http://schemas.openxmlformats.org/officeDocument/2006/relationships/image" Target="../media/image7544.png"/><Relationship Id="rId47" Type="http://schemas.openxmlformats.org/officeDocument/2006/relationships/image" Target="../media/image7339.png"/><Relationship Id="rId68" Type="http://schemas.openxmlformats.org/officeDocument/2006/relationships/image" Target="../media/image7360.png"/><Relationship Id="rId89" Type="http://schemas.openxmlformats.org/officeDocument/2006/relationships/image" Target="../media/image7381.png"/><Relationship Id="rId112" Type="http://schemas.openxmlformats.org/officeDocument/2006/relationships/image" Target="../media/image7404.png"/><Relationship Id="rId133" Type="http://schemas.openxmlformats.org/officeDocument/2006/relationships/image" Target="../media/image7425.png"/><Relationship Id="rId154" Type="http://schemas.openxmlformats.org/officeDocument/2006/relationships/image" Target="../media/image7446.png"/><Relationship Id="rId175" Type="http://schemas.openxmlformats.org/officeDocument/2006/relationships/image" Target="../media/image7467.png"/><Relationship Id="rId196" Type="http://schemas.openxmlformats.org/officeDocument/2006/relationships/image" Target="../media/image7488.png"/><Relationship Id="rId200" Type="http://schemas.openxmlformats.org/officeDocument/2006/relationships/image" Target="../media/image7492.png"/><Relationship Id="rId16" Type="http://schemas.openxmlformats.org/officeDocument/2006/relationships/image" Target="../media/image378.png"/><Relationship Id="rId221" Type="http://schemas.openxmlformats.org/officeDocument/2006/relationships/image" Target="../media/image7513.png"/><Relationship Id="rId242" Type="http://schemas.openxmlformats.org/officeDocument/2006/relationships/image" Target="../media/image7534.png"/><Relationship Id="rId263" Type="http://schemas.openxmlformats.org/officeDocument/2006/relationships/image" Target="../media/image7555.png"/><Relationship Id="rId37" Type="http://schemas.openxmlformats.org/officeDocument/2006/relationships/image" Target="../media/image7329.png"/><Relationship Id="rId58" Type="http://schemas.openxmlformats.org/officeDocument/2006/relationships/image" Target="../media/image7350.png"/><Relationship Id="rId79" Type="http://schemas.openxmlformats.org/officeDocument/2006/relationships/image" Target="../media/image7371.png"/><Relationship Id="rId102" Type="http://schemas.openxmlformats.org/officeDocument/2006/relationships/image" Target="../media/image7394.png"/><Relationship Id="rId123" Type="http://schemas.openxmlformats.org/officeDocument/2006/relationships/image" Target="../media/image7415.png"/><Relationship Id="rId144" Type="http://schemas.openxmlformats.org/officeDocument/2006/relationships/image" Target="../media/image7436.png"/><Relationship Id="rId90" Type="http://schemas.openxmlformats.org/officeDocument/2006/relationships/image" Target="../media/image7382.png"/><Relationship Id="rId165" Type="http://schemas.openxmlformats.org/officeDocument/2006/relationships/image" Target="../media/image7457.png"/><Relationship Id="rId186" Type="http://schemas.openxmlformats.org/officeDocument/2006/relationships/image" Target="../media/image7478.png"/><Relationship Id="rId211" Type="http://schemas.openxmlformats.org/officeDocument/2006/relationships/image" Target="../media/image7503.png"/><Relationship Id="rId232" Type="http://schemas.openxmlformats.org/officeDocument/2006/relationships/image" Target="../media/image7524.png"/><Relationship Id="rId253" Type="http://schemas.openxmlformats.org/officeDocument/2006/relationships/image" Target="../media/image7545.png"/><Relationship Id="rId27" Type="http://schemas.openxmlformats.org/officeDocument/2006/relationships/image" Target="../media/image7319.png"/><Relationship Id="rId48" Type="http://schemas.openxmlformats.org/officeDocument/2006/relationships/image" Target="../media/image7340.png"/><Relationship Id="rId69" Type="http://schemas.openxmlformats.org/officeDocument/2006/relationships/image" Target="../media/image7361.png"/><Relationship Id="rId113" Type="http://schemas.openxmlformats.org/officeDocument/2006/relationships/image" Target="../media/image7405.png"/><Relationship Id="rId134" Type="http://schemas.openxmlformats.org/officeDocument/2006/relationships/image" Target="../media/image7426.png"/><Relationship Id="rId80" Type="http://schemas.openxmlformats.org/officeDocument/2006/relationships/image" Target="../media/image7372.png"/><Relationship Id="rId155" Type="http://schemas.openxmlformats.org/officeDocument/2006/relationships/image" Target="../media/image7447.png"/><Relationship Id="rId176" Type="http://schemas.openxmlformats.org/officeDocument/2006/relationships/image" Target="../media/image7468.png"/><Relationship Id="rId197" Type="http://schemas.openxmlformats.org/officeDocument/2006/relationships/image" Target="../media/image7489.png"/><Relationship Id="rId201" Type="http://schemas.openxmlformats.org/officeDocument/2006/relationships/image" Target="../media/image7493.png"/><Relationship Id="rId222" Type="http://schemas.openxmlformats.org/officeDocument/2006/relationships/image" Target="../media/image7514.png"/><Relationship Id="rId243" Type="http://schemas.openxmlformats.org/officeDocument/2006/relationships/image" Target="../media/image7535.png"/><Relationship Id="rId264" Type="http://schemas.openxmlformats.org/officeDocument/2006/relationships/image" Target="../media/image7556.png"/><Relationship Id="rId17" Type="http://schemas.openxmlformats.org/officeDocument/2006/relationships/image" Target="../media/image379.png"/><Relationship Id="rId38" Type="http://schemas.openxmlformats.org/officeDocument/2006/relationships/image" Target="../media/image7330.png"/><Relationship Id="rId59" Type="http://schemas.openxmlformats.org/officeDocument/2006/relationships/image" Target="../media/image7351.png"/><Relationship Id="rId103" Type="http://schemas.openxmlformats.org/officeDocument/2006/relationships/image" Target="../media/image7395.png"/><Relationship Id="rId124" Type="http://schemas.openxmlformats.org/officeDocument/2006/relationships/image" Target="../media/image7416.png"/><Relationship Id="rId70" Type="http://schemas.openxmlformats.org/officeDocument/2006/relationships/image" Target="../media/image7362.png"/><Relationship Id="rId91" Type="http://schemas.openxmlformats.org/officeDocument/2006/relationships/image" Target="../media/image7383.png"/><Relationship Id="rId145" Type="http://schemas.openxmlformats.org/officeDocument/2006/relationships/image" Target="../media/image7437.png"/><Relationship Id="rId166" Type="http://schemas.openxmlformats.org/officeDocument/2006/relationships/image" Target="../media/image7458.png"/><Relationship Id="rId187" Type="http://schemas.openxmlformats.org/officeDocument/2006/relationships/image" Target="../media/image7479.png"/><Relationship Id="rId1" Type="http://schemas.openxmlformats.org/officeDocument/2006/relationships/slideLayout" Target="../slideLayouts/slideLayout5.xml"/><Relationship Id="rId212" Type="http://schemas.openxmlformats.org/officeDocument/2006/relationships/image" Target="../media/image7504.png"/><Relationship Id="rId233" Type="http://schemas.openxmlformats.org/officeDocument/2006/relationships/image" Target="../media/image7525.png"/><Relationship Id="rId254" Type="http://schemas.openxmlformats.org/officeDocument/2006/relationships/image" Target="../media/image7546.png"/><Relationship Id="rId28" Type="http://schemas.openxmlformats.org/officeDocument/2006/relationships/image" Target="../media/image7320.png"/><Relationship Id="rId49" Type="http://schemas.openxmlformats.org/officeDocument/2006/relationships/image" Target="../media/image7341.png"/><Relationship Id="rId114" Type="http://schemas.openxmlformats.org/officeDocument/2006/relationships/image" Target="../media/image7406.png"/><Relationship Id="rId60" Type="http://schemas.openxmlformats.org/officeDocument/2006/relationships/image" Target="../media/image7352.png"/><Relationship Id="rId81" Type="http://schemas.openxmlformats.org/officeDocument/2006/relationships/image" Target="../media/image7373.png"/><Relationship Id="rId135" Type="http://schemas.openxmlformats.org/officeDocument/2006/relationships/image" Target="../media/image7427.png"/><Relationship Id="rId156" Type="http://schemas.openxmlformats.org/officeDocument/2006/relationships/image" Target="../media/image7448.png"/><Relationship Id="rId177" Type="http://schemas.openxmlformats.org/officeDocument/2006/relationships/image" Target="../media/image7469.png"/><Relationship Id="rId198" Type="http://schemas.openxmlformats.org/officeDocument/2006/relationships/image" Target="../media/image7490.png"/><Relationship Id="rId202" Type="http://schemas.openxmlformats.org/officeDocument/2006/relationships/image" Target="../media/image7494.png"/><Relationship Id="rId223" Type="http://schemas.openxmlformats.org/officeDocument/2006/relationships/image" Target="../media/image7515.png"/><Relationship Id="rId244" Type="http://schemas.openxmlformats.org/officeDocument/2006/relationships/image" Target="../media/image7536.png"/><Relationship Id="rId18" Type="http://schemas.openxmlformats.org/officeDocument/2006/relationships/image" Target="../media/image380.png"/><Relationship Id="rId39" Type="http://schemas.openxmlformats.org/officeDocument/2006/relationships/image" Target="../media/image7331.png"/><Relationship Id="rId265" Type="http://schemas.openxmlformats.org/officeDocument/2006/relationships/image" Target="../media/image7557.png"/><Relationship Id="rId50" Type="http://schemas.openxmlformats.org/officeDocument/2006/relationships/image" Target="../media/image7342.png"/><Relationship Id="rId104" Type="http://schemas.openxmlformats.org/officeDocument/2006/relationships/image" Target="../media/image7396.png"/><Relationship Id="rId125" Type="http://schemas.openxmlformats.org/officeDocument/2006/relationships/image" Target="../media/image7417.png"/><Relationship Id="rId146" Type="http://schemas.openxmlformats.org/officeDocument/2006/relationships/image" Target="../media/image7438.png"/><Relationship Id="rId167" Type="http://schemas.openxmlformats.org/officeDocument/2006/relationships/image" Target="../media/image7459.png"/><Relationship Id="rId188" Type="http://schemas.openxmlformats.org/officeDocument/2006/relationships/image" Target="../media/image7480.png"/><Relationship Id="rId71" Type="http://schemas.openxmlformats.org/officeDocument/2006/relationships/image" Target="../media/image7363.png"/><Relationship Id="rId92" Type="http://schemas.openxmlformats.org/officeDocument/2006/relationships/image" Target="../media/image7384.png"/><Relationship Id="rId213" Type="http://schemas.openxmlformats.org/officeDocument/2006/relationships/image" Target="../media/image7505.png"/><Relationship Id="rId234" Type="http://schemas.openxmlformats.org/officeDocument/2006/relationships/image" Target="../media/image7526.png"/><Relationship Id="rId2" Type="http://schemas.openxmlformats.org/officeDocument/2006/relationships/image" Target="../media/image7316.png"/><Relationship Id="rId29" Type="http://schemas.openxmlformats.org/officeDocument/2006/relationships/image" Target="../media/image7321.png"/><Relationship Id="rId255" Type="http://schemas.openxmlformats.org/officeDocument/2006/relationships/image" Target="../media/image7547.png"/><Relationship Id="rId40" Type="http://schemas.openxmlformats.org/officeDocument/2006/relationships/image" Target="../media/image7332.png"/><Relationship Id="rId115" Type="http://schemas.openxmlformats.org/officeDocument/2006/relationships/image" Target="../media/image7407.png"/><Relationship Id="rId136" Type="http://schemas.openxmlformats.org/officeDocument/2006/relationships/image" Target="../media/image7428.png"/><Relationship Id="rId157" Type="http://schemas.openxmlformats.org/officeDocument/2006/relationships/image" Target="../media/image7449.png"/><Relationship Id="rId178" Type="http://schemas.openxmlformats.org/officeDocument/2006/relationships/image" Target="../media/image7470.png"/><Relationship Id="rId61" Type="http://schemas.openxmlformats.org/officeDocument/2006/relationships/image" Target="../media/image7353.png"/><Relationship Id="rId82" Type="http://schemas.openxmlformats.org/officeDocument/2006/relationships/image" Target="../media/image7374.png"/><Relationship Id="rId199" Type="http://schemas.openxmlformats.org/officeDocument/2006/relationships/image" Target="../media/image7491.png"/><Relationship Id="rId203" Type="http://schemas.openxmlformats.org/officeDocument/2006/relationships/image" Target="../media/image7495.png"/><Relationship Id="rId19" Type="http://schemas.openxmlformats.org/officeDocument/2006/relationships/image" Target="../media/image381.png"/><Relationship Id="rId224" Type="http://schemas.openxmlformats.org/officeDocument/2006/relationships/image" Target="../media/image7516.png"/><Relationship Id="rId245" Type="http://schemas.openxmlformats.org/officeDocument/2006/relationships/image" Target="../media/image7537.png"/><Relationship Id="rId266" Type="http://schemas.openxmlformats.org/officeDocument/2006/relationships/image" Target="../media/image7558.png"/><Relationship Id="rId30" Type="http://schemas.openxmlformats.org/officeDocument/2006/relationships/image" Target="../media/image7322.png"/><Relationship Id="rId105" Type="http://schemas.openxmlformats.org/officeDocument/2006/relationships/image" Target="../media/image7397.png"/><Relationship Id="rId126" Type="http://schemas.openxmlformats.org/officeDocument/2006/relationships/image" Target="../media/image7418.png"/><Relationship Id="rId147" Type="http://schemas.openxmlformats.org/officeDocument/2006/relationships/image" Target="../media/image7439.png"/><Relationship Id="rId168" Type="http://schemas.openxmlformats.org/officeDocument/2006/relationships/image" Target="../media/image7460.png"/><Relationship Id="rId51" Type="http://schemas.openxmlformats.org/officeDocument/2006/relationships/image" Target="../media/image7343.png"/><Relationship Id="rId72" Type="http://schemas.openxmlformats.org/officeDocument/2006/relationships/image" Target="../media/image7364.png"/><Relationship Id="rId93" Type="http://schemas.openxmlformats.org/officeDocument/2006/relationships/image" Target="../media/image7385.png"/><Relationship Id="rId189" Type="http://schemas.openxmlformats.org/officeDocument/2006/relationships/image" Target="../media/image7481.png"/><Relationship Id="rId3" Type="http://schemas.openxmlformats.org/officeDocument/2006/relationships/image" Target="../media/image365.png"/><Relationship Id="rId214" Type="http://schemas.openxmlformats.org/officeDocument/2006/relationships/image" Target="../media/image7506.png"/><Relationship Id="rId235" Type="http://schemas.openxmlformats.org/officeDocument/2006/relationships/image" Target="../media/image7527.png"/><Relationship Id="rId256" Type="http://schemas.openxmlformats.org/officeDocument/2006/relationships/image" Target="../media/image7548.png"/><Relationship Id="rId116" Type="http://schemas.openxmlformats.org/officeDocument/2006/relationships/image" Target="../media/image7408.png"/><Relationship Id="rId137" Type="http://schemas.openxmlformats.org/officeDocument/2006/relationships/image" Target="../media/image7429.png"/><Relationship Id="rId158" Type="http://schemas.openxmlformats.org/officeDocument/2006/relationships/image" Target="../media/image7450.png"/><Relationship Id="rId20" Type="http://schemas.openxmlformats.org/officeDocument/2006/relationships/image" Target="../media/image382.png"/><Relationship Id="rId41" Type="http://schemas.openxmlformats.org/officeDocument/2006/relationships/image" Target="../media/image7333.png"/><Relationship Id="rId62" Type="http://schemas.openxmlformats.org/officeDocument/2006/relationships/image" Target="../media/image7354.png"/><Relationship Id="rId83" Type="http://schemas.openxmlformats.org/officeDocument/2006/relationships/image" Target="../media/image7375.png"/><Relationship Id="rId179" Type="http://schemas.openxmlformats.org/officeDocument/2006/relationships/image" Target="../media/image7471.png"/><Relationship Id="rId190" Type="http://schemas.openxmlformats.org/officeDocument/2006/relationships/image" Target="../media/image7482.png"/><Relationship Id="rId204" Type="http://schemas.openxmlformats.org/officeDocument/2006/relationships/image" Target="../media/image7496.png"/><Relationship Id="rId225" Type="http://schemas.openxmlformats.org/officeDocument/2006/relationships/image" Target="../media/image7517.png"/><Relationship Id="rId246" Type="http://schemas.openxmlformats.org/officeDocument/2006/relationships/image" Target="../media/image7538.png"/><Relationship Id="rId267" Type="http://schemas.openxmlformats.org/officeDocument/2006/relationships/image" Target="../media/image7559.png"/><Relationship Id="rId106" Type="http://schemas.openxmlformats.org/officeDocument/2006/relationships/image" Target="../media/image7398.png"/><Relationship Id="rId127" Type="http://schemas.openxmlformats.org/officeDocument/2006/relationships/image" Target="../media/image7419.png"/><Relationship Id="rId10" Type="http://schemas.openxmlformats.org/officeDocument/2006/relationships/image" Target="../media/image372.png"/><Relationship Id="rId31" Type="http://schemas.openxmlformats.org/officeDocument/2006/relationships/image" Target="../media/image7323.png"/><Relationship Id="rId52" Type="http://schemas.openxmlformats.org/officeDocument/2006/relationships/image" Target="../media/image7344.png"/><Relationship Id="rId73" Type="http://schemas.openxmlformats.org/officeDocument/2006/relationships/image" Target="../media/image7365.png"/><Relationship Id="rId94" Type="http://schemas.openxmlformats.org/officeDocument/2006/relationships/image" Target="../media/image7386.png"/><Relationship Id="rId148" Type="http://schemas.openxmlformats.org/officeDocument/2006/relationships/image" Target="../media/image7440.png"/><Relationship Id="rId169" Type="http://schemas.openxmlformats.org/officeDocument/2006/relationships/image" Target="../media/image7461.png"/><Relationship Id="rId4" Type="http://schemas.openxmlformats.org/officeDocument/2006/relationships/image" Target="../media/image366.png"/><Relationship Id="rId180" Type="http://schemas.openxmlformats.org/officeDocument/2006/relationships/image" Target="../media/image7472.png"/><Relationship Id="rId215" Type="http://schemas.openxmlformats.org/officeDocument/2006/relationships/image" Target="../media/image7507.png"/><Relationship Id="rId236" Type="http://schemas.openxmlformats.org/officeDocument/2006/relationships/image" Target="../media/image7528.png"/><Relationship Id="rId257" Type="http://schemas.openxmlformats.org/officeDocument/2006/relationships/image" Target="../media/image7549.png"/><Relationship Id="rId42" Type="http://schemas.openxmlformats.org/officeDocument/2006/relationships/image" Target="../media/image7334.png"/><Relationship Id="rId84" Type="http://schemas.openxmlformats.org/officeDocument/2006/relationships/image" Target="../media/image7376.png"/><Relationship Id="rId138" Type="http://schemas.openxmlformats.org/officeDocument/2006/relationships/image" Target="../media/image7430.png"/><Relationship Id="rId191" Type="http://schemas.openxmlformats.org/officeDocument/2006/relationships/image" Target="../media/image7483.png"/><Relationship Id="rId205" Type="http://schemas.openxmlformats.org/officeDocument/2006/relationships/image" Target="../media/image7497.png"/><Relationship Id="rId247" Type="http://schemas.openxmlformats.org/officeDocument/2006/relationships/image" Target="../media/image7539.png"/><Relationship Id="rId107" Type="http://schemas.openxmlformats.org/officeDocument/2006/relationships/image" Target="../media/image7399.png"/></Relationships>
</file>

<file path=ppt/slides/_rels/slide224.xml.rels><?xml version="1.0" encoding="UTF-8" standalone="yes"?>
<Relationships xmlns="http://schemas.openxmlformats.org/package/2006/relationships"><Relationship Id="rId3" Type="http://schemas.openxmlformats.org/officeDocument/2006/relationships/image" Target="../media/image7563.png"/><Relationship Id="rId2" Type="http://schemas.openxmlformats.org/officeDocument/2006/relationships/image" Target="../media/image7562.png"/><Relationship Id="rId1" Type="http://schemas.openxmlformats.org/officeDocument/2006/relationships/slideLayout" Target="../slideLayouts/slideLayout5.xml"/><Relationship Id="rId6" Type="http://schemas.openxmlformats.org/officeDocument/2006/relationships/image" Target="../media/image7564.png"/><Relationship Id="rId5" Type="http://schemas.openxmlformats.org/officeDocument/2006/relationships/image" Target="../media/image7313.png"/><Relationship Id="rId4" Type="http://schemas.openxmlformats.org/officeDocument/2006/relationships/image" Target="../media/image7312.png"/></Relationships>
</file>

<file path=ppt/slides/_rels/slide225.xml.rels><?xml version="1.0" encoding="UTF-8" standalone="yes"?>
<Relationships xmlns="http://schemas.openxmlformats.org/package/2006/relationships"><Relationship Id="rId8" Type="http://schemas.openxmlformats.org/officeDocument/2006/relationships/image" Target="../media/image365.png"/><Relationship Id="rId13" Type="http://schemas.openxmlformats.org/officeDocument/2006/relationships/image" Target="../media/image370.png"/><Relationship Id="rId18" Type="http://schemas.openxmlformats.org/officeDocument/2006/relationships/image" Target="../media/image375.png"/><Relationship Id="rId26" Type="http://schemas.openxmlformats.org/officeDocument/2006/relationships/image" Target="../media/image383.png"/><Relationship Id="rId3" Type="http://schemas.openxmlformats.org/officeDocument/2006/relationships/image" Target="../media/image7566.png"/><Relationship Id="rId21" Type="http://schemas.openxmlformats.org/officeDocument/2006/relationships/image" Target="../media/image378.png"/><Relationship Id="rId7" Type="http://schemas.openxmlformats.org/officeDocument/2006/relationships/image" Target="../media/image7570.png"/><Relationship Id="rId12" Type="http://schemas.openxmlformats.org/officeDocument/2006/relationships/image" Target="../media/image369.png"/><Relationship Id="rId17" Type="http://schemas.openxmlformats.org/officeDocument/2006/relationships/image" Target="../media/image374.png"/><Relationship Id="rId25" Type="http://schemas.openxmlformats.org/officeDocument/2006/relationships/image" Target="../media/image382.png"/><Relationship Id="rId2" Type="http://schemas.openxmlformats.org/officeDocument/2006/relationships/image" Target="../media/image7565.png"/><Relationship Id="rId16" Type="http://schemas.openxmlformats.org/officeDocument/2006/relationships/image" Target="../media/image373.png"/><Relationship Id="rId20" Type="http://schemas.openxmlformats.org/officeDocument/2006/relationships/image" Target="../media/image377.png"/><Relationship Id="rId29" Type="http://schemas.openxmlformats.org/officeDocument/2006/relationships/image" Target="../media/image386.png"/><Relationship Id="rId1" Type="http://schemas.openxmlformats.org/officeDocument/2006/relationships/slideLayout" Target="../slideLayouts/slideLayout5.xml"/><Relationship Id="rId6" Type="http://schemas.openxmlformats.org/officeDocument/2006/relationships/image" Target="../media/image7569.png"/><Relationship Id="rId11" Type="http://schemas.openxmlformats.org/officeDocument/2006/relationships/image" Target="../media/image368.png"/><Relationship Id="rId24" Type="http://schemas.openxmlformats.org/officeDocument/2006/relationships/image" Target="../media/image381.png"/><Relationship Id="rId5" Type="http://schemas.openxmlformats.org/officeDocument/2006/relationships/image" Target="../media/image7568.png"/><Relationship Id="rId15" Type="http://schemas.openxmlformats.org/officeDocument/2006/relationships/image" Target="../media/image372.png"/><Relationship Id="rId23" Type="http://schemas.openxmlformats.org/officeDocument/2006/relationships/image" Target="../media/image380.png"/><Relationship Id="rId28" Type="http://schemas.openxmlformats.org/officeDocument/2006/relationships/image" Target="../media/image385.png"/><Relationship Id="rId10" Type="http://schemas.openxmlformats.org/officeDocument/2006/relationships/image" Target="../media/image367.png"/><Relationship Id="rId19" Type="http://schemas.openxmlformats.org/officeDocument/2006/relationships/image" Target="../media/image376.png"/><Relationship Id="rId4" Type="http://schemas.openxmlformats.org/officeDocument/2006/relationships/image" Target="../media/image7567.png"/><Relationship Id="rId9" Type="http://schemas.openxmlformats.org/officeDocument/2006/relationships/image" Target="../media/image366.png"/><Relationship Id="rId14" Type="http://schemas.openxmlformats.org/officeDocument/2006/relationships/image" Target="../media/image371.png"/><Relationship Id="rId22" Type="http://schemas.openxmlformats.org/officeDocument/2006/relationships/image" Target="../media/image379.png"/><Relationship Id="rId27" Type="http://schemas.openxmlformats.org/officeDocument/2006/relationships/image" Target="../media/image384.png"/><Relationship Id="rId30" Type="http://schemas.openxmlformats.org/officeDocument/2006/relationships/image" Target="../media/image7571.png"/></Relationships>
</file>

<file path=ppt/slides/_rels/slide226.xml.rels><?xml version="1.0" encoding="UTF-8" standalone="yes"?>
<Relationships xmlns="http://schemas.openxmlformats.org/package/2006/relationships"><Relationship Id="rId26" Type="http://schemas.openxmlformats.org/officeDocument/2006/relationships/image" Target="../media/image7596.png"/><Relationship Id="rId21" Type="http://schemas.openxmlformats.org/officeDocument/2006/relationships/image" Target="../media/image7591.png"/><Relationship Id="rId42" Type="http://schemas.openxmlformats.org/officeDocument/2006/relationships/image" Target="../media/image7612.png"/><Relationship Id="rId47" Type="http://schemas.openxmlformats.org/officeDocument/2006/relationships/image" Target="../media/image7617.png"/><Relationship Id="rId63" Type="http://schemas.openxmlformats.org/officeDocument/2006/relationships/image" Target="../media/image7633.png"/><Relationship Id="rId68" Type="http://schemas.openxmlformats.org/officeDocument/2006/relationships/image" Target="../media/image7638.png"/><Relationship Id="rId84" Type="http://schemas.openxmlformats.org/officeDocument/2006/relationships/image" Target="../media/image7654.png"/><Relationship Id="rId89" Type="http://schemas.openxmlformats.org/officeDocument/2006/relationships/image" Target="../media/image7659.png"/><Relationship Id="rId16" Type="http://schemas.openxmlformats.org/officeDocument/2006/relationships/image" Target="../media/image7586.png"/><Relationship Id="rId107" Type="http://schemas.openxmlformats.org/officeDocument/2006/relationships/image" Target="../media/image260.png"/><Relationship Id="rId11" Type="http://schemas.openxmlformats.org/officeDocument/2006/relationships/image" Target="../media/image7581.png"/><Relationship Id="rId32" Type="http://schemas.openxmlformats.org/officeDocument/2006/relationships/image" Target="../media/image7602.png"/><Relationship Id="rId37" Type="http://schemas.openxmlformats.org/officeDocument/2006/relationships/image" Target="../media/image7607.png"/><Relationship Id="rId53" Type="http://schemas.openxmlformats.org/officeDocument/2006/relationships/image" Target="../media/image7623.png"/><Relationship Id="rId58" Type="http://schemas.openxmlformats.org/officeDocument/2006/relationships/image" Target="../media/image7628.png"/><Relationship Id="rId74" Type="http://schemas.openxmlformats.org/officeDocument/2006/relationships/image" Target="../media/image7644.png"/><Relationship Id="rId79" Type="http://schemas.openxmlformats.org/officeDocument/2006/relationships/image" Target="../media/image7649.png"/><Relationship Id="rId102" Type="http://schemas.openxmlformats.org/officeDocument/2006/relationships/image" Target="../media/image7672.png"/><Relationship Id="rId5" Type="http://schemas.openxmlformats.org/officeDocument/2006/relationships/image" Target="../media/image7575.png"/><Relationship Id="rId90" Type="http://schemas.openxmlformats.org/officeDocument/2006/relationships/image" Target="../media/image7660.png"/><Relationship Id="rId95" Type="http://schemas.openxmlformats.org/officeDocument/2006/relationships/image" Target="../media/image7665.png"/><Relationship Id="rId22" Type="http://schemas.openxmlformats.org/officeDocument/2006/relationships/image" Target="../media/image7592.png"/><Relationship Id="rId27" Type="http://schemas.openxmlformats.org/officeDocument/2006/relationships/image" Target="../media/image7597.png"/><Relationship Id="rId43" Type="http://schemas.openxmlformats.org/officeDocument/2006/relationships/image" Target="../media/image7613.png"/><Relationship Id="rId48" Type="http://schemas.openxmlformats.org/officeDocument/2006/relationships/image" Target="../media/image7618.png"/><Relationship Id="rId64" Type="http://schemas.openxmlformats.org/officeDocument/2006/relationships/image" Target="../media/image7634.png"/><Relationship Id="rId69" Type="http://schemas.openxmlformats.org/officeDocument/2006/relationships/image" Target="../media/image7639.png"/><Relationship Id="rId80" Type="http://schemas.openxmlformats.org/officeDocument/2006/relationships/image" Target="../media/image7650.png"/><Relationship Id="rId85" Type="http://schemas.openxmlformats.org/officeDocument/2006/relationships/image" Target="../media/image7655.png"/><Relationship Id="rId12" Type="http://schemas.openxmlformats.org/officeDocument/2006/relationships/image" Target="../media/image7582.png"/><Relationship Id="rId17" Type="http://schemas.openxmlformats.org/officeDocument/2006/relationships/image" Target="../media/image7587.png"/><Relationship Id="rId33" Type="http://schemas.openxmlformats.org/officeDocument/2006/relationships/image" Target="../media/image7603.png"/><Relationship Id="rId38" Type="http://schemas.openxmlformats.org/officeDocument/2006/relationships/image" Target="../media/image7608.png"/><Relationship Id="rId59" Type="http://schemas.openxmlformats.org/officeDocument/2006/relationships/image" Target="../media/image7629.png"/><Relationship Id="rId103" Type="http://schemas.openxmlformats.org/officeDocument/2006/relationships/image" Target="../media/image7673.png"/><Relationship Id="rId108" Type="http://schemas.openxmlformats.org/officeDocument/2006/relationships/image" Target="../media/image7676.png"/><Relationship Id="rId20" Type="http://schemas.openxmlformats.org/officeDocument/2006/relationships/image" Target="../media/image7590.png"/><Relationship Id="rId41" Type="http://schemas.openxmlformats.org/officeDocument/2006/relationships/image" Target="../media/image7611.png"/><Relationship Id="rId54" Type="http://schemas.openxmlformats.org/officeDocument/2006/relationships/image" Target="../media/image7624.png"/><Relationship Id="rId62" Type="http://schemas.openxmlformats.org/officeDocument/2006/relationships/image" Target="../media/image7632.png"/><Relationship Id="rId70" Type="http://schemas.openxmlformats.org/officeDocument/2006/relationships/image" Target="../media/image7640.png"/><Relationship Id="rId75" Type="http://schemas.openxmlformats.org/officeDocument/2006/relationships/image" Target="../media/image7645.png"/><Relationship Id="rId83" Type="http://schemas.openxmlformats.org/officeDocument/2006/relationships/image" Target="../media/image7653.png"/><Relationship Id="rId88" Type="http://schemas.openxmlformats.org/officeDocument/2006/relationships/image" Target="../media/image7658.png"/><Relationship Id="rId91" Type="http://schemas.openxmlformats.org/officeDocument/2006/relationships/image" Target="../media/image7661.png"/><Relationship Id="rId96" Type="http://schemas.openxmlformats.org/officeDocument/2006/relationships/image" Target="../media/image7666.png"/><Relationship Id="rId1" Type="http://schemas.openxmlformats.org/officeDocument/2006/relationships/slideLayout" Target="../slideLayouts/slideLayout5.xml"/><Relationship Id="rId6" Type="http://schemas.openxmlformats.org/officeDocument/2006/relationships/image" Target="../media/image7576.png"/><Relationship Id="rId15" Type="http://schemas.openxmlformats.org/officeDocument/2006/relationships/image" Target="../media/image7585.png"/><Relationship Id="rId23" Type="http://schemas.openxmlformats.org/officeDocument/2006/relationships/image" Target="../media/image7593.png"/><Relationship Id="rId28" Type="http://schemas.openxmlformats.org/officeDocument/2006/relationships/image" Target="../media/image7598.png"/><Relationship Id="rId36" Type="http://schemas.openxmlformats.org/officeDocument/2006/relationships/image" Target="../media/image7606.png"/><Relationship Id="rId49" Type="http://schemas.openxmlformats.org/officeDocument/2006/relationships/image" Target="../media/image7619.png"/><Relationship Id="rId57" Type="http://schemas.openxmlformats.org/officeDocument/2006/relationships/image" Target="../media/image7627.png"/><Relationship Id="rId106" Type="http://schemas.openxmlformats.org/officeDocument/2006/relationships/image" Target="../media/image7675.png"/><Relationship Id="rId10" Type="http://schemas.openxmlformats.org/officeDocument/2006/relationships/image" Target="../media/image7580.png"/><Relationship Id="rId31" Type="http://schemas.openxmlformats.org/officeDocument/2006/relationships/image" Target="../media/image7601.png"/><Relationship Id="rId44" Type="http://schemas.openxmlformats.org/officeDocument/2006/relationships/image" Target="../media/image7614.png"/><Relationship Id="rId52" Type="http://schemas.openxmlformats.org/officeDocument/2006/relationships/image" Target="../media/image7622.png"/><Relationship Id="rId60" Type="http://schemas.openxmlformats.org/officeDocument/2006/relationships/image" Target="../media/image7630.png"/><Relationship Id="rId65" Type="http://schemas.openxmlformats.org/officeDocument/2006/relationships/image" Target="../media/image7635.png"/><Relationship Id="rId73" Type="http://schemas.openxmlformats.org/officeDocument/2006/relationships/image" Target="../media/image7643.png"/><Relationship Id="rId78" Type="http://schemas.openxmlformats.org/officeDocument/2006/relationships/image" Target="../media/image7648.png"/><Relationship Id="rId81" Type="http://schemas.openxmlformats.org/officeDocument/2006/relationships/image" Target="../media/image7651.png"/><Relationship Id="rId86" Type="http://schemas.openxmlformats.org/officeDocument/2006/relationships/image" Target="../media/image7656.png"/><Relationship Id="rId94" Type="http://schemas.openxmlformats.org/officeDocument/2006/relationships/image" Target="../media/image7664.png"/><Relationship Id="rId99" Type="http://schemas.openxmlformats.org/officeDocument/2006/relationships/image" Target="../media/image7669.png"/><Relationship Id="rId101" Type="http://schemas.openxmlformats.org/officeDocument/2006/relationships/image" Target="../media/image7671.png"/><Relationship Id="rId4" Type="http://schemas.openxmlformats.org/officeDocument/2006/relationships/image" Target="../media/image7574.png"/><Relationship Id="rId9" Type="http://schemas.openxmlformats.org/officeDocument/2006/relationships/image" Target="../media/image7579.png"/><Relationship Id="rId13" Type="http://schemas.openxmlformats.org/officeDocument/2006/relationships/image" Target="../media/image7583.png"/><Relationship Id="rId18" Type="http://schemas.openxmlformats.org/officeDocument/2006/relationships/image" Target="../media/image7588.png"/><Relationship Id="rId39" Type="http://schemas.openxmlformats.org/officeDocument/2006/relationships/image" Target="../media/image7609.png"/><Relationship Id="rId34" Type="http://schemas.openxmlformats.org/officeDocument/2006/relationships/image" Target="../media/image7604.png"/><Relationship Id="rId50" Type="http://schemas.openxmlformats.org/officeDocument/2006/relationships/image" Target="../media/image7620.png"/><Relationship Id="rId55" Type="http://schemas.openxmlformats.org/officeDocument/2006/relationships/image" Target="../media/image7625.png"/><Relationship Id="rId76" Type="http://schemas.openxmlformats.org/officeDocument/2006/relationships/image" Target="../media/image7646.png"/><Relationship Id="rId97" Type="http://schemas.openxmlformats.org/officeDocument/2006/relationships/image" Target="../media/image7667.png"/><Relationship Id="rId104" Type="http://schemas.openxmlformats.org/officeDocument/2006/relationships/image" Target="../media/image7674.png"/><Relationship Id="rId7" Type="http://schemas.openxmlformats.org/officeDocument/2006/relationships/image" Target="../media/image7577.png"/><Relationship Id="rId71" Type="http://schemas.openxmlformats.org/officeDocument/2006/relationships/image" Target="../media/image7641.png"/><Relationship Id="rId92" Type="http://schemas.openxmlformats.org/officeDocument/2006/relationships/image" Target="../media/image7662.png"/><Relationship Id="rId2" Type="http://schemas.openxmlformats.org/officeDocument/2006/relationships/image" Target="../media/image7572.png"/><Relationship Id="rId29" Type="http://schemas.openxmlformats.org/officeDocument/2006/relationships/image" Target="../media/image7599.png"/><Relationship Id="rId24" Type="http://schemas.openxmlformats.org/officeDocument/2006/relationships/image" Target="../media/image7594.png"/><Relationship Id="rId40" Type="http://schemas.openxmlformats.org/officeDocument/2006/relationships/image" Target="../media/image7610.png"/><Relationship Id="rId45" Type="http://schemas.openxmlformats.org/officeDocument/2006/relationships/image" Target="../media/image7615.png"/><Relationship Id="rId66" Type="http://schemas.openxmlformats.org/officeDocument/2006/relationships/image" Target="../media/image7636.png"/><Relationship Id="rId87" Type="http://schemas.openxmlformats.org/officeDocument/2006/relationships/image" Target="../media/image7657.png"/><Relationship Id="rId61" Type="http://schemas.openxmlformats.org/officeDocument/2006/relationships/image" Target="../media/image7631.png"/><Relationship Id="rId82" Type="http://schemas.openxmlformats.org/officeDocument/2006/relationships/image" Target="../media/image7652.png"/><Relationship Id="rId19" Type="http://schemas.openxmlformats.org/officeDocument/2006/relationships/image" Target="../media/image7589.png"/><Relationship Id="rId14" Type="http://schemas.openxmlformats.org/officeDocument/2006/relationships/image" Target="../media/image7584.png"/><Relationship Id="rId30" Type="http://schemas.openxmlformats.org/officeDocument/2006/relationships/image" Target="../media/image7600.png"/><Relationship Id="rId35" Type="http://schemas.openxmlformats.org/officeDocument/2006/relationships/image" Target="../media/image7605.png"/><Relationship Id="rId56" Type="http://schemas.openxmlformats.org/officeDocument/2006/relationships/image" Target="../media/image7626.png"/><Relationship Id="rId77" Type="http://schemas.openxmlformats.org/officeDocument/2006/relationships/image" Target="../media/image7647.png"/><Relationship Id="rId100" Type="http://schemas.openxmlformats.org/officeDocument/2006/relationships/image" Target="../media/image7670.png"/><Relationship Id="rId105" Type="http://schemas.openxmlformats.org/officeDocument/2006/relationships/image" Target="../media/image258.png"/><Relationship Id="rId8" Type="http://schemas.openxmlformats.org/officeDocument/2006/relationships/image" Target="../media/image7578.png"/><Relationship Id="rId51" Type="http://schemas.openxmlformats.org/officeDocument/2006/relationships/image" Target="../media/image7621.png"/><Relationship Id="rId72" Type="http://schemas.openxmlformats.org/officeDocument/2006/relationships/image" Target="../media/image7642.png"/><Relationship Id="rId93" Type="http://schemas.openxmlformats.org/officeDocument/2006/relationships/image" Target="../media/image7663.png"/><Relationship Id="rId98" Type="http://schemas.openxmlformats.org/officeDocument/2006/relationships/image" Target="../media/image7668.png"/><Relationship Id="rId3" Type="http://schemas.openxmlformats.org/officeDocument/2006/relationships/image" Target="../media/image7573.png"/><Relationship Id="rId25" Type="http://schemas.openxmlformats.org/officeDocument/2006/relationships/image" Target="../media/image7595.png"/><Relationship Id="rId46" Type="http://schemas.openxmlformats.org/officeDocument/2006/relationships/image" Target="../media/image7616.png"/><Relationship Id="rId67" Type="http://schemas.openxmlformats.org/officeDocument/2006/relationships/image" Target="../media/image7637.png"/></Relationships>
</file>

<file path=ppt/slides/_rels/slide227.xml.rels><?xml version="1.0" encoding="UTF-8" standalone="yes"?>
<Relationships xmlns="http://schemas.openxmlformats.org/package/2006/relationships"><Relationship Id="rId13" Type="http://schemas.openxmlformats.org/officeDocument/2006/relationships/image" Target="../media/image7688.png"/><Relationship Id="rId18" Type="http://schemas.openxmlformats.org/officeDocument/2006/relationships/image" Target="../media/image7693.png"/><Relationship Id="rId26" Type="http://schemas.openxmlformats.org/officeDocument/2006/relationships/image" Target="../media/image7701.png"/><Relationship Id="rId39" Type="http://schemas.openxmlformats.org/officeDocument/2006/relationships/image" Target="../media/image371.png"/><Relationship Id="rId21" Type="http://schemas.openxmlformats.org/officeDocument/2006/relationships/image" Target="../media/image7696.png"/><Relationship Id="rId34" Type="http://schemas.openxmlformats.org/officeDocument/2006/relationships/image" Target="../media/image366.png"/><Relationship Id="rId42" Type="http://schemas.openxmlformats.org/officeDocument/2006/relationships/image" Target="../media/image374.png"/><Relationship Id="rId47" Type="http://schemas.openxmlformats.org/officeDocument/2006/relationships/image" Target="../media/image379.png"/><Relationship Id="rId50" Type="http://schemas.openxmlformats.org/officeDocument/2006/relationships/image" Target="../media/image382.png"/><Relationship Id="rId55" Type="http://schemas.openxmlformats.org/officeDocument/2006/relationships/image" Target="../media/image7708.png"/><Relationship Id="rId7" Type="http://schemas.openxmlformats.org/officeDocument/2006/relationships/image" Target="../media/image7682.png"/><Relationship Id="rId2" Type="http://schemas.openxmlformats.org/officeDocument/2006/relationships/image" Target="../media/image7677.png"/><Relationship Id="rId16" Type="http://schemas.openxmlformats.org/officeDocument/2006/relationships/image" Target="../media/image7691.png"/><Relationship Id="rId29" Type="http://schemas.openxmlformats.org/officeDocument/2006/relationships/image" Target="../media/image7704.png"/><Relationship Id="rId11" Type="http://schemas.openxmlformats.org/officeDocument/2006/relationships/image" Target="../media/image7686.png"/><Relationship Id="rId24" Type="http://schemas.openxmlformats.org/officeDocument/2006/relationships/image" Target="../media/image7699.png"/><Relationship Id="rId32" Type="http://schemas.openxmlformats.org/officeDocument/2006/relationships/image" Target="../media/image7707.png"/><Relationship Id="rId37" Type="http://schemas.openxmlformats.org/officeDocument/2006/relationships/image" Target="../media/image369.png"/><Relationship Id="rId40" Type="http://schemas.openxmlformats.org/officeDocument/2006/relationships/image" Target="../media/image372.png"/><Relationship Id="rId45" Type="http://schemas.openxmlformats.org/officeDocument/2006/relationships/image" Target="../media/image377.png"/><Relationship Id="rId53" Type="http://schemas.openxmlformats.org/officeDocument/2006/relationships/image" Target="../media/image385.png"/><Relationship Id="rId5" Type="http://schemas.openxmlformats.org/officeDocument/2006/relationships/image" Target="../media/image7680.png"/><Relationship Id="rId10" Type="http://schemas.openxmlformats.org/officeDocument/2006/relationships/image" Target="../media/image7685.png"/><Relationship Id="rId19" Type="http://schemas.openxmlformats.org/officeDocument/2006/relationships/image" Target="../media/image7694.png"/><Relationship Id="rId31" Type="http://schemas.openxmlformats.org/officeDocument/2006/relationships/image" Target="../media/image7706.png"/><Relationship Id="rId44" Type="http://schemas.openxmlformats.org/officeDocument/2006/relationships/image" Target="../media/image376.png"/><Relationship Id="rId52" Type="http://schemas.openxmlformats.org/officeDocument/2006/relationships/image" Target="../media/image384.png"/><Relationship Id="rId4" Type="http://schemas.openxmlformats.org/officeDocument/2006/relationships/image" Target="../media/image7679.png"/><Relationship Id="rId9" Type="http://schemas.openxmlformats.org/officeDocument/2006/relationships/image" Target="../media/image7684.png"/><Relationship Id="rId14" Type="http://schemas.openxmlformats.org/officeDocument/2006/relationships/image" Target="../media/image7689.png"/><Relationship Id="rId22" Type="http://schemas.openxmlformats.org/officeDocument/2006/relationships/image" Target="../media/image7697.png"/><Relationship Id="rId27" Type="http://schemas.openxmlformats.org/officeDocument/2006/relationships/image" Target="../media/image7702.png"/><Relationship Id="rId30" Type="http://schemas.openxmlformats.org/officeDocument/2006/relationships/image" Target="../media/image7705.png"/><Relationship Id="rId35" Type="http://schemas.openxmlformats.org/officeDocument/2006/relationships/image" Target="../media/image367.png"/><Relationship Id="rId43" Type="http://schemas.openxmlformats.org/officeDocument/2006/relationships/image" Target="../media/image375.png"/><Relationship Id="rId48" Type="http://schemas.openxmlformats.org/officeDocument/2006/relationships/image" Target="../media/image380.png"/><Relationship Id="rId8" Type="http://schemas.openxmlformats.org/officeDocument/2006/relationships/image" Target="../media/image7683.png"/><Relationship Id="rId51" Type="http://schemas.openxmlformats.org/officeDocument/2006/relationships/image" Target="../media/image383.png"/><Relationship Id="rId3" Type="http://schemas.openxmlformats.org/officeDocument/2006/relationships/image" Target="../media/image7678.png"/><Relationship Id="rId12" Type="http://schemas.openxmlformats.org/officeDocument/2006/relationships/image" Target="../media/image7687.png"/><Relationship Id="rId17" Type="http://schemas.openxmlformats.org/officeDocument/2006/relationships/image" Target="../media/image7692.png"/><Relationship Id="rId25" Type="http://schemas.openxmlformats.org/officeDocument/2006/relationships/image" Target="../media/image7700.png"/><Relationship Id="rId33" Type="http://schemas.openxmlformats.org/officeDocument/2006/relationships/image" Target="../media/image365.png"/><Relationship Id="rId38" Type="http://schemas.openxmlformats.org/officeDocument/2006/relationships/image" Target="../media/image370.png"/><Relationship Id="rId46" Type="http://schemas.openxmlformats.org/officeDocument/2006/relationships/image" Target="../media/image378.png"/><Relationship Id="rId20" Type="http://schemas.openxmlformats.org/officeDocument/2006/relationships/image" Target="../media/image7695.png"/><Relationship Id="rId41" Type="http://schemas.openxmlformats.org/officeDocument/2006/relationships/image" Target="../media/image373.png"/><Relationship Id="rId54" Type="http://schemas.openxmlformats.org/officeDocument/2006/relationships/image" Target="../media/image386.png"/><Relationship Id="rId1" Type="http://schemas.openxmlformats.org/officeDocument/2006/relationships/slideLayout" Target="../slideLayouts/slideLayout5.xml"/><Relationship Id="rId6" Type="http://schemas.openxmlformats.org/officeDocument/2006/relationships/image" Target="../media/image7681.png"/><Relationship Id="rId15" Type="http://schemas.openxmlformats.org/officeDocument/2006/relationships/image" Target="../media/image7690.png"/><Relationship Id="rId23" Type="http://schemas.openxmlformats.org/officeDocument/2006/relationships/image" Target="../media/image7698.png"/><Relationship Id="rId28" Type="http://schemas.openxmlformats.org/officeDocument/2006/relationships/image" Target="../media/image7703.png"/><Relationship Id="rId36" Type="http://schemas.openxmlformats.org/officeDocument/2006/relationships/image" Target="../media/image368.png"/><Relationship Id="rId49" Type="http://schemas.openxmlformats.org/officeDocument/2006/relationships/image" Target="../media/image381.png"/></Relationships>
</file>

<file path=ppt/slides/_rels/slide228.xml.rels><?xml version="1.0" encoding="UTF-8" standalone="yes"?>
<Relationships xmlns="http://schemas.openxmlformats.org/package/2006/relationships"><Relationship Id="rId13" Type="http://schemas.openxmlformats.org/officeDocument/2006/relationships/image" Target="../media/image7720.png"/><Relationship Id="rId18" Type="http://schemas.openxmlformats.org/officeDocument/2006/relationships/image" Target="../media/image7725.png"/><Relationship Id="rId26" Type="http://schemas.openxmlformats.org/officeDocument/2006/relationships/image" Target="../media/image7733.png"/><Relationship Id="rId39" Type="http://schemas.openxmlformats.org/officeDocument/2006/relationships/image" Target="../media/image7746.png"/><Relationship Id="rId21" Type="http://schemas.openxmlformats.org/officeDocument/2006/relationships/image" Target="../media/image7728.png"/><Relationship Id="rId34" Type="http://schemas.openxmlformats.org/officeDocument/2006/relationships/image" Target="../media/image7741.png"/><Relationship Id="rId42" Type="http://schemas.openxmlformats.org/officeDocument/2006/relationships/image" Target="../media/image7749.png"/><Relationship Id="rId47" Type="http://schemas.openxmlformats.org/officeDocument/2006/relationships/image" Target="../media/image7754.png"/><Relationship Id="rId50" Type="http://schemas.openxmlformats.org/officeDocument/2006/relationships/image" Target="../media/image7757.png"/><Relationship Id="rId55" Type="http://schemas.openxmlformats.org/officeDocument/2006/relationships/image" Target="../media/image7760.png"/><Relationship Id="rId63" Type="http://schemas.openxmlformats.org/officeDocument/2006/relationships/image" Target="../media/image7764.png"/><Relationship Id="rId7" Type="http://schemas.openxmlformats.org/officeDocument/2006/relationships/image" Target="../media/image7714.png"/><Relationship Id="rId2" Type="http://schemas.openxmlformats.org/officeDocument/2006/relationships/image" Target="../media/image7709.png"/><Relationship Id="rId16" Type="http://schemas.openxmlformats.org/officeDocument/2006/relationships/image" Target="../media/image7723.png"/><Relationship Id="rId29" Type="http://schemas.openxmlformats.org/officeDocument/2006/relationships/image" Target="../media/image7736.png"/><Relationship Id="rId11" Type="http://schemas.openxmlformats.org/officeDocument/2006/relationships/image" Target="../media/image7718.png"/><Relationship Id="rId24" Type="http://schemas.openxmlformats.org/officeDocument/2006/relationships/image" Target="../media/image7731.png"/><Relationship Id="rId32" Type="http://schemas.openxmlformats.org/officeDocument/2006/relationships/image" Target="../media/image7739.png"/><Relationship Id="rId37" Type="http://schemas.openxmlformats.org/officeDocument/2006/relationships/image" Target="../media/image7744.png"/><Relationship Id="rId40" Type="http://schemas.openxmlformats.org/officeDocument/2006/relationships/image" Target="../media/image7747.png"/><Relationship Id="rId45" Type="http://schemas.openxmlformats.org/officeDocument/2006/relationships/image" Target="../media/image7752.png"/><Relationship Id="rId53" Type="http://schemas.openxmlformats.org/officeDocument/2006/relationships/image" Target="../media/image260.png"/><Relationship Id="rId58" Type="http://schemas.microsoft.com/office/2007/relationships/hdphoto" Target="../media/hdphoto31.wdp"/><Relationship Id="rId5" Type="http://schemas.openxmlformats.org/officeDocument/2006/relationships/image" Target="../media/image7712.png"/><Relationship Id="rId61" Type="http://schemas.openxmlformats.org/officeDocument/2006/relationships/image" Target="../media/image7763.png"/><Relationship Id="rId19" Type="http://schemas.openxmlformats.org/officeDocument/2006/relationships/image" Target="../media/image7726.png"/><Relationship Id="rId14" Type="http://schemas.openxmlformats.org/officeDocument/2006/relationships/image" Target="../media/image7721.png"/><Relationship Id="rId22" Type="http://schemas.openxmlformats.org/officeDocument/2006/relationships/image" Target="../media/image7729.png"/><Relationship Id="rId27" Type="http://schemas.openxmlformats.org/officeDocument/2006/relationships/image" Target="../media/image7734.png"/><Relationship Id="rId30" Type="http://schemas.openxmlformats.org/officeDocument/2006/relationships/image" Target="../media/image7737.png"/><Relationship Id="rId35" Type="http://schemas.openxmlformats.org/officeDocument/2006/relationships/image" Target="../media/image7742.png"/><Relationship Id="rId43" Type="http://schemas.openxmlformats.org/officeDocument/2006/relationships/image" Target="../media/image7750.png"/><Relationship Id="rId48" Type="http://schemas.openxmlformats.org/officeDocument/2006/relationships/image" Target="../media/image7755.png"/><Relationship Id="rId56" Type="http://schemas.microsoft.com/office/2007/relationships/hdphoto" Target="../media/hdphoto30.wdp"/><Relationship Id="rId8" Type="http://schemas.openxmlformats.org/officeDocument/2006/relationships/image" Target="../media/image7715.png"/><Relationship Id="rId51" Type="http://schemas.openxmlformats.org/officeDocument/2006/relationships/image" Target="../media/image258.png"/><Relationship Id="rId3" Type="http://schemas.openxmlformats.org/officeDocument/2006/relationships/image" Target="../media/image7710.png"/><Relationship Id="rId12" Type="http://schemas.openxmlformats.org/officeDocument/2006/relationships/image" Target="../media/image7719.png"/><Relationship Id="rId17" Type="http://schemas.openxmlformats.org/officeDocument/2006/relationships/image" Target="../media/image7724.png"/><Relationship Id="rId25" Type="http://schemas.openxmlformats.org/officeDocument/2006/relationships/image" Target="../media/image7732.png"/><Relationship Id="rId33" Type="http://schemas.openxmlformats.org/officeDocument/2006/relationships/image" Target="../media/image7740.png"/><Relationship Id="rId38" Type="http://schemas.openxmlformats.org/officeDocument/2006/relationships/image" Target="../media/image7745.png"/><Relationship Id="rId46" Type="http://schemas.openxmlformats.org/officeDocument/2006/relationships/image" Target="../media/image7753.png"/><Relationship Id="rId59" Type="http://schemas.openxmlformats.org/officeDocument/2006/relationships/image" Target="../media/image7762.png"/><Relationship Id="rId20" Type="http://schemas.openxmlformats.org/officeDocument/2006/relationships/image" Target="../media/image7727.png"/><Relationship Id="rId41" Type="http://schemas.openxmlformats.org/officeDocument/2006/relationships/image" Target="../media/image7748.png"/><Relationship Id="rId54" Type="http://schemas.openxmlformats.org/officeDocument/2006/relationships/image" Target="../media/image7759.png"/><Relationship Id="rId62" Type="http://schemas.microsoft.com/office/2007/relationships/hdphoto" Target="../media/hdphoto33.wdp"/><Relationship Id="rId1" Type="http://schemas.openxmlformats.org/officeDocument/2006/relationships/slideLayout" Target="../slideLayouts/slideLayout5.xml"/><Relationship Id="rId6" Type="http://schemas.openxmlformats.org/officeDocument/2006/relationships/image" Target="../media/image7713.png"/><Relationship Id="rId15" Type="http://schemas.openxmlformats.org/officeDocument/2006/relationships/image" Target="../media/image7722.png"/><Relationship Id="rId23" Type="http://schemas.openxmlformats.org/officeDocument/2006/relationships/image" Target="../media/image7730.png"/><Relationship Id="rId28" Type="http://schemas.openxmlformats.org/officeDocument/2006/relationships/image" Target="../media/image7735.png"/><Relationship Id="rId36" Type="http://schemas.openxmlformats.org/officeDocument/2006/relationships/image" Target="../media/image7743.png"/><Relationship Id="rId49" Type="http://schemas.openxmlformats.org/officeDocument/2006/relationships/image" Target="../media/image7756.png"/><Relationship Id="rId57" Type="http://schemas.openxmlformats.org/officeDocument/2006/relationships/image" Target="../media/image7761.png"/><Relationship Id="rId10" Type="http://schemas.openxmlformats.org/officeDocument/2006/relationships/image" Target="../media/image7717.png"/><Relationship Id="rId31" Type="http://schemas.openxmlformats.org/officeDocument/2006/relationships/image" Target="../media/image7738.png"/><Relationship Id="rId44" Type="http://schemas.openxmlformats.org/officeDocument/2006/relationships/image" Target="../media/image7751.png"/><Relationship Id="rId52" Type="http://schemas.openxmlformats.org/officeDocument/2006/relationships/image" Target="../media/image7758.png"/><Relationship Id="rId60" Type="http://schemas.microsoft.com/office/2007/relationships/hdphoto" Target="../media/hdphoto32.wdp"/><Relationship Id="rId4" Type="http://schemas.openxmlformats.org/officeDocument/2006/relationships/image" Target="../media/image7711.png"/><Relationship Id="rId9" Type="http://schemas.openxmlformats.org/officeDocument/2006/relationships/image" Target="../media/image7716.png"/></Relationships>
</file>

<file path=ppt/slides/_rels/slide229.xml.rels><?xml version="1.0" encoding="UTF-8" standalone="yes"?>
<Relationships xmlns="http://schemas.openxmlformats.org/package/2006/relationships"><Relationship Id="rId117" Type="http://schemas.openxmlformats.org/officeDocument/2006/relationships/image" Target="../media/image7880.png"/><Relationship Id="rId21" Type="http://schemas.openxmlformats.org/officeDocument/2006/relationships/image" Target="../media/image7784.png"/><Relationship Id="rId63" Type="http://schemas.openxmlformats.org/officeDocument/2006/relationships/image" Target="../media/image7826.png"/><Relationship Id="rId159" Type="http://schemas.openxmlformats.org/officeDocument/2006/relationships/image" Target="../media/image7922.png"/><Relationship Id="rId170" Type="http://schemas.openxmlformats.org/officeDocument/2006/relationships/image" Target="../media/image7933.png"/><Relationship Id="rId226" Type="http://schemas.openxmlformats.org/officeDocument/2006/relationships/image" Target="../media/image7989.png"/><Relationship Id="rId268" Type="http://schemas.openxmlformats.org/officeDocument/2006/relationships/image" Target="../media/image8031.png"/><Relationship Id="rId32" Type="http://schemas.openxmlformats.org/officeDocument/2006/relationships/image" Target="../media/image7795.png"/><Relationship Id="rId74" Type="http://schemas.openxmlformats.org/officeDocument/2006/relationships/image" Target="../media/image7837.png"/><Relationship Id="rId128" Type="http://schemas.openxmlformats.org/officeDocument/2006/relationships/image" Target="../media/image7891.png"/><Relationship Id="rId5" Type="http://schemas.openxmlformats.org/officeDocument/2006/relationships/image" Target="../media/image7768.png"/><Relationship Id="rId181" Type="http://schemas.openxmlformats.org/officeDocument/2006/relationships/image" Target="../media/image7944.png"/><Relationship Id="rId237" Type="http://schemas.openxmlformats.org/officeDocument/2006/relationships/image" Target="../media/image8000.png"/><Relationship Id="rId279" Type="http://schemas.openxmlformats.org/officeDocument/2006/relationships/image" Target="../media/image374.png"/><Relationship Id="rId43" Type="http://schemas.openxmlformats.org/officeDocument/2006/relationships/image" Target="../media/image7806.png"/><Relationship Id="rId139" Type="http://schemas.openxmlformats.org/officeDocument/2006/relationships/image" Target="../media/image7902.png"/><Relationship Id="rId290" Type="http://schemas.openxmlformats.org/officeDocument/2006/relationships/image" Target="../media/image762.png"/><Relationship Id="rId85" Type="http://schemas.openxmlformats.org/officeDocument/2006/relationships/image" Target="../media/image7848.png"/><Relationship Id="rId150" Type="http://schemas.openxmlformats.org/officeDocument/2006/relationships/image" Target="../media/image7913.png"/><Relationship Id="rId192" Type="http://schemas.openxmlformats.org/officeDocument/2006/relationships/image" Target="../media/image7955.png"/><Relationship Id="rId206" Type="http://schemas.openxmlformats.org/officeDocument/2006/relationships/image" Target="../media/image7969.png"/><Relationship Id="rId248" Type="http://schemas.openxmlformats.org/officeDocument/2006/relationships/image" Target="../media/image8011.png"/><Relationship Id="rId269" Type="http://schemas.openxmlformats.org/officeDocument/2006/relationships/image" Target="../media/image8032.png"/><Relationship Id="rId12" Type="http://schemas.openxmlformats.org/officeDocument/2006/relationships/image" Target="../media/image7775.png"/><Relationship Id="rId33" Type="http://schemas.openxmlformats.org/officeDocument/2006/relationships/image" Target="../media/image7796.png"/><Relationship Id="rId108" Type="http://schemas.openxmlformats.org/officeDocument/2006/relationships/image" Target="../media/image7871.png"/><Relationship Id="rId129" Type="http://schemas.openxmlformats.org/officeDocument/2006/relationships/image" Target="../media/image7892.png"/><Relationship Id="rId280" Type="http://schemas.openxmlformats.org/officeDocument/2006/relationships/image" Target="../media/image758.png"/><Relationship Id="rId54" Type="http://schemas.openxmlformats.org/officeDocument/2006/relationships/image" Target="../media/image7817.png"/><Relationship Id="rId75" Type="http://schemas.openxmlformats.org/officeDocument/2006/relationships/image" Target="../media/image7838.png"/><Relationship Id="rId96" Type="http://schemas.openxmlformats.org/officeDocument/2006/relationships/image" Target="../media/image7859.png"/><Relationship Id="rId140" Type="http://schemas.openxmlformats.org/officeDocument/2006/relationships/image" Target="../media/image7903.png"/><Relationship Id="rId161" Type="http://schemas.openxmlformats.org/officeDocument/2006/relationships/image" Target="../media/image7924.png"/><Relationship Id="rId182" Type="http://schemas.openxmlformats.org/officeDocument/2006/relationships/image" Target="../media/image7945.png"/><Relationship Id="rId217" Type="http://schemas.openxmlformats.org/officeDocument/2006/relationships/image" Target="../media/image7980.png"/><Relationship Id="rId6" Type="http://schemas.openxmlformats.org/officeDocument/2006/relationships/image" Target="../media/image7769.png"/><Relationship Id="rId238" Type="http://schemas.openxmlformats.org/officeDocument/2006/relationships/image" Target="../media/image8001.png"/><Relationship Id="rId259" Type="http://schemas.openxmlformats.org/officeDocument/2006/relationships/image" Target="../media/image8022.png"/><Relationship Id="rId23" Type="http://schemas.openxmlformats.org/officeDocument/2006/relationships/image" Target="../media/image7786.png"/><Relationship Id="rId119" Type="http://schemas.openxmlformats.org/officeDocument/2006/relationships/image" Target="../media/image7882.png"/><Relationship Id="rId270" Type="http://schemas.openxmlformats.org/officeDocument/2006/relationships/image" Target="../media/image755.png"/><Relationship Id="rId291" Type="http://schemas.openxmlformats.org/officeDocument/2006/relationships/image" Target="../media/image763.png"/><Relationship Id="rId44" Type="http://schemas.openxmlformats.org/officeDocument/2006/relationships/image" Target="../media/image7807.png"/><Relationship Id="rId65" Type="http://schemas.openxmlformats.org/officeDocument/2006/relationships/image" Target="../media/image7828.png"/><Relationship Id="rId86" Type="http://schemas.openxmlformats.org/officeDocument/2006/relationships/image" Target="../media/image7849.png"/><Relationship Id="rId130" Type="http://schemas.openxmlformats.org/officeDocument/2006/relationships/image" Target="../media/image7893.png"/><Relationship Id="rId151" Type="http://schemas.openxmlformats.org/officeDocument/2006/relationships/image" Target="../media/image7914.png"/><Relationship Id="rId172" Type="http://schemas.openxmlformats.org/officeDocument/2006/relationships/image" Target="../media/image7935.png"/><Relationship Id="rId193" Type="http://schemas.openxmlformats.org/officeDocument/2006/relationships/image" Target="../media/image7956.png"/><Relationship Id="rId207" Type="http://schemas.openxmlformats.org/officeDocument/2006/relationships/image" Target="../media/image7970.png"/><Relationship Id="rId228" Type="http://schemas.openxmlformats.org/officeDocument/2006/relationships/image" Target="../media/image7991.png"/><Relationship Id="rId249" Type="http://schemas.openxmlformats.org/officeDocument/2006/relationships/image" Target="../media/image8012.png"/><Relationship Id="rId13" Type="http://schemas.openxmlformats.org/officeDocument/2006/relationships/image" Target="../media/image7776.png"/><Relationship Id="rId109" Type="http://schemas.openxmlformats.org/officeDocument/2006/relationships/image" Target="../media/image7872.png"/><Relationship Id="rId260" Type="http://schemas.openxmlformats.org/officeDocument/2006/relationships/image" Target="../media/image8023.png"/><Relationship Id="rId281" Type="http://schemas.openxmlformats.org/officeDocument/2006/relationships/image" Target="../media/image376.png"/><Relationship Id="rId34" Type="http://schemas.openxmlformats.org/officeDocument/2006/relationships/image" Target="../media/image7797.png"/><Relationship Id="rId55" Type="http://schemas.openxmlformats.org/officeDocument/2006/relationships/image" Target="../media/image7818.png"/><Relationship Id="rId76" Type="http://schemas.openxmlformats.org/officeDocument/2006/relationships/image" Target="../media/image7839.png"/><Relationship Id="rId97" Type="http://schemas.openxmlformats.org/officeDocument/2006/relationships/image" Target="../media/image7860.png"/><Relationship Id="rId120" Type="http://schemas.openxmlformats.org/officeDocument/2006/relationships/image" Target="../media/image7883.png"/><Relationship Id="rId141" Type="http://schemas.openxmlformats.org/officeDocument/2006/relationships/image" Target="../media/image7904.png"/><Relationship Id="rId7" Type="http://schemas.openxmlformats.org/officeDocument/2006/relationships/image" Target="../media/image7770.png"/><Relationship Id="rId162" Type="http://schemas.openxmlformats.org/officeDocument/2006/relationships/image" Target="../media/image7925.png"/><Relationship Id="rId183" Type="http://schemas.openxmlformats.org/officeDocument/2006/relationships/image" Target="../media/image7946.png"/><Relationship Id="rId218" Type="http://schemas.openxmlformats.org/officeDocument/2006/relationships/image" Target="../media/image7981.png"/><Relationship Id="rId239" Type="http://schemas.openxmlformats.org/officeDocument/2006/relationships/image" Target="../media/image8002.png"/><Relationship Id="rId250" Type="http://schemas.openxmlformats.org/officeDocument/2006/relationships/image" Target="../media/image8013.png"/><Relationship Id="rId271" Type="http://schemas.openxmlformats.org/officeDocument/2006/relationships/image" Target="../media/image366.png"/><Relationship Id="rId292" Type="http://schemas.openxmlformats.org/officeDocument/2006/relationships/image" Target="../media/image8033.png"/><Relationship Id="rId24" Type="http://schemas.openxmlformats.org/officeDocument/2006/relationships/image" Target="../media/image7787.png"/><Relationship Id="rId45" Type="http://schemas.openxmlformats.org/officeDocument/2006/relationships/image" Target="../media/image7808.png"/><Relationship Id="rId66" Type="http://schemas.openxmlformats.org/officeDocument/2006/relationships/image" Target="../media/image7829.png"/><Relationship Id="rId87" Type="http://schemas.openxmlformats.org/officeDocument/2006/relationships/image" Target="../media/image7850.png"/><Relationship Id="rId110" Type="http://schemas.openxmlformats.org/officeDocument/2006/relationships/image" Target="../media/image7873.png"/><Relationship Id="rId131" Type="http://schemas.openxmlformats.org/officeDocument/2006/relationships/image" Target="../media/image7894.png"/><Relationship Id="rId152" Type="http://schemas.openxmlformats.org/officeDocument/2006/relationships/image" Target="../media/image7915.png"/><Relationship Id="rId173" Type="http://schemas.openxmlformats.org/officeDocument/2006/relationships/image" Target="../media/image7936.png"/><Relationship Id="rId194" Type="http://schemas.openxmlformats.org/officeDocument/2006/relationships/image" Target="../media/image7957.png"/><Relationship Id="rId208" Type="http://schemas.openxmlformats.org/officeDocument/2006/relationships/image" Target="../media/image7971.jpg"/><Relationship Id="rId229" Type="http://schemas.openxmlformats.org/officeDocument/2006/relationships/image" Target="../media/image7992.png"/><Relationship Id="rId240" Type="http://schemas.openxmlformats.org/officeDocument/2006/relationships/image" Target="../media/image8003.png"/><Relationship Id="rId261" Type="http://schemas.openxmlformats.org/officeDocument/2006/relationships/image" Target="../media/image8024.png"/><Relationship Id="rId14" Type="http://schemas.openxmlformats.org/officeDocument/2006/relationships/image" Target="../media/image7777.png"/><Relationship Id="rId35" Type="http://schemas.openxmlformats.org/officeDocument/2006/relationships/image" Target="../media/image7798.png"/><Relationship Id="rId56" Type="http://schemas.openxmlformats.org/officeDocument/2006/relationships/image" Target="../media/image7819.png"/><Relationship Id="rId77" Type="http://schemas.openxmlformats.org/officeDocument/2006/relationships/image" Target="../media/image7840.png"/><Relationship Id="rId100" Type="http://schemas.openxmlformats.org/officeDocument/2006/relationships/image" Target="../media/image7863.png"/><Relationship Id="rId282" Type="http://schemas.openxmlformats.org/officeDocument/2006/relationships/image" Target="../media/image377.png"/><Relationship Id="rId8" Type="http://schemas.openxmlformats.org/officeDocument/2006/relationships/image" Target="../media/image7771.png"/><Relationship Id="rId98" Type="http://schemas.openxmlformats.org/officeDocument/2006/relationships/image" Target="../media/image7861.png"/><Relationship Id="rId121" Type="http://schemas.openxmlformats.org/officeDocument/2006/relationships/image" Target="../media/image7884.png"/><Relationship Id="rId142" Type="http://schemas.openxmlformats.org/officeDocument/2006/relationships/image" Target="../media/image7905.png"/><Relationship Id="rId163" Type="http://schemas.openxmlformats.org/officeDocument/2006/relationships/image" Target="../media/image7926.png"/><Relationship Id="rId184" Type="http://schemas.openxmlformats.org/officeDocument/2006/relationships/image" Target="../media/image7947.png"/><Relationship Id="rId219" Type="http://schemas.openxmlformats.org/officeDocument/2006/relationships/image" Target="../media/image7982.png"/><Relationship Id="rId230" Type="http://schemas.openxmlformats.org/officeDocument/2006/relationships/image" Target="../media/image7993.png"/><Relationship Id="rId251" Type="http://schemas.openxmlformats.org/officeDocument/2006/relationships/image" Target="../media/image8014.png"/><Relationship Id="rId25" Type="http://schemas.openxmlformats.org/officeDocument/2006/relationships/image" Target="../media/image7788.png"/><Relationship Id="rId46" Type="http://schemas.openxmlformats.org/officeDocument/2006/relationships/image" Target="../media/image7809.png"/><Relationship Id="rId67" Type="http://schemas.openxmlformats.org/officeDocument/2006/relationships/image" Target="../media/image7830.png"/><Relationship Id="rId272" Type="http://schemas.openxmlformats.org/officeDocument/2006/relationships/image" Target="../media/image367.png"/><Relationship Id="rId88" Type="http://schemas.openxmlformats.org/officeDocument/2006/relationships/image" Target="../media/image7851.png"/><Relationship Id="rId111" Type="http://schemas.openxmlformats.org/officeDocument/2006/relationships/image" Target="../media/image7874.png"/><Relationship Id="rId132" Type="http://schemas.openxmlformats.org/officeDocument/2006/relationships/image" Target="../media/image7895.png"/><Relationship Id="rId153" Type="http://schemas.openxmlformats.org/officeDocument/2006/relationships/image" Target="../media/image7916.png"/><Relationship Id="rId174" Type="http://schemas.openxmlformats.org/officeDocument/2006/relationships/image" Target="../media/image7937.png"/><Relationship Id="rId195" Type="http://schemas.openxmlformats.org/officeDocument/2006/relationships/image" Target="../media/image7958.png"/><Relationship Id="rId209" Type="http://schemas.openxmlformats.org/officeDocument/2006/relationships/image" Target="../media/image7972.png"/><Relationship Id="rId220" Type="http://schemas.openxmlformats.org/officeDocument/2006/relationships/image" Target="../media/image7983.png"/><Relationship Id="rId241" Type="http://schemas.openxmlformats.org/officeDocument/2006/relationships/image" Target="../media/image8004.png"/><Relationship Id="rId15" Type="http://schemas.openxmlformats.org/officeDocument/2006/relationships/image" Target="../media/image7778.png"/><Relationship Id="rId36" Type="http://schemas.openxmlformats.org/officeDocument/2006/relationships/image" Target="../media/image7799.png"/><Relationship Id="rId57" Type="http://schemas.openxmlformats.org/officeDocument/2006/relationships/image" Target="../media/image7820.png"/><Relationship Id="rId262" Type="http://schemas.openxmlformats.org/officeDocument/2006/relationships/image" Target="../media/image8025.png"/><Relationship Id="rId283" Type="http://schemas.openxmlformats.org/officeDocument/2006/relationships/image" Target="../media/image378.png"/><Relationship Id="rId78" Type="http://schemas.openxmlformats.org/officeDocument/2006/relationships/image" Target="../media/image7841.png"/><Relationship Id="rId99" Type="http://schemas.openxmlformats.org/officeDocument/2006/relationships/image" Target="../media/image7862.png"/><Relationship Id="rId101" Type="http://schemas.openxmlformats.org/officeDocument/2006/relationships/image" Target="../media/image7864.png"/><Relationship Id="rId122" Type="http://schemas.openxmlformats.org/officeDocument/2006/relationships/image" Target="../media/image7885.png"/><Relationship Id="rId143" Type="http://schemas.openxmlformats.org/officeDocument/2006/relationships/image" Target="../media/image7906.png"/><Relationship Id="rId164" Type="http://schemas.openxmlformats.org/officeDocument/2006/relationships/image" Target="../media/image7927.png"/><Relationship Id="rId185" Type="http://schemas.openxmlformats.org/officeDocument/2006/relationships/image" Target="../media/image7948.png"/><Relationship Id="rId9" Type="http://schemas.openxmlformats.org/officeDocument/2006/relationships/image" Target="../media/image7772.png"/><Relationship Id="rId210" Type="http://schemas.openxmlformats.org/officeDocument/2006/relationships/image" Target="../media/image7973.jpg"/><Relationship Id="rId26" Type="http://schemas.openxmlformats.org/officeDocument/2006/relationships/image" Target="../media/image7789.png"/><Relationship Id="rId231" Type="http://schemas.openxmlformats.org/officeDocument/2006/relationships/image" Target="../media/image7994.png"/><Relationship Id="rId252" Type="http://schemas.openxmlformats.org/officeDocument/2006/relationships/image" Target="../media/image8015.png"/><Relationship Id="rId273" Type="http://schemas.openxmlformats.org/officeDocument/2006/relationships/image" Target="../media/image368.png"/><Relationship Id="rId47" Type="http://schemas.openxmlformats.org/officeDocument/2006/relationships/image" Target="../media/image7810.png"/><Relationship Id="rId68" Type="http://schemas.openxmlformats.org/officeDocument/2006/relationships/image" Target="../media/image7831.png"/><Relationship Id="rId89" Type="http://schemas.openxmlformats.org/officeDocument/2006/relationships/image" Target="../media/image7852.png"/><Relationship Id="rId112" Type="http://schemas.openxmlformats.org/officeDocument/2006/relationships/image" Target="../media/image7875.png"/><Relationship Id="rId133" Type="http://schemas.openxmlformats.org/officeDocument/2006/relationships/image" Target="../media/image7896.png"/><Relationship Id="rId154" Type="http://schemas.openxmlformats.org/officeDocument/2006/relationships/image" Target="../media/image7917.png"/><Relationship Id="rId175" Type="http://schemas.openxmlformats.org/officeDocument/2006/relationships/image" Target="../media/image7938.png"/><Relationship Id="rId196" Type="http://schemas.openxmlformats.org/officeDocument/2006/relationships/image" Target="../media/image7959.png"/><Relationship Id="rId200" Type="http://schemas.openxmlformats.org/officeDocument/2006/relationships/image" Target="../media/image7963.png"/><Relationship Id="rId16" Type="http://schemas.openxmlformats.org/officeDocument/2006/relationships/image" Target="../media/image7779.png"/><Relationship Id="rId221" Type="http://schemas.openxmlformats.org/officeDocument/2006/relationships/image" Target="../media/image7984.png"/><Relationship Id="rId242" Type="http://schemas.openxmlformats.org/officeDocument/2006/relationships/image" Target="../media/image8005.png"/><Relationship Id="rId263" Type="http://schemas.openxmlformats.org/officeDocument/2006/relationships/image" Target="../media/image8026.png"/><Relationship Id="rId284" Type="http://schemas.openxmlformats.org/officeDocument/2006/relationships/image" Target="../media/image379.png"/><Relationship Id="rId37" Type="http://schemas.openxmlformats.org/officeDocument/2006/relationships/image" Target="../media/image7800.png"/><Relationship Id="rId58" Type="http://schemas.openxmlformats.org/officeDocument/2006/relationships/image" Target="../media/image7821.png"/><Relationship Id="rId79" Type="http://schemas.openxmlformats.org/officeDocument/2006/relationships/image" Target="../media/image7842.png"/><Relationship Id="rId102" Type="http://schemas.openxmlformats.org/officeDocument/2006/relationships/image" Target="../media/image7865.png"/><Relationship Id="rId123" Type="http://schemas.openxmlformats.org/officeDocument/2006/relationships/image" Target="../media/image7886.png"/><Relationship Id="rId144" Type="http://schemas.openxmlformats.org/officeDocument/2006/relationships/image" Target="../media/image7907.png"/><Relationship Id="rId90" Type="http://schemas.openxmlformats.org/officeDocument/2006/relationships/image" Target="../media/image7853.png"/><Relationship Id="rId165" Type="http://schemas.openxmlformats.org/officeDocument/2006/relationships/image" Target="../media/image7928.png"/><Relationship Id="rId186" Type="http://schemas.openxmlformats.org/officeDocument/2006/relationships/image" Target="../media/image7949.png"/><Relationship Id="rId211" Type="http://schemas.openxmlformats.org/officeDocument/2006/relationships/image" Target="../media/image7974.png"/><Relationship Id="rId232" Type="http://schemas.openxmlformats.org/officeDocument/2006/relationships/image" Target="../media/image7995.png"/><Relationship Id="rId253" Type="http://schemas.openxmlformats.org/officeDocument/2006/relationships/image" Target="../media/image8016.png"/><Relationship Id="rId274" Type="http://schemas.openxmlformats.org/officeDocument/2006/relationships/image" Target="../media/image369.png"/><Relationship Id="rId27" Type="http://schemas.openxmlformats.org/officeDocument/2006/relationships/image" Target="../media/image7790.png"/><Relationship Id="rId48" Type="http://schemas.openxmlformats.org/officeDocument/2006/relationships/image" Target="../media/image7811.png"/><Relationship Id="rId69" Type="http://schemas.openxmlformats.org/officeDocument/2006/relationships/image" Target="../media/image7832.png"/><Relationship Id="rId113" Type="http://schemas.openxmlformats.org/officeDocument/2006/relationships/image" Target="../media/image7876.png"/><Relationship Id="rId134" Type="http://schemas.openxmlformats.org/officeDocument/2006/relationships/image" Target="../media/image7897.png"/><Relationship Id="rId80" Type="http://schemas.openxmlformats.org/officeDocument/2006/relationships/image" Target="../media/image7843.png"/><Relationship Id="rId155" Type="http://schemas.openxmlformats.org/officeDocument/2006/relationships/image" Target="../media/image7918.png"/><Relationship Id="rId176" Type="http://schemas.openxmlformats.org/officeDocument/2006/relationships/image" Target="../media/image7939.png"/><Relationship Id="rId197" Type="http://schemas.openxmlformats.org/officeDocument/2006/relationships/image" Target="../media/image7960.png"/><Relationship Id="rId201" Type="http://schemas.openxmlformats.org/officeDocument/2006/relationships/image" Target="../media/image7964.png"/><Relationship Id="rId222" Type="http://schemas.openxmlformats.org/officeDocument/2006/relationships/image" Target="../media/image7985.png"/><Relationship Id="rId243" Type="http://schemas.openxmlformats.org/officeDocument/2006/relationships/image" Target="../media/image8006.png"/><Relationship Id="rId264" Type="http://schemas.openxmlformats.org/officeDocument/2006/relationships/image" Target="../media/image8027.png"/><Relationship Id="rId285" Type="http://schemas.openxmlformats.org/officeDocument/2006/relationships/image" Target="../media/image380.png"/><Relationship Id="rId17" Type="http://schemas.openxmlformats.org/officeDocument/2006/relationships/image" Target="../media/image7780.png"/><Relationship Id="rId38" Type="http://schemas.openxmlformats.org/officeDocument/2006/relationships/image" Target="../media/image7801.png"/><Relationship Id="rId59" Type="http://schemas.openxmlformats.org/officeDocument/2006/relationships/image" Target="../media/image7822.png"/><Relationship Id="rId103" Type="http://schemas.openxmlformats.org/officeDocument/2006/relationships/image" Target="../media/image7866.png"/><Relationship Id="rId124" Type="http://schemas.openxmlformats.org/officeDocument/2006/relationships/image" Target="../media/image7887.png"/><Relationship Id="rId70" Type="http://schemas.openxmlformats.org/officeDocument/2006/relationships/image" Target="../media/image7833.png"/><Relationship Id="rId91" Type="http://schemas.openxmlformats.org/officeDocument/2006/relationships/image" Target="../media/image7854.png"/><Relationship Id="rId145" Type="http://schemas.openxmlformats.org/officeDocument/2006/relationships/image" Target="../media/image7908.png"/><Relationship Id="rId166" Type="http://schemas.openxmlformats.org/officeDocument/2006/relationships/image" Target="../media/image7929.png"/><Relationship Id="rId187" Type="http://schemas.openxmlformats.org/officeDocument/2006/relationships/image" Target="../media/image7950.png"/><Relationship Id="rId1" Type="http://schemas.openxmlformats.org/officeDocument/2006/relationships/slideLayout" Target="../slideLayouts/slideLayout5.xml"/><Relationship Id="rId212" Type="http://schemas.openxmlformats.org/officeDocument/2006/relationships/image" Target="../media/image7975.png"/><Relationship Id="rId233" Type="http://schemas.openxmlformats.org/officeDocument/2006/relationships/image" Target="../media/image7996.png"/><Relationship Id="rId254" Type="http://schemas.openxmlformats.org/officeDocument/2006/relationships/image" Target="../media/image8017.png"/><Relationship Id="rId28" Type="http://schemas.openxmlformats.org/officeDocument/2006/relationships/image" Target="../media/image7791.png"/><Relationship Id="rId49" Type="http://schemas.openxmlformats.org/officeDocument/2006/relationships/image" Target="../media/image7812.png"/><Relationship Id="rId114" Type="http://schemas.openxmlformats.org/officeDocument/2006/relationships/image" Target="../media/image7877.png"/><Relationship Id="rId275" Type="http://schemas.openxmlformats.org/officeDocument/2006/relationships/image" Target="../media/image370.png"/><Relationship Id="rId60" Type="http://schemas.openxmlformats.org/officeDocument/2006/relationships/image" Target="../media/image7823.png"/><Relationship Id="rId81" Type="http://schemas.openxmlformats.org/officeDocument/2006/relationships/image" Target="../media/image7844.png"/><Relationship Id="rId135" Type="http://schemas.openxmlformats.org/officeDocument/2006/relationships/image" Target="../media/image7898.png"/><Relationship Id="rId156" Type="http://schemas.openxmlformats.org/officeDocument/2006/relationships/image" Target="../media/image7919.png"/><Relationship Id="rId177" Type="http://schemas.openxmlformats.org/officeDocument/2006/relationships/image" Target="../media/image7940.png"/><Relationship Id="rId198" Type="http://schemas.openxmlformats.org/officeDocument/2006/relationships/image" Target="../media/image7961.jpg"/><Relationship Id="rId202" Type="http://schemas.openxmlformats.org/officeDocument/2006/relationships/image" Target="../media/image7965.png"/><Relationship Id="rId223" Type="http://schemas.openxmlformats.org/officeDocument/2006/relationships/image" Target="../media/image7986.png"/><Relationship Id="rId244" Type="http://schemas.openxmlformats.org/officeDocument/2006/relationships/image" Target="../media/image8007.png"/><Relationship Id="rId18" Type="http://schemas.openxmlformats.org/officeDocument/2006/relationships/image" Target="../media/image7781.png"/><Relationship Id="rId39" Type="http://schemas.openxmlformats.org/officeDocument/2006/relationships/image" Target="../media/image7802.png"/><Relationship Id="rId265" Type="http://schemas.openxmlformats.org/officeDocument/2006/relationships/image" Target="../media/image8028.png"/><Relationship Id="rId286" Type="http://schemas.openxmlformats.org/officeDocument/2006/relationships/image" Target="../media/image759.png"/><Relationship Id="rId50" Type="http://schemas.openxmlformats.org/officeDocument/2006/relationships/image" Target="../media/image7813.png"/><Relationship Id="rId104" Type="http://schemas.openxmlformats.org/officeDocument/2006/relationships/image" Target="../media/image7867.png"/><Relationship Id="rId125" Type="http://schemas.openxmlformats.org/officeDocument/2006/relationships/image" Target="../media/image7888.png"/><Relationship Id="rId146" Type="http://schemas.openxmlformats.org/officeDocument/2006/relationships/image" Target="../media/image7909.png"/><Relationship Id="rId167" Type="http://schemas.openxmlformats.org/officeDocument/2006/relationships/image" Target="../media/image7930.png"/><Relationship Id="rId188" Type="http://schemas.openxmlformats.org/officeDocument/2006/relationships/image" Target="../media/image7951.png"/><Relationship Id="rId71" Type="http://schemas.openxmlformats.org/officeDocument/2006/relationships/image" Target="../media/image7834.png"/><Relationship Id="rId92" Type="http://schemas.openxmlformats.org/officeDocument/2006/relationships/image" Target="../media/image7855.png"/><Relationship Id="rId213" Type="http://schemas.openxmlformats.org/officeDocument/2006/relationships/image" Target="../media/image7976.png"/><Relationship Id="rId234" Type="http://schemas.openxmlformats.org/officeDocument/2006/relationships/image" Target="../media/image7997.png"/><Relationship Id="rId2" Type="http://schemas.openxmlformats.org/officeDocument/2006/relationships/image" Target="../media/image7765.png"/><Relationship Id="rId29" Type="http://schemas.openxmlformats.org/officeDocument/2006/relationships/image" Target="../media/image7792.png"/><Relationship Id="rId255" Type="http://schemas.openxmlformats.org/officeDocument/2006/relationships/image" Target="../media/image8018.png"/><Relationship Id="rId276" Type="http://schemas.openxmlformats.org/officeDocument/2006/relationships/image" Target="../media/image371.png"/><Relationship Id="rId40" Type="http://schemas.openxmlformats.org/officeDocument/2006/relationships/image" Target="../media/image7803.png"/><Relationship Id="rId115" Type="http://schemas.openxmlformats.org/officeDocument/2006/relationships/image" Target="../media/image7878.png"/><Relationship Id="rId136" Type="http://schemas.openxmlformats.org/officeDocument/2006/relationships/image" Target="../media/image7899.png"/><Relationship Id="rId157" Type="http://schemas.openxmlformats.org/officeDocument/2006/relationships/image" Target="../media/image7920.png"/><Relationship Id="rId178" Type="http://schemas.openxmlformats.org/officeDocument/2006/relationships/image" Target="../media/image7941.png"/><Relationship Id="rId61" Type="http://schemas.openxmlformats.org/officeDocument/2006/relationships/image" Target="../media/image7824.png"/><Relationship Id="rId82" Type="http://schemas.openxmlformats.org/officeDocument/2006/relationships/image" Target="../media/image7845.png"/><Relationship Id="rId199" Type="http://schemas.openxmlformats.org/officeDocument/2006/relationships/image" Target="../media/image7962.png"/><Relationship Id="rId203" Type="http://schemas.openxmlformats.org/officeDocument/2006/relationships/image" Target="../media/image7966.png"/><Relationship Id="rId19" Type="http://schemas.openxmlformats.org/officeDocument/2006/relationships/image" Target="../media/image7782.png"/><Relationship Id="rId224" Type="http://schemas.openxmlformats.org/officeDocument/2006/relationships/image" Target="../media/image7987.png"/><Relationship Id="rId245" Type="http://schemas.openxmlformats.org/officeDocument/2006/relationships/image" Target="../media/image8008.png"/><Relationship Id="rId266" Type="http://schemas.openxmlformats.org/officeDocument/2006/relationships/image" Target="../media/image8029.jpg"/><Relationship Id="rId287" Type="http://schemas.openxmlformats.org/officeDocument/2006/relationships/image" Target="../media/image382.png"/><Relationship Id="rId30" Type="http://schemas.openxmlformats.org/officeDocument/2006/relationships/image" Target="../media/image7793.png"/><Relationship Id="rId105" Type="http://schemas.openxmlformats.org/officeDocument/2006/relationships/image" Target="../media/image7868.png"/><Relationship Id="rId126" Type="http://schemas.openxmlformats.org/officeDocument/2006/relationships/image" Target="../media/image7889.png"/><Relationship Id="rId147" Type="http://schemas.openxmlformats.org/officeDocument/2006/relationships/image" Target="../media/image7910.png"/><Relationship Id="rId168" Type="http://schemas.openxmlformats.org/officeDocument/2006/relationships/image" Target="../media/image7931.png"/><Relationship Id="rId51" Type="http://schemas.openxmlformats.org/officeDocument/2006/relationships/image" Target="../media/image7814.png"/><Relationship Id="rId72" Type="http://schemas.openxmlformats.org/officeDocument/2006/relationships/image" Target="../media/image7835.png"/><Relationship Id="rId93" Type="http://schemas.openxmlformats.org/officeDocument/2006/relationships/image" Target="../media/image7856.png"/><Relationship Id="rId189" Type="http://schemas.openxmlformats.org/officeDocument/2006/relationships/image" Target="../media/image7952.png"/><Relationship Id="rId3" Type="http://schemas.openxmlformats.org/officeDocument/2006/relationships/image" Target="../media/image7766.png"/><Relationship Id="rId214" Type="http://schemas.openxmlformats.org/officeDocument/2006/relationships/image" Target="../media/image7977.png"/><Relationship Id="rId235" Type="http://schemas.openxmlformats.org/officeDocument/2006/relationships/image" Target="../media/image7998.png"/><Relationship Id="rId256" Type="http://schemas.openxmlformats.org/officeDocument/2006/relationships/image" Target="../media/image8019.png"/><Relationship Id="rId277" Type="http://schemas.openxmlformats.org/officeDocument/2006/relationships/image" Target="../media/image372.png"/><Relationship Id="rId116" Type="http://schemas.openxmlformats.org/officeDocument/2006/relationships/image" Target="../media/image7879.png"/><Relationship Id="rId137" Type="http://schemas.openxmlformats.org/officeDocument/2006/relationships/image" Target="../media/image7900.png"/><Relationship Id="rId158" Type="http://schemas.openxmlformats.org/officeDocument/2006/relationships/image" Target="../media/image7921.png"/><Relationship Id="rId20" Type="http://schemas.openxmlformats.org/officeDocument/2006/relationships/image" Target="../media/image7783.png"/><Relationship Id="rId41" Type="http://schemas.openxmlformats.org/officeDocument/2006/relationships/image" Target="../media/image7804.png"/><Relationship Id="rId62" Type="http://schemas.openxmlformats.org/officeDocument/2006/relationships/image" Target="../media/image7825.png"/><Relationship Id="rId83" Type="http://schemas.openxmlformats.org/officeDocument/2006/relationships/image" Target="../media/image7846.png"/><Relationship Id="rId179" Type="http://schemas.openxmlformats.org/officeDocument/2006/relationships/image" Target="../media/image7942.png"/><Relationship Id="rId190" Type="http://schemas.openxmlformats.org/officeDocument/2006/relationships/image" Target="../media/image7953.png"/><Relationship Id="rId204" Type="http://schemas.openxmlformats.org/officeDocument/2006/relationships/image" Target="../media/image7967.png"/><Relationship Id="rId225" Type="http://schemas.openxmlformats.org/officeDocument/2006/relationships/image" Target="../media/image7988.png"/><Relationship Id="rId246" Type="http://schemas.openxmlformats.org/officeDocument/2006/relationships/image" Target="../media/image8009.png"/><Relationship Id="rId267" Type="http://schemas.openxmlformats.org/officeDocument/2006/relationships/image" Target="../media/image8030.png"/><Relationship Id="rId288" Type="http://schemas.openxmlformats.org/officeDocument/2006/relationships/image" Target="../media/image383.png"/><Relationship Id="rId106" Type="http://schemas.openxmlformats.org/officeDocument/2006/relationships/image" Target="../media/image7869.png"/><Relationship Id="rId127" Type="http://schemas.openxmlformats.org/officeDocument/2006/relationships/image" Target="../media/image7890.png"/><Relationship Id="rId10" Type="http://schemas.openxmlformats.org/officeDocument/2006/relationships/image" Target="../media/image7773.png"/><Relationship Id="rId31" Type="http://schemas.openxmlformats.org/officeDocument/2006/relationships/image" Target="../media/image7794.png"/><Relationship Id="rId52" Type="http://schemas.openxmlformats.org/officeDocument/2006/relationships/image" Target="../media/image7815.jpg"/><Relationship Id="rId73" Type="http://schemas.openxmlformats.org/officeDocument/2006/relationships/image" Target="../media/image7836.png"/><Relationship Id="rId94" Type="http://schemas.openxmlformats.org/officeDocument/2006/relationships/image" Target="../media/image7857.png"/><Relationship Id="rId148" Type="http://schemas.openxmlformats.org/officeDocument/2006/relationships/image" Target="../media/image7911.png"/><Relationship Id="rId169" Type="http://schemas.openxmlformats.org/officeDocument/2006/relationships/image" Target="../media/image7932.png"/><Relationship Id="rId4" Type="http://schemas.openxmlformats.org/officeDocument/2006/relationships/image" Target="../media/image7767.png"/><Relationship Id="rId180" Type="http://schemas.openxmlformats.org/officeDocument/2006/relationships/image" Target="../media/image7943.png"/><Relationship Id="rId215" Type="http://schemas.openxmlformats.org/officeDocument/2006/relationships/image" Target="../media/image7978.png"/><Relationship Id="rId236" Type="http://schemas.openxmlformats.org/officeDocument/2006/relationships/image" Target="../media/image7999.png"/><Relationship Id="rId257" Type="http://schemas.openxmlformats.org/officeDocument/2006/relationships/image" Target="../media/image8020.png"/><Relationship Id="rId278" Type="http://schemas.openxmlformats.org/officeDocument/2006/relationships/image" Target="../media/image373.png"/><Relationship Id="rId42" Type="http://schemas.openxmlformats.org/officeDocument/2006/relationships/image" Target="../media/image7805.png"/><Relationship Id="rId84" Type="http://schemas.openxmlformats.org/officeDocument/2006/relationships/image" Target="../media/image7847.png"/><Relationship Id="rId138" Type="http://schemas.openxmlformats.org/officeDocument/2006/relationships/image" Target="../media/image7901.png"/><Relationship Id="rId191" Type="http://schemas.openxmlformats.org/officeDocument/2006/relationships/image" Target="../media/image7954.png"/><Relationship Id="rId205" Type="http://schemas.openxmlformats.org/officeDocument/2006/relationships/image" Target="../media/image7968.png"/><Relationship Id="rId247" Type="http://schemas.openxmlformats.org/officeDocument/2006/relationships/image" Target="../media/image8010.png"/><Relationship Id="rId107" Type="http://schemas.openxmlformats.org/officeDocument/2006/relationships/image" Target="../media/image7870.png"/><Relationship Id="rId289" Type="http://schemas.openxmlformats.org/officeDocument/2006/relationships/image" Target="../media/image1892.png"/><Relationship Id="rId11" Type="http://schemas.openxmlformats.org/officeDocument/2006/relationships/image" Target="../media/image7774.png"/><Relationship Id="rId53" Type="http://schemas.openxmlformats.org/officeDocument/2006/relationships/image" Target="../media/image7816.png"/><Relationship Id="rId149" Type="http://schemas.openxmlformats.org/officeDocument/2006/relationships/image" Target="../media/image7912.png"/><Relationship Id="rId95" Type="http://schemas.openxmlformats.org/officeDocument/2006/relationships/image" Target="../media/image7858.png"/><Relationship Id="rId160" Type="http://schemas.openxmlformats.org/officeDocument/2006/relationships/image" Target="../media/image7923.png"/><Relationship Id="rId216" Type="http://schemas.openxmlformats.org/officeDocument/2006/relationships/image" Target="../media/image7979.png"/><Relationship Id="rId258" Type="http://schemas.openxmlformats.org/officeDocument/2006/relationships/image" Target="../media/image8021.png"/><Relationship Id="rId22" Type="http://schemas.openxmlformats.org/officeDocument/2006/relationships/image" Target="../media/image7785.png"/><Relationship Id="rId64" Type="http://schemas.openxmlformats.org/officeDocument/2006/relationships/image" Target="../media/image7827.png"/><Relationship Id="rId118" Type="http://schemas.openxmlformats.org/officeDocument/2006/relationships/image" Target="../media/image7881.png"/><Relationship Id="rId171" Type="http://schemas.openxmlformats.org/officeDocument/2006/relationships/image" Target="../media/image7934.png"/><Relationship Id="rId227" Type="http://schemas.openxmlformats.org/officeDocument/2006/relationships/image" Target="../media/image7990.png"/></Relationships>
</file>

<file path=ppt/slides/_rels/slide230.xml.rels><?xml version="1.0" encoding="UTF-8" standalone="yes"?>
<Relationships xmlns="http://schemas.openxmlformats.org/package/2006/relationships"><Relationship Id="rId13" Type="http://schemas.openxmlformats.org/officeDocument/2006/relationships/image" Target="../media/image8045.png"/><Relationship Id="rId18" Type="http://schemas.openxmlformats.org/officeDocument/2006/relationships/image" Target="../media/image8050.png"/><Relationship Id="rId26" Type="http://schemas.openxmlformats.org/officeDocument/2006/relationships/image" Target="../media/image8058.png"/><Relationship Id="rId21" Type="http://schemas.openxmlformats.org/officeDocument/2006/relationships/image" Target="../media/image8053.png"/><Relationship Id="rId34" Type="http://schemas.openxmlformats.org/officeDocument/2006/relationships/image" Target="../media/image8066.png"/><Relationship Id="rId7" Type="http://schemas.openxmlformats.org/officeDocument/2006/relationships/image" Target="../media/image8039.png"/><Relationship Id="rId12" Type="http://schemas.openxmlformats.org/officeDocument/2006/relationships/image" Target="../media/image8044.png"/><Relationship Id="rId17" Type="http://schemas.openxmlformats.org/officeDocument/2006/relationships/image" Target="../media/image8049.png"/><Relationship Id="rId25" Type="http://schemas.openxmlformats.org/officeDocument/2006/relationships/image" Target="../media/image8057.png"/><Relationship Id="rId33" Type="http://schemas.openxmlformats.org/officeDocument/2006/relationships/image" Target="../media/image8065.png"/><Relationship Id="rId2" Type="http://schemas.openxmlformats.org/officeDocument/2006/relationships/image" Target="../media/image8034.png"/><Relationship Id="rId16" Type="http://schemas.openxmlformats.org/officeDocument/2006/relationships/image" Target="../media/image8048.png"/><Relationship Id="rId20" Type="http://schemas.openxmlformats.org/officeDocument/2006/relationships/image" Target="../media/image8052.png"/><Relationship Id="rId29" Type="http://schemas.openxmlformats.org/officeDocument/2006/relationships/image" Target="../media/image8061.png"/><Relationship Id="rId1" Type="http://schemas.openxmlformats.org/officeDocument/2006/relationships/slideLayout" Target="../slideLayouts/slideLayout5.xml"/><Relationship Id="rId6" Type="http://schemas.openxmlformats.org/officeDocument/2006/relationships/image" Target="../media/image8038.png"/><Relationship Id="rId11" Type="http://schemas.openxmlformats.org/officeDocument/2006/relationships/image" Target="../media/image8043.png"/><Relationship Id="rId24" Type="http://schemas.openxmlformats.org/officeDocument/2006/relationships/image" Target="../media/image8056.png"/><Relationship Id="rId32" Type="http://schemas.openxmlformats.org/officeDocument/2006/relationships/image" Target="../media/image8064.png"/><Relationship Id="rId37" Type="http://schemas.openxmlformats.org/officeDocument/2006/relationships/image" Target="../media/image8069.png"/><Relationship Id="rId5" Type="http://schemas.openxmlformats.org/officeDocument/2006/relationships/image" Target="../media/image8037.png"/><Relationship Id="rId15" Type="http://schemas.openxmlformats.org/officeDocument/2006/relationships/image" Target="../media/image8047.png"/><Relationship Id="rId23" Type="http://schemas.openxmlformats.org/officeDocument/2006/relationships/image" Target="../media/image8055.png"/><Relationship Id="rId28" Type="http://schemas.openxmlformats.org/officeDocument/2006/relationships/image" Target="../media/image8060.png"/><Relationship Id="rId36" Type="http://schemas.openxmlformats.org/officeDocument/2006/relationships/image" Target="../media/image8068.png"/><Relationship Id="rId10" Type="http://schemas.openxmlformats.org/officeDocument/2006/relationships/image" Target="../media/image8042.png"/><Relationship Id="rId19" Type="http://schemas.openxmlformats.org/officeDocument/2006/relationships/image" Target="../media/image8051.png"/><Relationship Id="rId31" Type="http://schemas.openxmlformats.org/officeDocument/2006/relationships/image" Target="../media/image8063.png"/><Relationship Id="rId4" Type="http://schemas.openxmlformats.org/officeDocument/2006/relationships/image" Target="../media/image8036.png"/><Relationship Id="rId9" Type="http://schemas.openxmlformats.org/officeDocument/2006/relationships/image" Target="../media/image8041.png"/><Relationship Id="rId14" Type="http://schemas.openxmlformats.org/officeDocument/2006/relationships/image" Target="../media/image8046.png"/><Relationship Id="rId22" Type="http://schemas.openxmlformats.org/officeDocument/2006/relationships/image" Target="../media/image8054.png"/><Relationship Id="rId27" Type="http://schemas.openxmlformats.org/officeDocument/2006/relationships/image" Target="../media/image8059.png"/><Relationship Id="rId30" Type="http://schemas.openxmlformats.org/officeDocument/2006/relationships/image" Target="../media/image8062.png"/><Relationship Id="rId35" Type="http://schemas.openxmlformats.org/officeDocument/2006/relationships/image" Target="../media/image8067.png"/><Relationship Id="rId8" Type="http://schemas.openxmlformats.org/officeDocument/2006/relationships/image" Target="../media/image8040.png"/><Relationship Id="rId3" Type="http://schemas.openxmlformats.org/officeDocument/2006/relationships/image" Target="../media/image8035.png"/></Relationships>
</file>

<file path=ppt/slides/_rels/slide231.xml.rels><?xml version="1.0" encoding="UTF-8" standalone="yes"?>
<Relationships xmlns="http://schemas.openxmlformats.org/package/2006/relationships"><Relationship Id="rId13" Type="http://schemas.openxmlformats.org/officeDocument/2006/relationships/image" Target="../media/image8080.png"/><Relationship Id="rId18" Type="http://schemas.openxmlformats.org/officeDocument/2006/relationships/image" Target="../media/image8085.png"/><Relationship Id="rId26" Type="http://schemas.openxmlformats.org/officeDocument/2006/relationships/image" Target="../media/image8093.png"/><Relationship Id="rId39" Type="http://schemas.openxmlformats.org/officeDocument/2006/relationships/image" Target="../media/image369.png"/><Relationship Id="rId21" Type="http://schemas.openxmlformats.org/officeDocument/2006/relationships/image" Target="../media/image8088.png"/><Relationship Id="rId34" Type="http://schemas.openxmlformats.org/officeDocument/2006/relationships/image" Target="../media/image8101.png"/><Relationship Id="rId42" Type="http://schemas.openxmlformats.org/officeDocument/2006/relationships/image" Target="../media/image372.png"/><Relationship Id="rId47" Type="http://schemas.openxmlformats.org/officeDocument/2006/relationships/image" Target="../media/image377.png"/><Relationship Id="rId50" Type="http://schemas.openxmlformats.org/officeDocument/2006/relationships/image" Target="../media/image380.png"/><Relationship Id="rId55" Type="http://schemas.openxmlformats.org/officeDocument/2006/relationships/image" Target="../media/image762.png"/><Relationship Id="rId7" Type="http://schemas.openxmlformats.org/officeDocument/2006/relationships/image" Target="../media/image8074.png"/><Relationship Id="rId2" Type="http://schemas.microsoft.com/office/2018/10/relationships/comments" Target="../comments/modernComment_1E4_0.xml"/><Relationship Id="rId16" Type="http://schemas.openxmlformats.org/officeDocument/2006/relationships/image" Target="../media/image8083.png"/><Relationship Id="rId29" Type="http://schemas.openxmlformats.org/officeDocument/2006/relationships/image" Target="../media/image8096.png"/><Relationship Id="rId11" Type="http://schemas.openxmlformats.org/officeDocument/2006/relationships/image" Target="../media/image8078.png"/><Relationship Id="rId24" Type="http://schemas.openxmlformats.org/officeDocument/2006/relationships/image" Target="../media/image8091.png"/><Relationship Id="rId32" Type="http://schemas.openxmlformats.org/officeDocument/2006/relationships/image" Target="../media/image8099.png"/><Relationship Id="rId37" Type="http://schemas.openxmlformats.org/officeDocument/2006/relationships/image" Target="../media/image367.png"/><Relationship Id="rId40" Type="http://schemas.openxmlformats.org/officeDocument/2006/relationships/image" Target="../media/image370.png"/><Relationship Id="rId45" Type="http://schemas.openxmlformats.org/officeDocument/2006/relationships/image" Target="../media/image758.png"/><Relationship Id="rId53" Type="http://schemas.openxmlformats.org/officeDocument/2006/relationships/image" Target="../media/image383.png"/><Relationship Id="rId58" Type="http://schemas.microsoft.com/office/2007/relationships/hdphoto" Target="../media/hdphoto34.wdp"/><Relationship Id="rId5" Type="http://schemas.openxmlformats.org/officeDocument/2006/relationships/image" Target="../media/image8072.png"/><Relationship Id="rId19" Type="http://schemas.openxmlformats.org/officeDocument/2006/relationships/image" Target="../media/image8086.png"/><Relationship Id="rId4" Type="http://schemas.openxmlformats.org/officeDocument/2006/relationships/image" Target="../media/image8071.png"/><Relationship Id="rId9" Type="http://schemas.openxmlformats.org/officeDocument/2006/relationships/image" Target="../media/image8076.png"/><Relationship Id="rId14" Type="http://schemas.openxmlformats.org/officeDocument/2006/relationships/image" Target="../media/image8081.png"/><Relationship Id="rId22" Type="http://schemas.openxmlformats.org/officeDocument/2006/relationships/image" Target="../media/image8089.png"/><Relationship Id="rId27" Type="http://schemas.openxmlformats.org/officeDocument/2006/relationships/image" Target="../media/image8094.png"/><Relationship Id="rId30" Type="http://schemas.openxmlformats.org/officeDocument/2006/relationships/image" Target="../media/image8097.png"/><Relationship Id="rId35" Type="http://schemas.openxmlformats.org/officeDocument/2006/relationships/image" Target="../media/image755.png"/><Relationship Id="rId43" Type="http://schemas.openxmlformats.org/officeDocument/2006/relationships/image" Target="../media/image373.png"/><Relationship Id="rId48" Type="http://schemas.openxmlformats.org/officeDocument/2006/relationships/image" Target="../media/image378.png"/><Relationship Id="rId56" Type="http://schemas.openxmlformats.org/officeDocument/2006/relationships/image" Target="../media/image763.png"/><Relationship Id="rId8" Type="http://schemas.openxmlformats.org/officeDocument/2006/relationships/image" Target="../media/image8075.png"/><Relationship Id="rId51" Type="http://schemas.openxmlformats.org/officeDocument/2006/relationships/image" Target="../media/image759.png"/><Relationship Id="rId3" Type="http://schemas.openxmlformats.org/officeDocument/2006/relationships/image" Target="../media/image8070.png"/><Relationship Id="rId12" Type="http://schemas.openxmlformats.org/officeDocument/2006/relationships/image" Target="../media/image8079.png"/><Relationship Id="rId17" Type="http://schemas.openxmlformats.org/officeDocument/2006/relationships/image" Target="../media/image8084.png"/><Relationship Id="rId25" Type="http://schemas.openxmlformats.org/officeDocument/2006/relationships/image" Target="../media/image8092.png"/><Relationship Id="rId33" Type="http://schemas.openxmlformats.org/officeDocument/2006/relationships/image" Target="../media/image8100.png"/><Relationship Id="rId38" Type="http://schemas.openxmlformats.org/officeDocument/2006/relationships/image" Target="../media/image368.png"/><Relationship Id="rId46" Type="http://schemas.openxmlformats.org/officeDocument/2006/relationships/image" Target="../media/image376.png"/><Relationship Id="rId59" Type="http://schemas.openxmlformats.org/officeDocument/2006/relationships/image" Target="../media/image8103.png"/><Relationship Id="rId20" Type="http://schemas.openxmlformats.org/officeDocument/2006/relationships/image" Target="../media/image8087.png"/><Relationship Id="rId41" Type="http://schemas.openxmlformats.org/officeDocument/2006/relationships/image" Target="../media/image371.png"/><Relationship Id="rId54" Type="http://schemas.openxmlformats.org/officeDocument/2006/relationships/image" Target="../media/image1892.png"/><Relationship Id="rId1" Type="http://schemas.openxmlformats.org/officeDocument/2006/relationships/slideLayout" Target="../slideLayouts/slideLayout5.xml"/><Relationship Id="rId6" Type="http://schemas.openxmlformats.org/officeDocument/2006/relationships/image" Target="../media/image8073.png"/><Relationship Id="rId15" Type="http://schemas.openxmlformats.org/officeDocument/2006/relationships/image" Target="../media/image8082.png"/><Relationship Id="rId23" Type="http://schemas.openxmlformats.org/officeDocument/2006/relationships/image" Target="../media/image8090.png"/><Relationship Id="rId28" Type="http://schemas.openxmlformats.org/officeDocument/2006/relationships/image" Target="../media/image8095.png"/><Relationship Id="rId36" Type="http://schemas.openxmlformats.org/officeDocument/2006/relationships/image" Target="../media/image366.png"/><Relationship Id="rId49" Type="http://schemas.openxmlformats.org/officeDocument/2006/relationships/image" Target="../media/image379.png"/><Relationship Id="rId57" Type="http://schemas.openxmlformats.org/officeDocument/2006/relationships/image" Target="../media/image8102.png"/><Relationship Id="rId10" Type="http://schemas.openxmlformats.org/officeDocument/2006/relationships/image" Target="../media/image8077.png"/><Relationship Id="rId31" Type="http://schemas.openxmlformats.org/officeDocument/2006/relationships/image" Target="../media/image8098.png"/><Relationship Id="rId44" Type="http://schemas.openxmlformats.org/officeDocument/2006/relationships/image" Target="../media/image374.png"/><Relationship Id="rId52" Type="http://schemas.openxmlformats.org/officeDocument/2006/relationships/image" Target="../media/image382.png"/><Relationship Id="rId60" Type="http://schemas.openxmlformats.org/officeDocument/2006/relationships/image" Target="../media/image8104.png"/></Relationships>
</file>

<file path=ppt/slides/_rels/slide232.xml.rels><?xml version="1.0" encoding="UTF-8" standalone="yes"?>
<Relationships xmlns="http://schemas.openxmlformats.org/package/2006/relationships"><Relationship Id="rId26" Type="http://schemas.openxmlformats.org/officeDocument/2006/relationships/image" Target="../media/image8129.png"/><Relationship Id="rId21" Type="http://schemas.openxmlformats.org/officeDocument/2006/relationships/image" Target="../media/image8124.png"/><Relationship Id="rId42" Type="http://schemas.openxmlformats.org/officeDocument/2006/relationships/image" Target="../media/image8145.png"/><Relationship Id="rId47" Type="http://schemas.openxmlformats.org/officeDocument/2006/relationships/image" Target="../media/image8150.png"/><Relationship Id="rId63" Type="http://schemas.openxmlformats.org/officeDocument/2006/relationships/image" Target="../media/image8166.png"/><Relationship Id="rId68" Type="http://schemas.openxmlformats.org/officeDocument/2006/relationships/image" Target="../media/image8171.png"/><Relationship Id="rId84" Type="http://schemas.openxmlformats.org/officeDocument/2006/relationships/image" Target="../media/image8187.png"/><Relationship Id="rId89" Type="http://schemas.microsoft.com/office/2007/relationships/hdphoto" Target="../media/hdphoto35.wdp"/><Relationship Id="rId16" Type="http://schemas.openxmlformats.org/officeDocument/2006/relationships/image" Target="../media/image8119.png"/><Relationship Id="rId11" Type="http://schemas.openxmlformats.org/officeDocument/2006/relationships/image" Target="../media/image8114.png"/><Relationship Id="rId32" Type="http://schemas.openxmlformats.org/officeDocument/2006/relationships/image" Target="../media/image8135.png"/><Relationship Id="rId37" Type="http://schemas.openxmlformats.org/officeDocument/2006/relationships/image" Target="../media/image8140.png"/><Relationship Id="rId53" Type="http://schemas.openxmlformats.org/officeDocument/2006/relationships/image" Target="../media/image8156.png"/><Relationship Id="rId58" Type="http://schemas.openxmlformats.org/officeDocument/2006/relationships/image" Target="../media/image8161.png"/><Relationship Id="rId74" Type="http://schemas.openxmlformats.org/officeDocument/2006/relationships/image" Target="../media/image8177.png"/><Relationship Id="rId79" Type="http://schemas.openxmlformats.org/officeDocument/2006/relationships/image" Target="../media/image8182.png"/><Relationship Id="rId5" Type="http://schemas.openxmlformats.org/officeDocument/2006/relationships/image" Target="../media/image8108.png"/><Relationship Id="rId90" Type="http://schemas.openxmlformats.org/officeDocument/2006/relationships/image" Target="../media/image8190.png"/><Relationship Id="rId14" Type="http://schemas.openxmlformats.org/officeDocument/2006/relationships/image" Target="../media/image8117.png"/><Relationship Id="rId22" Type="http://schemas.openxmlformats.org/officeDocument/2006/relationships/image" Target="../media/image8125.png"/><Relationship Id="rId27" Type="http://schemas.openxmlformats.org/officeDocument/2006/relationships/image" Target="../media/image8130.png"/><Relationship Id="rId30" Type="http://schemas.openxmlformats.org/officeDocument/2006/relationships/image" Target="../media/image8133.png"/><Relationship Id="rId35" Type="http://schemas.openxmlformats.org/officeDocument/2006/relationships/image" Target="../media/image8138.png"/><Relationship Id="rId43" Type="http://schemas.openxmlformats.org/officeDocument/2006/relationships/image" Target="../media/image8146.png"/><Relationship Id="rId48" Type="http://schemas.openxmlformats.org/officeDocument/2006/relationships/image" Target="../media/image8151.png"/><Relationship Id="rId56" Type="http://schemas.openxmlformats.org/officeDocument/2006/relationships/image" Target="../media/image8159.png"/><Relationship Id="rId64" Type="http://schemas.openxmlformats.org/officeDocument/2006/relationships/image" Target="../media/image8167.png"/><Relationship Id="rId69" Type="http://schemas.openxmlformats.org/officeDocument/2006/relationships/image" Target="../media/image8172.png"/><Relationship Id="rId77" Type="http://schemas.openxmlformats.org/officeDocument/2006/relationships/image" Target="../media/image8180.png"/><Relationship Id="rId8" Type="http://schemas.openxmlformats.org/officeDocument/2006/relationships/image" Target="../media/image8111.png"/><Relationship Id="rId51" Type="http://schemas.openxmlformats.org/officeDocument/2006/relationships/image" Target="../media/image8154.png"/><Relationship Id="rId72" Type="http://schemas.openxmlformats.org/officeDocument/2006/relationships/image" Target="../media/image8175.png"/><Relationship Id="rId80" Type="http://schemas.openxmlformats.org/officeDocument/2006/relationships/image" Target="../media/image8183.png"/><Relationship Id="rId85" Type="http://schemas.openxmlformats.org/officeDocument/2006/relationships/image" Target="../media/image8066.png"/><Relationship Id="rId3" Type="http://schemas.openxmlformats.org/officeDocument/2006/relationships/image" Target="../media/image8106.png"/><Relationship Id="rId12" Type="http://schemas.openxmlformats.org/officeDocument/2006/relationships/image" Target="../media/image8115.png"/><Relationship Id="rId17" Type="http://schemas.openxmlformats.org/officeDocument/2006/relationships/image" Target="../media/image8120.png"/><Relationship Id="rId25" Type="http://schemas.openxmlformats.org/officeDocument/2006/relationships/image" Target="../media/image8128.png"/><Relationship Id="rId33" Type="http://schemas.openxmlformats.org/officeDocument/2006/relationships/image" Target="../media/image8136.png"/><Relationship Id="rId38" Type="http://schemas.openxmlformats.org/officeDocument/2006/relationships/image" Target="../media/image8141.png"/><Relationship Id="rId46" Type="http://schemas.openxmlformats.org/officeDocument/2006/relationships/image" Target="../media/image8149.png"/><Relationship Id="rId59" Type="http://schemas.openxmlformats.org/officeDocument/2006/relationships/image" Target="../media/image8162.png"/><Relationship Id="rId67" Type="http://schemas.openxmlformats.org/officeDocument/2006/relationships/image" Target="../media/image8170.png"/><Relationship Id="rId20" Type="http://schemas.openxmlformats.org/officeDocument/2006/relationships/image" Target="../media/image8123.png"/><Relationship Id="rId41" Type="http://schemas.openxmlformats.org/officeDocument/2006/relationships/image" Target="../media/image8144.png"/><Relationship Id="rId54" Type="http://schemas.openxmlformats.org/officeDocument/2006/relationships/image" Target="../media/image8157.png"/><Relationship Id="rId62" Type="http://schemas.openxmlformats.org/officeDocument/2006/relationships/image" Target="../media/image8165.png"/><Relationship Id="rId70" Type="http://schemas.openxmlformats.org/officeDocument/2006/relationships/image" Target="../media/image8173.png"/><Relationship Id="rId75" Type="http://schemas.openxmlformats.org/officeDocument/2006/relationships/image" Target="../media/image8178.png"/><Relationship Id="rId83" Type="http://schemas.openxmlformats.org/officeDocument/2006/relationships/image" Target="../media/image8186.png"/><Relationship Id="rId88" Type="http://schemas.openxmlformats.org/officeDocument/2006/relationships/image" Target="../media/image8189.png"/><Relationship Id="rId1" Type="http://schemas.openxmlformats.org/officeDocument/2006/relationships/slideLayout" Target="../slideLayouts/slideLayout5.xml"/><Relationship Id="rId6" Type="http://schemas.openxmlformats.org/officeDocument/2006/relationships/image" Target="../media/image8109.png"/><Relationship Id="rId15" Type="http://schemas.openxmlformats.org/officeDocument/2006/relationships/image" Target="../media/image8118.png"/><Relationship Id="rId23" Type="http://schemas.openxmlformats.org/officeDocument/2006/relationships/image" Target="../media/image8126.png"/><Relationship Id="rId28" Type="http://schemas.openxmlformats.org/officeDocument/2006/relationships/image" Target="../media/image8131.png"/><Relationship Id="rId36" Type="http://schemas.openxmlformats.org/officeDocument/2006/relationships/image" Target="../media/image8139.png"/><Relationship Id="rId49" Type="http://schemas.openxmlformats.org/officeDocument/2006/relationships/image" Target="../media/image8152.png"/><Relationship Id="rId57" Type="http://schemas.openxmlformats.org/officeDocument/2006/relationships/image" Target="../media/image8160.png"/><Relationship Id="rId10" Type="http://schemas.openxmlformats.org/officeDocument/2006/relationships/image" Target="../media/image8113.png"/><Relationship Id="rId31" Type="http://schemas.openxmlformats.org/officeDocument/2006/relationships/image" Target="../media/image8134.png"/><Relationship Id="rId44" Type="http://schemas.openxmlformats.org/officeDocument/2006/relationships/image" Target="../media/image8147.png"/><Relationship Id="rId52" Type="http://schemas.openxmlformats.org/officeDocument/2006/relationships/image" Target="../media/image8155.png"/><Relationship Id="rId60" Type="http://schemas.openxmlformats.org/officeDocument/2006/relationships/image" Target="../media/image8163.png"/><Relationship Id="rId65" Type="http://schemas.openxmlformats.org/officeDocument/2006/relationships/image" Target="../media/image8168.png"/><Relationship Id="rId73" Type="http://schemas.openxmlformats.org/officeDocument/2006/relationships/image" Target="../media/image8176.png"/><Relationship Id="rId78" Type="http://schemas.openxmlformats.org/officeDocument/2006/relationships/image" Target="../media/image8181.png"/><Relationship Id="rId81" Type="http://schemas.openxmlformats.org/officeDocument/2006/relationships/image" Target="../media/image8184.png"/><Relationship Id="rId86" Type="http://schemas.openxmlformats.org/officeDocument/2006/relationships/image" Target="../media/image8067.png"/><Relationship Id="rId4" Type="http://schemas.openxmlformats.org/officeDocument/2006/relationships/image" Target="../media/image8107.png"/><Relationship Id="rId9" Type="http://schemas.openxmlformats.org/officeDocument/2006/relationships/image" Target="../media/image8112.png"/><Relationship Id="rId13" Type="http://schemas.openxmlformats.org/officeDocument/2006/relationships/image" Target="../media/image8116.png"/><Relationship Id="rId18" Type="http://schemas.openxmlformats.org/officeDocument/2006/relationships/image" Target="../media/image8121.png"/><Relationship Id="rId39" Type="http://schemas.openxmlformats.org/officeDocument/2006/relationships/image" Target="../media/image8142.png"/><Relationship Id="rId34" Type="http://schemas.openxmlformats.org/officeDocument/2006/relationships/image" Target="../media/image8137.png"/><Relationship Id="rId50" Type="http://schemas.openxmlformats.org/officeDocument/2006/relationships/image" Target="../media/image8153.png"/><Relationship Id="rId55" Type="http://schemas.openxmlformats.org/officeDocument/2006/relationships/image" Target="../media/image8158.png"/><Relationship Id="rId76" Type="http://schemas.openxmlformats.org/officeDocument/2006/relationships/image" Target="../media/image8179.png"/><Relationship Id="rId7" Type="http://schemas.openxmlformats.org/officeDocument/2006/relationships/image" Target="../media/image8110.png"/><Relationship Id="rId71" Type="http://schemas.openxmlformats.org/officeDocument/2006/relationships/image" Target="../media/image8174.png"/><Relationship Id="rId2" Type="http://schemas.openxmlformats.org/officeDocument/2006/relationships/image" Target="../media/image8105.png"/><Relationship Id="rId29" Type="http://schemas.openxmlformats.org/officeDocument/2006/relationships/image" Target="../media/image8132.png"/><Relationship Id="rId24" Type="http://schemas.openxmlformats.org/officeDocument/2006/relationships/image" Target="../media/image8127.png"/><Relationship Id="rId40" Type="http://schemas.openxmlformats.org/officeDocument/2006/relationships/image" Target="../media/image8143.png"/><Relationship Id="rId45" Type="http://schemas.openxmlformats.org/officeDocument/2006/relationships/image" Target="../media/image8148.png"/><Relationship Id="rId66" Type="http://schemas.openxmlformats.org/officeDocument/2006/relationships/image" Target="../media/image8169.png"/><Relationship Id="rId87" Type="http://schemas.openxmlformats.org/officeDocument/2006/relationships/image" Target="../media/image8188.png"/><Relationship Id="rId61" Type="http://schemas.openxmlformats.org/officeDocument/2006/relationships/image" Target="../media/image8164.png"/><Relationship Id="rId82" Type="http://schemas.openxmlformats.org/officeDocument/2006/relationships/image" Target="../media/image8185.png"/><Relationship Id="rId19" Type="http://schemas.openxmlformats.org/officeDocument/2006/relationships/image" Target="../media/image8122.png"/></Relationships>
</file>

<file path=ppt/slides/_rels/slide233.xml.rels><?xml version="1.0" encoding="UTF-8" standalone="yes"?>
<Relationships xmlns="http://schemas.openxmlformats.org/package/2006/relationships"><Relationship Id="rId8" Type="http://schemas.openxmlformats.org/officeDocument/2006/relationships/image" Target="../media/image8197.png"/><Relationship Id="rId13" Type="http://schemas.openxmlformats.org/officeDocument/2006/relationships/image" Target="../media/image368.png"/><Relationship Id="rId18" Type="http://schemas.openxmlformats.org/officeDocument/2006/relationships/image" Target="../media/image373.png"/><Relationship Id="rId26" Type="http://schemas.openxmlformats.org/officeDocument/2006/relationships/image" Target="../media/image381.png"/><Relationship Id="rId3" Type="http://schemas.openxmlformats.org/officeDocument/2006/relationships/image" Target="../media/image8192.png"/><Relationship Id="rId21" Type="http://schemas.openxmlformats.org/officeDocument/2006/relationships/image" Target="../media/image376.png"/><Relationship Id="rId7" Type="http://schemas.openxmlformats.org/officeDocument/2006/relationships/image" Target="../media/image8196.png"/><Relationship Id="rId12" Type="http://schemas.openxmlformats.org/officeDocument/2006/relationships/image" Target="../media/image367.png"/><Relationship Id="rId17" Type="http://schemas.openxmlformats.org/officeDocument/2006/relationships/image" Target="../media/image372.png"/><Relationship Id="rId25" Type="http://schemas.openxmlformats.org/officeDocument/2006/relationships/image" Target="../media/image380.png"/><Relationship Id="rId2" Type="http://schemas.openxmlformats.org/officeDocument/2006/relationships/image" Target="../media/image8191.png"/><Relationship Id="rId16" Type="http://schemas.openxmlformats.org/officeDocument/2006/relationships/image" Target="../media/image371.png"/><Relationship Id="rId20" Type="http://schemas.openxmlformats.org/officeDocument/2006/relationships/image" Target="../media/image375.png"/><Relationship Id="rId29" Type="http://schemas.openxmlformats.org/officeDocument/2006/relationships/image" Target="../media/image384.png"/><Relationship Id="rId1" Type="http://schemas.openxmlformats.org/officeDocument/2006/relationships/slideLayout" Target="../slideLayouts/slideLayout5.xml"/><Relationship Id="rId6" Type="http://schemas.openxmlformats.org/officeDocument/2006/relationships/image" Target="../media/image8195.png"/><Relationship Id="rId11" Type="http://schemas.openxmlformats.org/officeDocument/2006/relationships/image" Target="../media/image366.png"/><Relationship Id="rId24" Type="http://schemas.openxmlformats.org/officeDocument/2006/relationships/image" Target="../media/image379.png"/><Relationship Id="rId32" Type="http://schemas.openxmlformats.org/officeDocument/2006/relationships/image" Target="../media/image8199.png"/><Relationship Id="rId5" Type="http://schemas.openxmlformats.org/officeDocument/2006/relationships/image" Target="../media/image8194.png"/><Relationship Id="rId15" Type="http://schemas.openxmlformats.org/officeDocument/2006/relationships/image" Target="../media/image370.png"/><Relationship Id="rId23" Type="http://schemas.openxmlformats.org/officeDocument/2006/relationships/image" Target="../media/image378.png"/><Relationship Id="rId28" Type="http://schemas.openxmlformats.org/officeDocument/2006/relationships/image" Target="../media/image383.png"/><Relationship Id="rId10" Type="http://schemas.openxmlformats.org/officeDocument/2006/relationships/image" Target="../media/image365.png"/><Relationship Id="rId19" Type="http://schemas.openxmlformats.org/officeDocument/2006/relationships/image" Target="../media/image374.png"/><Relationship Id="rId31" Type="http://schemas.openxmlformats.org/officeDocument/2006/relationships/image" Target="../media/image386.png"/><Relationship Id="rId4" Type="http://schemas.openxmlformats.org/officeDocument/2006/relationships/image" Target="../media/image8193.png"/><Relationship Id="rId9" Type="http://schemas.openxmlformats.org/officeDocument/2006/relationships/image" Target="../media/image8198.png"/><Relationship Id="rId14" Type="http://schemas.openxmlformats.org/officeDocument/2006/relationships/image" Target="../media/image369.png"/><Relationship Id="rId22" Type="http://schemas.openxmlformats.org/officeDocument/2006/relationships/image" Target="../media/image377.png"/><Relationship Id="rId27" Type="http://schemas.openxmlformats.org/officeDocument/2006/relationships/image" Target="../media/image382.png"/><Relationship Id="rId30" Type="http://schemas.openxmlformats.org/officeDocument/2006/relationships/image" Target="../media/image385.png"/></Relationships>
</file>

<file path=ppt/slides/_rels/slide234.xml.rels><?xml version="1.0" encoding="UTF-8" standalone="yes"?>
<Relationships xmlns="http://schemas.openxmlformats.org/package/2006/relationships"><Relationship Id="rId26" Type="http://schemas.openxmlformats.org/officeDocument/2006/relationships/image" Target="../media/image8224.png"/><Relationship Id="rId117" Type="http://schemas.openxmlformats.org/officeDocument/2006/relationships/image" Target="../media/image8315.png"/><Relationship Id="rId21" Type="http://schemas.openxmlformats.org/officeDocument/2006/relationships/image" Target="../media/image8219.png"/><Relationship Id="rId42" Type="http://schemas.openxmlformats.org/officeDocument/2006/relationships/image" Target="../media/image8240.png"/><Relationship Id="rId47" Type="http://schemas.openxmlformats.org/officeDocument/2006/relationships/image" Target="../media/image8245.png"/><Relationship Id="rId63" Type="http://schemas.openxmlformats.org/officeDocument/2006/relationships/image" Target="../media/image8261.png"/><Relationship Id="rId68" Type="http://schemas.openxmlformats.org/officeDocument/2006/relationships/image" Target="../media/image8266.png"/><Relationship Id="rId84" Type="http://schemas.openxmlformats.org/officeDocument/2006/relationships/image" Target="../media/image8282.png"/><Relationship Id="rId89" Type="http://schemas.openxmlformats.org/officeDocument/2006/relationships/image" Target="../media/image8287.png"/><Relationship Id="rId112" Type="http://schemas.openxmlformats.org/officeDocument/2006/relationships/image" Target="../media/image8310.png"/><Relationship Id="rId16" Type="http://schemas.openxmlformats.org/officeDocument/2006/relationships/image" Target="../media/image8214.png"/><Relationship Id="rId107" Type="http://schemas.openxmlformats.org/officeDocument/2006/relationships/image" Target="../media/image8305.png"/><Relationship Id="rId11" Type="http://schemas.openxmlformats.org/officeDocument/2006/relationships/image" Target="../media/image8209.png"/><Relationship Id="rId32" Type="http://schemas.openxmlformats.org/officeDocument/2006/relationships/image" Target="../media/image8230.png"/><Relationship Id="rId37" Type="http://schemas.openxmlformats.org/officeDocument/2006/relationships/image" Target="../media/image8235.png"/><Relationship Id="rId53" Type="http://schemas.openxmlformats.org/officeDocument/2006/relationships/image" Target="../media/image8251.png"/><Relationship Id="rId58" Type="http://schemas.openxmlformats.org/officeDocument/2006/relationships/image" Target="../media/image8256.png"/><Relationship Id="rId74" Type="http://schemas.openxmlformats.org/officeDocument/2006/relationships/image" Target="../media/image8272.png"/><Relationship Id="rId79" Type="http://schemas.openxmlformats.org/officeDocument/2006/relationships/image" Target="../media/image8277.png"/><Relationship Id="rId102" Type="http://schemas.openxmlformats.org/officeDocument/2006/relationships/image" Target="../media/image8300.png"/><Relationship Id="rId5" Type="http://schemas.openxmlformats.org/officeDocument/2006/relationships/image" Target="../media/image8203.png"/><Relationship Id="rId90" Type="http://schemas.openxmlformats.org/officeDocument/2006/relationships/image" Target="../media/image8288.png"/><Relationship Id="rId95" Type="http://schemas.openxmlformats.org/officeDocument/2006/relationships/image" Target="../media/image8293.png"/><Relationship Id="rId22" Type="http://schemas.openxmlformats.org/officeDocument/2006/relationships/image" Target="../media/image8220.png"/><Relationship Id="rId27" Type="http://schemas.openxmlformats.org/officeDocument/2006/relationships/image" Target="../media/image8225.png"/><Relationship Id="rId43" Type="http://schemas.openxmlformats.org/officeDocument/2006/relationships/image" Target="../media/image8241.png"/><Relationship Id="rId48" Type="http://schemas.openxmlformats.org/officeDocument/2006/relationships/image" Target="../media/image8246.png"/><Relationship Id="rId64" Type="http://schemas.openxmlformats.org/officeDocument/2006/relationships/image" Target="../media/image8262.png"/><Relationship Id="rId69" Type="http://schemas.openxmlformats.org/officeDocument/2006/relationships/image" Target="../media/image8267.png"/><Relationship Id="rId113" Type="http://schemas.openxmlformats.org/officeDocument/2006/relationships/image" Target="../media/image8311.png"/><Relationship Id="rId118" Type="http://schemas.openxmlformats.org/officeDocument/2006/relationships/image" Target="../media/image8316.png"/><Relationship Id="rId80" Type="http://schemas.openxmlformats.org/officeDocument/2006/relationships/image" Target="../media/image8278.png"/><Relationship Id="rId85" Type="http://schemas.openxmlformats.org/officeDocument/2006/relationships/image" Target="../media/image8283.png"/><Relationship Id="rId12" Type="http://schemas.openxmlformats.org/officeDocument/2006/relationships/image" Target="../media/image8210.png"/><Relationship Id="rId17" Type="http://schemas.openxmlformats.org/officeDocument/2006/relationships/image" Target="../media/image8215.png"/><Relationship Id="rId33" Type="http://schemas.openxmlformats.org/officeDocument/2006/relationships/image" Target="../media/image8231.png"/><Relationship Id="rId38" Type="http://schemas.openxmlformats.org/officeDocument/2006/relationships/image" Target="../media/image8236.png"/><Relationship Id="rId59" Type="http://schemas.openxmlformats.org/officeDocument/2006/relationships/image" Target="../media/image8257.png"/><Relationship Id="rId103" Type="http://schemas.openxmlformats.org/officeDocument/2006/relationships/image" Target="../media/image8301.png"/><Relationship Id="rId108" Type="http://schemas.openxmlformats.org/officeDocument/2006/relationships/image" Target="../media/image8306.png"/><Relationship Id="rId54" Type="http://schemas.openxmlformats.org/officeDocument/2006/relationships/image" Target="../media/image8252.png"/><Relationship Id="rId70" Type="http://schemas.openxmlformats.org/officeDocument/2006/relationships/image" Target="../media/image8268.png"/><Relationship Id="rId75" Type="http://schemas.openxmlformats.org/officeDocument/2006/relationships/image" Target="../media/image8273.png"/><Relationship Id="rId91" Type="http://schemas.openxmlformats.org/officeDocument/2006/relationships/image" Target="../media/image8289.png"/><Relationship Id="rId96" Type="http://schemas.openxmlformats.org/officeDocument/2006/relationships/image" Target="../media/image8294.png"/><Relationship Id="rId1" Type="http://schemas.openxmlformats.org/officeDocument/2006/relationships/slideLayout" Target="../slideLayouts/slideLayout5.xml"/><Relationship Id="rId6" Type="http://schemas.openxmlformats.org/officeDocument/2006/relationships/image" Target="../media/image8204.png"/><Relationship Id="rId23" Type="http://schemas.openxmlformats.org/officeDocument/2006/relationships/image" Target="../media/image8221.png"/><Relationship Id="rId28" Type="http://schemas.openxmlformats.org/officeDocument/2006/relationships/image" Target="../media/image8226.png"/><Relationship Id="rId49" Type="http://schemas.openxmlformats.org/officeDocument/2006/relationships/image" Target="../media/image8247.png"/><Relationship Id="rId114" Type="http://schemas.openxmlformats.org/officeDocument/2006/relationships/image" Target="../media/image8312.png"/><Relationship Id="rId119" Type="http://schemas.openxmlformats.org/officeDocument/2006/relationships/image" Target="../media/image8317.png"/><Relationship Id="rId44" Type="http://schemas.openxmlformats.org/officeDocument/2006/relationships/image" Target="../media/image8242.png"/><Relationship Id="rId60" Type="http://schemas.openxmlformats.org/officeDocument/2006/relationships/image" Target="../media/image8258.png"/><Relationship Id="rId65" Type="http://schemas.openxmlformats.org/officeDocument/2006/relationships/image" Target="../media/image8263.png"/><Relationship Id="rId81" Type="http://schemas.openxmlformats.org/officeDocument/2006/relationships/image" Target="../media/image8279.png"/><Relationship Id="rId86" Type="http://schemas.openxmlformats.org/officeDocument/2006/relationships/image" Target="../media/image8284.png"/><Relationship Id="rId4" Type="http://schemas.openxmlformats.org/officeDocument/2006/relationships/image" Target="../media/image8202.png"/><Relationship Id="rId9" Type="http://schemas.openxmlformats.org/officeDocument/2006/relationships/image" Target="../media/image8207.png"/><Relationship Id="rId13" Type="http://schemas.openxmlformats.org/officeDocument/2006/relationships/image" Target="../media/image8211.png"/><Relationship Id="rId18" Type="http://schemas.openxmlformats.org/officeDocument/2006/relationships/image" Target="../media/image8216.png"/><Relationship Id="rId39" Type="http://schemas.openxmlformats.org/officeDocument/2006/relationships/image" Target="../media/image8237.png"/><Relationship Id="rId109" Type="http://schemas.openxmlformats.org/officeDocument/2006/relationships/image" Target="../media/image8307.png"/><Relationship Id="rId34" Type="http://schemas.openxmlformats.org/officeDocument/2006/relationships/image" Target="../media/image8232.png"/><Relationship Id="rId50" Type="http://schemas.openxmlformats.org/officeDocument/2006/relationships/image" Target="../media/image8248.png"/><Relationship Id="rId55" Type="http://schemas.openxmlformats.org/officeDocument/2006/relationships/image" Target="../media/image8253.png"/><Relationship Id="rId76" Type="http://schemas.openxmlformats.org/officeDocument/2006/relationships/image" Target="../media/image8274.png"/><Relationship Id="rId97" Type="http://schemas.openxmlformats.org/officeDocument/2006/relationships/image" Target="../media/image8295.png"/><Relationship Id="rId104" Type="http://schemas.openxmlformats.org/officeDocument/2006/relationships/image" Target="../media/image8302.png"/><Relationship Id="rId120" Type="http://schemas.openxmlformats.org/officeDocument/2006/relationships/image" Target="../media/image8318.png"/><Relationship Id="rId7" Type="http://schemas.openxmlformats.org/officeDocument/2006/relationships/image" Target="../media/image8205.png"/><Relationship Id="rId71" Type="http://schemas.openxmlformats.org/officeDocument/2006/relationships/image" Target="../media/image8269.png"/><Relationship Id="rId92" Type="http://schemas.openxmlformats.org/officeDocument/2006/relationships/image" Target="../media/image8290.png"/><Relationship Id="rId2" Type="http://schemas.openxmlformats.org/officeDocument/2006/relationships/image" Target="../media/image8200.png"/><Relationship Id="rId29" Type="http://schemas.openxmlformats.org/officeDocument/2006/relationships/image" Target="../media/image8227.png"/><Relationship Id="rId24" Type="http://schemas.openxmlformats.org/officeDocument/2006/relationships/image" Target="../media/image8222.png"/><Relationship Id="rId40" Type="http://schemas.openxmlformats.org/officeDocument/2006/relationships/image" Target="../media/image8238.png"/><Relationship Id="rId45" Type="http://schemas.openxmlformats.org/officeDocument/2006/relationships/image" Target="../media/image8243.png"/><Relationship Id="rId66" Type="http://schemas.openxmlformats.org/officeDocument/2006/relationships/image" Target="../media/image8264.png"/><Relationship Id="rId87" Type="http://schemas.openxmlformats.org/officeDocument/2006/relationships/image" Target="../media/image8285.png"/><Relationship Id="rId110" Type="http://schemas.openxmlformats.org/officeDocument/2006/relationships/image" Target="../media/image8308.png"/><Relationship Id="rId115" Type="http://schemas.openxmlformats.org/officeDocument/2006/relationships/image" Target="../media/image8313.png"/><Relationship Id="rId61" Type="http://schemas.openxmlformats.org/officeDocument/2006/relationships/image" Target="../media/image8259.png"/><Relationship Id="rId82" Type="http://schemas.openxmlformats.org/officeDocument/2006/relationships/image" Target="../media/image8280.png"/><Relationship Id="rId19" Type="http://schemas.openxmlformats.org/officeDocument/2006/relationships/image" Target="../media/image8217.png"/><Relationship Id="rId14" Type="http://schemas.openxmlformats.org/officeDocument/2006/relationships/image" Target="../media/image8212.png"/><Relationship Id="rId30" Type="http://schemas.openxmlformats.org/officeDocument/2006/relationships/image" Target="../media/image8228.png"/><Relationship Id="rId35" Type="http://schemas.openxmlformats.org/officeDocument/2006/relationships/image" Target="../media/image8233.png"/><Relationship Id="rId56" Type="http://schemas.openxmlformats.org/officeDocument/2006/relationships/image" Target="../media/image8254.png"/><Relationship Id="rId77" Type="http://schemas.openxmlformats.org/officeDocument/2006/relationships/image" Target="../media/image8275.png"/><Relationship Id="rId100" Type="http://schemas.openxmlformats.org/officeDocument/2006/relationships/image" Target="../media/image8298.png"/><Relationship Id="rId105" Type="http://schemas.openxmlformats.org/officeDocument/2006/relationships/image" Target="../media/image8303.png"/><Relationship Id="rId8" Type="http://schemas.openxmlformats.org/officeDocument/2006/relationships/image" Target="../media/image8206.png"/><Relationship Id="rId51" Type="http://schemas.openxmlformats.org/officeDocument/2006/relationships/image" Target="../media/image8249.png"/><Relationship Id="rId72" Type="http://schemas.openxmlformats.org/officeDocument/2006/relationships/image" Target="../media/image8270.png"/><Relationship Id="rId93" Type="http://schemas.openxmlformats.org/officeDocument/2006/relationships/image" Target="../media/image8291.png"/><Relationship Id="rId98" Type="http://schemas.openxmlformats.org/officeDocument/2006/relationships/image" Target="../media/image8296.png"/><Relationship Id="rId121" Type="http://schemas.openxmlformats.org/officeDocument/2006/relationships/image" Target="../media/image8319.png"/><Relationship Id="rId3" Type="http://schemas.openxmlformats.org/officeDocument/2006/relationships/image" Target="../media/image8201.png"/><Relationship Id="rId25" Type="http://schemas.openxmlformats.org/officeDocument/2006/relationships/image" Target="../media/image8223.png"/><Relationship Id="rId46" Type="http://schemas.openxmlformats.org/officeDocument/2006/relationships/image" Target="../media/image8244.png"/><Relationship Id="rId67" Type="http://schemas.openxmlformats.org/officeDocument/2006/relationships/image" Target="../media/image8265.png"/><Relationship Id="rId116" Type="http://schemas.openxmlformats.org/officeDocument/2006/relationships/image" Target="../media/image8314.png"/><Relationship Id="rId20" Type="http://schemas.openxmlformats.org/officeDocument/2006/relationships/image" Target="../media/image8218.png"/><Relationship Id="rId41" Type="http://schemas.openxmlformats.org/officeDocument/2006/relationships/image" Target="../media/image8239.png"/><Relationship Id="rId62" Type="http://schemas.openxmlformats.org/officeDocument/2006/relationships/image" Target="../media/image8260.png"/><Relationship Id="rId83" Type="http://schemas.openxmlformats.org/officeDocument/2006/relationships/image" Target="../media/image8281.png"/><Relationship Id="rId88" Type="http://schemas.openxmlformats.org/officeDocument/2006/relationships/image" Target="../media/image8286.png"/><Relationship Id="rId111" Type="http://schemas.openxmlformats.org/officeDocument/2006/relationships/image" Target="../media/image8309.png"/><Relationship Id="rId15" Type="http://schemas.openxmlformats.org/officeDocument/2006/relationships/image" Target="../media/image8213.png"/><Relationship Id="rId36" Type="http://schemas.openxmlformats.org/officeDocument/2006/relationships/image" Target="../media/image8234.png"/><Relationship Id="rId57" Type="http://schemas.openxmlformats.org/officeDocument/2006/relationships/image" Target="../media/image8255.png"/><Relationship Id="rId106" Type="http://schemas.openxmlformats.org/officeDocument/2006/relationships/image" Target="../media/image8304.png"/><Relationship Id="rId10" Type="http://schemas.openxmlformats.org/officeDocument/2006/relationships/image" Target="../media/image8208.png"/><Relationship Id="rId31" Type="http://schemas.openxmlformats.org/officeDocument/2006/relationships/image" Target="../media/image8229.png"/><Relationship Id="rId52" Type="http://schemas.openxmlformats.org/officeDocument/2006/relationships/image" Target="../media/image8250.png"/><Relationship Id="rId73" Type="http://schemas.openxmlformats.org/officeDocument/2006/relationships/image" Target="../media/image8271.png"/><Relationship Id="rId78" Type="http://schemas.openxmlformats.org/officeDocument/2006/relationships/image" Target="../media/image8276.png"/><Relationship Id="rId94" Type="http://schemas.openxmlformats.org/officeDocument/2006/relationships/image" Target="../media/image8292.png"/><Relationship Id="rId99" Type="http://schemas.openxmlformats.org/officeDocument/2006/relationships/image" Target="../media/image8297.png"/><Relationship Id="rId101" Type="http://schemas.openxmlformats.org/officeDocument/2006/relationships/image" Target="../media/image8299.png"/><Relationship Id="rId122" Type="http://schemas.openxmlformats.org/officeDocument/2006/relationships/image" Target="../media/image6690.png"/></Relationships>
</file>

<file path=ppt/slides/_rels/slide235.xml.rels><?xml version="1.0" encoding="UTF-8" standalone="yes"?>
<Relationships xmlns="http://schemas.openxmlformats.org/package/2006/relationships"><Relationship Id="rId117" Type="http://schemas.openxmlformats.org/officeDocument/2006/relationships/image" Target="../media/image8435.png"/><Relationship Id="rId21" Type="http://schemas.openxmlformats.org/officeDocument/2006/relationships/image" Target="../media/image8339.png"/><Relationship Id="rId42" Type="http://schemas.openxmlformats.org/officeDocument/2006/relationships/image" Target="../media/image8360.png"/><Relationship Id="rId47" Type="http://schemas.openxmlformats.org/officeDocument/2006/relationships/image" Target="../media/image8365.png"/><Relationship Id="rId63" Type="http://schemas.openxmlformats.org/officeDocument/2006/relationships/image" Target="../media/image8381.png"/><Relationship Id="rId68" Type="http://schemas.openxmlformats.org/officeDocument/2006/relationships/image" Target="../media/image8386.png"/><Relationship Id="rId84" Type="http://schemas.openxmlformats.org/officeDocument/2006/relationships/image" Target="../media/image8402.png"/><Relationship Id="rId89" Type="http://schemas.openxmlformats.org/officeDocument/2006/relationships/image" Target="../media/image8407.png"/><Relationship Id="rId112" Type="http://schemas.openxmlformats.org/officeDocument/2006/relationships/image" Target="../media/image8430.png"/><Relationship Id="rId16" Type="http://schemas.openxmlformats.org/officeDocument/2006/relationships/image" Target="../media/image8334.png"/><Relationship Id="rId107" Type="http://schemas.openxmlformats.org/officeDocument/2006/relationships/image" Target="../media/image8425.png"/><Relationship Id="rId11" Type="http://schemas.openxmlformats.org/officeDocument/2006/relationships/image" Target="../media/image8329.png"/><Relationship Id="rId32" Type="http://schemas.openxmlformats.org/officeDocument/2006/relationships/image" Target="../media/image8350.png"/><Relationship Id="rId37" Type="http://schemas.openxmlformats.org/officeDocument/2006/relationships/image" Target="../media/image8355.png"/><Relationship Id="rId53" Type="http://schemas.openxmlformats.org/officeDocument/2006/relationships/image" Target="../media/image8371.png"/><Relationship Id="rId58" Type="http://schemas.openxmlformats.org/officeDocument/2006/relationships/image" Target="../media/image8376.png"/><Relationship Id="rId74" Type="http://schemas.openxmlformats.org/officeDocument/2006/relationships/image" Target="../media/image8392.png"/><Relationship Id="rId79" Type="http://schemas.openxmlformats.org/officeDocument/2006/relationships/image" Target="../media/image8397.png"/><Relationship Id="rId102" Type="http://schemas.openxmlformats.org/officeDocument/2006/relationships/image" Target="../media/image8420.png"/><Relationship Id="rId123" Type="http://schemas.openxmlformats.org/officeDocument/2006/relationships/image" Target="../media/image8441.png"/><Relationship Id="rId128" Type="http://schemas.openxmlformats.org/officeDocument/2006/relationships/image" Target="../media/image8446.png"/><Relationship Id="rId5" Type="http://schemas.openxmlformats.org/officeDocument/2006/relationships/image" Target="../media/image8323.png"/><Relationship Id="rId90" Type="http://schemas.openxmlformats.org/officeDocument/2006/relationships/image" Target="../media/image8408.png"/><Relationship Id="rId95" Type="http://schemas.openxmlformats.org/officeDocument/2006/relationships/image" Target="../media/image8413.png"/><Relationship Id="rId22" Type="http://schemas.openxmlformats.org/officeDocument/2006/relationships/image" Target="../media/image8340.png"/><Relationship Id="rId27" Type="http://schemas.openxmlformats.org/officeDocument/2006/relationships/image" Target="../media/image8345.png"/><Relationship Id="rId43" Type="http://schemas.openxmlformats.org/officeDocument/2006/relationships/image" Target="../media/image8361.png"/><Relationship Id="rId48" Type="http://schemas.openxmlformats.org/officeDocument/2006/relationships/image" Target="../media/image8366.png"/><Relationship Id="rId64" Type="http://schemas.openxmlformats.org/officeDocument/2006/relationships/image" Target="../media/image8382.png"/><Relationship Id="rId69" Type="http://schemas.openxmlformats.org/officeDocument/2006/relationships/image" Target="../media/image8387.png"/><Relationship Id="rId113" Type="http://schemas.openxmlformats.org/officeDocument/2006/relationships/image" Target="../media/image8431.png"/><Relationship Id="rId118" Type="http://schemas.openxmlformats.org/officeDocument/2006/relationships/image" Target="../media/image8436.png"/><Relationship Id="rId80" Type="http://schemas.openxmlformats.org/officeDocument/2006/relationships/image" Target="../media/image8398.png"/><Relationship Id="rId85" Type="http://schemas.openxmlformats.org/officeDocument/2006/relationships/image" Target="../media/image8403.png"/><Relationship Id="rId12" Type="http://schemas.openxmlformats.org/officeDocument/2006/relationships/image" Target="../media/image8330.png"/><Relationship Id="rId17" Type="http://schemas.openxmlformats.org/officeDocument/2006/relationships/image" Target="../media/image8335.png"/><Relationship Id="rId33" Type="http://schemas.openxmlformats.org/officeDocument/2006/relationships/image" Target="../media/image8351.png"/><Relationship Id="rId38" Type="http://schemas.openxmlformats.org/officeDocument/2006/relationships/image" Target="../media/image8356.png"/><Relationship Id="rId59" Type="http://schemas.openxmlformats.org/officeDocument/2006/relationships/image" Target="../media/image8377.png"/><Relationship Id="rId103" Type="http://schemas.openxmlformats.org/officeDocument/2006/relationships/image" Target="../media/image8421.png"/><Relationship Id="rId108" Type="http://schemas.openxmlformats.org/officeDocument/2006/relationships/image" Target="../media/image8426.png"/><Relationship Id="rId124" Type="http://schemas.openxmlformats.org/officeDocument/2006/relationships/image" Target="../media/image8442.png"/><Relationship Id="rId129" Type="http://schemas.openxmlformats.org/officeDocument/2006/relationships/image" Target="../media/image8447.png"/><Relationship Id="rId54" Type="http://schemas.openxmlformats.org/officeDocument/2006/relationships/image" Target="../media/image8372.png"/><Relationship Id="rId70" Type="http://schemas.openxmlformats.org/officeDocument/2006/relationships/image" Target="../media/image8388.png"/><Relationship Id="rId75" Type="http://schemas.openxmlformats.org/officeDocument/2006/relationships/image" Target="../media/image8393.png"/><Relationship Id="rId91" Type="http://schemas.openxmlformats.org/officeDocument/2006/relationships/image" Target="../media/image8409.png"/><Relationship Id="rId96" Type="http://schemas.openxmlformats.org/officeDocument/2006/relationships/image" Target="../media/image8414.png"/><Relationship Id="rId1" Type="http://schemas.openxmlformats.org/officeDocument/2006/relationships/slideLayout" Target="../slideLayouts/slideLayout5.xml"/><Relationship Id="rId6" Type="http://schemas.openxmlformats.org/officeDocument/2006/relationships/image" Target="../media/image8324.png"/><Relationship Id="rId23" Type="http://schemas.openxmlformats.org/officeDocument/2006/relationships/image" Target="../media/image8341.png"/><Relationship Id="rId28" Type="http://schemas.openxmlformats.org/officeDocument/2006/relationships/image" Target="../media/image8346.png"/><Relationship Id="rId49" Type="http://schemas.openxmlformats.org/officeDocument/2006/relationships/image" Target="../media/image8367.png"/><Relationship Id="rId114" Type="http://schemas.openxmlformats.org/officeDocument/2006/relationships/image" Target="../media/image8432.png"/><Relationship Id="rId119" Type="http://schemas.openxmlformats.org/officeDocument/2006/relationships/image" Target="../media/image8437.png"/><Relationship Id="rId44" Type="http://schemas.openxmlformats.org/officeDocument/2006/relationships/image" Target="../media/image8362.png"/><Relationship Id="rId60" Type="http://schemas.openxmlformats.org/officeDocument/2006/relationships/image" Target="../media/image8378.png"/><Relationship Id="rId65" Type="http://schemas.openxmlformats.org/officeDocument/2006/relationships/image" Target="../media/image8383.png"/><Relationship Id="rId81" Type="http://schemas.openxmlformats.org/officeDocument/2006/relationships/image" Target="../media/image8399.png"/><Relationship Id="rId86" Type="http://schemas.openxmlformats.org/officeDocument/2006/relationships/image" Target="../media/image8404.png"/><Relationship Id="rId130" Type="http://schemas.openxmlformats.org/officeDocument/2006/relationships/image" Target="../media/image8448.png"/><Relationship Id="rId13" Type="http://schemas.openxmlformats.org/officeDocument/2006/relationships/image" Target="../media/image8331.png"/><Relationship Id="rId18" Type="http://schemas.openxmlformats.org/officeDocument/2006/relationships/image" Target="../media/image8336.png"/><Relationship Id="rId39" Type="http://schemas.openxmlformats.org/officeDocument/2006/relationships/image" Target="../media/image8357.png"/><Relationship Id="rId109" Type="http://schemas.openxmlformats.org/officeDocument/2006/relationships/image" Target="../media/image8427.png"/><Relationship Id="rId34" Type="http://schemas.openxmlformats.org/officeDocument/2006/relationships/image" Target="../media/image8352.png"/><Relationship Id="rId50" Type="http://schemas.openxmlformats.org/officeDocument/2006/relationships/image" Target="../media/image8368.png"/><Relationship Id="rId55" Type="http://schemas.openxmlformats.org/officeDocument/2006/relationships/image" Target="../media/image8373.png"/><Relationship Id="rId76" Type="http://schemas.openxmlformats.org/officeDocument/2006/relationships/image" Target="../media/image8394.png"/><Relationship Id="rId97" Type="http://schemas.openxmlformats.org/officeDocument/2006/relationships/image" Target="../media/image8415.png"/><Relationship Id="rId104" Type="http://schemas.openxmlformats.org/officeDocument/2006/relationships/image" Target="../media/image8422.png"/><Relationship Id="rId120" Type="http://schemas.openxmlformats.org/officeDocument/2006/relationships/image" Target="../media/image8438.png"/><Relationship Id="rId125" Type="http://schemas.openxmlformats.org/officeDocument/2006/relationships/image" Target="../media/image8443.png"/><Relationship Id="rId7" Type="http://schemas.openxmlformats.org/officeDocument/2006/relationships/image" Target="../media/image8325.png"/><Relationship Id="rId71" Type="http://schemas.openxmlformats.org/officeDocument/2006/relationships/image" Target="../media/image8389.png"/><Relationship Id="rId92" Type="http://schemas.openxmlformats.org/officeDocument/2006/relationships/image" Target="../media/image8410.png"/><Relationship Id="rId2" Type="http://schemas.openxmlformats.org/officeDocument/2006/relationships/image" Target="../media/image8320.png"/><Relationship Id="rId29" Type="http://schemas.openxmlformats.org/officeDocument/2006/relationships/image" Target="../media/image8347.png"/><Relationship Id="rId24" Type="http://schemas.openxmlformats.org/officeDocument/2006/relationships/image" Target="../media/image8342.png"/><Relationship Id="rId40" Type="http://schemas.openxmlformats.org/officeDocument/2006/relationships/image" Target="../media/image8358.png"/><Relationship Id="rId45" Type="http://schemas.openxmlformats.org/officeDocument/2006/relationships/image" Target="../media/image8363.png"/><Relationship Id="rId66" Type="http://schemas.openxmlformats.org/officeDocument/2006/relationships/image" Target="../media/image8384.png"/><Relationship Id="rId87" Type="http://schemas.openxmlformats.org/officeDocument/2006/relationships/image" Target="../media/image8405.png"/><Relationship Id="rId110" Type="http://schemas.openxmlformats.org/officeDocument/2006/relationships/image" Target="../media/image8428.png"/><Relationship Id="rId115" Type="http://schemas.openxmlformats.org/officeDocument/2006/relationships/image" Target="../media/image8433.png"/><Relationship Id="rId131" Type="http://schemas.openxmlformats.org/officeDocument/2006/relationships/image" Target="../media/image8449.png"/><Relationship Id="rId61" Type="http://schemas.openxmlformats.org/officeDocument/2006/relationships/image" Target="../media/image8379.png"/><Relationship Id="rId82" Type="http://schemas.openxmlformats.org/officeDocument/2006/relationships/image" Target="../media/image8400.png"/><Relationship Id="rId19" Type="http://schemas.openxmlformats.org/officeDocument/2006/relationships/image" Target="../media/image8337.png"/><Relationship Id="rId14" Type="http://schemas.openxmlformats.org/officeDocument/2006/relationships/image" Target="../media/image8332.png"/><Relationship Id="rId30" Type="http://schemas.openxmlformats.org/officeDocument/2006/relationships/image" Target="../media/image8348.png"/><Relationship Id="rId35" Type="http://schemas.openxmlformats.org/officeDocument/2006/relationships/image" Target="../media/image8353.png"/><Relationship Id="rId56" Type="http://schemas.openxmlformats.org/officeDocument/2006/relationships/image" Target="../media/image8374.png"/><Relationship Id="rId77" Type="http://schemas.openxmlformats.org/officeDocument/2006/relationships/image" Target="../media/image8395.png"/><Relationship Id="rId100" Type="http://schemas.openxmlformats.org/officeDocument/2006/relationships/image" Target="../media/image8418.png"/><Relationship Id="rId105" Type="http://schemas.openxmlformats.org/officeDocument/2006/relationships/image" Target="../media/image8423.png"/><Relationship Id="rId126" Type="http://schemas.openxmlformats.org/officeDocument/2006/relationships/image" Target="../media/image8444.png"/><Relationship Id="rId8" Type="http://schemas.openxmlformats.org/officeDocument/2006/relationships/image" Target="../media/image8326.png"/><Relationship Id="rId51" Type="http://schemas.openxmlformats.org/officeDocument/2006/relationships/image" Target="../media/image8369.png"/><Relationship Id="rId72" Type="http://schemas.openxmlformats.org/officeDocument/2006/relationships/image" Target="../media/image8390.png"/><Relationship Id="rId93" Type="http://schemas.openxmlformats.org/officeDocument/2006/relationships/image" Target="../media/image8411.png"/><Relationship Id="rId98" Type="http://schemas.openxmlformats.org/officeDocument/2006/relationships/image" Target="../media/image8416.png"/><Relationship Id="rId121" Type="http://schemas.openxmlformats.org/officeDocument/2006/relationships/image" Target="../media/image8439.png"/><Relationship Id="rId3" Type="http://schemas.openxmlformats.org/officeDocument/2006/relationships/image" Target="../media/image8321.png"/><Relationship Id="rId25" Type="http://schemas.openxmlformats.org/officeDocument/2006/relationships/image" Target="../media/image8343.png"/><Relationship Id="rId46" Type="http://schemas.openxmlformats.org/officeDocument/2006/relationships/image" Target="../media/image8364.png"/><Relationship Id="rId67" Type="http://schemas.openxmlformats.org/officeDocument/2006/relationships/image" Target="../media/image8385.png"/><Relationship Id="rId116" Type="http://schemas.openxmlformats.org/officeDocument/2006/relationships/image" Target="../media/image8434.png"/><Relationship Id="rId20" Type="http://schemas.openxmlformats.org/officeDocument/2006/relationships/image" Target="../media/image8338.png"/><Relationship Id="rId41" Type="http://schemas.openxmlformats.org/officeDocument/2006/relationships/image" Target="../media/image8359.png"/><Relationship Id="rId62" Type="http://schemas.openxmlformats.org/officeDocument/2006/relationships/image" Target="../media/image8380.png"/><Relationship Id="rId83" Type="http://schemas.openxmlformats.org/officeDocument/2006/relationships/image" Target="../media/image8401.png"/><Relationship Id="rId88" Type="http://schemas.openxmlformats.org/officeDocument/2006/relationships/image" Target="../media/image8406.png"/><Relationship Id="rId111" Type="http://schemas.openxmlformats.org/officeDocument/2006/relationships/image" Target="../media/image8429.png"/><Relationship Id="rId15" Type="http://schemas.openxmlformats.org/officeDocument/2006/relationships/image" Target="../media/image8333.png"/><Relationship Id="rId36" Type="http://schemas.openxmlformats.org/officeDocument/2006/relationships/image" Target="../media/image8354.png"/><Relationship Id="rId57" Type="http://schemas.openxmlformats.org/officeDocument/2006/relationships/image" Target="../media/image8375.png"/><Relationship Id="rId106" Type="http://schemas.openxmlformats.org/officeDocument/2006/relationships/image" Target="../media/image8424.png"/><Relationship Id="rId127" Type="http://schemas.openxmlformats.org/officeDocument/2006/relationships/image" Target="../media/image8445.png"/><Relationship Id="rId10" Type="http://schemas.openxmlformats.org/officeDocument/2006/relationships/image" Target="../media/image8328.png"/><Relationship Id="rId31" Type="http://schemas.openxmlformats.org/officeDocument/2006/relationships/image" Target="../media/image8349.png"/><Relationship Id="rId52" Type="http://schemas.openxmlformats.org/officeDocument/2006/relationships/image" Target="../media/image8370.png"/><Relationship Id="rId73" Type="http://schemas.openxmlformats.org/officeDocument/2006/relationships/image" Target="../media/image8391.png"/><Relationship Id="rId78" Type="http://schemas.openxmlformats.org/officeDocument/2006/relationships/image" Target="../media/image8396.png"/><Relationship Id="rId94" Type="http://schemas.openxmlformats.org/officeDocument/2006/relationships/image" Target="../media/image8412.png"/><Relationship Id="rId99" Type="http://schemas.openxmlformats.org/officeDocument/2006/relationships/image" Target="../media/image8417.png"/><Relationship Id="rId101" Type="http://schemas.openxmlformats.org/officeDocument/2006/relationships/image" Target="../media/image8419.png"/><Relationship Id="rId122" Type="http://schemas.openxmlformats.org/officeDocument/2006/relationships/image" Target="../media/image8440.png"/><Relationship Id="rId4" Type="http://schemas.openxmlformats.org/officeDocument/2006/relationships/image" Target="../media/image8322.png"/><Relationship Id="rId9" Type="http://schemas.openxmlformats.org/officeDocument/2006/relationships/image" Target="../media/image8327.png"/><Relationship Id="rId26" Type="http://schemas.openxmlformats.org/officeDocument/2006/relationships/image" Target="../media/image8344.png"/></Relationships>
</file>

<file path=ppt/slides/_rels/slide236.xml.rels><?xml version="1.0" encoding="UTF-8" standalone="yes"?>
<Relationships xmlns="http://schemas.openxmlformats.org/package/2006/relationships"><Relationship Id="rId26" Type="http://schemas.openxmlformats.org/officeDocument/2006/relationships/image" Target="../media/image8474.png"/><Relationship Id="rId117" Type="http://schemas.openxmlformats.org/officeDocument/2006/relationships/image" Target="../media/image8565.png"/><Relationship Id="rId21" Type="http://schemas.openxmlformats.org/officeDocument/2006/relationships/image" Target="../media/image8469.png"/><Relationship Id="rId42" Type="http://schemas.openxmlformats.org/officeDocument/2006/relationships/image" Target="../media/image8490.png"/><Relationship Id="rId47" Type="http://schemas.openxmlformats.org/officeDocument/2006/relationships/image" Target="../media/image8495.png"/><Relationship Id="rId63" Type="http://schemas.openxmlformats.org/officeDocument/2006/relationships/image" Target="../media/image8511.png"/><Relationship Id="rId68" Type="http://schemas.openxmlformats.org/officeDocument/2006/relationships/image" Target="../media/image8516.png"/><Relationship Id="rId84" Type="http://schemas.openxmlformats.org/officeDocument/2006/relationships/image" Target="../media/image8532.png"/><Relationship Id="rId89" Type="http://schemas.openxmlformats.org/officeDocument/2006/relationships/image" Target="../media/image8537.png"/><Relationship Id="rId112" Type="http://schemas.openxmlformats.org/officeDocument/2006/relationships/image" Target="../media/image8560.png"/><Relationship Id="rId16" Type="http://schemas.openxmlformats.org/officeDocument/2006/relationships/image" Target="../media/image8464.png"/><Relationship Id="rId107" Type="http://schemas.openxmlformats.org/officeDocument/2006/relationships/image" Target="../media/image8555.png"/><Relationship Id="rId11" Type="http://schemas.openxmlformats.org/officeDocument/2006/relationships/image" Target="../media/image8459.png"/><Relationship Id="rId32" Type="http://schemas.openxmlformats.org/officeDocument/2006/relationships/image" Target="../media/image8480.png"/><Relationship Id="rId37" Type="http://schemas.openxmlformats.org/officeDocument/2006/relationships/image" Target="../media/image8485.png"/><Relationship Id="rId53" Type="http://schemas.openxmlformats.org/officeDocument/2006/relationships/image" Target="../media/image8501.png"/><Relationship Id="rId58" Type="http://schemas.openxmlformats.org/officeDocument/2006/relationships/image" Target="../media/image8506.png"/><Relationship Id="rId74" Type="http://schemas.openxmlformats.org/officeDocument/2006/relationships/image" Target="../media/image8522.png"/><Relationship Id="rId79" Type="http://schemas.openxmlformats.org/officeDocument/2006/relationships/image" Target="../media/image8527.png"/><Relationship Id="rId102" Type="http://schemas.openxmlformats.org/officeDocument/2006/relationships/image" Target="../media/image8550.png"/><Relationship Id="rId123" Type="http://schemas.openxmlformats.org/officeDocument/2006/relationships/image" Target="../media/image6690.png"/><Relationship Id="rId5" Type="http://schemas.openxmlformats.org/officeDocument/2006/relationships/image" Target="../media/image8453.png"/><Relationship Id="rId90" Type="http://schemas.openxmlformats.org/officeDocument/2006/relationships/image" Target="../media/image8538.png"/><Relationship Id="rId95" Type="http://schemas.openxmlformats.org/officeDocument/2006/relationships/image" Target="../media/image8543.png"/><Relationship Id="rId22" Type="http://schemas.openxmlformats.org/officeDocument/2006/relationships/image" Target="../media/image8470.png"/><Relationship Id="rId27" Type="http://schemas.openxmlformats.org/officeDocument/2006/relationships/image" Target="../media/image8475.png"/><Relationship Id="rId43" Type="http://schemas.openxmlformats.org/officeDocument/2006/relationships/image" Target="../media/image8491.png"/><Relationship Id="rId48" Type="http://schemas.openxmlformats.org/officeDocument/2006/relationships/image" Target="../media/image8496.png"/><Relationship Id="rId64" Type="http://schemas.openxmlformats.org/officeDocument/2006/relationships/image" Target="../media/image8512.png"/><Relationship Id="rId69" Type="http://schemas.openxmlformats.org/officeDocument/2006/relationships/image" Target="../media/image8517.png"/><Relationship Id="rId113" Type="http://schemas.openxmlformats.org/officeDocument/2006/relationships/image" Target="../media/image8561.png"/><Relationship Id="rId118" Type="http://schemas.openxmlformats.org/officeDocument/2006/relationships/image" Target="../media/image8315.png"/><Relationship Id="rId80" Type="http://schemas.openxmlformats.org/officeDocument/2006/relationships/image" Target="../media/image8528.png"/><Relationship Id="rId85" Type="http://schemas.openxmlformats.org/officeDocument/2006/relationships/image" Target="../media/image8533.png"/><Relationship Id="rId12" Type="http://schemas.openxmlformats.org/officeDocument/2006/relationships/image" Target="../media/image8460.png"/><Relationship Id="rId17" Type="http://schemas.openxmlformats.org/officeDocument/2006/relationships/image" Target="../media/image8465.png"/><Relationship Id="rId33" Type="http://schemas.openxmlformats.org/officeDocument/2006/relationships/image" Target="../media/image8481.png"/><Relationship Id="rId38" Type="http://schemas.openxmlformats.org/officeDocument/2006/relationships/image" Target="../media/image8486.png"/><Relationship Id="rId59" Type="http://schemas.openxmlformats.org/officeDocument/2006/relationships/image" Target="../media/image8507.png"/><Relationship Id="rId103" Type="http://schemas.openxmlformats.org/officeDocument/2006/relationships/image" Target="../media/image8551.png"/><Relationship Id="rId108" Type="http://schemas.openxmlformats.org/officeDocument/2006/relationships/image" Target="../media/image8556.png"/><Relationship Id="rId54" Type="http://schemas.openxmlformats.org/officeDocument/2006/relationships/image" Target="../media/image8502.png"/><Relationship Id="rId70" Type="http://schemas.openxmlformats.org/officeDocument/2006/relationships/image" Target="../media/image8518.png"/><Relationship Id="rId75" Type="http://schemas.openxmlformats.org/officeDocument/2006/relationships/image" Target="../media/image8523.png"/><Relationship Id="rId91" Type="http://schemas.openxmlformats.org/officeDocument/2006/relationships/image" Target="../media/image8539.png"/><Relationship Id="rId96" Type="http://schemas.openxmlformats.org/officeDocument/2006/relationships/image" Target="../media/image8544.png"/><Relationship Id="rId1" Type="http://schemas.openxmlformats.org/officeDocument/2006/relationships/slideLayout" Target="../slideLayouts/slideLayout5.xml"/><Relationship Id="rId6" Type="http://schemas.openxmlformats.org/officeDocument/2006/relationships/image" Target="../media/image8454.png"/><Relationship Id="rId23" Type="http://schemas.openxmlformats.org/officeDocument/2006/relationships/image" Target="../media/image8471.png"/><Relationship Id="rId28" Type="http://schemas.openxmlformats.org/officeDocument/2006/relationships/image" Target="../media/image8476.png"/><Relationship Id="rId49" Type="http://schemas.openxmlformats.org/officeDocument/2006/relationships/image" Target="../media/image8497.png"/><Relationship Id="rId114" Type="http://schemas.openxmlformats.org/officeDocument/2006/relationships/image" Target="../media/image8562.png"/><Relationship Id="rId119" Type="http://schemas.openxmlformats.org/officeDocument/2006/relationships/image" Target="../media/image8316.png"/><Relationship Id="rId44" Type="http://schemas.openxmlformats.org/officeDocument/2006/relationships/image" Target="../media/image8492.png"/><Relationship Id="rId60" Type="http://schemas.openxmlformats.org/officeDocument/2006/relationships/image" Target="../media/image8508.png"/><Relationship Id="rId65" Type="http://schemas.openxmlformats.org/officeDocument/2006/relationships/image" Target="../media/image8513.png"/><Relationship Id="rId81" Type="http://schemas.openxmlformats.org/officeDocument/2006/relationships/image" Target="../media/image8529.png"/><Relationship Id="rId86" Type="http://schemas.openxmlformats.org/officeDocument/2006/relationships/image" Target="../media/image8534.png"/><Relationship Id="rId4" Type="http://schemas.openxmlformats.org/officeDocument/2006/relationships/image" Target="../media/image8452.png"/><Relationship Id="rId9" Type="http://schemas.openxmlformats.org/officeDocument/2006/relationships/image" Target="../media/image8457.png"/><Relationship Id="rId13" Type="http://schemas.openxmlformats.org/officeDocument/2006/relationships/image" Target="../media/image8461.png"/><Relationship Id="rId18" Type="http://schemas.openxmlformats.org/officeDocument/2006/relationships/image" Target="../media/image8466.png"/><Relationship Id="rId39" Type="http://schemas.openxmlformats.org/officeDocument/2006/relationships/image" Target="../media/image8487.png"/><Relationship Id="rId109" Type="http://schemas.openxmlformats.org/officeDocument/2006/relationships/image" Target="../media/image8557.png"/><Relationship Id="rId34" Type="http://schemas.openxmlformats.org/officeDocument/2006/relationships/image" Target="../media/image8482.png"/><Relationship Id="rId50" Type="http://schemas.openxmlformats.org/officeDocument/2006/relationships/image" Target="../media/image8498.png"/><Relationship Id="rId55" Type="http://schemas.openxmlformats.org/officeDocument/2006/relationships/image" Target="../media/image8503.png"/><Relationship Id="rId76" Type="http://schemas.openxmlformats.org/officeDocument/2006/relationships/image" Target="../media/image8524.png"/><Relationship Id="rId97" Type="http://schemas.openxmlformats.org/officeDocument/2006/relationships/image" Target="../media/image8545.png"/><Relationship Id="rId104" Type="http://schemas.openxmlformats.org/officeDocument/2006/relationships/image" Target="../media/image8552.png"/><Relationship Id="rId120" Type="http://schemas.openxmlformats.org/officeDocument/2006/relationships/image" Target="../media/image8317.png"/><Relationship Id="rId7" Type="http://schemas.openxmlformats.org/officeDocument/2006/relationships/image" Target="../media/image8455.png"/><Relationship Id="rId71" Type="http://schemas.openxmlformats.org/officeDocument/2006/relationships/image" Target="../media/image8519.png"/><Relationship Id="rId92" Type="http://schemas.openxmlformats.org/officeDocument/2006/relationships/image" Target="../media/image8540.png"/><Relationship Id="rId2" Type="http://schemas.openxmlformats.org/officeDocument/2006/relationships/image" Target="../media/image8450.png"/><Relationship Id="rId29" Type="http://schemas.openxmlformats.org/officeDocument/2006/relationships/image" Target="../media/image8477.png"/><Relationship Id="rId24" Type="http://schemas.openxmlformats.org/officeDocument/2006/relationships/image" Target="../media/image8472.png"/><Relationship Id="rId40" Type="http://schemas.openxmlformats.org/officeDocument/2006/relationships/image" Target="../media/image8488.png"/><Relationship Id="rId45" Type="http://schemas.openxmlformats.org/officeDocument/2006/relationships/image" Target="../media/image8493.png"/><Relationship Id="rId66" Type="http://schemas.openxmlformats.org/officeDocument/2006/relationships/image" Target="../media/image8514.png"/><Relationship Id="rId87" Type="http://schemas.openxmlformats.org/officeDocument/2006/relationships/image" Target="../media/image8535.png"/><Relationship Id="rId110" Type="http://schemas.openxmlformats.org/officeDocument/2006/relationships/image" Target="../media/image8558.png"/><Relationship Id="rId115" Type="http://schemas.openxmlformats.org/officeDocument/2006/relationships/image" Target="../media/image8563.png"/><Relationship Id="rId61" Type="http://schemas.openxmlformats.org/officeDocument/2006/relationships/image" Target="../media/image8509.png"/><Relationship Id="rId82" Type="http://schemas.openxmlformats.org/officeDocument/2006/relationships/image" Target="../media/image8530.png"/><Relationship Id="rId19" Type="http://schemas.openxmlformats.org/officeDocument/2006/relationships/image" Target="../media/image8467.png"/><Relationship Id="rId14" Type="http://schemas.openxmlformats.org/officeDocument/2006/relationships/image" Target="../media/image8462.png"/><Relationship Id="rId30" Type="http://schemas.openxmlformats.org/officeDocument/2006/relationships/image" Target="../media/image8478.png"/><Relationship Id="rId35" Type="http://schemas.openxmlformats.org/officeDocument/2006/relationships/image" Target="../media/image8483.png"/><Relationship Id="rId56" Type="http://schemas.openxmlformats.org/officeDocument/2006/relationships/image" Target="../media/image8504.png"/><Relationship Id="rId77" Type="http://schemas.openxmlformats.org/officeDocument/2006/relationships/image" Target="../media/image8525.png"/><Relationship Id="rId100" Type="http://schemas.openxmlformats.org/officeDocument/2006/relationships/image" Target="../media/image8548.png"/><Relationship Id="rId105" Type="http://schemas.openxmlformats.org/officeDocument/2006/relationships/image" Target="../media/image8553.png"/><Relationship Id="rId8" Type="http://schemas.openxmlformats.org/officeDocument/2006/relationships/image" Target="../media/image8456.png"/><Relationship Id="rId51" Type="http://schemas.openxmlformats.org/officeDocument/2006/relationships/image" Target="../media/image8499.png"/><Relationship Id="rId72" Type="http://schemas.openxmlformats.org/officeDocument/2006/relationships/image" Target="../media/image8520.png"/><Relationship Id="rId93" Type="http://schemas.openxmlformats.org/officeDocument/2006/relationships/image" Target="../media/image8541.png"/><Relationship Id="rId98" Type="http://schemas.openxmlformats.org/officeDocument/2006/relationships/image" Target="../media/image8546.png"/><Relationship Id="rId121" Type="http://schemas.openxmlformats.org/officeDocument/2006/relationships/image" Target="../media/image8318.png"/><Relationship Id="rId3" Type="http://schemas.openxmlformats.org/officeDocument/2006/relationships/image" Target="../media/image8451.png"/><Relationship Id="rId25" Type="http://schemas.openxmlformats.org/officeDocument/2006/relationships/image" Target="../media/image8473.png"/><Relationship Id="rId46" Type="http://schemas.openxmlformats.org/officeDocument/2006/relationships/image" Target="../media/image8494.png"/><Relationship Id="rId67" Type="http://schemas.openxmlformats.org/officeDocument/2006/relationships/image" Target="../media/image8515.png"/><Relationship Id="rId116" Type="http://schemas.openxmlformats.org/officeDocument/2006/relationships/image" Target="../media/image8564.png"/><Relationship Id="rId20" Type="http://schemas.openxmlformats.org/officeDocument/2006/relationships/image" Target="../media/image8468.png"/><Relationship Id="rId41" Type="http://schemas.openxmlformats.org/officeDocument/2006/relationships/image" Target="../media/image8489.png"/><Relationship Id="rId62" Type="http://schemas.openxmlformats.org/officeDocument/2006/relationships/image" Target="../media/image8510.png"/><Relationship Id="rId83" Type="http://schemas.openxmlformats.org/officeDocument/2006/relationships/image" Target="../media/image8531.png"/><Relationship Id="rId88" Type="http://schemas.openxmlformats.org/officeDocument/2006/relationships/image" Target="../media/image8536.png"/><Relationship Id="rId111" Type="http://schemas.openxmlformats.org/officeDocument/2006/relationships/image" Target="../media/image8559.png"/><Relationship Id="rId15" Type="http://schemas.openxmlformats.org/officeDocument/2006/relationships/image" Target="../media/image8463.png"/><Relationship Id="rId36" Type="http://schemas.openxmlformats.org/officeDocument/2006/relationships/image" Target="../media/image8484.png"/><Relationship Id="rId57" Type="http://schemas.openxmlformats.org/officeDocument/2006/relationships/image" Target="../media/image8505.png"/><Relationship Id="rId106" Type="http://schemas.openxmlformats.org/officeDocument/2006/relationships/image" Target="../media/image8554.png"/><Relationship Id="rId10" Type="http://schemas.openxmlformats.org/officeDocument/2006/relationships/image" Target="../media/image8458.png"/><Relationship Id="rId31" Type="http://schemas.openxmlformats.org/officeDocument/2006/relationships/image" Target="../media/image8479.png"/><Relationship Id="rId52" Type="http://schemas.openxmlformats.org/officeDocument/2006/relationships/image" Target="../media/image8500.png"/><Relationship Id="rId73" Type="http://schemas.openxmlformats.org/officeDocument/2006/relationships/image" Target="../media/image8521.png"/><Relationship Id="rId78" Type="http://schemas.openxmlformats.org/officeDocument/2006/relationships/image" Target="../media/image8526.png"/><Relationship Id="rId94" Type="http://schemas.openxmlformats.org/officeDocument/2006/relationships/image" Target="../media/image8542.png"/><Relationship Id="rId99" Type="http://schemas.openxmlformats.org/officeDocument/2006/relationships/image" Target="../media/image8547.png"/><Relationship Id="rId101" Type="http://schemas.openxmlformats.org/officeDocument/2006/relationships/image" Target="../media/image8549.png"/><Relationship Id="rId122" Type="http://schemas.openxmlformats.org/officeDocument/2006/relationships/image" Target="../media/image8319.png"/></Relationships>
</file>

<file path=ppt/slides/_rels/slide237.xml.rels><?xml version="1.0" encoding="UTF-8" standalone="yes"?>
<Relationships xmlns="http://schemas.openxmlformats.org/package/2006/relationships"><Relationship Id="rId26" Type="http://schemas.openxmlformats.org/officeDocument/2006/relationships/image" Target="../media/image8588.png"/><Relationship Id="rId21" Type="http://schemas.openxmlformats.org/officeDocument/2006/relationships/image" Target="../media/image8583.png"/><Relationship Id="rId42" Type="http://schemas.openxmlformats.org/officeDocument/2006/relationships/image" Target="../media/image8604.png"/><Relationship Id="rId47" Type="http://schemas.openxmlformats.org/officeDocument/2006/relationships/image" Target="../media/image8609.png"/><Relationship Id="rId63" Type="http://schemas.openxmlformats.org/officeDocument/2006/relationships/image" Target="../media/image8625.png"/><Relationship Id="rId68" Type="http://schemas.openxmlformats.org/officeDocument/2006/relationships/image" Target="../media/image8630.png"/><Relationship Id="rId84" Type="http://schemas.openxmlformats.org/officeDocument/2006/relationships/image" Target="../media/image8646.png"/><Relationship Id="rId89" Type="http://schemas.openxmlformats.org/officeDocument/2006/relationships/image" Target="../media/image8651.png"/><Relationship Id="rId112" Type="http://schemas.openxmlformats.org/officeDocument/2006/relationships/image" Target="../media/image8674.png"/><Relationship Id="rId16" Type="http://schemas.openxmlformats.org/officeDocument/2006/relationships/image" Target="../media/image8578.png"/><Relationship Id="rId107" Type="http://schemas.openxmlformats.org/officeDocument/2006/relationships/image" Target="../media/image8669.png"/><Relationship Id="rId11" Type="http://schemas.openxmlformats.org/officeDocument/2006/relationships/image" Target="../media/image8573.png"/><Relationship Id="rId32" Type="http://schemas.openxmlformats.org/officeDocument/2006/relationships/image" Target="../media/image8594.png"/><Relationship Id="rId37" Type="http://schemas.openxmlformats.org/officeDocument/2006/relationships/image" Target="../media/image8599.png"/><Relationship Id="rId53" Type="http://schemas.openxmlformats.org/officeDocument/2006/relationships/image" Target="../media/image8615.png"/><Relationship Id="rId58" Type="http://schemas.openxmlformats.org/officeDocument/2006/relationships/image" Target="../media/image8620.png"/><Relationship Id="rId74" Type="http://schemas.openxmlformats.org/officeDocument/2006/relationships/image" Target="../media/image8636.png"/><Relationship Id="rId79" Type="http://schemas.openxmlformats.org/officeDocument/2006/relationships/image" Target="../media/image8641.png"/><Relationship Id="rId102" Type="http://schemas.openxmlformats.org/officeDocument/2006/relationships/image" Target="../media/image8664.png"/><Relationship Id="rId5" Type="http://schemas.openxmlformats.org/officeDocument/2006/relationships/image" Target="../media/image8567.png"/><Relationship Id="rId90" Type="http://schemas.openxmlformats.org/officeDocument/2006/relationships/image" Target="../media/image8652.png"/><Relationship Id="rId95" Type="http://schemas.openxmlformats.org/officeDocument/2006/relationships/image" Target="../media/image8657.png"/><Relationship Id="rId22" Type="http://schemas.openxmlformats.org/officeDocument/2006/relationships/image" Target="../media/image8584.png"/><Relationship Id="rId27" Type="http://schemas.openxmlformats.org/officeDocument/2006/relationships/image" Target="../media/image8589.png"/><Relationship Id="rId43" Type="http://schemas.openxmlformats.org/officeDocument/2006/relationships/image" Target="../media/image8605.png"/><Relationship Id="rId48" Type="http://schemas.openxmlformats.org/officeDocument/2006/relationships/image" Target="../media/image8610.png"/><Relationship Id="rId64" Type="http://schemas.openxmlformats.org/officeDocument/2006/relationships/image" Target="../media/image8626.png"/><Relationship Id="rId69" Type="http://schemas.openxmlformats.org/officeDocument/2006/relationships/image" Target="../media/image8631.png"/><Relationship Id="rId113" Type="http://schemas.openxmlformats.org/officeDocument/2006/relationships/image" Target="../media/image6690.png"/><Relationship Id="rId80" Type="http://schemas.openxmlformats.org/officeDocument/2006/relationships/image" Target="../media/image8642.png"/><Relationship Id="rId85" Type="http://schemas.openxmlformats.org/officeDocument/2006/relationships/image" Target="../media/image8647.png"/><Relationship Id="rId12" Type="http://schemas.openxmlformats.org/officeDocument/2006/relationships/image" Target="../media/image8574.png"/><Relationship Id="rId17" Type="http://schemas.openxmlformats.org/officeDocument/2006/relationships/image" Target="../media/image8579.png"/><Relationship Id="rId33" Type="http://schemas.openxmlformats.org/officeDocument/2006/relationships/image" Target="../media/image8595.png"/><Relationship Id="rId38" Type="http://schemas.openxmlformats.org/officeDocument/2006/relationships/image" Target="../media/image8600.png"/><Relationship Id="rId59" Type="http://schemas.openxmlformats.org/officeDocument/2006/relationships/image" Target="../media/image8621.png"/><Relationship Id="rId103" Type="http://schemas.openxmlformats.org/officeDocument/2006/relationships/image" Target="../media/image8665.png"/><Relationship Id="rId108" Type="http://schemas.openxmlformats.org/officeDocument/2006/relationships/image" Target="../media/image8670.png"/><Relationship Id="rId54" Type="http://schemas.openxmlformats.org/officeDocument/2006/relationships/image" Target="../media/image8616.png"/><Relationship Id="rId70" Type="http://schemas.openxmlformats.org/officeDocument/2006/relationships/image" Target="../media/image8632.png"/><Relationship Id="rId75" Type="http://schemas.openxmlformats.org/officeDocument/2006/relationships/image" Target="../media/image8637.png"/><Relationship Id="rId91" Type="http://schemas.openxmlformats.org/officeDocument/2006/relationships/image" Target="../media/image8653.png"/><Relationship Id="rId96" Type="http://schemas.openxmlformats.org/officeDocument/2006/relationships/image" Target="../media/image8658.png"/><Relationship Id="rId1" Type="http://schemas.openxmlformats.org/officeDocument/2006/relationships/slideLayout" Target="../slideLayouts/slideLayout5.xml"/><Relationship Id="rId6" Type="http://schemas.openxmlformats.org/officeDocument/2006/relationships/image" Target="../media/image8568.png"/><Relationship Id="rId15" Type="http://schemas.openxmlformats.org/officeDocument/2006/relationships/image" Target="../media/image8577.png"/><Relationship Id="rId23" Type="http://schemas.openxmlformats.org/officeDocument/2006/relationships/image" Target="../media/image8585.png"/><Relationship Id="rId28" Type="http://schemas.openxmlformats.org/officeDocument/2006/relationships/image" Target="../media/image8590.png"/><Relationship Id="rId36" Type="http://schemas.openxmlformats.org/officeDocument/2006/relationships/image" Target="../media/image8598.png"/><Relationship Id="rId49" Type="http://schemas.openxmlformats.org/officeDocument/2006/relationships/image" Target="../media/image8611.png"/><Relationship Id="rId57" Type="http://schemas.openxmlformats.org/officeDocument/2006/relationships/image" Target="../media/image8619.png"/><Relationship Id="rId106" Type="http://schemas.openxmlformats.org/officeDocument/2006/relationships/image" Target="../media/image8668.png"/><Relationship Id="rId10" Type="http://schemas.openxmlformats.org/officeDocument/2006/relationships/image" Target="../media/image8572.png"/><Relationship Id="rId31" Type="http://schemas.openxmlformats.org/officeDocument/2006/relationships/image" Target="../media/image8593.png"/><Relationship Id="rId44" Type="http://schemas.openxmlformats.org/officeDocument/2006/relationships/image" Target="../media/image8606.png"/><Relationship Id="rId52" Type="http://schemas.openxmlformats.org/officeDocument/2006/relationships/image" Target="../media/image8614.png"/><Relationship Id="rId60" Type="http://schemas.openxmlformats.org/officeDocument/2006/relationships/image" Target="../media/image8622.png"/><Relationship Id="rId65" Type="http://schemas.openxmlformats.org/officeDocument/2006/relationships/image" Target="../media/image8627.png"/><Relationship Id="rId73" Type="http://schemas.openxmlformats.org/officeDocument/2006/relationships/image" Target="../media/image8635.png"/><Relationship Id="rId78" Type="http://schemas.openxmlformats.org/officeDocument/2006/relationships/image" Target="../media/image8640.png"/><Relationship Id="rId81" Type="http://schemas.openxmlformats.org/officeDocument/2006/relationships/image" Target="../media/image8643.png"/><Relationship Id="rId86" Type="http://schemas.openxmlformats.org/officeDocument/2006/relationships/image" Target="../media/image8648.png"/><Relationship Id="rId94" Type="http://schemas.openxmlformats.org/officeDocument/2006/relationships/image" Target="../media/image8656.png"/><Relationship Id="rId99" Type="http://schemas.openxmlformats.org/officeDocument/2006/relationships/image" Target="../media/image8661.png"/><Relationship Id="rId101" Type="http://schemas.openxmlformats.org/officeDocument/2006/relationships/image" Target="../media/image8663.png"/><Relationship Id="rId4" Type="http://schemas.openxmlformats.org/officeDocument/2006/relationships/image" Target="../media/image8451.png"/><Relationship Id="rId9" Type="http://schemas.openxmlformats.org/officeDocument/2006/relationships/image" Target="../media/image8571.png"/><Relationship Id="rId13" Type="http://schemas.openxmlformats.org/officeDocument/2006/relationships/image" Target="../media/image8575.png"/><Relationship Id="rId18" Type="http://schemas.openxmlformats.org/officeDocument/2006/relationships/image" Target="../media/image8580.png"/><Relationship Id="rId39" Type="http://schemas.openxmlformats.org/officeDocument/2006/relationships/image" Target="../media/image8601.png"/><Relationship Id="rId109" Type="http://schemas.openxmlformats.org/officeDocument/2006/relationships/image" Target="../media/image8671.png"/><Relationship Id="rId34" Type="http://schemas.openxmlformats.org/officeDocument/2006/relationships/image" Target="../media/image8596.png"/><Relationship Id="rId50" Type="http://schemas.openxmlformats.org/officeDocument/2006/relationships/image" Target="../media/image8612.png"/><Relationship Id="rId55" Type="http://schemas.openxmlformats.org/officeDocument/2006/relationships/image" Target="../media/image8617.png"/><Relationship Id="rId76" Type="http://schemas.openxmlformats.org/officeDocument/2006/relationships/image" Target="../media/image8638.png"/><Relationship Id="rId97" Type="http://schemas.openxmlformats.org/officeDocument/2006/relationships/image" Target="../media/image8659.png"/><Relationship Id="rId104" Type="http://schemas.openxmlformats.org/officeDocument/2006/relationships/image" Target="../media/image8666.png"/><Relationship Id="rId7" Type="http://schemas.openxmlformats.org/officeDocument/2006/relationships/image" Target="../media/image8569.png"/><Relationship Id="rId71" Type="http://schemas.openxmlformats.org/officeDocument/2006/relationships/image" Target="../media/image8633.png"/><Relationship Id="rId92" Type="http://schemas.openxmlformats.org/officeDocument/2006/relationships/image" Target="../media/image8654.png"/><Relationship Id="rId2" Type="http://schemas.openxmlformats.org/officeDocument/2006/relationships/notesSlide" Target="../notesSlides/notesSlide7.xml"/><Relationship Id="rId29" Type="http://schemas.openxmlformats.org/officeDocument/2006/relationships/image" Target="../media/image8591.png"/><Relationship Id="rId24" Type="http://schemas.openxmlformats.org/officeDocument/2006/relationships/image" Target="../media/image8586.png"/><Relationship Id="rId40" Type="http://schemas.openxmlformats.org/officeDocument/2006/relationships/image" Target="../media/image8602.png"/><Relationship Id="rId45" Type="http://schemas.openxmlformats.org/officeDocument/2006/relationships/image" Target="../media/image8607.png"/><Relationship Id="rId66" Type="http://schemas.openxmlformats.org/officeDocument/2006/relationships/image" Target="../media/image8628.png"/><Relationship Id="rId87" Type="http://schemas.openxmlformats.org/officeDocument/2006/relationships/image" Target="../media/image8649.png"/><Relationship Id="rId110" Type="http://schemas.openxmlformats.org/officeDocument/2006/relationships/image" Target="../media/image8672.png"/><Relationship Id="rId61" Type="http://schemas.openxmlformats.org/officeDocument/2006/relationships/image" Target="../media/image8623.png"/><Relationship Id="rId82" Type="http://schemas.openxmlformats.org/officeDocument/2006/relationships/image" Target="../media/image8644.png"/><Relationship Id="rId19" Type="http://schemas.openxmlformats.org/officeDocument/2006/relationships/image" Target="../media/image8581.png"/><Relationship Id="rId14" Type="http://schemas.openxmlformats.org/officeDocument/2006/relationships/image" Target="../media/image8576.png"/><Relationship Id="rId30" Type="http://schemas.openxmlformats.org/officeDocument/2006/relationships/image" Target="../media/image8592.png"/><Relationship Id="rId35" Type="http://schemas.openxmlformats.org/officeDocument/2006/relationships/image" Target="../media/image8597.png"/><Relationship Id="rId56" Type="http://schemas.openxmlformats.org/officeDocument/2006/relationships/image" Target="../media/image8618.png"/><Relationship Id="rId77" Type="http://schemas.openxmlformats.org/officeDocument/2006/relationships/image" Target="../media/image8639.png"/><Relationship Id="rId100" Type="http://schemas.openxmlformats.org/officeDocument/2006/relationships/image" Target="../media/image8662.png"/><Relationship Id="rId105" Type="http://schemas.openxmlformats.org/officeDocument/2006/relationships/image" Target="../media/image8667.png"/><Relationship Id="rId8" Type="http://schemas.openxmlformats.org/officeDocument/2006/relationships/image" Target="../media/image8570.png"/><Relationship Id="rId51" Type="http://schemas.openxmlformats.org/officeDocument/2006/relationships/image" Target="../media/image8613.png"/><Relationship Id="rId72" Type="http://schemas.openxmlformats.org/officeDocument/2006/relationships/image" Target="../media/image8634.png"/><Relationship Id="rId93" Type="http://schemas.openxmlformats.org/officeDocument/2006/relationships/image" Target="../media/image8655.png"/><Relationship Id="rId98" Type="http://schemas.openxmlformats.org/officeDocument/2006/relationships/image" Target="../media/image8660.png"/><Relationship Id="rId3" Type="http://schemas.openxmlformats.org/officeDocument/2006/relationships/image" Target="../media/image8566.png"/><Relationship Id="rId25" Type="http://schemas.openxmlformats.org/officeDocument/2006/relationships/image" Target="../media/image8587.png"/><Relationship Id="rId46" Type="http://schemas.openxmlformats.org/officeDocument/2006/relationships/image" Target="../media/image8608.png"/><Relationship Id="rId67" Type="http://schemas.openxmlformats.org/officeDocument/2006/relationships/image" Target="../media/image8629.png"/><Relationship Id="rId20" Type="http://schemas.openxmlformats.org/officeDocument/2006/relationships/image" Target="../media/image8582.png"/><Relationship Id="rId41" Type="http://schemas.openxmlformats.org/officeDocument/2006/relationships/image" Target="../media/image8603.png"/><Relationship Id="rId62" Type="http://schemas.openxmlformats.org/officeDocument/2006/relationships/image" Target="../media/image8624.png"/><Relationship Id="rId83" Type="http://schemas.openxmlformats.org/officeDocument/2006/relationships/image" Target="../media/image8645.png"/><Relationship Id="rId88" Type="http://schemas.openxmlformats.org/officeDocument/2006/relationships/image" Target="../media/image8650.png"/><Relationship Id="rId111" Type="http://schemas.openxmlformats.org/officeDocument/2006/relationships/image" Target="../media/image8673.png"/></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3" Type="http://schemas.openxmlformats.org/officeDocument/2006/relationships/image" Target="../media/image8686.png"/><Relationship Id="rId18" Type="http://schemas.openxmlformats.org/officeDocument/2006/relationships/image" Target="../media/image8691.png"/><Relationship Id="rId26" Type="http://schemas.openxmlformats.org/officeDocument/2006/relationships/image" Target="../media/image8699.png"/><Relationship Id="rId39" Type="http://schemas.openxmlformats.org/officeDocument/2006/relationships/image" Target="../media/image8712.png"/><Relationship Id="rId21" Type="http://schemas.openxmlformats.org/officeDocument/2006/relationships/image" Target="../media/image8694.png"/><Relationship Id="rId34" Type="http://schemas.openxmlformats.org/officeDocument/2006/relationships/image" Target="../media/image8707.png"/><Relationship Id="rId42" Type="http://schemas.openxmlformats.org/officeDocument/2006/relationships/image" Target="../media/image8715.png"/><Relationship Id="rId47" Type="http://schemas.openxmlformats.org/officeDocument/2006/relationships/image" Target="../media/image8720.png"/><Relationship Id="rId50" Type="http://schemas.openxmlformats.org/officeDocument/2006/relationships/image" Target="../media/image8723.png"/><Relationship Id="rId55" Type="http://schemas.openxmlformats.org/officeDocument/2006/relationships/image" Target="../media/image8728.png"/><Relationship Id="rId7" Type="http://schemas.openxmlformats.org/officeDocument/2006/relationships/image" Target="../media/image8680.png"/><Relationship Id="rId2" Type="http://schemas.openxmlformats.org/officeDocument/2006/relationships/image" Target="../media/image8675.png"/><Relationship Id="rId16" Type="http://schemas.openxmlformats.org/officeDocument/2006/relationships/image" Target="../media/image8689.png"/><Relationship Id="rId29" Type="http://schemas.openxmlformats.org/officeDocument/2006/relationships/image" Target="../media/image8702.png"/><Relationship Id="rId11" Type="http://schemas.openxmlformats.org/officeDocument/2006/relationships/image" Target="../media/image8684.png"/><Relationship Id="rId24" Type="http://schemas.openxmlformats.org/officeDocument/2006/relationships/image" Target="../media/image8697.png"/><Relationship Id="rId32" Type="http://schemas.openxmlformats.org/officeDocument/2006/relationships/image" Target="../media/image8705.png"/><Relationship Id="rId37" Type="http://schemas.openxmlformats.org/officeDocument/2006/relationships/image" Target="../media/image8710.png"/><Relationship Id="rId40" Type="http://schemas.openxmlformats.org/officeDocument/2006/relationships/image" Target="../media/image8713.png"/><Relationship Id="rId45" Type="http://schemas.openxmlformats.org/officeDocument/2006/relationships/image" Target="../media/image8718.png"/><Relationship Id="rId53" Type="http://schemas.openxmlformats.org/officeDocument/2006/relationships/image" Target="../media/image8726.png"/><Relationship Id="rId5" Type="http://schemas.openxmlformats.org/officeDocument/2006/relationships/image" Target="../media/image8678.png"/><Relationship Id="rId10" Type="http://schemas.openxmlformats.org/officeDocument/2006/relationships/image" Target="../media/image8683.png"/><Relationship Id="rId19" Type="http://schemas.openxmlformats.org/officeDocument/2006/relationships/image" Target="../media/image8692.png"/><Relationship Id="rId31" Type="http://schemas.openxmlformats.org/officeDocument/2006/relationships/image" Target="../media/image8704.png"/><Relationship Id="rId44" Type="http://schemas.openxmlformats.org/officeDocument/2006/relationships/image" Target="../media/image8717.png"/><Relationship Id="rId52" Type="http://schemas.openxmlformats.org/officeDocument/2006/relationships/image" Target="../media/image8725.png"/><Relationship Id="rId4" Type="http://schemas.openxmlformats.org/officeDocument/2006/relationships/image" Target="../media/image8677.png"/><Relationship Id="rId9" Type="http://schemas.openxmlformats.org/officeDocument/2006/relationships/image" Target="../media/image8682.png"/><Relationship Id="rId14" Type="http://schemas.openxmlformats.org/officeDocument/2006/relationships/image" Target="../media/image8687.png"/><Relationship Id="rId22" Type="http://schemas.openxmlformats.org/officeDocument/2006/relationships/image" Target="../media/image8695.png"/><Relationship Id="rId27" Type="http://schemas.openxmlformats.org/officeDocument/2006/relationships/image" Target="../media/image8700.png"/><Relationship Id="rId30" Type="http://schemas.openxmlformats.org/officeDocument/2006/relationships/image" Target="../media/image8703.png"/><Relationship Id="rId35" Type="http://schemas.openxmlformats.org/officeDocument/2006/relationships/image" Target="../media/image8708.png"/><Relationship Id="rId43" Type="http://schemas.openxmlformats.org/officeDocument/2006/relationships/image" Target="../media/image8716.png"/><Relationship Id="rId48" Type="http://schemas.openxmlformats.org/officeDocument/2006/relationships/image" Target="../media/image8721.png"/><Relationship Id="rId56" Type="http://schemas.openxmlformats.org/officeDocument/2006/relationships/image" Target="../media/image6690.png"/><Relationship Id="rId8" Type="http://schemas.openxmlformats.org/officeDocument/2006/relationships/image" Target="../media/image8681.png"/><Relationship Id="rId51" Type="http://schemas.openxmlformats.org/officeDocument/2006/relationships/image" Target="../media/image8724.png"/><Relationship Id="rId3" Type="http://schemas.openxmlformats.org/officeDocument/2006/relationships/image" Target="../media/image8676.png"/><Relationship Id="rId12" Type="http://schemas.openxmlformats.org/officeDocument/2006/relationships/image" Target="../media/image8685.png"/><Relationship Id="rId17" Type="http://schemas.openxmlformats.org/officeDocument/2006/relationships/image" Target="../media/image8690.png"/><Relationship Id="rId25" Type="http://schemas.openxmlformats.org/officeDocument/2006/relationships/image" Target="../media/image8698.png"/><Relationship Id="rId33" Type="http://schemas.openxmlformats.org/officeDocument/2006/relationships/image" Target="../media/image8706.png"/><Relationship Id="rId38" Type="http://schemas.openxmlformats.org/officeDocument/2006/relationships/image" Target="../media/image8711.png"/><Relationship Id="rId46" Type="http://schemas.openxmlformats.org/officeDocument/2006/relationships/image" Target="../media/image8719.png"/><Relationship Id="rId20" Type="http://schemas.openxmlformats.org/officeDocument/2006/relationships/image" Target="../media/image8693.png"/><Relationship Id="rId41" Type="http://schemas.openxmlformats.org/officeDocument/2006/relationships/image" Target="../media/image8714.png"/><Relationship Id="rId54" Type="http://schemas.openxmlformats.org/officeDocument/2006/relationships/image" Target="../media/image8727.png"/><Relationship Id="rId1" Type="http://schemas.openxmlformats.org/officeDocument/2006/relationships/slideLayout" Target="../slideLayouts/slideLayout5.xml"/><Relationship Id="rId6" Type="http://schemas.openxmlformats.org/officeDocument/2006/relationships/image" Target="../media/image8679.png"/><Relationship Id="rId15" Type="http://schemas.openxmlformats.org/officeDocument/2006/relationships/image" Target="../media/image8688.png"/><Relationship Id="rId23" Type="http://schemas.openxmlformats.org/officeDocument/2006/relationships/image" Target="../media/image8696.png"/><Relationship Id="rId28" Type="http://schemas.openxmlformats.org/officeDocument/2006/relationships/image" Target="../media/image8701.png"/><Relationship Id="rId36" Type="http://schemas.openxmlformats.org/officeDocument/2006/relationships/image" Target="../media/image8709.png"/><Relationship Id="rId49" Type="http://schemas.openxmlformats.org/officeDocument/2006/relationships/image" Target="../media/image8722.pn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3" Type="http://schemas.openxmlformats.org/officeDocument/2006/relationships/image" Target="../media/image8730.png"/><Relationship Id="rId2" Type="http://schemas.openxmlformats.org/officeDocument/2006/relationships/image" Target="../media/image8729.png"/><Relationship Id="rId1" Type="http://schemas.openxmlformats.org/officeDocument/2006/relationships/slideLayout" Target="../slideLayouts/slideLayout5.xml"/><Relationship Id="rId6" Type="http://schemas.openxmlformats.org/officeDocument/2006/relationships/image" Target="../media/image8733.jpeg"/><Relationship Id="rId5" Type="http://schemas.openxmlformats.org/officeDocument/2006/relationships/image" Target="../media/image8732.png"/><Relationship Id="rId4" Type="http://schemas.openxmlformats.org/officeDocument/2006/relationships/image" Target="../media/image8731.png"/></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a:spLocks noGrp="1" noRot="1" noMove="1" noResize="1" noEditPoints="1" noAdjustHandles="1" noChangeArrowheads="1" noChangeShapeType="1"/>
          </p:cNvSpPr>
          <p:nvPr/>
        </p:nvSpPr>
        <p:spPr>
          <a:xfrm>
            <a:off x="0" y="3134017"/>
            <a:ext cx="7551420" cy="7546975"/>
          </a:xfrm>
          <a:custGeom>
            <a:avLst/>
            <a:gdLst/>
            <a:ahLst/>
            <a:cxnLst/>
            <a:rect l="l" t="t" r="r" b="b"/>
            <a:pathLst>
              <a:path w="7551420" h="7546975">
                <a:moveTo>
                  <a:pt x="0" y="0"/>
                </a:moveTo>
                <a:lnTo>
                  <a:pt x="7550797" y="0"/>
                </a:lnTo>
                <a:lnTo>
                  <a:pt x="7550797" y="7546682"/>
                </a:lnTo>
                <a:lnTo>
                  <a:pt x="0" y="7546682"/>
                </a:lnTo>
                <a:lnTo>
                  <a:pt x="0" y="0"/>
                </a:lnTo>
                <a:close/>
              </a:path>
            </a:pathLst>
          </a:custGeom>
          <a:solidFill>
            <a:srgbClr val="90C55C"/>
          </a:solidFill>
        </p:spPr>
        <p:txBody>
          <a:bodyPr wrap="square" lIns="0" tIns="0" rIns="0" bIns="0" rtlCol="0"/>
          <a:lstStyle/>
          <a:p>
            <a:endParaRPr/>
          </a:p>
        </p:txBody>
      </p:sp>
      <p:pic>
        <p:nvPicPr>
          <p:cNvPr id="3" name="object 3"/>
          <p:cNvPicPr/>
          <p:nvPr/>
        </p:nvPicPr>
        <p:blipFill>
          <a:blip r:embed="rId2" cstate="print"/>
          <a:stretch>
            <a:fillRect/>
          </a:stretch>
        </p:blipFill>
        <p:spPr>
          <a:xfrm>
            <a:off x="150938" y="2211489"/>
            <a:ext cx="833463" cy="967739"/>
          </a:xfrm>
          <a:prstGeom prst="rect">
            <a:avLst/>
          </a:prstGeom>
        </p:spPr>
      </p:pic>
      <p:pic>
        <p:nvPicPr>
          <p:cNvPr id="4" name="object 4"/>
          <p:cNvPicPr/>
          <p:nvPr/>
        </p:nvPicPr>
        <p:blipFill>
          <a:blip r:embed="rId3" cstate="print"/>
          <a:stretch>
            <a:fillRect/>
          </a:stretch>
        </p:blipFill>
        <p:spPr>
          <a:xfrm>
            <a:off x="5433961" y="2084540"/>
            <a:ext cx="2116836" cy="1106385"/>
          </a:xfrm>
          <a:prstGeom prst="rect">
            <a:avLst/>
          </a:prstGeom>
        </p:spPr>
      </p:pic>
      <p:sp>
        <p:nvSpPr>
          <p:cNvPr id="5" name="object 5"/>
          <p:cNvSpPr/>
          <p:nvPr/>
        </p:nvSpPr>
        <p:spPr>
          <a:xfrm>
            <a:off x="4936235" y="2689834"/>
            <a:ext cx="252095" cy="467359"/>
          </a:xfrm>
          <a:custGeom>
            <a:avLst/>
            <a:gdLst/>
            <a:ahLst/>
            <a:cxnLst/>
            <a:rect l="l" t="t" r="r" b="b"/>
            <a:pathLst>
              <a:path w="252095" h="467360">
                <a:moveTo>
                  <a:pt x="114693" y="65963"/>
                </a:moveTo>
                <a:lnTo>
                  <a:pt x="113652" y="62788"/>
                </a:lnTo>
                <a:lnTo>
                  <a:pt x="112560" y="59613"/>
                </a:lnTo>
                <a:lnTo>
                  <a:pt x="112306" y="56934"/>
                </a:lnTo>
                <a:lnTo>
                  <a:pt x="111366" y="55206"/>
                </a:lnTo>
                <a:lnTo>
                  <a:pt x="111569" y="52616"/>
                </a:lnTo>
                <a:lnTo>
                  <a:pt x="111760" y="51028"/>
                </a:lnTo>
                <a:lnTo>
                  <a:pt x="111023" y="48856"/>
                </a:lnTo>
                <a:lnTo>
                  <a:pt x="107149" y="46316"/>
                </a:lnTo>
                <a:lnTo>
                  <a:pt x="106451" y="45173"/>
                </a:lnTo>
                <a:lnTo>
                  <a:pt x="110426" y="39331"/>
                </a:lnTo>
                <a:lnTo>
                  <a:pt x="110820" y="30746"/>
                </a:lnTo>
                <a:lnTo>
                  <a:pt x="111023" y="28117"/>
                </a:lnTo>
                <a:lnTo>
                  <a:pt x="110172" y="22313"/>
                </a:lnTo>
                <a:lnTo>
                  <a:pt x="108940" y="20866"/>
                </a:lnTo>
                <a:lnTo>
                  <a:pt x="104914" y="9956"/>
                </a:lnTo>
                <a:lnTo>
                  <a:pt x="116725" y="5994"/>
                </a:lnTo>
                <a:lnTo>
                  <a:pt x="123965" y="1881"/>
                </a:lnTo>
                <a:lnTo>
                  <a:pt x="132627" y="0"/>
                </a:lnTo>
                <a:lnTo>
                  <a:pt x="167566" y="21413"/>
                </a:lnTo>
                <a:lnTo>
                  <a:pt x="173306" y="50318"/>
                </a:lnTo>
                <a:lnTo>
                  <a:pt x="175558" y="59764"/>
                </a:lnTo>
                <a:lnTo>
                  <a:pt x="177243" y="64084"/>
                </a:lnTo>
                <a:lnTo>
                  <a:pt x="118808" y="64084"/>
                </a:lnTo>
                <a:lnTo>
                  <a:pt x="114693" y="65963"/>
                </a:lnTo>
                <a:close/>
              </a:path>
              <a:path w="252095" h="467360">
                <a:moveTo>
                  <a:pt x="0" y="219710"/>
                </a:moveTo>
                <a:lnTo>
                  <a:pt x="787" y="215785"/>
                </a:lnTo>
                <a:lnTo>
                  <a:pt x="5257" y="209232"/>
                </a:lnTo>
                <a:lnTo>
                  <a:pt x="12052" y="204825"/>
                </a:lnTo>
                <a:lnTo>
                  <a:pt x="14630" y="203034"/>
                </a:lnTo>
                <a:lnTo>
                  <a:pt x="17259" y="201294"/>
                </a:lnTo>
                <a:lnTo>
                  <a:pt x="17856" y="199859"/>
                </a:lnTo>
                <a:lnTo>
                  <a:pt x="32892" y="194208"/>
                </a:lnTo>
                <a:lnTo>
                  <a:pt x="37147" y="192468"/>
                </a:lnTo>
                <a:lnTo>
                  <a:pt x="36702" y="190931"/>
                </a:lnTo>
                <a:lnTo>
                  <a:pt x="36702" y="189636"/>
                </a:lnTo>
                <a:lnTo>
                  <a:pt x="37515" y="188899"/>
                </a:lnTo>
                <a:lnTo>
                  <a:pt x="55916" y="174102"/>
                </a:lnTo>
                <a:lnTo>
                  <a:pt x="67907" y="164310"/>
                </a:lnTo>
                <a:lnTo>
                  <a:pt x="74752" y="158292"/>
                </a:lnTo>
                <a:lnTo>
                  <a:pt x="80556" y="153335"/>
                </a:lnTo>
                <a:lnTo>
                  <a:pt x="90428" y="145429"/>
                </a:lnTo>
                <a:lnTo>
                  <a:pt x="100775" y="136649"/>
                </a:lnTo>
                <a:lnTo>
                  <a:pt x="117068" y="97967"/>
                </a:lnTo>
                <a:lnTo>
                  <a:pt x="117475" y="92710"/>
                </a:lnTo>
                <a:lnTo>
                  <a:pt x="121640" y="78867"/>
                </a:lnTo>
                <a:lnTo>
                  <a:pt x="120992" y="75742"/>
                </a:lnTo>
                <a:lnTo>
                  <a:pt x="118808" y="64084"/>
                </a:lnTo>
                <a:lnTo>
                  <a:pt x="177243" y="64084"/>
                </a:lnTo>
                <a:lnTo>
                  <a:pt x="178953" y="68465"/>
                </a:lnTo>
                <a:lnTo>
                  <a:pt x="183400" y="74841"/>
                </a:lnTo>
                <a:lnTo>
                  <a:pt x="190004" y="81152"/>
                </a:lnTo>
                <a:lnTo>
                  <a:pt x="192925" y="94195"/>
                </a:lnTo>
                <a:lnTo>
                  <a:pt x="191782" y="97167"/>
                </a:lnTo>
                <a:lnTo>
                  <a:pt x="190690" y="100202"/>
                </a:lnTo>
                <a:lnTo>
                  <a:pt x="192487" y="101828"/>
                </a:lnTo>
                <a:lnTo>
                  <a:pt x="189255" y="101828"/>
                </a:lnTo>
                <a:lnTo>
                  <a:pt x="189852" y="105410"/>
                </a:lnTo>
                <a:lnTo>
                  <a:pt x="190550" y="108127"/>
                </a:lnTo>
                <a:lnTo>
                  <a:pt x="187718" y="110121"/>
                </a:lnTo>
                <a:lnTo>
                  <a:pt x="186131" y="113093"/>
                </a:lnTo>
                <a:lnTo>
                  <a:pt x="185785" y="117703"/>
                </a:lnTo>
                <a:lnTo>
                  <a:pt x="183159" y="117703"/>
                </a:lnTo>
                <a:lnTo>
                  <a:pt x="181571" y="126441"/>
                </a:lnTo>
                <a:lnTo>
                  <a:pt x="192773" y="169303"/>
                </a:lnTo>
                <a:lnTo>
                  <a:pt x="193031" y="170052"/>
                </a:lnTo>
                <a:lnTo>
                  <a:pt x="106552" y="170052"/>
                </a:lnTo>
                <a:lnTo>
                  <a:pt x="93538" y="178471"/>
                </a:lnTo>
                <a:lnTo>
                  <a:pt x="83428" y="184824"/>
                </a:lnTo>
                <a:lnTo>
                  <a:pt x="76301" y="188950"/>
                </a:lnTo>
                <a:lnTo>
                  <a:pt x="69633" y="192757"/>
                </a:lnTo>
                <a:lnTo>
                  <a:pt x="59929" y="198447"/>
                </a:lnTo>
                <a:lnTo>
                  <a:pt x="51107" y="202933"/>
                </a:lnTo>
                <a:lnTo>
                  <a:pt x="43802" y="202933"/>
                </a:lnTo>
                <a:lnTo>
                  <a:pt x="42338" y="204127"/>
                </a:lnTo>
                <a:lnTo>
                  <a:pt x="41071" y="205219"/>
                </a:lnTo>
                <a:lnTo>
                  <a:pt x="39639" y="207606"/>
                </a:lnTo>
                <a:lnTo>
                  <a:pt x="28575" y="207606"/>
                </a:lnTo>
                <a:lnTo>
                  <a:pt x="23609" y="208191"/>
                </a:lnTo>
                <a:lnTo>
                  <a:pt x="17083" y="213360"/>
                </a:lnTo>
                <a:lnTo>
                  <a:pt x="13335" y="213360"/>
                </a:lnTo>
                <a:lnTo>
                  <a:pt x="8178" y="216382"/>
                </a:lnTo>
                <a:lnTo>
                  <a:pt x="6757" y="218465"/>
                </a:lnTo>
                <a:lnTo>
                  <a:pt x="3517" y="218465"/>
                </a:lnTo>
                <a:lnTo>
                  <a:pt x="0" y="219710"/>
                </a:lnTo>
                <a:close/>
              </a:path>
              <a:path w="252095" h="467360">
                <a:moveTo>
                  <a:pt x="195605" y="105410"/>
                </a:moveTo>
                <a:lnTo>
                  <a:pt x="191236" y="104660"/>
                </a:lnTo>
                <a:lnTo>
                  <a:pt x="189255" y="101828"/>
                </a:lnTo>
                <a:lnTo>
                  <a:pt x="192487" y="101828"/>
                </a:lnTo>
                <a:lnTo>
                  <a:pt x="194411" y="103568"/>
                </a:lnTo>
                <a:lnTo>
                  <a:pt x="196068" y="103568"/>
                </a:lnTo>
                <a:lnTo>
                  <a:pt x="195605" y="105410"/>
                </a:lnTo>
                <a:close/>
              </a:path>
              <a:path w="252095" h="467360">
                <a:moveTo>
                  <a:pt x="196068" y="103568"/>
                </a:moveTo>
                <a:lnTo>
                  <a:pt x="194411" y="103568"/>
                </a:lnTo>
                <a:lnTo>
                  <a:pt x="196253" y="102831"/>
                </a:lnTo>
                <a:lnTo>
                  <a:pt x="196068" y="103568"/>
                </a:lnTo>
                <a:close/>
              </a:path>
              <a:path w="252095" h="467360">
                <a:moveTo>
                  <a:pt x="188760" y="119443"/>
                </a:moveTo>
                <a:lnTo>
                  <a:pt x="183159" y="117703"/>
                </a:lnTo>
                <a:lnTo>
                  <a:pt x="185785" y="117703"/>
                </a:lnTo>
                <a:lnTo>
                  <a:pt x="185737" y="118351"/>
                </a:lnTo>
                <a:lnTo>
                  <a:pt x="188810" y="119049"/>
                </a:lnTo>
                <a:lnTo>
                  <a:pt x="188760" y="119443"/>
                </a:lnTo>
                <a:close/>
              </a:path>
              <a:path w="252095" h="467360">
                <a:moveTo>
                  <a:pt x="46824" y="458825"/>
                </a:moveTo>
                <a:lnTo>
                  <a:pt x="39535" y="456488"/>
                </a:lnTo>
                <a:lnTo>
                  <a:pt x="40646" y="453415"/>
                </a:lnTo>
                <a:lnTo>
                  <a:pt x="41770" y="450494"/>
                </a:lnTo>
                <a:lnTo>
                  <a:pt x="60020" y="443052"/>
                </a:lnTo>
                <a:lnTo>
                  <a:pt x="66916" y="433870"/>
                </a:lnTo>
                <a:lnTo>
                  <a:pt x="69951" y="429260"/>
                </a:lnTo>
                <a:lnTo>
                  <a:pt x="72923" y="424637"/>
                </a:lnTo>
                <a:lnTo>
                  <a:pt x="76542" y="423595"/>
                </a:lnTo>
                <a:lnTo>
                  <a:pt x="76835" y="420077"/>
                </a:lnTo>
                <a:lnTo>
                  <a:pt x="78916" y="398466"/>
                </a:lnTo>
                <a:lnTo>
                  <a:pt x="80160" y="384778"/>
                </a:lnTo>
                <a:lnTo>
                  <a:pt x="80718" y="375897"/>
                </a:lnTo>
                <a:lnTo>
                  <a:pt x="81015" y="367365"/>
                </a:lnTo>
                <a:lnTo>
                  <a:pt x="82428" y="339219"/>
                </a:lnTo>
                <a:lnTo>
                  <a:pt x="92482" y="286608"/>
                </a:lnTo>
                <a:lnTo>
                  <a:pt x="102933" y="239153"/>
                </a:lnTo>
                <a:lnTo>
                  <a:pt x="104188" y="234340"/>
                </a:lnTo>
                <a:lnTo>
                  <a:pt x="106413" y="223075"/>
                </a:lnTo>
                <a:lnTo>
                  <a:pt x="106552" y="170052"/>
                </a:lnTo>
                <a:lnTo>
                  <a:pt x="193031" y="170052"/>
                </a:lnTo>
                <a:lnTo>
                  <a:pt x="196423" y="179910"/>
                </a:lnTo>
                <a:lnTo>
                  <a:pt x="198667" y="189798"/>
                </a:lnTo>
                <a:lnTo>
                  <a:pt x="200050" y="198447"/>
                </a:lnTo>
                <a:lnTo>
                  <a:pt x="200745" y="202933"/>
                </a:lnTo>
                <a:lnTo>
                  <a:pt x="202021" y="209255"/>
                </a:lnTo>
                <a:lnTo>
                  <a:pt x="204041" y="219710"/>
                </a:lnTo>
                <a:lnTo>
                  <a:pt x="205274" y="226250"/>
                </a:lnTo>
                <a:lnTo>
                  <a:pt x="182702" y="226250"/>
                </a:lnTo>
                <a:lnTo>
                  <a:pt x="183273" y="231368"/>
                </a:lnTo>
                <a:lnTo>
                  <a:pt x="183215" y="234391"/>
                </a:lnTo>
                <a:lnTo>
                  <a:pt x="182854" y="240690"/>
                </a:lnTo>
                <a:lnTo>
                  <a:pt x="176504" y="247535"/>
                </a:lnTo>
                <a:lnTo>
                  <a:pt x="179149" y="264452"/>
                </a:lnTo>
                <a:lnTo>
                  <a:pt x="181128" y="276623"/>
                </a:lnTo>
                <a:lnTo>
                  <a:pt x="183340" y="289306"/>
                </a:lnTo>
                <a:lnTo>
                  <a:pt x="139649" y="289306"/>
                </a:lnTo>
                <a:lnTo>
                  <a:pt x="120205" y="330662"/>
                </a:lnTo>
                <a:lnTo>
                  <a:pt x="115442" y="344868"/>
                </a:lnTo>
                <a:lnTo>
                  <a:pt x="115684" y="347103"/>
                </a:lnTo>
                <a:lnTo>
                  <a:pt x="114744" y="348348"/>
                </a:lnTo>
                <a:lnTo>
                  <a:pt x="113900" y="363174"/>
                </a:lnTo>
                <a:lnTo>
                  <a:pt x="112715" y="394808"/>
                </a:lnTo>
                <a:lnTo>
                  <a:pt x="110983" y="426750"/>
                </a:lnTo>
                <a:lnTo>
                  <a:pt x="108496" y="442506"/>
                </a:lnTo>
                <a:lnTo>
                  <a:pt x="104825" y="445185"/>
                </a:lnTo>
                <a:lnTo>
                  <a:pt x="106103" y="458127"/>
                </a:lnTo>
                <a:lnTo>
                  <a:pt x="77381" y="458127"/>
                </a:lnTo>
                <a:lnTo>
                  <a:pt x="65430" y="458520"/>
                </a:lnTo>
                <a:lnTo>
                  <a:pt x="46824" y="458825"/>
                </a:lnTo>
                <a:close/>
              </a:path>
              <a:path w="252095" h="467360">
                <a:moveTo>
                  <a:pt x="45135" y="204127"/>
                </a:moveTo>
                <a:lnTo>
                  <a:pt x="44742" y="203835"/>
                </a:lnTo>
                <a:lnTo>
                  <a:pt x="44297" y="203428"/>
                </a:lnTo>
                <a:lnTo>
                  <a:pt x="43802" y="202933"/>
                </a:lnTo>
                <a:lnTo>
                  <a:pt x="51107" y="202933"/>
                </a:lnTo>
                <a:lnTo>
                  <a:pt x="50642" y="203169"/>
                </a:lnTo>
                <a:lnTo>
                  <a:pt x="45135" y="204127"/>
                </a:lnTo>
                <a:close/>
              </a:path>
              <a:path w="252095" h="467360">
                <a:moveTo>
                  <a:pt x="30111" y="226009"/>
                </a:moveTo>
                <a:lnTo>
                  <a:pt x="24701" y="225564"/>
                </a:lnTo>
                <a:lnTo>
                  <a:pt x="27381" y="216877"/>
                </a:lnTo>
                <a:lnTo>
                  <a:pt x="29667" y="213106"/>
                </a:lnTo>
                <a:lnTo>
                  <a:pt x="28575" y="207606"/>
                </a:lnTo>
                <a:lnTo>
                  <a:pt x="39639" y="207606"/>
                </a:lnTo>
                <a:lnTo>
                  <a:pt x="39433" y="207949"/>
                </a:lnTo>
                <a:lnTo>
                  <a:pt x="38735" y="210375"/>
                </a:lnTo>
                <a:lnTo>
                  <a:pt x="35560" y="213601"/>
                </a:lnTo>
                <a:lnTo>
                  <a:pt x="32346" y="216776"/>
                </a:lnTo>
                <a:lnTo>
                  <a:pt x="30505" y="221094"/>
                </a:lnTo>
                <a:lnTo>
                  <a:pt x="30111" y="226009"/>
                </a:lnTo>
                <a:close/>
              </a:path>
              <a:path w="252095" h="467360">
                <a:moveTo>
                  <a:pt x="16217" y="214045"/>
                </a:moveTo>
                <a:lnTo>
                  <a:pt x="13335" y="213360"/>
                </a:lnTo>
                <a:lnTo>
                  <a:pt x="17083" y="213360"/>
                </a:lnTo>
                <a:lnTo>
                  <a:pt x="16217" y="214045"/>
                </a:lnTo>
                <a:close/>
              </a:path>
              <a:path w="252095" h="467360">
                <a:moveTo>
                  <a:pt x="5943" y="219659"/>
                </a:moveTo>
                <a:lnTo>
                  <a:pt x="3517" y="218465"/>
                </a:lnTo>
                <a:lnTo>
                  <a:pt x="6757" y="218465"/>
                </a:lnTo>
                <a:lnTo>
                  <a:pt x="5943" y="219659"/>
                </a:lnTo>
                <a:close/>
              </a:path>
              <a:path w="252095" h="467360">
                <a:moveTo>
                  <a:pt x="188213" y="238556"/>
                </a:moveTo>
                <a:lnTo>
                  <a:pt x="185635" y="237566"/>
                </a:lnTo>
                <a:lnTo>
                  <a:pt x="183896" y="231368"/>
                </a:lnTo>
                <a:lnTo>
                  <a:pt x="182702" y="226250"/>
                </a:lnTo>
                <a:lnTo>
                  <a:pt x="205274" y="226250"/>
                </a:lnTo>
                <a:lnTo>
                  <a:pt x="206425" y="232651"/>
                </a:lnTo>
                <a:lnTo>
                  <a:pt x="206476" y="233146"/>
                </a:lnTo>
                <a:lnTo>
                  <a:pt x="205727" y="233743"/>
                </a:lnTo>
                <a:lnTo>
                  <a:pt x="204584" y="234340"/>
                </a:lnTo>
                <a:lnTo>
                  <a:pt x="206222" y="235927"/>
                </a:lnTo>
                <a:lnTo>
                  <a:pt x="208013" y="238061"/>
                </a:lnTo>
                <a:lnTo>
                  <a:pt x="192277" y="238061"/>
                </a:lnTo>
                <a:lnTo>
                  <a:pt x="190055" y="238404"/>
                </a:lnTo>
                <a:lnTo>
                  <a:pt x="188213" y="238556"/>
                </a:lnTo>
                <a:close/>
              </a:path>
              <a:path w="252095" h="467360">
                <a:moveTo>
                  <a:pt x="219075" y="266192"/>
                </a:moveTo>
                <a:lnTo>
                  <a:pt x="209105" y="263956"/>
                </a:lnTo>
                <a:lnTo>
                  <a:pt x="205731" y="262166"/>
                </a:lnTo>
                <a:lnTo>
                  <a:pt x="202501" y="260489"/>
                </a:lnTo>
                <a:lnTo>
                  <a:pt x="196405" y="253339"/>
                </a:lnTo>
                <a:lnTo>
                  <a:pt x="195351" y="247929"/>
                </a:lnTo>
                <a:lnTo>
                  <a:pt x="192874" y="240144"/>
                </a:lnTo>
                <a:lnTo>
                  <a:pt x="192277" y="238061"/>
                </a:lnTo>
                <a:lnTo>
                  <a:pt x="208013" y="238061"/>
                </a:lnTo>
                <a:lnTo>
                  <a:pt x="210337" y="245554"/>
                </a:lnTo>
                <a:lnTo>
                  <a:pt x="211643" y="247091"/>
                </a:lnTo>
                <a:lnTo>
                  <a:pt x="205282" y="247091"/>
                </a:lnTo>
                <a:lnTo>
                  <a:pt x="209600" y="254825"/>
                </a:lnTo>
                <a:lnTo>
                  <a:pt x="214401" y="256222"/>
                </a:lnTo>
                <a:lnTo>
                  <a:pt x="214312" y="258203"/>
                </a:lnTo>
                <a:lnTo>
                  <a:pt x="217627" y="259448"/>
                </a:lnTo>
                <a:lnTo>
                  <a:pt x="219613" y="259448"/>
                </a:lnTo>
                <a:lnTo>
                  <a:pt x="219417" y="261531"/>
                </a:lnTo>
                <a:lnTo>
                  <a:pt x="218922" y="261975"/>
                </a:lnTo>
                <a:lnTo>
                  <a:pt x="217931" y="262166"/>
                </a:lnTo>
                <a:lnTo>
                  <a:pt x="220065" y="263309"/>
                </a:lnTo>
                <a:lnTo>
                  <a:pt x="221703" y="264452"/>
                </a:lnTo>
                <a:lnTo>
                  <a:pt x="219075" y="266192"/>
                </a:lnTo>
                <a:close/>
              </a:path>
              <a:path w="252095" h="467360">
                <a:moveTo>
                  <a:pt x="215747" y="251853"/>
                </a:moveTo>
                <a:lnTo>
                  <a:pt x="208013" y="250266"/>
                </a:lnTo>
                <a:lnTo>
                  <a:pt x="205282" y="247091"/>
                </a:lnTo>
                <a:lnTo>
                  <a:pt x="211643" y="247091"/>
                </a:lnTo>
                <a:lnTo>
                  <a:pt x="212572" y="248183"/>
                </a:lnTo>
                <a:lnTo>
                  <a:pt x="215544" y="248373"/>
                </a:lnTo>
                <a:lnTo>
                  <a:pt x="215747" y="251853"/>
                </a:lnTo>
                <a:close/>
              </a:path>
              <a:path w="252095" h="467360">
                <a:moveTo>
                  <a:pt x="219613" y="259448"/>
                </a:moveTo>
                <a:lnTo>
                  <a:pt x="217627" y="259448"/>
                </a:lnTo>
                <a:lnTo>
                  <a:pt x="219671" y="258597"/>
                </a:lnTo>
                <a:lnTo>
                  <a:pt x="219613" y="259448"/>
                </a:lnTo>
                <a:close/>
              </a:path>
              <a:path w="252095" h="467360">
                <a:moveTo>
                  <a:pt x="215495" y="466775"/>
                </a:moveTo>
                <a:lnTo>
                  <a:pt x="208457" y="466734"/>
                </a:lnTo>
                <a:lnTo>
                  <a:pt x="205028" y="465023"/>
                </a:lnTo>
                <a:lnTo>
                  <a:pt x="204202" y="462152"/>
                </a:lnTo>
                <a:lnTo>
                  <a:pt x="204100" y="461352"/>
                </a:lnTo>
                <a:lnTo>
                  <a:pt x="214058" y="456882"/>
                </a:lnTo>
                <a:lnTo>
                  <a:pt x="214604" y="455155"/>
                </a:lnTo>
                <a:lnTo>
                  <a:pt x="215201" y="453415"/>
                </a:lnTo>
                <a:lnTo>
                  <a:pt x="217931" y="447014"/>
                </a:lnTo>
                <a:lnTo>
                  <a:pt x="215950" y="444182"/>
                </a:lnTo>
                <a:lnTo>
                  <a:pt x="213956" y="441413"/>
                </a:lnTo>
                <a:lnTo>
                  <a:pt x="208648" y="435254"/>
                </a:lnTo>
                <a:lnTo>
                  <a:pt x="208013" y="432523"/>
                </a:lnTo>
                <a:lnTo>
                  <a:pt x="207314" y="429856"/>
                </a:lnTo>
                <a:lnTo>
                  <a:pt x="199123" y="410654"/>
                </a:lnTo>
                <a:lnTo>
                  <a:pt x="198335" y="409257"/>
                </a:lnTo>
                <a:lnTo>
                  <a:pt x="193376" y="398466"/>
                </a:lnTo>
                <a:lnTo>
                  <a:pt x="183094" y="375897"/>
                </a:lnTo>
                <a:lnTo>
                  <a:pt x="172509" y="352999"/>
                </a:lnTo>
                <a:lnTo>
                  <a:pt x="166928" y="341795"/>
                </a:lnTo>
                <a:lnTo>
                  <a:pt x="164896" y="339458"/>
                </a:lnTo>
                <a:lnTo>
                  <a:pt x="155219" y="327660"/>
                </a:lnTo>
                <a:lnTo>
                  <a:pt x="139649" y="289306"/>
                </a:lnTo>
                <a:lnTo>
                  <a:pt x="183340" y="289306"/>
                </a:lnTo>
                <a:lnTo>
                  <a:pt x="186181" y="304888"/>
                </a:lnTo>
                <a:lnTo>
                  <a:pt x="189153" y="311734"/>
                </a:lnTo>
                <a:lnTo>
                  <a:pt x="190944" y="317182"/>
                </a:lnTo>
                <a:lnTo>
                  <a:pt x="214931" y="351697"/>
                </a:lnTo>
                <a:lnTo>
                  <a:pt x="226296" y="377565"/>
                </a:lnTo>
                <a:lnTo>
                  <a:pt x="232154" y="391499"/>
                </a:lnTo>
                <a:lnTo>
                  <a:pt x="237771" y="403352"/>
                </a:lnTo>
                <a:lnTo>
                  <a:pt x="241642" y="409562"/>
                </a:lnTo>
                <a:lnTo>
                  <a:pt x="244970" y="412432"/>
                </a:lnTo>
                <a:lnTo>
                  <a:pt x="252006" y="423595"/>
                </a:lnTo>
                <a:lnTo>
                  <a:pt x="247002" y="431190"/>
                </a:lnTo>
                <a:lnTo>
                  <a:pt x="241541" y="439127"/>
                </a:lnTo>
                <a:lnTo>
                  <a:pt x="240703" y="444385"/>
                </a:lnTo>
                <a:lnTo>
                  <a:pt x="239801" y="449592"/>
                </a:lnTo>
                <a:lnTo>
                  <a:pt x="237134" y="461352"/>
                </a:lnTo>
                <a:lnTo>
                  <a:pt x="230276" y="463880"/>
                </a:lnTo>
                <a:lnTo>
                  <a:pt x="223611" y="465655"/>
                </a:lnTo>
                <a:lnTo>
                  <a:pt x="215495" y="466775"/>
                </a:lnTo>
                <a:close/>
              </a:path>
              <a:path w="252095" h="467360">
                <a:moveTo>
                  <a:pt x="100507" y="462152"/>
                </a:moveTo>
                <a:lnTo>
                  <a:pt x="82448" y="461149"/>
                </a:lnTo>
                <a:lnTo>
                  <a:pt x="77381" y="458127"/>
                </a:lnTo>
                <a:lnTo>
                  <a:pt x="106103" y="458127"/>
                </a:lnTo>
                <a:lnTo>
                  <a:pt x="100507" y="462152"/>
                </a:lnTo>
                <a:close/>
              </a:path>
            </a:pathLst>
          </a:custGeom>
          <a:solidFill>
            <a:srgbClr val="90C55C"/>
          </a:solidFill>
        </p:spPr>
        <p:txBody>
          <a:bodyPr wrap="square" lIns="0" tIns="0" rIns="0" bIns="0" rtlCol="0"/>
          <a:lstStyle/>
          <a:p>
            <a:endParaRPr/>
          </a:p>
        </p:txBody>
      </p:sp>
      <p:sp>
        <p:nvSpPr>
          <p:cNvPr id="6" name="object 6"/>
          <p:cNvSpPr/>
          <p:nvPr/>
        </p:nvSpPr>
        <p:spPr>
          <a:xfrm>
            <a:off x="1502562" y="2527693"/>
            <a:ext cx="180975" cy="640080"/>
          </a:xfrm>
          <a:custGeom>
            <a:avLst/>
            <a:gdLst/>
            <a:ahLst/>
            <a:cxnLst/>
            <a:rect l="l" t="t" r="r" b="b"/>
            <a:pathLst>
              <a:path w="180975" h="640080">
                <a:moveTo>
                  <a:pt x="30949" y="620315"/>
                </a:moveTo>
                <a:lnTo>
                  <a:pt x="21145" y="618439"/>
                </a:lnTo>
                <a:lnTo>
                  <a:pt x="15951" y="614163"/>
                </a:lnTo>
                <a:lnTo>
                  <a:pt x="13131" y="609363"/>
                </a:lnTo>
                <a:lnTo>
                  <a:pt x="13512" y="605017"/>
                </a:lnTo>
                <a:lnTo>
                  <a:pt x="17919" y="602106"/>
                </a:lnTo>
                <a:lnTo>
                  <a:pt x="26404" y="598623"/>
                </a:lnTo>
                <a:lnTo>
                  <a:pt x="36428" y="593078"/>
                </a:lnTo>
                <a:lnTo>
                  <a:pt x="44935" y="587374"/>
                </a:lnTo>
                <a:lnTo>
                  <a:pt x="48869" y="583412"/>
                </a:lnTo>
                <a:lnTo>
                  <a:pt x="49669" y="580135"/>
                </a:lnTo>
                <a:lnTo>
                  <a:pt x="59436" y="579335"/>
                </a:lnTo>
                <a:lnTo>
                  <a:pt x="63500" y="572846"/>
                </a:lnTo>
                <a:lnTo>
                  <a:pt x="64300" y="567931"/>
                </a:lnTo>
                <a:lnTo>
                  <a:pt x="61874" y="563867"/>
                </a:lnTo>
                <a:lnTo>
                  <a:pt x="59448" y="555937"/>
                </a:lnTo>
                <a:lnTo>
                  <a:pt x="56489" y="541980"/>
                </a:lnTo>
                <a:lnTo>
                  <a:pt x="53987" y="527568"/>
                </a:lnTo>
                <a:lnTo>
                  <a:pt x="52933" y="518274"/>
                </a:lnTo>
                <a:lnTo>
                  <a:pt x="51028" y="502123"/>
                </a:lnTo>
                <a:lnTo>
                  <a:pt x="46837" y="472686"/>
                </a:lnTo>
                <a:lnTo>
                  <a:pt x="42646" y="443856"/>
                </a:lnTo>
                <a:lnTo>
                  <a:pt x="40741" y="429526"/>
                </a:lnTo>
                <a:lnTo>
                  <a:pt x="39809" y="425588"/>
                </a:lnTo>
                <a:lnTo>
                  <a:pt x="34874" y="411574"/>
                </a:lnTo>
                <a:lnTo>
                  <a:pt x="32550" y="403478"/>
                </a:lnTo>
                <a:lnTo>
                  <a:pt x="30131" y="393679"/>
                </a:lnTo>
                <a:lnTo>
                  <a:pt x="27176" y="382422"/>
                </a:lnTo>
                <a:lnTo>
                  <a:pt x="23621" y="369290"/>
                </a:lnTo>
                <a:lnTo>
                  <a:pt x="9778" y="369290"/>
                </a:lnTo>
                <a:lnTo>
                  <a:pt x="8991" y="366864"/>
                </a:lnTo>
                <a:lnTo>
                  <a:pt x="9771" y="356277"/>
                </a:lnTo>
                <a:lnTo>
                  <a:pt x="12317" y="335399"/>
                </a:lnTo>
                <a:lnTo>
                  <a:pt x="15022" y="314985"/>
                </a:lnTo>
                <a:lnTo>
                  <a:pt x="16281" y="305790"/>
                </a:lnTo>
                <a:lnTo>
                  <a:pt x="11417" y="300939"/>
                </a:lnTo>
                <a:lnTo>
                  <a:pt x="5715" y="293585"/>
                </a:lnTo>
                <a:lnTo>
                  <a:pt x="2922" y="284506"/>
                </a:lnTo>
                <a:lnTo>
                  <a:pt x="2352" y="271687"/>
                </a:lnTo>
                <a:lnTo>
                  <a:pt x="2853" y="260246"/>
                </a:lnTo>
                <a:lnTo>
                  <a:pt x="3276" y="255295"/>
                </a:lnTo>
                <a:lnTo>
                  <a:pt x="6502" y="246367"/>
                </a:lnTo>
                <a:lnTo>
                  <a:pt x="6502" y="227660"/>
                </a:lnTo>
                <a:lnTo>
                  <a:pt x="3276" y="224383"/>
                </a:lnTo>
                <a:lnTo>
                  <a:pt x="0" y="221106"/>
                </a:lnTo>
                <a:lnTo>
                  <a:pt x="7302" y="213817"/>
                </a:lnTo>
                <a:lnTo>
                  <a:pt x="13549" y="155927"/>
                </a:lnTo>
                <a:lnTo>
                  <a:pt x="13843" y="144614"/>
                </a:lnTo>
                <a:lnTo>
                  <a:pt x="13843" y="140500"/>
                </a:lnTo>
                <a:lnTo>
                  <a:pt x="19558" y="137274"/>
                </a:lnTo>
                <a:lnTo>
                  <a:pt x="20345" y="131571"/>
                </a:lnTo>
                <a:lnTo>
                  <a:pt x="19558" y="128295"/>
                </a:lnTo>
                <a:lnTo>
                  <a:pt x="18707" y="125069"/>
                </a:lnTo>
                <a:lnTo>
                  <a:pt x="38252" y="113652"/>
                </a:lnTo>
                <a:lnTo>
                  <a:pt x="36664" y="105524"/>
                </a:lnTo>
                <a:lnTo>
                  <a:pt x="36664" y="100660"/>
                </a:lnTo>
                <a:lnTo>
                  <a:pt x="43954" y="96545"/>
                </a:lnTo>
                <a:lnTo>
                  <a:pt x="45542" y="96545"/>
                </a:lnTo>
                <a:lnTo>
                  <a:pt x="50406" y="95643"/>
                </a:lnTo>
                <a:lnTo>
                  <a:pt x="56756" y="94310"/>
                </a:lnTo>
                <a:lnTo>
                  <a:pt x="56464" y="92722"/>
                </a:lnTo>
                <a:lnTo>
                  <a:pt x="43370" y="84683"/>
                </a:lnTo>
                <a:lnTo>
                  <a:pt x="41871" y="70103"/>
                </a:lnTo>
                <a:lnTo>
                  <a:pt x="40436" y="64249"/>
                </a:lnTo>
                <a:lnTo>
                  <a:pt x="37561" y="61967"/>
                </a:lnTo>
                <a:lnTo>
                  <a:pt x="31124" y="55853"/>
                </a:lnTo>
                <a:lnTo>
                  <a:pt x="24406" y="47002"/>
                </a:lnTo>
                <a:lnTo>
                  <a:pt x="20688" y="36512"/>
                </a:lnTo>
                <a:lnTo>
                  <a:pt x="22162" y="25618"/>
                </a:lnTo>
                <a:lnTo>
                  <a:pt x="28557" y="16243"/>
                </a:lnTo>
                <a:lnTo>
                  <a:pt x="39603" y="10430"/>
                </a:lnTo>
                <a:lnTo>
                  <a:pt x="55029" y="10223"/>
                </a:lnTo>
                <a:lnTo>
                  <a:pt x="55029" y="0"/>
                </a:lnTo>
                <a:lnTo>
                  <a:pt x="97367" y="10598"/>
                </a:lnTo>
                <a:lnTo>
                  <a:pt x="103200" y="27038"/>
                </a:lnTo>
                <a:lnTo>
                  <a:pt x="115787" y="38810"/>
                </a:lnTo>
                <a:lnTo>
                  <a:pt x="121804" y="53941"/>
                </a:lnTo>
                <a:lnTo>
                  <a:pt x="119607" y="68384"/>
                </a:lnTo>
                <a:lnTo>
                  <a:pt x="107556" y="78092"/>
                </a:lnTo>
                <a:lnTo>
                  <a:pt x="101701" y="80517"/>
                </a:lnTo>
                <a:lnTo>
                  <a:pt x="98336" y="83451"/>
                </a:lnTo>
                <a:lnTo>
                  <a:pt x="96443" y="86474"/>
                </a:lnTo>
                <a:lnTo>
                  <a:pt x="107207" y="86474"/>
                </a:lnTo>
                <a:lnTo>
                  <a:pt x="112369" y="87617"/>
                </a:lnTo>
                <a:lnTo>
                  <a:pt x="122097" y="104724"/>
                </a:lnTo>
                <a:lnTo>
                  <a:pt x="127000" y="112864"/>
                </a:lnTo>
                <a:lnTo>
                  <a:pt x="134353" y="119367"/>
                </a:lnTo>
                <a:lnTo>
                  <a:pt x="143211" y="133614"/>
                </a:lnTo>
                <a:lnTo>
                  <a:pt x="155590" y="158630"/>
                </a:lnTo>
                <a:lnTo>
                  <a:pt x="166603" y="182430"/>
                </a:lnTo>
                <a:lnTo>
                  <a:pt x="171361" y="193027"/>
                </a:lnTo>
                <a:lnTo>
                  <a:pt x="180733" y="222745"/>
                </a:lnTo>
                <a:lnTo>
                  <a:pt x="179896" y="225696"/>
                </a:lnTo>
                <a:lnTo>
                  <a:pt x="164189" y="260827"/>
                </a:lnTo>
                <a:lnTo>
                  <a:pt x="144512" y="286487"/>
                </a:lnTo>
                <a:lnTo>
                  <a:pt x="140004" y="292747"/>
                </a:lnTo>
                <a:lnTo>
                  <a:pt x="139204" y="295224"/>
                </a:lnTo>
                <a:lnTo>
                  <a:pt x="135991" y="302526"/>
                </a:lnTo>
                <a:lnTo>
                  <a:pt x="134353" y="305790"/>
                </a:lnTo>
                <a:lnTo>
                  <a:pt x="134932" y="317350"/>
                </a:lnTo>
                <a:lnTo>
                  <a:pt x="137802" y="339588"/>
                </a:lnTo>
                <a:lnTo>
                  <a:pt x="140980" y="361211"/>
                </a:lnTo>
                <a:lnTo>
                  <a:pt x="142481" y="370928"/>
                </a:lnTo>
                <a:lnTo>
                  <a:pt x="122097" y="376643"/>
                </a:lnTo>
                <a:lnTo>
                  <a:pt x="122097" y="407542"/>
                </a:lnTo>
                <a:lnTo>
                  <a:pt x="120459" y="427939"/>
                </a:lnTo>
                <a:lnTo>
                  <a:pt x="120792" y="431114"/>
                </a:lnTo>
                <a:lnTo>
                  <a:pt x="121891" y="439319"/>
                </a:lnTo>
                <a:lnTo>
                  <a:pt x="123909" y="450575"/>
                </a:lnTo>
                <a:lnTo>
                  <a:pt x="127000" y="462902"/>
                </a:lnTo>
                <a:lnTo>
                  <a:pt x="131215" y="486816"/>
                </a:lnTo>
                <a:lnTo>
                  <a:pt x="135745" y="523554"/>
                </a:lnTo>
                <a:lnTo>
                  <a:pt x="139364" y="557239"/>
                </a:lnTo>
                <a:lnTo>
                  <a:pt x="140842" y="571995"/>
                </a:lnTo>
                <a:lnTo>
                  <a:pt x="135140" y="575271"/>
                </a:lnTo>
                <a:lnTo>
                  <a:pt x="135991" y="586689"/>
                </a:lnTo>
                <a:lnTo>
                  <a:pt x="135991" y="589114"/>
                </a:lnTo>
                <a:lnTo>
                  <a:pt x="136493" y="595099"/>
                </a:lnTo>
                <a:lnTo>
                  <a:pt x="137598" y="605899"/>
                </a:lnTo>
                <a:lnTo>
                  <a:pt x="138154" y="611085"/>
                </a:lnTo>
                <a:lnTo>
                  <a:pt x="87909" y="611085"/>
                </a:lnTo>
                <a:lnTo>
                  <a:pt x="75704" y="612673"/>
                </a:lnTo>
                <a:lnTo>
                  <a:pt x="68414" y="615162"/>
                </a:lnTo>
                <a:lnTo>
                  <a:pt x="59082" y="617380"/>
                </a:lnTo>
                <a:lnTo>
                  <a:pt x="45094" y="619529"/>
                </a:lnTo>
                <a:lnTo>
                  <a:pt x="30949" y="620315"/>
                </a:lnTo>
                <a:close/>
              </a:path>
              <a:path w="180975" h="640080">
                <a:moveTo>
                  <a:pt x="107207" y="86474"/>
                </a:moveTo>
                <a:lnTo>
                  <a:pt x="96443" y="86474"/>
                </a:lnTo>
                <a:lnTo>
                  <a:pt x="100469" y="85877"/>
                </a:lnTo>
                <a:lnTo>
                  <a:pt x="103593" y="85674"/>
                </a:lnTo>
                <a:lnTo>
                  <a:pt x="107207" y="86474"/>
                </a:lnTo>
                <a:close/>
              </a:path>
              <a:path w="180975" h="640080">
                <a:moveTo>
                  <a:pt x="83845" y="639571"/>
                </a:moveTo>
                <a:lnTo>
                  <a:pt x="75286" y="635988"/>
                </a:lnTo>
                <a:lnTo>
                  <a:pt x="69613" y="631116"/>
                </a:lnTo>
                <a:lnTo>
                  <a:pt x="67595" y="626402"/>
                </a:lnTo>
                <a:lnTo>
                  <a:pt x="70002" y="623290"/>
                </a:lnTo>
                <a:lnTo>
                  <a:pt x="76504" y="620864"/>
                </a:lnTo>
                <a:lnTo>
                  <a:pt x="87909" y="611085"/>
                </a:lnTo>
                <a:lnTo>
                  <a:pt x="138154" y="611085"/>
                </a:lnTo>
                <a:lnTo>
                  <a:pt x="139204" y="620864"/>
                </a:lnTo>
                <a:lnTo>
                  <a:pt x="135140" y="625728"/>
                </a:lnTo>
                <a:lnTo>
                  <a:pt x="125374" y="628154"/>
                </a:lnTo>
                <a:lnTo>
                  <a:pt x="116594" y="631447"/>
                </a:lnTo>
                <a:lnTo>
                  <a:pt x="105833" y="636020"/>
                </a:lnTo>
                <a:lnTo>
                  <a:pt x="94461" y="639515"/>
                </a:lnTo>
                <a:lnTo>
                  <a:pt x="83845" y="639571"/>
                </a:lnTo>
                <a:close/>
              </a:path>
            </a:pathLst>
          </a:custGeom>
          <a:solidFill>
            <a:srgbClr val="90C55C"/>
          </a:solidFill>
        </p:spPr>
        <p:txBody>
          <a:bodyPr wrap="square" lIns="0" tIns="0" rIns="0" bIns="0" rtlCol="0"/>
          <a:lstStyle/>
          <a:p>
            <a:endParaRPr/>
          </a:p>
        </p:txBody>
      </p:sp>
      <p:grpSp>
        <p:nvGrpSpPr>
          <p:cNvPr id="7" name="object 7"/>
          <p:cNvGrpSpPr/>
          <p:nvPr/>
        </p:nvGrpSpPr>
        <p:grpSpPr>
          <a:xfrm>
            <a:off x="2257717" y="2390127"/>
            <a:ext cx="2614295" cy="807085"/>
            <a:chOff x="2257717" y="2390127"/>
            <a:chExt cx="2614295" cy="807085"/>
          </a:xfrm>
        </p:grpSpPr>
        <p:sp>
          <p:nvSpPr>
            <p:cNvPr id="8" name="object 8"/>
            <p:cNvSpPr/>
            <p:nvPr/>
          </p:nvSpPr>
          <p:spPr>
            <a:xfrm>
              <a:off x="2257717" y="2390127"/>
              <a:ext cx="2614295" cy="807085"/>
            </a:xfrm>
            <a:custGeom>
              <a:avLst/>
              <a:gdLst/>
              <a:ahLst/>
              <a:cxnLst/>
              <a:rect l="l" t="t" r="r" b="b"/>
              <a:pathLst>
                <a:path w="2614295" h="807085">
                  <a:moveTo>
                    <a:pt x="2613672" y="316509"/>
                  </a:moveTo>
                  <a:lnTo>
                    <a:pt x="2604947" y="316509"/>
                  </a:lnTo>
                  <a:lnTo>
                    <a:pt x="2353322" y="125412"/>
                  </a:lnTo>
                  <a:lnTo>
                    <a:pt x="1482801" y="125412"/>
                  </a:lnTo>
                  <a:lnTo>
                    <a:pt x="1302004" y="0"/>
                  </a:lnTo>
                  <a:lnTo>
                    <a:pt x="1131023" y="125412"/>
                  </a:lnTo>
                  <a:lnTo>
                    <a:pt x="330949" y="125412"/>
                  </a:lnTo>
                  <a:lnTo>
                    <a:pt x="3035" y="316509"/>
                  </a:lnTo>
                  <a:lnTo>
                    <a:pt x="0" y="316509"/>
                  </a:lnTo>
                  <a:lnTo>
                    <a:pt x="0" y="806996"/>
                  </a:lnTo>
                  <a:lnTo>
                    <a:pt x="2613672" y="806996"/>
                  </a:lnTo>
                  <a:lnTo>
                    <a:pt x="2613672" y="316509"/>
                  </a:lnTo>
                  <a:close/>
                </a:path>
              </a:pathLst>
            </a:custGeom>
            <a:solidFill>
              <a:srgbClr val="90C55C"/>
            </a:solidFill>
          </p:spPr>
          <p:txBody>
            <a:bodyPr wrap="square" lIns="0" tIns="0" rIns="0" bIns="0" rtlCol="0"/>
            <a:lstStyle/>
            <a:p>
              <a:endParaRPr/>
            </a:p>
          </p:txBody>
        </p:sp>
        <p:sp>
          <p:nvSpPr>
            <p:cNvPr id="9" name="object 9"/>
            <p:cNvSpPr/>
            <p:nvPr/>
          </p:nvSpPr>
          <p:spPr>
            <a:xfrm>
              <a:off x="2318588" y="2761856"/>
              <a:ext cx="2490470" cy="310515"/>
            </a:xfrm>
            <a:custGeom>
              <a:avLst/>
              <a:gdLst/>
              <a:ahLst/>
              <a:cxnLst/>
              <a:rect l="l" t="t" r="r" b="b"/>
              <a:pathLst>
                <a:path w="2490470" h="310514">
                  <a:moveTo>
                    <a:pt x="39484" y="256628"/>
                  </a:moveTo>
                  <a:lnTo>
                    <a:pt x="0" y="256628"/>
                  </a:lnTo>
                  <a:lnTo>
                    <a:pt x="0" y="310108"/>
                  </a:lnTo>
                  <a:lnTo>
                    <a:pt x="39484" y="310108"/>
                  </a:lnTo>
                  <a:lnTo>
                    <a:pt x="39484" y="256628"/>
                  </a:lnTo>
                  <a:close/>
                </a:path>
                <a:path w="2490470" h="310514">
                  <a:moveTo>
                    <a:pt x="39484" y="191643"/>
                  </a:moveTo>
                  <a:lnTo>
                    <a:pt x="0" y="191643"/>
                  </a:lnTo>
                  <a:lnTo>
                    <a:pt x="0" y="245122"/>
                  </a:lnTo>
                  <a:lnTo>
                    <a:pt x="39484" y="245122"/>
                  </a:lnTo>
                  <a:lnTo>
                    <a:pt x="39484" y="191643"/>
                  </a:lnTo>
                  <a:close/>
                </a:path>
                <a:path w="2490470" h="310514">
                  <a:moveTo>
                    <a:pt x="39484" y="64985"/>
                  </a:moveTo>
                  <a:lnTo>
                    <a:pt x="0" y="64985"/>
                  </a:lnTo>
                  <a:lnTo>
                    <a:pt x="0" y="118465"/>
                  </a:lnTo>
                  <a:lnTo>
                    <a:pt x="39484" y="118465"/>
                  </a:lnTo>
                  <a:lnTo>
                    <a:pt x="39484" y="64985"/>
                  </a:lnTo>
                  <a:close/>
                </a:path>
                <a:path w="2490470" h="310514">
                  <a:moveTo>
                    <a:pt x="39484" y="0"/>
                  </a:moveTo>
                  <a:lnTo>
                    <a:pt x="0" y="0"/>
                  </a:lnTo>
                  <a:lnTo>
                    <a:pt x="0" y="53479"/>
                  </a:lnTo>
                  <a:lnTo>
                    <a:pt x="39484" y="53479"/>
                  </a:lnTo>
                  <a:lnTo>
                    <a:pt x="39484" y="0"/>
                  </a:lnTo>
                  <a:close/>
                </a:path>
                <a:path w="2490470" h="310514">
                  <a:moveTo>
                    <a:pt x="89649" y="256628"/>
                  </a:moveTo>
                  <a:lnTo>
                    <a:pt x="50165" y="256628"/>
                  </a:lnTo>
                  <a:lnTo>
                    <a:pt x="50165" y="310108"/>
                  </a:lnTo>
                  <a:lnTo>
                    <a:pt x="89649" y="310108"/>
                  </a:lnTo>
                  <a:lnTo>
                    <a:pt x="89649" y="256628"/>
                  </a:lnTo>
                  <a:close/>
                </a:path>
                <a:path w="2490470" h="310514">
                  <a:moveTo>
                    <a:pt x="89649" y="191643"/>
                  </a:moveTo>
                  <a:lnTo>
                    <a:pt x="50165" y="191643"/>
                  </a:lnTo>
                  <a:lnTo>
                    <a:pt x="50165" y="245122"/>
                  </a:lnTo>
                  <a:lnTo>
                    <a:pt x="89649" y="245122"/>
                  </a:lnTo>
                  <a:lnTo>
                    <a:pt x="89649" y="191643"/>
                  </a:lnTo>
                  <a:close/>
                </a:path>
                <a:path w="2490470" h="310514">
                  <a:moveTo>
                    <a:pt x="89649" y="64985"/>
                  </a:moveTo>
                  <a:lnTo>
                    <a:pt x="50165" y="64985"/>
                  </a:lnTo>
                  <a:lnTo>
                    <a:pt x="50165" y="118465"/>
                  </a:lnTo>
                  <a:lnTo>
                    <a:pt x="89649" y="118465"/>
                  </a:lnTo>
                  <a:lnTo>
                    <a:pt x="89649" y="64985"/>
                  </a:lnTo>
                  <a:close/>
                </a:path>
                <a:path w="2490470" h="310514">
                  <a:moveTo>
                    <a:pt x="89649" y="0"/>
                  </a:moveTo>
                  <a:lnTo>
                    <a:pt x="50165" y="0"/>
                  </a:lnTo>
                  <a:lnTo>
                    <a:pt x="50165" y="53479"/>
                  </a:lnTo>
                  <a:lnTo>
                    <a:pt x="89649" y="53479"/>
                  </a:lnTo>
                  <a:lnTo>
                    <a:pt x="89649" y="0"/>
                  </a:lnTo>
                  <a:close/>
                </a:path>
                <a:path w="2490470" h="310514">
                  <a:moveTo>
                    <a:pt x="195414" y="256628"/>
                  </a:moveTo>
                  <a:lnTo>
                    <a:pt x="155930" y="256628"/>
                  </a:lnTo>
                  <a:lnTo>
                    <a:pt x="155930" y="310108"/>
                  </a:lnTo>
                  <a:lnTo>
                    <a:pt x="195414" y="310108"/>
                  </a:lnTo>
                  <a:lnTo>
                    <a:pt x="195414" y="256628"/>
                  </a:lnTo>
                  <a:close/>
                </a:path>
                <a:path w="2490470" h="310514">
                  <a:moveTo>
                    <a:pt x="195414" y="191643"/>
                  </a:moveTo>
                  <a:lnTo>
                    <a:pt x="155930" y="191643"/>
                  </a:lnTo>
                  <a:lnTo>
                    <a:pt x="155930" y="245122"/>
                  </a:lnTo>
                  <a:lnTo>
                    <a:pt x="195414" y="245122"/>
                  </a:lnTo>
                  <a:lnTo>
                    <a:pt x="195414" y="191643"/>
                  </a:lnTo>
                  <a:close/>
                </a:path>
                <a:path w="2490470" h="310514">
                  <a:moveTo>
                    <a:pt x="195414" y="64985"/>
                  </a:moveTo>
                  <a:lnTo>
                    <a:pt x="155930" y="64985"/>
                  </a:lnTo>
                  <a:lnTo>
                    <a:pt x="155930" y="118465"/>
                  </a:lnTo>
                  <a:lnTo>
                    <a:pt x="195414" y="118465"/>
                  </a:lnTo>
                  <a:lnTo>
                    <a:pt x="195414" y="64985"/>
                  </a:lnTo>
                  <a:close/>
                </a:path>
                <a:path w="2490470" h="310514">
                  <a:moveTo>
                    <a:pt x="195414" y="0"/>
                  </a:moveTo>
                  <a:lnTo>
                    <a:pt x="155930" y="0"/>
                  </a:lnTo>
                  <a:lnTo>
                    <a:pt x="155930" y="53479"/>
                  </a:lnTo>
                  <a:lnTo>
                    <a:pt x="195414" y="53479"/>
                  </a:lnTo>
                  <a:lnTo>
                    <a:pt x="195414" y="0"/>
                  </a:lnTo>
                  <a:close/>
                </a:path>
                <a:path w="2490470" h="310514">
                  <a:moveTo>
                    <a:pt x="245567" y="256628"/>
                  </a:moveTo>
                  <a:lnTo>
                    <a:pt x="206133" y="256628"/>
                  </a:lnTo>
                  <a:lnTo>
                    <a:pt x="206133" y="310108"/>
                  </a:lnTo>
                  <a:lnTo>
                    <a:pt x="245567" y="310108"/>
                  </a:lnTo>
                  <a:lnTo>
                    <a:pt x="245567" y="256628"/>
                  </a:lnTo>
                  <a:close/>
                </a:path>
                <a:path w="2490470" h="310514">
                  <a:moveTo>
                    <a:pt x="245567" y="191643"/>
                  </a:moveTo>
                  <a:lnTo>
                    <a:pt x="206133" y="191643"/>
                  </a:lnTo>
                  <a:lnTo>
                    <a:pt x="206133" y="245122"/>
                  </a:lnTo>
                  <a:lnTo>
                    <a:pt x="245567" y="245122"/>
                  </a:lnTo>
                  <a:lnTo>
                    <a:pt x="245567" y="191643"/>
                  </a:lnTo>
                  <a:close/>
                </a:path>
                <a:path w="2490470" h="310514">
                  <a:moveTo>
                    <a:pt x="245567" y="64985"/>
                  </a:moveTo>
                  <a:lnTo>
                    <a:pt x="206133" y="64985"/>
                  </a:lnTo>
                  <a:lnTo>
                    <a:pt x="206133" y="118465"/>
                  </a:lnTo>
                  <a:lnTo>
                    <a:pt x="245567" y="118465"/>
                  </a:lnTo>
                  <a:lnTo>
                    <a:pt x="245567" y="64985"/>
                  </a:lnTo>
                  <a:close/>
                </a:path>
                <a:path w="2490470" h="310514">
                  <a:moveTo>
                    <a:pt x="245567" y="0"/>
                  </a:moveTo>
                  <a:lnTo>
                    <a:pt x="206133" y="0"/>
                  </a:lnTo>
                  <a:lnTo>
                    <a:pt x="206133" y="53479"/>
                  </a:lnTo>
                  <a:lnTo>
                    <a:pt x="245567" y="53479"/>
                  </a:lnTo>
                  <a:lnTo>
                    <a:pt x="245567" y="0"/>
                  </a:lnTo>
                  <a:close/>
                </a:path>
                <a:path w="2490470" h="310514">
                  <a:moveTo>
                    <a:pt x="351332" y="256628"/>
                  </a:moveTo>
                  <a:lnTo>
                    <a:pt x="311848" y="256628"/>
                  </a:lnTo>
                  <a:lnTo>
                    <a:pt x="311848" y="310108"/>
                  </a:lnTo>
                  <a:lnTo>
                    <a:pt x="351332" y="310108"/>
                  </a:lnTo>
                  <a:lnTo>
                    <a:pt x="351332" y="256628"/>
                  </a:lnTo>
                  <a:close/>
                </a:path>
                <a:path w="2490470" h="310514">
                  <a:moveTo>
                    <a:pt x="351332" y="191643"/>
                  </a:moveTo>
                  <a:lnTo>
                    <a:pt x="311848" y="191643"/>
                  </a:lnTo>
                  <a:lnTo>
                    <a:pt x="311848" y="245122"/>
                  </a:lnTo>
                  <a:lnTo>
                    <a:pt x="351332" y="245122"/>
                  </a:lnTo>
                  <a:lnTo>
                    <a:pt x="351332" y="191643"/>
                  </a:lnTo>
                  <a:close/>
                </a:path>
                <a:path w="2490470" h="310514">
                  <a:moveTo>
                    <a:pt x="351332" y="64985"/>
                  </a:moveTo>
                  <a:lnTo>
                    <a:pt x="311848" y="64985"/>
                  </a:lnTo>
                  <a:lnTo>
                    <a:pt x="311848" y="118465"/>
                  </a:lnTo>
                  <a:lnTo>
                    <a:pt x="351332" y="118465"/>
                  </a:lnTo>
                  <a:lnTo>
                    <a:pt x="351332" y="64985"/>
                  </a:lnTo>
                  <a:close/>
                </a:path>
                <a:path w="2490470" h="310514">
                  <a:moveTo>
                    <a:pt x="351332" y="0"/>
                  </a:moveTo>
                  <a:lnTo>
                    <a:pt x="311848" y="0"/>
                  </a:lnTo>
                  <a:lnTo>
                    <a:pt x="311848" y="53479"/>
                  </a:lnTo>
                  <a:lnTo>
                    <a:pt x="351332" y="53479"/>
                  </a:lnTo>
                  <a:lnTo>
                    <a:pt x="351332" y="0"/>
                  </a:lnTo>
                  <a:close/>
                </a:path>
                <a:path w="2490470" h="310514">
                  <a:moveTo>
                    <a:pt x="401485" y="256628"/>
                  </a:moveTo>
                  <a:lnTo>
                    <a:pt x="362051" y="256628"/>
                  </a:lnTo>
                  <a:lnTo>
                    <a:pt x="362051" y="310108"/>
                  </a:lnTo>
                  <a:lnTo>
                    <a:pt x="401485" y="310108"/>
                  </a:lnTo>
                  <a:lnTo>
                    <a:pt x="401485" y="256628"/>
                  </a:lnTo>
                  <a:close/>
                </a:path>
                <a:path w="2490470" h="310514">
                  <a:moveTo>
                    <a:pt x="401485" y="191643"/>
                  </a:moveTo>
                  <a:lnTo>
                    <a:pt x="362051" y="191643"/>
                  </a:lnTo>
                  <a:lnTo>
                    <a:pt x="362051" y="245122"/>
                  </a:lnTo>
                  <a:lnTo>
                    <a:pt x="401485" y="245122"/>
                  </a:lnTo>
                  <a:lnTo>
                    <a:pt x="401485" y="191643"/>
                  </a:lnTo>
                  <a:close/>
                </a:path>
                <a:path w="2490470" h="310514">
                  <a:moveTo>
                    <a:pt x="401485" y="64985"/>
                  </a:moveTo>
                  <a:lnTo>
                    <a:pt x="362051" y="64985"/>
                  </a:lnTo>
                  <a:lnTo>
                    <a:pt x="362051" y="118465"/>
                  </a:lnTo>
                  <a:lnTo>
                    <a:pt x="401485" y="118465"/>
                  </a:lnTo>
                  <a:lnTo>
                    <a:pt x="401485" y="64985"/>
                  </a:lnTo>
                  <a:close/>
                </a:path>
                <a:path w="2490470" h="310514">
                  <a:moveTo>
                    <a:pt x="401485" y="0"/>
                  </a:moveTo>
                  <a:lnTo>
                    <a:pt x="362051" y="0"/>
                  </a:lnTo>
                  <a:lnTo>
                    <a:pt x="362051" y="53479"/>
                  </a:lnTo>
                  <a:lnTo>
                    <a:pt x="401485" y="53479"/>
                  </a:lnTo>
                  <a:lnTo>
                    <a:pt x="401485" y="0"/>
                  </a:lnTo>
                  <a:close/>
                </a:path>
                <a:path w="2490470" h="310514">
                  <a:moveTo>
                    <a:pt x="547382" y="253352"/>
                  </a:moveTo>
                  <a:lnTo>
                    <a:pt x="506907" y="253352"/>
                  </a:lnTo>
                  <a:lnTo>
                    <a:pt x="506907" y="307479"/>
                  </a:lnTo>
                  <a:lnTo>
                    <a:pt x="547382" y="307479"/>
                  </a:lnTo>
                  <a:lnTo>
                    <a:pt x="547382" y="253352"/>
                  </a:lnTo>
                  <a:close/>
                </a:path>
                <a:path w="2490470" h="310514">
                  <a:moveTo>
                    <a:pt x="547382" y="188506"/>
                  </a:moveTo>
                  <a:lnTo>
                    <a:pt x="506907" y="188506"/>
                  </a:lnTo>
                  <a:lnTo>
                    <a:pt x="506907" y="242684"/>
                  </a:lnTo>
                  <a:lnTo>
                    <a:pt x="547382" y="242684"/>
                  </a:lnTo>
                  <a:lnTo>
                    <a:pt x="547382" y="188506"/>
                  </a:lnTo>
                  <a:close/>
                </a:path>
                <a:path w="2490470" h="310514">
                  <a:moveTo>
                    <a:pt x="547382" y="69596"/>
                  </a:moveTo>
                  <a:lnTo>
                    <a:pt x="506907" y="69596"/>
                  </a:lnTo>
                  <a:lnTo>
                    <a:pt x="506907" y="123723"/>
                  </a:lnTo>
                  <a:lnTo>
                    <a:pt x="547382" y="123723"/>
                  </a:lnTo>
                  <a:lnTo>
                    <a:pt x="547382" y="69596"/>
                  </a:lnTo>
                  <a:close/>
                </a:path>
                <a:path w="2490470" h="310514">
                  <a:moveTo>
                    <a:pt x="547382" y="4762"/>
                  </a:moveTo>
                  <a:lnTo>
                    <a:pt x="506907" y="4762"/>
                  </a:lnTo>
                  <a:lnTo>
                    <a:pt x="506907" y="58889"/>
                  </a:lnTo>
                  <a:lnTo>
                    <a:pt x="547382" y="58889"/>
                  </a:lnTo>
                  <a:lnTo>
                    <a:pt x="547382" y="4762"/>
                  </a:lnTo>
                  <a:close/>
                </a:path>
                <a:path w="2490470" h="310514">
                  <a:moveTo>
                    <a:pt x="637794" y="253352"/>
                  </a:moveTo>
                  <a:lnTo>
                    <a:pt x="597357" y="253352"/>
                  </a:lnTo>
                  <a:lnTo>
                    <a:pt x="597357" y="307479"/>
                  </a:lnTo>
                  <a:lnTo>
                    <a:pt x="637794" y="307479"/>
                  </a:lnTo>
                  <a:lnTo>
                    <a:pt x="637794" y="253352"/>
                  </a:lnTo>
                  <a:close/>
                </a:path>
                <a:path w="2490470" h="310514">
                  <a:moveTo>
                    <a:pt x="637794" y="188506"/>
                  </a:moveTo>
                  <a:lnTo>
                    <a:pt x="597357" y="188506"/>
                  </a:lnTo>
                  <a:lnTo>
                    <a:pt x="597357" y="242684"/>
                  </a:lnTo>
                  <a:lnTo>
                    <a:pt x="637794" y="242684"/>
                  </a:lnTo>
                  <a:lnTo>
                    <a:pt x="637794" y="188506"/>
                  </a:lnTo>
                  <a:close/>
                </a:path>
                <a:path w="2490470" h="310514">
                  <a:moveTo>
                    <a:pt x="637794" y="69596"/>
                  </a:moveTo>
                  <a:lnTo>
                    <a:pt x="597357" y="69596"/>
                  </a:lnTo>
                  <a:lnTo>
                    <a:pt x="597357" y="123723"/>
                  </a:lnTo>
                  <a:lnTo>
                    <a:pt x="637794" y="123723"/>
                  </a:lnTo>
                  <a:lnTo>
                    <a:pt x="637794" y="69596"/>
                  </a:lnTo>
                  <a:close/>
                </a:path>
                <a:path w="2490470" h="310514">
                  <a:moveTo>
                    <a:pt x="637794" y="4762"/>
                  </a:moveTo>
                  <a:lnTo>
                    <a:pt x="597357" y="4762"/>
                  </a:lnTo>
                  <a:lnTo>
                    <a:pt x="597357" y="58889"/>
                  </a:lnTo>
                  <a:lnTo>
                    <a:pt x="637794" y="58889"/>
                  </a:lnTo>
                  <a:lnTo>
                    <a:pt x="637794" y="4762"/>
                  </a:lnTo>
                  <a:close/>
                </a:path>
                <a:path w="2490470" h="310514">
                  <a:moveTo>
                    <a:pt x="686549" y="253352"/>
                  </a:moveTo>
                  <a:lnTo>
                    <a:pt x="646112" y="253352"/>
                  </a:lnTo>
                  <a:lnTo>
                    <a:pt x="646112" y="307479"/>
                  </a:lnTo>
                  <a:lnTo>
                    <a:pt x="686549" y="307479"/>
                  </a:lnTo>
                  <a:lnTo>
                    <a:pt x="686549" y="253352"/>
                  </a:lnTo>
                  <a:close/>
                </a:path>
                <a:path w="2490470" h="310514">
                  <a:moveTo>
                    <a:pt x="686549" y="188506"/>
                  </a:moveTo>
                  <a:lnTo>
                    <a:pt x="646112" y="188506"/>
                  </a:lnTo>
                  <a:lnTo>
                    <a:pt x="646112" y="242684"/>
                  </a:lnTo>
                  <a:lnTo>
                    <a:pt x="686549" y="242684"/>
                  </a:lnTo>
                  <a:lnTo>
                    <a:pt x="686549" y="188506"/>
                  </a:lnTo>
                  <a:close/>
                </a:path>
                <a:path w="2490470" h="310514">
                  <a:moveTo>
                    <a:pt x="686549" y="69596"/>
                  </a:moveTo>
                  <a:lnTo>
                    <a:pt x="646112" y="69596"/>
                  </a:lnTo>
                  <a:lnTo>
                    <a:pt x="646112" y="123723"/>
                  </a:lnTo>
                  <a:lnTo>
                    <a:pt x="686549" y="123723"/>
                  </a:lnTo>
                  <a:lnTo>
                    <a:pt x="686549" y="69596"/>
                  </a:lnTo>
                  <a:close/>
                </a:path>
                <a:path w="2490470" h="310514">
                  <a:moveTo>
                    <a:pt x="686549" y="4762"/>
                  </a:moveTo>
                  <a:lnTo>
                    <a:pt x="646112" y="4762"/>
                  </a:lnTo>
                  <a:lnTo>
                    <a:pt x="646112" y="58889"/>
                  </a:lnTo>
                  <a:lnTo>
                    <a:pt x="686549" y="58889"/>
                  </a:lnTo>
                  <a:lnTo>
                    <a:pt x="686549" y="4762"/>
                  </a:lnTo>
                  <a:close/>
                </a:path>
                <a:path w="2490470" h="310514">
                  <a:moveTo>
                    <a:pt x="735317" y="253352"/>
                  </a:moveTo>
                  <a:lnTo>
                    <a:pt x="694880" y="253352"/>
                  </a:lnTo>
                  <a:lnTo>
                    <a:pt x="694880" y="307479"/>
                  </a:lnTo>
                  <a:lnTo>
                    <a:pt x="735317" y="307479"/>
                  </a:lnTo>
                  <a:lnTo>
                    <a:pt x="735317" y="253352"/>
                  </a:lnTo>
                  <a:close/>
                </a:path>
                <a:path w="2490470" h="310514">
                  <a:moveTo>
                    <a:pt x="735317" y="188506"/>
                  </a:moveTo>
                  <a:lnTo>
                    <a:pt x="694880" y="188506"/>
                  </a:lnTo>
                  <a:lnTo>
                    <a:pt x="694880" y="242684"/>
                  </a:lnTo>
                  <a:lnTo>
                    <a:pt x="735317" y="242684"/>
                  </a:lnTo>
                  <a:lnTo>
                    <a:pt x="735317" y="188506"/>
                  </a:lnTo>
                  <a:close/>
                </a:path>
                <a:path w="2490470" h="310514">
                  <a:moveTo>
                    <a:pt x="735317" y="69596"/>
                  </a:moveTo>
                  <a:lnTo>
                    <a:pt x="694880" y="69596"/>
                  </a:lnTo>
                  <a:lnTo>
                    <a:pt x="694880" y="123723"/>
                  </a:lnTo>
                  <a:lnTo>
                    <a:pt x="735317" y="123723"/>
                  </a:lnTo>
                  <a:lnTo>
                    <a:pt x="735317" y="69596"/>
                  </a:lnTo>
                  <a:close/>
                </a:path>
                <a:path w="2490470" h="310514">
                  <a:moveTo>
                    <a:pt x="735317" y="4762"/>
                  </a:moveTo>
                  <a:lnTo>
                    <a:pt x="694880" y="4762"/>
                  </a:lnTo>
                  <a:lnTo>
                    <a:pt x="694880" y="58889"/>
                  </a:lnTo>
                  <a:lnTo>
                    <a:pt x="735317" y="58889"/>
                  </a:lnTo>
                  <a:lnTo>
                    <a:pt x="735317" y="4762"/>
                  </a:lnTo>
                  <a:close/>
                </a:path>
                <a:path w="2490470" h="310514">
                  <a:moveTo>
                    <a:pt x="826947" y="253352"/>
                  </a:moveTo>
                  <a:lnTo>
                    <a:pt x="786511" y="253352"/>
                  </a:lnTo>
                  <a:lnTo>
                    <a:pt x="786511" y="307479"/>
                  </a:lnTo>
                  <a:lnTo>
                    <a:pt x="826947" y="307479"/>
                  </a:lnTo>
                  <a:lnTo>
                    <a:pt x="826947" y="253352"/>
                  </a:lnTo>
                  <a:close/>
                </a:path>
                <a:path w="2490470" h="310514">
                  <a:moveTo>
                    <a:pt x="826947" y="188506"/>
                  </a:moveTo>
                  <a:lnTo>
                    <a:pt x="786511" y="188506"/>
                  </a:lnTo>
                  <a:lnTo>
                    <a:pt x="786511" y="242684"/>
                  </a:lnTo>
                  <a:lnTo>
                    <a:pt x="826947" y="242684"/>
                  </a:lnTo>
                  <a:lnTo>
                    <a:pt x="826947" y="188506"/>
                  </a:lnTo>
                  <a:close/>
                </a:path>
                <a:path w="2490470" h="310514">
                  <a:moveTo>
                    <a:pt x="826947" y="69596"/>
                  </a:moveTo>
                  <a:lnTo>
                    <a:pt x="786511" y="69596"/>
                  </a:lnTo>
                  <a:lnTo>
                    <a:pt x="786511" y="123723"/>
                  </a:lnTo>
                  <a:lnTo>
                    <a:pt x="826947" y="123723"/>
                  </a:lnTo>
                  <a:lnTo>
                    <a:pt x="826947" y="69596"/>
                  </a:lnTo>
                  <a:close/>
                </a:path>
                <a:path w="2490470" h="310514">
                  <a:moveTo>
                    <a:pt x="826947" y="4762"/>
                  </a:moveTo>
                  <a:lnTo>
                    <a:pt x="786511" y="4762"/>
                  </a:lnTo>
                  <a:lnTo>
                    <a:pt x="786511" y="58889"/>
                  </a:lnTo>
                  <a:lnTo>
                    <a:pt x="826947" y="58889"/>
                  </a:lnTo>
                  <a:lnTo>
                    <a:pt x="826947" y="4762"/>
                  </a:lnTo>
                  <a:close/>
                </a:path>
                <a:path w="2490470" h="310514">
                  <a:moveTo>
                    <a:pt x="1001229" y="188506"/>
                  </a:moveTo>
                  <a:lnTo>
                    <a:pt x="960793" y="188506"/>
                  </a:lnTo>
                  <a:lnTo>
                    <a:pt x="960793" y="242684"/>
                  </a:lnTo>
                  <a:lnTo>
                    <a:pt x="1001229" y="242684"/>
                  </a:lnTo>
                  <a:lnTo>
                    <a:pt x="1001229" y="188506"/>
                  </a:lnTo>
                  <a:close/>
                </a:path>
                <a:path w="2490470" h="310514">
                  <a:moveTo>
                    <a:pt x="1001229" y="69596"/>
                  </a:moveTo>
                  <a:lnTo>
                    <a:pt x="960793" y="69596"/>
                  </a:lnTo>
                  <a:lnTo>
                    <a:pt x="960793" y="123723"/>
                  </a:lnTo>
                  <a:lnTo>
                    <a:pt x="1001229" y="123723"/>
                  </a:lnTo>
                  <a:lnTo>
                    <a:pt x="1001229" y="69596"/>
                  </a:lnTo>
                  <a:close/>
                </a:path>
                <a:path w="2490470" h="310514">
                  <a:moveTo>
                    <a:pt x="1001229" y="4762"/>
                  </a:moveTo>
                  <a:lnTo>
                    <a:pt x="960793" y="4762"/>
                  </a:lnTo>
                  <a:lnTo>
                    <a:pt x="960793" y="58889"/>
                  </a:lnTo>
                  <a:lnTo>
                    <a:pt x="1001229" y="58889"/>
                  </a:lnTo>
                  <a:lnTo>
                    <a:pt x="1001229" y="4762"/>
                  </a:lnTo>
                  <a:close/>
                </a:path>
                <a:path w="2490470" h="310514">
                  <a:moveTo>
                    <a:pt x="2127847" y="256628"/>
                  </a:moveTo>
                  <a:lnTo>
                    <a:pt x="2088362" y="256628"/>
                  </a:lnTo>
                  <a:lnTo>
                    <a:pt x="2088362" y="310108"/>
                  </a:lnTo>
                  <a:lnTo>
                    <a:pt x="2127847" y="310108"/>
                  </a:lnTo>
                  <a:lnTo>
                    <a:pt x="2127847" y="256628"/>
                  </a:lnTo>
                  <a:close/>
                </a:path>
                <a:path w="2490470" h="310514">
                  <a:moveTo>
                    <a:pt x="2127847" y="191643"/>
                  </a:moveTo>
                  <a:lnTo>
                    <a:pt x="2088362" y="191643"/>
                  </a:lnTo>
                  <a:lnTo>
                    <a:pt x="2088362" y="245122"/>
                  </a:lnTo>
                  <a:lnTo>
                    <a:pt x="2127847" y="245122"/>
                  </a:lnTo>
                  <a:lnTo>
                    <a:pt x="2127847" y="191643"/>
                  </a:lnTo>
                  <a:close/>
                </a:path>
                <a:path w="2490470" h="310514">
                  <a:moveTo>
                    <a:pt x="2127847" y="64985"/>
                  </a:moveTo>
                  <a:lnTo>
                    <a:pt x="2088362" y="64985"/>
                  </a:lnTo>
                  <a:lnTo>
                    <a:pt x="2088362" y="118465"/>
                  </a:lnTo>
                  <a:lnTo>
                    <a:pt x="2127847" y="118465"/>
                  </a:lnTo>
                  <a:lnTo>
                    <a:pt x="2127847" y="64985"/>
                  </a:lnTo>
                  <a:close/>
                </a:path>
                <a:path w="2490470" h="310514">
                  <a:moveTo>
                    <a:pt x="2127847" y="0"/>
                  </a:moveTo>
                  <a:lnTo>
                    <a:pt x="2088362" y="0"/>
                  </a:lnTo>
                  <a:lnTo>
                    <a:pt x="2088362" y="53479"/>
                  </a:lnTo>
                  <a:lnTo>
                    <a:pt x="2127847" y="53479"/>
                  </a:lnTo>
                  <a:lnTo>
                    <a:pt x="2127847" y="0"/>
                  </a:lnTo>
                  <a:close/>
                </a:path>
                <a:path w="2490470" h="310514">
                  <a:moveTo>
                    <a:pt x="2177986" y="256628"/>
                  </a:moveTo>
                  <a:lnTo>
                    <a:pt x="2138515" y="256628"/>
                  </a:lnTo>
                  <a:lnTo>
                    <a:pt x="2138515" y="310108"/>
                  </a:lnTo>
                  <a:lnTo>
                    <a:pt x="2177986" y="310108"/>
                  </a:lnTo>
                  <a:lnTo>
                    <a:pt x="2177986" y="256628"/>
                  </a:lnTo>
                  <a:close/>
                </a:path>
                <a:path w="2490470" h="310514">
                  <a:moveTo>
                    <a:pt x="2177986" y="191643"/>
                  </a:moveTo>
                  <a:lnTo>
                    <a:pt x="2138515" y="191643"/>
                  </a:lnTo>
                  <a:lnTo>
                    <a:pt x="2138515" y="245122"/>
                  </a:lnTo>
                  <a:lnTo>
                    <a:pt x="2177986" y="245122"/>
                  </a:lnTo>
                  <a:lnTo>
                    <a:pt x="2177986" y="191643"/>
                  </a:lnTo>
                  <a:close/>
                </a:path>
                <a:path w="2490470" h="310514">
                  <a:moveTo>
                    <a:pt x="2177986" y="64985"/>
                  </a:moveTo>
                  <a:lnTo>
                    <a:pt x="2138515" y="64985"/>
                  </a:lnTo>
                  <a:lnTo>
                    <a:pt x="2138515" y="118465"/>
                  </a:lnTo>
                  <a:lnTo>
                    <a:pt x="2177986" y="118465"/>
                  </a:lnTo>
                  <a:lnTo>
                    <a:pt x="2177986" y="64985"/>
                  </a:lnTo>
                  <a:close/>
                </a:path>
                <a:path w="2490470" h="310514">
                  <a:moveTo>
                    <a:pt x="2177986" y="0"/>
                  </a:moveTo>
                  <a:lnTo>
                    <a:pt x="2138515" y="0"/>
                  </a:lnTo>
                  <a:lnTo>
                    <a:pt x="2138515" y="53479"/>
                  </a:lnTo>
                  <a:lnTo>
                    <a:pt x="2177986" y="53479"/>
                  </a:lnTo>
                  <a:lnTo>
                    <a:pt x="2177986" y="0"/>
                  </a:lnTo>
                  <a:close/>
                </a:path>
                <a:path w="2490470" h="310514">
                  <a:moveTo>
                    <a:pt x="2283764" y="256628"/>
                  </a:moveTo>
                  <a:lnTo>
                    <a:pt x="2244280" y="256628"/>
                  </a:lnTo>
                  <a:lnTo>
                    <a:pt x="2244280" y="310108"/>
                  </a:lnTo>
                  <a:lnTo>
                    <a:pt x="2283764" y="310108"/>
                  </a:lnTo>
                  <a:lnTo>
                    <a:pt x="2283764" y="256628"/>
                  </a:lnTo>
                  <a:close/>
                </a:path>
                <a:path w="2490470" h="310514">
                  <a:moveTo>
                    <a:pt x="2283764" y="191643"/>
                  </a:moveTo>
                  <a:lnTo>
                    <a:pt x="2244280" y="191643"/>
                  </a:lnTo>
                  <a:lnTo>
                    <a:pt x="2244280" y="245122"/>
                  </a:lnTo>
                  <a:lnTo>
                    <a:pt x="2283764" y="245122"/>
                  </a:lnTo>
                  <a:lnTo>
                    <a:pt x="2283764" y="191643"/>
                  </a:lnTo>
                  <a:close/>
                </a:path>
                <a:path w="2490470" h="310514">
                  <a:moveTo>
                    <a:pt x="2283764" y="64985"/>
                  </a:moveTo>
                  <a:lnTo>
                    <a:pt x="2244280" y="64985"/>
                  </a:lnTo>
                  <a:lnTo>
                    <a:pt x="2244280" y="118465"/>
                  </a:lnTo>
                  <a:lnTo>
                    <a:pt x="2283764" y="118465"/>
                  </a:lnTo>
                  <a:lnTo>
                    <a:pt x="2283764" y="64985"/>
                  </a:lnTo>
                  <a:close/>
                </a:path>
                <a:path w="2490470" h="310514">
                  <a:moveTo>
                    <a:pt x="2283764" y="0"/>
                  </a:moveTo>
                  <a:lnTo>
                    <a:pt x="2244280" y="0"/>
                  </a:lnTo>
                  <a:lnTo>
                    <a:pt x="2244280" y="53479"/>
                  </a:lnTo>
                  <a:lnTo>
                    <a:pt x="2283764" y="53479"/>
                  </a:lnTo>
                  <a:lnTo>
                    <a:pt x="2283764" y="0"/>
                  </a:lnTo>
                  <a:close/>
                </a:path>
                <a:path w="2490470" h="310514">
                  <a:moveTo>
                    <a:pt x="2333917" y="256628"/>
                  </a:moveTo>
                  <a:lnTo>
                    <a:pt x="2294432" y="256628"/>
                  </a:lnTo>
                  <a:lnTo>
                    <a:pt x="2294432" y="310108"/>
                  </a:lnTo>
                  <a:lnTo>
                    <a:pt x="2333917" y="310108"/>
                  </a:lnTo>
                  <a:lnTo>
                    <a:pt x="2333917" y="256628"/>
                  </a:lnTo>
                  <a:close/>
                </a:path>
                <a:path w="2490470" h="310514">
                  <a:moveTo>
                    <a:pt x="2333917" y="191643"/>
                  </a:moveTo>
                  <a:lnTo>
                    <a:pt x="2294432" y="191643"/>
                  </a:lnTo>
                  <a:lnTo>
                    <a:pt x="2294432" y="245122"/>
                  </a:lnTo>
                  <a:lnTo>
                    <a:pt x="2333917" y="245122"/>
                  </a:lnTo>
                  <a:lnTo>
                    <a:pt x="2333917" y="191643"/>
                  </a:lnTo>
                  <a:close/>
                </a:path>
                <a:path w="2490470" h="310514">
                  <a:moveTo>
                    <a:pt x="2333917" y="64985"/>
                  </a:moveTo>
                  <a:lnTo>
                    <a:pt x="2294432" y="64985"/>
                  </a:lnTo>
                  <a:lnTo>
                    <a:pt x="2294432" y="118465"/>
                  </a:lnTo>
                  <a:lnTo>
                    <a:pt x="2333917" y="118465"/>
                  </a:lnTo>
                  <a:lnTo>
                    <a:pt x="2333917" y="64985"/>
                  </a:lnTo>
                  <a:close/>
                </a:path>
                <a:path w="2490470" h="310514">
                  <a:moveTo>
                    <a:pt x="2333917" y="0"/>
                  </a:moveTo>
                  <a:lnTo>
                    <a:pt x="2294432" y="0"/>
                  </a:lnTo>
                  <a:lnTo>
                    <a:pt x="2294432" y="53479"/>
                  </a:lnTo>
                  <a:lnTo>
                    <a:pt x="2333917" y="53479"/>
                  </a:lnTo>
                  <a:lnTo>
                    <a:pt x="2333917" y="0"/>
                  </a:lnTo>
                  <a:close/>
                </a:path>
                <a:path w="2490470" h="310514">
                  <a:moveTo>
                    <a:pt x="2439695" y="256628"/>
                  </a:moveTo>
                  <a:lnTo>
                    <a:pt x="2400211" y="256628"/>
                  </a:lnTo>
                  <a:lnTo>
                    <a:pt x="2400211" y="310108"/>
                  </a:lnTo>
                  <a:lnTo>
                    <a:pt x="2439695" y="310108"/>
                  </a:lnTo>
                  <a:lnTo>
                    <a:pt x="2439695" y="256628"/>
                  </a:lnTo>
                  <a:close/>
                </a:path>
                <a:path w="2490470" h="310514">
                  <a:moveTo>
                    <a:pt x="2439695" y="191643"/>
                  </a:moveTo>
                  <a:lnTo>
                    <a:pt x="2400211" y="191643"/>
                  </a:lnTo>
                  <a:lnTo>
                    <a:pt x="2400211" y="245122"/>
                  </a:lnTo>
                  <a:lnTo>
                    <a:pt x="2439695" y="245122"/>
                  </a:lnTo>
                  <a:lnTo>
                    <a:pt x="2439695" y="191643"/>
                  </a:lnTo>
                  <a:close/>
                </a:path>
                <a:path w="2490470" h="310514">
                  <a:moveTo>
                    <a:pt x="2439695" y="64985"/>
                  </a:moveTo>
                  <a:lnTo>
                    <a:pt x="2400211" y="64985"/>
                  </a:lnTo>
                  <a:lnTo>
                    <a:pt x="2400211" y="118465"/>
                  </a:lnTo>
                  <a:lnTo>
                    <a:pt x="2439695" y="118465"/>
                  </a:lnTo>
                  <a:lnTo>
                    <a:pt x="2439695" y="64985"/>
                  </a:lnTo>
                  <a:close/>
                </a:path>
                <a:path w="2490470" h="310514">
                  <a:moveTo>
                    <a:pt x="2439695" y="0"/>
                  </a:moveTo>
                  <a:lnTo>
                    <a:pt x="2400211" y="0"/>
                  </a:lnTo>
                  <a:lnTo>
                    <a:pt x="2400211" y="53479"/>
                  </a:lnTo>
                  <a:lnTo>
                    <a:pt x="2439695" y="53479"/>
                  </a:lnTo>
                  <a:lnTo>
                    <a:pt x="2439695" y="0"/>
                  </a:lnTo>
                  <a:close/>
                </a:path>
                <a:path w="2490470" h="310514">
                  <a:moveTo>
                    <a:pt x="2489847" y="256628"/>
                  </a:moveTo>
                  <a:lnTo>
                    <a:pt x="2450414" y="256628"/>
                  </a:lnTo>
                  <a:lnTo>
                    <a:pt x="2450414" y="310108"/>
                  </a:lnTo>
                  <a:lnTo>
                    <a:pt x="2489847" y="310108"/>
                  </a:lnTo>
                  <a:lnTo>
                    <a:pt x="2489847" y="256628"/>
                  </a:lnTo>
                  <a:close/>
                </a:path>
                <a:path w="2490470" h="310514">
                  <a:moveTo>
                    <a:pt x="2489847" y="191643"/>
                  </a:moveTo>
                  <a:lnTo>
                    <a:pt x="2450414" y="191643"/>
                  </a:lnTo>
                  <a:lnTo>
                    <a:pt x="2450414" y="245122"/>
                  </a:lnTo>
                  <a:lnTo>
                    <a:pt x="2489847" y="245122"/>
                  </a:lnTo>
                  <a:lnTo>
                    <a:pt x="2489847" y="191643"/>
                  </a:lnTo>
                  <a:close/>
                </a:path>
                <a:path w="2490470" h="310514">
                  <a:moveTo>
                    <a:pt x="2489847" y="64985"/>
                  </a:moveTo>
                  <a:lnTo>
                    <a:pt x="2450414" y="64985"/>
                  </a:lnTo>
                  <a:lnTo>
                    <a:pt x="2450414" y="118465"/>
                  </a:lnTo>
                  <a:lnTo>
                    <a:pt x="2489847" y="118465"/>
                  </a:lnTo>
                  <a:lnTo>
                    <a:pt x="2489847" y="64985"/>
                  </a:lnTo>
                  <a:close/>
                </a:path>
                <a:path w="2490470" h="310514">
                  <a:moveTo>
                    <a:pt x="2489847" y="0"/>
                  </a:moveTo>
                  <a:lnTo>
                    <a:pt x="2450414" y="0"/>
                  </a:lnTo>
                  <a:lnTo>
                    <a:pt x="2450414" y="53479"/>
                  </a:lnTo>
                  <a:lnTo>
                    <a:pt x="2489847" y="53479"/>
                  </a:lnTo>
                  <a:lnTo>
                    <a:pt x="2489847" y="0"/>
                  </a:lnTo>
                  <a:close/>
                </a:path>
              </a:pathLst>
            </a:custGeom>
            <a:solidFill>
              <a:srgbClr val="FFFFFF"/>
            </a:solidFill>
          </p:spPr>
          <p:txBody>
            <a:bodyPr wrap="square" lIns="0" tIns="0" rIns="0" bIns="0" rtlCol="0"/>
            <a:lstStyle/>
            <a:p>
              <a:endParaRPr/>
            </a:p>
          </p:txBody>
        </p:sp>
        <p:sp>
          <p:nvSpPr>
            <p:cNvPr id="10" name="object 10"/>
            <p:cNvSpPr/>
            <p:nvPr/>
          </p:nvSpPr>
          <p:spPr>
            <a:xfrm>
              <a:off x="2282875" y="2660853"/>
              <a:ext cx="2543810" cy="445770"/>
            </a:xfrm>
            <a:custGeom>
              <a:avLst/>
              <a:gdLst/>
              <a:ahLst/>
              <a:cxnLst/>
              <a:rect l="l" t="t" r="r" b="b"/>
              <a:pathLst>
                <a:path w="2543810" h="445769">
                  <a:moveTo>
                    <a:pt x="873125" y="47764"/>
                  </a:moveTo>
                  <a:lnTo>
                    <a:pt x="0" y="47764"/>
                  </a:lnTo>
                  <a:lnTo>
                    <a:pt x="0" y="61709"/>
                  </a:lnTo>
                  <a:lnTo>
                    <a:pt x="873125" y="61709"/>
                  </a:lnTo>
                  <a:lnTo>
                    <a:pt x="873125" y="47764"/>
                  </a:lnTo>
                  <a:close/>
                </a:path>
                <a:path w="2543810" h="445769">
                  <a:moveTo>
                    <a:pt x="1036942" y="354355"/>
                  </a:moveTo>
                  <a:lnTo>
                    <a:pt x="996505" y="354355"/>
                  </a:lnTo>
                  <a:lnTo>
                    <a:pt x="996505" y="408482"/>
                  </a:lnTo>
                  <a:lnTo>
                    <a:pt x="1036942" y="408482"/>
                  </a:lnTo>
                  <a:lnTo>
                    <a:pt x="1036942" y="354355"/>
                  </a:lnTo>
                  <a:close/>
                </a:path>
                <a:path w="2543810" h="445769">
                  <a:moveTo>
                    <a:pt x="1036942" y="289509"/>
                  </a:moveTo>
                  <a:lnTo>
                    <a:pt x="996505" y="289509"/>
                  </a:lnTo>
                  <a:lnTo>
                    <a:pt x="996505" y="343687"/>
                  </a:lnTo>
                  <a:lnTo>
                    <a:pt x="1036942" y="343687"/>
                  </a:lnTo>
                  <a:lnTo>
                    <a:pt x="1036942" y="289509"/>
                  </a:lnTo>
                  <a:close/>
                </a:path>
                <a:path w="2543810" h="445769">
                  <a:moveTo>
                    <a:pt x="1085710" y="354355"/>
                  </a:moveTo>
                  <a:lnTo>
                    <a:pt x="1045273" y="354355"/>
                  </a:lnTo>
                  <a:lnTo>
                    <a:pt x="1045273" y="408482"/>
                  </a:lnTo>
                  <a:lnTo>
                    <a:pt x="1085710" y="408482"/>
                  </a:lnTo>
                  <a:lnTo>
                    <a:pt x="1085710" y="354355"/>
                  </a:lnTo>
                  <a:close/>
                </a:path>
                <a:path w="2543810" h="445769">
                  <a:moveTo>
                    <a:pt x="1085710" y="289509"/>
                  </a:moveTo>
                  <a:lnTo>
                    <a:pt x="1045273" y="289509"/>
                  </a:lnTo>
                  <a:lnTo>
                    <a:pt x="1045273" y="343687"/>
                  </a:lnTo>
                  <a:lnTo>
                    <a:pt x="1085710" y="343687"/>
                  </a:lnTo>
                  <a:lnTo>
                    <a:pt x="1085710" y="289509"/>
                  </a:lnTo>
                  <a:close/>
                </a:path>
                <a:path w="2543810" h="445769">
                  <a:moveTo>
                    <a:pt x="1085710" y="170599"/>
                  </a:moveTo>
                  <a:lnTo>
                    <a:pt x="1045273" y="170599"/>
                  </a:lnTo>
                  <a:lnTo>
                    <a:pt x="1045273" y="224726"/>
                  </a:lnTo>
                  <a:lnTo>
                    <a:pt x="1085710" y="224726"/>
                  </a:lnTo>
                  <a:lnTo>
                    <a:pt x="1085710" y="170599"/>
                  </a:lnTo>
                  <a:close/>
                </a:path>
                <a:path w="2543810" h="445769">
                  <a:moveTo>
                    <a:pt x="1085710" y="105765"/>
                  </a:moveTo>
                  <a:lnTo>
                    <a:pt x="1045273" y="105765"/>
                  </a:lnTo>
                  <a:lnTo>
                    <a:pt x="1045273" y="159893"/>
                  </a:lnTo>
                  <a:lnTo>
                    <a:pt x="1085710" y="159893"/>
                  </a:lnTo>
                  <a:lnTo>
                    <a:pt x="1085710" y="105765"/>
                  </a:lnTo>
                  <a:close/>
                </a:path>
                <a:path w="2543810" h="445769">
                  <a:moveTo>
                    <a:pt x="1273479" y="392252"/>
                  </a:moveTo>
                  <a:lnTo>
                    <a:pt x="1232052" y="392252"/>
                  </a:lnTo>
                  <a:lnTo>
                    <a:pt x="1232052" y="445528"/>
                  </a:lnTo>
                  <a:lnTo>
                    <a:pt x="1273479" y="445528"/>
                  </a:lnTo>
                  <a:lnTo>
                    <a:pt x="1273479" y="392252"/>
                  </a:lnTo>
                  <a:close/>
                </a:path>
                <a:path w="2543810" h="445769">
                  <a:moveTo>
                    <a:pt x="1273479" y="327113"/>
                  </a:moveTo>
                  <a:lnTo>
                    <a:pt x="1232052" y="327113"/>
                  </a:lnTo>
                  <a:lnTo>
                    <a:pt x="1232052" y="380441"/>
                  </a:lnTo>
                  <a:lnTo>
                    <a:pt x="1273479" y="380441"/>
                  </a:lnTo>
                  <a:lnTo>
                    <a:pt x="1273479" y="327113"/>
                  </a:lnTo>
                  <a:close/>
                </a:path>
                <a:path w="2543810" h="445769">
                  <a:moveTo>
                    <a:pt x="1273479" y="170256"/>
                  </a:moveTo>
                  <a:lnTo>
                    <a:pt x="1232052" y="170256"/>
                  </a:lnTo>
                  <a:lnTo>
                    <a:pt x="1232052" y="223532"/>
                  </a:lnTo>
                  <a:lnTo>
                    <a:pt x="1273479" y="223532"/>
                  </a:lnTo>
                  <a:lnTo>
                    <a:pt x="1273479" y="170256"/>
                  </a:lnTo>
                  <a:close/>
                </a:path>
                <a:path w="2543810" h="445769">
                  <a:moveTo>
                    <a:pt x="1273479" y="105117"/>
                  </a:moveTo>
                  <a:lnTo>
                    <a:pt x="1232052" y="105117"/>
                  </a:lnTo>
                  <a:lnTo>
                    <a:pt x="1232052" y="158394"/>
                  </a:lnTo>
                  <a:lnTo>
                    <a:pt x="1273479" y="158394"/>
                  </a:lnTo>
                  <a:lnTo>
                    <a:pt x="1273479" y="105117"/>
                  </a:lnTo>
                  <a:close/>
                </a:path>
                <a:path w="2543810" h="445769">
                  <a:moveTo>
                    <a:pt x="1323835" y="392252"/>
                  </a:moveTo>
                  <a:lnTo>
                    <a:pt x="1282357" y="392252"/>
                  </a:lnTo>
                  <a:lnTo>
                    <a:pt x="1282357" y="445528"/>
                  </a:lnTo>
                  <a:lnTo>
                    <a:pt x="1323835" y="445528"/>
                  </a:lnTo>
                  <a:lnTo>
                    <a:pt x="1323835" y="392252"/>
                  </a:lnTo>
                  <a:close/>
                </a:path>
                <a:path w="2543810" h="445769">
                  <a:moveTo>
                    <a:pt x="1323835" y="327113"/>
                  </a:moveTo>
                  <a:lnTo>
                    <a:pt x="1282357" y="327113"/>
                  </a:lnTo>
                  <a:lnTo>
                    <a:pt x="1282357" y="380441"/>
                  </a:lnTo>
                  <a:lnTo>
                    <a:pt x="1323835" y="380441"/>
                  </a:lnTo>
                  <a:lnTo>
                    <a:pt x="1323835" y="327113"/>
                  </a:lnTo>
                  <a:close/>
                </a:path>
                <a:path w="2543810" h="445769">
                  <a:moveTo>
                    <a:pt x="1323835" y="170256"/>
                  </a:moveTo>
                  <a:lnTo>
                    <a:pt x="1282357" y="170256"/>
                  </a:lnTo>
                  <a:lnTo>
                    <a:pt x="1282357" y="223532"/>
                  </a:lnTo>
                  <a:lnTo>
                    <a:pt x="1323835" y="223532"/>
                  </a:lnTo>
                  <a:lnTo>
                    <a:pt x="1323835" y="170256"/>
                  </a:lnTo>
                  <a:close/>
                </a:path>
                <a:path w="2543810" h="445769">
                  <a:moveTo>
                    <a:pt x="1323835" y="105117"/>
                  </a:moveTo>
                  <a:lnTo>
                    <a:pt x="1282357" y="105117"/>
                  </a:lnTo>
                  <a:lnTo>
                    <a:pt x="1282357" y="158394"/>
                  </a:lnTo>
                  <a:lnTo>
                    <a:pt x="1323835" y="158394"/>
                  </a:lnTo>
                  <a:lnTo>
                    <a:pt x="1323835" y="105117"/>
                  </a:lnTo>
                  <a:close/>
                </a:path>
                <a:path w="2543810" h="445769">
                  <a:moveTo>
                    <a:pt x="1388960" y="269925"/>
                  </a:moveTo>
                  <a:lnTo>
                    <a:pt x="1167904" y="269925"/>
                  </a:lnTo>
                  <a:lnTo>
                    <a:pt x="1167904" y="297561"/>
                  </a:lnTo>
                  <a:lnTo>
                    <a:pt x="1388960" y="297561"/>
                  </a:lnTo>
                  <a:lnTo>
                    <a:pt x="1388960" y="269925"/>
                  </a:lnTo>
                  <a:close/>
                </a:path>
                <a:path w="2543810" h="445769">
                  <a:moveTo>
                    <a:pt x="1523111" y="354355"/>
                  </a:moveTo>
                  <a:lnTo>
                    <a:pt x="1482674" y="354355"/>
                  </a:lnTo>
                  <a:lnTo>
                    <a:pt x="1482674" y="408482"/>
                  </a:lnTo>
                  <a:lnTo>
                    <a:pt x="1523111" y="408482"/>
                  </a:lnTo>
                  <a:lnTo>
                    <a:pt x="1523111" y="354355"/>
                  </a:lnTo>
                  <a:close/>
                </a:path>
                <a:path w="2543810" h="445769">
                  <a:moveTo>
                    <a:pt x="1523111" y="289509"/>
                  </a:moveTo>
                  <a:lnTo>
                    <a:pt x="1482674" y="289509"/>
                  </a:lnTo>
                  <a:lnTo>
                    <a:pt x="1482674" y="343687"/>
                  </a:lnTo>
                  <a:lnTo>
                    <a:pt x="1523111" y="343687"/>
                  </a:lnTo>
                  <a:lnTo>
                    <a:pt x="1523111" y="289509"/>
                  </a:lnTo>
                  <a:close/>
                </a:path>
                <a:path w="2543810" h="445769">
                  <a:moveTo>
                    <a:pt x="1523111" y="170599"/>
                  </a:moveTo>
                  <a:lnTo>
                    <a:pt x="1482674" y="170599"/>
                  </a:lnTo>
                  <a:lnTo>
                    <a:pt x="1482674" y="224726"/>
                  </a:lnTo>
                  <a:lnTo>
                    <a:pt x="1523111" y="224726"/>
                  </a:lnTo>
                  <a:lnTo>
                    <a:pt x="1523111" y="170599"/>
                  </a:lnTo>
                  <a:close/>
                </a:path>
                <a:path w="2543810" h="445769">
                  <a:moveTo>
                    <a:pt x="1523111" y="105765"/>
                  </a:moveTo>
                  <a:lnTo>
                    <a:pt x="1482674" y="105765"/>
                  </a:lnTo>
                  <a:lnTo>
                    <a:pt x="1482674" y="159893"/>
                  </a:lnTo>
                  <a:lnTo>
                    <a:pt x="1523111" y="159893"/>
                  </a:lnTo>
                  <a:lnTo>
                    <a:pt x="1523111" y="105765"/>
                  </a:lnTo>
                  <a:close/>
                </a:path>
                <a:path w="2543810" h="445769">
                  <a:moveTo>
                    <a:pt x="1571879" y="354355"/>
                  </a:moveTo>
                  <a:lnTo>
                    <a:pt x="1531442" y="354355"/>
                  </a:lnTo>
                  <a:lnTo>
                    <a:pt x="1531442" y="408482"/>
                  </a:lnTo>
                  <a:lnTo>
                    <a:pt x="1571879" y="408482"/>
                  </a:lnTo>
                  <a:lnTo>
                    <a:pt x="1571879" y="354355"/>
                  </a:lnTo>
                  <a:close/>
                </a:path>
                <a:path w="2543810" h="445769">
                  <a:moveTo>
                    <a:pt x="1571879" y="289509"/>
                  </a:moveTo>
                  <a:lnTo>
                    <a:pt x="1531442" y="289509"/>
                  </a:lnTo>
                  <a:lnTo>
                    <a:pt x="1531442" y="343687"/>
                  </a:lnTo>
                  <a:lnTo>
                    <a:pt x="1571879" y="343687"/>
                  </a:lnTo>
                  <a:lnTo>
                    <a:pt x="1571879" y="289509"/>
                  </a:lnTo>
                  <a:close/>
                </a:path>
                <a:path w="2543810" h="445769">
                  <a:moveTo>
                    <a:pt x="1571879" y="170599"/>
                  </a:moveTo>
                  <a:lnTo>
                    <a:pt x="1531442" y="170599"/>
                  </a:lnTo>
                  <a:lnTo>
                    <a:pt x="1531442" y="224726"/>
                  </a:lnTo>
                  <a:lnTo>
                    <a:pt x="1571879" y="224726"/>
                  </a:lnTo>
                  <a:lnTo>
                    <a:pt x="1571879" y="170599"/>
                  </a:lnTo>
                  <a:close/>
                </a:path>
                <a:path w="2543810" h="445769">
                  <a:moveTo>
                    <a:pt x="1571879" y="105765"/>
                  </a:moveTo>
                  <a:lnTo>
                    <a:pt x="1531442" y="105765"/>
                  </a:lnTo>
                  <a:lnTo>
                    <a:pt x="1531442" y="159893"/>
                  </a:lnTo>
                  <a:lnTo>
                    <a:pt x="1571879" y="159893"/>
                  </a:lnTo>
                  <a:lnTo>
                    <a:pt x="1571879" y="105765"/>
                  </a:lnTo>
                  <a:close/>
                </a:path>
                <a:path w="2543810" h="445769">
                  <a:moveTo>
                    <a:pt x="1706943" y="0"/>
                  </a:moveTo>
                  <a:lnTo>
                    <a:pt x="833831" y="0"/>
                  </a:lnTo>
                  <a:lnTo>
                    <a:pt x="833831" y="13893"/>
                  </a:lnTo>
                  <a:lnTo>
                    <a:pt x="1706943" y="13893"/>
                  </a:lnTo>
                  <a:lnTo>
                    <a:pt x="1706943" y="0"/>
                  </a:lnTo>
                  <a:close/>
                </a:path>
                <a:path w="2543810" h="445769">
                  <a:moveTo>
                    <a:pt x="1746199" y="354355"/>
                  </a:moveTo>
                  <a:lnTo>
                    <a:pt x="1705711" y="354355"/>
                  </a:lnTo>
                  <a:lnTo>
                    <a:pt x="1705711" y="408482"/>
                  </a:lnTo>
                  <a:lnTo>
                    <a:pt x="1746199" y="408482"/>
                  </a:lnTo>
                  <a:lnTo>
                    <a:pt x="1746199" y="354355"/>
                  </a:lnTo>
                  <a:close/>
                </a:path>
                <a:path w="2543810" h="445769">
                  <a:moveTo>
                    <a:pt x="1746199" y="289509"/>
                  </a:moveTo>
                  <a:lnTo>
                    <a:pt x="1705711" y="289509"/>
                  </a:lnTo>
                  <a:lnTo>
                    <a:pt x="1705711" y="343687"/>
                  </a:lnTo>
                  <a:lnTo>
                    <a:pt x="1746199" y="343687"/>
                  </a:lnTo>
                  <a:lnTo>
                    <a:pt x="1746199" y="289509"/>
                  </a:lnTo>
                  <a:close/>
                </a:path>
                <a:path w="2543810" h="445769">
                  <a:moveTo>
                    <a:pt x="1746199" y="170599"/>
                  </a:moveTo>
                  <a:lnTo>
                    <a:pt x="1705711" y="170599"/>
                  </a:lnTo>
                  <a:lnTo>
                    <a:pt x="1705711" y="224726"/>
                  </a:lnTo>
                  <a:lnTo>
                    <a:pt x="1746199" y="224726"/>
                  </a:lnTo>
                  <a:lnTo>
                    <a:pt x="1746199" y="170599"/>
                  </a:lnTo>
                  <a:close/>
                </a:path>
                <a:path w="2543810" h="445769">
                  <a:moveTo>
                    <a:pt x="1746199" y="105765"/>
                  </a:moveTo>
                  <a:lnTo>
                    <a:pt x="1705711" y="105765"/>
                  </a:lnTo>
                  <a:lnTo>
                    <a:pt x="1705711" y="159893"/>
                  </a:lnTo>
                  <a:lnTo>
                    <a:pt x="1746199" y="159893"/>
                  </a:lnTo>
                  <a:lnTo>
                    <a:pt x="1746199" y="105765"/>
                  </a:lnTo>
                  <a:close/>
                </a:path>
                <a:path w="2543810" h="445769">
                  <a:moveTo>
                    <a:pt x="1837778" y="354355"/>
                  </a:moveTo>
                  <a:lnTo>
                    <a:pt x="1797291" y="354355"/>
                  </a:lnTo>
                  <a:lnTo>
                    <a:pt x="1797291" y="408482"/>
                  </a:lnTo>
                  <a:lnTo>
                    <a:pt x="1837778" y="408482"/>
                  </a:lnTo>
                  <a:lnTo>
                    <a:pt x="1837778" y="354355"/>
                  </a:lnTo>
                  <a:close/>
                </a:path>
                <a:path w="2543810" h="445769">
                  <a:moveTo>
                    <a:pt x="1837778" y="289509"/>
                  </a:moveTo>
                  <a:lnTo>
                    <a:pt x="1797291" y="289509"/>
                  </a:lnTo>
                  <a:lnTo>
                    <a:pt x="1797291" y="343687"/>
                  </a:lnTo>
                  <a:lnTo>
                    <a:pt x="1837778" y="343687"/>
                  </a:lnTo>
                  <a:lnTo>
                    <a:pt x="1837778" y="289509"/>
                  </a:lnTo>
                  <a:close/>
                </a:path>
                <a:path w="2543810" h="445769">
                  <a:moveTo>
                    <a:pt x="1837778" y="170599"/>
                  </a:moveTo>
                  <a:lnTo>
                    <a:pt x="1797291" y="170599"/>
                  </a:lnTo>
                  <a:lnTo>
                    <a:pt x="1797291" y="224726"/>
                  </a:lnTo>
                  <a:lnTo>
                    <a:pt x="1837778" y="224726"/>
                  </a:lnTo>
                  <a:lnTo>
                    <a:pt x="1837778" y="170599"/>
                  </a:lnTo>
                  <a:close/>
                </a:path>
                <a:path w="2543810" h="445769">
                  <a:moveTo>
                    <a:pt x="1837778" y="105765"/>
                  </a:moveTo>
                  <a:lnTo>
                    <a:pt x="1797291" y="105765"/>
                  </a:lnTo>
                  <a:lnTo>
                    <a:pt x="1797291" y="159893"/>
                  </a:lnTo>
                  <a:lnTo>
                    <a:pt x="1837778" y="159893"/>
                  </a:lnTo>
                  <a:lnTo>
                    <a:pt x="1837778" y="105765"/>
                  </a:lnTo>
                  <a:close/>
                </a:path>
                <a:path w="2543810" h="445769">
                  <a:moveTo>
                    <a:pt x="1886546" y="354355"/>
                  </a:moveTo>
                  <a:lnTo>
                    <a:pt x="1846110" y="354355"/>
                  </a:lnTo>
                  <a:lnTo>
                    <a:pt x="1846110" y="408482"/>
                  </a:lnTo>
                  <a:lnTo>
                    <a:pt x="1886546" y="408482"/>
                  </a:lnTo>
                  <a:lnTo>
                    <a:pt x="1886546" y="354355"/>
                  </a:lnTo>
                  <a:close/>
                </a:path>
                <a:path w="2543810" h="445769">
                  <a:moveTo>
                    <a:pt x="1886546" y="289509"/>
                  </a:moveTo>
                  <a:lnTo>
                    <a:pt x="1846110" y="289509"/>
                  </a:lnTo>
                  <a:lnTo>
                    <a:pt x="1846110" y="343687"/>
                  </a:lnTo>
                  <a:lnTo>
                    <a:pt x="1886546" y="343687"/>
                  </a:lnTo>
                  <a:lnTo>
                    <a:pt x="1886546" y="289509"/>
                  </a:lnTo>
                  <a:close/>
                </a:path>
                <a:path w="2543810" h="445769">
                  <a:moveTo>
                    <a:pt x="1886546" y="170599"/>
                  </a:moveTo>
                  <a:lnTo>
                    <a:pt x="1846110" y="170599"/>
                  </a:lnTo>
                  <a:lnTo>
                    <a:pt x="1846110" y="224726"/>
                  </a:lnTo>
                  <a:lnTo>
                    <a:pt x="1886546" y="224726"/>
                  </a:lnTo>
                  <a:lnTo>
                    <a:pt x="1886546" y="170599"/>
                  </a:lnTo>
                  <a:close/>
                </a:path>
                <a:path w="2543810" h="445769">
                  <a:moveTo>
                    <a:pt x="1886546" y="105765"/>
                  </a:moveTo>
                  <a:lnTo>
                    <a:pt x="1846110" y="105765"/>
                  </a:lnTo>
                  <a:lnTo>
                    <a:pt x="1846110" y="159893"/>
                  </a:lnTo>
                  <a:lnTo>
                    <a:pt x="1886546" y="159893"/>
                  </a:lnTo>
                  <a:lnTo>
                    <a:pt x="1886546" y="105765"/>
                  </a:lnTo>
                  <a:close/>
                </a:path>
                <a:path w="2543810" h="445769">
                  <a:moveTo>
                    <a:pt x="1935314" y="354355"/>
                  </a:moveTo>
                  <a:lnTo>
                    <a:pt x="1894878" y="354355"/>
                  </a:lnTo>
                  <a:lnTo>
                    <a:pt x="1894878" y="408482"/>
                  </a:lnTo>
                  <a:lnTo>
                    <a:pt x="1935314" y="408482"/>
                  </a:lnTo>
                  <a:lnTo>
                    <a:pt x="1935314" y="354355"/>
                  </a:lnTo>
                  <a:close/>
                </a:path>
                <a:path w="2543810" h="445769">
                  <a:moveTo>
                    <a:pt x="1935314" y="289509"/>
                  </a:moveTo>
                  <a:lnTo>
                    <a:pt x="1894878" y="289509"/>
                  </a:lnTo>
                  <a:lnTo>
                    <a:pt x="1894878" y="343687"/>
                  </a:lnTo>
                  <a:lnTo>
                    <a:pt x="1935314" y="343687"/>
                  </a:lnTo>
                  <a:lnTo>
                    <a:pt x="1935314" y="289509"/>
                  </a:lnTo>
                  <a:close/>
                </a:path>
                <a:path w="2543810" h="445769">
                  <a:moveTo>
                    <a:pt x="1935314" y="170599"/>
                  </a:moveTo>
                  <a:lnTo>
                    <a:pt x="1894878" y="170599"/>
                  </a:lnTo>
                  <a:lnTo>
                    <a:pt x="1894878" y="224726"/>
                  </a:lnTo>
                  <a:lnTo>
                    <a:pt x="1935314" y="224726"/>
                  </a:lnTo>
                  <a:lnTo>
                    <a:pt x="1935314" y="170599"/>
                  </a:lnTo>
                  <a:close/>
                </a:path>
                <a:path w="2543810" h="445769">
                  <a:moveTo>
                    <a:pt x="1935314" y="105765"/>
                  </a:moveTo>
                  <a:lnTo>
                    <a:pt x="1894878" y="105765"/>
                  </a:lnTo>
                  <a:lnTo>
                    <a:pt x="1894878" y="159893"/>
                  </a:lnTo>
                  <a:lnTo>
                    <a:pt x="1935314" y="159893"/>
                  </a:lnTo>
                  <a:lnTo>
                    <a:pt x="1935314" y="105765"/>
                  </a:lnTo>
                  <a:close/>
                </a:path>
                <a:path w="2543810" h="445769">
                  <a:moveTo>
                    <a:pt x="2025700" y="354355"/>
                  </a:moveTo>
                  <a:lnTo>
                    <a:pt x="1985264" y="354355"/>
                  </a:lnTo>
                  <a:lnTo>
                    <a:pt x="1985264" y="408482"/>
                  </a:lnTo>
                  <a:lnTo>
                    <a:pt x="2025700" y="408482"/>
                  </a:lnTo>
                  <a:lnTo>
                    <a:pt x="2025700" y="354355"/>
                  </a:lnTo>
                  <a:close/>
                </a:path>
                <a:path w="2543810" h="445769">
                  <a:moveTo>
                    <a:pt x="2025700" y="289509"/>
                  </a:moveTo>
                  <a:lnTo>
                    <a:pt x="1985264" y="289509"/>
                  </a:lnTo>
                  <a:lnTo>
                    <a:pt x="1985264" y="343687"/>
                  </a:lnTo>
                  <a:lnTo>
                    <a:pt x="2025700" y="343687"/>
                  </a:lnTo>
                  <a:lnTo>
                    <a:pt x="2025700" y="289509"/>
                  </a:lnTo>
                  <a:close/>
                </a:path>
                <a:path w="2543810" h="445769">
                  <a:moveTo>
                    <a:pt x="2025700" y="170599"/>
                  </a:moveTo>
                  <a:lnTo>
                    <a:pt x="1985264" y="170599"/>
                  </a:lnTo>
                  <a:lnTo>
                    <a:pt x="1985264" y="224726"/>
                  </a:lnTo>
                  <a:lnTo>
                    <a:pt x="2025700" y="224726"/>
                  </a:lnTo>
                  <a:lnTo>
                    <a:pt x="2025700" y="170599"/>
                  </a:lnTo>
                  <a:close/>
                </a:path>
                <a:path w="2543810" h="445769">
                  <a:moveTo>
                    <a:pt x="2025700" y="105765"/>
                  </a:moveTo>
                  <a:lnTo>
                    <a:pt x="1985264" y="105765"/>
                  </a:lnTo>
                  <a:lnTo>
                    <a:pt x="1985264" y="159893"/>
                  </a:lnTo>
                  <a:lnTo>
                    <a:pt x="2025700" y="159893"/>
                  </a:lnTo>
                  <a:lnTo>
                    <a:pt x="2025700" y="105765"/>
                  </a:lnTo>
                  <a:close/>
                </a:path>
                <a:path w="2543810" h="445769">
                  <a:moveTo>
                    <a:pt x="2543416" y="47764"/>
                  </a:moveTo>
                  <a:lnTo>
                    <a:pt x="1670291" y="47764"/>
                  </a:lnTo>
                  <a:lnTo>
                    <a:pt x="1670291" y="61709"/>
                  </a:lnTo>
                  <a:lnTo>
                    <a:pt x="2543416" y="61709"/>
                  </a:lnTo>
                  <a:lnTo>
                    <a:pt x="2543416" y="47764"/>
                  </a:lnTo>
                  <a:close/>
                </a:path>
              </a:pathLst>
            </a:custGeom>
            <a:solidFill>
              <a:srgbClr val="FFFFFF"/>
            </a:solidFill>
          </p:spPr>
          <p:txBody>
            <a:bodyPr wrap="square" lIns="0" tIns="0" rIns="0" bIns="0" rtlCol="0"/>
            <a:lstStyle/>
            <a:p>
              <a:endParaRPr/>
            </a:p>
          </p:txBody>
        </p:sp>
        <p:pic>
          <p:nvPicPr>
            <p:cNvPr id="11" name="object 11"/>
            <p:cNvPicPr/>
            <p:nvPr/>
          </p:nvPicPr>
          <p:blipFill>
            <a:blip r:embed="rId4" cstate="print"/>
            <a:stretch>
              <a:fillRect/>
            </a:stretch>
          </p:blipFill>
          <p:spPr>
            <a:xfrm>
              <a:off x="3510762" y="2472575"/>
              <a:ext cx="98272" cy="98285"/>
            </a:xfrm>
            <a:prstGeom prst="rect">
              <a:avLst/>
            </a:prstGeom>
          </p:spPr>
        </p:pic>
      </p:grpSp>
      <p:sp>
        <p:nvSpPr>
          <p:cNvPr id="12" name="object 12"/>
          <p:cNvSpPr/>
          <p:nvPr/>
        </p:nvSpPr>
        <p:spPr>
          <a:xfrm>
            <a:off x="5339600" y="2759418"/>
            <a:ext cx="167005" cy="383540"/>
          </a:xfrm>
          <a:custGeom>
            <a:avLst/>
            <a:gdLst/>
            <a:ahLst/>
            <a:cxnLst/>
            <a:rect l="l" t="t" r="r" b="b"/>
            <a:pathLst>
              <a:path w="167004" h="383539">
                <a:moveTo>
                  <a:pt x="46583" y="25400"/>
                </a:moveTo>
                <a:lnTo>
                  <a:pt x="47129" y="22860"/>
                </a:lnTo>
                <a:lnTo>
                  <a:pt x="46342" y="20320"/>
                </a:lnTo>
                <a:lnTo>
                  <a:pt x="43713" y="13970"/>
                </a:lnTo>
                <a:lnTo>
                  <a:pt x="51104" y="7620"/>
                </a:lnTo>
                <a:lnTo>
                  <a:pt x="53136" y="6350"/>
                </a:lnTo>
                <a:lnTo>
                  <a:pt x="55219" y="5080"/>
                </a:lnTo>
                <a:lnTo>
                  <a:pt x="60032" y="2540"/>
                </a:lnTo>
                <a:lnTo>
                  <a:pt x="65544" y="0"/>
                </a:lnTo>
                <a:lnTo>
                  <a:pt x="70256" y="0"/>
                </a:lnTo>
                <a:lnTo>
                  <a:pt x="72936" y="1270"/>
                </a:lnTo>
                <a:lnTo>
                  <a:pt x="78316" y="1270"/>
                </a:lnTo>
                <a:lnTo>
                  <a:pt x="84734" y="3810"/>
                </a:lnTo>
                <a:lnTo>
                  <a:pt x="88709" y="12700"/>
                </a:lnTo>
                <a:lnTo>
                  <a:pt x="91579" y="24130"/>
                </a:lnTo>
                <a:lnTo>
                  <a:pt x="48171" y="24130"/>
                </a:lnTo>
                <a:lnTo>
                  <a:pt x="46583" y="25400"/>
                </a:lnTo>
                <a:close/>
              </a:path>
              <a:path w="167004" h="383539">
                <a:moveTo>
                  <a:pt x="78316" y="1270"/>
                </a:moveTo>
                <a:lnTo>
                  <a:pt x="72936" y="1270"/>
                </a:lnTo>
                <a:lnTo>
                  <a:pt x="75107" y="0"/>
                </a:lnTo>
                <a:lnTo>
                  <a:pt x="78316" y="1270"/>
                </a:lnTo>
                <a:close/>
              </a:path>
              <a:path w="167004" h="383539">
                <a:moveTo>
                  <a:pt x="51516" y="367030"/>
                </a:moveTo>
                <a:lnTo>
                  <a:pt x="25006" y="367030"/>
                </a:lnTo>
                <a:lnTo>
                  <a:pt x="29171" y="365760"/>
                </a:lnTo>
                <a:lnTo>
                  <a:pt x="32994" y="361950"/>
                </a:lnTo>
                <a:lnTo>
                  <a:pt x="28181" y="359410"/>
                </a:lnTo>
                <a:lnTo>
                  <a:pt x="28130" y="347980"/>
                </a:lnTo>
                <a:lnTo>
                  <a:pt x="29004" y="342900"/>
                </a:lnTo>
                <a:lnTo>
                  <a:pt x="29105" y="339090"/>
                </a:lnTo>
                <a:lnTo>
                  <a:pt x="28930" y="335280"/>
                </a:lnTo>
                <a:lnTo>
                  <a:pt x="27292" y="330200"/>
                </a:lnTo>
                <a:lnTo>
                  <a:pt x="25603" y="325120"/>
                </a:lnTo>
                <a:lnTo>
                  <a:pt x="26250" y="317500"/>
                </a:lnTo>
                <a:lnTo>
                  <a:pt x="26898" y="312420"/>
                </a:lnTo>
                <a:lnTo>
                  <a:pt x="27323" y="306070"/>
                </a:lnTo>
                <a:lnTo>
                  <a:pt x="27366" y="304800"/>
                </a:lnTo>
                <a:lnTo>
                  <a:pt x="27493" y="292100"/>
                </a:lnTo>
                <a:lnTo>
                  <a:pt x="27139" y="287020"/>
                </a:lnTo>
                <a:lnTo>
                  <a:pt x="26403" y="280670"/>
                </a:lnTo>
                <a:lnTo>
                  <a:pt x="27444" y="267970"/>
                </a:lnTo>
                <a:lnTo>
                  <a:pt x="27787" y="265430"/>
                </a:lnTo>
                <a:lnTo>
                  <a:pt x="29527" y="247650"/>
                </a:lnTo>
                <a:lnTo>
                  <a:pt x="30073" y="243840"/>
                </a:lnTo>
                <a:lnTo>
                  <a:pt x="30708" y="227330"/>
                </a:lnTo>
                <a:lnTo>
                  <a:pt x="32207" y="219710"/>
                </a:lnTo>
                <a:lnTo>
                  <a:pt x="35026" y="209550"/>
                </a:lnTo>
                <a:lnTo>
                  <a:pt x="35775" y="198120"/>
                </a:lnTo>
                <a:lnTo>
                  <a:pt x="38798" y="184150"/>
                </a:lnTo>
                <a:lnTo>
                  <a:pt x="38061" y="184150"/>
                </a:lnTo>
                <a:lnTo>
                  <a:pt x="36614" y="182880"/>
                </a:lnTo>
                <a:lnTo>
                  <a:pt x="33934" y="181610"/>
                </a:lnTo>
                <a:lnTo>
                  <a:pt x="30708" y="172720"/>
                </a:lnTo>
                <a:lnTo>
                  <a:pt x="29121" y="168910"/>
                </a:lnTo>
                <a:lnTo>
                  <a:pt x="13296" y="137160"/>
                </a:lnTo>
                <a:lnTo>
                  <a:pt x="9232" y="125730"/>
                </a:lnTo>
                <a:lnTo>
                  <a:pt x="7543" y="119380"/>
                </a:lnTo>
                <a:lnTo>
                  <a:pt x="9232" y="115570"/>
                </a:lnTo>
                <a:lnTo>
                  <a:pt x="12204" y="107950"/>
                </a:lnTo>
                <a:lnTo>
                  <a:pt x="15087" y="95250"/>
                </a:lnTo>
                <a:lnTo>
                  <a:pt x="13398" y="93980"/>
                </a:lnTo>
                <a:lnTo>
                  <a:pt x="13792" y="92710"/>
                </a:lnTo>
                <a:lnTo>
                  <a:pt x="14236" y="92710"/>
                </a:lnTo>
                <a:lnTo>
                  <a:pt x="17957" y="86360"/>
                </a:lnTo>
                <a:lnTo>
                  <a:pt x="20739" y="81280"/>
                </a:lnTo>
                <a:lnTo>
                  <a:pt x="23571" y="74930"/>
                </a:lnTo>
                <a:lnTo>
                  <a:pt x="27584" y="71120"/>
                </a:lnTo>
                <a:lnTo>
                  <a:pt x="29768" y="66040"/>
                </a:lnTo>
                <a:lnTo>
                  <a:pt x="36868" y="63500"/>
                </a:lnTo>
                <a:lnTo>
                  <a:pt x="41973" y="62230"/>
                </a:lnTo>
                <a:lnTo>
                  <a:pt x="42024" y="59690"/>
                </a:lnTo>
                <a:lnTo>
                  <a:pt x="46685" y="59690"/>
                </a:lnTo>
                <a:lnTo>
                  <a:pt x="50660" y="58420"/>
                </a:lnTo>
                <a:lnTo>
                  <a:pt x="54127" y="58420"/>
                </a:lnTo>
                <a:lnTo>
                  <a:pt x="56108" y="57150"/>
                </a:lnTo>
                <a:lnTo>
                  <a:pt x="57061" y="53340"/>
                </a:lnTo>
                <a:lnTo>
                  <a:pt x="56807" y="53340"/>
                </a:lnTo>
                <a:lnTo>
                  <a:pt x="56019" y="52070"/>
                </a:lnTo>
                <a:lnTo>
                  <a:pt x="55016" y="50800"/>
                </a:lnTo>
                <a:lnTo>
                  <a:pt x="53428" y="45720"/>
                </a:lnTo>
                <a:lnTo>
                  <a:pt x="50253" y="34290"/>
                </a:lnTo>
                <a:lnTo>
                  <a:pt x="49758" y="33020"/>
                </a:lnTo>
                <a:lnTo>
                  <a:pt x="49263" y="33020"/>
                </a:lnTo>
                <a:lnTo>
                  <a:pt x="49161" y="30480"/>
                </a:lnTo>
                <a:lnTo>
                  <a:pt x="49568" y="29210"/>
                </a:lnTo>
                <a:lnTo>
                  <a:pt x="48171" y="24130"/>
                </a:lnTo>
                <a:lnTo>
                  <a:pt x="91579" y="24130"/>
                </a:lnTo>
                <a:lnTo>
                  <a:pt x="89700" y="29210"/>
                </a:lnTo>
                <a:lnTo>
                  <a:pt x="88011" y="33020"/>
                </a:lnTo>
                <a:lnTo>
                  <a:pt x="88112" y="35560"/>
                </a:lnTo>
                <a:lnTo>
                  <a:pt x="85483" y="39370"/>
                </a:lnTo>
                <a:lnTo>
                  <a:pt x="84594" y="39370"/>
                </a:lnTo>
                <a:lnTo>
                  <a:pt x="83642" y="40640"/>
                </a:lnTo>
                <a:lnTo>
                  <a:pt x="82105" y="41910"/>
                </a:lnTo>
                <a:lnTo>
                  <a:pt x="82651" y="44450"/>
                </a:lnTo>
                <a:lnTo>
                  <a:pt x="83248" y="46990"/>
                </a:lnTo>
                <a:lnTo>
                  <a:pt x="83146" y="49530"/>
                </a:lnTo>
                <a:lnTo>
                  <a:pt x="85432" y="53340"/>
                </a:lnTo>
                <a:lnTo>
                  <a:pt x="85725" y="54610"/>
                </a:lnTo>
                <a:lnTo>
                  <a:pt x="131107" y="54610"/>
                </a:lnTo>
                <a:lnTo>
                  <a:pt x="132557" y="58420"/>
                </a:lnTo>
                <a:lnTo>
                  <a:pt x="134797" y="69850"/>
                </a:lnTo>
                <a:lnTo>
                  <a:pt x="135242" y="73660"/>
                </a:lnTo>
                <a:lnTo>
                  <a:pt x="135293" y="74930"/>
                </a:lnTo>
                <a:lnTo>
                  <a:pt x="135293" y="81280"/>
                </a:lnTo>
                <a:lnTo>
                  <a:pt x="141237" y="86360"/>
                </a:lnTo>
                <a:lnTo>
                  <a:pt x="149042" y="93980"/>
                </a:lnTo>
                <a:lnTo>
                  <a:pt x="152712" y="97790"/>
                </a:lnTo>
                <a:lnTo>
                  <a:pt x="37960" y="97790"/>
                </a:lnTo>
                <a:lnTo>
                  <a:pt x="37160" y="100330"/>
                </a:lnTo>
                <a:lnTo>
                  <a:pt x="36423" y="104140"/>
                </a:lnTo>
                <a:lnTo>
                  <a:pt x="35766" y="105410"/>
                </a:lnTo>
                <a:lnTo>
                  <a:pt x="29667" y="105410"/>
                </a:lnTo>
                <a:lnTo>
                  <a:pt x="29768" y="107950"/>
                </a:lnTo>
                <a:lnTo>
                  <a:pt x="24168" y="118110"/>
                </a:lnTo>
                <a:lnTo>
                  <a:pt x="23075" y="119380"/>
                </a:lnTo>
                <a:lnTo>
                  <a:pt x="22479" y="121920"/>
                </a:lnTo>
                <a:lnTo>
                  <a:pt x="27990" y="129540"/>
                </a:lnTo>
                <a:lnTo>
                  <a:pt x="33337" y="148590"/>
                </a:lnTo>
                <a:lnTo>
                  <a:pt x="34340" y="151130"/>
                </a:lnTo>
                <a:lnTo>
                  <a:pt x="35026" y="154940"/>
                </a:lnTo>
                <a:lnTo>
                  <a:pt x="37261" y="156210"/>
                </a:lnTo>
                <a:lnTo>
                  <a:pt x="39446" y="158750"/>
                </a:lnTo>
                <a:lnTo>
                  <a:pt x="40589" y="162560"/>
                </a:lnTo>
                <a:lnTo>
                  <a:pt x="42075" y="165100"/>
                </a:lnTo>
                <a:lnTo>
                  <a:pt x="132715" y="165100"/>
                </a:lnTo>
                <a:lnTo>
                  <a:pt x="133377" y="170180"/>
                </a:lnTo>
                <a:lnTo>
                  <a:pt x="133540" y="177800"/>
                </a:lnTo>
                <a:lnTo>
                  <a:pt x="132236" y="186690"/>
                </a:lnTo>
                <a:lnTo>
                  <a:pt x="128498" y="194310"/>
                </a:lnTo>
                <a:lnTo>
                  <a:pt x="128397" y="196850"/>
                </a:lnTo>
                <a:lnTo>
                  <a:pt x="126314" y="196850"/>
                </a:lnTo>
                <a:lnTo>
                  <a:pt x="123190" y="199390"/>
                </a:lnTo>
                <a:lnTo>
                  <a:pt x="118719" y="200660"/>
                </a:lnTo>
                <a:lnTo>
                  <a:pt x="112471" y="200660"/>
                </a:lnTo>
                <a:lnTo>
                  <a:pt x="112712" y="204470"/>
                </a:lnTo>
                <a:lnTo>
                  <a:pt x="112801" y="210820"/>
                </a:lnTo>
                <a:lnTo>
                  <a:pt x="112827" y="218440"/>
                </a:lnTo>
                <a:lnTo>
                  <a:pt x="68516" y="218440"/>
                </a:lnTo>
                <a:lnTo>
                  <a:pt x="65786" y="229870"/>
                </a:lnTo>
                <a:lnTo>
                  <a:pt x="65087" y="234950"/>
                </a:lnTo>
                <a:lnTo>
                  <a:pt x="63240" y="243840"/>
                </a:lnTo>
                <a:lnTo>
                  <a:pt x="59845" y="256540"/>
                </a:lnTo>
                <a:lnTo>
                  <a:pt x="56579" y="269240"/>
                </a:lnTo>
                <a:lnTo>
                  <a:pt x="55118" y="276860"/>
                </a:lnTo>
                <a:lnTo>
                  <a:pt x="55067" y="281940"/>
                </a:lnTo>
                <a:lnTo>
                  <a:pt x="52336" y="288290"/>
                </a:lnTo>
                <a:lnTo>
                  <a:pt x="53340" y="294640"/>
                </a:lnTo>
                <a:lnTo>
                  <a:pt x="53724" y="300990"/>
                </a:lnTo>
                <a:lnTo>
                  <a:pt x="53601" y="313690"/>
                </a:lnTo>
                <a:lnTo>
                  <a:pt x="53438" y="317500"/>
                </a:lnTo>
                <a:lnTo>
                  <a:pt x="52641" y="328930"/>
                </a:lnTo>
                <a:lnTo>
                  <a:pt x="51104" y="341630"/>
                </a:lnTo>
                <a:lnTo>
                  <a:pt x="52197" y="345440"/>
                </a:lnTo>
                <a:lnTo>
                  <a:pt x="53835" y="355600"/>
                </a:lnTo>
                <a:lnTo>
                  <a:pt x="52793" y="358140"/>
                </a:lnTo>
                <a:lnTo>
                  <a:pt x="51701" y="360680"/>
                </a:lnTo>
                <a:lnTo>
                  <a:pt x="45453" y="361950"/>
                </a:lnTo>
                <a:lnTo>
                  <a:pt x="48577" y="363220"/>
                </a:lnTo>
                <a:lnTo>
                  <a:pt x="51498" y="365760"/>
                </a:lnTo>
                <a:lnTo>
                  <a:pt x="51516" y="367030"/>
                </a:lnTo>
                <a:close/>
              </a:path>
              <a:path w="167004" h="383539">
                <a:moveTo>
                  <a:pt x="131107" y="54610"/>
                </a:moveTo>
                <a:lnTo>
                  <a:pt x="86728" y="54610"/>
                </a:lnTo>
                <a:lnTo>
                  <a:pt x="88353" y="50800"/>
                </a:lnTo>
                <a:lnTo>
                  <a:pt x="91287" y="44450"/>
                </a:lnTo>
                <a:lnTo>
                  <a:pt x="95059" y="43180"/>
                </a:lnTo>
                <a:lnTo>
                  <a:pt x="100084" y="40640"/>
                </a:lnTo>
                <a:lnTo>
                  <a:pt x="105681" y="38100"/>
                </a:lnTo>
                <a:lnTo>
                  <a:pt x="111809" y="39370"/>
                </a:lnTo>
                <a:lnTo>
                  <a:pt x="118427" y="40640"/>
                </a:lnTo>
                <a:lnTo>
                  <a:pt x="124510" y="44450"/>
                </a:lnTo>
                <a:lnTo>
                  <a:pt x="129174" y="49530"/>
                </a:lnTo>
                <a:lnTo>
                  <a:pt x="131107" y="54610"/>
                </a:lnTo>
                <a:close/>
              </a:path>
              <a:path w="167004" h="383539">
                <a:moveTo>
                  <a:pt x="37363" y="135890"/>
                </a:moveTo>
                <a:lnTo>
                  <a:pt x="35521" y="130810"/>
                </a:lnTo>
                <a:lnTo>
                  <a:pt x="40830" y="127000"/>
                </a:lnTo>
                <a:lnTo>
                  <a:pt x="42621" y="119380"/>
                </a:lnTo>
                <a:lnTo>
                  <a:pt x="40538" y="113030"/>
                </a:lnTo>
                <a:lnTo>
                  <a:pt x="39243" y="99060"/>
                </a:lnTo>
                <a:lnTo>
                  <a:pt x="37960" y="97790"/>
                </a:lnTo>
                <a:lnTo>
                  <a:pt x="152712" y="97790"/>
                </a:lnTo>
                <a:lnTo>
                  <a:pt x="156383" y="101600"/>
                </a:lnTo>
                <a:lnTo>
                  <a:pt x="160934" y="105410"/>
                </a:lnTo>
                <a:lnTo>
                  <a:pt x="133057" y="105410"/>
                </a:lnTo>
                <a:lnTo>
                  <a:pt x="132803" y="106680"/>
                </a:lnTo>
                <a:lnTo>
                  <a:pt x="131673" y="113030"/>
                </a:lnTo>
                <a:lnTo>
                  <a:pt x="132308" y="116840"/>
                </a:lnTo>
                <a:lnTo>
                  <a:pt x="132664" y="124460"/>
                </a:lnTo>
                <a:lnTo>
                  <a:pt x="132765" y="132080"/>
                </a:lnTo>
                <a:lnTo>
                  <a:pt x="43357" y="132080"/>
                </a:lnTo>
                <a:lnTo>
                  <a:pt x="42570" y="133350"/>
                </a:lnTo>
                <a:lnTo>
                  <a:pt x="42125" y="133350"/>
                </a:lnTo>
                <a:lnTo>
                  <a:pt x="37363" y="135890"/>
                </a:lnTo>
                <a:close/>
              </a:path>
              <a:path w="167004" h="383539">
                <a:moveTo>
                  <a:pt x="33794" y="109220"/>
                </a:moveTo>
                <a:lnTo>
                  <a:pt x="32842" y="107950"/>
                </a:lnTo>
                <a:lnTo>
                  <a:pt x="29667" y="105410"/>
                </a:lnTo>
                <a:lnTo>
                  <a:pt x="35766" y="105410"/>
                </a:lnTo>
                <a:lnTo>
                  <a:pt x="33794" y="109220"/>
                </a:lnTo>
                <a:close/>
              </a:path>
              <a:path w="167004" h="383539">
                <a:moveTo>
                  <a:pt x="151734" y="137160"/>
                </a:moveTo>
                <a:lnTo>
                  <a:pt x="132664" y="137160"/>
                </a:lnTo>
                <a:lnTo>
                  <a:pt x="139306" y="129540"/>
                </a:lnTo>
                <a:lnTo>
                  <a:pt x="145008" y="121920"/>
                </a:lnTo>
                <a:lnTo>
                  <a:pt x="149326" y="119380"/>
                </a:lnTo>
                <a:lnTo>
                  <a:pt x="147840" y="116840"/>
                </a:lnTo>
                <a:lnTo>
                  <a:pt x="146799" y="115570"/>
                </a:lnTo>
                <a:lnTo>
                  <a:pt x="138518" y="109220"/>
                </a:lnTo>
                <a:lnTo>
                  <a:pt x="133057" y="105410"/>
                </a:lnTo>
                <a:lnTo>
                  <a:pt x="160934" y="105410"/>
                </a:lnTo>
                <a:lnTo>
                  <a:pt x="164414" y="110490"/>
                </a:lnTo>
                <a:lnTo>
                  <a:pt x="164706" y="114300"/>
                </a:lnTo>
                <a:lnTo>
                  <a:pt x="165404" y="115570"/>
                </a:lnTo>
                <a:lnTo>
                  <a:pt x="166687" y="118110"/>
                </a:lnTo>
                <a:lnTo>
                  <a:pt x="165557" y="124460"/>
                </a:lnTo>
                <a:lnTo>
                  <a:pt x="155181" y="134620"/>
                </a:lnTo>
                <a:lnTo>
                  <a:pt x="151734" y="137160"/>
                </a:lnTo>
                <a:close/>
              </a:path>
              <a:path w="167004" h="383539">
                <a:moveTo>
                  <a:pt x="132715" y="165100"/>
                </a:moveTo>
                <a:lnTo>
                  <a:pt x="42075" y="165100"/>
                </a:lnTo>
                <a:lnTo>
                  <a:pt x="41711" y="160020"/>
                </a:lnTo>
                <a:lnTo>
                  <a:pt x="41630" y="152400"/>
                </a:lnTo>
                <a:lnTo>
                  <a:pt x="42964" y="140970"/>
                </a:lnTo>
                <a:lnTo>
                  <a:pt x="43357" y="132080"/>
                </a:lnTo>
                <a:lnTo>
                  <a:pt x="132765" y="132080"/>
                </a:lnTo>
                <a:lnTo>
                  <a:pt x="132664" y="137160"/>
                </a:lnTo>
                <a:lnTo>
                  <a:pt x="151734" y="137160"/>
                </a:lnTo>
                <a:lnTo>
                  <a:pt x="150010" y="138430"/>
                </a:lnTo>
                <a:lnTo>
                  <a:pt x="143962" y="143510"/>
                </a:lnTo>
                <a:lnTo>
                  <a:pt x="132067" y="153670"/>
                </a:lnTo>
                <a:lnTo>
                  <a:pt x="132067" y="157480"/>
                </a:lnTo>
                <a:lnTo>
                  <a:pt x="133756" y="158750"/>
                </a:lnTo>
                <a:lnTo>
                  <a:pt x="134797" y="160020"/>
                </a:lnTo>
                <a:lnTo>
                  <a:pt x="132168" y="160020"/>
                </a:lnTo>
                <a:lnTo>
                  <a:pt x="132257" y="162560"/>
                </a:lnTo>
                <a:lnTo>
                  <a:pt x="132461" y="163830"/>
                </a:lnTo>
                <a:lnTo>
                  <a:pt x="132715" y="165100"/>
                </a:lnTo>
                <a:close/>
              </a:path>
              <a:path w="167004" h="383539">
                <a:moveTo>
                  <a:pt x="135735" y="161163"/>
                </a:moveTo>
                <a:lnTo>
                  <a:pt x="132168" y="160020"/>
                </a:lnTo>
                <a:lnTo>
                  <a:pt x="134797" y="160020"/>
                </a:lnTo>
                <a:lnTo>
                  <a:pt x="135735" y="161163"/>
                </a:lnTo>
                <a:close/>
              </a:path>
              <a:path w="167004" h="383539">
                <a:moveTo>
                  <a:pt x="135952" y="163115"/>
                </a:moveTo>
                <a:lnTo>
                  <a:pt x="135839" y="161290"/>
                </a:lnTo>
                <a:lnTo>
                  <a:pt x="135735" y="161163"/>
                </a:lnTo>
                <a:lnTo>
                  <a:pt x="136131" y="161290"/>
                </a:lnTo>
                <a:lnTo>
                  <a:pt x="135952" y="163115"/>
                </a:lnTo>
                <a:close/>
              </a:path>
              <a:path w="167004" h="383539">
                <a:moveTo>
                  <a:pt x="139255" y="186690"/>
                </a:moveTo>
                <a:lnTo>
                  <a:pt x="137922" y="186690"/>
                </a:lnTo>
                <a:lnTo>
                  <a:pt x="136931" y="184150"/>
                </a:lnTo>
                <a:lnTo>
                  <a:pt x="136575" y="184150"/>
                </a:lnTo>
                <a:lnTo>
                  <a:pt x="134886" y="173990"/>
                </a:lnTo>
                <a:lnTo>
                  <a:pt x="135952" y="163115"/>
                </a:lnTo>
                <a:lnTo>
                  <a:pt x="136626" y="173990"/>
                </a:lnTo>
                <a:lnTo>
                  <a:pt x="136334" y="177800"/>
                </a:lnTo>
                <a:lnTo>
                  <a:pt x="136575" y="179070"/>
                </a:lnTo>
                <a:lnTo>
                  <a:pt x="137426" y="184150"/>
                </a:lnTo>
                <a:lnTo>
                  <a:pt x="138709" y="185420"/>
                </a:lnTo>
                <a:lnTo>
                  <a:pt x="139357" y="185420"/>
                </a:lnTo>
                <a:lnTo>
                  <a:pt x="139255" y="186690"/>
                </a:lnTo>
                <a:close/>
              </a:path>
              <a:path w="167004" h="383539">
                <a:moveTo>
                  <a:pt x="139509" y="189230"/>
                </a:moveTo>
                <a:lnTo>
                  <a:pt x="138315" y="186690"/>
                </a:lnTo>
                <a:lnTo>
                  <a:pt x="139750" y="186690"/>
                </a:lnTo>
                <a:lnTo>
                  <a:pt x="141338" y="187960"/>
                </a:lnTo>
                <a:lnTo>
                  <a:pt x="139509" y="189230"/>
                </a:lnTo>
                <a:close/>
              </a:path>
              <a:path w="167004" h="383539">
                <a:moveTo>
                  <a:pt x="130530" y="210820"/>
                </a:moveTo>
                <a:lnTo>
                  <a:pt x="126707" y="210820"/>
                </a:lnTo>
                <a:lnTo>
                  <a:pt x="129590" y="205740"/>
                </a:lnTo>
                <a:lnTo>
                  <a:pt x="126809" y="200660"/>
                </a:lnTo>
                <a:lnTo>
                  <a:pt x="126365" y="199390"/>
                </a:lnTo>
                <a:lnTo>
                  <a:pt x="126314" y="196850"/>
                </a:lnTo>
                <a:lnTo>
                  <a:pt x="128397" y="196850"/>
                </a:lnTo>
                <a:lnTo>
                  <a:pt x="128498" y="200660"/>
                </a:lnTo>
                <a:lnTo>
                  <a:pt x="129387" y="201930"/>
                </a:lnTo>
                <a:lnTo>
                  <a:pt x="131127" y="205740"/>
                </a:lnTo>
                <a:lnTo>
                  <a:pt x="130530" y="210820"/>
                </a:lnTo>
                <a:close/>
              </a:path>
              <a:path w="167004" h="383539">
                <a:moveTo>
                  <a:pt x="86182" y="383540"/>
                </a:moveTo>
                <a:lnTo>
                  <a:pt x="81915" y="383540"/>
                </a:lnTo>
                <a:lnTo>
                  <a:pt x="77647" y="382270"/>
                </a:lnTo>
                <a:lnTo>
                  <a:pt x="78384" y="378460"/>
                </a:lnTo>
                <a:lnTo>
                  <a:pt x="80911" y="377190"/>
                </a:lnTo>
                <a:lnTo>
                  <a:pt x="83451" y="377190"/>
                </a:lnTo>
                <a:lnTo>
                  <a:pt x="85382" y="372110"/>
                </a:lnTo>
                <a:lnTo>
                  <a:pt x="85140" y="367030"/>
                </a:lnTo>
                <a:lnTo>
                  <a:pt x="87718" y="367030"/>
                </a:lnTo>
                <a:lnTo>
                  <a:pt x="86575" y="363220"/>
                </a:lnTo>
                <a:lnTo>
                  <a:pt x="91033" y="358140"/>
                </a:lnTo>
                <a:lnTo>
                  <a:pt x="91630" y="355600"/>
                </a:lnTo>
                <a:lnTo>
                  <a:pt x="88112" y="350520"/>
                </a:lnTo>
                <a:lnTo>
                  <a:pt x="91186" y="346710"/>
                </a:lnTo>
                <a:lnTo>
                  <a:pt x="89204" y="342900"/>
                </a:lnTo>
                <a:lnTo>
                  <a:pt x="88760" y="339090"/>
                </a:lnTo>
                <a:lnTo>
                  <a:pt x="89992" y="336550"/>
                </a:lnTo>
                <a:lnTo>
                  <a:pt x="91287" y="332740"/>
                </a:lnTo>
                <a:lnTo>
                  <a:pt x="90246" y="321310"/>
                </a:lnTo>
                <a:lnTo>
                  <a:pt x="90311" y="312420"/>
                </a:lnTo>
                <a:lnTo>
                  <a:pt x="89878" y="306070"/>
                </a:lnTo>
                <a:lnTo>
                  <a:pt x="88544" y="295910"/>
                </a:lnTo>
                <a:lnTo>
                  <a:pt x="86933" y="287020"/>
                </a:lnTo>
                <a:lnTo>
                  <a:pt x="84369" y="275590"/>
                </a:lnTo>
                <a:lnTo>
                  <a:pt x="83069" y="267970"/>
                </a:lnTo>
                <a:lnTo>
                  <a:pt x="81947" y="260350"/>
                </a:lnTo>
                <a:lnTo>
                  <a:pt x="81267" y="255270"/>
                </a:lnTo>
                <a:lnTo>
                  <a:pt x="79520" y="247650"/>
                </a:lnTo>
                <a:lnTo>
                  <a:pt x="75999" y="234950"/>
                </a:lnTo>
                <a:lnTo>
                  <a:pt x="69951" y="218440"/>
                </a:lnTo>
                <a:lnTo>
                  <a:pt x="112827" y="218440"/>
                </a:lnTo>
                <a:lnTo>
                  <a:pt x="112536" y="234950"/>
                </a:lnTo>
                <a:lnTo>
                  <a:pt x="112225" y="248920"/>
                </a:lnTo>
                <a:lnTo>
                  <a:pt x="111894" y="260350"/>
                </a:lnTo>
                <a:lnTo>
                  <a:pt x="111934" y="269240"/>
                </a:lnTo>
                <a:lnTo>
                  <a:pt x="112217" y="278130"/>
                </a:lnTo>
                <a:lnTo>
                  <a:pt x="112966" y="280670"/>
                </a:lnTo>
                <a:lnTo>
                  <a:pt x="113804" y="281940"/>
                </a:lnTo>
                <a:lnTo>
                  <a:pt x="113309" y="287020"/>
                </a:lnTo>
                <a:lnTo>
                  <a:pt x="113715" y="289560"/>
                </a:lnTo>
                <a:lnTo>
                  <a:pt x="114058" y="293370"/>
                </a:lnTo>
                <a:lnTo>
                  <a:pt x="114452" y="300990"/>
                </a:lnTo>
                <a:lnTo>
                  <a:pt x="115989" y="304800"/>
                </a:lnTo>
                <a:lnTo>
                  <a:pt x="116364" y="309880"/>
                </a:lnTo>
                <a:lnTo>
                  <a:pt x="115601" y="318770"/>
                </a:lnTo>
                <a:lnTo>
                  <a:pt x="113614" y="334010"/>
                </a:lnTo>
                <a:lnTo>
                  <a:pt x="112522" y="339090"/>
                </a:lnTo>
                <a:lnTo>
                  <a:pt x="112100" y="347980"/>
                </a:lnTo>
                <a:lnTo>
                  <a:pt x="111772" y="354330"/>
                </a:lnTo>
                <a:lnTo>
                  <a:pt x="107365" y="355600"/>
                </a:lnTo>
                <a:lnTo>
                  <a:pt x="105575" y="358140"/>
                </a:lnTo>
                <a:lnTo>
                  <a:pt x="106514" y="361950"/>
                </a:lnTo>
                <a:lnTo>
                  <a:pt x="105816" y="368300"/>
                </a:lnTo>
                <a:lnTo>
                  <a:pt x="107861" y="370840"/>
                </a:lnTo>
                <a:lnTo>
                  <a:pt x="105778" y="377190"/>
                </a:lnTo>
                <a:lnTo>
                  <a:pt x="103733" y="382270"/>
                </a:lnTo>
                <a:lnTo>
                  <a:pt x="86182" y="383540"/>
                </a:lnTo>
                <a:close/>
              </a:path>
              <a:path w="167004" h="383539">
                <a:moveTo>
                  <a:pt x="19456" y="383540"/>
                </a:moveTo>
                <a:lnTo>
                  <a:pt x="11963" y="383540"/>
                </a:lnTo>
                <a:lnTo>
                  <a:pt x="6007" y="381000"/>
                </a:lnTo>
                <a:lnTo>
                  <a:pt x="0" y="379730"/>
                </a:lnTo>
                <a:lnTo>
                  <a:pt x="2082" y="373380"/>
                </a:lnTo>
                <a:lnTo>
                  <a:pt x="9131" y="373380"/>
                </a:lnTo>
                <a:lnTo>
                  <a:pt x="12611" y="372110"/>
                </a:lnTo>
                <a:lnTo>
                  <a:pt x="20891" y="368300"/>
                </a:lnTo>
                <a:lnTo>
                  <a:pt x="22136" y="364490"/>
                </a:lnTo>
                <a:lnTo>
                  <a:pt x="23723" y="364490"/>
                </a:lnTo>
                <a:lnTo>
                  <a:pt x="25311" y="363220"/>
                </a:lnTo>
                <a:lnTo>
                  <a:pt x="25006" y="367030"/>
                </a:lnTo>
                <a:lnTo>
                  <a:pt x="51516" y="367030"/>
                </a:lnTo>
                <a:lnTo>
                  <a:pt x="51701" y="379730"/>
                </a:lnTo>
                <a:lnTo>
                  <a:pt x="48475" y="381000"/>
                </a:lnTo>
                <a:lnTo>
                  <a:pt x="30568" y="381000"/>
                </a:lnTo>
                <a:lnTo>
                  <a:pt x="19456" y="383540"/>
                </a:lnTo>
                <a:close/>
              </a:path>
            </a:pathLst>
          </a:custGeom>
          <a:solidFill>
            <a:srgbClr val="90C55C"/>
          </a:solidFill>
        </p:spPr>
        <p:txBody>
          <a:bodyPr wrap="square" lIns="0" tIns="0" rIns="0" bIns="0" rtlCol="0"/>
          <a:lstStyle/>
          <a:p>
            <a:endParaRPr/>
          </a:p>
        </p:txBody>
      </p:sp>
      <p:pic>
        <p:nvPicPr>
          <p:cNvPr id="13" name="object 13"/>
          <p:cNvPicPr/>
          <p:nvPr/>
        </p:nvPicPr>
        <p:blipFill>
          <a:blip r:embed="rId5" cstate="print"/>
          <a:stretch>
            <a:fillRect/>
          </a:stretch>
        </p:blipFill>
        <p:spPr>
          <a:xfrm>
            <a:off x="953249" y="2591943"/>
            <a:ext cx="297103" cy="580377"/>
          </a:xfrm>
          <a:prstGeom prst="rect">
            <a:avLst/>
          </a:prstGeom>
        </p:spPr>
      </p:pic>
      <p:sp>
        <p:nvSpPr>
          <p:cNvPr id="14" name="object 14"/>
          <p:cNvSpPr/>
          <p:nvPr/>
        </p:nvSpPr>
        <p:spPr>
          <a:xfrm>
            <a:off x="1579118" y="2432341"/>
            <a:ext cx="957580" cy="749300"/>
          </a:xfrm>
          <a:custGeom>
            <a:avLst/>
            <a:gdLst/>
            <a:ahLst/>
            <a:cxnLst/>
            <a:rect l="l" t="t" r="r" b="b"/>
            <a:pathLst>
              <a:path w="957580" h="749300">
                <a:moveTo>
                  <a:pt x="226364" y="203682"/>
                </a:moveTo>
                <a:lnTo>
                  <a:pt x="225171" y="203682"/>
                </a:lnTo>
                <a:lnTo>
                  <a:pt x="225031" y="203847"/>
                </a:lnTo>
                <a:lnTo>
                  <a:pt x="226364" y="203682"/>
                </a:lnTo>
                <a:close/>
              </a:path>
              <a:path w="957580" h="749300">
                <a:moveTo>
                  <a:pt x="957211" y="369570"/>
                </a:moveTo>
                <a:lnTo>
                  <a:pt x="957173" y="368300"/>
                </a:lnTo>
                <a:lnTo>
                  <a:pt x="956957" y="360680"/>
                </a:lnTo>
                <a:lnTo>
                  <a:pt x="950366" y="360680"/>
                </a:lnTo>
                <a:lnTo>
                  <a:pt x="951204" y="359410"/>
                </a:lnTo>
                <a:lnTo>
                  <a:pt x="951953" y="358140"/>
                </a:lnTo>
                <a:lnTo>
                  <a:pt x="949972" y="356870"/>
                </a:lnTo>
                <a:lnTo>
                  <a:pt x="947534" y="355600"/>
                </a:lnTo>
                <a:lnTo>
                  <a:pt x="945007" y="354330"/>
                </a:lnTo>
                <a:lnTo>
                  <a:pt x="944257" y="349250"/>
                </a:lnTo>
                <a:lnTo>
                  <a:pt x="940689" y="347980"/>
                </a:lnTo>
                <a:lnTo>
                  <a:pt x="938911" y="346710"/>
                </a:lnTo>
                <a:lnTo>
                  <a:pt x="938580" y="345440"/>
                </a:lnTo>
                <a:lnTo>
                  <a:pt x="938263" y="344170"/>
                </a:lnTo>
                <a:lnTo>
                  <a:pt x="937514" y="342900"/>
                </a:lnTo>
                <a:lnTo>
                  <a:pt x="936523" y="341630"/>
                </a:lnTo>
                <a:lnTo>
                  <a:pt x="940447" y="339090"/>
                </a:lnTo>
                <a:lnTo>
                  <a:pt x="943711" y="334010"/>
                </a:lnTo>
                <a:lnTo>
                  <a:pt x="944905" y="327660"/>
                </a:lnTo>
                <a:lnTo>
                  <a:pt x="942771" y="327660"/>
                </a:lnTo>
                <a:lnTo>
                  <a:pt x="940295" y="326390"/>
                </a:lnTo>
                <a:lnTo>
                  <a:pt x="937717" y="326390"/>
                </a:lnTo>
                <a:lnTo>
                  <a:pt x="937564" y="325120"/>
                </a:lnTo>
                <a:lnTo>
                  <a:pt x="936917" y="323850"/>
                </a:lnTo>
                <a:lnTo>
                  <a:pt x="935088" y="322580"/>
                </a:lnTo>
                <a:lnTo>
                  <a:pt x="932649" y="321310"/>
                </a:lnTo>
                <a:lnTo>
                  <a:pt x="933399" y="318770"/>
                </a:lnTo>
                <a:lnTo>
                  <a:pt x="933450" y="317500"/>
                </a:lnTo>
                <a:lnTo>
                  <a:pt x="933196" y="316230"/>
                </a:lnTo>
                <a:lnTo>
                  <a:pt x="933894" y="316230"/>
                </a:lnTo>
                <a:lnTo>
                  <a:pt x="932319" y="313728"/>
                </a:lnTo>
                <a:lnTo>
                  <a:pt x="930122" y="309880"/>
                </a:lnTo>
                <a:lnTo>
                  <a:pt x="927646" y="306070"/>
                </a:lnTo>
                <a:lnTo>
                  <a:pt x="928585" y="306070"/>
                </a:lnTo>
                <a:lnTo>
                  <a:pt x="926401" y="302260"/>
                </a:lnTo>
                <a:lnTo>
                  <a:pt x="924280" y="299720"/>
                </a:lnTo>
                <a:lnTo>
                  <a:pt x="923226" y="298450"/>
                </a:lnTo>
                <a:lnTo>
                  <a:pt x="921537" y="297180"/>
                </a:lnTo>
                <a:lnTo>
                  <a:pt x="919861" y="295910"/>
                </a:lnTo>
                <a:lnTo>
                  <a:pt x="921092" y="295910"/>
                </a:lnTo>
                <a:lnTo>
                  <a:pt x="922134" y="294640"/>
                </a:lnTo>
                <a:lnTo>
                  <a:pt x="926503" y="288290"/>
                </a:lnTo>
                <a:lnTo>
                  <a:pt x="924420" y="285750"/>
                </a:lnTo>
                <a:lnTo>
                  <a:pt x="923378" y="284480"/>
                </a:lnTo>
                <a:lnTo>
                  <a:pt x="922337" y="283210"/>
                </a:lnTo>
                <a:lnTo>
                  <a:pt x="920546" y="281940"/>
                </a:lnTo>
                <a:lnTo>
                  <a:pt x="917321" y="280670"/>
                </a:lnTo>
                <a:lnTo>
                  <a:pt x="913853" y="281940"/>
                </a:lnTo>
                <a:lnTo>
                  <a:pt x="912164" y="276860"/>
                </a:lnTo>
                <a:lnTo>
                  <a:pt x="909675" y="274320"/>
                </a:lnTo>
                <a:lnTo>
                  <a:pt x="908443" y="273050"/>
                </a:lnTo>
                <a:lnTo>
                  <a:pt x="906360" y="272643"/>
                </a:lnTo>
                <a:lnTo>
                  <a:pt x="906360" y="304800"/>
                </a:lnTo>
                <a:lnTo>
                  <a:pt x="905967" y="304800"/>
                </a:lnTo>
                <a:lnTo>
                  <a:pt x="905522" y="303530"/>
                </a:lnTo>
                <a:lnTo>
                  <a:pt x="904024" y="303530"/>
                </a:lnTo>
                <a:lnTo>
                  <a:pt x="902639" y="302260"/>
                </a:lnTo>
                <a:lnTo>
                  <a:pt x="901153" y="300990"/>
                </a:lnTo>
                <a:lnTo>
                  <a:pt x="901344" y="300990"/>
                </a:lnTo>
                <a:lnTo>
                  <a:pt x="901446" y="299720"/>
                </a:lnTo>
                <a:lnTo>
                  <a:pt x="903732" y="299720"/>
                </a:lnTo>
                <a:lnTo>
                  <a:pt x="903986" y="300990"/>
                </a:lnTo>
                <a:lnTo>
                  <a:pt x="904925" y="302260"/>
                </a:lnTo>
                <a:lnTo>
                  <a:pt x="906360" y="304800"/>
                </a:lnTo>
                <a:lnTo>
                  <a:pt x="906360" y="272643"/>
                </a:lnTo>
                <a:lnTo>
                  <a:pt x="901992" y="271780"/>
                </a:lnTo>
                <a:lnTo>
                  <a:pt x="901255" y="271780"/>
                </a:lnTo>
                <a:lnTo>
                  <a:pt x="900557" y="270510"/>
                </a:lnTo>
                <a:lnTo>
                  <a:pt x="898867" y="270510"/>
                </a:lnTo>
                <a:lnTo>
                  <a:pt x="898867" y="431800"/>
                </a:lnTo>
                <a:lnTo>
                  <a:pt x="898423" y="433070"/>
                </a:lnTo>
                <a:lnTo>
                  <a:pt x="897089" y="433070"/>
                </a:lnTo>
                <a:lnTo>
                  <a:pt x="896632" y="434340"/>
                </a:lnTo>
                <a:lnTo>
                  <a:pt x="896239" y="434340"/>
                </a:lnTo>
                <a:lnTo>
                  <a:pt x="896188" y="431800"/>
                </a:lnTo>
                <a:lnTo>
                  <a:pt x="898867" y="431800"/>
                </a:lnTo>
                <a:lnTo>
                  <a:pt x="898867" y="270510"/>
                </a:lnTo>
                <a:lnTo>
                  <a:pt x="897331" y="267970"/>
                </a:lnTo>
                <a:lnTo>
                  <a:pt x="893864" y="265430"/>
                </a:lnTo>
                <a:lnTo>
                  <a:pt x="889647" y="264160"/>
                </a:lnTo>
                <a:lnTo>
                  <a:pt x="891082" y="262890"/>
                </a:lnTo>
                <a:lnTo>
                  <a:pt x="892225" y="261620"/>
                </a:lnTo>
                <a:lnTo>
                  <a:pt x="892873" y="260350"/>
                </a:lnTo>
                <a:lnTo>
                  <a:pt x="893114" y="260350"/>
                </a:lnTo>
                <a:lnTo>
                  <a:pt x="893216" y="259080"/>
                </a:lnTo>
                <a:lnTo>
                  <a:pt x="893368" y="259080"/>
                </a:lnTo>
                <a:lnTo>
                  <a:pt x="896632" y="257810"/>
                </a:lnTo>
                <a:lnTo>
                  <a:pt x="899769" y="255270"/>
                </a:lnTo>
                <a:lnTo>
                  <a:pt x="900341" y="254000"/>
                </a:lnTo>
                <a:lnTo>
                  <a:pt x="902093" y="250190"/>
                </a:lnTo>
                <a:lnTo>
                  <a:pt x="897483" y="247650"/>
                </a:lnTo>
                <a:lnTo>
                  <a:pt x="890739" y="245110"/>
                </a:lnTo>
                <a:lnTo>
                  <a:pt x="884974" y="243840"/>
                </a:lnTo>
                <a:lnTo>
                  <a:pt x="884974" y="241300"/>
                </a:lnTo>
                <a:lnTo>
                  <a:pt x="885571" y="240030"/>
                </a:lnTo>
                <a:lnTo>
                  <a:pt x="884885" y="240030"/>
                </a:lnTo>
                <a:lnTo>
                  <a:pt x="884631" y="238760"/>
                </a:lnTo>
                <a:lnTo>
                  <a:pt x="884237" y="237490"/>
                </a:lnTo>
                <a:lnTo>
                  <a:pt x="883539" y="234950"/>
                </a:lnTo>
                <a:lnTo>
                  <a:pt x="882446" y="236220"/>
                </a:lnTo>
                <a:lnTo>
                  <a:pt x="881253" y="236220"/>
                </a:lnTo>
                <a:lnTo>
                  <a:pt x="880021" y="237490"/>
                </a:lnTo>
                <a:lnTo>
                  <a:pt x="879716" y="237261"/>
                </a:lnTo>
                <a:lnTo>
                  <a:pt x="879716" y="308610"/>
                </a:lnTo>
                <a:lnTo>
                  <a:pt x="879221" y="309880"/>
                </a:lnTo>
                <a:lnTo>
                  <a:pt x="879221" y="307340"/>
                </a:lnTo>
                <a:lnTo>
                  <a:pt x="879475" y="308610"/>
                </a:lnTo>
                <a:lnTo>
                  <a:pt x="879716" y="308610"/>
                </a:lnTo>
                <a:lnTo>
                  <a:pt x="879716" y="237261"/>
                </a:lnTo>
                <a:lnTo>
                  <a:pt x="876744" y="234950"/>
                </a:lnTo>
                <a:lnTo>
                  <a:pt x="873074" y="233680"/>
                </a:lnTo>
                <a:lnTo>
                  <a:pt x="869645" y="232410"/>
                </a:lnTo>
                <a:lnTo>
                  <a:pt x="870534" y="231140"/>
                </a:lnTo>
                <a:lnTo>
                  <a:pt x="872324" y="228600"/>
                </a:lnTo>
                <a:lnTo>
                  <a:pt x="872832" y="226060"/>
                </a:lnTo>
                <a:lnTo>
                  <a:pt x="873353" y="223520"/>
                </a:lnTo>
                <a:lnTo>
                  <a:pt x="873620" y="222250"/>
                </a:lnTo>
                <a:lnTo>
                  <a:pt x="872540" y="219710"/>
                </a:lnTo>
                <a:lnTo>
                  <a:pt x="872007" y="218440"/>
                </a:lnTo>
                <a:lnTo>
                  <a:pt x="870940" y="215900"/>
                </a:lnTo>
                <a:lnTo>
                  <a:pt x="870737" y="214630"/>
                </a:lnTo>
                <a:lnTo>
                  <a:pt x="870242" y="213360"/>
                </a:lnTo>
                <a:lnTo>
                  <a:pt x="863841" y="213360"/>
                </a:lnTo>
                <a:lnTo>
                  <a:pt x="863841" y="375920"/>
                </a:lnTo>
                <a:lnTo>
                  <a:pt x="863803" y="451358"/>
                </a:lnTo>
                <a:lnTo>
                  <a:pt x="863447" y="450850"/>
                </a:lnTo>
                <a:lnTo>
                  <a:pt x="857351" y="449580"/>
                </a:lnTo>
                <a:lnTo>
                  <a:pt x="858989" y="449580"/>
                </a:lnTo>
                <a:lnTo>
                  <a:pt x="860374" y="448310"/>
                </a:lnTo>
                <a:lnTo>
                  <a:pt x="861212" y="447040"/>
                </a:lnTo>
                <a:lnTo>
                  <a:pt x="862012" y="448310"/>
                </a:lnTo>
                <a:lnTo>
                  <a:pt x="862507" y="449580"/>
                </a:lnTo>
                <a:lnTo>
                  <a:pt x="863053" y="448310"/>
                </a:lnTo>
                <a:lnTo>
                  <a:pt x="863295" y="448310"/>
                </a:lnTo>
                <a:lnTo>
                  <a:pt x="863803" y="451358"/>
                </a:lnTo>
                <a:lnTo>
                  <a:pt x="863803" y="375996"/>
                </a:lnTo>
                <a:lnTo>
                  <a:pt x="863206" y="377190"/>
                </a:lnTo>
                <a:lnTo>
                  <a:pt x="862507" y="378460"/>
                </a:lnTo>
                <a:lnTo>
                  <a:pt x="863244" y="375920"/>
                </a:lnTo>
                <a:lnTo>
                  <a:pt x="863841" y="375920"/>
                </a:lnTo>
                <a:lnTo>
                  <a:pt x="863841" y="213360"/>
                </a:lnTo>
                <a:lnTo>
                  <a:pt x="862711" y="213360"/>
                </a:lnTo>
                <a:lnTo>
                  <a:pt x="862711" y="327660"/>
                </a:lnTo>
                <a:lnTo>
                  <a:pt x="862063" y="328930"/>
                </a:lnTo>
                <a:lnTo>
                  <a:pt x="861517" y="328930"/>
                </a:lnTo>
                <a:lnTo>
                  <a:pt x="861072" y="330200"/>
                </a:lnTo>
                <a:lnTo>
                  <a:pt x="860615" y="330200"/>
                </a:lnTo>
                <a:lnTo>
                  <a:pt x="860120" y="328930"/>
                </a:lnTo>
                <a:lnTo>
                  <a:pt x="860475" y="328930"/>
                </a:lnTo>
                <a:lnTo>
                  <a:pt x="861415" y="327660"/>
                </a:lnTo>
                <a:lnTo>
                  <a:pt x="862711" y="327660"/>
                </a:lnTo>
                <a:lnTo>
                  <a:pt x="862711" y="213360"/>
                </a:lnTo>
                <a:lnTo>
                  <a:pt x="859383" y="213360"/>
                </a:lnTo>
                <a:lnTo>
                  <a:pt x="859383" y="386080"/>
                </a:lnTo>
                <a:lnTo>
                  <a:pt x="858393" y="388620"/>
                </a:lnTo>
                <a:lnTo>
                  <a:pt x="858037" y="391160"/>
                </a:lnTo>
                <a:lnTo>
                  <a:pt x="858989" y="393700"/>
                </a:lnTo>
                <a:lnTo>
                  <a:pt x="859180" y="394970"/>
                </a:lnTo>
                <a:lnTo>
                  <a:pt x="858088" y="394970"/>
                </a:lnTo>
                <a:lnTo>
                  <a:pt x="858139" y="392430"/>
                </a:lnTo>
                <a:lnTo>
                  <a:pt x="857986" y="391160"/>
                </a:lnTo>
                <a:lnTo>
                  <a:pt x="857846" y="389890"/>
                </a:lnTo>
                <a:lnTo>
                  <a:pt x="857199" y="388620"/>
                </a:lnTo>
                <a:lnTo>
                  <a:pt x="858037" y="387350"/>
                </a:lnTo>
                <a:lnTo>
                  <a:pt x="858786" y="386080"/>
                </a:lnTo>
                <a:lnTo>
                  <a:pt x="859383" y="386080"/>
                </a:lnTo>
                <a:lnTo>
                  <a:pt x="859383" y="213360"/>
                </a:lnTo>
                <a:lnTo>
                  <a:pt x="856602" y="213360"/>
                </a:lnTo>
                <a:lnTo>
                  <a:pt x="856602" y="223520"/>
                </a:lnTo>
                <a:lnTo>
                  <a:pt x="856551" y="226060"/>
                </a:lnTo>
                <a:lnTo>
                  <a:pt x="856259" y="226060"/>
                </a:lnTo>
                <a:lnTo>
                  <a:pt x="855954" y="224790"/>
                </a:lnTo>
                <a:lnTo>
                  <a:pt x="855560" y="224790"/>
                </a:lnTo>
                <a:lnTo>
                  <a:pt x="855268" y="223520"/>
                </a:lnTo>
                <a:lnTo>
                  <a:pt x="856602" y="223520"/>
                </a:lnTo>
                <a:lnTo>
                  <a:pt x="856602" y="213360"/>
                </a:lnTo>
                <a:lnTo>
                  <a:pt x="848017" y="213360"/>
                </a:lnTo>
                <a:lnTo>
                  <a:pt x="848017" y="283210"/>
                </a:lnTo>
                <a:lnTo>
                  <a:pt x="845934" y="283210"/>
                </a:lnTo>
                <a:lnTo>
                  <a:pt x="845934" y="294640"/>
                </a:lnTo>
                <a:lnTo>
                  <a:pt x="840879" y="294640"/>
                </a:lnTo>
                <a:lnTo>
                  <a:pt x="838047" y="295910"/>
                </a:lnTo>
                <a:lnTo>
                  <a:pt x="838047" y="293370"/>
                </a:lnTo>
                <a:lnTo>
                  <a:pt x="837450" y="290830"/>
                </a:lnTo>
                <a:lnTo>
                  <a:pt x="836307" y="289560"/>
                </a:lnTo>
                <a:lnTo>
                  <a:pt x="837704" y="288290"/>
                </a:lnTo>
                <a:lnTo>
                  <a:pt x="839038" y="287020"/>
                </a:lnTo>
                <a:lnTo>
                  <a:pt x="840232" y="285750"/>
                </a:lnTo>
                <a:lnTo>
                  <a:pt x="841717" y="288290"/>
                </a:lnTo>
                <a:lnTo>
                  <a:pt x="843661" y="292100"/>
                </a:lnTo>
                <a:lnTo>
                  <a:pt x="845934" y="294640"/>
                </a:lnTo>
                <a:lnTo>
                  <a:pt x="845934" y="283210"/>
                </a:lnTo>
                <a:lnTo>
                  <a:pt x="843013" y="283210"/>
                </a:lnTo>
                <a:lnTo>
                  <a:pt x="840320" y="284467"/>
                </a:lnTo>
                <a:lnTo>
                  <a:pt x="839736" y="283210"/>
                </a:lnTo>
                <a:lnTo>
                  <a:pt x="839038" y="281940"/>
                </a:lnTo>
                <a:lnTo>
                  <a:pt x="841019" y="281940"/>
                </a:lnTo>
                <a:lnTo>
                  <a:pt x="842073" y="280670"/>
                </a:lnTo>
                <a:lnTo>
                  <a:pt x="846924" y="280670"/>
                </a:lnTo>
                <a:lnTo>
                  <a:pt x="847229" y="281940"/>
                </a:lnTo>
                <a:lnTo>
                  <a:pt x="847572" y="281940"/>
                </a:lnTo>
                <a:lnTo>
                  <a:pt x="848017" y="283210"/>
                </a:lnTo>
                <a:lnTo>
                  <a:pt x="848017" y="213360"/>
                </a:lnTo>
                <a:lnTo>
                  <a:pt x="821829" y="213360"/>
                </a:lnTo>
                <a:lnTo>
                  <a:pt x="821829" y="345440"/>
                </a:lnTo>
                <a:lnTo>
                  <a:pt x="821778" y="346710"/>
                </a:lnTo>
                <a:lnTo>
                  <a:pt x="821728" y="345440"/>
                </a:lnTo>
                <a:lnTo>
                  <a:pt x="821829" y="213360"/>
                </a:lnTo>
                <a:lnTo>
                  <a:pt x="817613" y="213360"/>
                </a:lnTo>
                <a:lnTo>
                  <a:pt x="817613" y="289560"/>
                </a:lnTo>
                <a:lnTo>
                  <a:pt x="817410" y="290830"/>
                </a:lnTo>
                <a:lnTo>
                  <a:pt x="817257" y="292100"/>
                </a:lnTo>
                <a:lnTo>
                  <a:pt x="816813" y="292100"/>
                </a:lnTo>
                <a:lnTo>
                  <a:pt x="816521" y="290830"/>
                </a:lnTo>
                <a:lnTo>
                  <a:pt x="817067" y="290830"/>
                </a:lnTo>
                <a:lnTo>
                  <a:pt x="817257" y="289560"/>
                </a:lnTo>
                <a:lnTo>
                  <a:pt x="817613" y="289560"/>
                </a:lnTo>
                <a:lnTo>
                  <a:pt x="817613" y="213360"/>
                </a:lnTo>
                <a:lnTo>
                  <a:pt x="816076" y="213360"/>
                </a:lnTo>
                <a:lnTo>
                  <a:pt x="816076" y="318770"/>
                </a:lnTo>
                <a:lnTo>
                  <a:pt x="815530" y="319532"/>
                </a:lnTo>
                <a:lnTo>
                  <a:pt x="815530" y="410210"/>
                </a:lnTo>
                <a:lnTo>
                  <a:pt x="815479" y="411480"/>
                </a:lnTo>
                <a:lnTo>
                  <a:pt x="814184" y="412750"/>
                </a:lnTo>
                <a:lnTo>
                  <a:pt x="813041" y="414020"/>
                </a:lnTo>
                <a:lnTo>
                  <a:pt x="812152" y="415290"/>
                </a:lnTo>
                <a:lnTo>
                  <a:pt x="811999" y="412750"/>
                </a:lnTo>
                <a:lnTo>
                  <a:pt x="814133" y="411480"/>
                </a:lnTo>
                <a:lnTo>
                  <a:pt x="815276" y="410210"/>
                </a:lnTo>
                <a:lnTo>
                  <a:pt x="815530" y="410210"/>
                </a:lnTo>
                <a:lnTo>
                  <a:pt x="815530" y="319532"/>
                </a:lnTo>
                <a:lnTo>
                  <a:pt x="814806" y="320522"/>
                </a:lnTo>
                <a:lnTo>
                  <a:pt x="814832" y="320040"/>
                </a:lnTo>
                <a:lnTo>
                  <a:pt x="814882" y="318770"/>
                </a:lnTo>
                <a:lnTo>
                  <a:pt x="816076" y="318770"/>
                </a:lnTo>
                <a:lnTo>
                  <a:pt x="816076" y="213360"/>
                </a:lnTo>
                <a:lnTo>
                  <a:pt x="813168" y="213360"/>
                </a:lnTo>
                <a:lnTo>
                  <a:pt x="813168" y="324065"/>
                </a:lnTo>
                <a:lnTo>
                  <a:pt x="812901" y="327660"/>
                </a:lnTo>
                <a:lnTo>
                  <a:pt x="812355" y="326390"/>
                </a:lnTo>
                <a:lnTo>
                  <a:pt x="811606" y="326390"/>
                </a:lnTo>
                <a:lnTo>
                  <a:pt x="811606" y="416560"/>
                </a:lnTo>
                <a:lnTo>
                  <a:pt x="810818" y="417830"/>
                </a:lnTo>
                <a:lnTo>
                  <a:pt x="810615" y="417830"/>
                </a:lnTo>
                <a:lnTo>
                  <a:pt x="807643" y="419100"/>
                </a:lnTo>
                <a:lnTo>
                  <a:pt x="805459" y="420370"/>
                </a:lnTo>
                <a:lnTo>
                  <a:pt x="804164" y="421640"/>
                </a:lnTo>
                <a:lnTo>
                  <a:pt x="801738" y="421640"/>
                </a:lnTo>
                <a:lnTo>
                  <a:pt x="801344" y="420370"/>
                </a:lnTo>
                <a:lnTo>
                  <a:pt x="800989" y="420370"/>
                </a:lnTo>
                <a:lnTo>
                  <a:pt x="803122" y="419100"/>
                </a:lnTo>
                <a:lnTo>
                  <a:pt x="807834" y="415290"/>
                </a:lnTo>
                <a:lnTo>
                  <a:pt x="808977" y="415290"/>
                </a:lnTo>
                <a:lnTo>
                  <a:pt x="810272" y="416560"/>
                </a:lnTo>
                <a:lnTo>
                  <a:pt x="811606" y="416560"/>
                </a:lnTo>
                <a:lnTo>
                  <a:pt x="811606" y="326390"/>
                </a:lnTo>
                <a:lnTo>
                  <a:pt x="811263" y="326390"/>
                </a:lnTo>
                <a:lnTo>
                  <a:pt x="813168" y="324065"/>
                </a:lnTo>
                <a:lnTo>
                  <a:pt x="813168" y="213360"/>
                </a:lnTo>
                <a:lnTo>
                  <a:pt x="810018" y="213360"/>
                </a:lnTo>
                <a:lnTo>
                  <a:pt x="810018" y="334010"/>
                </a:lnTo>
                <a:lnTo>
                  <a:pt x="808139" y="336550"/>
                </a:lnTo>
                <a:lnTo>
                  <a:pt x="806945" y="340360"/>
                </a:lnTo>
                <a:lnTo>
                  <a:pt x="806894" y="344170"/>
                </a:lnTo>
                <a:lnTo>
                  <a:pt x="805103" y="344170"/>
                </a:lnTo>
                <a:lnTo>
                  <a:pt x="805103" y="387350"/>
                </a:lnTo>
                <a:lnTo>
                  <a:pt x="803922" y="387350"/>
                </a:lnTo>
                <a:lnTo>
                  <a:pt x="803376" y="388620"/>
                </a:lnTo>
                <a:lnTo>
                  <a:pt x="803224" y="387350"/>
                </a:lnTo>
                <a:lnTo>
                  <a:pt x="802919" y="386080"/>
                </a:lnTo>
                <a:lnTo>
                  <a:pt x="802424" y="384810"/>
                </a:lnTo>
                <a:lnTo>
                  <a:pt x="803275" y="386080"/>
                </a:lnTo>
                <a:lnTo>
                  <a:pt x="804164" y="386080"/>
                </a:lnTo>
                <a:lnTo>
                  <a:pt x="805103" y="387350"/>
                </a:lnTo>
                <a:lnTo>
                  <a:pt x="805103" y="344170"/>
                </a:lnTo>
                <a:lnTo>
                  <a:pt x="801433" y="344170"/>
                </a:lnTo>
                <a:lnTo>
                  <a:pt x="801116" y="342900"/>
                </a:lnTo>
                <a:lnTo>
                  <a:pt x="800798" y="341630"/>
                </a:lnTo>
                <a:lnTo>
                  <a:pt x="799655" y="339090"/>
                </a:lnTo>
                <a:lnTo>
                  <a:pt x="798614" y="338340"/>
                </a:lnTo>
                <a:lnTo>
                  <a:pt x="798614" y="361950"/>
                </a:lnTo>
                <a:lnTo>
                  <a:pt x="797369" y="363220"/>
                </a:lnTo>
                <a:lnTo>
                  <a:pt x="796925" y="364490"/>
                </a:lnTo>
                <a:lnTo>
                  <a:pt x="796823" y="365760"/>
                </a:lnTo>
                <a:lnTo>
                  <a:pt x="795235" y="364490"/>
                </a:lnTo>
                <a:lnTo>
                  <a:pt x="792010" y="364490"/>
                </a:lnTo>
                <a:lnTo>
                  <a:pt x="791857" y="363220"/>
                </a:lnTo>
                <a:lnTo>
                  <a:pt x="791718" y="361950"/>
                </a:lnTo>
                <a:lnTo>
                  <a:pt x="791273" y="360680"/>
                </a:lnTo>
                <a:lnTo>
                  <a:pt x="790422" y="359410"/>
                </a:lnTo>
                <a:lnTo>
                  <a:pt x="789978" y="359410"/>
                </a:lnTo>
                <a:lnTo>
                  <a:pt x="790130" y="358140"/>
                </a:lnTo>
                <a:lnTo>
                  <a:pt x="793648" y="358140"/>
                </a:lnTo>
                <a:lnTo>
                  <a:pt x="795235" y="359410"/>
                </a:lnTo>
                <a:lnTo>
                  <a:pt x="796772" y="359410"/>
                </a:lnTo>
                <a:lnTo>
                  <a:pt x="797471" y="358140"/>
                </a:lnTo>
                <a:lnTo>
                  <a:pt x="797712" y="358140"/>
                </a:lnTo>
                <a:lnTo>
                  <a:pt x="798614" y="361950"/>
                </a:lnTo>
                <a:lnTo>
                  <a:pt x="798614" y="338340"/>
                </a:lnTo>
                <a:lnTo>
                  <a:pt x="797915" y="337820"/>
                </a:lnTo>
                <a:lnTo>
                  <a:pt x="799350" y="336550"/>
                </a:lnTo>
                <a:lnTo>
                  <a:pt x="800798" y="335280"/>
                </a:lnTo>
                <a:lnTo>
                  <a:pt x="804316" y="334010"/>
                </a:lnTo>
                <a:lnTo>
                  <a:pt x="807389" y="330200"/>
                </a:lnTo>
                <a:lnTo>
                  <a:pt x="809180" y="332740"/>
                </a:lnTo>
                <a:lnTo>
                  <a:pt x="810018" y="334010"/>
                </a:lnTo>
                <a:lnTo>
                  <a:pt x="810018" y="213360"/>
                </a:lnTo>
                <a:lnTo>
                  <a:pt x="797166" y="213360"/>
                </a:lnTo>
                <a:lnTo>
                  <a:pt x="797166" y="336550"/>
                </a:lnTo>
                <a:lnTo>
                  <a:pt x="796531" y="336550"/>
                </a:lnTo>
                <a:lnTo>
                  <a:pt x="795883" y="335280"/>
                </a:lnTo>
                <a:lnTo>
                  <a:pt x="795134" y="335280"/>
                </a:lnTo>
                <a:lnTo>
                  <a:pt x="794639" y="334010"/>
                </a:lnTo>
                <a:lnTo>
                  <a:pt x="793699" y="331470"/>
                </a:lnTo>
                <a:lnTo>
                  <a:pt x="792353" y="330200"/>
                </a:lnTo>
                <a:lnTo>
                  <a:pt x="794639" y="330200"/>
                </a:lnTo>
                <a:lnTo>
                  <a:pt x="795032" y="332740"/>
                </a:lnTo>
                <a:lnTo>
                  <a:pt x="795832" y="334010"/>
                </a:lnTo>
                <a:lnTo>
                  <a:pt x="797166" y="336550"/>
                </a:lnTo>
                <a:lnTo>
                  <a:pt x="797166" y="213360"/>
                </a:lnTo>
                <a:lnTo>
                  <a:pt x="783424" y="213360"/>
                </a:lnTo>
                <a:lnTo>
                  <a:pt x="783424" y="285750"/>
                </a:lnTo>
                <a:lnTo>
                  <a:pt x="783031" y="287020"/>
                </a:lnTo>
                <a:lnTo>
                  <a:pt x="782929" y="288290"/>
                </a:lnTo>
                <a:lnTo>
                  <a:pt x="782739" y="289560"/>
                </a:lnTo>
                <a:lnTo>
                  <a:pt x="781786" y="289560"/>
                </a:lnTo>
                <a:lnTo>
                  <a:pt x="780846" y="290830"/>
                </a:lnTo>
                <a:lnTo>
                  <a:pt x="779957" y="290830"/>
                </a:lnTo>
                <a:lnTo>
                  <a:pt x="780948" y="289560"/>
                </a:lnTo>
                <a:lnTo>
                  <a:pt x="781646" y="288290"/>
                </a:lnTo>
                <a:lnTo>
                  <a:pt x="781888" y="287020"/>
                </a:lnTo>
                <a:lnTo>
                  <a:pt x="783424" y="285750"/>
                </a:lnTo>
                <a:lnTo>
                  <a:pt x="783424" y="213360"/>
                </a:lnTo>
                <a:lnTo>
                  <a:pt x="779018" y="213360"/>
                </a:lnTo>
                <a:lnTo>
                  <a:pt x="779018" y="264160"/>
                </a:lnTo>
                <a:lnTo>
                  <a:pt x="778916" y="265430"/>
                </a:lnTo>
                <a:lnTo>
                  <a:pt x="778573" y="265430"/>
                </a:lnTo>
                <a:lnTo>
                  <a:pt x="779018" y="264160"/>
                </a:lnTo>
                <a:lnTo>
                  <a:pt x="779018" y="213360"/>
                </a:lnTo>
                <a:lnTo>
                  <a:pt x="772668" y="213360"/>
                </a:lnTo>
                <a:lnTo>
                  <a:pt x="772668" y="369570"/>
                </a:lnTo>
                <a:lnTo>
                  <a:pt x="772071" y="370840"/>
                </a:lnTo>
                <a:lnTo>
                  <a:pt x="771766" y="370840"/>
                </a:lnTo>
                <a:lnTo>
                  <a:pt x="771918" y="369570"/>
                </a:lnTo>
                <a:lnTo>
                  <a:pt x="772668" y="369570"/>
                </a:lnTo>
                <a:lnTo>
                  <a:pt x="772668" y="213360"/>
                </a:lnTo>
                <a:lnTo>
                  <a:pt x="770229" y="213360"/>
                </a:lnTo>
                <a:lnTo>
                  <a:pt x="770229" y="379730"/>
                </a:lnTo>
                <a:lnTo>
                  <a:pt x="770039" y="381000"/>
                </a:lnTo>
                <a:lnTo>
                  <a:pt x="765073" y="381000"/>
                </a:lnTo>
                <a:lnTo>
                  <a:pt x="765365" y="379730"/>
                </a:lnTo>
                <a:lnTo>
                  <a:pt x="765467" y="378460"/>
                </a:lnTo>
                <a:lnTo>
                  <a:pt x="765175" y="377190"/>
                </a:lnTo>
                <a:lnTo>
                  <a:pt x="766368" y="377190"/>
                </a:lnTo>
                <a:lnTo>
                  <a:pt x="768197" y="375920"/>
                </a:lnTo>
                <a:lnTo>
                  <a:pt x="769086" y="375920"/>
                </a:lnTo>
                <a:lnTo>
                  <a:pt x="769785" y="374650"/>
                </a:lnTo>
                <a:lnTo>
                  <a:pt x="769442" y="377190"/>
                </a:lnTo>
                <a:lnTo>
                  <a:pt x="769683" y="378460"/>
                </a:lnTo>
                <a:lnTo>
                  <a:pt x="770229" y="379730"/>
                </a:lnTo>
                <a:lnTo>
                  <a:pt x="770229" y="213360"/>
                </a:lnTo>
                <a:lnTo>
                  <a:pt x="764870" y="213360"/>
                </a:lnTo>
                <a:lnTo>
                  <a:pt x="764870" y="490220"/>
                </a:lnTo>
                <a:lnTo>
                  <a:pt x="763854" y="493737"/>
                </a:lnTo>
                <a:lnTo>
                  <a:pt x="762838" y="488950"/>
                </a:lnTo>
                <a:lnTo>
                  <a:pt x="764184" y="490220"/>
                </a:lnTo>
                <a:lnTo>
                  <a:pt x="764870" y="490220"/>
                </a:lnTo>
                <a:lnTo>
                  <a:pt x="764870" y="213360"/>
                </a:lnTo>
                <a:lnTo>
                  <a:pt x="759561" y="213360"/>
                </a:lnTo>
                <a:lnTo>
                  <a:pt x="759561" y="349250"/>
                </a:lnTo>
                <a:lnTo>
                  <a:pt x="755840" y="351790"/>
                </a:lnTo>
                <a:lnTo>
                  <a:pt x="754303" y="354330"/>
                </a:lnTo>
                <a:lnTo>
                  <a:pt x="752919" y="354330"/>
                </a:lnTo>
                <a:lnTo>
                  <a:pt x="751586" y="353060"/>
                </a:lnTo>
                <a:lnTo>
                  <a:pt x="749096" y="353060"/>
                </a:lnTo>
                <a:lnTo>
                  <a:pt x="747560" y="351790"/>
                </a:lnTo>
                <a:lnTo>
                  <a:pt x="747217" y="351624"/>
                </a:lnTo>
                <a:lnTo>
                  <a:pt x="747217" y="386080"/>
                </a:lnTo>
                <a:lnTo>
                  <a:pt x="746125" y="386080"/>
                </a:lnTo>
                <a:lnTo>
                  <a:pt x="743991" y="387350"/>
                </a:lnTo>
                <a:lnTo>
                  <a:pt x="739825" y="387350"/>
                </a:lnTo>
                <a:lnTo>
                  <a:pt x="741311" y="384810"/>
                </a:lnTo>
                <a:lnTo>
                  <a:pt x="742010" y="383540"/>
                </a:lnTo>
                <a:lnTo>
                  <a:pt x="742645" y="384810"/>
                </a:lnTo>
                <a:lnTo>
                  <a:pt x="744486" y="384810"/>
                </a:lnTo>
                <a:lnTo>
                  <a:pt x="744880" y="383540"/>
                </a:lnTo>
                <a:lnTo>
                  <a:pt x="745274" y="382270"/>
                </a:lnTo>
                <a:lnTo>
                  <a:pt x="745820" y="383540"/>
                </a:lnTo>
                <a:lnTo>
                  <a:pt x="747166" y="383540"/>
                </a:lnTo>
                <a:lnTo>
                  <a:pt x="747217" y="386080"/>
                </a:lnTo>
                <a:lnTo>
                  <a:pt x="747217" y="351624"/>
                </a:lnTo>
                <a:lnTo>
                  <a:pt x="744982" y="350520"/>
                </a:lnTo>
                <a:lnTo>
                  <a:pt x="742149" y="351790"/>
                </a:lnTo>
                <a:lnTo>
                  <a:pt x="743610" y="350520"/>
                </a:lnTo>
                <a:lnTo>
                  <a:pt x="745083" y="349250"/>
                </a:lnTo>
                <a:lnTo>
                  <a:pt x="747953" y="346710"/>
                </a:lnTo>
                <a:lnTo>
                  <a:pt x="750036" y="342900"/>
                </a:lnTo>
                <a:lnTo>
                  <a:pt x="754608" y="342900"/>
                </a:lnTo>
                <a:lnTo>
                  <a:pt x="755497" y="345440"/>
                </a:lnTo>
                <a:lnTo>
                  <a:pt x="757237" y="346710"/>
                </a:lnTo>
                <a:lnTo>
                  <a:pt x="759561" y="349250"/>
                </a:lnTo>
                <a:lnTo>
                  <a:pt x="759561" y="213360"/>
                </a:lnTo>
                <a:lnTo>
                  <a:pt x="757478" y="213360"/>
                </a:lnTo>
                <a:lnTo>
                  <a:pt x="757478" y="280670"/>
                </a:lnTo>
                <a:lnTo>
                  <a:pt x="756589" y="280670"/>
                </a:lnTo>
                <a:lnTo>
                  <a:pt x="755751" y="281940"/>
                </a:lnTo>
                <a:lnTo>
                  <a:pt x="755002" y="283210"/>
                </a:lnTo>
                <a:lnTo>
                  <a:pt x="754799" y="281940"/>
                </a:lnTo>
                <a:lnTo>
                  <a:pt x="754456" y="280670"/>
                </a:lnTo>
                <a:lnTo>
                  <a:pt x="754062" y="279400"/>
                </a:lnTo>
                <a:lnTo>
                  <a:pt x="753808" y="278130"/>
                </a:lnTo>
                <a:lnTo>
                  <a:pt x="753465" y="276860"/>
                </a:lnTo>
                <a:lnTo>
                  <a:pt x="753021" y="274320"/>
                </a:lnTo>
                <a:lnTo>
                  <a:pt x="753960" y="274320"/>
                </a:lnTo>
                <a:lnTo>
                  <a:pt x="754761" y="276860"/>
                </a:lnTo>
                <a:lnTo>
                  <a:pt x="755942" y="279400"/>
                </a:lnTo>
                <a:lnTo>
                  <a:pt x="757478" y="280670"/>
                </a:lnTo>
                <a:lnTo>
                  <a:pt x="757478" y="213360"/>
                </a:lnTo>
                <a:lnTo>
                  <a:pt x="746721" y="213360"/>
                </a:lnTo>
                <a:lnTo>
                  <a:pt x="746721" y="313728"/>
                </a:lnTo>
                <a:lnTo>
                  <a:pt x="746620" y="316230"/>
                </a:lnTo>
                <a:lnTo>
                  <a:pt x="745324" y="316230"/>
                </a:lnTo>
                <a:lnTo>
                  <a:pt x="745007" y="314960"/>
                </a:lnTo>
                <a:lnTo>
                  <a:pt x="744689" y="313690"/>
                </a:lnTo>
                <a:lnTo>
                  <a:pt x="743597" y="312420"/>
                </a:lnTo>
                <a:lnTo>
                  <a:pt x="742505" y="312420"/>
                </a:lnTo>
                <a:lnTo>
                  <a:pt x="742454" y="309880"/>
                </a:lnTo>
                <a:lnTo>
                  <a:pt x="742010" y="308610"/>
                </a:lnTo>
                <a:lnTo>
                  <a:pt x="741057" y="306070"/>
                </a:lnTo>
                <a:lnTo>
                  <a:pt x="742645" y="307340"/>
                </a:lnTo>
                <a:lnTo>
                  <a:pt x="744486" y="307340"/>
                </a:lnTo>
                <a:lnTo>
                  <a:pt x="746569" y="308610"/>
                </a:lnTo>
                <a:lnTo>
                  <a:pt x="746620" y="312420"/>
                </a:lnTo>
                <a:lnTo>
                  <a:pt x="746721" y="313728"/>
                </a:lnTo>
                <a:lnTo>
                  <a:pt x="746721" y="213360"/>
                </a:lnTo>
                <a:lnTo>
                  <a:pt x="732777" y="213360"/>
                </a:lnTo>
                <a:lnTo>
                  <a:pt x="732777" y="457200"/>
                </a:lnTo>
                <a:lnTo>
                  <a:pt x="732574" y="457200"/>
                </a:lnTo>
                <a:lnTo>
                  <a:pt x="732675" y="455930"/>
                </a:lnTo>
                <a:lnTo>
                  <a:pt x="732777" y="457200"/>
                </a:lnTo>
                <a:lnTo>
                  <a:pt x="732777" y="213360"/>
                </a:lnTo>
                <a:lnTo>
                  <a:pt x="718388" y="213360"/>
                </a:lnTo>
                <a:lnTo>
                  <a:pt x="718388" y="337820"/>
                </a:lnTo>
                <a:lnTo>
                  <a:pt x="717943" y="337820"/>
                </a:lnTo>
                <a:lnTo>
                  <a:pt x="717740" y="336550"/>
                </a:lnTo>
                <a:lnTo>
                  <a:pt x="717651" y="335826"/>
                </a:lnTo>
                <a:lnTo>
                  <a:pt x="717651" y="477520"/>
                </a:lnTo>
                <a:lnTo>
                  <a:pt x="713828" y="481330"/>
                </a:lnTo>
                <a:lnTo>
                  <a:pt x="711898" y="482600"/>
                </a:lnTo>
                <a:lnTo>
                  <a:pt x="685584" y="504190"/>
                </a:lnTo>
                <a:lnTo>
                  <a:pt x="673328" y="511810"/>
                </a:lnTo>
                <a:lnTo>
                  <a:pt x="665899" y="513080"/>
                </a:lnTo>
                <a:lnTo>
                  <a:pt x="663981" y="509270"/>
                </a:lnTo>
                <a:lnTo>
                  <a:pt x="662597" y="504190"/>
                </a:lnTo>
                <a:lnTo>
                  <a:pt x="662470" y="502920"/>
                </a:lnTo>
                <a:lnTo>
                  <a:pt x="661657" y="495300"/>
                </a:lnTo>
                <a:lnTo>
                  <a:pt x="661098" y="487680"/>
                </a:lnTo>
                <a:lnTo>
                  <a:pt x="664565" y="486410"/>
                </a:lnTo>
                <a:lnTo>
                  <a:pt x="666394" y="483870"/>
                </a:lnTo>
                <a:lnTo>
                  <a:pt x="666597" y="482600"/>
                </a:lnTo>
                <a:lnTo>
                  <a:pt x="669480" y="482600"/>
                </a:lnTo>
                <a:lnTo>
                  <a:pt x="673100" y="481330"/>
                </a:lnTo>
                <a:lnTo>
                  <a:pt x="676325" y="478790"/>
                </a:lnTo>
                <a:lnTo>
                  <a:pt x="676465" y="480060"/>
                </a:lnTo>
                <a:lnTo>
                  <a:pt x="679297" y="485140"/>
                </a:lnTo>
                <a:lnTo>
                  <a:pt x="684999" y="483870"/>
                </a:lnTo>
                <a:lnTo>
                  <a:pt x="687285" y="482600"/>
                </a:lnTo>
                <a:lnTo>
                  <a:pt x="689368" y="480060"/>
                </a:lnTo>
                <a:lnTo>
                  <a:pt x="689673" y="478790"/>
                </a:lnTo>
                <a:lnTo>
                  <a:pt x="690308" y="476250"/>
                </a:lnTo>
                <a:lnTo>
                  <a:pt x="691705" y="478790"/>
                </a:lnTo>
                <a:lnTo>
                  <a:pt x="695477" y="478790"/>
                </a:lnTo>
                <a:lnTo>
                  <a:pt x="695769" y="480060"/>
                </a:lnTo>
                <a:lnTo>
                  <a:pt x="696366" y="481330"/>
                </a:lnTo>
                <a:lnTo>
                  <a:pt x="697255" y="482600"/>
                </a:lnTo>
                <a:lnTo>
                  <a:pt x="703313" y="476250"/>
                </a:lnTo>
                <a:lnTo>
                  <a:pt x="706208" y="473710"/>
                </a:lnTo>
                <a:lnTo>
                  <a:pt x="707669" y="472440"/>
                </a:lnTo>
                <a:lnTo>
                  <a:pt x="710501" y="471170"/>
                </a:lnTo>
                <a:lnTo>
                  <a:pt x="713333" y="469900"/>
                </a:lnTo>
                <a:lnTo>
                  <a:pt x="714070" y="472440"/>
                </a:lnTo>
                <a:lnTo>
                  <a:pt x="715467" y="474980"/>
                </a:lnTo>
                <a:lnTo>
                  <a:pt x="717651" y="477520"/>
                </a:lnTo>
                <a:lnTo>
                  <a:pt x="717651" y="335826"/>
                </a:lnTo>
                <a:lnTo>
                  <a:pt x="717550" y="335432"/>
                </a:lnTo>
                <a:lnTo>
                  <a:pt x="717156" y="336550"/>
                </a:lnTo>
                <a:lnTo>
                  <a:pt x="717003" y="336550"/>
                </a:lnTo>
                <a:lnTo>
                  <a:pt x="716800" y="334010"/>
                </a:lnTo>
                <a:lnTo>
                  <a:pt x="716114" y="332740"/>
                </a:lnTo>
                <a:lnTo>
                  <a:pt x="715073" y="331470"/>
                </a:lnTo>
                <a:lnTo>
                  <a:pt x="716661" y="331470"/>
                </a:lnTo>
                <a:lnTo>
                  <a:pt x="716902" y="332740"/>
                </a:lnTo>
                <a:lnTo>
                  <a:pt x="717499" y="335280"/>
                </a:lnTo>
                <a:lnTo>
                  <a:pt x="717550" y="335432"/>
                </a:lnTo>
                <a:lnTo>
                  <a:pt x="717600" y="335280"/>
                </a:lnTo>
                <a:lnTo>
                  <a:pt x="717638" y="335711"/>
                </a:lnTo>
                <a:lnTo>
                  <a:pt x="718388" y="337820"/>
                </a:lnTo>
                <a:lnTo>
                  <a:pt x="718388" y="213360"/>
                </a:lnTo>
                <a:lnTo>
                  <a:pt x="714616" y="213360"/>
                </a:lnTo>
                <a:lnTo>
                  <a:pt x="714616" y="325120"/>
                </a:lnTo>
                <a:lnTo>
                  <a:pt x="714375" y="325259"/>
                </a:lnTo>
                <a:lnTo>
                  <a:pt x="714375" y="457200"/>
                </a:lnTo>
                <a:lnTo>
                  <a:pt x="713486" y="459740"/>
                </a:lnTo>
                <a:lnTo>
                  <a:pt x="712939" y="462280"/>
                </a:lnTo>
                <a:lnTo>
                  <a:pt x="712787" y="464820"/>
                </a:lnTo>
                <a:lnTo>
                  <a:pt x="705942" y="464820"/>
                </a:lnTo>
                <a:lnTo>
                  <a:pt x="705942" y="463550"/>
                </a:lnTo>
                <a:lnTo>
                  <a:pt x="705688" y="462280"/>
                </a:lnTo>
                <a:lnTo>
                  <a:pt x="705243" y="461010"/>
                </a:lnTo>
                <a:lnTo>
                  <a:pt x="706348" y="459740"/>
                </a:lnTo>
                <a:lnTo>
                  <a:pt x="707478" y="458470"/>
                </a:lnTo>
                <a:lnTo>
                  <a:pt x="708469" y="457200"/>
                </a:lnTo>
                <a:lnTo>
                  <a:pt x="714375" y="457200"/>
                </a:lnTo>
                <a:lnTo>
                  <a:pt x="714375" y="325259"/>
                </a:lnTo>
                <a:lnTo>
                  <a:pt x="712393" y="326390"/>
                </a:lnTo>
                <a:lnTo>
                  <a:pt x="710057" y="327660"/>
                </a:lnTo>
                <a:lnTo>
                  <a:pt x="709714" y="326390"/>
                </a:lnTo>
                <a:lnTo>
                  <a:pt x="711987" y="326390"/>
                </a:lnTo>
                <a:lnTo>
                  <a:pt x="714489" y="325183"/>
                </a:lnTo>
                <a:lnTo>
                  <a:pt x="714616" y="325120"/>
                </a:lnTo>
                <a:lnTo>
                  <a:pt x="714616" y="213360"/>
                </a:lnTo>
                <a:lnTo>
                  <a:pt x="707224" y="213360"/>
                </a:lnTo>
                <a:lnTo>
                  <a:pt x="707224" y="307340"/>
                </a:lnTo>
                <a:lnTo>
                  <a:pt x="706183" y="307340"/>
                </a:lnTo>
                <a:lnTo>
                  <a:pt x="706132" y="305981"/>
                </a:lnTo>
                <a:lnTo>
                  <a:pt x="706132" y="384810"/>
                </a:lnTo>
                <a:lnTo>
                  <a:pt x="704545" y="384810"/>
                </a:lnTo>
                <a:lnTo>
                  <a:pt x="703757" y="386080"/>
                </a:lnTo>
                <a:lnTo>
                  <a:pt x="702665" y="386080"/>
                </a:lnTo>
                <a:lnTo>
                  <a:pt x="702665" y="457200"/>
                </a:lnTo>
                <a:lnTo>
                  <a:pt x="702462" y="458470"/>
                </a:lnTo>
                <a:lnTo>
                  <a:pt x="702411" y="457200"/>
                </a:lnTo>
                <a:lnTo>
                  <a:pt x="702665" y="457200"/>
                </a:lnTo>
                <a:lnTo>
                  <a:pt x="702665" y="386080"/>
                </a:lnTo>
                <a:lnTo>
                  <a:pt x="700633" y="386080"/>
                </a:lnTo>
                <a:lnTo>
                  <a:pt x="696760" y="387350"/>
                </a:lnTo>
                <a:lnTo>
                  <a:pt x="694080" y="391160"/>
                </a:lnTo>
                <a:lnTo>
                  <a:pt x="693889" y="391160"/>
                </a:lnTo>
                <a:lnTo>
                  <a:pt x="693140" y="390347"/>
                </a:lnTo>
                <a:lnTo>
                  <a:pt x="693140" y="464820"/>
                </a:lnTo>
                <a:lnTo>
                  <a:pt x="691896" y="464820"/>
                </a:lnTo>
                <a:lnTo>
                  <a:pt x="690854" y="466090"/>
                </a:lnTo>
                <a:lnTo>
                  <a:pt x="690067" y="467360"/>
                </a:lnTo>
                <a:lnTo>
                  <a:pt x="689622" y="466090"/>
                </a:lnTo>
                <a:lnTo>
                  <a:pt x="688924" y="464820"/>
                </a:lnTo>
                <a:lnTo>
                  <a:pt x="687933" y="463550"/>
                </a:lnTo>
                <a:lnTo>
                  <a:pt x="688581" y="463550"/>
                </a:lnTo>
                <a:lnTo>
                  <a:pt x="690016" y="462280"/>
                </a:lnTo>
                <a:lnTo>
                  <a:pt x="691007" y="463550"/>
                </a:lnTo>
                <a:lnTo>
                  <a:pt x="692099" y="463550"/>
                </a:lnTo>
                <a:lnTo>
                  <a:pt x="693140" y="464820"/>
                </a:lnTo>
                <a:lnTo>
                  <a:pt x="693140" y="390347"/>
                </a:lnTo>
                <a:lnTo>
                  <a:pt x="691553" y="388620"/>
                </a:lnTo>
                <a:lnTo>
                  <a:pt x="689025" y="387350"/>
                </a:lnTo>
                <a:lnTo>
                  <a:pt x="688873" y="387350"/>
                </a:lnTo>
                <a:lnTo>
                  <a:pt x="688873" y="462280"/>
                </a:lnTo>
                <a:lnTo>
                  <a:pt x="687082" y="462280"/>
                </a:lnTo>
                <a:lnTo>
                  <a:pt x="686244" y="461010"/>
                </a:lnTo>
                <a:lnTo>
                  <a:pt x="686638" y="461010"/>
                </a:lnTo>
                <a:lnTo>
                  <a:pt x="686993" y="459740"/>
                </a:lnTo>
                <a:lnTo>
                  <a:pt x="687578" y="461010"/>
                </a:lnTo>
                <a:lnTo>
                  <a:pt x="688225" y="461010"/>
                </a:lnTo>
                <a:lnTo>
                  <a:pt x="688873" y="462280"/>
                </a:lnTo>
                <a:lnTo>
                  <a:pt x="688873" y="387350"/>
                </a:lnTo>
                <a:lnTo>
                  <a:pt x="686739" y="387350"/>
                </a:lnTo>
                <a:lnTo>
                  <a:pt x="686739" y="425450"/>
                </a:lnTo>
                <a:lnTo>
                  <a:pt x="685901" y="426720"/>
                </a:lnTo>
                <a:lnTo>
                  <a:pt x="685444" y="426720"/>
                </a:lnTo>
                <a:lnTo>
                  <a:pt x="684758" y="425450"/>
                </a:lnTo>
                <a:lnTo>
                  <a:pt x="683958" y="424180"/>
                </a:lnTo>
                <a:lnTo>
                  <a:pt x="683069" y="422910"/>
                </a:lnTo>
                <a:lnTo>
                  <a:pt x="684555" y="424180"/>
                </a:lnTo>
                <a:lnTo>
                  <a:pt x="686295" y="425450"/>
                </a:lnTo>
                <a:lnTo>
                  <a:pt x="686739" y="425450"/>
                </a:lnTo>
                <a:lnTo>
                  <a:pt x="686739" y="387350"/>
                </a:lnTo>
                <a:lnTo>
                  <a:pt x="686447" y="387350"/>
                </a:lnTo>
                <a:lnTo>
                  <a:pt x="687184" y="386080"/>
                </a:lnTo>
                <a:lnTo>
                  <a:pt x="696861" y="386080"/>
                </a:lnTo>
                <a:lnTo>
                  <a:pt x="697852" y="384810"/>
                </a:lnTo>
                <a:lnTo>
                  <a:pt x="698741" y="384810"/>
                </a:lnTo>
                <a:lnTo>
                  <a:pt x="701522" y="383540"/>
                </a:lnTo>
                <a:lnTo>
                  <a:pt x="702564" y="382270"/>
                </a:lnTo>
                <a:lnTo>
                  <a:pt x="703110" y="381000"/>
                </a:lnTo>
                <a:lnTo>
                  <a:pt x="704596" y="381000"/>
                </a:lnTo>
                <a:lnTo>
                  <a:pt x="705789" y="380009"/>
                </a:lnTo>
                <a:lnTo>
                  <a:pt x="705637" y="381000"/>
                </a:lnTo>
                <a:lnTo>
                  <a:pt x="705345" y="382270"/>
                </a:lnTo>
                <a:lnTo>
                  <a:pt x="705548" y="383540"/>
                </a:lnTo>
                <a:lnTo>
                  <a:pt x="706132" y="384810"/>
                </a:lnTo>
                <a:lnTo>
                  <a:pt x="706132" y="305981"/>
                </a:lnTo>
                <a:lnTo>
                  <a:pt x="706094" y="304952"/>
                </a:lnTo>
                <a:lnTo>
                  <a:pt x="706589" y="306070"/>
                </a:lnTo>
                <a:lnTo>
                  <a:pt x="707224" y="307340"/>
                </a:lnTo>
                <a:lnTo>
                  <a:pt x="707224" y="213360"/>
                </a:lnTo>
                <a:lnTo>
                  <a:pt x="688124" y="213360"/>
                </a:lnTo>
                <a:lnTo>
                  <a:pt x="688124" y="307340"/>
                </a:lnTo>
                <a:lnTo>
                  <a:pt x="687781" y="308610"/>
                </a:lnTo>
                <a:lnTo>
                  <a:pt x="687489" y="308610"/>
                </a:lnTo>
                <a:lnTo>
                  <a:pt x="688035" y="307340"/>
                </a:lnTo>
                <a:lnTo>
                  <a:pt x="688124" y="213360"/>
                </a:lnTo>
                <a:lnTo>
                  <a:pt x="683361" y="213360"/>
                </a:lnTo>
                <a:lnTo>
                  <a:pt x="683361" y="365760"/>
                </a:lnTo>
                <a:lnTo>
                  <a:pt x="679399" y="365760"/>
                </a:lnTo>
                <a:lnTo>
                  <a:pt x="678459" y="367030"/>
                </a:lnTo>
                <a:lnTo>
                  <a:pt x="677659" y="367030"/>
                </a:lnTo>
                <a:lnTo>
                  <a:pt x="676770" y="365760"/>
                </a:lnTo>
                <a:lnTo>
                  <a:pt x="675728" y="364490"/>
                </a:lnTo>
                <a:lnTo>
                  <a:pt x="676325" y="364490"/>
                </a:lnTo>
                <a:lnTo>
                  <a:pt x="677468" y="363220"/>
                </a:lnTo>
                <a:lnTo>
                  <a:pt x="681088" y="363220"/>
                </a:lnTo>
                <a:lnTo>
                  <a:pt x="681736" y="364490"/>
                </a:lnTo>
                <a:lnTo>
                  <a:pt x="682523" y="364490"/>
                </a:lnTo>
                <a:lnTo>
                  <a:pt x="683361" y="365760"/>
                </a:lnTo>
                <a:lnTo>
                  <a:pt x="683361" y="213360"/>
                </a:lnTo>
                <a:lnTo>
                  <a:pt x="672744" y="213360"/>
                </a:lnTo>
                <a:lnTo>
                  <a:pt x="672744" y="347980"/>
                </a:lnTo>
                <a:lnTo>
                  <a:pt x="671068" y="350520"/>
                </a:lnTo>
                <a:lnTo>
                  <a:pt x="670318" y="350520"/>
                </a:lnTo>
                <a:lnTo>
                  <a:pt x="669074" y="347980"/>
                </a:lnTo>
                <a:lnTo>
                  <a:pt x="667537" y="345440"/>
                </a:lnTo>
                <a:lnTo>
                  <a:pt x="665505" y="344170"/>
                </a:lnTo>
                <a:lnTo>
                  <a:pt x="667740" y="344170"/>
                </a:lnTo>
                <a:lnTo>
                  <a:pt x="668934" y="342900"/>
                </a:lnTo>
                <a:lnTo>
                  <a:pt x="670115" y="342900"/>
                </a:lnTo>
                <a:lnTo>
                  <a:pt x="670471" y="345440"/>
                </a:lnTo>
                <a:lnTo>
                  <a:pt x="671309" y="346710"/>
                </a:lnTo>
                <a:lnTo>
                  <a:pt x="672211" y="346710"/>
                </a:lnTo>
                <a:lnTo>
                  <a:pt x="672350" y="347980"/>
                </a:lnTo>
                <a:lnTo>
                  <a:pt x="672744" y="347980"/>
                </a:lnTo>
                <a:lnTo>
                  <a:pt x="672744" y="213360"/>
                </a:lnTo>
                <a:lnTo>
                  <a:pt x="665403" y="213360"/>
                </a:lnTo>
                <a:lnTo>
                  <a:pt x="665403" y="218440"/>
                </a:lnTo>
                <a:lnTo>
                  <a:pt x="665010" y="219710"/>
                </a:lnTo>
                <a:lnTo>
                  <a:pt x="665213" y="218440"/>
                </a:lnTo>
                <a:lnTo>
                  <a:pt x="665403" y="218440"/>
                </a:lnTo>
                <a:lnTo>
                  <a:pt x="665403" y="213360"/>
                </a:lnTo>
                <a:lnTo>
                  <a:pt x="660641" y="213360"/>
                </a:lnTo>
                <a:lnTo>
                  <a:pt x="660641" y="367030"/>
                </a:lnTo>
                <a:lnTo>
                  <a:pt x="660641" y="368300"/>
                </a:lnTo>
                <a:lnTo>
                  <a:pt x="660400" y="368300"/>
                </a:lnTo>
                <a:lnTo>
                  <a:pt x="660400" y="367030"/>
                </a:lnTo>
                <a:lnTo>
                  <a:pt x="660641" y="367030"/>
                </a:lnTo>
                <a:lnTo>
                  <a:pt x="660641" y="213360"/>
                </a:lnTo>
                <a:lnTo>
                  <a:pt x="617639" y="213360"/>
                </a:lnTo>
                <a:lnTo>
                  <a:pt x="617639" y="501650"/>
                </a:lnTo>
                <a:lnTo>
                  <a:pt x="616292" y="502920"/>
                </a:lnTo>
                <a:lnTo>
                  <a:pt x="613689" y="501650"/>
                </a:lnTo>
                <a:lnTo>
                  <a:pt x="609282" y="496570"/>
                </a:lnTo>
                <a:lnTo>
                  <a:pt x="603529" y="490220"/>
                </a:lnTo>
                <a:lnTo>
                  <a:pt x="596900" y="481330"/>
                </a:lnTo>
                <a:lnTo>
                  <a:pt x="597738" y="481330"/>
                </a:lnTo>
                <a:lnTo>
                  <a:pt x="598335" y="480060"/>
                </a:lnTo>
                <a:lnTo>
                  <a:pt x="598728" y="478790"/>
                </a:lnTo>
                <a:lnTo>
                  <a:pt x="599274" y="478790"/>
                </a:lnTo>
                <a:lnTo>
                  <a:pt x="600367" y="480060"/>
                </a:lnTo>
                <a:lnTo>
                  <a:pt x="601116" y="482600"/>
                </a:lnTo>
                <a:lnTo>
                  <a:pt x="602449" y="486410"/>
                </a:lnTo>
                <a:lnTo>
                  <a:pt x="604735" y="487680"/>
                </a:lnTo>
                <a:lnTo>
                  <a:pt x="609447" y="491490"/>
                </a:lnTo>
                <a:lnTo>
                  <a:pt x="613664" y="487680"/>
                </a:lnTo>
                <a:lnTo>
                  <a:pt x="614514" y="486410"/>
                </a:lnTo>
                <a:lnTo>
                  <a:pt x="614959" y="485140"/>
                </a:lnTo>
                <a:lnTo>
                  <a:pt x="615061" y="483870"/>
                </a:lnTo>
                <a:lnTo>
                  <a:pt x="616051" y="485140"/>
                </a:lnTo>
                <a:lnTo>
                  <a:pt x="616648" y="485140"/>
                </a:lnTo>
                <a:lnTo>
                  <a:pt x="617435" y="494207"/>
                </a:lnTo>
                <a:lnTo>
                  <a:pt x="617550" y="496570"/>
                </a:lnTo>
                <a:lnTo>
                  <a:pt x="617639" y="501650"/>
                </a:lnTo>
                <a:lnTo>
                  <a:pt x="617639" y="213360"/>
                </a:lnTo>
                <a:lnTo>
                  <a:pt x="612330" y="213360"/>
                </a:lnTo>
                <a:lnTo>
                  <a:pt x="612330" y="473710"/>
                </a:lnTo>
                <a:lnTo>
                  <a:pt x="612127" y="473710"/>
                </a:lnTo>
                <a:lnTo>
                  <a:pt x="611492" y="472694"/>
                </a:lnTo>
                <a:lnTo>
                  <a:pt x="612330" y="473710"/>
                </a:lnTo>
                <a:lnTo>
                  <a:pt x="612330" y="213360"/>
                </a:lnTo>
                <a:lnTo>
                  <a:pt x="611289" y="213360"/>
                </a:lnTo>
                <a:lnTo>
                  <a:pt x="611289" y="472440"/>
                </a:lnTo>
                <a:lnTo>
                  <a:pt x="610387" y="472440"/>
                </a:lnTo>
                <a:lnTo>
                  <a:pt x="609206" y="471170"/>
                </a:lnTo>
                <a:lnTo>
                  <a:pt x="610247" y="471170"/>
                </a:lnTo>
                <a:lnTo>
                  <a:pt x="611289" y="472440"/>
                </a:lnTo>
                <a:lnTo>
                  <a:pt x="611289" y="213360"/>
                </a:lnTo>
                <a:lnTo>
                  <a:pt x="604494" y="213360"/>
                </a:lnTo>
                <a:lnTo>
                  <a:pt x="604494" y="297180"/>
                </a:lnTo>
                <a:lnTo>
                  <a:pt x="604342" y="298450"/>
                </a:lnTo>
                <a:lnTo>
                  <a:pt x="603199" y="297180"/>
                </a:lnTo>
                <a:lnTo>
                  <a:pt x="604494" y="297180"/>
                </a:lnTo>
                <a:lnTo>
                  <a:pt x="604494" y="213360"/>
                </a:lnTo>
                <a:lnTo>
                  <a:pt x="579831" y="213360"/>
                </a:lnTo>
                <a:lnTo>
                  <a:pt x="579831" y="255270"/>
                </a:lnTo>
                <a:lnTo>
                  <a:pt x="579132" y="255270"/>
                </a:lnTo>
                <a:lnTo>
                  <a:pt x="579729" y="254000"/>
                </a:lnTo>
                <a:lnTo>
                  <a:pt x="579831" y="255270"/>
                </a:lnTo>
                <a:lnTo>
                  <a:pt x="579831" y="213360"/>
                </a:lnTo>
                <a:lnTo>
                  <a:pt x="578637" y="213360"/>
                </a:lnTo>
                <a:lnTo>
                  <a:pt x="578637" y="255270"/>
                </a:lnTo>
                <a:lnTo>
                  <a:pt x="578446" y="256540"/>
                </a:lnTo>
                <a:lnTo>
                  <a:pt x="578142" y="255270"/>
                </a:lnTo>
                <a:lnTo>
                  <a:pt x="578637" y="255270"/>
                </a:lnTo>
                <a:lnTo>
                  <a:pt x="578637" y="213360"/>
                </a:lnTo>
                <a:lnTo>
                  <a:pt x="567029" y="213360"/>
                </a:lnTo>
                <a:lnTo>
                  <a:pt x="568172" y="214630"/>
                </a:lnTo>
                <a:lnTo>
                  <a:pt x="564057" y="214630"/>
                </a:lnTo>
                <a:lnTo>
                  <a:pt x="562025" y="215900"/>
                </a:lnTo>
                <a:lnTo>
                  <a:pt x="561403" y="214630"/>
                </a:lnTo>
                <a:lnTo>
                  <a:pt x="560781" y="213360"/>
                </a:lnTo>
                <a:lnTo>
                  <a:pt x="558990" y="210820"/>
                </a:lnTo>
                <a:lnTo>
                  <a:pt x="556323" y="209550"/>
                </a:lnTo>
                <a:lnTo>
                  <a:pt x="560882" y="209550"/>
                </a:lnTo>
                <a:lnTo>
                  <a:pt x="562267" y="212090"/>
                </a:lnTo>
                <a:lnTo>
                  <a:pt x="563905" y="212090"/>
                </a:lnTo>
                <a:lnTo>
                  <a:pt x="566039" y="212090"/>
                </a:lnTo>
                <a:lnTo>
                  <a:pt x="869429" y="212090"/>
                </a:lnTo>
                <a:lnTo>
                  <a:pt x="867816" y="209550"/>
                </a:lnTo>
                <a:lnTo>
                  <a:pt x="864298" y="209550"/>
                </a:lnTo>
                <a:lnTo>
                  <a:pt x="863600" y="208280"/>
                </a:lnTo>
                <a:lnTo>
                  <a:pt x="862063" y="208280"/>
                </a:lnTo>
                <a:lnTo>
                  <a:pt x="862901" y="205740"/>
                </a:lnTo>
                <a:lnTo>
                  <a:pt x="863244" y="203200"/>
                </a:lnTo>
                <a:lnTo>
                  <a:pt x="863130" y="201930"/>
                </a:lnTo>
                <a:lnTo>
                  <a:pt x="862901" y="199390"/>
                </a:lnTo>
                <a:lnTo>
                  <a:pt x="859929" y="199390"/>
                </a:lnTo>
                <a:lnTo>
                  <a:pt x="856208" y="200660"/>
                </a:lnTo>
                <a:lnTo>
                  <a:pt x="852678" y="201930"/>
                </a:lnTo>
                <a:lnTo>
                  <a:pt x="852639" y="200660"/>
                </a:lnTo>
                <a:lnTo>
                  <a:pt x="852233" y="199390"/>
                </a:lnTo>
                <a:lnTo>
                  <a:pt x="851738" y="198120"/>
                </a:lnTo>
                <a:lnTo>
                  <a:pt x="855954" y="195580"/>
                </a:lnTo>
                <a:lnTo>
                  <a:pt x="856005" y="190500"/>
                </a:lnTo>
                <a:lnTo>
                  <a:pt x="855218" y="186690"/>
                </a:lnTo>
                <a:lnTo>
                  <a:pt x="853300" y="185420"/>
                </a:lnTo>
                <a:lnTo>
                  <a:pt x="847572" y="181610"/>
                </a:lnTo>
                <a:lnTo>
                  <a:pt x="839482" y="182880"/>
                </a:lnTo>
                <a:lnTo>
                  <a:pt x="839889" y="180340"/>
                </a:lnTo>
                <a:lnTo>
                  <a:pt x="839190" y="179070"/>
                </a:lnTo>
                <a:lnTo>
                  <a:pt x="838746" y="177800"/>
                </a:lnTo>
                <a:lnTo>
                  <a:pt x="837996" y="177800"/>
                </a:lnTo>
                <a:lnTo>
                  <a:pt x="837057" y="176530"/>
                </a:lnTo>
                <a:lnTo>
                  <a:pt x="838428" y="172720"/>
                </a:lnTo>
                <a:lnTo>
                  <a:pt x="838898" y="171450"/>
                </a:lnTo>
                <a:lnTo>
                  <a:pt x="838758" y="168910"/>
                </a:lnTo>
                <a:lnTo>
                  <a:pt x="838619" y="166370"/>
                </a:lnTo>
                <a:lnTo>
                  <a:pt x="838492" y="163830"/>
                </a:lnTo>
                <a:lnTo>
                  <a:pt x="832891" y="157480"/>
                </a:lnTo>
                <a:lnTo>
                  <a:pt x="830605" y="160020"/>
                </a:lnTo>
                <a:lnTo>
                  <a:pt x="827925" y="162560"/>
                </a:lnTo>
                <a:lnTo>
                  <a:pt x="825449" y="165100"/>
                </a:lnTo>
                <a:lnTo>
                  <a:pt x="826439" y="163830"/>
                </a:lnTo>
                <a:lnTo>
                  <a:pt x="827328" y="162560"/>
                </a:lnTo>
                <a:lnTo>
                  <a:pt x="828128" y="160020"/>
                </a:lnTo>
                <a:lnTo>
                  <a:pt x="825246" y="158750"/>
                </a:lnTo>
                <a:lnTo>
                  <a:pt x="823861" y="158280"/>
                </a:lnTo>
                <a:lnTo>
                  <a:pt x="823861" y="166370"/>
                </a:lnTo>
                <a:lnTo>
                  <a:pt x="822375" y="168910"/>
                </a:lnTo>
                <a:lnTo>
                  <a:pt x="822020" y="168910"/>
                </a:lnTo>
                <a:lnTo>
                  <a:pt x="822972" y="167640"/>
                </a:lnTo>
                <a:lnTo>
                  <a:pt x="823861" y="166370"/>
                </a:lnTo>
                <a:lnTo>
                  <a:pt x="823861" y="158280"/>
                </a:lnTo>
                <a:lnTo>
                  <a:pt x="817803" y="156210"/>
                </a:lnTo>
                <a:lnTo>
                  <a:pt x="817753" y="153670"/>
                </a:lnTo>
                <a:lnTo>
                  <a:pt x="819696" y="152400"/>
                </a:lnTo>
                <a:lnTo>
                  <a:pt x="821334" y="149860"/>
                </a:lnTo>
                <a:lnTo>
                  <a:pt x="822515" y="146050"/>
                </a:lnTo>
                <a:lnTo>
                  <a:pt x="819746" y="144780"/>
                </a:lnTo>
                <a:lnTo>
                  <a:pt x="816368" y="143510"/>
                </a:lnTo>
                <a:lnTo>
                  <a:pt x="812406" y="143510"/>
                </a:lnTo>
                <a:lnTo>
                  <a:pt x="811364" y="142240"/>
                </a:lnTo>
                <a:lnTo>
                  <a:pt x="812990" y="139700"/>
                </a:lnTo>
                <a:lnTo>
                  <a:pt x="812266" y="137160"/>
                </a:lnTo>
                <a:lnTo>
                  <a:pt x="811911" y="135890"/>
                </a:lnTo>
                <a:lnTo>
                  <a:pt x="813536" y="133350"/>
                </a:lnTo>
                <a:lnTo>
                  <a:pt x="813816" y="132080"/>
                </a:lnTo>
                <a:lnTo>
                  <a:pt x="814387" y="129540"/>
                </a:lnTo>
                <a:lnTo>
                  <a:pt x="813854" y="127000"/>
                </a:lnTo>
                <a:lnTo>
                  <a:pt x="813587" y="125730"/>
                </a:lnTo>
                <a:lnTo>
                  <a:pt x="809180" y="125730"/>
                </a:lnTo>
                <a:lnTo>
                  <a:pt x="806792" y="127000"/>
                </a:lnTo>
                <a:lnTo>
                  <a:pt x="806450" y="121920"/>
                </a:lnTo>
                <a:lnTo>
                  <a:pt x="803821" y="116840"/>
                </a:lnTo>
                <a:lnTo>
                  <a:pt x="797369" y="114300"/>
                </a:lnTo>
                <a:lnTo>
                  <a:pt x="797077" y="113030"/>
                </a:lnTo>
                <a:lnTo>
                  <a:pt x="796480" y="111760"/>
                </a:lnTo>
                <a:lnTo>
                  <a:pt x="797915" y="107950"/>
                </a:lnTo>
                <a:lnTo>
                  <a:pt x="797966" y="105410"/>
                </a:lnTo>
                <a:lnTo>
                  <a:pt x="798017" y="102870"/>
                </a:lnTo>
                <a:lnTo>
                  <a:pt x="795489" y="97790"/>
                </a:lnTo>
                <a:lnTo>
                  <a:pt x="794448" y="97790"/>
                </a:lnTo>
                <a:lnTo>
                  <a:pt x="792213" y="99060"/>
                </a:lnTo>
                <a:lnTo>
                  <a:pt x="792060" y="99060"/>
                </a:lnTo>
                <a:lnTo>
                  <a:pt x="793991" y="96520"/>
                </a:lnTo>
                <a:lnTo>
                  <a:pt x="795578" y="93980"/>
                </a:lnTo>
                <a:lnTo>
                  <a:pt x="796226" y="91440"/>
                </a:lnTo>
                <a:lnTo>
                  <a:pt x="793496" y="90170"/>
                </a:lnTo>
                <a:lnTo>
                  <a:pt x="786599" y="90170"/>
                </a:lnTo>
                <a:lnTo>
                  <a:pt x="784225" y="86360"/>
                </a:lnTo>
                <a:lnTo>
                  <a:pt x="781494" y="83820"/>
                </a:lnTo>
                <a:lnTo>
                  <a:pt x="778611" y="82550"/>
                </a:lnTo>
                <a:lnTo>
                  <a:pt x="777976" y="82550"/>
                </a:lnTo>
                <a:lnTo>
                  <a:pt x="776528" y="81280"/>
                </a:lnTo>
                <a:lnTo>
                  <a:pt x="775487" y="80010"/>
                </a:lnTo>
                <a:lnTo>
                  <a:pt x="774001" y="78740"/>
                </a:lnTo>
                <a:lnTo>
                  <a:pt x="772121" y="77470"/>
                </a:lnTo>
                <a:lnTo>
                  <a:pt x="774204" y="76200"/>
                </a:lnTo>
                <a:lnTo>
                  <a:pt x="776528" y="76200"/>
                </a:lnTo>
                <a:lnTo>
                  <a:pt x="779310" y="74930"/>
                </a:lnTo>
                <a:lnTo>
                  <a:pt x="774801" y="73660"/>
                </a:lnTo>
                <a:lnTo>
                  <a:pt x="769988" y="73660"/>
                </a:lnTo>
                <a:lnTo>
                  <a:pt x="769988" y="199390"/>
                </a:lnTo>
                <a:lnTo>
                  <a:pt x="769632" y="198120"/>
                </a:lnTo>
                <a:lnTo>
                  <a:pt x="769785" y="198120"/>
                </a:lnTo>
                <a:lnTo>
                  <a:pt x="769988" y="199390"/>
                </a:lnTo>
                <a:lnTo>
                  <a:pt x="769988" y="73660"/>
                </a:lnTo>
                <a:lnTo>
                  <a:pt x="767905" y="73660"/>
                </a:lnTo>
                <a:lnTo>
                  <a:pt x="766953" y="71869"/>
                </a:lnTo>
                <a:lnTo>
                  <a:pt x="766953" y="182880"/>
                </a:lnTo>
                <a:lnTo>
                  <a:pt x="764578" y="184150"/>
                </a:lnTo>
                <a:lnTo>
                  <a:pt x="762342" y="185420"/>
                </a:lnTo>
                <a:lnTo>
                  <a:pt x="761504" y="184150"/>
                </a:lnTo>
                <a:lnTo>
                  <a:pt x="759764" y="184150"/>
                </a:lnTo>
                <a:lnTo>
                  <a:pt x="759968" y="182880"/>
                </a:lnTo>
                <a:lnTo>
                  <a:pt x="760018" y="179070"/>
                </a:lnTo>
                <a:lnTo>
                  <a:pt x="761009" y="180340"/>
                </a:lnTo>
                <a:lnTo>
                  <a:pt x="762000" y="181610"/>
                </a:lnTo>
                <a:lnTo>
                  <a:pt x="763143" y="181610"/>
                </a:lnTo>
                <a:lnTo>
                  <a:pt x="765124" y="182880"/>
                </a:lnTo>
                <a:lnTo>
                  <a:pt x="766953" y="182880"/>
                </a:lnTo>
                <a:lnTo>
                  <a:pt x="766953" y="71869"/>
                </a:lnTo>
                <a:lnTo>
                  <a:pt x="766559" y="71120"/>
                </a:lnTo>
                <a:lnTo>
                  <a:pt x="763930" y="67310"/>
                </a:lnTo>
                <a:lnTo>
                  <a:pt x="759866" y="66040"/>
                </a:lnTo>
                <a:lnTo>
                  <a:pt x="759815" y="63500"/>
                </a:lnTo>
                <a:lnTo>
                  <a:pt x="759663" y="62230"/>
                </a:lnTo>
                <a:lnTo>
                  <a:pt x="759421" y="60960"/>
                </a:lnTo>
                <a:lnTo>
                  <a:pt x="762050" y="58420"/>
                </a:lnTo>
                <a:lnTo>
                  <a:pt x="765124" y="57150"/>
                </a:lnTo>
                <a:lnTo>
                  <a:pt x="769048" y="55880"/>
                </a:lnTo>
                <a:lnTo>
                  <a:pt x="764870" y="54610"/>
                </a:lnTo>
                <a:lnTo>
                  <a:pt x="761352" y="54610"/>
                </a:lnTo>
                <a:lnTo>
                  <a:pt x="758329" y="55880"/>
                </a:lnTo>
                <a:lnTo>
                  <a:pt x="758875" y="54610"/>
                </a:lnTo>
                <a:lnTo>
                  <a:pt x="759371" y="54610"/>
                </a:lnTo>
                <a:lnTo>
                  <a:pt x="759663" y="53340"/>
                </a:lnTo>
                <a:lnTo>
                  <a:pt x="760755" y="52070"/>
                </a:lnTo>
                <a:lnTo>
                  <a:pt x="760755" y="49530"/>
                </a:lnTo>
                <a:lnTo>
                  <a:pt x="760463" y="48260"/>
                </a:lnTo>
                <a:lnTo>
                  <a:pt x="760310" y="48260"/>
                </a:lnTo>
                <a:lnTo>
                  <a:pt x="759663" y="45720"/>
                </a:lnTo>
                <a:lnTo>
                  <a:pt x="758431" y="44450"/>
                </a:lnTo>
                <a:lnTo>
                  <a:pt x="755256" y="43180"/>
                </a:lnTo>
                <a:lnTo>
                  <a:pt x="754113" y="43383"/>
                </a:lnTo>
                <a:lnTo>
                  <a:pt x="754113" y="154940"/>
                </a:lnTo>
                <a:lnTo>
                  <a:pt x="753071" y="153670"/>
                </a:lnTo>
                <a:lnTo>
                  <a:pt x="750836" y="153670"/>
                </a:lnTo>
                <a:lnTo>
                  <a:pt x="750684" y="152400"/>
                </a:lnTo>
                <a:lnTo>
                  <a:pt x="754062" y="152400"/>
                </a:lnTo>
                <a:lnTo>
                  <a:pt x="754113" y="154940"/>
                </a:lnTo>
                <a:lnTo>
                  <a:pt x="754113" y="43383"/>
                </a:lnTo>
                <a:lnTo>
                  <a:pt x="747903" y="44450"/>
                </a:lnTo>
                <a:lnTo>
                  <a:pt x="743546" y="49530"/>
                </a:lnTo>
                <a:lnTo>
                  <a:pt x="744207" y="46990"/>
                </a:lnTo>
                <a:lnTo>
                  <a:pt x="744537" y="45720"/>
                </a:lnTo>
                <a:lnTo>
                  <a:pt x="744143" y="41910"/>
                </a:lnTo>
                <a:lnTo>
                  <a:pt x="742645" y="39370"/>
                </a:lnTo>
                <a:lnTo>
                  <a:pt x="741159" y="36830"/>
                </a:lnTo>
                <a:lnTo>
                  <a:pt x="742099" y="36830"/>
                </a:lnTo>
                <a:lnTo>
                  <a:pt x="740422" y="35560"/>
                </a:lnTo>
                <a:lnTo>
                  <a:pt x="736790" y="35560"/>
                </a:lnTo>
                <a:lnTo>
                  <a:pt x="736790" y="39370"/>
                </a:lnTo>
                <a:lnTo>
                  <a:pt x="734669" y="40640"/>
                </a:lnTo>
                <a:lnTo>
                  <a:pt x="732574" y="43180"/>
                </a:lnTo>
                <a:lnTo>
                  <a:pt x="731037" y="45720"/>
                </a:lnTo>
                <a:lnTo>
                  <a:pt x="730097" y="45720"/>
                </a:lnTo>
                <a:lnTo>
                  <a:pt x="730046" y="46990"/>
                </a:lnTo>
                <a:lnTo>
                  <a:pt x="729805" y="48260"/>
                </a:lnTo>
                <a:lnTo>
                  <a:pt x="728954" y="46990"/>
                </a:lnTo>
                <a:lnTo>
                  <a:pt x="730046" y="46990"/>
                </a:lnTo>
                <a:lnTo>
                  <a:pt x="730046" y="45694"/>
                </a:lnTo>
                <a:lnTo>
                  <a:pt x="728268" y="44450"/>
                </a:lnTo>
                <a:lnTo>
                  <a:pt x="730846" y="41910"/>
                </a:lnTo>
                <a:lnTo>
                  <a:pt x="733475" y="40640"/>
                </a:lnTo>
                <a:lnTo>
                  <a:pt x="736790" y="39370"/>
                </a:lnTo>
                <a:lnTo>
                  <a:pt x="736790" y="35560"/>
                </a:lnTo>
                <a:lnTo>
                  <a:pt x="731888" y="35560"/>
                </a:lnTo>
                <a:lnTo>
                  <a:pt x="733971" y="33020"/>
                </a:lnTo>
                <a:lnTo>
                  <a:pt x="734326" y="31750"/>
                </a:lnTo>
                <a:lnTo>
                  <a:pt x="734695" y="30480"/>
                </a:lnTo>
                <a:lnTo>
                  <a:pt x="735063" y="29210"/>
                </a:lnTo>
                <a:lnTo>
                  <a:pt x="733666" y="24130"/>
                </a:lnTo>
                <a:lnTo>
                  <a:pt x="730300" y="25400"/>
                </a:lnTo>
                <a:lnTo>
                  <a:pt x="725779" y="26670"/>
                </a:lnTo>
                <a:lnTo>
                  <a:pt x="722553" y="29210"/>
                </a:lnTo>
                <a:lnTo>
                  <a:pt x="721512" y="26797"/>
                </a:lnTo>
                <a:lnTo>
                  <a:pt x="721512" y="134620"/>
                </a:lnTo>
                <a:lnTo>
                  <a:pt x="720915" y="134620"/>
                </a:lnTo>
                <a:lnTo>
                  <a:pt x="720674" y="135890"/>
                </a:lnTo>
                <a:lnTo>
                  <a:pt x="716457" y="135890"/>
                </a:lnTo>
                <a:lnTo>
                  <a:pt x="715759" y="137160"/>
                </a:lnTo>
                <a:lnTo>
                  <a:pt x="715162" y="137160"/>
                </a:lnTo>
                <a:lnTo>
                  <a:pt x="714222" y="135890"/>
                </a:lnTo>
                <a:lnTo>
                  <a:pt x="713130" y="134620"/>
                </a:lnTo>
                <a:lnTo>
                  <a:pt x="711796" y="133350"/>
                </a:lnTo>
                <a:lnTo>
                  <a:pt x="712444" y="133350"/>
                </a:lnTo>
                <a:lnTo>
                  <a:pt x="713028" y="132080"/>
                </a:lnTo>
                <a:lnTo>
                  <a:pt x="713574" y="132080"/>
                </a:lnTo>
                <a:lnTo>
                  <a:pt x="716153" y="133350"/>
                </a:lnTo>
                <a:lnTo>
                  <a:pt x="718883" y="133350"/>
                </a:lnTo>
                <a:lnTo>
                  <a:pt x="721512" y="134620"/>
                </a:lnTo>
                <a:lnTo>
                  <a:pt x="721512" y="26797"/>
                </a:lnTo>
                <a:lnTo>
                  <a:pt x="721461" y="26670"/>
                </a:lnTo>
                <a:lnTo>
                  <a:pt x="719874" y="25400"/>
                </a:lnTo>
                <a:lnTo>
                  <a:pt x="717550" y="22860"/>
                </a:lnTo>
                <a:lnTo>
                  <a:pt x="716114" y="25400"/>
                </a:lnTo>
                <a:lnTo>
                  <a:pt x="714527" y="27940"/>
                </a:lnTo>
                <a:lnTo>
                  <a:pt x="713130" y="30480"/>
                </a:lnTo>
                <a:lnTo>
                  <a:pt x="711987" y="29514"/>
                </a:lnTo>
                <a:lnTo>
                  <a:pt x="711987" y="31750"/>
                </a:lnTo>
                <a:lnTo>
                  <a:pt x="711441" y="33020"/>
                </a:lnTo>
                <a:lnTo>
                  <a:pt x="710946" y="34290"/>
                </a:lnTo>
                <a:lnTo>
                  <a:pt x="710552" y="35560"/>
                </a:lnTo>
                <a:lnTo>
                  <a:pt x="709358" y="35560"/>
                </a:lnTo>
                <a:lnTo>
                  <a:pt x="709066" y="34290"/>
                </a:lnTo>
                <a:lnTo>
                  <a:pt x="708964" y="33020"/>
                </a:lnTo>
                <a:lnTo>
                  <a:pt x="710895" y="31750"/>
                </a:lnTo>
                <a:lnTo>
                  <a:pt x="711987" y="31750"/>
                </a:lnTo>
                <a:lnTo>
                  <a:pt x="711987" y="29514"/>
                </a:lnTo>
                <a:lnTo>
                  <a:pt x="711644" y="29210"/>
                </a:lnTo>
                <a:lnTo>
                  <a:pt x="714171" y="26670"/>
                </a:lnTo>
                <a:lnTo>
                  <a:pt x="714844" y="24130"/>
                </a:lnTo>
                <a:lnTo>
                  <a:pt x="715518" y="21590"/>
                </a:lnTo>
                <a:lnTo>
                  <a:pt x="714997" y="20320"/>
                </a:lnTo>
                <a:lnTo>
                  <a:pt x="714476" y="19050"/>
                </a:lnTo>
                <a:lnTo>
                  <a:pt x="713435" y="16510"/>
                </a:lnTo>
                <a:lnTo>
                  <a:pt x="711441" y="17780"/>
                </a:lnTo>
                <a:lnTo>
                  <a:pt x="709015" y="17780"/>
                </a:lnTo>
                <a:lnTo>
                  <a:pt x="706729" y="19050"/>
                </a:lnTo>
                <a:lnTo>
                  <a:pt x="703707" y="19050"/>
                </a:lnTo>
                <a:lnTo>
                  <a:pt x="699884" y="17780"/>
                </a:lnTo>
                <a:lnTo>
                  <a:pt x="696061" y="17780"/>
                </a:lnTo>
                <a:lnTo>
                  <a:pt x="697064" y="16510"/>
                </a:lnTo>
                <a:lnTo>
                  <a:pt x="699096" y="13970"/>
                </a:lnTo>
                <a:lnTo>
                  <a:pt x="702322" y="10160"/>
                </a:lnTo>
                <a:lnTo>
                  <a:pt x="708317" y="6350"/>
                </a:lnTo>
                <a:lnTo>
                  <a:pt x="698550" y="6350"/>
                </a:lnTo>
                <a:lnTo>
                  <a:pt x="693140" y="10160"/>
                </a:lnTo>
                <a:lnTo>
                  <a:pt x="690562" y="13970"/>
                </a:lnTo>
                <a:lnTo>
                  <a:pt x="688086" y="10160"/>
                </a:lnTo>
                <a:lnTo>
                  <a:pt x="686142" y="8890"/>
                </a:lnTo>
                <a:lnTo>
                  <a:pt x="684657" y="7924"/>
                </a:lnTo>
                <a:lnTo>
                  <a:pt x="684657" y="76200"/>
                </a:lnTo>
                <a:lnTo>
                  <a:pt x="682866" y="77470"/>
                </a:lnTo>
                <a:lnTo>
                  <a:pt x="681139" y="78740"/>
                </a:lnTo>
                <a:lnTo>
                  <a:pt x="680491" y="78740"/>
                </a:lnTo>
                <a:lnTo>
                  <a:pt x="681431" y="77470"/>
                </a:lnTo>
                <a:lnTo>
                  <a:pt x="682231" y="76200"/>
                </a:lnTo>
                <a:lnTo>
                  <a:pt x="684657" y="76200"/>
                </a:lnTo>
                <a:lnTo>
                  <a:pt x="684657" y="7924"/>
                </a:lnTo>
                <a:lnTo>
                  <a:pt x="684212" y="7620"/>
                </a:lnTo>
                <a:lnTo>
                  <a:pt x="678510" y="7620"/>
                </a:lnTo>
                <a:lnTo>
                  <a:pt x="678307" y="8890"/>
                </a:lnTo>
                <a:lnTo>
                  <a:pt x="677519" y="7620"/>
                </a:lnTo>
                <a:lnTo>
                  <a:pt x="675030" y="7620"/>
                </a:lnTo>
                <a:lnTo>
                  <a:pt x="674039" y="10160"/>
                </a:lnTo>
                <a:lnTo>
                  <a:pt x="672211" y="10160"/>
                </a:lnTo>
                <a:lnTo>
                  <a:pt x="672211" y="13970"/>
                </a:lnTo>
                <a:lnTo>
                  <a:pt x="671461" y="16510"/>
                </a:lnTo>
                <a:lnTo>
                  <a:pt x="669823" y="16510"/>
                </a:lnTo>
                <a:lnTo>
                  <a:pt x="671410" y="15240"/>
                </a:lnTo>
                <a:lnTo>
                  <a:pt x="672211" y="13970"/>
                </a:lnTo>
                <a:lnTo>
                  <a:pt x="672211" y="10160"/>
                </a:lnTo>
                <a:lnTo>
                  <a:pt x="671169" y="10160"/>
                </a:lnTo>
                <a:lnTo>
                  <a:pt x="671258" y="7620"/>
                </a:lnTo>
                <a:lnTo>
                  <a:pt x="670890" y="5080"/>
                </a:lnTo>
                <a:lnTo>
                  <a:pt x="670712" y="3810"/>
                </a:lnTo>
                <a:lnTo>
                  <a:pt x="669074" y="1270"/>
                </a:lnTo>
                <a:lnTo>
                  <a:pt x="666940" y="2540"/>
                </a:lnTo>
                <a:lnTo>
                  <a:pt x="664413" y="3810"/>
                </a:lnTo>
                <a:lnTo>
                  <a:pt x="661987" y="5080"/>
                </a:lnTo>
                <a:lnTo>
                  <a:pt x="660895" y="3810"/>
                </a:lnTo>
                <a:lnTo>
                  <a:pt x="659701" y="2540"/>
                </a:lnTo>
                <a:lnTo>
                  <a:pt x="658317" y="2540"/>
                </a:lnTo>
                <a:lnTo>
                  <a:pt x="658215" y="1270"/>
                </a:lnTo>
                <a:lnTo>
                  <a:pt x="657872" y="1270"/>
                </a:lnTo>
                <a:lnTo>
                  <a:pt x="657771" y="2540"/>
                </a:lnTo>
                <a:lnTo>
                  <a:pt x="654100" y="0"/>
                </a:lnTo>
                <a:lnTo>
                  <a:pt x="652614" y="0"/>
                </a:lnTo>
                <a:lnTo>
                  <a:pt x="652614" y="200660"/>
                </a:lnTo>
                <a:lnTo>
                  <a:pt x="652068" y="200660"/>
                </a:lnTo>
                <a:lnTo>
                  <a:pt x="651065" y="201930"/>
                </a:lnTo>
                <a:lnTo>
                  <a:pt x="650875" y="200660"/>
                </a:lnTo>
                <a:lnTo>
                  <a:pt x="651116" y="200660"/>
                </a:lnTo>
                <a:lnTo>
                  <a:pt x="650722" y="199390"/>
                </a:lnTo>
                <a:lnTo>
                  <a:pt x="650227" y="196850"/>
                </a:lnTo>
                <a:lnTo>
                  <a:pt x="649630" y="195580"/>
                </a:lnTo>
                <a:lnTo>
                  <a:pt x="651611" y="195580"/>
                </a:lnTo>
                <a:lnTo>
                  <a:pt x="652068" y="199390"/>
                </a:lnTo>
                <a:lnTo>
                  <a:pt x="652614" y="200660"/>
                </a:lnTo>
                <a:lnTo>
                  <a:pt x="652614" y="0"/>
                </a:lnTo>
                <a:lnTo>
                  <a:pt x="649478" y="0"/>
                </a:lnTo>
                <a:lnTo>
                  <a:pt x="646455" y="711"/>
                </a:lnTo>
                <a:lnTo>
                  <a:pt x="646455" y="8890"/>
                </a:lnTo>
                <a:lnTo>
                  <a:pt x="646163" y="8890"/>
                </a:lnTo>
                <a:lnTo>
                  <a:pt x="645858" y="10160"/>
                </a:lnTo>
                <a:lnTo>
                  <a:pt x="645464" y="8890"/>
                </a:lnTo>
                <a:lnTo>
                  <a:pt x="644423" y="8890"/>
                </a:lnTo>
                <a:lnTo>
                  <a:pt x="644918" y="7620"/>
                </a:lnTo>
                <a:lnTo>
                  <a:pt x="646264" y="7620"/>
                </a:lnTo>
                <a:lnTo>
                  <a:pt x="646455" y="8890"/>
                </a:lnTo>
                <a:lnTo>
                  <a:pt x="646455" y="711"/>
                </a:lnTo>
                <a:lnTo>
                  <a:pt x="644029" y="1270"/>
                </a:lnTo>
                <a:lnTo>
                  <a:pt x="644474" y="2540"/>
                </a:lnTo>
                <a:lnTo>
                  <a:pt x="641400" y="3810"/>
                </a:lnTo>
                <a:lnTo>
                  <a:pt x="638822" y="3810"/>
                </a:lnTo>
                <a:lnTo>
                  <a:pt x="636828" y="5080"/>
                </a:lnTo>
                <a:lnTo>
                  <a:pt x="633209" y="5080"/>
                </a:lnTo>
                <a:lnTo>
                  <a:pt x="633209" y="101600"/>
                </a:lnTo>
                <a:lnTo>
                  <a:pt x="632764" y="102870"/>
                </a:lnTo>
                <a:lnTo>
                  <a:pt x="632561" y="104140"/>
                </a:lnTo>
                <a:lnTo>
                  <a:pt x="631977" y="104140"/>
                </a:lnTo>
                <a:lnTo>
                  <a:pt x="631431" y="105410"/>
                </a:lnTo>
                <a:lnTo>
                  <a:pt x="630936" y="105410"/>
                </a:lnTo>
                <a:lnTo>
                  <a:pt x="630783" y="104140"/>
                </a:lnTo>
                <a:lnTo>
                  <a:pt x="630478" y="104140"/>
                </a:lnTo>
                <a:lnTo>
                  <a:pt x="630085" y="102870"/>
                </a:lnTo>
                <a:lnTo>
                  <a:pt x="628205" y="100330"/>
                </a:lnTo>
                <a:lnTo>
                  <a:pt x="625373" y="99060"/>
                </a:lnTo>
                <a:lnTo>
                  <a:pt x="629043" y="100330"/>
                </a:lnTo>
                <a:lnTo>
                  <a:pt x="630974" y="100330"/>
                </a:lnTo>
                <a:lnTo>
                  <a:pt x="631278" y="101600"/>
                </a:lnTo>
                <a:lnTo>
                  <a:pt x="631621" y="101600"/>
                </a:lnTo>
                <a:lnTo>
                  <a:pt x="632117" y="102870"/>
                </a:lnTo>
                <a:lnTo>
                  <a:pt x="633209" y="101600"/>
                </a:lnTo>
                <a:lnTo>
                  <a:pt x="633209" y="5080"/>
                </a:lnTo>
                <a:lnTo>
                  <a:pt x="629094" y="5080"/>
                </a:lnTo>
                <a:lnTo>
                  <a:pt x="630389" y="3810"/>
                </a:lnTo>
                <a:lnTo>
                  <a:pt x="631875" y="2540"/>
                </a:lnTo>
                <a:lnTo>
                  <a:pt x="633603" y="1270"/>
                </a:lnTo>
                <a:lnTo>
                  <a:pt x="624014" y="3810"/>
                </a:lnTo>
                <a:lnTo>
                  <a:pt x="619963" y="6261"/>
                </a:lnTo>
                <a:lnTo>
                  <a:pt x="619963" y="24130"/>
                </a:lnTo>
                <a:lnTo>
                  <a:pt x="618083" y="24130"/>
                </a:lnTo>
                <a:lnTo>
                  <a:pt x="619569" y="20320"/>
                </a:lnTo>
                <a:lnTo>
                  <a:pt x="619569" y="21590"/>
                </a:lnTo>
                <a:lnTo>
                  <a:pt x="619721" y="22860"/>
                </a:lnTo>
                <a:lnTo>
                  <a:pt x="619963" y="24130"/>
                </a:lnTo>
                <a:lnTo>
                  <a:pt x="619963" y="6261"/>
                </a:lnTo>
                <a:lnTo>
                  <a:pt x="617689" y="7620"/>
                </a:lnTo>
                <a:lnTo>
                  <a:pt x="614121" y="12700"/>
                </a:lnTo>
                <a:lnTo>
                  <a:pt x="612825" y="16510"/>
                </a:lnTo>
                <a:lnTo>
                  <a:pt x="611784" y="16510"/>
                </a:lnTo>
                <a:lnTo>
                  <a:pt x="610590" y="15240"/>
                </a:lnTo>
                <a:lnTo>
                  <a:pt x="604685" y="13970"/>
                </a:lnTo>
                <a:lnTo>
                  <a:pt x="601713" y="16510"/>
                </a:lnTo>
                <a:lnTo>
                  <a:pt x="600671" y="17780"/>
                </a:lnTo>
                <a:lnTo>
                  <a:pt x="598385" y="15240"/>
                </a:lnTo>
                <a:lnTo>
                  <a:pt x="595464" y="13970"/>
                </a:lnTo>
                <a:lnTo>
                  <a:pt x="591743" y="13970"/>
                </a:lnTo>
                <a:lnTo>
                  <a:pt x="591096" y="16510"/>
                </a:lnTo>
                <a:lnTo>
                  <a:pt x="590448" y="20320"/>
                </a:lnTo>
                <a:lnTo>
                  <a:pt x="590156" y="24130"/>
                </a:lnTo>
                <a:lnTo>
                  <a:pt x="584149" y="21590"/>
                </a:lnTo>
                <a:lnTo>
                  <a:pt x="580275" y="26670"/>
                </a:lnTo>
                <a:lnTo>
                  <a:pt x="578688" y="29210"/>
                </a:lnTo>
                <a:lnTo>
                  <a:pt x="579780" y="35560"/>
                </a:lnTo>
                <a:lnTo>
                  <a:pt x="583450" y="39370"/>
                </a:lnTo>
                <a:lnTo>
                  <a:pt x="583158" y="40640"/>
                </a:lnTo>
                <a:lnTo>
                  <a:pt x="582955" y="40640"/>
                </a:lnTo>
                <a:lnTo>
                  <a:pt x="582904" y="41910"/>
                </a:lnTo>
                <a:lnTo>
                  <a:pt x="582612" y="41910"/>
                </a:lnTo>
                <a:lnTo>
                  <a:pt x="580478" y="38100"/>
                </a:lnTo>
                <a:lnTo>
                  <a:pt x="576757" y="34290"/>
                </a:lnTo>
                <a:lnTo>
                  <a:pt x="570801" y="33020"/>
                </a:lnTo>
                <a:lnTo>
                  <a:pt x="569315" y="40640"/>
                </a:lnTo>
                <a:lnTo>
                  <a:pt x="569112" y="44450"/>
                </a:lnTo>
                <a:lnTo>
                  <a:pt x="565848" y="44450"/>
                </a:lnTo>
                <a:lnTo>
                  <a:pt x="564705" y="45720"/>
                </a:lnTo>
                <a:lnTo>
                  <a:pt x="558698" y="38100"/>
                </a:lnTo>
                <a:lnTo>
                  <a:pt x="550011" y="40640"/>
                </a:lnTo>
                <a:lnTo>
                  <a:pt x="549224" y="44450"/>
                </a:lnTo>
                <a:lnTo>
                  <a:pt x="555129" y="46990"/>
                </a:lnTo>
                <a:lnTo>
                  <a:pt x="557555" y="48260"/>
                </a:lnTo>
                <a:lnTo>
                  <a:pt x="556018" y="48260"/>
                </a:lnTo>
                <a:lnTo>
                  <a:pt x="556018" y="466090"/>
                </a:lnTo>
                <a:lnTo>
                  <a:pt x="553643" y="467360"/>
                </a:lnTo>
                <a:lnTo>
                  <a:pt x="551103" y="468630"/>
                </a:lnTo>
                <a:lnTo>
                  <a:pt x="548830" y="469900"/>
                </a:lnTo>
                <a:lnTo>
                  <a:pt x="548284" y="468630"/>
                </a:lnTo>
                <a:lnTo>
                  <a:pt x="547484" y="467360"/>
                </a:lnTo>
                <a:lnTo>
                  <a:pt x="546493" y="466090"/>
                </a:lnTo>
                <a:lnTo>
                  <a:pt x="547928" y="464820"/>
                </a:lnTo>
                <a:lnTo>
                  <a:pt x="548779" y="464820"/>
                </a:lnTo>
                <a:lnTo>
                  <a:pt x="549275" y="463550"/>
                </a:lnTo>
                <a:lnTo>
                  <a:pt x="549617" y="462280"/>
                </a:lnTo>
                <a:lnTo>
                  <a:pt x="555472" y="462280"/>
                </a:lnTo>
                <a:lnTo>
                  <a:pt x="555472" y="463550"/>
                </a:lnTo>
                <a:lnTo>
                  <a:pt x="555675" y="464820"/>
                </a:lnTo>
                <a:lnTo>
                  <a:pt x="556018" y="466090"/>
                </a:lnTo>
                <a:lnTo>
                  <a:pt x="556018" y="48260"/>
                </a:lnTo>
                <a:lnTo>
                  <a:pt x="555371" y="48260"/>
                </a:lnTo>
                <a:lnTo>
                  <a:pt x="555371" y="287020"/>
                </a:lnTo>
                <a:lnTo>
                  <a:pt x="555129" y="287020"/>
                </a:lnTo>
                <a:lnTo>
                  <a:pt x="553491" y="288290"/>
                </a:lnTo>
                <a:lnTo>
                  <a:pt x="552005" y="288290"/>
                </a:lnTo>
                <a:lnTo>
                  <a:pt x="551256" y="287020"/>
                </a:lnTo>
                <a:lnTo>
                  <a:pt x="550418" y="285750"/>
                </a:lnTo>
                <a:lnTo>
                  <a:pt x="549376" y="284480"/>
                </a:lnTo>
                <a:lnTo>
                  <a:pt x="549871" y="284480"/>
                </a:lnTo>
                <a:lnTo>
                  <a:pt x="550164" y="283210"/>
                </a:lnTo>
                <a:lnTo>
                  <a:pt x="550316" y="281940"/>
                </a:lnTo>
                <a:lnTo>
                  <a:pt x="550468" y="283210"/>
                </a:lnTo>
                <a:lnTo>
                  <a:pt x="551954" y="283210"/>
                </a:lnTo>
                <a:lnTo>
                  <a:pt x="552869" y="284467"/>
                </a:lnTo>
                <a:lnTo>
                  <a:pt x="554037" y="285750"/>
                </a:lnTo>
                <a:lnTo>
                  <a:pt x="555371" y="287020"/>
                </a:lnTo>
                <a:lnTo>
                  <a:pt x="555371" y="48260"/>
                </a:lnTo>
                <a:lnTo>
                  <a:pt x="550011" y="48260"/>
                </a:lnTo>
                <a:lnTo>
                  <a:pt x="546201" y="50800"/>
                </a:lnTo>
                <a:lnTo>
                  <a:pt x="543814" y="50800"/>
                </a:lnTo>
                <a:lnTo>
                  <a:pt x="541985" y="52070"/>
                </a:lnTo>
                <a:lnTo>
                  <a:pt x="540092" y="53340"/>
                </a:lnTo>
                <a:lnTo>
                  <a:pt x="539102" y="57150"/>
                </a:lnTo>
                <a:lnTo>
                  <a:pt x="539546" y="60960"/>
                </a:lnTo>
                <a:lnTo>
                  <a:pt x="538949" y="60960"/>
                </a:lnTo>
                <a:lnTo>
                  <a:pt x="538759" y="62230"/>
                </a:lnTo>
                <a:lnTo>
                  <a:pt x="535330" y="64770"/>
                </a:lnTo>
                <a:lnTo>
                  <a:pt x="532701" y="69850"/>
                </a:lnTo>
                <a:lnTo>
                  <a:pt x="533742" y="76200"/>
                </a:lnTo>
                <a:lnTo>
                  <a:pt x="532752" y="76200"/>
                </a:lnTo>
                <a:lnTo>
                  <a:pt x="531469" y="77470"/>
                </a:lnTo>
                <a:lnTo>
                  <a:pt x="529920" y="81280"/>
                </a:lnTo>
                <a:lnTo>
                  <a:pt x="528688" y="83820"/>
                </a:lnTo>
                <a:lnTo>
                  <a:pt x="526846" y="83820"/>
                </a:lnTo>
                <a:lnTo>
                  <a:pt x="519163" y="82550"/>
                </a:lnTo>
                <a:lnTo>
                  <a:pt x="517029" y="88900"/>
                </a:lnTo>
                <a:lnTo>
                  <a:pt x="516636" y="91440"/>
                </a:lnTo>
                <a:lnTo>
                  <a:pt x="517867" y="95250"/>
                </a:lnTo>
                <a:lnTo>
                  <a:pt x="520204" y="97790"/>
                </a:lnTo>
                <a:lnTo>
                  <a:pt x="519709" y="97790"/>
                </a:lnTo>
                <a:lnTo>
                  <a:pt x="519709" y="264160"/>
                </a:lnTo>
                <a:lnTo>
                  <a:pt x="519163" y="264160"/>
                </a:lnTo>
                <a:lnTo>
                  <a:pt x="518121" y="265430"/>
                </a:lnTo>
                <a:lnTo>
                  <a:pt x="517029" y="265430"/>
                </a:lnTo>
                <a:lnTo>
                  <a:pt x="518312" y="262890"/>
                </a:lnTo>
                <a:lnTo>
                  <a:pt x="519264" y="262890"/>
                </a:lnTo>
                <a:lnTo>
                  <a:pt x="519709" y="264160"/>
                </a:lnTo>
                <a:lnTo>
                  <a:pt x="519709" y="97790"/>
                </a:lnTo>
                <a:lnTo>
                  <a:pt x="518769" y="97790"/>
                </a:lnTo>
                <a:lnTo>
                  <a:pt x="517969" y="98234"/>
                </a:lnTo>
                <a:lnTo>
                  <a:pt x="517969" y="260350"/>
                </a:lnTo>
                <a:lnTo>
                  <a:pt x="515442" y="259080"/>
                </a:lnTo>
                <a:lnTo>
                  <a:pt x="512457" y="257810"/>
                </a:lnTo>
                <a:lnTo>
                  <a:pt x="509981" y="257810"/>
                </a:lnTo>
                <a:lnTo>
                  <a:pt x="509981" y="393700"/>
                </a:lnTo>
                <a:lnTo>
                  <a:pt x="509435" y="394970"/>
                </a:lnTo>
                <a:lnTo>
                  <a:pt x="508939" y="394970"/>
                </a:lnTo>
                <a:lnTo>
                  <a:pt x="508444" y="396240"/>
                </a:lnTo>
                <a:lnTo>
                  <a:pt x="507644" y="394970"/>
                </a:lnTo>
                <a:lnTo>
                  <a:pt x="506806" y="394970"/>
                </a:lnTo>
                <a:lnTo>
                  <a:pt x="505968" y="393700"/>
                </a:lnTo>
                <a:lnTo>
                  <a:pt x="505866" y="392430"/>
                </a:lnTo>
                <a:lnTo>
                  <a:pt x="507606" y="392430"/>
                </a:lnTo>
                <a:lnTo>
                  <a:pt x="508736" y="393700"/>
                </a:lnTo>
                <a:lnTo>
                  <a:pt x="509981" y="393700"/>
                </a:lnTo>
                <a:lnTo>
                  <a:pt x="509981" y="257810"/>
                </a:lnTo>
                <a:lnTo>
                  <a:pt x="509485" y="257810"/>
                </a:lnTo>
                <a:lnTo>
                  <a:pt x="510286" y="256540"/>
                </a:lnTo>
                <a:lnTo>
                  <a:pt x="511568" y="254000"/>
                </a:lnTo>
                <a:lnTo>
                  <a:pt x="512064" y="254000"/>
                </a:lnTo>
                <a:lnTo>
                  <a:pt x="513156" y="255270"/>
                </a:lnTo>
                <a:lnTo>
                  <a:pt x="514400" y="256540"/>
                </a:lnTo>
                <a:lnTo>
                  <a:pt x="516128" y="256540"/>
                </a:lnTo>
                <a:lnTo>
                  <a:pt x="516928" y="257810"/>
                </a:lnTo>
                <a:lnTo>
                  <a:pt x="517169" y="257810"/>
                </a:lnTo>
                <a:lnTo>
                  <a:pt x="517525" y="259080"/>
                </a:lnTo>
                <a:lnTo>
                  <a:pt x="517969" y="260350"/>
                </a:lnTo>
                <a:lnTo>
                  <a:pt x="517969" y="98234"/>
                </a:lnTo>
                <a:lnTo>
                  <a:pt x="516483" y="99060"/>
                </a:lnTo>
                <a:lnTo>
                  <a:pt x="516331" y="97790"/>
                </a:lnTo>
                <a:lnTo>
                  <a:pt x="516483" y="95250"/>
                </a:lnTo>
                <a:lnTo>
                  <a:pt x="517131" y="93980"/>
                </a:lnTo>
                <a:lnTo>
                  <a:pt x="514794" y="95250"/>
                </a:lnTo>
                <a:lnTo>
                  <a:pt x="513257" y="95250"/>
                </a:lnTo>
                <a:lnTo>
                  <a:pt x="512267" y="96520"/>
                </a:lnTo>
                <a:lnTo>
                  <a:pt x="507949" y="96520"/>
                </a:lnTo>
                <a:lnTo>
                  <a:pt x="507504" y="96850"/>
                </a:lnTo>
                <a:lnTo>
                  <a:pt x="507504" y="292100"/>
                </a:lnTo>
                <a:lnTo>
                  <a:pt x="507504" y="293370"/>
                </a:lnTo>
                <a:lnTo>
                  <a:pt x="504571" y="293370"/>
                </a:lnTo>
                <a:lnTo>
                  <a:pt x="504075" y="292100"/>
                </a:lnTo>
                <a:lnTo>
                  <a:pt x="503580" y="292100"/>
                </a:lnTo>
                <a:lnTo>
                  <a:pt x="504723" y="290830"/>
                </a:lnTo>
                <a:lnTo>
                  <a:pt x="505320" y="289560"/>
                </a:lnTo>
                <a:lnTo>
                  <a:pt x="505917" y="290830"/>
                </a:lnTo>
                <a:lnTo>
                  <a:pt x="506653" y="292100"/>
                </a:lnTo>
                <a:lnTo>
                  <a:pt x="507504" y="292100"/>
                </a:lnTo>
                <a:lnTo>
                  <a:pt x="507504" y="96850"/>
                </a:lnTo>
                <a:lnTo>
                  <a:pt x="501103" y="101600"/>
                </a:lnTo>
                <a:lnTo>
                  <a:pt x="499757" y="109220"/>
                </a:lnTo>
                <a:lnTo>
                  <a:pt x="499567" y="109220"/>
                </a:lnTo>
                <a:lnTo>
                  <a:pt x="495592" y="110490"/>
                </a:lnTo>
                <a:lnTo>
                  <a:pt x="494055" y="113030"/>
                </a:lnTo>
                <a:lnTo>
                  <a:pt x="493458" y="114300"/>
                </a:lnTo>
                <a:lnTo>
                  <a:pt x="491629" y="114871"/>
                </a:lnTo>
                <a:lnTo>
                  <a:pt x="491629" y="361950"/>
                </a:lnTo>
                <a:lnTo>
                  <a:pt x="491578" y="364490"/>
                </a:lnTo>
                <a:lnTo>
                  <a:pt x="490435" y="364490"/>
                </a:lnTo>
                <a:lnTo>
                  <a:pt x="489889" y="365760"/>
                </a:lnTo>
                <a:lnTo>
                  <a:pt x="489242" y="364490"/>
                </a:lnTo>
                <a:lnTo>
                  <a:pt x="488505" y="364490"/>
                </a:lnTo>
                <a:lnTo>
                  <a:pt x="489686" y="363220"/>
                </a:lnTo>
                <a:lnTo>
                  <a:pt x="490778" y="361950"/>
                </a:lnTo>
                <a:lnTo>
                  <a:pt x="491629" y="361950"/>
                </a:lnTo>
                <a:lnTo>
                  <a:pt x="491629" y="114871"/>
                </a:lnTo>
                <a:lnTo>
                  <a:pt x="489343" y="115570"/>
                </a:lnTo>
                <a:lnTo>
                  <a:pt x="488200" y="120650"/>
                </a:lnTo>
                <a:lnTo>
                  <a:pt x="488061" y="121920"/>
                </a:lnTo>
                <a:lnTo>
                  <a:pt x="488556" y="123190"/>
                </a:lnTo>
                <a:lnTo>
                  <a:pt x="489496" y="124460"/>
                </a:lnTo>
                <a:lnTo>
                  <a:pt x="488099" y="125730"/>
                </a:lnTo>
                <a:lnTo>
                  <a:pt x="486968" y="128270"/>
                </a:lnTo>
                <a:lnTo>
                  <a:pt x="486270" y="130810"/>
                </a:lnTo>
                <a:lnTo>
                  <a:pt x="483793" y="133934"/>
                </a:lnTo>
                <a:lnTo>
                  <a:pt x="483793" y="281940"/>
                </a:lnTo>
                <a:lnTo>
                  <a:pt x="482549" y="280670"/>
                </a:lnTo>
                <a:lnTo>
                  <a:pt x="481660" y="280670"/>
                </a:lnTo>
                <a:lnTo>
                  <a:pt x="482498" y="279400"/>
                </a:lnTo>
                <a:lnTo>
                  <a:pt x="482892" y="280670"/>
                </a:lnTo>
                <a:lnTo>
                  <a:pt x="483298" y="280670"/>
                </a:lnTo>
                <a:lnTo>
                  <a:pt x="483793" y="281940"/>
                </a:lnTo>
                <a:lnTo>
                  <a:pt x="483793" y="133934"/>
                </a:lnTo>
                <a:lnTo>
                  <a:pt x="483247" y="134620"/>
                </a:lnTo>
                <a:lnTo>
                  <a:pt x="481203" y="138290"/>
                </a:lnTo>
                <a:lnTo>
                  <a:pt x="481203" y="280670"/>
                </a:lnTo>
                <a:lnTo>
                  <a:pt x="480161" y="281635"/>
                </a:lnTo>
                <a:lnTo>
                  <a:pt x="480161" y="440690"/>
                </a:lnTo>
                <a:lnTo>
                  <a:pt x="479869" y="441960"/>
                </a:lnTo>
                <a:lnTo>
                  <a:pt x="478180" y="440690"/>
                </a:lnTo>
                <a:lnTo>
                  <a:pt x="476199" y="439420"/>
                </a:lnTo>
                <a:lnTo>
                  <a:pt x="474116" y="439420"/>
                </a:lnTo>
                <a:lnTo>
                  <a:pt x="474510" y="438150"/>
                </a:lnTo>
                <a:lnTo>
                  <a:pt x="474662" y="436880"/>
                </a:lnTo>
                <a:lnTo>
                  <a:pt x="475208" y="435610"/>
                </a:lnTo>
                <a:lnTo>
                  <a:pt x="475551" y="434340"/>
                </a:lnTo>
                <a:lnTo>
                  <a:pt x="476097" y="434340"/>
                </a:lnTo>
                <a:lnTo>
                  <a:pt x="476745" y="435610"/>
                </a:lnTo>
                <a:lnTo>
                  <a:pt x="478282" y="435610"/>
                </a:lnTo>
                <a:lnTo>
                  <a:pt x="478624" y="434340"/>
                </a:lnTo>
                <a:lnTo>
                  <a:pt x="478929" y="434340"/>
                </a:lnTo>
                <a:lnTo>
                  <a:pt x="478726" y="436880"/>
                </a:lnTo>
                <a:lnTo>
                  <a:pt x="479615" y="439420"/>
                </a:lnTo>
                <a:lnTo>
                  <a:pt x="480161" y="440690"/>
                </a:lnTo>
                <a:lnTo>
                  <a:pt x="480161" y="281635"/>
                </a:lnTo>
                <a:lnTo>
                  <a:pt x="479818" y="281940"/>
                </a:lnTo>
                <a:lnTo>
                  <a:pt x="479526" y="280670"/>
                </a:lnTo>
                <a:lnTo>
                  <a:pt x="481203" y="280670"/>
                </a:lnTo>
                <a:lnTo>
                  <a:pt x="481203" y="138290"/>
                </a:lnTo>
                <a:lnTo>
                  <a:pt x="480415" y="139700"/>
                </a:lnTo>
                <a:lnTo>
                  <a:pt x="480707" y="143510"/>
                </a:lnTo>
                <a:lnTo>
                  <a:pt x="476846" y="144310"/>
                </a:lnTo>
                <a:lnTo>
                  <a:pt x="476846" y="153670"/>
                </a:lnTo>
                <a:lnTo>
                  <a:pt x="476745" y="154940"/>
                </a:lnTo>
                <a:lnTo>
                  <a:pt x="475805" y="154940"/>
                </a:lnTo>
                <a:lnTo>
                  <a:pt x="476440" y="153670"/>
                </a:lnTo>
                <a:lnTo>
                  <a:pt x="476846" y="153670"/>
                </a:lnTo>
                <a:lnTo>
                  <a:pt x="476846" y="144310"/>
                </a:lnTo>
                <a:lnTo>
                  <a:pt x="468414" y="146050"/>
                </a:lnTo>
                <a:lnTo>
                  <a:pt x="468210" y="157480"/>
                </a:lnTo>
                <a:lnTo>
                  <a:pt x="472274" y="160020"/>
                </a:lnTo>
                <a:lnTo>
                  <a:pt x="472681" y="158750"/>
                </a:lnTo>
                <a:lnTo>
                  <a:pt x="472871" y="158750"/>
                </a:lnTo>
                <a:lnTo>
                  <a:pt x="472871" y="422910"/>
                </a:lnTo>
                <a:lnTo>
                  <a:pt x="471335" y="422910"/>
                </a:lnTo>
                <a:lnTo>
                  <a:pt x="471487" y="421640"/>
                </a:lnTo>
                <a:lnTo>
                  <a:pt x="472821" y="421640"/>
                </a:lnTo>
                <a:lnTo>
                  <a:pt x="472871" y="422910"/>
                </a:lnTo>
                <a:lnTo>
                  <a:pt x="472871" y="158750"/>
                </a:lnTo>
                <a:lnTo>
                  <a:pt x="472478" y="160020"/>
                </a:lnTo>
                <a:lnTo>
                  <a:pt x="471982" y="161290"/>
                </a:lnTo>
                <a:lnTo>
                  <a:pt x="472084" y="163830"/>
                </a:lnTo>
                <a:lnTo>
                  <a:pt x="472427" y="165100"/>
                </a:lnTo>
                <a:lnTo>
                  <a:pt x="472033" y="165100"/>
                </a:lnTo>
                <a:lnTo>
                  <a:pt x="471385" y="165341"/>
                </a:lnTo>
                <a:lnTo>
                  <a:pt x="471385" y="232410"/>
                </a:lnTo>
                <a:lnTo>
                  <a:pt x="470890" y="232410"/>
                </a:lnTo>
                <a:lnTo>
                  <a:pt x="470052" y="233680"/>
                </a:lnTo>
                <a:lnTo>
                  <a:pt x="469252" y="233680"/>
                </a:lnTo>
                <a:lnTo>
                  <a:pt x="468464" y="232410"/>
                </a:lnTo>
                <a:lnTo>
                  <a:pt x="469201" y="232410"/>
                </a:lnTo>
                <a:lnTo>
                  <a:pt x="470738" y="231140"/>
                </a:lnTo>
                <a:lnTo>
                  <a:pt x="471385" y="232410"/>
                </a:lnTo>
                <a:lnTo>
                  <a:pt x="471385" y="165341"/>
                </a:lnTo>
                <a:lnTo>
                  <a:pt x="468503" y="166370"/>
                </a:lnTo>
                <a:lnTo>
                  <a:pt x="466674" y="168910"/>
                </a:lnTo>
                <a:lnTo>
                  <a:pt x="465975" y="172720"/>
                </a:lnTo>
                <a:lnTo>
                  <a:pt x="456209" y="168910"/>
                </a:lnTo>
                <a:lnTo>
                  <a:pt x="450494" y="176530"/>
                </a:lnTo>
                <a:lnTo>
                  <a:pt x="452386" y="180340"/>
                </a:lnTo>
                <a:lnTo>
                  <a:pt x="455853" y="180340"/>
                </a:lnTo>
                <a:lnTo>
                  <a:pt x="455561" y="181610"/>
                </a:lnTo>
                <a:lnTo>
                  <a:pt x="455663" y="182880"/>
                </a:lnTo>
                <a:lnTo>
                  <a:pt x="456209" y="184150"/>
                </a:lnTo>
                <a:lnTo>
                  <a:pt x="451142" y="186690"/>
                </a:lnTo>
                <a:lnTo>
                  <a:pt x="448373" y="189230"/>
                </a:lnTo>
                <a:lnTo>
                  <a:pt x="447230" y="193040"/>
                </a:lnTo>
                <a:lnTo>
                  <a:pt x="445693" y="193040"/>
                </a:lnTo>
                <a:lnTo>
                  <a:pt x="445147" y="194310"/>
                </a:lnTo>
                <a:lnTo>
                  <a:pt x="443014" y="195580"/>
                </a:lnTo>
                <a:lnTo>
                  <a:pt x="441566" y="196850"/>
                </a:lnTo>
                <a:lnTo>
                  <a:pt x="440626" y="199390"/>
                </a:lnTo>
                <a:lnTo>
                  <a:pt x="436219" y="198920"/>
                </a:lnTo>
                <a:lnTo>
                  <a:pt x="436219" y="207010"/>
                </a:lnTo>
                <a:lnTo>
                  <a:pt x="434530" y="207010"/>
                </a:lnTo>
                <a:lnTo>
                  <a:pt x="433832" y="208280"/>
                </a:lnTo>
                <a:lnTo>
                  <a:pt x="432790" y="208280"/>
                </a:lnTo>
                <a:lnTo>
                  <a:pt x="432790" y="398780"/>
                </a:lnTo>
                <a:lnTo>
                  <a:pt x="431901" y="400050"/>
                </a:lnTo>
                <a:lnTo>
                  <a:pt x="429666" y="400050"/>
                </a:lnTo>
                <a:lnTo>
                  <a:pt x="429463" y="398780"/>
                </a:lnTo>
                <a:lnTo>
                  <a:pt x="429221" y="397510"/>
                </a:lnTo>
                <a:lnTo>
                  <a:pt x="432638" y="397510"/>
                </a:lnTo>
                <a:lnTo>
                  <a:pt x="432790" y="398780"/>
                </a:lnTo>
                <a:lnTo>
                  <a:pt x="432790" y="208280"/>
                </a:lnTo>
                <a:lnTo>
                  <a:pt x="431355" y="208280"/>
                </a:lnTo>
                <a:lnTo>
                  <a:pt x="427736" y="210820"/>
                </a:lnTo>
                <a:lnTo>
                  <a:pt x="427228" y="210820"/>
                </a:lnTo>
                <a:lnTo>
                  <a:pt x="427228" y="314960"/>
                </a:lnTo>
                <a:lnTo>
                  <a:pt x="425246" y="314960"/>
                </a:lnTo>
                <a:lnTo>
                  <a:pt x="425196" y="313690"/>
                </a:lnTo>
                <a:lnTo>
                  <a:pt x="427228" y="314960"/>
                </a:lnTo>
                <a:lnTo>
                  <a:pt x="427228" y="210820"/>
                </a:lnTo>
                <a:lnTo>
                  <a:pt x="426986" y="210820"/>
                </a:lnTo>
                <a:lnTo>
                  <a:pt x="429361" y="209550"/>
                </a:lnTo>
                <a:lnTo>
                  <a:pt x="432142" y="207010"/>
                </a:lnTo>
                <a:lnTo>
                  <a:pt x="435711" y="205740"/>
                </a:lnTo>
                <a:lnTo>
                  <a:pt x="429514" y="205740"/>
                </a:lnTo>
                <a:lnTo>
                  <a:pt x="433133" y="203200"/>
                </a:lnTo>
                <a:lnTo>
                  <a:pt x="435165" y="203200"/>
                </a:lnTo>
                <a:lnTo>
                  <a:pt x="435470" y="204470"/>
                </a:lnTo>
                <a:lnTo>
                  <a:pt x="435813" y="205740"/>
                </a:lnTo>
                <a:lnTo>
                  <a:pt x="436219" y="207010"/>
                </a:lnTo>
                <a:lnTo>
                  <a:pt x="436219" y="198920"/>
                </a:lnTo>
                <a:lnTo>
                  <a:pt x="428967" y="198120"/>
                </a:lnTo>
                <a:lnTo>
                  <a:pt x="421233" y="200660"/>
                </a:lnTo>
                <a:lnTo>
                  <a:pt x="417017" y="205740"/>
                </a:lnTo>
                <a:lnTo>
                  <a:pt x="416267" y="209397"/>
                </a:lnTo>
                <a:lnTo>
                  <a:pt x="416267" y="334010"/>
                </a:lnTo>
                <a:lnTo>
                  <a:pt x="415823" y="335280"/>
                </a:lnTo>
                <a:lnTo>
                  <a:pt x="415429" y="335280"/>
                </a:lnTo>
                <a:lnTo>
                  <a:pt x="415226" y="336550"/>
                </a:lnTo>
                <a:lnTo>
                  <a:pt x="415036" y="336550"/>
                </a:lnTo>
                <a:lnTo>
                  <a:pt x="414489" y="335280"/>
                </a:lnTo>
                <a:lnTo>
                  <a:pt x="413397" y="334010"/>
                </a:lnTo>
                <a:lnTo>
                  <a:pt x="416267" y="334010"/>
                </a:lnTo>
                <a:lnTo>
                  <a:pt x="416267" y="209397"/>
                </a:lnTo>
                <a:lnTo>
                  <a:pt x="415975" y="210820"/>
                </a:lnTo>
                <a:lnTo>
                  <a:pt x="414832" y="212090"/>
                </a:lnTo>
                <a:lnTo>
                  <a:pt x="413943" y="213360"/>
                </a:lnTo>
                <a:lnTo>
                  <a:pt x="413296" y="214630"/>
                </a:lnTo>
                <a:lnTo>
                  <a:pt x="413092" y="214630"/>
                </a:lnTo>
                <a:lnTo>
                  <a:pt x="413092" y="508482"/>
                </a:lnTo>
                <a:lnTo>
                  <a:pt x="412254" y="509752"/>
                </a:lnTo>
                <a:lnTo>
                  <a:pt x="412254" y="508482"/>
                </a:lnTo>
                <a:lnTo>
                  <a:pt x="413092" y="508482"/>
                </a:lnTo>
                <a:lnTo>
                  <a:pt x="413092" y="214630"/>
                </a:lnTo>
                <a:lnTo>
                  <a:pt x="412902" y="214630"/>
                </a:lnTo>
                <a:lnTo>
                  <a:pt x="412546" y="213360"/>
                </a:lnTo>
                <a:lnTo>
                  <a:pt x="412051" y="213360"/>
                </a:lnTo>
                <a:lnTo>
                  <a:pt x="407060" y="217170"/>
                </a:lnTo>
                <a:lnTo>
                  <a:pt x="402145" y="222250"/>
                </a:lnTo>
                <a:lnTo>
                  <a:pt x="398500" y="227330"/>
                </a:lnTo>
                <a:lnTo>
                  <a:pt x="397319" y="232410"/>
                </a:lnTo>
                <a:lnTo>
                  <a:pt x="397421" y="233680"/>
                </a:lnTo>
                <a:lnTo>
                  <a:pt x="397713" y="234950"/>
                </a:lnTo>
                <a:lnTo>
                  <a:pt x="398068" y="236220"/>
                </a:lnTo>
                <a:lnTo>
                  <a:pt x="396621" y="236220"/>
                </a:lnTo>
                <a:lnTo>
                  <a:pt x="395389" y="237490"/>
                </a:lnTo>
                <a:lnTo>
                  <a:pt x="394296" y="238760"/>
                </a:lnTo>
                <a:lnTo>
                  <a:pt x="393890" y="238760"/>
                </a:lnTo>
                <a:lnTo>
                  <a:pt x="392214" y="240030"/>
                </a:lnTo>
                <a:lnTo>
                  <a:pt x="391223" y="241300"/>
                </a:lnTo>
                <a:lnTo>
                  <a:pt x="390423" y="242570"/>
                </a:lnTo>
                <a:lnTo>
                  <a:pt x="390131" y="243840"/>
                </a:lnTo>
                <a:lnTo>
                  <a:pt x="390372" y="246380"/>
                </a:lnTo>
                <a:lnTo>
                  <a:pt x="389331" y="246380"/>
                </a:lnTo>
                <a:lnTo>
                  <a:pt x="389331" y="467842"/>
                </a:lnTo>
                <a:lnTo>
                  <a:pt x="389191" y="468210"/>
                </a:lnTo>
                <a:lnTo>
                  <a:pt x="389191" y="521411"/>
                </a:lnTo>
                <a:lnTo>
                  <a:pt x="389039" y="521182"/>
                </a:lnTo>
                <a:lnTo>
                  <a:pt x="384721" y="521182"/>
                </a:lnTo>
                <a:lnTo>
                  <a:pt x="385914" y="519912"/>
                </a:lnTo>
                <a:lnTo>
                  <a:pt x="386854" y="519912"/>
                </a:lnTo>
                <a:lnTo>
                  <a:pt x="387502" y="518642"/>
                </a:lnTo>
                <a:lnTo>
                  <a:pt x="387743" y="518642"/>
                </a:lnTo>
                <a:lnTo>
                  <a:pt x="388391" y="519912"/>
                </a:lnTo>
                <a:lnTo>
                  <a:pt x="388937" y="519912"/>
                </a:lnTo>
                <a:lnTo>
                  <a:pt x="389191" y="521411"/>
                </a:lnTo>
                <a:lnTo>
                  <a:pt x="389191" y="468210"/>
                </a:lnTo>
                <a:lnTo>
                  <a:pt x="388835" y="469112"/>
                </a:lnTo>
                <a:lnTo>
                  <a:pt x="388391" y="470382"/>
                </a:lnTo>
                <a:lnTo>
                  <a:pt x="388594" y="469112"/>
                </a:lnTo>
                <a:lnTo>
                  <a:pt x="388886" y="467842"/>
                </a:lnTo>
                <a:lnTo>
                  <a:pt x="389331" y="467842"/>
                </a:lnTo>
                <a:lnTo>
                  <a:pt x="389331" y="246380"/>
                </a:lnTo>
                <a:lnTo>
                  <a:pt x="386207" y="246380"/>
                </a:lnTo>
                <a:lnTo>
                  <a:pt x="386207" y="475462"/>
                </a:lnTo>
                <a:lnTo>
                  <a:pt x="385457" y="476732"/>
                </a:lnTo>
                <a:lnTo>
                  <a:pt x="385216" y="479272"/>
                </a:lnTo>
                <a:lnTo>
                  <a:pt x="385914" y="480542"/>
                </a:lnTo>
                <a:lnTo>
                  <a:pt x="385953" y="481812"/>
                </a:lnTo>
                <a:lnTo>
                  <a:pt x="385267" y="481812"/>
                </a:lnTo>
                <a:lnTo>
                  <a:pt x="385165" y="479272"/>
                </a:lnTo>
                <a:lnTo>
                  <a:pt x="385064" y="478002"/>
                </a:lnTo>
                <a:lnTo>
                  <a:pt x="384619" y="476732"/>
                </a:lnTo>
                <a:lnTo>
                  <a:pt x="385216" y="476732"/>
                </a:lnTo>
                <a:lnTo>
                  <a:pt x="385762" y="475462"/>
                </a:lnTo>
                <a:lnTo>
                  <a:pt x="386207" y="475462"/>
                </a:lnTo>
                <a:lnTo>
                  <a:pt x="386207" y="246380"/>
                </a:lnTo>
                <a:lnTo>
                  <a:pt x="384619" y="246380"/>
                </a:lnTo>
                <a:lnTo>
                  <a:pt x="381393" y="247650"/>
                </a:lnTo>
                <a:lnTo>
                  <a:pt x="382041" y="248920"/>
                </a:lnTo>
                <a:lnTo>
                  <a:pt x="382879" y="251460"/>
                </a:lnTo>
                <a:lnTo>
                  <a:pt x="383819" y="252730"/>
                </a:lnTo>
                <a:lnTo>
                  <a:pt x="379463" y="254000"/>
                </a:lnTo>
                <a:lnTo>
                  <a:pt x="375386" y="257810"/>
                </a:lnTo>
                <a:lnTo>
                  <a:pt x="373303" y="262890"/>
                </a:lnTo>
                <a:lnTo>
                  <a:pt x="371627" y="263867"/>
                </a:lnTo>
                <a:lnTo>
                  <a:pt x="371627" y="320040"/>
                </a:lnTo>
                <a:lnTo>
                  <a:pt x="371487" y="320205"/>
                </a:lnTo>
                <a:lnTo>
                  <a:pt x="371475" y="320040"/>
                </a:lnTo>
                <a:lnTo>
                  <a:pt x="371627" y="320040"/>
                </a:lnTo>
                <a:lnTo>
                  <a:pt x="371627" y="263867"/>
                </a:lnTo>
                <a:lnTo>
                  <a:pt x="366712" y="266700"/>
                </a:lnTo>
                <a:lnTo>
                  <a:pt x="367550" y="267970"/>
                </a:lnTo>
                <a:lnTo>
                  <a:pt x="368452" y="269240"/>
                </a:lnTo>
                <a:lnTo>
                  <a:pt x="369443" y="270510"/>
                </a:lnTo>
                <a:lnTo>
                  <a:pt x="367703" y="270510"/>
                </a:lnTo>
                <a:lnTo>
                  <a:pt x="366560" y="271780"/>
                </a:lnTo>
                <a:lnTo>
                  <a:pt x="364426" y="274320"/>
                </a:lnTo>
                <a:lnTo>
                  <a:pt x="365023" y="280670"/>
                </a:lnTo>
                <a:lnTo>
                  <a:pt x="368998" y="285750"/>
                </a:lnTo>
                <a:lnTo>
                  <a:pt x="367855" y="285750"/>
                </a:lnTo>
                <a:lnTo>
                  <a:pt x="366814" y="287020"/>
                </a:lnTo>
                <a:lnTo>
                  <a:pt x="365861" y="288290"/>
                </a:lnTo>
                <a:lnTo>
                  <a:pt x="363283" y="287020"/>
                </a:lnTo>
                <a:lnTo>
                  <a:pt x="361061" y="288290"/>
                </a:lnTo>
                <a:lnTo>
                  <a:pt x="358330" y="289560"/>
                </a:lnTo>
                <a:lnTo>
                  <a:pt x="356387" y="293370"/>
                </a:lnTo>
                <a:lnTo>
                  <a:pt x="356489" y="298450"/>
                </a:lnTo>
                <a:lnTo>
                  <a:pt x="355498" y="298450"/>
                </a:lnTo>
                <a:lnTo>
                  <a:pt x="355498" y="427202"/>
                </a:lnTo>
                <a:lnTo>
                  <a:pt x="355155" y="427901"/>
                </a:lnTo>
                <a:lnTo>
                  <a:pt x="355155" y="493242"/>
                </a:lnTo>
                <a:lnTo>
                  <a:pt x="354203" y="494512"/>
                </a:lnTo>
                <a:lnTo>
                  <a:pt x="353364" y="494512"/>
                </a:lnTo>
                <a:lnTo>
                  <a:pt x="352717" y="495782"/>
                </a:lnTo>
                <a:lnTo>
                  <a:pt x="352615" y="494512"/>
                </a:lnTo>
                <a:lnTo>
                  <a:pt x="354164" y="493242"/>
                </a:lnTo>
                <a:lnTo>
                  <a:pt x="354952" y="491972"/>
                </a:lnTo>
                <a:lnTo>
                  <a:pt x="355155" y="493242"/>
                </a:lnTo>
                <a:lnTo>
                  <a:pt x="355155" y="427901"/>
                </a:lnTo>
                <a:lnTo>
                  <a:pt x="354634" y="428955"/>
                </a:lnTo>
                <a:lnTo>
                  <a:pt x="354660" y="428472"/>
                </a:lnTo>
                <a:lnTo>
                  <a:pt x="355498" y="427202"/>
                </a:lnTo>
                <a:lnTo>
                  <a:pt x="355498" y="298450"/>
                </a:lnTo>
                <a:lnTo>
                  <a:pt x="353364" y="298450"/>
                </a:lnTo>
                <a:lnTo>
                  <a:pt x="353364" y="432498"/>
                </a:lnTo>
                <a:lnTo>
                  <a:pt x="353263" y="433552"/>
                </a:lnTo>
                <a:lnTo>
                  <a:pt x="352069" y="433552"/>
                </a:lnTo>
                <a:lnTo>
                  <a:pt x="352069" y="497052"/>
                </a:lnTo>
                <a:lnTo>
                  <a:pt x="351624" y="498322"/>
                </a:lnTo>
                <a:lnTo>
                  <a:pt x="349542" y="498322"/>
                </a:lnTo>
                <a:lnTo>
                  <a:pt x="348005" y="499592"/>
                </a:lnTo>
                <a:lnTo>
                  <a:pt x="347065" y="500862"/>
                </a:lnTo>
                <a:lnTo>
                  <a:pt x="345579" y="500862"/>
                </a:lnTo>
                <a:lnTo>
                  <a:pt x="345135" y="499592"/>
                </a:lnTo>
                <a:lnTo>
                  <a:pt x="344830" y="499592"/>
                </a:lnTo>
                <a:lnTo>
                  <a:pt x="346367" y="498322"/>
                </a:lnTo>
                <a:lnTo>
                  <a:pt x="349694" y="495782"/>
                </a:lnTo>
                <a:lnTo>
                  <a:pt x="350532" y="497052"/>
                </a:lnTo>
                <a:lnTo>
                  <a:pt x="352069" y="497052"/>
                </a:lnTo>
                <a:lnTo>
                  <a:pt x="352069" y="433552"/>
                </a:lnTo>
                <a:lnTo>
                  <a:pt x="353364" y="432498"/>
                </a:lnTo>
                <a:lnTo>
                  <a:pt x="353364" y="298450"/>
                </a:lnTo>
                <a:lnTo>
                  <a:pt x="352742" y="298450"/>
                </a:lnTo>
                <a:lnTo>
                  <a:pt x="353707" y="296392"/>
                </a:lnTo>
                <a:lnTo>
                  <a:pt x="354025" y="295122"/>
                </a:lnTo>
                <a:lnTo>
                  <a:pt x="354355" y="293852"/>
                </a:lnTo>
                <a:lnTo>
                  <a:pt x="353758" y="291312"/>
                </a:lnTo>
                <a:lnTo>
                  <a:pt x="351231" y="291312"/>
                </a:lnTo>
                <a:lnTo>
                  <a:pt x="351231" y="438632"/>
                </a:lnTo>
                <a:lnTo>
                  <a:pt x="349948" y="441172"/>
                </a:lnTo>
                <a:lnTo>
                  <a:pt x="349046" y="443712"/>
                </a:lnTo>
                <a:lnTo>
                  <a:pt x="348996" y="446252"/>
                </a:lnTo>
                <a:lnTo>
                  <a:pt x="347764" y="446252"/>
                </a:lnTo>
                <a:lnTo>
                  <a:pt x="347764" y="475462"/>
                </a:lnTo>
                <a:lnTo>
                  <a:pt x="347319" y="476732"/>
                </a:lnTo>
                <a:lnTo>
                  <a:pt x="346417" y="476732"/>
                </a:lnTo>
                <a:lnTo>
                  <a:pt x="346227" y="475462"/>
                </a:lnTo>
                <a:lnTo>
                  <a:pt x="347764" y="475462"/>
                </a:lnTo>
                <a:lnTo>
                  <a:pt x="347764" y="446252"/>
                </a:lnTo>
                <a:lnTo>
                  <a:pt x="345186" y="446252"/>
                </a:lnTo>
                <a:lnTo>
                  <a:pt x="344957" y="444982"/>
                </a:lnTo>
                <a:lnTo>
                  <a:pt x="344728" y="443712"/>
                </a:lnTo>
                <a:lnTo>
                  <a:pt x="343890" y="442442"/>
                </a:lnTo>
                <a:lnTo>
                  <a:pt x="343192" y="441731"/>
                </a:lnTo>
                <a:lnTo>
                  <a:pt x="343192" y="457682"/>
                </a:lnTo>
                <a:lnTo>
                  <a:pt x="342252" y="458952"/>
                </a:lnTo>
                <a:lnTo>
                  <a:pt x="342011" y="460222"/>
                </a:lnTo>
                <a:lnTo>
                  <a:pt x="341909" y="461492"/>
                </a:lnTo>
                <a:lnTo>
                  <a:pt x="340766" y="460222"/>
                </a:lnTo>
                <a:lnTo>
                  <a:pt x="338480" y="460222"/>
                </a:lnTo>
                <a:lnTo>
                  <a:pt x="338289" y="458952"/>
                </a:lnTo>
                <a:lnTo>
                  <a:pt x="337934" y="457682"/>
                </a:lnTo>
                <a:lnTo>
                  <a:pt x="337388" y="456412"/>
                </a:lnTo>
                <a:lnTo>
                  <a:pt x="337197" y="456412"/>
                </a:lnTo>
                <a:lnTo>
                  <a:pt x="337286" y="455142"/>
                </a:lnTo>
                <a:lnTo>
                  <a:pt x="337439" y="455142"/>
                </a:lnTo>
                <a:lnTo>
                  <a:pt x="338531" y="456412"/>
                </a:lnTo>
                <a:lnTo>
                  <a:pt x="342696" y="456412"/>
                </a:lnTo>
                <a:lnTo>
                  <a:pt x="343192" y="457682"/>
                </a:lnTo>
                <a:lnTo>
                  <a:pt x="343192" y="441731"/>
                </a:lnTo>
                <a:lnTo>
                  <a:pt x="342646" y="441172"/>
                </a:lnTo>
                <a:lnTo>
                  <a:pt x="344728" y="439902"/>
                </a:lnTo>
                <a:lnTo>
                  <a:pt x="347218" y="438632"/>
                </a:lnTo>
                <a:lnTo>
                  <a:pt x="349351" y="436092"/>
                </a:lnTo>
                <a:lnTo>
                  <a:pt x="351231" y="438632"/>
                </a:lnTo>
                <a:lnTo>
                  <a:pt x="351231" y="291312"/>
                </a:lnTo>
                <a:lnTo>
                  <a:pt x="348945" y="291312"/>
                </a:lnTo>
                <a:lnTo>
                  <a:pt x="348703" y="288772"/>
                </a:lnTo>
                <a:lnTo>
                  <a:pt x="346862" y="284962"/>
                </a:lnTo>
                <a:lnTo>
                  <a:pt x="342252" y="282422"/>
                </a:lnTo>
                <a:lnTo>
                  <a:pt x="342150" y="439902"/>
                </a:lnTo>
                <a:lnTo>
                  <a:pt x="341706" y="439902"/>
                </a:lnTo>
                <a:lnTo>
                  <a:pt x="340664" y="438632"/>
                </a:lnTo>
                <a:lnTo>
                  <a:pt x="340321" y="438632"/>
                </a:lnTo>
                <a:lnTo>
                  <a:pt x="339674" y="437362"/>
                </a:lnTo>
                <a:lnTo>
                  <a:pt x="338734" y="436092"/>
                </a:lnTo>
                <a:lnTo>
                  <a:pt x="340372" y="436092"/>
                </a:lnTo>
                <a:lnTo>
                  <a:pt x="340614" y="437362"/>
                </a:lnTo>
                <a:lnTo>
                  <a:pt x="341210" y="438632"/>
                </a:lnTo>
                <a:lnTo>
                  <a:pt x="342150" y="439902"/>
                </a:lnTo>
                <a:lnTo>
                  <a:pt x="342150" y="282422"/>
                </a:lnTo>
                <a:lnTo>
                  <a:pt x="341909" y="282422"/>
                </a:lnTo>
                <a:lnTo>
                  <a:pt x="341655" y="281152"/>
                </a:lnTo>
                <a:lnTo>
                  <a:pt x="342646" y="278612"/>
                </a:lnTo>
                <a:lnTo>
                  <a:pt x="342658" y="277342"/>
                </a:lnTo>
                <a:lnTo>
                  <a:pt x="342696" y="274802"/>
                </a:lnTo>
                <a:lnTo>
                  <a:pt x="340969" y="270992"/>
                </a:lnTo>
                <a:lnTo>
                  <a:pt x="339420" y="272262"/>
                </a:lnTo>
                <a:lnTo>
                  <a:pt x="338480" y="272262"/>
                </a:lnTo>
                <a:lnTo>
                  <a:pt x="339915" y="270992"/>
                </a:lnTo>
                <a:lnTo>
                  <a:pt x="341007" y="268452"/>
                </a:lnTo>
                <a:lnTo>
                  <a:pt x="341464" y="265912"/>
                </a:lnTo>
                <a:lnTo>
                  <a:pt x="334708" y="265912"/>
                </a:lnTo>
                <a:lnTo>
                  <a:pt x="332981" y="263372"/>
                </a:lnTo>
                <a:lnTo>
                  <a:pt x="331038" y="262102"/>
                </a:lnTo>
                <a:lnTo>
                  <a:pt x="329006" y="260832"/>
                </a:lnTo>
                <a:lnTo>
                  <a:pt x="327571" y="259562"/>
                </a:lnTo>
                <a:lnTo>
                  <a:pt x="326821" y="258292"/>
                </a:lnTo>
                <a:lnTo>
                  <a:pt x="325780" y="258292"/>
                </a:lnTo>
                <a:lnTo>
                  <a:pt x="324840" y="257441"/>
                </a:lnTo>
                <a:lnTo>
                  <a:pt x="324840" y="464032"/>
                </a:lnTo>
                <a:lnTo>
                  <a:pt x="324243" y="464032"/>
                </a:lnTo>
                <a:lnTo>
                  <a:pt x="324192" y="462762"/>
                </a:lnTo>
                <a:lnTo>
                  <a:pt x="324840" y="464032"/>
                </a:lnTo>
                <a:lnTo>
                  <a:pt x="324840" y="257441"/>
                </a:lnTo>
                <a:lnTo>
                  <a:pt x="324396" y="257022"/>
                </a:lnTo>
                <a:lnTo>
                  <a:pt x="325882" y="257022"/>
                </a:lnTo>
                <a:lnTo>
                  <a:pt x="327520" y="255752"/>
                </a:lnTo>
                <a:lnTo>
                  <a:pt x="329501" y="254482"/>
                </a:lnTo>
                <a:lnTo>
                  <a:pt x="323151" y="254482"/>
                </a:lnTo>
                <a:lnTo>
                  <a:pt x="323151" y="277342"/>
                </a:lnTo>
                <a:lnTo>
                  <a:pt x="323049" y="471652"/>
                </a:lnTo>
                <a:lnTo>
                  <a:pt x="319684" y="471652"/>
                </a:lnTo>
                <a:lnTo>
                  <a:pt x="319684" y="470382"/>
                </a:lnTo>
                <a:lnTo>
                  <a:pt x="319532" y="469112"/>
                </a:lnTo>
                <a:lnTo>
                  <a:pt x="320370" y="469112"/>
                </a:lnTo>
                <a:lnTo>
                  <a:pt x="321614" y="467842"/>
                </a:lnTo>
                <a:lnTo>
                  <a:pt x="322757" y="467842"/>
                </a:lnTo>
                <a:lnTo>
                  <a:pt x="322503" y="469112"/>
                </a:lnTo>
                <a:lnTo>
                  <a:pt x="322656" y="470382"/>
                </a:lnTo>
                <a:lnTo>
                  <a:pt x="323049" y="471652"/>
                </a:lnTo>
                <a:lnTo>
                  <a:pt x="323049" y="277342"/>
                </a:lnTo>
                <a:lnTo>
                  <a:pt x="322910" y="277342"/>
                </a:lnTo>
                <a:lnTo>
                  <a:pt x="322910" y="343382"/>
                </a:lnTo>
                <a:lnTo>
                  <a:pt x="322262" y="342112"/>
                </a:lnTo>
                <a:lnTo>
                  <a:pt x="322757" y="342112"/>
                </a:lnTo>
                <a:lnTo>
                  <a:pt x="322910" y="343382"/>
                </a:lnTo>
                <a:lnTo>
                  <a:pt x="322910" y="277342"/>
                </a:lnTo>
                <a:lnTo>
                  <a:pt x="322808" y="276072"/>
                </a:lnTo>
                <a:lnTo>
                  <a:pt x="322999" y="276072"/>
                </a:lnTo>
                <a:lnTo>
                  <a:pt x="323151" y="277342"/>
                </a:lnTo>
                <a:lnTo>
                  <a:pt x="323151" y="254482"/>
                </a:lnTo>
                <a:lnTo>
                  <a:pt x="321462" y="254482"/>
                </a:lnTo>
                <a:lnTo>
                  <a:pt x="320471" y="251942"/>
                </a:lnTo>
                <a:lnTo>
                  <a:pt x="319430" y="251244"/>
                </a:lnTo>
                <a:lnTo>
                  <a:pt x="319430" y="331952"/>
                </a:lnTo>
                <a:lnTo>
                  <a:pt x="319278" y="331952"/>
                </a:lnTo>
                <a:lnTo>
                  <a:pt x="319278" y="549122"/>
                </a:lnTo>
                <a:lnTo>
                  <a:pt x="318554" y="551586"/>
                </a:lnTo>
                <a:lnTo>
                  <a:pt x="317842" y="549122"/>
                </a:lnTo>
                <a:lnTo>
                  <a:pt x="319278" y="549122"/>
                </a:lnTo>
                <a:lnTo>
                  <a:pt x="319278" y="331952"/>
                </a:lnTo>
                <a:lnTo>
                  <a:pt x="319087" y="331952"/>
                </a:lnTo>
                <a:lnTo>
                  <a:pt x="317500" y="333222"/>
                </a:lnTo>
                <a:lnTo>
                  <a:pt x="316306" y="331952"/>
                </a:lnTo>
                <a:lnTo>
                  <a:pt x="315658" y="331952"/>
                </a:lnTo>
                <a:lnTo>
                  <a:pt x="315810" y="330682"/>
                </a:lnTo>
                <a:lnTo>
                  <a:pt x="315861" y="329412"/>
                </a:lnTo>
                <a:lnTo>
                  <a:pt x="316560" y="329412"/>
                </a:lnTo>
                <a:lnTo>
                  <a:pt x="317246" y="330682"/>
                </a:lnTo>
                <a:lnTo>
                  <a:pt x="319430" y="331952"/>
                </a:lnTo>
                <a:lnTo>
                  <a:pt x="319430" y="251244"/>
                </a:lnTo>
                <a:lnTo>
                  <a:pt x="318592" y="250672"/>
                </a:lnTo>
                <a:lnTo>
                  <a:pt x="315760" y="248132"/>
                </a:lnTo>
                <a:lnTo>
                  <a:pt x="315709" y="246862"/>
                </a:lnTo>
                <a:lnTo>
                  <a:pt x="315518" y="246278"/>
                </a:lnTo>
                <a:lnTo>
                  <a:pt x="315518" y="448792"/>
                </a:lnTo>
                <a:lnTo>
                  <a:pt x="314172" y="450062"/>
                </a:lnTo>
                <a:lnTo>
                  <a:pt x="312889" y="451332"/>
                </a:lnTo>
                <a:lnTo>
                  <a:pt x="311797" y="452602"/>
                </a:lnTo>
                <a:lnTo>
                  <a:pt x="309905" y="452602"/>
                </a:lnTo>
                <a:lnTo>
                  <a:pt x="308914" y="451332"/>
                </a:lnTo>
                <a:lnTo>
                  <a:pt x="307035" y="451332"/>
                </a:lnTo>
                <a:lnTo>
                  <a:pt x="306781" y="451154"/>
                </a:lnTo>
                <a:lnTo>
                  <a:pt x="306781" y="475462"/>
                </a:lnTo>
                <a:lnTo>
                  <a:pt x="305244" y="476732"/>
                </a:lnTo>
                <a:lnTo>
                  <a:pt x="304850" y="476732"/>
                </a:lnTo>
                <a:lnTo>
                  <a:pt x="304850" y="536422"/>
                </a:lnTo>
                <a:lnTo>
                  <a:pt x="301358" y="537464"/>
                </a:lnTo>
                <a:lnTo>
                  <a:pt x="299212" y="538099"/>
                </a:lnTo>
                <a:lnTo>
                  <a:pt x="299542" y="537692"/>
                </a:lnTo>
                <a:lnTo>
                  <a:pt x="300558" y="537692"/>
                </a:lnTo>
                <a:lnTo>
                  <a:pt x="301358" y="537464"/>
                </a:lnTo>
                <a:lnTo>
                  <a:pt x="302615" y="536422"/>
                </a:lnTo>
                <a:lnTo>
                  <a:pt x="303911" y="535152"/>
                </a:lnTo>
                <a:lnTo>
                  <a:pt x="304203" y="535152"/>
                </a:lnTo>
                <a:lnTo>
                  <a:pt x="304850" y="536422"/>
                </a:lnTo>
                <a:lnTo>
                  <a:pt x="304850" y="476732"/>
                </a:lnTo>
                <a:lnTo>
                  <a:pt x="301523" y="476732"/>
                </a:lnTo>
                <a:lnTo>
                  <a:pt x="302615" y="474192"/>
                </a:lnTo>
                <a:lnTo>
                  <a:pt x="304596" y="474192"/>
                </a:lnTo>
                <a:lnTo>
                  <a:pt x="305447" y="472922"/>
                </a:lnTo>
                <a:lnTo>
                  <a:pt x="305790" y="472922"/>
                </a:lnTo>
                <a:lnTo>
                  <a:pt x="306235" y="474192"/>
                </a:lnTo>
                <a:lnTo>
                  <a:pt x="306730" y="474192"/>
                </a:lnTo>
                <a:lnTo>
                  <a:pt x="306781" y="475462"/>
                </a:lnTo>
                <a:lnTo>
                  <a:pt x="306781" y="451154"/>
                </a:lnTo>
                <a:lnTo>
                  <a:pt x="305257" y="450088"/>
                </a:lnTo>
                <a:lnTo>
                  <a:pt x="307327" y="447522"/>
                </a:lnTo>
                <a:lnTo>
                  <a:pt x="308762" y="444982"/>
                </a:lnTo>
                <a:lnTo>
                  <a:pt x="312039" y="444982"/>
                </a:lnTo>
                <a:lnTo>
                  <a:pt x="312635" y="446252"/>
                </a:lnTo>
                <a:lnTo>
                  <a:pt x="313880" y="447522"/>
                </a:lnTo>
                <a:lnTo>
                  <a:pt x="315518" y="448792"/>
                </a:lnTo>
                <a:lnTo>
                  <a:pt x="315518" y="246278"/>
                </a:lnTo>
                <a:lnTo>
                  <a:pt x="315417" y="245592"/>
                </a:lnTo>
                <a:lnTo>
                  <a:pt x="317296" y="244322"/>
                </a:lnTo>
                <a:lnTo>
                  <a:pt x="319430" y="243052"/>
                </a:lnTo>
                <a:lnTo>
                  <a:pt x="322262" y="241782"/>
                </a:lnTo>
                <a:lnTo>
                  <a:pt x="319278" y="240512"/>
                </a:lnTo>
                <a:lnTo>
                  <a:pt x="316801" y="240512"/>
                </a:lnTo>
                <a:lnTo>
                  <a:pt x="314667" y="241782"/>
                </a:lnTo>
                <a:lnTo>
                  <a:pt x="315061" y="240512"/>
                </a:lnTo>
                <a:lnTo>
                  <a:pt x="315366" y="240512"/>
                </a:lnTo>
                <a:lnTo>
                  <a:pt x="316357" y="239242"/>
                </a:lnTo>
                <a:lnTo>
                  <a:pt x="316357" y="237972"/>
                </a:lnTo>
                <a:lnTo>
                  <a:pt x="316153" y="236702"/>
                </a:lnTo>
                <a:lnTo>
                  <a:pt x="315607" y="235432"/>
                </a:lnTo>
                <a:lnTo>
                  <a:pt x="314718" y="234162"/>
                </a:lnTo>
                <a:lnTo>
                  <a:pt x="314071" y="233807"/>
                </a:lnTo>
                <a:lnTo>
                  <a:pt x="314071" y="400532"/>
                </a:lnTo>
                <a:lnTo>
                  <a:pt x="313436" y="401802"/>
                </a:lnTo>
                <a:lnTo>
                  <a:pt x="312839" y="401802"/>
                </a:lnTo>
                <a:lnTo>
                  <a:pt x="312293" y="403072"/>
                </a:lnTo>
                <a:lnTo>
                  <a:pt x="312140" y="401802"/>
                </a:lnTo>
                <a:lnTo>
                  <a:pt x="311937" y="400532"/>
                </a:lnTo>
                <a:lnTo>
                  <a:pt x="311645" y="400532"/>
                </a:lnTo>
                <a:lnTo>
                  <a:pt x="311442" y="399262"/>
                </a:lnTo>
                <a:lnTo>
                  <a:pt x="311200" y="397992"/>
                </a:lnTo>
                <a:lnTo>
                  <a:pt x="310896" y="396722"/>
                </a:lnTo>
                <a:lnTo>
                  <a:pt x="311543" y="396722"/>
                </a:lnTo>
                <a:lnTo>
                  <a:pt x="312089" y="397992"/>
                </a:lnTo>
                <a:lnTo>
                  <a:pt x="312978" y="399262"/>
                </a:lnTo>
                <a:lnTo>
                  <a:pt x="314071" y="400532"/>
                </a:lnTo>
                <a:lnTo>
                  <a:pt x="314071" y="233807"/>
                </a:lnTo>
                <a:lnTo>
                  <a:pt x="312483" y="232892"/>
                </a:lnTo>
                <a:lnTo>
                  <a:pt x="311696" y="232892"/>
                </a:lnTo>
                <a:lnTo>
                  <a:pt x="311696" y="309092"/>
                </a:lnTo>
                <a:lnTo>
                  <a:pt x="311594" y="311632"/>
                </a:lnTo>
                <a:lnTo>
                  <a:pt x="310946" y="311632"/>
                </a:lnTo>
                <a:lnTo>
                  <a:pt x="310159" y="310362"/>
                </a:lnTo>
                <a:lnTo>
                  <a:pt x="310896" y="310362"/>
                </a:lnTo>
                <a:lnTo>
                  <a:pt x="311696" y="309092"/>
                </a:lnTo>
                <a:lnTo>
                  <a:pt x="311696" y="232892"/>
                </a:lnTo>
                <a:lnTo>
                  <a:pt x="307276" y="232892"/>
                </a:lnTo>
                <a:lnTo>
                  <a:pt x="306489" y="233857"/>
                </a:lnTo>
                <a:lnTo>
                  <a:pt x="306489" y="425932"/>
                </a:lnTo>
                <a:lnTo>
                  <a:pt x="305447" y="425932"/>
                </a:lnTo>
                <a:lnTo>
                  <a:pt x="304990" y="424662"/>
                </a:lnTo>
                <a:lnTo>
                  <a:pt x="304253" y="423392"/>
                </a:lnTo>
                <a:lnTo>
                  <a:pt x="303453" y="423392"/>
                </a:lnTo>
                <a:lnTo>
                  <a:pt x="303403" y="422122"/>
                </a:lnTo>
                <a:lnTo>
                  <a:pt x="303060" y="420852"/>
                </a:lnTo>
                <a:lnTo>
                  <a:pt x="302412" y="419582"/>
                </a:lnTo>
                <a:lnTo>
                  <a:pt x="304850" y="419582"/>
                </a:lnTo>
                <a:lnTo>
                  <a:pt x="306285" y="420852"/>
                </a:lnTo>
                <a:lnTo>
                  <a:pt x="306336" y="423392"/>
                </a:lnTo>
                <a:lnTo>
                  <a:pt x="306489" y="425932"/>
                </a:lnTo>
                <a:lnTo>
                  <a:pt x="306489" y="233857"/>
                </a:lnTo>
                <a:lnTo>
                  <a:pt x="304152" y="236702"/>
                </a:lnTo>
                <a:lnTo>
                  <a:pt x="304901" y="234162"/>
                </a:lnTo>
                <a:lnTo>
                  <a:pt x="304596" y="231622"/>
                </a:lnTo>
                <a:lnTo>
                  <a:pt x="302514" y="229082"/>
                </a:lnTo>
                <a:lnTo>
                  <a:pt x="303860" y="227812"/>
                </a:lnTo>
                <a:lnTo>
                  <a:pt x="299389" y="227812"/>
                </a:lnTo>
                <a:lnTo>
                  <a:pt x="299389" y="230352"/>
                </a:lnTo>
                <a:lnTo>
                  <a:pt x="296418" y="232892"/>
                </a:lnTo>
                <a:lnTo>
                  <a:pt x="295325" y="234162"/>
                </a:lnTo>
                <a:lnTo>
                  <a:pt x="293382" y="234162"/>
                </a:lnTo>
                <a:lnTo>
                  <a:pt x="295173" y="231622"/>
                </a:lnTo>
                <a:lnTo>
                  <a:pt x="297053" y="230352"/>
                </a:lnTo>
                <a:lnTo>
                  <a:pt x="299389" y="230352"/>
                </a:lnTo>
                <a:lnTo>
                  <a:pt x="299389" y="227812"/>
                </a:lnTo>
                <a:lnTo>
                  <a:pt x="295922" y="227812"/>
                </a:lnTo>
                <a:lnTo>
                  <a:pt x="297408" y="225272"/>
                </a:lnTo>
                <a:lnTo>
                  <a:pt x="297802" y="224002"/>
                </a:lnTo>
                <a:lnTo>
                  <a:pt x="298196" y="222732"/>
                </a:lnTo>
                <a:lnTo>
                  <a:pt x="297205" y="218922"/>
                </a:lnTo>
                <a:lnTo>
                  <a:pt x="294830" y="220192"/>
                </a:lnTo>
                <a:lnTo>
                  <a:pt x="291604" y="221462"/>
                </a:lnTo>
                <a:lnTo>
                  <a:pt x="289318" y="222732"/>
                </a:lnTo>
                <a:lnTo>
                  <a:pt x="288620" y="221551"/>
                </a:lnTo>
                <a:lnTo>
                  <a:pt x="288620" y="297662"/>
                </a:lnTo>
                <a:lnTo>
                  <a:pt x="286639" y="297662"/>
                </a:lnTo>
                <a:lnTo>
                  <a:pt x="286397" y="297954"/>
                </a:lnTo>
                <a:lnTo>
                  <a:pt x="286397" y="441172"/>
                </a:lnTo>
                <a:lnTo>
                  <a:pt x="285991" y="441172"/>
                </a:lnTo>
                <a:lnTo>
                  <a:pt x="285953" y="440309"/>
                </a:lnTo>
                <a:lnTo>
                  <a:pt x="286397" y="441172"/>
                </a:lnTo>
                <a:lnTo>
                  <a:pt x="286397" y="297954"/>
                </a:lnTo>
                <a:lnTo>
                  <a:pt x="285851" y="298589"/>
                </a:lnTo>
                <a:lnTo>
                  <a:pt x="285851" y="540232"/>
                </a:lnTo>
                <a:lnTo>
                  <a:pt x="281825" y="544042"/>
                </a:lnTo>
                <a:lnTo>
                  <a:pt x="273126" y="551586"/>
                </a:lnTo>
                <a:lnTo>
                  <a:pt x="263182" y="559282"/>
                </a:lnTo>
                <a:lnTo>
                  <a:pt x="254508" y="564362"/>
                </a:lnTo>
                <a:lnTo>
                  <a:pt x="249237" y="565632"/>
                </a:lnTo>
                <a:lnTo>
                  <a:pt x="247154" y="564362"/>
                </a:lnTo>
                <a:lnTo>
                  <a:pt x="246507" y="558012"/>
                </a:lnTo>
                <a:lnTo>
                  <a:pt x="246253" y="555472"/>
                </a:lnTo>
                <a:lnTo>
                  <a:pt x="245808" y="547852"/>
                </a:lnTo>
                <a:lnTo>
                  <a:pt x="248297" y="546582"/>
                </a:lnTo>
                <a:lnTo>
                  <a:pt x="249682" y="544042"/>
                </a:lnTo>
                <a:lnTo>
                  <a:pt x="251764" y="544042"/>
                </a:lnTo>
                <a:lnTo>
                  <a:pt x="254342" y="542772"/>
                </a:lnTo>
                <a:lnTo>
                  <a:pt x="256578" y="541502"/>
                </a:lnTo>
                <a:lnTo>
                  <a:pt x="256819" y="541502"/>
                </a:lnTo>
                <a:lnTo>
                  <a:pt x="258711" y="545312"/>
                </a:lnTo>
                <a:lnTo>
                  <a:pt x="262775" y="545312"/>
                </a:lnTo>
                <a:lnTo>
                  <a:pt x="264363" y="544042"/>
                </a:lnTo>
                <a:lnTo>
                  <a:pt x="265849" y="542772"/>
                </a:lnTo>
                <a:lnTo>
                  <a:pt x="266077" y="541502"/>
                </a:lnTo>
                <a:lnTo>
                  <a:pt x="266547" y="538962"/>
                </a:lnTo>
                <a:lnTo>
                  <a:pt x="267487" y="540232"/>
                </a:lnTo>
                <a:lnTo>
                  <a:pt x="268681" y="541502"/>
                </a:lnTo>
                <a:lnTo>
                  <a:pt x="270370" y="541502"/>
                </a:lnTo>
                <a:lnTo>
                  <a:pt x="270764" y="542772"/>
                </a:lnTo>
                <a:lnTo>
                  <a:pt x="271411" y="542772"/>
                </a:lnTo>
                <a:lnTo>
                  <a:pt x="275729" y="538962"/>
                </a:lnTo>
                <a:lnTo>
                  <a:pt x="278853" y="536422"/>
                </a:lnTo>
                <a:lnTo>
                  <a:pt x="282816" y="535152"/>
                </a:lnTo>
                <a:lnTo>
                  <a:pt x="284314" y="538962"/>
                </a:lnTo>
                <a:lnTo>
                  <a:pt x="285851" y="540232"/>
                </a:lnTo>
                <a:lnTo>
                  <a:pt x="285851" y="298589"/>
                </a:lnTo>
                <a:lnTo>
                  <a:pt x="285750" y="439902"/>
                </a:lnTo>
                <a:lnTo>
                  <a:pt x="285394" y="439902"/>
                </a:lnTo>
                <a:lnTo>
                  <a:pt x="285254" y="438632"/>
                </a:lnTo>
                <a:lnTo>
                  <a:pt x="284810" y="437362"/>
                </a:lnTo>
                <a:lnTo>
                  <a:pt x="284403" y="437362"/>
                </a:lnTo>
                <a:lnTo>
                  <a:pt x="285153" y="436092"/>
                </a:lnTo>
                <a:lnTo>
                  <a:pt x="285750" y="439902"/>
                </a:lnTo>
                <a:lnTo>
                  <a:pt x="285750" y="298704"/>
                </a:lnTo>
                <a:lnTo>
                  <a:pt x="285546" y="298932"/>
                </a:lnTo>
                <a:lnTo>
                  <a:pt x="284556" y="298932"/>
                </a:lnTo>
                <a:lnTo>
                  <a:pt x="284111" y="300202"/>
                </a:lnTo>
                <a:lnTo>
                  <a:pt x="283718" y="299440"/>
                </a:lnTo>
                <a:lnTo>
                  <a:pt x="283718" y="432282"/>
                </a:lnTo>
                <a:lnTo>
                  <a:pt x="283565" y="432409"/>
                </a:lnTo>
                <a:lnTo>
                  <a:pt x="283565" y="526262"/>
                </a:lnTo>
                <a:lnTo>
                  <a:pt x="282917" y="527532"/>
                </a:lnTo>
                <a:lnTo>
                  <a:pt x="282524" y="528802"/>
                </a:lnTo>
                <a:lnTo>
                  <a:pt x="282422" y="531342"/>
                </a:lnTo>
                <a:lnTo>
                  <a:pt x="277558" y="531342"/>
                </a:lnTo>
                <a:lnTo>
                  <a:pt x="277609" y="530072"/>
                </a:lnTo>
                <a:lnTo>
                  <a:pt x="277418" y="528802"/>
                </a:lnTo>
                <a:lnTo>
                  <a:pt x="277063" y="527532"/>
                </a:lnTo>
                <a:lnTo>
                  <a:pt x="277914" y="527532"/>
                </a:lnTo>
                <a:lnTo>
                  <a:pt x="278650" y="526262"/>
                </a:lnTo>
                <a:lnTo>
                  <a:pt x="283565" y="526262"/>
                </a:lnTo>
                <a:lnTo>
                  <a:pt x="283565" y="432409"/>
                </a:lnTo>
                <a:lnTo>
                  <a:pt x="282130" y="433552"/>
                </a:lnTo>
                <a:lnTo>
                  <a:pt x="279742" y="433552"/>
                </a:lnTo>
                <a:lnTo>
                  <a:pt x="281876" y="432282"/>
                </a:lnTo>
                <a:lnTo>
                  <a:pt x="283718" y="432282"/>
                </a:lnTo>
                <a:lnTo>
                  <a:pt x="283718" y="299440"/>
                </a:lnTo>
                <a:lnTo>
                  <a:pt x="283464" y="298932"/>
                </a:lnTo>
                <a:lnTo>
                  <a:pt x="282676" y="297662"/>
                </a:lnTo>
                <a:lnTo>
                  <a:pt x="281724" y="296392"/>
                </a:lnTo>
                <a:lnTo>
                  <a:pt x="282575" y="296392"/>
                </a:lnTo>
                <a:lnTo>
                  <a:pt x="282968" y="295122"/>
                </a:lnTo>
                <a:lnTo>
                  <a:pt x="284861" y="296392"/>
                </a:lnTo>
                <a:lnTo>
                  <a:pt x="286740" y="296392"/>
                </a:lnTo>
                <a:lnTo>
                  <a:pt x="288620" y="297662"/>
                </a:lnTo>
                <a:lnTo>
                  <a:pt x="288620" y="221551"/>
                </a:lnTo>
                <a:lnTo>
                  <a:pt x="287439" y="220192"/>
                </a:lnTo>
                <a:lnTo>
                  <a:pt x="285750" y="218922"/>
                </a:lnTo>
                <a:lnTo>
                  <a:pt x="284810" y="220192"/>
                </a:lnTo>
                <a:lnTo>
                  <a:pt x="283616" y="221462"/>
                </a:lnTo>
                <a:lnTo>
                  <a:pt x="282676" y="224002"/>
                </a:lnTo>
                <a:lnTo>
                  <a:pt x="281635" y="222732"/>
                </a:lnTo>
                <a:lnTo>
                  <a:pt x="283413" y="221462"/>
                </a:lnTo>
                <a:lnTo>
                  <a:pt x="284035" y="218922"/>
                </a:lnTo>
                <a:lnTo>
                  <a:pt x="284353" y="217652"/>
                </a:lnTo>
                <a:lnTo>
                  <a:pt x="282867" y="213842"/>
                </a:lnTo>
                <a:lnTo>
                  <a:pt x="281482" y="214414"/>
                </a:lnTo>
                <a:lnTo>
                  <a:pt x="281482" y="225272"/>
                </a:lnTo>
                <a:lnTo>
                  <a:pt x="281139" y="226542"/>
                </a:lnTo>
                <a:lnTo>
                  <a:pt x="280835" y="227812"/>
                </a:lnTo>
                <a:lnTo>
                  <a:pt x="280339" y="227812"/>
                </a:lnTo>
                <a:lnTo>
                  <a:pt x="279996" y="226542"/>
                </a:lnTo>
                <a:lnTo>
                  <a:pt x="279793" y="226542"/>
                </a:lnTo>
                <a:lnTo>
                  <a:pt x="279692" y="225272"/>
                </a:lnTo>
                <a:lnTo>
                  <a:pt x="281482" y="225272"/>
                </a:lnTo>
                <a:lnTo>
                  <a:pt x="281482" y="214414"/>
                </a:lnTo>
                <a:lnTo>
                  <a:pt x="279742" y="215112"/>
                </a:lnTo>
                <a:lnTo>
                  <a:pt x="278511" y="216103"/>
                </a:lnTo>
                <a:lnTo>
                  <a:pt x="278511" y="419582"/>
                </a:lnTo>
                <a:lnTo>
                  <a:pt x="277761" y="419582"/>
                </a:lnTo>
                <a:lnTo>
                  <a:pt x="277761" y="470382"/>
                </a:lnTo>
                <a:lnTo>
                  <a:pt x="277507" y="471652"/>
                </a:lnTo>
                <a:lnTo>
                  <a:pt x="277368" y="471652"/>
                </a:lnTo>
                <a:lnTo>
                  <a:pt x="277164" y="472922"/>
                </a:lnTo>
                <a:lnTo>
                  <a:pt x="277317" y="472922"/>
                </a:lnTo>
                <a:lnTo>
                  <a:pt x="277710" y="474192"/>
                </a:lnTo>
                <a:lnTo>
                  <a:pt x="276618" y="475462"/>
                </a:lnTo>
                <a:lnTo>
                  <a:pt x="275336" y="475462"/>
                </a:lnTo>
                <a:lnTo>
                  <a:pt x="275336" y="526262"/>
                </a:lnTo>
                <a:lnTo>
                  <a:pt x="275082" y="526262"/>
                </a:lnTo>
                <a:lnTo>
                  <a:pt x="275031" y="524992"/>
                </a:lnTo>
                <a:lnTo>
                  <a:pt x="275183" y="524992"/>
                </a:lnTo>
                <a:lnTo>
                  <a:pt x="275336" y="526262"/>
                </a:lnTo>
                <a:lnTo>
                  <a:pt x="275336" y="475462"/>
                </a:lnTo>
                <a:lnTo>
                  <a:pt x="273837" y="475462"/>
                </a:lnTo>
                <a:lnTo>
                  <a:pt x="271068" y="476732"/>
                </a:lnTo>
                <a:lnTo>
                  <a:pt x="269125" y="479272"/>
                </a:lnTo>
                <a:lnTo>
                  <a:pt x="268528" y="478853"/>
                </a:lnTo>
                <a:lnTo>
                  <a:pt x="268528" y="531342"/>
                </a:lnTo>
                <a:lnTo>
                  <a:pt x="267639" y="531342"/>
                </a:lnTo>
                <a:lnTo>
                  <a:pt x="266890" y="532612"/>
                </a:lnTo>
                <a:lnTo>
                  <a:pt x="266001" y="532612"/>
                </a:lnTo>
                <a:lnTo>
                  <a:pt x="265557" y="531342"/>
                </a:lnTo>
                <a:lnTo>
                  <a:pt x="264858" y="530072"/>
                </a:lnTo>
                <a:lnTo>
                  <a:pt x="267792" y="530072"/>
                </a:lnTo>
                <a:lnTo>
                  <a:pt x="268528" y="531342"/>
                </a:lnTo>
                <a:lnTo>
                  <a:pt x="268528" y="478853"/>
                </a:lnTo>
                <a:lnTo>
                  <a:pt x="267436" y="478002"/>
                </a:lnTo>
                <a:lnTo>
                  <a:pt x="264617" y="476034"/>
                </a:lnTo>
                <a:lnTo>
                  <a:pt x="264617" y="528802"/>
                </a:lnTo>
                <a:lnTo>
                  <a:pt x="263474" y="528802"/>
                </a:lnTo>
                <a:lnTo>
                  <a:pt x="264172" y="527532"/>
                </a:lnTo>
                <a:lnTo>
                  <a:pt x="264617" y="528802"/>
                </a:lnTo>
                <a:lnTo>
                  <a:pt x="264617" y="476034"/>
                </a:lnTo>
                <a:lnTo>
                  <a:pt x="263817" y="475462"/>
                </a:lnTo>
                <a:lnTo>
                  <a:pt x="271856" y="475462"/>
                </a:lnTo>
                <a:lnTo>
                  <a:pt x="272503" y="474192"/>
                </a:lnTo>
                <a:lnTo>
                  <a:pt x="274485" y="474192"/>
                </a:lnTo>
                <a:lnTo>
                  <a:pt x="275183" y="472922"/>
                </a:lnTo>
                <a:lnTo>
                  <a:pt x="275577" y="471652"/>
                </a:lnTo>
                <a:lnTo>
                  <a:pt x="276669" y="471652"/>
                </a:lnTo>
                <a:lnTo>
                  <a:pt x="277710" y="470382"/>
                </a:lnTo>
                <a:lnTo>
                  <a:pt x="277761" y="419582"/>
                </a:lnTo>
                <a:lnTo>
                  <a:pt x="277761" y="418312"/>
                </a:lnTo>
                <a:lnTo>
                  <a:pt x="278003" y="418312"/>
                </a:lnTo>
                <a:lnTo>
                  <a:pt x="278511" y="419582"/>
                </a:lnTo>
                <a:lnTo>
                  <a:pt x="278511" y="216103"/>
                </a:lnTo>
                <a:lnTo>
                  <a:pt x="278155" y="216382"/>
                </a:lnTo>
                <a:lnTo>
                  <a:pt x="278206" y="215112"/>
                </a:lnTo>
                <a:lnTo>
                  <a:pt x="270611" y="215112"/>
                </a:lnTo>
                <a:lnTo>
                  <a:pt x="272694" y="211302"/>
                </a:lnTo>
                <a:lnTo>
                  <a:pt x="275031" y="210032"/>
                </a:lnTo>
                <a:lnTo>
                  <a:pt x="279247" y="207492"/>
                </a:lnTo>
                <a:lnTo>
                  <a:pt x="272351" y="207492"/>
                </a:lnTo>
                <a:lnTo>
                  <a:pt x="268528" y="208762"/>
                </a:lnTo>
                <a:lnTo>
                  <a:pt x="266700" y="212572"/>
                </a:lnTo>
                <a:lnTo>
                  <a:pt x="265010" y="210108"/>
                </a:lnTo>
                <a:lnTo>
                  <a:pt x="265010" y="419582"/>
                </a:lnTo>
                <a:lnTo>
                  <a:pt x="264718" y="420852"/>
                </a:lnTo>
                <a:lnTo>
                  <a:pt x="264121" y="420852"/>
                </a:lnTo>
                <a:lnTo>
                  <a:pt x="264909" y="419582"/>
                </a:lnTo>
                <a:lnTo>
                  <a:pt x="265010" y="210108"/>
                </a:lnTo>
                <a:lnTo>
                  <a:pt x="263677" y="208876"/>
                </a:lnTo>
                <a:lnTo>
                  <a:pt x="263677" y="503402"/>
                </a:lnTo>
                <a:lnTo>
                  <a:pt x="263372" y="504672"/>
                </a:lnTo>
                <a:lnTo>
                  <a:pt x="263080" y="504672"/>
                </a:lnTo>
                <a:lnTo>
                  <a:pt x="262636" y="503402"/>
                </a:lnTo>
                <a:lnTo>
                  <a:pt x="262039" y="502132"/>
                </a:lnTo>
                <a:lnTo>
                  <a:pt x="262432" y="502132"/>
                </a:lnTo>
                <a:lnTo>
                  <a:pt x="263677" y="503402"/>
                </a:lnTo>
                <a:lnTo>
                  <a:pt x="263677" y="208876"/>
                </a:lnTo>
                <a:lnTo>
                  <a:pt x="262483" y="207784"/>
                </a:lnTo>
                <a:lnTo>
                  <a:pt x="262483" y="257022"/>
                </a:lnTo>
                <a:lnTo>
                  <a:pt x="260502" y="257022"/>
                </a:lnTo>
                <a:lnTo>
                  <a:pt x="260502" y="460222"/>
                </a:lnTo>
                <a:lnTo>
                  <a:pt x="260248" y="460222"/>
                </a:lnTo>
                <a:lnTo>
                  <a:pt x="259499" y="461492"/>
                </a:lnTo>
                <a:lnTo>
                  <a:pt x="258813" y="461492"/>
                </a:lnTo>
                <a:lnTo>
                  <a:pt x="258114" y="462762"/>
                </a:lnTo>
                <a:lnTo>
                  <a:pt x="257619" y="461492"/>
                </a:lnTo>
                <a:lnTo>
                  <a:pt x="256184" y="460222"/>
                </a:lnTo>
                <a:lnTo>
                  <a:pt x="257022" y="460222"/>
                </a:lnTo>
                <a:lnTo>
                  <a:pt x="257416" y="458952"/>
                </a:lnTo>
                <a:lnTo>
                  <a:pt x="259994" y="458952"/>
                </a:lnTo>
                <a:lnTo>
                  <a:pt x="260502" y="460222"/>
                </a:lnTo>
                <a:lnTo>
                  <a:pt x="260502" y="257022"/>
                </a:lnTo>
                <a:lnTo>
                  <a:pt x="260197" y="257022"/>
                </a:lnTo>
                <a:lnTo>
                  <a:pt x="260794" y="255752"/>
                </a:lnTo>
                <a:lnTo>
                  <a:pt x="262089" y="255752"/>
                </a:lnTo>
                <a:lnTo>
                  <a:pt x="262483" y="257022"/>
                </a:lnTo>
                <a:lnTo>
                  <a:pt x="262483" y="207784"/>
                </a:lnTo>
                <a:lnTo>
                  <a:pt x="262178" y="207492"/>
                </a:lnTo>
                <a:lnTo>
                  <a:pt x="259994" y="207492"/>
                </a:lnTo>
                <a:lnTo>
                  <a:pt x="259994" y="257022"/>
                </a:lnTo>
                <a:lnTo>
                  <a:pt x="258864" y="258292"/>
                </a:lnTo>
                <a:lnTo>
                  <a:pt x="259600" y="257022"/>
                </a:lnTo>
                <a:lnTo>
                  <a:pt x="259994" y="257022"/>
                </a:lnTo>
                <a:lnTo>
                  <a:pt x="259994" y="207492"/>
                </a:lnTo>
                <a:lnTo>
                  <a:pt x="258216" y="207492"/>
                </a:lnTo>
                <a:lnTo>
                  <a:pt x="258064" y="208762"/>
                </a:lnTo>
                <a:lnTo>
                  <a:pt x="256781" y="207492"/>
                </a:lnTo>
                <a:lnTo>
                  <a:pt x="256032" y="207492"/>
                </a:lnTo>
                <a:lnTo>
                  <a:pt x="254990" y="208762"/>
                </a:lnTo>
                <a:lnTo>
                  <a:pt x="254101" y="208762"/>
                </a:lnTo>
                <a:lnTo>
                  <a:pt x="254101" y="448792"/>
                </a:lnTo>
                <a:lnTo>
                  <a:pt x="252907" y="450062"/>
                </a:lnTo>
                <a:lnTo>
                  <a:pt x="252361" y="450062"/>
                </a:lnTo>
                <a:lnTo>
                  <a:pt x="251523" y="448792"/>
                </a:lnTo>
                <a:lnTo>
                  <a:pt x="250380" y="446252"/>
                </a:lnTo>
                <a:lnTo>
                  <a:pt x="249237" y="446252"/>
                </a:lnTo>
                <a:lnTo>
                  <a:pt x="249783" y="444982"/>
                </a:lnTo>
                <a:lnTo>
                  <a:pt x="252209" y="444982"/>
                </a:lnTo>
                <a:lnTo>
                  <a:pt x="252463" y="446252"/>
                </a:lnTo>
                <a:lnTo>
                  <a:pt x="253060" y="447522"/>
                </a:lnTo>
                <a:lnTo>
                  <a:pt x="253695" y="447522"/>
                </a:lnTo>
                <a:lnTo>
                  <a:pt x="253847" y="448792"/>
                </a:lnTo>
                <a:lnTo>
                  <a:pt x="254101" y="448792"/>
                </a:lnTo>
                <a:lnTo>
                  <a:pt x="254101" y="208762"/>
                </a:lnTo>
                <a:lnTo>
                  <a:pt x="253695" y="208762"/>
                </a:lnTo>
                <a:lnTo>
                  <a:pt x="253695" y="212572"/>
                </a:lnTo>
                <a:lnTo>
                  <a:pt x="253352" y="213842"/>
                </a:lnTo>
                <a:lnTo>
                  <a:pt x="253111" y="213842"/>
                </a:lnTo>
                <a:lnTo>
                  <a:pt x="253009" y="215112"/>
                </a:lnTo>
                <a:lnTo>
                  <a:pt x="252310" y="215112"/>
                </a:lnTo>
                <a:lnTo>
                  <a:pt x="253111" y="213842"/>
                </a:lnTo>
                <a:lnTo>
                  <a:pt x="252018" y="213842"/>
                </a:lnTo>
                <a:lnTo>
                  <a:pt x="252564" y="212572"/>
                </a:lnTo>
                <a:lnTo>
                  <a:pt x="253695" y="212572"/>
                </a:lnTo>
                <a:lnTo>
                  <a:pt x="253695" y="208762"/>
                </a:lnTo>
                <a:lnTo>
                  <a:pt x="252958" y="208762"/>
                </a:lnTo>
                <a:lnTo>
                  <a:pt x="253060" y="207492"/>
                </a:lnTo>
                <a:lnTo>
                  <a:pt x="252857" y="206222"/>
                </a:lnTo>
                <a:lnTo>
                  <a:pt x="252653" y="204952"/>
                </a:lnTo>
                <a:lnTo>
                  <a:pt x="251523" y="202412"/>
                </a:lnTo>
                <a:lnTo>
                  <a:pt x="249974" y="203682"/>
                </a:lnTo>
                <a:lnTo>
                  <a:pt x="246456" y="206222"/>
                </a:lnTo>
                <a:lnTo>
                  <a:pt x="245719" y="204952"/>
                </a:lnTo>
                <a:lnTo>
                  <a:pt x="245516" y="204660"/>
                </a:lnTo>
                <a:lnTo>
                  <a:pt x="245516" y="462762"/>
                </a:lnTo>
                <a:lnTo>
                  <a:pt x="245364" y="462762"/>
                </a:lnTo>
                <a:lnTo>
                  <a:pt x="245364" y="461492"/>
                </a:lnTo>
                <a:lnTo>
                  <a:pt x="245516" y="462762"/>
                </a:lnTo>
                <a:lnTo>
                  <a:pt x="245516" y="204660"/>
                </a:lnTo>
                <a:lnTo>
                  <a:pt x="244868" y="203682"/>
                </a:lnTo>
                <a:lnTo>
                  <a:pt x="243484" y="203682"/>
                </a:lnTo>
                <a:lnTo>
                  <a:pt x="240906" y="202412"/>
                </a:lnTo>
                <a:lnTo>
                  <a:pt x="239864" y="202412"/>
                </a:lnTo>
                <a:lnTo>
                  <a:pt x="239864" y="343382"/>
                </a:lnTo>
                <a:lnTo>
                  <a:pt x="239458" y="344652"/>
                </a:lnTo>
                <a:lnTo>
                  <a:pt x="238417" y="344652"/>
                </a:lnTo>
                <a:lnTo>
                  <a:pt x="238226" y="343382"/>
                </a:lnTo>
                <a:lnTo>
                  <a:pt x="238518" y="343382"/>
                </a:lnTo>
                <a:lnTo>
                  <a:pt x="238175" y="342112"/>
                </a:lnTo>
                <a:lnTo>
                  <a:pt x="237769" y="340842"/>
                </a:lnTo>
                <a:lnTo>
                  <a:pt x="239166" y="340842"/>
                </a:lnTo>
                <a:lnTo>
                  <a:pt x="239268" y="342112"/>
                </a:lnTo>
                <a:lnTo>
                  <a:pt x="239458" y="343382"/>
                </a:lnTo>
                <a:lnTo>
                  <a:pt x="239864" y="343382"/>
                </a:lnTo>
                <a:lnTo>
                  <a:pt x="239864" y="202412"/>
                </a:lnTo>
                <a:lnTo>
                  <a:pt x="235648" y="202412"/>
                </a:lnTo>
                <a:lnTo>
                  <a:pt x="235648" y="208762"/>
                </a:lnTo>
                <a:lnTo>
                  <a:pt x="234454" y="208762"/>
                </a:lnTo>
                <a:lnTo>
                  <a:pt x="234061" y="207492"/>
                </a:lnTo>
                <a:lnTo>
                  <a:pt x="235343" y="207492"/>
                </a:lnTo>
                <a:lnTo>
                  <a:pt x="235648" y="208762"/>
                </a:lnTo>
                <a:lnTo>
                  <a:pt x="235648" y="202412"/>
                </a:lnTo>
                <a:lnTo>
                  <a:pt x="233756" y="202412"/>
                </a:lnTo>
                <a:lnTo>
                  <a:pt x="233959" y="203682"/>
                </a:lnTo>
                <a:lnTo>
                  <a:pt x="234099" y="203682"/>
                </a:lnTo>
                <a:lnTo>
                  <a:pt x="231876" y="204952"/>
                </a:lnTo>
                <a:lnTo>
                  <a:pt x="230085" y="204952"/>
                </a:lnTo>
                <a:lnTo>
                  <a:pt x="228650" y="206222"/>
                </a:lnTo>
                <a:lnTo>
                  <a:pt x="225818" y="206222"/>
                </a:lnTo>
                <a:lnTo>
                  <a:pt x="225818" y="274802"/>
                </a:lnTo>
                <a:lnTo>
                  <a:pt x="225666" y="276072"/>
                </a:lnTo>
                <a:lnTo>
                  <a:pt x="224180" y="276072"/>
                </a:lnTo>
                <a:lnTo>
                  <a:pt x="223888" y="274802"/>
                </a:lnTo>
                <a:lnTo>
                  <a:pt x="222542" y="272262"/>
                </a:lnTo>
                <a:lnTo>
                  <a:pt x="223189" y="272262"/>
                </a:lnTo>
                <a:lnTo>
                  <a:pt x="224536" y="273532"/>
                </a:lnTo>
                <a:lnTo>
                  <a:pt x="224726" y="273532"/>
                </a:lnTo>
                <a:lnTo>
                  <a:pt x="224980" y="274802"/>
                </a:lnTo>
                <a:lnTo>
                  <a:pt x="225818" y="274802"/>
                </a:lnTo>
                <a:lnTo>
                  <a:pt x="225818" y="206222"/>
                </a:lnTo>
                <a:lnTo>
                  <a:pt x="223189" y="206222"/>
                </a:lnTo>
                <a:lnTo>
                  <a:pt x="224129" y="204952"/>
                </a:lnTo>
                <a:lnTo>
                  <a:pt x="225031" y="203847"/>
                </a:lnTo>
                <a:lnTo>
                  <a:pt x="216738" y="204825"/>
                </a:lnTo>
                <a:lnTo>
                  <a:pt x="216738" y="218922"/>
                </a:lnTo>
                <a:lnTo>
                  <a:pt x="215798" y="218922"/>
                </a:lnTo>
                <a:lnTo>
                  <a:pt x="216090" y="217652"/>
                </a:lnTo>
                <a:lnTo>
                  <a:pt x="216446" y="216382"/>
                </a:lnTo>
                <a:lnTo>
                  <a:pt x="216547" y="217652"/>
                </a:lnTo>
                <a:lnTo>
                  <a:pt x="216738" y="218922"/>
                </a:lnTo>
                <a:lnTo>
                  <a:pt x="216738" y="204825"/>
                </a:lnTo>
                <a:lnTo>
                  <a:pt x="215646" y="204952"/>
                </a:lnTo>
                <a:lnTo>
                  <a:pt x="215099" y="205714"/>
                </a:lnTo>
                <a:lnTo>
                  <a:pt x="215099" y="558012"/>
                </a:lnTo>
                <a:lnTo>
                  <a:pt x="212725" y="558012"/>
                </a:lnTo>
                <a:lnTo>
                  <a:pt x="206971" y="551726"/>
                </a:lnTo>
                <a:lnTo>
                  <a:pt x="200418" y="542772"/>
                </a:lnTo>
                <a:lnTo>
                  <a:pt x="201015" y="542772"/>
                </a:lnTo>
                <a:lnTo>
                  <a:pt x="201460" y="541502"/>
                </a:lnTo>
                <a:lnTo>
                  <a:pt x="202844" y="541502"/>
                </a:lnTo>
                <a:lnTo>
                  <a:pt x="203390" y="544042"/>
                </a:lnTo>
                <a:lnTo>
                  <a:pt x="204343" y="546582"/>
                </a:lnTo>
                <a:lnTo>
                  <a:pt x="209296" y="549122"/>
                </a:lnTo>
                <a:lnTo>
                  <a:pt x="212280" y="546582"/>
                </a:lnTo>
                <a:lnTo>
                  <a:pt x="212877" y="546582"/>
                </a:lnTo>
                <a:lnTo>
                  <a:pt x="213220" y="545312"/>
                </a:lnTo>
                <a:lnTo>
                  <a:pt x="213271" y="544042"/>
                </a:lnTo>
                <a:lnTo>
                  <a:pt x="213614" y="545312"/>
                </a:lnTo>
                <a:lnTo>
                  <a:pt x="214363" y="545312"/>
                </a:lnTo>
                <a:lnTo>
                  <a:pt x="214896" y="551726"/>
                </a:lnTo>
                <a:lnTo>
                  <a:pt x="215023" y="554202"/>
                </a:lnTo>
                <a:lnTo>
                  <a:pt x="215099" y="558012"/>
                </a:lnTo>
                <a:lnTo>
                  <a:pt x="215099" y="205714"/>
                </a:lnTo>
                <a:lnTo>
                  <a:pt x="211975" y="210032"/>
                </a:lnTo>
                <a:lnTo>
                  <a:pt x="211683" y="213842"/>
                </a:lnTo>
                <a:lnTo>
                  <a:pt x="211328" y="213842"/>
                </a:lnTo>
                <a:lnTo>
                  <a:pt x="211328" y="537692"/>
                </a:lnTo>
                <a:lnTo>
                  <a:pt x="211175" y="537565"/>
                </a:lnTo>
                <a:lnTo>
                  <a:pt x="211328" y="537692"/>
                </a:lnTo>
                <a:lnTo>
                  <a:pt x="211328" y="213842"/>
                </a:lnTo>
                <a:lnTo>
                  <a:pt x="210934" y="213842"/>
                </a:lnTo>
                <a:lnTo>
                  <a:pt x="210096" y="212572"/>
                </a:lnTo>
                <a:lnTo>
                  <a:pt x="205930" y="211302"/>
                </a:lnTo>
                <a:lnTo>
                  <a:pt x="205778" y="211493"/>
                </a:lnTo>
                <a:lnTo>
                  <a:pt x="205778" y="411962"/>
                </a:lnTo>
                <a:lnTo>
                  <a:pt x="205778" y="413232"/>
                </a:lnTo>
                <a:lnTo>
                  <a:pt x="204838" y="413232"/>
                </a:lnTo>
                <a:lnTo>
                  <a:pt x="204444" y="411962"/>
                </a:lnTo>
                <a:lnTo>
                  <a:pt x="205778" y="411962"/>
                </a:lnTo>
                <a:lnTo>
                  <a:pt x="205778" y="211493"/>
                </a:lnTo>
                <a:lnTo>
                  <a:pt x="203796" y="213842"/>
                </a:lnTo>
                <a:lnTo>
                  <a:pt x="203098" y="215112"/>
                </a:lnTo>
                <a:lnTo>
                  <a:pt x="201460" y="213842"/>
                </a:lnTo>
                <a:lnTo>
                  <a:pt x="199377" y="212572"/>
                </a:lnTo>
                <a:lnTo>
                  <a:pt x="196748" y="211302"/>
                </a:lnTo>
                <a:lnTo>
                  <a:pt x="195859" y="216382"/>
                </a:lnTo>
                <a:lnTo>
                  <a:pt x="195656" y="218922"/>
                </a:lnTo>
                <a:lnTo>
                  <a:pt x="191389" y="217652"/>
                </a:lnTo>
                <a:lnTo>
                  <a:pt x="188658" y="221462"/>
                </a:lnTo>
                <a:lnTo>
                  <a:pt x="187515" y="222732"/>
                </a:lnTo>
                <a:lnTo>
                  <a:pt x="188315" y="226542"/>
                </a:lnTo>
                <a:lnTo>
                  <a:pt x="190893" y="230352"/>
                </a:lnTo>
                <a:lnTo>
                  <a:pt x="190690" y="230352"/>
                </a:lnTo>
                <a:lnTo>
                  <a:pt x="190550" y="231622"/>
                </a:lnTo>
                <a:lnTo>
                  <a:pt x="190296" y="231622"/>
                </a:lnTo>
                <a:lnTo>
                  <a:pt x="188810" y="229082"/>
                </a:lnTo>
                <a:lnTo>
                  <a:pt x="187477" y="227825"/>
                </a:lnTo>
                <a:lnTo>
                  <a:pt x="187477" y="382752"/>
                </a:lnTo>
                <a:lnTo>
                  <a:pt x="187375" y="384022"/>
                </a:lnTo>
                <a:lnTo>
                  <a:pt x="187020" y="382752"/>
                </a:lnTo>
                <a:lnTo>
                  <a:pt x="187477" y="382752"/>
                </a:lnTo>
                <a:lnTo>
                  <a:pt x="187477" y="227825"/>
                </a:lnTo>
                <a:lnTo>
                  <a:pt x="186131" y="226542"/>
                </a:lnTo>
                <a:lnTo>
                  <a:pt x="181965" y="225272"/>
                </a:lnTo>
                <a:lnTo>
                  <a:pt x="181419" y="227812"/>
                </a:lnTo>
                <a:lnTo>
                  <a:pt x="180924" y="230352"/>
                </a:lnTo>
                <a:lnTo>
                  <a:pt x="180771" y="234162"/>
                </a:lnTo>
                <a:lnTo>
                  <a:pt x="179285" y="234162"/>
                </a:lnTo>
                <a:lnTo>
                  <a:pt x="179285" y="353542"/>
                </a:lnTo>
                <a:lnTo>
                  <a:pt x="178638" y="353542"/>
                </a:lnTo>
                <a:lnTo>
                  <a:pt x="177152" y="354812"/>
                </a:lnTo>
                <a:lnTo>
                  <a:pt x="175717" y="354812"/>
                </a:lnTo>
                <a:lnTo>
                  <a:pt x="174866" y="353542"/>
                </a:lnTo>
                <a:lnTo>
                  <a:pt x="173583" y="352272"/>
                </a:lnTo>
                <a:lnTo>
                  <a:pt x="172046" y="350215"/>
                </a:lnTo>
                <a:lnTo>
                  <a:pt x="172046" y="405612"/>
                </a:lnTo>
                <a:lnTo>
                  <a:pt x="171450" y="405612"/>
                </a:lnTo>
                <a:lnTo>
                  <a:pt x="171450" y="532612"/>
                </a:lnTo>
                <a:lnTo>
                  <a:pt x="169811" y="532612"/>
                </a:lnTo>
                <a:lnTo>
                  <a:pt x="168021" y="533882"/>
                </a:lnTo>
                <a:lnTo>
                  <a:pt x="166382" y="535152"/>
                </a:lnTo>
                <a:lnTo>
                  <a:pt x="165989" y="533882"/>
                </a:lnTo>
                <a:lnTo>
                  <a:pt x="165442" y="532612"/>
                </a:lnTo>
                <a:lnTo>
                  <a:pt x="164744" y="531342"/>
                </a:lnTo>
                <a:lnTo>
                  <a:pt x="165747" y="531342"/>
                </a:lnTo>
                <a:lnTo>
                  <a:pt x="166382" y="530072"/>
                </a:lnTo>
                <a:lnTo>
                  <a:pt x="166928" y="530072"/>
                </a:lnTo>
                <a:lnTo>
                  <a:pt x="167132" y="528802"/>
                </a:lnTo>
                <a:lnTo>
                  <a:pt x="168325" y="530072"/>
                </a:lnTo>
                <a:lnTo>
                  <a:pt x="171094" y="530072"/>
                </a:lnTo>
                <a:lnTo>
                  <a:pt x="171246" y="531342"/>
                </a:lnTo>
                <a:lnTo>
                  <a:pt x="171450" y="532612"/>
                </a:lnTo>
                <a:lnTo>
                  <a:pt x="171450" y="405612"/>
                </a:lnTo>
                <a:lnTo>
                  <a:pt x="168122" y="405612"/>
                </a:lnTo>
                <a:lnTo>
                  <a:pt x="167525" y="404342"/>
                </a:lnTo>
                <a:lnTo>
                  <a:pt x="166789" y="404342"/>
                </a:lnTo>
                <a:lnTo>
                  <a:pt x="167132" y="403072"/>
                </a:lnTo>
                <a:lnTo>
                  <a:pt x="167335" y="403072"/>
                </a:lnTo>
                <a:lnTo>
                  <a:pt x="167474" y="401802"/>
                </a:lnTo>
                <a:lnTo>
                  <a:pt x="168021" y="403072"/>
                </a:lnTo>
                <a:lnTo>
                  <a:pt x="169265" y="403072"/>
                </a:lnTo>
                <a:lnTo>
                  <a:pt x="170103" y="404342"/>
                </a:lnTo>
                <a:lnTo>
                  <a:pt x="171005" y="404342"/>
                </a:lnTo>
                <a:lnTo>
                  <a:pt x="172046" y="405612"/>
                </a:lnTo>
                <a:lnTo>
                  <a:pt x="172046" y="350215"/>
                </a:lnTo>
                <a:lnTo>
                  <a:pt x="171691" y="349732"/>
                </a:lnTo>
                <a:lnTo>
                  <a:pt x="172694" y="351002"/>
                </a:lnTo>
                <a:lnTo>
                  <a:pt x="175412" y="351002"/>
                </a:lnTo>
                <a:lnTo>
                  <a:pt x="175907" y="352272"/>
                </a:lnTo>
                <a:lnTo>
                  <a:pt x="178587" y="352272"/>
                </a:lnTo>
                <a:lnTo>
                  <a:pt x="179285" y="353542"/>
                </a:lnTo>
                <a:lnTo>
                  <a:pt x="179285" y="234162"/>
                </a:lnTo>
                <a:lnTo>
                  <a:pt x="177647" y="234162"/>
                </a:lnTo>
                <a:lnTo>
                  <a:pt x="173380" y="229082"/>
                </a:lnTo>
                <a:lnTo>
                  <a:pt x="167233" y="231622"/>
                </a:lnTo>
                <a:lnTo>
                  <a:pt x="166687" y="234162"/>
                </a:lnTo>
                <a:lnTo>
                  <a:pt x="170853" y="235432"/>
                </a:lnTo>
                <a:lnTo>
                  <a:pt x="172542" y="236702"/>
                </a:lnTo>
                <a:lnTo>
                  <a:pt x="170103" y="235432"/>
                </a:lnTo>
                <a:lnTo>
                  <a:pt x="167233" y="236702"/>
                </a:lnTo>
                <a:lnTo>
                  <a:pt x="164553" y="237972"/>
                </a:lnTo>
                <a:lnTo>
                  <a:pt x="162814" y="237972"/>
                </a:lnTo>
                <a:lnTo>
                  <a:pt x="161531" y="239242"/>
                </a:lnTo>
                <a:lnTo>
                  <a:pt x="160235" y="239242"/>
                </a:lnTo>
                <a:lnTo>
                  <a:pt x="159537" y="241782"/>
                </a:lnTo>
                <a:lnTo>
                  <a:pt x="159842" y="245592"/>
                </a:lnTo>
                <a:lnTo>
                  <a:pt x="159245" y="245592"/>
                </a:lnTo>
                <a:lnTo>
                  <a:pt x="156819" y="248132"/>
                </a:lnTo>
                <a:lnTo>
                  <a:pt x="154978" y="251942"/>
                </a:lnTo>
                <a:lnTo>
                  <a:pt x="155727" y="255752"/>
                </a:lnTo>
                <a:lnTo>
                  <a:pt x="155028" y="255752"/>
                </a:lnTo>
                <a:lnTo>
                  <a:pt x="154089" y="257022"/>
                </a:lnTo>
                <a:lnTo>
                  <a:pt x="153047" y="259562"/>
                </a:lnTo>
                <a:lnTo>
                  <a:pt x="152146" y="262102"/>
                </a:lnTo>
                <a:lnTo>
                  <a:pt x="151460" y="260832"/>
                </a:lnTo>
                <a:lnTo>
                  <a:pt x="145402" y="260832"/>
                </a:lnTo>
                <a:lnTo>
                  <a:pt x="143916" y="265912"/>
                </a:lnTo>
                <a:lnTo>
                  <a:pt x="143611" y="267182"/>
                </a:lnTo>
                <a:lnTo>
                  <a:pt x="144462" y="269722"/>
                </a:lnTo>
                <a:lnTo>
                  <a:pt x="146151" y="270992"/>
                </a:lnTo>
                <a:lnTo>
                  <a:pt x="145796" y="270992"/>
                </a:lnTo>
                <a:lnTo>
                  <a:pt x="145796" y="389102"/>
                </a:lnTo>
                <a:lnTo>
                  <a:pt x="144805" y="389102"/>
                </a:lnTo>
                <a:lnTo>
                  <a:pt x="145199" y="387832"/>
                </a:lnTo>
                <a:lnTo>
                  <a:pt x="145453" y="387832"/>
                </a:lnTo>
                <a:lnTo>
                  <a:pt x="145796" y="389102"/>
                </a:lnTo>
                <a:lnTo>
                  <a:pt x="145796" y="270992"/>
                </a:lnTo>
                <a:lnTo>
                  <a:pt x="145110" y="270992"/>
                </a:lnTo>
                <a:lnTo>
                  <a:pt x="144564" y="271424"/>
                </a:lnTo>
                <a:lnTo>
                  <a:pt x="144564" y="386562"/>
                </a:lnTo>
                <a:lnTo>
                  <a:pt x="142773" y="385292"/>
                </a:lnTo>
                <a:lnTo>
                  <a:pt x="140639" y="385292"/>
                </a:lnTo>
                <a:lnTo>
                  <a:pt x="138899" y="384238"/>
                </a:lnTo>
                <a:lnTo>
                  <a:pt x="138899" y="480542"/>
                </a:lnTo>
                <a:lnTo>
                  <a:pt x="138506" y="481812"/>
                </a:lnTo>
                <a:lnTo>
                  <a:pt x="137807" y="483082"/>
                </a:lnTo>
                <a:lnTo>
                  <a:pt x="137261" y="481812"/>
                </a:lnTo>
                <a:lnTo>
                  <a:pt x="136677" y="481812"/>
                </a:lnTo>
                <a:lnTo>
                  <a:pt x="136080" y="480542"/>
                </a:lnTo>
                <a:lnTo>
                  <a:pt x="136271" y="479272"/>
                </a:lnTo>
                <a:lnTo>
                  <a:pt x="136474" y="479272"/>
                </a:lnTo>
                <a:lnTo>
                  <a:pt x="137223" y="480542"/>
                </a:lnTo>
                <a:lnTo>
                  <a:pt x="138899" y="480542"/>
                </a:lnTo>
                <a:lnTo>
                  <a:pt x="138899" y="384238"/>
                </a:lnTo>
                <a:lnTo>
                  <a:pt x="138557" y="384022"/>
                </a:lnTo>
                <a:lnTo>
                  <a:pt x="139103" y="384022"/>
                </a:lnTo>
                <a:lnTo>
                  <a:pt x="139598" y="382752"/>
                </a:lnTo>
                <a:lnTo>
                  <a:pt x="141185" y="382752"/>
                </a:lnTo>
                <a:lnTo>
                  <a:pt x="142024" y="384022"/>
                </a:lnTo>
                <a:lnTo>
                  <a:pt x="143814" y="384022"/>
                </a:lnTo>
                <a:lnTo>
                  <a:pt x="143967" y="385292"/>
                </a:lnTo>
                <a:lnTo>
                  <a:pt x="144208" y="385292"/>
                </a:lnTo>
                <a:lnTo>
                  <a:pt x="144564" y="386562"/>
                </a:lnTo>
                <a:lnTo>
                  <a:pt x="144564" y="271424"/>
                </a:lnTo>
                <a:lnTo>
                  <a:pt x="143471" y="272262"/>
                </a:lnTo>
                <a:lnTo>
                  <a:pt x="143522" y="269722"/>
                </a:lnTo>
                <a:lnTo>
                  <a:pt x="143967" y="268452"/>
                </a:lnTo>
                <a:lnTo>
                  <a:pt x="142328" y="269722"/>
                </a:lnTo>
                <a:lnTo>
                  <a:pt x="141236" y="269722"/>
                </a:lnTo>
                <a:lnTo>
                  <a:pt x="140538" y="270992"/>
                </a:lnTo>
                <a:lnTo>
                  <a:pt x="137464" y="270992"/>
                </a:lnTo>
                <a:lnTo>
                  <a:pt x="136525" y="271500"/>
                </a:lnTo>
                <a:lnTo>
                  <a:pt x="136525" y="409422"/>
                </a:lnTo>
                <a:lnTo>
                  <a:pt x="134391" y="409422"/>
                </a:lnTo>
                <a:lnTo>
                  <a:pt x="135178" y="408152"/>
                </a:lnTo>
                <a:lnTo>
                  <a:pt x="135636" y="406882"/>
                </a:lnTo>
                <a:lnTo>
                  <a:pt x="136525" y="409422"/>
                </a:lnTo>
                <a:lnTo>
                  <a:pt x="136525" y="271500"/>
                </a:lnTo>
                <a:lnTo>
                  <a:pt x="132651" y="273532"/>
                </a:lnTo>
                <a:lnTo>
                  <a:pt x="131660" y="278612"/>
                </a:lnTo>
                <a:lnTo>
                  <a:pt x="128739" y="279882"/>
                </a:lnTo>
                <a:lnTo>
                  <a:pt x="127647" y="282422"/>
                </a:lnTo>
                <a:lnTo>
                  <a:pt x="127647" y="519912"/>
                </a:lnTo>
                <a:lnTo>
                  <a:pt x="126847" y="519912"/>
                </a:lnTo>
                <a:lnTo>
                  <a:pt x="125806" y="518642"/>
                </a:lnTo>
                <a:lnTo>
                  <a:pt x="126403" y="518642"/>
                </a:lnTo>
                <a:lnTo>
                  <a:pt x="127647" y="519912"/>
                </a:lnTo>
                <a:lnTo>
                  <a:pt x="127647" y="282422"/>
                </a:lnTo>
                <a:lnTo>
                  <a:pt x="127190" y="283692"/>
                </a:lnTo>
                <a:lnTo>
                  <a:pt x="126060" y="283692"/>
                </a:lnTo>
                <a:lnTo>
                  <a:pt x="126060" y="457682"/>
                </a:lnTo>
                <a:lnTo>
                  <a:pt x="125907" y="458952"/>
                </a:lnTo>
                <a:lnTo>
                  <a:pt x="125907" y="460222"/>
                </a:lnTo>
                <a:lnTo>
                  <a:pt x="123672" y="460222"/>
                </a:lnTo>
                <a:lnTo>
                  <a:pt x="124523" y="458952"/>
                </a:lnTo>
                <a:lnTo>
                  <a:pt x="125310" y="458952"/>
                </a:lnTo>
                <a:lnTo>
                  <a:pt x="126060" y="457682"/>
                </a:lnTo>
                <a:lnTo>
                  <a:pt x="126060" y="283692"/>
                </a:lnTo>
                <a:lnTo>
                  <a:pt x="124320" y="283692"/>
                </a:lnTo>
                <a:lnTo>
                  <a:pt x="123469" y="287502"/>
                </a:lnTo>
                <a:lnTo>
                  <a:pt x="123380" y="288772"/>
                </a:lnTo>
                <a:lnTo>
                  <a:pt x="123774" y="288772"/>
                </a:lnTo>
                <a:lnTo>
                  <a:pt x="124421" y="290042"/>
                </a:lnTo>
                <a:lnTo>
                  <a:pt x="123431" y="291312"/>
                </a:lnTo>
                <a:lnTo>
                  <a:pt x="122580" y="292582"/>
                </a:lnTo>
                <a:lnTo>
                  <a:pt x="122135" y="295122"/>
                </a:lnTo>
                <a:lnTo>
                  <a:pt x="120345" y="297256"/>
                </a:lnTo>
                <a:lnTo>
                  <a:pt x="120345" y="401802"/>
                </a:lnTo>
                <a:lnTo>
                  <a:pt x="119507" y="400532"/>
                </a:lnTo>
                <a:lnTo>
                  <a:pt x="120053" y="400532"/>
                </a:lnTo>
                <a:lnTo>
                  <a:pt x="120345" y="401802"/>
                </a:lnTo>
                <a:lnTo>
                  <a:pt x="120345" y="297256"/>
                </a:lnTo>
                <a:lnTo>
                  <a:pt x="120002" y="297662"/>
                </a:lnTo>
                <a:lnTo>
                  <a:pt x="118567" y="300431"/>
                </a:lnTo>
                <a:lnTo>
                  <a:pt x="118567" y="400532"/>
                </a:lnTo>
                <a:lnTo>
                  <a:pt x="117716" y="401574"/>
                </a:lnTo>
                <a:lnTo>
                  <a:pt x="117716" y="513562"/>
                </a:lnTo>
                <a:lnTo>
                  <a:pt x="117627" y="514832"/>
                </a:lnTo>
                <a:lnTo>
                  <a:pt x="116433" y="513562"/>
                </a:lnTo>
                <a:lnTo>
                  <a:pt x="113550" y="513562"/>
                </a:lnTo>
                <a:lnTo>
                  <a:pt x="113804" y="512292"/>
                </a:lnTo>
                <a:lnTo>
                  <a:pt x="113855" y="511022"/>
                </a:lnTo>
                <a:lnTo>
                  <a:pt x="114300" y="511022"/>
                </a:lnTo>
                <a:lnTo>
                  <a:pt x="114490" y="509752"/>
                </a:lnTo>
                <a:lnTo>
                  <a:pt x="114642" y="508482"/>
                </a:lnTo>
                <a:lnTo>
                  <a:pt x="114947" y="509752"/>
                </a:lnTo>
                <a:lnTo>
                  <a:pt x="115392" y="511022"/>
                </a:lnTo>
                <a:lnTo>
                  <a:pt x="116230" y="511022"/>
                </a:lnTo>
                <a:lnTo>
                  <a:pt x="116725" y="509752"/>
                </a:lnTo>
                <a:lnTo>
                  <a:pt x="116928" y="509752"/>
                </a:lnTo>
                <a:lnTo>
                  <a:pt x="116776" y="511022"/>
                </a:lnTo>
                <a:lnTo>
                  <a:pt x="117424" y="513562"/>
                </a:lnTo>
                <a:lnTo>
                  <a:pt x="117716" y="513562"/>
                </a:lnTo>
                <a:lnTo>
                  <a:pt x="117716" y="401574"/>
                </a:lnTo>
                <a:lnTo>
                  <a:pt x="117525" y="401802"/>
                </a:lnTo>
                <a:lnTo>
                  <a:pt x="117322" y="401802"/>
                </a:lnTo>
                <a:lnTo>
                  <a:pt x="117716" y="400532"/>
                </a:lnTo>
                <a:lnTo>
                  <a:pt x="118567" y="400532"/>
                </a:lnTo>
                <a:lnTo>
                  <a:pt x="118567" y="300431"/>
                </a:lnTo>
                <a:lnTo>
                  <a:pt x="118021" y="301472"/>
                </a:lnTo>
                <a:lnTo>
                  <a:pt x="118211" y="304012"/>
                </a:lnTo>
                <a:lnTo>
                  <a:pt x="115582" y="304406"/>
                </a:lnTo>
                <a:lnTo>
                  <a:pt x="115582" y="310362"/>
                </a:lnTo>
                <a:lnTo>
                  <a:pt x="115544" y="311632"/>
                </a:lnTo>
                <a:lnTo>
                  <a:pt x="115138" y="311632"/>
                </a:lnTo>
                <a:lnTo>
                  <a:pt x="115544" y="310476"/>
                </a:lnTo>
                <a:lnTo>
                  <a:pt x="115582" y="304406"/>
                </a:lnTo>
                <a:lnTo>
                  <a:pt x="112814" y="304800"/>
                </a:lnTo>
                <a:lnTo>
                  <a:pt x="112814" y="502132"/>
                </a:lnTo>
                <a:lnTo>
                  <a:pt x="112407" y="502132"/>
                </a:lnTo>
                <a:lnTo>
                  <a:pt x="111671" y="500862"/>
                </a:lnTo>
                <a:lnTo>
                  <a:pt x="111823" y="499592"/>
                </a:lnTo>
                <a:lnTo>
                  <a:pt x="112115" y="500862"/>
                </a:lnTo>
                <a:lnTo>
                  <a:pt x="112712" y="500862"/>
                </a:lnTo>
                <a:lnTo>
                  <a:pt x="112814" y="502132"/>
                </a:lnTo>
                <a:lnTo>
                  <a:pt x="112814" y="304800"/>
                </a:lnTo>
                <a:lnTo>
                  <a:pt x="109486" y="305282"/>
                </a:lnTo>
                <a:lnTo>
                  <a:pt x="109385" y="314172"/>
                </a:lnTo>
                <a:lnTo>
                  <a:pt x="112217" y="315442"/>
                </a:lnTo>
                <a:lnTo>
                  <a:pt x="112014" y="316712"/>
                </a:lnTo>
                <a:lnTo>
                  <a:pt x="112115" y="317982"/>
                </a:lnTo>
                <a:lnTo>
                  <a:pt x="112318" y="317982"/>
                </a:lnTo>
                <a:lnTo>
                  <a:pt x="112217" y="319252"/>
                </a:lnTo>
                <a:lnTo>
                  <a:pt x="111823" y="319430"/>
                </a:lnTo>
                <a:lnTo>
                  <a:pt x="111823" y="367512"/>
                </a:lnTo>
                <a:lnTo>
                  <a:pt x="109537" y="367512"/>
                </a:lnTo>
                <a:lnTo>
                  <a:pt x="109143" y="366395"/>
                </a:lnTo>
                <a:lnTo>
                  <a:pt x="109143" y="406882"/>
                </a:lnTo>
                <a:lnTo>
                  <a:pt x="108737" y="408152"/>
                </a:lnTo>
                <a:lnTo>
                  <a:pt x="108292" y="406882"/>
                </a:lnTo>
                <a:lnTo>
                  <a:pt x="109143" y="406882"/>
                </a:lnTo>
                <a:lnTo>
                  <a:pt x="109143" y="366395"/>
                </a:lnTo>
                <a:lnTo>
                  <a:pt x="109093" y="366242"/>
                </a:lnTo>
                <a:lnTo>
                  <a:pt x="111620" y="366242"/>
                </a:lnTo>
                <a:lnTo>
                  <a:pt x="111823" y="367512"/>
                </a:lnTo>
                <a:lnTo>
                  <a:pt x="111823" y="319430"/>
                </a:lnTo>
                <a:lnTo>
                  <a:pt x="109588" y="320522"/>
                </a:lnTo>
                <a:lnTo>
                  <a:pt x="108242" y="321792"/>
                </a:lnTo>
                <a:lnTo>
                  <a:pt x="107746" y="324332"/>
                </a:lnTo>
                <a:lnTo>
                  <a:pt x="100850" y="321792"/>
                </a:lnTo>
                <a:lnTo>
                  <a:pt x="96837" y="328142"/>
                </a:lnTo>
                <a:lnTo>
                  <a:pt x="98171" y="330682"/>
                </a:lnTo>
                <a:lnTo>
                  <a:pt x="99021" y="329412"/>
                </a:lnTo>
                <a:lnTo>
                  <a:pt x="100609" y="329412"/>
                </a:lnTo>
                <a:lnTo>
                  <a:pt x="100406" y="330682"/>
                </a:lnTo>
                <a:lnTo>
                  <a:pt x="100457" y="331952"/>
                </a:lnTo>
                <a:lnTo>
                  <a:pt x="100850" y="333222"/>
                </a:lnTo>
                <a:lnTo>
                  <a:pt x="97282" y="333222"/>
                </a:lnTo>
                <a:lnTo>
                  <a:pt x="95300" y="335762"/>
                </a:lnTo>
                <a:lnTo>
                  <a:pt x="94500" y="338302"/>
                </a:lnTo>
                <a:lnTo>
                  <a:pt x="93903" y="338302"/>
                </a:lnTo>
                <a:lnTo>
                  <a:pt x="93408" y="339572"/>
                </a:lnTo>
                <a:lnTo>
                  <a:pt x="93014" y="339572"/>
                </a:lnTo>
                <a:lnTo>
                  <a:pt x="91528" y="340842"/>
                </a:lnTo>
                <a:lnTo>
                  <a:pt x="90487" y="342112"/>
                </a:lnTo>
                <a:lnTo>
                  <a:pt x="89839" y="343382"/>
                </a:lnTo>
                <a:lnTo>
                  <a:pt x="86715" y="342468"/>
                </a:lnTo>
                <a:lnTo>
                  <a:pt x="86715" y="348462"/>
                </a:lnTo>
                <a:lnTo>
                  <a:pt x="85521" y="348462"/>
                </a:lnTo>
                <a:lnTo>
                  <a:pt x="85026" y="349732"/>
                </a:lnTo>
                <a:lnTo>
                  <a:pt x="84188" y="349732"/>
                </a:lnTo>
                <a:lnTo>
                  <a:pt x="84188" y="483082"/>
                </a:lnTo>
                <a:lnTo>
                  <a:pt x="84188" y="484352"/>
                </a:lnTo>
                <a:lnTo>
                  <a:pt x="83629" y="485622"/>
                </a:lnTo>
                <a:lnTo>
                  <a:pt x="83096" y="484352"/>
                </a:lnTo>
                <a:lnTo>
                  <a:pt x="82600" y="484352"/>
                </a:lnTo>
                <a:lnTo>
                  <a:pt x="82105" y="485622"/>
                </a:lnTo>
                <a:lnTo>
                  <a:pt x="81953" y="484352"/>
                </a:lnTo>
                <a:lnTo>
                  <a:pt x="81559" y="483082"/>
                </a:lnTo>
                <a:lnTo>
                  <a:pt x="84188" y="483082"/>
                </a:lnTo>
                <a:lnTo>
                  <a:pt x="84188" y="349732"/>
                </a:lnTo>
                <a:lnTo>
                  <a:pt x="83286" y="349732"/>
                </a:lnTo>
                <a:lnTo>
                  <a:pt x="82003" y="351002"/>
                </a:lnTo>
                <a:lnTo>
                  <a:pt x="81000" y="351002"/>
                </a:lnTo>
                <a:lnTo>
                  <a:pt x="81851" y="349732"/>
                </a:lnTo>
                <a:lnTo>
                  <a:pt x="83781" y="348462"/>
                </a:lnTo>
                <a:lnTo>
                  <a:pt x="86372" y="347192"/>
                </a:lnTo>
                <a:lnTo>
                  <a:pt x="83248" y="347192"/>
                </a:lnTo>
                <a:lnTo>
                  <a:pt x="84531" y="345922"/>
                </a:lnTo>
                <a:lnTo>
                  <a:pt x="85966" y="345922"/>
                </a:lnTo>
                <a:lnTo>
                  <a:pt x="86423" y="347192"/>
                </a:lnTo>
                <a:lnTo>
                  <a:pt x="86715" y="348462"/>
                </a:lnTo>
                <a:lnTo>
                  <a:pt x="86715" y="342468"/>
                </a:lnTo>
                <a:lnTo>
                  <a:pt x="79425" y="340321"/>
                </a:lnTo>
                <a:lnTo>
                  <a:pt x="79425" y="424662"/>
                </a:lnTo>
                <a:lnTo>
                  <a:pt x="78981" y="424662"/>
                </a:lnTo>
                <a:lnTo>
                  <a:pt x="78930" y="423392"/>
                </a:lnTo>
                <a:lnTo>
                  <a:pt x="79425" y="424662"/>
                </a:lnTo>
                <a:lnTo>
                  <a:pt x="79425" y="340321"/>
                </a:lnTo>
                <a:lnTo>
                  <a:pt x="76898" y="339572"/>
                </a:lnTo>
                <a:lnTo>
                  <a:pt x="71983" y="347192"/>
                </a:lnTo>
                <a:lnTo>
                  <a:pt x="72364" y="351002"/>
                </a:lnTo>
                <a:lnTo>
                  <a:pt x="72275" y="351155"/>
                </a:lnTo>
                <a:lnTo>
                  <a:pt x="72275" y="438632"/>
                </a:lnTo>
                <a:lnTo>
                  <a:pt x="71831" y="439902"/>
                </a:lnTo>
                <a:lnTo>
                  <a:pt x="71335" y="439902"/>
                </a:lnTo>
                <a:lnTo>
                  <a:pt x="70993" y="438632"/>
                </a:lnTo>
                <a:lnTo>
                  <a:pt x="72275" y="438632"/>
                </a:lnTo>
                <a:lnTo>
                  <a:pt x="72275" y="351155"/>
                </a:lnTo>
                <a:lnTo>
                  <a:pt x="71589" y="352272"/>
                </a:lnTo>
                <a:lnTo>
                  <a:pt x="70993" y="353542"/>
                </a:lnTo>
                <a:lnTo>
                  <a:pt x="69951" y="353542"/>
                </a:lnTo>
                <a:lnTo>
                  <a:pt x="69596" y="352272"/>
                </a:lnTo>
                <a:lnTo>
                  <a:pt x="65265" y="356082"/>
                </a:lnTo>
                <a:lnTo>
                  <a:pt x="58737" y="362432"/>
                </a:lnTo>
                <a:lnTo>
                  <a:pt x="59182" y="367512"/>
                </a:lnTo>
                <a:lnTo>
                  <a:pt x="59436" y="368782"/>
                </a:lnTo>
                <a:lnTo>
                  <a:pt x="58686" y="368782"/>
                </a:lnTo>
                <a:lnTo>
                  <a:pt x="57785" y="370052"/>
                </a:lnTo>
                <a:lnTo>
                  <a:pt x="57200" y="371322"/>
                </a:lnTo>
                <a:lnTo>
                  <a:pt x="55562" y="371322"/>
                </a:lnTo>
                <a:lnTo>
                  <a:pt x="54864" y="372592"/>
                </a:lnTo>
                <a:lnTo>
                  <a:pt x="54305" y="373862"/>
                </a:lnTo>
                <a:lnTo>
                  <a:pt x="54076" y="375132"/>
                </a:lnTo>
                <a:lnTo>
                  <a:pt x="54267" y="376402"/>
                </a:lnTo>
                <a:lnTo>
                  <a:pt x="51790" y="376402"/>
                </a:lnTo>
                <a:lnTo>
                  <a:pt x="51790" y="499592"/>
                </a:lnTo>
                <a:lnTo>
                  <a:pt x="51396" y="499592"/>
                </a:lnTo>
                <a:lnTo>
                  <a:pt x="51092" y="500862"/>
                </a:lnTo>
                <a:lnTo>
                  <a:pt x="50406" y="499592"/>
                </a:lnTo>
                <a:lnTo>
                  <a:pt x="50101" y="499592"/>
                </a:lnTo>
                <a:lnTo>
                  <a:pt x="50546" y="498322"/>
                </a:lnTo>
                <a:lnTo>
                  <a:pt x="51638" y="498322"/>
                </a:lnTo>
                <a:lnTo>
                  <a:pt x="51790" y="499592"/>
                </a:lnTo>
                <a:lnTo>
                  <a:pt x="51790" y="376402"/>
                </a:lnTo>
                <a:lnTo>
                  <a:pt x="50203" y="376402"/>
                </a:lnTo>
                <a:lnTo>
                  <a:pt x="47866" y="377672"/>
                </a:lnTo>
                <a:lnTo>
                  <a:pt x="48958" y="380212"/>
                </a:lnTo>
                <a:lnTo>
                  <a:pt x="49606" y="381482"/>
                </a:lnTo>
                <a:lnTo>
                  <a:pt x="46583" y="382752"/>
                </a:lnTo>
                <a:lnTo>
                  <a:pt x="46088" y="383184"/>
                </a:lnTo>
                <a:lnTo>
                  <a:pt x="46088" y="488162"/>
                </a:lnTo>
                <a:lnTo>
                  <a:pt x="46088" y="489432"/>
                </a:lnTo>
                <a:lnTo>
                  <a:pt x="45491" y="489432"/>
                </a:lnTo>
                <a:lnTo>
                  <a:pt x="46037" y="488162"/>
                </a:lnTo>
                <a:lnTo>
                  <a:pt x="46088" y="383184"/>
                </a:lnTo>
                <a:lnTo>
                  <a:pt x="45440" y="383743"/>
                </a:lnTo>
                <a:lnTo>
                  <a:pt x="45440" y="489432"/>
                </a:lnTo>
                <a:lnTo>
                  <a:pt x="45237" y="490702"/>
                </a:lnTo>
                <a:lnTo>
                  <a:pt x="45046" y="490702"/>
                </a:lnTo>
                <a:lnTo>
                  <a:pt x="44450" y="489432"/>
                </a:lnTo>
                <a:lnTo>
                  <a:pt x="45440" y="489432"/>
                </a:lnTo>
                <a:lnTo>
                  <a:pt x="45440" y="383743"/>
                </a:lnTo>
                <a:lnTo>
                  <a:pt x="43649" y="385292"/>
                </a:lnTo>
                <a:lnTo>
                  <a:pt x="42164" y="389102"/>
                </a:lnTo>
                <a:lnTo>
                  <a:pt x="40970" y="389102"/>
                </a:lnTo>
                <a:lnTo>
                  <a:pt x="40970" y="428472"/>
                </a:lnTo>
                <a:lnTo>
                  <a:pt x="40627" y="429742"/>
                </a:lnTo>
                <a:lnTo>
                  <a:pt x="38747" y="429742"/>
                </a:lnTo>
                <a:lnTo>
                  <a:pt x="40335" y="428472"/>
                </a:lnTo>
                <a:lnTo>
                  <a:pt x="40970" y="428472"/>
                </a:lnTo>
                <a:lnTo>
                  <a:pt x="40970" y="389102"/>
                </a:lnTo>
                <a:lnTo>
                  <a:pt x="40627" y="389102"/>
                </a:lnTo>
                <a:lnTo>
                  <a:pt x="37553" y="391642"/>
                </a:lnTo>
                <a:lnTo>
                  <a:pt x="39433" y="392912"/>
                </a:lnTo>
                <a:lnTo>
                  <a:pt x="38201" y="394182"/>
                </a:lnTo>
                <a:lnTo>
                  <a:pt x="37401" y="394182"/>
                </a:lnTo>
                <a:lnTo>
                  <a:pt x="35915" y="396722"/>
                </a:lnTo>
                <a:lnTo>
                  <a:pt x="36309" y="400532"/>
                </a:lnTo>
                <a:lnTo>
                  <a:pt x="39141" y="404342"/>
                </a:lnTo>
                <a:lnTo>
                  <a:pt x="38341" y="404342"/>
                </a:lnTo>
                <a:lnTo>
                  <a:pt x="37604" y="405612"/>
                </a:lnTo>
                <a:lnTo>
                  <a:pt x="33528" y="405612"/>
                </a:lnTo>
                <a:lnTo>
                  <a:pt x="31597" y="406882"/>
                </a:lnTo>
                <a:lnTo>
                  <a:pt x="30213" y="410692"/>
                </a:lnTo>
                <a:lnTo>
                  <a:pt x="30314" y="413232"/>
                </a:lnTo>
                <a:lnTo>
                  <a:pt x="24650" y="413232"/>
                </a:lnTo>
                <a:lnTo>
                  <a:pt x="21336" y="414502"/>
                </a:lnTo>
                <a:lnTo>
                  <a:pt x="22275" y="417042"/>
                </a:lnTo>
                <a:lnTo>
                  <a:pt x="23609" y="419582"/>
                </a:lnTo>
                <a:lnTo>
                  <a:pt x="25247" y="422122"/>
                </a:lnTo>
                <a:lnTo>
                  <a:pt x="24104" y="422122"/>
                </a:lnTo>
                <a:lnTo>
                  <a:pt x="23012" y="423392"/>
                </a:lnTo>
                <a:lnTo>
                  <a:pt x="22072" y="424662"/>
                </a:lnTo>
                <a:lnTo>
                  <a:pt x="19646" y="422122"/>
                </a:lnTo>
                <a:lnTo>
                  <a:pt x="16027" y="420852"/>
                </a:lnTo>
                <a:lnTo>
                  <a:pt x="11264" y="420852"/>
                </a:lnTo>
                <a:lnTo>
                  <a:pt x="11506" y="423392"/>
                </a:lnTo>
                <a:lnTo>
                  <a:pt x="11950" y="425932"/>
                </a:lnTo>
                <a:lnTo>
                  <a:pt x="12598" y="428472"/>
                </a:lnTo>
                <a:lnTo>
                  <a:pt x="11557" y="427202"/>
                </a:lnTo>
                <a:lnTo>
                  <a:pt x="10464" y="427202"/>
                </a:lnTo>
                <a:lnTo>
                  <a:pt x="9321" y="428472"/>
                </a:lnTo>
                <a:lnTo>
                  <a:pt x="9867" y="432282"/>
                </a:lnTo>
                <a:lnTo>
                  <a:pt x="11214" y="437362"/>
                </a:lnTo>
                <a:lnTo>
                  <a:pt x="13944" y="439902"/>
                </a:lnTo>
                <a:lnTo>
                  <a:pt x="12992" y="441172"/>
                </a:lnTo>
                <a:lnTo>
                  <a:pt x="12001" y="441172"/>
                </a:lnTo>
                <a:lnTo>
                  <a:pt x="11061" y="442442"/>
                </a:lnTo>
                <a:lnTo>
                  <a:pt x="12306" y="443712"/>
                </a:lnTo>
                <a:lnTo>
                  <a:pt x="13843" y="444982"/>
                </a:lnTo>
                <a:lnTo>
                  <a:pt x="15519" y="447522"/>
                </a:lnTo>
                <a:lnTo>
                  <a:pt x="15278" y="447522"/>
                </a:lnTo>
                <a:lnTo>
                  <a:pt x="14782" y="448792"/>
                </a:lnTo>
                <a:lnTo>
                  <a:pt x="14389" y="447522"/>
                </a:lnTo>
                <a:lnTo>
                  <a:pt x="13792" y="446252"/>
                </a:lnTo>
                <a:lnTo>
                  <a:pt x="9817" y="443712"/>
                </a:lnTo>
                <a:lnTo>
                  <a:pt x="6743" y="446252"/>
                </a:lnTo>
                <a:lnTo>
                  <a:pt x="5308" y="447522"/>
                </a:lnTo>
                <a:lnTo>
                  <a:pt x="5054" y="451332"/>
                </a:lnTo>
                <a:lnTo>
                  <a:pt x="6502" y="453872"/>
                </a:lnTo>
                <a:lnTo>
                  <a:pt x="4457" y="453872"/>
                </a:lnTo>
                <a:lnTo>
                  <a:pt x="2476" y="455142"/>
                </a:lnTo>
                <a:lnTo>
                  <a:pt x="698" y="457682"/>
                </a:lnTo>
                <a:lnTo>
                  <a:pt x="1981" y="458952"/>
                </a:lnTo>
                <a:lnTo>
                  <a:pt x="3670" y="460222"/>
                </a:lnTo>
                <a:lnTo>
                  <a:pt x="5410" y="461492"/>
                </a:lnTo>
                <a:lnTo>
                  <a:pt x="3276" y="462762"/>
                </a:lnTo>
                <a:lnTo>
                  <a:pt x="1333" y="464032"/>
                </a:lnTo>
                <a:lnTo>
                  <a:pt x="0" y="467842"/>
                </a:lnTo>
                <a:lnTo>
                  <a:pt x="2730" y="469112"/>
                </a:lnTo>
                <a:lnTo>
                  <a:pt x="6451" y="470382"/>
                </a:lnTo>
                <a:lnTo>
                  <a:pt x="9918" y="470382"/>
                </a:lnTo>
                <a:lnTo>
                  <a:pt x="10121" y="471652"/>
                </a:lnTo>
                <a:lnTo>
                  <a:pt x="10363" y="471652"/>
                </a:lnTo>
                <a:lnTo>
                  <a:pt x="10718" y="472922"/>
                </a:lnTo>
                <a:lnTo>
                  <a:pt x="9575" y="472922"/>
                </a:lnTo>
                <a:lnTo>
                  <a:pt x="6591" y="476732"/>
                </a:lnTo>
                <a:lnTo>
                  <a:pt x="8826" y="480542"/>
                </a:lnTo>
                <a:lnTo>
                  <a:pt x="10121" y="481812"/>
                </a:lnTo>
                <a:lnTo>
                  <a:pt x="15925" y="481812"/>
                </a:lnTo>
                <a:lnTo>
                  <a:pt x="13195" y="484352"/>
                </a:lnTo>
                <a:lnTo>
                  <a:pt x="10960" y="486892"/>
                </a:lnTo>
                <a:lnTo>
                  <a:pt x="10668" y="491972"/>
                </a:lnTo>
                <a:lnTo>
                  <a:pt x="20929" y="491972"/>
                </a:lnTo>
                <a:lnTo>
                  <a:pt x="21577" y="493242"/>
                </a:lnTo>
                <a:lnTo>
                  <a:pt x="22275" y="493242"/>
                </a:lnTo>
                <a:lnTo>
                  <a:pt x="23266" y="491972"/>
                </a:lnTo>
                <a:lnTo>
                  <a:pt x="23660" y="490702"/>
                </a:lnTo>
                <a:lnTo>
                  <a:pt x="24003" y="495782"/>
                </a:lnTo>
                <a:lnTo>
                  <a:pt x="26593" y="499592"/>
                </a:lnTo>
                <a:lnTo>
                  <a:pt x="32994" y="500862"/>
                </a:lnTo>
                <a:lnTo>
                  <a:pt x="33439" y="499592"/>
                </a:lnTo>
                <a:lnTo>
                  <a:pt x="35763" y="499592"/>
                </a:lnTo>
                <a:lnTo>
                  <a:pt x="35572" y="502132"/>
                </a:lnTo>
                <a:lnTo>
                  <a:pt x="36664" y="505942"/>
                </a:lnTo>
                <a:lnTo>
                  <a:pt x="40182" y="508482"/>
                </a:lnTo>
                <a:lnTo>
                  <a:pt x="40779" y="508482"/>
                </a:lnTo>
                <a:lnTo>
                  <a:pt x="42113" y="505942"/>
                </a:lnTo>
                <a:lnTo>
                  <a:pt x="43256" y="509752"/>
                </a:lnTo>
                <a:lnTo>
                  <a:pt x="49987" y="513562"/>
                </a:lnTo>
                <a:lnTo>
                  <a:pt x="55956" y="509752"/>
                </a:lnTo>
                <a:lnTo>
                  <a:pt x="54368" y="512292"/>
                </a:lnTo>
                <a:lnTo>
                  <a:pt x="53428" y="516102"/>
                </a:lnTo>
                <a:lnTo>
                  <a:pt x="53771" y="519912"/>
                </a:lnTo>
                <a:lnTo>
                  <a:pt x="57785" y="518642"/>
                </a:lnTo>
                <a:lnTo>
                  <a:pt x="63500" y="518642"/>
                </a:lnTo>
                <a:lnTo>
                  <a:pt x="67373" y="516102"/>
                </a:lnTo>
                <a:lnTo>
                  <a:pt x="65379" y="519912"/>
                </a:lnTo>
                <a:lnTo>
                  <a:pt x="64389" y="523722"/>
                </a:lnTo>
                <a:lnTo>
                  <a:pt x="66078" y="528802"/>
                </a:lnTo>
                <a:lnTo>
                  <a:pt x="69303" y="527532"/>
                </a:lnTo>
                <a:lnTo>
                  <a:pt x="73621" y="524992"/>
                </a:lnTo>
                <a:lnTo>
                  <a:pt x="76796" y="523722"/>
                </a:lnTo>
                <a:lnTo>
                  <a:pt x="81889" y="523722"/>
                </a:lnTo>
                <a:lnTo>
                  <a:pt x="88201" y="522452"/>
                </a:lnTo>
                <a:lnTo>
                  <a:pt x="90932" y="519912"/>
                </a:lnTo>
                <a:lnTo>
                  <a:pt x="91224" y="519912"/>
                </a:lnTo>
                <a:lnTo>
                  <a:pt x="91579" y="521182"/>
                </a:lnTo>
                <a:lnTo>
                  <a:pt x="91135" y="521182"/>
                </a:lnTo>
                <a:lnTo>
                  <a:pt x="90779" y="522452"/>
                </a:lnTo>
                <a:lnTo>
                  <a:pt x="87553" y="524992"/>
                </a:lnTo>
                <a:lnTo>
                  <a:pt x="89547" y="528802"/>
                </a:lnTo>
                <a:lnTo>
                  <a:pt x="91681" y="531342"/>
                </a:lnTo>
                <a:lnTo>
                  <a:pt x="99707" y="532612"/>
                </a:lnTo>
                <a:lnTo>
                  <a:pt x="104279" y="527532"/>
                </a:lnTo>
                <a:lnTo>
                  <a:pt x="108546" y="528802"/>
                </a:lnTo>
                <a:lnTo>
                  <a:pt x="113309" y="530072"/>
                </a:lnTo>
                <a:lnTo>
                  <a:pt x="116281" y="528802"/>
                </a:lnTo>
                <a:lnTo>
                  <a:pt x="119659" y="528802"/>
                </a:lnTo>
                <a:lnTo>
                  <a:pt x="117817" y="531342"/>
                </a:lnTo>
                <a:lnTo>
                  <a:pt x="116535" y="532612"/>
                </a:lnTo>
                <a:lnTo>
                  <a:pt x="116179" y="540232"/>
                </a:lnTo>
                <a:lnTo>
                  <a:pt x="120802" y="541502"/>
                </a:lnTo>
                <a:lnTo>
                  <a:pt x="122974" y="541502"/>
                </a:lnTo>
                <a:lnTo>
                  <a:pt x="125958" y="540232"/>
                </a:lnTo>
                <a:lnTo>
                  <a:pt x="128244" y="537692"/>
                </a:lnTo>
                <a:lnTo>
                  <a:pt x="130721" y="540232"/>
                </a:lnTo>
                <a:lnTo>
                  <a:pt x="133997" y="538962"/>
                </a:lnTo>
                <a:lnTo>
                  <a:pt x="135229" y="538962"/>
                </a:lnTo>
                <a:lnTo>
                  <a:pt x="135750" y="537692"/>
                </a:lnTo>
                <a:lnTo>
                  <a:pt x="136766" y="535152"/>
                </a:lnTo>
                <a:lnTo>
                  <a:pt x="140042" y="535152"/>
                </a:lnTo>
                <a:lnTo>
                  <a:pt x="141732" y="533882"/>
                </a:lnTo>
                <a:lnTo>
                  <a:pt x="142430" y="535152"/>
                </a:lnTo>
                <a:lnTo>
                  <a:pt x="143319" y="535152"/>
                </a:lnTo>
                <a:lnTo>
                  <a:pt x="144259" y="536422"/>
                </a:lnTo>
                <a:lnTo>
                  <a:pt x="144564" y="537692"/>
                </a:lnTo>
                <a:lnTo>
                  <a:pt x="145059" y="538962"/>
                </a:lnTo>
                <a:lnTo>
                  <a:pt x="145796" y="540232"/>
                </a:lnTo>
                <a:lnTo>
                  <a:pt x="147828" y="538962"/>
                </a:lnTo>
                <a:lnTo>
                  <a:pt x="148920" y="537692"/>
                </a:lnTo>
                <a:lnTo>
                  <a:pt x="150063" y="537692"/>
                </a:lnTo>
                <a:lnTo>
                  <a:pt x="150469" y="540232"/>
                </a:lnTo>
                <a:lnTo>
                  <a:pt x="151549" y="542772"/>
                </a:lnTo>
                <a:lnTo>
                  <a:pt x="153784" y="545312"/>
                </a:lnTo>
                <a:lnTo>
                  <a:pt x="154279" y="545312"/>
                </a:lnTo>
                <a:lnTo>
                  <a:pt x="154724" y="544042"/>
                </a:lnTo>
                <a:lnTo>
                  <a:pt x="155270" y="544042"/>
                </a:lnTo>
                <a:lnTo>
                  <a:pt x="155473" y="545312"/>
                </a:lnTo>
                <a:lnTo>
                  <a:pt x="157264" y="549122"/>
                </a:lnTo>
                <a:lnTo>
                  <a:pt x="162814" y="549122"/>
                </a:lnTo>
                <a:lnTo>
                  <a:pt x="163804" y="547852"/>
                </a:lnTo>
                <a:lnTo>
                  <a:pt x="164655" y="546582"/>
                </a:lnTo>
                <a:lnTo>
                  <a:pt x="168122" y="547852"/>
                </a:lnTo>
                <a:lnTo>
                  <a:pt x="170065" y="546582"/>
                </a:lnTo>
                <a:lnTo>
                  <a:pt x="173977" y="544042"/>
                </a:lnTo>
                <a:lnTo>
                  <a:pt x="175018" y="537692"/>
                </a:lnTo>
                <a:lnTo>
                  <a:pt x="175615" y="537692"/>
                </a:lnTo>
                <a:lnTo>
                  <a:pt x="175958" y="538962"/>
                </a:lnTo>
                <a:lnTo>
                  <a:pt x="176530" y="537692"/>
                </a:lnTo>
                <a:lnTo>
                  <a:pt x="177101" y="536422"/>
                </a:lnTo>
                <a:lnTo>
                  <a:pt x="177698" y="536422"/>
                </a:lnTo>
                <a:lnTo>
                  <a:pt x="177749" y="537692"/>
                </a:lnTo>
                <a:lnTo>
                  <a:pt x="177952" y="537692"/>
                </a:lnTo>
                <a:lnTo>
                  <a:pt x="178447" y="538962"/>
                </a:lnTo>
                <a:lnTo>
                  <a:pt x="180276" y="542772"/>
                </a:lnTo>
                <a:lnTo>
                  <a:pt x="186677" y="542772"/>
                </a:lnTo>
                <a:lnTo>
                  <a:pt x="187871" y="544042"/>
                </a:lnTo>
                <a:lnTo>
                  <a:pt x="196507" y="555472"/>
                </a:lnTo>
                <a:lnTo>
                  <a:pt x="203847" y="566902"/>
                </a:lnTo>
                <a:lnTo>
                  <a:pt x="209397" y="574522"/>
                </a:lnTo>
                <a:lnTo>
                  <a:pt x="212725" y="580872"/>
                </a:lnTo>
                <a:lnTo>
                  <a:pt x="216319" y="598652"/>
                </a:lnTo>
                <a:lnTo>
                  <a:pt x="216230" y="622782"/>
                </a:lnTo>
                <a:lnTo>
                  <a:pt x="215099" y="645642"/>
                </a:lnTo>
                <a:lnTo>
                  <a:pt x="215544" y="662152"/>
                </a:lnTo>
                <a:lnTo>
                  <a:pt x="217055" y="672312"/>
                </a:lnTo>
                <a:lnTo>
                  <a:pt x="217271" y="679932"/>
                </a:lnTo>
                <a:lnTo>
                  <a:pt x="215912" y="688822"/>
                </a:lnTo>
                <a:lnTo>
                  <a:pt x="212725" y="698982"/>
                </a:lnTo>
                <a:lnTo>
                  <a:pt x="209588" y="710412"/>
                </a:lnTo>
                <a:lnTo>
                  <a:pt x="208838" y="720572"/>
                </a:lnTo>
                <a:lnTo>
                  <a:pt x="210731" y="729462"/>
                </a:lnTo>
                <a:lnTo>
                  <a:pt x="215544" y="733272"/>
                </a:lnTo>
                <a:lnTo>
                  <a:pt x="226148" y="732002"/>
                </a:lnTo>
                <a:lnTo>
                  <a:pt x="241249" y="730732"/>
                </a:lnTo>
                <a:lnTo>
                  <a:pt x="254774" y="730732"/>
                </a:lnTo>
                <a:lnTo>
                  <a:pt x="260642" y="729462"/>
                </a:lnTo>
                <a:lnTo>
                  <a:pt x="254241" y="718032"/>
                </a:lnTo>
                <a:lnTo>
                  <a:pt x="254241" y="705332"/>
                </a:lnTo>
                <a:lnTo>
                  <a:pt x="250469" y="693902"/>
                </a:lnTo>
                <a:lnTo>
                  <a:pt x="247992" y="679932"/>
                </a:lnTo>
                <a:lnTo>
                  <a:pt x="246761" y="674852"/>
                </a:lnTo>
                <a:lnTo>
                  <a:pt x="245465" y="669772"/>
                </a:lnTo>
                <a:lnTo>
                  <a:pt x="244221" y="655802"/>
                </a:lnTo>
                <a:lnTo>
                  <a:pt x="244322" y="622782"/>
                </a:lnTo>
                <a:lnTo>
                  <a:pt x="267246" y="569442"/>
                </a:lnTo>
                <a:lnTo>
                  <a:pt x="270840" y="565632"/>
                </a:lnTo>
                <a:lnTo>
                  <a:pt x="281597" y="554202"/>
                </a:lnTo>
                <a:lnTo>
                  <a:pt x="288074" y="547852"/>
                </a:lnTo>
                <a:lnTo>
                  <a:pt x="295465" y="541502"/>
                </a:lnTo>
                <a:lnTo>
                  <a:pt x="295973" y="541502"/>
                </a:lnTo>
                <a:lnTo>
                  <a:pt x="295275" y="547852"/>
                </a:lnTo>
                <a:lnTo>
                  <a:pt x="298399" y="549122"/>
                </a:lnTo>
                <a:lnTo>
                  <a:pt x="300431" y="547852"/>
                </a:lnTo>
                <a:lnTo>
                  <a:pt x="302221" y="545312"/>
                </a:lnTo>
                <a:lnTo>
                  <a:pt x="303949" y="544042"/>
                </a:lnTo>
                <a:lnTo>
                  <a:pt x="304800" y="545312"/>
                </a:lnTo>
                <a:lnTo>
                  <a:pt x="306133" y="546582"/>
                </a:lnTo>
                <a:lnTo>
                  <a:pt x="307378" y="546582"/>
                </a:lnTo>
                <a:lnTo>
                  <a:pt x="307276" y="549122"/>
                </a:lnTo>
                <a:lnTo>
                  <a:pt x="307352" y="551726"/>
                </a:lnTo>
                <a:lnTo>
                  <a:pt x="307619" y="554202"/>
                </a:lnTo>
                <a:lnTo>
                  <a:pt x="309562" y="555472"/>
                </a:lnTo>
                <a:lnTo>
                  <a:pt x="312686" y="559282"/>
                </a:lnTo>
                <a:lnTo>
                  <a:pt x="316306" y="556742"/>
                </a:lnTo>
                <a:lnTo>
                  <a:pt x="317893" y="555472"/>
                </a:lnTo>
                <a:lnTo>
                  <a:pt x="318579" y="551726"/>
                </a:lnTo>
                <a:lnTo>
                  <a:pt x="320319" y="554202"/>
                </a:lnTo>
                <a:lnTo>
                  <a:pt x="321170" y="555472"/>
                </a:lnTo>
                <a:lnTo>
                  <a:pt x="324002" y="555472"/>
                </a:lnTo>
                <a:lnTo>
                  <a:pt x="325132" y="556742"/>
                </a:lnTo>
                <a:lnTo>
                  <a:pt x="327317" y="558012"/>
                </a:lnTo>
                <a:lnTo>
                  <a:pt x="329844" y="558012"/>
                </a:lnTo>
                <a:lnTo>
                  <a:pt x="330390" y="560552"/>
                </a:lnTo>
                <a:lnTo>
                  <a:pt x="332778" y="563092"/>
                </a:lnTo>
                <a:lnTo>
                  <a:pt x="338734" y="563092"/>
                </a:lnTo>
                <a:lnTo>
                  <a:pt x="341757" y="560552"/>
                </a:lnTo>
                <a:lnTo>
                  <a:pt x="342404" y="563092"/>
                </a:lnTo>
                <a:lnTo>
                  <a:pt x="344487" y="566902"/>
                </a:lnTo>
                <a:lnTo>
                  <a:pt x="348856" y="568172"/>
                </a:lnTo>
                <a:lnTo>
                  <a:pt x="350342" y="565632"/>
                </a:lnTo>
                <a:lnTo>
                  <a:pt x="352120" y="561822"/>
                </a:lnTo>
                <a:lnTo>
                  <a:pt x="352234" y="560552"/>
                </a:lnTo>
                <a:lnTo>
                  <a:pt x="352475" y="558012"/>
                </a:lnTo>
                <a:lnTo>
                  <a:pt x="354253" y="560552"/>
                </a:lnTo>
                <a:lnTo>
                  <a:pt x="357632" y="563092"/>
                </a:lnTo>
                <a:lnTo>
                  <a:pt x="362839" y="563092"/>
                </a:lnTo>
                <a:lnTo>
                  <a:pt x="362737" y="560552"/>
                </a:lnTo>
                <a:lnTo>
                  <a:pt x="362445" y="556742"/>
                </a:lnTo>
                <a:lnTo>
                  <a:pt x="361696" y="554202"/>
                </a:lnTo>
                <a:lnTo>
                  <a:pt x="363093" y="555472"/>
                </a:lnTo>
                <a:lnTo>
                  <a:pt x="364426" y="555472"/>
                </a:lnTo>
                <a:lnTo>
                  <a:pt x="369087" y="554202"/>
                </a:lnTo>
                <a:lnTo>
                  <a:pt x="370293" y="551726"/>
                </a:lnTo>
                <a:lnTo>
                  <a:pt x="370776" y="550392"/>
                </a:lnTo>
                <a:lnTo>
                  <a:pt x="372414" y="550392"/>
                </a:lnTo>
                <a:lnTo>
                  <a:pt x="373799" y="549122"/>
                </a:lnTo>
                <a:lnTo>
                  <a:pt x="377825" y="549122"/>
                </a:lnTo>
                <a:lnTo>
                  <a:pt x="377571" y="545312"/>
                </a:lnTo>
                <a:lnTo>
                  <a:pt x="377418" y="544042"/>
                </a:lnTo>
                <a:lnTo>
                  <a:pt x="377126" y="541502"/>
                </a:lnTo>
                <a:lnTo>
                  <a:pt x="376834" y="538962"/>
                </a:lnTo>
                <a:lnTo>
                  <a:pt x="376212" y="537692"/>
                </a:lnTo>
                <a:lnTo>
                  <a:pt x="374992" y="535152"/>
                </a:lnTo>
                <a:lnTo>
                  <a:pt x="375691" y="536422"/>
                </a:lnTo>
                <a:lnTo>
                  <a:pt x="380009" y="536422"/>
                </a:lnTo>
                <a:lnTo>
                  <a:pt x="381647" y="532612"/>
                </a:lnTo>
                <a:lnTo>
                  <a:pt x="382092" y="532612"/>
                </a:lnTo>
                <a:lnTo>
                  <a:pt x="385610" y="533882"/>
                </a:lnTo>
                <a:lnTo>
                  <a:pt x="390817" y="535152"/>
                </a:lnTo>
                <a:lnTo>
                  <a:pt x="396278" y="531342"/>
                </a:lnTo>
                <a:lnTo>
                  <a:pt x="393649" y="527532"/>
                </a:lnTo>
                <a:lnTo>
                  <a:pt x="393471" y="527316"/>
                </a:lnTo>
                <a:lnTo>
                  <a:pt x="395287" y="524992"/>
                </a:lnTo>
                <a:lnTo>
                  <a:pt x="397713" y="522452"/>
                </a:lnTo>
                <a:lnTo>
                  <a:pt x="399554" y="519912"/>
                </a:lnTo>
                <a:lnTo>
                  <a:pt x="402374" y="519912"/>
                </a:lnTo>
                <a:lnTo>
                  <a:pt x="403834" y="518642"/>
                </a:lnTo>
                <a:lnTo>
                  <a:pt x="405307" y="517372"/>
                </a:lnTo>
                <a:lnTo>
                  <a:pt x="405752" y="516102"/>
                </a:lnTo>
                <a:lnTo>
                  <a:pt x="405803" y="514832"/>
                </a:lnTo>
                <a:lnTo>
                  <a:pt x="406742" y="514832"/>
                </a:lnTo>
                <a:lnTo>
                  <a:pt x="406006" y="516102"/>
                </a:lnTo>
                <a:lnTo>
                  <a:pt x="405549" y="517372"/>
                </a:lnTo>
                <a:lnTo>
                  <a:pt x="405358" y="523722"/>
                </a:lnTo>
                <a:lnTo>
                  <a:pt x="409816" y="524992"/>
                </a:lnTo>
                <a:lnTo>
                  <a:pt x="412546" y="524992"/>
                </a:lnTo>
                <a:lnTo>
                  <a:pt x="416661" y="522452"/>
                </a:lnTo>
                <a:lnTo>
                  <a:pt x="418706" y="518642"/>
                </a:lnTo>
                <a:lnTo>
                  <a:pt x="420141" y="519912"/>
                </a:lnTo>
                <a:lnTo>
                  <a:pt x="425945" y="519912"/>
                </a:lnTo>
                <a:lnTo>
                  <a:pt x="426580" y="518642"/>
                </a:lnTo>
                <a:lnTo>
                  <a:pt x="427228" y="517372"/>
                </a:lnTo>
                <a:lnTo>
                  <a:pt x="427774" y="516102"/>
                </a:lnTo>
                <a:lnTo>
                  <a:pt x="432244" y="517372"/>
                </a:lnTo>
                <a:lnTo>
                  <a:pt x="438988" y="516102"/>
                </a:lnTo>
                <a:lnTo>
                  <a:pt x="441121" y="508482"/>
                </a:lnTo>
                <a:lnTo>
                  <a:pt x="440728" y="507212"/>
                </a:lnTo>
                <a:lnTo>
                  <a:pt x="441477" y="507212"/>
                </a:lnTo>
                <a:lnTo>
                  <a:pt x="442239" y="505942"/>
                </a:lnTo>
                <a:lnTo>
                  <a:pt x="443014" y="504672"/>
                </a:lnTo>
                <a:lnTo>
                  <a:pt x="444296" y="503402"/>
                </a:lnTo>
                <a:lnTo>
                  <a:pt x="441325" y="500862"/>
                </a:lnTo>
                <a:lnTo>
                  <a:pt x="437057" y="498322"/>
                </a:lnTo>
                <a:lnTo>
                  <a:pt x="433184" y="497052"/>
                </a:lnTo>
                <a:lnTo>
                  <a:pt x="433832" y="495782"/>
                </a:lnTo>
                <a:lnTo>
                  <a:pt x="434276" y="494512"/>
                </a:lnTo>
                <a:lnTo>
                  <a:pt x="434428" y="493242"/>
                </a:lnTo>
                <a:lnTo>
                  <a:pt x="434822" y="491972"/>
                </a:lnTo>
                <a:lnTo>
                  <a:pt x="435025" y="491972"/>
                </a:lnTo>
                <a:lnTo>
                  <a:pt x="437007" y="493242"/>
                </a:lnTo>
                <a:lnTo>
                  <a:pt x="439483" y="493242"/>
                </a:lnTo>
                <a:lnTo>
                  <a:pt x="442468" y="491972"/>
                </a:lnTo>
                <a:lnTo>
                  <a:pt x="441871" y="489432"/>
                </a:lnTo>
                <a:lnTo>
                  <a:pt x="441413" y="488162"/>
                </a:lnTo>
                <a:lnTo>
                  <a:pt x="440969" y="486892"/>
                </a:lnTo>
                <a:lnTo>
                  <a:pt x="440296" y="485622"/>
                </a:lnTo>
                <a:lnTo>
                  <a:pt x="439635" y="484352"/>
                </a:lnTo>
                <a:lnTo>
                  <a:pt x="443306" y="484352"/>
                </a:lnTo>
                <a:lnTo>
                  <a:pt x="447179" y="481812"/>
                </a:lnTo>
                <a:lnTo>
                  <a:pt x="449503" y="476732"/>
                </a:lnTo>
                <a:lnTo>
                  <a:pt x="447128" y="475462"/>
                </a:lnTo>
                <a:lnTo>
                  <a:pt x="443953" y="474192"/>
                </a:lnTo>
                <a:lnTo>
                  <a:pt x="440880" y="472922"/>
                </a:lnTo>
                <a:lnTo>
                  <a:pt x="446239" y="472922"/>
                </a:lnTo>
                <a:lnTo>
                  <a:pt x="447624" y="471652"/>
                </a:lnTo>
                <a:lnTo>
                  <a:pt x="448373" y="470382"/>
                </a:lnTo>
                <a:lnTo>
                  <a:pt x="448868" y="469112"/>
                </a:lnTo>
                <a:lnTo>
                  <a:pt x="449160" y="469112"/>
                </a:lnTo>
                <a:lnTo>
                  <a:pt x="450862" y="467842"/>
                </a:lnTo>
                <a:lnTo>
                  <a:pt x="452589" y="466572"/>
                </a:lnTo>
                <a:lnTo>
                  <a:pt x="452945" y="466090"/>
                </a:lnTo>
                <a:lnTo>
                  <a:pt x="454621" y="466090"/>
                </a:lnTo>
                <a:lnTo>
                  <a:pt x="461073" y="458470"/>
                </a:lnTo>
                <a:lnTo>
                  <a:pt x="467067" y="462280"/>
                </a:lnTo>
                <a:lnTo>
                  <a:pt x="473773" y="463550"/>
                </a:lnTo>
                <a:lnTo>
                  <a:pt x="478383" y="461010"/>
                </a:lnTo>
                <a:lnTo>
                  <a:pt x="480212" y="461010"/>
                </a:lnTo>
                <a:lnTo>
                  <a:pt x="481457" y="462280"/>
                </a:lnTo>
                <a:lnTo>
                  <a:pt x="482790" y="462280"/>
                </a:lnTo>
                <a:lnTo>
                  <a:pt x="480212" y="464820"/>
                </a:lnTo>
                <a:lnTo>
                  <a:pt x="478383" y="467360"/>
                </a:lnTo>
                <a:lnTo>
                  <a:pt x="477837" y="477520"/>
                </a:lnTo>
                <a:lnTo>
                  <a:pt x="484428" y="480060"/>
                </a:lnTo>
                <a:lnTo>
                  <a:pt x="487464" y="480060"/>
                </a:lnTo>
                <a:lnTo>
                  <a:pt x="491680" y="477520"/>
                </a:lnTo>
                <a:lnTo>
                  <a:pt x="494944" y="474980"/>
                </a:lnTo>
                <a:lnTo>
                  <a:pt x="498424" y="477520"/>
                </a:lnTo>
                <a:lnTo>
                  <a:pt x="503034" y="476250"/>
                </a:lnTo>
                <a:lnTo>
                  <a:pt x="504774" y="474980"/>
                </a:lnTo>
                <a:lnTo>
                  <a:pt x="506260" y="472440"/>
                </a:lnTo>
                <a:lnTo>
                  <a:pt x="506958" y="469900"/>
                </a:lnTo>
                <a:lnTo>
                  <a:pt x="514997" y="469900"/>
                </a:lnTo>
                <a:lnTo>
                  <a:pt x="516178" y="471170"/>
                </a:lnTo>
                <a:lnTo>
                  <a:pt x="517575" y="472440"/>
                </a:lnTo>
                <a:lnTo>
                  <a:pt x="517969" y="473710"/>
                </a:lnTo>
                <a:lnTo>
                  <a:pt x="518668" y="474980"/>
                </a:lnTo>
                <a:lnTo>
                  <a:pt x="519760" y="477520"/>
                </a:lnTo>
                <a:lnTo>
                  <a:pt x="522630" y="474980"/>
                </a:lnTo>
                <a:lnTo>
                  <a:pt x="524167" y="473710"/>
                </a:lnTo>
                <a:lnTo>
                  <a:pt x="525754" y="473710"/>
                </a:lnTo>
                <a:lnTo>
                  <a:pt x="526300" y="477520"/>
                </a:lnTo>
                <a:lnTo>
                  <a:pt x="527888" y="481330"/>
                </a:lnTo>
                <a:lnTo>
                  <a:pt x="531012" y="485140"/>
                </a:lnTo>
                <a:lnTo>
                  <a:pt x="531660" y="483870"/>
                </a:lnTo>
                <a:lnTo>
                  <a:pt x="532358" y="483870"/>
                </a:lnTo>
                <a:lnTo>
                  <a:pt x="533044" y="482600"/>
                </a:lnTo>
                <a:lnTo>
                  <a:pt x="533247" y="483870"/>
                </a:lnTo>
                <a:lnTo>
                  <a:pt x="533400" y="483870"/>
                </a:lnTo>
                <a:lnTo>
                  <a:pt x="535927" y="490220"/>
                </a:lnTo>
                <a:lnTo>
                  <a:pt x="542480" y="490220"/>
                </a:lnTo>
                <a:lnTo>
                  <a:pt x="543814" y="488950"/>
                </a:lnTo>
                <a:lnTo>
                  <a:pt x="545109" y="488950"/>
                </a:lnTo>
                <a:lnTo>
                  <a:pt x="546341" y="487680"/>
                </a:lnTo>
                <a:lnTo>
                  <a:pt x="551256" y="487680"/>
                </a:lnTo>
                <a:lnTo>
                  <a:pt x="559536" y="482600"/>
                </a:lnTo>
                <a:lnTo>
                  <a:pt x="560984" y="473710"/>
                </a:lnTo>
                <a:lnTo>
                  <a:pt x="561428" y="474980"/>
                </a:lnTo>
                <a:lnTo>
                  <a:pt x="562317" y="474980"/>
                </a:lnTo>
                <a:lnTo>
                  <a:pt x="563118" y="473710"/>
                </a:lnTo>
                <a:lnTo>
                  <a:pt x="564794" y="472440"/>
                </a:lnTo>
                <a:lnTo>
                  <a:pt x="564845" y="473710"/>
                </a:lnTo>
                <a:lnTo>
                  <a:pt x="565150" y="474980"/>
                </a:lnTo>
                <a:lnTo>
                  <a:pt x="565848" y="476250"/>
                </a:lnTo>
                <a:lnTo>
                  <a:pt x="568477" y="481330"/>
                </a:lnTo>
                <a:lnTo>
                  <a:pt x="573138" y="480060"/>
                </a:lnTo>
                <a:lnTo>
                  <a:pt x="574776" y="480060"/>
                </a:lnTo>
                <a:lnTo>
                  <a:pt x="574471" y="481330"/>
                </a:lnTo>
                <a:lnTo>
                  <a:pt x="577494" y="482600"/>
                </a:lnTo>
                <a:lnTo>
                  <a:pt x="579183" y="482600"/>
                </a:lnTo>
                <a:lnTo>
                  <a:pt x="591400" y="499110"/>
                </a:lnTo>
                <a:lnTo>
                  <a:pt x="601764" y="514350"/>
                </a:lnTo>
                <a:lnTo>
                  <a:pt x="609587" y="527050"/>
                </a:lnTo>
                <a:lnTo>
                  <a:pt x="614260" y="534670"/>
                </a:lnTo>
                <a:lnTo>
                  <a:pt x="619353" y="560070"/>
                </a:lnTo>
                <a:lnTo>
                  <a:pt x="619239" y="594360"/>
                </a:lnTo>
                <a:lnTo>
                  <a:pt x="617626" y="627380"/>
                </a:lnTo>
                <a:lnTo>
                  <a:pt x="618274" y="650240"/>
                </a:lnTo>
                <a:lnTo>
                  <a:pt x="620445" y="664210"/>
                </a:lnTo>
                <a:lnTo>
                  <a:pt x="620750" y="675640"/>
                </a:lnTo>
                <a:lnTo>
                  <a:pt x="618807" y="688340"/>
                </a:lnTo>
                <a:lnTo>
                  <a:pt x="614260" y="702310"/>
                </a:lnTo>
                <a:lnTo>
                  <a:pt x="609854" y="717550"/>
                </a:lnTo>
                <a:lnTo>
                  <a:pt x="608799" y="732790"/>
                </a:lnTo>
                <a:lnTo>
                  <a:pt x="611479" y="745490"/>
                </a:lnTo>
                <a:lnTo>
                  <a:pt x="618274" y="749300"/>
                </a:lnTo>
                <a:lnTo>
                  <a:pt x="633272" y="749300"/>
                </a:lnTo>
                <a:lnTo>
                  <a:pt x="673696" y="746760"/>
                </a:lnTo>
                <a:lnTo>
                  <a:pt x="681977" y="745490"/>
                </a:lnTo>
                <a:lnTo>
                  <a:pt x="680554" y="742950"/>
                </a:lnTo>
                <a:lnTo>
                  <a:pt x="674357" y="727710"/>
                </a:lnTo>
                <a:lnTo>
                  <a:pt x="672947" y="720090"/>
                </a:lnTo>
                <a:lnTo>
                  <a:pt x="672947" y="711200"/>
                </a:lnTo>
                <a:lnTo>
                  <a:pt x="667639" y="694690"/>
                </a:lnTo>
                <a:lnTo>
                  <a:pt x="663905" y="675640"/>
                </a:lnTo>
                <a:lnTo>
                  <a:pt x="662330" y="668020"/>
                </a:lnTo>
                <a:lnTo>
                  <a:pt x="661022" y="660400"/>
                </a:lnTo>
                <a:lnTo>
                  <a:pt x="659904" y="651510"/>
                </a:lnTo>
                <a:lnTo>
                  <a:pt x="659104" y="641350"/>
                </a:lnTo>
                <a:lnTo>
                  <a:pt x="658812" y="632460"/>
                </a:lnTo>
                <a:lnTo>
                  <a:pt x="658837" y="604520"/>
                </a:lnTo>
                <a:lnTo>
                  <a:pt x="660552" y="557530"/>
                </a:lnTo>
                <a:lnTo>
                  <a:pt x="691324" y="518160"/>
                </a:lnTo>
                <a:lnTo>
                  <a:pt x="711606" y="497840"/>
                </a:lnTo>
                <a:lnTo>
                  <a:pt x="720775" y="487680"/>
                </a:lnTo>
                <a:lnTo>
                  <a:pt x="731189" y="478790"/>
                </a:lnTo>
                <a:lnTo>
                  <a:pt x="732028" y="480060"/>
                </a:lnTo>
                <a:lnTo>
                  <a:pt x="732536" y="480060"/>
                </a:lnTo>
                <a:lnTo>
                  <a:pt x="733920" y="478790"/>
                </a:lnTo>
                <a:lnTo>
                  <a:pt x="735507" y="476250"/>
                </a:lnTo>
                <a:lnTo>
                  <a:pt x="736942" y="473710"/>
                </a:lnTo>
                <a:lnTo>
                  <a:pt x="739127" y="473710"/>
                </a:lnTo>
                <a:lnTo>
                  <a:pt x="741311" y="472440"/>
                </a:lnTo>
                <a:lnTo>
                  <a:pt x="743140" y="469900"/>
                </a:lnTo>
                <a:lnTo>
                  <a:pt x="743597" y="471170"/>
                </a:lnTo>
                <a:lnTo>
                  <a:pt x="744093" y="472440"/>
                </a:lnTo>
                <a:lnTo>
                  <a:pt x="744435" y="472440"/>
                </a:lnTo>
                <a:lnTo>
                  <a:pt x="737311" y="476250"/>
                </a:lnTo>
                <a:lnTo>
                  <a:pt x="733717" y="481330"/>
                </a:lnTo>
                <a:lnTo>
                  <a:pt x="733209" y="487680"/>
                </a:lnTo>
                <a:lnTo>
                  <a:pt x="735355" y="490220"/>
                </a:lnTo>
                <a:lnTo>
                  <a:pt x="738238" y="487680"/>
                </a:lnTo>
                <a:lnTo>
                  <a:pt x="743191" y="482600"/>
                </a:lnTo>
                <a:lnTo>
                  <a:pt x="744385" y="485140"/>
                </a:lnTo>
                <a:lnTo>
                  <a:pt x="746226" y="486410"/>
                </a:lnTo>
                <a:lnTo>
                  <a:pt x="748055" y="486410"/>
                </a:lnTo>
                <a:lnTo>
                  <a:pt x="747928" y="488950"/>
                </a:lnTo>
                <a:lnTo>
                  <a:pt x="747953" y="492760"/>
                </a:lnTo>
                <a:lnTo>
                  <a:pt x="748411" y="496570"/>
                </a:lnTo>
                <a:lnTo>
                  <a:pt x="751078" y="499110"/>
                </a:lnTo>
                <a:lnTo>
                  <a:pt x="755548" y="504190"/>
                </a:lnTo>
                <a:lnTo>
                  <a:pt x="760653" y="500380"/>
                </a:lnTo>
                <a:lnTo>
                  <a:pt x="762889" y="499110"/>
                </a:lnTo>
                <a:lnTo>
                  <a:pt x="763892" y="494207"/>
                </a:lnTo>
                <a:lnTo>
                  <a:pt x="766318" y="497840"/>
                </a:lnTo>
                <a:lnTo>
                  <a:pt x="767499" y="497840"/>
                </a:lnTo>
                <a:lnTo>
                  <a:pt x="769391" y="499110"/>
                </a:lnTo>
                <a:lnTo>
                  <a:pt x="771525" y="499110"/>
                </a:lnTo>
                <a:lnTo>
                  <a:pt x="773112" y="501650"/>
                </a:lnTo>
                <a:lnTo>
                  <a:pt x="776236" y="502920"/>
                </a:lnTo>
                <a:lnTo>
                  <a:pt x="779805" y="502920"/>
                </a:lnTo>
                <a:lnTo>
                  <a:pt x="780605" y="506730"/>
                </a:lnTo>
                <a:lnTo>
                  <a:pt x="783920" y="509270"/>
                </a:lnTo>
                <a:lnTo>
                  <a:pt x="787044" y="510540"/>
                </a:lnTo>
                <a:lnTo>
                  <a:pt x="792314" y="509270"/>
                </a:lnTo>
                <a:lnTo>
                  <a:pt x="796620" y="505460"/>
                </a:lnTo>
                <a:lnTo>
                  <a:pt x="797572" y="510540"/>
                </a:lnTo>
                <a:lnTo>
                  <a:pt x="800544" y="515620"/>
                </a:lnTo>
                <a:lnTo>
                  <a:pt x="806640" y="518160"/>
                </a:lnTo>
                <a:lnTo>
                  <a:pt x="808736" y="513080"/>
                </a:lnTo>
                <a:lnTo>
                  <a:pt x="811263" y="506730"/>
                </a:lnTo>
                <a:lnTo>
                  <a:pt x="811377" y="505460"/>
                </a:lnTo>
                <a:lnTo>
                  <a:pt x="811758" y="501650"/>
                </a:lnTo>
                <a:lnTo>
                  <a:pt x="814235" y="506730"/>
                </a:lnTo>
                <a:lnTo>
                  <a:pt x="819048" y="509270"/>
                </a:lnTo>
                <a:lnTo>
                  <a:pt x="826389" y="509270"/>
                </a:lnTo>
                <a:lnTo>
                  <a:pt x="826236" y="505460"/>
                </a:lnTo>
                <a:lnTo>
                  <a:pt x="825842" y="501650"/>
                </a:lnTo>
                <a:lnTo>
                  <a:pt x="824801" y="497840"/>
                </a:lnTo>
                <a:lnTo>
                  <a:pt x="826744" y="499110"/>
                </a:lnTo>
                <a:lnTo>
                  <a:pt x="830414" y="499110"/>
                </a:lnTo>
                <a:lnTo>
                  <a:pt x="835215" y="497840"/>
                </a:lnTo>
                <a:lnTo>
                  <a:pt x="836917" y="494207"/>
                </a:lnTo>
                <a:lnTo>
                  <a:pt x="837653" y="492760"/>
                </a:lnTo>
                <a:lnTo>
                  <a:pt x="839939" y="491490"/>
                </a:lnTo>
                <a:lnTo>
                  <a:pt x="841921" y="490220"/>
                </a:lnTo>
                <a:lnTo>
                  <a:pt x="847623" y="490220"/>
                </a:lnTo>
                <a:lnTo>
                  <a:pt x="847534" y="488950"/>
                </a:lnTo>
                <a:lnTo>
                  <a:pt x="847229" y="483870"/>
                </a:lnTo>
                <a:lnTo>
                  <a:pt x="847051" y="482600"/>
                </a:lnTo>
                <a:lnTo>
                  <a:pt x="846188" y="476250"/>
                </a:lnTo>
                <a:lnTo>
                  <a:pt x="843610" y="471170"/>
                </a:lnTo>
                <a:lnTo>
                  <a:pt x="845045" y="471170"/>
                </a:lnTo>
                <a:lnTo>
                  <a:pt x="850696" y="472440"/>
                </a:lnTo>
                <a:lnTo>
                  <a:pt x="851281" y="471170"/>
                </a:lnTo>
                <a:lnTo>
                  <a:pt x="853033" y="467360"/>
                </a:lnTo>
                <a:lnTo>
                  <a:pt x="853630" y="466090"/>
                </a:lnTo>
                <a:lnTo>
                  <a:pt x="858583" y="469900"/>
                </a:lnTo>
                <a:lnTo>
                  <a:pt x="865974" y="471170"/>
                </a:lnTo>
                <a:lnTo>
                  <a:pt x="873671" y="466090"/>
                </a:lnTo>
                <a:lnTo>
                  <a:pt x="869899" y="459740"/>
                </a:lnTo>
                <a:lnTo>
                  <a:pt x="869721" y="459498"/>
                </a:lnTo>
                <a:lnTo>
                  <a:pt x="872274" y="457200"/>
                </a:lnTo>
                <a:lnTo>
                  <a:pt x="875703" y="453390"/>
                </a:lnTo>
                <a:lnTo>
                  <a:pt x="878281" y="448310"/>
                </a:lnTo>
                <a:lnTo>
                  <a:pt x="882294" y="448310"/>
                </a:lnTo>
                <a:lnTo>
                  <a:pt x="883742" y="447040"/>
                </a:lnTo>
                <a:lnTo>
                  <a:pt x="886421" y="445770"/>
                </a:lnTo>
                <a:lnTo>
                  <a:pt x="886739" y="444500"/>
                </a:lnTo>
                <a:lnTo>
                  <a:pt x="887069" y="443230"/>
                </a:lnTo>
                <a:lnTo>
                  <a:pt x="887082" y="441960"/>
                </a:lnTo>
                <a:lnTo>
                  <a:pt x="887107" y="440690"/>
                </a:lnTo>
                <a:lnTo>
                  <a:pt x="888009" y="441960"/>
                </a:lnTo>
                <a:lnTo>
                  <a:pt x="888504" y="441960"/>
                </a:lnTo>
                <a:lnTo>
                  <a:pt x="887412" y="443230"/>
                </a:lnTo>
                <a:lnTo>
                  <a:pt x="886764" y="445770"/>
                </a:lnTo>
                <a:lnTo>
                  <a:pt x="886472" y="453390"/>
                </a:lnTo>
                <a:lnTo>
                  <a:pt x="892771" y="455930"/>
                </a:lnTo>
                <a:lnTo>
                  <a:pt x="896632" y="455930"/>
                </a:lnTo>
                <a:lnTo>
                  <a:pt x="902487" y="452120"/>
                </a:lnTo>
                <a:lnTo>
                  <a:pt x="905319" y="447040"/>
                </a:lnTo>
                <a:lnTo>
                  <a:pt x="907402" y="448310"/>
                </a:lnTo>
                <a:lnTo>
                  <a:pt x="915593" y="448310"/>
                </a:lnTo>
                <a:lnTo>
                  <a:pt x="916495" y="447040"/>
                </a:lnTo>
                <a:lnTo>
                  <a:pt x="917422" y="445770"/>
                </a:lnTo>
                <a:lnTo>
                  <a:pt x="918171" y="444500"/>
                </a:lnTo>
                <a:lnTo>
                  <a:pt x="924471" y="445770"/>
                </a:lnTo>
                <a:lnTo>
                  <a:pt x="929233" y="444500"/>
                </a:lnTo>
                <a:lnTo>
                  <a:pt x="933996" y="443230"/>
                </a:lnTo>
                <a:lnTo>
                  <a:pt x="934656" y="440690"/>
                </a:lnTo>
                <a:lnTo>
                  <a:pt x="937018" y="431800"/>
                </a:lnTo>
                <a:lnTo>
                  <a:pt x="935278" y="431800"/>
                </a:lnTo>
                <a:lnTo>
                  <a:pt x="937514" y="430530"/>
                </a:lnTo>
                <a:lnTo>
                  <a:pt x="939698" y="427990"/>
                </a:lnTo>
                <a:lnTo>
                  <a:pt x="941539" y="425450"/>
                </a:lnTo>
                <a:lnTo>
                  <a:pt x="937323" y="422910"/>
                </a:lnTo>
                <a:lnTo>
                  <a:pt x="931265" y="419100"/>
                </a:lnTo>
                <a:lnTo>
                  <a:pt x="925804" y="417830"/>
                </a:lnTo>
                <a:lnTo>
                  <a:pt x="926744" y="415290"/>
                </a:lnTo>
                <a:lnTo>
                  <a:pt x="927392" y="414020"/>
                </a:lnTo>
                <a:lnTo>
                  <a:pt x="927544" y="411480"/>
                </a:lnTo>
                <a:lnTo>
                  <a:pt x="927836" y="410210"/>
                </a:lnTo>
                <a:lnTo>
                  <a:pt x="928382" y="408940"/>
                </a:lnTo>
                <a:lnTo>
                  <a:pt x="931265" y="410210"/>
                </a:lnTo>
                <a:lnTo>
                  <a:pt x="934732" y="411480"/>
                </a:lnTo>
                <a:lnTo>
                  <a:pt x="938911" y="410210"/>
                </a:lnTo>
                <a:lnTo>
                  <a:pt x="938644" y="408940"/>
                </a:lnTo>
                <a:lnTo>
                  <a:pt x="938377" y="407670"/>
                </a:lnTo>
                <a:lnTo>
                  <a:pt x="938110" y="406400"/>
                </a:lnTo>
                <a:lnTo>
                  <a:pt x="937679" y="405130"/>
                </a:lnTo>
                <a:lnTo>
                  <a:pt x="936815" y="402590"/>
                </a:lnTo>
                <a:lnTo>
                  <a:pt x="935558" y="400050"/>
                </a:lnTo>
                <a:lnTo>
                  <a:pt x="934935" y="398780"/>
                </a:lnTo>
                <a:lnTo>
                  <a:pt x="940142" y="397510"/>
                </a:lnTo>
                <a:lnTo>
                  <a:pt x="945553" y="394970"/>
                </a:lnTo>
                <a:lnTo>
                  <a:pt x="948880" y="388620"/>
                </a:lnTo>
                <a:lnTo>
                  <a:pt x="945502" y="386080"/>
                </a:lnTo>
                <a:lnTo>
                  <a:pt x="941044" y="384810"/>
                </a:lnTo>
                <a:lnTo>
                  <a:pt x="936726" y="383540"/>
                </a:lnTo>
                <a:lnTo>
                  <a:pt x="937361" y="382270"/>
                </a:lnTo>
                <a:lnTo>
                  <a:pt x="944257" y="382270"/>
                </a:lnTo>
                <a:lnTo>
                  <a:pt x="945248" y="381000"/>
                </a:lnTo>
                <a:lnTo>
                  <a:pt x="947242" y="378460"/>
                </a:lnTo>
                <a:lnTo>
                  <a:pt x="947978" y="378460"/>
                </a:lnTo>
                <a:lnTo>
                  <a:pt x="948436" y="377190"/>
                </a:lnTo>
                <a:lnTo>
                  <a:pt x="950836" y="375920"/>
                </a:lnTo>
                <a:lnTo>
                  <a:pt x="953236" y="374650"/>
                </a:lnTo>
                <a:lnTo>
                  <a:pt x="956208" y="370840"/>
                </a:lnTo>
                <a:lnTo>
                  <a:pt x="957211" y="369570"/>
                </a:lnTo>
                <a:close/>
              </a:path>
            </a:pathLst>
          </a:custGeom>
          <a:solidFill>
            <a:srgbClr val="90C55C"/>
          </a:solidFill>
        </p:spPr>
        <p:txBody>
          <a:bodyPr wrap="square" lIns="0" tIns="0" rIns="0" bIns="0" rtlCol="0"/>
          <a:lstStyle/>
          <a:p>
            <a:endParaRPr/>
          </a:p>
        </p:txBody>
      </p:sp>
      <p:sp>
        <p:nvSpPr>
          <p:cNvPr id="15" name="object 15"/>
          <p:cNvSpPr/>
          <p:nvPr/>
        </p:nvSpPr>
        <p:spPr>
          <a:xfrm>
            <a:off x="4319041" y="1111694"/>
            <a:ext cx="1435100" cy="711200"/>
          </a:xfrm>
          <a:custGeom>
            <a:avLst/>
            <a:gdLst/>
            <a:ahLst/>
            <a:cxnLst/>
            <a:rect l="l" t="t" r="r" b="b"/>
            <a:pathLst>
              <a:path w="1435100" h="711200">
                <a:moveTo>
                  <a:pt x="885075" y="711047"/>
                </a:moveTo>
                <a:lnTo>
                  <a:pt x="834980" y="706698"/>
                </a:lnTo>
                <a:lnTo>
                  <a:pt x="788858" y="694294"/>
                </a:lnTo>
                <a:lnTo>
                  <a:pt x="747935" y="674801"/>
                </a:lnTo>
                <a:lnTo>
                  <a:pt x="713435" y="649185"/>
                </a:lnTo>
                <a:lnTo>
                  <a:pt x="678942" y="674801"/>
                </a:lnTo>
                <a:lnTo>
                  <a:pt x="638035" y="694294"/>
                </a:lnTo>
                <a:lnTo>
                  <a:pt x="591927" y="706698"/>
                </a:lnTo>
                <a:lnTo>
                  <a:pt x="541832" y="711047"/>
                </a:lnTo>
                <a:lnTo>
                  <a:pt x="491516" y="706662"/>
                </a:lnTo>
                <a:lnTo>
                  <a:pt x="445209" y="694156"/>
                </a:lnTo>
                <a:lnTo>
                  <a:pt x="404167" y="674507"/>
                </a:lnTo>
                <a:lnTo>
                  <a:pt x="369646" y="648690"/>
                </a:lnTo>
                <a:lnTo>
                  <a:pt x="344754" y="655994"/>
                </a:lnTo>
                <a:lnTo>
                  <a:pt x="318760" y="661365"/>
                </a:lnTo>
                <a:lnTo>
                  <a:pt x="291790" y="664678"/>
                </a:lnTo>
                <a:lnTo>
                  <a:pt x="263969" y="665810"/>
                </a:lnTo>
                <a:lnTo>
                  <a:pt x="210782" y="661661"/>
                </a:lnTo>
                <a:lnTo>
                  <a:pt x="161238" y="649761"/>
                </a:lnTo>
                <a:lnTo>
                  <a:pt x="116399" y="630932"/>
                </a:lnTo>
                <a:lnTo>
                  <a:pt x="77330" y="605994"/>
                </a:lnTo>
                <a:lnTo>
                  <a:pt x="45092" y="575768"/>
                </a:lnTo>
                <a:lnTo>
                  <a:pt x="20749" y="541074"/>
                </a:lnTo>
                <a:lnTo>
                  <a:pt x="5364" y="502734"/>
                </a:lnTo>
                <a:lnTo>
                  <a:pt x="0" y="461568"/>
                </a:lnTo>
                <a:lnTo>
                  <a:pt x="5364" y="420419"/>
                </a:lnTo>
                <a:lnTo>
                  <a:pt x="20749" y="382092"/>
                </a:lnTo>
                <a:lnTo>
                  <a:pt x="45092" y="347407"/>
                </a:lnTo>
                <a:lnTo>
                  <a:pt x="77330" y="317187"/>
                </a:lnTo>
                <a:lnTo>
                  <a:pt x="116399" y="292252"/>
                </a:lnTo>
                <a:lnTo>
                  <a:pt x="161238" y="273425"/>
                </a:lnTo>
                <a:lnTo>
                  <a:pt x="210782" y="261526"/>
                </a:lnTo>
                <a:lnTo>
                  <a:pt x="263969" y="257378"/>
                </a:lnTo>
                <a:lnTo>
                  <a:pt x="279000" y="257723"/>
                </a:lnTo>
                <a:lnTo>
                  <a:pt x="293798" y="258733"/>
                </a:lnTo>
                <a:lnTo>
                  <a:pt x="308353" y="260367"/>
                </a:lnTo>
                <a:lnTo>
                  <a:pt x="322656" y="262585"/>
                </a:lnTo>
                <a:lnTo>
                  <a:pt x="321767" y="255244"/>
                </a:lnTo>
                <a:lnTo>
                  <a:pt x="321221" y="247802"/>
                </a:lnTo>
                <a:lnTo>
                  <a:pt x="321221" y="240258"/>
                </a:lnTo>
                <a:lnTo>
                  <a:pt x="326221" y="197082"/>
                </a:lnTo>
                <a:lnTo>
                  <a:pt x="340639" y="156440"/>
                </a:lnTo>
                <a:lnTo>
                  <a:pt x="363599" y="119013"/>
                </a:lnTo>
                <a:lnTo>
                  <a:pt x="394225" y="85479"/>
                </a:lnTo>
                <a:lnTo>
                  <a:pt x="431643" y="56518"/>
                </a:lnTo>
                <a:lnTo>
                  <a:pt x="474977" y="32811"/>
                </a:lnTo>
                <a:lnTo>
                  <a:pt x="523352" y="15035"/>
                </a:lnTo>
                <a:lnTo>
                  <a:pt x="575892" y="3872"/>
                </a:lnTo>
                <a:lnTo>
                  <a:pt x="631723" y="0"/>
                </a:lnTo>
                <a:lnTo>
                  <a:pt x="685153" y="3554"/>
                </a:lnTo>
                <a:lnTo>
                  <a:pt x="735594" y="13816"/>
                </a:lnTo>
                <a:lnTo>
                  <a:pt x="782291" y="30186"/>
                </a:lnTo>
                <a:lnTo>
                  <a:pt x="824490" y="52062"/>
                </a:lnTo>
                <a:lnTo>
                  <a:pt x="861437" y="78844"/>
                </a:lnTo>
                <a:lnTo>
                  <a:pt x="892378" y="109931"/>
                </a:lnTo>
                <a:lnTo>
                  <a:pt x="915428" y="102335"/>
                </a:lnTo>
                <a:lnTo>
                  <a:pt x="939695" y="96694"/>
                </a:lnTo>
                <a:lnTo>
                  <a:pt x="965033" y="93182"/>
                </a:lnTo>
                <a:lnTo>
                  <a:pt x="991298" y="91973"/>
                </a:lnTo>
                <a:lnTo>
                  <a:pt x="1041840" y="96398"/>
                </a:lnTo>
                <a:lnTo>
                  <a:pt x="1088314" y="109016"/>
                </a:lnTo>
                <a:lnTo>
                  <a:pt x="1129454" y="128840"/>
                </a:lnTo>
                <a:lnTo>
                  <a:pt x="1163992" y="154883"/>
                </a:lnTo>
                <a:lnTo>
                  <a:pt x="1190661" y="186157"/>
                </a:lnTo>
                <a:lnTo>
                  <a:pt x="1208195" y="221675"/>
                </a:lnTo>
                <a:lnTo>
                  <a:pt x="1215326" y="260451"/>
                </a:lnTo>
                <a:lnTo>
                  <a:pt x="1266754" y="271424"/>
                </a:lnTo>
                <a:lnTo>
                  <a:pt x="1313409" y="289774"/>
                </a:lnTo>
                <a:lnTo>
                  <a:pt x="1354148" y="314625"/>
                </a:lnTo>
                <a:lnTo>
                  <a:pt x="1387825" y="345104"/>
                </a:lnTo>
                <a:lnTo>
                  <a:pt x="1413298" y="380337"/>
                </a:lnTo>
                <a:lnTo>
                  <a:pt x="1429420" y="419449"/>
                </a:lnTo>
                <a:lnTo>
                  <a:pt x="1435049" y="461568"/>
                </a:lnTo>
                <a:lnTo>
                  <a:pt x="1429685" y="502734"/>
                </a:lnTo>
                <a:lnTo>
                  <a:pt x="1414301" y="541074"/>
                </a:lnTo>
                <a:lnTo>
                  <a:pt x="1389959" y="575768"/>
                </a:lnTo>
                <a:lnTo>
                  <a:pt x="1357723" y="605994"/>
                </a:lnTo>
                <a:lnTo>
                  <a:pt x="1318655" y="630932"/>
                </a:lnTo>
                <a:lnTo>
                  <a:pt x="1273816" y="649761"/>
                </a:lnTo>
                <a:lnTo>
                  <a:pt x="1224270" y="661661"/>
                </a:lnTo>
                <a:lnTo>
                  <a:pt x="1171079" y="665810"/>
                </a:lnTo>
                <a:lnTo>
                  <a:pt x="1141575" y="664517"/>
                </a:lnTo>
                <a:lnTo>
                  <a:pt x="1113061" y="660754"/>
                </a:lnTo>
                <a:lnTo>
                  <a:pt x="1085663" y="654692"/>
                </a:lnTo>
                <a:lnTo>
                  <a:pt x="1059510" y="646506"/>
                </a:lnTo>
                <a:lnTo>
                  <a:pt x="1024819" y="673189"/>
                </a:lnTo>
                <a:lnTo>
                  <a:pt x="983308" y="693531"/>
                </a:lnTo>
                <a:lnTo>
                  <a:pt x="936289" y="706495"/>
                </a:lnTo>
                <a:lnTo>
                  <a:pt x="885075" y="711047"/>
                </a:lnTo>
                <a:close/>
              </a:path>
            </a:pathLst>
          </a:custGeom>
          <a:solidFill>
            <a:srgbClr val="EBF4E1"/>
          </a:solidFill>
        </p:spPr>
        <p:txBody>
          <a:bodyPr wrap="square" lIns="0" tIns="0" rIns="0" bIns="0" rtlCol="0"/>
          <a:lstStyle/>
          <a:p>
            <a:endParaRPr/>
          </a:p>
        </p:txBody>
      </p:sp>
      <p:sp>
        <p:nvSpPr>
          <p:cNvPr id="16" name="object 16"/>
          <p:cNvSpPr/>
          <p:nvPr/>
        </p:nvSpPr>
        <p:spPr>
          <a:xfrm>
            <a:off x="379260" y="452043"/>
            <a:ext cx="1498600" cy="612140"/>
          </a:xfrm>
          <a:custGeom>
            <a:avLst/>
            <a:gdLst/>
            <a:ahLst/>
            <a:cxnLst/>
            <a:rect l="l" t="t" r="r" b="b"/>
            <a:pathLst>
              <a:path w="1498600" h="612140">
                <a:moveTo>
                  <a:pt x="932713" y="612127"/>
                </a:moveTo>
                <a:lnTo>
                  <a:pt x="880416" y="608378"/>
                </a:lnTo>
                <a:lnTo>
                  <a:pt x="832270" y="597690"/>
                </a:lnTo>
                <a:lnTo>
                  <a:pt x="789547" y="580901"/>
                </a:lnTo>
                <a:lnTo>
                  <a:pt x="753516" y="558850"/>
                </a:lnTo>
                <a:lnTo>
                  <a:pt x="717500" y="580901"/>
                </a:lnTo>
                <a:lnTo>
                  <a:pt x="674762" y="597690"/>
                </a:lnTo>
                <a:lnTo>
                  <a:pt x="626591" y="608378"/>
                </a:lnTo>
                <a:lnTo>
                  <a:pt x="574281" y="612127"/>
                </a:lnTo>
                <a:lnTo>
                  <a:pt x="520800" y="608202"/>
                </a:lnTo>
                <a:lnTo>
                  <a:pt x="471706" y="597026"/>
                </a:lnTo>
                <a:lnTo>
                  <a:pt x="428370" y="579498"/>
                </a:lnTo>
                <a:lnTo>
                  <a:pt x="392163" y="556513"/>
                </a:lnTo>
                <a:lnTo>
                  <a:pt x="364851" y="563577"/>
                </a:lnTo>
                <a:lnTo>
                  <a:pt x="336224" y="568813"/>
                </a:lnTo>
                <a:lnTo>
                  <a:pt x="306432" y="572069"/>
                </a:lnTo>
                <a:lnTo>
                  <a:pt x="275628" y="573189"/>
                </a:lnTo>
                <a:lnTo>
                  <a:pt x="220102" y="569616"/>
                </a:lnTo>
                <a:lnTo>
                  <a:pt x="168374" y="559368"/>
                </a:lnTo>
                <a:lnTo>
                  <a:pt x="121556" y="543153"/>
                </a:lnTo>
                <a:lnTo>
                  <a:pt x="80759" y="521677"/>
                </a:lnTo>
                <a:lnTo>
                  <a:pt x="47093" y="495649"/>
                </a:lnTo>
                <a:lnTo>
                  <a:pt x="21671" y="465775"/>
                </a:lnTo>
                <a:lnTo>
                  <a:pt x="0" y="397319"/>
                </a:lnTo>
                <a:lnTo>
                  <a:pt x="5878" y="361065"/>
                </a:lnTo>
                <a:lnTo>
                  <a:pt x="49320" y="297063"/>
                </a:lnTo>
                <a:lnTo>
                  <a:pt x="84491" y="270822"/>
                </a:lnTo>
                <a:lnTo>
                  <a:pt x="127034" y="249425"/>
                </a:lnTo>
                <a:lnTo>
                  <a:pt x="175752" y="233627"/>
                </a:lnTo>
                <a:lnTo>
                  <a:pt x="229450" y="224180"/>
                </a:lnTo>
                <a:lnTo>
                  <a:pt x="239246" y="185499"/>
                </a:lnTo>
                <a:lnTo>
                  <a:pt x="263514" y="150822"/>
                </a:lnTo>
                <a:lnTo>
                  <a:pt x="300156" y="121500"/>
                </a:lnTo>
                <a:lnTo>
                  <a:pt x="347076" y="98885"/>
                </a:lnTo>
                <a:lnTo>
                  <a:pt x="402176" y="84325"/>
                </a:lnTo>
                <a:lnTo>
                  <a:pt x="463359" y="79171"/>
                </a:lnTo>
                <a:lnTo>
                  <a:pt x="490787" y="80207"/>
                </a:lnTo>
                <a:lnTo>
                  <a:pt x="517251" y="83219"/>
                </a:lnTo>
                <a:lnTo>
                  <a:pt x="542601" y="88065"/>
                </a:lnTo>
                <a:lnTo>
                  <a:pt x="566686" y="94602"/>
                </a:lnTo>
                <a:lnTo>
                  <a:pt x="598988" y="67852"/>
                </a:lnTo>
                <a:lnTo>
                  <a:pt x="637568" y="44805"/>
                </a:lnTo>
                <a:lnTo>
                  <a:pt x="681635" y="25979"/>
                </a:lnTo>
                <a:lnTo>
                  <a:pt x="730399" y="11891"/>
                </a:lnTo>
                <a:lnTo>
                  <a:pt x="783066" y="3059"/>
                </a:lnTo>
                <a:lnTo>
                  <a:pt x="838847" y="0"/>
                </a:lnTo>
                <a:lnTo>
                  <a:pt x="897136" y="3332"/>
                </a:lnTo>
                <a:lnTo>
                  <a:pt x="951995" y="12942"/>
                </a:lnTo>
                <a:lnTo>
                  <a:pt x="1002508" y="28242"/>
                </a:lnTo>
                <a:lnTo>
                  <a:pt x="1047762" y="48649"/>
                </a:lnTo>
                <a:lnTo>
                  <a:pt x="1086840" y="73578"/>
                </a:lnTo>
                <a:lnTo>
                  <a:pt x="1118827" y="102444"/>
                </a:lnTo>
                <a:lnTo>
                  <a:pt x="1142808" y="134663"/>
                </a:lnTo>
                <a:lnTo>
                  <a:pt x="1163091" y="206819"/>
                </a:lnTo>
                <a:lnTo>
                  <a:pt x="1163091" y="213321"/>
                </a:lnTo>
                <a:lnTo>
                  <a:pt x="1162494" y="219722"/>
                </a:lnTo>
                <a:lnTo>
                  <a:pt x="1161554" y="226021"/>
                </a:lnTo>
                <a:lnTo>
                  <a:pt x="1176494" y="224120"/>
                </a:lnTo>
                <a:lnTo>
                  <a:pt x="1191687" y="222699"/>
                </a:lnTo>
                <a:lnTo>
                  <a:pt x="1207130" y="221808"/>
                </a:lnTo>
                <a:lnTo>
                  <a:pt x="1222819" y="221500"/>
                </a:lnTo>
                <a:lnTo>
                  <a:pt x="1278364" y="225073"/>
                </a:lnTo>
                <a:lnTo>
                  <a:pt x="1330101" y="235318"/>
                </a:lnTo>
                <a:lnTo>
                  <a:pt x="1376922" y="251530"/>
                </a:lnTo>
                <a:lnTo>
                  <a:pt x="1417718" y="273000"/>
                </a:lnTo>
                <a:lnTo>
                  <a:pt x="1451379" y="299022"/>
                </a:lnTo>
                <a:lnTo>
                  <a:pt x="1476795" y="328887"/>
                </a:lnTo>
                <a:lnTo>
                  <a:pt x="1498460" y="397319"/>
                </a:lnTo>
                <a:lnTo>
                  <a:pt x="1492859" y="432763"/>
                </a:lnTo>
                <a:lnTo>
                  <a:pt x="1451379" y="495649"/>
                </a:lnTo>
                <a:lnTo>
                  <a:pt x="1417718" y="521677"/>
                </a:lnTo>
                <a:lnTo>
                  <a:pt x="1376922" y="543153"/>
                </a:lnTo>
                <a:lnTo>
                  <a:pt x="1330101" y="559368"/>
                </a:lnTo>
                <a:lnTo>
                  <a:pt x="1278364" y="569616"/>
                </a:lnTo>
                <a:lnTo>
                  <a:pt x="1222819" y="573189"/>
                </a:lnTo>
                <a:lnTo>
                  <a:pt x="1193789" y="572204"/>
                </a:lnTo>
                <a:lnTo>
                  <a:pt x="1165639" y="569329"/>
                </a:lnTo>
                <a:lnTo>
                  <a:pt x="1138510" y="564686"/>
                </a:lnTo>
                <a:lnTo>
                  <a:pt x="1112545" y="558393"/>
                </a:lnTo>
                <a:lnTo>
                  <a:pt x="1076456" y="580628"/>
                </a:lnTo>
                <a:lnTo>
                  <a:pt x="1033583" y="597561"/>
                </a:lnTo>
                <a:lnTo>
                  <a:pt x="985233" y="608344"/>
                </a:lnTo>
                <a:lnTo>
                  <a:pt x="932713" y="612127"/>
                </a:lnTo>
                <a:close/>
              </a:path>
            </a:pathLst>
          </a:custGeom>
          <a:solidFill>
            <a:srgbClr val="EBF4E1"/>
          </a:solidFill>
        </p:spPr>
        <p:txBody>
          <a:bodyPr wrap="square" lIns="0" tIns="0" rIns="0" bIns="0" rtlCol="0"/>
          <a:lstStyle/>
          <a:p>
            <a:endParaRPr/>
          </a:p>
        </p:txBody>
      </p:sp>
      <p:sp>
        <p:nvSpPr>
          <p:cNvPr id="17" name="object 17"/>
          <p:cNvSpPr/>
          <p:nvPr/>
        </p:nvSpPr>
        <p:spPr>
          <a:xfrm>
            <a:off x="1709343" y="1315047"/>
            <a:ext cx="1029335" cy="517525"/>
          </a:xfrm>
          <a:custGeom>
            <a:avLst/>
            <a:gdLst/>
            <a:ahLst/>
            <a:cxnLst/>
            <a:rect l="l" t="t" r="r" b="b"/>
            <a:pathLst>
              <a:path w="1029335" h="517525">
                <a:moveTo>
                  <a:pt x="453034" y="517321"/>
                </a:moveTo>
                <a:lnTo>
                  <a:pt x="401973" y="512703"/>
                </a:lnTo>
                <a:lnTo>
                  <a:pt x="355098" y="499550"/>
                </a:lnTo>
                <a:lnTo>
                  <a:pt x="313747" y="478912"/>
                </a:lnTo>
                <a:lnTo>
                  <a:pt x="279256" y="451838"/>
                </a:lnTo>
                <a:lnTo>
                  <a:pt x="252965" y="419379"/>
                </a:lnTo>
                <a:lnTo>
                  <a:pt x="236209" y="382585"/>
                </a:lnTo>
                <a:lnTo>
                  <a:pt x="230327" y="342506"/>
                </a:lnTo>
                <a:lnTo>
                  <a:pt x="230327" y="337045"/>
                </a:lnTo>
                <a:lnTo>
                  <a:pt x="231368" y="326275"/>
                </a:lnTo>
                <a:lnTo>
                  <a:pt x="221122" y="327901"/>
                </a:lnTo>
                <a:lnTo>
                  <a:pt x="210694" y="329101"/>
                </a:lnTo>
                <a:lnTo>
                  <a:pt x="200087" y="329844"/>
                </a:lnTo>
                <a:lnTo>
                  <a:pt x="189306" y="330098"/>
                </a:lnTo>
                <a:lnTo>
                  <a:pt x="138991" y="324790"/>
                </a:lnTo>
                <a:lnTo>
                  <a:pt x="93773" y="309812"/>
                </a:lnTo>
                <a:lnTo>
                  <a:pt x="55457" y="286580"/>
                </a:lnTo>
                <a:lnTo>
                  <a:pt x="25852" y="256509"/>
                </a:lnTo>
                <a:lnTo>
                  <a:pt x="6764" y="221018"/>
                </a:lnTo>
                <a:lnTo>
                  <a:pt x="0" y="181521"/>
                </a:lnTo>
                <a:lnTo>
                  <a:pt x="6764" y="142002"/>
                </a:lnTo>
                <a:lnTo>
                  <a:pt x="25852" y="106496"/>
                </a:lnTo>
                <a:lnTo>
                  <a:pt x="55457" y="76417"/>
                </a:lnTo>
                <a:lnTo>
                  <a:pt x="93773" y="53180"/>
                </a:lnTo>
                <a:lnTo>
                  <a:pt x="138991" y="38200"/>
                </a:lnTo>
                <a:lnTo>
                  <a:pt x="189306" y="32892"/>
                </a:lnTo>
                <a:lnTo>
                  <a:pt x="209264" y="33722"/>
                </a:lnTo>
                <a:lnTo>
                  <a:pt x="228604" y="36145"/>
                </a:lnTo>
                <a:lnTo>
                  <a:pt x="247247" y="40067"/>
                </a:lnTo>
                <a:lnTo>
                  <a:pt x="265112" y="45389"/>
                </a:lnTo>
                <a:lnTo>
                  <a:pt x="289858" y="26601"/>
                </a:lnTo>
                <a:lnTo>
                  <a:pt x="319293" y="12298"/>
                </a:lnTo>
                <a:lnTo>
                  <a:pt x="352505" y="3193"/>
                </a:lnTo>
                <a:lnTo>
                  <a:pt x="388581" y="0"/>
                </a:lnTo>
                <a:lnTo>
                  <a:pt x="424510" y="3165"/>
                </a:lnTo>
                <a:lnTo>
                  <a:pt x="457582" y="12191"/>
                </a:lnTo>
                <a:lnTo>
                  <a:pt x="486913" y="26371"/>
                </a:lnTo>
                <a:lnTo>
                  <a:pt x="511619" y="44996"/>
                </a:lnTo>
                <a:lnTo>
                  <a:pt x="536382" y="26371"/>
                </a:lnTo>
                <a:lnTo>
                  <a:pt x="565737" y="12191"/>
                </a:lnTo>
                <a:lnTo>
                  <a:pt x="598801" y="3165"/>
                </a:lnTo>
                <a:lnTo>
                  <a:pt x="634695" y="0"/>
                </a:lnTo>
                <a:lnTo>
                  <a:pt x="671445" y="3314"/>
                </a:lnTo>
                <a:lnTo>
                  <a:pt x="705165" y="12753"/>
                </a:lnTo>
                <a:lnTo>
                  <a:pt x="734930" y="27560"/>
                </a:lnTo>
                <a:lnTo>
                  <a:pt x="759815" y="46977"/>
                </a:lnTo>
                <a:lnTo>
                  <a:pt x="778569" y="41010"/>
                </a:lnTo>
                <a:lnTo>
                  <a:pt x="798226" y="36587"/>
                </a:lnTo>
                <a:lnTo>
                  <a:pt x="818683" y="33838"/>
                </a:lnTo>
                <a:lnTo>
                  <a:pt x="839838" y="32892"/>
                </a:lnTo>
                <a:lnTo>
                  <a:pt x="890152" y="38200"/>
                </a:lnTo>
                <a:lnTo>
                  <a:pt x="935371" y="53180"/>
                </a:lnTo>
                <a:lnTo>
                  <a:pt x="973686" y="76417"/>
                </a:lnTo>
                <a:lnTo>
                  <a:pt x="1003292" y="106496"/>
                </a:lnTo>
                <a:lnTo>
                  <a:pt x="1022380" y="142002"/>
                </a:lnTo>
                <a:lnTo>
                  <a:pt x="1029144" y="181521"/>
                </a:lnTo>
                <a:lnTo>
                  <a:pt x="1021340" y="223830"/>
                </a:lnTo>
                <a:lnTo>
                  <a:pt x="999430" y="261367"/>
                </a:lnTo>
                <a:lnTo>
                  <a:pt x="965666" y="292383"/>
                </a:lnTo>
                <a:lnTo>
                  <a:pt x="922301" y="315132"/>
                </a:lnTo>
                <a:lnTo>
                  <a:pt x="871588" y="327863"/>
                </a:lnTo>
                <a:lnTo>
                  <a:pt x="862263" y="366708"/>
                </a:lnTo>
                <a:lnTo>
                  <a:pt x="839041" y="400361"/>
                </a:lnTo>
                <a:lnTo>
                  <a:pt x="804413" y="426846"/>
                </a:lnTo>
                <a:lnTo>
                  <a:pt x="760868" y="444186"/>
                </a:lnTo>
                <a:lnTo>
                  <a:pt x="710895" y="450405"/>
                </a:lnTo>
                <a:lnTo>
                  <a:pt x="692066" y="449530"/>
                </a:lnTo>
                <a:lnTo>
                  <a:pt x="673900" y="446981"/>
                </a:lnTo>
                <a:lnTo>
                  <a:pt x="656495" y="442867"/>
                </a:lnTo>
                <a:lnTo>
                  <a:pt x="639953" y="437299"/>
                </a:lnTo>
                <a:lnTo>
                  <a:pt x="605031" y="470108"/>
                </a:lnTo>
                <a:lnTo>
                  <a:pt x="561019" y="495360"/>
                </a:lnTo>
                <a:lnTo>
                  <a:pt x="509743" y="511586"/>
                </a:lnTo>
                <a:lnTo>
                  <a:pt x="453034" y="517321"/>
                </a:lnTo>
                <a:close/>
              </a:path>
            </a:pathLst>
          </a:custGeom>
          <a:solidFill>
            <a:srgbClr val="EBF4E1"/>
          </a:solidFill>
        </p:spPr>
        <p:txBody>
          <a:bodyPr wrap="square" lIns="0" tIns="0" rIns="0" bIns="0" rtlCol="0"/>
          <a:lstStyle/>
          <a:p>
            <a:endParaRPr/>
          </a:p>
        </p:txBody>
      </p:sp>
      <p:pic>
        <p:nvPicPr>
          <p:cNvPr id="18" name="object 18"/>
          <p:cNvPicPr/>
          <p:nvPr/>
        </p:nvPicPr>
        <p:blipFill>
          <a:blip r:embed="rId6" cstate="print"/>
          <a:stretch>
            <a:fillRect/>
          </a:stretch>
        </p:blipFill>
        <p:spPr>
          <a:xfrm>
            <a:off x="750540" y="3704038"/>
            <a:ext cx="5516259" cy="1086443"/>
          </a:xfrm>
          <a:prstGeom prst="rect">
            <a:avLst/>
          </a:prstGeom>
        </p:spPr>
      </p:pic>
      <p:sp>
        <p:nvSpPr>
          <p:cNvPr id="19" name="object 19"/>
          <p:cNvSpPr txBox="1">
            <a:spLocks noGrp="1"/>
          </p:cNvSpPr>
          <p:nvPr>
            <p:ph type="title"/>
          </p:nvPr>
        </p:nvSpPr>
        <p:spPr>
          <a:xfrm>
            <a:off x="722160" y="3822700"/>
            <a:ext cx="5951690" cy="627736"/>
          </a:xfrm>
          <a:prstGeom prst="rect">
            <a:avLst/>
          </a:prstGeom>
        </p:spPr>
        <p:txBody>
          <a:bodyPr vert="horz" wrap="square" lIns="0" tIns="12065" rIns="0" bIns="0" rtlCol="0">
            <a:spAutoFit/>
          </a:bodyPr>
          <a:lstStyle/>
          <a:p>
            <a:pPr marL="12700">
              <a:lnSpc>
                <a:spcPct val="100000"/>
              </a:lnSpc>
              <a:spcBef>
                <a:spcPts val="95"/>
              </a:spcBef>
            </a:pPr>
            <a:r>
              <a:rPr lang="ja-JP" altLang="en-US" sz="4000" b="1" spc="-150">
                <a:latin typeface="游ゴシック" panose="020B0400000000000000" pitchFamily="50" charset="-128"/>
                <a:ea typeface="游ゴシック" panose="020B0400000000000000" pitchFamily="50" charset="-128"/>
              </a:rPr>
              <a:t>「働くこと」と「労働法」</a:t>
            </a:r>
            <a:endParaRPr sz="4000" b="1" spc="-150">
              <a:latin typeface="游ゴシック" panose="020B0400000000000000" pitchFamily="50" charset="-128"/>
              <a:ea typeface="游ゴシック" panose="020B0400000000000000" pitchFamily="50" charset="-128"/>
            </a:endParaRPr>
          </a:p>
        </p:txBody>
      </p:sp>
      <p:pic>
        <p:nvPicPr>
          <p:cNvPr id="20" name="object 20"/>
          <p:cNvPicPr/>
          <p:nvPr/>
        </p:nvPicPr>
        <p:blipFill>
          <a:blip r:embed="rId7" cstate="print"/>
          <a:stretch>
            <a:fillRect/>
          </a:stretch>
        </p:blipFill>
        <p:spPr>
          <a:xfrm>
            <a:off x="0" y="3077908"/>
            <a:ext cx="109915" cy="2929191"/>
          </a:xfrm>
          <a:prstGeom prst="rect">
            <a:avLst/>
          </a:prstGeom>
        </p:spPr>
      </p:pic>
      <p:sp>
        <p:nvSpPr>
          <p:cNvPr id="21" name="object 21"/>
          <p:cNvSpPr txBox="1"/>
          <p:nvPr/>
        </p:nvSpPr>
        <p:spPr>
          <a:xfrm>
            <a:off x="870602" y="4508500"/>
            <a:ext cx="5793818" cy="5142432"/>
          </a:xfrm>
          <a:prstGeom prst="rect">
            <a:avLst/>
          </a:prstGeom>
        </p:spPr>
        <p:txBody>
          <a:bodyPr vert="horz" wrap="square" lIns="0" tIns="129539" rIns="0" bIns="0" rtlCol="0">
            <a:spAutoFit/>
          </a:bodyPr>
          <a:lstStyle/>
          <a:p>
            <a:pPr algn="ctr">
              <a:lnSpc>
                <a:spcPct val="100000"/>
              </a:lnSpc>
              <a:spcBef>
                <a:spcPts val="1019"/>
              </a:spcBef>
            </a:pPr>
            <a:r>
              <a:rPr lang="ja-JP" altLang="en-US" sz="1550" b="1" dirty="0">
                <a:solidFill>
                  <a:srgbClr val="FFFFFF"/>
                </a:solidFill>
                <a:latin typeface="游ゴシック" panose="020B0400000000000000" pitchFamily="50" charset="-128"/>
                <a:ea typeface="游ゴシック" panose="020B0400000000000000" pitchFamily="50" charset="-128"/>
                <a:cs typeface="Arial"/>
              </a:rPr>
              <a:t>～大学・短大・高専・専門学校生等に教えるための手引き～</a:t>
            </a:r>
            <a:endParaRPr lang="en-US" altLang="ja-JP" sz="1550" b="1" dirty="0">
              <a:solidFill>
                <a:srgbClr val="FFFFFF"/>
              </a:solidFill>
              <a:latin typeface="游ゴシック" panose="020B0400000000000000" pitchFamily="50" charset="-128"/>
              <a:ea typeface="游ゴシック" panose="020B0400000000000000" pitchFamily="50" charset="-128"/>
              <a:cs typeface="Arial"/>
            </a:endParaRPr>
          </a:p>
          <a:p>
            <a:pPr algn="ctr">
              <a:lnSpc>
                <a:spcPct val="100000"/>
              </a:lnSpc>
              <a:spcBef>
                <a:spcPts val="1019"/>
              </a:spcBef>
            </a:pPr>
            <a:r>
              <a:rPr lang="ja-JP" altLang="en-US" sz="2000" b="1" spc="-150" dirty="0">
                <a:solidFill>
                  <a:srgbClr val="FFFFFF"/>
                </a:solidFill>
                <a:latin typeface="游ゴシック" panose="020B0400000000000000" pitchFamily="50" charset="-128"/>
                <a:ea typeface="游ゴシック" panose="020B0400000000000000" pitchFamily="50" charset="-128"/>
                <a:cs typeface="Arial"/>
              </a:rPr>
              <a:t>（令和 ７年度改訂版）</a:t>
            </a:r>
            <a:endParaRPr sz="2000" b="1" spc="-150" dirty="0">
              <a:latin typeface="游ゴシック" panose="020B0400000000000000" pitchFamily="50" charset="-128"/>
              <a:ea typeface="游ゴシック" panose="020B0400000000000000" pitchFamily="50" charset="-128"/>
              <a:cs typeface="Arial"/>
            </a:endParaRPr>
          </a:p>
          <a:p>
            <a:pPr>
              <a:lnSpc>
                <a:spcPct val="100000"/>
              </a:lnSpc>
              <a:spcBef>
                <a:spcPts val="640"/>
              </a:spcBef>
            </a:pPr>
            <a:endParaRPr sz="1950" dirty="0">
              <a:latin typeface="游ゴシック" panose="020B0400000000000000" pitchFamily="50" charset="-128"/>
              <a:ea typeface="游ゴシック" panose="020B0400000000000000" pitchFamily="50" charset="-128"/>
              <a:cs typeface="Arial"/>
            </a:endParaRPr>
          </a:p>
          <a:p>
            <a:pPr marL="782955">
              <a:lnSpc>
                <a:spcPct val="100000"/>
              </a:lnSpc>
            </a:pPr>
            <a:r>
              <a:rPr lang="ja-JP" altLang="en-US" sz="1600" spc="260" dirty="0">
                <a:solidFill>
                  <a:srgbClr val="FFFFFF"/>
                </a:solidFill>
                <a:latin typeface="游ゴシック" panose="020B0400000000000000" pitchFamily="50" charset="-128"/>
                <a:ea typeface="游ゴシック" panose="020B0400000000000000" pitchFamily="50" charset="-128"/>
                <a:cs typeface="Arial"/>
              </a:rPr>
              <a:t>⓪</a:t>
            </a:r>
            <a:r>
              <a:rPr lang="ja-JP" altLang="en-US" sz="1600" spc="-150" dirty="0">
                <a:solidFill>
                  <a:srgbClr val="FFFFFF"/>
                </a:solidFill>
                <a:latin typeface="游ゴシック" panose="020B0400000000000000" pitchFamily="50" charset="-128"/>
                <a:ea typeface="游ゴシック" panose="020B0400000000000000" pitchFamily="50" charset="-128"/>
                <a:cs typeface="Arial"/>
              </a:rPr>
              <a:t>「働くこと」を考えよう</a:t>
            </a:r>
            <a:endParaRPr sz="1600" spc="-150" dirty="0">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dirty="0">
                <a:solidFill>
                  <a:srgbClr val="FFFFFF"/>
                </a:solidFill>
                <a:latin typeface="游ゴシック" panose="020B0400000000000000" pitchFamily="50" charset="-128"/>
                <a:ea typeface="游ゴシック" panose="020B0400000000000000" pitchFamily="50" charset="-128"/>
                <a:cs typeface="Arial"/>
              </a:rPr>
              <a:t>①</a:t>
            </a:r>
            <a:r>
              <a:rPr lang="ja-JP" altLang="en-US" sz="1600" spc="-150" dirty="0">
                <a:solidFill>
                  <a:srgbClr val="FFFFFF"/>
                </a:solidFill>
                <a:latin typeface="游ゴシック" panose="020B0400000000000000" pitchFamily="50" charset="-128"/>
                <a:ea typeface="游ゴシック" panose="020B0400000000000000" pitchFamily="50" charset="-128"/>
                <a:cs typeface="Arial"/>
              </a:rPr>
              <a:t>アルバイトを始める前の注意点</a:t>
            </a:r>
            <a:endParaRPr sz="1600" spc="-150" dirty="0">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dirty="0">
                <a:solidFill>
                  <a:srgbClr val="FFFFFF"/>
                </a:solidFill>
                <a:latin typeface="游ゴシック" panose="020B0400000000000000" pitchFamily="50" charset="-128"/>
                <a:ea typeface="游ゴシック" panose="020B0400000000000000" pitchFamily="50" charset="-128"/>
                <a:cs typeface="Arial"/>
              </a:rPr>
              <a:t>②</a:t>
            </a:r>
            <a:r>
              <a:rPr lang="ja-JP" altLang="en-US" sz="1600" spc="-150" dirty="0">
                <a:solidFill>
                  <a:srgbClr val="FFFFFF"/>
                </a:solidFill>
                <a:latin typeface="游ゴシック" panose="020B0400000000000000" pitchFamily="50" charset="-128"/>
                <a:ea typeface="游ゴシック" panose="020B0400000000000000" pitchFamily="50" charset="-128"/>
                <a:cs typeface="Arial"/>
              </a:rPr>
              <a:t>働き始めておかしいな、と気付いたら</a:t>
            </a:r>
            <a:endParaRPr lang="en-US" altLang="ja-JP" sz="1600" spc="-150" dirty="0">
              <a:solidFill>
                <a:srgbClr val="FFFFFF"/>
              </a:solidFill>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dirty="0">
                <a:solidFill>
                  <a:srgbClr val="FFFFFF"/>
                </a:solidFill>
                <a:latin typeface="游ゴシック" panose="020B0400000000000000" pitchFamily="50" charset="-128"/>
                <a:ea typeface="游ゴシック" panose="020B0400000000000000" pitchFamily="50" charset="-128"/>
                <a:cs typeface="Arial"/>
              </a:rPr>
              <a:t>③</a:t>
            </a:r>
            <a:r>
              <a:rPr lang="ja-JP" altLang="en-US" sz="1600" spc="-150" dirty="0">
                <a:solidFill>
                  <a:srgbClr val="FFFFFF"/>
                </a:solidFill>
                <a:latin typeface="游ゴシック" panose="020B0400000000000000" pitchFamily="50" charset="-128"/>
                <a:ea typeface="游ゴシック" panose="020B0400000000000000" pitchFamily="50" charset="-128"/>
                <a:cs typeface="Arial"/>
              </a:rPr>
              <a:t>インターンシップを行うにあたって</a:t>
            </a:r>
            <a:endParaRPr sz="1600" spc="-150" dirty="0">
              <a:latin typeface="游ゴシック" panose="020B0400000000000000" pitchFamily="50" charset="-128"/>
              <a:ea typeface="游ゴシック" panose="020B0400000000000000" pitchFamily="50" charset="-128"/>
              <a:cs typeface="Arial"/>
            </a:endParaRPr>
          </a:p>
          <a:p>
            <a:pPr marL="782955">
              <a:lnSpc>
                <a:spcPct val="100000"/>
              </a:lnSpc>
              <a:spcBef>
                <a:spcPts val="1675"/>
              </a:spcBef>
            </a:pPr>
            <a:r>
              <a:rPr lang="ja-JP" altLang="en-US" sz="1600" spc="509" dirty="0">
                <a:solidFill>
                  <a:srgbClr val="FFFFFF"/>
                </a:solidFill>
                <a:latin typeface="游ゴシック" panose="020B0400000000000000" pitchFamily="50" charset="-128"/>
                <a:ea typeface="游ゴシック" panose="020B0400000000000000" pitchFamily="50" charset="-128"/>
                <a:cs typeface="Arial"/>
              </a:rPr>
              <a:t>④</a:t>
            </a:r>
            <a:r>
              <a:rPr lang="ja-JP" altLang="en-US" sz="1600" spc="-150" dirty="0">
                <a:solidFill>
                  <a:srgbClr val="FFFFFF"/>
                </a:solidFill>
                <a:latin typeface="游ゴシック" panose="020B0400000000000000" pitchFamily="50" charset="-128"/>
                <a:ea typeface="游ゴシック" panose="020B0400000000000000" pitchFamily="50" charset="-128"/>
                <a:cs typeface="Arial"/>
              </a:rPr>
              <a:t>就職活動の際の留意点</a:t>
            </a:r>
            <a:endParaRPr lang="en-US" altLang="ja-JP" sz="1600" spc="-150" dirty="0">
              <a:solidFill>
                <a:srgbClr val="FFFFFF"/>
              </a:solidFill>
              <a:latin typeface="游ゴシック" panose="020B0400000000000000" pitchFamily="50" charset="-128"/>
              <a:ea typeface="游ゴシック" panose="020B0400000000000000" pitchFamily="50" charset="-128"/>
              <a:cs typeface="Arial"/>
            </a:endParaRPr>
          </a:p>
          <a:p>
            <a:pPr marL="782955">
              <a:lnSpc>
                <a:spcPct val="100000"/>
              </a:lnSpc>
              <a:spcBef>
                <a:spcPts val="1675"/>
              </a:spcBef>
            </a:pPr>
            <a:r>
              <a:rPr lang="ja-JP" altLang="en-US" sz="1600" spc="509" dirty="0">
                <a:solidFill>
                  <a:srgbClr val="FFFFFF"/>
                </a:solidFill>
                <a:latin typeface="游ゴシック" panose="020B0400000000000000" pitchFamily="50" charset="-128"/>
                <a:ea typeface="游ゴシック" panose="020B0400000000000000" pitchFamily="50" charset="-128"/>
                <a:cs typeface="Arial"/>
              </a:rPr>
              <a:t>⑤</a:t>
            </a:r>
            <a:r>
              <a:rPr lang="ja-JP" altLang="en-US" sz="1600" spc="-150" dirty="0">
                <a:solidFill>
                  <a:srgbClr val="FFFFFF"/>
                </a:solidFill>
                <a:latin typeface="游ゴシック" panose="020B0400000000000000" pitchFamily="50" charset="-128"/>
                <a:ea typeface="游ゴシック" panose="020B0400000000000000" pitchFamily="50" charset="-128"/>
                <a:cs typeface="Arial"/>
              </a:rPr>
              <a:t>契約と労働条件</a:t>
            </a:r>
            <a:endParaRPr sz="1600" spc="-150" dirty="0">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dirty="0">
                <a:solidFill>
                  <a:srgbClr val="FFFFFF"/>
                </a:solidFill>
                <a:latin typeface="游ゴシック" panose="020B0400000000000000" pitchFamily="50" charset="-128"/>
                <a:ea typeface="游ゴシック" panose="020B0400000000000000" pitchFamily="50" charset="-128"/>
                <a:cs typeface="Arial"/>
              </a:rPr>
              <a:t>⑥</a:t>
            </a:r>
            <a:r>
              <a:rPr lang="ja-JP" altLang="en-US" sz="1600" spc="-150" dirty="0">
                <a:solidFill>
                  <a:srgbClr val="FFFFFF"/>
                </a:solidFill>
                <a:latin typeface="游ゴシック" panose="020B0400000000000000" pitchFamily="50" charset="-128"/>
                <a:ea typeface="游ゴシック" panose="020B0400000000000000" pitchFamily="50" charset="-128"/>
                <a:cs typeface="Arial"/>
              </a:rPr>
              <a:t>働きすぎと心身の健康</a:t>
            </a:r>
            <a:endParaRPr sz="1600" spc="-150" dirty="0">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dirty="0">
                <a:solidFill>
                  <a:srgbClr val="FFFFFF"/>
                </a:solidFill>
                <a:latin typeface="游ゴシック" panose="020B0400000000000000" pitchFamily="50" charset="-128"/>
                <a:ea typeface="游ゴシック" panose="020B0400000000000000" pitchFamily="50" charset="-128"/>
                <a:cs typeface="Arial"/>
              </a:rPr>
              <a:t>⑦</a:t>
            </a:r>
            <a:r>
              <a:rPr lang="ja-JP" altLang="en-US" sz="1600" spc="-150" dirty="0">
                <a:solidFill>
                  <a:srgbClr val="FFFFFF"/>
                </a:solidFill>
                <a:latin typeface="游ゴシック" panose="020B0400000000000000" pitchFamily="50" charset="-128"/>
                <a:ea typeface="游ゴシック" panose="020B0400000000000000" pitchFamily="50" charset="-128"/>
                <a:cs typeface="Arial"/>
              </a:rPr>
              <a:t>多様な働き方</a:t>
            </a:r>
            <a:endParaRPr sz="1600" spc="-150" dirty="0">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dirty="0">
                <a:solidFill>
                  <a:srgbClr val="FFFFFF"/>
                </a:solidFill>
                <a:latin typeface="游ゴシック" panose="020B0400000000000000" pitchFamily="50" charset="-128"/>
                <a:ea typeface="游ゴシック" panose="020B0400000000000000" pitchFamily="50" charset="-128"/>
                <a:cs typeface="Arial"/>
              </a:rPr>
              <a:t>⑧</a:t>
            </a:r>
            <a:r>
              <a:rPr lang="ja-JP" altLang="en-US" sz="1600" spc="-150" dirty="0">
                <a:solidFill>
                  <a:srgbClr val="FFFFFF"/>
                </a:solidFill>
                <a:latin typeface="游ゴシック" panose="020B0400000000000000" pitchFamily="50" charset="-128"/>
                <a:ea typeface="游ゴシック" panose="020B0400000000000000" pitchFamily="50" charset="-128"/>
                <a:cs typeface="Arial"/>
              </a:rPr>
              <a:t>働き続けやすさとは</a:t>
            </a:r>
            <a:endParaRPr sz="1600" spc="-150" dirty="0">
              <a:latin typeface="游ゴシック" panose="020B0400000000000000" pitchFamily="50" charset="-128"/>
              <a:ea typeface="游ゴシック" panose="020B0400000000000000" pitchFamily="50" charset="-128"/>
              <a:cs typeface="Arial"/>
            </a:endParaRPr>
          </a:p>
        </p:txBody>
      </p:sp>
      <p:pic>
        <p:nvPicPr>
          <p:cNvPr id="26" name="図 25" descr="テキスト&#10;&#10;AI によって生成されたコンテンツは間違っている可能性があります。">
            <a:extLst>
              <a:ext uri="{FF2B5EF4-FFF2-40B4-BE49-F238E27FC236}">
                <a16:creationId xmlns:a16="http://schemas.microsoft.com/office/drawing/2014/main" id="{3EBA6DFF-0A7A-6561-4C12-392C273CFC30}"/>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5550561" y="303000"/>
            <a:ext cx="1883635" cy="618886"/>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a:spLocks/>
          </p:cNvSpPr>
          <p:nvPr/>
        </p:nvSpPr>
        <p:spPr>
          <a:xfrm>
            <a:off x="-4560" y="3153083"/>
            <a:ext cx="7556500" cy="7552055"/>
          </a:xfrm>
          <a:custGeom>
            <a:avLst/>
            <a:gdLst/>
            <a:ahLst/>
            <a:cxnLst/>
            <a:rect l="l" t="t" r="r" b="b"/>
            <a:pathLst>
              <a:path w="7552055" h="7552055">
                <a:moveTo>
                  <a:pt x="7551940" y="7551445"/>
                </a:moveTo>
                <a:lnTo>
                  <a:pt x="0" y="7551445"/>
                </a:lnTo>
                <a:lnTo>
                  <a:pt x="0" y="0"/>
                </a:lnTo>
                <a:lnTo>
                  <a:pt x="7551940" y="0"/>
                </a:lnTo>
                <a:lnTo>
                  <a:pt x="7551940" y="7551445"/>
                </a:lnTo>
                <a:close/>
              </a:path>
            </a:pathLst>
          </a:custGeom>
          <a:solidFill>
            <a:srgbClr val="C6C7C9"/>
          </a:solidFill>
        </p:spPr>
        <p:txBody>
          <a:bodyPr wrap="square" lIns="0" tIns="0" rIns="0" bIns="0" rtlCol="0"/>
          <a:lstStyle/>
          <a:p>
            <a:endParaRPr/>
          </a:p>
        </p:txBody>
      </p:sp>
      <p:pic>
        <p:nvPicPr>
          <p:cNvPr id="3" name="object 3"/>
          <p:cNvPicPr/>
          <p:nvPr/>
        </p:nvPicPr>
        <p:blipFill>
          <a:blip r:embed="rId2" cstate="print"/>
          <a:stretch>
            <a:fillRect/>
          </a:stretch>
        </p:blipFill>
        <p:spPr>
          <a:xfrm>
            <a:off x="119930" y="2208313"/>
            <a:ext cx="834499" cy="967739"/>
          </a:xfrm>
          <a:prstGeom prst="rect">
            <a:avLst/>
          </a:prstGeom>
        </p:spPr>
      </p:pic>
      <p:pic>
        <p:nvPicPr>
          <p:cNvPr id="4" name="object 4"/>
          <p:cNvPicPr/>
          <p:nvPr/>
        </p:nvPicPr>
        <p:blipFill>
          <a:blip r:embed="rId3" cstate="print"/>
          <a:stretch>
            <a:fillRect/>
          </a:stretch>
        </p:blipFill>
        <p:spPr>
          <a:xfrm>
            <a:off x="5404053" y="2080411"/>
            <a:ext cx="2147887" cy="1106690"/>
          </a:xfrm>
          <a:prstGeom prst="rect">
            <a:avLst/>
          </a:prstGeom>
        </p:spPr>
      </p:pic>
      <p:sp>
        <p:nvSpPr>
          <p:cNvPr id="5" name="object 5"/>
          <p:cNvSpPr/>
          <p:nvPr/>
        </p:nvSpPr>
        <p:spPr>
          <a:xfrm>
            <a:off x="4906264" y="2685724"/>
            <a:ext cx="251460" cy="467359"/>
          </a:xfrm>
          <a:custGeom>
            <a:avLst/>
            <a:gdLst/>
            <a:ahLst/>
            <a:cxnLst/>
            <a:rect l="l" t="t" r="r" b="b"/>
            <a:pathLst>
              <a:path w="251460" h="467360">
                <a:moveTo>
                  <a:pt x="114160" y="66009"/>
                </a:moveTo>
                <a:lnTo>
                  <a:pt x="112623" y="62987"/>
                </a:lnTo>
                <a:lnTo>
                  <a:pt x="112623" y="56878"/>
                </a:lnTo>
                <a:lnTo>
                  <a:pt x="111125" y="55392"/>
                </a:lnTo>
                <a:lnTo>
                  <a:pt x="111125" y="49283"/>
                </a:lnTo>
                <a:lnTo>
                  <a:pt x="109588" y="47747"/>
                </a:lnTo>
                <a:lnTo>
                  <a:pt x="106565" y="46210"/>
                </a:lnTo>
                <a:lnTo>
                  <a:pt x="108051" y="43187"/>
                </a:lnTo>
                <a:lnTo>
                  <a:pt x="109588" y="40165"/>
                </a:lnTo>
                <a:lnTo>
                  <a:pt x="111125" y="31034"/>
                </a:lnTo>
                <a:lnTo>
                  <a:pt x="111125" y="27960"/>
                </a:lnTo>
                <a:lnTo>
                  <a:pt x="109588" y="23388"/>
                </a:lnTo>
                <a:lnTo>
                  <a:pt x="108051" y="21902"/>
                </a:lnTo>
                <a:lnTo>
                  <a:pt x="105028" y="9698"/>
                </a:lnTo>
                <a:lnTo>
                  <a:pt x="115697" y="6675"/>
                </a:lnTo>
                <a:lnTo>
                  <a:pt x="123323" y="2117"/>
                </a:lnTo>
                <a:lnTo>
                  <a:pt x="132238" y="0"/>
                </a:lnTo>
                <a:lnTo>
                  <a:pt x="167236" y="22064"/>
                </a:lnTo>
                <a:lnTo>
                  <a:pt x="172805" y="50532"/>
                </a:lnTo>
                <a:lnTo>
                  <a:pt x="175044" y="60124"/>
                </a:lnTo>
                <a:lnTo>
                  <a:pt x="176748" y="64523"/>
                </a:lnTo>
                <a:lnTo>
                  <a:pt x="118719" y="64523"/>
                </a:lnTo>
                <a:lnTo>
                  <a:pt x="114160" y="66009"/>
                </a:lnTo>
                <a:close/>
              </a:path>
              <a:path w="251460" h="467360">
                <a:moveTo>
                  <a:pt x="0" y="219794"/>
                </a:moveTo>
                <a:lnTo>
                  <a:pt x="0" y="216720"/>
                </a:lnTo>
                <a:lnTo>
                  <a:pt x="3035" y="213698"/>
                </a:lnTo>
                <a:lnTo>
                  <a:pt x="4572" y="209126"/>
                </a:lnTo>
                <a:lnTo>
                  <a:pt x="12153" y="204566"/>
                </a:lnTo>
                <a:lnTo>
                  <a:pt x="13690" y="203030"/>
                </a:lnTo>
                <a:lnTo>
                  <a:pt x="16725" y="201493"/>
                </a:lnTo>
                <a:lnTo>
                  <a:pt x="18262" y="200007"/>
                </a:lnTo>
                <a:lnTo>
                  <a:pt x="25844" y="196921"/>
                </a:lnTo>
                <a:lnTo>
                  <a:pt x="31953" y="193898"/>
                </a:lnTo>
                <a:lnTo>
                  <a:pt x="36512" y="192362"/>
                </a:lnTo>
                <a:lnTo>
                  <a:pt x="36512" y="189339"/>
                </a:lnTo>
                <a:lnTo>
                  <a:pt x="43313" y="183716"/>
                </a:lnTo>
                <a:lnTo>
                  <a:pt x="67768" y="164502"/>
                </a:lnTo>
                <a:lnTo>
                  <a:pt x="74561" y="158872"/>
                </a:lnTo>
                <a:lnTo>
                  <a:pt x="80239" y="153505"/>
                </a:lnTo>
                <a:lnTo>
                  <a:pt x="90177" y="145570"/>
                </a:lnTo>
                <a:lnTo>
                  <a:pt x="114350" y="112844"/>
                </a:lnTo>
                <a:lnTo>
                  <a:pt x="117182" y="98001"/>
                </a:lnTo>
                <a:lnTo>
                  <a:pt x="117182" y="93441"/>
                </a:lnTo>
                <a:lnTo>
                  <a:pt x="121742" y="79751"/>
                </a:lnTo>
                <a:lnTo>
                  <a:pt x="120256" y="76677"/>
                </a:lnTo>
                <a:lnTo>
                  <a:pt x="120256" y="73642"/>
                </a:lnTo>
                <a:lnTo>
                  <a:pt x="118719" y="64523"/>
                </a:lnTo>
                <a:lnTo>
                  <a:pt x="176748" y="64523"/>
                </a:lnTo>
                <a:lnTo>
                  <a:pt x="178425" y="68852"/>
                </a:lnTo>
                <a:lnTo>
                  <a:pt x="182664" y="75141"/>
                </a:lnTo>
                <a:lnTo>
                  <a:pt x="187510" y="80852"/>
                </a:lnTo>
                <a:lnTo>
                  <a:pt x="190653" y="87704"/>
                </a:lnTo>
                <a:lnTo>
                  <a:pt x="192084" y="93989"/>
                </a:lnTo>
                <a:lnTo>
                  <a:pt x="191795" y="98001"/>
                </a:lnTo>
                <a:lnTo>
                  <a:pt x="190258" y="101036"/>
                </a:lnTo>
                <a:lnTo>
                  <a:pt x="191795" y="102573"/>
                </a:lnTo>
                <a:lnTo>
                  <a:pt x="188772" y="102573"/>
                </a:lnTo>
                <a:lnTo>
                  <a:pt x="190258" y="105595"/>
                </a:lnTo>
                <a:lnTo>
                  <a:pt x="190258" y="108669"/>
                </a:lnTo>
                <a:lnTo>
                  <a:pt x="187223" y="110155"/>
                </a:lnTo>
                <a:lnTo>
                  <a:pt x="185686" y="113241"/>
                </a:lnTo>
                <a:lnTo>
                  <a:pt x="185686" y="117800"/>
                </a:lnTo>
                <a:lnTo>
                  <a:pt x="182664" y="117800"/>
                </a:lnTo>
                <a:lnTo>
                  <a:pt x="181127" y="126931"/>
                </a:lnTo>
                <a:lnTo>
                  <a:pt x="181127" y="129954"/>
                </a:lnTo>
                <a:lnTo>
                  <a:pt x="191795" y="169540"/>
                </a:lnTo>
                <a:lnTo>
                  <a:pt x="192356" y="171076"/>
                </a:lnTo>
                <a:lnTo>
                  <a:pt x="106565" y="171076"/>
                </a:lnTo>
                <a:lnTo>
                  <a:pt x="93622" y="179055"/>
                </a:lnTo>
                <a:lnTo>
                  <a:pt x="83436" y="185189"/>
                </a:lnTo>
                <a:lnTo>
                  <a:pt x="76098" y="189339"/>
                </a:lnTo>
                <a:lnTo>
                  <a:pt x="69176" y="193419"/>
                </a:lnTo>
                <a:lnTo>
                  <a:pt x="59545" y="199220"/>
                </a:lnTo>
                <a:lnTo>
                  <a:pt x="51911" y="203030"/>
                </a:lnTo>
                <a:lnTo>
                  <a:pt x="44107" y="203030"/>
                </a:lnTo>
                <a:lnTo>
                  <a:pt x="42621" y="204566"/>
                </a:lnTo>
                <a:lnTo>
                  <a:pt x="41084" y="206052"/>
                </a:lnTo>
                <a:lnTo>
                  <a:pt x="39547" y="206052"/>
                </a:lnTo>
                <a:lnTo>
                  <a:pt x="39547" y="207589"/>
                </a:lnTo>
                <a:lnTo>
                  <a:pt x="25844" y="207589"/>
                </a:lnTo>
                <a:lnTo>
                  <a:pt x="22821" y="209126"/>
                </a:lnTo>
                <a:lnTo>
                  <a:pt x="17109" y="213698"/>
                </a:lnTo>
                <a:lnTo>
                  <a:pt x="13690" y="213698"/>
                </a:lnTo>
                <a:lnTo>
                  <a:pt x="7594" y="216720"/>
                </a:lnTo>
                <a:lnTo>
                  <a:pt x="6826" y="218257"/>
                </a:lnTo>
                <a:lnTo>
                  <a:pt x="3035" y="218257"/>
                </a:lnTo>
                <a:lnTo>
                  <a:pt x="0" y="219794"/>
                </a:lnTo>
                <a:close/>
              </a:path>
              <a:path w="251460" h="467360">
                <a:moveTo>
                  <a:pt x="194818" y="105595"/>
                </a:moveTo>
                <a:lnTo>
                  <a:pt x="190258" y="105595"/>
                </a:lnTo>
                <a:lnTo>
                  <a:pt x="188772" y="102573"/>
                </a:lnTo>
                <a:lnTo>
                  <a:pt x="191795" y="102573"/>
                </a:lnTo>
                <a:lnTo>
                  <a:pt x="193332" y="104109"/>
                </a:lnTo>
                <a:lnTo>
                  <a:pt x="195573" y="104109"/>
                </a:lnTo>
                <a:lnTo>
                  <a:pt x="194818" y="105595"/>
                </a:lnTo>
                <a:close/>
              </a:path>
              <a:path w="251460" h="467360">
                <a:moveTo>
                  <a:pt x="195573" y="104109"/>
                </a:moveTo>
                <a:lnTo>
                  <a:pt x="193332" y="104109"/>
                </a:lnTo>
                <a:lnTo>
                  <a:pt x="196354" y="102573"/>
                </a:lnTo>
                <a:lnTo>
                  <a:pt x="195573" y="104109"/>
                </a:lnTo>
                <a:close/>
              </a:path>
              <a:path w="251460" h="467360">
                <a:moveTo>
                  <a:pt x="185686" y="118535"/>
                </a:moveTo>
                <a:lnTo>
                  <a:pt x="182664" y="117800"/>
                </a:lnTo>
                <a:lnTo>
                  <a:pt x="185686" y="117800"/>
                </a:lnTo>
                <a:lnTo>
                  <a:pt x="185686" y="118535"/>
                </a:lnTo>
                <a:close/>
              </a:path>
              <a:path w="251460" h="467360">
                <a:moveTo>
                  <a:pt x="188772" y="119286"/>
                </a:moveTo>
                <a:lnTo>
                  <a:pt x="185686" y="119286"/>
                </a:lnTo>
                <a:lnTo>
                  <a:pt x="185686" y="118535"/>
                </a:lnTo>
                <a:lnTo>
                  <a:pt x="188772" y="119286"/>
                </a:lnTo>
                <a:close/>
              </a:path>
              <a:path w="251460" h="467360">
                <a:moveTo>
                  <a:pt x="100457" y="463329"/>
                </a:moveTo>
                <a:lnTo>
                  <a:pt x="82207" y="461792"/>
                </a:lnTo>
                <a:lnTo>
                  <a:pt x="79133" y="460306"/>
                </a:lnTo>
                <a:lnTo>
                  <a:pt x="77647" y="458770"/>
                </a:lnTo>
                <a:lnTo>
                  <a:pt x="47180" y="458770"/>
                </a:lnTo>
                <a:lnTo>
                  <a:pt x="39547" y="457233"/>
                </a:lnTo>
                <a:lnTo>
                  <a:pt x="39547" y="454198"/>
                </a:lnTo>
                <a:lnTo>
                  <a:pt x="41084" y="451175"/>
                </a:lnTo>
                <a:lnTo>
                  <a:pt x="59334" y="443530"/>
                </a:lnTo>
                <a:lnTo>
                  <a:pt x="66979" y="434411"/>
                </a:lnTo>
                <a:lnTo>
                  <a:pt x="73025" y="425280"/>
                </a:lnTo>
                <a:lnTo>
                  <a:pt x="76098" y="423743"/>
                </a:lnTo>
                <a:lnTo>
                  <a:pt x="76098" y="420720"/>
                </a:lnTo>
                <a:lnTo>
                  <a:pt x="76844" y="413126"/>
                </a:lnTo>
                <a:lnTo>
                  <a:pt x="78457" y="399131"/>
                </a:lnTo>
                <a:lnTo>
                  <a:pt x="79956" y="385607"/>
                </a:lnTo>
                <a:lnTo>
                  <a:pt x="80675" y="376370"/>
                </a:lnTo>
                <a:lnTo>
                  <a:pt x="80910" y="368173"/>
                </a:lnTo>
                <a:lnTo>
                  <a:pt x="81963" y="340050"/>
                </a:lnTo>
                <a:lnTo>
                  <a:pt x="82207" y="332405"/>
                </a:lnTo>
                <a:lnTo>
                  <a:pt x="85292" y="317916"/>
                </a:lnTo>
                <a:lnTo>
                  <a:pt x="92081" y="287145"/>
                </a:lnTo>
                <a:lnTo>
                  <a:pt x="98869" y="255788"/>
                </a:lnTo>
                <a:lnTo>
                  <a:pt x="101955" y="239542"/>
                </a:lnTo>
                <a:lnTo>
                  <a:pt x="103492" y="234983"/>
                </a:lnTo>
                <a:lnTo>
                  <a:pt x="106565" y="222829"/>
                </a:lnTo>
                <a:lnTo>
                  <a:pt x="106565" y="171076"/>
                </a:lnTo>
                <a:lnTo>
                  <a:pt x="192356" y="171076"/>
                </a:lnTo>
                <a:lnTo>
                  <a:pt x="195577" y="179907"/>
                </a:lnTo>
                <a:lnTo>
                  <a:pt x="198070" y="189709"/>
                </a:lnTo>
                <a:lnTo>
                  <a:pt x="199708" y="197799"/>
                </a:lnTo>
                <a:lnTo>
                  <a:pt x="200926" y="203030"/>
                </a:lnTo>
                <a:lnTo>
                  <a:pt x="201639" y="209279"/>
                </a:lnTo>
                <a:lnTo>
                  <a:pt x="203206" y="218814"/>
                </a:lnTo>
                <a:lnTo>
                  <a:pt x="204658" y="227388"/>
                </a:lnTo>
                <a:lnTo>
                  <a:pt x="182664" y="227388"/>
                </a:lnTo>
                <a:lnTo>
                  <a:pt x="182664" y="241079"/>
                </a:lnTo>
                <a:lnTo>
                  <a:pt x="176568" y="248724"/>
                </a:lnTo>
                <a:lnTo>
                  <a:pt x="177125" y="253284"/>
                </a:lnTo>
                <a:lnTo>
                  <a:pt x="178514" y="263901"/>
                </a:lnTo>
                <a:lnTo>
                  <a:pt x="180415" y="276955"/>
                </a:lnTo>
                <a:lnTo>
                  <a:pt x="182664" y="289796"/>
                </a:lnTo>
                <a:lnTo>
                  <a:pt x="140055" y="289796"/>
                </a:lnTo>
                <a:lnTo>
                  <a:pt x="136458" y="297239"/>
                </a:lnTo>
                <a:lnTo>
                  <a:pt x="128433" y="313956"/>
                </a:lnTo>
                <a:lnTo>
                  <a:pt x="120129" y="331528"/>
                </a:lnTo>
                <a:lnTo>
                  <a:pt x="115697" y="341536"/>
                </a:lnTo>
                <a:lnTo>
                  <a:pt x="115697" y="347645"/>
                </a:lnTo>
                <a:lnTo>
                  <a:pt x="114160" y="349181"/>
                </a:lnTo>
                <a:lnTo>
                  <a:pt x="112820" y="395779"/>
                </a:lnTo>
                <a:lnTo>
                  <a:pt x="108051" y="443530"/>
                </a:lnTo>
                <a:lnTo>
                  <a:pt x="105028" y="445079"/>
                </a:lnTo>
                <a:lnTo>
                  <a:pt x="106565" y="458770"/>
                </a:lnTo>
                <a:lnTo>
                  <a:pt x="103492" y="460306"/>
                </a:lnTo>
                <a:lnTo>
                  <a:pt x="100457" y="463329"/>
                </a:lnTo>
                <a:close/>
              </a:path>
              <a:path w="251460" h="467360">
                <a:moveTo>
                  <a:pt x="44107" y="204566"/>
                </a:moveTo>
                <a:lnTo>
                  <a:pt x="44107" y="203030"/>
                </a:lnTo>
                <a:lnTo>
                  <a:pt x="51911" y="203030"/>
                </a:lnTo>
                <a:lnTo>
                  <a:pt x="50193" y="203887"/>
                </a:lnTo>
                <a:lnTo>
                  <a:pt x="44107" y="204566"/>
                </a:lnTo>
                <a:close/>
              </a:path>
              <a:path w="251460" h="467360">
                <a:moveTo>
                  <a:pt x="30416" y="225852"/>
                </a:moveTo>
                <a:lnTo>
                  <a:pt x="24358" y="225852"/>
                </a:lnTo>
                <a:lnTo>
                  <a:pt x="25844" y="221280"/>
                </a:lnTo>
                <a:lnTo>
                  <a:pt x="27393" y="216720"/>
                </a:lnTo>
                <a:lnTo>
                  <a:pt x="28930" y="213698"/>
                </a:lnTo>
                <a:lnTo>
                  <a:pt x="28930" y="207589"/>
                </a:lnTo>
                <a:lnTo>
                  <a:pt x="39547" y="207589"/>
                </a:lnTo>
                <a:lnTo>
                  <a:pt x="39547" y="209126"/>
                </a:lnTo>
                <a:lnTo>
                  <a:pt x="31953" y="216720"/>
                </a:lnTo>
                <a:lnTo>
                  <a:pt x="30416" y="221280"/>
                </a:lnTo>
                <a:lnTo>
                  <a:pt x="30416" y="225852"/>
                </a:lnTo>
                <a:close/>
              </a:path>
              <a:path w="251460" h="467360">
                <a:moveTo>
                  <a:pt x="15189" y="215234"/>
                </a:moveTo>
                <a:lnTo>
                  <a:pt x="13690" y="213698"/>
                </a:lnTo>
                <a:lnTo>
                  <a:pt x="17109" y="213698"/>
                </a:lnTo>
                <a:lnTo>
                  <a:pt x="15189" y="215234"/>
                </a:lnTo>
                <a:close/>
              </a:path>
              <a:path w="251460" h="467360">
                <a:moveTo>
                  <a:pt x="6057" y="219794"/>
                </a:moveTo>
                <a:lnTo>
                  <a:pt x="3035" y="218257"/>
                </a:lnTo>
                <a:lnTo>
                  <a:pt x="6826" y="218257"/>
                </a:lnTo>
                <a:lnTo>
                  <a:pt x="6057" y="219794"/>
                </a:lnTo>
                <a:close/>
              </a:path>
              <a:path w="251460" h="467360">
                <a:moveTo>
                  <a:pt x="219176" y="266974"/>
                </a:moveTo>
                <a:lnTo>
                  <a:pt x="208508" y="263901"/>
                </a:lnTo>
                <a:lnTo>
                  <a:pt x="205486" y="262415"/>
                </a:lnTo>
                <a:lnTo>
                  <a:pt x="202463" y="260878"/>
                </a:lnTo>
                <a:lnTo>
                  <a:pt x="196354" y="253284"/>
                </a:lnTo>
                <a:lnTo>
                  <a:pt x="194818" y="251747"/>
                </a:lnTo>
                <a:lnTo>
                  <a:pt x="194818" y="248724"/>
                </a:lnTo>
                <a:lnTo>
                  <a:pt x="191795" y="241079"/>
                </a:lnTo>
                <a:lnTo>
                  <a:pt x="191795" y="238056"/>
                </a:lnTo>
                <a:lnTo>
                  <a:pt x="185686" y="238056"/>
                </a:lnTo>
                <a:lnTo>
                  <a:pt x="184150" y="231948"/>
                </a:lnTo>
                <a:lnTo>
                  <a:pt x="182664" y="227388"/>
                </a:lnTo>
                <a:lnTo>
                  <a:pt x="204658" y="227388"/>
                </a:lnTo>
                <a:lnTo>
                  <a:pt x="204773" y="228070"/>
                </a:lnTo>
                <a:lnTo>
                  <a:pt x="205486" y="233484"/>
                </a:lnTo>
                <a:lnTo>
                  <a:pt x="203949" y="234983"/>
                </a:lnTo>
                <a:lnTo>
                  <a:pt x="207022" y="238056"/>
                </a:lnTo>
                <a:lnTo>
                  <a:pt x="208508" y="241079"/>
                </a:lnTo>
                <a:lnTo>
                  <a:pt x="210045" y="245638"/>
                </a:lnTo>
                <a:lnTo>
                  <a:pt x="210816" y="247188"/>
                </a:lnTo>
                <a:lnTo>
                  <a:pt x="205486" y="247188"/>
                </a:lnTo>
                <a:lnTo>
                  <a:pt x="208508" y="254769"/>
                </a:lnTo>
                <a:lnTo>
                  <a:pt x="211582" y="256306"/>
                </a:lnTo>
                <a:lnTo>
                  <a:pt x="214617" y="256306"/>
                </a:lnTo>
                <a:lnTo>
                  <a:pt x="214617" y="259341"/>
                </a:lnTo>
                <a:lnTo>
                  <a:pt x="219176" y="259341"/>
                </a:lnTo>
                <a:lnTo>
                  <a:pt x="219176" y="262415"/>
                </a:lnTo>
                <a:lnTo>
                  <a:pt x="217690" y="262415"/>
                </a:lnTo>
                <a:lnTo>
                  <a:pt x="220713" y="265437"/>
                </a:lnTo>
                <a:lnTo>
                  <a:pt x="219176" y="266974"/>
                </a:lnTo>
                <a:close/>
              </a:path>
              <a:path w="251460" h="467360">
                <a:moveTo>
                  <a:pt x="190258" y="239542"/>
                </a:moveTo>
                <a:lnTo>
                  <a:pt x="187223" y="239542"/>
                </a:lnTo>
                <a:lnTo>
                  <a:pt x="187223" y="238056"/>
                </a:lnTo>
                <a:lnTo>
                  <a:pt x="191795" y="238056"/>
                </a:lnTo>
                <a:lnTo>
                  <a:pt x="190258" y="239542"/>
                </a:lnTo>
                <a:close/>
              </a:path>
              <a:path w="251460" h="467360">
                <a:moveTo>
                  <a:pt x="216153" y="251747"/>
                </a:moveTo>
                <a:lnTo>
                  <a:pt x="211582" y="251747"/>
                </a:lnTo>
                <a:lnTo>
                  <a:pt x="207022" y="250210"/>
                </a:lnTo>
                <a:lnTo>
                  <a:pt x="205486" y="247188"/>
                </a:lnTo>
                <a:lnTo>
                  <a:pt x="210816" y="247188"/>
                </a:lnTo>
                <a:lnTo>
                  <a:pt x="211582" y="248724"/>
                </a:lnTo>
                <a:lnTo>
                  <a:pt x="214617" y="248724"/>
                </a:lnTo>
                <a:lnTo>
                  <a:pt x="216153" y="251747"/>
                </a:lnTo>
                <a:close/>
              </a:path>
              <a:path w="251460" h="467360">
                <a:moveTo>
                  <a:pt x="215187" y="467156"/>
                </a:moveTo>
                <a:lnTo>
                  <a:pt x="207786" y="467010"/>
                </a:lnTo>
                <a:lnTo>
                  <a:pt x="203949" y="464866"/>
                </a:lnTo>
                <a:lnTo>
                  <a:pt x="203949" y="461792"/>
                </a:lnTo>
                <a:lnTo>
                  <a:pt x="213080" y="457233"/>
                </a:lnTo>
                <a:lnTo>
                  <a:pt x="214617" y="455734"/>
                </a:lnTo>
                <a:lnTo>
                  <a:pt x="214617" y="454198"/>
                </a:lnTo>
                <a:lnTo>
                  <a:pt x="217690" y="448102"/>
                </a:lnTo>
                <a:lnTo>
                  <a:pt x="216153" y="445079"/>
                </a:lnTo>
                <a:lnTo>
                  <a:pt x="213080" y="442044"/>
                </a:lnTo>
                <a:lnTo>
                  <a:pt x="208508" y="435948"/>
                </a:lnTo>
                <a:lnTo>
                  <a:pt x="207022" y="432874"/>
                </a:lnTo>
                <a:lnTo>
                  <a:pt x="207022" y="429839"/>
                </a:lnTo>
                <a:lnTo>
                  <a:pt x="199389" y="411589"/>
                </a:lnTo>
                <a:lnTo>
                  <a:pt x="197891" y="410052"/>
                </a:lnTo>
                <a:lnTo>
                  <a:pt x="193324" y="399131"/>
                </a:lnTo>
                <a:lnTo>
                  <a:pt x="183048" y="376370"/>
                </a:lnTo>
                <a:lnTo>
                  <a:pt x="172195" y="353322"/>
                </a:lnTo>
                <a:lnTo>
                  <a:pt x="165900" y="341536"/>
                </a:lnTo>
                <a:lnTo>
                  <a:pt x="164414" y="340050"/>
                </a:lnTo>
                <a:lnTo>
                  <a:pt x="155232" y="327845"/>
                </a:lnTo>
                <a:lnTo>
                  <a:pt x="155232" y="324823"/>
                </a:lnTo>
                <a:lnTo>
                  <a:pt x="152233" y="318701"/>
                </a:lnTo>
                <a:lnTo>
                  <a:pt x="147086" y="306733"/>
                </a:lnTo>
                <a:lnTo>
                  <a:pt x="142217" y="295053"/>
                </a:lnTo>
                <a:lnTo>
                  <a:pt x="140055" y="289796"/>
                </a:lnTo>
                <a:lnTo>
                  <a:pt x="182664" y="289796"/>
                </a:lnTo>
                <a:lnTo>
                  <a:pt x="185686" y="305023"/>
                </a:lnTo>
                <a:lnTo>
                  <a:pt x="188772" y="312618"/>
                </a:lnTo>
                <a:lnTo>
                  <a:pt x="190258" y="317177"/>
                </a:lnTo>
                <a:lnTo>
                  <a:pt x="194376" y="322864"/>
                </a:lnTo>
                <a:lnTo>
                  <a:pt x="203776" y="336402"/>
                </a:lnTo>
                <a:lnTo>
                  <a:pt x="214031" y="352507"/>
                </a:lnTo>
                <a:lnTo>
                  <a:pt x="220713" y="365894"/>
                </a:lnTo>
                <a:lnTo>
                  <a:pt x="225327" y="378143"/>
                </a:lnTo>
                <a:lnTo>
                  <a:pt x="231367" y="391969"/>
                </a:lnTo>
                <a:lnTo>
                  <a:pt x="237413" y="403797"/>
                </a:lnTo>
                <a:lnTo>
                  <a:pt x="242049" y="410052"/>
                </a:lnTo>
                <a:lnTo>
                  <a:pt x="245071" y="413126"/>
                </a:lnTo>
                <a:lnTo>
                  <a:pt x="251180" y="423743"/>
                </a:lnTo>
                <a:lnTo>
                  <a:pt x="249643" y="428302"/>
                </a:lnTo>
                <a:lnTo>
                  <a:pt x="246608" y="431376"/>
                </a:lnTo>
                <a:lnTo>
                  <a:pt x="240512" y="438970"/>
                </a:lnTo>
                <a:lnTo>
                  <a:pt x="240512" y="445079"/>
                </a:lnTo>
                <a:lnTo>
                  <a:pt x="238975" y="449638"/>
                </a:lnTo>
                <a:lnTo>
                  <a:pt x="237439" y="461792"/>
                </a:lnTo>
                <a:lnTo>
                  <a:pt x="229844" y="464866"/>
                </a:lnTo>
                <a:lnTo>
                  <a:pt x="223442" y="466157"/>
                </a:lnTo>
                <a:lnTo>
                  <a:pt x="215187" y="467156"/>
                </a:lnTo>
                <a:close/>
              </a:path>
            </a:pathLst>
          </a:custGeom>
          <a:solidFill>
            <a:srgbClr val="C6C7C9"/>
          </a:solidFill>
        </p:spPr>
        <p:txBody>
          <a:bodyPr wrap="square" lIns="0" tIns="0" rIns="0" bIns="0" rtlCol="0"/>
          <a:lstStyle/>
          <a:p>
            <a:endParaRPr/>
          </a:p>
        </p:txBody>
      </p:sp>
      <p:sp>
        <p:nvSpPr>
          <p:cNvPr id="6" name="object 6"/>
          <p:cNvSpPr/>
          <p:nvPr/>
        </p:nvSpPr>
        <p:spPr>
          <a:xfrm>
            <a:off x="1472006" y="2523426"/>
            <a:ext cx="181610" cy="641350"/>
          </a:xfrm>
          <a:custGeom>
            <a:avLst/>
            <a:gdLst/>
            <a:ahLst/>
            <a:cxnLst/>
            <a:rect l="l" t="t" r="r" b="b"/>
            <a:pathLst>
              <a:path w="181610" h="641350">
                <a:moveTo>
                  <a:pt x="30843" y="621196"/>
                </a:moveTo>
                <a:lnTo>
                  <a:pt x="21335" y="619531"/>
                </a:lnTo>
                <a:lnTo>
                  <a:pt x="16368" y="614787"/>
                </a:lnTo>
                <a:lnTo>
                  <a:pt x="13533" y="610030"/>
                </a:lnTo>
                <a:lnTo>
                  <a:pt x="13843" y="605842"/>
                </a:lnTo>
                <a:lnTo>
                  <a:pt x="18313" y="602805"/>
                </a:lnTo>
                <a:lnTo>
                  <a:pt x="26910" y="599103"/>
                </a:lnTo>
                <a:lnTo>
                  <a:pt x="36934" y="593680"/>
                </a:lnTo>
                <a:lnTo>
                  <a:pt x="45248" y="588257"/>
                </a:lnTo>
                <a:lnTo>
                  <a:pt x="48717" y="584555"/>
                </a:lnTo>
                <a:lnTo>
                  <a:pt x="50253" y="579983"/>
                </a:lnTo>
                <a:lnTo>
                  <a:pt x="59385" y="579983"/>
                </a:lnTo>
                <a:lnTo>
                  <a:pt x="63944" y="573887"/>
                </a:lnTo>
                <a:lnTo>
                  <a:pt x="63944" y="567778"/>
                </a:lnTo>
                <a:lnTo>
                  <a:pt x="62407" y="564756"/>
                </a:lnTo>
                <a:lnTo>
                  <a:pt x="59707" y="556552"/>
                </a:lnTo>
                <a:lnTo>
                  <a:pt x="56715" y="542490"/>
                </a:lnTo>
                <a:lnTo>
                  <a:pt x="54288" y="528137"/>
                </a:lnTo>
                <a:lnTo>
                  <a:pt x="53289" y="519061"/>
                </a:lnTo>
                <a:lnTo>
                  <a:pt x="51390" y="503124"/>
                </a:lnTo>
                <a:lnTo>
                  <a:pt x="47212" y="473776"/>
                </a:lnTo>
                <a:lnTo>
                  <a:pt x="43034" y="444995"/>
                </a:lnTo>
                <a:lnTo>
                  <a:pt x="41135" y="430758"/>
                </a:lnTo>
                <a:lnTo>
                  <a:pt x="40133" y="426057"/>
                </a:lnTo>
                <a:lnTo>
                  <a:pt x="37703" y="419358"/>
                </a:lnTo>
                <a:lnTo>
                  <a:pt x="34705" y="411515"/>
                </a:lnTo>
                <a:lnTo>
                  <a:pt x="32003" y="403377"/>
                </a:lnTo>
                <a:lnTo>
                  <a:pt x="29928" y="393644"/>
                </a:lnTo>
                <a:lnTo>
                  <a:pt x="26862" y="382631"/>
                </a:lnTo>
                <a:lnTo>
                  <a:pt x="24083" y="373620"/>
                </a:lnTo>
                <a:lnTo>
                  <a:pt x="22872" y="369887"/>
                </a:lnTo>
                <a:lnTo>
                  <a:pt x="9131" y="369887"/>
                </a:lnTo>
                <a:lnTo>
                  <a:pt x="9131" y="366864"/>
                </a:lnTo>
                <a:lnTo>
                  <a:pt x="9699" y="356697"/>
                </a:lnTo>
                <a:lnTo>
                  <a:pt x="12396" y="335827"/>
                </a:lnTo>
                <a:lnTo>
                  <a:pt x="15373" y="315245"/>
                </a:lnTo>
                <a:lnTo>
                  <a:pt x="16776" y="305942"/>
                </a:lnTo>
                <a:lnTo>
                  <a:pt x="10667" y="301383"/>
                </a:lnTo>
                <a:lnTo>
                  <a:pt x="6108" y="293789"/>
                </a:lnTo>
                <a:lnTo>
                  <a:pt x="3057" y="284623"/>
                </a:lnTo>
                <a:lnTo>
                  <a:pt x="2300" y="271902"/>
                </a:lnTo>
                <a:lnTo>
                  <a:pt x="2688" y="260611"/>
                </a:lnTo>
                <a:lnTo>
                  <a:pt x="3073" y="255739"/>
                </a:lnTo>
                <a:lnTo>
                  <a:pt x="6108" y="246608"/>
                </a:lnTo>
                <a:lnTo>
                  <a:pt x="6108" y="228307"/>
                </a:lnTo>
                <a:lnTo>
                  <a:pt x="0" y="222249"/>
                </a:lnTo>
                <a:lnTo>
                  <a:pt x="7645" y="214617"/>
                </a:lnTo>
                <a:lnTo>
                  <a:pt x="9131" y="210045"/>
                </a:lnTo>
                <a:lnTo>
                  <a:pt x="11148" y="198539"/>
                </a:lnTo>
                <a:lnTo>
                  <a:pt x="12588" y="177330"/>
                </a:lnTo>
                <a:lnTo>
                  <a:pt x="13453" y="156120"/>
                </a:lnTo>
                <a:lnTo>
                  <a:pt x="13741" y="144614"/>
                </a:lnTo>
                <a:lnTo>
                  <a:pt x="13741" y="141541"/>
                </a:lnTo>
                <a:lnTo>
                  <a:pt x="19799" y="138518"/>
                </a:lnTo>
                <a:lnTo>
                  <a:pt x="19799" y="129387"/>
                </a:lnTo>
                <a:lnTo>
                  <a:pt x="22023" y="125711"/>
                </a:lnTo>
                <a:lnTo>
                  <a:pt x="28367" y="120621"/>
                </a:lnTo>
                <a:lnTo>
                  <a:pt x="34988" y="116107"/>
                </a:lnTo>
                <a:lnTo>
                  <a:pt x="38049" y="114160"/>
                </a:lnTo>
                <a:lnTo>
                  <a:pt x="36563" y="106565"/>
                </a:lnTo>
                <a:lnTo>
                  <a:pt x="36563" y="100456"/>
                </a:lnTo>
                <a:lnTo>
                  <a:pt x="44157" y="97383"/>
                </a:lnTo>
                <a:lnTo>
                  <a:pt x="45694" y="97383"/>
                </a:lnTo>
                <a:lnTo>
                  <a:pt x="50253" y="95897"/>
                </a:lnTo>
                <a:lnTo>
                  <a:pt x="56362" y="94360"/>
                </a:lnTo>
                <a:lnTo>
                  <a:pt x="56362" y="92824"/>
                </a:lnTo>
                <a:lnTo>
                  <a:pt x="42671" y="85229"/>
                </a:lnTo>
                <a:lnTo>
                  <a:pt x="42671" y="70002"/>
                </a:lnTo>
                <a:lnTo>
                  <a:pt x="41135" y="65443"/>
                </a:lnTo>
                <a:lnTo>
                  <a:pt x="38257" y="63065"/>
                </a:lnTo>
                <a:lnTo>
                  <a:pt x="31811" y="56692"/>
                </a:lnTo>
                <a:lnTo>
                  <a:pt x="25077" y="47462"/>
                </a:lnTo>
                <a:lnTo>
                  <a:pt x="21335" y="36512"/>
                </a:lnTo>
                <a:lnTo>
                  <a:pt x="22711" y="26049"/>
                </a:lnTo>
                <a:lnTo>
                  <a:pt x="28946" y="16721"/>
                </a:lnTo>
                <a:lnTo>
                  <a:pt x="39749" y="10814"/>
                </a:lnTo>
                <a:lnTo>
                  <a:pt x="54825" y="10617"/>
                </a:lnTo>
                <a:lnTo>
                  <a:pt x="54825" y="0"/>
                </a:lnTo>
                <a:lnTo>
                  <a:pt x="97251" y="11015"/>
                </a:lnTo>
                <a:lnTo>
                  <a:pt x="103543" y="27393"/>
                </a:lnTo>
                <a:lnTo>
                  <a:pt x="115812" y="39321"/>
                </a:lnTo>
                <a:lnTo>
                  <a:pt x="121800" y="54397"/>
                </a:lnTo>
                <a:lnTo>
                  <a:pt x="119800" y="68906"/>
                </a:lnTo>
                <a:lnTo>
                  <a:pt x="108102" y="79133"/>
                </a:lnTo>
                <a:lnTo>
                  <a:pt x="102006" y="80670"/>
                </a:lnTo>
                <a:lnTo>
                  <a:pt x="95897" y="86766"/>
                </a:lnTo>
                <a:lnTo>
                  <a:pt x="105079" y="86766"/>
                </a:lnTo>
                <a:lnTo>
                  <a:pt x="112661" y="88264"/>
                </a:lnTo>
                <a:lnTo>
                  <a:pt x="121792" y="105028"/>
                </a:lnTo>
                <a:lnTo>
                  <a:pt x="126352" y="112610"/>
                </a:lnTo>
                <a:lnTo>
                  <a:pt x="155870" y="159065"/>
                </a:lnTo>
                <a:lnTo>
                  <a:pt x="181178" y="223735"/>
                </a:lnTo>
                <a:lnTo>
                  <a:pt x="180368" y="226523"/>
                </a:lnTo>
                <a:lnTo>
                  <a:pt x="164044" y="261252"/>
                </a:lnTo>
                <a:lnTo>
                  <a:pt x="144821" y="287117"/>
                </a:lnTo>
                <a:lnTo>
                  <a:pt x="140055" y="293789"/>
                </a:lnTo>
                <a:lnTo>
                  <a:pt x="138556" y="295325"/>
                </a:lnTo>
                <a:lnTo>
                  <a:pt x="135483" y="302920"/>
                </a:lnTo>
                <a:lnTo>
                  <a:pt x="133997" y="305942"/>
                </a:lnTo>
                <a:lnTo>
                  <a:pt x="134776" y="317471"/>
                </a:lnTo>
                <a:lnTo>
                  <a:pt x="137987" y="339836"/>
                </a:lnTo>
                <a:lnTo>
                  <a:pt x="141486" y="361624"/>
                </a:lnTo>
                <a:lnTo>
                  <a:pt x="143128" y="371424"/>
                </a:lnTo>
                <a:lnTo>
                  <a:pt x="121792" y="377532"/>
                </a:lnTo>
                <a:lnTo>
                  <a:pt x="121792" y="407936"/>
                </a:lnTo>
                <a:lnTo>
                  <a:pt x="120256" y="427735"/>
                </a:lnTo>
                <a:lnTo>
                  <a:pt x="120567" y="431067"/>
                </a:lnTo>
                <a:lnTo>
                  <a:pt x="121594" y="439539"/>
                </a:lnTo>
                <a:lnTo>
                  <a:pt x="123476" y="450865"/>
                </a:lnTo>
                <a:lnTo>
                  <a:pt x="126352" y="462762"/>
                </a:lnTo>
                <a:lnTo>
                  <a:pt x="131310" y="486936"/>
                </a:lnTo>
                <a:lnTo>
                  <a:pt x="136263" y="523824"/>
                </a:lnTo>
                <a:lnTo>
                  <a:pt x="140070" y="557578"/>
                </a:lnTo>
                <a:lnTo>
                  <a:pt x="141592" y="572350"/>
                </a:lnTo>
                <a:lnTo>
                  <a:pt x="135483" y="575424"/>
                </a:lnTo>
                <a:lnTo>
                  <a:pt x="135483" y="589114"/>
                </a:lnTo>
                <a:lnTo>
                  <a:pt x="135963" y="595382"/>
                </a:lnTo>
                <a:lnTo>
                  <a:pt x="137020" y="606224"/>
                </a:lnTo>
                <a:lnTo>
                  <a:pt x="137611" y="611936"/>
                </a:lnTo>
                <a:lnTo>
                  <a:pt x="88303" y="611936"/>
                </a:lnTo>
                <a:lnTo>
                  <a:pt x="76149" y="613473"/>
                </a:lnTo>
                <a:lnTo>
                  <a:pt x="68516" y="616496"/>
                </a:lnTo>
                <a:lnTo>
                  <a:pt x="59008" y="618259"/>
                </a:lnTo>
                <a:lnTo>
                  <a:pt x="44926" y="620299"/>
                </a:lnTo>
                <a:lnTo>
                  <a:pt x="30843" y="621196"/>
                </a:lnTo>
                <a:close/>
              </a:path>
              <a:path w="181610" h="641350">
                <a:moveTo>
                  <a:pt x="83743" y="640854"/>
                </a:moveTo>
                <a:lnTo>
                  <a:pt x="75618" y="636527"/>
                </a:lnTo>
                <a:lnTo>
                  <a:pt x="70050" y="631339"/>
                </a:lnTo>
                <a:lnTo>
                  <a:pt x="67906" y="626717"/>
                </a:lnTo>
                <a:lnTo>
                  <a:pt x="70053" y="624090"/>
                </a:lnTo>
                <a:lnTo>
                  <a:pt x="76149" y="621068"/>
                </a:lnTo>
                <a:lnTo>
                  <a:pt x="88303" y="611936"/>
                </a:lnTo>
                <a:lnTo>
                  <a:pt x="137611" y="611936"/>
                </a:lnTo>
                <a:lnTo>
                  <a:pt x="138477" y="620299"/>
                </a:lnTo>
                <a:lnTo>
                  <a:pt x="138470" y="621196"/>
                </a:lnTo>
                <a:lnTo>
                  <a:pt x="135483" y="625627"/>
                </a:lnTo>
                <a:lnTo>
                  <a:pt x="124866" y="628700"/>
                </a:lnTo>
                <a:lnTo>
                  <a:pt x="116497" y="632307"/>
                </a:lnTo>
                <a:lnTo>
                  <a:pt x="106000" y="637054"/>
                </a:lnTo>
                <a:lnTo>
                  <a:pt x="94655" y="640663"/>
                </a:lnTo>
                <a:lnTo>
                  <a:pt x="83743" y="640854"/>
                </a:lnTo>
                <a:close/>
              </a:path>
            </a:pathLst>
          </a:custGeom>
          <a:solidFill>
            <a:srgbClr val="C6C7C9"/>
          </a:solidFill>
        </p:spPr>
        <p:txBody>
          <a:bodyPr wrap="square" lIns="0" tIns="0" rIns="0" bIns="0" rtlCol="0"/>
          <a:lstStyle/>
          <a:p>
            <a:endParaRPr/>
          </a:p>
        </p:txBody>
      </p:sp>
      <p:grpSp>
        <p:nvGrpSpPr>
          <p:cNvPr id="7" name="object 7"/>
          <p:cNvGrpSpPr/>
          <p:nvPr/>
        </p:nvGrpSpPr>
        <p:grpSpPr>
          <a:xfrm>
            <a:off x="2227059" y="2386405"/>
            <a:ext cx="2614295" cy="807085"/>
            <a:chOff x="2227059" y="2386405"/>
            <a:chExt cx="2614295" cy="807085"/>
          </a:xfrm>
        </p:grpSpPr>
        <p:sp>
          <p:nvSpPr>
            <p:cNvPr id="8" name="object 8"/>
            <p:cNvSpPr/>
            <p:nvPr/>
          </p:nvSpPr>
          <p:spPr>
            <a:xfrm>
              <a:off x="2227059" y="2386405"/>
              <a:ext cx="2614295" cy="807085"/>
            </a:xfrm>
            <a:custGeom>
              <a:avLst/>
              <a:gdLst/>
              <a:ahLst/>
              <a:cxnLst/>
              <a:rect l="l" t="t" r="r" b="b"/>
              <a:pathLst>
                <a:path w="2614295" h="807085">
                  <a:moveTo>
                    <a:pt x="2613723" y="316611"/>
                  </a:moveTo>
                  <a:lnTo>
                    <a:pt x="2604592" y="316611"/>
                  </a:lnTo>
                  <a:lnTo>
                    <a:pt x="2353424" y="124815"/>
                  </a:lnTo>
                  <a:lnTo>
                    <a:pt x="1481226" y="124815"/>
                  </a:lnTo>
                  <a:lnTo>
                    <a:pt x="1301559" y="0"/>
                  </a:lnTo>
                  <a:lnTo>
                    <a:pt x="1132433" y="124815"/>
                  </a:lnTo>
                  <a:lnTo>
                    <a:pt x="331838" y="124815"/>
                  </a:lnTo>
                  <a:lnTo>
                    <a:pt x="3035" y="316611"/>
                  </a:lnTo>
                  <a:lnTo>
                    <a:pt x="0" y="316611"/>
                  </a:lnTo>
                  <a:lnTo>
                    <a:pt x="0" y="806805"/>
                  </a:lnTo>
                  <a:lnTo>
                    <a:pt x="2613723" y="806805"/>
                  </a:lnTo>
                  <a:lnTo>
                    <a:pt x="2613723" y="316611"/>
                  </a:lnTo>
                  <a:close/>
                </a:path>
              </a:pathLst>
            </a:custGeom>
            <a:solidFill>
              <a:srgbClr val="C6C7C9"/>
            </a:solidFill>
          </p:spPr>
          <p:txBody>
            <a:bodyPr wrap="square" lIns="0" tIns="0" rIns="0" bIns="0" rtlCol="0"/>
            <a:lstStyle/>
            <a:p>
              <a:endParaRPr/>
            </a:p>
          </p:txBody>
        </p:sp>
        <p:sp>
          <p:nvSpPr>
            <p:cNvPr id="9" name="object 9"/>
            <p:cNvSpPr/>
            <p:nvPr/>
          </p:nvSpPr>
          <p:spPr>
            <a:xfrm>
              <a:off x="2287930" y="2757829"/>
              <a:ext cx="2490470" cy="311150"/>
            </a:xfrm>
            <a:custGeom>
              <a:avLst/>
              <a:gdLst/>
              <a:ahLst/>
              <a:cxnLst/>
              <a:rect l="l" t="t" r="r" b="b"/>
              <a:pathLst>
                <a:path w="2490470" h="311150">
                  <a:moveTo>
                    <a:pt x="41135" y="255739"/>
                  </a:moveTo>
                  <a:lnTo>
                    <a:pt x="0" y="255739"/>
                  </a:lnTo>
                  <a:lnTo>
                    <a:pt x="0" y="310553"/>
                  </a:lnTo>
                  <a:lnTo>
                    <a:pt x="41135" y="310553"/>
                  </a:lnTo>
                  <a:lnTo>
                    <a:pt x="41135" y="255739"/>
                  </a:lnTo>
                  <a:close/>
                </a:path>
                <a:path w="2490470" h="311150">
                  <a:moveTo>
                    <a:pt x="41135" y="191795"/>
                  </a:moveTo>
                  <a:lnTo>
                    <a:pt x="0" y="191795"/>
                  </a:lnTo>
                  <a:lnTo>
                    <a:pt x="0" y="246608"/>
                  </a:lnTo>
                  <a:lnTo>
                    <a:pt x="41135" y="246608"/>
                  </a:lnTo>
                  <a:lnTo>
                    <a:pt x="41135" y="191795"/>
                  </a:lnTo>
                  <a:close/>
                </a:path>
                <a:path w="2490470" h="311150">
                  <a:moveTo>
                    <a:pt x="41135" y="63957"/>
                  </a:moveTo>
                  <a:lnTo>
                    <a:pt x="0" y="63957"/>
                  </a:lnTo>
                  <a:lnTo>
                    <a:pt x="0" y="120256"/>
                  </a:lnTo>
                  <a:lnTo>
                    <a:pt x="41135" y="120256"/>
                  </a:lnTo>
                  <a:lnTo>
                    <a:pt x="41135" y="63957"/>
                  </a:lnTo>
                  <a:close/>
                </a:path>
                <a:path w="2490470" h="311150">
                  <a:moveTo>
                    <a:pt x="41135" y="0"/>
                  </a:moveTo>
                  <a:lnTo>
                    <a:pt x="0" y="0"/>
                  </a:lnTo>
                  <a:lnTo>
                    <a:pt x="0" y="54825"/>
                  </a:lnTo>
                  <a:lnTo>
                    <a:pt x="41135" y="54825"/>
                  </a:lnTo>
                  <a:lnTo>
                    <a:pt x="41135" y="0"/>
                  </a:lnTo>
                  <a:close/>
                </a:path>
                <a:path w="2490470" h="311150">
                  <a:moveTo>
                    <a:pt x="89852" y="255739"/>
                  </a:moveTo>
                  <a:lnTo>
                    <a:pt x="50253" y="255739"/>
                  </a:lnTo>
                  <a:lnTo>
                    <a:pt x="50253" y="310553"/>
                  </a:lnTo>
                  <a:lnTo>
                    <a:pt x="89852" y="310553"/>
                  </a:lnTo>
                  <a:lnTo>
                    <a:pt x="89852" y="255739"/>
                  </a:lnTo>
                  <a:close/>
                </a:path>
                <a:path w="2490470" h="311150">
                  <a:moveTo>
                    <a:pt x="89852" y="191795"/>
                  </a:moveTo>
                  <a:lnTo>
                    <a:pt x="50253" y="191795"/>
                  </a:lnTo>
                  <a:lnTo>
                    <a:pt x="50253" y="246608"/>
                  </a:lnTo>
                  <a:lnTo>
                    <a:pt x="89852" y="246608"/>
                  </a:lnTo>
                  <a:lnTo>
                    <a:pt x="89852" y="191795"/>
                  </a:lnTo>
                  <a:close/>
                </a:path>
                <a:path w="2490470" h="311150">
                  <a:moveTo>
                    <a:pt x="89852" y="63957"/>
                  </a:moveTo>
                  <a:lnTo>
                    <a:pt x="50253" y="63957"/>
                  </a:lnTo>
                  <a:lnTo>
                    <a:pt x="50253" y="120256"/>
                  </a:lnTo>
                  <a:lnTo>
                    <a:pt x="89852" y="120256"/>
                  </a:lnTo>
                  <a:lnTo>
                    <a:pt x="89852" y="63957"/>
                  </a:lnTo>
                  <a:close/>
                </a:path>
                <a:path w="2490470" h="311150">
                  <a:moveTo>
                    <a:pt x="89852" y="0"/>
                  </a:moveTo>
                  <a:lnTo>
                    <a:pt x="50253" y="0"/>
                  </a:lnTo>
                  <a:lnTo>
                    <a:pt x="50253" y="54825"/>
                  </a:lnTo>
                  <a:lnTo>
                    <a:pt x="89852" y="54825"/>
                  </a:lnTo>
                  <a:lnTo>
                    <a:pt x="89852" y="0"/>
                  </a:lnTo>
                  <a:close/>
                </a:path>
                <a:path w="2490470" h="311150">
                  <a:moveTo>
                    <a:pt x="196405" y="255739"/>
                  </a:moveTo>
                  <a:lnTo>
                    <a:pt x="155282" y="255739"/>
                  </a:lnTo>
                  <a:lnTo>
                    <a:pt x="155282" y="310553"/>
                  </a:lnTo>
                  <a:lnTo>
                    <a:pt x="196405" y="310553"/>
                  </a:lnTo>
                  <a:lnTo>
                    <a:pt x="196405" y="255739"/>
                  </a:lnTo>
                  <a:close/>
                </a:path>
                <a:path w="2490470" h="311150">
                  <a:moveTo>
                    <a:pt x="196405" y="191795"/>
                  </a:moveTo>
                  <a:lnTo>
                    <a:pt x="155282" y="191795"/>
                  </a:lnTo>
                  <a:lnTo>
                    <a:pt x="155282" y="246608"/>
                  </a:lnTo>
                  <a:lnTo>
                    <a:pt x="196405" y="246608"/>
                  </a:lnTo>
                  <a:lnTo>
                    <a:pt x="196405" y="191795"/>
                  </a:lnTo>
                  <a:close/>
                </a:path>
                <a:path w="2490470" h="311150">
                  <a:moveTo>
                    <a:pt x="196405" y="63957"/>
                  </a:moveTo>
                  <a:lnTo>
                    <a:pt x="155282" y="63957"/>
                  </a:lnTo>
                  <a:lnTo>
                    <a:pt x="155282" y="120256"/>
                  </a:lnTo>
                  <a:lnTo>
                    <a:pt x="196405" y="120256"/>
                  </a:lnTo>
                  <a:lnTo>
                    <a:pt x="196405" y="63957"/>
                  </a:lnTo>
                  <a:close/>
                </a:path>
                <a:path w="2490470" h="311150">
                  <a:moveTo>
                    <a:pt x="196405" y="0"/>
                  </a:moveTo>
                  <a:lnTo>
                    <a:pt x="155282" y="0"/>
                  </a:lnTo>
                  <a:lnTo>
                    <a:pt x="155282" y="54825"/>
                  </a:lnTo>
                  <a:lnTo>
                    <a:pt x="196405" y="54825"/>
                  </a:lnTo>
                  <a:lnTo>
                    <a:pt x="196405" y="0"/>
                  </a:lnTo>
                  <a:close/>
                </a:path>
                <a:path w="2490470" h="311150">
                  <a:moveTo>
                    <a:pt x="246608" y="255739"/>
                  </a:moveTo>
                  <a:lnTo>
                    <a:pt x="205536" y="255739"/>
                  </a:lnTo>
                  <a:lnTo>
                    <a:pt x="205536" y="310553"/>
                  </a:lnTo>
                  <a:lnTo>
                    <a:pt x="246608" y="310553"/>
                  </a:lnTo>
                  <a:lnTo>
                    <a:pt x="246608" y="255739"/>
                  </a:lnTo>
                  <a:close/>
                </a:path>
                <a:path w="2490470" h="311150">
                  <a:moveTo>
                    <a:pt x="246608" y="191795"/>
                  </a:moveTo>
                  <a:lnTo>
                    <a:pt x="205536" y="191795"/>
                  </a:lnTo>
                  <a:lnTo>
                    <a:pt x="205536" y="246608"/>
                  </a:lnTo>
                  <a:lnTo>
                    <a:pt x="246608" y="246608"/>
                  </a:lnTo>
                  <a:lnTo>
                    <a:pt x="246608" y="191795"/>
                  </a:lnTo>
                  <a:close/>
                </a:path>
                <a:path w="2490470" h="311150">
                  <a:moveTo>
                    <a:pt x="246608" y="63957"/>
                  </a:moveTo>
                  <a:lnTo>
                    <a:pt x="205536" y="63957"/>
                  </a:lnTo>
                  <a:lnTo>
                    <a:pt x="205536" y="120256"/>
                  </a:lnTo>
                  <a:lnTo>
                    <a:pt x="246608" y="120256"/>
                  </a:lnTo>
                  <a:lnTo>
                    <a:pt x="246608" y="63957"/>
                  </a:lnTo>
                  <a:close/>
                </a:path>
                <a:path w="2490470" h="311150">
                  <a:moveTo>
                    <a:pt x="246608" y="0"/>
                  </a:moveTo>
                  <a:lnTo>
                    <a:pt x="205536" y="0"/>
                  </a:lnTo>
                  <a:lnTo>
                    <a:pt x="205536" y="54825"/>
                  </a:lnTo>
                  <a:lnTo>
                    <a:pt x="246608" y="54825"/>
                  </a:lnTo>
                  <a:lnTo>
                    <a:pt x="246608" y="0"/>
                  </a:lnTo>
                  <a:close/>
                </a:path>
                <a:path w="2490470" h="311150">
                  <a:moveTo>
                    <a:pt x="351688" y="255739"/>
                  </a:moveTo>
                  <a:lnTo>
                    <a:pt x="310553" y="255739"/>
                  </a:lnTo>
                  <a:lnTo>
                    <a:pt x="310553" y="310553"/>
                  </a:lnTo>
                  <a:lnTo>
                    <a:pt x="351688" y="310553"/>
                  </a:lnTo>
                  <a:lnTo>
                    <a:pt x="351688" y="255739"/>
                  </a:lnTo>
                  <a:close/>
                </a:path>
                <a:path w="2490470" h="311150">
                  <a:moveTo>
                    <a:pt x="351688" y="191795"/>
                  </a:moveTo>
                  <a:lnTo>
                    <a:pt x="310553" y="191795"/>
                  </a:lnTo>
                  <a:lnTo>
                    <a:pt x="310553" y="246608"/>
                  </a:lnTo>
                  <a:lnTo>
                    <a:pt x="351688" y="246608"/>
                  </a:lnTo>
                  <a:lnTo>
                    <a:pt x="351688" y="191795"/>
                  </a:lnTo>
                  <a:close/>
                </a:path>
                <a:path w="2490470" h="311150">
                  <a:moveTo>
                    <a:pt x="351688" y="63957"/>
                  </a:moveTo>
                  <a:lnTo>
                    <a:pt x="310553" y="63957"/>
                  </a:lnTo>
                  <a:lnTo>
                    <a:pt x="310553" y="120256"/>
                  </a:lnTo>
                  <a:lnTo>
                    <a:pt x="351688" y="120256"/>
                  </a:lnTo>
                  <a:lnTo>
                    <a:pt x="351688" y="63957"/>
                  </a:lnTo>
                  <a:close/>
                </a:path>
                <a:path w="2490470" h="311150">
                  <a:moveTo>
                    <a:pt x="351688" y="0"/>
                  </a:moveTo>
                  <a:lnTo>
                    <a:pt x="310553" y="0"/>
                  </a:lnTo>
                  <a:lnTo>
                    <a:pt x="310553" y="54825"/>
                  </a:lnTo>
                  <a:lnTo>
                    <a:pt x="351688" y="54825"/>
                  </a:lnTo>
                  <a:lnTo>
                    <a:pt x="351688" y="0"/>
                  </a:lnTo>
                  <a:close/>
                </a:path>
                <a:path w="2490470" h="311150">
                  <a:moveTo>
                    <a:pt x="401891" y="255739"/>
                  </a:moveTo>
                  <a:lnTo>
                    <a:pt x="360807" y="255739"/>
                  </a:lnTo>
                  <a:lnTo>
                    <a:pt x="360807" y="310553"/>
                  </a:lnTo>
                  <a:lnTo>
                    <a:pt x="401891" y="310553"/>
                  </a:lnTo>
                  <a:lnTo>
                    <a:pt x="401891" y="255739"/>
                  </a:lnTo>
                  <a:close/>
                </a:path>
                <a:path w="2490470" h="311150">
                  <a:moveTo>
                    <a:pt x="401891" y="191795"/>
                  </a:moveTo>
                  <a:lnTo>
                    <a:pt x="360807" y="191795"/>
                  </a:lnTo>
                  <a:lnTo>
                    <a:pt x="360807" y="246608"/>
                  </a:lnTo>
                  <a:lnTo>
                    <a:pt x="401891" y="246608"/>
                  </a:lnTo>
                  <a:lnTo>
                    <a:pt x="401891" y="191795"/>
                  </a:lnTo>
                  <a:close/>
                </a:path>
                <a:path w="2490470" h="311150">
                  <a:moveTo>
                    <a:pt x="401891" y="63957"/>
                  </a:moveTo>
                  <a:lnTo>
                    <a:pt x="360807" y="63957"/>
                  </a:lnTo>
                  <a:lnTo>
                    <a:pt x="360807" y="120256"/>
                  </a:lnTo>
                  <a:lnTo>
                    <a:pt x="401891" y="120256"/>
                  </a:lnTo>
                  <a:lnTo>
                    <a:pt x="401891" y="63957"/>
                  </a:lnTo>
                  <a:close/>
                </a:path>
                <a:path w="2490470" h="311150">
                  <a:moveTo>
                    <a:pt x="401891" y="0"/>
                  </a:moveTo>
                  <a:lnTo>
                    <a:pt x="360807" y="0"/>
                  </a:lnTo>
                  <a:lnTo>
                    <a:pt x="360807" y="54825"/>
                  </a:lnTo>
                  <a:lnTo>
                    <a:pt x="401891" y="54825"/>
                  </a:lnTo>
                  <a:lnTo>
                    <a:pt x="401891" y="0"/>
                  </a:lnTo>
                  <a:close/>
                </a:path>
                <a:path w="2490470" h="311150">
                  <a:moveTo>
                    <a:pt x="548043" y="252717"/>
                  </a:moveTo>
                  <a:lnTo>
                    <a:pt x="506958" y="252717"/>
                  </a:lnTo>
                  <a:lnTo>
                    <a:pt x="506958" y="309016"/>
                  </a:lnTo>
                  <a:lnTo>
                    <a:pt x="548043" y="309016"/>
                  </a:lnTo>
                  <a:lnTo>
                    <a:pt x="548043" y="252717"/>
                  </a:lnTo>
                  <a:close/>
                </a:path>
                <a:path w="2490470" h="311150">
                  <a:moveTo>
                    <a:pt x="548043" y="188772"/>
                  </a:moveTo>
                  <a:lnTo>
                    <a:pt x="506958" y="188772"/>
                  </a:lnTo>
                  <a:lnTo>
                    <a:pt x="506958" y="243586"/>
                  </a:lnTo>
                  <a:lnTo>
                    <a:pt x="548043" y="243586"/>
                  </a:lnTo>
                  <a:lnTo>
                    <a:pt x="548043" y="188772"/>
                  </a:lnTo>
                  <a:close/>
                </a:path>
                <a:path w="2490470" h="311150">
                  <a:moveTo>
                    <a:pt x="548043" y="68516"/>
                  </a:moveTo>
                  <a:lnTo>
                    <a:pt x="506958" y="68516"/>
                  </a:lnTo>
                  <a:lnTo>
                    <a:pt x="506958" y="124815"/>
                  </a:lnTo>
                  <a:lnTo>
                    <a:pt x="548043" y="124815"/>
                  </a:lnTo>
                  <a:lnTo>
                    <a:pt x="548043" y="68516"/>
                  </a:lnTo>
                  <a:close/>
                </a:path>
                <a:path w="2490470" h="311150">
                  <a:moveTo>
                    <a:pt x="548043" y="4572"/>
                  </a:moveTo>
                  <a:lnTo>
                    <a:pt x="506958" y="4572"/>
                  </a:lnTo>
                  <a:lnTo>
                    <a:pt x="506958" y="59385"/>
                  </a:lnTo>
                  <a:lnTo>
                    <a:pt x="548043" y="59385"/>
                  </a:lnTo>
                  <a:lnTo>
                    <a:pt x="548043" y="4572"/>
                  </a:lnTo>
                  <a:close/>
                </a:path>
                <a:path w="2490470" h="311150">
                  <a:moveTo>
                    <a:pt x="639368" y="252717"/>
                  </a:moveTo>
                  <a:lnTo>
                    <a:pt x="596760" y="252717"/>
                  </a:lnTo>
                  <a:lnTo>
                    <a:pt x="596760" y="309016"/>
                  </a:lnTo>
                  <a:lnTo>
                    <a:pt x="639368" y="309016"/>
                  </a:lnTo>
                  <a:lnTo>
                    <a:pt x="639368" y="252717"/>
                  </a:lnTo>
                  <a:close/>
                </a:path>
                <a:path w="2490470" h="311150">
                  <a:moveTo>
                    <a:pt x="639368" y="188772"/>
                  </a:moveTo>
                  <a:lnTo>
                    <a:pt x="596760" y="188772"/>
                  </a:lnTo>
                  <a:lnTo>
                    <a:pt x="596760" y="243586"/>
                  </a:lnTo>
                  <a:lnTo>
                    <a:pt x="639368" y="243586"/>
                  </a:lnTo>
                  <a:lnTo>
                    <a:pt x="639368" y="188772"/>
                  </a:lnTo>
                  <a:close/>
                </a:path>
                <a:path w="2490470" h="311150">
                  <a:moveTo>
                    <a:pt x="639368" y="68516"/>
                  </a:moveTo>
                  <a:lnTo>
                    <a:pt x="596760" y="68516"/>
                  </a:lnTo>
                  <a:lnTo>
                    <a:pt x="596760" y="124815"/>
                  </a:lnTo>
                  <a:lnTo>
                    <a:pt x="639368" y="124815"/>
                  </a:lnTo>
                  <a:lnTo>
                    <a:pt x="639368" y="68516"/>
                  </a:lnTo>
                  <a:close/>
                </a:path>
                <a:path w="2490470" h="311150">
                  <a:moveTo>
                    <a:pt x="639368" y="4572"/>
                  </a:moveTo>
                  <a:lnTo>
                    <a:pt x="596760" y="4572"/>
                  </a:lnTo>
                  <a:lnTo>
                    <a:pt x="596760" y="59385"/>
                  </a:lnTo>
                  <a:lnTo>
                    <a:pt x="639368" y="59385"/>
                  </a:lnTo>
                  <a:lnTo>
                    <a:pt x="639368" y="4572"/>
                  </a:lnTo>
                  <a:close/>
                </a:path>
                <a:path w="2490470" h="311150">
                  <a:moveTo>
                    <a:pt x="688086" y="252717"/>
                  </a:moveTo>
                  <a:lnTo>
                    <a:pt x="645477" y="252717"/>
                  </a:lnTo>
                  <a:lnTo>
                    <a:pt x="645477" y="309016"/>
                  </a:lnTo>
                  <a:lnTo>
                    <a:pt x="688086" y="309016"/>
                  </a:lnTo>
                  <a:lnTo>
                    <a:pt x="688086" y="252717"/>
                  </a:lnTo>
                  <a:close/>
                </a:path>
                <a:path w="2490470" h="311150">
                  <a:moveTo>
                    <a:pt x="688086" y="188772"/>
                  </a:moveTo>
                  <a:lnTo>
                    <a:pt x="645477" y="188772"/>
                  </a:lnTo>
                  <a:lnTo>
                    <a:pt x="645477" y="243586"/>
                  </a:lnTo>
                  <a:lnTo>
                    <a:pt x="688086" y="243586"/>
                  </a:lnTo>
                  <a:lnTo>
                    <a:pt x="688086" y="188772"/>
                  </a:lnTo>
                  <a:close/>
                </a:path>
                <a:path w="2490470" h="311150">
                  <a:moveTo>
                    <a:pt x="688086" y="68516"/>
                  </a:moveTo>
                  <a:lnTo>
                    <a:pt x="645477" y="68516"/>
                  </a:lnTo>
                  <a:lnTo>
                    <a:pt x="645477" y="124815"/>
                  </a:lnTo>
                  <a:lnTo>
                    <a:pt x="688086" y="124815"/>
                  </a:lnTo>
                  <a:lnTo>
                    <a:pt x="688086" y="68516"/>
                  </a:lnTo>
                  <a:close/>
                </a:path>
                <a:path w="2490470" h="311150">
                  <a:moveTo>
                    <a:pt x="688086" y="4572"/>
                  </a:moveTo>
                  <a:lnTo>
                    <a:pt x="645477" y="4572"/>
                  </a:lnTo>
                  <a:lnTo>
                    <a:pt x="645477" y="59385"/>
                  </a:lnTo>
                  <a:lnTo>
                    <a:pt x="688086" y="59385"/>
                  </a:lnTo>
                  <a:lnTo>
                    <a:pt x="688086" y="4572"/>
                  </a:lnTo>
                  <a:close/>
                </a:path>
                <a:path w="2490470" h="311150">
                  <a:moveTo>
                    <a:pt x="736803" y="252717"/>
                  </a:moveTo>
                  <a:lnTo>
                    <a:pt x="694182" y="252717"/>
                  </a:lnTo>
                  <a:lnTo>
                    <a:pt x="694182" y="309016"/>
                  </a:lnTo>
                  <a:lnTo>
                    <a:pt x="736803" y="309016"/>
                  </a:lnTo>
                  <a:lnTo>
                    <a:pt x="736803" y="252717"/>
                  </a:lnTo>
                  <a:close/>
                </a:path>
                <a:path w="2490470" h="311150">
                  <a:moveTo>
                    <a:pt x="736803" y="188772"/>
                  </a:moveTo>
                  <a:lnTo>
                    <a:pt x="694182" y="188772"/>
                  </a:lnTo>
                  <a:lnTo>
                    <a:pt x="694182" y="243586"/>
                  </a:lnTo>
                  <a:lnTo>
                    <a:pt x="736803" y="243586"/>
                  </a:lnTo>
                  <a:lnTo>
                    <a:pt x="736803" y="188772"/>
                  </a:lnTo>
                  <a:close/>
                </a:path>
                <a:path w="2490470" h="311150">
                  <a:moveTo>
                    <a:pt x="736803" y="68516"/>
                  </a:moveTo>
                  <a:lnTo>
                    <a:pt x="694182" y="68516"/>
                  </a:lnTo>
                  <a:lnTo>
                    <a:pt x="694182" y="124815"/>
                  </a:lnTo>
                  <a:lnTo>
                    <a:pt x="736803" y="124815"/>
                  </a:lnTo>
                  <a:lnTo>
                    <a:pt x="736803" y="68516"/>
                  </a:lnTo>
                  <a:close/>
                </a:path>
                <a:path w="2490470" h="311150">
                  <a:moveTo>
                    <a:pt x="736803" y="4572"/>
                  </a:moveTo>
                  <a:lnTo>
                    <a:pt x="694182" y="4572"/>
                  </a:lnTo>
                  <a:lnTo>
                    <a:pt x="694182" y="59385"/>
                  </a:lnTo>
                  <a:lnTo>
                    <a:pt x="736803" y="59385"/>
                  </a:lnTo>
                  <a:lnTo>
                    <a:pt x="736803" y="4572"/>
                  </a:lnTo>
                  <a:close/>
                </a:path>
                <a:path w="2490470" h="311150">
                  <a:moveTo>
                    <a:pt x="828128" y="252717"/>
                  </a:moveTo>
                  <a:lnTo>
                    <a:pt x="785520" y="252717"/>
                  </a:lnTo>
                  <a:lnTo>
                    <a:pt x="785520" y="309016"/>
                  </a:lnTo>
                  <a:lnTo>
                    <a:pt x="828128" y="309016"/>
                  </a:lnTo>
                  <a:lnTo>
                    <a:pt x="828128" y="252717"/>
                  </a:lnTo>
                  <a:close/>
                </a:path>
                <a:path w="2490470" h="311150">
                  <a:moveTo>
                    <a:pt x="828128" y="188772"/>
                  </a:moveTo>
                  <a:lnTo>
                    <a:pt x="785520" y="188772"/>
                  </a:lnTo>
                  <a:lnTo>
                    <a:pt x="785520" y="243586"/>
                  </a:lnTo>
                  <a:lnTo>
                    <a:pt x="828128" y="243586"/>
                  </a:lnTo>
                  <a:lnTo>
                    <a:pt x="828128" y="188772"/>
                  </a:lnTo>
                  <a:close/>
                </a:path>
                <a:path w="2490470" h="311150">
                  <a:moveTo>
                    <a:pt x="828128" y="68516"/>
                  </a:moveTo>
                  <a:lnTo>
                    <a:pt x="785520" y="68516"/>
                  </a:lnTo>
                  <a:lnTo>
                    <a:pt x="785520" y="124815"/>
                  </a:lnTo>
                  <a:lnTo>
                    <a:pt x="828128" y="124815"/>
                  </a:lnTo>
                  <a:lnTo>
                    <a:pt x="828128" y="68516"/>
                  </a:lnTo>
                  <a:close/>
                </a:path>
                <a:path w="2490470" h="311150">
                  <a:moveTo>
                    <a:pt x="828128" y="4572"/>
                  </a:moveTo>
                  <a:lnTo>
                    <a:pt x="785520" y="4572"/>
                  </a:lnTo>
                  <a:lnTo>
                    <a:pt x="785520" y="59385"/>
                  </a:lnTo>
                  <a:lnTo>
                    <a:pt x="828128" y="59385"/>
                  </a:lnTo>
                  <a:lnTo>
                    <a:pt x="828128" y="4572"/>
                  </a:lnTo>
                  <a:close/>
                </a:path>
                <a:path w="2490470" h="311150">
                  <a:moveTo>
                    <a:pt x="1001661" y="188772"/>
                  </a:moveTo>
                  <a:lnTo>
                    <a:pt x="960589" y="188772"/>
                  </a:lnTo>
                  <a:lnTo>
                    <a:pt x="960589" y="243586"/>
                  </a:lnTo>
                  <a:lnTo>
                    <a:pt x="1001661" y="243586"/>
                  </a:lnTo>
                  <a:lnTo>
                    <a:pt x="1001661" y="188772"/>
                  </a:lnTo>
                  <a:close/>
                </a:path>
                <a:path w="2490470" h="311150">
                  <a:moveTo>
                    <a:pt x="1001661" y="68516"/>
                  </a:moveTo>
                  <a:lnTo>
                    <a:pt x="960589" y="68516"/>
                  </a:lnTo>
                  <a:lnTo>
                    <a:pt x="960589" y="124815"/>
                  </a:lnTo>
                  <a:lnTo>
                    <a:pt x="1001661" y="124815"/>
                  </a:lnTo>
                  <a:lnTo>
                    <a:pt x="1001661" y="68516"/>
                  </a:lnTo>
                  <a:close/>
                </a:path>
                <a:path w="2490470" h="311150">
                  <a:moveTo>
                    <a:pt x="1001661" y="4572"/>
                  </a:moveTo>
                  <a:lnTo>
                    <a:pt x="960589" y="4572"/>
                  </a:lnTo>
                  <a:lnTo>
                    <a:pt x="960589" y="59385"/>
                  </a:lnTo>
                  <a:lnTo>
                    <a:pt x="1001661" y="59385"/>
                  </a:lnTo>
                  <a:lnTo>
                    <a:pt x="1001661" y="4572"/>
                  </a:lnTo>
                  <a:close/>
                </a:path>
                <a:path w="2490470" h="311150">
                  <a:moveTo>
                    <a:pt x="2129688" y="255739"/>
                  </a:moveTo>
                  <a:lnTo>
                    <a:pt x="2088553" y="255739"/>
                  </a:lnTo>
                  <a:lnTo>
                    <a:pt x="2088553" y="310553"/>
                  </a:lnTo>
                  <a:lnTo>
                    <a:pt x="2129688" y="310553"/>
                  </a:lnTo>
                  <a:lnTo>
                    <a:pt x="2129688" y="255739"/>
                  </a:lnTo>
                  <a:close/>
                </a:path>
                <a:path w="2490470" h="311150">
                  <a:moveTo>
                    <a:pt x="2129688" y="191795"/>
                  </a:moveTo>
                  <a:lnTo>
                    <a:pt x="2088553" y="191795"/>
                  </a:lnTo>
                  <a:lnTo>
                    <a:pt x="2088553" y="246608"/>
                  </a:lnTo>
                  <a:lnTo>
                    <a:pt x="2129688" y="246608"/>
                  </a:lnTo>
                  <a:lnTo>
                    <a:pt x="2129688" y="191795"/>
                  </a:lnTo>
                  <a:close/>
                </a:path>
                <a:path w="2490470" h="311150">
                  <a:moveTo>
                    <a:pt x="2129688" y="63957"/>
                  </a:moveTo>
                  <a:lnTo>
                    <a:pt x="2088553" y="63957"/>
                  </a:lnTo>
                  <a:lnTo>
                    <a:pt x="2088553" y="120256"/>
                  </a:lnTo>
                  <a:lnTo>
                    <a:pt x="2129688" y="120256"/>
                  </a:lnTo>
                  <a:lnTo>
                    <a:pt x="2129688" y="63957"/>
                  </a:lnTo>
                  <a:close/>
                </a:path>
                <a:path w="2490470" h="311150">
                  <a:moveTo>
                    <a:pt x="2129688" y="0"/>
                  </a:moveTo>
                  <a:lnTo>
                    <a:pt x="2088553" y="0"/>
                  </a:lnTo>
                  <a:lnTo>
                    <a:pt x="2088553" y="54825"/>
                  </a:lnTo>
                  <a:lnTo>
                    <a:pt x="2129688" y="54825"/>
                  </a:lnTo>
                  <a:lnTo>
                    <a:pt x="2129688" y="0"/>
                  </a:lnTo>
                  <a:close/>
                </a:path>
                <a:path w="2490470" h="311150">
                  <a:moveTo>
                    <a:pt x="2178405" y="255739"/>
                  </a:moveTo>
                  <a:lnTo>
                    <a:pt x="2138807" y="255739"/>
                  </a:lnTo>
                  <a:lnTo>
                    <a:pt x="2138807" y="310553"/>
                  </a:lnTo>
                  <a:lnTo>
                    <a:pt x="2178405" y="310553"/>
                  </a:lnTo>
                  <a:lnTo>
                    <a:pt x="2178405" y="255739"/>
                  </a:lnTo>
                  <a:close/>
                </a:path>
                <a:path w="2490470" h="311150">
                  <a:moveTo>
                    <a:pt x="2178405" y="191795"/>
                  </a:moveTo>
                  <a:lnTo>
                    <a:pt x="2138807" y="191795"/>
                  </a:lnTo>
                  <a:lnTo>
                    <a:pt x="2138807" y="246608"/>
                  </a:lnTo>
                  <a:lnTo>
                    <a:pt x="2178405" y="246608"/>
                  </a:lnTo>
                  <a:lnTo>
                    <a:pt x="2178405" y="191795"/>
                  </a:lnTo>
                  <a:close/>
                </a:path>
                <a:path w="2490470" h="311150">
                  <a:moveTo>
                    <a:pt x="2178405" y="63957"/>
                  </a:moveTo>
                  <a:lnTo>
                    <a:pt x="2138807" y="63957"/>
                  </a:lnTo>
                  <a:lnTo>
                    <a:pt x="2138807" y="120256"/>
                  </a:lnTo>
                  <a:lnTo>
                    <a:pt x="2178405" y="120256"/>
                  </a:lnTo>
                  <a:lnTo>
                    <a:pt x="2178405" y="63957"/>
                  </a:lnTo>
                  <a:close/>
                </a:path>
                <a:path w="2490470" h="311150">
                  <a:moveTo>
                    <a:pt x="2178405" y="0"/>
                  </a:moveTo>
                  <a:lnTo>
                    <a:pt x="2138807" y="0"/>
                  </a:lnTo>
                  <a:lnTo>
                    <a:pt x="2138807" y="54825"/>
                  </a:lnTo>
                  <a:lnTo>
                    <a:pt x="2178405" y="54825"/>
                  </a:lnTo>
                  <a:lnTo>
                    <a:pt x="2178405" y="0"/>
                  </a:lnTo>
                  <a:close/>
                </a:path>
                <a:path w="2490470" h="311150">
                  <a:moveTo>
                    <a:pt x="2284958" y="255739"/>
                  </a:moveTo>
                  <a:lnTo>
                    <a:pt x="2243836" y="255739"/>
                  </a:lnTo>
                  <a:lnTo>
                    <a:pt x="2243836" y="310553"/>
                  </a:lnTo>
                  <a:lnTo>
                    <a:pt x="2284958" y="310553"/>
                  </a:lnTo>
                  <a:lnTo>
                    <a:pt x="2284958" y="255739"/>
                  </a:lnTo>
                  <a:close/>
                </a:path>
                <a:path w="2490470" h="311150">
                  <a:moveTo>
                    <a:pt x="2284958" y="191795"/>
                  </a:moveTo>
                  <a:lnTo>
                    <a:pt x="2243836" y="191795"/>
                  </a:lnTo>
                  <a:lnTo>
                    <a:pt x="2243836" y="246608"/>
                  </a:lnTo>
                  <a:lnTo>
                    <a:pt x="2284958" y="246608"/>
                  </a:lnTo>
                  <a:lnTo>
                    <a:pt x="2284958" y="191795"/>
                  </a:lnTo>
                  <a:close/>
                </a:path>
                <a:path w="2490470" h="311150">
                  <a:moveTo>
                    <a:pt x="2284958" y="63957"/>
                  </a:moveTo>
                  <a:lnTo>
                    <a:pt x="2243836" y="63957"/>
                  </a:lnTo>
                  <a:lnTo>
                    <a:pt x="2243836" y="120256"/>
                  </a:lnTo>
                  <a:lnTo>
                    <a:pt x="2284958" y="120256"/>
                  </a:lnTo>
                  <a:lnTo>
                    <a:pt x="2284958" y="63957"/>
                  </a:lnTo>
                  <a:close/>
                </a:path>
                <a:path w="2490470" h="311150">
                  <a:moveTo>
                    <a:pt x="2284958" y="0"/>
                  </a:moveTo>
                  <a:lnTo>
                    <a:pt x="2243836" y="0"/>
                  </a:lnTo>
                  <a:lnTo>
                    <a:pt x="2243836" y="54825"/>
                  </a:lnTo>
                  <a:lnTo>
                    <a:pt x="2284958" y="54825"/>
                  </a:lnTo>
                  <a:lnTo>
                    <a:pt x="2284958" y="0"/>
                  </a:lnTo>
                  <a:close/>
                </a:path>
                <a:path w="2490470" h="311150">
                  <a:moveTo>
                    <a:pt x="2335161" y="255739"/>
                  </a:moveTo>
                  <a:lnTo>
                    <a:pt x="2294090" y="255739"/>
                  </a:lnTo>
                  <a:lnTo>
                    <a:pt x="2294090" y="310553"/>
                  </a:lnTo>
                  <a:lnTo>
                    <a:pt x="2335161" y="310553"/>
                  </a:lnTo>
                  <a:lnTo>
                    <a:pt x="2335161" y="255739"/>
                  </a:lnTo>
                  <a:close/>
                </a:path>
                <a:path w="2490470" h="311150">
                  <a:moveTo>
                    <a:pt x="2335161" y="191795"/>
                  </a:moveTo>
                  <a:lnTo>
                    <a:pt x="2294090" y="191795"/>
                  </a:lnTo>
                  <a:lnTo>
                    <a:pt x="2294090" y="246608"/>
                  </a:lnTo>
                  <a:lnTo>
                    <a:pt x="2335161" y="246608"/>
                  </a:lnTo>
                  <a:lnTo>
                    <a:pt x="2335161" y="191795"/>
                  </a:lnTo>
                  <a:close/>
                </a:path>
                <a:path w="2490470" h="311150">
                  <a:moveTo>
                    <a:pt x="2335161" y="63957"/>
                  </a:moveTo>
                  <a:lnTo>
                    <a:pt x="2294090" y="63957"/>
                  </a:lnTo>
                  <a:lnTo>
                    <a:pt x="2294090" y="120256"/>
                  </a:lnTo>
                  <a:lnTo>
                    <a:pt x="2335161" y="120256"/>
                  </a:lnTo>
                  <a:lnTo>
                    <a:pt x="2335161" y="63957"/>
                  </a:lnTo>
                  <a:close/>
                </a:path>
                <a:path w="2490470" h="311150">
                  <a:moveTo>
                    <a:pt x="2335161" y="0"/>
                  </a:moveTo>
                  <a:lnTo>
                    <a:pt x="2294090" y="0"/>
                  </a:lnTo>
                  <a:lnTo>
                    <a:pt x="2294090" y="54825"/>
                  </a:lnTo>
                  <a:lnTo>
                    <a:pt x="2335161" y="54825"/>
                  </a:lnTo>
                  <a:lnTo>
                    <a:pt x="2335161" y="0"/>
                  </a:lnTo>
                  <a:close/>
                </a:path>
                <a:path w="2490470" h="311150">
                  <a:moveTo>
                    <a:pt x="2440190" y="255739"/>
                  </a:moveTo>
                  <a:lnTo>
                    <a:pt x="2399119" y="255739"/>
                  </a:lnTo>
                  <a:lnTo>
                    <a:pt x="2399119" y="310553"/>
                  </a:lnTo>
                  <a:lnTo>
                    <a:pt x="2440190" y="310553"/>
                  </a:lnTo>
                  <a:lnTo>
                    <a:pt x="2440190" y="255739"/>
                  </a:lnTo>
                  <a:close/>
                </a:path>
                <a:path w="2490470" h="311150">
                  <a:moveTo>
                    <a:pt x="2440190" y="191795"/>
                  </a:moveTo>
                  <a:lnTo>
                    <a:pt x="2399119" y="191795"/>
                  </a:lnTo>
                  <a:lnTo>
                    <a:pt x="2399119" y="246608"/>
                  </a:lnTo>
                  <a:lnTo>
                    <a:pt x="2440190" y="246608"/>
                  </a:lnTo>
                  <a:lnTo>
                    <a:pt x="2440190" y="191795"/>
                  </a:lnTo>
                  <a:close/>
                </a:path>
                <a:path w="2490470" h="311150">
                  <a:moveTo>
                    <a:pt x="2440190" y="63957"/>
                  </a:moveTo>
                  <a:lnTo>
                    <a:pt x="2399119" y="63957"/>
                  </a:lnTo>
                  <a:lnTo>
                    <a:pt x="2399119" y="120256"/>
                  </a:lnTo>
                  <a:lnTo>
                    <a:pt x="2440190" y="120256"/>
                  </a:lnTo>
                  <a:lnTo>
                    <a:pt x="2440190" y="63957"/>
                  </a:lnTo>
                  <a:close/>
                </a:path>
                <a:path w="2490470" h="311150">
                  <a:moveTo>
                    <a:pt x="2440190" y="0"/>
                  </a:moveTo>
                  <a:lnTo>
                    <a:pt x="2399119" y="0"/>
                  </a:lnTo>
                  <a:lnTo>
                    <a:pt x="2399119" y="54825"/>
                  </a:lnTo>
                  <a:lnTo>
                    <a:pt x="2440190" y="54825"/>
                  </a:lnTo>
                  <a:lnTo>
                    <a:pt x="2440190" y="0"/>
                  </a:lnTo>
                  <a:close/>
                </a:path>
                <a:path w="2490470" h="311150">
                  <a:moveTo>
                    <a:pt x="2490444" y="255739"/>
                  </a:moveTo>
                  <a:lnTo>
                    <a:pt x="2449372" y="255739"/>
                  </a:lnTo>
                  <a:lnTo>
                    <a:pt x="2449372" y="310553"/>
                  </a:lnTo>
                  <a:lnTo>
                    <a:pt x="2490444" y="310553"/>
                  </a:lnTo>
                  <a:lnTo>
                    <a:pt x="2490444" y="255739"/>
                  </a:lnTo>
                  <a:close/>
                </a:path>
                <a:path w="2490470" h="311150">
                  <a:moveTo>
                    <a:pt x="2490444" y="191795"/>
                  </a:moveTo>
                  <a:lnTo>
                    <a:pt x="2449372" y="191795"/>
                  </a:lnTo>
                  <a:lnTo>
                    <a:pt x="2449372" y="246608"/>
                  </a:lnTo>
                  <a:lnTo>
                    <a:pt x="2490444" y="246608"/>
                  </a:lnTo>
                  <a:lnTo>
                    <a:pt x="2490444" y="191795"/>
                  </a:lnTo>
                  <a:close/>
                </a:path>
                <a:path w="2490470" h="311150">
                  <a:moveTo>
                    <a:pt x="2490444" y="63957"/>
                  </a:moveTo>
                  <a:lnTo>
                    <a:pt x="2449372" y="63957"/>
                  </a:lnTo>
                  <a:lnTo>
                    <a:pt x="2449372" y="120256"/>
                  </a:lnTo>
                  <a:lnTo>
                    <a:pt x="2490444" y="120256"/>
                  </a:lnTo>
                  <a:lnTo>
                    <a:pt x="2490444" y="63957"/>
                  </a:lnTo>
                  <a:close/>
                </a:path>
                <a:path w="2490470" h="311150">
                  <a:moveTo>
                    <a:pt x="2490444" y="0"/>
                  </a:moveTo>
                  <a:lnTo>
                    <a:pt x="2449372" y="0"/>
                  </a:lnTo>
                  <a:lnTo>
                    <a:pt x="2449372" y="54825"/>
                  </a:lnTo>
                  <a:lnTo>
                    <a:pt x="2490444" y="54825"/>
                  </a:lnTo>
                  <a:lnTo>
                    <a:pt x="2490444" y="0"/>
                  </a:lnTo>
                  <a:close/>
                </a:path>
              </a:pathLst>
            </a:custGeom>
            <a:solidFill>
              <a:srgbClr val="FFFFFF"/>
            </a:solidFill>
          </p:spPr>
          <p:txBody>
            <a:bodyPr wrap="square" lIns="0" tIns="0" rIns="0" bIns="0" rtlCol="0"/>
            <a:lstStyle/>
            <a:p>
              <a:endParaRPr/>
            </a:p>
          </p:txBody>
        </p:sp>
        <p:sp>
          <p:nvSpPr>
            <p:cNvPr id="10" name="object 10"/>
            <p:cNvSpPr/>
            <p:nvPr/>
          </p:nvSpPr>
          <p:spPr>
            <a:xfrm>
              <a:off x="2251417" y="2655836"/>
              <a:ext cx="2545715" cy="447675"/>
            </a:xfrm>
            <a:custGeom>
              <a:avLst/>
              <a:gdLst/>
              <a:ahLst/>
              <a:cxnLst/>
              <a:rect l="l" t="t" r="r" b="b"/>
              <a:pathLst>
                <a:path w="2545715" h="447675">
                  <a:moveTo>
                    <a:pt x="875309" y="48717"/>
                  </a:moveTo>
                  <a:lnTo>
                    <a:pt x="0" y="48717"/>
                  </a:lnTo>
                  <a:lnTo>
                    <a:pt x="0" y="63944"/>
                  </a:lnTo>
                  <a:lnTo>
                    <a:pt x="875309" y="63944"/>
                  </a:lnTo>
                  <a:lnTo>
                    <a:pt x="875309" y="48717"/>
                  </a:lnTo>
                  <a:close/>
                </a:path>
                <a:path w="2545715" h="447675">
                  <a:moveTo>
                    <a:pt x="1038174" y="354711"/>
                  </a:moveTo>
                  <a:lnTo>
                    <a:pt x="997102" y="354711"/>
                  </a:lnTo>
                  <a:lnTo>
                    <a:pt x="997102" y="411010"/>
                  </a:lnTo>
                  <a:lnTo>
                    <a:pt x="1038174" y="411010"/>
                  </a:lnTo>
                  <a:lnTo>
                    <a:pt x="1038174" y="354711"/>
                  </a:lnTo>
                  <a:close/>
                </a:path>
                <a:path w="2545715" h="447675">
                  <a:moveTo>
                    <a:pt x="1038174" y="290766"/>
                  </a:moveTo>
                  <a:lnTo>
                    <a:pt x="997102" y="290766"/>
                  </a:lnTo>
                  <a:lnTo>
                    <a:pt x="997102" y="345579"/>
                  </a:lnTo>
                  <a:lnTo>
                    <a:pt x="1038174" y="345579"/>
                  </a:lnTo>
                  <a:lnTo>
                    <a:pt x="1038174" y="290766"/>
                  </a:lnTo>
                  <a:close/>
                </a:path>
                <a:path w="2545715" h="447675">
                  <a:moveTo>
                    <a:pt x="1086891" y="354711"/>
                  </a:moveTo>
                  <a:lnTo>
                    <a:pt x="1045819" y="354711"/>
                  </a:lnTo>
                  <a:lnTo>
                    <a:pt x="1045819" y="411010"/>
                  </a:lnTo>
                  <a:lnTo>
                    <a:pt x="1086891" y="411010"/>
                  </a:lnTo>
                  <a:lnTo>
                    <a:pt x="1086891" y="354711"/>
                  </a:lnTo>
                  <a:close/>
                </a:path>
                <a:path w="2545715" h="447675">
                  <a:moveTo>
                    <a:pt x="1086891" y="290766"/>
                  </a:moveTo>
                  <a:lnTo>
                    <a:pt x="1045819" y="290766"/>
                  </a:lnTo>
                  <a:lnTo>
                    <a:pt x="1045819" y="345579"/>
                  </a:lnTo>
                  <a:lnTo>
                    <a:pt x="1086891" y="345579"/>
                  </a:lnTo>
                  <a:lnTo>
                    <a:pt x="1086891" y="290766"/>
                  </a:lnTo>
                  <a:close/>
                </a:path>
                <a:path w="2545715" h="447675">
                  <a:moveTo>
                    <a:pt x="1086891" y="170510"/>
                  </a:moveTo>
                  <a:lnTo>
                    <a:pt x="1045819" y="170510"/>
                  </a:lnTo>
                  <a:lnTo>
                    <a:pt x="1045819" y="226809"/>
                  </a:lnTo>
                  <a:lnTo>
                    <a:pt x="1086891" y="226809"/>
                  </a:lnTo>
                  <a:lnTo>
                    <a:pt x="1086891" y="170510"/>
                  </a:lnTo>
                  <a:close/>
                </a:path>
                <a:path w="2545715" h="447675">
                  <a:moveTo>
                    <a:pt x="1086891" y="106565"/>
                  </a:moveTo>
                  <a:lnTo>
                    <a:pt x="1045819" y="106565"/>
                  </a:lnTo>
                  <a:lnTo>
                    <a:pt x="1045819" y="161378"/>
                  </a:lnTo>
                  <a:lnTo>
                    <a:pt x="1086891" y="161378"/>
                  </a:lnTo>
                  <a:lnTo>
                    <a:pt x="1086891" y="106565"/>
                  </a:lnTo>
                  <a:close/>
                </a:path>
                <a:path w="2545715" h="447675">
                  <a:moveTo>
                    <a:pt x="1275664" y="392760"/>
                  </a:moveTo>
                  <a:lnTo>
                    <a:pt x="1233043" y="392760"/>
                  </a:lnTo>
                  <a:lnTo>
                    <a:pt x="1233043" y="447573"/>
                  </a:lnTo>
                  <a:lnTo>
                    <a:pt x="1275664" y="447573"/>
                  </a:lnTo>
                  <a:lnTo>
                    <a:pt x="1275664" y="392760"/>
                  </a:lnTo>
                  <a:close/>
                </a:path>
                <a:path w="2545715" h="447675">
                  <a:moveTo>
                    <a:pt x="1275664" y="327279"/>
                  </a:moveTo>
                  <a:lnTo>
                    <a:pt x="1233043" y="327279"/>
                  </a:lnTo>
                  <a:lnTo>
                    <a:pt x="1233043" y="382092"/>
                  </a:lnTo>
                  <a:lnTo>
                    <a:pt x="1275664" y="382092"/>
                  </a:lnTo>
                  <a:lnTo>
                    <a:pt x="1275664" y="327279"/>
                  </a:lnTo>
                  <a:close/>
                </a:path>
                <a:path w="2545715" h="447675">
                  <a:moveTo>
                    <a:pt x="1275664" y="170510"/>
                  </a:moveTo>
                  <a:lnTo>
                    <a:pt x="1233043" y="170510"/>
                  </a:lnTo>
                  <a:lnTo>
                    <a:pt x="1233043" y="225323"/>
                  </a:lnTo>
                  <a:lnTo>
                    <a:pt x="1275664" y="225323"/>
                  </a:lnTo>
                  <a:lnTo>
                    <a:pt x="1275664" y="170510"/>
                  </a:lnTo>
                  <a:close/>
                </a:path>
                <a:path w="2545715" h="447675">
                  <a:moveTo>
                    <a:pt x="1275664" y="105029"/>
                  </a:moveTo>
                  <a:lnTo>
                    <a:pt x="1233043" y="105029"/>
                  </a:lnTo>
                  <a:lnTo>
                    <a:pt x="1233043" y="159842"/>
                  </a:lnTo>
                  <a:lnTo>
                    <a:pt x="1275664" y="159842"/>
                  </a:lnTo>
                  <a:lnTo>
                    <a:pt x="1275664" y="105029"/>
                  </a:lnTo>
                  <a:close/>
                </a:path>
                <a:path w="2545715" h="447675">
                  <a:moveTo>
                    <a:pt x="1325918" y="392760"/>
                  </a:moveTo>
                  <a:lnTo>
                    <a:pt x="1283246" y="392760"/>
                  </a:lnTo>
                  <a:lnTo>
                    <a:pt x="1283246" y="447573"/>
                  </a:lnTo>
                  <a:lnTo>
                    <a:pt x="1325918" y="447573"/>
                  </a:lnTo>
                  <a:lnTo>
                    <a:pt x="1325918" y="392760"/>
                  </a:lnTo>
                  <a:close/>
                </a:path>
                <a:path w="2545715" h="447675">
                  <a:moveTo>
                    <a:pt x="1325918" y="327279"/>
                  </a:moveTo>
                  <a:lnTo>
                    <a:pt x="1283246" y="327279"/>
                  </a:lnTo>
                  <a:lnTo>
                    <a:pt x="1283246" y="382092"/>
                  </a:lnTo>
                  <a:lnTo>
                    <a:pt x="1325918" y="382092"/>
                  </a:lnTo>
                  <a:lnTo>
                    <a:pt x="1325918" y="327279"/>
                  </a:lnTo>
                  <a:close/>
                </a:path>
                <a:path w="2545715" h="447675">
                  <a:moveTo>
                    <a:pt x="1325918" y="170510"/>
                  </a:moveTo>
                  <a:lnTo>
                    <a:pt x="1283246" y="170510"/>
                  </a:lnTo>
                  <a:lnTo>
                    <a:pt x="1283246" y="225323"/>
                  </a:lnTo>
                  <a:lnTo>
                    <a:pt x="1325918" y="225323"/>
                  </a:lnTo>
                  <a:lnTo>
                    <a:pt x="1325918" y="170510"/>
                  </a:lnTo>
                  <a:close/>
                </a:path>
                <a:path w="2545715" h="447675">
                  <a:moveTo>
                    <a:pt x="1325918" y="105029"/>
                  </a:moveTo>
                  <a:lnTo>
                    <a:pt x="1283246" y="105029"/>
                  </a:lnTo>
                  <a:lnTo>
                    <a:pt x="1283246" y="159842"/>
                  </a:lnTo>
                  <a:lnTo>
                    <a:pt x="1325918" y="159842"/>
                  </a:lnTo>
                  <a:lnTo>
                    <a:pt x="1325918" y="105029"/>
                  </a:lnTo>
                  <a:close/>
                </a:path>
                <a:path w="2545715" h="447675">
                  <a:moveTo>
                    <a:pt x="1391348" y="270967"/>
                  </a:moveTo>
                  <a:lnTo>
                    <a:pt x="1167561" y="270967"/>
                  </a:lnTo>
                  <a:lnTo>
                    <a:pt x="1167561" y="299885"/>
                  </a:lnTo>
                  <a:lnTo>
                    <a:pt x="1391348" y="299885"/>
                  </a:lnTo>
                  <a:lnTo>
                    <a:pt x="1391348" y="270967"/>
                  </a:lnTo>
                  <a:close/>
                </a:path>
                <a:path w="2545715" h="447675">
                  <a:moveTo>
                    <a:pt x="1525295" y="354711"/>
                  </a:moveTo>
                  <a:lnTo>
                    <a:pt x="1482674" y="354711"/>
                  </a:lnTo>
                  <a:lnTo>
                    <a:pt x="1482674" y="411010"/>
                  </a:lnTo>
                  <a:lnTo>
                    <a:pt x="1525295" y="411010"/>
                  </a:lnTo>
                  <a:lnTo>
                    <a:pt x="1525295" y="354711"/>
                  </a:lnTo>
                  <a:close/>
                </a:path>
                <a:path w="2545715" h="447675">
                  <a:moveTo>
                    <a:pt x="1525295" y="290766"/>
                  </a:moveTo>
                  <a:lnTo>
                    <a:pt x="1482674" y="290766"/>
                  </a:lnTo>
                  <a:lnTo>
                    <a:pt x="1482674" y="345579"/>
                  </a:lnTo>
                  <a:lnTo>
                    <a:pt x="1525295" y="345579"/>
                  </a:lnTo>
                  <a:lnTo>
                    <a:pt x="1525295" y="290766"/>
                  </a:lnTo>
                  <a:close/>
                </a:path>
                <a:path w="2545715" h="447675">
                  <a:moveTo>
                    <a:pt x="1525295" y="170510"/>
                  </a:moveTo>
                  <a:lnTo>
                    <a:pt x="1482674" y="170510"/>
                  </a:lnTo>
                  <a:lnTo>
                    <a:pt x="1482674" y="226809"/>
                  </a:lnTo>
                  <a:lnTo>
                    <a:pt x="1525295" y="226809"/>
                  </a:lnTo>
                  <a:lnTo>
                    <a:pt x="1525295" y="170510"/>
                  </a:lnTo>
                  <a:close/>
                </a:path>
                <a:path w="2545715" h="447675">
                  <a:moveTo>
                    <a:pt x="1525295" y="106565"/>
                  </a:moveTo>
                  <a:lnTo>
                    <a:pt x="1482674" y="106565"/>
                  </a:lnTo>
                  <a:lnTo>
                    <a:pt x="1482674" y="161378"/>
                  </a:lnTo>
                  <a:lnTo>
                    <a:pt x="1525295" y="161378"/>
                  </a:lnTo>
                  <a:lnTo>
                    <a:pt x="1525295" y="106565"/>
                  </a:lnTo>
                  <a:close/>
                </a:path>
                <a:path w="2545715" h="447675">
                  <a:moveTo>
                    <a:pt x="1574012" y="354711"/>
                  </a:moveTo>
                  <a:lnTo>
                    <a:pt x="1531391" y="354711"/>
                  </a:lnTo>
                  <a:lnTo>
                    <a:pt x="1531391" y="411010"/>
                  </a:lnTo>
                  <a:lnTo>
                    <a:pt x="1574012" y="411010"/>
                  </a:lnTo>
                  <a:lnTo>
                    <a:pt x="1574012" y="354711"/>
                  </a:lnTo>
                  <a:close/>
                </a:path>
                <a:path w="2545715" h="447675">
                  <a:moveTo>
                    <a:pt x="1574012" y="290766"/>
                  </a:moveTo>
                  <a:lnTo>
                    <a:pt x="1531391" y="290766"/>
                  </a:lnTo>
                  <a:lnTo>
                    <a:pt x="1531391" y="345579"/>
                  </a:lnTo>
                  <a:lnTo>
                    <a:pt x="1574012" y="345579"/>
                  </a:lnTo>
                  <a:lnTo>
                    <a:pt x="1574012" y="290766"/>
                  </a:lnTo>
                  <a:close/>
                </a:path>
                <a:path w="2545715" h="447675">
                  <a:moveTo>
                    <a:pt x="1574012" y="170510"/>
                  </a:moveTo>
                  <a:lnTo>
                    <a:pt x="1531391" y="170510"/>
                  </a:lnTo>
                  <a:lnTo>
                    <a:pt x="1531391" y="226809"/>
                  </a:lnTo>
                  <a:lnTo>
                    <a:pt x="1574012" y="226809"/>
                  </a:lnTo>
                  <a:lnTo>
                    <a:pt x="1574012" y="170510"/>
                  </a:lnTo>
                  <a:close/>
                </a:path>
                <a:path w="2545715" h="447675">
                  <a:moveTo>
                    <a:pt x="1574012" y="106565"/>
                  </a:moveTo>
                  <a:lnTo>
                    <a:pt x="1531391" y="106565"/>
                  </a:lnTo>
                  <a:lnTo>
                    <a:pt x="1531391" y="161378"/>
                  </a:lnTo>
                  <a:lnTo>
                    <a:pt x="1574012" y="161378"/>
                  </a:lnTo>
                  <a:lnTo>
                    <a:pt x="1574012" y="106565"/>
                  </a:lnTo>
                  <a:close/>
                </a:path>
                <a:path w="2545715" h="447675">
                  <a:moveTo>
                    <a:pt x="1709496" y="0"/>
                  </a:moveTo>
                  <a:lnTo>
                    <a:pt x="834186" y="0"/>
                  </a:lnTo>
                  <a:lnTo>
                    <a:pt x="834186" y="15227"/>
                  </a:lnTo>
                  <a:lnTo>
                    <a:pt x="1709496" y="15227"/>
                  </a:lnTo>
                  <a:lnTo>
                    <a:pt x="1709496" y="0"/>
                  </a:lnTo>
                  <a:close/>
                </a:path>
                <a:path w="2545715" h="447675">
                  <a:moveTo>
                    <a:pt x="1747545" y="354711"/>
                  </a:moveTo>
                  <a:lnTo>
                    <a:pt x="1706473" y="354711"/>
                  </a:lnTo>
                  <a:lnTo>
                    <a:pt x="1706473" y="411010"/>
                  </a:lnTo>
                  <a:lnTo>
                    <a:pt x="1747545" y="411010"/>
                  </a:lnTo>
                  <a:lnTo>
                    <a:pt x="1747545" y="354711"/>
                  </a:lnTo>
                  <a:close/>
                </a:path>
                <a:path w="2545715" h="447675">
                  <a:moveTo>
                    <a:pt x="1747545" y="290766"/>
                  </a:moveTo>
                  <a:lnTo>
                    <a:pt x="1706473" y="290766"/>
                  </a:lnTo>
                  <a:lnTo>
                    <a:pt x="1706473" y="345579"/>
                  </a:lnTo>
                  <a:lnTo>
                    <a:pt x="1747545" y="345579"/>
                  </a:lnTo>
                  <a:lnTo>
                    <a:pt x="1747545" y="290766"/>
                  </a:lnTo>
                  <a:close/>
                </a:path>
                <a:path w="2545715" h="447675">
                  <a:moveTo>
                    <a:pt x="1747545" y="170510"/>
                  </a:moveTo>
                  <a:lnTo>
                    <a:pt x="1706473" y="170510"/>
                  </a:lnTo>
                  <a:lnTo>
                    <a:pt x="1706473" y="226809"/>
                  </a:lnTo>
                  <a:lnTo>
                    <a:pt x="1747545" y="226809"/>
                  </a:lnTo>
                  <a:lnTo>
                    <a:pt x="1747545" y="170510"/>
                  </a:lnTo>
                  <a:close/>
                </a:path>
                <a:path w="2545715" h="447675">
                  <a:moveTo>
                    <a:pt x="1747545" y="106565"/>
                  </a:moveTo>
                  <a:lnTo>
                    <a:pt x="1706473" y="106565"/>
                  </a:lnTo>
                  <a:lnTo>
                    <a:pt x="1706473" y="161378"/>
                  </a:lnTo>
                  <a:lnTo>
                    <a:pt x="1747545" y="161378"/>
                  </a:lnTo>
                  <a:lnTo>
                    <a:pt x="1747545" y="106565"/>
                  </a:lnTo>
                  <a:close/>
                </a:path>
                <a:path w="2545715" h="447675">
                  <a:moveTo>
                    <a:pt x="1838871" y="354711"/>
                  </a:moveTo>
                  <a:lnTo>
                    <a:pt x="1797799" y="354711"/>
                  </a:lnTo>
                  <a:lnTo>
                    <a:pt x="1797799" y="411010"/>
                  </a:lnTo>
                  <a:lnTo>
                    <a:pt x="1838871" y="411010"/>
                  </a:lnTo>
                  <a:lnTo>
                    <a:pt x="1838871" y="354711"/>
                  </a:lnTo>
                  <a:close/>
                </a:path>
                <a:path w="2545715" h="447675">
                  <a:moveTo>
                    <a:pt x="1838871" y="290766"/>
                  </a:moveTo>
                  <a:lnTo>
                    <a:pt x="1797799" y="290766"/>
                  </a:lnTo>
                  <a:lnTo>
                    <a:pt x="1797799" y="345579"/>
                  </a:lnTo>
                  <a:lnTo>
                    <a:pt x="1838871" y="345579"/>
                  </a:lnTo>
                  <a:lnTo>
                    <a:pt x="1838871" y="290766"/>
                  </a:lnTo>
                  <a:close/>
                </a:path>
                <a:path w="2545715" h="447675">
                  <a:moveTo>
                    <a:pt x="1838871" y="170510"/>
                  </a:moveTo>
                  <a:lnTo>
                    <a:pt x="1797799" y="170510"/>
                  </a:lnTo>
                  <a:lnTo>
                    <a:pt x="1797799" y="226809"/>
                  </a:lnTo>
                  <a:lnTo>
                    <a:pt x="1838871" y="226809"/>
                  </a:lnTo>
                  <a:lnTo>
                    <a:pt x="1838871" y="170510"/>
                  </a:lnTo>
                  <a:close/>
                </a:path>
                <a:path w="2545715" h="447675">
                  <a:moveTo>
                    <a:pt x="1838871" y="106565"/>
                  </a:moveTo>
                  <a:lnTo>
                    <a:pt x="1797799" y="106565"/>
                  </a:lnTo>
                  <a:lnTo>
                    <a:pt x="1797799" y="161378"/>
                  </a:lnTo>
                  <a:lnTo>
                    <a:pt x="1838871" y="161378"/>
                  </a:lnTo>
                  <a:lnTo>
                    <a:pt x="1838871" y="106565"/>
                  </a:lnTo>
                  <a:close/>
                </a:path>
                <a:path w="2545715" h="447675">
                  <a:moveTo>
                    <a:pt x="1889125" y="354711"/>
                  </a:moveTo>
                  <a:lnTo>
                    <a:pt x="1846516" y="354711"/>
                  </a:lnTo>
                  <a:lnTo>
                    <a:pt x="1846516" y="411010"/>
                  </a:lnTo>
                  <a:lnTo>
                    <a:pt x="1889125" y="411010"/>
                  </a:lnTo>
                  <a:lnTo>
                    <a:pt x="1889125" y="354711"/>
                  </a:lnTo>
                  <a:close/>
                </a:path>
                <a:path w="2545715" h="447675">
                  <a:moveTo>
                    <a:pt x="1889125" y="290766"/>
                  </a:moveTo>
                  <a:lnTo>
                    <a:pt x="1846516" y="290766"/>
                  </a:lnTo>
                  <a:lnTo>
                    <a:pt x="1846516" y="345579"/>
                  </a:lnTo>
                  <a:lnTo>
                    <a:pt x="1889125" y="345579"/>
                  </a:lnTo>
                  <a:lnTo>
                    <a:pt x="1889125" y="290766"/>
                  </a:lnTo>
                  <a:close/>
                </a:path>
                <a:path w="2545715" h="447675">
                  <a:moveTo>
                    <a:pt x="1889125" y="170510"/>
                  </a:moveTo>
                  <a:lnTo>
                    <a:pt x="1846516" y="170510"/>
                  </a:lnTo>
                  <a:lnTo>
                    <a:pt x="1846516" y="226809"/>
                  </a:lnTo>
                  <a:lnTo>
                    <a:pt x="1889125" y="226809"/>
                  </a:lnTo>
                  <a:lnTo>
                    <a:pt x="1889125" y="170510"/>
                  </a:lnTo>
                  <a:close/>
                </a:path>
                <a:path w="2545715" h="447675">
                  <a:moveTo>
                    <a:pt x="1889125" y="106565"/>
                  </a:moveTo>
                  <a:lnTo>
                    <a:pt x="1846516" y="106565"/>
                  </a:lnTo>
                  <a:lnTo>
                    <a:pt x="1846516" y="161378"/>
                  </a:lnTo>
                  <a:lnTo>
                    <a:pt x="1889125" y="161378"/>
                  </a:lnTo>
                  <a:lnTo>
                    <a:pt x="1889125" y="106565"/>
                  </a:lnTo>
                  <a:close/>
                </a:path>
                <a:path w="2545715" h="447675">
                  <a:moveTo>
                    <a:pt x="1937842" y="354711"/>
                  </a:moveTo>
                  <a:lnTo>
                    <a:pt x="1895233" y="354711"/>
                  </a:lnTo>
                  <a:lnTo>
                    <a:pt x="1895233" y="411010"/>
                  </a:lnTo>
                  <a:lnTo>
                    <a:pt x="1937842" y="411010"/>
                  </a:lnTo>
                  <a:lnTo>
                    <a:pt x="1937842" y="354711"/>
                  </a:lnTo>
                  <a:close/>
                </a:path>
                <a:path w="2545715" h="447675">
                  <a:moveTo>
                    <a:pt x="1937842" y="290766"/>
                  </a:moveTo>
                  <a:lnTo>
                    <a:pt x="1895233" y="290766"/>
                  </a:lnTo>
                  <a:lnTo>
                    <a:pt x="1895233" y="345579"/>
                  </a:lnTo>
                  <a:lnTo>
                    <a:pt x="1937842" y="345579"/>
                  </a:lnTo>
                  <a:lnTo>
                    <a:pt x="1937842" y="290766"/>
                  </a:lnTo>
                  <a:close/>
                </a:path>
                <a:path w="2545715" h="447675">
                  <a:moveTo>
                    <a:pt x="1937842" y="170510"/>
                  </a:moveTo>
                  <a:lnTo>
                    <a:pt x="1895233" y="170510"/>
                  </a:lnTo>
                  <a:lnTo>
                    <a:pt x="1895233" y="226809"/>
                  </a:lnTo>
                  <a:lnTo>
                    <a:pt x="1937842" y="226809"/>
                  </a:lnTo>
                  <a:lnTo>
                    <a:pt x="1937842" y="170510"/>
                  </a:lnTo>
                  <a:close/>
                </a:path>
                <a:path w="2545715" h="447675">
                  <a:moveTo>
                    <a:pt x="1937842" y="106565"/>
                  </a:moveTo>
                  <a:lnTo>
                    <a:pt x="1895233" y="106565"/>
                  </a:lnTo>
                  <a:lnTo>
                    <a:pt x="1895233" y="161378"/>
                  </a:lnTo>
                  <a:lnTo>
                    <a:pt x="1937842" y="161378"/>
                  </a:lnTo>
                  <a:lnTo>
                    <a:pt x="1937842" y="106565"/>
                  </a:lnTo>
                  <a:close/>
                </a:path>
                <a:path w="2545715" h="447675">
                  <a:moveTo>
                    <a:pt x="2027643" y="354711"/>
                  </a:moveTo>
                  <a:lnTo>
                    <a:pt x="1985022" y="354711"/>
                  </a:lnTo>
                  <a:lnTo>
                    <a:pt x="1985022" y="411010"/>
                  </a:lnTo>
                  <a:lnTo>
                    <a:pt x="2027643" y="411010"/>
                  </a:lnTo>
                  <a:lnTo>
                    <a:pt x="2027643" y="354711"/>
                  </a:lnTo>
                  <a:close/>
                </a:path>
                <a:path w="2545715" h="447675">
                  <a:moveTo>
                    <a:pt x="2027643" y="290766"/>
                  </a:moveTo>
                  <a:lnTo>
                    <a:pt x="1985022" y="290766"/>
                  </a:lnTo>
                  <a:lnTo>
                    <a:pt x="1985022" y="345579"/>
                  </a:lnTo>
                  <a:lnTo>
                    <a:pt x="2027643" y="345579"/>
                  </a:lnTo>
                  <a:lnTo>
                    <a:pt x="2027643" y="290766"/>
                  </a:lnTo>
                  <a:close/>
                </a:path>
                <a:path w="2545715" h="447675">
                  <a:moveTo>
                    <a:pt x="2027643" y="170510"/>
                  </a:moveTo>
                  <a:lnTo>
                    <a:pt x="1985022" y="170510"/>
                  </a:lnTo>
                  <a:lnTo>
                    <a:pt x="1985022" y="226809"/>
                  </a:lnTo>
                  <a:lnTo>
                    <a:pt x="2027643" y="226809"/>
                  </a:lnTo>
                  <a:lnTo>
                    <a:pt x="2027643" y="170510"/>
                  </a:lnTo>
                  <a:close/>
                </a:path>
                <a:path w="2545715" h="447675">
                  <a:moveTo>
                    <a:pt x="2027643" y="106565"/>
                  </a:moveTo>
                  <a:lnTo>
                    <a:pt x="1985022" y="106565"/>
                  </a:lnTo>
                  <a:lnTo>
                    <a:pt x="1985022" y="161378"/>
                  </a:lnTo>
                  <a:lnTo>
                    <a:pt x="2027643" y="161378"/>
                  </a:lnTo>
                  <a:lnTo>
                    <a:pt x="2027643" y="106565"/>
                  </a:lnTo>
                  <a:close/>
                </a:path>
                <a:path w="2545715" h="447675">
                  <a:moveTo>
                    <a:pt x="2545219" y="48717"/>
                  </a:moveTo>
                  <a:lnTo>
                    <a:pt x="1669910" y="48717"/>
                  </a:lnTo>
                  <a:lnTo>
                    <a:pt x="1669910" y="63944"/>
                  </a:lnTo>
                  <a:lnTo>
                    <a:pt x="2545219" y="63944"/>
                  </a:lnTo>
                  <a:lnTo>
                    <a:pt x="2545219" y="48717"/>
                  </a:lnTo>
                  <a:close/>
                </a:path>
              </a:pathLst>
            </a:custGeom>
            <a:solidFill>
              <a:srgbClr val="FFFFFF"/>
            </a:solidFill>
          </p:spPr>
          <p:txBody>
            <a:bodyPr wrap="square" lIns="0" tIns="0" rIns="0" bIns="0" rtlCol="0"/>
            <a:lstStyle/>
            <a:p>
              <a:endParaRPr/>
            </a:p>
          </p:txBody>
        </p:sp>
        <p:pic>
          <p:nvPicPr>
            <p:cNvPr id="11" name="object 11"/>
            <p:cNvPicPr/>
            <p:nvPr/>
          </p:nvPicPr>
          <p:blipFill>
            <a:blip r:embed="rId4" cstate="print"/>
            <a:stretch>
              <a:fillRect/>
            </a:stretch>
          </p:blipFill>
          <p:spPr>
            <a:xfrm>
              <a:off x="3479901" y="2468612"/>
              <a:ext cx="98920" cy="98920"/>
            </a:xfrm>
            <a:prstGeom prst="rect">
              <a:avLst/>
            </a:prstGeom>
          </p:spPr>
        </p:pic>
      </p:grpSp>
      <p:sp>
        <p:nvSpPr>
          <p:cNvPr id="12" name="object 12"/>
          <p:cNvSpPr/>
          <p:nvPr/>
        </p:nvSpPr>
        <p:spPr>
          <a:xfrm>
            <a:off x="5309641" y="2756293"/>
            <a:ext cx="166370" cy="383540"/>
          </a:xfrm>
          <a:custGeom>
            <a:avLst/>
            <a:gdLst/>
            <a:ahLst/>
            <a:cxnLst/>
            <a:rect l="l" t="t" r="r" b="b"/>
            <a:pathLst>
              <a:path w="166370" h="383539">
                <a:moveTo>
                  <a:pt x="45694" y="25399"/>
                </a:moveTo>
                <a:lnTo>
                  <a:pt x="47180" y="22859"/>
                </a:lnTo>
                <a:lnTo>
                  <a:pt x="45694" y="19049"/>
                </a:lnTo>
                <a:lnTo>
                  <a:pt x="44157" y="12699"/>
                </a:lnTo>
                <a:lnTo>
                  <a:pt x="54813" y="3809"/>
                </a:lnTo>
                <a:lnTo>
                  <a:pt x="59385" y="2539"/>
                </a:lnTo>
                <a:lnTo>
                  <a:pt x="65481" y="0"/>
                </a:lnTo>
                <a:lnTo>
                  <a:pt x="70053" y="0"/>
                </a:lnTo>
                <a:lnTo>
                  <a:pt x="73075" y="1269"/>
                </a:lnTo>
                <a:lnTo>
                  <a:pt x="77641" y="1269"/>
                </a:lnTo>
                <a:lnTo>
                  <a:pt x="80670" y="2539"/>
                </a:lnTo>
                <a:lnTo>
                  <a:pt x="83743" y="2539"/>
                </a:lnTo>
                <a:lnTo>
                  <a:pt x="88303" y="12699"/>
                </a:lnTo>
                <a:lnTo>
                  <a:pt x="89839" y="17779"/>
                </a:lnTo>
                <a:lnTo>
                  <a:pt x="91325" y="24129"/>
                </a:lnTo>
                <a:lnTo>
                  <a:pt x="47180" y="24129"/>
                </a:lnTo>
                <a:lnTo>
                  <a:pt x="45694" y="25399"/>
                </a:lnTo>
                <a:close/>
              </a:path>
              <a:path w="166370" h="383539">
                <a:moveTo>
                  <a:pt x="77641" y="1269"/>
                </a:moveTo>
                <a:lnTo>
                  <a:pt x="73075" y="1269"/>
                </a:lnTo>
                <a:lnTo>
                  <a:pt x="74612" y="0"/>
                </a:lnTo>
                <a:lnTo>
                  <a:pt x="77641" y="1269"/>
                </a:lnTo>
                <a:close/>
              </a:path>
              <a:path w="166370" h="383539">
                <a:moveTo>
                  <a:pt x="51739" y="365759"/>
                </a:moveTo>
                <a:lnTo>
                  <a:pt x="27381" y="365759"/>
                </a:lnTo>
                <a:lnTo>
                  <a:pt x="31953" y="361949"/>
                </a:lnTo>
                <a:lnTo>
                  <a:pt x="30454" y="360679"/>
                </a:lnTo>
                <a:lnTo>
                  <a:pt x="27381" y="358139"/>
                </a:lnTo>
                <a:lnTo>
                  <a:pt x="27381" y="347979"/>
                </a:lnTo>
                <a:lnTo>
                  <a:pt x="28917" y="345439"/>
                </a:lnTo>
                <a:lnTo>
                  <a:pt x="28917" y="334009"/>
                </a:lnTo>
                <a:lnTo>
                  <a:pt x="27381" y="330199"/>
                </a:lnTo>
                <a:lnTo>
                  <a:pt x="25895" y="323849"/>
                </a:lnTo>
                <a:lnTo>
                  <a:pt x="25895" y="311149"/>
                </a:lnTo>
                <a:lnTo>
                  <a:pt x="26754" y="306069"/>
                </a:lnTo>
                <a:lnTo>
                  <a:pt x="27195" y="299719"/>
                </a:lnTo>
                <a:lnTo>
                  <a:pt x="27276" y="295909"/>
                </a:lnTo>
                <a:lnTo>
                  <a:pt x="27381" y="285749"/>
                </a:lnTo>
                <a:lnTo>
                  <a:pt x="25895" y="280669"/>
                </a:lnTo>
                <a:lnTo>
                  <a:pt x="27381" y="271779"/>
                </a:lnTo>
                <a:lnTo>
                  <a:pt x="27381" y="264159"/>
                </a:lnTo>
                <a:lnTo>
                  <a:pt x="28917" y="251459"/>
                </a:lnTo>
                <a:lnTo>
                  <a:pt x="28917" y="247649"/>
                </a:lnTo>
                <a:lnTo>
                  <a:pt x="30454" y="242569"/>
                </a:lnTo>
                <a:lnTo>
                  <a:pt x="30454" y="223519"/>
                </a:lnTo>
                <a:lnTo>
                  <a:pt x="31953" y="218439"/>
                </a:lnTo>
                <a:lnTo>
                  <a:pt x="35026" y="209549"/>
                </a:lnTo>
                <a:lnTo>
                  <a:pt x="35026" y="196849"/>
                </a:lnTo>
                <a:lnTo>
                  <a:pt x="38049" y="185419"/>
                </a:lnTo>
                <a:lnTo>
                  <a:pt x="38049" y="184149"/>
                </a:lnTo>
                <a:lnTo>
                  <a:pt x="36563" y="181609"/>
                </a:lnTo>
                <a:lnTo>
                  <a:pt x="33489" y="180339"/>
                </a:lnTo>
                <a:lnTo>
                  <a:pt x="30454" y="171449"/>
                </a:lnTo>
                <a:lnTo>
                  <a:pt x="28917" y="170179"/>
                </a:lnTo>
                <a:lnTo>
                  <a:pt x="28917" y="168909"/>
                </a:lnTo>
                <a:lnTo>
                  <a:pt x="27381" y="165099"/>
                </a:lnTo>
                <a:lnTo>
                  <a:pt x="27381" y="162559"/>
                </a:lnTo>
                <a:lnTo>
                  <a:pt x="25895" y="158749"/>
                </a:lnTo>
                <a:lnTo>
                  <a:pt x="19799" y="146049"/>
                </a:lnTo>
                <a:lnTo>
                  <a:pt x="13690" y="135889"/>
                </a:lnTo>
                <a:lnTo>
                  <a:pt x="9131" y="124459"/>
                </a:lnTo>
                <a:lnTo>
                  <a:pt x="7645" y="120649"/>
                </a:lnTo>
                <a:lnTo>
                  <a:pt x="7645" y="119379"/>
                </a:lnTo>
                <a:lnTo>
                  <a:pt x="9131" y="115569"/>
                </a:lnTo>
                <a:lnTo>
                  <a:pt x="10668" y="110489"/>
                </a:lnTo>
                <a:lnTo>
                  <a:pt x="12204" y="107949"/>
                </a:lnTo>
                <a:lnTo>
                  <a:pt x="15227" y="93979"/>
                </a:lnTo>
                <a:lnTo>
                  <a:pt x="13690" y="93979"/>
                </a:lnTo>
                <a:lnTo>
                  <a:pt x="13690" y="92709"/>
                </a:lnTo>
                <a:lnTo>
                  <a:pt x="18262" y="86359"/>
                </a:lnTo>
                <a:lnTo>
                  <a:pt x="19799" y="80009"/>
                </a:lnTo>
                <a:lnTo>
                  <a:pt x="22821" y="73659"/>
                </a:lnTo>
                <a:lnTo>
                  <a:pt x="27381" y="71119"/>
                </a:lnTo>
                <a:lnTo>
                  <a:pt x="28917" y="64769"/>
                </a:lnTo>
                <a:lnTo>
                  <a:pt x="36563" y="63499"/>
                </a:lnTo>
                <a:lnTo>
                  <a:pt x="41122" y="62229"/>
                </a:lnTo>
                <a:lnTo>
                  <a:pt x="41122" y="58419"/>
                </a:lnTo>
                <a:lnTo>
                  <a:pt x="51739" y="58419"/>
                </a:lnTo>
                <a:lnTo>
                  <a:pt x="53276" y="57149"/>
                </a:lnTo>
                <a:lnTo>
                  <a:pt x="56311" y="57149"/>
                </a:lnTo>
                <a:lnTo>
                  <a:pt x="56311" y="50799"/>
                </a:lnTo>
                <a:lnTo>
                  <a:pt x="53276" y="48259"/>
                </a:lnTo>
                <a:lnTo>
                  <a:pt x="53276" y="44449"/>
                </a:lnTo>
                <a:lnTo>
                  <a:pt x="50253" y="33019"/>
                </a:lnTo>
                <a:lnTo>
                  <a:pt x="48717" y="33019"/>
                </a:lnTo>
                <a:lnTo>
                  <a:pt x="48717" y="27939"/>
                </a:lnTo>
                <a:lnTo>
                  <a:pt x="47180" y="24129"/>
                </a:lnTo>
                <a:lnTo>
                  <a:pt x="91325" y="24129"/>
                </a:lnTo>
                <a:lnTo>
                  <a:pt x="89839" y="27939"/>
                </a:lnTo>
                <a:lnTo>
                  <a:pt x="88303" y="33019"/>
                </a:lnTo>
                <a:lnTo>
                  <a:pt x="88303" y="34289"/>
                </a:lnTo>
                <a:lnTo>
                  <a:pt x="85229" y="39369"/>
                </a:lnTo>
                <a:lnTo>
                  <a:pt x="83743" y="39369"/>
                </a:lnTo>
                <a:lnTo>
                  <a:pt x="83743" y="40639"/>
                </a:lnTo>
                <a:lnTo>
                  <a:pt x="82207" y="41909"/>
                </a:lnTo>
                <a:lnTo>
                  <a:pt x="82207" y="49529"/>
                </a:lnTo>
                <a:lnTo>
                  <a:pt x="85229" y="52069"/>
                </a:lnTo>
                <a:lnTo>
                  <a:pt x="85229" y="54609"/>
                </a:lnTo>
                <a:lnTo>
                  <a:pt x="131227" y="54609"/>
                </a:lnTo>
                <a:lnTo>
                  <a:pt x="132231" y="57149"/>
                </a:lnTo>
                <a:lnTo>
                  <a:pt x="133946" y="69849"/>
                </a:lnTo>
                <a:lnTo>
                  <a:pt x="135483" y="72389"/>
                </a:lnTo>
                <a:lnTo>
                  <a:pt x="135483" y="81279"/>
                </a:lnTo>
                <a:lnTo>
                  <a:pt x="140812" y="86359"/>
                </a:lnTo>
                <a:lnTo>
                  <a:pt x="148431" y="92709"/>
                </a:lnTo>
                <a:lnTo>
                  <a:pt x="152240" y="96519"/>
                </a:lnTo>
                <a:lnTo>
                  <a:pt x="38049" y="96519"/>
                </a:lnTo>
                <a:lnTo>
                  <a:pt x="36563" y="100329"/>
                </a:lnTo>
                <a:lnTo>
                  <a:pt x="36563" y="102869"/>
                </a:lnTo>
                <a:lnTo>
                  <a:pt x="35948" y="104139"/>
                </a:lnTo>
                <a:lnTo>
                  <a:pt x="28917" y="104139"/>
                </a:lnTo>
                <a:lnTo>
                  <a:pt x="28917" y="107949"/>
                </a:lnTo>
                <a:lnTo>
                  <a:pt x="24358" y="115569"/>
                </a:lnTo>
                <a:lnTo>
                  <a:pt x="24358" y="118109"/>
                </a:lnTo>
                <a:lnTo>
                  <a:pt x="22821" y="119379"/>
                </a:lnTo>
                <a:lnTo>
                  <a:pt x="22821" y="123189"/>
                </a:lnTo>
                <a:lnTo>
                  <a:pt x="24358" y="125729"/>
                </a:lnTo>
                <a:lnTo>
                  <a:pt x="27381" y="128269"/>
                </a:lnTo>
                <a:lnTo>
                  <a:pt x="33489" y="148589"/>
                </a:lnTo>
                <a:lnTo>
                  <a:pt x="33489" y="149859"/>
                </a:lnTo>
                <a:lnTo>
                  <a:pt x="35026" y="153669"/>
                </a:lnTo>
                <a:lnTo>
                  <a:pt x="36563" y="156209"/>
                </a:lnTo>
                <a:lnTo>
                  <a:pt x="39585" y="157479"/>
                </a:lnTo>
                <a:lnTo>
                  <a:pt x="39585" y="162559"/>
                </a:lnTo>
                <a:lnTo>
                  <a:pt x="41122" y="163829"/>
                </a:lnTo>
                <a:lnTo>
                  <a:pt x="132461" y="163829"/>
                </a:lnTo>
                <a:lnTo>
                  <a:pt x="132549" y="166369"/>
                </a:lnTo>
                <a:lnTo>
                  <a:pt x="132726" y="168909"/>
                </a:lnTo>
                <a:lnTo>
                  <a:pt x="132849" y="171449"/>
                </a:lnTo>
                <a:lnTo>
                  <a:pt x="133022" y="177799"/>
                </a:lnTo>
                <a:lnTo>
                  <a:pt x="131807" y="186689"/>
                </a:lnTo>
                <a:lnTo>
                  <a:pt x="127888" y="194309"/>
                </a:lnTo>
                <a:lnTo>
                  <a:pt x="127888" y="195579"/>
                </a:lnTo>
                <a:lnTo>
                  <a:pt x="126352" y="195579"/>
                </a:lnTo>
                <a:lnTo>
                  <a:pt x="123329" y="199389"/>
                </a:lnTo>
                <a:lnTo>
                  <a:pt x="118770" y="200659"/>
                </a:lnTo>
                <a:lnTo>
                  <a:pt x="112661" y="200659"/>
                </a:lnTo>
                <a:lnTo>
                  <a:pt x="112554" y="209549"/>
                </a:lnTo>
                <a:lnTo>
                  <a:pt x="112421" y="215899"/>
                </a:lnTo>
                <a:lnTo>
                  <a:pt x="112379" y="217169"/>
                </a:lnTo>
                <a:lnTo>
                  <a:pt x="68516" y="217169"/>
                </a:lnTo>
                <a:lnTo>
                  <a:pt x="65481" y="229869"/>
                </a:lnTo>
                <a:lnTo>
                  <a:pt x="65481" y="234949"/>
                </a:lnTo>
                <a:lnTo>
                  <a:pt x="63166" y="242569"/>
                </a:lnTo>
                <a:lnTo>
                  <a:pt x="59570" y="255269"/>
                </a:lnTo>
                <a:lnTo>
                  <a:pt x="56263" y="269239"/>
                </a:lnTo>
                <a:lnTo>
                  <a:pt x="54813" y="276859"/>
                </a:lnTo>
                <a:lnTo>
                  <a:pt x="54813" y="280669"/>
                </a:lnTo>
                <a:lnTo>
                  <a:pt x="51739" y="287019"/>
                </a:lnTo>
                <a:lnTo>
                  <a:pt x="53276" y="294639"/>
                </a:lnTo>
                <a:lnTo>
                  <a:pt x="53924" y="300989"/>
                </a:lnTo>
                <a:lnTo>
                  <a:pt x="53852" y="308609"/>
                </a:lnTo>
                <a:lnTo>
                  <a:pt x="53492" y="317499"/>
                </a:lnTo>
                <a:lnTo>
                  <a:pt x="53276" y="323849"/>
                </a:lnTo>
                <a:lnTo>
                  <a:pt x="51739" y="327659"/>
                </a:lnTo>
                <a:lnTo>
                  <a:pt x="50253" y="341629"/>
                </a:lnTo>
                <a:lnTo>
                  <a:pt x="51739" y="342899"/>
                </a:lnTo>
                <a:lnTo>
                  <a:pt x="51739" y="345439"/>
                </a:lnTo>
                <a:lnTo>
                  <a:pt x="53276" y="355599"/>
                </a:lnTo>
                <a:lnTo>
                  <a:pt x="51739" y="356869"/>
                </a:lnTo>
                <a:lnTo>
                  <a:pt x="51739" y="360679"/>
                </a:lnTo>
                <a:lnTo>
                  <a:pt x="45694" y="361949"/>
                </a:lnTo>
                <a:lnTo>
                  <a:pt x="51739" y="364489"/>
                </a:lnTo>
                <a:lnTo>
                  <a:pt x="51739" y="365759"/>
                </a:lnTo>
                <a:close/>
              </a:path>
              <a:path w="166370" h="383539">
                <a:moveTo>
                  <a:pt x="131227" y="54609"/>
                </a:moveTo>
                <a:lnTo>
                  <a:pt x="86766" y="54609"/>
                </a:lnTo>
                <a:lnTo>
                  <a:pt x="88303" y="49529"/>
                </a:lnTo>
                <a:lnTo>
                  <a:pt x="91325" y="43179"/>
                </a:lnTo>
                <a:lnTo>
                  <a:pt x="94411" y="41909"/>
                </a:lnTo>
                <a:lnTo>
                  <a:pt x="99476" y="39369"/>
                </a:lnTo>
                <a:lnTo>
                  <a:pt x="105414" y="38099"/>
                </a:lnTo>
                <a:lnTo>
                  <a:pt x="111940" y="38099"/>
                </a:lnTo>
                <a:lnTo>
                  <a:pt x="118770" y="40639"/>
                </a:lnTo>
                <a:lnTo>
                  <a:pt x="124779" y="44449"/>
                </a:lnTo>
                <a:lnTo>
                  <a:pt x="129220" y="49529"/>
                </a:lnTo>
                <a:lnTo>
                  <a:pt x="131227" y="54609"/>
                </a:lnTo>
                <a:close/>
              </a:path>
              <a:path w="166370" h="383539">
                <a:moveTo>
                  <a:pt x="51739" y="58419"/>
                </a:moveTo>
                <a:lnTo>
                  <a:pt x="48717" y="58419"/>
                </a:lnTo>
                <a:lnTo>
                  <a:pt x="50253" y="57149"/>
                </a:lnTo>
                <a:lnTo>
                  <a:pt x="51739" y="58419"/>
                </a:lnTo>
                <a:close/>
              </a:path>
              <a:path w="166370" h="383539">
                <a:moveTo>
                  <a:pt x="36563" y="134619"/>
                </a:moveTo>
                <a:lnTo>
                  <a:pt x="35026" y="130809"/>
                </a:lnTo>
                <a:lnTo>
                  <a:pt x="41122" y="126999"/>
                </a:lnTo>
                <a:lnTo>
                  <a:pt x="41122" y="120649"/>
                </a:lnTo>
                <a:lnTo>
                  <a:pt x="42621" y="118109"/>
                </a:lnTo>
                <a:lnTo>
                  <a:pt x="39585" y="111759"/>
                </a:lnTo>
                <a:lnTo>
                  <a:pt x="39585" y="100329"/>
                </a:lnTo>
                <a:lnTo>
                  <a:pt x="38049" y="96519"/>
                </a:lnTo>
                <a:lnTo>
                  <a:pt x="152240" y="96519"/>
                </a:lnTo>
                <a:lnTo>
                  <a:pt x="156050" y="100329"/>
                </a:lnTo>
                <a:lnTo>
                  <a:pt x="160046" y="104139"/>
                </a:lnTo>
                <a:lnTo>
                  <a:pt x="132461" y="104139"/>
                </a:lnTo>
                <a:lnTo>
                  <a:pt x="132461" y="109219"/>
                </a:lnTo>
                <a:lnTo>
                  <a:pt x="130924" y="113029"/>
                </a:lnTo>
                <a:lnTo>
                  <a:pt x="132461" y="116839"/>
                </a:lnTo>
                <a:lnTo>
                  <a:pt x="132461" y="132079"/>
                </a:lnTo>
                <a:lnTo>
                  <a:pt x="42621" y="132079"/>
                </a:lnTo>
                <a:lnTo>
                  <a:pt x="41122" y="133349"/>
                </a:lnTo>
                <a:lnTo>
                  <a:pt x="36563" y="134619"/>
                </a:lnTo>
                <a:close/>
              </a:path>
              <a:path w="166370" h="383539">
                <a:moveTo>
                  <a:pt x="33489" y="109219"/>
                </a:moveTo>
                <a:lnTo>
                  <a:pt x="28917" y="104139"/>
                </a:lnTo>
                <a:lnTo>
                  <a:pt x="35948" y="104139"/>
                </a:lnTo>
                <a:lnTo>
                  <a:pt x="33489" y="109219"/>
                </a:lnTo>
                <a:close/>
              </a:path>
              <a:path w="166370" h="383539">
                <a:moveTo>
                  <a:pt x="152636" y="135889"/>
                </a:moveTo>
                <a:lnTo>
                  <a:pt x="132461" y="135889"/>
                </a:lnTo>
                <a:lnTo>
                  <a:pt x="135483" y="132079"/>
                </a:lnTo>
                <a:lnTo>
                  <a:pt x="141579" y="125729"/>
                </a:lnTo>
                <a:lnTo>
                  <a:pt x="144614" y="120649"/>
                </a:lnTo>
                <a:lnTo>
                  <a:pt x="149174" y="118109"/>
                </a:lnTo>
                <a:lnTo>
                  <a:pt x="147688" y="116839"/>
                </a:lnTo>
                <a:lnTo>
                  <a:pt x="138506" y="109219"/>
                </a:lnTo>
                <a:lnTo>
                  <a:pt x="132461" y="104139"/>
                </a:lnTo>
                <a:lnTo>
                  <a:pt x="160046" y="104139"/>
                </a:lnTo>
                <a:lnTo>
                  <a:pt x="161378" y="105409"/>
                </a:lnTo>
                <a:lnTo>
                  <a:pt x="164401" y="109219"/>
                </a:lnTo>
                <a:lnTo>
                  <a:pt x="164401" y="115569"/>
                </a:lnTo>
                <a:lnTo>
                  <a:pt x="165938" y="118109"/>
                </a:lnTo>
                <a:lnTo>
                  <a:pt x="165938" y="124459"/>
                </a:lnTo>
                <a:lnTo>
                  <a:pt x="155282" y="133349"/>
                </a:lnTo>
                <a:lnTo>
                  <a:pt x="152636" y="135889"/>
                </a:lnTo>
                <a:close/>
              </a:path>
              <a:path w="166370" h="383539">
                <a:moveTo>
                  <a:pt x="132461" y="163829"/>
                </a:moveTo>
                <a:lnTo>
                  <a:pt x="41122" y="163829"/>
                </a:lnTo>
                <a:lnTo>
                  <a:pt x="41122" y="151129"/>
                </a:lnTo>
                <a:lnTo>
                  <a:pt x="42621" y="140969"/>
                </a:lnTo>
                <a:lnTo>
                  <a:pt x="42621" y="132079"/>
                </a:lnTo>
                <a:lnTo>
                  <a:pt x="132461" y="132079"/>
                </a:lnTo>
                <a:lnTo>
                  <a:pt x="132461" y="135889"/>
                </a:lnTo>
                <a:lnTo>
                  <a:pt x="152636" y="135889"/>
                </a:lnTo>
                <a:lnTo>
                  <a:pt x="149989" y="138429"/>
                </a:lnTo>
                <a:lnTo>
                  <a:pt x="137718" y="148589"/>
                </a:lnTo>
                <a:lnTo>
                  <a:pt x="132461" y="153669"/>
                </a:lnTo>
                <a:lnTo>
                  <a:pt x="132461" y="156209"/>
                </a:lnTo>
                <a:lnTo>
                  <a:pt x="133946" y="157479"/>
                </a:lnTo>
                <a:lnTo>
                  <a:pt x="134459" y="158749"/>
                </a:lnTo>
                <a:lnTo>
                  <a:pt x="132461" y="158749"/>
                </a:lnTo>
                <a:lnTo>
                  <a:pt x="132461" y="163829"/>
                </a:lnTo>
                <a:close/>
              </a:path>
              <a:path w="166370" h="383539">
                <a:moveTo>
                  <a:pt x="135483" y="161289"/>
                </a:moveTo>
                <a:lnTo>
                  <a:pt x="132461" y="158749"/>
                </a:lnTo>
                <a:lnTo>
                  <a:pt x="134459" y="158749"/>
                </a:lnTo>
                <a:lnTo>
                  <a:pt x="135483" y="161289"/>
                </a:lnTo>
                <a:close/>
              </a:path>
              <a:path w="166370" h="383539">
                <a:moveTo>
                  <a:pt x="135483" y="177799"/>
                </a:moveTo>
                <a:lnTo>
                  <a:pt x="133946" y="172719"/>
                </a:lnTo>
                <a:lnTo>
                  <a:pt x="135483" y="161289"/>
                </a:lnTo>
                <a:lnTo>
                  <a:pt x="135483" y="166369"/>
                </a:lnTo>
                <a:lnTo>
                  <a:pt x="137020" y="172719"/>
                </a:lnTo>
                <a:lnTo>
                  <a:pt x="135483" y="177799"/>
                </a:lnTo>
                <a:close/>
              </a:path>
              <a:path w="166370" h="383539">
                <a:moveTo>
                  <a:pt x="137020" y="184149"/>
                </a:moveTo>
                <a:lnTo>
                  <a:pt x="135483" y="177799"/>
                </a:lnTo>
                <a:lnTo>
                  <a:pt x="137020" y="179069"/>
                </a:lnTo>
                <a:lnTo>
                  <a:pt x="137020" y="184149"/>
                </a:lnTo>
                <a:close/>
              </a:path>
              <a:path w="166370" h="383539">
                <a:moveTo>
                  <a:pt x="138506" y="186689"/>
                </a:moveTo>
                <a:lnTo>
                  <a:pt x="137020" y="186689"/>
                </a:lnTo>
                <a:lnTo>
                  <a:pt x="137020" y="184149"/>
                </a:lnTo>
                <a:lnTo>
                  <a:pt x="138506" y="185419"/>
                </a:lnTo>
                <a:lnTo>
                  <a:pt x="138506" y="186689"/>
                </a:lnTo>
                <a:close/>
              </a:path>
              <a:path w="166370" h="383539">
                <a:moveTo>
                  <a:pt x="138506" y="187959"/>
                </a:moveTo>
                <a:lnTo>
                  <a:pt x="138506" y="186689"/>
                </a:lnTo>
                <a:lnTo>
                  <a:pt x="141579" y="186689"/>
                </a:lnTo>
                <a:lnTo>
                  <a:pt x="138506" y="187959"/>
                </a:lnTo>
                <a:close/>
              </a:path>
              <a:path w="166370" h="383539">
                <a:moveTo>
                  <a:pt x="130924" y="209549"/>
                </a:moveTo>
                <a:lnTo>
                  <a:pt x="126352" y="209549"/>
                </a:lnTo>
                <a:lnTo>
                  <a:pt x="129387" y="204469"/>
                </a:lnTo>
                <a:lnTo>
                  <a:pt x="127888" y="201929"/>
                </a:lnTo>
                <a:lnTo>
                  <a:pt x="126352" y="200659"/>
                </a:lnTo>
                <a:lnTo>
                  <a:pt x="126352" y="195579"/>
                </a:lnTo>
                <a:lnTo>
                  <a:pt x="127888" y="195579"/>
                </a:lnTo>
                <a:lnTo>
                  <a:pt x="127888" y="200659"/>
                </a:lnTo>
                <a:lnTo>
                  <a:pt x="129387" y="201929"/>
                </a:lnTo>
                <a:lnTo>
                  <a:pt x="130924" y="204469"/>
                </a:lnTo>
                <a:lnTo>
                  <a:pt x="130924" y="209549"/>
                </a:lnTo>
                <a:close/>
              </a:path>
              <a:path w="166370" h="383539">
                <a:moveTo>
                  <a:pt x="103530" y="383539"/>
                </a:moveTo>
                <a:lnTo>
                  <a:pt x="82207" y="383539"/>
                </a:lnTo>
                <a:lnTo>
                  <a:pt x="77635" y="380999"/>
                </a:lnTo>
                <a:lnTo>
                  <a:pt x="77635" y="378459"/>
                </a:lnTo>
                <a:lnTo>
                  <a:pt x="80670" y="377189"/>
                </a:lnTo>
                <a:lnTo>
                  <a:pt x="83743" y="377189"/>
                </a:lnTo>
                <a:lnTo>
                  <a:pt x="85229" y="372109"/>
                </a:lnTo>
                <a:lnTo>
                  <a:pt x="85229" y="365759"/>
                </a:lnTo>
                <a:lnTo>
                  <a:pt x="86766" y="365759"/>
                </a:lnTo>
                <a:lnTo>
                  <a:pt x="86766" y="361949"/>
                </a:lnTo>
                <a:lnTo>
                  <a:pt x="88303" y="360679"/>
                </a:lnTo>
                <a:lnTo>
                  <a:pt x="91325" y="356869"/>
                </a:lnTo>
                <a:lnTo>
                  <a:pt x="91325" y="354329"/>
                </a:lnTo>
                <a:lnTo>
                  <a:pt x="89839" y="353059"/>
                </a:lnTo>
                <a:lnTo>
                  <a:pt x="88303" y="350519"/>
                </a:lnTo>
                <a:lnTo>
                  <a:pt x="91325" y="346709"/>
                </a:lnTo>
                <a:lnTo>
                  <a:pt x="89839" y="345439"/>
                </a:lnTo>
                <a:lnTo>
                  <a:pt x="88303" y="342899"/>
                </a:lnTo>
                <a:lnTo>
                  <a:pt x="88303" y="339089"/>
                </a:lnTo>
                <a:lnTo>
                  <a:pt x="89839" y="335279"/>
                </a:lnTo>
                <a:lnTo>
                  <a:pt x="91325" y="332739"/>
                </a:lnTo>
                <a:lnTo>
                  <a:pt x="89839" y="320039"/>
                </a:lnTo>
                <a:lnTo>
                  <a:pt x="85229" y="280669"/>
                </a:lnTo>
                <a:lnTo>
                  <a:pt x="83890" y="275589"/>
                </a:lnTo>
                <a:lnTo>
                  <a:pt x="82392" y="267969"/>
                </a:lnTo>
                <a:lnTo>
                  <a:pt x="81173" y="260349"/>
                </a:lnTo>
                <a:lnTo>
                  <a:pt x="80670" y="255269"/>
                </a:lnTo>
                <a:lnTo>
                  <a:pt x="79220" y="247649"/>
                </a:lnTo>
                <a:lnTo>
                  <a:pt x="75919" y="234949"/>
                </a:lnTo>
                <a:lnTo>
                  <a:pt x="72339" y="223519"/>
                </a:lnTo>
                <a:lnTo>
                  <a:pt x="70053" y="218439"/>
                </a:lnTo>
                <a:lnTo>
                  <a:pt x="68516" y="217169"/>
                </a:lnTo>
                <a:lnTo>
                  <a:pt x="112379" y="217169"/>
                </a:lnTo>
                <a:lnTo>
                  <a:pt x="111365" y="247649"/>
                </a:lnTo>
                <a:lnTo>
                  <a:pt x="111185" y="255269"/>
                </a:lnTo>
                <a:lnTo>
                  <a:pt x="111125" y="264159"/>
                </a:lnTo>
                <a:lnTo>
                  <a:pt x="112661" y="278129"/>
                </a:lnTo>
                <a:lnTo>
                  <a:pt x="112661" y="279399"/>
                </a:lnTo>
                <a:lnTo>
                  <a:pt x="114147" y="280669"/>
                </a:lnTo>
                <a:lnTo>
                  <a:pt x="112661" y="287019"/>
                </a:lnTo>
                <a:lnTo>
                  <a:pt x="112661" y="289559"/>
                </a:lnTo>
                <a:lnTo>
                  <a:pt x="114147" y="293369"/>
                </a:lnTo>
                <a:lnTo>
                  <a:pt x="114147" y="300989"/>
                </a:lnTo>
                <a:lnTo>
                  <a:pt x="115684" y="303529"/>
                </a:lnTo>
                <a:lnTo>
                  <a:pt x="116069" y="308609"/>
                </a:lnTo>
                <a:lnTo>
                  <a:pt x="115306" y="318769"/>
                </a:lnTo>
                <a:lnTo>
                  <a:pt x="113976" y="327659"/>
                </a:lnTo>
                <a:lnTo>
                  <a:pt x="112661" y="332739"/>
                </a:lnTo>
                <a:lnTo>
                  <a:pt x="112661" y="339089"/>
                </a:lnTo>
                <a:lnTo>
                  <a:pt x="111125" y="346709"/>
                </a:lnTo>
                <a:lnTo>
                  <a:pt x="111125" y="354329"/>
                </a:lnTo>
                <a:lnTo>
                  <a:pt x="106565" y="355599"/>
                </a:lnTo>
                <a:lnTo>
                  <a:pt x="105028" y="356869"/>
                </a:lnTo>
                <a:lnTo>
                  <a:pt x="106565" y="361949"/>
                </a:lnTo>
                <a:lnTo>
                  <a:pt x="106565" y="364489"/>
                </a:lnTo>
                <a:lnTo>
                  <a:pt x="105028" y="368299"/>
                </a:lnTo>
                <a:lnTo>
                  <a:pt x="108102" y="370839"/>
                </a:lnTo>
                <a:lnTo>
                  <a:pt x="105028" y="377189"/>
                </a:lnTo>
                <a:lnTo>
                  <a:pt x="103530" y="383539"/>
                </a:lnTo>
                <a:close/>
              </a:path>
              <a:path w="166370" h="383539">
                <a:moveTo>
                  <a:pt x="19799" y="383539"/>
                </a:moveTo>
                <a:lnTo>
                  <a:pt x="12204" y="383539"/>
                </a:lnTo>
                <a:lnTo>
                  <a:pt x="0" y="378459"/>
                </a:lnTo>
                <a:lnTo>
                  <a:pt x="1536" y="372109"/>
                </a:lnTo>
                <a:lnTo>
                  <a:pt x="12204" y="372109"/>
                </a:lnTo>
                <a:lnTo>
                  <a:pt x="16763" y="370839"/>
                </a:lnTo>
                <a:lnTo>
                  <a:pt x="21336" y="368299"/>
                </a:lnTo>
                <a:lnTo>
                  <a:pt x="21336" y="364489"/>
                </a:lnTo>
                <a:lnTo>
                  <a:pt x="22821" y="363219"/>
                </a:lnTo>
                <a:lnTo>
                  <a:pt x="24358" y="363219"/>
                </a:lnTo>
                <a:lnTo>
                  <a:pt x="24358" y="365759"/>
                </a:lnTo>
                <a:lnTo>
                  <a:pt x="51739" y="365759"/>
                </a:lnTo>
                <a:lnTo>
                  <a:pt x="51739" y="379729"/>
                </a:lnTo>
                <a:lnTo>
                  <a:pt x="30454" y="379729"/>
                </a:lnTo>
                <a:lnTo>
                  <a:pt x="24358" y="380999"/>
                </a:lnTo>
                <a:lnTo>
                  <a:pt x="19799" y="383539"/>
                </a:lnTo>
                <a:close/>
              </a:path>
              <a:path w="166370" h="383539">
                <a:moveTo>
                  <a:pt x="44157" y="380999"/>
                </a:moveTo>
                <a:lnTo>
                  <a:pt x="30454" y="379729"/>
                </a:lnTo>
                <a:lnTo>
                  <a:pt x="48717" y="379729"/>
                </a:lnTo>
                <a:lnTo>
                  <a:pt x="44157" y="380999"/>
                </a:lnTo>
                <a:close/>
              </a:path>
            </a:pathLst>
          </a:custGeom>
          <a:solidFill>
            <a:srgbClr val="C6C7C9"/>
          </a:solidFill>
        </p:spPr>
        <p:txBody>
          <a:bodyPr wrap="square" lIns="0" tIns="0" rIns="0" bIns="0" rtlCol="0"/>
          <a:lstStyle/>
          <a:p>
            <a:endParaRPr/>
          </a:p>
        </p:txBody>
      </p:sp>
      <p:pic>
        <p:nvPicPr>
          <p:cNvPr id="13" name="object 13"/>
          <p:cNvPicPr/>
          <p:nvPr/>
        </p:nvPicPr>
        <p:blipFill>
          <a:blip r:embed="rId5" cstate="print"/>
          <a:stretch>
            <a:fillRect/>
          </a:stretch>
        </p:blipFill>
        <p:spPr>
          <a:xfrm>
            <a:off x="922489" y="2588869"/>
            <a:ext cx="296862" cy="579983"/>
          </a:xfrm>
          <a:prstGeom prst="rect">
            <a:avLst/>
          </a:prstGeom>
        </p:spPr>
      </p:pic>
      <p:sp>
        <p:nvSpPr>
          <p:cNvPr id="14" name="object 14"/>
          <p:cNvSpPr/>
          <p:nvPr/>
        </p:nvSpPr>
        <p:spPr>
          <a:xfrm>
            <a:off x="1548155" y="2429026"/>
            <a:ext cx="957580" cy="749300"/>
          </a:xfrm>
          <a:custGeom>
            <a:avLst/>
            <a:gdLst/>
            <a:ahLst/>
            <a:cxnLst/>
            <a:rect l="l" t="t" r="r" b="b"/>
            <a:pathLst>
              <a:path w="957580" h="749300">
                <a:moveTo>
                  <a:pt x="226822" y="203720"/>
                </a:moveTo>
                <a:lnTo>
                  <a:pt x="225285" y="203720"/>
                </a:lnTo>
                <a:lnTo>
                  <a:pt x="225285" y="203911"/>
                </a:lnTo>
                <a:lnTo>
                  <a:pt x="226822" y="203720"/>
                </a:lnTo>
                <a:close/>
              </a:path>
              <a:path w="957580" h="749300">
                <a:moveTo>
                  <a:pt x="957465" y="360680"/>
                </a:moveTo>
                <a:lnTo>
                  <a:pt x="951407" y="360680"/>
                </a:lnTo>
                <a:lnTo>
                  <a:pt x="951407" y="358140"/>
                </a:lnTo>
                <a:lnTo>
                  <a:pt x="952906" y="356870"/>
                </a:lnTo>
                <a:lnTo>
                  <a:pt x="949871" y="355600"/>
                </a:lnTo>
                <a:lnTo>
                  <a:pt x="948334" y="355600"/>
                </a:lnTo>
                <a:lnTo>
                  <a:pt x="945311" y="354330"/>
                </a:lnTo>
                <a:lnTo>
                  <a:pt x="945311" y="349250"/>
                </a:lnTo>
                <a:lnTo>
                  <a:pt x="940752" y="346710"/>
                </a:lnTo>
                <a:lnTo>
                  <a:pt x="939203" y="346710"/>
                </a:lnTo>
                <a:lnTo>
                  <a:pt x="939203" y="345440"/>
                </a:lnTo>
                <a:lnTo>
                  <a:pt x="938212" y="342900"/>
                </a:lnTo>
                <a:lnTo>
                  <a:pt x="937717" y="341630"/>
                </a:lnTo>
                <a:lnTo>
                  <a:pt x="937717" y="340360"/>
                </a:lnTo>
                <a:lnTo>
                  <a:pt x="940752" y="339090"/>
                </a:lnTo>
                <a:lnTo>
                  <a:pt x="943775" y="334010"/>
                </a:lnTo>
                <a:lnTo>
                  <a:pt x="945311" y="326390"/>
                </a:lnTo>
                <a:lnTo>
                  <a:pt x="937717" y="326390"/>
                </a:lnTo>
                <a:lnTo>
                  <a:pt x="937717" y="323850"/>
                </a:lnTo>
                <a:lnTo>
                  <a:pt x="933107" y="320040"/>
                </a:lnTo>
                <a:lnTo>
                  <a:pt x="934643" y="318770"/>
                </a:lnTo>
                <a:lnTo>
                  <a:pt x="934643" y="317500"/>
                </a:lnTo>
                <a:lnTo>
                  <a:pt x="933107" y="316230"/>
                </a:lnTo>
                <a:lnTo>
                  <a:pt x="934643" y="316230"/>
                </a:lnTo>
                <a:lnTo>
                  <a:pt x="933107" y="312420"/>
                </a:lnTo>
                <a:lnTo>
                  <a:pt x="930084" y="308610"/>
                </a:lnTo>
                <a:lnTo>
                  <a:pt x="928547" y="304800"/>
                </a:lnTo>
                <a:lnTo>
                  <a:pt x="927049" y="302260"/>
                </a:lnTo>
                <a:lnTo>
                  <a:pt x="923975" y="299720"/>
                </a:lnTo>
                <a:lnTo>
                  <a:pt x="921956" y="297180"/>
                </a:lnTo>
                <a:lnTo>
                  <a:pt x="920953" y="295910"/>
                </a:lnTo>
                <a:lnTo>
                  <a:pt x="920953" y="294640"/>
                </a:lnTo>
                <a:lnTo>
                  <a:pt x="922489" y="294640"/>
                </a:lnTo>
                <a:lnTo>
                  <a:pt x="923975" y="293370"/>
                </a:lnTo>
                <a:lnTo>
                  <a:pt x="927049" y="287020"/>
                </a:lnTo>
                <a:lnTo>
                  <a:pt x="920953" y="280670"/>
                </a:lnTo>
                <a:lnTo>
                  <a:pt x="914857" y="280670"/>
                </a:lnTo>
                <a:lnTo>
                  <a:pt x="913358" y="276860"/>
                </a:lnTo>
                <a:lnTo>
                  <a:pt x="908799" y="273050"/>
                </a:lnTo>
                <a:lnTo>
                  <a:pt x="907262" y="272732"/>
                </a:lnTo>
                <a:lnTo>
                  <a:pt x="907262" y="303530"/>
                </a:lnTo>
                <a:lnTo>
                  <a:pt x="905725" y="303530"/>
                </a:lnTo>
                <a:lnTo>
                  <a:pt x="904189" y="302260"/>
                </a:lnTo>
                <a:lnTo>
                  <a:pt x="902690" y="302260"/>
                </a:lnTo>
                <a:lnTo>
                  <a:pt x="901153" y="300990"/>
                </a:lnTo>
                <a:lnTo>
                  <a:pt x="901153" y="299720"/>
                </a:lnTo>
                <a:lnTo>
                  <a:pt x="904189" y="299720"/>
                </a:lnTo>
                <a:lnTo>
                  <a:pt x="904189" y="300990"/>
                </a:lnTo>
                <a:lnTo>
                  <a:pt x="907262" y="303530"/>
                </a:lnTo>
                <a:lnTo>
                  <a:pt x="907262" y="272732"/>
                </a:lnTo>
                <a:lnTo>
                  <a:pt x="902690" y="271780"/>
                </a:lnTo>
                <a:lnTo>
                  <a:pt x="901153" y="270510"/>
                </a:lnTo>
                <a:lnTo>
                  <a:pt x="899617" y="270510"/>
                </a:lnTo>
                <a:lnTo>
                  <a:pt x="899617" y="431800"/>
                </a:lnTo>
                <a:lnTo>
                  <a:pt x="898131" y="433070"/>
                </a:lnTo>
                <a:lnTo>
                  <a:pt x="896594" y="433070"/>
                </a:lnTo>
                <a:lnTo>
                  <a:pt x="896594" y="431800"/>
                </a:lnTo>
                <a:lnTo>
                  <a:pt x="899617" y="431800"/>
                </a:lnTo>
                <a:lnTo>
                  <a:pt x="899617" y="270510"/>
                </a:lnTo>
                <a:lnTo>
                  <a:pt x="898131" y="266700"/>
                </a:lnTo>
                <a:lnTo>
                  <a:pt x="896594" y="265430"/>
                </a:lnTo>
                <a:lnTo>
                  <a:pt x="895057" y="264160"/>
                </a:lnTo>
                <a:lnTo>
                  <a:pt x="890498" y="264160"/>
                </a:lnTo>
                <a:lnTo>
                  <a:pt x="892035" y="262890"/>
                </a:lnTo>
                <a:lnTo>
                  <a:pt x="892035" y="261620"/>
                </a:lnTo>
                <a:lnTo>
                  <a:pt x="893572" y="259080"/>
                </a:lnTo>
                <a:lnTo>
                  <a:pt x="893572" y="257810"/>
                </a:lnTo>
                <a:lnTo>
                  <a:pt x="899617" y="255270"/>
                </a:lnTo>
                <a:lnTo>
                  <a:pt x="900379" y="254000"/>
                </a:lnTo>
                <a:lnTo>
                  <a:pt x="902690" y="250190"/>
                </a:lnTo>
                <a:lnTo>
                  <a:pt x="898131" y="247650"/>
                </a:lnTo>
                <a:lnTo>
                  <a:pt x="890498" y="243840"/>
                </a:lnTo>
                <a:lnTo>
                  <a:pt x="889000" y="243433"/>
                </a:lnTo>
                <a:lnTo>
                  <a:pt x="889000" y="440690"/>
                </a:lnTo>
                <a:lnTo>
                  <a:pt x="889000" y="441960"/>
                </a:lnTo>
                <a:lnTo>
                  <a:pt x="887463" y="444500"/>
                </a:lnTo>
                <a:lnTo>
                  <a:pt x="887463" y="440690"/>
                </a:lnTo>
                <a:lnTo>
                  <a:pt x="889000" y="440690"/>
                </a:lnTo>
                <a:lnTo>
                  <a:pt x="889000" y="243433"/>
                </a:lnTo>
                <a:lnTo>
                  <a:pt x="885926" y="242570"/>
                </a:lnTo>
                <a:lnTo>
                  <a:pt x="885926" y="240030"/>
                </a:lnTo>
                <a:lnTo>
                  <a:pt x="884440" y="238760"/>
                </a:lnTo>
                <a:lnTo>
                  <a:pt x="884440" y="236220"/>
                </a:lnTo>
                <a:lnTo>
                  <a:pt x="884440" y="234950"/>
                </a:lnTo>
                <a:lnTo>
                  <a:pt x="882904" y="234950"/>
                </a:lnTo>
                <a:lnTo>
                  <a:pt x="881367" y="236220"/>
                </a:lnTo>
                <a:lnTo>
                  <a:pt x="879830" y="236220"/>
                </a:lnTo>
                <a:lnTo>
                  <a:pt x="870699" y="232410"/>
                </a:lnTo>
                <a:lnTo>
                  <a:pt x="871461" y="231140"/>
                </a:lnTo>
                <a:lnTo>
                  <a:pt x="872236" y="229870"/>
                </a:lnTo>
                <a:lnTo>
                  <a:pt x="873252" y="224790"/>
                </a:lnTo>
                <a:lnTo>
                  <a:pt x="873506" y="223520"/>
                </a:lnTo>
                <a:lnTo>
                  <a:pt x="873772" y="222250"/>
                </a:lnTo>
                <a:lnTo>
                  <a:pt x="870699" y="215900"/>
                </a:lnTo>
                <a:lnTo>
                  <a:pt x="870699" y="212090"/>
                </a:lnTo>
                <a:lnTo>
                  <a:pt x="869213" y="210820"/>
                </a:lnTo>
                <a:lnTo>
                  <a:pt x="867676" y="209550"/>
                </a:lnTo>
                <a:lnTo>
                  <a:pt x="866140" y="209550"/>
                </a:lnTo>
                <a:lnTo>
                  <a:pt x="864641" y="208280"/>
                </a:lnTo>
                <a:lnTo>
                  <a:pt x="864641" y="375920"/>
                </a:lnTo>
                <a:lnTo>
                  <a:pt x="864641" y="452120"/>
                </a:lnTo>
                <a:lnTo>
                  <a:pt x="858545" y="449580"/>
                </a:lnTo>
                <a:lnTo>
                  <a:pt x="860082" y="448310"/>
                </a:lnTo>
                <a:lnTo>
                  <a:pt x="861568" y="448310"/>
                </a:lnTo>
                <a:lnTo>
                  <a:pt x="861568" y="447040"/>
                </a:lnTo>
                <a:lnTo>
                  <a:pt x="863104" y="448310"/>
                </a:lnTo>
                <a:lnTo>
                  <a:pt x="864641" y="452120"/>
                </a:lnTo>
                <a:lnTo>
                  <a:pt x="864641" y="375920"/>
                </a:lnTo>
                <a:lnTo>
                  <a:pt x="863104" y="377190"/>
                </a:lnTo>
                <a:lnTo>
                  <a:pt x="863104" y="375920"/>
                </a:lnTo>
                <a:lnTo>
                  <a:pt x="864641" y="375920"/>
                </a:lnTo>
                <a:lnTo>
                  <a:pt x="864641" y="208280"/>
                </a:lnTo>
                <a:lnTo>
                  <a:pt x="863104" y="208280"/>
                </a:lnTo>
                <a:lnTo>
                  <a:pt x="863104" y="326390"/>
                </a:lnTo>
                <a:lnTo>
                  <a:pt x="863104" y="327660"/>
                </a:lnTo>
                <a:lnTo>
                  <a:pt x="861568" y="330200"/>
                </a:lnTo>
                <a:lnTo>
                  <a:pt x="860082" y="327660"/>
                </a:lnTo>
                <a:lnTo>
                  <a:pt x="860082" y="384810"/>
                </a:lnTo>
                <a:lnTo>
                  <a:pt x="858545" y="388620"/>
                </a:lnTo>
                <a:lnTo>
                  <a:pt x="858545" y="391160"/>
                </a:lnTo>
                <a:lnTo>
                  <a:pt x="860082" y="393700"/>
                </a:lnTo>
                <a:lnTo>
                  <a:pt x="860082" y="394970"/>
                </a:lnTo>
                <a:lnTo>
                  <a:pt x="858545" y="394970"/>
                </a:lnTo>
                <a:lnTo>
                  <a:pt x="858545" y="392430"/>
                </a:lnTo>
                <a:lnTo>
                  <a:pt x="858545" y="391160"/>
                </a:lnTo>
                <a:lnTo>
                  <a:pt x="857008" y="387350"/>
                </a:lnTo>
                <a:lnTo>
                  <a:pt x="858545" y="387350"/>
                </a:lnTo>
                <a:lnTo>
                  <a:pt x="858545" y="386080"/>
                </a:lnTo>
                <a:lnTo>
                  <a:pt x="860082" y="384810"/>
                </a:lnTo>
                <a:lnTo>
                  <a:pt x="860082" y="327660"/>
                </a:lnTo>
                <a:lnTo>
                  <a:pt x="861568" y="327660"/>
                </a:lnTo>
                <a:lnTo>
                  <a:pt x="863104" y="326390"/>
                </a:lnTo>
                <a:lnTo>
                  <a:pt x="863104" y="208280"/>
                </a:lnTo>
                <a:lnTo>
                  <a:pt x="863104" y="199390"/>
                </a:lnTo>
                <a:lnTo>
                  <a:pt x="860082" y="200660"/>
                </a:lnTo>
                <a:lnTo>
                  <a:pt x="857008" y="200660"/>
                </a:lnTo>
                <a:lnTo>
                  <a:pt x="857008" y="223520"/>
                </a:lnTo>
                <a:lnTo>
                  <a:pt x="857008" y="224790"/>
                </a:lnTo>
                <a:lnTo>
                  <a:pt x="855522" y="224790"/>
                </a:lnTo>
                <a:lnTo>
                  <a:pt x="855522" y="223520"/>
                </a:lnTo>
                <a:lnTo>
                  <a:pt x="857008" y="223520"/>
                </a:lnTo>
                <a:lnTo>
                  <a:pt x="857008" y="200660"/>
                </a:lnTo>
                <a:lnTo>
                  <a:pt x="852436" y="200660"/>
                </a:lnTo>
                <a:lnTo>
                  <a:pt x="852436" y="199390"/>
                </a:lnTo>
                <a:lnTo>
                  <a:pt x="852436" y="196850"/>
                </a:lnTo>
                <a:lnTo>
                  <a:pt x="857008" y="195580"/>
                </a:lnTo>
                <a:lnTo>
                  <a:pt x="857008" y="191770"/>
                </a:lnTo>
                <a:lnTo>
                  <a:pt x="855522" y="186690"/>
                </a:lnTo>
                <a:lnTo>
                  <a:pt x="853986" y="185420"/>
                </a:lnTo>
                <a:lnTo>
                  <a:pt x="847877" y="180340"/>
                </a:lnTo>
                <a:lnTo>
                  <a:pt x="847877" y="280670"/>
                </a:lnTo>
                <a:lnTo>
                  <a:pt x="847877" y="281940"/>
                </a:lnTo>
                <a:lnTo>
                  <a:pt x="846340" y="281940"/>
                </a:lnTo>
                <a:lnTo>
                  <a:pt x="846340" y="294640"/>
                </a:lnTo>
                <a:lnTo>
                  <a:pt x="844854" y="293370"/>
                </a:lnTo>
                <a:lnTo>
                  <a:pt x="841781" y="294640"/>
                </a:lnTo>
                <a:lnTo>
                  <a:pt x="838746" y="294640"/>
                </a:lnTo>
                <a:lnTo>
                  <a:pt x="838746" y="293370"/>
                </a:lnTo>
                <a:lnTo>
                  <a:pt x="837209" y="292100"/>
                </a:lnTo>
                <a:lnTo>
                  <a:pt x="837209" y="288290"/>
                </a:lnTo>
                <a:lnTo>
                  <a:pt x="838746" y="288290"/>
                </a:lnTo>
                <a:lnTo>
                  <a:pt x="838746" y="287020"/>
                </a:lnTo>
                <a:lnTo>
                  <a:pt x="840282" y="285750"/>
                </a:lnTo>
                <a:lnTo>
                  <a:pt x="841781" y="288290"/>
                </a:lnTo>
                <a:lnTo>
                  <a:pt x="844854" y="292100"/>
                </a:lnTo>
                <a:lnTo>
                  <a:pt x="846340" y="294640"/>
                </a:lnTo>
                <a:lnTo>
                  <a:pt x="846340" y="281940"/>
                </a:lnTo>
                <a:lnTo>
                  <a:pt x="843318" y="281940"/>
                </a:lnTo>
                <a:lnTo>
                  <a:pt x="840282" y="284480"/>
                </a:lnTo>
                <a:lnTo>
                  <a:pt x="840282" y="281940"/>
                </a:lnTo>
                <a:lnTo>
                  <a:pt x="838746" y="280670"/>
                </a:lnTo>
                <a:lnTo>
                  <a:pt x="847877" y="280670"/>
                </a:lnTo>
                <a:lnTo>
                  <a:pt x="847877" y="180340"/>
                </a:lnTo>
                <a:lnTo>
                  <a:pt x="840282" y="181610"/>
                </a:lnTo>
                <a:lnTo>
                  <a:pt x="840282" y="179070"/>
                </a:lnTo>
                <a:lnTo>
                  <a:pt x="837209" y="176530"/>
                </a:lnTo>
                <a:lnTo>
                  <a:pt x="838746" y="171450"/>
                </a:lnTo>
                <a:lnTo>
                  <a:pt x="838746" y="168910"/>
                </a:lnTo>
                <a:lnTo>
                  <a:pt x="838746" y="166370"/>
                </a:lnTo>
                <a:lnTo>
                  <a:pt x="838746" y="165100"/>
                </a:lnTo>
                <a:lnTo>
                  <a:pt x="838746" y="163830"/>
                </a:lnTo>
                <a:lnTo>
                  <a:pt x="832650" y="157480"/>
                </a:lnTo>
                <a:lnTo>
                  <a:pt x="831164" y="158750"/>
                </a:lnTo>
                <a:lnTo>
                  <a:pt x="828078" y="162560"/>
                </a:lnTo>
                <a:lnTo>
                  <a:pt x="826592" y="165100"/>
                </a:lnTo>
                <a:lnTo>
                  <a:pt x="826592" y="163830"/>
                </a:lnTo>
                <a:lnTo>
                  <a:pt x="828078" y="162560"/>
                </a:lnTo>
                <a:lnTo>
                  <a:pt x="828078" y="161290"/>
                </a:lnTo>
                <a:lnTo>
                  <a:pt x="823518" y="158445"/>
                </a:lnTo>
                <a:lnTo>
                  <a:pt x="823518" y="166370"/>
                </a:lnTo>
                <a:lnTo>
                  <a:pt x="823518" y="168910"/>
                </a:lnTo>
                <a:lnTo>
                  <a:pt x="821982" y="168910"/>
                </a:lnTo>
                <a:lnTo>
                  <a:pt x="823518" y="166370"/>
                </a:lnTo>
                <a:lnTo>
                  <a:pt x="823518" y="158445"/>
                </a:lnTo>
                <a:lnTo>
                  <a:pt x="821982" y="157480"/>
                </a:lnTo>
                <a:lnTo>
                  <a:pt x="818959" y="156210"/>
                </a:lnTo>
                <a:lnTo>
                  <a:pt x="818959" y="154940"/>
                </a:lnTo>
                <a:lnTo>
                  <a:pt x="818959" y="153670"/>
                </a:lnTo>
                <a:lnTo>
                  <a:pt x="820496" y="151130"/>
                </a:lnTo>
                <a:lnTo>
                  <a:pt x="821232" y="149860"/>
                </a:lnTo>
                <a:lnTo>
                  <a:pt x="821982" y="148590"/>
                </a:lnTo>
                <a:lnTo>
                  <a:pt x="823518" y="146050"/>
                </a:lnTo>
                <a:lnTo>
                  <a:pt x="820496" y="143510"/>
                </a:lnTo>
                <a:lnTo>
                  <a:pt x="817422" y="143510"/>
                </a:lnTo>
                <a:lnTo>
                  <a:pt x="815924" y="143103"/>
                </a:lnTo>
                <a:lnTo>
                  <a:pt x="815924" y="410210"/>
                </a:lnTo>
                <a:lnTo>
                  <a:pt x="814387" y="411480"/>
                </a:lnTo>
                <a:lnTo>
                  <a:pt x="812850" y="414020"/>
                </a:lnTo>
                <a:lnTo>
                  <a:pt x="812850" y="411480"/>
                </a:lnTo>
                <a:lnTo>
                  <a:pt x="814387" y="410210"/>
                </a:lnTo>
                <a:lnTo>
                  <a:pt x="815924" y="410210"/>
                </a:lnTo>
                <a:lnTo>
                  <a:pt x="815924" y="143103"/>
                </a:lnTo>
                <a:lnTo>
                  <a:pt x="814387" y="142671"/>
                </a:lnTo>
                <a:lnTo>
                  <a:pt x="814387" y="323850"/>
                </a:lnTo>
                <a:lnTo>
                  <a:pt x="812850" y="326390"/>
                </a:lnTo>
                <a:lnTo>
                  <a:pt x="811364" y="326390"/>
                </a:lnTo>
                <a:lnTo>
                  <a:pt x="811364" y="415290"/>
                </a:lnTo>
                <a:lnTo>
                  <a:pt x="811364" y="417830"/>
                </a:lnTo>
                <a:lnTo>
                  <a:pt x="808291" y="417830"/>
                </a:lnTo>
                <a:lnTo>
                  <a:pt x="806805" y="419100"/>
                </a:lnTo>
                <a:lnTo>
                  <a:pt x="805268" y="419100"/>
                </a:lnTo>
                <a:lnTo>
                  <a:pt x="805268" y="421640"/>
                </a:lnTo>
                <a:lnTo>
                  <a:pt x="802233" y="421640"/>
                </a:lnTo>
                <a:lnTo>
                  <a:pt x="802233" y="419100"/>
                </a:lnTo>
                <a:lnTo>
                  <a:pt x="805268" y="416560"/>
                </a:lnTo>
                <a:lnTo>
                  <a:pt x="808291" y="415290"/>
                </a:lnTo>
                <a:lnTo>
                  <a:pt x="811364" y="415290"/>
                </a:lnTo>
                <a:lnTo>
                  <a:pt x="811364" y="326390"/>
                </a:lnTo>
                <a:lnTo>
                  <a:pt x="814387" y="323850"/>
                </a:lnTo>
                <a:lnTo>
                  <a:pt x="814387" y="142671"/>
                </a:lnTo>
                <a:lnTo>
                  <a:pt x="812850" y="142240"/>
                </a:lnTo>
                <a:lnTo>
                  <a:pt x="811364" y="142240"/>
                </a:lnTo>
                <a:lnTo>
                  <a:pt x="812850" y="139700"/>
                </a:lnTo>
                <a:lnTo>
                  <a:pt x="812850" y="138430"/>
                </a:lnTo>
                <a:lnTo>
                  <a:pt x="812850" y="135890"/>
                </a:lnTo>
                <a:lnTo>
                  <a:pt x="814387" y="133350"/>
                </a:lnTo>
                <a:lnTo>
                  <a:pt x="814387" y="132080"/>
                </a:lnTo>
                <a:lnTo>
                  <a:pt x="814387" y="125730"/>
                </a:lnTo>
                <a:lnTo>
                  <a:pt x="814387" y="124460"/>
                </a:lnTo>
                <a:lnTo>
                  <a:pt x="811364" y="125730"/>
                </a:lnTo>
                <a:lnTo>
                  <a:pt x="809828" y="125730"/>
                </a:lnTo>
                <a:lnTo>
                  <a:pt x="809828" y="332740"/>
                </a:lnTo>
                <a:lnTo>
                  <a:pt x="809828" y="334010"/>
                </a:lnTo>
                <a:lnTo>
                  <a:pt x="808291" y="337820"/>
                </a:lnTo>
                <a:lnTo>
                  <a:pt x="806805" y="340360"/>
                </a:lnTo>
                <a:lnTo>
                  <a:pt x="806805" y="345440"/>
                </a:lnTo>
                <a:lnTo>
                  <a:pt x="805268" y="342900"/>
                </a:lnTo>
                <a:lnTo>
                  <a:pt x="805268" y="386080"/>
                </a:lnTo>
                <a:lnTo>
                  <a:pt x="805268" y="387350"/>
                </a:lnTo>
                <a:lnTo>
                  <a:pt x="803732" y="387350"/>
                </a:lnTo>
                <a:lnTo>
                  <a:pt x="803732" y="386080"/>
                </a:lnTo>
                <a:lnTo>
                  <a:pt x="805268" y="386080"/>
                </a:lnTo>
                <a:lnTo>
                  <a:pt x="805268" y="342900"/>
                </a:lnTo>
                <a:lnTo>
                  <a:pt x="802233" y="342900"/>
                </a:lnTo>
                <a:lnTo>
                  <a:pt x="800696" y="341630"/>
                </a:lnTo>
                <a:lnTo>
                  <a:pt x="800696" y="339090"/>
                </a:lnTo>
                <a:lnTo>
                  <a:pt x="799160" y="338455"/>
                </a:lnTo>
                <a:lnTo>
                  <a:pt x="799160" y="358140"/>
                </a:lnTo>
                <a:lnTo>
                  <a:pt x="799160" y="361950"/>
                </a:lnTo>
                <a:lnTo>
                  <a:pt x="797674" y="363220"/>
                </a:lnTo>
                <a:lnTo>
                  <a:pt x="797674" y="365760"/>
                </a:lnTo>
                <a:lnTo>
                  <a:pt x="794600" y="363220"/>
                </a:lnTo>
                <a:lnTo>
                  <a:pt x="793064" y="363220"/>
                </a:lnTo>
                <a:lnTo>
                  <a:pt x="791565" y="361950"/>
                </a:lnTo>
                <a:lnTo>
                  <a:pt x="791565" y="358140"/>
                </a:lnTo>
                <a:lnTo>
                  <a:pt x="790028" y="358140"/>
                </a:lnTo>
                <a:lnTo>
                  <a:pt x="791565" y="356870"/>
                </a:lnTo>
                <a:lnTo>
                  <a:pt x="793064" y="358140"/>
                </a:lnTo>
                <a:lnTo>
                  <a:pt x="799160" y="358140"/>
                </a:lnTo>
                <a:lnTo>
                  <a:pt x="799160" y="338455"/>
                </a:lnTo>
                <a:lnTo>
                  <a:pt x="797674" y="337820"/>
                </a:lnTo>
                <a:lnTo>
                  <a:pt x="800696" y="335280"/>
                </a:lnTo>
                <a:lnTo>
                  <a:pt x="805268" y="332740"/>
                </a:lnTo>
                <a:lnTo>
                  <a:pt x="808291" y="330200"/>
                </a:lnTo>
                <a:lnTo>
                  <a:pt x="808291" y="331470"/>
                </a:lnTo>
                <a:lnTo>
                  <a:pt x="809828" y="332740"/>
                </a:lnTo>
                <a:lnTo>
                  <a:pt x="809828" y="125730"/>
                </a:lnTo>
                <a:lnTo>
                  <a:pt x="806805" y="125730"/>
                </a:lnTo>
                <a:lnTo>
                  <a:pt x="806805" y="120650"/>
                </a:lnTo>
                <a:lnTo>
                  <a:pt x="803732" y="116840"/>
                </a:lnTo>
                <a:lnTo>
                  <a:pt x="797674" y="113030"/>
                </a:lnTo>
                <a:lnTo>
                  <a:pt x="797674" y="335280"/>
                </a:lnTo>
                <a:lnTo>
                  <a:pt x="796137" y="335280"/>
                </a:lnTo>
                <a:lnTo>
                  <a:pt x="796137" y="334010"/>
                </a:lnTo>
                <a:lnTo>
                  <a:pt x="794600" y="332740"/>
                </a:lnTo>
                <a:lnTo>
                  <a:pt x="794600" y="331470"/>
                </a:lnTo>
                <a:lnTo>
                  <a:pt x="793064" y="330200"/>
                </a:lnTo>
                <a:lnTo>
                  <a:pt x="794600" y="330200"/>
                </a:lnTo>
                <a:lnTo>
                  <a:pt x="796137" y="331470"/>
                </a:lnTo>
                <a:lnTo>
                  <a:pt x="796137" y="334010"/>
                </a:lnTo>
                <a:lnTo>
                  <a:pt x="797674" y="335280"/>
                </a:lnTo>
                <a:lnTo>
                  <a:pt x="797674" y="113030"/>
                </a:lnTo>
                <a:lnTo>
                  <a:pt x="797674" y="107950"/>
                </a:lnTo>
                <a:lnTo>
                  <a:pt x="798779" y="104140"/>
                </a:lnTo>
                <a:lnTo>
                  <a:pt x="799160" y="102870"/>
                </a:lnTo>
                <a:lnTo>
                  <a:pt x="783932" y="102870"/>
                </a:lnTo>
                <a:lnTo>
                  <a:pt x="783932" y="285750"/>
                </a:lnTo>
                <a:lnTo>
                  <a:pt x="783932" y="288290"/>
                </a:lnTo>
                <a:lnTo>
                  <a:pt x="782447" y="288290"/>
                </a:lnTo>
                <a:lnTo>
                  <a:pt x="782447" y="289560"/>
                </a:lnTo>
                <a:lnTo>
                  <a:pt x="780910" y="289560"/>
                </a:lnTo>
                <a:lnTo>
                  <a:pt x="780910" y="288290"/>
                </a:lnTo>
                <a:lnTo>
                  <a:pt x="782447" y="287020"/>
                </a:lnTo>
                <a:lnTo>
                  <a:pt x="782447" y="285750"/>
                </a:lnTo>
                <a:lnTo>
                  <a:pt x="783932" y="285750"/>
                </a:lnTo>
                <a:lnTo>
                  <a:pt x="783932" y="102870"/>
                </a:lnTo>
                <a:lnTo>
                  <a:pt x="779373" y="102870"/>
                </a:lnTo>
                <a:lnTo>
                  <a:pt x="779373" y="264160"/>
                </a:lnTo>
                <a:lnTo>
                  <a:pt x="779373" y="265430"/>
                </a:lnTo>
                <a:lnTo>
                  <a:pt x="777875" y="264160"/>
                </a:lnTo>
                <a:lnTo>
                  <a:pt x="779373" y="264160"/>
                </a:lnTo>
                <a:lnTo>
                  <a:pt x="779373" y="102870"/>
                </a:lnTo>
                <a:lnTo>
                  <a:pt x="770242" y="102870"/>
                </a:lnTo>
                <a:lnTo>
                  <a:pt x="770242" y="181610"/>
                </a:lnTo>
                <a:lnTo>
                  <a:pt x="770242" y="184150"/>
                </a:lnTo>
                <a:lnTo>
                  <a:pt x="770242" y="375920"/>
                </a:lnTo>
                <a:lnTo>
                  <a:pt x="770242" y="381000"/>
                </a:lnTo>
                <a:lnTo>
                  <a:pt x="768705" y="379730"/>
                </a:lnTo>
                <a:lnTo>
                  <a:pt x="765670" y="381000"/>
                </a:lnTo>
                <a:lnTo>
                  <a:pt x="765670" y="378460"/>
                </a:lnTo>
                <a:lnTo>
                  <a:pt x="765670" y="377190"/>
                </a:lnTo>
                <a:lnTo>
                  <a:pt x="767207" y="377190"/>
                </a:lnTo>
                <a:lnTo>
                  <a:pt x="768705" y="375920"/>
                </a:lnTo>
                <a:lnTo>
                  <a:pt x="770242" y="375920"/>
                </a:lnTo>
                <a:lnTo>
                  <a:pt x="770242" y="184150"/>
                </a:lnTo>
                <a:lnTo>
                  <a:pt x="765670" y="184150"/>
                </a:lnTo>
                <a:lnTo>
                  <a:pt x="762647" y="185420"/>
                </a:lnTo>
                <a:lnTo>
                  <a:pt x="762647" y="184150"/>
                </a:lnTo>
                <a:lnTo>
                  <a:pt x="759574" y="184150"/>
                </a:lnTo>
                <a:lnTo>
                  <a:pt x="759574" y="347980"/>
                </a:lnTo>
                <a:lnTo>
                  <a:pt x="758088" y="349250"/>
                </a:lnTo>
                <a:lnTo>
                  <a:pt x="756551" y="350520"/>
                </a:lnTo>
                <a:lnTo>
                  <a:pt x="755015" y="354330"/>
                </a:lnTo>
                <a:lnTo>
                  <a:pt x="753516" y="354330"/>
                </a:lnTo>
                <a:lnTo>
                  <a:pt x="751979" y="353060"/>
                </a:lnTo>
                <a:lnTo>
                  <a:pt x="748957" y="353060"/>
                </a:lnTo>
                <a:lnTo>
                  <a:pt x="747420" y="350520"/>
                </a:lnTo>
                <a:lnTo>
                  <a:pt x="747420" y="383540"/>
                </a:lnTo>
                <a:lnTo>
                  <a:pt x="747420" y="386080"/>
                </a:lnTo>
                <a:lnTo>
                  <a:pt x="745883" y="386080"/>
                </a:lnTo>
                <a:lnTo>
                  <a:pt x="744397" y="387350"/>
                </a:lnTo>
                <a:lnTo>
                  <a:pt x="742861" y="387350"/>
                </a:lnTo>
                <a:lnTo>
                  <a:pt x="741311" y="386080"/>
                </a:lnTo>
                <a:lnTo>
                  <a:pt x="741311" y="384810"/>
                </a:lnTo>
                <a:lnTo>
                  <a:pt x="742861" y="383540"/>
                </a:lnTo>
                <a:lnTo>
                  <a:pt x="742861" y="384810"/>
                </a:lnTo>
                <a:lnTo>
                  <a:pt x="744397" y="384810"/>
                </a:lnTo>
                <a:lnTo>
                  <a:pt x="745883" y="383540"/>
                </a:lnTo>
                <a:lnTo>
                  <a:pt x="747420" y="383540"/>
                </a:lnTo>
                <a:lnTo>
                  <a:pt x="747420" y="350520"/>
                </a:lnTo>
                <a:lnTo>
                  <a:pt x="742861" y="350520"/>
                </a:lnTo>
                <a:lnTo>
                  <a:pt x="745883" y="349250"/>
                </a:lnTo>
                <a:lnTo>
                  <a:pt x="748957" y="346710"/>
                </a:lnTo>
                <a:lnTo>
                  <a:pt x="750062" y="342900"/>
                </a:lnTo>
                <a:lnTo>
                  <a:pt x="750443" y="341630"/>
                </a:lnTo>
                <a:lnTo>
                  <a:pt x="751979" y="341630"/>
                </a:lnTo>
                <a:lnTo>
                  <a:pt x="753516" y="342900"/>
                </a:lnTo>
                <a:lnTo>
                  <a:pt x="755015" y="342900"/>
                </a:lnTo>
                <a:lnTo>
                  <a:pt x="756551" y="345440"/>
                </a:lnTo>
                <a:lnTo>
                  <a:pt x="758088" y="346710"/>
                </a:lnTo>
                <a:lnTo>
                  <a:pt x="759574" y="347980"/>
                </a:lnTo>
                <a:lnTo>
                  <a:pt x="759574" y="184150"/>
                </a:lnTo>
                <a:lnTo>
                  <a:pt x="761111" y="181610"/>
                </a:lnTo>
                <a:lnTo>
                  <a:pt x="761111" y="180340"/>
                </a:lnTo>
                <a:lnTo>
                  <a:pt x="762647" y="180340"/>
                </a:lnTo>
                <a:lnTo>
                  <a:pt x="764133" y="181610"/>
                </a:lnTo>
                <a:lnTo>
                  <a:pt x="770242" y="181610"/>
                </a:lnTo>
                <a:lnTo>
                  <a:pt x="770242" y="102870"/>
                </a:lnTo>
                <a:lnTo>
                  <a:pt x="758088" y="102870"/>
                </a:lnTo>
                <a:lnTo>
                  <a:pt x="758088" y="279400"/>
                </a:lnTo>
                <a:lnTo>
                  <a:pt x="756551" y="280670"/>
                </a:lnTo>
                <a:lnTo>
                  <a:pt x="756551" y="281940"/>
                </a:lnTo>
                <a:lnTo>
                  <a:pt x="755015" y="281940"/>
                </a:lnTo>
                <a:lnTo>
                  <a:pt x="755015" y="280670"/>
                </a:lnTo>
                <a:lnTo>
                  <a:pt x="755015" y="279400"/>
                </a:lnTo>
                <a:lnTo>
                  <a:pt x="755015" y="278130"/>
                </a:lnTo>
                <a:lnTo>
                  <a:pt x="753516" y="276860"/>
                </a:lnTo>
                <a:lnTo>
                  <a:pt x="753516" y="273050"/>
                </a:lnTo>
                <a:lnTo>
                  <a:pt x="755015" y="273050"/>
                </a:lnTo>
                <a:lnTo>
                  <a:pt x="755015" y="276860"/>
                </a:lnTo>
                <a:lnTo>
                  <a:pt x="758088" y="279400"/>
                </a:lnTo>
                <a:lnTo>
                  <a:pt x="758088" y="102870"/>
                </a:lnTo>
                <a:lnTo>
                  <a:pt x="755015" y="102870"/>
                </a:lnTo>
                <a:lnTo>
                  <a:pt x="755015" y="151130"/>
                </a:lnTo>
                <a:lnTo>
                  <a:pt x="755015" y="154940"/>
                </a:lnTo>
                <a:lnTo>
                  <a:pt x="753516" y="153670"/>
                </a:lnTo>
                <a:lnTo>
                  <a:pt x="750443" y="153670"/>
                </a:lnTo>
                <a:lnTo>
                  <a:pt x="750443" y="151130"/>
                </a:lnTo>
                <a:lnTo>
                  <a:pt x="755015" y="151130"/>
                </a:lnTo>
                <a:lnTo>
                  <a:pt x="755015" y="102870"/>
                </a:lnTo>
                <a:lnTo>
                  <a:pt x="747420" y="102870"/>
                </a:lnTo>
                <a:lnTo>
                  <a:pt x="747420" y="308610"/>
                </a:lnTo>
                <a:lnTo>
                  <a:pt x="747420" y="316230"/>
                </a:lnTo>
                <a:lnTo>
                  <a:pt x="745883" y="316230"/>
                </a:lnTo>
                <a:lnTo>
                  <a:pt x="745883" y="314960"/>
                </a:lnTo>
                <a:lnTo>
                  <a:pt x="745883" y="312420"/>
                </a:lnTo>
                <a:lnTo>
                  <a:pt x="744397" y="312420"/>
                </a:lnTo>
                <a:lnTo>
                  <a:pt x="742861" y="311150"/>
                </a:lnTo>
                <a:lnTo>
                  <a:pt x="742861" y="308610"/>
                </a:lnTo>
                <a:lnTo>
                  <a:pt x="741311" y="304800"/>
                </a:lnTo>
                <a:lnTo>
                  <a:pt x="742861" y="307340"/>
                </a:lnTo>
                <a:lnTo>
                  <a:pt x="744397" y="307340"/>
                </a:lnTo>
                <a:lnTo>
                  <a:pt x="747420" y="308610"/>
                </a:lnTo>
                <a:lnTo>
                  <a:pt x="747420" y="102870"/>
                </a:lnTo>
                <a:lnTo>
                  <a:pt x="721525" y="102870"/>
                </a:lnTo>
                <a:lnTo>
                  <a:pt x="721525" y="133350"/>
                </a:lnTo>
                <a:lnTo>
                  <a:pt x="721525" y="134620"/>
                </a:lnTo>
                <a:lnTo>
                  <a:pt x="718502" y="134620"/>
                </a:lnTo>
                <a:lnTo>
                  <a:pt x="718502" y="335280"/>
                </a:lnTo>
                <a:lnTo>
                  <a:pt x="718502" y="477520"/>
                </a:lnTo>
                <a:lnTo>
                  <a:pt x="716953" y="478790"/>
                </a:lnTo>
                <a:lnTo>
                  <a:pt x="713930" y="480060"/>
                </a:lnTo>
                <a:lnTo>
                  <a:pt x="712393" y="481330"/>
                </a:lnTo>
                <a:lnTo>
                  <a:pt x="700125" y="492760"/>
                </a:lnTo>
                <a:lnTo>
                  <a:pt x="686142" y="502920"/>
                </a:lnTo>
                <a:lnTo>
                  <a:pt x="673874" y="510540"/>
                </a:lnTo>
                <a:lnTo>
                  <a:pt x="666750" y="511810"/>
                </a:lnTo>
                <a:lnTo>
                  <a:pt x="664730" y="509270"/>
                </a:lnTo>
                <a:lnTo>
                  <a:pt x="663308" y="502920"/>
                </a:lnTo>
                <a:lnTo>
                  <a:pt x="663168" y="501650"/>
                </a:lnTo>
                <a:lnTo>
                  <a:pt x="662470" y="495300"/>
                </a:lnTo>
                <a:lnTo>
                  <a:pt x="662190" y="486410"/>
                </a:lnTo>
                <a:lnTo>
                  <a:pt x="665213" y="486410"/>
                </a:lnTo>
                <a:lnTo>
                  <a:pt x="666750" y="483870"/>
                </a:lnTo>
                <a:lnTo>
                  <a:pt x="666750" y="481330"/>
                </a:lnTo>
                <a:lnTo>
                  <a:pt x="672807" y="481330"/>
                </a:lnTo>
                <a:lnTo>
                  <a:pt x="677367" y="478790"/>
                </a:lnTo>
                <a:lnTo>
                  <a:pt x="680440" y="485140"/>
                </a:lnTo>
                <a:lnTo>
                  <a:pt x="685012" y="483870"/>
                </a:lnTo>
                <a:lnTo>
                  <a:pt x="688035" y="483870"/>
                </a:lnTo>
                <a:lnTo>
                  <a:pt x="690079" y="478790"/>
                </a:lnTo>
                <a:lnTo>
                  <a:pt x="691108" y="476250"/>
                </a:lnTo>
                <a:lnTo>
                  <a:pt x="694143" y="478790"/>
                </a:lnTo>
                <a:lnTo>
                  <a:pt x="695680" y="478790"/>
                </a:lnTo>
                <a:lnTo>
                  <a:pt x="695680" y="480060"/>
                </a:lnTo>
                <a:lnTo>
                  <a:pt x="697166" y="480060"/>
                </a:lnTo>
                <a:lnTo>
                  <a:pt x="697166" y="481330"/>
                </a:lnTo>
                <a:lnTo>
                  <a:pt x="703262" y="476250"/>
                </a:lnTo>
                <a:lnTo>
                  <a:pt x="707834" y="472440"/>
                </a:lnTo>
                <a:lnTo>
                  <a:pt x="713930" y="469900"/>
                </a:lnTo>
                <a:lnTo>
                  <a:pt x="713930" y="472440"/>
                </a:lnTo>
                <a:lnTo>
                  <a:pt x="718502" y="477520"/>
                </a:lnTo>
                <a:lnTo>
                  <a:pt x="718502" y="335280"/>
                </a:lnTo>
                <a:lnTo>
                  <a:pt x="716953" y="335280"/>
                </a:lnTo>
                <a:lnTo>
                  <a:pt x="716953" y="332740"/>
                </a:lnTo>
                <a:lnTo>
                  <a:pt x="715467" y="331470"/>
                </a:lnTo>
                <a:lnTo>
                  <a:pt x="715467" y="457200"/>
                </a:lnTo>
                <a:lnTo>
                  <a:pt x="713930" y="458470"/>
                </a:lnTo>
                <a:lnTo>
                  <a:pt x="713930" y="463550"/>
                </a:lnTo>
                <a:lnTo>
                  <a:pt x="707834" y="463550"/>
                </a:lnTo>
                <a:lnTo>
                  <a:pt x="706297" y="464820"/>
                </a:lnTo>
                <a:lnTo>
                  <a:pt x="706297" y="458470"/>
                </a:lnTo>
                <a:lnTo>
                  <a:pt x="707834" y="457200"/>
                </a:lnTo>
                <a:lnTo>
                  <a:pt x="715467" y="457200"/>
                </a:lnTo>
                <a:lnTo>
                  <a:pt x="715467" y="331470"/>
                </a:lnTo>
                <a:lnTo>
                  <a:pt x="716953" y="331470"/>
                </a:lnTo>
                <a:lnTo>
                  <a:pt x="716953" y="332740"/>
                </a:lnTo>
                <a:lnTo>
                  <a:pt x="718502" y="335280"/>
                </a:lnTo>
                <a:lnTo>
                  <a:pt x="718502" y="134620"/>
                </a:lnTo>
                <a:lnTo>
                  <a:pt x="716953" y="134620"/>
                </a:lnTo>
                <a:lnTo>
                  <a:pt x="716953" y="135890"/>
                </a:lnTo>
                <a:lnTo>
                  <a:pt x="715467" y="138430"/>
                </a:lnTo>
                <a:lnTo>
                  <a:pt x="715467" y="325120"/>
                </a:lnTo>
                <a:lnTo>
                  <a:pt x="712393" y="326390"/>
                </a:lnTo>
                <a:lnTo>
                  <a:pt x="709371" y="326390"/>
                </a:lnTo>
                <a:lnTo>
                  <a:pt x="712393" y="325120"/>
                </a:lnTo>
                <a:lnTo>
                  <a:pt x="715467" y="325120"/>
                </a:lnTo>
                <a:lnTo>
                  <a:pt x="715467" y="138430"/>
                </a:lnTo>
                <a:lnTo>
                  <a:pt x="715467" y="135890"/>
                </a:lnTo>
                <a:lnTo>
                  <a:pt x="712393" y="133350"/>
                </a:lnTo>
                <a:lnTo>
                  <a:pt x="713930" y="132080"/>
                </a:lnTo>
                <a:lnTo>
                  <a:pt x="716953" y="133350"/>
                </a:lnTo>
                <a:lnTo>
                  <a:pt x="721525" y="133350"/>
                </a:lnTo>
                <a:lnTo>
                  <a:pt x="721525" y="102870"/>
                </a:lnTo>
                <a:lnTo>
                  <a:pt x="707834" y="102870"/>
                </a:lnTo>
                <a:lnTo>
                  <a:pt x="707834" y="307340"/>
                </a:lnTo>
                <a:lnTo>
                  <a:pt x="706297" y="307340"/>
                </a:lnTo>
                <a:lnTo>
                  <a:pt x="706297" y="379730"/>
                </a:lnTo>
                <a:lnTo>
                  <a:pt x="706297" y="384810"/>
                </a:lnTo>
                <a:lnTo>
                  <a:pt x="704799" y="384810"/>
                </a:lnTo>
                <a:lnTo>
                  <a:pt x="701725" y="386080"/>
                </a:lnTo>
                <a:lnTo>
                  <a:pt x="697166" y="387350"/>
                </a:lnTo>
                <a:lnTo>
                  <a:pt x="694143" y="391160"/>
                </a:lnTo>
                <a:lnTo>
                  <a:pt x="694143" y="463550"/>
                </a:lnTo>
                <a:lnTo>
                  <a:pt x="691108" y="466090"/>
                </a:lnTo>
                <a:lnTo>
                  <a:pt x="689571" y="466090"/>
                </a:lnTo>
                <a:lnTo>
                  <a:pt x="689571" y="464820"/>
                </a:lnTo>
                <a:lnTo>
                  <a:pt x="688035" y="463550"/>
                </a:lnTo>
                <a:lnTo>
                  <a:pt x="689571" y="463550"/>
                </a:lnTo>
                <a:lnTo>
                  <a:pt x="689571" y="462280"/>
                </a:lnTo>
                <a:lnTo>
                  <a:pt x="688035" y="462280"/>
                </a:lnTo>
                <a:lnTo>
                  <a:pt x="688035" y="461010"/>
                </a:lnTo>
                <a:lnTo>
                  <a:pt x="686549" y="461010"/>
                </a:lnTo>
                <a:lnTo>
                  <a:pt x="688035" y="458470"/>
                </a:lnTo>
                <a:lnTo>
                  <a:pt x="688035" y="461010"/>
                </a:lnTo>
                <a:lnTo>
                  <a:pt x="689571" y="462280"/>
                </a:lnTo>
                <a:lnTo>
                  <a:pt x="691108" y="462280"/>
                </a:lnTo>
                <a:lnTo>
                  <a:pt x="691108" y="463550"/>
                </a:lnTo>
                <a:lnTo>
                  <a:pt x="694143" y="463550"/>
                </a:lnTo>
                <a:lnTo>
                  <a:pt x="694143" y="391160"/>
                </a:lnTo>
                <a:lnTo>
                  <a:pt x="692607" y="388620"/>
                </a:lnTo>
                <a:lnTo>
                  <a:pt x="688035" y="386715"/>
                </a:lnTo>
                <a:lnTo>
                  <a:pt x="688035" y="425450"/>
                </a:lnTo>
                <a:lnTo>
                  <a:pt x="686549" y="425450"/>
                </a:lnTo>
                <a:lnTo>
                  <a:pt x="686549" y="426720"/>
                </a:lnTo>
                <a:lnTo>
                  <a:pt x="685012" y="425450"/>
                </a:lnTo>
                <a:lnTo>
                  <a:pt x="685012" y="424180"/>
                </a:lnTo>
                <a:lnTo>
                  <a:pt x="686549" y="424180"/>
                </a:lnTo>
                <a:lnTo>
                  <a:pt x="688035" y="425450"/>
                </a:lnTo>
                <a:lnTo>
                  <a:pt x="688035" y="386715"/>
                </a:lnTo>
                <a:lnTo>
                  <a:pt x="686549" y="386080"/>
                </a:lnTo>
                <a:lnTo>
                  <a:pt x="688035" y="386080"/>
                </a:lnTo>
                <a:lnTo>
                  <a:pt x="688035" y="384810"/>
                </a:lnTo>
                <a:lnTo>
                  <a:pt x="691108" y="386080"/>
                </a:lnTo>
                <a:lnTo>
                  <a:pt x="694143" y="386080"/>
                </a:lnTo>
                <a:lnTo>
                  <a:pt x="697166" y="384810"/>
                </a:lnTo>
                <a:lnTo>
                  <a:pt x="700239" y="384810"/>
                </a:lnTo>
                <a:lnTo>
                  <a:pt x="703262" y="381000"/>
                </a:lnTo>
                <a:lnTo>
                  <a:pt x="703262" y="379730"/>
                </a:lnTo>
                <a:lnTo>
                  <a:pt x="706297" y="379730"/>
                </a:lnTo>
                <a:lnTo>
                  <a:pt x="706297" y="307340"/>
                </a:lnTo>
                <a:lnTo>
                  <a:pt x="706297" y="304800"/>
                </a:lnTo>
                <a:lnTo>
                  <a:pt x="707834" y="307340"/>
                </a:lnTo>
                <a:lnTo>
                  <a:pt x="707834" y="102870"/>
                </a:lnTo>
                <a:lnTo>
                  <a:pt x="683475" y="102870"/>
                </a:lnTo>
                <a:lnTo>
                  <a:pt x="683475" y="364490"/>
                </a:lnTo>
                <a:lnTo>
                  <a:pt x="680440" y="364490"/>
                </a:lnTo>
                <a:lnTo>
                  <a:pt x="680440" y="365760"/>
                </a:lnTo>
                <a:lnTo>
                  <a:pt x="677367" y="365760"/>
                </a:lnTo>
                <a:lnTo>
                  <a:pt x="677367" y="364490"/>
                </a:lnTo>
                <a:lnTo>
                  <a:pt x="677367" y="363220"/>
                </a:lnTo>
                <a:lnTo>
                  <a:pt x="681939" y="363220"/>
                </a:lnTo>
                <a:lnTo>
                  <a:pt x="683475" y="364490"/>
                </a:lnTo>
                <a:lnTo>
                  <a:pt x="683475" y="102870"/>
                </a:lnTo>
                <a:lnTo>
                  <a:pt x="672807" y="102870"/>
                </a:lnTo>
                <a:lnTo>
                  <a:pt x="672807" y="346710"/>
                </a:lnTo>
                <a:lnTo>
                  <a:pt x="672807" y="349250"/>
                </a:lnTo>
                <a:lnTo>
                  <a:pt x="671322" y="349250"/>
                </a:lnTo>
                <a:lnTo>
                  <a:pt x="671322" y="350520"/>
                </a:lnTo>
                <a:lnTo>
                  <a:pt x="669785" y="347980"/>
                </a:lnTo>
                <a:lnTo>
                  <a:pt x="668248" y="345440"/>
                </a:lnTo>
                <a:lnTo>
                  <a:pt x="666750" y="342900"/>
                </a:lnTo>
                <a:lnTo>
                  <a:pt x="671322" y="342900"/>
                </a:lnTo>
                <a:lnTo>
                  <a:pt x="671322" y="346710"/>
                </a:lnTo>
                <a:lnTo>
                  <a:pt x="672807" y="346710"/>
                </a:lnTo>
                <a:lnTo>
                  <a:pt x="672807" y="102870"/>
                </a:lnTo>
                <a:lnTo>
                  <a:pt x="653008" y="102870"/>
                </a:lnTo>
                <a:lnTo>
                  <a:pt x="653008" y="199390"/>
                </a:lnTo>
                <a:lnTo>
                  <a:pt x="653008" y="200660"/>
                </a:lnTo>
                <a:lnTo>
                  <a:pt x="651522" y="200660"/>
                </a:lnTo>
                <a:lnTo>
                  <a:pt x="651522" y="199390"/>
                </a:lnTo>
                <a:lnTo>
                  <a:pt x="649986" y="196850"/>
                </a:lnTo>
                <a:lnTo>
                  <a:pt x="649986" y="195580"/>
                </a:lnTo>
                <a:lnTo>
                  <a:pt x="651522" y="195580"/>
                </a:lnTo>
                <a:lnTo>
                  <a:pt x="651522" y="196850"/>
                </a:lnTo>
                <a:lnTo>
                  <a:pt x="653008" y="199390"/>
                </a:lnTo>
                <a:lnTo>
                  <a:pt x="653008" y="102870"/>
                </a:lnTo>
                <a:lnTo>
                  <a:pt x="633272" y="102870"/>
                </a:lnTo>
                <a:lnTo>
                  <a:pt x="633272" y="104140"/>
                </a:lnTo>
                <a:lnTo>
                  <a:pt x="631736" y="104140"/>
                </a:lnTo>
                <a:lnTo>
                  <a:pt x="630186" y="102870"/>
                </a:lnTo>
                <a:lnTo>
                  <a:pt x="628650" y="100330"/>
                </a:lnTo>
                <a:lnTo>
                  <a:pt x="625627" y="97790"/>
                </a:lnTo>
                <a:lnTo>
                  <a:pt x="627164" y="97790"/>
                </a:lnTo>
                <a:lnTo>
                  <a:pt x="630186" y="100330"/>
                </a:lnTo>
                <a:lnTo>
                  <a:pt x="631736" y="100330"/>
                </a:lnTo>
                <a:lnTo>
                  <a:pt x="631736" y="101600"/>
                </a:lnTo>
                <a:lnTo>
                  <a:pt x="633272" y="101600"/>
                </a:lnTo>
                <a:lnTo>
                  <a:pt x="798550" y="101600"/>
                </a:lnTo>
                <a:lnTo>
                  <a:pt x="796137" y="96520"/>
                </a:lnTo>
                <a:lnTo>
                  <a:pt x="794600" y="96520"/>
                </a:lnTo>
                <a:lnTo>
                  <a:pt x="796137" y="93980"/>
                </a:lnTo>
                <a:lnTo>
                  <a:pt x="796137" y="90170"/>
                </a:lnTo>
                <a:lnTo>
                  <a:pt x="794600" y="90170"/>
                </a:lnTo>
                <a:lnTo>
                  <a:pt x="790028" y="88900"/>
                </a:lnTo>
                <a:lnTo>
                  <a:pt x="787006" y="88900"/>
                </a:lnTo>
                <a:lnTo>
                  <a:pt x="783932" y="86360"/>
                </a:lnTo>
                <a:lnTo>
                  <a:pt x="782447" y="82550"/>
                </a:lnTo>
                <a:lnTo>
                  <a:pt x="779373" y="82550"/>
                </a:lnTo>
                <a:lnTo>
                  <a:pt x="777875" y="81280"/>
                </a:lnTo>
                <a:lnTo>
                  <a:pt x="776338" y="81280"/>
                </a:lnTo>
                <a:lnTo>
                  <a:pt x="776338" y="80010"/>
                </a:lnTo>
                <a:lnTo>
                  <a:pt x="774801" y="78740"/>
                </a:lnTo>
                <a:lnTo>
                  <a:pt x="773315" y="77470"/>
                </a:lnTo>
                <a:lnTo>
                  <a:pt x="774801" y="74930"/>
                </a:lnTo>
                <a:lnTo>
                  <a:pt x="776338" y="74930"/>
                </a:lnTo>
                <a:lnTo>
                  <a:pt x="779373" y="73660"/>
                </a:lnTo>
                <a:lnTo>
                  <a:pt x="768705" y="73660"/>
                </a:lnTo>
                <a:lnTo>
                  <a:pt x="767207" y="71120"/>
                </a:lnTo>
                <a:lnTo>
                  <a:pt x="764133" y="67310"/>
                </a:lnTo>
                <a:lnTo>
                  <a:pt x="759574" y="64770"/>
                </a:lnTo>
                <a:lnTo>
                  <a:pt x="759574" y="59690"/>
                </a:lnTo>
                <a:lnTo>
                  <a:pt x="765670" y="57150"/>
                </a:lnTo>
                <a:lnTo>
                  <a:pt x="770242" y="55880"/>
                </a:lnTo>
                <a:lnTo>
                  <a:pt x="765670" y="54610"/>
                </a:lnTo>
                <a:lnTo>
                  <a:pt x="761111" y="54610"/>
                </a:lnTo>
                <a:lnTo>
                  <a:pt x="758088" y="55880"/>
                </a:lnTo>
                <a:lnTo>
                  <a:pt x="759574" y="54610"/>
                </a:lnTo>
                <a:lnTo>
                  <a:pt x="759574" y="52070"/>
                </a:lnTo>
                <a:lnTo>
                  <a:pt x="761111" y="50800"/>
                </a:lnTo>
                <a:lnTo>
                  <a:pt x="761111" y="48260"/>
                </a:lnTo>
                <a:lnTo>
                  <a:pt x="759574" y="44450"/>
                </a:lnTo>
                <a:lnTo>
                  <a:pt x="755015" y="41910"/>
                </a:lnTo>
                <a:lnTo>
                  <a:pt x="748957" y="43180"/>
                </a:lnTo>
                <a:lnTo>
                  <a:pt x="744397" y="49530"/>
                </a:lnTo>
                <a:lnTo>
                  <a:pt x="744397" y="44450"/>
                </a:lnTo>
                <a:lnTo>
                  <a:pt x="744397" y="40640"/>
                </a:lnTo>
                <a:lnTo>
                  <a:pt x="743369" y="39370"/>
                </a:lnTo>
                <a:lnTo>
                  <a:pt x="741311" y="36830"/>
                </a:lnTo>
                <a:lnTo>
                  <a:pt x="742861" y="35560"/>
                </a:lnTo>
                <a:lnTo>
                  <a:pt x="736752" y="35560"/>
                </a:lnTo>
                <a:lnTo>
                  <a:pt x="736752" y="39370"/>
                </a:lnTo>
                <a:lnTo>
                  <a:pt x="735215" y="40640"/>
                </a:lnTo>
                <a:lnTo>
                  <a:pt x="733729" y="43180"/>
                </a:lnTo>
                <a:lnTo>
                  <a:pt x="732193" y="44450"/>
                </a:lnTo>
                <a:lnTo>
                  <a:pt x="729157" y="44450"/>
                </a:lnTo>
                <a:lnTo>
                  <a:pt x="730656" y="41910"/>
                </a:lnTo>
                <a:lnTo>
                  <a:pt x="736752" y="39370"/>
                </a:lnTo>
                <a:lnTo>
                  <a:pt x="736752" y="35560"/>
                </a:lnTo>
                <a:lnTo>
                  <a:pt x="732193" y="35560"/>
                </a:lnTo>
                <a:lnTo>
                  <a:pt x="733729" y="33020"/>
                </a:lnTo>
                <a:lnTo>
                  <a:pt x="734098" y="31750"/>
                </a:lnTo>
                <a:lnTo>
                  <a:pt x="734834" y="29210"/>
                </a:lnTo>
                <a:lnTo>
                  <a:pt x="735215" y="27940"/>
                </a:lnTo>
                <a:lnTo>
                  <a:pt x="733729" y="24130"/>
                </a:lnTo>
                <a:lnTo>
                  <a:pt x="730656" y="25400"/>
                </a:lnTo>
                <a:lnTo>
                  <a:pt x="726084" y="26670"/>
                </a:lnTo>
                <a:lnTo>
                  <a:pt x="723061" y="27940"/>
                </a:lnTo>
                <a:lnTo>
                  <a:pt x="720039" y="25400"/>
                </a:lnTo>
                <a:lnTo>
                  <a:pt x="718502" y="21590"/>
                </a:lnTo>
                <a:lnTo>
                  <a:pt x="716953" y="25400"/>
                </a:lnTo>
                <a:lnTo>
                  <a:pt x="715467" y="26670"/>
                </a:lnTo>
                <a:lnTo>
                  <a:pt x="713930" y="29210"/>
                </a:lnTo>
                <a:lnTo>
                  <a:pt x="712393" y="29210"/>
                </a:lnTo>
                <a:lnTo>
                  <a:pt x="712393" y="31750"/>
                </a:lnTo>
                <a:lnTo>
                  <a:pt x="712393" y="33020"/>
                </a:lnTo>
                <a:lnTo>
                  <a:pt x="710857" y="34290"/>
                </a:lnTo>
                <a:lnTo>
                  <a:pt x="710857" y="35560"/>
                </a:lnTo>
                <a:lnTo>
                  <a:pt x="709371" y="34290"/>
                </a:lnTo>
                <a:lnTo>
                  <a:pt x="709371" y="33020"/>
                </a:lnTo>
                <a:lnTo>
                  <a:pt x="710857" y="33020"/>
                </a:lnTo>
                <a:lnTo>
                  <a:pt x="710857" y="31750"/>
                </a:lnTo>
                <a:lnTo>
                  <a:pt x="712393" y="31750"/>
                </a:lnTo>
                <a:lnTo>
                  <a:pt x="712393" y="29210"/>
                </a:lnTo>
                <a:lnTo>
                  <a:pt x="713930" y="26670"/>
                </a:lnTo>
                <a:lnTo>
                  <a:pt x="714692" y="24130"/>
                </a:lnTo>
                <a:lnTo>
                  <a:pt x="715467" y="21590"/>
                </a:lnTo>
                <a:lnTo>
                  <a:pt x="715073" y="20320"/>
                </a:lnTo>
                <a:lnTo>
                  <a:pt x="714692" y="19050"/>
                </a:lnTo>
                <a:lnTo>
                  <a:pt x="713930" y="16510"/>
                </a:lnTo>
                <a:lnTo>
                  <a:pt x="712393" y="16510"/>
                </a:lnTo>
                <a:lnTo>
                  <a:pt x="709371" y="17780"/>
                </a:lnTo>
                <a:lnTo>
                  <a:pt x="707834" y="19050"/>
                </a:lnTo>
                <a:lnTo>
                  <a:pt x="704799" y="17780"/>
                </a:lnTo>
                <a:lnTo>
                  <a:pt x="697166" y="17780"/>
                </a:lnTo>
                <a:lnTo>
                  <a:pt x="699465" y="13970"/>
                </a:lnTo>
                <a:lnTo>
                  <a:pt x="700239" y="12700"/>
                </a:lnTo>
                <a:lnTo>
                  <a:pt x="703262" y="10160"/>
                </a:lnTo>
                <a:lnTo>
                  <a:pt x="709371" y="7620"/>
                </a:lnTo>
                <a:lnTo>
                  <a:pt x="698703" y="7620"/>
                </a:lnTo>
                <a:lnTo>
                  <a:pt x="694143" y="10160"/>
                </a:lnTo>
                <a:lnTo>
                  <a:pt x="691108" y="12700"/>
                </a:lnTo>
                <a:lnTo>
                  <a:pt x="688035" y="10160"/>
                </a:lnTo>
                <a:lnTo>
                  <a:pt x="686511" y="8890"/>
                </a:lnTo>
                <a:lnTo>
                  <a:pt x="685012" y="7620"/>
                </a:lnTo>
                <a:lnTo>
                  <a:pt x="685012" y="74930"/>
                </a:lnTo>
                <a:lnTo>
                  <a:pt x="685012" y="77470"/>
                </a:lnTo>
                <a:lnTo>
                  <a:pt x="683475" y="77470"/>
                </a:lnTo>
                <a:lnTo>
                  <a:pt x="681939" y="78740"/>
                </a:lnTo>
                <a:lnTo>
                  <a:pt x="680440" y="78740"/>
                </a:lnTo>
                <a:lnTo>
                  <a:pt x="680440" y="77470"/>
                </a:lnTo>
                <a:lnTo>
                  <a:pt x="681939" y="77470"/>
                </a:lnTo>
                <a:lnTo>
                  <a:pt x="681939" y="74930"/>
                </a:lnTo>
                <a:lnTo>
                  <a:pt x="685012" y="74930"/>
                </a:lnTo>
                <a:lnTo>
                  <a:pt x="685012" y="7620"/>
                </a:lnTo>
                <a:lnTo>
                  <a:pt x="678903" y="7620"/>
                </a:lnTo>
                <a:lnTo>
                  <a:pt x="678903" y="8890"/>
                </a:lnTo>
                <a:lnTo>
                  <a:pt x="677367" y="7620"/>
                </a:lnTo>
                <a:lnTo>
                  <a:pt x="675881" y="7620"/>
                </a:lnTo>
                <a:lnTo>
                  <a:pt x="674344" y="8890"/>
                </a:lnTo>
                <a:lnTo>
                  <a:pt x="674344" y="10160"/>
                </a:lnTo>
                <a:lnTo>
                  <a:pt x="672807" y="10160"/>
                </a:lnTo>
                <a:lnTo>
                  <a:pt x="672807" y="13970"/>
                </a:lnTo>
                <a:lnTo>
                  <a:pt x="672807" y="16510"/>
                </a:lnTo>
                <a:lnTo>
                  <a:pt x="671322" y="16510"/>
                </a:lnTo>
                <a:lnTo>
                  <a:pt x="669785" y="16510"/>
                </a:lnTo>
                <a:lnTo>
                  <a:pt x="671322" y="13970"/>
                </a:lnTo>
                <a:lnTo>
                  <a:pt x="672807" y="13970"/>
                </a:lnTo>
                <a:lnTo>
                  <a:pt x="672807" y="10160"/>
                </a:lnTo>
                <a:lnTo>
                  <a:pt x="671322" y="10160"/>
                </a:lnTo>
                <a:lnTo>
                  <a:pt x="671322" y="7620"/>
                </a:lnTo>
                <a:lnTo>
                  <a:pt x="671322" y="5080"/>
                </a:lnTo>
                <a:lnTo>
                  <a:pt x="671322" y="3810"/>
                </a:lnTo>
                <a:lnTo>
                  <a:pt x="669785" y="1270"/>
                </a:lnTo>
                <a:lnTo>
                  <a:pt x="666750" y="1270"/>
                </a:lnTo>
                <a:lnTo>
                  <a:pt x="665213" y="2540"/>
                </a:lnTo>
                <a:lnTo>
                  <a:pt x="662190" y="3810"/>
                </a:lnTo>
                <a:lnTo>
                  <a:pt x="660654" y="3810"/>
                </a:lnTo>
                <a:lnTo>
                  <a:pt x="660654" y="2540"/>
                </a:lnTo>
                <a:lnTo>
                  <a:pt x="659117" y="2540"/>
                </a:lnTo>
                <a:lnTo>
                  <a:pt x="659117" y="1270"/>
                </a:lnTo>
                <a:lnTo>
                  <a:pt x="657580" y="1270"/>
                </a:lnTo>
                <a:lnTo>
                  <a:pt x="654545" y="0"/>
                </a:lnTo>
                <a:lnTo>
                  <a:pt x="649986" y="0"/>
                </a:lnTo>
                <a:lnTo>
                  <a:pt x="646963" y="635"/>
                </a:lnTo>
                <a:lnTo>
                  <a:pt x="646963" y="7620"/>
                </a:lnTo>
                <a:lnTo>
                  <a:pt x="646963" y="10160"/>
                </a:lnTo>
                <a:lnTo>
                  <a:pt x="645426" y="8890"/>
                </a:lnTo>
                <a:lnTo>
                  <a:pt x="645426" y="7620"/>
                </a:lnTo>
                <a:lnTo>
                  <a:pt x="646963" y="7620"/>
                </a:lnTo>
                <a:lnTo>
                  <a:pt x="646963" y="635"/>
                </a:lnTo>
                <a:lnTo>
                  <a:pt x="643890" y="1270"/>
                </a:lnTo>
                <a:lnTo>
                  <a:pt x="645426" y="2540"/>
                </a:lnTo>
                <a:lnTo>
                  <a:pt x="642391" y="2540"/>
                </a:lnTo>
                <a:lnTo>
                  <a:pt x="639318" y="3810"/>
                </a:lnTo>
                <a:lnTo>
                  <a:pt x="637832" y="5080"/>
                </a:lnTo>
                <a:lnTo>
                  <a:pt x="634758" y="3810"/>
                </a:lnTo>
                <a:lnTo>
                  <a:pt x="631736" y="3810"/>
                </a:lnTo>
                <a:lnTo>
                  <a:pt x="630186" y="5080"/>
                </a:lnTo>
                <a:lnTo>
                  <a:pt x="630186" y="3810"/>
                </a:lnTo>
                <a:lnTo>
                  <a:pt x="631736" y="2540"/>
                </a:lnTo>
                <a:lnTo>
                  <a:pt x="634758" y="1270"/>
                </a:lnTo>
                <a:lnTo>
                  <a:pt x="625005" y="3810"/>
                </a:lnTo>
                <a:lnTo>
                  <a:pt x="621068" y="6083"/>
                </a:lnTo>
                <a:lnTo>
                  <a:pt x="621068" y="24130"/>
                </a:lnTo>
                <a:lnTo>
                  <a:pt x="618032" y="24130"/>
                </a:lnTo>
                <a:lnTo>
                  <a:pt x="618032" y="494030"/>
                </a:lnTo>
                <a:lnTo>
                  <a:pt x="618032" y="501650"/>
                </a:lnTo>
                <a:lnTo>
                  <a:pt x="616496" y="501650"/>
                </a:lnTo>
                <a:lnTo>
                  <a:pt x="614032" y="500380"/>
                </a:lnTo>
                <a:lnTo>
                  <a:pt x="609434" y="496570"/>
                </a:lnTo>
                <a:lnTo>
                  <a:pt x="603427" y="490220"/>
                </a:lnTo>
                <a:lnTo>
                  <a:pt x="596709" y="481330"/>
                </a:lnTo>
                <a:lnTo>
                  <a:pt x="598246" y="480060"/>
                </a:lnTo>
                <a:lnTo>
                  <a:pt x="599732" y="478790"/>
                </a:lnTo>
                <a:lnTo>
                  <a:pt x="601268" y="478790"/>
                </a:lnTo>
                <a:lnTo>
                  <a:pt x="601268" y="483870"/>
                </a:lnTo>
                <a:lnTo>
                  <a:pt x="602805" y="486410"/>
                </a:lnTo>
                <a:lnTo>
                  <a:pt x="605828" y="487680"/>
                </a:lnTo>
                <a:lnTo>
                  <a:pt x="610400" y="491490"/>
                </a:lnTo>
                <a:lnTo>
                  <a:pt x="613473" y="486410"/>
                </a:lnTo>
                <a:lnTo>
                  <a:pt x="614959" y="486410"/>
                </a:lnTo>
                <a:lnTo>
                  <a:pt x="614959" y="483870"/>
                </a:lnTo>
                <a:lnTo>
                  <a:pt x="616496" y="483870"/>
                </a:lnTo>
                <a:lnTo>
                  <a:pt x="616496" y="485140"/>
                </a:lnTo>
                <a:lnTo>
                  <a:pt x="618032" y="494030"/>
                </a:lnTo>
                <a:lnTo>
                  <a:pt x="618032" y="24130"/>
                </a:lnTo>
                <a:lnTo>
                  <a:pt x="619531" y="21590"/>
                </a:lnTo>
                <a:lnTo>
                  <a:pt x="621068" y="24130"/>
                </a:lnTo>
                <a:lnTo>
                  <a:pt x="621068" y="6083"/>
                </a:lnTo>
                <a:lnTo>
                  <a:pt x="618401" y="7620"/>
                </a:lnTo>
                <a:lnTo>
                  <a:pt x="614654" y="11430"/>
                </a:lnTo>
                <a:lnTo>
                  <a:pt x="613473" y="16510"/>
                </a:lnTo>
                <a:lnTo>
                  <a:pt x="611936" y="16510"/>
                </a:lnTo>
                <a:lnTo>
                  <a:pt x="610400" y="13970"/>
                </a:lnTo>
                <a:lnTo>
                  <a:pt x="605828" y="12700"/>
                </a:lnTo>
                <a:lnTo>
                  <a:pt x="604342" y="14579"/>
                </a:lnTo>
                <a:lnTo>
                  <a:pt x="604342" y="295910"/>
                </a:lnTo>
                <a:lnTo>
                  <a:pt x="604342" y="297180"/>
                </a:lnTo>
                <a:lnTo>
                  <a:pt x="602805" y="295910"/>
                </a:lnTo>
                <a:lnTo>
                  <a:pt x="604342" y="295910"/>
                </a:lnTo>
                <a:lnTo>
                  <a:pt x="604342" y="14579"/>
                </a:lnTo>
                <a:lnTo>
                  <a:pt x="602805" y="16510"/>
                </a:lnTo>
                <a:lnTo>
                  <a:pt x="601268" y="17780"/>
                </a:lnTo>
                <a:lnTo>
                  <a:pt x="598246" y="13970"/>
                </a:lnTo>
                <a:lnTo>
                  <a:pt x="595172" y="13970"/>
                </a:lnTo>
                <a:lnTo>
                  <a:pt x="592137" y="12700"/>
                </a:lnTo>
                <a:lnTo>
                  <a:pt x="592137" y="16510"/>
                </a:lnTo>
                <a:lnTo>
                  <a:pt x="590600" y="20320"/>
                </a:lnTo>
                <a:lnTo>
                  <a:pt x="590600" y="24130"/>
                </a:lnTo>
                <a:lnTo>
                  <a:pt x="584555" y="20320"/>
                </a:lnTo>
                <a:lnTo>
                  <a:pt x="581482" y="26670"/>
                </a:lnTo>
                <a:lnTo>
                  <a:pt x="578446" y="29210"/>
                </a:lnTo>
                <a:lnTo>
                  <a:pt x="579983" y="34290"/>
                </a:lnTo>
                <a:lnTo>
                  <a:pt x="584555" y="39370"/>
                </a:lnTo>
                <a:lnTo>
                  <a:pt x="583018" y="40640"/>
                </a:lnTo>
                <a:lnTo>
                  <a:pt x="583018" y="41910"/>
                </a:lnTo>
                <a:lnTo>
                  <a:pt x="581482" y="36830"/>
                </a:lnTo>
                <a:lnTo>
                  <a:pt x="576910" y="34290"/>
                </a:lnTo>
                <a:lnTo>
                  <a:pt x="570814" y="33020"/>
                </a:lnTo>
                <a:lnTo>
                  <a:pt x="570814" y="35560"/>
                </a:lnTo>
                <a:lnTo>
                  <a:pt x="569315" y="40640"/>
                </a:lnTo>
                <a:lnTo>
                  <a:pt x="569315" y="43180"/>
                </a:lnTo>
                <a:lnTo>
                  <a:pt x="569315" y="214630"/>
                </a:lnTo>
                <a:lnTo>
                  <a:pt x="564756" y="214630"/>
                </a:lnTo>
                <a:lnTo>
                  <a:pt x="561682" y="215900"/>
                </a:lnTo>
                <a:lnTo>
                  <a:pt x="561682" y="214630"/>
                </a:lnTo>
                <a:lnTo>
                  <a:pt x="560197" y="210820"/>
                </a:lnTo>
                <a:lnTo>
                  <a:pt x="557123" y="209550"/>
                </a:lnTo>
                <a:lnTo>
                  <a:pt x="557123" y="287020"/>
                </a:lnTo>
                <a:lnTo>
                  <a:pt x="557123" y="464820"/>
                </a:lnTo>
                <a:lnTo>
                  <a:pt x="554088" y="466090"/>
                </a:lnTo>
                <a:lnTo>
                  <a:pt x="549529" y="469900"/>
                </a:lnTo>
                <a:lnTo>
                  <a:pt x="547992" y="468630"/>
                </a:lnTo>
                <a:lnTo>
                  <a:pt x="547992" y="466090"/>
                </a:lnTo>
                <a:lnTo>
                  <a:pt x="546455" y="464820"/>
                </a:lnTo>
                <a:lnTo>
                  <a:pt x="547992" y="464820"/>
                </a:lnTo>
                <a:lnTo>
                  <a:pt x="549529" y="463550"/>
                </a:lnTo>
                <a:lnTo>
                  <a:pt x="549529" y="462280"/>
                </a:lnTo>
                <a:lnTo>
                  <a:pt x="555625" y="462280"/>
                </a:lnTo>
                <a:lnTo>
                  <a:pt x="555625" y="464820"/>
                </a:lnTo>
                <a:lnTo>
                  <a:pt x="557123" y="464820"/>
                </a:lnTo>
                <a:lnTo>
                  <a:pt x="557123" y="287020"/>
                </a:lnTo>
                <a:lnTo>
                  <a:pt x="551065" y="287020"/>
                </a:lnTo>
                <a:lnTo>
                  <a:pt x="551065" y="285750"/>
                </a:lnTo>
                <a:lnTo>
                  <a:pt x="549529" y="284480"/>
                </a:lnTo>
                <a:lnTo>
                  <a:pt x="551065" y="284480"/>
                </a:lnTo>
                <a:lnTo>
                  <a:pt x="551065" y="281940"/>
                </a:lnTo>
                <a:lnTo>
                  <a:pt x="552551" y="284480"/>
                </a:lnTo>
                <a:lnTo>
                  <a:pt x="554088" y="284480"/>
                </a:lnTo>
                <a:lnTo>
                  <a:pt x="554088" y="285750"/>
                </a:lnTo>
                <a:lnTo>
                  <a:pt x="555625" y="285750"/>
                </a:lnTo>
                <a:lnTo>
                  <a:pt x="557123" y="287020"/>
                </a:lnTo>
                <a:lnTo>
                  <a:pt x="557123" y="209550"/>
                </a:lnTo>
                <a:lnTo>
                  <a:pt x="561682" y="209550"/>
                </a:lnTo>
                <a:lnTo>
                  <a:pt x="561682" y="210820"/>
                </a:lnTo>
                <a:lnTo>
                  <a:pt x="563219" y="210820"/>
                </a:lnTo>
                <a:lnTo>
                  <a:pt x="563219" y="212090"/>
                </a:lnTo>
                <a:lnTo>
                  <a:pt x="564756" y="212090"/>
                </a:lnTo>
                <a:lnTo>
                  <a:pt x="564756" y="210820"/>
                </a:lnTo>
                <a:lnTo>
                  <a:pt x="566242" y="210820"/>
                </a:lnTo>
                <a:lnTo>
                  <a:pt x="566242" y="212090"/>
                </a:lnTo>
                <a:lnTo>
                  <a:pt x="567778" y="212090"/>
                </a:lnTo>
                <a:lnTo>
                  <a:pt x="569315" y="214630"/>
                </a:lnTo>
                <a:lnTo>
                  <a:pt x="569315" y="43180"/>
                </a:lnTo>
                <a:lnTo>
                  <a:pt x="567778" y="43180"/>
                </a:lnTo>
                <a:lnTo>
                  <a:pt x="566242" y="44450"/>
                </a:lnTo>
                <a:lnTo>
                  <a:pt x="564756" y="44450"/>
                </a:lnTo>
                <a:lnTo>
                  <a:pt x="558660" y="36830"/>
                </a:lnTo>
                <a:lnTo>
                  <a:pt x="551065" y="40640"/>
                </a:lnTo>
                <a:lnTo>
                  <a:pt x="549529" y="44450"/>
                </a:lnTo>
                <a:lnTo>
                  <a:pt x="552551" y="46990"/>
                </a:lnTo>
                <a:lnTo>
                  <a:pt x="555625" y="46990"/>
                </a:lnTo>
                <a:lnTo>
                  <a:pt x="558660" y="48260"/>
                </a:lnTo>
                <a:lnTo>
                  <a:pt x="551065" y="48260"/>
                </a:lnTo>
                <a:lnTo>
                  <a:pt x="546455" y="49530"/>
                </a:lnTo>
                <a:lnTo>
                  <a:pt x="544957" y="49530"/>
                </a:lnTo>
                <a:lnTo>
                  <a:pt x="541883" y="50800"/>
                </a:lnTo>
                <a:lnTo>
                  <a:pt x="540397" y="52070"/>
                </a:lnTo>
                <a:lnTo>
                  <a:pt x="538861" y="55880"/>
                </a:lnTo>
                <a:lnTo>
                  <a:pt x="540397" y="59690"/>
                </a:lnTo>
                <a:lnTo>
                  <a:pt x="538861" y="62230"/>
                </a:lnTo>
                <a:lnTo>
                  <a:pt x="535838" y="64770"/>
                </a:lnTo>
                <a:lnTo>
                  <a:pt x="532765" y="69850"/>
                </a:lnTo>
                <a:lnTo>
                  <a:pt x="534301" y="74930"/>
                </a:lnTo>
                <a:lnTo>
                  <a:pt x="532765" y="74930"/>
                </a:lnTo>
                <a:lnTo>
                  <a:pt x="531266" y="77470"/>
                </a:lnTo>
                <a:lnTo>
                  <a:pt x="529729" y="80010"/>
                </a:lnTo>
                <a:lnTo>
                  <a:pt x="529729" y="82550"/>
                </a:lnTo>
                <a:lnTo>
                  <a:pt x="519061" y="82550"/>
                </a:lnTo>
                <a:lnTo>
                  <a:pt x="517525" y="88900"/>
                </a:lnTo>
                <a:lnTo>
                  <a:pt x="517525" y="93980"/>
                </a:lnTo>
                <a:lnTo>
                  <a:pt x="520611" y="96520"/>
                </a:lnTo>
                <a:lnTo>
                  <a:pt x="520611" y="262890"/>
                </a:lnTo>
                <a:lnTo>
                  <a:pt x="520611" y="264160"/>
                </a:lnTo>
                <a:lnTo>
                  <a:pt x="517525" y="264160"/>
                </a:lnTo>
                <a:lnTo>
                  <a:pt x="519061" y="262890"/>
                </a:lnTo>
                <a:lnTo>
                  <a:pt x="520611" y="262890"/>
                </a:lnTo>
                <a:lnTo>
                  <a:pt x="520611" y="96520"/>
                </a:lnTo>
                <a:lnTo>
                  <a:pt x="519061" y="97790"/>
                </a:lnTo>
                <a:lnTo>
                  <a:pt x="517525" y="97790"/>
                </a:lnTo>
                <a:lnTo>
                  <a:pt x="517525" y="256540"/>
                </a:lnTo>
                <a:lnTo>
                  <a:pt x="517525" y="259080"/>
                </a:lnTo>
                <a:lnTo>
                  <a:pt x="516039" y="259080"/>
                </a:lnTo>
                <a:lnTo>
                  <a:pt x="509943" y="256540"/>
                </a:lnTo>
                <a:lnTo>
                  <a:pt x="509943" y="393700"/>
                </a:lnTo>
                <a:lnTo>
                  <a:pt x="509943" y="394970"/>
                </a:lnTo>
                <a:lnTo>
                  <a:pt x="508406" y="394970"/>
                </a:lnTo>
                <a:lnTo>
                  <a:pt x="506907" y="393700"/>
                </a:lnTo>
                <a:lnTo>
                  <a:pt x="506907" y="392430"/>
                </a:lnTo>
                <a:lnTo>
                  <a:pt x="508406" y="392430"/>
                </a:lnTo>
                <a:lnTo>
                  <a:pt x="509943" y="393700"/>
                </a:lnTo>
                <a:lnTo>
                  <a:pt x="509943" y="256540"/>
                </a:lnTo>
                <a:lnTo>
                  <a:pt x="511479" y="256540"/>
                </a:lnTo>
                <a:lnTo>
                  <a:pt x="511479" y="254000"/>
                </a:lnTo>
                <a:lnTo>
                  <a:pt x="512965" y="254000"/>
                </a:lnTo>
                <a:lnTo>
                  <a:pt x="512965" y="255270"/>
                </a:lnTo>
                <a:lnTo>
                  <a:pt x="514502" y="256540"/>
                </a:lnTo>
                <a:lnTo>
                  <a:pt x="517525" y="256540"/>
                </a:lnTo>
                <a:lnTo>
                  <a:pt x="517525" y="97790"/>
                </a:lnTo>
                <a:lnTo>
                  <a:pt x="516039" y="96520"/>
                </a:lnTo>
                <a:lnTo>
                  <a:pt x="517525" y="95250"/>
                </a:lnTo>
                <a:lnTo>
                  <a:pt x="517525" y="93980"/>
                </a:lnTo>
                <a:lnTo>
                  <a:pt x="514502" y="95250"/>
                </a:lnTo>
                <a:lnTo>
                  <a:pt x="512965" y="95250"/>
                </a:lnTo>
                <a:lnTo>
                  <a:pt x="512965" y="96520"/>
                </a:lnTo>
                <a:lnTo>
                  <a:pt x="508406" y="95250"/>
                </a:lnTo>
                <a:lnTo>
                  <a:pt x="508406" y="292100"/>
                </a:lnTo>
                <a:lnTo>
                  <a:pt x="508406" y="293370"/>
                </a:lnTo>
                <a:lnTo>
                  <a:pt x="505371" y="293370"/>
                </a:lnTo>
                <a:lnTo>
                  <a:pt x="505371" y="292100"/>
                </a:lnTo>
                <a:lnTo>
                  <a:pt x="503834" y="292100"/>
                </a:lnTo>
                <a:lnTo>
                  <a:pt x="505371" y="289560"/>
                </a:lnTo>
                <a:lnTo>
                  <a:pt x="506907" y="289560"/>
                </a:lnTo>
                <a:lnTo>
                  <a:pt x="506907" y="292100"/>
                </a:lnTo>
                <a:lnTo>
                  <a:pt x="508406" y="292100"/>
                </a:lnTo>
                <a:lnTo>
                  <a:pt x="508406" y="95250"/>
                </a:lnTo>
                <a:lnTo>
                  <a:pt x="502348" y="101600"/>
                </a:lnTo>
                <a:lnTo>
                  <a:pt x="500811" y="109220"/>
                </a:lnTo>
                <a:lnTo>
                  <a:pt x="496252" y="109220"/>
                </a:lnTo>
                <a:lnTo>
                  <a:pt x="494703" y="111760"/>
                </a:lnTo>
                <a:lnTo>
                  <a:pt x="494703" y="447040"/>
                </a:lnTo>
                <a:lnTo>
                  <a:pt x="494703" y="448310"/>
                </a:lnTo>
                <a:lnTo>
                  <a:pt x="491680" y="448310"/>
                </a:lnTo>
                <a:lnTo>
                  <a:pt x="491680" y="447040"/>
                </a:lnTo>
                <a:lnTo>
                  <a:pt x="494703" y="447040"/>
                </a:lnTo>
                <a:lnTo>
                  <a:pt x="494703" y="111760"/>
                </a:lnTo>
                <a:lnTo>
                  <a:pt x="493217" y="115570"/>
                </a:lnTo>
                <a:lnTo>
                  <a:pt x="491680" y="115570"/>
                </a:lnTo>
                <a:lnTo>
                  <a:pt x="491680" y="361950"/>
                </a:lnTo>
                <a:lnTo>
                  <a:pt x="491680" y="364490"/>
                </a:lnTo>
                <a:lnTo>
                  <a:pt x="490143" y="364490"/>
                </a:lnTo>
                <a:lnTo>
                  <a:pt x="488607" y="363220"/>
                </a:lnTo>
                <a:lnTo>
                  <a:pt x="490143" y="363220"/>
                </a:lnTo>
                <a:lnTo>
                  <a:pt x="491680" y="361950"/>
                </a:lnTo>
                <a:lnTo>
                  <a:pt x="491680" y="115570"/>
                </a:lnTo>
                <a:lnTo>
                  <a:pt x="490143" y="115570"/>
                </a:lnTo>
                <a:lnTo>
                  <a:pt x="488607" y="119380"/>
                </a:lnTo>
                <a:lnTo>
                  <a:pt x="488607" y="123190"/>
                </a:lnTo>
                <a:lnTo>
                  <a:pt x="490143" y="124460"/>
                </a:lnTo>
                <a:lnTo>
                  <a:pt x="488607" y="125730"/>
                </a:lnTo>
                <a:lnTo>
                  <a:pt x="487121" y="127000"/>
                </a:lnTo>
                <a:lnTo>
                  <a:pt x="487121" y="130810"/>
                </a:lnTo>
                <a:lnTo>
                  <a:pt x="484047" y="135293"/>
                </a:lnTo>
                <a:lnTo>
                  <a:pt x="484047" y="279400"/>
                </a:lnTo>
                <a:lnTo>
                  <a:pt x="484047" y="280670"/>
                </a:lnTo>
                <a:lnTo>
                  <a:pt x="481012" y="280670"/>
                </a:lnTo>
                <a:lnTo>
                  <a:pt x="481012" y="439420"/>
                </a:lnTo>
                <a:lnTo>
                  <a:pt x="481012" y="440690"/>
                </a:lnTo>
                <a:lnTo>
                  <a:pt x="477989" y="440690"/>
                </a:lnTo>
                <a:lnTo>
                  <a:pt x="476453" y="439420"/>
                </a:lnTo>
                <a:lnTo>
                  <a:pt x="474916" y="439420"/>
                </a:lnTo>
                <a:lnTo>
                  <a:pt x="474916" y="434340"/>
                </a:lnTo>
                <a:lnTo>
                  <a:pt x="476453" y="434340"/>
                </a:lnTo>
                <a:lnTo>
                  <a:pt x="477989" y="436880"/>
                </a:lnTo>
                <a:lnTo>
                  <a:pt x="477989" y="434340"/>
                </a:lnTo>
                <a:lnTo>
                  <a:pt x="479475" y="434340"/>
                </a:lnTo>
                <a:lnTo>
                  <a:pt x="479475" y="439420"/>
                </a:lnTo>
                <a:lnTo>
                  <a:pt x="481012" y="439420"/>
                </a:lnTo>
                <a:lnTo>
                  <a:pt x="481012" y="280670"/>
                </a:lnTo>
                <a:lnTo>
                  <a:pt x="481012" y="279400"/>
                </a:lnTo>
                <a:lnTo>
                  <a:pt x="484047" y="279400"/>
                </a:lnTo>
                <a:lnTo>
                  <a:pt x="484047" y="135293"/>
                </a:lnTo>
                <a:lnTo>
                  <a:pt x="481012" y="139700"/>
                </a:lnTo>
                <a:lnTo>
                  <a:pt x="481012" y="143510"/>
                </a:lnTo>
                <a:lnTo>
                  <a:pt x="477989" y="144145"/>
                </a:lnTo>
                <a:lnTo>
                  <a:pt x="477989" y="153670"/>
                </a:lnTo>
                <a:lnTo>
                  <a:pt x="476453" y="154940"/>
                </a:lnTo>
                <a:lnTo>
                  <a:pt x="476453" y="153670"/>
                </a:lnTo>
                <a:lnTo>
                  <a:pt x="477989" y="153670"/>
                </a:lnTo>
                <a:lnTo>
                  <a:pt x="477989" y="144145"/>
                </a:lnTo>
                <a:lnTo>
                  <a:pt x="468858" y="146050"/>
                </a:lnTo>
                <a:lnTo>
                  <a:pt x="468858" y="157480"/>
                </a:lnTo>
                <a:lnTo>
                  <a:pt x="473430" y="158750"/>
                </a:lnTo>
                <a:lnTo>
                  <a:pt x="471893" y="162560"/>
                </a:lnTo>
                <a:lnTo>
                  <a:pt x="473430" y="163830"/>
                </a:lnTo>
                <a:lnTo>
                  <a:pt x="473430" y="421640"/>
                </a:lnTo>
                <a:lnTo>
                  <a:pt x="473430" y="422910"/>
                </a:lnTo>
                <a:lnTo>
                  <a:pt x="471893" y="422910"/>
                </a:lnTo>
                <a:lnTo>
                  <a:pt x="471893" y="421640"/>
                </a:lnTo>
                <a:lnTo>
                  <a:pt x="473430" y="421640"/>
                </a:lnTo>
                <a:lnTo>
                  <a:pt x="473430" y="163830"/>
                </a:lnTo>
                <a:lnTo>
                  <a:pt x="471893" y="163830"/>
                </a:lnTo>
                <a:lnTo>
                  <a:pt x="471893" y="231140"/>
                </a:lnTo>
                <a:lnTo>
                  <a:pt x="471893" y="232410"/>
                </a:lnTo>
                <a:lnTo>
                  <a:pt x="470357" y="232410"/>
                </a:lnTo>
                <a:lnTo>
                  <a:pt x="470357" y="233680"/>
                </a:lnTo>
                <a:lnTo>
                  <a:pt x="468858" y="232410"/>
                </a:lnTo>
                <a:lnTo>
                  <a:pt x="470357" y="232410"/>
                </a:lnTo>
                <a:lnTo>
                  <a:pt x="471893" y="231140"/>
                </a:lnTo>
                <a:lnTo>
                  <a:pt x="471893" y="163830"/>
                </a:lnTo>
                <a:lnTo>
                  <a:pt x="468858" y="166370"/>
                </a:lnTo>
                <a:lnTo>
                  <a:pt x="467321" y="170180"/>
                </a:lnTo>
                <a:lnTo>
                  <a:pt x="465785" y="171450"/>
                </a:lnTo>
                <a:lnTo>
                  <a:pt x="456653" y="168910"/>
                </a:lnTo>
                <a:lnTo>
                  <a:pt x="450557" y="176530"/>
                </a:lnTo>
                <a:lnTo>
                  <a:pt x="453631" y="180340"/>
                </a:lnTo>
                <a:lnTo>
                  <a:pt x="455117" y="179070"/>
                </a:lnTo>
                <a:lnTo>
                  <a:pt x="456653" y="179070"/>
                </a:lnTo>
                <a:lnTo>
                  <a:pt x="456653" y="184150"/>
                </a:lnTo>
                <a:lnTo>
                  <a:pt x="452094" y="185420"/>
                </a:lnTo>
                <a:lnTo>
                  <a:pt x="449072" y="187960"/>
                </a:lnTo>
                <a:lnTo>
                  <a:pt x="447535" y="193040"/>
                </a:lnTo>
                <a:lnTo>
                  <a:pt x="445998" y="193040"/>
                </a:lnTo>
                <a:lnTo>
                  <a:pt x="445998" y="194310"/>
                </a:lnTo>
                <a:lnTo>
                  <a:pt x="442963" y="195580"/>
                </a:lnTo>
                <a:lnTo>
                  <a:pt x="441426" y="196850"/>
                </a:lnTo>
                <a:lnTo>
                  <a:pt x="441426" y="199390"/>
                </a:lnTo>
                <a:lnTo>
                  <a:pt x="436867" y="198907"/>
                </a:lnTo>
                <a:lnTo>
                  <a:pt x="436867" y="204470"/>
                </a:lnTo>
                <a:lnTo>
                  <a:pt x="436867" y="207010"/>
                </a:lnTo>
                <a:lnTo>
                  <a:pt x="435330" y="207010"/>
                </a:lnTo>
                <a:lnTo>
                  <a:pt x="435330" y="208280"/>
                </a:lnTo>
                <a:lnTo>
                  <a:pt x="433832" y="208280"/>
                </a:lnTo>
                <a:lnTo>
                  <a:pt x="433832" y="396240"/>
                </a:lnTo>
                <a:lnTo>
                  <a:pt x="433832" y="398780"/>
                </a:lnTo>
                <a:lnTo>
                  <a:pt x="432295" y="398780"/>
                </a:lnTo>
                <a:lnTo>
                  <a:pt x="432295" y="400050"/>
                </a:lnTo>
                <a:lnTo>
                  <a:pt x="430758" y="400050"/>
                </a:lnTo>
                <a:lnTo>
                  <a:pt x="429272" y="398780"/>
                </a:lnTo>
                <a:lnTo>
                  <a:pt x="429272" y="396240"/>
                </a:lnTo>
                <a:lnTo>
                  <a:pt x="433832" y="396240"/>
                </a:lnTo>
                <a:lnTo>
                  <a:pt x="433832" y="208280"/>
                </a:lnTo>
                <a:lnTo>
                  <a:pt x="432295" y="208280"/>
                </a:lnTo>
                <a:lnTo>
                  <a:pt x="430758" y="209550"/>
                </a:lnTo>
                <a:lnTo>
                  <a:pt x="427736" y="210820"/>
                </a:lnTo>
                <a:lnTo>
                  <a:pt x="427736" y="312420"/>
                </a:lnTo>
                <a:lnTo>
                  <a:pt x="427736" y="314960"/>
                </a:lnTo>
                <a:lnTo>
                  <a:pt x="426199" y="314960"/>
                </a:lnTo>
                <a:lnTo>
                  <a:pt x="426199" y="312420"/>
                </a:lnTo>
                <a:lnTo>
                  <a:pt x="427736" y="312420"/>
                </a:lnTo>
                <a:lnTo>
                  <a:pt x="427736" y="210820"/>
                </a:lnTo>
                <a:lnTo>
                  <a:pt x="432295" y="207010"/>
                </a:lnTo>
                <a:lnTo>
                  <a:pt x="436867" y="204470"/>
                </a:lnTo>
                <a:lnTo>
                  <a:pt x="432295" y="204470"/>
                </a:lnTo>
                <a:lnTo>
                  <a:pt x="435330" y="201930"/>
                </a:lnTo>
                <a:lnTo>
                  <a:pt x="435330" y="203200"/>
                </a:lnTo>
                <a:lnTo>
                  <a:pt x="436867" y="204470"/>
                </a:lnTo>
                <a:lnTo>
                  <a:pt x="436867" y="198907"/>
                </a:lnTo>
                <a:lnTo>
                  <a:pt x="429704" y="198120"/>
                </a:lnTo>
                <a:lnTo>
                  <a:pt x="421843" y="200660"/>
                </a:lnTo>
                <a:lnTo>
                  <a:pt x="417677" y="205740"/>
                </a:lnTo>
                <a:lnTo>
                  <a:pt x="417068" y="210820"/>
                </a:lnTo>
                <a:lnTo>
                  <a:pt x="415582" y="212090"/>
                </a:lnTo>
                <a:lnTo>
                  <a:pt x="415582" y="332740"/>
                </a:lnTo>
                <a:lnTo>
                  <a:pt x="415582" y="335280"/>
                </a:lnTo>
                <a:lnTo>
                  <a:pt x="414045" y="334010"/>
                </a:lnTo>
                <a:lnTo>
                  <a:pt x="414045" y="507250"/>
                </a:lnTo>
                <a:lnTo>
                  <a:pt x="414045" y="509790"/>
                </a:lnTo>
                <a:lnTo>
                  <a:pt x="412508" y="509790"/>
                </a:lnTo>
                <a:lnTo>
                  <a:pt x="412508" y="507250"/>
                </a:lnTo>
                <a:lnTo>
                  <a:pt x="414045" y="507250"/>
                </a:lnTo>
                <a:lnTo>
                  <a:pt x="414045" y="334010"/>
                </a:lnTo>
                <a:lnTo>
                  <a:pt x="414045" y="332740"/>
                </a:lnTo>
                <a:lnTo>
                  <a:pt x="415582" y="332740"/>
                </a:lnTo>
                <a:lnTo>
                  <a:pt x="415582" y="212090"/>
                </a:lnTo>
                <a:lnTo>
                  <a:pt x="414045" y="212090"/>
                </a:lnTo>
                <a:lnTo>
                  <a:pt x="414045" y="214630"/>
                </a:lnTo>
                <a:lnTo>
                  <a:pt x="412508" y="212090"/>
                </a:lnTo>
                <a:lnTo>
                  <a:pt x="407936" y="215900"/>
                </a:lnTo>
                <a:lnTo>
                  <a:pt x="407936" y="514870"/>
                </a:lnTo>
                <a:lnTo>
                  <a:pt x="406400" y="514870"/>
                </a:lnTo>
                <a:lnTo>
                  <a:pt x="406400" y="513600"/>
                </a:lnTo>
                <a:lnTo>
                  <a:pt x="407936" y="514870"/>
                </a:lnTo>
                <a:lnTo>
                  <a:pt x="407936" y="215900"/>
                </a:lnTo>
                <a:lnTo>
                  <a:pt x="406400" y="217170"/>
                </a:lnTo>
                <a:lnTo>
                  <a:pt x="397281" y="226060"/>
                </a:lnTo>
                <a:lnTo>
                  <a:pt x="397281" y="233680"/>
                </a:lnTo>
                <a:lnTo>
                  <a:pt x="398818" y="233680"/>
                </a:lnTo>
                <a:lnTo>
                  <a:pt x="398818" y="234950"/>
                </a:lnTo>
                <a:lnTo>
                  <a:pt x="397281" y="234950"/>
                </a:lnTo>
                <a:lnTo>
                  <a:pt x="395782" y="236220"/>
                </a:lnTo>
                <a:lnTo>
                  <a:pt x="394246" y="238760"/>
                </a:lnTo>
                <a:lnTo>
                  <a:pt x="392709" y="240030"/>
                </a:lnTo>
                <a:lnTo>
                  <a:pt x="391223" y="240030"/>
                </a:lnTo>
                <a:lnTo>
                  <a:pt x="391223" y="246380"/>
                </a:lnTo>
                <a:lnTo>
                  <a:pt x="389686" y="246380"/>
                </a:lnTo>
                <a:lnTo>
                  <a:pt x="389686" y="519950"/>
                </a:lnTo>
                <a:lnTo>
                  <a:pt x="389686" y="521220"/>
                </a:lnTo>
                <a:lnTo>
                  <a:pt x="385127" y="519950"/>
                </a:lnTo>
                <a:lnTo>
                  <a:pt x="386664" y="519950"/>
                </a:lnTo>
                <a:lnTo>
                  <a:pt x="386664" y="518680"/>
                </a:lnTo>
                <a:lnTo>
                  <a:pt x="388150" y="518680"/>
                </a:lnTo>
                <a:lnTo>
                  <a:pt x="388150" y="519950"/>
                </a:lnTo>
                <a:lnTo>
                  <a:pt x="389686" y="519950"/>
                </a:lnTo>
                <a:lnTo>
                  <a:pt x="389686" y="246380"/>
                </a:lnTo>
                <a:lnTo>
                  <a:pt x="386664" y="246380"/>
                </a:lnTo>
                <a:lnTo>
                  <a:pt x="386664" y="475500"/>
                </a:lnTo>
                <a:lnTo>
                  <a:pt x="386664" y="476770"/>
                </a:lnTo>
                <a:lnTo>
                  <a:pt x="385127" y="479310"/>
                </a:lnTo>
                <a:lnTo>
                  <a:pt x="386664" y="480580"/>
                </a:lnTo>
                <a:lnTo>
                  <a:pt x="385127" y="480580"/>
                </a:lnTo>
                <a:lnTo>
                  <a:pt x="385127" y="479310"/>
                </a:lnTo>
                <a:lnTo>
                  <a:pt x="385127" y="476770"/>
                </a:lnTo>
                <a:lnTo>
                  <a:pt x="385127" y="475500"/>
                </a:lnTo>
                <a:lnTo>
                  <a:pt x="386664" y="475500"/>
                </a:lnTo>
                <a:lnTo>
                  <a:pt x="386664" y="246380"/>
                </a:lnTo>
                <a:lnTo>
                  <a:pt x="385127" y="246380"/>
                </a:lnTo>
                <a:lnTo>
                  <a:pt x="382092" y="247650"/>
                </a:lnTo>
                <a:lnTo>
                  <a:pt x="382092" y="248920"/>
                </a:lnTo>
                <a:lnTo>
                  <a:pt x="383578" y="250190"/>
                </a:lnTo>
                <a:lnTo>
                  <a:pt x="383578" y="251460"/>
                </a:lnTo>
                <a:lnTo>
                  <a:pt x="375996" y="257810"/>
                </a:lnTo>
                <a:lnTo>
                  <a:pt x="374459" y="262890"/>
                </a:lnTo>
                <a:lnTo>
                  <a:pt x="371424" y="264160"/>
                </a:lnTo>
                <a:lnTo>
                  <a:pt x="369887" y="264160"/>
                </a:lnTo>
                <a:lnTo>
                  <a:pt x="366864" y="265430"/>
                </a:lnTo>
                <a:lnTo>
                  <a:pt x="368350" y="266700"/>
                </a:lnTo>
                <a:lnTo>
                  <a:pt x="368350" y="269240"/>
                </a:lnTo>
                <a:lnTo>
                  <a:pt x="369887" y="270510"/>
                </a:lnTo>
                <a:lnTo>
                  <a:pt x="368350" y="270510"/>
                </a:lnTo>
                <a:lnTo>
                  <a:pt x="366864" y="271780"/>
                </a:lnTo>
                <a:lnTo>
                  <a:pt x="365328" y="274320"/>
                </a:lnTo>
                <a:lnTo>
                  <a:pt x="365328" y="280670"/>
                </a:lnTo>
                <a:lnTo>
                  <a:pt x="369887" y="285750"/>
                </a:lnTo>
                <a:lnTo>
                  <a:pt x="368350" y="285750"/>
                </a:lnTo>
                <a:lnTo>
                  <a:pt x="366864" y="287020"/>
                </a:lnTo>
                <a:lnTo>
                  <a:pt x="360768" y="287020"/>
                </a:lnTo>
                <a:lnTo>
                  <a:pt x="359232" y="288290"/>
                </a:lnTo>
                <a:lnTo>
                  <a:pt x="356196" y="293370"/>
                </a:lnTo>
                <a:lnTo>
                  <a:pt x="356196" y="299720"/>
                </a:lnTo>
                <a:lnTo>
                  <a:pt x="356196" y="427240"/>
                </a:lnTo>
                <a:lnTo>
                  <a:pt x="356196" y="492010"/>
                </a:lnTo>
                <a:lnTo>
                  <a:pt x="354660" y="494550"/>
                </a:lnTo>
                <a:lnTo>
                  <a:pt x="353174" y="494550"/>
                </a:lnTo>
                <a:lnTo>
                  <a:pt x="353174" y="495820"/>
                </a:lnTo>
                <a:lnTo>
                  <a:pt x="353174" y="497090"/>
                </a:lnTo>
                <a:lnTo>
                  <a:pt x="351637" y="497090"/>
                </a:lnTo>
                <a:lnTo>
                  <a:pt x="351637" y="498360"/>
                </a:lnTo>
                <a:lnTo>
                  <a:pt x="348564" y="498360"/>
                </a:lnTo>
                <a:lnTo>
                  <a:pt x="348564" y="499630"/>
                </a:lnTo>
                <a:lnTo>
                  <a:pt x="345528" y="499630"/>
                </a:lnTo>
                <a:lnTo>
                  <a:pt x="345528" y="498360"/>
                </a:lnTo>
                <a:lnTo>
                  <a:pt x="347065" y="498360"/>
                </a:lnTo>
                <a:lnTo>
                  <a:pt x="350100" y="495820"/>
                </a:lnTo>
                <a:lnTo>
                  <a:pt x="353174" y="495820"/>
                </a:lnTo>
                <a:lnTo>
                  <a:pt x="353174" y="494550"/>
                </a:lnTo>
                <a:lnTo>
                  <a:pt x="353174" y="492010"/>
                </a:lnTo>
                <a:lnTo>
                  <a:pt x="356196" y="492010"/>
                </a:lnTo>
                <a:lnTo>
                  <a:pt x="356196" y="427240"/>
                </a:lnTo>
                <a:lnTo>
                  <a:pt x="354660" y="428510"/>
                </a:lnTo>
                <a:lnTo>
                  <a:pt x="354660" y="427240"/>
                </a:lnTo>
                <a:lnTo>
                  <a:pt x="356196" y="427240"/>
                </a:lnTo>
                <a:lnTo>
                  <a:pt x="356196" y="299720"/>
                </a:lnTo>
                <a:lnTo>
                  <a:pt x="353479" y="297446"/>
                </a:lnTo>
                <a:lnTo>
                  <a:pt x="354660" y="296430"/>
                </a:lnTo>
                <a:lnTo>
                  <a:pt x="354660" y="295160"/>
                </a:lnTo>
                <a:lnTo>
                  <a:pt x="354660" y="291350"/>
                </a:lnTo>
                <a:lnTo>
                  <a:pt x="354660" y="290080"/>
                </a:lnTo>
                <a:lnTo>
                  <a:pt x="353174" y="290080"/>
                </a:lnTo>
                <a:lnTo>
                  <a:pt x="351637" y="291350"/>
                </a:lnTo>
                <a:lnTo>
                  <a:pt x="351637" y="437400"/>
                </a:lnTo>
                <a:lnTo>
                  <a:pt x="350100" y="441210"/>
                </a:lnTo>
                <a:lnTo>
                  <a:pt x="350100" y="445020"/>
                </a:lnTo>
                <a:lnTo>
                  <a:pt x="345528" y="445020"/>
                </a:lnTo>
                <a:lnTo>
                  <a:pt x="345528" y="443750"/>
                </a:lnTo>
                <a:lnTo>
                  <a:pt x="343992" y="442468"/>
                </a:lnTo>
                <a:lnTo>
                  <a:pt x="343992" y="457720"/>
                </a:lnTo>
                <a:lnTo>
                  <a:pt x="342506" y="458990"/>
                </a:lnTo>
                <a:lnTo>
                  <a:pt x="342506" y="460260"/>
                </a:lnTo>
                <a:lnTo>
                  <a:pt x="340969" y="460260"/>
                </a:lnTo>
                <a:lnTo>
                  <a:pt x="339432" y="458990"/>
                </a:lnTo>
                <a:lnTo>
                  <a:pt x="337947" y="457720"/>
                </a:lnTo>
                <a:lnTo>
                  <a:pt x="337947" y="453910"/>
                </a:lnTo>
                <a:lnTo>
                  <a:pt x="339432" y="456450"/>
                </a:lnTo>
                <a:lnTo>
                  <a:pt x="342506" y="456450"/>
                </a:lnTo>
                <a:lnTo>
                  <a:pt x="343992" y="457720"/>
                </a:lnTo>
                <a:lnTo>
                  <a:pt x="343992" y="442468"/>
                </a:lnTo>
                <a:lnTo>
                  <a:pt x="342506" y="441210"/>
                </a:lnTo>
                <a:lnTo>
                  <a:pt x="345541" y="438670"/>
                </a:lnTo>
                <a:lnTo>
                  <a:pt x="347065" y="437400"/>
                </a:lnTo>
                <a:lnTo>
                  <a:pt x="350100" y="436130"/>
                </a:lnTo>
                <a:lnTo>
                  <a:pt x="351637" y="437400"/>
                </a:lnTo>
                <a:lnTo>
                  <a:pt x="351637" y="291350"/>
                </a:lnTo>
                <a:lnTo>
                  <a:pt x="350100" y="291350"/>
                </a:lnTo>
                <a:lnTo>
                  <a:pt x="348564" y="288810"/>
                </a:lnTo>
                <a:lnTo>
                  <a:pt x="347065" y="283730"/>
                </a:lnTo>
                <a:lnTo>
                  <a:pt x="342506" y="282460"/>
                </a:lnTo>
                <a:lnTo>
                  <a:pt x="342506" y="276110"/>
                </a:lnTo>
                <a:lnTo>
                  <a:pt x="342506" y="274840"/>
                </a:lnTo>
                <a:lnTo>
                  <a:pt x="341477" y="274840"/>
                </a:lnTo>
                <a:lnTo>
                  <a:pt x="341477" y="438670"/>
                </a:lnTo>
                <a:lnTo>
                  <a:pt x="340969" y="438670"/>
                </a:lnTo>
                <a:lnTo>
                  <a:pt x="340969" y="437400"/>
                </a:lnTo>
                <a:lnTo>
                  <a:pt x="339432" y="436130"/>
                </a:lnTo>
                <a:lnTo>
                  <a:pt x="339432" y="434860"/>
                </a:lnTo>
                <a:lnTo>
                  <a:pt x="340969" y="434860"/>
                </a:lnTo>
                <a:lnTo>
                  <a:pt x="340969" y="437400"/>
                </a:lnTo>
                <a:lnTo>
                  <a:pt x="341477" y="438670"/>
                </a:lnTo>
                <a:lnTo>
                  <a:pt x="341477" y="274840"/>
                </a:lnTo>
                <a:lnTo>
                  <a:pt x="324205" y="274840"/>
                </a:lnTo>
                <a:lnTo>
                  <a:pt x="324205" y="471690"/>
                </a:lnTo>
                <a:lnTo>
                  <a:pt x="319633" y="471690"/>
                </a:lnTo>
                <a:lnTo>
                  <a:pt x="319633" y="469150"/>
                </a:lnTo>
                <a:lnTo>
                  <a:pt x="319633" y="467880"/>
                </a:lnTo>
                <a:lnTo>
                  <a:pt x="322707" y="467880"/>
                </a:lnTo>
                <a:lnTo>
                  <a:pt x="322707" y="469150"/>
                </a:lnTo>
                <a:lnTo>
                  <a:pt x="324205" y="471690"/>
                </a:lnTo>
                <a:lnTo>
                  <a:pt x="324205" y="274840"/>
                </a:lnTo>
                <a:lnTo>
                  <a:pt x="319633" y="274840"/>
                </a:lnTo>
                <a:lnTo>
                  <a:pt x="319633" y="330720"/>
                </a:lnTo>
                <a:lnTo>
                  <a:pt x="318147" y="333260"/>
                </a:lnTo>
                <a:lnTo>
                  <a:pt x="316611" y="333260"/>
                </a:lnTo>
                <a:lnTo>
                  <a:pt x="316611" y="448830"/>
                </a:lnTo>
                <a:lnTo>
                  <a:pt x="315074" y="450100"/>
                </a:lnTo>
                <a:lnTo>
                  <a:pt x="313588" y="451370"/>
                </a:lnTo>
                <a:lnTo>
                  <a:pt x="312051" y="452640"/>
                </a:lnTo>
                <a:lnTo>
                  <a:pt x="310515" y="452640"/>
                </a:lnTo>
                <a:lnTo>
                  <a:pt x="310515" y="451370"/>
                </a:lnTo>
                <a:lnTo>
                  <a:pt x="309016" y="451370"/>
                </a:lnTo>
                <a:lnTo>
                  <a:pt x="307479" y="450100"/>
                </a:lnTo>
                <a:lnTo>
                  <a:pt x="307479" y="474230"/>
                </a:lnTo>
                <a:lnTo>
                  <a:pt x="305943" y="475500"/>
                </a:lnTo>
                <a:lnTo>
                  <a:pt x="305943" y="536460"/>
                </a:lnTo>
                <a:lnTo>
                  <a:pt x="298665" y="537476"/>
                </a:lnTo>
                <a:lnTo>
                  <a:pt x="299897" y="536460"/>
                </a:lnTo>
                <a:lnTo>
                  <a:pt x="301383" y="536460"/>
                </a:lnTo>
                <a:lnTo>
                  <a:pt x="302920" y="535190"/>
                </a:lnTo>
                <a:lnTo>
                  <a:pt x="304457" y="535190"/>
                </a:lnTo>
                <a:lnTo>
                  <a:pt x="305943" y="536460"/>
                </a:lnTo>
                <a:lnTo>
                  <a:pt x="305943" y="475500"/>
                </a:lnTo>
                <a:lnTo>
                  <a:pt x="302920" y="475500"/>
                </a:lnTo>
                <a:lnTo>
                  <a:pt x="302920" y="472960"/>
                </a:lnTo>
                <a:lnTo>
                  <a:pt x="304457" y="474230"/>
                </a:lnTo>
                <a:lnTo>
                  <a:pt x="305943" y="474230"/>
                </a:lnTo>
                <a:lnTo>
                  <a:pt x="305943" y="472960"/>
                </a:lnTo>
                <a:lnTo>
                  <a:pt x="307479" y="474230"/>
                </a:lnTo>
                <a:lnTo>
                  <a:pt x="307479" y="450100"/>
                </a:lnTo>
                <a:lnTo>
                  <a:pt x="305943" y="450100"/>
                </a:lnTo>
                <a:lnTo>
                  <a:pt x="308394" y="445020"/>
                </a:lnTo>
                <a:lnTo>
                  <a:pt x="309016" y="443750"/>
                </a:lnTo>
                <a:lnTo>
                  <a:pt x="310515" y="443750"/>
                </a:lnTo>
                <a:lnTo>
                  <a:pt x="312051" y="445020"/>
                </a:lnTo>
                <a:lnTo>
                  <a:pt x="313588" y="445020"/>
                </a:lnTo>
                <a:lnTo>
                  <a:pt x="313588" y="447560"/>
                </a:lnTo>
                <a:lnTo>
                  <a:pt x="316611" y="448830"/>
                </a:lnTo>
                <a:lnTo>
                  <a:pt x="316611" y="333260"/>
                </a:lnTo>
                <a:lnTo>
                  <a:pt x="316611" y="329450"/>
                </a:lnTo>
                <a:lnTo>
                  <a:pt x="318147" y="329450"/>
                </a:lnTo>
                <a:lnTo>
                  <a:pt x="318147" y="330720"/>
                </a:lnTo>
                <a:lnTo>
                  <a:pt x="319633" y="330720"/>
                </a:lnTo>
                <a:lnTo>
                  <a:pt x="319633" y="274840"/>
                </a:lnTo>
                <a:lnTo>
                  <a:pt x="315074" y="274840"/>
                </a:lnTo>
                <a:lnTo>
                  <a:pt x="315074" y="399300"/>
                </a:lnTo>
                <a:lnTo>
                  <a:pt x="313588" y="401840"/>
                </a:lnTo>
                <a:lnTo>
                  <a:pt x="312051" y="403110"/>
                </a:lnTo>
                <a:lnTo>
                  <a:pt x="312051" y="399300"/>
                </a:lnTo>
                <a:lnTo>
                  <a:pt x="312051" y="398030"/>
                </a:lnTo>
                <a:lnTo>
                  <a:pt x="313588" y="399300"/>
                </a:lnTo>
                <a:lnTo>
                  <a:pt x="315074" y="399300"/>
                </a:lnTo>
                <a:lnTo>
                  <a:pt x="315074" y="274840"/>
                </a:lnTo>
                <a:lnTo>
                  <a:pt x="312051" y="274840"/>
                </a:lnTo>
                <a:lnTo>
                  <a:pt x="312051" y="310400"/>
                </a:lnTo>
                <a:lnTo>
                  <a:pt x="312051" y="311670"/>
                </a:lnTo>
                <a:lnTo>
                  <a:pt x="310515" y="310400"/>
                </a:lnTo>
                <a:lnTo>
                  <a:pt x="312051" y="310400"/>
                </a:lnTo>
                <a:lnTo>
                  <a:pt x="312051" y="274840"/>
                </a:lnTo>
                <a:lnTo>
                  <a:pt x="307479" y="274840"/>
                </a:lnTo>
                <a:lnTo>
                  <a:pt x="307479" y="419620"/>
                </a:lnTo>
                <a:lnTo>
                  <a:pt x="307479" y="425970"/>
                </a:lnTo>
                <a:lnTo>
                  <a:pt x="305943" y="425970"/>
                </a:lnTo>
                <a:lnTo>
                  <a:pt x="305943" y="424700"/>
                </a:lnTo>
                <a:lnTo>
                  <a:pt x="304457" y="422160"/>
                </a:lnTo>
                <a:lnTo>
                  <a:pt x="304457" y="420890"/>
                </a:lnTo>
                <a:lnTo>
                  <a:pt x="302920" y="419620"/>
                </a:lnTo>
                <a:lnTo>
                  <a:pt x="302920" y="418350"/>
                </a:lnTo>
                <a:lnTo>
                  <a:pt x="304457" y="419620"/>
                </a:lnTo>
                <a:lnTo>
                  <a:pt x="307479" y="419620"/>
                </a:lnTo>
                <a:lnTo>
                  <a:pt x="307479" y="274840"/>
                </a:lnTo>
                <a:lnTo>
                  <a:pt x="289229" y="274840"/>
                </a:lnTo>
                <a:lnTo>
                  <a:pt x="289229" y="296430"/>
                </a:lnTo>
                <a:lnTo>
                  <a:pt x="289229" y="297700"/>
                </a:lnTo>
                <a:lnTo>
                  <a:pt x="286156" y="297700"/>
                </a:lnTo>
                <a:lnTo>
                  <a:pt x="286156" y="436130"/>
                </a:lnTo>
                <a:lnTo>
                  <a:pt x="286156" y="438670"/>
                </a:lnTo>
                <a:lnTo>
                  <a:pt x="286156" y="540270"/>
                </a:lnTo>
                <a:lnTo>
                  <a:pt x="283121" y="542810"/>
                </a:lnTo>
                <a:lnTo>
                  <a:pt x="281584" y="542810"/>
                </a:lnTo>
                <a:lnTo>
                  <a:pt x="273164" y="550430"/>
                </a:lnTo>
                <a:lnTo>
                  <a:pt x="263321" y="558050"/>
                </a:lnTo>
                <a:lnTo>
                  <a:pt x="254622" y="563130"/>
                </a:lnTo>
                <a:lnTo>
                  <a:pt x="249643" y="564400"/>
                </a:lnTo>
                <a:lnTo>
                  <a:pt x="248107" y="564400"/>
                </a:lnTo>
                <a:lnTo>
                  <a:pt x="247027" y="558050"/>
                </a:lnTo>
                <a:lnTo>
                  <a:pt x="246608" y="555510"/>
                </a:lnTo>
                <a:lnTo>
                  <a:pt x="246608" y="547890"/>
                </a:lnTo>
                <a:lnTo>
                  <a:pt x="248107" y="545350"/>
                </a:lnTo>
                <a:lnTo>
                  <a:pt x="249643" y="544080"/>
                </a:lnTo>
                <a:lnTo>
                  <a:pt x="249643" y="542810"/>
                </a:lnTo>
                <a:lnTo>
                  <a:pt x="254203" y="542810"/>
                </a:lnTo>
                <a:lnTo>
                  <a:pt x="257225" y="541540"/>
                </a:lnTo>
                <a:lnTo>
                  <a:pt x="258762" y="545350"/>
                </a:lnTo>
                <a:lnTo>
                  <a:pt x="263334" y="544080"/>
                </a:lnTo>
                <a:lnTo>
                  <a:pt x="264871" y="544080"/>
                </a:lnTo>
                <a:lnTo>
                  <a:pt x="266357" y="541540"/>
                </a:lnTo>
                <a:lnTo>
                  <a:pt x="266357" y="540270"/>
                </a:lnTo>
                <a:lnTo>
                  <a:pt x="267893" y="540270"/>
                </a:lnTo>
                <a:lnTo>
                  <a:pt x="269430" y="541540"/>
                </a:lnTo>
                <a:lnTo>
                  <a:pt x="270967" y="541540"/>
                </a:lnTo>
                <a:lnTo>
                  <a:pt x="270967" y="542810"/>
                </a:lnTo>
                <a:lnTo>
                  <a:pt x="272453" y="542810"/>
                </a:lnTo>
                <a:lnTo>
                  <a:pt x="273989" y="540270"/>
                </a:lnTo>
                <a:lnTo>
                  <a:pt x="275539" y="537730"/>
                </a:lnTo>
                <a:lnTo>
                  <a:pt x="278561" y="536460"/>
                </a:lnTo>
                <a:lnTo>
                  <a:pt x="283121" y="533920"/>
                </a:lnTo>
                <a:lnTo>
                  <a:pt x="283121" y="536460"/>
                </a:lnTo>
                <a:lnTo>
                  <a:pt x="286156" y="540270"/>
                </a:lnTo>
                <a:lnTo>
                  <a:pt x="286156" y="438670"/>
                </a:lnTo>
                <a:lnTo>
                  <a:pt x="284657" y="437400"/>
                </a:lnTo>
                <a:lnTo>
                  <a:pt x="284657" y="526300"/>
                </a:lnTo>
                <a:lnTo>
                  <a:pt x="283121" y="527570"/>
                </a:lnTo>
                <a:lnTo>
                  <a:pt x="283121" y="530110"/>
                </a:lnTo>
                <a:lnTo>
                  <a:pt x="278561" y="530110"/>
                </a:lnTo>
                <a:lnTo>
                  <a:pt x="278561" y="528840"/>
                </a:lnTo>
                <a:lnTo>
                  <a:pt x="277025" y="527570"/>
                </a:lnTo>
                <a:lnTo>
                  <a:pt x="278561" y="527570"/>
                </a:lnTo>
                <a:lnTo>
                  <a:pt x="278561" y="526300"/>
                </a:lnTo>
                <a:lnTo>
                  <a:pt x="284657" y="526300"/>
                </a:lnTo>
                <a:lnTo>
                  <a:pt x="284657" y="437400"/>
                </a:lnTo>
                <a:lnTo>
                  <a:pt x="284657" y="436130"/>
                </a:lnTo>
                <a:lnTo>
                  <a:pt x="286156" y="436130"/>
                </a:lnTo>
                <a:lnTo>
                  <a:pt x="286156" y="297700"/>
                </a:lnTo>
                <a:lnTo>
                  <a:pt x="284657" y="298970"/>
                </a:lnTo>
                <a:lnTo>
                  <a:pt x="284657" y="432320"/>
                </a:lnTo>
                <a:lnTo>
                  <a:pt x="283121" y="433590"/>
                </a:lnTo>
                <a:lnTo>
                  <a:pt x="281584" y="433590"/>
                </a:lnTo>
                <a:lnTo>
                  <a:pt x="284657" y="432320"/>
                </a:lnTo>
                <a:lnTo>
                  <a:pt x="284657" y="298970"/>
                </a:lnTo>
                <a:lnTo>
                  <a:pt x="284657" y="297700"/>
                </a:lnTo>
                <a:lnTo>
                  <a:pt x="283121" y="297700"/>
                </a:lnTo>
                <a:lnTo>
                  <a:pt x="281584" y="296430"/>
                </a:lnTo>
                <a:lnTo>
                  <a:pt x="283121" y="296430"/>
                </a:lnTo>
                <a:lnTo>
                  <a:pt x="283121" y="295160"/>
                </a:lnTo>
                <a:lnTo>
                  <a:pt x="284657" y="296430"/>
                </a:lnTo>
                <a:lnTo>
                  <a:pt x="289229" y="296430"/>
                </a:lnTo>
                <a:lnTo>
                  <a:pt x="289229" y="274840"/>
                </a:lnTo>
                <a:lnTo>
                  <a:pt x="278561" y="274840"/>
                </a:lnTo>
                <a:lnTo>
                  <a:pt x="278561" y="471690"/>
                </a:lnTo>
                <a:lnTo>
                  <a:pt x="277025" y="472960"/>
                </a:lnTo>
                <a:lnTo>
                  <a:pt x="278561" y="474230"/>
                </a:lnTo>
                <a:lnTo>
                  <a:pt x="274002" y="474230"/>
                </a:lnTo>
                <a:lnTo>
                  <a:pt x="270967" y="475500"/>
                </a:lnTo>
                <a:lnTo>
                  <a:pt x="269430" y="479310"/>
                </a:lnTo>
                <a:lnTo>
                  <a:pt x="267893" y="476770"/>
                </a:lnTo>
                <a:lnTo>
                  <a:pt x="267893" y="528840"/>
                </a:lnTo>
                <a:lnTo>
                  <a:pt x="267893" y="532650"/>
                </a:lnTo>
                <a:lnTo>
                  <a:pt x="266357" y="532650"/>
                </a:lnTo>
                <a:lnTo>
                  <a:pt x="266357" y="530110"/>
                </a:lnTo>
                <a:lnTo>
                  <a:pt x="264871" y="530110"/>
                </a:lnTo>
                <a:lnTo>
                  <a:pt x="266357" y="528840"/>
                </a:lnTo>
                <a:lnTo>
                  <a:pt x="263334" y="528840"/>
                </a:lnTo>
                <a:lnTo>
                  <a:pt x="264871" y="527570"/>
                </a:lnTo>
                <a:lnTo>
                  <a:pt x="266357" y="528840"/>
                </a:lnTo>
                <a:lnTo>
                  <a:pt x="267893" y="528840"/>
                </a:lnTo>
                <a:lnTo>
                  <a:pt x="267893" y="476770"/>
                </a:lnTo>
                <a:lnTo>
                  <a:pt x="266357" y="475500"/>
                </a:lnTo>
                <a:lnTo>
                  <a:pt x="264871" y="475500"/>
                </a:lnTo>
                <a:lnTo>
                  <a:pt x="264871" y="503440"/>
                </a:lnTo>
                <a:lnTo>
                  <a:pt x="263334" y="504710"/>
                </a:lnTo>
                <a:lnTo>
                  <a:pt x="263334" y="503440"/>
                </a:lnTo>
                <a:lnTo>
                  <a:pt x="261797" y="502170"/>
                </a:lnTo>
                <a:lnTo>
                  <a:pt x="263334" y="502170"/>
                </a:lnTo>
                <a:lnTo>
                  <a:pt x="264871" y="503440"/>
                </a:lnTo>
                <a:lnTo>
                  <a:pt x="264871" y="475500"/>
                </a:lnTo>
                <a:lnTo>
                  <a:pt x="264871" y="474230"/>
                </a:lnTo>
                <a:lnTo>
                  <a:pt x="267893" y="475500"/>
                </a:lnTo>
                <a:lnTo>
                  <a:pt x="269430" y="475500"/>
                </a:lnTo>
                <a:lnTo>
                  <a:pt x="270967" y="474230"/>
                </a:lnTo>
                <a:lnTo>
                  <a:pt x="274002" y="474230"/>
                </a:lnTo>
                <a:lnTo>
                  <a:pt x="275539" y="472960"/>
                </a:lnTo>
                <a:lnTo>
                  <a:pt x="275539" y="471690"/>
                </a:lnTo>
                <a:lnTo>
                  <a:pt x="278561" y="471690"/>
                </a:lnTo>
                <a:lnTo>
                  <a:pt x="278561" y="274840"/>
                </a:lnTo>
                <a:lnTo>
                  <a:pt x="261797" y="274840"/>
                </a:lnTo>
                <a:lnTo>
                  <a:pt x="261797" y="460260"/>
                </a:lnTo>
                <a:lnTo>
                  <a:pt x="258762" y="460260"/>
                </a:lnTo>
                <a:lnTo>
                  <a:pt x="257225" y="460260"/>
                </a:lnTo>
                <a:lnTo>
                  <a:pt x="257225" y="458990"/>
                </a:lnTo>
                <a:lnTo>
                  <a:pt x="260299" y="458990"/>
                </a:lnTo>
                <a:lnTo>
                  <a:pt x="261797" y="460260"/>
                </a:lnTo>
                <a:lnTo>
                  <a:pt x="261797" y="274840"/>
                </a:lnTo>
                <a:lnTo>
                  <a:pt x="254203" y="274840"/>
                </a:lnTo>
                <a:lnTo>
                  <a:pt x="254203" y="447560"/>
                </a:lnTo>
                <a:lnTo>
                  <a:pt x="254203" y="448830"/>
                </a:lnTo>
                <a:lnTo>
                  <a:pt x="252666" y="450100"/>
                </a:lnTo>
                <a:lnTo>
                  <a:pt x="252666" y="448830"/>
                </a:lnTo>
                <a:lnTo>
                  <a:pt x="249643" y="445020"/>
                </a:lnTo>
                <a:lnTo>
                  <a:pt x="252666" y="445020"/>
                </a:lnTo>
                <a:lnTo>
                  <a:pt x="254203" y="447560"/>
                </a:lnTo>
                <a:lnTo>
                  <a:pt x="254203" y="274840"/>
                </a:lnTo>
                <a:lnTo>
                  <a:pt x="240512" y="274840"/>
                </a:lnTo>
                <a:lnTo>
                  <a:pt x="240512" y="342150"/>
                </a:lnTo>
                <a:lnTo>
                  <a:pt x="240512" y="343420"/>
                </a:lnTo>
                <a:lnTo>
                  <a:pt x="238975" y="343420"/>
                </a:lnTo>
                <a:lnTo>
                  <a:pt x="238975" y="342150"/>
                </a:lnTo>
                <a:lnTo>
                  <a:pt x="237439" y="340880"/>
                </a:lnTo>
                <a:lnTo>
                  <a:pt x="238975" y="340880"/>
                </a:lnTo>
                <a:lnTo>
                  <a:pt x="238975" y="342150"/>
                </a:lnTo>
                <a:lnTo>
                  <a:pt x="240512" y="342150"/>
                </a:lnTo>
                <a:lnTo>
                  <a:pt x="240512" y="274840"/>
                </a:lnTo>
                <a:lnTo>
                  <a:pt x="226822" y="274840"/>
                </a:lnTo>
                <a:lnTo>
                  <a:pt x="225285" y="276110"/>
                </a:lnTo>
                <a:lnTo>
                  <a:pt x="225285" y="274840"/>
                </a:lnTo>
                <a:lnTo>
                  <a:pt x="223748" y="274840"/>
                </a:lnTo>
                <a:lnTo>
                  <a:pt x="222250" y="272300"/>
                </a:lnTo>
                <a:lnTo>
                  <a:pt x="223748" y="272300"/>
                </a:lnTo>
                <a:lnTo>
                  <a:pt x="225285" y="273570"/>
                </a:lnTo>
                <a:lnTo>
                  <a:pt x="226822" y="273570"/>
                </a:lnTo>
                <a:lnTo>
                  <a:pt x="342112" y="273570"/>
                </a:lnTo>
                <a:lnTo>
                  <a:pt x="340969" y="269760"/>
                </a:lnTo>
                <a:lnTo>
                  <a:pt x="340969" y="268490"/>
                </a:lnTo>
                <a:lnTo>
                  <a:pt x="342506" y="265950"/>
                </a:lnTo>
                <a:lnTo>
                  <a:pt x="334873" y="265950"/>
                </a:lnTo>
                <a:lnTo>
                  <a:pt x="333375" y="262140"/>
                </a:lnTo>
                <a:lnTo>
                  <a:pt x="331838" y="260870"/>
                </a:lnTo>
                <a:lnTo>
                  <a:pt x="328815" y="259600"/>
                </a:lnTo>
                <a:lnTo>
                  <a:pt x="327279" y="259600"/>
                </a:lnTo>
                <a:lnTo>
                  <a:pt x="327279" y="258330"/>
                </a:lnTo>
                <a:lnTo>
                  <a:pt x="325742" y="258330"/>
                </a:lnTo>
                <a:lnTo>
                  <a:pt x="324205" y="257060"/>
                </a:lnTo>
                <a:lnTo>
                  <a:pt x="325742" y="257060"/>
                </a:lnTo>
                <a:lnTo>
                  <a:pt x="327279" y="254520"/>
                </a:lnTo>
                <a:lnTo>
                  <a:pt x="330301" y="254520"/>
                </a:lnTo>
                <a:lnTo>
                  <a:pt x="327279" y="253250"/>
                </a:lnTo>
                <a:lnTo>
                  <a:pt x="324205" y="253250"/>
                </a:lnTo>
                <a:lnTo>
                  <a:pt x="321170" y="254520"/>
                </a:lnTo>
                <a:lnTo>
                  <a:pt x="321170" y="251980"/>
                </a:lnTo>
                <a:lnTo>
                  <a:pt x="319633" y="249440"/>
                </a:lnTo>
                <a:lnTo>
                  <a:pt x="316611" y="249440"/>
                </a:lnTo>
                <a:lnTo>
                  <a:pt x="316611" y="245630"/>
                </a:lnTo>
                <a:lnTo>
                  <a:pt x="315074" y="244360"/>
                </a:lnTo>
                <a:lnTo>
                  <a:pt x="318147" y="243090"/>
                </a:lnTo>
                <a:lnTo>
                  <a:pt x="319633" y="243090"/>
                </a:lnTo>
                <a:lnTo>
                  <a:pt x="322707" y="241820"/>
                </a:lnTo>
                <a:lnTo>
                  <a:pt x="315074" y="241820"/>
                </a:lnTo>
                <a:lnTo>
                  <a:pt x="315074" y="239280"/>
                </a:lnTo>
                <a:lnTo>
                  <a:pt x="316611" y="239280"/>
                </a:lnTo>
                <a:lnTo>
                  <a:pt x="316611" y="234200"/>
                </a:lnTo>
                <a:lnTo>
                  <a:pt x="315074" y="234200"/>
                </a:lnTo>
                <a:lnTo>
                  <a:pt x="313588" y="231660"/>
                </a:lnTo>
                <a:lnTo>
                  <a:pt x="307479" y="231660"/>
                </a:lnTo>
                <a:lnTo>
                  <a:pt x="304457" y="236740"/>
                </a:lnTo>
                <a:lnTo>
                  <a:pt x="305943" y="234200"/>
                </a:lnTo>
                <a:lnTo>
                  <a:pt x="304457" y="230390"/>
                </a:lnTo>
                <a:lnTo>
                  <a:pt x="303682" y="229120"/>
                </a:lnTo>
                <a:lnTo>
                  <a:pt x="302920" y="227850"/>
                </a:lnTo>
                <a:lnTo>
                  <a:pt x="299897" y="227850"/>
                </a:lnTo>
                <a:lnTo>
                  <a:pt x="299897" y="229120"/>
                </a:lnTo>
                <a:lnTo>
                  <a:pt x="298361" y="230390"/>
                </a:lnTo>
                <a:lnTo>
                  <a:pt x="295275" y="234200"/>
                </a:lnTo>
                <a:lnTo>
                  <a:pt x="293789" y="234200"/>
                </a:lnTo>
                <a:lnTo>
                  <a:pt x="295275" y="231660"/>
                </a:lnTo>
                <a:lnTo>
                  <a:pt x="296811" y="230390"/>
                </a:lnTo>
                <a:lnTo>
                  <a:pt x="299897" y="229120"/>
                </a:lnTo>
                <a:lnTo>
                  <a:pt x="299897" y="227850"/>
                </a:lnTo>
                <a:lnTo>
                  <a:pt x="296811" y="227850"/>
                </a:lnTo>
                <a:lnTo>
                  <a:pt x="298361" y="225310"/>
                </a:lnTo>
                <a:lnTo>
                  <a:pt x="298361" y="222770"/>
                </a:lnTo>
                <a:lnTo>
                  <a:pt x="298361" y="221500"/>
                </a:lnTo>
                <a:lnTo>
                  <a:pt x="298361" y="218960"/>
                </a:lnTo>
                <a:lnTo>
                  <a:pt x="295275" y="220230"/>
                </a:lnTo>
                <a:lnTo>
                  <a:pt x="292252" y="220230"/>
                </a:lnTo>
                <a:lnTo>
                  <a:pt x="289229" y="221500"/>
                </a:lnTo>
                <a:lnTo>
                  <a:pt x="286156" y="218960"/>
                </a:lnTo>
                <a:lnTo>
                  <a:pt x="284657" y="220230"/>
                </a:lnTo>
                <a:lnTo>
                  <a:pt x="284657" y="221500"/>
                </a:lnTo>
                <a:lnTo>
                  <a:pt x="283121" y="222770"/>
                </a:lnTo>
                <a:lnTo>
                  <a:pt x="281584" y="222770"/>
                </a:lnTo>
                <a:lnTo>
                  <a:pt x="281584" y="225310"/>
                </a:lnTo>
                <a:lnTo>
                  <a:pt x="281584" y="227850"/>
                </a:lnTo>
                <a:lnTo>
                  <a:pt x="280098" y="227850"/>
                </a:lnTo>
                <a:lnTo>
                  <a:pt x="280098" y="225310"/>
                </a:lnTo>
                <a:lnTo>
                  <a:pt x="281584" y="225310"/>
                </a:lnTo>
                <a:lnTo>
                  <a:pt x="281584" y="222770"/>
                </a:lnTo>
                <a:lnTo>
                  <a:pt x="283425" y="218960"/>
                </a:lnTo>
                <a:lnTo>
                  <a:pt x="284657" y="216420"/>
                </a:lnTo>
                <a:lnTo>
                  <a:pt x="283121" y="213880"/>
                </a:lnTo>
                <a:lnTo>
                  <a:pt x="280098" y="213880"/>
                </a:lnTo>
                <a:lnTo>
                  <a:pt x="278561" y="215150"/>
                </a:lnTo>
                <a:lnTo>
                  <a:pt x="277025" y="215150"/>
                </a:lnTo>
                <a:lnTo>
                  <a:pt x="274002" y="213880"/>
                </a:lnTo>
                <a:lnTo>
                  <a:pt x="270967" y="213880"/>
                </a:lnTo>
                <a:lnTo>
                  <a:pt x="271703" y="212610"/>
                </a:lnTo>
                <a:lnTo>
                  <a:pt x="272453" y="211340"/>
                </a:lnTo>
                <a:lnTo>
                  <a:pt x="275539" y="210070"/>
                </a:lnTo>
                <a:lnTo>
                  <a:pt x="280098" y="206260"/>
                </a:lnTo>
                <a:lnTo>
                  <a:pt x="272453" y="206260"/>
                </a:lnTo>
                <a:lnTo>
                  <a:pt x="269430" y="210070"/>
                </a:lnTo>
                <a:lnTo>
                  <a:pt x="266357" y="211340"/>
                </a:lnTo>
                <a:lnTo>
                  <a:pt x="265341" y="210070"/>
                </a:lnTo>
                <a:lnTo>
                  <a:pt x="263334" y="207530"/>
                </a:lnTo>
                <a:lnTo>
                  <a:pt x="263334" y="257060"/>
                </a:lnTo>
                <a:lnTo>
                  <a:pt x="260299" y="257060"/>
                </a:lnTo>
                <a:lnTo>
                  <a:pt x="261797" y="254520"/>
                </a:lnTo>
                <a:lnTo>
                  <a:pt x="263334" y="257060"/>
                </a:lnTo>
                <a:lnTo>
                  <a:pt x="263334" y="207530"/>
                </a:lnTo>
                <a:lnTo>
                  <a:pt x="258762" y="206260"/>
                </a:lnTo>
                <a:lnTo>
                  <a:pt x="258762" y="207530"/>
                </a:lnTo>
                <a:lnTo>
                  <a:pt x="257225" y="207530"/>
                </a:lnTo>
                <a:lnTo>
                  <a:pt x="257225" y="206260"/>
                </a:lnTo>
                <a:lnTo>
                  <a:pt x="255739" y="206260"/>
                </a:lnTo>
                <a:lnTo>
                  <a:pt x="255739" y="210070"/>
                </a:lnTo>
                <a:lnTo>
                  <a:pt x="254203" y="210070"/>
                </a:lnTo>
                <a:lnTo>
                  <a:pt x="254203" y="212610"/>
                </a:lnTo>
                <a:lnTo>
                  <a:pt x="254203" y="213880"/>
                </a:lnTo>
                <a:lnTo>
                  <a:pt x="252666" y="213880"/>
                </a:lnTo>
                <a:lnTo>
                  <a:pt x="252666" y="212610"/>
                </a:lnTo>
                <a:lnTo>
                  <a:pt x="254203" y="212610"/>
                </a:lnTo>
                <a:lnTo>
                  <a:pt x="254203" y="210070"/>
                </a:lnTo>
                <a:lnTo>
                  <a:pt x="252666" y="210070"/>
                </a:lnTo>
                <a:lnTo>
                  <a:pt x="253682" y="207530"/>
                </a:lnTo>
                <a:lnTo>
                  <a:pt x="254203" y="206260"/>
                </a:lnTo>
                <a:lnTo>
                  <a:pt x="252666" y="204990"/>
                </a:lnTo>
                <a:lnTo>
                  <a:pt x="252666" y="202450"/>
                </a:lnTo>
                <a:lnTo>
                  <a:pt x="251180" y="203720"/>
                </a:lnTo>
                <a:lnTo>
                  <a:pt x="248107" y="204990"/>
                </a:lnTo>
                <a:lnTo>
                  <a:pt x="246608" y="204990"/>
                </a:lnTo>
                <a:lnTo>
                  <a:pt x="245071" y="203720"/>
                </a:lnTo>
                <a:lnTo>
                  <a:pt x="243535" y="203720"/>
                </a:lnTo>
                <a:lnTo>
                  <a:pt x="242049" y="202450"/>
                </a:lnTo>
                <a:lnTo>
                  <a:pt x="235940" y="202450"/>
                </a:lnTo>
                <a:lnTo>
                  <a:pt x="235940" y="206260"/>
                </a:lnTo>
                <a:lnTo>
                  <a:pt x="235940" y="207530"/>
                </a:lnTo>
                <a:lnTo>
                  <a:pt x="234403" y="207530"/>
                </a:lnTo>
                <a:lnTo>
                  <a:pt x="235940" y="206260"/>
                </a:lnTo>
                <a:lnTo>
                  <a:pt x="235940" y="202450"/>
                </a:lnTo>
                <a:lnTo>
                  <a:pt x="234403" y="202450"/>
                </a:lnTo>
                <a:lnTo>
                  <a:pt x="234403" y="203720"/>
                </a:lnTo>
                <a:lnTo>
                  <a:pt x="232867" y="203720"/>
                </a:lnTo>
                <a:lnTo>
                  <a:pt x="229844" y="204990"/>
                </a:lnTo>
                <a:lnTo>
                  <a:pt x="225285" y="204990"/>
                </a:lnTo>
                <a:lnTo>
                  <a:pt x="223748" y="206260"/>
                </a:lnTo>
                <a:lnTo>
                  <a:pt x="223748" y="204990"/>
                </a:lnTo>
                <a:lnTo>
                  <a:pt x="225285" y="204990"/>
                </a:lnTo>
                <a:lnTo>
                  <a:pt x="225285" y="203911"/>
                </a:lnTo>
                <a:lnTo>
                  <a:pt x="217690" y="204812"/>
                </a:lnTo>
                <a:lnTo>
                  <a:pt x="217690" y="216420"/>
                </a:lnTo>
                <a:lnTo>
                  <a:pt x="217690" y="218960"/>
                </a:lnTo>
                <a:lnTo>
                  <a:pt x="216154" y="218960"/>
                </a:lnTo>
                <a:lnTo>
                  <a:pt x="216154" y="551700"/>
                </a:lnTo>
                <a:lnTo>
                  <a:pt x="216154" y="556780"/>
                </a:lnTo>
                <a:lnTo>
                  <a:pt x="214617" y="558050"/>
                </a:lnTo>
                <a:lnTo>
                  <a:pt x="213080" y="558050"/>
                </a:lnTo>
                <a:lnTo>
                  <a:pt x="200926" y="542810"/>
                </a:lnTo>
                <a:lnTo>
                  <a:pt x="202463" y="541540"/>
                </a:lnTo>
                <a:lnTo>
                  <a:pt x="203949" y="541540"/>
                </a:lnTo>
                <a:lnTo>
                  <a:pt x="203949" y="544080"/>
                </a:lnTo>
                <a:lnTo>
                  <a:pt x="207022" y="547890"/>
                </a:lnTo>
                <a:lnTo>
                  <a:pt x="210045" y="549160"/>
                </a:lnTo>
                <a:lnTo>
                  <a:pt x="213080" y="547890"/>
                </a:lnTo>
                <a:lnTo>
                  <a:pt x="213080" y="544080"/>
                </a:lnTo>
                <a:lnTo>
                  <a:pt x="214617" y="544080"/>
                </a:lnTo>
                <a:lnTo>
                  <a:pt x="214617" y="545350"/>
                </a:lnTo>
                <a:lnTo>
                  <a:pt x="216154" y="551700"/>
                </a:lnTo>
                <a:lnTo>
                  <a:pt x="216154" y="218960"/>
                </a:lnTo>
                <a:lnTo>
                  <a:pt x="216154" y="216420"/>
                </a:lnTo>
                <a:lnTo>
                  <a:pt x="217690" y="216420"/>
                </a:lnTo>
                <a:lnTo>
                  <a:pt x="217690" y="204812"/>
                </a:lnTo>
                <a:lnTo>
                  <a:pt x="216154" y="204990"/>
                </a:lnTo>
                <a:lnTo>
                  <a:pt x="213080" y="210070"/>
                </a:lnTo>
                <a:lnTo>
                  <a:pt x="211582" y="213880"/>
                </a:lnTo>
                <a:lnTo>
                  <a:pt x="211582" y="212610"/>
                </a:lnTo>
                <a:lnTo>
                  <a:pt x="210045" y="212610"/>
                </a:lnTo>
                <a:lnTo>
                  <a:pt x="207022" y="211340"/>
                </a:lnTo>
                <a:lnTo>
                  <a:pt x="203949" y="213880"/>
                </a:lnTo>
                <a:lnTo>
                  <a:pt x="202463" y="212610"/>
                </a:lnTo>
                <a:lnTo>
                  <a:pt x="199390" y="212610"/>
                </a:lnTo>
                <a:lnTo>
                  <a:pt x="197891" y="211340"/>
                </a:lnTo>
                <a:lnTo>
                  <a:pt x="196354" y="213880"/>
                </a:lnTo>
                <a:lnTo>
                  <a:pt x="196354" y="218960"/>
                </a:lnTo>
                <a:lnTo>
                  <a:pt x="191795" y="216420"/>
                </a:lnTo>
                <a:lnTo>
                  <a:pt x="188772" y="220230"/>
                </a:lnTo>
                <a:lnTo>
                  <a:pt x="187236" y="222770"/>
                </a:lnTo>
                <a:lnTo>
                  <a:pt x="188772" y="226580"/>
                </a:lnTo>
                <a:lnTo>
                  <a:pt x="191795" y="229120"/>
                </a:lnTo>
                <a:lnTo>
                  <a:pt x="191795" y="230390"/>
                </a:lnTo>
                <a:lnTo>
                  <a:pt x="190258" y="230390"/>
                </a:lnTo>
                <a:lnTo>
                  <a:pt x="188772" y="229120"/>
                </a:lnTo>
                <a:lnTo>
                  <a:pt x="187236" y="226580"/>
                </a:lnTo>
                <a:lnTo>
                  <a:pt x="182664" y="226580"/>
                </a:lnTo>
                <a:lnTo>
                  <a:pt x="181127" y="227850"/>
                </a:lnTo>
                <a:lnTo>
                  <a:pt x="181127" y="234200"/>
                </a:lnTo>
                <a:lnTo>
                  <a:pt x="181127" y="353580"/>
                </a:lnTo>
                <a:lnTo>
                  <a:pt x="178104" y="353580"/>
                </a:lnTo>
                <a:lnTo>
                  <a:pt x="176568" y="356120"/>
                </a:lnTo>
                <a:lnTo>
                  <a:pt x="175539" y="353580"/>
                </a:lnTo>
                <a:lnTo>
                  <a:pt x="175031" y="352310"/>
                </a:lnTo>
                <a:lnTo>
                  <a:pt x="173507" y="351040"/>
                </a:lnTo>
                <a:lnTo>
                  <a:pt x="171996" y="349770"/>
                </a:lnTo>
                <a:lnTo>
                  <a:pt x="171996" y="404380"/>
                </a:lnTo>
                <a:lnTo>
                  <a:pt x="171996" y="405650"/>
                </a:lnTo>
                <a:lnTo>
                  <a:pt x="171996" y="528840"/>
                </a:lnTo>
                <a:lnTo>
                  <a:pt x="171996" y="532650"/>
                </a:lnTo>
                <a:lnTo>
                  <a:pt x="170459" y="532650"/>
                </a:lnTo>
                <a:lnTo>
                  <a:pt x="168973" y="533920"/>
                </a:lnTo>
                <a:lnTo>
                  <a:pt x="165900" y="533920"/>
                </a:lnTo>
                <a:lnTo>
                  <a:pt x="165900" y="530110"/>
                </a:lnTo>
                <a:lnTo>
                  <a:pt x="167436" y="530110"/>
                </a:lnTo>
                <a:lnTo>
                  <a:pt x="167436" y="528840"/>
                </a:lnTo>
                <a:lnTo>
                  <a:pt x="171996" y="528840"/>
                </a:lnTo>
                <a:lnTo>
                  <a:pt x="171996" y="405650"/>
                </a:lnTo>
                <a:lnTo>
                  <a:pt x="168973" y="405650"/>
                </a:lnTo>
                <a:lnTo>
                  <a:pt x="168973" y="404380"/>
                </a:lnTo>
                <a:lnTo>
                  <a:pt x="167436" y="404380"/>
                </a:lnTo>
                <a:lnTo>
                  <a:pt x="167436" y="401840"/>
                </a:lnTo>
                <a:lnTo>
                  <a:pt x="170459" y="404380"/>
                </a:lnTo>
                <a:lnTo>
                  <a:pt x="171996" y="404380"/>
                </a:lnTo>
                <a:lnTo>
                  <a:pt x="171996" y="349770"/>
                </a:lnTo>
                <a:lnTo>
                  <a:pt x="175031" y="349770"/>
                </a:lnTo>
                <a:lnTo>
                  <a:pt x="176568" y="351040"/>
                </a:lnTo>
                <a:lnTo>
                  <a:pt x="176568" y="352310"/>
                </a:lnTo>
                <a:lnTo>
                  <a:pt x="178104" y="352310"/>
                </a:lnTo>
                <a:lnTo>
                  <a:pt x="178104" y="351040"/>
                </a:lnTo>
                <a:lnTo>
                  <a:pt x="179590" y="352310"/>
                </a:lnTo>
                <a:lnTo>
                  <a:pt x="181127" y="353580"/>
                </a:lnTo>
                <a:lnTo>
                  <a:pt x="181127" y="234200"/>
                </a:lnTo>
                <a:lnTo>
                  <a:pt x="178104" y="234200"/>
                </a:lnTo>
                <a:lnTo>
                  <a:pt x="173532" y="229120"/>
                </a:lnTo>
                <a:lnTo>
                  <a:pt x="167436" y="230390"/>
                </a:lnTo>
                <a:lnTo>
                  <a:pt x="167436" y="234200"/>
                </a:lnTo>
                <a:lnTo>
                  <a:pt x="168973" y="234200"/>
                </a:lnTo>
                <a:lnTo>
                  <a:pt x="171996" y="235470"/>
                </a:lnTo>
                <a:lnTo>
                  <a:pt x="173532" y="236740"/>
                </a:lnTo>
                <a:lnTo>
                  <a:pt x="170459" y="235470"/>
                </a:lnTo>
                <a:lnTo>
                  <a:pt x="167436" y="235470"/>
                </a:lnTo>
                <a:lnTo>
                  <a:pt x="164414" y="236740"/>
                </a:lnTo>
                <a:lnTo>
                  <a:pt x="162877" y="236740"/>
                </a:lnTo>
                <a:lnTo>
                  <a:pt x="161328" y="238010"/>
                </a:lnTo>
                <a:lnTo>
                  <a:pt x="161328" y="239280"/>
                </a:lnTo>
                <a:lnTo>
                  <a:pt x="159842" y="241820"/>
                </a:lnTo>
                <a:lnTo>
                  <a:pt x="159842" y="245630"/>
                </a:lnTo>
                <a:lnTo>
                  <a:pt x="156768" y="246900"/>
                </a:lnTo>
                <a:lnTo>
                  <a:pt x="155232" y="251980"/>
                </a:lnTo>
                <a:lnTo>
                  <a:pt x="156768" y="254520"/>
                </a:lnTo>
                <a:lnTo>
                  <a:pt x="155232" y="254520"/>
                </a:lnTo>
                <a:lnTo>
                  <a:pt x="155232" y="257060"/>
                </a:lnTo>
                <a:lnTo>
                  <a:pt x="153746" y="259600"/>
                </a:lnTo>
                <a:lnTo>
                  <a:pt x="152209" y="260870"/>
                </a:lnTo>
                <a:lnTo>
                  <a:pt x="146100" y="260870"/>
                </a:lnTo>
                <a:lnTo>
                  <a:pt x="144614" y="264680"/>
                </a:lnTo>
                <a:lnTo>
                  <a:pt x="144614" y="268490"/>
                </a:lnTo>
                <a:lnTo>
                  <a:pt x="146100" y="269760"/>
                </a:lnTo>
                <a:lnTo>
                  <a:pt x="146100" y="272300"/>
                </a:lnTo>
                <a:lnTo>
                  <a:pt x="146100" y="387870"/>
                </a:lnTo>
                <a:lnTo>
                  <a:pt x="146100" y="389140"/>
                </a:lnTo>
                <a:lnTo>
                  <a:pt x="144614" y="389140"/>
                </a:lnTo>
                <a:lnTo>
                  <a:pt x="144614" y="387870"/>
                </a:lnTo>
                <a:lnTo>
                  <a:pt x="146100" y="387870"/>
                </a:lnTo>
                <a:lnTo>
                  <a:pt x="146100" y="272300"/>
                </a:lnTo>
                <a:lnTo>
                  <a:pt x="144614" y="272300"/>
                </a:lnTo>
                <a:lnTo>
                  <a:pt x="144614" y="384060"/>
                </a:lnTo>
                <a:lnTo>
                  <a:pt x="144614" y="386600"/>
                </a:lnTo>
                <a:lnTo>
                  <a:pt x="143078" y="386600"/>
                </a:lnTo>
                <a:lnTo>
                  <a:pt x="141541" y="384060"/>
                </a:lnTo>
                <a:lnTo>
                  <a:pt x="140055" y="384060"/>
                </a:lnTo>
                <a:lnTo>
                  <a:pt x="140055" y="480580"/>
                </a:lnTo>
                <a:lnTo>
                  <a:pt x="138518" y="481850"/>
                </a:lnTo>
                <a:lnTo>
                  <a:pt x="136982" y="481850"/>
                </a:lnTo>
                <a:lnTo>
                  <a:pt x="136982" y="480580"/>
                </a:lnTo>
                <a:lnTo>
                  <a:pt x="140055" y="480580"/>
                </a:lnTo>
                <a:lnTo>
                  <a:pt x="140055" y="384060"/>
                </a:lnTo>
                <a:lnTo>
                  <a:pt x="138518" y="384060"/>
                </a:lnTo>
                <a:lnTo>
                  <a:pt x="140055" y="382790"/>
                </a:lnTo>
                <a:lnTo>
                  <a:pt x="140055" y="381520"/>
                </a:lnTo>
                <a:lnTo>
                  <a:pt x="141541" y="381520"/>
                </a:lnTo>
                <a:lnTo>
                  <a:pt x="141541" y="382790"/>
                </a:lnTo>
                <a:lnTo>
                  <a:pt x="143078" y="382790"/>
                </a:lnTo>
                <a:lnTo>
                  <a:pt x="144614" y="384060"/>
                </a:lnTo>
                <a:lnTo>
                  <a:pt x="144614" y="272300"/>
                </a:lnTo>
                <a:lnTo>
                  <a:pt x="143078" y="269760"/>
                </a:lnTo>
                <a:lnTo>
                  <a:pt x="144614" y="269760"/>
                </a:lnTo>
                <a:lnTo>
                  <a:pt x="144614" y="268490"/>
                </a:lnTo>
                <a:lnTo>
                  <a:pt x="143078" y="268490"/>
                </a:lnTo>
                <a:lnTo>
                  <a:pt x="141541" y="269760"/>
                </a:lnTo>
                <a:lnTo>
                  <a:pt x="138518" y="269760"/>
                </a:lnTo>
                <a:lnTo>
                  <a:pt x="136982" y="270725"/>
                </a:lnTo>
                <a:lnTo>
                  <a:pt x="136982" y="406920"/>
                </a:lnTo>
                <a:lnTo>
                  <a:pt x="136982" y="409460"/>
                </a:lnTo>
                <a:lnTo>
                  <a:pt x="135483" y="409460"/>
                </a:lnTo>
                <a:lnTo>
                  <a:pt x="135483" y="406920"/>
                </a:lnTo>
                <a:lnTo>
                  <a:pt x="136982" y="406920"/>
                </a:lnTo>
                <a:lnTo>
                  <a:pt x="136982" y="270725"/>
                </a:lnTo>
                <a:lnTo>
                  <a:pt x="132410" y="273570"/>
                </a:lnTo>
                <a:lnTo>
                  <a:pt x="132410" y="279920"/>
                </a:lnTo>
                <a:lnTo>
                  <a:pt x="129387" y="279920"/>
                </a:lnTo>
                <a:lnTo>
                  <a:pt x="127850" y="281190"/>
                </a:lnTo>
                <a:lnTo>
                  <a:pt x="127850" y="282460"/>
                </a:lnTo>
                <a:lnTo>
                  <a:pt x="127850" y="518680"/>
                </a:lnTo>
                <a:lnTo>
                  <a:pt x="127850" y="519950"/>
                </a:lnTo>
                <a:lnTo>
                  <a:pt x="126314" y="518680"/>
                </a:lnTo>
                <a:lnTo>
                  <a:pt x="127850" y="518680"/>
                </a:lnTo>
                <a:lnTo>
                  <a:pt x="127850" y="282460"/>
                </a:lnTo>
                <a:lnTo>
                  <a:pt x="126314" y="283108"/>
                </a:lnTo>
                <a:lnTo>
                  <a:pt x="126314" y="458990"/>
                </a:lnTo>
                <a:lnTo>
                  <a:pt x="124815" y="460260"/>
                </a:lnTo>
                <a:lnTo>
                  <a:pt x="124815" y="458990"/>
                </a:lnTo>
                <a:lnTo>
                  <a:pt x="126314" y="458990"/>
                </a:lnTo>
                <a:lnTo>
                  <a:pt x="126314" y="283108"/>
                </a:lnTo>
                <a:lnTo>
                  <a:pt x="124815" y="283730"/>
                </a:lnTo>
                <a:lnTo>
                  <a:pt x="123278" y="287540"/>
                </a:lnTo>
                <a:lnTo>
                  <a:pt x="124815" y="288810"/>
                </a:lnTo>
                <a:lnTo>
                  <a:pt x="124815" y="290080"/>
                </a:lnTo>
                <a:lnTo>
                  <a:pt x="123278" y="291350"/>
                </a:lnTo>
                <a:lnTo>
                  <a:pt x="123278" y="295160"/>
                </a:lnTo>
                <a:lnTo>
                  <a:pt x="120256" y="297700"/>
                </a:lnTo>
                <a:lnTo>
                  <a:pt x="120256" y="399300"/>
                </a:lnTo>
                <a:lnTo>
                  <a:pt x="120256" y="401840"/>
                </a:lnTo>
                <a:lnTo>
                  <a:pt x="118719" y="401840"/>
                </a:lnTo>
                <a:lnTo>
                  <a:pt x="118719" y="513600"/>
                </a:lnTo>
                <a:lnTo>
                  <a:pt x="117182" y="513600"/>
                </a:lnTo>
                <a:lnTo>
                  <a:pt x="115697" y="512330"/>
                </a:lnTo>
                <a:lnTo>
                  <a:pt x="114147" y="512330"/>
                </a:lnTo>
                <a:lnTo>
                  <a:pt x="114147" y="509790"/>
                </a:lnTo>
                <a:lnTo>
                  <a:pt x="115697" y="509790"/>
                </a:lnTo>
                <a:lnTo>
                  <a:pt x="115697" y="511060"/>
                </a:lnTo>
                <a:lnTo>
                  <a:pt x="117182" y="509790"/>
                </a:lnTo>
                <a:lnTo>
                  <a:pt x="117182" y="512330"/>
                </a:lnTo>
                <a:lnTo>
                  <a:pt x="118719" y="513600"/>
                </a:lnTo>
                <a:lnTo>
                  <a:pt x="118719" y="401840"/>
                </a:lnTo>
                <a:lnTo>
                  <a:pt x="118719" y="399300"/>
                </a:lnTo>
                <a:lnTo>
                  <a:pt x="120256" y="399300"/>
                </a:lnTo>
                <a:lnTo>
                  <a:pt x="120256" y="297700"/>
                </a:lnTo>
                <a:lnTo>
                  <a:pt x="118719" y="300240"/>
                </a:lnTo>
                <a:lnTo>
                  <a:pt x="118719" y="304050"/>
                </a:lnTo>
                <a:lnTo>
                  <a:pt x="109588" y="305320"/>
                </a:lnTo>
                <a:lnTo>
                  <a:pt x="109588" y="312940"/>
                </a:lnTo>
                <a:lnTo>
                  <a:pt x="112623" y="314210"/>
                </a:lnTo>
                <a:lnTo>
                  <a:pt x="112623" y="319290"/>
                </a:lnTo>
                <a:lnTo>
                  <a:pt x="111112" y="319925"/>
                </a:lnTo>
                <a:lnTo>
                  <a:pt x="111112" y="366280"/>
                </a:lnTo>
                <a:lnTo>
                  <a:pt x="111112" y="367550"/>
                </a:lnTo>
                <a:lnTo>
                  <a:pt x="109588" y="366280"/>
                </a:lnTo>
                <a:lnTo>
                  <a:pt x="111112" y="366280"/>
                </a:lnTo>
                <a:lnTo>
                  <a:pt x="111112" y="319925"/>
                </a:lnTo>
                <a:lnTo>
                  <a:pt x="109588" y="320560"/>
                </a:lnTo>
                <a:lnTo>
                  <a:pt x="108051" y="321830"/>
                </a:lnTo>
                <a:lnTo>
                  <a:pt x="108051" y="323100"/>
                </a:lnTo>
                <a:lnTo>
                  <a:pt x="101955" y="321830"/>
                </a:lnTo>
                <a:lnTo>
                  <a:pt x="97383" y="326910"/>
                </a:lnTo>
                <a:lnTo>
                  <a:pt x="98920" y="329450"/>
                </a:lnTo>
                <a:lnTo>
                  <a:pt x="100457" y="329450"/>
                </a:lnTo>
                <a:lnTo>
                  <a:pt x="100457" y="330720"/>
                </a:lnTo>
                <a:lnTo>
                  <a:pt x="101955" y="333260"/>
                </a:lnTo>
                <a:lnTo>
                  <a:pt x="97383" y="333260"/>
                </a:lnTo>
                <a:lnTo>
                  <a:pt x="95897" y="335800"/>
                </a:lnTo>
                <a:lnTo>
                  <a:pt x="94361" y="337070"/>
                </a:lnTo>
                <a:lnTo>
                  <a:pt x="94361" y="338340"/>
                </a:lnTo>
                <a:lnTo>
                  <a:pt x="92824" y="338340"/>
                </a:lnTo>
                <a:lnTo>
                  <a:pt x="91338" y="340880"/>
                </a:lnTo>
                <a:lnTo>
                  <a:pt x="91338" y="342150"/>
                </a:lnTo>
                <a:lnTo>
                  <a:pt x="89801" y="343420"/>
                </a:lnTo>
                <a:lnTo>
                  <a:pt x="86766" y="342163"/>
                </a:lnTo>
                <a:lnTo>
                  <a:pt x="86766" y="344690"/>
                </a:lnTo>
                <a:lnTo>
                  <a:pt x="86766" y="345960"/>
                </a:lnTo>
                <a:lnTo>
                  <a:pt x="86766" y="348500"/>
                </a:lnTo>
                <a:lnTo>
                  <a:pt x="85229" y="348500"/>
                </a:lnTo>
                <a:lnTo>
                  <a:pt x="85229" y="349770"/>
                </a:lnTo>
                <a:lnTo>
                  <a:pt x="85229" y="483120"/>
                </a:lnTo>
                <a:lnTo>
                  <a:pt x="85229" y="484390"/>
                </a:lnTo>
                <a:lnTo>
                  <a:pt x="82207" y="484390"/>
                </a:lnTo>
                <a:lnTo>
                  <a:pt x="82207" y="483120"/>
                </a:lnTo>
                <a:lnTo>
                  <a:pt x="85229" y="483120"/>
                </a:lnTo>
                <a:lnTo>
                  <a:pt x="85229" y="349770"/>
                </a:lnTo>
                <a:lnTo>
                  <a:pt x="83680" y="349770"/>
                </a:lnTo>
                <a:lnTo>
                  <a:pt x="82207" y="351040"/>
                </a:lnTo>
                <a:lnTo>
                  <a:pt x="80657" y="351040"/>
                </a:lnTo>
                <a:lnTo>
                  <a:pt x="82207" y="349770"/>
                </a:lnTo>
                <a:lnTo>
                  <a:pt x="83680" y="348500"/>
                </a:lnTo>
                <a:lnTo>
                  <a:pt x="86766" y="345960"/>
                </a:lnTo>
                <a:lnTo>
                  <a:pt x="85229" y="345960"/>
                </a:lnTo>
                <a:lnTo>
                  <a:pt x="86766" y="344690"/>
                </a:lnTo>
                <a:lnTo>
                  <a:pt x="86766" y="342163"/>
                </a:lnTo>
                <a:lnTo>
                  <a:pt x="77635" y="338340"/>
                </a:lnTo>
                <a:lnTo>
                  <a:pt x="73025" y="345960"/>
                </a:lnTo>
                <a:lnTo>
                  <a:pt x="73025" y="351040"/>
                </a:lnTo>
                <a:lnTo>
                  <a:pt x="73025" y="437400"/>
                </a:lnTo>
                <a:lnTo>
                  <a:pt x="73025" y="438670"/>
                </a:lnTo>
                <a:lnTo>
                  <a:pt x="71539" y="438670"/>
                </a:lnTo>
                <a:lnTo>
                  <a:pt x="71539" y="437400"/>
                </a:lnTo>
                <a:lnTo>
                  <a:pt x="73025" y="437400"/>
                </a:lnTo>
                <a:lnTo>
                  <a:pt x="73025" y="351040"/>
                </a:lnTo>
                <a:lnTo>
                  <a:pt x="71539" y="352310"/>
                </a:lnTo>
                <a:lnTo>
                  <a:pt x="71539" y="353580"/>
                </a:lnTo>
                <a:lnTo>
                  <a:pt x="70002" y="352310"/>
                </a:lnTo>
                <a:lnTo>
                  <a:pt x="59334" y="361200"/>
                </a:lnTo>
                <a:lnTo>
                  <a:pt x="59334" y="367550"/>
                </a:lnTo>
                <a:lnTo>
                  <a:pt x="60871" y="368820"/>
                </a:lnTo>
                <a:lnTo>
                  <a:pt x="57848" y="368820"/>
                </a:lnTo>
                <a:lnTo>
                  <a:pt x="57848" y="371360"/>
                </a:lnTo>
                <a:lnTo>
                  <a:pt x="56311" y="371360"/>
                </a:lnTo>
                <a:lnTo>
                  <a:pt x="54775" y="372630"/>
                </a:lnTo>
                <a:lnTo>
                  <a:pt x="54775" y="375170"/>
                </a:lnTo>
                <a:lnTo>
                  <a:pt x="51752" y="375170"/>
                </a:lnTo>
                <a:lnTo>
                  <a:pt x="51752" y="498360"/>
                </a:lnTo>
                <a:lnTo>
                  <a:pt x="51752" y="499630"/>
                </a:lnTo>
                <a:lnTo>
                  <a:pt x="50203" y="499630"/>
                </a:lnTo>
                <a:lnTo>
                  <a:pt x="50203" y="498360"/>
                </a:lnTo>
                <a:lnTo>
                  <a:pt x="51752" y="498360"/>
                </a:lnTo>
                <a:lnTo>
                  <a:pt x="51752" y="375170"/>
                </a:lnTo>
                <a:lnTo>
                  <a:pt x="50203" y="375170"/>
                </a:lnTo>
                <a:lnTo>
                  <a:pt x="48717" y="376440"/>
                </a:lnTo>
                <a:lnTo>
                  <a:pt x="48717" y="380250"/>
                </a:lnTo>
                <a:lnTo>
                  <a:pt x="50203" y="381520"/>
                </a:lnTo>
                <a:lnTo>
                  <a:pt x="47180" y="381520"/>
                </a:lnTo>
                <a:lnTo>
                  <a:pt x="47180" y="488200"/>
                </a:lnTo>
                <a:lnTo>
                  <a:pt x="47180" y="489470"/>
                </a:lnTo>
                <a:lnTo>
                  <a:pt x="45643" y="489470"/>
                </a:lnTo>
                <a:lnTo>
                  <a:pt x="44107" y="488200"/>
                </a:lnTo>
                <a:lnTo>
                  <a:pt x="47180" y="488200"/>
                </a:lnTo>
                <a:lnTo>
                  <a:pt x="47180" y="381520"/>
                </a:lnTo>
                <a:lnTo>
                  <a:pt x="44107" y="384060"/>
                </a:lnTo>
                <a:lnTo>
                  <a:pt x="42621" y="387870"/>
                </a:lnTo>
                <a:lnTo>
                  <a:pt x="41084" y="389140"/>
                </a:lnTo>
                <a:lnTo>
                  <a:pt x="39547" y="389140"/>
                </a:lnTo>
                <a:lnTo>
                  <a:pt x="38049" y="390410"/>
                </a:lnTo>
                <a:lnTo>
                  <a:pt x="38049" y="391680"/>
                </a:lnTo>
                <a:lnTo>
                  <a:pt x="39547" y="391680"/>
                </a:lnTo>
                <a:lnTo>
                  <a:pt x="39547" y="394220"/>
                </a:lnTo>
                <a:lnTo>
                  <a:pt x="38049" y="394220"/>
                </a:lnTo>
                <a:lnTo>
                  <a:pt x="36512" y="396760"/>
                </a:lnTo>
                <a:lnTo>
                  <a:pt x="36512" y="401840"/>
                </a:lnTo>
                <a:lnTo>
                  <a:pt x="39547" y="404380"/>
                </a:lnTo>
                <a:lnTo>
                  <a:pt x="38049" y="404380"/>
                </a:lnTo>
                <a:lnTo>
                  <a:pt x="38049" y="405650"/>
                </a:lnTo>
                <a:lnTo>
                  <a:pt x="34975" y="404380"/>
                </a:lnTo>
                <a:lnTo>
                  <a:pt x="33489" y="405650"/>
                </a:lnTo>
                <a:lnTo>
                  <a:pt x="31953" y="406920"/>
                </a:lnTo>
                <a:lnTo>
                  <a:pt x="30416" y="410730"/>
                </a:lnTo>
                <a:lnTo>
                  <a:pt x="30416" y="413270"/>
                </a:lnTo>
                <a:lnTo>
                  <a:pt x="27393" y="412000"/>
                </a:lnTo>
                <a:lnTo>
                  <a:pt x="21285" y="414540"/>
                </a:lnTo>
                <a:lnTo>
                  <a:pt x="24358" y="419620"/>
                </a:lnTo>
                <a:lnTo>
                  <a:pt x="25857" y="420890"/>
                </a:lnTo>
                <a:lnTo>
                  <a:pt x="24358" y="422160"/>
                </a:lnTo>
                <a:lnTo>
                  <a:pt x="22821" y="422160"/>
                </a:lnTo>
                <a:lnTo>
                  <a:pt x="22821" y="424700"/>
                </a:lnTo>
                <a:lnTo>
                  <a:pt x="19748" y="422160"/>
                </a:lnTo>
                <a:lnTo>
                  <a:pt x="16725" y="420890"/>
                </a:lnTo>
                <a:lnTo>
                  <a:pt x="12153" y="420890"/>
                </a:lnTo>
                <a:lnTo>
                  <a:pt x="12153" y="425970"/>
                </a:lnTo>
                <a:lnTo>
                  <a:pt x="13690" y="427240"/>
                </a:lnTo>
                <a:lnTo>
                  <a:pt x="9131" y="427240"/>
                </a:lnTo>
                <a:lnTo>
                  <a:pt x="10617" y="432320"/>
                </a:lnTo>
                <a:lnTo>
                  <a:pt x="12153" y="437400"/>
                </a:lnTo>
                <a:lnTo>
                  <a:pt x="13690" y="441210"/>
                </a:lnTo>
                <a:lnTo>
                  <a:pt x="12153" y="441210"/>
                </a:lnTo>
                <a:lnTo>
                  <a:pt x="12153" y="443750"/>
                </a:lnTo>
                <a:lnTo>
                  <a:pt x="10617" y="442480"/>
                </a:lnTo>
                <a:lnTo>
                  <a:pt x="6057" y="447560"/>
                </a:lnTo>
                <a:lnTo>
                  <a:pt x="6057" y="450100"/>
                </a:lnTo>
                <a:lnTo>
                  <a:pt x="7594" y="452640"/>
                </a:lnTo>
                <a:lnTo>
                  <a:pt x="4572" y="453910"/>
                </a:lnTo>
                <a:lnTo>
                  <a:pt x="3035" y="453910"/>
                </a:lnTo>
                <a:lnTo>
                  <a:pt x="1498" y="457720"/>
                </a:lnTo>
                <a:lnTo>
                  <a:pt x="4572" y="460260"/>
                </a:lnTo>
                <a:lnTo>
                  <a:pt x="6057" y="460260"/>
                </a:lnTo>
                <a:lnTo>
                  <a:pt x="3035" y="461530"/>
                </a:lnTo>
                <a:lnTo>
                  <a:pt x="1498" y="464070"/>
                </a:lnTo>
                <a:lnTo>
                  <a:pt x="0" y="466610"/>
                </a:lnTo>
                <a:lnTo>
                  <a:pt x="3035" y="467880"/>
                </a:lnTo>
                <a:lnTo>
                  <a:pt x="7594" y="469150"/>
                </a:lnTo>
                <a:lnTo>
                  <a:pt x="10617" y="471690"/>
                </a:lnTo>
                <a:lnTo>
                  <a:pt x="10617" y="472960"/>
                </a:lnTo>
                <a:lnTo>
                  <a:pt x="7594" y="475500"/>
                </a:lnTo>
                <a:lnTo>
                  <a:pt x="9131" y="480580"/>
                </a:lnTo>
                <a:lnTo>
                  <a:pt x="10617" y="481850"/>
                </a:lnTo>
                <a:lnTo>
                  <a:pt x="16725" y="481850"/>
                </a:lnTo>
                <a:lnTo>
                  <a:pt x="13690" y="483120"/>
                </a:lnTo>
                <a:lnTo>
                  <a:pt x="10617" y="486930"/>
                </a:lnTo>
                <a:lnTo>
                  <a:pt x="10617" y="490740"/>
                </a:lnTo>
                <a:lnTo>
                  <a:pt x="13690" y="492010"/>
                </a:lnTo>
                <a:lnTo>
                  <a:pt x="18262" y="492010"/>
                </a:lnTo>
                <a:lnTo>
                  <a:pt x="21285" y="490740"/>
                </a:lnTo>
                <a:lnTo>
                  <a:pt x="21285" y="492010"/>
                </a:lnTo>
                <a:lnTo>
                  <a:pt x="22821" y="492010"/>
                </a:lnTo>
                <a:lnTo>
                  <a:pt x="22821" y="490740"/>
                </a:lnTo>
                <a:lnTo>
                  <a:pt x="24358" y="490740"/>
                </a:lnTo>
                <a:lnTo>
                  <a:pt x="24358" y="495820"/>
                </a:lnTo>
                <a:lnTo>
                  <a:pt x="27393" y="499630"/>
                </a:lnTo>
                <a:lnTo>
                  <a:pt x="33489" y="502170"/>
                </a:lnTo>
                <a:lnTo>
                  <a:pt x="33489" y="498360"/>
                </a:lnTo>
                <a:lnTo>
                  <a:pt x="36512" y="498360"/>
                </a:lnTo>
                <a:lnTo>
                  <a:pt x="36512" y="504710"/>
                </a:lnTo>
                <a:lnTo>
                  <a:pt x="41084" y="507250"/>
                </a:lnTo>
                <a:lnTo>
                  <a:pt x="42621" y="505980"/>
                </a:lnTo>
                <a:lnTo>
                  <a:pt x="44107" y="509790"/>
                </a:lnTo>
                <a:lnTo>
                  <a:pt x="50203" y="512330"/>
                </a:lnTo>
                <a:lnTo>
                  <a:pt x="56311" y="509790"/>
                </a:lnTo>
                <a:lnTo>
                  <a:pt x="54775" y="512330"/>
                </a:lnTo>
                <a:lnTo>
                  <a:pt x="53289" y="514870"/>
                </a:lnTo>
                <a:lnTo>
                  <a:pt x="54775" y="518680"/>
                </a:lnTo>
                <a:lnTo>
                  <a:pt x="63906" y="518680"/>
                </a:lnTo>
                <a:lnTo>
                  <a:pt x="68465" y="514870"/>
                </a:lnTo>
                <a:lnTo>
                  <a:pt x="65443" y="518680"/>
                </a:lnTo>
                <a:lnTo>
                  <a:pt x="65443" y="522490"/>
                </a:lnTo>
                <a:lnTo>
                  <a:pt x="66979" y="527570"/>
                </a:lnTo>
                <a:lnTo>
                  <a:pt x="70002" y="527570"/>
                </a:lnTo>
                <a:lnTo>
                  <a:pt x="74561" y="525030"/>
                </a:lnTo>
                <a:lnTo>
                  <a:pt x="77635" y="522490"/>
                </a:lnTo>
                <a:lnTo>
                  <a:pt x="88265" y="522490"/>
                </a:lnTo>
                <a:lnTo>
                  <a:pt x="91338" y="519950"/>
                </a:lnTo>
                <a:lnTo>
                  <a:pt x="92824" y="519950"/>
                </a:lnTo>
                <a:lnTo>
                  <a:pt x="91338" y="521220"/>
                </a:lnTo>
                <a:lnTo>
                  <a:pt x="88265" y="525030"/>
                </a:lnTo>
                <a:lnTo>
                  <a:pt x="89801" y="527570"/>
                </a:lnTo>
                <a:lnTo>
                  <a:pt x="92824" y="530110"/>
                </a:lnTo>
                <a:lnTo>
                  <a:pt x="100457" y="532650"/>
                </a:lnTo>
                <a:lnTo>
                  <a:pt x="105029" y="526300"/>
                </a:lnTo>
                <a:lnTo>
                  <a:pt x="109588" y="528840"/>
                </a:lnTo>
                <a:lnTo>
                  <a:pt x="114147" y="530110"/>
                </a:lnTo>
                <a:lnTo>
                  <a:pt x="117182" y="528840"/>
                </a:lnTo>
                <a:lnTo>
                  <a:pt x="117182" y="527570"/>
                </a:lnTo>
                <a:lnTo>
                  <a:pt x="118719" y="527570"/>
                </a:lnTo>
                <a:lnTo>
                  <a:pt x="118719" y="528840"/>
                </a:lnTo>
                <a:lnTo>
                  <a:pt x="120256" y="528840"/>
                </a:lnTo>
                <a:lnTo>
                  <a:pt x="118719" y="530110"/>
                </a:lnTo>
                <a:lnTo>
                  <a:pt x="117182" y="532650"/>
                </a:lnTo>
                <a:lnTo>
                  <a:pt x="117182" y="540270"/>
                </a:lnTo>
                <a:lnTo>
                  <a:pt x="121742" y="541540"/>
                </a:lnTo>
                <a:lnTo>
                  <a:pt x="123278" y="541540"/>
                </a:lnTo>
                <a:lnTo>
                  <a:pt x="126314" y="540270"/>
                </a:lnTo>
                <a:lnTo>
                  <a:pt x="129387" y="537730"/>
                </a:lnTo>
                <a:lnTo>
                  <a:pt x="130924" y="540270"/>
                </a:lnTo>
                <a:lnTo>
                  <a:pt x="133946" y="537730"/>
                </a:lnTo>
                <a:lnTo>
                  <a:pt x="135483" y="537730"/>
                </a:lnTo>
                <a:lnTo>
                  <a:pt x="136982" y="536460"/>
                </a:lnTo>
                <a:lnTo>
                  <a:pt x="136982" y="533920"/>
                </a:lnTo>
                <a:lnTo>
                  <a:pt x="138518" y="535190"/>
                </a:lnTo>
                <a:lnTo>
                  <a:pt x="140055" y="533920"/>
                </a:lnTo>
                <a:lnTo>
                  <a:pt x="141541" y="533920"/>
                </a:lnTo>
                <a:lnTo>
                  <a:pt x="143078" y="535190"/>
                </a:lnTo>
                <a:lnTo>
                  <a:pt x="144614" y="535190"/>
                </a:lnTo>
                <a:lnTo>
                  <a:pt x="144614" y="536460"/>
                </a:lnTo>
                <a:lnTo>
                  <a:pt x="146100" y="537730"/>
                </a:lnTo>
                <a:lnTo>
                  <a:pt x="146100" y="540270"/>
                </a:lnTo>
                <a:lnTo>
                  <a:pt x="147637" y="537730"/>
                </a:lnTo>
                <a:lnTo>
                  <a:pt x="149174" y="536460"/>
                </a:lnTo>
                <a:lnTo>
                  <a:pt x="150672" y="536460"/>
                </a:lnTo>
                <a:lnTo>
                  <a:pt x="150672" y="540270"/>
                </a:lnTo>
                <a:lnTo>
                  <a:pt x="152209" y="542810"/>
                </a:lnTo>
                <a:lnTo>
                  <a:pt x="153746" y="544080"/>
                </a:lnTo>
                <a:lnTo>
                  <a:pt x="155232" y="544080"/>
                </a:lnTo>
                <a:lnTo>
                  <a:pt x="158305" y="549160"/>
                </a:lnTo>
                <a:lnTo>
                  <a:pt x="162877" y="549160"/>
                </a:lnTo>
                <a:lnTo>
                  <a:pt x="164414" y="547890"/>
                </a:lnTo>
                <a:lnTo>
                  <a:pt x="164414" y="545350"/>
                </a:lnTo>
                <a:lnTo>
                  <a:pt x="168973" y="547890"/>
                </a:lnTo>
                <a:lnTo>
                  <a:pt x="171996" y="545350"/>
                </a:lnTo>
                <a:lnTo>
                  <a:pt x="175031" y="542810"/>
                </a:lnTo>
                <a:lnTo>
                  <a:pt x="175031" y="537730"/>
                </a:lnTo>
                <a:lnTo>
                  <a:pt x="176568" y="537730"/>
                </a:lnTo>
                <a:lnTo>
                  <a:pt x="176568" y="536460"/>
                </a:lnTo>
                <a:lnTo>
                  <a:pt x="178104" y="536460"/>
                </a:lnTo>
                <a:lnTo>
                  <a:pt x="178104" y="537730"/>
                </a:lnTo>
                <a:lnTo>
                  <a:pt x="181127" y="541540"/>
                </a:lnTo>
                <a:lnTo>
                  <a:pt x="185686" y="541540"/>
                </a:lnTo>
                <a:lnTo>
                  <a:pt x="185686" y="542810"/>
                </a:lnTo>
                <a:lnTo>
                  <a:pt x="188772" y="542810"/>
                </a:lnTo>
                <a:lnTo>
                  <a:pt x="197269" y="555510"/>
                </a:lnTo>
                <a:lnTo>
                  <a:pt x="204343" y="565670"/>
                </a:lnTo>
                <a:lnTo>
                  <a:pt x="213080" y="579640"/>
                </a:lnTo>
                <a:lnTo>
                  <a:pt x="216992" y="597420"/>
                </a:lnTo>
                <a:lnTo>
                  <a:pt x="216903" y="621550"/>
                </a:lnTo>
                <a:lnTo>
                  <a:pt x="215658" y="645680"/>
                </a:lnTo>
                <a:lnTo>
                  <a:pt x="216154" y="660920"/>
                </a:lnTo>
                <a:lnTo>
                  <a:pt x="217805" y="671080"/>
                </a:lnTo>
                <a:lnTo>
                  <a:pt x="218033" y="679970"/>
                </a:lnTo>
                <a:lnTo>
                  <a:pt x="216547" y="688860"/>
                </a:lnTo>
                <a:lnTo>
                  <a:pt x="213080" y="697750"/>
                </a:lnTo>
                <a:lnTo>
                  <a:pt x="209715" y="709180"/>
                </a:lnTo>
                <a:lnTo>
                  <a:pt x="208915" y="720610"/>
                </a:lnTo>
                <a:lnTo>
                  <a:pt x="210959" y="728230"/>
                </a:lnTo>
                <a:lnTo>
                  <a:pt x="216154" y="732040"/>
                </a:lnTo>
                <a:lnTo>
                  <a:pt x="226479" y="730770"/>
                </a:lnTo>
                <a:lnTo>
                  <a:pt x="241820" y="730770"/>
                </a:lnTo>
                <a:lnTo>
                  <a:pt x="261797" y="729500"/>
                </a:lnTo>
                <a:lnTo>
                  <a:pt x="254203" y="718070"/>
                </a:lnTo>
                <a:lnTo>
                  <a:pt x="254203" y="704100"/>
                </a:lnTo>
                <a:lnTo>
                  <a:pt x="251180" y="693940"/>
                </a:lnTo>
                <a:lnTo>
                  <a:pt x="248107" y="679970"/>
                </a:lnTo>
                <a:lnTo>
                  <a:pt x="246608" y="674890"/>
                </a:lnTo>
                <a:lnTo>
                  <a:pt x="246367" y="669810"/>
                </a:lnTo>
                <a:lnTo>
                  <a:pt x="245300" y="654570"/>
                </a:lnTo>
                <a:lnTo>
                  <a:pt x="245071" y="649490"/>
                </a:lnTo>
                <a:lnTo>
                  <a:pt x="245719" y="605040"/>
                </a:lnTo>
                <a:lnTo>
                  <a:pt x="272796" y="564400"/>
                </a:lnTo>
                <a:lnTo>
                  <a:pt x="282562" y="554240"/>
                </a:lnTo>
                <a:lnTo>
                  <a:pt x="289229" y="547890"/>
                </a:lnTo>
                <a:lnTo>
                  <a:pt x="290715" y="544080"/>
                </a:lnTo>
                <a:lnTo>
                  <a:pt x="295275" y="541540"/>
                </a:lnTo>
                <a:lnTo>
                  <a:pt x="296227" y="541540"/>
                </a:lnTo>
                <a:lnTo>
                  <a:pt x="295275" y="547890"/>
                </a:lnTo>
                <a:lnTo>
                  <a:pt x="298361" y="549160"/>
                </a:lnTo>
                <a:lnTo>
                  <a:pt x="301383" y="547890"/>
                </a:lnTo>
                <a:lnTo>
                  <a:pt x="304457" y="544080"/>
                </a:lnTo>
                <a:lnTo>
                  <a:pt x="305943" y="545350"/>
                </a:lnTo>
                <a:lnTo>
                  <a:pt x="307479" y="545350"/>
                </a:lnTo>
                <a:lnTo>
                  <a:pt x="307479" y="552970"/>
                </a:lnTo>
                <a:lnTo>
                  <a:pt x="313588" y="558050"/>
                </a:lnTo>
                <a:lnTo>
                  <a:pt x="316611" y="556780"/>
                </a:lnTo>
                <a:lnTo>
                  <a:pt x="318147" y="555510"/>
                </a:lnTo>
                <a:lnTo>
                  <a:pt x="319633" y="551700"/>
                </a:lnTo>
                <a:lnTo>
                  <a:pt x="318147" y="549160"/>
                </a:lnTo>
                <a:lnTo>
                  <a:pt x="319633" y="549160"/>
                </a:lnTo>
                <a:lnTo>
                  <a:pt x="319633" y="551700"/>
                </a:lnTo>
                <a:lnTo>
                  <a:pt x="321170" y="552970"/>
                </a:lnTo>
                <a:lnTo>
                  <a:pt x="321170" y="555510"/>
                </a:lnTo>
                <a:lnTo>
                  <a:pt x="324205" y="555510"/>
                </a:lnTo>
                <a:lnTo>
                  <a:pt x="327279" y="558050"/>
                </a:lnTo>
                <a:lnTo>
                  <a:pt x="330301" y="558050"/>
                </a:lnTo>
                <a:lnTo>
                  <a:pt x="330301" y="560590"/>
                </a:lnTo>
                <a:lnTo>
                  <a:pt x="333375" y="563130"/>
                </a:lnTo>
                <a:lnTo>
                  <a:pt x="339432" y="563130"/>
                </a:lnTo>
                <a:lnTo>
                  <a:pt x="342506" y="559320"/>
                </a:lnTo>
                <a:lnTo>
                  <a:pt x="342506" y="563130"/>
                </a:lnTo>
                <a:lnTo>
                  <a:pt x="348564" y="568210"/>
                </a:lnTo>
                <a:lnTo>
                  <a:pt x="353174" y="560590"/>
                </a:lnTo>
                <a:lnTo>
                  <a:pt x="353174" y="559320"/>
                </a:lnTo>
                <a:lnTo>
                  <a:pt x="353174" y="556780"/>
                </a:lnTo>
                <a:lnTo>
                  <a:pt x="354660" y="559320"/>
                </a:lnTo>
                <a:lnTo>
                  <a:pt x="357733" y="563130"/>
                </a:lnTo>
                <a:lnTo>
                  <a:pt x="363791" y="563130"/>
                </a:lnTo>
                <a:lnTo>
                  <a:pt x="363791" y="559320"/>
                </a:lnTo>
                <a:lnTo>
                  <a:pt x="362305" y="556780"/>
                </a:lnTo>
                <a:lnTo>
                  <a:pt x="362305" y="552970"/>
                </a:lnTo>
                <a:lnTo>
                  <a:pt x="363791" y="555510"/>
                </a:lnTo>
                <a:lnTo>
                  <a:pt x="366864" y="555510"/>
                </a:lnTo>
                <a:lnTo>
                  <a:pt x="369900" y="552970"/>
                </a:lnTo>
                <a:lnTo>
                  <a:pt x="371424" y="551700"/>
                </a:lnTo>
                <a:lnTo>
                  <a:pt x="371424" y="550430"/>
                </a:lnTo>
                <a:lnTo>
                  <a:pt x="372922" y="550430"/>
                </a:lnTo>
                <a:lnTo>
                  <a:pt x="374459" y="549160"/>
                </a:lnTo>
                <a:lnTo>
                  <a:pt x="379018" y="549160"/>
                </a:lnTo>
                <a:lnTo>
                  <a:pt x="377482" y="544080"/>
                </a:lnTo>
                <a:lnTo>
                  <a:pt x="377482" y="541540"/>
                </a:lnTo>
                <a:lnTo>
                  <a:pt x="377482" y="540270"/>
                </a:lnTo>
                <a:lnTo>
                  <a:pt x="375996" y="535190"/>
                </a:lnTo>
                <a:lnTo>
                  <a:pt x="380555" y="535190"/>
                </a:lnTo>
                <a:lnTo>
                  <a:pt x="382092" y="532650"/>
                </a:lnTo>
                <a:lnTo>
                  <a:pt x="391223" y="535190"/>
                </a:lnTo>
                <a:lnTo>
                  <a:pt x="397281" y="530110"/>
                </a:lnTo>
                <a:lnTo>
                  <a:pt x="394246" y="527570"/>
                </a:lnTo>
                <a:lnTo>
                  <a:pt x="395782" y="525030"/>
                </a:lnTo>
                <a:lnTo>
                  <a:pt x="400354" y="519950"/>
                </a:lnTo>
                <a:lnTo>
                  <a:pt x="401840" y="519950"/>
                </a:lnTo>
                <a:lnTo>
                  <a:pt x="403377" y="518680"/>
                </a:lnTo>
                <a:lnTo>
                  <a:pt x="406400" y="517410"/>
                </a:lnTo>
                <a:lnTo>
                  <a:pt x="406400" y="522490"/>
                </a:lnTo>
                <a:lnTo>
                  <a:pt x="411022" y="525030"/>
                </a:lnTo>
                <a:lnTo>
                  <a:pt x="412508" y="525030"/>
                </a:lnTo>
                <a:lnTo>
                  <a:pt x="417068" y="521220"/>
                </a:lnTo>
                <a:lnTo>
                  <a:pt x="418604" y="518680"/>
                </a:lnTo>
                <a:lnTo>
                  <a:pt x="420141" y="518680"/>
                </a:lnTo>
                <a:lnTo>
                  <a:pt x="421640" y="519950"/>
                </a:lnTo>
                <a:lnTo>
                  <a:pt x="426199" y="519950"/>
                </a:lnTo>
                <a:lnTo>
                  <a:pt x="426961" y="518680"/>
                </a:lnTo>
                <a:lnTo>
                  <a:pt x="427736" y="517410"/>
                </a:lnTo>
                <a:lnTo>
                  <a:pt x="427736" y="514870"/>
                </a:lnTo>
                <a:lnTo>
                  <a:pt x="432295" y="517410"/>
                </a:lnTo>
                <a:lnTo>
                  <a:pt x="439940" y="514870"/>
                </a:lnTo>
                <a:lnTo>
                  <a:pt x="441426" y="507250"/>
                </a:lnTo>
                <a:lnTo>
                  <a:pt x="439940" y="507250"/>
                </a:lnTo>
                <a:lnTo>
                  <a:pt x="441426" y="505980"/>
                </a:lnTo>
                <a:lnTo>
                  <a:pt x="442950" y="504710"/>
                </a:lnTo>
                <a:lnTo>
                  <a:pt x="444500" y="503440"/>
                </a:lnTo>
                <a:lnTo>
                  <a:pt x="441426" y="499630"/>
                </a:lnTo>
                <a:lnTo>
                  <a:pt x="436867" y="498360"/>
                </a:lnTo>
                <a:lnTo>
                  <a:pt x="433832" y="497090"/>
                </a:lnTo>
                <a:lnTo>
                  <a:pt x="433832" y="495820"/>
                </a:lnTo>
                <a:lnTo>
                  <a:pt x="435330" y="494550"/>
                </a:lnTo>
                <a:lnTo>
                  <a:pt x="435330" y="492010"/>
                </a:lnTo>
                <a:lnTo>
                  <a:pt x="435330" y="490740"/>
                </a:lnTo>
                <a:lnTo>
                  <a:pt x="436867" y="492010"/>
                </a:lnTo>
                <a:lnTo>
                  <a:pt x="442963" y="492010"/>
                </a:lnTo>
                <a:lnTo>
                  <a:pt x="442963" y="490740"/>
                </a:lnTo>
                <a:lnTo>
                  <a:pt x="442963" y="489470"/>
                </a:lnTo>
                <a:lnTo>
                  <a:pt x="442353" y="488200"/>
                </a:lnTo>
                <a:lnTo>
                  <a:pt x="440537" y="484390"/>
                </a:lnTo>
                <a:lnTo>
                  <a:pt x="439940" y="483120"/>
                </a:lnTo>
                <a:lnTo>
                  <a:pt x="444500" y="483120"/>
                </a:lnTo>
                <a:lnTo>
                  <a:pt x="447535" y="481850"/>
                </a:lnTo>
                <a:lnTo>
                  <a:pt x="450557" y="475500"/>
                </a:lnTo>
                <a:lnTo>
                  <a:pt x="447535" y="475500"/>
                </a:lnTo>
                <a:lnTo>
                  <a:pt x="444474" y="474230"/>
                </a:lnTo>
                <a:lnTo>
                  <a:pt x="441426" y="472960"/>
                </a:lnTo>
                <a:lnTo>
                  <a:pt x="444500" y="472960"/>
                </a:lnTo>
                <a:lnTo>
                  <a:pt x="445998" y="471690"/>
                </a:lnTo>
                <a:lnTo>
                  <a:pt x="447535" y="471690"/>
                </a:lnTo>
                <a:lnTo>
                  <a:pt x="449072" y="469150"/>
                </a:lnTo>
                <a:lnTo>
                  <a:pt x="449072" y="467880"/>
                </a:lnTo>
                <a:lnTo>
                  <a:pt x="453631" y="466610"/>
                </a:lnTo>
                <a:lnTo>
                  <a:pt x="453999" y="465975"/>
                </a:lnTo>
                <a:lnTo>
                  <a:pt x="455117" y="466090"/>
                </a:lnTo>
                <a:lnTo>
                  <a:pt x="461225" y="458470"/>
                </a:lnTo>
                <a:lnTo>
                  <a:pt x="467321" y="461010"/>
                </a:lnTo>
                <a:lnTo>
                  <a:pt x="474916" y="463550"/>
                </a:lnTo>
                <a:lnTo>
                  <a:pt x="477989" y="461010"/>
                </a:lnTo>
                <a:lnTo>
                  <a:pt x="482549" y="461010"/>
                </a:lnTo>
                <a:lnTo>
                  <a:pt x="482549" y="462280"/>
                </a:lnTo>
                <a:lnTo>
                  <a:pt x="481012" y="463550"/>
                </a:lnTo>
                <a:lnTo>
                  <a:pt x="479475" y="466090"/>
                </a:lnTo>
                <a:lnTo>
                  <a:pt x="477989" y="469900"/>
                </a:lnTo>
                <a:lnTo>
                  <a:pt x="477989" y="477520"/>
                </a:lnTo>
                <a:lnTo>
                  <a:pt x="485584" y="478790"/>
                </a:lnTo>
                <a:lnTo>
                  <a:pt x="488607" y="480060"/>
                </a:lnTo>
                <a:lnTo>
                  <a:pt x="494703" y="473710"/>
                </a:lnTo>
                <a:lnTo>
                  <a:pt x="499275" y="477520"/>
                </a:lnTo>
                <a:lnTo>
                  <a:pt x="503834" y="476250"/>
                </a:lnTo>
                <a:lnTo>
                  <a:pt x="505879" y="473710"/>
                </a:lnTo>
                <a:lnTo>
                  <a:pt x="506907" y="472440"/>
                </a:lnTo>
                <a:lnTo>
                  <a:pt x="506907" y="469900"/>
                </a:lnTo>
                <a:lnTo>
                  <a:pt x="511479" y="469900"/>
                </a:lnTo>
                <a:lnTo>
                  <a:pt x="514502" y="468630"/>
                </a:lnTo>
                <a:lnTo>
                  <a:pt x="516039" y="469900"/>
                </a:lnTo>
                <a:lnTo>
                  <a:pt x="516039" y="471170"/>
                </a:lnTo>
                <a:lnTo>
                  <a:pt x="517525" y="471170"/>
                </a:lnTo>
                <a:lnTo>
                  <a:pt x="519061" y="472440"/>
                </a:lnTo>
                <a:lnTo>
                  <a:pt x="519061" y="473710"/>
                </a:lnTo>
                <a:lnTo>
                  <a:pt x="520611" y="477520"/>
                </a:lnTo>
                <a:lnTo>
                  <a:pt x="522147" y="476250"/>
                </a:lnTo>
                <a:lnTo>
                  <a:pt x="523633" y="473710"/>
                </a:lnTo>
                <a:lnTo>
                  <a:pt x="526707" y="473710"/>
                </a:lnTo>
                <a:lnTo>
                  <a:pt x="526707" y="477520"/>
                </a:lnTo>
                <a:lnTo>
                  <a:pt x="528193" y="480060"/>
                </a:lnTo>
                <a:lnTo>
                  <a:pt x="531266" y="485140"/>
                </a:lnTo>
                <a:lnTo>
                  <a:pt x="532765" y="483870"/>
                </a:lnTo>
                <a:lnTo>
                  <a:pt x="534301" y="483870"/>
                </a:lnTo>
                <a:lnTo>
                  <a:pt x="535838" y="488950"/>
                </a:lnTo>
                <a:lnTo>
                  <a:pt x="544957" y="488950"/>
                </a:lnTo>
                <a:lnTo>
                  <a:pt x="544957" y="487680"/>
                </a:lnTo>
                <a:lnTo>
                  <a:pt x="546455" y="486410"/>
                </a:lnTo>
                <a:lnTo>
                  <a:pt x="551065" y="487680"/>
                </a:lnTo>
                <a:lnTo>
                  <a:pt x="552881" y="486410"/>
                </a:lnTo>
                <a:lnTo>
                  <a:pt x="556539" y="483870"/>
                </a:lnTo>
                <a:lnTo>
                  <a:pt x="560197" y="481330"/>
                </a:lnTo>
                <a:lnTo>
                  <a:pt x="561682" y="473710"/>
                </a:lnTo>
                <a:lnTo>
                  <a:pt x="563219" y="473710"/>
                </a:lnTo>
                <a:lnTo>
                  <a:pt x="564756" y="472440"/>
                </a:lnTo>
                <a:lnTo>
                  <a:pt x="566242" y="473710"/>
                </a:lnTo>
                <a:lnTo>
                  <a:pt x="566242" y="476250"/>
                </a:lnTo>
                <a:lnTo>
                  <a:pt x="569315" y="480060"/>
                </a:lnTo>
                <a:lnTo>
                  <a:pt x="576910" y="480060"/>
                </a:lnTo>
                <a:lnTo>
                  <a:pt x="578446" y="481330"/>
                </a:lnTo>
                <a:lnTo>
                  <a:pt x="579983" y="481330"/>
                </a:lnTo>
                <a:lnTo>
                  <a:pt x="602030" y="514350"/>
                </a:lnTo>
                <a:lnTo>
                  <a:pt x="609917" y="525780"/>
                </a:lnTo>
                <a:lnTo>
                  <a:pt x="614959" y="533400"/>
                </a:lnTo>
                <a:lnTo>
                  <a:pt x="620153" y="558800"/>
                </a:lnTo>
                <a:lnTo>
                  <a:pt x="619912" y="593090"/>
                </a:lnTo>
                <a:lnTo>
                  <a:pt x="617969" y="626110"/>
                </a:lnTo>
                <a:lnTo>
                  <a:pt x="618032" y="648970"/>
                </a:lnTo>
                <a:lnTo>
                  <a:pt x="620547" y="662940"/>
                </a:lnTo>
                <a:lnTo>
                  <a:pt x="621068" y="675640"/>
                </a:lnTo>
                <a:lnTo>
                  <a:pt x="619302" y="687070"/>
                </a:lnTo>
                <a:lnTo>
                  <a:pt x="614959" y="701040"/>
                </a:lnTo>
                <a:lnTo>
                  <a:pt x="610730" y="717550"/>
                </a:lnTo>
                <a:lnTo>
                  <a:pt x="609650" y="732790"/>
                </a:lnTo>
                <a:lnTo>
                  <a:pt x="611987" y="745490"/>
                </a:lnTo>
                <a:lnTo>
                  <a:pt x="618032" y="749300"/>
                </a:lnTo>
                <a:lnTo>
                  <a:pt x="633133" y="749300"/>
                </a:lnTo>
                <a:lnTo>
                  <a:pt x="654532" y="748030"/>
                </a:lnTo>
                <a:lnTo>
                  <a:pt x="673658" y="745490"/>
                </a:lnTo>
                <a:lnTo>
                  <a:pt x="681939" y="745490"/>
                </a:lnTo>
                <a:lnTo>
                  <a:pt x="680504" y="742950"/>
                </a:lnTo>
                <a:lnTo>
                  <a:pt x="674230" y="727710"/>
                </a:lnTo>
                <a:lnTo>
                  <a:pt x="672807" y="718820"/>
                </a:lnTo>
                <a:lnTo>
                  <a:pt x="672807" y="709930"/>
                </a:lnTo>
                <a:lnTo>
                  <a:pt x="668248" y="694690"/>
                </a:lnTo>
                <a:lnTo>
                  <a:pt x="667715" y="692150"/>
                </a:lnTo>
                <a:lnTo>
                  <a:pt x="666343" y="684530"/>
                </a:lnTo>
                <a:lnTo>
                  <a:pt x="664400" y="675640"/>
                </a:lnTo>
                <a:lnTo>
                  <a:pt x="659117" y="632460"/>
                </a:lnTo>
                <a:lnTo>
                  <a:pt x="659130" y="604520"/>
                </a:lnTo>
                <a:lnTo>
                  <a:pt x="660654" y="556260"/>
                </a:lnTo>
                <a:lnTo>
                  <a:pt x="691654" y="518160"/>
                </a:lnTo>
                <a:lnTo>
                  <a:pt x="712228" y="497840"/>
                </a:lnTo>
                <a:lnTo>
                  <a:pt x="721525" y="487680"/>
                </a:lnTo>
                <a:lnTo>
                  <a:pt x="732193" y="478790"/>
                </a:lnTo>
                <a:lnTo>
                  <a:pt x="733729" y="478790"/>
                </a:lnTo>
                <a:lnTo>
                  <a:pt x="733729" y="477520"/>
                </a:lnTo>
                <a:lnTo>
                  <a:pt x="736752" y="473710"/>
                </a:lnTo>
                <a:lnTo>
                  <a:pt x="739775" y="472440"/>
                </a:lnTo>
                <a:lnTo>
                  <a:pt x="742861" y="469900"/>
                </a:lnTo>
                <a:lnTo>
                  <a:pt x="744397" y="471170"/>
                </a:lnTo>
                <a:lnTo>
                  <a:pt x="744397" y="472440"/>
                </a:lnTo>
                <a:lnTo>
                  <a:pt x="737171" y="476250"/>
                </a:lnTo>
                <a:lnTo>
                  <a:pt x="733513" y="481330"/>
                </a:lnTo>
                <a:lnTo>
                  <a:pt x="733005" y="487680"/>
                </a:lnTo>
                <a:lnTo>
                  <a:pt x="735215" y="491490"/>
                </a:lnTo>
                <a:lnTo>
                  <a:pt x="738289" y="487680"/>
                </a:lnTo>
                <a:lnTo>
                  <a:pt x="741311" y="485140"/>
                </a:lnTo>
                <a:lnTo>
                  <a:pt x="744397" y="483870"/>
                </a:lnTo>
                <a:lnTo>
                  <a:pt x="744397" y="485140"/>
                </a:lnTo>
                <a:lnTo>
                  <a:pt x="747420" y="486410"/>
                </a:lnTo>
                <a:lnTo>
                  <a:pt x="748957" y="486410"/>
                </a:lnTo>
                <a:lnTo>
                  <a:pt x="748957" y="496570"/>
                </a:lnTo>
                <a:lnTo>
                  <a:pt x="756551" y="502920"/>
                </a:lnTo>
                <a:lnTo>
                  <a:pt x="761111" y="500380"/>
                </a:lnTo>
                <a:lnTo>
                  <a:pt x="762647" y="499110"/>
                </a:lnTo>
                <a:lnTo>
                  <a:pt x="764133" y="494030"/>
                </a:lnTo>
                <a:lnTo>
                  <a:pt x="762647" y="488950"/>
                </a:lnTo>
                <a:lnTo>
                  <a:pt x="765670" y="488950"/>
                </a:lnTo>
                <a:lnTo>
                  <a:pt x="764133" y="494030"/>
                </a:lnTo>
                <a:lnTo>
                  <a:pt x="767207" y="496570"/>
                </a:lnTo>
                <a:lnTo>
                  <a:pt x="768705" y="499110"/>
                </a:lnTo>
                <a:lnTo>
                  <a:pt x="771779" y="499110"/>
                </a:lnTo>
                <a:lnTo>
                  <a:pt x="773315" y="500380"/>
                </a:lnTo>
                <a:lnTo>
                  <a:pt x="776338" y="501650"/>
                </a:lnTo>
                <a:lnTo>
                  <a:pt x="780910" y="502920"/>
                </a:lnTo>
                <a:lnTo>
                  <a:pt x="780910" y="506730"/>
                </a:lnTo>
                <a:lnTo>
                  <a:pt x="783932" y="509270"/>
                </a:lnTo>
                <a:lnTo>
                  <a:pt x="787006" y="510540"/>
                </a:lnTo>
                <a:lnTo>
                  <a:pt x="793064" y="509270"/>
                </a:lnTo>
                <a:lnTo>
                  <a:pt x="797674" y="504190"/>
                </a:lnTo>
                <a:lnTo>
                  <a:pt x="797674" y="510540"/>
                </a:lnTo>
                <a:lnTo>
                  <a:pt x="800696" y="515620"/>
                </a:lnTo>
                <a:lnTo>
                  <a:pt x="806805" y="516890"/>
                </a:lnTo>
                <a:lnTo>
                  <a:pt x="809828" y="514350"/>
                </a:lnTo>
                <a:lnTo>
                  <a:pt x="811364" y="506730"/>
                </a:lnTo>
                <a:lnTo>
                  <a:pt x="812101" y="504190"/>
                </a:lnTo>
                <a:lnTo>
                  <a:pt x="812850" y="501650"/>
                </a:lnTo>
                <a:lnTo>
                  <a:pt x="814387" y="506730"/>
                </a:lnTo>
                <a:lnTo>
                  <a:pt x="818959" y="509270"/>
                </a:lnTo>
                <a:lnTo>
                  <a:pt x="826592" y="509270"/>
                </a:lnTo>
                <a:lnTo>
                  <a:pt x="826592" y="501650"/>
                </a:lnTo>
                <a:lnTo>
                  <a:pt x="825055" y="496570"/>
                </a:lnTo>
                <a:lnTo>
                  <a:pt x="826592" y="499110"/>
                </a:lnTo>
                <a:lnTo>
                  <a:pt x="831164" y="499110"/>
                </a:lnTo>
                <a:lnTo>
                  <a:pt x="835723" y="496570"/>
                </a:lnTo>
                <a:lnTo>
                  <a:pt x="838746" y="491490"/>
                </a:lnTo>
                <a:lnTo>
                  <a:pt x="841781" y="491490"/>
                </a:lnTo>
                <a:lnTo>
                  <a:pt x="843318" y="488950"/>
                </a:lnTo>
                <a:lnTo>
                  <a:pt x="847877" y="488950"/>
                </a:lnTo>
                <a:lnTo>
                  <a:pt x="847877" y="483870"/>
                </a:lnTo>
                <a:lnTo>
                  <a:pt x="846340" y="476250"/>
                </a:lnTo>
                <a:lnTo>
                  <a:pt x="843318" y="471170"/>
                </a:lnTo>
                <a:lnTo>
                  <a:pt x="850900" y="471170"/>
                </a:lnTo>
                <a:lnTo>
                  <a:pt x="853986" y="466090"/>
                </a:lnTo>
                <a:lnTo>
                  <a:pt x="853986" y="464820"/>
                </a:lnTo>
                <a:lnTo>
                  <a:pt x="858545" y="469900"/>
                </a:lnTo>
                <a:lnTo>
                  <a:pt x="866140" y="469900"/>
                </a:lnTo>
                <a:lnTo>
                  <a:pt x="873772" y="464820"/>
                </a:lnTo>
                <a:lnTo>
                  <a:pt x="870699" y="458470"/>
                </a:lnTo>
                <a:lnTo>
                  <a:pt x="870026" y="457784"/>
                </a:lnTo>
                <a:lnTo>
                  <a:pt x="872236" y="455930"/>
                </a:lnTo>
                <a:lnTo>
                  <a:pt x="876795" y="453390"/>
                </a:lnTo>
                <a:lnTo>
                  <a:pt x="878332" y="448310"/>
                </a:lnTo>
                <a:lnTo>
                  <a:pt x="882904" y="448310"/>
                </a:lnTo>
                <a:lnTo>
                  <a:pt x="884440" y="447040"/>
                </a:lnTo>
                <a:lnTo>
                  <a:pt x="887463" y="445770"/>
                </a:lnTo>
                <a:lnTo>
                  <a:pt x="887463" y="453390"/>
                </a:lnTo>
                <a:lnTo>
                  <a:pt x="893572" y="455930"/>
                </a:lnTo>
                <a:lnTo>
                  <a:pt x="896594" y="455930"/>
                </a:lnTo>
                <a:lnTo>
                  <a:pt x="902690" y="453390"/>
                </a:lnTo>
                <a:lnTo>
                  <a:pt x="905725" y="447040"/>
                </a:lnTo>
                <a:lnTo>
                  <a:pt x="907262" y="447040"/>
                </a:lnTo>
                <a:lnTo>
                  <a:pt x="910285" y="448310"/>
                </a:lnTo>
                <a:lnTo>
                  <a:pt x="916393" y="448310"/>
                </a:lnTo>
                <a:lnTo>
                  <a:pt x="917155" y="447040"/>
                </a:lnTo>
                <a:lnTo>
                  <a:pt x="917930" y="445770"/>
                </a:lnTo>
                <a:lnTo>
                  <a:pt x="917930" y="444500"/>
                </a:lnTo>
                <a:lnTo>
                  <a:pt x="925512" y="445770"/>
                </a:lnTo>
                <a:lnTo>
                  <a:pt x="928547" y="444500"/>
                </a:lnTo>
                <a:lnTo>
                  <a:pt x="934643" y="441960"/>
                </a:lnTo>
                <a:lnTo>
                  <a:pt x="937717" y="431800"/>
                </a:lnTo>
                <a:lnTo>
                  <a:pt x="936180" y="431800"/>
                </a:lnTo>
                <a:lnTo>
                  <a:pt x="937399" y="430530"/>
                </a:lnTo>
                <a:lnTo>
                  <a:pt x="941057" y="426720"/>
                </a:lnTo>
                <a:lnTo>
                  <a:pt x="942289" y="425450"/>
                </a:lnTo>
                <a:lnTo>
                  <a:pt x="937717" y="422910"/>
                </a:lnTo>
                <a:lnTo>
                  <a:pt x="931621" y="417830"/>
                </a:lnTo>
                <a:lnTo>
                  <a:pt x="927049" y="416560"/>
                </a:lnTo>
                <a:lnTo>
                  <a:pt x="927049" y="415290"/>
                </a:lnTo>
                <a:lnTo>
                  <a:pt x="928547" y="414020"/>
                </a:lnTo>
                <a:lnTo>
                  <a:pt x="928547" y="410210"/>
                </a:lnTo>
                <a:lnTo>
                  <a:pt x="928547" y="408940"/>
                </a:lnTo>
                <a:lnTo>
                  <a:pt x="931621" y="410210"/>
                </a:lnTo>
                <a:lnTo>
                  <a:pt x="939203" y="410210"/>
                </a:lnTo>
                <a:lnTo>
                  <a:pt x="939203" y="408940"/>
                </a:lnTo>
                <a:lnTo>
                  <a:pt x="939203" y="406400"/>
                </a:lnTo>
                <a:lnTo>
                  <a:pt x="938453" y="403860"/>
                </a:lnTo>
                <a:lnTo>
                  <a:pt x="937717" y="401320"/>
                </a:lnTo>
                <a:lnTo>
                  <a:pt x="936942" y="400050"/>
                </a:lnTo>
                <a:lnTo>
                  <a:pt x="936180" y="398780"/>
                </a:lnTo>
                <a:lnTo>
                  <a:pt x="940752" y="398780"/>
                </a:lnTo>
                <a:lnTo>
                  <a:pt x="943787" y="396240"/>
                </a:lnTo>
                <a:lnTo>
                  <a:pt x="945311" y="394970"/>
                </a:lnTo>
                <a:lnTo>
                  <a:pt x="949871" y="387350"/>
                </a:lnTo>
                <a:lnTo>
                  <a:pt x="945311" y="386080"/>
                </a:lnTo>
                <a:lnTo>
                  <a:pt x="942289" y="384810"/>
                </a:lnTo>
                <a:lnTo>
                  <a:pt x="937717" y="383540"/>
                </a:lnTo>
                <a:lnTo>
                  <a:pt x="937717" y="381000"/>
                </a:lnTo>
                <a:lnTo>
                  <a:pt x="945311" y="381000"/>
                </a:lnTo>
                <a:lnTo>
                  <a:pt x="946848" y="379730"/>
                </a:lnTo>
                <a:lnTo>
                  <a:pt x="948334" y="378460"/>
                </a:lnTo>
                <a:lnTo>
                  <a:pt x="948334" y="377190"/>
                </a:lnTo>
                <a:lnTo>
                  <a:pt x="950366" y="375920"/>
                </a:lnTo>
                <a:lnTo>
                  <a:pt x="954443" y="373380"/>
                </a:lnTo>
                <a:lnTo>
                  <a:pt x="956449" y="370840"/>
                </a:lnTo>
                <a:lnTo>
                  <a:pt x="957465" y="369570"/>
                </a:lnTo>
                <a:lnTo>
                  <a:pt x="957465" y="368300"/>
                </a:lnTo>
                <a:lnTo>
                  <a:pt x="957465" y="360680"/>
                </a:lnTo>
                <a:close/>
              </a:path>
            </a:pathLst>
          </a:custGeom>
          <a:solidFill>
            <a:srgbClr val="C6C7C9"/>
          </a:solidFill>
        </p:spPr>
        <p:txBody>
          <a:bodyPr wrap="square" lIns="0" tIns="0" rIns="0" bIns="0" rtlCol="0"/>
          <a:lstStyle/>
          <a:p>
            <a:endParaRPr/>
          </a:p>
        </p:txBody>
      </p:sp>
      <p:sp>
        <p:nvSpPr>
          <p:cNvPr id="15" name="object 15"/>
          <p:cNvSpPr/>
          <p:nvPr/>
        </p:nvSpPr>
        <p:spPr>
          <a:xfrm>
            <a:off x="4364329" y="1107731"/>
            <a:ext cx="1435735" cy="711200"/>
          </a:xfrm>
          <a:custGeom>
            <a:avLst/>
            <a:gdLst/>
            <a:ahLst/>
            <a:cxnLst/>
            <a:rect l="l" t="t" r="r" b="b"/>
            <a:pathLst>
              <a:path w="1435735" h="711200">
                <a:moveTo>
                  <a:pt x="1230262" y="263321"/>
                </a:moveTo>
                <a:lnTo>
                  <a:pt x="322719" y="263321"/>
                </a:lnTo>
                <a:lnTo>
                  <a:pt x="322719" y="255727"/>
                </a:lnTo>
                <a:lnTo>
                  <a:pt x="321182" y="248094"/>
                </a:lnTo>
                <a:lnTo>
                  <a:pt x="321182" y="240499"/>
                </a:lnTo>
                <a:lnTo>
                  <a:pt x="326219" y="197365"/>
                </a:lnTo>
                <a:lnTo>
                  <a:pt x="340727" y="156728"/>
                </a:lnTo>
                <a:lnTo>
                  <a:pt x="363805" y="119276"/>
                </a:lnTo>
                <a:lnTo>
                  <a:pt x="394551" y="85698"/>
                </a:lnTo>
                <a:lnTo>
                  <a:pt x="432063" y="56682"/>
                </a:lnTo>
                <a:lnTo>
                  <a:pt x="475440" y="32916"/>
                </a:lnTo>
                <a:lnTo>
                  <a:pt x="523778" y="15088"/>
                </a:lnTo>
                <a:lnTo>
                  <a:pt x="576178" y="3886"/>
                </a:lnTo>
                <a:lnTo>
                  <a:pt x="631736" y="0"/>
                </a:lnTo>
                <a:lnTo>
                  <a:pt x="685268" y="3569"/>
                </a:lnTo>
                <a:lnTo>
                  <a:pt x="735800" y="13857"/>
                </a:lnTo>
                <a:lnTo>
                  <a:pt x="782613" y="30233"/>
                </a:lnTo>
                <a:lnTo>
                  <a:pt x="824991" y="52068"/>
                </a:lnTo>
                <a:lnTo>
                  <a:pt x="862216" y="78729"/>
                </a:lnTo>
                <a:lnTo>
                  <a:pt x="893571" y="109588"/>
                </a:lnTo>
                <a:lnTo>
                  <a:pt x="1088653" y="109588"/>
                </a:lnTo>
                <a:lnTo>
                  <a:pt x="1130267" y="129488"/>
                </a:lnTo>
                <a:lnTo>
                  <a:pt x="1164634" y="155387"/>
                </a:lnTo>
                <a:lnTo>
                  <a:pt x="1191224" y="186478"/>
                </a:lnTo>
                <a:lnTo>
                  <a:pt x="1208838" y="221777"/>
                </a:lnTo>
                <a:lnTo>
                  <a:pt x="1216278" y="260299"/>
                </a:lnTo>
                <a:lnTo>
                  <a:pt x="1230262" y="263321"/>
                </a:lnTo>
                <a:close/>
              </a:path>
              <a:path w="1435735" h="711200">
                <a:moveTo>
                  <a:pt x="1088653" y="109588"/>
                </a:moveTo>
                <a:lnTo>
                  <a:pt x="893571" y="109588"/>
                </a:lnTo>
                <a:lnTo>
                  <a:pt x="916093" y="102466"/>
                </a:lnTo>
                <a:lnTo>
                  <a:pt x="940184" y="97199"/>
                </a:lnTo>
                <a:lnTo>
                  <a:pt x="965698" y="93932"/>
                </a:lnTo>
                <a:lnTo>
                  <a:pt x="992492" y="92811"/>
                </a:lnTo>
                <a:lnTo>
                  <a:pt x="1042998" y="97215"/>
                </a:lnTo>
                <a:lnTo>
                  <a:pt x="1088653" y="109588"/>
                </a:lnTo>
                <a:close/>
              </a:path>
              <a:path w="1435735" h="711200">
                <a:moveTo>
                  <a:pt x="264871" y="666750"/>
                </a:moveTo>
                <a:lnTo>
                  <a:pt x="211528" y="662539"/>
                </a:lnTo>
                <a:lnTo>
                  <a:pt x="161827" y="650477"/>
                </a:lnTo>
                <a:lnTo>
                  <a:pt x="116837" y="631422"/>
                </a:lnTo>
                <a:lnTo>
                  <a:pt x="77628" y="606229"/>
                </a:lnTo>
                <a:lnTo>
                  <a:pt x="45270" y="575755"/>
                </a:lnTo>
                <a:lnTo>
                  <a:pt x="20833" y="540857"/>
                </a:lnTo>
                <a:lnTo>
                  <a:pt x="5386" y="502391"/>
                </a:lnTo>
                <a:lnTo>
                  <a:pt x="0" y="461213"/>
                </a:lnTo>
                <a:lnTo>
                  <a:pt x="5386" y="420101"/>
                </a:lnTo>
                <a:lnTo>
                  <a:pt x="20833" y="381811"/>
                </a:lnTo>
                <a:lnTo>
                  <a:pt x="45270" y="347160"/>
                </a:lnTo>
                <a:lnTo>
                  <a:pt x="77628" y="316971"/>
                </a:lnTo>
                <a:lnTo>
                  <a:pt x="116837" y="292062"/>
                </a:lnTo>
                <a:lnTo>
                  <a:pt x="161827" y="273255"/>
                </a:lnTo>
                <a:lnTo>
                  <a:pt x="211528" y="261369"/>
                </a:lnTo>
                <a:lnTo>
                  <a:pt x="264871" y="257225"/>
                </a:lnTo>
                <a:lnTo>
                  <a:pt x="279689" y="257537"/>
                </a:lnTo>
                <a:lnTo>
                  <a:pt x="294366" y="258564"/>
                </a:lnTo>
                <a:lnTo>
                  <a:pt x="308758" y="260445"/>
                </a:lnTo>
                <a:lnTo>
                  <a:pt x="322719" y="263321"/>
                </a:lnTo>
                <a:lnTo>
                  <a:pt x="1230262" y="263321"/>
                </a:lnTo>
                <a:lnTo>
                  <a:pt x="1267723" y="271419"/>
                </a:lnTo>
                <a:lnTo>
                  <a:pt x="1314325" y="289866"/>
                </a:lnTo>
                <a:lnTo>
                  <a:pt x="1354964" y="314761"/>
                </a:lnTo>
                <a:lnTo>
                  <a:pt x="1388522" y="345224"/>
                </a:lnTo>
                <a:lnTo>
                  <a:pt x="1413878" y="380373"/>
                </a:lnTo>
                <a:lnTo>
                  <a:pt x="1429912" y="419330"/>
                </a:lnTo>
                <a:lnTo>
                  <a:pt x="1435506" y="461213"/>
                </a:lnTo>
                <a:lnTo>
                  <a:pt x="1430120" y="502391"/>
                </a:lnTo>
                <a:lnTo>
                  <a:pt x="1414688" y="540857"/>
                </a:lnTo>
                <a:lnTo>
                  <a:pt x="1390300" y="575755"/>
                </a:lnTo>
                <a:lnTo>
                  <a:pt x="1358044" y="606229"/>
                </a:lnTo>
                <a:lnTo>
                  <a:pt x="1319009" y="631422"/>
                </a:lnTo>
                <a:lnTo>
                  <a:pt x="1282563" y="646950"/>
                </a:lnTo>
                <a:lnTo>
                  <a:pt x="1059459" y="646950"/>
                </a:lnTo>
                <a:lnTo>
                  <a:pt x="1057533" y="648436"/>
                </a:lnTo>
                <a:lnTo>
                  <a:pt x="369887" y="648436"/>
                </a:lnTo>
                <a:lnTo>
                  <a:pt x="345138" y="655798"/>
                </a:lnTo>
                <a:lnTo>
                  <a:pt x="319093" y="661593"/>
                </a:lnTo>
                <a:lnTo>
                  <a:pt x="292192" y="665388"/>
                </a:lnTo>
                <a:lnTo>
                  <a:pt x="264871" y="666750"/>
                </a:lnTo>
                <a:close/>
              </a:path>
              <a:path w="1435735" h="711200">
                <a:moveTo>
                  <a:pt x="1172121" y="666750"/>
                </a:moveTo>
                <a:lnTo>
                  <a:pt x="1142116" y="665365"/>
                </a:lnTo>
                <a:lnTo>
                  <a:pt x="1113523" y="661408"/>
                </a:lnTo>
                <a:lnTo>
                  <a:pt x="1086063" y="655171"/>
                </a:lnTo>
                <a:lnTo>
                  <a:pt x="1059459" y="646950"/>
                </a:lnTo>
                <a:lnTo>
                  <a:pt x="1282563" y="646950"/>
                </a:lnTo>
                <a:lnTo>
                  <a:pt x="1274284" y="650477"/>
                </a:lnTo>
                <a:lnTo>
                  <a:pt x="1224958" y="662539"/>
                </a:lnTo>
                <a:lnTo>
                  <a:pt x="1172121" y="666750"/>
                </a:lnTo>
                <a:close/>
              </a:path>
              <a:path w="1435735" h="711200">
                <a:moveTo>
                  <a:pt x="541934" y="710895"/>
                </a:moveTo>
                <a:lnTo>
                  <a:pt x="491936" y="706493"/>
                </a:lnTo>
                <a:lnTo>
                  <a:pt x="445647" y="693953"/>
                </a:lnTo>
                <a:lnTo>
                  <a:pt x="404490" y="674269"/>
                </a:lnTo>
                <a:lnTo>
                  <a:pt x="369887" y="648436"/>
                </a:lnTo>
                <a:lnTo>
                  <a:pt x="1057533" y="648436"/>
                </a:lnTo>
                <a:lnTo>
                  <a:pt x="1055542" y="649973"/>
                </a:lnTo>
                <a:lnTo>
                  <a:pt x="713930" y="649973"/>
                </a:lnTo>
                <a:lnTo>
                  <a:pt x="679573" y="674917"/>
                </a:lnTo>
                <a:lnTo>
                  <a:pt x="638781" y="694145"/>
                </a:lnTo>
                <a:lnTo>
                  <a:pt x="592565" y="706517"/>
                </a:lnTo>
                <a:lnTo>
                  <a:pt x="541934" y="710895"/>
                </a:lnTo>
                <a:close/>
              </a:path>
              <a:path w="1435735" h="711200">
                <a:moveTo>
                  <a:pt x="885926" y="710895"/>
                </a:moveTo>
                <a:lnTo>
                  <a:pt x="835951" y="706517"/>
                </a:lnTo>
                <a:lnTo>
                  <a:pt x="789665" y="694145"/>
                </a:lnTo>
                <a:lnTo>
                  <a:pt x="748511" y="674917"/>
                </a:lnTo>
                <a:lnTo>
                  <a:pt x="713930" y="649973"/>
                </a:lnTo>
                <a:lnTo>
                  <a:pt x="1055542" y="649973"/>
                </a:lnTo>
                <a:lnTo>
                  <a:pt x="1024868" y="673642"/>
                </a:lnTo>
                <a:lnTo>
                  <a:pt x="983561" y="693767"/>
                </a:lnTo>
                <a:lnTo>
                  <a:pt x="936819" y="706470"/>
                </a:lnTo>
                <a:lnTo>
                  <a:pt x="885926" y="710895"/>
                </a:lnTo>
                <a:close/>
              </a:path>
            </a:pathLst>
          </a:custGeom>
          <a:solidFill>
            <a:srgbClr val="F0F0F1"/>
          </a:solidFill>
        </p:spPr>
        <p:txBody>
          <a:bodyPr wrap="square" lIns="0" tIns="0" rIns="0" bIns="0" rtlCol="0"/>
          <a:lstStyle/>
          <a:p>
            <a:endParaRPr/>
          </a:p>
        </p:txBody>
      </p:sp>
      <p:sp>
        <p:nvSpPr>
          <p:cNvPr id="16" name="object 16"/>
          <p:cNvSpPr/>
          <p:nvPr/>
        </p:nvSpPr>
        <p:spPr>
          <a:xfrm>
            <a:off x="424700" y="448563"/>
            <a:ext cx="1497965" cy="612140"/>
          </a:xfrm>
          <a:custGeom>
            <a:avLst/>
            <a:gdLst/>
            <a:ahLst/>
            <a:cxnLst/>
            <a:rect l="l" t="t" r="r" b="b"/>
            <a:pathLst>
              <a:path w="1497964" h="612140">
                <a:moveTo>
                  <a:pt x="1109792" y="94411"/>
                </a:moveTo>
                <a:lnTo>
                  <a:pt x="566293" y="94411"/>
                </a:lnTo>
                <a:lnTo>
                  <a:pt x="598634" y="67847"/>
                </a:lnTo>
                <a:lnTo>
                  <a:pt x="637275" y="44884"/>
                </a:lnTo>
                <a:lnTo>
                  <a:pt x="681413" y="26069"/>
                </a:lnTo>
                <a:lnTo>
                  <a:pt x="730248" y="11952"/>
                </a:lnTo>
                <a:lnTo>
                  <a:pt x="782976" y="3079"/>
                </a:lnTo>
                <a:lnTo>
                  <a:pt x="838796" y="0"/>
                </a:lnTo>
                <a:lnTo>
                  <a:pt x="897214" y="3341"/>
                </a:lnTo>
                <a:lnTo>
                  <a:pt x="952139" y="12973"/>
                </a:lnTo>
                <a:lnTo>
                  <a:pt x="1002668" y="28306"/>
                </a:lnTo>
                <a:lnTo>
                  <a:pt x="1047899" y="48750"/>
                </a:lnTo>
                <a:lnTo>
                  <a:pt x="1086930" y="73717"/>
                </a:lnTo>
                <a:lnTo>
                  <a:pt x="1109792" y="94411"/>
                </a:lnTo>
                <a:close/>
              </a:path>
              <a:path w="1497964" h="612140">
                <a:moveTo>
                  <a:pt x="275539" y="572401"/>
                </a:moveTo>
                <a:lnTo>
                  <a:pt x="219998" y="568874"/>
                </a:lnTo>
                <a:lnTo>
                  <a:pt x="168272" y="558746"/>
                </a:lnTo>
                <a:lnTo>
                  <a:pt x="121467" y="542695"/>
                </a:lnTo>
                <a:lnTo>
                  <a:pt x="80691" y="521398"/>
                </a:lnTo>
                <a:lnTo>
                  <a:pt x="47048" y="495534"/>
                </a:lnTo>
                <a:lnTo>
                  <a:pt x="21648" y="465781"/>
                </a:lnTo>
                <a:lnTo>
                  <a:pt x="0" y="397319"/>
                </a:lnTo>
                <a:lnTo>
                  <a:pt x="5864" y="361105"/>
                </a:lnTo>
                <a:lnTo>
                  <a:pt x="49259" y="296907"/>
                </a:lnTo>
                <a:lnTo>
                  <a:pt x="84446" y="270519"/>
                </a:lnTo>
                <a:lnTo>
                  <a:pt x="127062" y="249004"/>
                </a:lnTo>
                <a:lnTo>
                  <a:pt x="175936" y="233160"/>
                </a:lnTo>
                <a:lnTo>
                  <a:pt x="229895" y="223786"/>
                </a:lnTo>
                <a:lnTo>
                  <a:pt x="239419" y="185051"/>
                </a:lnTo>
                <a:lnTo>
                  <a:pt x="263533" y="150426"/>
                </a:lnTo>
                <a:lnTo>
                  <a:pt x="300080" y="121219"/>
                </a:lnTo>
                <a:lnTo>
                  <a:pt x="346904" y="98738"/>
                </a:lnTo>
                <a:lnTo>
                  <a:pt x="401850" y="84291"/>
                </a:lnTo>
                <a:lnTo>
                  <a:pt x="462762" y="79184"/>
                </a:lnTo>
                <a:lnTo>
                  <a:pt x="490708" y="80063"/>
                </a:lnTo>
                <a:lnTo>
                  <a:pt x="517375" y="82797"/>
                </a:lnTo>
                <a:lnTo>
                  <a:pt x="542619" y="87531"/>
                </a:lnTo>
                <a:lnTo>
                  <a:pt x="566293" y="94411"/>
                </a:lnTo>
                <a:lnTo>
                  <a:pt x="1109792" y="94411"/>
                </a:lnTo>
                <a:lnTo>
                  <a:pt x="1118858" y="102617"/>
                </a:lnTo>
                <a:lnTo>
                  <a:pt x="1142781" y="134861"/>
                </a:lnTo>
                <a:lnTo>
                  <a:pt x="1157796" y="169859"/>
                </a:lnTo>
                <a:lnTo>
                  <a:pt x="1163002" y="207022"/>
                </a:lnTo>
                <a:lnTo>
                  <a:pt x="1163002" y="219227"/>
                </a:lnTo>
                <a:lnTo>
                  <a:pt x="1161503" y="225285"/>
                </a:lnTo>
                <a:lnTo>
                  <a:pt x="1282847" y="225285"/>
                </a:lnTo>
                <a:lnTo>
                  <a:pt x="1329662" y="234608"/>
                </a:lnTo>
                <a:lnTo>
                  <a:pt x="1376468" y="250905"/>
                </a:lnTo>
                <a:lnTo>
                  <a:pt x="1417242" y="272483"/>
                </a:lnTo>
                <a:lnTo>
                  <a:pt x="1450878" y="298627"/>
                </a:lnTo>
                <a:lnTo>
                  <a:pt x="1476272" y="328625"/>
                </a:lnTo>
                <a:lnTo>
                  <a:pt x="1497914" y="397319"/>
                </a:lnTo>
                <a:lnTo>
                  <a:pt x="1492319" y="432816"/>
                </a:lnTo>
                <a:lnTo>
                  <a:pt x="1450878" y="495534"/>
                </a:lnTo>
                <a:lnTo>
                  <a:pt x="1417242" y="521398"/>
                </a:lnTo>
                <a:lnTo>
                  <a:pt x="1376468" y="542695"/>
                </a:lnTo>
                <a:lnTo>
                  <a:pt x="1338765" y="555624"/>
                </a:lnTo>
                <a:lnTo>
                  <a:pt x="392760" y="555624"/>
                </a:lnTo>
                <a:lnTo>
                  <a:pt x="364802" y="562746"/>
                </a:lnTo>
                <a:lnTo>
                  <a:pt x="335859" y="568013"/>
                </a:lnTo>
                <a:lnTo>
                  <a:pt x="306061" y="571280"/>
                </a:lnTo>
                <a:lnTo>
                  <a:pt x="275539" y="572401"/>
                </a:lnTo>
                <a:close/>
              </a:path>
              <a:path w="1497964" h="612140">
                <a:moveTo>
                  <a:pt x="1282847" y="225285"/>
                </a:moveTo>
                <a:lnTo>
                  <a:pt x="1161503" y="225285"/>
                </a:lnTo>
                <a:lnTo>
                  <a:pt x="1176585" y="223290"/>
                </a:lnTo>
                <a:lnTo>
                  <a:pt x="1191944" y="221861"/>
                </a:lnTo>
                <a:lnTo>
                  <a:pt x="1207300" y="221000"/>
                </a:lnTo>
                <a:lnTo>
                  <a:pt x="1222375" y="220713"/>
                </a:lnTo>
                <a:lnTo>
                  <a:pt x="1277929" y="224306"/>
                </a:lnTo>
                <a:lnTo>
                  <a:pt x="1282847" y="225285"/>
                </a:lnTo>
                <a:close/>
              </a:path>
              <a:path w="1497964" h="612140">
                <a:moveTo>
                  <a:pt x="573887" y="611936"/>
                </a:moveTo>
                <a:lnTo>
                  <a:pt x="520751" y="608063"/>
                </a:lnTo>
                <a:lnTo>
                  <a:pt x="471903" y="596915"/>
                </a:lnTo>
                <a:lnTo>
                  <a:pt x="428765" y="579200"/>
                </a:lnTo>
                <a:lnTo>
                  <a:pt x="392760" y="555624"/>
                </a:lnTo>
                <a:lnTo>
                  <a:pt x="1338765" y="555624"/>
                </a:lnTo>
                <a:lnTo>
                  <a:pt x="1329915" y="558660"/>
                </a:lnTo>
                <a:lnTo>
                  <a:pt x="753516" y="558660"/>
                </a:lnTo>
                <a:lnTo>
                  <a:pt x="717750" y="580481"/>
                </a:lnTo>
                <a:lnTo>
                  <a:pt x="675127" y="597295"/>
                </a:lnTo>
                <a:lnTo>
                  <a:pt x="626791" y="608111"/>
                </a:lnTo>
                <a:lnTo>
                  <a:pt x="573887" y="611936"/>
                </a:lnTo>
                <a:close/>
              </a:path>
              <a:path w="1497964" h="612140">
                <a:moveTo>
                  <a:pt x="933157" y="611936"/>
                </a:moveTo>
                <a:lnTo>
                  <a:pt x="880901" y="608111"/>
                </a:lnTo>
                <a:lnTo>
                  <a:pt x="832492" y="597295"/>
                </a:lnTo>
                <a:lnTo>
                  <a:pt x="789506" y="580481"/>
                </a:lnTo>
                <a:lnTo>
                  <a:pt x="753516" y="558660"/>
                </a:lnTo>
                <a:lnTo>
                  <a:pt x="1112786" y="558660"/>
                </a:lnTo>
                <a:lnTo>
                  <a:pt x="1076804" y="580481"/>
                </a:lnTo>
                <a:lnTo>
                  <a:pt x="1033821" y="597295"/>
                </a:lnTo>
                <a:lnTo>
                  <a:pt x="985413" y="608111"/>
                </a:lnTo>
                <a:lnTo>
                  <a:pt x="933157" y="611936"/>
                </a:lnTo>
                <a:close/>
              </a:path>
              <a:path w="1497964" h="612140">
                <a:moveTo>
                  <a:pt x="1222375" y="572401"/>
                </a:moveTo>
                <a:lnTo>
                  <a:pt x="1193909" y="571544"/>
                </a:lnTo>
                <a:lnTo>
                  <a:pt x="1165871" y="568969"/>
                </a:lnTo>
                <a:lnTo>
                  <a:pt x="1138687" y="564675"/>
                </a:lnTo>
                <a:lnTo>
                  <a:pt x="1112786" y="558660"/>
                </a:lnTo>
                <a:lnTo>
                  <a:pt x="1329915" y="558660"/>
                </a:lnTo>
                <a:lnTo>
                  <a:pt x="1329662" y="558746"/>
                </a:lnTo>
                <a:lnTo>
                  <a:pt x="1277929" y="568874"/>
                </a:lnTo>
                <a:lnTo>
                  <a:pt x="1222375" y="572401"/>
                </a:lnTo>
                <a:close/>
              </a:path>
            </a:pathLst>
          </a:custGeom>
          <a:solidFill>
            <a:srgbClr val="F0F0F1"/>
          </a:solidFill>
        </p:spPr>
        <p:txBody>
          <a:bodyPr wrap="square" lIns="0" tIns="0" rIns="0" bIns="0" rtlCol="0"/>
          <a:lstStyle/>
          <a:p>
            <a:endParaRPr/>
          </a:p>
        </p:txBody>
      </p:sp>
      <p:sp>
        <p:nvSpPr>
          <p:cNvPr id="17" name="object 17"/>
          <p:cNvSpPr/>
          <p:nvPr/>
        </p:nvSpPr>
        <p:spPr>
          <a:xfrm>
            <a:off x="1755178" y="1311668"/>
            <a:ext cx="1029335" cy="518159"/>
          </a:xfrm>
          <a:custGeom>
            <a:avLst/>
            <a:gdLst/>
            <a:ahLst/>
            <a:cxnLst/>
            <a:rect l="l" t="t" r="r" b="b"/>
            <a:pathLst>
              <a:path w="1029335" h="518160">
                <a:moveTo>
                  <a:pt x="757690" y="45694"/>
                </a:moveTo>
                <a:lnTo>
                  <a:pt x="264871" y="45694"/>
                </a:lnTo>
                <a:lnTo>
                  <a:pt x="289482" y="26355"/>
                </a:lnTo>
                <a:lnTo>
                  <a:pt x="319085" y="12003"/>
                </a:lnTo>
                <a:lnTo>
                  <a:pt x="352401" y="3073"/>
                </a:lnTo>
                <a:lnTo>
                  <a:pt x="388150" y="0"/>
                </a:lnTo>
                <a:lnTo>
                  <a:pt x="424552" y="3049"/>
                </a:lnTo>
                <a:lnTo>
                  <a:pt x="457811" y="11810"/>
                </a:lnTo>
                <a:lnTo>
                  <a:pt x="487071" y="25706"/>
                </a:lnTo>
                <a:lnTo>
                  <a:pt x="511479" y="44157"/>
                </a:lnTo>
                <a:lnTo>
                  <a:pt x="755756" y="44157"/>
                </a:lnTo>
                <a:lnTo>
                  <a:pt x="757690" y="45694"/>
                </a:lnTo>
                <a:close/>
              </a:path>
              <a:path w="1029335" h="518160">
                <a:moveTo>
                  <a:pt x="755756" y="44157"/>
                </a:moveTo>
                <a:lnTo>
                  <a:pt x="511479" y="44157"/>
                </a:lnTo>
                <a:lnTo>
                  <a:pt x="535880" y="25706"/>
                </a:lnTo>
                <a:lnTo>
                  <a:pt x="565132" y="11810"/>
                </a:lnTo>
                <a:lnTo>
                  <a:pt x="598378" y="3049"/>
                </a:lnTo>
                <a:lnTo>
                  <a:pt x="634758" y="0"/>
                </a:lnTo>
                <a:lnTo>
                  <a:pt x="671401" y="3313"/>
                </a:lnTo>
                <a:lnTo>
                  <a:pt x="705188" y="12771"/>
                </a:lnTo>
                <a:lnTo>
                  <a:pt x="734976" y="27651"/>
                </a:lnTo>
                <a:lnTo>
                  <a:pt x="755756" y="44157"/>
                </a:lnTo>
                <a:close/>
              </a:path>
              <a:path w="1029335" h="518160">
                <a:moveTo>
                  <a:pt x="188760" y="330352"/>
                </a:moveTo>
                <a:lnTo>
                  <a:pt x="138829" y="325011"/>
                </a:lnTo>
                <a:lnTo>
                  <a:pt x="93808" y="309945"/>
                </a:lnTo>
                <a:lnTo>
                  <a:pt x="55556" y="286592"/>
                </a:lnTo>
                <a:lnTo>
                  <a:pt x="25931" y="256389"/>
                </a:lnTo>
                <a:lnTo>
                  <a:pt x="6792" y="220772"/>
                </a:lnTo>
                <a:lnTo>
                  <a:pt x="0" y="181178"/>
                </a:lnTo>
                <a:lnTo>
                  <a:pt x="6792" y="141584"/>
                </a:lnTo>
                <a:lnTo>
                  <a:pt x="25931" y="105966"/>
                </a:lnTo>
                <a:lnTo>
                  <a:pt x="55556" y="75763"/>
                </a:lnTo>
                <a:lnTo>
                  <a:pt x="93808" y="52410"/>
                </a:lnTo>
                <a:lnTo>
                  <a:pt x="138829" y="37345"/>
                </a:lnTo>
                <a:lnTo>
                  <a:pt x="188760" y="32003"/>
                </a:lnTo>
                <a:lnTo>
                  <a:pt x="208999" y="32859"/>
                </a:lnTo>
                <a:lnTo>
                  <a:pt x="228530" y="35425"/>
                </a:lnTo>
                <a:lnTo>
                  <a:pt x="247203" y="39703"/>
                </a:lnTo>
                <a:lnTo>
                  <a:pt x="264871" y="45694"/>
                </a:lnTo>
                <a:lnTo>
                  <a:pt x="757690" y="45694"/>
                </a:lnTo>
                <a:lnTo>
                  <a:pt x="759625" y="47231"/>
                </a:lnTo>
                <a:lnTo>
                  <a:pt x="919740" y="47231"/>
                </a:lnTo>
                <a:lnTo>
                  <a:pt x="935217" y="52410"/>
                </a:lnTo>
                <a:lnTo>
                  <a:pt x="973472" y="75763"/>
                </a:lnTo>
                <a:lnTo>
                  <a:pt x="1003103" y="105966"/>
                </a:lnTo>
                <a:lnTo>
                  <a:pt x="1022247" y="141584"/>
                </a:lnTo>
                <a:lnTo>
                  <a:pt x="1029042" y="181178"/>
                </a:lnTo>
                <a:lnTo>
                  <a:pt x="1021200" y="223267"/>
                </a:lnTo>
                <a:lnTo>
                  <a:pt x="999183" y="260677"/>
                </a:lnTo>
                <a:lnTo>
                  <a:pt x="965258" y="291657"/>
                </a:lnTo>
                <a:lnTo>
                  <a:pt x="921691" y="314458"/>
                </a:lnTo>
                <a:lnTo>
                  <a:pt x="876832" y="325793"/>
                </a:lnTo>
                <a:lnTo>
                  <a:pt x="231381" y="325793"/>
                </a:lnTo>
                <a:lnTo>
                  <a:pt x="221089" y="327780"/>
                </a:lnTo>
                <a:lnTo>
                  <a:pt x="210651" y="329206"/>
                </a:lnTo>
                <a:lnTo>
                  <a:pt x="199923" y="330065"/>
                </a:lnTo>
                <a:lnTo>
                  <a:pt x="188760" y="330352"/>
                </a:lnTo>
                <a:close/>
              </a:path>
              <a:path w="1029335" h="518160">
                <a:moveTo>
                  <a:pt x="919740" y="47231"/>
                </a:moveTo>
                <a:lnTo>
                  <a:pt x="759625" y="47231"/>
                </a:lnTo>
                <a:lnTo>
                  <a:pt x="778416" y="40999"/>
                </a:lnTo>
                <a:lnTo>
                  <a:pt x="798225" y="36193"/>
                </a:lnTo>
                <a:lnTo>
                  <a:pt x="818898" y="33099"/>
                </a:lnTo>
                <a:lnTo>
                  <a:pt x="840282" y="32003"/>
                </a:lnTo>
                <a:lnTo>
                  <a:pt x="890199" y="37345"/>
                </a:lnTo>
                <a:lnTo>
                  <a:pt x="919740" y="47231"/>
                </a:lnTo>
                <a:close/>
              </a:path>
              <a:path w="1029335" h="518160">
                <a:moveTo>
                  <a:pt x="452094" y="517575"/>
                </a:moveTo>
                <a:lnTo>
                  <a:pt x="401434" y="512913"/>
                </a:lnTo>
                <a:lnTo>
                  <a:pt x="354771" y="499653"/>
                </a:lnTo>
                <a:lnTo>
                  <a:pt x="313488" y="478886"/>
                </a:lnTo>
                <a:lnTo>
                  <a:pt x="278970" y="451702"/>
                </a:lnTo>
                <a:lnTo>
                  <a:pt x="252600" y="419192"/>
                </a:lnTo>
                <a:lnTo>
                  <a:pt x="235764" y="382447"/>
                </a:lnTo>
                <a:lnTo>
                  <a:pt x="229844" y="342557"/>
                </a:lnTo>
                <a:lnTo>
                  <a:pt x="229844" y="331889"/>
                </a:lnTo>
                <a:lnTo>
                  <a:pt x="231381" y="325793"/>
                </a:lnTo>
                <a:lnTo>
                  <a:pt x="876832" y="325793"/>
                </a:lnTo>
                <a:lnTo>
                  <a:pt x="870750" y="327329"/>
                </a:lnTo>
                <a:lnTo>
                  <a:pt x="861865" y="366456"/>
                </a:lnTo>
                <a:lnTo>
                  <a:pt x="838810" y="400317"/>
                </a:lnTo>
                <a:lnTo>
                  <a:pt x="804212" y="426943"/>
                </a:lnTo>
                <a:lnTo>
                  <a:pt x="779299" y="436918"/>
                </a:lnTo>
                <a:lnTo>
                  <a:pt x="639318" y="436918"/>
                </a:lnTo>
                <a:lnTo>
                  <a:pt x="604519" y="470073"/>
                </a:lnTo>
                <a:lnTo>
                  <a:pt x="560570" y="495515"/>
                </a:lnTo>
                <a:lnTo>
                  <a:pt x="509189" y="511823"/>
                </a:lnTo>
                <a:lnTo>
                  <a:pt x="452094" y="517575"/>
                </a:lnTo>
                <a:close/>
              </a:path>
              <a:path w="1029335" h="518160">
                <a:moveTo>
                  <a:pt x="710907" y="450608"/>
                </a:moveTo>
                <a:lnTo>
                  <a:pt x="691797" y="449535"/>
                </a:lnTo>
                <a:lnTo>
                  <a:pt x="673403" y="446606"/>
                </a:lnTo>
                <a:lnTo>
                  <a:pt x="655863" y="442255"/>
                </a:lnTo>
                <a:lnTo>
                  <a:pt x="639318" y="436918"/>
                </a:lnTo>
                <a:lnTo>
                  <a:pt x="779299" y="436918"/>
                </a:lnTo>
                <a:lnTo>
                  <a:pt x="760702" y="444364"/>
                </a:lnTo>
                <a:lnTo>
                  <a:pt x="710907" y="450608"/>
                </a:lnTo>
                <a:close/>
              </a:path>
            </a:pathLst>
          </a:custGeom>
          <a:solidFill>
            <a:srgbClr val="F0F0F1"/>
          </a:solidFill>
        </p:spPr>
        <p:txBody>
          <a:bodyPr wrap="square" lIns="0" tIns="0" rIns="0" bIns="0" rtlCol="0"/>
          <a:lstStyle/>
          <a:p>
            <a:endParaRPr/>
          </a:p>
        </p:txBody>
      </p:sp>
      <p:grpSp>
        <p:nvGrpSpPr>
          <p:cNvPr id="18" name="object 18"/>
          <p:cNvGrpSpPr/>
          <p:nvPr/>
        </p:nvGrpSpPr>
        <p:grpSpPr>
          <a:xfrm>
            <a:off x="1444625" y="9807804"/>
            <a:ext cx="4430395" cy="131445"/>
            <a:chOff x="1444625" y="9711537"/>
            <a:chExt cx="4430395" cy="131445"/>
          </a:xfrm>
        </p:grpSpPr>
        <p:pic>
          <p:nvPicPr>
            <p:cNvPr id="19" name="object 19"/>
            <p:cNvPicPr/>
            <p:nvPr/>
          </p:nvPicPr>
          <p:blipFill>
            <a:blip r:embed="rId6" cstate="print"/>
            <a:stretch>
              <a:fillRect/>
            </a:stretch>
          </p:blipFill>
          <p:spPr>
            <a:xfrm>
              <a:off x="1444625" y="9711537"/>
              <a:ext cx="2213368" cy="129374"/>
            </a:xfrm>
            <a:prstGeom prst="rect">
              <a:avLst/>
            </a:prstGeom>
          </p:spPr>
        </p:pic>
        <p:sp>
          <p:nvSpPr>
            <p:cNvPr id="20" name="object 20"/>
            <p:cNvSpPr/>
            <p:nvPr/>
          </p:nvSpPr>
          <p:spPr>
            <a:xfrm>
              <a:off x="3693020" y="9714242"/>
              <a:ext cx="36830" cy="127000"/>
            </a:xfrm>
            <a:custGeom>
              <a:avLst/>
              <a:gdLst/>
              <a:ahLst/>
              <a:cxnLst/>
              <a:rect l="l" t="t" r="r" b="b"/>
              <a:pathLst>
                <a:path w="36829" h="127000">
                  <a:moveTo>
                    <a:pt x="36512" y="0"/>
                  </a:moveTo>
                  <a:lnTo>
                    <a:pt x="0" y="0"/>
                  </a:lnTo>
                  <a:lnTo>
                    <a:pt x="0" y="11430"/>
                  </a:lnTo>
                  <a:lnTo>
                    <a:pt x="0" y="127000"/>
                  </a:lnTo>
                  <a:lnTo>
                    <a:pt x="10617" y="127000"/>
                  </a:lnTo>
                  <a:lnTo>
                    <a:pt x="10617" y="11430"/>
                  </a:lnTo>
                  <a:lnTo>
                    <a:pt x="36512" y="11430"/>
                  </a:lnTo>
                  <a:lnTo>
                    <a:pt x="36512" y="0"/>
                  </a:lnTo>
                  <a:close/>
                </a:path>
              </a:pathLst>
            </a:custGeom>
            <a:solidFill>
              <a:srgbClr val="4D4D4F"/>
            </a:solidFill>
          </p:spPr>
          <p:txBody>
            <a:bodyPr wrap="square" lIns="0" tIns="0" rIns="0" bIns="0" rtlCol="0"/>
            <a:lstStyle/>
            <a:p>
              <a:endParaRPr/>
            </a:p>
          </p:txBody>
        </p:sp>
        <p:pic>
          <p:nvPicPr>
            <p:cNvPr id="21" name="object 21"/>
            <p:cNvPicPr/>
            <p:nvPr/>
          </p:nvPicPr>
          <p:blipFill>
            <a:blip r:embed="rId7" cstate="print"/>
            <a:stretch>
              <a:fillRect/>
            </a:stretch>
          </p:blipFill>
          <p:spPr>
            <a:xfrm>
              <a:off x="3758450" y="9713074"/>
              <a:ext cx="1251305" cy="127838"/>
            </a:xfrm>
            <a:prstGeom prst="rect">
              <a:avLst/>
            </a:prstGeom>
          </p:spPr>
        </p:pic>
        <p:sp>
          <p:nvSpPr>
            <p:cNvPr id="22" name="object 22"/>
            <p:cNvSpPr/>
            <p:nvPr/>
          </p:nvSpPr>
          <p:spPr>
            <a:xfrm>
              <a:off x="5017389" y="9714560"/>
              <a:ext cx="325755" cy="128270"/>
            </a:xfrm>
            <a:custGeom>
              <a:avLst/>
              <a:gdLst/>
              <a:ahLst/>
              <a:cxnLst/>
              <a:rect l="l" t="t" r="r" b="b"/>
              <a:pathLst>
                <a:path w="325754" h="128270">
                  <a:moveTo>
                    <a:pt x="39547" y="4762"/>
                  </a:moveTo>
                  <a:lnTo>
                    <a:pt x="24358" y="4762"/>
                  </a:lnTo>
                  <a:lnTo>
                    <a:pt x="24358" y="8559"/>
                  </a:lnTo>
                  <a:lnTo>
                    <a:pt x="24358" y="112712"/>
                  </a:lnTo>
                  <a:lnTo>
                    <a:pt x="0" y="112712"/>
                  </a:lnTo>
                  <a:lnTo>
                    <a:pt x="0" y="115239"/>
                  </a:lnTo>
                  <a:lnTo>
                    <a:pt x="0" y="122859"/>
                  </a:lnTo>
                  <a:lnTo>
                    <a:pt x="0" y="127939"/>
                  </a:lnTo>
                  <a:lnTo>
                    <a:pt x="39547" y="127939"/>
                  </a:lnTo>
                  <a:lnTo>
                    <a:pt x="39547" y="123329"/>
                  </a:lnTo>
                  <a:lnTo>
                    <a:pt x="39547" y="122859"/>
                  </a:lnTo>
                  <a:lnTo>
                    <a:pt x="39547" y="9131"/>
                  </a:lnTo>
                  <a:lnTo>
                    <a:pt x="34975" y="9131"/>
                  </a:lnTo>
                  <a:lnTo>
                    <a:pt x="34975" y="122859"/>
                  </a:lnTo>
                  <a:lnTo>
                    <a:pt x="4572" y="122859"/>
                  </a:lnTo>
                  <a:lnTo>
                    <a:pt x="4572" y="115239"/>
                  </a:lnTo>
                  <a:lnTo>
                    <a:pt x="27393" y="115239"/>
                  </a:lnTo>
                  <a:lnTo>
                    <a:pt x="27393" y="112712"/>
                  </a:lnTo>
                  <a:lnTo>
                    <a:pt x="27393" y="8559"/>
                  </a:lnTo>
                  <a:lnTo>
                    <a:pt x="39547" y="8559"/>
                  </a:lnTo>
                  <a:lnTo>
                    <a:pt x="39547" y="4762"/>
                  </a:lnTo>
                  <a:close/>
                </a:path>
                <a:path w="325754" h="128270">
                  <a:moveTo>
                    <a:pt x="108051" y="54813"/>
                  </a:moveTo>
                  <a:lnTo>
                    <a:pt x="95897" y="53276"/>
                  </a:lnTo>
                  <a:lnTo>
                    <a:pt x="94081" y="66281"/>
                  </a:lnTo>
                  <a:lnTo>
                    <a:pt x="90551" y="79565"/>
                  </a:lnTo>
                  <a:lnTo>
                    <a:pt x="84747" y="92265"/>
                  </a:lnTo>
                  <a:lnTo>
                    <a:pt x="76098" y="103530"/>
                  </a:lnTo>
                  <a:lnTo>
                    <a:pt x="85229" y="112661"/>
                  </a:lnTo>
                  <a:lnTo>
                    <a:pt x="95631" y="98488"/>
                  </a:lnTo>
                  <a:lnTo>
                    <a:pt x="102349" y="83743"/>
                  </a:lnTo>
                  <a:lnTo>
                    <a:pt x="106210" y="68999"/>
                  </a:lnTo>
                  <a:lnTo>
                    <a:pt x="108051" y="54813"/>
                  </a:lnTo>
                  <a:close/>
                </a:path>
                <a:path w="325754" h="128270">
                  <a:moveTo>
                    <a:pt x="188772" y="105067"/>
                  </a:moveTo>
                  <a:lnTo>
                    <a:pt x="180924" y="94615"/>
                  </a:lnTo>
                  <a:lnTo>
                    <a:pt x="175234" y="83159"/>
                  </a:lnTo>
                  <a:lnTo>
                    <a:pt x="170967" y="69723"/>
                  </a:lnTo>
                  <a:lnTo>
                    <a:pt x="167436" y="53276"/>
                  </a:lnTo>
                  <a:lnTo>
                    <a:pt x="156768" y="54813"/>
                  </a:lnTo>
                  <a:lnTo>
                    <a:pt x="160299" y="73266"/>
                  </a:lnTo>
                  <a:lnTo>
                    <a:pt x="164566" y="88303"/>
                  </a:lnTo>
                  <a:lnTo>
                    <a:pt x="170256" y="101053"/>
                  </a:lnTo>
                  <a:lnTo>
                    <a:pt x="178104" y="112661"/>
                  </a:lnTo>
                  <a:lnTo>
                    <a:pt x="188772" y="105067"/>
                  </a:lnTo>
                  <a:close/>
                </a:path>
                <a:path w="325754" h="128270">
                  <a:moveTo>
                    <a:pt x="197891" y="18300"/>
                  </a:moveTo>
                  <a:lnTo>
                    <a:pt x="196519" y="10947"/>
                  </a:lnTo>
                  <a:lnTo>
                    <a:pt x="194360" y="7632"/>
                  </a:lnTo>
                  <a:lnTo>
                    <a:pt x="192735" y="5156"/>
                  </a:lnTo>
                  <a:lnTo>
                    <a:pt x="190258" y="3543"/>
                  </a:lnTo>
                  <a:lnTo>
                    <a:pt x="190258" y="12204"/>
                  </a:lnTo>
                  <a:lnTo>
                    <a:pt x="190258" y="24358"/>
                  </a:lnTo>
                  <a:lnTo>
                    <a:pt x="185686" y="28917"/>
                  </a:lnTo>
                  <a:lnTo>
                    <a:pt x="173532" y="28917"/>
                  </a:lnTo>
                  <a:lnTo>
                    <a:pt x="168973" y="24358"/>
                  </a:lnTo>
                  <a:lnTo>
                    <a:pt x="168973" y="12204"/>
                  </a:lnTo>
                  <a:lnTo>
                    <a:pt x="173532" y="7632"/>
                  </a:lnTo>
                  <a:lnTo>
                    <a:pt x="185686" y="7632"/>
                  </a:lnTo>
                  <a:lnTo>
                    <a:pt x="190258" y="12204"/>
                  </a:lnTo>
                  <a:lnTo>
                    <a:pt x="190258" y="3543"/>
                  </a:lnTo>
                  <a:lnTo>
                    <a:pt x="186944" y="1371"/>
                  </a:lnTo>
                  <a:lnTo>
                    <a:pt x="179590" y="0"/>
                  </a:lnTo>
                  <a:lnTo>
                    <a:pt x="172250" y="1371"/>
                  </a:lnTo>
                  <a:lnTo>
                    <a:pt x="166471" y="5156"/>
                  </a:lnTo>
                  <a:lnTo>
                    <a:pt x="162687" y="10947"/>
                  </a:lnTo>
                  <a:lnTo>
                    <a:pt x="161328" y="18300"/>
                  </a:lnTo>
                  <a:lnTo>
                    <a:pt x="161328" y="22872"/>
                  </a:lnTo>
                  <a:lnTo>
                    <a:pt x="164414" y="28917"/>
                  </a:lnTo>
                  <a:lnTo>
                    <a:pt x="138518" y="28917"/>
                  </a:lnTo>
                  <a:lnTo>
                    <a:pt x="138518" y="7632"/>
                  </a:lnTo>
                  <a:lnTo>
                    <a:pt x="124815" y="7632"/>
                  </a:lnTo>
                  <a:lnTo>
                    <a:pt x="124815" y="28917"/>
                  </a:lnTo>
                  <a:lnTo>
                    <a:pt x="79133" y="28917"/>
                  </a:lnTo>
                  <a:lnTo>
                    <a:pt x="79133" y="41122"/>
                  </a:lnTo>
                  <a:lnTo>
                    <a:pt x="124815" y="41122"/>
                  </a:lnTo>
                  <a:lnTo>
                    <a:pt x="124815" y="121793"/>
                  </a:lnTo>
                  <a:lnTo>
                    <a:pt x="138518" y="121793"/>
                  </a:lnTo>
                  <a:lnTo>
                    <a:pt x="138518" y="41122"/>
                  </a:lnTo>
                  <a:lnTo>
                    <a:pt x="184150" y="41122"/>
                  </a:lnTo>
                  <a:lnTo>
                    <a:pt x="184150" y="36563"/>
                  </a:lnTo>
                  <a:lnTo>
                    <a:pt x="193332" y="33477"/>
                  </a:lnTo>
                  <a:lnTo>
                    <a:pt x="197891" y="25895"/>
                  </a:lnTo>
                  <a:lnTo>
                    <a:pt x="197891" y="18300"/>
                  </a:lnTo>
                  <a:close/>
                </a:path>
                <a:path w="325754" h="128270">
                  <a:moveTo>
                    <a:pt x="325729" y="56349"/>
                  </a:moveTo>
                  <a:lnTo>
                    <a:pt x="208508" y="56349"/>
                  </a:lnTo>
                  <a:lnTo>
                    <a:pt x="208508" y="70040"/>
                  </a:lnTo>
                  <a:lnTo>
                    <a:pt x="325729" y="70040"/>
                  </a:lnTo>
                  <a:lnTo>
                    <a:pt x="325729" y="56349"/>
                  </a:lnTo>
                  <a:close/>
                </a:path>
              </a:pathLst>
            </a:custGeom>
            <a:solidFill>
              <a:srgbClr val="4D4D4F"/>
            </a:solidFill>
          </p:spPr>
          <p:txBody>
            <a:bodyPr wrap="square" lIns="0" tIns="0" rIns="0" bIns="0" rtlCol="0"/>
            <a:lstStyle/>
            <a:p>
              <a:endParaRPr/>
            </a:p>
          </p:txBody>
        </p:sp>
        <p:pic>
          <p:nvPicPr>
            <p:cNvPr id="23" name="object 23"/>
            <p:cNvPicPr/>
            <p:nvPr/>
          </p:nvPicPr>
          <p:blipFill>
            <a:blip r:embed="rId8" cstate="print"/>
            <a:stretch>
              <a:fillRect/>
            </a:stretch>
          </p:blipFill>
          <p:spPr>
            <a:xfrm>
              <a:off x="5364454" y="9728250"/>
              <a:ext cx="105028" cy="106565"/>
            </a:xfrm>
            <a:prstGeom prst="rect">
              <a:avLst/>
            </a:prstGeom>
          </p:spPr>
        </p:pic>
        <p:pic>
          <p:nvPicPr>
            <p:cNvPr id="24" name="object 24"/>
            <p:cNvPicPr/>
            <p:nvPr/>
          </p:nvPicPr>
          <p:blipFill>
            <a:blip r:embed="rId9" cstate="print"/>
            <a:stretch>
              <a:fillRect/>
            </a:stretch>
          </p:blipFill>
          <p:spPr>
            <a:xfrm>
              <a:off x="5492305" y="9720656"/>
              <a:ext cx="382092" cy="114160"/>
            </a:xfrm>
            <a:prstGeom prst="rect">
              <a:avLst/>
            </a:prstGeom>
          </p:spPr>
        </p:pic>
      </p:grpSp>
      <p:pic>
        <p:nvPicPr>
          <p:cNvPr id="25" name="object 25"/>
          <p:cNvPicPr/>
          <p:nvPr/>
        </p:nvPicPr>
        <p:blipFill>
          <a:blip r:embed="rId10" cstate="print"/>
          <a:stretch>
            <a:fillRect/>
          </a:stretch>
        </p:blipFill>
        <p:spPr>
          <a:xfrm>
            <a:off x="5932233" y="9811767"/>
            <a:ext cx="133997" cy="127000"/>
          </a:xfrm>
          <a:prstGeom prst="rect">
            <a:avLst/>
          </a:prstGeom>
        </p:spPr>
      </p:pic>
      <p:grpSp>
        <p:nvGrpSpPr>
          <p:cNvPr id="26" name="object 26"/>
          <p:cNvGrpSpPr/>
          <p:nvPr/>
        </p:nvGrpSpPr>
        <p:grpSpPr>
          <a:xfrm>
            <a:off x="1187348" y="10013277"/>
            <a:ext cx="2470785" cy="131445"/>
            <a:chOff x="1187348" y="9917010"/>
            <a:chExt cx="2470785" cy="131445"/>
          </a:xfrm>
        </p:grpSpPr>
        <p:pic>
          <p:nvPicPr>
            <p:cNvPr id="27" name="object 27"/>
            <p:cNvPicPr/>
            <p:nvPr/>
          </p:nvPicPr>
          <p:blipFill>
            <a:blip r:embed="rId11" cstate="print"/>
            <a:stretch>
              <a:fillRect/>
            </a:stretch>
          </p:blipFill>
          <p:spPr>
            <a:xfrm>
              <a:off x="1187348" y="9921582"/>
              <a:ext cx="1386789" cy="126352"/>
            </a:xfrm>
            <a:prstGeom prst="rect">
              <a:avLst/>
            </a:prstGeom>
          </p:spPr>
        </p:pic>
        <p:sp>
          <p:nvSpPr>
            <p:cNvPr id="28" name="object 28"/>
            <p:cNvSpPr/>
            <p:nvPr/>
          </p:nvSpPr>
          <p:spPr>
            <a:xfrm>
              <a:off x="2595460" y="9917010"/>
              <a:ext cx="648970" cy="126364"/>
            </a:xfrm>
            <a:custGeom>
              <a:avLst/>
              <a:gdLst/>
              <a:ahLst/>
              <a:cxnLst/>
              <a:rect l="l" t="t" r="r" b="b"/>
              <a:pathLst>
                <a:path w="648969" h="126365">
                  <a:moveTo>
                    <a:pt x="118719" y="60921"/>
                  </a:moveTo>
                  <a:lnTo>
                    <a:pt x="0" y="60921"/>
                  </a:lnTo>
                  <a:lnTo>
                    <a:pt x="0" y="74612"/>
                  </a:lnTo>
                  <a:lnTo>
                    <a:pt x="118719" y="74612"/>
                  </a:lnTo>
                  <a:lnTo>
                    <a:pt x="118719" y="60921"/>
                  </a:lnTo>
                  <a:close/>
                </a:path>
                <a:path w="648969" h="126365">
                  <a:moveTo>
                    <a:pt x="252717" y="22872"/>
                  </a:moveTo>
                  <a:lnTo>
                    <a:pt x="136969" y="22872"/>
                  </a:lnTo>
                  <a:lnTo>
                    <a:pt x="136969" y="35026"/>
                  </a:lnTo>
                  <a:lnTo>
                    <a:pt x="234403" y="35026"/>
                  </a:lnTo>
                  <a:lnTo>
                    <a:pt x="228866" y="43167"/>
                  </a:lnTo>
                  <a:lnTo>
                    <a:pt x="220345" y="53873"/>
                  </a:lnTo>
                  <a:lnTo>
                    <a:pt x="207873" y="66522"/>
                  </a:lnTo>
                  <a:lnTo>
                    <a:pt x="190258" y="80721"/>
                  </a:lnTo>
                  <a:lnTo>
                    <a:pt x="184581" y="75806"/>
                  </a:lnTo>
                  <a:lnTo>
                    <a:pt x="175056" y="67576"/>
                  </a:lnTo>
                  <a:lnTo>
                    <a:pt x="169303" y="62496"/>
                  </a:lnTo>
                  <a:lnTo>
                    <a:pt x="164401" y="57848"/>
                  </a:lnTo>
                  <a:lnTo>
                    <a:pt x="155282" y="67030"/>
                  </a:lnTo>
                  <a:lnTo>
                    <a:pt x="165658" y="75730"/>
                  </a:lnTo>
                  <a:lnTo>
                    <a:pt x="179793" y="88150"/>
                  </a:lnTo>
                  <a:lnTo>
                    <a:pt x="195275" y="103619"/>
                  </a:lnTo>
                  <a:lnTo>
                    <a:pt x="210045" y="121793"/>
                  </a:lnTo>
                  <a:lnTo>
                    <a:pt x="220713" y="114198"/>
                  </a:lnTo>
                  <a:lnTo>
                    <a:pt x="217576" y="109956"/>
                  </a:lnTo>
                  <a:lnTo>
                    <a:pt x="212725" y="104127"/>
                  </a:lnTo>
                  <a:lnTo>
                    <a:pt x="206159" y="96862"/>
                  </a:lnTo>
                  <a:lnTo>
                    <a:pt x="197891" y="88303"/>
                  </a:lnTo>
                  <a:lnTo>
                    <a:pt x="207949" y="80721"/>
                  </a:lnTo>
                  <a:lnTo>
                    <a:pt x="214579" y="75730"/>
                  </a:lnTo>
                  <a:lnTo>
                    <a:pt x="229857" y="60731"/>
                  </a:lnTo>
                  <a:lnTo>
                    <a:pt x="242849" y="43167"/>
                  </a:lnTo>
                  <a:lnTo>
                    <a:pt x="252717" y="22872"/>
                  </a:lnTo>
                  <a:close/>
                </a:path>
                <a:path w="648969" h="126365">
                  <a:moveTo>
                    <a:pt x="388200" y="68516"/>
                  </a:moveTo>
                  <a:lnTo>
                    <a:pt x="366674" y="25895"/>
                  </a:lnTo>
                  <a:lnTo>
                    <a:pt x="331838" y="15227"/>
                  </a:lnTo>
                  <a:lnTo>
                    <a:pt x="322707" y="16776"/>
                  </a:lnTo>
                  <a:lnTo>
                    <a:pt x="322707" y="27432"/>
                  </a:lnTo>
                  <a:lnTo>
                    <a:pt x="321386" y="40817"/>
                  </a:lnTo>
                  <a:lnTo>
                    <a:pt x="307479" y="88303"/>
                  </a:lnTo>
                  <a:lnTo>
                    <a:pt x="299885" y="100507"/>
                  </a:lnTo>
                  <a:lnTo>
                    <a:pt x="295325" y="100507"/>
                  </a:lnTo>
                  <a:lnTo>
                    <a:pt x="288683" y="97751"/>
                  </a:lnTo>
                  <a:lnTo>
                    <a:pt x="284480" y="90995"/>
                  </a:lnTo>
                  <a:lnTo>
                    <a:pt x="282270" y="82511"/>
                  </a:lnTo>
                  <a:lnTo>
                    <a:pt x="281635" y="74612"/>
                  </a:lnTo>
                  <a:lnTo>
                    <a:pt x="282765" y="63296"/>
                  </a:lnTo>
                  <a:lnTo>
                    <a:pt x="307479" y="30467"/>
                  </a:lnTo>
                  <a:lnTo>
                    <a:pt x="315125" y="27432"/>
                  </a:lnTo>
                  <a:lnTo>
                    <a:pt x="322707" y="27432"/>
                  </a:lnTo>
                  <a:lnTo>
                    <a:pt x="322707" y="16776"/>
                  </a:lnTo>
                  <a:lnTo>
                    <a:pt x="307301" y="19380"/>
                  </a:lnTo>
                  <a:lnTo>
                    <a:pt x="287489" y="31229"/>
                  </a:lnTo>
                  <a:lnTo>
                    <a:pt x="274243" y="49936"/>
                  </a:lnTo>
                  <a:lnTo>
                    <a:pt x="269430" y="74612"/>
                  </a:lnTo>
                  <a:lnTo>
                    <a:pt x="271526" y="90195"/>
                  </a:lnTo>
                  <a:lnTo>
                    <a:pt x="277050" y="102196"/>
                  </a:lnTo>
                  <a:lnTo>
                    <a:pt x="284848" y="109931"/>
                  </a:lnTo>
                  <a:lnTo>
                    <a:pt x="293789" y="112661"/>
                  </a:lnTo>
                  <a:lnTo>
                    <a:pt x="298856" y="112001"/>
                  </a:lnTo>
                  <a:lnTo>
                    <a:pt x="304596" y="109639"/>
                  </a:lnTo>
                  <a:lnTo>
                    <a:pt x="310692" y="104965"/>
                  </a:lnTo>
                  <a:lnTo>
                    <a:pt x="314185" y="100507"/>
                  </a:lnTo>
                  <a:lnTo>
                    <a:pt x="316611" y="97434"/>
                  </a:lnTo>
                  <a:lnTo>
                    <a:pt x="325018" y="78778"/>
                  </a:lnTo>
                  <a:lnTo>
                    <a:pt x="330314" y="58826"/>
                  </a:lnTo>
                  <a:lnTo>
                    <a:pt x="333324" y="40297"/>
                  </a:lnTo>
                  <a:lnTo>
                    <a:pt x="334733" y="27432"/>
                  </a:lnTo>
                  <a:lnTo>
                    <a:pt x="334911" y="25895"/>
                  </a:lnTo>
                  <a:lnTo>
                    <a:pt x="356489" y="31483"/>
                  </a:lnTo>
                  <a:lnTo>
                    <a:pt x="368376" y="43040"/>
                  </a:lnTo>
                  <a:lnTo>
                    <a:pt x="373405" y="56324"/>
                  </a:lnTo>
                  <a:lnTo>
                    <a:pt x="374459" y="67030"/>
                  </a:lnTo>
                  <a:lnTo>
                    <a:pt x="369252" y="90398"/>
                  </a:lnTo>
                  <a:lnTo>
                    <a:pt x="356768" y="103352"/>
                  </a:lnTo>
                  <a:lnTo>
                    <a:pt x="341718" y="109169"/>
                  </a:lnTo>
                  <a:lnTo>
                    <a:pt x="328815" y="111125"/>
                  </a:lnTo>
                  <a:lnTo>
                    <a:pt x="331838" y="123329"/>
                  </a:lnTo>
                  <a:lnTo>
                    <a:pt x="369887" y="109639"/>
                  </a:lnTo>
                  <a:lnTo>
                    <a:pt x="387045" y="80086"/>
                  </a:lnTo>
                  <a:lnTo>
                    <a:pt x="388200" y="68516"/>
                  </a:lnTo>
                  <a:close/>
                </a:path>
                <a:path w="648969" h="126365">
                  <a:moveTo>
                    <a:pt x="503885" y="36563"/>
                  </a:moveTo>
                  <a:lnTo>
                    <a:pt x="500138" y="32004"/>
                  </a:lnTo>
                  <a:lnTo>
                    <a:pt x="491680" y="21678"/>
                  </a:lnTo>
                  <a:lnTo>
                    <a:pt x="491680" y="32004"/>
                  </a:lnTo>
                  <a:lnTo>
                    <a:pt x="490118" y="38887"/>
                  </a:lnTo>
                  <a:lnTo>
                    <a:pt x="487299" y="49314"/>
                  </a:lnTo>
                  <a:lnTo>
                    <a:pt x="482498" y="61696"/>
                  </a:lnTo>
                  <a:lnTo>
                    <a:pt x="474967" y="74612"/>
                  </a:lnTo>
                  <a:lnTo>
                    <a:pt x="467664" y="68453"/>
                  </a:lnTo>
                  <a:lnTo>
                    <a:pt x="457898" y="61747"/>
                  </a:lnTo>
                  <a:lnTo>
                    <a:pt x="448716" y="56362"/>
                  </a:lnTo>
                  <a:lnTo>
                    <a:pt x="446252" y="54927"/>
                  </a:lnTo>
                  <a:lnTo>
                    <a:pt x="433832" y="48717"/>
                  </a:lnTo>
                  <a:lnTo>
                    <a:pt x="438404" y="44157"/>
                  </a:lnTo>
                  <a:lnTo>
                    <a:pt x="439940" y="41122"/>
                  </a:lnTo>
                  <a:lnTo>
                    <a:pt x="446036" y="32004"/>
                  </a:lnTo>
                  <a:lnTo>
                    <a:pt x="491680" y="32004"/>
                  </a:lnTo>
                  <a:lnTo>
                    <a:pt x="491680" y="21678"/>
                  </a:lnTo>
                  <a:lnTo>
                    <a:pt x="490143" y="19799"/>
                  </a:lnTo>
                  <a:lnTo>
                    <a:pt x="436867" y="19799"/>
                  </a:lnTo>
                  <a:lnTo>
                    <a:pt x="431190" y="31800"/>
                  </a:lnTo>
                  <a:lnTo>
                    <a:pt x="423367" y="42646"/>
                  </a:lnTo>
                  <a:lnTo>
                    <a:pt x="413550" y="52362"/>
                  </a:lnTo>
                  <a:lnTo>
                    <a:pt x="401891" y="60921"/>
                  </a:lnTo>
                  <a:lnTo>
                    <a:pt x="409473" y="70053"/>
                  </a:lnTo>
                  <a:lnTo>
                    <a:pt x="418604" y="63944"/>
                  </a:lnTo>
                  <a:lnTo>
                    <a:pt x="423176" y="59385"/>
                  </a:lnTo>
                  <a:lnTo>
                    <a:pt x="426250" y="56362"/>
                  </a:lnTo>
                  <a:lnTo>
                    <a:pt x="438429" y="62788"/>
                  </a:lnTo>
                  <a:lnTo>
                    <a:pt x="448487" y="68922"/>
                  </a:lnTo>
                  <a:lnTo>
                    <a:pt x="457682" y="75628"/>
                  </a:lnTo>
                  <a:lnTo>
                    <a:pt x="467321" y="83743"/>
                  </a:lnTo>
                  <a:lnTo>
                    <a:pt x="455955" y="94957"/>
                  </a:lnTo>
                  <a:lnTo>
                    <a:pt x="442582" y="103746"/>
                  </a:lnTo>
                  <a:lnTo>
                    <a:pt x="427507" y="110515"/>
                  </a:lnTo>
                  <a:lnTo>
                    <a:pt x="411010" y="115697"/>
                  </a:lnTo>
                  <a:lnTo>
                    <a:pt x="417118" y="126352"/>
                  </a:lnTo>
                  <a:lnTo>
                    <a:pt x="459562" y="107416"/>
                  </a:lnTo>
                  <a:lnTo>
                    <a:pt x="485038" y="80911"/>
                  </a:lnTo>
                  <a:lnTo>
                    <a:pt x="488200" y="74612"/>
                  </a:lnTo>
                  <a:lnTo>
                    <a:pt x="498246" y="54673"/>
                  </a:lnTo>
                  <a:lnTo>
                    <a:pt x="503885" y="36563"/>
                  </a:lnTo>
                  <a:close/>
                </a:path>
                <a:path w="648969" h="126365">
                  <a:moveTo>
                    <a:pt x="514502" y="28930"/>
                  </a:moveTo>
                  <a:lnTo>
                    <a:pt x="510413" y="21971"/>
                  </a:lnTo>
                  <a:lnTo>
                    <a:pt x="506907" y="16408"/>
                  </a:lnTo>
                  <a:lnTo>
                    <a:pt x="503389" y="11404"/>
                  </a:lnTo>
                  <a:lnTo>
                    <a:pt x="499325" y="6108"/>
                  </a:lnTo>
                  <a:lnTo>
                    <a:pt x="490143" y="10668"/>
                  </a:lnTo>
                  <a:lnTo>
                    <a:pt x="495046" y="16776"/>
                  </a:lnTo>
                  <a:lnTo>
                    <a:pt x="498906" y="22275"/>
                  </a:lnTo>
                  <a:lnTo>
                    <a:pt x="502132" y="28016"/>
                  </a:lnTo>
                  <a:lnTo>
                    <a:pt x="505371" y="35026"/>
                  </a:lnTo>
                  <a:lnTo>
                    <a:pt x="514502" y="28930"/>
                  </a:lnTo>
                  <a:close/>
                </a:path>
                <a:path w="648969" h="126365">
                  <a:moveTo>
                    <a:pt x="532803" y="22872"/>
                  </a:moveTo>
                  <a:lnTo>
                    <a:pt x="528675" y="15875"/>
                  </a:lnTo>
                  <a:lnTo>
                    <a:pt x="524979" y="10312"/>
                  </a:lnTo>
                  <a:lnTo>
                    <a:pt x="521004" y="5308"/>
                  </a:lnTo>
                  <a:lnTo>
                    <a:pt x="516039" y="0"/>
                  </a:lnTo>
                  <a:lnTo>
                    <a:pt x="508444" y="4572"/>
                  </a:lnTo>
                  <a:lnTo>
                    <a:pt x="516585" y="16776"/>
                  </a:lnTo>
                  <a:lnTo>
                    <a:pt x="520179" y="22567"/>
                  </a:lnTo>
                  <a:lnTo>
                    <a:pt x="523633" y="28930"/>
                  </a:lnTo>
                  <a:lnTo>
                    <a:pt x="532803" y="22872"/>
                  </a:lnTo>
                  <a:close/>
                </a:path>
                <a:path w="648969" h="126365">
                  <a:moveTo>
                    <a:pt x="648500" y="30467"/>
                  </a:moveTo>
                  <a:lnTo>
                    <a:pt x="604342" y="30467"/>
                  </a:lnTo>
                  <a:lnTo>
                    <a:pt x="604342" y="9182"/>
                  </a:lnTo>
                  <a:lnTo>
                    <a:pt x="592137" y="9182"/>
                  </a:lnTo>
                  <a:lnTo>
                    <a:pt x="592137" y="30467"/>
                  </a:lnTo>
                  <a:lnTo>
                    <a:pt x="547992" y="30467"/>
                  </a:lnTo>
                  <a:lnTo>
                    <a:pt x="547992" y="74612"/>
                  </a:lnTo>
                  <a:lnTo>
                    <a:pt x="560197" y="74612"/>
                  </a:lnTo>
                  <a:lnTo>
                    <a:pt x="560197" y="41122"/>
                  </a:lnTo>
                  <a:lnTo>
                    <a:pt x="636295" y="41122"/>
                  </a:lnTo>
                  <a:lnTo>
                    <a:pt x="636295" y="44157"/>
                  </a:lnTo>
                  <a:lnTo>
                    <a:pt x="634060" y="64935"/>
                  </a:lnTo>
                  <a:lnTo>
                    <a:pt x="624116" y="85839"/>
                  </a:lnTo>
                  <a:lnTo>
                    <a:pt x="601624" y="103035"/>
                  </a:lnTo>
                  <a:lnTo>
                    <a:pt x="561733" y="112661"/>
                  </a:lnTo>
                  <a:lnTo>
                    <a:pt x="566293" y="123329"/>
                  </a:lnTo>
                  <a:lnTo>
                    <a:pt x="606729" y="114109"/>
                  </a:lnTo>
                  <a:lnTo>
                    <a:pt x="631926" y="95173"/>
                  </a:lnTo>
                  <a:lnTo>
                    <a:pt x="644855" y="69392"/>
                  </a:lnTo>
                  <a:lnTo>
                    <a:pt x="648309" y="41122"/>
                  </a:lnTo>
                  <a:lnTo>
                    <a:pt x="648500" y="39585"/>
                  </a:lnTo>
                  <a:lnTo>
                    <a:pt x="648500" y="30467"/>
                  </a:lnTo>
                  <a:close/>
                </a:path>
              </a:pathLst>
            </a:custGeom>
            <a:solidFill>
              <a:srgbClr val="4D4D4F"/>
            </a:solidFill>
          </p:spPr>
          <p:txBody>
            <a:bodyPr wrap="square" lIns="0" tIns="0" rIns="0" bIns="0" rtlCol="0"/>
            <a:lstStyle/>
            <a:p>
              <a:endParaRPr/>
            </a:p>
          </p:txBody>
        </p:sp>
        <p:pic>
          <p:nvPicPr>
            <p:cNvPr id="29" name="object 29"/>
            <p:cNvPicPr/>
            <p:nvPr/>
          </p:nvPicPr>
          <p:blipFill>
            <a:blip r:embed="rId12" cstate="print"/>
            <a:stretch>
              <a:fillRect/>
            </a:stretch>
          </p:blipFill>
          <p:spPr>
            <a:xfrm>
              <a:off x="3275901" y="9936810"/>
              <a:ext cx="111125" cy="101993"/>
            </a:xfrm>
            <a:prstGeom prst="rect">
              <a:avLst/>
            </a:prstGeom>
          </p:spPr>
        </p:pic>
        <p:sp>
          <p:nvSpPr>
            <p:cNvPr id="30" name="object 30"/>
            <p:cNvSpPr/>
            <p:nvPr/>
          </p:nvSpPr>
          <p:spPr>
            <a:xfrm>
              <a:off x="3414420" y="9937750"/>
              <a:ext cx="243840" cy="96520"/>
            </a:xfrm>
            <a:custGeom>
              <a:avLst/>
              <a:gdLst/>
              <a:ahLst/>
              <a:cxnLst/>
              <a:rect l="l" t="t" r="r" b="b"/>
              <a:pathLst>
                <a:path w="243839" h="96520">
                  <a:moveTo>
                    <a:pt x="98971" y="0"/>
                  </a:moveTo>
                  <a:lnTo>
                    <a:pt x="86766" y="0"/>
                  </a:lnTo>
                  <a:lnTo>
                    <a:pt x="86766" y="11442"/>
                  </a:lnTo>
                  <a:lnTo>
                    <a:pt x="86766" y="83820"/>
                  </a:lnTo>
                  <a:lnTo>
                    <a:pt x="12192" y="83820"/>
                  </a:lnTo>
                  <a:lnTo>
                    <a:pt x="12192" y="11442"/>
                  </a:lnTo>
                  <a:lnTo>
                    <a:pt x="86766" y="11442"/>
                  </a:lnTo>
                  <a:lnTo>
                    <a:pt x="86766" y="0"/>
                  </a:lnTo>
                  <a:lnTo>
                    <a:pt x="0" y="0"/>
                  </a:lnTo>
                  <a:lnTo>
                    <a:pt x="0" y="11442"/>
                  </a:lnTo>
                  <a:lnTo>
                    <a:pt x="0" y="83820"/>
                  </a:lnTo>
                  <a:lnTo>
                    <a:pt x="0" y="96520"/>
                  </a:lnTo>
                  <a:lnTo>
                    <a:pt x="98971" y="96520"/>
                  </a:lnTo>
                  <a:lnTo>
                    <a:pt x="98971" y="84340"/>
                  </a:lnTo>
                  <a:lnTo>
                    <a:pt x="98971" y="83820"/>
                  </a:lnTo>
                  <a:lnTo>
                    <a:pt x="98971" y="11442"/>
                  </a:lnTo>
                  <a:lnTo>
                    <a:pt x="98971" y="11264"/>
                  </a:lnTo>
                  <a:lnTo>
                    <a:pt x="98971" y="0"/>
                  </a:lnTo>
                  <a:close/>
                </a:path>
                <a:path w="243839" h="96520">
                  <a:moveTo>
                    <a:pt x="243586" y="40182"/>
                  </a:moveTo>
                  <a:lnTo>
                    <a:pt x="124866" y="40182"/>
                  </a:lnTo>
                  <a:lnTo>
                    <a:pt x="124866" y="53873"/>
                  </a:lnTo>
                  <a:lnTo>
                    <a:pt x="243586" y="53873"/>
                  </a:lnTo>
                  <a:lnTo>
                    <a:pt x="243586" y="40182"/>
                  </a:lnTo>
                  <a:close/>
                </a:path>
              </a:pathLst>
            </a:custGeom>
            <a:solidFill>
              <a:srgbClr val="4D4D4F"/>
            </a:solidFill>
          </p:spPr>
          <p:txBody>
            <a:bodyPr wrap="square" lIns="0" tIns="0" rIns="0" bIns="0" rtlCol="0"/>
            <a:lstStyle/>
            <a:p>
              <a:endParaRPr/>
            </a:p>
          </p:txBody>
        </p:sp>
      </p:grpSp>
      <p:grpSp>
        <p:nvGrpSpPr>
          <p:cNvPr id="31" name="object 31"/>
          <p:cNvGrpSpPr/>
          <p:nvPr/>
        </p:nvGrpSpPr>
        <p:grpSpPr>
          <a:xfrm>
            <a:off x="3705174" y="10013277"/>
            <a:ext cx="2639695" cy="132715"/>
            <a:chOff x="3705174" y="9917010"/>
            <a:chExt cx="2639695" cy="132715"/>
          </a:xfrm>
        </p:grpSpPr>
        <p:pic>
          <p:nvPicPr>
            <p:cNvPr id="32" name="object 32"/>
            <p:cNvPicPr/>
            <p:nvPr/>
          </p:nvPicPr>
          <p:blipFill>
            <a:blip r:embed="rId13" cstate="print"/>
            <a:stretch>
              <a:fillRect/>
            </a:stretch>
          </p:blipFill>
          <p:spPr>
            <a:xfrm>
              <a:off x="3705174" y="9923119"/>
              <a:ext cx="83743" cy="120243"/>
            </a:xfrm>
            <a:prstGeom prst="rect">
              <a:avLst/>
            </a:prstGeom>
          </p:spPr>
        </p:pic>
        <p:pic>
          <p:nvPicPr>
            <p:cNvPr id="33" name="object 33"/>
            <p:cNvPicPr/>
            <p:nvPr/>
          </p:nvPicPr>
          <p:blipFill>
            <a:blip r:embed="rId14" cstate="print"/>
            <a:stretch>
              <a:fillRect/>
            </a:stretch>
          </p:blipFill>
          <p:spPr>
            <a:xfrm>
              <a:off x="3829989" y="9917010"/>
              <a:ext cx="290766" cy="132461"/>
            </a:xfrm>
            <a:prstGeom prst="rect">
              <a:avLst/>
            </a:prstGeom>
          </p:spPr>
        </p:pic>
        <p:pic>
          <p:nvPicPr>
            <p:cNvPr id="34" name="object 34"/>
            <p:cNvPicPr/>
            <p:nvPr/>
          </p:nvPicPr>
          <p:blipFill>
            <a:blip r:embed="rId15" cstate="print"/>
            <a:stretch>
              <a:fillRect/>
            </a:stretch>
          </p:blipFill>
          <p:spPr>
            <a:xfrm>
              <a:off x="4146651" y="9917010"/>
              <a:ext cx="2198141" cy="132461"/>
            </a:xfrm>
            <a:prstGeom prst="rect">
              <a:avLst/>
            </a:prstGeom>
          </p:spPr>
        </p:pic>
      </p:grpSp>
      <p:grpSp>
        <p:nvGrpSpPr>
          <p:cNvPr id="35" name="object 35"/>
          <p:cNvGrpSpPr/>
          <p:nvPr/>
        </p:nvGrpSpPr>
        <p:grpSpPr>
          <a:xfrm>
            <a:off x="1345653" y="10227945"/>
            <a:ext cx="4850130" cy="147955"/>
            <a:chOff x="1345653" y="10131678"/>
            <a:chExt cx="4850130" cy="147955"/>
          </a:xfrm>
        </p:grpSpPr>
        <p:pic>
          <p:nvPicPr>
            <p:cNvPr id="36" name="object 36"/>
            <p:cNvPicPr/>
            <p:nvPr/>
          </p:nvPicPr>
          <p:blipFill>
            <a:blip r:embed="rId16" cstate="print"/>
            <a:stretch>
              <a:fillRect/>
            </a:stretch>
          </p:blipFill>
          <p:spPr>
            <a:xfrm>
              <a:off x="1345653" y="10131678"/>
              <a:ext cx="4804270" cy="147637"/>
            </a:xfrm>
            <a:prstGeom prst="rect">
              <a:avLst/>
            </a:prstGeom>
          </p:spPr>
        </p:pic>
        <p:sp>
          <p:nvSpPr>
            <p:cNvPr id="37" name="object 37"/>
            <p:cNvSpPr/>
            <p:nvPr/>
          </p:nvSpPr>
          <p:spPr>
            <a:xfrm>
              <a:off x="6171260" y="10132072"/>
              <a:ext cx="24765" cy="110489"/>
            </a:xfrm>
            <a:custGeom>
              <a:avLst/>
              <a:gdLst/>
              <a:ahLst/>
              <a:cxnLst/>
              <a:rect l="l" t="t" r="r" b="b"/>
              <a:pathLst>
                <a:path w="24764" h="110490">
                  <a:moveTo>
                    <a:pt x="24358" y="100317"/>
                  </a:moveTo>
                  <a:lnTo>
                    <a:pt x="12153" y="100317"/>
                  </a:lnTo>
                  <a:lnTo>
                    <a:pt x="12153" y="0"/>
                  </a:lnTo>
                  <a:lnTo>
                    <a:pt x="0" y="0"/>
                  </a:lnTo>
                  <a:lnTo>
                    <a:pt x="0" y="100317"/>
                  </a:lnTo>
                  <a:lnTo>
                    <a:pt x="0" y="110477"/>
                  </a:lnTo>
                  <a:lnTo>
                    <a:pt x="24358" y="110477"/>
                  </a:lnTo>
                  <a:lnTo>
                    <a:pt x="24358" y="100317"/>
                  </a:lnTo>
                  <a:close/>
                </a:path>
              </a:pathLst>
            </a:custGeom>
            <a:solidFill>
              <a:srgbClr val="4D4D4F"/>
            </a:solidFill>
          </p:spPr>
          <p:txBody>
            <a:bodyPr wrap="square" lIns="0" tIns="0" rIns="0" bIns="0" rtlCol="0"/>
            <a:lstStyle/>
            <a:p>
              <a:endParaRPr/>
            </a:p>
          </p:txBody>
        </p:sp>
      </p:grpSp>
      <p:sp>
        <p:nvSpPr>
          <p:cNvPr id="83" name="object 19">
            <a:extLst>
              <a:ext uri="{FF2B5EF4-FFF2-40B4-BE49-F238E27FC236}">
                <a16:creationId xmlns:a16="http://schemas.microsoft.com/office/drawing/2014/main" id="{9FECBB28-62E0-4751-90F5-A0D38CD6D99A}"/>
              </a:ext>
            </a:extLst>
          </p:cNvPr>
          <p:cNvSpPr txBox="1">
            <a:spLocks/>
          </p:cNvSpPr>
          <p:nvPr/>
        </p:nvSpPr>
        <p:spPr>
          <a:xfrm>
            <a:off x="722160" y="3822700"/>
            <a:ext cx="5951690" cy="627736"/>
          </a:xfrm>
          <a:prstGeom prst="rect">
            <a:avLst/>
          </a:prstGeom>
        </p:spPr>
        <p:txBody>
          <a:bodyPr vert="horz" wrap="square" lIns="0" tIns="12065" rIns="0" bIns="0" rtlCol="0">
            <a:spAutoFit/>
          </a:bodyPr>
          <a:lstStyle>
            <a:lvl1pPr>
              <a:defRPr>
                <a:latin typeface="+mj-lt"/>
                <a:ea typeface="+mj-ea"/>
                <a:cs typeface="+mj-cs"/>
              </a:defRPr>
            </a:lvl1pPr>
          </a:lstStyle>
          <a:p>
            <a:pPr marL="12700">
              <a:spcBef>
                <a:spcPts val="95"/>
              </a:spcBef>
            </a:pPr>
            <a:r>
              <a:rPr lang="ja-JP" altLang="en-US" sz="4000" b="1" spc="-150">
                <a:solidFill>
                  <a:schemeClr val="tx1">
                    <a:lumMod val="75000"/>
                    <a:lumOff val="25000"/>
                  </a:schemeClr>
                </a:solidFill>
                <a:latin typeface="游ゴシック" panose="020B0400000000000000" pitchFamily="50" charset="-128"/>
                <a:ea typeface="游ゴシック" panose="020B0400000000000000" pitchFamily="50" charset="-128"/>
              </a:rPr>
              <a:t>「働くこと」と「労働法」</a:t>
            </a:r>
          </a:p>
        </p:txBody>
      </p:sp>
      <p:sp>
        <p:nvSpPr>
          <p:cNvPr id="84" name="object 21">
            <a:extLst>
              <a:ext uri="{FF2B5EF4-FFF2-40B4-BE49-F238E27FC236}">
                <a16:creationId xmlns:a16="http://schemas.microsoft.com/office/drawing/2014/main" id="{A7F522DE-8C46-4EF2-90FF-6C1D4CAFFF4B}"/>
              </a:ext>
            </a:extLst>
          </p:cNvPr>
          <p:cNvSpPr txBox="1"/>
          <p:nvPr/>
        </p:nvSpPr>
        <p:spPr>
          <a:xfrm>
            <a:off x="870602" y="4454713"/>
            <a:ext cx="5793818" cy="5134738"/>
          </a:xfrm>
          <a:prstGeom prst="rect">
            <a:avLst/>
          </a:prstGeom>
        </p:spPr>
        <p:txBody>
          <a:bodyPr vert="horz" wrap="square" lIns="0" tIns="129539" rIns="0" bIns="0" rtlCol="0">
            <a:spAutoFit/>
          </a:bodyPr>
          <a:lstStyle/>
          <a:p>
            <a:pPr algn="ctr">
              <a:lnSpc>
                <a:spcPct val="100000"/>
              </a:lnSpc>
              <a:spcBef>
                <a:spcPts val="1019"/>
              </a:spcBef>
            </a:pPr>
            <a:r>
              <a:rPr lang="ja-JP" altLang="en-US" sz="1550" b="1">
                <a:solidFill>
                  <a:schemeClr val="tx1">
                    <a:lumMod val="75000"/>
                    <a:lumOff val="25000"/>
                  </a:schemeClr>
                </a:solidFill>
                <a:latin typeface="游ゴシック" panose="020B0400000000000000" pitchFamily="50" charset="-128"/>
                <a:ea typeface="游ゴシック" panose="020B0400000000000000" pitchFamily="50" charset="-128"/>
                <a:cs typeface="Arial"/>
              </a:rPr>
              <a:t>～大学・短大・高専・専門学校生等に教えるための手引き～</a:t>
            </a:r>
            <a:endParaRPr lang="en-US" altLang="ja-JP" sz="1550" b="1">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algn="ctr">
              <a:lnSpc>
                <a:spcPct val="100000"/>
              </a:lnSpc>
              <a:spcBef>
                <a:spcPts val="1019"/>
              </a:spcBef>
            </a:pPr>
            <a:r>
              <a:rPr lang="ja-JP" altLang="en-US" sz="2000" b="1" spc="-150">
                <a:solidFill>
                  <a:schemeClr val="tx1">
                    <a:lumMod val="75000"/>
                    <a:lumOff val="25000"/>
                  </a:schemeClr>
                </a:solidFill>
                <a:latin typeface="游ゴシック" panose="020B0400000000000000" pitchFamily="50" charset="-128"/>
                <a:ea typeface="游ゴシック" panose="020B0400000000000000" pitchFamily="50" charset="-128"/>
                <a:cs typeface="Arial"/>
              </a:rPr>
              <a:t>（令和 ７年度改訂版）</a:t>
            </a:r>
            <a:endParaRPr sz="2000" b="1" spc="-1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a:lnSpc>
                <a:spcPct val="100000"/>
              </a:lnSpc>
              <a:spcBef>
                <a:spcPts val="640"/>
              </a:spcBef>
            </a:pPr>
            <a:endParaRPr sz="19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marL="782955">
              <a:lnSpc>
                <a:spcPct val="100000"/>
              </a:lnSpc>
            </a:pPr>
            <a:r>
              <a:rPr lang="ja-JP" altLang="en-US" sz="1600" spc="260">
                <a:solidFill>
                  <a:schemeClr val="tx1">
                    <a:lumMod val="75000"/>
                    <a:lumOff val="25000"/>
                  </a:schemeClr>
                </a:solidFill>
                <a:latin typeface="游ゴシック" panose="020B0400000000000000" pitchFamily="50" charset="-128"/>
                <a:ea typeface="游ゴシック" panose="020B0400000000000000" pitchFamily="50" charset="-128"/>
                <a:cs typeface="Arial"/>
              </a:rPr>
              <a:t>⓪</a:t>
            </a:r>
            <a:r>
              <a:rPr lang="ja-JP" altLang="en-US"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rPr>
              <a:t>「働くこと」を考えよう</a:t>
            </a:r>
            <a:endParaRPr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a:solidFill>
                  <a:schemeClr val="tx1">
                    <a:lumMod val="75000"/>
                    <a:lumOff val="25000"/>
                  </a:schemeClr>
                </a:solidFill>
                <a:latin typeface="游ゴシック" panose="020B0400000000000000" pitchFamily="50" charset="-128"/>
                <a:ea typeface="游ゴシック" panose="020B0400000000000000" pitchFamily="50" charset="-128"/>
                <a:cs typeface="Arial"/>
              </a:rPr>
              <a:t>①</a:t>
            </a:r>
            <a:r>
              <a:rPr lang="ja-JP" altLang="en-US"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rPr>
              <a:t>アルバイトを始める前の注意点</a:t>
            </a:r>
            <a:endParaRPr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a:solidFill>
                  <a:schemeClr val="tx1">
                    <a:lumMod val="75000"/>
                    <a:lumOff val="25000"/>
                  </a:schemeClr>
                </a:solidFill>
                <a:latin typeface="游ゴシック" panose="020B0400000000000000" pitchFamily="50" charset="-128"/>
                <a:ea typeface="游ゴシック" panose="020B0400000000000000" pitchFamily="50" charset="-128"/>
                <a:cs typeface="Arial"/>
              </a:rPr>
              <a:t>②</a:t>
            </a:r>
            <a:r>
              <a:rPr lang="ja-JP" altLang="en-US"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rPr>
              <a:t>働き始めておかしいな、と気付いたら</a:t>
            </a:r>
            <a:endParaRPr lang="en-US" altLang="ja-JP"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a:solidFill>
                  <a:schemeClr val="tx1">
                    <a:lumMod val="75000"/>
                    <a:lumOff val="25000"/>
                  </a:schemeClr>
                </a:solidFill>
                <a:latin typeface="游ゴシック" panose="020B0400000000000000" pitchFamily="50" charset="-128"/>
                <a:ea typeface="游ゴシック" panose="020B0400000000000000" pitchFamily="50" charset="-128"/>
                <a:cs typeface="Arial"/>
              </a:rPr>
              <a:t>③</a:t>
            </a:r>
            <a:r>
              <a:rPr lang="ja-JP" altLang="en-US"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rPr>
              <a:t>インターンシップを行うにあたって</a:t>
            </a:r>
            <a:endParaRPr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marL="782955">
              <a:lnSpc>
                <a:spcPct val="100000"/>
              </a:lnSpc>
              <a:spcBef>
                <a:spcPts val="1675"/>
              </a:spcBef>
            </a:pPr>
            <a:r>
              <a:rPr lang="ja-JP" altLang="en-US" sz="1600" spc="509">
                <a:solidFill>
                  <a:schemeClr val="tx1">
                    <a:lumMod val="75000"/>
                    <a:lumOff val="25000"/>
                  </a:schemeClr>
                </a:solidFill>
                <a:latin typeface="游ゴシック" panose="020B0400000000000000" pitchFamily="50" charset="-128"/>
                <a:ea typeface="游ゴシック" panose="020B0400000000000000" pitchFamily="50" charset="-128"/>
                <a:cs typeface="Arial"/>
              </a:rPr>
              <a:t>④</a:t>
            </a:r>
            <a:r>
              <a:rPr lang="ja-JP" altLang="en-US"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rPr>
              <a:t>就職活動の際の留意点</a:t>
            </a:r>
            <a:endParaRPr lang="en-US" altLang="ja-JP"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marL="782955">
              <a:lnSpc>
                <a:spcPct val="100000"/>
              </a:lnSpc>
              <a:spcBef>
                <a:spcPts val="1675"/>
              </a:spcBef>
            </a:pPr>
            <a:r>
              <a:rPr lang="ja-JP" altLang="en-US" sz="1600" spc="509">
                <a:solidFill>
                  <a:schemeClr val="tx1">
                    <a:lumMod val="75000"/>
                    <a:lumOff val="25000"/>
                  </a:schemeClr>
                </a:solidFill>
                <a:latin typeface="游ゴシック" panose="020B0400000000000000" pitchFamily="50" charset="-128"/>
                <a:ea typeface="游ゴシック" panose="020B0400000000000000" pitchFamily="50" charset="-128"/>
                <a:cs typeface="Arial"/>
              </a:rPr>
              <a:t>⑤</a:t>
            </a:r>
            <a:r>
              <a:rPr lang="ja-JP" altLang="en-US"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rPr>
              <a:t>契約と労働条件</a:t>
            </a:r>
            <a:endParaRPr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a:solidFill>
                  <a:schemeClr val="tx1">
                    <a:lumMod val="75000"/>
                    <a:lumOff val="25000"/>
                  </a:schemeClr>
                </a:solidFill>
                <a:latin typeface="游ゴシック" panose="020B0400000000000000" pitchFamily="50" charset="-128"/>
                <a:ea typeface="游ゴシック" panose="020B0400000000000000" pitchFamily="50" charset="-128"/>
                <a:cs typeface="Arial"/>
              </a:rPr>
              <a:t>⑥</a:t>
            </a:r>
            <a:r>
              <a:rPr lang="ja-JP" altLang="en-US"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rPr>
              <a:t>働きすぎと心身の健康</a:t>
            </a:r>
            <a:endParaRPr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a:solidFill>
                  <a:schemeClr val="tx1">
                    <a:lumMod val="75000"/>
                    <a:lumOff val="25000"/>
                  </a:schemeClr>
                </a:solidFill>
                <a:latin typeface="游ゴシック" panose="020B0400000000000000" pitchFamily="50" charset="-128"/>
                <a:ea typeface="游ゴシック" panose="020B0400000000000000" pitchFamily="50" charset="-128"/>
                <a:cs typeface="Arial"/>
              </a:rPr>
              <a:t>⑦</a:t>
            </a:r>
            <a:r>
              <a:rPr lang="ja-JP" altLang="en-US"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rPr>
              <a:t>多様な働き方</a:t>
            </a:r>
            <a:endParaRPr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a:p>
            <a:pPr marL="782955">
              <a:lnSpc>
                <a:spcPct val="100000"/>
              </a:lnSpc>
              <a:spcBef>
                <a:spcPts val="1680"/>
              </a:spcBef>
            </a:pPr>
            <a:r>
              <a:rPr lang="ja-JP" altLang="en-US" sz="1600" spc="509">
                <a:solidFill>
                  <a:schemeClr val="tx1">
                    <a:lumMod val="75000"/>
                    <a:lumOff val="25000"/>
                  </a:schemeClr>
                </a:solidFill>
                <a:latin typeface="游ゴシック" panose="020B0400000000000000" pitchFamily="50" charset="-128"/>
                <a:ea typeface="游ゴシック" panose="020B0400000000000000" pitchFamily="50" charset="-128"/>
                <a:cs typeface="Arial"/>
              </a:rPr>
              <a:t>⑧</a:t>
            </a:r>
            <a:r>
              <a:rPr lang="ja-JP" altLang="en-US"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rPr>
              <a:t>働き続けやすさとは</a:t>
            </a:r>
            <a:endParaRPr sz="1600" spc="-150">
              <a:solidFill>
                <a:schemeClr val="tx1">
                  <a:lumMod val="75000"/>
                  <a:lumOff val="25000"/>
                </a:schemeClr>
              </a:solidFill>
              <a:latin typeface="游ゴシック" panose="020B0400000000000000" pitchFamily="50" charset="-128"/>
              <a:ea typeface="游ゴシック" panose="020B0400000000000000" pitchFamily="50" charset="-128"/>
              <a:cs typeface="Aria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18985" y="8890"/>
            <a:ext cx="7552055" cy="10675620"/>
          </a:xfrm>
          <a:custGeom>
            <a:avLst/>
            <a:gdLst/>
            <a:ahLst/>
            <a:cxnLst/>
            <a:rect l="l" t="t" r="r" b="b"/>
            <a:pathLst>
              <a:path w="7552055" h="10675620">
                <a:moveTo>
                  <a:pt x="7551940" y="10675099"/>
                </a:moveTo>
                <a:lnTo>
                  <a:pt x="0" y="10675099"/>
                </a:lnTo>
                <a:lnTo>
                  <a:pt x="0" y="0"/>
                </a:lnTo>
                <a:lnTo>
                  <a:pt x="7551940" y="0"/>
                </a:lnTo>
                <a:lnTo>
                  <a:pt x="7551940" y="10675099"/>
                </a:lnTo>
                <a:close/>
              </a:path>
            </a:pathLst>
          </a:custGeom>
          <a:solidFill>
            <a:srgbClr val="E4F6FC"/>
          </a:solidFill>
        </p:spPr>
        <p:txBody>
          <a:bodyPr wrap="square" lIns="0" tIns="0" rIns="0" bIns="0" rtlCol="0"/>
          <a:lstStyle/>
          <a:p>
            <a:endParaRPr/>
          </a:p>
        </p:txBody>
      </p:sp>
      <p:sp>
        <p:nvSpPr>
          <p:cNvPr id="3" name="object 3"/>
          <p:cNvSpPr/>
          <p:nvPr/>
        </p:nvSpPr>
        <p:spPr>
          <a:xfrm>
            <a:off x="348138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303" y="3022"/>
                </a:moveTo>
                <a:lnTo>
                  <a:pt x="290766" y="0"/>
                </a:lnTo>
                <a:lnTo>
                  <a:pt x="284708" y="0"/>
                </a:lnTo>
                <a:lnTo>
                  <a:pt x="284708" y="3022"/>
                </a:lnTo>
                <a:lnTo>
                  <a:pt x="283171" y="4559"/>
                </a:lnTo>
                <a:lnTo>
                  <a:pt x="281635" y="10617"/>
                </a:lnTo>
                <a:lnTo>
                  <a:pt x="278599" y="16713"/>
                </a:lnTo>
                <a:lnTo>
                  <a:pt x="269481" y="18249"/>
                </a:lnTo>
                <a:lnTo>
                  <a:pt x="263372" y="19748"/>
                </a:lnTo>
                <a:lnTo>
                  <a:pt x="261835" y="19748"/>
                </a:lnTo>
                <a:lnTo>
                  <a:pt x="261835" y="25844"/>
                </a:lnTo>
                <a:lnTo>
                  <a:pt x="281635" y="25844"/>
                </a:lnTo>
                <a:lnTo>
                  <a:pt x="281635" y="89789"/>
                </a:lnTo>
                <a:lnTo>
                  <a:pt x="284708" y="91325"/>
                </a:lnTo>
                <a:lnTo>
                  <a:pt x="289267" y="91325"/>
                </a:lnTo>
                <a:lnTo>
                  <a:pt x="292303" y="89789"/>
                </a:lnTo>
                <a:lnTo>
                  <a:pt x="292303" y="3022"/>
                </a:lnTo>
                <a:close/>
              </a:path>
            </a:pathLst>
          </a:custGeom>
          <a:solidFill>
            <a:srgbClr val="4D4D4F"/>
          </a:solidFill>
        </p:spPr>
        <p:txBody>
          <a:bodyPr wrap="square" lIns="0" tIns="0" rIns="0" bIns="0" rtlCol="0"/>
          <a:lstStyle/>
          <a:p>
            <a:endParaRPr/>
          </a:p>
        </p:txBody>
      </p:sp>
      <p:sp>
        <p:nvSpPr>
          <p:cNvPr id="4" name="object 4"/>
          <p:cNvSpPr/>
          <p:nvPr/>
        </p:nvSpPr>
        <p:spPr>
          <a:xfrm>
            <a:off x="3834561"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5" name="object 5"/>
          <p:cNvPicPr/>
          <p:nvPr/>
        </p:nvPicPr>
        <p:blipFill>
          <a:blip r:embed="rId2" cstate="print"/>
          <a:stretch>
            <a:fillRect/>
          </a:stretch>
        </p:blipFill>
        <p:spPr>
          <a:xfrm>
            <a:off x="2787256" y="920457"/>
            <a:ext cx="243573" cy="245110"/>
          </a:xfrm>
          <a:prstGeom prst="rect">
            <a:avLst/>
          </a:prstGeom>
        </p:spPr>
      </p:pic>
      <p:pic>
        <p:nvPicPr>
          <p:cNvPr id="6" name="object 6"/>
          <p:cNvPicPr/>
          <p:nvPr/>
        </p:nvPicPr>
        <p:blipFill>
          <a:blip r:embed="rId3" cstate="print"/>
          <a:stretch>
            <a:fillRect/>
          </a:stretch>
        </p:blipFill>
        <p:spPr>
          <a:xfrm>
            <a:off x="3384095" y="918959"/>
            <a:ext cx="214512" cy="248107"/>
          </a:xfrm>
          <a:prstGeom prst="rect">
            <a:avLst/>
          </a:prstGeom>
        </p:spPr>
      </p:pic>
      <p:pic>
        <p:nvPicPr>
          <p:cNvPr id="7" name="object 7"/>
          <p:cNvPicPr/>
          <p:nvPr/>
        </p:nvPicPr>
        <p:blipFill>
          <a:blip r:embed="rId4" cstate="print"/>
          <a:stretch>
            <a:fillRect/>
          </a:stretch>
        </p:blipFill>
        <p:spPr>
          <a:xfrm>
            <a:off x="3928960" y="915885"/>
            <a:ext cx="252717" cy="251180"/>
          </a:xfrm>
          <a:prstGeom prst="rect">
            <a:avLst/>
          </a:prstGeom>
        </p:spPr>
      </p:pic>
      <p:pic>
        <p:nvPicPr>
          <p:cNvPr id="8" name="object 8"/>
          <p:cNvPicPr/>
          <p:nvPr/>
        </p:nvPicPr>
        <p:blipFill>
          <a:blip r:embed="rId5" cstate="print"/>
          <a:stretch>
            <a:fillRect/>
          </a:stretch>
        </p:blipFill>
        <p:spPr>
          <a:xfrm>
            <a:off x="4518075" y="920457"/>
            <a:ext cx="231381" cy="246608"/>
          </a:xfrm>
          <a:prstGeom prst="rect">
            <a:avLst/>
          </a:prstGeom>
        </p:spPr>
      </p:pic>
      <p:sp>
        <p:nvSpPr>
          <p:cNvPr id="9" name="object 9"/>
          <p:cNvSpPr/>
          <p:nvPr/>
        </p:nvSpPr>
        <p:spPr>
          <a:xfrm>
            <a:off x="709358" y="1434998"/>
            <a:ext cx="6115050" cy="20320"/>
          </a:xfrm>
          <a:custGeom>
            <a:avLst/>
            <a:gdLst/>
            <a:ahLst/>
            <a:cxnLst/>
            <a:rect l="l" t="t" r="r" b="b"/>
            <a:pathLst>
              <a:path w="6115050" h="20319">
                <a:moveTo>
                  <a:pt x="6114948" y="19799"/>
                </a:moveTo>
                <a:lnTo>
                  <a:pt x="0" y="19799"/>
                </a:lnTo>
                <a:lnTo>
                  <a:pt x="0" y="0"/>
                </a:lnTo>
                <a:lnTo>
                  <a:pt x="6114948" y="0"/>
                </a:lnTo>
                <a:lnTo>
                  <a:pt x="6114948" y="19799"/>
                </a:lnTo>
                <a:close/>
              </a:path>
            </a:pathLst>
          </a:custGeom>
          <a:solidFill>
            <a:srgbClr val="00B5F0"/>
          </a:solidFill>
        </p:spPr>
        <p:txBody>
          <a:bodyPr wrap="square" lIns="0" tIns="0" rIns="0" bIns="0" rtlCol="0"/>
          <a:lstStyle/>
          <a:p>
            <a:endParaRPr/>
          </a:p>
        </p:txBody>
      </p:sp>
      <p:pic>
        <p:nvPicPr>
          <p:cNvPr id="10" name="object 10"/>
          <p:cNvPicPr/>
          <p:nvPr/>
        </p:nvPicPr>
        <p:blipFill>
          <a:blip r:embed="rId6" cstate="print"/>
          <a:stretch>
            <a:fillRect/>
          </a:stretch>
        </p:blipFill>
        <p:spPr>
          <a:xfrm>
            <a:off x="887463" y="1767839"/>
            <a:ext cx="992530" cy="127000"/>
          </a:xfrm>
          <a:prstGeom prst="rect">
            <a:avLst/>
          </a:prstGeom>
        </p:spPr>
      </p:pic>
      <p:pic>
        <p:nvPicPr>
          <p:cNvPr id="11" name="object 11"/>
          <p:cNvPicPr/>
          <p:nvPr/>
        </p:nvPicPr>
        <p:blipFill>
          <a:blip r:embed="rId7" cstate="print"/>
          <a:stretch>
            <a:fillRect/>
          </a:stretch>
        </p:blipFill>
        <p:spPr>
          <a:xfrm>
            <a:off x="2017014" y="1766836"/>
            <a:ext cx="1042746" cy="127889"/>
          </a:xfrm>
          <a:prstGeom prst="rect">
            <a:avLst/>
          </a:prstGeom>
        </p:spPr>
      </p:pic>
      <p:pic>
        <p:nvPicPr>
          <p:cNvPr id="12" name="object 12"/>
          <p:cNvPicPr/>
          <p:nvPr/>
        </p:nvPicPr>
        <p:blipFill>
          <a:blip r:embed="rId8" cstate="print"/>
          <a:stretch>
            <a:fillRect/>
          </a:stretch>
        </p:blipFill>
        <p:spPr>
          <a:xfrm>
            <a:off x="3172371" y="1768373"/>
            <a:ext cx="1467497" cy="126352"/>
          </a:xfrm>
          <a:prstGeom prst="rect">
            <a:avLst/>
          </a:prstGeom>
        </p:spPr>
      </p:pic>
      <p:pic>
        <p:nvPicPr>
          <p:cNvPr id="13" name="object 13"/>
          <p:cNvPicPr/>
          <p:nvPr/>
        </p:nvPicPr>
        <p:blipFill>
          <a:blip r:embed="rId9" cstate="print"/>
          <a:stretch>
            <a:fillRect/>
          </a:stretch>
        </p:blipFill>
        <p:spPr>
          <a:xfrm>
            <a:off x="4752479" y="1768373"/>
            <a:ext cx="2065731" cy="126352"/>
          </a:xfrm>
          <a:prstGeom prst="rect">
            <a:avLst/>
          </a:prstGeom>
        </p:spPr>
      </p:pic>
      <p:pic>
        <p:nvPicPr>
          <p:cNvPr id="14" name="object 14"/>
          <p:cNvPicPr/>
          <p:nvPr/>
        </p:nvPicPr>
        <p:blipFill>
          <a:blip r:embed="rId10" cstate="print"/>
          <a:stretch>
            <a:fillRect/>
          </a:stretch>
        </p:blipFill>
        <p:spPr>
          <a:xfrm>
            <a:off x="715467" y="2024113"/>
            <a:ext cx="2529979" cy="126352"/>
          </a:xfrm>
          <a:prstGeom prst="rect">
            <a:avLst/>
          </a:prstGeom>
        </p:spPr>
      </p:pic>
      <p:grpSp>
        <p:nvGrpSpPr>
          <p:cNvPr id="15" name="object 15"/>
          <p:cNvGrpSpPr/>
          <p:nvPr/>
        </p:nvGrpSpPr>
        <p:grpSpPr>
          <a:xfrm>
            <a:off x="3344417" y="2022576"/>
            <a:ext cx="569595" cy="128270"/>
            <a:chOff x="3344417" y="2022576"/>
            <a:chExt cx="569595" cy="128270"/>
          </a:xfrm>
        </p:grpSpPr>
        <p:pic>
          <p:nvPicPr>
            <p:cNvPr id="16" name="object 16"/>
            <p:cNvPicPr/>
            <p:nvPr/>
          </p:nvPicPr>
          <p:blipFill>
            <a:blip r:embed="rId11" cstate="print"/>
            <a:stretch>
              <a:fillRect/>
            </a:stretch>
          </p:blipFill>
          <p:spPr>
            <a:xfrm>
              <a:off x="3344417" y="2024113"/>
              <a:ext cx="123278" cy="126352"/>
            </a:xfrm>
            <a:prstGeom prst="rect">
              <a:avLst/>
            </a:prstGeom>
          </p:spPr>
        </p:pic>
        <p:pic>
          <p:nvPicPr>
            <p:cNvPr id="17" name="object 17"/>
            <p:cNvPicPr/>
            <p:nvPr/>
          </p:nvPicPr>
          <p:blipFill>
            <a:blip r:embed="rId12" cstate="print"/>
            <a:stretch>
              <a:fillRect/>
            </a:stretch>
          </p:blipFill>
          <p:spPr>
            <a:xfrm>
              <a:off x="3487483" y="2022576"/>
              <a:ext cx="426250" cy="126352"/>
            </a:xfrm>
            <a:prstGeom prst="rect">
              <a:avLst/>
            </a:prstGeom>
          </p:spPr>
        </p:pic>
      </p:grpSp>
      <p:pic>
        <p:nvPicPr>
          <p:cNvPr id="18" name="object 18"/>
          <p:cNvPicPr/>
          <p:nvPr/>
        </p:nvPicPr>
        <p:blipFill>
          <a:blip r:embed="rId13" cstate="print"/>
          <a:stretch>
            <a:fillRect/>
          </a:stretch>
        </p:blipFill>
        <p:spPr>
          <a:xfrm>
            <a:off x="4014190" y="2024113"/>
            <a:ext cx="2805557" cy="126352"/>
          </a:xfrm>
          <a:prstGeom prst="rect">
            <a:avLst/>
          </a:prstGeom>
        </p:spPr>
      </p:pic>
      <p:pic>
        <p:nvPicPr>
          <p:cNvPr id="19" name="object 19"/>
          <p:cNvPicPr/>
          <p:nvPr/>
        </p:nvPicPr>
        <p:blipFill>
          <a:blip r:embed="rId14" cstate="print"/>
          <a:stretch>
            <a:fillRect/>
          </a:stretch>
        </p:blipFill>
        <p:spPr>
          <a:xfrm>
            <a:off x="718489" y="2279852"/>
            <a:ext cx="2644178" cy="126352"/>
          </a:xfrm>
          <a:prstGeom prst="rect">
            <a:avLst/>
          </a:prstGeom>
        </p:spPr>
      </p:pic>
      <p:pic>
        <p:nvPicPr>
          <p:cNvPr id="20" name="object 20"/>
          <p:cNvPicPr/>
          <p:nvPr/>
        </p:nvPicPr>
        <p:blipFill>
          <a:blip r:embed="rId15" cstate="print"/>
          <a:stretch>
            <a:fillRect/>
          </a:stretch>
        </p:blipFill>
        <p:spPr>
          <a:xfrm>
            <a:off x="3467696" y="2279852"/>
            <a:ext cx="316649" cy="126352"/>
          </a:xfrm>
          <a:prstGeom prst="rect">
            <a:avLst/>
          </a:prstGeom>
        </p:spPr>
      </p:pic>
      <p:pic>
        <p:nvPicPr>
          <p:cNvPr id="21" name="object 21"/>
          <p:cNvPicPr/>
          <p:nvPr/>
        </p:nvPicPr>
        <p:blipFill>
          <a:blip r:embed="rId16" cstate="print"/>
          <a:stretch>
            <a:fillRect/>
          </a:stretch>
        </p:blipFill>
        <p:spPr>
          <a:xfrm>
            <a:off x="3898506" y="2278316"/>
            <a:ext cx="2912071" cy="129425"/>
          </a:xfrm>
          <a:prstGeom prst="rect">
            <a:avLst/>
          </a:prstGeom>
        </p:spPr>
      </p:pic>
      <p:pic>
        <p:nvPicPr>
          <p:cNvPr id="22" name="object 22"/>
          <p:cNvPicPr/>
          <p:nvPr/>
        </p:nvPicPr>
        <p:blipFill>
          <a:blip r:embed="rId17" cstate="print"/>
          <a:stretch>
            <a:fillRect/>
          </a:stretch>
        </p:blipFill>
        <p:spPr>
          <a:xfrm>
            <a:off x="717003" y="2537116"/>
            <a:ext cx="445985" cy="124828"/>
          </a:xfrm>
          <a:prstGeom prst="rect">
            <a:avLst/>
          </a:prstGeom>
        </p:spPr>
      </p:pic>
      <p:grpSp>
        <p:nvGrpSpPr>
          <p:cNvPr id="23" name="object 23"/>
          <p:cNvGrpSpPr/>
          <p:nvPr/>
        </p:nvGrpSpPr>
        <p:grpSpPr>
          <a:xfrm>
            <a:off x="1315237" y="2534043"/>
            <a:ext cx="3620135" cy="129539"/>
            <a:chOff x="1315237" y="2534043"/>
            <a:chExt cx="3620135" cy="129539"/>
          </a:xfrm>
        </p:grpSpPr>
        <p:sp>
          <p:nvSpPr>
            <p:cNvPr id="24" name="object 24"/>
            <p:cNvSpPr/>
            <p:nvPr/>
          </p:nvSpPr>
          <p:spPr>
            <a:xfrm>
              <a:off x="1315237" y="2537116"/>
              <a:ext cx="825500" cy="126364"/>
            </a:xfrm>
            <a:custGeom>
              <a:avLst/>
              <a:gdLst/>
              <a:ahLst/>
              <a:cxnLst/>
              <a:rect l="l" t="t" r="r" b="b"/>
              <a:pathLst>
                <a:path w="825500" h="126364">
                  <a:moveTo>
                    <a:pt x="41084" y="342"/>
                  </a:moveTo>
                  <a:lnTo>
                    <a:pt x="2133" y="342"/>
                  </a:lnTo>
                  <a:lnTo>
                    <a:pt x="2133" y="2882"/>
                  </a:lnTo>
                  <a:lnTo>
                    <a:pt x="0" y="2882"/>
                  </a:lnTo>
                  <a:lnTo>
                    <a:pt x="0" y="11772"/>
                  </a:lnTo>
                  <a:lnTo>
                    <a:pt x="0" y="124802"/>
                  </a:lnTo>
                  <a:lnTo>
                    <a:pt x="1803" y="124802"/>
                  </a:lnTo>
                  <a:lnTo>
                    <a:pt x="1803" y="126072"/>
                  </a:lnTo>
                  <a:lnTo>
                    <a:pt x="10350" y="126072"/>
                  </a:lnTo>
                  <a:lnTo>
                    <a:pt x="10350" y="124802"/>
                  </a:lnTo>
                  <a:lnTo>
                    <a:pt x="12166" y="124802"/>
                  </a:lnTo>
                  <a:lnTo>
                    <a:pt x="12166" y="11772"/>
                  </a:lnTo>
                  <a:lnTo>
                    <a:pt x="41084" y="11772"/>
                  </a:lnTo>
                  <a:lnTo>
                    <a:pt x="41084" y="2882"/>
                  </a:lnTo>
                  <a:lnTo>
                    <a:pt x="41084" y="342"/>
                  </a:lnTo>
                  <a:close/>
                </a:path>
                <a:path w="825500" h="126364">
                  <a:moveTo>
                    <a:pt x="80670" y="1498"/>
                  </a:moveTo>
                  <a:lnTo>
                    <a:pt x="77647" y="0"/>
                  </a:lnTo>
                  <a:lnTo>
                    <a:pt x="71539" y="0"/>
                  </a:lnTo>
                  <a:lnTo>
                    <a:pt x="71539" y="3035"/>
                  </a:lnTo>
                  <a:lnTo>
                    <a:pt x="70002" y="4572"/>
                  </a:lnTo>
                  <a:lnTo>
                    <a:pt x="56311" y="45643"/>
                  </a:lnTo>
                  <a:lnTo>
                    <a:pt x="50215" y="54775"/>
                  </a:lnTo>
                  <a:lnTo>
                    <a:pt x="50215" y="59385"/>
                  </a:lnTo>
                  <a:lnTo>
                    <a:pt x="51752" y="62420"/>
                  </a:lnTo>
                  <a:lnTo>
                    <a:pt x="57848" y="62420"/>
                  </a:lnTo>
                  <a:lnTo>
                    <a:pt x="59385" y="60871"/>
                  </a:lnTo>
                  <a:lnTo>
                    <a:pt x="62420" y="54775"/>
                  </a:lnTo>
                  <a:lnTo>
                    <a:pt x="62420" y="126365"/>
                  </a:lnTo>
                  <a:lnTo>
                    <a:pt x="73075" y="126365"/>
                  </a:lnTo>
                  <a:lnTo>
                    <a:pt x="73075" y="54775"/>
                  </a:lnTo>
                  <a:lnTo>
                    <a:pt x="73075" y="33489"/>
                  </a:lnTo>
                  <a:lnTo>
                    <a:pt x="76809" y="22123"/>
                  </a:lnTo>
                  <a:lnTo>
                    <a:pt x="79133" y="13322"/>
                  </a:lnTo>
                  <a:lnTo>
                    <a:pt x="80327" y="7391"/>
                  </a:lnTo>
                  <a:lnTo>
                    <a:pt x="80670" y="4572"/>
                  </a:lnTo>
                  <a:lnTo>
                    <a:pt x="80670" y="1498"/>
                  </a:lnTo>
                  <a:close/>
                </a:path>
                <a:path w="825500" h="126364">
                  <a:moveTo>
                    <a:pt x="173545" y="27393"/>
                  </a:moveTo>
                  <a:lnTo>
                    <a:pt x="153746" y="27393"/>
                  </a:lnTo>
                  <a:lnTo>
                    <a:pt x="153746" y="0"/>
                  </a:lnTo>
                  <a:lnTo>
                    <a:pt x="144614" y="0"/>
                  </a:lnTo>
                  <a:lnTo>
                    <a:pt x="143078" y="1498"/>
                  </a:lnTo>
                  <a:lnTo>
                    <a:pt x="143078" y="27393"/>
                  </a:lnTo>
                  <a:lnTo>
                    <a:pt x="143078" y="38061"/>
                  </a:lnTo>
                  <a:lnTo>
                    <a:pt x="142900" y="56527"/>
                  </a:lnTo>
                  <a:lnTo>
                    <a:pt x="141744" y="74993"/>
                  </a:lnTo>
                  <a:lnTo>
                    <a:pt x="138569" y="92875"/>
                  </a:lnTo>
                  <a:lnTo>
                    <a:pt x="132410" y="109588"/>
                  </a:lnTo>
                  <a:lnTo>
                    <a:pt x="132410" y="108051"/>
                  </a:lnTo>
                  <a:lnTo>
                    <a:pt x="132410" y="106565"/>
                  </a:lnTo>
                  <a:lnTo>
                    <a:pt x="127850" y="106565"/>
                  </a:lnTo>
                  <a:lnTo>
                    <a:pt x="114160" y="108051"/>
                  </a:lnTo>
                  <a:lnTo>
                    <a:pt x="111125" y="108051"/>
                  </a:lnTo>
                  <a:lnTo>
                    <a:pt x="111125" y="97434"/>
                  </a:lnTo>
                  <a:lnTo>
                    <a:pt x="133946" y="97434"/>
                  </a:lnTo>
                  <a:lnTo>
                    <a:pt x="133946" y="89801"/>
                  </a:lnTo>
                  <a:lnTo>
                    <a:pt x="111125" y="89801"/>
                  </a:lnTo>
                  <a:lnTo>
                    <a:pt x="111125" y="80670"/>
                  </a:lnTo>
                  <a:lnTo>
                    <a:pt x="129387" y="80670"/>
                  </a:lnTo>
                  <a:lnTo>
                    <a:pt x="132410" y="77647"/>
                  </a:lnTo>
                  <a:lnTo>
                    <a:pt x="132410" y="41084"/>
                  </a:lnTo>
                  <a:lnTo>
                    <a:pt x="130924" y="38061"/>
                  </a:lnTo>
                  <a:lnTo>
                    <a:pt x="124828" y="38061"/>
                  </a:lnTo>
                  <a:lnTo>
                    <a:pt x="124828" y="47180"/>
                  </a:lnTo>
                  <a:lnTo>
                    <a:pt x="124828" y="54775"/>
                  </a:lnTo>
                  <a:lnTo>
                    <a:pt x="124828" y="62420"/>
                  </a:lnTo>
                  <a:lnTo>
                    <a:pt x="124828" y="71539"/>
                  </a:lnTo>
                  <a:lnTo>
                    <a:pt x="123291" y="73075"/>
                  </a:lnTo>
                  <a:lnTo>
                    <a:pt x="111125" y="73075"/>
                  </a:lnTo>
                  <a:lnTo>
                    <a:pt x="111125" y="62420"/>
                  </a:lnTo>
                  <a:lnTo>
                    <a:pt x="124828" y="62420"/>
                  </a:lnTo>
                  <a:lnTo>
                    <a:pt x="124828" y="54775"/>
                  </a:lnTo>
                  <a:lnTo>
                    <a:pt x="111125" y="54775"/>
                  </a:lnTo>
                  <a:lnTo>
                    <a:pt x="111125" y="45643"/>
                  </a:lnTo>
                  <a:lnTo>
                    <a:pt x="123291" y="45643"/>
                  </a:lnTo>
                  <a:lnTo>
                    <a:pt x="124828" y="47180"/>
                  </a:lnTo>
                  <a:lnTo>
                    <a:pt x="124828" y="38061"/>
                  </a:lnTo>
                  <a:lnTo>
                    <a:pt x="111125" y="38061"/>
                  </a:lnTo>
                  <a:lnTo>
                    <a:pt x="111125" y="30416"/>
                  </a:lnTo>
                  <a:lnTo>
                    <a:pt x="133946" y="30416"/>
                  </a:lnTo>
                  <a:lnTo>
                    <a:pt x="133946" y="38061"/>
                  </a:lnTo>
                  <a:lnTo>
                    <a:pt x="143078" y="38061"/>
                  </a:lnTo>
                  <a:lnTo>
                    <a:pt x="143078" y="27393"/>
                  </a:lnTo>
                  <a:lnTo>
                    <a:pt x="136982" y="27393"/>
                  </a:lnTo>
                  <a:lnTo>
                    <a:pt x="136982" y="24358"/>
                  </a:lnTo>
                  <a:lnTo>
                    <a:pt x="135483" y="21285"/>
                  </a:lnTo>
                  <a:lnTo>
                    <a:pt x="111125" y="21285"/>
                  </a:lnTo>
                  <a:lnTo>
                    <a:pt x="111125" y="13703"/>
                  </a:lnTo>
                  <a:lnTo>
                    <a:pt x="130924" y="10668"/>
                  </a:lnTo>
                  <a:lnTo>
                    <a:pt x="130924" y="1498"/>
                  </a:lnTo>
                  <a:lnTo>
                    <a:pt x="121793" y="1498"/>
                  </a:lnTo>
                  <a:lnTo>
                    <a:pt x="118719" y="3035"/>
                  </a:lnTo>
                  <a:lnTo>
                    <a:pt x="111125" y="4572"/>
                  </a:lnTo>
                  <a:lnTo>
                    <a:pt x="95897" y="4572"/>
                  </a:lnTo>
                  <a:lnTo>
                    <a:pt x="82207" y="6108"/>
                  </a:lnTo>
                  <a:lnTo>
                    <a:pt x="82207" y="15240"/>
                  </a:lnTo>
                  <a:lnTo>
                    <a:pt x="88315" y="15240"/>
                  </a:lnTo>
                  <a:lnTo>
                    <a:pt x="97434" y="13703"/>
                  </a:lnTo>
                  <a:lnTo>
                    <a:pt x="102006" y="13703"/>
                  </a:lnTo>
                  <a:lnTo>
                    <a:pt x="102006" y="21285"/>
                  </a:lnTo>
                  <a:lnTo>
                    <a:pt x="79133" y="21285"/>
                  </a:lnTo>
                  <a:lnTo>
                    <a:pt x="77647" y="22821"/>
                  </a:lnTo>
                  <a:lnTo>
                    <a:pt x="77647" y="30416"/>
                  </a:lnTo>
                  <a:lnTo>
                    <a:pt x="102006" y="30416"/>
                  </a:lnTo>
                  <a:lnTo>
                    <a:pt x="102006" y="38061"/>
                  </a:lnTo>
                  <a:lnTo>
                    <a:pt x="102006" y="45643"/>
                  </a:lnTo>
                  <a:lnTo>
                    <a:pt x="102006" y="54775"/>
                  </a:lnTo>
                  <a:lnTo>
                    <a:pt x="102006" y="62420"/>
                  </a:lnTo>
                  <a:lnTo>
                    <a:pt x="102006" y="73075"/>
                  </a:lnTo>
                  <a:lnTo>
                    <a:pt x="89801" y="73075"/>
                  </a:lnTo>
                  <a:lnTo>
                    <a:pt x="89801" y="62420"/>
                  </a:lnTo>
                  <a:lnTo>
                    <a:pt x="102006" y="62420"/>
                  </a:lnTo>
                  <a:lnTo>
                    <a:pt x="102006" y="54775"/>
                  </a:lnTo>
                  <a:lnTo>
                    <a:pt x="89801" y="54775"/>
                  </a:lnTo>
                  <a:lnTo>
                    <a:pt x="89801" y="45643"/>
                  </a:lnTo>
                  <a:lnTo>
                    <a:pt x="102006" y="45643"/>
                  </a:lnTo>
                  <a:lnTo>
                    <a:pt x="102006" y="38061"/>
                  </a:lnTo>
                  <a:lnTo>
                    <a:pt x="83693" y="38061"/>
                  </a:lnTo>
                  <a:lnTo>
                    <a:pt x="80670" y="41084"/>
                  </a:lnTo>
                  <a:lnTo>
                    <a:pt x="80670" y="77647"/>
                  </a:lnTo>
                  <a:lnTo>
                    <a:pt x="83693" y="80670"/>
                  </a:lnTo>
                  <a:lnTo>
                    <a:pt x="102006" y="80670"/>
                  </a:lnTo>
                  <a:lnTo>
                    <a:pt x="102006" y="89801"/>
                  </a:lnTo>
                  <a:lnTo>
                    <a:pt x="79133" y="89801"/>
                  </a:lnTo>
                  <a:lnTo>
                    <a:pt x="79133" y="97434"/>
                  </a:lnTo>
                  <a:lnTo>
                    <a:pt x="102006" y="97434"/>
                  </a:lnTo>
                  <a:lnTo>
                    <a:pt x="102006" y="108051"/>
                  </a:lnTo>
                  <a:lnTo>
                    <a:pt x="98933" y="109588"/>
                  </a:lnTo>
                  <a:lnTo>
                    <a:pt x="80670" y="109588"/>
                  </a:lnTo>
                  <a:lnTo>
                    <a:pt x="76111" y="111125"/>
                  </a:lnTo>
                  <a:lnTo>
                    <a:pt x="76111" y="117233"/>
                  </a:lnTo>
                  <a:lnTo>
                    <a:pt x="77647" y="120256"/>
                  </a:lnTo>
                  <a:lnTo>
                    <a:pt x="82207" y="120256"/>
                  </a:lnTo>
                  <a:lnTo>
                    <a:pt x="89776" y="119748"/>
                  </a:lnTo>
                  <a:lnTo>
                    <a:pt x="104076" y="118364"/>
                  </a:lnTo>
                  <a:lnTo>
                    <a:pt x="119227" y="116420"/>
                  </a:lnTo>
                  <a:lnTo>
                    <a:pt x="129387" y="114160"/>
                  </a:lnTo>
                  <a:lnTo>
                    <a:pt x="127850" y="118719"/>
                  </a:lnTo>
                  <a:lnTo>
                    <a:pt x="126365" y="118719"/>
                  </a:lnTo>
                  <a:lnTo>
                    <a:pt x="126365" y="123278"/>
                  </a:lnTo>
                  <a:lnTo>
                    <a:pt x="129387" y="126365"/>
                  </a:lnTo>
                  <a:lnTo>
                    <a:pt x="138518" y="126365"/>
                  </a:lnTo>
                  <a:lnTo>
                    <a:pt x="142557" y="114160"/>
                  </a:lnTo>
                  <a:lnTo>
                    <a:pt x="143078" y="112623"/>
                  </a:lnTo>
                  <a:lnTo>
                    <a:pt x="152793" y="72313"/>
                  </a:lnTo>
                  <a:lnTo>
                    <a:pt x="153746" y="38061"/>
                  </a:lnTo>
                  <a:lnTo>
                    <a:pt x="164414" y="38061"/>
                  </a:lnTo>
                  <a:lnTo>
                    <a:pt x="164350" y="62420"/>
                  </a:lnTo>
                  <a:lnTo>
                    <a:pt x="164020" y="76695"/>
                  </a:lnTo>
                  <a:lnTo>
                    <a:pt x="163106" y="91313"/>
                  </a:lnTo>
                  <a:lnTo>
                    <a:pt x="161340" y="103492"/>
                  </a:lnTo>
                  <a:lnTo>
                    <a:pt x="161340" y="112623"/>
                  </a:lnTo>
                  <a:lnTo>
                    <a:pt x="144614" y="112623"/>
                  </a:lnTo>
                  <a:lnTo>
                    <a:pt x="144614" y="124828"/>
                  </a:lnTo>
                  <a:lnTo>
                    <a:pt x="167436" y="124828"/>
                  </a:lnTo>
                  <a:lnTo>
                    <a:pt x="170510" y="112623"/>
                  </a:lnTo>
                  <a:lnTo>
                    <a:pt x="172262" y="99644"/>
                  </a:lnTo>
                  <a:lnTo>
                    <a:pt x="173151" y="80670"/>
                  </a:lnTo>
                  <a:lnTo>
                    <a:pt x="173469" y="62420"/>
                  </a:lnTo>
                  <a:lnTo>
                    <a:pt x="173545" y="27393"/>
                  </a:lnTo>
                  <a:close/>
                </a:path>
                <a:path w="825500" h="126364">
                  <a:moveTo>
                    <a:pt x="293789" y="114160"/>
                  </a:moveTo>
                  <a:lnTo>
                    <a:pt x="287693" y="108051"/>
                  </a:lnTo>
                  <a:lnTo>
                    <a:pt x="280098" y="102006"/>
                  </a:lnTo>
                  <a:lnTo>
                    <a:pt x="274002" y="98920"/>
                  </a:lnTo>
                  <a:lnTo>
                    <a:pt x="257632" y="89890"/>
                  </a:lnTo>
                  <a:lnTo>
                    <a:pt x="243560" y="82575"/>
                  </a:lnTo>
                  <a:lnTo>
                    <a:pt x="229489" y="75831"/>
                  </a:lnTo>
                  <a:lnTo>
                    <a:pt x="213131" y="68516"/>
                  </a:lnTo>
                  <a:lnTo>
                    <a:pt x="208559" y="66979"/>
                  </a:lnTo>
                  <a:lnTo>
                    <a:pt x="207022" y="65443"/>
                  </a:lnTo>
                  <a:lnTo>
                    <a:pt x="207022" y="59385"/>
                  </a:lnTo>
                  <a:lnTo>
                    <a:pt x="208559" y="59385"/>
                  </a:lnTo>
                  <a:lnTo>
                    <a:pt x="210058" y="57848"/>
                  </a:lnTo>
                  <a:lnTo>
                    <a:pt x="213131" y="56311"/>
                  </a:lnTo>
                  <a:lnTo>
                    <a:pt x="217690" y="53289"/>
                  </a:lnTo>
                  <a:lnTo>
                    <a:pt x="250405" y="35763"/>
                  </a:lnTo>
                  <a:lnTo>
                    <a:pt x="265201" y="27152"/>
                  </a:lnTo>
                  <a:lnTo>
                    <a:pt x="278561" y="18262"/>
                  </a:lnTo>
                  <a:lnTo>
                    <a:pt x="284670" y="13703"/>
                  </a:lnTo>
                  <a:lnTo>
                    <a:pt x="286207" y="12153"/>
                  </a:lnTo>
                  <a:lnTo>
                    <a:pt x="286207" y="6108"/>
                  </a:lnTo>
                  <a:lnTo>
                    <a:pt x="281635" y="3035"/>
                  </a:lnTo>
                  <a:lnTo>
                    <a:pt x="275539" y="3035"/>
                  </a:lnTo>
                  <a:lnTo>
                    <a:pt x="270967" y="7594"/>
                  </a:lnTo>
                  <a:lnTo>
                    <a:pt x="263207" y="13512"/>
                  </a:lnTo>
                  <a:lnTo>
                    <a:pt x="252310" y="20561"/>
                  </a:lnTo>
                  <a:lnTo>
                    <a:pt x="236283" y="29883"/>
                  </a:lnTo>
                  <a:lnTo>
                    <a:pt x="213131" y="42621"/>
                  </a:lnTo>
                  <a:lnTo>
                    <a:pt x="202717" y="48501"/>
                  </a:lnTo>
                  <a:lnTo>
                    <a:pt x="196164" y="53086"/>
                  </a:lnTo>
                  <a:lnTo>
                    <a:pt x="192760" y="57391"/>
                  </a:lnTo>
                  <a:lnTo>
                    <a:pt x="191795" y="62420"/>
                  </a:lnTo>
                  <a:lnTo>
                    <a:pt x="191795" y="68516"/>
                  </a:lnTo>
                  <a:lnTo>
                    <a:pt x="194818" y="73075"/>
                  </a:lnTo>
                  <a:lnTo>
                    <a:pt x="204000" y="76111"/>
                  </a:lnTo>
                  <a:lnTo>
                    <a:pt x="219176" y="83693"/>
                  </a:lnTo>
                  <a:lnTo>
                    <a:pt x="262648" y="107480"/>
                  </a:lnTo>
                  <a:lnTo>
                    <a:pt x="283121" y="123278"/>
                  </a:lnTo>
                  <a:lnTo>
                    <a:pt x="290766" y="123278"/>
                  </a:lnTo>
                  <a:lnTo>
                    <a:pt x="293789" y="118719"/>
                  </a:lnTo>
                  <a:lnTo>
                    <a:pt x="293789" y="114160"/>
                  </a:lnTo>
                  <a:close/>
                </a:path>
                <a:path w="825500" h="126364">
                  <a:moveTo>
                    <a:pt x="429272" y="18262"/>
                  </a:moveTo>
                  <a:lnTo>
                    <a:pt x="372973" y="18262"/>
                  </a:lnTo>
                  <a:lnTo>
                    <a:pt x="372973" y="0"/>
                  </a:lnTo>
                  <a:lnTo>
                    <a:pt x="362305" y="0"/>
                  </a:lnTo>
                  <a:lnTo>
                    <a:pt x="360768" y="3035"/>
                  </a:lnTo>
                  <a:lnTo>
                    <a:pt x="360768" y="18262"/>
                  </a:lnTo>
                  <a:lnTo>
                    <a:pt x="307479" y="18262"/>
                  </a:lnTo>
                  <a:lnTo>
                    <a:pt x="304457" y="19799"/>
                  </a:lnTo>
                  <a:lnTo>
                    <a:pt x="304457" y="28930"/>
                  </a:lnTo>
                  <a:lnTo>
                    <a:pt x="309029" y="30416"/>
                  </a:lnTo>
                  <a:lnTo>
                    <a:pt x="345541" y="30416"/>
                  </a:lnTo>
                  <a:lnTo>
                    <a:pt x="343509" y="57162"/>
                  </a:lnTo>
                  <a:lnTo>
                    <a:pt x="338328" y="78778"/>
                  </a:lnTo>
                  <a:lnTo>
                    <a:pt x="328015" y="96393"/>
                  </a:lnTo>
                  <a:lnTo>
                    <a:pt x="310553" y="111125"/>
                  </a:lnTo>
                  <a:lnTo>
                    <a:pt x="305943" y="115697"/>
                  </a:lnTo>
                  <a:lnTo>
                    <a:pt x="305943" y="121793"/>
                  </a:lnTo>
                  <a:lnTo>
                    <a:pt x="309029" y="124828"/>
                  </a:lnTo>
                  <a:lnTo>
                    <a:pt x="312051" y="124828"/>
                  </a:lnTo>
                  <a:lnTo>
                    <a:pt x="316712" y="123266"/>
                  </a:lnTo>
                  <a:lnTo>
                    <a:pt x="344817" y="93865"/>
                  </a:lnTo>
                  <a:lnTo>
                    <a:pt x="354660" y="60871"/>
                  </a:lnTo>
                  <a:lnTo>
                    <a:pt x="403377" y="60871"/>
                  </a:lnTo>
                  <a:lnTo>
                    <a:pt x="403352" y="70154"/>
                  </a:lnTo>
                  <a:lnTo>
                    <a:pt x="401942" y="78778"/>
                  </a:lnTo>
                  <a:lnTo>
                    <a:pt x="401891" y="88315"/>
                  </a:lnTo>
                  <a:lnTo>
                    <a:pt x="398818" y="105029"/>
                  </a:lnTo>
                  <a:lnTo>
                    <a:pt x="397332" y="108051"/>
                  </a:lnTo>
                  <a:lnTo>
                    <a:pt x="392760" y="112623"/>
                  </a:lnTo>
                  <a:lnTo>
                    <a:pt x="362305" y="112623"/>
                  </a:lnTo>
                  <a:lnTo>
                    <a:pt x="362305" y="118719"/>
                  </a:lnTo>
                  <a:lnTo>
                    <a:pt x="363842" y="123278"/>
                  </a:lnTo>
                  <a:lnTo>
                    <a:pt x="379018" y="123278"/>
                  </a:lnTo>
                  <a:lnTo>
                    <a:pt x="412699" y="87909"/>
                  </a:lnTo>
                  <a:lnTo>
                    <a:pt x="414045" y="63957"/>
                  </a:lnTo>
                  <a:lnTo>
                    <a:pt x="414045" y="60871"/>
                  </a:lnTo>
                  <a:lnTo>
                    <a:pt x="414045" y="50215"/>
                  </a:lnTo>
                  <a:lnTo>
                    <a:pt x="356196" y="50215"/>
                  </a:lnTo>
                  <a:lnTo>
                    <a:pt x="356196" y="42621"/>
                  </a:lnTo>
                  <a:lnTo>
                    <a:pt x="357733" y="38061"/>
                  </a:lnTo>
                  <a:lnTo>
                    <a:pt x="357733" y="30416"/>
                  </a:lnTo>
                  <a:lnTo>
                    <a:pt x="426250" y="30416"/>
                  </a:lnTo>
                  <a:lnTo>
                    <a:pt x="429272" y="28930"/>
                  </a:lnTo>
                  <a:lnTo>
                    <a:pt x="429272" y="18262"/>
                  </a:lnTo>
                  <a:close/>
                </a:path>
                <a:path w="825500" h="126364">
                  <a:moveTo>
                    <a:pt x="555625" y="31953"/>
                  </a:moveTo>
                  <a:lnTo>
                    <a:pt x="546506" y="30416"/>
                  </a:lnTo>
                  <a:lnTo>
                    <a:pt x="491680" y="30416"/>
                  </a:lnTo>
                  <a:lnTo>
                    <a:pt x="494715" y="25857"/>
                  </a:lnTo>
                  <a:lnTo>
                    <a:pt x="502348" y="15240"/>
                  </a:lnTo>
                  <a:lnTo>
                    <a:pt x="502348" y="7594"/>
                  </a:lnTo>
                  <a:lnTo>
                    <a:pt x="497789" y="6108"/>
                  </a:lnTo>
                  <a:lnTo>
                    <a:pt x="491680" y="6108"/>
                  </a:lnTo>
                  <a:lnTo>
                    <a:pt x="490143" y="9131"/>
                  </a:lnTo>
                  <a:lnTo>
                    <a:pt x="488657" y="12153"/>
                  </a:lnTo>
                  <a:lnTo>
                    <a:pt x="480961" y="26695"/>
                  </a:lnTo>
                  <a:lnTo>
                    <a:pt x="471703" y="40513"/>
                  </a:lnTo>
                  <a:lnTo>
                    <a:pt x="461022" y="53479"/>
                  </a:lnTo>
                  <a:lnTo>
                    <a:pt x="449072" y="65443"/>
                  </a:lnTo>
                  <a:lnTo>
                    <a:pt x="444500" y="71539"/>
                  </a:lnTo>
                  <a:lnTo>
                    <a:pt x="442963" y="71539"/>
                  </a:lnTo>
                  <a:lnTo>
                    <a:pt x="442963" y="77647"/>
                  </a:lnTo>
                  <a:lnTo>
                    <a:pt x="445998" y="79133"/>
                  </a:lnTo>
                  <a:lnTo>
                    <a:pt x="450608" y="79133"/>
                  </a:lnTo>
                  <a:lnTo>
                    <a:pt x="478688" y="49999"/>
                  </a:lnTo>
                  <a:lnTo>
                    <a:pt x="485584" y="41084"/>
                  </a:lnTo>
                  <a:lnTo>
                    <a:pt x="540397" y="41084"/>
                  </a:lnTo>
                  <a:lnTo>
                    <a:pt x="540397" y="48717"/>
                  </a:lnTo>
                  <a:lnTo>
                    <a:pt x="537375" y="51752"/>
                  </a:lnTo>
                  <a:lnTo>
                    <a:pt x="527405" y="64744"/>
                  </a:lnTo>
                  <a:lnTo>
                    <a:pt x="518325" y="74587"/>
                  </a:lnTo>
                  <a:lnTo>
                    <a:pt x="503885" y="88315"/>
                  </a:lnTo>
                  <a:lnTo>
                    <a:pt x="499275" y="83693"/>
                  </a:lnTo>
                  <a:lnTo>
                    <a:pt x="488657" y="76111"/>
                  </a:lnTo>
                  <a:lnTo>
                    <a:pt x="479526" y="71539"/>
                  </a:lnTo>
                  <a:lnTo>
                    <a:pt x="474967" y="71539"/>
                  </a:lnTo>
                  <a:lnTo>
                    <a:pt x="471893" y="73075"/>
                  </a:lnTo>
                  <a:lnTo>
                    <a:pt x="471893" y="79133"/>
                  </a:lnTo>
                  <a:lnTo>
                    <a:pt x="473430" y="80670"/>
                  </a:lnTo>
                  <a:lnTo>
                    <a:pt x="484098" y="86766"/>
                  </a:lnTo>
                  <a:lnTo>
                    <a:pt x="489534" y="90855"/>
                  </a:lnTo>
                  <a:lnTo>
                    <a:pt x="497967" y="97802"/>
                  </a:lnTo>
                  <a:lnTo>
                    <a:pt x="507834" y="106464"/>
                  </a:lnTo>
                  <a:lnTo>
                    <a:pt x="517575" y="115697"/>
                  </a:lnTo>
                  <a:lnTo>
                    <a:pt x="520611" y="117233"/>
                  </a:lnTo>
                  <a:lnTo>
                    <a:pt x="522147" y="118719"/>
                  </a:lnTo>
                  <a:lnTo>
                    <a:pt x="528193" y="118719"/>
                  </a:lnTo>
                  <a:lnTo>
                    <a:pt x="531279" y="115697"/>
                  </a:lnTo>
                  <a:lnTo>
                    <a:pt x="531279" y="111125"/>
                  </a:lnTo>
                  <a:lnTo>
                    <a:pt x="528193" y="109588"/>
                  </a:lnTo>
                  <a:lnTo>
                    <a:pt x="525170" y="106565"/>
                  </a:lnTo>
                  <a:lnTo>
                    <a:pt x="523633" y="103492"/>
                  </a:lnTo>
                  <a:lnTo>
                    <a:pt x="516039" y="98920"/>
                  </a:lnTo>
                  <a:lnTo>
                    <a:pt x="511479" y="94361"/>
                  </a:lnTo>
                  <a:lnTo>
                    <a:pt x="546506" y="59385"/>
                  </a:lnTo>
                  <a:lnTo>
                    <a:pt x="552551" y="50215"/>
                  </a:lnTo>
                  <a:lnTo>
                    <a:pt x="555625" y="45643"/>
                  </a:lnTo>
                  <a:lnTo>
                    <a:pt x="555625" y="41084"/>
                  </a:lnTo>
                  <a:lnTo>
                    <a:pt x="555625" y="31953"/>
                  </a:lnTo>
                  <a:close/>
                </a:path>
                <a:path w="825500" h="126364">
                  <a:moveTo>
                    <a:pt x="692607" y="62420"/>
                  </a:moveTo>
                  <a:lnTo>
                    <a:pt x="671118" y="19799"/>
                  </a:lnTo>
                  <a:lnTo>
                    <a:pt x="636295" y="9131"/>
                  </a:lnTo>
                  <a:lnTo>
                    <a:pt x="627164" y="10629"/>
                  </a:lnTo>
                  <a:lnTo>
                    <a:pt x="627164" y="19799"/>
                  </a:lnTo>
                  <a:lnTo>
                    <a:pt x="624814" y="34201"/>
                  </a:lnTo>
                  <a:lnTo>
                    <a:pt x="613473" y="77647"/>
                  </a:lnTo>
                  <a:lnTo>
                    <a:pt x="604342" y="95897"/>
                  </a:lnTo>
                  <a:lnTo>
                    <a:pt x="598246" y="95897"/>
                  </a:lnTo>
                  <a:lnTo>
                    <a:pt x="592899" y="94221"/>
                  </a:lnTo>
                  <a:lnTo>
                    <a:pt x="588543" y="89242"/>
                  </a:lnTo>
                  <a:lnTo>
                    <a:pt x="585622" y="81127"/>
                  </a:lnTo>
                  <a:lnTo>
                    <a:pt x="584581" y="70281"/>
                  </a:lnTo>
                  <a:lnTo>
                    <a:pt x="584669" y="68884"/>
                  </a:lnTo>
                  <a:lnTo>
                    <a:pt x="608914" y="25857"/>
                  </a:lnTo>
                  <a:lnTo>
                    <a:pt x="616496" y="21285"/>
                  </a:lnTo>
                  <a:lnTo>
                    <a:pt x="622604" y="21285"/>
                  </a:lnTo>
                  <a:lnTo>
                    <a:pt x="627164" y="19799"/>
                  </a:lnTo>
                  <a:lnTo>
                    <a:pt x="627164" y="10629"/>
                  </a:lnTo>
                  <a:lnTo>
                    <a:pt x="610895" y="13296"/>
                  </a:lnTo>
                  <a:lnTo>
                    <a:pt x="590626" y="25298"/>
                  </a:lnTo>
                  <a:lnTo>
                    <a:pt x="577202" y="44450"/>
                  </a:lnTo>
                  <a:lnTo>
                    <a:pt x="572350" y="70002"/>
                  </a:lnTo>
                  <a:lnTo>
                    <a:pt x="574243" y="85598"/>
                  </a:lnTo>
                  <a:lnTo>
                    <a:pt x="579577" y="97612"/>
                  </a:lnTo>
                  <a:lnTo>
                    <a:pt x="587768" y="105333"/>
                  </a:lnTo>
                  <a:lnTo>
                    <a:pt x="598246" y="108051"/>
                  </a:lnTo>
                  <a:lnTo>
                    <a:pt x="605434" y="106756"/>
                  </a:lnTo>
                  <a:lnTo>
                    <a:pt x="628891" y="68884"/>
                  </a:lnTo>
                  <a:lnTo>
                    <a:pt x="639318" y="19799"/>
                  </a:lnTo>
                  <a:lnTo>
                    <a:pt x="651522" y="19799"/>
                  </a:lnTo>
                  <a:lnTo>
                    <a:pt x="679513" y="52641"/>
                  </a:lnTo>
                  <a:lnTo>
                    <a:pt x="680440" y="62395"/>
                  </a:lnTo>
                  <a:lnTo>
                    <a:pt x="679894" y="70281"/>
                  </a:lnTo>
                  <a:lnTo>
                    <a:pt x="651522" y="105029"/>
                  </a:lnTo>
                  <a:lnTo>
                    <a:pt x="642404" y="106565"/>
                  </a:lnTo>
                  <a:lnTo>
                    <a:pt x="637832" y="106565"/>
                  </a:lnTo>
                  <a:lnTo>
                    <a:pt x="631736" y="108051"/>
                  </a:lnTo>
                  <a:lnTo>
                    <a:pt x="628700" y="108051"/>
                  </a:lnTo>
                  <a:lnTo>
                    <a:pt x="628700" y="118719"/>
                  </a:lnTo>
                  <a:lnTo>
                    <a:pt x="642404" y="118719"/>
                  </a:lnTo>
                  <a:lnTo>
                    <a:pt x="649236" y="117297"/>
                  </a:lnTo>
                  <a:lnTo>
                    <a:pt x="682345" y="96024"/>
                  </a:lnTo>
                  <a:lnTo>
                    <a:pt x="692035" y="71920"/>
                  </a:lnTo>
                  <a:lnTo>
                    <a:pt x="692607" y="62420"/>
                  </a:lnTo>
                  <a:close/>
                </a:path>
                <a:path w="825500" h="126364">
                  <a:moveTo>
                    <a:pt x="815936" y="16852"/>
                  </a:moveTo>
                  <a:lnTo>
                    <a:pt x="716965" y="16852"/>
                  </a:lnTo>
                  <a:lnTo>
                    <a:pt x="716965" y="27012"/>
                  </a:lnTo>
                  <a:lnTo>
                    <a:pt x="716965" y="29552"/>
                  </a:lnTo>
                  <a:lnTo>
                    <a:pt x="814171" y="29552"/>
                  </a:lnTo>
                  <a:lnTo>
                    <a:pt x="814171" y="27012"/>
                  </a:lnTo>
                  <a:lnTo>
                    <a:pt x="815936" y="27012"/>
                  </a:lnTo>
                  <a:lnTo>
                    <a:pt x="815936" y="16852"/>
                  </a:lnTo>
                  <a:close/>
                </a:path>
                <a:path w="825500" h="126364">
                  <a:moveTo>
                    <a:pt x="825055" y="96862"/>
                  </a:moveTo>
                  <a:lnTo>
                    <a:pt x="707834" y="96862"/>
                  </a:lnTo>
                  <a:lnTo>
                    <a:pt x="707834" y="108292"/>
                  </a:lnTo>
                  <a:lnTo>
                    <a:pt x="707834" y="109562"/>
                  </a:lnTo>
                  <a:lnTo>
                    <a:pt x="823328" y="109562"/>
                  </a:lnTo>
                  <a:lnTo>
                    <a:pt x="823328" y="108292"/>
                  </a:lnTo>
                  <a:lnTo>
                    <a:pt x="825055" y="108292"/>
                  </a:lnTo>
                  <a:lnTo>
                    <a:pt x="825055" y="96862"/>
                  </a:lnTo>
                  <a:close/>
                </a:path>
              </a:pathLst>
            </a:custGeom>
            <a:solidFill>
              <a:srgbClr val="4D4D4F"/>
            </a:solidFill>
          </p:spPr>
          <p:txBody>
            <a:bodyPr wrap="square" lIns="0" tIns="0" rIns="0" bIns="0" rtlCol="0"/>
            <a:lstStyle/>
            <a:p>
              <a:endParaRPr/>
            </a:p>
          </p:txBody>
        </p:sp>
        <p:pic>
          <p:nvPicPr>
            <p:cNvPr id="25" name="object 25"/>
            <p:cNvPicPr/>
            <p:nvPr/>
          </p:nvPicPr>
          <p:blipFill>
            <a:blip r:embed="rId18" cstate="print"/>
            <a:stretch>
              <a:fillRect/>
            </a:stretch>
          </p:blipFill>
          <p:spPr>
            <a:xfrm>
              <a:off x="2155532" y="2534043"/>
              <a:ext cx="2779661" cy="129438"/>
            </a:xfrm>
            <a:prstGeom prst="rect">
              <a:avLst/>
            </a:prstGeom>
          </p:spPr>
        </p:pic>
      </p:grpSp>
      <p:grpSp>
        <p:nvGrpSpPr>
          <p:cNvPr id="26" name="object 26"/>
          <p:cNvGrpSpPr/>
          <p:nvPr/>
        </p:nvGrpSpPr>
        <p:grpSpPr>
          <a:xfrm>
            <a:off x="5034114" y="2537116"/>
            <a:ext cx="1786255" cy="125095"/>
            <a:chOff x="5034114" y="2537116"/>
            <a:chExt cx="1786255" cy="125095"/>
          </a:xfrm>
        </p:grpSpPr>
        <p:pic>
          <p:nvPicPr>
            <p:cNvPr id="27" name="object 27"/>
            <p:cNvPicPr/>
            <p:nvPr/>
          </p:nvPicPr>
          <p:blipFill>
            <a:blip r:embed="rId19" cstate="print"/>
            <a:stretch>
              <a:fillRect/>
            </a:stretch>
          </p:blipFill>
          <p:spPr>
            <a:xfrm>
              <a:off x="5034114" y="2537116"/>
              <a:ext cx="776338" cy="124828"/>
            </a:xfrm>
            <a:prstGeom prst="rect">
              <a:avLst/>
            </a:prstGeom>
          </p:spPr>
        </p:pic>
        <p:sp>
          <p:nvSpPr>
            <p:cNvPr id="28" name="object 28"/>
            <p:cNvSpPr/>
            <p:nvPr/>
          </p:nvSpPr>
          <p:spPr>
            <a:xfrm>
              <a:off x="5822658" y="2544711"/>
              <a:ext cx="344170" cy="109855"/>
            </a:xfrm>
            <a:custGeom>
              <a:avLst/>
              <a:gdLst/>
              <a:ahLst/>
              <a:cxnLst/>
              <a:rect l="l" t="t" r="r" b="b"/>
              <a:pathLst>
                <a:path w="344170" h="109855">
                  <a:moveTo>
                    <a:pt x="120243" y="48717"/>
                  </a:moveTo>
                  <a:lnTo>
                    <a:pt x="0" y="48717"/>
                  </a:lnTo>
                  <a:lnTo>
                    <a:pt x="0" y="60921"/>
                  </a:lnTo>
                  <a:lnTo>
                    <a:pt x="120243" y="60921"/>
                  </a:lnTo>
                  <a:lnTo>
                    <a:pt x="120243" y="48717"/>
                  </a:lnTo>
                  <a:close/>
                </a:path>
                <a:path w="344170" h="109855">
                  <a:moveTo>
                    <a:pt x="182651" y="50253"/>
                  </a:moveTo>
                  <a:lnTo>
                    <a:pt x="143764" y="35420"/>
                  </a:lnTo>
                  <a:lnTo>
                    <a:pt x="140042" y="35026"/>
                  </a:lnTo>
                  <a:lnTo>
                    <a:pt x="135483" y="35026"/>
                  </a:lnTo>
                  <a:lnTo>
                    <a:pt x="135483" y="44157"/>
                  </a:lnTo>
                  <a:lnTo>
                    <a:pt x="138506" y="45694"/>
                  </a:lnTo>
                  <a:lnTo>
                    <a:pt x="141579" y="47180"/>
                  </a:lnTo>
                  <a:lnTo>
                    <a:pt x="154686" y="51396"/>
                  </a:lnTo>
                  <a:lnTo>
                    <a:pt x="161455" y="54063"/>
                  </a:lnTo>
                  <a:lnTo>
                    <a:pt x="168960" y="57848"/>
                  </a:lnTo>
                  <a:lnTo>
                    <a:pt x="176555" y="60921"/>
                  </a:lnTo>
                  <a:lnTo>
                    <a:pt x="176555" y="62407"/>
                  </a:lnTo>
                  <a:lnTo>
                    <a:pt x="181114" y="62407"/>
                  </a:lnTo>
                  <a:lnTo>
                    <a:pt x="182651" y="57848"/>
                  </a:lnTo>
                  <a:lnTo>
                    <a:pt x="182651" y="50253"/>
                  </a:lnTo>
                  <a:close/>
                </a:path>
                <a:path w="344170" h="109855">
                  <a:moveTo>
                    <a:pt x="194856" y="15227"/>
                  </a:moveTo>
                  <a:lnTo>
                    <a:pt x="190296" y="13690"/>
                  </a:lnTo>
                  <a:lnTo>
                    <a:pt x="184188" y="10668"/>
                  </a:lnTo>
                  <a:lnTo>
                    <a:pt x="171678" y="5803"/>
                  </a:lnTo>
                  <a:lnTo>
                    <a:pt x="161734" y="2489"/>
                  </a:lnTo>
                  <a:lnTo>
                    <a:pt x="154647" y="609"/>
                  </a:lnTo>
                  <a:lnTo>
                    <a:pt x="150710" y="0"/>
                  </a:lnTo>
                  <a:lnTo>
                    <a:pt x="146138" y="0"/>
                  </a:lnTo>
                  <a:lnTo>
                    <a:pt x="146138" y="9131"/>
                  </a:lnTo>
                  <a:lnTo>
                    <a:pt x="152196" y="12204"/>
                  </a:lnTo>
                  <a:lnTo>
                    <a:pt x="158851" y="14503"/>
                  </a:lnTo>
                  <a:lnTo>
                    <a:pt x="165354" y="16941"/>
                  </a:lnTo>
                  <a:lnTo>
                    <a:pt x="172123" y="19672"/>
                  </a:lnTo>
                  <a:lnTo>
                    <a:pt x="179628" y="22821"/>
                  </a:lnTo>
                  <a:lnTo>
                    <a:pt x="187223" y="27432"/>
                  </a:lnTo>
                  <a:lnTo>
                    <a:pt x="191782" y="27432"/>
                  </a:lnTo>
                  <a:lnTo>
                    <a:pt x="194856" y="22821"/>
                  </a:lnTo>
                  <a:lnTo>
                    <a:pt x="194856" y="15227"/>
                  </a:lnTo>
                  <a:close/>
                </a:path>
                <a:path w="344170" h="109855">
                  <a:moveTo>
                    <a:pt x="246608" y="21336"/>
                  </a:moveTo>
                  <a:lnTo>
                    <a:pt x="237477" y="21336"/>
                  </a:lnTo>
                  <a:lnTo>
                    <a:pt x="235940" y="22821"/>
                  </a:lnTo>
                  <a:lnTo>
                    <a:pt x="235940" y="24358"/>
                  </a:lnTo>
                  <a:lnTo>
                    <a:pt x="234403" y="27432"/>
                  </a:lnTo>
                  <a:lnTo>
                    <a:pt x="206819" y="72898"/>
                  </a:lnTo>
                  <a:lnTo>
                    <a:pt x="144602" y="97434"/>
                  </a:lnTo>
                  <a:lnTo>
                    <a:pt x="141579" y="97434"/>
                  </a:lnTo>
                  <a:lnTo>
                    <a:pt x="141579" y="109639"/>
                  </a:lnTo>
                  <a:lnTo>
                    <a:pt x="147637" y="109639"/>
                  </a:lnTo>
                  <a:lnTo>
                    <a:pt x="154508" y="108953"/>
                  </a:lnTo>
                  <a:lnTo>
                    <a:pt x="194525" y="96139"/>
                  </a:lnTo>
                  <a:lnTo>
                    <a:pt x="230543" y="63385"/>
                  </a:lnTo>
                  <a:lnTo>
                    <a:pt x="246608" y="27432"/>
                  </a:lnTo>
                  <a:lnTo>
                    <a:pt x="246608" y="21336"/>
                  </a:lnTo>
                  <a:close/>
                </a:path>
                <a:path w="344170" h="109855">
                  <a:moveTo>
                    <a:pt x="344030" y="27432"/>
                  </a:moveTo>
                  <a:lnTo>
                    <a:pt x="340956" y="22821"/>
                  </a:lnTo>
                  <a:lnTo>
                    <a:pt x="264858" y="22821"/>
                  </a:lnTo>
                  <a:lnTo>
                    <a:pt x="264858" y="33489"/>
                  </a:lnTo>
                  <a:lnTo>
                    <a:pt x="331825" y="33489"/>
                  </a:lnTo>
                  <a:lnTo>
                    <a:pt x="333375" y="36563"/>
                  </a:lnTo>
                  <a:lnTo>
                    <a:pt x="333375" y="59385"/>
                  </a:lnTo>
                  <a:lnTo>
                    <a:pt x="266395" y="59385"/>
                  </a:lnTo>
                  <a:lnTo>
                    <a:pt x="266395" y="70053"/>
                  </a:lnTo>
                  <a:lnTo>
                    <a:pt x="333375" y="70053"/>
                  </a:lnTo>
                  <a:lnTo>
                    <a:pt x="333375" y="94411"/>
                  </a:lnTo>
                  <a:lnTo>
                    <a:pt x="331825" y="97434"/>
                  </a:lnTo>
                  <a:lnTo>
                    <a:pt x="263321" y="97434"/>
                  </a:lnTo>
                  <a:lnTo>
                    <a:pt x="263321" y="106565"/>
                  </a:lnTo>
                  <a:lnTo>
                    <a:pt x="267881" y="108102"/>
                  </a:lnTo>
                  <a:lnTo>
                    <a:pt x="340956" y="108102"/>
                  </a:lnTo>
                  <a:lnTo>
                    <a:pt x="344030" y="103530"/>
                  </a:lnTo>
                  <a:lnTo>
                    <a:pt x="344030" y="27432"/>
                  </a:lnTo>
                  <a:close/>
                </a:path>
              </a:pathLst>
            </a:custGeom>
            <a:solidFill>
              <a:srgbClr val="4D4D4F"/>
            </a:solidFill>
          </p:spPr>
          <p:txBody>
            <a:bodyPr wrap="square" lIns="0" tIns="0" rIns="0" bIns="0" rtlCol="0"/>
            <a:lstStyle/>
            <a:p>
              <a:endParaRPr/>
            </a:p>
          </p:txBody>
        </p:sp>
        <p:pic>
          <p:nvPicPr>
            <p:cNvPr id="29" name="object 29"/>
            <p:cNvPicPr/>
            <p:nvPr/>
          </p:nvPicPr>
          <p:blipFill>
            <a:blip r:embed="rId20" cstate="print"/>
            <a:stretch>
              <a:fillRect/>
            </a:stretch>
          </p:blipFill>
          <p:spPr>
            <a:xfrm>
              <a:off x="6186487" y="2549270"/>
              <a:ext cx="111125" cy="105079"/>
            </a:xfrm>
            <a:prstGeom prst="rect">
              <a:avLst/>
            </a:prstGeom>
          </p:spPr>
        </p:pic>
        <p:pic>
          <p:nvPicPr>
            <p:cNvPr id="30" name="object 30"/>
            <p:cNvPicPr/>
            <p:nvPr/>
          </p:nvPicPr>
          <p:blipFill>
            <a:blip r:embed="rId21" cstate="print"/>
            <a:stretch>
              <a:fillRect/>
            </a:stretch>
          </p:blipFill>
          <p:spPr>
            <a:xfrm>
              <a:off x="6317411" y="2537116"/>
              <a:ext cx="502335" cy="121792"/>
            </a:xfrm>
            <a:prstGeom prst="rect">
              <a:avLst/>
            </a:prstGeom>
          </p:spPr>
        </p:pic>
      </p:grpSp>
      <p:pic>
        <p:nvPicPr>
          <p:cNvPr id="31" name="object 31"/>
          <p:cNvPicPr/>
          <p:nvPr/>
        </p:nvPicPr>
        <p:blipFill>
          <a:blip r:embed="rId22" cstate="print"/>
          <a:stretch>
            <a:fillRect/>
          </a:stretch>
        </p:blipFill>
        <p:spPr>
          <a:xfrm>
            <a:off x="715467" y="2792856"/>
            <a:ext cx="1089914" cy="126352"/>
          </a:xfrm>
          <a:prstGeom prst="rect">
            <a:avLst/>
          </a:prstGeom>
        </p:spPr>
      </p:pic>
      <p:pic>
        <p:nvPicPr>
          <p:cNvPr id="32" name="object 32"/>
          <p:cNvPicPr/>
          <p:nvPr/>
        </p:nvPicPr>
        <p:blipFill>
          <a:blip r:embed="rId23" cstate="print"/>
          <a:stretch>
            <a:fillRect/>
          </a:stretch>
        </p:blipFill>
        <p:spPr>
          <a:xfrm>
            <a:off x="1905889" y="2791320"/>
            <a:ext cx="1338072" cy="127889"/>
          </a:xfrm>
          <a:prstGeom prst="rect">
            <a:avLst/>
          </a:prstGeom>
        </p:spPr>
      </p:pic>
      <p:pic>
        <p:nvPicPr>
          <p:cNvPr id="33" name="object 33"/>
          <p:cNvPicPr/>
          <p:nvPr/>
        </p:nvPicPr>
        <p:blipFill>
          <a:blip r:embed="rId24" cstate="print"/>
          <a:stretch>
            <a:fillRect/>
          </a:stretch>
        </p:blipFill>
        <p:spPr>
          <a:xfrm>
            <a:off x="3298723" y="2791320"/>
            <a:ext cx="3278987" cy="127889"/>
          </a:xfrm>
          <a:prstGeom prst="rect">
            <a:avLst/>
          </a:prstGeom>
        </p:spPr>
      </p:pic>
      <p:grpSp>
        <p:nvGrpSpPr>
          <p:cNvPr id="34" name="object 34"/>
          <p:cNvGrpSpPr/>
          <p:nvPr/>
        </p:nvGrpSpPr>
        <p:grpSpPr>
          <a:xfrm>
            <a:off x="852487" y="3053155"/>
            <a:ext cx="436880" cy="117475"/>
            <a:chOff x="852487" y="3053155"/>
            <a:chExt cx="436880" cy="117475"/>
          </a:xfrm>
        </p:grpSpPr>
        <p:pic>
          <p:nvPicPr>
            <p:cNvPr id="35" name="object 35"/>
            <p:cNvPicPr/>
            <p:nvPr/>
          </p:nvPicPr>
          <p:blipFill>
            <a:blip r:embed="rId25" cstate="print"/>
            <a:stretch>
              <a:fillRect/>
            </a:stretch>
          </p:blipFill>
          <p:spPr>
            <a:xfrm>
              <a:off x="852487" y="3054692"/>
              <a:ext cx="121742" cy="115697"/>
            </a:xfrm>
            <a:prstGeom prst="rect">
              <a:avLst/>
            </a:prstGeom>
          </p:spPr>
        </p:pic>
        <p:pic>
          <p:nvPicPr>
            <p:cNvPr id="36" name="object 36"/>
            <p:cNvPicPr/>
            <p:nvPr/>
          </p:nvPicPr>
          <p:blipFill>
            <a:blip r:embed="rId26" cstate="print"/>
            <a:stretch>
              <a:fillRect/>
            </a:stretch>
          </p:blipFill>
          <p:spPr>
            <a:xfrm>
              <a:off x="995690" y="3053155"/>
              <a:ext cx="293651" cy="117233"/>
            </a:xfrm>
            <a:prstGeom prst="rect">
              <a:avLst/>
            </a:prstGeom>
          </p:spPr>
        </p:pic>
      </p:grpSp>
      <p:pic>
        <p:nvPicPr>
          <p:cNvPr id="37" name="object 37"/>
          <p:cNvPicPr/>
          <p:nvPr/>
        </p:nvPicPr>
        <p:blipFill>
          <a:blip r:embed="rId27" cstate="print"/>
          <a:stretch>
            <a:fillRect/>
          </a:stretch>
        </p:blipFill>
        <p:spPr>
          <a:xfrm>
            <a:off x="1386776" y="3048596"/>
            <a:ext cx="2160092" cy="127838"/>
          </a:xfrm>
          <a:prstGeom prst="rect">
            <a:avLst/>
          </a:prstGeom>
        </p:spPr>
      </p:pic>
      <p:pic>
        <p:nvPicPr>
          <p:cNvPr id="38" name="object 38"/>
          <p:cNvPicPr/>
          <p:nvPr/>
        </p:nvPicPr>
        <p:blipFill>
          <a:blip r:embed="rId28" cstate="print"/>
          <a:stretch>
            <a:fillRect/>
          </a:stretch>
        </p:blipFill>
        <p:spPr>
          <a:xfrm>
            <a:off x="3650411" y="3048596"/>
            <a:ext cx="2942526" cy="127838"/>
          </a:xfrm>
          <a:prstGeom prst="rect">
            <a:avLst/>
          </a:prstGeom>
        </p:spPr>
      </p:pic>
      <p:pic>
        <p:nvPicPr>
          <p:cNvPr id="39" name="object 39"/>
          <p:cNvPicPr/>
          <p:nvPr/>
        </p:nvPicPr>
        <p:blipFill>
          <a:blip r:embed="rId29" cstate="print"/>
          <a:stretch>
            <a:fillRect/>
          </a:stretch>
        </p:blipFill>
        <p:spPr>
          <a:xfrm>
            <a:off x="6691858" y="3048596"/>
            <a:ext cx="126352" cy="126352"/>
          </a:xfrm>
          <a:prstGeom prst="rect">
            <a:avLst/>
          </a:prstGeom>
        </p:spPr>
      </p:pic>
      <p:pic>
        <p:nvPicPr>
          <p:cNvPr id="40" name="object 40"/>
          <p:cNvPicPr/>
          <p:nvPr/>
        </p:nvPicPr>
        <p:blipFill>
          <a:blip r:embed="rId30" cstate="print"/>
          <a:stretch>
            <a:fillRect/>
          </a:stretch>
        </p:blipFill>
        <p:spPr>
          <a:xfrm>
            <a:off x="715467" y="3304336"/>
            <a:ext cx="1657743" cy="127888"/>
          </a:xfrm>
          <a:prstGeom prst="rect">
            <a:avLst/>
          </a:prstGeom>
        </p:spPr>
      </p:pic>
      <p:pic>
        <p:nvPicPr>
          <p:cNvPr id="41" name="object 41"/>
          <p:cNvPicPr/>
          <p:nvPr/>
        </p:nvPicPr>
        <p:blipFill>
          <a:blip r:embed="rId31" cstate="print"/>
          <a:stretch>
            <a:fillRect/>
          </a:stretch>
        </p:blipFill>
        <p:spPr>
          <a:xfrm>
            <a:off x="2472131" y="3302787"/>
            <a:ext cx="4344543" cy="129438"/>
          </a:xfrm>
          <a:prstGeom prst="rect">
            <a:avLst/>
          </a:prstGeom>
        </p:spPr>
      </p:pic>
      <p:grpSp>
        <p:nvGrpSpPr>
          <p:cNvPr id="42" name="object 42"/>
          <p:cNvGrpSpPr/>
          <p:nvPr/>
        </p:nvGrpSpPr>
        <p:grpSpPr>
          <a:xfrm>
            <a:off x="720026" y="3558526"/>
            <a:ext cx="2985770" cy="130175"/>
            <a:chOff x="720026" y="3558526"/>
            <a:chExt cx="2985770" cy="130175"/>
          </a:xfrm>
        </p:grpSpPr>
        <p:pic>
          <p:nvPicPr>
            <p:cNvPr id="43" name="object 43"/>
            <p:cNvPicPr/>
            <p:nvPr/>
          </p:nvPicPr>
          <p:blipFill>
            <a:blip r:embed="rId32" cstate="print"/>
            <a:stretch>
              <a:fillRect/>
            </a:stretch>
          </p:blipFill>
          <p:spPr>
            <a:xfrm>
              <a:off x="720026" y="3558526"/>
              <a:ext cx="372960" cy="124866"/>
            </a:xfrm>
            <a:prstGeom prst="rect">
              <a:avLst/>
            </a:prstGeom>
          </p:spPr>
        </p:pic>
        <p:pic>
          <p:nvPicPr>
            <p:cNvPr id="44" name="object 44"/>
            <p:cNvPicPr/>
            <p:nvPr/>
          </p:nvPicPr>
          <p:blipFill>
            <a:blip r:embed="rId33" cstate="print"/>
            <a:stretch>
              <a:fillRect/>
            </a:stretch>
          </p:blipFill>
          <p:spPr>
            <a:xfrm>
              <a:off x="1137145" y="3561079"/>
              <a:ext cx="2568028" cy="127000"/>
            </a:xfrm>
            <a:prstGeom prst="rect">
              <a:avLst/>
            </a:prstGeom>
          </p:spPr>
        </p:pic>
      </p:grpSp>
      <p:pic>
        <p:nvPicPr>
          <p:cNvPr id="45" name="object 45"/>
          <p:cNvPicPr/>
          <p:nvPr/>
        </p:nvPicPr>
        <p:blipFill>
          <a:blip r:embed="rId34" cstate="print"/>
          <a:stretch>
            <a:fillRect/>
          </a:stretch>
        </p:blipFill>
        <p:spPr>
          <a:xfrm>
            <a:off x="857046" y="3817340"/>
            <a:ext cx="1654670" cy="126352"/>
          </a:xfrm>
          <a:prstGeom prst="rect">
            <a:avLst/>
          </a:prstGeom>
        </p:spPr>
      </p:pic>
      <p:pic>
        <p:nvPicPr>
          <p:cNvPr id="46" name="object 46"/>
          <p:cNvPicPr/>
          <p:nvPr/>
        </p:nvPicPr>
        <p:blipFill>
          <a:blip r:embed="rId35" cstate="print"/>
          <a:stretch>
            <a:fillRect/>
          </a:stretch>
        </p:blipFill>
        <p:spPr>
          <a:xfrm>
            <a:off x="2613723" y="3817340"/>
            <a:ext cx="427774" cy="127850"/>
          </a:xfrm>
          <a:prstGeom prst="rect">
            <a:avLst/>
          </a:prstGeom>
        </p:spPr>
      </p:pic>
      <p:pic>
        <p:nvPicPr>
          <p:cNvPr id="47" name="object 47"/>
          <p:cNvPicPr/>
          <p:nvPr/>
        </p:nvPicPr>
        <p:blipFill>
          <a:blip r:embed="rId36" cstate="print"/>
          <a:stretch>
            <a:fillRect/>
          </a:stretch>
        </p:blipFill>
        <p:spPr>
          <a:xfrm>
            <a:off x="3157194" y="3817340"/>
            <a:ext cx="3661016" cy="127850"/>
          </a:xfrm>
          <a:prstGeom prst="rect">
            <a:avLst/>
          </a:prstGeom>
        </p:spPr>
      </p:pic>
      <p:pic>
        <p:nvPicPr>
          <p:cNvPr id="48" name="object 48"/>
          <p:cNvPicPr/>
          <p:nvPr/>
        </p:nvPicPr>
        <p:blipFill>
          <a:blip r:embed="rId37" cstate="print"/>
          <a:stretch>
            <a:fillRect/>
          </a:stretch>
        </p:blipFill>
        <p:spPr>
          <a:xfrm>
            <a:off x="717003" y="4073080"/>
            <a:ext cx="1698828" cy="127838"/>
          </a:xfrm>
          <a:prstGeom prst="rect">
            <a:avLst/>
          </a:prstGeom>
        </p:spPr>
      </p:pic>
      <p:pic>
        <p:nvPicPr>
          <p:cNvPr id="49" name="object 49"/>
          <p:cNvPicPr/>
          <p:nvPr/>
        </p:nvPicPr>
        <p:blipFill>
          <a:blip r:embed="rId38" cstate="print"/>
          <a:stretch>
            <a:fillRect/>
          </a:stretch>
        </p:blipFill>
        <p:spPr>
          <a:xfrm>
            <a:off x="2552852" y="4073080"/>
            <a:ext cx="4263821" cy="127838"/>
          </a:xfrm>
          <a:prstGeom prst="rect">
            <a:avLst/>
          </a:prstGeom>
        </p:spPr>
      </p:pic>
      <p:grpSp>
        <p:nvGrpSpPr>
          <p:cNvPr id="50" name="object 50"/>
          <p:cNvGrpSpPr/>
          <p:nvPr/>
        </p:nvGrpSpPr>
        <p:grpSpPr>
          <a:xfrm>
            <a:off x="718489" y="4330356"/>
            <a:ext cx="1403985" cy="126364"/>
            <a:chOff x="718489" y="4330356"/>
            <a:chExt cx="1403985" cy="126364"/>
          </a:xfrm>
        </p:grpSpPr>
        <p:pic>
          <p:nvPicPr>
            <p:cNvPr id="51" name="object 51"/>
            <p:cNvPicPr/>
            <p:nvPr/>
          </p:nvPicPr>
          <p:blipFill>
            <a:blip r:embed="rId39" cstate="print"/>
            <a:stretch>
              <a:fillRect/>
            </a:stretch>
          </p:blipFill>
          <p:spPr>
            <a:xfrm>
              <a:off x="718489" y="4330356"/>
              <a:ext cx="1076274" cy="126352"/>
            </a:xfrm>
            <a:prstGeom prst="rect">
              <a:avLst/>
            </a:prstGeom>
          </p:spPr>
        </p:pic>
        <p:sp>
          <p:nvSpPr>
            <p:cNvPr id="52" name="object 52"/>
            <p:cNvSpPr/>
            <p:nvPr/>
          </p:nvSpPr>
          <p:spPr>
            <a:xfrm>
              <a:off x="1806918" y="4334915"/>
              <a:ext cx="315595" cy="117475"/>
            </a:xfrm>
            <a:custGeom>
              <a:avLst/>
              <a:gdLst/>
              <a:ahLst/>
              <a:cxnLst/>
              <a:rect l="l" t="t" r="r" b="b"/>
              <a:pathLst>
                <a:path w="315594" h="117475">
                  <a:moveTo>
                    <a:pt x="120256" y="1485"/>
                  </a:moveTo>
                  <a:lnTo>
                    <a:pt x="4572" y="1485"/>
                  </a:lnTo>
                  <a:lnTo>
                    <a:pt x="4572" y="12153"/>
                  </a:lnTo>
                  <a:lnTo>
                    <a:pt x="120256" y="12153"/>
                  </a:lnTo>
                  <a:lnTo>
                    <a:pt x="120256" y="1485"/>
                  </a:lnTo>
                  <a:close/>
                </a:path>
                <a:path w="315594" h="117475">
                  <a:moveTo>
                    <a:pt x="124815" y="105003"/>
                  </a:moveTo>
                  <a:lnTo>
                    <a:pt x="70053" y="105003"/>
                  </a:lnTo>
                  <a:lnTo>
                    <a:pt x="70053" y="59283"/>
                  </a:lnTo>
                  <a:lnTo>
                    <a:pt x="115697" y="59283"/>
                  </a:lnTo>
                  <a:lnTo>
                    <a:pt x="115697" y="49136"/>
                  </a:lnTo>
                  <a:lnTo>
                    <a:pt x="70053" y="49136"/>
                  </a:lnTo>
                  <a:lnTo>
                    <a:pt x="70053" y="12293"/>
                  </a:lnTo>
                  <a:lnTo>
                    <a:pt x="59385" y="12293"/>
                  </a:lnTo>
                  <a:lnTo>
                    <a:pt x="59385" y="49136"/>
                  </a:lnTo>
                  <a:lnTo>
                    <a:pt x="59385" y="59283"/>
                  </a:lnTo>
                  <a:lnTo>
                    <a:pt x="59385" y="105003"/>
                  </a:lnTo>
                  <a:lnTo>
                    <a:pt x="31953" y="105003"/>
                  </a:lnTo>
                  <a:lnTo>
                    <a:pt x="31953" y="35153"/>
                  </a:lnTo>
                  <a:lnTo>
                    <a:pt x="31496" y="35153"/>
                  </a:lnTo>
                  <a:lnTo>
                    <a:pt x="31496" y="33883"/>
                  </a:lnTo>
                  <a:lnTo>
                    <a:pt x="21336" y="33883"/>
                  </a:lnTo>
                  <a:lnTo>
                    <a:pt x="21336" y="35153"/>
                  </a:lnTo>
                  <a:lnTo>
                    <a:pt x="21336" y="105003"/>
                  </a:lnTo>
                  <a:lnTo>
                    <a:pt x="914" y="105003"/>
                  </a:lnTo>
                  <a:lnTo>
                    <a:pt x="914" y="106286"/>
                  </a:lnTo>
                  <a:lnTo>
                    <a:pt x="0" y="106286"/>
                  </a:lnTo>
                  <a:lnTo>
                    <a:pt x="0" y="115176"/>
                  </a:lnTo>
                  <a:lnTo>
                    <a:pt x="124815" y="115176"/>
                  </a:lnTo>
                  <a:lnTo>
                    <a:pt x="124815" y="106286"/>
                  </a:lnTo>
                  <a:lnTo>
                    <a:pt x="124815" y="105003"/>
                  </a:lnTo>
                  <a:close/>
                </a:path>
                <a:path w="315594" h="117475">
                  <a:moveTo>
                    <a:pt x="258762" y="50203"/>
                  </a:moveTo>
                  <a:lnTo>
                    <a:pt x="226822" y="19799"/>
                  </a:lnTo>
                  <a:lnTo>
                    <a:pt x="217690" y="19799"/>
                  </a:lnTo>
                  <a:lnTo>
                    <a:pt x="213131" y="21285"/>
                  </a:lnTo>
                  <a:lnTo>
                    <a:pt x="213131" y="18262"/>
                  </a:lnTo>
                  <a:lnTo>
                    <a:pt x="207022" y="4559"/>
                  </a:lnTo>
                  <a:lnTo>
                    <a:pt x="204000" y="1485"/>
                  </a:lnTo>
                  <a:lnTo>
                    <a:pt x="204000" y="0"/>
                  </a:lnTo>
                  <a:lnTo>
                    <a:pt x="193332" y="0"/>
                  </a:lnTo>
                  <a:lnTo>
                    <a:pt x="193332" y="6057"/>
                  </a:lnTo>
                  <a:lnTo>
                    <a:pt x="196354" y="9131"/>
                  </a:lnTo>
                  <a:lnTo>
                    <a:pt x="197891" y="13690"/>
                  </a:lnTo>
                  <a:lnTo>
                    <a:pt x="200926" y="21285"/>
                  </a:lnTo>
                  <a:lnTo>
                    <a:pt x="202463" y="22821"/>
                  </a:lnTo>
                  <a:lnTo>
                    <a:pt x="190093" y="27381"/>
                  </a:lnTo>
                  <a:lnTo>
                    <a:pt x="182537" y="30099"/>
                  </a:lnTo>
                  <a:lnTo>
                    <a:pt x="176568" y="31953"/>
                  </a:lnTo>
                  <a:lnTo>
                    <a:pt x="171627" y="15214"/>
                  </a:lnTo>
                  <a:lnTo>
                    <a:pt x="170154" y="10566"/>
                  </a:lnTo>
                  <a:lnTo>
                    <a:pt x="168973" y="7594"/>
                  </a:lnTo>
                  <a:lnTo>
                    <a:pt x="168973" y="6057"/>
                  </a:lnTo>
                  <a:lnTo>
                    <a:pt x="167436" y="3022"/>
                  </a:lnTo>
                  <a:lnTo>
                    <a:pt x="158305" y="3022"/>
                  </a:lnTo>
                  <a:lnTo>
                    <a:pt x="158305" y="12153"/>
                  </a:lnTo>
                  <a:lnTo>
                    <a:pt x="162877" y="25844"/>
                  </a:lnTo>
                  <a:lnTo>
                    <a:pt x="162877" y="27393"/>
                  </a:lnTo>
                  <a:lnTo>
                    <a:pt x="164414" y="36512"/>
                  </a:lnTo>
                  <a:lnTo>
                    <a:pt x="149174" y="42621"/>
                  </a:lnTo>
                  <a:lnTo>
                    <a:pt x="147637" y="42621"/>
                  </a:lnTo>
                  <a:lnTo>
                    <a:pt x="144614" y="44157"/>
                  </a:lnTo>
                  <a:lnTo>
                    <a:pt x="141592" y="45643"/>
                  </a:lnTo>
                  <a:lnTo>
                    <a:pt x="140055" y="47180"/>
                  </a:lnTo>
                  <a:lnTo>
                    <a:pt x="140055" y="51739"/>
                  </a:lnTo>
                  <a:lnTo>
                    <a:pt x="141592" y="56311"/>
                  </a:lnTo>
                  <a:lnTo>
                    <a:pt x="147637" y="56311"/>
                  </a:lnTo>
                  <a:lnTo>
                    <a:pt x="149174" y="54775"/>
                  </a:lnTo>
                  <a:lnTo>
                    <a:pt x="150723" y="54775"/>
                  </a:lnTo>
                  <a:lnTo>
                    <a:pt x="158305" y="50203"/>
                  </a:lnTo>
                  <a:lnTo>
                    <a:pt x="159842" y="50203"/>
                  </a:lnTo>
                  <a:lnTo>
                    <a:pt x="167436" y="47180"/>
                  </a:lnTo>
                  <a:lnTo>
                    <a:pt x="171716" y="63157"/>
                  </a:lnTo>
                  <a:lnTo>
                    <a:pt x="175437" y="78968"/>
                  </a:lnTo>
                  <a:lnTo>
                    <a:pt x="178587" y="94488"/>
                  </a:lnTo>
                  <a:lnTo>
                    <a:pt x="181178" y="109588"/>
                  </a:lnTo>
                  <a:lnTo>
                    <a:pt x="181178" y="114147"/>
                  </a:lnTo>
                  <a:lnTo>
                    <a:pt x="182664" y="117182"/>
                  </a:lnTo>
                  <a:lnTo>
                    <a:pt x="194868" y="117182"/>
                  </a:lnTo>
                  <a:lnTo>
                    <a:pt x="194868" y="112610"/>
                  </a:lnTo>
                  <a:lnTo>
                    <a:pt x="193344" y="102336"/>
                  </a:lnTo>
                  <a:lnTo>
                    <a:pt x="189572" y="85229"/>
                  </a:lnTo>
                  <a:lnTo>
                    <a:pt x="184581" y="64046"/>
                  </a:lnTo>
                  <a:lnTo>
                    <a:pt x="180682" y="47180"/>
                  </a:lnTo>
                  <a:lnTo>
                    <a:pt x="179641" y="42621"/>
                  </a:lnTo>
                  <a:lnTo>
                    <a:pt x="187096" y="39700"/>
                  </a:lnTo>
                  <a:lnTo>
                    <a:pt x="192570" y="37477"/>
                  </a:lnTo>
                  <a:lnTo>
                    <a:pt x="198043" y="35560"/>
                  </a:lnTo>
                  <a:lnTo>
                    <a:pt x="205536" y="33489"/>
                  </a:lnTo>
                  <a:lnTo>
                    <a:pt x="207022" y="38049"/>
                  </a:lnTo>
                  <a:lnTo>
                    <a:pt x="208559" y="44157"/>
                  </a:lnTo>
                  <a:lnTo>
                    <a:pt x="210096" y="48717"/>
                  </a:lnTo>
                  <a:lnTo>
                    <a:pt x="211594" y="51739"/>
                  </a:lnTo>
                  <a:lnTo>
                    <a:pt x="213131" y="53276"/>
                  </a:lnTo>
                  <a:lnTo>
                    <a:pt x="219227" y="53276"/>
                  </a:lnTo>
                  <a:lnTo>
                    <a:pt x="222250" y="50203"/>
                  </a:lnTo>
                  <a:lnTo>
                    <a:pt x="222250" y="44157"/>
                  </a:lnTo>
                  <a:lnTo>
                    <a:pt x="218719" y="33489"/>
                  </a:lnTo>
                  <a:lnTo>
                    <a:pt x="218198" y="31953"/>
                  </a:lnTo>
                  <a:lnTo>
                    <a:pt x="217690" y="30416"/>
                  </a:lnTo>
                  <a:lnTo>
                    <a:pt x="231381" y="30416"/>
                  </a:lnTo>
                  <a:lnTo>
                    <a:pt x="237490" y="31953"/>
                  </a:lnTo>
                  <a:lnTo>
                    <a:pt x="241998" y="36474"/>
                  </a:lnTo>
                  <a:lnTo>
                    <a:pt x="245071" y="39585"/>
                  </a:lnTo>
                  <a:lnTo>
                    <a:pt x="246608" y="45643"/>
                  </a:lnTo>
                  <a:lnTo>
                    <a:pt x="246608" y="59334"/>
                  </a:lnTo>
                  <a:lnTo>
                    <a:pt x="243586" y="66967"/>
                  </a:lnTo>
                  <a:lnTo>
                    <a:pt x="239026" y="70002"/>
                  </a:lnTo>
                  <a:lnTo>
                    <a:pt x="234454" y="74561"/>
                  </a:lnTo>
                  <a:lnTo>
                    <a:pt x="228358" y="76098"/>
                  </a:lnTo>
                  <a:lnTo>
                    <a:pt x="217690" y="76098"/>
                  </a:lnTo>
                  <a:lnTo>
                    <a:pt x="216154" y="74561"/>
                  </a:lnTo>
                  <a:lnTo>
                    <a:pt x="205536" y="74561"/>
                  </a:lnTo>
                  <a:lnTo>
                    <a:pt x="205536" y="83693"/>
                  </a:lnTo>
                  <a:lnTo>
                    <a:pt x="208559" y="85229"/>
                  </a:lnTo>
                  <a:lnTo>
                    <a:pt x="213131" y="86766"/>
                  </a:lnTo>
                  <a:lnTo>
                    <a:pt x="222250" y="86766"/>
                  </a:lnTo>
                  <a:lnTo>
                    <a:pt x="241427" y="82778"/>
                  </a:lnTo>
                  <a:lnTo>
                    <a:pt x="249021" y="76098"/>
                  </a:lnTo>
                  <a:lnTo>
                    <a:pt x="252488" y="73063"/>
                  </a:lnTo>
                  <a:lnTo>
                    <a:pt x="257543" y="61074"/>
                  </a:lnTo>
                  <a:lnTo>
                    <a:pt x="258762" y="50203"/>
                  </a:lnTo>
                  <a:close/>
                </a:path>
                <a:path w="315594" h="117475">
                  <a:moveTo>
                    <a:pt x="315125" y="109588"/>
                  </a:moveTo>
                  <a:lnTo>
                    <a:pt x="287693" y="76098"/>
                  </a:lnTo>
                  <a:lnTo>
                    <a:pt x="280098" y="76098"/>
                  </a:lnTo>
                  <a:lnTo>
                    <a:pt x="275539" y="79121"/>
                  </a:lnTo>
                  <a:lnTo>
                    <a:pt x="275539" y="85229"/>
                  </a:lnTo>
                  <a:lnTo>
                    <a:pt x="277075" y="85229"/>
                  </a:lnTo>
                  <a:lnTo>
                    <a:pt x="278561" y="86766"/>
                  </a:lnTo>
                  <a:lnTo>
                    <a:pt x="301434" y="114147"/>
                  </a:lnTo>
                  <a:lnTo>
                    <a:pt x="302920" y="115684"/>
                  </a:lnTo>
                  <a:lnTo>
                    <a:pt x="310553" y="115684"/>
                  </a:lnTo>
                  <a:lnTo>
                    <a:pt x="315125" y="112610"/>
                  </a:lnTo>
                  <a:lnTo>
                    <a:pt x="315125" y="109588"/>
                  </a:lnTo>
                  <a:close/>
                </a:path>
              </a:pathLst>
            </a:custGeom>
            <a:solidFill>
              <a:srgbClr val="4D4D4F"/>
            </a:solidFill>
          </p:spPr>
          <p:txBody>
            <a:bodyPr wrap="square" lIns="0" tIns="0" rIns="0" bIns="0" rtlCol="0"/>
            <a:lstStyle/>
            <a:p>
              <a:endParaRPr/>
            </a:p>
          </p:txBody>
        </p:sp>
      </p:grpSp>
      <p:pic>
        <p:nvPicPr>
          <p:cNvPr id="53" name="object 53"/>
          <p:cNvPicPr/>
          <p:nvPr/>
        </p:nvPicPr>
        <p:blipFill>
          <a:blip r:embed="rId40" cstate="print"/>
          <a:stretch>
            <a:fillRect/>
          </a:stretch>
        </p:blipFill>
        <p:spPr>
          <a:xfrm>
            <a:off x="2222500" y="4328820"/>
            <a:ext cx="4588078" cy="127889"/>
          </a:xfrm>
          <a:prstGeom prst="rect">
            <a:avLst/>
          </a:prstGeom>
        </p:spPr>
      </p:pic>
      <p:grpSp>
        <p:nvGrpSpPr>
          <p:cNvPr id="54" name="object 54"/>
          <p:cNvGrpSpPr/>
          <p:nvPr/>
        </p:nvGrpSpPr>
        <p:grpSpPr>
          <a:xfrm>
            <a:off x="717003" y="4586084"/>
            <a:ext cx="3294379" cy="128270"/>
            <a:chOff x="717003" y="4586084"/>
            <a:chExt cx="3294379" cy="128270"/>
          </a:xfrm>
        </p:grpSpPr>
        <p:pic>
          <p:nvPicPr>
            <p:cNvPr id="55" name="object 55"/>
            <p:cNvPicPr/>
            <p:nvPr/>
          </p:nvPicPr>
          <p:blipFill>
            <a:blip r:embed="rId41" cstate="print"/>
            <a:stretch>
              <a:fillRect/>
            </a:stretch>
          </p:blipFill>
          <p:spPr>
            <a:xfrm>
              <a:off x="717003" y="4586084"/>
              <a:ext cx="2657868" cy="127850"/>
            </a:xfrm>
            <a:prstGeom prst="rect">
              <a:avLst/>
            </a:prstGeom>
          </p:spPr>
        </p:pic>
        <p:sp>
          <p:nvSpPr>
            <p:cNvPr id="56" name="object 56"/>
            <p:cNvSpPr/>
            <p:nvPr/>
          </p:nvSpPr>
          <p:spPr>
            <a:xfrm>
              <a:off x="3390061" y="4643932"/>
              <a:ext cx="120650" cy="12700"/>
            </a:xfrm>
            <a:custGeom>
              <a:avLst/>
              <a:gdLst/>
              <a:ahLst/>
              <a:cxnLst/>
              <a:rect l="l" t="t" r="r" b="b"/>
              <a:pathLst>
                <a:path w="120650" h="12700">
                  <a:moveTo>
                    <a:pt x="120243" y="12153"/>
                  </a:moveTo>
                  <a:lnTo>
                    <a:pt x="0" y="12153"/>
                  </a:lnTo>
                  <a:lnTo>
                    <a:pt x="0" y="0"/>
                  </a:lnTo>
                  <a:lnTo>
                    <a:pt x="120243" y="0"/>
                  </a:lnTo>
                  <a:lnTo>
                    <a:pt x="120243" y="12153"/>
                  </a:lnTo>
                  <a:close/>
                </a:path>
              </a:pathLst>
            </a:custGeom>
            <a:solidFill>
              <a:srgbClr val="4D4D4F"/>
            </a:solidFill>
          </p:spPr>
          <p:txBody>
            <a:bodyPr wrap="square" lIns="0" tIns="0" rIns="0" bIns="0" rtlCol="0"/>
            <a:lstStyle/>
            <a:p>
              <a:endParaRPr/>
            </a:p>
          </p:txBody>
        </p:sp>
        <p:pic>
          <p:nvPicPr>
            <p:cNvPr id="57" name="object 57"/>
            <p:cNvPicPr/>
            <p:nvPr/>
          </p:nvPicPr>
          <p:blipFill>
            <a:blip r:embed="rId42" cstate="print"/>
            <a:stretch>
              <a:fillRect/>
            </a:stretch>
          </p:blipFill>
          <p:spPr>
            <a:xfrm>
              <a:off x="3540772" y="4589119"/>
              <a:ext cx="333375" cy="120243"/>
            </a:xfrm>
            <a:prstGeom prst="rect">
              <a:avLst/>
            </a:prstGeom>
          </p:spPr>
        </p:pic>
        <p:pic>
          <p:nvPicPr>
            <p:cNvPr id="58" name="object 58"/>
            <p:cNvPicPr/>
            <p:nvPr/>
          </p:nvPicPr>
          <p:blipFill>
            <a:blip r:embed="rId43" cstate="print"/>
            <a:stretch>
              <a:fillRect/>
            </a:stretch>
          </p:blipFill>
          <p:spPr>
            <a:xfrm>
              <a:off x="3895470" y="4592141"/>
              <a:ext cx="115696" cy="112661"/>
            </a:xfrm>
            <a:prstGeom prst="rect">
              <a:avLst/>
            </a:prstGeom>
          </p:spPr>
        </p:pic>
      </p:grpSp>
      <p:grpSp>
        <p:nvGrpSpPr>
          <p:cNvPr id="59" name="object 59"/>
          <p:cNvGrpSpPr/>
          <p:nvPr/>
        </p:nvGrpSpPr>
        <p:grpSpPr>
          <a:xfrm>
            <a:off x="4069016" y="4586084"/>
            <a:ext cx="1846580" cy="128270"/>
            <a:chOff x="4069016" y="4586084"/>
            <a:chExt cx="1846580" cy="128270"/>
          </a:xfrm>
        </p:grpSpPr>
        <p:pic>
          <p:nvPicPr>
            <p:cNvPr id="60" name="object 60"/>
            <p:cNvPicPr/>
            <p:nvPr/>
          </p:nvPicPr>
          <p:blipFill>
            <a:blip r:embed="rId44" cstate="print"/>
            <a:stretch>
              <a:fillRect/>
            </a:stretch>
          </p:blipFill>
          <p:spPr>
            <a:xfrm>
              <a:off x="4069016" y="4586084"/>
              <a:ext cx="1392872" cy="127850"/>
            </a:xfrm>
            <a:prstGeom prst="rect">
              <a:avLst/>
            </a:prstGeom>
          </p:spPr>
        </p:pic>
        <p:sp>
          <p:nvSpPr>
            <p:cNvPr id="61" name="object 61"/>
            <p:cNvSpPr/>
            <p:nvPr/>
          </p:nvSpPr>
          <p:spPr>
            <a:xfrm>
              <a:off x="5474043" y="4586083"/>
              <a:ext cx="441959" cy="121920"/>
            </a:xfrm>
            <a:custGeom>
              <a:avLst/>
              <a:gdLst/>
              <a:ahLst/>
              <a:cxnLst/>
              <a:rect l="l" t="t" r="r" b="b"/>
              <a:pathLst>
                <a:path w="441960" h="121920">
                  <a:moveTo>
                    <a:pt x="126365" y="111658"/>
                  </a:moveTo>
                  <a:lnTo>
                    <a:pt x="71539" y="111658"/>
                  </a:lnTo>
                  <a:lnTo>
                    <a:pt x="71539" y="65925"/>
                  </a:lnTo>
                  <a:lnTo>
                    <a:pt x="115697" y="65925"/>
                  </a:lnTo>
                  <a:lnTo>
                    <a:pt x="115697" y="54508"/>
                  </a:lnTo>
                  <a:lnTo>
                    <a:pt x="71539" y="54508"/>
                  </a:lnTo>
                  <a:lnTo>
                    <a:pt x="71539" y="16725"/>
                  </a:lnTo>
                  <a:lnTo>
                    <a:pt x="121793" y="16725"/>
                  </a:lnTo>
                  <a:lnTo>
                    <a:pt x="121793" y="6057"/>
                  </a:lnTo>
                  <a:lnTo>
                    <a:pt x="4572" y="6057"/>
                  </a:lnTo>
                  <a:lnTo>
                    <a:pt x="4572" y="16725"/>
                  </a:lnTo>
                  <a:lnTo>
                    <a:pt x="60871" y="16725"/>
                  </a:lnTo>
                  <a:lnTo>
                    <a:pt x="60871" y="54508"/>
                  </a:lnTo>
                  <a:lnTo>
                    <a:pt x="60871" y="65925"/>
                  </a:lnTo>
                  <a:lnTo>
                    <a:pt x="60871" y="111658"/>
                  </a:lnTo>
                  <a:lnTo>
                    <a:pt x="33489" y="111658"/>
                  </a:lnTo>
                  <a:lnTo>
                    <a:pt x="33489" y="39268"/>
                  </a:lnTo>
                  <a:lnTo>
                    <a:pt x="32512" y="39268"/>
                  </a:lnTo>
                  <a:lnTo>
                    <a:pt x="32512" y="37985"/>
                  </a:lnTo>
                  <a:lnTo>
                    <a:pt x="22821" y="37985"/>
                  </a:lnTo>
                  <a:lnTo>
                    <a:pt x="22821" y="39268"/>
                  </a:lnTo>
                  <a:lnTo>
                    <a:pt x="22821" y="111658"/>
                  </a:lnTo>
                  <a:lnTo>
                    <a:pt x="0" y="111658"/>
                  </a:lnTo>
                  <a:lnTo>
                    <a:pt x="0" y="120535"/>
                  </a:lnTo>
                  <a:lnTo>
                    <a:pt x="0" y="121818"/>
                  </a:lnTo>
                  <a:lnTo>
                    <a:pt x="124548" y="121818"/>
                  </a:lnTo>
                  <a:lnTo>
                    <a:pt x="124548" y="120535"/>
                  </a:lnTo>
                  <a:lnTo>
                    <a:pt x="126365" y="120535"/>
                  </a:lnTo>
                  <a:lnTo>
                    <a:pt x="126365" y="111658"/>
                  </a:lnTo>
                  <a:close/>
                </a:path>
                <a:path w="441960" h="121920">
                  <a:moveTo>
                    <a:pt x="208559" y="22821"/>
                  </a:moveTo>
                  <a:lnTo>
                    <a:pt x="184200" y="22821"/>
                  </a:lnTo>
                  <a:lnTo>
                    <a:pt x="187236" y="13703"/>
                  </a:lnTo>
                  <a:lnTo>
                    <a:pt x="187236" y="3035"/>
                  </a:lnTo>
                  <a:lnTo>
                    <a:pt x="176618" y="3035"/>
                  </a:lnTo>
                  <a:lnTo>
                    <a:pt x="175069" y="6057"/>
                  </a:lnTo>
                  <a:lnTo>
                    <a:pt x="175069" y="12153"/>
                  </a:lnTo>
                  <a:lnTo>
                    <a:pt x="171996" y="19799"/>
                  </a:lnTo>
                  <a:lnTo>
                    <a:pt x="171996" y="24358"/>
                  </a:lnTo>
                  <a:lnTo>
                    <a:pt x="141592" y="24358"/>
                  </a:lnTo>
                  <a:lnTo>
                    <a:pt x="141592" y="34975"/>
                  </a:lnTo>
                  <a:lnTo>
                    <a:pt x="167436" y="34975"/>
                  </a:lnTo>
                  <a:lnTo>
                    <a:pt x="161937" y="50761"/>
                  </a:lnTo>
                  <a:lnTo>
                    <a:pt x="157734" y="61836"/>
                  </a:lnTo>
                  <a:lnTo>
                    <a:pt x="152666" y="72047"/>
                  </a:lnTo>
                  <a:lnTo>
                    <a:pt x="144614" y="85229"/>
                  </a:lnTo>
                  <a:lnTo>
                    <a:pt x="143078" y="88265"/>
                  </a:lnTo>
                  <a:lnTo>
                    <a:pt x="141592" y="89801"/>
                  </a:lnTo>
                  <a:lnTo>
                    <a:pt x="141592" y="94361"/>
                  </a:lnTo>
                  <a:lnTo>
                    <a:pt x="144614" y="97434"/>
                  </a:lnTo>
                  <a:lnTo>
                    <a:pt x="152260" y="97434"/>
                  </a:lnTo>
                  <a:lnTo>
                    <a:pt x="153746" y="95897"/>
                  </a:lnTo>
                  <a:lnTo>
                    <a:pt x="155282" y="91338"/>
                  </a:lnTo>
                  <a:lnTo>
                    <a:pt x="162725" y="78676"/>
                  </a:lnTo>
                  <a:lnTo>
                    <a:pt x="169164" y="65443"/>
                  </a:lnTo>
                  <a:lnTo>
                    <a:pt x="174752" y="51079"/>
                  </a:lnTo>
                  <a:lnTo>
                    <a:pt x="179641" y="34975"/>
                  </a:lnTo>
                  <a:lnTo>
                    <a:pt x="182664" y="34975"/>
                  </a:lnTo>
                  <a:lnTo>
                    <a:pt x="202463" y="33489"/>
                  </a:lnTo>
                  <a:lnTo>
                    <a:pt x="207022" y="33489"/>
                  </a:lnTo>
                  <a:lnTo>
                    <a:pt x="208559" y="30416"/>
                  </a:lnTo>
                  <a:lnTo>
                    <a:pt x="208559" y="22821"/>
                  </a:lnTo>
                  <a:close/>
                </a:path>
                <a:path w="441960" h="121920">
                  <a:moveTo>
                    <a:pt x="258813" y="97434"/>
                  </a:moveTo>
                  <a:lnTo>
                    <a:pt x="229895" y="77647"/>
                  </a:lnTo>
                  <a:lnTo>
                    <a:pt x="229654" y="73075"/>
                  </a:lnTo>
                  <a:lnTo>
                    <a:pt x="228434" y="48717"/>
                  </a:lnTo>
                  <a:lnTo>
                    <a:pt x="228358" y="41084"/>
                  </a:lnTo>
                  <a:lnTo>
                    <a:pt x="219227" y="41084"/>
                  </a:lnTo>
                  <a:lnTo>
                    <a:pt x="219227" y="85229"/>
                  </a:lnTo>
                  <a:lnTo>
                    <a:pt x="218935" y="95059"/>
                  </a:lnTo>
                  <a:lnTo>
                    <a:pt x="216928" y="103314"/>
                  </a:lnTo>
                  <a:lnTo>
                    <a:pt x="211505" y="109004"/>
                  </a:lnTo>
                  <a:lnTo>
                    <a:pt x="200926" y="111125"/>
                  </a:lnTo>
                  <a:lnTo>
                    <a:pt x="181178" y="111125"/>
                  </a:lnTo>
                  <a:lnTo>
                    <a:pt x="181178" y="97434"/>
                  </a:lnTo>
                  <a:lnTo>
                    <a:pt x="182816" y="90563"/>
                  </a:lnTo>
                  <a:lnTo>
                    <a:pt x="219227" y="85229"/>
                  </a:lnTo>
                  <a:lnTo>
                    <a:pt x="219227" y="41084"/>
                  </a:lnTo>
                  <a:lnTo>
                    <a:pt x="217690" y="41084"/>
                  </a:lnTo>
                  <a:lnTo>
                    <a:pt x="216154" y="44157"/>
                  </a:lnTo>
                  <a:lnTo>
                    <a:pt x="216154" y="48717"/>
                  </a:lnTo>
                  <a:lnTo>
                    <a:pt x="217690" y="73075"/>
                  </a:lnTo>
                  <a:lnTo>
                    <a:pt x="214668" y="73075"/>
                  </a:lnTo>
                  <a:lnTo>
                    <a:pt x="211594" y="71539"/>
                  </a:lnTo>
                  <a:lnTo>
                    <a:pt x="204000" y="71539"/>
                  </a:lnTo>
                  <a:lnTo>
                    <a:pt x="187210" y="74307"/>
                  </a:lnTo>
                  <a:lnTo>
                    <a:pt x="176987" y="81051"/>
                  </a:lnTo>
                  <a:lnTo>
                    <a:pt x="171881" y="89522"/>
                  </a:lnTo>
                  <a:lnTo>
                    <a:pt x="170510" y="97434"/>
                  </a:lnTo>
                  <a:lnTo>
                    <a:pt x="172046" y="105727"/>
                  </a:lnTo>
                  <a:lnTo>
                    <a:pt x="177152" y="113601"/>
                  </a:lnTo>
                  <a:lnTo>
                    <a:pt x="186537" y="119481"/>
                  </a:lnTo>
                  <a:lnTo>
                    <a:pt x="200926" y="121793"/>
                  </a:lnTo>
                  <a:lnTo>
                    <a:pt x="206921" y="121564"/>
                  </a:lnTo>
                  <a:lnTo>
                    <a:pt x="214630" y="119900"/>
                  </a:lnTo>
                  <a:lnTo>
                    <a:pt x="222351" y="115379"/>
                  </a:lnTo>
                  <a:lnTo>
                    <a:pt x="225247" y="111125"/>
                  </a:lnTo>
                  <a:lnTo>
                    <a:pt x="228358" y="106565"/>
                  </a:lnTo>
                  <a:lnTo>
                    <a:pt x="229895" y="100469"/>
                  </a:lnTo>
                  <a:lnTo>
                    <a:pt x="229895" y="89801"/>
                  </a:lnTo>
                  <a:lnTo>
                    <a:pt x="239026" y="95897"/>
                  </a:lnTo>
                  <a:lnTo>
                    <a:pt x="242049" y="98920"/>
                  </a:lnTo>
                  <a:lnTo>
                    <a:pt x="246608" y="102006"/>
                  </a:lnTo>
                  <a:lnTo>
                    <a:pt x="251180" y="106565"/>
                  </a:lnTo>
                  <a:lnTo>
                    <a:pt x="255739" y="106565"/>
                  </a:lnTo>
                  <a:lnTo>
                    <a:pt x="258813" y="103492"/>
                  </a:lnTo>
                  <a:lnTo>
                    <a:pt x="258813" y="97434"/>
                  </a:lnTo>
                  <a:close/>
                </a:path>
                <a:path w="441960" h="121920">
                  <a:moveTo>
                    <a:pt x="258813" y="34975"/>
                  </a:moveTo>
                  <a:lnTo>
                    <a:pt x="226072" y="13233"/>
                  </a:lnTo>
                  <a:lnTo>
                    <a:pt x="222250" y="12153"/>
                  </a:lnTo>
                  <a:lnTo>
                    <a:pt x="217690" y="12153"/>
                  </a:lnTo>
                  <a:lnTo>
                    <a:pt x="216154" y="13703"/>
                  </a:lnTo>
                  <a:lnTo>
                    <a:pt x="216154" y="19799"/>
                  </a:lnTo>
                  <a:lnTo>
                    <a:pt x="217690" y="21285"/>
                  </a:lnTo>
                  <a:lnTo>
                    <a:pt x="220713" y="22821"/>
                  </a:lnTo>
                  <a:lnTo>
                    <a:pt x="232524" y="29489"/>
                  </a:lnTo>
                  <a:lnTo>
                    <a:pt x="239128" y="33756"/>
                  </a:lnTo>
                  <a:lnTo>
                    <a:pt x="246608" y="39598"/>
                  </a:lnTo>
                  <a:lnTo>
                    <a:pt x="251180" y="44157"/>
                  </a:lnTo>
                  <a:lnTo>
                    <a:pt x="255739" y="44157"/>
                  </a:lnTo>
                  <a:lnTo>
                    <a:pt x="258813" y="41084"/>
                  </a:lnTo>
                  <a:lnTo>
                    <a:pt x="258813" y="34975"/>
                  </a:lnTo>
                  <a:close/>
                </a:path>
                <a:path w="441960" h="121920">
                  <a:moveTo>
                    <a:pt x="374510" y="21285"/>
                  </a:moveTo>
                  <a:lnTo>
                    <a:pt x="372973" y="15240"/>
                  </a:lnTo>
                  <a:lnTo>
                    <a:pt x="369938" y="10668"/>
                  </a:lnTo>
                  <a:lnTo>
                    <a:pt x="365328" y="6057"/>
                  </a:lnTo>
                  <a:lnTo>
                    <a:pt x="365328" y="4572"/>
                  </a:lnTo>
                  <a:lnTo>
                    <a:pt x="362305" y="4572"/>
                  </a:lnTo>
                  <a:lnTo>
                    <a:pt x="359270" y="6057"/>
                  </a:lnTo>
                  <a:lnTo>
                    <a:pt x="359270" y="10668"/>
                  </a:lnTo>
                  <a:lnTo>
                    <a:pt x="360768" y="10668"/>
                  </a:lnTo>
                  <a:lnTo>
                    <a:pt x="362305" y="16725"/>
                  </a:lnTo>
                  <a:lnTo>
                    <a:pt x="363842" y="16725"/>
                  </a:lnTo>
                  <a:lnTo>
                    <a:pt x="363842" y="18262"/>
                  </a:lnTo>
                  <a:lnTo>
                    <a:pt x="365328" y="22821"/>
                  </a:lnTo>
                  <a:lnTo>
                    <a:pt x="366864" y="24358"/>
                  </a:lnTo>
                  <a:lnTo>
                    <a:pt x="366864" y="25857"/>
                  </a:lnTo>
                  <a:lnTo>
                    <a:pt x="374510" y="25857"/>
                  </a:lnTo>
                  <a:lnTo>
                    <a:pt x="374510" y="21285"/>
                  </a:lnTo>
                  <a:close/>
                </a:path>
                <a:path w="441960" h="121920">
                  <a:moveTo>
                    <a:pt x="382092" y="30416"/>
                  </a:moveTo>
                  <a:lnTo>
                    <a:pt x="374510" y="30416"/>
                  </a:lnTo>
                  <a:lnTo>
                    <a:pt x="368414" y="31229"/>
                  </a:lnTo>
                  <a:lnTo>
                    <a:pt x="356781" y="33464"/>
                  </a:lnTo>
                  <a:lnTo>
                    <a:pt x="342582" y="36842"/>
                  </a:lnTo>
                  <a:lnTo>
                    <a:pt x="328815" y="41084"/>
                  </a:lnTo>
                  <a:lnTo>
                    <a:pt x="327418" y="35090"/>
                  </a:lnTo>
                  <a:lnTo>
                    <a:pt x="324116" y="19799"/>
                  </a:lnTo>
                  <a:lnTo>
                    <a:pt x="322719" y="13703"/>
                  </a:lnTo>
                  <a:lnTo>
                    <a:pt x="321221" y="4572"/>
                  </a:lnTo>
                  <a:lnTo>
                    <a:pt x="321221" y="3035"/>
                  </a:lnTo>
                  <a:lnTo>
                    <a:pt x="309016" y="3035"/>
                  </a:lnTo>
                  <a:lnTo>
                    <a:pt x="309016" y="9131"/>
                  </a:lnTo>
                  <a:lnTo>
                    <a:pt x="310553" y="15240"/>
                  </a:lnTo>
                  <a:lnTo>
                    <a:pt x="311289" y="19126"/>
                  </a:lnTo>
                  <a:lnTo>
                    <a:pt x="313029" y="27000"/>
                  </a:lnTo>
                  <a:lnTo>
                    <a:pt x="315048" y="36614"/>
                  </a:lnTo>
                  <a:lnTo>
                    <a:pt x="316661" y="45643"/>
                  </a:lnTo>
                  <a:lnTo>
                    <a:pt x="304050" y="51244"/>
                  </a:lnTo>
                  <a:lnTo>
                    <a:pt x="291147" y="59550"/>
                  </a:lnTo>
                  <a:lnTo>
                    <a:pt x="281114" y="71564"/>
                  </a:lnTo>
                  <a:lnTo>
                    <a:pt x="277075" y="88265"/>
                  </a:lnTo>
                  <a:lnTo>
                    <a:pt x="281825" y="104838"/>
                  </a:lnTo>
                  <a:lnTo>
                    <a:pt x="294563" y="114554"/>
                  </a:lnTo>
                  <a:lnTo>
                    <a:pt x="313016" y="119126"/>
                  </a:lnTo>
                  <a:lnTo>
                    <a:pt x="334911" y="120256"/>
                  </a:lnTo>
                  <a:lnTo>
                    <a:pt x="346684" y="120002"/>
                  </a:lnTo>
                  <a:lnTo>
                    <a:pt x="358317" y="119303"/>
                  </a:lnTo>
                  <a:lnTo>
                    <a:pt x="368515" y="118313"/>
                  </a:lnTo>
                  <a:lnTo>
                    <a:pt x="375996" y="117182"/>
                  </a:lnTo>
                  <a:lnTo>
                    <a:pt x="379069" y="117182"/>
                  </a:lnTo>
                  <a:lnTo>
                    <a:pt x="382092" y="115697"/>
                  </a:lnTo>
                  <a:lnTo>
                    <a:pt x="382092" y="108051"/>
                  </a:lnTo>
                  <a:lnTo>
                    <a:pt x="382092" y="106565"/>
                  </a:lnTo>
                  <a:lnTo>
                    <a:pt x="379069" y="105029"/>
                  </a:lnTo>
                  <a:lnTo>
                    <a:pt x="372973" y="105029"/>
                  </a:lnTo>
                  <a:lnTo>
                    <a:pt x="363753" y="106159"/>
                  </a:lnTo>
                  <a:lnTo>
                    <a:pt x="354114" y="107124"/>
                  </a:lnTo>
                  <a:lnTo>
                    <a:pt x="343623" y="107797"/>
                  </a:lnTo>
                  <a:lnTo>
                    <a:pt x="331838" y="108051"/>
                  </a:lnTo>
                  <a:lnTo>
                    <a:pt x="321767" y="107797"/>
                  </a:lnTo>
                  <a:lnTo>
                    <a:pt x="289229" y="94361"/>
                  </a:lnTo>
                  <a:lnTo>
                    <a:pt x="289229" y="82207"/>
                  </a:lnTo>
                  <a:lnTo>
                    <a:pt x="321462" y="55029"/>
                  </a:lnTo>
                  <a:lnTo>
                    <a:pt x="365150" y="44729"/>
                  </a:lnTo>
                  <a:lnTo>
                    <a:pt x="371424" y="44157"/>
                  </a:lnTo>
                  <a:lnTo>
                    <a:pt x="377532" y="42621"/>
                  </a:lnTo>
                  <a:lnTo>
                    <a:pt x="382092" y="42621"/>
                  </a:lnTo>
                  <a:lnTo>
                    <a:pt x="382092" y="41084"/>
                  </a:lnTo>
                  <a:lnTo>
                    <a:pt x="382092" y="30416"/>
                  </a:lnTo>
                  <a:close/>
                </a:path>
                <a:path w="441960" h="121920">
                  <a:moveTo>
                    <a:pt x="389686" y="15240"/>
                  </a:moveTo>
                  <a:lnTo>
                    <a:pt x="386664" y="7594"/>
                  </a:lnTo>
                  <a:lnTo>
                    <a:pt x="383628" y="4572"/>
                  </a:lnTo>
                  <a:lnTo>
                    <a:pt x="382092" y="0"/>
                  </a:lnTo>
                  <a:lnTo>
                    <a:pt x="374510" y="0"/>
                  </a:lnTo>
                  <a:lnTo>
                    <a:pt x="374510" y="4572"/>
                  </a:lnTo>
                  <a:lnTo>
                    <a:pt x="375996" y="4572"/>
                  </a:lnTo>
                  <a:lnTo>
                    <a:pt x="375996" y="7594"/>
                  </a:lnTo>
                  <a:lnTo>
                    <a:pt x="377532" y="10668"/>
                  </a:lnTo>
                  <a:lnTo>
                    <a:pt x="379069" y="12153"/>
                  </a:lnTo>
                  <a:lnTo>
                    <a:pt x="379069" y="13703"/>
                  </a:lnTo>
                  <a:lnTo>
                    <a:pt x="380555" y="16725"/>
                  </a:lnTo>
                  <a:lnTo>
                    <a:pt x="382092" y="18262"/>
                  </a:lnTo>
                  <a:lnTo>
                    <a:pt x="382092" y="19799"/>
                  </a:lnTo>
                  <a:lnTo>
                    <a:pt x="383628" y="21285"/>
                  </a:lnTo>
                  <a:lnTo>
                    <a:pt x="389686" y="21285"/>
                  </a:lnTo>
                  <a:lnTo>
                    <a:pt x="389686" y="15240"/>
                  </a:lnTo>
                  <a:close/>
                </a:path>
                <a:path w="441960" h="121920">
                  <a:moveTo>
                    <a:pt x="441477" y="114160"/>
                  </a:moveTo>
                  <a:lnTo>
                    <a:pt x="440778" y="111480"/>
                  </a:lnTo>
                  <a:lnTo>
                    <a:pt x="438226" y="107518"/>
                  </a:lnTo>
                  <a:lnTo>
                    <a:pt x="433108" y="101561"/>
                  </a:lnTo>
                  <a:lnTo>
                    <a:pt x="424713" y="92875"/>
                  </a:lnTo>
                  <a:lnTo>
                    <a:pt x="414045" y="80670"/>
                  </a:lnTo>
                  <a:lnTo>
                    <a:pt x="406450" y="80670"/>
                  </a:lnTo>
                  <a:lnTo>
                    <a:pt x="403428" y="83693"/>
                  </a:lnTo>
                  <a:lnTo>
                    <a:pt x="403428" y="91338"/>
                  </a:lnTo>
                  <a:lnTo>
                    <a:pt x="404914" y="91338"/>
                  </a:lnTo>
                  <a:lnTo>
                    <a:pt x="410603" y="97066"/>
                  </a:lnTo>
                  <a:lnTo>
                    <a:pt x="416153" y="102946"/>
                  </a:lnTo>
                  <a:lnTo>
                    <a:pt x="421411" y="109105"/>
                  </a:lnTo>
                  <a:lnTo>
                    <a:pt x="426250" y="115697"/>
                  </a:lnTo>
                  <a:lnTo>
                    <a:pt x="427786" y="118719"/>
                  </a:lnTo>
                  <a:lnTo>
                    <a:pt x="430809" y="121793"/>
                  </a:lnTo>
                  <a:lnTo>
                    <a:pt x="436918" y="121793"/>
                  </a:lnTo>
                  <a:lnTo>
                    <a:pt x="441477" y="118719"/>
                  </a:lnTo>
                  <a:lnTo>
                    <a:pt x="441477" y="114160"/>
                  </a:lnTo>
                  <a:close/>
                </a:path>
              </a:pathLst>
            </a:custGeom>
            <a:solidFill>
              <a:srgbClr val="4D4D4F"/>
            </a:solidFill>
          </p:spPr>
          <p:txBody>
            <a:bodyPr wrap="square" lIns="0" tIns="0" rIns="0" bIns="0" rtlCol="0"/>
            <a:lstStyle/>
            <a:p>
              <a:endParaRPr/>
            </a:p>
          </p:txBody>
        </p:sp>
      </p:grpSp>
      <p:pic>
        <p:nvPicPr>
          <p:cNvPr id="62" name="object 62"/>
          <p:cNvPicPr/>
          <p:nvPr/>
        </p:nvPicPr>
        <p:blipFill>
          <a:blip r:embed="rId45" cstate="print"/>
          <a:stretch>
            <a:fillRect/>
          </a:stretch>
        </p:blipFill>
        <p:spPr>
          <a:xfrm>
            <a:off x="6015977" y="4586084"/>
            <a:ext cx="800696" cy="126365"/>
          </a:xfrm>
          <a:prstGeom prst="rect">
            <a:avLst/>
          </a:prstGeom>
        </p:spPr>
      </p:pic>
      <p:pic>
        <p:nvPicPr>
          <p:cNvPr id="63" name="object 63"/>
          <p:cNvPicPr/>
          <p:nvPr/>
        </p:nvPicPr>
        <p:blipFill>
          <a:blip r:embed="rId46" cstate="print"/>
          <a:stretch>
            <a:fillRect/>
          </a:stretch>
        </p:blipFill>
        <p:spPr>
          <a:xfrm>
            <a:off x="715467" y="4840287"/>
            <a:ext cx="849414" cy="127888"/>
          </a:xfrm>
          <a:prstGeom prst="rect">
            <a:avLst/>
          </a:prstGeom>
        </p:spPr>
      </p:pic>
      <p:pic>
        <p:nvPicPr>
          <p:cNvPr id="65" name="object 65"/>
          <p:cNvPicPr/>
          <p:nvPr/>
        </p:nvPicPr>
        <p:blipFill>
          <a:blip r:embed="rId47" cstate="print"/>
          <a:stretch>
            <a:fillRect/>
          </a:stretch>
        </p:blipFill>
        <p:spPr>
          <a:xfrm>
            <a:off x="855510" y="5097564"/>
            <a:ext cx="2134196" cy="127838"/>
          </a:xfrm>
          <a:prstGeom prst="rect">
            <a:avLst/>
          </a:prstGeom>
        </p:spPr>
      </p:pic>
      <p:pic>
        <p:nvPicPr>
          <p:cNvPr id="66" name="object 66"/>
          <p:cNvPicPr/>
          <p:nvPr/>
        </p:nvPicPr>
        <p:blipFill>
          <a:blip r:embed="rId48" cstate="print"/>
          <a:stretch>
            <a:fillRect/>
          </a:stretch>
        </p:blipFill>
        <p:spPr>
          <a:xfrm>
            <a:off x="3094786" y="5097564"/>
            <a:ext cx="2164651" cy="127838"/>
          </a:xfrm>
          <a:prstGeom prst="rect">
            <a:avLst/>
          </a:prstGeom>
        </p:spPr>
      </p:pic>
      <p:pic>
        <p:nvPicPr>
          <p:cNvPr id="67" name="object 67"/>
          <p:cNvPicPr/>
          <p:nvPr/>
        </p:nvPicPr>
        <p:blipFill>
          <a:blip r:embed="rId49" cstate="print"/>
          <a:stretch>
            <a:fillRect/>
          </a:stretch>
        </p:blipFill>
        <p:spPr>
          <a:xfrm>
            <a:off x="5359895" y="5097564"/>
            <a:ext cx="1453756" cy="127838"/>
          </a:xfrm>
          <a:prstGeom prst="rect">
            <a:avLst/>
          </a:prstGeom>
        </p:spPr>
      </p:pic>
      <p:pic>
        <p:nvPicPr>
          <p:cNvPr id="68" name="object 68"/>
          <p:cNvPicPr/>
          <p:nvPr/>
        </p:nvPicPr>
        <p:blipFill>
          <a:blip r:embed="rId50" cstate="print"/>
          <a:stretch>
            <a:fillRect/>
          </a:stretch>
        </p:blipFill>
        <p:spPr>
          <a:xfrm>
            <a:off x="715467" y="5356326"/>
            <a:ext cx="826592" cy="121793"/>
          </a:xfrm>
          <a:prstGeom prst="rect">
            <a:avLst/>
          </a:prstGeom>
        </p:spPr>
      </p:pic>
      <p:pic>
        <p:nvPicPr>
          <p:cNvPr id="69" name="object 69"/>
          <p:cNvPicPr/>
          <p:nvPr/>
        </p:nvPicPr>
        <p:blipFill>
          <a:blip r:embed="rId51" cstate="print"/>
          <a:stretch>
            <a:fillRect/>
          </a:stretch>
        </p:blipFill>
        <p:spPr>
          <a:xfrm>
            <a:off x="1640979" y="5354840"/>
            <a:ext cx="5175694" cy="126301"/>
          </a:xfrm>
          <a:prstGeom prst="rect">
            <a:avLst/>
          </a:prstGeom>
        </p:spPr>
      </p:pic>
      <p:pic>
        <p:nvPicPr>
          <p:cNvPr id="70" name="object 70"/>
          <p:cNvPicPr/>
          <p:nvPr/>
        </p:nvPicPr>
        <p:blipFill>
          <a:blip r:embed="rId52" cstate="print"/>
          <a:stretch>
            <a:fillRect/>
          </a:stretch>
        </p:blipFill>
        <p:spPr>
          <a:xfrm>
            <a:off x="718489" y="5613603"/>
            <a:ext cx="959053" cy="120243"/>
          </a:xfrm>
          <a:prstGeom prst="rect">
            <a:avLst/>
          </a:prstGeom>
        </p:spPr>
      </p:pic>
      <p:pic>
        <p:nvPicPr>
          <p:cNvPr id="71" name="object 71"/>
          <p:cNvPicPr/>
          <p:nvPr/>
        </p:nvPicPr>
        <p:blipFill>
          <a:blip r:embed="rId53" cstate="print"/>
          <a:stretch>
            <a:fillRect/>
          </a:stretch>
        </p:blipFill>
        <p:spPr>
          <a:xfrm>
            <a:off x="1778000" y="5610567"/>
            <a:ext cx="5017389" cy="127850"/>
          </a:xfrm>
          <a:prstGeom prst="rect">
            <a:avLst/>
          </a:prstGeom>
        </p:spPr>
      </p:pic>
      <p:pic>
        <p:nvPicPr>
          <p:cNvPr id="72" name="object 72"/>
          <p:cNvPicPr/>
          <p:nvPr/>
        </p:nvPicPr>
        <p:blipFill>
          <a:blip r:embed="rId54" cstate="print"/>
          <a:stretch>
            <a:fillRect/>
          </a:stretch>
        </p:blipFill>
        <p:spPr>
          <a:xfrm>
            <a:off x="715467" y="5866307"/>
            <a:ext cx="2173782" cy="127838"/>
          </a:xfrm>
          <a:prstGeom prst="rect">
            <a:avLst/>
          </a:prstGeom>
        </p:spPr>
      </p:pic>
      <p:pic>
        <p:nvPicPr>
          <p:cNvPr id="73" name="object 73"/>
          <p:cNvPicPr/>
          <p:nvPr/>
        </p:nvPicPr>
        <p:blipFill>
          <a:blip r:embed="rId55" cstate="print"/>
          <a:stretch>
            <a:fillRect/>
          </a:stretch>
        </p:blipFill>
        <p:spPr>
          <a:xfrm>
            <a:off x="2989707" y="5866307"/>
            <a:ext cx="1641030" cy="127838"/>
          </a:xfrm>
          <a:prstGeom prst="rect">
            <a:avLst/>
          </a:prstGeom>
        </p:spPr>
      </p:pic>
      <p:pic>
        <p:nvPicPr>
          <p:cNvPr id="74" name="object 74"/>
          <p:cNvPicPr/>
          <p:nvPr/>
        </p:nvPicPr>
        <p:blipFill>
          <a:blip r:embed="rId56" cstate="print"/>
          <a:stretch>
            <a:fillRect/>
          </a:stretch>
        </p:blipFill>
        <p:spPr>
          <a:xfrm>
            <a:off x="4729657" y="5864770"/>
            <a:ext cx="2083993" cy="129374"/>
          </a:xfrm>
          <a:prstGeom prst="rect">
            <a:avLst/>
          </a:prstGeom>
        </p:spPr>
      </p:pic>
      <p:pic>
        <p:nvPicPr>
          <p:cNvPr id="75" name="object 75"/>
          <p:cNvPicPr/>
          <p:nvPr/>
        </p:nvPicPr>
        <p:blipFill>
          <a:blip r:embed="rId57" cstate="print"/>
          <a:stretch>
            <a:fillRect/>
          </a:stretch>
        </p:blipFill>
        <p:spPr>
          <a:xfrm>
            <a:off x="721563" y="6125069"/>
            <a:ext cx="1190383" cy="121793"/>
          </a:xfrm>
          <a:prstGeom prst="rect">
            <a:avLst/>
          </a:prstGeom>
        </p:spPr>
      </p:pic>
      <p:pic>
        <p:nvPicPr>
          <p:cNvPr id="76" name="object 76"/>
          <p:cNvPicPr/>
          <p:nvPr/>
        </p:nvPicPr>
        <p:blipFill>
          <a:blip r:embed="rId58" cstate="print"/>
          <a:stretch>
            <a:fillRect/>
          </a:stretch>
        </p:blipFill>
        <p:spPr>
          <a:xfrm>
            <a:off x="2013940" y="6123584"/>
            <a:ext cx="1114323" cy="126301"/>
          </a:xfrm>
          <a:prstGeom prst="rect">
            <a:avLst/>
          </a:prstGeom>
        </p:spPr>
      </p:pic>
      <p:pic>
        <p:nvPicPr>
          <p:cNvPr id="77" name="object 77"/>
          <p:cNvPicPr/>
          <p:nvPr/>
        </p:nvPicPr>
        <p:blipFill>
          <a:blip r:embed="rId59" cstate="print"/>
          <a:stretch>
            <a:fillRect/>
          </a:stretch>
        </p:blipFill>
        <p:spPr>
          <a:xfrm>
            <a:off x="3228720" y="6122047"/>
            <a:ext cx="2295575" cy="127838"/>
          </a:xfrm>
          <a:prstGeom prst="rect">
            <a:avLst/>
          </a:prstGeom>
        </p:spPr>
      </p:pic>
      <p:pic>
        <p:nvPicPr>
          <p:cNvPr id="78" name="object 78"/>
          <p:cNvPicPr/>
          <p:nvPr/>
        </p:nvPicPr>
        <p:blipFill>
          <a:blip r:embed="rId60" cstate="print"/>
          <a:stretch>
            <a:fillRect/>
          </a:stretch>
        </p:blipFill>
        <p:spPr>
          <a:xfrm>
            <a:off x="5627789" y="6123584"/>
            <a:ext cx="1188885" cy="124815"/>
          </a:xfrm>
          <a:prstGeom prst="rect">
            <a:avLst/>
          </a:prstGeom>
        </p:spPr>
      </p:pic>
      <p:pic>
        <p:nvPicPr>
          <p:cNvPr id="79" name="object 79"/>
          <p:cNvPicPr/>
          <p:nvPr/>
        </p:nvPicPr>
        <p:blipFill>
          <a:blip r:embed="rId61" cstate="print"/>
          <a:stretch>
            <a:fillRect/>
          </a:stretch>
        </p:blipFill>
        <p:spPr>
          <a:xfrm>
            <a:off x="723061" y="6379324"/>
            <a:ext cx="960577" cy="127838"/>
          </a:xfrm>
          <a:prstGeom prst="rect">
            <a:avLst/>
          </a:prstGeom>
        </p:spPr>
      </p:pic>
      <p:pic>
        <p:nvPicPr>
          <p:cNvPr id="80" name="object 80"/>
          <p:cNvPicPr/>
          <p:nvPr/>
        </p:nvPicPr>
        <p:blipFill>
          <a:blip r:embed="rId62" cstate="print"/>
          <a:stretch>
            <a:fillRect/>
          </a:stretch>
        </p:blipFill>
        <p:spPr>
          <a:xfrm>
            <a:off x="1784095" y="6377787"/>
            <a:ext cx="2822282" cy="127838"/>
          </a:xfrm>
          <a:prstGeom prst="rect">
            <a:avLst/>
          </a:prstGeom>
        </p:spPr>
      </p:pic>
      <p:pic>
        <p:nvPicPr>
          <p:cNvPr id="81" name="object 81"/>
          <p:cNvPicPr/>
          <p:nvPr/>
        </p:nvPicPr>
        <p:blipFill>
          <a:blip r:embed="rId63" cstate="print"/>
          <a:stretch>
            <a:fillRect/>
          </a:stretch>
        </p:blipFill>
        <p:spPr>
          <a:xfrm>
            <a:off x="4711407" y="6379324"/>
            <a:ext cx="1750606" cy="127838"/>
          </a:xfrm>
          <a:prstGeom prst="rect">
            <a:avLst/>
          </a:prstGeom>
        </p:spPr>
      </p:pic>
      <p:pic>
        <p:nvPicPr>
          <p:cNvPr id="82" name="object 82"/>
          <p:cNvPicPr/>
          <p:nvPr/>
        </p:nvPicPr>
        <p:blipFill>
          <a:blip r:embed="rId64" cstate="print"/>
          <a:stretch>
            <a:fillRect/>
          </a:stretch>
        </p:blipFill>
        <p:spPr>
          <a:xfrm>
            <a:off x="6560934" y="6380810"/>
            <a:ext cx="257276" cy="121792"/>
          </a:xfrm>
          <a:prstGeom prst="rect">
            <a:avLst/>
          </a:prstGeom>
        </p:spPr>
      </p:pic>
      <p:pic>
        <p:nvPicPr>
          <p:cNvPr id="83" name="object 83"/>
          <p:cNvPicPr/>
          <p:nvPr/>
        </p:nvPicPr>
        <p:blipFill>
          <a:blip r:embed="rId65" cstate="print"/>
          <a:stretch>
            <a:fillRect/>
          </a:stretch>
        </p:blipFill>
        <p:spPr>
          <a:xfrm>
            <a:off x="717003" y="6635051"/>
            <a:ext cx="2803969" cy="127850"/>
          </a:xfrm>
          <a:prstGeom prst="rect">
            <a:avLst/>
          </a:prstGeom>
        </p:spPr>
      </p:pic>
      <p:pic>
        <p:nvPicPr>
          <p:cNvPr id="84" name="object 84"/>
          <p:cNvPicPr/>
          <p:nvPr/>
        </p:nvPicPr>
        <p:blipFill>
          <a:blip r:embed="rId66" cstate="print"/>
          <a:stretch>
            <a:fillRect/>
          </a:stretch>
        </p:blipFill>
        <p:spPr>
          <a:xfrm>
            <a:off x="3627539" y="6635051"/>
            <a:ext cx="1102118" cy="126364"/>
          </a:xfrm>
          <a:prstGeom prst="rect">
            <a:avLst/>
          </a:prstGeom>
        </p:spPr>
      </p:pic>
      <p:pic>
        <p:nvPicPr>
          <p:cNvPr id="85" name="object 85"/>
          <p:cNvPicPr/>
          <p:nvPr/>
        </p:nvPicPr>
        <p:blipFill>
          <a:blip r:embed="rId67" cstate="print"/>
          <a:stretch>
            <a:fillRect/>
          </a:stretch>
        </p:blipFill>
        <p:spPr>
          <a:xfrm>
            <a:off x="4822532" y="6635051"/>
            <a:ext cx="1994141" cy="127850"/>
          </a:xfrm>
          <a:prstGeom prst="rect">
            <a:avLst/>
          </a:prstGeom>
        </p:spPr>
      </p:pic>
      <p:pic>
        <p:nvPicPr>
          <p:cNvPr id="86" name="object 86"/>
          <p:cNvPicPr/>
          <p:nvPr/>
        </p:nvPicPr>
        <p:blipFill>
          <a:blip r:embed="rId68" cstate="print"/>
          <a:stretch>
            <a:fillRect/>
          </a:stretch>
        </p:blipFill>
        <p:spPr>
          <a:xfrm>
            <a:off x="717003" y="6889254"/>
            <a:ext cx="1179715" cy="124815"/>
          </a:xfrm>
          <a:prstGeom prst="rect">
            <a:avLst/>
          </a:prstGeom>
        </p:spPr>
      </p:pic>
      <p:grpSp>
        <p:nvGrpSpPr>
          <p:cNvPr id="87" name="object 87"/>
          <p:cNvGrpSpPr/>
          <p:nvPr/>
        </p:nvGrpSpPr>
        <p:grpSpPr>
          <a:xfrm>
            <a:off x="1998713" y="6889254"/>
            <a:ext cx="3210471" cy="129375"/>
            <a:chOff x="1998713" y="6889254"/>
            <a:chExt cx="3210471" cy="129375"/>
          </a:xfrm>
        </p:grpSpPr>
        <p:pic>
          <p:nvPicPr>
            <p:cNvPr id="88" name="object 88"/>
            <p:cNvPicPr/>
            <p:nvPr/>
          </p:nvPicPr>
          <p:blipFill>
            <a:blip r:embed="rId69" cstate="print"/>
            <a:stretch>
              <a:fillRect/>
            </a:stretch>
          </p:blipFill>
          <p:spPr>
            <a:xfrm>
              <a:off x="1998713" y="6892277"/>
              <a:ext cx="1703438" cy="126352"/>
            </a:xfrm>
            <a:prstGeom prst="rect">
              <a:avLst/>
            </a:prstGeom>
          </p:spPr>
        </p:pic>
        <p:sp>
          <p:nvSpPr>
            <p:cNvPr id="89" name="object 89"/>
            <p:cNvSpPr/>
            <p:nvPr/>
          </p:nvSpPr>
          <p:spPr>
            <a:xfrm>
              <a:off x="3712819" y="6892277"/>
              <a:ext cx="528320" cy="125095"/>
            </a:xfrm>
            <a:custGeom>
              <a:avLst/>
              <a:gdLst/>
              <a:ahLst/>
              <a:cxnLst/>
              <a:rect l="l" t="t" r="r" b="b"/>
              <a:pathLst>
                <a:path w="528320" h="125095">
                  <a:moveTo>
                    <a:pt x="124815" y="56362"/>
                  </a:moveTo>
                  <a:lnTo>
                    <a:pt x="0" y="56362"/>
                  </a:lnTo>
                  <a:lnTo>
                    <a:pt x="0" y="67030"/>
                  </a:lnTo>
                  <a:lnTo>
                    <a:pt x="124815" y="67030"/>
                  </a:lnTo>
                  <a:lnTo>
                    <a:pt x="124815" y="56362"/>
                  </a:lnTo>
                  <a:close/>
                </a:path>
                <a:path w="528320" h="125095">
                  <a:moveTo>
                    <a:pt x="257225" y="15227"/>
                  </a:moveTo>
                  <a:lnTo>
                    <a:pt x="252653" y="12204"/>
                  </a:lnTo>
                  <a:lnTo>
                    <a:pt x="202450" y="12204"/>
                  </a:lnTo>
                  <a:lnTo>
                    <a:pt x="202450" y="1536"/>
                  </a:lnTo>
                  <a:lnTo>
                    <a:pt x="200914" y="0"/>
                  </a:lnTo>
                  <a:lnTo>
                    <a:pt x="191782" y="0"/>
                  </a:lnTo>
                  <a:lnTo>
                    <a:pt x="191782" y="12204"/>
                  </a:lnTo>
                  <a:lnTo>
                    <a:pt x="141528" y="12204"/>
                  </a:lnTo>
                  <a:lnTo>
                    <a:pt x="136969" y="15227"/>
                  </a:lnTo>
                  <a:lnTo>
                    <a:pt x="136969" y="44157"/>
                  </a:lnTo>
                  <a:lnTo>
                    <a:pt x="138506" y="45694"/>
                  </a:lnTo>
                  <a:lnTo>
                    <a:pt x="149174" y="45694"/>
                  </a:lnTo>
                  <a:lnTo>
                    <a:pt x="149174" y="24358"/>
                  </a:lnTo>
                  <a:lnTo>
                    <a:pt x="150660" y="21336"/>
                  </a:lnTo>
                  <a:lnTo>
                    <a:pt x="243522" y="21336"/>
                  </a:lnTo>
                  <a:lnTo>
                    <a:pt x="246608" y="24358"/>
                  </a:lnTo>
                  <a:lnTo>
                    <a:pt x="246608" y="42672"/>
                  </a:lnTo>
                  <a:lnTo>
                    <a:pt x="248094" y="45694"/>
                  </a:lnTo>
                  <a:lnTo>
                    <a:pt x="257225" y="45694"/>
                  </a:lnTo>
                  <a:lnTo>
                    <a:pt x="257225" y="21336"/>
                  </a:lnTo>
                  <a:lnTo>
                    <a:pt x="257225" y="15227"/>
                  </a:lnTo>
                  <a:close/>
                </a:path>
                <a:path w="528320" h="125095">
                  <a:moveTo>
                    <a:pt x="260299" y="112661"/>
                  </a:moveTo>
                  <a:lnTo>
                    <a:pt x="208508" y="112661"/>
                  </a:lnTo>
                  <a:lnTo>
                    <a:pt x="202450" y="111125"/>
                  </a:lnTo>
                  <a:lnTo>
                    <a:pt x="202450" y="109639"/>
                  </a:lnTo>
                  <a:lnTo>
                    <a:pt x="202450" y="82207"/>
                  </a:lnTo>
                  <a:lnTo>
                    <a:pt x="248094" y="82207"/>
                  </a:lnTo>
                  <a:lnTo>
                    <a:pt x="248094" y="73075"/>
                  </a:lnTo>
                  <a:lnTo>
                    <a:pt x="202450" y="73075"/>
                  </a:lnTo>
                  <a:lnTo>
                    <a:pt x="202450" y="48717"/>
                  </a:lnTo>
                  <a:lnTo>
                    <a:pt x="242036" y="48717"/>
                  </a:lnTo>
                  <a:lnTo>
                    <a:pt x="242036" y="39585"/>
                  </a:lnTo>
                  <a:lnTo>
                    <a:pt x="237426" y="38100"/>
                  </a:lnTo>
                  <a:lnTo>
                    <a:pt x="156756" y="38100"/>
                  </a:lnTo>
                  <a:lnTo>
                    <a:pt x="152196" y="39585"/>
                  </a:lnTo>
                  <a:lnTo>
                    <a:pt x="152196" y="48717"/>
                  </a:lnTo>
                  <a:lnTo>
                    <a:pt x="191782" y="48717"/>
                  </a:lnTo>
                  <a:lnTo>
                    <a:pt x="191782" y="109639"/>
                  </a:lnTo>
                  <a:lnTo>
                    <a:pt x="182359" y="104533"/>
                  </a:lnTo>
                  <a:lnTo>
                    <a:pt x="174663" y="98412"/>
                  </a:lnTo>
                  <a:lnTo>
                    <a:pt x="172554" y="95948"/>
                  </a:lnTo>
                  <a:lnTo>
                    <a:pt x="168668" y="91440"/>
                  </a:lnTo>
                  <a:lnTo>
                    <a:pt x="164401" y="83743"/>
                  </a:lnTo>
                  <a:lnTo>
                    <a:pt x="167424" y="76149"/>
                  </a:lnTo>
                  <a:lnTo>
                    <a:pt x="168960" y="65481"/>
                  </a:lnTo>
                  <a:lnTo>
                    <a:pt x="168960" y="59385"/>
                  </a:lnTo>
                  <a:lnTo>
                    <a:pt x="159842" y="59385"/>
                  </a:lnTo>
                  <a:lnTo>
                    <a:pt x="158292" y="60921"/>
                  </a:lnTo>
                  <a:lnTo>
                    <a:pt x="158292" y="63944"/>
                  </a:lnTo>
                  <a:lnTo>
                    <a:pt x="153022" y="82931"/>
                  </a:lnTo>
                  <a:lnTo>
                    <a:pt x="147053" y="97066"/>
                  </a:lnTo>
                  <a:lnTo>
                    <a:pt x="141363" y="107200"/>
                  </a:lnTo>
                  <a:lnTo>
                    <a:pt x="136969" y="114198"/>
                  </a:lnTo>
                  <a:lnTo>
                    <a:pt x="133946" y="117233"/>
                  </a:lnTo>
                  <a:lnTo>
                    <a:pt x="133946" y="121793"/>
                  </a:lnTo>
                  <a:lnTo>
                    <a:pt x="138506" y="124866"/>
                  </a:lnTo>
                  <a:lnTo>
                    <a:pt x="143065" y="124866"/>
                  </a:lnTo>
                  <a:lnTo>
                    <a:pt x="143065" y="123329"/>
                  </a:lnTo>
                  <a:lnTo>
                    <a:pt x="146100" y="121793"/>
                  </a:lnTo>
                  <a:lnTo>
                    <a:pt x="149542" y="116687"/>
                  </a:lnTo>
                  <a:lnTo>
                    <a:pt x="153123" y="110566"/>
                  </a:lnTo>
                  <a:lnTo>
                    <a:pt x="157010" y="103619"/>
                  </a:lnTo>
                  <a:lnTo>
                    <a:pt x="161328" y="95948"/>
                  </a:lnTo>
                  <a:lnTo>
                    <a:pt x="173926" y="111785"/>
                  </a:lnTo>
                  <a:lnTo>
                    <a:pt x="189090" y="119913"/>
                  </a:lnTo>
                  <a:lnTo>
                    <a:pt x="203695" y="122910"/>
                  </a:lnTo>
                  <a:lnTo>
                    <a:pt x="214604" y="123329"/>
                  </a:lnTo>
                  <a:lnTo>
                    <a:pt x="260299" y="123329"/>
                  </a:lnTo>
                  <a:lnTo>
                    <a:pt x="260299" y="112661"/>
                  </a:lnTo>
                  <a:close/>
                </a:path>
                <a:path w="528320" h="125095">
                  <a:moveTo>
                    <a:pt x="392696" y="62407"/>
                  </a:moveTo>
                  <a:lnTo>
                    <a:pt x="370217" y="19799"/>
                  </a:lnTo>
                  <a:lnTo>
                    <a:pt x="334860" y="9182"/>
                  </a:lnTo>
                  <a:lnTo>
                    <a:pt x="325729" y="10731"/>
                  </a:lnTo>
                  <a:lnTo>
                    <a:pt x="325729" y="19799"/>
                  </a:lnTo>
                  <a:lnTo>
                    <a:pt x="324218" y="34201"/>
                  </a:lnTo>
                  <a:lnTo>
                    <a:pt x="321729" y="48171"/>
                  </a:lnTo>
                  <a:lnTo>
                    <a:pt x="317804" y="62407"/>
                  </a:lnTo>
                  <a:lnTo>
                    <a:pt x="312039" y="77635"/>
                  </a:lnTo>
                  <a:lnTo>
                    <a:pt x="309016" y="88303"/>
                  </a:lnTo>
                  <a:lnTo>
                    <a:pt x="304444" y="95948"/>
                  </a:lnTo>
                  <a:lnTo>
                    <a:pt x="298348" y="95948"/>
                  </a:lnTo>
                  <a:lnTo>
                    <a:pt x="292735" y="94284"/>
                  </a:lnTo>
                  <a:lnTo>
                    <a:pt x="287858" y="89471"/>
                  </a:lnTo>
                  <a:lnTo>
                    <a:pt x="284416" y="81800"/>
                  </a:lnTo>
                  <a:lnTo>
                    <a:pt x="283121" y="71589"/>
                  </a:lnTo>
                  <a:lnTo>
                    <a:pt x="284378" y="58889"/>
                  </a:lnTo>
                  <a:lnTo>
                    <a:pt x="309016" y="25895"/>
                  </a:lnTo>
                  <a:lnTo>
                    <a:pt x="322707" y="21336"/>
                  </a:lnTo>
                  <a:lnTo>
                    <a:pt x="325729" y="19799"/>
                  </a:lnTo>
                  <a:lnTo>
                    <a:pt x="325729" y="10731"/>
                  </a:lnTo>
                  <a:lnTo>
                    <a:pt x="310121" y="13347"/>
                  </a:lnTo>
                  <a:lnTo>
                    <a:pt x="289788" y="25349"/>
                  </a:lnTo>
                  <a:lnTo>
                    <a:pt x="276021" y="44500"/>
                  </a:lnTo>
                  <a:lnTo>
                    <a:pt x="270967" y="70053"/>
                  </a:lnTo>
                  <a:lnTo>
                    <a:pt x="273075" y="85877"/>
                  </a:lnTo>
                  <a:lnTo>
                    <a:pt x="278752" y="98412"/>
                  </a:lnTo>
                  <a:lnTo>
                    <a:pt x="286994" y="106667"/>
                  </a:lnTo>
                  <a:lnTo>
                    <a:pt x="296811" y="109639"/>
                  </a:lnTo>
                  <a:lnTo>
                    <a:pt x="303999" y="108102"/>
                  </a:lnTo>
                  <a:lnTo>
                    <a:pt x="309753" y="104127"/>
                  </a:lnTo>
                  <a:lnTo>
                    <a:pt x="314375" y="98717"/>
                  </a:lnTo>
                  <a:lnTo>
                    <a:pt x="316153" y="95948"/>
                  </a:lnTo>
                  <a:lnTo>
                    <a:pt x="318135" y="92875"/>
                  </a:lnTo>
                  <a:lnTo>
                    <a:pt x="323138" y="83604"/>
                  </a:lnTo>
                  <a:lnTo>
                    <a:pt x="328587" y="68910"/>
                  </a:lnTo>
                  <a:lnTo>
                    <a:pt x="333768" y="47942"/>
                  </a:lnTo>
                  <a:lnTo>
                    <a:pt x="337934" y="19799"/>
                  </a:lnTo>
                  <a:lnTo>
                    <a:pt x="351624" y="19799"/>
                  </a:lnTo>
                  <a:lnTo>
                    <a:pt x="378079" y="53301"/>
                  </a:lnTo>
                  <a:lnTo>
                    <a:pt x="379006" y="63944"/>
                  </a:lnTo>
                  <a:lnTo>
                    <a:pt x="378472" y="71628"/>
                  </a:lnTo>
                  <a:lnTo>
                    <a:pt x="350088" y="105079"/>
                  </a:lnTo>
                  <a:lnTo>
                    <a:pt x="342493" y="106565"/>
                  </a:lnTo>
                  <a:lnTo>
                    <a:pt x="337959" y="108102"/>
                  </a:lnTo>
                  <a:lnTo>
                    <a:pt x="328803" y="108102"/>
                  </a:lnTo>
                  <a:lnTo>
                    <a:pt x="328803" y="120307"/>
                  </a:lnTo>
                  <a:lnTo>
                    <a:pt x="336397" y="120307"/>
                  </a:lnTo>
                  <a:lnTo>
                    <a:pt x="339420" y="118770"/>
                  </a:lnTo>
                  <a:lnTo>
                    <a:pt x="342493" y="118770"/>
                  </a:lnTo>
                  <a:lnTo>
                    <a:pt x="382447" y="96697"/>
                  </a:lnTo>
                  <a:lnTo>
                    <a:pt x="392137" y="72148"/>
                  </a:lnTo>
                  <a:lnTo>
                    <a:pt x="392696" y="62407"/>
                  </a:lnTo>
                  <a:close/>
                </a:path>
                <a:path w="528320" h="125095">
                  <a:moveTo>
                    <a:pt x="441413" y="9182"/>
                  </a:moveTo>
                  <a:lnTo>
                    <a:pt x="439928" y="6108"/>
                  </a:lnTo>
                  <a:lnTo>
                    <a:pt x="430758" y="6108"/>
                  </a:lnTo>
                  <a:lnTo>
                    <a:pt x="429260" y="10668"/>
                  </a:lnTo>
                  <a:lnTo>
                    <a:pt x="429260" y="47231"/>
                  </a:lnTo>
                  <a:lnTo>
                    <a:pt x="428485" y="69583"/>
                  </a:lnTo>
                  <a:lnTo>
                    <a:pt x="425437" y="85661"/>
                  </a:lnTo>
                  <a:lnTo>
                    <a:pt x="418960" y="97739"/>
                  </a:lnTo>
                  <a:lnTo>
                    <a:pt x="407936" y="108102"/>
                  </a:lnTo>
                  <a:lnTo>
                    <a:pt x="404901" y="111125"/>
                  </a:lnTo>
                  <a:lnTo>
                    <a:pt x="404901" y="117233"/>
                  </a:lnTo>
                  <a:lnTo>
                    <a:pt x="407936" y="120307"/>
                  </a:lnTo>
                  <a:lnTo>
                    <a:pt x="415569" y="120307"/>
                  </a:lnTo>
                  <a:lnTo>
                    <a:pt x="426186" y="109639"/>
                  </a:lnTo>
                  <a:lnTo>
                    <a:pt x="440791" y="66548"/>
                  </a:lnTo>
                  <a:lnTo>
                    <a:pt x="441413" y="47231"/>
                  </a:lnTo>
                  <a:lnTo>
                    <a:pt x="441413" y="9182"/>
                  </a:lnTo>
                  <a:close/>
                </a:path>
                <a:path w="528320" h="125095">
                  <a:moveTo>
                    <a:pt x="528193" y="56362"/>
                  </a:moveTo>
                  <a:lnTo>
                    <a:pt x="519061" y="56362"/>
                  </a:lnTo>
                  <a:lnTo>
                    <a:pt x="517525" y="57848"/>
                  </a:lnTo>
                  <a:lnTo>
                    <a:pt x="517525" y="60921"/>
                  </a:lnTo>
                  <a:lnTo>
                    <a:pt x="514489" y="70053"/>
                  </a:lnTo>
                  <a:lnTo>
                    <a:pt x="514489" y="71589"/>
                  </a:lnTo>
                  <a:lnTo>
                    <a:pt x="512953" y="74612"/>
                  </a:lnTo>
                  <a:lnTo>
                    <a:pt x="504482" y="89001"/>
                  </a:lnTo>
                  <a:lnTo>
                    <a:pt x="494309" y="98412"/>
                  </a:lnTo>
                  <a:lnTo>
                    <a:pt x="484708" y="103530"/>
                  </a:lnTo>
                  <a:lnTo>
                    <a:pt x="477977" y="105079"/>
                  </a:lnTo>
                  <a:lnTo>
                    <a:pt x="474903" y="105079"/>
                  </a:lnTo>
                  <a:lnTo>
                    <a:pt x="474903" y="7645"/>
                  </a:lnTo>
                  <a:lnTo>
                    <a:pt x="473417" y="6108"/>
                  </a:lnTo>
                  <a:lnTo>
                    <a:pt x="464286" y="6108"/>
                  </a:lnTo>
                  <a:lnTo>
                    <a:pt x="462749" y="9182"/>
                  </a:lnTo>
                  <a:lnTo>
                    <a:pt x="462749" y="118770"/>
                  </a:lnTo>
                  <a:lnTo>
                    <a:pt x="473417" y="118770"/>
                  </a:lnTo>
                  <a:lnTo>
                    <a:pt x="481025" y="117652"/>
                  </a:lnTo>
                  <a:lnTo>
                    <a:pt x="489762" y="114388"/>
                  </a:lnTo>
                  <a:lnTo>
                    <a:pt x="499084" y="109118"/>
                  </a:lnTo>
                  <a:lnTo>
                    <a:pt x="504355" y="105079"/>
                  </a:lnTo>
                  <a:lnTo>
                    <a:pt x="508393" y="101993"/>
                  </a:lnTo>
                  <a:lnTo>
                    <a:pt x="518553" y="89611"/>
                  </a:lnTo>
                  <a:lnTo>
                    <a:pt x="524573" y="77076"/>
                  </a:lnTo>
                  <a:lnTo>
                    <a:pt x="527456" y="67132"/>
                  </a:lnTo>
                  <a:lnTo>
                    <a:pt x="528193" y="62458"/>
                  </a:lnTo>
                  <a:lnTo>
                    <a:pt x="528193" y="56362"/>
                  </a:lnTo>
                  <a:close/>
                </a:path>
              </a:pathLst>
            </a:custGeom>
            <a:solidFill>
              <a:srgbClr val="4D4D4F"/>
            </a:solidFill>
          </p:spPr>
          <p:txBody>
            <a:bodyPr wrap="square" lIns="0" tIns="0" rIns="0" bIns="0" rtlCol="0"/>
            <a:lstStyle/>
            <a:p>
              <a:endParaRPr/>
            </a:p>
          </p:txBody>
        </p:sp>
        <p:pic>
          <p:nvPicPr>
            <p:cNvPr id="90" name="object 90"/>
            <p:cNvPicPr/>
            <p:nvPr/>
          </p:nvPicPr>
          <p:blipFill>
            <a:blip r:embed="rId70" cstate="print"/>
            <a:stretch>
              <a:fillRect/>
            </a:stretch>
          </p:blipFill>
          <p:spPr>
            <a:xfrm>
              <a:off x="4254703" y="6889254"/>
              <a:ext cx="954481" cy="124815"/>
            </a:xfrm>
            <a:prstGeom prst="rect">
              <a:avLst/>
            </a:prstGeom>
          </p:spPr>
        </p:pic>
      </p:grpSp>
      <p:pic>
        <p:nvPicPr>
          <p:cNvPr id="91" name="object 91"/>
          <p:cNvPicPr/>
          <p:nvPr/>
        </p:nvPicPr>
        <p:blipFill>
          <a:blip r:embed="rId71" cstate="print"/>
          <a:stretch>
            <a:fillRect/>
          </a:stretch>
        </p:blipFill>
        <p:spPr>
          <a:xfrm>
            <a:off x="861738" y="7146531"/>
            <a:ext cx="809695" cy="123278"/>
          </a:xfrm>
          <a:prstGeom prst="rect">
            <a:avLst/>
          </a:prstGeom>
        </p:spPr>
      </p:pic>
      <p:pic>
        <p:nvPicPr>
          <p:cNvPr id="92" name="object 92"/>
          <p:cNvPicPr/>
          <p:nvPr/>
        </p:nvPicPr>
        <p:blipFill>
          <a:blip r:embed="rId72" cstate="print"/>
          <a:stretch>
            <a:fillRect/>
          </a:stretch>
        </p:blipFill>
        <p:spPr>
          <a:xfrm>
            <a:off x="1776463" y="7146531"/>
            <a:ext cx="4015727" cy="127838"/>
          </a:xfrm>
          <a:prstGeom prst="rect">
            <a:avLst/>
          </a:prstGeom>
        </p:spPr>
      </p:pic>
      <p:pic>
        <p:nvPicPr>
          <p:cNvPr id="93" name="object 93"/>
          <p:cNvPicPr/>
          <p:nvPr/>
        </p:nvPicPr>
        <p:blipFill>
          <a:blip r:embed="rId73" cstate="print"/>
          <a:stretch>
            <a:fillRect/>
          </a:stretch>
        </p:blipFill>
        <p:spPr>
          <a:xfrm>
            <a:off x="5892647" y="7146531"/>
            <a:ext cx="925563" cy="127838"/>
          </a:xfrm>
          <a:prstGeom prst="rect">
            <a:avLst/>
          </a:prstGeom>
        </p:spPr>
      </p:pic>
      <p:pic>
        <p:nvPicPr>
          <p:cNvPr id="94" name="object 94"/>
          <p:cNvPicPr/>
          <p:nvPr/>
        </p:nvPicPr>
        <p:blipFill>
          <a:blip r:embed="rId74" cstate="print"/>
          <a:stretch>
            <a:fillRect/>
          </a:stretch>
        </p:blipFill>
        <p:spPr>
          <a:xfrm>
            <a:off x="721563" y="7402258"/>
            <a:ext cx="2386914" cy="129387"/>
          </a:xfrm>
          <a:prstGeom prst="rect">
            <a:avLst/>
          </a:prstGeom>
        </p:spPr>
      </p:pic>
      <p:pic>
        <p:nvPicPr>
          <p:cNvPr id="95" name="object 95"/>
          <p:cNvPicPr/>
          <p:nvPr/>
        </p:nvPicPr>
        <p:blipFill>
          <a:blip r:embed="rId75" cstate="print"/>
          <a:stretch>
            <a:fillRect/>
          </a:stretch>
        </p:blipFill>
        <p:spPr>
          <a:xfrm>
            <a:off x="3210471" y="7402258"/>
            <a:ext cx="3604717" cy="129387"/>
          </a:xfrm>
          <a:prstGeom prst="rect">
            <a:avLst/>
          </a:prstGeom>
        </p:spPr>
      </p:pic>
      <p:pic>
        <p:nvPicPr>
          <p:cNvPr id="96" name="object 96"/>
          <p:cNvPicPr/>
          <p:nvPr/>
        </p:nvPicPr>
        <p:blipFill>
          <a:blip r:embed="rId76" cstate="print"/>
          <a:stretch>
            <a:fillRect/>
          </a:stretch>
        </p:blipFill>
        <p:spPr>
          <a:xfrm>
            <a:off x="723061" y="7662570"/>
            <a:ext cx="904227" cy="121780"/>
          </a:xfrm>
          <a:prstGeom prst="rect">
            <a:avLst/>
          </a:prstGeom>
        </p:spPr>
      </p:pic>
      <p:pic>
        <p:nvPicPr>
          <p:cNvPr id="97" name="object 97"/>
          <p:cNvPicPr/>
          <p:nvPr/>
        </p:nvPicPr>
        <p:blipFill>
          <a:blip r:embed="rId77" cstate="print"/>
          <a:stretch>
            <a:fillRect/>
          </a:stretch>
        </p:blipFill>
        <p:spPr>
          <a:xfrm>
            <a:off x="1730819" y="7664106"/>
            <a:ext cx="298348" cy="117170"/>
          </a:xfrm>
          <a:prstGeom prst="rect">
            <a:avLst/>
          </a:prstGeom>
        </p:spPr>
      </p:pic>
      <p:grpSp>
        <p:nvGrpSpPr>
          <p:cNvPr id="98" name="object 98"/>
          <p:cNvGrpSpPr/>
          <p:nvPr/>
        </p:nvGrpSpPr>
        <p:grpSpPr>
          <a:xfrm>
            <a:off x="2129637" y="7659534"/>
            <a:ext cx="4463415" cy="128270"/>
            <a:chOff x="2129637" y="7659534"/>
            <a:chExt cx="4463415" cy="128270"/>
          </a:xfrm>
        </p:grpSpPr>
        <p:pic>
          <p:nvPicPr>
            <p:cNvPr id="99" name="object 99"/>
            <p:cNvPicPr/>
            <p:nvPr/>
          </p:nvPicPr>
          <p:blipFill>
            <a:blip r:embed="rId78" cstate="print"/>
            <a:stretch>
              <a:fillRect/>
            </a:stretch>
          </p:blipFill>
          <p:spPr>
            <a:xfrm>
              <a:off x="2129637" y="7659534"/>
              <a:ext cx="3737165" cy="127850"/>
            </a:xfrm>
            <a:prstGeom prst="rect">
              <a:avLst/>
            </a:prstGeom>
          </p:spPr>
        </p:pic>
        <p:sp>
          <p:nvSpPr>
            <p:cNvPr id="100" name="object 100"/>
            <p:cNvSpPr/>
            <p:nvPr/>
          </p:nvSpPr>
          <p:spPr>
            <a:xfrm>
              <a:off x="5888088" y="7665592"/>
              <a:ext cx="516255" cy="116205"/>
            </a:xfrm>
            <a:custGeom>
              <a:avLst/>
              <a:gdLst/>
              <a:ahLst/>
              <a:cxnLst/>
              <a:rect l="l" t="t" r="r" b="b"/>
              <a:pathLst>
                <a:path w="516254" h="116204">
                  <a:moveTo>
                    <a:pt x="120256" y="52197"/>
                  </a:moveTo>
                  <a:lnTo>
                    <a:pt x="1358" y="52197"/>
                  </a:lnTo>
                  <a:lnTo>
                    <a:pt x="1358" y="53479"/>
                  </a:lnTo>
                  <a:lnTo>
                    <a:pt x="0" y="53479"/>
                  </a:lnTo>
                  <a:lnTo>
                    <a:pt x="0" y="63627"/>
                  </a:lnTo>
                  <a:lnTo>
                    <a:pt x="120256" y="63627"/>
                  </a:lnTo>
                  <a:lnTo>
                    <a:pt x="120256" y="53479"/>
                  </a:lnTo>
                  <a:lnTo>
                    <a:pt x="120256" y="52197"/>
                  </a:lnTo>
                  <a:close/>
                </a:path>
                <a:path w="516254" h="116204">
                  <a:moveTo>
                    <a:pt x="252704" y="30454"/>
                  </a:moveTo>
                  <a:lnTo>
                    <a:pt x="203987" y="30454"/>
                  </a:lnTo>
                  <a:lnTo>
                    <a:pt x="203987" y="1536"/>
                  </a:lnTo>
                  <a:lnTo>
                    <a:pt x="202450" y="0"/>
                  </a:lnTo>
                  <a:lnTo>
                    <a:pt x="191833" y="0"/>
                  </a:lnTo>
                  <a:lnTo>
                    <a:pt x="190296" y="3073"/>
                  </a:lnTo>
                  <a:lnTo>
                    <a:pt x="190296" y="30454"/>
                  </a:lnTo>
                  <a:lnTo>
                    <a:pt x="138557" y="30454"/>
                  </a:lnTo>
                  <a:lnTo>
                    <a:pt x="135483" y="31991"/>
                  </a:lnTo>
                  <a:lnTo>
                    <a:pt x="135483" y="42659"/>
                  </a:lnTo>
                  <a:lnTo>
                    <a:pt x="190296" y="42659"/>
                  </a:lnTo>
                  <a:lnTo>
                    <a:pt x="190296" y="50253"/>
                  </a:lnTo>
                  <a:lnTo>
                    <a:pt x="188810" y="67360"/>
                  </a:lnTo>
                  <a:lnTo>
                    <a:pt x="183057" y="82029"/>
                  </a:lnTo>
                  <a:lnTo>
                    <a:pt x="171018" y="94132"/>
                  </a:lnTo>
                  <a:lnTo>
                    <a:pt x="150710" y="103530"/>
                  </a:lnTo>
                  <a:lnTo>
                    <a:pt x="147688" y="105067"/>
                  </a:lnTo>
                  <a:lnTo>
                    <a:pt x="144614" y="105067"/>
                  </a:lnTo>
                  <a:lnTo>
                    <a:pt x="144614" y="111137"/>
                  </a:lnTo>
                  <a:lnTo>
                    <a:pt x="146151" y="115684"/>
                  </a:lnTo>
                  <a:lnTo>
                    <a:pt x="150710" y="115684"/>
                  </a:lnTo>
                  <a:lnTo>
                    <a:pt x="187274" y="97434"/>
                  </a:lnTo>
                  <a:lnTo>
                    <a:pt x="203987" y="50253"/>
                  </a:lnTo>
                  <a:lnTo>
                    <a:pt x="203987" y="42659"/>
                  </a:lnTo>
                  <a:lnTo>
                    <a:pt x="252704" y="42659"/>
                  </a:lnTo>
                  <a:lnTo>
                    <a:pt x="252704" y="30454"/>
                  </a:lnTo>
                  <a:close/>
                </a:path>
                <a:path w="516254" h="116204">
                  <a:moveTo>
                    <a:pt x="388188" y="52197"/>
                  </a:moveTo>
                  <a:lnTo>
                    <a:pt x="269303" y="52197"/>
                  </a:lnTo>
                  <a:lnTo>
                    <a:pt x="269303" y="53479"/>
                  </a:lnTo>
                  <a:lnTo>
                    <a:pt x="267944" y="53479"/>
                  </a:lnTo>
                  <a:lnTo>
                    <a:pt x="267944" y="63627"/>
                  </a:lnTo>
                  <a:lnTo>
                    <a:pt x="388188" y="63627"/>
                  </a:lnTo>
                  <a:lnTo>
                    <a:pt x="388188" y="53479"/>
                  </a:lnTo>
                  <a:lnTo>
                    <a:pt x="388188" y="52197"/>
                  </a:lnTo>
                  <a:close/>
                </a:path>
                <a:path w="516254" h="116204">
                  <a:moveTo>
                    <a:pt x="424700" y="3073"/>
                  </a:moveTo>
                  <a:lnTo>
                    <a:pt x="423214" y="1536"/>
                  </a:lnTo>
                  <a:lnTo>
                    <a:pt x="420141" y="1536"/>
                  </a:lnTo>
                  <a:lnTo>
                    <a:pt x="417118" y="0"/>
                  </a:lnTo>
                  <a:lnTo>
                    <a:pt x="414083" y="0"/>
                  </a:lnTo>
                  <a:lnTo>
                    <a:pt x="412546" y="4559"/>
                  </a:lnTo>
                  <a:lnTo>
                    <a:pt x="410933" y="11150"/>
                  </a:lnTo>
                  <a:lnTo>
                    <a:pt x="408914" y="25133"/>
                  </a:lnTo>
                  <a:lnTo>
                    <a:pt x="407174" y="44831"/>
                  </a:lnTo>
                  <a:lnTo>
                    <a:pt x="406450" y="68503"/>
                  </a:lnTo>
                  <a:lnTo>
                    <a:pt x="406704" y="82664"/>
                  </a:lnTo>
                  <a:lnTo>
                    <a:pt x="412546" y="115684"/>
                  </a:lnTo>
                  <a:lnTo>
                    <a:pt x="420141" y="115684"/>
                  </a:lnTo>
                  <a:lnTo>
                    <a:pt x="421678" y="112661"/>
                  </a:lnTo>
                  <a:lnTo>
                    <a:pt x="421678" y="103530"/>
                  </a:lnTo>
                  <a:lnTo>
                    <a:pt x="419925" y="92735"/>
                  </a:lnTo>
                  <a:lnTo>
                    <a:pt x="419023" y="83375"/>
                  </a:lnTo>
                  <a:lnTo>
                    <a:pt x="418693" y="75717"/>
                  </a:lnTo>
                  <a:lnTo>
                    <a:pt x="418680" y="68503"/>
                  </a:lnTo>
                  <a:lnTo>
                    <a:pt x="418909" y="57721"/>
                  </a:lnTo>
                  <a:lnTo>
                    <a:pt x="419582" y="45694"/>
                  </a:lnTo>
                  <a:lnTo>
                    <a:pt x="420547" y="33667"/>
                  </a:lnTo>
                  <a:lnTo>
                    <a:pt x="421678" y="21336"/>
                  </a:lnTo>
                  <a:lnTo>
                    <a:pt x="423214" y="19786"/>
                  </a:lnTo>
                  <a:lnTo>
                    <a:pt x="424700" y="6096"/>
                  </a:lnTo>
                  <a:lnTo>
                    <a:pt x="424700" y="3073"/>
                  </a:lnTo>
                  <a:close/>
                </a:path>
                <a:path w="516254" h="116204">
                  <a:moveTo>
                    <a:pt x="513003" y="15227"/>
                  </a:moveTo>
                  <a:lnTo>
                    <a:pt x="508444" y="10668"/>
                  </a:lnTo>
                  <a:lnTo>
                    <a:pt x="493217" y="10668"/>
                  </a:lnTo>
                  <a:lnTo>
                    <a:pt x="480085" y="10934"/>
                  </a:lnTo>
                  <a:lnTo>
                    <a:pt x="465810" y="11633"/>
                  </a:lnTo>
                  <a:lnTo>
                    <a:pt x="453834" y="12623"/>
                  </a:lnTo>
                  <a:lnTo>
                    <a:pt x="447573" y="13741"/>
                  </a:lnTo>
                  <a:lnTo>
                    <a:pt x="444500" y="13741"/>
                  </a:lnTo>
                  <a:lnTo>
                    <a:pt x="444500" y="24358"/>
                  </a:lnTo>
                  <a:lnTo>
                    <a:pt x="453682" y="24358"/>
                  </a:lnTo>
                  <a:lnTo>
                    <a:pt x="462381" y="24130"/>
                  </a:lnTo>
                  <a:lnTo>
                    <a:pt x="482130" y="23114"/>
                  </a:lnTo>
                  <a:lnTo>
                    <a:pt x="491731" y="22872"/>
                  </a:lnTo>
                  <a:lnTo>
                    <a:pt x="513003" y="22872"/>
                  </a:lnTo>
                  <a:lnTo>
                    <a:pt x="513003" y="15227"/>
                  </a:lnTo>
                  <a:close/>
                </a:path>
                <a:path w="516254" h="116204">
                  <a:moveTo>
                    <a:pt x="516089" y="97434"/>
                  </a:moveTo>
                  <a:lnTo>
                    <a:pt x="515988" y="95923"/>
                  </a:lnTo>
                  <a:lnTo>
                    <a:pt x="511517" y="94399"/>
                  </a:lnTo>
                  <a:lnTo>
                    <a:pt x="508444" y="94399"/>
                  </a:lnTo>
                  <a:lnTo>
                    <a:pt x="503885" y="95948"/>
                  </a:lnTo>
                  <a:lnTo>
                    <a:pt x="502348" y="95948"/>
                  </a:lnTo>
                  <a:lnTo>
                    <a:pt x="493217" y="97434"/>
                  </a:lnTo>
                  <a:lnTo>
                    <a:pt x="477989" y="97434"/>
                  </a:lnTo>
                  <a:lnTo>
                    <a:pt x="468579" y="97256"/>
                  </a:lnTo>
                  <a:lnTo>
                    <a:pt x="459727" y="95923"/>
                  </a:lnTo>
                  <a:lnTo>
                    <a:pt x="453161" y="92316"/>
                  </a:lnTo>
                  <a:lnTo>
                    <a:pt x="450596" y="85280"/>
                  </a:lnTo>
                  <a:lnTo>
                    <a:pt x="450596" y="80708"/>
                  </a:lnTo>
                  <a:lnTo>
                    <a:pt x="452132" y="77635"/>
                  </a:lnTo>
                  <a:lnTo>
                    <a:pt x="453682" y="76149"/>
                  </a:lnTo>
                  <a:lnTo>
                    <a:pt x="455168" y="73075"/>
                  </a:lnTo>
                  <a:lnTo>
                    <a:pt x="456704" y="71589"/>
                  </a:lnTo>
                  <a:lnTo>
                    <a:pt x="456704" y="67017"/>
                  </a:lnTo>
                  <a:lnTo>
                    <a:pt x="452132" y="65481"/>
                  </a:lnTo>
                  <a:lnTo>
                    <a:pt x="443014" y="65481"/>
                  </a:lnTo>
                  <a:lnTo>
                    <a:pt x="438442" y="77635"/>
                  </a:lnTo>
                  <a:lnTo>
                    <a:pt x="438442" y="85280"/>
                  </a:lnTo>
                  <a:lnTo>
                    <a:pt x="443382" y="99364"/>
                  </a:lnTo>
                  <a:lnTo>
                    <a:pt x="455168" y="106603"/>
                  </a:lnTo>
                  <a:lnTo>
                    <a:pt x="469252" y="109270"/>
                  </a:lnTo>
                  <a:lnTo>
                    <a:pt x="481063" y="109639"/>
                  </a:lnTo>
                  <a:lnTo>
                    <a:pt x="488353" y="109626"/>
                  </a:lnTo>
                  <a:lnTo>
                    <a:pt x="516089" y="105067"/>
                  </a:lnTo>
                  <a:lnTo>
                    <a:pt x="516089" y="97434"/>
                  </a:lnTo>
                  <a:close/>
                </a:path>
              </a:pathLst>
            </a:custGeom>
            <a:solidFill>
              <a:srgbClr val="4D4D4F"/>
            </a:solidFill>
          </p:spPr>
          <p:txBody>
            <a:bodyPr wrap="square" lIns="0" tIns="0" rIns="0" bIns="0" rtlCol="0"/>
            <a:lstStyle/>
            <a:p>
              <a:endParaRPr/>
            </a:p>
          </p:txBody>
        </p:sp>
        <p:pic>
          <p:nvPicPr>
            <p:cNvPr id="101" name="object 101"/>
            <p:cNvPicPr/>
            <p:nvPr/>
          </p:nvPicPr>
          <p:blipFill>
            <a:blip r:embed="rId79" cstate="print"/>
            <a:stretch>
              <a:fillRect/>
            </a:stretch>
          </p:blipFill>
          <p:spPr>
            <a:xfrm>
              <a:off x="6423913" y="7665592"/>
              <a:ext cx="169024" cy="115684"/>
            </a:xfrm>
            <a:prstGeom prst="rect">
              <a:avLst/>
            </a:prstGeom>
          </p:spPr>
        </p:pic>
      </p:grpSp>
      <p:pic>
        <p:nvPicPr>
          <p:cNvPr id="102" name="object 102"/>
          <p:cNvPicPr/>
          <p:nvPr/>
        </p:nvPicPr>
        <p:blipFill>
          <a:blip r:embed="rId80" cstate="print"/>
          <a:stretch>
            <a:fillRect/>
          </a:stretch>
        </p:blipFill>
        <p:spPr>
          <a:xfrm>
            <a:off x="6691858" y="7661020"/>
            <a:ext cx="126352" cy="126364"/>
          </a:xfrm>
          <a:prstGeom prst="rect">
            <a:avLst/>
          </a:prstGeom>
        </p:spPr>
      </p:pic>
      <p:pic>
        <p:nvPicPr>
          <p:cNvPr id="103" name="object 103"/>
          <p:cNvPicPr/>
          <p:nvPr/>
        </p:nvPicPr>
        <p:blipFill>
          <a:blip r:embed="rId81" cstate="print"/>
          <a:stretch>
            <a:fillRect/>
          </a:stretch>
        </p:blipFill>
        <p:spPr>
          <a:xfrm>
            <a:off x="721563" y="7915275"/>
            <a:ext cx="2937967" cy="129387"/>
          </a:xfrm>
          <a:prstGeom prst="rect">
            <a:avLst/>
          </a:prstGeom>
        </p:spPr>
      </p:pic>
      <p:grpSp>
        <p:nvGrpSpPr>
          <p:cNvPr id="104" name="object 104"/>
          <p:cNvGrpSpPr/>
          <p:nvPr/>
        </p:nvGrpSpPr>
        <p:grpSpPr>
          <a:xfrm>
            <a:off x="855510" y="8175573"/>
            <a:ext cx="685165" cy="120650"/>
            <a:chOff x="855510" y="8175573"/>
            <a:chExt cx="685165" cy="120650"/>
          </a:xfrm>
        </p:grpSpPr>
        <p:pic>
          <p:nvPicPr>
            <p:cNvPr id="105" name="object 105"/>
            <p:cNvPicPr/>
            <p:nvPr/>
          </p:nvPicPr>
          <p:blipFill>
            <a:blip r:embed="rId82" cstate="print"/>
            <a:stretch>
              <a:fillRect/>
            </a:stretch>
          </p:blipFill>
          <p:spPr>
            <a:xfrm>
              <a:off x="855510" y="8175573"/>
              <a:ext cx="500811" cy="120256"/>
            </a:xfrm>
            <a:prstGeom prst="rect">
              <a:avLst/>
            </a:prstGeom>
          </p:spPr>
        </p:pic>
        <p:pic>
          <p:nvPicPr>
            <p:cNvPr id="106" name="object 106"/>
            <p:cNvPicPr/>
            <p:nvPr/>
          </p:nvPicPr>
          <p:blipFill>
            <a:blip r:embed="rId83" cstate="print"/>
            <a:stretch>
              <a:fillRect/>
            </a:stretch>
          </p:blipFill>
          <p:spPr>
            <a:xfrm>
              <a:off x="1376108" y="8178596"/>
              <a:ext cx="164414" cy="115697"/>
            </a:xfrm>
            <a:prstGeom prst="rect">
              <a:avLst/>
            </a:prstGeom>
          </p:spPr>
        </p:pic>
      </p:grpSp>
      <p:pic>
        <p:nvPicPr>
          <p:cNvPr id="107" name="object 107"/>
          <p:cNvPicPr/>
          <p:nvPr/>
        </p:nvPicPr>
        <p:blipFill>
          <a:blip r:embed="rId84" cstate="print"/>
          <a:stretch>
            <a:fillRect/>
          </a:stretch>
        </p:blipFill>
        <p:spPr>
          <a:xfrm>
            <a:off x="1642516" y="8169478"/>
            <a:ext cx="2931871" cy="130911"/>
          </a:xfrm>
          <a:prstGeom prst="rect">
            <a:avLst/>
          </a:prstGeom>
        </p:spPr>
      </p:pic>
      <p:pic>
        <p:nvPicPr>
          <p:cNvPr id="108" name="object 108"/>
          <p:cNvPicPr/>
          <p:nvPr/>
        </p:nvPicPr>
        <p:blipFill>
          <a:blip r:embed="rId85" cstate="print"/>
          <a:stretch>
            <a:fillRect/>
          </a:stretch>
        </p:blipFill>
        <p:spPr>
          <a:xfrm>
            <a:off x="4674844" y="8171014"/>
            <a:ext cx="2144903" cy="129374"/>
          </a:xfrm>
          <a:prstGeom prst="rect">
            <a:avLst/>
          </a:prstGeom>
        </p:spPr>
      </p:pic>
      <p:pic>
        <p:nvPicPr>
          <p:cNvPr id="109" name="object 109"/>
          <p:cNvPicPr/>
          <p:nvPr/>
        </p:nvPicPr>
        <p:blipFill>
          <a:blip r:embed="rId86" cstate="print"/>
          <a:stretch>
            <a:fillRect/>
          </a:stretch>
        </p:blipFill>
        <p:spPr>
          <a:xfrm>
            <a:off x="721563" y="8428290"/>
            <a:ext cx="2301633" cy="127838"/>
          </a:xfrm>
          <a:prstGeom prst="rect">
            <a:avLst/>
          </a:prstGeom>
        </p:spPr>
      </p:pic>
      <p:pic>
        <p:nvPicPr>
          <p:cNvPr id="110" name="object 110"/>
          <p:cNvPicPr/>
          <p:nvPr/>
        </p:nvPicPr>
        <p:blipFill>
          <a:blip r:embed="rId87" cstate="print"/>
          <a:stretch>
            <a:fillRect/>
          </a:stretch>
        </p:blipFill>
        <p:spPr>
          <a:xfrm>
            <a:off x="3123704" y="8426742"/>
            <a:ext cx="2526957" cy="129387"/>
          </a:xfrm>
          <a:prstGeom prst="rect">
            <a:avLst/>
          </a:prstGeom>
        </p:spPr>
      </p:pic>
      <p:pic>
        <p:nvPicPr>
          <p:cNvPr id="111" name="object 111"/>
          <p:cNvPicPr/>
          <p:nvPr/>
        </p:nvPicPr>
        <p:blipFill>
          <a:blip r:embed="rId88" cstate="print"/>
          <a:stretch>
            <a:fillRect/>
          </a:stretch>
        </p:blipFill>
        <p:spPr>
          <a:xfrm>
            <a:off x="5749581" y="8426742"/>
            <a:ext cx="1068628" cy="129387"/>
          </a:xfrm>
          <a:prstGeom prst="rect">
            <a:avLst/>
          </a:prstGeom>
        </p:spPr>
      </p:pic>
      <p:pic>
        <p:nvPicPr>
          <p:cNvPr id="112" name="object 112"/>
          <p:cNvPicPr/>
          <p:nvPr/>
        </p:nvPicPr>
        <p:blipFill>
          <a:blip r:embed="rId89" cstate="print"/>
          <a:stretch>
            <a:fillRect/>
          </a:stretch>
        </p:blipFill>
        <p:spPr>
          <a:xfrm>
            <a:off x="713930" y="8685504"/>
            <a:ext cx="3081083" cy="126364"/>
          </a:xfrm>
          <a:prstGeom prst="rect">
            <a:avLst/>
          </a:prstGeom>
        </p:spPr>
      </p:pic>
      <p:pic>
        <p:nvPicPr>
          <p:cNvPr id="113" name="object 113"/>
          <p:cNvPicPr/>
          <p:nvPr/>
        </p:nvPicPr>
        <p:blipFill>
          <a:blip r:embed="rId90" cstate="print"/>
          <a:stretch>
            <a:fillRect/>
          </a:stretch>
        </p:blipFill>
        <p:spPr>
          <a:xfrm>
            <a:off x="3896969" y="8684018"/>
            <a:ext cx="980376" cy="126314"/>
          </a:xfrm>
          <a:prstGeom prst="rect">
            <a:avLst/>
          </a:prstGeom>
        </p:spPr>
      </p:pic>
      <p:grpSp>
        <p:nvGrpSpPr>
          <p:cNvPr id="114" name="object 114"/>
          <p:cNvGrpSpPr/>
          <p:nvPr/>
        </p:nvGrpSpPr>
        <p:grpSpPr>
          <a:xfrm>
            <a:off x="4977803" y="8684018"/>
            <a:ext cx="1818005" cy="125095"/>
            <a:chOff x="4977803" y="8684018"/>
            <a:chExt cx="1818005" cy="125095"/>
          </a:xfrm>
        </p:grpSpPr>
        <p:sp>
          <p:nvSpPr>
            <p:cNvPr id="115" name="object 115"/>
            <p:cNvSpPr/>
            <p:nvPr/>
          </p:nvSpPr>
          <p:spPr>
            <a:xfrm>
              <a:off x="4977803" y="8684018"/>
              <a:ext cx="511809" cy="125095"/>
            </a:xfrm>
            <a:custGeom>
              <a:avLst/>
              <a:gdLst/>
              <a:ahLst/>
              <a:cxnLst/>
              <a:rect l="l" t="t" r="r" b="b"/>
              <a:pathLst>
                <a:path w="511810" h="125095">
                  <a:moveTo>
                    <a:pt x="60871" y="36512"/>
                  </a:moveTo>
                  <a:lnTo>
                    <a:pt x="48717" y="36512"/>
                  </a:lnTo>
                  <a:lnTo>
                    <a:pt x="48666" y="45643"/>
                  </a:lnTo>
                  <a:lnTo>
                    <a:pt x="48158" y="60985"/>
                  </a:lnTo>
                  <a:lnTo>
                    <a:pt x="44335" y="78562"/>
                  </a:lnTo>
                  <a:lnTo>
                    <a:pt x="33934" y="95288"/>
                  </a:lnTo>
                  <a:lnTo>
                    <a:pt x="13690" y="109588"/>
                  </a:lnTo>
                  <a:lnTo>
                    <a:pt x="10668" y="112610"/>
                  </a:lnTo>
                  <a:lnTo>
                    <a:pt x="7594" y="114160"/>
                  </a:lnTo>
                  <a:lnTo>
                    <a:pt x="7594" y="118719"/>
                  </a:lnTo>
                  <a:lnTo>
                    <a:pt x="10668" y="123278"/>
                  </a:lnTo>
                  <a:lnTo>
                    <a:pt x="19799" y="123278"/>
                  </a:lnTo>
                  <a:lnTo>
                    <a:pt x="49961" y="92113"/>
                  </a:lnTo>
                  <a:lnTo>
                    <a:pt x="60871" y="45643"/>
                  </a:lnTo>
                  <a:lnTo>
                    <a:pt x="60871" y="36512"/>
                  </a:lnTo>
                  <a:close/>
                </a:path>
                <a:path w="511810" h="125095">
                  <a:moveTo>
                    <a:pt x="114147" y="13690"/>
                  </a:moveTo>
                  <a:lnTo>
                    <a:pt x="108051" y="12153"/>
                  </a:lnTo>
                  <a:lnTo>
                    <a:pt x="0" y="12153"/>
                  </a:lnTo>
                  <a:lnTo>
                    <a:pt x="0" y="24358"/>
                  </a:lnTo>
                  <a:lnTo>
                    <a:pt x="100457" y="24358"/>
                  </a:lnTo>
                  <a:lnTo>
                    <a:pt x="100457" y="25844"/>
                  </a:lnTo>
                  <a:lnTo>
                    <a:pt x="98907" y="31521"/>
                  </a:lnTo>
                  <a:lnTo>
                    <a:pt x="93802" y="40322"/>
                  </a:lnTo>
                  <a:lnTo>
                    <a:pt x="84404" y="50266"/>
                  </a:lnTo>
                  <a:lnTo>
                    <a:pt x="70002" y="59334"/>
                  </a:lnTo>
                  <a:lnTo>
                    <a:pt x="66979" y="59334"/>
                  </a:lnTo>
                  <a:lnTo>
                    <a:pt x="63944" y="60871"/>
                  </a:lnTo>
                  <a:lnTo>
                    <a:pt x="63944" y="68465"/>
                  </a:lnTo>
                  <a:lnTo>
                    <a:pt x="66979" y="71539"/>
                  </a:lnTo>
                  <a:lnTo>
                    <a:pt x="70002" y="71539"/>
                  </a:lnTo>
                  <a:lnTo>
                    <a:pt x="75425" y="69710"/>
                  </a:lnTo>
                  <a:lnTo>
                    <a:pt x="107086" y="42938"/>
                  </a:lnTo>
                  <a:lnTo>
                    <a:pt x="114147" y="22821"/>
                  </a:lnTo>
                  <a:lnTo>
                    <a:pt x="114147" y="13690"/>
                  </a:lnTo>
                  <a:close/>
                </a:path>
                <a:path w="511810" h="125095">
                  <a:moveTo>
                    <a:pt x="165900" y="10617"/>
                  </a:moveTo>
                  <a:lnTo>
                    <a:pt x="162864" y="9131"/>
                  </a:lnTo>
                  <a:lnTo>
                    <a:pt x="153746" y="9131"/>
                  </a:lnTo>
                  <a:lnTo>
                    <a:pt x="153746" y="48717"/>
                  </a:lnTo>
                  <a:lnTo>
                    <a:pt x="152768" y="71272"/>
                  </a:lnTo>
                  <a:lnTo>
                    <a:pt x="149364" y="87693"/>
                  </a:lnTo>
                  <a:lnTo>
                    <a:pt x="142811" y="99847"/>
                  </a:lnTo>
                  <a:lnTo>
                    <a:pt x="132410" y="109588"/>
                  </a:lnTo>
                  <a:lnTo>
                    <a:pt x="127850" y="114160"/>
                  </a:lnTo>
                  <a:lnTo>
                    <a:pt x="127850" y="118719"/>
                  </a:lnTo>
                  <a:lnTo>
                    <a:pt x="130924" y="121742"/>
                  </a:lnTo>
                  <a:lnTo>
                    <a:pt x="140042" y="121742"/>
                  </a:lnTo>
                  <a:lnTo>
                    <a:pt x="149174" y="111125"/>
                  </a:lnTo>
                  <a:lnTo>
                    <a:pt x="165252" y="68033"/>
                  </a:lnTo>
                  <a:lnTo>
                    <a:pt x="165900" y="48717"/>
                  </a:lnTo>
                  <a:lnTo>
                    <a:pt x="165900" y="10617"/>
                  </a:lnTo>
                  <a:close/>
                </a:path>
                <a:path w="511810" h="125095">
                  <a:moveTo>
                    <a:pt x="252666" y="57848"/>
                  </a:moveTo>
                  <a:lnTo>
                    <a:pt x="242049" y="57848"/>
                  </a:lnTo>
                  <a:lnTo>
                    <a:pt x="240512" y="59334"/>
                  </a:lnTo>
                  <a:lnTo>
                    <a:pt x="240512" y="62407"/>
                  </a:lnTo>
                  <a:lnTo>
                    <a:pt x="237477" y="71539"/>
                  </a:lnTo>
                  <a:lnTo>
                    <a:pt x="237477" y="73075"/>
                  </a:lnTo>
                  <a:lnTo>
                    <a:pt x="235940" y="76098"/>
                  </a:lnTo>
                  <a:lnTo>
                    <a:pt x="227711" y="90487"/>
                  </a:lnTo>
                  <a:lnTo>
                    <a:pt x="218059" y="99898"/>
                  </a:lnTo>
                  <a:lnTo>
                    <a:pt x="208978" y="105016"/>
                  </a:lnTo>
                  <a:lnTo>
                    <a:pt x="202463" y="106565"/>
                  </a:lnTo>
                  <a:lnTo>
                    <a:pt x="199428" y="106565"/>
                  </a:lnTo>
                  <a:lnTo>
                    <a:pt x="199428" y="9131"/>
                  </a:lnTo>
                  <a:lnTo>
                    <a:pt x="196354" y="7594"/>
                  </a:lnTo>
                  <a:lnTo>
                    <a:pt x="187223" y="7594"/>
                  </a:lnTo>
                  <a:lnTo>
                    <a:pt x="187223" y="120256"/>
                  </a:lnTo>
                  <a:lnTo>
                    <a:pt x="197891" y="120256"/>
                  </a:lnTo>
                  <a:lnTo>
                    <a:pt x="204851" y="119138"/>
                  </a:lnTo>
                  <a:lnTo>
                    <a:pt x="213664" y="115874"/>
                  </a:lnTo>
                  <a:lnTo>
                    <a:pt x="223354" y="110617"/>
                  </a:lnTo>
                  <a:lnTo>
                    <a:pt x="228790" y="106565"/>
                  </a:lnTo>
                  <a:lnTo>
                    <a:pt x="232918" y="103492"/>
                  </a:lnTo>
                  <a:lnTo>
                    <a:pt x="242404" y="91097"/>
                  </a:lnTo>
                  <a:lnTo>
                    <a:pt x="248475" y="78562"/>
                  </a:lnTo>
                  <a:lnTo>
                    <a:pt x="251714" y="68592"/>
                  </a:lnTo>
                  <a:lnTo>
                    <a:pt x="252666" y="63893"/>
                  </a:lnTo>
                  <a:lnTo>
                    <a:pt x="252666" y="57848"/>
                  </a:lnTo>
                  <a:close/>
                </a:path>
                <a:path w="511810" h="125095">
                  <a:moveTo>
                    <a:pt x="310553" y="13690"/>
                  </a:moveTo>
                  <a:lnTo>
                    <a:pt x="309016" y="10617"/>
                  </a:lnTo>
                  <a:lnTo>
                    <a:pt x="304457" y="10617"/>
                  </a:lnTo>
                  <a:lnTo>
                    <a:pt x="298348" y="9131"/>
                  </a:lnTo>
                  <a:lnTo>
                    <a:pt x="298348" y="18262"/>
                  </a:lnTo>
                  <a:lnTo>
                    <a:pt x="294690" y="42519"/>
                  </a:lnTo>
                  <a:lnTo>
                    <a:pt x="289598" y="65074"/>
                  </a:lnTo>
                  <a:lnTo>
                    <a:pt x="281660" y="85915"/>
                  </a:lnTo>
                  <a:lnTo>
                    <a:pt x="269430" y="105029"/>
                  </a:lnTo>
                  <a:lnTo>
                    <a:pt x="264871" y="109588"/>
                  </a:lnTo>
                  <a:lnTo>
                    <a:pt x="264871" y="115697"/>
                  </a:lnTo>
                  <a:lnTo>
                    <a:pt x="269430" y="118719"/>
                  </a:lnTo>
                  <a:lnTo>
                    <a:pt x="273989" y="118719"/>
                  </a:lnTo>
                  <a:lnTo>
                    <a:pt x="275526" y="117182"/>
                  </a:lnTo>
                  <a:lnTo>
                    <a:pt x="277025" y="117182"/>
                  </a:lnTo>
                  <a:lnTo>
                    <a:pt x="300253" y="71323"/>
                  </a:lnTo>
                  <a:lnTo>
                    <a:pt x="309587" y="26746"/>
                  </a:lnTo>
                  <a:lnTo>
                    <a:pt x="310553" y="16725"/>
                  </a:lnTo>
                  <a:lnTo>
                    <a:pt x="310553" y="13690"/>
                  </a:lnTo>
                  <a:close/>
                </a:path>
                <a:path w="511810" h="125095">
                  <a:moveTo>
                    <a:pt x="372960" y="16725"/>
                  </a:moveTo>
                  <a:lnTo>
                    <a:pt x="369887" y="10617"/>
                  </a:lnTo>
                  <a:lnTo>
                    <a:pt x="368401" y="7594"/>
                  </a:lnTo>
                  <a:lnTo>
                    <a:pt x="366864" y="3035"/>
                  </a:lnTo>
                  <a:lnTo>
                    <a:pt x="365328" y="1485"/>
                  </a:lnTo>
                  <a:lnTo>
                    <a:pt x="362292" y="1485"/>
                  </a:lnTo>
                  <a:lnTo>
                    <a:pt x="359219" y="3035"/>
                  </a:lnTo>
                  <a:lnTo>
                    <a:pt x="359219" y="7594"/>
                  </a:lnTo>
                  <a:lnTo>
                    <a:pt x="360756" y="9131"/>
                  </a:lnTo>
                  <a:lnTo>
                    <a:pt x="362292" y="12153"/>
                  </a:lnTo>
                  <a:lnTo>
                    <a:pt x="362292" y="15189"/>
                  </a:lnTo>
                  <a:lnTo>
                    <a:pt x="363791" y="19799"/>
                  </a:lnTo>
                  <a:lnTo>
                    <a:pt x="365328" y="19799"/>
                  </a:lnTo>
                  <a:lnTo>
                    <a:pt x="365328" y="21285"/>
                  </a:lnTo>
                  <a:lnTo>
                    <a:pt x="366864" y="22821"/>
                  </a:lnTo>
                  <a:lnTo>
                    <a:pt x="372960" y="22821"/>
                  </a:lnTo>
                  <a:lnTo>
                    <a:pt x="372960" y="16725"/>
                  </a:lnTo>
                  <a:close/>
                </a:path>
                <a:path w="511810" h="125095">
                  <a:moveTo>
                    <a:pt x="385114" y="109588"/>
                  </a:moveTo>
                  <a:lnTo>
                    <a:pt x="383578" y="109588"/>
                  </a:lnTo>
                  <a:lnTo>
                    <a:pt x="382092" y="105029"/>
                  </a:lnTo>
                  <a:lnTo>
                    <a:pt x="375196" y="95618"/>
                  </a:lnTo>
                  <a:lnTo>
                    <a:pt x="367030" y="79908"/>
                  </a:lnTo>
                  <a:lnTo>
                    <a:pt x="359168" y="56222"/>
                  </a:lnTo>
                  <a:lnTo>
                    <a:pt x="353174" y="22821"/>
                  </a:lnTo>
                  <a:lnTo>
                    <a:pt x="353174" y="13690"/>
                  </a:lnTo>
                  <a:lnTo>
                    <a:pt x="351637" y="9131"/>
                  </a:lnTo>
                  <a:lnTo>
                    <a:pt x="345528" y="10617"/>
                  </a:lnTo>
                  <a:lnTo>
                    <a:pt x="340969" y="10617"/>
                  </a:lnTo>
                  <a:lnTo>
                    <a:pt x="341058" y="21285"/>
                  </a:lnTo>
                  <a:lnTo>
                    <a:pt x="348856" y="65392"/>
                  </a:lnTo>
                  <a:lnTo>
                    <a:pt x="365328" y="103492"/>
                  </a:lnTo>
                  <a:lnTo>
                    <a:pt x="372960" y="118719"/>
                  </a:lnTo>
                  <a:lnTo>
                    <a:pt x="382092" y="118719"/>
                  </a:lnTo>
                  <a:lnTo>
                    <a:pt x="385114" y="115697"/>
                  </a:lnTo>
                  <a:lnTo>
                    <a:pt x="385114" y="109588"/>
                  </a:lnTo>
                  <a:close/>
                </a:path>
                <a:path w="511810" h="125095">
                  <a:moveTo>
                    <a:pt x="389686" y="15189"/>
                  </a:moveTo>
                  <a:lnTo>
                    <a:pt x="386651" y="7594"/>
                  </a:lnTo>
                  <a:lnTo>
                    <a:pt x="385114" y="6057"/>
                  </a:lnTo>
                  <a:lnTo>
                    <a:pt x="383578" y="1485"/>
                  </a:lnTo>
                  <a:lnTo>
                    <a:pt x="382092" y="0"/>
                  </a:lnTo>
                  <a:lnTo>
                    <a:pt x="379018" y="0"/>
                  </a:lnTo>
                  <a:lnTo>
                    <a:pt x="375996" y="1485"/>
                  </a:lnTo>
                  <a:lnTo>
                    <a:pt x="375996" y="6057"/>
                  </a:lnTo>
                  <a:lnTo>
                    <a:pt x="377532" y="7594"/>
                  </a:lnTo>
                  <a:lnTo>
                    <a:pt x="379018" y="12153"/>
                  </a:lnTo>
                  <a:lnTo>
                    <a:pt x="382092" y="19799"/>
                  </a:lnTo>
                  <a:lnTo>
                    <a:pt x="382092" y="21285"/>
                  </a:lnTo>
                  <a:lnTo>
                    <a:pt x="386651" y="21285"/>
                  </a:lnTo>
                  <a:lnTo>
                    <a:pt x="389686" y="19799"/>
                  </a:lnTo>
                  <a:lnTo>
                    <a:pt x="389686" y="15189"/>
                  </a:lnTo>
                  <a:close/>
                </a:path>
                <a:path w="511810" h="125095">
                  <a:moveTo>
                    <a:pt x="511479" y="7594"/>
                  </a:moveTo>
                  <a:lnTo>
                    <a:pt x="506907" y="6057"/>
                  </a:lnTo>
                  <a:lnTo>
                    <a:pt x="500811" y="6057"/>
                  </a:lnTo>
                  <a:lnTo>
                    <a:pt x="497776" y="9131"/>
                  </a:lnTo>
                  <a:lnTo>
                    <a:pt x="482549" y="24358"/>
                  </a:lnTo>
                  <a:lnTo>
                    <a:pt x="457987" y="40132"/>
                  </a:lnTo>
                  <a:lnTo>
                    <a:pt x="434403" y="51181"/>
                  </a:lnTo>
                  <a:lnTo>
                    <a:pt x="415099" y="57950"/>
                  </a:lnTo>
                  <a:lnTo>
                    <a:pt x="403377" y="60871"/>
                  </a:lnTo>
                  <a:lnTo>
                    <a:pt x="400431" y="62369"/>
                  </a:lnTo>
                  <a:lnTo>
                    <a:pt x="397319" y="63893"/>
                  </a:lnTo>
                  <a:lnTo>
                    <a:pt x="397319" y="74561"/>
                  </a:lnTo>
                  <a:lnTo>
                    <a:pt x="403377" y="74561"/>
                  </a:lnTo>
                  <a:lnTo>
                    <a:pt x="411276" y="72974"/>
                  </a:lnTo>
                  <a:lnTo>
                    <a:pt x="424319" y="68668"/>
                  </a:lnTo>
                  <a:lnTo>
                    <a:pt x="440093" y="62407"/>
                  </a:lnTo>
                  <a:lnTo>
                    <a:pt x="456653" y="54775"/>
                  </a:lnTo>
                  <a:lnTo>
                    <a:pt x="456653" y="121742"/>
                  </a:lnTo>
                  <a:lnTo>
                    <a:pt x="458190" y="124815"/>
                  </a:lnTo>
                  <a:lnTo>
                    <a:pt x="468858" y="124815"/>
                  </a:lnTo>
                  <a:lnTo>
                    <a:pt x="470344" y="120256"/>
                  </a:lnTo>
                  <a:lnTo>
                    <a:pt x="470344" y="54775"/>
                  </a:lnTo>
                  <a:lnTo>
                    <a:pt x="470344" y="47180"/>
                  </a:lnTo>
                  <a:lnTo>
                    <a:pt x="479272" y="41376"/>
                  </a:lnTo>
                  <a:lnTo>
                    <a:pt x="488061" y="35001"/>
                  </a:lnTo>
                  <a:lnTo>
                    <a:pt x="497128" y="27495"/>
                  </a:lnTo>
                  <a:lnTo>
                    <a:pt x="506907" y="18262"/>
                  </a:lnTo>
                  <a:lnTo>
                    <a:pt x="509930" y="16725"/>
                  </a:lnTo>
                  <a:lnTo>
                    <a:pt x="511479" y="13690"/>
                  </a:lnTo>
                  <a:lnTo>
                    <a:pt x="511479" y="7594"/>
                  </a:lnTo>
                  <a:close/>
                </a:path>
              </a:pathLst>
            </a:custGeom>
            <a:solidFill>
              <a:srgbClr val="4D4D4F"/>
            </a:solidFill>
          </p:spPr>
          <p:txBody>
            <a:bodyPr wrap="square" lIns="0" tIns="0" rIns="0" bIns="0" rtlCol="0"/>
            <a:lstStyle/>
            <a:p>
              <a:endParaRPr/>
            </a:p>
          </p:txBody>
        </p:sp>
        <p:pic>
          <p:nvPicPr>
            <p:cNvPr id="116" name="object 116"/>
            <p:cNvPicPr/>
            <p:nvPr/>
          </p:nvPicPr>
          <p:blipFill>
            <a:blip r:embed="rId91" cstate="print"/>
            <a:stretch>
              <a:fillRect/>
            </a:stretch>
          </p:blipFill>
          <p:spPr>
            <a:xfrm>
              <a:off x="5519737" y="8688590"/>
              <a:ext cx="339432" cy="120243"/>
            </a:xfrm>
            <a:prstGeom prst="rect">
              <a:avLst/>
            </a:prstGeom>
          </p:spPr>
        </p:pic>
        <p:sp>
          <p:nvSpPr>
            <p:cNvPr id="117" name="object 117"/>
            <p:cNvSpPr/>
            <p:nvPr/>
          </p:nvSpPr>
          <p:spPr>
            <a:xfrm>
              <a:off x="5878957" y="8684018"/>
              <a:ext cx="916940" cy="125095"/>
            </a:xfrm>
            <a:custGeom>
              <a:avLst/>
              <a:gdLst/>
              <a:ahLst/>
              <a:cxnLst/>
              <a:rect l="l" t="t" r="r" b="b"/>
              <a:pathLst>
                <a:path w="916940" h="125095">
                  <a:moveTo>
                    <a:pt x="53276" y="42621"/>
                  </a:moveTo>
                  <a:lnTo>
                    <a:pt x="13690" y="16725"/>
                  </a:lnTo>
                  <a:lnTo>
                    <a:pt x="9131" y="13690"/>
                  </a:lnTo>
                  <a:lnTo>
                    <a:pt x="4572" y="13690"/>
                  </a:lnTo>
                  <a:lnTo>
                    <a:pt x="0" y="16725"/>
                  </a:lnTo>
                  <a:lnTo>
                    <a:pt x="0" y="24358"/>
                  </a:lnTo>
                  <a:lnTo>
                    <a:pt x="1536" y="25844"/>
                  </a:lnTo>
                  <a:lnTo>
                    <a:pt x="4572" y="25844"/>
                  </a:lnTo>
                  <a:lnTo>
                    <a:pt x="14109" y="31559"/>
                  </a:lnTo>
                  <a:lnTo>
                    <a:pt x="21513" y="36131"/>
                  </a:lnTo>
                  <a:lnTo>
                    <a:pt x="29197" y="41287"/>
                  </a:lnTo>
                  <a:lnTo>
                    <a:pt x="39585" y="48717"/>
                  </a:lnTo>
                  <a:lnTo>
                    <a:pt x="41122" y="50203"/>
                  </a:lnTo>
                  <a:lnTo>
                    <a:pt x="45694" y="51739"/>
                  </a:lnTo>
                  <a:lnTo>
                    <a:pt x="48717" y="51739"/>
                  </a:lnTo>
                  <a:lnTo>
                    <a:pt x="53276" y="48717"/>
                  </a:lnTo>
                  <a:lnTo>
                    <a:pt x="53276" y="42621"/>
                  </a:lnTo>
                  <a:close/>
                </a:path>
                <a:path w="916940" h="125095">
                  <a:moveTo>
                    <a:pt x="111125" y="28930"/>
                  </a:moveTo>
                  <a:lnTo>
                    <a:pt x="109639" y="27393"/>
                  </a:lnTo>
                  <a:lnTo>
                    <a:pt x="106565" y="25844"/>
                  </a:lnTo>
                  <a:lnTo>
                    <a:pt x="100457" y="25844"/>
                  </a:lnTo>
                  <a:lnTo>
                    <a:pt x="98971" y="27393"/>
                  </a:lnTo>
                  <a:lnTo>
                    <a:pt x="97434" y="31953"/>
                  </a:lnTo>
                  <a:lnTo>
                    <a:pt x="83845" y="63957"/>
                  </a:lnTo>
                  <a:lnTo>
                    <a:pt x="65278" y="85813"/>
                  </a:lnTo>
                  <a:lnTo>
                    <a:pt x="40703" y="99402"/>
                  </a:lnTo>
                  <a:lnTo>
                    <a:pt x="9131" y="106565"/>
                  </a:lnTo>
                  <a:lnTo>
                    <a:pt x="1536" y="106565"/>
                  </a:lnTo>
                  <a:lnTo>
                    <a:pt x="1536" y="114160"/>
                  </a:lnTo>
                  <a:lnTo>
                    <a:pt x="3073" y="118719"/>
                  </a:lnTo>
                  <a:lnTo>
                    <a:pt x="18262" y="118719"/>
                  </a:lnTo>
                  <a:lnTo>
                    <a:pt x="58229" y="104851"/>
                  </a:lnTo>
                  <a:lnTo>
                    <a:pt x="95719" y="67691"/>
                  </a:lnTo>
                  <a:lnTo>
                    <a:pt x="111125" y="31953"/>
                  </a:lnTo>
                  <a:lnTo>
                    <a:pt x="111125" y="28930"/>
                  </a:lnTo>
                  <a:close/>
                </a:path>
                <a:path w="916940" h="125095">
                  <a:moveTo>
                    <a:pt x="234454" y="22821"/>
                  </a:moveTo>
                  <a:lnTo>
                    <a:pt x="228358" y="21285"/>
                  </a:lnTo>
                  <a:lnTo>
                    <a:pt x="176606" y="21285"/>
                  </a:lnTo>
                  <a:lnTo>
                    <a:pt x="179641" y="15189"/>
                  </a:lnTo>
                  <a:lnTo>
                    <a:pt x="181178" y="12153"/>
                  </a:lnTo>
                  <a:lnTo>
                    <a:pt x="181178" y="6057"/>
                  </a:lnTo>
                  <a:lnTo>
                    <a:pt x="176606" y="4572"/>
                  </a:lnTo>
                  <a:lnTo>
                    <a:pt x="172046" y="4572"/>
                  </a:lnTo>
                  <a:lnTo>
                    <a:pt x="170510" y="6057"/>
                  </a:lnTo>
                  <a:lnTo>
                    <a:pt x="170510" y="7594"/>
                  </a:lnTo>
                  <a:lnTo>
                    <a:pt x="167487" y="9131"/>
                  </a:lnTo>
                  <a:lnTo>
                    <a:pt x="165950" y="15189"/>
                  </a:lnTo>
                  <a:lnTo>
                    <a:pt x="164401" y="16725"/>
                  </a:lnTo>
                  <a:lnTo>
                    <a:pt x="157251" y="28663"/>
                  </a:lnTo>
                  <a:lnTo>
                    <a:pt x="148234" y="39014"/>
                  </a:lnTo>
                  <a:lnTo>
                    <a:pt x="138938" y="47358"/>
                  </a:lnTo>
                  <a:lnTo>
                    <a:pt x="130924" y="53289"/>
                  </a:lnTo>
                  <a:lnTo>
                    <a:pt x="126352" y="57848"/>
                  </a:lnTo>
                  <a:lnTo>
                    <a:pt x="126352" y="62407"/>
                  </a:lnTo>
                  <a:lnTo>
                    <a:pt x="129387" y="66979"/>
                  </a:lnTo>
                  <a:lnTo>
                    <a:pt x="135483" y="66979"/>
                  </a:lnTo>
                  <a:lnTo>
                    <a:pt x="143129" y="59334"/>
                  </a:lnTo>
                  <a:lnTo>
                    <a:pt x="152514" y="51219"/>
                  </a:lnTo>
                  <a:lnTo>
                    <a:pt x="160045" y="43383"/>
                  </a:lnTo>
                  <a:lnTo>
                    <a:pt x="165582" y="36664"/>
                  </a:lnTo>
                  <a:lnTo>
                    <a:pt x="168973" y="31953"/>
                  </a:lnTo>
                  <a:lnTo>
                    <a:pt x="220764" y="31953"/>
                  </a:lnTo>
                  <a:lnTo>
                    <a:pt x="220764" y="34975"/>
                  </a:lnTo>
                  <a:lnTo>
                    <a:pt x="219837" y="39903"/>
                  </a:lnTo>
                  <a:lnTo>
                    <a:pt x="216763" y="49085"/>
                  </a:lnTo>
                  <a:lnTo>
                    <a:pt x="211112" y="61112"/>
                  </a:lnTo>
                  <a:lnTo>
                    <a:pt x="202463" y="74561"/>
                  </a:lnTo>
                  <a:lnTo>
                    <a:pt x="199517" y="71970"/>
                  </a:lnTo>
                  <a:lnTo>
                    <a:pt x="194856" y="68503"/>
                  </a:lnTo>
                  <a:lnTo>
                    <a:pt x="187909" y="63893"/>
                  </a:lnTo>
                  <a:lnTo>
                    <a:pt x="178104" y="57848"/>
                  </a:lnTo>
                  <a:lnTo>
                    <a:pt x="168973" y="51739"/>
                  </a:lnTo>
                  <a:lnTo>
                    <a:pt x="165950" y="50203"/>
                  </a:lnTo>
                  <a:lnTo>
                    <a:pt x="159842" y="50203"/>
                  </a:lnTo>
                  <a:lnTo>
                    <a:pt x="156819" y="53289"/>
                  </a:lnTo>
                  <a:lnTo>
                    <a:pt x="156819" y="59334"/>
                  </a:lnTo>
                  <a:lnTo>
                    <a:pt x="159842" y="60871"/>
                  </a:lnTo>
                  <a:lnTo>
                    <a:pt x="165925" y="63893"/>
                  </a:lnTo>
                  <a:lnTo>
                    <a:pt x="173024" y="68503"/>
                  </a:lnTo>
                  <a:lnTo>
                    <a:pt x="180403" y="73240"/>
                  </a:lnTo>
                  <a:lnTo>
                    <a:pt x="187769" y="78257"/>
                  </a:lnTo>
                  <a:lnTo>
                    <a:pt x="194868" y="83693"/>
                  </a:lnTo>
                  <a:lnTo>
                    <a:pt x="182943" y="93522"/>
                  </a:lnTo>
                  <a:lnTo>
                    <a:pt x="170307" y="100647"/>
                  </a:lnTo>
                  <a:lnTo>
                    <a:pt x="157391" y="105765"/>
                  </a:lnTo>
                  <a:lnTo>
                    <a:pt x="144614" y="109588"/>
                  </a:lnTo>
                  <a:lnTo>
                    <a:pt x="137020" y="112610"/>
                  </a:lnTo>
                  <a:lnTo>
                    <a:pt x="135483" y="112610"/>
                  </a:lnTo>
                  <a:lnTo>
                    <a:pt x="135483" y="118719"/>
                  </a:lnTo>
                  <a:lnTo>
                    <a:pt x="137020" y="123278"/>
                  </a:lnTo>
                  <a:lnTo>
                    <a:pt x="141592" y="123278"/>
                  </a:lnTo>
                  <a:lnTo>
                    <a:pt x="179031" y="109791"/>
                  </a:lnTo>
                  <a:lnTo>
                    <a:pt x="215798" y="77533"/>
                  </a:lnTo>
                  <a:lnTo>
                    <a:pt x="217424" y="74561"/>
                  </a:lnTo>
                  <a:lnTo>
                    <a:pt x="227012" y="57073"/>
                  </a:lnTo>
                  <a:lnTo>
                    <a:pt x="232803" y="40043"/>
                  </a:lnTo>
                  <a:lnTo>
                    <a:pt x="234188" y="31953"/>
                  </a:lnTo>
                  <a:lnTo>
                    <a:pt x="234454" y="30416"/>
                  </a:lnTo>
                  <a:lnTo>
                    <a:pt x="234454" y="22821"/>
                  </a:lnTo>
                  <a:close/>
                </a:path>
                <a:path w="916940" h="125095">
                  <a:moveTo>
                    <a:pt x="372960" y="57848"/>
                  </a:moveTo>
                  <a:lnTo>
                    <a:pt x="255739" y="57848"/>
                  </a:lnTo>
                  <a:lnTo>
                    <a:pt x="251180" y="59334"/>
                  </a:lnTo>
                  <a:lnTo>
                    <a:pt x="251180" y="71539"/>
                  </a:lnTo>
                  <a:lnTo>
                    <a:pt x="368401" y="71539"/>
                  </a:lnTo>
                  <a:lnTo>
                    <a:pt x="372960" y="70002"/>
                  </a:lnTo>
                  <a:lnTo>
                    <a:pt x="372960" y="57848"/>
                  </a:lnTo>
                  <a:close/>
                </a:path>
                <a:path w="916940" h="125095">
                  <a:moveTo>
                    <a:pt x="441477" y="42621"/>
                  </a:moveTo>
                  <a:lnTo>
                    <a:pt x="439940" y="41084"/>
                  </a:lnTo>
                  <a:lnTo>
                    <a:pt x="439940" y="39547"/>
                  </a:lnTo>
                  <a:lnTo>
                    <a:pt x="431431" y="33858"/>
                  </a:lnTo>
                  <a:lnTo>
                    <a:pt x="422236" y="28155"/>
                  </a:lnTo>
                  <a:lnTo>
                    <a:pt x="412750" y="22453"/>
                  </a:lnTo>
                  <a:lnTo>
                    <a:pt x="403428" y="16725"/>
                  </a:lnTo>
                  <a:lnTo>
                    <a:pt x="397319" y="13690"/>
                  </a:lnTo>
                  <a:lnTo>
                    <a:pt x="392760" y="13690"/>
                  </a:lnTo>
                  <a:lnTo>
                    <a:pt x="388200" y="16725"/>
                  </a:lnTo>
                  <a:lnTo>
                    <a:pt x="388200" y="24358"/>
                  </a:lnTo>
                  <a:lnTo>
                    <a:pt x="391223" y="25844"/>
                  </a:lnTo>
                  <a:lnTo>
                    <a:pt x="392760" y="25844"/>
                  </a:lnTo>
                  <a:lnTo>
                    <a:pt x="410273" y="36131"/>
                  </a:lnTo>
                  <a:lnTo>
                    <a:pt x="418020" y="41287"/>
                  </a:lnTo>
                  <a:lnTo>
                    <a:pt x="427786" y="48717"/>
                  </a:lnTo>
                  <a:lnTo>
                    <a:pt x="430809" y="50203"/>
                  </a:lnTo>
                  <a:lnTo>
                    <a:pt x="433832" y="51739"/>
                  </a:lnTo>
                  <a:lnTo>
                    <a:pt x="438454" y="51739"/>
                  </a:lnTo>
                  <a:lnTo>
                    <a:pt x="441477" y="48717"/>
                  </a:lnTo>
                  <a:lnTo>
                    <a:pt x="441477" y="42621"/>
                  </a:lnTo>
                  <a:close/>
                </a:path>
                <a:path w="916940" h="125095">
                  <a:moveTo>
                    <a:pt x="499325" y="28930"/>
                  </a:moveTo>
                  <a:lnTo>
                    <a:pt x="497776" y="27393"/>
                  </a:lnTo>
                  <a:lnTo>
                    <a:pt x="494753" y="25844"/>
                  </a:lnTo>
                  <a:lnTo>
                    <a:pt x="488657" y="25844"/>
                  </a:lnTo>
                  <a:lnTo>
                    <a:pt x="488657" y="27393"/>
                  </a:lnTo>
                  <a:lnTo>
                    <a:pt x="487121" y="31953"/>
                  </a:lnTo>
                  <a:lnTo>
                    <a:pt x="472655" y="63957"/>
                  </a:lnTo>
                  <a:lnTo>
                    <a:pt x="453631" y="85813"/>
                  </a:lnTo>
                  <a:lnTo>
                    <a:pt x="428891" y="99402"/>
                  </a:lnTo>
                  <a:lnTo>
                    <a:pt x="397319" y="106565"/>
                  </a:lnTo>
                  <a:lnTo>
                    <a:pt x="389737" y="106565"/>
                  </a:lnTo>
                  <a:lnTo>
                    <a:pt x="389737" y="114160"/>
                  </a:lnTo>
                  <a:lnTo>
                    <a:pt x="391223" y="118719"/>
                  </a:lnTo>
                  <a:lnTo>
                    <a:pt x="407987" y="118719"/>
                  </a:lnTo>
                  <a:lnTo>
                    <a:pt x="417118" y="115697"/>
                  </a:lnTo>
                  <a:lnTo>
                    <a:pt x="432117" y="111353"/>
                  </a:lnTo>
                  <a:lnTo>
                    <a:pt x="473430" y="83693"/>
                  </a:lnTo>
                  <a:lnTo>
                    <a:pt x="497420" y="38531"/>
                  </a:lnTo>
                  <a:lnTo>
                    <a:pt x="499325" y="31953"/>
                  </a:lnTo>
                  <a:lnTo>
                    <a:pt x="499325" y="28930"/>
                  </a:lnTo>
                  <a:close/>
                </a:path>
                <a:path w="916940" h="125095">
                  <a:moveTo>
                    <a:pt x="563270" y="60871"/>
                  </a:moveTo>
                  <a:lnTo>
                    <a:pt x="558698" y="57848"/>
                  </a:lnTo>
                  <a:lnTo>
                    <a:pt x="552602" y="56311"/>
                  </a:lnTo>
                  <a:lnTo>
                    <a:pt x="540105" y="50558"/>
                  </a:lnTo>
                  <a:lnTo>
                    <a:pt x="530326" y="46786"/>
                  </a:lnTo>
                  <a:lnTo>
                    <a:pt x="523697" y="44742"/>
                  </a:lnTo>
                  <a:lnTo>
                    <a:pt x="520649" y="44107"/>
                  </a:lnTo>
                  <a:lnTo>
                    <a:pt x="516039" y="44107"/>
                  </a:lnTo>
                  <a:lnTo>
                    <a:pt x="514553" y="48717"/>
                  </a:lnTo>
                  <a:lnTo>
                    <a:pt x="514553" y="53289"/>
                  </a:lnTo>
                  <a:lnTo>
                    <a:pt x="520649" y="56311"/>
                  </a:lnTo>
                  <a:lnTo>
                    <a:pt x="527926" y="58623"/>
                  </a:lnTo>
                  <a:lnTo>
                    <a:pt x="534517" y="61074"/>
                  </a:lnTo>
                  <a:lnTo>
                    <a:pt x="541401" y="63817"/>
                  </a:lnTo>
                  <a:lnTo>
                    <a:pt x="549579" y="66979"/>
                  </a:lnTo>
                  <a:lnTo>
                    <a:pt x="555625" y="71539"/>
                  </a:lnTo>
                  <a:lnTo>
                    <a:pt x="561733" y="71539"/>
                  </a:lnTo>
                  <a:lnTo>
                    <a:pt x="563270" y="66979"/>
                  </a:lnTo>
                  <a:lnTo>
                    <a:pt x="563270" y="60871"/>
                  </a:lnTo>
                  <a:close/>
                </a:path>
                <a:path w="916940" h="125095">
                  <a:moveTo>
                    <a:pt x="573938" y="25844"/>
                  </a:moveTo>
                  <a:lnTo>
                    <a:pt x="570852" y="24358"/>
                  </a:lnTo>
                  <a:lnTo>
                    <a:pt x="563270" y="21285"/>
                  </a:lnTo>
                  <a:lnTo>
                    <a:pt x="550964" y="15544"/>
                  </a:lnTo>
                  <a:lnTo>
                    <a:pt x="541540" y="11785"/>
                  </a:lnTo>
                  <a:lnTo>
                    <a:pt x="534987" y="9753"/>
                  </a:lnTo>
                  <a:lnTo>
                    <a:pt x="531266" y="9131"/>
                  </a:lnTo>
                  <a:lnTo>
                    <a:pt x="526707" y="9131"/>
                  </a:lnTo>
                  <a:lnTo>
                    <a:pt x="525221" y="13690"/>
                  </a:lnTo>
                  <a:lnTo>
                    <a:pt x="525221" y="19799"/>
                  </a:lnTo>
                  <a:lnTo>
                    <a:pt x="528243" y="19799"/>
                  </a:lnTo>
                  <a:lnTo>
                    <a:pt x="532803" y="21285"/>
                  </a:lnTo>
                  <a:lnTo>
                    <a:pt x="566293" y="36512"/>
                  </a:lnTo>
                  <a:lnTo>
                    <a:pt x="572389" y="36512"/>
                  </a:lnTo>
                  <a:lnTo>
                    <a:pt x="573938" y="33489"/>
                  </a:lnTo>
                  <a:lnTo>
                    <a:pt x="573938" y="25844"/>
                  </a:lnTo>
                  <a:close/>
                </a:path>
                <a:path w="916940" h="125095">
                  <a:moveTo>
                    <a:pt x="627164" y="31953"/>
                  </a:moveTo>
                  <a:lnTo>
                    <a:pt x="616546" y="31953"/>
                  </a:lnTo>
                  <a:lnTo>
                    <a:pt x="615010" y="34975"/>
                  </a:lnTo>
                  <a:lnTo>
                    <a:pt x="615010" y="36512"/>
                  </a:lnTo>
                  <a:lnTo>
                    <a:pt x="610450" y="47180"/>
                  </a:lnTo>
                  <a:lnTo>
                    <a:pt x="608901" y="48717"/>
                  </a:lnTo>
                  <a:lnTo>
                    <a:pt x="600202" y="65671"/>
                  </a:lnTo>
                  <a:lnTo>
                    <a:pt x="586079" y="82765"/>
                  </a:lnTo>
                  <a:lnTo>
                    <a:pt x="563956" y="97307"/>
                  </a:lnTo>
                  <a:lnTo>
                    <a:pt x="531266" y="106565"/>
                  </a:lnTo>
                  <a:lnTo>
                    <a:pt x="525221" y="106565"/>
                  </a:lnTo>
                  <a:lnTo>
                    <a:pt x="520649" y="108051"/>
                  </a:lnTo>
                  <a:lnTo>
                    <a:pt x="520649" y="118719"/>
                  </a:lnTo>
                  <a:lnTo>
                    <a:pt x="526707" y="118719"/>
                  </a:lnTo>
                  <a:lnTo>
                    <a:pt x="574446" y="105219"/>
                  </a:lnTo>
                  <a:lnTo>
                    <a:pt x="609841" y="73139"/>
                  </a:lnTo>
                  <a:lnTo>
                    <a:pt x="627164" y="38049"/>
                  </a:lnTo>
                  <a:lnTo>
                    <a:pt x="627164" y="31953"/>
                  </a:lnTo>
                  <a:close/>
                </a:path>
                <a:path w="916940" h="125095">
                  <a:moveTo>
                    <a:pt x="666737" y="73075"/>
                  </a:moveTo>
                  <a:lnTo>
                    <a:pt x="665264" y="71539"/>
                  </a:lnTo>
                  <a:lnTo>
                    <a:pt x="665264" y="68465"/>
                  </a:lnTo>
                  <a:lnTo>
                    <a:pt x="662190" y="62407"/>
                  </a:lnTo>
                  <a:lnTo>
                    <a:pt x="660692" y="57848"/>
                  </a:lnTo>
                  <a:lnTo>
                    <a:pt x="653059" y="41084"/>
                  </a:lnTo>
                  <a:lnTo>
                    <a:pt x="645464" y="41084"/>
                  </a:lnTo>
                  <a:lnTo>
                    <a:pt x="642378" y="42621"/>
                  </a:lnTo>
                  <a:lnTo>
                    <a:pt x="642378" y="47180"/>
                  </a:lnTo>
                  <a:lnTo>
                    <a:pt x="648487" y="59334"/>
                  </a:lnTo>
                  <a:lnTo>
                    <a:pt x="653059" y="70002"/>
                  </a:lnTo>
                  <a:lnTo>
                    <a:pt x="654596" y="74561"/>
                  </a:lnTo>
                  <a:lnTo>
                    <a:pt x="656082" y="79133"/>
                  </a:lnTo>
                  <a:lnTo>
                    <a:pt x="656082" y="80670"/>
                  </a:lnTo>
                  <a:lnTo>
                    <a:pt x="662190" y="80670"/>
                  </a:lnTo>
                  <a:lnTo>
                    <a:pt x="666737" y="79133"/>
                  </a:lnTo>
                  <a:lnTo>
                    <a:pt x="666737" y="73075"/>
                  </a:lnTo>
                  <a:close/>
                </a:path>
                <a:path w="916940" h="125095">
                  <a:moveTo>
                    <a:pt x="695680" y="68465"/>
                  </a:moveTo>
                  <a:lnTo>
                    <a:pt x="683514" y="34975"/>
                  </a:lnTo>
                  <a:lnTo>
                    <a:pt x="683514" y="33489"/>
                  </a:lnTo>
                  <a:lnTo>
                    <a:pt x="677418" y="33489"/>
                  </a:lnTo>
                  <a:lnTo>
                    <a:pt x="674382" y="34975"/>
                  </a:lnTo>
                  <a:lnTo>
                    <a:pt x="674382" y="39547"/>
                  </a:lnTo>
                  <a:lnTo>
                    <a:pt x="675881" y="45643"/>
                  </a:lnTo>
                  <a:lnTo>
                    <a:pt x="678954" y="51739"/>
                  </a:lnTo>
                  <a:lnTo>
                    <a:pt x="681977" y="60871"/>
                  </a:lnTo>
                  <a:lnTo>
                    <a:pt x="683514" y="68465"/>
                  </a:lnTo>
                  <a:lnTo>
                    <a:pt x="685063" y="71539"/>
                  </a:lnTo>
                  <a:lnTo>
                    <a:pt x="685063" y="74561"/>
                  </a:lnTo>
                  <a:lnTo>
                    <a:pt x="692632" y="74561"/>
                  </a:lnTo>
                  <a:lnTo>
                    <a:pt x="695680" y="73075"/>
                  </a:lnTo>
                  <a:lnTo>
                    <a:pt x="695680" y="68465"/>
                  </a:lnTo>
                  <a:close/>
                </a:path>
                <a:path w="916940" h="125095">
                  <a:moveTo>
                    <a:pt x="732231" y="38049"/>
                  </a:moveTo>
                  <a:lnTo>
                    <a:pt x="729145" y="38049"/>
                  </a:lnTo>
                  <a:lnTo>
                    <a:pt x="727671" y="36512"/>
                  </a:lnTo>
                  <a:lnTo>
                    <a:pt x="721575" y="36512"/>
                  </a:lnTo>
                  <a:lnTo>
                    <a:pt x="721575" y="41084"/>
                  </a:lnTo>
                  <a:lnTo>
                    <a:pt x="720026" y="42621"/>
                  </a:lnTo>
                  <a:lnTo>
                    <a:pt x="716610" y="59956"/>
                  </a:lnTo>
                  <a:lnTo>
                    <a:pt x="708621" y="79717"/>
                  </a:lnTo>
                  <a:lnTo>
                    <a:pt x="692645" y="98056"/>
                  </a:lnTo>
                  <a:lnTo>
                    <a:pt x="665264" y="111125"/>
                  </a:lnTo>
                  <a:lnTo>
                    <a:pt x="656082" y="114160"/>
                  </a:lnTo>
                  <a:lnTo>
                    <a:pt x="654596" y="114160"/>
                  </a:lnTo>
                  <a:lnTo>
                    <a:pt x="654596" y="124815"/>
                  </a:lnTo>
                  <a:lnTo>
                    <a:pt x="662190" y="124815"/>
                  </a:lnTo>
                  <a:lnTo>
                    <a:pt x="672846" y="121742"/>
                  </a:lnTo>
                  <a:lnTo>
                    <a:pt x="680440" y="117182"/>
                  </a:lnTo>
                  <a:lnTo>
                    <a:pt x="692035" y="111417"/>
                  </a:lnTo>
                  <a:lnTo>
                    <a:pt x="723099" y="76098"/>
                  </a:lnTo>
                  <a:lnTo>
                    <a:pt x="732231" y="42621"/>
                  </a:lnTo>
                  <a:lnTo>
                    <a:pt x="732231" y="38049"/>
                  </a:lnTo>
                  <a:close/>
                </a:path>
                <a:path w="916940" h="125095">
                  <a:moveTo>
                    <a:pt x="869213" y="6057"/>
                  </a:moveTo>
                  <a:lnTo>
                    <a:pt x="863155" y="0"/>
                  </a:lnTo>
                  <a:lnTo>
                    <a:pt x="863155" y="9131"/>
                  </a:lnTo>
                  <a:lnTo>
                    <a:pt x="863155" y="18262"/>
                  </a:lnTo>
                  <a:lnTo>
                    <a:pt x="860082" y="21285"/>
                  </a:lnTo>
                  <a:lnTo>
                    <a:pt x="850950" y="21285"/>
                  </a:lnTo>
                  <a:lnTo>
                    <a:pt x="847928" y="18262"/>
                  </a:lnTo>
                  <a:lnTo>
                    <a:pt x="847928" y="9131"/>
                  </a:lnTo>
                  <a:lnTo>
                    <a:pt x="850950" y="6057"/>
                  </a:lnTo>
                  <a:lnTo>
                    <a:pt x="860082" y="6057"/>
                  </a:lnTo>
                  <a:lnTo>
                    <a:pt x="863155" y="9131"/>
                  </a:lnTo>
                  <a:lnTo>
                    <a:pt x="863155" y="0"/>
                  </a:lnTo>
                  <a:lnTo>
                    <a:pt x="847928" y="0"/>
                  </a:lnTo>
                  <a:lnTo>
                    <a:pt x="840282" y="6057"/>
                  </a:lnTo>
                  <a:lnTo>
                    <a:pt x="840282" y="18262"/>
                  </a:lnTo>
                  <a:lnTo>
                    <a:pt x="841819" y="19799"/>
                  </a:lnTo>
                  <a:lnTo>
                    <a:pt x="843356" y="21285"/>
                  </a:lnTo>
                  <a:lnTo>
                    <a:pt x="840282" y="19799"/>
                  </a:lnTo>
                  <a:lnTo>
                    <a:pt x="748957" y="19799"/>
                  </a:lnTo>
                  <a:lnTo>
                    <a:pt x="748957" y="31953"/>
                  </a:lnTo>
                  <a:lnTo>
                    <a:pt x="838796" y="31953"/>
                  </a:lnTo>
                  <a:lnTo>
                    <a:pt x="838796" y="36512"/>
                  </a:lnTo>
                  <a:lnTo>
                    <a:pt x="816533" y="87337"/>
                  </a:lnTo>
                  <a:lnTo>
                    <a:pt x="771817" y="109588"/>
                  </a:lnTo>
                  <a:lnTo>
                    <a:pt x="762647" y="112610"/>
                  </a:lnTo>
                  <a:lnTo>
                    <a:pt x="762647" y="117182"/>
                  </a:lnTo>
                  <a:lnTo>
                    <a:pt x="764184" y="118719"/>
                  </a:lnTo>
                  <a:lnTo>
                    <a:pt x="764184" y="120256"/>
                  </a:lnTo>
                  <a:lnTo>
                    <a:pt x="765721" y="121742"/>
                  </a:lnTo>
                  <a:lnTo>
                    <a:pt x="767207" y="123278"/>
                  </a:lnTo>
                  <a:lnTo>
                    <a:pt x="770280" y="123278"/>
                  </a:lnTo>
                  <a:lnTo>
                    <a:pt x="820496" y="100457"/>
                  </a:lnTo>
                  <a:lnTo>
                    <a:pt x="847331" y="59169"/>
                  </a:lnTo>
                  <a:lnTo>
                    <a:pt x="852487" y="34975"/>
                  </a:lnTo>
                  <a:lnTo>
                    <a:pt x="852487" y="30416"/>
                  </a:lnTo>
                  <a:lnTo>
                    <a:pt x="850950" y="28930"/>
                  </a:lnTo>
                  <a:lnTo>
                    <a:pt x="850950" y="27393"/>
                  </a:lnTo>
                  <a:lnTo>
                    <a:pt x="852487" y="27393"/>
                  </a:lnTo>
                  <a:lnTo>
                    <a:pt x="854024" y="28930"/>
                  </a:lnTo>
                  <a:lnTo>
                    <a:pt x="863155" y="28930"/>
                  </a:lnTo>
                  <a:lnTo>
                    <a:pt x="864362" y="27393"/>
                  </a:lnTo>
                  <a:lnTo>
                    <a:pt x="869213" y="21285"/>
                  </a:lnTo>
                  <a:lnTo>
                    <a:pt x="869213" y="6057"/>
                  </a:lnTo>
                  <a:close/>
                </a:path>
                <a:path w="916940" h="125095">
                  <a:moveTo>
                    <a:pt x="916432" y="115697"/>
                  </a:moveTo>
                  <a:lnTo>
                    <a:pt x="915733" y="112991"/>
                  </a:lnTo>
                  <a:lnTo>
                    <a:pt x="913180" y="109016"/>
                  </a:lnTo>
                  <a:lnTo>
                    <a:pt x="908062" y="103047"/>
                  </a:lnTo>
                  <a:lnTo>
                    <a:pt x="899668" y="94361"/>
                  </a:lnTo>
                  <a:lnTo>
                    <a:pt x="889000" y="82207"/>
                  </a:lnTo>
                  <a:lnTo>
                    <a:pt x="881405" y="82207"/>
                  </a:lnTo>
                  <a:lnTo>
                    <a:pt x="878332" y="85229"/>
                  </a:lnTo>
                  <a:lnTo>
                    <a:pt x="878332" y="91338"/>
                  </a:lnTo>
                  <a:lnTo>
                    <a:pt x="879868" y="92824"/>
                  </a:lnTo>
                  <a:lnTo>
                    <a:pt x="881405" y="92824"/>
                  </a:lnTo>
                  <a:lnTo>
                    <a:pt x="886841" y="98577"/>
                  </a:lnTo>
                  <a:lnTo>
                    <a:pt x="891857" y="104444"/>
                  </a:lnTo>
                  <a:lnTo>
                    <a:pt x="896594" y="110604"/>
                  </a:lnTo>
                  <a:lnTo>
                    <a:pt x="901204" y="117182"/>
                  </a:lnTo>
                  <a:lnTo>
                    <a:pt x="904227" y="120256"/>
                  </a:lnTo>
                  <a:lnTo>
                    <a:pt x="905764" y="123278"/>
                  </a:lnTo>
                  <a:lnTo>
                    <a:pt x="911872" y="123278"/>
                  </a:lnTo>
                  <a:lnTo>
                    <a:pt x="916432" y="120256"/>
                  </a:lnTo>
                  <a:lnTo>
                    <a:pt x="916432" y="115697"/>
                  </a:lnTo>
                  <a:close/>
                </a:path>
              </a:pathLst>
            </a:custGeom>
            <a:solidFill>
              <a:srgbClr val="4D4D4F"/>
            </a:solidFill>
          </p:spPr>
          <p:txBody>
            <a:bodyPr wrap="square" lIns="0" tIns="0" rIns="0" bIns="0" rtlCol="0"/>
            <a:lstStyle/>
            <a:p>
              <a:endParaRPr/>
            </a:p>
          </p:txBody>
        </p:sp>
      </p:grpSp>
      <p:pic>
        <p:nvPicPr>
          <p:cNvPr id="118" name="object 118"/>
          <p:cNvPicPr/>
          <p:nvPr/>
        </p:nvPicPr>
        <p:blipFill>
          <a:blip r:embed="rId92" cstate="print"/>
          <a:stretch>
            <a:fillRect/>
          </a:stretch>
        </p:blipFill>
        <p:spPr>
          <a:xfrm>
            <a:off x="715467" y="8941244"/>
            <a:ext cx="1500936" cy="126352"/>
          </a:xfrm>
          <a:prstGeom prst="rect">
            <a:avLst/>
          </a:prstGeom>
        </p:spPr>
      </p:pic>
      <p:pic>
        <p:nvPicPr>
          <p:cNvPr id="119" name="object 119"/>
          <p:cNvPicPr/>
          <p:nvPr/>
        </p:nvPicPr>
        <p:blipFill>
          <a:blip r:embed="rId93" cstate="print"/>
          <a:stretch>
            <a:fillRect/>
          </a:stretch>
        </p:blipFill>
        <p:spPr>
          <a:xfrm>
            <a:off x="2315362" y="8941244"/>
            <a:ext cx="3204375" cy="127889"/>
          </a:xfrm>
          <a:prstGeom prst="rect">
            <a:avLst/>
          </a:prstGeom>
        </p:spPr>
      </p:pic>
      <p:pic>
        <p:nvPicPr>
          <p:cNvPr id="120" name="object 120"/>
          <p:cNvPicPr/>
          <p:nvPr/>
        </p:nvPicPr>
        <p:blipFill>
          <a:blip r:embed="rId94" cstate="print"/>
          <a:stretch>
            <a:fillRect/>
          </a:stretch>
        </p:blipFill>
        <p:spPr>
          <a:xfrm>
            <a:off x="5621731" y="8941244"/>
            <a:ext cx="1193457" cy="126352"/>
          </a:xfrm>
          <a:prstGeom prst="rect">
            <a:avLst/>
          </a:prstGeom>
        </p:spPr>
      </p:pic>
      <p:grpSp>
        <p:nvGrpSpPr>
          <p:cNvPr id="121" name="object 121"/>
          <p:cNvGrpSpPr/>
          <p:nvPr/>
        </p:nvGrpSpPr>
        <p:grpSpPr>
          <a:xfrm>
            <a:off x="718489" y="9196984"/>
            <a:ext cx="575945" cy="126364"/>
            <a:chOff x="718489" y="9196984"/>
            <a:chExt cx="575945" cy="126364"/>
          </a:xfrm>
        </p:grpSpPr>
        <p:pic>
          <p:nvPicPr>
            <p:cNvPr id="122" name="object 122"/>
            <p:cNvPicPr/>
            <p:nvPr/>
          </p:nvPicPr>
          <p:blipFill>
            <a:blip r:embed="rId95" cstate="print"/>
            <a:stretch>
              <a:fillRect/>
            </a:stretch>
          </p:blipFill>
          <p:spPr>
            <a:xfrm>
              <a:off x="718489" y="9196984"/>
              <a:ext cx="389737" cy="126352"/>
            </a:xfrm>
            <a:prstGeom prst="rect">
              <a:avLst/>
            </a:prstGeom>
          </p:spPr>
        </p:pic>
        <p:pic>
          <p:nvPicPr>
            <p:cNvPr id="123" name="object 123"/>
            <p:cNvPicPr/>
            <p:nvPr/>
          </p:nvPicPr>
          <p:blipFill>
            <a:blip r:embed="rId96" cstate="print"/>
            <a:stretch>
              <a:fillRect/>
            </a:stretch>
          </p:blipFill>
          <p:spPr>
            <a:xfrm>
              <a:off x="1135679" y="9203080"/>
              <a:ext cx="158234" cy="115696"/>
            </a:xfrm>
            <a:prstGeom prst="rect">
              <a:avLst/>
            </a:prstGeom>
          </p:spPr>
        </p:pic>
      </p:grpSp>
      <p:pic>
        <p:nvPicPr>
          <p:cNvPr id="124" name="object 124"/>
          <p:cNvPicPr/>
          <p:nvPr/>
        </p:nvPicPr>
        <p:blipFill>
          <a:blip r:embed="rId97" cstate="print"/>
          <a:stretch>
            <a:fillRect/>
          </a:stretch>
        </p:blipFill>
        <p:spPr>
          <a:xfrm>
            <a:off x="1392885" y="9198520"/>
            <a:ext cx="1252778" cy="126352"/>
          </a:xfrm>
          <a:prstGeom prst="rect">
            <a:avLst/>
          </a:prstGeom>
        </p:spPr>
      </p:pic>
      <p:pic>
        <p:nvPicPr>
          <p:cNvPr id="125" name="object 125"/>
          <p:cNvPicPr/>
          <p:nvPr/>
        </p:nvPicPr>
        <p:blipFill>
          <a:blip r:embed="rId98" cstate="print"/>
          <a:stretch>
            <a:fillRect/>
          </a:stretch>
        </p:blipFill>
        <p:spPr>
          <a:xfrm>
            <a:off x="2744635" y="9195498"/>
            <a:ext cx="4070553" cy="129374"/>
          </a:xfrm>
          <a:prstGeom prst="rect">
            <a:avLst/>
          </a:prstGeom>
        </p:spPr>
      </p:pic>
      <p:pic>
        <p:nvPicPr>
          <p:cNvPr id="126" name="object 126"/>
          <p:cNvPicPr/>
          <p:nvPr/>
        </p:nvPicPr>
        <p:blipFill>
          <a:blip r:embed="rId99" cstate="print"/>
          <a:stretch>
            <a:fillRect/>
          </a:stretch>
        </p:blipFill>
        <p:spPr>
          <a:xfrm>
            <a:off x="720026" y="9451225"/>
            <a:ext cx="1873897" cy="129387"/>
          </a:xfrm>
          <a:prstGeom prst="rect">
            <a:avLst/>
          </a:prstGeom>
        </p:spPr>
      </p:pic>
      <p:pic>
        <p:nvPicPr>
          <p:cNvPr id="127" name="object 127"/>
          <p:cNvPicPr/>
          <p:nvPr/>
        </p:nvPicPr>
        <p:blipFill>
          <a:blip r:embed="rId100" cstate="print"/>
          <a:stretch>
            <a:fillRect/>
          </a:stretch>
        </p:blipFill>
        <p:spPr>
          <a:xfrm>
            <a:off x="2694381" y="9454260"/>
            <a:ext cx="3306368" cy="126352"/>
          </a:xfrm>
          <a:prstGeom prst="rect">
            <a:avLst/>
          </a:prstGeom>
        </p:spPr>
      </p:pic>
      <p:pic>
        <p:nvPicPr>
          <p:cNvPr id="128" name="object 128"/>
          <p:cNvPicPr/>
          <p:nvPr/>
        </p:nvPicPr>
        <p:blipFill>
          <a:blip r:embed="rId101" cstate="print"/>
          <a:stretch>
            <a:fillRect/>
          </a:stretch>
        </p:blipFill>
        <p:spPr>
          <a:xfrm>
            <a:off x="849414" y="9709987"/>
            <a:ext cx="2024608" cy="126364"/>
          </a:xfrm>
          <a:prstGeom prst="rect">
            <a:avLst/>
          </a:prstGeom>
        </p:spPr>
      </p:pic>
      <p:pic>
        <p:nvPicPr>
          <p:cNvPr id="129" name="object 129"/>
          <p:cNvPicPr/>
          <p:nvPr/>
        </p:nvPicPr>
        <p:blipFill>
          <a:blip r:embed="rId102" cstate="print"/>
          <a:stretch>
            <a:fillRect/>
          </a:stretch>
        </p:blipFill>
        <p:spPr>
          <a:xfrm>
            <a:off x="2974479" y="9708501"/>
            <a:ext cx="3482975" cy="127850"/>
          </a:xfrm>
          <a:prstGeom prst="rect">
            <a:avLst/>
          </a:prstGeom>
        </p:spPr>
      </p:pic>
      <p:pic>
        <p:nvPicPr>
          <p:cNvPr id="130" name="object 130"/>
          <p:cNvPicPr/>
          <p:nvPr/>
        </p:nvPicPr>
        <p:blipFill>
          <a:blip r:embed="rId103" cstate="print"/>
          <a:stretch>
            <a:fillRect/>
          </a:stretch>
        </p:blipFill>
        <p:spPr>
          <a:xfrm>
            <a:off x="6557911" y="9709987"/>
            <a:ext cx="257276" cy="126364"/>
          </a:xfrm>
          <a:prstGeom prst="rect">
            <a:avLst/>
          </a:prstGeom>
        </p:spPr>
      </p:pic>
      <p:sp>
        <p:nvSpPr>
          <p:cNvPr id="131" name="正方形/長方形 130">
            <a:extLst>
              <a:ext uri="{FF2B5EF4-FFF2-40B4-BE49-F238E27FC236}">
                <a16:creationId xmlns:a16="http://schemas.microsoft.com/office/drawing/2014/main" id="{240CF9D5-0768-C72D-96BB-BE8D054B37FD}"/>
              </a:ext>
            </a:extLst>
          </p:cNvPr>
          <p:cNvSpPr/>
          <p:nvPr/>
        </p:nvSpPr>
        <p:spPr>
          <a:xfrm>
            <a:off x="1509691" y="4848379"/>
            <a:ext cx="141579" cy="121793"/>
          </a:xfrm>
          <a:prstGeom prst="rect">
            <a:avLst/>
          </a:prstGeom>
          <a:solidFill>
            <a:srgbClr val="E4F6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2" name="テキスト ボックス 131">
            <a:extLst>
              <a:ext uri="{FF2B5EF4-FFF2-40B4-BE49-F238E27FC236}">
                <a16:creationId xmlns:a16="http://schemas.microsoft.com/office/drawing/2014/main" id="{1E350A22-53EC-0ABA-6AA3-5EA79BDA9779}"/>
              </a:ext>
            </a:extLst>
          </p:cNvPr>
          <p:cNvSpPr txBox="1"/>
          <p:nvPr/>
        </p:nvSpPr>
        <p:spPr>
          <a:xfrm>
            <a:off x="1431537" y="4760539"/>
            <a:ext cx="660758" cy="261610"/>
          </a:xfrm>
          <a:prstGeom prst="rect">
            <a:avLst/>
          </a:prstGeom>
          <a:noFill/>
        </p:spPr>
        <p:txBody>
          <a:bodyPr wrap="none" rtlCol="0">
            <a:spAutoFit/>
          </a:bodyPr>
          <a:lstStyle/>
          <a:p>
            <a:r>
              <a:rPr kumimoji="1" lang="ja-JP" altLang="en-US" sz="1100">
                <a:solidFill>
                  <a:srgbClr val="737578"/>
                </a:solidFill>
                <a:latin typeface="BIZ UDPゴシック" panose="020B0400000000000000" pitchFamily="50" charset="-128"/>
                <a:ea typeface="BIZ UDPゴシック" panose="020B0400000000000000" pitchFamily="50" charset="-128"/>
              </a:rPr>
              <a:t>ました。</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5600"/>
            <a:ext cx="7552055" cy="10675620"/>
          </a:xfrm>
          <a:custGeom>
            <a:avLst/>
            <a:gdLst/>
            <a:ahLst/>
            <a:cxnLst/>
            <a:rect l="l" t="t" r="r" b="b"/>
            <a:pathLst>
              <a:path w="7552055" h="10675620">
                <a:moveTo>
                  <a:pt x="7551940" y="10675099"/>
                </a:moveTo>
                <a:lnTo>
                  <a:pt x="0" y="10675099"/>
                </a:lnTo>
                <a:lnTo>
                  <a:pt x="0" y="0"/>
                </a:lnTo>
                <a:lnTo>
                  <a:pt x="7551940" y="0"/>
                </a:lnTo>
                <a:lnTo>
                  <a:pt x="7551940" y="10675099"/>
                </a:lnTo>
                <a:close/>
              </a:path>
            </a:pathLst>
          </a:custGeom>
          <a:solidFill>
            <a:srgbClr val="E4F6FC"/>
          </a:solidFill>
        </p:spPr>
        <p:txBody>
          <a:bodyPr wrap="square" lIns="0" tIns="0" rIns="0" bIns="0" rtlCol="0"/>
          <a:lstStyle/>
          <a:p>
            <a:endParaRPr/>
          </a:p>
        </p:txBody>
      </p:sp>
      <p:sp>
        <p:nvSpPr>
          <p:cNvPr id="3" name="object 3"/>
          <p:cNvSpPr/>
          <p:nvPr/>
        </p:nvSpPr>
        <p:spPr>
          <a:xfrm>
            <a:off x="3481387" y="10148442"/>
            <a:ext cx="570865" cy="88265"/>
          </a:xfrm>
          <a:custGeom>
            <a:avLst/>
            <a:gdLst/>
            <a:ahLst/>
            <a:cxnLst/>
            <a:rect l="l" t="t" r="r" b="b"/>
            <a:pathLst>
              <a:path w="570864" h="88265">
                <a:moveTo>
                  <a:pt x="217690" y="44094"/>
                </a:moveTo>
                <a:lnTo>
                  <a:pt x="0" y="44094"/>
                </a:lnTo>
                <a:lnTo>
                  <a:pt x="0" y="50190"/>
                </a:lnTo>
                <a:lnTo>
                  <a:pt x="217690" y="50190"/>
                </a:lnTo>
                <a:lnTo>
                  <a:pt x="217690" y="44094"/>
                </a:lnTo>
                <a:close/>
              </a:path>
              <a:path w="570864" h="88265">
                <a:moveTo>
                  <a:pt x="313626" y="27381"/>
                </a:moveTo>
                <a:lnTo>
                  <a:pt x="287731" y="0"/>
                </a:lnTo>
                <a:lnTo>
                  <a:pt x="274205" y="2781"/>
                </a:lnTo>
                <a:lnTo>
                  <a:pt x="265264" y="9690"/>
                </a:lnTo>
                <a:lnTo>
                  <a:pt x="260324" y="18605"/>
                </a:lnTo>
                <a:lnTo>
                  <a:pt x="258813" y="27381"/>
                </a:lnTo>
                <a:lnTo>
                  <a:pt x="258813" y="31940"/>
                </a:lnTo>
                <a:lnTo>
                  <a:pt x="269481" y="31940"/>
                </a:lnTo>
                <a:lnTo>
                  <a:pt x="269481" y="27381"/>
                </a:lnTo>
                <a:lnTo>
                  <a:pt x="270967" y="16713"/>
                </a:lnTo>
                <a:lnTo>
                  <a:pt x="277063" y="9131"/>
                </a:lnTo>
                <a:lnTo>
                  <a:pt x="295325" y="9131"/>
                </a:lnTo>
                <a:lnTo>
                  <a:pt x="302958" y="15176"/>
                </a:lnTo>
                <a:lnTo>
                  <a:pt x="302958" y="25844"/>
                </a:lnTo>
                <a:lnTo>
                  <a:pt x="273342" y="57772"/>
                </a:lnTo>
                <a:lnTo>
                  <a:pt x="266217" y="63906"/>
                </a:lnTo>
                <a:lnTo>
                  <a:pt x="259956" y="72339"/>
                </a:lnTo>
                <a:lnTo>
                  <a:pt x="257276" y="82194"/>
                </a:lnTo>
                <a:lnTo>
                  <a:pt x="257276" y="83693"/>
                </a:lnTo>
                <a:lnTo>
                  <a:pt x="258813" y="88252"/>
                </a:lnTo>
                <a:lnTo>
                  <a:pt x="313626" y="88252"/>
                </a:lnTo>
                <a:lnTo>
                  <a:pt x="313626" y="83693"/>
                </a:lnTo>
                <a:lnTo>
                  <a:pt x="312089" y="79121"/>
                </a:lnTo>
                <a:lnTo>
                  <a:pt x="269481" y="79121"/>
                </a:lnTo>
                <a:lnTo>
                  <a:pt x="269481" y="77584"/>
                </a:lnTo>
                <a:lnTo>
                  <a:pt x="271691" y="72618"/>
                </a:lnTo>
                <a:lnTo>
                  <a:pt x="276885" y="67348"/>
                </a:lnTo>
                <a:lnTo>
                  <a:pt x="282956" y="62636"/>
                </a:lnTo>
                <a:lnTo>
                  <a:pt x="300126" y="50711"/>
                </a:lnTo>
                <a:lnTo>
                  <a:pt x="308102" y="43942"/>
                </a:lnTo>
                <a:lnTo>
                  <a:pt x="312356" y="36880"/>
                </a:lnTo>
                <a:lnTo>
                  <a:pt x="313626" y="27381"/>
                </a:lnTo>
                <a:close/>
              </a:path>
              <a:path w="570864" h="88265">
                <a:moveTo>
                  <a:pt x="570865" y="44094"/>
                </a:moveTo>
                <a:lnTo>
                  <a:pt x="353174" y="44094"/>
                </a:lnTo>
                <a:lnTo>
                  <a:pt x="353174" y="50190"/>
                </a:lnTo>
                <a:lnTo>
                  <a:pt x="570865" y="50190"/>
                </a:lnTo>
                <a:lnTo>
                  <a:pt x="570865" y="44094"/>
                </a:lnTo>
                <a:close/>
              </a:path>
            </a:pathLst>
          </a:custGeom>
          <a:solidFill>
            <a:srgbClr val="4D4D4F"/>
          </a:solidFill>
        </p:spPr>
        <p:txBody>
          <a:bodyPr wrap="square" lIns="0" tIns="0" rIns="0" bIns="0" rtlCol="0"/>
          <a:lstStyle/>
          <a:p>
            <a:endParaRPr/>
          </a:p>
        </p:txBody>
      </p:sp>
      <p:pic>
        <p:nvPicPr>
          <p:cNvPr id="4" name="object 4"/>
          <p:cNvPicPr/>
          <p:nvPr/>
        </p:nvPicPr>
        <p:blipFill>
          <a:blip r:embed="rId2" cstate="print"/>
          <a:stretch>
            <a:fillRect/>
          </a:stretch>
        </p:blipFill>
        <p:spPr>
          <a:xfrm>
            <a:off x="718489" y="1768373"/>
            <a:ext cx="1121917" cy="126352"/>
          </a:xfrm>
          <a:prstGeom prst="rect">
            <a:avLst/>
          </a:prstGeom>
        </p:spPr>
      </p:pic>
      <p:pic>
        <p:nvPicPr>
          <p:cNvPr id="5" name="object 5"/>
          <p:cNvPicPr/>
          <p:nvPr/>
        </p:nvPicPr>
        <p:blipFill>
          <a:blip r:embed="rId3" cstate="print"/>
          <a:stretch>
            <a:fillRect/>
          </a:stretch>
        </p:blipFill>
        <p:spPr>
          <a:xfrm>
            <a:off x="1942401" y="1765350"/>
            <a:ext cx="2020049" cy="129374"/>
          </a:xfrm>
          <a:prstGeom prst="rect">
            <a:avLst/>
          </a:prstGeom>
        </p:spPr>
      </p:pic>
      <p:grpSp>
        <p:nvGrpSpPr>
          <p:cNvPr id="6" name="object 6"/>
          <p:cNvGrpSpPr/>
          <p:nvPr/>
        </p:nvGrpSpPr>
        <p:grpSpPr>
          <a:xfrm>
            <a:off x="4064444" y="1768373"/>
            <a:ext cx="2755900" cy="126364"/>
            <a:chOff x="4064444" y="1768373"/>
            <a:chExt cx="2755900" cy="126364"/>
          </a:xfrm>
        </p:grpSpPr>
        <p:pic>
          <p:nvPicPr>
            <p:cNvPr id="7" name="object 7"/>
            <p:cNvPicPr/>
            <p:nvPr/>
          </p:nvPicPr>
          <p:blipFill>
            <a:blip r:embed="rId4" cstate="print"/>
            <a:stretch>
              <a:fillRect/>
            </a:stretch>
          </p:blipFill>
          <p:spPr>
            <a:xfrm>
              <a:off x="4064444" y="1768373"/>
              <a:ext cx="634758" cy="126352"/>
            </a:xfrm>
            <a:prstGeom prst="rect">
              <a:avLst/>
            </a:prstGeom>
          </p:spPr>
        </p:pic>
        <p:sp>
          <p:nvSpPr>
            <p:cNvPr id="8" name="object 8"/>
            <p:cNvSpPr/>
            <p:nvPr/>
          </p:nvSpPr>
          <p:spPr>
            <a:xfrm>
              <a:off x="4722063" y="1775967"/>
              <a:ext cx="744855" cy="114300"/>
            </a:xfrm>
            <a:custGeom>
              <a:avLst/>
              <a:gdLst/>
              <a:ahLst/>
              <a:cxnLst/>
              <a:rect l="l" t="t" r="r" b="b"/>
              <a:pathLst>
                <a:path w="744854" h="114300">
                  <a:moveTo>
                    <a:pt x="117182" y="91325"/>
                  </a:moveTo>
                  <a:lnTo>
                    <a:pt x="63906" y="91325"/>
                  </a:lnTo>
                  <a:lnTo>
                    <a:pt x="63906" y="19786"/>
                  </a:lnTo>
                  <a:lnTo>
                    <a:pt x="109588" y="19786"/>
                  </a:lnTo>
                  <a:lnTo>
                    <a:pt x="109588" y="7632"/>
                  </a:lnTo>
                  <a:lnTo>
                    <a:pt x="7594" y="7632"/>
                  </a:lnTo>
                  <a:lnTo>
                    <a:pt x="7594" y="19786"/>
                  </a:lnTo>
                  <a:lnTo>
                    <a:pt x="51752" y="19786"/>
                  </a:lnTo>
                  <a:lnTo>
                    <a:pt x="51752" y="91325"/>
                  </a:lnTo>
                  <a:lnTo>
                    <a:pt x="0" y="91325"/>
                  </a:lnTo>
                  <a:lnTo>
                    <a:pt x="0" y="103530"/>
                  </a:lnTo>
                  <a:lnTo>
                    <a:pt x="117182" y="103530"/>
                  </a:lnTo>
                  <a:lnTo>
                    <a:pt x="117182" y="91325"/>
                  </a:lnTo>
                  <a:close/>
                </a:path>
                <a:path w="744854" h="114300">
                  <a:moveTo>
                    <a:pt x="188772" y="33489"/>
                  </a:moveTo>
                  <a:lnTo>
                    <a:pt x="187236" y="31991"/>
                  </a:lnTo>
                  <a:lnTo>
                    <a:pt x="185699" y="30454"/>
                  </a:lnTo>
                  <a:lnTo>
                    <a:pt x="178066" y="24765"/>
                  </a:lnTo>
                  <a:lnTo>
                    <a:pt x="169151" y="19050"/>
                  </a:lnTo>
                  <a:lnTo>
                    <a:pt x="159372" y="13347"/>
                  </a:lnTo>
                  <a:lnTo>
                    <a:pt x="149174" y="7632"/>
                  </a:lnTo>
                  <a:lnTo>
                    <a:pt x="144614" y="4559"/>
                  </a:lnTo>
                  <a:lnTo>
                    <a:pt x="140055" y="4559"/>
                  </a:lnTo>
                  <a:lnTo>
                    <a:pt x="135483" y="7632"/>
                  </a:lnTo>
                  <a:lnTo>
                    <a:pt x="135483" y="13690"/>
                  </a:lnTo>
                  <a:lnTo>
                    <a:pt x="136982" y="15227"/>
                  </a:lnTo>
                  <a:lnTo>
                    <a:pt x="140055" y="16764"/>
                  </a:lnTo>
                  <a:lnTo>
                    <a:pt x="149580" y="21805"/>
                  </a:lnTo>
                  <a:lnTo>
                    <a:pt x="156972" y="26276"/>
                  </a:lnTo>
                  <a:lnTo>
                    <a:pt x="175031" y="38049"/>
                  </a:lnTo>
                  <a:lnTo>
                    <a:pt x="176568" y="39585"/>
                  </a:lnTo>
                  <a:lnTo>
                    <a:pt x="181127" y="42659"/>
                  </a:lnTo>
                  <a:lnTo>
                    <a:pt x="184200" y="42659"/>
                  </a:lnTo>
                  <a:lnTo>
                    <a:pt x="188772" y="39585"/>
                  </a:lnTo>
                  <a:lnTo>
                    <a:pt x="188772" y="33489"/>
                  </a:lnTo>
                  <a:close/>
                </a:path>
                <a:path w="744854" h="114300">
                  <a:moveTo>
                    <a:pt x="246608" y="18300"/>
                  </a:moveTo>
                  <a:lnTo>
                    <a:pt x="245071" y="16764"/>
                  </a:lnTo>
                  <a:lnTo>
                    <a:pt x="242049" y="16764"/>
                  </a:lnTo>
                  <a:lnTo>
                    <a:pt x="240512" y="15227"/>
                  </a:lnTo>
                  <a:lnTo>
                    <a:pt x="235953" y="15227"/>
                  </a:lnTo>
                  <a:lnTo>
                    <a:pt x="234403" y="18300"/>
                  </a:lnTo>
                  <a:lnTo>
                    <a:pt x="232918" y="22872"/>
                  </a:lnTo>
                  <a:lnTo>
                    <a:pt x="219329" y="54203"/>
                  </a:lnTo>
                  <a:lnTo>
                    <a:pt x="200748" y="75946"/>
                  </a:lnTo>
                  <a:lnTo>
                    <a:pt x="176174" y="89420"/>
                  </a:lnTo>
                  <a:lnTo>
                    <a:pt x="144614" y="95897"/>
                  </a:lnTo>
                  <a:lnTo>
                    <a:pt x="140055" y="97434"/>
                  </a:lnTo>
                  <a:lnTo>
                    <a:pt x="136982" y="97434"/>
                  </a:lnTo>
                  <a:lnTo>
                    <a:pt x="136982" y="105067"/>
                  </a:lnTo>
                  <a:lnTo>
                    <a:pt x="138518" y="109639"/>
                  </a:lnTo>
                  <a:lnTo>
                    <a:pt x="146100" y="109639"/>
                  </a:lnTo>
                  <a:lnTo>
                    <a:pt x="153746" y="108102"/>
                  </a:lnTo>
                  <a:lnTo>
                    <a:pt x="164414" y="106553"/>
                  </a:lnTo>
                  <a:lnTo>
                    <a:pt x="207619" y="86017"/>
                  </a:lnTo>
                  <a:lnTo>
                    <a:pt x="239369" y="42075"/>
                  </a:lnTo>
                  <a:lnTo>
                    <a:pt x="246481" y="21805"/>
                  </a:lnTo>
                  <a:lnTo>
                    <a:pt x="246608" y="18300"/>
                  </a:lnTo>
                  <a:close/>
                </a:path>
                <a:path w="744854" h="114300">
                  <a:moveTo>
                    <a:pt x="369887" y="3073"/>
                  </a:moveTo>
                  <a:lnTo>
                    <a:pt x="272465" y="3073"/>
                  </a:lnTo>
                  <a:lnTo>
                    <a:pt x="272465" y="13690"/>
                  </a:lnTo>
                  <a:lnTo>
                    <a:pt x="369887" y="13690"/>
                  </a:lnTo>
                  <a:lnTo>
                    <a:pt x="369887" y="3073"/>
                  </a:lnTo>
                  <a:close/>
                </a:path>
                <a:path w="744854" h="114300">
                  <a:moveTo>
                    <a:pt x="380555" y="41122"/>
                  </a:moveTo>
                  <a:lnTo>
                    <a:pt x="263334" y="41122"/>
                  </a:lnTo>
                  <a:lnTo>
                    <a:pt x="263334" y="51790"/>
                  </a:lnTo>
                  <a:lnTo>
                    <a:pt x="319684" y="51790"/>
                  </a:lnTo>
                  <a:lnTo>
                    <a:pt x="319608" y="57759"/>
                  </a:lnTo>
                  <a:lnTo>
                    <a:pt x="302348" y="92684"/>
                  </a:lnTo>
                  <a:lnTo>
                    <a:pt x="281584" y="101993"/>
                  </a:lnTo>
                  <a:lnTo>
                    <a:pt x="277025" y="101993"/>
                  </a:lnTo>
                  <a:lnTo>
                    <a:pt x="274002" y="103530"/>
                  </a:lnTo>
                  <a:lnTo>
                    <a:pt x="274002" y="114198"/>
                  </a:lnTo>
                  <a:lnTo>
                    <a:pt x="280098" y="114198"/>
                  </a:lnTo>
                  <a:lnTo>
                    <a:pt x="319633" y="93306"/>
                  </a:lnTo>
                  <a:lnTo>
                    <a:pt x="331838" y="51790"/>
                  </a:lnTo>
                  <a:lnTo>
                    <a:pt x="380555" y="51790"/>
                  </a:lnTo>
                  <a:lnTo>
                    <a:pt x="380555" y="41122"/>
                  </a:lnTo>
                  <a:close/>
                </a:path>
                <a:path w="744854" h="114300">
                  <a:moveTo>
                    <a:pt x="516039" y="48717"/>
                  </a:moveTo>
                  <a:lnTo>
                    <a:pt x="395782" y="48717"/>
                  </a:lnTo>
                  <a:lnTo>
                    <a:pt x="395782" y="60921"/>
                  </a:lnTo>
                  <a:lnTo>
                    <a:pt x="516039" y="60921"/>
                  </a:lnTo>
                  <a:lnTo>
                    <a:pt x="516039" y="48717"/>
                  </a:lnTo>
                  <a:close/>
                </a:path>
                <a:path w="744854" h="114300">
                  <a:moveTo>
                    <a:pt x="581482" y="50253"/>
                  </a:moveTo>
                  <a:lnTo>
                    <a:pt x="576910" y="48717"/>
                  </a:lnTo>
                  <a:lnTo>
                    <a:pt x="570865" y="45694"/>
                  </a:lnTo>
                  <a:lnTo>
                    <a:pt x="558558" y="40182"/>
                  </a:lnTo>
                  <a:lnTo>
                    <a:pt x="549148" y="36944"/>
                  </a:lnTo>
                  <a:lnTo>
                    <a:pt x="542582" y="35420"/>
                  </a:lnTo>
                  <a:lnTo>
                    <a:pt x="538861" y="35026"/>
                  </a:lnTo>
                  <a:lnTo>
                    <a:pt x="534301" y="35026"/>
                  </a:lnTo>
                  <a:lnTo>
                    <a:pt x="532765" y="38049"/>
                  </a:lnTo>
                  <a:lnTo>
                    <a:pt x="532765" y="44145"/>
                  </a:lnTo>
                  <a:lnTo>
                    <a:pt x="537375" y="45694"/>
                  </a:lnTo>
                  <a:lnTo>
                    <a:pt x="540397" y="47231"/>
                  </a:lnTo>
                  <a:lnTo>
                    <a:pt x="573887" y="62407"/>
                  </a:lnTo>
                  <a:lnTo>
                    <a:pt x="579983" y="62407"/>
                  </a:lnTo>
                  <a:lnTo>
                    <a:pt x="581482" y="57848"/>
                  </a:lnTo>
                  <a:lnTo>
                    <a:pt x="581482" y="50253"/>
                  </a:lnTo>
                  <a:close/>
                </a:path>
                <a:path w="744854" h="114300">
                  <a:moveTo>
                    <a:pt x="592137" y="16764"/>
                  </a:moveTo>
                  <a:lnTo>
                    <a:pt x="553250" y="609"/>
                  </a:lnTo>
                  <a:lnTo>
                    <a:pt x="549529" y="0"/>
                  </a:lnTo>
                  <a:lnTo>
                    <a:pt x="544969" y="0"/>
                  </a:lnTo>
                  <a:lnTo>
                    <a:pt x="543420" y="3073"/>
                  </a:lnTo>
                  <a:lnTo>
                    <a:pt x="543420" y="9131"/>
                  </a:lnTo>
                  <a:lnTo>
                    <a:pt x="547992" y="10668"/>
                  </a:lnTo>
                  <a:lnTo>
                    <a:pt x="551065" y="12204"/>
                  </a:lnTo>
                  <a:lnTo>
                    <a:pt x="557047" y="14516"/>
                  </a:lnTo>
                  <a:lnTo>
                    <a:pt x="563600" y="16967"/>
                  </a:lnTo>
                  <a:lnTo>
                    <a:pt x="570725" y="19710"/>
                  </a:lnTo>
                  <a:lnTo>
                    <a:pt x="578446" y="22872"/>
                  </a:lnTo>
                  <a:lnTo>
                    <a:pt x="584555" y="27432"/>
                  </a:lnTo>
                  <a:lnTo>
                    <a:pt x="590600" y="27432"/>
                  </a:lnTo>
                  <a:lnTo>
                    <a:pt x="592137" y="22872"/>
                  </a:lnTo>
                  <a:lnTo>
                    <a:pt x="592137" y="16764"/>
                  </a:lnTo>
                  <a:close/>
                </a:path>
                <a:path w="744854" h="114300">
                  <a:moveTo>
                    <a:pt x="645426" y="22872"/>
                  </a:moveTo>
                  <a:lnTo>
                    <a:pt x="634758" y="22872"/>
                  </a:lnTo>
                  <a:lnTo>
                    <a:pt x="633272" y="24358"/>
                  </a:lnTo>
                  <a:lnTo>
                    <a:pt x="633272" y="27432"/>
                  </a:lnTo>
                  <a:lnTo>
                    <a:pt x="628700" y="38049"/>
                  </a:lnTo>
                  <a:lnTo>
                    <a:pt x="628700" y="39585"/>
                  </a:lnTo>
                  <a:lnTo>
                    <a:pt x="619099" y="55892"/>
                  </a:lnTo>
                  <a:lnTo>
                    <a:pt x="604507" y="72898"/>
                  </a:lnTo>
                  <a:lnTo>
                    <a:pt x="582218" y="87337"/>
                  </a:lnTo>
                  <a:lnTo>
                    <a:pt x="549529" y="95897"/>
                  </a:lnTo>
                  <a:lnTo>
                    <a:pt x="543420" y="97434"/>
                  </a:lnTo>
                  <a:lnTo>
                    <a:pt x="538861" y="97434"/>
                  </a:lnTo>
                  <a:lnTo>
                    <a:pt x="538911" y="105257"/>
                  </a:lnTo>
                  <a:lnTo>
                    <a:pt x="540397" y="109639"/>
                  </a:lnTo>
                  <a:lnTo>
                    <a:pt x="546506" y="109639"/>
                  </a:lnTo>
                  <a:lnTo>
                    <a:pt x="593356" y="96139"/>
                  </a:lnTo>
                  <a:lnTo>
                    <a:pt x="628713" y="63385"/>
                  </a:lnTo>
                  <a:lnTo>
                    <a:pt x="645426" y="27432"/>
                  </a:lnTo>
                  <a:lnTo>
                    <a:pt x="645426" y="22872"/>
                  </a:lnTo>
                  <a:close/>
                </a:path>
                <a:path w="744854" h="114300">
                  <a:moveTo>
                    <a:pt x="744397" y="27432"/>
                  </a:moveTo>
                  <a:lnTo>
                    <a:pt x="741324" y="24358"/>
                  </a:lnTo>
                  <a:lnTo>
                    <a:pt x="665213" y="24358"/>
                  </a:lnTo>
                  <a:lnTo>
                    <a:pt x="665213" y="35026"/>
                  </a:lnTo>
                  <a:lnTo>
                    <a:pt x="732193" y="35026"/>
                  </a:lnTo>
                  <a:lnTo>
                    <a:pt x="733729" y="36563"/>
                  </a:lnTo>
                  <a:lnTo>
                    <a:pt x="733729" y="59385"/>
                  </a:lnTo>
                  <a:lnTo>
                    <a:pt x="666750" y="59385"/>
                  </a:lnTo>
                  <a:lnTo>
                    <a:pt x="666750" y="70040"/>
                  </a:lnTo>
                  <a:lnTo>
                    <a:pt x="733729" y="70040"/>
                  </a:lnTo>
                  <a:lnTo>
                    <a:pt x="733729" y="94399"/>
                  </a:lnTo>
                  <a:lnTo>
                    <a:pt x="732193" y="97434"/>
                  </a:lnTo>
                  <a:lnTo>
                    <a:pt x="663676" y="97434"/>
                  </a:lnTo>
                  <a:lnTo>
                    <a:pt x="663676" y="106553"/>
                  </a:lnTo>
                  <a:lnTo>
                    <a:pt x="668248" y="108102"/>
                  </a:lnTo>
                  <a:lnTo>
                    <a:pt x="741324" y="108102"/>
                  </a:lnTo>
                  <a:lnTo>
                    <a:pt x="744397" y="103530"/>
                  </a:lnTo>
                  <a:lnTo>
                    <a:pt x="744397" y="27432"/>
                  </a:lnTo>
                  <a:close/>
                </a:path>
              </a:pathLst>
            </a:custGeom>
            <a:solidFill>
              <a:srgbClr val="4D4D4F"/>
            </a:solidFill>
          </p:spPr>
          <p:txBody>
            <a:bodyPr wrap="square" lIns="0" tIns="0" rIns="0" bIns="0" rtlCol="0"/>
            <a:lstStyle/>
            <a:p>
              <a:endParaRPr/>
            </a:p>
          </p:txBody>
        </p:sp>
        <p:pic>
          <p:nvPicPr>
            <p:cNvPr id="9" name="object 9"/>
            <p:cNvPicPr/>
            <p:nvPr/>
          </p:nvPicPr>
          <p:blipFill>
            <a:blip r:embed="rId5" cstate="print"/>
            <a:stretch>
              <a:fillRect/>
            </a:stretch>
          </p:blipFill>
          <p:spPr>
            <a:xfrm>
              <a:off x="5489282" y="1780527"/>
              <a:ext cx="111125" cy="105079"/>
            </a:xfrm>
            <a:prstGeom prst="rect">
              <a:avLst/>
            </a:prstGeom>
          </p:spPr>
        </p:pic>
        <p:sp>
          <p:nvSpPr>
            <p:cNvPr id="10" name="object 10"/>
            <p:cNvSpPr/>
            <p:nvPr/>
          </p:nvSpPr>
          <p:spPr>
            <a:xfrm>
              <a:off x="5620194" y="1768372"/>
              <a:ext cx="665480" cy="126364"/>
            </a:xfrm>
            <a:custGeom>
              <a:avLst/>
              <a:gdLst/>
              <a:ahLst/>
              <a:cxnLst/>
              <a:rect l="l" t="t" r="r" b="b"/>
              <a:pathLst>
                <a:path w="665479" h="126364">
                  <a:moveTo>
                    <a:pt x="38049" y="7594"/>
                  </a:moveTo>
                  <a:lnTo>
                    <a:pt x="36512" y="6108"/>
                  </a:lnTo>
                  <a:lnTo>
                    <a:pt x="28917" y="6108"/>
                  </a:lnTo>
                  <a:lnTo>
                    <a:pt x="28917" y="16725"/>
                  </a:lnTo>
                  <a:lnTo>
                    <a:pt x="28917" y="54825"/>
                  </a:lnTo>
                  <a:lnTo>
                    <a:pt x="28917" y="63944"/>
                  </a:lnTo>
                  <a:lnTo>
                    <a:pt x="28917" y="105029"/>
                  </a:lnTo>
                  <a:lnTo>
                    <a:pt x="27381" y="106565"/>
                  </a:lnTo>
                  <a:lnTo>
                    <a:pt x="10668" y="106565"/>
                  </a:lnTo>
                  <a:lnTo>
                    <a:pt x="9131" y="103492"/>
                  </a:lnTo>
                  <a:lnTo>
                    <a:pt x="9131" y="63944"/>
                  </a:lnTo>
                  <a:lnTo>
                    <a:pt x="28917" y="63944"/>
                  </a:lnTo>
                  <a:lnTo>
                    <a:pt x="28917" y="54825"/>
                  </a:lnTo>
                  <a:lnTo>
                    <a:pt x="9131" y="54825"/>
                  </a:lnTo>
                  <a:lnTo>
                    <a:pt x="9131" y="16725"/>
                  </a:lnTo>
                  <a:lnTo>
                    <a:pt x="10668" y="15227"/>
                  </a:lnTo>
                  <a:lnTo>
                    <a:pt x="27381" y="15227"/>
                  </a:lnTo>
                  <a:lnTo>
                    <a:pt x="28917" y="16725"/>
                  </a:lnTo>
                  <a:lnTo>
                    <a:pt x="28917" y="6108"/>
                  </a:lnTo>
                  <a:lnTo>
                    <a:pt x="1536" y="6108"/>
                  </a:lnTo>
                  <a:lnTo>
                    <a:pt x="0" y="7594"/>
                  </a:lnTo>
                  <a:lnTo>
                    <a:pt x="0" y="112661"/>
                  </a:lnTo>
                  <a:lnTo>
                    <a:pt x="1536" y="115697"/>
                  </a:lnTo>
                  <a:lnTo>
                    <a:pt x="36512" y="115697"/>
                  </a:lnTo>
                  <a:lnTo>
                    <a:pt x="38049" y="112661"/>
                  </a:lnTo>
                  <a:lnTo>
                    <a:pt x="38049" y="106565"/>
                  </a:lnTo>
                  <a:lnTo>
                    <a:pt x="38049" y="63944"/>
                  </a:lnTo>
                  <a:lnTo>
                    <a:pt x="38049" y="54825"/>
                  </a:lnTo>
                  <a:lnTo>
                    <a:pt x="38049" y="15227"/>
                  </a:lnTo>
                  <a:lnTo>
                    <a:pt x="38049" y="7594"/>
                  </a:lnTo>
                  <a:close/>
                </a:path>
                <a:path w="665479" h="126364">
                  <a:moveTo>
                    <a:pt x="74561" y="100457"/>
                  </a:moveTo>
                  <a:lnTo>
                    <a:pt x="68516" y="92875"/>
                  </a:lnTo>
                  <a:lnTo>
                    <a:pt x="65443" y="89789"/>
                  </a:lnTo>
                  <a:lnTo>
                    <a:pt x="59385" y="82207"/>
                  </a:lnTo>
                  <a:lnTo>
                    <a:pt x="57848" y="80670"/>
                  </a:lnTo>
                  <a:lnTo>
                    <a:pt x="56311" y="82207"/>
                  </a:lnTo>
                  <a:lnTo>
                    <a:pt x="53276" y="82207"/>
                  </a:lnTo>
                  <a:lnTo>
                    <a:pt x="50203" y="83743"/>
                  </a:lnTo>
                  <a:lnTo>
                    <a:pt x="50203" y="88303"/>
                  </a:lnTo>
                  <a:lnTo>
                    <a:pt x="51739" y="89789"/>
                  </a:lnTo>
                  <a:lnTo>
                    <a:pt x="53276" y="91338"/>
                  </a:lnTo>
                  <a:lnTo>
                    <a:pt x="56311" y="95897"/>
                  </a:lnTo>
                  <a:lnTo>
                    <a:pt x="59385" y="98920"/>
                  </a:lnTo>
                  <a:lnTo>
                    <a:pt x="65443" y="108102"/>
                  </a:lnTo>
                  <a:lnTo>
                    <a:pt x="71539" y="108102"/>
                  </a:lnTo>
                  <a:lnTo>
                    <a:pt x="74561" y="105029"/>
                  </a:lnTo>
                  <a:lnTo>
                    <a:pt x="74561" y="100457"/>
                  </a:lnTo>
                  <a:close/>
                </a:path>
                <a:path w="665479" h="126364">
                  <a:moveTo>
                    <a:pt x="120256" y="41084"/>
                  </a:moveTo>
                  <a:lnTo>
                    <a:pt x="85229" y="41084"/>
                  </a:lnTo>
                  <a:lnTo>
                    <a:pt x="85229" y="22821"/>
                  </a:lnTo>
                  <a:lnTo>
                    <a:pt x="115697" y="22821"/>
                  </a:lnTo>
                  <a:lnTo>
                    <a:pt x="115697" y="13690"/>
                  </a:lnTo>
                  <a:lnTo>
                    <a:pt x="85229" y="13690"/>
                  </a:lnTo>
                  <a:lnTo>
                    <a:pt x="85229" y="0"/>
                  </a:lnTo>
                  <a:lnTo>
                    <a:pt x="74561" y="0"/>
                  </a:lnTo>
                  <a:lnTo>
                    <a:pt x="74561" y="13690"/>
                  </a:lnTo>
                  <a:lnTo>
                    <a:pt x="44157" y="13690"/>
                  </a:lnTo>
                  <a:lnTo>
                    <a:pt x="44157" y="22821"/>
                  </a:lnTo>
                  <a:lnTo>
                    <a:pt x="74561" y="22821"/>
                  </a:lnTo>
                  <a:lnTo>
                    <a:pt x="74561" y="41084"/>
                  </a:lnTo>
                  <a:lnTo>
                    <a:pt x="41084" y="41084"/>
                  </a:lnTo>
                  <a:lnTo>
                    <a:pt x="39585" y="42621"/>
                  </a:lnTo>
                  <a:lnTo>
                    <a:pt x="39585" y="51739"/>
                  </a:lnTo>
                  <a:lnTo>
                    <a:pt x="92875" y="51739"/>
                  </a:lnTo>
                  <a:lnTo>
                    <a:pt x="92875" y="66979"/>
                  </a:lnTo>
                  <a:lnTo>
                    <a:pt x="44157" y="66979"/>
                  </a:lnTo>
                  <a:lnTo>
                    <a:pt x="41084" y="68516"/>
                  </a:lnTo>
                  <a:lnTo>
                    <a:pt x="41084" y="77635"/>
                  </a:lnTo>
                  <a:lnTo>
                    <a:pt x="92875" y="77635"/>
                  </a:lnTo>
                  <a:lnTo>
                    <a:pt x="92875" y="112661"/>
                  </a:lnTo>
                  <a:lnTo>
                    <a:pt x="70002" y="112661"/>
                  </a:lnTo>
                  <a:lnTo>
                    <a:pt x="70002" y="124815"/>
                  </a:lnTo>
                  <a:lnTo>
                    <a:pt x="82207" y="124815"/>
                  </a:lnTo>
                  <a:lnTo>
                    <a:pt x="91948" y="124587"/>
                  </a:lnTo>
                  <a:lnTo>
                    <a:pt x="98552" y="122923"/>
                  </a:lnTo>
                  <a:lnTo>
                    <a:pt x="102298" y="118402"/>
                  </a:lnTo>
                  <a:lnTo>
                    <a:pt x="103492" y="109588"/>
                  </a:lnTo>
                  <a:lnTo>
                    <a:pt x="103492" y="77635"/>
                  </a:lnTo>
                  <a:lnTo>
                    <a:pt x="117233" y="77635"/>
                  </a:lnTo>
                  <a:lnTo>
                    <a:pt x="118719" y="76098"/>
                  </a:lnTo>
                  <a:lnTo>
                    <a:pt x="118719" y="66979"/>
                  </a:lnTo>
                  <a:lnTo>
                    <a:pt x="103492" y="66979"/>
                  </a:lnTo>
                  <a:lnTo>
                    <a:pt x="103492" y="51739"/>
                  </a:lnTo>
                  <a:lnTo>
                    <a:pt x="118719" y="51739"/>
                  </a:lnTo>
                  <a:lnTo>
                    <a:pt x="120256" y="50253"/>
                  </a:lnTo>
                  <a:lnTo>
                    <a:pt x="120256" y="41084"/>
                  </a:lnTo>
                  <a:close/>
                </a:path>
                <a:path w="665479" h="126364">
                  <a:moveTo>
                    <a:pt x="181127" y="109588"/>
                  </a:moveTo>
                  <a:lnTo>
                    <a:pt x="176568" y="103492"/>
                  </a:lnTo>
                  <a:lnTo>
                    <a:pt x="173532" y="100457"/>
                  </a:lnTo>
                  <a:lnTo>
                    <a:pt x="164401" y="92875"/>
                  </a:lnTo>
                  <a:lnTo>
                    <a:pt x="158305" y="92875"/>
                  </a:lnTo>
                  <a:lnTo>
                    <a:pt x="155282" y="94361"/>
                  </a:lnTo>
                  <a:lnTo>
                    <a:pt x="155282" y="100457"/>
                  </a:lnTo>
                  <a:lnTo>
                    <a:pt x="156768" y="101993"/>
                  </a:lnTo>
                  <a:lnTo>
                    <a:pt x="158305" y="101993"/>
                  </a:lnTo>
                  <a:lnTo>
                    <a:pt x="161328" y="106565"/>
                  </a:lnTo>
                  <a:lnTo>
                    <a:pt x="164401" y="109588"/>
                  </a:lnTo>
                  <a:lnTo>
                    <a:pt x="171996" y="117233"/>
                  </a:lnTo>
                  <a:lnTo>
                    <a:pt x="173532" y="118719"/>
                  </a:lnTo>
                  <a:lnTo>
                    <a:pt x="178104" y="118719"/>
                  </a:lnTo>
                  <a:lnTo>
                    <a:pt x="181127" y="115697"/>
                  </a:lnTo>
                  <a:lnTo>
                    <a:pt x="181127" y="109588"/>
                  </a:lnTo>
                  <a:close/>
                </a:path>
                <a:path w="665479" h="126364">
                  <a:moveTo>
                    <a:pt x="191795" y="10668"/>
                  </a:moveTo>
                  <a:lnTo>
                    <a:pt x="158305" y="10668"/>
                  </a:lnTo>
                  <a:lnTo>
                    <a:pt x="159842" y="7594"/>
                  </a:lnTo>
                  <a:lnTo>
                    <a:pt x="161328" y="6108"/>
                  </a:lnTo>
                  <a:lnTo>
                    <a:pt x="161328" y="0"/>
                  </a:lnTo>
                  <a:lnTo>
                    <a:pt x="152209" y="0"/>
                  </a:lnTo>
                  <a:lnTo>
                    <a:pt x="149174" y="3022"/>
                  </a:lnTo>
                  <a:lnTo>
                    <a:pt x="146151" y="9131"/>
                  </a:lnTo>
                  <a:lnTo>
                    <a:pt x="141592" y="16725"/>
                  </a:lnTo>
                  <a:lnTo>
                    <a:pt x="133946" y="22821"/>
                  </a:lnTo>
                  <a:lnTo>
                    <a:pt x="132410" y="24358"/>
                  </a:lnTo>
                  <a:lnTo>
                    <a:pt x="130924" y="25895"/>
                  </a:lnTo>
                  <a:lnTo>
                    <a:pt x="130924" y="30467"/>
                  </a:lnTo>
                  <a:lnTo>
                    <a:pt x="133946" y="33489"/>
                  </a:lnTo>
                  <a:lnTo>
                    <a:pt x="141592" y="33489"/>
                  </a:lnTo>
                  <a:lnTo>
                    <a:pt x="149174" y="24358"/>
                  </a:lnTo>
                  <a:lnTo>
                    <a:pt x="152209" y="19799"/>
                  </a:lnTo>
                  <a:lnTo>
                    <a:pt x="159842" y="19799"/>
                  </a:lnTo>
                  <a:lnTo>
                    <a:pt x="159842" y="21285"/>
                  </a:lnTo>
                  <a:lnTo>
                    <a:pt x="162864" y="28930"/>
                  </a:lnTo>
                  <a:lnTo>
                    <a:pt x="162864" y="30467"/>
                  </a:lnTo>
                  <a:lnTo>
                    <a:pt x="164401" y="31953"/>
                  </a:lnTo>
                  <a:lnTo>
                    <a:pt x="164401" y="33489"/>
                  </a:lnTo>
                  <a:lnTo>
                    <a:pt x="175069" y="33489"/>
                  </a:lnTo>
                  <a:lnTo>
                    <a:pt x="175069" y="28930"/>
                  </a:lnTo>
                  <a:lnTo>
                    <a:pt x="171996" y="21285"/>
                  </a:lnTo>
                  <a:lnTo>
                    <a:pt x="170510" y="19799"/>
                  </a:lnTo>
                  <a:lnTo>
                    <a:pt x="191795" y="19799"/>
                  </a:lnTo>
                  <a:lnTo>
                    <a:pt x="191795" y="10668"/>
                  </a:lnTo>
                  <a:close/>
                </a:path>
                <a:path w="665479" h="126364">
                  <a:moveTo>
                    <a:pt x="257276" y="10668"/>
                  </a:moveTo>
                  <a:lnTo>
                    <a:pt x="213118" y="10668"/>
                  </a:lnTo>
                  <a:lnTo>
                    <a:pt x="214617" y="7594"/>
                  </a:lnTo>
                  <a:lnTo>
                    <a:pt x="214617" y="1536"/>
                  </a:lnTo>
                  <a:lnTo>
                    <a:pt x="211582" y="0"/>
                  </a:lnTo>
                  <a:lnTo>
                    <a:pt x="205486" y="0"/>
                  </a:lnTo>
                  <a:lnTo>
                    <a:pt x="205486" y="1536"/>
                  </a:lnTo>
                  <a:lnTo>
                    <a:pt x="204000" y="3022"/>
                  </a:lnTo>
                  <a:lnTo>
                    <a:pt x="202463" y="6108"/>
                  </a:lnTo>
                  <a:lnTo>
                    <a:pt x="199428" y="13690"/>
                  </a:lnTo>
                  <a:lnTo>
                    <a:pt x="193332" y="19799"/>
                  </a:lnTo>
                  <a:lnTo>
                    <a:pt x="188760" y="22821"/>
                  </a:lnTo>
                  <a:lnTo>
                    <a:pt x="188760" y="28930"/>
                  </a:lnTo>
                  <a:lnTo>
                    <a:pt x="191795" y="30467"/>
                  </a:lnTo>
                  <a:lnTo>
                    <a:pt x="188760" y="31953"/>
                  </a:lnTo>
                  <a:lnTo>
                    <a:pt x="188760" y="39585"/>
                  </a:lnTo>
                  <a:lnTo>
                    <a:pt x="138506" y="39585"/>
                  </a:lnTo>
                  <a:lnTo>
                    <a:pt x="138506" y="48717"/>
                  </a:lnTo>
                  <a:lnTo>
                    <a:pt x="188760" y="48717"/>
                  </a:lnTo>
                  <a:lnTo>
                    <a:pt x="188760" y="60871"/>
                  </a:lnTo>
                  <a:lnTo>
                    <a:pt x="130924" y="60871"/>
                  </a:lnTo>
                  <a:lnTo>
                    <a:pt x="130924" y="70002"/>
                  </a:lnTo>
                  <a:lnTo>
                    <a:pt x="219176" y="70002"/>
                  </a:lnTo>
                  <a:lnTo>
                    <a:pt x="219176" y="82207"/>
                  </a:lnTo>
                  <a:lnTo>
                    <a:pt x="132410" y="82207"/>
                  </a:lnTo>
                  <a:lnTo>
                    <a:pt x="132410" y="91338"/>
                  </a:lnTo>
                  <a:lnTo>
                    <a:pt x="219176" y="91338"/>
                  </a:lnTo>
                  <a:lnTo>
                    <a:pt x="219176" y="112661"/>
                  </a:lnTo>
                  <a:lnTo>
                    <a:pt x="217690" y="114147"/>
                  </a:lnTo>
                  <a:lnTo>
                    <a:pt x="188760" y="114147"/>
                  </a:lnTo>
                  <a:lnTo>
                    <a:pt x="188760" y="121793"/>
                  </a:lnTo>
                  <a:lnTo>
                    <a:pt x="190258" y="123278"/>
                  </a:lnTo>
                  <a:lnTo>
                    <a:pt x="193332" y="124815"/>
                  </a:lnTo>
                  <a:lnTo>
                    <a:pt x="210045" y="124815"/>
                  </a:lnTo>
                  <a:lnTo>
                    <a:pt x="219163" y="124587"/>
                  </a:lnTo>
                  <a:lnTo>
                    <a:pt x="225856" y="122923"/>
                  </a:lnTo>
                  <a:lnTo>
                    <a:pt x="229971" y="118402"/>
                  </a:lnTo>
                  <a:lnTo>
                    <a:pt x="231381" y="109588"/>
                  </a:lnTo>
                  <a:lnTo>
                    <a:pt x="231381" y="91338"/>
                  </a:lnTo>
                  <a:lnTo>
                    <a:pt x="257276" y="91338"/>
                  </a:lnTo>
                  <a:lnTo>
                    <a:pt x="257276" y="82207"/>
                  </a:lnTo>
                  <a:lnTo>
                    <a:pt x="231381" y="82207"/>
                  </a:lnTo>
                  <a:lnTo>
                    <a:pt x="231381" y="70002"/>
                  </a:lnTo>
                  <a:lnTo>
                    <a:pt x="257276" y="70002"/>
                  </a:lnTo>
                  <a:lnTo>
                    <a:pt x="257276" y="60871"/>
                  </a:lnTo>
                  <a:lnTo>
                    <a:pt x="199428" y="60871"/>
                  </a:lnTo>
                  <a:lnTo>
                    <a:pt x="199428" y="48717"/>
                  </a:lnTo>
                  <a:lnTo>
                    <a:pt x="246608" y="48717"/>
                  </a:lnTo>
                  <a:lnTo>
                    <a:pt x="249631" y="47180"/>
                  </a:lnTo>
                  <a:lnTo>
                    <a:pt x="249631" y="39585"/>
                  </a:lnTo>
                  <a:lnTo>
                    <a:pt x="199428" y="39585"/>
                  </a:lnTo>
                  <a:lnTo>
                    <a:pt x="199428" y="31953"/>
                  </a:lnTo>
                  <a:lnTo>
                    <a:pt x="196354" y="30467"/>
                  </a:lnTo>
                  <a:lnTo>
                    <a:pt x="199428" y="28930"/>
                  </a:lnTo>
                  <a:lnTo>
                    <a:pt x="204000" y="24358"/>
                  </a:lnTo>
                  <a:lnTo>
                    <a:pt x="207022" y="19799"/>
                  </a:lnTo>
                  <a:lnTo>
                    <a:pt x="217690" y="19799"/>
                  </a:lnTo>
                  <a:lnTo>
                    <a:pt x="217690" y="21285"/>
                  </a:lnTo>
                  <a:lnTo>
                    <a:pt x="220713" y="28930"/>
                  </a:lnTo>
                  <a:lnTo>
                    <a:pt x="222250" y="30467"/>
                  </a:lnTo>
                  <a:lnTo>
                    <a:pt x="222250" y="31953"/>
                  </a:lnTo>
                  <a:lnTo>
                    <a:pt x="223786" y="35026"/>
                  </a:lnTo>
                  <a:lnTo>
                    <a:pt x="228358" y="35026"/>
                  </a:lnTo>
                  <a:lnTo>
                    <a:pt x="232918" y="33489"/>
                  </a:lnTo>
                  <a:lnTo>
                    <a:pt x="232918" y="28930"/>
                  </a:lnTo>
                  <a:lnTo>
                    <a:pt x="229844" y="21285"/>
                  </a:lnTo>
                  <a:lnTo>
                    <a:pt x="229844" y="19799"/>
                  </a:lnTo>
                  <a:lnTo>
                    <a:pt x="257276" y="19799"/>
                  </a:lnTo>
                  <a:lnTo>
                    <a:pt x="257276" y="10668"/>
                  </a:lnTo>
                  <a:close/>
                </a:path>
                <a:path w="665479" h="126364">
                  <a:moveTo>
                    <a:pt x="392760" y="62407"/>
                  </a:moveTo>
                  <a:lnTo>
                    <a:pt x="370801" y="19799"/>
                  </a:lnTo>
                  <a:lnTo>
                    <a:pt x="334911" y="9131"/>
                  </a:lnTo>
                  <a:lnTo>
                    <a:pt x="325742" y="10680"/>
                  </a:lnTo>
                  <a:lnTo>
                    <a:pt x="325742" y="19799"/>
                  </a:lnTo>
                  <a:lnTo>
                    <a:pt x="324243" y="34188"/>
                  </a:lnTo>
                  <a:lnTo>
                    <a:pt x="321741" y="48145"/>
                  </a:lnTo>
                  <a:lnTo>
                    <a:pt x="317817" y="62395"/>
                  </a:lnTo>
                  <a:lnTo>
                    <a:pt x="312039" y="77635"/>
                  </a:lnTo>
                  <a:lnTo>
                    <a:pt x="309016" y="88303"/>
                  </a:lnTo>
                  <a:lnTo>
                    <a:pt x="304457" y="95897"/>
                  </a:lnTo>
                  <a:lnTo>
                    <a:pt x="298348" y="95897"/>
                  </a:lnTo>
                  <a:lnTo>
                    <a:pt x="292760" y="94221"/>
                  </a:lnTo>
                  <a:lnTo>
                    <a:pt x="287883" y="89242"/>
                  </a:lnTo>
                  <a:lnTo>
                    <a:pt x="284429" y="81127"/>
                  </a:lnTo>
                  <a:lnTo>
                    <a:pt x="283146" y="70281"/>
                  </a:lnTo>
                  <a:lnTo>
                    <a:pt x="283235" y="68897"/>
                  </a:lnTo>
                  <a:lnTo>
                    <a:pt x="284378" y="58000"/>
                  </a:lnTo>
                  <a:lnTo>
                    <a:pt x="288645" y="45681"/>
                  </a:lnTo>
                  <a:lnTo>
                    <a:pt x="296621" y="34505"/>
                  </a:lnTo>
                  <a:lnTo>
                    <a:pt x="309016" y="25895"/>
                  </a:lnTo>
                  <a:lnTo>
                    <a:pt x="315125" y="21285"/>
                  </a:lnTo>
                  <a:lnTo>
                    <a:pt x="322707" y="21285"/>
                  </a:lnTo>
                  <a:lnTo>
                    <a:pt x="325742" y="19799"/>
                  </a:lnTo>
                  <a:lnTo>
                    <a:pt x="325742" y="10680"/>
                  </a:lnTo>
                  <a:lnTo>
                    <a:pt x="310134" y="13296"/>
                  </a:lnTo>
                  <a:lnTo>
                    <a:pt x="289801" y="25298"/>
                  </a:lnTo>
                  <a:lnTo>
                    <a:pt x="276021" y="44450"/>
                  </a:lnTo>
                  <a:lnTo>
                    <a:pt x="270967" y="70002"/>
                  </a:lnTo>
                  <a:lnTo>
                    <a:pt x="273075" y="85610"/>
                  </a:lnTo>
                  <a:lnTo>
                    <a:pt x="278752" y="97637"/>
                  </a:lnTo>
                  <a:lnTo>
                    <a:pt x="286994" y="105371"/>
                  </a:lnTo>
                  <a:lnTo>
                    <a:pt x="296811" y="108102"/>
                  </a:lnTo>
                  <a:lnTo>
                    <a:pt x="303999" y="106794"/>
                  </a:lnTo>
                  <a:lnTo>
                    <a:pt x="309765" y="103339"/>
                  </a:lnTo>
                  <a:lnTo>
                    <a:pt x="314388" y="98463"/>
                  </a:lnTo>
                  <a:lnTo>
                    <a:pt x="316103" y="95897"/>
                  </a:lnTo>
                  <a:lnTo>
                    <a:pt x="318147" y="92875"/>
                  </a:lnTo>
                  <a:lnTo>
                    <a:pt x="323164" y="83604"/>
                  </a:lnTo>
                  <a:lnTo>
                    <a:pt x="328612" y="68897"/>
                  </a:lnTo>
                  <a:lnTo>
                    <a:pt x="333781" y="47917"/>
                  </a:lnTo>
                  <a:lnTo>
                    <a:pt x="337947" y="19799"/>
                  </a:lnTo>
                  <a:lnTo>
                    <a:pt x="351637" y="19799"/>
                  </a:lnTo>
                  <a:lnTo>
                    <a:pt x="378091" y="52654"/>
                  </a:lnTo>
                  <a:lnTo>
                    <a:pt x="379006" y="62395"/>
                  </a:lnTo>
                  <a:lnTo>
                    <a:pt x="378498" y="70281"/>
                  </a:lnTo>
                  <a:lnTo>
                    <a:pt x="350100" y="105029"/>
                  </a:lnTo>
                  <a:lnTo>
                    <a:pt x="342506" y="106565"/>
                  </a:lnTo>
                  <a:lnTo>
                    <a:pt x="337947" y="106565"/>
                  </a:lnTo>
                  <a:lnTo>
                    <a:pt x="330301" y="108102"/>
                  </a:lnTo>
                  <a:lnTo>
                    <a:pt x="328815" y="108102"/>
                  </a:lnTo>
                  <a:lnTo>
                    <a:pt x="328815" y="118719"/>
                  </a:lnTo>
                  <a:lnTo>
                    <a:pt x="342506" y="118719"/>
                  </a:lnTo>
                  <a:lnTo>
                    <a:pt x="348488" y="117284"/>
                  </a:lnTo>
                  <a:lnTo>
                    <a:pt x="382460" y="96050"/>
                  </a:lnTo>
                  <a:lnTo>
                    <a:pt x="392176" y="71907"/>
                  </a:lnTo>
                  <a:lnTo>
                    <a:pt x="392760" y="62407"/>
                  </a:lnTo>
                  <a:close/>
                </a:path>
                <a:path w="665479" h="126364">
                  <a:moveTo>
                    <a:pt x="531266" y="54825"/>
                  </a:moveTo>
                  <a:lnTo>
                    <a:pt x="406450" y="54825"/>
                  </a:lnTo>
                  <a:lnTo>
                    <a:pt x="406450" y="66979"/>
                  </a:lnTo>
                  <a:lnTo>
                    <a:pt x="531266" y="66979"/>
                  </a:lnTo>
                  <a:lnTo>
                    <a:pt x="531266" y="54825"/>
                  </a:lnTo>
                  <a:close/>
                </a:path>
                <a:path w="665479" h="126364">
                  <a:moveTo>
                    <a:pt x="665213" y="28930"/>
                  </a:moveTo>
                  <a:lnTo>
                    <a:pt x="659117" y="27381"/>
                  </a:lnTo>
                  <a:lnTo>
                    <a:pt x="634758" y="27381"/>
                  </a:lnTo>
                  <a:lnTo>
                    <a:pt x="634758" y="1536"/>
                  </a:lnTo>
                  <a:lnTo>
                    <a:pt x="633260" y="0"/>
                  </a:lnTo>
                  <a:lnTo>
                    <a:pt x="624141" y="0"/>
                  </a:lnTo>
                  <a:lnTo>
                    <a:pt x="624141" y="27381"/>
                  </a:lnTo>
                  <a:lnTo>
                    <a:pt x="602805" y="27381"/>
                  </a:lnTo>
                  <a:lnTo>
                    <a:pt x="601268" y="30467"/>
                  </a:lnTo>
                  <a:lnTo>
                    <a:pt x="601268" y="38049"/>
                  </a:lnTo>
                  <a:lnTo>
                    <a:pt x="604342" y="39585"/>
                  </a:lnTo>
                  <a:lnTo>
                    <a:pt x="624141" y="39585"/>
                  </a:lnTo>
                  <a:lnTo>
                    <a:pt x="622604" y="50253"/>
                  </a:lnTo>
                  <a:lnTo>
                    <a:pt x="622604" y="57848"/>
                  </a:lnTo>
                  <a:lnTo>
                    <a:pt x="621106" y="62280"/>
                  </a:lnTo>
                  <a:lnTo>
                    <a:pt x="616254" y="81305"/>
                  </a:lnTo>
                  <a:lnTo>
                    <a:pt x="610019" y="94767"/>
                  </a:lnTo>
                  <a:lnTo>
                    <a:pt x="607364" y="98679"/>
                  </a:lnTo>
                  <a:lnTo>
                    <a:pt x="607364" y="94361"/>
                  </a:lnTo>
                  <a:lnTo>
                    <a:pt x="605828" y="91338"/>
                  </a:lnTo>
                  <a:lnTo>
                    <a:pt x="598246" y="91338"/>
                  </a:lnTo>
                  <a:lnTo>
                    <a:pt x="598246" y="76098"/>
                  </a:lnTo>
                  <a:lnTo>
                    <a:pt x="598246" y="66979"/>
                  </a:lnTo>
                  <a:lnTo>
                    <a:pt x="598246" y="45643"/>
                  </a:lnTo>
                  <a:lnTo>
                    <a:pt x="598246" y="36512"/>
                  </a:lnTo>
                  <a:lnTo>
                    <a:pt x="598246" y="15227"/>
                  </a:lnTo>
                  <a:lnTo>
                    <a:pt x="598246" y="7594"/>
                  </a:lnTo>
                  <a:lnTo>
                    <a:pt x="595210" y="6108"/>
                  </a:lnTo>
                  <a:lnTo>
                    <a:pt x="589114" y="6108"/>
                  </a:lnTo>
                  <a:lnTo>
                    <a:pt x="589114" y="16725"/>
                  </a:lnTo>
                  <a:lnTo>
                    <a:pt x="589114" y="36512"/>
                  </a:lnTo>
                  <a:lnTo>
                    <a:pt x="589114" y="45643"/>
                  </a:lnTo>
                  <a:lnTo>
                    <a:pt x="589114" y="66979"/>
                  </a:lnTo>
                  <a:lnTo>
                    <a:pt x="589114" y="76098"/>
                  </a:lnTo>
                  <a:lnTo>
                    <a:pt x="589114" y="94361"/>
                  </a:lnTo>
                  <a:lnTo>
                    <a:pt x="582041" y="95758"/>
                  </a:lnTo>
                  <a:lnTo>
                    <a:pt x="567918" y="99072"/>
                  </a:lnTo>
                  <a:lnTo>
                    <a:pt x="561733" y="100457"/>
                  </a:lnTo>
                  <a:lnTo>
                    <a:pt x="561733" y="76098"/>
                  </a:lnTo>
                  <a:lnTo>
                    <a:pt x="589114" y="76098"/>
                  </a:lnTo>
                  <a:lnTo>
                    <a:pt x="589114" y="66979"/>
                  </a:lnTo>
                  <a:lnTo>
                    <a:pt x="561733" y="66979"/>
                  </a:lnTo>
                  <a:lnTo>
                    <a:pt x="561733" y="45643"/>
                  </a:lnTo>
                  <a:lnTo>
                    <a:pt x="589114" y="45643"/>
                  </a:lnTo>
                  <a:lnTo>
                    <a:pt x="589114" y="36512"/>
                  </a:lnTo>
                  <a:lnTo>
                    <a:pt x="561733" y="36512"/>
                  </a:lnTo>
                  <a:lnTo>
                    <a:pt x="561733" y="16725"/>
                  </a:lnTo>
                  <a:lnTo>
                    <a:pt x="563219" y="15227"/>
                  </a:lnTo>
                  <a:lnTo>
                    <a:pt x="587578" y="15227"/>
                  </a:lnTo>
                  <a:lnTo>
                    <a:pt x="589114" y="16725"/>
                  </a:lnTo>
                  <a:lnTo>
                    <a:pt x="589114" y="6108"/>
                  </a:lnTo>
                  <a:lnTo>
                    <a:pt x="555625" y="6108"/>
                  </a:lnTo>
                  <a:lnTo>
                    <a:pt x="551065" y="7594"/>
                  </a:lnTo>
                  <a:lnTo>
                    <a:pt x="551065" y="101993"/>
                  </a:lnTo>
                  <a:lnTo>
                    <a:pt x="544957" y="101993"/>
                  </a:lnTo>
                  <a:lnTo>
                    <a:pt x="543471" y="103441"/>
                  </a:lnTo>
                  <a:lnTo>
                    <a:pt x="543420" y="112661"/>
                  </a:lnTo>
                  <a:lnTo>
                    <a:pt x="547992" y="112661"/>
                  </a:lnTo>
                  <a:lnTo>
                    <a:pt x="556907" y="111213"/>
                  </a:lnTo>
                  <a:lnTo>
                    <a:pt x="572528" y="107899"/>
                  </a:lnTo>
                  <a:lnTo>
                    <a:pt x="598246" y="101993"/>
                  </a:lnTo>
                  <a:lnTo>
                    <a:pt x="605828" y="100457"/>
                  </a:lnTo>
                  <a:lnTo>
                    <a:pt x="606844" y="99441"/>
                  </a:lnTo>
                  <a:lnTo>
                    <a:pt x="604367" y="103098"/>
                  </a:lnTo>
                  <a:lnTo>
                    <a:pt x="601268" y="106565"/>
                  </a:lnTo>
                  <a:lnTo>
                    <a:pt x="590651" y="115697"/>
                  </a:lnTo>
                  <a:lnTo>
                    <a:pt x="589114" y="117233"/>
                  </a:lnTo>
                  <a:lnTo>
                    <a:pt x="589114" y="123278"/>
                  </a:lnTo>
                  <a:lnTo>
                    <a:pt x="592137" y="126352"/>
                  </a:lnTo>
                  <a:lnTo>
                    <a:pt x="595210" y="126352"/>
                  </a:lnTo>
                  <a:lnTo>
                    <a:pt x="599579" y="124358"/>
                  </a:lnTo>
                  <a:lnTo>
                    <a:pt x="628294" y="80695"/>
                  </a:lnTo>
                  <a:lnTo>
                    <a:pt x="634758" y="39585"/>
                  </a:lnTo>
                  <a:lnTo>
                    <a:pt x="654545" y="39585"/>
                  </a:lnTo>
                  <a:lnTo>
                    <a:pt x="651992" y="92608"/>
                  </a:lnTo>
                  <a:lnTo>
                    <a:pt x="648500" y="112661"/>
                  </a:lnTo>
                  <a:lnTo>
                    <a:pt x="625627" y="112661"/>
                  </a:lnTo>
                  <a:lnTo>
                    <a:pt x="625627" y="124815"/>
                  </a:lnTo>
                  <a:lnTo>
                    <a:pt x="633260" y="124815"/>
                  </a:lnTo>
                  <a:lnTo>
                    <a:pt x="644334" y="124701"/>
                  </a:lnTo>
                  <a:lnTo>
                    <a:pt x="663676" y="82219"/>
                  </a:lnTo>
                  <a:lnTo>
                    <a:pt x="665086" y="48717"/>
                  </a:lnTo>
                  <a:lnTo>
                    <a:pt x="665213" y="28930"/>
                  </a:lnTo>
                  <a:close/>
                </a:path>
              </a:pathLst>
            </a:custGeom>
            <a:solidFill>
              <a:srgbClr val="4D4D4F"/>
            </a:solidFill>
          </p:spPr>
          <p:txBody>
            <a:bodyPr wrap="square" lIns="0" tIns="0" rIns="0" bIns="0" rtlCol="0"/>
            <a:lstStyle/>
            <a:p>
              <a:endParaRPr/>
            </a:p>
          </p:txBody>
        </p:sp>
        <p:pic>
          <p:nvPicPr>
            <p:cNvPr id="11" name="object 11"/>
            <p:cNvPicPr/>
            <p:nvPr/>
          </p:nvPicPr>
          <p:blipFill>
            <a:blip r:embed="rId6" cstate="print"/>
            <a:stretch>
              <a:fillRect/>
            </a:stretch>
          </p:blipFill>
          <p:spPr>
            <a:xfrm>
              <a:off x="6305207" y="1769909"/>
              <a:ext cx="108089" cy="118719"/>
            </a:xfrm>
            <a:prstGeom prst="rect">
              <a:avLst/>
            </a:prstGeom>
          </p:spPr>
        </p:pic>
        <p:pic>
          <p:nvPicPr>
            <p:cNvPr id="12" name="object 12"/>
            <p:cNvPicPr/>
            <p:nvPr/>
          </p:nvPicPr>
          <p:blipFill>
            <a:blip r:embed="rId7" cstate="print"/>
            <a:stretch>
              <a:fillRect/>
            </a:stretch>
          </p:blipFill>
          <p:spPr>
            <a:xfrm>
              <a:off x="6439225" y="1768373"/>
              <a:ext cx="380522" cy="126352"/>
            </a:xfrm>
            <a:prstGeom prst="rect">
              <a:avLst/>
            </a:prstGeom>
          </p:spPr>
        </p:pic>
      </p:grpSp>
      <p:pic>
        <p:nvPicPr>
          <p:cNvPr id="13" name="object 13"/>
          <p:cNvPicPr/>
          <p:nvPr/>
        </p:nvPicPr>
        <p:blipFill>
          <a:blip r:embed="rId8" cstate="print"/>
          <a:stretch>
            <a:fillRect/>
          </a:stretch>
        </p:blipFill>
        <p:spPr>
          <a:xfrm>
            <a:off x="715467" y="2022576"/>
            <a:ext cx="1784096" cy="127888"/>
          </a:xfrm>
          <a:prstGeom prst="rect">
            <a:avLst/>
          </a:prstGeom>
        </p:spPr>
      </p:pic>
      <p:grpSp>
        <p:nvGrpSpPr>
          <p:cNvPr id="14" name="object 14"/>
          <p:cNvGrpSpPr/>
          <p:nvPr/>
        </p:nvGrpSpPr>
        <p:grpSpPr>
          <a:xfrm>
            <a:off x="2603055" y="2027135"/>
            <a:ext cx="423545" cy="119380"/>
            <a:chOff x="2603055" y="2027135"/>
            <a:chExt cx="423545" cy="119380"/>
          </a:xfrm>
        </p:grpSpPr>
        <p:pic>
          <p:nvPicPr>
            <p:cNvPr id="15" name="object 15"/>
            <p:cNvPicPr/>
            <p:nvPr/>
          </p:nvPicPr>
          <p:blipFill>
            <a:blip r:embed="rId9" cstate="print"/>
            <a:stretch>
              <a:fillRect/>
            </a:stretch>
          </p:blipFill>
          <p:spPr>
            <a:xfrm>
              <a:off x="2603055" y="2027135"/>
              <a:ext cx="114198" cy="117233"/>
            </a:xfrm>
            <a:prstGeom prst="rect">
              <a:avLst/>
            </a:prstGeom>
          </p:spPr>
        </p:pic>
        <p:pic>
          <p:nvPicPr>
            <p:cNvPr id="16" name="object 16"/>
            <p:cNvPicPr/>
            <p:nvPr/>
          </p:nvPicPr>
          <p:blipFill>
            <a:blip r:embed="rId10" cstate="print"/>
            <a:stretch>
              <a:fillRect/>
            </a:stretch>
          </p:blipFill>
          <p:spPr>
            <a:xfrm>
              <a:off x="2738539" y="2028672"/>
              <a:ext cx="101993" cy="115697"/>
            </a:xfrm>
            <a:prstGeom prst="rect">
              <a:avLst/>
            </a:prstGeom>
          </p:spPr>
        </p:pic>
        <p:pic>
          <p:nvPicPr>
            <p:cNvPr id="17" name="object 17"/>
            <p:cNvPicPr/>
            <p:nvPr/>
          </p:nvPicPr>
          <p:blipFill>
            <a:blip r:embed="rId11" cstate="print"/>
            <a:stretch>
              <a:fillRect/>
            </a:stretch>
          </p:blipFill>
          <p:spPr>
            <a:xfrm>
              <a:off x="2861868" y="2030209"/>
              <a:ext cx="164401" cy="115696"/>
            </a:xfrm>
            <a:prstGeom prst="rect">
              <a:avLst/>
            </a:prstGeom>
          </p:spPr>
        </p:pic>
      </p:grpSp>
      <p:pic>
        <p:nvPicPr>
          <p:cNvPr id="18" name="object 18"/>
          <p:cNvPicPr/>
          <p:nvPr/>
        </p:nvPicPr>
        <p:blipFill>
          <a:blip r:embed="rId12" cstate="print"/>
          <a:stretch>
            <a:fillRect/>
          </a:stretch>
        </p:blipFill>
        <p:spPr>
          <a:xfrm>
            <a:off x="3108477" y="2024113"/>
            <a:ext cx="838746" cy="126352"/>
          </a:xfrm>
          <a:prstGeom prst="rect">
            <a:avLst/>
          </a:prstGeom>
        </p:spPr>
      </p:pic>
      <p:pic>
        <p:nvPicPr>
          <p:cNvPr id="19" name="object 19"/>
          <p:cNvPicPr/>
          <p:nvPr/>
        </p:nvPicPr>
        <p:blipFill>
          <a:blip r:embed="rId13" cstate="print"/>
          <a:stretch>
            <a:fillRect/>
          </a:stretch>
        </p:blipFill>
        <p:spPr>
          <a:xfrm>
            <a:off x="4029418" y="2022576"/>
            <a:ext cx="2784233" cy="127888"/>
          </a:xfrm>
          <a:prstGeom prst="rect">
            <a:avLst/>
          </a:prstGeom>
        </p:spPr>
      </p:pic>
      <p:sp>
        <p:nvSpPr>
          <p:cNvPr id="20" name="object 20"/>
          <p:cNvSpPr/>
          <p:nvPr/>
        </p:nvSpPr>
        <p:spPr>
          <a:xfrm>
            <a:off x="718489" y="2281389"/>
            <a:ext cx="396240" cy="125095"/>
          </a:xfrm>
          <a:custGeom>
            <a:avLst/>
            <a:gdLst/>
            <a:ahLst/>
            <a:cxnLst/>
            <a:rect l="l" t="t" r="r" b="b"/>
            <a:pathLst>
              <a:path w="396240" h="125094">
                <a:moveTo>
                  <a:pt x="118770" y="54762"/>
                </a:moveTo>
                <a:lnTo>
                  <a:pt x="116128" y="40144"/>
                </a:lnTo>
                <a:lnTo>
                  <a:pt x="111366" y="33477"/>
                </a:lnTo>
                <a:lnTo>
                  <a:pt x="109054" y="30238"/>
                </a:lnTo>
                <a:lnTo>
                  <a:pt x="98844" y="24612"/>
                </a:lnTo>
                <a:lnTo>
                  <a:pt x="97180" y="24358"/>
                </a:lnTo>
                <a:lnTo>
                  <a:pt x="86766" y="22821"/>
                </a:lnTo>
                <a:lnTo>
                  <a:pt x="82207" y="22821"/>
                </a:lnTo>
                <a:lnTo>
                  <a:pt x="79184" y="24358"/>
                </a:lnTo>
                <a:lnTo>
                  <a:pt x="74612" y="24358"/>
                </a:lnTo>
                <a:lnTo>
                  <a:pt x="73075" y="22821"/>
                </a:lnTo>
                <a:lnTo>
                  <a:pt x="66979" y="9118"/>
                </a:lnTo>
                <a:lnTo>
                  <a:pt x="65481" y="6045"/>
                </a:lnTo>
                <a:lnTo>
                  <a:pt x="63944" y="4559"/>
                </a:lnTo>
                <a:lnTo>
                  <a:pt x="62407" y="3022"/>
                </a:lnTo>
                <a:lnTo>
                  <a:pt x="57848" y="3022"/>
                </a:lnTo>
                <a:lnTo>
                  <a:pt x="54825" y="4559"/>
                </a:lnTo>
                <a:lnTo>
                  <a:pt x="54825" y="9118"/>
                </a:lnTo>
                <a:lnTo>
                  <a:pt x="56362" y="13690"/>
                </a:lnTo>
                <a:lnTo>
                  <a:pt x="59385" y="18249"/>
                </a:lnTo>
                <a:lnTo>
                  <a:pt x="60921" y="24358"/>
                </a:lnTo>
                <a:lnTo>
                  <a:pt x="62407" y="27381"/>
                </a:lnTo>
                <a:lnTo>
                  <a:pt x="50038" y="31394"/>
                </a:lnTo>
                <a:lnTo>
                  <a:pt x="42506" y="34023"/>
                </a:lnTo>
                <a:lnTo>
                  <a:pt x="36563" y="36512"/>
                </a:lnTo>
                <a:lnTo>
                  <a:pt x="33489" y="21272"/>
                </a:lnTo>
                <a:lnTo>
                  <a:pt x="32004" y="15227"/>
                </a:lnTo>
                <a:lnTo>
                  <a:pt x="28930" y="9118"/>
                </a:lnTo>
                <a:lnTo>
                  <a:pt x="28930" y="7581"/>
                </a:lnTo>
                <a:lnTo>
                  <a:pt x="18313" y="7581"/>
                </a:lnTo>
                <a:lnTo>
                  <a:pt x="18313" y="16713"/>
                </a:lnTo>
                <a:lnTo>
                  <a:pt x="22809" y="30238"/>
                </a:lnTo>
                <a:lnTo>
                  <a:pt x="22872" y="31940"/>
                </a:lnTo>
                <a:lnTo>
                  <a:pt x="25895" y="39585"/>
                </a:lnTo>
                <a:lnTo>
                  <a:pt x="9131" y="45631"/>
                </a:lnTo>
                <a:lnTo>
                  <a:pt x="7645" y="47180"/>
                </a:lnTo>
                <a:lnTo>
                  <a:pt x="4572" y="48717"/>
                </a:lnTo>
                <a:lnTo>
                  <a:pt x="1536" y="50203"/>
                </a:lnTo>
                <a:lnTo>
                  <a:pt x="0" y="51739"/>
                </a:lnTo>
                <a:lnTo>
                  <a:pt x="0" y="56299"/>
                </a:lnTo>
                <a:lnTo>
                  <a:pt x="1536" y="59334"/>
                </a:lnTo>
                <a:lnTo>
                  <a:pt x="10668" y="59334"/>
                </a:lnTo>
                <a:lnTo>
                  <a:pt x="12204" y="57835"/>
                </a:lnTo>
                <a:lnTo>
                  <a:pt x="18313" y="54762"/>
                </a:lnTo>
                <a:lnTo>
                  <a:pt x="21336" y="53276"/>
                </a:lnTo>
                <a:lnTo>
                  <a:pt x="28930" y="50203"/>
                </a:lnTo>
                <a:lnTo>
                  <a:pt x="35572" y="83337"/>
                </a:lnTo>
                <a:lnTo>
                  <a:pt x="38557" y="99021"/>
                </a:lnTo>
                <a:lnTo>
                  <a:pt x="41122" y="114147"/>
                </a:lnTo>
                <a:lnTo>
                  <a:pt x="42621" y="117170"/>
                </a:lnTo>
                <a:lnTo>
                  <a:pt x="42621" y="121793"/>
                </a:lnTo>
                <a:lnTo>
                  <a:pt x="54825" y="121793"/>
                </a:lnTo>
                <a:lnTo>
                  <a:pt x="54825" y="115684"/>
                </a:lnTo>
                <a:lnTo>
                  <a:pt x="53301" y="106235"/>
                </a:lnTo>
                <a:lnTo>
                  <a:pt x="49491" y="89230"/>
                </a:lnTo>
                <a:lnTo>
                  <a:pt x="44538" y="67932"/>
                </a:lnTo>
                <a:lnTo>
                  <a:pt x="40601" y="50203"/>
                </a:lnTo>
                <a:lnTo>
                  <a:pt x="39585" y="45631"/>
                </a:lnTo>
                <a:lnTo>
                  <a:pt x="47066" y="42926"/>
                </a:lnTo>
                <a:lnTo>
                  <a:pt x="58000" y="39230"/>
                </a:lnTo>
                <a:lnTo>
                  <a:pt x="65481" y="36512"/>
                </a:lnTo>
                <a:lnTo>
                  <a:pt x="66979" y="41071"/>
                </a:lnTo>
                <a:lnTo>
                  <a:pt x="70053" y="48717"/>
                </a:lnTo>
                <a:lnTo>
                  <a:pt x="71539" y="53276"/>
                </a:lnTo>
                <a:lnTo>
                  <a:pt x="71539" y="54762"/>
                </a:lnTo>
                <a:lnTo>
                  <a:pt x="73075" y="56299"/>
                </a:lnTo>
                <a:lnTo>
                  <a:pt x="79184" y="56299"/>
                </a:lnTo>
                <a:lnTo>
                  <a:pt x="82207" y="54762"/>
                </a:lnTo>
                <a:lnTo>
                  <a:pt x="82207" y="47180"/>
                </a:lnTo>
                <a:lnTo>
                  <a:pt x="79184" y="38049"/>
                </a:lnTo>
                <a:lnTo>
                  <a:pt x="77647" y="34975"/>
                </a:lnTo>
                <a:lnTo>
                  <a:pt x="80721" y="33477"/>
                </a:lnTo>
                <a:lnTo>
                  <a:pt x="91338" y="33477"/>
                </a:lnTo>
                <a:lnTo>
                  <a:pt x="97421" y="34975"/>
                </a:lnTo>
                <a:lnTo>
                  <a:pt x="101993" y="39585"/>
                </a:lnTo>
                <a:lnTo>
                  <a:pt x="105079" y="44145"/>
                </a:lnTo>
                <a:lnTo>
                  <a:pt x="106565" y="48717"/>
                </a:lnTo>
                <a:lnTo>
                  <a:pt x="106565" y="62407"/>
                </a:lnTo>
                <a:lnTo>
                  <a:pt x="103543" y="69989"/>
                </a:lnTo>
                <a:lnTo>
                  <a:pt x="98971" y="74561"/>
                </a:lnTo>
                <a:lnTo>
                  <a:pt x="94424" y="77622"/>
                </a:lnTo>
                <a:lnTo>
                  <a:pt x="88303" y="79121"/>
                </a:lnTo>
                <a:lnTo>
                  <a:pt x="76149" y="79121"/>
                </a:lnTo>
                <a:lnTo>
                  <a:pt x="73075" y="77635"/>
                </a:lnTo>
                <a:lnTo>
                  <a:pt x="65481" y="77635"/>
                </a:lnTo>
                <a:lnTo>
                  <a:pt x="65481" y="85229"/>
                </a:lnTo>
                <a:lnTo>
                  <a:pt x="66979" y="86766"/>
                </a:lnTo>
                <a:lnTo>
                  <a:pt x="70053" y="88252"/>
                </a:lnTo>
                <a:lnTo>
                  <a:pt x="73075" y="91325"/>
                </a:lnTo>
                <a:lnTo>
                  <a:pt x="82207" y="91325"/>
                </a:lnTo>
                <a:lnTo>
                  <a:pt x="101409" y="87337"/>
                </a:lnTo>
                <a:lnTo>
                  <a:pt x="110769" y="79121"/>
                </a:lnTo>
                <a:lnTo>
                  <a:pt x="112458" y="77635"/>
                </a:lnTo>
                <a:lnTo>
                  <a:pt x="117551" y="65633"/>
                </a:lnTo>
                <a:lnTo>
                  <a:pt x="118770" y="54762"/>
                </a:lnTo>
                <a:close/>
              </a:path>
              <a:path w="396240" h="125094">
                <a:moveTo>
                  <a:pt x="257276" y="44145"/>
                </a:moveTo>
                <a:lnTo>
                  <a:pt x="232918" y="13690"/>
                </a:lnTo>
                <a:lnTo>
                  <a:pt x="225323" y="7581"/>
                </a:lnTo>
                <a:lnTo>
                  <a:pt x="219227" y="7581"/>
                </a:lnTo>
                <a:lnTo>
                  <a:pt x="217690" y="9118"/>
                </a:lnTo>
                <a:lnTo>
                  <a:pt x="217690" y="15227"/>
                </a:lnTo>
                <a:lnTo>
                  <a:pt x="220764" y="16713"/>
                </a:lnTo>
                <a:lnTo>
                  <a:pt x="229895" y="25844"/>
                </a:lnTo>
                <a:lnTo>
                  <a:pt x="232918" y="30403"/>
                </a:lnTo>
                <a:lnTo>
                  <a:pt x="220814" y="30645"/>
                </a:lnTo>
                <a:lnTo>
                  <a:pt x="186893" y="31711"/>
                </a:lnTo>
                <a:lnTo>
                  <a:pt x="170510" y="31940"/>
                </a:lnTo>
                <a:lnTo>
                  <a:pt x="175069" y="25844"/>
                </a:lnTo>
                <a:lnTo>
                  <a:pt x="176606" y="22821"/>
                </a:lnTo>
                <a:lnTo>
                  <a:pt x="181178" y="15227"/>
                </a:lnTo>
                <a:lnTo>
                  <a:pt x="184200" y="10668"/>
                </a:lnTo>
                <a:lnTo>
                  <a:pt x="185737" y="7581"/>
                </a:lnTo>
                <a:lnTo>
                  <a:pt x="185737" y="1485"/>
                </a:lnTo>
                <a:lnTo>
                  <a:pt x="182664" y="0"/>
                </a:lnTo>
                <a:lnTo>
                  <a:pt x="176606" y="0"/>
                </a:lnTo>
                <a:lnTo>
                  <a:pt x="170510" y="10668"/>
                </a:lnTo>
                <a:lnTo>
                  <a:pt x="170510" y="12153"/>
                </a:lnTo>
                <a:lnTo>
                  <a:pt x="162915" y="25844"/>
                </a:lnTo>
                <a:lnTo>
                  <a:pt x="156819" y="31940"/>
                </a:lnTo>
                <a:lnTo>
                  <a:pt x="141592" y="31940"/>
                </a:lnTo>
                <a:lnTo>
                  <a:pt x="140055" y="33477"/>
                </a:lnTo>
                <a:lnTo>
                  <a:pt x="138557" y="33477"/>
                </a:lnTo>
                <a:lnTo>
                  <a:pt x="135483" y="34975"/>
                </a:lnTo>
                <a:lnTo>
                  <a:pt x="135483" y="44145"/>
                </a:lnTo>
                <a:lnTo>
                  <a:pt x="143129" y="44145"/>
                </a:lnTo>
                <a:lnTo>
                  <a:pt x="154457" y="43675"/>
                </a:lnTo>
                <a:lnTo>
                  <a:pt x="197891" y="41071"/>
                </a:lnTo>
                <a:lnTo>
                  <a:pt x="212902" y="40817"/>
                </a:lnTo>
                <a:lnTo>
                  <a:pt x="223202" y="40144"/>
                </a:lnTo>
                <a:lnTo>
                  <a:pt x="240563" y="38049"/>
                </a:lnTo>
                <a:lnTo>
                  <a:pt x="242049" y="39585"/>
                </a:lnTo>
                <a:lnTo>
                  <a:pt x="246608" y="45631"/>
                </a:lnTo>
                <a:lnTo>
                  <a:pt x="248145" y="47180"/>
                </a:lnTo>
                <a:lnTo>
                  <a:pt x="248145" y="48717"/>
                </a:lnTo>
                <a:lnTo>
                  <a:pt x="249682" y="50203"/>
                </a:lnTo>
                <a:lnTo>
                  <a:pt x="254254" y="50203"/>
                </a:lnTo>
                <a:lnTo>
                  <a:pt x="257276" y="47180"/>
                </a:lnTo>
                <a:lnTo>
                  <a:pt x="257276" y="44145"/>
                </a:lnTo>
                <a:close/>
              </a:path>
              <a:path w="396240" h="125094">
                <a:moveTo>
                  <a:pt x="258813" y="65430"/>
                </a:moveTo>
                <a:lnTo>
                  <a:pt x="226822" y="65430"/>
                </a:lnTo>
                <a:lnTo>
                  <a:pt x="226822" y="44145"/>
                </a:lnTo>
                <a:lnTo>
                  <a:pt x="214668" y="44145"/>
                </a:lnTo>
                <a:lnTo>
                  <a:pt x="214668" y="65430"/>
                </a:lnTo>
                <a:lnTo>
                  <a:pt x="179641" y="65430"/>
                </a:lnTo>
                <a:lnTo>
                  <a:pt x="179641" y="44145"/>
                </a:lnTo>
                <a:lnTo>
                  <a:pt x="170510" y="44145"/>
                </a:lnTo>
                <a:lnTo>
                  <a:pt x="168973" y="47180"/>
                </a:lnTo>
                <a:lnTo>
                  <a:pt x="168973" y="65430"/>
                </a:lnTo>
                <a:lnTo>
                  <a:pt x="133997" y="65430"/>
                </a:lnTo>
                <a:lnTo>
                  <a:pt x="133997" y="76098"/>
                </a:lnTo>
                <a:lnTo>
                  <a:pt x="168973" y="76098"/>
                </a:lnTo>
                <a:lnTo>
                  <a:pt x="165100" y="91236"/>
                </a:lnTo>
                <a:lnTo>
                  <a:pt x="158508" y="101219"/>
                </a:lnTo>
                <a:lnTo>
                  <a:pt x="149923" y="107784"/>
                </a:lnTo>
                <a:lnTo>
                  <a:pt x="140055" y="112610"/>
                </a:lnTo>
                <a:lnTo>
                  <a:pt x="138557" y="114147"/>
                </a:lnTo>
                <a:lnTo>
                  <a:pt x="137020" y="115684"/>
                </a:lnTo>
                <a:lnTo>
                  <a:pt x="137020" y="120243"/>
                </a:lnTo>
                <a:lnTo>
                  <a:pt x="138557" y="124815"/>
                </a:lnTo>
                <a:lnTo>
                  <a:pt x="141592" y="124815"/>
                </a:lnTo>
                <a:lnTo>
                  <a:pt x="172567" y="101574"/>
                </a:lnTo>
                <a:lnTo>
                  <a:pt x="179641" y="76098"/>
                </a:lnTo>
                <a:lnTo>
                  <a:pt x="214668" y="76098"/>
                </a:lnTo>
                <a:lnTo>
                  <a:pt x="214668" y="124815"/>
                </a:lnTo>
                <a:lnTo>
                  <a:pt x="226822" y="124815"/>
                </a:lnTo>
                <a:lnTo>
                  <a:pt x="226822" y="76098"/>
                </a:lnTo>
                <a:lnTo>
                  <a:pt x="258813" y="76098"/>
                </a:lnTo>
                <a:lnTo>
                  <a:pt x="258813" y="65430"/>
                </a:lnTo>
                <a:close/>
              </a:path>
              <a:path w="396240" h="125094">
                <a:moveTo>
                  <a:pt x="309016" y="83693"/>
                </a:moveTo>
                <a:lnTo>
                  <a:pt x="307530" y="80657"/>
                </a:lnTo>
                <a:lnTo>
                  <a:pt x="301434" y="80657"/>
                </a:lnTo>
                <a:lnTo>
                  <a:pt x="301434" y="91325"/>
                </a:lnTo>
                <a:lnTo>
                  <a:pt x="301434" y="111125"/>
                </a:lnTo>
                <a:lnTo>
                  <a:pt x="299897" y="112610"/>
                </a:lnTo>
                <a:lnTo>
                  <a:pt x="284657" y="112610"/>
                </a:lnTo>
                <a:lnTo>
                  <a:pt x="283171" y="111125"/>
                </a:lnTo>
                <a:lnTo>
                  <a:pt x="283171" y="91325"/>
                </a:lnTo>
                <a:lnTo>
                  <a:pt x="284657" y="89789"/>
                </a:lnTo>
                <a:lnTo>
                  <a:pt x="299897" y="89789"/>
                </a:lnTo>
                <a:lnTo>
                  <a:pt x="301434" y="91325"/>
                </a:lnTo>
                <a:lnTo>
                  <a:pt x="301434" y="80657"/>
                </a:lnTo>
                <a:lnTo>
                  <a:pt x="275539" y="80657"/>
                </a:lnTo>
                <a:lnTo>
                  <a:pt x="274040" y="83693"/>
                </a:lnTo>
                <a:lnTo>
                  <a:pt x="274040" y="120243"/>
                </a:lnTo>
                <a:lnTo>
                  <a:pt x="277075" y="123278"/>
                </a:lnTo>
                <a:lnTo>
                  <a:pt x="307530" y="123278"/>
                </a:lnTo>
                <a:lnTo>
                  <a:pt x="309016" y="120243"/>
                </a:lnTo>
                <a:lnTo>
                  <a:pt x="309016" y="112610"/>
                </a:lnTo>
                <a:lnTo>
                  <a:pt x="309016" y="89789"/>
                </a:lnTo>
                <a:lnTo>
                  <a:pt x="309016" y="83693"/>
                </a:lnTo>
                <a:close/>
              </a:path>
              <a:path w="396240" h="125094">
                <a:moveTo>
                  <a:pt x="310553" y="62407"/>
                </a:moveTo>
                <a:lnTo>
                  <a:pt x="274040" y="62407"/>
                </a:lnTo>
                <a:lnTo>
                  <a:pt x="274040" y="71539"/>
                </a:lnTo>
                <a:lnTo>
                  <a:pt x="310553" y="71539"/>
                </a:lnTo>
                <a:lnTo>
                  <a:pt x="310553" y="62407"/>
                </a:lnTo>
                <a:close/>
              </a:path>
              <a:path w="396240" h="125094">
                <a:moveTo>
                  <a:pt x="310553" y="4559"/>
                </a:moveTo>
                <a:lnTo>
                  <a:pt x="274040" y="4559"/>
                </a:lnTo>
                <a:lnTo>
                  <a:pt x="274040" y="13690"/>
                </a:lnTo>
                <a:lnTo>
                  <a:pt x="310553" y="13690"/>
                </a:lnTo>
                <a:lnTo>
                  <a:pt x="310553" y="4559"/>
                </a:lnTo>
                <a:close/>
              </a:path>
              <a:path w="396240" h="125094">
                <a:moveTo>
                  <a:pt x="315125" y="22821"/>
                </a:moveTo>
                <a:lnTo>
                  <a:pt x="269481" y="22821"/>
                </a:lnTo>
                <a:lnTo>
                  <a:pt x="269481" y="31940"/>
                </a:lnTo>
                <a:lnTo>
                  <a:pt x="315125" y="31940"/>
                </a:lnTo>
                <a:lnTo>
                  <a:pt x="315125" y="22821"/>
                </a:lnTo>
                <a:close/>
              </a:path>
              <a:path w="396240" h="125094">
                <a:moveTo>
                  <a:pt x="395782" y="115684"/>
                </a:moveTo>
                <a:lnTo>
                  <a:pt x="391223" y="114147"/>
                </a:lnTo>
                <a:lnTo>
                  <a:pt x="370255" y="110528"/>
                </a:lnTo>
                <a:lnTo>
                  <a:pt x="365379" y="109588"/>
                </a:lnTo>
                <a:lnTo>
                  <a:pt x="372541" y="105651"/>
                </a:lnTo>
                <a:lnTo>
                  <a:pt x="373443" y="105016"/>
                </a:lnTo>
                <a:lnTo>
                  <a:pt x="379437" y="100850"/>
                </a:lnTo>
                <a:lnTo>
                  <a:pt x="384619" y="95465"/>
                </a:lnTo>
                <a:lnTo>
                  <a:pt x="386664" y="89789"/>
                </a:lnTo>
                <a:lnTo>
                  <a:pt x="386664" y="82194"/>
                </a:lnTo>
                <a:lnTo>
                  <a:pt x="372960" y="82194"/>
                </a:lnTo>
                <a:lnTo>
                  <a:pt x="372960" y="91325"/>
                </a:lnTo>
                <a:lnTo>
                  <a:pt x="372960" y="94348"/>
                </a:lnTo>
                <a:lnTo>
                  <a:pt x="362305" y="100457"/>
                </a:lnTo>
                <a:lnTo>
                  <a:pt x="354711" y="105016"/>
                </a:lnTo>
                <a:lnTo>
                  <a:pt x="347065" y="101993"/>
                </a:lnTo>
                <a:lnTo>
                  <a:pt x="342506" y="98920"/>
                </a:lnTo>
                <a:lnTo>
                  <a:pt x="334911" y="92862"/>
                </a:lnTo>
                <a:lnTo>
                  <a:pt x="333375" y="91325"/>
                </a:lnTo>
                <a:lnTo>
                  <a:pt x="372960" y="91325"/>
                </a:lnTo>
                <a:lnTo>
                  <a:pt x="372960" y="82194"/>
                </a:lnTo>
                <a:lnTo>
                  <a:pt x="313588" y="82194"/>
                </a:lnTo>
                <a:lnTo>
                  <a:pt x="313588" y="89789"/>
                </a:lnTo>
                <a:lnTo>
                  <a:pt x="316661" y="91325"/>
                </a:lnTo>
                <a:lnTo>
                  <a:pt x="327329" y="91325"/>
                </a:lnTo>
                <a:lnTo>
                  <a:pt x="325793" y="92862"/>
                </a:lnTo>
                <a:lnTo>
                  <a:pt x="325793" y="95897"/>
                </a:lnTo>
                <a:lnTo>
                  <a:pt x="327329" y="97434"/>
                </a:lnTo>
                <a:lnTo>
                  <a:pt x="327329" y="98920"/>
                </a:lnTo>
                <a:lnTo>
                  <a:pt x="333375" y="103479"/>
                </a:lnTo>
                <a:lnTo>
                  <a:pt x="339483" y="106553"/>
                </a:lnTo>
                <a:lnTo>
                  <a:pt x="342506" y="109588"/>
                </a:lnTo>
                <a:lnTo>
                  <a:pt x="337578" y="110769"/>
                </a:lnTo>
                <a:lnTo>
                  <a:pt x="332803" y="112064"/>
                </a:lnTo>
                <a:lnTo>
                  <a:pt x="326034" y="113652"/>
                </a:lnTo>
                <a:lnTo>
                  <a:pt x="315125" y="115684"/>
                </a:lnTo>
                <a:lnTo>
                  <a:pt x="310553" y="115684"/>
                </a:lnTo>
                <a:lnTo>
                  <a:pt x="310553" y="124815"/>
                </a:lnTo>
                <a:lnTo>
                  <a:pt x="315125" y="124815"/>
                </a:lnTo>
                <a:lnTo>
                  <a:pt x="321932" y="124015"/>
                </a:lnTo>
                <a:lnTo>
                  <a:pt x="331876" y="121767"/>
                </a:lnTo>
                <a:lnTo>
                  <a:pt x="342950" y="118389"/>
                </a:lnTo>
                <a:lnTo>
                  <a:pt x="353174" y="114147"/>
                </a:lnTo>
                <a:lnTo>
                  <a:pt x="362546" y="117741"/>
                </a:lnTo>
                <a:lnTo>
                  <a:pt x="373341" y="121196"/>
                </a:lnTo>
                <a:lnTo>
                  <a:pt x="383565" y="123799"/>
                </a:lnTo>
                <a:lnTo>
                  <a:pt x="391223" y="124815"/>
                </a:lnTo>
                <a:lnTo>
                  <a:pt x="395782" y="124815"/>
                </a:lnTo>
                <a:lnTo>
                  <a:pt x="395782" y="115684"/>
                </a:lnTo>
                <a:close/>
              </a:path>
              <a:path w="396240" h="125094">
                <a:moveTo>
                  <a:pt x="395782" y="9118"/>
                </a:moveTo>
                <a:lnTo>
                  <a:pt x="377532" y="9118"/>
                </a:lnTo>
                <a:lnTo>
                  <a:pt x="377532" y="0"/>
                </a:lnTo>
                <a:lnTo>
                  <a:pt x="368401" y="0"/>
                </a:lnTo>
                <a:lnTo>
                  <a:pt x="366864" y="1485"/>
                </a:lnTo>
                <a:lnTo>
                  <a:pt x="366864" y="9118"/>
                </a:lnTo>
                <a:lnTo>
                  <a:pt x="344043" y="9118"/>
                </a:lnTo>
                <a:lnTo>
                  <a:pt x="344043" y="0"/>
                </a:lnTo>
                <a:lnTo>
                  <a:pt x="334911" y="0"/>
                </a:lnTo>
                <a:lnTo>
                  <a:pt x="333375" y="1485"/>
                </a:lnTo>
                <a:lnTo>
                  <a:pt x="333375" y="9118"/>
                </a:lnTo>
                <a:lnTo>
                  <a:pt x="312089" y="9118"/>
                </a:lnTo>
                <a:lnTo>
                  <a:pt x="312089" y="18249"/>
                </a:lnTo>
                <a:lnTo>
                  <a:pt x="333375" y="18249"/>
                </a:lnTo>
                <a:lnTo>
                  <a:pt x="333375" y="22821"/>
                </a:lnTo>
                <a:lnTo>
                  <a:pt x="331889" y="21272"/>
                </a:lnTo>
                <a:lnTo>
                  <a:pt x="328815" y="21272"/>
                </a:lnTo>
                <a:lnTo>
                  <a:pt x="327329" y="22821"/>
                </a:lnTo>
                <a:lnTo>
                  <a:pt x="325793" y="25844"/>
                </a:lnTo>
                <a:lnTo>
                  <a:pt x="321221" y="34975"/>
                </a:lnTo>
                <a:lnTo>
                  <a:pt x="319684" y="36512"/>
                </a:lnTo>
                <a:lnTo>
                  <a:pt x="316661" y="41071"/>
                </a:lnTo>
                <a:lnTo>
                  <a:pt x="315125" y="41071"/>
                </a:lnTo>
                <a:lnTo>
                  <a:pt x="310553" y="47180"/>
                </a:lnTo>
                <a:lnTo>
                  <a:pt x="310553" y="42608"/>
                </a:lnTo>
                <a:lnTo>
                  <a:pt x="274040" y="42608"/>
                </a:lnTo>
                <a:lnTo>
                  <a:pt x="274040" y="51739"/>
                </a:lnTo>
                <a:lnTo>
                  <a:pt x="307530" y="51739"/>
                </a:lnTo>
                <a:lnTo>
                  <a:pt x="307530" y="54762"/>
                </a:lnTo>
                <a:lnTo>
                  <a:pt x="310553" y="56299"/>
                </a:lnTo>
                <a:lnTo>
                  <a:pt x="315125" y="56299"/>
                </a:lnTo>
                <a:lnTo>
                  <a:pt x="321221" y="50203"/>
                </a:lnTo>
                <a:lnTo>
                  <a:pt x="321221" y="74561"/>
                </a:lnTo>
                <a:lnTo>
                  <a:pt x="324243" y="77635"/>
                </a:lnTo>
                <a:lnTo>
                  <a:pt x="395782" y="77635"/>
                </a:lnTo>
                <a:lnTo>
                  <a:pt x="395782" y="69989"/>
                </a:lnTo>
                <a:lnTo>
                  <a:pt x="363842" y="69989"/>
                </a:lnTo>
                <a:lnTo>
                  <a:pt x="363842" y="62407"/>
                </a:lnTo>
                <a:lnTo>
                  <a:pt x="389737" y="62407"/>
                </a:lnTo>
                <a:lnTo>
                  <a:pt x="389737" y="57835"/>
                </a:lnTo>
                <a:lnTo>
                  <a:pt x="388200" y="56299"/>
                </a:lnTo>
                <a:lnTo>
                  <a:pt x="363842" y="56299"/>
                </a:lnTo>
                <a:lnTo>
                  <a:pt x="363842" y="50203"/>
                </a:lnTo>
                <a:lnTo>
                  <a:pt x="389737" y="50203"/>
                </a:lnTo>
                <a:lnTo>
                  <a:pt x="389737" y="47180"/>
                </a:lnTo>
                <a:lnTo>
                  <a:pt x="389737" y="45631"/>
                </a:lnTo>
                <a:lnTo>
                  <a:pt x="388200" y="44145"/>
                </a:lnTo>
                <a:lnTo>
                  <a:pt x="363842" y="44145"/>
                </a:lnTo>
                <a:lnTo>
                  <a:pt x="363842" y="38049"/>
                </a:lnTo>
                <a:lnTo>
                  <a:pt x="392760" y="38049"/>
                </a:lnTo>
                <a:lnTo>
                  <a:pt x="392760" y="30403"/>
                </a:lnTo>
                <a:lnTo>
                  <a:pt x="363842" y="30403"/>
                </a:lnTo>
                <a:lnTo>
                  <a:pt x="365379" y="27381"/>
                </a:lnTo>
                <a:lnTo>
                  <a:pt x="365379" y="22821"/>
                </a:lnTo>
                <a:lnTo>
                  <a:pt x="362305" y="21272"/>
                </a:lnTo>
                <a:lnTo>
                  <a:pt x="357733" y="21272"/>
                </a:lnTo>
                <a:lnTo>
                  <a:pt x="357733" y="22821"/>
                </a:lnTo>
                <a:lnTo>
                  <a:pt x="356247" y="22821"/>
                </a:lnTo>
                <a:lnTo>
                  <a:pt x="356247" y="24358"/>
                </a:lnTo>
                <a:lnTo>
                  <a:pt x="353174" y="30403"/>
                </a:lnTo>
                <a:lnTo>
                  <a:pt x="353174" y="38049"/>
                </a:lnTo>
                <a:lnTo>
                  <a:pt x="353174" y="69989"/>
                </a:lnTo>
                <a:lnTo>
                  <a:pt x="331889" y="69989"/>
                </a:lnTo>
                <a:lnTo>
                  <a:pt x="330352" y="68503"/>
                </a:lnTo>
                <a:lnTo>
                  <a:pt x="330352" y="62407"/>
                </a:lnTo>
                <a:lnTo>
                  <a:pt x="353174" y="62407"/>
                </a:lnTo>
                <a:lnTo>
                  <a:pt x="353174" y="56299"/>
                </a:lnTo>
                <a:lnTo>
                  <a:pt x="330352" y="56299"/>
                </a:lnTo>
                <a:lnTo>
                  <a:pt x="330352" y="50203"/>
                </a:lnTo>
                <a:lnTo>
                  <a:pt x="353174" y="50203"/>
                </a:lnTo>
                <a:lnTo>
                  <a:pt x="353174" y="44145"/>
                </a:lnTo>
                <a:lnTo>
                  <a:pt x="330352" y="44145"/>
                </a:lnTo>
                <a:lnTo>
                  <a:pt x="330352" y="39585"/>
                </a:lnTo>
                <a:lnTo>
                  <a:pt x="331889" y="38049"/>
                </a:lnTo>
                <a:lnTo>
                  <a:pt x="353174" y="38049"/>
                </a:lnTo>
                <a:lnTo>
                  <a:pt x="353174" y="30403"/>
                </a:lnTo>
                <a:lnTo>
                  <a:pt x="333375" y="30403"/>
                </a:lnTo>
                <a:lnTo>
                  <a:pt x="334911" y="27381"/>
                </a:lnTo>
                <a:lnTo>
                  <a:pt x="334911" y="25844"/>
                </a:lnTo>
                <a:lnTo>
                  <a:pt x="342506" y="25844"/>
                </a:lnTo>
                <a:lnTo>
                  <a:pt x="344043" y="24358"/>
                </a:lnTo>
                <a:lnTo>
                  <a:pt x="344043" y="22821"/>
                </a:lnTo>
                <a:lnTo>
                  <a:pt x="344043" y="18249"/>
                </a:lnTo>
                <a:lnTo>
                  <a:pt x="366864" y="18249"/>
                </a:lnTo>
                <a:lnTo>
                  <a:pt x="366864" y="25844"/>
                </a:lnTo>
                <a:lnTo>
                  <a:pt x="377532" y="25844"/>
                </a:lnTo>
                <a:lnTo>
                  <a:pt x="377532" y="18249"/>
                </a:lnTo>
                <a:lnTo>
                  <a:pt x="394296" y="18249"/>
                </a:lnTo>
                <a:lnTo>
                  <a:pt x="395782" y="16713"/>
                </a:lnTo>
                <a:lnTo>
                  <a:pt x="395782" y="9118"/>
                </a:lnTo>
                <a:close/>
              </a:path>
            </a:pathLst>
          </a:custGeom>
          <a:solidFill>
            <a:srgbClr val="4D4D4F"/>
          </a:solidFill>
        </p:spPr>
        <p:txBody>
          <a:bodyPr wrap="square" lIns="0" tIns="0" rIns="0" bIns="0" rtlCol="0"/>
          <a:lstStyle/>
          <a:p>
            <a:endParaRPr/>
          </a:p>
        </p:txBody>
      </p:sp>
      <p:sp>
        <p:nvSpPr>
          <p:cNvPr id="21" name="object 21"/>
          <p:cNvSpPr/>
          <p:nvPr/>
        </p:nvSpPr>
        <p:spPr>
          <a:xfrm>
            <a:off x="1126477" y="2280919"/>
            <a:ext cx="178435" cy="121285"/>
          </a:xfrm>
          <a:custGeom>
            <a:avLst/>
            <a:gdLst/>
            <a:ahLst/>
            <a:cxnLst/>
            <a:rect l="l" t="t" r="r" b="b"/>
            <a:pathLst>
              <a:path w="178434" h="121285">
                <a:moveTo>
                  <a:pt x="68516" y="2540"/>
                </a:moveTo>
                <a:lnTo>
                  <a:pt x="67805" y="2540"/>
                </a:lnTo>
                <a:lnTo>
                  <a:pt x="67805" y="0"/>
                </a:lnTo>
                <a:lnTo>
                  <a:pt x="56311" y="0"/>
                </a:lnTo>
                <a:lnTo>
                  <a:pt x="56311" y="2540"/>
                </a:lnTo>
                <a:lnTo>
                  <a:pt x="56311" y="38100"/>
                </a:lnTo>
                <a:lnTo>
                  <a:pt x="68516" y="38100"/>
                </a:lnTo>
                <a:lnTo>
                  <a:pt x="68516" y="2540"/>
                </a:lnTo>
                <a:close/>
              </a:path>
              <a:path w="178434" h="121285">
                <a:moveTo>
                  <a:pt x="124815" y="38519"/>
                </a:moveTo>
                <a:lnTo>
                  <a:pt x="0" y="38519"/>
                </a:lnTo>
                <a:lnTo>
                  <a:pt x="0" y="49187"/>
                </a:lnTo>
                <a:lnTo>
                  <a:pt x="56311" y="49187"/>
                </a:lnTo>
                <a:lnTo>
                  <a:pt x="56311" y="110058"/>
                </a:lnTo>
                <a:lnTo>
                  <a:pt x="6108" y="110058"/>
                </a:lnTo>
                <a:lnTo>
                  <a:pt x="6108" y="120713"/>
                </a:lnTo>
                <a:lnTo>
                  <a:pt x="117233" y="120713"/>
                </a:lnTo>
                <a:lnTo>
                  <a:pt x="117233" y="110058"/>
                </a:lnTo>
                <a:lnTo>
                  <a:pt x="68516" y="110058"/>
                </a:lnTo>
                <a:lnTo>
                  <a:pt x="68516" y="49187"/>
                </a:lnTo>
                <a:lnTo>
                  <a:pt x="124815" y="49187"/>
                </a:lnTo>
                <a:lnTo>
                  <a:pt x="124815" y="38519"/>
                </a:lnTo>
                <a:close/>
              </a:path>
              <a:path w="178434" h="121285">
                <a:moveTo>
                  <a:pt x="178104" y="113080"/>
                </a:moveTo>
                <a:lnTo>
                  <a:pt x="177406" y="110413"/>
                </a:lnTo>
                <a:lnTo>
                  <a:pt x="174866" y="106438"/>
                </a:lnTo>
                <a:lnTo>
                  <a:pt x="169735" y="100482"/>
                </a:lnTo>
                <a:lnTo>
                  <a:pt x="161328" y="91795"/>
                </a:lnTo>
                <a:lnTo>
                  <a:pt x="150710" y="79590"/>
                </a:lnTo>
                <a:lnTo>
                  <a:pt x="143078" y="79590"/>
                </a:lnTo>
                <a:lnTo>
                  <a:pt x="140055" y="82664"/>
                </a:lnTo>
                <a:lnTo>
                  <a:pt x="140055" y="88722"/>
                </a:lnTo>
                <a:lnTo>
                  <a:pt x="141592" y="90258"/>
                </a:lnTo>
                <a:lnTo>
                  <a:pt x="141592" y="91795"/>
                </a:lnTo>
                <a:lnTo>
                  <a:pt x="152781" y="102641"/>
                </a:lnTo>
                <a:lnTo>
                  <a:pt x="158026" y="108267"/>
                </a:lnTo>
                <a:lnTo>
                  <a:pt x="162864" y="114617"/>
                </a:lnTo>
                <a:lnTo>
                  <a:pt x="164414" y="117640"/>
                </a:lnTo>
                <a:lnTo>
                  <a:pt x="167436" y="120713"/>
                </a:lnTo>
                <a:lnTo>
                  <a:pt x="173532" y="120713"/>
                </a:lnTo>
                <a:lnTo>
                  <a:pt x="178104" y="117640"/>
                </a:lnTo>
                <a:lnTo>
                  <a:pt x="178104" y="113080"/>
                </a:lnTo>
                <a:close/>
              </a:path>
            </a:pathLst>
          </a:custGeom>
          <a:solidFill>
            <a:srgbClr val="4D4D4F"/>
          </a:solidFill>
        </p:spPr>
        <p:txBody>
          <a:bodyPr wrap="square" lIns="0" tIns="0" rIns="0" bIns="0" rtlCol="0"/>
          <a:lstStyle/>
          <a:p>
            <a:endParaRPr/>
          </a:p>
        </p:txBody>
      </p:sp>
      <p:pic>
        <p:nvPicPr>
          <p:cNvPr id="22" name="object 22"/>
          <p:cNvPicPr/>
          <p:nvPr/>
        </p:nvPicPr>
        <p:blipFill>
          <a:blip r:embed="rId14" cstate="print"/>
          <a:stretch>
            <a:fillRect/>
          </a:stretch>
        </p:blipFill>
        <p:spPr>
          <a:xfrm>
            <a:off x="1405039" y="2279852"/>
            <a:ext cx="811364" cy="127889"/>
          </a:xfrm>
          <a:prstGeom prst="rect">
            <a:avLst/>
          </a:prstGeom>
        </p:spPr>
      </p:pic>
      <p:sp>
        <p:nvSpPr>
          <p:cNvPr id="23" name="object 23"/>
          <p:cNvSpPr/>
          <p:nvPr/>
        </p:nvSpPr>
        <p:spPr>
          <a:xfrm>
            <a:off x="2227059" y="2280919"/>
            <a:ext cx="179705" cy="121285"/>
          </a:xfrm>
          <a:custGeom>
            <a:avLst/>
            <a:gdLst/>
            <a:ahLst/>
            <a:cxnLst/>
            <a:rect l="l" t="t" r="r" b="b"/>
            <a:pathLst>
              <a:path w="179705" h="121285">
                <a:moveTo>
                  <a:pt x="68516" y="2540"/>
                </a:moveTo>
                <a:lnTo>
                  <a:pt x="67805" y="2540"/>
                </a:lnTo>
                <a:lnTo>
                  <a:pt x="67805" y="0"/>
                </a:lnTo>
                <a:lnTo>
                  <a:pt x="56311" y="0"/>
                </a:lnTo>
                <a:lnTo>
                  <a:pt x="56311" y="2540"/>
                </a:lnTo>
                <a:lnTo>
                  <a:pt x="56311" y="38100"/>
                </a:lnTo>
                <a:lnTo>
                  <a:pt x="68516" y="38100"/>
                </a:lnTo>
                <a:lnTo>
                  <a:pt x="68516" y="2540"/>
                </a:lnTo>
                <a:close/>
              </a:path>
              <a:path w="179705" h="121285">
                <a:moveTo>
                  <a:pt x="126365" y="38519"/>
                </a:moveTo>
                <a:lnTo>
                  <a:pt x="0" y="38519"/>
                </a:lnTo>
                <a:lnTo>
                  <a:pt x="0" y="49187"/>
                </a:lnTo>
                <a:lnTo>
                  <a:pt x="56311" y="49187"/>
                </a:lnTo>
                <a:lnTo>
                  <a:pt x="56311" y="110058"/>
                </a:lnTo>
                <a:lnTo>
                  <a:pt x="7645" y="110058"/>
                </a:lnTo>
                <a:lnTo>
                  <a:pt x="7645" y="120713"/>
                </a:lnTo>
                <a:lnTo>
                  <a:pt x="118770" y="120713"/>
                </a:lnTo>
                <a:lnTo>
                  <a:pt x="118770" y="110058"/>
                </a:lnTo>
                <a:lnTo>
                  <a:pt x="68516" y="110058"/>
                </a:lnTo>
                <a:lnTo>
                  <a:pt x="68516" y="49187"/>
                </a:lnTo>
                <a:lnTo>
                  <a:pt x="126365" y="49187"/>
                </a:lnTo>
                <a:lnTo>
                  <a:pt x="126365" y="38519"/>
                </a:lnTo>
                <a:close/>
              </a:path>
              <a:path w="179705" h="121285">
                <a:moveTo>
                  <a:pt x="179641" y="113080"/>
                </a:moveTo>
                <a:lnTo>
                  <a:pt x="150723" y="79590"/>
                </a:lnTo>
                <a:lnTo>
                  <a:pt x="143078" y="79590"/>
                </a:lnTo>
                <a:lnTo>
                  <a:pt x="140055" y="82664"/>
                </a:lnTo>
                <a:lnTo>
                  <a:pt x="140055" y="88722"/>
                </a:lnTo>
                <a:lnTo>
                  <a:pt x="141592" y="90258"/>
                </a:lnTo>
                <a:lnTo>
                  <a:pt x="143078" y="91795"/>
                </a:lnTo>
                <a:lnTo>
                  <a:pt x="148539" y="97282"/>
                </a:lnTo>
                <a:lnTo>
                  <a:pt x="153568" y="102641"/>
                </a:lnTo>
                <a:lnTo>
                  <a:pt x="158292" y="108267"/>
                </a:lnTo>
                <a:lnTo>
                  <a:pt x="162877" y="114617"/>
                </a:lnTo>
                <a:lnTo>
                  <a:pt x="165950" y="117640"/>
                </a:lnTo>
                <a:lnTo>
                  <a:pt x="167436" y="120713"/>
                </a:lnTo>
                <a:lnTo>
                  <a:pt x="175082" y="120713"/>
                </a:lnTo>
                <a:lnTo>
                  <a:pt x="179641" y="117640"/>
                </a:lnTo>
                <a:lnTo>
                  <a:pt x="179641" y="113080"/>
                </a:lnTo>
                <a:close/>
              </a:path>
            </a:pathLst>
          </a:custGeom>
          <a:solidFill>
            <a:srgbClr val="4D4D4F"/>
          </a:solidFill>
        </p:spPr>
        <p:txBody>
          <a:bodyPr wrap="square" lIns="0" tIns="0" rIns="0" bIns="0" rtlCol="0"/>
          <a:lstStyle/>
          <a:p>
            <a:endParaRPr/>
          </a:p>
        </p:txBody>
      </p:sp>
      <p:grpSp>
        <p:nvGrpSpPr>
          <p:cNvPr id="26" name="object 26"/>
          <p:cNvGrpSpPr/>
          <p:nvPr/>
        </p:nvGrpSpPr>
        <p:grpSpPr>
          <a:xfrm>
            <a:off x="1134567" y="2535580"/>
            <a:ext cx="419100" cy="128270"/>
            <a:chOff x="715467" y="2535580"/>
            <a:chExt cx="419100" cy="128270"/>
          </a:xfrm>
        </p:grpSpPr>
        <p:pic>
          <p:nvPicPr>
            <p:cNvPr id="27" name="object 27"/>
            <p:cNvPicPr/>
            <p:nvPr/>
          </p:nvPicPr>
          <p:blipFill>
            <a:blip r:embed="rId15" cstate="print"/>
            <a:stretch>
              <a:fillRect/>
            </a:stretch>
          </p:blipFill>
          <p:spPr>
            <a:xfrm>
              <a:off x="715467" y="2535580"/>
              <a:ext cx="359270" cy="127901"/>
            </a:xfrm>
            <a:prstGeom prst="rect">
              <a:avLst/>
            </a:prstGeom>
          </p:spPr>
        </p:pic>
        <p:sp>
          <p:nvSpPr>
            <p:cNvPr id="28" name="object 28"/>
            <p:cNvSpPr/>
            <p:nvPr/>
          </p:nvSpPr>
          <p:spPr>
            <a:xfrm>
              <a:off x="1094485" y="2617787"/>
              <a:ext cx="40005" cy="40005"/>
            </a:xfrm>
            <a:custGeom>
              <a:avLst/>
              <a:gdLst/>
              <a:ahLst/>
              <a:cxnLst/>
              <a:rect l="l" t="t" r="r" b="b"/>
              <a:pathLst>
                <a:path w="40005" h="40005">
                  <a:moveTo>
                    <a:pt x="35026" y="39585"/>
                  </a:moveTo>
                  <a:lnTo>
                    <a:pt x="27431" y="39585"/>
                  </a:lnTo>
                  <a:lnTo>
                    <a:pt x="25895" y="38049"/>
                  </a:lnTo>
                  <a:lnTo>
                    <a:pt x="24358" y="33489"/>
                  </a:lnTo>
                  <a:lnTo>
                    <a:pt x="18896" y="27137"/>
                  </a:lnTo>
                  <a:lnTo>
                    <a:pt x="13715" y="21497"/>
                  </a:lnTo>
                  <a:lnTo>
                    <a:pt x="8535" y="16148"/>
                  </a:lnTo>
                  <a:lnTo>
                    <a:pt x="1536" y="9131"/>
                  </a:lnTo>
                  <a:lnTo>
                    <a:pt x="0" y="7645"/>
                  </a:lnTo>
                  <a:lnTo>
                    <a:pt x="0" y="3022"/>
                  </a:lnTo>
                  <a:lnTo>
                    <a:pt x="4610" y="0"/>
                  </a:lnTo>
                  <a:lnTo>
                    <a:pt x="12204" y="0"/>
                  </a:lnTo>
                  <a:lnTo>
                    <a:pt x="38899" y="30136"/>
                  </a:lnTo>
                  <a:lnTo>
                    <a:pt x="39585" y="31953"/>
                  </a:lnTo>
                  <a:lnTo>
                    <a:pt x="39585" y="36563"/>
                  </a:lnTo>
                  <a:lnTo>
                    <a:pt x="35026" y="39585"/>
                  </a:lnTo>
                  <a:close/>
                </a:path>
              </a:pathLst>
            </a:custGeom>
            <a:solidFill>
              <a:srgbClr val="4D4D4F"/>
            </a:solidFill>
          </p:spPr>
          <p:txBody>
            <a:bodyPr wrap="square" lIns="0" tIns="0" rIns="0" bIns="0" rtlCol="0"/>
            <a:lstStyle/>
            <a:p>
              <a:endParaRPr/>
            </a:p>
          </p:txBody>
        </p:sp>
      </p:grpSp>
      <p:pic>
        <p:nvPicPr>
          <p:cNvPr id="29" name="object 29"/>
          <p:cNvPicPr/>
          <p:nvPr/>
        </p:nvPicPr>
        <p:blipFill>
          <a:blip r:embed="rId16" cstate="print"/>
          <a:stretch>
            <a:fillRect/>
          </a:stretch>
        </p:blipFill>
        <p:spPr>
          <a:xfrm>
            <a:off x="1655165" y="2534043"/>
            <a:ext cx="3321596" cy="129438"/>
          </a:xfrm>
          <a:prstGeom prst="rect">
            <a:avLst/>
          </a:prstGeom>
        </p:spPr>
      </p:pic>
      <p:sp>
        <p:nvSpPr>
          <p:cNvPr id="30" name="object 30"/>
          <p:cNvSpPr/>
          <p:nvPr/>
        </p:nvSpPr>
        <p:spPr>
          <a:xfrm>
            <a:off x="709358" y="2980080"/>
            <a:ext cx="6115050" cy="20320"/>
          </a:xfrm>
          <a:custGeom>
            <a:avLst/>
            <a:gdLst/>
            <a:ahLst/>
            <a:cxnLst/>
            <a:rect l="l" t="t" r="r" b="b"/>
            <a:pathLst>
              <a:path w="6115050" h="20319">
                <a:moveTo>
                  <a:pt x="6114948" y="19799"/>
                </a:moveTo>
                <a:lnTo>
                  <a:pt x="0" y="19799"/>
                </a:lnTo>
                <a:lnTo>
                  <a:pt x="0" y="0"/>
                </a:lnTo>
                <a:lnTo>
                  <a:pt x="6114948" y="0"/>
                </a:lnTo>
                <a:lnTo>
                  <a:pt x="6114948" y="19799"/>
                </a:lnTo>
                <a:close/>
              </a:path>
            </a:pathLst>
          </a:custGeom>
          <a:solidFill>
            <a:srgbClr val="00B5F0"/>
          </a:solidFill>
        </p:spPr>
        <p:txBody>
          <a:bodyPr wrap="square" lIns="0" tIns="0" rIns="0" bIns="0" rtlCol="0"/>
          <a:lstStyle/>
          <a:p>
            <a:endParaRPr/>
          </a:p>
        </p:txBody>
      </p:sp>
      <p:sp>
        <p:nvSpPr>
          <p:cNvPr id="33" name="正方形/長方形 32">
            <a:extLst>
              <a:ext uri="{FF2B5EF4-FFF2-40B4-BE49-F238E27FC236}">
                <a16:creationId xmlns:a16="http://schemas.microsoft.com/office/drawing/2014/main" id="{A5C4B468-9099-476A-91C8-DFE838F72A74}"/>
              </a:ext>
            </a:extLst>
          </p:cNvPr>
          <p:cNvSpPr/>
          <p:nvPr/>
        </p:nvSpPr>
        <p:spPr>
          <a:xfrm>
            <a:off x="3718626" y="2278316"/>
            <a:ext cx="1202515" cy="127888"/>
          </a:xfrm>
          <a:prstGeom prst="rect">
            <a:avLst/>
          </a:prstGeom>
          <a:solidFill>
            <a:srgbClr val="E4F6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テキスト ボックス 30">
            <a:extLst>
              <a:ext uri="{FF2B5EF4-FFF2-40B4-BE49-F238E27FC236}">
                <a16:creationId xmlns:a16="http://schemas.microsoft.com/office/drawing/2014/main" id="{E1FBAFCA-263D-DE9D-E74E-D3CF34533458}"/>
              </a:ext>
            </a:extLst>
          </p:cNvPr>
          <p:cNvSpPr txBox="1"/>
          <p:nvPr/>
        </p:nvSpPr>
        <p:spPr>
          <a:xfrm>
            <a:off x="2395174" y="2212161"/>
            <a:ext cx="2132315" cy="253916"/>
          </a:xfrm>
          <a:prstGeom prst="rect">
            <a:avLst/>
          </a:prstGeom>
          <a:noFill/>
        </p:spPr>
        <p:txBody>
          <a:bodyPr wrap="none" rtlCol="0">
            <a:spAutoFit/>
          </a:bodyPr>
          <a:lstStyle/>
          <a:p>
            <a:r>
              <a:rPr kumimoji="1" lang="ja-JP" altLang="en-US" sz="1050">
                <a:solidFill>
                  <a:srgbClr val="737578"/>
                </a:solidFill>
                <a:latin typeface="BIZ UDPゴシック" panose="020B0400000000000000" pitchFamily="50" charset="-128"/>
                <a:ea typeface="BIZ UDPゴシック" panose="020B0400000000000000" pitchFamily="50" charset="-128"/>
              </a:rPr>
              <a:t>司法書士などの専門家、そのほか</a:t>
            </a:r>
          </a:p>
        </p:txBody>
      </p:sp>
      <p:pic>
        <p:nvPicPr>
          <p:cNvPr id="25" name="object 25"/>
          <p:cNvPicPr/>
          <p:nvPr/>
        </p:nvPicPr>
        <p:blipFill>
          <a:blip r:embed="rId17" cstate="print"/>
          <a:stretch>
            <a:fillRect/>
          </a:stretch>
        </p:blipFill>
        <p:spPr>
          <a:xfrm>
            <a:off x="4427588" y="2278316"/>
            <a:ext cx="2823819" cy="127889"/>
          </a:xfrm>
          <a:prstGeom prst="rect">
            <a:avLst/>
          </a:prstGeom>
        </p:spPr>
      </p:pic>
      <p:pic>
        <p:nvPicPr>
          <p:cNvPr id="34" name="object 25">
            <a:extLst>
              <a:ext uri="{FF2B5EF4-FFF2-40B4-BE49-F238E27FC236}">
                <a16:creationId xmlns:a16="http://schemas.microsoft.com/office/drawing/2014/main" id="{F1737628-252F-7F64-2871-94E7C17E2F7C}"/>
              </a:ext>
            </a:extLst>
          </p:cNvPr>
          <p:cNvPicPr/>
          <p:nvPr/>
        </p:nvPicPr>
        <p:blipFill>
          <a:blip r:embed="rId17" cstate="print"/>
          <a:srcRect l="63448" t="-1127" b="-1212"/>
          <a:stretch>
            <a:fillRect/>
          </a:stretch>
        </p:blipFill>
        <p:spPr>
          <a:xfrm>
            <a:off x="84455" y="2534043"/>
            <a:ext cx="1032149" cy="130879"/>
          </a:xfrm>
          <a:prstGeom prst="rect">
            <a:avLst/>
          </a:prstGeom>
        </p:spPr>
      </p:pic>
      <p:sp>
        <p:nvSpPr>
          <p:cNvPr id="35" name="正方形/長方形 34">
            <a:extLst>
              <a:ext uri="{FF2B5EF4-FFF2-40B4-BE49-F238E27FC236}">
                <a16:creationId xmlns:a16="http://schemas.microsoft.com/office/drawing/2014/main" id="{6137C638-F6A1-92AC-7A51-6F807B6317DA}"/>
              </a:ext>
            </a:extLst>
          </p:cNvPr>
          <p:cNvSpPr/>
          <p:nvPr/>
        </p:nvSpPr>
        <p:spPr>
          <a:xfrm>
            <a:off x="64707" y="2402204"/>
            <a:ext cx="644465" cy="464821"/>
          </a:xfrm>
          <a:prstGeom prst="rect">
            <a:avLst/>
          </a:prstGeom>
          <a:solidFill>
            <a:srgbClr val="E4F6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正方形/長方形 35">
            <a:extLst>
              <a:ext uri="{FF2B5EF4-FFF2-40B4-BE49-F238E27FC236}">
                <a16:creationId xmlns:a16="http://schemas.microsoft.com/office/drawing/2014/main" id="{6F244CE5-759F-18EE-BFB1-6E0E072EEF71}"/>
              </a:ext>
            </a:extLst>
          </p:cNvPr>
          <p:cNvSpPr/>
          <p:nvPr/>
        </p:nvSpPr>
        <p:spPr>
          <a:xfrm>
            <a:off x="6835953" y="2045905"/>
            <a:ext cx="644465" cy="464821"/>
          </a:xfrm>
          <a:prstGeom prst="rect">
            <a:avLst/>
          </a:prstGeom>
          <a:solidFill>
            <a:srgbClr val="E4F6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p:cNvSpPr/>
          <p:nvPr/>
        </p:nvSpPr>
        <p:spPr>
          <a:xfrm>
            <a:off x="3481387" y="10148442"/>
            <a:ext cx="570865" cy="91440"/>
          </a:xfrm>
          <a:custGeom>
            <a:avLst/>
            <a:gdLst/>
            <a:ahLst/>
            <a:cxnLst/>
            <a:rect l="l" t="t" r="r" b="b"/>
            <a:pathLst>
              <a:path w="570864" h="91440">
                <a:moveTo>
                  <a:pt x="217690" y="45643"/>
                </a:moveTo>
                <a:lnTo>
                  <a:pt x="0" y="45643"/>
                </a:lnTo>
                <a:lnTo>
                  <a:pt x="0" y="50203"/>
                </a:lnTo>
                <a:lnTo>
                  <a:pt x="217690" y="50203"/>
                </a:lnTo>
                <a:lnTo>
                  <a:pt x="217690" y="45643"/>
                </a:lnTo>
                <a:close/>
              </a:path>
              <a:path w="570864" h="91440">
                <a:moveTo>
                  <a:pt x="313626" y="65430"/>
                </a:moveTo>
                <a:lnTo>
                  <a:pt x="312331" y="55867"/>
                </a:lnTo>
                <a:lnTo>
                  <a:pt x="309041" y="49453"/>
                </a:lnTo>
                <a:lnTo>
                  <a:pt x="304596" y="45313"/>
                </a:lnTo>
                <a:lnTo>
                  <a:pt x="299885" y="42608"/>
                </a:lnTo>
                <a:lnTo>
                  <a:pt x="302958" y="41071"/>
                </a:lnTo>
                <a:lnTo>
                  <a:pt x="310553" y="36512"/>
                </a:lnTo>
                <a:lnTo>
                  <a:pt x="310553" y="24307"/>
                </a:lnTo>
                <a:lnTo>
                  <a:pt x="286194" y="0"/>
                </a:lnTo>
                <a:lnTo>
                  <a:pt x="273164" y="2946"/>
                </a:lnTo>
                <a:lnTo>
                  <a:pt x="265277" y="9893"/>
                </a:lnTo>
                <a:lnTo>
                  <a:pt x="261391" y="17957"/>
                </a:lnTo>
                <a:lnTo>
                  <a:pt x="260350" y="24307"/>
                </a:lnTo>
                <a:lnTo>
                  <a:pt x="260350" y="27381"/>
                </a:lnTo>
                <a:lnTo>
                  <a:pt x="263372" y="28917"/>
                </a:lnTo>
                <a:lnTo>
                  <a:pt x="269481" y="28917"/>
                </a:lnTo>
                <a:lnTo>
                  <a:pt x="269481" y="25844"/>
                </a:lnTo>
                <a:lnTo>
                  <a:pt x="270967" y="22821"/>
                </a:lnTo>
                <a:lnTo>
                  <a:pt x="270967" y="19748"/>
                </a:lnTo>
                <a:lnTo>
                  <a:pt x="272503" y="9131"/>
                </a:lnTo>
                <a:lnTo>
                  <a:pt x="293839" y="9131"/>
                </a:lnTo>
                <a:lnTo>
                  <a:pt x="299885" y="13690"/>
                </a:lnTo>
                <a:lnTo>
                  <a:pt x="299885" y="38049"/>
                </a:lnTo>
                <a:lnTo>
                  <a:pt x="289267" y="39535"/>
                </a:lnTo>
                <a:lnTo>
                  <a:pt x="280149" y="39535"/>
                </a:lnTo>
                <a:lnTo>
                  <a:pt x="278599" y="41071"/>
                </a:lnTo>
                <a:lnTo>
                  <a:pt x="278599" y="48666"/>
                </a:lnTo>
                <a:lnTo>
                  <a:pt x="295325" y="48666"/>
                </a:lnTo>
                <a:lnTo>
                  <a:pt x="302958" y="51739"/>
                </a:lnTo>
                <a:lnTo>
                  <a:pt x="302958" y="80657"/>
                </a:lnTo>
                <a:lnTo>
                  <a:pt x="289267" y="82194"/>
                </a:lnTo>
                <a:lnTo>
                  <a:pt x="278599" y="82194"/>
                </a:lnTo>
                <a:lnTo>
                  <a:pt x="269481" y="76098"/>
                </a:lnTo>
                <a:lnTo>
                  <a:pt x="267944" y="68453"/>
                </a:lnTo>
                <a:lnTo>
                  <a:pt x="267944" y="60871"/>
                </a:lnTo>
                <a:lnTo>
                  <a:pt x="260350" y="60871"/>
                </a:lnTo>
                <a:lnTo>
                  <a:pt x="257276" y="63893"/>
                </a:lnTo>
                <a:lnTo>
                  <a:pt x="257276" y="66967"/>
                </a:lnTo>
                <a:lnTo>
                  <a:pt x="258152" y="71412"/>
                </a:lnTo>
                <a:lnTo>
                  <a:pt x="262039" y="79705"/>
                </a:lnTo>
                <a:lnTo>
                  <a:pt x="270764" y="87731"/>
                </a:lnTo>
                <a:lnTo>
                  <a:pt x="286194" y="91325"/>
                </a:lnTo>
                <a:lnTo>
                  <a:pt x="296900" y="89649"/>
                </a:lnTo>
                <a:lnTo>
                  <a:pt x="305612" y="84670"/>
                </a:lnTo>
                <a:lnTo>
                  <a:pt x="307403" y="82194"/>
                </a:lnTo>
                <a:lnTo>
                  <a:pt x="311480" y="76555"/>
                </a:lnTo>
                <a:lnTo>
                  <a:pt x="313626" y="65430"/>
                </a:lnTo>
                <a:close/>
              </a:path>
              <a:path w="570864" h="91440">
                <a:moveTo>
                  <a:pt x="570865" y="45643"/>
                </a:moveTo>
                <a:lnTo>
                  <a:pt x="353174" y="45643"/>
                </a:lnTo>
                <a:lnTo>
                  <a:pt x="353174" y="50203"/>
                </a:lnTo>
                <a:lnTo>
                  <a:pt x="570865" y="50203"/>
                </a:lnTo>
                <a:lnTo>
                  <a:pt x="570865" y="45643"/>
                </a:lnTo>
                <a:close/>
              </a:path>
            </a:pathLst>
          </a:custGeom>
          <a:solidFill>
            <a:srgbClr val="4A4B4D"/>
          </a:solidFill>
        </p:spPr>
        <p:txBody>
          <a:bodyPr wrap="square" lIns="0" tIns="0" rIns="0" bIns="0" rtlCol="0"/>
          <a:lstStyle/>
          <a:p>
            <a:endParaRPr/>
          </a:p>
        </p:txBody>
      </p:sp>
      <p:sp>
        <p:nvSpPr>
          <p:cNvPr id="4" name="object 4"/>
          <p:cNvSpPr/>
          <p:nvPr/>
        </p:nvSpPr>
        <p:spPr>
          <a:xfrm>
            <a:off x="299859" y="329288"/>
            <a:ext cx="6831965" cy="9960610"/>
          </a:xfrm>
          <a:custGeom>
            <a:avLst/>
            <a:gdLst/>
            <a:ahLst/>
            <a:cxnLst/>
            <a:rect l="l" t="t" r="r" b="b"/>
            <a:pathLst>
              <a:path w="6831965" h="9960610">
                <a:moveTo>
                  <a:pt x="6652260" y="9960178"/>
                </a:moveTo>
                <a:lnTo>
                  <a:pt x="179628" y="9960178"/>
                </a:lnTo>
                <a:lnTo>
                  <a:pt x="131975" y="9953740"/>
                </a:lnTo>
                <a:lnTo>
                  <a:pt x="89093" y="9935586"/>
                </a:lnTo>
                <a:lnTo>
                  <a:pt x="52719" y="9907452"/>
                </a:lnTo>
                <a:lnTo>
                  <a:pt x="24588" y="9871075"/>
                </a:lnTo>
                <a:lnTo>
                  <a:pt x="6436" y="9828190"/>
                </a:lnTo>
                <a:lnTo>
                  <a:pt x="0" y="9780536"/>
                </a:lnTo>
                <a:lnTo>
                  <a:pt x="0" y="179641"/>
                </a:lnTo>
                <a:lnTo>
                  <a:pt x="6436" y="131969"/>
                </a:lnTo>
                <a:lnTo>
                  <a:pt x="24588" y="89080"/>
                </a:lnTo>
                <a:lnTo>
                  <a:pt x="52719" y="52706"/>
                </a:lnTo>
                <a:lnTo>
                  <a:pt x="89093" y="24580"/>
                </a:lnTo>
                <a:lnTo>
                  <a:pt x="131975" y="6433"/>
                </a:lnTo>
                <a:lnTo>
                  <a:pt x="179628" y="0"/>
                </a:lnTo>
                <a:lnTo>
                  <a:pt x="6652260" y="0"/>
                </a:lnTo>
                <a:lnTo>
                  <a:pt x="6699931" y="6433"/>
                </a:lnTo>
                <a:lnTo>
                  <a:pt x="6742820" y="24580"/>
                </a:lnTo>
                <a:lnTo>
                  <a:pt x="6779194" y="52706"/>
                </a:lnTo>
                <a:lnTo>
                  <a:pt x="6807321" y="89080"/>
                </a:lnTo>
                <a:lnTo>
                  <a:pt x="6825467" y="131969"/>
                </a:lnTo>
                <a:lnTo>
                  <a:pt x="6831901" y="179641"/>
                </a:lnTo>
                <a:lnTo>
                  <a:pt x="6831901" y="9780536"/>
                </a:lnTo>
                <a:lnTo>
                  <a:pt x="6825467" y="9828190"/>
                </a:lnTo>
                <a:lnTo>
                  <a:pt x="6807321" y="9871075"/>
                </a:lnTo>
                <a:lnTo>
                  <a:pt x="6779194" y="9907452"/>
                </a:lnTo>
                <a:lnTo>
                  <a:pt x="6742820" y="9935586"/>
                </a:lnTo>
                <a:lnTo>
                  <a:pt x="6699931" y="9953740"/>
                </a:lnTo>
                <a:lnTo>
                  <a:pt x="6652260" y="9960178"/>
                </a:lnTo>
                <a:close/>
              </a:path>
            </a:pathLst>
          </a:custGeom>
          <a:solidFill>
            <a:srgbClr val="F0F0F1"/>
          </a:solidFill>
        </p:spPr>
        <p:txBody>
          <a:bodyPr wrap="square" lIns="0" tIns="0" rIns="0" bIns="0" rtlCol="0"/>
          <a:lstStyle/>
          <a:p>
            <a:endParaRPr dirty="0"/>
          </a:p>
        </p:txBody>
      </p:sp>
      <p:sp>
        <p:nvSpPr>
          <p:cNvPr id="5" name="object 5"/>
          <p:cNvSpPr/>
          <p:nvPr/>
        </p:nvSpPr>
        <p:spPr>
          <a:xfrm>
            <a:off x="3481387" y="10148442"/>
            <a:ext cx="570865" cy="91440"/>
          </a:xfrm>
          <a:custGeom>
            <a:avLst/>
            <a:gdLst/>
            <a:ahLst/>
            <a:cxnLst/>
            <a:rect l="l" t="t" r="r" b="b"/>
            <a:pathLst>
              <a:path w="570864" h="91440">
                <a:moveTo>
                  <a:pt x="217690" y="45643"/>
                </a:moveTo>
                <a:lnTo>
                  <a:pt x="0" y="45643"/>
                </a:lnTo>
                <a:lnTo>
                  <a:pt x="0" y="50203"/>
                </a:lnTo>
                <a:lnTo>
                  <a:pt x="217690" y="50203"/>
                </a:lnTo>
                <a:lnTo>
                  <a:pt x="217690" y="45643"/>
                </a:lnTo>
                <a:close/>
              </a:path>
              <a:path w="570864" h="91440">
                <a:moveTo>
                  <a:pt x="313626" y="65430"/>
                </a:moveTo>
                <a:lnTo>
                  <a:pt x="312331" y="55867"/>
                </a:lnTo>
                <a:lnTo>
                  <a:pt x="309041" y="49453"/>
                </a:lnTo>
                <a:lnTo>
                  <a:pt x="304596" y="45313"/>
                </a:lnTo>
                <a:lnTo>
                  <a:pt x="299885" y="42608"/>
                </a:lnTo>
                <a:lnTo>
                  <a:pt x="302958" y="41071"/>
                </a:lnTo>
                <a:lnTo>
                  <a:pt x="310553" y="36512"/>
                </a:lnTo>
                <a:lnTo>
                  <a:pt x="310553" y="24307"/>
                </a:lnTo>
                <a:lnTo>
                  <a:pt x="286194" y="0"/>
                </a:lnTo>
                <a:lnTo>
                  <a:pt x="273164" y="2946"/>
                </a:lnTo>
                <a:lnTo>
                  <a:pt x="265277" y="9893"/>
                </a:lnTo>
                <a:lnTo>
                  <a:pt x="261391" y="17957"/>
                </a:lnTo>
                <a:lnTo>
                  <a:pt x="260350" y="24307"/>
                </a:lnTo>
                <a:lnTo>
                  <a:pt x="260350" y="27381"/>
                </a:lnTo>
                <a:lnTo>
                  <a:pt x="263372" y="28917"/>
                </a:lnTo>
                <a:lnTo>
                  <a:pt x="269481" y="28917"/>
                </a:lnTo>
                <a:lnTo>
                  <a:pt x="269481" y="25844"/>
                </a:lnTo>
                <a:lnTo>
                  <a:pt x="270967" y="22821"/>
                </a:lnTo>
                <a:lnTo>
                  <a:pt x="270967" y="19748"/>
                </a:lnTo>
                <a:lnTo>
                  <a:pt x="272503" y="9131"/>
                </a:lnTo>
                <a:lnTo>
                  <a:pt x="293839" y="9131"/>
                </a:lnTo>
                <a:lnTo>
                  <a:pt x="299885" y="13690"/>
                </a:lnTo>
                <a:lnTo>
                  <a:pt x="299885" y="38049"/>
                </a:lnTo>
                <a:lnTo>
                  <a:pt x="289267" y="39535"/>
                </a:lnTo>
                <a:lnTo>
                  <a:pt x="280149" y="39535"/>
                </a:lnTo>
                <a:lnTo>
                  <a:pt x="278599" y="41071"/>
                </a:lnTo>
                <a:lnTo>
                  <a:pt x="278599" y="48666"/>
                </a:lnTo>
                <a:lnTo>
                  <a:pt x="295325" y="48666"/>
                </a:lnTo>
                <a:lnTo>
                  <a:pt x="302958" y="51739"/>
                </a:lnTo>
                <a:lnTo>
                  <a:pt x="302958" y="80657"/>
                </a:lnTo>
                <a:lnTo>
                  <a:pt x="289267" y="82194"/>
                </a:lnTo>
                <a:lnTo>
                  <a:pt x="278599" y="82194"/>
                </a:lnTo>
                <a:lnTo>
                  <a:pt x="269481" y="76098"/>
                </a:lnTo>
                <a:lnTo>
                  <a:pt x="267944" y="68453"/>
                </a:lnTo>
                <a:lnTo>
                  <a:pt x="267944" y="60871"/>
                </a:lnTo>
                <a:lnTo>
                  <a:pt x="260350" y="60871"/>
                </a:lnTo>
                <a:lnTo>
                  <a:pt x="257276" y="63893"/>
                </a:lnTo>
                <a:lnTo>
                  <a:pt x="257276" y="66967"/>
                </a:lnTo>
                <a:lnTo>
                  <a:pt x="258152" y="71412"/>
                </a:lnTo>
                <a:lnTo>
                  <a:pt x="262039" y="79705"/>
                </a:lnTo>
                <a:lnTo>
                  <a:pt x="270764" y="87731"/>
                </a:lnTo>
                <a:lnTo>
                  <a:pt x="286194" y="91325"/>
                </a:lnTo>
                <a:lnTo>
                  <a:pt x="296900" y="89649"/>
                </a:lnTo>
                <a:lnTo>
                  <a:pt x="305612" y="84670"/>
                </a:lnTo>
                <a:lnTo>
                  <a:pt x="307403" y="82194"/>
                </a:lnTo>
                <a:lnTo>
                  <a:pt x="311480" y="76555"/>
                </a:lnTo>
                <a:lnTo>
                  <a:pt x="313626" y="65430"/>
                </a:lnTo>
                <a:close/>
              </a:path>
              <a:path w="570864" h="91440">
                <a:moveTo>
                  <a:pt x="570865" y="45643"/>
                </a:moveTo>
                <a:lnTo>
                  <a:pt x="353174" y="45643"/>
                </a:lnTo>
                <a:lnTo>
                  <a:pt x="353174" y="50203"/>
                </a:lnTo>
                <a:lnTo>
                  <a:pt x="570865" y="50203"/>
                </a:lnTo>
                <a:lnTo>
                  <a:pt x="570865" y="45643"/>
                </a:lnTo>
                <a:close/>
              </a:path>
            </a:pathLst>
          </a:custGeom>
          <a:solidFill>
            <a:srgbClr val="4A4B4D"/>
          </a:solidFill>
        </p:spPr>
        <p:txBody>
          <a:bodyPr wrap="square" lIns="0" tIns="0" rIns="0" bIns="0" rtlCol="0"/>
          <a:lstStyle/>
          <a:p>
            <a:endParaRPr/>
          </a:p>
        </p:txBody>
      </p:sp>
      <p:sp>
        <p:nvSpPr>
          <p:cNvPr id="6" name="object 6"/>
          <p:cNvSpPr/>
          <p:nvPr/>
        </p:nvSpPr>
        <p:spPr>
          <a:xfrm>
            <a:off x="1753641" y="2056066"/>
            <a:ext cx="4566920" cy="0"/>
          </a:xfrm>
          <a:custGeom>
            <a:avLst/>
            <a:gdLst/>
            <a:ahLst/>
            <a:cxnLst/>
            <a:rect l="l" t="t" r="r" b="b"/>
            <a:pathLst>
              <a:path w="4566920">
                <a:moveTo>
                  <a:pt x="0" y="0"/>
                </a:moveTo>
                <a:lnTo>
                  <a:pt x="4566793" y="0"/>
                </a:lnTo>
              </a:path>
            </a:pathLst>
          </a:custGeom>
          <a:ln w="9133">
            <a:solidFill>
              <a:srgbClr val="4A4B4D"/>
            </a:solidFill>
            <a:prstDash val="dash"/>
          </a:ln>
        </p:spPr>
        <p:txBody>
          <a:bodyPr wrap="square" lIns="0" tIns="0" rIns="0" bIns="0" rtlCol="0"/>
          <a:lstStyle/>
          <a:p>
            <a:endParaRPr/>
          </a:p>
        </p:txBody>
      </p:sp>
      <p:sp>
        <p:nvSpPr>
          <p:cNvPr id="7" name="object 7"/>
          <p:cNvSpPr/>
          <p:nvPr/>
        </p:nvSpPr>
        <p:spPr>
          <a:xfrm>
            <a:off x="1721688" y="2051506"/>
            <a:ext cx="4617085" cy="9525"/>
          </a:xfrm>
          <a:custGeom>
            <a:avLst/>
            <a:gdLst/>
            <a:ahLst/>
            <a:cxnLst/>
            <a:rect l="l" t="t" r="r" b="b"/>
            <a:pathLst>
              <a:path w="4617085" h="9525">
                <a:moveTo>
                  <a:pt x="9131" y="4559"/>
                </a:moveTo>
                <a:lnTo>
                  <a:pt x="7797" y="1333"/>
                </a:lnTo>
                <a:lnTo>
                  <a:pt x="4572" y="0"/>
                </a:lnTo>
                <a:lnTo>
                  <a:pt x="1333" y="1333"/>
                </a:lnTo>
                <a:lnTo>
                  <a:pt x="0" y="4559"/>
                </a:lnTo>
                <a:lnTo>
                  <a:pt x="1333" y="7797"/>
                </a:lnTo>
                <a:lnTo>
                  <a:pt x="4572" y="9131"/>
                </a:lnTo>
                <a:lnTo>
                  <a:pt x="7797" y="7797"/>
                </a:lnTo>
                <a:lnTo>
                  <a:pt x="9131" y="4559"/>
                </a:lnTo>
                <a:close/>
              </a:path>
              <a:path w="4617085" h="9525">
                <a:moveTo>
                  <a:pt x="4616996" y="4559"/>
                </a:moveTo>
                <a:lnTo>
                  <a:pt x="4615662" y="1333"/>
                </a:lnTo>
                <a:lnTo>
                  <a:pt x="4612437" y="0"/>
                </a:lnTo>
                <a:lnTo>
                  <a:pt x="4609198" y="1333"/>
                </a:lnTo>
                <a:lnTo>
                  <a:pt x="4607865" y="4559"/>
                </a:lnTo>
                <a:lnTo>
                  <a:pt x="4609198" y="7797"/>
                </a:lnTo>
                <a:lnTo>
                  <a:pt x="4612437" y="9131"/>
                </a:lnTo>
                <a:lnTo>
                  <a:pt x="4615662" y="7797"/>
                </a:lnTo>
                <a:lnTo>
                  <a:pt x="4616996" y="4559"/>
                </a:lnTo>
                <a:close/>
              </a:path>
            </a:pathLst>
          </a:custGeom>
          <a:solidFill>
            <a:srgbClr val="4A4B4D"/>
          </a:solidFill>
        </p:spPr>
        <p:txBody>
          <a:bodyPr wrap="square" lIns="0" tIns="0" rIns="0" bIns="0" rtlCol="0"/>
          <a:lstStyle/>
          <a:p>
            <a:endParaRPr/>
          </a:p>
        </p:txBody>
      </p:sp>
      <p:sp>
        <p:nvSpPr>
          <p:cNvPr id="8" name="object 8"/>
          <p:cNvSpPr/>
          <p:nvPr/>
        </p:nvSpPr>
        <p:spPr>
          <a:xfrm>
            <a:off x="1753641" y="2307234"/>
            <a:ext cx="4566920" cy="0"/>
          </a:xfrm>
          <a:custGeom>
            <a:avLst/>
            <a:gdLst/>
            <a:ahLst/>
            <a:cxnLst/>
            <a:rect l="l" t="t" r="r" b="b"/>
            <a:pathLst>
              <a:path w="4566920">
                <a:moveTo>
                  <a:pt x="0" y="0"/>
                </a:moveTo>
                <a:lnTo>
                  <a:pt x="4566793" y="0"/>
                </a:lnTo>
              </a:path>
            </a:pathLst>
          </a:custGeom>
          <a:ln w="9133">
            <a:solidFill>
              <a:srgbClr val="4A4B4D"/>
            </a:solidFill>
            <a:prstDash val="dash"/>
          </a:ln>
        </p:spPr>
        <p:txBody>
          <a:bodyPr wrap="square" lIns="0" tIns="0" rIns="0" bIns="0" rtlCol="0"/>
          <a:lstStyle/>
          <a:p>
            <a:endParaRPr/>
          </a:p>
        </p:txBody>
      </p:sp>
      <p:sp>
        <p:nvSpPr>
          <p:cNvPr id="9" name="object 9"/>
          <p:cNvSpPr/>
          <p:nvPr/>
        </p:nvSpPr>
        <p:spPr>
          <a:xfrm>
            <a:off x="1721688" y="2302674"/>
            <a:ext cx="4617085" cy="9525"/>
          </a:xfrm>
          <a:custGeom>
            <a:avLst/>
            <a:gdLst/>
            <a:ahLst/>
            <a:cxnLst/>
            <a:rect l="l" t="t" r="r" b="b"/>
            <a:pathLst>
              <a:path w="4617085" h="9525">
                <a:moveTo>
                  <a:pt x="9131" y="4559"/>
                </a:moveTo>
                <a:lnTo>
                  <a:pt x="7797" y="1333"/>
                </a:lnTo>
                <a:lnTo>
                  <a:pt x="4572" y="0"/>
                </a:lnTo>
                <a:lnTo>
                  <a:pt x="1333" y="1333"/>
                </a:lnTo>
                <a:lnTo>
                  <a:pt x="0" y="4559"/>
                </a:lnTo>
                <a:lnTo>
                  <a:pt x="1333" y="7797"/>
                </a:lnTo>
                <a:lnTo>
                  <a:pt x="4572" y="9131"/>
                </a:lnTo>
                <a:lnTo>
                  <a:pt x="7797" y="7797"/>
                </a:lnTo>
                <a:lnTo>
                  <a:pt x="9131" y="4559"/>
                </a:lnTo>
                <a:close/>
              </a:path>
              <a:path w="4617085" h="9525">
                <a:moveTo>
                  <a:pt x="4616996" y="4559"/>
                </a:moveTo>
                <a:lnTo>
                  <a:pt x="4615662" y="1333"/>
                </a:lnTo>
                <a:lnTo>
                  <a:pt x="4612437" y="0"/>
                </a:lnTo>
                <a:lnTo>
                  <a:pt x="4609198" y="1333"/>
                </a:lnTo>
                <a:lnTo>
                  <a:pt x="4607865" y="4559"/>
                </a:lnTo>
                <a:lnTo>
                  <a:pt x="4609198" y="7797"/>
                </a:lnTo>
                <a:lnTo>
                  <a:pt x="4612437" y="9131"/>
                </a:lnTo>
                <a:lnTo>
                  <a:pt x="4615662" y="7797"/>
                </a:lnTo>
                <a:lnTo>
                  <a:pt x="4616996" y="4559"/>
                </a:lnTo>
                <a:close/>
              </a:path>
            </a:pathLst>
          </a:custGeom>
          <a:solidFill>
            <a:srgbClr val="4A4B4D"/>
          </a:solidFill>
        </p:spPr>
        <p:txBody>
          <a:bodyPr wrap="square" lIns="0" tIns="0" rIns="0" bIns="0" rtlCol="0"/>
          <a:lstStyle/>
          <a:p>
            <a:endParaRPr/>
          </a:p>
        </p:txBody>
      </p:sp>
      <p:sp>
        <p:nvSpPr>
          <p:cNvPr id="10" name="object 10"/>
          <p:cNvSpPr/>
          <p:nvPr/>
        </p:nvSpPr>
        <p:spPr>
          <a:xfrm>
            <a:off x="3339846" y="2569070"/>
            <a:ext cx="2980690" cy="0"/>
          </a:xfrm>
          <a:custGeom>
            <a:avLst/>
            <a:gdLst/>
            <a:ahLst/>
            <a:cxnLst/>
            <a:rect l="l" t="t" r="r" b="b"/>
            <a:pathLst>
              <a:path w="2980690">
                <a:moveTo>
                  <a:pt x="0" y="0"/>
                </a:moveTo>
                <a:lnTo>
                  <a:pt x="2980588" y="0"/>
                </a:lnTo>
              </a:path>
            </a:pathLst>
          </a:custGeom>
          <a:ln w="9133">
            <a:solidFill>
              <a:srgbClr val="4A4B4D"/>
            </a:solidFill>
            <a:prstDash val="dash"/>
          </a:ln>
        </p:spPr>
        <p:txBody>
          <a:bodyPr wrap="square" lIns="0" tIns="0" rIns="0" bIns="0" rtlCol="0"/>
          <a:lstStyle/>
          <a:p>
            <a:endParaRPr/>
          </a:p>
        </p:txBody>
      </p:sp>
      <p:sp>
        <p:nvSpPr>
          <p:cNvPr id="11" name="object 11"/>
          <p:cNvSpPr/>
          <p:nvPr/>
        </p:nvSpPr>
        <p:spPr>
          <a:xfrm>
            <a:off x="3307842" y="2564510"/>
            <a:ext cx="3030855" cy="9525"/>
          </a:xfrm>
          <a:custGeom>
            <a:avLst/>
            <a:gdLst/>
            <a:ahLst/>
            <a:cxnLst/>
            <a:rect l="l" t="t" r="r" b="b"/>
            <a:pathLst>
              <a:path w="3030854" h="9525">
                <a:moveTo>
                  <a:pt x="9131" y="4559"/>
                </a:moveTo>
                <a:lnTo>
                  <a:pt x="7797" y="1333"/>
                </a:lnTo>
                <a:lnTo>
                  <a:pt x="4572" y="0"/>
                </a:lnTo>
                <a:lnTo>
                  <a:pt x="1333" y="1333"/>
                </a:lnTo>
                <a:lnTo>
                  <a:pt x="0" y="4559"/>
                </a:lnTo>
                <a:lnTo>
                  <a:pt x="1333" y="7797"/>
                </a:lnTo>
                <a:lnTo>
                  <a:pt x="4572" y="9131"/>
                </a:lnTo>
                <a:lnTo>
                  <a:pt x="7797" y="7797"/>
                </a:lnTo>
                <a:lnTo>
                  <a:pt x="9131" y="4559"/>
                </a:lnTo>
                <a:close/>
              </a:path>
              <a:path w="3030854" h="9525">
                <a:moveTo>
                  <a:pt x="3030842" y="4559"/>
                </a:moveTo>
                <a:lnTo>
                  <a:pt x="3029508" y="1333"/>
                </a:lnTo>
                <a:lnTo>
                  <a:pt x="3026283" y="0"/>
                </a:lnTo>
                <a:lnTo>
                  <a:pt x="3023044" y="1333"/>
                </a:lnTo>
                <a:lnTo>
                  <a:pt x="3021711" y="4559"/>
                </a:lnTo>
                <a:lnTo>
                  <a:pt x="3023044" y="7797"/>
                </a:lnTo>
                <a:lnTo>
                  <a:pt x="3026283" y="9131"/>
                </a:lnTo>
                <a:lnTo>
                  <a:pt x="3029508" y="7797"/>
                </a:lnTo>
                <a:lnTo>
                  <a:pt x="3030842" y="4559"/>
                </a:lnTo>
                <a:close/>
              </a:path>
            </a:pathLst>
          </a:custGeom>
          <a:solidFill>
            <a:srgbClr val="4A4B4D"/>
          </a:solidFill>
        </p:spPr>
        <p:txBody>
          <a:bodyPr wrap="square" lIns="0" tIns="0" rIns="0" bIns="0" rtlCol="0"/>
          <a:lstStyle/>
          <a:p>
            <a:endParaRPr/>
          </a:p>
        </p:txBody>
      </p:sp>
      <p:sp>
        <p:nvSpPr>
          <p:cNvPr id="12" name="object 12"/>
          <p:cNvSpPr/>
          <p:nvPr/>
        </p:nvSpPr>
        <p:spPr>
          <a:xfrm>
            <a:off x="4913858" y="2811119"/>
            <a:ext cx="1407160" cy="0"/>
          </a:xfrm>
          <a:custGeom>
            <a:avLst/>
            <a:gdLst/>
            <a:ahLst/>
            <a:cxnLst/>
            <a:rect l="l" t="t" r="r" b="b"/>
            <a:pathLst>
              <a:path w="1407160">
                <a:moveTo>
                  <a:pt x="0" y="0"/>
                </a:moveTo>
                <a:lnTo>
                  <a:pt x="1406575" y="0"/>
                </a:lnTo>
              </a:path>
            </a:pathLst>
          </a:custGeom>
          <a:ln w="9133">
            <a:solidFill>
              <a:srgbClr val="4A4B4D"/>
            </a:solidFill>
            <a:prstDash val="dash"/>
          </a:ln>
        </p:spPr>
        <p:txBody>
          <a:bodyPr wrap="square" lIns="0" tIns="0" rIns="0" bIns="0" rtlCol="0"/>
          <a:lstStyle/>
          <a:p>
            <a:endParaRPr/>
          </a:p>
        </p:txBody>
      </p:sp>
      <p:sp>
        <p:nvSpPr>
          <p:cNvPr id="13" name="object 13"/>
          <p:cNvSpPr/>
          <p:nvPr/>
        </p:nvSpPr>
        <p:spPr>
          <a:xfrm>
            <a:off x="4881905" y="2806559"/>
            <a:ext cx="1457325" cy="9525"/>
          </a:xfrm>
          <a:custGeom>
            <a:avLst/>
            <a:gdLst/>
            <a:ahLst/>
            <a:cxnLst/>
            <a:rect l="l" t="t" r="r" b="b"/>
            <a:pathLst>
              <a:path w="1457325" h="9525">
                <a:moveTo>
                  <a:pt x="9131" y="4559"/>
                </a:moveTo>
                <a:lnTo>
                  <a:pt x="7797" y="1333"/>
                </a:lnTo>
                <a:lnTo>
                  <a:pt x="4572" y="0"/>
                </a:lnTo>
                <a:lnTo>
                  <a:pt x="1333" y="1333"/>
                </a:lnTo>
                <a:lnTo>
                  <a:pt x="0" y="4559"/>
                </a:lnTo>
                <a:lnTo>
                  <a:pt x="1333" y="7797"/>
                </a:lnTo>
                <a:lnTo>
                  <a:pt x="4572" y="9131"/>
                </a:lnTo>
                <a:lnTo>
                  <a:pt x="7797" y="7797"/>
                </a:lnTo>
                <a:lnTo>
                  <a:pt x="9131" y="4559"/>
                </a:lnTo>
                <a:close/>
              </a:path>
              <a:path w="1457325" h="9525">
                <a:moveTo>
                  <a:pt x="1456778" y="4559"/>
                </a:moveTo>
                <a:lnTo>
                  <a:pt x="1455445" y="1333"/>
                </a:lnTo>
                <a:lnTo>
                  <a:pt x="1452219" y="0"/>
                </a:lnTo>
                <a:lnTo>
                  <a:pt x="1448981" y="1333"/>
                </a:lnTo>
                <a:lnTo>
                  <a:pt x="1447647" y="4559"/>
                </a:lnTo>
                <a:lnTo>
                  <a:pt x="1448981" y="7797"/>
                </a:lnTo>
                <a:lnTo>
                  <a:pt x="1452219" y="9131"/>
                </a:lnTo>
                <a:lnTo>
                  <a:pt x="1455445" y="7797"/>
                </a:lnTo>
                <a:lnTo>
                  <a:pt x="1456778" y="4559"/>
                </a:lnTo>
                <a:close/>
              </a:path>
            </a:pathLst>
          </a:custGeom>
          <a:solidFill>
            <a:srgbClr val="4A4B4D"/>
          </a:solidFill>
        </p:spPr>
        <p:txBody>
          <a:bodyPr wrap="square" lIns="0" tIns="0" rIns="0" bIns="0" rtlCol="0"/>
          <a:lstStyle/>
          <a:p>
            <a:endParaRPr/>
          </a:p>
        </p:txBody>
      </p:sp>
      <p:sp>
        <p:nvSpPr>
          <p:cNvPr id="14" name="object 14"/>
          <p:cNvSpPr/>
          <p:nvPr/>
        </p:nvSpPr>
        <p:spPr>
          <a:xfrm>
            <a:off x="4381617" y="3251047"/>
            <a:ext cx="1908000" cy="0"/>
          </a:xfrm>
          <a:custGeom>
            <a:avLst/>
            <a:gdLst/>
            <a:ahLst/>
            <a:cxnLst/>
            <a:rect l="l" t="t" r="r" b="b"/>
            <a:pathLst>
              <a:path w="2338704">
                <a:moveTo>
                  <a:pt x="0" y="0"/>
                </a:moveTo>
                <a:lnTo>
                  <a:pt x="2338197" y="0"/>
                </a:lnTo>
              </a:path>
            </a:pathLst>
          </a:custGeom>
          <a:ln w="9133">
            <a:solidFill>
              <a:srgbClr val="4A4B4D"/>
            </a:solidFill>
            <a:prstDash val="dash"/>
          </a:ln>
        </p:spPr>
        <p:txBody>
          <a:bodyPr wrap="square" lIns="0" tIns="0" rIns="0" bIns="0" rtlCol="0"/>
          <a:lstStyle/>
          <a:p>
            <a:endParaRPr/>
          </a:p>
        </p:txBody>
      </p:sp>
      <p:sp>
        <p:nvSpPr>
          <p:cNvPr id="15" name="object 15"/>
          <p:cNvSpPr/>
          <p:nvPr/>
        </p:nvSpPr>
        <p:spPr>
          <a:xfrm>
            <a:off x="3951770" y="3246487"/>
            <a:ext cx="2386965" cy="9525"/>
          </a:xfrm>
          <a:custGeom>
            <a:avLst/>
            <a:gdLst/>
            <a:ahLst/>
            <a:cxnLst/>
            <a:rect l="l" t="t" r="r" b="b"/>
            <a:pathLst>
              <a:path w="2386965" h="9525">
                <a:moveTo>
                  <a:pt x="9131" y="4559"/>
                </a:moveTo>
                <a:lnTo>
                  <a:pt x="7797" y="1333"/>
                </a:lnTo>
                <a:lnTo>
                  <a:pt x="4572" y="0"/>
                </a:lnTo>
                <a:lnTo>
                  <a:pt x="1333" y="1333"/>
                </a:lnTo>
                <a:lnTo>
                  <a:pt x="0" y="4559"/>
                </a:lnTo>
                <a:lnTo>
                  <a:pt x="1333" y="7797"/>
                </a:lnTo>
                <a:lnTo>
                  <a:pt x="4572" y="9131"/>
                </a:lnTo>
                <a:lnTo>
                  <a:pt x="7797" y="7797"/>
                </a:lnTo>
                <a:lnTo>
                  <a:pt x="9131" y="4559"/>
                </a:lnTo>
                <a:close/>
              </a:path>
              <a:path w="2386965" h="9525">
                <a:moveTo>
                  <a:pt x="2386914" y="4559"/>
                </a:moveTo>
                <a:lnTo>
                  <a:pt x="2385580" y="1333"/>
                </a:lnTo>
                <a:lnTo>
                  <a:pt x="2382355" y="0"/>
                </a:lnTo>
                <a:lnTo>
                  <a:pt x="2379116" y="1333"/>
                </a:lnTo>
                <a:lnTo>
                  <a:pt x="2377783" y="4559"/>
                </a:lnTo>
                <a:lnTo>
                  <a:pt x="2379116" y="7797"/>
                </a:lnTo>
                <a:lnTo>
                  <a:pt x="2382355" y="9131"/>
                </a:lnTo>
                <a:lnTo>
                  <a:pt x="2385580" y="7797"/>
                </a:lnTo>
                <a:lnTo>
                  <a:pt x="2386914" y="4559"/>
                </a:lnTo>
                <a:close/>
              </a:path>
            </a:pathLst>
          </a:custGeom>
          <a:solidFill>
            <a:srgbClr val="4A4B4D"/>
          </a:solidFill>
        </p:spPr>
        <p:txBody>
          <a:bodyPr wrap="square" lIns="0" tIns="0" rIns="0" bIns="0" rtlCol="0"/>
          <a:lstStyle/>
          <a:p>
            <a:endParaRPr/>
          </a:p>
        </p:txBody>
      </p:sp>
      <p:sp>
        <p:nvSpPr>
          <p:cNvPr id="17" name="object 17"/>
          <p:cNvSpPr/>
          <p:nvPr/>
        </p:nvSpPr>
        <p:spPr>
          <a:xfrm>
            <a:off x="5145227" y="3244689"/>
            <a:ext cx="1193800" cy="9525"/>
          </a:xfrm>
          <a:custGeom>
            <a:avLst/>
            <a:gdLst/>
            <a:ahLst/>
            <a:cxnLst/>
            <a:rect l="l" t="t" r="r" b="b"/>
            <a:pathLst>
              <a:path w="1193800" h="9525">
                <a:moveTo>
                  <a:pt x="9131" y="4559"/>
                </a:moveTo>
                <a:lnTo>
                  <a:pt x="7797" y="1333"/>
                </a:lnTo>
                <a:lnTo>
                  <a:pt x="4572" y="0"/>
                </a:lnTo>
                <a:lnTo>
                  <a:pt x="1333" y="1333"/>
                </a:lnTo>
                <a:lnTo>
                  <a:pt x="0" y="4559"/>
                </a:lnTo>
                <a:lnTo>
                  <a:pt x="1333" y="7797"/>
                </a:lnTo>
                <a:lnTo>
                  <a:pt x="4572" y="9131"/>
                </a:lnTo>
                <a:lnTo>
                  <a:pt x="7797" y="7797"/>
                </a:lnTo>
                <a:lnTo>
                  <a:pt x="9131" y="4559"/>
                </a:lnTo>
                <a:close/>
              </a:path>
              <a:path w="1193800" h="9525">
                <a:moveTo>
                  <a:pt x="1193457" y="4559"/>
                </a:moveTo>
                <a:lnTo>
                  <a:pt x="1192123" y="1333"/>
                </a:lnTo>
                <a:lnTo>
                  <a:pt x="1188897" y="0"/>
                </a:lnTo>
                <a:lnTo>
                  <a:pt x="1185659" y="1333"/>
                </a:lnTo>
                <a:lnTo>
                  <a:pt x="1184325" y="4559"/>
                </a:lnTo>
                <a:lnTo>
                  <a:pt x="1185659" y="7797"/>
                </a:lnTo>
                <a:lnTo>
                  <a:pt x="1188897" y="9131"/>
                </a:lnTo>
                <a:lnTo>
                  <a:pt x="1192123" y="7797"/>
                </a:lnTo>
                <a:lnTo>
                  <a:pt x="1193457" y="4559"/>
                </a:lnTo>
                <a:close/>
              </a:path>
            </a:pathLst>
          </a:custGeom>
          <a:solidFill>
            <a:srgbClr val="4A4B4D"/>
          </a:solidFill>
        </p:spPr>
        <p:txBody>
          <a:bodyPr wrap="square" lIns="0" tIns="0" rIns="0" bIns="0" rtlCol="0"/>
          <a:lstStyle/>
          <a:p>
            <a:endParaRPr/>
          </a:p>
        </p:txBody>
      </p:sp>
      <p:sp>
        <p:nvSpPr>
          <p:cNvPr id="18" name="object 18"/>
          <p:cNvSpPr/>
          <p:nvPr/>
        </p:nvSpPr>
        <p:spPr>
          <a:xfrm>
            <a:off x="3339846" y="3447140"/>
            <a:ext cx="2980690" cy="0"/>
          </a:xfrm>
          <a:custGeom>
            <a:avLst/>
            <a:gdLst/>
            <a:ahLst/>
            <a:cxnLst/>
            <a:rect l="l" t="t" r="r" b="b"/>
            <a:pathLst>
              <a:path w="2980690">
                <a:moveTo>
                  <a:pt x="0" y="0"/>
                </a:moveTo>
                <a:lnTo>
                  <a:pt x="2980588" y="0"/>
                </a:lnTo>
              </a:path>
            </a:pathLst>
          </a:custGeom>
          <a:ln w="9133">
            <a:solidFill>
              <a:srgbClr val="4A4B4D"/>
            </a:solidFill>
            <a:prstDash val="dash"/>
          </a:ln>
        </p:spPr>
        <p:txBody>
          <a:bodyPr wrap="square" lIns="0" tIns="0" rIns="0" bIns="0" rtlCol="0"/>
          <a:lstStyle/>
          <a:p>
            <a:endParaRPr/>
          </a:p>
        </p:txBody>
      </p:sp>
      <p:sp>
        <p:nvSpPr>
          <p:cNvPr id="19" name="object 19"/>
          <p:cNvSpPr/>
          <p:nvPr/>
        </p:nvSpPr>
        <p:spPr>
          <a:xfrm>
            <a:off x="3307842" y="3442580"/>
            <a:ext cx="3030855" cy="9525"/>
          </a:xfrm>
          <a:custGeom>
            <a:avLst/>
            <a:gdLst/>
            <a:ahLst/>
            <a:cxnLst/>
            <a:rect l="l" t="t" r="r" b="b"/>
            <a:pathLst>
              <a:path w="3030854" h="9525">
                <a:moveTo>
                  <a:pt x="9131" y="4559"/>
                </a:moveTo>
                <a:lnTo>
                  <a:pt x="7797" y="1333"/>
                </a:lnTo>
                <a:lnTo>
                  <a:pt x="4572" y="0"/>
                </a:lnTo>
                <a:lnTo>
                  <a:pt x="1333" y="1333"/>
                </a:lnTo>
                <a:lnTo>
                  <a:pt x="0" y="4559"/>
                </a:lnTo>
                <a:lnTo>
                  <a:pt x="1333" y="7797"/>
                </a:lnTo>
                <a:lnTo>
                  <a:pt x="4572" y="9131"/>
                </a:lnTo>
                <a:lnTo>
                  <a:pt x="7797" y="7797"/>
                </a:lnTo>
                <a:lnTo>
                  <a:pt x="9131" y="4559"/>
                </a:lnTo>
                <a:close/>
              </a:path>
              <a:path w="3030854" h="9525">
                <a:moveTo>
                  <a:pt x="3030842" y="4559"/>
                </a:moveTo>
                <a:lnTo>
                  <a:pt x="3029508" y="1333"/>
                </a:lnTo>
                <a:lnTo>
                  <a:pt x="3026283" y="0"/>
                </a:lnTo>
                <a:lnTo>
                  <a:pt x="3023044" y="1333"/>
                </a:lnTo>
                <a:lnTo>
                  <a:pt x="3021711" y="4559"/>
                </a:lnTo>
                <a:lnTo>
                  <a:pt x="3023044" y="7797"/>
                </a:lnTo>
                <a:lnTo>
                  <a:pt x="3026283" y="9131"/>
                </a:lnTo>
                <a:lnTo>
                  <a:pt x="3029508" y="7797"/>
                </a:lnTo>
                <a:lnTo>
                  <a:pt x="3030842" y="4559"/>
                </a:lnTo>
                <a:close/>
              </a:path>
            </a:pathLst>
          </a:custGeom>
          <a:solidFill>
            <a:srgbClr val="4A4B4D"/>
          </a:solidFill>
        </p:spPr>
        <p:txBody>
          <a:bodyPr wrap="square" lIns="0" tIns="0" rIns="0" bIns="0" rtlCol="0"/>
          <a:lstStyle/>
          <a:p>
            <a:endParaRPr/>
          </a:p>
        </p:txBody>
      </p:sp>
      <p:sp>
        <p:nvSpPr>
          <p:cNvPr id="20" name="object 20"/>
          <p:cNvSpPr/>
          <p:nvPr/>
        </p:nvSpPr>
        <p:spPr>
          <a:xfrm>
            <a:off x="4149674" y="3645031"/>
            <a:ext cx="2171065" cy="0"/>
          </a:xfrm>
          <a:custGeom>
            <a:avLst/>
            <a:gdLst/>
            <a:ahLst/>
            <a:cxnLst/>
            <a:rect l="l" t="t" r="r" b="b"/>
            <a:pathLst>
              <a:path w="2171065">
                <a:moveTo>
                  <a:pt x="0" y="0"/>
                </a:moveTo>
                <a:lnTo>
                  <a:pt x="2170760" y="0"/>
                </a:lnTo>
              </a:path>
            </a:pathLst>
          </a:custGeom>
          <a:ln w="9133">
            <a:solidFill>
              <a:srgbClr val="4A4B4D"/>
            </a:solidFill>
            <a:prstDash val="dash"/>
          </a:ln>
        </p:spPr>
        <p:txBody>
          <a:bodyPr wrap="square" lIns="0" tIns="0" rIns="0" bIns="0" rtlCol="0"/>
          <a:lstStyle/>
          <a:p>
            <a:endParaRPr/>
          </a:p>
        </p:txBody>
      </p:sp>
      <p:sp>
        <p:nvSpPr>
          <p:cNvPr id="21" name="object 21"/>
          <p:cNvSpPr/>
          <p:nvPr/>
        </p:nvSpPr>
        <p:spPr>
          <a:xfrm>
            <a:off x="4117721" y="3640471"/>
            <a:ext cx="2221230" cy="9525"/>
          </a:xfrm>
          <a:custGeom>
            <a:avLst/>
            <a:gdLst/>
            <a:ahLst/>
            <a:cxnLst/>
            <a:rect l="l" t="t" r="r" b="b"/>
            <a:pathLst>
              <a:path w="2221229" h="9525">
                <a:moveTo>
                  <a:pt x="9131" y="4559"/>
                </a:moveTo>
                <a:lnTo>
                  <a:pt x="7797" y="1333"/>
                </a:lnTo>
                <a:lnTo>
                  <a:pt x="4572" y="0"/>
                </a:lnTo>
                <a:lnTo>
                  <a:pt x="1333" y="1333"/>
                </a:lnTo>
                <a:lnTo>
                  <a:pt x="0" y="4559"/>
                </a:lnTo>
                <a:lnTo>
                  <a:pt x="1333" y="7797"/>
                </a:lnTo>
                <a:lnTo>
                  <a:pt x="4572" y="9131"/>
                </a:lnTo>
                <a:lnTo>
                  <a:pt x="7797" y="7797"/>
                </a:lnTo>
                <a:lnTo>
                  <a:pt x="9131" y="4559"/>
                </a:lnTo>
                <a:close/>
              </a:path>
              <a:path w="2221229" h="9525">
                <a:moveTo>
                  <a:pt x="2220963" y="4559"/>
                </a:moveTo>
                <a:lnTo>
                  <a:pt x="2219629" y="1333"/>
                </a:lnTo>
                <a:lnTo>
                  <a:pt x="2216404" y="0"/>
                </a:lnTo>
                <a:lnTo>
                  <a:pt x="2213165" y="1333"/>
                </a:lnTo>
                <a:lnTo>
                  <a:pt x="2211832" y="4559"/>
                </a:lnTo>
                <a:lnTo>
                  <a:pt x="2213165" y="7797"/>
                </a:lnTo>
                <a:lnTo>
                  <a:pt x="2216404" y="9131"/>
                </a:lnTo>
                <a:lnTo>
                  <a:pt x="2219629" y="7797"/>
                </a:lnTo>
                <a:lnTo>
                  <a:pt x="2220963" y="4559"/>
                </a:lnTo>
                <a:close/>
              </a:path>
            </a:pathLst>
          </a:custGeom>
          <a:solidFill>
            <a:srgbClr val="4A4B4D"/>
          </a:solidFill>
        </p:spPr>
        <p:txBody>
          <a:bodyPr wrap="square" lIns="0" tIns="0" rIns="0" bIns="0" rtlCol="0"/>
          <a:lstStyle/>
          <a:p>
            <a:endParaRPr/>
          </a:p>
        </p:txBody>
      </p:sp>
      <p:sp>
        <p:nvSpPr>
          <p:cNvPr id="22" name="object 22"/>
          <p:cNvSpPr/>
          <p:nvPr/>
        </p:nvSpPr>
        <p:spPr>
          <a:xfrm>
            <a:off x="2715717" y="3914462"/>
            <a:ext cx="3515360" cy="0"/>
          </a:xfrm>
          <a:custGeom>
            <a:avLst/>
            <a:gdLst/>
            <a:ahLst/>
            <a:cxnLst/>
            <a:rect l="l" t="t" r="r" b="b"/>
            <a:pathLst>
              <a:path w="3515360">
                <a:moveTo>
                  <a:pt x="0" y="0"/>
                </a:moveTo>
                <a:lnTo>
                  <a:pt x="3514928" y="0"/>
                </a:lnTo>
              </a:path>
            </a:pathLst>
          </a:custGeom>
          <a:ln w="9133">
            <a:solidFill>
              <a:srgbClr val="4A4B4D"/>
            </a:solidFill>
            <a:prstDash val="dash"/>
          </a:ln>
        </p:spPr>
        <p:txBody>
          <a:bodyPr wrap="square" lIns="0" tIns="0" rIns="0" bIns="0" rtlCol="0"/>
          <a:lstStyle/>
          <a:p>
            <a:endParaRPr/>
          </a:p>
        </p:txBody>
      </p:sp>
      <p:sp>
        <p:nvSpPr>
          <p:cNvPr id="23" name="object 23"/>
          <p:cNvSpPr/>
          <p:nvPr/>
        </p:nvSpPr>
        <p:spPr>
          <a:xfrm>
            <a:off x="2683764" y="3909902"/>
            <a:ext cx="3565525" cy="9525"/>
          </a:xfrm>
          <a:custGeom>
            <a:avLst/>
            <a:gdLst/>
            <a:ahLst/>
            <a:cxnLst/>
            <a:rect l="l" t="t" r="r" b="b"/>
            <a:pathLst>
              <a:path w="3565525" h="9525">
                <a:moveTo>
                  <a:pt x="9131" y="4559"/>
                </a:moveTo>
                <a:lnTo>
                  <a:pt x="7797" y="1333"/>
                </a:lnTo>
                <a:lnTo>
                  <a:pt x="4572" y="0"/>
                </a:lnTo>
                <a:lnTo>
                  <a:pt x="1333" y="1333"/>
                </a:lnTo>
                <a:lnTo>
                  <a:pt x="0" y="4559"/>
                </a:lnTo>
                <a:lnTo>
                  <a:pt x="1333" y="7797"/>
                </a:lnTo>
                <a:lnTo>
                  <a:pt x="4572" y="9131"/>
                </a:lnTo>
                <a:lnTo>
                  <a:pt x="7797" y="7797"/>
                </a:lnTo>
                <a:lnTo>
                  <a:pt x="9131" y="4559"/>
                </a:lnTo>
                <a:close/>
              </a:path>
              <a:path w="3565525" h="9525">
                <a:moveTo>
                  <a:pt x="3565131" y="4559"/>
                </a:moveTo>
                <a:lnTo>
                  <a:pt x="3563797" y="1333"/>
                </a:lnTo>
                <a:lnTo>
                  <a:pt x="3560572" y="0"/>
                </a:lnTo>
                <a:lnTo>
                  <a:pt x="3557333" y="1333"/>
                </a:lnTo>
                <a:lnTo>
                  <a:pt x="3556000" y="4559"/>
                </a:lnTo>
                <a:lnTo>
                  <a:pt x="3557333" y="7797"/>
                </a:lnTo>
                <a:lnTo>
                  <a:pt x="3560572" y="9131"/>
                </a:lnTo>
                <a:lnTo>
                  <a:pt x="3563797" y="7797"/>
                </a:lnTo>
                <a:lnTo>
                  <a:pt x="3565131" y="4559"/>
                </a:lnTo>
                <a:close/>
              </a:path>
            </a:pathLst>
          </a:custGeom>
          <a:solidFill>
            <a:srgbClr val="4A4B4D"/>
          </a:solidFill>
        </p:spPr>
        <p:txBody>
          <a:bodyPr wrap="square" lIns="0" tIns="0" rIns="0" bIns="0" rtlCol="0"/>
          <a:lstStyle/>
          <a:p>
            <a:endParaRPr/>
          </a:p>
        </p:txBody>
      </p:sp>
      <p:sp>
        <p:nvSpPr>
          <p:cNvPr id="24" name="object 24"/>
          <p:cNvSpPr/>
          <p:nvPr/>
        </p:nvSpPr>
        <p:spPr>
          <a:xfrm>
            <a:off x="3857421" y="4148916"/>
            <a:ext cx="2373630" cy="0"/>
          </a:xfrm>
          <a:custGeom>
            <a:avLst/>
            <a:gdLst/>
            <a:ahLst/>
            <a:cxnLst/>
            <a:rect l="l" t="t" r="r" b="b"/>
            <a:pathLst>
              <a:path w="2373629">
                <a:moveTo>
                  <a:pt x="0" y="0"/>
                </a:moveTo>
                <a:lnTo>
                  <a:pt x="2373223" y="0"/>
                </a:lnTo>
              </a:path>
            </a:pathLst>
          </a:custGeom>
          <a:ln w="9133">
            <a:solidFill>
              <a:srgbClr val="4A4B4D"/>
            </a:solidFill>
            <a:prstDash val="dash"/>
          </a:ln>
        </p:spPr>
        <p:txBody>
          <a:bodyPr wrap="square" lIns="0" tIns="0" rIns="0" bIns="0" rtlCol="0"/>
          <a:lstStyle/>
          <a:p>
            <a:endParaRPr/>
          </a:p>
        </p:txBody>
      </p:sp>
      <p:sp>
        <p:nvSpPr>
          <p:cNvPr id="25" name="object 25"/>
          <p:cNvSpPr/>
          <p:nvPr/>
        </p:nvSpPr>
        <p:spPr>
          <a:xfrm>
            <a:off x="3825417" y="4144357"/>
            <a:ext cx="2423795" cy="9525"/>
          </a:xfrm>
          <a:custGeom>
            <a:avLst/>
            <a:gdLst/>
            <a:ahLst/>
            <a:cxnLst/>
            <a:rect l="l" t="t" r="r" b="b"/>
            <a:pathLst>
              <a:path w="2423795" h="9525">
                <a:moveTo>
                  <a:pt x="9131" y="4559"/>
                </a:moveTo>
                <a:lnTo>
                  <a:pt x="7797" y="1333"/>
                </a:lnTo>
                <a:lnTo>
                  <a:pt x="4572" y="0"/>
                </a:lnTo>
                <a:lnTo>
                  <a:pt x="1333" y="1333"/>
                </a:lnTo>
                <a:lnTo>
                  <a:pt x="0" y="4559"/>
                </a:lnTo>
                <a:lnTo>
                  <a:pt x="1333" y="7797"/>
                </a:lnTo>
                <a:lnTo>
                  <a:pt x="4572" y="9131"/>
                </a:lnTo>
                <a:lnTo>
                  <a:pt x="7797" y="7797"/>
                </a:lnTo>
                <a:lnTo>
                  <a:pt x="9131" y="4559"/>
                </a:lnTo>
                <a:close/>
              </a:path>
              <a:path w="2423795" h="9525">
                <a:moveTo>
                  <a:pt x="2423477" y="4559"/>
                </a:moveTo>
                <a:lnTo>
                  <a:pt x="2422144" y="1333"/>
                </a:lnTo>
                <a:lnTo>
                  <a:pt x="2418918" y="0"/>
                </a:lnTo>
                <a:lnTo>
                  <a:pt x="2415679" y="1333"/>
                </a:lnTo>
                <a:lnTo>
                  <a:pt x="2414346" y="4559"/>
                </a:lnTo>
                <a:lnTo>
                  <a:pt x="2415679" y="7797"/>
                </a:lnTo>
                <a:lnTo>
                  <a:pt x="2418918" y="9131"/>
                </a:lnTo>
                <a:lnTo>
                  <a:pt x="2422144" y="7797"/>
                </a:lnTo>
                <a:lnTo>
                  <a:pt x="2423477" y="4559"/>
                </a:lnTo>
                <a:close/>
              </a:path>
            </a:pathLst>
          </a:custGeom>
          <a:solidFill>
            <a:srgbClr val="4A4B4D"/>
          </a:solidFill>
        </p:spPr>
        <p:txBody>
          <a:bodyPr wrap="square" lIns="0" tIns="0" rIns="0" bIns="0" rtlCol="0"/>
          <a:lstStyle/>
          <a:p>
            <a:endParaRPr/>
          </a:p>
        </p:txBody>
      </p:sp>
      <p:sp>
        <p:nvSpPr>
          <p:cNvPr id="26" name="object 26"/>
          <p:cNvSpPr/>
          <p:nvPr/>
        </p:nvSpPr>
        <p:spPr>
          <a:xfrm>
            <a:off x="4356697" y="4345271"/>
            <a:ext cx="1874520" cy="0"/>
          </a:xfrm>
          <a:custGeom>
            <a:avLst/>
            <a:gdLst/>
            <a:ahLst/>
            <a:cxnLst/>
            <a:rect l="l" t="t" r="r" b="b"/>
            <a:pathLst>
              <a:path w="1874520">
                <a:moveTo>
                  <a:pt x="0" y="0"/>
                </a:moveTo>
                <a:lnTo>
                  <a:pt x="1873948" y="0"/>
                </a:lnTo>
              </a:path>
            </a:pathLst>
          </a:custGeom>
          <a:ln w="9133">
            <a:solidFill>
              <a:srgbClr val="4A4B4D"/>
            </a:solidFill>
            <a:prstDash val="dash"/>
          </a:ln>
        </p:spPr>
        <p:txBody>
          <a:bodyPr wrap="square" lIns="0" tIns="0" rIns="0" bIns="0" rtlCol="0"/>
          <a:lstStyle/>
          <a:p>
            <a:endParaRPr/>
          </a:p>
        </p:txBody>
      </p:sp>
      <p:sp>
        <p:nvSpPr>
          <p:cNvPr id="27" name="object 27"/>
          <p:cNvSpPr/>
          <p:nvPr/>
        </p:nvSpPr>
        <p:spPr>
          <a:xfrm>
            <a:off x="4324743" y="4340712"/>
            <a:ext cx="1924685" cy="9525"/>
          </a:xfrm>
          <a:custGeom>
            <a:avLst/>
            <a:gdLst/>
            <a:ahLst/>
            <a:cxnLst/>
            <a:rect l="l" t="t" r="r" b="b"/>
            <a:pathLst>
              <a:path w="1924685" h="9525">
                <a:moveTo>
                  <a:pt x="9131" y="4559"/>
                </a:moveTo>
                <a:lnTo>
                  <a:pt x="7797" y="1333"/>
                </a:lnTo>
                <a:lnTo>
                  <a:pt x="4572" y="0"/>
                </a:lnTo>
                <a:lnTo>
                  <a:pt x="1333" y="1333"/>
                </a:lnTo>
                <a:lnTo>
                  <a:pt x="0" y="4559"/>
                </a:lnTo>
                <a:lnTo>
                  <a:pt x="1333" y="7797"/>
                </a:lnTo>
                <a:lnTo>
                  <a:pt x="4572" y="9131"/>
                </a:lnTo>
                <a:lnTo>
                  <a:pt x="7797" y="7797"/>
                </a:lnTo>
                <a:lnTo>
                  <a:pt x="9131" y="4559"/>
                </a:lnTo>
                <a:close/>
              </a:path>
              <a:path w="1924685" h="9525">
                <a:moveTo>
                  <a:pt x="1924151" y="4559"/>
                </a:moveTo>
                <a:lnTo>
                  <a:pt x="1922818" y="1333"/>
                </a:lnTo>
                <a:lnTo>
                  <a:pt x="1919592" y="0"/>
                </a:lnTo>
                <a:lnTo>
                  <a:pt x="1916353" y="1333"/>
                </a:lnTo>
                <a:lnTo>
                  <a:pt x="1915020" y="4559"/>
                </a:lnTo>
                <a:lnTo>
                  <a:pt x="1916353" y="7797"/>
                </a:lnTo>
                <a:lnTo>
                  <a:pt x="1919592" y="9131"/>
                </a:lnTo>
                <a:lnTo>
                  <a:pt x="1922818" y="7797"/>
                </a:lnTo>
                <a:lnTo>
                  <a:pt x="1924151" y="4559"/>
                </a:lnTo>
                <a:close/>
              </a:path>
            </a:pathLst>
          </a:custGeom>
          <a:solidFill>
            <a:srgbClr val="4A4B4D"/>
          </a:solidFill>
        </p:spPr>
        <p:txBody>
          <a:bodyPr wrap="square" lIns="0" tIns="0" rIns="0" bIns="0" rtlCol="0"/>
          <a:lstStyle/>
          <a:p>
            <a:endParaRPr/>
          </a:p>
        </p:txBody>
      </p:sp>
      <p:sp>
        <p:nvSpPr>
          <p:cNvPr id="28" name="object 28"/>
          <p:cNvSpPr/>
          <p:nvPr/>
        </p:nvSpPr>
        <p:spPr>
          <a:xfrm>
            <a:off x="4784470" y="4540140"/>
            <a:ext cx="1446530" cy="0"/>
          </a:xfrm>
          <a:custGeom>
            <a:avLst/>
            <a:gdLst/>
            <a:ahLst/>
            <a:cxnLst/>
            <a:rect l="l" t="t" r="r" b="b"/>
            <a:pathLst>
              <a:path w="1446529">
                <a:moveTo>
                  <a:pt x="0" y="0"/>
                </a:moveTo>
                <a:lnTo>
                  <a:pt x="1446174" y="0"/>
                </a:lnTo>
              </a:path>
            </a:pathLst>
          </a:custGeom>
          <a:ln w="9133">
            <a:solidFill>
              <a:srgbClr val="4A4B4D"/>
            </a:solidFill>
            <a:prstDash val="dash"/>
          </a:ln>
        </p:spPr>
        <p:txBody>
          <a:bodyPr wrap="square" lIns="0" tIns="0" rIns="0" bIns="0" rtlCol="0"/>
          <a:lstStyle/>
          <a:p>
            <a:endParaRPr/>
          </a:p>
        </p:txBody>
      </p:sp>
      <p:sp>
        <p:nvSpPr>
          <p:cNvPr id="29" name="object 29"/>
          <p:cNvSpPr/>
          <p:nvPr/>
        </p:nvSpPr>
        <p:spPr>
          <a:xfrm>
            <a:off x="4752467" y="4535580"/>
            <a:ext cx="1496695" cy="9525"/>
          </a:xfrm>
          <a:custGeom>
            <a:avLst/>
            <a:gdLst/>
            <a:ahLst/>
            <a:cxnLst/>
            <a:rect l="l" t="t" r="r" b="b"/>
            <a:pathLst>
              <a:path w="1496695" h="9525">
                <a:moveTo>
                  <a:pt x="9131" y="4559"/>
                </a:moveTo>
                <a:lnTo>
                  <a:pt x="7797" y="1333"/>
                </a:lnTo>
                <a:lnTo>
                  <a:pt x="4572" y="0"/>
                </a:lnTo>
                <a:lnTo>
                  <a:pt x="1333" y="1333"/>
                </a:lnTo>
                <a:lnTo>
                  <a:pt x="0" y="4559"/>
                </a:lnTo>
                <a:lnTo>
                  <a:pt x="1333" y="7797"/>
                </a:lnTo>
                <a:lnTo>
                  <a:pt x="4572" y="9131"/>
                </a:lnTo>
                <a:lnTo>
                  <a:pt x="7797" y="7797"/>
                </a:lnTo>
                <a:lnTo>
                  <a:pt x="9131" y="4559"/>
                </a:lnTo>
                <a:close/>
              </a:path>
              <a:path w="1496695" h="9525">
                <a:moveTo>
                  <a:pt x="1496428" y="4559"/>
                </a:moveTo>
                <a:lnTo>
                  <a:pt x="1495094" y="1333"/>
                </a:lnTo>
                <a:lnTo>
                  <a:pt x="1491869" y="0"/>
                </a:lnTo>
                <a:lnTo>
                  <a:pt x="1488630" y="1333"/>
                </a:lnTo>
                <a:lnTo>
                  <a:pt x="1487297" y="4559"/>
                </a:lnTo>
                <a:lnTo>
                  <a:pt x="1488630" y="7797"/>
                </a:lnTo>
                <a:lnTo>
                  <a:pt x="1491869" y="9131"/>
                </a:lnTo>
                <a:lnTo>
                  <a:pt x="1495094" y="7797"/>
                </a:lnTo>
                <a:lnTo>
                  <a:pt x="1496428" y="4559"/>
                </a:lnTo>
                <a:close/>
              </a:path>
            </a:pathLst>
          </a:custGeom>
          <a:solidFill>
            <a:srgbClr val="4A4B4D"/>
          </a:solidFill>
        </p:spPr>
        <p:txBody>
          <a:bodyPr wrap="square" lIns="0" tIns="0" rIns="0" bIns="0" rtlCol="0"/>
          <a:lstStyle/>
          <a:p>
            <a:endParaRPr/>
          </a:p>
        </p:txBody>
      </p:sp>
      <p:sp>
        <p:nvSpPr>
          <p:cNvPr id="30" name="object 30"/>
          <p:cNvSpPr/>
          <p:nvPr/>
        </p:nvSpPr>
        <p:spPr>
          <a:xfrm>
            <a:off x="3877221" y="4942019"/>
            <a:ext cx="2251710" cy="0"/>
          </a:xfrm>
          <a:custGeom>
            <a:avLst/>
            <a:gdLst/>
            <a:ahLst/>
            <a:cxnLst/>
            <a:rect l="l" t="t" r="r" b="b"/>
            <a:pathLst>
              <a:path w="2251710">
                <a:moveTo>
                  <a:pt x="0" y="0"/>
                </a:moveTo>
                <a:lnTo>
                  <a:pt x="2251417" y="0"/>
                </a:lnTo>
              </a:path>
            </a:pathLst>
          </a:custGeom>
          <a:ln w="9133">
            <a:solidFill>
              <a:srgbClr val="4A4B4D"/>
            </a:solidFill>
            <a:prstDash val="dash"/>
          </a:ln>
        </p:spPr>
        <p:txBody>
          <a:bodyPr wrap="square" lIns="0" tIns="0" rIns="0" bIns="0" rtlCol="0"/>
          <a:lstStyle/>
          <a:p>
            <a:endParaRPr/>
          </a:p>
        </p:txBody>
      </p:sp>
      <p:sp>
        <p:nvSpPr>
          <p:cNvPr id="31" name="object 31"/>
          <p:cNvSpPr/>
          <p:nvPr/>
        </p:nvSpPr>
        <p:spPr>
          <a:xfrm>
            <a:off x="3846754" y="4937459"/>
            <a:ext cx="2300605" cy="9525"/>
          </a:xfrm>
          <a:custGeom>
            <a:avLst/>
            <a:gdLst/>
            <a:ahLst/>
            <a:cxnLst/>
            <a:rect l="l" t="t" r="r" b="b"/>
            <a:pathLst>
              <a:path w="2300604" h="9525">
                <a:moveTo>
                  <a:pt x="9131" y="4559"/>
                </a:moveTo>
                <a:lnTo>
                  <a:pt x="7797" y="1333"/>
                </a:lnTo>
                <a:lnTo>
                  <a:pt x="4572" y="0"/>
                </a:lnTo>
                <a:lnTo>
                  <a:pt x="1333" y="1333"/>
                </a:lnTo>
                <a:lnTo>
                  <a:pt x="0" y="4559"/>
                </a:lnTo>
                <a:lnTo>
                  <a:pt x="1333" y="7797"/>
                </a:lnTo>
                <a:lnTo>
                  <a:pt x="4572" y="9131"/>
                </a:lnTo>
                <a:lnTo>
                  <a:pt x="7797" y="7797"/>
                </a:lnTo>
                <a:lnTo>
                  <a:pt x="9131" y="4559"/>
                </a:lnTo>
                <a:close/>
              </a:path>
              <a:path w="2300604" h="9525">
                <a:moveTo>
                  <a:pt x="2300135" y="4559"/>
                </a:moveTo>
                <a:lnTo>
                  <a:pt x="2298801" y="1333"/>
                </a:lnTo>
                <a:lnTo>
                  <a:pt x="2295575" y="0"/>
                </a:lnTo>
                <a:lnTo>
                  <a:pt x="2292337" y="1333"/>
                </a:lnTo>
                <a:lnTo>
                  <a:pt x="2291003" y="4559"/>
                </a:lnTo>
                <a:lnTo>
                  <a:pt x="2292337" y="7797"/>
                </a:lnTo>
                <a:lnTo>
                  <a:pt x="2295575" y="9131"/>
                </a:lnTo>
                <a:lnTo>
                  <a:pt x="2298801" y="7797"/>
                </a:lnTo>
                <a:lnTo>
                  <a:pt x="2300135" y="4559"/>
                </a:lnTo>
                <a:close/>
              </a:path>
            </a:pathLst>
          </a:custGeom>
          <a:solidFill>
            <a:srgbClr val="4A4B4D"/>
          </a:solidFill>
        </p:spPr>
        <p:txBody>
          <a:bodyPr wrap="square" lIns="0" tIns="0" rIns="0" bIns="0" rtlCol="0"/>
          <a:lstStyle/>
          <a:p>
            <a:endParaRPr/>
          </a:p>
        </p:txBody>
      </p:sp>
      <p:sp>
        <p:nvSpPr>
          <p:cNvPr id="32" name="object 32"/>
          <p:cNvSpPr/>
          <p:nvPr/>
        </p:nvSpPr>
        <p:spPr>
          <a:xfrm>
            <a:off x="3454006" y="5136837"/>
            <a:ext cx="2675255" cy="0"/>
          </a:xfrm>
          <a:custGeom>
            <a:avLst/>
            <a:gdLst/>
            <a:ahLst/>
            <a:cxnLst/>
            <a:rect l="l" t="t" r="r" b="b"/>
            <a:pathLst>
              <a:path w="2675254">
                <a:moveTo>
                  <a:pt x="0" y="0"/>
                </a:moveTo>
                <a:lnTo>
                  <a:pt x="2674632" y="0"/>
                </a:lnTo>
              </a:path>
            </a:pathLst>
          </a:custGeom>
          <a:ln w="9133">
            <a:solidFill>
              <a:srgbClr val="4A4B4D"/>
            </a:solidFill>
            <a:prstDash val="dash"/>
          </a:ln>
        </p:spPr>
        <p:txBody>
          <a:bodyPr wrap="square" lIns="0" tIns="0" rIns="0" bIns="0" rtlCol="0"/>
          <a:lstStyle/>
          <a:p>
            <a:endParaRPr/>
          </a:p>
        </p:txBody>
      </p:sp>
      <p:sp>
        <p:nvSpPr>
          <p:cNvPr id="33" name="object 33"/>
          <p:cNvSpPr/>
          <p:nvPr/>
        </p:nvSpPr>
        <p:spPr>
          <a:xfrm>
            <a:off x="3422040" y="5132277"/>
            <a:ext cx="2725420" cy="9525"/>
          </a:xfrm>
          <a:custGeom>
            <a:avLst/>
            <a:gdLst/>
            <a:ahLst/>
            <a:cxnLst/>
            <a:rect l="l" t="t" r="r" b="b"/>
            <a:pathLst>
              <a:path w="2725420" h="9525">
                <a:moveTo>
                  <a:pt x="9131" y="4559"/>
                </a:moveTo>
                <a:lnTo>
                  <a:pt x="7797" y="1333"/>
                </a:lnTo>
                <a:lnTo>
                  <a:pt x="4572" y="0"/>
                </a:lnTo>
                <a:lnTo>
                  <a:pt x="1333" y="1333"/>
                </a:lnTo>
                <a:lnTo>
                  <a:pt x="0" y="4559"/>
                </a:lnTo>
                <a:lnTo>
                  <a:pt x="1333" y="7797"/>
                </a:lnTo>
                <a:lnTo>
                  <a:pt x="4572" y="9131"/>
                </a:lnTo>
                <a:lnTo>
                  <a:pt x="7797" y="7797"/>
                </a:lnTo>
                <a:lnTo>
                  <a:pt x="9131" y="4559"/>
                </a:lnTo>
                <a:close/>
              </a:path>
              <a:path w="2725420" h="9525">
                <a:moveTo>
                  <a:pt x="2724848" y="4559"/>
                </a:moveTo>
                <a:lnTo>
                  <a:pt x="2723515" y="1333"/>
                </a:lnTo>
                <a:lnTo>
                  <a:pt x="2720289" y="0"/>
                </a:lnTo>
                <a:lnTo>
                  <a:pt x="2717050" y="1333"/>
                </a:lnTo>
                <a:lnTo>
                  <a:pt x="2715717" y="4559"/>
                </a:lnTo>
                <a:lnTo>
                  <a:pt x="2717050" y="7797"/>
                </a:lnTo>
                <a:lnTo>
                  <a:pt x="2720289" y="9131"/>
                </a:lnTo>
                <a:lnTo>
                  <a:pt x="2723515" y="7797"/>
                </a:lnTo>
                <a:lnTo>
                  <a:pt x="2724848" y="4559"/>
                </a:lnTo>
                <a:close/>
              </a:path>
            </a:pathLst>
          </a:custGeom>
          <a:solidFill>
            <a:srgbClr val="4A4B4D"/>
          </a:solidFill>
        </p:spPr>
        <p:txBody>
          <a:bodyPr wrap="square" lIns="0" tIns="0" rIns="0" bIns="0" rtlCol="0"/>
          <a:lstStyle/>
          <a:p>
            <a:endParaRPr/>
          </a:p>
        </p:txBody>
      </p:sp>
      <p:sp>
        <p:nvSpPr>
          <p:cNvPr id="34" name="object 34"/>
          <p:cNvSpPr/>
          <p:nvPr/>
        </p:nvSpPr>
        <p:spPr>
          <a:xfrm>
            <a:off x="5955106" y="6526699"/>
            <a:ext cx="173990" cy="0"/>
          </a:xfrm>
          <a:custGeom>
            <a:avLst/>
            <a:gdLst/>
            <a:ahLst/>
            <a:cxnLst/>
            <a:rect l="l" t="t" r="r" b="b"/>
            <a:pathLst>
              <a:path w="173989">
                <a:moveTo>
                  <a:pt x="0" y="0"/>
                </a:moveTo>
                <a:lnTo>
                  <a:pt x="173532" y="0"/>
                </a:lnTo>
              </a:path>
            </a:pathLst>
          </a:custGeom>
          <a:ln w="9133">
            <a:solidFill>
              <a:srgbClr val="4A4B4D"/>
            </a:solidFill>
            <a:prstDash val="dash"/>
          </a:ln>
        </p:spPr>
        <p:txBody>
          <a:bodyPr wrap="square" lIns="0" tIns="0" rIns="0" bIns="0" rtlCol="0"/>
          <a:lstStyle/>
          <a:p>
            <a:endParaRPr/>
          </a:p>
        </p:txBody>
      </p:sp>
      <p:sp>
        <p:nvSpPr>
          <p:cNvPr id="35" name="object 35"/>
          <p:cNvSpPr/>
          <p:nvPr/>
        </p:nvSpPr>
        <p:spPr>
          <a:xfrm>
            <a:off x="5924639" y="6522140"/>
            <a:ext cx="222250" cy="9525"/>
          </a:xfrm>
          <a:custGeom>
            <a:avLst/>
            <a:gdLst/>
            <a:ahLst/>
            <a:cxnLst/>
            <a:rect l="l" t="t" r="r" b="b"/>
            <a:pathLst>
              <a:path w="222250" h="9525">
                <a:moveTo>
                  <a:pt x="9131" y="4559"/>
                </a:moveTo>
                <a:lnTo>
                  <a:pt x="7797" y="1333"/>
                </a:lnTo>
                <a:lnTo>
                  <a:pt x="4572" y="0"/>
                </a:lnTo>
                <a:lnTo>
                  <a:pt x="1333" y="1333"/>
                </a:lnTo>
                <a:lnTo>
                  <a:pt x="0" y="4559"/>
                </a:lnTo>
                <a:lnTo>
                  <a:pt x="1333" y="7797"/>
                </a:lnTo>
                <a:lnTo>
                  <a:pt x="4572" y="9131"/>
                </a:lnTo>
                <a:lnTo>
                  <a:pt x="7797" y="7797"/>
                </a:lnTo>
                <a:lnTo>
                  <a:pt x="9131" y="4559"/>
                </a:lnTo>
                <a:close/>
              </a:path>
              <a:path w="222250" h="9525">
                <a:moveTo>
                  <a:pt x="222250" y="4559"/>
                </a:moveTo>
                <a:lnTo>
                  <a:pt x="220916" y="1333"/>
                </a:lnTo>
                <a:lnTo>
                  <a:pt x="217690" y="0"/>
                </a:lnTo>
                <a:lnTo>
                  <a:pt x="214452" y="1333"/>
                </a:lnTo>
                <a:lnTo>
                  <a:pt x="213118" y="4559"/>
                </a:lnTo>
                <a:lnTo>
                  <a:pt x="214452" y="7797"/>
                </a:lnTo>
                <a:lnTo>
                  <a:pt x="217690" y="9131"/>
                </a:lnTo>
                <a:lnTo>
                  <a:pt x="220916" y="7797"/>
                </a:lnTo>
                <a:lnTo>
                  <a:pt x="222250" y="4559"/>
                </a:lnTo>
                <a:close/>
              </a:path>
            </a:pathLst>
          </a:custGeom>
          <a:solidFill>
            <a:srgbClr val="4A4B4D"/>
          </a:solidFill>
        </p:spPr>
        <p:txBody>
          <a:bodyPr wrap="square" lIns="0" tIns="0" rIns="0" bIns="0" rtlCol="0"/>
          <a:lstStyle/>
          <a:p>
            <a:endParaRPr/>
          </a:p>
        </p:txBody>
      </p:sp>
      <p:sp>
        <p:nvSpPr>
          <p:cNvPr id="36" name="object 36"/>
          <p:cNvSpPr/>
          <p:nvPr/>
        </p:nvSpPr>
        <p:spPr>
          <a:xfrm>
            <a:off x="3208934" y="6723054"/>
            <a:ext cx="2919730" cy="0"/>
          </a:xfrm>
          <a:custGeom>
            <a:avLst/>
            <a:gdLst/>
            <a:ahLst/>
            <a:cxnLst/>
            <a:rect l="l" t="t" r="r" b="b"/>
            <a:pathLst>
              <a:path w="2919729">
                <a:moveTo>
                  <a:pt x="0" y="0"/>
                </a:moveTo>
                <a:lnTo>
                  <a:pt x="2919704" y="0"/>
                </a:lnTo>
              </a:path>
            </a:pathLst>
          </a:custGeom>
          <a:ln w="9133">
            <a:solidFill>
              <a:srgbClr val="4A4B4D"/>
            </a:solidFill>
            <a:prstDash val="dash"/>
          </a:ln>
        </p:spPr>
        <p:txBody>
          <a:bodyPr wrap="square" lIns="0" tIns="0" rIns="0" bIns="0" rtlCol="0"/>
          <a:lstStyle/>
          <a:p>
            <a:endParaRPr/>
          </a:p>
        </p:txBody>
      </p:sp>
      <p:sp>
        <p:nvSpPr>
          <p:cNvPr id="37" name="object 37"/>
          <p:cNvSpPr/>
          <p:nvPr/>
        </p:nvSpPr>
        <p:spPr>
          <a:xfrm>
            <a:off x="3176981" y="6718494"/>
            <a:ext cx="2970530" cy="9525"/>
          </a:xfrm>
          <a:custGeom>
            <a:avLst/>
            <a:gdLst/>
            <a:ahLst/>
            <a:cxnLst/>
            <a:rect l="l" t="t" r="r" b="b"/>
            <a:pathLst>
              <a:path w="2970529" h="9525">
                <a:moveTo>
                  <a:pt x="9131" y="4559"/>
                </a:moveTo>
                <a:lnTo>
                  <a:pt x="7797" y="1333"/>
                </a:lnTo>
                <a:lnTo>
                  <a:pt x="4572" y="0"/>
                </a:lnTo>
                <a:lnTo>
                  <a:pt x="1333" y="1333"/>
                </a:lnTo>
                <a:lnTo>
                  <a:pt x="0" y="4559"/>
                </a:lnTo>
                <a:lnTo>
                  <a:pt x="1333" y="7797"/>
                </a:lnTo>
                <a:lnTo>
                  <a:pt x="4572" y="9131"/>
                </a:lnTo>
                <a:lnTo>
                  <a:pt x="7797" y="7797"/>
                </a:lnTo>
                <a:lnTo>
                  <a:pt x="9131" y="4559"/>
                </a:lnTo>
                <a:close/>
              </a:path>
              <a:path w="2970529" h="9525">
                <a:moveTo>
                  <a:pt x="2969907" y="4559"/>
                </a:moveTo>
                <a:lnTo>
                  <a:pt x="2968574" y="1333"/>
                </a:lnTo>
                <a:lnTo>
                  <a:pt x="2965348" y="0"/>
                </a:lnTo>
                <a:lnTo>
                  <a:pt x="2962110" y="1333"/>
                </a:lnTo>
                <a:lnTo>
                  <a:pt x="2960776" y="4559"/>
                </a:lnTo>
                <a:lnTo>
                  <a:pt x="2962110" y="7797"/>
                </a:lnTo>
                <a:lnTo>
                  <a:pt x="2965348" y="9131"/>
                </a:lnTo>
                <a:lnTo>
                  <a:pt x="2968574" y="7797"/>
                </a:lnTo>
                <a:lnTo>
                  <a:pt x="2969907" y="4559"/>
                </a:lnTo>
                <a:close/>
              </a:path>
            </a:pathLst>
          </a:custGeom>
          <a:solidFill>
            <a:srgbClr val="4A4B4D"/>
          </a:solidFill>
        </p:spPr>
        <p:txBody>
          <a:bodyPr wrap="square" lIns="0" tIns="0" rIns="0" bIns="0" rtlCol="0"/>
          <a:lstStyle/>
          <a:p>
            <a:endParaRPr/>
          </a:p>
        </p:txBody>
      </p:sp>
      <p:sp>
        <p:nvSpPr>
          <p:cNvPr id="38" name="object 38"/>
          <p:cNvSpPr/>
          <p:nvPr/>
        </p:nvSpPr>
        <p:spPr>
          <a:xfrm>
            <a:off x="3208934" y="6919408"/>
            <a:ext cx="2919730" cy="0"/>
          </a:xfrm>
          <a:custGeom>
            <a:avLst/>
            <a:gdLst/>
            <a:ahLst/>
            <a:cxnLst/>
            <a:rect l="l" t="t" r="r" b="b"/>
            <a:pathLst>
              <a:path w="2919729">
                <a:moveTo>
                  <a:pt x="0" y="0"/>
                </a:moveTo>
                <a:lnTo>
                  <a:pt x="2919704" y="0"/>
                </a:lnTo>
              </a:path>
            </a:pathLst>
          </a:custGeom>
          <a:ln w="9133">
            <a:solidFill>
              <a:srgbClr val="4A4B4D"/>
            </a:solidFill>
            <a:prstDash val="dash"/>
          </a:ln>
        </p:spPr>
        <p:txBody>
          <a:bodyPr wrap="square" lIns="0" tIns="0" rIns="0" bIns="0" rtlCol="0"/>
          <a:lstStyle/>
          <a:p>
            <a:endParaRPr/>
          </a:p>
        </p:txBody>
      </p:sp>
      <p:sp>
        <p:nvSpPr>
          <p:cNvPr id="39" name="object 39"/>
          <p:cNvSpPr/>
          <p:nvPr/>
        </p:nvSpPr>
        <p:spPr>
          <a:xfrm>
            <a:off x="3176981" y="6914849"/>
            <a:ext cx="2970530" cy="9525"/>
          </a:xfrm>
          <a:custGeom>
            <a:avLst/>
            <a:gdLst/>
            <a:ahLst/>
            <a:cxnLst/>
            <a:rect l="l" t="t" r="r" b="b"/>
            <a:pathLst>
              <a:path w="2970529" h="9525">
                <a:moveTo>
                  <a:pt x="9131" y="4559"/>
                </a:moveTo>
                <a:lnTo>
                  <a:pt x="7797" y="1333"/>
                </a:lnTo>
                <a:lnTo>
                  <a:pt x="4572" y="0"/>
                </a:lnTo>
                <a:lnTo>
                  <a:pt x="1333" y="1333"/>
                </a:lnTo>
                <a:lnTo>
                  <a:pt x="0" y="4559"/>
                </a:lnTo>
                <a:lnTo>
                  <a:pt x="1333" y="7797"/>
                </a:lnTo>
                <a:lnTo>
                  <a:pt x="4572" y="9131"/>
                </a:lnTo>
                <a:lnTo>
                  <a:pt x="7797" y="7797"/>
                </a:lnTo>
                <a:lnTo>
                  <a:pt x="9131" y="4559"/>
                </a:lnTo>
                <a:close/>
              </a:path>
              <a:path w="2970529" h="9525">
                <a:moveTo>
                  <a:pt x="2969907" y="4559"/>
                </a:moveTo>
                <a:lnTo>
                  <a:pt x="2968574" y="1333"/>
                </a:lnTo>
                <a:lnTo>
                  <a:pt x="2965348" y="0"/>
                </a:lnTo>
                <a:lnTo>
                  <a:pt x="2962110" y="1333"/>
                </a:lnTo>
                <a:lnTo>
                  <a:pt x="2960776" y="4559"/>
                </a:lnTo>
                <a:lnTo>
                  <a:pt x="2962110" y="7797"/>
                </a:lnTo>
                <a:lnTo>
                  <a:pt x="2965348" y="9131"/>
                </a:lnTo>
                <a:lnTo>
                  <a:pt x="2968574" y="7797"/>
                </a:lnTo>
                <a:lnTo>
                  <a:pt x="2969907" y="4559"/>
                </a:lnTo>
                <a:close/>
              </a:path>
            </a:pathLst>
          </a:custGeom>
          <a:solidFill>
            <a:srgbClr val="4A4B4D"/>
          </a:solidFill>
        </p:spPr>
        <p:txBody>
          <a:bodyPr wrap="square" lIns="0" tIns="0" rIns="0" bIns="0" rtlCol="0"/>
          <a:lstStyle/>
          <a:p>
            <a:endParaRPr/>
          </a:p>
        </p:txBody>
      </p:sp>
      <p:sp>
        <p:nvSpPr>
          <p:cNvPr id="40" name="object 40"/>
          <p:cNvSpPr/>
          <p:nvPr/>
        </p:nvSpPr>
        <p:spPr>
          <a:xfrm>
            <a:off x="4032453" y="7115801"/>
            <a:ext cx="2096770" cy="0"/>
          </a:xfrm>
          <a:custGeom>
            <a:avLst/>
            <a:gdLst/>
            <a:ahLst/>
            <a:cxnLst/>
            <a:rect l="l" t="t" r="r" b="b"/>
            <a:pathLst>
              <a:path w="2096770">
                <a:moveTo>
                  <a:pt x="0" y="0"/>
                </a:moveTo>
                <a:lnTo>
                  <a:pt x="2096185" y="0"/>
                </a:lnTo>
              </a:path>
            </a:pathLst>
          </a:custGeom>
          <a:ln w="9133">
            <a:solidFill>
              <a:srgbClr val="4A4B4D"/>
            </a:solidFill>
            <a:prstDash val="dash"/>
          </a:ln>
        </p:spPr>
        <p:txBody>
          <a:bodyPr wrap="square" lIns="0" tIns="0" rIns="0" bIns="0" rtlCol="0"/>
          <a:lstStyle/>
          <a:p>
            <a:endParaRPr/>
          </a:p>
        </p:txBody>
      </p:sp>
      <p:sp>
        <p:nvSpPr>
          <p:cNvPr id="41" name="object 41"/>
          <p:cNvSpPr/>
          <p:nvPr/>
        </p:nvSpPr>
        <p:spPr>
          <a:xfrm>
            <a:off x="4000487" y="7111242"/>
            <a:ext cx="2146935" cy="9525"/>
          </a:xfrm>
          <a:custGeom>
            <a:avLst/>
            <a:gdLst/>
            <a:ahLst/>
            <a:cxnLst/>
            <a:rect l="l" t="t" r="r" b="b"/>
            <a:pathLst>
              <a:path w="2146935" h="9525">
                <a:moveTo>
                  <a:pt x="9131" y="4559"/>
                </a:moveTo>
                <a:lnTo>
                  <a:pt x="7797" y="1333"/>
                </a:lnTo>
                <a:lnTo>
                  <a:pt x="4572" y="0"/>
                </a:lnTo>
                <a:lnTo>
                  <a:pt x="1333" y="1333"/>
                </a:lnTo>
                <a:lnTo>
                  <a:pt x="0" y="4559"/>
                </a:lnTo>
                <a:lnTo>
                  <a:pt x="1333" y="7797"/>
                </a:lnTo>
                <a:lnTo>
                  <a:pt x="4572" y="9131"/>
                </a:lnTo>
                <a:lnTo>
                  <a:pt x="7797" y="7797"/>
                </a:lnTo>
                <a:lnTo>
                  <a:pt x="9131" y="4559"/>
                </a:lnTo>
                <a:close/>
              </a:path>
              <a:path w="2146935" h="9525">
                <a:moveTo>
                  <a:pt x="2146401" y="4559"/>
                </a:moveTo>
                <a:lnTo>
                  <a:pt x="2145068" y="1333"/>
                </a:lnTo>
                <a:lnTo>
                  <a:pt x="2141842" y="0"/>
                </a:lnTo>
                <a:lnTo>
                  <a:pt x="2138603" y="1333"/>
                </a:lnTo>
                <a:lnTo>
                  <a:pt x="2137270" y="4559"/>
                </a:lnTo>
                <a:lnTo>
                  <a:pt x="2138603" y="7797"/>
                </a:lnTo>
                <a:lnTo>
                  <a:pt x="2141842" y="9131"/>
                </a:lnTo>
                <a:lnTo>
                  <a:pt x="2145068" y="7797"/>
                </a:lnTo>
                <a:lnTo>
                  <a:pt x="2146401" y="4559"/>
                </a:lnTo>
                <a:close/>
              </a:path>
            </a:pathLst>
          </a:custGeom>
          <a:solidFill>
            <a:srgbClr val="4A4B4D"/>
          </a:solidFill>
        </p:spPr>
        <p:txBody>
          <a:bodyPr wrap="square" lIns="0" tIns="0" rIns="0" bIns="0" rtlCol="0"/>
          <a:lstStyle/>
          <a:p>
            <a:endParaRPr/>
          </a:p>
        </p:txBody>
      </p:sp>
      <p:sp>
        <p:nvSpPr>
          <p:cNvPr id="42" name="object 42"/>
          <p:cNvSpPr/>
          <p:nvPr/>
        </p:nvSpPr>
        <p:spPr>
          <a:xfrm>
            <a:off x="4032453" y="7310671"/>
            <a:ext cx="2096770" cy="0"/>
          </a:xfrm>
          <a:custGeom>
            <a:avLst/>
            <a:gdLst/>
            <a:ahLst/>
            <a:cxnLst/>
            <a:rect l="l" t="t" r="r" b="b"/>
            <a:pathLst>
              <a:path w="2096770">
                <a:moveTo>
                  <a:pt x="0" y="0"/>
                </a:moveTo>
                <a:lnTo>
                  <a:pt x="2096185" y="0"/>
                </a:lnTo>
              </a:path>
            </a:pathLst>
          </a:custGeom>
          <a:ln w="9133">
            <a:solidFill>
              <a:srgbClr val="4A4B4D"/>
            </a:solidFill>
            <a:prstDash val="dash"/>
          </a:ln>
        </p:spPr>
        <p:txBody>
          <a:bodyPr wrap="square" lIns="0" tIns="0" rIns="0" bIns="0" rtlCol="0"/>
          <a:lstStyle/>
          <a:p>
            <a:endParaRPr/>
          </a:p>
        </p:txBody>
      </p:sp>
      <p:sp>
        <p:nvSpPr>
          <p:cNvPr id="43" name="object 43"/>
          <p:cNvSpPr/>
          <p:nvPr/>
        </p:nvSpPr>
        <p:spPr>
          <a:xfrm>
            <a:off x="4000487" y="7306110"/>
            <a:ext cx="2146935" cy="9525"/>
          </a:xfrm>
          <a:custGeom>
            <a:avLst/>
            <a:gdLst/>
            <a:ahLst/>
            <a:cxnLst/>
            <a:rect l="l" t="t" r="r" b="b"/>
            <a:pathLst>
              <a:path w="2146935" h="9525">
                <a:moveTo>
                  <a:pt x="9131" y="4559"/>
                </a:moveTo>
                <a:lnTo>
                  <a:pt x="7797" y="1333"/>
                </a:lnTo>
                <a:lnTo>
                  <a:pt x="4572" y="0"/>
                </a:lnTo>
                <a:lnTo>
                  <a:pt x="1333" y="1333"/>
                </a:lnTo>
                <a:lnTo>
                  <a:pt x="0" y="4559"/>
                </a:lnTo>
                <a:lnTo>
                  <a:pt x="1333" y="7797"/>
                </a:lnTo>
                <a:lnTo>
                  <a:pt x="4572" y="9131"/>
                </a:lnTo>
                <a:lnTo>
                  <a:pt x="7797" y="7797"/>
                </a:lnTo>
                <a:lnTo>
                  <a:pt x="9131" y="4559"/>
                </a:lnTo>
                <a:close/>
              </a:path>
              <a:path w="2146935" h="9525">
                <a:moveTo>
                  <a:pt x="2146401" y="4559"/>
                </a:moveTo>
                <a:lnTo>
                  <a:pt x="2145068" y="1333"/>
                </a:lnTo>
                <a:lnTo>
                  <a:pt x="2141842" y="0"/>
                </a:lnTo>
                <a:lnTo>
                  <a:pt x="2138603" y="1333"/>
                </a:lnTo>
                <a:lnTo>
                  <a:pt x="2137270" y="4559"/>
                </a:lnTo>
                <a:lnTo>
                  <a:pt x="2138603" y="7797"/>
                </a:lnTo>
                <a:lnTo>
                  <a:pt x="2141842" y="9131"/>
                </a:lnTo>
                <a:lnTo>
                  <a:pt x="2145068" y="7797"/>
                </a:lnTo>
                <a:lnTo>
                  <a:pt x="2146401" y="4559"/>
                </a:lnTo>
                <a:close/>
              </a:path>
            </a:pathLst>
          </a:custGeom>
          <a:solidFill>
            <a:srgbClr val="4A4B4D"/>
          </a:solidFill>
        </p:spPr>
        <p:txBody>
          <a:bodyPr wrap="square" lIns="0" tIns="0" rIns="0" bIns="0" rtlCol="0"/>
          <a:lstStyle/>
          <a:p>
            <a:endParaRPr/>
          </a:p>
        </p:txBody>
      </p:sp>
      <p:sp>
        <p:nvSpPr>
          <p:cNvPr id="44" name="object 44"/>
          <p:cNvSpPr/>
          <p:nvPr/>
        </p:nvSpPr>
        <p:spPr>
          <a:xfrm>
            <a:off x="4145114" y="7507025"/>
            <a:ext cx="1983739" cy="0"/>
          </a:xfrm>
          <a:custGeom>
            <a:avLst/>
            <a:gdLst/>
            <a:ahLst/>
            <a:cxnLst/>
            <a:rect l="l" t="t" r="r" b="b"/>
            <a:pathLst>
              <a:path w="1983739">
                <a:moveTo>
                  <a:pt x="0" y="0"/>
                </a:moveTo>
                <a:lnTo>
                  <a:pt x="1983524" y="0"/>
                </a:lnTo>
              </a:path>
            </a:pathLst>
          </a:custGeom>
          <a:ln w="9133">
            <a:solidFill>
              <a:srgbClr val="4A4B4D"/>
            </a:solidFill>
            <a:prstDash val="dash"/>
          </a:ln>
        </p:spPr>
        <p:txBody>
          <a:bodyPr wrap="square" lIns="0" tIns="0" rIns="0" bIns="0" rtlCol="0"/>
          <a:lstStyle/>
          <a:p>
            <a:endParaRPr/>
          </a:p>
        </p:txBody>
      </p:sp>
      <p:sp>
        <p:nvSpPr>
          <p:cNvPr id="45" name="object 45"/>
          <p:cNvSpPr/>
          <p:nvPr/>
        </p:nvSpPr>
        <p:spPr>
          <a:xfrm>
            <a:off x="4113149" y="7502466"/>
            <a:ext cx="2033905" cy="9525"/>
          </a:xfrm>
          <a:custGeom>
            <a:avLst/>
            <a:gdLst/>
            <a:ahLst/>
            <a:cxnLst/>
            <a:rect l="l" t="t" r="r" b="b"/>
            <a:pathLst>
              <a:path w="2033904" h="9525">
                <a:moveTo>
                  <a:pt x="9131" y="4559"/>
                </a:moveTo>
                <a:lnTo>
                  <a:pt x="7797" y="1333"/>
                </a:lnTo>
                <a:lnTo>
                  <a:pt x="4572" y="0"/>
                </a:lnTo>
                <a:lnTo>
                  <a:pt x="1333" y="1333"/>
                </a:lnTo>
                <a:lnTo>
                  <a:pt x="0" y="4559"/>
                </a:lnTo>
                <a:lnTo>
                  <a:pt x="1333" y="7797"/>
                </a:lnTo>
                <a:lnTo>
                  <a:pt x="4572" y="9131"/>
                </a:lnTo>
                <a:lnTo>
                  <a:pt x="7797" y="7797"/>
                </a:lnTo>
                <a:lnTo>
                  <a:pt x="9131" y="4559"/>
                </a:lnTo>
                <a:close/>
              </a:path>
              <a:path w="2033904" h="9525">
                <a:moveTo>
                  <a:pt x="2033739" y="4559"/>
                </a:moveTo>
                <a:lnTo>
                  <a:pt x="2032406" y="1333"/>
                </a:lnTo>
                <a:lnTo>
                  <a:pt x="2029180" y="0"/>
                </a:lnTo>
                <a:lnTo>
                  <a:pt x="2025942" y="1333"/>
                </a:lnTo>
                <a:lnTo>
                  <a:pt x="2024608" y="4559"/>
                </a:lnTo>
                <a:lnTo>
                  <a:pt x="2025942" y="7797"/>
                </a:lnTo>
                <a:lnTo>
                  <a:pt x="2029180" y="9131"/>
                </a:lnTo>
                <a:lnTo>
                  <a:pt x="2032406" y="7797"/>
                </a:lnTo>
                <a:lnTo>
                  <a:pt x="2033739" y="4559"/>
                </a:lnTo>
                <a:close/>
              </a:path>
            </a:pathLst>
          </a:custGeom>
          <a:solidFill>
            <a:srgbClr val="4A4B4D"/>
          </a:solidFill>
        </p:spPr>
        <p:txBody>
          <a:bodyPr wrap="square" lIns="0" tIns="0" rIns="0" bIns="0" rtlCol="0"/>
          <a:lstStyle/>
          <a:p>
            <a:endParaRPr/>
          </a:p>
        </p:txBody>
      </p:sp>
      <p:sp>
        <p:nvSpPr>
          <p:cNvPr id="46" name="object 46"/>
          <p:cNvSpPr/>
          <p:nvPr/>
        </p:nvSpPr>
        <p:spPr>
          <a:xfrm>
            <a:off x="3834561" y="7720143"/>
            <a:ext cx="2294255" cy="0"/>
          </a:xfrm>
          <a:custGeom>
            <a:avLst/>
            <a:gdLst/>
            <a:ahLst/>
            <a:cxnLst/>
            <a:rect l="l" t="t" r="r" b="b"/>
            <a:pathLst>
              <a:path w="2294254">
                <a:moveTo>
                  <a:pt x="0" y="0"/>
                </a:moveTo>
                <a:lnTo>
                  <a:pt x="2294077" y="0"/>
                </a:lnTo>
              </a:path>
            </a:pathLst>
          </a:custGeom>
          <a:ln w="9133">
            <a:solidFill>
              <a:srgbClr val="4A4B4D"/>
            </a:solidFill>
            <a:prstDash val="dash"/>
          </a:ln>
        </p:spPr>
        <p:txBody>
          <a:bodyPr wrap="square" lIns="0" tIns="0" rIns="0" bIns="0" rtlCol="0"/>
          <a:lstStyle/>
          <a:p>
            <a:endParaRPr/>
          </a:p>
        </p:txBody>
      </p:sp>
      <p:sp>
        <p:nvSpPr>
          <p:cNvPr id="47" name="object 47"/>
          <p:cNvSpPr/>
          <p:nvPr/>
        </p:nvSpPr>
        <p:spPr>
          <a:xfrm>
            <a:off x="3802595" y="7715584"/>
            <a:ext cx="2344420" cy="9525"/>
          </a:xfrm>
          <a:custGeom>
            <a:avLst/>
            <a:gdLst/>
            <a:ahLst/>
            <a:cxnLst/>
            <a:rect l="l" t="t" r="r" b="b"/>
            <a:pathLst>
              <a:path w="2344420" h="9525">
                <a:moveTo>
                  <a:pt x="9131" y="4559"/>
                </a:moveTo>
                <a:lnTo>
                  <a:pt x="7797" y="1333"/>
                </a:lnTo>
                <a:lnTo>
                  <a:pt x="4572" y="0"/>
                </a:lnTo>
                <a:lnTo>
                  <a:pt x="1333" y="1333"/>
                </a:lnTo>
                <a:lnTo>
                  <a:pt x="0" y="4559"/>
                </a:lnTo>
                <a:lnTo>
                  <a:pt x="1333" y="7797"/>
                </a:lnTo>
                <a:lnTo>
                  <a:pt x="4572" y="9131"/>
                </a:lnTo>
                <a:lnTo>
                  <a:pt x="7797" y="7797"/>
                </a:lnTo>
                <a:lnTo>
                  <a:pt x="9131" y="4559"/>
                </a:lnTo>
                <a:close/>
              </a:path>
              <a:path w="2344420" h="9525">
                <a:moveTo>
                  <a:pt x="2344293" y="4559"/>
                </a:moveTo>
                <a:lnTo>
                  <a:pt x="2342959" y="1333"/>
                </a:lnTo>
                <a:lnTo>
                  <a:pt x="2339733" y="0"/>
                </a:lnTo>
                <a:lnTo>
                  <a:pt x="2336495" y="1333"/>
                </a:lnTo>
                <a:lnTo>
                  <a:pt x="2335161" y="4559"/>
                </a:lnTo>
                <a:lnTo>
                  <a:pt x="2336495" y="7797"/>
                </a:lnTo>
                <a:lnTo>
                  <a:pt x="2339733" y="9131"/>
                </a:lnTo>
                <a:lnTo>
                  <a:pt x="2342959" y="7797"/>
                </a:lnTo>
                <a:lnTo>
                  <a:pt x="2344293" y="4559"/>
                </a:lnTo>
                <a:close/>
              </a:path>
            </a:pathLst>
          </a:custGeom>
          <a:solidFill>
            <a:srgbClr val="4A4B4D"/>
          </a:solidFill>
        </p:spPr>
        <p:txBody>
          <a:bodyPr wrap="square" lIns="0" tIns="0" rIns="0" bIns="0" rtlCol="0"/>
          <a:lstStyle/>
          <a:p>
            <a:endParaRPr/>
          </a:p>
        </p:txBody>
      </p:sp>
      <p:sp>
        <p:nvSpPr>
          <p:cNvPr id="48" name="object 48"/>
          <p:cNvSpPr/>
          <p:nvPr/>
        </p:nvSpPr>
        <p:spPr>
          <a:xfrm>
            <a:off x="4244086" y="7983478"/>
            <a:ext cx="1884680" cy="0"/>
          </a:xfrm>
          <a:custGeom>
            <a:avLst/>
            <a:gdLst/>
            <a:ahLst/>
            <a:cxnLst/>
            <a:rect l="l" t="t" r="r" b="b"/>
            <a:pathLst>
              <a:path w="1884679">
                <a:moveTo>
                  <a:pt x="0" y="0"/>
                </a:moveTo>
                <a:lnTo>
                  <a:pt x="1884552" y="0"/>
                </a:lnTo>
              </a:path>
            </a:pathLst>
          </a:custGeom>
          <a:ln w="9133">
            <a:solidFill>
              <a:srgbClr val="4A4B4D"/>
            </a:solidFill>
            <a:prstDash val="dash"/>
          </a:ln>
        </p:spPr>
        <p:txBody>
          <a:bodyPr wrap="square" lIns="0" tIns="0" rIns="0" bIns="0" rtlCol="0"/>
          <a:lstStyle/>
          <a:p>
            <a:endParaRPr/>
          </a:p>
        </p:txBody>
      </p:sp>
      <p:sp>
        <p:nvSpPr>
          <p:cNvPr id="49" name="object 49"/>
          <p:cNvSpPr/>
          <p:nvPr/>
        </p:nvSpPr>
        <p:spPr>
          <a:xfrm>
            <a:off x="4213618" y="7978919"/>
            <a:ext cx="1933575" cy="9525"/>
          </a:xfrm>
          <a:custGeom>
            <a:avLst/>
            <a:gdLst/>
            <a:ahLst/>
            <a:cxnLst/>
            <a:rect l="l" t="t" r="r" b="b"/>
            <a:pathLst>
              <a:path w="1933575" h="9525">
                <a:moveTo>
                  <a:pt x="9131" y="4559"/>
                </a:moveTo>
                <a:lnTo>
                  <a:pt x="7797" y="1333"/>
                </a:lnTo>
                <a:lnTo>
                  <a:pt x="4572" y="0"/>
                </a:lnTo>
                <a:lnTo>
                  <a:pt x="1333" y="1333"/>
                </a:lnTo>
                <a:lnTo>
                  <a:pt x="0" y="4559"/>
                </a:lnTo>
                <a:lnTo>
                  <a:pt x="1333" y="7797"/>
                </a:lnTo>
                <a:lnTo>
                  <a:pt x="4572" y="9131"/>
                </a:lnTo>
                <a:lnTo>
                  <a:pt x="7797" y="7797"/>
                </a:lnTo>
                <a:lnTo>
                  <a:pt x="9131" y="4559"/>
                </a:lnTo>
                <a:close/>
              </a:path>
              <a:path w="1933575" h="9525">
                <a:moveTo>
                  <a:pt x="1933270" y="4559"/>
                </a:moveTo>
                <a:lnTo>
                  <a:pt x="1931936" y="1333"/>
                </a:lnTo>
                <a:lnTo>
                  <a:pt x="1928710" y="0"/>
                </a:lnTo>
                <a:lnTo>
                  <a:pt x="1925472" y="1333"/>
                </a:lnTo>
                <a:lnTo>
                  <a:pt x="1924138" y="4559"/>
                </a:lnTo>
                <a:lnTo>
                  <a:pt x="1925472" y="7797"/>
                </a:lnTo>
                <a:lnTo>
                  <a:pt x="1928710" y="9131"/>
                </a:lnTo>
                <a:lnTo>
                  <a:pt x="1931936" y="7797"/>
                </a:lnTo>
                <a:lnTo>
                  <a:pt x="1933270" y="4559"/>
                </a:lnTo>
                <a:close/>
              </a:path>
            </a:pathLst>
          </a:custGeom>
          <a:solidFill>
            <a:srgbClr val="4A4B4D"/>
          </a:solidFill>
        </p:spPr>
        <p:txBody>
          <a:bodyPr wrap="square" lIns="0" tIns="0" rIns="0" bIns="0" rtlCol="0"/>
          <a:lstStyle/>
          <a:p>
            <a:endParaRPr/>
          </a:p>
        </p:txBody>
      </p:sp>
      <p:sp>
        <p:nvSpPr>
          <p:cNvPr id="50" name="object 50"/>
          <p:cNvSpPr/>
          <p:nvPr/>
        </p:nvSpPr>
        <p:spPr>
          <a:xfrm>
            <a:off x="4863604" y="8685255"/>
            <a:ext cx="1265555" cy="0"/>
          </a:xfrm>
          <a:custGeom>
            <a:avLst/>
            <a:gdLst/>
            <a:ahLst/>
            <a:cxnLst/>
            <a:rect l="l" t="t" r="r" b="b"/>
            <a:pathLst>
              <a:path w="1265554">
                <a:moveTo>
                  <a:pt x="0" y="0"/>
                </a:moveTo>
                <a:lnTo>
                  <a:pt x="1265034" y="0"/>
                </a:lnTo>
              </a:path>
            </a:pathLst>
          </a:custGeom>
          <a:ln w="9133">
            <a:solidFill>
              <a:srgbClr val="4A4B4D"/>
            </a:solidFill>
            <a:prstDash val="dash"/>
          </a:ln>
        </p:spPr>
        <p:txBody>
          <a:bodyPr wrap="square" lIns="0" tIns="0" rIns="0" bIns="0" rtlCol="0"/>
          <a:lstStyle/>
          <a:p>
            <a:endParaRPr/>
          </a:p>
        </p:txBody>
      </p:sp>
      <p:sp>
        <p:nvSpPr>
          <p:cNvPr id="51" name="object 51"/>
          <p:cNvSpPr/>
          <p:nvPr/>
        </p:nvSpPr>
        <p:spPr>
          <a:xfrm>
            <a:off x="4831651" y="8680695"/>
            <a:ext cx="1315720" cy="9525"/>
          </a:xfrm>
          <a:custGeom>
            <a:avLst/>
            <a:gdLst/>
            <a:ahLst/>
            <a:cxnLst/>
            <a:rect l="l" t="t" r="r" b="b"/>
            <a:pathLst>
              <a:path w="1315720" h="9525">
                <a:moveTo>
                  <a:pt x="9131" y="4559"/>
                </a:moveTo>
                <a:lnTo>
                  <a:pt x="7797" y="1333"/>
                </a:lnTo>
                <a:lnTo>
                  <a:pt x="4572" y="0"/>
                </a:lnTo>
                <a:lnTo>
                  <a:pt x="1333" y="1333"/>
                </a:lnTo>
                <a:lnTo>
                  <a:pt x="0" y="4559"/>
                </a:lnTo>
                <a:lnTo>
                  <a:pt x="1333" y="7797"/>
                </a:lnTo>
                <a:lnTo>
                  <a:pt x="4572" y="9131"/>
                </a:lnTo>
                <a:lnTo>
                  <a:pt x="7797" y="7797"/>
                </a:lnTo>
                <a:lnTo>
                  <a:pt x="9131" y="4559"/>
                </a:lnTo>
                <a:close/>
              </a:path>
              <a:path w="1315720" h="9525">
                <a:moveTo>
                  <a:pt x="1315237" y="4559"/>
                </a:moveTo>
                <a:lnTo>
                  <a:pt x="1313903" y="1333"/>
                </a:lnTo>
                <a:lnTo>
                  <a:pt x="1310678" y="0"/>
                </a:lnTo>
                <a:lnTo>
                  <a:pt x="1307439" y="1333"/>
                </a:lnTo>
                <a:lnTo>
                  <a:pt x="1306106" y="4559"/>
                </a:lnTo>
                <a:lnTo>
                  <a:pt x="1307439" y="7797"/>
                </a:lnTo>
                <a:lnTo>
                  <a:pt x="1310678" y="9131"/>
                </a:lnTo>
                <a:lnTo>
                  <a:pt x="1313903" y="7797"/>
                </a:lnTo>
                <a:lnTo>
                  <a:pt x="1315237" y="4559"/>
                </a:lnTo>
                <a:close/>
              </a:path>
            </a:pathLst>
          </a:custGeom>
          <a:solidFill>
            <a:srgbClr val="4A4B4D"/>
          </a:solidFill>
        </p:spPr>
        <p:txBody>
          <a:bodyPr wrap="square" lIns="0" tIns="0" rIns="0" bIns="0" rtlCol="0"/>
          <a:lstStyle/>
          <a:p>
            <a:endParaRPr/>
          </a:p>
        </p:txBody>
      </p:sp>
      <p:sp>
        <p:nvSpPr>
          <p:cNvPr id="52" name="object 52"/>
          <p:cNvSpPr/>
          <p:nvPr/>
        </p:nvSpPr>
        <p:spPr>
          <a:xfrm>
            <a:off x="3875684" y="5333242"/>
            <a:ext cx="2252980" cy="0"/>
          </a:xfrm>
          <a:custGeom>
            <a:avLst/>
            <a:gdLst/>
            <a:ahLst/>
            <a:cxnLst/>
            <a:rect l="l" t="t" r="r" b="b"/>
            <a:pathLst>
              <a:path w="2252979">
                <a:moveTo>
                  <a:pt x="0" y="0"/>
                </a:moveTo>
                <a:lnTo>
                  <a:pt x="2252954" y="0"/>
                </a:lnTo>
              </a:path>
            </a:pathLst>
          </a:custGeom>
          <a:ln w="9133">
            <a:solidFill>
              <a:srgbClr val="4A4B4D"/>
            </a:solidFill>
            <a:prstDash val="dash"/>
          </a:ln>
        </p:spPr>
        <p:txBody>
          <a:bodyPr wrap="square" lIns="0" tIns="0" rIns="0" bIns="0" rtlCol="0"/>
          <a:lstStyle/>
          <a:p>
            <a:endParaRPr/>
          </a:p>
        </p:txBody>
      </p:sp>
      <p:sp>
        <p:nvSpPr>
          <p:cNvPr id="53" name="object 53"/>
          <p:cNvSpPr/>
          <p:nvPr/>
        </p:nvSpPr>
        <p:spPr>
          <a:xfrm>
            <a:off x="3843731" y="5328683"/>
            <a:ext cx="2303780" cy="9525"/>
          </a:xfrm>
          <a:custGeom>
            <a:avLst/>
            <a:gdLst/>
            <a:ahLst/>
            <a:cxnLst/>
            <a:rect l="l" t="t" r="r" b="b"/>
            <a:pathLst>
              <a:path w="2303779" h="9525">
                <a:moveTo>
                  <a:pt x="9131" y="4559"/>
                </a:moveTo>
                <a:lnTo>
                  <a:pt x="7797" y="1333"/>
                </a:lnTo>
                <a:lnTo>
                  <a:pt x="4572" y="0"/>
                </a:lnTo>
                <a:lnTo>
                  <a:pt x="1333" y="1333"/>
                </a:lnTo>
                <a:lnTo>
                  <a:pt x="0" y="4559"/>
                </a:lnTo>
                <a:lnTo>
                  <a:pt x="1333" y="7797"/>
                </a:lnTo>
                <a:lnTo>
                  <a:pt x="4572" y="9131"/>
                </a:lnTo>
                <a:lnTo>
                  <a:pt x="7797" y="7797"/>
                </a:lnTo>
                <a:lnTo>
                  <a:pt x="9131" y="4559"/>
                </a:lnTo>
                <a:close/>
              </a:path>
              <a:path w="2303779" h="9525">
                <a:moveTo>
                  <a:pt x="2303157" y="4559"/>
                </a:moveTo>
                <a:lnTo>
                  <a:pt x="2301824" y="1333"/>
                </a:lnTo>
                <a:lnTo>
                  <a:pt x="2298598" y="0"/>
                </a:lnTo>
                <a:lnTo>
                  <a:pt x="2295360" y="1333"/>
                </a:lnTo>
                <a:lnTo>
                  <a:pt x="2294026" y="4559"/>
                </a:lnTo>
                <a:lnTo>
                  <a:pt x="2295360" y="7797"/>
                </a:lnTo>
                <a:lnTo>
                  <a:pt x="2298598" y="9131"/>
                </a:lnTo>
                <a:lnTo>
                  <a:pt x="2301824" y="7797"/>
                </a:lnTo>
                <a:lnTo>
                  <a:pt x="2303157" y="4559"/>
                </a:lnTo>
                <a:close/>
              </a:path>
            </a:pathLst>
          </a:custGeom>
          <a:solidFill>
            <a:srgbClr val="4A4B4D"/>
          </a:solidFill>
        </p:spPr>
        <p:txBody>
          <a:bodyPr wrap="square" lIns="0" tIns="0" rIns="0" bIns="0" rtlCol="0"/>
          <a:lstStyle/>
          <a:p>
            <a:endParaRPr/>
          </a:p>
        </p:txBody>
      </p:sp>
      <p:sp>
        <p:nvSpPr>
          <p:cNvPr id="54" name="object 54"/>
          <p:cNvSpPr/>
          <p:nvPr/>
        </p:nvSpPr>
        <p:spPr>
          <a:xfrm>
            <a:off x="2137270" y="5929939"/>
            <a:ext cx="3991610" cy="0"/>
          </a:xfrm>
          <a:custGeom>
            <a:avLst/>
            <a:gdLst/>
            <a:ahLst/>
            <a:cxnLst/>
            <a:rect l="l" t="t" r="r" b="b"/>
            <a:pathLst>
              <a:path w="3991610">
                <a:moveTo>
                  <a:pt x="0" y="0"/>
                </a:moveTo>
                <a:lnTo>
                  <a:pt x="3991368" y="0"/>
                </a:lnTo>
              </a:path>
            </a:pathLst>
          </a:custGeom>
          <a:ln w="9133">
            <a:solidFill>
              <a:srgbClr val="4A4B4D"/>
            </a:solidFill>
            <a:prstDash val="dash"/>
          </a:ln>
        </p:spPr>
        <p:txBody>
          <a:bodyPr wrap="square" lIns="0" tIns="0" rIns="0" bIns="0" rtlCol="0"/>
          <a:lstStyle/>
          <a:p>
            <a:endParaRPr/>
          </a:p>
        </p:txBody>
      </p:sp>
      <p:sp>
        <p:nvSpPr>
          <p:cNvPr id="55" name="object 55"/>
          <p:cNvSpPr/>
          <p:nvPr/>
        </p:nvSpPr>
        <p:spPr>
          <a:xfrm>
            <a:off x="2105266" y="5925380"/>
            <a:ext cx="4041775" cy="9525"/>
          </a:xfrm>
          <a:custGeom>
            <a:avLst/>
            <a:gdLst/>
            <a:ahLst/>
            <a:cxnLst/>
            <a:rect l="l" t="t" r="r" b="b"/>
            <a:pathLst>
              <a:path w="4041775" h="9525">
                <a:moveTo>
                  <a:pt x="9131" y="4559"/>
                </a:moveTo>
                <a:lnTo>
                  <a:pt x="7797" y="1333"/>
                </a:lnTo>
                <a:lnTo>
                  <a:pt x="4572" y="0"/>
                </a:lnTo>
                <a:lnTo>
                  <a:pt x="1333" y="1333"/>
                </a:lnTo>
                <a:lnTo>
                  <a:pt x="0" y="4559"/>
                </a:lnTo>
                <a:lnTo>
                  <a:pt x="1333" y="7797"/>
                </a:lnTo>
                <a:lnTo>
                  <a:pt x="4572" y="9131"/>
                </a:lnTo>
                <a:lnTo>
                  <a:pt x="7797" y="7797"/>
                </a:lnTo>
                <a:lnTo>
                  <a:pt x="9131" y="4559"/>
                </a:lnTo>
                <a:close/>
              </a:path>
              <a:path w="4041775" h="9525">
                <a:moveTo>
                  <a:pt x="4041622" y="4559"/>
                </a:moveTo>
                <a:lnTo>
                  <a:pt x="4040289" y="1333"/>
                </a:lnTo>
                <a:lnTo>
                  <a:pt x="4037063" y="0"/>
                </a:lnTo>
                <a:lnTo>
                  <a:pt x="4033824" y="1333"/>
                </a:lnTo>
                <a:lnTo>
                  <a:pt x="4032491" y="4559"/>
                </a:lnTo>
                <a:lnTo>
                  <a:pt x="4033824" y="7797"/>
                </a:lnTo>
                <a:lnTo>
                  <a:pt x="4037063" y="9131"/>
                </a:lnTo>
                <a:lnTo>
                  <a:pt x="4040289" y="7797"/>
                </a:lnTo>
                <a:lnTo>
                  <a:pt x="4041622" y="4559"/>
                </a:lnTo>
                <a:close/>
              </a:path>
            </a:pathLst>
          </a:custGeom>
          <a:solidFill>
            <a:srgbClr val="4A4B4D"/>
          </a:solidFill>
        </p:spPr>
        <p:txBody>
          <a:bodyPr wrap="square" lIns="0" tIns="0" rIns="0" bIns="0" rtlCol="0"/>
          <a:lstStyle/>
          <a:p>
            <a:endParaRPr/>
          </a:p>
        </p:txBody>
      </p:sp>
      <p:sp>
        <p:nvSpPr>
          <p:cNvPr id="56" name="object 56"/>
          <p:cNvSpPr/>
          <p:nvPr/>
        </p:nvSpPr>
        <p:spPr>
          <a:xfrm>
            <a:off x="4769243" y="6135476"/>
            <a:ext cx="1359535" cy="0"/>
          </a:xfrm>
          <a:custGeom>
            <a:avLst/>
            <a:gdLst/>
            <a:ahLst/>
            <a:cxnLst/>
            <a:rect l="l" t="t" r="r" b="b"/>
            <a:pathLst>
              <a:path w="1359535">
                <a:moveTo>
                  <a:pt x="0" y="0"/>
                </a:moveTo>
                <a:lnTo>
                  <a:pt x="1359395" y="0"/>
                </a:lnTo>
              </a:path>
            </a:pathLst>
          </a:custGeom>
          <a:ln w="9133">
            <a:solidFill>
              <a:srgbClr val="4A4B4D"/>
            </a:solidFill>
            <a:prstDash val="dash"/>
          </a:ln>
        </p:spPr>
        <p:txBody>
          <a:bodyPr wrap="square" lIns="0" tIns="0" rIns="0" bIns="0" rtlCol="0"/>
          <a:lstStyle/>
          <a:p>
            <a:endParaRPr/>
          </a:p>
        </p:txBody>
      </p:sp>
      <p:sp>
        <p:nvSpPr>
          <p:cNvPr id="57" name="object 57"/>
          <p:cNvSpPr/>
          <p:nvPr/>
        </p:nvSpPr>
        <p:spPr>
          <a:xfrm>
            <a:off x="4737290" y="6130916"/>
            <a:ext cx="1409700" cy="9525"/>
          </a:xfrm>
          <a:custGeom>
            <a:avLst/>
            <a:gdLst/>
            <a:ahLst/>
            <a:cxnLst/>
            <a:rect l="l" t="t" r="r" b="b"/>
            <a:pathLst>
              <a:path w="1409700" h="9525">
                <a:moveTo>
                  <a:pt x="9131" y="4559"/>
                </a:moveTo>
                <a:lnTo>
                  <a:pt x="7797" y="1333"/>
                </a:lnTo>
                <a:lnTo>
                  <a:pt x="4572" y="0"/>
                </a:lnTo>
                <a:lnTo>
                  <a:pt x="1333" y="1333"/>
                </a:lnTo>
                <a:lnTo>
                  <a:pt x="0" y="4559"/>
                </a:lnTo>
                <a:lnTo>
                  <a:pt x="1333" y="7797"/>
                </a:lnTo>
                <a:lnTo>
                  <a:pt x="4572" y="9131"/>
                </a:lnTo>
                <a:lnTo>
                  <a:pt x="7797" y="7797"/>
                </a:lnTo>
                <a:lnTo>
                  <a:pt x="9131" y="4559"/>
                </a:lnTo>
                <a:close/>
              </a:path>
              <a:path w="1409700" h="9525">
                <a:moveTo>
                  <a:pt x="1409598" y="4559"/>
                </a:moveTo>
                <a:lnTo>
                  <a:pt x="1408264" y="1333"/>
                </a:lnTo>
                <a:lnTo>
                  <a:pt x="1405039" y="0"/>
                </a:lnTo>
                <a:lnTo>
                  <a:pt x="1401800" y="1333"/>
                </a:lnTo>
                <a:lnTo>
                  <a:pt x="1400467" y="4559"/>
                </a:lnTo>
                <a:lnTo>
                  <a:pt x="1401800" y="7797"/>
                </a:lnTo>
                <a:lnTo>
                  <a:pt x="1405039" y="9131"/>
                </a:lnTo>
                <a:lnTo>
                  <a:pt x="1408264" y="7797"/>
                </a:lnTo>
                <a:lnTo>
                  <a:pt x="1409598" y="4559"/>
                </a:lnTo>
                <a:close/>
              </a:path>
            </a:pathLst>
          </a:custGeom>
          <a:solidFill>
            <a:srgbClr val="4A4B4D"/>
          </a:solidFill>
        </p:spPr>
        <p:txBody>
          <a:bodyPr wrap="square" lIns="0" tIns="0" rIns="0" bIns="0" rtlCol="0"/>
          <a:lstStyle/>
          <a:p>
            <a:endParaRPr/>
          </a:p>
        </p:txBody>
      </p:sp>
      <p:sp>
        <p:nvSpPr>
          <p:cNvPr id="58" name="object 58"/>
          <p:cNvSpPr/>
          <p:nvPr/>
        </p:nvSpPr>
        <p:spPr>
          <a:xfrm>
            <a:off x="5955106" y="6331830"/>
            <a:ext cx="173990" cy="0"/>
          </a:xfrm>
          <a:custGeom>
            <a:avLst/>
            <a:gdLst/>
            <a:ahLst/>
            <a:cxnLst/>
            <a:rect l="l" t="t" r="r" b="b"/>
            <a:pathLst>
              <a:path w="173989">
                <a:moveTo>
                  <a:pt x="0" y="0"/>
                </a:moveTo>
                <a:lnTo>
                  <a:pt x="173532" y="0"/>
                </a:lnTo>
              </a:path>
            </a:pathLst>
          </a:custGeom>
          <a:ln w="9133">
            <a:solidFill>
              <a:srgbClr val="4A4B4D"/>
            </a:solidFill>
            <a:prstDash val="dash"/>
          </a:ln>
        </p:spPr>
        <p:txBody>
          <a:bodyPr wrap="square" lIns="0" tIns="0" rIns="0" bIns="0" rtlCol="0"/>
          <a:lstStyle/>
          <a:p>
            <a:endParaRPr/>
          </a:p>
        </p:txBody>
      </p:sp>
      <p:sp>
        <p:nvSpPr>
          <p:cNvPr id="59" name="object 59"/>
          <p:cNvSpPr/>
          <p:nvPr/>
        </p:nvSpPr>
        <p:spPr>
          <a:xfrm>
            <a:off x="5924639" y="6327271"/>
            <a:ext cx="222250" cy="9525"/>
          </a:xfrm>
          <a:custGeom>
            <a:avLst/>
            <a:gdLst/>
            <a:ahLst/>
            <a:cxnLst/>
            <a:rect l="l" t="t" r="r" b="b"/>
            <a:pathLst>
              <a:path w="222250" h="9525">
                <a:moveTo>
                  <a:pt x="9131" y="4559"/>
                </a:moveTo>
                <a:lnTo>
                  <a:pt x="7797" y="1333"/>
                </a:lnTo>
                <a:lnTo>
                  <a:pt x="4572" y="0"/>
                </a:lnTo>
                <a:lnTo>
                  <a:pt x="1333" y="1333"/>
                </a:lnTo>
                <a:lnTo>
                  <a:pt x="0" y="4559"/>
                </a:lnTo>
                <a:lnTo>
                  <a:pt x="1333" y="7797"/>
                </a:lnTo>
                <a:lnTo>
                  <a:pt x="4572" y="9131"/>
                </a:lnTo>
                <a:lnTo>
                  <a:pt x="7797" y="7797"/>
                </a:lnTo>
                <a:lnTo>
                  <a:pt x="9131" y="4559"/>
                </a:lnTo>
                <a:close/>
              </a:path>
              <a:path w="222250" h="9525">
                <a:moveTo>
                  <a:pt x="222250" y="4559"/>
                </a:moveTo>
                <a:lnTo>
                  <a:pt x="220916" y="1333"/>
                </a:lnTo>
                <a:lnTo>
                  <a:pt x="217690" y="0"/>
                </a:lnTo>
                <a:lnTo>
                  <a:pt x="214452" y="1333"/>
                </a:lnTo>
                <a:lnTo>
                  <a:pt x="213118" y="4559"/>
                </a:lnTo>
                <a:lnTo>
                  <a:pt x="214452" y="7797"/>
                </a:lnTo>
                <a:lnTo>
                  <a:pt x="217690" y="9131"/>
                </a:lnTo>
                <a:lnTo>
                  <a:pt x="220916" y="7797"/>
                </a:lnTo>
                <a:lnTo>
                  <a:pt x="222250" y="4559"/>
                </a:lnTo>
                <a:close/>
              </a:path>
            </a:pathLst>
          </a:custGeom>
          <a:solidFill>
            <a:srgbClr val="4A4B4D"/>
          </a:solidFill>
        </p:spPr>
        <p:txBody>
          <a:bodyPr wrap="square" lIns="0" tIns="0" rIns="0" bIns="0" rtlCol="0"/>
          <a:lstStyle/>
          <a:p>
            <a:endParaRPr/>
          </a:p>
        </p:txBody>
      </p:sp>
      <p:sp>
        <p:nvSpPr>
          <p:cNvPr id="60" name="object 60"/>
          <p:cNvSpPr/>
          <p:nvPr/>
        </p:nvSpPr>
        <p:spPr>
          <a:xfrm>
            <a:off x="3330727" y="5538728"/>
            <a:ext cx="2798445" cy="0"/>
          </a:xfrm>
          <a:custGeom>
            <a:avLst/>
            <a:gdLst/>
            <a:ahLst/>
            <a:cxnLst/>
            <a:rect l="l" t="t" r="r" b="b"/>
            <a:pathLst>
              <a:path w="2798445">
                <a:moveTo>
                  <a:pt x="0" y="0"/>
                </a:moveTo>
                <a:lnTo>
                  <a:pt x="2797911" y="0"/>
                </a:lnTo>
              </a:path>
            </a:pathLst>
          </a:custGeom>
          <a:ln w="9133">
            <a:solidFill>
              <a:srgbClr val="4A4B4D"/>
            </a:solidFill>
            <a:prstDash val="dash"/>
          </a:ln>
        </p:spPr>
        <p:txBody>
          <a:bodyPr wrap="square" lIns="0" tIns="0" rIns="0" bIns="0" rtlCol="0"/>
          <a:lstStyle/>
          <a:p>
            <a:endParaRPr/>
          </a:p>
        </p:txBody>
      </p:sp>
      <p:sp>
        <p:nvSpPr>
          <p:cNvPr id="61" name="object 61"/>
          <p:cNvSpPr/>
          <p:nvPr/>
        </p:nvSpPr>
        <p:spPr>
          <a:xfrm>
            <a:off x="3300260" y="5534169"/>
            <a:ext cx="2846705" cy="9525"/>
          </a:xfrm>
          <a:custGeom>
            <a:avLst/>
            <a:gdLst/>
            <a:ahLst/>
            <a:cxnLst/>
            <a:rect l="l" t="t" r="r" b="b"/>
            <a:pathLst>
              <a:path w="2846704" h="9525">
                <a:moveTo>
                  <a:pt x="9131" y="4559"/>
                </a:moveTo>
                <a:lnTo>
                  <a:pt x="7797" y="1333"/>
                </a:lnTo>
                <a:lnTo>
                  <a:pt x="4572" y="0"/>
                </a:lnTo>
                <a:lnTo>
                  <a:pt x="1333" y="1333"/>
                </a:lnTo>
                <a:lnTo>
                  <a:pt x="0" y="4559"/>
                </a:lnTo>
                <a:lnTo>
                  <a:pt x="1333" y="7797"/>
                </a:lnTo>
                <a:lnTo>
                  <a:pt x="4572" y="9131"/>
                </a:lnTo>
                <a:lnTo>
                  <a:pt x="7797" y="7797"/>
                </a:lnTo>
                <a:lnTo>
                  <a:pt x="9131" y="4559"/>
                </a:lnTo>
                <a:close/>
              </a:path>
              <a:path w="2846704" h="9525">
                <a:moveTo>
                  <a:pt x="2846628" y="4559"/>
                </a:moveTo>
                <a:lnTo>
                  <a:pt x="2845295" y="1333"/>
                </a:lnTo>
                <a:lnTo>
                  <a:pt x="2842069" y="0"/>
                </a:lnTo>
                <a:lnTo>
                  <a:pt x="2838831" y="1333"/>
                </a:lnTo>
                <a:lnTo>
                  <a:pt x="2837497" y="4559"/>
                </a:lnTo>
                <a:lnTo>
                  <a:pt x="2838831" y="7797"/>
                </a:lnTo>
                <a:lnTo>
                  <a:pt x="2842069" y="9131"/>
                </a:lnTo>
                <a:lnTo>
                  <a:pt x="2845295" y="7797"/>
                </a:lnTo>
                <a:lnTo>
                  <a:pt x="2846628" y="4559"/>
                </a:lnTo>
                <a:close/>
              </a:path>
            </a:pathLst>
          </a:custGeom>
          <a:solidFill>
            <a:srgbClr val="4A4B4D"/>
          </a:solidFill>
        </p:spPr>
        <p:txBody>
          <a:bodyPr wrap="square" lIns="0" tIns="0" rIns="0" bIns="0" rtlCol="0"/>
          <a:lstStyle/>
          <a:p>
            <a:endParaRPr/>
          </a:p>
        </p:txBody>
      </p:sp>
      <p:sp>
        <p:nvSpPr>
          <p:cNvPr id="62" name="object 62"/>
          <p:cNvSpPr/>
          <p:nvPr/>
        </p:nvSpPr>
        <p:spPr>
          <a:xfrm>
            <a:off x="3715842" y="5725951"/>
            <a:ext cx="2413000" cy="0"/>
          </a:xfrm>
          <a:custGeom>
            <a:avLst/>
            <a:gdLst/>
            <a:ahLst/>
            <a:cxnLst/>
            <a:rect l="l" t="t" r="r" b="b"/>
            <a:pathLst>
              <a:path w="2413000">
                <a:moveTo>
                  <a:pt x="0" y="0"/>
                </a:moveTo>
                <a:lnTo>
                  <a:pt x="2412796" y="0"/>
                </a:lnTo>
              </a:path>
            </a:pathLst>
          </a:custGeom>
          <a:ln w="9133">
            <a:solidFill>
              <a:srgbClr val="4A4B4D"/>
            </a:solidFill>
            <a:prstDash val="dash"/>
          </a:ln>
        </p:spPr>
        <p:txBody>
          <a:bodyPr wrap="square" lIns="0" tIns="0" rIns="0" bIns="0" rtlCol="0"/>
          <a:lstStyle/>
          <a:p>
            <a:endParaRPr/>
          </a:p>
        </p:txBody>
      </p:sp>
      <p:sp>
        <p:nvSpPr>
          <p:cNvPr id="63" name="object 63"/>
          <p:cNvSpPr/>
          <p:nvPr/>
        </p:nvSpPr>
        <p:spPr>
          <a:xfrm>
            <a:off x="3683889" y="5721392"/>
            <a:ext cx="2463165" cy="9525"/>
          </a:xfrm>
          <a:custGeom>
            <a:avLst/>
            <a:gdLst/>
            <a:ahLst/>
            <a:cxnLst/>
            <a:rect l="l" t="t" r="r" b="b"/>
            <a:pathLst>
              <a:path w="2463165" h="9525">
                <a:moveTo>
                  <a:pt x="9131" y="4559"/>
                </a:moveTo>
                <a:lnTo>
                  <a:pt x="7797" y="1333"/>
                </a:lnTo>
                <a:lnTo>
                  <a:pt x="4572" y="0"/>
                </a:lnTo>
                <a:lnTo>
                  <a:pt x="1333" y="1333"/>
                </a:lnTo>
                <a:lnTo>
                  <a:pt x="0" y="4559"/>
                </a:lnTo>
                <a:lnTo>
                  <a:pt x="1333" y="7797"/>
                </a:lnTo>
                <a:lnTo>
                  <a:pt x="4572" y="9131"/>
                </a:lnTo>
                <a:lnTo>
                  <a:pt x="7797" y="7797"/>
                </a:lnTo>
                <a:lnTo>
                  <a:pt x="9131" y="4559"/>
                </a:lnTo>
                <a:close/>
              </a:path>
              <a:path w="2463165" h="9525">
                <a:moveTo>
                  <a:pt x="2463000" y="4559"/>
                </a:moveTo>
                <a:lnTo>
                  <a:pt x="2461666" y="1333"/>
                </a:lnTo>
                <a:lnTo>
                  <a:pt x="2458440" y="0"/>
                </a:lnTo>
                <a:lnTo>
                  <a:pt x="2455202" y="1333"/>
                </a:lnTo>
                <a:lnTo>
                  <a:pt x="2453868" y="4559"/>
                </a:lnTo>
                <a:lnTo>
                  <a:pt x="2455202" y="7797"/>
                </a:lnTo>
                <a:lnTo>
                  <a:pt x="2458440" y="9131"/>
                </a:lnTo>
                <a:lnTo>
                  <a:pt x="2461666" y="7797"/>
                </a:lnTo>
                <a:lnTo>
                  <a:pt x="2463000" y="4559"/>
                </a:lnTo>
                <a:close/>
              </a:path>
            </a:pathLst>
          </a:custGeom>
          <a:solidFill>
            <a:srgbClr val="4A4B4D"/>
          </a:solidFill>
        </p:spPr>
        <p:txBody>
          <a:bodyPr wrap="square" lIns="0" tIns="0" rIns="0" bIns="0" rtlCol="0"/>
          <a:lstStyle/>
          <a:p>
            <a:endParaRPr/>
          </a:p>
        </p:txBody>
      </p:sp>
      <p:sp>
        <p:nvSpPr>
          <p:cNvPr id="64" name="object 64"/>
          <p:cNvSpPr/>
          <p:nvPr/>
        </p:nvSpPr>
        <p:spPr>
          <a:xfrm>
            <a:off x="4546993" y="4736494"/>
            <a:ext cx="1684020" cy="5080"/>
          </a:xfrm>
          <a:custGeom>
            <a:avLst/>
            <a:gdLst/>
            <a:ahLst/>
            <a:cxnLst/>
            <a:rect l="l" t="t" r="r" b="b"/>
            <a:pathLst>
              <a:path w="1684020" h="5079">
                <a:moveTo>
                  <a:pt x="0" y="4559"/>
                </a:moveTo>
                <a:lnTo>
                  <a:pt x="1683651" y="0"/>
                </a:lnTo>
              </a:path>
            </a:pathLst>
          </a:custGeom>
          <a:ln w="9133">
            <a:solidFill>
              <a:srgbClr val="4A4B4D"/>
            </a:solidFill>
            <a:prstDash val="dash"/>
          </a:ln>
        </p:spPr>
        <p:txBody>
          <a:bodyPr wrap="square" lIns="0" tIns="0" rIns="0" bIns="0" rtlCol="0"/>
          <a:lstStyle/>
          <a:p>
            <a:endParaRPr/>
          </a:p>
        </p:txBody>
      </p:sp>
      <p:sp>
        <p:nvSpPr>
          <p:cNvPr id="65" name="object 65"/>
          <p:cNvSpPr/>
          <p:nvPr/>
        </p:nvSpPr>
        <p:spPr>
          <a:xfrm>
            <a:off x="4515040" y="4731935"/>
            <a:ext cx="1734185" cy="13970"/>
          </a:xfrm>
          <a:custGeom>
            <a:avLst/>
            <a:gdLst/>
            <a:ahLst/>
            <a:cxnLst/>
            <a:rect l="l" t="t" r="r" b="b"/>
            <a:pathLst>
              <a:path w="1734185" h="13970">
                <a:moveTo>
                  <a:pt x="9131" y="9118"/>
                </a:moveTo>
                <a:lnTo>
                  <a:pt x="7797" y="5892"/>
                </a:lnTo>
                <a:lnTo>
                  <a:pt x="4572" y="4559"/>
                </a:lnTo>
                <a:lnTo>
                  <a:pt x="1333" y="5892"/>
                </a:lnTo>
                <a:lnTo>
                  <a:pt x="0" y="9118"/>
                </a:lnTo>
                <a:lnTo>
                  <a:pt x="1333" y="12357"/>
                </a:lnTo>
                <a:lnTo>
                  <a:pt x="4572" y="13690"/>
                </a:lnTo>
                <a:lnTo>
                  <a:pt x="7797" y="12357"/>
                </a:lnTo>
                <a:lnTo>
                  <a:pt x="9131" y="9118"/>
                </a:lnTo>
                <a:close/>
              </a:path>
              <a:path w="1734185" h="13970">
                <a:moveTo>
                  <a:pt x="1733854" y="4559"/>
                </a:moveTo>
                <a:lnTo>
                  <a:pt x="1732521" y="1333"/>
                </a:lnTo>
                <a:lnTo>
                  <a:pt x="1729295" y="0"/>
                </a:lnTo>
                <a:lnTo>
                  <a:pt x="1726057" y="1333"/>
                </a:lnTo>
                <a:lnTo>
                  <a:pt x="1724723" y="4559"/>
                </a:lnTo>
                <a:lnTo>
                  <a:pt x="1726057" y="7797"/>
                </a:lnTo>
                <a:lnTo>
                  <a:pt x="1729295" y="9131"/>
                </a:lnTo>
                <a:lnTo>
                  <a:pt x="1732521" y="7797"/>
                </a:lnTo>
                <a:lnTo>
                  <a:pt x="1733854" y="4559"/>
                </a:lnTo>
                <a:close/>
              </a:path>
            </a:pathLst>
          </a:custGeom>
          <a:solidFill>
            <a:srgbClr val="4A4B4D"/>
          </a:solidFill>
        </p:spPr>
        <p:txBody>
          <a:bodyPr wrap="square" lIns="0" tIns="0" rIns="0" bIns="0" rtlCol="0"/>
          <a:lstStyle/>
          <a:p>
            <a:endParaRPr/>
          </a:p>
        </p:txBody>
      </p:sp>
      <p:sp>
        <p:nvSpPr>
          <p:cNvPr id="66" name="object 66"/>
          <p:cNvSpPr/>
          <p:nvPr/>
        </p:nvSpPr>
        <p:spPr>
          <a:xfrm>
            <a:off x="3881780" y="8231624"/>
            <a:ext cx="2247265" cy="0"/>
          </a:xfrm>
          <a:custGeom>
            <a:avLst/>
            <a:gdLst/>
            <a:ahLst/>
            <a:cxnLst/>
            <a:rect l="l" t="t" r="r" b="b"/>
            <a:pathLst>
              <a:path w="2247265">
                <a:moveTo>
                  <a:pt x="0" y="0"/>
                </a:moveTo>
                <a:lnTo>
                  <a:pt x="2246858" y="0"/>
                </a:lnTo>
              </a:path>
            </a:pathLst>
          </a:custGeom>
          <a:ln w="9133">
            <a:solidFill>
              <a:srgbClr val="4A4B4D"/>
            </a:solidFill>
            <a:prstDash val="dash"/>
          </a:ln>
        </p:spPr>
        <p:txBody>
          <a:bodyPr wrap="square" lIns="0" tIns="0" rIns="0" bIns="0" rtlCol="0"/>
          <a:lstStyle/>
          <a:p>
            <a:endParaRPr/>
          </a:p>
        </p:txBody>
      </p:sp>
      <p:sp>
        <p:nvSpPr>
          <p:cNvPr id="67" name="object 67"/>
          <p:cNvSpPr/>
          <p:nvPr/>
        </p:nvSpPr>
        <p:spPr>
          <a:xfrm>
            <a:off x="3849776" y="8227064"/>
            <a:ext cx="2297430" cy="9525"/>
          </a:xfrm>
          <a:custGeom>
            <a:avLst/>
            <a:gdLst/>
            <a:ahLst/>
            <a:cxnLst/>
            <a:rect l="l" t="t" r="r" b="b"/>
            <a:pathLst>
              <a:path w="2297429" h="9525">
                <a:moveTo>
                  <a:pt x="9131" y="4559"/>
                </a:moveTo>
                <a:lnTo>
                  <a:pt x="7797" y="1333"/>
                </a:lnTo>
                <a:lnTo>
                  <a:pt x="4572" y="0"/>
                </a:lnTo>
                <a:lnTo>
                  <a:pt x="1333" y="1333"/>
                </a:lnTo>
                <a:lnTo>
                  <a:pt x="0" y="4559"/>
                </a:lnTo>
                <a:lnTo>
                  <a:pt x="1333" y="7797"/>
                </a:lnTo>
                <a:lnTo>
                  <a:pt x="4572" y="9131"/>
                </a:lnTo>
                <a:lnTo>
                  <a:pt x="7797" y="7797"/>
                </a:lnTo>
                <a:lnTo>
                  <a:pt x="9131" y="4559"/>
                </a:lnTo>
                <a:close/>
              </a:path>
              <a:path w="2297429" h="9525">
                <a:moveTo>
                  <a:pt x="2297112" y="4559"/>
                </a:moveTo>
                <a:lnTo>
                  <a:pt x="2295779" y="1333"/>
                </a:lnTo>
                <a:lnTo>
                  <a:pt x="2292553" y="0"/>
                </a:lnTo>
                <a:lnTo>
                  <a:pt x="2289314" y="1333"/>
                </a:lnTo>
                <a:lnTo>
                  <a:pt x="2287981" y="4559"/>
                </a:lnTo>
                <a:lnTo>
                  <a:pt x="2289314" y="7797"/>
                </a:lnTo>
                <a:lnTo>
                  <a:pt x="2292553" y="9131"/>
                </a:lnTo>
                <a:lnTo>
                  <a:pt x="2295779" y="7797"/>
                </a:lnTo>
                <a:lnTo>
                  <a:pt x="2297112" y="4559"/>
                </a:lnTo>
                <a:close/>
              </a:path>
            </a:pathLst>
          </a:custGeom>
          <a:solidFill>
            <a:srgbClr val="4A4B4D"/>
          </a:solidFill>
        </p:spPr>
        <p:txBody>
          <a:bodyPr wrap="square" lIns="0" tIns="0" rIns="0" bIns="0" rtlCol="0"/>
          <a:lstStyle/>
          <a:p>
            <a:endParaRPr/>
          </a:p>
        </p:txBody>
      </p:sp>
      <p:sp>
        <p:nvSpPr>
          <p:cNvPr id="68" name="object 68"/>
          <p:cNvSpPr/>
          <p:nvPr/>
        </p:nvSpPr>
        <p:spPr>
          <a:xfrm>
            <a:off x="2021586" y="8937960"/>
            <a:ext cx="4107179" cy="0"/>
          </a:xfrm>
          <a:custGeom>
            <a:avLst/>
            <a:gdLst/>
            <a:ahLst/>
            <a:cxnLst/>
            <a:rect l="l" t="t" r="r" b="b"/>
            <a:pathLst>
              <a:path w="4107179">
                <a:moveTo>
                  <a:pt x="0" y="0"/>
                </a:moveTo>
                <a:lnTo>
                  <a:pt x="4107053" y="0"/>
                </a:lnTo>
              </a:path>
            </a:pathLst>
          </a:custGeom>
          <a:ln w="9133">
            <a:solidFill>
              <a:srgbClr val="4A4B4D"/>
            </a:solidFill>
            <a:prstDash val="dash"/>
          </a:ln>
        </p:spPr>
        <p:txBody>
          <a:bodyPr wrap="square" lIns="0" tIns="0" rIns="0" bIns="0" rtlCol="0"/>
          <a:lstStyle/>
          <a:p>
            <a:endParaRPr/>
          </a:p>
        </p:txBody>
      </p:sp>
      <p:sp>
        <p:nvSpPr>
          <p:cNvPr id="69" name="object 69"/>
          <p:cNvSpPr/>
          <p:nvPr/>
        </p:nvSpPr>
        <p:spPr>
          <a:xfrm>
            <a:off x="1989581" y="8933400"/>
            <a:ext cx="4157345" cy="9525"/>
          </a:xfrm>
          <a:custGeom>
            <a:avLst/>
            <a:gdLst/>
            <a:ahLst/>
            <a:cxnLst/>
            <a:rect l="l" t="t" r="r" b="b"/>
            <a:pathLst>
              <a:path w="4157345" h="9525">
                <a:moveTo>
                  <a:pt x="9131" y="4559"/>
                </a:moveTo>
                <a:lnTo>
                  <a:pt x="7797" y="1333"/>
                </a:lnTo>
                <a:lnTo>
                  <a:pt x="4572" y="0"/>
                </a:lnTo>
                <a:lnTo>
                  <a:pt x="1333" y="1333"/>
                </a:lnTo>
                <a:lnTo>
                  <a:pt x="0" y="4559"/>
                </a:lnTo>
                <a:lnTo>
                  <a:pt x="1333" y="7797"/>
                </a:lnTo>
                <a:lnTo>
                  <a:pt x="4572" y="9131"/>
                </a:lnTo>
                <a:lnTo>
                  <a:pt x="7797" y="7797"/>
                </a:lnTo>
                <a:lnTo>
                  <a:pt x="9131" y="4559"/>
                </a:lnTo>
                <a:close/>
              </a:path>
              <a:path w="4157345" h="9525">
                <a:moveTo>
                  <a:pt x="4157307" y="4559"/>
                </a:moveTo>
                <a:lnTo>
                  <a:pt x="4155973" y="1333"/>
                </a:lnTo>
                <a:lnTo>
                  <a:pt x="4152747" y="0"/>
                </a:lnTo>
                <a:lnTo>
                  <a:pt x="4149509" y="1333"/>
                </a:lnTo>
                <a:lnTo>
                  <a:pt x="4148175" y="4559"/>
                </a:lnTo>
                <a:lnTo>
                  <a:pt x="4149509" y="7797"/>
                </a:lnTo>
                <a:lnTo>
                  <a:pt x="4152747" y="9131"/>
                </a:lnTo>
                <a:lnTo>
                  <a:pt x="4155973" y="7797"/>
                </a:lnTo>
                <a:lnTo>
                  <a:pt x="4157307" y="4559"/>
                </a:lnTo>
                <a:close/>
              </a:path>
            </a:pathLst>
          </a:custGeom>
          <a:solidFill>
            <a:srgbClr val="4A4B4D"/>
          </a:solidFill>
        </p:spPr>
        <p:txBody>
          <a:bodyPr wrap="square" lIns="0" tIns="0" rIns="0" bIns="0" rtlCol="0"/>
          <a:lstStyle/>
          <a:p>
            <a:endParaRPr/>
          </a:p>
        </p:txBody>
      </p:sp>
      <p:pic>
        <p:nvPicPr>
          <p:cNvPr id="70" name="object 70"/>
          <p:cNvPicPr/>
          <p:nvPr/>
        </p:nvPicPr>
        <p:blipFill>
          <a:blip r:embed="rId2" cstate="print"/>
          <a:stretch>
            <a:fillRect/>
          </a:stretch>
        </p:blipFill>
        <p:spPr>
          <a:xfrm>
            <a:off x="1085354" y="1990623"/>
            <a:ext cx="137020" cy="138506"/>
          </a:xfrm>
          <a:prstGeom prst="rect">
            <a:avLst/>
          </a:prstGeom>
        </p:spPr>
      </p:pic>
      <p:pic>
        <p:nvPicPr>
          <p:cNvPr id="71" name="object 71"/>
          <p:cNvPicPr/>
          <p:nvPr/>
        </p:nvPicPr>
        <p:blipFill>
          <a:blip r:embed="rId3" cstate="print"/>
          <a:stretch>
            <a:fillRect/>
          </a:stretch>
        </p:blipFill>
        <p:spPr>
          <a:xfrm>
            <a:off x="1248335" y="1989086"/>
            <a:ext cx="120191" cy="140042"/>
          </a:xfrm>
          <a:prstGeom prst="rect">
            <a:avLst/>
          </a:prstGeom>
        </p:spPr>
      </p:pic>
      <p:pic>
        <p:nvPicPr>
          <p:cNvPr id="72" name="object 72"/>
          <p:cNvPicPr/>
          <p:nvPr/>
        </p:nvPicPr>
        <p:blipFill>
          <a:blip r:embed="rId4" cstate="print"/>
          <a:stretch>
            <a:fillRect/>
          </a:stretch>
        </p:blipFill>
        <p:spPr>
          <a:xfrm>
            <a:off x="1388313" y="1987600"/>
            <a:ext cx="143078" cy="141528"/>
          </a:xfrm>
          <a:prstGeom prst="rect">
            <a:avLst/>
          </a:prstGeom>
        </p:spPr>
      </p:pic>
      <p:pic>
        <p:nvPicPr>
          <p:cNvPr id="73" name="object 73"/>
          <p:cNvPicPr/>
          <p:nvPr/>
        </p:nvPicPr>
        <p:blipFill>
          <a:blip r:embed="rId5" cstate="print"/>
          <a:stretch>
            <a:fillRect/>
          </a:stretch>
        </p:blipFill>
        <p:spPr>
          <a:xfrm>
            <a:off x="1554213" y="1990623"/>
            <a:ext cx="130924" cy="138506"/>
          </a:xfrm>
          <a:prstGeom prst="rect">
            <a:avLst/>
          </a:prstGeom>
        </p:spPr>
      </p:pic>
      <p:pic>
        <p:nvPicPr>
          <p:cNvPr id="74" name="object 74"/>
          <p:cNvPicPr/>
          <p:nvPr/>
        </p:nvPicPr>
        <p:blipFill>
          <a:blip r:embed="rId6" cstate="print"/>
          <a:stretch>
            <a:fillRect/>
          </a:stretch>
        </p:blipFill>
        <p:spPr>
          <a:xfrm>
            <a:off x="1089913" y="2243340"/>
            <a:ext cx="120307" cy="140042"/>
          </a:xfrm>
          <a:prstGeom prst="rect">
            <a:avLst/>
          </a:prstGeom>
        </p:spPr>
      </p:pic>
      <p:pic>
        <p:nvPicPr>
          <p:cNvPr id="75" name="object 75"/>
          <p:cNvPicPr/>
          <p:nvPr/>
        </p:nvPicPr>
        <p:blipFill>
          <a:blip r:embed="rId7" cstate="print"/>
          <a:stretch>
            <a:fillRect/>
          </a:stretch>
        </p:blipFill>
        <p:spPr>
          <a:xfrm>
            <a:off x="1234528" y="2237231"/>
            <a:ext cx="150710" cy="149174"/>
          </a:xfrm>
          <a:prstGeom prst="rect">
            <a:avLst/>
          </a:prstGeom>
        </p:spPr>
      </p:pic>
      <p:pic>
        <p:nvPicPr>
          <p:cNvPr id="76" name="object 76"/>
          <p:cNvPicPr/>
          <p:nvPr/>
        </p:nvPicPr>
        <p:blipFill>
          <a:blip r:embed="rId8" cstate="print"/>
          <a:stretch>
            <a:fillRect/>
          </a:stretch>
        </p:blipFill>
        <p:spPr>
          <a:xfrm>
            <a:off x="1074737" y="2488412"/>
            <a:ext cx="217690" cy="150710"/>
          </a:xfrm>
          <a:prstGeom prst="rect">
            <a:avLst/>
          </a:prstGeom>
        </p:spPr>
      </p:pic>
      <p:pic>
        <p:nvPicPr>
          <p:cNvPr id="77" name="object 77"/>
          <p:cNvPicPr/>
          <p:nvPr/>
        </p:nvPicPr>
        <p:blipFill>
          <a:blip r:embed="rId9" cstate="print"/>
          <a:stretch>
            <a:fillRect/>
          </a:stretch>
        </p:blipFill>
        <p:spPr>
          <a:xfrm>
            <a:off x="1336522" y="2488412"/>
            <a:ext cx="150710" cy="152196"/>
          </a:xfrm>
          <a:prstGeom prst="rect">
            <a:avLst/>
          </a:prstGeom>
        </p:spPr>
      </p:pic>
      <p:pic>
        <p:nvPicPr>
          <p:cNvPr id="78" name="object 78"/>
          <p:cNvPicPr/>
          <p:nvPr/>
        </p:nvPicPr>
        <p:blipFill>
          <a:blip r:embed="rId10" cstate="print"/>
          <a:stretch>
            <a:fillRect/>
          </a:stretch>
        </p:blipFill>
        <p:spPr>
          <a:xfrm>
            <a:off x="1659280" y="2488412"/>
            <a:ext cx="1595297" cy="152196"/>
          </a:xfrm>
          <a:prstGeom prst="rect">
            <a:avLst/>
          </a:prstGeom>
        </p:spPr>
      </p:pic>
      <p:pic>
        <p:nvPicPr>
          <p:cNvPr id="79" name="object 79"/>
          <p:cNvPicPr/>
          <p:nvPr/>
        </p:nvPicPr>
        <p:blipFill>
          <a:blip r:embed="rId11" cstate="print"/>
          <a:stretch>
            <a:fillRect/>
          </a:stretch>
        </p:blipFill>
        <p:spPr>
          <a:xfrm>
            <a:off x="1074737" y="2739580"/>
            <a:ext cx="412496" cy="152196"/>
          </a:xfrm>
          <a:prstGeom prst="rect">
            <a:avLst/>
          </a:prstGeom>
        </p:spPr>
      </p:pic>
      <p:pic>
        <p:nvPicPr>
          <p:cNvPr id="80" name="object 80"/>
          <p:cNvPicPr/>
          <p:nvPr/>
        </p:nvPicPr>
        <p:blipFill>
          <a:blip r:embed="rId12" cstate="print"/>
          <a:stretch>
            <a:fillRect/>
          </a:stretch>
        </p:blipFill>
        <p:spPr>
          <a:xfrm>
            <a:off x="1659280" y="2739580"/>
            <a:ext cx="3201301" cy="152196"/>
          </a:xfrm>
          <a:prstGeom prst="rect">
            <a:avLst/>
          </a:prstGeom>
        </p:spPr>
      </p:pic>
      <p:pic>
        <p:nvPicPr>
          <p:cNvPr id="81" name="object 81"/>
          <p:cNvPicPr/>
          <p:nvPr/>
        </p:nvPicPr>
        <p:blipFill>
          <a:blip r:embed="rId13" cstate="print"/>
          <a:stretch>
            <a:fillRect/>
          </a:stretch>
        </p:blipFill>
        <p:spPr>
          <a:xfrm>
            <a:off x="1744510" y="2989211"/>
            <a:ext cx="94361" cy="127889"/>
          </a:xfrm>
          <a:prstGeom prst="rect">
            <a:avLst/>
          </a:prstGeom>
        </p:spPr>
      </p:pic>
      <p:sp>
        <p:nvSpPr>
          <p:cNvPr id="82" name="object 82"/>
          <p:cNvSpPr/>
          <p:nvPr/>
        </p:nvSpPr>
        <p:spPr>
          <a:xfrm>
            <a:off x="1876971" y="2989211"/>
            <a:ext cx="38100" cy="128270"/>
          </a:xfrm>
          <a:custGeom>
            <a:avLst/>
            <a:gdLst/>
            <a:ahLst/>
            <a:cxnLst/>
            <a:rect l="l" t="t" r="r" b="b"/>
            <a:pathLst>
              <a:path w="38100" h="128269">
                <a:moveTo>
                  <a:pt x="4559" y="127889"/>
                </a:moveTo>
                <a:lnTo>
                  <a:pt x="0" y="127889"/>
                </a:lnTo>
                <a:lnTo>
                  <a:pt x="0" y="123329"/>
                </a:lnTo>
                <a:lnTo>
                  <a:pt x="1485" y="123329"/>
                </a:lnTo>
                <a:lnTo>
                  <a:pt x="4559" y="118770"/>
                </a:lnTo>
                <a:lnTo>
                  <a:pt x="13660" y="106558"/>
                </a:lnTo>
                <a:lnTo>
                  <a:pt x="20335" y="93067"/>
                </a:lnTo>
                <a:lnTo>
                  <a:pt x="24443" y="78720"/>
                </a:lnTo>
                <a:lnTo>
                  <a:pt x="25844" y="63944"/>
                </a:lnTo>
                <a:lnTo>
                  <a:pt x="24443" y="50062"/>
                </a:lnTo>
                <a:lnTo>
                  <a:pt x="20335" y="36172"/>
                </a:lnTo>
                <a:lnTo>
                  <a:pt x="13660" y="22850"/>
                </a:lnTo>
                <a:lnTo>
                  <a:pt x="4559" y="10668"/>
                </a:lnTo>
                <a:lnTo>
                  <a:pt x="1485" y="6108"/>
                </a:lnTo>
                <a:lnTo>
                  <a:pt x="0" y="6108"/>
                </a:lnTo>
                <a:lnTo>
                  <a:pt x="0" y="1536"/>
                </a:lnTo>
                <a:lnTo>
                  <a:pt x="3022" y="0"/>
                </a:lnTo>
                <a:lnTo>
                  <a:pt x="4559" y="0"/>
                </a:lnTo>
                <a:lnTo>
                  <a:pt x="12996" y="5283"/>
                </a:lnTo>
                <a:lnTo>
                  <a:pt x="24152" y="19418"/>
                </a:lnTo>
                <a:lnTo>
                  <a:pt x="33884" y="39829"/>
                </a:lnTo>
                <a:lnTo>
                  <a:pt x="38049" y="63944"/>
                </a:lnTo>
                <a:lnTo>
                  <a:pt x="33884" y="88712"/>
                </a:lnTo>
                <a:lnTo>
                  <a:pt x="24152" y="109051"/>
                </a:lnTo>
                <a:lnTo>
                  <a:pt x="12996" y="122823"/>
                </a:lnTo>
                <a:lnTo>
                  <a:pt x="4559" y="127889"/>
                </a:lnTo>
                <a:close/>
              </a:path>
            </a:pathLst>
          </a:custGeom>
          <a:solidFill>
            <a:srgbClr val="4A4B4D"/>
          </a:solidFill>
        </p:spPr>
        <p:txBody>
          <a:bodyPr wrap="square" lIns="0" tIns="0" rIns="0" bIns="0" rtlCol="0"/>
          <a:lstStyle/>
          <a:p>
            <a:endParaRPr/>
          </a:p>
        </p:txBody>
      </p:sp>
      <p:pic>
        <p:nvPicPr>
          <p:cNvPr id="86" name="object 86"/>
          <p:cNvPicPr/>
          <p:nvPr/>
        </p:nvPicPr>
        <p:blipFill>
          <a:blip r:embed="rId14" cstate="print"/>
          <a:srcRect t="-1" r="94092" b="-3923"/>
          <a:stretch>
            <a:fillRect/>
          </a:stretch>
        </p:blipFill>
        <p:spPr>
          <a:xfrm>
            <a:off x="1744511" y="3195814"/>
            <a:ext cx="198590" cy="132906"/>
          </a:xfrm>
          <a:prstGeom prst="rect">
            <a:avLst/>
          </a:prstGeom>
        </p:spPr>
      </p:pic>
      <p:pic>
        <p:nvPicPr>
          <p:cNvPr id="87" name="object 87"/>
          <p:cNvPicPr/>
          <p:nvPr/>
        </p:nvPicPr>
        <p:blipFill>
          <a:blip r:embed="rId15" cstate="print"/>
          <a:stretch>
            <a:fillRect/>
          </a:stretch>
        </p:blipFill>
        <p:spPr>
          <a:xfrm>
            <a:off x="1744510" y="3383195"/>
            <a:ext cx="1545082" cy="127901"/>
          </a:xfrm>
          <a:prstGeom prst="rect">
            <a:avLst/>
          </a:prstGeom>
        </p:spPr>
      </p:pic>
      <p:pic>
        <p:nvPicPr>
          <p:cNvPr id="88" name="object 88"/>
          <p:cNvPicPr/>
          <p:nvPr/>
        </p:nvPicPr>
        <p:blipFill>
          <a:blip r:embed="rId16" cstate="print"/>
          <a:stretch>
            <a:fillRect/>
          </a:stretch>
        </p:blipFill>
        <p:spPr>
          <a:xfrm>
            <a:off x="1744510" y="3579601"/>
            <a:ext cx="2341219" cy="129387"/>
          </a:xfrm>
          <a:prstGeom prst="rect">
            <a:avLst/>
          </a:prstGeom>
        </p:spPr>
      </p:pic>
      <p:pic>
        <p:nvPicPr>
          <p:cNvPr id="89" name="object 89"/>
          <p:cNvPicPr/>
          <p:nvPr/>
        </p:nvPicPr>
        <p:blipFill>
          <a:blip r:embed="rId17" cstate="print"/>
          <a:stretch>
            <a:fillRect/>
          </a:stretch>
        </p:blipFill>
        <p:spPr>
          <a:xfrm>
            <a:off x="1074737" y="3833804"/>
            <a:ext cx="412496" cy="153733"/>
          </a:xfrm>
          <a:prstGeom prst="rect">
            <a:avLst/>
          </a:prstGeom>
        </p:spPr>
      </p:pic>
      <p:pic>
        <p:nvPicPr>
          <p:cNvPr id="90" name="object 90"/>
          <p:cNvPicPr/>
          <p:nvPr/>
        </p:nvPicPr>
        <p:blipFill>
          <a:blip r:embed="rId18" cstate="print"/>
          <a:stretch>
            <a:fillRect/>
          </a:stretch>
        </p:blipFill>
        <p:spPr>
          <a:xfrm>
            <a:off x="1663852" y="3832267"/>
            <a:ext cx="949871" cy="153784"/>
          </a:xfrm>
          <a:prstGeom prst="rect">
            <a:avLst/>
          </a:prstGeom>
        </p:spPr>
      </p:pic>
      <p:sp>
        <p:nvSpPr>
          <p:cNvPr id="91" name="object 91"/>
          <p:cNvSpPr/>
          <p:nvPr/>
        </p:nvSpPr>
        <p:spPr>
          <a:xfrm>
            <a:off x="1662303" y="4084971"/>
            <a:ext cx="522605" cy="128270"/>
          </a:xfrm>
          <a:custGeom>
            <a:avLst/>
            <a:gdLst/>
            <a:ahLst/>
            <a:cxnLst/>
            <a:rect l="l" t="t" r="r" b="b"/>
            <a:pathLst>
              <a:path w="522605" h="128270">
                <a:moveTo>
                  <a:pt x="108102" y="10668"/>
                </a:moveTo>
                <a:lnTo>
                  <a:pt x="10668" y="10668"/>
                </a:lnTo>
                <a:lnTo>
                  <a:pt x="10668" y="22821"/>
                </a:lnTo>
                <a:lnTo>
                  <a:pt x="108102" y="22821"/>
                </a:lnTo>
                <a:lnTo>
                  <a:pt x="108102" y="10668"/>
                </a:lnTo>
                <a:close/>
              </a:path>
              <a:path w="522605" h="128270">
                <a:moveTo>
                  <a:pt x="117233" y="48717"/>
                </a:moveTo>
                <a:lnTo>
                  <a:pt x="0" y="48717"/>
                </a:lnTo>
                <a:lnTo>
                  <a:pt x="0" y="60921"/>
                </a:lnTo>
                <a:lnTo>
                  <a:pt x="56311" y="60921"/>
                </a:lnTo>
                <a:lnTo>
                  <a:pt x="56311" y="76098"/>
                </a:lnTo>
                <a:lnTo>
                  <a:pt x="30556" y="106235"/>
                </a:lnTo>
                <a:lnTo>
                  <a:pt x="18262" y="109588"/>
                </a:lnTo>
                <a:lnTo>
                  <a:pt x="13703" y="111125"/>
                </a:lnTo>
                <a:lnTo>
                  <a:pt x="10668" y="112661"/>
                </a:lnTo>
                <a:lnTo>
                  <a:pt x="10668" y="117221"/>
                </a:lnTo>
                <a:lnTo>
                  <a:pt x="12166" y="121793"/>
                </a:lnTo>
                <a:lnTo>
                  <a:pt x="16776" y="121793"/>
                </a:lnTo>
                <a:lnTo>
                  <a:pt x="56311" y="101790"/>
                </a:lnTo>
                <a:lnTo>
                  <a:pt x="70002" y="60921"/>
                </a:lnTo>
                <a:lnTo>
                  <a:pt x="117233" y="60921"/>
                </a:lnTo>
                <a:lnTo>
                  <a:pt x="117233" y="48717"/>
                </a:lnTo>
                <a:close/>
              </a:path>
              <a:path w="522605" h="128270">
                <a:moveTo>
                  <a:pt x="251180" y="57848"/>
                </a:moveTo>
                <a:lnTo>
                  <a:pt x="130924" y="57848"/>
                </a:lnTo>
                <a:lnTo>
                  <a:pt x="130924" y="70053"/>
                </a:lnTo>
                <a:lnTo>
                  <a:pt x="251180" y="70053"/>
                </a:lnTo>
                <a:lnTo>
                  <a:pt x="251180" y="57848"/>
                </a:lnTo>
                <a:close/>
              </a:path>
              <a:path w="522605" h="128270">
                <a:moveTo>
                  <a:pt x="380555" y="16764"/>
                </a:moveTo>
                <a:lnTo>
                  <a:pt x="374459" y="15227"/>
                </a:lnTo>
                <a:lnTo>
                  <a:pt x="264871" y="15227"/>
                </a:lnTo>
                <a:lnTo>
                  <a:pt x="264871" y="25895"/>
                </a:lnTo>
                <a:lnTo>
                  <a:pt x="267944" y="27381"/>
                </a:lnTo>
                <a:lnTo>
                  <a:pt x="365328" y="27381"/>
                </a:lnTo>
                <a:lnTo>
                  <a:pt x="365328" y="30454"/>
                </a:lnTo>
                <a:lnTo>
                  <a:pt x="362254" y="37414"/>
                </a:lnTo>
                <a:lnTo>
                  <a:pt x="353352" y="49491"/>
                </a:lnTo>
                <a:lnTo>
                  <a:pt x="339013" y="63855"/>
                </a:lnTo>
                <a:lnTo>
                  <a:pt x="319684" y="77635"/>
                </a:lnTo>
                <a:lnTo>
                  <a:pt x="315709" y="73926"/>
                </a:lnTo>
                <a:lnTo>
                  <a:pt x="310730" y="69646"/>
                </a:lnTo>
                <a:lnTo>
                  <a:pt x="298361" y="59385"/>
                </a:lnTo>
                <a:lnTo>
                  <a:pt x="296875" y="57848"/>
                </a:lnTo>
                <a:lnTo>
                  <a:pt x="293789" y="56311"/>
                </a:lnTo>
                <a:lnTo>
                  <a:pt x="287693" y="56311"/>
                </a:lnTo>
                <a:lnTo>
                  <a:pt x="286207" y="59385"/>
                </a:lnTo>
                <a:lnTo>
                  <a:pt x="286207" y="65481"/>
                </a:lnTo>
                <a:lnTo>
                  <a:pt x="292252" y="71539"/>
                </a:lnTo>
                <a:lnTo>
                  <a:pt x="296354" y="74295"/>
                </a:lnTo>
                <a:lnTo>
                  <a:pt x="303314" y="79743"/>
                </a:lnTo>
                <a:lnTo>
                  <a:pt x="311962" y="87185"/>
                </a:lnTo>
                <a:lnTo>
                  <a:pt x="321183" y="95897"/>
                </a:lnTo>
                <a:lnTo>
                  <a:pt x="327279" y="103530"/>
                </a:lnTo>
                <a:lnTo>
                  <a:pt x="331851" y="108102"/>
                </a:lnTo>
                <a:lnTo>
                  <a:pt x="336410" y="115684"/>
                </a:lnTo>
                <a:lnTo>
                  <a:pt x="339483" y="118770"/>
                </a:lnTo>
                <a:lnTo>
                  <a:pt x="347078" y="118770"/>
                </a:lnTo>
                <a:lnTo>
                  <a:pt x="350151" y="115684"/>
                </a:lnTo>
                <a:lnTo>
                  <a:pt x="350151" y="111125"/>
                </a:lnTo>
                <a:lnTo>
                  <a:pt x="348615" y="109588"/>
                </a:lnTo>
                <a:lnTo>
                  <a:pt x="347078" y="106565"/>
                </a:lnTo>
                <a:lnTo>
                  <a:pt x="343154" y="101104"/>
                </a:lnTo>
                <a:lnTo>
                  <a:pt x="338518" y="95923"/>
                </a:lnTo>
                <a:lnTo>
                  <a:pt x="333590" y="90728"/>
                </a:lnTo>
                <a:lnTo>
                  <a:pt x="328815" y="85229"/>
                </a:lnTo>
                <a:lnTo>
                  <a:pt x="369900" y="48717"/>
                </a:lnTo>
                <a:lnTo>
                  <a:pt x="379069" y="32004"/>
                </a:lnTo>
                <a:lnTo>
                  <a:pt x="380555" y="30454"/>
                </a:lnTo>
                <a:lnTo>
                  <a:pt x="380555" y="16764"/>
                </a:lnTo>
                <a:close/>
              </a:path>
              <a:path w="522605" h="128270">
                <a:moveTo>
                  <a:pt x="481025" y="62407"/>
                </a:moveTo>
                <a:lnTo>
                  <a:pt x="480453" y="49568"/>
                </a:lnTo>
                <a:lnTo>
                  <a:pt x="477608" y="36169"/>
                </a:lnTo>
                <a:lnTo>
                  <a:pt x="473900" y="30454"/>
                </a:lnTo>
                <a:lnTo>
                  <a:pt x="470763" y="25615"/>
                </a:lnTo>
                <a:lnTo>
                  <a:pt x="470357" y="25488"/>
                </a:lnTo>
                <a:lnTo>
                  <a:pt x="470357" y="62407"/>
                </a:lnTo>
                <a:lnTo>
                  <a:pt x="470357" y="65481"/>
                </a:lnTo>
                <a:lnTo>
                  <a:pt x="469988" y="77533"/>
                </a:lnTo>
                <a:lnTo>
                  <a:pt x="468299" y="88125"/>
                </a:lnTo>
                <a:lnTo>
                  <a:pt x="464604" y="94996"/>
                </a:lnTo>
                <a:lnTo>
                  <a:pt x="458203" y="97434"/>
                </a:lnTo>
                <a:lnTo>
                  <a:pt x="451802" y="94996"/>
                </a:lnTo>
                <a:lnTo>
                  <a:pt x="448119" y="88125"/>
                </a:lnTo>
                <a:lnTo>
                  <a:pt x="446443" y="77533"/>
                </a:lnTo>
                <a:lnTo>
                  <a:pt x="446087" y="65481"/>
                </a:lnTo>
                <a:lnTo>
                  <a:pt x="446062" y="62407"/>
                </a:lnTo>
                <a:lnTo>
                  <a:pt x="446227" y="52298"/>
                </a:lnTo>
                <a:lnTo>
                  <a:pt x="447560" y="41490"/>
                </a:lnTo>
                <a:lnTo>
                  <a:pt x="451167" y="33553"/>
                </a:lnTo>
                <a:lnTo>
                  <a:pt x="458203" y="30454"/>
                </a:lnTo>
                <a:lnTo>
                  <a:pt x="464604" y="32689"/>
                </a:lnTo>
                <a:lnTo>
                  <a:pt x="468299" y="39204"/>
                </a:lnTo>
                <a:lnTo>
                  <a:pt x="469976" y="49568"/>
                </a:lnTo>
                <a:lnTo>
                  <a:pt x="470065" y="52298"/>
                </a:lnTo>
                <a:lnTo>
                  <a:pt x="470357" y="62407"/>
                </a:lnTo>
                <a:lnTo>
                  <a:pt x="470357" y="25488"/>
                </a:lnTo>
                <a:lnTo>
                  <a:pt x="458203" y="21336"/>
                </a:lnTo>
                <a:lnTo>
                  <a:pt x="450608" y="21336"/>
                </a:lnTo>
                <a:lnTo>
                  <a:pt x="436918" y="65481"/>
                </a:lnTo>
                <a:lnTo>
                  <a:pt x="437248" y="78320"/>
                </a:lnTo>
                <a:lnTo>
                  <a:pt x="439572" y="91732"/>
                </a:lnTo>
                <a:lnTo>
                  <a:pt x="445897" y="102285"/>
                </a:lnTo>
                <a:lnTo>
                  <a:pt x="458203" y="106565"/>
                </a:lnTo>
                <a:lnTo>
                  <a:pt x="464299" y="106565"/>
                </a:lnTo>
                <a:lnTo>
                  <a:pt x="480491" y="76657"/>
                </a:lnTo>
                <a:lnTo>
                  <a:pt x="481025" y="62407"/>
                </a:lnTo>
                <a:close/>
              </a:path>
              <a:path w="522605" h="128270">
                <a:moveTo>
                  <a:pt x="522147" y="63944"/>
                </a:moveTo>
                <a:lnTo>
                  <a:pt x="517588" y="41084"/>
                </a:lnTo>
                <a:lnTo>
                  <a:pt x="517588" y="63944"/>
                </a:lnTo>
                <a:lnTo>
                  <a:pt x="513016" y="86715"/>
                </a:lnTo>
                <a:lnTo>
                  <a:pt x="500443" y="105625"/>
                </a:lnTo>
                <a:lnTo>
                  <a:pt x="481596" y="118554"/>
                </a:lnTo>
                <a:lnTo>
                  <a:pt x="458203" y="123329"/>
                </a:lnTo>
                <a:lnTo>
                  <a:pt x="435432" y="118554"/>
                </a:lnTo>
                <a:lnTo>
                  <a:pt x="416521" y="105625"/>
                </a:lnTo>
                <a:lnTo>
                  <a:pt x="403593" y="86715"/>
                </a:lnTo>
                <a:lnTo>
                  <a:pt x="398818" y="63944"/>
                </a:lnTo>
                <a:lnTo>
                  <a:pt x="403593" y="40551"/>
                </a:lnTo>
                <a:lnTo>
                  <a:pt x="416521" y="21704"/>
                </a:lnTo>
                <a:lnTo>
                  <a:pt x="435432" y="9131"/>
                </a:lnTo>
                <a:lnTo>
                  <a:pt x="458203" y="4559"/>
                </a:lnTo>
                <a:lnTo>
                  <a:pt x="481596" y="9131"/>
                </a:lnTo>
                <a:lnTo>
                  <a:pt x="500443" y="21704"/>
                </a:lnTo>
                <a:lnTo>
                  <a:pt x="513016" y="40538"/>
                </a:lnTo>
                <a:lnTo>
                  <a:pt x="517588" y="63944"/>
                </a:lnTo>
                <a:lnTo>
                  <a:pt x="517588" y="41084"/>
                </a:lnTo>
                <a:lnTo>
                  <a:pt x="482968" y="4851"/>
                </a:lnTo>
                <a:lnTo>
                  <a:pt x="458203" y="0"/>
                </a:lnTo>
                <a:lnTo>
                  <a:pt x="433425" y="4851"/>
                </a:lnTo>
                <a:lnTo>
                  <a:pt x="413092" y="18262"/>
                </a:lnTo>
                <a:lnTo>
                  <a:pt x="399313" y="38531"/>
                </a:lnTo>
                <a:lnTo>
                  <a:pt x="394258" y="63944"/>
                </a:lnTo>
                <a:lnTo>
                  <a:pt x="399313" y="88722"/>
                </a:lnTo>
                <a:lnTo>
                  <a:pt x="413092" y="109054"/>
                </a:lnTo>
                <a:lnTo>
                  <a:pt x="433425" y="122834"/>
                </a:lnTo>
                <a:lnTo>
                  <a:pt x="458203" y="127889"/>
                </a:lnTo>
                <a:lnTo>
                  <a:pt x="480491" y="123329"/>
                </a:lnTo>
                <a:lnTo>
                  <a:pt x="482968" y="122834"/>
                </a:lnTo>
                <a:lnTo>
                  <a:pt x="503301" y="109054"/>
                </a:lnTo>
                <a:lnTo>
                  <a:pt x="517080" y="88722"/>
                </a:lnTo>
                <a:lnTo>
                  <a:pt x="522147" y="63944"/>
                </a:lnTo>
                <a:close/>
              </a:path>
            </a:pathLst>
          </a:custGeom>
          <a:solidFill>
            <a:srgbClr val="4A4B4D"/>
          </a:solidFill>
        </p:spPr>
        <p:txBody>
          <a:bodyPr wrap="square" lIns="0" tIns="0" rIns="0" bIns="0" rtlCol="0"/>
          <a:lstStyle/>
          <a:p>
            <a:endParaRPr/>
          </a:p>
        </p:txBody>
      </p:sp>
      <p:pic>
        <p:nvPicPr>
          <p:cNvPr id="92" name="object 92"/>
          <p:cNvPicPr/>
          <p:nvPr/>
        </p:nvPicPr>
        <p:blipFill>
          <a:blip r:embed="rId19" cstate="print"/>
          <a:stretch>
            <a:fillRect/>
          </a:stretch>
        </p:blipFill>
        <p:spPr>
          <a:xfrm>
            <a:off x="2365578" y="4084972"/>
            <a:ext cx="1423339" cy="126352"/>
          </a:xfrm>
          <a:prstGeom prst="rect">
            <a:avLst/>
          </a:prstGeom>
        </p:spPr>
      </p:pic>
      <p:sp>
        <p:nvSpPr>
          <p:cNvPr id="93" name="object 93"/>
          <p:cNvSpPr/>
          <p:nvPr/>
        </p:nvSpPr>
        <p:spPr>
          <a:xfrm>
            <a:off x="1662303" y="4282863"/>
            <a:ext cx="522605" cy="128270"/>
          </a:xfrm>
          <a:custGeom>
            <a:avLst/>
            <a:gdLst/>
            <a:ahLst/>
            <a:cxnLst/>
            <a:rect l="l" t="t" r="r" b="b"/>
            <a:pathLst>
              <a:path w="522605" h="128270">
                <a:moveTo>
                  <a:pt x="108102" y="10668"/>
                </a:moveTo>
                <a:lnTo>
                  <a:pt x="10668" y="10668"/>
                </a:lnTo>
                <a:lnTo>
                  <a:pt x="10668" y="22821"/>
                </a:lnTo>
                <a:lnTo>
                  <a:pt x="108102" y="22821"/>
                </a:lnTo>
                <a:lnTo>
                  <a:pt x="108102" y="10668"/>
                </a:lnTo>
                <a:close/>
              </a:path>
              <a:path w="522605" h="128270">
                <a:moveTo>
                  <a:pt x="117233" y="48717"/>
                </a:moveTo>
                <a:lnTo>
                  <a:pt x="0" y="48717"/>
                </a:lnTo>
                <a:lnTo>
                  <a:pt x="0" y="60921"/>
                </a:lnTo>
                <a:lnTo>
                  <a:pt x="56311" y="60921"/>
                </a:lnTo>
                <a:lnTo>
                  <a:pt x="56311" y="76098"/>
                </a:lnTo>
                <a:lnTo>
                  <a:pt x="30556" y="106235"/>
                </a:lnTo>
                <a:lnTo>
                  <a:pt x="18262" y="109588"/>
                </a:lnTo>
                <a:lnTo>
                  <a:pt x="13703" y="111125"/>
                </a:lnTo>
                <a:lnTo>
                  <a:pt x="10668" y="111125"/>
                </a:lnTo>
                <a:lnTo>
                  <a:pt x="10668" y="117233"/>
                </a:lnTo>
                <a:lnTo>
                  <a:pt x="12166" y="121793"/>
                </a:lnTo>
                <a:lnTo>
                  <a:pt x="16776" y="121793"/>
                </a:lnTo>
                <a:lnTo>
                  <a:pt x="56311" y="101790"/>
                </a:lnTo>
                <a:lnTo>
                  <a:pt x="70002" y="60921"/>
                </a:lnTo>
                <a:lnTo>
                  <a:pt x="117233" y="60921"/>
                </a:lnTo>
                <a:lnTo>
                  <a:pt x="117233" y="48717"/>
                </a:lnTo>
                <a:close/>
              </a:path>
              <a:path w="522605" h="128270">
                <a:moveTo>
                  <a:pt x="251180" y="57848"/>
                </a:moveTo>
                <a:lnTo>
                  <a:pt x="130924" y="57848"/>
                </a:lnTo>
                <a:lnTo>
                  <a:pt x="130924" y="70053"/>
                </a:lnTo>
                <a:lnTo>
                  <a:pt x="251180" y="70053"/>
                </a:lnTo>
                <a:lnTo>
                  <a:pt x="251180" y="57848"/>
                </a:lnTo>
                <a:close/>
              </a:path>
              <a:path w="522605" h="128270">
                <a:moveTo>
                  <a:pt x="380555" y="16764"/>
                </a:moveTo>
                <a:lnTo>
                  <a:pt x="374459" y="15227"/>
                </a:lnTo>
                <a:lnTo>
                  <a:pt x="264871" y="15227"/>
                </a:lnTo>
                <a:lnTo>
                  <a:pt x="264871" y="25895"/>
                </a:lnTo>
                <a:lnTo>
                  <a:pt x="267944" y="27381"/>
                </a:lnTo>
                <a:lnTo>
                  <a:pt x="365328" y="27381"/>
                </a:lnTo>
                <a:lnTo>
                  <a:pt x="365328" y="30454"/>
                </a:lnTo>
                <a:lnTo>
                  <a:pt x="362254" y="37414"/>
                </a:lnTo>
                <a:lnTo>
                  <a:pt x="353352" y="49491"/>
                </a:lnTo>
                <a:lnTo>
                  <a:pt x="339013" y="63855"/>
                </a:lnTo>
                <a:lnTo>
                  <a:pt x="319684" y="77635"/>
                </a:lnTo>
                <a:lnTo>
                  <a:pt x="315709" y="73926"/>
                </a:lnTo>
                <a:lnTo>
                  <a:pt x="310730" y="69646"/>
                </a:lnTo>
                <a:lnTo>
                  <a:pt x="298361" y="59385"/>
                </a:lnTo>
                <a:lnTo>
                  <a:pt x="296875" y="56362"/>
                </a:lnTo>
                <a:lnTo>
                  <a:pt x="287693" y="56362"/>
                </a:lnTo>
                <a:lnTo>
                  <a:pt x="286207" y="59385"/>
                </a:lnTo>
                <a:lnTo>
                  <a:pt x="286207" y="65481"/>
                </a:lnTo>
                <a:lnTo>
                  <a:pt x="292252" y="71539"/>
                </a:lnTo>
                <a:lnTo>
                  <a:pt x="296354" y="74295"/>
                </a:lnTo>
                <a:lnTo>
                  <a:pt x="303314" y="79743"/>
                </a:lnTo>
                <a:lnTo>
                  <a:pt x="311962" y="87185"/>
                </a:lnTo>
                <a:lnTo>
                  <a:pt x="321183" y="95897"/>
                </a:lnTo>
                <a:lnTo>
                  <a:pt x="327279" y="103530"/>
                </a:lnTo>
                <a:lnTo>
                  <a:pt x="331851" y="108102"/>
                </a:lnTo>
                <a:lnTo>
                  <a:pt x="336410" y="115684"/>
                </a:lnTo>
                <a:lnTo>
                  <a:pt x="339483" y="118770"/>
                </a:lnTo>
                <a:lnTo>
                  <a:pt x="347078" y="118770"/>
                </a:lnTo>
                <a:lnTo>
                  <a:pt x="350151" y="115684"/>
                </a:lnTo>
                <a:lnTo>
                  <a:pt x="350151" y="111125"/>
                </a:lnTo>
                <a:lnTo>
                  <a:pt x="348615" y="109588"/>
                </a:lnTo>
                <a:lnTo>
                  <a:pt x="347078" y="106565"/>
                </a:lnTo>
                <a:lnTo>
                  <a:pt x="343154" y="101104"/>
                </a:lnTo>
                <a:lnTo>
                  <a:pt x="338518" y="95923"/>
                </a:lnTo>
                <a:lnTo>
                  <a:pt x="333590" y="90754"/>
                </a:lnTo>
                <a:lnTo>
                  <a:pt x="328815" y="85280"/>
                </a:lnTo>
                <a:lnTo>
                  <a:pt x="336080" y="80606"/>
                </a:lnTo>
                <a:lnTo>
                  <a:pt x="339966" y="77635"/>
                </a:lnTo>
                <a:lnTo>
                  <a:pt x="345922" y="73088"/>
                </a:lnTo>
                <a:lnTo>
                  <a:pt x="357492" y="62141"/>
                </a:lnTo>
                <a:lnTo>
                  <a:pt x="369900" y="47180"/>
                </a:lnTo>
                <a:lnTo>
                  <a:pt x="374459" y="41122"/>
                </a:lnTo>
                <a:lnTo>
                  <a:pt x="379069" y="32004"/>
                </a:lnTo>
                <a:lnTo>
                  <a:pt x="380555" y="30454"/>
                </a:lnTo>
                <a:lnTo>
                  <a:pt x="380555" y="16764"/>
                </a:lnTo>
                <a:close/>
              </a:path>
              <a:path w="522605" h="128270">
                <a:moveTo>
                  <a:pt x="465836" y="24358"/>
                </a:moveTo>
                <a:lnTo>
                  <a:pt x="464299" y="21336"/>
                </a:lnTo>
                <a:lnTo>
                  <a:pt x="458203" y="21336"/>
                </a:lnTo>
                <a:lnTo>
                  <a:pt x="458203" y="24358"/>
                </a:lnTo>
                <a:lnTo>
                  <a:pt x="456666" y="27381"/>
                </a:lnTo>
                <a:lnTo>
                  <a:pt x="456666" y="28917"/>
                </a:lnTo>
                <a:lnTo>
                  <a:pt x="453631" y="38049"/>
                </a:lnTo>
                <a:lnTo>
                  <a:pt x="442976" y="38049"/>
                </a:lnTo>
                <a:lnTo>
                  <a:pt x="441477" y="39585"/>
                </a:lnTo>
                <a:lnTo>
                  <a:pt x="438404" y="39585"/>
                </a:lnTo>
                <a:lnTo>
                  <a:pt x="438404" y="45694"/>
                </a:lnTo>
                <a:lnTo>
                  <a:pt x="439940" y="47180"/>
                </a:lnTo>
                <a:lnTo>
                  <a:pt x="455168" y="47180"/>
                </a:lnTo>
                <a:lnTo>
                  <a:pt x="455168" y="105029"/>
                </a:lnTo>
                <a:lnTo>
                  <a:pt x="458203" y="106565"/>
                </a:lnTo>
                <a:lnTo>
                  <a:pt x="462762" y="106565"/>
                </a:lnTo>
                <a:lnTo>
                  <a:pt x="465836" y="105029"/>
                </a:lnTo>
                <a:lnTo>
                  <a:pt x="465836" y="24358"/>
                </a:lnTo>
                <a:close/>
              </a:path>
              <a:path w="522605" h="128270">
                <a:moveTo>
                  <a:pt x="522147" y="63944"/>
                </a:moveTo>
                <a:lnTo>
                  <a:pt x="517588" y="41084"/>
                </a:lnTo>
                <a:lnTo>
                  <a:pt x="517588" y="63944"/>
                </a:lnTo>
                <a:lnTo>
                  <a:pt x="513016" y="86715"/>
                </a:lnTo>
                <a:lnTo>
                  <a:pt x="500443" y="105625"/>
                </a:lnTo>
                <a:lnTo>
                  <a:pt x="481596" y="118554"/>
                </a:lnTo>
                <a:lnTo>
                  <a:pt x="458203" y="123329"/>
                </a:lnTo>
                <a:lnTo>
                  <a:pt x="435432" y="118554"/>
                </a:lnTo>
                <a:lnTo>
                  <a:pt x="416521" y="105625"/>
                </a:lnTo>
                <a:lnTo>
                  <a:pt x="403593" y="86715"/>
                </a:lnTo>
                <a:lnTo>
                  <a:pt x="398818" y="63944"/>
                </a:lnTo>
                <a:lnTo>
                  <a:pt x="403593" y="40538"/>
                </a:lnTo>
                <a:lnTo>
                  <a:pt x="416521" y="21704"/>
                </a:lnTo>
                <a:lnTo>
                  <a:pt x="435432" y="9131"/>
                </a:lnTo>
                <a:lnTo>
                  <a:pt x="458203" y="4559"/>
                </a:lnTo>
                <a:lnTo>
                  <a:pt x="481596" y="9131"/>
                </a:lnTo>
                <a:lnTo>
                  <a:pt x="500443" y="21704"/>
                </a:lnTo>
                <a:lnTo>
                  <a:pt x="513016" y="40538"/>
                </a:lnTo>
                <a:lnTo>
                  <a:pt x="517588" y="63944"/>
                </a:lnTo>
                <a:lnTo>
                  <a:pt x="517588" y="41084"/>
                </a:lnTo>
                <a:lnTo>
                  <a:pt x="482968" y="4851"/>
                </a:lnTo>
                <a:lnTo>
                  <a:pt x="458203" y="0"/>
                </a:lnTo>
                <a:lnTo>
                  <a:pt x="433425" y="4851"/>
                </a:lnTo>
                <a:lnTo>
                  <a:pt x="413092" y="18262"/>
                </a:lnTo>
                <a:lnTo>
                  <a:pt x="399313" y="38531"/>
                </a:lnTo>
                <a:lnTo>
                  <a:pt x="394258" y="63944"/>
                </a:lnTo>
                <a:lnTo>
                  <a:pt x="399313" y="88722"/>
                </a:lnTo>
                <a:lnTo>
                  <a:pt x="413092" y="109054"/>
                </a:lnTo>
                <a:lnTo>
                  <a:pt x="433425" y="122834"/>
                </a:lnTo>
                <a:lnTo>
                  <a:pt x="458203" y="127889"/>
                </a:lnTo>
                <a:lnTo>
                  <a:pt x="480491" y="123329"/>
                </a:lnTo>
                <a:lnTo>
                  <a:pt x="482968" y="122834"/>
                </a:lnTo>
                <a:lnTo>
                  <a:pt x="503301" y="109054"/>
                </a:lnTo>
                <a:lnTo>
                  <a:pt x="517080" y="88722"/>
                </a:lnTo>
                <a:lnTo>
                  <a:pt x="522147" y="63944"/>
                </a:lnTo>
                <a:close/>
              </a:path>
            </a:pathLst>
          </a:custGeom>
          <a:solidFill>
            <a:srgbClr val="4A4B4D"/>
          </a:solidFill>
        </p:spPr>
        <p:txBody>
          <a:bodyPr wrap="square" lIns="0" tIns="0" rIns="0" bIns="0" rtlCol="0"/>
          <a:lstStyle/>
          <a:p>
            <a:endParaRPr/>
          </a:p>
        </p:txBody>
      </p:sp>
      <p:pic>
        <p:nvPicPr>
          <p:cNvPr id="94" name="object 94"/>
          <p:cNvPicPr/>
          <p:nvPr/>
        </p:nvPicPr>
        <p:blipFill>
          <a:blip r:embed="rId20" cstate="print"/>
          <a:stretch>
            <a:fillRect/>
          </a:stretch>
        </p:blipFill>
        <p:spPr>
          <a:xfrm>
            <a:off x="2365578" y="4281326"/>
            <a:ext cx="1925688" cy="127888"/>
          </a:xfrm>
          <a:prstGeom prst="rect">
            <a:avLst/>
          </a:prstGeom>
        </p:spPr>
      </p:pic>
      <p:sp>
        <p:nvSpPr>
          <p:cNvPr id="95" name="object 95"/>
          <p:cNvSpPr/>
          <p:nvPr/>
        </p:nvSpPr>
        <p:spPr>
          <a:xfrm>
            <a:off x="1662303" y="4480754"/>
            <a:ext cx="522605" cy="128270"/>
          </a:xfrm>
          <a:custGeom>
            <a:avLst/>
            <a:gdLst/>
            <a:ahLst/>
            <a:cxnLst/>
            <a:rect l="l" t="t" r="r" b="b"/>
            <a:pathLst>
              <a:path w="522605" h="128270">
                <a:moveTo>
                  <a:pt x="108102" y="10668"/>
                </a:moveTo>
                <a:lnTo>
                  <a:pt x="10668" y="10668"/>
                </a:lnTo>
                <a:lnTo>
                  <a:pt x="10668" y="22821"/>
                </a:lnTo>
                <a:lnTo>
                  <a:pt x="108102" y="22821"/>
                </a:lnTo>
                <a:lnTo>
                  <a:pt x="108102" y="10668"/>
                </a:lnTo>
                <a:close/>
              </a:path>
              <a:path w="522605" h="128270">
                <a:moveTo>
                  <a:pt x="117233" y="48717"/>
                </a:moveTo>
                <a:lnTo>
                  <a:pt x="0" y="48717"/>
                </a:lnTo>
                <a:lnTo>
                  <a:pt x="0" y="60921"/>
                </a:lnTo>
                <a:lnTo>
                  <a:pt x="56311" y="60921"/>
                </a:lnTo>
                <a:lnTo>
                  <a:pt x="56311" y="76098"/>
                </a:lnTo>
                <a:lnTo>
                  <a:pt x="30556" y="106248"/>
                </a:lnTo>
                <a:lnTo>
                  <a:pt x="18262" y="109639"/>
                </a:lnTo>
                <a:lnTo>
                  <a:pt x="13703" y="111125"/>
                </a:lnTo>
                <a:lnTo>
                  <a:pt x="10668" y="111125"/>
                </a:lnTo>
                <a:lnTo>
                  <a:pt x="10668" y="117233"/>
                </a:lnTo>
                <a:lnTo>
                  <a:pt x="12166" y="121793"/>
                </a:lnTo>
                <a:lnTo>
                  <a:pt x="16776" y="121793"/>
                </a:lnTo>
                <a:lnTo>
                  <a:pt x="56311" y="101574"/>
                </a:lnTo>
                <a:lnTo>
                  <a:pt x="70002" y="60921"/>
                </a:lnTo>
                <a:lnTo>
                  <a:pt x="117233" y="60921"/>
                </a:lnTo>
                <a:lnTo>
                  <a:pt x="117233" y="48717"/>
                </a:lnTo>
                <a:close/>
              </a:path>
              <a:path w="522605" h="128270">
                <a:moveTo>
                  <a:pt x="251180" y="57848"/>
                </a:moveTo>
                <a:lnTo>
                  <a:pt x="130924" y="57848"/>
                </a:lnTo>
                <a:lnTo>
                  <a:pt x="130924" y="70053"/>
                </a:lnTo>
                <a:lnTo>
                  <a:pt x="251180" y="70053"/>
                </a:lnTo>
                <a:lnTo>
                  <a:pt x="251180" y="57848"/>
                </a:lnTo>
                <a:close/>
              </a:path>
              <a:path w="522605" h="128270">
                <a:moveTo>
                  <a:pt x="380555" y="16764"/>
                </a:moveTo>
                <a:lnTo>
                  <a:pt x="374459" y="15227"/>
                </a:lnTo>
                <a:lnTo>
                  <a:pt x="264871" y="15227"/>
                </a:lnTo>
                <a:lnTo>
                  <a:pt x="264871" y="25895"/>
                </a:lnTo>
                <a:lnTo>
                  <a:pt x="267944" y="27432"/>
                </a:lnTo>
                <a:lnTo>
                  <a:pt x="365328" y="27432"/>
                </a:lnTo>
                <a:lnTo>
                  <a:pt x="365328" y="30467"/>
                </a:lnTo>
                <a:lnTo>
                  <a:pt x="362254" y="37414"/>
                </a:lnTo>
                <a:lnTo>
                  <a:pt x="353352" y="49504"/>
                </a:lnTo>
                <a:lnTo>
                  <a:pt x="339013" y="63855"/>
                </a:lnTo>
                <a:lnTo>
                  <a:pt x="319684" y="77635"/>
                </a:lnTo>
                <a:lnTo>
                  <a:pt x="315709" y="73723"/>
                </a:lnTo>
                <a:lnTo>
                  <a:pt x="310730" y="69088"/>
                </a:lnTo>
                <a:lnTo>
                  <a:pt x="304901" y="64173"/>
                </a:lnTo>
                <a:lnTo>
                  <a:pt x="298361" y="59385"/>
                </a:lnTo>
                <a:lnTo>
                  <a:pt x="296875" y="56362"/>
                </a:lnTo>
                <a:lnTo>
                  <a:pt x="287693" y="56362"/>
                </a:lnTo>
                <a:lnTo>
                  <a:pt x="286207" y="59385"/>
                </a:lnTo>
                <a:lnTo>
                  <a:pt x="286207" y="65481"/>
                </a:lnTo>
                <a:lnTo>
                  <a:pt x="289229" y="68516"/>
                </a:lnTo>
                <a:lnTo>
                  <a:pt x="292252" y="70053"/>
                </a:lnTo>
                <a:lnTo>
                  <a:pt x="296354" y="73660"/>
                </a:lnTo>
                <a:lnTo>
                  <a:pt x="303314" y="79552"/>
                </a:lnTo>
                <a:lnTo>
                  <a:pt x="311962" y="87160"/>
                </a:lnTo>
                <a:lnTo>
                  <a:pt x="321183" y="95897"/>
                </a:lnTo>
                <a:lnTo>
                  <a:pt x="327279" y="103530"/>
                </a:lnTo>
                <a:lnTo>
                  <a:pt x="331851" y="108102"/>
                </a:lnTo>
                <a:lnTo>
                  <a:pt x="336410" y="115684"/>
                </a:lnTo>
                <a:lnTo>
                  <a:pt x="339483" y="118770"/>
                </a:lnTo>
                <a:lnTo>
                  <a:pt x="347078" y="118770"/>
                </a:lnTo>
                <a:lnTo>
                  <a:pt x="350151" y="115684"/>
                </a:lnTo>
                <a:lnTo>
                  <a:pt x="350151" y="111125"/>
                </a:lnTo>
                <a:lnTo>
                  <a:pt x="348615" y="109639"/>
                </a:lnTo>
                <a:lnTo>
                  <a:pt x="347078" y="106565"/>
                </a:lnTo>
                <a:lnTo>
                  <a:pt x="343154" y="101104"/>
                </a:lnTo>
                <a:lnTo>
                  <a:pt x="338518" y="95923"/>
                </a:lnTo>
                <a:lnTo>
                  <a:pt x="333590" y="90754"/>
                </a:lnTo>
                <a:lnTo>
                  <a:pt x="328815" y="85280"/>
                </a:lnTo>
                <a:lnTo>
                  <a:pt x="336080" y="80632"/>
                </a:lnTo>
                <a:lnTo>
                  <a:pt x="339991" y="77635"/>
                </a:lnTo>
                <a:lnTo>
                  <a:pt x="345922" y="73101"/>
                </a:lnTo>
                <a:lnTo>
                  <a:pt x="357492" y="62153"/>
                </a:lnTo>
                <a:lnTo>
                  <a:pt x="369900" y="47180"/>
                </a:lnTo>
                <a:lnTo>
                  <a:pt x="374459" y="41122"/>
                </a:lnTo>
                <a:lnTo>
                  <a:pt x="379069" y="32004"/>
                </a:lnTo>
                <a:lnTo>
                  <a:pt x="380555" y="30467"/>
                </a:lnTo>
                <a:lnTo>
                  <a:pt x="380555" y="16764"/>
                </a:lnTo>
                <a:close/>
              </a:path>
              <a:path w="522605" h="128270">
                <a:moveTo>
                  <a:pt x="479526" y="44157"/>
                </a:moveTo>
                <a:lnTo>
                  <a:pt x="458203" y="21336"/>
                </a:lnTo>
                <a:lnTo>
                  <a:pt x="445897" y="24930"/>
                </a:lnTo>
                <a:lnTo>
                  <a:pt x="439572" y="32943"/>
                </a:lnTo>
                <a:lnTo>
                  <a:pt x="437248" y="41249"/>
                </a:lnTo>
                <a:lnTo>
                  <a:pt x="437032" y="44157"/>
                </a:lnTo>
                <a:lnTo>
                  <a:pt x="436918" y="48717"/>
                </a:lnTo>
                <a:lnTo>
                  <a:pt x="438404" y="51739"/>
                </a:lnTo>
                <a:lnTo>
                  <a:pt x="446049" y="51739"/>
                </a:lnTo>
                <a:lnTo>
                  <a:pt x="446049" y="48717"/>
                </a:lnTo>
                <a:lnTo>
                  <a:pt x="447535" y="44157"/>
                </a:lnTo>
                <a:lnTo>
                  <a:pt x="447535" y="38049"/>
                </a:lnTo>
                <a:lnTo>
                  <a:pt x="450608" y="30467"/>
                </a:lnTo>
                <a:lnTo>
                  <a:pt x="467334" y="30467"/>
                </a:lnTo>
                <a:lnTo>
                  <a:pt x="468871" y="38049"/>
                </a:lnTo>
                <a:lnTo>
                  <a:pt x="447573" y="73875"/>
                </a:lnTo>
                <a:lnTo>
                  <a:pt x="441655" y="80518"/>
                </a:lnTo>
                <a:lnTo>
                  <a:pt x="437159" y="87998"/>
                </a:lnTo>
                <a:lnTo>
                  <a:pt x="435381" y="95897"/>
                </a:lnTo>
                <a:lnTo>
                  <a:pt x="435381" y="98971"/>
                </a:lnTo>
                <a:lnTo>
                  <a:pt x="436918" y="103530"/>
                </a:lnTo>
                <a:lnTo>
                  <a:pt x="477989" y="103530"/>
                </a:lnTo>
                <a:lnTo>
                  <a:pt x="479526" y="101993"/>
                </a:lnTo>
                <a:lnTo>
                  <a:pt x="479526" y="97434"/>
                </a:lnTo>
                <a:lnTo>
                  <a:pt x="477989" y="94411"/>
                </a:lnTo>
                <a:lnTo>
                  <a:pt x="447535" y="94411"/>
                </a:lnTo>
                <a:lnTo>
                  <a:pt x="447535" y="85280"/>
                </a:lnTo>
                <a:lnTo>
                  <a:pt x="459740" y="74612"/>
                </a:lnTo>
                <a:lnTo>
                  <a:pt x="468604" y="66636"/>
                </a:lnTo>
                <a:lnTo>
                  <a:pt x="474764" y="59944"/>
                </a:lnTo>
                <a:lnTo>
                  <a:pt x="478358" y="52984"/>
                </a:lnTo>
                <a:lnTo>
                  <a:pt x="479526" y="44157"/>
                </a:lnTo>
                <a:close/>
              </a:path>
              <a:path w="522605" h="128270">
                <a:moveTo>
                  <a:pt x="522147" y="63944"/>
                </a:moveTo>
                <a:lnTo>
                  <a:pt x="517588" y="41109"/>
                </a:lnTo>
                <a:lnTo>
                  <a:pt x="517588" y="63944"/>
                </a:lnTo>
                <a:lnTo>
                  <a:pt x="513016" y="86715"/>
                </a:lnTo>
                <a:lnTo>
                  <a:pt x="500443" y="105625"/>
                </a:lnTo>
                <a:lnTo>
                  <a:pt x="481596" y="118554"/>
                </a:lnTo>
                <a:lnTo>
                  <a:pt x="458203" y="123329"/>
                </a:lnTo>
                <a:lnTo>
                  <a:pt x="435432" y="118554"/>
                </a:lnTo>
                <a:lnTo>
                  <a:pt x="416521" y="105625"/>
                </a:lnTo>
                <a:lnTo>
                  <a:pt x="403593" y="86715"/>
                </a:lnTo>
                <a:lnTo>
                  <a:pt x="398818" y="63944"/>
                </a:lnTo>
                <a:lnTo>
                  <a:pt x="403593" y="40551"/>
                </a:lnTo>
                <a:lnTo>
                  <a:pt x="416521" y="21704"/>
                </a:lnTo>
                <a:lnTo>
                  <a:pt x="435432" y="9131"/>
                </a:lnTo>
                <a:lnTo>
                  <a:pt x="458203" y="4559"/>
                </a:lnTo>
                <a:lnTo>
                  <a:pt x="481596" y="9131"/>
                </a:lnTo>
                <a:lnTo>
                  <a:pt x="500443" y="21704"/>
                </a:lnTo>
                <a:lnTo>
                  <a:pt x="513016" y="40551"/>
                </a:lnTo>
                <a:lnTo>
                  <a:pt x="517588" y="63944"/>
                </a:lnTo>
                <a:lnTo>
                  <a:pt x="517588" y="41109"/>
                </a:lnTo>
                <a:lnTo>
                  <a:pt x="482968" y="4864"/>
                </a:lnTo>
                <a:lnTo>
                  <a:pt x="458203" y="0"/>
                </a:lnTo>
                <a:lnTo>
                  <a:pt x="433425" y="4864"/>
                </a:lnTo>
                <a:lnTo>
                  <a:pt x="413092" y="18288"/>
                </a:lnTo>
                <a:lnTo>
                  <a:pt x="399313" y="38557"/>
                </a:lnTo>
                <a:lnTo>
                  <a:pt x="394258" y="63944"/>
                </a:lnTo>
                <a:lnTo>
                  <a:pt x="399313" y="88722"/>
                </a:lnTo>
                <a:lnTo>
                  <a:pt x="413092" y="109054"/>
                </a:lnTo>
                <a:lnTo>
                  <a:pt x="433425" y="122834"/>
                </a:lnTo>
                <a:lnTo>
                  <a:pt x="458203" y="127889"/>
                </a:lnTo>
                <a:lnTo>
                  <a:pt x="480491" y="123329"/>
                </a:lnTo>
                <a:lnTo>
                  <a:pt x="482968" y="122834"/>
                </a:lnTo>
                <a:lnTo>
                  <a:pt x="503301" y="109054"/>
                </a:lnTo>
                <a:lnTo>
                  <a:pt x="517080" y="88722"/>
                </a:lnTo>
                <a:lnTo>
                  <a:pt x="522147" y="63944"/>
                </a:lnTo>
                <a:close/>
              </a:path>
            </a:pathLst>
          </a:custGeom>
          <a:solidFill>
            <a:srgbClr val="4A4B4D"/>
          </a:solidFill>
        </p:spPr>
        <p:txBody>
          <a:bodyPr wrap="square" lIns="0" tIns="0" rIns="0" bIns="0" rtlCol="0"/>
          <a:lstStyle/>
          <a:p>
            <a:endParaRPr/>
          </a:p>
        </p:txBody>
      </p:sp>
      <p:pic>
        <p:nvPicPr>
          <p:cNvPr id="96" name="object 96"/>
          <p:cNvPicPr/>
          <p:nvPr/>
        </p:nvPicPr>
        <p:blipFill>
          <a:blip r:embed="rId21" cstate="print"/>
          <a:stretch>
            <a:fillRect/>
          </a:stretch>
        </p:blipFill>
        <p:spPr>
          <a:xfrm>
            <a:off x="2365578" y="4480755"/>
            <a:ext cx="1421803" cy="126352"/>
          </a:xfrm>
          <a:prstGeom prst="rect">
            <a:avLst/>
          </a:prstGeom>
        </p:spPr>
      </p:pic>
      <p:pic>
        <p:nvPicPr>
          <p:cNvPr id="97" name="object 97"/>
          <p:cNvPicPr/>
          <p:nvPr/>
        </p:nvPicPr>
        <p:blipFill>
          <a:blip r:embed="rId22" cstate="print"/>
          <a:stretch>
            <a:fillRect/>
          </a:stretch>
        </p:blipFill>
        <p:spPr>
          <a:xfrm>
            <a:off x="3890911" y="4480755"/>
            <a:ext cx="825055" cy="126352"/>
          </a:xfrm>
          <a:prstGeom prst="rect">
            <a:avLst/>
          </a:prstGeom>
        </p:spPr>
      </p:pic>
      <p:sp>
        <p:nvSpPr>
          <p:cNvPr id="98" name="object 98"/>
          <p:cNvSpPr/>
          <p:nvPr/>
        </p:nvSpPr>
        <p:spPr>
          <a:xfrm>
            <a:off x="1662303" y="4678646"/>
            <a:ext cx="522605" cy="128270"/>
          </a:xfrm>
          <a:custGeom>
            <a:avLst/>
            <a:gdLst/>
            <a:ahLst/>
            <a:cxnLst/>
            <a:rect l="l" t="t" r="r" b="b"/>
            <a:pathLst>
              <a:path w="522605" h="128270">
                <a:moveTo>
                  <a:pt x="108102" y="10668"/>
                </a:moveTo>
                <a:lnTo>
                  <a:pt x="10668" y="10668"/>
                </a:lnTo>
                <a:lnTo>
                  <a:pt x="10668" y="22872"/>
                </a:lnTo>
                <a:lnTo>
                  <a:pt x="108102" y="22872"/>
                </a:lnTo>
                <a:lnTo>
                  <a:pt x="108102" y="10668"/>
                </a:lnTo>
                <a:close/>
              </a:path>
              <a:path w="522605" h="128270">
                <a:moveTo>
                  <a:pt x="117233" y="48717"/>
                </a:moveTo>
                <a:lnTo>
                  <a:pt x="0" y="48717"/>
                </a:lnTo>
                <a:lnTo>
                  <a:pt x="0" y="60921"/>
                </a:lnTo>
                <a:lnTo>
                  <a:pt x="56311" y="60921"/>
                </a:lnTo>
                <a:lnTo>
                  <a:pt x="56311" y="76098"/>
                </a:lnTo>
                <a:lnTo>
                  <a:pt x="30556" y="106248"/>
                </a:lnTo>
                <a:lnTo>
                  <a:pt x="18262" y="109639"/>
                </a:lnTo>
                <a:lnTo>
                  <a:pt x="13703" y="111125"/>
                </a:lnTo>
                <a:lnTo>
                  <a:pt x="10668" y="111125"/>
                </a:lnTo>
                <a:lnTo>
                  <a:pt x="10668" y="117233"/>
                </a:lnTo>
                <a:lnTo>
                  <a:pt x="12166" y="121793"/>
                </a:lnTo>
                <a:lnTo>
                  <a:pt x="16776" y="121793"/>
                </a:lnTo>
                <a:lnTo>
                  <a:pt x="56311" y="101574"/>
                </a:lnTo>
                <a:lnTo>
                  <a:pt x="70002" y="60921"/>
                </a:lnTo>
                <a:lnTo>
                  <a:pt x="117233" y="60921"/>
                </a:lnTo>
                <a:lnTo>
                  <a:pt x="117233" y="48717"/>
                </a:lnTo>
                <a:close/>
              </a:path>
              <a:path w="522605" h="128270">
                <a:moveTo>
                  <a:pt x="251180" y="57848"/>
                </a:moveTo>
                <a:lnTo>
                  <a:pt x="130924" y="57848"/>
                </a:lnTo>
                <a:lnTo>
                  <a:pt x="130924" y="70053"/>
                </a:lnTo>
                <a:lnTo>
                  <a:pt x="251180" y="70053"/>
                </a:lnTo>
                <a:lnTo>
                  <a:pt x="251180" y="57848"/>
                </a:lnTo>
                <a:close/>
              </a:path>
              <a:path w="522605" h="128270">
                <a:moveTo>
                  <a:pt x="380555" y="16764"/>
                </a:moveTo>
                <a:lnTo>
                  <a:pt x="374459" y="15227"/>
                </a:lnTo>
                <a:lnTo>
                  <a:pt x="264871" y="15227"/>
                </a:lnTo>
                <a:lnTo>
                  <a:pt x="264871" y="25895"/>
                </a:lnTo>
                <a:lnTo>
                  <a:pt x="267944" y="27432"/>
                </a:lnTo>
                <a:lnTo>
                  <a:pt x="365328" y="27432"/>
                </a:lnTo>
                <a:lnTo>
                  <a:pt x="365328" y="30467"/>
                </a:lnTo>
                <a:lnTo>
                  <a:pt x="362254" y="37414"/>
                </a:lnTo>
                <a:lnTo>
                  <a:pt x="353352" y="49504"/>
                </a:lnTo>
                <a:lnTo>
                  <a:pt x="339013" y="63855"/>
                </a:lnTo>
                <a:lnTo>
                  <a:pt x="319684" y="77635"/>
                </a:lnTo>
                <a:lnTo>
                  <a:pt x="315709" y="73723"/>
                </a:lnTo>
                <a:lnTo>
                  <a:pt x="310730" y="69088"/>
                </a:lnTo>
                <a:lnTo>
                  <a:pt x="304901" y="64173"/>
                </a:lnTo>
                <a:lnTo>
                  <a:pt x="298361" y="59385"/>
                </a:lnTo>
                <a:lnTo>
                  <a:pt x="296875" y="56362"/>
                </a:lnTo>
                <a:lnTo>
                  <a:pt x="287693" y="56362"/>
                </a:lnTo>
                <a:lnTo>
                  <a:pt x="286207" y="59385"/>
                </a:lnTo>
                <a:lnTo>
                  <a:pt x="286207" y="65481"/>
                </a:lnTo>
                <a:lnTo>
                  <a:pt x="289229" y="68516"/>
                </a:lnTo>
                <a:lnTo>
                  <a:pt x="292252" y="70053"/>
                </a:lnTo>
                <a:lnTo>
                  <a:pt x="296354" y="73012"/>
                </a:lnTo>
                <a:lnTo>
                  <a:pt x="303314" y="78981"/>
                </a:lnTo>
                <a:lnTo>
                  <a:pt x="311962" y="86944"/>
                </a:lnTo>
                <a:lnTo>
                  <a:pt x="321183" y="95897"/>
                </a:lnTo>
                <a:lnTo>
                  <a:pt x="327279" y="103530"/>
                </a:lnTo>
                <a:lnTo>
                  <a:pt x="331851" y="108102"/>
                </a:lnTo>
                <a:lnTo>
                  <a:pt x="336410" y="115684"/>
                </a:lnTo>
                <a:lnTo>
                  <a:pt x="339483" y="118770"/>
                </a:lnTo>
                <a:lnTo>
                  <a:pt x="347078" y="118770"/>
                </a:lnTo>
                <a:lnTo>
                  <a:pt x="350151" y="115684"/>
                </a:lnTo>
                <a:lnTo>
                  <a:pt x="350151" y="111125"/>
                </a:lnTo>
                <a:lnTo>
                  <a:pt x="348615" y="109639"/>
                </a:lnTo>
                <a:lnTo>
                  <a:pt x="347078" y="106565"/>
                </a:lnTo>
                <a:lnTo>
                  <a:pt x="343154" y="101104"/>
                </a:lnTo>
                <a:lnTo>
                  <a:pt x="338518" y="95923"/>
                </a:lnTo>
                <a:lnTo>
                  <a:pt x="333590" y="90754"/>
                </a:lnTo>
                <a:lnTo>
                  <a:pt x="328815" y="85280"/>
                </a:lnTo>
                <a:lnTo>
                  <a:pt x="336080" y="80632"/>
                </a:lnTo>
                <a:lnTo>
                  <a:pt x="339991" y="77635"/>
                </a:lnTo>
                <a:lnTo>
                  <a:pt x="345922" y="73101"/>
                </a:lnTo>
                <a:lnTo>
                  <a:pt x="357492" y="62153"/>
                </a:lnTo>
                <a:lnTo>
                  <a:pt x="369900" y="47180"/>
                </a:lnTo>
                <a:lnTo>
                  <a:pt x="374459" y="41122"/>
                </a:lnTo>
                <a:lnTo>
                  <a:pt x="379069" y="32004"/>
                </a:lnTo>
                <a:lnTo>
                  <a:pt x="380555" y="30467"/>
                </a:lnTo>
                <a:lnTo>
                  <a:pt x="380555" y="16764"/>
                </a:lnTo>
                <a:close/>
              </a:path>
              <a:path w="522605" h="128270">
                <a:moveTo>
                  <a:pt x="481025" y="66979"/>
                </a:moveTo>
                <a:lnTo>
                  <a:pt x="474967" y="63944"/>
                </a:lnTo>
                <a:lnTo>
                  <a:pt x="470408" y="60921"/>
                </a:lnTo>
                <a:lnTo>
                  <a:pt x="477989" y="56362"/>
                </a:lnTo>
                <a:lnTo>
                  <a:pt x="477989" y="42621"/>
                </a:lnTo>
                <a:lnTo>
                  <a:pt x="477037" y="34823"/>
                </a:lnTo>
                <a:lnTo>
                  <a:pt x="474967" y="30467"/>
                </a:lnTo>
                <a:lnTo>
                  <a:pt x="473798" y="28003"/>
                </a:lnTo>
                <a:lnTo>
                  <a:pt x="467715" y="23177"/>
                </a:lnTo>
                <a:lnTo>
                  <a:pt x="458203" y="21336"/>
                </a:lnTo>
                <a:lnTo>
                  <a:pt x="448043" y="24028"/>
                </a:lnTo>
                <a:lnTo>
                  <a:pt x="442023" y="30264"/>
                </a:lnTo>
                <a:lnTo>
                  <a:pt x="439140" y="37376"/>
                </a:lnTo>
                <a:lnTo>
                  <a:pt x="438404" y="42621"/>
                </a:lnTo>
                <a:lnTo>
                  <a:pt x="438404" y="47180"/>
                </a:lnTo>
                <a:lnTo>
                  <a:pt x="441477" y="48717"/>
                </a:lnTo>
                <a:lnTo>
                  <a:pt x="447535" y="48717"/>
                </a:lnTo>
                <a:lnTo>
                  <a:pt x="447535" y="42621"/>
                </a:lnTo>
                <a:lnTo>
                  <a:pt x="450608" y="30467"/>
                </a:lnTo>
                <a:lnTo>
                  <a:pt x="467334" y="30467"/>
                </a:lnTo>
                <a:lnTo>
                  <a:pt x="468871" y="39585"/>
                </a:lnTo>
                <a:lnTo>
                  <a:pt x="468871" y="57848"/>
                </a:lnTo>
                <a:lnTo>
                  <a:pt x="452094" y="57848"/>
                </a:lnTo>
                <a:lnTo>
                  <a:pt x="452094" y="63944"/>
                </a:lnTo>
                <a:lnTo>
                  <a:pt x="453631" y="65481"/>
                </a:lnTo>
                <a:lnTo>
                  <a:pt x="470408" y="65481"/>
                </a:lnTo>
                <a:lnTo>
                  <a:pt x="470408" y="97434"/>
                </a:lnTo>
                <a:lnTo>
                  <a:pt x="452094" y="97434"/>
                </a:lnTo>
                <a:lnTo>
                  <a:pt x="447535" y="92875"/>
                </a:lnTo>
                <a:lnTo>
                  <a:pt x="446049" y="83743"/>
                </a:lnTo>
                <a:lnTo>
                  <a:pt x="446049" y="77635"/>
                </a:lnTo>
                <a:lnTo>
                  <a:pt x="436918" y="77635"/>
                </a:lnTo>
                <a:lnTo>
                  <a:pt x="436918" y="89839"/>
                </a:lnTo>
                <a:lnTo>
                  <a:pt x="439940" y="94411"/>
                </a:lnTo>
                <a:lnTo>
                  <a:pt x="444512" y="103530"/>
                </a:lnTo>
                <a:lnTo>
                  <a:pt x="450608" y="106565"/>
                </a:lnTo>
                <a:lnTo>
                  <a:pt x="459740" y="106565"/>
                </a:lnTo>
                <a:lnTo>
                  <a:pt x="467563" y="105105"/>
                </a:lnTo>
                <a:lnTo>
                  <a:pt x="474383" y="100495"/>
                </a:lnTo>
                <a:lnTo>
                  <a:pt x="476211" y="97434"/>
                </a:lnTo>
                <a:lnTo>
                  <a:pt x="479196" y="92468"/>
                </a:lnTo>
                <a:lnTo>
                  <a:pt x="481025" y="80721"/>
                </a:lnTo>
                <a:lnTo>
                  <a:pt x="481025" y="66979"/>
                </a:lnTo>
                <a:close/>
              </a:path>
              <a:path w="522605" h="128270">
                <a:moveTo>
                  <a:pt x="522147" y="63944"/>
                </a:moveTo>
                <a:lnTo>
                  <a:pt x="517588" y="41109"/>
                </a:lnTo>
                <a:lnTo>
                  <a:pt x="517588" y="63944"/>
                </a:lnTo>
                <a:lnTo>
                  <a:pt x="513016" y="86715"/>
                </a:lnTo>
                <a:lnTo>
                  <a:pt x="500443" y="105625"/>
                </a:lnTo>
                <a:lnTo>
                  <a:pt x="481596" y="118554"/>
                </a:lnTo>
                <a:lnTo>
                  <a:pt x="458203" y="123329"/>
                </a:lnTo>
                <a:lnTo>
                  <a:pt x="435432" y="118554"/>
                </a:lnTo>
                <a:lnTo>
                  <a:pt x="416521" y="105625"/>
                </a:lnTo>
                <a:lnTo>
                  <a:pt x="403593" y="86715"/>
                </a:lnTo>
                <a:lnTo>
                  <a:pt x="398818" y="63944"/>
                </a:lnTo>
                <a:lnTo>
                  <a:pt x="403593" y="40551"/>
                </a:lnTo>
                <a:lnTo>
                  <a:pt x="416521" y="21704"/>
                </a:lnTo>
                <a:lnTo>
                  <a:pt x="435432" y="9131"/>
                </a:lnTo>
                <a:lnTo>
                  <a:pt x="458203" y="4559"/>
                </a:lnTo>
                <a:lnTo>
                  <a:pt x="481596" y="9131"/>
                </a:lnTo>
                <a:lnTo>
                  <a:pt x="500443" y="21704"/>
                </a:lnTo>
                <a:lnTo>
                  <a:pt x="513016" y="40551"/>
                </a:lnTo>
                <a:lnTo>
                  <a:pt x="517588" y="63944"/>
                </a:lnTo>
                <a:lnTo>
                  <a:pt x="517588" y="41109"/>
                </a:lnTo>
                <a:lnTo>
                  <a:pt x="482968" y="4864"/>
                </a:lnTo>
                <a:lnTo>
                  <a:pt x="458203" y="0"/>
                </a:lnTo>
                <a:lnTo>
                  <a:pt x="433425" y="4864"/>
                </a:lnTo>
                <a:lnTo>
                  <a:pt x="413092" y="18288"/>
                </a:lnTo>
                <a:lnTo>
                  <a:pt x="399313" y="38557"/>
                </a:lnTo>
                <a:lnTo>
                  <a:pt x="394258" y="63944"/>
                </a:lnTo>
                <a:lnTo>
                  <a:pt x="399313" y="88722"/>
                </a:lnTo>
                <a:lnTo>
                  <a:pt x="413092" y="109054"/>
                </a:lnTo>
                <a:lnTo>
                  <a:pt x="433425" y="122834"/>
                </a:lnTo>
                <a:lnTo>
                  <a:pt x="458203" y="127889"/>
                </a:lnTo>
                <a:lnTo>
                  <a:pt x="480491" y="123329"/>
                </a:lnTo>
                <a:lnTo>
                  <a:pt x="482968" y="122834"/>
                </a:lnTo>
                <a:lnTo>
                  <a:pt x="503301" y="109054"/>
                </a:lnTo>
                <a:lnTo>
                  <a:pt x="517080" y="88722"/>
                </a:lnTo>
                <a:lnTo>
                  <a:pt x="522147" y="63944"/>
                </a:lnTo>
                <a:close/>
              </a:path>
            </a:pathLst>
          </a:custGeom>
          <a:solidFill>
            <a:srgbClr val="4A4B4D"/>
          </a:solidFill>
        </p:spPr>
        <p:txBody>
          <a:bodyPr wrap="square" lIns="0" tIns="0" rIns="0" bIns="0" rtlCol="0"/>
          <a:lstStyle/>
          <a:p>
            <a:endParaRPr/>
          </a:p>
        </p:txBody>
      </p:sp>
      <p:pic>
        <p:nvPicPr>
          <p:cNvPr id="99" name="object 99"/>
          <p:cNvPicPr/>
          <p:nvPr/>
        </p:nvPicPr>
        <p:blipFill>
          <a:blip r:embed="rId23" cstate="print"/>
          <a:stretch>
            <a:fillRect/>
          </a:stretch>
        </p:blipFill>
        <p:spPr>
          <a:xfrm>
            <a:off x="2365578" y="4677160"/>
            <a:ext cx="2122030" cy="127838"/>
          </a:xfrm>
          <a:prstGeom prst="rect">
            <a:avLst/>
          </a:prstGeom>
        </p:spPr>
      </p:pic>
      <p:sp>
        <p:nvSpPr>
          <p:cNvPr id="100" name="object 100"/>
          <p:cNvSpPr/>
          <p:nvPr/>
        </p:nvSpPr>
        <p:spPr>
          <a:xfrm>
            <a:off x="1662303" y="4876537"/>
            <a:ext cx="522605" cy="128270"/>
          </a:xfrm>
          <a:custGeom>
            <a:avLst/>
            <a:gdLst/>
            <a:ahLst/>
            <a:cxnLst/>
            <a:rect l="l" t="t" r="r" b="b"/>
            <a:pathLst>
              <a:path w="522605" h="128270">
                <a:moveTo>
                  <a:pt x="108102" y="10668"/>
                </a:moveTo>
                <a:lnTo>
                  <a:pt x="10668" y="10668"/>
                </a:lnTo>
                <a:lnTo>
                  <a:pt x="10668" y="21336"/>
                </a:lnTo>
                <a:lnTo>
                  <a:pt x="108102" y="21336"/>
                </a:lnTo>
                <a:lnTo>
                  <a:pt x="108102" y="10668"/>
                </a:lnTo>
                <a:close/>
              </a:path>
              <a:path w="522605" h="128270">
                <a:moveTo>
                  <a:pt x="117233" y="48717"/>
                </a:moveTo>
                <a:lnTo>
                  <a:pt x="0" y="48717"/>
                </a:lnTo>
                <a:lnTo>
                  <a:pt x="0" y="59385"/>
                </a:lnTo>
                <a:lnTo>
                  <a:pt x="56311" y="59385"/>
                </a:lnTo>
                <a:lnTo>
                  <a:pt x="56235" y="65354"/>
                </a:lnTo>
                <a:lnTo>
                  <a:pt x="40132" y="100876"/>
                </a:lnTo>
                <a:lnTo>
                  <a:pt x="18262" y="109639"/>
                </a:lnTo>
                <a:lnTo>
                  <a:pt x="13703" y="111125"/>
                </a:lnTo>
                <a:lnTo>
                  <a:pt x="10668" y="111125"/>
                </a:lnTo>
                <a:lnTo>
                  <a:pt x="10668" y="115684"/>
                </a:lnTo>
                <a:lnTo>
                  <a:pt x="12166" y="121793"/>
                </a:lnTo>
                <a:lnTo>
                  <a:pt x="16776" y="121793"/>
                </a:lnTo>
                <a:lnTo>
                  <a:pt x="56311" y="101574"/>
                </a:lnTo>
                <a:lnTo>
                  <a:pt x="70002" y="59385"/>
                </a:lnTo>
                <a:lnTo>
                  <a:pt x="117233" y="59385"/>
                </a:lnTo>
                <a:lnTo>
                  <a:pt x="117233" y="48717"/>
                </a:lnTo>
                <a:close/>
              </a:path>
              <a:path w="522605" h="128270">
                <a:moveTo>
                  <a:pt x="251180" y="58381"/>
                </a:moveTo>
                <a:lnTo>
                  <a:pt x="130924" y="58381"/>
                </a:lnTo>
                <a:lnTo>
                  <a:pt x="130924" y="68541"/>
                </a:lnTo>
                <a:lnTo>
                  <a:pt x="130924" y="69824"/>
                </a:lnTo>
                <a:lnTo>
                  <a:pt x="249212" y="69824"/>
                </a:lnTo>
                <a:lnTo>
                  <a:pt x="249212" y="68541"/>
                </a:lnTo>
                <a:lnTo>
                  <a:pt x="251180" y="68541"/>
                </a:lnTo>
                <a:lnTo>
                  <a:pt x="251180" y="58381"/>
                </a:lnTo>
                <a:close/>
              </a:path>
              <a:path w="522605" h="128270">
                <a:moveTo>
                  <a:pt x="380555" y="16764"/>
                </a:moveTo>
                <a:lnTo>
                  <a:pt x="374459" y="15227"/>
                </a:lnTo>
                <a:lnTo>
                  <a:pt x="264871" y="15227"/>
                </a:lnTo>
                <a:lnTo>
                  <a:pt x="264871" y="25895"/>
                </a:lnTo>
                <a:lnTo>
                  <a:pt x="267944" y="27432"/>
                </a:lnTo>
                <a:lnTo>
                  <a:pt x="365328" y="27432"/>
                </a:lnTo>
                <a:lnTo>
                  <a:pt x="365328" y="30467"/>
                </a:lnTo>
                <a:lnTo>
                  <a:pt x="362254" y="36766"/>
                </a:lnTo>
                <a:lnTo>
                  <a:pt x="353352" y="48920"/>
                </a:lnTo>
                <a:lnTo>
                  <a:pt x="339013" y="63639"/>
                </a:lnTo>
                <a:lnTo>
                  <a:pt x="319684" y="77635"/>
                </a:lnTo>
                <a:lnTo>
                  <a:pt x="315709" y="73723"/>
                </a:lnTo>
                <a:lnTo>
                  <a:pt x="310730" y="69088"/>
                </a:lnTo>
                <a:lnTo>
                  <a:pt x="304901" y="64173"/>
                </a:lnTo>
                <a:lnTo>
                  <a:pt x="298361" y="59385"/>
                </a:lnTo>
                <a:lnTo>
                  <a:pt x="296875" y="56362"/>
                </a:lnTo>
                <a:lnTo>
                  <a:pt x="293789" y="54825"/>
                </a:lnTo>
                <a:lnTo>
                  <a:pt x="287693" y="54825"/>
                </a:lnTo>
                <a:lnTo>
                  <a:pt x="286207" y="59385"/>
                </a:lnTo>
                <a:lnTo>
                  <a:pt x="286207" y="65481"/>
                </a:lnTo>
                <a:lnTo>
                  <a:pt x="289229" y="68516"/>
                </a:lnTo>
                <a:lnTo>
                  <a:pt x="292252" y="70053"/>
                </a:lnTo>
                <a:lnTo>
                  <a:pt x="296354" y="73012"/>
                </a:lnTo>
                <a:lnTo>
                  <a:pt x="303314" y="78981"/>
                </a:lnTo>
                <a:lnTo>
                  <a:pt x="311962" y="86944"/>
                </a:lnTo>
                <a:lnTo>
                  <a:pt x="321183" y="95897"/>
                </a:lnTo>
                <a:lnTo>
                  <a:pt x="327279" y="103530"/>
                </a:lnTo>
                <a:lnTo>
                  <a:pt x="331851" y="108102"/>
                </a:lnTo>
                <a:lnTo>
                  <a:pt x="336410" y="115684"/>
                </a:lnTo>
                <a:lnTo>
                  <a:pt x="339483" y="118770"/>
                </a:lnTo>
                <a:lnTo>
                  <a:pt x="347078" y="118770"/>
                </a:lnTo>
                <a:lnTo>
                  <a:pt x="350151" y="115684"/>
                </a:lnTo>
                <a:lnTo>
                  <a:pt x="350151" y="111125"/>
                </a:lnTo>
                <a:lnTo>
                  <a:pt x="348615" y="109639"/>
                </a:lnTo>
                <a:lnTo>
                  <a:pt x="347078" y="106565"/>
                </a:lnTo>
                <a:lnTo>
                  <a:pt x="343154" y="101104"/>
                </a:lnTo>
                <a:lnTo>
                  <a:pt x="338518" y="95923"/>
                </a:lnTo>
                <a:lnTo>
                  <a:pt x="333590" y="90754"/>
                </a:lnTo>
                <a:lnTo>
                  <a:pt x="328815" y="85280"/>
                </a:lnTo>
                <a:lnTo>
                  <a:pt x="336080" y="80632"/>
                </a:lnTo>
                <a:lnTo>
                  <a:pt x="339991" y="77635"/>
                </a:lnTo>
                <a:lnTo>
                  <a:pt x="345922" y="73113"/>
                </a:lnTo>
                <a:lnTo>
                  <a:pt x="357492" y="62166"/>
                </a:lnTo>
                <a:lnTo>
                  <a:pt x="369900" y="47231"/>
                </a:lnTo>
                <a:lnTo>
                  <a:pt x="374459" y="41122"/>
                </a:lnTo>
                <a:lnTo>
                  <a:pt x="379069" y="32004"/>
                </a:lnTo>
                <a:lnTo>
                  <a:pt x="380555" y="30467"/>
                </a:lnTo>
                <a:lnTo>
                  <a:pt x="380555" y="16764"/>
                </a:lnTo>
                <a:close/>
              </a:path>
              <a:path w="522605" h="128270">
                <a:moveTo>
                  <a:pt x="479526" y="79184"/>
                </a:moveTo>
                <a:lnTo>
                  <a:pt x="477989" y="76149"/>
                </a:lnTo>
                <a:lnTo>
                  <a:pt x="470408" y="76149"/>
                </a:lnTo>
                <a:lnTo>
                  <a:pt x="470408" y="33489"/>
                </a:lnTo>
                <a:lnTo>
                  <a:pt x="470408" y="24358"/>
                </a:lnTo>
                <a:lnTo>
                  <a:pt x="467334" y="21336"/>
                </a:lnTo>
                <a:lnTo>
                  <a:pt x="461276" y="21336"/>
                </a:lnTo>
                <a:lnTo>
                  <a:pt x="461276" y="33489"/>
                </a:lnTo>
                <a:lnTo>
                  <a:pt x="461276" y="76149"/>
                </a:lnTo>
                <a:lnTo>
                  <a:pt x="441477" y="76149"/>
                </a:lnTo>
                <a:lnTo>
                  <a:pt x="441477" y="73075"/>
                </a:lnTo>
                <a:lnTo>
                  <a:pt x="459740" y="35026"/>
                </a:lnTo>
                <a:lnTo>
                  <a:pt x="459740" y="33489"/>
                </a:lnTo>
                <a:lnTo>
                  <a:pt x="461276" y="33489"/>
                </a:lnTo>
                <a:lnTo>
                  <a:pt x="461276" y="21336"/>
                </a:lnTo>
                <a:lnTo>
                  <a:pt x="458203" y="21336"/>
                </a:lnTo>
                <a:lnTo>
                  <a:pt x="456666" y="24358"/>
                </a:lnTo>
                <a:lnTo>
                  <a:pt x="453631" y="27432"/>
                </a:lnTo>
                <a:lnTo>
                  <a:pt x="435381" y="70053"/>
                </a:lnTo>
                <a:lnTo>
                  <a:pt x="433844" y="71539"/>
                </a:lnTo>
                <a:lnTo>
                  <a:pt x="433844" y="82207"/>
                </a:lnTo>
                <a:lnTo>
                  <a:pt x="436918" y="85280"/>
                </a:lnTo>
                <a:lnTo>
                  <a:pt x="461276" y="85280"/>
                </a:lnTo>
                <a:lnTo>
                  <a:pt x="461276" y="103530"/>
                </a:lnTo>
                <a:lnTo>
                  <a:pt x="462762" y="105079"/>
                </a:lnTo>
                <a:lnTo>
                  <a:pt x="470408" y="105079"/>
                </a:lnTo>
                <a:lnTo>
                  <a:pt x="470408" y="85280"/>
                </a:lnTo>
                <a:lnTo>
                  <a:pt x="477989" y="85280"/>
                </a:lnTo>
                <a:lnTo>
                  <a:pt x="479526" y="82207"/>
                </a:lnTo>
                <a:lnTo>
                  <a:pt x="479526" y="79184"/>
                </a:lnTo>
                <a:close/>
              </a:path>
              <a:path w="522605" h="128270">
                <a:moveTo>
                  <a:pt x="522147" y="63944"/>
                </a:moveTo>
                <a:lnTo>
                  <a:pt x="517588" y="41109"/>
                </a:lnTo>
                <a:lnTo>
                  <a:pt x="517588" y="63944"/>
                </a:lnTo>
                <a:lnTo>
                  <a:pt x="513016" y="86715"/>
                </a:lnTo>
                <a:lnTo>
                  <a:pt x="500443" y="105625"/>
                </a:lnTo>
                <a:lnTo>
                  <a:pt x="481596" y="118554"/>
                </a:lnTo>
                <a:lnTo>
                  <a:pt x="458203" y="123329"/>
                </a:lnTo>
                <a:lnTo>
                  <a:pt x="435432" y="118554"/>
                </a:lnTo>
                <a:lnTo>
                  <a:pt x="416521" y="105625"/>
                </a:lnTo>
                <a:lnTo>
                  <a:pt x="403593" y="86715"/>
                </a:lnTo>
                <a:lnTo>
                  <a:pt x="398818" y="63944"/>
                </a:lnTo>
                <a:lnTo>
                  <a:pt x="403593" y="40551"/>
                </a:lnTo>
                <a:lnTo>
                  <a:pt x="416521" y="21704"/>
                </a:lnTo>
                <a:lnTo>
                  <a:pt x="435432" y="9131"/>
                </a:lnTo>
                <a:lnTo>
                  <a:pt x="458203" y="4559"/>
                </a:lnTo>
                <a:lnTo>
                  <a:pt x="481596" y="9131"/>
                </a:lnTo>
                <a:lnTo>
                  <a:pt x="500443" y="21704"/>
                </a:lnTo>
                <a:lnTo>
                  <a:pt x="513016" y="40551"/>
                </a:lnTo>
                <a:lnTo>
                  <a:pt x="517588" y="63944"/>
                </a:lnTo>
                <a:lnTo>
                  <a:pt x="517588" y="41109"/>
                </a:lnTo>
                <a:lnTo>
                  <a:pt x="482968" y="4864"/>
                </a:lnTo>
                <a:lnTo>
                  <a:pt x="458203" y="0"/>
                </a:lnTo>
                <a:lnTo>
                  <a:pt x="433425" y="4864"/>
                </a:lnTo>
                <a:lnTo>
                  <a:pt x="413092" y="18288"/>
                </a:lnTo>
                <a:lnTo>
                  <a:pt x="399313" y="38557"/>
                </a:lnTo>
                <a:lnTo>
                  <a:pt x="394258" y="63944"/>
                </a:lnTo>
                <a:lnTo>
                  <a:pt x="399313" y="88722"/>
                </a:lnTo>
                <a:lnTo>
                  <a:pt x="413092" y="109054"/>
                </a:lnTo>
                <a:lnTo>
                  <a:pt x="433425" y="122834"/>
                </a:lnTo>
                <a:lnTo>
                  <a:pt x="458203" y="127889"/>
                </a:lnTo>
                <a:lnTo>
                  <a:pt x="480491" y="123329"/>
                </a:lnTo>
                <a:lnTo>
                  <a:pt x="482968" y="122834"/>
                </a:lnTo>
                <a:lnTo>
                  <a:pt x="503301" y="109054"/>
                </a:lnTo>
                <a:lnTo>
                  <a:pt x="517080" y="88722"/>
                </a:lnTo>
                <a:lnTo>
                  <a:pt x="522147" y="63944"/>
                </a:lnTo>
                <a:close/>
              </a:path>
            </a:pathLst>
          </a:custGeom>
          <a:solidFill>
            <a:srgbClr val="4A4B4D"/>
          </a:solidFill>
        </p:spPr>
        <p:txBody>
          <a:bodyPr wrap="square" lIns="0" tIns="0" rIns="0" bIns="0" rtlCol="0"/>
          <a:lstStyle/>
          <a:p>
            <a:endParaRPr/>
          </a:p>
        </p:txBody>
      </p:sp>
      <p:pic>
        <p:nvPicPr>
          <p:cNvPr id="101" name="object 101"/>
          <p:cNvPicPr/>
          <p:nvPr/>
        </p:nvPicPr>
        <p:blipFill>
          <a:blip r:embed="rId24" cstate="print"/>
          <a:stretch>
            <a:fillRect/>
          </a:stretch>
        </p:blipFill>
        <p:spPr>
          <a:xfrm>
            <a:off x="2365578" y="4876537"/>
            <a:ext cx="1443126" cy="126352"/>
          </a:xfrm>
          <a:prstGeom prst="rect">
            <a:avLst/>
          </a:prstGeom>
        </p:spPr>
      </p:pic>
      <p:sp>
        <p:nvSpPr>
          <p:cNvPr id="102" name="object 102"/>
          <p:cNvSpPr/>
          <p:nvPr/>
        </p:nvSpPr>
        <p:spPr>
          <a:xfrm>
            <a:off x="1662303" y="5074428"/>
            <a:ext cx="522605" cy="128270"/>
          </a:xfrm>
          <a:custGeom>
            <a:avLst/>
            <a:gdLst/>
            <a:ahLst/>
            <a:cxnLst/>
            <a:rect l="l" t="t" r="r" b="b"/>
            <a:pathLst>
              <a:path w="522605" h="128270">
                <a:moveTo>
                  <a:pt x="108102" y="10668"/>
                </a:moveTo>
                <a:lnTo>
                  <a:pt x="10668" y="10668"/>
                </a:lnTo>
                <a:lnTo>
                  <a:pt x="10668" y="21336"/>
                </a:lnTo>
                <a:lnTo>
                  <a:pt x="108102" y="21336"/>
                </a:lnTo>
                <a:lnTo>
                  <a:pt x="108102" y="10668"/>
                </a:lnTo>
                <a:close/>
              </a:path>
              <a:path w="522605" h="128270">
                <a:moveTo>
                  <a:pt x="117233" y="48717"/>
                </a:moveTo>
                <a:lnTo>
                  <a:pt x="0" y="48717"/>
                </a:lnTo>
                <a:lnTo>
                  <a:pt x="0" y="59385"/>
                </a:lnTo>
                <a:lnTo>
                  <a:pt x="56311" y="59385"/>
                </a:lnTo>
                <a:lnTo>
                  <a:pt x="56235" y="65354"/>
                </a:lnTo>
                <a:lnTo>
                  <a:pt x="40132" y="100876"/>
                </a:lnTo>
                <a:lnTo>
                  <a:pt x="18262" y="109639"/>
                </a:lnTo>
                <a:lnTo>
                  <a:pt x="13703" y="111125"/>
                </a:lnTo>
                <a:lnTo>
                  <a:pt x="10668" y="111125"/>
                </a:lnTo>
                <a:lnTo>
                  <a:pt x="10668" y="115697"/>
                </a:lnTo>
                <a:lnTo>
                  <a:pt x="12166" y="121793"/>
                </a:lnTo>
                <a:lnTo>
                  <a:pt x="16776" y="121793"/>
                </a:lnTo>
                <a:lnTo>
                  <a:pt x="56311" y="101574"/>
                </a:lnTo>
                <a:lnTo>
                  <a:pt x="70002" y="59385"/>
                </a:lnTo>
                <a:lnTo>
                  <a:pt x="117233" y="59385"/>
                </a:lnTo>
                <a:lnTo>
                  <a:pt x="117233" y="48717"/>
                </a:lnTo>
                <a:close/>
              </a:path>
              <a:path w="522605" h="128270">
                <a:moveTo>
                  <a:pt x="251180" y="56362"/>
                </a:moveTo>
                <a:lnTo>
                  <a:pt x="135496" y="56362"/>
                </a:lnTo>
                <a:lnTo>
                  <a:pt x="130924" y="57848"/>
                </a:lnTo>
                <a:lnTo>
                  <a:pt x="130924" y="70053"/>
                </a:lnTo>
                <a:lnTo>
                  <a:pt x="246621" y="70053"/>
                </a:lnTo>
                <a:lnTo>
                  <a:pt x="251180" y="68516"/>
                </a:lnTo>
                <a:lnTo>
                  <a:pt x="251180" y="56362"/>
                </a:lnTo>
                <a:close/>
              </a:path>
              <a:path w="522605" h="128270">
                <a:moveTo>
                  <a:pt x="380555" y="16764"/>
                </a:moveTo>
                <a:lnTo>
                  <a:pt x="374459" y="15227"/>
                </a:lnTo>
                <a:lnTo>
                  <a:pt x="264871" y="15227"/>
                </a:lnTo>
                <a:lnTo>
                  <a:pt x="264871" y="25895"/>
                </a:lnTo>
                <a:lnTo>
                  <a:pt x="267944" y="27432"/>
                </a:lnTo>
                <a:lnTo>
                  <a:pt x="365328" y="27432"/>
                </a:lnTo>
                <a:lnTo>
                  <a:pt x="365328" y="28917"/>
                </a:lnTo>
                <a:lnTo>
                  <a:pt x="362254" y="36118"/>
                </a:lnTo>
                <a:lnTo>
                  <a:pt x="353352" y="48729"/>
                </a:lnTo>
                <a:lnTo>
                  <a:pt x="339013" y="63627"/>
                </a:lnTo>
                <a:lnTo>
                  <a:pt x="319684" y="77635"/>
                </a:lnTo>
                <a:lnTo>
                  <a:pt x="315709" y="73723"/>
                </a:lnTo>
                <a:lnTo>
                  <a:pt x="310730" y="69088"/>
                </a:lnTo>
                <a:lnTo>
                  <a:pt x="304901" y="64173"/>
                </a:lnTo>
                <a:lnTo>
                  <a:pt x="298361" y="59385"/>
                </a:lnTo>
                <a:lnTo>
                  <a:pt x="296875" y="56362"/>
                </a:lnTo>
                <a:lnTo>
                  <a:pt x="293789" y="54825"/>
                </a:lnTo>
                <a:lnTo>
                  <a:pt x="287693" y="54825"/>
                </a:lnTo>
                <a:lnTo>
                  <a:pt x="286207" y="59385"/>
                </a:lnTo>
                <a:lnTo>
                  <a:pt x="286207" y="65481"/>
                </a:lnTo>
                <a:lnTo>
                  <a:pt x="289229" y="68516"/>
                </a:lnTo>
                <a:lnTo>
                  <a:pt x="292252" y="70053"/>
                </a:lnTo>
                <a:lnTo>
                  <a:pt x="296354" y="73037"/>
                </a:lnTo>
                <a:lnTo>
                  <a:pt x="303314" y="78994"/>
                </a:lnTo>
                <a:lnTo>
                  <a:pt x="311962" y="86956"/>
                </a:lnTo>
                <a:lnTo>
                  <a:pt x="321183" y="95897"/>
                </a:lnTo>
                <a:lnTo>
                  <a:pt x="327279" y="103543"/>
                </a:lnTo>
                <a:lnTo>
                  <a:pt x="331851" y="108102"/>
                </a:lnTo>
                <a:lnTo>
                  <a:pt x="336410" y="115697"/>
                </a:lnTo>
                <a:lnTo>
                  <a:pt x="339483" y="118770"/>
                </a:lnTo>
                <a:lnTo>
                  <a:pt x="347078" y="118770"/>
                </a:lnTo>
                <a:lnTo>
                  <a:pt x="350151" y="115697"/>
                </a:lnTo>
                <a:lnTo>
                  <a:pt x="350151" y="109639"/>
                </a:lnTo>
                <a:lnTo>
                  <a:pt x="347078" y="106565"/>
                </a:lnTo>
                <a:lnTo>
                  <a:pt x="343154" y="101104"/>
                </a:lnTo>
                <a:lnTo>
                  <a:pt x="338518" y="95923"/>
                </a:lnTo>
                <a:lnTo>
                  <a:pt x="333590" y="90754"/>
                </a:lnTo>
                <a:lnTo>
                  <a:pt x="328815" y="85280"/>
                </a:lnTo>
                <a:lnTo>
                  <a:pt x="336080" y="80632"/>
                </a:lnTo>
                <a:lnTo>
                  <a:pt x="339991" y="77635"/>
                </a:lnTo>
                <a:lnTo>
                  <a:pt x="345922" y="73113"/>
                </a:lnTo>
                <a:lnTo>
                  <a:pt x="357492" y="62166"/>
                </a:lnTo>
                <a:lnTo>
                  <a:pt x="369900" y="47231"/>
                </a:lnTo>
                <a:lnTo>
                  <a:pt x="374459" y="41122"/>
                </a:lnTo>
                <a:lnTo>
                  <a:pt x="379069" y="32004"/>
                </a:lnTo>
                <a:lnTo>
                  <a:pt x="380555" y="30467"/>
                </a:lnTo>
                <a:lnTo>
                  <a:pt x="380555" y="16764"/>
                </a:lnTo>
                <a:close/>
              </a:path>
              <a:path w="522605" h="128270">
                <a:moveTo>
                  <a:pt x="481025" y="77635"/>
                </a:moveTo>
                <a:lnTo>
                  <a:pt x="459740" y="50253"/>
                </a:lnTo>
                <a:lnTo>
                  <a:pt x="453631" y="50253"/>
                </a:lnTo>
                <a:lnTo>
                  <a:pt x="449072" y="54825"/>
                </a:lnTo>
                <a:lnTo>
                  <a:pt x="450608" y="33489"/>
                </a:lnTo>
                <a:lnTo>
                  <a:pt x="450608" y="32004"/>
                </a:lnTo>
                <a:lnTo>
                  <a:pt x="474967" y="32004"/>
                </a:lnTo>
                <a:lnTo>
                  <a:pt x="477989" y="30467"/>
                </a:lnTo>
                <a:lnTo>
                  <a:pt x="477989" y="25895"/>
                </a:lnTo>
                <a:lnTo>
                  <a:pt x="476453" y="22872"/>
                </a:lnTo>
                <a:lnTo>
                  <a:pt x="442976" y="22872"/>
                </a:lnTo>
                <a:lnTo>
                  <a:pt x="441477" y="30467"/>
                </a:lnTo>
                <a:lnTo>
                  <a:pt x="438404" y="62407"/>
                </a:lnTo>
                <a:lnTo>
                  <a:pt x="438404" y="68516"/>
                </a:lnTo>
                <a:lnTo>
                  <a:pt x="446049" y="68516"/>
                </a:lnTo>
                <a:lnTo>
                  <a:pt x="447535" y="65481"/>
                </a:lnTo>
                <a:lnTo>
                  <a:pt x="449072" y="63944"/>
                </a:lnTo>
                <a:lnTo>
                  <a:pt x="452094" y="59385"/>
                </a:lnTo>
                <a:lnTo>
                  <a:pt x="467334" y="59385"/>
                </a:lnTo>
                <a:lnTo>
                  <a:pt x="470408" y="68516"/>
                </a:lnTo>
                <a:lnTo>
                  <a:pt x="470408" y="89839"/>
                </a:lnTo>
                <a:lnTo>
                  <a:pt x="465836" y="97434"/>
                </a:lnTo>
                <a:lnTo>
                  <a:pt x="449072" y="97434"/>
                </a:lnTo>
                <a:lnTo>
                  <a:pt x="447535" y="89839"/>
                </a:lnTo>
                <a:lnTo>
                  <a:pt x="446049" y="85280"/>
                </a:lnTo>
                <a:lnTo>
                  <a:pt x="446049" y="82207"/>
                </a:lnTo>
                <a:lnTo>
                  <a:pt x="444512" y="80721"/>
                </a:lnTo>
                <a:lnTo>
                  <a:pt x="436918" y="80721"/>
                </a:lnTo>
                <a:lnTo>
                  <a:pt x="436918" y="85280"/>
                </a:lnTo>
                <a:lnTo>
                  <a:pt x="437451" y="89001"/>
                </a:lnTo>
                <a:lnTo>
                  <a:pt x="440131" y="95745"/>
                </a:lnTo>
                <a:lnTo>
                  <a:pt x="446519" y="102196"/>
                </a:lnTo>
                <a:lnTo>
                  <a:pt x="458203" y="105079"/>
                </a:lnTo>
                <a:lnTo>
                  <a:pt x="470115" y="102298"/>
                </a:lnTo>
                <a:lnTo>
                  <a:pt x="474954" y="97434"/>
                </a:lnTo>
                <a:lnTo>
                  <a:pt x="477024" y="95364"/>
                </a:lnTo>
                <a:lnTo>
                  <a:pt x="480237" y="86436"/>
                </a:lnTo>
                <a:lnTo>
                  <a:pt x="481025" y="77635"/>
                </a:lnTo>
                <a:close/>
              </a:path>
              <a:path w="522605" h="128270">
                <a:moveTo>
                  <a:pt x="522147" y="63944"/>
                </a:moveTo>
                <a:lnTo>
                  <a:pt x="517588" y="41109"/>
                </a:lnTo>
                <a:lnTo>
                  <a:pt x="517588" y="63944"/>
                </a:lnTo>
                <a:lnTo>
                  <a:pt x="513016" y="86715"/>
                </a:lnTo>
                <a:lnTo>
                  <a:pt x="500443" y="105625"/>
                </a:lnTo>
                <a:lnTo>
                  <a:pt x="481596" y="118554"/>
                </a:lnTo>
                <a:lnTo>
                  <a:pt x="458203" y="123329"/>
                </a:lnTo>
                <a:lnTo>
                  <a:pt x="435432" y="118554"/>
                </a:lnTo>
                <a:lnTo>
                  <a:pt x="416521" y="105625"/>
                </a:lnTo>
                <a:lnTo>
                  <a:pt x="403593" y="86715"/>
                </a:lnTo>
                <a:lnTo>
                  <a:pt x="398818" y="63944"/>
                </a:lnTo>
                <a:lnTo>
                  <a:pt x="403593" y="40322"/>
                </a:lnTo>
                <a:lnTo>
                  <a:pt x="416521" y="20955"/>
                </a:lnTo>
                <a:lnTo>
                  <a:pt x="435432" y="7886"/>
                </a:lnTo>
                <a:lnTo>
                  <a:pt x="458203" y="3073"/>
                </a:lnTo>
                <a:lnTo>
                  <a:pt x="481596" y="7886"/>
                </a:lnTo>
                <a:lnTo>
                  <a:pt x="500443" y="20955"/>
                </a:lnTo>
                <a:lnTo>
                  <a:pt x="513016" y="40322"/>
                </a:lnTo>
                <a:lnTo>
                  <a:pt x="517588" y="63944"/>
                </a:lnTo>
                <a:lnTo>
                  <a:pt x="517588" y="41109"/>
                </a:lnTo>
                <a:lnTo>
                  <a:pt x="482968" y="4864"/>
                </a:lnTo>
                <a:lnTo>
                  <a:pt x="458203" y="0"/>
                </a:lnTo>
                <a:lnTo>
                  <a:pt x="433425" y="4864"/>
                </a:lnTo>
                <a:lnTo>
                  <a:pt x="413092" y="18288"/>
                </a:lnTo>
                <a:lnTo>
                  <a:pt x="399313" y="38557"/>
                </a:lnTo>
                <a:lnTo>
                  <a:pt x="394258" y="63944"/>
                </a:lnTo>
                <a:lnTo>
                  <a:pt x="399313" y="88722"/>
                </a:lnTo>
                <a:lnTo>
                  <a:pt x="413092" y="109054"/>
                </a:lnTo>
                <a:lnTo>
                  <a:pt x="433425" y="122834"/>
                </a:lnTo>
                <a:lnTo>
                  <a:pt x="458203" y="127889"/>
                </a:lnTo>
                <a:lnTo>
                  <a:pt x="480491" y="123329"/>
                </a:lnTo>
                <a:lnTo>
                  <a:pt x="482968" y="122834"/>
                </a:lnTo>
                <a:lnTo>
                  <a:pt x="503301" y="109054"/>
                </a:lnTo>
                <a:lnTo>
                  <a:pt x="517080" y="88722"/>
                </a:lnTo>
                <a:lnTo>
                  <a:pt x="522147" y="63944"/>
                </a:lnTo>
                <a:close/>
              </a:path>
            </a:pathLst>
          </a:custGeom>
          <a:solidFill>
            <a:srgbClr val="4A4B4D"/>
          </a:solidFill>
        </p:spPr>
        <p:txBody>
          <a:bodyPr wrap="square" lIns="0" tIns="0" rIns="0" bIns="0" rtlCol="0"/>
          <a:lstStyle/>
          <a:p>
            <a:endParaRPr/>
          </a:p>
        </p:txBody>
      </p:sp>
      <p:pic>
        <p:nvPicPr>
          <p:cNvPr id="103" name="object 103"/>
          <p:cNvPicPr/>
          <p:nvPr/>
        </p:nvPicPr>
        <p:blipFill>
          <a:blip r:embed="rId25" cstate="print"/>
          <a:stretch>
            <a:fillRect/>
          </a:stretch>
        </p:blipFill>
        <p:spPr>
          <a:xfrm>
            <a:off x="2365578" y="5074429"/>
            <a:ext cx="975766" cy="126352"/>
          </a:xfrm>
          <a:prstGeom prst="rect">
            <a:avLst/>
          </a:prstGeom>
        </p:spPr>
      </p:pic>
      <p:sp>
        <p:nvSpPr>
          <p:cNvPr id="104" name="object 104"/>
          <p:cNvSpPr/>
          <p:nvPr/>
        </p:nvSpPr>
        <p:spPr>
          <a:xfrm>
            <a:off x="1662303" y="5074619"/>
            <a:ext cx="1732914" cy="325755"/>
          </a:xfrm>
          <a:custGeom>
            <a:avLst/>
            <a:gdLst/>
            <a:ahLst/>
            <a:cxnLst/>
            <a:rect l="l" t="t" r="r" b="b"/>
            <a:pathLst>
              <a:path w="1732914" h="325754">
                <a:moveTo>
                  <a:pt x="108102" y="208368"/>
                </a:moveTo>
                <a:lnTo>
                  <a:pt x="10668" y="208368"/>
                </a:lnTo>
                <a:lnTo>
                  <a:pt x="10668" y="219036"/>
                </a:lnTo>
                <a:lnTo>
                  <a:pt x="108102" y="219036"/>
                </a:lnTo>
                <a:lnTo>
                  <a:pt x="108102" y="208368"/>
                </a:lnTo>
                <a:close/>
              </a:path>
              <a:path w="1732914" h="325754">
                <a:moveTo>
                  <a:pt x="117233" y="246418"/>
                </a:moveTo>
                <a:lnTo>
                  <a:pt x="0" y="246418"/>
                </a:lnTo>
                <a:lnTo>
                  <a:pt x="0" y="257086"/>
                </a:lnTo>
                <a:lnTo>
                  <a:pt x="56311" y="257086"/>
                </a:lnTo>
                <a:lnTo>
                  <a:pt x="56235" y="263080"/>
                </a:lnTo>
                <a:lnTo>
                  <a:pt x="40132" y="298577"/>
                </a:lnTo>
                <a:lnTo>
                  <a:pt x="18262" y="307340"/>
                </a:lnTo>
                <a:lnTo>
                  <a:pt x="13703" y="308825"/>
                </a:lnTo>
                <a:lnTo>
                  <a:pt x="10668" y="308825"/>
                </a:lnTo>
                <a:lnTo>
                  <a:pt x="10668" y="313397"/>
                </a:lnTo>
                <a:lnTo>
                  <a:pt x="12166" y="319493"/>
                </a:lnTo>
                <a:lnTo>
                  <a:pt x="16776" y="319493"/>
                </a:lnTo>
                <a:lnTo>
                  <a:pt x="56311" y="299275"/>
                </a:lnTo>
                <a:lnTo>
                  <a:pt x="70002" y="257086"/>
                </a:lnTo>
                <a:lnTo>
                  <a:pt x="117233" y="257086"/>
                </a:lnTo>
                <a:lnTo>
                  <a:pt x="117233" y="246418"/>
                </a:lnTo>
                <a:close/>
              </a:path>
              <a:path w="1732914" h="325754">
                <a:moveTo>
                  <a:pt x="251180" y="254063"/>
                </a:moveTo>
                <a:lnTo>
                  <a:pt x="135496" y="254063"/>
                </a:lnTo>
                <a:lnTo>
                  <a:pt x="130924" y="255549"/>
                </a:lnTo>
                <a:lnTo>
                  <a:pt x="130924" y="267754"/>
                </a:lnTo>
                <a:lnTo>
                  <a:pt x="246621" y="267754"/>
                </a:lnTo>
                <a:lnTo>
                  <a:pt x="251180" y="266217"/>
                </a:lnTo>
                <a:lnTo>
                  <a:pt x="251180" y="254063"/>
                </a:lnTo>
                <a:close/>
              </a:path>
              <a:path w="1732914" h="325754">
                <a:moveTo>
                  <a:pt x="380555" y="214477"/>
                </a:moveTo>
                <a:lnTo>
                  <a:pt x="374459" y="212928"/>
                </a:lnTo>
                <a:lnTo>
                  <a:pt x="264871" y="212928"/>
                </a:lnTo>
                <a:lnTo>
                  <a:pt x="264871" y="223596"/>
                </a:lnTo>
                <a:lnTo>
                  <a:pt x="267944" y="225132"/>
                </a:lnTo>
                <a:lnTo>
                  <a:pt x="365328" y="225132"/>
                </a:lnTo>
                <a:lnTo>
                  <a:pt x="365328" y="226631"/>
                </a:lnTo>
                <a:lnTo>
                  <a:pt x="362254" y="233819"/>
                </a:lnTo>
                <a:lnTo>
                  <a:pt x="353352" y="246430"/>
                </a:lnTo>
                <a:lnTo>
                  <a:pt x="339013" y="261327"/>
                </a:lnTo>
                <a:lnTo>
                  <a:pt x="319684" y="275336"/>
                </a:lnTo>
                <a:lnTo>
                  <a:pt x="315709" y="271424"/>
                </a:lnTo>
                <a:lnTo>
                  <a:pt x="310730" y="266788"/>
                </a:lnTo>
                <a:lnTo>
                  <a:pt x="304901" y="261874"/>
                </a:lnTo>
                <a:lnTo>
                  <a:pt x="298361" y="257086"/>
                </a:lnTo>
                <a:lnTo>
                  <a:pt x="296875" y="254063"/>
                </a:lnTo>
                <a:lnTo>
                  <a:pt x="293789" y="252526"/>
                </a:lnTo>
                <a:lnTo>
                  <a:pt x="287693" y="252526"/>
                </a:lnTo>
                <a:lnTo>
                  <a:pt x="286207" y="257086"/>
                </a:lnTo>
                <a:lnTo>
                  <a:pt x="286207" y="263182"/>
                </a:lnTo>
                <a:lnTo>
                  <a:pt x="289229" y="266217"/>
                </a:lnTo>
                <a:lnTo>
                  <a:pt x="292252" y="267754"/>
                </a:lnTo>
                <a:lnTo>
                  <a:pt x="296354" y="270738"/>
                </a:lnTo>
                <a:lnTo>
                  <a:pt x="303314" y="276707"/>
                </a:lnTo>
                <a:lnTo>
                  <a:pt x="311962" y="284683"/>
                </a:lnTo>
                <a:lnTo>
                  <a:pt x="321144" y="293624"/>
                </a:lnTo>
                <a:lnTo>
                  <a:pt x="327279" y="301244"/>
                </a:lnTo>
                <a:lnTo>
                  <a:pt x="331851" y="305803"/>
                </a:lnTo>
                <a:lnTo>
                  <a:pt x="336410" y="313397"/>
                </a:lnTo>
                <a:lnTo>
                  <a:pt x="339483" y="316471"/>
                </a:lnTo>
                <a:lnTo>
                  <a:pt x="347078" y="316471"/>
                </a:lnTo>
                <a:lnTo>
                  <a:pt x="350151" y="313397"/>
                </a:lnTo>
                <a:lnTo>
                  <a:pt x="350151" y="307340"/>
                </a:lnTo>
                <a:lnTo>
                  <a:pt x="347078" y="304266"/>
                </a:lnTo>
                <a:lnTo>
                  <a:pt x="343154" y="298805"/>
                </a:lnTo>
                <a:lnTo>
                  <a:pt x="338543" y="293649"/>
                </a:lnTo>
                <a:lnTo>
                  <a:pt x="333590" y="288455"/>
                </a:lnTo>
                <a:lnTo>
                  <a:pt x="328815" y="282981"/>
                </a:lnTo>
                <a:lnTo>
                  <a:pt x="336080" y="278333"/>
                </a:lnTo>
                <a:lnTo>
                  <a:pt x="339991" y="275336"/>
                </a:lnTo>
                <a:lnTo>
                  <a:pt x="345922" y="270814"/>
                </a:lnTo>
                <a:lnTo>
                  <a:pt x="357492" y="259867"/>
                </a:lnTo>
                <a:lnTo>
                  <a:pt x="369900" y="244932"/>
                </a:lnTo>
                <a:lnTo>
                  <a:pt x="374459" y="238823"/>
                </a:lnTo>
                <a:lnTo>
                  <a:pt x="379069" y="229704"/>
                </a:lnTo>
                <a:lnTo>
                  <a:pt x="380555" y="228168"/>
                </a:lnTo>
                <a:lnTo>
                  <a:pt x="380555" y="214477"/>
                </a:lnTo>
                <a:close/>
              </a:path>
              <a:path w="1732914" h="325754">
                <a:moveTo>
                  <a:pt x="481025" y="275336"/>
                </a:moveTo>
                <a:lnTo>
                  <a:pt x="478548" y="260781"/>
                </a:lnTo>
                <a:lnTo>
                  <a:pt x="475919" y="257086"/>
                </a:lnTo>
                <a:lnTo>
                  <a:pt x="474827" y="255549"/>
                </a:lnTo>
                <a:lnTo>
                  <a:pt x="472668" y="252526"/>
                </a:lnTo>
                <a:lnTo>
                  <a:pt x="470408" y="251345"/>
                </a:lnTo>
                <a:lnTo>
                  <a:pt x="470408" y="257086"/>
                </a:lnTo>
                <a:lnTo>
                  <a:pt x="470408" y="295135"/>
                </a:lnTo>
                <a:lnTo>
                  <a:pt x="447535" y="295135"/>
                </a:lnTo>
                <a:lnTo>
                  <a:pt x="447535" y="257086"/>
                </a:lnTo>
                <a:lnTo>
                  <a:pt x="470408" y="257086"/>
                </a:lnTo>
                <a:lnTo>
                  <a:pt x="470408" y="251345"/>
                </a:lnTo>
                <a:lnTo>
                  <a:pt x="465632" y="248818"/>
                </a:lnTo>
                <a:lnTo>
                  <a:pt x="459740" y="247954"/>
                </a:lnTo>
                <a:lnTo>
                  <a:pt x="452094" y="247954"/>
                </a:lnTo>
                <a:lnTo>
                  <a:pt x="449072" y="252514"/>
                </a:lnTo>
                <a:lnTo>
                  <a:pt x="446049" y="255549"/>
                </a:lnTo>
                <a:lnTo>
                  <a:pt x="447078" y="240995"/>
                </a:lnTo>
                <a:lnTo>
                  <a:pt x="449834" y="232727"/>
                </a:lnTo>
                <a:lnTo>
                  <a:pt x="453720" y="229031"/>
                </a:lnTo>
                <a:lnTo>
                  <a:pt x="458203" y="228168"/>
                </a:lnTo>
                <a:lnTo>
                  <a:pt x="465836" y="228168"/>
                </a:lnTo>
                <a:lnTo>
                  <a:pt x="468871" y="234264"/>
                </a:lnTo>
                <a:lnTo>
                  <a:pt x="468871" y="235800"/>
                </a:lnTo>
                <a:lnTo>
                  <a:pt x="470408" y="238823"/>
                </a:lnTo>
                <a:lnTo>
                  <a:pt x="470408" y="241858"/>
                </a:lnTo>
                <a:lnTo>
                  <a:pt x="476453" y="241858"/>
                </a:lnTo>
                <a:lnTo>
                  <a:pt x="479526" y="240372"/>
                </a:lnTo>
                <a:lnTo>
                  <a:pt x="479526" y="237286"/>
                </a:lnTo>
                <a:lnTo>
                  <a:pt x="458203" y="219036"/>
                </a:lnTo>
                <a:lnTo>
                  <a:pt x="445897" y="223329"/>
                </a:lnTo>
                <a:lnTo>
                  <a:pt x="439572" y="233883"/>
                </a:lnTo>
                <a:lnTo>
                  <a:pt x="437248" y="247294"/>
                </a:lnTo>
                <a:lnTo>
                  <a:pt x="436994" y="257086"/>
                </a:lnTo>
                <a:lnTo>
                  <a:pt x="436981" y="261645"/>
                </a:lnTo>
                <a:lnTo>
                  <a:pt x="437692" y="277710"/>
                </a:lnTo>
                <a:lnTo>
                  <a:pt x="440893" y="291160"/>
                </a:lnTo>
                <a:lnTo>
                  <a:pt x="447814" y="299758"/>
                </a:lnTo>
                <a:lnTo>
                  <a:pt x="459740" y="302780"/>
                </a:lnTo>
                <a:lnTo>
                  <a:pt x="469480" y="300431"/>
                </a:lnTo>
                <a:lnTo>
                  <a:pt x="475094" y="295135"/>
                </a:lnTo>
                <a:lnTo>
                  <a:pt x="476084" y="294208"/>
                </a:lnTo>
                <a:lnTo>
                  <a:pt x="479831" y="285407"/>
                </a:lnTo>
                <a:lnTo>
                  <a:pt x="481025" y="275336"/>
                </a:lnTo>
                <a:close/>
              </a:path>
              <a:path w="1732914" h="325754">
                <a:moveTo>
                  <a:pt x="522147" y="261645"/>
                </a:moveTo>
                <a:lnTo>
                  <a:pt x="517588" y="238810"/>
                </a:lnTo>
                <a:lnTo>
                  <a:pt x="517588" y="261645"/>
                </a:lnTo>
                <a:lnTo>
                  <a:pt x="513016" y="284429"/>
                </a:lnTo>
                <a:lnTo>
                  <a:pt x="500443" y="303339"/>
                </a:lnTo>
                <a:lnTo>
                  <a:pt x="481596" y="316255"/>
                </a:lnTo>
                <a:lnTo>
                  <a:pt x="458203" y="321030"/>
                </a:lnTo>
                <a:lnTo>
                  <a:pt x="435432" y="316255"/>
                </a:lnTo>
                <a:lnTo>
                  <a:pt x="416521" y="303339"/>
                </a:lnTo>
                <a:lnTo>
                  <a:pt x="403593" y="284429"/>
                </a:lnTo>
                <a:lnTo>
                  <a:pt x="398818" y="261645"/>
                </a:lnTo>
                <a:lnTo>
                  <a:pt x="403593" y="238023"/>
                </a:lnTo>
                <a:lnTo>
                  <a:pt x="416521" y="218655"/>
                </a:lnTo>
                <a:lnTo>
                  <a:pt x="435432" y="205587"/>
                </a:lnTo>
                <a:lnTo>
                  <a:pt x="458203" y="200774"/>
                </a:lnTo>
                <a:lnTo>
                  <a:pt x="481596" y="205587"/>
                </a:lnTo>
                <a:lnTo>
                  <a:pt x="500443" y="218655"/>
                </a:lnTo>
                <a:lnTo>
                  <a:pt x="513016" y="238023"/>
                </a:lnTo>
                <a:lnTo>
                  <a:pt x="517588" y="261645"/>
                </a:lnTo>
                <a:lnTo>
                  <a:pt x="517588" y="238810"/>
                </a:lnTo>
                <a:lnTo>
                  <a:pt x="482968" y="202565"/>
                </a:lnTo>
                <a:lnTo>
                  <a:pt x="458203" y="197700"/>
                </a:lnTo>
                <a:lnTo>
                  <a:pt x="433425" y="202565"/>
                </a:lnTo>
                <a:lnTo>
                  <a:pt x="413092" y="215988"/>
                </a:lnTo>
                <a:lnTo>
                  <a:pt x="399313" y="236258"/>
                </a:lnTo>
                <a:lnTo>
                  <a:pt x="394258" y="261645"/>
                </a:lnTo>
                <a:lnTo>
                  <a:pt x="399313" y="286423"/>
                </a:lnTo>
                <a:lnTo>
                  <a:pt x="413092" y="306768"/>
                </a:lnTo>
                <a:lnTo>
                  <a:pt x="433425" y="320535"/>
                </a:lnTo>
                <a:lnTo>
                  <a:pt x="458203" y="325602"/>
                </a:lnTo>
                <a:lnTo>
                  <a:pt x="480542" y="321030"/>
                </a:lnTo>
                <a:lnTo>
                  <a:pt x="482968" y="320535"/>
                </a:lnTo>
                <a:lnTo>
                  <a:pt x="503301" y="306768"/>
                </a:lnTo>
                <a:lnTo>
                  <a:pt x="517080" y="286423"/>
                </a:lnTo>
                <a:lnTo>
                  <a:pt x="522147" y="261645"/>
                </a:lnTo>
                <a:close/>
              </a:path>
              <a:path w="1732914" h="325754">
                <a:moveTo>
                  <a:pt x="1732318" y="1282"/>
                </a:moveTo>
                <a:lnTo>
                  <a:pt x="1730197" y="1282"/>
                </a:lnTo>
                <a:lnTo>
                  <a:pt x="1730197" y="0"/>
                </a:lnTo>
                <a:lnTo>
                  <a:pt x="1722272" y="0"/>
                </a:lnTo>
                <a:lnTo>
                  <a:pt x="1722272" y="1282"/>
                </a:lnTo>
                <a:lnTo>
                  <a:pt x="1720164" y="1282"/>
                </a:lnTo>
                <a:lnTo>
                  <a:pt x="1720164" y="114300"/>
                </a:lnTo>
                <a:lnTo>
                  <a:pt x="1691246" y="114300"/>
                </a:lnTo>
                <a:lnTo>
                  <a:pt x="1691246" y="123190"/>
                </a:lnTo>
                <a:lnTo>
                  <a:pt x="1691246" y="125742"/>
                </a:lnTo>
                <a:lnTo>
                  <a:pt x="1730324" y="125742"/>
                </a:lnTo>
                <a:lnTo>
                  <a:pt x="1730324" y="123190"/>
                </a:lnTo>
                <a:lnTo>
                  <a:pt x="1732318" y="123190"/>
                </a:lnTo>
                <a:lnTo>
                  <a:pt x="1732318" y="114300"/>
                </a:lnTo>
                <a:lnTo>
                  <a:pt x="1732318" y="1282"/>
                </a:lnTo>
                <a:close/>
              </a:path>
            </a:pathLst>
          </a:custGeom>
          <a:solidFill>
            <a:srgbClr val="4A4B4D"/>
          </a:solidFill>
        </p:spPr>
        <p:txBody>
          <a:bodyPr wrap="square" lIns="0" tIns="0" rIns="0" bIns="0" rtlCol="0"/>
          <a:lstStyle/>
          <a:p>
            <a:endParaRPr/>
          </a:p>
        </p:txBody>
      </p:sp>
      <p:pic>
        <p:nvPicPr>
          <p:cNvPr id="105" name="object 105"/>
          <p:cNvPicPr/>
          <p:nvPr/>
        </p:nvPicPr>
        <p:blipFill>
          <a:blip r:embed="rId26" cstate="print"/>
          <a:stretch>
            <a:fillRect/>
          </a:stretch>
        </p:blipFill>
        <p:spPr>
          <a:xfrm>
            <a:off x="2365578" y="5270834"/>
            <a:ext cx="1365491" cy="127838"/>
          </a:xfrm>
          <a:prstGeom prst="rect">
            <a:avLst/>
          </a:prstGeom>
        </p:spPr>
      </p:pic>
      <p:sp>
        <p:nvSpPr>
          <p:cNvPr id="106" name="object 106"/>
          <p:cNvSpPr/>
          <p:nvPr/>
        </p:nvSpPr>
        <p:spPr>
          <a:xfrm>
            <a:off x="1662303" y="5272752"/>
            <a:ext cx="2122170" cy="325755"/>
          </a:xfrm>
          <a:custGeom>
            <a:avLst/>
            <a:gdLst/>
            <a:ahLst/>
            <a:cxnLst/>
            <a:rect l="l" t="t" r="r" b="b"/>
            <a:pathLst>
              <a:path w="2122170" h="325754">
                <a:moveTo>
                  <a:pt x="108102" y="208127"/>
                </a:moveTo>
                <a:lnTo>
                  <a:pt x="10668" y="208127"/>
                </a:lnTo>
                <a:lnTo>
                  <a:pt x="10668" y="218795"/>
                </a:lnTo>
                <a:lnTo>
                  <a:pt x="108102" y="218795"/>
                </a:lnTo>
                <a:lnTo>
                  <a:pt x="108102" y="208127"/>
                </a:lnTo>
                <a:close/>
              </a:path>
              <a:path w="2122170" h="325754">
                <a:moveTo>
                  <a:pt x="117233" y="246176"/>
                </a:moveTo>
                <a:lnTo>
                  <a:pt x="0" y="246176"/>
                </a:lnTo>
                <a:lnTo>
                  <a:pt x="0" y="256844"/>
                </a:lnTo>
                <a:lnTo>
                  <a:pt x="56311" y="256844"/>
                </a:lnTo>
                <a:lnTo>
                  <a:pt x="56235" y="262839"/>
                </a:lnTo>
                <a:lnTo>
                  <a:pt x="40132" y="298335"/>
                </a:lnTo>
                <a:lnTo>
                  <a:pt x="18262" y="307098"/>
                </a:lnTo>
                <a:lnTo>
                  <a:pt x="13703" y="308584"/>
                </a:lnTo>
                <a:lnTo>
                  <a:pt x="10668" y="308584"/>
                </a:lnTo>
                <a:lnTo>
                  <a:pt x="10668" y="313156"/>
                </a:lnTo>
                <a:lnTo>
                  <a:pt x="12166" y="319252"/>
                </a:lnTo>
                <a:lnTo>
                  <a:pt x="16776" y="319252"/>
                </a:lnTo>
                <a:lnTo>
                  <a:pt x="56311" y="298386"/>
                </a:lnTo>
                <a:lnTo>
                  <a:pt x="70002" y="256844"/>
                </a:lnTo>
                <a:lnTo>
                  <a:pt x="117233" y="256844"/>
                </a:lnTo>
                <a:lnTo>
                  <a:pt x="117233" y="246176"/>
                </a:lnTo>
                <a:close/>
              </a:path>
              <a:path w="2122170" h="325754">
                <a:moveTo>
                  <a:pt x="251180" y="253822"/>
                </a:moveTo>
                <a:lnTo>
                  <a:pt x="135496" y="253822"/>
                </a:lnTo>
                <a:lnTo>
                  <a:pt x="130924" y="255308"/>
                </a:lnTo>
                <a:lnTo>
                  <a:pt x="130924" y="267512"/>
                </a:lnTo>
                <a:lnTo>
                  <a:pt x="246621" y="267512"/>
                </a:lnTo>
                <a:lnTo>
                  <a:pt x="251180" y="265976"/>
                </a:lnTo>
                <a:lnTo>
                  <a:pt x="251180" y="253822"/>
                </a:lnTo>
                <a:close/>
              </a:path>
              <a:path w="2122170" h="325754">
                <a:moveTo>
                  <a:pt x="380555" y="214236"/>
                </a:moveTo>
                <a:lnTo>
                  <a:pt x="374459" y="212686"/>
                </a:lnTo>
                <a:lnTo>
                  <a:pt x="264871" y="212686"/>
                </a:lnTo>
                <a:lnTo>
                  <a:pt x="264871" y="223354"/>
                </a:lnTo>
                <a:lnTo>
                  <a:pt x="267944" y="224891"/>
                </a:lnTo>
                <a:lnTo>
                  <a:pt x="365328" y="224891"/>
                </a:lnTo>
                <a:lnTo>
                  <a:pt x="365328" y="226390"/>
                </a:lnTo>
                <a:lnTo>
                  <a:pt x="362254" y="233578"/>
                </a:lnTo>
                <a:lnTo>
                  <a:pt x="353352" y="246189"/>
                </a:lnTo>
                <a:lnTo>
                  <a:pt x="339013" y="261086"/>
                </a:lnTo>
                <a:lnTo>
                  <a:pt x="319684" y="275094"/>
                </a:lnTo>
                <a:lnTo>
                  <a:pt x="315709" y="271183"/>
                </a:lnTo>
                <a:lnTo>
                  <a:pt x="310730" y="266547"/>
                </a:lnTo>
                <a:lnTo>
                  <a:pt x="304901" y="261632"/>
                </a:lnTo>
                <a:lnTo>
                  <a:pt x="298361" y="256844"/>
                </a:lnTo>
                <a:lnTo>
                  <a:pt x="296875" y="253822"/>
                </a:lnTo>
                <a:lnTo>
                  <a:pt x="293789" y="252285"/>
                </a:lnTo>
                <a:lnTo>
                  <a:pt x="287693" y="252285"/>
                </a:lnTo>
                <a:lnTo>
                  <a:pt x="286207" y="256844"/>
                </a:lnTo>
                <a:lnTo>
                  <a:pt x="286207" y="262940"/>
                </a:lnTo>
                <a:lnTo>
                  <a:pt x="289229" y="265976"/>
                </a:lnTo>
                <a:lnTo>
                  <a:pt x="292252" y="267512"/>
                </a:lnTo>
                <a:lnTo>
                  <a:pt x="296354" y="270497"/>
                </a:lnTo>
                <a:lnTo>
                  <a:pt x="303314" y="276466"/>
                </a:lnTo>
                <a:lnTo>
                  <a:pt x="311962" y="284429"/>
                </a:lnTo>
                <a:lnTo>
                  <a:pt x="321144" y="293382"/>
                </a:lnTo>
                <a:lnTo>
                  <a:pt x="327279" y="301002"/>
                </a:lnTo>
                <a:lnTo>
                  <a:pt x="331851" y="305562"/>
                </a:lnTo>
                <a:lnTo>
                  <a:pt x="336410" y="313156"/>
                </a:lnTo>
                <a:lnTo>
                  <a:pt x="339483" y="316230"/>
                </a:lnTo>
                <a:lnTo>
                  <a:pt x="347078" y="316230"/>
                </a:lnTo>
                <a:lnTo>
                  <a:pt x="350151" y="313156"/>
                </a:lnTo>
                <a:lnTo>
                  <a:pt x="350151" y="307098"/>
                </a:lnTo>
                <a:lnTo>
                  <a:pt x="347078" y="304025"/>
                </a:lnTo>
                <a:lnTo>
                  <a:pt x="343154" y="298564"/>
                </a:lnTo>
                <a:lnTo>
                  <a:pt x="338543" y="293408"/>
                </a:lnTo>
                <a:lnTo>
                  <a:pt x="333590" y="288213"/>
                </a:lnTo>
                <a:lnTo>
                  <a:pt x="328815" y="282740"/>
                </a:lnTo>
                <a:lnTo>
                  <a:pt x="336080" y="278091"/>
                </a:lnTo>
                <a:lnTo>
                  <a:pt x="339991" y="275094"/>
                </a:lnTo>
                <a:lnTo>
                  <a:pt x="345922" y="270573"/>
                </a:lnTo>
                <a:lnTo>
                  <a:pt x="357492" y="259626"/>
                </a:lnTo>
                <a:lnTo>
                  <a:pt x="369900" y="244690"/>
                </a:lnTo>
                <a:lnTo>
                  <a:pt x="374459" y="238594"/>
                </a:lnTo>
                <a:lnTo>
                  <a:pt x="379069" y="229463"/>
                </a:lnTo>
                <a:lnTo>
                  <a:pt x="380555" y="227926"/>
                </a:lnTo>
                <a:lnTo>
                  <a:pt x="380555" y="214236"/>
                </a:lnTo>
                <a:close/>
              </a:path>
              <a:path w="2122170" h="325754">
                <a:moveTo>
                  <a:pt x="479526" y="221818"/>
                </a:moveTo>
                <a:lnTo>
                  <a:pt x="476453" y="220332"/>
                </a:lnTo>
                <a:lnTo>
                  <a:pt x="438404" y="220332"/>
                </a:lnTo>
                <a:lnTo>
                  <a:pt x="436918" y="221818"/>
                </a:lnTo>
                <a:lnTo>
                  <a:pt x="436918" y="229463"/>
                </a:lnTo>
                <a:lnTo>
                  <a:pt x="468871" y="229463"/>
                </a:lnTo>
                <a:lnTo>
                  <a:pt x="468871" y="230949"/>
                </a:lnTo>
                <a:lnTo>
                  <a:pt x="449237" y="274612"/>
                </a:lnTo>
                <a:lnTo>
                  <a:pt x="446049" y="302539"/>
                </a:lnTo>
                <a:lnTo>
                  <a:pt x="455168" y="302539"/>
                </a:lnTo>
                <a:lnTo>
                  <a:pt x="455168" y="294894"/>
                </a:lnTo>
                <a:lnTo>
                  <a:pt x="458279" y="278549"/>
                </a:lnTo>
                <a:lnTo>
                  <a:pt x="462965" y="262191"/>
                </a:lnTo>
                <a:lnTo>
                  <a:pt x="469074" y="246976"/>
                </a:lnTo>
                <a:lnTo>
                  <a:pt x="476453" y="234022"/>
                </a:lnTo>
                <a:lnTo>
                  <a:pt x="479526" y="229463"/>
                </a:lnTo>
                <a:lnTo>
                  <a:pt x="479526" y="221818"/>
                </a:lnTo>
                <a:close/>
              </a:path>
              <a:path w="2122170" h="325754">
                <a:moveTo>
                  <a:pt x="522147" y="261404"/>
                </a:moveTo>
                <a:lnTo>
                  <a:pt x="517588" y="238569"/>
                </a:lnTo>
                <a:lnTo>
                  <a:pt x="517588" y="261404"/>
                </a:lnTo>
                <a:lnTo>
                  <a:pt x="513016" y="284187"/>
                </a:lnTo>
                <a:lnTo>
                  <a:pt x="500443" y="303098"/>
                </a:lnTo>
                <a:lnTo>
                  <a:pt x="481596" y="316014"/>
                </a:lnTo>
                <a:lnTo>
                  <a:pt x="458203" y="320789"/>
                </a:lnTo>
                <a:lnTo>
                  <a:pt x="435432" y="316014"/>
                </a:lnTo>
                <a:lnTo>
                  <a:pt x="416521" y="303098"/>
                </a:lnTo>
                <a:lnTo>
                  <a:pt x="403593" y="284187"/>
                </a:lnTo>
                <a:lnTo>
                  <a:pt x="398818" y="261404"/>
                </a:lnTo>
                <a:lnTo>
                  <a:pt x="403593" y="237782"/>
                </a:lnTo>
                <a:lnTo>
                  <a:pt x="416521" y="218414"/>
                </a:lnTo>
                <a:lnTo>
                  <a:pt x="435432" y="205346"/>
                </a:lnTo>
                <a:lnTo>
                  <a:pt x="458203" y="200533"/>
                </a:lnTo>
                <a:lnTo>
                  <a:pt x="481596" y="205346"/>
                </a:lnTo>
                <a:lnTo>
                  <a:pt x="500443" y="218414"/>
                </a:lnTo>
                <a:lnTo>
                  <a:pt x="513016" y="237782"/>
                </a:lnTo>
                <a:lnTo>
                  <a:pt x="517588" y="261404"/>
                </a:lnTo>
                <a:lnTo>
                  <a:pt x="517588" y="238569"/>
                </a:lnTo>
                <a:lnTo>
                  <a:pt x="482968" y="202323"/>
                </a:lnTo>
                <a:lnTo>
                  <a:pt x="458203" y="197459"/>
                </a:lnTo>
                <a:lnTo>
                  <a:pt x="433425" y="202323"/>
                </a:lnTo>
                <a:lnTo>
                  <a:pt x="413092" y="215747"/>
                </a:lnTo>
                <a:lnTo>
                  <a:pt x="399313" y="236016"/>
                </a:lnTo>
                <a:lnTo>
                  <a:pt x="394258" y="261404"/>
                </a:lnTo>
                <a:lnTo>
                  <a:pt x="399313" y="286181"/>
                </a:lnTo>
                <a:lnTo>
                  <a:pt x="413092" y="306527"/>
                </a:lnTo>
                <a:lnTo>
                  <a:pt x="433425" y="320294"/>
                </a:lnTo>
                <a:lnTo>
                  <a:pt x="458203" y="325361"/>
                </a:lnTo>
                <a:lnTo>
                  <a:pt x="480542" y="320789"/>
                </a:lnTo>
                <a:lnTo>
                  <a:pt x="482968" y="320294"/>
                </a:lnTo>
                <a:lnTo>
                  <a:pt x="503301" y="306527"/>
                </a:lnTo>
                <a:lnTo>
                  <a:pt x="517080" y="286181"/>
                </a:lnTo>
                <a:lnTo>
                  <a:pt x="522147" y="261404"/>
                </a:lnTo>
                <a:close/>
              </a:path>
              <a:path w="2122170" h="325754">
                <a:moveTo>
                  <a:pt x="2122043" y="1257"/>
                </a:moveTo>
                <a:lnTo>
                  <a:pt x="2120608" y="1257"/>
                </a:lnTo>
                <a:lnTo>
                  <a:pt x="2120608" y="0"/>
                </a:lnTo>
                <a:lnTo>
                  <a:pt x="2111273" y="0"/>
                </a:lnTo>
                <a:lnTo>
                  <a:pt x="2111273" y="1257"/>
                </a:lnTo>
                <a:lnTo>
                  <a:pt x="2109851" y="1257"/>
                </a:lnTo>
                <a:lnTo>
                  <a:pt x="2109851" y="114300"/>
                </a:lnTo>
                <a:lnTo>
                  <a:pt x="2080920" y="114300"/>
                </a:lnTo>
                <a:lnTo>
                  <a:pt x="2080920" y="123177"/>
                </a:lnTo>
                <a:lnTo>
                  <a:pt x="2080920" y="125717"/>
                </a:lnTo>
                <a:lnTo>
                  <a:pt x="2119693" y="125717"/>
                </a:lnTo>
                <a:lnTo>
                  <a:pt x="2119693" y="123177"/>
                </a:lnTo>
                <a:lnTo>
                  <a:pt x="2122043" y="123177"/>
                </a:lnTo>
                <a:lnTo>
                  <a:pt x="2122043" y="114300"/>
                </a:lnTo>
                <a:lnTo>
                  <a:pt x="2122043" y="1257"/>
                </a:lnTo>
                <a:close/>
              </a:path>
            </a:pathLst>
          </a:custGeom>
          <a:solidFill>
            <a:srgbClr val="4A4B4D"/>
          </a:solidFill>
        </p:spPr>
        <p:txBody>
          <a:bodyPr wrap="square" lIns="0" tIns="0" rIns="0" bIns="0" rtlCol="0"/>
          <a:lstStyle/>
          <a:p>
            <a:endParaRPr/>
          </a:p>
        </p:txBody>
      </p:sp>
      <p:pic>
        <p:nvPicPr>
          <p:cNvPr id="107" name="object 107"/>
          <p:cNvPicPr/>
          <p:nvPr/>
        </p:nvPicPr>
        <p:blipFill>
          <a:blip r:embed="rId27" cstate="print"/>
          <a:stretch>
            <a:fillRect/>
          </a:stretch>
        </p:blipFill>
        <p:spPr>
          <a:xfrm>
            <a:off x="2365578" y="5470212"/>
            <a:ext cx="893559" cy="126352"/>
          </a:xfrm>
          <a:prstGeom prst="rect">
            <a:avLst/>
          </a:prstGeom>
        </p:spPr>
      </p:pic>
      <p:sp>
        <p:nvSpPr>
          <p:cNvPr id="108" name="object 108"/>
          <p:cNvSpPr/>
          <p:nvPr/>
        </p:nvSpPr>
        <p:spPr>
          <a:xfrm>
            <a:off x="1662303" y="5666617"/>
            <a:ext cx="522605" cy="128270"/>
          </a:xfrm>
          <a:custGeom>
            <a:avLst/>
            <a:gdLst/>
            <a:ahLst/>
            <a:cxnLst/>
            <a:rect l="l" t="t" r="r" b="b"/>
            <a:pathLst>
              <a:path w="522605" h="128270">
                <a:moveTo>
                  <a:pt x="108102" y="12153"/>
                </a:moveTo>
                <a:lnTo>
                  <a:pt x="10668" y="12153"/>
                </a:lnTo>
                <a:lnTo>
                  <a:pt x="10668" y="22821"/>
                </a:lnTo>
                <a:lnTo>
                  <a:pt x="108102" y="22821"/>
                </a:lnTo>
                <a:lnTo>
                  <a:pt x="108102" y="12153"/>
                </a:lnTo>
                <a:close/>
              </a:path>
              <a:path w="522605" h="128270">
                <a:moveTo>
                  <a:pt x="117233" y="50203"/>
                </a:moveTo>
                <a:lnTo>
                  <a:pt x="0" y="50203"/>
                </a:lnTo>
                <a:lnTo>
                  <a:pt x="0" y="60871"/>
                </a:lnTo>
                <a:lnTo>
                  <a:pt x="56311" y="60871"/>
                </a:lnTo>
                <a:lnTo>
                  <a:pt x="56235" y="66865"/>
                </a:lnTo>
                <a:lnTo>
                  <a:pt x="40132" y="102362"/>
                </a:lnTo>
                <a:lnTo>
                  <a:pt x="18262" y="111125"/>
                </a:lnTo>
                <a:lnTo>
                  <a:pt x="13703" y="111125"/>
                </a:lnTo>
                <a:lnTo>
                  <a:pt x="10668" y="112610"/>
                </a:lnTo>
                <a:lnTo>
                  <a:pt x="10668" y="117233"/>
                </a:lnTo>
                <a:lnTo>
                  <a:pt x="12166" y="123278"/>
                </a:lnTo>
                <a:lnTo>
                  <a:pt x="16776" y="123278"/>
                </a:lnTo>
                <a:lnTo>
                  <a:pt x="21450" y="122720"/>
                </a:lnTo>
                <a:lnTo>
                  <a:pt x="56311" y="102412"/>
                </a:lnTo>
                <a:lnTo>
                  <a:pt x="70002" y="60871"/>
                </a:lnTo>
                <a:lnTo>
                  <a:pt x="117233" y="60871"/>
                </a:lnTo>
                <a:lnTo>
                  <a:pt x="117233" y="50203"/>
                </a:lnTo>
                <a:close/>
              </a:path>
              <a:path w="522605" h="128270">
                <a:moveTo>
                  <a:pt x="251180" y="58242"/>
                </a:moveTo>
                <a:lnTo>
                  <a:pt x="132321" y="58242"/>
                </a:lnTo>
                <a:lnTo>
                  <a:pt x="132321" y="59512"/>
                </a:lnTo>
                <a:lnTo>
                  <a:pt x="130924" y="59512"/>
                </a:lnTo>
                <a:lnTo>
                  <a:pt x="130924" y="69684"/>
                </a:lnTo>
                <a:lnTo>
                  <a:pt x="251180" y="69684"/>
                </a:lnTo>
                <a:lnTo>
                  <a:pt x="251180" y="59512"/>
                </a:lnTo>
                <a:lnTo>
                  <a:pt x="251180" y="58242"/>
                </a:lnTo>
                <a:close/>
              </a:path>
              <a:path w="522605" h="128270">
                <a:moveTo>
                  <a:pt x="380555" y="18262"/>
                </a:moveTo>
                <a:lnTo>
                  <a:pt x="374459" y="16713"/>
                </a:lnTo>
                <a:lnTo>
                  <a:pt x="264871" y="16713"/>
                </a:lnTo>
                <a:lnTo>
                  <a:pt x="264871" y="27381"/>
                </a:lnTo>
                <a:lnTo>
                  <a:pt x="365328" y="27381"/>
                </a:lnTo>
                <a:lnTo>
                  <a:pt x="365328" y="30416"/>
                </a:lnTo>
                <a:lnTo>
                  <a:pt x="362254" y="37414"/>
                </a:lnTo>
                <a:lnTo>
                  <a:pt x="353352" y="49657"/>
                </a:lnTo>
                <a:lnTo>
                  <a:pt x="339013" y="64477"/>
                </a:lnTo>
                <a:lnTo>
                  <a:pt x="319684" y="79133"/>
                </a:lnTo>
                <a:lnTo>
                  <a:pt x="315709" y="75196"/>
                </a:lnTo>
                <a:lnTo>
                  <a:pt x="310730" y="70396"/>
                </a:lnTo>
                <a:lnTo>
                  <a:pt x="304901" y="65011"/>
                </a:lnTo>
                <a:lnTo>
                  <a:pt x="298361" y="59334"/>
                </a:lnTo>
                <a:lnTo>
                  <a:pt x="296875" y="57848"/>
                </a:lnTo>
                <a:lnTo>
                  <a:pt x="293789" y="56311"/>
                </a:lnTo>
                <a:lnTo>
                  <a:pt x="287693" y="56311"/>
                </a:lnTo>
                <a:lnTo>
                  <a:pt x="286207" y="60871"/>
                </a:lnTo>
                <a:lnTo>
                  <a:pt x="286207" y="65430"/>
                </a:lnTo>
                <a:lnTo>
                  <a:pt x="289229" y="70002"/>
                </a:lnTo>
                <a:lnTo>
                  <a:pt x="292252" y="71539"/>
                </a:lnTo>
                <a:lnTo>
                  <a:pt x="296354" y="74523"/>
                </a:lnTo>
                <a:lnTo>
                  <a:pt x="303314" y="80492"/>
                </a:lnTo>
                <a:lnTo>
                  <a:pt x="311962" y="88455"/>
                </a:lnTo>
                <a:lnTo>
                  <a:pt x="321144" y="97409"/>
                </a:lnTo>
                <a:lnTo>
                  <a:pt x="327279" y="105029"/>
                </a:lnTo>
                <a:lnTo>
                  <a:pt x="331851" y="109588"/>
                </a:lnTo>
                <a:lnTo>
                  <a:pt x="336410" y="117233"/>
                </a:lnTo>
                <a:lnTo>
                  <a:pt x="337947" y="118719"/>
                </a:lnTo>
                <a:lnTo>
                  <a:pt x="339483" y="120256"/>
                </a:lnTo>
                <a:lnTo>
                  <a:pt x="347078" y="120256"/>
                </a:lnTo>
                <a:lnTo>
                  <a:pt x="350151" y="117233"/>
                </a:lnTo>
                <a:lnTo>
                  <a:pt x="350151" y="111125"/>
                </a:lnTo>
                <a:lnTo>
                  <a:pt x="347078" y="108051"/>
                </a:lnTo>
                <a:lnTo>
                  <a:pt x="343154" y="102590"/>
                </a:lnTo>
                <a:lnTo>
                  <a:pt x="338543" y="97434"/>
                </a:lnTo>
                <a:lnTo>
                  <a:pt x="333590" y="92240"/>
                </a:lnTo>
                <a:lnTo>
                  <a:pt x="328815" y="86766"/>
                </a:lnTo>
                <a:lnTo>
                  <a:pt x="336080" y="81470"/>
                </a:lnTo>
                <a:lnTo>
                  <a:pt x="339153" y="79133"/>
                </a:lnTo>
                <a:lnTo>
                  <a:pt x="345922" y="74015"/>
                </a:lnTo>
                <a:lnTo>
                  <a:pt x="357492" y="63436"/>
                </a:lnTo>
                <a:lnTo>
                  <a:pt x="369900" y="48717"/>
                </a:lnTo>
                <a:lnTo>
                  <a:pt x="374459" y="42621"/>
                </a:lnTo>
                <a:lnTo>
                  <a:pt x="379069" y="33489"/>
                </a:lnTo>
                <a:lnTo>
                  <a:pt x="380555" y="31953"/>
                </a:lnTo>
                <a:lnTo>
                  <a:pt x="380555" y="18262"/>
                </a:lnTo>
                <a:close/>
              </a:path>
              <a:path w="522605" h="128270">
                <a:moveTo>
                  <a:pt x="481025" y="66979"/>
                </a:moveTo>
                <a:lnTo>
                  <a:pt x="478320" y="65430"/>
                </a:lnTo>
                <a:lnTo>
                  <a:pt x="470408" y="60871"/>
                </a:lnTo>
                <a:lnTo>
                  <a:pt x="470408" y="77635"/>
                </a:lnTo>
                <a:lnTo>
                  <a:pt x="470408" y="97434"/>
                </a:lnTo>
                <a:lnTo>
                  <a:pt x="447535" y="97434"/>
                </a:lnTo>
                <a:lnTo>
                  <a:pt x="446151" y="87591"/>
                </a:lnTo>
                <a:lnTo>
                  <a:pt x="446049" y="77635"/>
                </a:lnTo>
                <a:lnTo>
                  <a:pt x="447535" y="65430"/>
                </a:lnTo>
                <a:lnTo>
                  <a:pt x="468871" y="65430"/>
                </a:lnTo>
                <a:lnTo>
                  <a:pt x="470408" y="77635"/>
                </a:lnTo>
                <a:lnTo>
                  <a:pt x="470408" y="60871"/>
                </a:lnTo>
                <a:lnTo>
                  <a:pt x="475424" y="57848"/>
                </a:lnTo>
                <a:lnTo>
                  <a:pt x="477989" y="56311"/>
                </a:lnTo>
                <a:lnTo>
                  <a:pt x="477989" y="44157"/>
                </a:lnTo>
                <a:lnTo>
                  <a:pt x="476389" y="34404"/>
                </a:lnTo>
                <a:lnTo>
                  <a:pt x="474802" y="31953"/>
                </a:lnTo>
                <a:lnTo>
                  <a:pt x="472097" y="27774"/>
                </a:lnTo>
                <a:lnTo>
                  <a:pt x="468871" y="25857"/>
                </a:lnTo>
                <a:lnTo>
                  <a:pt x="468871" y="38049"/>
                </a:lnTo>
                <a:lnTo>
                  <a:pt x="468871" y="48717"/>
                </a:lnTo>
                <a:lnTo>
                  <a:pt x="467334" y="57848"/>
                </a:lnTo>
                <a:lnTo>
                  <a:pt x="450608" y="57848"/>
                </a:lnTo>
                <a:lnTo>
                  <a:pt x="447535" y="51739"/>
                </a:lnTo>
                <a:lnTo>
                  <a:pt x="447535" y="41071"/>
                </a:lnTo>
                <a:lnTo>
                  <a:pt x="449072" y="31953"/>
                </a:lnTo>
                <a:lnTo>
                  <a:pt x="465836" y="31953"/>
                </a:lnTo>
                <a:lnTo>
                  <a:pt x="468871" y="38049"/>
                </a:lnTo>
                <a:lnTo>
                  <a:pt x="468871" y="25857"/>
                </a:lnTo>
                <a:lnTo>
                  <a:pt x="465785" y="24015"/>
                </a:lnTo>
                <a:lnTo>
                  <a:pt x="458203" y="22821"/>
                </a:lnTo>
                <a:lnTo>
                  <a:pt x="450608" y="24015"/>
                </a:lnTo>
                <a:lnTo>
                  <a:pt x="444296" y="27774"/>
                </a:lnTo>
                <a:lnTo>
                  <a:pt x="439991" y="34404"/>
                </a:lnTo>
                <a:lnTo>
                  <a:pt x="438404" y="44157"/>
                </a:lnTo>
                <a:lnTo>
                  <a:pt x="438404" y="48717"/>
                </a:lnTo>
                <a:lnTo>
                  <a:pt x="439940" y="56311"/>
                </a:lnTo>
                <a:lnTo>
                  <a:pt x="447535" y="60871"/>
                </a:lnTo>
                <a:lnTo>
                  <a:pt x="436918" y="66979"/>
                </a:lnTo>
                <a:lnTo>
                  <a:pt x="436918" y="82207"/>
                </a:lnTo>
                <a:lnTo>
                  <a:pt x="437451" y="89217"/>
                </a:lnTo>
                <a:lnTo>
                  <a:pt x="440131" y="97231"/>
                </a:lnTo>
                <a:lnTo>
                  <a:pt x="446519" y="103835"/>
                </a:lnTo>
                <a:lnTo>
                  <a:pt x="458203" y="106565"/>
                </a:lnTo>
                <a:lnTo>
                  <a:pt x="470115" y="103835"/>
                </a:lnTo>
                <a:lnTo>
                  <a:pt x="476808" y="97434"/>
                </a:lnTo>
                <a:lnTo>
                  <a:pt x="477024" y="97231"/>
                </a:lnTo>
                <a:lnTo>
                  <a:pt x="480237" y="89217"/>
                </a:lnTo>
                <a:lnTo>
                  <a:pt x="481025" y="82207"/>
                </a:lnTo>
                <a:lnTo>
                  <a:pt x="481025" y="66979"/>
                </a:lnTo>
                <a:close/>
              </a:path>
              <a:path w="522605" h="128270">
                <a:moveTo>
                  <a:pt x="522147" y="63944"/>
                </a:moveTo>
                <a:lnTo>
                  <a:pt x="517588" y="41668"/>
                </a:lnTo>
                <a:lnTo>
                  <a:pt x="517588" y="63944"/>
                </a:lnTo>
                <a:lnTo>
                  <a:pt x="513016" y="87591"/>
                </a:lnTo>
                <a:lnTo>
                  <a:pt x="500443" y="106946"/>
                </a:lnTo>
                <a:lnTo>
                  <a:pt x="481596" y="120015"/>
                </a:lnTo>
                <a:lnTo>
                  <a:pt x="458203" y="124815"/>
                </a:lnTo>
                <a:lnTo>
                  <a:pt x="435432" y="120015"/>
                </a:lnTo>
                <a:lnTo>
                  <a:pt x="416521" y="106946"/>
                </a:lnTo>
                <a:lnTo>
                  <a:pt x="403593" y="87591"/>
                </a:lnTo>
                <a:lnTo>
                  <a:pt x="398818" y="63944"/>
                </a:lnTo>
                <a:lnTo>
                  <a:pt x="403593" y="41173"/>
                </a:lnTo>
                <a:lnTo>
                  <a:pt x="416521" y="22263"/>
                </a:lnTo>
                <a:lnTo>
                  <a:pt x="435432" y="9347"/>
                </a:lnTo>
                <a:lnTo>
                  <a:pt x="458203" y="4559"/>
                </a:lnTo>
                <a:lnTo>
                  <a:pt x="481596" y="9347"/>
                </a:lnTo>
                <a:lnTo>
                  <a:pt x="500443" y="22263"/>
                </a:lnTo>
                <a:lnTo>
                  <a:pt x="513016" y="41173"/>
                </a:lnTo>
                <a:lnTo>
                  <a:pt x="517588" y="63944"/>
                </a:lnTo>
                <a:lnTo>
                  <a:pt x="517588" y="41668"/>
                </a:lnTo>
                <a:lnTo>
                  <a:pt x="482968" y="5067"/>
                </a:lnTo>
                <a:lnTo>
                  <a:pt x="458203" y="0"/>
                </a:lnTo>
                <a:lnTo>
                  <a:pt x="433425" y="5067"/>
                </a:lnTo>
                <a:lnTo>
                  <a:pt x="413092" y="18846"/>
                </a:lnTo>
                <a:lnTo>
                  <a:pt x="399313" y="39179"/>
                </a:lnTo>
                <a:lnTo>
                  <a:pt x="394258" y="63944"/>
                </a:lnTo>
                <a:lnTo>
                  <a:pt x="399313" y="89331"/>
                </a:lnTo>
                <a:lnTo>
                  <a:pt x="413092" y="109588"/>
                </a:lnTo>
                <a:lnTo>
                  <a:pt x="433425" y="122999"/>
                </a:lnTo>
                <a:lnTo>
                  <a:pt x="458203" y="127838"/>
                </a:lnTo>
                <a:lnTo>
                  <a:pt x="473633" y="124815"/>
                </a:lnTo>
                <a:lnTo>
                  <a:pt x="482968" y="122999"/>
                </a:lnTo>
                <a:lnTo>
                  <a:pt x="503301" y="109588"/>
                </a:lnTo>
                <a:lnTo>
                  <a:pt x="517080" y="89331"/>
                </a:lnTo>
                <a:lnTo>
                  <a:pt x="522147" y="63944"/>
                </a:lnTo>
                <a:close/>
              </a:path>
            </a:pathLst>
          </a:custGeom>
          <a:solidFill>
            <a:srgbClr val="4A4B4D"/>
          </a:solidFill>
        </p:spPr>
        <p:txBody>
          <a:bodyPr wrap="square" lIns="0" tIns="0" rIns="0" bIns="0" rtlCol="0"/>
          <a:lstStyle/>
          <a:p>
            <a:endParaRPr/>
          </a:p>
        </p:txBody>
      </p:sp>
      <p:pic>
        <p:nvPicPr>
          <p:cNvPr id="109" name="object 109"/>
          <p:cNvPicPr/>
          <p:nvPr/>
        </p:nvPicPr>
        <p:blipFill>
          <a:blip r:embed="rId28" cstate="print"/>
          <a:stretch>
            <a:fillRect/>
          </a:stretch>
        </p:blipFill>
        <p:spPr>
          <a:xfrm>
            <a:off x="2365578" y="5668103"/>
            <a:ext cx="1281747" cy="126352"/>
          </a:xfrm>
          <a:prstGeom prst="rect">
            <a:avLst/>
          </a:prstGeom>
        </p:spPr>
      </p:pic>
      <p:pic>
        <p:nvPicPr>
          <p:cNvPr id="110" name="object 110"/>
          <p:cNvPicPr/>
          <p:nvPr/>
        </p:nvPicPr>
        <p:blipFill>
          <a:blip r:embed="rId29" cstate="print"/>
          <a:stretch>
            <a:fillRect/>
          </a:stretch>
        </p:blipFill>
        <p:spPr>
          <a:xfrm>
            <a:off x="1657743" y="5866045"/>
            <a:ext cx="395782" cy="126301"/>
          </a:xfrm>
          <a:prstGeom prst="rect">
            <a:avLst/>
          </a:prstGeom>
        </p:spPr>
      </p:pic>
      <p:pic>
        <p:nvPicPr>
          <p:cNvPr id="111" name="object 111"/>
          <p:cNvPicPr/>
          <p:nvPr/>
        </p:nvPicPr>
        <p:blipFill>
          <a:blip r:embed="rId30" cstate="print"/>
          <a:stretch>
            <a:fillRect/>
          </a:stretch>
        </p:blipFill>
        <p:spPr>
          <a:xfrm>
            <a:off x="1797799" y="6060863"/>
            <a:ext cx="2315362" cy="129387"/>
          </a:xfrm>
          <a:prstGeom prst="rect">
            <a:avLst/>
          </a:prstGeom>
        </p:spPr>
      </p:pic>
      <p:sp>
        <p:nvSpPr>
          <p:cNvPr id="112" name="object 112"/>
          <p:cNvSpPr/>
          <p:nvPr/>
        </p:nvSpPr>
        <p:spPr>
          <a:xfrm>
            <a:off x="4120756" y="6120248"/>
            <a:ext cx="121920" cy="12700"/>
          </a:xfrm>
          <a:custGeom>
            <a:avLst/>
            <a:gdLst/>
            <a:ahLst/>
            <a:cxnLst/>
            <a:rect l="l" t="t" r="r" b="b"/>
            <a:pathLst>
              <a:path w="121920" h="12700">
                <a:moveTo>
                  <a:pt x="121793" y="12153"/>
                </a:moveTo>
                <a:lnTo>
                  <a:pt x="0" y="12153"/>
                </a:lnTo>
                <a:lnTo>
                  <a:pt x="0" y="0"/>
                </a:lnTo>
                <a:lnTo>
                  <a:pt x="121793" y="0"/>
                </a:lnTo>
                <a:lnTo>
                  <a:pt x="121793" y="12153"/>
                </a:lnTo>
                <a:close/>
              </a:path>
            </a:pathLst>
          </a:custGeom>
          <a:solidFill>
            <a:srgbClr val="4A4B4D"/>
          </a:solidFill>
        </p:spPr>
        <p:txBody>
          <a:bodyPr wrap="square" lIns="0" tIns="0" rIns="0" bIns="0" rtlCol="0"/>
          <a:lstStyle/>
          <a:p>
            <a:endParaRPr/>
          </a:p>
        </p:txBody>
      </p:sp>
      <p:pic>
        <p:nvPicPr>
          <p:cNvPr id="113" name="object 113"/>
          <p:cNvPicPr/>
          <p:nvPr/>
        </p:nvPicPr>
        <p:blipFill>
          <a:blip r:embed="rId31" cstate="print"/>
          <a:stretch>
            <a:fillRect/>
          </a:stretch>
        </p:blipFill>
        <p:spPr>
          <a:xfrm>
            <a:off x="4269930" y="6063937"/>
            <a:ext cx="403415" cy="126314"/>
          </a:xfrm>
          <a:prstGeom prst="rect">
            <a:avLst/>
          </a:prstGeom>
        </p:spPr>
      </p:pic>
      <p:pic>
        <p:nvPicPr>
          <p:cNvPr id="114" name="object 114"/>
          <p:cNvPicPr/>
          <p:nvPr/>
        </p:nvPicPr>
        <p:blipFill>
          <a:blip r:embed="rId32" cstate="print"/>
          <a:stretch>
            <a:fillRect/>
          </a:stretch>
        </p:blipFill>
        <p:spPr>
          <a:xfrm>
            <a:off x="1831276" y="6261828"/>
            <a:ext cx="389686" cy="126314"/>
          </a:xfrm>
          <a:prstGeom prst="rect">
            <a:avLst/>
          </a:prstGeom>
        </p:spPr>
      </p:pic>
      <p:sp>
        <p:nvSpPr>
          <p:cNvPr id="115" name="object 115"/>
          <p:cNvSpPr/>
          <p:nvPr/>
        </p:nvSpPr>
        <p:spPr>
          <a:xfrm>
            <a:off x="2242299" y="6284650"/>
            <a:ext cx="53340" cy="79375"/>
          </a:xfrm>
          <a:custGeom>
            <a:avLst/>
            <a:gdLst/>
            <a:ahLst/>
            <a:cxnLst/>
            <a:rect l="l" t="t" r="r" b="b"/>
            <a:pathLst>
              <a:path w="53339" h="79375">
                <a:moveTo>
                  <a:pt x="7581" y="79133"/>
                </a:moveTo>
                <a:lnTo>
                  <a:pt x="0" y="79133"/>
                </a:lnTo>
                <a:lnTo>
                  <a:pt x="0" y="0"/>
                </a:lnTo>
                <a:lnTo>
                  <a:pt x="7581" y="0"/>
                </a:lnTo>
                <a:lnTo>
                  <a:pt x="7581" y="24358"/>
                </a:lnTo>
                <a:lnTo>
                  <a:pt x="12680" y="25213"/>
                </a:lnTo>
                <a:lnTo>
                  <a:pt x="20920" y="27779"/>
                </a:lnTo>
                <a:lnTo>
                  <a:pt x="31731" y="31953"/>
                </a:lnTo>
                <a:lnTo>
                  <a:pt x="7581" y="31953"/>
                </a:lnTo>
                <a:lnTo>
                  <a:pt x="7581" y="79133"/>
                </a:lnTo>
                <a:close/>
              </a:path>
              <a:path w="53339" h="79375">
                <a:moveTo>
                  <a:pt x="53276" y="50203"/>
                </a:moveTo>
                <a:lnTo>
                  <a:pt x="48717" y="50203"/>
                </a:lnTo>
                <a:lnTo>
                  <a:pt x="41071" y="45643"/>
                </a:lnTo>
                <a:lnTo>
                  <a:pt x="36512" y="44157"/>
                </a:lnTo>
                <a:lnTo>
                  <a:pt x="21323" y="36512"/>
                </a:lnTo>
                <a:lnTo>
                  <a:pt x="15227" y="33489"/>
                </a:lnTo>
                <a:lnTo>
                  <a:pt x="10655" y="33489"/>
                </a:lnTo>
                <a:lnTo>
                  <a:pt x="7581" y="31953"/>
                </a:lnTo>
                <a:lnTo>
                  <a:pt x="31731" y="31953"/>
                </a:lnTo>
                <a:lnTo>
                  <a:pt x="32002" y="32057"/>
                </a:lnTo>
                <a:lnTo>
                  <a:pt x="45631" y="38049"/>
                </a:lnTo>
                <a:lnTo>
                  <a:pt x="53276" y="42621"/>
                </a:lnTo>
                <a:lnTo>
                  <a:pt x="53276" y="50203"/>
                </a:lnTo>
                <a:close/>
              </a:path>
            </a:pathLst>
          </a:custGeom>
          <a:solidFill>
            <a:srgbClr val="4A4B4D"/>
          </a:solidFill>
        </p:spPr>
        <p:txBody>
          <a:bodyPr wrap="square" lIns="0" tIns="0" rIns="0" bIns="0" rtlCol="0"/>
          <a:lstStyle/>
          <a:p>
            <a:endParaRPr/>
          </a:p>
        </p:txBody>
      </p:sp>
      <p:pic>
        <p:nvPicPr>
          <p:cNvPr id="116" name="object 116"/>
          <p:cNvPicPr/>
          <p:nvPr/>
        </p:nvPicPr>
        <p:blipFill>
          <a:blip r:embed="rId33" cstate="print"/>
          <a:stretch>
            <a:fillRect/>
          </a:stretch>
        </p:blipFill>
        <p:spPr>
          <a:xfrm>
            <a:off x="2333624" y="6280090"/>
            <a:ext cx="1201039" cy="86766"/>
          </a:xfrm>
          <a:prstGeom prst="rect">
            <a:avLst/>
          </a:prstGeom>
        </p:spPr>
      </p:pic>
      <p:pic>
        <p:nvPicPr>
          <p:cNvPr id="117" name="object 117"/>
          <p:cNvPicPr/>
          <p:nvPr/>
        </p:nvPicPr>
        <p:blipFill>
          <a:blip r:embed="rId34" cstate="print"/>
          <a:stretch>
            <a:fillRect/>
          </a:stretch>
        </p:blipFill>
        <p:spPr>
          <a:xfrm>
            <a:off x="3647325" y="6257269"/>
            <a:ext cx="2210346" cy="129374"/>
          </a:xfrm>
          <a:prstGeom prst="rect">
            <a:avLst/>
          </a:prstGeom>
        </p:spPr>
      </p:pic>
      <p:pic>
        <p:nvPicPr>
          <p:cNvPr id="118" name="object 118"/>
          <p:cNvPicPr/>
          <p:nvPr/>
        </p:nvPicPr>
        <p:blipFill>
          <a:blip r:embed="rId35" cstate="print"/>
          <a:stretch>
            <a:fillRect/>
          </a:stretch>
        </p:blipFill>
        <p:spPr>
          <a:xfrm>
            <a:off x="1831276" y="6459719"/>
            <a:ext cx="389686" cy="126314"/>
          </a:xfrm>
          <a:prstGeom prst="rect">
            <a:avLst/>
          </a:prstGeom>
        </p:spPr>
      </p:pic>
      <p:sp>
        <p:nvSpPr>
          <p:cNvPr id="119" name="object 119"/>
          <p:cNvSpPr/>
          <p:nvPr/>
        </p:nvSpPr>
        <p:spPr>
          <a:xfrm>
            <a:off x="2242299" y="6482541"/>
            <a:ext cx="53340" cy="79375"/>
          </a:xfrm>
          <a:custGeom>
            <a:avLst/>
            <a:gdLst/>
            <a:ahLst/>
            <a:cxnLst/>
            <a:rect l="l" t="t" r="r" b="b"/>
            <a:pathLst>
              <a:path w="53339" h="79375">
                <a:moveTo>
                  <a:pt x="7581" y="79184"/>
                </a:moveTo>
                <a:lnTo>
                  <a:pt x="0" y="79184"/>
                </a:lnTo>
                <a:lnTo>
                  <a:pt x="0" y="0"/>
                </a:lnTo>
                <a:lnTo>
                  <a:pt x="7581" y="0"/>
                </a:lnTo>
                <a:lnTo>
                  <a:pt x="7581" y="22821"/>
                </a:lnTo>
                <a:lnTo>
                  <a:pt x="12680" y="24567"/>
                </a:lnTo>
                <a:lnTo>
                  <a:pt x="20920" y="27592"/>
                </a:lnTo>
                <a:lnTo>
                  <a:pt x="31788" y="31953"/>
                </a:lnTo>
                <a:lnTo>
                  <a:pt x="7581" y="31953"/>
                </a:lnTo>
                <a:lnTo>
                  <a:pt x="7581" y="79184"/>
                </a:lnTo>
                <a:close/>
              </a:path>
              <a:path w="53339" h="79375">
                <a:moveTo>
                  <a:pt x="53276" y="50253"/>
                </a:moveTo>
                <a:lnTo>
                  <a:pt x="48717" y="50253"/>
                </a:lnTo>
                <a:lnTo>
                  <a:pt x="41071" y="45643"/>
                </a:lnTo>
                <a:lnTo>
                  <a:pt x="36512" y="42621"/>
                </a:lnTo>
                <a:lnTo>
                  <a:pt x="27381" y="39585"/>
                </a:lnTo>
                <a:lnTo>
                  <a:pt x="21323" y="36512"/>
                </a:lnTo>
                <a:lnTo>
                  <a:pt x="15227" y="33489"/>
                </a:lnTo>
                <a:lnTo>
                  <a:pt x="10655" y="33489"/>
                </a:lnTo>
                <a:lnTo>
                  <a:pt x="7581" y="31953"/>
                </a:lnTo>
                <a:lnTo>
                  <a:pt x="31788" y="31953"/>
                </a:lnTo>
                <a:lnTo>
                  <a:pt x="45631" y="38049"/>
                </a:lnTo>
                <a:lnTo>
                  <a:pt x="53276" y="42621"/>
                </a:lnTo>
                <a:lnTo>
                  <a:pt x="53276" y="50253"/>
                </a:lnTo>
                <a:close/>
              </a:path>
            </a:pathLst>
          </a:custGeom>
          <a:solidFill>
            <a:srgbClr val="4A4B4D"/>
          </a:solidFill>
        </p:spPr>
        <p:txBody>
          <a:bodyPr wrap="square" lIns="0" tIns="0" rIns="0" bIns="0" rtlCol="0"/>
          <a:lstStyle/>
          <a:p>
            <a:endParaRPr/>
          </a:p>
        </p:txBody>
      </p:sp>
      <p:pic>
        <p:nvPicPr>
          <p:cNvPr id="120" name="object 120"/>
          <p:cNvPicPr/>
          <p:nvPr/>
        </p:nvPicPr>
        <p:blipFill>
          <a:blip r:embed="rId36" cstate="print"/>
          <a:stretch>
            <a:fillRect/>
          </a:stretch>
        </p:blipFill>
        <p:spPr>
          <a:xfrm>
            <a:off x="2333624" y="6477982"/>
            <a:ext cx="1201039" cy="86766"/>
          </a:xfrm>
          <a:prstGeom prst="rect">
            <a:avLst/>
          </a:prstGeom>
        </p:spPr>
      </p:pic>
      <p:pic>
        <p:nvPicPr>
          <p:cNvPr id="121" name="object 121"/>
          <p:cNvPicPr/>
          <p:nvPr/>
        </p:nvPicPr>
        <p:blipFill>
          <a:blip r:embed="rId37" cstate="print"/>
          <a:stretch>
            <a:fillRect/>
          </a:stretch>
        </p:blipFill>
        <p:spPr>
          <a:xfrm>
            <a:off x="3647325" y="6455160"/>
            <a:ext cx="2210346" cy="129374"/>
          </a:xfrm>
          <a:prstGeom prst="rect">
            <a:avLst/>
          </a:prstGeom>
        </p:spPr>
      </p:pic>
      <p:pic>
        <p:nvPicPr>
          <p:cNvPr id="122" name="object 122"/>
          <p:cNvPicPr/>
          <p:nvPr/>
        </p:nvPicPr>
        <p:blipFill>
          <a:blip r:embed="rId38" cstate="print"/>
          <a:stretch>
            <a:fillRect/>
          </a:stretch>
        </p:blipFill>
        <p:spPr>
          <a:xfrm>
            <a:off x="1794764" y="6656074"/>
            <a:ext cx="1338072" cy="127901"/>
          </a:xfrm>
          <a:prstGeom prst="rect">
            <a:avLst/>
          </a:prstGeom>
        </p:spPr>
      </p:pic>
      <p:pic>
        <p:nvPicPr>
          <p:cNvPr id="123" name="object 123"/>
          <p:cNvPicPr/>
          <p:nvPr/>
        </p:nvPicPr>
        <p:blipFill>
          <a:blip r:embed="rId39" cstate="print"/>
          <a:stretch>
            <a:fillRect/>
          </a:stretch>
        </p:blipFill>
        <p:spPr>
          <a:xfrm>
            <a:off x="1794764" y="6853966"/>
            <a:ext cx="1338072" cy="127901"/>
          </a:xfrm>
          <a:prstGeom prst="rect">
            <a:avLst/>
          </a:prstGeom>
        </p:spPr>
      </p:pic>
      <p:pic>
        <p:nvPicPr>
          <p:cNvPr id="124" name="object 124"/>
          <p:cNvPicPr/>
          <p:nvPr/>
        </p:nvPicPr>
        <p:blipFill>
          <a:blip r:embed="rId40" cstate="print"/>
          <a:stretch>
            <a:fillRect/>
          </a:stretch>
        </p:blipFill>
        <p:spPr>
          <a:xfrm>
            <a:off x="1796262" y="7060988"/>
            <a:ext cx="120243" cy="108102"/>
          </a:xfrm>
          <a:prstGeom prst="rect">
            <a:avLst/>
          </a:prstGeom>
        </p:spPr>
      </p:pic>
      <p:pic>
        <p:nvPicPr>
          <p:cNvPr id="125" name="object 125"/>
          <p:cNvPicPr/>
          <p:nvPr/>
        </p:nvPicPr>
        <p:blipFill>
          <a:blip r:embed="rId41" cstate="print"/>
          <a:stretch>
            <a:fillRect/>
          </a:stretch>
        </p:blipFill>
        <p:spPr>
          <a:xfrm>
            <a:off x="1936305" y="7067097"/>
            <a:ext cx="106552" cy="97421"/>
          </a:xfrm>
          <a:prstGeom prst="rect">
            <a:avLst/>
          </a:prstGeom>
        </p:spPr>
      </p:pic>
      <p:sp>
        <p:nvSpPr>
          <p:cNvPr id="126" name="object 126"/>
          <p:cNvSpPr/>
          <p:nvPr/>
        </p:nvSpPr>
        <p:spPr>
          <a:xfrm>
            <a:off x="2062657" y="7064062"/>
            <a:ext cx="243840" cy="108585"/>
          </a:xfrm>
          <a:custGeom>
            <a:avLst/>
            <a:gdLst/>
            <a:ahLst/>
            <a:cxnLst/>
            <a:rect l="l" t="t" r="r" b="b"/>
            <a:pathLst>
              <a:path w="243839" h="108584">
                <a:moveTo>
                  <a:pt x="120256" y="45643"/>
                </a:moveTo>
                <a:lnTo>
                  <a:pt x="0" y="45643"/>
                </a:lnTo>
                <a:lnTo>
                  <a:pt x="0" y="57848"/>
                </a:lnTo>
                <a:lnTo>
                  <a:pt x="120256" y="57848"/>
                </a:lnTo>
                <a:lnTo>
                  <a:pt x="120256" y="45643"/>
                </a:lnTo>
                <a:close/>
              </a:path>
              <a:path w="243839" h="108584">
                <a:moveTo>
                  <a:pt x="243586" y="1485"/>
                </a:moveTo>
                <a:lnTo>
                  <a:pt x="235940" y="0"/>
                </a:lnTo>
                <a:lnTo>
                  <a:pt x="144614" y="0"/>
                </a:lnTo>
                <a:lnTo>
                  <a:pt x="140042" y="4572"/>
                </a:lnTo>
                <a:lnTo>
                  <a:pt x="140042" y="56311"/>
                </a:lnTo>
                <a:lnTo>
                  <a:pt x="152247" y="56311"/>
                </a:lnTo>
                <a:lnTo>
                  <a:pt x="152247" y="13690"/>
                </a:lnTo>
                <a:lnTo>
                  <a:pt x="155282" y="12153"/>
                </a:lnTo>
                <a:lnTo>
                  <a:pt x="229895" y="12153"/>
                </a:lnTo>
                <a:lnTo>
                  <a:pt x="229895" y="31953"/>
                </a:lnTo>
                <a:lnTo>
                  <a:pt x="210566" y="75285"/>
                </a:lnTo>
                <a:lnTo>
                  <a:pt x="172872" y="94424"/>
                </a:lnTo>
                <a:lnTo>
                  <a:pt x="158305" y="97383"/>
                </a:lnTo>
                <a:lnTo>
                  <a:pt x="156819" y="97383"/>
                </a:lnTo>
                <a:lnTo>
                  <a:pt x="156819" y="108051"/>
                </a:lnTo>
                <a:lnTo>
                  <a:pt x="162864" y="108051"/>
                </a:lnTo>
                <a:lnTo>
                  <a:pt x="169748" y="107200"/>
                </a:lnTo>
                <a:lnTo>
                  <a:pt x="217398" y="85877"/>
                </a:lnTo>
                <a:lnTo>
                  <a:pt x="240512" y="44107"/>
                </a:lnTo>
                <a:lnTo>
                  <a:pt x="243586" y="16725"/>
                </a:lnTo>
                <a:lnTo>
                  <a:pt x="243586" y="12153"/>
                </a:lnTo>
                <a:lnTo>
                  <a:pt x="243586" y="1485"/>
                </a:lnTo>
                <a:close/>
              </a:path>
            </a:pathLst>
          </a:custGeom>
          <a:solidFill>
            <a:srgbClr val="4A4B4D"/>
          </a:solidFill>
        </p:spPr>
        <p:txBody>
          <a:bodyPr wrap="square" lIns="0" tIns="0" rIns="0" bIns="0" rtlCol="0"/>
          <a:lstStyle/>
          <a:p>
            <a:endParaRPr/>
          </a:p>
        </p:txBody>
      </p:sp>
      <p:pic>
        <p:nvPicPr>
          <p:cNvPr id="127" name="object 127"/>
          <p:cNvPicPr/>
          <p:nvPr/>
        </p:nvPicPr>
        <p:blipFill>
          <a:blip r:embed="rId42" cstate="print"/>
          <a:stretch>
            <a:fillRect/>
          </a:stretch>
        </p:blipFill>
        <p:spPr>
          <a:xfrm>
            <a:off x="2324493" y="7051857"/>
            <a:ext cx="1187348" cy="127901"/>
          </a:xfrm>
          <a:prstGeom prst="rect">
            <a:avLst/>
          </a:prstGeom>
        </p:spPr>
      </p:pic>
      <p:pic>
        <p:nvPicPr>
          <p:cNvPr id="128" name="object 128"/>
          <p:cNvPicPr/>
          <p:nvPr/>
        </p:nvPicPr>
        <p:blipFill>
          <a:blip r:embed="rId43" cstate="print"/>
          <a:stretch>
            <a:fillRect/>
          </a:stretch>
        </p:blipFill>
        <p:spPr>
          <a:xfrm>
            <a:off x="3577336" y="7051857"/>
            <a:ext cx="357733" cy="127901"/>
          </a:xfrm>
          <a:prstGeom prst="rect">
            <a:avLst/>
          </a:prstGeom>
        </p:spPr>
      </p:pic>
      <p:pic>
        <p:nvPicPr>
          <p:cNvPr id="129" name="object 129"/>
          <p:cNvPicPr/>
          <p:nvPr/>
        </p:nvPicPr>
        <p:blipFill>
          <a:blip r:embed="rId44" cstate="print"/>
          <a:stretch>
            <a:fillRect/>
          </a:stretch>
        </p:blipFill>
        <p:spPr>
          <a:xfrm>
            <a:off x="1796262" y="7258880"/>
            <a:ext cx="120243" cy="108102"/>
          </a:xfrm>
          <a:prstGeom prst="rect">
            <a:avLst/>
          </a:prstGeom>
        </p:spPr>
      </p:pic>
      <p:pic>
        <p:nvPicPr>
          <p:cNvPr id="130" name="object 130"/>
          <p:cNvPicPr/>
          <p:nvPr/>
        </p:nvPicPr>
        <p:blipFill>
          <a:blip r:embed="rId45" cstate="print"/>
          <a:stretch>
            <a:fillRect/>
          </a:stretch>
        </p:blipFill>
        <p:spPr>
          <a:xfrm>
            <a:off x="1936305" y="7264988"/>
            <a:ext cx="106552" cy="97421"/>
          </a:xfrm>
          <a:prstGeom prst="rect">
            <a:avLst/>
          </a:prstGeom>
        </p:spPr>
      </p:pic>
      <p:sp>
        <p:nvSpPr>
          <p:cNvPr id="131" name="object 131"/>
          <p:cNvSpPr/>
          <p:nvPr/>
        </p:nvSpPr>
        <p:spPr>
          <a:xfrm>
            <a:off x="2062657" y="7261953"/>
            <a:ext cx="243840" cy="108585"/>
          </a:xfrm>
          <a:custGeom>
            <a:avLst/>
            <a:gdLst/>
            <a:ahLst/>
            <a:cxnLst/>
            <a:rect l="l" t="t" r="r" b="b"/>
            <a:pathLst>
              <a:path w="243839" h="108584">
                <a:moveTo>
                  <a:pt x="120256" y="45643"/>
                </a:moveTo>
                <a:lnTo>
                  <a:pt x="0" y="45643"/>
                </a:lnTo>
                <a:lnTo>
                  <a:pt x="0" y="57848"/>
                </a:lnTo>
                <a:lnTo>
                  <a:pt x="120256" y="57848"/>
                </a:lnTo>
                <a:lnTo>
                  <a:pt x="120256" y="45643"/>
                </a:lnTo>
                <a:close/>
              </a:path>
              <a:path w="243839" h="108584">
                <a:moveTo>
                  <a:pt x="243586" y="1485"/>
                </a:moveTo>
                <a:lnTo>
                  <a:pt x="235940" y="0"/>
                </a:lnTo>
                <a:lnTo>
                  <a:pt x="144614" y="0"/>
                </a:lnTo>
                <a:lnTo>
                  <a:pt x="140042" y="4572"/>
                </a:lnTo>
                <a:lnTo>
                  <a:pt x="140042" y="56311"/>
                </a:lnTo>
                <a:lnTo>
                  <a:pt x="152247" y="56311"/>
                </a:lnTo>
                <a:lnTo>
                  <a:pt x="152247" y="13690"/>
                </a:lnTo>
                <a:lnTo>
                  <a:pt x="155282" y="12153"/>
                </a:lnTo>
                <a:lnTo>
                  <a:pt x="229895" y="12153"/>
                </a:lnTo>
                <a:lnTo>
                  <a:pt x="229882" y="30441"/>
                </a:lnTo>
                <a:lnTo>
                  <a:pt x="210566" y="75285"/>
                </a:lnTo>
                <a:lnTo>
                  <a:pt x="172872" y="94424"/>
                </a:lnTo>
                <a:lnTo>
                  <a:pt x="158305" y="97383"/>
                </a:lnTo>
                <a:lnTo>
                  <a:pt x="156819" y="97383"/>
                </a:lnTo>
                <a:lnTo>
                  <a:pt x="156819" y="108051"/>
                </a:lnTo>
                <a:lnTo>
                  <a:pt x="162864" y="108051"/>
                </a:lnTo>
                <a:lnTo>
                  <a:pt x="169748" y="107200"/>
                </a:lnTo>
                <a:lnTo>
                  <a:pt x="217398" y="85877"/>
                </a:lnTo>
                <a:lnTo>
                  <a:pt x="240512" y="44107"/>
                </a:lnTo>
                <a:lnTo>
                  <a:pt x="243586" y="16725"/>
                </a:lnTo>
                <a:lnTo>
                  <a:pt x="243586" y="12153"/>
                </a:lnTo>
                <a:lnTo>
                  <a:pt x="243586" y="1485"/>
                </a:lnTo>
                <a:close/>
              </a:path>
            </a:pathLst>
          </a:custGeom>
          <a:solidFill>
            <a:srgbClr val="4A4B4D"/>
          </a:solidFill>
        </p:spPr>
        <p:txBody>
          <a:bodyPr wrap="square" lIns="0" tIns="0" rIns="0" bIns="0" rtlCol="0"/>
          <a:lstStyle/>
          <a:p>
            <a:endParaRPr/>
          </a:p>
        </p:txBody>
      </p:sp>
      <p:pic>
        <p:nvPicPr>
          <p:cNvPr id="132" name="object 132"/>
          <p:cNvPicPr/>
          <p:nvPr/>
        </p:nvPicPr>
        <p:blipFill>
          <a:blip r:embed="rId46" cstate="print"/>
          <a:stretch>
            <a:fillRect/>
          </a:stretch>
        </p:blipFill>
        <p:spPr>
          <a:xfrm>
            <a:off x="2324493" y="7249748"/>
            <a:ext cx="1187348" cy="127901"/>
          </a:xfrm>
          <a:prstGeom prst="rect">
            <a:avLst/>
          </a:prstGeom>
        </p:spPr>
      </p:pic>
      <p:pic>
        <p:nvPicPr>
          <p:cNvPr id="133" name="object 133"/>
          <p:cNvPicPr/>
          <p:nvPr/>
        </p:nvPicPr>
        <p:blipFill>
          <a:blip r:embed="rId47" cstate="print"/>
          <a:stretch>
            <a:fillRect/>
          </a:stretch>
        </p:blipFill>
        <p:spPr>
          <a:xfrm>
            <a:off x="3577336" y="7249748"/>
            <a:ext cx="357733" cy="127901"/>
          </a:xfrm>
          <a:prstGeom prst="rect">
            <a:avLst/>
          </a:prstGeom>
        </p:spPr>
      </p:pic>
      <p:pic>
        <p:nvPicPr>
          <p:cNvPr id="134" name="object 134"/>
          <p:cNvPicPr/>
          <p:nvPr/>
        </p:nvPicPr>
        <p:blipFill>
          <a:blip r:embed="rId48" cstate="print"/>
          <a:stretch>
            <a:fillRect/>
          </a:stretch>
        </p:blipFill>
        <p:spPr>
          <a:xfrm>
            <a:off x="1796262" y="7456771"/>
            <a:ext cx="120243" cy="108102"/>
          </a:xfrm>
          <a:prstGeom prst="rect">
            <a:avLst/>
          </a:prstGeom>
        </p:spPr>
      </p:pic>
      <p:pic>
        <p:nvPicPr>
          <p:cNvPr id="135" name="object 135"/>
          <p:cNvPicPr/>
          <p:nvPr/>
        </p:nvPicPr>
        <p:blipFill>
          <a:blip r:embed="rId49" cstate="print"/>
          <a:stretch>
            <a:fillRect/>
          </a:stretch>
        </p:blipFill>
        <p:spPr>
          <a:xfrm>
            <a:off x="1936305" y="7462880"/>
            <a:ext cx="106552" cy="97421"/>
          </a:xfrm>
          <a:prstGeom prst="rect">
            <a:avLst/>
          </a:prstGeom>
        </p:spPr>
      </p:pic>
      <p:sp>
        <p:nvSpPr>
          <p:cNvPr id="136" name="object 136"/>
          <p:cNvSpPr/>
          <p:nvPr/>
        </p:nvSpPr>
        <p:spPr>
          <a:xfrm>
            <a:off x="2062657" y="7459844"/>
            <a:ext cx="243840" cy="108585"/>
          </a:xfrm>
          <a:custGeom>
            <a:avLst/>
            <a:gdLst/>
            <a:ahLst/>
            <a:cxnLst/>
            <a:rect l="l" t="t" r="r" b="b"/>
            <a:pathLst>
              <a:path w="243839" h="108584">
                <a:moveTo>
                  <a:pt x="120256" y="45643"/>
                </a:moveTo>
                <a:lnTo>
                  <a:pt x="0" y="45643"/>
                </a:lnTo>
                <a:lnTo>
                  <a:pt x="0" y="57848"/>
                </a:lnTo>
                <a:lnTo>
                  <a:pt x="120256" y="57848"/>
                </a:lnTo>
                <a:lnTo>
                  <a:pt x="120256" y="45643"/>
                </a:lnTo>
                <a:close/>
              </a:path>
              <a:path w="243839" h="108584">
                <a:moveTo>
                  <a:pt x="243586" y="1485"/>
                </a:moveTo>
                <a:lnTo>
                  <a:pt x="235940" y="0"/>
                </a:lnTo>
                <a:lnTo>
                  <a:pt x="144614" y="0"/>
                </a:lnTo>
                <a:lnTo>
                  <a:pt x="140042" y="4572"/>
                </a:lnTo>
                <a:lnTo>
                  <a:pt x="140042" y="56311"/>
                </a:lnTo>
                <a:lnTo>
                  <a:pt x="152247" y="56311"/>
                </a:lnTo>
                <a:lnTo>
                  <a:pt x="152247" y="13690"/>
                </a:lnTo>
                <a:lnTo>
                  <a:pt x="155282" y="12153"/>
                </a:lnTo>
                <a:lnTo>
                  <a:pt x="229895" y="12153"/>
                </a:lnTo>
                <a:lnTo>
                  <a:pt x="229882" y="30441"/>
                </a:lnTo>
                <a:lnTo>
                  <a:pt x="228358" y="36512"/>
                </a:lnTo>
                <a:lnTo>
                  <a:pt x="224878" y="50965"/>
                </a:lnTo>
                <a:lnTo>
                  <a:pt x="199428" y="83693"/>
                </a:lnTo>
                <a:lnTo>
                  <a:pt x="158305" y="97383"/>
                </a:lnTo>
                <a:lnTo>
                  <a:pt x="156819" y="97383"/>
                </a:lnTo>
                <a:lnTo>
                  <a:pt x="156819" y="108051"/>
                </a:lnTo>
                <a:lnTo>
                  <a:pt x="162864" y="108051"/>
                </a:lnTo>
                <a:lnTo>
                  <a:pt x="169748" y="107200"/>
                </a:lnTo>
                <a:lnTo>
                  <a:pt x="217398" y="85229"/>
                </a:lnTo>
                <a:lnTo>
                  <a:pt x="240512" y="44157"/>
                </a:lnTo>
                <a:lnTo>
                  <a:pt x="243586" y="16725"/>
                </a:lnTo>
                <a:lnTo>
                  <a:pt x="243586" y="12153"/>
                </a:lnTo>
                <a:lnTo>
                  <a:pt x="243586" y="1485"/>
                </a:lnTo>
                <a:close/>
              </a:path>
            </a:pathLst>
          </a:custGeom>
          <a:solidFill>
            <a:srgbClr val="4A4B4D"/>
          </a:solidFill>
        </p:spPr>
        <p:txBody>
          <a:bodyPr wrap="square" lIns="0" tIns="0" rIns="0" bIns="0" rtlCol="0"/>
          <a:lstStyle/>
          <a:p>
            <a:endParaRPr/>
          </a:p>
        </p:txBody>
      </p:sp>
      <p:pic>
        <p:nvPicPr>
          <p:cNvPr id="137" name="object 137"/>
          <p:cNvPicPr/>
          <p:nvPr/>
        </p:nvPicPr>
        <p:blipFill>
          <a:blip r:embed="rId50" cstate="print"/>
          <a:stretch>
            <a:fillRect/>
          </a:stretch>
        </p:blipFill>
        <p:spPr>
          <a:xfrm>
            <a:off x="2324493" y="7447640"/>
            <a:ext cx="1726260" cy="127901"/>
          </a:xfrm>
          <a:prstGeom prst="rect">
            <a:avLst/>
          </a:prstGeom>
        </p:spPr>
      </p:pic>
      <p:pic>
        <p:nvPicPr>
          <p:cNvPr id="138" name="object 138"/>
          <p:cNvPicPr/>
          <p:nvPr/>
        </p:nvPicPr>
        <p:blipFill>
          <a:blip r:embed="rId51" cstate="print"/>
          <a:stretch>
            <a:fillRect/>
          </a:stretch>
        </p:blipFill>
        <p:spPr>
          <a:xfrm>
            <a:off x="1791690" y="7645531"/>
            <a:ext cx="654596" cy="126364"/>
          </a:xfrm>
          <a:prstGeom prst="rect">
            <a:avLst/>
          </a:prstGeom>
        </p:spPr>
      </p:pic>
      <p:sp>
        <p:nvSpPr>
          <p:cNvPr id="139" name="object 139"/>
          <p:cNvSpPr/>
          <p:nvPr/>
        </p:nvSpPr>
        <p:spPr>
          <a:xfrm>
            <a:off x="2463012" y="7701894"/>
            <a:ext cx="120650" cy="13970"/>
          </a:xfrm>
          <a:custGeom>
            <a:avLst/>
            <a:gdLst/>
            <a:ahLst/>
            <a:cxnLst/>
            <a:rect l="l" t="t" r="r" b="b"/>
            <a:pathLst>
              <a:path w="120650" h="13970">
                <a:moveTo>
                  <a:pt x="115684" y="13690"/>
                </a:moveTo>
                <a:lnTo>
                  <a:pt x="0" y="13690"/>
                </a:lnTo>
                <a:lnTo>
                  <a:pt x="0" y="1485"/>
                </a:lnTo>
                <a:lnTo>
                  <a:pt x="3073" y="0"/>
                </a:lnTo>
                <a:lnTo>
                  <a:pt x="120243" y="0"/>
                </a:lnTo>
                <a:lnTo>
                  <a:pt x="120243" y="12153"/>
                </a:lnTo>
                <a:lnTo>
                  <a:pt x="115684" y="13690"/>
                </a:lnTo>
                <a:close/>
              </a:path>
            </a:pathLst>
          </a:custGeom>
          <a:solidFill>
            <a:srgbClr val="4A4B4D"/>
          </a:solidFill>
        </p:spPr>
        <p:txBody>
          <a:bodyPr wrap="square" lIns="0" tIns="0" rIns="0" bIns="0" rtlCol="0"/>
          <a:lstStyle/>
          <a:p>
            <a:endParaRPr/>
          </a:p>
        </p:txBody>
      </p:sp>
      <p:pic>
        <p:nvPicPr>
          <p:cNvPr id="140" name="object 140"/>
          <p:cNvPicPr/>
          <p:nvPr/>
        </p:nvPicPr>
        <p:blipFill>
          <a:blip r:embed="rId52" cstate="print"/>
          <a:stretch>
            <a:fillRect/>
          </a:stretch>
        </p:blipFill>
        <p:spPr>
          <a:xfrm>
            <a:off x="2610688" y="7648617"/>
            <a:ext cx="82207" cy="120243"/>
          </a:xfrm>
          <a:prstGeom prst="rect">
            <a:avLst/>
          </a:prstGeom>
        </p:spPr>
      </p:pic>
      <p:sp>
        <p:nvSpPr>
          <p:cNvPr id="141" name="object 141"/>
          <p:cNvSpPr/>
          <p:nvPr/>
        </p:nvSpPr>
        <p:spPr>
          <a:xfrm>
            <a:off x="2740075" y="7645531"/>
            <a:ext cx="1024890" cy="128270"/>
          </a:xfrm>
          <a:custGeom>
            <a:avLst/>
            <a:gdLst/>
            <a:ahLst/>
            <a:cxnLst/>
            <a:rect l="l" t="t" r="r" b="b"/>
            <a:pathLst>
              <a:path w="1024889" h="128270">
                <a:moveTo>
                  <a:pt x="36512" y="1536"/>
                </a:moveTo>
                <a:lnTo>
                  <a:pt x="35026" y="0"/>
                </a:lnTo>
                <a:lnTo>
                  <a:pt x="33489" y="0"/>
                </a:lnTo>
                <a:lnTo>
                  <a:pt x="25044" y="5080"/>
                </a:lnTo>
                <a:lnTo>
                  <a:pt x="13893" y="18846"/>
                </a:lnTo>
                <a:lnTo>
                  <a:pt x="4152" y="39192"/>
                </a:lnTo>
                <a:lnTo>
                  <a:pt x="0" y="63957"/>
                </a:lnTo>
                <a:lnTo>
                  <a:pt x="1587" y="79781"/>
                </a:lnTo>
                <a:lnTo>
                  <a:pt x="5892" y="94602"/>
                </a:lnTo>
                <a:lnTo>
                  <a:pt x="12192" y="107416"/>
                </a:lnTo>
                <a:lnTo>
                  <a:pt x="19786" y="117233"/>
                </a:lnTo>
                <a:lnTo>
                  <a:pt x="28917" y="127901"/>
                </a:lnTo>
                <a:lnTo>
                  <a:pt x="35026" y="127901"/>
                </a:lnTo>
                <a:lnTo>
                  <a:pt x="36512" y="126365"/>
                </a:lnTo>
                <a:lnTo>
                  <a:pt x="36512" y="121793"/>
                </a:lnTo>
                <a:lnTo>
                  <a:pt x="33489" y="118770"/>
                </a:lnTo>
                <a:lnTo>
                  <a:pt x="25006" y="106781"/>
                </a:lnTo>
                <a:lnTo>
                  <a:pt x="18237" y="93649"/>
                </a:lnTo>
                <a:lnTo>
                  <a:pt x="13766" y="79387"/>
                </a:lnTo>
                <a:lnTo>
                  <a:pt x="12153" y="63957"/>
                </a:lnTo>
                <a:lnTo>
                  <a:pt x="13766" y="48323"/>
                </a:lnTo>
                <a:lnTo>
                  <a:pt x="18237" y="33680"/>
                </a:lnTo>
                <a:lnTo>
                  <a:pt x="25006" y="20485"/>
                </a:lnTo>
                <a:lnTo>
                  <a:pt x="33489" y="9131"/>
                </a:lnTo>
                <a:lnTo>
                  <a:pt x="36512" y="6108"/>
                </a:lnTo>
                <a:lnTo>
                  <a:pt x="36512" y="1536"/>
                </a:lnTo>
                <a:close/>
              </a:path>
              <a:path w="1024889" h="128270">
                <a:moveTo>
                  <a:pt x="156768" y="10668"/>
                </a:moveTo>
                <a:lnTo>
                  <a:pt x="59385" y="10668"/>
                </a:lnTo>
                <a:lnTo>
                  <a:pt x="59385" y="21336"/>
                </a:lnTo>
                <a:lnTo>
                  <a:pt x="156768" y="21336"/>
                </a:lnTo>
                <a:lnTo>
                  <a:pt x="156768" y="10668"/>
                </a:lnTo>
                <a:close/>
              </a:path>
              <a:path w="1024889" h="128270">
                <a:moveTo>
                  <a:pt x="167436" y="48717"/>
                </a:moveTo>
                <a:lnTo>
                  <a:pt x="50253" y="48717"/>
                </a:lnTo>
                <a:lnTo>
                  <a:pt x="50253" y="59385"/>
                </a:lnTo>
                <a:lnTo>
                  <a:pt x="106565" y="59385"/>
                </a:lnTo>
                <a:lnTo>
                  <a:pt x="106489" y="65354"/>
                </a:lnTo>
                <a:lnTo>
                  <a:pt x="89230" y="100876"/>
                </a:lnTo>
                <a:lnTo>
                  <a:pt x="68503" y="109639"/>
                </a:lnTo>
                <a:lnTo>
                  <a:pt x="63944" y="111125"/>
                </a:lnTo>
                <a:lnTo>
                  <a:pt x="60871" y="111125"/>
                </a:lnTo>
                <a:lnTo>
                  <a:pt x="60871" y="121793"/>
                </a:lnTo>
                <a:lnTo>
                  <a:pt x="66967" y="121793"/>
                </a:lnTo>
                <a:lnTo>
                  <a:pt x="70789" y="121234"/>
                </a:lnTo>
                <a:lnTo>
                  <a:pt x="106527" y="101549"/>
                </a:lnTo>
                <a:lnTo>
                  <a:pt x="118719" y="59385"/>
                </a:lnTo>
                <a:lnTo>
                  <a:pt x="167436" y="59385"/>
                </a:lnTo>
                <a:lnTo>
                  <a:pt x="167436" y="48717"/>
                </a:lnTo>
                <a:close/>
              </a:path>
              <a:path w="1024889" h="128270">
                <a:moveTo>
                  <a:pt x="301421" y="56362"/>
                </a:moveTo>
                <a:lnTo>
                  <a:pt x="184200" y="56362"/>
                </a:lnTo>
                <a:lnTo>
                  <a:pt x="181127" y="57848"/>
                </a:lnTo>
                <a:lnTo>
                  <a:pt x="181127" y="70053"/>
                </a:lnTo>
                <a:lnTo>
                  <a:pt x="296811" y="70053"/>
                </a:lnTo>
                <a:lnTo>
                  <a:pt x="301421" y="68516"/>
                </a:lnTo>
                <a:lnTo>
                  <a:pt x="301421" y="56362"/>
                </a:lnTo>
                <a:close/>
              </a:path>
              <a:path w="1024889" h="128270">
                <a:moveTo>
                  <a:pt x="430809" y="16776"/>
                </a:moveTo>
                <a:lnTo>
                  <a:pt x="424700" y="15240"/>
                </a:lnTo>
                <a:lnTo>
                  <a:pt x="315112" y="15240"/>
                </a:lnTo>
                <a:lnTo>
                  <a:pt x="315112" y="25895"/>
                </a:lnTo>
                <a:lnTo>
                  <a:pt x="318147" y="27444"/>
                </a:lnTo>
                <a:lnTo>
                  <a:pt x="415582" y="27444"/>
                </a:lnTo>
                <a:lnTo>
                  <a:pt x="415582" y="28930"/>
                </a:lnTo>
                <a:lnTo>
                  <a:pt x="412292" y="36118"/>
                </a:lnTo>
                <a:lnTo>
                  <a:pt x="403009" y="48729"/>
                </a:lnTo>
                <a:lnTo>
                  <a:pt x="388594" y="63627"/>
                </a:lnTo>
                <a:lnTo>
                  <a:pt x="369887" y="77647"/>
                </a:lnTo>
                <a:lnTo>
                  <a:pt x="365912" y="73736"/>
                </a:lnTo>
                <a:lnTo>
                  <a:pt x="360959" y="69100"/>
                </a:lnTo>
                <a:lnTo>
                  <a:pt x="355130" y="64173"/>
                </a:lnTo>
                <a:lnTo>
                  <a:pt x="348602" y="59385"/>
                </a:lnTo>
                <a:lnTo>
                  <a:pt x="345528" y="56362"/>
                </a:lnTo>
                <a:lnTo>
                  <a:pt x="344043" y="54825"/>
                </a:lnTo>
                <a:lnTo>
                  <a:pt x="337934" y="54825"/>
                </a:lnTo>
                <a:lnTo>
                  <a:pt x="334911" y="59385"/>
                </a:lnTo>
                <a:lnTo>
                  <a:pt x="334911" y="65493"/>
                </a:lnTo>
                <a:lnTo>
                  <a:pt x="339471" y="68516"/>
                </a:lnTo>
                <a:lnTo>
                  <a:pt x="342506" y="70053"/>
                </a:lnTo>
                <a:lnTo>
                  <a:pt x="345935" y="73012"/>
                </a:lnTo>
                <a:lnTo>
                  <a:pt x="374815" y="101104"/>
                </a:lnTo>
                <a:lnTo>
                  <a:pt x="386651" y="115697"/>
                </a:lnTo>
                <a:lnTo>
                  <a:pt x="388188" y="117233"/>
                </a:lnTo>
                <a:lnTo>
                  <a:pt x="389686" y="118770"/>
                </a:lnTo>
                <a:lnTo>
                  <a:pt x="395782" y="118770"/>
                </a:lnTo>
                <a:lnTo>
                  <a:pt x="400342" y="115697"/>
                </a:lnTo>
                <a:lnTo>
                  <a:pt x="400342" y="109639"/>
                </a:lnTo>
                <a:lnTo>
                  <a:pt x="398805" y="108102"/>
                </a:lnTo>
                <a:lnTo>
                  <a:pt x="397319" y="106565"/>
                </a:lnTo>
                <a:lnTo>
                  <a:pt x="392747" y="101155"/>
                </a:lnTo>
                <a:lnTo>
                  <a:pt x="387972" y="95923"/>
                </a:lnTo>
                <a:lnTo>
                  <a:pt x="382955" y="90754"/>
                </a:lnTo>
                <a:lnTo>
                  <a:pt x="377520" y="85280"/>
                </a:lnTo>
                <a:lnTo>
                  <a:pt x="385648" y="80632"/>
                </a:lnTo>
                <a:lnTo>
                  <a:pt x="389648" y="77647"/>
                </a:lnTo>
                <a:lnTo>
                  <a:pt x="395770" y="73101"/>
                </a:lnTo>
                <a:lnTo>
                  <a:pt x="407035" y="62153"/>
                </a:lnTo>
                <a:lnTo>
                  <a:pt x="418604" y="47180"/>
                </a:lnTo>
                <a:lnTo>
                  <a:pt x="424700" y="41135"/>
                </a:lnTo>
                <a:lnTo>
                  <a:pt x="427736" y="35026"/>
                </a:lnTo>
                <a:lnTo>
                  <a:pt x="429272" y="32004"/>
                </a:lnTo>
                <a:lnTo>
                  <a:pt x="429272" y="30467"/>
                </a:lnTo>
                <a:lnTo>
                  <a:pt x="430809" y="27444"/>
                </a:lnTo>
                <a:lnTo>
                  <a:pt x="430809" y="16776"/>
                </a:lnTo>
                <a:close/>
              </a:path>
              <a:path w="1024889" h="128270">
                <a:moveTo>
                  <a:pt x="529717" y="44157"/>
                </a:moveTo>
                <a:lnTo>
                  <a:pt x="527685" y="32245"/>
                </a:lnTo>
                <a:lnTo>
                  <a:pt x="526351" y="30467"/>
                </a:lnTo>
                <a:lnTo>
                  <a:pt x="522503" y="25323"/>
                </a:lnTo>
                <a:lnTo>
                  <a:pt x="515620" y="22123"/>
                </a:lnTo>
                <a:lnTo>
                  <a:pt x="508444" y="21336"/>
                </a:lnTo>
                <a:lnTo>
                  <a:pt x="496100" y="24930"/>
                </a:lnTo>
                <a:lnTo>
                  <a:pt x="489775" y="32943"/>
                </a:lnTo>
                <a:lnTo>
                  <a:pt x="487438" y="41249"/>
                </a:lnTo>
                <a:lnTo>
                  <a:pt x="487222" y="44157"/>
                </a:lnTo>
                <a:lnTo>
                  <a:pt x="487108" y="51790"/>
                </a:lnTo>
                <a:lnTo>
                  <a:pt x="496239" y="51790"/>
                </a:lnTo>
                <a:lnTo>
                  <a:pt x="496239" y="44157"/>
                </a:lnTo>
                <a:lnTo>
                  <a:pt x="497776" y="38049"/>
                </a:lnTo>
                <a:lnTo>
                  <a:pt x="499313" y="30467"/>
                </a:lnTo>
                <a:lnTo>
                  <a:pt x="517563" y="30467"/>
                </a:lnTo>
                <a:lnTo>
                  <a:pt x="519061" y="38049"/>
                </a:lnTo>
                <a:lnTo>
                  <a:pt x="519061" y="44157"/>
                </a:lnTo>
                <a:lnTo>
                  <a:pt x="518363" y="49898"/>
                </a:lnTo>
                <a:lnTo>
                  <a:pt x="515835" y="54635"/>
                </a:lnTo>
                <a:lnTo>
                  <a:pt x="510730" y="60223"/>
                </a:lnTo>
                <a:lnTo>
                  <a:pt x="497141" y="73660"/>
                </a:lnTo>
                <a:lnTo>
                  <a:pt x="491667" y="79946"/>
                </a:lnTo>
                <a:lnTo>
                  <a:pt x="487324" y="87350"/>
                </a:lnTo>
                <a:lnTo>
                  <a:pt x="485571" y="95897"/>
                </a:lnTo>
                <a:lnTo>
                  <a:pt x="485571" y="98971"/>
                </a:lnTo>
                <a:lnTo>
                  <a:pt x="487108" y="103543"/>
                </a:lnTo>
                <a:lnTo>
                  <a:pt x="526694" y="103543"/>
                </a:lnTo>
                <a:lnTo>
                  <a:pt x="528243" y="102006"/>
                </a:lnTo>
                <a:lnTo>
                  <a:pt x="528243" y="94411"/>
                </a:lnTo>
                <a:lnTo>
                  <a:pt x="496239" y="94411"/>
                </a:lnTo>
                <a:lnTo>
                  <a:pt x="496239" y="91338"/>
                </a:lnTo>
                <a:lnTo>
                  <a:pt x="497776" y="85280"/>
                </a:lnTo>
                <a:lnTo>
                  <a:pt x="509930" y="74612"/>
                </a:lnTo>
                <a:lnTo>
                  <a:pt x="518820" y="66636"/>
                </a:lnTo>
                <a:lnTo>
                  <a:pt x="524979" y="59944"/>
                </a:lnTo>
                <a:lnTo>
                  <a:pt x="528561" y="52984"/>
                </a:lnTo>
                <a:lnTo>
                  <a:pt x="529717" y="44157"/>
                </a:lnTo>
                <a:close/>
              </a:path>
              <a:path w="1024889" h="128270">
                <a:moveTo>
                  <a:pt x="572338" y="63957"/>
                </a:moveTo>
                <a:lnTo>
                  <a:pt x="567778" y="41122"/>
                </a:lnTo>
                <a:lnTo>
                  <a:pt x="567778" y="63957"/>
                </a:lnTo>
                <a:lnTo>
                  <a:pt x="562991" y="86715"/>
                </a:lnTo>
                <a:lnTo>
                  <a:pt x="550087" y="105625"/>
                </a:lnTo>
                <a:lnTo>
                  <a:pt x="531190" y="118554"/>
                </a:lnTo>
                <a:lnTo>
                  <a:pt x="508444" y="123329"/>
                </a:lnTo>
                <a:lnTo>
                  <a:pt x="485025" y="118554"/>
                </a:lnTo>
                <a:lnTo>
                  <a:pt x="466191" y="105625"/>
                </a:lnTo>
                <a:lnTo>
                  <a:pt x="453618" y="86715"/>
                </a:lnTo>
                <a:lnTo>
                  <a:pt x="449059" y="63957"/>
                </a:lnTo>
                <a:lnTo>
                  <a:pt x="453618" y="40322"/>
                </a:lnTo>
                <a:lnTo>
                  <a:pt x="466191" y="20967"/>
                </a:lnTo>
                <a:lnTo>
                  <a:pt x="485025" y="7899"/>
                </a:lnTo>
                <a:lnTo>
                  <a:pt x="508444" y="3086"/>
                </a:lnTo>
                <a:lnTo>
                  <a:pt x="531190" y="7899"/>
                </a:lnTo>
                <a:lnTo>
                  <a:pt x="550087" y="20967"/>
                </a:lnTo>
                <a:lnTo>
                  <a:pt x="562991" y="40322"/>
                </a:lnTo>
                <a:lnTo>
                  <a:pt x="567778" y="63957"/>
                </a:lnTo>
                <a:lnTo>
                  <a:pt x="567778" y="41122"/>
                </a:lnTo>
                <a:lnTo>
                  <a:pt x="533171" y="4864"/>
                </a:lnTo>
                <a:lnTo>
                  <a:pt x="508444" y="0"/>
                </a:lnTo>
                <a:lnTo>
                  <a:pt x="483666" y="4864"/>
                </a:lnTo>
                <a:lnTo>
                  <a:pt x="463334" y="18288"/>
                </a:lnTo>
                <a:lnTo>
                  <a:pt x="449554" y="38569"/>
                </a:lnTo>
                <a:lnTo>
                  <a:pt x="444500" y="63957"/>
                </a:lnTo>
                <a:lnTo>
                  <a:pt x="449554" y="88722"/>
                </a:lnTo>
                <a:lnTo>
                  <a:pt x="463334" y="109067"/>
                </a:lnTo>
                <a:lnTo>
                  <a:pt x="483666" y="122834"/>
                </a:lnTo>
                <a:lnTo>
                  <a:pt x="508444" y="127901"/>
                </a:lnTo>
                <a:lnTo>
                  <a:pt x="530758" y="123329"/>
                </a:lnTo>
                <a:lnTo>
                  <a:pt x="533171" y="122834"/>
                </a:lnTo>
                <a:lnTo>
                  <a:pt x="553504" y="109067"/>
                </a:lnTo>
                <a:lnTo>
                  <a:pt x="567270" y="88722"/>
                </a:lnTo>
                <a:lnTo>
                  <a:pt x="572338" y="63957"/>
                </a:lnTo>
                <a:close/>
              </a:path>
              <a:path w="1024889" h="128270">
                <a:moveTo>
                  <a:pt x="684999" y="54825"/>
                </a:moveTo>
                <a:lnTo>
                  <a:pt x="680440" y="47180"/>
                </a:lnTo>
                <a:lnTo>
                  <a:pt x="678903" y="44157"/>
                </a:lnTo>
                <a:lnTo>
                  <a:pt x="675881" y="39598"/>
                </a:lnTo>
                <a:lnTo>
                  <a:pt x="671309" y="39598"/>
                </a:lnTo>
                <a:lnTo>
                  <a:pt x="669772" y="41135"/>
                </a:lnTo>
                <a:lnTo>
                  <a:pt x="669772" y="45694"/>
                </a:lnTo>
                <a:lnTo>
                  <a:pt x="672846" y="50253"/>
                </a:lnTo>
                <a:lnTo>
                  <a:pt x="674344" y="51790"/>
                </a:lnTo>
                <a:lnTo>
                  <a:pt x="674344" y="53289"/>
                </a:lnTo>
                <a:lnTo>
                  <a:pt x="677418" y="59385"/>
                </a:lnTo>
                <a:lnTo>
                  <a:pt x="678903" y="59385"/>
                </a:lnTo>
                <a:lnTo>
                  <a:pt x="680440" y="60921"/>
                </a:lnTo>
                <a:lnTo>
                  <a:pt x="681977" y="60921"/>
                </a:lnTo>
                <a:lnTo>
                  <a:pt x="684999" y="59385"/>
                </a:lnTo>
                <a:lnTo>
                  <a:pt x="684999" y="54825"/>
                </a:lnTo>
                <a:close/>
              </a:path>
              <a:path w="1024889" h="128270">
                <a:moveTo>
                  <a:pt x="700239" y="47180"/>
                </a:moveTo>
                <a:lnTo>
                  <a:pt x="695667" y="41135"/>
                </a:lnTo>
                <a:lnTo>
                  <a:pt x="692645" y="38049"/>
                </a:lnTo>
                <a:lnTo>
                  <a:pt x="691108" y="33489"/>
                </a:lnTo>
                <a:lnTo>
                  <a:pt x="686536" y="33489"/>
                </a:lnTo>
                <a:lnTo>
                  <a:pt x="683463" y="35026"/>
                </a:lnTo>
                <a:lnTo>
                  <a:pt x="683463" y="38049"/>
                </a:lnTo>
                <a:lnTo>
                  <a:pt x="684999" y="38049"/>
                </a:lnTo>
                <a:lnTo>
                  <a:pt x="684999" y="39598"/>
                </a:lnTo>
                <a:lnTo>
                  <a:pt x="686536" y="41135"/>
                </a:lnTo>
                <a:lnTo>
                  <a:pt x="688086" y="44157"/>
                </a:lnTo>
                <a:lnTo>
                  <a:pt x="688086" y="45694"/>
                </a:lnTo>
                <a:lnTo>
                  <a:pt x="689571" y="47180"/>
                </a:lnTo>
                <a:lnTo>
                  <a:pt x="691108" y="50253"/>
                </a:lnTo>
                <a:lnTo>
                  <a:pt x="692645" y="51790"/>
                </a:lnTo>
                <a:lnTo>
                  <a:pt x="692645" y="53289"/>
                </a:lnTo>
                <a:lnTo>
                  <a:pt x="700239" y="53289"/>
                </a:lnTo>
                <a:lnTo>
                  <a:pt x="700239" y="47180"/>
                </a:lnTo>
                <a:close/>
              </a:path>
              <a:path w="1024889" h="128270">
                <a:moveTo>
                  <a:pt x="701776" y="10668"/>
                </a:moveTo>
                <a:lnTo>
                  <a:pt x="691108" y="10668"/>
                </a:lnTo>
                <a:lnTo>
                  <a:pt x="676783" y="10934"/>
                </a:lnTo>
                <a:lnTo>
                  <a:pt x="596696" y="13690"/>
                </a:lnTo>
                <a:lnTo>
                  <a:pt x="586079" y="15240"/>
                </a:lnTo>
                <a:lnTo>
                  <a:pt x="583006" y="15240"/>
                </a:lnTo>
                <a:lnTo>
                  <a:pt x="583006" y="27444"/>
                </a:lnTo>
                <a:lnTo>
                  <a:pt x="596696" y="27444"/>
                </a:lnTo>
                <a:lnTo>
                  <a:pt x="598233" y="25895"/>
                </a:lnTo>
                <a:lnTo>
                  <a:pt x="613029" y="25641"/>
                </a:lnTo>
                <a:lnTo>
                  <a:pt x="627545" y="24942"/>
                </a:lnTo>
                <a:lnTo>
                  <a:pt x="641477" y="23952"/>
                </a:lnTo>
                <a:lnTo>
                  <a:pt x="654545" y="22821"/>
                </a:lnTo>
                <a:lnTo>
                  <a:pt x="646950" y="27444"/>
                </a:lnTo>
                <a:lnTo>
                  <a:pt x="616305" y="59016"/>
                </a:lnTo>
                <a:lnTo>
                  <a:pt x="611936" y="79184"/>
                </a:lnTo>
                <a:lnTo>
                  <a:pt x="612838" y="87617"/>
                </a:lnTo>
                <a:lnTo>
                  <a:pt x="649630" y="117983"/>
                </a:lnTo>
                <a:lnTo>
                  <a:pt x="677418" y="120256"/>
                </a:lnTo>
                <a:lnTo>
                  <a:pt x="688086" y="120256"/>
                </a:lnTo>
                <a:lnTo>
                  <a:pt x="688086" y="108102"/>
                </a:lnTo>
                <a:lnTo>
                  <a:pt x="671309" y="108102"/>
                </a:lnTo>
                <a:lnTo>
                  <a:pt x="649160" y="106159"/>
                </a:lnTo>
                <a:lnTo>
                  <a:pt x="634580" y="100495"/>
                </a:lnTo>
                <a:lnTo>
                  <a:pt x="626567" y="91414"/>
                </a:lnTo>
                <a:lnTo>
                  <a:pt x="624128" y="79184"/>
                </a:lnTo>
                <a:lnTo>
                  <a:pt x="627214" y="63474"/>
                </a:lnTo>
                <a:lnTo>
                  <a:pt x="657618" y="32004"/>
                </a:lnTo>
                <a:lnTo>
                  <a:pt x="691108" y="22821"/>
                </a:lnTo>
                <a:lnTo>
                  <a:pt x="701776" y="22821"/>
                </a:lnTo>
                <a:lnTo>
                  <a:pt x="701776" y="10668"/>
                </a:lnTo>
                <a:close/>
              </a:path>
              <a:path w="1024889" h="128270">
                <a:moveTo>
                  <a:pt x="748957" y="1536"/>
                </a:moveTo>
                <a:lnTo>
                  <a:pt x="745921" y="0"/>
                </a:lnTo>
                <a:lnTo>
                  <a:pt x="738289" y="0"/>
                </a:lnTo>
                <a:lnTo>
                  <a:pt x="738289" y="4572"/>
                </a:lnTo>
                <a:lnTo>
                  <a:pt x="735380" y="14986"/>
                </a:lnTo>
                <a:lnTo>
                  <a:pt x="731062" y="27241"/>
                </a:lnTo>
                <a:lnTo>
                  <a:pt x="725030" y="40347"/>
                </a:lnTo>
                <a:lnTo>
                  <a:pt x="717003" y="53289"/>
                </a:lnTo>
                <a:lnTo>
                  <a:pt x="713930" y="54825"/>
                </a:lnTo>
                <a:lnTo>
                  <a:pt x="713930" y="60921"/>
                </a:lnTo>
                <a:lnTo>
                  <a:pt x="717003" y="65493"/>
                </a:lnTo>
                <a:lnTo>
                  <a:pt x="721563" y="65493"/>
                </a:lnTo>
                <a:lnTo>
                  <a:pt x="723061" y="63957"/>
                </a:lnTo>
                <a:lnTo>
                  <a:pt x="729157" y="54825"/>
                </a:lnTo>
                <a:lnTo>
                  <a:pt x="729157" y="126365"/>
                </a:lnTo>
                <a:lnTo>
                  <a:pt x="741311" y="126365"/>
                </a:lnTo>
                <a:lnTo>
                  <a:pt x="741311" y="54825"/>
                </a:lnTo>
                <a:lnTo>
                  <a:pt x="741311" y="32004"/>
                </a:lnTo>
                <a:lnTo>
                  <a:pt x="744448" y="22364"/>
                </a:lnTo>
                <a:lnTo>
                  <a:pt x="746861" y="14287"/>
                </a:lnTo>
                <a:lnTo>
                  <a:pt x="748398" y="8229"/>
                </a:lnTo>
                <a:lnTo>
                  <a:pt x="748957" y="4572"/>
                </a:lnTo>
                <a:lnTo>
                  <a:pt x="748957" y="1536"/>
                </a:lnTo>
                <a:close/>
              </a:path>
              <a:path w="1024889" h="128270">
                <a:moveTo>
                  <a:pt x="840282" y="13690"/>
                </a:moveTo>
                <a:lnTo>
                  <a:pt x="800696" y="13690"/>
                </a:lnTo>
                <a:lnTo>
                  <a:pt x="800696" y="0"/>
                </a:lnTo>
                <a:lnTo>
                  <a:pt x="788543" y="0"/>
                </a:lnTo>
                <a:lnTo>
                  <a:pt x="788543" y="13690"/>
                </a:lnTo>
                <a:lnTo>
                  <a:pt x="748957" y="13690"/>
                </a:lnTo>
                <a:lnTo>
                  <a:pt x="748957" y="24358"/>
                </a:lnTo>
                <a:lnTo>
                  <a:pt x="788543" y="24358"/>
                </a:lnTo>
                <a:lnTo>
                  <a:pt x="788543" y="36563"/>
                </a:lnTo>
                <a:lnTo>
                  <a:pt x="788543" y="45694"/>
                </a:lnTo>
                <a:lnTo>
                  <a:pt x="788543" y="66979"/>
                </a:lnTo>
                <a:lnTo>
                  <a:pt x="767207" y="66979"/>
                </a:lnTo>
                <a:lnTo>
                  <a:pt x="765670" y="65493"/>
                </a:lnTo>
                <a:lnTo>
                  <a:pt x="765670" y="47180"/>
                </a:lnTo>
                <a:lnTo>
                  <a:pt x="767207" y="45694"/>
                </a:lnTo>
                <a:lnTo>
                  <a:pt x="788543" y="45694"/>
                </a:lnTo>
                <a:lnTo>
                  <a:pt x="788543" y="36563"/>
                </a:lnTo>
                <a:lnTo>
                  <a:pt x="758075" y="36563"/>
                </a:lnTo>
                <a:lnTo>
                  <a:pt x="755053" y="39598"/>
                </a:lnTo>
                <a:lnTo>
                  <a:pt x="755053" y="73075"/>
                </a:lnTo>
                <a:lnTo>
                  <a:pt x="759612" y="76111"/>
                </a:lnTo>
                <a:lnTo>
                  <a:pt x="788543" y="76111"/>
                </a:lnTo>
                <a:lnTo>
                  <a:pt x="787006" y="83743"/>
                </a:lnTo>
                <a:lnTo>
                  <a:pt x="785469" y="88315"/>
                </a:lnTo>
                <a:lnTo>
                  <a:pt x="782434" y="94411"/>
                </a:lnTo>
                <a:lnTo>
                  <a:pt x="780897" y="91338"/>
                </a:lnTo>
                <a:lnTo>
                  <a:pt x="776338" y="88315"/>
                </a:lnTo>
                <a:lnTo>
                  <a:pt x="768743" y="80721"/>
                </a:lnTo>
                <a:lnTo>
                  <a:pt x="762647" y="80721"/>
                </a:lnTo>
                <a:lnTo>
                  <a:pt x="761111" y="82207"/>
                </a:lnTo>
                <a:lnTo>
                  <a:pt x="761111" y="89852"/>
                </a:lnTo>
                <a:lnTo>
                  <a:pt x="773315" y="100469"/>
                </a:lnTo>
                <a:lnTo>
                  <a:pt x="776338" y="102006"/>
                </a:lnTo>
                <a:lnTo>
                  <a:pt x="771258" y="106273"/>
                </a:lnTo>
                <a:lnTo>
                  <a:pt x="765479" y="109816"/>
                </a:lnTo>
                <a:lnTo>
                  <a:pt x="759421" y="112509"/>
                </a:lnTo>
                <a:lnTo>
                  <a:pt x="753516" y="114211"/>
                </a:lnTo>
                <a:lnTo>
                  <a:pt x="748957" y="115697"/>
                </a:lnTo>
                <a:lnTo>
                  <a:pt x="745921" y="115697"/>
                </a:lnTo>
                <a:lnTo>
                  <a:pt x="745921" y="121793"/>
                </a:lnTo>
                <a:lnTo>
                  <a:pt x="747407" y="126365"/>
                </a:lnTo>
                <a:lnTo>
                  <a:pt x="751979" y="126365"/>
                </a:lnTo>
                <a:lnTo>
                  <a:pt x="758494" y="125044"/>
                </a:lnTo>
                <a:lnTo>
                  <a:pt x="767575" y="121437"/>
                </a:lnTo>
                <a:lnTo>
                  <a:pt x="777240" y="116116"/>
                </a:lnTo>
                <a:lnTo>
                  <a:pt x="785469" y="109639"/>
                </a:lnTo>
                <a:lnTo>
                  <a:pt x="801408" y="117386"/>
                </a:lnTo>
                <a:lnTo>
                  <a:pt x="815911" y="122567"/>
                </a:lnTo>
                <a:lnTo>
                  <a:pt x="827011" y="125463"/>
                </a:lnTo>
                <a:lnTo>
                  <a:pt x="832688" y="126365"/>
                </a:lnTo>
                <a:lnTo>
                  <a:pt x="838746" y="126365"/>
                </a:lnTo>
                <a:lnTo>
                  <a:pt x="838746" y="115697"/>
                </a:lnTo>
                <a:lnTo>
                  <a:pt x="837260" y="115697"/>
                </a:lnTo>
                <a:lnTo>
                  <a:pt x="834186" y="114211"/>
                </a:lnTo>
                <a:lnTo>
                  <a:pt x="823226" y="112052"/>
                </a:lnTo>
                <a:lnTo>
                  <a:pt x="812939" y="109639"/>
                </a:lnTo>
                <a:lnTo>
                  <a:pt x="802500" y="106057"/>
                </a:lnTo>
                <a:lnTo>
                  <a:pt x="791565" y="100469"/>
                </a:lnTo>
                <a:lnTo>
                  <a:pt x="794715" y="94411"/>
                </a:lnTo>
                <a:lnTo>
                  <a:pt x="795324" y="93256"/>
                </a:lnTo>
                <a:lnTo>
                  <a:pt x="797674" y="86029"/>
                </a:lnTo>
                <a:lnTo>
                  <a:pt x="798868" y="79933"/>
                </a:lnTo>
                <a:lnTo>
                  <a:pt x="799211" y="76111"/>
                </a:lnTo>
                <a:lnTo>
                  <a:pt x="829614" y="76111"/>
                </a:lnTo>
                <a:lnTo>
                  <a:pt x="834186" y="73075"/>
                </a:lnTo>
                <a:lnTo>
                  <a:pt x="834186" y="66979"/>
                </a:lnTo>
                <a:lnTo>
                  <a:pt x="834186" y="45694"/>
                </a:lnTo>
                <a:lnTo>
                  <a:pt x="834186" y="39598"/>
                </a:lnTo>
                <a:lnTo>
                  <a:pt x="829614" y="36563"/>
                </a:lnTo>
                <a:lnTo>
                  <a:pt x="823518" y="36563"/>
                </a:lnTo>
                <a:lnTo>
                  <a:pt x="823518" y="47180"/>
                </a:lnTo>
                <a:lnTo>
                  <a:pt x="823518" y="65493"/>
                </a:lnTo>
                <a:lnTo>
                  <a:pt x="822020" y="66979"/>
                </a:lnTo>
                <a:lnTo>
                  <a:pt x="800696" y="66979"/>
                </a:lnTo>
                <a:lnTo>
                  <a:pt x="800696" y="45694"/>
                </a:lnTo>
                <a:lnTo>
                  <a:pt x="822020" y="45694"/>
                </a:lnTo>
                <a:lnTo>
                  <a:pt x="823518" y="47180"/>
                </a:lnTo>
                <a:lnTo>
                  <a:pt x="823518" y="36563"/>
                </a:lnTo>
                <a:lnTo>
                  <a:pt x="800696" y="36563"/>
                </a:lnTo>
                <a:lnTo>
                  <a:pt x="800696" y="24358"/>
                </a:lnTo>
                <a:lnTo>
                  <a:pt x="840282" y="24358"/>
                </a:lnTo>
                <a:lnTo>
                  <a:pt x="840282" y="13690"/>
                </a:lnTo>
                <a:close/>
              </a:path>
              <a:path w="1024889" h="128270">
                <a:moveTo>
                  <a:pt x="966635" y="9131"/>
                </a:moveTo>
                <a:lnTo>
                  <a:pt x="962075" y="6108"/>
                </a:lnTo>
                <a:lnTo>
                  <a:pt x="955967" y="6108"/>
                </a:lnTo>
                <a:lnTo>
                  <a:pt x="955967" y="18262"/>
                </a:lnTo>
                <a:lnTo>
                  <a:pt x="955967" y="39598"/>
                </a:lnTo>
                <a:lnTo>
                  <a:pt x="955967" y="50253"/>
                </a:lnTo>
                <a:lnTo>
                  <a:pt x="955967" y="74612"/>
                </a:lnTo>
                <a:lnTo>
                  <a:pt x="919454" y="74612"/>
                </a:lnTo>
                <a:lnTo>
                  <a:pt x="919454" y="50253"/>
                </a:lnTo>
                <a:lnTo>
                  <a:pt x="955967" y="50253"/>
                </a:lnTo>
                <a:lnTo>
                  <a:pt x="955967" y="39598"/>
                </a:lnTo>
                <a:lnTo>
                  <a:pt x="919454" y="39598"/>
                </a:lnTo>
                <a:lnTo>
                  <a:pt x="919454" y="16776"/>
                </a:lnTo>
                <a:lnTo>
                  <a:pt x="954430" y="16776"/>
                </a:lnTo>
                <a:lnTo>
                  <a:pt x="955967" y="18262"/>
                </a:lnTo>
                <a:lnTo>
                  <a:pt x="955967" y="6108"/>
                </a:lnTo>
                <a:lnTo>
                  <a:pt x="908786" y="6108"/>
                </a:lnTo>
                <a:lnTo>
                  <a:pt x="908786" y="16776"/>
                </a:lnTo>
                <a:lnTo>
                  <a:pt x="908786" y="39598"/>
                </a:lnTo>
                <a:lnTo>
                  <a:pt x="908786" y="50253"/>
                </a:lnTo>
                <a:lnTo>
                  <a:pt x="908786" y="74612"/>
                </a:lnTo>
                <a:lnTo>
                  <a:pt x="875309" y="74612"/>
                </a:lnTo>
                <a:lnTo>
                  <a:pt x="875309" y="50253"/>
                </a:lnTo>
                <a:lnTo>
                  <a:pt x="908786" y="50253"/>
                </a:lnTo>
                <a:lnTo>
                  <a:pt x="908786" y="39598"/>
                </a:lnTo>
                <a:lnTo>
                  <a:pt x="875309" y="39598"/>
                </a:lnTo>
                <a:lnTo>
                  <a:pt x="875309" y="18262"/>
                </a:lnTo>
                <a:lnTo>
                  <a:pt x="876795" y="16776"/>
                </a:lnTo>
                <a:lnTo>
                  <a:pt x="908786" y="16776"/>
                </a:lnTo>
                <a:lnTo>
                  <a:pt x="908786" y="6108"/>
                </a:lnTo>
                <a:lnTo>
                  <a:pt x="867664" y="6108"/>
                </a:lnTo>
                <a:lnTo>
                  <a:pt x="863104" y="9131"/>
                </a:lnTo>
                <a:lnTo>
                  <a:pt x="863104" y="71539"/>
                </a:lnTo>
                <a:lnTo>
                  <a:pt x="862050" y="87439"/>
                </a:lnTo>
                <a:lnTo>
                  <a:pt x="859307" y="99339"/>
                </a:lnTo>
                <a:lnTo>
                  <a:pt x="855421" y="108381"/>
                </a:lnTo>
                <a:lnTo>
                  <a:pt x="850950" y="115697"/>
                </a:lnTo>
                <a:lnTo>
                  <a:pt x="850950" y="121793"/>
                </a:lnTo>
                <a:lnTo>
                  <a:pt x="852436" y="124815"/>
                </a:lnTo>
                <a:lnTo>
                  <a:pt x="861618" y="124815"/>
                </a:lnTo>
                <a:lnTo>
                  <a:pt x="864641" y="117233"/>
                </a:lnTo>
                <a:lnTo>
                  <a:pt x="868654" y="108572"/>
                </a:lnTo>
                <a:lnTo>
                  <a:pt x="871677" y="100482"/>
                </a:lnTo>
                <a:lnTo>
                  <a:pt x="873848" y="92392"/>
                </a:lnTo>
                <a:lnTo>
                  <a:pt x="875309" y="83743"/>
                </a:lnTo>
                <a:lnTo>
                  <a:pt x="908786" y="83743"/>
                </a:lnTo>
                <a:lnTo>
                  <a:pt x="908786" y="123329"/>
                </a:lnTo>
                <a:lnTo>
                  <a:pt x="910336" y="124815"/>
                </a:lnTo>
                <a:lnTo>
                  <a:pt x="919454" y="124815"/>
                </a:lnTo>
                <a:lnTo>
                  <a:pt x="919454" y="83743"/>
                </a:lnTo>
                <a:lnTo>
                  <a:pt x="955967" y="83743"/>
                </a:lnTo>
                <a:lnTo>
                  <a:pt x="955967" y="111125"/>
                </a:lnTo>
                <a:lnTo>
                  <a:pt x="954430" y="112661"/>
                </a:lnTo>
                <a:lnTo>
                  <a:pt x="951407" y="114211"/>
                </a:lnTo>
                <a:lnTo>
                  <a:pt x="949871" y="114211"/>
                </a:lnTo>
                <a:lnTo>
                  <a:pt x="942276" y="112661"/>
                </a:lnTo>
                <a:lnTo>
                  <a:pt x="936180" y="112661"/>
                </a:lnTo>
                <a:lnTo>
                  <a:pt x="934643" y="115697"/>
                </a:lnTo>
                <a:lnTo>
                  <a:pt x="934643" y="124815"/>
                </a:lnTo>
                <a:lnTo>
                  <a:pt x="966635" y="124815"/>
                </a:lnTo>
                <a:lnTo>
                  <a:pt x="966635" y="114211"/>
                </a:lnTo>
                <a:lnTo>
                  <a:pt x="966635" y="83743"/>
                </a:lnTo>
                <a:lnTo>
                  <a:pt x="966635" y="74612"/>
                </a:lnTo>
                <a:lnTo>
                  <a:pt x="966635" y="50253"/>
                </a:lnTo>
                <a:lnTo>
                  <a:pt x="966635" y="39598"/>
                </a:lnTo>
                <a:lnTo>
                  <a:pt x="966635" y="16776"/>
                </a:lnTo>
                <a:lnTo>
                  <a:pt x="966635" y="9131"/>
                </a:lnTo>
                <a:close/>
              </a:path>
              <a:path w="1024889" h="128270">
                <a:moveTo>
                  <a:pt x="1024483" y="63957"/>
                </a:moveTo>
                <a:lnTo>
                  <a:pt x="1020318" y="39192"/>
                </a:lnTo>
                <a:lnTo>
                  <a:pt x="1010577" y="18846"/>
                </a:lnTo>
                <a:lnTo>
                  <a:pt x="999426" y="5080"/>
                </a:lnTo>
                <a:lnTo>
                  <a:pt x="990993" y="0"/>
                </a:lnTo>
                <a:lnTo>
                  <a:pt x="987920" y="0"/>
                </a:lnTo>
                <a:lnTo>
                  <a:pt x="986434" y="1536"/>
                </a:lnTo>
                <a:lnTo>
                  <a:pt x="986434" y="6108"/>
                </a:lnTo>
                <a:lnTo>
                  <a:pt x="989457" y="9131"/>
                </a:lnTo>
                <a:lnTo>
                  <a:pt x="998562" y="21348"/>
                </a:lnTo>
                <a:lnTo>
                  <a:pt x="1005255" y="34836"/>
                </a:lnTo>
                <a:lnTo>
                  <a:pt x="1009383" y="49187"/>
                </a:lnTo>
                <a:lnTo>
                  <a:pt x="1010793" y="63957"/>
                </a:lnTo>
                <a:lnTo>
                  <a:pt x="1009383" y="78079"/>
                </a:lnTo>
                <a:lnTo>
                  <a:pt x="1005255" y="92506"/>
                </a:lnTo>
                <a:lnTo>
                  <a:pt x="998562" y="106349"/>
                </a:lnTo>
                <a:lnTo>
                  <a:pt x="989457" y="118770"/>
                </a:lnTo>
                <a:lnTo>
                  <a:pt x="986434" y="121793"/>
                </a:lnTo>
                <a:lnTo>
                  <a:pt x="986434" y="126365"/>
                </a:lnTo>
                <a:lnTo>
                  <a:pt x="987920" y="127901"/>
                </a:lnTo>
                <a:lnTo>
                  <a:pt x="990993" y="127901"/>
                </a:lnTo>
                <a:lnTo>
                  <a:pt x="999426" y="122618"/>
                </a:lnTo>
                <a:lnTo>
                  <a:pt x="1010577" y="108483"/>
                </a:lnTo>
                <a:lnTo>
                  <a:pt x="1020318" y="88074"/>
                </a:lnTo>
                <a:lnTo>
                  <a:pt x="1024483" y="63957"/>
                </a:lnTo>
                <a:close/>
              </a:path>
            </a:pathLst>
          </a:custGeom>
          <a:solidFill>
            <a:srgbClr val="4A4B4D"/>
          </a:solidFill>
        </p:spPr>
        <p:txBody>
          <a:bodyPr wrap="square" lIns="0" tIns="0" rIns="0" bIns="0" rtlCol="0"/>
          <a:lstStyle/>
          <a:p>
            <a:endParaRPr/>
          </a:p>
        </p:txBody>
      </p:sp>
      <p:pic>
        <p:nvPicPr>
          <p:cNvPr id="142" name="object 142"/>
          <p:cNvPicPr/>
          <p:nvPr/>
        </p:nvPicPr>
        <p:blipFill>
          <a:blip r:embed="rId53" cstate="print"/>
          <a:stretch>
            <a:fillRect/>
          </a:stretch>
        </p:blipFill>
        <p:spPr>
          <a:xfrm>
            <a:off x="1074737" y="7898249"/>
            <a:ext cx="412496" cy="152196"/>
          </a:xfrm>
          <a:prstGeom prst="rect">
            <a:avLst/>
          </a:prstGeom>
        </p:spPr>
      </p:pic>
      <p:pic>
        <p:nvPicPr>
          <p:cNvPr id="143" name="object 143"/>
          <p:cNvPicPr/>
          <p:nvPr/>
        </p:nvPicPr>
        <p:blipFill>
          <a:blip r:embed="rId54" cstate="print"/>
          <a:stretch>
            <a:fillRect/>
          </a:stretch>
        </p:blipFill>
        <p:spPr>
          <a:xfrm>
            <a:off x="1659280" y="7896712"/>
            <a:ext cx="2540647" cy="153733"/>
          </a:xfrm>
          <a:prstGeom prst="rect">
            <a:avLst/>
          </a:prstGeom>
        </p:spPr>
      </p:pic>
      <p:pic>
        <p:nvPicPr>
          <p:cNvPr id="144" name="object 144"/>
          <p:cNvPicPr/>
          <p:nvPr/>
        </p:nvPicPr>
        <p:blipFill>
          <a:blip r:embed="rId55" cstate="print"/>
          <a:stretch>
            <a:fillRect/>
          </a:stretch>
        </p:blipFill>
        <p:spPr>
          <a:xfrm>
            <a:off x="1074737" y="8149416"/>
            <a:ext cx="412496" cy="152209"/>
          </a:xfrm>
          <a:prstGeom prst="rect">
            <a:avLst/>
          </a:prstGeom>
        </p:spPr>
      </p:pic>
      <p:pic>
        <p:nvPicPr>
          <p:cNvPr id="145" name="object 145"/>
          <p:cNvPicPr/>
          <p:nvPr/>
        </p:nvPicPr>
        <p:blipFill>
          <a:blip r:embed="rId56" cstate="print"/>
          <a:stretch>
            <a:fillRect/>
          </a:stretch>
        </p:blipFill>
        <p:spPr>
          <a:xfrm>
            <a:off x="1704924" y="8149416"/>
            <a:ext cx="438403" cy="152209"/>
          </a:xfrm>
          <a:prstGeom prst="rect">
            <a:avLst/>
          </a:prstGeom>
        </p:spPr>
      </p:pic>
      <p:pic>
        <p:nvPicPr>
          <p:cNvPr id="146" name="object 146"/>
          <p:cNvPicPr/>
          <p:nvPr/>
        </p:nvPicPr>
        <p:blipFill>
          <a:blip r:embed="rId57" cstate="print"/>
          <a:stretch>
            <a:fillRect/>
          </a:stretch>
        </p:blipFill>
        <p:spPr>
          <a:xfrm>
            <a:off x="2207272" y="8150953"/>
            <a:ext cx="1584667" cy="150672"/>
          </a:xfrm>
          <a:prstGeom prst="rect">
            <a:avLst/>
          </a:prstGeom>
        </p:spPr>
      </p:pic>
      <p:pic>
        <p:nvPicPr>
          <p:cNvPr id="147" name="object 147"/>
          <p:cNvPicPr/>
          <p:nvPr/>
        </p:nvPicPr>
        <p:blipFill>
          <a:blip r:embed="rId58" cstate="print"/>
          <a:stretch>
            <a:fillRect/>
          </a:stretch>
        </p:blipFill>
        <p:spPr>
          <a:xfrm>
            <a:off x="1074737" y="8400597"/>
            <a:ext cx="412496" cy="153733"/>
          </a:xfrm>
          <a:prstGeom prst="rect">
            <a:avLst/>
          </a:prstGeom>
        </p:spPr>
      </p:pic>
      <p:pic>
        <p:nvPicPr>
          <p:cNvPr id="148" name="object 148"/>
          <p:cNvPicPr/>
          <p:nvPr/>
        </p:nvPicPr>
        <p:blipFill>
          <a:blip r:embed="rId59" cstate="print"/>
          <a:stretch>
            <a:fillRect/>
          </a:stretch>
        </p:blipFill>
        <p:spPr>
          <a:xfrm>
            <a:off x="1657743" y="8417310"/>
            <a:ext cx="3164789" cy="333375"/>
          </a:xfrm>
          <a:prstGeom prst="rect">
            <a:avLst/>
          </a:prstGeom>
        </p:spPr>
      </p:pic>
      <p:pic>
        <p:nvPicPr>
          <p:cNvPr id="149" name="object 149"/>
          <p:cNvPicPr/>
          <p:nvPr/>
        </p:nvPicPr>
        <p:blipFill>
          <a:blip r:embed="rId60" cstate="print"/>
          <a:stretch>
            <a:fillRect/>
          </a:stretch>
        </p:blipFill>
        <p:spPr>
          <a:xfrm>
            <a:off x="1074737" y="8851193"/>
            <a:ext cx="302920" cy="152196"/>
          </a:xfrm>
          <a:prstGeom prst="rect">
            <a:avLst/>
          </a:prstGeom>
        </p:spPr>
      </p:pic>
      <p:pic>
        <p:nvPicPr>
          <p:cNvPr id="150" name="object 150"/>
          <p:cNvPicPr/>
          <p:nvPr/>
        </p:nvPicPr>
        <p:blipFill>
          <a:blip r:embed="rId61" cstate="print"/>
          <a:stretch>
            <a:fillRect/>
          </a:stretch>
        </p:blipFill>
        <p:spPr>
          <a:xfrm>
            <a:off x="1400467" y="8854216"/>
            <a:ext cx="138518" cy="143078"/>
          </a:xfrm>
          <a:prstGeom prst="rect">
            <a:avLst/>
          </a:prstGeom>
        </p:spPr>
      </p:pic>
      <p:pic>
        <p:nvPicPr>
          <p:cNvPr id="151" name="object 151"/>
          <p:cNvPicPr/>
          <p:nvPr/>
        </p:nvPicPr>
        <p:blipFill>
          <a:blip r:embed="rId62" cstate="print"/>
          <a:stretch>
            <a:fillRect/>
          </a:stretch>
        </p:blipFill>
        <p:spPr>
          <a:xfrm>
            <a:off x="1561845" y="8857251"/>
            <a:ext cx="100469" cy="138556"/>
          </a:xfrm>
          <a:prstGeom prst="rect">
            <a:avLst/>
          </a:prstGeom>
        </p:spPr>
      </p:pic>
      <p:pic>
        <p:nvPicPr>
          <p:cNvPr id="152" name="object 152"/>
          <p:cNvPicPr/>
          <p:nvPr/>
        </p:nvPicPr>
        <p:blipFill>
          <a:blip r:embed="rId63" cstate="print"/>
          <a:stretch>
            <a:fillRect/>
          </a:stretch>
        </p:blipFill>
        <p:spPr>
          <a:xfrm>
            <a:off x="1686674" y="8863347"/>
            <a:ext cx="137020" cy="130924"/>
          </a:xfrm>
          <a:prstGeom prst="rect">
            <a:avLst/>
          </a:prstGeom>
        </p:spPr>
      </p:pic>
      <p:pic>
        <p:nvPicPr>
          <p:cNvPr id="153" name="object 153"/>
          <p:cNvPicPr/>
          <p:nvPr/>
        </p:nvPicPr>
        <p:blipFill>
          <a:blip r:embed="rId64" cstate="print"/>
          <a:stretch>
            <a:fillRect/>
          </a:stretch>
        </p:blipFill>
        <p:spPr>
          <a:xfrm>
            <a:off x="1855635" y="8854216"/>
            <a:ext cx="97434" cy="144614"/>
          </a:xfrm>
          <a:prstGeom prst="rect">
            <a:avLst/>
          </a:prstGeom>
        </p:spPr>
      </p:pic>
      <p:sp>
        <p:nvSpPr>
          <p:cNvPr id="154" name="object 154"/>
          <p:cNvSpPr/>
          <p:nvPr/>
        </p:nvSpPr>
        <p:spPr>
          <a:xfrm>
            <a:off x="3315487" y="981366"/>
            <a:ext cx="930275" cy="307975"/>
          </a:xfrm>
          <a:custGeom>
            <a:avLst/>
            <a:gdLst/>
            <a:ahLst/>
            <a:cxnLst/>
            <a:rect l="l" t="t" r="r" b="b"/>
            <a:pathLst>
              <a:path w="930275" h="307975">
                <a:moveTo>
                  <a:pt x="249643" y="53289"/>
                </a:moveTo>
                <a:lnTo>
                  <a:pt x="227164" y="13881"/>
                </a:lnTo>
                <a:lnTo>
                  <a:pt x="210058" y="12153"/>
                </a:lnTo>
                <a:lnTo>
                  <a:pt x="208559" y="12153"/>
                </a:lnTo>
                <a:lnTo>
                  <a:pt x="208559" y="54775"/>
                </a:lnTo>
                <a:lnTo>
                  <a:pt x="208559" y="95897"/>
                </a:lnTo>
                <a:lnTo>
                  <a:pt x="208559" y="130924"/>
                </a:lnTo>
                <a:lnTo>
                  <a:pt x="208559" y="176568"/>
                </a:lnTo>
                <a:lnTo>
                  <a:pt x="208559" y="213131"/>
                </a:lnTo>
                <a:lnTo>
                  <a:pt x="208559" y="257276"/>
                </a:lnTo>
                <a:lnTo>
                  <a:pt x="204000" y="260311"/>
                </a:lnTo>
                <a:lnTo>
                  <a:pt x="45643" y="260311"/>
                </a:lnTo>
                <a:lnTo>
                  <a:pt x="42621" y="255739"/>
                </a:lnTo>
                <a:lnTo>
                  <a:pt x="42621" y="213131"/>
                </a:lnTo>
                <a:lnTo>
                  <a:pt x="208559" y="213131"/>
                </a:lnTo>
                <a:lnTo>
                  <a:pt x="208559" y="176568"/>
                </a:lnTo>
                <a:lnTo>
                  <a:pt x="42621" y="176568"/>
                </a:lnTo>
                <a:lnTo>
                  <a:pt x="42621" y="130924"/>
                </a:lnTo>
                <a:lnTo>
                  <a:pt x="208559" y="130924"/>
                </a:lnTo>
                <a:lnTo>
                  <a:pt x="208559" y="95897"/>
                </a:lnTo>
                <a:lnTo>
                  <a:pt x="42621" y="95897"/>
                </a:lnTo>
                <a:lnTo>
                  <a:pt x="42621" y="54775"/>
                </a:lnTo>
                <a:lnTo>
                  <a:pt x="47180" y="50215"/>
                </a:lnTo>
                <a:lnTo>
                  <a:pt x="204000" y="50215"/>
                </a:lnTo>
                <a:lnTo>
                  <a:pt x="208559" y="54775"/>
                </a:lnTo>
                <a:lnTo>
                  <a:pt x="208559" y="12153"/>
                </a:lnTo>
                <a:lnTo>
                  <a:pt x="41084" y="12153"/>
                </a:lnTo>
                <a:lnTo>
                  <a:pt x="23761" y="14084"/>
                </a:lnTo>
                <a:lnTo>
                  <a:pt x="10845" y="20726"/>
                </a:lnTo>
                <a:lnTo>
                  <a:pt x="2781" y="33362"/>
                </a:lnTo>
                <a:lnTo>
                  <a:pt x="0" y="53289"/>
                </a:lnTo>
                <a:lnTo>
                  <a:pt x="0" y="258762"/>
                </a:lnTo>
                <a:lnTo>
                  <a:pt x="2781" y="279323"/>
                </a:lnTo>
                <a:lnTo>
                  <a:pt x="10845" y="291896"/>
                </a:lnTo>
                <a:lnTo>
                  <a:pt x="23761" y="298183"/>
                </a:lnTo>
                <a:lnTo>
                  <a:pt x="41084" y="299897"/>
                </a:lnTo>
                <a:lnTo>
                  <a:pt x="210058" y="299897"/>
                </a:lnTo>
                <a:lnTo>
                  <a:pt x="227164" y="298183"/>
                </a:lnTo>
                <a:lnTo>
                  <a:pt x="239560" y="291896"/>
                </a:lnTo>
                <a:lnTo>
                  <a:pt x="247091" y="279323"/>
                </a:lnTo>
                <a:lnTo>
                  <a:pt x="249440" y="260311"/>
                </a:lnTo>
                <a:lnTo>
                  <a:pt x="249643" y="258762"/>
                </a:lnTo>
                <a:lnTo>
                  <a:pt x="249643" y="213131"/>
                </a:lnTo>
                <a:lnTo>
                  <a:pt x="249643" y="176568"/>
                </a:lnTo>
                <a:lnTo>
                  <a:pt x="249643" y="130924"/>
                </a:lnTo>
                <a:lnTo>
                  <a:pt x="249643" y="95897"/>
                </a:lnTo>
                <a:lnTo>
                  <a:pt x="249643" y="53289"/>
                </a:lnTo>
                <a:close/>
              </a:path>
              <a:path w="930275" h="307975">
                <a:moveTo>
                  <a:pt x="703275" y="178104"/>
                </a:moveTo>
                <a:lnTo>
                  <a:pt x="701014" y="171234"/>
                </a:lnTo>
                <a:lnTo>
                  <a:pt x="695464" y="166497"/>
                </a:lnTo>
                <a:lnTo>
                  <a:pt x="688505" y="163766"/>
                </a:lnTo>
                <a:lnTo>
                  <a:pt x="681990" y="162877"/>
                </a:lnTo>
                <a:lnTo>
                  <a:pt x="674344" y="162877"/>
                </a:lnTo>
                <a:lnTo>
                  <a:pt x="669785" y="165900"/>
                </a:lnTo>
                <a:lnTo>
                  <a:pt x="665213" y="178104"/>
                </a:lnTo>
                <a:lnTo>
                  <a:pt x="657263" y="196240"/>
                </a:lnTo>
                <a:lnTo>
                  <a:pt x="649617" y="213512"/>
                </a:lnTo>
                <a:lnTo>
                  <a:pt x="642531" y="229069"/>
                </a:lnTo>
                <a:lnTo>
                  <a:pt x="636295" y="242049"/>
                </a:lnTo>
                <a:lnTo>
                  <a:pt x="629018" y="254698"/>
                </a:lnTo>
                <a:lnTo>
                  <a:pt x="624890" y="262204"/>
                </a:lnTo>
                <a:lnTo>
                  <a:pt x="623023" y="266877"/>
                </a:lnTo>
                <a:lnTo>
                  <a:pt x="622604" y="270967"/>
                </a:lnTo>
                <a:lnTo>
                  <a:pt x="624662" y="278549"/>
                </a:lnTo>
                <a:lnTo>
                  <a:pt x="630008" y="284848"/>
                </a:lnTo>
                <a:lnTo>
                  <a:pt x="637349" y="289166"/>
                </a:lnTo>
                <a:lnTo>
                  <a:pt x="645426" y="290766"/>
                </a:lnTo>
                <a:lnTo>
                  <a:pt x="652068" y="289864"/>
                </a:lnTo>
                <a:lnTo>
                  <a:pt x="678878" y="247891"/>
                </a:lnTo>
                <a:lnTo>
                  <a:pt x="698944" y="197358"/>
                </a:lnTo>
                <a:lnTo>
                  <a:pt x="703275" y="178104"/>
                </a:lnTo>
                <a:close/>
              </a:path>
              <a:path w="930275" h="307975">
                <a:moveTo>
                  <a:pt x="707834" y="56311"/>
                </a:moveTo>
                <a:lnTo>
                  <a:pt x="706348" y="53289"/>
                </a:lnTo>
                <a:lnTo>
                  <a:pt x="703275" y="50215"/>
                </a:lnTo>
                <a:lnTo>
                  <a:pt x="697255" y="44919"/>
                </a:lnTo>
                <a:lnTo>
                  <a:pt x="679513" y="30327"/>
                </a:lnTo>
                <a:lnTo>
                  <a:pt x="674344" y="25857"/>
                </a:lnTo>
                <a:lnTo>
                  <a:pt x="663473" y="17945"/>
                </a:lnTo>
                <a:lnTo>
                  <a:pt x="657034" y="13868"/>
                </a:lnTo>
                <a:lnTo>
                  <a:pt x="653148" y="12369"/>
                </a:lnTo>
                <a:lnTo>
                  <a:pt x="649986" y="12153"/>
                </a:lnTo>
                <a:lnTo>
                  <a:pt x="641108" y="13970"/>
                </a:lnTo>
                <a:lnTo>
                  <a:pt x="634949" y="18630"/>
                </a:lnTo>
                <a:lnTo>
                  <a:pt x="631355" y="25019"/>
                </a:lnTo>
                <a:lnTo>
                  <a:pt x="630199" y="31953"/>
                </a:lnTo>
                <a:lnTo>
                  <a:pt x="630199" y="41084"/>
                </a:lnTo>
                <a:lnTo>
                  <a:pt x="639368" y="47180"/>
                </a:lnTo>
                <a:lnTo>
                  <a:pt x="648220" y="53174"/>
                </a:lnTo>
                <a:lnTo>
                  <a:pt x="656666" y="59753"/>
                </a:lnTo>
                <a:lnTo>
                  <a:pt x="664832" y="66890"/>
                </a:lnTo>
                <a:lnTo>
                  <a:pt x="672858" y="74574"/>
                </a:lnTo>
                <a:lnTo>
                  <a:pt x="677418" y="80670"/>
                </a:lnTo>
                <a:lnTo>
                  <a:pt x="680453" y="83693"/>
                </a:lnTo>
                <a:lnTo>
                  <a:pt x="686549" y="83693"/>
                </a:lnTo>
                <a:lnTo>
                  <a:pt x="694372" y="81876"/>
                </a:lnTo>
                <a:lnTo>
                  <a:pt x="701192" y="77063"/>
                </a:lnTo>
                <a:lnTo>
                  <a:pt x="706005" y="70243"/>
                </a:lnTo>
                <a:lnTo>
                  <a:pt x="707834" y="62420"/>
                </a:lnTo>
                <a:lnTo>
                  <a:pt x="707834" y="56311"/>
                </a:lnTo>
                <a:close/>
              </a:path>
              <a:path w="930275" h="307975">
                <a:moveTo>
                  <a:pt x="928598" y="74574"/>
                </a:moveTo>
                <a:lnTo>
                  <a:pt x="896061" y="47256"/>
                </a:lnTo>
                <a:lnTo>
                  <a:pt x="889000" y="47180"/>
                </a:lnTo>
                <a:lnTo>
                  <a:pt x="785469" y="47180"/>
                </a:lnTo>
                <a:lnTo>
                  <a:pt x="788187" y="40297"/>
                </a:lnTo>
                <a:lnTo>
                  <a:pt x="791184" y="31978"/>
                </a:lnTo>
                <a:lnTo>
                  <a:pt x="793597" y="23647"/>
                </a:lnTo>
                <a:lnTo>
                  <a:pt x="794600" y="16725"/>
                </a:lnTo>
                <a:lnTo>
                  <a:pt x="791857" y="8343"/>
                </a:lnTo>
                <a:lnTo>
                  <a:pt x="785279" y="3238"/>
                </a:lnTo>
                <a:lnTo>
                  <a:pt x="777265" y="698"/>
                </a:lnTo>
                <a:lnTo>
                  <a:pt x="770242" y="0"/>
                </a:lnTo>
                <a:lnTo>
                  <a:pt x="762876" y="1244"/>
                </a:lnTo>
                <a:lnTo>
                  <a:pt x="758075" y="5346"/>
                </a:lnTo>
                <a:lnTo>
                  <a:pt x="754418" y="12865"/>
                </a:lnTo>
                <a:lnTo>
                  <a:pt x="750493" y="24358"/>
                </a:lnTo>
                <a:lnTo>
                  <a:pt x="744448" y="38646"/>
                </a:lnTo>
                <a:lnTo>
                  <a:pt x="735266" y="57480"/>
                </a:lnTo>
                <a:lnTo>
                  <a:pt x="722655" y="79171"/>
                </a:lnTo>
                <a:lnTo>
                  <a:pt x="706348" y="102006"/>
                </a:lnTo>
                <a:lnTo>
                  <a:pt x="699046" y="110286"/>
                </a:lnTo>
                <a:lnTo>
                  <a:pt x="694893" y="115709"/>
                </a:lnTo>
                <a:lnTo>
                  <a:pt x="693026" y="119989"/>
                </a:lnTo>
                <a:lnTo>
                  <a:pt x="692607" y="124828"/>
                </a:lnTo>
                <a:lnTo>
                  <a:pt x="694893" y="133286"/>
                </a:lnTo>
                <a:lnTo>
                  <a:pt x="700608" y="140055"/>
                </a:lnTo>
                <a:lnTo>
                  <a:pt x="708037" y="144538"/>
                </a:lnTo>
                <a:lnTo>
                  <a:pt x="715467" y="146151"/>
                </a:lnTo>
                <a:lnTo>
                  <a:pt x="722096" y="144729"/>
                </a:lnTo>
                <a:lnTo>
                  <a:pt x="749363" y="114033"/>
                </a:lnTo>
                <a:lnTo>
                  <a:pt x="767219" y="85229"/>
                </a:lnTo>
                <a:lnTo>
                  <a:pt x="885926" y="85229"/>
                </a:lnTo>
                <a:lnTo>
                  <a:pt x="885926" y="91338"/>
                </a:lnTo>
                <a:lnTo>
                  <a:pt x="884453" y="97764"/>
                </a:lnTo>
                <a:lnTo>
                  <a:pt x="880986" y="106184"/>
                </a:lnTo>
                <a:lnTo>
                  <a:pt x="876947" y="114033"/>
                </a:lnTo>
                <a:lnTo>
                  <a:pt x="873772" y="118719"/>
                </a:lnTo>
                <a:lnTo>
                  <a:pt x="867600" y="129616"/>
                </a:lnTo>
                <a:lnTo>
                  <a:pt x="864438" y="136232"/>
                </a:lnTo>
                <a:lnTo>
                  <a:pt x="863295" y="140436"/>
                </a:lnTo>
                <a:lnTo>
                  <a:pt x="863180" y="142760"/>
                </a:lnTo>
                <a:lnTo>
                  <a:pt x="863130" y="144729"/>
                </a:lnTo>
                <a:lnTo>
                  <a:pt x="864958" y="151980"/>
                </a:lnTo>
                <a:lnTo>
                  <a:pt x="869950" y="157746"/>
                </a:lnTo>
                <a:lnTo>
                  <a:pt x="877227" y="161531"/>
                </a:lnTo>
                <a:lnTo>
                  <a:pt x="885926" y="162877"/>
                </a:lnTo>
                <a:lnTo>
                  <a:pt x="890612" y="162166"/>
                </a:lnTo>
                <a:lnTo>
                  <a:pt x="917663" y="118059"/>
                </a:lnTo>
                <a:lnTo>
                  <a:pt x="927392" y="85229"/>
                </a:lnTo>
                <a:lnTo>
                  <a:pt x="928598" y="74574"/>
                </a:lnTo>
                <a:close/>
              </a:path>
              <a:path w="930275" h="307975">
                <a:moveTo>
                  <a:pt x="930084" y="274002"/>
                </a:moveTo>
                <a:lnTo>
                  <a:pt x="925525" y="269430"/>
                </a:lnTo>
                <a:lnTo>
                  <a:pt x="916393" y="264871"/>
                </a:lnTo>
                <a:lnTo>
                  <a:pt x="902728" y="257517"/>
                </a:lnTo>
                <a:lnTo>
                  <a:pt x="868006" y="228498"/>
                </a:lnTo>
                <a:lnTo>
                  <a:pt x="840536" y="181317"/>
                </a:lnTo>
                <a:lnTo>
                  <a:pt x="830592" y="142760"/>
                </a:lnTo>
                <a:lnTo>
                  <a:pt x="829589" y="119989"/>
                </a:lnTo>
                <a:lnTo>
                  <a:pt x="828408" y="110744"/>
                </a:lnTo>
                <a:lnTo>
                  <a:pt x="824484" y="104660"/>
                </a:lnTo>
                <a:lnTo>
                  <a:pt x="817410" y="101422"/>
                </a:lnTo>
                <a:lnTo>
                  <a:pt x="806805" y="100469"/>
                </a:lnTo>
                <a:lnTo>
                  <a:pt x="796874" y="102489"/>
                </a:lnTo>
                <a:lnTo>
                  <a:pt x="791387" y="107505"/>
                </a:lnTo>
                <a:lnTo>
                  <a:pt x="789038" y="113931"/>
                </a:lnTo>
                <a:lnTo>
                  <a:pt x="788657" y="118719"/>
                </a:lnTo>
                <a:lnTo>
                  <a:pt x="788543" y="136982"/>
                </a:lnTo>
                <a:lnTo>
                  <a:pt x="787412" y="149885"/>
                </a:lnTo>
                <a:lnTo>
                  <a:pt x="778891" y="190538"/>
                </a:lnTo>
                <a:lnTo>
                  <a:pt x="755256" y="231927"/>
                </a:lnTo>
                <a:lnTo>
                  <a:pt x="718261" y="259283"/>
                </a:lnTo>
                <a:lnTo>
                  <a:pt x="694143" y="269430"/>
                </a:lnTo>
                <a:lnTo>
                  <a:pt x="688035" y="274002"/>
                </a:lnTo>
                <a:lnTo>
                  <a:pt x="688035" y="283121"/>
                </a:lnTo>
                <a:lnTo>
                  <a:pt x="689838" y="292709"/>
                </a:lnTo>
                <a:lnTo>
                  <a:pt x="694499" y="300443"/>
                </a:lnTo>
                <a:lnTo>
                  <a:pt x="700887" y="305612"/>
                </a:lnTo>
                <a:lnTo>
                  <a:pt x="707834" y="307479"/>
                </a:lnTo>
                <a:lnTo>
                  <a:pt x="717461" y="305320"/>
                </a:lnTo>
                <a:lnTo>
                  <a:pt x="762647" y="278561"/>
                </a:lnTo>
                <a:lnTo>
                  <a:pt x="799757" y="236512"/>
                </a:lnTo>
                <a:lnTo>
                  <a:pt x="812901" y="202463"/>
                </a:lnTo>
                <a:lnTo>
                  <a:pt x="818591" y="217995"/>
                </a:lnTo>
                <a:lnTo>
                  <a:pt x="841984" y="257048"/>
                </a:lnTo>
                <a:lnTo>
                  <a:pt x="875411" y="288620"/>
                </a:lnTo>
                <a:lnTo>
                  <a:pt x="910285" y="305943"/>
                </a:lnTo>
                <a:lnTo>
                  <a:pt x="918527" y="303885"/>
                </a:lnTo>
                <a:lnTo>
                  <a:pt x="924750" y="298538"/>
                </a:lnTo>
                <a:lnTo>
                  <a:pt x="928700" y="291198"/>
                </a:lnTo>
                <a:lnTo>
                  <a:pt x="930084" y="283121"/>
                </a:lnTo>
                <a:lnTo>
                  <a:pt x="930084" y="274002"/>
                </a:lnTo>
                <a:close/>
              </a:path>
            </a:pathLst>
          </a:custGeom>
          <a:solidFill>
            <a:srgbClr val="00B6F0"/>
          </a:solidFill>
        </p:spPr>
        <p:txBody>
          <a:bodyPr wrap="square" lIns="0" tIns="0" rIns="0" bIns="0" rtlCol="0"/>
          <a:lstStyle/>
          <a:p>
            <a:endParaRPr/>
          </a:p>
        </p:txBody>
      </p:sp>
      <p:pic>
        <p:nvPicPr>
          <p:cNvPr id="155" name="object 155"/>
          <p:cNvPicPr/>
          <p:nvPr/>
        </p:nvPicPr>
        <p:blipFill>
          <a:blip r:embed="rId65" cstate="print"/>
          <a:stretch>
            <a:fillRect/>
          </a:stretch>
        </p:blipFill>
        <p:spPr>
          <a:xfrm>
            <a:off x="4318647" y="1599412"/>
            <a:ext cx="76098" cy="77635"/>
          </a:xfrm>
          <a:prstGeom prst="rect">
            <a:avLst/>
          </a:prstGeom>
        </p:spPr>
      </p:pic>
      <p:pic>
        <p:nvPicPr>
          <p:cNvPr id="156" name="object 156"/>
          <p:cNvPicPr/>
          <p:nvPr/>
        </p:nvPicPr>
        <p:blipFill>
          <a:blip r:embed="rId66" cstate="print"/>
          <a:stretch>
            <a:fillRect/>
          </a:stretch>
        </p:blipFill>
        <p:spPr>
          <a:xfrm>
            <a:off x="4524171" y="1587207"/>
            <a:ext cx="1928723" cy="101993"/>
          </a:xfrm>
          <a:prstGeom prst="rect">
            <a:avLst/>
          </a:prstGeom>
        </p:spPr>
      </p:pic>
      <p:pic>
        <p:nvPicPr>
          <p:cNvPr id="157" name="object 157"/>
          <p:cNvPicPr/>
          <p:nvPr/>
        </p:nvPicPr>
        <p:blipFill>
          <a:blip r:embed="rId67" cstate="print"/>
          <a:stretch>
            <a:fillRect/>
          </a:stretch>
        </p:blipFill>
        <p:spPr>
          <a:xfrm>
            <a:off x="1085354" y="9142750"/>
            <a:ext cx="77635" cy="76098"/>
          </a:xfrm>
          <a:prstGeom prst="rect">
            <a:avLst/>
          </a:prstGeom>
        </p:spPr>
      </p:pic>
      <p:sp>
        <p:nvSpPr>
          <p:cNvPr id="158" name="object 158"/>
          <p:cNvSpPr/>
          <p:nvPr/>
        </p:nvSpPr>
        <p:spPr>
          <a:xfrm>
            <a:off x="2047430" y="9139676"/>
            <a:ext cx="196850" cy="86995"/>
          </a:xfrm>
          <a:custGeom>
            <a:avLst/>
            <a:gdLst/>
            <a:ahLst/>
            <a:cxnLst/>
            <a:rect l="l" t="t" r="r" b="b"/>
            <a:pathLst>
              <a:path w="196850" h="86995">
                <a:moveTo>
                  <a:pt x="95897" y="36563"/>
                </a:moveTo>
                <a:lnTo>
                  <a:pt x="0" y="36563"/>
                </a:lnTo>
                <a:lnTo>
                  <a:pt x="0" y="45694"/>
                </a:lnTo>
                <a:lnTo>
                  <a:pt x="95897" y="45694"/>
                </a:lnTo>
                <a:lnTo>
                  <a:pt x="95897" y="36563"/>
                </a:lnTo>
                <a:close/>
              </a:path>
              <a:path w="196850" h="86995">
                <a:moveTo>
                  <a:pt x="196405" y="1536"/>
                </a:moveTo>
                <a:lnTo>
                  <a:pt x="190296" y="0"/>
                </a:lnTo>
                <a:lnTo>
                  <a:pt x="118757" y="0"/>
                </a:lnTo>
                <a:lnTo>
                  <a:pt x="114198" y="4559"/>
                </a:lnTo>
                <a:lnTo>
                  <a:pt x="114198" y="45694"/>
                </a:lnTo>
                <a:lnTo>
                  <a:pt x="123329" y="45694"/>
                </a:lnTo>
                <a:lnTo>
                  <a:pt x="123329" y="12204"/>
                </a:lnTo>
                <a:lnTo>
                  <a:pt x="126352" y="9131"/>
                </a:lnTo>
                <a:lnTo>
                  <a:pt x="185737" y="9131"/>
                </a:lnTo>
                <a:lnTo>
                  <a:pt x="187274" y="12204"/>
                </a:lnTo>
                <a:lnTo>
                  <a:pt x="187274" y="19799"/>
                </a:lnTo>
                <a:lnTo>
                  <a:pt x="185737" y="25895"/>
                </a:lnTo>
                <a:lnTo>
                  <a:pt x="185737" y="30454"/>
                </a:lnTo>
                <a:lnTo>
                  <a:pt x="161378" y="68516"/>
                </a:lnTo>
                <a:lnTo>
                  <a:pt x="135483" y="77635"/>
                </a:lnTo>
                <a:lnTo>
                  <a:pt x="129374" y="77635"/>
                </a:lnTo>
                <a:lnTo>
                  <a:pt x="127889" y="79171"/>
                </a:lnTo>
                <a:lnTo>
                  <a:pt x="127889" y="86766"/>
                </a:lnTo>
                <a:lnTo>
                  <a:pt x="132461" y="86766"/>
                </a:lnTo>
                <a:lnTo>
                  <a:pt x="176885" y="69075"/>
                </a:lnTo>
                <a:lnTo>
                  <a:pt x="196405" y="28917"/>
                </a:lnTo>
                <a:lnTo>
                  <a:pt x="196405" y="9131"/>
                </a:lnTo>
                <a:lnTo>
                  <a:pt x="196405" y="1536"/>
                </a:lnTo>
                <a:close/>
              </a:path>
            </a:pathLst>
          </a:custGeom>
          <a:solidFill>
            <a:srgbClr val="4A4B4D"/>
          </a:solidFill>
        </p:spPr>
        <p:txBody>
          <a:bodyPr wrap="square" lIns="0" tIns="0" rIns="0" bIns="0" rtlCol="0"/>
          <a:lstStyle/>
          <a:p>
            <a:endParaRPr/>
          </a:p>
        </p:txBody>
      </p:sp>
      <p:pic>
        <p:nvPicPr>
          <p:cNvPr id="159" name="object 159"/>
          <p:cNvPicPr/>
          <p:nvPr/>
        </p:nvPicPr>
        <p:blipFill>
          <a:blip r:embed="rId68" cstate="print"/>
          <a:stretch>
            <a:fillRect/>
          </a:stretch>
        </p:blipFill>
        <p:spPr>
          <a:xfrm>
            <a:off x="1187348" y="9130545"/>
            <a:ext cx="4391723" cy="424713"/>
          </a:xfrm>
          <a:prstGeom prst="rect">
            <a:avLst/>
          </a:prstGeom>
        </p:spPr>
      </p:pic>
      <p:sp>
        <p:nvSpPr>
          <p:cNvPr id="160" name="object 160"/>
          <p:cNvSpPr/>
          <p:nvPr/>
        </p:nvSpPr>
        <p:spPr>
          <a:xfrm>
            <a:off x="5598858" y="9337567"/>
            <a:ext cx="96520" cy="10795"/>
          </a:xfrm>
          <a:custGeom>
            <a:avLst/>
            <a:gdLst/>
            <a:ahLst/>
            <a:cxnLst/>
            <a:rect l="l" t="t" r="r" b="b"/>
            <a:pathLst>
              <a:path w="96520" h="10795">
                <a:moveTo>
                  <a:pt x="95897" y="10668"/>
                </a:moveTo>
                <a:lnTo>
                  <a:pt x="0" y="10668"/>
                </a:lnTo>
                <a:lnTo>
                  <a:pt x="0" y="0"/>
                </a:lnTo>
                <a:lnTo>
                  <a:pt x="95897" y="0"/>
                </a:lnTo>
                <a:lnTo>
                  <a:pt x="95897" y="10668"/>
                </a:lnTo>
                <a:close/>
              </a:path>
            </a:pathLst>
          </a:custGeom>
          <a:solidFill>
            <a:srgbClr val="4A4B4D"/>
          </a:solidFill>
        </p:spPr>
        <p:txBody>
          <a:bodyPr wrap="square" lIns="0" tIns="0" rIns="0" bIns="0" rtlCol="0"/>
          <a:lstStyle/>
          <a:p>
            <a:endParaRPr/>
          </a:p>
        </p:txBody>
      </p:sp>
      <p:pic>
        <p:nvPicPr>
          <p:cNvPr id="161" name="object 161"/>
          <p:cNvPicPr/>
          <p:nvPr/>
        </p:nvPicPr>
        <p:blipFill>
          <a:blip r:embed="rId69" cstate="print"/>
          <a:stretch>
            <a:fillRect/>
          </a:stretch>
        </p:blipFill>
        <p:spPr>
          <a:xfrm>
            <a:off x="5735891" y="9294959"/>
            <a:ext cx="176555" cy="95885"/>
          </a:xfrm>
          <a:prstGeom prst="rect">
            <a:avLst/>
          </a:prstGeom>
        </p:spPr>
      </p:pic>
      <p:pic>
        <p:nvPicPr>
          <p:cNvPr id="162" name="object 162"/>
          <p:cNvPicPr/>
          <p:nvPr/>
        </p:nvPicPr>
        <p:blipFill>
          <a:blip r:embed="rId70" cstate="print"/>
          <a:stretch>
            <a:fillRect/>
          </a:stretch>
        </p:blipFill>
        <p:spPr>
          <a:xfrm>
            <a:off x="5935319" y="9294959"/>
            <a:ext cx="240499" cy="94399"/>
          </a:xfrm>
          <a:prstGeom prst="rect">
            <a:avLst/>
          </a:prstGeom>
        </p:spPr>
      </p:pic>
      <p:pic>
        <p:nvPicPr>
          <p:cNvPr id="163" name="object 163"/>
          <p:cNvPicPr/>
          <p:nvPr/>
        </p:nvPicPr>
        <p:blipFill>
          <a:blip r:embed="rId71" cstate="print"/>
          <a:stretch>
            <a:fillRect/>
          </a:stretch>
        </p:blipFill>
        <p:spPr>
          <a:xfrm>
            <a:off x="6254953" y="9291923"/>
            <a:ext cx="203987" cy="100456"/>
          </a:xfrm>
          <a:prstGeom prst="rect">
            <a:avLst/>
          </a:prstGeom>
        </p:spPr>
      </p:pic>
      <p:sp>
        <p:nvSpPr>
          <p:cNvPr id="164" name="object 164"/>
          <p:cNvSpPr/>
          <p:nvPr/>
        </p:nvSpPr>
        <p:spPr>
          <a:xfrm>
            <a:off x="6387401" y="1989086"/>
            <a:ext cx="43180" cy="120650"/>
          </a:xfrm>
          <a:custGeom>
            <a:avLst/>
            <a:gdLst/>
            <a:ahLst/>
            <a:cxnLst/>
            <a:rect l="l" t="t" r="r" b="b"/>
            <a:pathLst>
              <a:path w="43179" h="120650">
                <a:moveTo>
                  <a:pt x="38049" y="120256"/>
                </a:moveTo>
                <a:lnTo>
                  <a:pt x="30467" y="120256"/>
                </a:lnTo>
                <a:lnTo>
                  <a:pt x="27393" y="117233"/>
                </a:lnTo>
                <a:lnTo>
                  <a:pt x="27393" y="33489"/>
                </a:lnTo>
                <a:lnTo>
                  <a:pt x="0" y="33489"/>
                </a:lnTo>
                <a:lnTo>
                  <a:pt x="0" y="24358"/>
                </a:lnTo>
                <a:lnTo>
                  <a:pt x="1536" y="24358"/>
                </a:lnTo>
                <a:lnTo>
                  <a:pt x="10668" y="22821"/>
                </a:lnTo>
                <a:lnTo>
                  <a:pt x="18456" y="20649"/>
                </a:lnTo>
                <a:lnTo>
                  <a:pt x="23972" y="16751"/>
                </a:lnTo>
                <a:lnTo>
                  <a:pt x="27786" y="11709"/>
                </a:lnTo>
                <a:lnTo>
                  <a:pt x="30467" y="6108"/>
                </a:lnTo>
                <a:lnTo>
                  <a:pt x="30467" y="3073"/>
                </a:lnTo>
                <a:lnTo>
                  <a:pt x="31953" y="0"/>
                </a:lnTo>
                <a:lnTo>
                  <a:pt x="39585" y="0"/>
                </a:lnTo>
                <a:lnTo>
                  <a:pt x="42621" y="1536"/>
                </a:lnTo>
                <a:lnTo>
                  <a:pt x="42621" y="118770"/>
                </a:lnTo>
                <a:lnTo>
                  <a:pt x="38049" y="120256"/>
                </a:lnTo>
                <a:close/>
              </a:path>
            </a:pathLst>
          </a:custGeom>
          <a:solidFill>
            <a:srgbClr val="4A4B4D"/>
          </a:solidFill>
        </p:spPr>
        <p:txBody>
          <a:bodyPr wrap="square" lIns="0" tIns="0" rIns="0" bIns="0" rtlCol="0"/>
          <a:lstStyle/>
          <a:p>
            <a:endParaRPr/>
          </a:p>
        </p:txBody>
      </p:sp>
      <p:pic>
        <p:nvPicPr>
          <p:cNvPr id="165" name="object 165"/>
          <p:cNvPicPr/>
          <p:nvPr/>
        </p:nvPicPr>
        <p:blipFill>
          <a:blip r:embed="rId72" cstate="print"/>
          <a:stretch>
            <a:fillRect/>
          </a:stretch>
        </p:blipFill>
        <p:spPr>
          <a:xfrm>
            <a:off x="6382842" y="2240254"/>
            <a:ext cx="74612" cy="120256"/>
          </a:xfrm>
          <a:prstGeom prst="rect">
            <a:avLst/>
          </a:prstGeom>
        </p:spPr>
      </p:pic>
      <p:pic>
        <p:nvPicPr>
          <p:cNvPr id="166" name="object 166"/>
          <p:cNvPicPr/>
          <p:nvPr/>
        </p:nvPicPr>
        <p:blipFill>
          <a:blip r:embed="rId73" cstate="print"/>
          <a:stretch>
            <a:fillRect/>
          </a:stretch>
        </p:blipFill>
        <p:spPr>
          <a:xfrm>
            <a:off x="6381305" y="2491435"/>
            <a:ext cx="77635" cy="121792"/>
          </a:xfrm>
          <a:prstGeom prst="rect">
            <a:avLst/>
          </a:prstGeom>
        </p:spPr>
      </p:pic>
      <p:pic>
        <p:nvPicPr>
          <p:cNvPr id="167" name="object 167"/>
          <p:cNvPicPr/>
          <p:nvPr/>
        </p:nvPicPr>
        <p:blipFill>
          <a:blip r:embed="rId74" cstate="print"/>
          <a:stretch>
            <a:fillRect/>
          </a:stretch>
        </p:blipFill>
        <p:spPr>
          <a:xfrm>
            <a:off x="6382842" y="2756687"/>
            <a:ext cx="74612" cy="117233"/>
          </a:xfrm>
          <a:prstGeom prst="rect">
            <a:avLst/>
          </a:prstGeom>
        </p:spPr>
      </p:pic>
      <p:pic>
        <p:nvPicPr>
          <p:cNvPr id="168" name="object 168"/>
          <p:cNvPicPr/>
          <p:nvPr/>
        </p:nvPicPr>
        <p:blipFill>
          <a:blip r:embed="rId75" cstate="print"/>
          <a:stretch>
            <a:fillRect/>
          </a:stretch>
        </p:blipFill>
        <p:spPr>
          <a:xfrm>
            <a:off x="6382842" y="2986684"/>
            <a:ext cx="74612" cy="117220"/>
          </a:xfrm>
          <a:prstGeom prst="rect">
            <a:avLst/>
          </a:prstGeom>
        </p:spPr>
      </p:pic>
      <p:pic>
        <p:nvPicPr>
          <p:cNvPr id="170" name="object 170"/>
          <p:cNvPicPr/>
          <p:nvPr/>
        </p:nvPicPr>
        <p:blipFill>
          <a:blip r:embed="rId76" cstate="print"/>
          <a:stretch>
            <a:fillRect/>
          </a:stretch>
        </p:blipFill>
        <p:spPr>
          <a:xfrm>
            <a:off x="6382842" y="3389304"/>
            <a:ext cx="74612" cy="120243"/>
          </a:xfrm>
          <a:prstGeom prst="rect">
            <a:avLst/>
          </a:prstGeom>
        </p:spPr>
      </p:pic>
      <p:pic>
        <p:nvPicPr>
          <p:cNvPr id="171" name="object 171"/>
          <p:cNvPicPr/>
          <p:nvPr/>
        </p:nvPicPr>
        <p:blipFill>
          <a:blip r:embed="rId77" cstate="print"/>
          <a:stretch>
            <a:fillRect/>
          </a:stretch>
        </p:blipFill>
        <p:spPr>
          <a:xfrm>
            <a:off x="6382842" y="3587195"/>
            <a:ext cx="74612" cy="120243"/>
          </a:xfrm>
          <a:prstGeom prst="rect">
            <a:avLst/>
          </a:prstGeom>
        </p:spPr>
      </p:pic>
      <p:sp>
        <p:nvSpPr>
          <p:cNvPr id="172" name="object 172"/>
          <p:cNvSpPr/>
          <p:nvPr/>
        </p:nvSpPr>
        <p:spPr>
          <a:xfrm>
            <a:off x="6299098" y="3838363"/>
            <a:ext cx="131445" cy="373380"/>
          </a:xfrm>
          <a:custGeom>
            <a:avLst/>
            <a:gdLst/>
            <a:ahLst/>
            <a:cxnLst/>
            <a:rect l="l" t="t" r="r" b="b"/>
            <a:pathLst>
              <a:path w="131445" h="373379">
                <a:moveTo>
                  <a:pt x="42672" y="254254"/>
                </a:moveTo>
                <a:lnTo>
                  <a:pt x="39585" y="252704"/>
                </a:lnTo>
                <a:lnTo>
                  <a:pt x="32004" y="252704"/>
                </a:lnTo>
                <a:lnTo>
                  <a:pt x="30467" y="255739"/>
                </a:lnTo>
                <a:lnTo>
                  <a:pt x="30467" y="257276"/>
                </a:lnTo>
                <a:lnTo>
                  <a:pt x="27825" y="263563"/>
                </a:lnTo>
                <a:lnTo>
                  <a:pt x="24193" y="268693"/>
                </a:lnTo>
                <a:lnTo>
                  <a:pt x="19126" y="272694"/>
                </a:lnTo>
                <a:lnTo>
                  <a:pt x="12204" y="275526"/>
                </a:lnTo>
                <a:lnTo>
                  <a:pt x="3073" y="277063"/>
                </a:lnTo>
                <a:lnTo>
                  <a:pt x="0" y="277063"/>
                </a:lnTo>
                <a:lnTo>
                  <a:pt x="0" y="284657"/>
                </a:lnTo>
                <a:lnTo>
                  <a:pt x="4572" y="286194"/>
                </a:lnTo>
                <a:lnTo>
                  <a:pt x="28930" y="286194"/>
                </a:lnTo>
                <a:lnTo>
                  <a:pt x="28930" y="369938"/>
                </a:lnTo>
                <a:lnTo>
                  <a:pt x="30467" y="372960"/>
                </a:lnTo>
                <a:lnTo>
                  <a:pt x="38049" y="372960"/>
                </a:lnTo>
                <a:lnTo>
                  <a:pt x="42672" y="371424"/>
                </a:lnTo>
                <a:lnTo>
                  <a:pt x="42672" y="254254"/>
                </a:lnTo>
                <a:close/>
              </a:path>
              <a:path w="131445" h="373379">
                <a:moveTo>
                  <a:pt x="42672" y="3073"/>
                </a:moveTo>
                <a:lnTo>
                  <a:pt x="39585" y="0"/>
                </a:lnTo>
                <a:lnTo>
                  <a:pt x="32004" y="0"/>
                </a:lnTo>
                <a:lnTo>
                  <a:pt x="30467" y="3073"/>
                </a:lnTo>
                <a:lnTo>
                  <a:pt x="30467" y="6108"/>
                </a:lnTo>
                <a:lnTo>
                  <a:pt x="27432" y="13690"/>
                </a:lnTo>
                <a:lnTo>
                  <a:pt x="22872" y="21336"/>
                </a:lnTo>
                <a:lnTo>
                  <a:pt x="12204" y="22821"/>
                </a:lnTo>
                <a:lnTo>
                  <a:pt x="3073" y="24358"/>
                </a:lnTo>
                <a:lnTo>
                  <a:pt x="0" y="25895"/>
                </a:lnTo>
                <a:lnTo>
                  <a:pt x="0" y="33489"/>
                </a:lnTo>
                <a:lnTo>
                  <a:pt x="4572" y="35026"/>
                </a:lnTo>
                <a:lnTo>
                  <a:pt x="28930" y="35026"/>
                </a:lnTo>
                <a:lnTo>
                  <a:pt x="28930" y="118770"/>
                </a:lnTo>
                <a:lnTo>
                  <a:pt x="30467" y="120256"/>
                </a:lnTo>
                <a:lnTo>
                  <a:pt x="42672" y="120256"/>
                </a:lnTo>
                <a:lnTo>
                  <a:pt x="42672" y="3073"/>
                </a:lnTo>
                <a:close/>
              </a:path>
              <a:path w="131445" h="373379">
                <a:moveTo>
                  <a:pt x="130924" y="3073"/>
                </a:moveTo>
                <a:lnTo>
                  <a:pt x="127889" y="0"/>
                </a:lnTo>
                <a:lnTo>
                  <a:pt x="120256" y="0"/>
                </a:lnTo>
                <a:lnTo>
                  <a:pt x="118770" y="3073"/>
                </a:lnTo>
                <a:lnTo>
                  <a:pt x="118770" y="6108"/>
                </a:lnTo>
                <a:lnTo>
                  <a:pt x="116078" y="11722"/>
                </a:lnTo>
                <a:lnTo>
                  <a:pt x="112268" y="16751"/>
                </a:lnTo>
                <a:lnTo>
                  <a:pt x="106756" y="20650"/>
                </a:lnTo>
                <a:lnTo>
                  <a:pt x="98971" y="22821"/>
                </a:lnTo>
                <a:lnTo>
                  <a:pt x="89839" y="24358"/>
                </a:lnTo>
                <a:lnTo>
                  <a:pt x="88303" y="25895"/>
                </a:lnTo>
                <a:lnTo>
                  <a:pt x="88303" y="33489"/>
                </a:lnTo>
                <a:lnTo>
                  <a:pt x="91338" y="35026"/>
                </a:lnTo>
                <a:lnTo>
                  <a:pt x="115697" y="35026"/>
                </a:lnTo>
                <a:lnTo>
                  <a:pt x="115697" y="118770"/>
                </a:lnTo>
                <a:lnTo>
                  <a:pt x="118770" y="120256"/>
                </a:lnTo>
                <a:lnTo>
                  <a:pt x="130924" y="120256"/>
                </a:lnTo>
                <a:lnTo>
                  <a:pt x="130924" y="3073"/>
                </a:lnTo>
                <a:close/>
              </a:path>
            </a:pathLst>
          </a:custGeom>
          <a:solidFill>
            <a:srgbClr val="4A4B4D"/>
          </a:solidFill>
        </p:spPr>
        <p:txBody>
          <a:bodyPr wrap="square" lIns="0" tIns="0" rIns="0" bIns="0" rtlCol="0"/>
          <a:lstStyle/>
          <a:p>
            <a:endParaRPr/>
          </a:p>
        </p:txBody>
      </p:sp>
      <p:pic>
        <p:nvPicPr>
          <p:cNvPr id="173" name="object 173"/>
          <p:cNvPicPr/>
          <p:nvPr/>
        </p:nvPicPr>
        <p:blipFill>
          <a:blip r:embed="rId78" cstate="print"/>
          <a:stretch>
            <a:fillRect/>
          </a:stretch>
        </p:blipFill>
        <p:spPr>
          <a:xfrm>
            <a:off x="6382842" y="4091068"/>
            <a:ext cx="74612" cy="117233"/>
          </a:xfrm>
          <a:prstGeom prst="rect">
            <a:avLst/>
          </a:prstGeom>
        </p:spPr>
      </p:pic>
      <p:sp>
        <p:nvSpPr>
          <p:cNvPr id="174" name="object 174"/>
          <p:cNvSpPr/>
          <p:nvPr/>
        </p:nvSpPr>
        <p:spPr>
          <a:xfrm>
            <a:off x="6299098" y="4287423"/>
            <a:ext cx="43180" cy="121920"/>
          </a:xfrm>
          <a:custGeom>
            <a:avLst/>
            <a:gdLst/>
            <a:ahLst/>
            <a:cxnLst/>
            <a:rect l="l" t="t" r="r" b="b"/>
            <a:pathLst>
              <a:path w="43179" h="121920">
                <a:moveTo>
                  <a:pt x="38049" y="121793"/>
                </a:moveTo>
                <a:lnTo>
                  <a:pt x="30467" y="121793"/>
                </a:lnTo>
                <a:lnTo>
                  <a:pt x="28930" y="118770"/>
                </a:lnTo>
                <a:lnTo>
                  <a:pt x="28930" y="35026"/>
                </a:lnTo>
                <a:lnTo>
                  <a:pt x="4571" y="35026"/>
                </a:lnTo>
                <a:lnTo>
                  <a:pt x="0" y="33489"/>
                </a:lnTo>
                <a:lnTo>
                  <a:pt x="0" y="25895"/>
                </a:lnTo>
                <a:lnTo>
                  <a:pt x="3073" y="25895"/>
                </a:lnTo>
                <a:lnTo>
                  <a:pt x="12204" y="24358"/>
                </a:lnTo>
                <a:lnTo>
                  <a:pt x="19131" y="21515"/>
                </a:lnTo>
                <a:lnTo>
                  <a:pt x="24198" y="17524"/>
                </a:lnTo>
                <a:lnTo>
                  <a:pt x="27833" y="12387"/>
                </a:lnTo>
                <a:lnTo>
                  <a:pt x="30467" y="6108"/>
                </a:lnTo>
                <a:lnTo>
                  <a:pt x="30467" y="4572"/>
                </a:lnTo>
                <a:lnTo>
                  <a:pt x="32003" y="0"/>
                </a:lnTo>
                <a:lnTo>
                  <a:pt x="39585" y="0"/>
                </a:lnTo>
                <a:lnTo>
                  <a:pt x="42671" y="3086"/>
                </a:lnTo>
                <a:lnTo>
                  <a:pt x="42671" y="120256"/>
                </a:lnTo>
                <a:lnTo>
                  <a:pt x="38049" y="121793"/>
                </a:lnTo>
                <a:close/>
              </a:path>
            </a:pathLst>
          </a:custGeom>
          <a:solidFill>
            <a:srgbClr val="4A4B4D"/>
          </a:solidFill>
        </p:spPr>
        <p:txBody>
          <a:bodyPr wrap="square" lIns="0" tIns="0" rIns="0" bIns="0" rtlCol="0"/>
          <a:lstStyle/>
          <a:p>
            <a:endParaRPr/>
          </a:p>
        </p:txBody>
      </p:sp>
      <p:pic>
        <p:nvPicPr>
          <p:cNvPr id="175" name="object 175"/>
          <p:cNvPicPr/>
          <p:nvPr/>
        </p:nvPicPr>
        <p:blipFill>
          <a:blip r:embed="rId79" cstate="print"/>
          <a:stretch>
            <a:fillRect/>
          </a:stretch>
        </p:blipFill>
        <p:spPr>
          <a:xfrm>
            <a:off x="6382902" y="4287423"/>
            <a:ext cx="74552" cy="121793"/>
          </a:xfrm>
          <a:prstGeom prst="rect">
            <a:avLst/>
          </a:prstGeom>
        </p:spPr>
      </p:pic>
      <p:pic>
        <p:nvPicPr>
          <p:cNvPr id="191" name="object 191"/>
          <p:cNvPicPr/>
          <p:nvPr/>
        </p:nvPicPr>
        <p:blipFill>
          <a:blip r:embed="rId80" cstate="print"/>
          <a:stretch>
            <a:fillRect/>
          </a:stretch>
        </p:blipFill>
        <p:spPr>
          <a:xfrm>
            <a:off x="6213113" y="6266164"/>
            <a:ext cx="251167" cy="120243"/>
          </a:xfrm>
          <a:prstGeom prst="rect">
            <a:avLst/>
          </a:prstGeom>
        </p:spPr>
      </p:pic>
      <p:pic>
        <p:nvPicPr>
          <p:cNvPr id="192" name="object 192"/>
          <p:cNvPicPr/>
          <p:nvPr/>
        </p:nvPicPr>
        <p:blipFill>
          <a:blip r:embed="rId81" cstate="print"/>
          <a:stretch>
            <a:fillRect/>
          </a:stretch>
        </p:blipFill>
        <p:spPr>
          <a:xfrm>
            <a:off x="6213798" y="6468639"/>
            <a:ext cx="251167" cy="121780"/>
          </a:xfrm>
          <a:prstGeom prst="rect">
            <a:avLst/>
          </a:prstGeom>
        </p:spPr>
      </p:pic>
      <p:pic>
        <p:nvPicPr>
          <p:cNvPr id="193" name="object 193"/>
          <p:cNvPicPr/>
          <p:nvPr/>
        </p:nvPicPr>
        <p:blipFill>
          <a:blip r:embed="rId82" cstate="print"/>
          <a:stretch>
            <a:fillRect/>
          </a:stretch>
        </p:blipFill>
        <p:spPr>
          <a:xfrm>
            <a:off x="6216796" y="6667548"/>
            <a:ext cx="251167" cy="121793"/>
          </a:xfrm>
          <a:prstGeom prst="rect">
            <a:avLst/>
          </a:prstGeom>
        </p:spPr>
      </p:pic>
      <p:pic>
        <p:nvPicPr>
          <p:cNvPr id="194" name="object 194"/>
          <p:cNvPicPr/>
          <p:nvPr/>
        </p:nvPicPr>
        <p:blipFill>
          <a:blip r:embed="rId83" cstate="print"/>
          <a:stretch>
            <a:fillRect/>
          </a:stretch>
        </p:blipFill>
        <p:spPr>
          <a:xfrm>
            <a:off x="6216796" y="6865440"/>
            <a:ext cx="251167" cy="120243"/>
          </a:xfrm>
          <a:prstGeom prst="rect">
            <a:avLst/>
          </a:prstGeom>
        </p:spPr>
      </p:pic>
      <p:pic>
        <p:nvPicPr>
          <p:cNvPr id="195" name="object 195"/>
          <p:cNvPicPr/>
          <p:nvPr/>
        </p:nvPicPr>
        <p:blipFill>
          <a:blip r:embed="rId84" cstate="print"/>
          <a:stretch>
            <a:fillRect/>
          </a:stretch>
        </p:blipFill>
        <p:spPr>
          <a:xfrm>
            <a:off x="6216796" y="7063333"/>
            <a:ext cx="135483" cy="120243"/>
          </a:xfrm>
          <a:prstGeom prst="rect">
            <a:avLst/>
          </a:prstGeom>
        </p:spPr>
      </p:pic>
      <p:pic>
        <p:nvPicPr>
          <p:cNvPr id="196" name="object 196"/>
          <p:cNvPicPr/>
          <p:nvPr/>
        </p:nvPicPr>
        <p:blipFill>
          <a:blip r:embed="rId85" cstate="print"/>
          <a:stretch>
            <a:fillRect/>
          </a:stretch>
        </p:blipFill>
        <p:spPr>
          <a:xfrm>
            <a:off x="6393352" y="7063333"/>
            <a:ext cx="74612" cy="120243"/>
          </a:xfrm>
          <a:prstGeom prst="rect">
            <a:avLst/>
          </a:prstGeom>
        </p:spPr>
      </p:pic>
      <p:pic>
        <p:nvPicPr>
          <p:cNvPr id="197" name="object 197"/>
          <p:cNvPicPr/>
          <p:nvPr/>
        </p:nvPicPr>
        <p:blipFill>
          <a:blip r:embed="rId86" cstate="print"/>
          <a:stretch>
            <a:fillRect/>
          </a:stretch>
        </p:blipFill>
        <p:spPr>
          <a:xfrm>
            <a:off x="6216796" y="7261224"/>
            <a:ext cx="135483" cy="120243"/>
          </a:xfrm>
          <a:prstGeom prst="rect">
            <a:avLst/>
          </a:prstGeom>
        </p:spPr>
      </p:pic>
      <p:sp>
        <p:nvSpPr>
          <p:cNvPr id="198" name="object 198"/>
          <p:cNvSpPr/>
          <p:nvPr/>
        </p:nvSpPr>
        <p:spPr>
          <a:xfrm>
            <a:off x="6397911" y="7261224"/>
            <a:ext cx="43180" cy="120650"/>
          </a:xfrm>
          <a:custGeom>
            <a:avLst/>
            <a:gdLst/>
            <a:ahLst/>
            <a:cxnLst/>
            <a:rect l="l" t="t" r="r" b="b"/>
            <a:pathLst>
              <a:path w="43179" h="120650">
                <a:moveTo>
                  <a:pt x="38049" y="120243"/>
                </a:moveTo>
                <a:lnTo>
                  <a:pt x="30467" y="120243"/>
                </a:lnTo>
                <a:lnTo>
                  <a:pt x="27393" y="118757"/>
                </a:lnTo>
                <a:lnTo>
                  <a:pt x="27393" y="35026"/>
                </a:lnTo>
                <a:lnTo>
                  <a:pt x="3035" y="35026"/>
                </a:lnTo>
                <a:lnTo>
                  <a:pt x="0" y="33477"/>
                </a:lnTo>
                <a:lnTo>
                  <a:pt x="0" y="25895"/>
                </a:lnTo>
                <a:lnTo>
                  <a:pt x="1536" y="24358"/>
                </a:lnTo>
                <a:lnTo>
                  <a:pt x="10668" y="22872"/>
                </a:lnTo>
                <a:lnTo>
                  <a:pt x="18456" y="20665"/>
                </a:lnTo>
                <a:lnTo>
                  <a:pt x="23972" y="16751"/>
                </a:lnTo>
                <a:lnTo>
                  <a:pt x="27786" y="11703"/>
                </a:lnTo>
                <a:lnTo>
                  <a:pt x="30467" y="6095"/>
                </a:lnTo>
                <a:lnTo>
                  <a:pt x="30467" y="3073"/>
                </a:lnTo>
                <a:lnTo>
                  <a:pt x="31953" y="0"/>
                </a:lnTo>
                <a:lnTo>
                  <a:pt x="39585" y="0"/>
                </a:lnTo>
                <a:lnTo>
                  <a:pt x="42621" y="3073"/>
                </a:lnTo>
                <a:lnTo>
                  <a:pt x="42621" y="118757"/>
                </a:lnTo>
                <a:lnTo>
                  <a:pt x="38049" y="120243"/>
                </a:lnTo>
                <a:close/>
              </a:path>
            </a:pathLst>
          </a:custGeom>
          <a:solidFill>
            <a:srgbClr val="4A4B4D"/>
          </a:solidFill>
        </p:spPr>
        <p:txBody>
          <a:bodyPr wrap="square" lIns="0" tIns="0" rIns="0" bIns="0" rtlCol="0"/>
          <a:lstStyle/>
          <a:p>
            <a:endParaRPr/>
          </a:p>
        </p:txBody>
      </p:sp>
      <p:pic>
        <p:nvPicPr>
          <p:cNvPr id="199" name="object 199"/>
          <p:cNvPicPr/>
          <p:nvPr/>
        </p:nvPicPr>
        <p:blipFill>
          <a:blip r:embed="rId87" cstate="print"/>
          <a:stretch>
            <a:fillRect/>
          </a:stretch>
        </p:blipFill>
        <p:spPr>
          <a:xfrm>
            <a:off x="6216796" y="7466250"/>
            <a:ext cx="135483" cy="120256"/>
          </a:xfrm>
          <a:prstGeom prst="rect">
            <a:avLst/>
          </a:prstGeom>
        </p:spPr>
      </p:pic>
      <p:pic>
        <p:nvPicPr>
          <p:cNvPr id="200" name="object 200"/>
          <p:cNvPicPr/>
          <p:nvPr/>
        </p:nvPicPr>
        <p:blipFill>
          <a:blip r:embed="rId88" cstate="print"/>
          <a:stretch>
            <a:fillRect/>
          </a:stretch>
        </p:blipFill>
        <p:spPr>
          <a:xfrm>
            <a:off x="6393352" y="7466250"/>
            <a:ext cx="74612" cy="117182"/>
          </a:xfrm>
          <a:prstGeom prst="rect">
            <a:avLst/>
          </a:prstGeom>
        </p:spPr>
      </p:pic>
      <p:pic>
        <p:nvPicPr>
          <p:cNvPr id="202" name="object 202"/>
          <p:cNvPicPr/>
          <p:nvPr/>
        </p:nvPicPr>
        <p:blipFill>
          <a:blip r:embed="rId89" cstate="print"/>
          <a:stretch>
            <a:fillRect/>
          </a:stretch>
        </p:blipFill>
        <p:spPr>
          <a:xfrm>
            <a:off x="6213113" y="8177978"/>
            <a:ext cx="251167" cy="117221"/>
          </a:xfrm>
          <a:prstGeom prst="rect">
            <a:avLst/>
          </a:prstGeom>
        </p:spPr>
      </p:pic>
      <p:sp>
        <p:nvSpPr>
          <p:cNvPr id="16" name="object 16"/>
          <p:cNvSpPr/>
          <p:nvPr/>
        </p:nvSpPr>
        <p:spPr>
          <a:xfrm>
            <a:off x="5175694" y="3039363"/>
            <a:ext cx="1144905" cy="0"/>
          </a:xfrm>
          <a:custGeom>
            <a:avLst/>
            <a:gdLst/>
            <a:ahLst/>
            <a:cxnLst/>
            <a:rect l="l" t="t" r="r" b="b"/>
            <a:pathLst>
              <a:path w="1144904">
                <a:moveTo>
                  <a:pt x="0" y="0"/>
                </a:moveTo>
                <a:lnTo>
                  <a:pt x="1144739" y="0"/>
                </a:lnTo>
              </a:path>
            </a:pathLst>
          </a:custGeom>
          <a:ln w="9133">
            <a:solidFill>
              <a:srgbClr val="4A4B4D"/>
            </a:solidFill>
            <a:prstDash val="dash"/>
          </a:ln>
        </p:spPr>
        <p:txBody>
          <a:bodyPr wrap="square" lIns="0" tIns="0" rIns="0" bIns="0" rtlCol="0"/>
          <a:lstStyle/>
          <a:p>
            <a:endParaRPr/>
          </a:p>
        </p:txBody>
      </p:sp>
      <p:pic>
        <p:nvPicPr>
          <p:cNvPr id="169" name="object 86">
            <a:extLst>
              <a:ext uri="{FF2B5EF4-FFF2-40B4-BE49-F238E27FC236}">
                <a16:creationId xmlns:a16="http://schemas.microsoft.com/office/drawing/2014/main" id="{CE4C6670-FFAC-10E3-738D-C9B81EE5D19E}"/>
              </a:ext>
            </a:extLst>
          </p:cNvPr>
          <p:cNvPicPr/>
          <p:nvPr/>
        </p:nvPicPr>
        <p:blipFill>
          <a:blip r:embed="rId14" cstate="print"/>
          <a:srcRect l="5909" b="3723"/>
          <a:stretch>
            <a:fillRect/>
          </a:stretch>
        </p:blipFill>
        <p:spPr>
          <a:xfrm>
            <a:off x="1943100" y="2981325"/>
            <a:ext cx="3162553" cy="123127"/>
          </a:xfrm>
          <a:prstGeom prst="rect">
            <a:avLst/>
          </a:prstGeom>
        </p:spPr>
      </p:pic>
      <p:sp>
        <p:nvSpPr>
          <p:cNvPr id="206" name="テキスト ボックス 205">
            <a:extLst>
              <a:ext uri="{FF2B5EF4-FFF2-40B4-BE49-F238E27FC236}">
                <a16:creationId xmlns:a16="http://schemas.microsoft.com/office/drawing/2014/main" id="{1F758787-176F-F64A-AE2A-C5FFEF111480}"/>
              </a:ext>
            </a:extLst>
          </p:cNvPr>
          <p:cNvSpPr txBox="1"/>
          <p:nvPr/>
        </p:nvSpPr>
        <p:spPr>
          <a:xfrm>
            <a:off x="1869527" y="3107540"/>
            <a:ext cx="2558714" cy="261610"/>
          </a:xfrm>
          <a:prstGeom prst="rect">
            <a:avLst/>
          </a:prstGeom>
          <a:noFill/>
        </p:spPr>
        <p:txBody>
          <a:bodyPr wrap="none" rtlCol="0">
            <a:spAutoFit/>
          </a:bodyPr>
          <a:lstStyle/>
          <a:p>
            <a:r>
              <a:rPr kumimoji="1" lang="ja-JP" altLang="en-US" sz="1100" dirty="0">
                <a:solidFill>
                  <a:srgbClr val="4B4C4E"/>
                </a:solidFill>
                <a:latin typeface="BIZ UDPゴシック" panose="020B0400000000000000" pitchFamily="50" charset="-128"/>
                <a:ea typeface="BIZ UDPゴシック" panose="020B0400000000000000" pitchFamily="50" charset="-128"/>
              </a:rPr>
              <a:t>長時間労働が疑われる事業場について</a:t>
            </a:r>
          </a:p>
        </p:txBody>
      </p:sp>
      <p:sp>
        <p:nvSpPr>
          <p:cNvPr id="207" name="テキスト ボックス 206">
            <a:extLst>
              <a:ext uri="{FF2B5EF4-FFF2-40B4-BE49-F238E27FC236}">
                <a16:creationId xmlns:a16="http://schemas.microsoft.com/office/drawing/2014/main" id="{EABBDC6B-54B8-77D4-27B4-9DB6FC59F8D7}"/>
              </a:ext>
            </a:extLst>
          </p:cNvPr>
          <p:cNvSpPr txBox="1"/>
          <p:nvPr/>
        </p:nvSpPr>
        <p:spPr>
          <a:xfrm>
            <a:off x="6270832" y="3104452"/>
            <a:ext cx="292068" cy="261610"/>
          </a:xfrm>
          <a:prstGeom prst="rect">
            <a:avLst/>
          </a:prstGeom>
          <a:noFill/>
        </p:spPr>
        <p:txBody>
          <a:bodyPr wrap="none" rtlCol="0">
            <a:spAutoFit/>
          </a:bodyPr>
          <a:lstStyle/>
          <a:p>
            <a:r>
              <a:rPr kumimoji="1" lang="ja-JP" altLang="en-US" sz="1100" dirty="0">
                <a:solidFill>
                  <a:srgbClr val="4B4C4E"/>
                </a:solidFill>
                <a:latin typeface="BIZ UDPゴシック" panose="020B0400000000000000" pitchFamily="50" charset="-128"/>
                <a:ea typeface="BIZ UDPゴシック" panose="020B0400000000000000" pitchFamily="50" charset="-128"/>
              </a:rPr>
              <a:t>８</a:t>
            </a:r>
          </a:p>
        </p:txBody>
      </p:sp>
      <p:sp>
        <p:nvSpPr>
          <p:cNvPr id="208" name="テキスト ボックス 207">
            <a:extLst>
              <a:ext uri="{FF2B5EF4-FFF2-40B4-BE49-F238E27FC236}">
                <a16:creationId xmlns:a16="http://schemas.microsoft.com/office/drawing/2014/main" id="{4DC5E2C7-D683-C906-6E20-CF5C83FBA19D}"/>
              </a:ext>
            </a:extLst>
          </p:cNvPr>
          <p:cNvSpPr txBox="1"/>
          <p:nvPr/>
        </p:nvSpPr>
        <p:spPr>
          <a:xfrm>
            <a:off x="6190621" y="4411529"/>
            <a:ext cx="380232"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41</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09" name="テキスト ボックス 208">
            <a:extLst>
              <a:ext uri="{FF2B5EF4-FFF2-40B4-BE49-F238E27FC236}">
                <a16:creationId xmlns:a16="http://schemas.microsoft.com/office/drawing/2014/main" id="{398ECA6E-830F-DA36-9DE9-D699B65D3791}"/>
              </a:ext>
            </a:extLst>
          </p:cNvPr>
          <p:cNvSpPr txBox="1"/>
          <p:nvPr/>
        </p:nvSpPr>
        <p:spPr>
          <a:xfrm>
            <a:off x="6180111" y="4595993"/>
            <a:ext cx="399468"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80</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10" name="テキスト ボックス 209">
            <a:extLst>
              <a:ext uri="{FF2B5EF4-FFF2-40B4-BE49-F238E27FC236}">
                <a16:creationId xmlns:a16="http://schemas.microsoft.com/office/drawing/2014/main" id="{F07AD7E2-9161-EF69-326D-AE5BF964C03C}"/>
              </a:ext>
            </a:extLst>
          </p:cNvPr>
          <p:cNvSpPr txBox="1"/>
          <p:nvPr/>
        </p:nvSpPr>
        <p:spPr>
          <a:xfrm>
            <a:off x="6177826" y="4801930"/>
            <a:ext cx="399468"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96</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11" name="テキスト ボックス 210">
            <a:extLst>
              <a:ext uri="{FF2B5EF4-FFF2-40B4-BE49-F238E27FC236}">
                <a16:creationId xmlns:a16="http://schemas.microsoft.com/office/drawing/2014/main" id="{3B3C274F-8A13-F75D-C347-E444D40B9499}"/>
              </a:ext>
            </a:extLst>
          </p:cNvPr>
          <p:cNvSpPr txBox="1"/>
          <p:nvPr/>
        </p:nvSpPr>
        <p:spPr>
          <a:xfrm>
            <a:off x="6104498" y="4996377"/>
            <a:ext cx="468398"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116</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12" name="テキスト ボックス 211">
            <a:extLst>
              <a:ext uri="{FF2B5EF4-FFF2-40B4-BE49-F238E27FC236}">
                <a16:creationId xmlns:a16="http://schemas.microsoft.com/office/drawing/2014/main" id="{20C343D1-B6B5-FA66-6153-66B7B668CCE2}"/>
              </a:ext>
            </a:extLst>
          </p:cNvPr>
          <p:cNvSpPr txBox="1"/>
          <p:nvPr/>
        </p:nvSpPr>
        <p:spPr>
          <a:xfrm>
            <a:off x="6093988" y="5201410"/>
            <a:ext cx="487634"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138</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13" name="テキスト ボックス 212">
            <a:extLst>
              <a:ext uri="{FF2B5EF4-FFF2-40B4-BE49-F238E27FC236}">
                <a16:creationId xmlns:a16="http://schemas.microsoft.com/office/drawing/2014/main" id="{0BF43DD6-89D5-6D2C-86F1-AD62BAA816FD}"/>
              </a:ext>
            </a:extLst>
          </p:cNvPr>
          <p:cNvSpPr txBox="1"/>
          <p:nvPr/>
        </p:nvSpPr>
        <p:spPr>
          <a:xfrm>
            <a:off x="6094880" y="5396092"/>
            <a:ext cx="487634"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159</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14" name="テキスト ボックス 213">
            <a:extLst>
              <a:ext uri="{FF2B5EF4-FFF2-40B4-BE49-F238E27FC236}">
                <a16:creationId xmlns:a16="http://schemas.microsoft.com/office/drawing/2014/main" id="{74C6060A-D1A4-7321-D9FC-2FAE17EB8A24}"/>
              </a:ext>
            </a:extLst>
          </p:cNvPr>
          <p:cNvSpPr txBox="1"/>
          <p:nvPr/>
        </p:nvSpPr>
        <p:spPr>
          <a:xfrm>
            <a:off x="6094880" y="5602130"/>
            <a:ext cx="487634"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185</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15" name="テキスト ボックス 214">
            <a:extLst>
              <a:ext uri="{FF2B5EF4-FFF2-40B4-BE49-F238E27FC236}">
                <a16:creationId xmlns:a16="http://schemas.microsoft.com/office/drawing/2014/main" id="{0B5772EE-9F1B-29DD-E5DA-25C161CB62BF}"/>
              </a:ext>
            </a:extLst>
          </p:cNvPr>
          <p:cNvSpPr txBox="1"/>
          <p:nvPr/>
        </p:nvSpPr>
        <p:spPr>
          <a:xfrm>
            <a:off x="6098631" y="5797504"/>
            <a:ext cx="506870"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203</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16" name="テキスト ボックス 215">
            <a:extLst>
              <a:ext uri="{FF2B5EF4-FFF2-40B4-BE49-F238E27FC236}">
                <a16:creationId xmlns:a16="http://schemas.microsoft.com/office/drawing/2014/main" id="{4CE284D2-33F6-0D50-6540-8D7F721DF33D}"/>
              </a:ext>
            </a:extLst>
          </p:cNvPr>
          <p:cNvSpPr txBox="1"/>
          <p:nvPr/>
        </p:nvSpPr>
        <p:spPr>
          <a:xfrm>
            <a:off x="6095772" y="6002728"/>
            <a:ext cx="506870"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203</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17" name="テキスト ボックス 216">
            <a:extLst>
              <a:ext uri="{FF2B5EF4-FFF2-40B4-BE49-F238E27FC236}">
                <a16:creationId xmlns:a16="http://schemas.microsoft.com/office/drawing/2014/main" id="{92C6A34B-857A-834E-B2EE-40A28C83936E}"/>
              </a:ext>
            </a:extLst>
          </p:cNvPr>
          <p:cNvSpPr txBox="1"/>
          <p:nvPr/>
        </p:nvSpPr>
        <p:spPr>
          <a:xfrm>
            <a:off x="6105390" y="7595719"/>
            <a:ext cx="487634"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213</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18" name="テキスト ボックス 217">
            <a:extLst>
              <a:ext uri="{FF2B5EF4-FFF2-40B4-BE49-F238E27FC236}">
                <a16:creationId xmlns:a16="http://schemas.microsoft.com/office/drawing/2014/main" id="{29EE4DA9-7911-1938-7DF9-D9F0947C9902}"/>
              </a:ext>
            </a:extLst>
          </p:cNvPr>
          <p:cNvSpPr txBox="1"/>
          <p:nvPr/>
        </p:nvSpPr>
        <p:spPr>
          <a:xfrm>
            <a:off x="6105390" y="7862907"/>
            <a:ext cx="487634" cy="261610"/>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214</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20" name="テキスト ボックス 219">
            <a:extLst>
              <a:ext uri="{FF2B5EF4-FFF2-40B4-BE49-F238E27FC236}">
                <a16:creationId xmlns:a16="http://schemas.microsoft.com/office/drawing/2014/main" id="{B422A4FE-B119-EBA7-E3EA-C3891B7A0216}"/>
              </a:ext>
            </a:extLst>
          </p:cNvPr>
          <p:cNvSpPr txBox="1"/>
          <p:nvPr/>
        </p:nvSpPr>
        <p:spPr>
          <a:xfrm>
            <a:off x="6094880" y="8551894"/>
            <a:ext cx="492443" cy="253916"/>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224</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
        <p:nvSpPr>
          <p:cNvPr id="221" name="テキスト ボックス 220">
            <a:extLst>
              <a:ext uri="{FF2B5EF4-FFF2-40B4-BE49-F238E27FC236}">
                <a16:creationId xmlns:a16="http://schemas.microsoft.com/office/drawing/2014/main" id="{314063F9-0AD2-09E4-AEAA-B19FCB5861DE}"/>
              </a:ext>
            </a:extLst>
          </p:cNvPr>
          <p:cNvSpPr txBox="1"/>
          <p:nvPr/>
        </p:nvSpPr>
        <p:spPr>
          <a:xfrm>
            <a:off x="6092475" y="8815967"/>
            <a:ext cx="492443" cy="253916"/>
          </a:xfrm>
          <a:prstGeom prst="rect">
            <a:avLst/>
          </a:prstGeom>
          <a:noFill/>
        </p:spPr>
        <p:txBody>
          <a:bodyPr wrap="none" rtlCol="0">
            <a:spAutoFit/>
          </a:bodyPr>
          <a:lstStyle/>
          <a:p>
            <a:r>
              <a:rPr kumimoji="1" lang="en-US" altLang="ja-JP" sz="1050" dirty="0">
                <a:solidFill>
                  <a:srgbClr val="4B4C4E"/>
                </a:solidFill>
                <a:latin typeface="BIZ UDPゴシック" panose="020B0400000000000000" pitchFamily="50" charset="-128"/>
                <a:ea typeface="BIZ UDPゴシック" panose="020B0400000000000000" pitchFamily="50" charset="-128"/>
              </a:rPr>
              <a:t>230</a:t>
            </a:r>
            <a:endParaRPr kumimoji="1" lang="ja-JP" altLang="en-US" sz="1050" dirty="0">
              <a:solidFill>
                <a:srgbClr val="4B4C4E"/>
              </a:solidFill>
              <a:latin typeface="BIZ UDPゴシック" panose="020B0400000000000000" pitchFamily="50" charset="-128"/>
              <a:ea typeface="BIZ UDPゴシック" panose="020B0400000000000000" pitchFamily="50" charset="-128"/>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81387" y="10148442"/>
            <a:ext cx="570865" cy="91440"/>
          </a:xfrm>
          <a:custGeom>
            <a:avLst/>
            <a:gdLst/>
            <a:ahLst/>
            <a:cxnLst/>
            <a:rect l="l" t="t" r="r" b="b"/>
            <a:pathLst>
              <a:path w="570864" h="91440">
                <a:moveTo>
                  <a:pt x="217690" y="44094"/>
                </a:moveTo>
                <a:lnTo>
                  <a:pt x="0" y="44094"/>
                </a:lnTo>
                <a:lnTo>
                  <a:pt x="0" y="50190"/>
                </a:lnTo>
                <a:lnTo>
                  <a:pt x="217690" y="50190"/>
                </a:lnTo>
                <a:lnTo>
                  <a:pt x="217690" y="44094"/>
                </a:lnTo>
                <a:close/>
              </a:path>
              <a:path w="570864" h="91440">
                <a:moveTo>
                  <a:pt x="315125" y="62407"/>
                </a:moveTo>
                <a:lnTo>
                  <a:pt x="313626" y="59334"/>
                </a:lnTo>
                <a:lnTo>
                  <a:pt x="304457" y="59334"/>
                </a:lnTo>
                <a:lnTo>
                  <a:pt x="304457" y="13690"/>
                </a:lnTo>
                <a:lnTo>
                  <a:pt x="304457" y="6045"/>
                </a:lnTo>
                <a:lnTo>
                  <a:pt x="301421" y="0"/>
                </a:lnTo>
                <a:lnTo>
                  <a:pt x="293839" y="0"/>
                </a:lnTo>
                <a:lnTo>
                  <a:pt x="293839" y="13690"/>
                </a:lnTo>
                <a:lnTo>
                  <a:pt x="293839" y="59334"/>
                </a:lnTo>
                <a:lnTo>
                  <a:pt x="264909" y="59334"/>
                </a:lnTo>
                <a:lnTo>
                  <a:pt x="264909" y="57848"/>
                </a:lnTo>
                <a:lnTo>
                  <a:pt x="266407" y="56299"/>
                </a:lnTo>
                <a:lnTo>
                  <a:pt x="289267" y="15176"/>
                </a:lnTo>
                <a:lnTo>
                  <a:pt x="290766" y="13690"/>
                </a:lnTo>
                <a:lnTo>
                  <a:pt x="293839" y="13690"/>
                </a:lnTo>
                <a:lnTo>
                  <a:pt x="293839" y="0"/>
                </a:lnTo>
                <a:lnTo>
                  <a:pt x="289267" y="1485"/>
                </a:lnTo>
                <a:lnTo>
                  <a:pt x="286194" y="7594"/>
                </a:lnTo>
                <a:lnTo>
                  <a:pt x="258813" y="53276"/>
                </a:lnTo>
                <a:lnTo>
                  <a:pt x="257276" y="56299"/>
                </a:lnTo>
                <a:lnTo>
                  <a:pt x="257276" y="63893"/>
                </a:lnTo>
                <a:lnTo>
                  <a:pt x="260350" y="68453"/>
                </a:lnTo>
                <a:lnTo>
                  <a:pt x="293839" y="68453"/>
                </a:lnTo>
                <a:lnTo>
                  <a:pt x="293839" y="89789"/>
                </a:lnTo>
                <a:lnTo>
                  <a:pt x="295325" y="91325"/>
                </a:lnTo>
                <a:lnTo>
                  <a:pt x="301421" y="91325"/>
                </a:lnTo>
                <a:lnTo>
                  <a:pt x="304457" y="89789"/>
                </a:lnTo>
                <a:lnTo>
                  <a:pt x="304457" y="68453"/>
                </a:lnTo>
                <a:lnTo>
                  <a:pt x="315125" y="68453"/>
                </a:lnTo>
                <a:lnTo>
                  <a:pt x="315125" y="62407"/>
                </a:lnTo>
                <a:close/>
              </a:path>
              <a:path w="570864" h="91440">
                <a:moveTo>
                  <a:pt x="570865" y="44094"/>
                </a:moveTo>
                <a:lnTo>
                  <a:pt x="353174" y="44094"/>
                </a:lnTo>
                <a:lnTo>
                  <a:pt x="353174" y="50190"/>
                </a:lnTo>
                <a:lnTo>
                  <a:pt x="570865" y="50190"/>
                </a:lnTo>
                <a:lnTo>
                  <a:pt x="570865" y="44094"/>
                </a:lnTo>
                <a:close/>
              </a:path>
            </a:pathLst>
          </a:custGeom>
          <a:solidFill>
            <a:srgbClr val="4D4D4F"/>
          </a:solidFill>
        </p:spPr>
        <p:txBody>
          <a:bodyPr wrap="square" lIns="0" tIns="0" rIns="0" bIns="0" rtlCol="0"/>
          <a:lstStyle/>
          <a:p>
            <a:endParaRPr/>
          </a:p>
        </p:txBody>
      </p:sp>
      <p:pic>
        <p:nvPicPr>
          <p:cNvPr id="3" name="object 3"/>
          <p:cNvPicPr/>
          <p:nvPr/>
        </p:nvPicPr>
        <p:blipFill>
          <a:blip r:embed="rId2" cstate="print"/>
          <a:stretch>
            <a:fillRect/>
          </a:stretch>
        </p:blipFill>
        <p:spPr>
          <a:xfrm>
            <a:off x="841819" y="1803399"/>
            <a:ext cx="549529" cy="118719"/>
          </a:xfrm>
          <a:prstGeom prst="rect">
            <a:avLst/>
          </a:prstGeom>
        </p:spPr>
      </p:pic>
      <p:pic>
        <p:nvPicPr>
          <p:cNvPr id="4" name="object 4"/>
          <p:cNvPicPr/>
          <p:nvPr/>
        </p:nvPicPr>
        <p:blipFill>
          <a:blip r:embed="rId3" cstate="print"/>
          <a:stretch>
            <a:fillRect/>
          </a:stretch>
        </p:blipFill>
        <p:spPr>
          <a:xfrm>
            <a:off x="1478114" y="1803399"/>
            <a:ext cx="931608" cy="117182"/>
          </a:xfrm>
          <a:prstGeom prst="rect">
            <a:avLst/>
          </a:prstGeom>
        </p:spPr>
      </p:pic>
      <p:pic>
        <p:nvPicPr>
          <p:cNvPr id="5" name="object 5"/>
          <p:cNvPicPr/>
          <p:nvPr/>
        </p:nvPicPr>
        <p:blipFill>
          <a:blip r:embed="rId4" cstate="print"/>
          <a:stretch>
            <a:fillRect/>
          </a:stretch>
        </p:blipFill>
        <p:spPr>
          <a:xfrm>
            <a:off x="2496489" y="1803399"/>
            <a:ext cx="803770" cy="118719"/>
          </a:xfrm>
          <a:prstGeom prst="rect">
            <a:avLst/>
          </a:prstGeom>
        </p:spPr>
      </p:pic>
      <p:pic>
        <p:nvPicPr>
          <p:cNvPr id="6" name="object 6"/>
          <p:cNvPicPr/>
          <p:nvPr/>
        </p:nvPicPr>
        <p:blipFill>
          <a:blip r:embed="rId5" cstate="print"/>
          <a:stretch>
            <a:fillRect/>
          </a:stretch>
        </p:blipFill>
        <p:spPr>
          <a:xfrm>
            <a:off x="3387026" y="1803399"/>
            <a:ext cx="2971457" cy="118719"/>
          </a:xfrm>
          <a:prstGeom prst="rect">
            <a:avLst/>
          </a:prstGeom>
        </p:spPr>
      </p:pic>
      <p:pic>
        <p:nvPicPr>
          <p:cNvPr id="7" name="object 7"/>
          <p:cNvPicPr/>
          <p:nvPr/>
        </p:nvPicPr>
        <p:blipFill>
          <a:blip r:embed="rId6" cstate="print"/>
          <a:stretch>
            <a:fillRect/>
          </a:stretch>
        </p:blipFill>
        <p:spPr>
          <a:xfrm>
            <a:off x="6445250" y="1803399"/>
            <a:ext cx="368401" cy="118719"/>
          </a:xfrm>
          <a:prstGeom prst="rect">
            <a:avLst/>
          </a:prstGeom>
        </p:spPr>
      </p:pic>
      <p:pic>
        <p:nvPicPr>
          <p:cNvPr id="8" name="object 8"/>
          <p:cNvPicPr/>
          <p:nvPr/>
        </p:nvPicPr>
        <p:blipFill>
          <a:blip r:embed="rId7" cstate="print"/>
          <a:stretch>
            <a:fillRect/>
          </a:stretch>
        </p:blipFill>
        <p:spPr>
          <a:xfrm>
            <a:off x="723061" y="2072830"/>
            <a:ext cx="2453868" cy="118706"/>
          </a:xfrm>
          <a:prstGeom prst="rect">
            <a:avLst/>
          </a:prstGeom>
        </p:spPr>
      </p:pic>
      <p:pic>
        <p:nvPicPr>
          <p:cNvPr id="9" name="object 9"/>
          <p:cNvPicPr/>
          <p:nvPr/>
        </p:nvPicPr>
        <p:blipFill>
          <a:blip r:embed="rId8" cstate="print"/>
          <a:stretch>
            <a:fillRect/>
          </a:stretch>
        </p:blipFill>
        <p:spPr>
          <a:xfrm>
            <a:off x="3260674" y="2072830"/>
            <a:ext cx="2464549" cy="118706"/>
          </a:xfrm>
          <a:prstGeom prst="rect">
            <a:avLst/>
          </a:prstGeom>
        </p:spPr>
      </p:pic>
      <p:pic>
        <p:nvPicPr>
          <p:cNvPr id="10" name="object 10"/>
          <p:cNvPicPr/>
          <p:nvPr/>
        </p:nvPicPr>
        <p:blipFill>
          <a:blip r:embed="rId9" cstate="print"/>
          <a:stretch>
            <a:fillRect/>
          </a:stretch>
        </p:blipFill>
        <p:spPr>
          <a:xfrm>
            <a:off x="5810453" y="2072830"/>
            <a:ext cx="1007757" cy="118706"/>
          </a:xfrm>
          <a:prstGeom prst="rect">
            <a:avLst/>
          </a:prstGeom>
        </p:spPr>
      </p:pic>
      <p:pic>
        <p:nvPicPr>
          <p:cNvPr id="11" name="object 11"/>
          <p:cNvPicPr/>
          <p:nvPr/>
        </p:nvPicPr>
        <p:blipFill>
          <a:blip r:embed="rId10" cstate="print"/>
          <a:stretch>
            <a:fillRect/>
          </a:stretch>
        </p:blipFill>
        <p:spPr>
          <a:xfrm>
            <a:off x="715467" y="2342260"/>
            <a:ext cx="2053526" cy="118757"/>
          </a:xfrm>
          <a:prstGeom prst="rect">
            <a:avLst/>
          </a:prstGeom>
        </p:spPr>
      </p:pic>
      <p:pic>
        <p:nvPicPr>
          <p:cNvPr id="12" name="object 12"/>
          <p:cNvPicPr/>
          <p:nvPr/>
        </p:nvPicPr>
        <p:blipFill>
          <a:blip r:embed="rId11" cstate="print"/>
          <a:stretch>
            <a:fillRect/>
          </a:stretch>
        </p:blipFill>
        <p:spPr>
          <a:xfrm>
            <a:off x="2854223" y="2342260"/>
            <a:ext cx="3443389" cy="118757"/>
          </a:xfrm>
          <a:prstGeom prst="rect">
            <a:avLst/>
          </a:prstGeom>
        </p:spPr>
      </p:pic>
      <p:pic>
        <p:nvPicPr>
          <p:cNvPr id="13" name="object 13"/>
          <p:cNvPicPr/>
          <p:nvPr/>
        </p:nvPicPr>
        <p:blipFill>
          <a:blip r:embed="rId12" cstate="print"/>
          <a:stretch>
            <a:fillRect/>
          </a:stretch>
        </p:blipFill>
        <p:spPr>
          <a:xfrm>
            <a:off x="841819" y="2610192"/>
            <a:ext cx="2714180" cy="120256"/>
          </a:xfrm>
          <a:prstGeom prst="rect">
            <a:avLst/>
          </a:prstGeom>
        </p:spPr>
      </p:pic>
      <p:grpSp>
        <p:nvGrpSpPr>
          <p:cNvPr id="14" name="object 14"/>
          <p:cNvGrpSpPr/>
          <p:nvPr/>
        </p:nvGrpSpPr>
        <p:grpSpPr>
          <a:xfrm>
            <a:off x="3642766" y="2611691"/>
            <a:ext cx="3174365" cy="120650"/>
            <a:chOff x="3642766" y="2611691"/>
            <a:chExt cx="3174365" cy="120650"/>
          </a:xfrm>
        </p:grpSpPr>
        <p:pic>
          <p:nvPicPr>
            <p:cNvPr id="15" name="object 15"/>
            <p:cNvPicPr/>
            <p:nvPr/>
          </p:nvPicPr>
          <p:blipFill>
            <a:blip r:embed="rId13" cstate="print"/>
            <a:stretch>
              <a:fillRect/>
            </a:stretch>
          </p:blipFill>
          <p:spPr>
            <a:xfrm>
              <a:off x="3642766" y="2611691"/>
              <a:ext cx="2533053" cy="120243"/>
            </a:xfrm>
            <a:prstGeom prst="rect">
              <a:avLst/>
            </a:prstGeom>
          </p:spPr>
        </p:pic>
        <p:sp>
          <p:nvSpPr>
            <p:cNvPr id="16" name="object 16"/>
            <p:cNvSpPr/>
            <p:nvPr/>
          </p:nvSpPr>
          <p:spPr>
            <a:xfrm>
              <a:off x="6192545" y="2613227"/>
              <a:ext cx="624205" cy="117475"/>
            </a:xfrm>
            <a:custGeom>
              <a:avLst/>
              <a:gdLst/>
              <a:ahLst/>
              <a:cxnLst/>
              <a:rect l="l" t="t" r="r" b="b"/>
              <a:pathLst>
                <a:path w="624204" h="117475">
                  <a:moveTo>
                    <a:pt x="112661" y="53276"/>
                  </a:moveTo>
                  <a:lnTo>
                    <a:pt x="0" y="53276"/>
                  </a:lnTo>
                  <a:lnTo>
                    <a:pt x="0" y="63944"/>
                  </a:lnTo>
                  <a:lnTo>
                    <a:pt x="112661" y="63944"/>
                  </a:lnTo>
                  <a:lnTo>
                    <a:pt x="112661" y="53276"/>
                  </a:lnTo>
                  <a:close/>
                </a:path>
                <a:path w="624204" h="117475">
                  <a:moveTo>
                    <a:pt x="235991" y="15227"/>
                  </a:moveTo>
                  <a:lnTo>
                    <a:pt x="229882" y="13690"/>
                  </a:lnTo>
                  <a:lnTo>
                    <a:pt x="127889" y="13690"/>
                  </a:lnTo>
                  <a:lnTo>
                    <a:pt x="127889" y="22809"/>
                  </a:lnTo>
                  <a:lnTo>
                    <a:pt x="130911" y="24358"/>
                  </a:lnTo>
                  <a:lnTo>
                    <a:pt x="222250" y="24358"/>
                  </a:lnTo>
                  <a:lnTo>
                    <a:pt x="222250" y="27381"/>
                  </a:lnTo>
                  <a:lnTo>
                    <a:pt x="219227" y="34061"/>
                  </a:lnTo>
                  <a:lnTo>
                    <a:pt x="210642" y="45453"/>
                  </a:lnTo>
                  <a:lnTo>
                    <a:pt x="197205" y="58851"/>
                  </a:lnTo>
                  <a:lnTo>
                    <a:pt x="179628" y="71526"/>
                  </a:lnTo>
                  <a:lnTo>
                    <a:pt x="175679" y="68503"/>
                  </a:lnTo>
                  <a:lnTo>
                    <a:pt x="170878" y="64312"/>
                  </a:lnTo>
                  <a:lnTo>
                    <a:pt x="165506" y="59563"/>
                  </a:lnTo>
                  <a:lnTo>
                    <a:pt x="159842" y="54813"/>
                  </a:lnTo>
                  <a:lnTo>
                    <a:pt x="156806" y="51739"/>
                  </a:lnTo>
                  <a:lnTo>
                    <a:pt x="149225" y="51739"/>
                  </a:lnTo>
                  <a:lnTo>
                    <a:pt x="147675" y="54813"/>
                  </a:lnTo>
                  <a:lnTo>
                    <a:pt x="147675" y="59372"/>
                  </a:lnTo>
                  <a:lnTo>
                    <a:pt x="150710" y="62407"/>
                  </a:lnTo>
                  <a:lnTo>
                    <a:pt x="153784" y="65430"/>
                  </a:lnTo>
                  <a:lnTo>
                    <a:pt x="157594" y="68186"/>
                  </a:lnTo>
                  <a:lnTo>
                    <a:pt x="163830" y="73634"/>
                  </a:lnTo>
                  <a:lnTo>
                    <a:pt x="171513" y="81076"/>
                  </a:lnTo>
                  <a:lnTo>
                    <a:pt x="179628" y="89789"/>
                  </a:lnTo>
                  <a:lnTo>
                    <a:pt x="190296" y="100457"/>
                  </a:lnTo>
                  <a:lnTo>
                    <a:pt x="194856" y="108089"/>
                  </a:lnTo>
                  <a:lnTo>
                    <a:pt x="196392" y="108089"/>
                  </a:lnTo>
                  <a:lnTo>
                    <a:pt x="197891" y="111125"/>
                  </a:lnTo>
                  <a:lnTo>
                    <a:pt x="203987" y="111125"/>
                  </a:lnTo>
                  <a:lnTo>
                    <a:pt x="207060" y="108089"/>
                  </a:lnTo>
                  <a:lnTo>
                    <a:pt x="207060" y="100457"/>
                  </a:lnTo>
                  <a:lnTo>
                    <a:pt x="205524" y="98971"/>
                  </a:lnTo>
                  <a:lnTo>
                    <a:pt x="200939" y="93510"/>
                  </a:lnTo>
                  <a:lnTo>
                    <a:pt x="196380" y="88480"/>
                  </a:lnTo>
                  <a:lnTo>
                    <a:pt x="191808" y="83756"/>
                  </a:lnTo>
                  <a:lnTo>
                    <a:pt x="187274" y="79171"/>
                  </a:lnTo>
                  <a:lnTo>
                    <a:pt x="194271" y="74561"/>
                  </a:lnTo>
                  <a:lnTo>
                    <a:pt x="198132" y="71526"/>
                  </a:lnTo>
                  <a:lnTo>
                    <a:pt x="203428" y="67373"/>
                  </a:lnTo>
                  <a:lnTo>
                    <a:pt x="214020" y="57340"/>
                  </a:lnTo>
                  <a:lnTo>
                    <a:pt x="225323" y="44145"/>
                  </a:lnTo>
                  <a:lnTo>
                    <a:pt x="229882" y="38049"/>
                  </a:lnTo>
                  <a:lnTo>
                    <a:pt x="232905" y="31940"/>
                  </a:lnTo>
                  <a:lnTo>
                    <a:pt x="234442" y="28917"/>
                  </a:lnTo>
                  <a:lnTo>
                    <a:pt x="235991" y="27381"/>
                  </a:lnTo>
                  <a:lnTo>
                    <a:pt x="235991" y="15227"/>
                  </a:lnTo>
                  <a:close/>
                </a:path>
                <a:path w="624204" h="117475">
                  <a:moveTo>
                    <a:pt x="366852" y="59372"/>
                  </a:moveTo>
                  <a:lnTo>
                    <a:pt x="346989" y="18249"/>
                  </a:lnTo>
                  <a:lnTo>
                    <a:pt x="313575" y="7581"/>
                  </a:lnTo>
                  <a:lnTo>
                    <a:pt x="305981" y="8928"/>
                  </a:lnTo>
                  <a:lnTo>
                    <a:pt x="305981" y="18249"/>
                  </a:lnTo>
                  <a:lnTo>
                    <a:pt x="303872" y="31318"/>
                  </a:lnTo>
                  <a:lnTo>
                    <a:pt x="301447" y="44373"/>
                  </a:lnTo>
                  <a:lnTo>
                    <a:pt x="297853" y="58077"/>
                  </a:lnTo>
                  <a:lnTo>
                    <a:pt x="292290" y="73075"/>
                  </a:lnTo>
                  <a:lnTo>
                    <a:pt x="289267" y="82194"/>
                  </a:lnTo>
                  <a:lnTo>
                    <a:pt x="284657" y="89789"/>
                  </a:lnTo>
                  <a:lnTo>
                    <a:pt x="278599" y="89789"/>
                  </a:lnTo>
                  <a:lnTo>
                    <a:pt x="273888" y="88125"/>
                  </a:lnTo>
                  <a:lnTo>
                    <a:pt x="269468" y="83324"/>
                  </a:lnTo>
                  <a:lnTo>
                    <a:pt x="266179" y="75666"/>
                  </a:lnTo>
                  <a:lnTo>
                    <a:pt x="264909" y="65430"/>
                  </a:lnTo>
                  <a:lnTo>
                    <a:pt x="266141" y="54521"/>
                  </a:lnTo>
                  <a:lnTo>
                    <a:pt x="270217" y="43180"/>
                  </a:lnTo>
                  <a:lnTo>
                    <a:pt x="277736" y="32702"/>
                  </a:lnTo>
                  <a:lnTo>
                    <a:pt x="289267" y="24358"/>
                  </a:lnTo>
                  <a:lnTo>
                    <a:pt x="295313" y="19786"/>
                  </a:lnTo>
                  <a:lnTo>
                    <a:pt x="301421" y="19786"/>
                  </a:lnTo>
                  <a:lnTo>
                    <a:pt x="305981" y="18249"/>
                  </a:lnTo>
                  <a:lnTo>
                    <a:pt x="305981" y="8928"/>
                  </a:lnTo>
                  <a:lnTo>
                    <a:pt x="290169" y="11709"/>
                  </a:lnTo>
                  <a:lnTo>
                    <a:pt x="271348" y="23393"/>
                  </a:lnTo>
                  <a:lnTo>
                    <a:pt x="258800" y="41643"/>
                  </a:lnTo>
                  <a:lnTo>
                    <a:pt x="254241" y="65430"/>
                  </a:lnTo>
                  <a:lnTo>
                    <a:pt x="256120" y="80149"/>
                  </a:lnTo>
                  <a:lnTo>
                    <a:pt x="261277" y="91719"/>
                  </a:lnTo>
                  <a:lnTo>
                    <a:pt x="269011" y="99288"/>
                  </a:lnTo>
                  <a:lnTo>
                    <a:pt x="278599" y="101993"/>
                  </a:lnTo>
                  <a:lnTo>
                    <a:pt x="289267" y="101993"/>
                  </a:lnTo>
                  <a:lnTo>
                    <a:pt x="296583" y="89789"/>
                  </a:lnTo>
                  <a:lnTo>
                    <a:pt x="298399" y="86766"/>
                  </a:lnTo>
                  <a:lnTo>
                    <a:pt x="302526" y="77787"/>
                  </a:lnTo>
                  <a:lnTo>
                    <a:pt x="307517" y="63931"/>
                  </a:lnTo>
                  <a:lnTo>
                    <a:pt x="312508" y="44373"/>
                  </a:lnTo>
                  <a:lnTo>
                    <a:pt x="316636" y="18249"/>
                  </a:lnTo>
                  <a:lnTo>
                    <a:pt x="328790" y="18249"/>
                  </a:lnTo>
                  <a:lnTo>
                    <a:pt x="353999" y="49822"/>
                  </a:lnTo>
                  <a:lnTo>
                    <a:pt x="354596" y="58077"/>
                  </a:lnTo>
                  <a:lnTo>
                    <a:pt x="354495" y="63931"/>
                  </a:lnTo>
                  <a:lnTo>
                    <a:pt x="328790" y="97434"/>
                  </a:lnTo>
                  <a:lnTo>
                    <a:pt x="319671" y="98971"/>
                  </a:lnTo>
                  <a:lnTo>
                    <a:pt x="316636" y="100457"/>
                  </a:lnTo>
                  <a:lnTo>
                    <a:pt x="307517" y="100457"/>
                  </a:lnTo>
                  <a:lnTo>
                    <a:pt x="307517" y="111125"/>
                  </a:lnTo>
                  <a:lnTo>
                    <a:pt x="319671" y="111125"/>
                  </a:lnTo>
                  <a:lnTo>
                    <a:pt x="326275" y="109677"/>
                  </a:lnTo>
                  <a:lnTo>
                    <a:pt x="363626" y="78206"/>
                  </a:lnTo>
                  <a:lnTo>
                    <a:pt x="366306" y="67729"/>
                  </a:lnTo>
                  <a:lnTo>
                    <a:pt x="366852" y="59372"/>
                  </a:lnTo>
                  <a:close/>
                </a:path>
                <a:path w="624204" h="117475">
                  <a:moveTo>
                    <a:pt x="491718" y="36512"/>
                  </a:moveTo>
                  <a:lnTo>
                    <a:pt x="490893" y="28917"/>
                  </a:lnTo>
                  <a:lnTo>
                    <a:pt x="490791" y="27889"/>
                  </a:lnTo>
                  <a:lnTo>
                    <a:pt x="487718" y="22250"/>
                  </a:lnTo>
                  <a:lnTo>
                    <a:pt x="482066" y="19177"/>
                  </a:lnTo>
                  <a:lnTo>
                    <a:pt x="473417" y="18249"/>
                  </a:lnTo>
                  <a:lnTo>
                    <a:pt x="444500" y="18249"/>
                  </a:lnTo>
                  <a:lnTo>
                    <a:pt x="444500" y="1536"/>
                  </a:lnTo>
                  <a:lnTo>
                    <a:pt x="441464" y="0"/>
                  </a:lnTo>
                  <a:lnTo>
                    <a:pt x="432346" y="0"/>
                  </a:lnTo>
                  <a:lnTo>
                    <a:pt x="432346" y="18249"/>
                  </a:lnTo>
                  <a:lnTo>
                    <a:pt x="403402" y="18249"/>
                  </a:lnTo>
                  <a:lnTo>
                    <a:pt x="394779" y="19177"/>
                  </a:lnTo>
                  <a:lnTo>
                    <a:pt x="389153" y="22250"/>
                  </a:lnTo>
                  <a:lnTo>
                    <a:pt x="386080" y="27889"/>
                  </a:lnTo>
                  <a:lnTo>
                    <a:pt x="385152" y="36512"/>
                  </a:lnTo>
                  <a:lnTo>
                    <a:pt x="385152" y="115684"/>
                  </a:lnTo>
                  <a:lnTo>
                    <a:pt x="388188" y="117221"/>
                  </a:lnTo>
                  <a:lnTo>
                    <a:pt x="395770" y="117221"/>
                  </a:lnTo>
                  <a:lnTo>
                    <a:pt x="395770" y="30454"/>
                  </a:lnTo>
                  <a:lnTo>
                    <a:pt x="398856" y="28917"/>
                  </a:lnTo>
                  <a:lnTo>
                    <a:pt x="432346" y="28917"/>
                  </a:lnTo>
                  <a:lnTo>
                    <a:pt x="430796" y="35013"/>
                  </a:lnTo>
                  <a:lnTo>
                    <a:pt x="429298" y="41122"/>
                  </a:lnTo>
                  <a:lnTo>
                    <a:pt x="401878" y="76098"/>
                  </a:lnTo>
                  <a:lnTo>
                    <a:pt x="400392" y="77635"/>
                  </a:lnTo>
                  <a:lnTo>
                    <a:pt x="398856" y="79171"/>
                  </a:lnTo>
                  <a:lnTo>
                    <a:pt x="398856" y="83731"/>
                  </a:lnTo>
                  <a:lnTo>
                    <a:pt x="400392" y="88303"/>
                  </a:lnTo>
                  <a:lnTo>
                    <a:pt x="407987" y="88303"/>
                  </a:lnTo>
                  <a:lnTo>
                    <a:pt x="417106" y="79171"/>
                  </a:lnTo>
                  <a:lnTo>
                    <a:pt x="423214" y="74612"/>
                  </a:lnTo>
                  <a:lnTo>
                    <a:pt x="427723" y="68580"/>
                  </a:lnTo>
                  <a:lnTo>
                    <a:pt x="431952" y="61849"/>
                  </a:lnTo>
                  <a:lnTo>
                    <a:pt x="435622" y="54267"/>
                  </a:lnTo>
                  <a:lnTo>
                    <a:pt x="438442" y="45681"/>
                  </a:lnTo>
                  <a:lnTo>
                    <a:pt x="441185" y="51828"/>
                  </a:lnTo>
                  <a:lnTo>
                    <a:pt x="445643" y="60693"/>
                  </a:lnTo>
                  <a:lnTo>
                    <a:pt x="452970" y="71577"/>
                  </a:lnTo>
                  <a:lnTo>
                    <a:pt x="464273" y="83731"/>
                  </a:lnTo>
                  <a:lnTo>
                    <a:pt x="470395" y="88303"/>
                  </a:lnTo>
                  <a:lnTo>
                    <a:pt x="474954" y="88303"/>
                  </a:lnTo>
                  <a:lnTo>
                    <a:pt x="477977" y="85229"/>
                  </a:lnTo>
                  <a:lnTo>
                    <a:pt x="477977" y="80657"/>
                  </a:lnTo>
                  <a:lnTo>
                    <a:pt x="474954" y="77635"/>
                  </a:lnTo>
                  <a:lnTo>
                    <a:pt x="467626" y="70472"/>
                  </a:lnTo>
                  <a:lnTo>
                    <a:pt x="458584" y="60147"/>
                  </a:lnTo>
                  <a:lnTo>
                    <a:pt x="450113" y="46393"/>
                  </a:lnTo>
                  <a:lnTo>
                    <a:pt x="449884" y="45681"/>
                  </a:lnTo>
                  <a:lnTo>
                    <a:pt x="444500" y="28917"/>
                  </a:lnTo>
                  <a:lnTo>
                    <a:pt x="477977" y="28917"/>
                  </a:lnTo>
                  <a:lnTo>
                    <a:pt x="481050" y="30454"/>
                  </a:lnTo>
                  <a:lnTo>
                    <a:pt x="481050" y="101993"/>
                  </a:lnTo>
                  <a:lnTo>
                    <a:pt x="479513" y="105016"/>
                  </a:lnTo>
                  <a:lnTo>
                    <a:pt x="459727" y="105016"/>
                  </a:lnTo>
                  <a:lnTo>
                    <a:pt x="455155" y="106553"/>
                  </a:lnTo>
                  <a:lnTo>
                    <a:pt x="455155" y="112661"/>
                  </a:lnTo>
                  <a:lnTo>
                    <a:pt x="456692" y="114147"/>
                  </a:lnTo>
                  <a:lnTo>
                    <a:pt x="458228" y="115684"/>
                  </a:lnTo>
                  <a:lnTo>
                    <a:pt x="471932" y="115684"/>
                  </a:lnTo>
                  <a:lnTo>
                    <a:pt x="479513" y="115430"/>
                  </a:lnTo>
                  <a:lnTo>
                    <a:pt x="485825" y="113601"/>
                  </a:lnTo>
                  <a:lnTo>
                    <a:pt x="490118" y="108635"/>
                  </a:lnTo>
                  <a:lnTo>
                    <a:pt x="491718" y="98971"/>
                  </a:lnTo>
                  <a:lnTo>
                    <a:pt x="491718" y="36512"/>
                  </a:lnTo>
                  <a:close/>
                </a:path>
                <a:path w="624204" h="117475">
                  <a:moveTo>
                    <a:pt x="552589" y="27381"/>
                  </a:moveTo>
                  <a:lnTo>
                    <a:pt x="549567" y="25895"/>
                  </a:lnTo>
                  <a:lnTo>
                    <a:pt x="546493" y="25895"/>
                  </a:lnTo>
                  <a:lnTo>
                    <a:pt x="540435" y="30454"/>
                  </a:lnTo>
                  <a:lnTo>
                    <a:pt x="537362" y="33477"/>
                  </a:lnTo>
                  <a:lnTo>
                    <a:pt x="529767" y="39585"/>
                  </a:lnTo>
                  <a:lnTo>
                    <a:pt x="520649" y="42608"/>
                  </a:lnTo>
                  <a:lnTo>
                    <a:pt x="514540" y="45681"/>
                  </a:lnTo>
                  <a:lnTo>
                    <a:pt x="514540" y="51739"/>
                  </a:lnTo>
                  <a:lnTo>
                    <a:pt x="516077" y="54813"/>
                  </a:lnTo>
                  <a:lnTo>
                    <a:pt x="519112" y="54813"/>
                  </a:lnTo>
                  <a:lnTo>
                    <a:pt x="526910" y="51650"/>
                  </a:lnTo>
                  <a:lnTo>
                    <a:pt x="538137" y="44348"/>
                  </a:lnTo>
                  <a:lnTo>
                    <a:pt x="548208" y="36195"/>
                  </a:lnTo>
                  <a:lnTo>
                    <a:pt x="552589" y="30454"/>
                  </a:lnTo>
                  <a:lnTo>
                    <a:pt x="552589" y="27381"/>
                  </a:lnTo>
                  <a:close/>
                </a:path>
                <a:path w="624204" h="117475">
                  <a:moveTo>
                    <a:pt x="618032" y="47167"/>
                  </a:moveTo>
                  <a:lnTo>
                    <a:pt x="616534" y="45681"/>
                  </a:lnTo>
                  <a:lnTo>
                    <a:pt x="614997" y="45681"/>
                  </a:lnTo>
                  <a:lnTo>
                    <a:pt x="611428" y="43751"/>
                  </a:lnTo>
                  <a:lnTo>
                    <a:pt x="605866" y="40525"/>
                  </a:lnTo>
                  <a:lnTo>
                    <a:pt x="599262" y="36512"/>
                  </a:lnTo>
                  <a:lnTo>
                    <a:pt x="592175" y="31940"/>
                  </a:lnTo>
                  <a:lnTo>
                    <a:pt x="586079" y="25895"/>
                  </a:lnTo>
                  <a:lnTo>
                    <a:pt x="579983" y="25895"/>
                  </a:lnTo>
                  <a:lnTo>
                    <a:pt x="578485" y="28917"/>
                  </a:lnTo>
                  <a:lnTo>
                    <a:pt x="578485" y="33477"/>
                  </a:lnTo>
                  <a:lnTo>
                    <a:pt x="613460" y="54813"/>
                  </a:lnTo>
                  <a:lnTo>
                    <a:pt x="614997" y="54813"/>
                  </a:lnTo>
                  <a:lnTo>
                    <a:pt x="618032" y="51739"/>
                  </a:lnTo>
                  <a:lnTo>
                    <a:pt x="618032" y="47167"/>
                  </a:lnTo>
                  <a:close/>
                </a:path>
                <a:path w="624204" h="117475">
                  <a:moveTo>
                    <a:pt x="621106" y="13690"/>
                  </a:moveTo>
                  <a:lnTo>
                    <a:pt x="616534" y="10655"/>
                  </a:lnTo>
                  <a:lnTo>
                    <a:pt x="570852" y="10655"/>
                  </a:lnTo>
                  <a:lnTo>
                    <a:pt x="570852" y="0"/>
                  </a:lnTo>
                  <a:lnTo>
                    <a:pt x="560184" y="0"/>
                  </a:lnTo>
                  <a:lnTo>
                    <a:pt x="560184" y="10655"/>
                  </a:lnTo>
                  <a:lnTo>
                    <a:pt x="514540" y="10655"/>
                  </a:lnTo>
                  <a:lnTo>
                    <a:pt x="509981" y="13690"/>
                  </a:lnTo>
                  <a:lnTo>
                    <a:pt x="509981" y="36512"/>
                  </a:lnTo>
                  <a:lnTo>
                    <a:pt x="511517" y="39585"/>
                  </a:lnTo>
                  <a:lnTo>
                    <a:pt x="520649" y="39585"/>
                  </a:lnTo>
                  <a:lnTo>
                    <a:pt x="520649" y="21323"/>
                  </a:lnTo>
                  <a:lnTo>
                    <a:pt x="522135" y="19786"/>
                  </a:lnTo>
                  <a:lnTo>
                    <a:pt x="608901" y="19786"/>
                  </a:lnTo>
                  <a:lnTo>
                    <a:pt x="610438" y="21323"/>
                  </a:lnTo>
                  <a:lnTo>
                    <a:pt x="610438" y="39585"/>
                  </a:lnTo>
                  <a:lnTo>
                    <a:pt x="621106" y="39585"/>
                  </a:lnTo>
                  <a:lnTo>
                    <a:pt x="621106" y="19786"/>
                  </a:lnTo>
                  <a:lnTo>
                    <a:pt x="621106" y="13690"/>
                  </a:lnTo>
                  <a:close/>
                </a:path>
                <a:path w="624204" h="117475">
                  <a:moveTo>
                    <a:pt x="624128" y="71526"/>
                  </a:moveTo>
                  <a:lnTo>
                    <a:pt x="622642" y="70040"/>
                  </a:lnTo>
                  <a:lnTo>
                    <a:pt x="619569" y="70040"/>
                  </a:lnTo>
                  <a:lnTo>
                    <a:pt x="611974" y="66967"/>
                  </a:lnTo>
                  <a:lnTo>
                    <a:pt x="607415" y="65430"/>
                  </a:lnTo>
                  <a:lnTo>
                    <a:pt x="602843" y="62407"/>
                  </a:lnTo>
                  <a:lnTo>
                    <a:pt x="602043" y="62014"/>
                  </a:lnTo>
                  <a:lnTo>
                    <a:pt x="602043" y="73075"/>
                  </a:lnTo>
                  <a:lnTo>
                    <a:pt x="596747" y="73075"/>
                  </a:lnTo>
                  <a:lnTo>
                    <a:pt x="596747" y="83731"/>
                  </a:lnTo>
                  <a:lnTo>
                    <a:pt x="596747" y="103530"/>
                  </a:lnTo>
                  <a:lnTo>
                    <a:pt x="595210" y="106553"/>
                  </a:lnTo>
                  <a:lnTo>
                    <a:pt x="535825" y="106553"/>
                  </a:lnTo>
                  <a:lnTo>
                    <a:pt x="534339" y="103530"/>
                  </a:lnTo>
                  <a:lnTo>
                    <a:pt x="534339" y="83731"/>
                  </a:lnTo>
                  <a:lnTo>
                    <a:pt x="535825" y="82194"/>
                  </a:lnTo>
                  <a:lnTo>
                    <a:pt x="595210" y="82194"/>
                  </a:lnTo>
                  <a:lnTo>
                    <a:pt x="596747" y="83731"/>
                  </a:lnTo>
                  <a:lnTo>
                    <a:pt x="596747" y="73075"/>
                  </a:lnTo>
                  <a:lnTo>
                    <a:pt x="529869" y="73075"/>
                  </a:lnTo>
                  <a:lnTo>
                    <a:pt x="540766" y="67818"/>
                  </a:lnTo>
                  <a:lnTo>
                    <a:pt x="551256" y="61442"/>
                  </a:lnTo>
                  <a:lnTo>
                    <a:pt x="558609" y="55956"/>
                  </a:lnTo>
                  <a:lnTo>
                    <a:pt x="563257" y="51739"/>
                  </a:lnTo>
                  <a:lnTo>
                    <a:pt x="564743" y="50253"/>
                  </a:lnTo>
                  <a:lnTo>
                    <a:pt x="564743" y="48717"/>
                  </a:lnTo>
                  <a:lnTo>
                    <a:pt x="566280" y="48717"/>
                  </a:lnTo>
                  <a:lnTo>
                    <a:pt x="566280" y="50253"/>
                  </a:lnTo>
                  <a:lnTo>
                    <a:pt x="567817" y="50253"/>
                  </a:lnTo>
                  <a:lnTo>
                    <a:pt x="567817" y="51739"/>
                  </a:lnTo>
                  <a:lnTo>
                    <a:pt x="570852" y="54813"/>
                  </a:lnTo>
                  <a:lnTo>
                    <a:pt x="575411" y="57835"/>
                  </a:lnTo>
                  <a:lnTo>
                    <a:pt x="589610" y="66954"/>
                  </a:lnTo>
                  <a:lnTo>
                    <a:pt x="602043" y="73075"/>
                  </a:lnTo>
                  <a:lnTo>
                    <a:pt x="602043" y="62014"/>
                  </a:lnTo>
                  <a:lnTo>
                    <a:pt x="592315" y="57213"/>
                  </a:lnTo>
                  <a:lnTo>
                    <a:pt x="584936" y="52730"/>
                  </a:lnTo>
                  <a:lnTo>
                    <a:pt x="579564" y="48717"/>
                  </a:lnTo>
                  <a:lnTo>
                    <a:pt x="579285" y="48514"/>
                  </a:lnTo>
                  <a:lnTo>
                    <a:pt x="573925" y="44145"/>
                  </a:lnTo>
                  <a:lnTo>
                    <a:pt x="572389" y="41122"/>
                  </a:lnTo>
                  <a:lnTo>
                    <a:pt x="570852" y="39585"/>
                  </a:lnTo>
                  <a:lnTo>
                    <a:pt x="561721" y="39585"/>
                  </a:lnTo>
                  <a:lnTo>
                    <a:pt x="560184" y="41122"/>
                  </a:lnTo>
                  <a:lnTo>
                    <a:pt x="557161" y="42608"/>
                  </a:lnTo>
                  <a:lnTo>
                    <a:pt x="549808" y="49466"/>
                  </a:lnTo>
                  <a:lnTo>
                    <a:pt x="540600" y="56311"/>
                  </a:lnTo>
                  <a:lnTo>
                    <a:pt x="528256" y="63182"/>
                  </a:lnTo>
                  <a:lnTo>
                    <a:pt x="511517" y="70040"/>
                  </a:lnTo>
                  <a:lnTo>
                    <a:pt x="509981" y="70040"/>
                  </a:lnTo>
                  <a:lnTo>
                    <a:pt x="506907" y="71526"/>
                  </a:lnTo>
                  <a:lnTo>
                    <a:pt x="506907" y="76098"/>
                  </a:lnTo>
                  <a:lnTo>
                    <a:pt x="508444" y="79171"/>
                  </a:lnTo>
                  <a:lnTo>
                    <a:pt x="514540" y="79171"/>
                  </a:lnTo>
                  <a:lnTo>
                    <a:pt x="523671" y="76098"/>
                  </a:lnTo>
                  <a:lnTo>
                    <a:pt x="523671" y="111125"/>
                  </a:lnTo>
                  <a:lnTo>
                    <a:pt x="528231" y="115684"/>
                  </a:lnTo>
                  <a:lnTo>
                    <a:pt x="604342" y="115684"/>
                  </a:lnTo>
                  <a:lnTo>
                    <a:pt x="607415" y="111125"/>
                  </a:lnTo>
                  <a:lnTo>
                    <a:pt x="607415" y="106553"/>
                  </a:lnTo>
                  <a:lnTo>
                    <a:pt x="607415" y="82194"/>
                  </a:lnTo>
                  <a:lnTo>
                    <a:pt x="607415" y="76098"/>
                  </a:lnTo>
                  <a:lnTo>
                    <a:pt x="604342" y="74079"/>
                  </a:lnTo>
                  <a:lnTo>
                    <a:pt x="613956" y="77774"/>
                  </a:lnTo>
                  <a:lnTo>
                    <a:pt x="619569" y="79171"/>
                  </a:lnTo>
                  <a:lnTo>
                    <a:pt x="622642" y="79171"/>
                  </a:lnTo>
                  <a:lnTo>
                    <a:pt x="624001" y="77774"/>
                  </a:lnTo>
                  <a:lnTo>
                    <a:pt x="624128" y="73075"/>
                  </a:lnTo>
                  <a:lnTo>
                    <a:pt x="624128" y="71526"/>
                  </a:lnTo>
                  <a:close/>
                </a:path>
              </a:pathLst>
            </a:custGeom>
            <a:solidFill>
              <a:srgbClr val="4D4D4F"/>
            </a:solidFill>
          </p:spPr>
          <p:txBody>
            <a:bodyPr wrap="square" lIns="0" tIns="0" rIns="0" bIns="0" rtlCol="0"/>
            <a:lstStyle/>
            <a:p>
              <a:endParaRPr/>
            </a:p>
          </p:txBody>
        </p:sp>
      </p:grpSp>
      <p:grpSp>
        <p:nvGrpSpPr>
          <p:cNvPr id="17" name="object 17"/>
          <p:cNvGrpSpPr/>
          <p:nvPr/>
        </p:nvGrpSpPr>
        <p:grpSpPr>
          <a:xfrm>
            <a:off x="718489" y="2881159"/>
            <a:ext cx="6087745" cy="120650"/>
            <a:chOff x="718489" y="2881159"/>
            <a:chExt cx="6087745" cy="120650"/>
          </a:xfrm>
        </p:grpSpPr>
        <p:pic>
          <p:nvPicPr>
            <p:cNvPr id="18" name="object 18"/>
            <p:cNvPicPr/>
            <p:nvPr/>
          </p:nvPicPr>
          <p:blipFill>
            <a:blip r:embed="rId14" cstate="print"/>
            <a:stretch>
              <a:fillRect/>
            </a:stretch>
          </p:blipFill>
          <p:spPr>
            <a:xfrm>
              <a:off x="718489" y="2881159"/>
              <a:ext cx="4895608" cy="120256"/>
            </a:xfrm>
            <a:prstGeom prst="rect">
              <a:avLst/>
            </a:prstGeom>
          </p:spPr>
        </p:pic>
        <p:pic>
          <p:nvPicPr>
            <p:cNvPr id="19" name="object 19"/>
            <p:cNvPicPr/>
            <p:nvPr/>
          </p:nvPicPr>
          <p:blipFill>
            <a:blip r:embed="rId15" cstate="print"/>
            <a:stretch>
              <a:fillRect/>
            </a:stretch>
          </p:blipFill>
          <p:spPr>
            <a:xfrm>
              <a:off x="5635421" y="2881159"/>
              <a:ext cx="1170584" cy="120256"/>
            </a:xfrm>
            <a:prstGeom prst="rect">
              <a:avLst/>
            </a:prstGeom>
          </p:spPr>
        </p:pic>
      </p:grpSp>
      <p:grpSp>
        <p:nvGrpSpPr>
          <p:cNvPr id="20" name="object 20"/>
          <p:cNvGrpSpPr/>
          <p:nvPr/>
        </p:nvGrpSpPr>
        <p:grpSpPr>
          <a:xfrm>
            <a:off x="713930" y="3153409"/>
            <a:ext cx="1468120" cy="116205"/>
            <a:chOff x="713930" y="3153409"/>
            <a:chExt cx="1468120" cy="116205"/>
          </a:xfrm>
        </p:grpSpPr>
        <p:sp>
          <p:nvSpPr>
            <p:cNvPr id="21" name="object 21"/>
            <p:cNvSpPr/>
            <p:nvPr/>
          </p:nvSpPr>
          <p:spPr>
            <a:xfrm>
              <a:off x="713930" y="3156698"/>
              <a:ext cx="280670" cy="105410"/>
            </a:xfrm>
            <a:custGeom>
              <a:avLst/>
              <a:gdLst/>
              <a:ahLst/>
              <a:cxnLst/>
              <a:rect l="l" t="t" r="r" b="b"/>
              <a:pathLst>
                <a:path w="280669" h="105410">
                  <a:moveTo>
                    <a:pt x="118757" y="1485"/>
                  </a:moveTo>
                  <a:lnTo>
                    <a:pt x="115684" y="0"/>
                  </a:lnTo>
                  <a:lnTo>
                    <a:pt x="108102" y="0"/>
                  </a:lnTo>
                  <a:lnTo>
                    <a:pt x="106553" y="3022"/>
                  </a:lnTo>
                  <a:lnTo>
                    <a:pt x="106553" y="4559"/>
                  </a:lnTo>
                  <a:lnTo>
                    <a:pt x="89839" y="86766"/>
                  </a:lnTo>
                  <a:lnTo>
                    <a:pt x="89839" y="88252"/>
                  </a:lnTo>
                  <a:lnTo>
                    <a:pt x="88303" y="89789"/>
                  </a:lnTo>
                  <a:lnTo>
                    <a:pt x="86766" y="89789"/>
                  </a:lnTo>
                  <a:lnTo>
                    <a:pt x="85280" y="88252"/>
                  </a:lnTo>
                  <a:lnTo>
                    <a:pt x="85280" y="86766"/>
                  </a:lnTo>
                  <a:lnTo>
                    <a:pt x="71208" y="13690"/>
                  </a:lnTo>
                  <a:lnTo>
                    <a:pt x="70040" y="7581"/>
                  </a:lnTo>
                  <a:lnTo>
                    <a:pt x="68503" y="1485"/>
                  </a:lnTo>
                  <a:lnTo>
                    <a:pt x="63944" y="0"/>
                  </a:lnTo>
                  <a:lnTo>
                    <a:pt x="53276" y="0"/>
                  </a:lnTo>
                  <a:lnTo>
                    <a:pt x="50253" y="1485"/>
                  </a:lnTo>
                  <a:lnTo>
                    <a:pt x="48717" y="7581"/>
                  </a:lnTo>
                  <a:lnTo>
                    <a:pt x="33489" y="86766"/>
                  </a:lnTo>
                  <a:lnTo>
                    <a:pt x="33489" y="89789"/>
                  </a:lnTo>
                  <a:lnTo>
                    <a:pt x="30454" y="89789"/>
                  </a:lnTo>
                  <a:lnTo>
                    <a:pt x="30454" y="86766"/>
                  </a:lnTo>
                  <a:lnTo>
                    <a:pt x="12204" y="4559"/>
                  </a:lnTo>
                  <a:lnTo>
                    <a:pt x="12204" y="3022"/>
                  </a:lnTo>
                  <a:lnTo>
                    <a:pt x="10668" y="0"/>
                  </a:lnTo>
                  <a:lnTo>
                    <a:pt x="3073" y="0"/>
                  </a:lnTo>
                  <a:lnTo>
                    <a:pt x="0" y="1485"/>
                  </a:lnTo>
                  <a:lnTo>
                    <a:pt x="0" y="7581"/>
                  </a:lnTo>
                  <a:lnTo>
                    <a:pt x="19786" y="95885"/>
                  </a:lnTo>
                  <a:lnTo>
                    <a:pt x="21336" y="101942"/>
                  </a:lnTo>
                  <a:lnTo>
                    <a:pt x="24358" y="105016"/>
                  </a:lnTo>
                  <a:lnTo>
                    <a:pt x="35026" y="105016"/>
                  </a:lnTo>
                  <a:lnTo>
                    <a:pt x="41122" y="103479"/>
                  </a:lnTo>
                  <a:lnTo>
                    <a:pt x="42608" y="95885"/>
                  </a:lnTo>
                  <a:lnTo>
                    <a:pt x="43751" y="89789"/>
                  </a:lnTo>
                  <a:lnTo>
                    <a:pt x="57848" y="15176"/>
                  </a:lnTo>
                  <a:lnTo>
                    <a:pt x="59385" y="13690"/>
                  </a:lnTo>
                  <a:lnTo>
                    <a:pt x="60921" y="13690"/>
                  </a:lnTo>
                  <a:lnTo>
                    <a:pt x="60921" y="15176"/>
                  </a:lnTo>
                  <a:lnTo>
                    <a:pt x="77635" y="95885"/>
                  </a:lnTo>
                  <a:lnTo>
                    <a:pt x="79171" y="105016"/>
                  </a:lnTo>
                  <a:lnTo>
                    <a:pt x="97434" y="105016"/>
                  </a:lnTo>
                  <a:lnTo>
                    <a:pt x="98958" y="100457"/>
                  </a:lnTo>
                  <a:lnTo>
                    <a:pt x="100457" y="95885"/>
                  </a:lnTo>
                  <a:lnTo>
                    <a:pt x="101714" y="89789"/>
                  </a:lnTo>
                  <a:lnTo>
                    <a:pt x="118757" y="7581"/>
                  </a:lnTo>
                  <a:lnTo>
                    <a:pt x="118757" y="1485"/>
                  </a:lnTo>
                  <a:close/>
                </a:path>
                <a:path w="280669" h="105410">
                  <a:moveTo>
                    <a:pt x="194868" y="59321"/>
                  </a:moveTo>
                  <a:lnTo>
                    <a:pt x="193268" y="49606"/>
                  </a:lnTo>
                  <a:lnTo>
                    <a:pt x="187807" y="38595"/>
                  </a:lnTo>
                  <a:lnTo>
                    <a:pt x="185432" y="36512"/>
                  </a:lnTo>
                  <a:lnTo>
                    <a:pt x="182664" y="34099"/>
                  </a:lnTo>
                  <a:lnTo>
                    <a:pt x="182664" y="56299"/>
                  </a:lnTo>
                  <a:lnTo>
                    <a:pt x="182664" y="57835"/>
                  </a:lnTo>
                  <a:lnTo>
                    <a:pt x="179628" y="59321"/>
                  </a:lnTo>
                  <a:lnTo>
                    <a:pt x="140042" y="59321"/>
                  </a:lnTo>
                  <a:lnTo>
                    <a:pt x="142303" y="49339"/>
                  </a:lnTo>
                  <a:lnTo>
                    <a:pt x="146710" y="42214"/>
                  </a:lnTo>
                  <a:lnTo>
                    <a:pt x="153111" y="37947"/>
                  </a:lnTo>
                  <a:lnTo>
                    <a:pt x="161378" y="36512"/>
                  </a:lnTo>
                  <a:lnTo>
                    <a:pt x="171119" y="38963"/>
                  </a:lnTo>
                  <a:lnTo>
                    <a:pt x="177723" y="44704"/>
                  </a:lnTo>
                  <a:lnTo>
                    <a:pt x="181470" y="51295"/>
                  </a:lnTo>
                  <a:lnTo>
                    <a:pt x="182664" y="56299"/>
                  </a:lnTo>
                  <a:lnTo>
                    <a:pt x="182664" y="34099"/>
                  </a:lnTo>
                  <a:lnTo>
                    <a:pt x="177507" y="29578"/>
                  </a:lnTo>
                  <a:lnTo>
                    <a:pt x="161378" y="25844"/>
                  </a:lnTo>
                  <a:lnTo>
                    <a:pt x="145859" y="29248"/>
                  </a:lnTo>
                  <a:lnTo>
                    <a:pt x="135496" y="38214"/>
                  </a:lnTo>
                  <a:lnTo>
                    <a:pt x="129692" y="50901"/>
                  </a:lnTo>
                  <a:lnTo>
                    <a:pt x="127889" y="65430"/>
                  </a:lnTo>
                  <a:lnTo>
                    <a:pt x="129692" y="79971"/>
                  </a:lnTo>
                  <a:lnTo>
                    <a:pt x="135496" y="92659"/>
                  </a:lnTo>
                  <a:lnTo>
                    <a:pt x="145859" y="101625"/>
                  </a:lnTo>
                  <a:lnTo>
                    <a:pt x="161378" y="105016"/>
                  </a:lnTo>
                  <a:lnTo>
                    <a:pt x="177266" y="101663"/>
                  </a:lnTo>
                  <a:lnTo>
                    <a:pt x="186804" y="94348"/>
                  </a:lnTo>
                  <a:lnTo>
                    <a:pt x="187045" y="94170"/>
                  </a:lnTo>
                  <a:lnTo>
                    <a:pt x="191973" y="86398"/>
                  </a:lnTo>
                  <a:lnTo>
                    <a:pt x="193332" y="82194"/>
                  </a:lnTo>
                  <a:lnTo>
                    <a:pt x="193332" y="79121"/>
                  </a:lnTo>
                  <a:lnTo>
                    <a:pt x="191833" y="77635"/>
                  </a:lnTo>
                  <a:lnTo>
                    <a:pt x="184200" y="77635"/>
                  </a:lnTo>
                  <a:lnTo>
                    <a:pt x="182664" y="79121"/>
                  </a:lnTo>
                  <a:lnTo>
                    <a:pt x="181165" y="82194"/>
                  </a:lnTo>
                  <a:lnTo>
                    <a:pt x="176606" y="91325"/>
                  </a:lnTo>
                  <a:lnTo>
                    <a:pt x="170510" y="94348"/>
                  </a:lnTo>
                  <a:lnTo>
                    <a:pt x="162915" y="94348"/>
                  </a:lnTo>
                  <a:lnTo>
                    <a:pt x="153543" y="92671"/>
                  </a:lnTo>
                  <a:lnTo>
                    <a:pt x="146316" y="87693"/>
                  </a:lnTo>
                  <a:lnTo>
                    <a:pt x="141681" y="79578"/>
                  </a:lnTo>
                  <a:lnTo>
                    <a:pt x="140042" y="68453"/>
                  </a:lnTo>
                  <a:lnTo>
                    <a:pt x="191833" y="68453"/>
                  </a:lnTo>
                  <a:lnTo>
                    <a:pt x="194868" y="63893"/>
                  </a:lnTo>
                  <a:lnTo>
                    <a:pt x="194868" y="59321"/>
                  </a:lnTo>
                  <a:close/>
                </a:path>
                <a:path w="280669" h="105410">
                  <a:moveTo>
                    <a:pt x="280098" y="65430"/>
                  </a:moveTo>
                  <a:lnTo>
                    <a:pt x="277660" y="48323"/>
                  </a:lnTo>
                  <a:lnTo>
                    <a:pt x="271272" y="36512"/>
                  </a:lnTo>
                  <a:lnTo>
                    <a:pt x="270954" y="35928"/>
                  </a:lnTo>
                  <a:lnTo>
                    <a:pt x="269430" y="34798"/>
                  </a:lnTo>
                  <a:lnTo>
                    <a:pt x="269430" y="65430"/>
                  </a:lnTo>
                  <a:lnTo>
                    <a:pt x="266496" y="81508"/>
                  </a:lnTo>
                  <a:lnTo>
                    <a:pt x="259727" y="90157"/>
                  </a:lnTo>
                  <a:lnTo>
                    <a:pt x="252095" y="93687"/>
                  </a:lnTo>
                  <a:lnTo>
                    <a:pt x="246608" y="94348"/>
                  </a:lnTo>
                  <a:lnTo>
                    <a:pt x="240220" y="93687"/>
                  </a:lnTo>
                  <a:lnTo>
                    <a:pt x="234810" y="91325"/>
                  </a:lnTo>
                  <a:lnTo>
                    <a:pt x="232130" y="90157"/>
                  </a:lnTo>
                  <a:lnTo>
                    <a:pt x="225196" y="81508"/>
                  </a:lnTo>
                  <a:lnTo>
                    <a:pt x="222250" y="65430"/>
                  </a:lnTo>
                  <a:lnTo>
                    <a:pt x="225628" y="48717"/>
                  </a:lnTo>
                  <a:lnTo>
                    <a:pt x="233286" y="40132"/>
                  </a:lnTo>
                  <a:lnTo>
                    <a:pt x="234835" y="39535"/>
                  </a:lnTo>
                  <a:lnTo>
                    <a:pt x="241515" y="36969"/>
                  </a:lnTo>
                  <a:lnTo>
                    <a:pt x="246608" y="36512"/>
                  </a:lnTo>
                  <a:lnTo>
                    <a:pt x="252095" y="37185"/>
                  </a:lnTo>
                  <a:lnTo>
                    <a:pt x="259727" y="40703"/>
                  </a:lnTo>
                  <a:lnTo>
                    <a:pt x="266496" y="49364"/>
                  </a:lnTo>
                  <a:lnTo>
                    <a:pt x="269430" y="65430"/>
                  </a:lnTo>
                  <a:lnTo>
                    <a:pt x="269430" y="34798"/>
                  </a:lnTo>
                  <a:lnTo>
                    <a:pt x="260832" y="28397"/>
                  </a:lnTo>
                  <a:lnTo>
                    <a:pt x="248145" y="25844"/>
                  </a:lnTo>
                  <a:lnTo>
                    <a:pt x="238963" y="27343"/>
                  </a:lnTo>
                  <a:lnTo>
                    <a:pt x="231762" y="30975"/>
                  </a:lnTo>
                  <a:lnTo>
                    <a:pt x="226288" y="35471"/>
                  </a:lnTo>
                  <a:lnTo>
                    <a:pt x="222250" y="39535"/>
                  </a:lnTo>
                  <a:lnTo>
                    <a:pt x="222250" y="1485"/>
                  </a:lnTo>
                  <a:lnTo>
                    <a:pt x="220764" y="0"/>
                  </a:lnTo>
                  <a:lnTo>
                    <a:pt x="214655" y="0"/>
                  </a:lnTo>
                  <a:lnTo>
                    <a:pt x="211582" y="1485"/>
                  </a:lnTo>
                  <a:lnTo>
                    <a:pt x="211582" y="103479"/>
                  </a:lnTo>
                  <a:lnTo>
                    <a:pt x="213118" y="105016"/>
                  </a:lnTo>
                  <a:lnTo>
                    <a:pt x="219227" y="105016"/>
                  </a:lnTo>
                  <a:lnTo>
                    <a:pt x="222250" y="103479"/>
                  </a:lnTo>
                  <a:lnTo>
                    <a:pt x="222250" y="91325"/>
                  </a:lnTo>
                  <a:lnTo>
                    <a:pt x="226288" y="96024"/>
                  </a:lnTo>
                  <a:lnTo>
                    <a:pt x="231762" y="100444"/>
                  </a:lnTo>
                  <a:lnTo>
                    <a:pt x="238963" y="103733"/>
                  </a:lnTo>
                  <a:lnTo>
                    <a:pt x="248145" y="105016"/>
                  </a:lnTo>
                  <a:lnTo>
                    <a:pt x="261480" y="102260"/>
                  </a:lnTo>
                  <a:lnTo>
                    <a:pt x="271538" y="94348"/>
                  </a:lnTo>
                  <a:lnTo>
                    <a:pt x="277876" y="81902"/>
                  </a:lnTo>
                  <a:lnTo>
                    <a:pt x="280098" y="65430"/>
                  </a:lnTo>
                  <a:close/>
                </a:path>
              </a:pathLst>
            </a:custGeom>
            <a:solidFill>
              <a:srgbClr val="4D4D4F"/>
            </a:solidFill>
          </p:spPr>
          <p:txBody>
            <a:bodyPr wrap="square" lIns="0" tIns="0" rIns="0" bIns="0" rtlCol="0"/>
            <a:lstStyle/>
            <a:p>
              <a:endParaRPr/>
            </a:p>
          </p:txBody>
        </p:sp>
        <p:pic>
          <p:nvPicPr>
            <p:cNvPr id="22" name="object 22"/>
            <p:cNvPicPr/>
            <p:nvPr/>
          </p:nvPicPr>
          <p:blipFill>
            <a:blip r:embed="rId16" cstate="print"/>
            <a:stretch>
              <a:fillRect/>
            </a:stretch>
          </p:blipFill>
          <p:spPr>
            <a:xfrm>
              <a:off x="1003147" y="3153409"/>
              <a:ext cx="1178280" cy="115900"/>
            </a:xfrm>
            <a:prstGeom prst="rect">
              <a:avLst/>
            </a:prstGeom>
          </p:spPr>
        </p:pic>
      </p:grpSp>
      <p:pic>
        <p:nvPicPr>
          <p:cNvPr id="23" name="object 23"/>
          <p:cNvPicPr/>
          <p:nvPr/>
        </p:nvPicPr>
        <p:blipFill>
          <a:blip r:embed="rId17" cstate="print"/>
          <a:stretch>
            <a:fillRect/>
          </a:stretch>
        </p:blipFill>
        <p:spPr>
          <a:xfrm>
            <a:off x="840282" y="3420020"/>
            <a:ext cx="418604" cy="120256"/>
          </a:xfrm>
          <a:prstGeom prst="rect">
            <a:avLst/>
          </a:prstGeom>
        </p:spPr>
      </p:pic>
      <p:pic>
        <p:nvPicPr>
          <p:cNvPr id="24" name="object 24"/>
          <p:cNvPicPr/>
          <p:nvPr/>
        </p:nvPicPr>
        <p:blipFill>
          <a:blip r:embed="rId18" cstate="print"/>
          <a:stretch>
            <a:fillRect/>
          </a:stretch>
        </p:blipFill>
        <p:spPr>
          <a:xfrm>
            <a:off x="1342631" y="3418484"/>
            <a:ext cx="1802358" cy="121793"/>
          </a:xfrm>
          <a:prstGeom prst="rect">
            <a:avLst/>
          </a:prstGeom>
        </p:spPr>
      </p:pic>
      <p:pic>
        <p:nvPicPr>
          <p:cNvPr id="25" name="object 25"/>
          <p:cNvPicPr/>
          <p:nvPr/>
        </p:nvPicPr>
        <p:blipFill>
          <a:blip r:embed="rId19" cstate="print"/>
          <a:stretch>
            <a:fillRect/>
          </a:stretch>
        </p:blipFill>
        <p:spPr>
          <a:xfrm>
            <a:off x="3233292" y="3420020"/>
            <a:ext cx="3259137" cy="120256"/>
          </a:xfrm>
          <a:prstGeom prst="rect">
            <a:avLst/>
          </a:prstGeom>
        </p:spPr>
      </p:pic>
      <p:pic>
        <p:nvPicPr>
          <p:cNvPr id="26" name="object 26"/>
          <p:cNvPicPr/>
          <p:nvPr/>
        </p:nvPicPr>
        <p:blipFill>
          <a:blip r:embed="rId20" cstate="print"/>
          <a:stretch>
            <a:fillRect/>
          </a:stretch>
        </p:blipFill>
        <p:spPr>
          <a:xfrm>
            <a:off x="6576174" y="3421557"/>
            <a:ext cx="243573" cy="117182"/>
          </a:xfrm>
          <a:prstGeom prst="rect">
            <a:avLst/>
          </a:prstGeom>
        </p:spPr>
      </p:pic>
      <p:pic>
        <p:nvPicPr>
          <p:cNvPr id="27" name="object 27"/>
          <p:cNvPicPr/>
          <p:nvPr/>
        </p:nvPicPr>
        <p:blipFill>
          <a:blip r:embed="rId21" cstate="print"/>
          <a:stretch>
            <a:fillRect/>
          </a:stretch>
        </p:blipFill>
        <p:spPr>
          <a:xfrm>
            <a:off x="724598" y="3690988"/>
            <a:ext cx="3469233" cy="118719"/>
          </a:xfrm>
          <a:prstGeom prst="rect">
            <a:avLst/>
          </a:prstGeom>
        </p:spPr>
      </p:pic>
      <p:pic>
        <p:nvPicPr>
          <p:cNvPr id="28" name="object 28"/>
          <p:cNvPicPr/>
          <p:nvPr/>
        </p:nvPicPr>
        <p:blipFill>
          <a:blip r:embed="rId22" cstate="print"/>
          <a:stretch>
            <a:fillRect/>
          </a:stretch>
        </p:blipFill>
        <p:spPr>
          <a:xfrm>
            <a:off x="4279061" y="3690988"/>
            <a:ext cx="2533053" cy="118719"/>
          </a:xfrm>
          <a:prstGeom prst="rect">
            <a:avLst/>
          </a:prstGeom>
        </p:spPr>
      </p:pic>
      <p:grpSp>
        <p:nvGrpSpPr>
          <p:cNvPr id="29" name="object 29"/>
          <p:cNvGrpSpPr/>
          <p:nvPr/>
        </p:nvGrpSpPr>
        <p:grpSpPr>
          <a:xfrm>
            <a:off x="721563" y="3958932"/>
            <a:ext cx="5711825" cy="120650"/>
            <a:chOff x="721563" y="3958932"/>
            <a:chExt cx="5711825" cy="120650"/>
          </a:xfrm>
        </p:grpSpPr>
        <p:pic>
          <p:nvPicPr>
            <p:cNvPr id="30" name="object 30"/>
            <p:cNvPicPr/>
            <p:nvPr/>
          </p:nvPicPr>
          <p:blipFill>
            <a:blip r:embed="rId23" cstate="print"/>
            <a:stretch>
              <a:fillRect/>
            </a:stretch>
          </p:blipFill>
          <p:spPr>
            <a:xfrm>
              <a:off x="721563" y="3960418"/>
              <a:ext cx="2625877" cy="118757"/>
            </a:xfrm>
            <a:prstGeom prst="rect">
              <a:avLst/>
            </a:prstGeom>
          </p:spPr>
        </p:pic>
        <p:pic>
          <p:nvPicPr>
            <p:cNvPr id="31" name="object 31"/>
            <p:cNvPicPr/>
            <p:nvPr/>
          </p:nvPicPr>
          <p:blipFill>
            <a:blip r:embed="rId24" cstate="print"/>
            <a:stretch>
              <a:fillRect/>
            </a:stretch>
          </p:blipFill>
          <p:spPr>
            <a:xfrm>
              <a:off x="3368776" y="3958932"/>
              <a:ext cx="3064319" cy="120243"/>
            </a:xfrm>
            <a:prstGeom prst="rect">
              <a:avLst/>
            </a:prstGeom>
          </p:spPr>
        </p:pic>
      </p:grpSp>
      <p:pic>
        <p:nvPicPr>
          <p:cNvPr id="32" name="object 32"/>
          <p:cNvPicPr/>
          <p:nvPr/>
        </p:nvPicPr>
        <p:blipFill>
          <a:blip r:embed="rId25" cstate="print"/>
          <a:stretch>
            <a:fillRect/>
          </a:stretch>
        </p:blipFill>
        <p:spPr>
          <a:xfrm>
            <a:off x="6516789" y="3963491"/>
            <a:ext cx="289217" cy="111125"/>
          </a:xfrm>
          <a:prstGeom prst="rect">
            <a:avLst/>
          </a:prstGeom>
        </p:spPr>
      </p:pic>
      <p:pic>
        <p:nvPicPr>
          <p:cNvPr id="33" name="object 33"/>
          <p:cNvPicPr/>
          <p:nvPr/>
        </p:nvPicPr>
        <p:blipFill>
          <a:blip r:embed="rId26" cstate="print"/>
          <a:stretch>
            <a:fillRect/>
          </a:stretch>
        </p:blipFill>
        <p:spPr>
          <a:xfrm>
            <a:off x="713930" y="4229849"/>
            <a:ext cx="2432596" cy="118757"/>
          </a:xfrm>
          <a:prstGeom prst="rect">
            <a:avLst/>
          </a:prstGeom>
        </p:spPr>
      </p:pic>
      <p:pic>
        <p:nvPicPr>
          <p:cNvPr id="34" name="object 34"/>
          <p:cNvPicPr/>
          <p:nvPr/>
        </p:nvPicPr>
        <p:blipFill>
          <a:blip r:embed="rId27" cstate="print"/>
          <a:stretch>
            <a:fillRect/>
          </a:stretch>
        </p:blipFill>
        <p:spPr>
          <a:xfrm>
            <a:off x="3239389" y="4229849"/>
            <a:ext cx="2198141" cy="118757"/>
          </a:xfrm>
          <a:prstGeom prst="rect">
            <a:avLst/>
          </a:prstGeom>
        </p:spPr>
      </p:pic>
      <p:pic>
        <p:nvPicPr>
          <p:cNvPr id="35" name="object 35"/>
          <p:cNvPicPr/>
          <p:nvPr/>
        </p:nvPicPr>
        <p:blipFill>
          <a:blip r:embed="rId28" cstate="print"/>
          <a:stretch>
            <a:fillRect/>
          </a:stretch>
        </p:blipFill>
        <p:spPr>
          <a:xfrm>
            <a:off x="5521223" y="4231385"/>
            <a:ext cx="1179766" cy="118757"/>
          </a:xfrm>
          <a:prstGeom prst="rect">
            <a:avLst/>
          </a:prstGeom>
        </p:spPr>
      </p:pic>
      <p:pic>
        <p:nvPicPr>
          <p:cNvPr id="36" name="object 36"/>
          <p:cNvPicPr/>
          <p:nvPr/>
        </p:nvPicPr>
        <p:blipFill>
          <a:blip r:embed="rId29" cstate="print"/>
          <a:stretch>
            <a:fillRect/>
          </a:stretch>
        </p:blipFill>
        <p:spPr>
          <a:xfrm>
            <a:off x="710907" y="4820487"/>
            <a:ext cx="6113411" cy="2877096"/>
          </a:xfrm>
          <a:prstGeom prst="rect">
            <a:avLst/>
          </a:prstGeom>
        </p:spPr>
      </p:pic>
      <p:grpSp>
        <p:nvGrpSpPr>
          <p:cNvPr id="37" name="object 37"/>
          <p:cNvGrpSpPr/>
          <p:nvPr/>
        </p:nvGrpSpPr>
        <p:grpSpPr>
          <a:xfrm>
            <a:off x="709358" y="5600"/>
            <a:ext cx="6842759" cy="717550"/>
            <a:chOff x="709358" y="5600"/>
            <a:chExt cx="6842759" cy="717550"/>
          </a:xfrm>
        </p:grpSpPr>
        <p:sp>
          <p:nvSpPr>
            <p:cNvPr id="38" name="object 38"/>
            <p:cNvSpPr/>
            <p:nvPr/>
          </p:nvSpPr>
          <p:spPr>
            <a:xfrm>
              <a:off x="1718614" y="5600"/>
              <a:ext cx="5833745" cy="717550"/>
            </a:xfrm>
            <a:custGeom>
              <a:avLst/>
              <a:gdLst/>
              <a:ahLst/>
              <a:cxnLst/>
              <a:rect l="l" t="t" r="r" b="b"/>
              <a:pathLst>
                <a:path w="5833745" h="717550">
                  <a:moveTo>
                    <a:pt x="0" y="716953"/>
                  </a:moveTo>
                  <a:lnTo>
                    <a:pt x="5833313" y="716953"/>
                  </a:lnTo>
                  <a:lnTo>
                    <a:pt x="5833313" y="0"/>
                  </a:lnTo>
                  <a:lnTo>
                    <a:pt x="0" y="0"/>
                  </a:lnTo>
                  <a:lnTo>
                    <a:pt x="0" y="716953"/>
                  </a:lnTo>
                  <a:close/>
                </a:path>
              </a:pathLst>
            </a:custGeom>
            <a:solidFill>
              <a:srgbClr val="CFECFC"/>
            </a:solidFill>
          </p:spPr>
          <p:txBody>
            <a:bodyPr wrap="square" lIns="0" tIns="0" rIns="0" bIns="0" rtlCol="0"/>
            <a:lstStyle/>
            <a:p>
              <a:endParaRPr/>
            </a:p>
          </p:txBody>
        </p:sp>
        <p:sp>
          <p:nvSpPr>
            <p:cNvPr id="39" name="object 39"/>
            <p:cNvSpPr/>
            <p:nvPr/>
          </p:nvSpPr>
          <p:spPr>
            <a:xfrm>
              <a:off x="1857171" y="393750"/>
              <a:ext cx="26034" cy="114300"/>
            </a:xfrm>
            <a:custGeom>
              <a:avLst/>
              <a:gdLst/>
              <a:ahLst/>
              <a:cxnLst/>
              <a:rect l="l" t="t" r="r" b="b"/>
              <a:pathLst>
                <a:path w="26035" h="114300">
                  <a:moveTo>
                    <a:pt x="21285" y="27431"/>
                  </a:moveTo>
                  <a:lnTo>
                    <a:pt x="6057" y="27431"/>
                  </a:lnTo>
                  <a:lnTo>
                    <a:pt x="0" y="21335"/>
                  </a:lnTo>
                  <a:lnTo>
                    <a:pt x="0" y="6095"/>
                  </a:lnTo>
                  <a:lnTo>
                    <a:pt x="6057" y="0"/>
                  </a:lnTo>
                  <a:lnTo>
                    <a:pt x="21285" y="0"/>
                  </a:lnTo>
                  <a:lnTo>
                    <a:pt x="25857" y="6095"/>
                  </a:lnTo>
                  <a:lnTo>
                    <a:pt x="25857" y="21335"/>
                  </a:lnTo>
                  <a:lnTo>
                    <a:pt x="21285" y="27431"/>
                  </a:lnTo>
                  <a:close/>
                </a:path>
                <a:path w="26035" h="114300">
                  <a:moveTo>
                    <a:pt x="21285" y="114198"/>
                  </a:moveTo>
                  <a:lnTo>
                    <a:pt x="6057" y="114198"/>
                  </a:lnTo>
                  <a:lnTo>
                    <a:pt x="0" y="108102"/>
                  </a:lnTo>
                  <a:lnTo>
                    <a:pt x="0" y="94411"/>
                  </a:lnTo>
                  <a:lnTo>
                    <a:pt x="6057" y="88303"/>
                  </a:lnTo>
                  <a:lnTo>
                    <a:pt x="21285" y="88303"/>
                  </a:lnTo>
                  <a:lnTo>
                    <a:pt x="25857" y="94411"/>
                  </a:lnTo>
                  <a:lnTo>
                    <a:pt x="25857" y="108102"/>
                  </a:lnTo>
                  <a:lnTo>
                    <a:pt x="21285" y="114198"/>
                  </a:lnTo>
                  <a:close/>
                </a:path>
              </a:pathLst>
            </a:custGeom>
            <a:solidFill>
              <a:srgbClr val="4D4D4F"/>
            </a:solidFill>
          </p:spPr>
          <p:txBody>
            <a:bodyPr wrap="square" lIns="0" tIns="0" rIns="0" bIns="0" rtlCol="0"/>
            <a:lstStyle/>
            <a:p>
              <a:endParaRPr/>
            </a:p>
          </p:txBody>
        </p:sp>
        <p:pic>
          <p:nvPicPr>
            <p:cNvPr id="40" name="object 40"/>
            <p:cNvPicPr/>
            <p:nvPr/>
          </p:nvPicPr>
          <p:blipFill>
            <a:blip r:embed="rId30" cstate="print"/>
            <a:stretch>
              <a:fillRect/>
            </a:stretch>
          </p:blipFill>
          <p:spPr>
            <a:xfrm>
              <a:off x="1965223" y="366369"/>
              <a:ext cx="1787131" cy="170497"/>
            </a:xfrm>
            <a:prstGeom prst="rect">
              <a:avLst/>
            </a:prstGeom>
          </p:spPr>
        </p:pic>
        <p:sp>
          <p:nvSpPr>
            <p:cNvPr id="41" name="object 41"/>
            <p:cNvSpPr/>
            <p:nvPr/>
          </p:nvSpPr>
          <p:spPr>
            <a:xfrm>
              <a:off x="709358" y="5600"/>
              <a:ext cx="1009650" cy="717550"/>
            </a:xfrm>
            <a:custGeom>
              <a:avLst/>
              <a:gdLst/>
              <a:ahLst/>
              <a:cxnLst/>
              <a:rect l="l" t="t" r="r" b="b"/>
              <a:pathLst>
                <a:path w="1009650" h="717550">
                  <a:moveTo>
                    <a:pt x="1009256" y="716953"/>
                  </a:moveTo>
                  <a:lnTo>
                    <a:pt x="0" y="716953"/>
                  </a:lnTo>
                  <a:lnTo>
                    <a:pt x="0" y="0"/>
                  </a:lnTo>
                  <a:lnTo>
                    <a:pt x="1009256" y="0"/>
                  </a:lnTo>
                  <a:lnTo>
                    <a:pt x="1009256" y="716953"/>
                  </a:lnTo>
                  <a:close/>
                </a:path>
              </a:pathLst>
            </a:custGeom>
            <a:solidFill>
              <a:srgbClr val="00B5F0"/>
            </a:solidFill>
          </p:spPr>
          <p:txBody>
            <a:bodyPr wrap="square" lIns="0" tIns="0" rIns="0" bIns="0" rtlCol="0"/>
            <a:lstStyle/>
            <a:p>
              <a:endParaRPr/>
            </a:p>
          </p:txBody>
        </p:sp>
        <p:pic>
          <p:nvPicPr>
            <p:cNvPr id="42" name="object 42"/>
            <p:cNvPicPr/>
            <p:nvPr/>
          </p:nvPicPr>
          <p:blipFill>
            <a:blip r:embed="rId31" cstate="print"/>
            <a:stretch>
              <a:fillRect/>
            </a:stretch>
          </p:blipFill>
          <p:spPr>
            <a:xfrm>
              <a:off x="893559" y="343547"/>
              <a:ext cx="196354" cy="194817"/>
            </a:xfrm>
            <a:prstGeom prst="rect">
              <a:avLst/>
            </a:prstGeom>
          </p:spPr>
        </p:pic>
        <p:pic>
          <p:nvPicPr>
            <p:cNvPr id="43" name="object 43"/>
            <p:cNvPicPr/>
            <p:nvPr/>
          </p:nvPicPr>
          <p:blipFill>
            <a:blip r:embed="rId32" cstate="print"/>
            <a:stretch>
              <a:fillRect/>
            </a:stretch>
          </p:blipFill>
          <p:spPr>
            <a:xfrm>
              <a:off x="1143203" y="300926"/>
              <a:ext cx="91325" cy="251180"/>
            </a:xfrm>
            <a:prstGeom prst="rect">
              <a:avLst/>
            </a:prstGeom>
          </p:spPr>
        </p:pic>
        <p:pic>
          <p:nvPicPr>
            <p:cNvPr id="44" name="object 44"/>
            <p:cNvPicPr/>
            <p:nvPr/>
          </p:nvPicPr>
          <p:blipFill>
            <a:blip r:embed="rId33" cstate="print"/>
            <a:stretch>
              <a:fillRect/>
            </a:stretch>
          </p:blipFill>
          <p:spPr>
            <a:xfrm>
              <a:off x="1339595" y="343547"/>
              <a:ext cx="193332" cy="196354"/>
            </a:xfrm>
            <a:prstGeom prst="rect">
              <a:avLst/>
            </a:prstGeom>
          </p:spPr>
        </p:pic>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81387" y="10151465"/>
            <a:ext cx="570865" cy="88900"/>
          </a:xfrm>
          <a:custGeom>
            <a:avLst/>
            <a:gdLst/>
            <a:ahLst/>
            <a:cxnLst/>
            <a:rect l="l" t="t" r="r" b="b"/>
            <a:pathLst>
              <a:path w="570864" h="88900">
                <a:moveTo>
                  <a:pt x="217690" y="41071"/>
                </a:moveTo>
                <a:lnTo>
                  <a:pt x="0" y="41071"/>
                </a:lnTo>
                <a:lnTo>
                  <a:pt x="0" y="47167"/>
                </a:lnTo>
                <a:lnTo>
                  <a:pt x="217690" y="47167"/>
                </a:lnTo>
                <a:lnTo>
                  <a:pt x="217690" y="41071"/>
                </a:lnTo>
                <a:close/>
              </a:path>
              <a:path w="570864" h="88900">
                <a:moveTo>
                  <a:pt x="313626" y="59385"/>
                </a:moveTo>
                <a:lnTo>
                  <a:pt x="286194" y="30467"/>
                </a:lnTo>
                <a:lnTo>
                  <a:pt x="277063" y="30467"/>
                </a:lnTo>
                <a:lnTo>
                  <a:pt x="274040" y="33489"/>
                </a:lnTo>
                <a:lnTo>
                  <a:pt x="270967" y="35026"/>
                </a:lnTo>
                <a:lnTo>
                  <a:pt x="272503" y="13690"/>
                </a:lnTo>
                <a:lnTo>
                  <a:pt x="272503" y="9131"/>
                </a:lnTo>
                <a:lnTo>
                  <a:pt x="309067" y="9131"/>
                </a:lnTo>
                <a:lnTo>
                  <a:pt x="309067" y="0"/>
                </a:lnTo>
                <a:lnTo>
                  <a:pt x="264909" y="0"/>
                </a:lnTo>
                <a:lnTo>
                  <a:pt x="263372" y="9131"/>
                </a:lnTo>
                <a:lnTo>
                  <a:pt x="260350" y="42621"/>
                </a:lnTo>
                <a:lnTo>
                  <a:pt x="260350" y="47180"/>
                </a:lnTo>
                <a:lnTo>
                  <a:pt x="267944" y="47180"/>
                </a:lnTo>
                <a:lnTo>
                  <a:pt x="272503" y="44157"/>
                </a:lnTo>
                <a:lnTo>
                  <a:pt x="277063" y="39585"/>
                </a:lnTo>
                <a:lnTo>
                  <a:pt x="283171" y="38049"/>
                </a:lnTo>
                <a:lnTo>
                  <a:pt x="284708" y="38049"/>
                </a:lnTo>
                <a:lnTo>
                  <a:pt x="290753" y="39243"/>
                </a:lnTo>
                <a:lnTo>
                  <a:pt x="296672" y="43014"/>
                </a:lnTo>
                <a:lnTo>
                  <a:pt x="301167" y="49631"/>
                </a:lnTo>
                <a:lnTo>
                  <a:pt x="302958" y="59385"/>
                </a:lnTo>
                <a:lnTo>
                  <a:pt x="301383" y="68262"/>
                </a:lnTo>
                <a:lnTo>
                  <a:pt x="297256" y="74422"/>
                </a:lnTo>
                <a:lnTo>
                  <a:pt x="291401" y="78016"/>
                </a:lnTo>
                <a:lnTo>
                  <a:pt x="284708" y="79171"/>
                </a:lnTo>
                <a:lnTo>
                  <a:pt x="277063" y="79171"/>
                </a:lnTo>
                <a:lnTo>
                  <a:pt x="270967" y="73075"/>
                </a:lnTo>
                <a:lnTo>
                  <a:pt x="267944" y="66979"/>
                </a:lnTo>
                <a:lnTo>
                  <a:pt x="266407" y="63944"/>
                </a:lnTo>
                <a:lnTo>
                  <a:pt x="266407" y="60871"/>
                </a:lnTo>
                <a:lnTo>
                  <a:pt x="261835" y="60871"/>
                </a:lnTo>
                <a:lnTo>
                  <a:pt x="257276" y="62407"/>
                </a:lnTo>
                <a:lnTo>
                  <a:pt x="257276" y="65430"/>
                </a:lnTo>
                <a:lnTo>
                  <a:pt x="258978" y="72237"/>
                </a:lnTo>
                <a:lnTo>
                  <a:pt x="264121" y="79743"/>
                </a:lnTo>
                <a:lnTo>
                  <a:pt x="272694" y="85813"/>
                </a:lnTo>
                <a:lnTo>
                  <a:pt x="284708" y="88303"/>
                </a:lnTo>
                <a:lnTo>
                  <a:pt x="295617" y="86360"/>
                </a:lnTo>
                <a:lnTo>
                  <a:pt x="304850" y="80695"/>
                </a:lnTo>
                <a:lnTo>
                  <a:pt x="305917" y="79171"/>
                </a:lnTo>
                <a:lnTo>
                  <a:pt x="311238" y="71615"/>
                </a:lnTo>
                <a:lnTo>
                  <a:pt x="313626" y="59385"/>
                </a:lnTo>
                <a:close/>
              </a:path>
              <a:path w="570864" h="88900">
                <a:moveTo>
                  <a:pt x="570865" y="41071"/>
                </a:moveTo>
                <a:lnTo>
                  <a:pt x="353174" y="41071"/>
                </a:lnTo>
                <a:lnTo>
                  <a:pt x="353174" y="47167"/>
                </a:lnTo>
                <a:lnTo>
                  <a:pt x="570865" y="47167"/>
                </a:lnTo>
                <a:lnTo>
                  <a:pt x="570865" y="41071"/>
                </a:lnTo>
                <a:close/>
              </a:path>
            </a:pathLst>
          </a:custGeom>
          <a:solidFill>
            <a:srgbClr val="4D4D4F"/>
          </a:solidFill>
        </p:spPr>
        <p:txBody>
          <a:bodyPr wrap="square" lIns="0" tIns="0" rIns="0" bIns="0" rtlCol="0"/>
          <a:lstStyle/>
          <a:p>
            <a:endParaRPr/>
          </a:p>
        </p:txBody>
      </p:sp>
      <p:sp>
        <p:nvSpPr>
          <p:cNvPr id="3" name="object 3"/>
          <p:cNvSpPr/>
          <p:nvPr/>
        </p:nvSpPr>
        <p:spPr>
          <a:xfrm>
            <a:off x="709358" y="1439570"/>
            <a:ext cx="6115050" cy="347345"/>
          </a:xfrm>
          <a:custGeom>
            <a:avLst/>
            <a:gdLst/>
            <a:ahLst/>
            <a:cxnLst/>
            <a:rect l="l" t="t" r="r" b="b"/>
            <a:pathLst>
              <a:path w="6115050" h="347344">
                <a:moveTo>
                  <a:pt x="6114948" y="347065"/>
                </a:moveTo>
                <a:lnTo>
                  <a:pt x="0" y="347065"/>
                </a:lnTo>
                <a:lnTo>
                  <a:pt x="0" y="0"/>
                </a:lnTo>
                <a:lnTo>
                  <a:pt x="6114948" y="0"/>
                </a:lnTo>
                <a:lnTo>
                  <a:pt x="6114948" y="347065"/>
                </a:lnTo>
                <a:close/>
              </a:path>
            </a:pathLst>
          </a:custGeom>
          <a:solidFill>
            <a:srgbClr val="E4F6FC"/>
          </a:solidFill>
        </p:spPr>
        <p:txBody>
          <a:bodyPr wrap="square" lIns="0" tIns="0" rIns="0" bIns="0" rtlCol="0"/>
          <a:lstStyle/>
          <a:p>
            <a:endParaRPr/>
          </a:p>
        </p:txBody>
      </p:sp>
      <p:graphicFrame>
        <p:nvGraphicFramePr>
          <p:cNvPr id="4" name="object 4"/>
          <p:cNvGraphicFramePr>
            <a:graphicFrameLocks noGrp="1"/>
          </p:cNvGraphicFramePr>
          <p:nvPr/>
        </p:nvGraphicFramePr>
        <p:xfrm>
          <a:off x="710901" y="1439544"/>
          <a:ext cx="6104254" cy="8510898"/>
        </p:xfrm>
        <a:graphic>
          <a:graphicData uri="http://schemas.openxmlformats.org/drawingml/2006/table">
            <a:tbl>
              <a:tblPr firstRow="1" bandRow="1">
                <a:tableStyleId>{2D5ABB26-0587-4C30-8999-92F81FD0307C}</a:tableStyleId>
              </a:tblPr>
              <a:tblGrid>
                <a:gridCol w="1256030">
                  <a:extLst>
                    <a:ext uri="{9D8B030D-6E8A-4147-A177-3AD203B41FA5}">
                      <a16:colId xmlns:a16="http://schemas.microsoft.com/office/drawing/2014/main" val="20000"/>
                    </a:ext>
                  </a:extLst>
                </a:gridCol>
                <a:gridCol w="1977389">
                  <a:extLst>
                    <a:ext uri="{9D8B030D-6E8A-4147-A177-3AD203B41FA5}">
                      <a16:colId xmlns:a16="http://schemas.microsoft.com/office/drawing/2014/main" val="20001"/>
                    </a:ext>
                  </a:extLst>
                </a:gridCol>
                <a:gridCol w="2870835">
                  <a:extLst>
                    <a:ext uri="{9D8B030D-6E8A-4147-A177-3AD203B41FA5}">
                      <a16:colId xmlns:a16="http://schemas.microsoft.com/office/drawing/2014/main" val="20002"/>
                    </a:ext>
                  </a:extLst>
                </a:gridCol>
              </a:tblGrid>
              <a:tr h="342265">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9525">
                      <a:solidFill>
                        <a:srgbClr val="4D4D4F"/>
                      </a:solidFill>
                      <a:prstDash val="solid"/>
                    </a:lnT>
                    <a:lnB w="12700">
                      <a:solidFill>
                        <a:srgbClr val="4D4D4F"/>
                      </a:solidFill>
                      <a:prstDash val="solid"/>
                    </a:lnB>
                    <a:solidFill>
                      <a:srgbClr val="E4F6FC"/>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9525">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9525">
                      <a:solidFill>
                        <a:srgbClr val="4D4D4F"/>
                      </a:solidFill>
                      <a:prstDash val="solid"/>
                    </a:lnT>
                    <a:lnB w="12700">
                      <a:solidFill>
                        <a:srgbClr val="4D4D4F"/>
                      </a:solidFill>
                      <a:prstDash val="solid"/>
                    </a:lnB>
                  </a:tcPr>
                </a:tc>
                <a:extLst>
                  <a:ext uri="{0D108BD9-81ED-4DB2-BD59-A6C34878D82A}">
                    <a16:rowId xmlns:a16="http://schemas.microsoft.com/office/drawing/2014/main" val="10000"/>
                  </a:ext>
                </a:extLst>
              </a:tr>
              <a:tr h="81661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12700">
                      <a:solidFill>
                        <a:srgbClr val="4D4D4F"/>
                      </a:solidFill>
                      <a:prstDash val="solid"/>
                    </a:lnT>
                    <a:lnB w="6350">
                      <a:solidFill>
                        <a:srgbClr val="4D4D4F"/>
                      </a:solidFill>
                      <a:prstDash val="solid"/>
                    </a:lnB>
                  </a:tcPr>
                </a:tc>
                <a:extLst>
                  <a:ext uri="{0D108BD9-81ED-4DB2-BD59-A6C34878D82A}">
                    <a16:rowId xmlns:a16="http://schemas.microsoft.com/office/drawing/2014/main" val="10001"/>
                  </a:ext>
                </a:extLst>
              </a:tr>
              <a:tr h="817244">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2"/>
                  </a:ext>
                </a:extLst>
              </a:tr>
              <a:tr h="817244">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3"/>
                  </a:ext>
                </a:extLst>
              </a:tr>
              <a:tr h="817244">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4"/>
                  </a:ext>
                </a:extLst>
              </a:tr>
              <a:tr h="815975">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5"/>
                  </a:ext>
                </a:extLst>
              </a:tr>
              <a:tr h="817244">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6"/>
                  </a:ext>
                </a:extLst>
              </a:tr>
              <a:tr h="817244">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7"/>
                  </a:ext>
                </a:extLst>
              </a:tr>
              <a:tr h="817244">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8"/>
                  </a:ext>
                </a:extLst>
              </a:tr>
              <a:tr h="817244">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9"/>
                  </a:ext>
                </a:extLst>
              </a:tr>
              <a:tr h="81534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12700">
                      <a:solidFill>
                        <a:srgbClr val="4D4D4F"/>
                      </a:solidFill>
                      <a:prstDash val="solid"/>
                    </a:lnB>
                  </a:tcPr>
                </a:tc>
                <a:extLst>
                  <a:ext uri="{0D108BD9-81ED-4DB2-BD59-A6C34878D82A}">
                    <a16:rowId xmlns:a16="http://schemas.microsoft.com/office/drawing/2014/main" val="10010"/>
                  </a:ext>
                </a:extLst>
              </a:tr>
            </a:tbl>
          </a:graphicData>
        </a:graphic>
      </p:graphicFrame>
      <p:pic>
        <p:nvPicPr>
          <p:cNvPr id="5" name="object 5"/>
          <p:cNvPicPr/>
          <p:nvPr/>
        </p:nvPicPr>
        <p:blipFill>
          <a:blip r:embed="rId2" cstate="print"/>
          <a:stretch>
            <a:fillRect/>
          </a:stretch>
        </p:blipFill>
        <p:spPr>
          <a:xfrm>
            <a:off x="4107065" y="2664967"/>
            <a:ext cx="2523921" cy="120256"/>
          </a:xfrm>
          <a:prstGeom prst="rect">
            <a:avLst/>
          </a:prstGeom>
        </p:spPr>
      </p:pic>
      <p:pic>
        <p:nvPicPr>
          <p:cNvPr id="6" name="object 6"/>
          <p:cNvPicPr/>
          <p:nvPr/>
        </p:nvPicPr>
        <p:blipFill>
          <a:blip r:embed="rId3" cstate="print"/>
          <a:stretch>
            <a:fillRect/>
          </a:stretch>
        </p:blipFill>
        <p:spPr>
          <a:xfrm>
            <a:off x="4107065" y="2855264"/>
            <a:ext cx="1006220" cy="117233"/>
          </a:xfrm>
          <a:prstGeom prst="rect">
            <a:avLst/>
          </a:prstGeom>
        </p:spPr>
      </p:pic>
      <p:pic>
        <p:nvPicPr>
          <p:cNvPr id="7" name="object 7"/>
          <p:cNvPicPr/>
          <p:nvPr/>
        </p:nvPicPr>
        <p:blipFill>
          <a:blip r:embed="rId4" cstate="print"/>
          <a:stretch>
            <a:fillRect/>
          </a:stretch>
        </p:blipFill>
        <p:spPr>
          <a:xfrm>
            <a:off x="5200053" y="2855264"/>
            <a:ext cx="1427861" cy="118719"/>
          </a:xfrm>
          <a:prstGeom prst="rect">
            <a:avLst/>
          </a:prstGeom>
        </p:spPr>
      </p:pic>
      <p:pic>
        <p:nvPicPr>
          <p:cNvPr id="8" name="object 8"/>
          <p:cNvPicPr/>
          <p:nvPr/>
        </p:nvPicPr>
        <p:blipFill>
          <a:blip r:embed="rId5" cstate="print"/>
          <a:stretch>
            <a:fillRect/>
          </a:stretch>
        </p:blipFill>
        <p:spPr>
          <a:xfrm>
            <a:off x="4110088" y="3042487"/>
            <a:ext cx="1738464" cy="120256"/>
          </a:xfrm>
          <a:prstGeom prst="rect">
            <a:avLst/>
          </a:prstGeom>
        </p:spPr>
      </p:pic>
      <p:grpSp>
        <p:nvGrpSpPr>
          <p:cNvPr id="9" name="object 9"/>
          <p:cNvGrpSpPr/>
          <p:nvPr/>
        </p:nvGrpSpPr>
        <p:grpSpPr>
          <a:xfrm>
            <a:off x="5933782" y="3047059"/>
            <a:ext cx="393065" cy="109855"/>
            <a:chOff x="5933782" y="3047059"/>
            <a:chExt cx="393065" cy="109855"/>
          </a:xfrm>
        </p:grpSpPr>
        <p:pic>
          <p:nvPicPr>
            <p:cNvPr id="10" name="object 10"/>
            <p:cNvPicPr/>
            <p:nvPr/>
          </p:nvPicPr>
          <p:blipFill>
            <a:blip r:embed="rId6" cstate="print"/>
            <a:stretch>
              <a:fillRect/>
            </a:stretch>
          </p:blipFill>
          <p:spPr>
            <a:xfrm>
              <a:off x="5933782" y="3047059"/>
              <a:ext cx="100457" cy="109639"/>
            </a:xfrm>
            <a:prstGeom prst="rect">
              <a:avLst/>
            </a:prstGeom>
          </p:spPr>
        </p:pic>
        <p:pic>
          <p:nvPicPr>
            <p:cNvPr id="11" name="object 11"/>
            <p:cNvPicPr/>
            <p:nvPr/>
          </p:nvPicPr>
          <p:blipFill>
            <a:blip r:embed="rId7" cstate="print"/>
            <a:stretch>
              <a:fillRect/>
            </a:stretch>
          </p:blipFill>
          <p:spPr>
            <a:xfrm>
              <a:off x="6061620" y="3048596"/>
              <a:ext cx="91376" cy="108102"/>
            </a:xfrm>
            <a:prstGeom prst="rect">
              <a:avLst/>
            </a:prstGeom>
          </p:spPr>
        </p:pic>
        <p:pic>
          <p:nvPicPr>
            <p:cNvPr id="12" name="object 12"/>
            <p:cNvPicPr/>
            <p:nvPr/>
          </p:nvPicPr>
          <p:blipFill>
            <a:blip r:embed="rId8" cstate="print"/>
            <a:stretch>
              <a:fillRect/>
            </a:stretch>
          </p:blipFill>
          <p:spPr>
            <a:xfrm>
              <a:off x="6180391" y="3050133"/>
              <a:ext cx="146138" cy="106565"/>
            </a:xfrm>
            <a:prstGeom prst="rect">
              <a:avLst/>
            </a:prstGeom>
          </p:spPr>
        </p:pic>
      </p:grpSp>
      <p:pic>
        <p:nvPicPr>
          <p:cNvPr id="13" name="object 13"/>
          <p:cNvPicPr/>
          <p:nvPr/>
        </p:nvPicPr>
        <p:blipFill>
          <a:blip r:embed="rId9" cstate="print"/>
          <a:stretch>
            <a:fillRect/>
          </a:stretch>
        </p:blipFill>
        <p:spPr>
          <a:xfrm>
            <a:off x="6410223" y="3044037"/>
            <a:ext cx="228358" cy="118706"/>
          </a:xfrm>
          <a:prstGeom prst="rect">
            <a:avLst/>
          </a:prstGeom>
        </p:spPr>
      </p:pic>
      <p:pic>
        <p:nvPicPr>
          <p:cNvPr id="14" name="object 14"/>
          <p:cNvPicPr/>
          <p:nvPr/>
        </p:nvPicPr>
        <p:blipFill>
          <a:blip r:embed="rId10" cstate="print"/>
          <a:stretch>
            <a:fillRect/>
          </a:stretch>
        </p:blipFill>
        <p:spPr>
          <a:xfrm>
            <a:off x="4107065" y="3232797"/>
            <a:ext cx="2385364" cy="118706"/>
          </a:xfrm>
          <a:prstGeom prst="rect">
            <a:avLst/>
          </a:prstGeom>
        </p:spPr>
      </p:pic>
      <p:pic>
        <p:nvPicPr>
          <p:cNvPr id="15" name="object 15"/>
          <p:cNvPicPr/>
          <p:nvPr/>
        </p:nvPicPr>
        <p:blipFill>
          <a:blip r:embed="rId11" cstate="print"/>
          <a:stretch>
            <a:fillRect/>
          </a:stretch>
        </p:blipFill>
        <p:spPr>
          <a:xfrm>
            <a:off x="2118969" y="2841574"/>
            <a:ext cx="1651685" cy="331838"/>
          </a:xfrm>
          <a:prstGeom prst="rect">
            <a:avLst/>
          </a:prstGeom>
        </p:spPr>
      </p:pic>
      <p:pic>
        <p:nvPicPr>
          <p:cNvPr id="16" name="object 16"/>
          <p:cNvPicPr/>
          <p:nvPr/>
        </p:nvPicPr>
        <p:blipFill>
          <a:blip r:embed="rId12" cstate="print"/>
          <a:stretch>
            <a:fillRect/>
          </a:stretch>
        </p:blipFill>
        <p:spPr>
          <a:xfrm>
            <a:off x="998588" y="2937471"/>
            <a:ext cx="156819" cy="150710"/>
          </a:xfrm>
          <a:prstGeom prst="rect">
            <a:avLst/>
          </a:prstGeom>
        </p:spPr>
      </p:pic>
      <p:sp>
        <p:nvSpPr>
          <p:cNvPr id="17" name="object 17"/>
          <p:cNvSpPr/>
          <p:nvPr/>
        </p:nvSpPr>
        <p:spPr>
          <a:xfrm>
            <a:off x="1175194" y="2996856"/>
            <a:ext cx="160020" cy="24765"/>
          </a:xfrm>
          <a:custGeom>
            <a:avLst/>
            <a:gdLst/>
            <a:ahLst/>
            <a:cxnLst/>
            <a:rect l="l" t="t" r="r" b="b"/>
            <a:pathLst>
              <a:path w="160019" h="24764">
                <a:moveTo>
                  <a:pt x="159842" y="24358"/>
                </a:moveTo>
                <a:lnTo>
                  <a:pt x="0" y="24358"/>
                </a:lnTo>
                <a:lnTo>
                  <a:pt x="0" y="0"/>
                </a:lnTo>
                <a:lnTo>
                  <a:pt x="159842" y="0"/>
                </a:lnTo>
                <a:lnTo>
                  <a:pt x="159842" y="24358"/>
                </a:lnTo>
                <a:close/>
              </a:path>
            </a:pathLst>
          </a:custGeom>
          <a:solidFill>
            <a:srgbClr val="00B5F0"/>
          </a:solidFill>
        </p:spPr>
        <p:txBody>
          <a:bodyPr wrap="square" lIns="0" tIns="0" rIns="0" bIns="0" rtlCol="0"/>
          <a:lstStyle/>
          <a:p>
            <a:endParaRPr/>
          </a:p>
        </p:txBody>
      </p:sp>
      <p:sp>
        <p:nvSpPr>
          <p:cNvPr id="18" name="object 18"/>
          <p:cNvSpPr/>
          <p:nvPr/>
        </p:nvSpPr>
        <p:spPr>
          <a:xfrm>
            <a:off x="1353299" y="2943567"/>
            <a:ext cx="156845" cy="141605"/>
          </a:xfrm>
          <a:custGeom>
            <a:avLst/>
            <a:gdLst/>
            <a:ahLst/>
            <a:cxnLst/>
            <a:rect l="l" t="t" r="r" b="b"/>
            <a:pathLst>
              <a:path w="156844" h="141605">
                <a:moveTo>
                  <a:pt x="109217" y="79133"/>
                </a:moveTo>
                <a:lnTo>
                  <a:pt x="73063" y="79133"/>
                </a:lnTo>
                <a:lnTo>
                  <a:pt x="81696" y="73367"/>
                </a:lnTo>
                <a:lnTo>
                  <a:pt x="93041" y="64877"/>
                </a:lnTo>
                <a:lnTo>
                  <a:pt x="105808" y="53244"/>
                </a:lnTo>
                <a:lnTo>
                  <a:pt x="118706" y="38049"/>
                </a:lnTo>
                <a:lnTo>
                  <a:pt x="120243" y="34975"/>
                </a:lnTo>
                <a:lnTo>
                  <a:pt x="126352" y="27393"/>
                </a:lnTo>
                <a:lnTo>
                  <a:pt x="126352" y="22821"/>
                </a:lnTo>
                <a:lnTo>
                  <a:pt x="4559" y="22821"/>
                </a:lnTo>
                <a:lnTo>
                  <a:pt x="0" y="18262"/>
                </a:lnTo>
                <a:lnTo>
                  <a:pt x="0" y="0"/>
                </a:lnTo>
                <a:lnTo>
                  <a:pt x="147637" y="0"/>
                </a:lnTo>
                <a:lnTo>
                  <a:pt x="156756" y="1498"/>
                </a:lnTo>
                <a:lnTo>
                  <a:pt x="156756" y="13690"/>
                </a:lnTo>
                <a:lnTo>
                  <a:pt x="152718" y="28442"/>
                </a:lnTo>
                <a:lnTo>
                  <a:pt x="140408" y="48320"/>
                </a:lnTo>
                <a:lnTo>
                  <a:pt x="119530" y="71051"/>
                </a:lnTo>
                <a:lnTo>
                  <a:pt x="109217" y="79133"/>
                </a:lnTo>
                <a:close/>
              </a:path>
              <a:path w="156844" h="141605">
                <a:moveTo>
                  <a:pt x="109588" y="141541"/>
                </a:moveTo>
                <a:lnTo>
                  <a:pt x="97421" y="141541"/>
                </a:lnTo>
                <a:lnTo>
                  <a:pt x="95884" y="140055"/>
                </a:lnTo>
                <a:lnTo>
                  <a:pt x="86766" y="129387"/>
                </a:lnTo>
                <a:lnTo>
                  <a:pt x="75285" y="116206"/>
                </a:lnTo>
                <a:lnTo>
                  <a:pt x="64674" y="105029"/>
                </a:lnTo>
                <a:lnTo>
                  <a:pt x="52930" y="93851"/>
                </a:lnTo>
                <a:lnTo>
                  <a:pt x="38049" y="80670"/>
                </a:lnTo>
                <a:lnTo>
                  <a:pt x="28917" y="73075"/>
                </a:lnTo>
                <a:lnTo>
                  <a:pt x="27381" y="71539"/>
                </a:lnTo>
                <a:lnTo>
                  <a:pt x="27381" y="60871"/>
                </a:lnTo>
                <a:lnTo>
                  <a:pt x="33477" y="53289"/>
                </a:lnTo>
                <a:lnTo>
                  <a:pt x="42608" y="53289"/>
                </a:lnTo>
                <a:lnTo>
                  <a:pt x="45631" y="54775"/>
                </a:lnTo>
                <a:lnTo>
                  <a:pt x="48717" y="57848"/>
                </a:lnTo>
                <a:lnTo>
                  <a:pt x="52514" y="60308"/>
                </a:lnTo>
                <a:lnTo>
                  <a:pt x="58604" y="65066"/>
                </a:lnTo>
                <a:lnTo>
                  <a:pt x="65838" y="71539"/>
                </a:lnTo>
                <a:lnTo>
                  <a:pt x="73063" y="79133"/>
                </a:lnTo>
                <a:lnTo>
                  <a:pt x="109217" y="79133"/>
                </a:lnTo>
                <a:lnTo>
                  <a:pt x="89789" y="94361"/>
                </a:lnTo>
                <a:lnTo>
                  <a:pt x="109588" y="114160"/>
                </a:lnTo>
                <a:lnTo>
                  <a:pt x="114147" y="120256"/>
                </a:lnTo>
                <a:lnTo>
                  <a:pt x="115684" y="123278"/>
                </a:lnTo>
                <a:lnTo>
                  <a:pt x="115684" y="133946"/>
                </a:lnTo>
                <a:lnTo>
                  <a:pt x="109588" y="141541"/>
                </a:lnTo>
                <a:close/>
              </a:path>
            </a:pathLst>
          </a:custGeom>
          <a:solidFill>
            <a:srgbClr val="00B5F0"/>
          </a:solidFill>
        </p:spPr>
        <p:txBody>
          <a:bodyPr wrap="square" lIns="0" tIns="0" rIns="0" bIns="0" rtlCol="0"/>
          <a:lstStyle/>
          <a:p>
            <a:endParaRPr/>
          </a:p>
        </p:txBody>
      </p:sp>
      <p:sp>
        <p:nvSpPr>
          <p:cNvPr id="19" name="object 19"/>
          <p:cNvSpPr/>
          <p:nvPr/>
        </p:nvSpPr>
        <p:spPr>
          <a:xfrm>
            <a:off x="1595335" y="2928340"/>
            <a:ext cx="58419" cy="154305"/>
          </a:xfrm>
          <a:custGeom>
            <a:avLst/>
            <a:gdLst/>
            <a:ahLst/>
            <a:cxnLst/>
            <a:rect l="l" t="t" r="r" b="b"/>
            <a:pathLst>
              <a:path w="58419" h="154305">
                <a:moveTo>
                  <a:pt x="57848" y="153746"/>
                </a:moveTo>
                <a:lnTo>
                  <a:pt x="38049" y="153746"/>
                </a:lnTo>
                <a:lnTo>
                  <a:pt x="33489" y="150710"/>
                </a:lnTo>
                <a:lnTo>
                  <a:pt x="33489" y="48717"/>
                </a:lnTo>
                <a:lnTo>
                  <a:pt x="6108" y="48717"/>
                </a:lnTo>
                <a:lnTo>
                  <a:pt x="0" y="47180"/>
                </a:lnTo>
                <a:lnTo>
                  <a:pt x="0" y="31953"/>
                </a:lnTo>
                <a:lnTo>
                  <a:pt x="4571" y="30467"/>
                </a:lnTo>
                <a:lnTo>
                  <a:pt x="15227" y="28917"/>
                </a:lnTo>
                <a:lnTo>
                  <a:pt x="22607" y="26678"/>
                </a:lnTo>
                <a:lnTo>
                  <a:pt x="28717" y="22448"/>
                </a:lnTo>
                <a:lnTo>
                  <a:pt x="33404" y="16507"/>
                </a:lnTo>
                <a:lnTo>
                  <a:pt x="36512" y="9131"/>
                </a:lnTo>
                <a:lnTo>
                  <a:pt x="39585" y="0"/>
                </a:lnTo>
                <a:lnTo>
                  <a:pt x="54775" y="0"/>
                </a:lnTo>
                <a:lnTo>
                  <a:pt x="57848" y="4572"/>
                </a:lnTo>
                <a:lnTo>
                  <a:pt x="57848" y="153746"/>
                </a:lnTo>
                <a:close/>
              </a:path>
            </a:pathLst>
          </a:custGeom>
          <a:solidFill>
            <a:srgbClr val="00B5F0"/>
          </a:solidFill>
        </p:spPr>
        <p:txBody>
          <a:bodyPr wrap="square" lIns="0" tIns="0" rIns="0" bIns="0" rtlCol="0"/>
          <a:lstStyle/>
          <a:p>
            <a:endParaRPr/>
          </a:p>
        </p:txBody>
      </p:sp>
      <p:pic>
        <p:nvPicPr>
          <p:cNvPr id="20" name="object 20"/>
          <p:cNvPicPr/>
          <p:nvPr/>
        </p:nvPicPr>
        <p:blipFill>
          <a:blip r:embed="rId13" cstate="print"/>
          <a:stretch>
            <a:fillRect/>
          </a:stretch>
        </p:blipFill>
        <p:spPr>
          <a:xfrm>
            <a:off x="4107065" y="3575303"/>
            <a:ext cx="2531516" cy="120243"/>
          </a:xfrm>
          <a:prstGeom prst="rect">
            <a:avLst/>
          </a:prstGeom>
        </p:spPr>
      </p:pic>
      <p:pic>
        <p:nvPicPr>
          <p:cNvPr id="21" name="object 21"/>
          <p:cNvPicPr/>
          <p:nvPr/>
        </p:nvPicPr>
        <p:blipFill>
          <a:blip r:embed="rId14" cstate="print"/>
          <a:stretch>
            <a:fillRect/>
          </a:stretch>
        </p:blipFill>
        <p:spPr>
          <a:xfrm>
            <a:off x="4111625" y="3765600"/>
            <a:ext cx="1307604" cy="118719"/>
          </a:xfrm>
          <a:prstGeom prst="rect">
            <a:avLst/>
          </a:prstGeom>
        </p:spPr>
      </p:pic>
      <p:pic>
        <p:nvPicPr>
          <p:cNvPr id="22" name="object 22"/>
          <p:cNvPicPr/>
          <p:nvPr/>
        </p:nvPicPr>
        <p:blipFill>
          <a:blip r:embed="rId15" cstate="print"/>
          <a:stretch>
            <a:fillRect/>
          </a:stretch>
        </p:blipFill>
        <p:spPr>
          <a:xfrm>
            <a:off x="5505996" y="3765600"/>
            <a:ext cx="1132585" cy="118719"/>
          </a:xfrm>
          <a:prstGeom prst="rect">
            <a:avLst/>
          </a:prstGeom>
        </p:spPr>
      </p:pic>
      <p:pic>
        <p:nvPicPr>
          <p:cNvPr id="23" name="object 23"/>
          <p:cNvPicPr/>
          <p:nvPr/>
        </p:nvPicPr>
        <p:blipFill>
          <a:blip r:embed="rId16" cstate="print"/>
          <a:stretch>
            <a:fillRect/>
          </a:stretch>
        </p:blipFill>
        <p:spPr>
          <a:xfrm>
            <a:off x="4110088" y="3964977"/>
            <a:ext cx="162915" cy="101993"/>
          </a:xfrm>
          <a:prstGeom prst="rect">
            <a:avLst/>
          </a:prstGeom>
        </p:spPr>
      </p:pic>
      <p:pic>
        <p:nvPicPr>
          <p:cNvPr id="24" name="object 24"/>
          <p:cNvPicPr/>
          <p:nvPr/>
        </p:nvPicPr>
        <p:blipFill>
          <a:blip r:embed="rId17" cstate="print"/>
          <a:stretch>
            <a:fillRect/>
          </a:stretch>
        </p:blipFill>
        <p:spPr>
          <a:xfrm>
            <a:off x="4358233" y="3954309"/>
            <a:ext cx="1414170" cy="118770"/>
          </a:xfrm>
          <a:prstGeom prst="rect">
            <a:avLst/>
          </a:prstGeom>
        </p:spPr>
      </p:pic>
      <p:pic>
        <p:nvPicPr>
          <p:cNvPr id="25" name="object 25"/>
          <p:cNvPicPr/>
          <p:nvPr/>
        </p:nvPicPr>
        <p:blipFill>
          <a:blip r:embed="rId18" cstate="print"/>
          <a:stretch>
            <a:fillRect/>
          </a:stretch>
        </p:blipFill>
        <p:spPr>
          <a:xfrm>
            <a:off x="2115934" y="3659034"/>
            <a:ext cx="1564881" cy="331838"/>
          </a:xfrm>
          <a:prstGeom prst="rect">
            <a:avLst/>
          </a:prstGeom>
        </p:spPr>
      </p:pic>
      <p:pic>
        <p:nvPicPr>
          <p:cNvPr id="26" name="object 26"/>
          <p:cNvPicPr/>
          <p:nvPr/>
        </p:nvPicPr>
        <p:blipFill>
          <a:blip r:embed="rId19" cstate="print"/>
          <a:stretch>
            <a:fillRect/>
          </a:stretch>
        </p:blipFill>
        <p:spPr>
          <a:xfrm>
            <a:off x="998588" y="3753395"/>
            <a:ext cx="156819" cy="150710"/>
          </a:xfrm>
          <a:prstGeom prst="rect">
            <a:avLst/>
          </a:prstGeom>
        </p:spPr>
      </p:pic>
      <p:sp>
        <p:nvSpPr>
          <p:cNvPr id="27" name="object 27"/>
          <p:cNvSpPr/>
          <p:nvPr/>
        </p:nvSpPr>
        <p:spPr>
          <a:xfrm>
            <a:off x="1175194" y="3812781"/>
            <a:ext cx="160020" cy="24765"/>
          </a:xfrm>
          <a:custGeom>
            <a:avLst/>
            <a:gdLst/>
            <a:ahLst/>
            <a:cxnLst/>
            <a:rect l="l" t="t" r="r" b="b"/>
            <a:pathLst>
              <a:path w="160019" h="24764">
                <a:moveTo>
                  <a:pt x="159842" y="24358"/>
                </a:moveTo>
                <a:lnTo>
                  <a:pt x="0" y="24358"/>
                </a:lnTo>
                <a:lnTo>
                  <a:pt x="0" y="0"/>
                </a:lnTo>
                <a:lnTo>
                  <a:pt x="159842" y="0"/>
                </a:lnTo>
                <a:lnTo>
                  <a:pt x="159842" y="24358"/>
                </a:lnTo>
                <a:close/>
              </a:path>
            </a:pathLst>
          </a:custGeom>
          <a:solidFill>
            <a:srgbClr val="00B5F0"/>
          </a:solidFill>
        </p:spPr>
        <p:txBody>
          <a:bodyPr wrap="square" lIns="0" tIns="0" rIns="0" bIns="0" rtlCol="0"/>
          <a:lstStyle/>
          <a:p>
            <a:endParaRPr/>
          </a:p>
        </p:txBody>
      </p:sp>
      <p:sp>
        <p:nvSpPr>
          <p:cNvPr id="28" name="object 28"/>
          <p:cNvSpPr/>
          <p:nvPr/>
        </p:nvSpPr>
        <p:spPr>
          <a:xfrm>
            <a:off x="1353299" y="3759491"/>
            <a:ext cx="156845" cy="141605"/>
          </a:xfrm>
          <a:custGeom>
            <a:avLst/>
            <a:gdLst/>
            <a:ahLst/>
            <a:cxnLst/>
            <a:rect l="l" t="t" r="r" b="b"/>
            <a:pathLst>
              <a:path w="156844" h="141604">
                <a:moveTo>
                  <a:pt x="109235" y="79133"/>
                </a:moveTo>
                <a:lnTo>
                  <a:pt x="73063" y="79133"/>
                </a:lnTo>
                <a:lnTo>
                  <a:pt x="81696" y="73368"/>
                </a:lnTo>
                <a:lnTo>
                  <a:pt x="93041" y="64879"/>
                </a:lnTo>
                <a:lnTo>
                  <a:pt x="105808" y="53250"/>
                </a:lnTo>
                <a:lnTo>
                  <a:pt x="118706" y="38061"/>
                </a:lnTo>
                <a:lnTo>
                  <a:pt x="120243" y="35026"/>
                </a:lnTo>
                <a:lnTo>
                  <a:pt x="126352" y="27393"/>
                </a:lnTo>
                <a:lnTo>
                  <a:pt x="126352" y="22821"/>
                </a:lnTo>
                <a:lnTo>
                  <a:pt x="4559" y="22821"/>
                </a:lnTo>
                <a:lnTo>
                  <a:pt x="0" y="18262"/>
                </a:lnTo>
                <a:lnTo>
                  <a:pt x="0" y="0"/>
                </a:lnTo>
                <a:lnTo>
                  <a:pt x="147637" y="0"/>
                </a:lnTo>
                <a:lnTo>
                  <a:pt x="156756" y="1498"/>
                </a:lnTo>
                <a:lnTo>
                  <a:pt x="156756" y="13703"/>
                </a:lnTo>
                <a:lnTo>
                  <a:pt x="152718" y="28454"/>
                </a:lnTo>
                <a:lnTo>
                  <a:pt x="140408" y="48340"/>
                </a:lnTo>
                <a:lnTo>
                  <a:pt x="119530" y="71072"/>
                </a:lnTo>
                <a:lnTo>
                  <a:pt x="109235" y="79133"/>
                </a:lnTo>
                <a:close/>
              </a:path>
              <a:path w="156844" h="141604">
                <a:moveTo>
                  <a:pt x="109588" y="141592"/>
                </a:moveTo>
                <a:lnTo>
                  <a:pt x="97421" y="141592"/>
                </a:lnTo>
                <a:lnTo>
                  <a:pt x="95884" y="140055"/>
                </a:lnTo>
                <a:lnTo>
                  <a:pt x="86766" y="129387"/>
                </a:lnTo>
                <a:lnTo>
                  <a:pt x="75285" y="116206"/>
                </a:lnTo>
                <a:lnTo>
                  <a:pt x="64674" y="105028"/>
                </a:lnTo>
                <a:lnTo>
                  <a:pt x="52930" y="93851"/>
                </a:lnTo>
                <a:lnTo>
                  <a:pt x="38049" y="80670"/>
                </a:lnTo>
                <a:lnTo>
                  <a:pt x="28917" y="73075"/>
                </a:lnTo>
                <a:lnTo>
                  <a:pt x="27386" y="71544"/>
                </a:lnTo>
                <a:lnTo>
                  <a:pt x="27381" y="60871"/>
                </a:lnTo>
                <a:lnTo>
                  <a:pt x="33477" y="53289"/>
                </a:lnTo>
                <a:lnTo>
                  <a:pt x="42608" y="53289"/>
                </a:lnTo>
                <a:lnTo>
                  <a:pt x="45631" y="54775"/>
                </a:lnTo>
                <a:lnTo>
                  <a:pt x="48717" y="57848"/>
                </a:lnTo>
                <a:lnTo>
                  <a:pt x="52514" y="60329"/>
                </a:lnTo>
                <a:lnTo>
                  <a:pt x="58604" y="65085"/>
                </a:lnTo>
                <a:lnTo>
                  <a:pt x="65837" y="71544"/>
                </a:lnTo>
                <a:lnTo>
                  <a:pt x="73063" y="79133"/>
                </a:lnTo>
                <a:lnTo>
                  <a:pt x="109235" y="79133"/>
                </a:lnTo>
                <a:lnTo>
                  <a:pt x="89789" y="94360"/>
                </a:lnTo>
                <a:lnTo>
                  <a:pt x="109588" y="114160"/>
                </a:lnTo>
                <a:lnTo>
                  <a:pt x="114147" y="120256"/>
                </a:lnTo>
                <a:lnTo>
                  <a:pt x="115684" y="123278"/>
                </a:lnTo>
                <a:lnTo>
                  <a:pt x="115684" y="133946"/>
                </a:lnTo>
                <a:lnTo>
                  <a:pt x="109588" y="141592"/>
                </a:lnTo>
                <a:close/>
              </a:path>
            </a:pathLst>
          </a:custGeom>
          <a:solidFill>
            <a:srgbClr val="00B5F0"/>
          </a:solidFill>
        </p:spPr>
        <p:txBody>
          <a:bodyPr wrap="square" lIns="0" tIns="0" rIns="0" bIns="0" rtlCol="0"/>
          <a:lstStyle/>
          <a:p>
            <a:endParaRPr/>
          </a:p>
        </p:txBody>
      </p:sp>
      <p:pic>
        <p:nvPicPr>
          <p:cNvPr id="29" name="object 29"/>
          <p:cNvPicPr/>
          <p:nvPr/>
        </p:nvPicPr>
        <p:blipFill>
          <a:blip r:embed="rId20" cstate="print"/>
          <a:stretch>
            <a:fillRect/>
          </a:stretch>
        </p:blipFill>
        <p:spPr>
          <a:xfrm>
            <a:off x="1587703" y="3744264"/>
            <a:ext cx="97434" cy="149174"/>
          </a:xfrm>
          <a:prstGeom prst="rect">
            <a:avLst/>
          </a:prstGeom>
        </p:spPr>
      </p:pic>
      <p:grpSp>
        <p:nvGrpSpPr>
          <p:cNvPr id="30" name="object 30"/>
          <p:cNvGrpSpPr/>
          <p:nvPr/>
        </p:nvGrpSpPr>
        <p:grpSpPr>
          <a:xfrm>
            <a:off x="4110088" y="4391228"/>
            <a:ext cx="1606550" cy="120650"/>
            <a:chOff x="4110088" y="4391228"/>
            <a:chExt cx="1606550" cy="120650"/>
          </a:xfrm>
        </p:grpSpPr>
        <p:pic>
          <p:nvPicPr>
            <p:cNvPr id="31" name="object 31"/>
            <p:cNvPicPr/>
            <p:nvPr/>
          </p:nvPicPr>
          <p:blipFill>
            <a:blip r:embed="rId21" cstate="print"/>
            <a:stretch>
              <a:fillRect/>
            </a:stretch>
          </p:blipFill>
          <p:spPr>
            <a:xfrm>
              <a:off x="4110088" y="4397324"/>
              <a:ext cx="105067" cy="111125"/>
            </a:xfrm>
            <a:prstGeom prst="rect">
              <a:avLst/>
            </a:prstGeom>
          </p:spPr>
        </p:pic>
        <p:pic>
          <p:nvPicPr>
            <p:cNvPr id="32" name="object 32"/>
            <p:cNvPicPr/>
            <p:nvPr/>
          </p:nvPicPr>
          <p:blipFill>
            <a:blip r:embed="rId22" cstate="print"/>
            <a:stretch>
              <a:fillRect/>
            </a:stretch>
          </p:blipFill>
          <p:spPr>
            <a:xfrm>
              <a:off x="4247108" y="4404918"/>
              <a:ext cx="103530" cy="97434"/>
            </a:xfrm>
            <a:prstGeom prst="rect">
              <a:avLst/>
            </a:prstGeom>
          </p:spPr>
        </p:pic>
        <p:pic>
          <p:nvPicPr>
            <p:cNvPr id="33" name="object 33"/>
            <p:cNvPicPr/>
            <p:nvPr/>
          </p:nvPicPr>
          <p:blipFill>
            <a:blip r:embed="rId23" cstate="print"/>
            <a:stretch>
              <a:fillRect/>
            </a:stretch>
          </p:blipFill>
          <p:spPr>
            <a:xfrm>
              <a:off x="4376483" y="4395787"/>
              <a:ext cx="100469" cy="111125"/>
            </a:xfrm>
            <a:prstGeom prst="rect">
              <a:avLst/>
            </a:prstGeom>
          </p:spPr>
        </p:pic>
        <p:pic>
          <p:nvPicPr>
            <p:cNvPr id="34" name="object 34"/>
            <p:cNvPicPr/>
            <p:nvPr/>
          </p:nvPicPr>
          <p:blipFill>
            <a:blip r:embed="rId24" cstate="print"/>
            <a:stretch>
              <a:fillRect/>
            </a:stretch>
          </p:blipFill>
          <p:spPr>
            <a:xfrm>
              <a:off x="4502848" y="4391228"/>
              <a:ext cx="1213243" cy="120243"/>
            </a:xfrm>
            <a:prstGeom prst="rect">
              <a:avLst/>
            </a:prstGeom>
          </p:spPr>
        </p:pic>
      </p:grpSp>
      <p:pic>
        <p:nvPicPr>
          <p:cNvPr id="35" name="object 35"/>
          <p:cNvPicPr/>
          <p:nvPr/>
        </p:nvPicPr>
        <p:blipFill>
          <a:blip r:embed="rId25" cstate="print"/>
          <a:stretch>
            <a:fillRect/>
          </a:stretch>
        </p:blipFill>
        <p:spPr>
          <a:xfrm>
            <a:off x="5805881" y="4392764"/>
            <a:ext cx="822032" cy="118706"/>
          </a:xfrm>
          <a:prstGeom prst="rect">
            <a:avLst/>
          </a:prstGeom>
        </p:spPr>
      </p:pic>
      <p:grpSp>
        <p:nvGrpSpPr>
          <p:cNvPr id="36" name="object 36"/>
          <p:cNvGrpSpPr/>
          <p:nvPr/>
        </p:nvGrpSpPr>
        <p:grpSpPr>
          <a:xfrm>
            <a:off x="4110088" y="4579988"/>
            <a:ext cx="2531745" cy="118745"/>
            <a:chOff x="4110088" y="4579988"/>
            <a:chExt cx="2531745" cy="118745"/>
          </a:xfrm>
        </p:grpSpPr>
        <p:pic>
          <p:nvPicPr>
            <p:cNvPr id="37" name="object 37"/>
            <p:cNvPicPr/>
            <p:nvPr/>
          </p:nvPicPr>
          <p:blipFill>
            <a:blip r:embed="rId26" cstate="print"/>
            <a:stretch>
              <a:fillRect/>
            </a:stretch>
          </p:blipFill>
          <p:spPr>
            <a:xfrm>
              <a:off x="4110088" y="4586084"/>
              <a:ext cx="105067" cy="111125"/>
            </a:xfrm>
            <a:prstGeom prst="rect">
              <a:avLst/>
            </a:prstGeom>
          </p:spPr>
        </p:pic>
        <p:pic>
          <p:nvPicPr>
            <p:cNvPr id="38" name="object 38"/>
            <p:cNvPicPr/>
            <p:nvPr/>
          </p:nvPicPr>
          <p:blipFill>
            <a:blip r:embed="rId27" cstate="print"/>
            <a:stretch>
              <a:fillRect/>
            </a:stretch>
          </p:blipFill>
          <p:spPr>
            <a:xfrm>
              <a:off x="4242549" y="4593678"/>
              <a:ext cx="105016" cy="97434"/>
            </a:xfrm>
            <a:prstGeom prst="rect">
              <a:avLst/>
            </a:prstGeom>
          </p:spPr>
        </p:pic>
        <p:pic>
          <p:nvPicPr>
            <p:cNvPr id="39" name="object 39"/>
            <p:cNvPicPr/>
            <p:nvPr/>
          </p:nvPicPr>
          <p:blipFill>
            <a:blip r:embed="rId28" cstate="print"/>
            <a:stretch>
              <a:fillRect/>
            </a:stretch>
          </p:blipFill>
          <p:spPr>
            <a:xfrm>
              <a:off x="4367364" y="4584547"/>
              <a:ext cx="100457" cy="111125"/>
            </a:xfrm>
            <a:prstGeom prst="rect">
              <a:avLst/>
            </a:prstGeom>
          </p:spPr>
        </p:pic>
        <p:pic>
          <p:nvPicPr>
            <p:cNvPr id="40" name="object 40"/>
            <p:cNvPicPr/>
            <p:nvPr/>
          </p:nvPicPr>
          <p:blipFill>
            <a:blip r:embed="rId29" cstate="print"/>
            <a:stretch>
              <a:fillRect/>
            </a:stretch>
          </p:blipFill>
          <p:spPr>
            <a:xfrm>
              <a:off x="4490694" y="4579988"/>
              <a:ext cx="2150910" cy="118719"/>
            </a:xfrm>
            <a:prstGeom prst="rect">
              <a:avLst/>
            </a:prstGeom>
          </p:spPr>
        </p:pic>
      </p:grpSp>
      <p:pic>
        <p:nvPicPr>
          <p:cNvPr id="41" name="object 41"/>
          <p:cNvPicPr/>
          <p:nvPr/>
        </p:nvPicPr>
        <p:blipFill>
          <a:blip r:embed="rId30" cstate="print"/>
          <a:stretch>
            <a:fillRect/>
          </a:stretch>
        </p:blipFill>
        <p:spPr>
          <a:xfrm>
            <a:off x="4110088" y="4770284"/>
            <a:ext cx="785507" cy="118719"/>
          </a:xfrm>
          <a:prstGeom prst="rect">
            <a:avLst/>
          </a:prstGeom>
        </p:spPr>
      </p:pic>
      <p:pic>
        <p:nvPicPr>
          <p:cNvPr id="42" name="object 42"/>
          <p:cNvPicPr/>
          <p:nvPr/>
        </p:nvPicPr>
        <p:blipFill>
          <a:blip r:embed="rId31" cstate="print"/>
          <a:stretch>
            <a:fillRect/>
          </a:stretch>
        </p:blipFill>
        <p:spPr>
          <a:xfrm>
            <a:off x="4977803" y="4770284"/>
            <a:ext cx="1167561" cy="118719"/>
          </a:xfrm>
          <a:prstGeom prst="rect">
            <a:avLst/>
          </a:prstGeom>
        </p:spPr>
      </p:pic>
      <p:pic>
        <p:nvPicPr>
          <p:cNvPr id="43" name="object 43"/>
          <p:cNvPicPr/>
          <p:nvPr/>
        </p:nvPicPr>
        <p:blipFill>
          <a:blip r:embed="rId32" cstate="print"/>
          <a:stretch>
            <a:fillRect/>
          </a:stretch>
        </p:blipFill>
        <p:spPr>
          <a:xfrm>
            <a:off x="2117470" y="4471885"/>
            <a:ext cx="1348740" cy="334911"/>
          </a:xfrm>
          <a:prstGeom prst="rect">
            <a:avLst/>
          </a:prstGeom>
        </p:spPr>
      </p:pic>
      <p:pic>
        <p:nvPicPr>
          <p:cNvPr id="44" name="object 44"/>
          <p:cNvPicPr/>
          <p:nvPr/>
        </p:nvPicPr>
        <p:blipFill>
          <a:blip r:embed="rId33" cstate="print"/>
          <a:stretch>
            <a:fillRect/>
          </a:stretch>
        </p:blipFill>
        <p:spPr>
          <a:xfrm>
            <a:off x="998588" y="4569319"/>
            <a:ext cx="156819" cy="150710"/>
          </a:xfrm>
          <a:prstGeom prst="rect">
            <a:avLst/>
          </a:prstGeom>
        </p:spPr>
      </p:pic>
      <p:sp>
        <p:nvSpPr>
          <p:cNvPr id="45" name="object 45"/>
          <p:cNvSpPr/>
          <p:nvPr/>
        </p:nvSpPr>
        <p:spPr>
          <a:xfrm>
            <a:off x="1175194" y="4628705"/>
            <a:ext cx="160020" cy="24765"/>
          </a:xfrm>
          <a:custGeom>
            <a:avLst/>
            <a:gdLst/>
            <a:ahLst/>
            <a:cxnLst/>
            <a:rect l="l" t="t" r="r" b="b"/>
            <a:pathLst>
              <a:path w="160019" h="24764">
                <a:moveTo>
                  <a:pt x="159842" y="24358"/>
                </a:moveTo>
                <a:lnTo>
                  <a:pt x="0" y="24358"/>
                </a:lnTo>
                <a:lnTo>
                  <a:pt x="0" y="0"/>
                </a:lnTo>
                <a:lnTo>
                  <a:pt x="159842" y="0"/>
                </a:lnTo>
                <a:lnTo>
                  <a:pt x="159842" y="24358"/>
                </a:lnTo>
                <a:close/>
              </a:path>
            </a:pathLst>
          </a:custGeom>
          <a:solidFill>
            <a:srgbClr val="00B5F0"/>
          </a:solidFill>
        </p:spPr>
        <p:txBody>
          <a:bodyPr wrap="square" lIns="0" tIns="0" rIns="0" bIns="0" rtlCol="0"/>
          <a:lstStyle/>
          <a:p>
            <a:endParaRPr/>
          </a:p>
        </p:txBody>
      </p:sp>
      <p:sp>
        <p:nvSpPr>
          <p:cNvPr id="46" name="object 46"/>
          <p:cNvSpPr/>
          <p:nvPr/>
        </p:nvSpPr>
        <p:spPr>
          <a:xfrm>
            <a:off x="1353299" y="4575428"/>
            <a:ext cx="156845" cy="141605"/>
          </a:xfrm>
          <a:custGeom>
            <a:avLst/>
            <a:gdLst/>
            <a:ahLst/>
            <a:cxnLst/>
            <a:rect l="l" t="t" r="r" b="b"/>
            <a:pathLst>
              <a:path w="156844" h="141604">
                <a:moveTo>
                  <a:pt x="109170" y="79171"/>
                </a:moveTo>
                <a:lnTo>
                  <a:pt x="73063" y="79171"/>
                </a:lnTo>
                <a:lnTo>
                  <a:pt x="81696" y="73376"/>
                </a:lnTo>
                <a:lnTo>
                  <a:pt x="93041" y="64873"/>
                </a:lnTo>
                <a:lnTo>
                  <a:pt x="105808" y="53238"/>
                </a:lnTo>
                <a:lnTo>
                  <a:pt x="118706" y="38049"/>
                </a:lnTo>
                <a:lnTo>
                  <a:pt x="120243" y="35013"/>
                </a:lnTo>
                <a:lnTo>
                  <a:pt x="126352" y="27381"/>
                </a:lnTo>
                <a:lnTo>
                  <a:pt x="126352" y="22809"/>
                </a:lnTo>
                <a:lnTo>
                  <a:pt x="4559" y="22809"/>
                </a:lnTo>
                <a:lnTo>
                  <a:pt x="0" y="18249"/>
                </a:lnTo>
                <a:lnTo>
                  <a:pt x="0" y="0"/>
                </a:lnTo>
                <a:lnTo>
                  <a:pt x="147637" y="0"/>
                </a:lnTo>
                <a:lnTo>
                  <a:pt x="156756" y="1536"/>
                </a:lnTo>
                <a:lnTo>
                  <a:pt x="156756" y="13690"/>
                </a:lnTo>
                <a:lnTo>
                  <a:pt x="152718" y="28441"/>
                </a:lnTo>
                <a:lnTo>
                  <a:pt x="140408" y="48328"/>
                </a:lnTo>
                <a:lnTo>
                  <a:pt x="119530" y="71060"/>
                </a:lnTo>
                <a:lnTo>
                  <a:pt x="109170" y="79171"/>
                </a:lnTo>
                <a:close/>
              </a:path>
              <a:path w="156844" h="141604">
                <a:moveTo>
                  <a:pt x="109588" y="141579"/>
                </a:moveTo>
                <a:lnTo>
                  <a:pt x="97421" y="141579"/>
                </a:lnTo>
                <a:lnTo>
                  <a:pt x="95884" y="140042"/>
                </a:lnTo>
                <a:lnTo>
                  <a:pt x="86766" y="129374"/>
                </a:lnTo>
                <a:lnTo>
                  <a:pt x="75285" y="116194"/>
                </a:lnTo>
                <a:lnTo>
                  <a:pt x="64674" y="105016"/>
                </a:lnTo>
                <a:lnTo>
                  <a:pt x="52930" y="93838"/>
                </a:lnTo>
                <a:lnTo>
                  <a:pt x="38049" y="80657"/>
                </a:lnTo>
                <a:lnTo>
                  <a:pt x="28917" y="73063"/>
                </a:lnTo>
                <a:lnTo>
                  <a:pt x="27408" y="71553"/>
                </a:lnTo>
                <a:lnTo>
                  <a:pt x="27381" y="60858"/>
                </a:lnTo>
                <a:lnTo>
                  <a:pt x="33477" y="53276"/>
                </a:lnTo>
                <a:lnTo>
                  <a:pt x="42608" y="53276"/>
                </a:lnTo>
                <a:lnTo>
                  <a:pt x="45631" y="54813"/>
                </a:lnTo>
                <a:lnTo>
                  <a:pt x="48717" y="57835"/>
                </a:lnTo>
                <a:lnTo>
                  <a:pt x="52514" y="60317"/>
                </a:lnTo>
                <a:lnTo>
                  <a:pt x="58604" y="65079"/>
                </a:lnTo>
                <a:lnTo>
                  <a:pt x="65837" y="71553"/>
                </a:lnTo>
                <a:lnTo>
                  <a:pt x="73063" y="79171"/>
                </a:lnTo>
                <a:lnTo>
                  <a:pt x="109170" y="79171"/>
                </a:lnTo>
                <a:lnTo>
                  <a:pt x="89789" y="94348"/>
                </a:lnTo>
                <a:lnTo>
                  <a:pt x="109588" y="114147"/>
                </a:lnTo>
                <a:lnTo>
                  <a:pt x="114147" y="120243"/>
                </a:lnTo>
                <a:lnTo>
                  <a:pt x="115684" y="123278"/>
                </a:lnTo>
                <a:lnTo>
                  <a:pt x="115684" y="133934"/>
                </a:lnTo>
                <a:lnTo>
                  <a:pt x="109588" y="141579"/>
                </a:lnTo>
                <a:close/>
              </a:path>
            </a:pathLst>
          </a:custGeom>
          <a:solidFill>
            <a:srgbClr val="00B5F0"/>
          </a:solidFill>
        </p:spPr>
        <p:txBody>
          <a:bodyPr wrap="square" lIns="0" tIns="0" rIns="0" bIns="0" rtlCol="0"/>
          <a:lstStyle/>
          <a:p>
            <a:endParaRPr/>
          </a:p>
        </p:txBody>
      </p:sp>
      <p:pic>
        <p:nvPicPr>
          <p:cNvPr id="47" name="object 47"/>
          <p:cNvPicPr/>
          <p:nvPr/>
        </p:nvPicPr>
        <p:blipFill>
          <a:blip r:embed="rId34" cstate="print"/>
          <a:stretch>
            <a:fillRect/>
          </a:stretch>
        </p:blipFill>
        <p:spPr>
          <a:xfrm>
            <a:off x="1586204" y="4560188"/>
            <a:ext cx="98932" cy="153746"/>
          </a:xfrm>
          <a:prstGeom prst="rect">
            <a:avLst/>
          </a:prstGeom>
        </p:spPr>
      </p:pic>
      <p:pic>
        <p:nvPicPr>
          <p:cNvPr id="48" name="object 48"/>
          <p:cNvPicPr/>
          <p:nvPr/>
        </p:nvPicPr>
        <p:blipFill>
          <a:blip r:embed="rId35" cstate="print"/>
          <a:stretch>
            <a:fillRect/>
          </a:stretch>
        </p:blipFill>
        <p:spPr>
          <a:xfrm>
            <a:off x="4107065" y="5208689"/>
            <a:ext cx="1059497" cy="118706"/>
          </a:xfrm>
          <a:prstGeom prst="rect">
            <a:avLst/>
          </a:prstGeom>
        </p:spPr>
      </p:pic>
      <p:pic>
        <p:nvPicPr>
          <p:cNvPr id="49" name="object 49"/>
          <p:cNvPicPr/>
          <p:nvPr/>
        </p:nvPicPr>
        <p:blipFill>
          <a:blip r:embed="rId36" cstate="print"/>
          <a:stretch>
            <a:fillRect/>
          </a:stretch>
        </p:blipFill>
        <p:spPr>
          <a:xfrm>
            <a:off x="5253329" y="5208689"/>
            <a:ext cx="931621" cy="117221"/>
          </a:xfrm>
          <a:prstGeom prst="rect">
            <a:avLst/>
          </a:prstGeom>
        </p:spPr>
      </p:pic>
      <p:pic>
        <p:nvPicPr>
          <p:cNvPr id="50" name="object 50"/>
          <p:cNvPicPr/>
          <p:nvPr/>
        </p:nvPicPr>
        <p:blipFill>
          <a:blip r:embed="rId37" cstate="print"/>
          <a:stretch>
            <a:fillRect/>
          </a:stretch>
        </p:blipFill>
        <p:spPr>
          <a:xfrm>
            <a:off x="6271717" y="5208689"/>
            <a:ext cx="371424" cy="118706"/>
          </a:xfrm>
          <a:prstGeom prst="rect">
            <a:avLst/>
          </a:prstGeom>
        </p:spPr>
      </p:pic>
      <p:pic>
        <p:nvPicPr>
          <p:cNvPr id="51" name="object 51"/>
          <p:cNvPicPr/>
          <p:nvPr/>
        </p:nvPicPr>
        <p:blipFill>
          <a:blip r:embed="rId38" cstate="print"/>
          <a:stretch>
            <a:fillRect/>
          </a:stretch>
        </p:blipFill>
        <p:spPr>
          <a:xfrm>
            <a:off x="4107065" y="5394375"/>
            <a:ext cx="1695792" cy="121792"/>
          </a:xfrm>
          <a:prstGeom prst="rect">
            <a:avLst/>
          </a:prstGeom>
        </p:spPr>
      </p:pic>
      <p:pic>
        <p:nvPicPr>
          <p:cNvPr id="52" name="object 52"/>
          <p:cNvPicPr/>
          <p:nvPr/>
        </p:nvPicPr>
        <p:blipFill>
          <a:blip r:embed="rId39" cstate="print"/>
          <a:stretch>
            <a:fillRect/>
          </a:stretch>
        </p:blipFill>
        <p:spPr>
          <a:xfrm>
            <a:off x="5891161" y="5397448"/>
            <a:ext cx="745883" cy="118719"/>
          </a:xfrm>
          <a:prstGeom prst="rect">
            <a:avLst/>
          </a:prstGeom>
        </p:spPr>
      </p:pic>
      <p:pic>
        <p:nvPicPr>
          <p:cNvPr id="53" name="object 53"/>
          <p:cNvPicPr/>
          <p:nvPr/>
        </p:nvPicPr>
        <p:blipFill>
          <a:blip r:embed="rId40" cstate="print"/>
          <a:stretch>
            <a:fillRect/>
          </a:stretch>
        </p:blipFill>
        <p:spPr>
          <a:xfrm>
            <a:off x="4108602" y="5586209"/>
            <a:ext cx="672795" cy="118719"/>
          </a:xfrm>
          <a:prstGeom prst="rect">
            <a:avLst/>
          </a:prstGeom>
        </p:spPr>
      </p:pic>
      <p:pic>
        <p:nvPicPr>
          <p:cNvPr id="54" name="object 54"/>
          <p:cNvPicPr/>
          <p:nvPr/>
        </p:nvPicPr>
        <p:blipFill>
          <a:blip r:embed="rId41" cstate="print"/>
          <a:stretch>
            <a:fillRect/>
          </a:stretch>
        </p:blipFill>
        <p:spPr>
          <a:xfrm>
            <a:off x="2117470" y="5281764"/>
            <a:ext cx="1047305" cy="143065"/>
          </a:xfrm>
          <a:prstGeom prst="rect">
            <a:avLst/>
          </a:prstGeom>
        </p:spPr>
      </p:pic>
      <p:pic>
        <p:nvPicPr>
          <p:cNvPr id="55" name="object 55"/>
          <p:cNvPicPr/>
          <p:nvPr/>
        </p:nvPicPr>
        <p:blipFill>
          <a:blip r:embed="rId42" cstate="print"/>
          <a:stretch>
            <a:fillRect/>
          </a:stretch>
        </p:blipFill>
        <p:spPr>
          <a:xfrm>
            <a:off x="2118969" y="5488787"/>
            <a:ext cx="444500" cy="141579"/>
          </a:xfrm>
          <a:prstGeom prst="rect">
            <a:avLst/>
          </a:prstGeom>
        </p:spPr>
      </p:pic>
      <p:pic>
        <p:nvPicPr>
          <p:cNvPr id="56" name="object 56"/>
          <p:cNvPicPr/>
          <p:nvPr/>
        </p:nvPicPr>
        <p:blipFill>
          <a:blip r:embed="rId43" cstate="print"/>
          <a:stretch>
            <a:fillRect/>
          </a:stretch>
        </p:blipFill>
        <p:spPr>
          <a:xfrm>
            <a:off x="998588" y="5385244"/>
            <a:ext cx="156819" cy="150710"/>
          </a:xfrm>
          <a:prstGeom prst="rect">
            <a:avLst/>
          </a:prstGeom>
        </p:spPr>
      </p:pic>
      <p:sp>
        <p:nvSpPr>
          <p:cNvPr id="57" name="object 57"/>
          <p:cNvSpPr/>
          <p:nvPr/>
        </p:nvSpPr>
        <p:spPr>
          <a:xfrm>
            <a:off x="1175194" y="5444629"/>
            <a:ext cx="160020" cy="24765"/>
          </a:xfrm>
          <a:custGeom>
            <a:avLst/>
            <a:gdLst/>
            <a:ahLst/>
            <a:cxnLst/>
            <a:rect l="l" t="t" r="r" b="b"/>
            <a:pathLst>
              <a:path w="160019" h="24764">
                <a:moveTo>
                  <a:pt x="159842" y="24358"/>
                </a:moveTo>
                <a:lnTo>
                  <a:pt x="0" y="24358"/>
                </a:lnTo>
                <a:lnTo>
                  <a:pt x="0" y="0"/>
                </a:lnTo>
                <a:lnTo>
                  <a:pt x="159842" y="0"/>
                </a:lnTo>
                <a:lnTo>
                  <a:pt x="159842" y="24358"/>
                </a:lnTo>
                <a:close/>
              </a:path>
            </a:pathLst>
          </a:custGeom>
          <a:solidFill>
            <a:srgbClr val="00B5F0"/>
          </a:solidFill>
        </p:spPr>
        <p:txBody>
          <a:bodyPr wrap="square" lIns="0" tIns="0" rIns="0" bIns="0" rtlCol="0"/>
          <a:lstStyle/>
          <a:p>
            <a:endParaRPr/>
          </a:p>
        </p:txBody>
      </p:sp>
      <p:sp>
        <p:nvSpPr>
          <p:cNvPr id="58" name="object 58"/>
          <p:cNvSpPr/>
          <p:nvPr/>
        </p:nvSpPr>
        <p:spPr>
          <a:xfrm>
            <a:off x="1353299" y="5391353"/>
            <a:ext cx="156845" cy="141605"/>
          </a:xfrm>
          <a:custGeom>
            <a:avLst/>
            <a:gdLst/>
            <a:ahLst/>
            <a:cxnLst/>
            <a:rect l="l" t="t" r="r" b="b"/>
            <a:pathLst>
              <a:path w="156844" h="141604">
                <a:moveTo>
                  <a:pt x="109211" y="79171"/>
                </a:moveTo>
                <a:lnTo>
                  <a:pt x="73063" y="79171"/>
                </a:lnTo>
                <a:lnTo>
                  <a:pt x="81696" y="73383"/>
                </a:lnTo>
                <a:lnTo>
                  <a:pt x="93041" y="64882"/>
                </a:lnTo>
                <a:lnTo>
                  <a:pt x="105808" y="53245"/>
                </a:lnTo>
                <a:lnTo>
                  <a:pt x="118706" y="38049"/>
                </a:lnTo>
                <a:lnTo>
                  <a:pt x="120243" y="35013"/>
                </a:lnTo>
                <a:lnTo>
                  <a:pt x="126352" y="27381"/>
                </a:lnTo>
                <a:lnTo>
                  <a:pt x="126352" y="22809"/>
                </a:lnTo>
                <a:lnTo>
                  <a:pt x="4559" y="22809"/>
                </a:lnTo>
                <a:lnTo>
                  <a:pt x="0" y="18249"/>
                </a:lnTo>
                <a:lnTo>
                  <a:pt x="0" y="0"/>
                </a:lnTo>
                <a:lnTo>
                  <a:pt x="147637" y="0"/>
                </a:lnTo>
                <a:lnTo>
                  <a:pt x="156756" y="1536"/>
                </a:lnTo>
                <a:lnTo>
                  <a:pt x="156756" y="13690"/>
                </a:lnTo>
                <a:lnTo>
                  <a:pt x="152718" y="28442"/>
                </a:lnTo>
                <a:lnTo>
                  <a:pt x="140408" y="48334"/>
                </a:lnTo>
                <a:lnTo>
                  <a:pt x="119530" y="71081"/>
                </a:lnTo>
                <a:lnTo>
                  <a:pt x="109211" y="79171"/>
                </a:lnTo>
                <a:close/>
              </a:path>
              <a:path w="156844" h="141604">
                <a:moveTo>
                  <a:pt x="109588" y="141579"/>
                </a:moveTo>
                <a:lnTo>
                  <a:pt x="97421" y="141579"/>
                </a:lnTo>
                <a:lnTo>
                  <a:pt x="95884" y="140042"/>
                </a:lnTo>
                <a:lnTo>
                  <a:pt x="86766" y="129374"/>
                </a:lnTo>
                <a:lnTo>
                  <a:pt x="75285" y="116199"/>
                </a:lnTo>
                <a:lnTo>
                  <a:pt x="64674" y="105021"/>
                </a:lnTo>
                <a:lnTo>
                  <a:pt x="52930" y="93840"/>
                </a:lnTo>
                <a:lnTo>
                  <a:pt x="38049" y="80657"/>
                </a:lnTo>
                <a:lnTo>
                  <a:pt x="28917" y="73075"/>
                </a:lnTo>
                <a:lnTo>
                  <a:pt x="27408" y="71553"/>
                </a:lnTo>
                <a:lnTo>
                  <a:pt x="27381" y="60871"/>
                </a:lnTo>
                <a:lnTo>
                  <a:pt x="33477" y="53276"/>
                </a:lnTo>
                <a:lnTo>
                  <a:pt x="42608" y="53276"/>
                </a:lnTo>
                <a:lnTo>
                  <a:pt x="45631" y="54813"/>
                </a:lnTo>
                <a:lnTo>
                  <a:pt x="48717" y="57835"/>
                </a:lnTo>
                <a:lnTo>
                  <a:pt x="52514" y="60317"/>
                </a:lnTo>
                <a:lnTo>
                  <a:pt x="58604" y="65079"/>
                </a:lnTo>
                <a:lnTo>
                  <a:pt x="65837" y="71553"/>
                </a:lnTo>
                <a:lnTo>
                  <a:pt x="73063" y="79171"/>
                </a:lnTo>
                <a:lnTo>
                  <a:pt x="109211" y="79171"/>
                </a:lnTo>
                <a:lnTo>
                  <a:pt x="89789" y="94399"/>
                </a:lnTo>
                <a:lnTo>
                  <a:pt x="109588" y="114147"/>
                </a:lnTo>
                <a:lnTo>
                  <a:pt x="114147" y="120243"/>
                </a:lnTo>
                <a:lnTo>
                  <a:pt x="115684" y="123329"/>
                </a:lnTo>
                <a:lnTo>
                  <a:pt x="115684" y="133934"/>
                </a:lnTo>
                <a:lnTo>
                  <a:pt x="109588" y="141579"/>
                </a:lnTo>
                <a:close/>
              </a:path>
            </a:pathLst>
          </a:custGeom>
          <a:solidFill>
            <a:srgbClr val="00B5F0"/>
          </a:solidFill>
        </p:spPr>
        <p:txBody>
          <a:bodyPr wrap="square" lIns="0" tIns="0" rIns="0" bIns="0" rtlCol="0"/>
          <a:lstStyle/>
          <a:p>
            <a:endParaRPr/>
          </a:p>
        </p:txBody>
      </p:sp>
      <p:pic>
        <p:nvPicPr>
          <p:cNvPr id="59" name="object 59"/>
          <p:cNvPicPr/>
          <p:nvPr/>
        </p:nvPicPr>
        <p:blipFill>
          <a:blip r:embed="rId44" cstate="print"/>
          <a:stretch>
            <a:fillRect/>
          </a:stretch>
        </p:blipFill>
        <p:spPr>
          <a:xfrm>
            <a:off x="1586204" y="5376112"/>
            <a:ext cx="100469" cy="153746"/>
          </a:xfrm>
          <a:prstGeom prst="rect">
            <a:avLst/>
          </a:prstGeom>
        </p:spPr>
      </p:pic>
      <p:sp>
        <p:nvSpPr>
          <p:cNvPr id="60" name="object 60"/>
          <p:cNvSpPr/>
          <p:nvPr/>
        </p:nvSpPr>
        <p:spPr>
          <a:xfrm>
            <a:off x="2665463" y="1553717"/>
            <a:ext cx="285115" cy="125095"/>
          </a:xfrm>
          <a:custGeom>
            <a:avLst/>
            <a:gdLst/>
            <a:ahLst/>
            <a:cxnLst/>
            <a:rect l="l" t="t" r="r" b="b"/>
            <a:pathLst>
              <a:path w="285114" h="125094">
                <a:moveTo>
                  <a:pt x="120256" y="0"/>
                </a:moveTo>
                <a:lnTo>
                  <a:pt x="10668" y="0"/>
                </a:lnTo>
                <a:lnTo>
                  <a:pt x="10668" y="12204"/>
                </a:lnTo>
                <a:lnTo>
                  <a:pt x="120256" y="12204"/>
                </a:lnTo>
                <a:lnTo>
                  <a:pt x="120256" y="0"/>
                </a:lnTo>
                <a:close/>
              </a:path>
              <a:path w="285114" h="125094">
                <a:moveTo>
                  <a:pt x="132461" y="42608"/>
                </a:moveTo>
                <a:lnTo>
                  <a:pt x="0" y="42608"/>
                </a:lnTo>
                <a:lnTo>
                  <a:pt x="0" y="54813"/>
                </a:lnTo>
                <a:lnTo>
                  <a:pt x="63944" y="54813"/>
                </a:lnTo>
                <a:lnTo>
                  <a:pt x="63627" y="61048"/>
                </a:lnTo>
                <a:lnTo>
                  <a:pt x="43967" y="101434"/>
                </a:lnTo>
                <a:lnTo>
                  <a:pt x="19799" y="111125"/>
                </a:lnTo>
                <a:lnTo>
                  <a:pt x="15227" y="112661"/>
                </a:lnTo>
                <a:lnTo>
                  <a:pt x="12204" y="114198"/>
                </a:lnTo>
                <a:lnTo>
                  <a:pt x="12204" y="124815"/>
                </a:lnTo>
                <a:lnTo>
                  <a:pt x="18300" y="124815"/>
                </a:lnTo>
                <a:lnTo>
                  <a:pt x="23241" y="124256"/>
                </a:lnTo>
                <a:lnTo>
                  <a:pt x="62674" y="102565"/>
                </a:lnTo>
                <a:lnTo>
                  <a:pt x="77635" y="54813"/>
                </a:lnTo>
                <a:lnTo>
                  <a:pt x="132461" y="54813"/>
                </a:lnTo>
                <a:lnTo>
                  <a:pt x="132461" y="42608"/>
                </a:lnTo>
                <a:close/>
              </a:path>
              <a:path w="285114" h="125094">
                <a:moveTo>
                  <a:pt x="284657" y="51790"/>
                </a:moveTo>
                <a:lnTo>
                  <a:pt x="149174" y="51790"/>
                </a:lnTo>
                <a:lnTo>
                  <a:pt x="149174" y="65481"/>
                </a:lnTo>
                <a:lnTo>
                  <a:pt x="284657" y="65481"/>
                </a:lnTo>
                <a:lnTo>
                  <a:pt x="284657" y="51790"/>
                </a:lnTo>
                <a:close/>
              </a:path>
            </a:pathLst>
          </a:custGeom>
          <a:solidFill>
            <a:srgbClr val="4D4D4F"/>
          </a:solidFill>
        </p:spPr>
        <p:txBody>
          <a:bodyPr wrap="square" lIns="0" tIns="0" rIns="0" bIns="0" rtlCol="0"/>
          <a:lstStyle/>
          <a:p>
            <a:endParaRPr/>
          </a:p>
        </p:txBody>
      </p:sp>
      <p:sp>
        <p:nvSpPr>
          <p:cNvPr id="61" name="object 61"/>
          <p:cNvSpPr/>
          <p:nvPr/>
        </p:nvSpPr>
        <p:spPr>
          <a:xfrm>
            <a:off x="2966885" y="1541563"/>
            <a:ext cx="281940" cy="139065"/>
          </a:xfrm>
          <a:custGeom>
            <a:avLst/>
            <a:gdLst/>
            <a:ahLst/>
            <a:cxnLst/>
            <a:rect l="l" t="t" r="r" b="b"/>
            <a:pathLst>
              <a:path w="281939" h="139064">
                <a:moveTo>
                  <a:pt x="130924" y="18249"/>
                </a:moveTo>
                <a:lnTo>
                  <a:pt x="123278" y="16713"/>
                </a:lnTo>
                <a:lnTo>
                  <a:pt x="0" y="16713"/>
                </a:lnTo>
                <a:lnTo>
                  <a:pt x="0" y="28917"/>
                </a:lnTo>
                <a:lnTo>
                  <a:pt x="3035" y="30454"/>
                </a:lnTo>
                <a:lnTo>
                  <a:pt x="114160" y="30454"/>
                </a:lnTo>
                <a:lnTo>
                  <a:pt x="114160" y="33489"/>
                </a:lnTo>
                <a:lnTo>
                  <a:pt x="110350" y="40957"/>
                </a:lnTo>
                <a:lnTo>
                  <a:pt x="99707" y="54419"/>
                </a:lnTo>
                <a:lnTo>
                  <a:pt x="83337" y="70739"/>
                </a:lnTo>
                <a:lnTo>
                  <a:pt x="62407" y="86766"/>
                </a:lnTo>
                <a:lnTo>
                  <a:pt x="57518" y="82791"/>
                </a:lnTo>
                <a:lnTo>
                  <a:pt x="51943" y="77812"/>
                </a:lnTo>
                <a:lnTo>
                  <a:pt x="45491" y="71983"/>
                </a:lnTo>
                <a:lnTo>
                  <a:pt x="38049" y="65430"/>
                </a:lnTo>
                <a:lnTo>
                  <a:pt x="31953" y="62407"/>
                </a:lnTo>
                <a:lnTo>
                  <a:pt x="25895" y="62407"/>
                </a:lnTo>
                <a:lnTo>
                  <a:pt x="22821" y="66967"/>
                </a:lnTo>
                <a:lnTo>
                  <a:pt x="22821" y="73075"/>
                </a:lnTo>
                <a:lnTo>
                  <a:pt x="27393" y="76098"/>
                </a:lnTo>
                <a:lnTo>
                  <a:pt x="30467" y="79121"/>
                </a:lnTo>
                <a:lnTo>
                  <a:pt x="62407" y="108051"/>
                </a:lnTo>
                <a:lnTo>
                  <a:pt x="80670" y="130911"/>
                </a:lnTo>
                <a:lnTo>
                  <a:pt x="82207" y="132410"/>
                </a:lnTo>
                <a:lnTo>
                  <a:pt x="83743" y="133946"/>
                </a:lnTo>
                <a:lnTo>
                  <a:pt x="91338" y="133946"/>
                </a:lnTo>
                <a:lnTo>
                  <a:pt x="95897" y="130911"/>
                </a:lnTo>
                <a:lnTo>
                  <a:pt x="95897" y="124815"/>
                </a:lnTo>
                <a:lnTo>
                  <a:pt x="94361" y="123278"/>
                </a:lnTo>
                <a:lnTo>
                  <a:pt x="92875" y="120256"/>
                </a:lnTo>
                <a:lnTo>
                  <a:pt x="88036" y="113665"/>
                </a:lnTo>
                <a:lnTo>
                  <a:pt x="82778" y="107505"/>
                </a:lnTo>
                <a:lnTo>
                  <a:pt x="77228" y="101625"/>
                </a:lnTo>
                <a:lnTo>
                  <a:pt x="71539" y="95897"/>
                </a:lnTo>
                <a:lnTo>
                  <a:pt x="79946" y="90093"/>
                </a:lnTo>
                <a:lnTo>
                  <a:pt x="84162" y="86766"/>
                </a:lnTo>
                <a:lnTo>
                  <a:pt x="90932" y="81432"/>
                </a:lnTo>
                <a:lnTo>
                  <a:pt x="103644" y="69354"/>
                </a:lnTo>
                <a:lnTo>
                  <a:pt x="117233" y="53276"/>
                </a:lnTo>
                <a:lnTo>
                  <a:pt x="123278" y="45643"/>
                </a:lnTo>
                <a:lnTo>
                  <a:pt x="126352" y="39585"/>
                </a:lnTo>
                <a:lnTo>
                  <a:pt x="129387" y="35026"/>
                </a:lnTo>
                <a:lnTo>
                  <a:pt x="129387" y="33489"/>
                </a:lnTo>
                <a:lnTo>
                  <a:pt x="130924" y="30454"/>
                </a:lnTo>
                <a:lnTo>
                  <a:pt x="130924" y="18249"/>
                </a:lnTo>
                <a:close/>
              </a:path>
              <a:path w="281939" h="139064">
                <a:moveTo>
                  <a:pt x="281635" y="79121"/>
                </a:moveTo>
                <a:lnTo>
                  <a:pt x="277075" y="76098"/>
                </a:lnTo>
                <a:lnTo>
                  <a:pt x="269430" y="76098"/>
                </a:lnTo>
                <a:lnTo>
                  <a:pt x="269430" y="89789"/>
                </a:lnTo>
                <a:lnTo>
                  <a:pt x="269430" y="124815"/>
                </a:lnTo>
                <a:lnTo>
                  <a:pt x="266407" y="127838"/>
                </a:lnTo>
                <a:lnTo>
                  <a:pt x="200926" y="127838"/>
                </a:lnTo>
                <a:lnTo>
                  <a:pt x="199428" y="124815"/>
                </a:lnTo>
                <a:lnTo>
                  <a:pt x="199428" y="92862"/>
                </a:lnTo>
                <a:lnTo>
                  <a:pt x="199428" y="89789"/>
                </a:lnTo>
                <a:lnTo>
                  <a:pt x="200926" y="88303"/>
                </a:lnTo>
                <a:lnTo>
                  <a:pt x="266407" y="88303"/>
                </a:lnTo>
                <a:lnTo>
                  <a:pt x="269430" y="89789"/>
                </a:lnTo>
                <a:lnTo>
                  <a:pt x="269430" y="76098"/>
                </a:lnTo>
                <a:lnTo>
                  <a:pt x="217690" y="76098"/>
                </a:lnTo>
                <a:lnTo>
                  <a:pt x="224536" y="71259"/>
                </a:lnTo>
                <a:lnTo>
                  <a:pt x="234810" y="63563"/>
                </a:lnTo>
                <a:lnTo>
                  <a:pt x="237858" y="60871"/>
                </a:lnTo>
                <a:lnTo>
                  <a:pt x="246799" y="53009"/>
                </a:lnTo>
                <a:lnTo>
                  <a:pt x="258762" y="39585"/>
                </a:lnTo>
                <a:lnTo>
                  <a:pt x="266407" y="30454"/>
                </a:lnTo>
                <a:lnTo>
                  <a:pt x="267944" y="27381"/>
                </a:lnTo>
                <a:lnTo>
                  <a:pt x="267944" y="22821"/>
                </a:lnTo>
                <a:lnTo>
                  <a:pt x="267944" y="19786"/>
                </a:lnTo>
                <a:lnTo>
                  <a:pt x="266407" y="16713"/>
                </a:lnTo>
                <a:lnTo>
                  <a:pt x="263334" y="13690"/>
                </a:lnTo>
                <a:lnTo>
                  <a:pt x="260299" y="12153"/>
                </a:lnTo>
                <a:lnTo>
                  <a:pt x="251180" y="12153"/>
                </a:lnTo>
                <a:lnTo>
                  <a:pt x="251180" y="22821"/>
                </a:lnTo>
                <a:lnTo>
                  <a:pt x="251180" y="25844"/>
                </a:lnTo>
                <a:lnTo>
                  <a:pt x="248729" y="31343"/>
                </a:lnTo>
                <a:lnTo>
                  <a:pt x="241846" y="39954"/>
                </a:lnTo>
                <a:lnTo>
                  <a:pt x="231267" y="50279"/>
                </a:lnTo>
                <a:lnTo>
                  <a:pt x="217690" y="60871"/>
                </a:lnTo>
                <a:lnTo>
                  <a:pt x="212128" y="54762"/>
                </a:lnTo>
                <a:lnTo>
                  <a:pt x="204927" y="48133"/>
                </a:lnTo>
                <a:lnTo>
                  <a:pt x="199872" y="44145"/>
                </a:lnTo>
                <a:lnTo>
                  <a:pt x="196926" y="41833"/>
                </a:lnTo>
                <a:lnTo>
                  <a:pt x="188772" y="36512"/>
                </a:lnTo>
                <a:lnTo>
                  <a:pt x="194868" y="31940"/>
                </a:lnTo>
                <a:lnTo>
                  <a:pt x="204000" y="22821"/>
                </a:lnTo>
                <a:lnTo>
                  <a:pt x="251180" y="22821"/>
                </a:lnTo>
                <a:lnTo>
                  <a:pt x="251180" y="12153"/>
                </a:lnTo>
                <a:lnTo>
                  <a:pt x="213131" y="12153"/>
                </a:lnTo>
                <a:lnTo>
                  <a:pt x="216154" y="7581"/>
                </a:lnTo>
                <a:lnTo>
                  <a:pt x="217690" y="6096"/>
                </a:lnTo>
                <a:lnTo>
                  <a:pt x="217690" y="1536"/>
                </a:lnTo>
                <a:lnTo>
                  <a:pt x="214668" y="0"/>
                </a:lnTo>
                <a:lnTo>
                  <a:pt x="205486" y="0"/>
                </a:lnTo>
                <a:lnTo>
                  <a:pt x="204000" y="3022"/>
                </a:lnTo>
                <a:lnTo>
                  <a:pt x="196354" y="13690"/>
                </a:lnTo>
                <a:lnTo>
                  <a:pt x="156819" y="41071"/>
                </a:lnTo>
                <a:lnTo>
                  <a:pt x="153746" y="42608"/>
                </a:lnTo>
                <a:lnTo>
                  <a:pt x="152209" y="44145"/>
                </a:lnTo>
                <a:lnTo>
                  <a:pt x="152209" y="51739"/>
                </a:lnTo>
                <a:lnTo>
                  <a:pt x="155282" y="54762"/>
                </a:lnTo>
                <a:lnTo>
                  <a:pt x="161378" y="54762"/>
                </a:lnTo>
                <a:lnTo>
                  <a:pt x="173532" y="48717"/>
                </a:lnTo>
                <a:lnTo>
                  <a:pt x="179641" y="44145"/>
                </a:lnTo>
                <a:lnTo>
                  <a:pt x="187350" y="49860"/>
                </a:lnTo>
                <a:lnTo>
                  <a:pt x="194475" y="55562"/>
                </a:lnTo>
                <a:lnTo>
                  <a:pt x="201028" y="61277"/>
                </a:lnTo>
                <a:lnTo>
                  <a:pt x="207022" y="66967"/>
                </a:lnTo>
                <a:lnTo>
                  <a:pt x="189674" y="76758"/>
                </a:lnTo>
                <a:lnTo>
                  <a:pt x="174472" y="83540"/>
                </a:lnTo>
                <a:lnTo>
                  <a:pt x="161848" y="87744"/>
                </a:lnTo>
                <a:lnTo>
                  <a:pt x="152209" y="89789"/>
                </a:lnTo>
                <a:lnTo>
                  <a:pt x="146151" y="92862"/>
                </a:lnTo>
                <a:lnTo>
                  <a:pt x="146151" y="98920"/>
                </a:lnTo>
                <a:lnTo>
                  <a:pt x="147637" y="103479"/>
                </a:lnTo>
                <a:lnTo>
                  <a:pt x="156819" y="103479"/>
                </a:lnTo>
                <a:lnTo>
                  <a:pt x="158305" y="101993"/>
                </a:lnTo>
                <a:lnTo>
                  <a:pt x="167068" y="99707"/>
                </a:lnTo>
                <a:lnTo>
                  <a:pt x="173710" y="97421"/>
                </a:lnTo>
                <a:lnTo>
                  <a:pt x="179501" y="95148"/>
                </a:lnTo>
                <a:lnTo>
                  <a:pt x="185737" y="92862"/>
                </a:lnTo>
                <a:lnTo>
                  <a:pt x="185737" y="135483"/>
                </a:lnTo>
                <a:lnTo>
                  <a:pt x="190309" y="138506"/>
                </a:lnTo>
                <a:lnTo>
                  <a:pt x="277075" y="138506"/>
                </a:lnTo>
                <a:lnTo>
                  <a:pt x="281635" y="135483"/>
                </a:lnTo>
                <a:lnTo>
                  <a:pt x="281635" y="127838"/>
                </a:lnTo>
                <a:lnTo>
                  <a:pt x="281635" y="88303"/>
                </a:lnTo>
                <a:lnTo>
                  <a:pt x="281635" y="79121"/>
                </a:lnTo>
                <a:close/>
              </a:path>
            </a:pathLst>
          </a:custGeom>
          <a:solidFill>
            <a:srgbClr val="4D4D4F"/>
          </a:solidFill>
        </p:spPr>
        <p:txBody>
          <a:bodyPr wrap="square" lIns="0" tIns="0" rIns="0" bIns="0" rtlCol="0"/>
          <a:lstStyle/>
          <a:p>
            <a:endParaRPr/>
          </a:p>
        </p:txBody>
      </p:sp>
      <p:pic>
        <p:nvPicPr>
          <p:cNvPr id="62" name="object 62"/>
          <p:cNvPicPr/>
          <p:nvPr/>
        </p:nvPicPr>
        <p:blipFill>
          <a:blip r:embed="rId45" cstate="print"/>
          <a:stretch>
            <a:fillRect/>
          </a:stretch>
        </p:blipFill>
        <p:spPr>
          <a:xfrm>
            <a:off x="5162003" y="1540027"/>
            <a:ext cx="144614" cy="144602"/>
          </a:xfrm>
          <a:prstGeom prst="rect">
            <a:avLst/>
          </a:prstGeom>
        </p:spPr>
      </p:pic>
      <p:pic>
        <p:nvPicPr>
          <p:cNvPr id="63" name="object 63"/>
          <p:cNvPicPr/>
          <p:nvPr/>
        </p:nvPicPr>
        <p:blipFill>
          <a:blip r:embed="rId46" cstate="print"/>
          <a:stretch>
            <a:fillRect/>
          </a:stretch>
        </p:blipFill>
        <p:spPr>
          <a:xfrm>
            <a:off x="5466460" y="1546123"/>
            <a:ext cx="143065" cy="137020"/>
          </a:xfrm>
          <a:prstGeom prst="rect">
            <a:avLst/>
          </a:prstGeom>
        </p:spPr>
      </p:pic>
      <p:grpSp>
        <p:nvGrpSpPr>
          <p:cNvPr id="64" name="object 64"/>
          <p:cNvGrpSpPr/>
          <p:nvPr/>
        </p:nvGrpSpPr>
        <p:grpSpPr>
          <a:xfrm>
            <a:off x="717003" y="1084859"/>
            <a:ext cx="2941320" cy="170815"/>
            <a:chOff x="717003" y="1084859"/>
            <a:chExt cx="2941320" cy="170815"/>
          </a:xfrm>
        </p:grpSpPr>
        <p:pic>
          <p:nvPicPr>
            <p:cNvPr id="65" name="object 65"/>
            <p:cNvPicPr/>
            <p:nvPr/>
          </p:nvPicPr>
          <p:blipFill>
            <a:blip r:embed="rId47" cstate="print"/>
            <a:stretch>
              <a:fillRect/>
            </a:stretch>
          </p:blipFill>
          <p:spPr>
            <a:xfrm>
              <a:off x="717003" y="1084859"/>
              <a:ext cx="340969" cy="165938"/>
            </a:xfrm>
            <a:prstGeom prst="rect">
              <a:avLst/>
            </a:prstGeom>
          </p:spPr>
        </p:pic>
        <p:pic>
          <p:nvPicPr>
            <p:cNvPr id="66" name="object 66"/>
            <p:cNvPicPr/>
            <p:nvPr/>
          </p:nvPicPr>
          <p:blipFill>
            <a:blip r:embed="rId48" cstate="print"/>
            <a:stretch>
              <a:fillRect/>
            </a:stretch>
          </p:blipFill>
          <p:spPr>
            <a:xfrm>
              <a:off x="1079296" y="1086395"/>
              <a:ext cx="2578696" cy="168973"/>
            </a:xfrm>
            <a:prstGeom prst="rect">
              <a:avLst/>
            </a:prstGeom>
          </p:spPr>
        </p:pic>
      </p:grpSp>
      <p:pic>
        <p:nvPicPr>
          <p:cNvPr id="67" name="object 67"/>
          <p:cNvPicPr/>
          <p:nvPr/>
        </p:nvPicPr>
        <p:blipFill>
          <a:blip r:embed="rId49" cstate="print"/>
          <a:stretch>
            <a:fillRect/>
          </a:stretch>
        </p:blipFill>
        <p:spPr>
          <a:xfrm>
            <a:off x="4108602" y="6024613"/>
            <a:ext cx="1566367" cy="118719"/>
          </a:xfrm>
          <a:prstGeom prst="rect">
            <a:avLst/>
          </a:prstGeom>
        </p:spPr>
      </p:pic>
      <p:pic>
        <p:nvPicPr>
          <p:cNvPr id="68" name="object 68"/>
          <p:cNvPicPr/>
          <p:nvPr/>
        </p:nvPicPr>
        <p:blipFill>
          <a:blip r:embed="rId50" cstate="print"/>
          <a:stretch>
            <a:fillRect/>
          </a:stretch>
        </p:blipFill>
        <p:spPr>
          <a:xfrm>
            <a:off x="5763272" y="6024613"/>
            <a:ext cx="879868" cy="118719"/>
          </a:xfrm>
          <a:prstGeom prst="rect">
            <a:avLst/>
          </a:prstGeom>
        </p:spPr>
      </p:pic>
      <p:pic>
        <p:nvPicPr>
          <p:cNvPr id="69" name="object 69"/>
          <p:cNvPicPr/>
          <p:nvPr/>
        </p:nvPicPr>
        <p:blipFill>
          <a:blip r:embed="rId51" cstate="print"/>
          <a:stretch>
            <a:fillRect/>
          </a:stretch>
        </p:blipFill>
        <p:spPr>
          <a:xfrm>
            <a:off x="4107065" y="6213373"/>
            <a:ext cx="2526944" cy="118719"/>
          </a:xfrm>
          <a:prstGeom prst="rect">
            <a:avLst/>
          </a:prstGeom>
        </p:spPr>
      </p:pic>
      <p:grpSp>
        <p:nvGrpSpPr>
          <p:cNvPr id="70" name="object 70"/>
          <p:cNvGrpSpPr/>
          <p:nvPr/>
        </p:nvGrpSpPr>
        <p:grpSpPr>
          <a:xfrm>
            <a:off x="4110088" y="6405168"/>
            <a:ext cx="234950" cy="111125"/>
            <a:chOff x="4110088" y="6405168"/>
            <a:chExt cx="234950" cy="111125"/>
          </a:xfrm>
        </p:grpSpPr>
        <p:pic>
          <p:nvPicPr>
            <p:cNvPr id="71" name="object 71"/>
            <p:cNvPicPr/>
            <p:nvPr/>
          </p:nvPicPr>
          <p:blipFill>
            <a:blip r:embed="rId52" cstate="print"/>
            <a:stretch>
              <a:fillRect/>
            </a:stretch>
          </p:blipFill>
          <p:spPr>
            <a:xfrm>
              <a:off x="4110088" y="6405168"/>
              <a:ext cx="108102" cy="111125"/>
            </a:xfrm>
            <a:prstGeom prst="rect">
              <a:avLst/>
            </a:prstGeom>
          </p:spPr>
        </p:pic>
        <p:pic>
          <p:nvPicPr>
            <p:cNvPr id="72" name="object 72"/>
            <p:cNvPicPr/>
            <p:nvPr/>
          </p:nvPicPr>
          <p:blipFill>
            <a:blip r:embed="rId53" cstate="print"/>
            <a:stretch>
              <a:fillRect/>
            </a:stretch>
          </p:blipFill>
          <p:spPr>
            <a:xfrm>
              <a:off x="4242549" y="6408242"/>
              <a:ext cx="101993" cy="106565"/>
            </a:xfrm>
            <a:prstGeom prst="rect">
              <a:avLst/>
            </a:prstGeom>
          </p:spPr>
        </p:pic>
      </p:grpSp>
      <p:sp>
        <p:nvSpPr>
          <p:cNvPr id="73" name="object 73"/>
          <p:cNvSpPr/>
          <p:nvPr/>
        </p:nvSpPr>
        <p:spPr>
          <a:xfrm>
            <a:off x="4364329" y="6478244"/>
            <a:ext cx="35560" cy="36830"/>
          </a:xfrm>
          <a:custGeom>
            <a:avLst/>
            <a:gdLst/>
            <a:ahLst/>
            <a:cxnLst/>
            <a:rect l="l" t="t" r="r" b="b"/>
            <a:pathLst>
              <a:path w="35560" h="36829">
                <a:moveTo>
                  <a:pt x="31953" y="36563"/>
                </a:moveTo>
                <a:lnTo>
                  <a:pt x="24358" y="36563"/>
                </a:lnTo>
                <a:lnTo>
                  <a:pt x="22821" y="35013"/>
                </a:lnTo>
                <a:lnTo>
                  <a:pt x="21285" y="31991"/>
                </a:lnTo>
                <a:lnTo>
                  <a:pt x="16716" y="25648"/>
                </a:lnTo>
                <a:lnTo>
                  <a:pt x="11987" y="20177"/>
                </a:lnTo>
                <a:lnTo>
                  <a:pt x="6960" y="15282"/>
                </a:lnTo>
                <a:lnTo>
                  <a:pt x="1498" y="10667"/>
                </a:lnTo>
                <a:lnTo>
                  <a:pt x="0" y="9118"/>
                </a:lnTo>
                <a:lnTo>
                  <a:pt x="0" y="1536"/>
                </a:lnTo>
                <a:lnTo>
                  <a:pt x="3035" y="0"/>
                </a:lnTo>
                <a:lnTo>
                  <a:pt x="9131" y="0"/>
                </a:lnTo>
                <a:lnTo>
                  <a:pt x="19799" y="10667"/>
                </a:lnTo>
                <a:lnTo>
                  <a:pt x="31953" y="24358"/>
                </a:lnTo>
                <a:lnTo>
                  <a:pt x="35026" y="27381"/>
                </a:lnTo>
                <a:lnTo>
                  <a:pt x="35026" y="35013"/>
                </a:lnTo>
                <a:lnTo>
                  <a:pt x="31953" y="36563"/>
                </a:lnTo>
                <a:close/>
              </a:path>
            </a:pathLst>
          </a:custGeom>
          <a:solidFill>
            <a:srgbClr val="4D4D4F"/>
          </a:solidFill>
        </p:spPr>
        <p:txBody>
          <a:bodyPr wrap="square" lIns="0" tIns="0" rIns="0" bIns="0" rtlCol="0"/>
          <a:lstStyle/>
          <a:p>
            <a:endParaRPr/>
          </a:p>
        </p:txBody>
      </p:sp>
      <p:pic>
        <p:nvPicPr>
          <p:cNvPr id="74" name="object 74"/>
          <p:cNvPicPr/>
          <p:nvPr/>
        </p:nvPicPr>
        <p:blipFill>
          <a:blip r:embed="rId54" cstate="print"/>
          <a:stretch>
            <a:fillRect/>
          </a:stretch>
        </p:blipFill>
        <p:spPr>
          <a:xfrm>
            <a:off x="4487608" y="6399110"/>
            <a:ext cx="1930260" cy="121742"/>
          </a:xfrm>
          <a:prstGeom prst="rect">
            <a:avLst/>
          </a:prstGeom>
        </p:spPr>
      </p:pic>
      <p:pic>
        <p:nvPicPr>
          <p:cNvPr id="75" name="object 75"/>
          <p:cNvPicPr/>
          <p:nvPr/>
        </p:nvPicPr>
        <p:blipFill>
          <a:blip r:embed="rId55" cstate="print"/>
          <a:stretch>
            <a:fillRect/>
          </a:stretch>
        </p:blipFill>
        <p:spPr>
          <a:xfrm>
            <a:off x="2117470" y="6199682"/>
            <a:ext cx="1050340" cy="144614"/>
          </a:xfrm>
          <a:prstGeom prst="rect">
            <a:avLst/>
          </a:prstGeom>
        </p:spPr>
      </p:pic>
      <p:pic>
        <p:nvPicPr>
          <p:cNvPr id="76" name="object 76"/>
          <p:cNvPicPr/>
          <p:nvPr/>
        </p:nvPicPr>
        <p:blipFill>
          <a:blip r:embed="rId56" cstate="print"/>
          <a:stretch>
            <a:fillRect/>
          </a:stretch>
        </p:blipFill>
        <p:spPr>
          <a:xfrm>
            <a:off x="998588" y="6201168"/>
            <a:ext cx="156819" cy="150710"/>
          </a:xfrm>
          <a:prstGeom prst="rect">
            <a:avLst/>
          </a:prstGeom>
        </p:spPr>
      </p:pic>
      <p:sp>
        <p:nvSpPr>
          <p:cNvPr id="77" name="object 77"/>
          <p:cNvSpPr/>
          <p:nvPr/>
        </p:nvSpPr>
        <p:spPr>
          <a:xfrm>
            <a:off x="1175194" y="6260553"/>
            <a:ext cx="160020" cy="24765"/>
          </a:xfrm>
          <a:custGeom>
            <a:avLst/>
            <a:gdLst/>
            <a:ahLst/>
            <a:cxnLst/>
            <a:rect l="l" t="t" r="r" b="b"/>
            <a:pathLst>
              <a:path w="160019" h="24764">
                <a:moveTo>
                  <a:pt x="159842" y="24358"/>
                </a:moveTo>
                <a:lnTo>
                  <a:pt x="0" y="24358"/>
                </a:lnTo>
                <a:lnTo>
                  <a:pt x="0" y="0"/>
                </a:lnTo>
                <a:lnTo>
                  <a:pt x="159842" y="0"/>
                </a:lnTo>
                <a:lnTo>
                  <a:pt x="159842" y="24358"/>
                </a:lnTo>
                <a:close/>
              </a:path>
            </a:pathLst>
          </a:custGeom>
          <a:solidFill>
            <a:srgbClr val="00B5F0"/>
          </a:solidFill>
        </p:spPr>
        <p:txBody>
          <a:bodyPr wrap="square" lIns="0" tIns="0" rIns="0" bIns="0" rtlCol="0"/>
          <a:lstStyle/>
          <a:p>
            <a:endParaRPr/>
          </a:p>
        </p:txBody>
      </p:sp>
      <p:sp>
        <p:nvSpPr>
          <p:cNvPr id="78" name="object 78"/>
          <p:cNvSpPr/>
          <p:nvPr/>
        </p:nvSpPr>
        <p:spPr>
          <a:xfrm>
            <a:off x="1353299" y="6207277"/>
            <a:ext cx="156845" cy="141605"/>
          </a:xfrm>
          <a:custGeom>
            <a:avLst/>
            <a:gdLst/>
            <a:ahLst/>
            <a:cxnLst/>
            <a:rect l="l" t="t" r="r" b="b"/>
            <a:pathLst>
              <a:path w="156844" h="141604">
                <a:moveTo>
                  <a:pt x="109211" y="79171"/>
                </a:moveTo>
                <a:lnTo>
                  <a:pt x="73063" y="79171"/>
                </a:lnTo>
                <a:lnTo>
                  <a:pt x="81696" y="73391"/>
                </a:lnTo>
                <a:lnTo>
                  <a:pt x="93041" y="64901"/>
                </a:lnTo>
                <a:lnTo>
                  <a:pt x="105808" y="53266"/>
                </a:lnTo>
                <a:lnTo>
                  <a:pt x="118706" y="38049"/>
                </a:lnTo>
                <a:lnTo>
                  <a:pt x="120243" y="35026"/>
                </a:lnTo>
                <a:lnTo>
                  <a:pt x="126352" y="27432"/>
                </a:lnTo>
                <a:lnTo>
                  <a:pt x="126352" y="22821"/>
                </a:lnTo>
                <a:lnTo>
                  <a:pt x="4559" y="22821"/>
                </a:lnTo>
                <a:lnTo>
                  <a:pt x="0" y="18249"/>
                </a:lnTo>
                <a:lnTo>
                  <a:pt x="0" y="0"/>
                </a:lnTo>
                <a:lnTo>
                  <a:pt x="147637" y="0"/>
                </a:lnTo>
                <a:lnTo>
                  <a:pt x="156756" y="1536"/>
                </a:lnTo>
                <a:lnTo>
                  <a:pt x="156756" y="13690"/>
                </a:lnTo>
                <a:lnTo>
                  <a:pt x="152718" y="28442"/>
                </a:lnTo>
                <a:lnTo>
                  <a:pt x="140408" y="48334"/>
                </a:lnTo>
                <a:lnTo>
                  <a:pt x="119530" y="71081"/>
                </a:lnTo>
                <a:lnTo>
                  <a:pt x="109211" y="79171"/>
                </a:lnTo>
                <a:close/>
              </a:path>
              <a:path w="156844" h="141604">
                <a:moveTo>
                  <a:pt x="109588" y="141579"/>
                </a:moveTo>
                <a:lnTo>
                  <a:pt x="97421" y="141579"/>
                </a:lnTo>
                <a:lnTo>
                  <a:pt x="95884" y="140042"/>
                </a:lnTo>
                <a:lnTo>
                  <a:pt x="86766" y="129374"/>
                </a:lnTo>
                <a:lnTo>
                  <a:pt x="75285" y="116221"/>
                </a:lnTo>
                <a:lnTo>
                  <a:pt x="64674" y="105046"/>
                </a:lnTo>
                <a:lnTo>
                  <a:pt x="52930" y="93868"/>
                </a:lnTo>
                <a:lnTo>
                  <a:pt x="38049" y="80708"/>
                </a:lnTo>
                <a:lnTo>
                  <a:pt x="28917" y="73075"/>
                </a:lnTo>
                <a:lnTo>
                  <a:pt x="27397" y="71555"/>
                </a:lnTo>
                <a:lnTo>
                  <a:pt x="27381" y="60921"/>
                </a:lnTo>
                <a:lnTo>
                  <a:pt x="33477" y="53276"/>
                </a:lnTo>
                <a:lnTo>
                  <a:pt x="42608" y="53276"/>
                </a:lnTo>
                <a:lnTo>
                  <a:pt x="45631" y="54813"/>
                </a:lnTo>
                <a:lnTo>
                  <a:pt x="48717" y="57835"/>
                </a:lnTo>
                <a:lnTo>
                  <a:pt x="52514" y="60323"/>
                </a:lnTo>
                <a:lnTo>
                  <a:pt x="58604" y="65084"/>
                </a:lnTo>
                <a:lnTo>
                  <a:pt x="65837" y="71555"/>
                </a:lnTo>
                <a:lnTo>
                  <a:pt x="73063" y="79171"/>
                </a:lnTo>
                <a:lnTo>
                  <a:pt x="109211" y="79171"/>
                </a:lnTo>
                <a:lnTo>
                  <a:pt x="89789" y="94399"/>
                </a:lnTo>
                <a:lnTo>
                  <a:pt x="109588" y="114198"/>
                </a:lnTo>
                <a:lnTo>
                  <a:pt x="114147" y="120243"/>
                </a:lnTo>
                <a:lnTo>
                  <a:pt x="115684" y="123329"/>
                </a:lnTo>
                <a:lnTo>
                  <a:pt x="115684" y="133946"/>
                </a:lnTo>
                <a:lnTo>
                  <a:pt x="109588" y="141579"/>
                </a:lnTo>
                <a:close/>
              </a:path>
            </a:pathLst>
          </a:custGeom>
          <a:solidFill>
            <a:srgbClr val="00B5F0"/>
          </a:solidFill>
        </p:spPr>
        <p:txBody>
          <a:bodyPr wrap="square" lIns="0" tIns="0" rIns="0" bIns="0" rtlCol="0"/>
          <a:lstStyle/>
          <a:p>
            <a:endParaRPr/>
          </a:p>
        </p:txBody>
      </p:sp>
      <p:pic>
        <p:nvPicPr>
          <p:cNvPr id="79" name="object 79"/>
          <p:cNvPicPr/>
          <p:nvPr/>
        </p:nvPicPr>
        <p:blipFill>
          <a:blip r:embed="rId57" cstate="print"/>
          <a:stretch>
            <a:fillRect/>
          </a:stretch>
        </p:blipFill>
        <p:spPr>
          <a:xfrm>
            <a:off x="1586204" y="6196609"/>
            <a:ext cx="98932" cy="149225"/>
          </a:xfrm>
          <a:prstGeom prst="rect">
            <a:avLst/>
          </a:prstGeom>
        </p:spPr>
      </p:pic>
      <p:pic>
        <p:nvPicPr>
          <p:cNvPr id="80" name="object 80"/>
          <p:cNvPicPr/>
          <p:nvPr/>
        </p:nvPicPr>
        <p:blipFill>
          <a:blip r:embed="rId58" cstate="print"/>
          <a:stretch>
            <a:fillRect/>
          </a:stretch>
        </p:blipFill>
        <p:spPr>
          <a:xfrm>
            <a:off x="4107065" y="6840537"/>
            <a:ext cx="2534539" cy="118770"/>
          </a:xfrm>
          <a:prstGeom prst="rect">
            <a:avLst/>
          </a:prstGeom>
        </p:spPr>
      </p:pic>
      <p:grpSp>
        <p:nvGrpSpPr>
          <p:cNvPr id="81" name="object 81"/>
          <p:cNvGrpSpPr/>
          <p:nvPr/>
        </p:nvGrpSpPr>
        <p:grpSpPr>
          <a:xfrm>
            <a:off x="4111625" y="7032332"/>
            <a:ext cx="798195" cy="111125"/>
            <a:chOff x="4111625" y="7032332"/>
            <a:chExt cx="798195" cy="111125"/>
          </a:xfrm>
        </p:grpSpPr>
        <p:pic>
          <p:nvPicPr>
            <p:cNvPr id="82" name="object 82"/>
            <p:cNvPicPr/>
            <p:nvPr/>
          </p:nvPicPr>
          <p:blipFill>
            <a:blip r:embed="rId59" cstate="print"/>
            <a:stretch>
              <a:fillRect/>
            </a:stretch>
          </p:blipFill>
          <p:spPr>
            <a:xfrm>
              <a:off x="4111625" y="7032332"/>
              <a:ext cx="101993" cy="111125"/>
            </a:xfrm>
            <a:prstGeom prst="rect">
              <a:avLst/>
            </a:prstGeom>
          </p:spPr>
        </p:pic>
        <p:pic>
          <p:nvPicPr>
            <p:cNvPr id="83" name="object 83"/>
            <p:cNvPicPr/>
            <p:nvPr/>
          </p:nvPicPr>
          <p:blipFill>
            <a:blip r:embed="rId60" cstate="print"/>
            <a:stretch>
              <a:fillRect/>
            </a:stretch>
          </p:blipFill>
          <p:spPr>
            <a:xfrm>
              <a:off x="4237977" y="7039965"/>
              <a:ext cx="362305" cy="103492"/>
            </a:xfrm>
            <a:prstGeom prst="rect">
              <a:avLst/>
            </a:prstGeom>
          </p:spPr>
        </p:pic>
        <p:pic>
          <p:nvPicPr>
            <p:cNvPr id="84" name="object 84"/>
            <p:cNvPicPr/>
            <p:nvPr/>
          </p:nvPicPr>
          <p:blipFill>
            <a:blip r:embed="rId61" cstate="print"/>
            <a:stretch>
              <a:fillRect/>
            </a:stretch>
          </p:blipFill>
          <p:spPr>
            <a:xfrm>
              <a:off x="4624641" y="7032332"/>
              <a:ext cx="100457" cy="109626"/>
            </a:xfrm>
            <a:prstGeom prst="rect">
              <a:avLst/>
            </a:prstGeom>
          </p:spPr>
        </p:pic>
        <p:pic>
          <p:nvPicPr>
            <p:cNvPr id="85" name="object 85"/>
            <p:cNvPicPr/>
            <p:nvPr/>
          </p:nvPicPr>
          <p:blipFill>
            <a:blip r:embed="rId62" cstate="print"/>
            <a:stretch>
              <a:fillRect/>
            </a:stretch>
          </p:blipFill>
          <p:spPr>
            <a:xfrm>
              <a:off x="4761661" y="7033869"/>
              <a:ext cx="147637" cy="108089"/>
            </a:xfrm>
            <a:prstGeom prst="rect">
              <a:avLst/>
            </a:prstGeom>
          </p:spPr>
        </p:pic>
      </p:grpSp>
      <p:pic>
        <p:nvPicPr>
          <p:cNvPr id="86" name="object 86"/>
          <p:cNvPicPr/>
          <p:nvPr/>
        </p:nvPicPr>
        <p:blipFill>
          <a:blip r:embed="rId63" cstate="print"/>
          <a:stretch>
            <a:fillRect/>
          </a:stretch>
        </p:blipFill>
        <p:spPr>
          <a:xfrm>
            <a:off x="5008219" y="7027760"/>
            <a:ext cx="1630362" cy="120307"/>
          </a:xfrm>
          <a:prstGeom prst="rect">
            <a:avLst/>
          </a:prstGeom>
        </p:spPr>
      </p:pic>
      <p:pic>
        <p:nvPicPr>
          <p:cNvPr id="87" name="object 87"/>
          <p:cNvPicPr/>
          <p:nvPr/>
        </p:nvPicPr>
        <p:blipFill>
          <a:blip r:embed="rId64" cstate="print"/>
          <a:stretch>
            <a:fillRect/>
          </a:stretch>
        </p:blipFill>
        <p:spPr>
          <a:xfrm>
            <a:off x="4111625" y="7216520"/>
            <a:ext cx="2408237" cy="120256"/>
          </a:xfrm>
          <a:prstGeom prst="rect">
            <a:avLst/>
          </a:prstGeom>
        </p:spPr>
      </p:pic>
      <p:pic>
        <p:nvPicPr>
          <p:cNvPr id="88" name="object 88"/>
          <p:cNvPicPr/>
          <p:nvPr/>
        </p:nvPicPr>
        <p:blipFill>
          <a:blip r:embed="rId65" cstate="print"/>
          <a:stretch>
            <a:fillRect/>
          </a:stretch>
        </p:blipFill>
        <p:spPr>
          <a:xfrm>
            <a:off x="2115934" y="7015606"/>
            <a:ext cx="1505496" cy="144614"/>
          </a:xfrm>
          <a:prstGeom prst="rect">
            <a:avLst/>
          </a:prstGeom>
        </p:spPr>
      </p:pic>
      <p:pic>
        <p:nvPicPr>
          <p:cNvPr id="89" name="object 89"/>
          <p:cNvPicPr/>
          <p:nvPr/>
        </p:nvPicPr>
        <p:blipFill>
          <a:blip r:embed="rId66" cstate="print"/>
          <a:stretch>
            <a:fillRect/>
          </a:stretch>
        </p:blipFill>
        <p:spPr>
          <a:xfrm>
            <a:off x="998588" y="7017143"/>
            <a:ext cx="156819" cy="150672"/>
          </a:xfrm>
          <a:prstGeom prst="rect">
            <a:avLst/>
          </a:prstGeom>
        </p:spPr>
      </p:pic>
      <p:sp>
        <p:nvSpPr>
          <p:cNvPr id="90" name="object 90"/>
          <p:cNvSpPr/>
          <p:nvPr/>
        </p:nvSpPr>
        <p:spPr>
          <a:xfrm>
            <a:off x="1175194" y="7076478"/>
            <a:ext cx="160020" cy="24765"/>
          </a:xfrm>
          <a:custGeom>
            <a:avLst/>
            <a:gdLst/>
            <a:ahLst/>
            <a:cxnLst/>
            <a:rect l="l" t="t" r="r" b="b"/>
            <a:pathLst>
              <a:path w="160019" h="24765">
                <a:moveTo>
                  <a:pt x="159842" y="24358"/>
                </a:moveTo>
                <a:lnTo>
                  <a:pt x="0" y="24358"/>
                </a:lnTo>
                <a:lnTo>
                  <a:pt x="0" y="0"/>
                </a:lnTo>
                <a:lnTo>
                  <a:pt x="159842" y="0"/>
                </a:lnTo>
                <a:lnTo>
                  <a:pt x="159842" y="24358"/>
                </a:lnTo>
                <a:close/>
              </a:path>
            </a:pathLst>
          </a:custGeom>
          <a:solidFill>
            <a:srgbClr val="00B5F0"/>
          </a:solidFill>
        </p:spPr>
        <p:txBody>
          <a:bodyPr wrap="square" lIns="0" tIns="0" rIns="0" bIns="0" rtlCol="0"/>
          <a:lstStyle/>
          <a:p>
            <a:endParaRPr/>
          </a:p>
        </p:txBody>
      </p:sp>
      <p:sp>
        <p:nvSpPr>
          <p:cNvPr id="91" name="object 91"/>
          <p:cNvSpPr/>
          <p:nvPr/>
        </p:nvSpPr>
        <p:spPr>
          <a:xfrm>
            <a:off x="1353299" y="7023201"/>
            <a:ext cx="156845" cy="141605"/>
          </a:xfrm>
          <a:custGeom>
            <a:avLst/>
            <a:gdLst/>
            <a:ahLst/>
            <a:cxnLst/>
            <a:rect l="l" t="t" r="r" b="b"/>
            <a:pathLst>
              <a:path w="156844" h="141604">
                <a:moveTo>
                  <a:pt x="109211" y="79171"/>
                </a:moveTo>
                <a:lnTo>
                  <a:pt x="73063" y="79171"/>
                </a:lnTo>
                <a:lnTo>
                  <a:pt x="81696" y="73391"/>
                </a:lnTo>
                <a:lnTo>
                  <a:pt x="93041" y="64901"/>
                </a:lnTo>
                <a:lnTo>
                  <a:pt x="105808" y="53266"/>
                </a:lnTo>
                <a:lnTo>
                  <a:pt x="118706" y="38049"/>
                </a:lnTo>
                <a:lnTo>
                  <a:pt x="120243" y="35026"/>
                </a:lnTo>
                <a:lnTo>
                  <a:pt x="126352" y="27431"/>
                </a:lnTo>
                <a:lnTo>
                  <a:pt x="126352" y="22872"/>
                </a:lnTo>
                <a:lnTo>
                  <a:pt x="4559" y="22872"/>
                </a:lnTo>
                <a:lnTo>
                  <a:pt x="0" y="18300"/>
                </a:lnTo>
                <a:lnTo>
                  <a:pt x="0" y="0"/>
                </a:lnTo>
                <a:lnTo>
                  <a:pt x="147637" y="0"/>
                </a:lnTo>
                <a:lnTo>
                  <a:pt x="156756" y="1536"/>
                </a:lnTo>
                <a:lnTo>
                  <a:pt x="156756" y="13741"/>
                </a:lnTo>
                <a:lnTo>
                  <a:pt x="152718" y="28464"/>
                </a:lnTo>
                <a:lnTo>
                  <a:pt x="140408" y="48340"/>
                </a:lnTo>
                <a:lnTo>
                  <a:pt x="119530" y="71082"/>
                </a:lnTo>
                <a:lnTo>
                  <a:pt x="109211" y="79171"/>
                </a:lnTo>
                <a:close/>
              </a:path>
              <a:path w="156844" h="141604">
                <a:moveTo>
                  <a:pt x="109588" y="141579"/>
                </a:moveTo>
                <a:lnTo>
                  <a:pt x="97421" y="141579"/>
                </a:lnTo>
                <a:lnTo>
                  <a:pt x="95884" y="140042"/>
                </a:lnTo>
                <a:lnTo>
                  <a:pt x="86766" y="129425"/>
                </a:lnTo>
                <a:lnTo>
                  <a:pt x="75285" y="116250"/>
                </a:lnTo>
                <a:lnTo>
                  <a:pt x="64674" y="105071"/>
                </a:lnTo>
                <a:lnTo>
                  <a:pt x="52930" y="93890"/>
                </a:lnTo>
                <a:lnTo>
                  <a:pt x="38049" y="80708"/>
                </a:lnTo>
                <a:lnTo>
                  <a:pt x="28917" y="73075"/>
                </a:lnTo>
                <a:lnTo>
                  <a:pt x="27381" y="71589"/>
                </a:lnTo>
                <a:lnTo>
                  <a:pt x="27381" y="60921"/>
                </a:lnTo>
                <a:lnTo>
                  <a:pt x="33477" y="53276"/>
                </a:lnTo>
                <a:lnTo>
                  <a:pt x="42608" y="53276"/>
                </a:lnTo>
                <a:lnTo>
                  <a:pt x="45631" y="54813"/>
                </a:lnTo>
                <a:lnTo>
                  <a:pt x="48717" y="57835"/>
                </a:lnTo>
                <a:lnTo>
                  <a:pt x="52514" y="60323"/>
                </a:lnTo>
                <a:lnTo>
                  <a:pt x="58604" y="65084"/>
                </a:lnTo>
                <a:lnTo>
                  <a:pt x="65869" y="71589"/>
                </a:lnTo>
                <a:lnTo>
                  <a:pt x="73063" y="79171"/>
                </a:lnTo>
                <a:lnTo>
                  <a:pt x="109211" y="79171"/>
                </a:lnTo>
                <a:lnTo>
                  <a:pt x="89789" y="94399"/>
                </a:lnTo>
                <a:lnTo>
                  <a:pt x="109588" y="114198"/>
                </a:lnTo>
                <a:lnTo>
                  <a:pt x="114147" y="120256"/>
                </a:lnTo>
                <a:lnTo>
                  <a:pt x="115684" y="123329"/>
                </a:lnTo>
                <a:lnTo>
                  <a:pt x="115684" y="133997"/>
                </a:lnTo>
                <a:lnTo>
                  <a:pt x="109588" y="141579"/>
                </a:lnTo>
                <a:close/>
              </a:path>
            </a:pathLst>
          </a:custGeom>
          <a:solidFill>
            <a:srgbClr val="00B5F0"/>
          </a:solidFill>
        </p:spPr>
        <p:txBody>
          <a:bodyPr wrap="square" lIns="0" tIns="0" rIns="0" bIns="0" rtlCol="0"/>
          <a:lstStyle/>
          <a:p>
            <a:endParaRPr/>
          </a:p>
        </p:txBody>
      </p:sp>
      <p:pic>
        <p:nvPicPr>
          <p:cNvPr id="92" name="object 92"/>
          <p:cNvPicPr/>
          <p:nvPr/>
        </p:nvPicPr>
        <p:blipFill>
          <a:blip r:embed="rId67" cstate="print"/>
          <a:stretch>
            <a:fillRect/>
          </a:stretch>
        </p:blipFill>
        <p:spPr>
          <a:xfrm>
            <a:off x="1586263" y="7007973"/>
            <a:ext cx="98874" cy="153784"/>
          </a:xfrm>
          <a:prstGeom prst="rect">
            <a:avLst/>
          </a:prstGeom>
        </p:spPr>
      </p:pic>
      <p:pic>
        <p:nvPicPr>
          <p:cNvPr id="93" name="object 93"/>
          <p:cNvPicPr/>
          <p:nvPr/>
        </p:nvPicPr>
        <p:blipFill>
          <a:blip r:embed="rId68" cstate="print"/>
          <a:stretch>
            <a:fillRect/>
          </a:stretch>
        </p:blipFill>
        <p:spPr>
          <a:xfrm>
            <a:off x="4105528" y="7656461"/>
            <a:ext cx="1567942" cy="118770"/>
          </a:xfrm>
          <a:prstGeom prst="rect">
            <a:avLst/>
          </a:prstGeom>
        </p:spPr>
      </p:pic>
      <p:pic>
        <p:nvPicPr>
          <p:cNvPr id="94" name="object 94"/>
          <p:cNvPicPr/>
          <p:nvPr/>
        </p:nvPicPr>
        <p:blipFill>
          <a:blip r:embed="rId69" cstate="print"/>
          <a:stretch>
            <a:fillRect/>
          </a:stretch>
        </p:blipFill>
        <p:spPr>
          <a:xfrm>
            <a:off x="5763272" y="7656461"/>
            <a:ext cx="873772" cy="118770"/>
          </a:xfrm>
          <a:prstGeom prst="rect">
            <a:avLst/>
          </a:prstGeom>
        </p:spPr>
      </p:pic>
      <p:grpSp>
        <p:nvGrpSpPr>
          <p:cNvPr id="95" name="object 95"/>
          <p:cNvGrpSpPr/>
          <p:nvPr/>
        </p:nvGrpSpPr>
        <p:grpSpPr>
          <a:xfrm>
            <a:off x="4107065" y="7845221"/>
            <a:ext cx="674370" cy="117475"/>
            <a:chOff x="4107065" y="7845221"/>
            <a:chExt cx="674370" cy="117475"/>
          </a:xfrm>
        </p:grpSpPr>
        <p:pic>
          <p:nvPicPr>
            <p:cNvPr id="96" name="object 96"/>
            <p:cNvPicPr/>
            <p:nvPr/>
          </p:nvPicPr>
          <p:blipFill>
            <a:blip r:embed="rId70" cstate="print"/>
            <a:stretch>
              <a:fillRect/>
            </a:stretch>
          </p:blipFill>
          <p:spPr>
            <a:xfrm>
              <a:off x="4107065" y="7845221"/>
              <a:ext cx="117220" cy="117233"/>
            </a:xfrm>
            <a:prstGeom prst="rect">
              <a:avLst/>
            </a:prstGeom>
          </p:spPr>
        </p:pic>
        <p:pic>
          <p:nvPicPr>
            <p:cNvPr id="97" name="object 97"/>
            <p:cNvPicPr/>
            <p:nvPr/>
          </p:nvPicPr>
          <p:blipFill>
            <a:blip r:embed="rId71" cstate="print"/>
            <a:stretch>
              <a:fillRect/>
            </a:stretch>
          </p:blipFill>
          <p:spPr>
            <a:xfrm>
              <a:off x="4244085" y="7851330"/>
              <a:ext cx="231368" cy="106552"/>
            </a:xfrm>
            <a:prstGeom prst="rect">
              <a:avLst/>
            </a:prstGeom>
          </p:spPr>
        </p:pic>
        <p:pic>
          <p:nvPicPr>
            <p:cNvPr id="98" name="object 98"/>
            <p:cNvPicPr/>
            <p:nvPr/>
          </p:nvPicPr>
          <p:blipFill>
            <a:blip r:embed="rId72" cstate="print"/>
            <a:stretch>
              <a:fillRect/>
            </a:stretch>
          </p:blipFill>
          <p:spPr>
            <a:xfrm>
              <a:off x="4495253" y="7854353"/>
              <a:ext cx="286143" cy="103530"/>
            </a:xfrm>
            <a:prstGeom prst="rect">
              <a:avLst/>
            </a:prstGeom>
          </p:spPr>
        </p:pic>
      </p:grpSp>
      <p:pic>
        <p:nvPicPr>
          <p:cNvPr id="99" name="object 99"/>
          <p:cNvPicPr/>
          <p:nvPr/>
        </p:nvPicPr>
        <p:blipFill>
          <a:blip r:embed="rId73" cstate="print"/>
          <a:stretch>
            <a:fillRect/>
          </a:stretch>
        </p:blipFill>
        <p:spPr>
          <a:xfrm>
            <a:off x="4877346" y="7843735"/>
            <a:ext cx="1764258" cy="120256"/>
          </a:xfrm>
          <a:prstGeom prst="rect">
            <a:avLst/>
          </a:prstGeom>
        </p:spPr>
      </p:pic>
      <p:pic>
        <p:nvPicPr>
          <p:cNvPr id="100" name="object 100"/>
          <p:cNvPicPr/>
          <p:nvPr/>
        </p:nvPicPr>
        <p:blipFill>
          <a:blip r:embed="rId74" cstate="print"/>
          <a:stretch>
            <a:fillRect/>
          </a:stretch>
        </p:blipFill>
        <p:spPr>
          <a:xfrm>
            <a:off x="4123900" y="8035531"/>
            <a:ext cx="1149227" cy="117220"/>
          </a:xfrm>
          <a:prstGeom prst="rect">
            <a:avLst/>
          </a:prstGeom>
        </p:spPr>
      </p:pic>
      <p:pic>
        <p:nvPicPr>
          <p:cNvPr id="101" name="object 101"/>
          <p:cNvPicPr/>
          <p:nvPr/>
        </p:nvPicPr>
        <p:blipFill>
          <a:blip r:embed="rId75" cstate="print"/>
          <a:stretch>
            <a:fillRect/>
          </a:stretch>
        </p:blipFill>
        <p:spPr>
          <a:xfrm>
            <a:off x="2122042" y="7833067"/>
            <a:ext cx="895095" cy="143078"/>
          </a:xfrm>
          <a:prstGeom prst="rect">
            <a:avLst/>
          </a:prstGeom>
        </p:spPr>
      </p:pic>
      <p:pic>
        <p:nvPicPr>
          <p:cNvPr id="102" name="object 102"/>
          <p:cNvPicPr/>
          <p:nvPr/>
        </p:nvPicPr>
        <p:blipFill>
          <a:blip r:embed="rId76" cstate="print"/>
          <a:stretch>
            <a:fillRect/>
          </a:stretch>
        </p:blipFill>
        <p:spPr>
          <a:xfrm>
            <a:off x="998588" y="7833067"/>
            <a:ext cx="156819" cy="150723"/>
          </a:xfrm>
          <a:prstGeom prst="rect">
            <a:avLst/>
          </a:prstGeom>
        </p:spPr>
      </p:pic>
      <p:sp>
        <p:nvSpPr>
          <p:cNvPr id="103" name="object 103"/>
          <p:cNvSpPr/>
          <p:nvPr/>
        </p:nvSpPr>
        <p:spPr>
          <a:xfrm>
            <a:off x="1175194" y="7892401"/>
            <a:ext cx="160020" cy="24765"/>
          </a:xfrm>
          <a:custGeom>
            <a:avLst/>
            <a:gdLst/>
            <a:ahLst/>
            <a:cxnLst/>
            <a:rect l="l" t="t" r="r" b="b"/>
            <a:pathLst>
              <a:path w="160019" h="24765">
                <a:moveTo>
                  <a:pt x="159842" y="24358"/>
                </a:moveTo>
                <a:lnTo>
                  <a:pt x="0" y="24358"/>
                </a:lnTo>
                <a:lnTo>
                  <a:pt x="0" y="0"/>
                </a:lnTo>
                <a:lnTo>
                  <a:pt x="159842" y="0"/>
                </a:lnTo>
                <a:lnTo>
                  <a:pt x="159842" y="24358"/>
                </a:lnTo>
                <a:close/>
              </a:path>
            </a:pathLst>
          </a:custGeom>
          <a:solidFill>
            <a:srgbClr val="00B5F0"/>
          </a:solidFill>
        </p:spPr>
        <p:txBody>
          <a:bodyPr wrap="square" lIns="0" tIns="0" rIns="0" bIns="0" rtlCol="0"/>
          <a:lstStyle/>
          <a:p>
            <a:endParaRPr/>
          </a:p>
        </p:txBody>
      </p:sp>
      <p:sp>
        <p:nvSpPr>
          <p:cNvPr id="104" name="object 104"/>
          <p:cNvSpPr/>
          <p:nvPr/>
        </p:nvSpPr>
        <p:spPr>
          <a:xfrm>
            <a:off x="1353299" y="7839125"/>
            <a:ext cx="156845" cy="141605"/>
          </a:xfrm>
          <a:custGeom>
            <a:avLst/>
            <a:gdLst/>
            <a:ahLst/>
            <a:cxnLst/>
            <a:rect l="l" t="t" r="r" b="b"/>
            <a:pathLst>
              <a:path w="156844" h="141604">
                <a:moveTo>
                  <a:pt x="109221" y="79171"/>
                </a:moveTo>
                <a:lnTo>
                  <a:pt x="73063" y="79171"/>
                </a:lnTo>
                <a:lnTo>
                  <a:pt x="81696" y="73391"/>
                </a:lnTo>
                <a:lnTo>
                  <a:pt x="93041" y="64908"/>
                </a:lnTo>
                <a:lnTo>
                  <a:pt x="105818" y="53276"/>
                </a:lnTo>
                <a:lnTo>
                  <a:pt x="118706" y="38100"/>
                </a:lnTo>
                <a:lnTo>
                  <a:pt x="120243" y="35026"/>
                </a:lnTo>
                <a:lnTo>
                  <a:pt x="126352" y="27431"/>
                </a:lnTo>
                <a:lnTo>
                  <a:pt x="126352" y="22872"/>
                </a:lnTo>
                <a:lnTo>
                  <a:pt x="4559" y="22872"/>
                </a:lnTo>
                <a:lnTo>
                  <a:pt x="0" y="18300"/>
                </a:lnTo>
                <a:lnTo>
                  <a:pt x="0" y="0"/>
                </a:lnTo>
                <a:lnTo>
                  <a:pt x="147637" y="0"/>
                </a:lnTo>
                <a:lnTo>
                  <a:pt x="156756" y="1536"/>
                </a:lnTo>
                <a:lnTo>
                  <a:pt x="156756" y="13741"/>
                </a:lnTo>
                <a:lnTo>
                  <a:pt x="152718" y="28464"/>
                </a:lnTo>
                <a:lnTo>
                  <a:pt x="140408" y="48342"/>
                </a:lnTo>
                <a:lnTo>
                  <a:pt x="119530" y="71087"/>
                </a:lnTo>
                <a:lnTo>
                  <a:pt x="109221" y="79171"/>
                </a:lnTo>
                <a:close/>
              </a:path>
              <a:path w="156844" h="141604">
                <a:moveTo>
                  <a:pt x="109588" y="141579"/>
                </a:moveTo>
                <a:lnTo>
                  <a:pt x="97421" y="141579"/>
                </a:lnTo>
                <a:lnTo>
                  <a:pt x="95884" y="140042"/>
                </a:lnTo>
                <a:lnTo>
                  <a:pt x="86766" y="129425"/>
                </a:lnTo>
                <a:lnTo>
                  <a:pt x="75285" y="116250"/>
                </a:lnTo>
                <a:lnTo>
                  <a:pt x="64674" y="105071"/>
                </a:lnTo>
                <a:lnTo>
                  <a:pt x="52930" y="93890"/>
                </a:lnTo>
                <a:lnTo>
                  <a:pt x="38049" y="80708"/>
                </a:lnTo>
                <a:lnTo>
                  <a:pt x="28917" y="73075"/>
                </a:lnTo>
                <a:lnTo>
                  <a:pt x="27381" y="71589"/>
                </a:lnTo>
                <a:lnTo>
                  <a:pt x="27381" y="60921"/>
                </a:lnTo>
                <a:lnTo>
                  <a:pt x="33477" y="53276"/>
                </a:lnTo>
                <a:lnTo>
                  <a:pt x="42631" y="53288"/>
                </a:lnTo>
                <a:lnTo>
                  <a:pt x="45631" y="54813"/>
                </a:lnTo>
                <a:lnTo>
                  <a:pt x="48717" y="57886"/>
                </a:lnTo>
                <a:lnTo>
                  <a:pt x="52514" y="60344"/>
                </a:lnTo>
                <a:lnTo>
                  <a:pt x="58604" y="65090"/>
                </a:lnTo>
                <a:lnTo>
                  <a:pt x="65869" y="71589"/>
                </a:lnTo>
                <a:lnTo>
                  <a:pt x="73063" y="79171"/>
                </a:lnTo>
                <a:lnTo>
                  <a:pt x="109221" y="79171"/>
                </a:lnTo>
                <a:lnTo>
                  <a:pt x="89789" y="94411"/>
                </a:lnTo>
                <a:lnTo>
                  <a:pt x="109588" y="114198"/>
                </a:lnTo>
                <a:lnTo>
                  <a:pt x="114147" y="120307"/>
                </a:lnTo>
                <a:lnTo>
                  <a:pt x="115684" y="123329"/>
                </a:lnTo>
                <a:lnTo>
                  <a:pt x="115684" y="133997"/>
                </a:lnTo>
                <a:lnTo>
                  <a:pt x="109588" y="141579"/>
                </a:lnTo>
                <a:close/>
              </a:path>
            </a:pathLst>
          </a:custGeom>
          <a:solidFill>
            <a:srgbClr val="00B5F0"/>
          </a:solidFill>
        </p:spPr>
        <p:txBody>
          <a:bodyPr wrap="square" lIns="0" tIns="0" rIns="0" bIns="0" rtlCol="0"/>
          <a:lstStyle/>
          <a:p>
            <a:endParaRPr/>
          </a:p>
        </p:txBody>
      </p:sp>
      <p:pic>
        <p:nvPicPr>
          <p:cNvPr id="105" name="object 105"/>
          <p:cNvPicPr/>
          <p:nvPr/>
        </p:nvPicPr>
        <p:blipFill>
          <a:blip r:embed="rId77" cstate="print"/>
          <a:stretch>
            <a:fillRect/>
          </a:stretch>
        </p:blipFill>
        <p:spPr>
          <a:xfrm>
            <a:off x="1586204" y="7828508"/>
            <a:ext cx="98932" cy="149174"/>
          </a:xfrm>
          <a:prstGeom prst="rect">
            <a:avLst/>
          </a:prstGeom>
        </p:spPr>
      </p:pic>
      <p:pic>
        <p:nvPicPr>
          <p:cNvPr id="106" name="object 106"/>
          <p:cNvPicPr/>
          <p:nvPr/>
        </p:nvPicPr>
        <p:blipFill>
          <a:blip r:embed="rId78" cstate="print"/>
          <a:stretch>
            <a:fillRect/>
          </a:stretch>
        </p:blipFill>
        <p:spPr>
          <a:xfrm>
            <a:off x="4105528" y="8355215"/>
            <a:ext cx="2537612" cy="729157"/>
          </a:xfrm>
          <a:prstGeom prst="rect">
            <a:avLst/>
          </a:prstGeom>
        </p:spPr>
      </p:pic>
      <p:pic>
        <p:nvPicPr>
          <p:cNvPr id="107" name="object 107"/>
          <p:cNvPicPr/>
          <p:nvPr/>
        </p:nvPicPr>
        <p:blipFill>
          <a:blip r:embed="rId79" cstate="print"/>
          <a:stretch>
            <a:fillRect/>
          </a:stretch>
        </p:blipFill>
        <p:spPr>
          <a:xfrm>
            <a:off x="2115934" y="8648992"/>
            <a:ext cx="1351762" cy="143078"/>
          </a:xfrm>
          <a:prstGeom prst="rect">
            <a:avLst/>
          </a:prstGeom>
        </p:spPr>
      </p:pic>
      <p:pic>
        <p:nvPicPr>
          <p:cNvPr id="108" name="object 108"/>
          <p:cNvPicPr/>
          <p:nvPr/>
        </p:nvPicPr>
        <p:blipFill>
          <a:blip r:embed="rId80" cstate="print"/>
          <a:stretch>
            <a:fillRect/>
          </a:stretch>
        </p:blipFill>
        <p:spPr>
          <a:xfrm>
            <a:off x="998588" y="8648992"/>
            <a:ext cx="156819" cy="150723"/>
          </a:xfrm>
          <a:prstGeom prst="rect">
            <a:avLst/>
          </a:prstGeom>
        </p:spPr>
      </p:pic>
      <p:sp>
        <p:nvSpPr>
          <p:cNvPr id="109" name="object 109"/>
          <p:cNvSpPr/>
          <p:nvPr/>
        </p:nvSpPr>
        <p:spPr>
          <a:xfrm>
            <a:off x="1175194" y="8708376"/>
            <a:ext cx="160020" cy="24765"/>
          </a:xfrm>
          <a:custGeom>
            <a:avLst/>
            <a:gdLst/>
            <a:ahLst/>
            <a:cxnLst/>
            <a:rect l="l" t="t" r="r" b="b"/>
            <a:pathLst>
              <a:path w="160019" h="24765">
                <a:moveTo>
                  <a:pt x="159842" y="24358"/>
                </a:moveTo>
                <a:lnTo>
                  <a:pt x="0" y="24358"/>
                </a:lnTo>
                <a:lnTo>
                  <a:pt x="0" y="0"/>
                </a:lnTo>
                <a:lnTo>
                  <a:pt x="159842" y="0"/>
                </a:lnTo>
                <a:lnTo>
                  <a:pt x="159842" y="24358"/>
                </a:lnTo>
                <a:close/>
              </a:path>
            </a:pathLst>
          </a:custGeom>
          <a:solidFill>
            <a:srgbClr val="00B5F0"/>
          </a:solidFill>
        </p:spPr>
        <p:txBody>
          <a:bodyPr wrap="square" lIns="0" tIns="0" rIns="0" bIns="0" rtlCol="0"/>
          <a:lstStyle/>
          <a:p>
            <a:endParaRPr/>
          </a:p>
        </p:txBody>
      </p:sp>
      <p:sp>
        <p:nvSpPr>
          <p:cNvPr id="110" name="object 110"/>
          <p:cNvSpPr/>
          <p:nvPr/>
        </p:nvSpPr>
        <p:spPr>
          <a:xfrm>
            <a:off x="1353299" y="8655100"/>
            <a:ext cx="156845" cy="141605"/>
          </a:xfrm>
          <a:custGeom>
            <a:avLst/>
            <a:gdLst/>
            <a:ahLst/>
            <a:cxnLst/>
            <a:rect l="l" t="t" r="r" b="b"/>
            <a:pathLst>
              <a:path w="156844" h="141604">
                <a:moveTo>
                  <a:pt x="109227" y="79121"/>
                </a:moveTo>
                <a:lnTo>
                  <a:pt x="73063" y="79121"/>
                </a:lnTo>
                <a:lnTo>
                  <a:pt x="81696" y="73341"/>
                </a:lnTo>
                <a:lnTo>
                  <a:pt x="93041" y="64857"/>
                </a:lnTo>
                <a:lnTo>
                  <a:pt x="105808" y="53237"/>
                </a:lnTo>
                <a:lnTo>
                  <a:pt x="118706" y="38049"/>
                </a:lnTo>
                <a:lnTo>
                  <a:pt x="120243" y="34975"/>
                </a:lnTo>
                <a:lnTo>
                  <a:pt x="126352" y="27381"/>
                </a:lnTo>
                <a:lnTo>
                  <a:pt x="126352" y="22821"/>
                </a:lnTo>
                <a:lnTo>
                  <a:pt x="4559" y="22821"/>
                </a:lnTo>
                <a:lnTo>
                  <a:pt x="0" y="18249"/>
                </a:lnTo>
                <a:lnTo>
                  <a:pt x="0" y="0"/>
                </a:lnTo>
                <a:lnTo>
                  <a:pt x="147637" y="0"/>
                </a:lnTo>
                <a:lnTo>
                  <a:pt x="156756" y="1485"/>
                </a:lnTo>
                <a:lnTo>
                  <a:pt x="156756" y="13690"/>
                </a:lnTo>
                <a:lnTo>
                  <a:pt x="152718" y="28434"/>
                </a:lnTo>
                <a:lnTo>
                  <a:pt x="140408" y="48310"/>
                </a:lnTo>
                <a:lnTo>
                  <a:pt x="119530" y="71044"/>
                </a:lnTo>
                <a:lnTo>
                  <a:pt x="109227" y="79121"/>
                </a:lnTo>
                <a:close/>
              </a:path>
              <a:path w="156844" h="141604">
                <a:moveTo>
                  <a:pt x="109588" y="141528"/>
                </a:moveTo>
                <a:lnTo>
                  <a:pt x="97421" y="141528"/>
                </a:lnTo>
                <a:lnTo>
                  <a:pt x="95884" y="138506"/>
                </a:lnTo>
                <a:lnTo>
                  <a:pt x="86766" y="129374"/>
                </a:lnTo>
                <a:lnTo>
                  <a:pt x="52930" y="93840"/>
                </a:lnTo>
                <a:lnTo>
                  <a:pt x="28917" y="73025"/>
                </a:lnTo>
                <a:lnTo>
                  <a:pt x="27381" y="71539"/>
                </a:lnTo>
                <a:lnTo>
                  <a:pt x="27381" y="60871"/>
                </a:lnTo>
                <a:lnTo>
                  <a:pt x="33477" y="53276"/>
                </a:lnTo>
                <a:lnTo>
                  <a:pt x="42608" y="53276"/>
                </a:lnTo>
                <a:lnTo>
                  <a:pt x="45631" y="54762"/>
                </a:lnTo>
                <a:lnTo>
                  <a:pt x="48717" y="57848"/>
                </a:lnTo>
                <a:lnTo>
                  <a:pt x="52514" y="60300"/>
                </a:lnTo>
                <a:lnTo>
                  <a:pt x="58604" y="65046"/>
                </a:lnTo>
                <a:lnTo>
                  <a:pt x="65863" y="71539"/>
                </a:lnTo>
                <a:lnTo>
                  <a:pt x="73063" y="79121"/>
                </a:lnTo>
                <a:lnTo>
                  <a:pt x="109227" y="79121"/>
                </a:lnTo>
                <a:lnTo>
                  <a:pt x="89789" y="94360"/>
                </a:lnTo>
                <a:lnTo>
                  <a:pt x="109588" y="114147"/>
                </a:lnTo>
                <a:lnTo>
                  <a:pt x="114147" y="120256"/>
                </a:lnTo>
                <a:lnTo>
                  <a:pt x="115684" y="123278"/>
                </a:lnTo>
                <a:lnTo>
                  <a:pt x="115684" y="133946"/>
                </a:lnTo>
                <a:lnTo>
                  <a:pt x="109588" y="141528"/>
                </a:lnTo>
                <a:close/>
              </a:path>
            </a:pathLst>
          </a:custGeom>
          <a:solidFill>
            <a:srgbClr val="00B5F0"/>
          </a:solidFill>
        </p:spPr>
        <p:txBody>
          <a:bodyPr wrap="square" lIns="0" tIns="0" rIns="0" bIns="0" rtlCol="0"/>
          <a:lstStyle/>
          <a:p>
            <a:endParaRPr/>
          </a:p>
        </p:txBody>
      </p:sp>
      <p:pic>
        <p:nvPicPr>
          <p:cNvPr id="111" name="object 111"/>
          <p:cNvPicPr/>
          <p:nvPr/>
        </p:nvPicPr>
        <p:blipFill>
          <a:blip r:embed="rId81" cstate="print"/>
          <a:stretch>
            <a:fillRect/>
          </a:stretch>
        </p:blipFill>
        <p:spPr>
          <a:xfrm>
            <a:off x="1586204" y="8639873"/>
            <a:ext cx="98932" cy="153733"/>
          </a:xfrm>
          <a:prstGeom prst="rect">
            <a:avLst/>
          </a:prstGeom>
        </p:spPr>
      </p:pic>
      <p:pic>
        <p:nvPicPr>
          <p:cNvPr id="112" name="object 112"/>
          <p:cNvPicPr/>
          <p:nvPr/>
        </p:nvPicPr>
        <p:blipFill>
          <a:blip r:embed="rId82" cstate="print"/>
          <a:stretch>
            <a:fillRect/>
          </a:stretch>
        </p:blipFill>
        <p:spPr>
          <a:xfrm>
            <a:off x="4107065" y="9288360"/>
            <a:ext cx="1566405" cy="118719"/>
          </a:xfrm>
          <a:prstGeom prst="rect">
            <a:avLst/>
          </a:prstGeom>
        </p:spPr>
      </p:pic>
      <p:sp>
        <p:nvSpPr>
          <p:cNvPr id="113" name="object 113"/>
          <p:cNvSpPr/>
          <p:nvPr/>
        </p:nvSpPr>
        <p:spPr>
          <a:xfrm>
            <a:off x="5760237" y="9288360"/>
            <a:ext cx="367030" cy="118745"/>
          </a:xfrm>
          <a:custGeom>
            <a:avLst/>
            <a:gdLst/>
            <a:ahLst/>
            <a:cxnLst/>
            <a:rect l="l" t="t" r="r" b="b"/>
            <a:pathLst>
              <a:path w="367029" h="118745">
                <a:moveTo>
                  <a:pt x="65443" y="13690"/>
                </a:moveTo>
                <a:lnTo>
                  <a:pt x="62420" y="9131"/>
                </a:lnTo>
                <a:lnTo>
                  <a:pt x="60871" y="4572"/>
                </a:lnTo>
                <a:lnTo>
                  <a:pt x="57848" y="0"/>
                </a:lnTo>
                <a:lnTo>
                  <a:pt x="53289" y="0"/>
                </a:lnTo>
                <a:lnTo>
                  <a:pt x="48717" y="1485"/>
                </a:lnTo>
                <a:lnTo>
                  <a:pt x="48717" y="6057"/>
                </a:lnTo>
                <a:lnTo>
                  <a:pt x="53289" y="12153"/>
                </a:lnTo>
                <a:lnTo>
                  <a:pt x="56311" y="19748"/>
                </a:lnTo>
                <a:lnTo>
                  <a:pt x="65443" y="19748"/>
                </a:lnTo>
                <a:lnTo>
                  <a:pt x="65443" y="13690"/>
                </a:lnTo>
                <a:close/>
              </a:path>
              <a:path w="367029" h="118745">
                <a:moveTo>
                  <a:pt x="114160" y="21285"/>
                </a:moveTo>
                <a:lnTo>
                  <a:pt x="95897" y="21285"/>
                </a:lnTo>
                <a:lnTo>
                  <a:pt x="97434" y="18262"/>
                </a:lnTo>
                <a:lnTo>
                  <a:pt x="103492" y="9131"/>
                </a:lnTo>
                <a:lnTo>
                  <a:pt x="103492" y="1485"/>
                </a:lnTo>
                <a:lnTo>
                  <a:pt x="94361" y="1485"/>
                </a:lnTo>
                <a:lnTo>
                  <a:pt x="91338" y="7594"/>
                </a:lnTo>
                <a:lnTo>
                  <a:pt x="89801" y="12153"/>
                </a:lnTo>
                <a:lnTo>
                  <a:pt x="86779" y="15176"/>
                </a:lnTo>
                <a:lnTo>
                  <a:pt x="83743" y="21285"/>
                </a:lnTo>
                <a:lnTo>
                  <a:pt x="31953" y="21285"/>
                </a:lnTo>
                <a:lnTo>
                  <a:pt x="31953" y="15176"/>
                </a:lnTo>
                <a:lnTo>
                  <a:pt x="28930" y="9131"/>
                </a:lnTo>
                <a:lnTo>
                  <a:pt x="27393" y="7594"/>
                </a:lnTo>
                <a:lnTo>
                  <a:pt x="24358" y="3022"/>
                </a:lnTo>
                <a:lnTo>
                  <a:pt x="24358" y="1485"/>
                </a:lnTo>
                <a:lnTo>
                  <a:pt x="18262" y="1485"/>
                </a:lnTo>
                <a:lnTo>
                  <a:pt x="15240" y="3022"/>
                </a:lnTo>
                <a:lnTo>
                  <a:pt x="15240" y="6057"/>
                </a:lnTo>
                <a:lnTo>
                  <a:pt x="16725" y="7594"/>
                </a:lnTo>
                <a:lnTo>
                  <a:pt x="16725" y="9131"/>
                </a:lnTo>
                <a:lnTo>
                  <a:pt x="19799" y="13690"/>
                </a:lnTo>
                <a:lnTo>
                  <a:pt x="19799" y="15176"/>
                </a:lnTo>
                <a:lnTo>
                  <a:pt x="22821" y="19748"/>
                </a:lnTo>
                <a:lnTo>
                  <a:pt x="22821" y="21285"/>
                </a:lnTo>
                <a:lnTo>
                  <a:pt x="7594" y="21285"/>
                </a:lnTo>
                <a:lnTo>
                  <a:pt x="4572" y="24358"/>
                </a:lnTo>
                <a:lnTo>
                  <a:pt x="4572" y="48666"/>
                </a:lnTo>
                <a:lnTo>
                  <a:pt x="6108" y="50203"/>
                </a:lnTo>
                <a:lnTo>
                  <a:pt x="15240" y="50203"/>
                </a:lnTo>
                <a:lnTo>
                  <a:pt x="15240" y="31953"/>
                </a:lnTo>
                <a:lnTo>
                  <a:pt x="16725" y="30416"/>
                </a:lnTo>
                <a:lnTo>
                  <a:pt x="102006" y="30416"/>
                </a:lnTo>
                <a:lnTo>
                  <a:pt x="103492" y="31953"/>
                </a:lnTo>
                <a:lnTo>
                  <a:pt x="103492" y="48666"/>
                </a:lnTo>
                <a:lnTo>
                  <a:pt x="105029" y="50203"/>
                </a:lnTo>
                <a:lnTo>
                  <a:pt x="114160" y="50203"/>
                </a:lnTo>
                <a:lnTo>
                  <a:pt x="114160" y="30416"/>
                </a:lnTo>
                <a:lnTo>
                  <a:pt x="114160" y="21285"/>
                </a:lnTo>
                <a:close/>
              </a:path>
              <a:path w="367029" h="118745">
                <a:moveTo>
                  <a:pt x="117233" y="73025"/>
                </a:moveTo>
                <a:lnTo>
                  <a:pt x="65443" y="73025"/>
                </a:lnTo>
                <a:lnTo>
                  <a:pt x="65443" y="70002"/>
                </a:lnTo>
                <a:lnTo>
                  <a:pt x="70002" y="68465"/>
                </a:lnTo>
                <a:lnTo>
                  <a:pt x="76111" y="65443"/>
                </a:lnTo>
                <a:lnTo>
                  <a:pt x="83743" y="60871"/>
                </a:lnTo>
                <a:lnTo>
                  <a:pt x="89801" y="56311"/>
                </a:lnTo>
                <a:lnTo>
                  <a:pt x="94361" y="53276"/>
                </a:lnTo>
                <a:lnTo>
                  <a:pt x="94361" y="42621"/>
                </a:lnTo>
                <a:lnTo>
                  <a:pt x="22821" y="42621"/>
                </a:lnTo>
                <a:lnTo>
                  <a:pt x="19799" y="44107"/>
                </a:lnTo>
                <a:lnTo>
                  <a:pt x="19799" y="51739"/>
                </a:lnTo>
                <a:lnTo>
                  <a:pt x="77647" y="51739"/>
                </a:lnTo>
                <a:lnTo>
                  <a:pt x="77647" y="53276"/>
                </a:lnTo>
                <a:lnTo>
                  <a:pt x="65443" y="60871"/>
                </a:lnTo>
                <a:lnTo>
                  <a:pt x="59385" y="63893"/>
                </a:lnTo>
                <a:lnTo>
                  <a:pt x="56311" y="63893"/>
                </a:lnTo>
                <a:lnTo>
                  <a:pt x="54825" y="65443"/>
                </a:lnTo>
                <a:lnTo>
                  <a:pt x="54825" y="73025"/>
                </a:lnTo>
                <a:lnTo>
                  <a:pt x="0" y="73025"/>
                </a:lnTo>
                <a:lnTo>
                  <a:pt x="0" y="83693"/>
                </a:lnTo>
                <a:lnTo>
                  <a:pt x="54825" y="83693"/>
                </a:lnTo>
                <a:lnTo>
                  <a:pt x="54825" y="105029"/>
                </a:lnTo>
                <a:lnTo>
                  <a:pt x="51752" y="106514"/>
                </a:lnTo>
                <a:lnTo>
                  <a:pt x="30467" y="106514"/>
                </a:lnTo>
                <a:lnTo>
                  <a:pt x="30467" y="115697"/>
                </a:lnTo>
                <a:lnTo>
                  <a:pt x="31953" y="115697"/>
                </a:lnTo>
                <a:lnTo>
                  <a:pt x="33489" y="117182"/>
                </a:lnTo>
                <a:lnTo>
                  <a:pt x="62420" y="117182"/>
                </a:lnTo>
                <a:lnTo>
                  <a:pt x="65443" y="112610"/>
                </a:lnTo>
                <a:lnTo>
                  <a:pt x="65443" y="83693"/>
                </a:lnTo>
                <a:lnTo>
                  <a:pt x="114160" y="83693"/>
                </a:lnTo>
                <a:lnTo>
                  <a:pt x="117233" y="82207"/>
                </a:lnTo>
                <a:lnTo>
                  <a:pt x="117233" y="73025"/>
                </a:lnTo>
                <a:close/>
              </a:path>
              <a:path w="367029" h="118745">
                <a:moveTo>
                  <a:pt x="246608" y="103492"/>
                </a:moveTo>
                <a:lnTo>
                  <a:pt x="191795" y="103492"/>
                </a:lnTo>
                <a:lnTo>
                  <a:pt x="191795" y="73025"/>
                </a:lnTo>
                <a:lnTo>
                  <a:pt x="235953" y="73025"/>
                </a:lnTo>
                <a:lnTo>
                  <a:pt x="235953" y="63893"/>
                </a:lnTo>
                <a:lnTo>
                  <a:pt x="191795" y="63893"/>
                </a:lnTo>
                <a:lnTo>
                  <a:pt x="191795" y="36512"/>
                </a:lnTo>
                <a:lnTo>
                  <a:pt x="238975" y="36512"/>
                </a:lnTo>
                <a:lnTo>
                  <a:pt x="242049" y="34975"/>
                </a:lnTo>
                <a:lnTo>
                  <a:pt x="242049" y="25844"/>
                </a:lnTo>
                <a:lnTo>
                  <a:pt x="191795" y="25844"/>
                </a:lnTo>
                <a:lnTo>
                  <a:pt x="191795" y="3022"/>
                </a:lnTo>
                <a:lnTo>
                  <a:pt x="190258" y="0"/>
                </a:lnTo>
                <a:lnTo>
                  <a:pt x="181127" y="0"/>
                </a:lnTo>
                <a:lnTo>
                  <a:pt x="181127" y="25844"/>
                </a:lnTo>
                <a:lnTo>
                  <a:pt x="155282" y="25844"/>
                </a:lnTo>
                <a:lnTo>
                  <a:pt x="156768" y="24358"/>
                </a:lnTo>
                <a:lnTo>
                  <a:pt x="161340" y="12153"/>
                </a:lnTo>
                <a:lnTo>
                  <a:pt x="161340" y="4572"/>
                </a:lnTo>
                <a:lnTo>
                  <a:pt x="152209" y="4572"/>
                </a:lnTo>
                <a:lnTo>
                  <a:pt x="152209" y="6057"/>
                </a:lnTo>
                <a:lnTo>
                  <a:pt x="150723" y="9131"/>
                </a:lnTo>
                <a:lnTo>
                  <a:pt x="145897" y="23228"/>
                </a:lnTo>
                <a:lnTo>
                  <a:pt x="140804" y="34048"/>
                </a:lnTo>
                <a:lnTo>
                  <a:pt x="135712" y="42291"/>
                </a:lnTo>
                <a:lnTo>
                  <a:pt x="130924" y="48666"/>
                </a:lnTo>
                <a:lnTo>
                  <a:pt x="129387" y="51739"/>
                </a:lnTo>
                <a:lnTo>
                  <a:pt x="129387" y="56311"/>
                </a:lnTo>
                <a:lnTo>
                  <a:pt x="132410" y="59334"/>
                </a:lnTo>
                <a:lnTo>
                  <a:pt x="136982" y="59334"/>
                </a:lnTo>
                <a:lnTo>
                  <a:pt x="138518" y="56311"/>
                </a:lnTo>
                <a:lnTo>
                  <a:pt x="144614" y="50203"/>
                </a:lnTo>
                <a:lnTo>
                  <a:pt x="149186" y="41084"/>
                </a:lnTo>
                <a:lnTo>
                  <a:pt x="150723" y="36512"/>
                </a:lnTo>
                <a:lnTo>
                  <a:pt x="181127" y="36512"/>
                </a:lnTo>
                <a:lnTo>
                  <a:pt x="181127" y="63893"/>
                </a:lnTo>
                <a:lnTo>
                  <a:pt x="136982" y="63893"/>
                </a:lnTo>
                <a:lnTo>
                  <a:pt x="136982" y="73025"/>
                </a:lnTo>
                <a:lnTo>
                  <a:pt x="181127" y="73025"/>
                </a:lnTo>
                <a:lnTo>
                  <a:pt x="181127" y="103492"/>
                </a:lnTo>
                <a:lnTo>
                  <a:pt x="129387" y="103492"/>
                </a:lnTo>
                <a:lnTo>
                  <a:pt x="127850" y="105029"/>
                </a:lnTo>
                <a:lnTo>
                  <a:pt x="127850" y="114147"/>
                </a:lnTo>
                <a:lnTo>
                  <a:pt x="245071" y="114147"/>
                </a:lnTo>
                <a:lnTo>
                  <a:pt x="246608" y="112610"/>
                </a:lnTo>
                <a:lnTo>
                  <a:pt x="246608" y="103492"/>
                </a:lnTo>
                <a:close/>
              </a:path>
              <a:path w="367029" h="118745">
                <a:moveTo>
                  <a:pt x="342506" y="53276"/>
                </a:moveTo>
                <a:lnTo>
                  <a:pt x="337947" y="50203"/>
                </a:lnTo>
                <a:lnTo>
                  <a:pt x="331838" y="50203"/>
                </a:lnTo>
                <a:lnTo>
                  <a:pt x="331838" y="60871"/>
                </a:lnTo>
                <a:lnTo>
                  <a:pt x="331838" y="85229"/>
                </a:lnTo>
                <a:lnTo>
                  <a:pt x="330301" y="86766"/>
                </a:lnTo>
                <a:lnTo>
                  <a:pt x="296824" y="86766"/>
                </a:lnTo>
                <a:lnTo>
                  <a:pt x="295325" y="85229"/>
                </a:lnTo>
                <a:lnTo>
                  <a:pt x="295325" y="60871"/>
                </a:lnTo>
                <a:lnTo>
                  <a:pt x="296824" y="59334"/>
                </a:lnTo>
                <a:lnTo>
                  <a:pt x="330301" y="59334"/>
                </a:lnTo>
                <a:lnTo>
                  <a:pt x="331838" y="60871"/>
                </a:lnTo>
                <a:lnTo>
                  <a:pt x="331838" y="50203"/>
                </a:lnTo>
                <a:lnTo>
                  <a:pt x="289229" y="50203"/>
                </a:lnTo>
                <a:lnTo>
                  <a:pt x="286207" y="53276"/>
                </a:lnTo>
                <a:lnTo>
                  <a:pt x="286207" y="92824"/>
                </a:lnTo>
                <a:lnTo>
                  <a:pt x="289229" y="95897"/>
                </a:lnTo>
                <a:lnTo>
                  <a:pt x="337947" y="95897"/>
                </a:lnTo>
                <a:lnTo>
                  <a:pt x="342506" y="92824"/>
                </a:lnTo>
                <a:lnTo>
                  <a:pt x="342506" y="86766"/>
                </a:lnTo>
                <a:lnTo>
                  <a:pt x="342506" y="59334"/>
                </a:lnTo>
                <a:lnTo>
                  <a:pt x="342506" y="53276"/>
                </a:lnTo>
                <a:close/>
              </a:path>
              <a:path w="367029" h="118745">
                <a:moveTo>
                  <a:pt x="350100" y="28930"/>
                </a:moveTo>
                <a:lnTo>
                  <a:pt x="277075" y="28930"/>
                </a:lnTo>
                <a:lnTo>
                  <a:pt x="277075" y="38049"/>
                </a:lnTo>
                <a:lnTo>
                  <a:pt x="350100" y="38049"/>
                </a:lnTo>
                <a:lnTo>
                  <a:pt x="350100" y="28930"/>
                </a:lnTo>
                <a:close/>
              </a:path>
              <a:path w="367029" h="118745">
                <a:moveTo>
                  <a:pt x="366864" y="9131"/>
                </a:moveTo>
                <a:lnTo>
                  <a:pt x="362305" y="6057"/>
                </a:lnTo>
                <a:lnTo>
                  <a:pt x="264871" y="6057"/>
                </a:lnTo>
                <a:lnTo>
                  <a:pt x="261848" y="9131"/>
                </a:lnTo>
                <a:lnTo>
                  <a:pt x="261848" y="117182"/>
                </a:lnTo>
                <a:lnTo>
                  <a:pt x="263334" y="118719"/>
                </a:lnTo>
                <a:lnTo>
                  <a:pt x="272465" y="118719"/>
                </a:lnTo>
                <a:lnTo>
                  <a:pt x="272465" y="15176"/>
                </a:lnTo>
                <a:lnTo>
                  <a:pt x="356196" y="15176"/>
                </a:lnTo>
                <a:lnTo>
                  <a:pt x="356196" y="106514"/>
                </a:lnTo>
                <a:lnTo>
                  <a:pt x="334924" y="106514"/>
                </a:lnTo>
                <a:lnTo>
                  <a:pt x="334924" y="114147"/>
                </a:lnTo>
                <a:lnTo>
                  <a:pt x="337947" y="115697"/>
                </a:lnTo>
                <a:lnTo>
                  <a:pt x="337947" y="117182"/>
                </a:lnTo>
                <a:lnTo>
                  <a:pt x="345541" y="117182"/>
                </a:lnTo>
                <a:lnTo>
                  <a:pt x="354660" y="116928"/>
                </a:lnTo>
                <a:lnTo>
                  <a:pt x="361353" y="115100"/>
                </a:lnTo>
                <a:lnTo>
                  <a:pt x="365455" y="110134"/>
                </a:lnTo>
                <a:lnTo>
                  <a:pt x="366864" y="100457"/>
                </a:lnTo>
                <a:lnTo>
                  <a:pt x="366864" y="15176"/>
                </a:lnTo>
                <a:lnTo>
                  <a:pt x="366864" y="9131"/>
                </a:lnTo>
                <a:close/>
              </a:path>
            </a:pathLst>
          </a:custGeom>
          <a:solidFill>
            <a:srgbClr val="4D4D4F"/>
          </a:solidFill>
        </p:spPr>
        <p:txBody>
          <a:bodyPr wrap="square" lIns="0" tIns="0" rIns="0" bIns="0" rtlCol="0"/>
          <a:lstStyle/>
          <a:p>
            <a:endParaRPr/>
          </a:p>
        </p:txBody>
      </p:sp>
      <p:sp>
        <p:nvSpPr>
          <p:cNvPr id="114" name="object 114"/>
          <p:cNvSpPr/>
          <p:nvPr/>
        </p:nvSpPr>
        <p:spPr>
          <a:xfrm>
            <a:off x="6143828" y="9288792"/>
            <a:ext cx="116205" cy="114300"/>
          </a:xfrm>
          <a:custGeom>
            <a:avLst/>
            <a:gdLst/>
            <a:ahLst/>
            <a:cxnLst/>
            <a:rect l="l" t="t" r="r" b="b"/>
            <a:pathLst>
              <a:path w="116204" h="114300">
                <a:moveTo>
                  <a:pt x="63944" y="2527"/>
                </a:moveTo>
                <a:lnTo>
                  <a:pt x="63284" y="2527"/>
                </a:lnTo>
                <a:lnTo>
                  <a:pt x="63284" y="0"/>
                </a:lnTo>
                <a:lnTo>
                  <a:pt x="51790" y="0"/>
                </a:lnTo>
                <a:lnTo>
                  <a:pt x="51790" y="2527"/>
                </a:lnTo>
                <a:lnTo>
                  <a:pt x="51790" y="35547"/>
                </a:lnTo>
                <a:lnTo>
                  <a:pt x="63944" y="35547"/>
                </a:lnTo>
                <a:lnTo>
                  <a:pt x="63944" y="2527"/>
                </a:lnTo>
                <a:close/>
              </a:path>
              <a:path w="116204" h="114300">
                <a:moveTo>
                  <a:pt x="115735" y="36080"/>
                </a:moveTo>
                <a:lnTo>
                  <a:pt x="0" y="36080"/>
                </a:lnTo>
                <a:lnTo>
                  <a:pt x="0" y="46748"/>
                </a:lnTo>
                <a:lnTo>
                  <a:pt x="51790" y="46748"/>
                </a:lnTo>
                <a:lnTo>
                  <a:pt x="51790" y="103060"/>
                </a:lnTo>
                <a:lnTo>
                  <a:pt x="6096" y="103060"/>
                </a:lnTo>
                <a:lnTo>
                  <a:pt x="6096" y="113715"/>
                </a:lnTo>
                <a:lnTo>
                  <a:pt x="109626" y="113715"/>
                </a:lnTo>
                <a:lnTo>
                  <a:pt x="109626" y="103060"/>
                </a:lnTo>
                <a:lnTo>
                  <a:pt x="63944" y="103060"/>
                </a:lnTo>
                <a:lnTo>
                  <a:pt x="63944" y="46748"/>
                </a:lnTo>
                <a:lnTo>
                  <a:pt x="115735" y="46748"/>
                </a:lnTo>
                <a:lnTo>
                  <a:pt x="115735" y="36080"/>
                </a:lnTo>
                <a:close/>
              </a:path>
            </a:pathLst>
          </a:custGeom>
          <a:solidFill>
            <a:srgbClr val="4D4D4F"/>
          </a:solidFill>
        </p:spPr>
        <p:txBody>
          <a:bodyPr wrap="square" lIns="0" tIns="0" rIns="0" bIns="0" rtlCol="0"/>
          <a:lstStyle/>
          <a:p>
            <a:endParaRPr/>
          </a:p>
        </p:txBody>
      </p:sp>
      <p:sp>
        <p:nvSpPr>
          <p:cNvPr id="115" name="object 115"/>
          <p:cNvSpPr/>
          <p:nvPr/>
        </p:nvSpPr>
        <p:spPr>
          <a:xfrm>
            <a:off x="6273292" y="9288360"/>
            <a:ext cx="370205" cy="117475"/>
          </a:xfrm>
          <a:custGeom>
            <a:avLst/>
            <a:gdLst/>
            <a:ahLst/>
            <a:cxnLst/>
            <a:rect l="l" t="t" r="r" b="b"/>
            <a:pathLst>
              <a:path w="370204" h="117475">
                <a:moveTo>
                  <a:pt x="112572" y="59334"/>
                </a:moveTo>
                <a:lnTo>
                  <a:pt x="110020" y="42519"/>
                </a:lnTo>
                <a:lnTo>
                  <a:pt x="101346" y="26250"/>
                </a:lnTo>
                <a:lnTo>
                  <a:pt x="92659" y="19748"/>
                </a:lnTo>
                <a:lnTo>
                  <a:pt x="84963" y="13982"/>
                </a:lnTo>
                <a:lnTo>
                  <a:pt x="59296" y="9131"/>
                </a:lnTo>
                <a:lnTo>
                  <a:pt x="50165" y="10655"/>
                </a:lnTo>
                <a:lnTo>
                  <a:pt x="50165" y="19748"/>
                </a:lnTo>
                <a:lnTo>
                  <a:pt x="48704" y="33020"/>
                </a:lnTo>
                <a:lnTo>
                  <a:pt x="38011" y="73025"/>
                </a:lnTo>
                <a:lnTo>
                  <a:pt x="30378" y="89801"/>
                </a:lnTo>
                <a:lnTo>
                  <a:pt x="24320" y="89801"/>
                </a:lnTo>
                <a:lnTo>
                  <a:pt x="10591" y="66776"/>
                </a:lnTo>
                <a:lnTo>
                  <a:pt x="11785" y="55181"/>
                </a:lnTo>
                <a:lnTo>
                  <a:pt x="41033" y="21285"/>
                </a:lnTo>
                <a:lnTo>
                  <a:pt x="47142" y="19748"/>
                </a:lnTo>
                <a:lnTo>
                  <a:pt x="50165" y="19748"/>
                </a:lnTo>
                <a:lnTo>
                  <a:pt x="50165" y="10655"/>
                </a:lnTo>
                <a:lnTo>
                  <a:pt x="35890" y="13030"/>
                </a:lnTo>
                <a:lnTo>
                  <a:pt x="17068" y="24345"/>
                </a:lnTo>
                <a:lnTo>
                  <a:pt x="4521" y="42519"/>
                </a:lnTo>
                <a:lnTo>
                  <a:pt x="0" y="66776"/>
                </a:lnTo>
                <a:lnTo>
                  <a:pt x="76" y="67919"/>
                </a:lnTo>
                <a:lnTo>
                  <a:pt x="1803" y="80797"/>
                </a:lnTo>
                <a:lnTo>
                  <a:pt x="6794" y="91897"/>
                </a:lnTo>
                <a:lnTo>
                  <a:pt x="14058" y="99275"/>
                </a:lnTo>
                <a:lnTo>
                  <a:pt x="22783" y="101955"/>
                </a:lnTo>
                <a:lnTo>
                  <a:pt x="33451" y="101955"/>
                </a:lnTo>
                <a:lnTo>
                  <a:pt x="39497" y="94361"/>
                </a:lnTo>
                <a:lnTo>
                  <a:pt x="41338" y="89801"/>
                </a:lnTo>
                <a:lnTo>
                  <a:pt x="42570" y="86766"/>
                </a:lnTo>
                <a:lnTo>
                  <a:pt x="47383" y="78651"/>
                </a:lnTo>
                <a:lnTo>
                  <a:pt x="52463" y="65239"/>
                </a:lnTo>
                <a:lnTo>
                  <a:pt x="57556" y="45847"/>
                </a:lnTo>
                <a:lnTo>
                  <a:pt x="62369" y="19748"/>
                </a:lnTo>
                <a:lnTo>
                  <a:pt x="74523" y="19748"/>
                </a:lnTo>
                <a:lnTo>
                  <a:pt x="99491" y="49822"/>
                </a:lnTo>
                <a:lnTo>
                  <a:pt x="100418" y="59334"/>
                </a:lnTo>
                <a:lnTo>
                  <a:pt x="99885" y="66776"/>
                </a:lnTo>
                <a:lnTo>
                  <a:pt x="73037" y="98920"/>
                </a:lnTo>
                <a:lnTo>
                  <a:pt x="65392" y="100457"/>
                </a:lnTo>
                <a:lnTo>
                  <a:pt x="60833" y="100457"/>
                </a:lnTo>
                <a:lnTo>
                  <a:pt x="54737" y="101955"/>
                </a:lnTo>
                <a:lnTo>
                  <a:pt x="53238" y="101955"/>
                </a:lnTo>
                <a:lnTo>
                  <a:pt x="53238" y="112610"/>
                </a:lnTo>
                <a:lnTo>
                  <a:pt x="59296" y="112610"/>
                </a:lnTo>
                <a:lnTo>
                  <a:pt x="62369" y="111125"/>
                </a:lnTo>
                <a:lnTo>
                  <a:pt x="65392" y="111125"/>
                </a:lnTo>
                <a:lnTo>
                  <a:pt x="102311" y="90805"/>
                </a:lnTo>
                <a:lnTo>
                  <a:pt x="112001" y="67919"/>
                </a:lnTo>
                <a:lnTo>
                  <a:pt x="112572" y="59334"/>
                </a:lnTo>
                <a:close/>
              </a:path>
              <a:path w="370204" h="117475">
                <a:moveTo>
                  <a:pt x="190220" y="13690"/>
                </a:moveTo>
                <a:lnTo>
                  <a:pt x="184162" y="4572"/>
                </a:lnTo>
                <a:lnTo>
                  <a:pt x="182626" y="0"/>
                </a:lnTo>
                <a:lnTo>
                  <a:pt x="176517" y="0"/>
                </a:lnTo>
                <a:lnTo>
                  <a:pt x="173494" y="1485"/>
                </a:lnTo>
                <a:lnTo>
                  <a:pt x="173494" y="6057"/>
                </a:lnTo>
                <a:lnTo>
                  <a:pt x="176517" y="12153"/>
                </a:lnTo>
                <a:lnTo>
                  <a:pt x="181089" y="19748"/>
                </a:lnTo>
                <a:lnTo>
                  <a:pt x="190220" y="19748"/>
                </a:lnTo>
                <a:lnTo>
                  <a:pt x="190220" y="13690"/>
                </a:lnTo>
                <a:close/>
              </a:path>
              <a:path w="370204" h="117475">
                <a:moveTo>
                  <a:pt x="238925" y="28930"/>
                </a:moveTo>
                <a:lnTo>
                  <a:pt x="237426" y="21285"/>
                </a:lnTo>
                <a:lnTo>
                  <a:pt x="219138" y="21285"/>
                </a:lnTo>
                <a:lnTo>
                  <a:pt x="222211" y="18262"/>
                </a:lnTo>
                <a:lnTo>
                  <a:pt x="228269" y="9131"/>
                </a:lnTo>
                <a:lnTo>
                  <a:pt x="228269" y="1485"/>
                </a:lnTo>
                <a:lnTo>
                  <a:pt x="217652" y="1485"/>
                </a:lnTo>
                <a:lnTo>
                  <a:pt x="216115" y="7594"/>
                </a:lnTo>
                <a:lnTo>
                  <a:pt x="213080" y="12153"/>
                </a:lnTo>
                <a:lnTo>
                  <a:pt x="211543" y="15176"/>
                </a:lnTo>
                <a:lnTo>
                  <a:pt x="208521" y="21285"/>
                </a:lnTo>
                <a:lnTo>
                  <a:pt x="155244" y="21285"/>
                </a:lnTo>
                <a:lnTo>
                  <a:pt x="156730" y="18262"/>
                </a:lnTo>
                <a:lnTo>
                  <a:pt x="156730" y="15176"/>
                </a:lnTo>
                <a:lnTo>
                  <a:pt x="153695" y="9131"/>
                </a:lnTo>
                <a:lnTo>
                  <a:pt x="152158" y="7594"/>
                </a:lnTo>
                <a:lnTo>
                  <a:pt x="149136" y="3022"/>
                </a:lnTo>
                <a:lnTo>
                  <a:pt x="147599" y="1485"/>
                </a:lnTo>
                <a:lnTo>
                  <a:pt x="143040" y="1485"/>
                </a:lnTo>
                <a:lnTo>
                  <a:pt x="138468" y="3022"/>
                </a:lnTo>
                <a:lnTo>
                  <a:pt x="138468" y="6057"/>
                </a:lnTo>
                <a:lnTo>
                  <a:pt x="140004" y="7594"/>
                </a:lnTo>
                <a:lnTo>
                  <a:pt x="140004" y="9131"/>
                </a:lnTo>
                <a:lnTo>
                  <a:pt x="141503" y="9131"/>
                </a:lnTo>
                <a:lnTo>
                  <a:pt x="143040" y="13690"/>
                </a:lnTo>
                <a:lnTo>
                  <a:pt x="144576" y="15176"/>
                </a:lnTo>
                <a:lnTo>
                  <a:pt x="147599" y="19748"/>
                </a:lnTo>
                <a:lnTo>
                  <a:pt x="147599" y="21285"/>
                </a:lnTo>
                <a:lnTo>
                  <a:pt x="132372" y="21285"/>
                </a:lnTo>
                <a:lnTo>
                  <a:pt x="127800" y="24358"/>
                </a:lnTo>
                <a:lnTo>
                  <a:pt x="127800" y="48666"/>
                </a:lnTo>
                <a:lnTo>
                  <a:pt x="129349" y="50203"/>
                </a:lnTo>
                <a:lnTo>
                  <a:pt x="138468" y="50203"/>
                </a:lnTo>
                <a:lnTo>
                  <a:pt x="138468" y="31953"/>
                </a:lnTo>
                <a:lnTo>
                  <a:pt x="140004" y="30416"/>
                </a:lnTo>
                <a:lnTo>
                  <a:pt x="226771" y="30416"/>
                </a:lnTo>
                <a:lnTo>
                  <a:pt x="228269" y="31953"/>
                </a:lnTo>
                <a:lnTo>
                  <a:pt x="228269" y="50203"/>
                </a:lnTo>
                <a:lnTo>
                  <a:pt x="238925" y="50203"/>
                </a:lnTo>
                <a:lnTo>
                  <a:pt x="238925" y="30416"/>
                </a:lnTo>
                <a:lnTo>
                  <a:pt x="238925" y="28930"/>
                </a:lnTo>
                <a:close/>
              </a:path>
              <a:path w="370204" h="117475">
                <a:moveTo>
                  <a:pt x="241998" y="73025"/>
                </a:moveTo>
                <a:lnTo>
                  <a:pt x="190220" y="73025"/>
                </a:lnTo>
                <a:lnTo>
                  <a:pt x="190220" y="70002"/>
                </a:lnTo>
                <a:lnTo>
                  <a:pt x="194779" y="68465"/>
                </a:lnTo>
                <a:lnTo>
                  <a:pt x="200875" y="65443"/>
                </a:lnTo>
                <a:lnTo>
                  <a:pt x="206984" y="60871"/>
                </a:lnTo>
                <a:lnTo>
                  <a:pt x="214566" y="56311"/>
                </a:lnTo>
                <a:lnTo>
                  <a:pt x="219138" y="53276"/>
                </a:lnTo>
                <a:lnTo>
                  <a:pt x="219138" y="42621"/>
                </a:lnTo>
                <a:lnTo>
                  <a:pt x="146062" y="42621"/>
                </a:lnTo>
                <a:lnTo>
                  <a:pt x="144576" y="44107"/>
                </a:lnTo>
                <a:lnTo>
                  <a:pt x="144576" y="51739"/>
                </a:lnTo>
                <a:lnTo>
                  <a:pt x="202412" y="51739"/>
                </a:lnTo>
                <a:lnTo>
                  <a:pt x="202412" y="53276"/>
                </a:lnTo>
                <a:lnTo>
                  <a:pt x="190220" y="60871"/>
                </a:lnTo>
                <a:lnTo>
                  <a:pt x="184162" y="63893"/>
                </a:lnTo>
                <a:lnTo>
                  <a:pt x="179603" y="63893"/>
                </a:lnTo>
                <a:lnTo>
                  <a:pt x="178054" y="65443"/>
                </a:lnTo>
                <a:lnTo>
                  <a:pt x="178054" y="73025"/>
                </a:lnTo>
                <a:lnTo>
                  <a:pt x="124777" y="73025"/>
                </a:lnTo>
                <a:lnTo>
                  <a:pt x="124777" y="83693"/>
                </a:lnTo>
                <a:lnTo>
                  <a:pt x="178054" y="83693"/>
                </a:lnTo>
                <a:lnTo>
                  <a:pt x="178054" y="105029"/>
                </a:lnTo>
                <a:lnTo>
                  <a:pt x="176517" y="106514"/>
                </a:lnTo>
                <a:lnTo>
                  <a:pt x="153695" y="106514"/>
                </a:lnTo>
                <a:lnTo>
                  <a:pt x="153695" y="112610"/>
                </a:lnTo>
                <a:lnTo>
                  <a:pt x="155244" y="115697"/>
                </a:lnTo>
                <a:lnTo>
                  <a:pt x="156730" y="115697"/>
                </a:lnTo>
                <a:lnTo>
                  <a:pt x="156730" y="117182"/>
                </a:lnTo>
                <a:lnTo>
                  <a:pt x="185648" y="117182"/>
                </a:lnTo>
                <a:lnTo>
                  <a:pt x="190220" y="112610"/>
                </a:lnTo>
                <a:lnTo>
                  <a:pt x="190220" y="83693"/>
                </a:lnTo>
                <a:lnTo>
                  <a:pt x="237426" y="83693"/>
                </a:lnTo>
                <a:lnTo>
                  <a:pt x="241998" y="82207"/>
                </a:lnTo>
                <a:lnTo>
                  <a:pt x="241998" y="73025"/>
                </a:lnTo>
                <a:close/>
              </a:path>
              <a:path w="370204" h="117475">
                <a:moveTo>
                  <a:pt x="356158" y="18262"/>
                </a:moveTo>
                <a:lnTo>
                  <a:pt x="351599" y="12153"/>
                </a:lnTo>
                <a:lnTo>
                  <a:pt x="350050" y="9131"/>
                </a:lnTo>
                <a:lnTo>
                  <a:pt x="347014" y="4572"/>
                </a:lnTo>
                <a:lnTo>
                  <a:pt x="342468" y="4572"/>
                </a:lnTo>
                <a:lnTo>
                  <a:pt x="342468" y="10617"/>
                </a:lnTo>
                <a:lnTo>
                  <a:pt x="345490" y="15176"/>
                </a:lnTo>
                <a:lnTo>
                  <a:pt x="347014" y="18262"/>
                </a:lnTo>
                <a:lnTo>
                  <a:pt x="347014" y="19748"/>
                </a:lnTo>
                <a:lnTo>
                  <a:pt x="348551" y="21285"/>
                </a:lnTo>
                <a:lnTo>
                  <a:pt x="348551" y="24358"/>
                </a:lnTo>
                <a:lnTo>
                  <a:pt x="353123" y="24358"/>
                </a:lnTo>
                <a:lnTo>
                  <a:pt x="356158" y="22821"/>
                </a:lnTo>
                <a:lnTo>
                  <a:pt x="356158" y="18262"/>
                </a:lnTo>
                <a:close/>
              </a:path>
              <a:path w="370204" h="117475">
                <a:moveTo>
                  <a:pt x="366826" y="42621"/>
                </a:moveTo>
                <a:lnTo>
                  <a:pt x="365277" y="42621"/>
                </a:lnTo>
                <a:lnTo>
                  <a:pt x="360718" y="39535"/>
                </a:lnTo>
                <a:lnTo>
                  <a:pt x="358076" y="38049"/>
                </a:lnTo>
                <a:lnTo>
                  <a:pt x="347776" y="32245"/>
                </a:lnTo>
                <a:lnTo>
                  <a:pt x="338264" y="24523"/>
                </a:lnTo>
                <a:lnTo>
                  <a:pt x="331609" y="17081"/>
                </a:lnTo>
                <a:lnTo>
                  <a:pt x="327240" y="10617"/>
                </a:lnTo>
                <a:lnTo>
                  <a:pt x="324205" y="7594"/>
                </a:lnTo>
                <a:lnTo>
                  <a:pt x="324205" y="6057"/>
                </a:lnTo>
                <a:lnTo>
                  <a:pt x="318109" y="6057"/>
                </a:lnTo>
                <a:lnTo>
                  <a:pt x="316560" y="7594"/>
                </a:lnTo>
                <a:lnTo>
                  <a:pt x="316560" y="9131"/>
                </a:lnTo>
                <a:lnTo>
                  <a:pt x="315023" y="9131"/>
                </a:lnTo>
                <a:lnTo>
                  <a:pt x="315023" y="13690"/>
                </a:lnTo>
                <a:lnTo>
                  <a:pt x="316560" y="15176"/>
                </a:lnTo>
                <a:lnTo>
                  <a:pt x="325221" y="28003"/>
                </a:lnTo>
                <a:lnTo>
                  <a:pt x="330073" y="38811"/>
                </a:lnTo>
                <a:lnTo>
                  <a:pt x="333514" y="51892"/>
                </a:lnTo>
                <a:lnTo>
                  <a:pt x="334810" y="66979"/>
                </a:lnTo>
                <a:lnTo>
                  <a:pt x="334721" y="71018"/>
                </a:lnTo>
                <a:lnTo>
                  <a:pt x="308419" y="103111"/>
                </a:lnTo>
                <a:lnTo>
                  <a:pt x="302869" y="103492"/>
                </a:lnTo>
                <a:lnTo>
                  <a:pt x="288493" y="101117"/>
                </a:lnTo>
                <a:lnTo>
                  <a:pt x="279082" y="94742"/>
                </a:lnTo>
                <a:lnTo>
                  <a:pt x="273964" y="85521"/>
                </a:lnTo>
                <a:lnTo>
                  <a:pt x="272402" y="74561"/>
                </a:lnTo>
                <a:lnTo>
                  <a:pt x="275386" y="57543"/>
                </a:lnTo>
                <a:lnTo>
                  <a:pt x="282511" y="43370"/>
                </a:lnTo>
                <a:lnTo>
                  <a:pt x="291058" y="32613"/>
                </a:lnTo>
                <a:lnTo>
                  <a:pt x="298297" y="25844"/>
                </a:lnTo>
                <a:lnTo>
                  <a:pt x="302869" y="21285"/>
                </a:lnTo>
                <a:lnTo>
                  <a:pt x="302869" y="13690"/>
                </a:lnTo>
                <a:lnTo>
                  <a:pt x="257187" y="13690"/>
                </a:lnTo>
                <a:lnTo>
                  <a:pt x="257187" y="24358"/>
                </a:lnTo>
                <a:lnTo>
                  <a:pt x="286105" y="24358"/>
                </a:lnTo>
                <a:lnTo>
                  <a:pt x="279742" y="30289"/>
                </a:lnTo>
                <a:lnTo>
                  <a:pt x="271653" y="40906"/>
                </a:lnTo>
                <a:lnTo>
                  <a:pt x="264693" y="55816"/>
                </a:lnTo>
                <a:lnTo>
                  <a:pt x="261747" y="74561"/>
                </a:lnTo>
                <a:lnTo>
                  <a:pt x="263029" y="85902"/>
                </a:lnTo>
                <a:lnTo>
                  <a:pt x="268617" y="98933"/>
                </a:lnTo>
                <a:lnTo>
                  <a:pt x="281051" y="109689"/>
                </a:lnTo>
                <a:lnTo>
                  <a:pt x="302869" y="114147"/>
                </a:lnTo>
                <a:lnTo>
                  <a:pt x="323011" y="110629"/>
                </a:lnTo>
                <a:lnTo>
                  <a:pt x="332587" y="103492"/>
                </a:lnTo>
                <a:lnTo>
                  <a:pt x="336156" y="100838"/>
                </a:lnTo>
                <a:lnTo>
                  <a:pt x="343319" y="85902"/>
                </a:lnTo>
                <a:lnTo>
                  <a:pt x="345490" y="66979"/>
                </a:lnTo>
                <a:lnTo>
                  <a:pt x="345173" y="58597"/>
                </a:lnTo>
                <a:lnTo>
                  <a:pt x="344144" y="51371"/>
                </a:lnTo>
                <a:lnTo>
                  <a:pt x="342265" y="44716"/>
                </a:lnTo>
                <a:lnTo>
                  <a:pt x="339382" y="38049"/>
                </a:lnTo>
                <a:lnTo>
                  <a:pt x="351599" y="47180"/>
                </a:lnTo>
                <a:lnTo>
                  <a:pt x="353123" y="48666"/>
                </a:lnTo>
                <a:lnTo>
                  <a:pt x="359168" y="51739"/>
                </a:lnTo>
                <a:lnTo>
                  <a:pt x="366826" y="51739"/>
                </a:lnTo>
                <a:lnTo>
                  <a:pt x="366826" y="42621"/>
                </a:lnTo>
                <a:close/>
              </a:path>
              <a:path w="370204" h="117475">
                <a:moveTo>
                  <a:pt x="369849" y="13690"/>
                </a:moveTo>
                <a:lnTo>
                  <a:pt x="366826" y="7594"/>
                </a:lnTo>
                <a:lnTo>
                  <a:pt x="363753" y="3022"/>
                </a:lnTo>
                <a:lnTo>
                  <a:pt x="362254" y="0"/>
                </a:lnTo>
                <a:lnTo>
                  <a:pt x="356158" y="0"/>
                </a:lnTo>
                <a:lnTo>
                  <a:pt x="356158" y="6057"/>
                </a:lnTo>
                <a:lnTo>
                  <a:pt x="359168" y="9131"/>
                </a:lnTo>
                <a:lnTo>
                  <a:pt x="359168" y="10617"/>
                </a:lnTo>
                <a:lnTo>
                  <a:pt x="360718" y="12153"/>
                </a:lnTo>
                <a:lnTo>
                  <a:pt x="360718" y="15176"/>
                </a:lnTo>
                <a:lnTo>
                  <a:pt x="362254" y="16725"/>
                </a:lnTo>
                <a:lnTo>
                  <a:pt x="363753" y="19748"/>
                </a:lnTo>
                <a:lnTo>
                  <a:pt x="366826" y="19748"/>
                </a:lnTo>
                <a:lnTo>
                  <a:pt x="369849" y="18262"/>
                </a:lnTo>
                <a:lnTo>
                  <a:pt x="369849" y="13690"/>
                </a:lnTo>
                <a:close/>
              </a:path>
            </a:pathLst>
          </a:custGeom>
          <a:solidFill>
            <a:srgbClr val="4D4D4F"/>
          </a:solidFill>
        </p:spPr>
        <p:txBody>
          <a:bodyPr wrap="square" lIns="0" tIns="0" rIns="0" bIns="0" rtlCol="0"/>
          <a:lstStyle/>
          <a:p>
            <a:endParaRPr/>
          </a:p>
        </p:txBody>
      </p:sp>
      <p:pic>
        <p:nvPicPr>
          <p:cNvPr id="116" name="object 116"/>
          <p:cNvPicPr/>
          <p:nvPr/>
        </p:nvPicPr>
        <p:blipFill>
          <a:blip r:embed="rId83" cstate="print"/>
          <a:stretch>
            <a:fillRect/>
          </a:stretch>
        </p:blipFill>
        <p:spPr>
          <a:xfrm>
            <a:off x="4107065" y="9475584"/>
            <a:ext cx="2332088" cy="120256"/>
          </a:xfrm>
          <a:prstGeom prst="rect">
            <a:avLst/>
          </a:prstGeom>
        </p:spPr>
      </p:pic>
      <p:pic>
        <p:nvPicPr>
          <p:cNvPr id="117" name="object 117"/>
          <p:cNvPicPr/>
          <p:nvPr/>
        </p:nvPicPr>
        <p:blipFill>
          <a:blip r:embed="rId84" cstate="print"/>
          <a:stretch>
            <a:fillRect/>
          </a:stretch>
        </p:blipFill>
        <p:spPr>
          <a:xfrm>
            <a:off x="6525920" y="9477082"/>
            <a:ext cx="115684" cy="118757"/>
          </a:xfrm>
          <a:prstGeom prst="rect">
            <a:avLst/>
          </a:prstGeom>
        </p:spPr>
      </p:pic>
      <p:pic>
        <p:nvPicPr>
          <p:cNvPr id="118" name="object 118"/>
          <p:cNvPicPr/>
          <p:nvPr/>
        </p:nvPicPr>
        <p:blipFill>
          <a:blip r:embed="rId85" cstate="print"/>
          <a:stretch>
            <a:fillRect/>
          </a:stretch>
        </p:blipFill>
        <p:spPr>
          <a:xfrm>
            <a:off x="4107065" y="9664356"/>
            <a:ext cx="2163114" cy="120243"/>
          </a:xfrm>
          <a:prstGeom prst="rect">
            <a:avLst/>
          </a:prstGeom>
        </p:spPr>
      </p:pic>
      <p:pic>
        <p:nvPicPr>
          <p:cNvPr id="119" name="object 119"/>
          <p:cNvPicPr/>
          <p:nvPr/>
        </p:nvPicPr>
        <p:blipFill>
          <a:blip r:embed="rId86" cstate="print"/>
          <a:stretch>
            <a:fillRect/>
          </a:stretch>
        </p:blipFill>
        <p:spPr>
          <a:xfrm>
            <a:off x="2120506" y="9370567"/>
            <a:ext cx="1496364" cy="331838"/>
          </a:xfrm>
          <a:prstGeom prst="rect">
            <a:avLst/>
          </a:prstGeom>
        </p:spPr>
      </p:pic>
      <p:grpSp>
        <p:nvGrpSpPr>
          <p:cNvPr id="120" name="object 120"/>
          <p:cNvGrpSpPr/>
          <p:nvPr/>
        </p:nvGrpSpPr>
        <p:grpSpPr>
          <a:xfrm>
            <a:off x="1091450" y="9458820"/>
            <a:ext cx="504190" cy="156845"/>
            <a:chOff x="1091450" y="9458820"/>
            <a:chExt cx="504190" cy="156845"/>
          </a:xfrm>
        </p:grpSpPr>
        <p:pic>
          <p:nvPicPr>
            <p:cNvPr id="121" name="object 121"/>
            <p:cNvPicPr/>
            <p:nvPr/>
          </p:nvPicPr>
          <p:blipFill>
            <a:blip r:embed="rId87" cstate="print"/>
            <a:stretch>
              <a:fillRect/>
            </a:stretch>
          </p:blipFill>
          <p:spPr>
            <a:xfrm>
              <a:off x="1091450" y="9471025"/>
              <a:ext cx="138518" cy="130924"/>
            </a:xfrm>
            <a:prstGeom prst="rect">
              <a:avLst/>
            </a:prstGeom>
          </p:spPr>
        </p:pic>
        <p:pic>
          <p:nvPicPr>
            <p:cNvPr id="122" name="object 122"/>
            <p:cNvPicPr/>
            <p:nvPr/>
          </p:nvPicPr>
          <p:blipFill>
            <a:blip r:embed="rId88" cstate="print"/>
            <a:stretch>
              <a:fillRect/>
            </a:stretch>
          </p:blipFill>
          <p:spPr>
            <a:xfrm>
              <a:off x="1263497" y="9464929"/>
              <a:ext cx="147637" cy="150710"/>
            </a:xfrm>
            <a:prstGeom prst="rect">
              <a:avLst/>
            </a:prstGeom>
          </p:spPr>
        </p:pic>
        <p:pic>
          <p:nvPicPr>
            <p:cNvPr id="123" name="object 123"/>
            <p:cNvPicPr/>
            <p:nvPr/>
          </p:nvPicPr>
          <p:blipFill>
            <a:blip r:embed="rId89" cstate="print"/>
            <a:stretch>
              <a:fillRect/>
            </a:stretch>
          </p:blipFill>
          <p:spPr>
            <a:xfrm>
              <a:off x="1438529" y="9458820"/>
              <a:ext cx="156806" cy="153746"/>
            </a:xfrm>
            <a:prstGeom prst="rect">
              <a:avLst/>
            </a:prstGeom>
          </p:spPr>
        </p:pic>
      </p:grpSp>
      <p:grpSp>
        <p:nvGrpSpPr>
          <p:cNvPr id="124" name="object 124"/>
          <p:cNvGrpSpPr/>
          <p:nvPr/>
        </p:nvGrpSpPr>
        <p:grpSpPr>
          <a:xfrm>
            <a:off x="4120756" y="1941905"/>
            <a:ext cx="2319020" cy="121920"/>
            <a:chOff x="4120756" y="1941905"/>
            <a:chExt cx="2319020" cy="121920"/>
          </a:xfrm>
        </p:grpSpPr>
        <p:pic>
          <p:nvPicPr>
            <p:cNvPr id="125" name="object 125"/>
            <p:cNvPicPr/>
            <p:nvPr/>
          </p:nvPicPr>
          <p:blipFill>
            <a:blip r:embed="rId90" cstate="print"/>
            <a:stretch>
              <a:fillRect/>
            </a:stretch>
          </p:blipFill>
          <p:spPr>
            <a:xfrm>
              <a:off x="4120756" y="1944941"/>
              <a:ext cx="161378" cy="118757"/>
            </a:xfrm>
            <a:prstGeom prst="rect">
              <a:avLst/>
            </a:prstGeom>
          </p:spPr>
        </p:pic>
        <p:pic>
          <p:nvPicPr>
            <p:cNvPr id="126" name="object 126"/>
            <p:cNvPicPr/>
            <p:nvPr/>
          </p:nvPicPr>
          <p:blipFill>
            <a:blip r:embed="rId91" cstate="print"/>
            <a:stretch>
              <a:fillRect/>
            </a:stretch>
          </p:blipFill>
          <p:spPr>
            <a:xfrm>
              <a:off x="4304957" y="1949500"/>
              <a:ext cx="94399" cy="111125"/>
            </a:xfrm>
            <a:prstGeom prst="rect">
              <a:avLst/>
            </a:prstGeom>
          </p:spPr>
        </p:pic>
        <p:pic>
          <p:nvPicPr>
            <p:cNvPr id="127" name="object 127"/>
            <p:cNvPicPr/>
            <p:nvPr/>
          </p:nvPicPr>
          <p:blipFill>
            <a:blip r:embed="rId92" cstate="print"/>
            <a:stretch>
              <a:fillRect/>
            </a:stretch>
          </p:blipFill>
          <p:spPr>
            <a:xfrm>
              <a:off x="4432846" y="1955596"/>
              <a:ext cx="101942" cy="100469"/>
            </a:xfrm>
            <a:prstGeom prst="rect">
              <a:avLst/>
            </a:prstGeom>
          </p:spPr>
        </p:pic>
        <p:pic>
          <p:nvPicPr>
            <p:cNvPr id="128" name="object 128"/>
            <p:cNvPicPr/>
            <p:nvPr/>
          </p:nvPicPr>
          <p:blipFill>
            <a:blip r:embed="rId93" cstate="print"/>
            <a:stretch>
              <a:fillRect/>
            </a:stretch>
          </p:blipFill>
          <p:spPr>
            <a:xfrm>
              <a:off x="4559147" y="1948014"/>
              <a:ext cx="100507" cy="109588"/>
            </a:xfrm>
            <a:prstGeom prst="rect">
              <a:avLst/>
            </a:prstGeom>
          </p:spPr>
        </p:pic>
        <p:pic>
          <p:nvPicPr>
            <p:cNvPr id="129" name="object 129"/>
            <p:cNvPicPr/>
            <p:nvPr/>
          </p:nvPicPr>
          <p:blipFill>
            <a:blip r:embed="rId94" cstate="print"/>
            <a:stretch>
              <a:fillRect/>
            </a:stretch>
          </p:blipFill>
          <p:spPr>
            <a:xfrm>
              <a:off x="4680940" y="1941905"/>
              <a:ext cx="1758213" cy="121843"/>
            </a:xfrm>
            <a:prstGeom prst="rect">
              <a:avLst/>
            </a:prstGeom>
          </p:spPr>
        </p:pic>
      </p:grpSp>
      <p:pic>
        <p:nvPicPr>
          <p:cNvPr id="130" name="object 130"/>
          <p:cNvPicPr/>
          <p:nvPr/>
        </p:nvPicPr>
        <p:blipFill>
          <a:blip r:embed="rId95" cstate="print"/>
          <a:stretch>
            <a:fillRect/>
          </a:stretch>
        </p:blipFill>
        <p:spPr>
          <a:xfrm>
            <a:off x="6525920" y="1946477"/>
            <a:ext cx="115684" cy="115684"/>
          </a:xfrm>
          <a:prstGeom prst="rect">
            <a:avLst/>
          </a:prstGeom>
        </p:spPr>
      </p:pic>
      <p:pic>
        <p:nvPicPr>
          <p:cNvPr id="131" name="object 131"/>
          <p:cNvPicPr/>
          <p:nvPr/>
        </p:nvPicPr>
        <p:blipFill>
          <a:blip r:embed="rId96" cstate="print"/>
          <a:stretch>
            <a:fillRect/>
          </a:stretch>
        </p:blipFill>
        <p:spPr>
          <a:xfrm>
            <a:off x="4114647" y="2132215"/>
            <a:ext cx="1691233" cy="120243"/>
          </a:xfrm>
          <a:prstGeom prst="rect">
            <a:avLst/>
          </a:prstGeom>
        </p:spPr>
      </p:pic>
      <p:grpSp>
        <p:nvGrpSpPr>
          <p:cNvPr id="132" name="object 132"/>
          <p:cNvGrpSpPr/>
          <p:nvPr/>
        </p:nvGrpSpPr>
        <p:grpSpPr>
          <a:xfrm>
            <a:off x="5889625" y="2133701"/>
            <a:ext cx="748030" cy="119380"/>
            <a:chOff x="5889625" y="2133701"/>
            <a:chExt cx="748030" cy="119380"/>
          </a:xfrm>
        </p:grpSpPr>
        <p:pic>
          <p:nvPicPr>
            <p:cNvPr id="133" name="object 133"/>
            <p:cNvPicPr/>
            <p:nvPr/>
          </p:nvPicPr>
          <p:blipFill>
            <a:blip r:embed="rId97" cstate="print"/>
            <a:stretch>
              <a:fillRect/>
            </a:stretch>
          </p:blipFill>
          <p:spPr>
            <a:xfrm>
              <a:off x="5889625" y="2139797"/>
              <a:ext cx="114147" cy="108102"/>
            </a:xfrm>
            <a:prstGeom prst="rect">
              <a:avLst/>
            </a:prstGeom>
          </p:spPr>
        </p:pic>
        <p:pic>
          <p:nvPicPr>
            <p:cNvPr id="134" name="object 134"/>
            <p:cNvPicPr/>
            <p:nvPr/>
          </p:nvPicPr>
          <p:blipFill>
            <a:blip r:embed="rId98" cstate="print"/>
            <a:stretch>
              <a:fillRect/>
            </a:stretch>
          </p:blipFill>
          <p:spPr>
            <a:xfrm>
              <a:off x="6032727" y="2138260"/>
              <a:ext cx="94375" cy="108102"/>
            </a:xfrm>
            <a:prstGeom prst="rect">
              <a:avLst/>
            </a:prstGeom>
          </p:spPr>
        </p:pic>
        <p:pic>
          <p:nvPicPr>
            <p:cNvPr id="135" name="object 135"/>
            <p:cNvPicPr/>
            <p:nvPr/>
          </p:nvPicPr>
          <p:blipFill>
            <a:blip r:embed="rId99" cstate="print"/>
            <a:stretch>
              <a:fillRect/>
            </a:stretch>
          </p:blipFill>
          <p:spPr>
            <a:xfrm>
              <a:off x="6146901" y="2133701"/>
              <a:ext cx="237477" cy="118757"/>
            </a:xfrm>
            <a:prstGeom prst="rect">
              <a:avLst/>
            </a:prstGeom>
          </p:spPr>
        </p:pic>
        <p:pic>
          <p:nvPicPr>
            <p:cNvPr id="136" name="object 136"/>
            <p:cNvPicPr/>
            <p:nvPr/>
          </p:nvPicPr>
          <p:blipFill>
            <a:blip r:embed="rId100" cstate="print"/>
            <a:stretch>
              <a:fillRect/>
            </a:stretch>
          </p:blipFill>
          <p:spPr>
            <a:xfrm>
              <a:off x="6407200" y="2138260"/>
              <a:ext cx="94361" cy="111125"/>
            </a:xfrm>
            <a:prstGeom prst="rect">
              <a:avLst/>
            </a:prstGeom>
          </p:spPr>
        </p:pic>
        <p:pic>
          <p:nvPicPr>
            <p:cNvPr id="137" name="object 137"/>
            <p:cNvPicPr/>
            <p:nvPr/>
          </p:nvPicPr>
          <p:blipFill>
            <a:blip r:embed="rId101" cstate="print"/>
            <a:stretch>
              <a:fillRect/>
            </a:stretch>
          </p:blipFill>
          <p:spPr>
            <a:xfrm>
              <a:off x="6533553" y="2144369"/>
              <a:ext cx="103492" cy="100456"/>
            </a:xfrm>
            <a:prstGeom prst="rect">
              <a:avLst/>
            </a:prstGeom>
          </p:spPr>
        </p:pic>
      </p:grpSp>
      <p:pic>
        <p:nvPicPr>
          <p:cNvPr id="138" name="object 138"/>
          <p:cNvPicPr/>
          <p:nvPr/>
        </p:nvPicPr>
        <p:blipFill>
          <a:blip r:embed="rId102" cstate="print"/>
          <a:stretch>
            <a:fillRect/>
          </a:stretch>
        </p:blipFill>
        <p:spPr>
          <a:xfrm>
            <a:off x="4114647" y="2320975"/>
            <a:ext cx="2405214" cy="120256"/>
          </a:xfrm>
          <a:prstGeom prst="rect">
            <a:avLst/>
          </a:prstGeom>
        </p:spPr>
      </p:pic>
      <p:pic>
        <p:nvPicPr>
          <p:cNvPr id="139" name="object 139"/>
          <p:cNvPicPr/>
          <p:nvPr/>
        </p:nvPicPr>
        <p:blipFill>
          <a:blip r:embed="rId103" cstate="print"/>
          <a:stretch>
            <a:fillRect/>
          </a:stretch>
        </p:blipFill>
        <p:spPr>
          <a:xfrm>
            <a:off x="2135733" y="2121547"/>
            <a:ext cx="1473542" cy="143065"/>
          </a:xfrm>
          <a:prstGeom prst="rect">
            <a:avLst/>
          </a:prstGeom>
        </p:spPr>
      </p:pic>
      <p:pic>
        <p:nvPicPr>
          <p:cNvPr id="140" name="object 140"/>
          <p:cNvPicPr/>
          <p:nvPr/>
        </p:nvPicPr>
        <p:blipFill>
          <a:blip r:embed="rId104" cstate="print"/>
          <a:stretch>
            <a:fillRect/>
          </a:stretch>
        </p:blipFill>
        <p:spPr>
          <a:xfrm>
            <a:off x="998588" y="2121547"/>
            <a:ext cx="156819" cy="150710"/>
          </a:xfrm>
          <a:prstGeom prst="rect">
            <a:avLst/>
          </a:prstGeom>
        </p:spPr>
      </p:pic>
      <p:sp>
        <p:nvSpPr>
          <p:cNvPr id="141" name="object 141"/>
          <p:cNvSpPr/>
          <p:nvPr/>
        </p:nvSpPr>
        <p:spPr>
          <a:xfrm>
            <a:off x="1175194" y="2180932"/>
            <a:ext cx="160020" cy="24765"/>
          </a:xfrm>
          <a:custGeom>
            <a:avLst/>
            <a:gdLst/>
            <a:ahLst/>
            <a:cxnLst/>
            <a:rect l="l" t="t" r="r" b="b"/>
            <a:pathLst>
              <a:path w="160019" h="24764">
                <a:moveTo>
                  <a:pt x="159842" y="24307"/>
                </a:moveTo>
                <a:lnTo>
                  <a:pt x="0" y="24307"/>
                </a:lnTo>
                <a:lnTo>
                  <a:pt x="0" y="0"/>
                </a:lnTo>
                <a:lnTo>
                  <a:pt x="159842" y="0"/>
                </a:lnTo>
                <a:lnTo>
                  <a:pt x="159842" y="24307"/>
                </a:lnTo>
                <a:close/>
              </a:path>
            </a:pathLst>
          </a:custGeom>
          <a:solidFill>
            <a:srgbClr val="00B5F0"/>
          </a:solidFill>
        </p:spPr>
        <p:txBody>
          <a:bodyPr wrap="square" lIns="0" tIns="0" rIns="0" bIns="0" rtlCol="0"/>
          <a:lstStyle/>
          <a:p>
            <a:endParaRPr/>
          </a:p>
        </p:txBody>
      </p:sp>
      <p:sp>
        <p:nvSpPr>
          <p:cNvPr id="142" name="object 142"/>
          <p:cNvSpPr/>
          <p:nvPr/>
        </p:nvSpPr>
        <p:spPr>
          <a:xfrm>
            <a:off x="1353299" y="2127643"/>
            <a:ext cx="156845" cy="141605"/>
          </a:xfrm>
          <a:custGeom>
            <a:avLst/>
            <a:gdLst/>
            <a:ahLst/>
            <a:cxnLst/>
            <a:rect l="l" t="t" r="r" b="b"/>
            <a:pathLst>
              <a:path w="156844" h="141605">
                <a:moveTo>
                  <a:pt x="109213" y="79133"/>
                </a:moveTo>
                <a:lnTo>
                  <a:pt x="73063" y="79133"/>
                </a:lnTo>
                <a:lnTo>
                  <a:pt x="81696" y="73346"/>
                </a:lnTo>
                <a:lnTo>
                  <a:pt x="93041" y="64858"/>
                </a:lnTo>
                <a:lnTo>
                  <a:pt x="105808" y="53237"/>
                </a:lnTo>
                <a:lnTo>
                  <a:pt x="118706" y="38049"/>
                </a:lnTo>
                <a:lnTo>
                  <a:pt x="120243" y="34975"/>
                </a:lnTo>
                <a:lnTo>
                  <a:pt x="126352" y="27393"/>
                </a:lnTo>
                <a:lnTo>
                  <a:pt x="126352" y="22821"/>
                </a:lnTo>
                <a:lnTo>
                  <a:pt x="4559" y="22821"/>
                </a:lnTo>
                <a:lnTo>
                  <a:pt x="0" y="18262"/>
                </a:lnTo>
                <a:lnTo>
                  <a:pt x="0" y="0"/>
                </a:lnTo>
                <a:lnTo>
                  <a:pt x="147637" y="0"/>
                </a:lnTo>
                <a:lnTo>
                  <a:pt x="156756" y="1485"/>
                </a:lnTo>
                <a:lnTo>
                  <a:pt x="156756" y="13690"/>
                </a:lnTo>
                <a:lnTo>
                  <a:pt x="152718" y="28440"/>
                </a:lnTo>
                <a:lnTo>
                  <a:pt x="140408" y="48315"/>
                </a:lnTo>
                <a:lnTo>
                  <a:pt x="119530" y="71045"/>
                </a:lnTo>
                <a:lnTo>
                  <a:pt x="109213" y="79133"/>
                </a:lnTo>
                <a:close/>
              </a:path>
              <a:path w="156844" h="141605">
                <a:moveTo>
                  <a:pt x="109588" y="141541"/>
                </a:moveTo>
                <a:lnTo>
                  <a:pt x="97421" y="141541"/>
                </a:lnTo>
                <a:lnTo>
                  <a:pt x="95884" y="140055"/>
                </a:lnTo>
                <a:lnTo>
                  <a:pt x="86766" y="129387"/>
                </a:lnTo>
                <a:lnTo>
                  <a:pt x="75285" y="116205"/>
                </a:lnTo>
                <a:lnTo>
                  <a:pt x="64674" y="105024"/>
                </a:lnTo>
                <a:lnTo>
                  <a:pt x="52930" y="93845"/>
                </a:lnTo>
                <a:lnTo>
                  <a:pt x="38049" y="80670"/>
                </a:lnTo>
                <a:lnTo>
                  <a:pt x="28917" y="73024"/>
                </a:lnTo>
                <a:lnTo>
                  <a:pt x="27381" y="71539"/>
                </a:lnTo>
                <a:lnTo>
                  <a:pt x="27381" y="60871"/>
                </a:lnTo>
                <a:lnTo>
                  <a:pt x="33477" y="53289"/>
                </a:lnTo>
                <a:lnTo>
                  <a:pt x="42608" y="53289"/>
                </a:lnTo>
                <a:lnTo>
                  <a:pt x="45631" y="54775"/>
                </a:lnTo>
                <a:lnTo>
                  <a:pt x="48717" y="57848"/>
                </a:lnTo>
                <a:lnTo>
                  <a:pt x="52514" y="60300"/>
                </a:lnTo>
                <a:lnTo>
                  <a:pt x="58604" y="65047"/>
                </a:lnTo>
                <a:lnTo>
                  <a:pt x="65858" y="71539"/>
                </a:lnTo>
                <a:lnTo>
                  <a:pt x="73063" y="79133"/>
                </a:lnTo>
                <a:lnTo>
                  <a:pt x="109213" y="79133"/>
                </a:lnTo>
                <a:lnTo>
                  <a:pt x="89789" y="94360"/>
                </a:lnTo>
                <a:lnTo>
                  <a:pt x="109588" y="114160"/>
                </a:lnTo>
                <a:lnTo>
                  <a:pt x="114147" y="120256"/>
                </a:lnTo>
                <a:lnTo>
                  <a:pt x="115684" y="123278"/>
                </a:lnTo>
                <a:lnTo>
                  <a:pt x="115684" y="133946"/>
                </a:lnTo>
                <a:lnTo>
                  <a:pt x="109588" y="141541"/>
                </a:lnTo>
                <a:close/>
              </a:path>
            </a:pathLst>
          </a:custGeom>
          <a:solidFill>
            <a:srgbClr val="00B5F0"/>
          </a:solidFill>
        </p:spPr>
        <p:txBody>
          <a:bodyPr wrap="square" lIns="0" tIns="0" rIns="0" bIns="0" rtlCol="0"/>
          <a:lstStyle/>
          <a:p>
            <a:endParaRPr/>
          </a:p>
        </p:txBody>
      </p:sp>
      <p:pic>
        <p:nvPicPr>
          <p:cNvPr id="143" name="object 143"/>
          <p:cNvPicPr/>
          <p:nvPr/>
        </p:nvPicPr>
        <p:blipFill>
          <a:blip r:embed="rId105" cstate="print"/>
          <a:stretch>
            <a:fillRect/>
          </a:stretch>
        </p:blipFill>
        <p:spPr>
          <a:xfrm>
            <a:off x="1586204" y="2112416"/>
            <a:ext cx="98932" cy="153746"/>
          </a:xfrm>
          <a:prstGeom prst="rect">
            <a:avLst/>
          </a:prstGeom>
        </p:spPr>
      </p:pic>
      <p:grpSp>
        <p:nvGrpSpPr>
          <p:cNvPr id="144" name="object 144"/>
          <p:cNvGrpSpPr/>
          <p:nvPr/>
        </p:nvGrpSpPr>
        <p:grpSpPr>
          <a:xfrm>
            <a:off x="7183539" y="1080286"/>
            <a:ext cx="368935" cy="688340"/>
            <a:chOff x="7183539" y="1080286"/>
            <a:chExt cx="368935" cy="688340"/>
          </a:xfrm>
        </p:grpSpPr>
        <p:sp>
          <p:nvSpPr>
            <p:cNvPr id="145" name="object 145"/>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818285"/>
            </a:solidFill>
          </p:spPr>
          <p:txBody>
            <a:bodyPr wrap="square" lIns="0" tIns="0" rIns="0" bIns="0" rtlCol="0"/>
            <a:lstStyle/>
            <a:p>
              <a:endParaRPr/>
            </a:p>
          </p:txBody>
        </p:sp>
        <p:sp>
          <p:nvSpPr>
            <p:cNvPr id="146" name="object 146"/>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47" name="object 147"/>
            <p:cNvPicPr/>
            <p:nvPr/>
          </p:nvPicPr>
          <p:blipFill>
            <a:blip r:embed="rId106" cstate="print"/>
            <a:stretch>
              <a:fillRect/>
            </a:stretch>
          </p:blipFill>
          <p:spPr>
            <a:xfrm>
              <a:off x="7296200" y="1401508"/>
              <a:ext cx="133946" cy="270967"/>
            </a:xfrm>
            <a:prstGeom prst="rect">
              <a:avLst/>
            </a:prstGeom>
          </p:spPr>
        </p:pic>
      </p:grpSp>
      <p:grpSp>
        <p:nvGrpSpPr>
          <p:cNvPr id="148" name="object 148"/>
          <p:cNvGrpSpPr/>
          <p:nvPr/>
        </p:nvGrpSpPr>
        <p:grpSpPr>
          <a:xfrm>
            <a:off x="7183539" y="2570606"/>
            <a:ext cx="368935" cy="688340"/>
            <a:chOff x="7183539" y="2570606"/>
            <a:chExt cx="368935" cy="688340"/>
          </a:xfrm>
        </p:grpSpPr>
        <p:sp>
          <p:nvSpPr>
            <p:cNvPr id="149" name="object 149"/>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0" name="object 150"/>
            <p:cNvPicPr/>
            <p:nvPr/>
          </p:nvPicPr>
          <p:blipFill>
            <a:blip r:embed="rId107" cstate="print"/>
            <a:stretch>
              <a:fillRect/>
            </a:stretch>
          </p:blipFill>
          <p:spPr>
            <a:xfrm>
              <a:off x="7296200" y="2686303"/>
              <a:ext cx="133946" cy="272503"/>
            </a:xfrm>
            <a:prstGeom prst="rect">
              <a:avLst/>
            </a:prstGeom>
          </p:spPr>
        </p:pic>
        <p:pic>
          <p:nvPicPr>
            <p:cNvPr id="151" name="object 151"/>
            <p:cNvPicPr/>
            <p:nvPr/>
          </p:nvPicPr>
          <p:blipFill>
            <a:blip r:embed="rId108" cstate="print"/>
            <a:stretch>
              <a:fillRect/>
            </a:stretch>
          </p:blipFill>
          <p:spPr>
            <a:xfrm>
              <a:off x="7294664" y="3013570"/>
              <a:ext cx="137020" cy="137020"/>
            </a:xfrm>
            <a:prstGeom prst="rect">
              <a:avLst/>
            </a:prstGeom>
          </p:spPr>
        </p:pic>
      </p:grpSp>
      <p:grpSp>
        <p:nvGrpSpPr>
          <p:cNvPr id="152" name="object 152"/>
          <p:cNvGrpSpPr/>
          <p:nvPr/>
        </p:nvGrpSpPr>
        <p:grpSpPr>
          <a:xfrm>
            <a:off x="7183539" y="1826221"/>
            <a:ext cx="368935" cy="687070"/>
            <a:chOff x="7183539" y="1826221"/>
            <a:chExt cx="368935" cy="687070"/>
          </a:xfrm>
        </p:grpSpPr>
        <p:sp>
          <p:nvSpPr>
            <p:cNvPr id="153" name="object 153"/>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54" name="object 154"/>
            <p:cNvPicPr/>
            <p:nvPr/>
          </p:nvPicPr>
          <p:blipFill>
            <a:blip r:embed="rId109" cstate="print"/>
            <a:stretch>
              <a:fillRect/>
            </a:stretch>
          </p:blipFill>
          <p:spPr>
            <a:xfrm>
              <a:off x="7296200" y="1940369"/>
              <a:ext cx="133946" cy="274040"/>
            </a:xfrm>
            <a:prstGeom prst="rect">
              <a:avLst/>
            </a:prstGeom>
          </p:spPr>
        </p:pic>
        <p:pic>
          <p:nvPicPr>
            <p:cNvPr id="155" name="object 155"/>
            <p:cNvPicPr/>
            <p:nvPr/>
          </p:nvPicPr>
          <p:blipFill>
            <a:blip r:embed="rId110" cstate="print"/>
            <a:stretch>
              <a:fillRect/>
            </a:stretch>
          </p:blipFill>
          <p:spPr>
            <a:xfrm>
              <a:off x="7294664" y="2269184"/>
              <a:ext cx="137020" cy="135483"/>
            </a:xfrm>
            <a:prstGeom prst="rect">
              <a:avLst/>
            </a:prstGeom>
          </p:spPr>
        </p:pic>
      </p:grpSp>
      <p:grpSp>
        <p:nvGrpSpPr>
          <p:cNvPr id="156" name="object 156"/>
          <p:cNvGrpSpPr/>
          <p:nvPr/>
        </p:nvGrpSpPr>
        <p:grpSpPr>
          <a:xfrm>
            <a:off x="7183539" y="3314991"/>
            <a:ext cx="368935" cy="688340"/>
            <a:chOff x="7183539" y="3314991"/>
            <a:chExt cx="368935" cy="688340"/>
          </a:xfrm>
        </p:grpSpPr>
        <p:sp>
          <p:nvSpPr>
            <p:cNvPr id="157" name="object 157"/>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8" name="object 158"/>
            <p:cNvPicPr/>
            <p:nvPr/>
          </p:nvPicPr>
          <p:blipFill>
            <a:blip r:embed="rId111" cstate="print"/>
            <a:stretch>
              <a:fillRect/>
            </a:stretch>
          </p:blipFill>
          <p:spPr>
            <a:xfrm>
              <a:off x="7296200" y="3430689"/>
              <a:ext cx="133946" cy="272453"/>
            </a:xfrm>
            <a:prstGeom prst="rect">
              <a:avLst/>
            </a:prstGeom>
          </p:spPr>
        </p:pic>
        <p:pic>
          <p:nvPicPr>
            <p:cNvPr id="159" name="object 159"/>
            <p:cNvPicPr/>
            <p:nvPr/>
          </p:nvPicPr>
          <p:blipFill>
            <a:blip r:embed="rId112" cstate="print"/>
            <a:stretch>
              <a:fillRect/>
            </a:stretch>
          </p:blipFill>
          <p:spPr>
            <a:xfrm>
              <a:off x="7294664" y="3759492"/>
              <a:ext cx="137020" cy="135483"/>
            </a:xfrm>
            <a:prstGeom prst="rect">
              <a:avLst/>
            </a:prstGeom>
          </p:spPr>
        </p:pic>
      </p:grpSp>
      <p:grpSp>
        <p:nvGrpSpPr>
          <p:cNvPr id="160" name="object 160"/>
          <p:cNvGrpSpPr/>
          <p:nvPr/>
        </p:nvGrpSpPr>
        <p:grpSpPr>
          <a:xfrm>
            <a:off x="7183539" y="4060875"/>
            <a:ext cx="368935" cy="687070"/>
            <a:chOff x="7183539" y="4060875"/>
            <a:chExt cx="368935" cy="687070"/>
          </a:xfrm>
        </p:grpSpPr>
        <p:sp>
          <p:nvSpPr>
            <p:cNvPr id="161" name="object 161"/>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62" name="object 162"/>
            <p:cNvPicPr/>
            <p:nvPr/>
          </p:nvPicPr>
          <p:blipFill>
            <a:blip r:embed="rId113" cstate="print"/>
            <a:stretch>
              <a:fillRect/>
            </a:stretch>
          </p:blipFill>
          <p:spPr>
            <a:xfrm>
              <a:off x="7296200" y="4175073"/>
              <a:ext cx="133946" cy="273989"/>
            </a:xfrm>
            <a:prstGeom prst="rect">
              <a:avLst/>
            </a:prstGeom>
          </p:spPr>
        </p:pic>
        <p:pic>
          <p:nvPicPr>
            <p:cNvPr id="163" name="object 163"/>
            <p:cNvPicPr/>
            <p:nvPr/>
          </p:nvPicPr>
          <p:blipFill>
            <a:blip r:embed="rId114" cstate="print"/>
            <a:stretch>
              <a:fillRect/>
            </a:stretch>
          </p:blipFill>
          <p:spPr>
            <a:xfrm>
              <a:off x="7294664" y="4503889"/>
              <a:ext cx="137020" cy="136969"/>
            </a:xfrm>
            <a:prstGeom prst="rect">
              <a:avLst/>
            </a:prstGeom>
          </p:spPr>
        </p:pic>
      </p:grpSp>
      <p:grpSp>
        <p:nvGrpSpPr>
          <p:cNvPr id="164" name="object 164"/>
          <p:cNvGrpSpPr/>
          <p:nvPr/>
        </p:nvGrpSpPr>
        <p:grpSpPr>
          <a:xfrm>
            <a:off x="7183539" y="4805260"/>
            <a:ext cx="368935" cy="688340"/>
            <a:chOff x="7183539" y="4805260"/>
            <a:chExt cx="368935" cy="688340"/>
          </a:xfrm>
        </p:grpSpPr>
        <p:sp>
          <p:nvSpPr>
            <p:cNvPr id="165" name="object 165"/>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66" name="object 166"/>
            <p:cNvPicPr/>
            <p:nvPr/>
          </p:nvPicPr>
          <p:blipFill>
            <a:blip r:embed="rId115" cstate="print"/>
            <a:stretch>
              <a:fillRect/>
            </a:stretch>
          </p:blipFill>
          <p:spPr>
            <a:xfrm>
              <a:off x="7296200" y="4920957"/>
              <a:ext cx="133946" cy="272503"/>
            </a:xfrm>
            <a:prstGeom prst="rect">
              <a:avLst/>
            </a:prstGeom>
          </p:spPr>
        </p:pic>
        <p:pic>
          <p:nvPicPr>
            <p:cNvPr id="167" name="object 167"/>
            <p:cNvPicPr/>
            <p:nvPr/>
          </p:nvPicPr>
          <p:blipFill>
            <a:blip r:embed="rId116" cstate="print"/>
            <a:stretch>
              <a:fillRect/>
            </a:stretch>
          </p:blipFill>
          <p:spPr>
            <a:xfrm>
              <a:off x="7294664" y="5248274"/>
              <a:ext cx="137020" cy="136969"/>
            </a:xfrm>
            <a:prstGeom prst="rect">
              <a:avLst/>
            </a:prstGeom>
          </p:spPr>
        </p:pic>
      </p:grpSp>
      <p:grpSp>
        <p:nvGrpSpPr>
          <p:cNvPr id="168" name="object 168"/>
          <p:cNvGrpSpPr/>
          <p:nvPr/>
        </p:nvGrpSpPr>
        <p:grpSpPr>
          <a:xfrm>
            <a:off x="7183539" y="5549645"/>
            <a:ext cx="368935" cy="688340"/>
            <a:chOff x="7183539" y="5549645"/>
            <a:chExt cx="368935" cy="688340"/>
          </a:xfrm>
        </p:grpSpPr>
        <p:sp>
          <p:nvSpPr>
            <p:cNvPr id="169" name="object 169"/>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70" name="object 170"/>
            <p:cNvPicPr/>
            <p:nvPr/>
          </p:nvPicPr>
          <p:blipFill>
            <a:blip r:embed="rId117" cstate="print"/>
            <a:stretch>
              <a:fillRect/>
            </a:stretch>
          </p:blipFill>
          <p:spPr>
            <a:xfrm>
              <a:off x="7296200" y="5665342"/>
              <a:ext cx="133946" cy="272503"/>
            </a:xfrm>
            <a:prstGeom prst="rect">
              <a:avLst/>
            </a:prstGeom>
          </p:spPr>
        </p:pic>
        <p:pic>
          <p:nvPicPr>
            <p:cNvPr id="171" name="object 171"/>
            <p:cNvPicPr/>
            <p:nvPr/>
          </p:nvPicPr>
          <p:blipFill>
            <a:blip r:embed="rId118" cstate="print"/>
            <a:stretch>
              <a:fillRect/>
            </a:stretch>
          </p:blipFill>
          <p:spPr>
            <a:xfrm>
              <a:off x="7294664" y="5994145"/>
              <a:ext cx="137020" cy="135483"/>
            </a:xfrm>
            <a:prstGeom prst="rect">
              <a:avLst/>
            </a:prstGeom>
          </p:spPr>
        </p:pic>
      </p:grpSp>
      <p:grpSp>
        <p:nvGrpSpPr>
          <p:cNvPr id="172" name="object 172"/>
          <p:cNvGrpSpPr/>
          <p:nvPr/>
        </p:nvGrpSpPr>
        <p:grpSpPr>
          <a:xfrm>
            <a:off x="7183539" y="6295580"/>
            <a:ext cx="368935" cy="687070"/>
            <a:chOff x="7183539" y="6295580"/>
            <a:chExt cx="368935" cy="687070"/>
          </a:xfrm>
        </p:grpSpPr>
        <p:sp>
          <p:nvSpPr>
            <p:cNvPr id="173" name="object 173"/>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74" name="object 174"/>
            <p:cNvPicPr/>
            <p:nvPr/>
          </p:nvPicPr>
          <p:blipFill>
            <a:blip r:embed="rId119" cstate="print"/>
            <a:stretch>
              <a:fillRect/>
            </a:stretch>
          </p:blipFill>
          <p:spPr>
            <a:xfrm>
              <a:off x="7296200" y="6409727"/>
              <a:ext cx="133946" cy="274040"/>
            </a:xfrm>
            <a:prstGeom prst="rect">
              <a:avLst/>
            </a:prstGeom>
          </p:spPr>
        </p:pic>
        <p:pic>
          <p:nvPicPr>
            <p:cNvPr id="175" name="object 175"/>
            <p:cNvPicPr/>
            <p:nvPr/>
          </p:nvPicPr>
          <p:blipFill>
            <a:blip r:embed="rId120" cstate="print"/>
            <a:stretch>
              <a:fillRect/>
            </a:stretch>
          </p:blipFill>
          <p:spPr>
            <a:xfrm>
              <a:off x="7294664" y="6738543"/>
              <a:ext cx="137020" cy="137020"/>
            </a:xfrm>
            <a:prstGeom prst="rect">
              <a:avLst/>
            </a:prstGeom>
          </p:spPr>
        </p:pic>
      </p:grpSp>
      <p:grpSp>
        <p:nvGrpSpPr>
          <p:cNvPr id="176" name="object 176"/>
          <p:cNvGrpSpPr/>
          <p:nvPr/>
        </p:nvGrpSpPr>
        <p:grpSpPr>
          <a:xfrm>
            <a:off x="7183539" y="7039964"/>
            <a:ext cx="368935" cy="688340"/>
            <a:chOff x="7183539" y="7039964"/>
            <a:chExt cx="368935" cy="688340"/>
          </a:xfrm>
        </p:grpSpPr>
        <p:sp>
          <p:nvSpPr>
            <p:cNvPr id="177" name="object 177"/>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78" name="object 178"/>
            <p:cNvPicPr/>
            <p:nvPr/>
          </p:nvPicPr>
          <p:blipFill>
            <a:blip r:embed="rId121" cstate="print"/>
            <a:stretch>
              <a:fillRect/>
            </a:stretch>
          </p:blipFill>
          <p:spPr>
            <a:xfrm>
              <a:off x="7296200" y="7155662"/>
              <a:ext cx="133946" cy="272503"/>
            </a:xfrm>
            <a:prstGeom prst="rect">
              <a:avLst/>
            </a:prstGeom>
          </p:spPr>
        </p:pic>
        <p:pic>
          <p:nvPicPr>
            <p:cNvPr id="179" name="object 179"/>
            <p:cNvPicPr/>
            <p:nvPr/>
          </p:nvPicPr>
          <p:blipFill>
            <a:blip r:embed="rId122" cstate="print"/>
            <a:stretch>
              <a:fillRect/>
            </a:stretch>
          </p:blipFill>
          <p:spPr>
            <a:xfrm>
              <a:off x="7294664" y="7482928"/>
              <a:ext cx="137020" cy="137020"/>
            </a:xfrm>
            <a:prstGeom prst="rect">
              <a:avLst/>
            </a:prstGeom>
          </p:spPr>
        </p:pic>
      </p:grpSp>
      <p:grpSp>
        <p:nvGrpSpPr>
          <p:cNvPr id="180" name="object 180"/>
          <p:cNvGrpSpPr/>
          <p:nvPr/>
        </p:nvGrpSpPr>
        <p:grpSpPr>
          <a:xfrm>
            <a:off x="7183539" y="7784350"/>
            <a:ext cx="368935" cy="688340"/>
            <a:chOff x="7183539" y="7784350"/>
            <a:chExt cx="368935" cy="688340"/>
          </a:xfrm>
        </p:grpSpPr>
        <p:sp>
          <p:nvSpPr>
            <p:cNvPr id="181" name="object 181"/>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82" name="object 182"/>
            <p:cNvPicPr/>
            <p:nvPr/>
          </p:nvPicPr>
          <p:blipFill>
            <a:blip r:embed="rId123" cstate="print"/>
            <a:stretch>
              <a:fillRect/>
            </a:stretch>
          </p:blipFill>
          <p:spPr>
            <a:xfrm>
              <a:off x="7296200" y="7900047"/>
              <a:ext cx="133946" cy="272453"/>
            </a:xfrm>
            <a:prstGeom prst="rect">
              <a:avLst/>
            </a:prstGeom>
          </p:spPr>
        </p:pic>
        <p:pic>
          <p:nvPicPr>
            <p:cNvPr id="183" name="object 183"/>
            <p:cNvPicPr/>
            <p:nvPr/>
          </p:nvPicPr>
          <p:blipFill>
            <a:blip r:embed="rId124" cstate="print"/>
            <a:stretch>
              <a:fillRect/>
            </a:stretch>
          </p:blipFill>
          <p:spPr>
            <a:xfrm>
              <a:off x="7294664" y="8228850"/>
              <a:ext cx="137020" cy="135483"/>
            </a:xfrm>
            <a:prstGeom prst="rect">
              <a:avLst/>
            </a:prstGeom>
          </p:spPr>
        </p:pic>
      </p:grpSp>
      <p:pic>
        <p:nvPicPr>
          <p:cNvPr id="184" name="object 184"/>
          <p:cNvPicPr/>
          <p:nvPr/>
        </p:nvPicPr>
        <p:blipFill>
          <a:blip r:embed="rId125" cstate="print"/>
          <a:stretch>
            <a:fillRect/>
          </a:stretch>
        </p:blipFill>
        <p:spPr>
          <a:xfrm>
            <a:off x="7183539" y="8530233"/>
            <a:ext cx="368401" cy="688085"/>
          </a:xfrm>
          <a:prstGeom prst="rect">
            <a:avLst/>
          </a:prstGeom>
        </p:spPr>
      </p:pic>
      <p:grpSp>
        <p:nvGrpSpPr>
          <p:cNvPr id="185" name="object 185"/>
          <p:cNvGrpSpPr/>
          <p:nvPr/>
        </p:nvGrpSpPr>
        <p:grpSpPr>
          <a:xfrm>
            <a:off x="7183539" y="9274619"/>
            <a:ext cx="368935" cy="688340"/>
            <a:chOff x="7183539" y="9274619"/>
            <a:chExt cx="368935" cy="688340"/>
          </a:xfrm>
        </p:grpSpPr>
        <p:sp>
          <p:nvSpPr>
            <p:cNvPr id="186" name="object 186"/>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87" name="object 187"/>
            <p:cNvPicPr/>
            <p:nvPr/>
          </p:nvPicPr>
          <p:blipFill>
            <a:blip r:embed="rId126" cstate="print"/>
            <a:stretch>
              <a:fillRect/>
            </a:stretch>
          </p:blipFill>
          <p:spPr>
            <a:xfrm>
              <a:off x="7323581" y="9341637"/>
              <a:ext cx="79184" cy="121742"/>
            </a:xfrm>
            <a:prstGeom prst="rect">
              <a:avLst/>
            </a:prstGeom>
          </p:spPr>
        </p:pic>
        <p:pic>
          <p:nvPicPr>
            <p:cNvPr id="188" name="object 188"/>
            <p:cNvPicPr/>
            <p:nvPr/>
          </p:nvPicPr>
          <p:blipFill>
            <a:blip r:embed="rId127" cstate="print"/>
            <a:stretch>
              <a:fillRect/>
            </a:stretch>
          </p:blipFill>
          <p:spPr>
            <a:xfrm>
              <a:off x="7296200" y="9483178"/>
              <a:ext cx="133946" cy="420141"/>
            </a:xfrm>
            <a:prstGeom prst="rect">
              <a:avLst/>
            </a:prstGeom>
          </p:spPr>
        </p:pic>
      </p:grpSp>
      <p:sp>
        <p:nvSpPr>
          <p:cNvPr id="189" name="object 18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81387" y="10148442"/>
            <a:ext cx="570865" cy="91440"/>
          </a:xfrm>
          <a:custGeom>
            <a:avLst/>
            <a:gdLst/>
            <a:ahLst/>
            <a:cxnLst/>
            <a:rect l="l" t="t" r="r" b="b"/>
            <a:pathLst>
              <a:path w="570864" h="91440">
                <a:moveTo>
                  <a:pt x="217690" y="44094"/>
                </a:moveTo>
                <a:lnTo>
                  <a:pt x="0" y="44094"/>
                </a:lnTo>
                <a:lnTo>
                  <a:pt x="0" y="50190"/>
                </a:lnTo>
                <a:lnTo>
                  <a:pt x="217690" y="50190"/>
                </a:lnTo>
                <a:lnTo>
                  <a:pt x="217690" y="44094"/>
                </a:lnTo>
                <a:close/>
              </a:path>
              <a:path w="570864" h="91440">
                <a:moveTo>
                  <a:pt x="313626" y="62407"/>
                </a:moveTo>
                <a:lnTo>
                  <a:pt x="310451" y="46316"/>
                </a:lnTo>
                <a:lnTo>
                  <a:pt x="306031" y="41071"/>
                </a:lnTo>
                <a:lnTo>
                  <a:pt x="303161" y="37668"/>
                </a:lnTo>
                <a:lnTo>
                  <a:pt x="302958" y="37592"/>
                </a:lnTo>
                <a:lnTo>
                  <a:pt x="302958" y="62407"/>
                </a:lnTo>
                <a:lnTo>
                  <a:pt x="302691" y="66776"/>
                </a:lnTo>
                <a:lnTo>
                  <a:pt x="300863" y="73444"/>
                </a:lnTo>
                <a:lnTo>
                  <a:pt x="295884" y="79540"/>
                </a:lnTo>
                <a:lnTo>
                  <a:pt x="286194" y="82194"/>
                </a:lnTo>
                <a:lnTo>
                  <a:pt x="278447" y="80606"/>
                </a:lnTo>
                <a:lnTo>
                  <a:pt x="273278" y="76288"/>
                </a:lnTo>
                <a:lnTo>
                  <a:pt x="270383" y="69989"/>
                </a:lnTo>
                <a:lnTo>
                  <a:pt x="269481" y="62407"/>
                </a:lnTo>
                <a:lnTo>
                  <a:pt x="270383" y="53936"/>
                </a:lnTo>
                <a:lnTo>
                  <a:pt x="273278" y="47167"/>
                </a:lnTo>
                <a:lnTo>
                  <a:pt x="278447" y="42697"/>
                </a:lnTo>
                <a:lnTo>
                  <a:pt x="278841" y="42608"/>
                </a:lnTo>
                <a:lnTo>
                  <a:pt x="286194" y="41071"/>
                </a:lnTo>
                <a:lnTo>
                  <a:pt x="295884" y="43776"/>
                </a:lnTo>
                <a:lnTo>
                  <a:pt x="300863" y="50038"/>
                </a:lnTo>
                <a:lnTo>
                  <a:pt x="302691" y="57162"/>
                </a:lnTo>
                <a:lnTo>
                  <a:pt x="302958" y="62407"/>
                </a:lnTo>
                <a:lnTo>
                  <a:pt x="302958" y="37592"/>
                </a:lnTo>
                <a:lnTo>
                  <a:pt x="294995" y="34163"/>
                </a:lnTo>
                <a:lnTo>
                  <a:pt x="289267" y="33489"/>
                </a:lnTo>
                <a:lnTo>
                  <a:pt x="275526" y="33489"/>
                </a:lnTo>
                <a:lnTo>
                  <a:pt x="267944" y="42608"/>
                </a:lnTo>
                <a:lnTo>
                  <a:pt x="268249" y="34810"/>
                </a:lnTo>
                <a:lnTo>
                  <a:pt x="270408" y="23583"/>
                </a:lnTo>
                <a:lnTo>
                  <a:pt x="276288" y="13512"/>
                </a:lnTo>
                <a:lnTo>
                  <a:pt x="287731" y="9131"/>
                </a:lnTo>
                <a:lnTo>
                  <a:pt x="298399" y="9131"/>
                </a:lnTo>
                <a:lnTo>
                  <a:pt x="301421" y="16713"/>
                </a:lnTo>
                <a:lnTo>
                  <a:pt x="302958" y="21285"/>
                </a:lnTo>
                <a:lnTo>
                  <a:pt x="302958" y="24358"/>
                </a:lnTo>
                <a:lnTo>
                  <a:pt x="309067" y="24358"/>
                </a:lnTo>
                <a:lnTo>
                  <a:pt x="312089" y="22821"/>
                </a:lnTo>
                <a:lnTo>
                  <a:pt x="312089" y="19748"/>
                </a:lnTo>
                <a:lnTo>
                  <a:pt x="310845" y="14744"/>
                </a:lnTo>
                <a:lnTo>
                  <a:pt x="307352" y="9131"/>
                </a:lnTo>
                <a:lnTo>
                  <a:pt x="306755" y="8166"/>
                </a:lnTo>
                <a:lnTo>
                  <a:pt x="299237" y="2451"/>
                </a:lnTo>
                <a:lnTo>
                  <a:pt x="287731" y="0"/>
                </a:lnTo>
                <a:lnTo>
                  <a:pt x="278599" y="0"/>
                </a:lnTo>
                <a:lnTo>
                  <a:pt x="258267" y="33324"/>
                </a:lnTo>
                <a:lnTo>
                  <a:pt x="257365" y="47167"/>
                </a:lnTo>
                <a:lnTo>
                  <a:pt x="257365" y="50038"/>
                </a:lnTo>
                <a:lnTo>
                  <a:pt x="258381" y="63690"/>
                </a:lnTo>
                <a:lnTo>
                  <a:pt x="262788" y="77419"/>
                </a:lnTo>
                <a:lnTo>
                  <a:pt x="272046" y="87452"/>
                </a:lnTo>
                <a:lnTo>
                  <a:pt x="287731" y="91325"/>
                </a:lnTo>
                <a:lnTo>
                  <a:pt x="298196" y="89598"/>
                </a:lnTo>
                <a:lnTo>
                  <a:pt x="306387" y="84289"/>
                </a:lnTo>
                <a:lnTo>
                  <a:pt x="307619" y="82194"/>
                </a:lnTo>
                <a:lnTo>
                  <a:pt x="311721" y="75285"/>
                </a:lnTo>
                <a:lnTo>
                  <a:pt x="313626" y="62407"/>
                </a:lnTo>
                <a:close/>
              </a:path>
              <a:path w="570864" h="91440">
                <a:moveTo>
                  <a:pt x="570865" y="44094"/>
                </a:moveTo>
                <a:lnTo>
                  <a:pt x="353174" y="44094"/>
                </a:lnTo>
                <a:lnTo>
                  <a:pt x="353174" y="50190"/>
                </a:lnTo>
                <a:lnTo>
                  <a:pt x="570865" y="50190"/>
                </a:lnTo>
                <a:lnTo>
                  <a:pt x="570865" y="44094"/>
                </a:lnTo>
                <a:close/>
              </a:path>
            </a:pathLst>
          </a:custGeom>
          <a:solidFill>
            <a:srgbClr val="4D4D4F"/>
          </a:solidFill>
        </p:spPr>
        <p:txBody>
          <a:bodyPr wrap="square" lIns="0" tIns="0" rIns="0" bIns="0" rtlCol="0"/>
          <a:lstStyle/>
          <a:p>
            <a:endParaRPr/>
          </a:p>
        </p:txBody>
      </p:sp>
      <p:grpSp>
        <p:nvGrpSpPr>
          <p:cNvPr id="3" name="object 3"/>
          <p:cNvGrpSpPr/>
          <p:nvPr/>
        </p:nvGrpSpPr>
        <p:grpSpPr>
          <a:xfrm>
            <a:off x="710907" y="9679940"/>
            <a:ext cx="6113780" cy="283210"/>
            <a:chOff x="710907" y="9679940"/>
            <a:chExt cx="6113780" cy="283210"/>
          </a:xfrm>
        </p:grpSpPr>
        <p:sp>
          <p:nvSpPr>
            <p:cNvPr id="4" name="object 4"/>
            <p:cNvSpPr/>
            <p:nvPr/>
          </p:nvSpPr>
          <p:spPr>
            <a:xfrm>
              <a:off x="710907" y="9679940"/>
              <a:ext cx="6113780" cy="283210"/>
            </a:xfrm>
            <a:custGeom>
              <a:avLst/>
              <a:gdLst/>
              <a:ahLst/>
              <a:cxnLst/>
              <a:rect l="l" t="t" r="r" b="b"/>
              <a:pathLst>
                <a:path w="6113780" h="283209">
                  <a:moveTo>
                    <a:pt x="6113411" y="0"/>
                  </a:moveTo>
                  <a:lnTo>
                    <a:pt x="6040336" y="0"/>
                  </a:lnTo>
                  <a:lnTo>
                    <a:pt x="6040336" y="210832"/>
                  </a:lnTo>
                  <a:lnTo>
                    <a:pt x="0" y="210832"/>
                  </a:lnTo>
                  <a:lnTo>
                    <a:pt x="0" y="283210"/>
                  </a:lnTo>
                  <a:lnTo>
                    <a:pt x="6113411" y="283210"/>
                  </a:lnTo>
                  <a:lnTo>
                    <a:pt x="6113411" y="210832"/>
                  </a:lnTo>
                  <a:lnTo>
                    <a:pt x="6113411" y="0"/>
                  </a:lnTo>
                  <a:close/>
                </a:path>
              </a:pathLst>
            </a:custGeom>
            <a:solidFill>
              <a:srgbClr val="C6C7C9"/>
            </a:solidFill>
          </p:spPr>
          <p:txBody>
            <a:bodyPr wrap="square" lIns="0" tIns="0" rIns="0" bIns="0" rtlCol="0"/>
            <a:lstStyle/>
            <a:p>
              <a:endParaRPr/>
            </a:p>
          </p:txBody>
        </p:sp>
        <p:pic>
          <p:nvPicPr>
            <p:cNvPr id="5" name="object 5"/>
            <p:cNvPicPr/>
            <p:nvPr/>
          </p:nvPicPr>
          <p:blipFill>
            <a:blip r:embed="rId2" cstate="print"/>
            <a:stretch>
              <a:fillRect/>
            </a:stretch>
          </p:blipFill>
          <p:spPr>
            <a:xfrm>
              <a:off x="6084493" y="9731324"/>
              <a:ext cx="584542" cy="101993"/>
            </a:xfrm>
            <a:prstGeom prst="rect">
              <a:avLst/>
            </a:prstGeom>
          </p:spPr>
        </p:pic>
      </p:grpSp>
      <p:grpSp>
        <p:nvGrpSpPr>
          <p:cNvPr id="6" name="object 6"/>
          <p:cNvGrpSpPr/>
          <p:nvPr/>
        </p:nvGrpSpPr>
        <p:grpSpPr>
          <a:xfrm>
            <a:off x="2023071" y="1084859"/>
            <a:ext cx="2962910" cy="135890"/>
            <a:chOff x="2023071" y="1084859"/>
            <a:chExt cx="2962910" cy="135890"/>
          </a:xfrm>
        </p:grpSpPr>
        <p:pic>
          <p:nvPicPr>
            <p:cNvPr id="7" name="object 7"/>
            <p:cNvPicPr/>
            <p:nvPr/>
          </p:nvPicPr>
          <p:blipFill>
            <a:blip r:embed="rId3" cstate="print"/>
            <a:stretch>
              <a:fillRect/>
            </a:stretch>
          </p:blipFill>
          <p:spPr>
            <a:xfrm>
              <a:off x="2023071" y="1086395"/>
              <a:ext cx="424700" cy="132460"/>
            </a:xfrm>
            <a:prstGeom prst="rect">
              <a:avLst/>
            </a:prstGeom>
          </p:spPr>
        </p:pic>
        <p:pic>
          <p:nvPicPr>
            <p:cNvPr id="8" name="object 8"/>
            <p:cNvPicPr/>
            <p:nvPr/>
          </p:nvPicPr>
          <p:blipFill>
            <a:blip r:embed="rId4" cstate="print"/>
            <a:stretch>
              <a:fillRect/>
            </a:stretch>
          </p:blipFill>
          <p:spPr>
            <a:xfrm>
              <a:off x="2467571" y="1097063"/>
              <a:ext cx="123329" cy="117220"/>
            </a:xfrm>
            <a:prstGeom prst="rect">
              <a:avLst/>
            </a:prstGeom>
          </p:spPr>
        </p:pic>
        <p:pic>
          <p:nvPicPr>
            <p:cNvPr id="9" name="object 9"/>
            <p:cNvPicPr/>
            <p:nvPr/>
          </p:nvPicPr>
          <p:blipFill>
            <a:blip r:embed="rId5" cstate="print"/>
            <a:stretch>
              <a:fillRect/>
            </a:stretch>
          </p:blipFill>
          <p:spPr>
            <a:xfrm>
              <a:off x="2610688" y="1084859"/>
              <a:ext cx="2374709" cy="135483"/>
            </a:xfrm>
            <a:prstGeom prst="rect">
              <a:avLst/>
            </a:prstGeom>
          </p:spPr>
        </p:pic>
      </p:grpSp>
      <p:pic>
        <p:nvPicPr>
          <p:cNvPr id="10" name="object 10"/>
          <p:cNvPicPr/>
          <p:nvPr/>
        </p:nvPicPr>
        <p:blipFill>
          <a:blip r:embed="rId6" cstate="print"/>
          <a:stretch>
            <a:fillRect/>
          </a:stretch>
        </p:blipFill>
        <p:spPr>
          <a:xfrm>
            <a:off x="720026" y="1084859"/>
            <a:ext cx="1205611" cy="331000"/>
          </a:xfrm>
          <a:prstGeom prst="rect">
            <a:avLst/>
          </a:prstGeom>
        </p:spPr>
      </p:pic>
      <p:grpSp>
        <p:nvGrpSpPr>
          <p:cNvPr id="11" name="object 11"/>
          <p:cNvGrpSpPr/>
          <p:nvPr/>
        </p:nvGrpSpPr>
        <p:grpSpPr>
          <a:xfrm>
            <a:off x="5082831" y="1083373"/>
            <a:ext cx="482549" cy="136969"/>
            <a:chOff x="5082831" y="1083373"/>
            <a:chExt cx="482549" cy="136969"/>
          </a:xfrm>
        </p:grpSpPr>
        <p:pic>
          <p:nvPicPr>
            <p:cNvPr id="12" name="object 12"/>
            <p:cNvPicPr/>
            <p:nvPr/>
          </p:nvPicPr>
          <p:blipFill>
            <a:blip r:embed="rId7" cstate="print"/>
            <a:stretch>
              <a:fillRect/>
            </a:stretch>
          </p:blipFill>
          <p:spPr>
            <a:xfrm>
              <a:off x="5235079" y="1087932"/>
              <a:ext cx="124815" cy="127838"/>
            </a:xfrm>
            <a:prstGeom prst="rect">
              <a:avLst/>
            </a:prstGeom>
          </p:spPr>
        </p:pic>
        <p:pic>
          <p:nvPicPr>
            <p:cNvPr id="13" name="object 13"/>
            <p:cNvPicPr/>
            <p:nvPr/>
          </p:nvPicPr>
          <p:blipFill>
            <a:blip r:embed="rId8" cstate="print"/>
            <a:stretch>
              <a:fillRect/>
            </a:stretch>
          </p:blipFill>
          <p:spPr>
            <a:xfrm>
              <a:off x="5082831" y="1084859"/>
              <a:ext cx="130911" cy="135483"/>
            </a:xfrm>
            <a:prstGeom prst="rect">
              <a:avLst/>
            </a:prstGeom>
          </p:spPr>
        </p:pic>
        <p:pic>
          <p:nvPicPr>
            <p:cNvPr id="14" name="object 14"/>
            <p:cNvPicPr/>
            <p:nvPr/>
          </p:nvPicPr>
          <p:blipFill>
            <a:blip r:embed="rId9" cstate="print"/>
            <a:stretch>
              <a:fillRect/>
            </a:stretch>
          </p:blipFill>
          <p:spPr>
            <a:xfrm>
              <a:off x="5384378" y="1083373"/>
              <a:ext cx="181002" cy="130911"/>
            </a:xfrm>
            <a:prstGeom prst="rect">
              <a:avLst/>
            </a:prstGeom>
          </p:spPr>
        </p:pic>
      </p:grpSp>
      <p:grpSp>
        <p:nvGrpSpPr>
          <p:cNvPr id="15" name="object 15"/>
          <p:cNvGrpSpPr/>
          <p:nvPr/>
        </p:nvGrpSpPr>
        <p:grpSpPr>
          <a:xfrm>
            <a:off x="5662815" y="1083373"/>
            <a:ext cx="1155700" cy="137160"/>
            <a:chOff x="5662815" y="1083373"/>
            <a:chExt cx="1155700" cy="137160"/>
          </a:xfrm>
        </p:grpSpPr>
        <p:pic>
          <p:nvPicPr>
            <p:cNvPr id="16" name="object 16"/>
            <p:cNvPicPr/>
            <p:nvPr/>
          </p:nvPicPr>
          <p:blipFill>
            <a:blip r:embed="rId10" cstate="print"/>
            <a:stretch>
              <a:fillRect/>
            </a:stretch>
          </p:blipFill>
          <p:spPr>
            <a:xfrm>
              <a:off x="5662815" y="1086395"/>
              <a:ext cx="424700" cy="133946"/>
            </a:xfrm>
            <a:prstGeom prst="rect">
              <a:avLst/>
            </a:prstGeom>
          </p:spPr>
        </p:pic>
        <p:pic>
          <p:nvPicPr>
            <p:cNvPr id="17" name="object 17"/>
            <p:cNvPicPr/>
            <p:nvPr/>
          </p:nvPicPr>
          <p:blipFill>
            <a:blip r:embed="rId11" cstate="print"/>
            <a:stretch>
              <a:fillRect/>
            </a:stretch>
          </p:blipFill>
          <p:spPr>
            <a:xfrm>
              <a:off x="6108852" y="1087932"/>
              <a:ext cx="115684" cy="126352"/>
            </a:xfrm>
            <a:prstGeom prst="rect">
              <a:avLst/>
            </a:prstGeom>
          </p:spPr>
        </p:pic>
        <p:pic>
          <p:nvPicPr>
            <p:cNvPr id="18" name="object 18"/>
            <p:cNvPicPr/>
            <p:nvPr/>
          </p:nvPicPr>
          <p:blipFill>
            <a:blip r:embed="rId12" cstate="print"/>
            <a:stretch>
              <a:fillRect/>
            </a:stretch>
          </p:blipFill>
          <p:spPr>
            <a:xfrm>
              <a:off x="6250381" y="1089418"/>
              <a:ext cx="121792" cy="126352"/>
            </a:xfrm>
            <a:prstGeom prst="rect">
              <a:avLst/>
            </a:prstGeom>
          </p:spPr>
        </p:pic>
        <p:pic>
          <p:nvPicPr>
            <p:cNvPr id="19" name="object 19"/>
            <p:cNvPicPr/>
            <p:nvPr/>
          </p:nvPicPr>
          <p:blipFill>
            <a:blip r:embed="rId13" cstate="print"/>
            <a:stretch>
              <a:fillRect/>
            </a:stretch>
          </p:blipFill>
          <p:spPr>
            <a:xfrm>
              <a:off x="6401091" y="1092491"/>
              <a:ext cx="115697" cy="120256"/>
            </a:xfrm>
            <a:prstGeom prst="rect">
              <a:avLst/>
            </a:prstGeom>
          </p:spPr>
        </p:pic>
        <p:pic>
          <p:nvPicPr>
            <p:cNvPr id="20" name="object 20"/>
            <p:cNvPicPr/>
            <p:nvPr/>
          </p:nvPicPr>
          <p:blipFill>
            <a:blip r:embed="rId14" cstate="print"/>
            <a:stretch>
              <a:fillRect/>
            </a:stretch>
          </p:blipFill>
          <p:spPr>
            <a:xfrm>
              <a:off x="6548780" y="1098600"/>
              <a:ext cx="120256" cy="111125"/>
            </a:xfrm>
            <a:prstGeom prst="rect">
              <a:avLst/>
            </a:prstGeom>
          </p:spPr>
        </p:pic>
        <p:pic>
          <p:nvPicPr>
            <p:cNvPr id="21" name="object 21"/>
            <p:cNvPicPr/>
            <p:nvPr/>
          </p:nvPicPr>
          <p:blipFill>
            <a:blip r:embed="rId15" cstate="print"/>
            <a:stretch>
              <a:fillRect/>
            </a:stretch>
          </p:blipFill>
          <p:spPr>
            <a:xfrm>
              <a:off x="6694881" y="1083373"/>
              <a:ext cx="123329" cy="132397"/>
            </a:xfrm>
            <a:prstGeom prst="rect">
              <a:avLst/>
            </a:prstGeom>
          </p:spPr>
        </p:pic>
      </p:grpSp>
      <p:sp>
        <p:nvSpPr>
          <p:cNvPr id="22" name="object 22"/>
          <p:cNvSpPr/>
          <p:nvPr/>
        </p:nvSpPr>
        <p:spPr>
          <a:xfrm>
            <a:off x="838746" y="9067596"/>
            <a:ext cx="790575" cy="119380"/>
          </a:xfrm>
          <a:custGeom>
            <a:avLst/>
            <a:gdLst/>
            <a:ahLst/>
            <a:cxnLst/>
            <a:rect l="l" t="t" r="r" b="b"/>
            <a:pathLst>
              <a:path w="790575" h="119379">
                <a:moveTo>
                  <a:pt x="63944" y="77647"/>
                </a:moveTo>
                <a:lnTo>
                  <a:pt x="62407" y="74612"/>
                </a:lnTo>
                <a:lnTo>
                  <a:pt x="57848" y="74612"/>
                </a:lnTo>
                <a:lnTo>
                  <a:pt x="50253" y="77647"/>
                </a:lnTo>
                <a:lnTo>
                  <a:pt x="42557" y="80822"/>
                </a:lnTo>
                <a:lnTo>
                  <a:pt x="29464" y="86017"/>
                </a:lnTo>
                <a:lnTo>
                  <a:pt x="24358" y="88315"/>
                </a:lnTo>
                <a:lnTo>
                  <a:pt x="22974" y="12204"/>
                </a:lnTo>
                <a:lnTo>
                  <a:pt x="22872" y="1536"/>
                </a:lnTo>
                <a:lnTo>
                  <a:pt x="12204" y="1536"/>
                </a:lnTo>
                <a:lnTo>
                  <a:pt x="10668" y="4572"/>
                </a:lnTo>
                <a:lnTo>
                  <a:pt x="12204" y="7645"/>
                </a:lnTo>
                <a:lnTo>
                  <a:pt x="13741" y="91338"/>
                </a:lnTo>
                <a:lnTo>
                  <a:pt x="12204" y="92875"/>
                </a:lnTo>
                <a:lnTo>
                  <a:pt x="3073" y="95897"/>
                </a:lnTo>
                <a:lnTo>
                  <a:pt x="1536" y="95897"/>
                </a:lnTo>
                <a:lnTo>
                  <a:pt x="0" y="97434"/>
                </a:lnTo>
                <a:lnTo>
                  <a:pt x="0" y="103543"/>
                </a:lnTo>
                <a:lnTo>
                  <a:pt x="1536" y="106565"/>
                </a:lnTo>
                <a:lnTo>
                  <a:pt x="4559" y="106565"/>
                </a:lnTo>
                <a:lnTo>
                  <a:pt x="12674" y="104127"/>
                </a:lnTo>
                <a:lnTo>
                  <a:pt x="27051" y="98386"/>
                </a:lnTo>
                <a:lnTo>
                  <a:pt x="43129" y="91795"/>
                </a:lnTo>
                <a:lnTo>
                  <a:pt x="52260" y="88315"/>
                </a:lnTo>
                <a:lnTo>
                  <a:pt x="56349" y="86766"/>
                </a:lnTo>
                <a:lnTo>
                  <a:pt x="60921" y="83743"/>
                </a:lnTo>
                <a:lnTo>
                  <a:pt x="63944" y="82207"/>
                </a:lnTo>
                <a:lnTo>
                  <a:pt x="63944" y="77647"/>
                </a:lnTo>
                <a:close/>
              </a:path>
              <a:path w="790575" h="119379">
                <a:moveTo>
                  <a:pt x="73075" y="39598"/>
                </a:moveTo>
                <a:lnTo>
                  <a:pt x="65481" y="28930"/>
                </a:lnTo>
                <a:lnTo>
                  <a:pt x="59385" y="21336"/>
                </a:lnTo>
                <a:lnTo>
                  <a:pt x="56349" y="16776"/>
                </a:lnTo>
                <a:lnTo>
                  <a:pt x="50253" y="10668"/>
                </a:lnTo>
                <a:lnTo>
                  <a:pt x="45694" y="10668"/>
                </a:lnTo>
                <a:lnTo>
                  <a:pt x="42659" y="12204"/>
                </a:lnTo>
                <a:lnTo>
                  <a:pt x="42659" y="18262"/>
                </a:lnTo>
                <a:lnTo>
                  <a:pt x="44157" y="19799"/>
                </a:lnTo>
                <a:lnTo>
                  <a:pt x="47231" y="24358"/>
                </a:lnTo>
                <a:lnTo>
                  <a:pt x="54813" y="32004"/>
                </a:lnTo>
                <a:lnTo>
                  <a:pt x="59385" y="39598"/>
                </a:lnTo>
                <a:lnTo>
                  <a:pt x="63944" y="48717"/>
                </a:lnTo>
                <a:lnTo>
                  <a:pt x="70053" y="48717"/>
                </a:lnTo>
                <a:lnTo>
                  <a:pt x="73075" y="45694"/>
                </a:lnTo>
                <a:lnTo>
                  <a:pt x="73075" y="39598"/>
                </a:lnTo>
                <a:close/>
              </a:path>
              <a:path w="790575" h="119379">
                <a:moveTo>
                  <a:pt x="118770" y="105029"/>
                </a:moveTo>
                <a:lnTo>
                  <a:pt x="115684" y="102006"/>
                </a:lnTo>
                <a:lnTo>
                  <a:pt x="112382" y="98475"/>
                </a:lnTo>
                <a:lnTo>
                  <a:pt x="107518" y="93078"/>
                </a:lnTo>
                <a:lnTo>
                  <a:pt x="104571" y="89852"/>
                </a:lnTo>
                <a:lnTo>
                  <a:pt x="101803" y="86829"/>
                </a:lnTo>
                <a:lnTo>
                  <a:pt x="95948" y="80721"/>
                </a:lnTo>
                <a:lnTo>
                  <a:pt x="99695" y="72707"/>
                </a:lnTo>
                <a:lnTo>
                  <a:pt x="105930" y="34582"/>
                </a:lnTo>
                <a:lnTo>
                  <a:pt x="106565" y="1536"/>
                </a:lnTo>
                <a:lnTo>
                  <a:pt x="95948" y="1536"/>
                </a:lnTo>
                <a:lnTo>
                  <a:pt x="95872" y="14008"/>
                </a:lnTo>
                <a:lnTo>
                  <a:pt x="95377" y="27787"/>
                </a:lnTo>
                <a:lnTo>
                  <a:pt x="89242" y="67906"/>
                </a:lnTo>
                <a:lnTo>
                  <a:pt x="59385" y="100469"/>
                </a:lnTo>
                <a:lnTo>
                  <a:pt x="45694" y="105029"/>
                </a:lnTo>
                <a:lnTo>
                  <a:pt x="44157" y="106565"/>
                </a:lnTo>
                <a:lnTo>
                  <a:pt x="42659" y="106565"/>
                </a:lnTo>
                <a:lnTo>
                  <a:pt x="42659" y="112661"/>
                </a:lnTo>
                <a:lnTo>
                  <a:pt x="44157" y="117233"/>
                </a:lnTo>
                <a:lnTo>
                  <a:pt x="47231" y="117233"/>
                </a:lnTo>
                <a:lnTo>
                  <a:pt x="52146" y="115747"/>
                </a:lnTo>
                <a:lnTo>
                  <a:pt x="62801" y="110972"/>
                </a:lnTo>
                <a:lnTo>
                  <a:pt x="76314" y="102489"/>
                </a:lnTo>
                <a:lnTo>
                  <a:pt x="89839" y="89852"/>
                </a:lnTo>
                <a:lnTo>
                  <a:pt x="95948" y="97434"/>
                </a:lnTo>
                <a:lnTo>
                  <a:pt x="101993" y="103543"/>
                </a:lnTo>
                <a:lnTo>
                  <a:pt x="103530" y="106565"/>
                </a:lnTo>
                <a:lnTo>
                  <a:pt x="109639" y="114211"/>
                </a:lnTo>
                <a:lnTo>
                  <a:pt x="115684" y="114211"/>
                </a:lnTo>
                <a:lnTo>
                  <a:pt x="118770" y="111125"/>
                </a:lnTo>
                <a:lnTo>
                  <a:pt x="118770" y="105029"/>
                </a:lnTo>
                <a:close/>
              </a:path>
              <a:path w="790575" h="119379">
                <a:moveTo>
                  <a:pt x="243586" y="102006"/>
                </a:moveTo>
                <a:lnTo>
                  <a:pt x="188760" y="102006"/>
                </a:lnTo>
                <a:lnTo>
                  <a:pt x="188760" y="48717"/>
                </a:lnTo>
                <a:lnTo>
                  <a:pt x="235991" y="48717"/>
                </a:lnTo>
                <a:lnTo>
                  <a:pt x="235991" y="38049"/>
                </a:lnTo>
                <a:lnTo>
                  <a:pt x="188760" y="38049"/>
                </a:lnTo>
                <a:lnTo>
                  <a:pt x="188760" y="1536"/>
                </a:lnTo>
                <a:lnTo>
                  <a:pt x="187274" y="0"/>
                </a:lnTo>
                <a:lnTo>
                  <a:pt x="176606" y="0"/>
                </a:lnTo>
                <a:lnTo>
                  <a:pt x="176606" y="102006"/>
                </a:lnTo>
                <a:lnTo>
                  <a:pt x="124866" y="102006"/>
                </a:lnTo>
                <a:lnTo>
                  <a:pt x="124866" y="112661"/>
                </a:lnTo>
                <a:lnTo>
                  <a:pt x="243586" y="112661"/>
                </a:lnTo>
                <a:lnTo>
                  <a:pt x="243586" y="102006"/>
                </a:lnTo>
                <a:close/>
              </a:path>
              <a:path w="790575" h="119379">
                <a:moveTo>
                  <a:pt x="365366" y="59385"/>
                </a:moveTo>
                <a:lnTo>
                  <a:pt x="345452" y="18262"/>
                </a:lnTo>
                <a:lnTo>
                  <a:pt x="312089" y="7645"/>
                </a:lnTo>
                <a:lnTo>
                  <a:pt x="302958" y="9258"/>
                </a:lnTo>
                <a:lnTo>
                  <a:pt x="302958" y="18262"/>
                </a:lnTo>
                <a:lnTo>
                  <a:pt x="301472" y="31775"/>
                </a:lnTo>
                <a:lnTo>
                  <a:pt x="299148" y="45123"/>
                </a:lnTo>
                <a:lnTo>
                  <a:pt x="295668" y="58737"/>
                </a:lnTo>
                <a:lnTo>
                  <a:pt x="290766" y="73075"/>
                </a:lnTo>
                <a:lnTo>
                  <a:pt x="287731" y="82207"/>
                </a:lnTo>
                <a:lnTo>
                  <a:pt x="283171" y="89852"/>
                </a:lnTo>
                <a:lnTo>
                  <a:pt x="277063" y="89852"/>
                </a:lnTo>
                <a:lnTo>
                  <a:pt x="272351" y="88188"/>
                </a:lnTo>
                <a:lnTo>
                  <a:pt x="267931" y="83388"/>
                </a:lnTo>
                <a:lnTo>
                  <a:pt x="264668" y="75768"/>
                </a:lnTo>
                <a:lnTo>
                  <a:pt x="263372" y="65493"/>
                </a:lnTo>
                <a:lnTo>
                  <a:pt x="264604" y="54571"/>
                </a:lnTo>
                <a:lnTo>
                  <a:pt x="293839" y="21336"/>
                </a:lnTo>
                <a:lnTo>
                  <a:pt x="299885" y="19799"/>
                </a:lnTo>
                <a:lnTo>
                  <a:pt x="302958" y="18262"/>
                </a:lnTo>
                <a:lnTo>
                  <a:pt x="302958" y="9258"/>
                </a:lnTo>
                <a:lnTo>
                  <a:pt x="288671" y="11760"/>
                </a:lnTo>
                <a:lnTo>
                  <a:pt x="269836" y="23444"/>
                </a:lnTo>
                <a:lnTo>
                  <a:pt x="257263" y="41681"/>
                </a:lnTo>
                <a:lnTo>
                  <a:pt x="252704" y="65493"/>
                </a:lnTo>
                <a:lnTo>
                  <a:pt x="254584" y="80175"/>
                </a:lnTo>
                <a:lnTo>
                  <a:pt x="259740" y="91732"/>
                </a:lnTo>
                <a:lnTo>
                  <a:pt x="267474" y="99301"/>
                </a:lnTo>
                <a:lnTo>
                  <a:pt x="277063" y="102006"/>
                </a:lnTo>
                <a:lnTo>
                  <a:pt x="286194" y="102006"/>
                </a:lnTo>
                <a:lnTo>
                  <a:pt x="292303" y="94411"/>
                </a:lnTo>
                <a:lnTo>
                  <a:pt x="295021" y="89852"/>
                </a:lnTo>
                <a:lnTo>
                  <a:pt x="296862" y="86766"/>
                </a:lnTo>
                <a:lnTo>
                  <a:pt x="300990" y="77787"/>
                </a:lnTo>
                <a:lnTo>
                  <a:pt x="305981" y="63944"/>
                </a:lnTo>
                <a:lnTo>
                  <a:pt x="310972" y="44386"/>
                </a:lnTo>
                <a:lnTo>
                  <a:pt x="315112" y="18262"/>
                </a:lnTo>
                <a:lnTo>
                  <a:pt x="318198" y="18262"/>
                </a:lnTo>
                <a:lnTo>
                  <a:pt x="352259" y="49847"/>
                </a:lnTo>
                <a:lnTo>
                  <a:pt x="353174" y="59385"/>
                </a:lnTo>
                <a:lnTo>
                  <a:pt x="352653" y="66154"/>
                </a:lnTo>
                <a:lnTo>
                  <a:pt x="350139" y="75730"/>
                </a:lnTo>
                <a:lnTo>
                  <a:pt x="344182" y="85953"/>
                </a:lnTo>
                <a:lnTo>
                  <a:pt x="333375" y="94411"/>
                </a:lnTo>
                <a:lnTo>
                  <a:pt x="325780" y="98971"/>
                </a:lnTo>
                <a:lnTo>
                  <a:pt x="318198" y="98971"/>
                </a:lnTo>
                <a:lnTo>
                  <a:pt x="315112" y="100469"/>
                </a:lnTo>
                <a:lnTo>
                  <a:pt x="307530" y="100469"/>
                </a:lnTo>
                <a:lnTo>
                  <a:pt x="305993" y="102006"/>
                </a:lnTo>
                <a:lnTo>
                  <a:pt x="305993" y="111125"/>
                </a:lnTo>
                <a:lnTo>
                  <a:pt x="318198" y="111125"/>
                </a:lnTo>
                <a:lnTo>
                  <a:pt x="324142" y="109702"/>
                </a:lnTo>
                <a:lnTo>
                  <a:pt x="362115" y="78219"/>
                </a:lnTo>
                <a:lnTo>
                  <a:pt x="364807" y="67741"/>
                </a:lnTo>
                <a:lnTo>
                  <a:pt x="365366" y="59385"/>
                </a:lnTo>
                <a:close/>
              </a:path>
              <a:path w="790575" h="119379">
                <a:moveTo>
                  <a:pt x="411010" y="0"/>
                </a:moveTo>
                <a:lnTo>
                  <a:pt x="401891" y="0"/>
                </a:lnTo>
                <a:lnTo>
                  <a:pt x="401891" y="1536"/>
                </a:lnTo>
                <a:lnTo>
                  <a:pt x="400392" y="4572"/>
                </a:lnTo>
                <a:lnTo>
                  <a:pt x="382612" y="41617"/>
                </a:lnTo>
                <a:lnTo>
                  <a:pt x="374497" y="51790"/>
                </a:lnTo>
                <a:lnTo>
                  <a:pt x="374497" y="57848"/>
                </a:lnTo>
                <a:lnTo>
                  <a:pt x="377532" y="60921"/>
                </a:lnTo>
                <a:lnTo>
                  <a:pt x="382092" y="60921"/>
                </a:lnTo>
                <a:lnTo>
                  <a:pt x="385165" y="57848"/>
                </a:lnTo>
                <a:lnTo>
                  <a:pt x="386651" y="54825"/>
                </a:lnTo>
                <a:lnTo>
                  <a:pt x="389724" y="50253"/>
                </a:lnTo>
                <a:lnTo>
                  <a:pt x="389724" y="118770"/>
                </a:lnTo>
                <a:lnTo>
                  <a:pt x="400392" y="118770"/>
                </a:lnTo>
                <a:lnTo>
                  <a:pt x="400392" y="50253"/>
                </a:lnTo>
                <a:lnTo>
                  <a:pt x="400392" y="32004"/>
                </a:lnTo>
                <a:lnTo>
                  <a:pt x="405244" y="21513"/>
                </a:lnTo>
                <a:lnTo>
                  <a:pt x="408546" y="13157"/>
                </a:lnTo>
                <a:lnTo>
                  <a:pt x="410413" y="7366"/>
                </a:lnTo>
                <a:lnTo>
                  <a:pt x="411010" y="4572"/>
                </a:lnTo>
                <a:lnTo>
                  <a:pt x="411010" y="0"/>
                </a:lnTo>
                <a:close/>
              </a:path>
              <a:path w="790575" h="119379">
                <a:moveTo>
                  <a:pt x="491731" y="86766"/>
                </a:moveTo>
                <a:lnTo>
                  <a:pt x="482600" y="86766"/>
                </a:lnTo>
                <a:lnTo>
                  <a:pt x="481063" y="88315"/>
                </a:lnTo>
                <a:lnTo>
                  <a:pt x="481063" y="95897"/>
                </a:lnTo>
                <a:lnTo>
                  <a:pt x="479526" y="105029"/>
                </a:lnTo>
                <a:lnTo>
                  <a:pt x="479526" y="106565"/>
                </a:lnTo>
                <a:lnTo>
                  <a:pt x="429323" y="106565"/>
                </a:lnTo>
                <a:lnTo>
                  <a:pt x="429323" y="51790"/>
                </a:lnTo>
                <a:lnTo>
                  <a:pt x="429323" y="48717"/>
                </a:lnTo>
                <a:lnTo>
                  <a:pt x="447573" y="44157"/>
                </a:lnTo>
                <a:lnTo>
                  <a:pt x="447573" y="91338"/>
                </a:lnTo>
                <a:lnTo>
                  <a:pt x="458241" y="91338"/>
                </a:lnTo>
                <a:lnTo>
                  <a:pt x="458241" y="41135"/>
                </a:lnTo>
                <a:lnTo>
                  <a:pt x="470395" y="38049"/>
                </a:lnTo>
                <a:lnTo>
                  <a:pt x="471932" y="36563"/>
                </a:lnTo>
                <a:lnTo>
                  <a:pt x="477989" y="36563"/>
                </a:lnTo>
                <a:lnTo>
                  <a:pt x="477977" y="47205"/>
                </a:lnTo>
                <a:lnTo>
                  <a:pt x="476491" y="62407"/>
                </a:lnTo>
                <a:lnTo>
                  <a:pt x="476491" y="68516"/>
                </a:lnTo>
                <a:lnTo>
                  <a:pt x="474954" y="71539"/>
                </a:lnTo>
                <a:lnTo>
                  <a:pt x="461264" y="71539"/>
                </a:lnTo>
                <a:lnTo>
                  <a:pt x="461264" y="79184"/>
                </a:lnTo>
                <a:lnTo>
                  <a:pt x="462800" y="82207"/>
                </a:lnTo>
                <a:lnTo>
                  <a:pt x="482600" y="82207"/>
                </a:lnTo>
                <a:lnTo>
                  <a:pt x="487159" y="36563"/>
                </a:lnTo>
                <a:lnTo>
                  <a:pt x="487159" y="30467"/>
                </a:lnTo>
                <a:lnTo>
                  <a:pt x="487159" y="25895"/>
                </a:lnTo>
                <a:lnTo>
                  <a:pt x="471932" y="25895"/>
                </a:lnTo>
                <a:lnTo>
                  <a:pt x="470395" y="27444"/>
                </a:lnTo>
                <a:lnTo>
                  <a:pt x="458241" y="30467"/>
                </a:lnTo>
                <a:lnTo>
                  <a:pt x="458241" y="1536"/>
                </a:lnTo>
                <a:lnTo>
                  <a:pt x="456704" y="0"/>
                </a:lnTo>
                <a:lnTo>
                  <a:pt x="447573" y="0"/>
                </a:lnTo>
                <a:lnTo>
                  <a:pt x="447573" y="33489"/>
                </a:lnTo>
                <a:lnTo>
                  <a:pt x="429323" y="38049"/>
                </a:lnTo>
                <a:lnTo>
                  <a:pt x="429323" y="10668"/>
                </a:lnTo>
                <a:lnTo>
                  <a:pt x="420141" y="10668"/>
                </a:lnTo>
                <a:lnTo>
                  <a:pt x="420141" y="41135"/>
                </a:lnTo>
                <a:lnTo>
                  <a:pt x="407987" y="44157"/>
                </a:lnTo>
                <a:lnTo>
                  <a:pt x="406450" y="44157"/>
                </a:lnTo>
                <a:lnTo>
                  <a:pt x="404964" y="45694"/>
                </a:lnTo>
                <a:lnTo>
                  <a:pt x="404964" y="51790"/>
                </a:lnTo>
                <a:lnTo>
                  <a:pt x="406450" y="54825"/>
                </a:lnTo>
                <a:lnTo>
                  <a:pt x="409524" y="54825"/>
                </a:lnTo>
                <a:lnTo>
                  <a:pt x="409524" y="53289"/>
                </a:lnTo>
                <a:lnTo>
                  <a:pt x="411010" y="53289"/>
                </a:lnTo>
                <a:lnTo>
                  <a:pt x="420141" y="51790"/>
                </a:lnTo>
                <a:lnTo>
                  <a:pt x="420141" y="112661"/>
                </a:lnTo>
                <a:lnTo>
                  <a:pt x="424751" y="115697"/>
                </a:lnTo>
                <a:lnTo>
                  <a:pt x="482600" y="115697"/>
                </a:lnTo>
                <a:lnTo>
                  <a:pt x="485622" y="112661"/>
                </a:lnTo>
                <a:lnTo>
                  <a:pt x="490194" y="109639"/>
                </a:lnTo>
                <a:lnTo>
                  <a:pt x="490575" y="106565"/>
                </a:lnTo>
                <a:lnTo>
                  <a:pt x="491731" y="97434"/>
                </a:lnTo>
                <a:lnTo>
                  <a:pt x="491731" y="86766"/>
                </a:lnTo>
                <a:close/>
              </a:path>
              <a:path w="790575" h="119379">
                <a:moveTo>
                  <a:pt x="525208" y="6108"/>
                </a:moveTo>
                <a:lnTo>
                  <a:pt x="520649" y="4572"/>
                </a:lnTo>
                <a:lnTo>
                  <a:pt x="516089" y="4572"/>
                </a:lnTo>
                <a:lnTo>
                  <a:pt x="510476" y="46824"/>
                </a:lnTo>
                <a:lnTo>
                  <a:pt x="509981" y="68516"/>
                </a:lnTo>
                <a:lnTo>
                  <a:pt x="510209" y="81546"/>
                </a:lnTo>
                <a:lnTo>
                  <a:pt x="510743" y="92875"/>
                </a:lnTo>
                <a:lnTo>
                  <a:pt x="511276" y="102006"/>
                </a:lnTo>
                <a:lnTo>
                  <a:pt x="511517" y="108102"/>
                </a:lnTo>
                <a:lnTo>
                  <a:pt x="513016" y="111125"/>
                </a:lnTo>
                <a:lnTo>
                  <a:pt x="514553" y="112661"/>
                </a:lnTo>
                <a:lnTo>
                  <a:pt x="522135" y="112661"/>
                </a:lnTo>
                <a:lnTo>
                  <a:pt x="523671" y="109639"/>
                </a:lnTo>
                <a:lnTo>
                  <a:pt x="523570" y="101917"/>
                </a:lnTo>
                <a:lnTo>
                  <a:pt x="522135" y="100469"/>
                </a:lnTo>
                <a:lnTo>
                  <a:pt x="521271" y="90589"/>
                </a:lnTo>
                <a:lnTo>
                  <a:pt x="520827" y="81838"/>
                </a:lnTo>
                <a:lnTo>
                  <a:pt x="520661" y="74803"/>
                </a:lnTo>
                <a:lnTo>
                  <a:pt x="520674" y="68516"/>
                </a:lnTo>
                <a:lnTo>
                  <a:pt x="520903" y="58635"/>
                </a:lnTo>
                <a:lnTo>
                  <a:pt x="521576" y="47218"/>
                </a:lnTo>
                <a:lnTo>
                  <a:pt x="522541" y="35788"/>
                </a:lnTo>
                <a:lnTo>
                  <a:pt x="523671" y="24358"/>
                </a:lnTo>
                <a:lnTo>
                  <a:pt x="523671" y="22872"/>
                </a:lnTo>
                <a:lnTo>
                  <a:pt x="525208" y="10668"/>
                </a:lnTo>
                <a:lnTo>
                  <a:pt x="525208" y="6108"/>
                </a:lnTo>
                <a:close/>
              </a:path>
              <a:path w="790575" h="119379">
                <a:moveTo>
                  <a:pt x="607415" y="16776"/>
                </a:moveTo>
                <a:lnTo>
                  <a:pt x="605878" y="15240"/>
                </a:lnTo>
                <a:lnTo>
                  <a:pt x="589114" y="15240"/>
                </a:lnTo>
                <a:lnTo>
                  <a:pt x="577100" y="15265"/>
                </a:lnTo>
                <a:lnTo>
                  <a:pt x="563816" y="15443"/>
                </a:lnTo>
                <a:lnTo>
                  <a:pt x="552513" y="15900"/>
                </a:lnTo>
                <a:lnTo>
                  <a:pt x="546493" y="16776"/>
                </a:lnTo>
                <a:lnTo>
                  <a:pt x="545007" y="16776"/>
                </a:lnTo>
                <a:lnTo>
                  <a:pt x="543471" y="19799"/>
                </a:lnTo>
                <a:lnTo>
                  <a:pt x="543471" y="27444"/>
                </a:lnTo>
                <a:lnTo>
                  <a:pt x="552602" y="27444"/>
                </a:lnTo>
                <a:lnTo>
                  <a:pt x="561098" y="26555"/>
                </a:lnTo>
                <a:lnTo>
                  <a:pt x="570293" y="26098"/>
                </a:lnTo>
                <a:lnTo>
                  <a:pt x="579780" y="25920"/>
                </a:lnTo>
                <a:lnTo>
                  <a:pt x="589114" y="25895"/>
                </a:lnTo>
                <a:lnTo>
                  <a:pt x="607415" y="25895"/>
                </a:lnTo>
                <a:lnTo>
                  <a:pt x="607415" y="16776"/>
                </a:lnTo>
                <a:close/>
              </a:path>
              <a:path w="790575" h="119379">
                <a:moveTo>
                  <a:pt x="610438" y="92875"/>
                </a:moveTo>
                <a:lnTo>
                  <a:pt x="604342" y="92875"/>
                </a:lnTo>
                <a:lnTo>
                  <a:pt x="599782" y="94411"/>
                </a:lnTo>
                <a:lnTo>
                  <a:pt x="598284" y="94411"/>
                </a:lnTo>
                <a:lnTo>
                  <a:pt x="590651" y="95897"/>
                </a:lnTo>
                <a:lnTo>
                  <a:pt x="575424" y="95897"/>
                </a:lnTo>
                <a:lnTo>
                  <a:pt x="566254" y="95504"/>
                </a:lnTo>
                <a:lnTo>
                  <a:pt x="557936" y="93827"/>
                </a:lnTo>
                <a:lnTo>
                  <a:pt x="551891" y="90144"/>
                </a:lnTo>
                <a:lnTo>
                  <a:pt x="549567" y="83743"/>
                </a:lnTo>
                <a:lnTo>
                  <a:pt x="549567" y="80721"/>
                </a:lnTo>
                <a:lnTo>
                  <a:pt x="552602" y="76111"/>
                </a:lnTo>
                <a:lnTo>
                  <a:pt x="552602" y="74612"/>
                </a:lnTo>
                <a:lnTo>
                  <a:pt x="554139" y="73075"/>
                </a:lnTo>
                <a:lnTo>
                  <a:pt x="555625" y="71539"/>
                </a:lnTo>
                <a:lnTo>
                  <a:pt x="555625" y="66979"/>
                </a:lnTo>
                <a:lnTo>
                  <a:pt x="552602" y="65493"/>
                </a:lnTo>
                <a:lnTo>
                  <a:pt x="541934" y="65493"/>
                </a:lnTo>
                <a:lnTo>
                  <a:pt x="538911" y="77647"/>
                </a:lnTo>
                <a:lnTo>
                  <a:pt x="538911" y="83743"/>
                </a:lnTo>
                <a:lnTo>
                  <a:pt x="543369" y="96939"/>
                </a:lnTo>
                <a:lnTo>
                  <a:pt x="554126" y="103720"/>
                </a:lnTo>
                <a:lnTo>
                  <a:pt x="567156" y="106210"/>
                </a:lnTo>
                <a:lnTo>
                  <a:pt x="578497" y="106565"/>
                </a:lnTo>
                <a:lnTo>
                  <a:pt x="585520" y="106553"/>
                </a:lnTo>
                <a:lnTo>
                  <a:pt x="592556" y="106375"/>
                </a:lnTo>
                <a:lnTo>
                  <a:pt x="599020" y="105918"/>
                </a:lnTo>
                <a:lnTo>
                  <a:pt x="604342" y="105029"/>
                </a:lnTo>
                <a:lnTo>
                  <a:pt x="610438" y="103543"/>
                </a:lnTo>
                <a:lnTo>
                  <a:pt x="610438" y="95897"/>
                </a:lnTo>
                <a:lnTo>
                  <a:pt x="610438" y="92875"/>
                </a:lnTo>
                <a:close/>
              </a:path>
              <a:path w="790575" h="119379">
                <a:moveTo>
                  <a:pt x="736803" y="76111"/>
                </a:moveTo>
                <a:lnTo>
                  <a:pt x="735965" y="67602"/>
                </a:lnTo>
                <a:lnTo>
                  <a:pt x="733552" y="59207"/>
                </a:lnTo>
                <a:lnTo>
                  <a:pt x="729716" y="52806"/>
                </a:lnTo>
                <a:lnTo>
                  <a:pt x="724598" y="50253"/>
                </a:lnTo>
                <a:lnTo>
                  <a:pt x="723099" y="50253"/>
                </a:lnTo>
                <a:lnTo>
                  <a:pt x="718540" y="51790"/>
                </a:lnTo>
                <a:lnTo>
                  <a:pt x="718540" y="54825"/>
                </a:lnTo>
                <a:lnTo>
                  <a:pt x="721563" y="60921"/>
                </a:lnTo>
                <a:lnTo>
                  <a:pt x="723099" y="62407"/>
                </a:lnTo>
                <a:lnTo>
                  <a:pt x="723099" y="66979"/>
                </a:lnTo>
                <a:lnTo>
                  <a:pt x="724598" y="71539"/>
                </a:lnTo>
                <a:lnTo>
                  <a:pt x="724598" y="76111"/>
                </a:lnTo>
                <a:lnTo>
                  <a:pt x="722172" y="89154"/>
                </a:lnTo>
                <a:lnTo>
                  <a:pt x="715467" y="97066"/>
                </a:lnTo>
                <a:lnTo>
                  <a:pt x="705332" y="100965"/>
                </a:lnTo>
                <a:lnTo>
                  <a:pt x="692645" y="102006"/>
                </a:lnTo>
                <a:lnTo>
                  <a:pt x="676567" y="100126"/>
                </a:lnTo>
                <a:lnTo>
                  <a:pt x="667918" y="94970"/>
                </a:lnTo>
                <a:lnTo>
                  <a:pt x="664387" y="87236"/>
                </a:lnTo>
                <a:lnTo>
                  <a:pt x="663727" y="77647"/>
                </a:lnTo>
                <a:lnTo>
                  <a:pt x="663727" y="70053"/>
                </a:lnTo>
                <a:lnTo>
                  <a:pt x="665264" y="63957"/>
                </a:lnTo>
                <a:lnTo>
                  <a:pt x="709409" y="63957"/>
                </a:lnTo>
                <a:lnTo>
                  <a:pt x="709383" y="54813"/>
                </a:lnTo>
                <a:lnTo>
                  <a:pt x="707872" y="53289"/>
                </a:lnTo>
                <a:lnTo>
                  <a:pt x="695667" y="53289"/>
                </a:lnTo>
                <a:lnTo>
                  <a:pt x="686854" y="54178"/>
                </a:lnTo>
                <a:lnTo>
                  <a:pt x="678751" y="54635"/>
                </a:lnTo>
                <a:lnTo>
                  <a:pt x="671499" y="54813"/>
                </a:lnTo>
                <a:lnTo>
                  <a:pt x="665264" y="54825"/>
                </a:lnTo>
                <a:lnTo>
                  <a:pt x="668286" y="33489"/>
                </a:lnTo>
                <a:lnTo>
                  <a:pt x="688568" y="32639"/>
                </a:lnTo>
                <a:lnTo>
                  <a:pt x="704989" y="32194"/>
                </a:lnTo>
                <a:lnTo>
                  <a:pt x="720026" y="32004"/>
                </a:lnTo>
                <a:lnTo>
                  <a:pt x="721563" y="32004"/>
                </a:lnTo>
                <a:lnTo>
                  <a:pt x="724598" y="30467"/>
                </a:lnTo>
                <a:lnTo>
                  <a:pt x="724598" y="21336"/>
                </a:lnTo>
                <a:lnTo>
                  <a:pt x="709409" y="21336"/>
                </a:lnTo>
                <a:lnTo>
                  <a:pt x="699109" y="22225"/>
                </a:lnTo>
                <a:lnTo>
                  <a:pt x="688822" y="22682"/>
                </a:lnTo>
                <a:lnTo>
                  <a:pt x="678548" y="22860"/>
                </a:lnTo>
                <a:lnTo>
                  <a:pt x="668286" y="22872"/>
                </a:lnTo>
                <a:lnTo>
                  <a:pt x="669823" y="7645"/>
                </a:lnTo>
                <a:lnTo>
                  <a:pt x="671309" y="3086"/>
                </a:lnTo>
                <a:lnTo>
                  <a:pt x="659155" y="3086"/>
                </a:lnTo>
                <a:lnTo>
                  <a:pt x="659155" y="7645"/>
                </a:lnTo>
                <a:lnTo>
                  <a:pt x="657618" y="22872"/>
                </a:lnTo>
                <a:lnTo>
                  <a:pt x="631774" y="22872"/>
                </a:lnTo>
                <a:lnTo>
                  <a:pt x="631774" y="30467"/>
                </a:lnTo>
                <a:lnTo>
                  <a:pt x="633260" y="32004"/>
                </a:lnTo>
                <a:lnTo>
                  <a:pt x="634796" y="32004"/>
                </a:lnTo>
                <a:lnTo>
                  <a:pt x="636333" y="33489"/>
                </a:lnTo>
                <a:lnTo>
                  <a:pt x="656132" y="33489"/>
                </a:lnTo>
                <a:lnTo>
                  <a:pt x="654596" y="54825"/>
                </a:lnTo>
                <a:lnTo>
                  <a:pt x="628700" y="54825"/>
                </a:lnTo>
                <a:lnTo>
                  <a:pt x="628700" y="63957"/>
                </a:lnTo>
                <a:lnTo>
                  <a:pt x="634796" y="63957"/>
                </a:lnTo>
                <a:lnTo>
                  <a:pt x="639368" y="65493"/>
                </a:lnTo>
                <a:lnTo>
                  <a:pt x="653059" y="65493"/>
                </a:lnTo>
                <a:lnTo>
                  <a:pt x="653059" y="77647"/>
                </a:lnTo>
                <a:lnTo>
                  <a:pt x="654100" y="90195"/>
                </a:lnTo>
                <a:lnTo>
                  <a:pt x="659155" y="101447"/>
                </a:lnTo>
                <a:lnTo>
                  <a:pt x="671055" y="109550"/>
                </a:lnTo>
                <a:lnTo>
                  <a:pt x="692645" y="112661"/>
                </a:lnTo>
                <a:lnTo>
                  <a:pt x="701471" y="112331"/>
                </a:lnTo>
                <a:lnTo>
                  <a:pt x="709587" y="111137"/>
                </a:lnTo>
                <a:lnTo>
                  <a:pt x="716826" y="108800"/>
                </a:lnTo>
                <a:lnTo>
                  <a:pt x="723099" y="105029"/>
                </a:lnTo>
                <a:lnTo>
                  <a:pt x="726478" y="102006"/>
                </a:lnTo>
                <a:lnTo>
                  <a:pt x="729081" y="99682"/>
                </a:lnTo>
                <a:lnTo>
                  <a:pt x="733374" y="92875"/>
                </a:lnTo>
                <a:lnTo>
                  <a:pt x="735939" y="84937"/>
                </a:lnTo>
                <a:lnTo>
                  <a:pt x="736803" y="76111"/>
                </a:lnTo>
                <a:close/>
              </a:path>
              <a:path w="790575" h="119379">
                <a:moveTo>
                  <a:pt x="790067" y="106565"/>
                </a:moveTo>
                <a:lnTo>
                  <a:pt x="764184" y="74612"/>
                </a:lnTo>
                <a:lnTo>
                  <a:pt x="756589" y="74612"/>
                </a:lnTo>
                <a:lnTo>
                  <a:pt x="753516" y="77647"/>
                </a:lnTo>
                <a:lnTo>
                  <a:pt x="753516" y="83743"/>
                </a:lnTo>
                <a:lnTo>
                  <a:pt x="755053" y="85280"/>
                </a:lnTo>
                <a:lnTo>
                  <a:pt x="756589" y="85280"/>
                </a:lnTo>
                <a:lnTo>
                  <a:pt x="761365" y="90754"/>
                </a:lnTo>
                <a:lnTo>
                  <a:pt x="766292" y="95923"/>
                </a:lnTo>
                <a:lnTo>
                  <a:pt x="770928" y="101104"/>
                </a:lnTo>
                <a:lnTo>
                  <a:pt x="774852" y="106565"/>
                </a:lnTo>
                <a:lnTo>
                  <a:pt x="777875" y="111125"/>
                </a:lnTo>
                <a:lnTo>
                  <a:pt x="779411" y="112661"/>
                </a:lnTo>
                <a:lnTo>
                  <a:pt x="785520" y="112661"/>
                </a:lnTo>
                <a:lnTo>
                  <a:pt x="790067" y="109639"/>
                </a:lnTo>
                <a:lnTo>
                  <a:pt x="790067" y="106565"/>
                </a:lnTo>
                <a:close/>
              </a:path>
            </a:pathLst>
          </a:custGeom>
          <a:solidFill>
            <a:srgbClr val="4D4D4F"/>
          </a:solidFill>
        </p:spPr>
        <p:txBody>
          <a:bodyPr wrap="square" lIns="0" tIns="0" rIns="0" bIns="0" rtlCol="0"/>
          <a:lstStyle/>
          <a:p>
            <a:endParaRPr/>
          </a:p>
        </p:txBody>
      </p:sp>
      <p:pic>
        <p:nvPicPr>
          <p:cNvPr id="23" name="object 23"/>
          <p:cNvPicPr/>
          <p:nvPr/>
        </p:nvPicPr>
        <p:blipFill>
          <a:blip r:embed="rId16" cstate="print"/>
          <a:stretch>
            <a:fillRect/>
          </a:stretch>
        </p:blipFill>
        <p:spPr>
          <a:xfrm>
            <a:off x="1712569" y="9066110"/>
            <a:ext cx="1038174" cy="118719"/>
          </a:xfrm>
          <a:prstGeom prst="rect">
            <a:avLst/>
          </a:prstGeom>
        </p:spPr>
      </p:pic>
      <p:pic>
        <p:nvPicPr>
          <p:cNvPr id="24" name="object 24"/>
          <p:cNvPicPr/>
          <p:nvPr/>
        </p:nvPicPr>
        <p:blipFill>
          <a:blip r:embed="rId17" cstate="print"/>
          <a:stretch>
            <a:fillRect/>
          </a:stretch>
        </p:blipFill>
        <p:spPr>
          <a:xfrm>
            <a:off x="2835973" y="9066110"/>
            <a:ext cx="788542" cy="120256"/>
          </a:xfrm>
          <a:prstGeom prst="rect">
            <a:avLst/>
          </a:prstGeom>
        </p:spPr>
      </p:pic>
      <p:pic>
        <p:nvPicPr>
          <p:cNvPr id="25" name="object 25"/>
          <p:cNvPicPr/>
          <p:nvPr/>
        </p:nvPicPr>
        <p:blipFill>
          <a:blip r:embed="rId18" cstate="print"/>
          <a:stretch>
            <a:fillRect/>
          </a:stretch>
        </p:blipFill>
        <p:spPr>
          <a:xfrm>
            <a:off x="3708247" y="9066110"/>
            <a:ext cx="2659367" cy="120256"/>
          </a:xfrm>
          <a:prstGeom prst="rect">
            <a:avLst/>
          </a:prstGeom>
        </p:spPr>
      </p:pic>
      <p:pic>
        <p:nvPicPr>
          <p:cNvPr id="26" name="object 26"/>
          <p:cNvPicPr/>
          <p:nvPr/>
        </p:nvPicPr>
        <p:blipFill>
          <a:blip r:embed="rId19" cstate="print"/>
          <a:stretch>
            <a:fillRect/>
          </a:stretch>
        </p:blipFill>
        <p:spPr>
          <a:xfrm>
            <a:off x="6451346" y="9067596"/>
            <a:ext cx="366864" cy="118770"/>
          </a:xfrm>
          <a:prstGeom prst="rect">
            <a:avLst/>
          </a:prstGeom>
        </p:spPr>
      </p:pic>
      <p:pic>
        <p:nvPicPr>
          <p:cNvPr id="27" name="object 27"/>
          <p:cNvPicPr/>
          <p:nvPr/>
        </p:nvPicPr>
        <p:blipFill>
          <a:blip r:embed="rId20" cstate="print"/>
          <a:stretch>
            <a:fillRect/>
          </a:stretch>
        </p:blipFill>
        <p:spPr>
          <a:xfrm>
            <a:off x="718489" y="9280728"/>
            <a:ext cx="2284907" cy="120243"/>
          </a:xfrm>
          <a:prstGeom prst="rect">
            <a:avLst/>
          </a:prstGeom>
        </p:spPr>
      </p:pic>
      <p:pic>
        <p:nvPicPr>
          <p:cNvPr id="28" name="object 28"/>
          <p:cNvPicPr/>
          <p:nvPr/>
        </p:nvPicPr>
        <p:blipFill>
          <a:blip r:embed="rId21" cstate="print"/>
          <a:stretch>
            <a:fillRect/>
          </a:stretch>
        </p:blipFill>
        <p:spPr>
          <a:xfrm>
            <a:off x="3047555" y="2014981"/>
            <a:ext cx="3776764" cy="1062532"/>
          </a:xfrm>
          <a:prstGeom prst="rect">
            <a:avLst/>
          </a:prstGeom>
        </p:spPr>
      </p:pic>
      <p:pic>
        <p:nvPicPr>
          <p:cNvPr id="29" name="object 29"/>
          <p:cNvPicPr/>
          <p:nvPr/>
        </p:nvPicPr>
        <p:blipFill>
          <a:blip r:embed="rId22" cstate="print"/>
          <a:stretch>
            <a:fillRect/>
          </a:stretch>
        </p:blipFill>
        <p:spPr>
          <a:xfrm>
            <a:off x="710907" y="2014981"/>
            <a:ext cx="2157006" cy="1062532"/>
          </a:xfrm>
          <a:prstGeom prst="rect">
            <a:avLst/>
          </a:prstGeom>
        </p:spPr>
      </p:pic>
      <p:pic>
        <p:nvPicPr>
          <p:cNvPr id="30" name="object 30"/>
          <p:cNvPicPr/>
          <p:nvPr/>
        </p:nvPicPr>
        <p:blipFill>
          <a:blip r:embed="rId23" cstate="print"/>
          <a:stretch>
            <a:fillRect/>
          </a:stretch>
        </p:blipFill>
        <p:spPr>
          <a:xfrm>
            <a:off x="3047555" y="3184080"/>
            <a:ext cx="3776764" cy="1062532"/>
          </a:xfrm>
          <a:prstGeom prst="rect">
            <a:avLst/>
          </a:prstGeom>
        </p:spPr>
      </p:pic>
      <p:pic>
        <p:nvPicPr>
          <p:cNvPr id="31" name="object 31"/>
          <p:cNvPicPr/>
          <p:nvPr/>
        </p:nvPicPr>
        <p:blipFill>
          <a:blip r:embed="rId24" cstate="print"/>
          <a:stretch>
            <a:fillRect/>
          </a:stretch>
        </p:blipFill>
        <p:spPr>
          <a:xfrm>
            <a:off x="710907" y="3184080"/>
            <a:ext cx="2157006" cy="1062532"/>
          </a:xfrm>
          <a:prstGeom prst="rect">
            <a:avLst/>
          </a:prstGeom>
        </p:spPr>
      </p:pic>
      <p:pic>
        <p:nvPicPr>
          <p:cNvPr id="32" name="object 32"/>
          <p:cNvPicPr/>
          <p:nvPr/>
        </p:nvPicPr>
        <p:blipFill>
          <a:blip r:embed="rId25" cstate="print"/>
          <a:stretch>
            <a:fillRect/>
          </a:stretch>
        </p:blipFill>
        <p:spPr>
          <a:xfrm>
            <a:off x="3047555" y="4351629"/>
            <a:ext cx="3776764" cy="1062532"/>
          </a:xfrm>
          <a:prstGeom prst="rect">
            <a:avLst/>
          </a:prstGeom>
        </p:spPr>
      </p:pic>
      <p:grpSp>
        <p:nvGrpSpPr>
          <p:cNvPr id="33" name="object 33"/>
          <p:cNvGrpSpPr/>
          <p:nvPr/>
        </p:nvGrpSpPr>
        <p:grpSpPr>
          <a:xfrm>
            <a:off x="710907" y="4351629"/>
            <a:ext cx="2157095" cy="1062990"/>
            <a:chOff x="710907" y="4351629"/>
            <a:chExt cx="2157095" cy="1062990"/>
          </a:xfrm>
        </p:grpSpPr>
        <p:sp>
          <p:nvSpPr>
            <p:cNvPr id="34" name="object 34"/>
            <p:cNvSpPr/>
            <p:nvPr/>
          </p:nvSpPr>
          <p:spPr>
            <a:xfrm>
              <a:off x="710907" y="4351629"/>
              <a:ext cx="2157095" cy="1062990"/>
            </a:xfrm>
            <a:custGeom>
              <a:avLst/>
              <a:gdLst/>
              <a:ahLst/>
              <a:cxnLst/>
              <a:rect l="l" t="t" r="r" b="b"/>
              <a:pathLst>
                <a:path w="2157095" h="1062989">
                  <a:moveTo>
                    <a:pt x="2048954" y="1062532"/>
                  </a:moveTo>
                  <a:lnTo>
                    <a:pt x="108089" y="1062532"/>
                  </a:lnTo>
                  <a:lnTo>
                    <a:pt x="66147" y="1053995"/>
                  </a:lnTo>
                  <a:lnTo>
                    <a:pt x="31775" y="1030763"/>
                  </a:lnTo>
                  <a:lnTo>
                    <a:pt x="8537" y="996406"/>
                  </a:lnTo>
                  <a:lnTo>
                    <a:pt x="0" y="954493"/>
                  </a:lnTo>
                  <a:lnTo>
                    <a:pt x="0" y="108102"/>
                  </a:lnTo>
                  <a:lnTo>
                    <a:pt x="8537" y="66158"/>
                  </a:lnTo>
                  <a:lnTo>
                    <a:pt x="31775" y="31781"/>
                  </a:lnTo>
                  <a:lnTo>
                    <a:pt x="66147" y="8539"/>
                  </a:lnTo>
                  <a:lnTo>
                    <a:pt x="108089" y="0"/>
                  </a:lnTo>
                  <a:lnTo>
                    <a:pt x="2048954" y="0"/>
                  </a:lnTo>
                  <a:lnTo>
                    <a:pt x="2090890" y="8539"/>
                  </a:lnTo>
                  <a:lnTo>
                    <a:pt x="2125249" y="31781"/>
                  </a:lnTo>
                  <a:lnTo>
                    <a:pt x="2148474" y="66158"/>
                  </a:lnTo>
                  <a:lnTo>
                    <a:pt x="2157006" y="108102"/>
                  </a:lnTo>
                  <a:lnTo>
                    <a:pt x="2157006" y="954493"/>
                  </a:lnTo>
                  <a:lnTo>
                    <a:pt x="2148474" y="996406"/>
                  </a:lnTo>
                  <a:lnTo>
                    <a:pt x="2125249" y="1030763"/>
                  </a:lnTo>
                  <a:lnTo>
                    <a:pt x="2090890" y="1053995"/>
                  </a:lnTo>
                  <a:lnTo>
                    <a:pt x="2048954" y="1062532"/>
                  </a:lnTo>
                  <a:close/>
                </a:path>
              </a:pathLst>
            </a:custGeom>
            <a:solidFill>
              <a:srgbClr val="00B5F0"/>
            </a:solidFill>
          </p:spPr>
          <p:txBody>
            <a:bodyPr wrap="square" lIns="0" tIns="0" rIns="0" bIns="0" rtlCol="0"/>
            <a:lstStyle/>
            <a:p>
              <a:endParaRPr/>
            </a:p>
          </p:txBody>
        </p:sp>
        <p:pic>
          <p:nvPicPr>
            <p:cNvPr id="35" name="object 35"/>
            <p:cNvPicPr/>
            <p:nvPr/>
          </p:nvPicPr>
          <p:blipFill>
            <a:blip r:embed="rId26" cstate="print"/>
            <a:stretch>
              <a:fillRect/>
            </a:stretch>
          </p:blipFill>
          <p:spPr>
            <a:xfrm>
              <a:off x="899668" y="4811369"/>
              <a:ext cx="273989" cy="144602"/>
            </a:xfrm>
            <a:prstGeom prst="rect">
              <a:avLst/>
            </a:prstGeom>
          </p:spPr>
        </p:pic>
        <p:pic>
          <p:nvPicPr>
            <p:cNvPr id="36" name="object 36"/>
            <p:cNvPicPr/>
            <p:nvPr/>
          </p:nvPicPr>
          <p:blipFill>
            <a:blip r:embed="rId27" cstate="print"/>
            <a:stretch>
              <a:fillRect/>
            </a:stretch>
          </p:blipFill>
          <p:spPr>
            <a:xfrm>
              <a:off x="1194993" y="4812906"/>
              <a:ext cx="103479" cy="140042"/>
            </a:xfrm>
            <a:prstGeom prst="rect">
              <a:avLst/>
            </a:prstGeom>
          </p:spPr>
        </p:pic>
        <p:sp>
          <p:nvSpPr>
            <p:cNvPr id="37" name="object 37"/>
            <p:cNvSpPr/>
            <p:nvPr/>
          </p:nvSpPr>
          <p:spPr>
            <a:xfrm>
              <a:off x="1318272" y="4806797"/>
              <a:ext cx="1440180" cy="154305"/>
            </a:xfrm>
            <a:custGeom>
              <a:avLst/>
              <a:gdLst/>
              <a:ahLst/>
              <a:cxnLst/>
              <a:rect l="l" t="t" r="r" b="b"/>
              <a:pathLst>
                <a:path w="1440180" h="154304">
                  <a:moveTo>
                    <a:pt x="74612" y="44157"/>
                  </a:moveTo>
                  <a:lnTo>
                    <a:pt x="57835" y="44157"/>
                  </a:lnTo>
                  <a:lnTo>
                    <a:pt x="57835" y="48717"/>
                  </a:lnTo>
                  <a:lnTo>
                    <a:pt x="56349" y="51739"/>
                  </a:lnTo>
                  <a:lnTo>
                    <a:pt x="56349" y="65493"/>
                  </a:lnTo>
                  <a:lnTo>
                    <a:pt x="52057" y="91528"/>
                  </a:lnTo>
                  <a:lnTo>
                    <a:pt x="41490" y="109423"/>
                  </a:lnTo>
                  <a:lnTo>
                    <a:pt x="28067" y="121335"/>
                  </a:lnTo>
                  <a:lnTo>
                    <a:pt x="15227" y="129387"/>
                  </a:lnTo>
                  <a:lnTo>
                    <a:pt x="9131" y="132461"/>
                  </a:lnTo>
                  <a:lnTo>
                    <a:pt x="9131" y="141592"/>
                  </a:lnTo>
                  <a:lnTo>
                    <a:pt x="13690" y="146151"/>
                  </a:lnTo>
                  <a:lnTo>
                    <a:pt x="18249" y="146151"/>
                  </a:lnTo>
                  <a:lnTo>
                    <a:pt x="63677" y="106006"/>
                  </a:lnTo>
                  <a:lnTo>
                    <a:pt x="74510" y="59385"/>
                  </a:lnTo>
                  <a:lnTo>
                    <a:pt x="74612" y="44157"/>
                  </a:lnTo>
                  <a:close/>
                </a:path>
                <a:path w="1440180" h="154304">
                  <a:moveTo>
                    <a:pt x="138506" y="15240"/>
                  </a:moveTo>
                  <a:lnTo>
                    <a:pt x="130911" y="12204"/>
                  </a:lnTo>
                  <a:lnTo>
                    <a:pt x="4559" y="12204"/>
                  </a:lnTo>
                  <a:lnTo>
                    <a:pt x="0" y="15240"/>
                  </a:lnTo>
                  <a:lnTo>
                    <a:pt x="0" y="30467"/>
                  </a:lnTo>
                  <a:lnTo>
                    <a:pt x="117221" y="30467"/>
                  </a:lnTo>
                  <a:lnTo>
                    <a:pt x="117221" y="33489"/>
                  </a:lnTo>
                  <a:lnTo>
                    <a:pt x="85280" y="66979"/>
                  </a:lnTo>
                  <a:lnTo>
                    <a:pt x="82194" y="68516"/>
                  </a:lnTo>
                  <a:lnTo>
                    <a:pt x="79171" y="71539"/>
                  </a:lnTo>
                  <a:lnTo>
                    <a:pt x="79171" y="79184"/>
                  </a:lnTo>
                  <a:lnTo>
                    <a:pt x="82194" y="85229"/>
                  </a:lnTo>
                  <a:lnTo>
                    <a:pt x="88303" y="85229"/>
                  </a:lnTo>
                  <a:lnTo>
                    <a:pt x="94195" y="83121"/>
                  </a:lnTo>
                  <a:lnTo>
                    <a:pt x="129540" y="49860"/>
                  </a:lnTo>
                  <a:lnTo>
                    <a:pt x="138506" y="25895"/>
                  </a:lnTo>
                  <a:lnTo>
                    <a:pt x="138506" y="15240"/>
                  </a:lnTo>
                  <a:close/>
                </a:path>
                <a:path w="1440180" h="154304">
                  <a:moveTo>
                    <a:pt x="304444" y="25895"/>
                  </a:moveTo>
                  <a:lnTo>
                    <a:pt x="278599" y="25895"/>
                  </a:lnTo>
                  <a:lnTo>
                    <a:pt x="278599" y="42621"/>
                  </a:lnTo>
                  <a:lnTo>
                    <a:pt x="276682" y="61214"/>
                  </a:lnTo>
                  <a:lnTo>
                    <a:pt x="273634" y="75946"/>
                  </a:lnTo>
                  <a:lnTo>
                    <a:pt x="270014" y="86956"/>
                  </a:lnTo>
                  <a:lnTo>
                    <a:pt x="266395" y="94411"/>
                  </a:lnTo>
                  <a:lnTo>
                    <a:pt x="263639" y="89255"/>
                  </a:lnTo>
                  <a:lnTo>
                    <a:pt x="260311" y="80683"/>
                  </a:lnTo>
                  <a:lnTo>
                    <a:pt x="258635" y="74612"/>
                  </a:lnTo>
                  <a:lnTo>
                    <a:pt x="256984" y="68694"/>
                  </a:lnTo>
                  <a:lnTo>
                    <a:pt x="255054" y="57848"/>
                  </a:lnTo>
                  <a:lnTo>
                    <a:pt x="254508" y="54825"/>
                  </a:lnTo>
                  <a:lnTo>
                    <a:pt x="254241" y="53289"/>
                  </a:lnTo>
                  <a:lnTo>
                    <a:pt x="254241" y="50253"/>
                  </a:lnTo>
                  <a:lnTo>
                    <a:pt x="257276" y="45694"/>
                  </a:lnTo>
                  <a:lnTo>
                    <a:pt x="257276" y="42621"/>
                  </a:lnTo>
                  <a:lnTo>
                    <a:pt x="278599" y="42621"/>
                  </a:lnTo>
                  <a:lnTo>
                    <a:pt x="278599" y="25895"/>
                  </a:lnTo>
                  <a:lnTo>
                    <a:pt x="263372" y="25895"/>
                  </a:lnTo>
                  <a:lnTo>
                    <a:pt x="263372" y="21336"/>
                  </a:lnTo>
                  <a:lnTo>
                    <a:pt x="266395" y="10668"/>
                  </a:lnTo>
                  <a:lnTo>
                    <a:pt x="266395" y="0"/>
                  </a:lnTo>
                  <a:lnTo>
                    <a:pt x="251167" y="0"/>
                  </a:lnTo>
                  <a:lnTo>
                    <a:pt x="251167" y="4572"/>
                  </a:lnTo>
                  <a:lnTo>
                    <a:pt x="249631" y="9131"/>
                  </a:lnTo>
                  <a:lnTo>
                    <a:pt x="247256" y="19278"/>
                  </a:lnTo>
                  <a:lnTo>
                    <a:pt x="244322" y="30848"/>
                  </a:lnTo>
                  <a:lnTo>
                    <a:pt x="240245" y="42976"/>
                  </a:lnTo>
                  <a:lnTo>
                    <a:pt x="234454" y="54825"/>
                  </a:lnTo>
                  <a:lnTo>
                    <a:pt x="234454" y="45694"/>
                  </a:lnTo>
                  <a:lnTo>
                    <a:pt x="220713" y="45694"/>
                  </a:lnTo>
                  <a:lnTo>
                    <a:pt x="227672" y="35966"/>
                  </a:lnTo>
                  <a:lnTo>
                    <a:pt x="234035" y="26098"/>
                  </a:lnTo>
                  <a:lnTo>
                    <a:pt x="235839" y="22821"/>
                  </a:lnTo>
                  <a:lnTo>
                    <a:pt x="238696" y="17653"/>
                  </a:lnTo>
                  <a:lnTo>
                    <a:pt x="240499" y="12204"/>
                  </a:lnTo>
                  <a:lnTo>
                    <a:pt x="240499" y="7594"/>
                  </a:lnTo>
                  <a:lnTo>
                    <a:pt x="235940" y="6108"/>
                  </a:lnTo>
                  <a:lnTo>
                    <a:pt x="226809" y="6108"/>
                  </a:lnTo>
                  <a:lnTo>
                    <a:pt x="226809" y="9131"/>
                  </a:lnTo>
                  <a:lnTo>
                    <a:pt x="225323" y="10668"/>
                  </a:lnTo>
                  <a:lnTo>
                    <a:pt x="219214" y="21336"/>
                  </a:lnTo>
                  <a:lnTo>
                    <a:pt x="219214" y="18262"/>
                  </a:lnTo>
                  <a:lnTo>
                    <a:pt x="217678" y="15240"/>
                  </a:lnTo>
                  <a:lnTo>
                    <a:pt x="214655" y="15240"/>
                  </a:lnTo>
                  <a:lnTo>
                    <a:pt x="214655" y="28930"/>
                  </a:lnTo>
                  <a:lnTo>
                    <a:pt x="211582" y="35026"/>
                  </a:lnTo>
                  <a:lnTo>
                    <a:pt x="207022" y="39585"/>
                  </a:lnTo>
                  <a:lnTo>
                    <a:pt x="202450" y="45694"/>
                  </a:lnTo>
                  <a:lnTo>
                    <a:pt x="196405" y="45694"/>
                  </a:lnTo>
                  <a:lnTo>
                    <a:pt x="196405" y="28930"/>
                  </a:lnTo>
                  <a:lnTo>
                    <a:pt x="214655" y="28930"/>
                  </a:lnTo>
                  <a:lnTo>
                    <a:pt x="214655" y="15240"/>
                  </a:lnTo>
                  <a:lnTo>
                    <a:pt x="196405" y="15240"/>
                  </a:lnTo>
                  <a:lnTo>
                    <a:pt x="196405" y="1536"/>
                  </a:lnTo>
                  <a:lnTo>
                    <a:pt x="191782" y="0"/>
                  </a:lnTo>
                  <a:lnTo>
                    <a:pt x="184200" y="0"/>
                  </a:lnTo>
                  <a:lnTo>
                    <a:pt x="181165" y="3035"/>
                  </a:lnTo>
                  <a:lnTo>
                    <a:pt x="181165" y="15240"/>
                  </a:lnTo>
                  <a:lnTo>
                    <a:pt x="155270" y="15240"/>
                  </a:lnTo>
                  <a:lnTo>
                    <a:pt x="155270" y="28930"/>
                  </a:lnTo>
                  <a:lnTo>
                    <a:pt x="181165" y="28930"/>
                  </a:lnTo>
                  <a:lnTo>
                    <a:pt x="181165" y="45694"/>
                  </a:lnTo>
                  <a:lnTo>
                    <a:pt x="152247" y="45694"/>
                  </a:lnTo>
                  <a:lnTo>
                    <a:pt x="152247" y="59385"/>
                  </a:lnTo>
                  <a:lnTo>
                    <a:pt x="185737" y="59385"/>
                  </a:lnTo>
                  <a:lnTo>
                    <a:pt x="181254" y="63309"/>
                  </a:lnTo>
                  <a:lnTo>
                    <a:pt x="175069" y="67945"/>
                  </a:lnTo>
                  <a:lnTo>
                    <a:pt x="167741" y="72859"/>
                  </a:lnTo>
                  <a:lnTo>
                    <a:pt x="159842" y="77647"/>
                  </a:lnTo>
                  <a:lnTo>
                    <a:pt x="155270" y="79184"/>
                  </a:lnTo>
                  <a:lnTo>
                    <a:pt x="152247" y="80670"/>
                  </a:lnTo>
                  <a:lnTo>
                    <a:pt x="152247" y="88303"/>
                  </a:lnTo>
                  <a:lnTo>
                    <a:pt x="155270" y="94411"/>
                  </a:lnTo>
                  <a:lnTo>
                    <a:pt x="164401" y="94411"/>
                  </a:lnTo>
                  <a:lnTo>
                    <a:pt x="173532" y="86766"/>
                  </a:lnTo>
                  <a:lnTo>
                    <a:pt x="178092" y="83743"/>
                  </a:lnTo>
                  <a:lnTo>
                    <a:pt x="202450" y="83743"/>
                  </a:lnTo>
                  <a:lnTo>
                    <a:pt x="202450" y="88303"/>
                  </a:lnTo>
                  <a:lnTo>
                    <a:pt x="194868" y="95897"/>
                  </a:lnTo>
                  <a:lnTo>
                    <a:pt x="188760" y="95897"/>
                  </a:lnTo>
                  <a:lnTo>
                    <a:pt x="188760" y="105029"/>
                  </a:lnTo>
                  <a:lnTo>
                    <a:pt x="181216" y="105918"/>
                  </a:lnTo>
                  <a:lnTo>
                    <a:pt x="172961" y="106375"/>
                  </a:lnTo>
                  <a:lnTo>
                    <a:pt x="164998" y="106553"/>
                  </a:lnTo>
                  <a:lnTo>
                    <a:pt x="158305" y="106565"/>
                  </a:lnTo>
                  <a:lnTo>
                    <a:pt x="155270" y="108102"/>
                  </a:lnTo>
                  <a:lnTo>
                    <a:pt x="150710" y="108102"/>
                  </a:lnTo>
                  <a:lnTo>
                    <a:pt x="150710" y="123329"/>
                  </a:lnTo>
                  <a:lnTo>
                    <a:pt x="158305" y="123329"/>
                  </a:lnTo>
                  <a:lnTo>
                    <a:pt x="162420" y="122859"/>
                  </a:lnTo>
                  <a:lnTo>
                    <a:pt x="170675" y="121793"/>
                  </a:lnTo>
                  <a:lnTo>
                    <a:pt x="180365" y="120738"/>
                  </a:lnTo>
                  <a:lnTo>
                    <a:pt x="188760" y="120256"/>
                  </a:lnTo>
                  <a:lnTo>
                    <a:pt x="188760" y="133946"/>
                  </a:lnTo>
                  <a:lnTo>
                    <a:pt x="187223" y="135483"/>
                  </a:lnTo>
                  <a:lnTo>
                    <a:pt x="184200" y="135483"/>
                  </a:lnTo>
                  <a:lnTo>
                    <a:pt x="182664" y="137020"/>
                  </a:lnTo>
                  <a:lnTo>
                    <a:pt x="178092" y="135483"/>
                  </a:lnTo>
                  <a:lnTo>
                    <a:pt x="172046" y="135483"/>
                  </a:lnTo>
                  <a:lnTo>
                    <a:pt x="167525" y="137007"/>
                  </a:lnTo>
                  <a:lnTo>
                    <a:pt x="167474" y="150710"/>
                  </a:lnTo>
                  <a:lnTo>
                    <a:pt x="179628" y="150710"/>
                  </a:lnTo>
                  <a:lnTo>
                    <a:pt x="203987" y="133946"/>
                  </a:lnTo>
                  <a:lnTo>
                    <a:pt x="203987" y="120256"/>
                  </a:lnTo>
                  <a:lnTo>
                    <a:pt x="203987" y="118719"/>
                  </a:lnTo>
                  <a:lnTo>
                    <a:pt x="226885" y="115963"/>
                  </a:lnTo>
                  <a:lnTo>
                    <a:pt x="229882" y="115697"/>
                  </a:lnTo>
                  <a:lnTo>
                    <a:pt x="235940" y="115697"/>
                  </a:lnTo>
                  <a:lnTo>
                    <a:pt x="235940" y="105029"/>
                  </a:lnTo>
                  <a:lnTo>
                    <a:pt x="235940" y="102006"/>
                  </a:lnTo>
                  <a:lnTo>
                    <a:pt x="229882" y="102006"/>
                  </a:lnTo>
                  <a:lnTo>
                    <a:pt x="225818" y="102273"/>
                  </a:lnTo>
                  <a:lnTo>
                    <a:pt x="218071" y="102971"/>
                  </a:lnTo>
                  <a:lnTo>
                    <a:pt x="209740" y="103936"/>
                  </a:lnTo>
                  <a:lnTo>
                    <a:pt x="203987" y="105029"/>
                  </a:lnTo>
                  <a:lnTo>
                    <a:pt x="203987" y="102006"/>
                  </a:lnTo>
                  <a:lnTo>
                    <a:pt x="223786" y="79184"/>
                  </a:lnTo>
                  <a:lnTo>
                    <a:pt x="223786" y="71539"/>
                  </a:lnTo>
                  <a:lnTo>
                    <a:pt x="194868" y="71539"/>
                  </a:lnTo>
                  <a:lnTo>
                    <a:pt x="205524" y="60871"/>
                  </a:lnTo>
                  <a:lnTo>
                    <a:pt x="208559" y="59385"/>
                  </a:lnTo>
                  <a:lnTo>
                    <a:pt x="231381" y="59385"/>
                  </a:lnTo>
                  <a:lnTo>
                    <a:pt x="232918" y="57848"/>
                  </a:lnTo>
                  <a:lnTo>
                    <a:pt x="232918" y="59385"/>
                  </a:lnTo>
                  <a:lnTo>
                    <a:pt x="228346" y="65493"/>
                  </a:lnTo>
                  <a:lnTo>
                    <a:pt x="226809" y="68516"/>
                  </a:lnTo>
                  <a:lnTo>
                    <a:pt x="225323" y="70053"/>
                  </a:lnTo>
                  <a:lnTo>
                    <a:pt x="225323" y="77647"/>
                  </a:lnTo>
                  <a:lnTo>
                    <a:pt x="228346" y="82207"/>
                  </a:lnTo>
                  <a:lnTo>
                    <a:pt x="237477" y="82207"/>
                  </a:lnTo>
                  <a:lnTo>
                    <a:pt x="239014" y="79184"/>
                  </a:lnTo>
                  <a:lnTo>
                    <a:pt x="243573" y="74612"/>
                  </a:lnTo>
                  <a:lnTo>
                    <a:pt x="247180" y="88036"/>
                  </a:lnTo>
                  <a:lnTo>
                    <a:pt x="250799" y="98590"/>
                  </a:lnTo>
                  <a:lnTo>
                    <a:pt x="255739" y="111125"/>
                  </a:lnTo>
                  <a:lnTo>
                    <a:pt x="251879" y="115341"/>
                  </a:lnTo>
                  <a:lnTo>
                    <a:pt x="246595" y="120827"/>
                  </a:lnTo>
                  <a:lnTo>
                    <a:pt x="239039" y="127177"/>
                  </a:lnTo>
                  <a:lnTo>
                    <a:pt x="228346" y="133946"/>
                  </a:lnTo>
                  <a:lnTo>
                    <a:pt x="222250" y="137020"/>
                  </a:lnTo>
                  <a:lnTo>
                    <a:pt x="220713" y="138518"/>
                  </a:lnTo>
                  <a:lnTo>
                    <a:pt x="220713" y="147637"/>
                  </a:lnTo>
                  <a:lnTo>
                    <a:pt x="225323" y="152260"/>
                  </a:lnTo>
                  <a:lnTo>
                    <a:pt x="231381" y="152260"/>
                  </a:lnTo>
                  <a:lnTo>
                    <a:pt x="237477" y="149174"/>
                  </a:lnTo>
                  <a:lnTo>
                    <a:pt x="246697" y="142811"/>
                  </a:lnTo>
                  <a:lnTo>
                    <a:pt x="254190" y="137020"/>
                  </a:lnTo>
                  <a:lnTo>
                    <a:pt x="260591" y="131203"/>
                  </a:lnTo>
                  <a:lnTo>
                    <a:pt x="266395" y="124815"/>
                  </a:lnTo>
                  <a:lnTo>
                    <a:pt x="266395" y="126365"/>
                  </a:lnTo>
                  <a:lnTo>
                    <a:pt x="270967" y="132461"/>
                  </a:lnTo>
                  <a:lnTo>
                    <a:pt x="277063" y="140055"/>
                  </a:lnTo>
                  <a:lnTo>
                    <a:pt x="283171" y="144614"/>
                  </a:lnTo>
                  <a:lnTo>
                    <a:pt x="290753" y="152260"/>
                  </a:lnTo>
                  <a:lnTo>
                    <a:pt x="299885" y="152260"/>
                  </a:lnTo>
                  <a:lnTo>
                    <a:pt x="304444" y="146151"/>
                  </a:lnTo>
                  <a:lnTo>
                    <a:pt x="304406" y="137007"/>
                  </a:lnTo>
                  <a:lnTo>
                    <a:pt x="292290" y="127901"/>
                  </a:lnTo>
                  <a:lnTo>
                    <a:pt x="288429" y="124815"/>
                  </a:lnTo>
                  <a:lnTo>
                    <a:pt x="284657" y="121793"/>
                  </a:lnTo>
                  <a:lnTo>
                    <a:pt x="278599" y="115697"/>
                  </a:lnTo>
                  <a:lnTo>
                    <a:pt x="275526" y="111125"/>
                  </a:lnTo>
                  <a:lnTo>
                    <a:pt x="283552" y="94653"/>
                  </a:lnTo>
                  <a:lnTo>
                    <a:pt x="283629" y="94411"/>
                  </a:lnTo>
                  <a:lnTo>
                    <a:pt x="289420" y="77457"/>
                  </a:lnTo>
                  <a:lnTo>
                    <a:pt x="293293" y="59982"/>
                  </a:lnTo>
                  <a:lnTo>
                    <a:pt x="295325" y="42621"/>
                  </a:lnTo>
                  <a:lnTo>
                    <a:pt x="302907" y="42621"/>
                  </a:lnTo>
                  <a:lnTo>
                    <a:pt x="304444" y="39585"/>
                  </a:lnTo>
                  <a:lnTo>
                    <a:pt x="304444" y="25895"/>
                  </a:lnTo>
                  <a:close/>
                </a:path>
                <a:path w="1440180" h="154304">
                  <a:moveTo>
                    <a:pt x="442963" y="68516"/>
                  </a:moveTo>
                  <a:lnTo>
                    <a:pt x="438391" y="63944"/>
                  </a:lnTo>
                  <a:lnTo>
                    <a:pt x="426237" y="63944"/>
                  </a:lnTo>
                  <a:lnTo>
                    <a:pt x="426237" y="79184"/>
                  </a:lnTo>
                  <a:lnTo>
                    <a:pt x="426237" y="86766"/>
                  </a:lnTo>
                  <a:lnTo>
                    <a:pt x="426237" y="100457"/>
                  </a:lnTo>
                  <a:lnTo>
                    <a:pt x="426237" y="109588"/>
                  </a:lnTo>
                  <a:lnTo>
                    <a:pt x="350139" y="109588"/>
                  </a:lnTo>
                  <a:lnTo>
                    <a:pt x="350139" y="100457"/>
                  </a:lnTo>
                  <a:lnTo>
                    <a:pt x="426237" y="100457"/>
                  </a:lnTo>
                  <a:lnTo>
                    <a:pt x="426237" y="86766"/>
                  </a:lnTo>
                  <a:lnTo>
                    <a:pt x="350139" y="86766"/>
                  </a:lnTo>
                  <a:lnTo>
                    <a:pt x="350139" y="79184"/>
                  </a:lnTo>
                  <a:lnTo>
                    <a:pt x="351624" y="77647"/>
                  </a:lnTo>
                  <a:lnTo>
                    <a:pt x="424700" y="77647"/>
                  </a:lnTo>
                  <a:lnTo>
                    <a:pt x="426237" y="79184"/>
                  </a:lnTo>
                  <a:lnTo>
                    <a:pt x="426237" y="63944"/>
                  </a:lnTo>
                  <a:lnTo>
                    <a:pt x="337934" y="63944"/>
                  </a:lnTo>
                  <a:lnTo>
                    <a:pt x="333362" y="68516"/>
                  </a:lnTo>
                  <a:lnTo>
                    <a:pt x="333362" y="149174"/>
                  </a:lnTo>
                  <a:lnTo>
                    <a:pt x="334911" y="153746"/>
                  </a:lnTo>
                  <a:lnTo>
                    <a:pt x="350139" y="153746"/>
                  </a:lnTo>
                  <a:lnTo>
                    <a:pt x="350139" y="123329"/>
                  </a:lnTo>
                  <a:lnTo>
                    <a:pt x="426237" y="123329"/>
                  </a:lnTo>
                  <a:lnTo>
                    <a:pt x="426237" y="135483"/>
                  </a:lnTo>
                  <a:lnTo>
                    <a:pt x="397319" y="135483"/>
                  </a:lnTo>
                  <a:lnTo>
                    <a:pt x="397319" y="146151"/>
                  </a:lnTo>
                  <a:lnTo>
                    <a:pt x="398856" y="149174"/>
                  </a:lnTo>
                  <a:lnTo>
                    <a:pt x="400342" y="150710"/>
                  </a:lnTo>
                  <a:lnTo>
                    <a:pt x="433832" y="150710"/>
                  </a:lnTo>
                  <a:lnTo>
                    <a:pt x="442963" y="146151"/>
                  </a:lnTo>
                  <a:lnTo>
                    <a:pt x="442963" y="123329"/>
                  </a:lnTo>
                  <a:lnTo>
                    <a:pt x="442963" y="109588"/>
                  </a:lnTo>
                  <a:lnTo>
                    <a:pt x="442963" y="100457"/>
                  </a:lnTo>
                  <a:lnTo>
                    <a:pt x="442963" y="86766"/>
                  </a:lnTo>
                  <a:lnTo>
                    <a:pt x="442963" y="77647"/>
                  </a:lnTo>
                  <a:lnTo>
                    <a:pt x="442963" y="68516"/>
                  </a:lnTo>
                  <a:close/>
                </a:path>
                <a:path w="1440180" h="154304">
                  <a:moveTo>
                    <a:pt x="464286" y="12204"/>
                  </a:moveTo>
                  <a:lnTo>
                    <a:pt x="415569" y="12204"/>
                  </a:lnTo>
                  <a:lnTo>
                    <a:pt x="415569" y="41135"/>
                  </a:lnTo>
                  <a:lnTo>
                    <a:pt x="403428" y="41376"/>
                  </a:lnTo>
                  <a:lnTo>
                    <a:pt x="377469" y="42392"/>
                  </a:lnTo>
                  <a:lnTo>
                    <a:pt x="365366" y="42621"/>
                  </a:lnTo>
                  <a:lnTo>
                    <a:pt x="368401" y="39585"/>
                  </a:lnTo>
                  <a:lnTo>
                    <a:pt x="368401" y="38049"/>
                  </a:lnTo>
                  <a:lnTo>
                    <a:pt x="377520" y="25895"/>
                  </a:lnTo>
                  <a:lnTo>
                    <a:pt x="411010" y="25895"/>
                  </a:lnTo>
                  <a:lnTo>
                    <a:pt x="407987" y="27393"/>
                  </a:lnTo>
                  <a:lnTo>
                    <a:pt x="407987" y="36512"/>
                  </a:lnTo>
                  <a:lnTo>
                    <a:pt x="415569" y="41135"/>
                  </a:lnTo>
                  <a:lnTo>
                    <a:pt x="415569" y="12204"/>
                  </a:lnTo>
                  <a:lnTo>
                    <a:pt x="397319" y="12204"/>
                  </a:lnTo>
                  <a:lnTo>
                    <a:pt x="397319" y="3035"/>
                  </a:lnTo>
                  <a:lnTo>
                    <a:pt x="395782" y="0"/>
                  </a:lnTo>
                  <a:lnTo>
                    <a:pt x="380555" y="0"/>
                  </a:lnTo>
                  <a:lnTo>
                    <a:pt x="379056" y="1536"/>
                  </a:lnTo>
                  <a:lnTo>
                    <a:pt x="379056" y="12204"/>
                  </a:lnTo>
                  <a:lnTo>
                    <a:pt x="312089" y="12204"/>
                  </a:lnTo>
                  <a:lnTo>
                    <a:pt x="312089" y="24358"/>
                  </a:lnTo>
                  <a:lnTo>
                    <a:pt x="316649" y="25895"/>
                  </a:lnTo>
                  <a:lnTo>
                    <a:pt x="357733" y="25895"/>
                  </a:lnTo>
                  <a:lnTo>
                    <a:pt x="353161" y="31953"/>
                  </a:lnTo>
                  <a:lnTo>
                    <a:pt x="348602" y="38049"/>
                  </a:lnTo>
                  <a:lnTo>
                    <a:pt x="345579" y="42621"/>
                  </a:lnTo>
                  <a:lnTo>
                    <a:pt x="322707" y="42621"/>
                  </a:lnTo>
                  <a:lnTo>
                    <a:pt x="318147" y="44157"/>
                  </a:lnTo>
                  <a:lnTo>
                    <a:pt x="316649" y="47180"/>
                  </a:lnTo>
                  <a:lnTo>
                    <a:pt x="316649" y="57848"/>
                  </a:lnTo>
                  <a:lnTo>
                    <a:pt x="325780" y="57848"/>
                  </a:lnTo>
                  <a:lnTo>
                    <a:pt x="365137" y="56553"/>
                  </a:lnTo>
                  <a:lnTo>
                    <a:pt x="380555" y="56311"/>
                  </a:lnTo>
                  <a:lnTo>
                    <a:pt x="410438" y="54254"/>
                  </a:lnTo>
                  <a:lnTo>
                    <a:pt x="423176" y="53555"/>
                  </a:lnTo>
                  <a:lnTo>
                    <a:pt x="432346" y="53289"/>
                  </a:lnTo>
                  <a:lnTo>
                    <a:pt x="438391" y="57848"/>
                  </a:lnTo>
                  <a:lnTo>
                    <a:pt x="441464" y="60871"/>
                  </a:lnTo>
                  <a:lnTo>
                    <a:pt x="444500" y="62407"/>
                  </a:lnTo>
                  <a:lnTo>
                    <a:pt x="446036" y="63944"/>
                  </a:lnTo>
                  <a:lnTo>
                    <a:pt x="453631" y="63944"/>
                  </a:lnTo>
                  <a:lnTo>
                    <a:pt x="458190" y="59385"/>
                  </a:lnTo>
                  <a:lnTo>
                    <a:pt x="458190" y="53289"/>
                  </a:lnTo>
                  <a:lnTo>
                    <a:pt x="458190" y="50253"/>
                  </a:lnTo>
                  <a:lnTo>
                    <a:pt x="442963" y="39585"/>
                  </a:lnTo>
                  <a:lnTo>
                    <a:pt x="438962" y="37236"/>
                  </a:lnTo>
                  <a:lnTo>
                    <a:pt x="432689" y="33312"/>
                  </a:lnTo>
                  <a:lnTo>
                    <a:pt x="425843" y="29108"/>
                  </a:lnTo>
                  <a:lnTo>
                    <a:pt x="420141" y="25895"/>
                  </a:lnTo>
                  <a:lnTo>
                    <a:pt x="464286" y="25895"/>
                  </a:lnTo>
                  <a:lnTo>
                    <a:pt x="464286" y="12204"/>
                  </a:lnTo>
                  <a:close/>
                </a:path>
                <a:path w="1440180" h="154304">
                  <a:moveTo>
                    <a:pt x="526694" y="10668"/>
                  </a:moveTo>
                  <a:lnTo>
                    <a:pt x="523671" y="7594"/>
                  </a:lnTo>
                  <a:lnTo>
                    <a:pt x="511467" y="7594"/>
                  </a:lnTo>
                  <a:lnTo>
                    <a:pt x="511467" y="24358"/>
                  </a:lnTo>
                  <a:lnTo>
                    <a:pt x="511467" y="66979"/>
                  </a:lnTo>
                  <a:lnTo>
                    <a:pt x="511467" y="80670"/>
                  </a:lnTo>
                  <a:lnTo>
                    <a:pt x="511467" y="124815"/>
                  </a:lnTo>
                  <a:lnTo>
                    <a:pt x="509981" y="126365"/>
                  </a:lnTo>
                  <a:lnTo>
                    <a:pt x="494753" y="126365"/>
                  </a:lnTo>
                  <a:lnTo>
                    <a:pt x="493217" y="124815"/>
                  </a:lnTo>
                  <a:lnTo>
                    <a:pt x="493217" y="80670"/>
                  </a:lnTo>
                  <a:lnTo>
                    <a:pt x="511467" y="80670"/>
                  </a:lnTo>
                  <a:lnTo>
                    <a:pt x="511467" y="66979"/>
                  </a:lnTo>
                  <a:lnTo>
                    <a:pt x="493217" y="66979"/>
                  </a:lnTo>
                  <a:lnTo>
                    <a:pt x="493217" y="24358"/>
                  </a:lnTo>
                  <a:lnTo>
                    <a:pt x="494753" y="22821"/>
                  </a:lnTo>
                  <a:lnTo>
                    <a:pt x="509981" y="22821"/>
                  </a:lnTo>
                  <a:lnTo>
                    <a:pt x="511467" y="24358"/>
                  </a:lnTo>
                  <a:lnTo>
                    <a:pt x="511467" y="7594"/>
                  </a:lnTo>
                  <a:lnTo>
                    <a:pt x="481063" y="7594"/>
                  </a:lnTo>
                  <a:lnTo>
                    <a:pt x="477989" y="10668"/>
                  </a:lnTo>
                  <a:lnTo>
                    <a:pt x="477989" y="138518"/>
                  </a:lnTo>
                  <a:lnTo>
                    <a:pt x="481063" y="141592"/>
                  </a:lnTo>
                  <a:lnTo>
                    <a:pt x="523671" y="141592"/>
                  </a:lnTo>
                  <a:lnTo>
                    <a:pt x="526694" y="138518"/>
                  </a:lnTo>
                  <a:lnTo>
                    <a:pt x="526694" y="126365"/>
                  </a:lnTo>
                  <a:lnTo>
                    <a:pt x="526694" y="80670"/>
                  </a:lnTo>
                  <a:lnTo>
                    <a:pt x="526694" y="66979"/>
                  </a:lnTo>
                  <a:lnTo>
                    <a:pt x="526694" y="22821"/>
                  </a:lnTo>
                  <a:lnTo>
                    <a:pt x="526694" y="10668"/>
                  </a:lnTo>
                  <a:close/>
                </a:path>
                <a:path w="1440180" h="154304">
                  <a:moveTo>
                    <a:pt x="624128" y="48717"/>
                  </a:moveTo>
                  <a:lnTo>
                    <a:pt x="583057" y="48717"/>
                  </a:lnTo>
                  <a:lnTo>
                    <a:pt x="583057" y="30467"/>
                  </a:lnTo>
                  <a:lnTo>
                    <a:pt x="619569" y="30467"/>
                  </a:lnTo>
                  <a:lnTo>
                    <a:pt x="619569" y="16776"/>
                  </a:lnTo>
                  <a:lnTo>
                    <a:pt x="583057" y="16776"/>
                  </a:lnTo>
                  <a:lnTo>
                    <a:pt x="583057" y="1536"/>
                  </a:lnTo>
                  <a:lnTo>
                    <a:pt x="579983" y="0"/>
                  </a:lnTo>
                  <a:lnTo>
                    <a:pt x="567829" y="0"/>
                  </a:lnTo>
                  <a:lnTo>
                    <a:pt x="566293" y="3035"/>
                  </a:lnTo>
                  <a:lnTo>
                    <a:pt x="566293" y="16776"/>
                  </a:lnTo>
                  <a:lnTo>
                    <a:pt x="532803" y="16776"/>
                  </a:lnTo>
                  <a:lnTo>
                    <a:pt x="532803" y="30467"/>
                  </a:lnTo>
                  <a:lnTo>
                    <a:pt x="566293" y="30467"/>
                  </a:lnTo>
                  <a:lnTo>
                    <a:pt x="566293" y="48717"/>
                  </a:lnTo>
                  <a:lnTo>
                    <a:pt x="529780" y="48717"/>
                  </a:lnTo>
                  <a:lnTo>
                    <a:pt x="528243" y="51739"/>
                  </a:lnTo>
                  <a:lnTo>
                    <a:pt x="528243" y="65493"/>
                  </a:lnTo>
                  <a:lnTo>
                    <a:pt x="589114" y="65493"/>
                  </a:lnTo>
                  <a:lnTo>
                    <a:pt x="589114" y="80670"/>
                  </a:lnTo>
                  <a:lnTo>
                    <a:pt x="531266" y="80670"/>
                  </a:lnTo>
                  <a:lnTo>
                    <a:pt x="529780" y="83743"/>
                  </a:lnTo>
                  <a:lnTo>
                    <a:pt x="529780" y="97434"/>
                  </a:lnTo>
                  <a:lnTo>
                    <a:pt x="589114" y="97434"/>
                  </a:lnTo>
                  <a:lnTo>
                    <a:pt x="589114" y="133946"/>
                  </a:lnTo>
                  <a:lnTo>
                    <a:pt x="564756" y="133946"/>
                  </a:lnTo>
                  <a:lnTo>
                    <a:pt x="569315" y="129387"/>
                  </a:lnTo>
                  <a:lnTo>
                    <a:pt x="569315" y="120256"/>
                  </a:lnTo>
                  <a:lnTo>
                    <a:pt x="563257" y="114160"/>
                  </a:lnTo>
                  <a:lnTo>
                    <a:pt x="560184" y="109588"/>
                  </a:lnTo>
                  <a:lnTo>
                    <a:pt x="552589" y="100457"/>
                  </a:lnTo>
                  <a:lnTo>
                    <a:pt x="552589" y="98971"/>
                  </a:lnTo>
                  <a:lnTo>
                    <a:pt x="548030" y="100457"/>
                  </a:lnTo>
                  <a:lnTo>
                    <a:pt x="544957" y="100457"/>
                  </a:lnTo>
                  <a:lnTo>
                    <a:pt x="538899" y="102006"/>
                  </a:lnTo>
                  <a:lnTo>
                    <a:pt x="538899" y="109588"/>
                  </a:lnTo>
                  <a:lnTo>
                    <a:pt x="540397" y="111125"/>
                  </a:lnTo>
                  <a:lnTo>
                    <a:pt x="541934" y="112661"/>
                  </a:lnTo>
                  <a:lnTo>
                    <a:pt x="544957" y="117233"/>
                  </a:lnTo>
                  <a:lnTo>
                    <a:pt x="548030" y="121793"/>
                  </a:lnTo>
                  <a:lnTo>
                    <a:pt x="551053" y="126365"/>
                  </a:lnTo>
                  <a:lnTo>
                    <a:pt x="555625" y="132461"/>
                  </a:lnTo>
                  <a:lnTo>
                    <a:pt x="555625" y="133946"/>
                  </a:lnTo>
                  <a:lnTo>
                    <a:pt x="563257" y="133946"/>
                  </a:lnTo>
                  <a:lnTo>
                    <a:pt x="563257" y="150710"/>
                  </a:lnTo>
                  <a:lnTo>
                    <a:pt x="578446" y="150710"/>
                  </a:lnTo>
                  <a:lnTo>
                    <a:pt x="591070" y="150431"/>
                  </a:lnTo>
                  <a:lnTo>
                    <a:pt x="599579" y="148437"/>
                  </a:lnTo>
                  <a:lnTo>
                    <a:pt x="604367" y="143014"/>
                  </a:lnTo>
                  <a:lnTo>
                    <a:pt x="605878" y="132461"/>
                  </a:lnTo>
                  <a:lnTo>
                    <a:pt x="605878" y="97434"/>
                  </a:lnTo>
                  <a:lnTo>
                    <a:pt x="621106" y="97434"/>
                  </a:lnTo>
                  <a:lnTo>
                    <a:pt x="622592" y="92875"/>
                  </a:lnTo>
                  <a:lnTo>
                    <a:pt x="622592" y="83743"/>
                  </a:lnTo>
                  <a:lnTo>
                    <a:pt x="619569" y="80670"/>
                  </a:lnTo>
                  <a:lnTo>
                    <a:pt x="605878" y="80670"/>
                  </a:lnTo>
                  <a:lnTo>
                    <a:pt x="605878" y="65493"/>
                  </a:lnTo>
                  <a:lnTo>
                    <a:pt x="622592" y="65493"/>
                  </a:lnTo>
                  <a:lnTo>
                    <a:pt x="624128" y="62407"/>
                  </a:lnTo>
                  <a:lnTo>
                    <a:pt x="624128" y="48717"/>
                  </a:lnTo>
                  <a:close/>
                </a:path>
                <a:path w="1440180" h="154304">
                  <a:moveTo>
                    <a:pt x="1440053" y="76098"/>
                  </a:moveTo>
                  <a:lnTo>
                    <a:pt x="1341132" y="3035"/>
                  </a:lnTo>
                  <a:lnTo>
                    <a:pt x="1341132" y="150710"/>
                  </a:lnTo>
                  <a:lnTo>
                    <a:pt x="1440053" y="76098"/>
                  </a:lnTo>
                  <a:close/>
                </a:path>
              </a:pathLst>
            </a:custGeom>
            <a:solidFill>
              <a:srgbClr val="FFFFFF"/>
            </a:solidFill>
          </p:spPr>
          <p:txBody>
            <a:bodyPr wrap="square" lIns="0" tIns="0" rIns="0" bIns="0" rtlCol="0"/>
            <a:lstStyle/>
            <a:p>
              <a:endParaRPr/>
            </a:p>
          </p:txBody>
        </p:sp>
      </p:grpSp>
      <p:pic>
        <p:nvPicPr>
          <p:cNvPr id="38" name="object 38"/>
          <p:cNvPicPr/>
          <p:nvPr/>
        </p:nvPicPr>
        <p:blipFill>
          <a:blip r:embed="rId28" cstate="print"/>
          <a:stretch>
            <a:fillRect/>
          </a:stretch>
        </p:blipFill>
        <p:spPr>
          <a:xfrm>
            <a:off x="3047555" y="5520727"/>
            <a:ext cx="3776764" cy="1062532"/>
          </a:xfrm>
          <a:prstGeom prst="rect">
            <a:avLst/>
          </a:prstGeom>
        </p:spPr>
      </p:pic>
      <p:pic>
        <p:nvPicPr>
          <p:cNvPr id="39" name="object 39"/>
          <p:cNvPicPr/>
          <p:nvPr/>
        </p:nvPicPr>
        <p:blipFill>
          <a:blip r:embed="rId29" cstate="print"/>
          <a:stretch>
            <a:fillRect/>
          </a:stretch>
        </p:blipFill>
        <p:spPr>
          <a:xfrm>
            <a:off x="710907" y="5520727"/>
            <a:ext cx="2157006" cy="1062532"/>
          </a:xfrm>
          <a:prstGeom prst="rect">
            <a:avLst/>
          </a:prstGeom>
        </p:spPr>
      </p:pic>
      <p:pic>
        <p:nvPicPr>
          <p:cNvPr id="40" name="object 40"/>
          <p:cNvPicPr/>
          <p:nvPr/>
        </p:nvPicPr>
        <p:blipFill>
          <a:blip r:embed="rId30" cstate="print"/>
          <a:stretch>
            <a:fillRect/>
          </a:stretch>
        </p:blipFill>
        <p:spPr>
          <a:xfrm>
            <a:off x="3047555" y="6689826"/>
            <a:ext cx="3776764" cy="1061046"/>
          </a:xfrm>
          <a:prstGeom prst="rect">
            <a:avLst/>
          </a:prstGeom>
        </p:spPr>
      </p:pic>
      <p:pic>
        <p:nvPicPr>
          <p:cNvPr id="41" name="object 41"/>
          <p:cNvPicPr/>
          <p:nvPr/>
        </p:nvPicPr>
        <p:blipFill>
          <a:blip r:embed="rId31" cstate="print"/>
          <a:stretch>
            <a:fillRect/>
          </a:stretch>
        </p:blipFill>
        <p:spPr>
          <a:xfrm>
            <a:off x="710907" y="6689826"/>
            <a:ext cx="2157006" cy="1061046"/>
          </a:xfrm>
          <a:prstGeom prst="rect">
            <a:avLst/>
          </a:prstGeom>
        </p:spPr>
      </p:pic>
      <p:pic>
        <p:nvPicPr>
          <p:cNvPr id="42" name="object 42"/>
          <p:cNvPicPr/>
          <p:nvPr/>
        </p:nvPicPr>
        <p:blipFill>
          <a:blip r:embed="rId32" cstate="print"/>
          <a:stretch>
            <a:fillRect/>
          </a:stretch>
        </p:blipFill>
        <p:spPr>
          <a:xfrm>
            <a:off x="3047555" y="7857426"/>
            <a:ext cx="3776764" cy="1062532"/>
          </a:xfrm>
          <a:prstGeom prst="rect">
            <a:avLst/>
          </a:prstGeom>
        </p:spPr>
      </p:pic>
      <p:pic>
        <p:nvPicPr>
          <p:cNvPr id="43" name="object 43"/>
          <p:cNvPicPr/>
          <p:nvPr/>
        </p:nvPicPr>
        <p:blipFill>
          <a:blip r:embed="rId33" cstate="print"/>
          <a:stretch>
            <a:fillRect/>
          </a:stretch>
        </p:blipFill>
        <p:spPr>
          <a:xfrm>
            <a:off x="710907" y="7857426"/>
            <a:ext cx="2157006" cy="1062532"/>
          </a:xfrm>
          <a:prstGeom prst="rect">
            <a:avLst/>
          </a:prstGeom>
        </p:spPr>
      </p:pic>
      <p:pic>
        <p:nvPicPr>
          <p:cNvPr id="44" name="object 44"/>
          <p:cNvPicPr/>
          <p:nvPr/>
        </p:nvPicPr>
        <p:blipFill>
          <a:blip r:embed="rId34" cstate="print"/>
          <a:stretch>
            <a:fillRect/>
          </a:stretch>
        </p:blipFill>
        <p:spPr>
          <a:xfrm>
            <a:off x="1223911" y="1666379"/>
            <a:ext cx="1132535" cy="138506"/>
          </a:xfrm>
          <a:prstGeom prst="rect">
            <a:avLst/>
          </a:prstGeom>
        </p:spPr>
      </p:pic>
      <p:pic>
        <p:nvPicPr>
          <p:cNvPr id="45" name="object 45"/>
          <p:cNvPicPr/>
          <p:nvPr/>
        </p:nvPicPr>
        <p:blipFill>
          <a:blip r:embed="rId35" cstate="print"/>
          <a:stretch>
            <a:fillRect/>
          </a:stretch>
        </p:blipFill>
        <p:spPr>
          <a:xfrm>
            <a:off x="4589614" y="1669402"/>
            <a:ext cx="123329" cy="135483"/>
          </a:xfrm>
          <a:prstGeom prst="rect">
            <a:avLst/>
          </a:prstGeom>
        </p:spPr>
      </p:pic>
      <p:pic>
        <p:nvPicPr>
          <p:cNvPr id="46" name="object 46"/>
          <p:cNvPicPr/>
          <p:nvPr/>
        </p:nvPicPr>
        <p:blipFill>
          <a:blip r:embed="rId36" cstate="print"/>
          <a:stretch>
            <a:fillRect/>
          </a:stretch>
        </p:blipFill>
        <p:spPr>
          <a:xfrm>
            <a:off x="4868164" y="1667916"/>
            <a:ext cx="135483" cy="133946"/>
          </a:xfrm>
          <a:prstGeom prst="rect">
            <a:avLst/>
          </a:prstGeom>
        </p:spPr>
      </p:pic>
      <p:pic>
        <p:nvPicPr>
          <p:cNvPr id="47" name="object 47"/>
          <p:cNvPicPr/>
          <p:nvPr/>
        </p:nvPicPr>
        <p:blipFill>
          <a:blip r:embed="rId37" cstate="print"/>
          <a:stretch>
            <a:fillRect/>
          </a:stretch>
        </p:blipFill>
        <p:spPr>
          <a:xfrm>
            <a:off x="5151335" y="1669402"/>
            <a:ext cx="132410" cy="135483"/>
          </a:xfrm>
          <a:prstGeom prst="rect">
            <a:avLst/>
          </a:prstGeom>
        </p:spPr>
      </p:pic>
      <p:sp>
        <p:nvSpPr>
          <p:cNvPr id="48" name="object 48"/>
          <p:cNvSpPr/>
          <p:nvPr/>
        </p:nvSpPr>
        <p:spPr>
          <a:xfrm>
            <a:off x="712444" y="1585709"/>
            <a:ext cx="2154555" cy="298450"/>
          </a:xfrm>
          <a:custGeom>
            <a:avLst/>
            <a:gdLst/>
            <a:ahLst/>
            <a:cxnLst/>
            <a:rect l="l" t="t" r="r" b="b"/>
            <a:pathLst>
              <a:path w="2154555" h="298450">
                <a:moveTo>
                  <a:pt x="0" y="0"/>
                </a:moveTo>
                <a:lnTo>
                  <a:pt x="2153983" y="0"/>
                </a:lnTo>
                <a:lnTo>
                  <a:pt x="2153983" y="298348"/>
                </a:lnTo>
                <a:lnTo>
                  <a:pt x="0" y="298348"/>
                </a:lnTo>
                <a:lnTo>
                  <a:pt x="0" y="0"/>
                </a:lnTo>
                <a:close/>
              </a:path>
            </a:pathLst>
          </a:custGeom>
          <a:ln w="4566">
            <a:solidFill>
              <a:srgbClr val="4D4D4F"/>
            </a:solidFill>
          </a:ln>
        </p:spPr>
        <p:txBody>
          <a:bodyPr wrap="square" lIns="0" tIns="0" rIns="0" bIns="0" rtlCol="0"/>
          <a:lstStyle/>
          <a:p>
            <a:endParaRPr/>
          </a:p>
        </p:txBody>
      </p:sp>
      <p:sp>
        <p:nvSpPr>
          <p:cNvPr id="49" name="object 49"/>
          <p:cNvSpPr/>
          <p:nvPr/>
        </p:nvSpPr>
        <p:spPr>
          <a:xfrm>
            <a:off x="3049092" y="1585709"/>
            <a:ext cx="3772535" cy="298450"/>
          </a:xfrm>
          <a:custGeom>
            <a:avLst/>
            <a:gdLst/>
            <a:ahLst/>
            <a:cxnLst/>
            <a:rect l="l" t="t" r="r" b="b"/>
            <a:pathLst>
              <a:path w="3772534" h="298450">
                <a:moveTo>
                  <a:pt x="0" y="0"/>
                </a:moveTo>
                <a:lnTo>
                  <a:pt x="3772154" y="0"/>
                </a:lnTo>
                <a:lnTo>
                  <a:pt x="3772154" y="298348"/>
                </a:lnTo>
                <a:lnTo>
                  <a:pt x="0" y="298348"/>
                </a:lnTo>
                <a:lnTo>
                  <a:pt x="0" y="0"/>
                </a:lnTo>
                <a:close/>
              </a:path>
            </a:pathLst>
          </a:custGeom>
          <a:ln w="4566">
            <a:solidFill>
              <a:srgbClr val="4D4D4F"/>
            </a:solidFill>
          </a:ln>
        </p:spPr>
        <p:txBody>
          <a:bodyPr wrap="square" lIns="0" tIns="0" rIns="0" bIns="0" rtlCol="0"/>
          <a:lstStyle/>
          <a:p>
            <a:endParaRPr/>
          </a:p>
        </p:txBody>
      </p:sp>
      <p:grpSp>
        <p:nvGrpSpPr>
          <p:cNvPr id="50" name="object 50"/>
          <p:cNvGrpSpPr/>
          <p:nvPr/>
        </p:nvGrpSpPr>
        <p:grpSpPr>
          <a:xfrm>
            <a:off x="709358" y="5600"/>
            <a:ext cx="6842759" cy="717550"/>
            <a:chOff x="709358" y="5600"/>
            <a:chExt cx="6842759" cy="717550"/>
          </a:xfrm>
        </p:grpSpPr>
        <p:sp>
          <p:nvSpPr>
            <p:cNvPr id="51" name="object 5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pic>
          <p:nvPicPr>
            <p:cNvPr id="52" name="object 52"/>
            <p:cNvPicPr/>
            <p:nvPr/>
          </p:nvPicPr>
          <p:blipFill>
            <a:blip r:embed="rId38" cstate="print"/>
            <a:stretch>
              <a:fillRect/>
            </a:stretch>
          </p:blipFill>
          <p:spPr>
            <a:xfrm>
              <a:off x="1003147" y="366369"/>
              <a:ext cx="170510" cy="168960"/>
            </a:xfrm>
            <a:prstGeom prst="rect">
              <a:avLst/>
            </a:prstGeom>
          </p:spPr>
        </p:pic>
        <p:sp>
          <p:nvSpPr>
            <p:cNvPr id="53" name="object 53"/>
            <p:cNvSpPr/>
            <p:nvPr/>
          </p:nvSpPr>
          <p:spPr>
            <a:xfrm>
              <a:off x="1194993" y="370928"/>
              <a:ext cx="55244" cy="152400"/>
            </a:xfrm>
            <a:custGeom>
              <a:avLst/>
              <a:gdLst/>
              <a:ahLst/>
              <a:cxnLst/>
              <a:rect l="l" t="t" r="r" b="b"/>
              <a:pathLst>
                <a:path w="55244" h="152400">
                  <a:moveTo>
                    <a:pt x="48717" y="152247"/>
                  </a:moveTo>
                  <a:lnTo>
                    <a:pt x="38049" y="152247"/>
                  </a:lnTo>
                  <a:lnTo>
                    <a:pt x="33477" y="150710"/>
                  </a:lnTo>
                  <a:lnTo>
                    <a:pt x="33477" y="47180"/>
                  </a:lnTo>
                  <a:lnTo>
                    <a:pt x="4559" y="47180"/>
                  </a:lnTo>
                  <a:lnTo>
                    <a:pt x="0" y="45694"/>
                  </a:lnTo>
                  <a:lnTo>
                    <a:pt x="0" y="31953"/>
                  </a:lnTo>
                  <a:lnTo>
                    <a:pt x="3022" y="31953"/>
                  </a:lnTo>
                  <a:lnTo>
                    <a:pt x="15227" y="28917"/>
                  </a:lnTo>
                  <a:lnTo>
                    <a:pt x="39535" y="0"/>
                  </a:lnTo>
                  <a:lnTo>
                    <a:pt x="51739" y="0"/>
                  </a:lnTo>
                  <a:lnTo>
                    <a:pt x="54762" y="4559"/>
                  </a:lnTo>
                  <a:lnTo>
                    <a:pt x="54762" y="150710"/>
                  </a:lnTo>
                  <a:lnTo>
                    <a:pt x="48717" y="152247"/>
                  </a:lnTo>
                  <a:close/>
                </a:path>
              </a:pathLst>
            </a:custGeom>
            <a:solidFill>
              <a:srgbClr val="4D4D4F"/>
            </a:solidFill>
          </p:spPr>
          <p:txBody>
            <a:bodyPr wrap="square" lIns="0" tIns="0" rIns="0" bIns="0" rtlCol="0"/>
            <a:lstStyle/>
            <a:p>
              <a:endParaRPr/>
            </a:p>
          </p:txBody>
        </p:sp>
        <p:pic>
          <p:nvPicPr>
            <p:cNvPr id="54" name="object 54"/>
            <p:cNvPicPr/>
            <p:nvPr/>
          </p:nvPicPr>
          <p:blipFill>
            <a:blip r:embed="rId39" cstate="print"/>
            <a:stretch>
              <a:fillRect/>
            </a:stretch>
          </p:blipFill>
          <p:spPr>
            <a:xfrm>
              <a:off x="1296987" y="366369"/>
              <a:ext cx="168973" cy="170497"/>
            </a:xfrm>
            <a:prstGeom prst="rect">
              <a:avLst/>
            </a:prstGeom>
          </p:spPr>
        </p:pic>
        <p:sp>
          <p:nvSpPr>
            <p:cNvPr id="55" name="object 55"/>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56" name="object 56"/>
            <p:cNvPicPr/>
            <p:nvPr/>
          </p:nvPicPr>
          <p:blipFill>
            <a:blip r:embed="rId40" cstate="print"/>
            <a:stretch>
              <a:fillRect/>
            </a:stretch>
          </p:blipFill>
          <p:spPr>
            <a:xfrm>
              <a:off x="1656206" y="366369"/>
              <a:ext cx="1787131" cy="170497"/>
            </a:xfrm>
            <a:prstGeom prst="rect">
              <a:avLst/>
            </a:prstGeom>
          </p:spPr>
        </p:pic>
        <p:sp>
          <p:nvSpPr>
            <p:cNvPr id="57" name="object 57"/>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81387" y="10151465"/>
            <a:ext cx="570865" cy="88900"/>
          </a:xfrm>
          <a:custGeom>
            <a:avLst/>
            <a:gdLst/>
            <a:ahLst/>
            <a:cxnLst/>
            <a:rect l="l" t="t" r="r" b="b"/>
            <a:pathLst>
              <a:path w="570864" h="88900">
                <a:moveTo>
                  <a:pt x="217690" y="41071"/>
                </a:moveTo>
                <a:lnTo>
                  <a:pt x="0" y="41071"/>
                </a:lnTo>
                <a:lnTo>
                  <a:pt x="0" y="47167"/>
                </a:lnTo>
                <a:lnTo>
                  <a:pt x="217690" y="47167"/>
                </a:lnTo>
                <a:lnTo>
                  <a:pt x="217690" y="41071"/>
                </a:lnTo>
                <a:close/>
              </a:path>
              <a:path w="570864" h="88900">
                <a:moveTo>
                  <a:pt x="313626" y="0"/>
                </a:moveTo>
                <a:lnTo>
                  <a:pt x="257276" y="0"/>
                </a:lnTo>
                <a:lnTo>
                  <a:pt x="257276" y="6108"/>
                </a:lnTo>
                <a:lnTo>
                  <a:pt x="258813" y="9131"/>
                </a:lnTo>
                <a:lnTo>
                  <a:pt x="299885" y="9131"/>
                </a:lnTo>
                <a:lnTo>
                  <a:pt x="299885" y="12153"/>
                </a:lnTo>
                <a:lnTo>
                  <a:pt x="277647" y="50241"/>
                </a:lnTo>
                <a:lnTo>
                  <a:pt x="269481" y="82207"/>
                </a:lnTo>
                <a:lnTo>
                  <a:pt x="269481" y="88303"/>
                </a:lnTo>
                <a:lnTo>
                  <a:pt x="280149" y="88303"/>
                </a:lnTo>
                <a:lnTo>
                  <a:pt x="280149" y="80670"/>
                </a:lnTo>
                <a:lnTo>
                  <a:pt x="282905" y="67030"/>
                </a:lnTo>
                <a:lnTo>
                  <a:pt x="288683" y="49098"/>
                </a:lnTo>
                <a:lnTo>
                  <a:pt x="297027" y="30594"/>
                </a:lnTo>
                <a:lnTo>
                  <a:pt x="307530" y="15227"/>
                </a:lnTo>
                <a:lnTo>
                  <a:pt x="313626" y="9131"/>
                </a:lnTo>
                <a:lnTo>
                  <a:pt x="313626" y="0"/>
                </a:lnTo>
                <a:close/>
              </a:path>
              <a:path w="570864" h="88900">
                <a:moveTo>
                  <a:pt x="570865" y="41071"/>
                </a:moveTo>
                <a:lnTo>
                  <a:pt x="353174" y="41071"/>
                </a:lnTo>
                <a:lnTo>
                  <a:pt x="353174" y="47167"/>
                </a:lnTo>
                <a:lnTo>
                  <a:pt x="570865" y="47167"/>
                </a:lnTo>
                <a:lnTo>
                  <a:pt x="570865" y="41071"/>
                </a:lnTo>
                <a:close/>
              </a:path>
            </a:pathLst>
          </a:custGeom>
          <a:solidFill>
            <a:srgbClr val="4D4D4F"/>
          </a:solidFill>
        </p:spPr>
        <p:txBody>
          <a:bodyPr wrap="square" lIns="0" tIns="0" rIns="0" bIns="0" rtlCol="0"/>
          <a:lstStyle/>
          <a:p>
            <a:endParaRPr/>
          </a:p>
        </p:txBody>
      </p:sp>
      <p:sp>
        <p:nvSpPr>
          <p:cNvPr id="3" name="object 3"/>
          <p:cNvSpPr/>
          <p:nvPr/>
        </p:nvSpPr>
        <p:spPr>
          <a:xfrm>
            <a:off x="710907" y="5764314"/>
            <a:ext cx="6113780" cy="359410"/>
          </a:xfrm>
          <a:custGeom>
            <a:avLst/>
            <a:gdLst/>
            <a:ahLst/>
            <a:cxnLst/>
            <a:rect l="l" t="t" r="r" b="b"/>
            <a:pathLst>
              <a:path w="6113780" h="359410">
                <a:moveTo>
                  <a:pt x="5932233" y="359270"/>
                </a:moveTo>
                <a:lnTo>
                  <a:pt x="179628" y="359270"/>
                </a:lnTo>
                <a:lnTo>
                  <a:pt x="131957" y="352832"/>
                </a:lnTo>
                <a:lnTo>
                  <a:pt x="89071" y="334678"/>
                </a:lnTo>
                <a:lnTo>
                  <a:pt x="52700" y="306544"/>
                </a:lnTo>
                <a:lnTo>
                  <a:pt x="24576" y="270167"/>
                </a:lnTo>
                <a:lnTo>
                  <a:pt x="6432" y="227282"/>
                </a:lnTo>
                <a:lnTo>
                  <a:pt x="0" y="179628"/>
                </a:lnTo>
                <a:lnTo>
                  <a:pt x="6432" y="131957"/>
                </a:lnTo>
                <a:lnTo>
                  <a:pt x="24576" y="89071"/>
                </a:lnTo>
                <a:lnTo>
                  <a:pt x="52700" y="52700"/>
                </a:lnTo>
                <a:lnTo>
                  <a:pt x="89071" y="24576"/>
                </a:lnTo>
                <a:lnTo>
                  <a:pt x="131957" y="6432"/>
                </a:lnTo>
                <a:lnTo>
                  <a:pt x="179628" y="0"/>
                </a:lnTo>
                <a:lnTo>
                  <a:pt x="179628" y="9131"/>
                </a:lnTo>
                <a:lnTo>
                  <a:pt x="134220" y="15205"/>
                </a:lnTo>
                <a:lnTo>
                  <a:pt x="93467" y="32356"/>
                </a:lnTo>
                <a:lnTo>
                  <a:pt x="58974" y="58980"/>
                </a:lnTo>
                <a:lnTo>
                  <a:pt x="32347" y="93470"/>
                </a:lnTo>
                <a:lnTo>
                  <a:pt x="15193" y="134221"/>
                </a:lnTo>
                <a:lnTo>
                  <a:pt x="9118" y="179628"/>
                </a:lnTo>
                <a:lnTo>
                  <a:pt x="15193" y="225019"/>
                </a:lnTo>
                <a:lnTo>
                  <a:pt x="32347" y="265760"/>
                </a:lnTo>
                <a:lnTo>
                  <a:pt x="58974" y="300243"/>
                </a:lnTo>
                <a:lnTo>
                  <a:pt x="93467" y="326864"/>
                </a:lnTo>
                <a:lnTo>
                  <a:pt x="134220" y="344014"/>
                </a:lnTo>
                <a:lnTo>
                  <a:pt x="179628" y="350088"/>
                </a:lnTo>
                <a:lnTo>
                  <a:pt x="5987084" y="350088"/>
                </a:lnTo>
                <a:lnTo>
                  <a:pt x="5980535" y="352832"/>
                </a:lnTo>
                <a:lnTo>
                  <a:pt x="5932233" y="359270"/>
                </a:lnTo>
                <a:close/>
              </a:path>
              <a:path w="6113780" h="359410">
                <a:moveTo>
                  <a:pt x="5987084" y="350088"/>
                </a:moveTo>
                <a:lnTo>
                  <a:pt x="5932233" y="350088"/>
                </a:lnTo>
                <a:lnTo>
                  <a:pt x="5977759" y="344014"/>
                </a:lnTo>
                <a:lnTo>
                  <a:pt x="6018799" y="326864"/>
                </a:lnTo>
                <a:lnTo>
                  <a:pt x="6053661" y="300243"/>
                </a:lnTo>
                <a:lnTo>
                  <a:pt x="6080656" y="265760"/>
                </a:lnTo>
                <a:lnTo>
                  <a:pt x="6098092" y="225019"/>
                </a:lnTo>
                <a:lnTo>
                  <a:pt x="6104280" y="179628"/>
                </a:lnTo>
                <a:lnTo>
                  <a:pt x="6098092" y="134221"/>
                </a:lnTo>
                <a:lnTo>
                  <a:pt x="6080656" y="93470"/>
                </a:lnTo>
                <a:lnTo>
                  <a:pt x="6053661" y="58980"/>
                </a:lnTo>
                <a:lnTo>
                  <a:pt x="6018799" y="32356"/>
                </a:lnTo>
                <a:lnTo>
                  <a:pt x="5977759" y="15205"/>
                </a:lnTo>
                <a:lnTo>
                  <a:pt x="5932233" y="9131"/>
                </a:lnTo>
                <a:lnTo>
                  <a:pt x="179628" y="9131"/>
                </a:lnTo>
                <a:lnTo>
                  <a:pt x="179628" y="0"/>
                </a:lnTo>
                <a:lnTo>
                  <a:pt x="5932233" y="0"/>
                </a:lnTo>
                <a:lnTo>
                  <a:pt x="5980535" y="6432"/>
                </a:lnTo>
                <a:lnTo>
                  <a:pt x="6023853" y="24576"/>
                </a:lnTo>
                <a:lnTo>
                  <a:pt x="6060493" y="52700"/>
                </a:lnTo>
                <a:lnTo>
                  <a:pt x="6088763" y="89071"/>
                </a:lnTo>
                <a:lnTo>
                  <a:pt x="6106967" y="131957"/>
                </a:lnTo>
                <a:lnTo>
                  <a:pt x="6113411" y="179628"/>
                </a:lnTo>
                <a:lnTo>
                  <a:pt x="6106967" y="227282"/>
                </a:lnTo>
                <a:lnTo>
                  <a:pt x="6088763" y="270167"/>
                </a:lnTo>
                <a:lnTo>
                  <a:pt x="6060493" y="306544"/>
                </a:lnTo>
                <a:lnTo>
                  <a:pt x="6023853" y="334678"/>
                </a:lnTo>
                <a:lnTo>
                  <a:pt x="5987084" y="350088"/>
                </a:lnTo>
                <a:close/>
              </a:path>
            </a:pathLst>
          </a:custGeom>
          <a:solidFill>
            <a:srgbClr val="00B5F0"/>
          </a:solidFill>
        </p:spPr>
        <p:txBody>
          <a:bodyPr wrap="square" lIns="0" tIns="0" rIns="0" bIns="0" rtlCol="0"/>
          <a:lstStyle/>
          <a:p>
            <a:endParaRPr/>
          </a:p>
        </p:txBody>
      </p:sp>
      <p:grpSp>
        <p:nvGrpSpPr>
          <p:cNvPr id="4" name="object 4"/>
          <p:cNvGrpSpPr/>
          <p:nvPr/>
        </p:nvGrpSpPr>
        <p:grpSpPr>
          <a:xfrm>
            <a:off x="7183539" y="1080286"/>
            <a:ext cx="368935" cy="688340"/>
            <a:chOff x="7183539" y="1080286"/>
            <a:chExt cx="368935" cy="688340"/>
          </a:xfrm>
        </p:grpSpPr>
        <p:sp>
          <p:nvSpPr>
            <p:cNvPr id="5" name="object 5"/>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818285"/>
            </a:solidFill>
          </p:spPr>
          <p:txBody>
            <a:bodyPr wrap="square" lIns="0" tIns="0" rIns="0" bIns="0" rtlCol="0"/>
            <a:lstStyle/>
            <a:p>
              <a:endParaRPr/>
            </a:p>
          </p:txBody>
        </p:sp>
        <p:sp>
          <p:nvSpPr>
            <p:cNvPr id="6" name="object 6"/>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7" name="object 7"/>
            <p:cNvPicPr/>
            <p:nvPr/>
          </p:nvPicPr>
          <p:blipFill>
            <a:blip r:embed="rId2" cstate="print"/>
            <a:stretch>
              <a:fillRect/>
            </a:stretch>
          </p:blipFill>
          <p:spPr>
            <a:xfrm>
              <a:off x="7296200" y="1401508"/>
              <a:ext cx="133946" cy="270967"/>
            </a:xfrm>
            <a:prstGeom prst="rect">
              <a:avLst/>
            </a:prstGeom>
          </p:spPr>
        </p:pic>
      </p:grpSp>
      <p:grpSp>
        <p:nvGrpSpPr>
          <p:cNvPr id="8" name="object 8"/>
          <p:cNvGrpSpPr/>
          <p:nvPr/>
        </p:nvGrpSpPr>
        <p:grpSpPr>
          <a:xfrm>
            <a:off x="7183539" y="2570606"/>
            <a:ext cx="368935" cy="688340"/>
            <a:chOff x="7183539" y="2570606"/>
            <a:chExt cx="368935" cy="688340"/>
          </a:xfrm>
        </p:grpSpPr>
        <p:sp>
          <p:nvSpPr>
            <p:cNvPr id="9" name="object 9"/>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 name="object 10"/>
            <p:cNvPicPr/>
            <p:nvPr/>
          </p:nvPicPr>
          <p:blipFill>
            <a:blip r:embed="rId3" cstate="print"/>
            <a:stretch>
              <a:fillRect/>
            </a:stretch>
          </p:blipFill>
          <p:spPr>
            <a:xfrm>
              <a:off x="7296200" y="2686303"/>
              <a:ext cx="133946" cy="272503"/>
            </a:xfrm>
            <a:prstGeom prst="rect">
              <a:avLst/>
            </a:prstGeom>
          </p:spPr>
        </p:pic>
        <p:pic>
          <p:nvPicPr>
            <p:cNvPr id="11" name="object 11"/>
            <p:cNvPicPr/>
            <p:nvPr/>
          </p:nvPicPr>
          <p:blipFill>
            <a:blip r:embed="rId4" cstate="print"/>
            <a:stretch>
              <a:fillRect/>
            </a:stretch>
          </p:blipFill>
          <p:spPr>
            <a:xfrm>
              <a:off x="7294664" y="3013570"/>
              <a:ext cx="137020" cy="137020"/>
            </a:xfrm>
            <a:prstGeom prst="rect">
              <a:avLst/>
            </a:prstGeom>
          </p:spPr>
        </p:pic>
      </p:grpSp>
      <p:grpSp>
        <p:nvGrpSpPr>
          <p:cNvPr id="12" name="object 12"/>
          <p:cNvGrpSpPr/>
          <p:nvPr/>
        </p:nvGrpSpPr>
        <p:grpSpPr>
          <a:xfrm>
            <a:off x="7183539" y="1826221"/>
            <a:ext cx="368935" cy="687070"/>
            <a:chOff x="7183539" y="1826221"/>
            <a:chExt cx="368935" cy="687070"/>
          </a:xfrm>
        </p:grpSpPr>
        <p:sp>
          <p:nvSpPr>
            <p:cNvPr id="13" name="object 13"/>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4" name="object 14"/>
            <p:cNvPicPr/>
            <p:nvPr/>
          </p:nvPicPr>
          <p:blipFill>
            <a:blip r:embed="rId5" cstate="print"/>
            <a:stretch>
              <a:fillRect/>
            </a:stretch>
          </p:blipFill>
          <p:spPr>
            <a:xfrm>
              <a:off x="7296200" y="1940369"/>
              <a:ext cx="133946" cy="274040"/>
            </a:xfrm>
            <a:prstGeom prst="rect">
              <a:avLst/>
            </a:prstGeom>
          </p:spPr>
        </p:pic>
        <p:pic>
          <p:nvPicPr>
            <p:cNvPr id="15" name="object 15"/>
            <p:cNvPicPr/>
            <p:nvPr/>
          </p:nvPicPr>
          <p:blipFill>
            <a:blip r:embed="rId6" cstate="print"/>
            <a:stretch>
              <a:fillRect/>
            </a:stretch>
          </p:blipFill>
          <p:spPr>
            <a:xfrm>
              <a:off x="7294664" y="2269184"/>
              <a:ext cx="137020" cy="135483"/>
            </a:xfrm>
            <a:prstGeom prst="rect">
              <a:avLst/>
            </a:prstGeom>
          </p:spPr>
        </p:pic>
      </p:grpSp>
      <p:grpSp>
        <p:nvGrpSpPr>
          <p:cNvPr id="16" name="object 16"/>
          <p:cNvGrpSpPr/>
          <p:nvPr/>
        </p:nvGrpSpPr>
        <p:grpSpPr>
          <a:xfrm>
            <a:off x="7183539" y="3314991"/>
            <a:ext cx="368935" cy="688340"/>
            <a:chOff x="7183539" y="3314991"/>
            <a:chExt cx="368935" cy="688340"/>
          </a:xfrm>
        </p:grpSpPr>
        <p:sp>
          <p:nvSpPr>
            <p:cNvPr id="17" name="object 17"/>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8" name="object 18"/>
            <p:cNvPicPr/>
            <p:nvPr/>
          </p:nvPicPr>
          <p:blipFill>
            <a:blip r:embed="rId7" cstate="print"/>
            <a:stretch>
              <a:fillRect/>
            </a:stretch>
          </p:blipFill>
          <p:spPr>
            <a:xfrm>
              <a:off x="7296200" y="3430689"/>
              <a:ext cx="133946" cy="272453"/>
            </a:xfrm>
            <a:prstGeom prst="rect">
              <a:avLst/>
            </a:prstGeom>
          </p:spPr>
        </p:pic>
        <p:pic>
          <p:nvPicPr>
            <p:cNvPr id="19" name="object 19"/>
            <p:cNvPicPr/>
            <p:nvPr/>
          </p:nvPicPr>
          <p:blipFill>
            <a:blip r:embed="rId8" cstate="print"/>
            <a:stretch>
              <a:fillRect/>
            </a:stretch>
          </p:blipFill>
          <p:spPr>
            <a:xfrm>
              <a:off x="7294664" y="3759492"/>
              <a:ext cx="137020" cy="135483"/>
            </a:xfrm>
            <a:prstGeom prst="rect">
              <a:avLst/>
            </a:prstGeom>
          </p:spPr>
        </p:pic>
      </p:grpSp>
      <p:grpSp>
        <p:nvGrpSpPr>
          <p:cNvPr id="20" name="object 20"/>
          <p:cNvGrpSpPr/>
          <p:nvPr/>
        </p:nvGrpSpPr>
        <p:grpSpPr>
          <a:xfrm>
            <a:off x="7183539" y="4060875"/>
            <a:ext cx="368935" cy="687070"/>
            <a:chOff x="7183539" y="4060875"/>
            <a:chExt cx="368935" cy="687070"/>
          </a:xfrm>
        </p:grpSpPr>
        <p:sp>
          <p:nvSpPr>
            <p:cNvPr id="21" name="object 21"/>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2" name="object 22"/>
            <p:cNvPicPr/>
            <p:nvPr/>
          </p:nvPicPr>
          <p:blipFill>
            <a:blip r:embed="rId9" cstate="print"/>
            <a:stretch>
              <a:fillRect/>
            </a:stretch>
          </p:blipFill>
          <p:spPr>
            <a:xfrm>
              <a:off x="7296200" y="4175073"/>
              <a:ext cx="133946" cy="273989"/>
            </a:xfrm>
            <a:prstGeom prst="rect">
              <a:avLst/>
            </a:prstGeom>
          </p:spPr>
        </p:pic>
        <p:pic>
          <p:nvPicPr>
            <p:cNvPr id="23" name="object 23"/>
            <p:cNvPicPr/>
            <p:nvPr/>
          </p:nvPicPr>
          <p:blipFill>
            <a:blip r:embed="rId10" cstate="print"/>
            <a:stretch>
              <a:fillRect/>
            </a:stretch>
          </p:blipFill>
          <p:spPr>
            <a:xfrm>
              <a:off x="7294664" y="4503889"/>
              <a:ext cx="137020" cy="136969"/>
            </a:xfrm>
            <a:prstGeom prst="rect">
              <a:avLst/>
            </a:prstGeom>
          </p:spPr>
        </p:pic>
      </p:grpSp>
      <p:grpSp>
        <p:nvGrpSpPr>
          <p:cNvPr id="24" name="object 24"/>
          <p:cNvGrpSpPr/>
          <p:nvPr/>
        </p:nvGrpSpPr>
        <p:grpSpPr>
          <a:xfrm>
            <a:off x="7183539" y="4805260"/>
            <a:ext cx="368935" cy="688340"/>
            <a:chOff x="7183539" y="4805260"/>
            <a:chExt cx="368935" cy="688340"/>
          </a:xfrm>
        </p:grpSpPr>
        <p:sp>
          <p:nvSpPr>
            <p:cNvPr id="25" name="object 25"/>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6" name="object 26"/>
            <p:cNvPicPr/>
            <p:nvPr/>
          </p:nvPicPr>
          <p:blipFill>
            <a:blip r:embed="rId11" cstate="print"/>
            <a:stretch>
              <a:fillRect/>
            </a:stretch>
          </p:blipFill>
          <p:spPr>
            <a:xfrm>
              <a:off x="7296200" y="4920957"/>
              <a:ext cx="133946" cy="272503"/>
            </a:xfrm>
            <a:prstGeom prst="rect">
              <a:avLst/>
            </a:prstGeom>
          </p:spPr>
        </p:pic>
        <p:pic>
          <p:nvPicPr>
            <p:cNvPr id="27" name="object 27"/>
            <p:cNvPicPr/>
            <p:nvPr/>
          </p:nvPicPr>
          <p:blipFill>
            <a:blip r:embed="rId12" cstate="print"/>
            <a:stretch>
              <a:fillRect/>
            </a:stretch>
          </p:blipFill>
          <p:spPr>
            <a:xfrm>
              <a:off x="7294664" y="5248274"/>
              <a:ext cx="137020" cy="136969"/>
            </a:xfrm>
            <a:prstGeom prst="rect">
              <a:avLst/>
            </a:prstGeom>
          </p:spPr>
        </p:pic>
      </p:grpSp>
      <p:grpSp>
        <p:nvGrpSpPr>
          <p:cNvPr id="28" name="object 28"/>
          <p:cNvGrpSpPr/>
          <p:nvPr/>
        </p:nvGrpSpPr>
        <p:grpSpPr>
          <a:xfrm>
            <a:off x="7183539" y="5549645"/>
            <a:ext cx="368935" cy="688340"/>
            <a:chOff x="7183539" y="5549645"/>
            <a:chExt cx="368935" cy="688340"/>
          </a:xfrm>
        </p:grpSpPr>
        <p:sp>
          <p:nvSpPr>
            <p:cNvPr id="29" name="object 29"/>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0" name="object 30"/>
            <p:cNvPicPr/>
            <p:nvPr/>
          </p:nvPicPr>
          <p:blipFill>
            <a:blip r:embed="rId13" cstate="print"/>
            <a:stretch>
              <a:fillRect/>
            </a:stretch>
          </p:blipFill>
          <p:spPr>
            <a:xfrm>
              <a:off x="7296200" y="5665342"/>
              <a:ext cx="133946" cy="272503"/>
            </a:xfrm>
            <a:prstGeom prst="rect">
              <a:avLst/>
            </a:prstGeom>
          </p:spPr>
        </p:pic>
        <p:pic>
          <p:nvPicPr>
            <p:cNvPr id="31" name="object 31"/>
            <p:cNvPicPr/>
            <p:nvPr/>
          </p:nvPicPr>
          <p:blipFill>
            <a:blip r:embed="rId14" cstate="print"/>
            <a:stretch>
              <a:fillRect/>
            </a:stretch>
          </p:blipFill>
          <p:spPr>
            <a:xfrm>
              <a:off x="7294664" y="5994145"/>
              <a:ext cx="137020" cy="135483"/>
            </a:xfrm>
            <a:prstGeom prst="rect">
              <a:avLst/>
            </a:prstGeom>
          </p:spPr>
        </p:pic>
      </p:grpSp>
      <p:grpSp>
        <p:nvGrpSpPr>
          <p:cNvPr id="32" name="object 32"/>
          <p:cNvGrpSpPr/>
          <p:nvPr/>
        </p:nvGrpSpPr>
        <p:grpSpPr>
          <a:xfrm>
            <a:off x="7183539" y="6295580"/>
            <a:ext cx="368935" cy="687070"/>
            <a:chOff x="7183539" y="6295580"/>
            <a:chExt cx="368935" cy="687070"/>
          </a:xfrm>
        </p:grpSpPr>
        <p:sp>
          <p:nvSpPr>
            <p:cNvPr id="33" name="object 33"/>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4" name="object 34"/>
            <p:cNvPicPr/>
            <p:nvPr/>
          </p:nvPicPr>
          <p:blipFill>
            <a:blip r:embed="rId15" cstate="print"/>
            <a:stretch>
              <a:fillRect/>
            </a:stretch>
          </p:blipFill>
          <p:spPr>
            <a:xfrm>
              <a:off x="7296200" y="6409727"/>
              <a:ext cx="133946" cy="274040"/>
            </a:xfrm>
            <a:prstGeom prst="rect">
              <a:avLst/>
            </a:prstGeom>
          </p:spPr>
        </p:pic>
        <p:pic>
          <p:nvPicPr>
            <p:cNvPr id="35" name="object 35"/>
            <p:cNvPicPr/>
            <p:nvPr/>
          </p:nvPicPr>
          <p:blipFill>
            <a:blip r:embed="rId16" cstate="print"/>
            <a:stretch>
              <a:fillRect/>
            </a:stretch>
          </p:blipFill>
          <p:spPr>
            <a:xfrm>
              <a:off x="7294664" y="6738543"/>
              <a:ext cx="137020" cy="137020"/>
            </a:xfrm>
            <a:prstGeom prst="rect">
              <a:avLst/>
            </a:prstGeom>
          </p:spPr>
        </p:pic>
      </p:grpSp>
      <p:grpSp>
        <p:nvGrpSpPr>
          <p:cNvPr id="36" name="object 36"/>
          <p:cNvGrpSpPr/>
          <p:nvPr/>
        </p:nvGrpSpPr>
        <p:grpSpPr>
          <a:xfrm>
            <a:off x="7183539" y="7039964"/>
            <a:ext cx="368935" cy="688340"/>
            <a:chOff x="7183539" y="7039964"/>
            <a:chExt cx="368935" cy="688340"/>
          </a:xfrm>
        </p:grpSpPr>
        <p:sp>
          <p:nvSpPr>
            <p:cNvPr id="37" name="object 37"/>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8" name="object 38"/>
            <p:cNvPicPr/>
            <p:nvPr/>
          </p:nvPicPr>
          <p:blipFill>
            <a:blip r:embed="rId17" cstate="print"/>
            <a:stretch>
              <a:fillRect/>
            </a:stretch>
          </p:blipFill>
          <p:spPr>
            <a:xfrm>
              <a:off x="7296200" y="7155662"/>
              <a:ext cx="133946" cy="272503"/>
            </a:xfrm>
            <a:prstGeom prst="rect">
              <a:avLst/>
            </a:prstGeom>
          </p:spPr>
        </p:pic>
        <p:pic>
          <p:nvPicPr>
            <p:cNvPr id="39" name="object 39"/>
            <p:cNvPicPr/>
            <p:nvPr/>
          </p:nvPicPr>
          <p:blipFill>
            <a:blip r:embed="rId18" cstate="print"/>
            <a:stretch>
              <a:fillRect/>
            </a:stretch>
          </p:blipFill>
          <p:spPr>
            <a:xfrm>
              <a:off x="7294664" y="7482928"/>
              <a:ext cx="137020" cy="137020"/>
            </a:xfrm>
            <a:prstGeom prst="rect">
              <a:avLst/>
            </a:prstGeom>
          </p:spPr>
        </p:pic>
      </p:grpSp>
      <p:grpSp>
        <p:nvGrpSpPr>
          <p:cNvPr id="40" name="object 40"/>
          <p:cNvGrpSpPr/>
          <p:nvPr/>
        </p:nvGrpSpPr>
        <p:grpSpPr>
          <a:xfrm>
            <a:off x="7183539" y="7784350"/>
            <a:ext cx="368935" cy="688340"/>
            <a:chOff x="7183539" y="7784350"/>
            <a:chExt cx="368935" cy="688340"/>
          </a:xfrm>
        </p:grpSpPr>
        <p:sp>
          <p:nvSpPr>
            <p:cNvPr id="41" name="object 41"/>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2" name="object 42"/>
            <p:cNvPicPr/>
            <p:nvPr/>
          </p:nvPicPr>
          <p:blipFill>
            <a:blip r:embed="rId19" cstate="print"/>
            <a:stretch>
              <a:fillRect/>
            </a:stretch>
          </p:blipFill>
          <p:spPr>
            <a:xfrm>
              <a:off x="7296200" y="7900047"/>
              <a:ext cx="133946" cy="272453"/>
            </a:xfrm>
            <a:prstGeom prst="rect">
              <a:avLst/>
            </a:prstGeom>
          </p:spPr>
        </p:pic>
        <p:pic>
          <p:nvPicPr>
            <p:cNvPr id="43" name="object 43"/>
            <p:cNvPicPr/>
            <p:nvPr/>
          </p:nvPicPr>
          <p:blipFill>
            <a:blip r:embed="rId20" cstate="print"/>
            <a:stretch>
              <a:fillRect/>
            </a:stretch>
          </p:blipFill>
          <p:spPr>
            <a:xfrm>
              <a:off x="7294664" y="8228850"/>
              <a:ext cx="137020" cy="135483"/>
            </a:xfrm>
            <a:prstGeom prst="rect">
              <a:avLst/>
            </a:prstGeom>
          </p:spPr>
        </p:pic>
      </p:grpSp>
      <p:pic>
        <p:nvPicPr>
          <p:cNvPr id="44" name="object 44"/>
          <p:cNvPicPr/>
          <p:nvPr/>
        </p:nvPicPr>
        <p:blipFill>
          <a:blip r:embed="rId21" cstate="print"/>
          <a:stretch>
            <a:fillRect/>
          </a:stretch>
        </p:blipFill>
        <p:spPr>
          <a:xfrm>
            <a:off x="7183539" y="8530233"/>
            <a:ext cx="368401" cy="688085"/>
          </a:xfrm>
          <a:prstGeom prst="rect">
            <a:avLst/>
          </a:prstGeom>
        </p:spPr>
      </p:pic>
      <p:grpSp>
        <p:nvGrpSpPr>
          <p:cNvPr id="45" name="object 45"/>
          <p:cNvGrpSpPr/>
          <p:nvPr/>
        </p:nvGrpSpPr>
        <p:grpSpPr>
          <a:xfrm>
            <a:off x="7183539" y="9274619"/>
            <a:ext cx="368935" cy="688340"/>
            <a:chOff x="7183539" y="9274619"/>
            <a:chExt cx="368935" cy="688340"/>
          </a:xfrm>
        </p:grpSpPr>
        <p:sp>
          <p:nvSpPr>
            <p:cNvPr id="46" name="object 46"/>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7" name="object 47"/>
            <p:cNvPicPr/>
            <p:nvPr/>
          </p:nvPicPr>
          <p:blipFill>
            <a:blip r:embed="rId22" cstate="print"/>
            <a:stretch>
              <a:fillRect/>
            </a:stretch>
          </p:blipFill>
          <p:spPr>
            <a:xfrm>
              <a:off x="7323581" y="9341637"/>
              <a:ext cx="79184" cy="121742"/>
            </a:xfrm>
            <a:prstGeom prst="rect">
              <a:avLst/>
            </a:prstGeom>
          </p:spPr>
        </p:pic>
        <p:pic>
          <p:nvPicPr>
            <p:cNvPr id="48" name="object 48"/>
            <p:cNvPicPr/>
            <p:nvPr/>
          </p:nvPicPr>
          <p:blipFill>
            <a:blip r:embed="rId23" cstate="print"/>
            <a:stretch>
              <a:fillRect/>
            </a:stretch>
          </p:blipFill>
          <p:spPr>
            <a:xfrm>
              <a:off x="7296200" y="9483178"/>
              <a:ext cx="133946" cy="420141"/>
            </a:xfrm>
            <a:prstGeom prst="rect">
              <a:avLst/>
            </a:prstGeom>
          </p:spPr>
        </p:pic>
      </p:grpSp>
      <p:grpSp>
        <p:nvGrpSpPr>
          <p:cNvPr id="49" name="object 49"/>
          <p:cNvGrpSpPr/>
          <p:nvPr/>
        </p:nvGrpSpPr>
        <p:grpSpPr>
          <a:xfrm>
            <a:off x="709358" y="5600"/>
            <a:ext cx="6115050" cy="717550"/>
            <a:chOff x="709358" y="5600"/>
            <a:chExt cx="6115050" cy="717550"/>
          </a:xfrm>
        </p:grpSpPr>
        <p:sp>
          <p:nvSpPr>
            <p:cNvPr id="50" name="object 50"/>
            <p:cNvSpPr/>
            <p:nvPr/>
          </p:nvSpPr>
          <p:spPr>
            <a:xfrm>
              <a:off x="1718614" y="5600"/>
              <a:ext cx="5106035" cy="717550"/>
            </a:xfrm>
            <a:custGeom>
              <a:avLst/>
              <a:gdLst/>
              <a:ahLst/>
              <a:cxnLst/>
              <a:rect l="l" t="t" r="r" b="b"/>
              <a:pathLst>
                <a:path w="5106034" h="717550">
                  <a:moveTo>
                    <a:pt x="0" y="716953"/>
                  </a:moveTo>
                  <a:lnTo>
                    <a:pt x="5105692" y="716953"/>
                  </a:lnTo>
                  <a:lnTo>
                    <a:pt x="5105692" y="0"/>
                  </a:lnTo>
                  <a:lnTo>
                    <a:pt x="0" y="0"/>
                  </a:lnTo>
                  <a:lnTo>
                    <a:pt x="0" y="716953"/>
                  </a:lnTo>
                  <a:close/>
                </a:path>
              </a:pathLst>
            </a:custGeom>
            <a:solidFill>
              <a:srgbClr val="CFECFC"/>
            </a:solidFill>
          </p:spPr>
          <p:txBody>
            <a:bodyPr wrap="square" lIns="0" tIns="0" rIns="0" bIns="0" rtlCol="0"/>
            <a:lstStyle/>
            <a:p>
              <a:endParaRPr/>
            </a:p>
          </p:txBody>
        </p:sp>
        <p:sp>
          <p:nvSpPr>
            <p:cNvPr id="51" name="object 51"/>
            <p:cNvSpPr/>
            <p:nvPr/>
          </p:nvSpPr>
          <p:spPr>
            <a:xfrm>
              <a:off x="1857171" y="393750"/>
              <a:ext cx="26034" cy="114300"/>
            </a:xfrm>
            <a:custGeom>
              <a:avLst/>
              <a:gdLst/>
              <a:ahLst/>
              <a:cxnLst/>
              <a:rect l="l" t="t" r="r" b="b"/>
              <a:pathLst>
                <a:path w="26035" h="114300">
                  <a:moveTo>
                    <a:pt x="21285" y="27431"/>
                  </a:moveTo>
                  <a:lnTo>
                    <a:pt x="6057" y="27431"/>
                  </a:lnTo>
                  <a:lnTo>
                    <a:pt x="0" y="21335"/>
                  </a:lnTo>
                  <a:lnTo>
                    <a:pt x="0" y="6095"/>
                  </a:lnTo>
                  <a:lnTo>
                    <a:pt x="6057" y="0"/>
                  </a:lnTo>
                  <a:lnTo>
                    <a:pt x="21285" y="0"/>
                  </a:lnTo>
                  <a:lnTo>
                    <a:pt x="25857" y="6095"/>
                  </a:lnTo>
                  <a:lnTo>
                    <a:pt x="25857" y="21335"/>
                  </a:lnTo>
                  <a:lnTo>
                    <a:pt x="21285" y="27431"/>
                  </a:lnTo>
                  <a:close/>
                </a:path>
                <a:path w="26035" h="114300">
                  <a:moveTo>
                    <a:pt x="21285" y="114198"/>
                  </a:moveTo>
                  <a:lnTo>
                    <a:pt x="6057" y="114198"/>
                  </a:lnTo>
                  <a:lnTo>
                    <a:pt x="0" y="108102"/>
                  </a:lnTo>
                  <a:lnTo>
                    <a:pt x="0" y="94411"/>
                  </a:lnTo>
                  <a:lnTo>
                    <a:pt x="6057" y="88303"/>
                  </a:lnTo>
                  <a:lnTo>
                    <a:pt x="21285" y="88303"/>
                  </a:lnTo>
                  <a:lnTo>
                    <a:pt x="25857" y="94411"/>
                  </a:lnTo>
                  <a:lnTo>
                    <a:pt x="25857" y="108102"/>
                  </a:lnTo>
                  <a:lnTo>
                    <a:pt x="21285" y="114198"/>
                  </a:lnTo>
                  <a:close/>
                </a:path>
              </a:pathLst>
            </a:custGeom>
            <a:solidFill>
              <a:srgbClr val="4D4D4F"/>
            </a:solidFill>
          </p:spPr>
          <p:txBody>
            <a:bodyPr wrap="square" lIns="0" tIns="0" rIns="0" bIns="0" rtlCol="0"/>
            <a:lstStyle/>
            <a:p>
              <a:endParaRPr/>
            </a:p>
          </p:txBody>
        </p:sp>
        <p:pic>
          <p:nvPicPr>
            <p:cNvPr id="52" name="object 52"/>
            <p:cNvPicPr/>
            <p:nvPr/>
          </p:nvPicPr>
          <p:blipFill>
            <a:blip r:embed="rId24" cstate="print"/>
            <a:stretch>
              <a:fillRect/>
            </a:stretch>
          </p:blipFill>
          <p:spPr>
            <a:xfrm>
              <a:off x="1965223" y="366369"/>
              <a:ext cx="3584930" cy="170497"/>
            </a:xfrm>
            <a:prstGeom prst="rect">
              <a:avLst/>
            </a:prstGeom>
          </p:spPr>
        </p:pic>
        <p:sp>
          <p:nvSpPr>
            <p:cNvPr id="53" name="object 53"/>
            <p:cNvSpPr/>
            <p:nvPr/>
          </p:nvSpPr>
          <p:spPr>
            <a:xfrm>
              <a:off x="709358" y="5600"/>
              <a:ext cx="1009650" cy="717550"/>
            </a:xfrm>
            <a:custGeom>
              <a:avLst/>
              <a:gdLst/>
              <a:ahLst/>
              <a:cxnLst/>
              <a:rect l="l" t="t" r="r" b="b"/>
              <a:pathLst>
                <a:path w="1009650" h="717550">
                  <a:moveTo>
                    <a:pt x="1009256" y="716953"/>
                  </a:moveTo>
                  <a:lnTo>
                    <a:pt x="0" y="716953"/>
                  </a:lnTo>
                  <a:lnTo>
                    <a:pt x="0" y="0"/>
                  </a:lnTo>
                  <a:lnTo>
                    <a:pt x="1009256" y="0"/>
                  </a:lnTo>
                  <a:lnTo>
                    <a:pt x="1009256" y="716953"/>
                  </a:lnTo>
                  <a:close/>
                </a:path>
              </a:pathLst>
            </a:custGeom>
            <a:solidFill>
              <a:srgbClr val="00B5F0"/>
            </a:solidFill>
          </p:spPr>
          <p:txBody>
            <a:bodyPr wrap="square" lIns="0" tIns="0" rIns="0" bIns="0" rtlCol="0"/>
            <a:lstStyle/>
            <a:p>
              <a:endParaRPr/>
            </a:p>
          </p:txBody>
        </p:sp>
        <p:pic>
          <p:nvPicPr>
            <p:cNvPr id="54" name="object 54"/>
            <p:cNvPicPr/>
            <p:nvPr/>
          </p:nvPicPr>
          <p:blipFill>
            <a:blip r:embed="rId25" cstate="print"/>
            <a:stretch>
              <a:fillRect/>
            </a:stretch>
          </p:blipFill>
          <p:spPr>
            <a:xfrm>
              <a:off x="893559" y="343547"/>
              <a:ext cx="196354" cy="194817"/>
            </a:xfrm>
            <a:prstGeom prst="rect">
              <a:avLst/>
            </a:prstGeom>
          </p:spPr>
        </p:pic>
        <p:pic>
          <p:nvPicPr>
            <p:cNvPr id="55" name="object 55"/>
            <p:cNvPicPr/>
            <p:nvPr/>
          </p:nvPicPr>
          <p:blipFill>
            <a:blip r:embed="rId26" cstate="print"/>
            <a:stretch>
              <a:fillRect/>
            </a:stretch>
          </p:blipFill>
          <p:spPr>
            <a:xfrm>
              <a:off x="1128013" y="300926"/>
              <a:ext cx="159791" cy="243535"/>
            </a:xfrm>
            <a:prstGeom prst="rect">
              <a:avLst/>
            </a:prstGeom>
          </p:spPr>
        </p:pic>
        <p:pic>
          <p:nvPicPr>
            <p:cNvPr id="56" name="object 56"/>
            <p:cNvPicPr/>
            <p:nvPr/>
          </p:nvPicPr>
          <p:blipFill>
            <a:blip r:embed="rId27" cstate="print"/>
            <a:stretch>
              <a:fillRect/>
            </a:stretch>
          </p:blipFill>
          <p:spPr>
            <a:xfrm>
              <a:off x="1339595" y="343547"/>
              <a:ext cx="193332" cy="196354"/>
            </a:xfrm>
            <a:prstGeom prst="rect">
              <a:avLst/>
            </a:prstGeom>
          </p:spPr>
        </p:pic>
      </p:grpSp>
      <p:sp>
        <p:nvSpPr>
          <p:cNvPr id="57" name="object 57"/>
          <p:cNvSpPr/>
          <p:nvPr/>
        </p:nvSpPr>
        <p:spPr>
          <a:xfrm>
            <a:off x="922489" y="5870866"/>
            <a:ext cx="41275" cy="129539"/>
          </a:xfrm>
          <a:custGeom>
            <a:avLst/>
            <a:gdLst/>
            <a:ahLst/>
            <a:cxnLst/>
            <a:rect l="l" t="t" r="r" b="b"/>
            <a:pathLst>
              <a:path w="41275" h="129539">
                <a:moveTo>
                  <a:pt x="38049" y="129387"/>
                </a:moveTo>
                <a:lnTo>
                  <a:pt x="31940" y="129387"/>
                </a:lnTo>
                <a:lnTo>
                  <a:pt x="27381" y="127850"/>
                </a:lnTo>
                <a:lnTo>
                  <a:pt x="5892" y="95519"/>
                </a:lnTo>
                <a:lnTo>
                  <a:pt x="0" y="65443"/>
                </a:lnTo>
                <a:lnTo>
                  <a:pt x="1382" y="49830"/>
                </a:lnTo>
                <a:lnTo>
                  <a:pt x="19786" y="10667"/>
                </a:lnTo>
                <a:lnTo>
                  <a:pt x="31940" y="0"/>
                </a:lnTo>
                <a:lnTo>
                  <a:pt x="38049" y="0"/>
                </a:lnTo>
                <a:lnTo>
                  <a:pt x="41122" y="3035"/>
                </a:lnTo>
                <a:lnTo>
                  <a:pt x="41122" y="9131"/>
                </a:lnTo>
                <a:lnTo>
                  <a:pt x="39585" y="10667"/>
                </a:lnTo>
                <a:lnTo>
                  <a:pt x="36563" y="15239"/>
                </a:lnTo>
                <a:lnTo>
                  <a:pt x="33477" y="18262"/>
                </a:lnTo>
                <a:lnTo>
                  <a:pt x="28917" y="22821"/>
                </a:lnTo>
                <a:lnTo>
                  <a:pt x="25895" y="30467"/>
                </a:lnTo>
                <a:lnTo>
                  <a:pt x="22123" y="38702"/>
                </a:lnTo>
                <a:lnTo>
                  <a:pt x="19781" y="47378"/>
                </a:lnTo>
                <a:lnTo>
                  <a:pt x="18585" y="56343"/>
                </a:lnTo>
                <a:lnTo>
                  <a:pt x="18249" y="65443"/>
                </a:lnTo>
                <a:lnTo>
                  <a:pt x="20484" y="85308"/>
                </a:lnTo>
                <a:lnTo>
                  <a:pt x="25858" y="99891"/>
                </a:lnTo>
                <a:lnTo>
                  <a:pt x="32378" y="110198"/>
                </a:lnTo>
                <a:lnTo>
                  <a:pt x="38049" y="117233"/>
                </a:lnTo>
                <a:lnTo>
                  <a:pt x="39585" y="118719"/>
                </a:lnTo>
                <a:lnTo>
                  <a:pt x="41122" y="120256"/>
                </a:lnTo>
                <a:lnTo>
                  <a:pt x="41122" y="126364"/>
                </a:lnTo>
                <a:lnTo>
                  <a:pt x="38049" y="129387"/>
                </a:lnTo>
                <a:close/>
              </a:path>
            </a:pathLst>
          </a:custGeom>
          <a:solidFill>
            <a:srgbClr val="4D4D4F"/>
          </a:solidFill>
        </p:spPr>
        <p:txBody>
          <a:bodyPr wrap="square" lIns="0" tIns="0" rIns="0" bIns="0" rtlCol="0"/>
          <a:lstStyle/>
          <a:p>
            <a:endParaRPr/>
          </a:p>
        </p:txBody>
      </p:sp>
      <p:sp>
        <p:nvSpPr>
          <p:cNvPr id="58" name="object 58"/>
          <p:cNvSpPr/>
          <p:nvPr/>
        </p:nvSpPr>
        <p:spPr>
          <a:xfrm>
            <a:off x="1010792" y="5883020"/>
            <a:ext cx="36830" cy="105410"/>
          </a:xfrm>
          <a:custGeom>
            <a:avLst/>
            <a:gdLst/>
            <a:ahLst/>
            <a:cxnLst/>
            <a:rect l="l" t="t" r="r" b="b"/>
            <a:pathLst>
              <a:path w="36830" h="105410">
                <a:moveTo>
                  <a:pt x="36512" y="105079"/>
                </a:moveTo>
                <a:lnTo>
                  <a:pt x="19786" y="105079"/>
                </a:lnTo>
                <a:lnTo>
                  <a:pt x="19786" y="13703"/>
                </a:lnTo>
                <a:lnTo>
                  <a:pt x="0" y="13703"/>
                </a:lnTo>
                <a:lnTo>
                  <a:pt x="0" y="0"/>
                </a:lnTo>
                <a:lnTo>
                  <a:pt x="36512" y="0"/>
                </a:lnTo>
                <a:lnTo>
                  <a:pt x="35026" y="7645"/>
                </a:lnTo>
                <a:lnTo>
                  <a:pt x="35026" y="100520"/>
                </a:lnTo>
                <a:lnTo>
                  <a:pt x="36512" y="105079"/>
                </a:lnTo>
                <a:close/>
              </a:path>
            </a:pathLst>
          </a:custGeom>
          <a:solidFill>
            <a:srgbClr val="4D4D4F"/>
          </a:solidFill>
        </p:spPr>
        <p:txBody>
          <a:bodyPr wrap="square" lIns="0" tIns="0" rIns="0" bIns="0" rtlCol="0"/>
          <a:lstStyle/>
          <a:p>
            <a:endParaRPr/>
          </a:p>
        </p:txBody>
      </p:sp>
      <p:sp>
        <p:nvSpPr>
          <p:cNvPr id="59" name="object 59"/>
          <p:cNvSpPr/>
          <p:nvPr/>
        </p:nvSpPr>
        <p:spPr>
          <a:xfrm>
            <a:off x="1109713" y="5870866"/>
            <a:ext cx="41275" cy="129539"/>
          </a:xfrm>
          <a:custGeom>
            <a:avLst/>
            <a:gdLst/>
            <a:ahLst/>
            <a:cxnLst/>
            <a:rect l="l" t="t" r="r" b="b"/>
            <a:pathLst>
              <a:path w="41275" h="129539">
                <a:moveTo>
                  <a:pt x="9131" y="129387"/>
                </a:moveTo>
                <a:lnTo>
                  <a:pt x="3073" y="129387"/>
                </a:lnTo>
                <a:lnTo>
                  <a:pt x="0" y="126364"/>
                </a:lnTo>
                <a:lnTo>
                  <a:pt x="0" y="118719"/>
                </a:lnTo>
                <a:lnTo>
                  <a:pt x="4559" y="115696"/>
                </a:lnTo>
                <a:lnTo>
                  <a:pt x="9349" y="110198"/>
                </a:lnTo>
                <a:lnTo>
                  <a:pt x="15430" y="100276"/>
                </a:lnTo>
                <a:lnTo>
                  <a:pt x="20654" y="85500"/>
                </a:lnTo>
                <a:lnTo>
                  <a:pt x="22872" y="65443"/>
                </a:lnTo>
                <a:lnTo>
                  <a:pt x="20654" y="45408"/>
                </a:lnTo>
                <a:lnTo>
                  <a:pt x="15430" y="30645"/>
                </a:lnTo>
                <a:lnTo>
                  <a:pt x="9349" y="20730"/>
                </a:lnTo>
                <a:lnTo>
                  <a:pt x="4559" y="15239"/>
                </a:lnTo>
                <a:lnTo>
                  <a:pt x="0" y="10667"/>
                </a:lnTo>
                <a:lnTo>
                  <a:pt x="0" y="3035"/>
                </a:lnTo>
                <a:lnTo>
                  <a:pt x="3073" y="0"/>
                </a:lnTo>
                <a:lnTo>
                  <a:pt x="9131" y="0"/>
                </a:lnTo>
                <a:lnTo>
                  <a:pt x="35225" y="34055"/>
                </a:lnTo>
                <a:lnTo>
                  <a:pt x="41122" y="65443"/>
                </a:lnTo>
                <a:lnTo>
                  <a:pt x="39505" y="81054"/>
                </a:lnTo>
                <a:lnTo>
                  <a:pt x="35032" y="95519"/>
                </a:lnTo>
                <a:lnTo>
                  <a:pt x="28274" y="108266"/>
                </a:lnTo>
                <a:lnTo>
                  <a:pt x="19799" y="118719"/>
                </a:lnTo>
                <a:lnTo>
                  <a:pt x="12204" y="127850"/>
                </a:lnTo>
                <a:lnTo>
                  <a:pt x="9131" y="129387"/>
                </a:lnTo>
                <a:close/>
              </a:path>
            </a:pathLst>
          </a:custGeom>
          <a:solidFill>
            <a:srgbClr val="4D4D4F"/>
          </a:solidFill>
        </p:spPr>
        <p:txBody>
          <a:bodyPr wrap="square" lIns="0" tIns="0" rIns="0" bIns="0" rtlCol="0"/>
          <a:lstStyle/>
          <a:p>
            <a:endParaRPr/>
          </a:p>
        </p:txBody>
      </p:sp>
      <p:pic>
        <p:nvPicPr>
          <p:cNvPr id="60" name="object 60"/>
          <p:cNvPicPr/>
          <p:nvPr/>
        </p:nvPicPr>
        <p:blipFill>
          <a:blip r:embed="rId28" cstate="print"/>
          <a:stretch>
            <a:fillRect/>
          </a:stretch>
        </p:blipFill>
        <p:spPr>
          <a:xfrm>
            <a:off x="1242174" y="5870866"/>
            <a:ext cx="3228721" cy="129387"/>
          </a:xfrm>
          <a:prstGeom prst="rect">
            <a:avLst/>
          </a:prstGeom>
        </p:spPr>
      </p:pic>
      <p:pic>
        <p:nvPicPr>
          <p:cNvPr id="61" name="object 61"/>
          <p:cNvPicPr/>
          <p:nvPr/>
        </p:nvPicPr>
        <p:blipFill>
          <a:blip r:embed="rId29" cstate="print"/>
          <a:stretch>
            <a:fillRect/>
          </a:stretch>
        </p:blipFill>
        <p:spPr>
          <a:xfrm>
            <a:off x="834186" y="6301676"/>
            <a:ext cx="120243" cy="118719"/>
          </a:xfrm>
          <a:prstGeom prst="rect">
            <a:avLst/>
          </a:prstGeom>
        </p:spPr>
      </p:pic>
      <p:pic>
        <p:nvPicPr>
          <p:cNvPr id="62" name="object 62"/>
          <p:cNvPicPr/>
          <p:nvPr/>
        </p:nvPicPr>
        <p:blipFill>
          <a:blip r:embed="rId30" cstate="print"/>
          <a:stretch>
            <a:fillRect/>
          </a:stretch>
        </p:blipFill>
        <p:spPr>
          <a:xfrm>
            <a:off x="1086891" y="6301676"/>
            <a:ext cx="2394496" cy="118719"/>
          </a:xfrm>
          <a:prstGeom prst="rect">
            <a:avLst/>
          </a:prstGeom>
        </p:spPr>
      </p:pic>
      <p:pic>
        <p:nvPicPr>
          <p:cNvPr id="63" name="object 63"/>
          <p:cNvPicPr/>
          <p:nvPr/>
        </p:nvPicPr>
        <p:blipFill>
          <a:blip r:embed="rId31" cstate="print"/>
          <a:stretch>
            <a:fillRect/>
          </a:stretch>
        </p:blipFill>
        <p:spPr>
          <a:xfrm>
            <a:off x="1120381" y="6516293"/>
            <a:ext cx="1989582" cy="120243"/>
          </a:xfrm>
          <a:prstGeom prst="rect">
            <a:avLst/>
          </a:prstGeom>
        </p:spPr>
      </p:pic>
      <p:pic>
        <p:nvPicPr>
          <p:cNvPr id="64" name="object 64"/>
          <p:cNvPicPr/>
          <p:nvPr/>
        </p:nvPicPr>
        <p:blipFill>
          <a:blip r:embed="rId32" cstate="print"/>
          <a:stretch>
            <a:fillRect/>
          </a:stretch>
        </p:blipFill>
        <p:spPr>
          <a:xfrm>
            <a:off x="3195243" y="6516293"/>
            <a:ext cx="420141" cy="117220"/>
          </a:xfrm>
          <a:prstGeom prst="rect">
            <a:avLst/>
          </a:prstGeom>
        </p:spPr>
      </p:pic>
      <p:sp>
        <p:nvSpPr>
          <p:cNvPr id="65" name="object 65"/>
          <p:cNvSpPr/>
          <p:nvPr/>
        </p:nvSpPr>
        <p:spPr>
          <a:xfrm>
            <a:off x="3700615" y="6516306"/>
            <a:ext cx="546735" cy="119380"/>
          </a:xfrm>
          <a:custGeom>
            <a:avLst/>
            <a:gdLst/>
            <a:ahLst/>
            <a:cxnLst/>
            <a:rect l="l" t="t" r="r" b="b"/>
            <a:pathLst>
              <a:path w="546735" h="119379">
                <a:moveTo>
                  <a:pt x="117221" y="33464"/>
                </a:moveTo>
                <a:lnTo>
                  <a:pt x="63944" y="33464"/>
                </a:lnTo>
                <a:lnTo>
                  <a:pt x="63944" y="3060"/>
                </a:lnTo>
                <a:lnTo>
                  <a:pt x="62407" y="1536"/>
                </a:lnTo>
                <a:lnTo>
                  <a:pt x="51739" y="1536"/>
                </a:lnTo>
                <a:lnTo>
                  <a:pt x="51739" y="33464"/>
                </a:lnTo>
                <a:lnTo>
                  <a:pt x="0" y="33464"/>
                </a:lnTo>
                <a:lnTo>
                  <a:pt x="0" y="42595"/>
                </a:lnTo>
                <a:lnTo>
                  <a:pt x="3022" y="44145"/>
                </a:lnTo>
                <a:lnTo>
                  <a:pt x="51739" y="44145"/>
                </a:lnTo>
                <a:lnTo>
                  <a:pt x="48006" y="59893"/>
                </a:lnTo>
                <a:lnTo>
                  <a:pt x="40144" y="76504"/>
                </a:lnTo>
                <a:lnTo>
                  <a:pt x="26276" y="92532"/>
                </a:lnTo>
                <a:lnTo>
                  <a:pt x="4559" y="106553"/>
                </a:lnTo>
                <a:lnTo>
                  <a:pt x="3022" y="108077"/>
                </a:lnTo>
                <a:lnTo>
                  <a:pt x="1536" y="108077"/>
                </a:lnTo>
                <a:lnTo>
                  <a:pt x="1536" y="114185"/>
                </a:lnTo>
                <a:lnTo>
                  <a:pt x="3022" y="117208"/>
                </a:lnTo>
                <a:lnTo>
                  <a:pt x="6096" y="117208"/>
                </a:lnTo>
                <a:lnTo>
                  <a:pt x="42659" y="90830"/>
                </a:lnTo>
                <a:lnTo>
                  <a:pt x="59372" y="59372"/>
                </a:lnTo>
                <a:lnTo>
                  <a:pt x="62331" y="68160"/>
                </a:lnTo>
                <a:lnTo>
                  <a:pt x="85229" y="100444"/>
                </a:lnTo>
                <a:lnTo>
                  <a:pt x="111125" y="117208"/>
                </a:lnTo>
                <a:lnTo>
                  <a:pt x="114147" y="117208"/>
                </a:lnTo>
                <a:lnTo>
                  <a:pt x="117221" y="114185"/>
                </a:lnTo>
                <a:lnTo>
                  <a:pt x="117221" y="108077"/>
                </a:lnTo>
                <a:lnTo>
                  <a:pt x="115684" y="106553"/>
                </a:lnTo>
                <a:lnTo>
                  <a:pt x="112661" y="106553"/>
                </a:lnTo>
                <a:lnTo>
                  <a:pt x="91147" y="92100"/>
                </a:lnTo>
                <a:lnTo>
                  <a:pt x="77635" y="76504"/>
                </a:lnTo>
                <a:lnTo>
                  <a:pt x="69850" y="60325"/>
                </a:lnTo>
                <a:lnTo>
                  <a:pt x="69583" y="59372"/>
                </a:lnTo>
                <a:lnTo>
                  <a:pt x="65481" y="44145"/>
                </a:lnTo>
                <a:lnTo>
                  <a:pt x="115684" y="44145"/>
                </a:lnTo>
                <a:lnTo>
                  <a:pt x="117221" y="42595"/>
                </a:lnTo>
                <a:lnTo>
                  <a:pt x="117221" y="33464"/>
                </a:lnTo>
                <a:close/>
              </a:path>
              <a:path w="546735" h="119379">
                <a:moveTo>
                  <a:pt x="240499" y="21310"/>
                </a:moveTo>
                <a:lnTo>
                  <a:pt x="222250" y="21310"/>
                </a:lnTo>
                <a:lnTo>
                  <a:pt x="223786" y="18237"/>
                </a:lnTo>
                <a:lnTo>
                  <a:pt x="229882" y="9105"/>
                </a:lnTo>
                <a:lnTo>
                  <a:pt x="229882" y="3060"/>
                </a:lnTo>
                <a:lnTo>
                  <a:pt x="225272" y="1536"/>
                </a:lnTo>
                <a:lnTo>
                  <a:pt x="220713" y="1536"/>
                </a:lnTo>
                <a:lnTo>
                  <a:pt x="220713" y="3060"/>
                </a:lnTo>
                <a:lnTo>
                  <a:pt x="217678" y="9105"/>
                </a:lnTo>
                <a:lnTo>
                  <a:pt x="214655" y="13677"/>
                </a:lnTo>
                <a:lnTo>
                  <a:pt x="213118" y="16751"/>
                </a:lnTo>
                <a:lnTo>
                  <a:pt x="210096" y="21310"/>
                </a:lnTo>
                <a:lnTo>
                  <a:pt x="187223" y="21310"/>
                </a:lnTo>
                <a:lnTo>
                  <a:pt x="191782" y="19786"/>
                </a:lnTo>
                <a:lnTo>
                  <a:pt x="191782" y="13677"/>
                </a:lnTo>
                <a:lnTo>
                  <a:pt x="188760" y="9105"/>
                </a:lnTo>
                <a:lnTo>
                  <a:pt x="187223" y="4546"/>
                </a:lnTo>
                <a:lnTo>
                  <a:pt x="184200" y="1536"/>
                </a:lnTo>
                <a:lnTo>
                  <a:pt x="184200" y="0"/>
                </a:lnTo>
                <a:lnTo>
                  <a:pt x="179628" y="0"/>
                </a:lnTo>
                <a:lnTo>
                  <a:pt x="175069" y="1536"/>
                </a:lnTo>
                <a:lnTo>
                  <a:pt x="175069" y="6083"/>
                </a:lnTo>
                <a:lnTo>
                  <a:pt x="179628" y="13677"/>
                </a:lnTo>
                <a:lnTo>
                  <a:pt x="182664" y="19786"/>
                </a:lnTo>
                <a:lnTo>
                  <a:pt x="182664" y="21310"/>
                </a:lnTo>
                <a:lnTo>
                  <a:pt x="156806" y="21310"/>
                </a:lnTo>
                <a:lnTo>
                  <a:pt x="158305" y="19786"/>
                </a:lnTo>
                <a:lnTo>
                  <a:pt x="158305" y="15214"/>
                </a:lnTo>
                <a:lnTo>
                  <a:pt x="155270" y="10655"/>
                </a:lnTo>
                <a:lnTo>
                  <a:pt x="153733" y="7632"/>
                </a:lnTo>
                <a:lnTo>
                  <a:pt x="150710" y="3060"/>
                </a:lnTo>
                <a:lnTo>
                  <a:pt x="149174" y="1536"/>
                </a:lnTo>
                <a:lnTo>
                  <a:pt x="144602" y="1536"/>
                </a:lnTo>
                <a:lnTo>
                  <a:pt x="141579" y="3060"/>
                </a:lnTo>
                <a:lnTo>
                  <a:pt x="141579" y="9105"/>
                </a:lnTo>
                <a:lnTo>
                  <a:pt x="143065" y="9105"/>
                </a:lnTo>
                <a:lnTo>
                  <a:pt x="143065" y="10655"/>
                </a:lnTo>
                <a:lnTo>
                  <a:pt x="146151" y="15214"/>
                </a:lnTo>
                <a:lnTo>
                  <a:pt x="149174" y="21310"/>
                </a:lnTo>
                <a:lnTo>
                  <a:pt x="133946" y="21310"/>
                </a:lnTo>
                <a:lnTo>
                  <a:pt x="130911" y="25895"/>
                </a:lnTo>
                <a:lnTo>
                  <a:pt x="130911" y="50253"/>
                </a:lnTo>
                <a:lnTo>
                  <a:pt x="140042" y="50253"/>
                </a:lnTo>
                <a:lnTo>
                  <a:pt x="141579" y="47167"/>
                </a:lnTo>
                <a:lnTo>
                  <a:pt x="141579" y="33464"/>
                </a:lnTo>
                <a:lnTo>
                  <a:pt x="143065" y="30441"/>
                </a:lnTo>
                <a:lnTo>
                  <a:pt x="228346" y="30441"/>
                </a:lnTo>
                <a:lnTo>
                  <a:pt x="229882" y="33464"/>
                </a:lnTo>
                <a:lnTo>
                  <a:pt x="229882" y="48704"/>
                </a:lnTo>
                <a:lnTo>
                  <a:pt x="231368" y="50253"/>
                </a:lnTo>
                <a:lnTo>
                  <a:pt x="240499" y="50253"/>
                </a:lnTo>
                <a:lnTo>
                  <a:pt x="240499" y="30441"/>
                </a:lnTo>
                <a:lnTo>
                  <a:pt x="240499" y="21310"/>
                </a:lnTo>
                <a:close/>
              </a:path>
              <a:path w="546735" h="119379">
                <a:moveTo>
                  <a:pt x="243573" y="74612"/>
                </a:moveTo>
                <a:lnTo>
                  <a:pt x="191782" y="74612"/>
                </a:lnTo>
                <a:lnTo>
                  <a:pt x="191782" y="71526"/>
                </a:lnTo>
                <a:lnTo>
                  <a:pt x="196354" y="68503"/>
                </a:lnTo>
                <a:lnTo>
                  <a:pt x="202450" y="65468"/>
                </a:lnTo>
                <a:lnTo>
                  <a:pt x="210096" y="60909"/>
                </a:lnTo>
                <a:lnTo>
                  <a:pt x="216141" y="57823"/>
                </a:lnTo>
                <a:lnTo>
                  <a:pt x="220713" y="53263"/>
                </a:lnTo>
                <a:lnTo>
                  <a:pt x="220713" y="42595"/>
                </a:lnTo>
                <a:lnTo>
                  <a:pt x="147688" y="42595"/>
                </a:lnTo>
                <a:lnTo>
                  <a:pt x="146151" y="44145"/>
                </a:lnTo>
                <a:lnTo>
                  <a:pt x="146151" y="51777"/>
                </a:lnTo>
                <a:lnTo>
                  <a:pt x="203987" y="51777"/>
                </a:lnTo>
                <a:lnTo>
                  <a:pt x="203987" y="54800"/>
                </a:lnTo>
                <a:lnTo>
                  <a:pt x="185737" y="63931"/>
                </a:lnTo>
                <a:lnTo>
                  <a:pt x="182664" y="63931"/>
                </a:lnTo>
                <a:lnTo>
                  <a:pt x="181165" y="65468"/>
                </a:lnTo>
                <a:lnTo>
                  <a:pt x="181165" y="74612"/>
                </a:lnTo>
                <a:lnTo>
                  <a:pt x="126352" y="74612"/>
                </a:lnTo>
                <a:lnTo>
                  <a:pt x="126352" y="83731"/>
                </a:lnTo>
                <a:lnTo>
                  <a:pt x="181165" y="83731"/>
                </a:lnTo>
                <a:lnTo>
                  <a:pt x="181165" y="106553"/>
                </a:lnTo>
                <a:lnTo>
                  <a:pt x="155270" y="106553"/>
                </a:lnTo>
                <a:lnTo>
                  <a:pt x="155270" y="114185"/>
                </a:lnTo>
                <a:lnTo>
                  <a:pt x="156806" y="115671"/>
                </a:lnTo>
                <a:lnTo>
                  <a:pt x="158305" y="117208"/>
                </a:lnTo>
                <a:lnTo>
                  <a:pt x="188760" y="117208"/>
                </a:lnTo>
                <a:lnTo>
                  <a:pt x="191782" y="114185"/>
                </a:lnTo>
                <a:lnTo>
                  <a:pt x="191782" y="83731"/>
                </a:lnTo>
                <a:lnTo>
                  <a:pt x="243573" y="83731"/>
                </a:lnTo>
                <a:lnTo>
                  <a:pt x="243573" y="74612"/>
                </a:lnTo>
                <a:close/>
              </a:path>
              <a:path w="546735" h="119379">
                <a:moveTo>
                  <a:pt x="366852" y="16751"/>
                </a:moveTo>
                <a:lnTo>
                  <a:pt x="362292" y="13677"/>
                </a:lnTo>
                <a:lnTo>
                  <a:pt x="334911" y="13677"/>
                </a:lnTo>
                <a:lnTo>
                  <a:pt x="334911" y="1536"/>
                </a:lnTo>
                <a:lnTo>
                  <a:pt x="325780" y="1536"/>
                </a:lnTo>
                <a:lnTo>
                  <a:pt x="325780" y="13677"/>
                </a:lnTo>
                <a:lnTo>
                  <a:pt x="296862" y="13677"/>
                </a:lnTo>
                <a:lnTo>
                  <a:pt x="293789" y="16751"/>
                </a:lnTo>
                <a:lnTo>
                  <a:pt x="293789" y="41109"/>
                </a:lnTo>
                <a:lnTo>
                  <a:pt x="302907" y="41109"/>
                </a:lnTo>
                <a:lnTo>
                  <a:pt x="302907" y="24345"/>
                </a:lnTo>
                <a:lnTo>
                  <a:pt x="304444" y="22860"/>
                </a:lnTo>
                <a:lnTo>
                  <a:pt x="356196" y="22860"/>
                </a:lnTo>
                <a:lnTo>
                  <a:pt x="356196" y="36550"/>
                </a:lnTo>
                <a:lnTo>
                  <a:pt x="304444" y="36550"/>
                </a:lnTo>
                <a:lnTo>
                  <a:pt x="304444" y="45681"/>
                </a:lnTo>
                <a:lnTo>
                  <a:pt x="356196" y="45681"/>
                </a:lnTo>
                <a:lnTo>
                  <a:pt x="356196" y="38049"/>
                </a:lnTo>
                <a:lnTo>
                  <a:pt x="357733" y="41109"/>
                </a:lnTo>
                <a:lnTo>
                  <a:pt x="366852" y="41109"/>
                </a:lnTo>
                <a:lnTo>
                  <a:pt x="366852" y="22860"/>
                </a:lnTo>
                <a:lnTo>
                  <a:pt x="366852" y="16751"/>
                </a:lnTo>
                <a:close/>
              </a:path>
              <a:path w="546735" h="119379">
                <a:moveTo>
                  <a:pt x="369938" y="59372"/>
                </a:moveTo>
                <a:lnTo>
                  <a:pt x="290753" y="59372"/>
                </a:lnTo>
                <a:lnTo>
                  <a:pt x="290753" y="64033"/>
                </a:lnTo>
                <a:lnTo>
                  <a:pt x="289991" y="61099"/>
                </a:lnTo>
                <a:lnTo>
                  <a:pt x="287147" y="54698"/>
                </a:lnTo>
                <a:lnTo>
                  <a:pt x="283171" y="48704"/>
                </a:lnTo>
                <a:lnTo>
                  <a:pt x="281622" y="45681"/>
                </a:lnTo>
                <a:lnTo>
                  <a:pt x="280085" y="44145"/>
                </a:lnTo>
                <a:lnTo>
                  <a:pt x="280085" y="42595"/>
                </a:lnTo>
                <a:lnTo>
                  <a:pt x="281622" y="41109"/>
                </a:lnTo>
                <a:lnTo>
                  <a:pt x="283171" y="35013"/>
                </a:lnTo>
                <a:lnTo>
                  <a:pt x="286194" y="28905"/>
                </a:lnTo>
                <a:lnTo>
                  <a:pt x="290753" y="19786"/>
                </a:lnTo>
                <a:lnTo>
                  <a:pt x="290753" y="13677"/>
                </a:lnTo>
                <a:lnTo>
                  <a:pt x="290753" y="4546"/>
                </a:lnTo>
                <a:lnTo>
                  <a:pt x="258813" y="4546"/>
                </a:lnTo>
                <a:lnTo>
                  <a:pt x="255727" y="7632"/>
                </a:lnTo>
                <a:lnTo>
                  <a:pt x="255727" y="115671"/>
                </a:lnTo>
                <a:lnTo>
                  <a:pt x="257276" y="118757"/>
                </a:lnTo>
                <a:lnTo>
                  <a:pt x="264858" y="118757"/>
                </a:lnTo>
                <a:lnTo>
                  <a:pt x="266395" y="115671"/>
                </a:lnTo>
                <a:lnTo>
                  <a:pt x="266395" y="15214"/>
                </a:lnTo>
                <a:lnTo>
                  <a:pt x="267931" y="13677"/>
                </a:lnTo>
                <a:lnTo>
                  <a:pt x="281622" y="13677"/>
                </a:lnTo>
                <a:lnTo>
                  <a:pt x="281622" y="19786"/>
                </a:lnTo>
                <a:lnTo>
                  <a:pt x="277063" y="28905"/>
                </a:lnTo>
                <a:lnTo>
                  <a:pt x="275526" y="35013"/>
                </a:lnTo>
                <a:lnTo>
                  <a:pt x="272503" y="41109"/>
                </a:lnTo>
                <a:lnTo>
                  <a:pt x="272503" y="47167"/>
                </a:lnTo>
                <a:lnTo>
                  <a:pt x="273989" y="48704"/>
                </a:lnTo>
                <a:lnTo>
                  <a:pt x="277749" y="55943"/>
                </a:lnTo>
                <a:lnTo>
                  <a:pt x="280085" y="62039"/>
                </a:lnTo>
                <a:lnTo>
                  <a:pt x="281279" y="67564"/>
                </a:lnTo>
                <a:lnTo>
                  <a:pt x="281622" y="73063"/>
                </a:lnTo>
                <a:lnTo>
                  <a:pt x="281622" y="82194"/>
                </a:lnTo>
                <a:lnTo>
                  <a:pt x="267931" y="82194"/>
                </a:lnTo>
                <a:lnTo>
                  <a:pt x="267931" y="91313"/>
                </a:lnTo>
                <a:lnTo>
                  <a:pt x="272503" y="92849"/>
                </a:lnTo>
                <a:lnTo>
                  <a:pt x="283171" y="92849"/>
                </a:lnTo>
                <a:lnTo>
                  <a:pt x="286194" y="91313"/>
                </a:lnTo>
                <a:lnTo>
                  <a:pt x="290753" y="88290"/>
                </a:lnTo>
                <a:lnTo>
                  <a:pt x="292290" y="80695"/>
                </a:lnTo>
                <a:lnTo>
                  <a:pt x="292290" y="74612"/>
                </a:lnTo>
                <a:lnTo>
                  <a:pt x="291769" y="68503"/>
                </a:lnTo>
                <a:lnTo>
                  <a:pt x="312089" y="68503"/>
                </a:lnTo>
                <a:lnTo>
                  <a:pt x="289217" y="108077"/>
                </a:lnTo>
                <a:lnTo>
                  <a:pt x="286194" y="109626"/>
                </a:lnTo>
                <a:lnTo>
                  <a:pt x="284657" y="109626"/>
                </a:lnTo>
                <a:lnTo>
                  <a:pt x="284657" y="115671"/>
                </a:lnTo>
                <a:lnTo>
                  <a:pt x="287731" y="118757"/>
                </a:lnTo>
                <a:lnTo>
                  <a:pt x="292290" y="118757"/>
                </a:lnTo>
                <a:lnTo>
                  <a:pt x="320763" y="80530"/>
                </a:lnTo>
                <a:lnTo>
                  <a:pt x="321221" y="68503"/>
                </a:lnTo>
                <a:lnTo>
                  <a:pt x="333375" y="68503"/>
                </a:lnTo>
                <a:lnTo>
                  <a:pt x="333375" y="117208"/>
                </a:lnTo>
                <a:lnTo>
                  <a:pt x="363829" y="117208"/>
                </a:lnTo>
                <a:lnTo>
                  <a:pt x="365366" y="115671"/>
                </a:lnTo>
                <a:lnTo>
                  <a:pt x="368401" y="111125"/>
                </a:lnTo>
                <a:lnTo>
                  <a:pt x="368833" y="108077"/>
                </a:lnTo>
                <a:lnTo>
                  <a:pt x="369938" y="100444"/>
                </a:lnTo>
                <a:lnTo>
                  <a:pt x="369938" y="91313"/>
                </a:lnTo>
                <a:lnTo>
                  <a:pt x="360756" y="91313"/>
                </a:lnTo>
                <a:lnTo>
                  <a:pt x="360756" y="94399"/>
                </a:lnTo>
                <a:lnTo>
                  <a:pt x="359321" y="101688"/>
                </a:lnTo>
                <a:lnTo>
                  <a:pt x="359270" y="108077"/>
                </a:lnTo>
                <a:lnTo>
                  <a:pt x="344043" y="108077"/>
                </a:lnTo>
                <a:lnTo>
                  <a:pt x="344043" y="68503"/>
                </a:lnTo>
                <a:lnTo>
                  <a:pt x="369938" y="68503"/>
                </a:lnTo>
                <a:lnTo>
                  <a:pt x="369938" y="59372"/>
                </a:lnTo>
                <a:close/>
              </a:path>
              <a:path w="546735" h="119379">
                <a:moveTo>
                  <a:pt x="497776" y="105054"/>
                </a:moveTo>
                <a:lnTo>
                  <a:pt x="442963" y="105054"/>
                </a:lnTo>
                <a:lnTo>
                  <a:pt x="442963" y="74612"/>
                </a:lnTo>
                <a:lnTo>
                  <a:pt x="488645" y="74612"/>
                </a:lnTo>
                <a:lnTo>
                  <a:pt x="488645" y="63931"/>
                </a:lnTo>
                <a:lnTo>
                  <a:pt x="442963" y="63931"/>
                </a:lnTo>
                <a:lnTo>
                  <a:pt x="442963" y="36550"/>
                </a:lnTo>
                <a:lnTo>
                  <a:pt x="493217" y="36550"/>
                </a:lnTo>
                <a:lnTo>
                  <a:pt x="493217" y="27419"/>
                </a:lnTo>
                <a:lnTo>
                  <a:pt x="442963" y="27419"/>
                </a:lnTo>
                <a:lnTo>
                  <a:pt x="442963" y="3060"/>
                </a:lnTo>
                <a:lnTo>
                  <a:pt x="441464" y="1536"/>
                </a:lnTo>
                <a:lnTo>
                  <a:pt x="432346" y="1536"/>
                </a:lnTo>
                <a:lnTo>
                  <a:pt x="432346" y="27419"/>
                </a:lnTo>
                <a:lnTo>
                  <a:pt x="406450" y="27419"/>
                </a:lnTo>
                <a:lnTo>
                  <a:pt x="407987" y="24345"/>
                </a:lnTo>
                <a:lnTo>
                  <a:pt x="412546" y="13677"/>
                </a:lnTo>
                <a:lnTo>
                  <a:pt x="412546" y="6083"/>
                </a:lnTo>
                <a:lnTo>
                  <a:pt x="403415" y="6083"/>
                </a:lnTo>
                <a:lnTo>
                  <a:pt x="403415" y="7632"/>
                </a:lnTo>
                <a:lnTo>
                  <a:pt x="401878" y="9105"/>
                </a:lnTo>
                <a:lnTo>
                  <a:pt x="382092" y="50253"/>
                </a:lnTo>
                <a:lnTo>
                  <a:pt x="380555" y="51777"/>
                </a:lnTo>
                <a:lnTo>
                  <a:pt x="380555" y="56337"/>
                </a:lnTo>
                <a:lnTo>
                  <a:pt x="383628" y="59372"/>
                </a:lnTo>
                <a:lnTo>
                  <a:pt x="388188" y="59372"/>
                </a:lnTo>
                <a:lnTo>
                  <a:pt x="389674" y="56337"/>
                </a:lnTo>
                <a:lnTo>
                  <a:pt x="395782" y="50253"/>
                </a:lnTo>
                <a:lnTo>
                  <a:pt x="400342" y="42595"/>
                </a:lnTo>
                <a:lnTo>
                  <a:pt x="401878" y="36550"/>
                </a:lnTo>
                <a:lnTo>
                  <a:pt x="432346" y="36550"/>
                </a:lnTo>
                <a:lnTo>
                  <a:pt x="432346" y="63931"/>
                </a:lnTo>
                <a:lnTo>
                  <a:pt x="391210" y="63931"/>
                </a:lnTo>
                <a:lnTo>
                  <a:pt x="388188" y="65468"/>
                </a:lnTo>
                <a:lnTo>
                  <a:pt x="388188" y="74612"/>
                </a:lnTo>
                <a:lnTo>
                  <a:pt x="432346" y="74612"/>
                </a:lnTo>
                <a:lnTo>
                  <a:pt x="432346" y="105054"/>
                </a:lnTo>
                <a:lnTo>
                  <a:pt x="379056" y="105054"/>
                </a:lnTo>
                <a:lnTo>
                  <a:pt x="379056" y="114185"/>
                </a:lnTo>
                <a:lnTo>
                  <a:pt x="496239" y="114185"/>
                </a:lnTo>
                <a:lnTo>
                  <a:pt x="497776" y="112661"/>
                </a:lnTo>
                <a:lnTo>
                  <a:pt x="497776" y="105054"/>
                </a:lnTo>
                <a:close/>
              </a:path>
              <a:path w="546735" h="119379">
                <a:moveTo>
                  <a:pt x="546493" y="105054"/>
                </a:moveTo>
                <a:lnTo>
                  <a:pt x="543471" y="100444"/>
                </a:lnTo>
                <a:lnTo>
                  <a:pt x="531266" y="86766"/>
                </a:lnTo>
                <a:lnTo>
                  <a:pt x="520598" y="76149"/>
                </a:lnTo>
                <a:lnTo>
                  <a:pt x="513003" y="76149"/>
                </a:lnTo>
                <a:lnTo>
                  <a:pt x="509981" y="79159"/>
                </a:lnTo>
                <a:lnTo>
                  <a:pt x="509981" y="83731"/>
                </a:lnTo>
                <a:lnTo>
                  <a:pt x="511467" y="85267"/>
                </a:lnTo>
                <a:lnTo>
                  <a:pt x="513003" y="86766"/>
                </a:lnTo>
                <a:lnTo>
                  <a:pt x="517563" y="92240"/>
                </a:lnTo>
                <a:lnTo>
                  <a:pt x="526694" y="102603"/>
                </a:lnTo>
                <a:lnTo>
                  <a:pt x="531266" y="108077"/>
                </a:lnTo>
                <a:lnTo>
                  <a:pt x="534339" y="111125"/>
                </a:lnTo>
                <a:lnTo>
                  <a:pt x="535825" y="114185"/>
                </a:lnTo>
                <a:lnTo>
                  <a:pt x="541934" y="114185"/>
                </a:lnTo>
                <a:lnTo>
                  <a:pt x="546493" y="111125"/>
                </a:lnTo>
                <a:lnTo>
                  <a:pt x="546493" y="105054"/>
                </a:lnTo>
                <a:close/>
              </a:path>
            </a:pathLst>
          </a:custGeom>
          <a:solidFill>
            <a:srgbClr val="4D4D4F"/>
          </a:solidFill>
        </p:spPr>
        <p:txBody>
          <a:bodyPr wrap="square" lIns="0" tIns="0" rIns="0" bIns="0" rtlCol="0"/>
          <a:lstStyle/>
          <a:p>
            <a:endParaRPr/>
          </a:p>
        </p:txBody>
      </p:sp>
      <p:pic>
        <p:nvPicPr>
          <p:cNvPr id="66" name="object 66"/>
          <p:cNvPicPr/>
          <p:nvPr/>
        </p:nvPicPr>
        <p:blipFill>
          <a:blip r:embed="rId33" cstate="print"/>
          <a:stretch>
            <a:fillRect/>
          </a:stretch>
        </p:blipFill>
        <p:spPr>
          <a:xfrm>
            <a:off x="4330852" y="6517830"/>
            <a:ext cx="420141" cy="117221"/>
          </a:xfrm>
          <a:prstGeom prst="rect">
            <a:avLst/>
          </a:prstGeom>
        </p:spPr>
      </p:pic>
      <p:pic>
        <p:nvPicPr>
          <p:cNvPr id="67" name="object 67"/>
          <p:cNvPicPr/>
          <p:nvPr/>
        </p:nvPicPr>
        <p:blipFill>
          <a:blip r:embed="rId34" cstate="print"/>
          <a:stretch>
            <a:fillRect/>
          </a:stretch>
        </p:blipFill>
        <p:spPr>
          <a:xfrm>
            <a:off x="4837760" y="6516293"/>
            <a:ext cx="1050328" cy="118757"/>
          </a:xfrm>
          <a:prstGeom prst="rect">
            <a:avLst/>
          </a:prstGeom>
        </p:spPr>
      </p:pic>
      <p:pic>
        <p:nvPicPr>
          <p:cNvPr id="68" name="object 68"/>
          <p:cNvPicPr/>
          <p:nvPr/>
        </p:nvPicPr>
        <p:blipFill>
          <a:blip r:embed="rId35" cstate="print"/>
          <a:stretch>
            <a:fillRect/>
          </a:stretch>
        </p:blipFill>
        <p:spPr>
          <a:xfrm>
            <a:off x="5977928" y="6516293"/>
            <a:ext cx="484085" cy="115684"/>
          </a:xfrm>
          <a:prstGeom prst="rect">
            <a:avLst/>
          </a:prstGeom>
        </p:spPr>
      </p:pic>
      <p:grpSp>
        <p:nvGrpSpPr>
          <p:cNvPr id="69" name="object 69"/>
          <p:cNvGrpSpPr/>
          <p:nvPr/>
        </p:nvGrpSpPr>
        <p:grpSpPr>
          <a:xfrm>
            <a:off x="6513766" y="6520853"/>
            <a:ext cx="330835" cy="114300"/>
            <a:chOff x="6513766" y="6520853"/>
            <a:chExt cx="330835" cy="114300"/>
          </a:xfrm>
        </p:grpSpPr>
        <p:pic>
          <p:nvPicPr>
            <p:cNvPr id="70" name="object 70"/>
            <p:cNvPicPr/>
            <p:nvPr/>
          </p:nvPicPr>
          <p:blipFill>
            <a:blip r:embed="rId36" cstate="print"/>
            <a:stretch>
              <a:fillRect/>
            </a:stretch>
          </p:blipFill>
          <p:spPr>
            <a:xfrm>
              <a:off x="6513766" y="6520853"/>
              <a:ext cx="76098" cy="111125"/>
            </a:xfrm>
            <a:prstGeom prst="rect">
              <a:avLst/>
            </a:prstGeom>
          </p:spPr>
        </p:pic>
        <p:pic>
          <p:nvPicPr>
            <p:cNvPr id="71" name="object 71"/>
            <p:cNvPicPr/>
            <p:nvPr/>
          </p:nvPicPr>
          <p:blipFill>
            <a:blip r:embed="rId37" cstate="print"/>
            <a:stretch>
              <a:fillRect/>
            </a:stretch>
          </p:blipFill>
          <p:spPr>
            <a:xfrm>
              <a:off x="6615760" y="6522389"/>
              <a:ext cx="100456" cy="108102"/>
            </a:xfrm>
            <a:prstGeom prst="rect">
              <a:avLst/>
            </a:prstGeom>
          </p:spPr>
        </p:pic>
        <p:pic>
          <p:nvPicPr>
            <p:cNvPr id="72" name="object 72"/>
            <p:cNvPicPr/>
            <p:nvPr/>
          </p:nvPicPr>
          <p:blipFill>
            <a:blip r:embed="rId38" cstate="print"/>
            <a:stretch>
              <a:fillRect/>
            </a:stretch>
          </p:blipFill>
          <p:spPr>
            <a:xfrm>
              <a:off x="6737553" y="6520853"/>
              <a:ext cx="106552" cy="114198"/>
            </a:xfrm>
            <a:prstGeom prst="rect">
              <a:avLst/>
            </a:prstGeom>
          </p:spPr>
        </p:pic>
      </p:grpSp>
      <p:pic>
        <p:nvPicPr>
          <p:cNvPr id="73" name="object 73"/>
          <p:cNvPicPr/>
          <p:nvPr/>
        </p:nvPicPr>
        <p:blipFill>
          <a:blip r:embed="rId39" cstate="print"/>
          <a:stretch>
            <a:fillRect/>
          </a:stretch>
        </p:blipFill>
        <p:spPr>
          <a:xfrm>
            <a:off x="1012278" y="6732485"/>
            <a:ext cx="1590776" cy="118719"/>
          </a:xfrm>
          <a:prstGeom prst="rect">
            <a:avLst/>
          </a:prstGeom>
        </p:spPr>
      </p:pic>
      <p:grpSp>
        <p:nvGrpSpPr>
          <p:cNvPr id="74" name="object 74"/>
          <p:cNvGrpSpPr/>
          <p:nvPr/>
        </p:nvGrpSpPr>
        <p:grpSpPr>
          <a:xfrm>
            <a:off x="2692895" y="6730948"/>
            <a:ext cx="4148454" cy="123825"/>
            <a:chOff x="2692895" y="6730948"/>
            <a:chExt cx="4148454" cy="123825"/>
          </a:xfrm>
        </p:grpSpPr>
        <p:pic>
          <p:nvPicPr>
            <p:cNvPr id="75" name="object 75"/>
            <p:cNvPicPr/>
            <p:nvPr/>
          </p:nvPicPr>
          <p:blipFill>
            <a:blip r:embed="rId40" cstate="print"/>
            <a:stretch>
              <a:fillRect/>
            </a:stretch>
          </p:blipFill>
          <p:spPr>
            <a:xfrm>
              <a:off x="2692895" y="6732485"/>
              <a:ext cx="420141" cy="115697"/>
            </a:xfrm>
            <a:prstGeom prst="rect">
              <a:avLst/>
            </a:prstGeom>
          </p:spPr>
        </p:pic>
        <p:pic>
          <p:nvPicPr>
            <p:cNvPr id="76" name="object 76"/>
            <p:cNvPicPr/>
            <p:nvPr/>
          </p:nvPicPr>
          <p:blipFill>
            <a:blip r:embed="rId41" cstate="print"/>
            <a:stretch>
              <a:fillRect/>
            </a:stretch>
          </p:blipFill>
          <p:spPr>
            <a:xfrm>
              <a:off x="3154108" y="6730948"/>
              <a:ext cx="1980463" cy="123278"/>
            </a:xfrm>
            <a:prstGeom prst="rect">
              <a:avLst/>
            </a:prstGeom>
          </p:spPr>
        </p:pic>
        <p:pic>
          <p:nvPicPr>
            <p:cNvPr id="77" name="object 77"/>
            <p:cNvPicPr/>
            <p:nvPr/>
          </p:nvPicPr>
          <p:blipFill>
            <a:blip r:embed="rId42" cstate="print"/>
            <a:stretch>
              <a:fillRect/>
            </a:stretch>
          </p:blipFill>
          <p:spPr>
            <a:xfrm>
              <a:off x="5175694" y="6732485"/>
              <a:ext cx="1665338" cy="121742"/>
            </a:xfrm>
            <a:prstGeom prst="rect">
              <a:avLst/>
            </a:prstGeom>
          </p:spPr>
        </p:pic>
      </p:grpSp>
      <p:grpSp>
        <p:nvGrpSpPr>
          <p:cNvPr id="78" name="object 78"/>
          <p:cNvGrpSpPr/>
          <p:nvPr/>
        </p:nvGrpSpPr>
        <p:grpSpPr>
          <a:xfrm>
            <a:off x="1012278" y="6951662"/>
            <a:ext cx="805815" cy="111125"/>
            <a:chOff x="1012278" y="6951662"/>
            <a:chExt cx="805815" cy="111125"/>
          </a:xfrm>
        </p:grpSpPr>
        <p:pic>
          <p:nvPicPr>
            <p:cNvPr id="79" name="object 79"/>
            <p:cNvPicPr/>
            <p:nvPr/>
          </p:nvPicPr>
          <p:blipFill>
            <a:blip r:embed="rId43" cstate="print"/>
            <a:stretch>
              <a:fillRect/>
            </a:stretch>
          </p:blipFill>
          <p:spPr>
            <a:xfrm>
              <a:off x="1012278" y="6951662"/>
              <a:ext cx="111125" cy="111125"/>
            </a:xfrm>
            <a:prstGeom prst="rect">
              <a:avLst/>
            </a:prstGeom>
          </p:spPr>
        </p:pic>
        <p:pic>
          <p:nvPicPr>
            <p:cNvPr id="80" name="object 80"/>
            <p:cNvPicPr/>
            <p:nvPr/>
          </p:nvPicPr>
          <p:blipFill>
            <a:blip r:embed="rId44" cstate="print"/>
            <a:stretch>
              <a:fillRect/>
            </a:stretch>
          </p:blipFill>
          <p:spPr>
            <a:xfrm>
              <a:off x="1149299" y="6982117"/>
              <a:ext cx="89839" cy="76111"/>
            </a:xfrm>
            <a:prstGeom prst="rect">
              <a:avLst/>
            </a:prstGeom>
          </p:spPr>
        </p:pic>
        <p:pic>
          <p:nvPicPr>
            <p:cNvPr id="81" name="object 81"/>
            <p:cNvPicPr/>
            <p:nvPr/>
          </p:nvPicPr>
          <p:blipFill>
            <a:blip r:embed="rId45" cstate="print"/>
            <a:stretch>
              <a:fillRect/>
            </a:stretch>
          </p:blipFill>
          <p:spPr>
            <a:xfrm>
              <a:off x="1266532" y="6951662"/>
              <a:ext cx="362292" cy="109588"/>
            </a:xfrm>
            <a:prstGeom prst="rect">
              <a:avLst/>
            </a:prstGeom>
          </p:spPr>
        </p:pic>
        <p:pic>
          <p:nvPicPr>
            <p:cNvPr id="82" name="object 82"/>
            <p:cNvPicPr/>
            <p:nvPr/>
          </p:nvPicPr>
          <p:blipFill>
            <a:blip r:embed="rId46" cstate="print"/>
            <a:stretch>
              <a:fillRect/>
            </a:stretch>
          </p:blipFill>
          <p:spPr>
            <a:xfrm>
              <a:off x="1648612" y="6951662"/>
              <a:ext cx="168973" cy="111125"/>
            </a:xfrm>
            <a:prstGeom prst="rect">
              <a:avLst/>
            </a:prstGeom>
          </p:spPr>
        </p:pic>
      </p:grpSp>
      <p:pic>
        <p:nvPicPr>
          <p:cNvPr id="83" name="object 83"/>
          <p:cNvPicPr/>
          <p:nvPr/>
        </p:nvPicPr>
        <p:blipFill>
          <a:blip r:embed="rId47" cstate="print"/>
          <a:stretch>
            <a:fillRect/>
          </a:stretch>
        </p:blipFill>
        <p:spPr>
          <a:xfrm>
            <a:off x="1907387" y="6945565"/>
            <a:ext cx="3720401" cy="120294"/>
          </a:xfrm>
          <a:prstGeom prst="rect">
            <a:avLst/>
          </a:prstGeom>
        </p:spPr>
      </p:pic>
      <p:pic>
        <p:nvPicPr>
          <p:cNvPr id="84" name="object 84"/>
          <p:cNvPicPr/>
          <p:nvPr/>
        </p:nvPicPr>
        <p:blipFill>
          <a:blip r:embed="rId48" cstate="print"/>
          <a:stretch>
            <a:fillRect/>
          </a:stretch>
        </p:blipFill>
        <p:spPr>
          <a:xfrm>
            <a:off x="5716092" y="6948639"/>
            <a:ext cx="1132585" cy="118706"/>
          </a:xfrm>
          <a:prstGeom prst="rect">
            <a:avLst/>
          </a:prstGeom>
        </p:spPr>
      </p:pic>
      <p:pic>
        <p:nvPicPr>
          <p:cNvPr id="85" name="object 85"/>
          <p:cNvPicPr/>
          <p:nvPr/>
        </p:nvPicPr>
        <p:blipFill>
          <a:blip r:embed="rId49" cstate="print"/>
          <a:stretch>
            <a:fillRect/>
          </a:stretch>
        </p:blipFill>
        <p:spPr>
          <a:xfrm>
            <a:off x="1012278" y="7161758"/>
            <a:ext cx="1123454" cy="120256"/>
          </a:xfrm>
          <a:prstGeom prst="rect">
            <a:avLst/>
          </a:prstGeom>
        </p:spPr>
      </p:pic>
      <p:pic>
        <p:nvPicPr>
          <p:cNvPr id="86" name="object 86"/>
          <p:cNvPicPr/>
          <p:nvPr/>
        </p:nvPicPr>
        <p:blipFill>
          <a:blip r:embed="rId50" cstate="print"/>
          <a:stretch>
            <a:fillRect/>
          </a:stretch>
        </p:blipFill>
        <p:spPr>
          <a:xfrm>
            <a:off x="2202700" y="7161758"/>
            <a:ext cx="4636795" cy="121742"/>
          </a:xfrm>
          <a:prstGeom prst="rect">
            <a:avLst/>
          </a:prstGeom>
        </p:spPr>
      </p:pic>
      <p:sp>
        <p:nvSpPr>
          <p:cNvPr id="87" name="object 87"/>
          <p:cNvSpPr/>
          <p:nvPr/>
        </p:nvSpPr>
        <p:spPr>
          <a:xfrm>
            <a:off x="1091450" y="7635176"/>
            <a:ext cx="22860" cy="22860"/>
          </a:xfrm>
          <a:custGeom>
            <a:avLst/>
            <a:gdLst/>
            <a:ahLst/>
            <a:cxnLst/>
            <a:rect l="l" t="t" r="r" b="b"/>
            <a:pathLst>
              <a:path w="22859" h="22859">
                <a:moveTo>
                  <a:pt x="16776" y="22821"/>
                </a:moveTo>
                <a:lnTo>
                  <a:pt x="4571" y="22821"/>
                </a:lnTo>
                <a:lnTo>
                  <a:pt x="0" y="18262"/>
                </a:lnTo>
                <a:lnTo>
                  <a:pt x="0" y="4571"/>
                </a:lnTo>
                <a:lnTo>
                  <a:pt x="4571" y="0"/>
                </a:lnTo>
                <a:lnTo>
                  <a:pt x="16776" y="0"/>
                </a:lnTo>
                <a:lnTo>
                  <a:pt x="22821" y="4571"/>
                </a:lnTo>
                <a:lnTo>
                  <a:pt x="22821" y="16725"/>
                </a:lnTo>
                <a:lnTo>
                  <a:pt x="16776" y="22821"/>
                </a:lnTo>
                <a:close/>
              </a:path>
            </a:pathLst>
          </a:custGeom>
          <a:solidFill>
            <a:srgbClr val="4D4D4F"/>
          </a:solidFill>
        </p:spPr>
        <p:txBody>
          <a:bodyPr wrap="square" lIns="0" tIns="0" rIns="0" bIns="0" rtlCol="0"/>
          <a:lstStyle/>
          <a:p>
            <a:endParaRPr/>
          </a:p>
        </p:txBody>
      </p:sp>
      <p:pic>
        <p:nvPicPr>
          <p:cNvPr id="88" name="object 88"/>
          <p:cNvPicPr/>
          <p:nvPr/>
        </p:nvPicPr>
        <p:blipFill>
          <a:blip r:embed="rId51" cstate="print"/>
          <a:stretch>
            <a:fillRect/>
          </a:stretch>
        </p:blipFill>
        <p:spPr>
          <a:xfrm>
            <a:off x="1296987" y="7584922"/>
            <a:ext cx="4196854" cy="121792"/>
          </a:xfrm>
          <a:prstGeom prst="rect">
            <a:avLst/>
          </a:prstGeom>
        </p:spPr>
      </p:pic>
      <p:sp>
        <p:nvSpPr>
          <p:cNvPr id="89" name="object 89"/>
          <p:cNvSpPr/>
          <p:nvPr/>
        </p:nvSpPr>
        <p:spPr>
          <a:xfrm>
            <a:off x="1300010" y="7840662"/>
            <a:ext cx="113030" cy="43180"/>
          </a:xfrm>
          <a:custGeom>
            <a:avLst/>
            <a:gdLst/>
            <a:ahLst/>
            <a:cxnLst/>
            <a:rect l="l" t="t" r="r" b="b"/>
            <a:pathLst>
              <a:path w="113030" h="43179">
                <a:moveTo>
                  <a:pt x="76098" y="42608"/>
                </a:moveTo>
                <a:lnTo>
                  <a:pt x="76098" y="25895"/>
                </a:lnTo>
                <a:lnTo>
                  <a:pt x="0" y="25895"/>
                </a:lnTo>
                <a:lnTo>
                  <a:pt x="0" y="18249"/>
                </a:lnTo>
                <a:lnTo>
                  <a:pt x="76098" y="18249"/>
                </a:lnTo>
                <a:lnTo>
                  <a:pt x="76098" y="0"/>
                </a:lnTo>
                <a:lnTo>
                  <a:pt x="112661" y="21335"/>
                </a:lnTo>
                <a:lnTo>
                  <a:pt x="76098" y="42608"/>
                </a:lnTo>
                <a:close/>
              </a:path>
            </a:pathLst>
          </a:custGeom>
          <a:solidFill>
            <a:srgbClr val="4D4D4F"/>
          </a:solidFill>
        </p:spPr>
        <p:txBody>
          <a:bodyPr wrap="square" lIns="0" tIns="0" rIns="0" bIns="0" rtlCol="0"/>
          <a:lstStyle/>
          <a:p>
            <a:endParaRPr/>
          </a:p>
        </p:txBody>
      </p:sp>
      <p:pic>
        <p:nvPicPr>
          <p:cNvPr id="90" name="object 90"/>
          <p:cNvPicPr/>
          <p:nvPr/>
        </p:nvPicPr>
        <p:blipFill>
          <a:blip r:embed="rId52" cstate="print"/>
          <a:stretch>
            <a:fillRect/>
          </a:stretch>
        </p:blipFill>
        <p:spPr>
          <a:xfrm>
            <a:off x="1548155" y="7801076"/>
            <a:ext cx="3081045" cy="120256"/>
          </a:xfrm>
          <a:prstGeom prst="rect">
            <a:avLst/>
          </a:prstGeom>
        </p:spPr>
      </p:pic>
      <p:sp>
        <p:nvSpPr>
          <p:cNvPr id="91" name="object 91"/>
          <p:cNvSpPr/>
          <p:nvPr/>
        </p:nvSpPr>
        <p:spPr>
          <a:xfrm>
            <a:off x="1300010" y="8056815"/>
            <a:ext cx="113030" cy="43180"/>
          </a:xfrm>
          <a:custGeom>
            <a:avLst/>
            <a:gdLst/>
            <a:ahLst/>
            <a:cxnLst/>
            <a:rect l="l" t="t" r="r" b="b"/>
            <a:pathLst>
              <a:path w="113030" h="43179">
                <a:moveTo>
                  <a:pt x="76098" y="42659"/>
                </a:moveTo>
                <a:lnTo>
                  <a:pt x="76098" y="24345"/>
                </a:lnTo>
                <a:lnTo>
                  <a:pt x="0" y="24345"/>
                </a:lnTo>
                <a:lnTo>
                  <a:pt x="0" y="16764"/>
                </a:lnTo>
                <a:lnTo>
                  <a:pt x="76098" y="16764"/>
                </a:lnTo>
                <a:lnTo>
                  <a:pt x="76098" y="0"/>
                </a:lnTo>
                <a:lnTo>
                  <a:pt x="112661" y="21323"/>
                </a:lnTo>
                <a:lnTo>
                  <a:pt x="76098" y="42659"/>
                </a:lnTo>
                <a:close/>
              </a:path>
            </a:pathLst>
          </a:custGeom>
          <a:solidFill>
            <a:srgbClr val="4D4D4F"/>
          </a:solidFill>
        </p:spPr>
        <p:txBody>
          <a:bodyPr wrap="square" lIns="0" tIns="0" rIns="0" bIns="0" rtlCol="0"/>
          <a:lstStyle/>
          <a:p>
            <a:endParaRPr/>
          </a:p>
        </p:txBody>
      </p:sp>
      <p:pic>
        <p:nvPicPr>
          <p:cNvPr id="92" name="object 92"/>
          <p:cNvPicPr/>
          <p:nvPr/>
        </p:nvPicPr>
        <p:blipFill>
          <a:blip r:embed="rId53" cstate="print"/>
          <a:stretch>
            <a:fillRect/>
          </a:stretch>
        </p:blipFill>
        <p:spPr>
          <a:xfrm>
            <a:off x="1549653" y="8018754"/>
            <a:ext cx="1045806" cy="118770"/>
          </a:xfrm>
          <a:prstGeom prst="rect">
            <a:avLst/>
          </a:prstGeom>
        </p:spPr>
      </p:pic>
      <p:pic>
        <p:nvPicPr>
          <p:cNvPr id="93" name="object 93"/>
          <p:cNvPicPr/>
          <p:nvPr/>
        </p:nvPicPr>
        <p:blipFill>
          <a:blip r:embed="rId54" cstate="print"/>
          <a:stretch>
            <a:fillRect/>
          </a:stretch>
        </p:blipFill>
        <p:spPr>
          <a:xfrm>
            <a:off x="2688335" y="8017268"/>
            <a:ext cx="3450920" cy="120256"/>
          </a:xfrm>
          <a:prstGeom prst="rect">
            <a:avLst/>
          </a:prstGeom>
        </p:spPr>
      </p:pic>
      <p:sp>
        <p:nvSpPr>
          <p:cNvPr id="94" name="object 94"/>
          <p:cNvSpPr/>
          <p:nvPr/>
        </p:nvSpPr>
        <p:spPr>
          <a:xfrm>
            <a:off x="1091450" y="8282139"/>
            <a:ext cx="22860" cy="22860"/>
          </a:xfrm>
          <a:custGeom>
            <a:avLst/>
            <a:gdLst/>
            <a:ahLst/>
            <a:cxnLst/>
            <a:rect l="l" t="t" r="r" b="b"/>
            <a:pathLst>
              <a:path w="22859" h="22859">
                <a:moveTo>
                  <a:pt x="16776" y="22821"/>
                </a:moveTo>
                <a:lnTo>
                  <a:pt x="4571" y="22821"/>
                </a:lnTo>
                <a:lnTo>
                  <a:pt x="0" y="18249"/>
                </a:lnTo>
                <a:lnTo>
                  <a:pt x="0" y="6096"/>
                </a:lnTo>
                <a:lnTo>
                  <a:pt x="4571" y="0"/>
                </a:lnTo>
                <a:lnTo>
                  <a:pt x="16776" y="0"/>
                </a:lnTo>
                <a:lnTo>
                  <a:pt x="22821" y="6096"/>
                </a:lnTo>
                <a:lnTo>
                  <a:pt x="22821" y="18249"/>
                </a:lnTo>
                <a:lnTo>
                  <a:pt x="16776" y="22821"/>
                </a:lnTo>
                <a:close/>
              </a:path>
            </a:pathLst>
          </a:custGeom>
          <a:solidFill>
            <a:srgbClr val="4D4D4F"/>
          </a:solidFill>
        </p:spPr>
        <p:txBody>
          <a:bodyPr wrap="square" lIns="0" tIns="0" rIns="0" bIns="0" rtlCol="0"/>
          <a:lstStyle/>
          <a:p>
            <a:endParaRPr/>
          </a:p>
        </p:txBody>
      </p:sp>
      <p:grpSp>
        <p:nvGrpSpPr>
          <p:cNvPr id="95" name="object 95"/>
          <p:cNvGrpSpPr/>
          <p:nvPr/>
        </p:nvGrpSpPr>
        <p:grpSpPr>
          <a:xfrm>
            <a:off x="1295450" y="8231885"/>
            <a:ext cx="5469890" cy="269875"/>
            <a:chOff x="1295450" y="8231885"/>
            <a:chExt cx="5469890" cy="269875"/>
          </a:xfrm>
        </p:grpSpPr>
        <p:pic>
          <p:nvPicPr>
            <p:cNvPr id="96" name="object 96"/>
            <p:cNvPicPr/>
            <p:nvPr/>
          </p:nvPicPr>
          <p:blipFill>
            <a:blip r:embed="rId55" cstate="print"/>
            <a:stretch>
              <a:fillRect/>
            </a:stretch>
          </p:blipFill>
          <p:spPr>
            <a:xfrm>
              <a:off x="1295450" y="8231885"/>
              <a:ext cx="1552727" cy="269430"/>
            </a:xfrm>
            <a:prstGeom prst="rect">
              <a:avLst/>
            </a:prstGeom>
          </p:spPr>
        </p:pic>
        <p:pic>
          <p:nvPicPr>
            <p:cNvPr id="97" name="object 97"/>
            <p:cNvPicPr/>
            <p:nvPr/>
          </p:nvPicPr>
          <p:blipFill>
            <a:blip r:embed="rId56" cstate="print"/>
            <a:stretch>
              <a:fillRect/>
            </a:stretch>
          </p:blipFill>
          <p:spPr>
            <a:xfrm>
              <a:off x="2889250" y="8231885"/>
              <a:ext cx="3875684" cy="124815"/>
            </a:xfrm>
            <a:prstGeom prst="rect">
              <a:avLst/>
            </a:prstGeom>
          </p:spPr>
        </p:pic>
      </p:grpSp>
      <p:sp>
        <p:nvSpPr>
          <p:cNvPr id="98" name="object 98"/>
          <p:cNvSpPr/>
          <p:nvPr/>
        </p:nvSpPr>
        <p:spPr>
          <a:xfrm>
            <a:off x="1300010" y="8639873"/>
            <a:ext cx="113030" cy="41275"/>
          </a:xfrm>
          <a:custGeom>
            <a:avLst/>
            <a:gdLst/>
            <a:ahLst/>
            <a:cxnLst/>
            <a:rect l="l" t="t" r="r" b="b"/>
            <a:pathLst>
              <a:path w="113030" h="41275">
                <a:moveTo>
                  <a:pt x="77647" y="41071"/>
                </a:moveTo>
                <a:lnTo>
                  <a:pt x="77647" y="24358"/>
                </a:lnTo>
                <a:lnTo>
                  <a:pt x="0" y="24358"/>
                </a:lnTo>
                <a:lnTo>
                  <a:pt x="0" y="16713"/>
                </a:lnTo>
                <a:lnTo>
                  <a:pt x="77647" y="16713"/>
                </a:lnTo>
                <a:lnTo>
                  <a:pt x="77647" y="0"/>
                </a:lnTo>
                <a:lnTo>
                  <a:pt x="112661" y="21272"/>
                </a:lnTo>
                <a:lnTo>
                  <a:pt x="77647" y="41071"/>
                </a:lnTo>
                <a:close/>
              </a:path>
            </a:pathLst>
          </a:custGeom>
          <a:solidFill>
            <a:srgbClr val="4D4D4F"/>
          </a:solidFill>
        </p:spPr>
        <p:txBody>
          <a:bodyPr wrap="square" lIns="0" tIns="0" rIns="0" bIns="0" rtlCol="0"/>
          <a:lstStyle/>
          <a:p>
            <a:endParaRPr/>
          </a:p>
        </p:txBody>
      </p:sp>
      <p:pic>
        <p:nvPicPr>
          <p:cNvPr id="99" name="object 99"/>
          <p:cNvPicPr/>
          <p:nvPr/>
        </p:nvPicPr>
        <p:blipFill>
          <a:blip r:embed="rId57" cstate="print"/>
          <a:stretch>
            <a:fillRect/>
          </a:stretch>
        </p:blipFill>
        <p:spPr>
          <a:xfrm>
            <a:off x="1549653" y="8598737"/>
            <a:ext cx="3192208" cy="120256"/>
          </a:xfrm>
          <a:prstGeom prst="rect">
            <a:avLst/>
          </a:prstGeom>
        </p:spPr>
      </p:pic>
      <p:pic>
        <p:nvPicPr>
          <p:cNvPr id="100" name="object 100"/>
          <p:cNvPicPr/>
          <p:nvPr/>
        </p:nvPicPr>
        <p:blipFill>
          <a:blip r:embed="rId58" cstate="print"/>
          <a:stretch>
            <a:fillRect/>
          </a:stretch>
        </p:blipFill>
        <p:spPr>
          <a:xfrm>
            <a:off x="4830114" y="8601823"/>
            <a:ext cx="794651" cy="115684"/>
          </a:xfrm>
          <a:prstGeom prst="rect">
            <a:avLst/>
          </a:prstGeom>
        </p:spPr>
      </p:pic>
      <p:pic>
        <p:nvPicPr>
          <p:cNvPr id="101" name="object 101"/>
          <p:cNvPicPr/>
          <p:nvPr/>
        </p:nvPicPr>
        <p:blipFill>
          <a:blip r:embed="rId59" cstate="print"/>
          <a:stretch>
            <a:fillRect/>
          </a:stretch>
        </p:blipFill>
        <p:spPr>
          <a:xfrm>
            <a:off x="5723686" y="8601823"/>
            <a:ext cx="1048842" cy="118706"/>
          </a:xfrm>
          <a:prstGeom prst="rect">
            <a:avLst/>
          </a:prstGeom>
        </p:spPr>
      </p:pic>
      <p:pic>
        <p:nvPicPr>
          <p:cNvPr id="102" name="object 102"/>
          <p:cNvPicPr/>
          <p:nvPr/>
        </p:nvPicPr>
        <p:blipFill>
          <a:blip r:embed="rId60" cstate="print"/>
          <a:stretch>
            <a:fillRect/>
          </a:stretch>
        </p:blipFill>
        <p:spPr>
          <a:xfrm>
            <a:off x="1444625" y="8814942"/>
            <a:ext cx="1744510" cy="120256"/>
          </a:xfrm>
          <a:prstGeom prst="rect">
            <a:avLst/>
          </a:prstGeom>
        </p:spPr>
      </p:pic>
      <p:pic>
        <p:nvPicPr>
          <p:cNvPr id="103" name="object 103"/>
          <p:cNvPicPr/>
          <p:nvPr/>
        </p:nvPicPr>
        <p:blipFill>
          <a:blip r:embed="rId61" cstate="print"/>
          <a:stretch>
            <a:fillRect/>
          </a:stretch>
        </p:blipFill>
        <p:spPr>
          <a:xfrm>
            <a:off x="3288055" y="8814942"/>
            <a:ext cx="3219602" cy="120776"/>
          </a:xfrm>
          <a:prstGeom prst="rect">
            <a:avLst/>
          </a:prstGeom>
        </p:spPr>
      </p:pic>
      <p:pic>
        <p:nvPicPr>
          <p:cNvPr id="104" name="object 104"/>
          <p:cNvPicPr/>
          <p:nvPr/>
        </p:nvPicPr>
        <p:blipFill>
          <a:blip r:embed="rId62" cstate="print"/>
          <a:stretch>
            <a:fillRect/>
          </a:stretch>
        </p:blipFill>
        <p:spPr>
          <a:xfrm>
            <a:off x="6606628" y="8816428"/>
            <a:ext cx="167436" cy="118770"/>
          </a:xfrm>
          <a:prstGeom prst="rect">
            <a:avLst/>
          </a:prstGeom>
        </p:spPr>
      </p:pic>
      <p:grpSp>
        <p:nvGrpSpPr>
          <p:cNvPr id="105" name="object 105"/>
          <p:cNvGrpSpPr/>
          <p:nvPr/>
        </p:nvGrpSpPr>
        <p:grpSpPr>
          <a:xfrm>
            <a:off x="1443088" y="9031084"/>
            <a:ext cx="5241290" cy="120650"/>
            <a:chOff x="1443088" y="9031084"/>
            <a:chExt cx="5241290" cy="120650"/>
          </a:xfrm>
        </p:grpSpPr>
        <p:pic>
          <p:nvPicPr>
            <p:cNvPr id="106" name="object 106"/>
            <p:cNvPicPr/>
            <p:nvPr/>
          </p:nvPicPr>
          <p:blipFill>
            <a:blip r:embed="rId63" cstate="print"/>
            <a:stretch>
              <a:fillRect/>
            </a:stretch>
          </p:blipFill>
          <p:spPr>
            <a:xfrm>
              <a:off x="1443088" y="9031084"/>
              <a:ext cx="3122167" cy="120256"/>
            </a:xfrm>
            <a:prstGeom prst="rect">
              <a:avLst/>
            </a:prstGeom>
          </p:spPr>
        </p:pic>
        <p:pic>
          <p:nvPicPr>
            <p:cNvPr id="107" name="object 107"/>
            <p:cNvPicPr/>
            <p:nvPr/>
          </p:nvPicPr>
          <p:blipFill>
            <a:blip r:embed="rId64" cstate="print"/>
            <a:stretch>
              <a:fillRect/>
            </a:stretch>
          </p:blipFill>
          <p:spPr>
            <a:xfrm>
              <a:off x="4589614" y="9032583"/>
              <a:ext cx="2094649" cy="118757"/>
            </a:xfrm>
            <a:prstGeom prst="rect">
              <a:avLst/>
            </a:prstGeom>
          </p:spPr>
        </p:pic>
      </p:grpSp>
      <p:sp>
        <p:nvSpPr>
          <p:cNvPr id="108" name="object 108"/>
          <p:cNvSpPr/>
          <p:nvPr/>
        </p:nvSpPr>
        <p:spPr>
          <a:xfrm>
            <a:off x="6713194" y="9032239"/>
            <a:ext cx="38100" cy="118110"/>
          </a:xfrm>
          <a:custGeom>
            <a:avLst/>
            <a:gdLst/>
            <a:ahLst/>
            <a:cxnLst/>
            <a:rect l="l" t="t" r="r" b="b"/>
            <a:pathLst>
              <a:path w="38100" h="118109">
                <a:moveTo>
                  <a:pt x="38049" y="1282"/>
                </a:moveTo>
                <a:lnTo>
                  <a:pt x="35560" y="1282"/>
                </a:lnTo>
                <a:lnTo>
                  <a:pt x="35560" y="0"/>
                </a:lnTo>
                <a:lnTo>
                  <a:pt x="29527" y="0"/>
                </a:lnTo>
                <a:lnTo>
                  <a:pt x="29527" y="1282"/>
                </a:lnTo>
                <a:lnTo>
                  <a:pt x="25844" y="1282"/>
                </a:lnTo>
                <a:lnTo>
                  <a:pt x="25844" y="106680"/>
                </a:lnTo>
                <a:lnTo>
                  <a:pt x="0" y="106680"/>
                </a:lnTo>
                <a:lnTo>
                  <a:pt x="0" y="115582"/>
                </a:lnTo>
                <a:lnTo>
                  <a:pt x="0" y="118110"/>
                </a:lnTo>
                <a:lnTo>
                  <a:pt x="35699" y="118110"/>
                </a:lnTo>
                <a:lnTo>
                  <a:pt x="35699" y="115582"/>
                </a:lnTo>
                <a:lnTo>
                  <a:pt x="38049" y="115582"/>
                </a:lnTo>
                <a:lnTo>
                  <a:pt x="38049" y="106680"/>
                </a:lnTo>
                <a:lnTo>
                  <a:pt x="38049" y="1282"/>
                </a:lnTo>
                <a:close/>
              </a:path>
            </a:pathLst>
          </a:custGeom>
          <a:solidFill>
            <a:srgbClr val="4D4D4F"/>
          </a:solidFill>
        </p:spPr>
        <p:txBody>
          <a:bodyPr wrap="square" lIns="0" tIns="0" rIns="0" bIns="0" rtlCol="0"/>
          <a:lstStyle/>
          <a:p>
            <a:endParaRPr/>
          </a:p>
        </p:txBody>
      </p:sp>
      <p:pic>
        <p:nvPicPr>
          <p:cNvPr id="109" name="object 109"/>
          <p:cNvPicPr/>
          <p:nvPr/>
        </p:nvPicPr>
        <p:blipFill>
          <a:blip r:embed="rId65" cstate="print"/>
          <a:stretch>
            <a:fillRect/>
          </a:stretch>
        </p:blipFill>
        <p:spPr>
          <a:xfrm>
            <a:off x="1447647" y="9247237"/>
            <a:ext cx="1555750" cy="117221"/>
          </a:xfrm>
          <a:prstGeom prst="rect">
            <a:avLst/>
          </a:prstGeom>
        </p:spPr>
      </p:pic>
      <p:sp>
        <p:nvSpPr>
          <p:cNvPr id="110" name="object 110"/>
          <p:cNvSpPr/>
          <p:nvPr/>
        </p:nvSpPr>
        <p:spPr>
          <a:xfrm>
            <a:off x="1300010" y="9502978"/>
            <a:ext cx="113030" cy="41275"/>
          </a:xfrm>
          <a:custGeom>
            <a:avLst/>
            <a:gdLst/>
            <a:ahLst/>
            <a:cxnLst/>
            <a:rect l="l" t="t" r="r" b="b"/>
            <a:pathLst>
              <a:path w="113030" h="41275">
                <a:moveTo>
                  <a:pt x="77647" y="41122"/>
                </a:moveTo>
                <a:lnTo>
                  <a:pt x="77647" y="24358"/>
                </a:lnTo>
                <a:lnTo>
                  <a:pt x="0" y="24358"/>
                </a:lnTo>
                <a:lnTo>
                  <a:pt x="0" y="16764"/>
                </a:lnTo>
                <a:lnTo>
                  <a:pt x="77647" y="16764"/>
                </a:lnTo>
                <a:lnTo>
                  <a:pt x="77647" y="0"/>
                </a:lnTo>
                <a:lnTo>
                  <a:pt x="112661" y="19786"/>
                </a:lnTo>
                <a:lnTo>
                  <a:pt x="77647" y="41122"/>
                </a:lnTo>
                <a:close/>
              </a:path>
            </a:pathLst>
          </a:custGeom>
          <a:solidFill>
            <a:srgbClr val="4D4D4F"/>
          </a:solidFill>
        </p:spPr>
        <p:txBody>
          <a:bodyPr wrap="square" lIns="0" tIns="0" rIns="0" bIns="0" rtlCol="0"/>
          <a:lstStyle/>
          <a:p>
            <a:endParaRPr/>
          </a:p>
        </p:txBody>
      </p:sp>
      <p:pic>
        <p:nvPicPr>
          <p:cNvPr id="111" name="object 111"/>
          <p:cNvPicPr/>
          <p:nvPr/>
        </p:nvPicPr>
        <p:blipFill>
          <a:blip r:embed="rId66" cstate="print"/>
          <a:stretch>
            <a:fillRect/>
          </a:stretch>
        </p:blipFill>
        <p:spPr>
          <a:xfrm>
            <a:off x="1549653" y="9461893"/>
            <a:ext cx="2939503" cy="120256"/>
          </a:xfrm>
          <a:prstGeom prst="rect">
            <a:avLst/>
          </a:prstGeom>
        </p:spPr>
      </p:pic>
      <p:pic>
        <p:nvPicPr>
          <p:cNvPr id="112" name="object 112"/>
          <p:cNvPicPr/>
          <p:nvPr/>
        </p:nvPicPr>
        <p:blipFill>
          <a:blip r:embed="rId67" cstate="print"/>
          <a:stretch>
            <a:fillRect/>
          </a:stretch>
        </p:blipFill>
        <p:spPr>
          <a:xfrm>
            <a:off x="4588078" y="9463379"/>
            <a:ext cx="2184450" cy="118770"/>
          </a:xfrm>
          <a:prstGeom prst="rect">
            <a:avLst/>
          </a:prstGeom>
        </p:spPr>
      </p:pic>
      <p:grpSp>
        <p:nvGrpSpPr>
          <p:cNvPr id="113" name="object 113"/>
          <p:cNvGrpSpPr/>
          <p:nvPr/>
        </p:nvGrpSpPr>
        <p:grpSpPr>
          <a:xfrm>
            <a:off x="1452219" y="9679940"/>
            <a:ext cx="472440" cy="118110"/>
            <a:chOff x="1452219" y="9679940"/>
            <a:chExt cx="472440" cy="118110"/>
          </a:xfrm>
        </p:grpSpPr>
        <p:pic>
          <p:nvPicPr>
            <p:cNvPr id="114" name="object 114"/>
            <p:cNvPicPr/>
            <p:nvPr/>
          </p:nvPicPr>
          <p:blipFill>
            <a:blip r:embed="rId68" cstate="print"/>
            <a:stretch>
              <a:fillRect/>
            </a:stretch>
          </p:blipFill>
          <p:spPr>
            <a:xfrm>
              <a:off x="1452219" y="9684143"/>
              <a:ext cx="95935" cy="108051"/>
            </a:xfrm>
            <a:prstGeom prst="rect">
              <a:avLst/>
            </a:prstGeom>
          </p:spPr>
        </p:pic>
        <p:pic>
          <p:nvPicPr>
            <p:cNvPr id="115" name="object 115"/>
            <p:cNvPicPr/>
            <p:nvPr/>
          </p:nvPicPr>
          <p:blipFill>
            <a:blip r:embed="rId69" cstate="print"/>
            <a:stretch>
              <a:fillRect/>
            </a:stretch>
          </p:blipFill>
          <p:spPr>
            <a:xfrm>
              <a:off x="1567903" y="9679940"/>
              <a:ext cx="292303" cy="118109"/>
            </a:xfrm>
            <a:prstGeom prst="rect">
              <a:avLst/>
            </a:prstGeom>
          </p:spPr>
        </p:pic>
        <p:sp>
          <p:nvSpPr>
            <p:cNvPr id="116" name="object 116"/>
            <p:cNvSpPr/>
            <p:nvPr/>
          </p:nvSpPr>
          <p:spPr>
            <a:xfrm>
              <a:off x="1887588" y="9755682"/>
              <a:ext cx="36830" cy="36830"/>
            </a:xfrm>
            <a:custGeom>
              <a:avLst/>
              <a:gdLst/>
              <a:ahLst/>
              <a:cxnLst/>
              <a:rect l="l" t="t" r="r" b="b"/>
              <a:pathLst>
                <a:path w="36830" h="36829">
                  <a:moveTo>
                    <a:pt x="31991" y="36512"/>
                  </a:moveTo>
                  <a:lnTo>
                    <a:pt x="25895" y="36512"/>
                  </a:lnTo>
                  <a:lnTo>
                    <a:pt x="24358" y="35026"/>
                  </a:lnTo>
                  <a:lnTo>
                    <a:pt x="21336" y="31953"/>
                  </a:lnTo>
                  <a:lnTo>
                    <a:pt x="16757" y="25625"/>
                  </a:lnTo>
                  <a:lnTo>
                    <a:pt x="12185" y="20153"/>
                  </a:lnTo>
                  <a:lnTo>
                    <a:pt x="7623" y="15260"/>
                  </a:lnTo>
                  <a:lnTo>
                    <a:pt x="0" y="7594"/>
                  </a:lnTo>
                  <a:lnTo>
                    <a:pt x="0" y="3022"/>
                  </a:lnTo>
                  <a:lnTo>
                    <a:pt x="3073" y="0"/>
                  </a:lnTo>
                  <a:lnTo>
                    <a:pt x="10668" y="0"/>
                  </a:lnTo>
                  <a:lnTo>
                    <a:pt x="21336" y="10668"/>
                  </a:lnTo>
                  <a:lnTo>
                    <a:pt x="33489" y="24358"/>
                  </a:lnTo>
                  <a:lnTo>
                    <a:pt x="36563" y="27381"/>
                  </a:lnTo>
                  <a:lnTo>
                    <a:pt x="36563" y="35026"/>
                  </a:lnTo>
                  <a:lnTo>
                    <a:pt x="31991" y="36512"/>
                  </a:lnTo>
                  <a:close/>
                </a:path>
              </a:pathLst>
            </a:custGeom>
            <a:solidFill>
              <a:srgbClr val="4D4D4F"/>
            </a:solidFill>
          </p:spPr>
          <p:txBody>
            <a:bodyPr wrap="square" lIns="0" tIns="0" rIns="0" bIns="0" rtlCol="0"/>
            <a:lstStyle/>
            <a:p>
              <a:endParaRPr/>
            </a:p>
          </p:txBody>
        </p:sp>
      </p:grpSp>
      <p:pic>
        <p:nvPicPr>
          <p:cNvPr id="117" name="object 117"/>
          <p:cNvPicPr/>
          <p:nvPr/>
        </p:nvPicPr>
        <p:blipFill>
          <a:blip r:embed="rId70" cstate="print"/>
          <a:stretch>
            <a:fillRect/>
          </a:stretch>
        </p:blipFill>
        <p:spPr>
          <a:xfrm>
            <a:off x="2023071" y="9678047"/>
            <a:ext cx="2316899" cy="120256"/>
          </a:xfrm>
          <a:prstGeom prst="rect">
            <a:avLst/>
          </a:prstGeom>
        </p:spPr>
      </p:pic>
      <p:pic>
        <p:nvPicPr>
          <p:cNvPr id="118" name="object 118"/>
          <p:cNvPicPr/>
          <p:nvPr/>
        </p:nvPicPr>
        <p:blipFill>
          <a:blip r:embed="rId71" cstate="print"/>
          <a:stretch>
            <a:fillRect/>
          </a:stretch>
        </p:blipFill>
        <p:spPr>
          <a:xfrm>
            <a:off x="4438903" y="9679584"/>
            <a:ext cx="2329053" cy="118719"/>
          </a:xfrm>
          <a:prstGeom prst="rect">
            <a:avLst/>
          </a:prstGeom>
        </p:spPr>
      </p:pic>
      <p:pic>
        <p:nvPicPr>
          <p:cNvPr id="119" name="object 119"/>
          <p:cNvPicPr/>
          <p:nvPr/>
        </p:nvPicPr>
        <p:blipFill>
          <a:blip r:embed="rId72" cstate="print"/>
          <a:stretch>
            <a:fillRect/>
          </a:stretch>
        </p:blipFill>
        <p:spPr>
          <a:xfrm>
            <a:off x="1452219" y="9894189"/>
            <a:ext cx="1986559" cy="118770"/>
          </a:xfrm>
          <a:prstGeom prst="rect">
            <a:avLst/>
          </a:prstGeom>
        </p:spPr>
      </p:pic>
      <p:pic>
        <p:nvPicPr>
          <p:cNvPr id="120" name="object 120"/>
          <p:cNvPicPr/>
          <p:nvPr/>
        </p:nvPicPr>
        <p:blipFill>
          <a:blip r:embed="rId73" cstate="print"/>
          <a:stretch>
            <a:fillRect/>
          </a:stretch>
        </p:blipFill>
        <p:spPr>
          <a:xfrm>
            <a:off x="858545" y="1101623"/>
            <a:ext cx="292290" cy="118719"/>
          </a:xfrm>
          <a:prstGeom prst="rect">
            <a:avLst/>
          </a:prstGeom>
        </p:spPr>
      </p:pic>
      <p:pic>
        <p:nvPicPr>
          <p:cNvPr id="121" name="object 121"/>
          <p:cNvPicPr/>
          <p:nvPr/>
        </p:nvPicPr>
        <p:blipFill>
          <a:blip r:embed="rId74" cstate="print"/>
          <a:stretch>
            <a:fillRect/>
          </a:stretch>
        </p:blipFill>
        <p:spPr>
          <a:xfrm>
            <a:off x="1237602" y="1100086"/>
            <a:ext cx="997102" cy="120256"/>
          </a:xfrm>
          <a:prstGeom prst="rect">
            <a:avLst/>
          </a:prstGeom>
        </p:spPr>
      </p:pic>
      <p:pic>
        <p:nvPicPr>
          <p:cNvPr id="122" name="object 122"/>
          <p:cNvPicPr/>
          <p:nvPr/>
        </p:nvPicPr>
        <p:blipFill>
          <a:blip r:embed="rId75" cstate="print"/>
          <a:stretch>
            <a:fillRect/>
          </a:stretch>
        </p:blipFill>
        <p:spPr>
          <a:xfrm>
            <a:off x="2319934" y="1101623"/>
            <a:ext cx="922489" cy="118719"/>
          </a:xfrm>
          <a:prstGeom prst="rect">
            <a:avLst/>
          </a:prstGeom>
        </p:spPr>
      </p:pic>
      <p:pic>
        <p:nvPicPr>
          <p:cNvPr id="123" name="object 123"/>
          <p:cNvPicPr/>
          <p:nvPr/>
        </p:nvPicPr>
        <p:blipFill>
          <a:blip r:embed="rId76" cstate="print"/>
          <a:stretch>
            <a:fillRect/>
          </a:stretch>
        </p:blipFill>
        <p:spPr>
          <a:xfrm>
            <a:off x="3327653" y="1101623"/>
            <a:ext cx="796175" cy="118719"/>
          </a:xfrm>
          <a:prstGeom prst="rect">
            <a:avLst/>
          </a:prstGeom>
        </p:spPr>
      </p:pic>
      <p:pic>
        <p:nvPicPr>
          <p:cNvPr id="124" name="object 124"/>
          <p:cNvPicPr/>
          <p:nvPr/>
        </p:nvPicPr>
        <p:blipFill>
          <a:blip r:embed="rId77" cstate="print"/>
          <a:stretch>
            <a:fillRect/>
          </a:stretch>
        </p:blipFill>
        <p:spPr>
          <a:xfrm>
            <a:off x="4207522" y="1101623"/>
            <a:ext cx="2628950" cy="118719"/>
          </a:xfrm>
          <a:prstGeom prst="rect">
            <a:avLst/>
          </a:prstGeom>
        </p:spPr>
      </p:pic>
      <p:pic>
        <p:nvPicPr>
          <p:cNvPr id="125" name="object 125"/>
          <p:cNvPicPr/>
          <p:nvPr/>
        </p:nvPicPr>
        <p:blipFill>
          <a:blip r:embed="rId78" cstate="print"/>
          <a:stretch>
            <a:fillRect/>
          </a:stretch>
        </p:blipFill>
        <p:spPr>
          <a:xfrm>
            <a:off x="736803" y="1317777"/>
            <a:ext cx="2059584" cy="118757"/>
          </a:xfrm>
          <a:prstGeom prst="rect">
            <a:avLst/>
          </a:prstGeom>
        </p:spPr>
      </p:pic>
      <p:pic>
        <p:nvPicPr>
          <p:cNvPr id="126" name="object 126"/>
          <p:cNvPicPr/>
          <p:nvPr/>
        </p:nvPicPr>
        <p:blipFill>
          <a:blip r:embed="rId79" cstate="print"/>
          <a:stretch>
            <a:fillRect/>
          </a:stretch>
        </p:blipFill>
        <p:spPr>
          <a:xfrm>
            <a:off x="2877096" y="1317777"/>
            <a:ext cx="544956" cy="118757"/>
          </a:xfrm>
          <a:prstGeom prst="rect">
            <a:avLst/>
          </a:prstGeom>
        </p:spPr>
      </p:pic>
      <p:pic>
        <p:nvPicPr>
          <p:cNvPr id="127" name="object 127"/>
          <p:cNvPicPr/>
          <p:nvPr/>
        </p:nvPicPr>
        <p:blipFill>
          <a:blip r:embed="rId80" cstate="print"/>
          <a:stretch>
            <a:fillRect/>
          </a:stretch>
        </p:blipFill>
        <p:spPr>
          <a:xfrm>
            <a:off x="3510305" y="1316240"/>
            <a:ext cx="3330727" cy="120294"/>
          </a:xfrm>
          <a:prstGeom prst="rect">
            <a:avLst/>
          </a:prstGeom>
        </p:spPr>
      </p:pic>
      <p:pic>
        <p:nvPicPr>
          <p:cNvPr id="128" name="object 128"/>
          <p:cNvPicPr/>
          <p:nvPr/>
        </p:nvPicPr>
        <p:blipFill>
          <a:blip r:embed="rId81" cstate="print"/>
          <a:stretch>
            <a:fillRect/>
          </a:stretch>
        </p:blipFill>
        <p:spPr>
          <a:xfrm>
            <a:off x="735266" y="1532432"/>
            <a:ext cx="2653296" cy="120256"/>
          </a:xfrm>
          <a:prstGeom prst="rect">
            <a:avLst/>
          </a:prstGeom>
        </p:spPr>
      </p:pic>
      <p:grpSp>
        <p:nvGrpSpPr>
          <p:cNvPr id="130" name="object 130"/>
          <p:cNvGrpSpPr/>
          <p:nvPr/>
        </p:nvGrpSpPr>
        <p:grpSpPr>
          <a:xfrm>
            <a:off x="5137645" y="1533918"/>
            <a:ext cx="1772285" cy="119380"/>
            <a:chOff x="5137645" y="1533918"/>
            <a:chExt cx="1772285" cy="119380"/>
          </a:xfrm>
        </p:grpSpPr>
        <p:pic>
          <p:nvPicPr>
            <p:cNvPr id="131" name="object 131"/>
            <p:cNvPicPr/>
            <p:nvPr/>
          </p:nvPicPr>
          <p:blipFill>
            <a:blip r:embed="rId82" cstate="print"/>
            <a:stretch>
              <a:fillRect/>
            </a:stretch>
          </p:blipFill>
          <p:spPr>
            <a:xfrm>
              <a:off x="5137645" y="1533918"/>
              <a:ext cx="1640979" cy="118770"/>
            </a:xfrm>
            <a:prstGeom prst="rect">
              <a:avLst/>
            </a:prstGeom>
          </p:spPr>
        </p:pic>
        <p:sp>
          <p:nvSpPr>
            <p:cNvPr id="132" name="object 132"/>
            <p:cNvSpPr/>
            <p:nvPr/>
          </p:nvSpPr>
          <p:spPr>
            <a:xfrm>
              <a:off x="6792315" y="1585709"/>
              <a:ext cx="117475" cy="10795"/>
            </a:xfrm>
            <a:custGeom>
              <a:avLst/>
              <a:gdLst/>
              <a:ahLst/>
              <a:cxnLst/>
              <a:rect l="l" t="t" r="r" b="b"/>
              <a:pathLst>
                <a:path w="117475" h="10794">
                  <a:moveTo>
                    <a:pt x="117233" y="10617"/>
                  </a:moveTo>
                  <a:lnTo>
                    <a:pt x="0" y="10617"/>
                  </a:lnTo>
                  <a:lnTo>
                    <a:pt x="0" y="0"/>
                  </a:lnTo>
                  <a:lnTo>
                    <a:pt x="117233" y="0"/>
                  </a:lnTo>
                  <a:lnTo>
                    <a:pt x="117233" y="10617"/>
                  </a:lnTo>
                  <a:close/>
                </a:path>
              </a:pathLst>
            </a:custGeom>
            <a:solidFill>
              <a:srgbClr val="4D4D4F"/>
            </a:solidFill>
          </p:spPr>
          <p:txBody>
            <a:bodyPr wrap="square" lIns="0" tIns="0" rIns="0" bIns="0" rtlCol="0"/>
            <a:lstStyle/>
            <a:p>
              <a:endParaRPr/>
            </a:p>
          </p:txBody>
        </p:sp>
      </p:grpSp>
      <p:pic>
        <p:nvPicPr>
          <p:cNvPr id="133" name="object 133"/>
          <p:cNvPicPr/>
          <p:nvPr/>
        </p:nvPicPr>
        <p:blipFill>
          <a:blip r:embed="rId83" cstate="print"/>
          <a:stretch>
            <a:fillRect/>
          </a:stretch>
        </p:blipFill>
        <p:spPr>
          <a:xfrm>
            <a:off x="733717" y="1748586"/>
            <a:ext cx="1051877" cy="118706"/>
          </a:xfrm>
          <a:prstGeom prst="rect">
            <a:avLst/>
          </a:prstGeom>
        </p:spPr>
      </p:pic>
      <p:pic>
        <p:nvPicPr>
          <p:cNvPr id="134" name="object 134"/>
          <p:cNvPicPr/>
          <p:nvPr/>
        </p:nvPicPr>
        <p:blipFill>
          <a:blip r:embed="rId84" cstate="print"/>
          <a:stretch>
            <a:fillRect/>
          </a:stretch>
        </p:blipFill>
        <p:spPr>
          <a:xfrm>
            <a:off x="858545" y="1963241"/>
            <a:ext cx="5965774" cy="120256"/>
          </a:xfrm>
          <a:prstGeom prst="rect">
            <a:avLst/>
          </a:prstGeom>
        </p:spPr>
      </p:pic>
      <p:pic>
        <p:nvPicPr>
          <p:cNvPr id="135" name="object 135"/>
          <p:cNvPicPr/>
          <p:nvPr/>
        </p:nvPicPr>
        <p:blipFill>
          <a:blip r:embed="rId85" cstate="print"/>
          <a:stretch>
            <a:fillRect/>
          </a:stretch>
        </p:blipFill>
        <p:spPr>
          <a:xfrm>
            <a:off x="738289" y="2179383"/>
            <a:ext cx="3099346" cy="118719"/>
          </a:xfrm>
          <a:prstGeom prst="rect">
            <a:avLst/>
          </a:prstGeom>
        </p:spPr>
      </p:pic>
      <p:pic>
        <p:nvPicPr>
          <p:cNvPr id="136" name="object 136"/>
          <p:cNvPicPr/>
          <p:nvPr/>
        </p:nvPicPr>
        <p:blipFill>
          <a:blip r:embed="rId86" cstate="print"/>
          <a:stretch>
            <a:fillRect/>
          </a:stretch>
        </p:blipFill>
        <p:spPr>
          <a:xfrm>
            <a:off x="3924401" y="2179383"/>
            <a:ext cx="487108" cy="115697"/>
          </a:xfrm>
          <a:prstGeom prst="rect">
            <a:avLst/>
          </a:prstGeom>
        </p:spPr>
      </p:pic>
      <p:grpSp>
        <p:nvGrpSpPr>
          <p:cNvPr id="137" name="object 137"/>
          <p:cNvGrpSpPr/>
          <p:nvPr/>
        </p:nvGrpSpPr>
        <p:grpSpPr>
          <a:xfrm>
            <a:off x="4464799" y="2183955"/>
            <a:ext cx="262255" cy="113030"/>
            <a:chOff x="4464799" y="2183955"/>
            <a:chExt cx="262255" cy="113030"/>
          </a:xfrm>
        </p:grpSpPr>
        <p:pic>
          <p:nvPicPr>
            <p:cNvPr id="138" name="object 138"/>
            <p:cNvPicPr/>
            <p:nvPr/>
          </p:nvPicPr>
          <p:blipFill>
            <a:blip r:embed="rId87" cstate="print"/>
            <a:stretch>
              <a:fillRect/>
            </a:stretch>
          </p:blipFill>
          <p:spPr>
            <a:xfrm>
              <a:off x="4464799" y="2183955"/>
              <a:ext cx="76098" cy="112661"/>
            </a:xfrm>
            <a:prstGeom prst="rect">
              <a:avLst/>
            </a:prstGeom>
          </p:spPr>
        </p:pic>
        <p:pic>
          <p:nvPicPr>
            <p:cNvPr id="139" name="object 139"/>
            <p:cNvPicPr/>
            <p:nvPr/>
          </p:nvPicPr>
          <p:blipFill>
            <a:blip r:embed="rId88" cstate="print"/>
            <a:stretch>
              <a:fillRect/>
            </a:stretch>
          </p:blipFill>
          <p:spPr>
            <a:xfrm>
              <a:off x="4565256" y="2185491"/>
              <a:ext cx="161378" cy="108051"/>
            </a:xfrm>
            <a:prstGeom prst="rect">
              <a:avLst/>
            </a:prstGeom>
          </p:spPr>
        </p:pic>
      </p:grpSp>
      <p:pic>
        <p:nvPicPr>
          <p:cNvPr id="140" name="object 140"/>
          <p:cNvPicPr/>
          <p:nvPr/>
        </p:nvPicPr>
        <p:blipFill>
          <a:blip r:embed="rId89" cstate="print"/>
          <a:stretch>
            <a:fillRect/>
          </a:stretch>
        </p:blipFill>
        <p:spPr>
          <a:xfrm>
            <a:off x="4811864" y="2179383"/>
            <a:ext cx="2030704" cy="118719"/>
          </a:xfrm>
          <a:prstGeom prst="rect">
            <a:avLst/>
          </a:prstGeom>
        </p:spPr>
      </p:pic>
      <p:pic>
        <p:nvPicPr>
          <p:cNvPr id="141" name="object 141"/>
          <p:cNvPicPr/>
          <p:nvPr/>
        </p:nvPicPr>
        <p:blipFill>
          <a:blip r:embed="rId90" cstate="print"/>
          <a:stretch>
            <a:fillRect/>
          </a:stretch>
        </p:blipFill>
        <p:spPr>
          <a:xfrm>
            <a:off x="742848" y="2394000"/>
            <a:ext cx="2198141" cy="120307"/>
          </a:xfrm>
          <a:prstGeom prst="rect">
            <a:avLst/>
          </a:prstGeom>
        </p:spPr>
      </p:pic>
      <p:pic>
        <p:nvPicPr>
          <p:cNvPr id="142" name="object 142"/>
          <p:cNvPicPr/>
          <p:nvPr/>
        </p:nvPicPr>
        <p:blipFill>
          <a:blip r:embed="rId91" cstate="print"/>
          <a:stretch>
            <a:fillRect/>
          </a:stretch>
        </p:blipFill>
        <p:spPr>
          <a:xfrm>
            <a:off x="3027756" y="2395537"/>
            <a:ext cx="1698878" cy="118770"/>
          </a:xfrm>
          <a:prstGeom prst="rect">
            <a:avLst/>
          </a:prstGeom>
        </p:spPr>
      </p:pic>
      <p:pic>
        <p:nvPicPr>
          <p:cNvPr id="143" name="object 143"/>
          <p:cNvPicPr/>
          <p:nvPr/>
        </p:nvPicPr>
        <p:blipFill>
          <a:blip r:embed="rId92" cstate="print"/>
          <a:stretch>
            <a:fillRect/>
          </a:stretch>
        </p:blipFill>
        <p:spPr>
          <a:xfrm>
            <a:off x="4811864" y="2394000"/>
            <a:ext cx="2030704" cy="120307"/>
          </a:xfrm>
          <a:prstGeom prst="rect">
            <a:avLst/>
          </a:prstGeom>
        </p:spPr>
      </p:pic>
      <p:pic>
        <p:nvPicPr>
          <p:cNvPr id="144" name="object 144"/>
          <p:cNvPicPr/>
          <p:nvPr/>
        </p:nvPicPr>
        <p:blipFill>
          <a:blip r:embed="rId93" cstate="print"/>
          <a:stretch>
            <a:fillRect/>
          </a:stretch>
        </p:blipFill>
        <p:spPr>
          <a:xfrm>
            <a:off x="733717" y="2611691"/>
            <a:ext cx="1566418" cy="118757"/>
          </a:xfrm>
          <a:prstGeom prst="rect">
            <a:avLst/>
          </a:prstGeom>
        </p:spPr>
      </p:pic>
      <p:grpSp>
        <p:nvGrpSpPr>
          <p:cNvPr id="145" name="object 145"/>
          <p:cNvGrpSpPr/>
          <p:nvPr/>
        </p:nvGrpSpPr>
        <p:grpSpPr>
          <a:xfrm>
            <a:off x="2382342" y="2611691"/>
            <a:ext cx="422275" cy="119380"/>
            <a:chOff x="2382342" y="2611691"/>
            <a:chExt cx="422275" cy="119380"/>
          </a:xfrm>
        </p:grpSpPr>
        <p:pic>
          <p:nvPicPr>
            <p:cNvPr id="146" name="object 146"/>
            <p:cNvPicPr/>
            <p:nvPr/>
          </p:nvPicPr>
          <p:blipFill>
            <a:blip r:embed="rId94" cstate="print"/>
            <a:stretch>
              <a:fillRect/>
            </a:stretch>
          </p:blipFill>
          <p:spPr>
            <a:xfrm>
              <a:off x="2382342" y="2611691"/>
              <a:ext cx="243585" cy="118757"/>
            </a:xfrm>
            <a:prstGeom prst="rect">
              <a:avLst/>
            </a:prstGeom>
          </p:spPr>
        </p:pic>
        <p:pic>
          <p:nvPicPr>
            <p:cNvPr id="147" name="object 147"/>
            <p:cNvPicPr/>
            <p:nvPr/>
          </p:nvPicPr>
          <p:blipFill>
            <a:blip r:embed="rId95" cstate="print"/>
            <a:stretch>
              <a:fillRect/>
            </a:stretch>
          </p:blipFill>
          <p:spPr>
            <a:xfrm>
              <a:off x="2645663" y="2617787"/>
              <a:ext cx="102006" cy="106565"/>
            </a:xfrm>
            <a:prstGeom prst="rect">
              <a:avLst/>
            </a:prstGeom>
          </p:spPr>
        </p:pic>
        <p:sp>
          <p:nvSpPr>
            <p:cNvPr id="148" name="object 148"/>
            <p:cNvSpPr/>
            <p:nvPr/>
          </p:nvSpPr>
          <p:spPr>
            <a:xfrm>
              <a:off x="2767456" y="2687840"/>
              <a:ext cx="36830" cy="38100"/>
            </a:xfrm>
            <a:custGeom>
              <a:avLst/>
              <a:gdLst/>
              <a:ahLst/>
              <a:cxnLst/>
              <a:rect l="l" t="t" r="r" b="b"/>
              <a:pathLst>
                <a:path w="36830" h="38100">
                  <a:moveTo>
                    <a:pt x="32004" y="38049"/>
                  </a:moveTo>
                  <a:lnTo>
                    <a:pt x="25895" y="38049"/>
                  </a:lnTo>
                  <a:lnTo>
                    <a:pt x="24358" y="34975"/>
                  </a:lnTo>
                  <a:lnTo>
                    <a:pt x="21336" y="31940"/>
                  </a:lnTo>
                  <a:lnTo>
                    <a:pt x="1536" y="9118"/>
                  </a:lnTo>
                  <a:lnTo>
                    <a:pt x="0" y="7581"/>
                  </a:lnTo>
                  <a:lnTo>
                    <a:pt x="0" y="3022"/>
                  </a:lnTo>
                  <a:lnTo>
                    <a:pt x="3073" y="0"/>
                  </a:lnTo>
                  <a:lnTo>
                    <a:pt x="10668" y="0"/>
                  </a:lnTo>
                  <a:lnTo>
                    <a:pt x="21336" y="10617"/>
                  </a:lnTo>
                  <a:lnTo>
                    <a:pt x="33489" y="24358"/>
                  </a:lnTo>
                  <a:lnTo>
                    <a:pt x="36563" y="28917"/>
                  </a:lnTo>
                  <a:lnTo>
                    <a:pt x="36563" y="34975"/>
                  </a:lnTo>
                  <a:lnTo>
                    <a:pt x="32004" y="38049"/>
                  </a:lnTo>
                  <a:close/>
                </a:path>
              </a:pathLst>
            </a:custGeom>
            <a:solidFill>
              <a:srgbClr val="4D4D4F"/>
            </a:solidFill>
          </p:spPr>
          <p:txBody>
            <a:bodyPr wrap="square" lIns="0" tIns="0" rIns="0" bIns="0" rtlCol="0"/>
            <a:lstStyle/>
            <a:p>
              <a:endParaRPr/>
            </a:p>
          </p:txBody>
        </p:sp>
      </p:grpSp>
      <p:pic>
        <p:nvPicPr>
          <p:cNvPr id="149" name="object 149"/>
          <p:cNvPicPr/>
          <p:nvPr/>
        </p:nvPicPr>
        <p:blipFill>
          <a:blip r:embed="rId96" cstate="print"/>
          <a:stretch>
            <a:fillRect/>
          </a:stretch>
        </p:blipFill>
        <p:spPr>
          <a:xfrm>
            <a:off x="2889250" y="2610192"/>
            <a:ext cx="3749332" cy="121742"/>
          </a:xfrm>
          <a:prstGeom prst="rect">
            <a:avLst/>
          </a:prstGeom>
        </p:spPr>
      </p:pic>
      <p:pic>
        <p:nvPicPr>
          <p:cNvPr id="150" name="object 150"/>
          <p:cNvPicPr/>
          <p:nvPr/>
        </p:nvPicPr>
        <p:blipFill>
          <a:blip r:embed="rId97" cstate="print"/>
          <a:stretch>
            <a:fillRect/>
          </a:stretch>
        </p:blipFill>
        <p:spPr>
          <a:xfrm>
            <a:off x="6723812" y="2611691"/>
            <a:ext cx="117221" cy="117221"/>
          </a:xfrm>
          <a:prstGeom prst="rect">
            <a:avLst/>
          </a:prstGeom>
        </p:spPr>
      </p:pic>
      <p:pic>
        <p:nvPicPr>
          <p:cNvPr id="151" name="object 151"/>
          <p:cNvPicPr/>
          <p:nvPr/>
        </p:nvPicPr>
        <p:blipFill>
          <a:blip r:embed="rId98" cstate="print"/>
          <a:stretch>
            <a:fillRect/>
          </a:stretch>
        </p:blipFill>
        <p:spPr>
          <a:xfrm>
            <a:off x="732180" y="2827883"/>
            <a:ext cx="173583" cy="114147"/>
          </a:xfrm>
          <a:prstGeom prst="rect">
            <a:avLst/>
          </a:prstGeom>
        </p:spPr>
      </p:pic>
      <p:pic>
        <p:nvPicPr>
          <p:cNvPr id="152" name="object 152"/>
          <p:cNvPicPr/>
          <p:nvPr/>
        </p:nvPicPr>
        <p:blipFill>
          <a:blip r:embed="rId99" cstate="print"/>
          <a:stretch>
            <a:fillRect/>
          </a:stretch>
        </p:blipFill>
        <p:spPr>
          <a:xfrm>
            <a:off x="952944" y="2826346"/>
            <a:ext cx="2024608" cy="123278"/>
          </a:xfrm>
          <a:prstGeom prst="rect">
            <a:avLst/>
          </a:prstGeom>
        </p:spPr>
      </p:pic>
      <p:pic>
        <p:nvPicPr>
          <p:cNvPr id="153" name="object 153"/>
          <p:cNvPicPr/>
          <p:nvPr/>
        </p:nvPicPr>
        <p:blipFill>
          <a:blip r:embed="rId100" cstate="print"/>
          <a:stretch>
            <a:fillRect/>
          </a:stretch>
        </p:blipFill>
        <p:spPr>
          <a:xfrm>
            <a:off x="3024733" y="2826346"/>
            <a:ext cx="3874147" cy="123278"/>
          </a:xfrm>
          <a:prstGeom prst="rect">
            <a:avLst/>
          </a:prstGeom>
        </p:spPr>
      </p:pic>
      <p:pic>
        <p:nvPicPr>
          <p:cNvPr id="154" name="object 154"/>
          <p:cNvPicPr/>
          <p:nvPr/>
        </p:nvPicPr>
        <p:blipFill>
          <a:blip r:embed="rId101" cstate="print"/>
          <a:stretch>
            <a:fillRect/>
          </a:stretch>
        </p:blipFill>
        <p:spPr>
          <a:xfrm>
            <a:off x="736803" y="3045574"/>
            <a:ext cx="162864" cy="111125"/>
          </a:xfrm>
          <a:prstGeom prst="rect">
            <a:avLst/>
          </a:prstGeom>
        </p:spPr>
      </p:pic>
      <p:pic>
        <p:nvPicPr>
          <p:cNvPr id="155" name="object 155"/>
          <p:cNvPicPr/>
          <p:nvPr/>
        </p:nvPicPr>
        <p:blipFill>
          <a:blip r:embed="rId102" cstate="print"/>
          <a:stretch>
            <a:fillRect/>
          </a:stretch>
        </p:blipFill>
        <p:spPr>
          <a:xfrm>
            <a:off x="990993" y="3041002"/>
            <a:ext cx="3766045" cy="121742"/>
          </a:xfrm>
          <a:prstGeom prst="rect">
            <a:avLst/>
          </a:prstGeom>
        </p:spPr>
      </p:pic>
      <p:pic>
        <p:nvPicPr>
          <p:cNvPr id="156" name="object 156"/>
          <p:cNvPicPr/>
          <p:nvPr/>
        </p:nvPicPr>
        <p:blipFill>
          <a:blip r:embed="rId103" cstate="print"/>
          <a:stretch>
            <a:fillRect/>
          </a:stretch>
        </p:blipFill>
        <p:spPr>
          <a:xfrm>
            <a:off x="860082" y="3260178"/>
            <a:ext cx="1318260" cy="117233"/>
          </a:xfrm>
          <a:prstGeom prst="rect">
            <a:avLst/>
          </a:prstGeom>
        </p:spPr>
      </p:pic>
      <p:pic>
        <p:nvPicPr>
          <p:cNvPr id="157" name="object 157"/>
          <p:cNvPicPr/>
          <p:nvPr/>
        </p:nvPicPr>
        <p:blipFill>
          <a:blip r:embed="rId104" cstate="print"/>
          <a:stretch>
            <a:fillRect/>
          </a:stretch>
        </p:blipFill>
        <p:spPr>
          <a:xfrm>
            <a:off x="2262085" y="3260178"/>
            <a:ext cx="681977" cy="117233"/>
          </a:xfrm>
          <a:prstGeom prst="rect">
            <a:avLst/>
          </a:prstGeom>
        </p:spPr>
      </p:pic>
      <p:pic>
        <p:nvPicPr>
          <p:cNvPr id="158" name="object 158"/>
          <p:cNvPicPr/>
          <p:nvPr/>
        </p:nvPicPr>
        <p:blipFill>
          <a:blip r:embed="rId105" cstate="print"/>
          <a:stretch>
            <a:fillRect/>
          </a:stretch>
        </p:blipFill>
        <p:spPr>
          <a:xfrm>
            <a:off x="3029292" y="3260178"/>
            <a:ext cx="1956104" cy="117233"/>
          </a:xfrm>
          <a:prstGeom prst="rect">
            <a:avLst/>
          </a:prstGeom>
        </p:spPr>
      </p:pic>
      <p:grpSp>
        <p:nvGrpSpPr>
          <p:cNvPr id="159" name="object 159"/>
          <p:cNvGrpSpPr/>
          <p:nvPr/>
        </p:nvGrpSpPr>
        <p:grpSpPr>
          <a:xfrm>
            <a:off x="5084368" y="3257156"/>
            <a:ext cx="1758314" cy="120650"/>
            <a:chOff x="5084368" y="3257156"/>
            <a:chExt cx="1758314" cy="120650"/>
          </a:xfrm>
        </p:grpSpPr>
        <p:pic>
          <p:nvPicPr>
            <p:cNvPr id="160" name="object 160"/>
            <p:cNvPicPr/>
            <p:nvPr/>
          </p:nvPicPr>
          <p:blipFill>
            <a:blip r:embed="rId106" cstate="print"/>
            <a:stretch>
              <a:fillRect/>
            </a:stretch>
          </p:blipFill>
          <p:spPr>
            <a:xfrm>
              <a:off x="5084368" y="3257156"/>
              <a:ext cx="1444625" cy="120256"/>
            </a:xfrm>
            <a:prstGeom prst="rect">
              <a:avLst/>
            </a:prstGeom>
          </p:spPr>
        </p:pic>
        <p:sp>
          <p:nvSpPr>
            <p:cNvPr id="161" name="object 161"/>
            <p:cNvSpPr/>
            <p:nvPr/>
          </p:nvSpPr>
          <p:spPr>
            <a:xfrm>
              <a:off x="6539649" y="3260089"/>
              <a:ext cx="40005" cy="116839"/>
            </a:xfrm>
            <a:custGeom>
              <a:avLst/>
              <a:gdLst/>
              <a:ahLst/>
              <a:cxnLst/>
              <a:rect l="l" t="t" r="r" b="b"/>
              <a:pathLst>
                <a:path w="40004" h="116839">
                  <a:moveTo>
                    <a:pt x="39547" y="0"/>
                  </a:moveTo>
                  <a:lnTo>
                    <a:pt x="27393" y="0"/>
                  </a:lnTo>
                  <a:lnTo>
                    <a:pt x="27393" y="106680"/>
                  </a:lnTo>
                  <a:lnTo>
                    <a:pt x="850" y="106680"/>
                  </a:lnTo>
                  <a:lnTo>
                    <a:pt x="850" y="109220"/>
                  </a:lnTo>
                  <a:lnTo>
                    <a:pt x="0" y="109220"/>
                  </a:lnTo>
                  <a:lnTo>
                    <a:pt x="0" y="114300"/>
                  </a:lnTo>
                  <a:lnTo>
                    <a:pt x="635" y="114300"/>
                  </a:lnTo>
                  <a:lnTo>
                    <a:pt x="635" y="116840"/>
                  </a:lnTo>
                  <a:lnTo>
                    <a:pt x="37617" y="116840"/>
                  </a:lnTo>
                  <a:lnTo>
                    <a:pt x="37617" y="114300"/>
                  </a:lnTo>
                  <a:lnTo>
                    <a:pt x="39547" y="114300"/>
                  </a:lnTo>
                  <a:lnTo>
                    <a:pt x="39547" y="109220"/>
                  </a:lnTo>
                  <a:lnTo>
                    <a:pt x="39547" y="106680"/>
                  </a:lnTo>
                  <a:lnTo>
                    <a:pt x="39547" y="0"/>
                  </a:lnTo>
                  <a:close/>
                </a:path>
              </a:pathLst>
            </a:custGeom>
            <a:solidFill>
              <a:srgbClr val="4D4D4F"/>
            </a:solidFill>
          </p:spPr>
          <p:txBody>
            <a:bodyPr wrap="square" lIns="0" tIns="0" rIns="0" bIns="0" rtlCol="0"/>
            <a:lstStyle/>
            <a:p>
              <a:endParaRPr/>
            </a:p>
          </p:txBody>
        </p:sp>
        <p:pic>
          <p:nvPicPr>
            <p:cNvPr id="162" name="object 162"/>
            <p:cNvPicPr/>
            <p:nvPr/>
          </p:nvPicPr>
          <p:blipFill>
            <a:blip r:embed="rId107" cstate="print"/>
            <a:stretch>
              <a:fillRect/>
            </a:stretch>
          </p:blipFill>
          <p:spPr>
            <a:xfrm>
              <a:off x="6608114" y="3261715"/>
              <a:ext cx="234454" cy="111125"/>
            </a:xfrm>
            <a:prstGeom prst="rect">
              <a:avLst/>
            </a:prstGeom>
          </p:spPr>
        </p:pic>
      </p:grpSp>
      <p:grpSp>
        <p:nvGrpSpPr>
          <p:cNvPr id="163" name="object 163"/>
          <p:cNvGrpSpPr/>
          <p:nvPr/>
        </p:nvGrpSpPr>
        <p:grpSpPr>
          <a:xfrm>
            <a:off x="736803" y="3477869"/>
            <a:ext cx="420370" cy="111125"/>
            <a:chOff x="736803" y="3477869"/>
            <a:chExt cx="420370" cy="111125"/>
          </a:xfrm>
        </p:grpSpPr>
        <p:pic>
          <p:nvPicPr>
            <p:cNvPr id="164" name="object 164"/>
            <p:cNvPicPr/>
            <p:nvPr/>
          </p:nvPicPr>
          <p:blipFill>
            <a:blip r:embed="rId108" cstate="print"/>
            <a:stretch>
              <a:fillRect/>
            </a:stretch>
          </p:blipFill>
          <p:spPr>
            <a:xfrm>
              <a:off x="736803" y="3477869"/>
              <a:ext cx="109588" cy="109588"/>
            </a:xfrm>
            <a:prstGeom prst="rect">
              <a:avLst/>
            </a:prstGeom>
          </p:spPr>
        </p:pic>
        <p:pic>
          <p:nvPicPr>
            <p:cNvPr id="165" name="object 165"/>
            <p:cNvPicPr/>
            <p:nvPr/>
          </p:nvPicPr>
          <p:blipFill>
            <a:blip r:embed="rId109" cstate="print"/>
            <a:stretch>
              <a:fillRect/>
            </a:stretch>
          </p:blipFill>
          <p:spPr>
            <a:xfrm>
              <a:off x="873772" y="3479406"/>
              <a:ext cx="95897" cy="108051"/>
            </a:xfrm>
            <a:prstGeom prst="rect">
              <a:avLst/>
            </a:prstGeom>
          </p:spPr>
        </p:pic>
        <p:pic>
          <p:nvPicPr>
            <p:cNvPr id="166" name="object 166"/>
            <p:cNvPicPr/>
            <p:nvPr/>
          </p:nvPicPr>
          <p:blipFill>
            <a:blip r:embed="rId110" cstate="print"/>
            <a:stretch>
              <a:fillRect/>
            </a:stretch>
          </p:blipFill>
          <p:spPr>
            <a:xfrm>
              <a:off x="1004803" y="3479406"/>
              <a:ext cx="94292" cy="108051"/>
            </a:xfrm>
            <a:prstGeom prst="rect">
              <a:avLst/>
            </a:prstGeom>
          </p:spPr>
        </p:pic>
        <p:sp>
          <p:nvSpPr>
            <p:cNvPr id="167" name="object 167"/>
            <p:cNvSpPr/>
            <p:nvPr/>
          </p:nvSpPr>
          <p:spPr>
            <a:xfrm>
              <a:off x="1120381" y="3550945"/>
              <a:ext cx="36830" cy="38100"/>
            </a:xfrm>
            <a:custGeom>
              <a:avLst/>
              <a:gdLst/>
              <a:ahLst/>
              <a:cxnLst/>
              <a:rect l="l" t="t" r="r" b="b"/>
              <a:pathLst>
                <a:path w="36830" h="38100">
                  <a:moveTo>
                    <a:pt x="31991" y="38049"/>
                  </a:moveTo>
                  <a:lnTo>
                    <a:pt x="25895" y="38049"/>
                  </a:lnTo>
                  <a:lnTo>
                    <a:pt x="24358" y="35013"/>
                  </a:lnTo>
                  <a:lnTo>
                    <a:pt x="21323" y="31940"/>
                  </a:lnTo>
                  <a:lnTo>
                    <a:pt x="16751" y="25621"/>
                  </a:lnTo>
                  <a:lnTo>
                    <a:pt x="12177" y="20164"/>
                  </a:lnTo>
                  <a:lnTo>
                    <a:pt x="7601" y="15274"/>
                  </a:lnTo>
                  <a:lnTo>
                    <a:pt x="3022" y="10655"/>
                  </a:lnTo>
                  <a:lnTo>
                    <a:pt x="1536" y="9118"/>
                  </a:lnTo>
                  <a:lnTo>
                    <a:pt x="0" y="7581"/>
                  </a:lnTo>
                  <a:lnTo>
                    <a:pt x="0" y="3022"/>
                  </a:lnTo>
                  <a:lnTo>
                    <a:pt x="3022" y="0"/>
                  </a:lnTo>
                  <a:lnTo>
                    <a:pt x="10668" y="0"/>
                  </a:lnTo>
                  <a:lnTo>
                    <a:pt x="21323" y="10655"/>
                  </a:lnTo>
                  <a:lnTo>
                    <a:pt x="33477" y="24358"/>
                  </a:lnTo>
                  <a:lnTo>
                    <a:pt x="36563" y="28917"/>
                  </a:lnTo>
                  <a:lnTo>
                    <a:pt x="36563" y="35013"/>
                  </a:lnTo>
                  <a:lnTo>
                    <a:pt x="31991" y="38049"/>
                  </a:lnTo>
                  <a:close/>
                </a:path>
              </a:pathLst>
            </a:custGeom>
            <a:solidFill>
              <a:srgbClr val="4D4D4F"/>
            </a:solidFill>
          </p:spPr>
          <p:txBody>
            <a:bodyPr wrap="square" lIns="0" tIns="0" rIns="0" bIns="0" rtlCol="0"/>
            <a:lstStyle/>
            <a:p>
              <a:endParaRPr/>
            </a:p>
          </p:txBody>
        </p:sp>
      </p:grpSp>
      <p:grpSp>
        <p:nvGrpSpPr>
          <p:cNvPr id="168" name="object 168"/>
          <p:cNvGrpSpPr/>
          <p:nvPr/>
        </p:nvGrpSpPr>
        <p:grpSpPr>
          <a:xfrm>
            <a:off x="1243711" y="3473297"/>
            <a:ext cx="2335530" cy="120650"/>
            <a:chOff x="1243711" y="3473297"/>
            <a:chExt cx="2335530" cy="120650"/>
          </a:xfrm>
        </p:grpSpPr>
        <p:pic>
          <p:nvPicPr>
            <p:cNvPr id="169" name="object 169"/>
            <p:cNvPicPr/>
            <p:nvPr/>
          </p:nvPicPr>
          <p:blipFill>
            <a:blip r:embed="rId111" cstate="print"/>
            <a:stretch>
              <a:fillRect/>
            </a:stretch>
          </p:blipFill>
          <p:spPr>
            <a:xfrm>
              <a:off x="1243711" y="3473297"/>
              <a:ext cx="2020036" cy="120256"/>
            </a:xfrm>
            <a:prstGeom prst="rect">
              <a:avLst/>
            </a:prstGeom>
          </p:spPr>
        </p:pic>
        <p:pic>
          <p:nvPicPr>
            <p:cNvPr id="170" name="object 170"/>
            <p:cNvPicPr/>
            <p:nvPr/>
          </p:nvPicPr>
          <p:blipFill>
            <a:blip r:embed="rId112" cstate="print"/>
            <a:stretch>
              <a:fillRect/>
            </a:stretch>
          </p:blipFill>
          <p:spPr>
            <a:xfrm>
              <a:off x="3283496" y="3474833"/>
              <a:ext cx="295325" cy="117182"/>
            </a:xfrm>
            <a:prstGeom prst="rect">
              <a:avLst/>
            </a:prstGeom>
          </p:spPr>
        </p:pic>
      </p:grpSp>
      <p:pic>
        <p:nvPicPr>
          <p:cNvPr id="171" name="object 171"/>
          <p:cNvPicPr/>
          <p:nvPr/>
        </p:nvPicPr>
        <p:blipFill>
          <a:blip r:embed="rId113" cstate="print"/>
          <a:stretch>
            <a:fillRect/>
          </a:stretch>
        </p:blipFill>
        <p:spPr>
          <a:xfrm>
            <a:off x="3664102" y="3473297"/>
            <a:ext cx="2592387" cy="120256"/>
          </a:xfrm>
          <a:prstGeom prst="rect">
            <a:avLst/>
          </a:prstGeom>
        </p:spPr>
      </p:pic>
      <p:grpSp>
        <p:nvGrpSpPr>
          <p:cNvPr id="172" name="object 172"/>
          <p:cNvGrpSpPr/>
          <p:nvPr/>
        </p:nvGrpSpPr>
        <p:grpSpPr>
          <a:xfrm>
            <a:off x="6340221" y="3476332"/>
            <a:ext cx="493395" cy="117475"/>
            <a:chOff x="6340221" y="3476332"/>
            <a:chExt cx="493395" cy="117475"/>
          </a:xfrm>
        </p:grpSpPr>
        <p:pic>
          <p:nvPicPr>
            <p:cNvPr id="173" name="object 173"/>
            <p:cNvPicPr/>
            <p:nvPr/>
          </p:nvPicPr>
          <p:blipFill>
            <a:blip r:embed="rId114" cstate="print"/>
            <a:stretch>
              <a:fillRect/>
            </a:stretch>
          </p:blipFill>
          <p:spPr>
            <a:xfrm>
              <a:off x="6340221" y="3476332"/>
              <a:ext cx="115696" cy="117221"/>
            </a:xfrm>
            <a:prstGeom prst="rect">
              <a:avLst/>
            </a:prstGeom>
          </p:spPr>
        </p:pic>
        <p:pic>
          <p:nvPicPr>
            <p:cNvPr id="174" name="object 174"/>
            <p:cNvPicPr/>
            <p:nvPr/>
          </p:nvPicPr>
          <p:blipFill>
            <a:blip r:embed="rId115" cstate="print"/>
            <a:stretch>
              <a:fillRect/>
            </a:stretch>
          </p:blipFill>
          <p:spPr>
            <a:xfrm>
              <a:off x="6478740" y="3479406"/>
              <a:ext cx="95897" cy="111125"/>
            </a:xfrm>
            <a:prstGeom prst="rect">
              <a:avLst/>
            </a:prstGeom>
          </p:spPr>
        </p:pic>
        <p:pic>
          <p:nvPicPr>
            <p:cNvPr id="175" name="object 175"/>
            <p:cNvPicPr/>
            <p:nvPr/>
          </p:nvPicPr>
          <p:blipFill>
            <a:blip r:embed="rId116" cstate="print"/>
            <a:stretch>
              <a:fillRect/>
            </a:stretch>
          </p:blipFill>
          <p:spPr>
            <a:xfrm>
              <a:off x="6606629" y="3485502"/>
              <a:ext cx="101993" cy="100457"/>
            </a:xfrm>
            <a:prstGeom prst="rect">
              <a:avLst/>
            </a:prstGeom>
          </p:spPr>
        </p:pic>
        <p:pic>
          <p:nvPicPr>
            <p:cNvPr id="176" name="object 176"/>
            <p:cNvPicPr/>
            <p:nvPr/>
          </p:nvPicPr>
          <p:blipFill>
            <a:blip r:embed="rId117" cstate="print"/>
            <a:stretch>
              <a:fillRect/>
            </a:stretch>
          </p:blipFill>
          <p:spPr>
            <a:xfrm>
              <a:off x="6732981" y="3477869"/>
              <a:ext cx="100457" cy="109588"/>
            </a:xfrm>
            <a:prstGeom prst="rect">
              <a:avLst/>
            </a:prstGeom>
          </p:spPr>
        </p:pic>
      </p:grpSp>
      <p:pic>
        <p:nvPicPr>
          <p:cNvPr id="177" name="object 177"/>
          <p:cNvPicPr/>
          <p:nvPr/>
        </p:nvPicPr>
        <p:blipFill>
          <a:blip r:embed="rId118" cstate="print"/>
          <a:stretch>
            <a:fillRect/>
          </a:stretch>
        </p:blipFill>
        <p:spPr>
          <a:xfrm>
            <a:off x="736803" y="3690988"/>
            <a:ext cx="2336647" cy="118719"/>
          </a:xfrm>
          <a:prstGeom prst="rect">
            <a:avLst/>
          </a:prstGeom>
        </p:spPr>
      </p:pic>
      <p:grpSp>
        <p:nvGrpSpPr>
          <p:cNvPr id="178" name="object 178"/>
          <p:cNvGrpSpPr/>
          <p:nvPr/>
        </p:nvGrpSpPr>
        <p:grpSpPr>
          <a:xfrm>
            <a:off x="3154108" y="3689451"/>
            <a:ext cx="679450" cy="119380"/>
            <a:chOff x="3154108" y="3689451"/>
            <a:chExt cx="679450" cy="119380"/>
          </a:xfrm>
        </p:grpSpPr>
        <p:pic>
          <p:nvPicPr>
            <p:cNvPr id="179" name="object 179"/>
            <p:cNvPicPr/>
            <p:nvPr/>
          </p:nvPicPr>
          <p:blipFill>
            <a:blip r:embed="rId119" cstate="print"/>
            <a:stretch>
              <a:fillRect/>
            </a:stretch>
          </p:blipFill>
          <p:spPr>
            <a:xfrm>
              <a:off x="3154108" y="3689451"/>
              <a:ext cx="246608" cy="118757"/>
            </a:xfrm>
            <a:prstGeom prst="rect">
              <a:avLst/>
            </a:prstGeom>
          </p:spPr>
        </p:pic>
        <p:pic>
          <p:nvPicPr>
            <p:cNvPr id="180" name="object 180"/>
            <p:cNvPicPr/>
            <p:nvPr/>
          </p:nvPicPr>
          <p:blipFill>
            <a:blip r:embed="rId120" cstate="print"/>
            <a:stretch>
              <a:fillRect/>
            </a:stretch>
          </p:blipFill>
          <p:spPr>
            <a:xfrm>
              <a:off x="3420516" y="3695547"/>
              <a:ext cx="100457" cy="108102"/>
            </a:xfrm>
            <a:prstGeom prst="rect">
              <a:avLst/>
            </a:prstGeom>
          </p:spPr>
        </p:pic>
        <p:pic>
          <p:nvPicPr>
            <p:cNvPr id="181" name="object 181"/>
            <p:cNvPicPr/>
            <p:nvPr/>
          </p:nvPicPr>
          <p:blipFill>
            <a:blip r:embed="rId121" cstate="print"/>
            <a:stretch>
              <a:fillRect/>
            </a:stretch>
          </p:blipFill>
          <p:spPr>
            <a:xfrm>
              <a:off x="3543846" y="3692524"/>
              <a:ext cx="234403" cy="114147"/>
            </a:xfrm>
            <a:prstGeom prst="rect">
              <a:avLst/>
            </a:prstGeom>
          </p:spPr>
        </p:pic>
        <p:sp>
          <p:nvSpPr>
            <p:cNvPr id="182" name="object 182"/>
            <p:cNvSpPr/>
            <p:nvPr/>
          </p:nvSpPr>
          <p:spPr>
            <a:xfrm>
              <a:off x="3798049" y="3765600"/>
              <a:ext cx="35560" cy="38100"/>
            </a:xfrm>
            <a:custGeom>
              <a:avLst/>
              <a:gdLst/>
              <a:ahLst/>
              <a:cxnLst/>
              <a:rect l="l" t="t" r="r" b="b"/>
              <a:pathLst>
                <a:path w="35560" h="38100">
                  <a:moveTo>
                    <a:pt x="31940" y="38049"/>
                  </a:moveTo>
                  <a:lnTo>
                    <a:pt x="25895" y="38049"/>
                  </a:lnTo>
                  <a:lnTo>
                    <a:pt x="21323" y="33489"/>
                  </a:lnTo>
                  <a:lnTo>
                    <a:pt x="16726" y="27137"/>
                  </a:lnTo>
                  <a:lnTo>
                    <a:pt x="11987" y="21491"/>
                  </a:lnTo>
                  <a:lnTo>
                    <a:pt x="6969" y="16127"/>
                  </a:lnTo>
                  <a:lnTo>
                    <a:pt x="1536" y="10617"/>
                  </a:lnTo>
                  <a:lnTo>
                    <a:pt x="0" y="9131"/>
                  </a:lnTo>
                  <a:lnTo>
                    <a:pt x="0" y="3022"/>
                  </a:lnTo>
                  <a:lnTo>
                    <a:pt x="3022" y="0"/>
                  </a:lnTo>
                  <a:lnTo>
                    <a:pt x="10655" y="0"/>
                  </a:lnTo>
                  <a:lnTo>
                    <a:pt x="19786" y="12153"/>
                  </a:lnTo>
                  <a:lnTo>
                    <a:pt x="33477" y="24358"/>
                  </a:lnTo>
                  <a:lnTo>
                    <a:pt x="35013" y="28917"/>
                  </a:lnTo>
                  <a:lnTo>
                    <a:pt x="35013" y="36512"/>
                  </a:lnTo>
                  <a:lnTo>
                    <a:pt x="31940" y="38049"/>
                  </a:lnTo>
                  <a:close/>
                </a:path>
              </a:pathLst>
            </a:custGeom>
            <a:solidFill>
              <a:srgbClr val="4D4D4F"/>
            </a:solidFill>
          </p:spPr>
          <p:txBody>
            <a:bodyPr wrap="square" lIns="0" tIns="0" rIns="0" bIns="0" rtlCol="0"/>
            <a:lstStyle/>
            <a:p>
              <a:endParaRPr/>
            </a:p>
          </p:txBody>
        </p:sp>
      </p:grpSp>
      <p:pic>
        <p:nvPicPr>
          <p:cNvPr id="183" name="object 183"/>
          <p:cNvPicPr/>
          <p:nvPr/>
        </p:nvPicPr>
        <p:blipFill>
          <a:blip r:embed="rId122" cstate="print"/>
          <a:stretch>
            <a:fillRect/>
          </a:stretch>
        </p:blipFill>
        <p:spPr>
          <a:xfrm>
            <a:off x="3922864" y="3690988"/>
            <a:ext cx="2205774" cy="118719"/>
          </a:xfrm>
          <a:prstGeom prst="rect">
            <a:avLst/>
          </a:prstGeom>
        </p:spPr>
      </p:pic>
      <p:grpSp>
        <p:nvGrpSpPr>
          <p:cNvPr id="184" name="object 184"/>
          <p:cNvGrpSpPr/>
          <p:nvPr/>
        </p:nvGrpSpPr>
        <p:grpSpPr>
          <a:xfrm>
            <a:off x="6213868" y="3690988"/>
            <a:ext cx="370205" cy="118745"/>
            <a:chOff x="6213868" y="3690988"/>
            <a:chExt cx="370205" cy="118745"/>
          </a:xfrm>
        </p:grpSpPr>
        <p:pic>
          <p:nvPicPr>
            <p:cNvPr id="185" name="object 185"/>
            <p:cNvPicPr/>
            <p:nvPr/>
          </p:nvPicPr>
          <p:blipFill>
            <a:blip r:embed="rId123" cstate="print"/>
            <a:stretch>
              <a:fillRect/>
            </a:stretch>
          </p:blipFill>
          <p:spPr>
            <a:xfrm>
              <a:off x="6213868" y="3690988"/>
              <a:ext cx="237477" cy="118719"/>
            </a:xfrm>
            <a:prstGeom prst="rect">
              <a:avLst/>
            </a:prstGeom>
          </p:spPr>
        </p:pic>
        <p:pic>
          <p:nvPicPr>
            <p:cNvPr id="186" name="object 186"/>
            <p:cNvPicPr/>
            <p:nvPr/>
          </p:nvPicPr>
          <p:blipFill>
            <a:blip r:embed="rId124" cstate="print"/>
            <a:stretch>
              <a:fillRect/>
            </a:stretch>
          </p:blipFill>
          <p:spPr>
            <a:xfrm>
              <a:off x="6472631" y="3694010"/>
              <a:ext cx="111124" cy="111125"/>
            </a:xfrm>
            <a:prstGeom prst="rect">
              <a:avLst/>
            </a:prstGeom>
          </p:spPr>
        </p:pic>
      </p:grpSp>
      <p:grpSp>
        <p:nvGrpSpPr>
          <p:cNvPr id="187" name="object 187"/>
          <p:cNvGrpSpPr/>
          <p:nvPr/>
        </p:nvGrpSpPr>
        <p:grpSpPr>
          <a:xfrm>
            <a:off x="6632473" y="3694010"/>
            <a:ext cx="201295" cy="113030"/>
            <a:chOff x="6632473" y="3694010"/>
            <a:chExt cx="201295" cy="113030"/>
          </a:xfrm>
        </p:grpSpPr>
        <p:pic>
          <p:nvPicPr>
            <p:cNvPr id="188" name="object 188"/>
            <p:cNvPicPr/>
            <p:nvPr/>
          </p:nvPicPr>
          <p:blipFill>
            <a:blip r:embed="rId125" cstate="print"/>
            <a:stretch>
              <a:fillRect/>
            </a:stretch>
          </p:blipFill>
          <p:spPr>
            <a:xfrm>
              <a:off x="6632473" y="3694010"/>
              <a:ext cx="76149" cy="112661"/>
            </a:xfrm>
            <a:prstGeom prst="rect">
              <a:avLst/>
            </a:prstGeom>
          </p:spPr>
        </p:pic>
        <p:pic>
          <p:nvPicPr>
            <p:cNvPr id="189" name="object 189"/>
            <p:cNvPicPr/>
            <p:nvPr/>
          </p:nvPicPr>
          <p:blipFill>
            <a:blip r:embed="rId126" cstate="print"/>
            <a:stretch>
              <a:fillRect/>
            </a:stretch>
          </p:blipFill>
          <p:spPr>
            <a:xfrm>
              <a:off x="6731444" y="3701655"/>
              <a:ext cx="101993" cy="103479"/>
            </a:xfrm>
            <a:prstGeom prst="rect">
              <a:avLst/>
            </a:prstGeom>
          </p:spPr>
        </p:pic>
      </p:grpSp>
      <p:pic>
        <p:nvPicPr>
          <p:cNvPr id="190" name="object 190"/>
          <p:cNvPicPr/>
          <p:nvPr/>
        </p:nvPicPr>
        <p:blipFill>
          <a:blip r:embed="rId127" cstate="print"/>
          <a:stretch>
            <a:fillRect/>
          </a:stretch>
        </p:blipFill>
        <p:spPr>
          <a:xfrm>
            <a:off x="741362" y="3904106"/>
            <a:ext cx="1822107" cy="118719"/>
          </a:xfrm>
          <a:prstGeom prst="rect">
            <a:avLst/>
          </a:prstGeom>
        </p:spPr>
      </p:pic>
      <p:pic>
        <p:nvPicPr>
          <p:cNvPr id="191" name="object 191"/>
          <p:cNvPicPr/>
          <p:nvPr/>
        </p:nvPicPr>
        <p:blipFill>
          <a:blip r:embed="rId128" cstate="print"/>
          <a:stretch>
            <a:fillRect/>
          </a:stretch>
        </p:blipFill>
        <p:spPr>
          <a:xfrm>
            <a:off x="2647200" y="3907129"/>
            <a:ext cx="803770" cy="115696"/>
          </a:xfrm>
          <a:prstGeom prst="rect">
            <a:avLst/>
          </a:prstGeom>
        </p:spPr>
      </p:pic>
      <p:pic>
        <p:nvPicPr>
          <p:cNvPr id="192" name="object 192"/>
          <p:cNvPicPr/>
          <p:nvPr/>
        </p:nvPicPr>
        <p:blipFill>
          <a:blip r:embed="rId129" cstate="print"/>
          <a:stretch>
            <a:fillRect/>
          </a:stretch>
        </p:blipFill>
        <p:spPr>
          <a:xfrm>
            <a:off x="3536200" y="3904106"/>
            <a:ext cx="1190434" cy="120256"/>
          </a:xfrm>
          <a:prstGeom prst="rect">
            <a:avLst/>
          </a:prstGeom>
        </p:spPr>
      </p:pic>
      <p:pic>
        <p:nvPicPr>
          <p:cNvPr id="193" name="object 193"/>
          <p:cNvPicPr/>
          <p:nvPr/>
        </p:nvPicPr>
        <p:blipFill>
          <a:blip r:embed="rId130" cstate="print"/>
          <a:stretch>
            <a:fillRect/>
          </a:stretch>
        </p:blipFill>
        <p:spPr>
          <a:xfrm>
            <a:off x="4846891" y="3904106"/>
            <a:ext cx="1409598" cy="118719"/>
          </a:xfrm>
          <a:prstGeom prst="rect">
            <a:avLst/>
          </a:prstGeom>
        </p:spPr>
      </p:pic>
      <p:grpSp>
        <p:nvGrpSpPr>
          <p:cNvPr id="194" name="object 194"/>
          <p:cNvGrpSpPr/>
          <p:nvPr/>
        </p:nvGrpSpPr>
        <p:grpSpPr>
          <a:xfrm>
            <a:off x="6343256" y="3907129"/>
            <a:ext cx="499745" cy="117475"/>
            <a:chOff x="6343256" y="3907129"/>
            <a:chExt cx="499745" cy="117475"/>
          </a:xfrm>
        </p:grpSpPr>
        <p:pic>
          <p:nvPicPr>
            <p:cNvPr id="195" name="object 195"/>
            <p:cNvPicPr/>
            <p:nvPr/>
          </p:nvPicPr>
          <p:blipFill>
            <a:blip r:embed="rId131" cstate="print"/>
            <a:stretch>
              <a:fillRect/>
            </a:stretch>
          </p:blipFill>
          <p:spPr>
            <a:xfrm>
              <a:off x="6343256" y="3907129"/>
              <a:ext cx="240499" cy="117233"/>
            </a:xfrm>
            <a:prstGeom prst="rect">
              <a:avLst/>
            </a:prstGeom>
          </p:spPr>
        </p:pic>
        <p:pic>
          <p:nvPicPr>
            <p:cNvPr id="196" name="object 196"/>
            <p:cNvPicPr/>
            <p:nvPr/>
          </p:nvPicPr>
          <p:blipFill>
            <a:blip r:embed="rId132" cstate="print"/>
            <a:stretch>
              <a:fillRect/>
            </a:stretch>
          </p:blipFill>
          <p:spPr>
            <a:xfrm>
              <a:off x="6606628" y="3907129"/>
              <a:ext cx="235940" cy="115696"/>
            </a:xfrm>
            <a:prstGeom prst="rect">
              <a:avLst/>
            </a:prstGeom>
          </p:spPr>
        </p:pic>
      </p:grpSp>
      <p:pic>
        <p:nvPicPr>
          <p:cNvPr id="197" name="object 197"/>
          <p:cNvPicPr/>
          <p:nvPr/>
        </p:nvPicPr>
        <p:blipFill>
          <a:blip r:embed="rId133" cstate="print"/>
          <a:stretch>
            <a:fillRect/>
          </a:stretch>
        </p:blipFill>
        <p:spPr>
          <a:xfrm>
            <a:off x="732180" y="4120260"/>
            <a:ext cx="1682114" cy="120243"/>
          </a:xfrm>
          <a:prstGeom prst="rect">
            <a:avLst/>
          </a:prstGeom>
        </p:spPr>
      </p:pic>
      <p:pic>
        <p:nvPicPr>
          <p:cNvPr id="198" name="object 198"/>
          <p:cNvPicPr/>
          <p:nvPr/>
        </p:nvPicPr>
        <p:blipFill>
          <a:blip r:embed="rId134" cstate="print"/>
          <a:stretch>
            <a:fillRect/>
          </a:stretch>
        </p:blipFill>
        <p:spPr>
          <a:xfrm>
            <a:off x="860082" y="4337938"/>
            <a:ext cx="423164" cy="118770"/>
          </a:xfrm>
          <a:prstGeom prst="rect">
            <a:avLst/>
          </a:prstGeom>
        </p:spPr>
      </p:pic>
      <p:pic>
        <p:nvPicPr>
          <p:cNvPr id="199" name="object 199"/>
          <p:cNvPicPr/>
          <p:nvPr/>
        </p:nvPicPr>
        <p:blipFill>
          <a:blip r:embed="rId135" cstate="print"/>
          <a:stretch>
            <a:fillRect/>
          </a:stretch>
        </p:blipFill>
        <p:spPr>
          <a:xfrm>
            <a:off x="1370012" y="4336401"/>
            <a:ext cx="933157" cy="118770"/>
          </a:xfrm>
          <a:prstGeom prst="rect">
            <a:avLst/>
          </a:prstGeom>
        </p:spPr>
      </p:pic>
      <p:grpSp>
        <p:nvGrpSpPr>
          <p:cNvPr id="200" name="object 200"/>
          <p:cNvGrpSpPr/>
          <p:nvPr/>
        </p:nvGrpSpPr>
        <p:grpSpPr>
          <a:xfrm>
            <a:off x="2394496" y="4336401"/>
            <a:ext cx="3096895" cy="119380"/>
            <a:chOff x="2394496" y="4336401"/>
            <a:chExt cx="3096895" cy="119380"/>
          </a:xfrm>
        </p:grpSpPr>
        <p:pic>
          <p:nvPicPr>
            <p:cNvPr id="201" name="object 201"/>
            <p:cNvPicPr/>
            <p:nvPr/>
          </p:nvPicPr>
          <p:blipFill>
            <a:blip r:embed="rId136" cstate="print"/>
            <a:stretch>
              <a:fillRect/>
            </a:stretch>
          </p:blipFill>
          <p:spPr>
            <a:xfrm>
              <a:off x="2394496" y="4337938"/>
              <a:ext cx="1759737" cy="117233"/>
            </a:xfrm>
            <a:prstGeom prst="rect">
              <a:avLst/>
            </a:prstGeom>
          </p:spPr>
        </p:pic>
        <p:pic>
          <p:nvPicPr>
            <p:cNvPr id="202" name="object 202"/>
            <p:cNvPicPr/>
            <p:nvPr/>
          </p:nvPicPr>
          <p:blipFill>
            <a:blip r:embed="rId137" cstate="print"/>
            <a:stretch>
              <a:fillRect/>
            </a:stretch>
          </p:blipFill>
          <p:spPr>
            <a:xfrm>
              <a:off x="4177106" y="4336401"/>
              <a:ext cx="1313713" cy="118770"/>
            </a:xfrm>
            <a:prstGeom prst="rect">
              <a:avLst/>
            </a:prstGeom>
          </p:spPr>
        </p:pic>
      </p:grpSp>
      <p:pic>
        <p:nvPicPr>
          <p:cNvPr id="203" name="object 203"/>
          <p:cNvPicPr/>
          <p:nvPr/>
        </p:nvPicPr>
        <p:blipFill>
          <a:blip r:embed="rId138" cstate="print"/>
          <a:stretch>
            <a:fillRect/>
          </a:stretch>
        </p:blipFill>
        <p:spPr>
          <a:xfrm>
            <a:off x="5577585" y="4337938"/>
            <a:ext cx="1260424" cy="118770"/>
          </a:xfrm>
          <a:prstGeom prst="rect">
            <a:avLst/>
          </a:prstGeom>
        </p:spPr>
      </p:pic>
      <p:pic>
        <p:nvPicPr>
          <p:cNvPr id="204" name="object 204"/>
          <p:cNvPicPr/>
          <p:nvPr/>
        </p:nvPicPr>
        <p:blipFill>
          <a:blip r:embed="rId139" cstate="print"/>
          <a:stretch>
            <a:fillRect/>
          </a:stretch>
        </p:blipFill>
        <p:spPr>
          <a:xfrm>
            <a:off x="741362" y="4554092"/>
            <a:ext cx="159791" cy="112661"/>
          </a:xfrm>
          <a:prstGeom prst="rect">
            <a:avLst/>
          </a:prstGeom>
        </p:spPr>
      </p:pic>
      <p:pic>
        <p:nvPicPr>
          <p:cNvPr id="205" name="object 205"/>
          <p:cNvPicPr/>
          <p:nvPr/>
        </p:nvPicPr>
        <p:blipFill>
          <a:blip r:embed="rId140" cstate="print"/>
          <a:stretch>
            <a:fillRect/>
          </a:stretch>
        </p:blipFill>
        <p:spPr>
          <a:xfrm>
            <a:off x="987971" y="4552606"/>
            <a:ext cx="2972942" cy="120243"/>
          </a:xfrm>
          <a:prstGeom prst="rect">
            <a:avLst/>
          </a:prstGeom>
        </p:spPr>
      </p:pic>
      <p:pic>
        <p:nvPicPr>
          <p:cNvPr id="206" name="object 206"/>
          <p:cNvPicPr/>
          <p:nvPr/>
        </p:nvPicPr>
        <p:blipFill>
          <a:blip r:embed="rId141" cstate="print"/>
          <a:stretch>
            <a:fillRect/>
          </a:stretch>
        </p:blipFill>
        <p:spPr>
          <a:xfrm>
            <a:off x="4049217" y="4552606"/>
            <a:ext cx="2790278" cy="120243"/>
          </a:xfrm>
          <a:prstGeom prst="rect">
            <a:avLst/>
          </a:prstGeom>
        </p:spPr>
      </p:pic>
      <p:pic>
        <p:nvPicPr>
          <p:cNvPr id="207" name="object 207"/>
          <p:cNvPicPr/>
          <p:nvPr/>
        </p:nvPicPr>
        <p:blipFill>
          <a:blip r:embed="rId142" cstate="print"/>
          <a:stretch>
            <a:fillRect/>
          </a:stretch>
        </p:blipFill>
        <p:spPr>
          <a:xfrm>
            <a:off x="736803" y="4768748"/>
            <a:ext cx="1925637" cy="118719"/>
          </a:xfrm>
          <a:prstGeom prst="rect">
            <a:avLst/>
          </a:prstGeom>
        </p:spPr>
      </p:pic>
      <p:grpSp>
        <p:nvGrpSpPr>
          <p:cNvPr id="208" name="object 208"/>
          <p:cNvGrpSpPr/>
          <p:nvPr/>
        </p:nvGrpSpPr>
        <p:grpSpPr>
          <a:xfrm>
            <a:off x="2750743" y="4768748"/>
            <a:ext cx="2510790" cy="118745"/>
            <a:chOff x="2750743" y="4768748"/>
            <a:chExt cx="2510790" cy="118745"/>
          </a:xfrm>
        </p:grpSpPr>
        <p:pic>
          <p:nvPicPr>
            <p:cNvPr id="209" name="object 209"/>
            <p:cNvPicPr/>
            <p:nvPr/>
          </p:nvPicPr>
          <p:blipFill>
            <a:blip r:embed="rId143" cstate="print"/>
            <a:stretch>
              <a:fillRect/>
            </a:stretch>
          </p:blipFill>
          <p:spPr>
            <a:xfrm>
              <a:off x="2750743" y="4768748"/>
              <a:ext cx="1318272" cy="118719"/>
            </a:xfrm>
            <a:prstGeom prst="rect">
              <a:avLst/>
            </a:prstGeom>
          </p:spPr>
        </p:pic>
        <p:pic>
          <p:nvPicPr>
            <p:cNvPr id="210" name="object 210"/>
            <p:cNvPicPr/>
            <p:nvPr/>
          </p:nvPicPr>
          <p:blipFill>
            <a:blip r:embed="rId144" cstate="print"/>
            <a:stretch>
              <a:fillRect/>
            </a:stretch>
          </p:blipFill>
          <p:spPr>
            <a:xfrm>
              <a:off x="4084243" y="4770284"/>
              <a:ext cx="1176680" cy="115697"/>
            </a:xfrm>
            <a:prstGeom prst="rect">
              <a:avLst/>
            </a:prstGeom>
          </p:spPr>
        </p:pic>
      </p:grpSp>
      <p:pic>
        <p:nvPicPr>
          <p:cNvPr id="211" name="object 211"/>
          <p:cNvPicPr/>
          <p:nvPr/>
        </p:nvPicPr>
        <p:blipFill>
          <a:blip r:embed="rId145" cstate="print"/>
          <a:stretch>
            <a:fillRect/>
          </a:stretch>
        </p:blipFill>
        <p:spPr>
          <a:xfrm>
            <a:off x="5340096" y="4770284"/>
            <a:ext cx="1488782" cy="117182"/>
          </a:xfrm>
          <a:prstGeom prst="rect">
            <a:avLst/>
          </a:prstGeom>
        </p:spPr>
      </p:pic>
      <p:pic>
        <p:nvPicPr>
          <p:cNvPr id="212" name="object 212"/>
          <p:cNvPicPr/>
          <p:nvPr/>
        </p:nvPicPr>
        <p:blipFill>
          <a:blip r:embed="rId146" cstate="print"/>
          <a:stretch>
            <a:fillRect/>
          </a:stretch>
        </p:blipFill>
        <p:spPr>
          <a:xfrm>
            <a:off x="736803" y="4984902"/>
            <a:ext cx="1441538" cy="118757"/>
          </a:xfrm>
          <a:prstGeom prst="rect">
            <a:avLst/>
          </a:prstGeom>
        </p:spPr>
      </p:pic>
      <p:pic>
        <p:nvPicPr>
          <p:cNvPr id="213" name="object 213"/>
          <p:cNvPicPr/>
          <p:nvPr/>
        </p:nvPicPr>
        <p:blipFill>
          <a:blip r:embed="rId147" cstate="print"/>
          <a:stretch>
            <a:fillRect/>
          </a:stretch>
        </p:blipFill>
        <p:spPr>
          <a:xfrm>
            <a:off x="2263622" y="4984902"/>
            <a:ext cx="296811" cy="118757"/>
          </a:xfrm>
          <a:prstGeom prst="rect">
            <a:avLst/>
          </a:prstGeom>
        </p:spPr>
      </p:pic>
      <p:pic>
        <p:nvPicPr>
          <p:cNvPr id="214" name="object 214"/>
          <p:cNvPicPr/>
          <p:nvPr/>
        </p:nvPicPr>
        <p:blipFill>
          <a:blip r:embed="rId148" cstate="print"/>
          <a:stretch>
            <a:fillRect/>
          </a:stretch>
        </p:blipFill>
        <p:spPr>
          <a:xfrm>
            <a:off x="2647200" y="4983416"/>
            <a:ext cx="934694" cy="118706"/>
          </a:xfrm>
          <a:prstGeom prst="rect">
            <a:avLst/>
          </a:prstGeom>
        </p:spPr>
      </p:pic>
      <p:pic>
        <p:nvPicPr>
          <p:cNvPr id="215" name="object 215"/>
          <p:cNvPicPr/>
          <p:nvPr/>
        </p:nvPicPr>
        <p:blipFill>
          <a:blip r:embed="rId149" cstate="print"/>
          <a:stretch>
            <a:fillRect/>
          </a:stretch>
        </p:blipFill>
        <p:spPr>
          <a:xfrm>
            <a:off x="3668661" y="4984902"/>
            <a:ext cx="1954555" cy="118757"/>
          </a:xfrm>
          <a:prstGeom prst="rect">
            <a:avLst/>
          </a:prstGeom>
        </p:spPr>
      </p:pic>
      <p:pic>
        <p:nvPicPr>
          <p:cNvPr id="216" name="object 216"/>
          <p:cNvPicPr/>
          <p:nvPr/>
        </p:nvPicPr>
        <p:blipFill>
          <a:blip r:embed="rId150" cstate="print"/>
          <a:stretch>
            <a:fillRect/>
          </a:stretch>
        </p:blipFill>
        <p:spPr>
          <a:xfrm>
            <a:off x="5709983" y="4984902"/>
            <a:ext cx="940803" cy="118757"/>
          </a:xfrm>
          <a:prstGeom prst="rect">
            <a:avLst/>
          </a:prstGeom>
        </p:spPr>
      </p:pic>
      <p:pic>
        <p:nvPicPr>
          <p:cNvPr id="217" name="object 217"/>
          <p:cNvPicPr/>
          <p:nvPr/>
        </p:nvPicPr>
        <p:blipFill>
          <a:blip r:embed="rId151" cstate="print"/>
          <a:stretch>
            <a:fillRect/>
          </a:stretch>
        </p:blipFill>
        <p:spPr>
          <a:xfrm>
            <a:off x="738289" y="5201043"/>
            <a:ext cx="162864" cy="117233"/>
          </a:xfrm>
          <a:prstGeom prst="rect">
            <a:avLst/>
          </a:prstGeom>
        </p:spPr>
      </p:pic>
      <p:pic>
        <p:nvPicPr>
          <p:cNvPr id="218" name="object 218"/>
          <p:cNvPicPr/>
          <p:nvPr/>
        </p:nvPicPr>
        <p:blipFill>
          <a:blip r:embed="rId152" cstate="print"/>
          <a:stretch>
            <a:fillRect/>
          </a:stretch>
        </p:blipFill>
        <p:spPr>
          <a:xfrm>
            <a:off x="997102" y="5201043"/>
            <a:ext cx="1051864" cy="118770"/>
          </a:xfrm>
          <a:prstGeom prst="rect">
            <a:avLst/>
          </a:prstGeom>
        </p:spPr>
      </p:pic>
      <p:grpSp>
        <p:nvGrpSpPr>
          <p:cNvPr id="219" name="object 219"/>
          <p:cNvGrpSpPr/>
          <p:nvPr/>
        </p:nvGrpSpPr>
        <p:grpSpPr>
          <a:xfrm>
            <a:off x="2137270" y="5199557"/>
            <a:ext cx="2207895" cy="120650"/>
            <a:chOff x="2137270" y="5199557"/>
            <a:chExt cx="2207895" cy="120650"/>
          </a:xfrm>
        </p:grpSpPr>
        <p:pic>
          <p:nvPicPr>
            <p:cNvPr id="220" name="object 220"/>
            <p:cNvPicPr/>
            <p:nvPr/>
          </p:nvPicPr>
          <p:blipFill>
            <a:blip r:embed="rId153" cstate="print"/>
            <a:stretch>
              <a:fillRect/>
            </a:stretch>
          </p:blipFill>
          <p:spPr>
            <a:xfrm>
              <a:off x="2137270" y="5201043"/>
              <a:ext cx="940739" cy="118770"/>
            </a:xfrm>
            <a:prstGeom prst="rect">
              <a:avLst/>
            </a:prstGeom>
          </p:spPr>
        </p:pic>
        <p:pic>
          <p:nvPicPr>
            <p:cNvPr id="221" name="object 221"/>
            <p:cNvPicPr/>
            <p:nvPr/>
          </p:nvPicPr>
          <p:blipFill>
            <a:blip r:embed="rId154" cstate="print"/>
            <a:stretch>
              <a:fillRect/>
            </a:stretch>
          </p:blipFill>
          <p:spPr>
            <a:xfrm>
              <a:off x="3093237" y="5199557"/>
              <a:ext cx="1251305" cy="120256"/>
            </a:xfrm>
            <a:prstGeom prst="rect">
              <a:avLst/>
            </a:prstGeom>
          </p:spPr>
        </p:pic>
      </p:grpSp>
      <p:pic>
        <p:nvPicPr>
          <p:cNvPr id="222" name="object 222"/>
          <p:cNvPicPr/>
          <p:nvPr/>
        </p:nvPicPr>
        <p:blipFill>
          <a:blip r:embed="rId155" cstate="print"/>
          <a:stretch>
            <a:fillRect/>
          </a:stretch>
        </p:blipFill>
        <p:spPr>
          <a:xfrm>
            <a:off x="4431309" y="5199557"/>
            <a:ext cx="2408186" cy="120256"/>
          </a:xfrm>
          <a:prstGeom prst="rect">
            <a:avLst/>
          </a:prstGeom>
        </p:spPr>
      </p:pic>
      <p:pic>
        <p:nvPicPr>
          <p:cNvPr id="223" name="object 223"/>
          <p:cNvPicPr/>
          <p:nvPr/>
        </p:nvPicPr>
        <p:blipFill>
          <a:blip r:embed="rId156" cstate="print"/>
          <a:stretch>
            <a:fillRect/>
          </a:stretch>
        </p:blipFill>
        <p:spPr>
          <a:xfrm>
            <a:off x="738289" y="5414162"/>
            <a:ext cx="2056599" cy="118770"/>
          </a:xfrm>
          <a:prstGeom prst="rect">
            <a:avLst/>
          </a:prstGeom>
        </p:spPr>
      </p:pic>
      <p:sp>
        <p:nvSpPr>
          <p:cNvPr id="224" name="テキスト ボックス 223">
            <a:extLst>
              <a:ext uri="{FF2B5EF4-FFF2-40B4-BE49-F238E27FC236}">
                <a16:creationId xmlns:a16="http://schemas.microsoft.com/office/drawing/2014/main" id="{94648DD2-1923-8AEE-4DC1-F0C1B6928E81}"/>
              </a:ext>
            </a:extLst>
          </p:cNvPr>
          <p:cNvSpPr txBox="1"/>
          <p:nvPr/>
        </p:nvSpPr>
        <p:spPr>
          <a:xfrm>
            <a:off x="3404717" y="1460873"/>
            <a:ext cx="1912703" cy="246221"/>
          </a:xfrm>
          <a:prstGeom prst="rect">
            <a:avLst/>
          </a:prstGeom>
          <a:noFill/>
        </p:spPr>
        <p:txBody>
          <a:bodyPr wrap="non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rabic Typesetting" panose="020F0502020204030204" pitchFamily="66" charset="-78"/>
              </a:rPr>
              <a:t>第</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rabic Typesetting" panose="020F0502020204030204" pitchFamily="66" charset="-78"/>
              </a:rPr>
              <a:t>60</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rabic Typesetting" panose="020F0502020204030204" pitchFamily="66" charset="-78"/>
              </a:rPr>
              <a:t>回学生生活実態調査）、</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9" name="テキスト ボックス 118">
            <a:extLst>
              <a:ext uri="{FF2B5EF4-FFF2-40B4-BE49-F238E27FC236}">
                <a16:creationId xmlns:a16="http://schemas.microsoft.com/office/drawing/2014/main" id="{544A28F5-FAAD-25DD-5FC9-95C7BB2BC351}"/>
              </a:ext>
            </a:extLst>
          </p:cNvPr>
          <p:cNvSpPr txBox="1"/>
          <p:nvPr/>
        </p:nvSpPr>
        <p:spPr>
          <a:xfrm>
            <a:off x="894940" y="6117331"/>
            <a:ext cx="6078908" cy="1211487"/>
          </a:xfrm>
          <a:prstGeom prst="rect">
            <a:avLst/>
          </a:prstGeom>
          <a:noFill/>
        </p:spPr>
        <p:txBody>
          <a:bodyPr wrap="none" bIns="46800" numCol="1" spcCol="0" rtlCol="0">
            <a:spAutoFit/>
          </a:bodyPr>
          <a:lstStyle/>
          <a:p>
            <a:pPr>
              <a:lnSpc>
                <a:spcPct val="150000"/>
              </a:lnSpc>
            </a:pPr>
            <a:r>
              <a:rPr lang="ja-JP" altLang="en-US" sz="1000">
                <a:solidFill>
                  <a:srgbClr val="494039"/>
                </a:solidFill>
                <a:latin typeface="HG丸ｺﾞｼｯｸM-PRO" panose="020F0600000000000000" pitchFamily="50" charset="-128"/>
                <a:ea typeface="HG丸ｺﾞｼｯｸM-PRO" panose="020F0600000000000000" pitchFamily="50" charset="-128"/>
              </a:rPr>
              <a:t>　厚生労働省では、各種情報から時間外・休日労働が１か月当たり</a:t>
            </a:r>
            <a:r>
              <a:rPr lang="en-US" altLang="ja-JP" sz="1000">
                <a:solidFill>
                  <a:srgbClr val="494039"/>
                </a:solidFill>
                <a:latin typeface="HG丸ｺﾞｼｯｸM-PRO" panose="020F0600000000000000" pitchFamily="50" charset="-128"/>
                <a:ea typeface="HG丸ｺﾞｼｯｸM-PRO" panose="020F0600000000000000" pitchFamily="50" charset="-128"/>
              </a:rPr>
              <a:t>80</a:t>
            </a:r>
            <a:r>
              <a:rPr lang="ja-JP" altLang="en-US" sz="1000">
                <a:solidFill>
                  <a:srgbClr val="494039"/>
                </a:solidFill>
                <a:latin typeface="HG丸ｺﾞｼｯｸM-PRO" panose="020F0600000000000000" pitchFamily="50" charset="-128"/>
                <a:ea typeface="HG丸ｺﾞｼｯｸM-PRO" panose="020F0600000000000000" pitchFamily="50" charset="-128"/>
              </a:rPr>
              <a:t>時間を超えると考えられる</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00">
                <a:solidFill>
                  <a:srgbClr val="494039"/>
                </a:solidFill>
                <a:latin typeface="HG丸ｺﾞｼｯｸM-PRO" panose="020F0600000000000000" pitchFamily="50" charset="-128"/>
                <a:ea typeface="HG丸ｺﾞｼｯｸM-PRO" panose="020F0600000000000000" pitchFamily="50" charset="-128"/>
              </a:rPr>
              <a:t>事業場や長時間にわたる過重な労働による過労死等に係る労災請求が行われた事業場に対し、</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00">
                <a:solidFill>
                  <a:srgbClr val="494039"/>
                </a:solidFill>
                <a:latin typeface="HG丸ｺﾞｼｯｸM-PRO" panose="020F0600000000000000" pitchFamily="50" charset="-128"/>
                <a:ea typeface="HG丸ｺﾞｼｯｸM-PRO" panose="020F0600000000000000" pitchFamily="50" charset="-128"/>
              </a:rPr>
              <a:t>労働基準監督署による監督指導を行っています。</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00">
                <a:solidFill>
                  <a:srgbClr val="494039"/>
                </a:solidFill>
                <a:latin typeface="HG丸ｺﾞｼｯｸM-PRO" panose="020F0600000000000000" pitchFamily="50" charset="-128"/>
                <a:ea typeface="HG丸ｺﾞｼｯｸM-PRO" panose="020F0600000000000000" pitchFamily="50" charset="-128"/>
              </a:rPr>
              <a:t>　令和</a:t>
            </a:r>
            <a:r>
              <a:rPr lang="en-US" altLang="ja-JP" sz="1000">
                <a:solidFill>
                  <a:srgbClr val="494039"/>
                </a:solidFill>
                <a:latin typeface="HG丸ｺﾞｼｯｸM-PRO" panose="020F0600000000000000" pitchFamily="50" charset="-128"/>
                <a:ea typeface="HG丸ｺﾞｼｯｸM-PRO" panose="020F0600000000000000" pitchFamily="50" charset="-128"/>
              </a:rPr>
              <a:t>6</a:t>
            </a:r>
            <a:r>
              <a:rPr lang="ja-JP" altLang="en-US" sz="1000">
                <a:solidFill>
                  <a:srgbClr val="494039"/>
                </a:solidFill>
                <a:latin typeface="HG丸ｺﾞｼｯｸM-PRO" panose="020F0600000000000000" pitchFamily="50" charset="-128"/>
                <a:ea typeface="HG丸ｺﾞｼｯｸM-PRO" panose="020F0600000000000000" pitchFamily="50" charset="-128"/>
              </a:rPr>
              <a:t>年度においては、</a:t>
            </a:r>
            <a:r>
              <a:rPr lang="en-US" altLang="ja-JP" sz="1000">
                <a:solidFill>
                  <a:srgbClr val="494039"/>
                </a:solidFill>
                <a:latin typeface="HG丸ｺﾞｼｯｸM-PRO" panose="020F0600000000000000" pitchFamily="50" charset="-128"/>
                <a:ea typeface="HG丸ｺﾞｼｯｸM-PRO" panose="020F0600000000000000" pitchFamily="50" charset="-128"/>
              </a:rPr>
              <a:t>26,512</a:t>
            </a:r>
            <a:r>
              <a:rPr lang="ja-JP" altLang="en-US" sz="1000">
                <a:solidFill>
                  <a:srgbClr val="494039"/>
                </a:solidFill>
                <a:latin typeface="HG丸ｺﾞｼｯｸM-PRO" panose="020F0600000000000000" pitchFamily="50" charset="-128"/>
                <a:ea typeface="HG丸ｺﾞｼｯｸM-PRO" panose="020F0600000000000000" pitchFamily="50" charset="-128"/>
              </a:rPr>
              <a:t>事業場に対し監督指導を実施し、</a:t>
            </a:r>
            <a:r>
              <a:rPr lang="en-US" altLang="ja-JP" sz="1000">
                <a:solidFill>
                  <a:srgbClr val="494039"/>
                </a:solidFill>
                <a:latin typeface="HG丸ｺﾞｼｯｸM-PRO" panose="020F0600000000000000" pitchFamily="50" charset="-128"/>
                <a:ea typeface="HG丸ｺﾞｼｯｸM-PRO" panose="020F0600000000000000" pitchFamily="50" charset="-128"/>
              </a:rPr>
              <a:t>42.4</a:t>
            </a:r>
            <a:r>
              <a:rPr lang="ja-JP" altLang="en-US" sz="1000">
                <a:solidFill>
                  <a:srgbClr val="494039"/>
                </a:solidFill>
                <a:latin typeface="HG丸ｺﾞｼｯｸM-PRO" panose="020F0600000000000000" pitchFamily="50" charset="-128"/>
                <a:ea typeface="HG丸ｺﾞｼｯｸM-PRO" panose="020F0600000000000000" pitchFamily="50" charset="-128"/>
              </a:rPr>
              <a:t>％に当たる</a:t>
            </a:r>
            <a:r>
              <a:rPr lang="en-US" altLang="ja-JP" sz="1000">
                <a:solidFill>
                  <a:srgbClr val="494039"/>
                </a:solidFill>
                <a:latin typeface="HG丸ｺﾞｼｯｸM-PRO" panose="020F0600000000000000" pitchFamily="50" charset="-128"/>
                <a:ea typeface="HG丸ｺﾞｼｯｸM-PRO" panose="020F0600000000000000" pitchFamily="50" charset="-128"/>
              </a:rPr>
              <a:t>11,230</a:t>
            </a:r>
            <a:r>
              <a:rPr lang="ja-JP" altLang="en-US" sz="1000">
                <a:solidFill>
                  <a:srgbClr val="494039"/>
                </a:solidFill>
                <a:latin typeface="HG丸ｺﾞｼｯｸM-PRO" panose="020F0600000000000000" pitchFamily="50" charset="-128"/>
                <a:ea typeface="HG丸ｺﾞｼｯｸM-PRO" panose="020F0600000000000000" pitchFamily="50" charset="-128"/>
              </a:rPr>
              <a:t>事業場に</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00">
                <a:solidFill>
                  <a:srgbClr val="494039"/>
                </a:solidFill>
                <a:latin typeface="HG丸ｺﾞｼｯｸM-PRO" panose="020F0600000000000000" pitchFamily="50" charset="-128"/>
                <a:ea typeface="HG丸ｺﾞｼｯｸM-PRO" panose="020F0600000000000000" pitchFamily="50" charset="-128"/>
              </a:rPr>
              <a:t>対して、違法な時間外労働について、是正・指導に向けた指導を行いました。</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p:txBody>
      </p:sp>
      <p:sp>
        <p:nvSpPr>
          <p:cNvPr id="113" name="テキスト ボックス 112">
            <a:extLst>
              <a:ext uri="{FF2B5EF4-FFF2-40B4-BE49-F238E27FC236}">
                <a16:creationId xmlns:a16="http://schemas.microsoft.com/office/drawing/2014/main" id="{F918B1F8-3BEE-96C2-644D-747EF54A22CF}"/>
              </a:ext>
            </a:extLst>
          </p:cNvPr>
          <p:cNvSpPr txBox="1"/>
          <p:nvPr/>
        </p:nvSpPr>
        <p:spPr>
          <a:xfrm>
            <a:off x="1124994" y="2980547"/>
            <a:ext cx="5969904" cy="200055"/>
          </a:xfrm>
          <a:prstGeom prst="rect">
            <a:avLst/>
          </a:prstGeom>
          <a:noFill/>
        </p:spPr>
        <p:txBody>
          <a:bodyPr wrap="none" rtlCol="0">
            <a:spAutoFit/>
          </a:bodyPr>
          <a:lstStyle/>
          <a:p>
            <a:r>
              <a:rPr lang="en-US" altLang="ja-JP" sz="700">
                <a:solidFill>
                  <a:srgbClr val="525254"/>
                </a:solidFill>
                <a:latin typeface="HG丸ｺﾞｼｯｸM-PRO" panose="020F0600000000000000" pitchFamily="50" charset="-128"/>
                <a:ea typeface="HG丸ｺﾞｼｯｸM-PRO" panose="020F0600000000000000" pitchFamily="50" charset="-128"/>
              </a:rPr>
              <a:t>https://www.mhlw.go.jp/file/04-Houdouhappyou-11201250-Roudoukijunkyoku-Roudoujoukenseisakuka/0000103575.pdf</a:t>
            </a:r>
            <a:endParaRPr kumimoji="1" lang="ja-JP" altLang="en-US" sz="700">
              <a:solidFill>
                <a:srgbClr val="525254"/>
              </a:solidFill>
              <a:latin typeface="HG丸ｺﾞｼｯｸM-PRO" panose="020F0600000000000000" pitchFamily="50" charset="-128"/>
              <a:ea typeface="HG丸ｺﾞｼｯｸM-PRO" panose="020F0600000000000000" pitchFamily="50" charset="-128"/>
              <a:cs typeface="Arabic Typesetting" panose="020F0502020204030204" pitchFamily="66" charset="-78"/>
            </a:endParaRPr>
          </a:p>
        </p:txBody>
      </p:sp>
      <p:sp>
        <p:nvSpPr>
          <p:cNvPr id="2" name="object 2"/>
          <p:cNvSpPr/>
          <p:nvPr/>
        </p:nvSpPr>
        <p:spPr>
          <a:xfrm>
            <a:off x="3481387" y="10148442"/>
            <a:ext cx="570865" cy="91440"/>
          </a:xfrm>
          <a:custGeom>
            <a:avLst/>
            <a:gdLst/>
            <a:ahLst/>
            <a:cxnLst/>
            <a:rect l="l" t="t" r="r" b="b"/>
            <a:pathLst>
              <a:path w="570864" h="91440">
                <a:moveTo>
                  <a:pt x="217690" y="44094"/>
                </a:moveTo>
                <a:lnTo>
                  <a:pt x="0" y="44094"/>
                </a:lnTo>
                <a:lnTo>
                  <a:pt x="0" y="50190"/>
                </a:lnTo>
                <a:lnTo>
                  <a:pt x="217690" y="50190"/>
                </a:lnTo>
                <a:lnTo>
                  <a:pt x="217690" y="44094"/>
                </a:lnTo>
                <a:close/>
              </a:path>
              <a:path w="570864" h="91440">
                <a:moveTo>
                  <a:pt x="313626" y="63893"/>
                </a:moveTo>
                <a:lnTo>
                  <a:pt x="312762" y="56502"/>
                </a:lnTo>
                <a:lnTo>
                  <a:pt x="310197" y="50215"/>
                </a:lnTo>
                <a:lnTo>
                  <a:pt x="307657" y="47180"/>
                </a:lnTo>
                <a:lnTo>
                  <a:pt x="305904" y="45085"/>
                </a:lnTo>
                <a:lnTo>
                  <a:pt x="302958" y="43129"/>
                </a:lnTo>
                <a:lnTo>
                  <a:pt x="302958" y="51739"/>
                </a:lnTo>
                <a:lnTo>
                  <a:pt x="302958" y="80657"/>
                </a:lnTo>
                <a:lnTo>
                  <a:pt x="289267" y="82194"/>
                </a:lnTo>
                <a:lnTo>
                  <a:pt x="286194" y="82194"/>
                </a:lnTo>
                <a:lnTo>
                  <a:pt x="281419" y="81699"/>
                </a:lnTo>
                <a:lnTo>
                  <a:pt x="275348" y="79336"/>
                </a:lnTo>
                <a:lnTo>
                  <a:pt x="270154" y="73837"/>
                </a:lnTo>
                <a:lnTo>
                  <a:pt x="267944" y="63893"/>
                </a:lnTo>
                <a:lnTo>
                  <a:pt x="267944" y="51739"/>
                </a:lnTo>
                <a:lnTo>
                  <a:pt x="278599" y="47180"/>
                </a:lnTo>
                <a:lnTo>
                  <a:pt x="293839" y="47180"/>
                </a:lnTo>
                <a:lnTo>
                  <a:pt x="302958" y="51739"/>
                </a:lnTo>
                <a:lnTo>
                  <a:pt x="302958" y="43129"/>
                </a:lnTo>
                <a:lnTo>
                  <a:pt x="299885" y="41071"/>
                </a:lnTo>
                <a:lnTo>
                  <a:pt x="305993" y="38049"/>
                </a:lnTo>
                <a:lnTo>
                  <a:pt x="310553" y="33489"/>
                </a:lnTo>
                <a:lnTo>
                  <a:pt x="310553" y="24358"/>
                </a:lnTo>
                <a:lnTo>
                  <a:pt x="308660" y="14135"/>
                </a:lnTo>
                <a:lnTo>
                  <a:pt x="305295" y="9131"/>
                </a:lnTo>
                <a:lnTo>
                  <a:pt x="303504" y="6477"/>
                </a:lnTo>
                <a:lnTo>
                  <a:pt x="301421" y="5194"/>
                </a:lnTo>
                <a:lnTo>
                  <a:pt x="301421" y="13690"/>
                </a:lnTo>
                <a:lnTo>
                  <a:pt x="301421" y="33489"/>
                </a:lnTo>
                <a:lnTo>
                  <a:pt x="295325" y="38049"/>
                </a:lnTo>
                <a:lnTo>
                  <a:pt x="277063" y="38049"/>
                </a:lnTo>
                <a:lnTo>
                  <a:pt x="270967" y="31940"/>
                </a:lnTo>
                <a:lnTo>
                  <a:pt x="270967" y="13690"/>
                </a:lnTo>
                <a:lnTo>
                  <a:pt x="278599" y="9131"/>
                </a:lnTo>
                <a:lnTo>
                  <a:pt x="293839" y="9131"/>
                </a:lnTo>
                <a:lnTo>
                  <a:pt x="301421" y="13690"/>
                </a:lnTo>
                <a:lnTo>
                  <a:pt x="301421" y="5194"/>
                </a:lnTo>
                <a:lnTo>
                  <a:pt x="295770" y="1676"/>
                </a:lnTo>
                <a:lnTo>
                  <a:pt x="286194" y="0"/>
                </a:lnTo>
                <a:lnTo>
                  <a:pt x="276377" y="1676"/>
                </a:lnTo>
                <a:lnTo>
                  <a:pt x="268135" y="6477"/>
                </a:lnTo>
                <a:lnTo>
                  <a:pt x="262458" y="14135"/>
                </a:lnTo>
                <a:lnTo>
                  <a:pt x="260350" y="24358"/>
                </a:lnTo>
                <a:lnTo>
                  <a:pt x="260350" y="31940"/>
                </a:lnTo>
                <a:lnTo>
                  <a:pt x="264909" y="38049"/>
                </a:lnTo>
                <a:lnTo>
                  <a:pt x="272503" y="41071"/>
                </a:lnTo>
                <a:lnTo>
                  <a:pt x="267550" y="43992"/>
                </a:lnTo>
                <a:lnTo>
                  <a:pt x="262597" y="48488"/>
                </a:lnTo>
                <a:lnTo>
                  <a:pt x="258787" y="54978"/>
                </a:lnTo>
                <a:lnTo>
                  <a:pt x="257276" y="63893"/>
                </a:lnTo>
                <a:lnTo>
                  <a:pt x="259435" y="75260"/>
                </a:lnTo>
                <a:lnTo>
                  <a:pt x="265455" y="83896"/>
                </a:lnTo>
                <a:lnTo>
                  <a:pt x="274624" y="89408"/>
                </a:lnTo>
                <a:lnTo>
                  <a:pt x="286194" y="91325"/>
                </a:lnTo>
                <a:lnTo>
                  <a:pt x="297548" y="89408"/>
                </a:lnTo>
                <a:lnTo>
                  <a:pt x="306184" y="83896"/>
                </a:lnTo>
                <a:lnTo>
                  <a:pt x="307276" y="82194"/>
                </a:lnTo>
                <a:lnTo>
                  <a:pt x="311696" y="75260"/>
                </a:lnTo>
                <a:lnTo>
                  <a:pt x="313626" y="63893"/>
                </a:lnTo>
                <a:close/>
              </a:path>
              <a:path w="570864" h="91440">
                <a:moveTo>
                  <a:pt x="570865" y="44094"/>
                </a:moveTo>
                <a:lnTo>
                  <a:pt x="353174" y="44094"/>
                </a:lnTo>
                <a:lnTo>
                  <a:pt x="353174" y="50190"/>
                </a:lnTo>
                <a:lnTo>
                  <a:pt x="570865" y="50190"/>
                </a:lnTo>
                <a:lnTo>
                  <a:pt x="570865" y="44094"/>
                </a:lnTo>
                <a:close/>
              </a:path>
            </a:pathLst>
          </a:custGeom>
          <a:solidFill>
            <a:srgbClr val="4D4D4F"/>
          </a:solidFill>
        </p:spPr>
        <p:txBody>
          <a:bodyPr wrap="square" lIns="0" tIns="0" rIns="0" bIns="0" rtlCol="0"/>
          <a:lstStyle/>
          <a:p>
            <a:endParaRPr/>
          </a:p>
        </p:txBody>
      </p:sp>
      <p:sp>
        <p:nvSpPr>
          <p:cNvPr id="3" name="object 3"/>
          <p:cNvSpPr/>
          <p:nvPr/>
        </p:nvSpPr>
        <p:spPr>
          <a:xfrm>
            <a:off x="1013815" y="1130553"/>
            <a:ext cx="22860" cy="21590"/>
          </a:xfrm>
          <a:custGeom>
            <a:avLst/>
            <a:gdLst/>
            <a:ahLst/>
            <a:cxnLst/>
            <a:rect l="l" t="t" r="r" b="b"/>
            <a:pathLst>
              <a:path w="22859" h="21590">
                <a:moveTo>
                  <a:pt x="18262" y="21272"/>
                </a:moveTo>
                <a:lnTo>
                  <a:pt x="4571" y="21272"/>
                </a:lnTo>
                <a:lnTo>
                  <a:pt x="0" y="16713"/>
                </a:lnTo>
                <a:lnTo>
                  <a:pt x="0" y="4559"/>
                </a:lnTo>
                <a:lnTo>
                  <a:pt x="6108" y="0"/>
                </a:lnTo>
                <a:lnTo>
                  <a:pt x="18262" y="0"/>
                </a:lnTo>
                <a:lnTo>
                  <a:pt x="22821" y="4559"/>
                </a:lnTo>
                <a:lnTo>
                  <a:pt x="22821" y="16713"/>
                </a:lnTo>
                <a:lnTo>
                  <a:pt x="18262" y="21272"/>
                </a:lnTo>
                <a:close/>
              </a:path>
            </a:pathLst>
          </a:custGeom>
          <a:solidFill>
            <a:srgbClr val="4D4D4F"/>
          </a:solidFill>
        </p:spPr>
        <p:txBody>
          <a:bodyPr wrap="square" lIns="0" tIns="0" rIns="0" bIns="0" rtlCol="0"/>
          <a:lstStyle/>
          <a:p>
            <a:endParaRPr/>
          </a:p>
        </p:txBody>
      </p:sp>
      <p:pic>
        <p:nvPicPr>
          <p:cNvPr id="4" name="object 4"/>
          <p:cNvPicPr/>
          <p:nvPr/>
        </p:nvPicPr>
        <p:blipFill>
          <a:blip r:embed="rId3" cstate="print"/>
          <a:stretch>
            <a:fillRect/>
          </a:stretch>
        </p:blipFill>
        <p:spPr>
          <a:xfrm>
            <a:off x="1217815" y="1081836"/>
            <a:ext cx="621055" cy="118706"/>
          </a:xfrm>
          <a:prstGeom prst="rect">
            <a:avLst/>
          </a:prstGeom>
        </p:spPr>
      </p:pic>
      <p:sp>
        <p:nvSpPr>
          <p:cNvPr id="5" name="object 5"/>
          <p:cNvSpPr/>
          <p:nvPr/>
        </p:nvSpPr>
        <p:spPr>
          <a:xfrm>
            <a:off x="1233042" y="1336027"/>
            <a:ext cx="114300" cy="43180"/>
          </a:xfrm>
          <a:custGeom>
            <a:avLst/>
            <a:gdLst/>
            <a:ahLst/>
            <a:cxnLst/>
            <a:rect l="l" t="t" r="r" b="b"/>
            <a:pathLst>
              <a:path w="114300" h="43180">
                <a:moveTo>
                  <a:pt x="77635" y="42672"/>
                </a:moveTo>
                <a:lnTo>
                  <a:pt x="77635" y="24358"/>
                </a:lnTo>
                <a:lnTo>
                  <a:pt x="0" y="24358"/>
                </a:lnTo>
                <a:lnTo>
                  <a:pt x="0" y="16776"/>
                </a:lnTo>
                <a:lnTo>
                  <a:pt x="77635" y="16776"/>
                </a:lnTo>
                <a:lnTo>
                  <a:pt x="77635" y="0"/>
                </a:lnTo>
                <a:lnTo>
                  <a:pt x="114147" y="21336"/>
                </a:lnTo>
                <a:lnTo>
                  <a:pt x="77635" y="42672"/>
                </a:lnTo>
                <a:close/>
              </a:path>
            </a:pathLst>
          </a:custGeom>
          <a:solidFill>
            <a:srgbClr val="4D4D4F"/>
          </a:solidFill>
        </p:spPr>
        <p:txBody>
          <a:bodyPr wrap="square" lIns="0" tIns="0" rIns="0" bIns="0" rtlCol="0"/>
          <a:lstStyle/>
          <a:p>
            <a:endParaRPr/>
          </a:p>
        </p:txBody>
      </p:sp>
      <p:grpSp>
        <p:nvGrpSpPr>
          <p:cNvPr id="6" name="object 6"/>
          <p:cNvGrpSpPr/>
          <p:nvPr/>
        </p:nvGrpSpPr>
        <p:grpSpPr>
          <a:xfrm>
            <a:off x="1497901" y="1296491"/>
            <a:ext cx="518159" cy="116205"/>
            <a:chOff x="1497901" y="1296491"/>
            <a:chExt cx="518159" cy="116205"/>
          </a:xfrm>
        </p:grpSpPr>
        <p:pic>
          <p:nvPicPr>
            <p:cNvPr id="7" name="object 7"/>
            <p:cNvPicPr/>
            <p:nvPr/>
          </p:nvPicPr>
          <p:blipFill>
            <a:blip r:embed="rId4" cstate="print"/>
            <a:stretch>
              <a:fillRect/>
            </a:stretch>
          </p:blipFill>
          <p:spPr>
            <a:xfrm>
              <a:off x="1497901" y="1307109"/>
              <a:ext cx="106565" cy="103530"/>
            </a:xfrm>
            <a:prstGeom prst="rect">
              <a:avLst/>
            </a:prstGeom>
          </p:spPr>
        </p:pic>
        <p:pic>
          <p:nvPicPr>
            <p:cNvPr id="8" name="object 8"/>
            <p:cNvPicPr/>
            <p:nvPr/>
          </p:nvPicPr>
          <p:blipFill>
            <a:blip r:embed="rId5" cstate="print"/>
            <a:stretch>
              <a:fillRect/>
            </a:stretch>
          </p:blipFill>
          <p:spPr>
            <a:xfrm>
              <a:off x="1631848" y="1302537"/>
              <a:ext cx="115697" cy="108102"/>
            </a:xfrm>
            <a:prstGeom prst="rect">
              <a:avLst/>
            </a:prstGeom>
          </p:spPr>
        </p:pic>
        <p:pic>
          <p:nvPicPr>
            <p:cNvPr id="9" name="object 9"/>
            <p:cNvPicPr/>
            <p:nvPr/>
          </p:nvPicPr>
          <p:blipFill>
            <a:blip r:embed="rId6" cstate="print"/>
            <a:stretch>
              <a:fillRect/>
            </a:stretch>
          </p:blipFill>
          <p:spPr>
            <a:xfrm>
              <a:off x="1771904" y="1296491"/>
              <a:ext cx="115684" cy="111125"/>
            </a:xfrm>
            <a:prstGeom prst="rect">
              <a:avLst/>
            </a:prstGeom>
          </p:spPr>
        </p:pic>
        <p:pic>
          <p:nvPicPr>
            <p:cNvPr id="10" name="object 10"/>
            <p:cNvPicPr/>
            <p:nvPr/>
          </p:nvPicPr>
          <p:blipFill>
            <a:blip r:embed="rId7" cstate="print"/>
            <a:stretch>
              <a:fillRect/>
            </a:stretch>
          </p:blipFill>
          <p:spPr>
            <a:xfrm>
              <a:off x="1908924" y="1301051"/>
              <a:ext cx="106553" cy="111125"/>
            </a:xfrm>
            <a:prstGeom prst="rect">
              <a:avLst/>
            </a:prstGeom>
          </p:spPr>
        </p:pic>
      </p:grpSp>
      <p:pic>
        <p:nvPicPr>
          <p:cNvPr id="11" name="object 11"/>
          <p:cNvPicPr/>
          <p:nvPr/>
        </p:nvPicPr>
        <p:blipFill>
          <a:blip r:embed="rId8" cstate="print"/>
          <a:stretch>
            <a:fillRect/>
          </a:stretch>
        </p:blipFill>
        <p:spPr>
          <a:xfrm>
            <a:off x="2079421" y="1296491"/>
            <a:ext cx="2335123" cy="120256"/>
          </a:xfrm>
          <a:prstGeom prst="rect">
            <a:avLst/>
          </a:prstGeom>
        </p:spPr>
      </p:pic>
      <p:grpSp>
        <p:nvGrpSpPr>
          <p:cNvPr id="12" name="object 12"/>
          <p:cNvGrpSpPr/>
          <p:nvPr/>
        </p:nvGrpSpPr>
        <p:grpSpPr>
          <a:xfrm>
            <a:off x="4510481" y="1297977"/>
            <a:ext cx="255904" cy="117475"/>
            <a:chOff x="4510481" y="1297977"/>
            <a:chExt cx="255904" cy="117475"/>
          </a:xfrm>
        </p:grpSpPr>
        <p:pic>
          <p:nvPicPr>
            <p:cNvPr id="13" name="object 13"/>
            <p:cNvPicPr/>
            <p:nvPr/>
          </p:nvPicPr>
          <p:blipFill>
            <a:blip r:embed="rId9" cstate="print"/>
            <a:stretch>
              <a:fillRect/>
            </a:stretch>
          </p:blipFill>
          <p:spPr>
            <a:xfrm>
              <a:off x="4510481" y="1297977"/>
              <a:ext cx="114160" cy="117233"/>
            </a:xfrm>
            <a:prstGeom prst="rect">
              <a:avLst/>
            </a:prstGeom>
          </p:spPr>
        </p:pic>
        <p:pic>
          <p:nvPicPr>
            <p:cNvPr id="14" name="object 14"/>
            <p:cNvPicPr/>
            <p:nvPr/>
          </p:nvPicPr>
          <p:blipFill>
            <a:blip r:embed="rId10" cstate="print"/>
            <a:stretch>
              <a:fillRect/>
            </a:stretch>
          </p:blipFill>
          <p:spPr>
            <a:xfrm>
              <a:off x="4648987" y="1297977"/>
              <a:ext cx="117233" cy="117233"/>
            </a:xfrm>
            <a:prstGeom prst="rect">
              <a:avLst/>
            </a:prstGeom>
          </p:spPr>
        </p:pic>
      </p:grpSp>
      <p:sp>
        <p:nvSpPr>
          <p:cNvPr id="15" name="object 15"/>
          <p:cNvSpPr/>
          <p:nvPr/>
        </p:nvSpPr>
        <p:spPr>
          <a:xfrm>
            <a:off x="4822532" y="1345158"/>
            <a:ext cx="21590" cy="23495"/>
          </a:xfrm>
          <a:custGeom>
            <a:avLst/>
            <a:gdLst/>
            <a:ahLst/>
            <a:cxnLst/>
            <a:rect l="l" t="t" r="r" b="b"/>
            <a:pathLst>
              <a:path w="21589" h="23494">
                <a:moveTo>
                  <a:pt x="16713" y="22872"/>
                </a:moveTo>
                <a:lnTo>
                  <a:pt x="4559" y="22872"/>
                </a:lnTo>
                <a:lnTo>
                  <a:pt x="0" y="18300"/>
                </a:lnTo>
                <a:lnTo>
                  <a:pt x="0" y="6095"/>
                </a:lnTo>
                <a:lnTo>
                  <a:pt x="4559" y="0"/>
                </a:lnTo>
                <a:lnTo>
                  <a:pt x="16713" y="0"/>
                </a:lnTo>
                <a:lnTo>
                  <a:pt x="21323" y="6095"/>
                </a:lnTo>
                <a:lnTo>
                  <a:pt x="21323" y="18300"/>
                </a:lnTo>
                <a:lnTo>
                  <a:pt x="16713" y="22872"/>
                </a:lnTo>
                <a:close/>
              </a:path>
            </a:pathLst>
          </a:custGeom>
          <a:solidFill>
            <a:srgbClr val="4D4D4F"/>
          </a:solidFill>
        </p:spPr>
        <p:txBody>
          <a:bodyPr wrap="square" lIns="0" tIns="0" rIns="0" bIns="0" rtlCol="0"/>
          <a:lstStyle/>
          <a:p>
            <a:endParaRPr/>
          </a:p>
        </p:txBody>
      </p:sp>
      <p:pic>
        <p:nvPicPr>
          <p:cNvPr id="16" name="object 16"/>
          <p:cNvPicPr/>
          <p:nvPr/>
        </p:nvPicPr>
        <p:blipFill>
          <a:blip r:embed="rId11" cstate="print"/>
          <a:stretch>
            <a:fillRect/>
          </a:stretch>
        </p:blipFill>
        <p:spPr>
          <a:xfrm>
            <a:off x="4912321" y="1296491"/>
            <a:ext cx="1765846" cy="120256"/>
          </a:xfrm>
          <a:prstGeom prst="rect">
            <a:avLst/>
          </a:prstGeom>
        </p:spPr>
      </p:pic>
      <p:pic>
        <p:nvPicPr>
          <p:cNvPr id="17" name="object 17"/>
          <p:cNvPicPr/>
          <p:nvPr/>
        </p:nvPicPr>
        <p:blipFill>
          <a:blip r:embed="rId12" cstate="print"/>
          <a:stretch>
            <a:fillRect/>
          </a:stretch>
        </p:blipFill>
        <p:spPr>
          <a:xfrm>
            <a:off x="1307604" y="1517205"/>
            <a:ext cx="94411" cy="111125"/>
          </a:xfrm>
          <a:prstGeom prst="rect">
            <a:avLst/>
          </a:prstGeom>
        </p:spPr>
      </p:pic>
      <p:grpSp>
        <p:nvGrpSpPr>
          <p:cNvPr id="18" name="object 18"/>
          <p:cNvGrpSpPr/>
          <p:nvPr/>
        </p:nvGrpSpPr>
        <p:grpSpPr>
          <a:xfrm>
            <a:off x="1516164" y="1512633"/>
            <a:ext cx="545465" cy="120650"/>
            <a:chOff x="1516164" y="1512633"/>
            <a:chExt cx="545465" cy="120650"/>
          </a:xfrm>
        </p:grpSpPr>
        <p:pic>
          <p:nvPicPr>
            <p:cNvPr id="19" name="object 19"/>
            <p:cNvPicPr/>
            <p:nvPr/>
          </p:nvPicPr>
          <p:blipFill>
            <a:blip r:embed="rId13" cstate="print"/>
            <a:stretch>
              <a:fillRect/>
            </a:stretch>
          </p:blipFill>
          <p:spPr>
            <a:xfrm>
              <a:off x="1516164" y="1512633"/>
              <a:ext cx="477989" cy="120256"/>
            </a:xfrm>
            <a:prstGeom prst="rect">
              <a:avLst/>
            </a:prstGeom>
          </p:spPr>
        </p:pic>
        <p:sp>
          <p:nvSpPr>
            <p:cNvPr id="20" name="object 20"/>
            <p:cNvSpPr/>
            <p:nvPr/>
          </p:nvSpPr>
          <p:spPr>
            <a:xfrm>
              <a:off x="2024608" y="1588744"/>
              <a:ext cx="36830" cy="38100"/>
            </a:xfrm>
            <a:custGeom>
              <a:avLst/>
              <a:gdLst/>
              <a:ahLst/>
              <a:cxnLst/>
              <a:rect l="l" t="t" r="r" b="b"/>
              <a:pathLst>
                <a:path w="36830" h="38100">
                  <a:moveTo>
                    <a:pt x="31953" y="38049"/>
                  </a:moveTo>
                  <a:lnTo>
                    <a:pt x="25895" y="38049"/>
                  </a:lnTo>
                  <a:lnTo>
                    <a:pt x="24358" y="35013"/>
                  </a:lnTo>
                  <a:lnTo>
                    <a:pt x="21336" y="31940"/>
                  </a:lnTo>
                  <a:lnTo>
                    <a:pt x="16756" y="26484"/>
                  </a:lnTo>
                  <a:lnTo>
                    <a:pt x="7602" y="16124"/>
                  </a:lnTo>
                  <a:lnTo>
                    <a:pt x="3022" y="10668"/>
                  </a:lnTo>
                  <a:lnTo>
                    <a:pt x="1536" y="9118"/>
                  </a:lnTo>
                  <a:lnTo>
                    <a:pt x="0" y="7581"/>
                  </a:lnTo>
                  <a:lnTo>
                    <a:pt x="0" y="3022"/>
                  </a:lnTo>
                  <a:lnTo>
                    <a:pt x="3022" y="0"/>
                  </a:lnTo>
                  <a:lnTo>
                    <a:pt x="10668" y="0"/>
                  </a:lnTo>
                  <a:lnTo>
                    <a:pt x="21336" y="10668"/>
                  </a:lnTo>
                  <a:lnTo>
                    <a:pt x="33489" y="24358"/>
                  </a:lnTo>
                  <a:lnTo>
                    <a:pt x="36512" y="28917"/>
                  </a:lnTo>
                  <a:lnTo>
                    <a:pt x="36512" y="35013"/>
                  </a:lnTo>
                  <a:lnTo>
                    <a:pt x="31953" y="38049"/>
                  </a:lnTo>
                  <a:close/>
                </a:path>
              </a:pathLst>
            </a:custGeom>
            <a:solidFill>
              <a:srgbClr val="4D4D4F"/>
            </a:solidFill>
          </p:spPr>
          <p:txBody>
            <a:bodyPr wrap="square" lIns="0" tIns="0" rIns="0" bIns="0" rtlCol="0"/>
            <a:lstStyle/>
            <a:p>
              <a:endParaRPr/>
            </a:p>
          </p:txBody>
        </p:sp>
      </p:grpSp>
      <p:pic>
        <p:nvPicPr>
          <p:cNvPr id="21" name="object 21"/>
          <p:cNvPicPr/>
          <p:nvPr/>
        </p:nvPicPr>
        <p:blipFill>
          <a:blip r:embed="rId14" cstate="print"/>
          <a:stretch>
            <a:fillRect/>
          </a:stretch>
        </p:blipFill>
        <p:spPr>
          <a:xfrm>
            <a:off x="2146401" y="1512633"/>
            <a:ext cx="1190370" cy="120256"/>
          </a:xfrm>
          <a:prstGeom prst="rect">
            <a:avLst/>
          </a:prstGeom>
        </p:spPr>
      </p:pic>
      <p:grpSp>
        <p:nvGrpSpPr>
          <p:cNvPr id="22" name="object 22"/>
          <p:cNvGrpSpPr/>
          <p:nvPr/>
        </p:nvGrpSpPr>
        <p:grpSpPr>
          <a:xfrm>
            <a:off x="3425075" y="1512633"/>
            <a:ext cx="1944370" cy="120650"/>
            <a:chOff x="3425075" y="1512633"/>
            <a:chExt cx="1944370" cy="120650"/>
          </a:xfrm>
        </p:grpSpPr>
        <p:pic>
          <p:nvPicPr>
            <p:cNvPr id="23" name="object 23"/>
            <p:cNvPicPr/>
            <p:nvPr/>
          </p:nvPicPr>
          <p:blipFill>
            <a:blip r:embed="rId15" cstate="print"/>
            <a:stretch>
              <a:fillRect/>
            </a:stretch>
          </p:blipFill>
          <p:spPr>
            <a:xfrm>
              <a:off x="3425075" y="1517205"/>
              <a:ext cx="105029" cy="111125"/>
            </a:xfrm>
            <a:prstGeom prst="rect">
              <a:avLst/>
            </a:prstGeom>
          </p:spPr>
        </p:pic>
        <p:pic>
          <p:nvPicPr>
            <p:cNvPr id="24" name="object 24"/>
            <p:cNvPicPr/>
            <p:nvPr/>
          </p:nvPicPr>
          <p:blipFill>
            <a:blip r:embed="rId16" cstate="print"/>
            <a:stretch>
              <a:fillRect/>
            </a:stretch>
          </p:blipFill>
          <p:spPr>
            <a:xfrm>
              <a:off x="3557536" y="1526336"/>
              <a:ext cx="103492" cy="97421"/>
            </a:xfrm>
            <a:prstGeom prst="rect">
              <a:avLst/>
            </a:prstGeom>
          </p:spPr>
        </p:pic>
        <p:pic>
          <p:nvPicPr>
            <p:cNvPr id="25" name="object 25"/>
            <p:cNvPicPr/>
            <p:nvPr/>
          </p:nvPicPr>
          <p:blipFill>
            <a:blip r:embed="rId17" cstate="print"/>
            <a:stretch>
              <a:fillRect/>
            </a:stretch>
          </p:blipFill>
          <p:spPr>
            <a:xfrm>
              <a:off x="3680815" y="1517205"/>
              <a:ext cx="100457" cy="109588"/>
            </a:xfrm>
            <a:prstGeom prst="rect">
              <a:avLst/>
            </a:prstGeom>
          </p:spPr>
        </p:pic>
        <p:pic>
          <p:nvPicPr>
            <p:cNvPr id="26" name="object 26"/>
            <p:cNvPicPr/>
            <p:nvPr/>
          </p:nvPicPr>
          <p:blipFill>
            <a:blip r:embed="rId18" cstate="print"/>
            <a:stretch>
              <a:fillRect/>
            </a:stretch>
          </p:blipFill>
          <p:spPr>
            <a:xfrm>
              <a:off x="3802608" y="1512633"/>
              <a:ext cx="1566417" cy="120256"/>
            </a:xfrm>
            <a:prstGeom prst="rect">
              <a:avLst/>
            </a:prstGeom>
          </p:spPr>
        </p:pic>
      </p:grpSp>
      <p:pic>
        <p:nvPicPr>
          <p:cNvPr id="27" name="object 27"/>
          <p:cNvPicPr/>
          <p:nvPr/>
        </p:nvPicPr>
        <p:blipFill>
          <a:blip r:embed="rId19" cstate="print"/>
          <a:stretch>
            <a:fillRect/>
          </a:stretch>
        </p:blipFill>
        <p:spPr>
          <a:xfrm>
            <a:off x="5454256" y="1512633"/>
            <a:ext cx="1246733" cy="118719"/>
          </a:xfrm>
          <a:prstGeom prst="rect">
            <a:avLst/>
          </a:prstGeom>
        </p:spPr>
      </p:pic>
      <p:pic>
        <p:nvPicPr>
          <p:cNvPr id="28" name="object 28"/>
          <p:cNvPicPr/>
          <p:nvPr/>
        </p:nvPicPr>
        <p:blipFill>
          <a:blip r:embed="rId20" cstate="print"/>
          <a:stretch>
            <a:fillRect/>
          </a:stretch>
        </p:blipFill>
        <p:spPr>
          <a:xfrm>
            <a:off x="1298473" y="1728787"/>
            <a:ext cx="1370063" cy="118770"/>
          </a:xfrm>
          <a:prstGeom prst="rect">
            <a:avLst/>
          </a:prstGeom>
        </p:spPr>
      </p:pic>
      <p:sp>
        <p:nvSpPr>
          <p:cNvPr id="29" name="object 29"/>
          <p:cNvSpPr/>
          <p:nvPr/>
        </p:nvSpPr>
        <p:spPr>
          <a:xfrm>
            <a:off x="1233042" y="1982990"/>
            <a:ext cx="114300" cy="43180"/>
          </a:xfrm>
          <a:custGeom>
            <a:avLst/>
            <a:gdLst/>
            <a:ahLst/>
            <a:cxnLst/>
            <a:rect l="l" t="t" r="r" b="b"/>
            <a:pathLst>
              <a:path w="114300" h="43180">
                <a:moveTo>
                  <a:pt x="77635" y="42659"/>
                </a:moveTo>
                <a:lnTo>
                  <a:pt x="77635" y="24358"/>
                </a:lnTo>
                <a:lnTo>
                  <a:pt x="0" y="24358"/>
                </a:lnTo>
                <a:lnTo>
                  <a:pt x="0" y="16764"/>
                </a:lnTo>
                <a:lnTo>
                  <a:pt x="77635" y="16764"/>
                </a:lnTo>
                <a:lnTo>
                  <a:pt x="77635" y="0"/>
                </a:lnTo>
                <a:lnTo>
                  <a:pt x="114147" y="21323"/>
                </a:lnTo>
                <a:lnTo>
                  <a:pt x="77635" y="42659"/>
                </a:lnTo>
                <a:close/>
              </a:path>
            </a:pathLst>
          </a:custGeom>
          <a:solidFill>
            <a:srgbClr val="4D4D4F"/>
          </a:solidFill>
        </p:spPr>
        <p:txBody>
          <a:bodyPr wrap="square" lIns="0" tIns="0" rIns="0" bIns="0" rtlCol="0"/>
          <a:lstStyle/>
          <a:p>
            <a:endParaRPr/>
          </a:p>
        </p:txBody>
      </p:sp>
      <p:pic>
        <p:nvPicPr>
          <p:cNvPr id="30" name="object 30"/>
          <p:cNvPicPr/>
          <p:nvPr/>
        </p:nvPicPr>
        <p:blipFill>
          <a:blip r:embed="rId21" cstate="print"/>
          <a:stretch>
            <a:fillRect/>
          </a:stretch>
        </p:blipFill>
        <p:spPr>
          <a:xfrm>
            <a:off x="1493342" y="1944941"/>
            <a:ext cx="292252" cy="118757"/>
          </a:xfrm>
          <a:prstGeom prst="rect">
            <a:avLst/>
          </a:prstGeom>
        </p:spPr>
      </p:pic>
      <p:pic>
        <p:nvPicPr>
          <p:cNvPr id="31" name="object 31"/>
          <p:cNvPicPr/>
          <p:nvPr/>
        </p:nvPicPr>
        <p:blipFill>
          <a:blip r:embed="rId22" cstate="print"/>
          <a:stretch>
            <a:fillRect/>
          </a:stretch>
        </p:blipFill>
        <p:spPr>
          <a:xfrm>
            <a:off x="1875434" y="1943442"/>
            <a:ext cx="1689696" cy="120256"/>
          </a:xfrm>
          <a:prstGeom prst="rect">
            <a:avLst/>
          </a:prstGeom>
        </p:spPr>
      </p:pic>
      <p:pic>
        <p:nvPicPr>
          <p:cNvPr id="32" name="object 32"/>
          <p:cNvPicPr/>
          <p:nvPr/>
        </p:nvPicPr>
        <p:blipFill>
          <a:blip r:embed="rId23" cstate="print"/>
          <a:stretch>
            <a:fillRect/>
          </a:stretch>
        </p:blipFill>
        <p:spPr>
          <a:xfrm>
            <a:off x="3648862" y="1944941"/>
            <a:ext cx="2705061" cy="118757"/>
          </a:xfrm>
          <a:prstGeom prst="rect">
            <a:avLst/>
          </a:prstGeom>
        </p:spPr>
      </p:pic>
      <p:sp>
        <p:nvSpPr>
          <p:cNvPr id="33" name="object 33"/>
          <p:cNvSpPr/>
          <p:nvPr/>
        </p:nvSpPr>
        <p:spPr>
          <a:xfrm>
            <a:off x="1233042" y="2199182"/>
            <a:ext cx="114300" cy="41275"/>
          </a:xfrm>
          <a:custGeom>
            <a:avLst/>
            <a:gdLst/>
            <a:ahLst/>
            <a:cxnLst/>
            <a:rect l="l" t="t" r="r" b="b"/>
            <a:pathLst>
              <a:path w="114300" h="41275">
                <a:moveTo>
                  <a:pt x="77635" y="41071"/>
                </a:moveTo>
                <a:lnTo>
                  <a:pt x="77635" y="24358"/>
                </a:lnTo>
                <a:lnTo>
                  <a:pt x="0" y="24358"/>
                </a:lnTo>
                <a:lnTo>
                  <a:pt x="0" y="16713"/>
                </a:lnTo>
                <a:lnTo>
                  <a:pt x="77635" y="16713"/>
                </a:lnTo>
                <a:lnTo>
                  <a:pt x="77635" y="0"/>
                </a:lnTo>
                <a:lnTo>
                  <a:pt x="114147" y="21285"/>
                </a:lnTo>
                <a:lnTo>
                  <a:pt x="77635" y="41071"/>
                </a:lnTo>
                <a:close/>
              </a:path>
            </a:pathLst>
          </a:custGeom>
          <a:solidFill>
            <a:srgbClr val="4D4D4F"/>
          </a:solidFill>
        </p:spPr>
        <p:txBody>
          <a:bodyPr wrap="square" lIns="0" tIns="0" rIns="0" bIns="0" rtlCol="0"/>
          <a:lstStyle/>
          <a:p>
            <a:endParaRPr/>
          </a:p>
        </p:txBody>
      </p:sp>
      <p:grpSp>
        <p:nvGrpSpPr>
          <p:cNvPr id="34" name="object 34"/>
          <p:cNvGrpSpPr/>
          <p:nvPr/>
        </p:nvGrpSpPr>
        <p:grpSpPr>
          <a:xfrm>
            <a:off x="1493342" y="2159596"/>
            <a:ext cx="3509010" cy="120650"/>
            <a:chOff x="1493342" y="2159596"/>
            <a:chExt cx="3509010" cy="120650"/>
          </a:xfrm>
        </p:grpSpPr>
        <p:pic>
          <p:nvPicPr>
            <p:cNvPr id="35" name="object 35"/>
            <p:cNvPicPr/>
            <p:nvPr/>
          </p:nvPicPr>
          <p:blipFill>
            <a:blip r:embed="rId24" cstate="print"/>
            <a:stretch>
              <a:fillRect/>
            </a:stretch>
          </p:blipFill>
          <p:spPr>
            <a:xfrm>
              <a:off x="1493342" y="2159596"/>
              <a:ext cx="2685249" cy="120256"/>
            </a:xfrm>
            <a:prstGeom prst="rect">
              <a:avLst/>
            </a:prstGeom>
          </p:spPr>
        </p:pic>
        <p:pic>
          <p:nvPicPr>
            <p:cNvPr id="36" name="object 36"/>
            <p:cNvPicPr/>
            <p:nvPr/>
          </p:nvPicPr>
          <p:blipFill>
            <a:blip r:embed="rId25" cstate="print"/>
            <a:stretch>
              <a:fillRect/>
            </a:stretch>
          </p:blipFill>
          <p:spPr>
            <a:xfrm>
              <a:off x="4219727" y="2162619"/>
              <a:ext cx="782434" cy="112661"/>
            </a:xfrm>
            <a:prstGeom prst="rect">
              <a:avLst/>
            </a:prstGeom>
          </p:spPr>
        </p:pic>
      </p:grpSp>
      <p:sp>
        <p:nvSpPr>
          <p:cNvPr id="37" name="object 37"/>
          <p:cNvSpPr/>
          <p:nvPr/>
        </p:nvSpPr>
        <p:spPr>
          <a:xfrm>
            <a:off x="1013815" y="2435123"/>
            <a:ext cx="22860" cy="22860"/>
          </a:xfrm>
          <a:custGeom>
            <a:avLst/>
            <a:gdLst/>
            <a:ahLst/>
            <a:cxnLst/>
            <a:rect l="l" t="t" r="r" b="b"/>
            <a:pathLst>
              <a:path w="22859" h="22860">
                <a:moveTo>
                  <a:pt x="18262" y="22821"/>
                </a:moveTo>
                <a:lnTo>
                  <a:pt x="4571" y="22821"/>
                </a:lnTo>
                <a:lnTo>
                  <a:pt x="0" y="16725"/>
                </a:lnTo>
                <a:lnTo>
                  <a:pt x="0" y="4572"/>
                </a:lnTo>
                <a:lnTo>
                  <a:pt x="6108" y="0"/>
                </a:lnTo>
                <a:lnTo>
                  <a:pt x="18262" y="0"/>
                </a:lnTo>
                <a:lnTo>
                  <a:pt x="22821" y="4572"/>
                </a:lnTo>
                <a:lnTo>
                  <a:pt x="22821" y="16725"/>
                </a:lnTo>
                <a:lnTo>
                  <a:pt x="18262" y="22821"/>
                </a:lnTo>
                <a:close/>
              </a:path>
            </a:pathLst>
          </a:custGeom>
          <a:solidFill>
            <a:srgbClr val="4D4D4F"/>
          </a:solidFill>
        </p:spPr>
        <p:txBody>
          <a:bodyPr wrap="square" lIns="0" tIns="0" rIns="0" bIns="0" rtlCol="0"/>
          <a:lstStyle/>
          <a:p>
            <a:endParaRPr/>
          </a:p>
        </p:txBody>
      </p:sp>
      <p:pic>
        <p:nvPicPr>
          <p:cNvPr id="38" name="object 38"/>
          <p:cNvPicPr/>
          <p:nvPr/>
        </p:nvPicPr>
        <p:blipFill>
          <a:blip r:embed="rId26" cstate="print"/>
          <a:stretch>
            <a:fillRect/>
          </a:stretch>
        </p:blipFill>
        <p:spPr>
          <a:xfrm>
            <a:off x="1223911" y="2390977"/>
            <a:ext cx="108051" cy="109588"/>
          </a:xfrm>
          <a:prstGeom prst="rect">
            <a:avLst/>
          </a:prstGeom>
        </p:spPr>
      </p:pic>
      <p:grpSp>
        <p:nvGrpSpPr>
          <p:cNvPr id="39" name="object 39"/>
          <p:cNvGrpSpPr/>
          <p:nvPr/>
        </p:nvGrpSpPr>
        <p:grpSpPr>
          <a:xfrm>
            <a:off x="1359395" y="2387942"/>
            <a:ext cx="654685" cy="117475"/>
            <a:chOff x="1359395" y="2387942"/>
            <a:chExt cx="654685" cy="117475"/>
          </a:xfrm>
        </p:grpSpPr>
        <p:pic>
          <p:nvPicPr>
            <p:cNvPr id="40" name="object 40"/>
            <p:cNvPicPr/>
            <p:nvPr/>
          </p:nvPicPr>
          <p:blipFill>
            <a:blip r:embed="rId27" cstate="print"/>
            <a:stretch>
              <a:fillRect/>
            </a:stretch>
          </p:blipFill>
          <p:spPr>
            <a:xfrm>
              <a:off x="1470520" y="2387942"/>
              <a:ext cx="115684" cy="117182"/>
            </a:xfrm>
            <a:prstGeom prst="rect">
              <a:avLst/>
            </a:prstGeom>
          </p:spPr>
        </p:pic>
        <p:pic>
          <p:nvPicPr>
            <p:cNvPr id="41" name="object 41"/>
            <p:cNvPicPr/>
            <p:nvPr/>
          </p:nvPicPr>
          <p:blipFill>
            <a:blip r:embed="rId28" cstate="print"/>
            <a:stretch>
              <a:fillRect/>
            </a:stretch>
          </p:blipFill>
          <p:spPr>
            <a:xfrm>
              <a:off x="1359395" y="2390977"/>
              <a:ext cx="86766" cy="109588"/>
            </a:xfrm>
            <a:prstGeom prst="rect">
              <a:avLst/>
            </a:prstGeom>
          </p:spPr>
        </p:pic>
        <p:pic>
          <p:nvPicPr>
            <p:cNvPr id="42" name="object 42"/>
            <p:cNvPicPr/>
            <p:nvPr/>
          </p:nvPicPr>
          <p:blipFill>
            <a:blip r:embed="rId29" cstate="print"/>
            <a:stretch>
              <a:fillRect/>
            </a:stretch>
          </p:blipFill>
          <p:spPr>
            <a:xfrm>
              <a:off x="1612133" y="2390977"/>
              <a:ext cx="95864" cy="109588"/>
            </a:xfrm>
            <a:prstGeom prst="rect">
              <a:avLst/>
            </a:prstGeom>
          </p:spPr>
        </p:pic>
        <p:pic>
          <p:nvPicPr>
            <p:cNvPr id="43" name="object 43"/>
            <p:cNvPicPr/>
            <p:nvPr/>
          </p:nvPicPr>
          <p:blipFill>
            <a:blip r:embed="rId30" cstate="print"/>
            <a:stretch>
              <a:fillRect/>
            </a:stretch>
          </p:blipFill>
          <p:spPr>
            <a:xfrm>
              <a:off x="1730819" y="2390977"/>
              <a:ext cx="94361" cy="111125"/>
            </a:xfrm>
            <a:prstGeom prst="rect">
              <a:avLst/>
            </a:prstGeom>
          </p:spPr>
        </p:pic>
        <p:pic>
          <p:nvPicPr>
            <p:cNvPr id="44" name="object 44"/>
            <p:cNvPicPr/>
            <p:nvPr/>
          </p:nvPicPr>
          <p:blipFill>
            <a:blip r:embed="rId31" cstate="print"/>
            <a:stretch>
              <a:fillRect/>
            </a:stretch>
          </p:blipFill>
          <p:spPr>
            <a:xfrm>
              <a:off x="1854098" y="2392514"/>
              <a:ext cx="159842" cy="108051"/>
            </a:xfrm>
            <a:prstGeom prst="rect">
              <a:avLst/>
            </a:prstGeom>
          </p:spPr>
        </p:pic>
      </p:grpSp>
      <p:pic>
        <p:nvPicPr>
          <p:cNvPr id="45" name="object 45"/>
          <p:cNvPicPr/>
          <p:nvPr/>
        </p:nvPicPr>
        <p:blipFill>
          <a:blip r:embed="rId32" cstate="print"/>
          <a:stretch>
            <a:fillRect/>
          </a:stretch>
        </p:blipFill>
        <p:spPr>
          <a:xfrm>
            <a:off x="2099221" y="2386405"/>
            <a:ext cx="1376108" cy="118719"/>
          </a:xfrm>
          <a:prstGeom prst="rect">
            <a:avLst/>
          </a:prstGeom>
        </p:spPr>
      </p:pic>
      <p:pic>
        <p:nvPicPr>
          <p:cNvPr id="46" name="object 46"/>
          <p:cNvPicPr/>
          <p:nvPr/>
        </p:nvPicPr>
        <p:blipFill>
          <a:blip r:embed="rId33" cstate="print"/>
          <a:stretch>
            <a:fillRect/>
          </a:stretch>
        </p:blipFill>
        <p:spPr>
          <a:xfrm>
            <a:off x="1217815" y="2613227"/>
            <a:ext cx="5477065" cy="118706"/>
          </a:xfrm>
          <a:prstGeom prst="rect">
            <a:avLst/>
          </a:prstGeom>
        </p:spPr>
      </p:pic>
      <p:grpSp>
        <p:nvGrpSpPr>
          <p:cNvPr id="47" name="object 47"/>
          <p:cNvGrpSpPr/>
          <p:nvPr/>
        </p:nvGrpSpPr>
        <p:grpSpPr>
          <a:xfrm>
            <a:off x="1217815" y="2840037"/>
            <a:ext cx="712470" cy="119380"/>
            <a:chOff x="1217815" y="2840037"/>
            <a:chExt cx="712470" cy="119380"/>
          </a:xfrm>
        </p:grpSpPr>
        <p:pic>
          <p:nvPicPr>
            <p:cNvPr id="48" name="object 48"/>
            <p:cNvPicPr/>
            <p:nvPr/>
          </p:nvPicPr>
          <p:blipFill>
            <a:blip r:embed="rId34" cstate="print"/>
            <a:stretch>
              <a:fillRect/>
            </a:stretch>
          </p:blipFill>
          <p:spPr>
            <a:xfrm>
              <a:off x="1217815" y="2840037"/>
              <a:ext cx="168960" cy="118770"/>
            </a:xfrm>
            <a:prstGeom prst="rect">
              <a:avLst/>
            </a:prstGeom>
          </p:spPr>
        </p:pic>
        <p:sp>
          <p:nvSpPr>
            <p:cNvPr id="49" name="object 49"/>
            <p:cNvSpPr/>
            <p:nvPr/>
          </p:nvSpPr>
          <p:spPr>
            <a:xfrm>
              <a:off x="1426362" y="2844596"/>
              <a:ext cx="36830" cy="105410"/>
            </a:xfrm>
            <a:custGeom>
              <a:avLst/>
              <a:gdLst/>
              <a:ahLst/>
              <a:cxnLst/>
              <a:rect l="l" t="t" r="r" b="b"/>
              <a:pathLst>
                <a:path w="36830" h="105410">
                  <a:moveTo>
                    <a:pt x="33489" y="105028"/>
                  </a:moveTo>
                  <a:lnTo>
                    <a:pt x="27393" y="105028"/>
                  </a:lnTo>
                  <a:lnTo>
                    <a:pt x="24358" y="103543"/>
                  </a:lnTo>
                  <a:lnTo>
                    <a:pt x="24358" y="30467"/>
                  </a:lnTo>
                  <a:lnTo>
                    <a:pt x="3035" y="30467"/>
                  </a:lnTo>
                  <a:lnTo>
                    <a:pt x="0" y="28930"/>
                  </a:lnTo>
                  <a:lnTo>
                    <a:pt x="0" y="21335"/>
                  </a:lnTo>
                  <a:lnTo>
                    <a:pt x="1498" y="21335"/>
                  </a:lnTo>
                  <a:lnTo>
                    <a:pt x="19799" y="18262"/>
                  </a:lnTo>
                  <a:lnTo>
                    <a:pt x="24358" y="12204"/>
                  </a:lnTo>
                  <a:lnTo>
                    <a:pt x="25857" y="4571"/>
                  </a:lnTo>
                  <a:lnTo>
                    <a:pt x="27393" y="3086"/>
                  </a:lnTo>
                  <a:lnTo>
                    <a:pt x="27393" y="0"/>
                  </a:lnTo>
                  <a:lnTo>
                    <a:pt x="35026" y="0"/>
                  </a:lnTo>
                  <a:lnTo>
                    <a:pt x="36525" y="1536"/>
                  </a:lnTo>
                  <a:lnTo>
                    <a:pt x="36525" y="103543"/>
                  </a:lnTo>
                  <a:lnTo>
                    <a:pt x="33489" y="105028"/>
                  </a:lnTo>
                  <a:close/>
                </a:path>
              </a:pathLst>
            </a:custGeom>
            <a:solidFill>
              <a:srgbClr val="4D4D4F"/>
            </a:solidFill>
          </p:spPr>
          <p:txBody>
            <a:bodyPr wrap="square" lIns="0" tIns="0" rIns="0" bIns="0" rtlCol="0"/>
            <a:lstStyle/>
            <a:p>
              <a:endParaRPr/>
            </a:p>
          </p:txBody>
        </p:sp>
        <p:pic>
          <p:nvPicPr>
            <p:cNvPr id="50" name="object 50"/>
            <p:cNvPicPr/>
            <p:nvPr/>
          </p:nvPicPr>
          <p:blipFill>
            <a:blip r:embed="rId35" cstate="print"/>
            <a:stretch>
              <a:fillRect/>
            </a:stretch>
          </p:blipFill>
          <p:spPr>
            <a:xfrm>
              <a:off x="1499438" y="2844596"/>
              <a:ext cx="100469" cy="114211"/>
            </a:xfrm>
            <a:prstGeom prst="rect">
              <a:avLst/>
            </a:prstGeom>
          </p:spPr>
        </p:pic>
        <p:pic>
          <p:nvPicPr>
            <p:cNvPr id="51" name="object 51"/>
            <p:cNvPicPr/>
            <p:nvPr/>
          </p:nvPicPr>
          <p:blipFill>
            <a:blip r:embed="rId36" cstate="print"/>
            <a:stretch>
              <a:fillRect/>
            </a:stretch>
          </p:blipFill>
          <p:spPr>
            <a:xfrm>
              <a:off x="1625803" y="2844596"/>
              <a:ext cx="65430" cy="105028"/>
            </a:xfrm>
            <a:prstGeom prst="rect">
              <a:avLst/>
            </a:prstGeom>
          </p:spPr>
        </p:pic>
        <p:pic>
          <p:nvPicPr>
            <p:cNvPr id="52" name="object 52"/>
            <p:cNvPicPr/>
            <p:nvPr/>
          </p:nvPicPr>
          <p:blipFill>
            <a:blip r:embed="rId37" cstate="print"/>
            <a:stretch>
              <a:fillRect/>
            </a:stretch>
          </p:blipFill>
          <p:spPr>
            <a:xfrm>
              <a:off x="1712569" y="2847682"/>
              <a:ext cx="92811" cy="108038"/>
            </a:xfrm>
            <a:prstGeom prst="rect">
              <a:avLst/>
            </a:prstGeom>
          </p:spPr>
        </p:pic>
        <p:sp>
          <p:nvSpPr>
            <p:cNvPr id="53" name="object 53"/>
            <p:cNvSpPr/>
            <p:nvPr/>
          </p:nvSpPr>
          <p:spPr>
            <a:xfrm>
              <a:off x="1828253" y="2840036"/>
              <a:ext cx="102235" cy="119380"/>
            </a:xfrm>
            <a:custGeom>
              <a:avLst/>
              <a:gdLst/>
              <a:ahLst/>
              <a:cxnLst/>
              <a:rect l="l" t="t" r="r" b="b"/>
              <a:pathLst>
                <a:path w="102235" h="119380">
                  <a:moveTo>
                    <a:pt x="34975" y="59385"/>
                  </a:moveTo>
                  <a:lnTo>
                    <a:pt x="31064" y="36614"/>
                  </a:lnTo>
                  <a:lnTo>
                    <a:pt x="22034" y="17691"/>
                  </a:lnTo>
                  <a:lnTo>
                    <a:pt x="11861" y="4787"/>
                  </a:lnTo>
                  <a:lnTo>
                    <a:pt x="4559" y="0"/>
                  </a:lnTo>
                  <a:lnTo>
                    <a:pt x="1485" y="0"/>
                  </a:lnTo>
                  <a:lnTo>
                    <a:pt x="0" y="1536"/>
                  </a:lnTo>
                  <a:lnTo>
                    <a:pt x="0" y="6096"/>
                  </a:lnTo>
                  <a:lnTo>
                    <a:pt x="3022" y="7645"/>
                  </a:lnTo>
                  <a:lnTo>
                    <a:pt x="11887" y="19570"/>
                  </a:lnTo>
                  <a:lnTo>
                    <a:pt x="18046" y="32359"/>
                  </a:lnTo>
                  <a:lnTo>
                    <a:pt x="21653" y="45732"/>
                  </a:lnTo>
                  <a:lnTo>
                    <a:pt x="22821" y="59385"/>
                  </a:lnTo>
                  <a:lnTo>
                    <a:pt x="21640" y="73037"/>
                  </a:lnTo>
                  <a:lnTo>
                    <a:pt x="18046" y="86398"/>
                  </a:lnTo>
                  <a:lnTo>
                    <a:pt x="11887" y="99187"/>
                  </a:lnTo>
                  <a:lnTo>
                    <a:pt x="3022" y="111125"/>
                  </a:lnTo>
                  <a:lnTo>
                    <a:pt x="0" y="114147"/>
                  </a:lnTo>
                  <a:lnTo>
                    <a:pt x="0" y="117221"/>
                  </a:lnTo>
                  <a:lnTo>
                    <a:pt x="1485" y="118770"/>
                  </a:lnTo>
                  <a:lnTo>
                    <a:pt x="4559" y="118770"/>
                  </a:lnTo>
                  <a:lnTo>
                    <a:pt x="11861" y="113995"/>
                  </a:lnTo>
                  <a:lnTo>
                    <a:pt x="22034" y="101066"/>
                  </a:lnTo>
                  <a:lnTo>
                    <a:pt x="31064" y="82143"/>
                  </a:lnTo>
                  <a:lnTo>
                    <a:pt x="34975" y="59385"/>
                  </a:lnTo>
                  <a:close/>
                </a:path>
                <a:path w="102235" h="119380">
                  <a:moveTo>
                    <a:pt x="101993" y="1536"/>
                  </a:moveTo>
                  <a:lnTo>
                    <a:pt x="97383" y="0"/>
                  </a:lnTo>
                  <a:lnTo>
                    <a:pt x="94361" y="0"/>
                  </a:lnTo>
                  <a:lnTo>
                    <a:pt x="89789" y="1536"/>
                  </a:lnTo>
                  <a:lnTo>
                    <a:pt x="89789" y="108102"/>
                  </a:lnTo>
                  <a:lnTo>
                    <a:pt x="63893" y="108102"/>
                  </a:lnTo>
                  <a:lnTo>
                    <a:pt x="62407" y="111125"/>
                  </a:lnTo>
                  <a:lnTo>
                    <a:pt x="62407" y="114147"/>
                  </a:lnTo>
                  <a:lnTo>
                    <a:pt x="63893" y="118770"/>
                  </a:lnTo>
                  <a:lnTo>
                    <a:pt x="97383" y="118770"/>
                  </a:lnTo>
                  <a:lnTo>
                    <a:pt x="101993" y="115684"/>
                  </a:lnTo>
                  <a:lnTo>
                    <a:pt x="101993" y="1536"/>
                  </a:lnTo>
                  <a:close/>
                </a:path>
              </a:pathLst>
            </a:custGeom>
            <a:solidFill>
              <a:srgbClr val="4D4D4F"/>
            </a:solidFill>
          </p:spPr>
          <p:txBody>
            <a:bodyPr wrap="square" lIns="0" tIns="0" rIns="0" bIns="0" rtlCol="0"/>
            <a:lstStyle/>
            <a:p>
              <a:endParaRPr/>
            </a:p>
          </p:txBody>
        </p:sp>
      </p:grpSp>
      <p:pic>
        <p:nvPicPr>
          <p:cNvPr id="55" name="object 55"/>
          <p:cNvPicPr/>
          <p:nvPr/>
        </p:nvPicPr>
        <p:blipFill>
          <a:blip r:embed="rId38" cstate="print"/>
          <a:stretch>
            <a:fillRect/>
          </a:stretch>
        </p:blipFill>
        <p:spPr>
          <a:xfrm>
            <a:off x="965098" y="3409352"/>
            <a:ext cx="120256" cy="118770"/>
          </a:xfrm>
          <a:prstGeom prst="rect">
            <a:avLst/>
          </a:prstGeom>
        </p:spPr>
      </p:pic>
      <p:pic>
        <p:nvPicPr>
          <p:cNvPr id="56" name="object 56"/>
          <p:cNvPicPr/>
          <p:nvPr/>
        </p:nvPicPr>
        <p:blipFill>
          <a:blip r:embed="rId39" cstate="print"/>
          <a:stretch>
            <a:fillRect/>
          </a:stretch>
        </p:blipFill>
        <p:spPr>
          <a:xfrm>
            <a:off x="1217815" y="3407866"/>
            <a:ext cx="2635046" cy="120256"/>
          </a:xfrm>
          <a:prstGeom prst="rect">
            <a:avLst/>
          </a:prstGeom>
        </p:spPr>
      </p:pic>
      <p:pic>
        <p:nvPicPr>
          <p:cNvPr id="57" name="object 57"/>
          <p:cNvPicPr/>
          <p:nvPr/>
        </p:nvPicPr>
        <p:blipFill>
          <a:blip r:embed="rId40" cstate="print"/>
          <a:stretch>
            <a:fillRect/>
          </a:stretch>
        </p:blipFill>
        <p:spPr>
          <a:xfrm>
            <a:off x="1217815" y="3624008"/>
            <a:ext cx="925512" cy="118719"/>
          </a:xfrm>
          <a:prstGeom prst="rect">
            <a:avLst/>
          </a:prstGeom>
        </p:spPr>
      </p:pic>
      <p:pic>
        <p:nvPicPr>
          <p:cNvPr id="58" name="object 58"/>
          <p:cNvPicPr/>
          <p:nvPr/>
        </p:nvPicPr>
        <p:blipFill>
          <a:blip r:embed="rId41" cstate="print"/>
          <a:stretch>
            <a:fillRect/>
          </a:stretch>
        </p:blipFill>
        <p:spPr>
          <a:xfrm>
            <a:off x="2228595" y="3625557"/>
            <a:ext cx="951420" cy="118706"/>
          </a:xfrm>
          <a:prstGeom prst="rect">
            <a:avLst/>
          </a:prstGeom>
        </p:spPr>
      </p:pic>
      <p:pic>
        <p:nvPicPr>
          <p:cNvPr id="59" name="object 59"/>
          <p:cNvPicPr/>
          <p:nvPr/>
        </p:nvPicPr>
        <p:blipFill>
          <a:blip r:embed="rId42" cstate="print"/>
          <a:stretch>
            <a:fillRect/>
          </a:stretch>
        </p:blipFill>
        <p:spPr>
          <a:xfrm>
            <a:off x="3265233" y="3622471"/>
            <a:ext cx="3548418" cy="121792"/>
          </a:xfrm>
          <a:prstGeom prst="rect">
            <a:avLst/>
          </a:prstGeom>
        </p:spPr>
      </p:pic>
      <p:grpSp>
        <p:nvGrpSpPr>
          <p:cNvPr id="60" name="object 60"/>
          <p:cNvGrpSpPr/>
          <p:nvPr/>
        </p:nvGrpSpPr>
        <p:grpSpPr>
          <a:xfrm>
            <a:off x="1112786" y="3844721"/>
            <a:ext cx="417195" cy="111125"/>
            <a:chOff x="1112786" y="3844721"/>
            <a:chExt cx="417195" cy="111125"/>
          </a:xfrm>
        </p:grpSpPr>
        <p:pic>
          <p:nvPicPr>
            <p:cNvPr id="61" name="object 61"/>
            <p:cNvPicPr/>
            <p:nvPr/>
          </p:nvPicPr>
          <p:blipFill>
            <a:blip r:embed="rId43" cstate="print"/>
            <a:stretch>
              <a:fillRect/>
            </a:stretch>
          </p:blipFill>
          <p:spPr>
            <a:xfrm>
              <a:off x="1112786" y="3844721"/>
              <a:ext cx="109588" cy="109588"/>
            </a:xfrm>
            <a:prstGeom prst="rect">
              <a:avLst/>
            </a:prstGeom>
          </p:spPr>
        </p:pic>
        <p:pic>
          <p:nvPicPr>
            <p:cNvPr id="62" name="object 62"/>
            <p:cNvPicPr/>
            <p:nvPr/>
          </p:nvPicPr>
          <p:blipFill>
            <a:blip r:embed="rId44" cstate="print"/>
            <a:stretch>
              <a:fillRect/>
            </a:stretch>
          </p:blipFill>
          <p:spPr>
            <a:xfrm>
              <a:off x="1242174" y="3844721"/>
              <a:ext cx="287680" cy="111125"/>
            </a:xfrm>
            <a:prstGeom prst="rect">
              <a:avLst/>
            </a:prstGeom>
          </p:spPr>
        </p:pic>
      </p:grpSp>
      <p:grpSp>
        <p:nvGrpSpPr>
          <p:cNvPr id="63" name="object 63"/>
          <p:cNvGrpSpPr/>
          <p:nvPr/>
        </p:nvGrpSpPr>
        <p:grpSpPr>
          <a:xfrm>
            <a:off x="1615135" y="3840162"/>
            <a:ext cx="3413125" cy="119380"/>
            <a:chOff x="1615135" y="3840162"/>
            <a:chExt cx="3413125" cy="119380"/>
          </a:xfrm>
        </p:grpSpPr>
        <p:pic>
          <p:nvPicPr>
            <p:cNvPr id="64" name="object 64"/>
            <p:cNvPicPr/>
            <p:nvPr/>
          </p:nvPicPr>
          <p:blipFill>
            <a:blip r:embed="rId45" cstate="print"/>
            <a:stretch>
              <a:fillRect/>
            </a:stretch>
          </p:blipFill>
          <p:spPr>
            <a:xfrm>
              <a:off x="1615135" y="3840162"/>
              <a:ext cx="1257401" cy="118770"/>
            </a:xfrm>
            <a:prstGeom prst="rect">
              <a:avLst/>
            </a:prstGeom>
          </p:spPr>
        </p:pic>
        <p:sp>
          <p:nvSpPr>
            <p:cNvPr id="65" name="object 65"/>
            <p:cNvSpPr/>
            <p:nvPr/>
          </p:nvSpPr>
          <p:spPr>
            <a:xfrm>
              <a:off x="2901454" y="3841749"/>
              <a:ext cx="38100" cy="116839"/>
            </a:xfrm>
            <a:custGeom>
              <a:avLst/>
              <a:gdLst/>
              <a:ahLst/>
              <a:cxnLst/>
              <a:rect l="l" t="t" r="r" b="b"/>
              <a:pathLst>
                <a:path w="38100" h="116839">
                  <a:moveTo>
                    <a:pt x="38049" y="0"/>
                  </a:moveTo>
                  <a:lnTo>
                    <a:pt x="1625" y="0"/>
                  </a:lnTo>
                  <a:lnTo>
                    <a:pt x="1625" y="1270"/>
                  </a:lnTo>
                  <a:lnTo>
                    <a:pt x="0" y="1270"/>
                  </a:lnTo>
                  <a:lnTo>
                    <a:pt x="0" y="10160"/>
                  </a:lnTo>
                  <a:lnTo>
                    <a:pt x="0" y="115570"/>
                  </a:lnTo>
                  <a:lnTo>
                    <a:pt x="1104" y="115570"/>
                  </a:lnTo>
                  <a:lnTo>
                    <a:pt x="1104" y="116840"/>
                  </a:lnTo>
                  <a:lnTo>
                    <a:pt x="10617" y="116840"/>
                  </a:lnTo>
                  <a:lnTo>
                    <a:pt x="10617" y="115570"/>
                  </a:lnTo>
                  <a:lnTo>
                    <a:pt x="10617" y="10160"/>
                  </a:lnTo>
                  <a:lnTo>
                    <a:pt x="38049" y="10160"/>
                  </a:lnTo>
                  <a:lnTo>
                    <a:pt x="38049" y="1270"/>
                  </a:lnTo>
                  <a:lnTo>
                    <a:pt x="38049" y="0"/>
                  </a:lnTo>
                  <a:close/>
                </a:path>
              </a:pathLst>
            </a:custGeom>
            <a:solidFill>
              <a:srgbClr val="4D4D4F"/>
            </a:solidFill>
          </p:spPr>
          <p:txBody>
            <a:bodyPr wrap="square" lIns="0" tIns="0" rIns="0" bIns="0" rtlCol="0"/>
            <a:lstStyle/>
            <a:p>
              <a:endParaRPr/>
            </a:p>
          </p:txBody>
        </p:sp>
        <p:pic>
          <p:nvPicPr>
            <p:cNvPr id="66" name="object 66"/>
            <p:cNvPicPr/>
            <p:nvPr/>
          </p:nvPicPr>
          <p:blipFill>
            <a:blip r:embed="rId46" cstate="print"/>
            <a:stretch>
              <a:fillRect/>
            </a:stretch>
          </p:blipFill>
          <p:spPr>
            <a:xfrm>
              <a:off x="2968421" y="3840162"/>
              <a:ext cx="2059584" cy="118770"/>
            </a:xfrm>
            <a:prstGeom prst="rect">
              <a:avLst/>
            </a:prstGeom>
          </p:spPr>
        </p:pic>
      </p:grpSp>
      <p:sp>
        <p:nvSpPr>
          <p:cNvPr id="67" name="object 67"/>
          <p:cNvSpPr/>
          <p:nvPr/>
        </p:nvSpPr>
        <p:spPr>
          <a:xfrm>
            <a:off x="5098059" y="3844721"/>
            <a:ext cx="15240" cy="105410"/>
          </a:xfrm>
          <a:custGeom>
            <a:avLst/>
            <a:gdLst/>
            <a:ahLst/>
            <a:cxnLst/>
            <a:rect l="l" t="t" r="r" b="b"/>
            <a:pathLst>
              <a:path w="15239" h="105410">
                <a:moveTo>
                  <a:pt x="10667" y="77647"/>
                </a:moveTo>
                <a:lnTo>
                  <a:pt x="4559" y="77647"/>
                </a:lnTo>
                <a:lnTo>
                  <a:pt x="4559" y="73075"/>
                </a:lnTo>
                <a:lnTo>
                  <a:pt x="1536" y="36563"/>
                </a:lnTo>
                <a:lnTo>
                  <a:pt x="1536" y="1536"/>
                </a:lnTo>
                <a:lnTo>
                  <a:pt x="6095" y="0"/>
                </a:lnTo>
                <a:lnTo>
                  <a:pt x="9131" y="0"/>
                </a:lnTo>
                <a:lnTo>
                  <a:pt x="13690" y="1536"/>
                </a:lnTo>
                <a:lnTo>
                  <a:pt x="13690" y="36563"/>
                </a:lnTo>
                <a:lnTo>
                  <a:pt x="12153" y="73075"/>
                </a:lnTo>
                <a:lnTo>
                  <a:pt x="12153" y="76111"/>
                </a:lnTo>
                <a:lnTo>
                  <a:pt x="10667" y="77647"/>
                </a:lnTo>
                <a:close/>
              </a:path>
              <a:path w="15239" h="105410">
                <a:moveTo>
                  <a:pt x="12153" y="105028"/>
                </a:moveTo>
                <a:lnTo>
                  <a:pt x="3022" y="105028"/>
                </a:lnTo>
                <a:lnTo>
                  <a:pt x="0" y="102006"/>
                </a:lnTo>
                <a:lnTo>
                  <a:pt x="0" y="92875"/>
                </a:lnTo>
                <a:lnTo>
                  <a:pt x="3022" y="89852"/>
                </a:lnTo>
                <a:lnTo>
                  <a:pt x="12153" y="89852"/>
                </a:lnTo>
                <a:lnTo>
                  <a:pt x="15227" y="92875"/>
                </a:lnTo>
                <a:lnTo>
                  <a:pt x="15227" y="102006"/>
                </a:lnTo>
                <a:lnTo>
                  <a:pt x="12153" y="105028"/>
                </a:lnTo>
                <a:close/>
              </a:path>
            </a:pathLst>
          </a:custGeom>
          <a:solidFill>
            <a:srgbClr val="4D4D4F"/>
          </a:solidFill>
        </p:spPr>
        <p:txBody>
          <a:bodyPr wrap="square" lIns="0" tIns="0" rIns="0" bIns="0" rtlCol="0"/>
          <a:lstStyle/>
          <a:p>
            <a:endParaRPr/>
          </a:p>
        </p:txBody>
      </p:sp>
      <p:sp>
        <p:nvSpPr>
          <p:cNvPr id="68" name="object 68"/>
          <p:cNvSpPr/>
          <p:nvPr/>
        </p:nvSpPr>
        <p:spPr>
          <a:xfrm>
            <a:off x="5171135" y="3844289"/>
            <a:ext cx="36830" cy="115570"/>
          </a:xfrm>
          <a:custGeom>
            <a:avLst/>
            <a:gdLst/>
            <a:ahLst/>
            <a:cxnLst/>
            <a:rect l="l" t="t" r="r" b="b"/>
            <a:pathLst>
              <a:path w="36829" h="115570">
                <a:moveTo>
                  <a:pt x="36512" y="0"/>
                </a:moveTo>
                <a:lnTo>
                  <a:pt x="22821" y="0"/>
                </a:lnTo>
                <a:lnTo>
                  <a:pt x="22821" y="5080"/>
                </a:lnTo>
                <a:lnTo>
                  <a:pt x="22821" y="100330"/>
                </a:lnTo>
                <a:lnTo>
                  <a:pt x="0" y="100330"/>
                </a:lnTo>
                <a:lnTo>
                  <a:pt x="0" y="105410"/>
                </a:lnTo>
                <a:lnTo>
                  <a:pt x="0" y="111760"/>
                </a:lnTo>
                <a:lnTo>
                  <a:pt x="0" y="115570"/>
                </a:lnTo>
                <a:lnTo>
                  <a:pt x="36512" y="115570"/>
                </a:lnTo>
                <a:lnTo>
                  <a:pt x="36512" y="111760"/>
                </a:lnTo>
                <a:lnTo>
                  <a:pt x="4559" y="111760"/>
                </a:lnTo>
                <a:lnTo>
                  <a:pt x="4559" y="105410"/>
                </a:lnTo>
                <a:lnTo>
                  <a:pt x="25844" y="105410"/>
                </a:lnTo>
                <a:lnTo>
                  <a:pt x="25844" y="100330"/>
                </a:lnTo>
                <a:lnTo>
                  <a:pt x="25844" y="5080"/>
                </a:lnTo>
                <a:lnTo>
                  <a:pt x="33477" y="5080"/>
                </a:lnTo>
                <a:lnTo>
                  <a:pt x="33477" y="111556"/>
                </a:lnTo>
                <a:lnTo>
                  <a:pt x="36512" y="111556"/>
                </a:lnTo>
                <a:lnTo>
                  <a:pt x="36512" y="5080"/>
                </a:lnTo>
                <a:lnTo>
                  <a:pt x="36512" y="0"/>
                </a:lnTo>
                <a:close/>
              </a:path>
            </a:pathLst>
          </a:custGeom>
          <a:solidFill>
            <a:srgbClr val="4D4D4F"/>
          </a:solidFill>
        </p:spPr>
        <p:txBody>
          <a:bodyPr wrap="square" lIns="0" tIns="0" rIns="0" bIns="0" rtlCol="0"/>
          <a:lstStyle/>
          <a:p>
            <a:endParaRPr/>
          </a:p>
        </p:txBody>
      </p:sp>
      <p:grpSp>
        <p:nvGrpSpPr>
          <p:cNvPr id="69" name="object 69"/>
          <p:cNvGrpSpPr/>
          <p:nvPr/>
        </p:nvGrpSpPr>
        <p:grpSpPr>
          <a:xfrm>
            <a:off x="5239639" y="3840162"/>
            <a:ext cx="1578610" cy="119380"/>
            <a:chOff x="5239639" y="3840162"/>
            <a:chExt cx="1578610" cy="119380"/>
          </a:xfrm>
        </p:grpSpPr>
        <p:pic>
          <p:nvPicPr>
            <p:cNvPr id="70" name="object 70"/>
            <p:cNvPicPr/>
            <p:nvPr/>
          </p:nvPicPr>
          <p:blipFill>
            <a:blip r:embed="rId47" cstate="print"/>
            <a:stretch>
              <a:fillRect/>
            </a:stretch>
          </p:blipFill>
          <p:spPr>
            <a:xfrm>
              <a:off x="5378157" y="3864520"/>
              <a:ext cx="89789" cy="91325"/>
            </a:xfrm>
            <a:prstGeom prst="rect">
              <a:avLst/>
            </a:prstGeom>
          </p:spPr>
        </p:pic>
        <p:pic>
          <p:nvPicPr>
            <p:cNvPr id="71" name="object 71"/>
            <p:cNvPicPr/>
            <p:nvPr/>
          </p:nvPicPr>
          <p:blipFill>
            <a:blip r:embed="rId48" cstate="print"/>
            <a:stretch>
              <a:fillRect/>
            </a:stretch>
          </p:blipFill>
          <p:spPr>
            <a:xfrm>
              <a:off x="5239639" y="3844721"/>
              <a:ext cx="112623" cy="111125"/>
            </a:xfrm>
            <a:prstGeom prst="rect">
              <a:avLst/>
            </a:prstGeom>
          </p:spPr>
        </p:pic>
        <p:pic>
          <p:nvPicPr>
            <p:cNvPr id="72" name="object 72"/>
            <p:cNvPicPr/>
            <p:nvPr/>
          </p:nvPicPr>
          <p:blipFill>
            <a:blip r:embed="rId49" cstate="print"/>
            <a:stretch>
              <a:fillRect/>
            </a:stretch>
          </p:blipFill>
          <p:spPr>
            <a:xfrm>
              <a:off x="5499938" y="3847807"/>
              <a:ext cx="360768" cy="101942"/>
            </a:xfrm>
            <a:prstGeom prst="rect">
              <a:avLst/>
            </a:prstGeom>
          </p:spPr>
        </p:pic>
        <p:sp>
          <p:nvSpPr>
            <p:cNvPr id="73" name="object 73"/>
            <p:cNvSpPr/>
            <p:nvPr/>
          </p:nvSpPr>
          <p:spPr>
            <a:xfrm>
              <a:off x="5882030" y="3852366"/>
              <a:ext cx="105410" cy="97790"/>
            </a:xfrm>
            <a:custGeom>
              <a:avLst/>
              <a:gdLst/>
              <a:ahLst/>
              <a:cxnLst/>
              <a:rect l="l" t="t" r="r" b="b"/>
              <a:pathLst>
                <a:path w="105410" h="97789">
                  <a:moveTo>
                    <a:pt x="47180" y="34975"/>
                  </a:moveTo>
                  <a:lnTo>
                    <a:pt x="42621" y="34975"/>
                  </a:lnTo>
                  <a:lnTo>
                    <a:pt x="39547" y="33489"/>
                  </a:lnTo>
                  <a:lnTo>
                    <a:pt x="38049" y="31953"/>
                  </a:lnTo>
                  <a:lnTo>
                    <a:pt x="28319" y="25426"/>
                  </a:lnTo>
                  <a:lnTo>
                    <a:pt x="20734" y="20901"/>
                  </a:lnTo>
                  <a:lnTo>
                    <a:pt x="4572" y="12153"/>
                  </a:lnTo>
                  <a:lnTo>
                    <a:pt x="3035" y="10617"/>
                  </a:lnTo>
                  <a:lnTo>
                    <a:pt x="0" y="9131"/>
                  </a:lnTo>
                  <a:lnTo>
                    <a:pt x="0" y="3022"/>
                  </a:lnTo>
                  <a:lnTo>
                    <a:pt x="4572" y="0"/>
                  </a:lnTo>
                  <a:lnTo>
                    <a:pt x="9131" y="0"/>
                  </a:lnTo>
                  <a:lnTo>
                    <a:pt x="13690" y="3022"/>
                  </a:lnTo>
                  <a:lnTo>
                    <a:pt x="22796" y="8485"/>
                  </a:lnTo>
                  <a:lnTo>
                    <a:pt x="31797" y="13690"/>
                  </a:lnTo>
                  <a:lnTo>
                    <a:pt x="40454" y="18867"/>
                  </a:lnTo>
                  <a:lnTo>
                    <a:pt x="48717" y="24358"/>
                  </a:lnTo>
                  <a:lnTo>
                    <a:pt x="48717" y="25844"/>
                  </a:lnTo>
                  <a:lnTo>
                    <a:pt x="50203" y="27381"/>
                  </a:lnTo>
                  <a:lnTo>
                    <a:pt x="50203" y="33489"/>
                  </a:lnTo>
                  <a:lnTo>
                    <a:pt x="47180" y="34975"/>
                  </a:lnTo>
                  <a:close/>
                </a:path>
                <a:path w="105410" h="97789">
                  <a:moveTo>
                    <a:pt x="18262" y="97383"/>
                  </a:moveTo>
                  <a:lnTo>
                    <a:pt x="3035" y="97383"/>
                  </a:lnTo>
                  <a:lnTo>
                    <a:pt x="3035" y="86766"/>
                  </a:lnTo>
                  <a:lnTo>
                    <a:pt x="9131" y="86766"/>
                  </a:lnTo>
                  <a:lnTo>
                    <a:pt x="38703" y="80322"/>
                  </a:lnTo>
                  <a:lnTo>
                    <a:pt x="61845" y="67165"/>
                  </a:lnTo>
                  <a:lnTo>
                    <a:pt x="79554" y="46295"/>
                  </a:lnTo>
                  <a:lnTo>
                    <a:pt x="92824" y="16713"/>
                  </a:lnTo>
                  <a:lnTo>
                    <a:pt x="94361" y="13690"/>
                  </a:lnTo>
                  <a:lnTo>
                    <a:pt x="94361" y="10617"/>
                  </a:lnTo>
                  <a:lnTo>
                    <a:pt x="100457" y="10617"/>
                  </a:lnTo>
                  <a:lnTo>
                    <a:pt x="103492" y="12153"/>
                  </a:lnTo>
                  <a:lnTo>
                    <a:pt x="105009" y="13671"/>
                  </a:lnTo>
                  <a:lnTo>
                    <a:pt x="105029" y="16713"/>
                  </a:lnTo>
                  <a:lnTo>
                    <a:pt x="103148" y="23015"/>
                  </a:lnTo>
                  <a:lnTo>
                    <a:pt x="80670" y="63893"/>
                  </a:lnTo>
                  <a:lnTo>
                    <a:pt x="41276" y="90895"/>
                  </a:lnTo>
                  <a:lnTo>
                    <a:pt x="27393" y="94361"/>
                  </a:lnTo>
                  <a:lnTo>
                    <a:pt x="18262" y="97383"/>
                  </a:lnTo>
                  <a:close/>
                </a:path>
              </a:pathLst>
            </a:custGeom>
            <a:solidFill>
              <a:srgbClr val="4D4D4F"/>
            </a:solidFill>
          </p:spPr>
          <p:txBody>
            <a:bodyPr wrap="square" lIns="0" tIns="0" rIns="0" bIns="0" rtlCol="0"/>
            <a:lstStyle/>
            <a:p>
              <a:endParaRPr/>
            </a:p>
          </p:txBody>
        </p:sp>
        <p:pic>
          <p:nvPicPr>
            <p:cNvPr id="74" name="object 74"/>
            <p:cNvPicPr/>
            <p:nvPr/>
          </p:nvPicPr>
          <p:blipFill>
            <a:blip r:embed="rId50" cstate="print"/>
            <a:stretch>
              <a:fillRect/>
            </a:stretch>
          </p:blipFill>
          <p:spPr>
            <a:xfrm>
              <a:off x="6002286" y="3840162"/>
              <a:ext cx="815924" cy="118770"/>
            </a:xfrm>
            <a:prstGeom prst="rect">
              <a:avLst/>
            </a:prstGeom>
          </p:spPr>
        </p:pic>
      </p:grpSp>
      <p:pic>
        <p:nvPicPr>
          <p:cNvPr id="75" name="object 75"/>
          <p:cNvPicPr/>
          <p:nvPr/>
        </p:nvPicPr>
        <p:blipFill>
          <a:blip r:embed="rId51" cstate="print"/>
          <a:stretch>
            <a:fillRect/>
          </a:stretch>
        </p:blipFill>
        <p:spPr>
          <a:xfrm>
            <a:off x="1124994" y="4054817"/>
            <a:ext cx="779358" cy="115697"/>
          </a:xfrm>
          <a:prstGeom prst="rect">
            <a:avLst/>
          </a:prstGeom>
        </p:spPr>
      </p:pic>
      <p:pic>
        <p:nvPicPr>
          <p:cNvPr id="76" name="object 76"/>
          <p:cNvPicPr/>
          <p:nvPr/>
        </p:nvPicPr>
        <p:blipFill>
          <a:blip r:embed="rId52" cstate="print"/>
          <a:stretch>
            <a:fillRect/>
          </a:stretch>
        </p:blipFill>
        <p:spPr>
          <a:xfrm>
            <a:off x="1991118" y="4056316"/>
            <a:ext cx="3819334" cy="118757"/>
          </a:xfrm>
          <a:prstGeom prst="rect">
            <a:avLst/>
          </a:prstGeom>
        </p:spPr>
      </p:pic>
      <p:sp>
        <p:nvSpPr>
          <p:cNvPr id="77" name="object 77"/>
          <p:cNvSpPr/>
          <p:nvPr/>
        </p:nvSpPr>
        <p:spPr>
          <a:xfrm>
            <a:off x="1223911" y="4310557"/>
            <a:ext cx="113030" cy="43180"/>
          </a:xfrm>
          <a:custGeom>
            <a:avLst/>
            <a:gdLst/>
            <a:ahLst/>
            <a:cxnLst/>
            <a:rect l="l" t="t" r="r" b="b"/>
            <a:pathLst>
              <a:path w="113030" h="43179">
                <a:moveTo>
                  <a:pt x="77635" y="42621"/>
                </a:moveTo>
                <a:lnTo>
                  <a:pt x="77635" y="24358"/>
                </a:lnTo>
                <a:lnTo>
                  <a:pt x="0" y="24358"/>
                </a:lnTo>
                <a:lnTo>
                  <a:pt x="0" y="16713"/>
                </a:lnTo>
                <a:lnTo>
                  <a:pt x="77635" y="16713"/>
                </a:lnTo>
                <a:lnTo>
                  <a:pt x="77635" y="0"/>
                </a:lnTo>
                <a:lnTo>
                  <a:pt x="112610" y="21285"/>
                </a:lnTo>
                <a:lnTo>
                  <a:pt x="77635" y="42621"/>
                </a:lnTo>
                <a:close/>
              </a:path>
            </a:pathLst>
          </a:custGeom>
          <a:solidFill>
            <a:srgbClr val="4D4D4F"/>
          </a:solidFill>
        </p:spPr>
        <p:txBody>
          <a:bodyPr wrap="square" lIns="0" tIns="0" rIns="0" bIns="0" rtlCol="0"/>
          <a:lstStyle/>
          <a:p>
            <a:endParaRPr/>
          </a:p>
        </p:txBody>
      </p:sp>
      <p:pic>
        <p:nvPicPr>
          <p:cNvPr id="78" name="object 78"/>
          <p:cNvPicPr/>
          <p:nvPr/>
        </p:nvPicPr>
        <p:blipFill>
          <a:blip r:embed="rId53" cstate="print"/>
          <a:stretch>
            <a:fillRect/>
          </a:stretch>
        </p:blipFill>
        <p:spPr>
          <a:xfrm>
            <a:off x="1478114" y="4270971"/>
            <a:ext cx="487108" cy="115684"/>
          </a:xfrm>
          <a:prstGeom prst="rect">
            <a:avLst/>
          </a:prstGeom>
        </p:spPr>
      </p:pic>
      <p:pic>
        <p:nvPicPr>
          <p:cNvPr id="79" name="object 79"/>
          <p:cNvPicPr/>
          <p:nvPr/>
        </p:nvPicPr>
        <p:blipFill>
          <a:blip r:embed="rId54" cstate="print"/>
          <a:stretch>
            <a:fillRect/>
          </a:stretch>
        </p:blipFill>
        <p:spPr>
          <a:xfrm>
            <a:off x="2018512" y="4272508"/>
            <a:ext cx="388188" cy="117182"/>
          </a:xfrm>
          <a:prstGeom prst="rect">
            <a:avLst/>
          </a:prstGeom>
        </p:spPr>
      </p:pic>
      <p:grpSp>
        <p:nvGrpSpPr>
          <p:cNvPr id="80" name="object 80"/>
          <p:cNvGrpSpPr/>
          <p:nvPr/>
        </p:nvGrpSpPr>
        <p:grpSpPr>
          <a:xfrm>
            <a:off x="2491930" y="4272508"/>
            <a:ext cx="3358515" cy="118745"/>
            <a:chOff x="2491930" y="4272508"/>
            <a:chExt cx="3358515" cy="118745"/>
          </a:xfrm>
        </p:grpSpPr>
        <p:pic>
          <p:nvPicPr>
            <p:cNvPr id="81" name="object 81"/>
            <p:cNvPicPr/>
            <p:nvPr/>
          </p:nvPicPr>
          <p:blipFill>
            <a:blip r:embed="rId55" cstate="print"/>
            <a:stretch>
              <a:fillRect/>
            </a:stretch>
          </p:blipFill>
          <p:spPr>
            <a:xfrm>
              <a:off x="2491930" y="4272508"/>
              <a:ext cx="1637957" cy="117182"/>
            </a:xfrm>
            <a:prstGeom prst="rect">
              <a:avLst/>
            </a:prstGeom>
          </p:spPr>
        </p:pic>
        <p:pic>
          <p:nvPicPr>
            <p:cNvPr id="82" name="object 82"/>
            <p:cNvPicPr/>
            <p:nvPr/>
          </p:nvPicPr>
          <p:blipFill>
            <a:blip r:embed="rId56" cstate="print"/>
            <a:stretch>
              <a:fillRect/>
            </a:stretch>
          </p:blipFill>
          <p:spPr>
            <a:xfrm>
              <a:off x="4154233" y="4272508"/>
              <a:ext cx="1695805" cy="118719"/>
            </a:xfrm>
            <a:prstGeom prst="rect">
              <a:avLst/>
            </a:prstGeom>
          </p:spPr>
        </p:pic>
      </p:grpSp>
      <p:pic>
        <p:nvPicPr>
          <p:cNvPr id="83" name="object 83"/>
          <p:cNvPicPr/>
          <p:nvPr/>
        </p:nvPicPr>
        <p:blipFill>
          <a:blip r:embed="rId57" cstate="print"/>
          <a:stretch>
            <a:fillRect/>
          </a:stretch>
        </p:blipFill>
        <p:spPr>
          <a:xfrm>
            <a:off x="5938342" y="4270971"/>
            <a:ext cx="878331" cy="118719"/>
          </a:xfrm>
          <a:prstGeom prst="rect">
            <a:avLst/>
          </a:prstGeom>
        </p:spPr>
      </p:pic>
      <p:pic>
        <p:nvPicPr>
          <p:cNvPr id="84" name="object 84"/>
          <p:cNvPicPr/>
          <p:nvPr/>
        </p:nvPicPr>
        <p:blipFill>
          <a:blip r:embed="rId58" cstate="print"/>
          <a:stretch>
            <a:fillRect/>
          </a:stretch>
        </p:blipFill>
        <p:spPr>
          <a:xfrm>
            <a:off x="1362417" y="4488662"/>
            <a:ext cx="1178229" cy="115684"/>
          </a:xfrm>
          <a:prstGeom prst="rect">
            <a:avLst/>
          </a:prstGeom>
        </p:spPr>
      </p:pic>
      <p:sp>
        <p:nvSpPr>
          <p:cNvPr id="85" name="object 85"/>
          <p:cNvSpPr/>
          <p:nvPr/>
        </p:nvSpPr>
        <p:spPr>
          <a:xfrm>
            <a:off x="1225397" y="4741366"/>
            <a:ext cx="113030" cy="43180"/>
          </a:xfrm>
          <a:custGeom>
            <a:avLst/>
            <a:gdLst/>
            <a:ahLst/>
            <a:cxnLst/>
            <a:rect l="l" t="t" r="r" b="b"/>
            <a:pathLst>
              <a:path w="113030" h="43179">
                <a:moveTo>
                  <a:pt x="77647" y="42608"/>
                </a:moveTo>
                <a:lnTo>
                  <a:pt x="77647" y="25844"/>
                </a:lnTo>
                <a:lnTo>
                  <a:pt x="0" y="25844"/>
                </a:lnTo>
                <a:lnTo>
                  <a:pt x="0" y="18249"/>
                </a:lnTo>
                <a:lnTo>
                  <a:pt x="77647" y="18249"/>
                </a:lnTo>
                <a:lnTo>
                  <a:pt x="77647" y="0"/>
                </a:lnTo>
                <a:lnTo>
                  <a:pt x="112661" y="21285"/>
                </a:lnTo>
                <a:lnTo>
                  <a:pt x="77647" y="42608"/>
                </a:lnTo>
                <a:close/>
              </a:path>
            </a:pathLst>
          </a:custGeom>
          <a:solidFill>
            <a:srgbClr val="4D4D4F"/>
          </a:solidFill>
        </p:spPr>
        <p:txBody>
          <a:bodyPr wrap="square" lIns="0" tIns="0" rIns="0" bIns="0" rtlCol="0"/>
          <a:lstStyle/>
          <a:p>
            <a:endParaRPr/>
          </a:p>
        </p:txBody>
      </p:sp>
      <p:pic>
        <p:nvPicPr>
          <p:cNvPr id="86" name="object 86"/>
          <p:cNvPicPr/>
          <p:nvPr/>
        </p:nvPicPr>
        <p:blipFill>
          <a:blip r:embed="rId59" cstate="print"/>
          <a:stretch>
            <a:fillRect/>
          </a:stretch>
        </p:blipFill>
        <p:spPr>
          <a:xfrm>
            <a:off x="1481137" y="4703266"/>
            <a:ext cx="5323382" cy="118770"/>
          </a:xfrm>
          <a:prstGeom prst="rect">
            <a:avLst/>
          </a:prstGeom>
        </p:spPr>
      </p:pic>
      <p:pic>
        <p:nvPicPr>
          <p:cNvPr id="87" name="object 87"/>
          <p:cNvPicPr/>
          <p:nvPr/>
        </p:nvPicPr>
        <p:blipFill>
          <a:blip r:embed="rId60" cstate="print"/>
          <a:stretch>
            <a:fillRect/>
          </a:stretch>
        </p:blipFill>
        <p:spPr>
          <a:xfrm>
            <a:off x="1362417" y="4919459"/>
            <a:ext cx="1429397" cy="118719"/>
          </a:xfrm>
          <a:prstGeom prst="rect">
            <a:avLst/>
          </a:prstGeom>
        </p:spPr>
      </p:pic>
      <p:sp>
        <p:nvSpPr>
          <p:cNvPr id="88" name="object 88"/>
          <p:cNvSpPr/>
          <p:nvPr/>
        </p:nvSpPr>
        <p:spPr>
          <a:xfrm>
            <a:off x="1222375" y="5173662"/>
            <a:ext cx="113030" cy="41275"/>
          </a:xfrm>
          <a:custGeom>
            <a:avLst/>
            <a:gdLst/>
            <a:ahLst/>
            <a:cxnLst/>
            <a:rect l="l" t="t" r="r" b="b"/>
            <a:pathLst>
              <a:path w="113030" h="41275">
                <a:moveTo>
                  <a:pt x="77635" y="41122"/>
                </a:moveTo>
                <a:lnTo>
                  <a:pt x="77635" y="24358"/>
                </a:lnTo>
                <a:lnTo>
                  <a:pt x="0" y="24358"/>
                </a:lnTo>
                <a:lnTo>
                  <a:pt x="0" y="16763"/>
                </a:lnTo>
                <a:lnTo>
                  <a:pt x="77635" y="16763"/>
                </a:lnTo>
                <a:lnTo>
                  <a:pt x="77635" y="0"/>
                </a:lnTo>
                <a:lnTo>
                  <a:pt x="112661" y="21336"/>
                </a:lnTo>
                <a:lnTo>
                  <a:pt x="77635" y="41122"/>
                </a:lnTo>
                <a:close/>
              </a:path>
            </a:pathLst>
          </a:custGeom>
          <a:solidFill>
            <a:srgbClr val="4D4D4F"/>
          </a:solidFill>
        </p:spPr>
        <p:txBody>
          <a:bodyPr wrap="square" lIns="0" tIns="0" rIns="0" bIns="0" rtlCol="0"/>
          <a:lstStyle/>
          <a:p>
            <a:endParaRPr/>
          </a:p>
        </p:txBody>
      </p:sp>
      <p:pic>
        <p:nvPicPr>
          <p:cNvPr id="89" name="object 89"/>
          <p:cNvPicPr/>
          <p:nvPr/>
        </p:nvPicPr>
        <p:blipFill>
          <a:blip r:embed="rId61" cstate="print"/>
          <a:stretch>
            <a:fillRect/>
          </a:stretch>
        </p:blipFill>
        <p:spPr>
          <a:xfrm>
            <a:off x="1472006" y="5132590"/>
            <a:ext cx="2665514" cy="120243"/>
          </a:xfrm>
          <a:prstGeom prst="rect">
            <a:avLst/>
          </a:prstGeom>
        </p:spPr>
      </p:pic>
      <p:grpSp>
        <p:nvGrpSpPr>
          <p:cNvPr id="90" name="object 90"/>
          <p:cNvGrpSpPr/>
          <p:nvPr/>
        </p:nvGrpSpPr>
        <p:grpSpPr>
          <a:xfrm>
            <a:off x="709358" y="5600"/>
            <a:ext cx="6842759" cy="717550"/>
            <a:chOff x="709358" y="5600"/>
            <a:chExt cx="6842759" cy="717550"/>
          </a:xfrm>
        </p:grpSpPr>
        <p:sp>
          <p:nvSpPr>
            <p:cNvPr id="91" name="object 9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92" name="object 9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93" name="object 93"/>
            <p:cNvPicPr/>
            <p:nvPr/>
          </p:nvPicPr>
          <p:blipFill>
            <a:blip r:embed="rId62" cstate="print"/>
            <a:stretch>
              <a:fillRect/>
            </a:stretch>
          </p:blipFill>
          <p:spPr>
            <a:xfrm>
              <a:off x="1003147" y="366369"/>
              <a:ext cx="462813" cy="170497"/>
            </a:xfrm>
            <a:prstGeom prst="rect">
              <a:avLst/>
            </a:prstGeom>
          </p:spPr>
        </p:pic>
        <p:sp>
          <p:nvSpPr>
            <p:cNvPr id="94" name="object 9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95" name="object 95"/>
            <p:cNvPicPr/>
            <p:nvPr/>
          </p:nvPicPr>
          <p:blipFill>
            <a:blip r:embed="rId63" cstate="print"/>
            <a:stretch>
              <a:fillRect/>
            </a:stretch>
          </p:blipFill>
          <p:spPr>
            <a:xfrm>
              <a:off x="1656206" y="366369"/>
              <a:ext cx="3584930" cy="170497"/>
            </a:xfrm>
            <a:prstGeom prst="rect">
              <a:avLst/>
            </a:prstGeom>
          </p:spPr>
        </p:pic>
      </p:grpSp>
      <p:pic>
        <p:nvPicPr>
          <p:cNvPr id="107" name="object 107"/>
          <p:cNvPicPr/>
          <p:nvPr/>
        </p:nvPicPr>
        <p:blipFill>
          <a:blip r:embed="rId64" cstate="print"/>
          <a:stretch>
            <a:fillRect/>
          </a:stretch>
        </p:blipFill>
        <p:spPr>
          <a:xfrm>
            <a:off x="751979" y="5665342"/>
            <a:ext cx="6113411" cy="359270"/>
          </a:xfrm>
          <a:prstGeom prst="rect">
            <a:avLst/>
          </a:prstGeom>
        </p:spPr>
      </p:pic>
      <p:sp>
        <p:nvSpPr>
          <p:cNvPr id="122" name="テキスト ボックス 121">
            <a:extLst>
              <a:ext uri="{FF2B5EF4-FFF2-40B4-BE49-F238E27FC236}">
                <a16:creationId xmlns:a16="http://schemas.microsoft.com/office/drawing/2014/main" id="{506D000C-C33A-1DA1-8AF3-84694BC1108C}"/>
              </a:ext>
            </a:extLst>
          </p:cNvPr>
          <p:cNvSpPr txBox="1"/>
          <p:nvPr/>
        </p:nvSpPr>
        <p:spPr>
          <a:xfrm>
            <a:off x="905586" y="7590243"/>
            <a:ext cx="3672000" cy="246221"/>
          </a:xfrm>
          <a:prstGeom prst="rect">
            <a:avLst/>
          </a:prstGeom>
          <a:noFill/>
        </p:spPr>
        <p:txBody>
          <a:bodyPr wrap="square">
            <a:spAutoFit/>
          </a:bodyPr>
          <a:lstStyle/>
          <a:p>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https://www.mhlw.go.jp/stf/newpage_59983.html</a:t>
            </a:r>
            <a:endPar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124" name="テキスト ボックス 123">
            <a:extLst>
              <a:ext uri="{FF2B5EF4-FFF2-40B4-BE49-F238E27FC236}">
                <a16:creationId xmlns:a16="http://schemas.microsoft.com/office/drawing/2014/main" id="{A47A039A-124D-54A9-6084-ABD21C9E675C}"/>
              </a:ext>
            </a:extLst>
          </p:cNvPr>
          <p:cNvSpPr txBox="1"/>
          <p:nvPr/>
        </p:nvSpPr>
        <p:spPr>
          <a:xfrm>
            <a:off x="894940" y="7347028"/>
            <a:ext cx="3998210" cy="288157"/>
          </a:xfrm>
          <a:prstGeom prst="rect">
            <a:avLst/>
          </a:prstGeom>
          <a:noFill/>
        </p:spPr>
        <p:txBody>
          <a:bodyPr wrap="none" bIns="46800" numCol="1" spcCol="0" rtlCol="0">
            <a:spAutoFit/>
          </a:bodyPr>
          <a:lstStyle/>
          <a:p>
            <a:pPr>
              <a:lnSpc>
                <a:spcPct val="150000"/>
              </a:lnSpc>
            </a:pPr>
            <a:r>
              <a:rPr lang="en-US" altLang="ja-JP" sz="1000">
                <a:solidFill>
                  <a:srgbClr val="494039"/>
                </a:solidFill>
                <a:latin typeface="HG丸ｺﾞｼｯｸM-PRO" panose="020F0600000000000000" pitchFamily="50" charset="-128"/>
                <a:ea typeface="HG丸ｺﾞｼｯｸM-PRO" panose="020F0600000000000000" pitchFamily="50" charset="-128"/>
              </a:rPr>
              <a:t>※</a:t>
            </a:r>
            <a:r>
              <a:rPr lang="ja-JP" altLang="en-US" sz="1000">
                <a:solidFill>
                  <a:srgbClr val="494039"/>
                </a:solidFill>
                <a:latin typeface="HG丸ｺﾞｼｯｸM-PRO" panose="020F0600000000000000" pitchFamily="50" charset="-128"/>
                <a:ea typeface="HG丸ｺﾞｼｯｸM-PRO" panose="020F0600000000000000" pitchFamily="50" charset="-128"/>
              </a:rPr>
              <a:t>長時間労働が疑われる事業場に対する令和</a:t>
            </a:r>
            <a:r>
              <a:rPr lang="en-US" altLang="ja-JP" sz="1000">
                <a:solidFill>
                  <a:srgbClr val="494039"/>
                </a:solidFill>
                <a:latin typeface="HG丸ｺﾞｼｯｸM-PRO" panose="020F0600000000000000" pitchFamily="50" charset="-128"/>
                <a:ea typeface="HG丸ｺﾞｼｯｸM-PRO" panose="020F0600000000000000" pitchFamily="50" charset="-128"/>
              </a:rPr>
              <a:t>6</a:t>
            </a:r>
            <a:r>
              <a:rPr lang="ja-JP" altLang="en-US" sz="1000">
                <a:solidFill>
                  <a:srgbClr val="494039"/>
                </a:solidFill>
                <a:latin typeface="HG丸ｺﾞｼｯｸM-PRO" panose="020F0600000000000000" pitchFamily="50" charset="-128"/>
                <a:ea typeface="HG丸ｺﾞｼｯｸM-PRO" panose="020F0600000000000000" pitchFamily="50" charset="-128"/>
              </a:rPr>
              <a:t>年度の監督指導結果</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38" name="テキスト ボックス 137">
            <a:extLst>
              <a:ext uri="{FF2B5EF4-FFF2-40B4-BE49-F238E27FC236}">
                <a16:creationId xmlns:a16="http://schemas.microsoft.com/office/drawing/2014/main" id="{810573E2-4747-A79A-7971-8AD35D54F101}"/>
              </a:ext>
            </a:extLst>
          </p:cNvPr>
          <p:cNvSpPr txBox="1"/>
          <p:nvPr/>
        </p:nvSpPr>
        <p:spPr>
          <a:xfrm>
            <a:off x="739825" y="7942702"/>
            <a:ext cx="5851577" cy="900246"/>
          </a:xfrm>
          <a:prstGeom prst="rect">
            <a:avLst/>
          </a:prstGeom>
          <a:noFill/>
        </p:spPr>
        <p:txBody>
          <a:bodyPr wrap="square">
            <a:spAutoFit/>
          </a:bodyPr>
          <a:lstStyle/>
          <a:p>
            <a:pPr marL="102235" marR="24765" indent="62230">
              <a:lnSpc>
                <a:spcPct val="100000"/>
              </a:lnSpc>
              <a:spcBef>
                <a:spcPts val="500"/>
              </a:spcBef>
            </a:pPr>
            <a:r>
              <a:rPr lang="ja-JP" altLang="en-US"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①　若者の雇用形態や働き方の実態</a:t>
            </a:r>
            <a:endPar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a:p>
            <a:pPr marL="102235" marR="24765" indent="62230">
              <a:lnSpc>
                <a:spcPct val="100000"/>
              </a:lnSpc>
              <a:spcBef>
                <a:spcPts val="500"/>
              </a:spcBef>
            </a:pPr>
            <a:r>
              <a:rPr lang="ja-JP" altLang="en-US" sz="1000" b="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　大学学部</a:t>
            </a:r>
            <a:r>
              <a:rPr lang="ja-JP" altLang="en-US" sz="1000" b="0" spc="-15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卒業者</a:t>
            </a:r>
            <a:r>
              <a:rPr lang="ja-JP" altLang="en-US" sz="1000" b="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（令和</a:t>
            </a:r>
            <a:r>
              <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6</a:t>
            </a:r>
            <a:r>
              <a:rPr lang="ja-JP" altLang="en-US" sz="1000" b="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年</a:t>
            </a:r>
            <a:r>
              <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3</a:t>
            </a:r>
            <a:r>
              <a:rPr lang="ja-JP" altLang="en-US" sz="1000" b="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月</a:t>
            </a:r>
            <a:r>
              <a:rPr lang="ja-JP" altLang="en-US" sz="1000" b="0" spc="-47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a:t>
            </a:r>
            <a:r>
              <a:rPr lang="ja-JP" altLang="en-US" sz="1000" b="0" spc="-2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について見ると、就職者等</a:t>
            </a:r>
            <a:r>
              <a:rPr lang="ja-JP" altLang="en-US" sz="1000" b="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（無期雇用労働者、自営業主等</a:t>
            </a:r>
            <a:r>
              <a:rPr lang="ja-JP" altLang="en-US" sz="1000" b="0" spc="-47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a:t>
            </a:r>
            <a:endParaRPr lang="en-US" altLang="ja-JP" sz="1000" b="0" spc="-47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a:p>
            <a:pPr marL="102235" marR="24765" indent="62230">
              <a:lnSpc>
                <a:spcPct val="100000"/>
              </a:lnSpc>
              <a:spcBef>
                <a:spcPts val="500"/>
              </a:spcBef>
            </a:pPr>
            <a:r>
              <a:rPr lang="ja-JP" altLang="en-US" sz="1000" b="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となった者は</a:t>
            </a:r>
            <a:r>
              <a:rPr lang="en-US" altLang="ja-JP" sz="1000" b="0" spc="11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7</a:t>
            </a:r>
            <a:r>
              <a:rPr lang="en-US" altLang="ja-JP" sz="1000" spc="11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6</a:t>
            </a:r>
            <a:r>
              <a:rPr lang="en-US" altLang="ja-JP" sz="1000" b="0" spc="11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spc="11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PMingLiU"/>
              </a:rPr>
              <a:t>5</a:t>
            </a:r>
            <a:r>
              <a:rPr lang="ja-JP" altLang="en-US" sz="1000" b="0" spc="-2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％ですが、一時的な仕事に就いた者</a:t>
            </a:r>
            <a:r>
              <a:rPr lang="ja-JP" altLang="en-US" sz="1000" b="0" spc="1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b="0" spc="1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1</a:t>
            </a:r>
            <a:r>
              <a:rPr lang="ja-JP" altLang="en-US" sz="1000" b="0" spc="1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か月以上</a:t>
            </a:r>
            <a:r>
              <a:rPr lang="en-US" altLang="ja-JP" sz="1000" spc="1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1</a:t>
            </a:r>
            <a:r>
              <a:rPr lang="ja-JP" altLang="en-US" sz="1000" b="0" spc="1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年未満の有期雇用労働者</a:t>
            </a:r>
            <a:endParaRPr lang="en-US" altLang="ja-JP" sz="1000" b="0" spc="1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a:p>
            <a:pPr marL="102235" marR="24765" indent="62230">
              <a:lnSpc>
                <a:spcPct val="100000"/>
              </a:lnSpc>
              <a:spcBef>
                <a:spcPts val="500"/>
              </a:spcBef>
            </a:pPr>
            <a:r>
              <a:rPr lang="ja-JP" altLang="en-US" sz="1000" b="0" spc="1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及び臨時労働者</a:t>
            </a:r>
            <a:r>
              <a:rPr lang="ja-JP" altLang="en-US" sz="1000" b="0" spc="-48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a:t>
            </a:r>
            <a:r>
              <a:rPr lang="ja-JP" altLang="en-US" sz="1000" b="0" spc="-1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が</a:t>
            </a:r>
            <a:r>
              <a:rPr lang="en-US" altLang="ja-JP" sz="1000" b="0" spc="-1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1.5</a:t>
            </a:r>
            <a:r>
              <a:rPr lang="ja-JP" altLang="en-US" sz="1000" b="0" spc="-1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％、また進学も就職もしていない者が</a:t>
            </a:r>
            <a:r>
              <a:rPr lang="en-US" altLang="ja-JP" sz="1000" b="0" spc="4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7.7</a:t>
            </a:r>
            <a:r>
              <a:rPr lang="ja-JP" altLang="en-US" sz="1000" b="0" spc="-1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％となっています。</a:t>
            </a:r>
            <a:endParaRPr lang="ja-JP" altLang="en-US" sz="1000">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p:txBody>
      </p:sp>
      <p:sp>
        <p:nvSpPr>
          <p:cNvPr id="139" name="テキスト ボックス 138">
            <a:extLst>
              <a:ext uri="{FF2B5EF4-FFF2-40B4-BE49-F238E27FC236}">
                <a16:creationId xmlns:a16="http://schemas.microsoft.com/office/drawing/2014/main" id="{87A6054F-C179-0F5A-FEED-217574CA1A6D}"/>
              </a:ext>
            </a:extLst>
          </p:cNvPr>
          <p:cNvSpPr txBox="1"/>
          <p:nvPr/>
        </p:nvSpPr>
        <p:spPr>
          <a:xfrm>
            <a:off x="702896" y="9006481"/>
            <a:ext cx="5851577" cy="682238"/>
          </a:xfrm>
          <a:prstGeom prst="rect">
            <a:avLst/>
          </a:prstGeom>
          <a:noFill/>
        </p:spPr>
        <p:txBody>
          <a:bodyPr wrap="square">
            <a:spAutoFit/>
          </a:bodyPr>
          <a:lstStyle/>
          <a:p>
            <a:pPr marL="102235" marR="24765" indent="62230">
              <a:lnSpc>
                <a:spcPct val="100000"/>
              </a:lnSpc>
              <a:spcBef>
                <a:spcPts val="500"/>
              </a:spcBef>
            </a:pPr>
            <a:r>
              <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a:t>
            </a:r>
            <a:r>
              <a:rPr lang="ja-JP" altLang="en-US"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より詳しくは以下のリンク先へ</a:t>
            </a:r>
            <a:endPar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a:p>
            <a:pPr marL="102235" marR="24765" indent="62230">
              <a:lnSpc>
                <a:spcPct val="100000"/>
              </a:lnSpc>
              <a:spcBef>
                <a:spcPts val="500"/>
              </a:spcBef>
            </a:pPr>
            <a:r>
              <a:rPr lang="ja-JP" altLang="en-US"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　文部科学省ホームページ「学校基本調査－令和</a:t>
            </a:r>
            <a:r>
              <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6</a:t>
            </a:r>
            <a:r>
              <a:rPr lang="ja-JP" altLang="en-US"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年度結果の概要－」</a:t>
            </a:r>
            <a:endPar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a:p>
            <a:pPr marL="102235" marR="24765" indent="62230">
              <a:spcBef>
                <a:spcPts val="500"/>
              </a:spcBef>
            </a:pPr>
            <a:r>
              <a:rPr lang="ja-JP" altLang="en-US"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　</a:t>
            </a:r>
            <a:r>
              <a:rPr lang="en-US" altLang="ja-JP" sz="1000">
                <a:latin typeface="HG丸ｺﾞｼｯｸM-PRO" panose="020F0600000000000000" pitchFamily="50" charset="-128"/>
                <a:ea typeface="HG丸ｺﾞｼｯｸM-PRO" panose="020F0600000000000000" pitchFamily="50" charset="-128"/>
              </a:rPr>
              <a:t>https://www.mext.go.jp/content/20241213-mxt_chousa01-000037551_01.pdf</a:t>
            </a:r>
            <a:endPar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p:txBody>
      </p:sp>
      <p:sp>
        <p:nvSpPr>
          <p:cNvPr id="81" name="テキスト ボックス 80">
            <a:extLst>
              <a:ext uri="{FF2B5EF4-FFF2-40B4-BE49-F238E27FC236}">
                <a16:creationId xmlns:a16="http://schemas.microsoft.com/office/drawing/2014/main" id="{A769F8C8-4D9F-93FF-A603-41D58C747665}"/>
              </a:ext>
            </a:extLst>
          </p:cNvPr>
          <p:cNvSpPr txBox="1"/>
          <p:nvPr/>
        </p:nvSpPr>
        <p:spPr>
          <a:xfrm>
            <a:off x="909998" y="6567682"/>
            <a:ext cx="5888150" cy="1211487"/>
          </a:xfrm>
          <a:prstGeom prst="rect">
            <a:avLst/>
          </a:prstGeom>
          <a:noFill/>
        </p:spPr>
        <p:txBody>
          <a:bodyPr wrap="none" bIns="46800" numCol="1" spcCol="0" rtlCol="0">
            <a:spAutoFit/>
          </a:bodyPr>
          <a:lstStyle/>
          <a:p>
            <a:pPr>
              <a:lnSpc>
                <a:spcPct val="150000"/>
              </a:lnSpc>
            </a:pPr>
            <a:r>
              <a:rPr lang="ja-JP" altLang="en-US" sz="1000">
                <a:solidFill>
                  <a:srgbClr val="494039"/>
                </a:solidFill>
                <a:latin typeface="HG丸ｺﾞｼｯｸM-PRO" panose="020F0600000000000000" pitchFamily="50" charset="-128"/>
                <a:ea typeface="HG丸ｺﾞｼｯｸM-PRO" panose="020F0600000000000000" pitchFamily="50" charset="-128"/>
              </a:rPr>
              <a:t>　令和</a:t>
            </a:r>
            <a:r>
              <a:rPr lang="en-US" altLang="ja-JP" sz="1000">
                <a:solidFill>
                  <a:srgbClr val="494039"/>
                </a:solidFill>
                <a:latin typeface="HG丸ｺﾞｼｯｸM-PRO" panose="020F0600000000000000" pitchFamily="50" charset="-128"/>
                <a:ea typeface="HG丸ｺﾞｼｯｸM-PRO" panose="020F0600000000000000" pitchFamily="50" charset="-128"/>
              </a:rPr>
              <a:t>6</a:t>
            </a:r>
            <a:r>
              <a:rPr lang="ja-JP" altLang="en-US" sz="1000">
                <a:solidFill>
                  <a:srgbClr val="494039"/>
                </a:solidFill>
                <a:latin typeface="HG丸ｺﾞｼｯｸM-PRO" panose="020F0600000000000000" pitchFamily="50" charset="-128"/>
                <a:ea typeface="HG丸ｺﾞｼｯｸM-PRO" panose="020F0600000000000000" pitchFamily="50" charset="-128"/>
              </a:rPr>
              <a:t>年</a:t>
            </a:r>
            <a:r>
              <a:rPr lang="en-US" altLang="ja-JP" sz="1000">
                <a:solidFill>
                  <a:srgbClr val="494039"/>
                </a:solidFill>
                <a:latin typeface="HG丸ｺﾞｼｯｸM-PRO" panose="020F0600000000000000" pitchFamily="50" charset="-128"/>
                <a:ea typeface="HG丸ｺﾞｼｯｸM-PRO" panose="020F0600000000000000" pitchFamily="50" charset="-128"/>
              </a:rPr>
              <a:t>3</a:t>
            </a:r>
            <a:r>
              <a:rPr lang="ja-JP" altLang="en-US" sz="1000">
                <a:solidFill>
                  <a:srgbClr val="494039"/>
                </a:solidFill>
                <a:latin typeface="HG丸ｺﾞｼｯｸM-PRO" panose="020F0600000000000000" pitchFamily="50" charset="-128"/>
                <a:ea typeface="HG丸ｺﾞｼｯｸM-PRO" panose="020F0600000000000000" pitchFamily="50" charset="-128"/>
              </a:rPr>
              <a:t>月の大学学部卒業者で見ると、卒業後、大半は正規の職員等（雇用期間の定めのない</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00">
                <a:solidFill>
                  <a:srgbClr val="494039"/>
                </a:solidFill>
                <a:latin typeface="HG丸ｺﾞｼｯｸM-PRO" panose="020F0600000000000000" pitchFamily="50" charset="-128"/>
                <a:ea typeface="HG丸ｺﾞｼｯｸM-PRO" panose="020F0600000000000000" pitchFamily="50" charset="-128"/>
              </a:rPr>
              <a:t>会社員など）として就職をしていますが、雇用期間が</a:t>
            </a:r>
            <a:r>
              <a:rPr lang="en-US" altLang="ja-JP" sz="1000">
                <a:solidFill>
                  <a:srgbClr val="494039"/>
                </a:solidFill>
                <a:latin typeface="HG丸ｺﾞｼｯｸM-PRO" panose="020F0600000000000000" pitchFamily="50" charset="-128"/>
                <a:ea typeface="HG丸ｺﾞｼｯｸM-PRO" panose="020F0600000000000000" pitchFamily="50" charset="-128"/>
              </a:rPr>
              <a:t>1</a:t>
            </a:r>
            <a:r>
              <a:rPr lang="ja-JP" altLang="en-US" sz="1000">
                <a:solidFill>
                  <a:srgbClr val="494039"/>
                </a:solidFill>
                <a:latin typeface="HG丸ｺﾞｼｯｸM-PRO" panose="020F0600000000000000" pitchFamily="50" charset="-128"/>
                <a:ea typeface="HG丸ｺﾞｼｯｸM-PRO" panose="020F0600000000000000" pitchFamily="50" charset="-128"/>
              </a:rPr>
              <a:t>年未満の有期雇用労働者</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00">
                <a:solidFill>
                  <a:srgbClr val="494039"/>
                </a:solidFill>
                <a:latin typeface="HG丸ｺﾞｼｯｸM-PRO" panose="020F0600000000000000" pitchFamily="50" charset="-128"/>
                <a:ea typeface="HG丸ｺﾞｼｯｸM-PRO" panose="020F0600000000000000" pitchFamily="50" charset="-128"/>
              </a:rPr>
              <a:t>（パート、アルバイトなど）、臨時労働者、進学も就職もしていない者も約</a:t>
            </a:r>
            <a:r>
              <a:rPr lang="en-US" altLang="ja-JP" sz="1000">
                <a:solidFill>
                  <a:srgbClr val="494039"/>
                </a:solidFill>
                <a:latin typeface="HG丸ｺﾞｼｯｸM-PRO" panose="020F0600000000000000" pitchFamily="50" charset="-128"/>
                <a:ea typeface="HG丸ｺﾞｼｯｸM-PRO" panose="020F0600000000000000" pitchFamily="50" charset="-128"/>
              </a:rPr>
              <a:t>9</a:t>
            </a:r>
            <a:r>
              <a:rPr lang="ja-JP" altLang="en-US" sz="1000">
                <a:solidFill>
                  <a:srgbClr val="494039"/>
                </a:solidFill>
                <a:latin typeface="HG丸ｺﾞｼｯｸM-PRO" panose="020F0600000000000000" pitchFamily="50" charset="-128"/>
                <a:ea typeface="HG丸ｺﾞｼｯｸM-PRO" panose="020F0600000000000000" pitchFamily="50" charset="-128"/>
              </a:rPr>
              <a:t>％になっています。</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00">
                <a:solidFill>
                  <a:srgbClr val="494039"/>
                </a:solidFill>
                <a:latin typeface="HG丸ｺﾞｼｯｸM-PRO" panose="020F0600000000000000" pitchFamily="50" charset="-128"/>
                <a:ea typeface="HG丸ｺﾞｼｯｸM-PRO" panose="020F0600000000000000" pitchFamily="50" charset="-128"/>
              </a:rPr>
              <a:t>　また、厚生労働省の調査によれば、令和</a:t>
            </a:r>
            <a:r>
              <a:rPr lang="en-US" altLang="ja-JP" sz="1000">
                <a:solidFill>
                  <a:srgbClr val="494039"/>
                </a:solidFill>
                <a:latin typeface="HG丸ｺﾞｼｯｸM-PRO" panose="020F0600000000000000" pitchFamily="50" charset="-128"/>
                <a:ea typeface="HG丸ｺﾞｼｯｸM-PRO" panose="020F0600000000000000" pitchFamily="50" charset="-128"/>
              </a:rPr>
              <a:t>2</a:t>
            </a:r>
            <a:r>
              <a:rPr lang="ja-JP" altLang="en-US" sz="1000">
                <a:solidFill>
                  <a:srgbClr val="494039"/>
                </a:solidFill>
                <a:latin typeface="HG丸ｺﾞｼｯｸM-PRO" panose="020F0600000000000000" pitchFamily="50" charset="-128"/>
                <a:ea typeface="HG丸ｺﾞｼｯｸM-PRO" panose="020F0600000000000000" pitchFamily="50" charset="-128"/>
              </a:rPr>
              <a:t>年</a:t>
            </a:r>
            <a:r>
              <a:rPr lang="en-US" altLang="ja-JP" sz="1000">
                <a:solidFill>
                  <a:srgbClr val="494039"/>
                </a:solidFill>
                <a:latin typeface="HG丸ｺﾞｼｯｸM-PRO" panose="020F0600000000000000" pitchFamily="50" charset="-128"/>
                <a:ea typeface="HG丸ｺﾞｼｯｸM-PRO" panose="020F0600000000000000" pitchFamily="50" charset="-128"/>
              </a:rPr>
              <a:t>3</a:t>
            </a:r>
            <a:r>
              <a:rPr lang="ja-JP" altLang="en-US" sz="1000">
                <a:solidFill>
                  <a:srgbClr val="494039"/>
                </a:solidFill>
                <a:latin typeface="HG丸ｺﾞｼｯｸM-PRO" panose="020F0600000000000000" pitchFamily="50" charset="-128"/>
                <a:ea typeface="HG丸ｺﾞｼｯｸM-PRO" panose="020F0600000000000000" pitchFamily="50" charset="-128"/>
              </a:rPr>
              <a:t>月卒の若者のうち、高卒で</a:t>
            </a:r>
            <a:r>
              <a:rPr lang="en-US" altLang="ja-JP" sz="1000">
                <a:solidFill>
                  <a:srgbClr val="494039"/>
                </a:solidFill>
                <a:latin typeface="HG丸ｺﾞｼｯｸM-PRO" panose="020F0600000000000000" pitchFamily="50" charset="-128"/>
                <a:ea typeface="HG丸ｺﾞｼｯｸM-PRO" panose="020F0600000000000000" pitchFamily="50" charset="-128"/>
              </a:rPr>
              <a:t>37.0</a:t>
            </a:r>
            <a:r>
              <a:rPr lang="ja-JP" altLang="en-US" sz="1000">
                <a:solidFill>
                  <a:srgbClr val="494039"/>
                </a:solidFill>
                <a:latin typeface="HG丸ｺﾞｼｯｸM-PRO" panose="020F0600000000000000" pitchFamily="50" charset="-128"/>
                <a:ea typeface="HG丸ｺﾞｼｯｸM-PRO" panose="020F0600000000000000" pitchFamily="50" charset="-128"/>
              </a:rPr>
              <a:t>％、</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00">
                <a:solidFill>
                  <a:srgbClr val="494039"/>
                </a:solidFill>
                <a:latin typeface="HG丸ｺﾞｼｯｸM-PRO" panose="020F0600000000000000" pitchFamily="50" charset="-128"/>
                <a:ea typeface="HG丸ｺﾞｼｯｸM-PRO" panose="020F0600000000000000" pitchFamily="50" charset="-128"/>
              </a:rPr>
              <a:t>短大卒で</a:t>
            </a:r>
            <a:r>
              <a:rPr lang="en-US" altLang="ja-JP" sz="1000">
                <a:solidFill>
                  <a:srgbClr val="494039"/>
                </a:solidFill>
                <a:latin typeface="HG丸ｺﾞｼｯｸM-PRO" panose="020F0600000000000000" pitchFamily="50" charset="-128"/>
                <a:ea typeface="HG丸ｺﾞｼｯｸM-PRO" panose="020F0600000000000000" pitchFamily="50" charset="-128"/>
              </a:rPr>
              <a:t>42.6</a:t>
            </a:r>
            <a:r>
              <a:rPr lang="ja-JP" altLang="en-US" sz="1000">
                <a:solidFill>
                  <a:srgbClr val="494039"/>
                </a:solidFill>
                <a:latin typeface="HG丸ｺﾞｼｯｸM-PRO" panose="020F0600000000000000" pitchFamily="50" charset="-128"/>
                <a:ea typeface="HG丸ｺﾞｼｯｸM-PRO" panose="020F0600000000000000" pitchFamily="50" charset="-128"/>
              </a:rPr>
              <a:t>％、大卒で</a:t>
            </a:r>
            <a:r>
              <a:rPr lang="en-US" altLang="ja-JP" sz="1000">
                <a:solidFill>
                  <a:srgbClr val="494039"/>
                </a:solidFill>
                <a:latin typeface="HG丸ｺﾞｼｯｸM-PRO" panose="020F0600000000000000" pitchFamily="50" charset="-128"/>
                <a:ea typeface="HG丸ｺﾞｼｯｸM-PRO" panose="020F0600000000000000" pitchFamily="50" charset="-128"/>
              </a:rPr>
              <a:t>32.3</a:t>
            </a:r>
            <a:r>
              <a:rPr lang="ja-JP" altLang="en-US" sz="1000">
                <a:solidFill>
                  <a:srgbClr val="494039"/>
                </a:solidFill>
                <a:latin typeface="HG丸ｺﾞｼｯｸM-PRO" panose="020F0600000000000000" pitchFamily="50" charset="-128"/>
                <a:ea typeface="HG丸ｺﾞｼｯｸM-PRO" panose="020F0600000000000000" pitchFamily="50" charset="-128"/>
              </a:rPr>
              <a:t>％が卒業後</a:t>
            </a:r>
            <a:r>
              <a:rPr lang="en-US" altLang="ja-JP" sz="1000">
                <a:solidFill>
                  <a:srgbClr val="494039"/>
                </a:solidFill>
                <a:latin typeface="HG丸ｺﾞｼｯｸM-PRO" panose="020F0600000000000000" pitchFamily="50" charset="-128"/>
                <a:ea typeface="HG丸ｺﾞｼｯｸM-PRO" panose="020F0600000000000000" pitchFamily="50" charset="-128"/>
              </a:rPr>
              <a:t>3</a:t>
            </a:r>
            <a:r>
              <a:rPr lang="ja-JP" altLang="en-US" sz="1000">
                <a:solidFill>
                  <a:srgbClr val="494039"/>
                </a:solidFill>
                <a:latin typeface="HG丸ｺﾞｼｯｸM-PRO" panose="020F0600000000000000" pitchFamily="50" charset="-128"/>
                <a:ea typeface="HG丸ｺﾞｼｯｸM-PRO" panose="020F0600000000000000" pitchFamily="50" charset="-128"/>
              </a:rPr>
              <a:t>年以内に離職しています。</a:t>
            </a:r>
            <a:endParaRPr lang="en-US" altLang="ja-JP" sz="1000">
              <a:solidFill>
                <a:srgbClr val="494039"/>
              </a:solidFill>
              <a:latin typeface="HG丸ｺﾞｼｯｸM-PRO" panose="020F0600000000000000" pitchFamily="50" charset="-128"/>
              <a:ea typeface="HG丸ｺﾞｼｯｸM-PRO" panose="020F0600000000000000" pitchFamily="50" charset="-128"/>
            </a:endParaRPr>
          </a:p>
        </p:txBody>
      </p:sp>
      <p:sp>
        <p:nvSpPr>
          <p:cNvPr id="2" name="object 2"/>
          <p:cNvSpPr/>
          <p:nvPr/>
        </p:nvSpPr>
        <p:spPr>
          <a:xfrm>
            <a:off x="3481387" y="10148442"/>
            <a:ext cx="570865" cy="91440"/>
          </a:xfrm>
          <a:custGeom>
            <a:avLst/>
            <a:gdLst/>
            <a:ahLst/>
            <a:cxnLst/>
            <a:rect l="l" t="t" r="r" b="b"/>
            <a:pathLst>
              <a:path w="570864" h="91440">
                <a:moveTo>
                  <a:pt x="217690" y="44094"/>
                </a:moveTo>
                <a:lnTo>
                  <a:pt x="0" y="44094"/>
                </a:lnTo>
                <a:lnTo>
                  <a:pt x="0" y="50190"/>
                </a:lnTo>
                <a:lnTo>
                  <a:pt x="217690" y="50190"/>
                </a:lnTo>
                <a:lnTo>
                  <a:pt x="217690" y="44094"/>
                </a:lnTo>
                <a:close/>
              </a:path>
              <a:path w="570864" h="91440">
                <a:moveTo>
                  <a:pt x="313626" y="44094"/>
                </a:moveTo>
                <a:lnTo>
                  <a:pt x="312737" y="28867"/>
                </a:lnTo>
                <a:lnTo>
                  <a:pt x="308851" y="14630"/>
                </a:lnTo>
                <a:lnTo>
                  <a:pt x="304292" y="9131"/>
                </a:lnTo>
                <a:lnTo>
                  <a:pt x="302958" y="7531"/>
                </a:lnTo>
                <a:lnTo>
                  <a:pt x="302958" y="30403"/>
                </a:lnTo>
                <a:lnTo>
                  <a:pt x="301599" y="38658"/>
                </a:lnTo>
                <a:lnTo>
                  <a:pt x="297815" y="44881"/>
                </a:lnTo>
                <a:lnTo>
                  <a:pt x="292036" y="48831"/>
                </a:lnTo>
                <a:lnTo>
                  <a:pt x="284708" y="50203"/>
                </a:lnTo>
                <a:lnTo>
                  <a:pt x="275005" y="47548"/>
                </a:lnTo>
                <a:lnTo>
                  <a:pt x="270040" y="41465"/>
                </a:lnTo>
                <a:lnTo>
                  <a:pt x="268198" y="34810"/>
                </a:lnTo>
                <a:lnTo>
                  <a:pt x="267944" y="30403"/>
                </a:lnTo>
                <a:lnTo>
                  <a:pt x="268198" y="25158"/>
                </a:lnTo>
                <a:lnTo>
                  <a:pt x="270040" y="18059"/>
                </a:lnTo>
                <a:lnTo>
                  <a:pt x="275005" y="11823"/>
                </a:lnTo>
                <a:lnTo>
                  <a:pt x="284708" y="9131"/>
                </a:lnTo>
                <a:lnTo>
                  <a:pt x="293331" y="10960"/>
                </a:lnTo>
                <a:lnTo>
                  <a:pt x="298958" y="15773"/>
                </a:lnTo>
                <a:lnTo>
                  <a:pt x="302031" y="22593"/>
                </a:lnTo>
                <a:lnTo>
                  <a:pt x="302958" y="30403"/>
                </a:lnTo>
                <a:lnTo>
                  <a:pt x="302958" y="7531"/>
                </a:lnTo>
                <a:lnTo>
                  <a:pt x="300126" y="4114"/>
                </a:lnTo>
                <a:lnTo>
                  <a:pt x="284708" y="0"/>
                </a:lnTo>
                <a:lnTo>
                  <a:pt x="273989" y="1765"/>
                </a:lnTo>
                <a:lnTo>
                  <a:pt x="265277" y="7226"/>
                </a:lnTo>
                <a:lnTo>
                  <a:pt x="259410" y="16687"/>
                </a:lnTo>
                <a:lnTo>
                  <a:pt x="257276" y="30403"/>
                </a:lnTo>
                <a:lnTo>
                  <a:pt x="260451" y="45859"/>
                </a:lnTo>
                <a:lnTo>
                  <a:pt x="267931" y="54584"/>
                </a:lnTo>
                <a:lnTo>
                  <a:pt x="276542" y="58458"/>
                </a:lnTo>
                <a:lnTo>
                  <a:pt x="283171" y="59334"/>
                </a:lnTo>
                <a:lnTo>
                  <a:pt x="295325" y="59334"/>
                </a:lnTo>
                <a:lnTo>
                  <a:pt x="301853" y="50203"/>
                </a:lnTo>
                <a:lnTo>
                  <a:pt x="302958" y="48666"/>
                </a:lnTo>
                <a:lnTo>
                  <a:pt x="302641" y="57137"/>
                </a:lnTo>
                <a:lnTo>
                  <a:pt x="300482" y="68300"/>
                </a:lnTo>
                <a:lnTo>
                  <a:pt x="294601" y="78041"/>
                </a:lnTo>
                <a:lnTo>
                  <a:pt x="283171" y="82194"/>
                </a:lnTo>
                <a:lnTo>
                  <a:pt x="272503" y="82194"/>
                </a:lnTo>
                <a:lnTo>
                  <a:pt x="270967" y="74561"/>
                </a:lnTo>
                <a:lnTo>
                  <a:pt x="269481" y="71539"/>
                </a:lnTo>
                <a:lnTo>
                  <a:pt x="269481" y="70002"/>
                </a:lnTo>
                <a:lnTo>
                  <a:pt x="267944" y="66967"/>
                </a:lnTo>
                <a:lnTo>
                  <a:pt x="261835" y="66967"/>
                </a:lnTo>
                <a:lnTo>
                  <a:pt x="258813" y="68453"/>
                </a:lnTo>
                <a:lnTo>
                  <a:pt x="258813" y="71539"/>
                </a:lnTo>
                <a:lnTo>
                  <a:pt x="260261" y="77190"/>
                </a:lnTo>
                <a:lnTo>
                  <a:pt x="264706" y="83705"/>
                </a:lnTo>
                <a:lnTo>
                  <a:pt x="272288" y="89090"/>
                </a:lnTo>
                <a:lnTo>
                  <a:pt x="283171" y="91325"/>
                </a:lnTo>
                <a:lnTo>
                  <a:pt x="293839" y="91325"/>
                </a:lnTo>
                <a:lnTo>
                  <a:pt x="301421" y="86766"/>
                </a:lnTo>
                <a:lnTo>
                  <a:pt x="304838" y="82194"/>
                </a:lnTo>
                <a:lnTo>
                  <a:pt x="305993" y="80657"/>
                </a:lnTo>
                <a:lnTo>
                  <a:pt x="308483" y="76238"/>
                </a:lnTo>
                <a:lnTo>
                  <a:pt x="310959" y="69253"/>
                </a:lnTo>
                <a:lnTo>
                  <a:pt x="312864" y="58826"/>
                </a:lnTo>
                <a:lnTo>
                  <a:pt x="313385" y="48666"/>
                </a:lnTo>
                <a:lnTo>
                  <a:pt x="313626" y="44094"/>
                </a:lnTo>
                <a:close/>
              </a:path>
              <a:path w="570864" h="91440">
                <a:moveTo>
                  <a:pt x="570865" y="44094"/>
                </a:moveTo>
                <a:lnTo>
                  <a:pt x="353174" y="44094"/>
                </a:lnTo>
                <a:lnTo>
                  <a:pt x="353174" y="50190"/>
                </a:lnTo>
                <a:lnTo>
                  <a:pt x="570865" y="50190"/>
                </a:lnTo>
                <a:lnTo>
                  <a:pt x="570865" y="44094"/>
                </a:lnTo>
                <a:close/>
              </a:path>
            </a:pathLst>
          </a:custGeom>
          <a:solidFill>
            <a:srgbClr val="4D4D4F"/>
          </a:solidFill>
        </p:spPr>
        <p:txBody>
          <a:bodyPr wrap="square" lIns="0" tIns="0" rIns="0" bIns="0" rtlCol="0"/>
          <a:lstStyle/>
          <a:p>
            <a:endParaRPr/>
          </a:p>
        </p:txBody>
      </p:sp>
      <p:pic>
        <p:nvPicPr>
          <p:cNvPr id="3" name="object 3"/>
          <p:cNvPicPr/>
          <p:nvPr/>
        </p:nvPicPr>
        <p:blipFill>
          <a:blip r:embed="rId2" cstate="print"/>
          <a:stretch>
            <a:fillRect/>
          </a:stretch>
        </p:blipFill>
        <p:spPr>
          <a:xfrm>
            <a:off x="1097559" y="1730324"/>
            <a:ext cx="5723674" cy="120256"/>
          </a:xfrm>
          <a:prstGeom prst="rect">
            <a:avLst/>
          </a:prstGeom>
        </p:spPr>
      </p:pic>
      <p:grpSp>
        <p:nvGrpSpPr>
          <p:cNvPr id="4" name="object 4"/>
          <p:cNvGrpSpPr/>
          <p:nvPr/>
        </p:nvGrpSpPr>
        <p:grpSpPr>
          <a:xfrm>
            <a:off x="981862" y="1946477"/>
            <a:ext cx="863600" cy="118745"/>
            <a:chOff x="981862" y="1946477"/>
            <a:chExt cx="863600" cy="118745"/>
          </a:xfrm>
        </p:grpSpPr>
        <p:pic>
          <p:nvPicPr>
            <p:cNvPr id="5" name="object 5"/>
            <p:cNvPicPr/>
            <p:nvPr/>
          </p:nvPicPr>
          <p:blipFill>
            <a:blip r:embed="rId3" cstate="print"/>
            <a:stretch>
              <a:fillRect/>
            </a:stretch>
          </p:blipFill>
          <p:spPr>
            <a:xfrm>
              <a:off x="981862" y="1946477"/>
              <a:ext cx="165900" cy="118541"/>
            </a:xfrm>
            <a:prstGeom prst="rect">
              <a:avLst/>
            </a:prstGeom>
          </p:spPr>
        </p:pic>
        <p:pic>
          <p:nvPicPr>
            <p:cNvPr id="6" name="object 6"/>
            <p:cNvPicPr/>
            <p:nvPr/>
          </p:nvPicPr>
          <p:blipFill>
            <a:blip r:embed="rId4" cstate="print"/>
            <a:stretch>
              <a:fillRect/>
            </a:stretch>
          </p:blipFill>
          <p:spPr>
            <a:xfrm>
              <a:off x="1178217" y="1949500"/>
              <a:ext cx="100469" cy="109639"/>
            </a:xfrm>
            <a:prstGeom prst="rect">
              <a:avLst/>
            </a:prstGeom>
          </p:spPr>
        </p:pic>
        <p:sp>
          <p:nvSpPr>
            <p:cNvPr id="7" name="object 7"/>
            <p:cNvSpPr/>
            <p:nvPr/>
          </p:nvSpPr>
          <p:spPr>
            <a:xfrm>
              <a:off x="1301546" y="1949500"/>
              <a:ext cx="543560" cy="111125"/>
            </a:xfrm>
            <a:custGeom>
              <a:avLst/>
              <a:gdLst/>
              <a:ahLst/>
              <a:cxnLst/>
              <a:rect l="l" t="t" r="r" b="b"/>
              <a:pathLst>
                <a:path w="543560" h="111125">
                  <a:moveTo>
                    <a:pt x="56311" y="70053"/>
                  </a:moveTo>
                  <a:lnTo>
                    <a:pt x="53289" y="68503"/>
                  </a:lnTo>
                  <a:lnTo>
                    <a:pt x="47180" y="68503"/>
                  </a:lnTo>
                  <a:lnTo>
                    <a:pt x="47104" y="70345"/>
                  </a:lnTo>
                  <a:lnTo>
                    <a:pt x="45643" y="76149"/>
                  </a:lnTo>
                  <a:lnTo>
                    <a:pt x="42799" y="82448"/>
                  </a:lnTo>
                  <a:lnTo>
                    <a:pt x="38798" y="88900"/>
                  </a:lnTo>
                  <a:lnTo>
                    <a:pt x="33655" y="93929"/>
                  </a:lnTo>
                  <a:lnTo>
                    <a:pt x="27393" y="95948"/>
                  </a:lnTo>
                  <a:lnTo>
                    <a:pt x="16725" y="95948"/>
                  </a:lnTo>
                  <a:lnTo>
                    <a:pt x="13690" y="80708"/>
                  </a:lnTo>
                  <a:lnTo>
                    <a:pt x="13690" y="74612"/>
                  </a:lnTo>
                  <a:lnTo>
                    <a:pt x="12560" y="70345"/>
                  </a:lnTo>
                  <a:lnTo>
                    <a:pt x="11569" y="64350"/>
                  </a:lnTo>
                  <a:lnTo>
                    <a:pt x="10871" y="56654"/>
                  </a:lnTo>
                  <a:lnTo>
                    <a:pt x="10617" y="47231"/>
                  </a:lnTo>
                  <a:lnTo>
                    <a:pt x="10845" y="39522"/>
                  </a:lnTo>
                  <a:lnTo>
                    <a:pt x="11379" y="32385"/>
                  </a:lnTo>
                  <a:lnTo>
                    <a:pt x="11912" y="25806"/>
                  </a:lnTo>
                  <a:lnTo>
                    <a:pt x="12153" y="19786"/>
                  </a:lnTo>
                  <a:lnTo>
                    <a:pt x="12153" y="18300"/>
                  </a:lnTo>
                  <a:lnTo>
                    <a:pt x="13690" y="12204"/>
                  </a:lnTo>
                  <a:lnTo>
                    <a:pt x="13690" y="6096"/>
                  </a:lnTo>
                  <a:lnTo>
                    <a:pt x="3035" y="6096"/>
                  </a:lnTo>
                  <a:lnTo>
                    <a:pt x="1498" y="9182"/>
                  </a:lnTo>
                  <a:lnTo>
                    <a:pt x="1257" y="14262"/>
                  </a:lnTo>
                  <a:lnTo>
                    <a:pt x="736" y="23634"/>
                  </a:lnTo>
                  <a:lnTo>
                    <a:pt x="228" y="35293"/>
                  </a:lnTo>
                  <a:lnTo>
                    <a:pt x="0" y="47231"/>
                  </a:lnTo>
                  <a:lnTo>
                    <a:pt x="419" y="61874"/>
                  </a:lnTo>
                  <a:lnTo>
                    <a:pt x="3416" y="82232"/>
                  </a:lnTo>
                  <a:lnTo>
                    <a:pt x="11544" y="100304"/>
                  </a:lnTo>
                  <a:lnTo>
                    <a:pt x="27393" y="108102"/>
                  </a:lnTo>
                  <a:lnTo>
                    <a:pt x="35674" y="106299"/>
                  </a:lnTo>
                  <a:lnTo>
                    <a:pt x="42405" y="101638"/>
                  </a:lnTo>
                  <a:lnTo>
                    <a:pt x="47142" y="95948"/>
                  </a:lnTo>
                  <a:lnTo>
                    <a:pt x="47726" y="95250"/>
                  </a:lnTo>
                  <a:lnTo>
                    <a:pt x="51752" y="88303"/>
                  </a:lnTo>
                  <a:lnTo>
                    <a:pt x="56311" y="79171"/>
                  </a:lnTo>
                  <a:lnTo>
                    <a:pt x="56311" y="70053"/>
                  </a:lnTo>
                  <a:close/>
                </a:path>
                <a:path w="543560" h="111125">
                  <a:moveTo>
                    <a:pt x="108051" y="98971"/>
                  </a:moveTo>
                  <a:lnTo>
                    <a:pt x="106908" y="59778"/>
                  </a:lnTo>
                  <a:lnTo>
                    <a:pt x="91008" y="20154"/>
                  </a:lnTo>
                  <a:lnTo>
                    <a:pt x="71539" y="13741"/>
                  </a:lnTo>
                  <a:lnTo>
                    <a:pt x="66979" y="13741"/>
                  </a:lnTo>
                  <a:lnTo>
                    <a:pt x="65443" y="18300"/>
                  </a:lnTo>
                  <a:lnTo>
                    <a:pt x="65443" y="24358"/>
                  </a:lnTo>
                  <a:lnTo>
                    <a:pt x="71539" y="24358"/>
                  </a:lnTo>
                  <a:lnTo>
                    <a:pt x="77647" y="25895"/>
                  </a:lnTo>
                  <a:lnTo>
                    <a:pt x="80670" y="25895"/>
                  </a:lnTo>
                  <a:lnTo>
                    <a:pt x="85229" y="30454"/>
                  </a:lnTo>
                  <a:lnTo>
                    <a:pt x="95719" y="71780"/>
                  </a:lnTo>
                  <a:lnTo>
                    <a:pt x="95897" y="98971"/>
                  </a:lnTo>
                  <a:lnTo>
                    <a:pt x="108051" y="98971"/>
                  </a:lnTo>
                  <a:close/>
                </a:path>
                <a:path w="543560" h="111125">
                  <a:moveTo>
                    <a:pt x="182664" y="70053"/>
                  </a:moveTo>
                  <a:lnTo>
                    <a:pt x="179590" y="68503"/>
                  </a:lnTo>
                  <a:lnTo>
                    <a:pt x="173532" y="68503"/>
                  </a:lnTo>
                  <a:lnTo>
                    <a:pt x="171996" y="70053"/>
                  </a:lnTo>
                  <a:lnTo>
                    <a:pt x="170459" y="76149"/>
                  </a:lnTo>
                  <a:lnTo>
                    <a:pt x="168503" y="82448"/>
                  </a:lnTo>
                  <a:lnTo>
                    <a:pt x="164960" y="88900"/>
                  </a:lnTo>
                  <a:lnTo>
                    <a:pt x="159994" y="93929"/>
                  </a:lnTo>
                  <a:lnTo>
                    <a:pt x="153746" y="95948"/>
                  </a:lnTo>
                  <a:lnTo>
                    <a:pt x="147078" y="93472"/>
                  </a:lnTo>
                  <a:lnTo>
                    <a:pt x="142697" y="87566"/>
                  </a:lnTo>
                  <a:lnTo>
                    <a:pt x="140042" y="80518"/>
                  </a:lnTo>
                  <a:lnTo>
                    <a:pt x="138518" y="74612"/>
                  </a:lnTo>
                  <a:lnTo>
                    <a:pt x="138277" y="70345"/>
                  </a:lnTo>
                  <a:lnTo>
                    <a:pt x="137744" y="64350"/>
                  </a:lnTo>
                  <a:lnTo>
                    <a:pt x="137210" y="56654"/>
                  </a:lnTo>
                  <a:lnTo>
                    <a:pt x="136982" y="47231"/>
                  </a:lnTo>
                  <a:lnTo>
                    <a:pt x="137096" y="35293"/>
                  </a:lnTo>
                  <a:lnTo>
                    <a:pt x="137172" y="32385"/>
                  </a:lnTo>
                  <a:lnTo>
                    <a:pt x="137629" y="25806"/>
                  </a:lnTo>
                  <a:lnTo>
                    <a:pt x="138518" y="19786"/>
                  </a:lnTo>
                  <a:lnTo>
                    <a:pt x="138518" y="6096"/>
                  </a:lnTo>
                  <a:lnTo>
                    <a:pt x="129387" y="6096"/>
                  </a:lnTo>
                  <a:lnTo>
                    <a:pt x="127850" y="9182"/>
                  </a:lnTo>
                  <a:lnTo>
                    <a:pt x="127609" y="14262"/>
                  </a:lnTo>
                  <a:lnTo>
                    <a:pt x="127076" y="23634"/>
                  </a:lnTo>
                  <a:lnTo>
                    <a:pt x="126542" y="35293"/>
                  </a:lnTo>
                  <a:lnTo>
                    <a:pt x="126314" y="47231"/>
                  </a:lnTo>
                  <a:lnTo>
                    <a:pt x="126733" y="61874"/>
                  </a:lnTo>
                  <a:lnTo>
                    <a:pt x="129743" y="82232"/>
                  </a:lnTo>
                  <a:lnTo>
                    <a:pt x="137883" y="100304"/>
                  </a:lnTo>
                  <a:lnTo>
                    <a:pt x="153746" y="108102"/>
                  </a:lnTo>
                  <a:lnTo>
                    <a:pt x="162026" y="106299"/>
                  </a:lnTo>
                  <a:lnTo>
                    <a:pt x="168757" y="101638"/>
                  </a:lnTo>
                  <a:lnTo>
                    <a:pt x="173494" y="95948"/>
                  </a:lnTo>
                  <a:lnTo>
                    <a:pt x="174078" y="95250"/>
                  </a:lnTo>
                  <a:lnTo>
                    <a:pt x="178104" y="88303"/>
                  </a:lnTo>
                  <a:lnTo>
                    <a:pt x="181127" y="79171"/>
                  </a:lnTo>
                  <a:lnTo>
                    <a:pt x="182664" y="77635"/>
                  </a:lnTo>
                  <a:lnTo>
                    <a:pt x="182664" y="70053"/>
                  </a:lnTo>
                  <a:close/>
                </a:path>
                <a:path w="543560" h="111125">
                  <a:moveTo>
                    <a:pt x="234403" y="98971"/>
                  </a:moveTo>
                  <a:lnTo>
                    <a:pt x="233260" y="59778"/>
                  </a:lnTo>
                  <a:lnTo>
                    <a:pt x="217360" y="20154"/>
                  </a:lnTo>
                  <a:lnTo>
                    <a:pt x="197891" y="13741"/>
                  </a:lnTo>
                  <a:lnTo>
                    <a:pt x="191795" y="13741"/>
                  </a:lnTo>
                  <a:lnTo>
                    <a:pt x="191795" y="24358"/>
                  </a:lnTo>
                  <a:lnTo>
                    <a:pt x="196354" y="24358"/>
                  </a:lnTo>
                  <a:lnTo>
                    <a:pt x="203949" y="25895"/>
                  </a:lnTo>
                  <a:lnTo>
                    <a:pt x="207022" y="25895"/>
                  </a:lnTo>
                  <a:lnTo>
                    <a:pt x="210045" y="30454"/>
                  </a:lnTo>
                  <a:lnTo>
                    <a:pt x="222046" y="71780"/>
                  </a:lnTo>
                  <a:lnTo>
                    <a:pt x="222250" y="98971"/>
                  </a:lnTo>
                  <a:lnTo>
                    <a:pt x="234403" y="98971"/>
                  </a:lnTo>
                  <a:close/>
                </a:path>
                <a:path w="543560" h="111125">
                  <a:moveTo>
                    <a:pt x="356196" y="15227"/>
                  </a:moveTo>
                  <a:lnTo>
                    <a:pt x="351637" y="15227"/>
                  </a:lnTo>
                  <a:lnTo>
                    <a:pt x="313588" y="16764"/>
                  </a:lnTo>
                  <a:lnTo>
                    <a:pt x="312051" y="6096"/>
                  </a:lnTo>
                  <a:lnTo>
                    <a:pt x="312051" y="3073"/>
                  </a:lnTo>
                  <a:lnTo>
                    <a:pt x="310515" y="0"/>
                  </a:lnTo>
                  <a:lnTo>
                    <a:pt x="302920" y="0"/>
                  </a:lnTo>
                  <a:lnTo>
                    <a:pt x="301383" y="3073"/>
                  </a:lnTo>
                  <a:lnTo>
                    <a:pt x="301383" y="16764"/>
                  </a:lnTo>
                  <a:lnTo>
                    <a:pt x="252666" y="16764"/>
                  </a:lnTo>
                  <a:lnTo>
                    <a:pt x="252666" y="27432"/>
                  </a:lnTo>
                  <a:lnTo>
                    <a:pt x="301383" y="27432"/>
                  </a:lnTo>
                  <a:lnTo>
                    <a:pt x="302920" y="42659"/>
                  </a:lnTo>
                  <a:lnTo>
                    <a:pt x="252666" y="42659"/>
                  </a:lnTo>
                  <a:lnTo>
                    <a:pt x="252666" y="51790"/>
                  </a:lnTo>
                  <a:lnTo>
                    <a:pt x="302920" y="51790"/>
                  </a:lnTo>
                  <a:lnTo>
                    <a:pt x="302920" y="67017"/>
                  </a:lnTo>
                  <a:lnTo>
                    <a:pt x="302920" y="77635"/>
                  </a:lnTo>
                  <a:lnTo>
                    <a:pt x="302920" y="89839"/>
                  </a:lnTo>
                  <a:lnTo>
                    <a:pt x="301383" y="97434"/>
                  </a:lnTo>
                  <a:lnTo>
                    <a:pt x="298361" y="101993"/>
                  </a:lnTo>
                  <a:lnTo>
                    <a:pt x="286156" y="101993"/>
                  </a:lnTo>
                  <a:lnTo>
                    <a:pt x="278104" y="101142"/>
                  </a:lnTo>
                  <a:lnTo>
                    <a:pt x="270764" y="98577"/>
                  </a:lnTo>
                  <a:lnTo>
                    <a:pt x="265404" y="94297"/>
                  </a:lnTo>
                  <a:lnTo>
                    <a:pt x="263334" y="88303"/>
                  </a:lnTo>
                  <a:lnTo>
                    <a:pt x="266496" y="81038"/>
                  </a:lnTo>
                  <a:lnTo>
                    <a:pt x="273799" y="76911"/>
                  </a:lnTo>
                  <a:lnTo>
                    <a:pt x="281952" y="75044"/>
                  </a:lnTo>
                  <a:lnTo>
                    <a:pt x="287693" y="74612"/>
                  </a:lnTo>
                  <a:lnTo>
                    <a:pt x="295325" y="74612"/>
                  </a:lnTo>
                  <a:lnTo>
                    <a:pt x="299897" y="76149"/>
                  </a:lnTo>
                  <a:lnTo>
                    <a:pt x="302920" y="77635"/>
                  </a:lnTo>
                  <a:lnTo>
                    <a:pt x="302920" y="67017"/>
                  </a:lnTo>
                  <a:lnTo>
                    <a:pt x="299897" y="67017"/>
                  </a:lnTo>
                  <a:lnTo>
                    <a:pt x="295325" y="65481"/>
                  </a:lnTo>
                  <a:lnTo>
                    <a:pt x="287693" y="65481"/>
                  </a:lnTo>
                  <a:lnTo>
                    <a:pt x="273215" y="67132"/>
                  </a:lnTo>
                  <a:lnTo>
                    <a:pt x="262178" y="71767"/>
                  </a:lnTo>
                  <a:lnTo>
                    <a:pt x="255130" y="78968"/>
                  </a:lnTo>
                  <a:lnTo>
                    <a:pt x="252666" y="88303"/>
                  </a:lnTo>
                  <a:lnTo>
                    <a:pt x="256209" y="99580"/>
                  </a:lnTo>
                  <a:lnTo>
                    <a:pt x="265036" y="106565"/>
                  </a:lnTo>
                  <a:lnTo>
                    <a:pt x="276440" y="110134"/>
                  </a:lnTo>
                  <a:lnTo>
                    <a:pt x="287693" y="111125"/>
                  </a:lnTo>
                  <a:lnTo>
                    <a:pt x="302653" y="108305"/>
                  </a:lnTo>
                  <a:lnTo>
                    <a:pt x="309346" y="101993"/>
                  </a:lnTo>
                  <a:lnTo>
                    <a:pt x="310349" y="101066"/>
                  </a:lnTo>
                  <a:lnTo>
                    <a:pt x="313143" y="91376"/>
                  </a:lnTo>
                  <a:lnTo>
                    <a:pt x="313232" y="89839"/>
                  </a:lnTo>
                  <a:lnTo>
                    <a:pt x="313588" y="80708"/>
                  </a:lnTo>
                  <a:lnTo>
                    <a:pt x="316611" y="82207"/>
                  </a:lnTo>
                  <a:lnTo>
                    <a:pt x="319633" y="83743"/>
                  </a:lnTo>
                  <a:lnTo>
                    <a:pt x="324243" y="86766"/>
                  </a:lnTo>
                  <a:lnTo>
                    <a:pt x="330288" y="89839"/>
                  </a:lnTo>
                  <a:lnTo>
                    <a:pt x="337947" y="95948"/>
                  </a:lnTo>
                  <a:lnTo>
                    <a:pt x="342506" y="100507"/>
                  </a:lnTo>
                  <a:lnTo>
                    <a:pt x="347065" y="103530"/>
                  </a:lnTo>
                  <a:lnTo>
                    <a:pt x="348564" y="105067"/>
                  </a:lnTo>
                  <a:lnTo>
                    <a:pt x="354660" y="105067"/>
                  </a:lnTo>
                  <a:lnTo>
                    <a:pt x="356196" y="103530"/>
                  </a:lnTo>
                  <a:lnTo>
                    <a:pt x="356196" y="95948"/>
                  </a:lnTo>
                  <a:lnTo>
                    <a:pt x="350088" y="91376"/>
                  </a:lnTo>
                  <a:lnTo>
                    <a:pt x="346303" y="87617"/>
                  </a:lnTo>
                  <a:lnTo>
                    <a:pt x="313588" y="70053"/>
                  </a:lnTo>
                  <a:lnTo>
                    <a:pt x="313588" y="67017"/>
                  </a:lnTo>
                  <a:lnTo>
                    <a:pt x="313588" y="51790"/>
                  </a:lnTo>
                  <a:lnTo>
                    <a:pt x="351637" y="50253"/>
                  </a:lnTo>
                  <a:lnTo>
                    <a:pt x="353174" y="50253"/>
                  </a:lnTo>
                  <a:lnTo>
                    <a:pt x="356196" y="48717"/>
                  </a:lnTo>
                  <a:lnTo>
                    <a:pt x="356196" y="41122"/>
                  </a:lnTo>
                  <a:lnTo>
                    <a:pt x="313588" y="41122"/>
                  </a:lnTo>
                  <a:lnTo>
                    <a:pt x="313588" y="25895"/>
                  </a:lnTo>
                  <a:lnTo>
                    <a:pt x="353174" y="25895"/>
                  </a:lnTo>
                  <a:lnTo>
                    <a:pt x="356196" y="24358"/>
                  </a:lnTo>
                  <a:lnTo>
                    <a:pt x="356196" y="15227"/>
                  </a:lnTo>
                  <a:close/>
                </a:path>
                <a:path w="543560" h="111125">
                  <a:moveTo>
                    <a:pt x="485584" y="15227"/>
                  </a:moveTo>
                  <a:lnTo>
                    <a:pt x="456653" y="15227"/>
                  </a:lnTo>
                  <a:lnTo>
                    <a:pt x="456653" y="3073"/>
                  </a:lnTo>
                  <a:lnTo>
                    <a:pt x="455117" y="0"/>
                  </a:lnTo>
                  <a:lnTo>
                    <a:pt x="447535" y="0"/>
                  </a:lnTo>
                  <a:lnTo>
                    <a:pt x="447535" y="48717"/>
                  </a:lnTo>
                  <a:lnTo>
                    <a:pt x="447535" y="63944"/>
                  </a:lnTo>
                  <a:lnTo>
                    <a:pt x="444500" y="68503"/>
                  </a:lnTo>
                  <a:lnTo>
                    <a:pt x="436867" y="76149"/>
                  </a:lnTo>
                  <a:lnTo>
                    <a:pt x="417068" y="76149"/>
                  </a:lnTo>
                  <a:lnTo>
                    <a:pt x="406450" y="71589"/>
                  </a:lnTo>
                  <a:lnTo>
                    <a:pt x="406450" y="60921"/>
                  </a:lnTo>
                  <a:lnTo>
                    <a:pt x="408266" y="54051"/>
                  </a:lnTo>
                  <a:lnTo>
                    <a:pt x="413092" y="49314"/>
                  </a:lnTo>
                  <a:lnTo>
                    <a:pt x="419900" y="46583"/>
                  </a:lnTo>
                  <a:lnTo>
                    <a:pt x="427736" y="45694"/>
                  </a:lnTo>
                  <a:lnTo>
                    <a:pt x="435381" y="45694"/>
                  </a:lnTo>
                  <a:lnTo>
                    <a:pt x="447535" y="48717"/>
                  </a:lnTo>
                  <a:lnTo>
                    <a:pt x="447535" y="0"/>
                  </a:lnTo>
                  <a:lnTo>
                    <a:pt x="445998" y="3073"/>
                  </a:lnTo>
                  <a:lnTo>
                    <a:pt x="445998" y="16764"/>
                  </a:lnTo>
                  <a:lnTo>
                    <a:pt x="374459" y="16764"/>
                  </a:lnTo>
                  <a:lnTo>
                    <a:pt x="374459" y="25895"/>
                  </a:lnTo>
                  <a:lnTo>
                    <a:pt x="377532" y="25895"/>
                  </a:lnTo>
                  <a:lnTo>
                    <a:pt x="379018" y="27432"/>
                  </a:lnTo>
                  <a:lnTo>
                    <a:pt x="397281" y="27432"/>
                  </a:lnTo>
                  <a:lnTo>
                    <a:pt x="408330" y="27203"/>
                  </a:lnTo>
                  <a:lnTo>
                    <a:pt x="433260" y="26136"/>
                  </a:lnTo>
                  <a:lnTo>
                    <a:pt x="445998" y="25895"/>
                  </a:lnTo>
                  <a:lnTo>
                    <a:pt x="445998" y="41122"/>
                  </a:lnTo>
                  <a:lnTo>
                    <a:pt x="439940" y="36563"/>
                  </a:lnTo>
                  <a:lnTo>
                    <a:pt x="426199" y="36563"/>
                  </a:lnTo>
                  <a:lnTo>
                    <a:pt x="412864" y="38658"/>
                  </a:lnTo>
                  <a:lnTo>
                    <a:pt x="402805" y="44170"/>
                  </a:lnTo>
                  <a:lnTo>
                    <a:pt x="396455" y="51968"/>
                  </a:lnTo>
                  <a:lnTo>
                    <a:pt x="394246" y="60921"/>
                  </a:lnTo>
                  <a:lnTo>
                    <a:pt x="396240" y="70510"/>
                  </a:lnTo>
                  <a:lnTo>
                    <a:pt x="402234" y="78244"/>
                  </a:lnTo>
                  <a:lnTo>
                    <a:pt x="412216" y="83400"/>
                  </a:lnTo>
                  <a:lnTo>
                    <a:pt x="426199" y="85280"/>
                  </a:lnTo>
                  <a:lnTo>
                    <a:pt x="436867" y="83807"/>
                  </a:lnTo>
                  <a:lnTo>
                    <a:pt x="444106" y="80340"/>
                  </a:lnTo>
                  <a:lnTo>
                    <a:pt x="448475" y="76288"/>
                  </a:lnTo>
                  <a:lnTo>
                    <a:pt x="448564" y="76149"/>
                  </a:lnTo>
                  <a:lnTo>
                    <a:pt x="450557" y="73075"/>
                  </a:lnTo>
                  <a:lnTo>
                    <a:pt x="448195" y="83146"/>
                  </a:lnTo>
                  <a:lnTo>
                    <a:pt x="441820" y="91935"/>
                  </a:lnTo>
                  <a:lnTo>
                    <a:pt x="429158" y="98158"/>
                  </a:lnTo>
                  <a:lnTo>
                    <a:pt x="407936" y="100507"/>
                  </a:lnTo>
                  <a:lnTo>
                    <a:pt x="397281" y="100507"/>
                  </a:lnTo>
                  <a:lnTo>
                    <a:pt x="397281" y="111125"/>
                  </a:lnTo>
                  <a:lnTo>
                    <a:pt x="412508" y="111125"/>
                  </a:lnTo>
                  <a:lnTo>
                    <a:pt x="420497" y="110172"/>
                  </a:lnTo>
                  <a:lnTo>
                    <a:pt x="456844" y="90220"/>
                  </a:lnTo>
                  <a:lnTo>
                    <a:pt x="461225" y="60921"/>
                  </a:lnTo>
                  <a:lnTo>
                    <a:pt x="458190" y="56349"/>
                  </a:lnTo>
                  <a:lnTo>
                    <a:pt x="456704" y="51968"/>
                  </a:lnTo>
                  <a:lnTo>
                    <a:pt x="456653" y="45694"/>
                  </a:lnTo>
                  <a:lnTo>
                    <a:pt x="456653" y="41122"/>
                  </a:lnTo>
                  <a:lnTo>
                    <a:pt x="456653" y="25895"/>
                  </a:lnTo>
                  <a:lnTo>
                    <a:pt x="485584" y="25895"/>
                  </a:lnTo>
                  <a:lnTo>
                    <a:pt x="485584" y="15227"/>
                  </a:lnTo>
                  <a:close/>
                </a:path>
                <a:path w="543560" h="111125">
                  <a:moveTo>
                    <a:pt x="543420" y="91376"/>
                  </a:moveTo>
                  <a:lnTo>
                    <a:pt x="541820" y="82905"/>
                  </a:lnTo>
                  <a:lnTo>
                    <a:pt x="538480" y="77635"/>
                  </a:lnTo>
                  <a:lnTo>
                    <a:pt x="537527" y="76149"/>
                  </a:lnTo>
                  <a:lnTo>
                    <a:pt x="535838" y="74955"/>
                  </a:lnTo>
                  <a:lnTo>
                    <a:pt x="535838" y="83743"/>
                  </a:lnTo>
                  <a:lnTo>
                    <a:pt x="535838" y="97434"/>
                  </a:lnTo>
                  <a:lnTo>
                    <a:pt x="529729" y="103530"/>
                  </a:lnTo>
                  <a:lnTo>
                    <a:pt x="516039" y="103530"/>
                  </a:lnTo>
                  <a:lnTo>
                    <a:pt x="509943" y="97434"/>
                  </a:lnTo>
                  <a:lnTo>
                    <a:pt x="509943" y="83743"/>
                  </a:lnTo>
                  <a:lnTo>
                    <a:pt x="516039" y="77635"/>
                  </a:lnTo>
                  <a:lnTo>
                    <a:pt x="529729" y="77635"/>
                  </a:lnTo>
                  <a:lnTo>
                    <a:pt x="535838" y="83743"/>
                  </a:lnTo>
                  <a:lnTo>
                    <a:pt x="535838" y="74955"/>
                  </a:lnTo>
                  <a:lnTo>
                    <a:pt x="531215" y="71678"/>
                  </a:lnTo>
                  <a:lnTo>
                    <a:pt x="523633" y="70053"/>
                  </a:lnTo>
                  <a:lnTo>
                    <a:pt x="515175" y="71678"/>
                  </a:lnTo>
                  <a:lnTo>
                    <a:pt x="508431" y="76149"/>
                  </a:lnTo>
                  <a:lnTo>
                    <a:pt x="503961" y="82905"/>
                  </a:lnTo>
                  <a:lnTo>
                    <a:pt x="502348" y="91376"/>
                  </a:lnTo>
                  <a:lnTo>
                    <a:pt x="503961" y="98945"/>
                  </a:lnTo>
                  <a:lnTo>
                    <a:pt x="508431" y="105232"/>
                  </a:lnTo>
                  <a:lnTo>
                    <a:pt x="515175" y="109537"/>
                  </a:lnTo>
                  <a:lnTo>
                    <a:pt x="523633" y="111125"/>
                  </a:lnTo>
                  <a:lnTo>
                    <a:pt x="531215" y="109537"/>
                  </a:lnTo>
                  <a:lnTo>
                    <a:pt x="537527" y="105232"/>
                  </a:lnTo>
                  <a:lnTo>
                    <a:pt x="538683" y="103530"/>
                  </a:lnTo>
                  <a:lnTo>
                    <a:pt x="541820" y="98945"/>
                  </a:lnTo>
                  <a:lnTo>
                    <a:pt x="543420" y="91376"/>
                  </a:lnTo>
                  <a:close/>
                </a:path>
              </a:pathLst>
            </a:custGeom>
            <a:solidFill>
              <a:srgbClr val="4D4D4F"/>
            </a:solidFill>
          </p:spPr>
          <p:txBody>
            <a:bodyPr wrap="square" lIns="0" tIns="0" rIns="0" bIns="0" rtlCol="0"/>
            <a:lstStyle/>
            <a:p>
              <a:endParaRPr/>
            </a:p>
          </p:txBody>
        </p:sp>
      </p:grpSp>
      <p:pic>
        <p:nvPicPr>
          <p:cNvPr id="8" name="object 8"/>
          <p:cNvPicPr/>
          <p:nvPr/>
        </p:nvPicPr>
        <p:blipFill>
          <a:blip r:embed="rId5" cstate="print"/>
          <a:stretch>
            <a:fillRect/>
          </a:stretch>
        </p:blipFill>
        <p:spPr>
          <a:xfrm>
            <a:off x="1094486" y="2162619"/>
            <a:ext cx="677418" cy="118770"/>
          </a:xfrm>
          <a:prstGeom prst="rect">
            <a:avLst/>
          </a:prstGeom>
        </p:spPr>
      </p:pic>
      <p:pic>
        <p:nvPicPr>
          <p:cNvPr id="9" name="object 9"/>
          <p:cNvPicPr/>
          <p:nvPr/>
        </p:nvPicPr>
        <p:blipFill>
          <a:blip r:embed="rId6" cstate="print"/>
          <a:stretch>
            <a:fillRect/>
          </a:stretch>
        </p:blipFill>
        <p:spPr>
          <a:xfrm>
            <a:off x="1857171" y="2162619"/>
            <a:ext cx="296811" cy="118770"/>
          </a:xfrm>
          <a:prstGeom prst="rect">
            <a:avLst/>
          </a:prstGeom>
        </p:spPr>
      </p:pic>
      <p:pic>
        <p:nvPicPr>
          <p:cNvPr id="10" name="object 10"/>
          <p:cNvPicPr/>
          <p:nvPr/>
        </p:nvPicPr>
        <p:blipFill>
          <a:blip r:embed="rId7" cstate="print"/>
          <a:stretch>
            <a:fillRect/>
          </a:stretch>
        </p:blipFill>
        <p:spPr>
          <a:xfrm>
            <a:off x="2239264" y="2164155"/>
            <a:ext cx="423176" cy="115696"/>
          </a:xfrm>
          <a:prstGeom prst="rect">
            <a:avLst/>
          </a:prstGeom>
        </p:spPr>
      </p:pic>
      <p:pic>
        <p:nvPicPr>
          <p:cNvPr id="11" name="object 11"/>
          <p:cNvPicPr/>
          <p:nvPr/>
        </p:nvPicPr>
        <p:blipFill>
          <a:blip r:embed="rId8" cstate="print"/>
          <a:stretch>
            <a:fillRect/>
          </a:stretch>
        </p:blipFill>
        <p:spPr>
          <a:xfrm>
            <a:off x="2747670" y="2162619"/>
            <a:ext cx="934681" cy="118770"/>
          </a:xfrm>
          <a:prstGeom prst="rect">
            <a:avLst/>
          </a:prstGeom>
        </p:spPr>
      </p:pic>
      <p:pic>
        <p:nvPicPr>
          <p:cNvPr id="12" name="object 12"/>
          <p:cNvPicPr/>
          <p:nvPr/>
        </p:nvPicPr>
        <p:blipFill>
          <a:blip r:embed="rId9" cstate="print"/>
          <a:stretch>
            <a:fillRect/>
          </a:stretch>
        </p:blipFill>
        <p:spPr>
          <a:xfrm>
            <a:off x="3769118" y="2162619"/>
            <a:ext cx="1572475" cy="118770"/>
          </a:xfrm>
          <a:prstGeom prst="rect">
            <a:avLst/>
          </a:prstGeom>
        </p:spPr>
      </p:pic>
      <p:grpSp>
        <p:nvGrpSpPr>
          <p:cNvPr id="13" name="object 13"/>
          <p:cNvGrpSpPr/>
          <p:nvPr/>
        </p:nvGrpSpPr>
        <p:grpSpPr>
          <a:xfrm>
            <a:off x="5432971" y="2165692"/>
            <a:ext cx="365760" cy="109855"/>
            <a:chOff x="5432971" y="2165692"/>
            <a:chExt cx="365760" cy="109855"/>
          </a:xfrm>
        </p:grpSpPr>
        <p:pic>
          <p:nvPicPr>
            <p:cNvPr id="14" name="object 14"/>
            <p:cNvPicPr/>
            <p:nvPr/>
          </p:nvPicPr>
          <p:blipFill>
            <a:blip r:embed="rId10" cstate="print"/>
            <a:stretch>
              <a:fillRect/>
            </a:stretch>
          </p:blipFill>
          <p:spPr>
            <a:xfrm>
              <a:off x="5432971" y="2171750"/>
              <a:ext cx="109588" cy="101993"/>
            </a:xfrm>
            <a:prstGeom prst="rect">
              <a:avLst/>
            </a:prstGeom>
          </p:spPr>
        </p:pic>
        <p:pic>
          <p:nvPicPr>
            <p:cNvPr id="15" name="object 15"/>
            <p:cNvPicPr/>
            <p:nvPr/>
          </p:nvPicPr>
          <p:blipFill>
            <a:blip r:embed="rId11" cstate="print"/>
            <a:stretch>
              <a:fillRect/>
            </a:stretch>
          </p:blipFill>
          <p:spPr>
            <a:xfrm>
              <a:off x="5573037" y="2167191"/>
              <a:ext cx="94337" cy="108089"/>
            </a:xfrm>
            <a:prstGeom prst="rect">
              <a:avLst/>
            </a:prstGeom>
          </p:spPr>
        </p:pic>
        <p:pic>
          <p:nvPicPr>
            <p:cNvPr id="16" name="object 16"/>
            <p:cNvPicPr/>
            <p:nvPr/>
          </p:nvPicPr>
          <p:blipFill>
            <a:blip r:embed="rId12" cstate="print"/>
            <a:stretch>
              <a:fillRect/>
            </a:stretch>
          </p:blipFill>
          <p:spPr>
            <a:xfrm>
              <a:off x="5687174" y="2165692"/>
              <a:ext cx="111125" cy="109588"/>
            </a:xfrm>
            <a:prstGeom prst="rect">
              <a:avLst/>
            </a:prstGeom>
          </p:spPr>
        </p:pic>
      </p:grpSp>
      <p:pic>
        <p:nvPicPr>
          <p:cNvPr id="17" name="object 17"/>
          <p:cNvPicPr/>
          <p:nvPr/>
        </p:nvPicPr>
        <p:blipFill>
          <a:blip r:embed="rId13" cstate="print"/>
          <a:stretch>
            <a:fillRect/>
          </a:stretch>
        </p:blipFill>
        <p:spPr>
          <a:xfrm>
            <a:off x="5857671" y="2161133"/>
            <a:ext cx="960539" cy="120256"/>
          </a:xfrm>
          <a:prstGeom prst="rect">
            <a:avLst/>
          </a:prstGeom>
        </p:spPr>
      </p:pic>
      <p:pic>
        <p:nvPicPr>
          <p:cNvPr id="18" name="object 18"/>
          <p:cNvPicPr/>
          <p:nvPr/>
        </p:nvPicPr>
        <p:blipFill>
          <a:blip r:embed="rId14" cstate="print"/>
          <a:stretch>
            <a:fillRect/>
          </a:stretch>
        </p:blipFill>
        <p:spPr>
          <a:xfrm>
            <a:off x="980325" y="2378824"/>
            <a:ext cx="1557286" cy="118706"/>
          </a:xfrm>
          <a:prstGeom prst="rect">
            <a:avLst/>
          </a:prstGeom>
        </p:spPr>
      </p:pic>
      <p:pic>
        <p:nvPicPr>
          <p:cNvPr id="19" name="object 19"/>
          <p:cNvPicPr/>
          <p:nvPr/>
        </p:nvPicPr>
        <p:blipFill>
          <a:blip r:embed="rId15" cstate="print"/>
          <a:stretch>
            <a:fillRect/>
          </a:stretch>
        </p:blipFill>
        <p:spPr>
          <a:xfrm>
            <a:off x="1091450" y="2593428"/>
            <a:ext cx="5647588" cy="120256"/>
          </a:xfrm>
          <a:prstGeom prst="rect">
            <a:avLst/>
          </a:prstGeom>
        </p:spPr>
      </p:pic>
      <p:sp>
        <p:nvSpPr>
          <p:cNvPr id="20" name="object 20"/>
          <p:cNvSpPr/>
          <p:nvPr/>
        </p:nvSpPr>
        <p:spPr>
          <a:xfrm>
            <a:off x="6766471" y="2594609"/>
            <a:ext cx="40005" cy="118110"/>
          </a:xfrm>
          <a:custGeom>
            <a:avLst/>
            <a:gdLst/>
            <a:ahLst/>
            <a:cxnLst/>
            <a:rect l="l" t="t" r="r" b="b"/>
            <a:pathLst>
              <a:path w="40004" h="118110">
                <a:moveTo>
                  <a:pt x="39535" y="0"/>
                </a:moveTo>
                <a:lnTo>
                  <a:pt x="27381" y="0"/>
                </a:lnTo>
                <a:lnTo>
                  <a:pt x="27381" y="106680"/>
                </a:lnTo>
                <a:lnTo>
                  <a:pt x="736" y="106680"/>
                </a:lnTo>
                <a:lnTo>
                  <a:pt x="736" y="111760"/>
                </a:lnTo>
                <a:lnTo>
                  <a:pt x="0" y="111760"/>
                </a:lnTo>
                <a:lnTo>
                  <a:pt x="0" y="114300"/>
                </a:lnTo>
                <a:lnTo>
                  <a:pt x="203" y="114300"/>
                </a:lnTo>
                <a:lnTo>
                  <a:pt x="203" y="115570"/>
                </a:lnTo>
                <a:lnTo>
                  <a:pt x="1117" y="115570"/>
                </a:lnTo>
                <a:lnTo>
                  <a:pt x="1117" y="118110"/>
                </a:lnTo>
                <a:lnTo>
                  <a:pt x="37198" y="118110"/>
                </a:lnTo>
                <a:lnTo>
                  <a:pt x="37198" y="115570"/>
                </a:lnTo>
                <a:lnTo>
                  <a:pt x="39535" y="115570"/>
                </a:lnTo>
                <a:lnTo>
                  <a:pt x="39535" y="114300"/>
                </a:lnTo>
                <a:lnTo>
                  <a:pt x="39535" y="111760"/>
                </a:lnTo>
                <a:lnTo>
                  <a:pt x="39535" y="106680"/>
                </a:lnTo>
                <a:lnTo>
                  <a:pt x="39535" y="0"/>
                </a:lnTo>
                <a:close/>
              </a:path>
            </a:pathLst>
          </a:custGeom>
          <a:solidFill>
            <a:srgbClr val="4D4D4F"/>
          </a:solidFill>
        </p:spPr>
        <p:txBody>
          <a:bodyPr wrap="square" lIns="0" tIns="0" rIns="0" bIns="0" rtlCol="0"/>
          <a:lstStyle/>
          <a:p>
            <a:endParaRPr/>
          </a:p>
        </p:txBody>
      </p:sp>
      <p:pic>
        <p:nvPicPr>
          <p:cNvPr id="21" name="object 21"/>
          <p:cNvPicPr/>
          <p:nvPr/>
        </p:nvPicPr>
        <p:blipFill>
          <a:blip r:embed="rId16" cstate="print"/>
          <a:stretch>
            <a:fillRect/>
          </a:stretch>
        </p:blipFill>
        <p:spPr>
          <a:xfrm>
            <a:off x="984897" y="2814141"/>
            <a:ext cx="162864" cy="111125"/>
          </a:xfrm>
          <a:prstGeom prst="rect">
            <a:avLst/>
          </a:prstGeom>
        </p:spPr>
      </p:pic>
      <p:pic>
        <p:nvPicPr>
          <p:cNvPr id="22" name="object 22"/>
          <p:cNvPicPr/>
          <p:nvPr/>
        </p:nvPicPr>
        <p:blipFill>
          <a:blip r:embed="rId17" cstate="print"/>
          <a:stretch>
            <a:fillRect/>
          </a:stretch>
        </p:blipFill>
        <p:spPr>
          <a:xfrm>
            <a:off x="1234528" y="2809582"/>
            <a:ext cx="1185862" cy="118757"/>
          </a:xfrm>
          <a:prstGeom prst="rect">
            <a:avLst/>
          </a:prstGeom>
        </p:spPr>
      </p:pic>
      <p:sp>
        <p:nvSpPr>
          <p:cNvPr id="23" name="object 23"/>
          <p:cNvSpPr/>
          <p:nvPr/>
        </p:nvSpPr>
        <p:spPr>
          <a:xfrm>
            <a:off x="2476703" y="2858287"/>
            <a:ext cx="21590" cy="23495"/>
          </a:xfrm>
          <a:custGeom>
            <a:avLst/>
            <a:gdLst/>
            <a:ahLst/>
            <a:cxnLst/>
            <a:rect l="l" t="t" r="r" b="b"/>
            <a:pathLst>
              <a:path w="21589" h="23494">
                <a:moveTo>
                  <a:pt x="16764" y="22872"/>
                </a:moveTo>
                <a:lnTo>
                  <a:pt x="4559" y="22872"/>
                </a:lnTo>
                <a:lnTo>
                  <a:pt x="0" y="16776"/>
                </a:lnTo>
                <a:lnTo>
                  <a:pt x="0" y="4571"/>
                </a:lnTo>
                <a:lnTo>
                  <a:pt x="4559" y="0"/>
                </a:lnTo>
                <a:lnTo>
                  <a:pt x="16764" y="0"/>
                </a:lnTo>
                <a:lnTo>
                  <a:pt x="21323" y="4571"/>
                </a:lnTo>
                <a:lnTo>
                  <a:pt x="21323" y="16776"/>
                </a:lnTo>
                <a:lnTo>
                  <a:pt x="16764" y="22872"/>
                </a:lnTo>
                <a:close/>
              </a:path>
            </a:pathLst>
          </a:custGeom>
          <a:solidFill>
            <a:srgbClr val="4D4D4F"/>
          </a:solidFill>
        </p:spPr>
        <p:txBody>
          <a:bodyPr wrap="square" lIns="0" tIns="0" rIns="0" bIns="0" rtlCol="0"/>
          <a:lstStyle/>
          <a:p>
            <a:endParaRPr/>
          </a:p>
        </p:txBody>
      </p:sp>
      <p:grpSp>
        <p:nvGrpSpPr>
          <p:cNvPr id="24" name="object 24"/>
          <p:cNvGrpSpPr/>
          <p:nvPr/>
        </p:nvGrpSpPr>
        <p:grpSpPr>
          <a:xfrm>
            <a:off x="2554338" y="2809582"/>
            <a:ext cx="356870" cy="119380"/>
            <a:chOff x="2554338" y="2809582"/>
            <a:chExt cx="356870" cy="119380"/>
          </a:xfrm>
        </p:grpSpPr>
        <p:pic>
          <p:nvPicPr>
            <p:cNvPr id="25" name="object 25"/>
            <p:cNvPicPr/>
            <p:nvPr/>
          </p:nvPicPr>
          <p:blipFill>
            <a:blip r:embed="rId18" cstate="print"/>
            <a:stretch>
              <a:fillRect/>
            </a:stretch>
          </p:blipFill>
          <p:spPr>
            <a:xfrm>
              <a:off x="2554338" y="2809582"/>
              <a:ext cx="292303" cy="119037"/>
            </a:xfrm>
            <a:prstGeom prst="rect">
              <a:avLst/>
            </a:prstGeom>
          </p:spPr>
        </p:pic>
        <p:sp>
          <p:nvSpPr>
            <p:cNvPr id="26" name="object 26"/>
            <p:cNvSpPr/>
            <p:nvPr/>
          </p:nvSpPr>
          <p:spPr>
            <a:xfrm>
              <a:off x="2874022" y="2885731"/>
              <a:ext cx="36830" cy="38100"/>
            </a:xfrm>
            <a:custGeom>
              <a:avLst/>
              <a:gdLst/>
              <a:ahLst/>
              <a:cxnLst/>
              <a:rect l="l" t="t" r="r" b="b"/>
              <a:pathLst>
                <a:path w="36830" h="38100">
                  <a:moveTo>
                    <a:pt x="31991" y="38049"/>
                  </a:moveTo>
                  <a:lnTo>
                    <a:pt x="25895" y="38049"/>
                  </a:lnTo>
                  <a:lnTo>
                    <a:pt x="24358" y="34975"/>
                  </a:lnTo>
                  <a:lnTo>
                    <a:pt x="21323" y="31940"/>
                  </a:lnTo>
                  <a:lnTo>
                    <a:pt x="1536" y="9118"/>
                  </a:lnTo>
                  <a:lnTo>
                    <a:pt x="0" y="7581"/>
                  </a:lnTo>
                  <a:lnTo>
                    <a:pt x="0" y="3022"/>
                  </a:lnTo>
                  <a:lnTo>
                    <a:pt x="3073" y="0"/>
                  </a:lnTo>
                  <a:lnTo>
                    <a:pt x="10668" y="0"/>
                  </a:lnTo>
                  <a:lnTo>
                    <a:pt x="21323" y="10617"/>
                  </a:lnTo>
                  <a:lnTo>
                    <a:pt x="33489" y="24358"/>
                  </a:lnTo>
                  <a:lnTo>
                    <a:pt x="36563" y="28917"/>
                  </a:lnTo>
                  <a:lnTo>
                    <a:pt x="36563" y="34975"/>
                  </a:lnTo>
                  <a:lnTo>
                    <a:pt x="31991" y="38049"/>
                  </a:lnTo>
                  <a:close/>
                </a:path>
              </a:pathLst>
            </a:custGeom>
            <a:solidFill>
              <a:srgbClr val="4D4D4F"/>
            </a:solidFill>
          </p:spPr>
          <p:txBody>
            <a:bodyPr wrap="square" lIns="0" tIns="0" rIns="0" bIns="0" rtlCol="0"/>
            <a:lstStyle/>
            <a:p>
              <a:endParaRPr/>
            </a:p>
          </p:txBody>
        </p:sp>
      </p:grpSp>
      <p:grpSp>
        <p:nvGrpSpPr>
          <p:cNvPr id="27" name="object 27"/>
          <p:cNvGrpSpPr/>
          <p:nvPr/>
        </p:nvGrpSpPr>
        <p:grpSpPr>
          <a:xfrm>
            <a:off x="2995815" y="2809582"/>
            <a:ext cx="2813685" cy="119380"/>
            <a:chOff x="2995815" y="2809582"/>
            <a:chExt cx="2813685" cy="119380"/>
          </a:xfrm>
        </p:grpSpPr>
        <p:pic>
          <p:nvPicPr>
            <p:cNvPr id="28" name="object 28"/>
            <p:cNvPicPr/>
            <p:nvPr/>
          </p:nvPicPr>
          <p:blipFill>
            <a:blip r:embed="rId19" cstate="print"/>
            <a:stretch>
              <a:fillRect/>
            </a:stretch>
          </p:blipFill>
          <p:spPr>
            <a:xfrm>
              <a:off x="2995815" y="2809582"/>
              <a:ext cx="1811477" cy="118757"/>
            </a:xfrm>
            <a:prstGeom prst="rect">
              <a:avLst/>
            </a:prstGeom>
          </p:spPr>
        </p:pic>
        <p:pic>
          <p:nvPicPr>
            <p:cNvPr id="29" name="object 29"/>
            <p:cNvPicPr/>
            <p:nvPr/>
          </p:nvPicPr>
          <p:blipFill>
            <a:blip r:embed="rId20" cstate="print"/>
            <a:stretch>
              <a:fillRect/>
            </a:stretch>
          </p:blipFill>
          <p:spPr>
            <a:xfrm>
              <a:off x="4820983" y="2810509"/>
              <a:ext cx="987971" cy="118109"/>
            </a:xfrm>
            <a:prstGeom prst="rect">
              <a:avLst/>
            </a:prstGeom>
          </p:spPr>
        </p:pic>
      </p:grpSp>
      <p:pic>
        <p:nvPicPr>
          <p:cNvPr id="87" name="object 87"/>
          <p:cNvPicPr/>
          <p:nvPr/>
        </p:nvPicPr>
        <p:blipFill>
          <a:blip r:embed="rId21" cstate="print"/>
          <a:stretch>
            <a:fillRect/>
          </a:stretch>
        </p:blipFill>
        <p:spPr>
          <a:xfrm>
            <a:off x="710907" y="1161008"/>
            <a:ext cx="6113411" cy="360756"/>
          </a:xfrm>
          <a:prstGeom prst="rect">
            <a:avLst/>
          </a:prstGeom>
        </p:spPr>
      </p:pic>
      <p:pic>
        <p:nvPicPr>
          <p:cNvPr id="88" name="object 88"/>
          <p:cNvPicPr/>
          <p:nvPr/>
        </p:nvPicPr>
        <p:blipFill>
          <a:blip r:embed="rId22" cstate="print"/>
          <a:stretch>
            <a:fillRect/>
          </a:stretch>
        </p:blipFill>
        <p:spPr>
          <a:xfrm>
            <a:off x="710907" y="6129629"/>
            <a:ext cx="6113411" cy="359282"/>
          </a:xfrm>
          <a:prstGeom prst="rect">
            <a:avLst/>
          </a:prstGeom>
        </p:spPr>
      </p:pic>
      <p:grpSp>
        <p:nvGrpSpPr>
          <p:cNvPr id="89" name="object 89"/>
          <p:cNvGrpSpPr/>
          <p:nvPr/>
        </p:nvGrpSpPr>
        <p:grpSpPr>
          <a:xfrm>
            <a:off x="7183539" y="1080286"/>
            <a:ext cx="368935" cy="688340"/>
            <a:chOff x="7183539" y="1080286"/>
            <a:chExt cx="368935" cy="688340"/>
          </a:xfrm>
        </p:grpSpPr>
        <p:sp>
          <p:nvSpPr>
            <p:cNvPr id="90" name="object 90"/>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818285"/>
            </a:solidFill>
          </p:spPr>
          <p:txBody>
            <a:bodyPr wrap="square" lIns="0" tIns="0" rIns="0" bIns="0" rtlCol="0"/>
            <a:lstStyle/>
            <a:p>
              <a:endParaRPr/>
            </a:p>
          </p:txBody>
        </p:sp>
        <p:sp>
          <p:nvSpPr>
            <p:cNvPr id="91" name="object 91"/>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92" name="object 92"/>
            <p:cNvPicPr/>
            <p:nvPr/>
          </p:nvPicPr>
          <p:blipFill>
            <a:blip r:embed="rId23" cstate="print"/>
            <a:stretch>
              <a:fillRect/>
            </a:stretch>
          </p:blipFill>
          <p:spPr>
            <a:xfrm>
              <a:off x="7296200" y="1401508"/>
              <a:ext cx="133946" cy="270967"/>
            </a:xfrm>
            <a:prstGeom prst="rect">
              <a:avLst/>
            </a:prstGeom>
          </p:spPr>
        </p:pic>
      </p:grpSp>
      <p:grpSp>
        <p:nvGrpSpPr>
          <p:cNvPr id="93" name="object 93"/>
          <p:cNvGrpSpPr/>
          <p:nvPr/>
        </p:nvGrpSpPr>
        <p:grpSpPr>
          <a:xfrm>
            <a:off x="7183539" y="2570606"/>
            <a:ext cx="368935" cy="688340"/>
            <a:chOff x="7183539" y="2570606"/>
            <a:chExt cx="368935" cy="688340"/>
          </a:xfrm>
        </p:grpSpPr>
        <p:sp>
          <p:nvSpPr>
            <p:cNvPr id="94" name="object 94"/>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5" name="object 95"/>
            <p:cNvPicPr/>
            <p:nvPr/>
          </p:nvPicPr>
          <p:blipFill>
            <a:blip r:embed="rId24" cstate="print"/>
            <a:stretch>
              <a:fillRect/>
            </a:stretch>
          </p:blipFill>
          <p:spPr>
            <a:xfrm>
              <a:off x="7296200" y="2686303"/>
              <a:ext cx="133946" cy="272503"/>
            </a:xfrm>
            <a:prstGeom prst="rect">
              <a:avLst/>
            </a:prstGeom>
          </p:spPr>
        </p:pic>
        <p:pic>
          <p:nvPicPr>
            <p:cNvPr id="96" name="object 96"/>
            <p:cNvPicPr/>
            <p:nvPr/>
          </p:nvPicPr>
          <p:blipFill>
            <a:blip r:embed="rId25" cstate="print"/>
            <a:stretch>
              <a:fillRect/>
            </a:stretch>
          </p:blipFill>
          <p:spPr>
            <a:xfrm>
              <a:off x="7294664" y="3013570"/>
              <a:ext cx="137020" cy="137020"/>
            </a:xfrm>
            <a:prstGeom prst="rect">
              <a:avLst/>
            </a:prstGeom>
          </p:spPr>
        </p:pic>
      </p:grpSp>
      <p:grpSp>
        <p:nvGrpSpPr>
          <p:cNvPr id="97" name="object 97"/>
          <p:cNvGrpSpPr/>
          <p:nvPr/>
        </p:nvGrpSpPr>
        <p:grpSpPr>
          <a:xfrm>
            <a:off x="7183539" y="1826221"/>
            <a:ext cx="368935" cy="687070"/>
            <a:chOff x="7183539" y="1826221"/>
            <a:chExt cx="368935" cy="687070"/>
          </a:xfrm>
        </p:grpSpPr>
        <p:sp>
          <p:nvSpPr>
            <p:cNvPr id="98" name="object 98"/>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9" name="object 99"/>
            <p:cNvPicPr/>
            <p:nvPr/>
          </p:nvPicPr>
          <p:blipFill>
            <a:blip r:embed="rId26" cstate="print"/>
            <a:stretch>
              <a:fillRect/>
            </a:stretch>
          </p:blipFill>
          <p:spPr>
            <a:xfrm>
              <a:off x="7296200" y="1940369"/>
              <a:ext cx="133946" cy="274040"/>
            </a:xfrm>
            <a:prstGeom prst="rect">
              <a:avLst/>
            </a:prstGeom>
          </p:spPr>
        </p:pic>
        <p:pic>
          <p:nvPicPr>
            <p:cNvPr id="100" name="object 100"/>
            <p:cNvPicPr/>
            <p:nvPr/>
          </p:nvPicPr>
          <p:blipFill>
            <a:blip r:embed="rId27" cstate="print"/>
            <a:stretch>
              <a:fillRect/>
            </a:stretch>
          </p:blipFill>
          <p:spPr>
            <a:xfrm>
              <a:off x="7294664" y="2269184"/>
              <a:ext cx="137020" cy="135483"/>
            </a:xfrm>
            <a:prstGeom prst="rect">
              <a:avLst/>
            </a:prstGeom>
          </p:spPr>
        </p:pic>
      </p:grpSp>
      <p:grpSp>
        <p:nvGrpSpPr>
          <p:cNvPr id="101" name="object 101"/>
          <p:cNvGrpSpPr/>
          <p:nvPr/>
        </p:nvGrpSpPr>
        <p:grpSpPr>
          <a:xfrm>
            <a:off x="7183539" y="3314991"/>
            <a:ext cx="368935" cy="688340"/>
            <a:chOff x="7183539" y="3314991"/>
            <a:chExt cx="368935" cy="688340"/>
          </a:xfrm>
        </p:grpSpPr>
        <p:sp>
          <p:nvSpPr>
            <p:cNvPr id="102" name="object 102"/>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3" name="object 103"/>
            <p:cNvPicPr/>
            <p:nvPr/>
          </p:nvPicPr>
          <p:blipFill>
            <a:blip r:embed="rId28" cstate="print"/>
            <a:stretch>
              <a:fillRect/>
            </a:stretch>
          </p:blipFill>
          <p:spPr>
            <a:xfrm>
              <a:off x="7296200" y="3430689"/>
              <a:ext cx="133946" cy="272453"/>
            </a:xfrm>
            <a:prstGeom prst="rect">
              <a:avLst/>
            </a:prstGeom>
          </p:spPr>
        </p:pic>
        <p:pic>
          <p:nvPicPr>
            <p:cNvPr id="104" name="object 104"/>
            <p:cNvPicPr/>
            <p:nvPr/>
          </p:nvPicPr>
          <p:blipFill>
            <a:blip r:embed="rId29" cstate="print"/>
            <a:stretch>
              <a:fillRect/>
            </a:stretch>
          </p:blipFill>
          <p:spPr>
            <a:xfrm>
              <a:off x="7294664" y="3759492"/>
              <a:ext cx="137020" cy="135483"/>
            </a:xfrm>
            <a:prstGeom prst="rect">
              <a:avLst/>
            </a:prstGeom>
          </p:spPr>
        </p:pic>
      </p:grpSp>
      <p:grpSp>
        <p:nvGrpSpPr>
          <p:cNvPr id="105" name="object 105"/>
          <p:cNvGrpSpPr/>
          <p:nvPr/>
        </p:nvGrpSpPr>
        <p:grpSpPr>
          <a:xfrm>
            <a:off x="7183539" y="4060875"/>
            <a:ext cx="368935" cy="687070"/>
            <a:chOff x="7183539" y="4060875"/>
            <a:chExt cx="368935" cy="687070"/>
          </a:xfrm>
        </p:grpSpPr>
        <p:sp>
          <p:nvSpPr>
            <p:cNvPr id="106" name="object 106"/>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7" name="object 107"/>
            <p:cNvPicPr/>
            <p:nvPr/>
          </p:nvPicPr>
          <p:blipFill>
            <a:blip r:embed="rId30" cstate="print"/>
            <a:stretch>
              <a:fillRect/>
            </a:stretch>
          </p:blipFill>
          <p:spPr>
            <a:xfrm>
              <a:off x="7296200" y="4175073"/>
              <a:ext cx="133946" cy="273989"/>
            </a:xfrm>
            <a:prstGeom prst="rect">
              <a:avLst/>
            </a:prstGeom>
          </p:spPr>
        </p:pic>
        <p:pic>
          <p:nvPicPr>
            <p:cNvPr id="108" name="object 108"/>
            <p:cNvPicPr/>
            <p:nvPr/>
          </p:nvPicPr>
          <p:blipFill>
            <a:blip r:embed="rId31" cstate="print"/>
            <a:stretch>
              <a:fillRect/>
            </a:stretch>
          </p:blipFill>
          <p:spPr>
            <a:xfrm>
              <a:off x="7294664" y="4503889"/>
              <a:ext cx="137020" cy="136969"/>
            </a:xfrm>
            <a:prstGeom prst="rect">
              <a:avLst/>
            </a:prstGeom>
          </p:spPr>
        </p:pic>
      </p:grpSp>
      <p:grpSp>
        <p:nvGrpSpPr>
          <p:cNvPr id="109" name="object 109"/>
          <p:cNvGrpSpPr/>
          <p:nvPr/>
        </p:nvGrpSpPr>
        <p:grpSpPr>
          <a:xfrm>
            <a:off x="7183539" y="4805260"/>
            <a:ext cx="368935" cy="688340"/>
            <a:chOff x="7183539" y="4805260"/>
            <a:chExt cx="368935" cy="688340"/>
          </a:xfrm>
        </p:grpSpPr>
        <p:sp>
          <p:nvSpPr>
            <p:cNvPr id="110" name="object 110"/>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1" name="object 111"/>
            <p:cNvPicPr/>
            <p:nvPr/>
          </p:nvPicPr>
          <p:blipFill>
            <a:blip r:embed="rId32" cstate="print"/>
            <a:stretch>
              <a:fillRect/>
            </a:stretch>
          </p:blipFill>
          <p:spPr>
            <a:xfrm>
              <a:off x="7296200" y="4920957"/>
              <a:ext cx="133946" cy="272503"/>
            </a:xfrm>
            <a:prstGeom prst="rect">
              <a:avLst/>
            </a:prstGeom>
          </p:spPr>
        </p:pic>
        <p:pic>
          <p:nvPicPr>
            <p:cNvPr id="112" name="object 112"/>
            <p:cNvPicPr/>
            <p:nvPr/>
          </p:nvPicPr>
          <p:blipFill>
            <a:blip r:embed="rId33" cstate="print"/>
            <a:stretch>
              <a:fillRect/>
            </a:stretch>
          </p:blipFill>
          <p:spPr>
            <a:xfrm>
              <a:off x="7294664" y="5248274"/>
              <a:ext cx="137020" cy="136969"/>
            </a:xfrm>
            <a:prstGeom prst="rect">
              <a:avLst/>
            </a:prstGeom>
          </p:spPr>
        </p:pic>
      </p:grpSp>
      <p:grpSp>
        <p:nvGrpSpPr>
          <p:cNvPr id="113" name="object 113"/>
          <p:cNvGrpSpPr/>
          <p:nvPr/>
        </p:nvGrpSpPr>
        <p:grpSpPr>
          <a:xfrm>
            <a:off x="7183539" y="5549645"/>
            <a:ext cx="368935" cy="688340"/>
            <a:chOff x="7183539" y="5549645"/>
            <a:chExt cx="368935" cy="688340"/>
          </a:xfrm>
        </p:grpSpPr>
        <p:sp>
          <p:nvSpPr>
            <p:cNvPr id="114" name="object 114"/>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5" name="object 115"/>
            <p:cNvPicPr/>
            <p:nvPr/>
          </p:nvPicPr>
          <p:blipFill>
            <a:blip r:embed="rId34" cstate="print"/>
            <a:stretch>
              <a:fillRect/>
            </a:stretch>
          </p:blipFill>
          <p:spPr>
            <a:xfrm>
              <a:off x="7296200" y="5665342"/>
              <a:ext cx="133946" cy="272503"/>
            </a:xfrm>
            <a:prstGeom prst="rect">
              <a:avLst/>
            </a:prstGeom>
          </p:spPr>
        </p:pic>
        <p:pic>
          <p:nvPicPr>
            <p:cNvPr id="116" name="object 116"/>
            <p:cNvPicPr/>
            <p:nvPr/>
          </p:nvPicPr>
          <p:blipFill>
            <a:blip r:embed="rId35" cstate="print"/>
            <a:stretch>
              <a:fillRect/>
            </a:stretch>
          </p:blipFill>
          <p:spPr>
            <a:xfrm>
              <a:off x="7294664" y="5994145"/>
              <a:ext cx="137020" cy="135483"/>
            </a:xfrm>
            <a:prstGeom prst="rect">
              <a:avLst/>
            </a:prstGeom>
          </p:spPr>
        </p:pic>
      </p:grpSp>
      <p:grpSp>
        <p:nvGrpSpPr>
          <p:cNvPr id="117" name="object 117"/>
          <p:cNvGrpSpPr/>
          <p:nvPr/>
        </p:nvGrpSpPr>
        <p:grpSpPr>
          <a:xfrm>
            <a:off x="7183539" y="6295580"/>
            <a:ext cx="368935" cy="687070"/>
            <a:chOff x="7183539" y="6295580"/>
            <a:chExt cx="368935" cy="687070"/>
          </a:xfrm>
        </p:grpSpPr>
        <p:sp>
          <p:nvSpPr>
            <p:cNvPr id="118" name="object 118"/>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19" name="object 119"/>
            <p:cNvPicPr/>
            <p:nvPr/>
          </p:nvPicPr>
          <p:blipFill>
            <a:blip r:embed="rId36" cstate="print"/>
            <a:stretch>
              <a:fillRect/>
            </a:stretch>
          </p:blipFill>
          <p:spPr>
            <a:xfrm>
              <a:off x="7296200" y="6409727"/>
              <a:ext cx="133946" cy="274040"/>
            </a:xfrm>
            <a:prstGeom prst="rect">
              <a:avLst/>
            </a:prstGeom>
          </p:spPr>
        </p:pic>
        <p:pic>
          <p:nvPicPr>
            <p:cNvPr id="120" name="object 120"/>
            <p:cNvPicPr/>
            <p:nvPr/>
          </p:nvPicPr>
          <p:blipFill>
            <a:blip r:embed="rId37" cstate="print"/>
            <a:stretch>
              <a:fillRect/>
            </a:stretch>
          </p:blipFill>
          <p:spPr>
            <a:xfrm>
              <a:off x="7294664" y="6738543"/>
              <a:ext cx="137020" cy="137020"/>
            </a:xfrm>
            <a:prstGeom prst="rect">
              <a:avLst/>
            </a:prstGeom>
          </p:spPr>
        </p:pic>
      </p:grpSp>
      <p:grpSp>
        <p:nvGrpSpPr>
          <p:cNvPr id="121" name="object 121"/>
          <p:cNvGrpSpPr/>
          <p:nvPr/>
        </p:nvGrpSpPr>
        <p:grpSpPr>
          <a:xfrm>
            <a:off x="7183539" y="7039964"/>
            <a:ext cx="368935" cy="688340"/>
            <a:chOff x="7183539" y="7039964"/>
            <a:chExt cx="368935" cy="688340"/>
          </a:xfrm>
        </p:grpSpPr>
        <p:sp>
          <p:nvSpPr>
            <p:cNvPr id="122" name="object 122"/>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3" name="object 123"/>
            <p:cNvPicPr/>
            <p:nvPr/>
          </p:nvPicPr>
          <p:blipFill>
            <a:blip r:embed="rId38" cstate="print"/>
            <a:stretch>
              <a:fillRect/>
            </a:stretch>
          </p:blipFill>
          <p:spPr>
            <a:xfrm>
              <a:off x="7296200" y="7155662"/>
              <a:ext cx="133946" cy="272503"/>
            </a:xfrm>
            <a:prstGeom prst="rect">
              <a:avLst/>
            </a:prstGeom>
          </p:spPr>
        </p:pic>
        <p:pic>
          <p:nvPicPr>
            <p:cNvPr id="124" name="object 124"/>
            <p:cNvPicPr/>
            <p:nvPr/>
          </p:nvPicPr>
          <p:blipFill>
            <a:blip r:embed="rId39" cstate="print"/>
            <a:stretch>
              <a:fillRect/>
            </a:stretch>
          </p:blipFill>
          <p:spPr>
            <a:xfrm>
              <a:off x="7294664" y="7482928"/>
              <a:ext cx="137020" cy="137020"/>
            </a:xfrm>
            <a:prstGeom prst="rect">
              <a:avLst/>
            </a:prstGeom>
          </p:spPr>
        </p:pic>
      </p:grpSp>
      <p:grpSp>
        <p:nvGrpSpPr>
          <p:cNvPr id="125" name="object 125"/>
          <p:cNvGrpSpPr/>
          <p:nvPr/>
        </p:nvGrpSpPr>
        <p:grpSpPr>
          <a:xfrm>
            <a:off x="7183539" y="7784350"/>
            <a:ext cx="368935" cy="688340"/>
            <a:chOff x="7183539" y="7784350"/>
            <a:chExt cx="368935" cy="688340"/>
          </a:xfrm>
        </p:grpSpPr>
        <p:sp>
          <p:nvSpPr>
            <p:cNvPr id="126" name="object 126"/>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7" name="object 127"/>
            <p:cNvPicPr/>
            <p:nvPr/>
          </p:nvPicPr>
          <p:blipFill>
            <a:blip r:embed="rId40" cstate="print"/>
            <a:stretch>
              <a:fillRect/>
            </a:stretch>
          </p:blipFill>
          <p:spPr>
            <a:xfrm>
              <a:off x="7296200" y="7900047"/>
              <a:ext cx="133946" cy="272453"/>
            </a:xfrm>
            <a:prstGeom prst="rect">
              <a:avLst/>
            </a:prstGeom>
          </p:spPr>
        </p:pic>
        <p:pic>
          <p:nvPicPr>
            <p:cNvPr id="128" name="object 128"/>
            <p:cNvPicPr/>
            <p:nvPr/>
          </p:nvPicPr>
          <p:blipFill>
            <a:blip r:embed="rId41" cstate="print"/>
            <a:stretch>
              <a:fillRect/>
            </a:stretch>
          </p:blipFill>
          <p:spPr>
            <a:xfrm>
              <a:off x="7294664" y="8228850"/>
              <a:ext cx="137020" cy="135483"/>
            </a:xfrm>
            <a:prstGeom prst="rect">
              <a:avLst/>
            </a:prstGeom>
          </p:spPr>
        </p:pic>
      </p:grpSp>
      <p:pic>
        <p:nvPicPr>
          <p:cNvPr id="129" name="object 129"/>
          <p:cNvPicPr/>
          <p:nvPr/>
        </p:nvPicPr>
        <p:blipFill>
          <a:blip r:embed="rId42" cstate="print"/>
          <a:stretch>
            <a:fillRect/>
          </a:stretch>
        </p:blipFill>
        <p:spPr>
          <a:xfrm>
            <a:off x="7183539" y="8530233"/>
            <a:ext cx="368401" cy="688085"/>
          </a:xfrm>
          <a:prstGeom prst="rect">
            <a:avLst/>
          </a:prstGeom>
        </p:spPr>
      </p:pic>
      <p:grpSp>
        <p:nvGrpSpPr>
          <p:cNvPr id="130" name="object 130"/>
          <p:cNvGrpSpPr/>
          <p:nvPr/>
        </p:nvGrpSpPr>
        <p:grpSpPr>
          <a:xfrm>
            <a:off x="7183539" y="9274619"/>
            <a:ext cx="368935" cy="688340"/>
            <a:chOff x="7183539" y="9274619"/>
            <a:chExt cx="368935" cy="688340"/>
          </a:xfrm>
        </p:grpSpPr>
        <p:sp>
          <p:nvSpPr>
            <p:cNvPr id="131" name="object 131"/>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32" name="object 132"/>
            <p:cNvPicPr/>
            <p:nvPr/>
          </p:nvPicPr>
          <p:blipFill>
            <a:blip r:embed="rId43" cstate="print"/>
            <a:stretch>
              <a:fillRect/>
            </a:stretch>
          </p:blipFill>
          <p:spPr>
            <a:xfrm>
              <a:off x="7323581" y="9341637"/>
              <a:ext cx="79184" cy="121742"/>
            </a:xfrm>
            <a:prstGeom prst="rect">
              <a:avLst/>
            </a:prstGeom>
          </p:spPr>
        </p:pic>
        <p:pic>
          <p:nvPicPr>
            <p:cNvPr id="133" name="object 133"/>
            <p:cNvPicPr/>
            <p:nvPr/>
          </p:nvPicPr>
          <p:blipFill>
            <a:blip r:embed="rId44" cstate="print"/>
            <a:stretch>
              <a:fillRect/>
            </a:stretch>
          </p:blipFill>
          <p:spPr>
            <a:xfrm>
              <a:off x="7296200" y="9483178"/>
              <a:ext cx="133946" cy="420141"/>
            </a:xfrm>
            <a:prstGeom prst="rect">
              <a:avLst/>
            </a:prstGeom>
          </p:spPr>
        </p:pic>
      </p:grpSp>
      <p:sp>
        <p:nvSpPr>
          <p:cNvPr id="134" name="object 134"/>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pic>
        <p:nvPicPr>
          <p:cNvPr id="135" name="object 135"/>
          <p:cNvPicPr/>
          <p:nvPr/>
        </p:nvPicPr>
        <p:blipFill>
          <a:blip r:embed="rId45" cstate="print"/>
          <a:stretch>
            <a:fillRect/>
          </a:stretch>
        </p:blipFill>
        <p:spPr>
          <a:xfrm>
            <a:off x="919454" y="3106445"/>
            <a:ext cx="1079258" cy="120243"/>
          </a:xfrm>
          <a:prstGeom prst="rect">
            <a:avLst/>
          </a:prstGeom>
        </p:spPr>
      </p:pic>
      <p:sp>
        <p:nvSpPr>
          <p:cNvPr id="140" name="object 140"/>
          <p:cNvSpPr/>
          <p:nvPr/>
        </p:nvSpPr>
        <p:spPr>
          <a:xfrm>
            <a:off x="6658368" y="3497655"/>
            <a:ext cx="32384" cy="99060"/>
          </a:xfrm>
          <a:custGeom>
            <a:avLst/>
            <a:gdLst/>
            <a:ahLst/>
            <a:cxnLst/>
            <a:rect l="l" t="t" r="r" b="b"/>
            <a:pathLst>
              <a:path w="32384" h="99060">
                <a:moveTo>
                  <a:pt x="31953" y="98971"/>
                </a:moveTo>
                <a:lnTo>
                  <a:pt x="16776" y="98971"/>
                </a:lnTo>
                <a:lnTo>
                  <a:pt x="18262" y="92875"/>
                </a:lnTo>
                <a:lnTo>
                  <a:pt x="18262" y="12153"/>
                </a:lnTo>
                <a:lnTo>
                  <a:pt x="0" y="12153"/>
                </a:lnTo>
                <a:lnTo>
                  <a:pt x="0" y="0"/>
                </a:lnTo>
                <a:lnTo>
                  <a:pt x="3035" y="1536"/>
                </a:lnTo>
                <a:lnTo>
                  <a:pt x="31652" y="1536"/>
                </a:lnTo>
                <a:lnTo>
                  <a:pt x="30467" y="7594"/>
                </a:lnTo>
                <a:lnTo>
                  <a:pt x="30467" y="92875"/>
                </a:lnTo>
                <a:lnTo>
                  <a:pt x="31953" y="98971"/>
                </a:lnTo>
                <a:close/>
              </a:path>
              <a:path w="32384" h="99060">
                <a:moveTo>
                  <a:pt x="31652" y="1536"/>
                </a:moveTo>
                <a:lnTo>
                  <a:pt x="27393" y="1536"/>
                </a:lnTo>
                <a:lnTo>
                  <a:pt x="31953" y="0"/>
                </a:lnTo>
                <a:lnTo>
                  <a:pt x="31652" y="1536"/>
                </a:lnTo>
                <a:close/>
              </a:path>
            </a:pathLst>
          </a:custGeom>
          <a:solidFill>
            <a:srgbClr val="4D4D4F"/>
          </a:solidFill>
        </p:spPr>
        <p:txBody>
          <a:bodyPr wrap="square" lIns="0" tIns="0" rIns="0" bIns="0" rtlCol="0"/>
          <a:lstStyle/>
          <a:p>
            <a:endParaRPr/>
          </a:p>
        </p:txBody>
      </p:sp>
      <p:sp>
        <p:nvSpPr>
          <p:cNvPr id="83" name="テキスト ボックス 82">
            <a:extLst>
              <a:ext uri="{FF2B5EF4-FFF2-40B4-BE49-F238E27FC236}">
                <a16:creationId xmlns:a16="http://schemas.microsoft.com/office/drawing/2014/main" id="{A0F766A4-A523-F4A7-7454-61234AF88255}"/>
              </a:ext>
            </a:extLst>
          </p:cNvPr>
          <p:cNvSpPr txBox="1"/>
          <p:nvPr/>
        </p:nvSpPr>
        <p:spPr>
          <a:xfrm>
            <a:off x="968323" y="3269108"/>
            <a:ext cx="5866460" cy="1631216"/>
          </a:xfrm>
          <a:prstGeom prst="rect">
            <a:avLst/>
          </a:prstGeom>
          <a:solidFill>
            <a:schemeClr val="bg1"/>
          </a:solidFill>
          <a:ln>
            <a:noFill/>
          </a:ln>
        </p:spPr>
        <p:txBody>
          <a:bodyPr wrap="square" rtlCol="0">
            <a:spAutoFit/>
          </a:bodyPr>
          <a:lstStyle/>
          <a:p>
            <a:pPr>
              <a:lnSpc>
                <a:spcPts val="1200"/>
              </a:lnSpc>
              <a:spcBef>
                <a:spcPts val="600"/>
              </a:spcBef>
            </a:pP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　→うち民事上の個別労働紛争（</a:t>
            </a:r>
            <a:r>
              <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２）相談件数　</a:t>
            </a:r>
            <a:r>
              <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rPr>
              <a:t>267,755</a:t>
            </a: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件（令和６年度、前年度比０</a:t>
            </a:r>
            <a:r>
              <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６％減）</a:t>
            </a:r>
            <a:endPar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ts val="1200"/>
              </a:lnSpc>
              <a:spcBef>
                <a:spcPts val="600"/>
              </a:spcBef>
            </a:pP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総合労働相談のうち、民事上の個別労働紛争の相談内容では「いじめ・嫌がらせ」が、</a:t>
            </a:r>
            <a:r>
              <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rPr>
              <a:t>54,987</a:t>
            </a: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件と</a:t>
            </a:r>
            <a:endPar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ts val="1200"/>
              </a:lnSpc>
              <a:spcBef>
                <a:spcPts val="600"/>
              </a:spcBef>
            </a:pPr>
            <a:r>
              <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rPr>
              <a:t>13</a:t>
            </a: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年連続最多</a:t>
            </a:r>
            <a:endPar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ts val="1200"/>
              </a:lnSpc>
              <a:spcBef>
                <a:spcPts val="600"/>
              </a:spcBef>
            </a:pPr>
            <a:r>
              <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１ 「総合労働相談」</a:t>
            </a:r>
            <a:endPar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ts val="1200"/>
              </a:lnSpc>
              <a:spcBef>
                <a:spcPts val="600"/>
              </a:spcBef>
            </a:pP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　都道府県労働局、各労働基準監督署内、駅近隣の建物など</a:t>
            </a:r>
            <a:r>
              <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rPr>
              <a:t>379</a:t>
            </a: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か所（令和７年４月１日現在）に、</a:t>
            </a:r>
            <a:endPar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ts val="1200"/>
              </a:lnSpc>
              <a:spcBef>
                <a:spcPts val="600"/>
              </a:spcBef>
            </a:pP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　あらゆる労働問題に関する相談にワンストップで対応するための総合労働相談コーナーを設置し、</a:t>
            </a:r>
            <a:endPar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ts val="1200"/>
              </a:lnSpc>
              <a:spcBef>
                <a:spcPts val="600"/>
              </a:spcBef>
            </a:pP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　専門の相談員が対応</a:t>
            </a:r>
            <a:endPar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74" name="テキスト ボックス 73">
            <a:extLst>
              <a:ext uri="{FF2B5EF4-FFF2-40B4-BE49-F238E27FC236}">
                <a16:creationId xmlns:a16="http://schemas.microsoft.com/office/drawing/2014/main" id="{FF91076C-0D6A-3C28-4838-36A4C7D4EAED}"/>
              </a:ext>
            </a:extLst>
          </p:cNvPr>
          <p:cNvSpPr txBox="1"/>
          <p:nvPr/>
        </p:nvSpPr>
        <p:spPr>
          <a:xfrm>
            <a:off x="3430149" y="3033203"/>
            <a:ext cx="2953037" cy="246221"/>
          </a:xfrm>
          <a:prstGeom prst="rect">
            <a:avLst/>
          </a:prstGeom>
          <a:solidFill>
            <a:schemeClr val="bg1"/>
          </a:solidFill>
          <a:ln>
            <a:noFill/>
          </a:ln>
        </p:spPr>
        <p:txBody>
          <a:bodyPr wrap="square" rtlCol="0">
            <a:spAutoFit/>
          </a:bodyPr>
          <a:lstStyle/>
          <a:p>
            <a:r>
              <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rPr>
              <a:t>1,201,881</a:t>
            </a: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件（令和６年度、前年度比０</a:t>
            </a:r>
            <a:r>
              <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７％減）</a:t>
            </a:r>
            <a:endParaRPr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42" name="テキスト ボックス 141">
            <a:extLst>
              <a:ext uri="{FF2B5EF4-FFF2-40B4-BE49-F238E27FC236}">
                <a16:creationId xmlns:a16="http://schemas.microsoft.com/office/drawing/2014/main" id="{CB624589-7E90-F4C7-C6AC-1E7D46F9D218}"/>
              </a:ext>
            </a:extLst>
          </p:cNvPr>
          <p:cNvSpPr txBox="1"/>
          <p:nvPr/>
        </p:nvSpPr>
        <p:spPr>
          <a:xfrm>
            <a:off x="798557" y="4885335"/>
            <a:ext cx="4366247" cy="682238"/>
          </a:xfrm>
          <a:prstGeom prst="rect">
            <a:avLst/>
          </a:prstGeom>
          <a:noFill/>
        </p:spPr>
        <p:txBody>
          <a:bodyPr wrap="square">
            <a:spAutoFit/>
          </a:bodyPr>
          <a:lstStyle/>
          <a:p>
            <a:pPr marL="102235" marR="24765" indent="62230">
              <a:lnSpc>
                <a:spcPct val="100000"/>
              </a:lnSpc>
              <a:spcBef>
                <a:spcPts val="500"/>
              </a:spcBef>
            </a:pPr>
            <a:r>
              <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a:t>
            </a:r>
            <a:r>
              <a:rPr lang="ja-JP" altLang="en-US"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より詳しくは以下のリンク先へ</a:t>
            </a:r>
            <a:endPar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a:p>
            <a:pPr marL="102235" marR="24765" indent="62230">
              <a:lnSpc>
                <a:spcPct val="100000"/>
              </a:lnSpc>
              <a:spcBef>
                <a:spcPts val="500"/>
              </a:spcBef>
            </a:pPr>
            <a:r>
              <a:rPr lang="ja-JP" altLang="en-US"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　「個別労働紛争解決制度（労働相談、助言・指導、あっせん）」</a:t>
            </a:r>
            <a:endPar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a:p>
            <a:pPr marL="102235" marR="24765" indent="62230">
              <a:lnSpc>
                <a:spcPct val="100000"/>
              </a:lnSpc>
              <a:spcBef>
                <a:spcPts val="500"/>
              </a:spcBef>
            </a:pP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https://www.mhlw.go.jp/stf/houdou/newpage_00201.html</a:t>
            </a:r>
            <a:endPar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49434" y="10148442"/>
            <a:ext cx="636905" cy="91440"/>
          </a:xfrm>
          <a:custGeom>
            <a:avLst/>
            <a:gdLst/>
            <a:ahLst/>
            <a:cxnLst/>
            <a:rect l="l" t="t" r="r" b="b"/>
            <a:pathLst>
              <a:path w="636904" h="91440">
                <a:moveTo>
                  <a:pt x="216141" y="44094"/>
                </a:moveTo>
                <a:lnTo>
                  <a:pt x="0" y="44094"/>
                </a:lnTo>
                <a:lnTo>
                  <a:pt x="0" y="50190"/>
                </a:lnTo>
                <a:lnTo>
                  <a:pt x="216141" y="50190"/>
                </a:lnTo>
                <a:lnTo>
                  <a:pt x="216141" y="44094"/>
                </a:lnTo>
                <a:close/>
              </a:path>
              <a:path w="636904" h="91440">
                <a:moveTo>
                  <a:pt x="292303" y="3022"/>
                </a:moveTo>
                <a:lnTo>
                  <a:pt x="289229" y="0"/>
                </a:lnTo>
                <a:lnTo>
                  <a:pt x="284657" y="0"/>
                </a:lnTo>
                <a:lnTo>
                  <a:pt x="283121" y="3022"/>
                </a:lnTo>
                <a:lnTo>
                  <a:pt x="283121" y="4559"/>
                </a:lnTo>
                <a:lnTo>
                  <a:pt x="277075" y="16713"/>
                </a:lnTo>
                <a:lnTo>
                  <a:pt x="267944" y="18249"/>
                </a:lnTo>
                <a:lnTo>
                  <a:pt x="261848" y="19748"/>
                </a:lnTo>
                <a:lnTo>
                  <a:pt x="260299" y="19748"/>
                </a:lnTo>
                <a:lnTo>
                  <a:pt x="260299" y="25844"/>
                </a:lnTo>
                <a:lnTo>
                  <a:pt x="281635" y="25844"/>
                </a:lnTo>
                <a:lnTo>
                  <a:pt x="281635" y="89789"/>
                </a:lnTo>
                <a:lnTo>
                  <a:pt x="283121" y="91325"/>
                </a:lnTo>
                <a:lnTo>
                  <a:pt x="289229" y="91325"/>
                </a:lnTo>
                <a:lnTo>
                  <a:pt x="292303" y="89789"/>
                </a:lnTo>
                <a:lnTo>
                  <a:pt x="292303" y="3022"/>
                </a:lnTo>
                <a:close/>
              </a:path>
              <a:path w="636904" h="91440">
                <a:moveTo>
                  <a:pt x="379069" y="45643"/>
                </a:moveTo>
                <a:lnTo>
                  <a:pt x="378396" y="32092"/>
                </a:lnTo>
                <a:lnTo>
                  <a:pt x="374878" y="17106"/>
                </a:lnTo>
                <a:lnTo>
                  <a:pt x="369176" y="9131"/>
                </a:lnTo>
                <a:lnTo>
                  <a:pt x="368401" y="8051"/>
                </a:lnTo>
                <a:lnTo>
                  <a:pt x="368401" y="45643"/>
                </a:lnTo>
                <a:lnTo>
                  <a:pt x="368109" y="57785"/>
                </a:lnTo>
                <a:lnTo>
                  <a:pt x="366115" y="69634"/>
                </a:lnTo>
                <a:lnTo>
                  <a:pt x="360692" y="78625"/>
                </a:lnTo>
                <a:lnTo>
                  <a:pt x="350151" y="82194"/>
                </a:lnTo>
                <a:lnTo>
                  <a:pt x="340448" y="78625"/>
                </a:lnTo>
                <a:lnTo>
                  <a:pt x="335470" y="69634"/>
                </a:lnTo>
                <a:lnTo>
                  <a:pt x="333629" y="57785"/>
                </a:lnTo>
                <a:lnTo>
                  <a:pt x="333375" y="45643"/>
                </a:lnTo>
                <a:lnTo>
                  <a:pt x="333629" y="34163"/>
                </a:lnTo>
                <a:lnTo>
                  <a:pt x="335470" y="22250"/>
                </a:lnTo>
                <a:lnTo>
                  <a:pt x="340448" y="12915"/>
                </a:lnTo>
                <a:lnTo>
                  <a:pt x="350151" y="9131"/>
                </a:lnTo>
                <a:lnTo>
                  <a:pt x="360692" y="12700"/>
                </a:lnTo>
                <a:lnTo>
                  <a:pt x="366115" y="21678"/>
                </a:lnTo>
                <a:lnTo>
                  <a:pt x="368109" y="33515"/>
                </a:lnTo>
                <a:lnTo>
                  <a:pt x="368401" y="45643"/>
                </a:lnTo>
                <a:lnTo>
                  <a:pt x="368401" y="8051"/>
                </a:lnTo>
                <a:lnTo>
                  <a:pt x="366217" y="4991"/>
                </a:lnTo>
                <a:lnTo>
                  <a:pt x="350151" y="0"/>
                </a:lnTo>
                <a:lnTo>
                  <a:pt x="334937" y="4991"/>
                </a:lnTo>
                <a:lnTo>
                  <a:pt x="326720" y="17106"/>
                </a:lnTo>
                <a:lnTo>
                  <a:pt x="323354" y="32092"/>
                </a:lnTo>
                <a:lnTo>
                  <a:pt x="322719" y="45643"/>
                </a:lnTo>
                <a:lnTo>
                  <a:pt x="323354" y="58559"/>
                </a:lnTo>
                <a:lnTo>
                  <a:pt x="326720" y="73621"/>
                </a:lnTo>
                <a:lnTo>
                  <a:pt x="334937" y="86118"/>
                </a:lnTo>
                <a:lnTo>
                  <a:pt x="350151" y="91325"/>
                </a:lnTo>
                <a:lnTo>
                  <a:pt x="366217" y="86118"/>
                </a:lnTo>
                <a:lnTo>
                  <a:pt x="368935" y="82194"/>
                </a:lnTo>
                <a:lnTo>
                  <a:pt x="374878" y="73621"/>
                </a:lnTo>
                <a:lnTo>
                  <a:pt x="378396" y="58559"/>
                </a:lnTo>
                <a:lnTo>
                  <a:pt x="379069" y="45643"/>
                </a:lnTo>
                <a:close/>
              </a:path>
              <a:path w="636904" h="91440">
                <a:moveTo>
                  <a:pt x="636295" y="44094"/>
                </a:moveTo>
                <a:lnTo>
                  <a:pt x="418604" y="44094"/>
                </a:lnTo>
                <a:lnTo>
                  <a:pt x="418604" y="50190"/>
                </a:lnTo>
                <a:lnTo>
                  <a:pt x="636295" y="50190"/>
                </a:lnTo>
                <a:lnTo>
                  <a:pt x="636295" y="44094"/>
                </a:lnTo>
                <a:close/>
              </a:path>
            </a:pathLst>
          </a:custGeom>
          <a:solidFill>
            <a:srgbClr val="4D4D4F"/>
          </a:solidFill>
        </p:spPr>
        <p:txBody>
          <a:bodyPr wrap="square" lIns="0" tIns="0" rIns="0" bIns="0" rtlCol="0"/>
          <a:lstStyle/>
          <a:p>
            <a:endParaRPr/>
          </a:p>
        </p:txBody>
      </p:sp>
      <p:pic>
        <p:nvPicPr>
          <p:cNvPr id="3" name="object 3"/>
          <p:cNvPicPr/>
          <p:nvPr/>
        </p:nvPicPr>
        <p:blipFill>
          <a:blip r:embed="rId2" cstate="print"/>
          <a:stretch>
            <a:fillRect/>
          </a:stretch>
        </p:blipFill>
        <p:spPr>
          <a:xfrm>
            <a:off x="965098" y="1299514"/>
            <a:ext cx="120256" cy="118719"/>
          </a:xfrm>
          <a:prstGeom prst="rect">
            <a:avLst/>
          </a:prstGeom>
        </p:spPr>
      </p:pic>
      <p:pic>
        <p:nvPicPr>
          <p:cNvPr id="4" name="object 4"/>
          <p:cNvPicPr/>
          <p:nvPr/>
        </p:nvPicPr>
        <p:blipFill>
          <a:blip r:embed="rId3" cstate="print"/>
          <a:stretch>
            <a:fillRect/>
          </a:stretch>
        </p:blipFill>
        <p:spPr>
          <a:xfrm>
            <a:off x="1217815" y="1299514"/>
            <a:ext cx="2995803" cy="118719"/>
          </a:xfrm>
          <a:prstGeom prst="rect">
            <a:avLst/>
          </a:prstGeom>
        </p:spPr>
      </p:pic>
      <p:grpSp>
        <p:nvGrpSpPr>
          <p:cNvPr id="97" name="object 97"/>
          <p:cNvGrpSpPr/>
          <p:nvPr/>
        </p:nvGrpSpPr>
        <p:grpSpPr>
          <a:xfrm>
            <a:off x="710907" y="9679940"/>
            <a:ext cx="6113780" cy="283210"/>
            <a:chOff x="710907" y="9679940"/>
            <a:chExt cx="6113780" cy="283210"/>
          </a:xfrm>
        </p:grpSpPr>
        <p:sp>
          <p:nvSpPr>
            <p:cNvPr id="98" name="object 98"/>
            <p:cNvSpPr/>
            <p:nvPr/>
          </p:nvSpPr>
          <p:spPr>
            <a:xfrm>
              <a:off x="710907" y="9679940"/>
              <a:ext cx="6113780" cy="283210"/>
            </a:xfrm>
            <a:custGeom>
              <a:avLst/>
              <a:gdLst/>
              <a:ahLst/>
              <a:cxnLst/>
              <a:rect l="l" t="t" r="r" b="b"/>
              <a:pathLst>
                <a:path w="6113780" h="283209">
                  <a:moveTo>
                    <a:pt x="6113411" y="0"/>
                  </a:moveTo>
                  <a:lnTo>
                    <a:pt x="6040336" y="0"/>
                  </a:lnTo>
                  <a:lnTo>
                    <a:pt x="6040336" y="210832"/>
                  </a:lnTo>
                  <a:lnTo>
                    <a:pt x="0" y="210832"/>
                  </a:lnTo>
                  <a:lnTo>
                    <a:pt x="0" y="283210"/>
                  </a:lnTo>
                  <a:lnTo>
                    <a:pt x="6113411" y="283210"/>
                  </a:lnTo>
                  <a:lnTo>
                    <a:pt x="6113411" y="210832"/>
                  </a:lnTo>
                  <a:lnTo>
                    <a:pt x="6113411" y="0"/>
                  </a:lnTo>
                  <a:close/>
                </a:path>
              </a:pathLst>
            </a:custGeom>
            <a:solidFill>
              <a:srgbClr val="C6C7C9"/>
            </a:solidFill>
          </p:spPr>
          <p:txBody>
            <a:bodyPr wrap="square" lIns="0" tIns="0" rIns="0" bIns="0" rtlCol="0"/>
            <a:lstStyle/>
            <a:p>
              <a:endParaRPr/>
            </a:p>
          </p:txBody>
        </p:sp>
        <p:pic>
          <p:nvPicPr>
            <p:cNvPr id="99" name="object 99"/>
            <p:cNvPicPr/>
            <p:nvPr/>
          </p:nvPicPr>
          <p:blipFill>
            <a:blip r:embed="rId4" cstate="print"/>
            <a:stretch>
              <a:fillRect/>
            </a:stretch>
          </p:blipFill>
          <p:spPr>
            <a:xfrm>
              <a:off x="6084493" y="9731324"/>
              <a:ext cx="584542" cy="101993"/>
            </a:xfrm>
            <a:prstGeom prst="rect">
              <a:avLst/>
            </a:prstGeom>
          </p:spPr>
        </p:pic>
      </p:grpSp>
      <p:grpSp>
        <p:nvGrpSpPr>
          <p:cNvPr id="100" name="object 100"/>
          <p:cNvGrpSpPr/>
          <p:nvPr/>
        </p:nvGrpSpPr>
        <p:grpSpPr>
          <a:xfrm>
            <a:off x="709358" y="5600"/>
            <a:ext cx="6842759" cy="717550"/>
            <a:chOff x="709358" y="5600"/>
            <a:chExt cx="6842759" cy="717550"/>
          </a:xfrm>
        </p:grpSpPr>
        <p:sp>
          <p:nvSpPr>
            <p:cNvPr id="101" name="object 10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102" name="object 10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103" name="object 103"/>
            <p:cNvPicPr/>
            <p:nvPr/>
          </p:nvPicPr>
          <p:blipFill>
            <a:blip r:embed="rId5" cstate="print"/>
            <a:stretch>
              <a:fillRect/>
            </a:stretch>
          </p:blipFill>
          <p:spPr>
            <a:xfrm>
              <a:off x="1003147" y="366369"/>
              <a:ext cx="462813" cy="170497"/>
            </a:xfrm>
            <a:prstGeom prst="rect">
              <a:avLst/>
            </a:prstGeom>
          </p:spPr>
        </p:pic>
        <p:sp>
          <p:nvSpPr>
            <p:cNvPr id="104" name="object 10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105" name="object 105"/>
            <p:cNvPicPr/>
            <p:nvPr/>
          </p:nvPicPr>
          <p:blipFill>
            <a:blip r:embed="rId6" cstate="print"/>
            <a:stretch>
              <a:fillRect/>
            </a:stretch>
          </p:blipFill>
          <p:spPr>
            <a:xfrm>
              <a:off x="1656206" y="366369"/>
              <a:ext cx="3584930" cy="170497"/>
            </a:xfrm>
            <a:prstGeom prst="rect">
              <a:avLst/>
            </a:prstGeom>
          </p:spPr>
        </p:pic>
      </p:grpSp>
      <p:sp>
        <p:nvSpPr>
          <p:cNvPr id="108" name="object 7">
            <a:extLst>
              <a:ext uri="{FF2B5EF4-FFF2-40B4-BE49-F238E27FC236}">
                <a16:creationId xmlns:a16="http://schemas.microsoft.com/office/drawing/2014/main" id="{16E674BD-C542-A678-D19F-2A1B23C435F2}"/>
              </a:ext>
            </a:extLst>
          </p:cNvPr>
          <p:cNvSpPr txBox="1"/>
          <p:nvPr/>
        </p:nvSpPr>
        <p:spPr>
          <a:xfrm>
            <a:off x="1217815" y="1616965"/>
            <a:ext cx="5724488" cy="692497"/>
          </a:xfrm>
          <a:prstGeom prst="rect">
            <a:avLst/>
          </a:prstGeom>
        </p:spPr>
        <p:txBody>
          <a:bodyPr vert="horz" wrap="square" lIns="0" tIns="76200" rIns="0" bIns="0" rtlCol="0">
            <a:spAutoFit/>
          </a:bodyPr>
          <a:lstStyle>
            <a:defPPr>
              <a:defRPr kern="0"/>
            </a:defPPr>
          </a:lstStyle>
          <a:p>
            <a:pPr algn="l">
              <a:lnSpc>
                <a:spcPct val="100000"/>
              </a:lnSpc>
              <a:spcBef>
                <a:spcPts val="600"/>
              </a:spcBef>
            </a:pP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　高　　卒　</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38.4</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年目：</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16.7</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2</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年目：</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12.2</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3</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年目：</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9.4</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p>
          <a:p>
            <a:pPr algn="l">
              <a:lnSpc>
                <a:spcPct val="100000"/>
              </a:lnSpc>
              <a:spcBef>
                <a:spcPts val="600"/>
              </a:spcBef>
            </a:pP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　短大等卒　</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44.6</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年目：</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18.5</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2</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年目：</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14.1</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3</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年目：</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12.0</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p>
          <a:p>
            <a:pPr algn="l">
              <a:lnSpc>
                <a:spcPct val="100000"/>
              </a:lnSpc>
              <a:spcBef>
                <a:spcPts val="600"/>
              </a:spcBef>
            </a:pP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　大      卒　</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34.9</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年目：</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12.3</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2</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年目：</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12.3</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3</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年目：</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10.3</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a:t>
            </a:r>
          </a:p>
        </p:txBody>
      </p:sp>
      <p:sp>
        <p:nvSpPr>
          <p:cNvPr id="109" name="object 7">
            <a:extLst>
              <a:ext uri="{FF2B5EF4-FFF2-40B4-BE49-F238E27FC236}">
                <a16:creationId xmlns:a16="http://schemas.microsoft.com/office/drawing/2014/main" id="{A7581AA6-822E-19C2-8E45-4A2D7E6C70FD}"/>
              </a:ext>
            </a:extLst>
          </p:cNvPr>
          <p:cNvSpPr txBox="1"/>
          <p:nvPr/>
        </p:nvSpPr>
        <p:spPr>
          <a:xfrm>
            <a:off x="1217815" y="1391775"/>
            <a:ext cx="4095903" cy="230832"/>
          </a:xfrm>
          <a:prstGeom prst="rect">
            <a:avLst/>
          </a:prstGeom>
        </p:spPr>
        <p:txBody>
          <a:bodyPr vert="horz" wrap="square" lIns="0" tIns="76200" rIns="0" bIns="0" rtlCol="0">
            <a:spAutoFit/>
          </a:bodyPr>
          <a:lstStyle>
            <a:defPPr>
              <a:defRPr kern="0"/>
            </a:defPPr>
          </a:lstStyle>
          <a:p>
            <a:pPr algn="l">
              <a:lnSpc>
                <a:spcPct val="100000"/>
              </a:lnSpc>
              <a:spcBef>
                <a:spcPts val="600"/>
              </a:spcBef>
            </a:pP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学歴別就職後</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3</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年以内離職率（令和</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3</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年</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3</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cs typeface="Adobe Clean Han"/>
              </a:rPr>
              <a:t>月卒）は以下のとおりです。</a:t>
            </a:r>
          </a:p>
        </p:txBody>
      </p:sp>
      <p:sp>
        <p:nvSpPr>
          <p:cNvPr id="111" name="テキスト ボックス 110">
            <a:extLst>
              <a:ext uri="{FF2B5EF4-FFF2-40B4-BE49-F238E27FC236}">
                <a16:creationId xmlns:a16="http://schemas.microsoft.com/office/drawing/2014/main" id="{D00CBCB5-1C8C-06DD-EAE3-F9F54094C789}"/>
              </a:ext>
            </a:extLst>
          </p:cNvPr>
          <p:cNvSpPr txBox="1"/>
          <p:nvPr/>
        </p:nvSpPr>
        <p:spPr>
          <a:xfrm>
            <a:off x="960564" y="2345996"/>
            <a:ext cx="5851577" cy="682238"/>
          </a:xfrm>
          <a:prstGeom prst="rect">
            <a:avLst/>
          </a:prstGeom>
          <a:noFill/>
        </p:spPr>
        <p:txBody>
          <a:bodyPr wrap="square">
            <a:spAutoFit/>
          </a:bodyPr>
          <a:lstStyle/>
          <a:p>
            <a:pPr marL="102235" marR="24765" indent="62230">
              <a:lnSpc>
                <a:spcPct val="100000"/>
              </a:lnSpc>
              <a:spcBef>
                <a:spcPts val="500"/>
              </a:spcBef>
            </a:pPr>
            <a:r>
              <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a:t>
            </a:r>
            <a:r>
              <a:rPr lang="ja-JP" altLang="en-US"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より詳しくは以下のリンク先へ</a:t>
            </a:r>
            <a:endPar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a:p>
            <a:pPr marL="102235" marR="24765" indent="62230">
              <a:lnSpc>
                <a:spcPct val="100000"/>
              </a:lnSpc>
              <a:spcBef>
                <a:spcPts val="500"/>
              </a:spcBef>
            </a:pPr>
            <a:r>
              <a:rPr lang="ja-JP" altLang="en-US"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　厚生労働省ホームページ「新規学卒者の離職状況」</a:t>
            </a:r>
            <a:endPar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a:p>
            <a:pPr marL="102235" marR="24765" indent="62230">
              <a:spcBef>
                <a:spcPts val="500"/>
              </a:spcBef>
            </a:pPr>
            <a:r>
              <a:rPr lang="ja-JP" altLang="en-US"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rPr>
              <a:t>　</a:t>
            </a:r>
            <a:r>
              <a:rPr lang="en-US" altLang="ja-JP" sz="1000" b="0" spc="-10">
                <a:solidFill>
                  <a:srgbClr val="332C2A"/>
                </a:solidFill>
                <a:latin typeface="HG丸ｺﾞｼｯｸM-PRO" panose="020F0600000000000000" pitchFamily="50" charset="-128"/>
                <a:ea typeface="HG丸ｺﾞｼｯｸM-PRO" panose="020F0600000000000000" pitchFamily="50" charset="-128"/>
                <a:cs typeface="Adobe Clean Han"/>
              </a:rPr>
              <a:t> https://www.mhlw.go.jp/stf/seisakunitsuite/bunya/0000137940.html</a:t>
            </a:r>
            <a:endParaRPr lang="en-US" altLang="ja-JP" sz="1000" spc="25">
              <a:solidFill>
                <a:schemeClr val="tx1">
                  <a:lumMod val="75000"/>
                  <a:lumOff val="25000"/>
                </a:schemeClr>
              </a:solidFill>
              <a:latin typeface="HG丸ｺﾞｼｯｸM-PRO" panose="020F0600000000000000" pitchFamily="50" charset="-128"/>
              <a:ea typeface="HG丸ｺﾞｼｯｸM-PRO" panose="020F0600000000000000" pitchFamily="50" charset="-128"/>
              <a:cs typeface="Adobe Clean Han"/>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0" y="5600"/>
            <a:ext cx="7552055" cy="10675620"/>
          </a:xfrm>
          <a:custGeom>
            <a:avLst/>
            <a:gdLst/>
            <a:ahLst/>
            <a:cxnLst/>
            <a:rect l="l" t="t" r="r" b="b"/>
            <a:pathLst>
              <a:path w="7552055" h="10675620">
                <a:moveTo>
                  <a:pt x="7551940" y="10675099"/>
                </a:moveTo>
                <a:lnTo>
                  <a:pt x="0" y="10675099"/>
                </a:lnTo>
                <a:lnTo>
                  <a:pt x="0" y="0"/>
                </a:lnTo>
                <a:lnTo>
                  <a:pt x="7551940" y="0"/>
                </a:lnTo>
                <a:lnTo>
                  <a:pt x="7551940" y="10675099"/>
                </a:lnTo>
                <a:close/>
              </a:path>
            </a:pathLst>
          </a:custGeom>
          <a:solidFill>
            <a:srgbClr val="00B5F0"/>
          </a:solidFill>
        </p:spPr>
        <p:txBody>
          <a:bodyPr wrap="square" lIns="0" tIns="0" rIns="0" bIns="0" rtlCol="0"/>
          <a:lstStyle/>
          <a:p>
            <a:endParaRPr/>
          </a:p>
        </p:txBody>
      </p:sp>
      <p:pic>
        <p:nvPicPr>
          <p:cNvPr id="3" name="object 3"/>
          <p:cNvPicPr/>
          <p:nvPr/>
        </p:nvPicPr>
        <p:blipFill>
          <a:blip r:embed="rId2" cstate="print"/>
          <a:stretch>
            <a:fillRect/>
          </a:stretch>
        </p:blipFill>
        <p:spPr>
          <a:xfrm>
            <a:off x="3029292" y="3400221"/>
            <a:ext cx="252717" cy="251180"/>
          </a:xfrm>
          <a:prstGeom prst="rect">
            <a:avLst/>
          </a:prstGeom>
        </p:spPr>
      </p:pic>
      <p:pic>
        <p:nvPicPr>
          <p:cNvPr id="4" name="object 4"/>
          <p:cNvPicPr/>
          <p:nvPr/>
        </p:nvPicPr>
        <p:blipFill>
          <a:blip r:embed="rId3" cstate="print"/>
          <a:stretch>
            <a:fillRect/>
          </a:stretch>
        </p:blipFill>
        <p:spPr>
          <a:xfrm>
            <a:off x="3641229" y="3400221"/>
            <a:ext cx="251167" cy="251180"/>
          </a:xfrm>
          <a:prstGeom prst="rect">
            <a:avLst/>
          </a:prstGeom>
        </p:spPr>
      </p:pic>
      <p:pic>
        <p:nvPicPr>
          <p:cNvPr id="5" name="object 5"/>
          <p:cNvPicPr/>
          <p:nvPr/>
        </p:nvPicPr>
        <p:blipFill>
          <a:blip r:embed="rId4" cstate="print"/>
          <a:stretch>
            <a:fillRect/>
          </a:stretch>
        </p:blipFill>
        <p:spPr>
          <a:xfrm>
            <a:off x="4253204" y="3400221"/>
            <a:ext cx="251180" cy="251180"/>
          </a:xfrm>
          <a:prstGeom prst="rect">
            <a:avLst/>
          </a:prstGeom>
        </p:spPr>
      </p:pic>
      <p:sp>
        <p:nvSpPr>
          <p:cNvPr id="6" name="object 6"/>
          <p:cNvSpPr/>
          <p:nvPr/>
        </p:nvSpPr>
        <p:spPr>
          <a:xfrm>
            <a:off x="3134321" y="1810994"/>
            <a:ext cx="344170" cy="342900"/>
          </a:xfrm>
          <a:custGeom>
            <a:avLst/>
            <a:gdLst/>
            <a:ahLst/>
            <a:cxnLst/>
            <a:rect l="l" t="t" r="r" b="b"/>
            <a:pathLst>
              <a:path w="344170" h="342900">
                <a:moveTo>
                  <a:pt x="270967" y="322706"/>
                </a:moveTo>
                <a:lnTo>
                  <a:pt x="231381" y="310553"/>
                </a:lnTo>
                <a:lnTo>
                  <a:pt x="231381" y="302907"/>
                </a:lnTo>
                <a:lnTo>
                  <a:pt x="233646" y="293245"/>
                </a:lnTo>
                <a:lnTo>
                  <a:pt x="239199" y="288283"/>
                </a:lnTo>
                <a:lnTo>
                  <a:pt x="246174" y="286455"/>
                </a:lnTo>
                <a:lnTo>
                  <a:pt x="252704" y="286194"/>
                </a:lnTo>
                <a:lnTo>
                  <a:pt x="280098" y="286194"/>
                </a:lnTo>
                <a:lnTo>
                  <a:pt x="289217" y="284657"/>
                </a:lnTo>
                <a:lnTo>
                  <a:pt x="290753" y="280085"/>
                </a:lnTo>
                <a:lnTo>
                  <a:pt x="293839" y="269417"/>
                </a:lnTo>
                <a:lnTo>
                  <a:pt x="295325" y="261835"/>
                </a:lnTo>
                <a:lnTo>
                  <a:pt x="295325" y="237477"/>
                </a:lnTo>
                <a:lnTo>
                  <a:pt x="50253" y="237477"/>
                </a:lnTo>
                <a:lnTo>
                  <a:pt x="40760" y="237120"/>
                </a:lnTo>
                <a:lnTo>
                  <a:pt x="30276" y="234624"/>
                </a:lnTo>
                <a:lnTo>
                  <a:pt x="21793" y="227849"/>
                </a:lnTo>
                <a:lnTo>
                  <a:pt x="18300" y="214655"/>
                </a:lnTo>
                <a:lnTo>
                  <a:pt x="19774" y="202511"/>
                </a:lnTo>
                <a:lnTo>
                  <a:pt x="30454" y="164401"/>
                </a:lnTo>
                <a:lnTo>
                  <a:pt x="57848" y="153733"/>
                </a:lnTo>
                <a:lnTo>
                  <a:pt x="277063" y="153733"/>
                </a:lnTo>
                <a:lnTo>
                  <a:pt x="280098" y="150710"/>
                </a:lnTo>
                <a:lnTo>
                  <a:pt x="280098" y="130911"/>
                </a:lnTo>
                <a:lnTo>
                  <a:pt x="277063" y="127888"/>
                </a:lnTo>
                <a:lnTo>
                  <a:pt x="25895" y="127888"/>
                </a:lnTo>
                <a:lnTo>
                  <a:pt x="18300" y="124815"/>
                </a:lnTo>
                <a:lnTo>
                  <a:pt x="18300" y="103530"/>
                </a:lnTo>
                <a:lnTo>
                  <a:pt x="21336" y="97434"/>
                </a:lnTo>
                <a:lnTo>
                  <a:pt x="281635" y="97434"/>
                </a:lnTo>
                <a:lnTo>
                  <a:pt x="299540" y="98838"/>
                </a:lnTo>
                <a:lnTo>
                  <a:pt x="310735" y="104097"/>
                </a:lnTo>
                <a:lnTo>
                  <a:pt x="316509" y="114777"/>
                </a:lnTo>
                <a:lnTo>
                  <a:pt x="318147" y="132448"/>
                </a:lnTo>
                <a:lnTo>
                  <a:pt x="318147" y="146138"/>
                </a:lnTo>
                <a:lnTo>
                  <a:pt x="316509" y="164049"/>
                </a:lnTo>
                <a:lnTo>
                  <a:pt x="310735" y="175244"/>
                </a:lnTo>
                <a:lnTo>
                  <a:pt x="299540" y="181014"/>
                </a:lnTo>
                <a:lnTo>
                  <a:pt x="281635" y="182651"/>
                </a:lnTo>
                <a:lnTo>
                  <a:pt x="62407" y="182651"/>
                </a:lnTo>
                <a:lnTo>
                  <a:pt x="62407" y="185737"/>
                </a:lnTo>
                <a:lnTo>
                  <a:pt x="60920" y="187237"/>
                </a:lnTo>
                <a:lnTo>
                  <a:pt x="59385" y="199428"/>
                </a:lnTo>
                <a:lnTo>
                  <a:pt x="59385" y="207009"/>
                </a:lnTo>
                <a:lnTo>
                  <a:pt x="293839" y="207009"/>
                </a:lnTo>
                <a:lnTo>
                  <a:pt x="309407" y="207944"/>
                </a:lnTo>
                <a:lnTo>
                  <a:pt x="321417" y="212167"/>
                </a:lnTo>
                <a:lnTo>
                  <a:pt x="329151" y="221813"/>
                </a:lnTo>
                <a:lnTo>
                  <a:pt x="331889" y="239013"/>
                </a:lnTo>
                <a:lnTo>
                  <a:pt x="331458" y="256438"/>
                </a:lnTo>
                <a:lnTo>
                  <a:pt x="325443" y="298716"/>
                </a:lnTo>
                <a:lnTo>
                  <a:pt x="284545" y="322564"/>
                </a:lnTo>
                <a:lnTo>
                  <a:pt x="270967" y="322706"/>
                </a:lnTo>
                <a:close/>
              </a:path>
              <a:path w="344170" h="342900">
                <a:moveTo>
                  <a:pt x="190296" y="153733"/>
                </a:moveTo>
                <a:lnTo>
                  <a:pt x="152247" y="153733"/>
                </a:lnTo>
                <a:lnTo>
                  <a:pt x="152247" y="127888"/>
                </a:lnTo>
                <a:lnTo>
                  <a:pt x="190296" y="127888"/>
                </a:lnTo>
                <a:lnTo>
                  <a:pt x="190296" y="153733"/>
                </a:lnTo>
                <a:close/>
              </a:path>
              <a:path w="344170" h="342900">
                <a:moveTo>
                  <a:pt x="190296" y="207009"/>
                </a:moveTo>
                <a:lnTo>
                  <a:pt x="152247" y="207009"/>
                </a:lnTo>
                <a:lnTo>
                  <a:pt x="152247" y="182651"/>
                </a:lnTo>
                <a:lnTo>
                  <a:pt x="190296" y="182651"/>
                </a:lnTo>
                <a:lnTo>
                  <a:pt x="190296" y="207009"/>
                </a:lnTo>
                <a:close/>
              </a:path>
              <a:path w="344170" h="342900">
                <a:moveTo>
                  <a:pt x="21336" y="328802"/>
                </a:moveTo>
                <a:lnTo>
                  <a:pt x="12701" y="326328"/>
                </a:lnTo>
                <a:lnTo>
                  <a:pt x="7065" y="320427"/>
                </a:lnTo>
                <a:lnTo>
                  <a:pt x="3999" y="313383"/>
                </a:lnTo>
                <a:lnTo>
                  <a:pt x="3073" y="307479"/>
                </a:lnTo>
                <a:lnTo>
                  <a:pt x="3073" y="296862"/>
                </a:lnTo>
                <a:lnTo>
                  <a:pt x="10668" y="292290"/>
                </a:lnTo>
                <a:lnTo>
                  <a:pt x="15227" y="290753"/>
                </a:lnTo>
                <a:lnTo>
                  <a:pt x="37769" y="283996"/>
                </a:lnTo>
                <a:lnTo>
                  <a:pt x="58443" y="276664"/>
                </a:lnTo>
                <a:lnTo>
                  <a:pt x="100507" y="255727"/>
                </a:lnTo>
                <a:lnTo>
                  <a:pt x="127889" y="237477"/>
                </a:lnTo>
                <a:lnTo>
                  <a:pt x="190296" y="237477"/>
                </a:lnTo>
                <a:lnTo>
                  <a:pt x="190296" y="255727"/>
                </a:lnTo>
                <a:lnTo>
                  <a:pt x="152247" y="255727"/>
                </a:lnTo>
                <a:lnTo>
                  <a:pt x="111658" y="288346"/>
                </a:lnTo>
                <a:lnTo>
                  <a:pt x="70789" y="311110"/>
                </a:lnTo>
                <a:lnTo>
                  <a:pt x="37922" y="324451"/>
                </a:lnTo>
                <a:lnTo>
                  <a:pt x="21336" y="328802"/>
                </a:lnTo>
                <a:close/>
              </a:path>
              <a:path w="344170" h="342900">
                <a:moveTo>
                  <a:pt x="172046" y="342493"/>
                </a:moveTo>
                <a:lnTo>
                  <a:pt x="152247" y="255727"/>
                </a:lnTo>
                <a:lnTo>
                  <a:pt x="190296" y="255727"/>
                </a:lnTo>
                <a:lnTo>
                  <a:pt x="190277" y="324451"/>
                </a:lnTo>
                <a:lnTo>
                  <a:pt x="172046" y="342493"/>
                </a:lnTo>
                <a:close/>
              </a:path>
              <a:path w="344170" h="342900">
                <a:moveTo>
                  <a:pt x="24358" y="95884"/>
                </a:moveTo>
                <a:lnTo>
                  <a:pt x="18300" y="95884"/>
                </a:lnTo>
                <a:lnTo>
                  <a:pt x="11572" y="94054"/>
                </a:lnTo>
                <a:lnTo>
                  <a:pt x="5711" y="89230"/>
                </a:lnTo>
                <a:lnTo>
                  <a:pt x="1570" y="82415"/>
                </a:lnTo>
                <a:lnTo>
                  <a:pt x="109" y="75157"/>
                </a:lnTo>
                <a:lnTo>
                  <a:pt x="0" y="68503"/>
                </a:lnTo>
                <a:lnTo>
                  <a:pt x="3073" y="65481"/>
                </a:lnTo>
                <a:lnTo>
                  <a:pt x="21336" y="47007"/>
                </a:lnTo>
                <a:lnTo>
                  <a:pt x="32751" y="33285"/>
                </a:lnTo>
                <a:lnTo>
                  <a:pt x="41878" y="20417"/>
                </a:lnTo>
                <a:lnTo>
                  <a:pt x="48717" y="9118"/>
                </a:lnTo>
                <a:lnTo>
                  <a:pt x="54813" y="1536"/>
                </a:lnTo>
                <a:lnTo>
                  <a:pt x="59385" y="0"/>
                </a:lnTo>
                <a:lnTo>
                  <a:pt x="65481" y="0"/>
                </a:lnTo>
                <a:lnTo>
                  <a:pt x="73307" y="1095"/>
                </a:lnTo>
                <a:lnTo>
                  <a:pt x="80124" y="4189"/>
                </a:lnTo>
                <a:lnTo>
                  <a:pt x="84940" y="8995"/>
                </a:lnTo>
                <a:lnTo>
                  <a:pt x="86766" y="15227"/>
                </a:lnTo>
                <a:lnTo>
                  <a:pt x="86766" y="18249"/>
                </a:lnTo>
                <a:lnTo>
                  <a:pt x="85280" y="22821"/>
                </a:lnTo>
                <a:lnTo>
                  <a:pt x="82207" y="27381"/>
                </a:lnTo>
                <a:lnTo>
                  <a:pt x="167474" y="27381"/>
                </a:lnTo>
                <a:lnTo>
                  <a:pt x="167474" y="52279"/>
                </a:lnTo>
                <a:lnTo>
                  <a:pt x="161173" y="59372"/>
                </a:lnTo>
                <a:lnTo>
                  <a:pt x="59385" y="59372"/>
                </a:lnTo>
                <a:lnTo>
                  <a:pt x="52968" y="66909"/>
                </a:lnTo>
                <a:lnTo>
                  <a:pt x="45688" y="75157"/>
                </a:lnTo>
                <a:lnTo>
                  <a:pt x="38407" y="83116"/>
                </a:lnTo>
                <a:lnTo>
                  <a:pt x="31991" y="89788"/>
                </a:lnTo>
                <a:lnTo>
                  <a:pt x="28917" y="92862"/>
                </a:lnTo>
                <a:lnTo>
                  <a:pt x="24358" y="95884"/>
                </a:lnTo>
                <a:close/>
              </a:path>
              <a:path w="344170" h="342900">
                <a:moveTo>
                  <a:pt x="344043" y="59372"/>
                </a:moveTo>
                <a:lnTo>
                  <a:pt x="161378" y="59372"/>
                </a:lnTo>
                <a:lnTo>
                  <a:pt x="167474" y="54813"/>
                </a:lnTo>
                <a:lnTo>
                  <a:pt x="167474" y="52279"/>
                </a:lnTo>
                <a:lnTo>
                  <a:pt x="168130" y="51540"/>
                </a:lnTo>
                <a:lnTo>
                  <a:pt x="176990" y="40922"/>
                </a:lnTo>
                <a:lnTo>
                  <a:pt x="186416" y="27727"/>
                </a:lnTo>
                <a:lnTo>
                  <a:pt x="196405" y="10667"/>
                </a:lnTo>
                <a:lnTo>
                  <a:pt x="199428" y="6095"/>
                </a:lnTo>
                <a:lnTo>
                  <a:pt x="202450" y="0"/>
                </a:lnTo>
                <a:lnTo>
                  <a:pt x="211632" y="0"/>
                </a:lnTo>
                <a:lnTo>
                  <a:pt x="219677" y="879"/>
                </a:lnTo>
                <a:lnTo>
                  <a:pt x="227025" y="3613"/>
                </a:lnTo>
                <a:lnTo>
                  <a:pt x="232381" y="8347"/>
                </a:lnTo>
                <a:lnTo>
                  <a:pt x="234454" y="15227"/>
                </a:lnTo>
                <a:lnTo>
                  <a:pt x="234454" y="19786"/>
                </a:lnTo>
                <a:lnTo>
                  <a:pt x="231381" y="24358"/>
                </a:lnTo>
                <a:lnTo>
                  <a:pt x="229882" y="27381"/>
                </a:lnTo>
                <a:lnTo>
                  <a:pt x="344043" y="27381"/>
                </a:lnTo>
                <a:lnTo>
                  <a:pt x="344043" y="59372"/>
                </a:lnTo>
                <a:close/>
              </a:path>
              <a:path w="344170" h="342900">
                <a:moveTo>
                  <a:pt x="173532" y="95884"/>
                </a:moveTo>
                <a:lnTo>
                  <a:pt x="168973" y="95884"/>
                </a:lnTo>
                <a:lnTo>
                  <a:pt x="162027" y="94317"/>
                </a:lnTo>
                <a:lnTo>
                  <a:pt x="155649" y="90184"/>
                </a:lnTo>
                <a:lnTo>
                  <a:pt x="150983" y="84338"/>
                </a:lnTo>
                <a:lnTo>
                  <a:pt x="149174" y="77635"/>
                </a:lnTo>
                <a:lnTo>
                  <a:pt x="149174" y="71526"/>
                </a:lnTo>
                <a:lnTo>
                  <a:pt x="150710" y="71526"/>
                </a:lnTo>
                <a:lnTo>
                  <a:pt x="159842" y="60871"/>
                </a:lnTo>
                <a:lnTo>
                  <a:pt x="167474" y="52279"/>
                </a:lnTo>
                <a:lnTo>
                  <a:pt x="167474" y="54813"/>
                </a:lnTo>
                <a:lnTo>
                  <a:pt x="161378" y="59372"/>
                </a:lnTo>
                <a:lnTo>
                  <a:pt x="210096" y="59372"/>
                </a:lnTo>
                <a:lnTo>
                  <a:pt x="182714" y="89788"/>
                </a:lnTo>
                <a:lnTo>
                  <a:pt x="176606" y="94399"/>
                </a:lnTo>
                <a:lnTo>
                  <a:pt x="173532" y="95884"/>
                </a:lnTo>
                <a:close/>
              </a:path>
              <a:path w="344170" h="342900">
                <a:moveTo>
                  <a:pt x="111125" y="95884"/>
                </a:moveTo>
                <a:lnTo>
                  <a:pt x="89839" y="95884"/>
                </a:lnTo>
                <a:lnTo>
                  <a:pt x="86766" y="89788"/>
                </a:lnTo>
                <a:lnTo>
                  <a:pt x="85280" y="83731"/>
                </a:lnTo>
                <a:lnTo>
                  <a:pt x="82506" y="75157"/>
                </a:lnTo>
                <a:lnTo>
                  <a:pt x="79483" y="65105"/>
                </a:lnTo>
                <a:lnTo>
                  <a:pt x="77635" y="59372"/>
                </a:lnTo>
                <a:lnTo>
                  <a:pt x="114198" y="59372"/>
                </a:lnTo>
                <a:lnTo>
                  <a:pt x="123329" y="94399"/>
                </a:lnTo>
                <a:lnTo>
                  <a:pt x="111125" y="95884"/>
                </a:lnTo>
                <a:close/>
              </a:path>
              <a:path w="344170" h="342900">
                <a:moveTo>
                  <a:pt x="281635" y="95884"/>
                </a:moveTo>
                <a:lnTo>
                  <a:pt x="251167" y="95884"/>
                </a:lnTo>
                <a:lnTo>
                  <a:pt x="246608" y="92862"/>
                </a:lnTo>
                <a:lnTo>
                  <a:pt x="243585" y="85229"/>
                </a:lnTo>
                <a:lnTo>
                  <a:pt x="241481" y="80335"/>
                </a:lnTo>
                <a:lnTo>
                  <a:pt x="235015" y="64266"/>
                </a:lnTo>
                <a:lnTo>
                  <a:pt x="232918" y="59372"/>
                </a:lnTo>
                <a:lnTo>
                  <a:pt x="272503" y="59372"/>
                </a:lnTo>
                <a:lnTo>
                  <a:pt x="275526" y="63944"/>
                </a:lnTo>
                <a:lnTo>
                  <a:pt x="281635" y="77635"/>
                </a:lnTo>
                <a:lnTo>
                  <a:pt x="281635" y="95884"/>
                </a:lnTo>
                <a:close/>
              </a:path>
            </a:pathLst>
          </a:custGeom>
          <a:solidFill>
            <a:srgbClr val="FFFFFF"/>
          </a:solidFill>
        </p:spPr>
        <p:txBody>
          <a:bodyPr wrap="square" lIns="0" tIns="0" rIns="0" bIns="0" rtlCol="0"/>
          <a:lstStyle/>
          <a:p>
            <a:endParaRPr/>
          </a:p>
        </p:txBody>
      </p:sp>
      <p:sp>
        <p:nvSpPr>
          <p:cNvPr id="7" name="object 7"/>
          <p:cNvSpPr/>
          <p:nvPr/>
        </p:nvSpPr>
        <p:spPr>
          <a:xfrm>
            <a:off x="3668661" y="1820112"/>
            <a:ext cx="198120" cy="307975"/>
          </a:xfrm>
          <a:custGeom>
            <a:avLst/>
            <a:gdLst/>
            <a:ahLst/>
            <a:cxnLst/>
            <a:rect l="l" t="t" r="r" b="b"/>
            <a:pathLst>
              <a:path w="198120" h="307975">
                <a:moveTo>
                  <a:pt x="28917" y="98971"/>
                </a:moveTo>
                <a:lnTo>
                  <a:pt x="20442" y="97804"/>
                </a:lnTo>
                <a:lnTo>
                  <a:pt x="13684" y="94211"/>
                </a:lnTo>
                <a:lnTo>
                  <a:pt x="9211" y="88051"/>
                </a:lnTo>
                <a:lnTo>
                  <a:pt x="7594" y="79184"/>
                </a:lnTo>
                <a:lnTo>
                  <a:pt x="10946" y="61036"/>
                </a:lnTo>
                <a:lnTo>
                  <a:pt x="24144" y="34458"/>
                </a:lnTo>
                <a:lnTo>
                  <a:pt x="51898" y="10447"/>
                </a:lnTo>
                <a:lnTo>
                  <a:pt x="98920" y="0"/>
                </a:lnTo>
                <a:lnTo>
                  <a:pt x="139045" y="7045"/>
                </a:lnTo>
                <a:lnTo>
                  <a:pt x="166474" y="25509"/>
                </a:lnTo>
                <a:lnTo>
                  <a:pt x="173192" y="36563"/>
                </a:lnTo>
                <a:lnTo>
                  <a:pt x="97434" y="36563"/>
                </a:lnTo>
                <a:lnTo>
                  <a:pt x="73547" y="41506"/>
                </a:lnTo>
                <a:lnTo>
                  <a:pt x="59364" y="53297"/>
                </a:lnTo>
                <a:lnTo>
                  <a:pt x="52037" y="67376"/>
                </a:lnTo>
                <a:lnTo>
                  <a:pt x="48717" y="79184"/>
                </a:lnTo>
                <a:lnTo>
                  <a:pt x="47327" y="86128"/>
                </a:lnTo>
                <a:lnTo>
                  <a:pt x="44513" y="92502"/>
                </a:lnTo>
                <a:lnTo>
                  <a:pt x="38851" y="97163"/>
                </a:lnTo>
                <a:lnTo>
                  <a:pt x="28917" y="98971"/>
                </a:lnTo>
                <a:close/>
              </a:path>
              <a:path w="198120" h="307975">
                <a:moveTo>
                  <a:pt x="180193" y="270967"/>
                </a:moveTo>
                <a:lnTo>
                  <a:pt x="97434" y="270967"/>
                </a:lnTo>
                <a:lnTo>
                  <a:pt x="113932" y="269068"/>
                </a:lnTo>
                <a:lnTo>
                  <a:pt x="132434" y="261464"/>
                </a:lnTo>
                <a:lnTo>
                  <a:pt x="147513" y="245292"/>
                </a:lnTo>
                <a:lnTo>
                  <a:pt x="153746" y="217690"/>
                </a:lnTo>
                <a:lnTo>
                  <a:pt x="150530" y="195885"/>
                </a:lnTo>
                <a:lnTo>
                  <a:pt x="140601" y="179069"/>
                </a:lnTo>
                <a:lnTo>
                  <a:pt x="123538" y="168245"/>
                </a:lnTo>
                <a:lnTo>
                  <a:pt x="98920" y="164414"/>
                </a:lnTo>
                <a:lnTo>
                  <a:pt x="73075" y="164414"/>
                </a:lnTo>
                <a:lnTo>
                  <a:pt x="73075" y="140055"/>
                </a:lnTo>
                <a:lnTo>
                  <a:pt x="74561" y="129387"/>
                </a:lnTo>
                <a:lnTo>
                  <a:pt x="98920" y="129387"/>
                </a:lnTo>
                <a:lnTo>
                  <a:pt x="116096" y="126725"/>
                </a:lnTo>
                <a:lnTo>
                  <a:pt x="130133" y="118356"/>
                </a:lnTo>
                <a:lnTo>
                  <a:pt x="139603" y="103707"/>
                </a:lnTo>
                <a:lnTo>
                  <a:pt x="143078" y="82207"/>
                </a:lnTo>
                <a:lnTo>
                  <a:pt x="140655" y="65447"/>
                </a:lnTo>
                <a:lnTo>
                  <a:pt x="132815" y="50826"/>
                </a:lnTo>
                <a:lnTo>
                  <a:pt x="118694" y="40485"/>
                </a:lnTo>
                <a:lnTo>
                  <a:pt x="97434" y="36563"/>
                </a:lnTo>
                <a:lnTo>
                  <a:pt x="173192" y="36563"/>
                </a:lnTo>
                <a:lnTo>
                  <a:pt x="182202" y="51386"/>
                </a:lnTo>
                <a:lnTo>
                  <a:pt x="187223" y="80670"/>
                </a:lnTo>
                <a:lnTo>
                  <a:pt x="183011" y="107567"/>
                </a:lnTo>
                <a:lnTo>
                  <a:pt x="172948" y="125606"/>
                </a:lnTo>
                <a:lnTo>
                  <a:pt x="160895" y="136791"/>
                </a:lnTo>
                <a:lnTo>
                  <a:pt x="150710" y="143128"/>
                </a:lnTo>
                <a:lnTo>
                  <a:pt x="166414" y="153271"/>
                </a:lnTo>
                <a:lnTo>
                  <a:pt x="181706" y="167274"/>
                </a:lnTo>
                <a:lnTo>
                  <a:pt x="193296" y="187845"/>
                </a:lnTo>
                <a:lnTo>
                  <a:pt x="197891" y="217690"/>
                </a:lnTo>
                <a:lnTo>
                  <a:pt x="192302" y="251005"/>
                </a:lnTo>
                <a:lnTo>
                  <a:pt x="180193" y="270967"/>
                </a:lnTo>
                <a:close/>
              </a:path>
              <a:path w="198120" h="307975">
                <a:moveTo>
                  <a:pt x="100457" y="307530"/>
                </a:moveTo>
                <a:lnTo>
                  <a:pt x="41268" y="294382"/>
                </a:lnTo>
                <a:lnTo>
                  <a:pt x="8347" y="258279"/>
                </a:lnTo>
                <a:lnTo>
                  <a:pt x="0" y="225336"/>
                </a:lnTo>
                <a:lnTo>
                  <a:pt x="1400" y="216853"/>
                </a:lnTo>
                <a:lnTo>
                  <a:pt x="5508" y="210091"/>
                </a:lnTo>
                <a:lnTo>
                  <a:pt x="12183" y="205617"/>
                </a:lnTo>
                <a:lnTo>
                  <a:pt x="21285" y="204000"/>
                </a:lnTo>
                <a:lnTo>
                  <a:pt x="32145" y="205928"/>
                </a:lnTo>
                <a:lnTo>
                  <a:pt x="38427" y="211423"/>
                </a:lnTo>
                <a:lnTo>
                  <a:pt x="41855" y="220052"/>
                </a:lnTo>
                <a:lnTo>
                  <a:pt x="44157" y="231381"/>
                </a:lnTo>
                <a:lnTo>
                  <a:pt x="48615" y="243342"/>
                </a:lnTo>
                <a:lnTo>
                  <a:pt x="58218" y="256308"/>
                </a:lnTo>
                <a:lnTo>
                  <a:pt x="74109" y="266707"/>
                </a:lnTo>
                <a:lnTo>
                  <a:pt x="97434" y="270967"/>
                </a:lnTo>
                <a:lnTo>
                  <a:pt x="180193" y="270967"/>
                </a:lnTo>
                <a:lnTo>
                  <a:pt x="174867" y="279746"/>
                </a:lnTo>
                <a:lnTo>
                  <a:pt x="144586" y="299918"/>
                </a:lnTo>
                <a:lnTo>
                  <a:pt x="100457" y="307530"/>
                </a:lnTo>
                <a:close/>
              </a:path>
            </a:pathLst>
          </a:custGeom>
          <a:solidFill>
            <a:srgbClr val="FFFFFF"/>
          </a:solidFill>
        </p:spPr>
        <p:txBody>
          <a:bodyPr wrap="square" lIns="0" tIns="0" rIns="0" bIns="0" rtlCol="0"/>
          <a:lstStyle/>
          <a:p>
            <a:endParaRPr/>
          </a:p>
        </p:txBody>
      </p:sp>
      <p:sp>
        <p:nvSpPr>
          <p:cNvPr id="8" name="object 8"/>
          <p:cNvSpPr/>
          <p:nvPr/>
        </p:nvSpPr>
        <p:spPr>
          <a:xfrm>
            <a:off x="4056811" y="1809457"/>
            <a:ext cx="342900" cy="346075"/>
          </a:xfrm>
          <a:custGeom>
            <a:avLst/>
            <a:gdLst/>
            <a:ahLst/>
            <a:cxnLst/>
            <a:rect l="l" t="t" r="r" b="b"/>
            <a:pathLst>
              <a:path w="342900" h="346075">
                <a:moveTo>
                  <a:pt x="267931" y="246608"/>
                </a:moveTo>
                <a:lnTo>
                  <a:pt x="74612" y="246608"/>
                </a:lnTo>
                <a:lnTo>
                  <a:pt x="58631" y="244729"/>
                </a:lnTo>
                <a:lnTo>
                  <a:pt x="47221" y="238426"/>
                </a:lnTo>
                <a:lnTo>
                  <a:pt x="40379" y="226698"/>
                </a:lnTo>
                <a:lnTo>
                  <a:pt x="38100" y="208546"/>
                </a:lnTo>
                <a:lnTo>
                  <a:pt x="38100" y="162915"/>
                </a:lnTo>
                <a:lnTo>
                  <a:pt x="40379" y="144997"/>
                </a:lnTo>
                <a:lnTo>
                  <a:pt x="47221" y="133784"/>
                </a:lnTo>
                <a:lnTo>
                  <a:pt x="58631" y="127996"/>
                </a:lnTo>
                <a:lnTo>
                  <a:pt x="74612" y="126352"/>
                </a:lnTo>
                <a:lnTo>
                  <a:pt x="267931" y="126352"/>
                </a:lnTo>
                <a:lnTo>
                  <a:pt x="283913" y="127996"/>
                </a:lnTo>
                <a:lnTo>
                  <a:pt x="295322" y="133784"/>
                </a:lnTo>
                <a:lnTo>
                  <a:pt x="302164" y="144997"/>
                </a:lnTo>
                <a:lnTo>
                  <a:pt x="303282" y="153784"/>
                </a:lnTo>
                <a:lnTo>
                  <a:pt x="77635" y="153784"/>
                </a:lnTo>
                <a:lnTo>
                  <a:pt x="76149" y="159829"/>
                </a:lnTo>
                <a:lnTo>
                  <a:pt x="76149" y="173532"/>
                </a:lnTo>
                <a:lnTo>
                  <a:pt x="304444" y="173532"/>
                </a:lnTo>
                <a:lnTo>
                  <a:pt x="304444" y="197891"/>
                </a:lnTo>
                <a:lnTo>
                  <a:pt x="76149" y="197891"/>
                </a:lnTo>
                <a:lnTo>
                  <a:pt x="76149" y="214655"/>
                </a:lnTo>
                <a:lnTo>
                  <a:pt x="79171" y="219214"/>
                </a:lnTo>
                <a:lnTo>
                  <a:pt x="303104" y="219214"/>
                </a:lnTo>
                <a:lnTo>
                  <a:pt x="302164" y="226698"/>
                </a:lnTo>
                <a:lnTo>
                  <a:pt x="295322" y="238426"/>
                </a:lnTo>
                <a:lnTo>
                  <a:pt x="283913" y="244729"/>
                </a:lnTo>
                <a:lnTo>
                  <a:pt x="267931" y="246608"/>
                </a:lnTo>
                <a:close/>
              </a:path>
              <a:path w="342900" h="346075">
                <a:moveTo>
                  <a:pt x="304444" y="173532"/>
                </a:moveTo>
                <a:lnTo>
                  <a:pt x="266395" y="173532"/>
                </a:lnTo>
                <a:lnTo>
                  <a:pt x="266395" y="158343"/>
                </a:lnTo>
                <a:lnTo>
                  <a:pt x="263372" y="153784"/>
                </a:lnTo>
                <a:lnTo>
                  <a:pt x="303282" y="153784"/>
                </a:lnTo>
                <a:lnTo>
                  <a:pt x="304444" y="162915"/>
                </a:lnTo>
                <a:lnTo>
                  <a:pt x="304444" y="173532"/>
                </a:lnTo>
                <a:close/>
              </a:path>
              <a:path w="342900" h="346075">
                <a:moveTo>
                  <a:pt x="303104" y="219214"/>
                </a:moveTo>
                <a:lnTo>
                  <a:pt x="263372" y="219214"/>
                </a:lnTo>
                <a:lnTo>
                  <a:pt x="266395" y="214655"/>
                </a:lnTo>
                <a:lnTo>
                  <a:pt x="266395" y="197891"/>
                </a:lnTo>
                <a:lnTo>
                  <a:pt x="304444" y="197891"/>
                </a:lnTo>
                <a:lnTo>
                  <a:pt x="304444" y="208546"/>
                </a:lnTo>
                <a:lnTo>
                  <a:pt x="303104" y="219214"/>
                </a:lnTo>
                <a:close/>
              </a:path>
              <a:path w="342900" h="346075">
                <a:moveTo>
                  <a:pt x="190296" y="264909"/>
                </a:moveTo>
                <a:lnTo>
                  <a:pt x="150710" y="264909"/>
                </a:lnTo>
                <a:lnTo>
                  <a:pt x="150710" y="246608"/>
                </a:lnTo>
                <a:lnTo>
                  <a:pt x="190296" y="246608"/>
                </a:lnTo>
                <a:lnTo>
                  <a:pt x="190296" y="264909"/>
                </a:lnTo>
                <a:close/>
              </a:path>
              <a:path w="342900" h="346075">
                <a:moveTo>
                  <a:pt x="331876" y="296862"/>
                </a:moveTo>
                <a:lnTo>
                  <a:pt x="13741" y="296862"/>
                </a:lnTo>
                <a:lnTo>
                  <a:pt x="1536" y="295313"/>
                </a:lnTo>
                <a:lnTo>
                  <a:pt x="1536" y="267931"/>
                </a:lnTo>
                <a:lnTo>
                  <a:pt x="9169" y="264909"/>
                </a:lnTo>
                <a:lnTo>
                  <a:pt x="339470" y="264909"/>
                </a:lnTo>
                <a:lnTo>
                  <a:pt x="339470" y="292290"/>
                </a:lnTo>
                <a:lnTo>
                  <a:pt x="331876" y="296862"/>
                </a:lnTo>
                <a:close/>
              </a:path>
              <a:path w="342900" h="346075">
                <a:moveTo>
                  <a:pt x="172034" y="345579"/>
                </a:moveTo>
                <a:lnTo>
                  <a:pt x="162278" y="344627"/>
                </a:lnTo>
                <a:lnTo>
                  <a:pt x="155662" y="341390"/>
                </a:lnTo>
                <a:lnTo>
                  <a:pt x="151901" y="335298"/>
                </a:lnTo>
                <a:lnTo>
                  <a:pt x="150710" y="325780"/>
                </a:lnTo>
                <a:lnTo>
                  <a:pt x="150710" y="296862"/>
                </a:lnTo>
                <a:lnTo>
                  <a:pt x="190296" y="296862"/>
                </a:lnTo>
                <a:lnTo>
                  <a:pt x="190296" y="325780"/>
                </a:lnTo>
                <a:lnTo>
                  <a:pt x="190011" y="331445"/>
                </a:lnTo>
                <a:lnTo>
                  <a:pt x="188013" y="337966"/>
                </a:lnTo>
                <a:lnTo>
                  <a:pt x="182592" y="343343"/>
                </a:lnTo>
                <a:lnTo>
                  <a:pt x="172034" y="345579"/>
                </a:lnTo>
                <a:close/>
              </a:path>
              <a:path w="342900" h="346075">
                <a:moveTo>
                  <a:pt x="191833" y="24358"/>
                </a:moveTo>
                <a:lnTo>
                  <a:pt x="152247" y="24358"/>
                </a:lnTo>
                <a:lnTo>
                  <a:pt x="152247" y="0"/>
                </a:lnTo>
                <a:lnTo>
                  <a:pt x="187274" y="0"/>
                </a:lnTo>
                <a:lnTo>
                  <a:pt x="191833" y="4559"/>
                </a:lnTo>
                <a:lnTo>
                  <a:pt x="191833" y="24358"/>
                </a:lnTo>
                <a:close/>
              </a:path>
              <a:path w="342900" h="346075">
                <a:moveTo>
                  <a:pt x="316649" y="54813"/>
                </a:moveTo>
                <a:lnTo>
                  <a:pt x="19786" y="54813"/>
                </a:lnTo>
                <a:lnTo>
                  <a:pt x="19786" y="25895"/>
                </a:lnTo>
                <a:lnTo>
                  <a:pt x="28917" y="24358"/>
                </a:lnTo>
                <a:lnTo>
                  <a:pt x="324243" y="24358"/>
                </a:lnTo>
                <a:lnTo>
                  <a:pt x="324243" y="53276"/>
                </a:lnTo>
                <a:lnTo>
                  <a:pt x="316649" y="54813"/>
                </a:lnTo>
                <a:close/>
              </a:path>
              <a:path w="342900" h="346075">
                <a:moveTo>
                  <a:pt x="126352" y="82194"/>
                </a:moveTo>
                <a:lnTo>
                  <a:pt x="86766" y="82194"/>
                </a:lnTo>
                <a:lnTo>
                  <a:pt x="85139" y="76649"/>
                </a:lnTo>
                <a:lnTo>
                  <a:pt x="82791" y="69661"/>
                </a:lnTo>
                <a:lnTo>
                  <a:pt x="80147" y="62093"/>
                </a:lnTo>
                <a:lnTo>
                  <a:pt x="77635" y="54813"/>
                </a:lnTo>
                <a:lnTo>
                  <a:pt x="117220" y="54813"/>
                </a:lnTo>
                <a:lnTo>
                  <a:pt x="120362" y="62093"/>
                </a:lnTo>
                <a:lnTo>
                  <a:pt x="122939" y="69661"/>
                </a:lnTo>
                <a:lnTo>
                  <a:pt x="124939" y="76649"/>
                </a:lnTo>
                <a:lnTo>
                  <a:pt x="126352" y="82194"/>
                </a:lnTo>
                <a:close/>
              </a:path>
              <a:path w="342900" h="346075">
                <a:moveTo>
                  <a:pt x="257263" y="82194"/>
                </a:moveTo>
                <a:lnTo>
                  <a:pt x="217677" y="82194"/>
                </a:lnTo>
                <a:lnTo>
                  <a:pt x="220608" y="75347"/>
                </a:lnTo>
                <a:lnTo>
                  <a:pt x="222824" y="68503"/>
                </a:lnTo>
                <a:lnTo>
                  <a:pt x="224750" y="61659"/>
                </a:lnTo>
                <a:lnTo>
                  <a:pt x="226809" y="54813"/>
                </a:lnTo>
                <a:lnTo>
                  <a:pt x="266395" y="54813"/>
                </a:lnTo>
                <a:lnTo>
                  <a:pt x="264127" y="62747"/>
                </a:lnTo>
                <a:lnTo>
                  <a:pt x="261853" y="69099"/>
                </a:lnTo>
                <a:lnTo>
                  <a:pt x="259503" y="75347"/>
                </a:lnTo>
                <a:lnTo>
                  <a:pt x="257263" y="82194"/>
                </a:lnTo>
                <a:close/>
              </a:path>
              <a:path w="342900" h="346075">
                <a:moveTo>
                  <a:pt x="331876" y="112661"/>
                </a:moveTo>
                <a:lnTo>
                  <a:pt x="0" y="112661"/>
                </a:lnTo>
                <a:lnTo>
                  <a:pt x="0" y="83731"/>
                </a:lnTo>
                <a:lnTo>
                  <a:pt x="9169" y="82194"/>
                </a:lnTo>
                <a:lnTo>
                  <a:pt x="342544" y="82194"/>
                </a:lnTo>
                <a:lnTo>
                  <a:pt x="342544" y="111125"/>
                </a:lnTo>
                <a:lnTo>
                  <a:pt x="331876" y="112661"/>
                </a:lnTo>
                <a:close/>
              </a:path>
            </a:pathLst>
          </a:custGeom>
          <a:solidFill>
            <a:srgbClr val="FFFFFF"/>
          </a:solidFill>
        </p:spPr>
        <p:txBody>
          <a:bodyPr wrap="square" lIns="0" tIns="0" rIns="0" bIns="0" rtlCol="0"/>
          <a:lstStyle/>
          <a:p>
            <a:endParaRPr/>
          </a:p>
        </p:txBody>
      </p:sp>
      <p:sp>
        <p:nvSpPr>
          <p:cNvPr id="9" name="object 9"/>
          <p:cNvSpPr/>
          <p:nvPr/>
        </p:nvSpPr>
        <p:spPr>
          <a:xfrm>
            <a:off x="2097684" y="2459481"/>
            <a:ext cx="426720" cy="388620"/>
          </a:xfrm>
          <a:custGeom>
            <a:avLst/>
            <a:gdLst/>
            <a:ahLst/>
            <a:cxnLst/>
            <a:rect l="l" t="t" r="r" b="b"/>
            <a:pathLst>
              <a:path w="426719" h="388619">
                <a:moveTo>
                  <a:pt x="379018" y="51739"/>
                </a:moveTo>
                <a:lnTo>
                  <a:pt x="47180" y="51739"/>
                </a:lnTo>
                <a:lnTo>
                  <a:pt x="40323" y="51335"/>
                </a:lnTo>
                <a:lnTo>
                  <a:pt x="31192" y="48509"/>
                </a:lnTo>
                <a:lnTo>
                  <a:pt x="23207" y="40836"/>
                </a:lnTo>
                <a:lnTo>
                  <a:pt x="19786" y="25895"/>
                </a:lnTo>
                <a:lnTo>
                  <a:pt x="23207" y="10924"/>
                </a:lnTo>
                <a:lnTo>
                  <a:pt x="31192" y="3236"/>
                </a:lnTo>
                <a:lnTo>
                  <a:pt x="40323" y="404"/>
                </a:lnTo>
                <a:lnTo>
                  <a:pt x="47180" y="0"/>
                </a:lnTo>
                <a:lnTo>
                  <a:pt x="379018" y="0"/>
                </a:lnTo>
                <a:lnTo>
                  <a:pt x="385636" y="404"/>
                </a:lnTo>
                <a:lnTo>
                  <a:pt x="394252" y="3236"/>
                </a:lnTo>
                <a:lnTo>
                  <a:pt x="401725" y="10924"/>
                </a:lnTo>
                <a:lnTo>
                  <a:pt x="404914" y="25895"/>
                </a:lnTo>
                <a:lnTo>
                  <a:pt x="401725" y="40836"/>
                </a:lnTo>
                <a:lnTo>
                  <a:pt x="394252" y="48509"/>
                </a:lnTo>
                <a:lnTo>
                  <a:pt x="385636" y="51335"/>
                </a:lnTo>
                <a:lnTo>
                  <a:pt x="379018" y="51739"/>
                </a:lnTo>
                <a:close/>
              </a:path>
              <a:path w="426719" h="388619">
                <a:moveTo>
                  <a:pt x="194868" y="144614"/>
                </a:moveTo>
                <a:lnTo>
                  <a:pt x="138506" y="144614"/>
                </a:lnTo>
                <a:lnTo>
                  <a:pt x="138506" y="51739"/>
                </a:lnTo>
                <a:lnTo>
                  <a:pt x="194868" y="51739"/>
                </a:lnTo>
                <a:lnTo>
                  <a:pt x="194868" y="144614"/>
                </a:lnTo>
                <a:close/>
              </a:path>
              <a:path w="426719" h="388619">
                <a:moveTo>
                  <a:pt x="398805" y="196354"/>
                </a:moveTo>
                <a:lnTo>
                  <a:pt x="27381" y="196354"/>
                </a:lnTo>
                <a:lnTo>
                  <a:pt x="20531" y="195950"/>
                </a:lnTo>
                <a:lnTo>
                  <a:pt x="11404" y="193124"/>
                </a:lnTo>
                <a:lnTo>
                  <a:pt x="3421" y="185451"/>
                </a:lnTo>
                <a:lnTo>
                  <a:pt x="0" y="170510"/>
                </a:lnTo>
                <a:lnTo>
                  <a:pt x="3421" y="155539"/>
                </a:lnTo>
                <a:lnTo>
                  <a:pt x="11404" y="147851"/>
                </a:lnTo>
                <a:lnTo>
                  <a:pt x="20531" y="145019"/>
                </a:lnTo>
                <a:lnTo>
                  <a:pt x="27381" y="144614"/>
                </a:lnTo>
                <a:lnTo>
                  <a:pt x="398805" y="144614"/>
                </a:lnTo>
                <a:lnTo>
                  <a:pt x="405668" y="145019"/>
                </a:lnTo>
                <a:lnTo>
                  <a:pt x="414812" y="147851"/>
                </a:lnTo>
                <a:lnTo>
                  <a:pt x="422810" y="155539"/>
                </a:lnTo>
                <a:lnTo>
                  <a:pt x="426237" y="170510"/>
                </a:lnTo>
                <a:lnTo>
                  <a:pt x="422810" y="185451"/>
                </a:lnTo>
                <a:lnTo>
                  <a:pt x="414812" y="193124"/>
                </a:lnTo>
                <a:lnTo>
                  <a:pt x="405668" y="195950"/>
                </a:lnTo>
                <a:lnTo>
                  <a:pt x="398805" y="196354"/>
                </a:lnTo>
                <a:close/>
              </a:path>
              <a:path w="426719" h="388619">
                <a:moveTo>
                  <a:pt x="298348" y="388200"/>
                </a:moveTo>
                <a:lnTo>
                  <a:pt x="231839" y="387600"/>
                </a:lnTo>
                <a:lnTo>
                  <a:pt x="175911" y="382398"/>
                </a:lnTo>
                <a:lnTo>
                  <a:pt x="142511" y="350700"/>
                </a:lnTo>
                <a:lnTo>
                  <a:pt x="138506" y="322707"/>
                </a:lnTo>
                <a:lnTo>
                  <a:pt x="138506" y="196354"/>
                </a:lnTo>
                <a:lnTo>
                  <a:pt x="194868" y="196354"/>
                </a:lnTo>
                <a:lnTo>
                  <a:pt x="194868" y="313588"/>
                </a:lnTo>
                <a:lnTo>
                  <a:pt x="197004" y="327670"/>
                </a:lnTo>
                <a:lnTo>
                  <a:pt x="206268" y="334902"/>
                </a:lnTo>
                <a:lnTo>
                  <a:pt x="226946" y="337566"/>
                </a:lnTo>
                <a:lnTo>
                  <a:pt x="263321" y="337947"/>
                </a:lnTo>
                <a:lnTo>
                  <a:pt x="395986" y="337956"/>
                </a:lnTo>
                <a:lnTo>
                  <a:pt x="403430" y="345187"/>
                </a:lnTo>
                <a:lnTo>
                  <a:pt x="406450" y="359270"/>
                </a:lnTo>
                <a:lnTo>
                  <a:pt x="403045" y="375995"/>
                </a:lnTo>
                <a:lnTo>
                  <a:pt x="388361" y="384584"/>
                </a:lnTo>
                <a:lnTo>
                  <a:pt x="355696" y="387748"/>
                </a:lnTo>
                <a:lnTo>
                  <a:pt x="298348" y="388200"/>
                </a:lnTo>
                <a:close/>
              </a:path>
              <a:path w="426719" h="388619">
                <a:moveTo>
                  <a:pt x="395952" y="337947"/>
                </a:moveTo>
                <a:lnTo>
                  <a:pt x="263321" y="337947"/>
                </a:lnTo>
                <a:lnTo>
                  <a:pt x="300628" y="337753"/>
                </a:lnTo>
                <a:lnTo>
                  <a:pt x="319425" y="337293"/>
                </a:lnTo>
                <a:lnTo>
                  <a:pt x="337934" y="336397"/>
                </a:lnTo>
                <a:lnTo>
                  <a:pt x="346264" y="336165"/>
                </a:lnTo>
                <a:lnTo>
                  <a:pt x="377520" y="334911"/>
                </a:lnTo>
                <a:lnTo>
                  <a:pt x="386541" y="335292"/>
                </a:lnTo>
                <a:lnTo>
                  <a:pt x="395952" y="337947"/>
                </a:lnTo>
                <a:close/>
              </a:path>
            </a:pathLst>
          </a:custGeom>
          <a:solidFill>
            <a:srgbClr val="FFFFFF"/>
          </a:solidFill>
        </p:spPr>
        <p:txBody>
          <a:bodyPr wrap="square" lIns="0" tIns="0" rIns="0" bIns="0" rtlCol="0"/>
          <a:lstStyle/>
          <a:p>
            <a:endParaRPr/>
          </a:p>
        </p:txBody>
      </p:sp>
      <p:sp>
        <p:nvSpPr>
          <p:cNvPr id="10" name="object 10"/>
          <p:cNvSpPr/>
          <p:nvPr/>
        </p:nvSpPr>
        <p:spPr>
          <a:xfrm>
            <a:off x="2682227" y="2412301"/>
            <a:ext cx="447675" cy="450850"/>
          </a:xfrm>
          <a:custGeom>
            <a:avLst/>
            <a:gdLst/>
            <a:ahLst/>
            <a:cxnLst/>
            <a:rect l="l" t="t" r="r" b="b"/>
            <a:pathLst>
              <a:path w="447675" h="450850">
                <a:moveTo>
                  <a:pt x="391223" y="80670"/>
                </a:moveTo>
                <a:lnTo>
                  <a:pt x="366864" y="80670"/>
                </a:lnTo>
                <a:lnTo>
                  <a:pt x="363842" y="76111"/>
                </a:lnTo>
                <a:lnTo>
                  <a:pt x="359598" y="67727"/>
                </a:lnTo>
                <a:lnTo>
                  <a:pt x="356601" y="60113"/>
                </a:lnTo>
                <a:lnTo>
                  <a:pt x="354174" y="52507"/>
                </a:lnTo>
                <a:lnTo>
                  <a:pt x="353174" y="47180"/>
                </a:lnTo>
                <a:lnTo>
                  <a:pt x="351637" y="44107"/>
                </a:lnTo>
                <a:lnTo>
                  <a:pt x="345528" y="30416"/>
                </a:lnTo>
                <a:lnTo>
                  <a:pt x="344042" y="27393"/>
                </a:lnTo>
                <a:lnTo>
                  <a:pt x="342506" y="24358"/>
                </a:lnTo>
                <a:lnTo>
                  <a:pt x="342506" y="7594"/>
                </a:lnTo>
                <a:lnTo>
                  <a:pt x="353174" y="4571"/>
                </a:lnTo>
                <a:lnTo>
                  <a:pt x="359270" y="4571"/>
                </a:lnTo>
                <a:lnTo>
                  <a:pt x="383497" y="39144"/>
                </a:lnTo>
                <a:lnTo>
                  <a:pt x="391223" y="66979"/>
                </a:lnTo>
                <a:lnTo>
                  <a:pt x="391223" y="80670"/>
                </a:lnTo>
                <a:close/>
              </a:path>
              <a:path w="447675" h="450850">
                <a:moveTo>
                  <a:pt x="316610" y="97383"/>
                </a:moveTo>
                <a:lnTo>
                  <a:pt x="62407" y="97383"/>
                </a:lnTo>
                <a:lnTo>
                  <a:pt x="55789" y="96979"/>
                </a:lnTo>
                <a:lnTo>
                  <a:pt x="47174" y="94153"/>
                </a:lnTo>
                <a:lnTo>
                  <a:pt x="39701" y="86480"/>
                </a:lnTo>
                <a:lnTo>
                  <a:pt x="36512" y="71539"/>
                </a:lnTo>
                <a:lnTo>
                  <a:pt x="39492" y="56568"/>
                </a:lnTo>
                <a:lnTo>
                  <a:pt x="46616" y="48880"/>
                </a:lnTo>
                <a:lnTo>
                  <a:pt x="55163" y="46048"/>
                </a:lnTo>
                <a:lnTo>
                  <a:pt x="62407" y="45643"/>
                </a:lnTo>
                <a:lnTo>
                  <a:pt x="316610" y="45643"/>
                </a:lnTo>
                <a:lnTo>
                  <a:pt x="323228" y="46048"/>
                </a:lnTo>
                <a:lnTo>
                  <a:pt x="331844" y="48880"/>
                </a:lnTo>
                <a:lnTo>
                  <a:pt x="339317" y="56568"/>
                </a:lnTo>
                <a:lnTo>
                  <a:pt x="342506" y="71539"/>
                </a:lnTo>
                <a:lnTo>
                  <a:pt x="339317" y="86480"/>
                </a:lnTo>
                <a:lnTo>
                  <a:pt x="331844" y="94153"/>
                </a:lnTo>
                <a:lnTo>
                  <a:pt x="323228" y="96979"/>
                </a:lnTo>
                <a:lnTo>
                  <a:pt x="316610" y="97383"/>
                </a:lnTo>
                <a:close/>
              </a:path>
              <a:path w="447675" h="450850">
                <a:moveTo>
                  <a:pt x="397319" y="231381"/>
                </a:moveTo>
                <a:lnTo>
                  <a:pt x="25895" y="231381"/>
                </a:lnTo>
                <a:lnTo>
                  <a:pt x="19277" y="230976"/>
                </a:lnTo>
                <a:lnTo>
                  <a:pt x="10661" y="228144"/>
                </a:lnTo>
                <a:lnTo>
                  <a:pt x="3188" y="220456"/>
                </a:lnTo>
                <a:lnTo>
                  <a:pt x="0" y="205485"/>
                </a:lnTo>
                <a:lnTo>
                  <a:pt x="3188" y="190515"/>
                </a:lnTo>
                <a:lnTo>
                  <a:pt x="10661" y="182827"/>
                </a:lnTo>
                <a:lnTo>
                  <a:pt x="19277" y="179995"/>
                </a:lnTo>
                <a:lnTo>
                  <a:pt x="25895" y="179590"/>
                </a:lnTo>
                <a:lnTo>
                  <a:pt x="397319" y="179590"/>
                </a:lnTo>
                <a:lnTo>
                  <a:pt x="403288" y="179995"/>
                </a:lnTo>
                <a:lnTo>
                  <a:pt x="411962" y="182827"/>
                </a:lnTo>
                <a:lnTo>
                  <a:pt x="419779" y="190515"/>
                </a:lnTo>
                <a:lnTo>
                  <a:pt x="423176" y="205485"/>
                </a:lnTo>
                <a:lnTo>
                  <a:pt x="419779" y="220456"/>
                </a:lnTo>
                <a:lnTo>
                  <a:pt x="411962" y="228144"/>
                </a:lnTo>
                <a:lnTo>
                  <a:pt x="403288" y="230976"/>
                </a:lnTo>
                <a:lnTo>
                  <a:pt x="397319" y="231381"/>
                </a:lnTo>
                <a:close/>
              </a:path>
              <a:path w="447675" h="450850">
                <a:moveTo>
                  <a:pt x="60871" y="450557"/>
                </a:moveTo>
                <a:lnTo>
                  <a:pt x="47853" y="447089"/>
                </a:lnTo>
                <a:lnTo>
                  <a:pt x="39966" y="438773"/>
                </a:lnTo>
                <a:lnTo>
                  <a:pt x="36071" y="428746"/>
                </a:lnTo>
                <a:lnTo>
                  <a:pt x="35026" y="420141"/>
                </a:lnTo>
                <a:lnTo>
                  <a:pt x="37355" y="409929"/>
                </a:lnTo>
                <a:lnTo>
                  <a:pt x="43391" y="403577"/>
                </a:lnTo>
                <a:lnTo>
                  <a:pt x="51705" y="399792"/>
                </a:lnTo>
                <a:lnTo>
                  <a:pt x="60871" y="397281"/>
                </a:lnTo>
                <a:lnTo>
                  <a:pt x="108432" y="382084"/>
                </a:lnTo>
                <a:lnTo>
                  <a:pt x="145395" y="360380"/>
                </a:lnTo>
                <a:lnTo>
                  <a:pt x="172126" y="329684"/>
                </a:lnTo>
                <a:lnTo>
                  <a:pt x="188990" y="287512"/>
                </a:lnTo>
                <a:lnTo>
                  <a:pt x="196354" y="231381"/>
                </a:lnTo>
                <a:lnTo>
                  <a:pt x="251180" y="231381"/>
                </a:lnTo>
                <a:lnTo>
                  <a:pt x="240410" y="306375"/>
                </a:lnTo>
                <a:lnTo>
                  <a:pt x="224972" y="346435"/>
                </a:lnTo>
                <a:lnTo>
                  <a:pt x="198650" y="384307"/>
                </a:lnTo>
                <a:lnTo>
                  <a:pt x="158305" y="417067"/>
                </a:lnTo>
                <a:lnTo>
                  <a:pt x="101030" y="441813"/>
                </a:lnTo>
                <a:lnTo>
                  <a:pt x="77168" y="448325"/>
                </a:lnTo>
                <a:lnTo>
                  <a:pt x="60871" y="450557"/>
                </a:lnTo>
                <a:close/>
              </a:path>
              <a:path w="447675" h="450850">
                <a:moveTo>
                  <a:pt x="435368" y="76111"/>
                </a:moveTo>
                <a:lnTo>
                  <a:pt x="430809" y="76111"/>
                </a:lnTo>
                <a:lnTo>
                  <a:pt x="425123" y="75160"/>
                </a:lnTo>
                <a:lnTo>
                  <a:pt x="420717" y="70786"/>
                </a:lnTo>
                <a:lnTo>
                  <a:pt x="416023" y="60702"/>
                </a:lnTo>
                <a:lnTo>
                  <a:pt x="409473" y="42621"/>
                </a:lnTo>
                <a:lnTo>
                  <a:pt x="400354" y="24358"/>
                </a:lnTo>
                <a:lnTo>
                  <a:pt x="400354" y="21285"/>
                </a:lnTo>
                <a:lnTo>
                  <a:pt x="398818" y="18262"/>
                </a:lnTo>
                <a:lnTo>
                  <a:pt x="398818" y="3035"/>
                </a:lnTo>
                <a:lnTo>
                  <a:pt x="409473" y="0"/>
                </a:lnTo>
                <a:lnTo>
                  <a:pt x="415582" y="0"/>
                </a:lnTo>
                <a:lnTo>
                  <a:pt x="421428" y="975"/>
                </a:lnTo>
                <a:lnTo>
                  <a:pt x="425845" y="4375"/>
                </a:lnTo>
                <a:lnTo>
                  <a:pt x="429692" y="10908"/>
                </a:lnTo>
                <a:lnTo>
                  <a:pt x="433831" y="21285"/>
                </a:lnTo>
                <a:lnTo>
                  <a:pt x="437901" y="29629"/>
                </a:lnTo>
                <a:lnTo>
                  <a:pt x="442398" y="41101"/>
                </a:lnTo>
                <a:lnTo>
                  <a:pt x="446037" y="52562"/>
                </a:lnTo>
                <a:lnTo>
                  <a:pt x="447504" y="60702"/>
                </a:lnTo>
                <a:lnTo>
                  <a:pt x="447535" y="74561"/>
                </a:lnTo>
                <a:lnTo>
                  <a:pt x="435368" y="76111"/>
                </a:lnTo>
                <a:close/>
              </a:path>
            </a:pathLst>
          </a:custGeom>
          <a:solidFill>
            <a:srgbClr val="FFFFFF"/>
          </a:solidFill>
        </p:spPr>
        <p:txBody>
          <a:bodyPr wrap="square" lIns="0" tIns="0" rIns="0" bIns="0" rtlCol="0"/>
          <a:lstStyle/>
          <a:p>
            <a:endParaRPr/>
          </a:p>
        </p:txBody>
      </p:sp>
      <p:sp>
        <p:nvSpPr>
          <p:cNvPr id="11" name="object 11"/>
          <p:cNvSpPr/>
          <p:nvPr/>
        </p:nvSpPr>
        <p:spPr>
          <a:xfrm>
            <a:off x="3251543" y="2441231"/>
            <a:ext cx="447675" cy="414655"/>
          </a:xfrm>
          <a:custGeom>
            <a:avLst/>
            <a:gdLst/>
            <a:ahLst/>
            <a:cxnLst/>
            <a:rect l="l" t="t" r="r" b="b"/>
            <a:pathLst>
              <a:path w="447675" h="414655">
                <a:moveTo>
                  <a:pt x="30467" y="414032"/>
                </a:moveTo>
                <a:lnTo>
                  <a:pt x="19931" y="411655"/>
                </a:lnTo>
                <a:lnTo>
                  <a:pt x="10099" y="405283"/>
                </a:lnTo>
                <a:lnTo>
                  <a:pt x="2835" y="396057"/>
                </a:lnTo>
                <a:lnTo>
                  <a:pt x="0" y="385114"/>
                </a:lnTo>
                <a:lnTo>
                  <a:pt x="881" y="378980"/>
                </a:lnTo>
                <a:lnTo>
                  <a:pt x="3619" y="373703"/>
                </a:lnTo>
                <a:lnTo>
                  <a:pt x="8358" y="368426"/>
                </a:lnTo>
                <a:lnTo>
                  <a:pt x="15239" y="362292"/>
                </a:lnTo>
                <a:lnTo>
                  <a:pt x="45163" y="331924"/>
                </a:lnTo>
                <a:lnTo>
                  <a:pt x="65002" y="298784"/>
                </a:lnTo>
                <a:lnTo>
                  <a:pt x="76729" y="259362"/>
                </a:lnTo>
                <a:lnTo>
                  <a:pt x="82319" y="210150"/>
                </a:lnTo>
                <a:lnTo>
                  <a:pt x="83708" y="149174"/>
                </a:lnTo>
                <a:lnTo>
                  <a:pt x="83743" y="30403"/>
                </a:lnTo>
                <a:lnTo>
                  <a:pt x="84596" y="21886"/>
                </a:lnTo>
                <a:lnTo>
                  <a:pt x="88299" y="13500"/>
                </a:lnTo>
                <a:lnTo>
                  <a:pt x="96570" y="7104"/>
                </a:lnTo>
                <a:lnTo>
                  <a:pt x="111125" y="4559"/>
                </a:lnTo>
                <a:lnTo>
                  <a:pt x="123109" y="6031"/>
                </a:lnTo>
                <a:lnTo>
                  <a:pt x="131670" y="10637"/>
                </a:lnTo>
                <a:lnTo>
                  <a:pt x="136806" y="18666"/>
                </a:lnTo>
                <a:lnTo>
                  <a:pt x="138518" y="30403"/>
                </a:lnTo>
                <a:lnTo>
                  <a:pt x="138518" y="149174"/>
                </a:lnTo>
                <a:lnTo>
                  <a:pt x="136592" y="218326"/>
                </a:lnTo>
                <a:lnTo>
                  <a:pt x="129959" y="273221"/>
                </a:lnTo>
                <a:lnTo>
                  <a:pt x="117334" y="317848"/>
                </a:lnTo>
                <a:lnTo>
                  <a:pt x="97434" y="356196"/>
                </a:lnTo>
                <a:lnTo>
                  <a:pt x="71375" y="387400"/>
                </a:lnTo>
                <a:lnTo>
                  <a:pt x="50566" y="405853"/>
                </a:lnTo>
                <a:lnTo>
                  <a:pt x="30467" y="414032"/>
                </a:lnTo>
                <a:close/>
              </a:path>
              <a:path w="447675" h="414655">
                <a:moveTo>
                  <a:pt x="249643" y="409473"/>
                </a:moveTo>
                <a:lnTo>
                  <a:pt x="225003" y="404522"/>
                </a:lnTo>
                <a:lnTo>
                  <a:pt x="212350" y="392720"/>
                </a:lnTo>
                <a:lnTo>
                  <a:pt x="207688" y="378639"/>
                </a:lnTo>
                <a:lnTo>
                  <a:pt x="207022" y="366852"/>
                </a:lnTo>
                <a:lnTo>
                  <a:pt x="207022" y="25844"/>
                </a:lnTo>
                <a:lnTo>
                  <a:pt x="207883" y="16678"/>
                </a:lnTo>
                <a:lnTo>
                  <a:pt x="211604" y="8364"/>
                </a:lnTo>
                <a:lnTo>
                  <a:pt x="219892" y="2329"/>
                </a:lnTo>
                <a:lnTo>
                  <a:pt x="234454" y="0"/>
                </a:lnTo>
                <a:lnTo>
                  <a:pt x="246439" y="1253"/>
                </a:lnTo>
                <a:lnTo>
                  <a:pt x="255000" y="5497"/>
                </a:lnTo>
                <a:lnTo>
                  <a:pt x="260136" y="13453"/>
                </a:lnTo>
                <a:lnTo>
                  <a:pt x="261848" y="25844"/>
                </a:lnTo>
                <a:lnTo>
                  <a:pt x="261848" y="345528"/>
                </a:lnTo>
                <a:lnTo>
                  <a:pt x="377037" y="345528"/>
                </a:lnTo>
                <a:lnTo>
                  <a:pt x="374510" y="348602"/>
                </a:lnTo>
                <a:lnTo>
                  <a:pt x="339364" y="376088"/>
                </a:lnTo>
                <a:lnTo>
                  <a:pt x="304652" y="395016"/>
                </a:lnTo>
                <a:lnTo>
                  <a:pt x="273653" y="405954"/>
                </a:lnTo>
                <a:lnTo>
                  <a:pt x="249643" y="409473"/>
                </a:lnTo>
                <a:close/>
              </a:path>
              <a:path w="447675" h="414655">
                <a:moveTo>
                  <a:pt x="377037" y="345528"/>
                </a:moveTo>
                <a:lnTo>
                  <a:pt x="270967" y="345528"/>
                </a:lnTo>
                <a:lnTo>
                  <a:pt x="276837" y="344576"/>
                </a:lnTo>
                <a:lnTo>
                  <a:pt x="288275" y="341339"/>
                </a:lnTo>
                <a:lnTo>
                  <a:pt x="344718" y="300800"/>
                </a:lnTo>
                <a:lnTo>
                  <a:pt x="379596" y="246342"/>
                </a:lnTo>
                <a:lnTo>
                  <a:pt x="395512" y="200397"/>
                </a:lnTo>
                <a:lnTo>
                  <a:pt x="401116" y="187971"/>
                </a:lnTo>
                <a:lnTo>
                  <a:pt x="407864" y="182400"/>
                </a:lnTo>
                <a:lnTo>
                  <a:pt x="418604" y="181114"/>
                </a:lnTo>
                <a:lnTo>
                  <a:pt x="426350" y="181711"/>
                </a:lnTo>
                <a:lnTo>
                  <a:pt x="435937" y="184735"/>
                </a:lnTo>
                <a:lnTo>
                  <a:pt x="444090" y="192039"/>
                </a:lnTo>
                <a:lnTo>
                  <a:pt x="447535" y="205473"/>
                </a:lnTo>
                <a:lnTo>
                  <a:pt x="444258" y="224197"/>
                </a:lnTo>
                <a:lnTo>
                  <a:pt x="432711" y="260483"/>
                </a:lnTo>
                <a:lnTo>
                  <a:pt x="410319" y="305046"/>
                </a:lnTo>
                <a:lnTo>
                  <a:pt x="377037" y="345528"/>
                </a:lnTo>
                <a:close/>
              </a:path>
            </a:pathLst>
          </a:custGeom>
          <a:solidFill>
            <a:srgbClr val="FFFFFF"/>
          </a:solidFill>
        </p:spPr>
        <p:txBody>
          <a:bodyPr wrap="square" lIns="0" tIns="0" rIns="0" bIns="0" rtlCol="0"/>
          <a:lstStyle/>
          <a:p>
            <a:endParaRPr/>
          </a:p>
        </p:txBody>
      </p:sp>
      <p:sp>
        <p:nvSpPr>
          <p:cNvPr id="12" name="object 12"/>
          <p:cNvSpPr/>
          <p:nvPr/>
        </p:nvSpPr>
        <p:spPr>
          <a:xfrm>
            <a:off x="3828503" y="2419895"/>
            <a:ext cx="454025" cy="454659"/>
          </a:xfrm>
          <a:custGeom>
            <a:avLst/>
            <a:gdLst/>
            <a:ahLst/>
            <a:cxnLst/>
            <a:rect l="l" t="t" r="r" b="b"/>
            <a:pathLst>
              <a:path w="454025" h="454660">
                <a:moveTo>
                  <a:pt x="105028" y="88900"/>
                </a:moveTo>
                <a:lnTo>
                  <a:pt x="57848" y="88900"/>
                </a:lnTo>
                <a:lnTo>
                  <a:pt x="57937" y="20319"/>
                </a:lnTo>
                <a:lnTo>
                  <a:pt x="58205" y="16510"/>
                </a:lnTo>
                <a:lnTo>
                  <a:pt x="60701" y="8889"/>
                </a:lnTo>
                <a:lnTo>
                  <a:pt x="67476" y="2539"/>
                </a:lnTo>
                <a:lnTo>
                  <a:pt x="80670" y="0"/>
                </a:lnTo>
                <a:lnTo>
                  <a:pt x="94099" y="1269"/>
                </a:lnTo>
                <a:lnTo>
                  <a:pt x="101403" y="7619"/>
                </a:lnTo>
                <a:lnTo>
                  <a:pt x="104430" y="15239"/>
                </a:lnTo>
                <a:lnTo>
                  <a:pt x="104909" y="20319"/>
                </a:lnTo>
                <a:lnTo>
                  <a:pt x="105028" y="88900"/>
                </a:lnTo>
                <a:close/>
              </a:path>
              <a:path w="454025" h="454660">
                <a:moveTo>
                  <a:pt x="182283" y="71119"/>
                </a:moveTo>
                <a:lnTo>
                  <a:pt x="165618" y="71119"/>
                </a:lnTo>
                <a:lnTo>
                  <a:pt x="157530" y="68580"/>
                </a:lnTo>
                <a:lnTo>
                  <a:pt x="150586" y="60960"/>
                </a:lnTo>
                <a:lnTo>
                  <a:pt x="147637" y="48260"/>
                </a:lnTo>
                <a:lnTo>
                  <a:pt x="150206" y="35560"/>
                </a:lnTo>
                <a:lnTo>
                  <a:pt x="156770" y="29210"/>
                </a:lnTo>
                <a:lnTo>
                  <a:pt x="165612" y="26669"/>
                </a:lnTo>
                <a:lnTo>
                  <a:pt x="175018" y="26669"/>
                </a:lnTo>
                <a:lnTo>
                  <a:pt x="195890" y="25400"/>
                </a:lnTo>
                <a:lnTo>
                  <a:pt x="232316" y="24130"/>
                </a:lnTo>
                <a:lnTo>
                  <a:pt x="279297" y="20319"/>
                </a:lnTo>
                <a:lnTo>
                  <a:pt x="331838" y="13969"/>
                </a:lnTo>
                <a:lnTo>
                  <a:pt x="404400" y="3810"/>
                </a:lnTo>
                <a:lnTo>
                  <a:pt x="418604" y="2539"/>
                </a:lnTo>
                <a:lnTo>
                  <a:pt x="430051" y="6350"/>
                </a:lnTo>
                <a:lnTo>
                  <a:pt x="435929" y="12700"/>
                </a:lnTo>
                <a:lnTo>
                  <a:pt x="438094" y="21589"/>
                </a:lnTo>
                <a:lnTo>
                  <a:pt x="438403" y="25400"/>
                </a:lnTo>
                <a:lnTo>
                  <a:pt x="436143" y="36830"/>
                </a:lnTo>
                <a:lnTo>
                  <a:pt x="387820" y="53339"/>
                </a:lnTo>
                <a:lnTo>
                  <a:pt x="331025" y="59689"/>
                </a:lnTo>
                <a:lnTo>
                  <a:pt x="298348" y="63500"/>
                </a:lnTo>
                <a:lnTo>
                  <a:pt x="300843" y="64769"/>
                </a:lnTo>
                <a:lnTo>
                  <a:pt x="283121" y="64769"/>
                </a:lnTo>
                <a:lnTo>
                  <a:pt x="241129" y="67310"/>
                </a:lnTo>
                <a:lnTo>
                  <a:pt x="206422" y="69850"/>
                </a:lnTo>
                <a:lnTo>
                  <a:pt x="182283" y="71119"/>
                </a:lnTo>
                <a:close/>
              </a:path>
              <a:path w="454025" h="454660">
                <a:moveTo>
                  <a:pt x="407936" y="142239"/>
                </a:moveTo>
                <a:lnTo>
                  <a:pt x="359219" y="142239"/>
                </a:lnTo>
                <a:lnTo>
                  <a:pt x="369544" y="123189"/>
                </a:lnTo>
                <a:lnTo>
                  <a:pt x="377872" y="107950"/>
                </a:lnTo>
                <a:lnTo>
                  <a:pt x="384490" y="95250"/>
                </a:lnTo>
                <a:lnTo>
                  <a:pt x="405740" y="59689"/>
                </a:lnTo>
                <a:lnTo>
                  <a:pt x="414045" y="58419"/>
                </a:lnTo>
                <a:lnTo>
                  <a:pt x="422346" y="59689"/>
                </a:lnTo>
                <a:lnTo>
                  <a:pt x="430220" y="63500"/>
                </a:lnTo>
                <a:lnTo>
                  <a:pt x="436096" y="69850"/>
                </a:lnTo>
                <a:lnTo>
                  <a:pt x="438403" y="78739"/>
                </a:lnTo>
                <a:lnTo>
                  <a:pt x="435143" y="91439"/>
                </a:lnTo>
                <a:lnTo>
                  <a:pt x="427170" y="109219"/>
                </a:lnTo>
                <a:lnTo>
                  <a:pt x="417197" y="127000"/>
                </a:lnTo>
                <a:lnTo>
                  <a:pt x="407936" y="142239"/>
                </a:lnTo>
                <a:close/>
              </a:path>
              <a:path w="454025" h="454660">
                <a:moveTo>
                  <a:pt x="310502" y="142239"/>
                </a:moveTo>
                <a:lnTo>
                  <a:pt x="295325" y="142239"/>
                </a:lnTo>
                <a:lnTo>
                  <a:pt x="291171" y="139700"/>
                </a:lnTo>
                <a:lnTo>
                  <a:pt x="287304" y="135889"/>
                </a:lnTo>
                <a:lnTo>
                  <a:pt x="282872" y="127000"/>
                </a:lnTo>
                <a:lnTo>
                  <a:pt x="277025" y="113030"/>
                </a:lnTo>
                <a:lnTo>
                  <a:pt x="277025" y="110489"/>
                </a:lnTo>
                <a:lnTo>
                  <a:pt x="270967" y="97789"/>
                </a:lnTo>
                <a:lnTo>
                  <a:pt x="270967" y="95250"/>
                </a:lnTo>
                <a:lnTo>
                  <a:pt x="267893" y="90169"/>
                </a:lnTo>
                <a:lnTo>
                  <a:pt x="267893" y="74930"/>
                </a:lnTo>
                <a:lnTo>
                  <a:pt x="272453" y="69850"/>
                </a:lnTo>
                <a:lnTo>
                  <a:pt x="283121" y="64769"/>
                </a:lnTo>
                <a:lnTo>
                  <a:pt x="300843" y="64769"/>
                </a:lnTo>
                <a:lnTo>
                  <a:pt x="320201" y="97789"/>
                </a:lnTo>
                <a:lnTo>
                  <a:pt x="327278" y="123189"/>
                </a:lnTo>
                <a:lnTo>
                  <a:pt x="326590" y="128269"/>
                </a:lnTo>
                <a:lnTo>
                  <a:pt x="324043" y="133350"/>
                </a:lnTo>
                <a:lnTo>
                  <a:pt x="318920" y="138430"/>
                </a:lnTo>
                <a:lnTo>
                  <a:pt x="310502" y="142239"/>
                </a:lnTo>
                <a:close/>
              </a:path>
              <a:path w="454025" h="454660">
                <a:moveTo>
                  <a:pt x="179590" y="241300"/>
                </a:moveTo>
                <a:lnTo>
                  <a:pt x="175018" y="241300"/>
                </a:lnTo>
                <a:lnTo>
                  <a:pt x="160936" y="238760"/>
                </a:lnTo>
                <a:lnTo>
                  <a:pt x="153704" y="232410"/>
                </a:lnTo>
                <a:lnTo>
                  <a:pt x="151040" y="224789"/>
                </a:lnTo>
                <a:lnTo>
                  <a:pt x="150736" y="219710"/>
                </a:lnTo>
                <a:lnTo>
                  <a:pt x="150660" y="189230"/>
                </a:lnTo>
                <a:lnTo>
                  <a:pt x="152401" y="167639"/>
                </a:lnTo>
                <a:lnTo>
                  <a:pt x="158861" y="153669"/>
                </a:lnTo>
                <a:lnTo>
                  <a:pt x="171887" y="146050"/>
                </a:lnTo>
                <a:lnTo>
                  <a:pt x="193332" y="142239"/>
                </a:lnTo>
                <a:lnTo>
                  <a:pt x="190306" y="139700"/>
                </a:lnTo>
                <a:lnTo>
                  <a:pt x="187421" y="135889"/>
                </a:lnTo>
                <a:lnTo>
                  <a:pt x="178092" y="116839"/>
                </a:lnTo>
                <a:lnTo>
                  <a:pt x="172580" y="105410"/>
                </a:lnTo>
                <a:lnTo>
                  <a:pt x="169344" y="99060"/>
                </a:lnTo>
                <a:lnTo>
                  <a:pt x="167819" y="95250"/>
                </a:lnTo>
                <a:lnTo>
                  <a:pt x="167436" y="92710"/>
                </a:lnTo>
                <a:lnTo>
                  <a:pt x="170222" y="82550"/>
                </a:lnTo>
                <a:lnTo>
                  <a:pt x="177145" y="76200"/>
                </a:lnTo>
                <a:lnTo>
                  <a:pt x="186060" y="72389"/>
                </a:lnTo>
                <a:lnTo>
                  <a:pt x="194818" y="71119"/>
                </a:lnTo>
                <a:lnTo>
                  <a:pt x="201817" y="72389"/>
                </a:lnTo>
                <a:lnTo>
                  <a:pt x="224068" y="105410"/>
                </a:lnTo>
                <a:lnTo>
                  <a:pt x="229844" y="133350"/>
                </a:lnTo>
                <a:lnTo>
                  <a:pt x="223735" y="138430"/>
                </a:lnTo>
                <a:lnTo>
                  <a:pt x="217690" y="142239"/>
                </a:lnTo>
                <a:lnTo>
                  <a:pt x="407936" y="142239"/>
                </a:lnTo>
                <a:lnTo>
                  <a:pt x="428426" y="148589"/>
                </a:lnTo>
                <a:lnTo>
                  <a:pt x="439353" y="160019"/>
                </a:lnTo>
                <a:lnTo>
                  <a:pt x="443712" y="175260"/>
                </a:lnTo>
                <a:lnTo>
                  <a:pt x="444162" y="185419"/>
                </a:lnTo>
                <a:lnTo>
                  <a:pt x="203949" y="185419"/>
                </a:lnTo>
                <a:lnTo>
                  <a:pt x="199377" y="189230"/>
                </a:lnTo>
                <a:lnTo>
                  <a:pt x="199377" y="223519"/>
                </a:lnTo>
                <a:lnTo>
                  <a:pt x="197891" y="226060"/>
                </a:lnTo>
                <a:lnTo>
                  <a:pt x="380846" y="226060"/>
                </a:lnTo>
                <a:lnTo>
                  <a:pt x="390829" y="228600"/>
                </a:lnTo>
                <a:lnTo>
                  <a:pt x="402947" y="238760"/>
                </a:lnTo>
                <a:lnTo>
                  <a:pt x="403280" y="240030"/>
                </a:lnTo>
                <a:lnTo>
                  <a:pt x="182664" y="240030"/>
                </a:lnTo>
                <a:lnTo>
                  <a:pt x="179590" y="241300"/>
                </a:lnTo>
                <a:close/>
              </a:path>
              <a:path w="454025" h="454660">
                <a:moveTo>
                  <a:pt x="127838" y="135889"/>
                </a:moveTo>
                <a:lnTo>
                  <a:pt x="20376" y="135889"/>
                </a:lnTo>
                <a:lnTo>
                  <a:pt x="12358" y="133350"/>
                </a:lnTo>
                <a:lnTo>
                  <a:pt x="5762" y="127000"/>
                </a:lnTo>
                <a:lnTo>
                  <a:pt x="3022" y="113030"/>
                </a:lnTo>
                <a:lnTo>
                  <a:pt x="5546" y="100330"/>
                </a:lnTo>
                <a:lnTo>
                  <a:pt x="11782" y="92710"/>
                </a:lnTo>
                <a:lnTo>
                  <a:pt x="19728" y="90169"/>
                </a:lnTo>
                <a:lnTo>
                  <a:pt x="27381" y="88900"/>
                </a:lnTo>
                <a:lnTo>
                  <a:pt x="127838" y="88900"/>
                </a:lnTo>
                <a:lnTo>
                  <a:pt x="137361" y="91439"/>
                </a:lnTo>
                <a:lnTo>
                  <a:pt x="143452" y="96519"/>
                </a:lnTo>
                <a:lnTo>
                  <a:pt x="146686" y="104139"/>
                </a:lnTo>
                <a:lnTo>
                  <a:pt x="147637" y="113030"/>
                </a:lnTo>
                <a:lnTo>
                  <a:pt x="146470" y="123189"/>
                </a:lnTo>
                <a:lnTo>
                  <a:pt x="142876" y="129539"/>
                </a:lnTo>
                <a:lnTo>
                  <a:pt x="136712" y="134619"/>
                </a:lnTo>
                <a:lnTo>
                  <a:pt x="127838" y="135889"/>
                </a:lnTo>
                <a:close/>
              </a:path>
              <a:path w="454025" h="454660">
                <a:moveTo>
                  <a:pt x="21285" y="300989"/>
                </a:moveTo>
                <a:lnTo>
                  <a:pt x="10903" y="298450"/>
                </a:lnTo>
                <a:lnTo>
                  <a:pt x="4370" y="290830"/>
                </a:lnTo>
                <a:lnTo>
                  <a:pt x="973" y="281939"/>
                </a:lnTo>
                <a:lnTo>
                  <a:pt x="0" y="273050"/>
                </a:lnTo>
                <a:lnTo>
                  <a:pt x="0" y="257810"/>
                </a:lnTo>
                <a:lnTo>
                  <a:pt x="10617" y="254000"/>
                </a:lnTo>
                <a:lnTo>
                  <a:pt x="13690" y="251460"/>
                </a:lnTo>
                <a:lnTo>
                  <a:pt x="21443" y="250189"/>
                </a:lnTo>
                <a:lnTo>
                  <a:pt x="34617" y="246380"/>
                </a:lnTo>
                <a:lnTo>
                  <a:pt x="57848" y="240030"/>
                </a:lnTo>
                <a:lnTo>
                  <a:pt x="57848" y="135889"/>
                </a:lnTo>
                <a:lnTo>
                  <a:pt x="105028" y="135889"/>
                </a:lnTo>
                <a:lnTo>
                  <a:pt x="105028" y="224789"/>
                </a:lnTo>
                <a:lnTo>
                  <a:pt x="143394" y="224789"/>
                </a:lnTo>
                <a:lnTo>
                  <a:pt x="144414" y="226060"/>
                </a:lnTo>
                <a:lnTo>
                  <a:pt x="146951" y="234950"/>
                </a:lnTo>
                <a:lnTo>
                  <a:pt x="147637" y="242569"/>
                </a:lnTo>
                <a:lnTo>
                  <a:pt x="146546" y="252730"/>
                </a:lnTo>
                <a:lnTo>
                  <a:pt x="141177" y="259080"/>
                </a:lnTo>
                <a:lnTo>
                  <a:pt x="128386" y="265430"/>
                </a:lnTo>
                <a:lnTo>
                  <a:pt x="105028" y="274319"/>
                </a:lnTo>
                <a:lnTo>
                  <a:pt x="105028" y="292100"/>
                </a:lnTo>
                <a:lnTo>
                  <a:pt x="57848" y="292100"/>
                </a:lnTo>
                <a:lnTo>
                  <a:pt x="29350" y="299719"/>
                </a:lnTo>
                <a:lnTo>
                  <a:pt x="21285" y="300989"/>
                </a:lnTo>
                <a:close/>
              </a:path>
              <a:path w="454025" h="454660">
                <a:moveTo>
                  <a:pt x="420141" y="241300"/>
                </a:moveTo>
                <a:lnTo>
                  <a:pt x="395782" y="189230"/>
                </a:lnTo>
                <a:lnTo>
                  <a:pt x="392709" y="185419"/>
                </a:lnTo>
                <a:lnTo>
                  <a:pt x="444162" y="185419"/>
                </a:lnTo>
                <a:lnTo>
                  <a:pt x="444500" y="193039"/>
                </a:lnTo>
                <a:lnTo>
                  <a:pt x="444423" y="219710"/>
                </a:lnTo>
                <a:lnTo>
                  <a:pt x="444119" y="224789"/>
                </a:lnTo>
                <a:lnTo>
                  <a:pt x="441455" y="232410"/>
                </a:lnTo>
                <a:lnTo>
                  <a:pt x="434223" y="238760"/>
                </a:lnTo>
                <a:lnTo>
                  <a:pt x="420141" y="241300"/>
                </a:lnTo>
                <a:close/>
              </a:path>
              <a:path w="454025" h="454660">
                <a:moveTo>
                  <a:pt x="143394" y="224789"/>
                </a:moveTo>
                <a:lnTo>
                  <a:pt x="105028" y="224789"/>
                </a:lnTo>
                <a:lnTo>
                  <a:pt x="116779" y="220980"/>
                </a:lnTo>
                <a:lnTo>
                  <a:pt x="123682" y="218439"/>
                </a:lnTo>
                <a:lnTo>
                  <a:pt x="127731" y="217169"/>
                </a:lnTo>
                <a:lnTo>
                  <a:pt x="130924" y="217169"/>
                </a:lnTo>
                <a:lnTo>
                  <a:pt x="139311" y="219710"/>
                </a:lnTo>
                <a:lnTo>
                  <a:pt x="143394" y="224789"/>
                </a:lnTo>
                <a:close/>
              </a:path>
              <a:path w="454025" h="454660">
                <a:moveTo>
                  <a:pt x="380846" y="226060"/>
                </a:moveTo>
                <a:lnTo>
                  <a:pt x="197891" y="226060"/>
                </a:lnTo>
                <a:lnTo>
                  <a:pt x="202450" y="224789"/>
                </a:lnTo>
                <a:lnTo>
                  <a:pt x="375854" y="224789"/>
                </a:lnTo>
                <a:lnTo>
                  <a:pt x="380846" y="226060"/>
                </a:lnTo>
                <a:close/>
              </a:path>
              <a:path w="454025" h="454660">
                <a:moveTo>
                  <a:pt x="367450" y="341630"/>
                </a:moveTo>
                <a:lnTo>
                  <a:pt x="298348" y="341630"/>
                </a:lnTo>
                <a:lnTo>
                  <a:pt x="311428" y="330200"/>
                </a:lnTo>
                <a:lnTo>
                  <a:pt x="323083" y="317500"/>
                </a:lnTo>
                <a:lnTo>
                  <a:pt x="333025" y="304800"/>
                </a:lnTo>
                <a:lnTo>
                  <a:pt x="340969" y="293369"/>
                </a:lnTo>
                <a:lnTo>
                  <a:pt x="347065" y="281939"/>
                </a:lnTo>
                <a:lnTo>
                  <a:pt x="348602" y="278130"/>
                </a:lnTo>
                <a:lnTo>
                  <a:pt x="348602" y="270510"/>
                </a:lnTo>
                <a:lnTo>
                  <a:pt x="203435" y="270510"/>
                </a:lnTo>
                <a:lnTo>
                  <a:pt x="194837" y="266700"/>
                </a:lnTo>
                <a:lnTo>
                  <a:pt x="187381" y="260350"/>
                </a:lnTo>
                <a:lnTo>
                  <a:pt x="184200" y="246380"/>
                </a:lnTo>
                <a:lnTo>
                  <a:pt x="184200" y="241300"/>
                </a:lnTo>
                <a:lnTo>
                  <a:pt x="185686" y="240030"/>
                </a:lnTo>
                <a:lnTo>
                  <a:pt x="403280" y="240030"/>
                </a:lnTo>
                <a:lnTo>
                  <a:pt x="407936" y="257810"/>
                </a:lnTo>
                <a:lnTo>
                  <a:pt x="404131" y="278130"/>
                </a:lnTo>
                <a:lnTo>
                  <a:pt x="392337" y="304800"/>
                </a:lnTo>
                <a:lnTo>
                  <a:pt x="371985" y="336550"/>
                </a:lnTo>
                <a:lnTo>
                  <a:pt x="367450" y="341630"/>
                </a:lnTo>
                <a:close/>
              </a:path>
              <a:path w="454025" h="454660">
                <a:moveTo>
                  <a:pt x="167436" y="454660"/>
                </a:moveTo>
                <a:lnTo>
                  <a:pt x="156553" y="452119"/>
                </a:lnTo>
                <a:lnTo>
                  <a:pt x="148966" y="444500"/>
                </a:lnTo>
                <a:lnTo>
                  <a:pt x="144525" y="434339"/>
                </a:lnTo>
                <a:lnTo>
                  <a:pt x="143078" y="424180"/>
                </a:lnTo>
                <a:lnTo>
                  <a:pt x="145004" y="415289"/>
                </a:lnTo>
                <a:lnTo>
                  <a:pt x="150496" y="408939"/>
                </a:lnTo>
                <a:lnTo>
                  <a:pt x="159124" y="405130"/>
                </a:lnTo>
                <a:lnTo>
                  <a:pt x="170459" y="401319"/>
                </a:lnTo>
                <a:lnTo>
                  <a:pt x="193014" y="396239"/>
                </a:lnTo>
                <a:lnTo>
                  <a:pt x="214995" y="388619"/>
                </a:lnTo>
                <a:lnTo>
                  <a:pt x="236399" y="379730"/>
                </a:lnTo>
                <a:lnTo>
                  <a:pt x="257225" y="369569"/>
                </a:lnTo>
                <a:lnTo>
                  <a:pt x="250642" y="361950"/>
                </a:lnTo>
                <a:lnTo>
                  <a:pt x="244489" y="354330"/>
                </a:lnTo>
                <a:lnTo>
                  <a:pt x="238614" y="347980"/>
                </a:lnTo>
                <a:lnTo>
                  <a:pt x="232867" y="340360"/>
                </a:lnTo>
                <a:lnTo>
                  <a:pt x="225208" y="331469"/>
                </a:lnTo>
                <a:lnTo>
                  <a:pt x="217263" y="320039"/>
                </a:lnTo>
                <a:lnTo>
                  <a:pt x="211030" y="308610"/>
                </a:lnTo>
                <a:lnTo>
                  <a:pt x="208508" y="299719"/>
                </a:lnTo>
                <a:lnTo>
                  <a:pt x="211054" y="289560"/>
                </a:lnTo>
                <a:lnTo>
                  <a:pt x="217455" y="283210"/>
                </a:lnTo>
                <a:lnTo>
                  <a:pt x="225857" y="278130"/>
                </a:lnTo>
                <a:lnTo>
                  <a:pt x="234403" y="276860"/>
                </a:lnTo>
                <a:lnTo>
                  <a:pt x="242049" y="276860"/>
                </a:lnTo>
                <a:lnTo>
                  <a:pt x="248094" y="281939"/>
                </a:lnTo>
                <a:lnTo>
                  <a:pt x="249631" y="287019"/>
                </a:lnTo>
                <a:lnTo>
                  <a:pt x="269650" y="312419"/>
                </a:lnTo>
                <a:lnTo>
                  <a:pt x="283109" y="327660"/>
                </a:lnTo>
                <a:lnTo>
                  <a:pt x="292009" y="336550"/>
                </a:lnTo>
                <a:lnTo>
                  <a:pt x="298348" y="341630"/>
                </a:lnTo>
                <a:lnTo>
                  <a:pt x="367450" y="341630"/>
                </a:lnTo>
                <a:lnTo>
                  <a:pt x="342506" y="369569"/>
                </a:lnTo>
                <a:lnTo>
                  <a:pt x="358911" y="378460"/>
                </a:lnTo>
                <a:lnTo>
                  <a:pt x="376748" y="386080"/>
                </a:lnTo>
                <a:lnTo>
                  <a:pt x="400295" y="393700"/>
                </a:lnTo>
                <a:lnTo>
                  <a:pt x="429639" y="402589"/>
                </a:lnTo>
                <a:lnTo>
                  <a:pt x="299885" y="402589"/>
                </a:lnTo>
                <a:lnTo>
                  <a:pt x="253711" y="427989"/>
                </a:lnTo>
                <a:lnTo>
                  <a:pt x="213677" y="444500"/>
                </a:lnTo>
                <a:lnTo>
                  <a:pt x="183634" y="452119"/>
                </a:lnTo>
                <a:lnTo>
                  <a:pt x="167436" y="454660"/>
                </a:lnTo>
                <a:close/>
              </a:path>
              <a:path w="454025" h="454660">
                <a:moveTo>
                  <a:pt x="39535" y="453389"/>
                </a:moveTo>
                <a:lnTo>
                  <a:pt x="29416" y="452119"/>
                </a:lnTo>
                <a:lnTo>
                  <a:pt x="19007" y="449580"/>
                </a:lnTo>
                <a:lnTo>
                  <a:pt x="10876" y="440689"/>
                </a:lnTo>
                <a:lnTo>
                  <a:pt x="7594" y="424180"/>
                </a:lnTo>
                <a:lnTo>
                  <a:pt x="9924" y="411480"/>
                </a:lnTo>
                <a:lnTo>
                  <a:pt x="15965" y="405130"/>
                </a:lnTo>
                <a:lnTo>
                  <a:pt x="24294" y="402589"/>
                </a:lnTo>
                <a:lnTo>
                  <a:pt x="44995" y="402589"/>
                </a:lnTo>
                <a:lnTo>
                  <a:pt x="52512" y="401319"/>
                </a:lnTo>
                <a:lnTo>
                  <a:pt x="56608" y="396239"/>
                </a:lnTo>
                <a:lnTo>
                  <a:pt x="57848" y="387350"/>
                </a:lnTo>
                <a:lnTo>
                  <a:pt x="57848" y="292100"/>
                </a:lnTo>
                <a:lnTo>
                  <a:pt x="105028" y="292100"/>
                </a:lnTo>
                <a:lnTo>
                  <a:pt x="105028" y="402589"/>
                </a:lnTo>
                <a:lnTo>
                  <a:pt x="101005" y="431800"/>
                </a:lnTo>
                <a:lnTo>
                  <a:pt x="88841" y="447039"/>
                </a:lnTo>
                <a:lnTo>
                  <a:pt x="68397" y="452119"/>
                </a:lnTo>
                <a:lnTo>
                  <a:pt x="39535" y="453389"/>
                </a:lnTo>
                <a:close/>
              </a:path>
              <a:path w="454025" h="454660">
                <a:moveTo>
                  <a:pt x="429272" y="454660"/>
                </a:moveTo>
                <a:lnTo>
                  <a:pt x="408629" y="450850"/>
                </a:lnTo>
                <a:lnTo>
                  <a:pt x="377137" y="441960"/>
                </a:lnTo>
                <a:lnTo>
                  <a:pt x="339366" y="425450"/>
                </a:lnTo>
                <a:lnTo>
                  <a:pt x="299885" y="402589"/>
                </a:lnTo>
                <a:lnTo>
                  <a:pt x="429639" y="402589"/>
                </a:lnTo>
                <a:lnTo>
                  <a:pt x="453631" y="425450"/>
                </a:lnTo>
                <a:lnTo>
                  <a:pt x="452818" y="433069"/>
                </a:lnTo>
                <a:lnTo>
                  <a:pt x="449433" y="443230"/>
                </a:lnTo>
                <a:lnTo>
                  <a:pt x="442058" y="450850"/>
                </a:lnTo>
                <a:lnTo>
                  <a:pt x="429272" y="454660"/>
                </a:lnTo>
                <a:close/>
              </a:path>
            </a:pathLst>
          </a:custGeom>
          <a:solidFill>
            <a:srgbClr val="FFFFFF"/>
          </a:solidFill>
        </p:spPr>
        <p:txBody>
          <a:bodyPr wrap="square" lIns="0" tIns="0" rIns="0" bIns="0" rtlCol="0"/>
          <a:lstStyle/>
          <a:p>
            <a:endParaRPr/>
          </a:p>
        </p:txBody>
      </p:sp>
      <p:sp>
        <p:nvSpPr>
          <p:cNvPr id="13" name="object 13"/>
          <p:cNvSpPr/>
          <p:nvPr/>
        </p:nvSpPr>
        <p:spPr>
          <a:xfrm>
            <a:off x="4413046" y="2419895"/>
            <a:ext cx="454025" cy="459740"/>
          </a:xfrm>
          <a:custGeom>
            <a:avLst/>
            <a:gdLst/>
            <a:ahLst/>
            <a:cxnLst/>
            <a:rect l="l" t="t" r="r" b="b"/>
            <a:pathLst>
              <a:path w="454025" h="459739">
                <a:moveTo>
                  <a:pt x="207022" y="70053"/>
                </a:moveTo>
                <a:lnTo>
                  <a:pt x="158305" y="70053"/>
                </a:lnTo>
                <a:lnTo>
                  <a:pt x="158305" y="25895"/>
                </a:lnTo>
                <a:lnTo>
                  <a:pt x="159778" y="14776"/>
                </a:lnTo>
                <a:lnTo>
                  <a:pt x="164390" y="6661"/>
                </a:lnTo>
                <a:lnTo>
                  <a:pt x="172434" y="1688"/>
                </a:lnTo>
                <a:lnTo>
                  <a:pt x="184200" y="0"/>
                </a:lnTo>
                <a:lnTo>
                  <a:pt x="197394" y="3188"/>
                </a:lnTo>
                <a:lnTo>
                  <a:pt x="204172" y="10669"/>
                </a:lnTo>
                <a:lnTo>
                  <a:pt x="206666" y="19277"/>
                </a:lnTo>
                <a:lnTo>
                  <a:pt x="206939" y="24358"/>
                </a:lnTo>
                <a:lnTo>
                  <a:pt x="207022" y="70053"/>
                </a:lnTo>
                <a:close/>
              </a:path>
              <a:path w="454025" h="459739">
                <a:moveTo>
                  <a:pt x="295325" y="70053"/>
                </a:moveTo>
                <a:lnTo>
                  <a:pt x="248107" y="70053"/>
                </a:lnTo>
                <a:lnTo>
                  <a:pt x="248107" y="25895"/>
                </a:lnTo>
                <a:lnTo>
                  <a:pt x="249128" y="15425"/>
                </a:lnTo>
                <a:lnTo>
                  <a:pt x="252861" y="7237"/>
                </a:lnTo>
                <a:lnTo>
                  <a:pt x="260306" y="1904"/>
                </a:lnTo>
                <a:lnTo>
                  <a:pt x="272465" y="0"/>
                </a:lnTo>
                <a:lnTo>
                  <a:pt x="285681" y="3188"/>
                </a:lnTo>
                <a:lnTo>
                  <a:pt x="292470" y="10669"/>
                </a:lnTo>
                <a:lnTo>
                  <a:pt x="294968" y="19277"/>
                </a:lnTo>
                <a:lnTo>
                  <a:pt x="295242" y="24358"/>
                </a:lnTo>
                <a:lnTo>
                  <a:pt x="295325" y="70053"/>
                </a:lnTo>
                <a:close/>
              </a:path>
              <a:path w="454025" h="459739">
                <a:moveTo>
                  <a:pt x="121742" y="70053"/>
                </a:moveTo>
                <a:lnTo>
                  <a:pt x="80670" y="70053"/>
                </a:lnTo>
                <a:lnTo>
                  <a:pt x="75181" y="62292"/>
                </a:lnTo>
                <a:lnTo>
                  <a:pt x="67549" y="49107"/>
                </a:lnTo>
                <a:lnTo>
                  <a:pt x="60773" y="35356"/>
                </a:lnTo>
                <a:lnTo>
                  <a:pt x="57848" y="25895"/>
                </a:lnTo>
                <a:lnTo>
                  <a:pt x="60177" y="18301"/>
                </a:lnTo>
                <a:lnTo>
                  <a:pt x="66213" y="11995"/>
                </a:lnTo>
                <a:lnTo>
                  <a:pt x="74527" y="7689"/>
                </a:lnTo>
                <a:lnTo>
                  <a:pt x="83693" y="6095"/>
                </a:lnTo>
                <a:lnTo>
                  <a:pt x="91581" y="7240"/>
                </a:lnTo>
                <a:lnTo>
                  <a:pt x="118724" y="41871"/>
                </a:lnTo>
                <a:lnTo>
                  <a:pt x="124815" y="59385"/>
                </a:lnTo>
                <a:lnTo>
                  <a:pt x="124815" y="65481"/>
                </a:lnTo>
                <a:lnTo>
                  <a:pt x="123278" y="68516"/>
                </a:lnTo>
                <a:lnTo>
                  <a:pt x="121742" y="70053"/>
                </a:lnTo>
                <a:close/>
              </a:path>
              <a:path w="454025" h="459739">
                <a:moveTo>
                  <a:pt x="372922" y="70053"/>
                </a:moveTo>
                <a:lnTo>
                  <a:pt x="330301" y="70053"/>
                </a:lnTo>
                <a:lnTo>
                  <a:pt x="328815" y="68516"/>
                </a:lnTo>
                <a:lnTo>
                  <a:pt x="327279" y="66967"/>
                </a:lnTo>
                <a:lnTo>
                  <a:pt x="327279" y="56311"/>
                </a:lnTo>
                <a:lnTo>
                  <a:pt x="328815" y="51739"/>
                </a:lnTo>
                <a:lnTo>
                  <a:pt x="330301" y="50253"/>
                </a:lnTo>
                <a:lnTo>
                  <a:pt x="337947" y="39585"/>
                </a:lnTo>
                <a:lnTo>
                  <a:pt x="340969" y="36512"/>
                </a:lnTo>
                <a:lnTo>
                  <a:pt x="343992" y="28917"/>
                </a:lnTo>
                <a:lnTo>
                  <a:pt x="351736" y="16356"/>
                </a:lnTo>
                <a:lnTo>
                  <a:pt x="357900" y="9510"/>
                </a:lnTo>
                <a:lnTo>
                  <a:pt x="364375" y="6661"/>
                </a:lnTo>
                <a:lnTo>
                  <a:pt x="372922" y="6095"/>
                </a:lnTo>
                <a:lnTo>
                  <a:pt x="382117" y="7240"/>
                </a:lnTo>
                <a:lnTo>
                  <a:pt x="390447" y="10669"/>
                </a:lnTo>
                <a:lnTo>
                  <a:pt x="396488" y="16377"/>
                </a:lnTo>
                <a:lnTo>
                  <a:pt x="398818" y="24358"/>
                </a:lnTo>
                <a:lnTo>
                  <a:pt x="396488" y="32769"/>
                </a:lnTo>
                <a:lnTo>
                  <a:pt x="390447" y="44900"/>
                </a:lnTo>
                <a:lnTo>
                  <a:pt x="382117" y="58184"/>
                </a:lnTo>
                <a:lnTo>
                  <a:pt x="372922" y="70053"/>
                </a:lnTo>
                <a:close/>
              </a:path>
              <a:path w="454025" h="459739">
                <a:moveTo>
                  <a:pt x="427736" y="112661"/>
                </a:moveTo>
                <a:lnTo>
                  <a:pt x="24358" y="112661"/>
                </a:lnTo>
                <a:lnTo>
                  <a:pt x="16052" y="111896"/>
                </a:lnTo>
                <a:lnTo>
                  <a:pt x="8178" y="108842"/>
                </a:lnTo>
                <a:lnTo>
                  <a:pt x="2305" y="102363"/>
                </a:lnTo>
                <a:lnTo>
                  <a:pt x="0" y="91325"/>
                </a:lnTo>
                <a:lnTo>
                  <a:pt x="2948" y="80302"/>
                </a:lnTo>
                <a:lnTo>
                  <a:pt x="9893" y="73845"/>
                </a:lnTo>
                <a:lnTo>
                  <a:pt x="17980" y="70810"/>
                </a:lnTo>
                <a:lnTo>
                  <a:pt x="24358" y="70053"/>
                </a:lnTo>
                <a:lnTo>
                  <a:pt x="427736" y="70053"/>
                </a:lnTo>
                <a:lnTo>
                  <a:pt x="436282" y="71026"/>
                </a:lnTo>
                <a:lnTo>
                  <a:pt x="444684" y="74421"/>
                </a:lnTo>
                <a:lnTo>
                  <a:pt x="451085" y="80950"/>
                </a:lnTo>
                <a:lnTo>
                  <a:pt x="453631" y="91325"/>
                </a:lnTo>
                <a:lnTo>
                  <a:pt x="452153" y="99808"/>
                </a:lnTo>
                <a:lnTo>
                  <a:pt x="447532" y="106570"/>
                </a:lnTo>
                <a:lnTo>
                  <a:pt x="439486" y="111044"/>
                </a:lnTo>
                <a:lnTo>
                  <a:pt x="427736" y="112661"/>
                </a:lnTo>
                <a:close/>
              </a:path>
              <a:path w="454025" h="459739">
                <a:moveTo>
                  <a:pt x="182664" y="153733"/>
                </a:moveTo>
                <a:lnTo>
                  <a:pt x="130924" y="153733"/>
                </a:lnTo>
                <a:lnTo>
                  <a:pt x="127889" y="144104"/>
                </a:lnTo>
                <a:lnTo>
                  <a:pt x="123867" y="132626"/>
                </a:lnTo>
                <a:lnTo>
                  <a:pt x="119567" y="121433"/>
                </a:lnTo>
                <a:lnTo>
                  <a:pt x="115697" y="112661"/>
                </a:lnTo>
                <a:lnTo>
                  <a:pt x="168973" y="112661"/>
                </a:lnTo>
                <a:lnTo>
                  <a:pt x="171307" y="120777"/>
                </a:lnTo>
                <a:lnTo>
                  <a:pt x="175223" y="133183"/>
                </a:lnTo>
                <a:lnTo>
                  <a:pt x="179437" y="145596"/>
                </a:lnTo>
                <a:lnTo>
                  <a:pt x="182664" y="153733"/>
                </a:lnTo>
                <a:close/>
              </a:path>
              <a:path w="454025" h="459739">
                <a:moveTo>
                  <a:pt x="324256" y="153733"/>
                </a:moveTo>
                <a:lnTo>
                  <a:pt x="274002" y="153733"/>
                </a:lnTo>
                <a:lnTo>
                  <a:pt x="278286" y="142608"/>
                </a:lnTo>
                <a:lnTo>
                  <a:pt x="281995" y="130911"/>
                </a:lnTo>
                <a:lnTo>
                  <a:pt x="285130" y="120357"/>
                </a:lnTo>
                <a:lnTo>
                  <a:pt x="287693" y="112661"/>
                </a:lnTo>
                <a:lnTo>
                  <a:pt x="336410" y="112661"/>
                </a:lnTo>
                <a:lnTo>
                  <a:pt x="332784" y="126356"/>
                </a:lnTo>
                <a:lnTo>
                  <a:pt x="330309" y="135488"/>
                </a:lnTo>
                <a:lnTo>
                  <a:pt x="327846" y="143474"/>
                </a:lnTo>
                <a:lnTo>
                  <a:pt x="324256" y="153733"/>
                </a:lnTo>
                <a:close/>
              </a:path>
              <a:path w="454025" h="459739">
                <a:moveTo>
                  <a:pt x="414045" y="193332"/>
                </a:moveTo>
                <a:lnTo>
                  <a:pt x="41084" y="193332"/>
                </a:lnTo>
                <a:lnTo>
                  <a:pt x="33666" y="192806"/>
                </a:lnTo>
                <a:lnTo>
                  <a:pt x="26249" y="190280"/>
                </a:lnTo>
                <a:lnTo>
                  <a:pt x="20544" y="184330"/>
                </a:lnTo>
                <a:lnTo>
                  <a:pt x="18262" y="173532"/>
                </a:lnTo>
                <a:lnTo>
                  <a:pt x="21185" y="162086"/>
                </a:lnTo>
                <a:lnTo>
                  <a:pt x="27959" y="156208"/>
                </a:lnTo>
                <a:lnTo>
                  <a:pt x="35589" y="154042"/>
                </a:lnTo>
                <a:lnTo>
                  <a:pt x="41084" y="153733"/>
                </a:lnTo>
                <a:lnTo>
                  <a:pt x="414045" y="153733"/>
                </a:lnTo>
                <a:lnTo>
                  <a:pt x="419302" y="154042"/>
                </a:lnTo>
                <a:lnTo>
                  <a:pt x="426423" y="156208"/>
                </a:lnTo>
                <a:lnTo>
                  <a:pt x="432688" y="162086"/>
                </a:lnTo>
                <a:lnTo>
                  <a:pt x="435381" y="173532"/>
                </a:lnTo>
                <a:lnTo>
                  <a:pt x="432688" y="184979"/>
                </a:lnTo>
                <a:lnTo>
                  <a:pt x="426423" y="190857"/>
                </a:lnTo>
                <a:lnTo>
                  <a:pt x="419302" y="193022"/>
                </a:lnTo>
                <a:lnTo>
                  <a:pt x="414045" y="193332"/>
                </a:lnTo>
                <a:close/>
              </a:path>
              <a:path w="454025" h="459739">
                <a:moveTo>
                  <a:pt x="252666" y="220713"/>
                </a:moveTo>
                <a:lnTo>
                  <a:pt x="202463" y="220713"/>
                </a:lnTo>
                <a:lnTo>
                  <a:pt x="202463" y="193332"/>
                </a:lnTo>
                <a:lnTo>
                  <a:pt x="252666" y="193332"/>
                </a:lnTo>
                <a:lnTo>
                  <a:pt x="252666" y="220713"/>
                </a:lnTo>
                <a:close/>
              </a:path>
              <a:path w="454025" h="459739">
                <a:moveTo>
                  <a:pt x="400354" y="257276"/>
                </a:moveTo>
                <a:lnTo>
                  <a:pt x="54775" y="257276"/>
                </a:lnTo>
                <a:lnTo>
                  <a:pt x="47597" y="256775"/>
                </a:lnTo>
                <a:lnTo>
                  <a:pt x="40708" y="254417"/>
                </a:lnTo>
                <a:lnTo>
                  <a:pt x="35531" y="248923"/>
                </a:lnTo>
                <a:lnTo>
                  <a:pt x="33489" y="239013"/>
                </a:lnTo>
                <a:lnTo>
                  <a:pt x="35747" y="229082"/>
                </a:lnTo>
                <a:lnTo>
                  <a:pt x="41284" y="223577"/>
                </a:lnTo>
                <a:lnTo>
                  <a:pt x="48245" y="221215"/>
                </a:lnTo>
                <a:lnTo>
                  <a:pt x="54775" y="220713"/>
                </a:lnTo>
                <a:lnTo>
                  <a:pt x="400354" y="220713"/>
                </a:lnTo>
                <a:lnTo>
                  <a:pt x="406879" y="221215"/>
                </a:lnTo>
                <a:lnTo>
                  <a:pt x="413840" y="223577"/>
                </a:lnTo>
                <a:lnTo>
                  <a:pt x="419380" y="229082"/>
                </a:lnTo>
                <a:lnTo>
                  <a:pt x="421640" y="239013"/>
                </a:lnTo>
                <a:lnTo>
                  <a:pt x="419171" y="249572"/>
                </a:lnTo>
                <a:lnTo>
                  <a:pt x="413283" y="254993"/>
                </a:lnTo>
                <a:lnTo>
                  <a:pt x="406252" y="256991"/>
                </a:lnTo>
                <a:lnTo>
                  <a:pt x="400354" y="257276"/>
                </a:lnTo>
                <a:close/>
              </a:path>
              <a:path w="454025" h="459739">
                <a:moveTo>
                  <a:pt x="252666" y="286194"/>
                </a:moveTo>
                <a:lnTo>
                  <a:pt x="202463" y="286194"/>
                </a:lnTo>
                <a:lnTo>
                  <a:pt x="202463" y="257276"/>
                </a:lnTo>
                <a:lnTo>
                  <a:pt x="252666" y="257276"/>
                </a:lnTo>
                <a:lnTo>
                  <a:pt x="252666" y="286194"/>
                </a:lnTo>
                <a:close/>
              </a:path>
              <a:path w="454025" h="459739">
                <a:moveTo>
                  <a:pt x="427736" y="327266"/>
                </a:moveTo>
                <a:lnTo>
                  <a:pt x="24358" y="327266"/>
                </a:lnTo>
                <a:lnTo>
                  <a:pt x="16052" y="326508"/>
                </a:lnTo>
                <a:lnTo>
                  <a:pt x="8178" y="323473"/>
                </a:lnTo>
                <a:lnTo>
                  <a:pt x="2305" y="317016"/>
                </a:lnTo>
                <a:lnTo>
                  <a:pt x="0" y="305993"/>
                </a:lnTo>
                <a:lnTo>
                  <a:pt x="3373" y="294547"/>
                </a:lnTo>
                <a:lnTo>
                  <a:pt x="11026" y="288669"/>
                </a:lnTo>
                <a:lnTo>
                  <a:pt x="19255" y="286503"/>
                </a:lnTo>
                <a:lnTo>
                  <a:pt x="24358" y="286194"/>
                </a:lnTo>
                <a:lnTo>
                  <a:pt x="427736" y="286194"/>
                </a:lnTo>
                <a:lnTo>
                  <a:pt x="436930" y="286928"/>
                </a:lnTo>
                <a:lnTo>
                  <a:pt x="445260" y="289802"/>
                </a:lnTo>
                <a:lnTo>
                  <a:pt x="451301" y="295822"/>
                </a:lnTo>
                <a:lnTo>
                  <a:pt x="453631" y="305993"/>
                </a:lnTo>
                <a:lnTo>
                  <a:pt x="450226" y="318291"/>
                </a:lnTo>
                <a:lnTo>
                  <a:pt x="442393" y="324607"/>
                </a:lnTo>
                <a:lnTo>
                  <a:pt x="433705" y="326933"/>
                </a:lnTo>
                <a:lnTo>
                  <a:pt x="427736" y="327266"/>
                </a:lnTo>
                <a:close/>
              </a:path>
              <a:path w="454025" h="459739">
                <a:moveTo>
                  <a:pt x="31953" y="446036"/>
                </a:moveTo>
                <a:lnTo>
                  <a:pt x="20034" y="442584"/>
                </a:lnTo>
                <a:lnTo>
                  <a:pt x="13117" y="434420"/>
                </a:lnTo>
                <a:lnTo>
                  <a:pt x="9912" y="424835"/>
                </a:lnTo>
                <a:lnTo>
                  <a:pt x="9131" y="417118"/>
                </a:lnTo>
                <a:lnTo>
                  <a:pt x="10222" y="408773"/>
                </a:lnTo>
                <a:lnTo>
                  <a:pt x="15592" y="402845"/>
                </a:lnTo>
                <a:lnTo>
                  <a:pt x="28387" y="397196"/>
                </a:lnTo>
                <a:lnTo>
                  <a:pt x="75440" y="381865"/>
                </a:lnTo>
                <a:lnTo>
                  <a:pt x="103124" y="370478"/>
                </a:lnTo>
                <a:lnTo>
                  <a:pt x="134798" y="353089"/>
                </a:lnTo>
                <a:lnTo>
                  <a:pt x="170459" y="327266"/>
                </a:lnTo>
                <a:lnTo>
                  <a:pt x="286156" y="327266"/>
                </a:lnTo>
                <a:lnTo>
                  <a:pt x="317937" y="350063"/>
                </a:lnTo>
                <a:lnTo>
                  <a:pt x="318069" y="350138"/>
                </a:lnTo>
                <a:lnTo>
                  <a:pt x="202463" y="350138"/>
                </a:lnTo>
                <a:lnTo>
                  <a:pt x="147767" y="395303"/>
                </a:lnTo>
                <a:lnTo>
                  <a:pt x="94938" y="424915"/>
                </a:lnTo>
                <a:lnTo>
                  <a:pt x="53244" y="441112"/>
                </a:lnTo>
                <a:lnTo>
                  <a:pt x="31953" y="446036"/>
                </a:lnTo>
                <a:close/>
              </a:path>
              <a:path w="454025" h="459739">
                <a:moveTo>
                  <a:pt x="225285" y="459727"/>
                </a:moveTo>
                <a:lnTo>
                  <a:pt x="202463" y="350138"/>
                </a:lnTo>
                <a:lnTo>
                  <a:pt x="252666" y="350138"/>
                </a:lnTo>
                <a:lnTo>
                  <a:pt x="252591" y="434420"/>
                </a:lnTo>
                <a:lnTo>
                  <a:pt x="225285" y="459727"/>
                </a:lnTo>
                <a:close/>
              </a:path>
              <a:path w="454025" h="459739">
                <a:moveTo>
                  <a:pt x="421640" y="446036"/>
                </a:moveTo>
                <a:lnTo>
                  <a:pt x="404031" y="441971"/>
                </a:lnTo>
                <a:lnTo>
                  <a:pt x="365147" y="427205"/>
                </a:lnTo>
                <a:lnTo>
                  <a:pt x="312265" y="397880"/>
                </a:lnTo>
                <a:lnTo>
                  <a:pt x="252666" y="350138"/>
                </a:lnTo>
                <a:lnTo>
                  <a:pt x="318069" y="350138"/>
                </a:lnTo>
                <a:lnTo>
                  <a:pt x="347437" y="366866"/>
                </a:lnTo>
                <a:lnTo>
                  <a:pt x="375217" y="379099"/>
                </a:lnTo>
                <a:lnTo>
                  <a:pt x="426329" y="396564"/>
                </a:lnTo>
                <a:lnTo>
                  <a:pt x="440108" y="402658"/>
                </a:lnTo>
                <a:lnTo>
                  <a:pt x="446178" y="408749"/>
                </a:lnTo>
                <a:lnTo>
                  <a:pt x="447535" y="417118"/>
                </a:lnTo>
                <a:lnTo>
                  <a:pt x="446062" y="426137"/>
                </a:lnTo>
                <a:lnTo>
                  <a:pt x="441450" y="435578"/>
                </a:lnTo>
                <a:lnTo>
                  <a:pt x="433406" y="443018"/>
                </a:lnTo>
                <a:lnTo>
                  <a:pt x="421640" y="446036"/>
                </a:lnTo>
                <a:close/>
              </a:path>
            </a:pathLst>
          </a:custGeom>
          <a:solidFill>
            <a:srgbClr val="FFFFFF"/>
          </a:solidFill>
        </p:spPr>
        <p:txBody>
          <a:bodyPr wrap="square" lIns="0" tIns="0" rIns="0" bIns="0" rtlCol="0"/>
          <a:lstStyle/>
          <a:p>
            <a:endParaRPr/>
          </a:p>
        </p:txBody>
      </p:sp>
      <p:sp>
        <p:nvSpPr>
          <p:cNvPr id="14" name="object 14"/>
          <p:cNvSpPr/>
          <p:nvPr/>
        </p:nvSpPr>
        <p:spPr>
          <a:xfrm>
            <a:off x="4994528" y="2421432"/>
            <a:ext cx="458470" cy="457200"/>
          </a:xfrm>
          <a:custGeom>
            <a:avLst/>
            <a:gdLst/>
            <a:ahLst/>
            <a:cxnLst/>
            <a:rect l="l" t="t" r="r" b="b"/>
            <a:pathLst>
              <a:path w="458470" h="457200">
                <a:moveTo>
                  <a:pt x="254241" y="33489"/>
                </a:moveTo>
                <a:lnTo>
                  <a:pt x="202450" y="33489"/>
                </a:lnTo>
                <a:lnTo>
                  <a:pt x="202450" y="19799"/>
                </a:lnTo>
                <a:lnTo>
                  <a:pt x="203904" y="11556"/>
                </a:lnTo>
                <a:lnTo>
                  <a:pt x="208357" y="5322"/>
                </a:lnTo>
                <a:lnTo>
                  <a:pt x="215947" y="1377"/>
                </a:lnTo>
                <a:lnTo>
                  <a:pt x="226809" y="0"/>
                </a:lnTo>
                <a:lnTo>
                  <a:pt x="238816" y="950"/>
                </a:lnTo>
                <a:lnTo>
                  <a:pt x="247388" y="4184"/>
                </a:lnTo>
                <a:lnTo>
                  <a:pt x="252528" y="10276"/>
                </a:lnTo>
                <a:lnTo>
                  <a:pt x="254241" y="19799"/>
                </a:lnTo>
                <a:lnTo>
                  <a:pt x="254241" y="33489"/>
                </a:lnTo>
                <a:close/>
              </a:path>
              <a:path w="458470" h="457200">
                <a:moveTo>
                  <a:pt x="48704" y="136969"/>
                </a:moveTo>
                <a:lnTo>
                  <a:pt x="38049" y="136969"/>
                </a:lnTo>
                <a:lnTo>
                  <a:pt x="25437" y="135522"/>
                </a:lnTo>
                <a:lnTo>
                  <a:pt x="16946" y="131081"/>
                </a:lnTo>
                <a:lnTo>
                  <a:pt x="12158" y="123494"/>
                </a:lnTo>
                <a:lnTo>
                  <a:pt x="10655" y="112610"/>
                </a:lnTo>
                <a:lnTo>
                  <a:pt x="10655" y="89789"/>
                </a:lnTo>
                <a:lnTo>
                  <a:pt x="13035" y="62368"/>
                </a:lnTo>
                <a:lnTo>
                  <a:pt x="21694" y="45085"/>
                </a:lnTo>
                <a:lnTo>
                  <a:pt x="38912" y="36078"/>
                </a:lnTo>
                <a:lnTo>
                  <a:pt x="66967" y="33489"/>
                </a:lnTo>
                <a:lnTo>
                  <a:pt x="392747" y="33489"/>
                </a:lnTo>
                <a:lnTo>
                  <a:pt x="419943" y="35869"/>
                </a:lnTo>
                <a:lnTo>
                  <a:pt x="436719" y="44527"/>
                </a:lnTo>
                <a:lnTo>
                  <a:pt x="445216" y="61741"/>
                </a:lnTo>
                <a:lnTo>
                  <a:pt x="446168" y="73075"/>
                </a:lnTo>
                <a:lnTo>
                  <a:pt x="68503" y="73075"/>
                </a:lnTo>
                <a:lnTo>
                  <a:pt x="60909" y="77635"/>
                </a:lnTo>
                <a:lnTo>
                  <a:pt x="60909" y="111125"/>
                </a:lnTo>
                <a:lnTo>
                  <a:pt x="447573" y="111125"/>
                </a:lnTo>
                <a:lnTo>
                  <a:pt x="447573" y="112610"/>
                </a:lnTo>
                <a:lnTo>
                  <a:pt x="446976" y="120290"/>
                </a:lnTo>
                <a:lnTo>
                  <a:pt x="444668" y="126352"/>
                </a:lnTo>
                <a:lnTo>
                  <a:pt x="59372" y="126352"/>
                </a:lnTo>
                <a:lnTo>
                  <a:pt x="54813" y="132410"/>
                </a:lnTo>
                <a:lnTo>
                  <a:pt x="48704" y="136969"/>
                </a:lnTo>
                <a:close/>
              </a:path>
              <a:path w="458470" h="457200">
                <a:moveTo>
                  <a:pt x="216192" y="103479"/>
                </a:moveTo>
                <a:lnTo>
                  <a:pt x="156806" y="103479"/>
                </a:lnTo>
                <a:lnTo>
                  <a:pt x="160719" y="98184"/>
                </a:lnTo>
                <a:lnTo>
                  <a:pt x="166495" y="90749"/>
                </a:lnTo>
                <a:lnTo>
                  <a:pt x="171992" y="83593"/>
                </a:lnTo>
                <a:lnTo>
                  <a:pt x="175069" y="79133"/>
                </a:lnTo>
                <a:lnTo>
                  <a:pt x="182702" y="74561"/>
                </a:lnTo>
                <a:lnTo>
                  <a:pt x="190296" y="73075"/>
                </a:lnTo>
                <a:lnTo>
                  <a:pt x="197891" y="73075"/>
                </a:lnTo>
                <a:lnTo>
                  <a:pt x="204509" y="73761"/>
                </a:lnTo>
                <a:lnTo>
                  <a:pt x="213125" y="76298"/>
                </a:lnTo>
                <a:lnTo>
                  <a:pt x="220597" y="81401"/>
                </a:lnTo>
                <a:lnTo>
                  <a:pt x="223786" y="89789"/>
                </a:lnTo>
                <a:lnTo>
                  <a:pt x="223786" y="94361"/>
                </a:lnTo>
                <a:lnTo>
                  <a:pt x="220751" y="98920"/>
                </a:lnTo>
                <a:lnTo>
                  <a:pt x="216192" y="103479"/>
                </a:lnTo>
                <a:close/>
              </a:path>
              <a:path w="458470" h="457200">
                <a:moveTo>
                  <a:pt x="447573" y="111125"/>
                </a:moveTo>
                <a:lnTo>
                  <a:pt x="395782" y="111125"/>
                </a:lnTo>
                <a:lnTo>
                  <a:pt x="395782" y="79133"/>
                </a:lnTo>
                <a:lnTo>
                  <a:pt x="391210" y="73075"/>
                </a:lnTo>
                <a:lnTo>
                  <a:pt x="446168" y="73075"/>
                </a:lnTo>
                <a:lnTo>
                  <a:pt x="447573" y="89789"/>
                </a:lnTo>
                <a:lnTo>
                  <a:pt x="447573" y="111125"/>
                </a:lnTo>
                <a:close/>
              </a:path>
              <a:path w="458470" h="457200">
                <a:moveTo>
                  <a:pt x="395782" y="111125"/>
                </a:moveTo>
                <a:lnTo>
                  <a:pt x="60909" y="111125"/>
                </a:lnTo>
                <a:lnTo>
                  <a:pt x="66967" y="103479"/>
                </a:lnTo>
                <a:lnTo>
                  <a:pt x="385165" y="103479"/>
                </a:lnTo>
                <a:lnTo>
                  <a:pt x="391210" y="105029"/>
                </a:lnTo>
                <a:lnTo>
                  <a:pt x="395782" y="111125"/>
                </a:lnTo>
                <a:close/>
              </a:path>
              <a:path w="458470" h="457200">
                <a:moveTo>
                  <a:pt x="377520" y="141541"/>
                </a:moveTo>
                <a:lnTo>
                  <a:pt x="80708" y="141541"/>
                </a:lnTo>
                <a:lnTo>
                  <a:pt x="75667" y="141304"/>
                </a:lnTo>
                <a:lnTo>
                  <a:pt x="68907" y="139642"/>
                </a:lnTo>
                <a:lnTo>
                  <a:pt x="62713" y="135133"/>
                </a:lnTo>
                <a:lnTo>
                  <a:pt x="59372" y="126352"/>
                </a:lnTo>
                <a:lnTo>
                  <a:pt x="398856" y="126352"/>
                </a:lnTo>
                <a:lnTo>
                  <a:pt x="395084" y="135133"/>
                </a:lnTo>
                <a:lnTo>
                  <a:pt x="389326" y="139642"/>
                </a:lnTo>
                <a:lnTo>
                  <a:pt x="382998" y="141304"/>
                </a:lnTo>
                <a:lnTo>
                  <a:pt x="377520" y="141541"/>
                </a:lnTo>
                <a:close/>
              </a:path>
              <a:path w="458470" h="457200">
                <a:moveTo>
                  <a:pt x="423214" y="136969"/>
                </a:moveTo>
                <a:lnTo>
                  <a:pt x="412756" y="136162"/>
                </a:lnTo>
                <a:lnTo>
                  <a:pt x="405877" y="133932"/>
                </a:lnTo>
                <a:lnTo>
                  <a:pt x="401578" y="130566"/>
                </a:lnTo>
                <a:lnTo>
                  <a:pt x="398856" y="126352"/>
                </a:lnTo>
                <a:lnTo>
                  <a:pt x="444668" y="126352"/>
                </a:lnTo>
                <a:lnTo>
                  <a:pt x="443952" y="128233"/>
                </a:lnTo>
                <a:lnTo>
                  <a:pt x="436648" y="134454"/>
                </a:lnTo>
                <a:lnTo>
                  <a:pt x="423214" y="136969"/>
                </a:lnTo>
                <a:close/>
              </a:path>
              <a:path w="458470" h="457200">
                <a:moveTo>
                  <a:pt x="53276" y="263321"/>
                </a:moveTo>
                <a:lnTo>
                  <a:pt x="46034" y="263012"/>
                </a:lnTo>
                <a:lnTo>
                  <a:pt x="37506" y="260848"/>
                </a:lnTo>
                <a:lnTo>
                  <a:pt x="30402" y="254974"/>
                </a:lnTo>
                <a:lnTo>
                  <a:pt x="27432" y="243535"/>
                </a:lnTo>
                <a:lnTo>
                  <a:pt x="29785" y="232737"/>
                </a:lnTo>
                <a:lnTo>
                  <a:pt x="35988" y="226787"/>
                </a:lnTo>
                <a:lnTo>
                  <a:pt x="44759" y="224261"/>
                </a:lnTo>
                <a:lnTo>
                  <a:pt x="54813" y="223735"/>
                </a:lnTo>
                <a:lnTo>
                  <a:pt x="90405" y="221349"/>
                </a:lnTo>
                <a:lnTo>
                  <a:pt x="127125" y="218246"/>
                </a:lnTo>
                <a:lnTo>
                  <a:pt x="162699" y="213709"/>
                </a:lnTo>
                <a:lnTo>
                  <a:pt x="194856" y="207022"/>
                </a:lnTo>
                <a:lnTo>
                  <a:pt x="179618" y="203793"/>
                </a:lnTo>
                <a:lnTo>
                  <a:pt x="135989" y="195024"/>
                </a:lnTo>
                <a:lnTo>
                  <a:pt x="123317" y="191795"/>
                </a:lnTo>
                <a:lnTo>
                  <a:pt x="116378" y="189529"/>
                </a:lnTo>
                <a:lnTo>
                  <a:pt x="110004" y="185127"/>
                </a:lnTo>
                <a:lnTo>
                  <a:pt x="105339" y="178725"/>
                </a:lnTo>
                <a:lnTo>
                  <a:pt x="103530" y="170459"/>
                </a:lnTo>
                <a:lnTo>
                  <a:pt x="104907" y="164021"/>
                </a:lnTo>
                <a:lnTo>
                  <a:pt x="108851" y="157729"/>
                </a:lnTo>
                <a:lnTo>
                  <a:pt x="115081" y="150572"/>
                </a:lnTo>
                <a:lnTo>
                  <a:pt x="123317" y="141541"/>
                </a:lnTo>
                <a:lnTo>
                  <a:pt x="184188" y="141541"/>
                </a:lnTo>
                <a:lnTo>
                  <a:pt x="182702" y="144614"/>
                </a:lnTo>
                <a:lnTo>
                  <a:pt x="172034" y="153746"/>
                </a:lnTo>
                <a:lnTo>
                  <a:pt x="170497" y="156768"/>
                </a:lnTo>
                <a:lnTo>
                  <a:pt x="164401" y="162864"/>
                </a:lnTo>
                <a:lnTo>
                  <a:pt x="164401" y="170459"/>
                </a:lnTo>
                <a:lnTo>
                  <a:pt x="168960" y="170459"/>
                </a:lnTo>
                <a:lnTo>
                  <a:pt x="173532" y="171996"/>
                </a:lnTo>
                <a:lnTo>
                  <a:pt x="251167" y="182664"/>
                </a:lnTo>
                <a:lnTo>
                  <a:pt x="321103" y="182664"/>
                </a:lnTo>
                <a:lnTo>
                  <a:pt x="320476" y="183305"/>
                </a:lnTo>
                <a:lnTo>
                  <a:pt x="307517" y="194818"/>
                </a:lnTo>
                <a:lnTo>
                  <a:pt x="342152" y="203802"/>
                </a:lnTo>
                <a:lnTo>
                  <a:pt x="367645" y="210627"/>
                </a:lnTo>
                <a:lnTo>
                  <a:pt x="386281" y="216022"/>
                </a:lnTo>
                <a:lnTo>
                  <a:pt x="400342" y="220713"/>
                </a:lnTo>
                <a:lnTo>
                  <a:pt x="407447" y="223735"/>
                </a:lnTo>
                <a:lnTo>
                  <a:pt x="263372" y="223735"/>
                </a:lnTo>
                <a:lnTo>
                  <a:pt x="239530" y="234037"/>
                </a:lnTo>
                <a:lnTo>
                  <a:pt x="188450" y="248358"/>
                </a:lnTo>
                <a:lnTo>
                  <a:pt x="124376" y="258199"/>
                </a:lnTo>
                <a:lnTo>
                  <a:pt x="66133" y="262946"/>
                </a:lnTo>
                <a:lnTo>
                  <a:pt x="53276" y="263321"/>
                </a:lnTo>
                <a:close/>
              </a:path>
              <a:path w="458470" h="457200">
                <a:moveTo>
                  <a:pt x="321103" y="182664"/>
                </a:moveTo>
                <a:lnTo>
                  <a:pt x="251167" y="182664"/>
                </a:lnTo>
                <a:lnTo>
                  <a:pt x="259671" y="178178"/>
                </a:lnTo>
                <a:lnTo>
                  <a:pt x="272308" y="169541"/>
                </a:lnTo>
                <a:lnTo>
                  <a:pt x="286938" y="157185"/>
                </a:lnTo>
                <a:lnTo>
                  <a:pt x="301421" y="141541"/>
                </a:lnTo>
                <a:lnTo>
                  <a:pt x="356235" y="141541"/>
                </a:lnTo>
                <a:lnTo>
                  <a:pt x="344118" y="157375"/>
                </a:lnTo>
                <a:lnTo>
                  <a:pt x="332438" y="171061"/>
                </a:lnTo>
                <a:lnTo>
                  <a:pt x="321103" y="182664"/>
                </a:lnTo>
                <a:close/>
              </a:path>
              <a:path w="458470" h="457200">
                <a:moveTo>
                  <a:pt x="394284" y="264871"/>
                </a:moveTo>
                <a:lnTo>
                  <a:pt x="385165" y="264871"/>
                </a:lnTo>
                <a:lnTo>
                  <a:pt x="374497" y="260299"/>
                </a:lnTo>
                <a:lnTo>
                  <a:pt x="353917" y="252875"/>
                </a:lnTo>
                <a:lnTo>
                  <a:pt x="328626" y="244303"/>
                </a:lnTo>
                <a:lnTo>
                  <a:pt x="298489" y="234588"/>
                </a:lnTo>
                <a:lnTo>
                  <a:pt x="263372" y="223735"/>
                </a:lnTo>
                <a:lnTo>
                  <a:pt x="407447" y="223735"/>
                </a:lnTo>
                <a:lnTo>
                  <a:pt x="409625" y="224662"/>
                </a:lnTo>
                <a:lnTo>
                  <a:pt x="415202" y="229474"/>
                </a:lnTo>
                <a:lnTo>
                  <a:pt x="417924" y="234856"/>
                </a:lnTo>
                <a:lnTo>
                  <a:pt x="418642" y="240512"/>
                </a:lnTo>
                <a:lnTo>
                  <a:pt x="417830" y="246890"/>
                </a:lnTo>
                <a:lnTo>
                  <a:pt x="414445" y="254977"/>
                </a:lnTo>
                <a:lnTo>
                  <a:pt x="407069" y="261922"/>
                </a:lnTo>
                <a:lnTo>
                  <a:pt x="394284" y="264871"/>
                </a:lnTo>
                <a:close/>
              </a:path>
              <a:path w="458470" h="457200">
                <a:moveTo>
                  <a:pt x="252704" y="278561"/>
                </a:moveTo>
                <a:lnTo>
                  <a:pt x="202450" y="278561"/>
                </a:lnTo>
                <a:lnTo>
                  <a:pt x="202528" y="262946"/>
                </a:lnTo>
                <a:lnTo>
                  <a:pt x="204099" y="255342"/>
                </a:lnTo>
                <a:lnTo>
                  <a:pt x="208753" y="249639"/>
                </a:lnTo>
                <a:lnTo>
                  <a:pt x="215973" y="246214"/>
                </a:lnTo>
                <a:lnTo>
                  <a:pt x="225323" y="245071"/>
                </a:lnTo>
                <a:lnTo>
                  <a:pt x="236025" y="245573"/>
                </a:lnTo>
                <a:lnTo>
                  <a:pt x="244724" y="247929"/>
                </a:lnTo>
                <a:lnTo>
                  <a:pt x="250567" y="253419"/>
                </a:lnTo>
                <a:lnTo>
                  <a:pt x="252623" y="262946"/>
                </a:lnTo>
                <a:lnTo>
                  <a:pt x="252704" y="278561"/>
                </a:lnTo>
                <a:close/>
              </a:path>
              <a:path w="458470" h="457200">
                <a:moveTo>
                  <a:pt x="435368" y="319684"/>
                </a:moveTo>
                <a:lnTo>
                  <a:pt x="21323" y="319684"/>
                </a:lnTo>
                <a:lnTo>
                  <a:pt x="14771" y="319158"/>
                </a:lnTo>
                <a:lnTo>
                  <a:pt x="7799" y="316633"/>
                </a:lnTo>
                <a:lnTo>
                  <a:pt x="2258" y="310683"/>
                </a:lnTo>
                <a:lnTo>
                  <a:pt x="0" y="299885"/>
                </a:lnTo>
                <a:lnTo>
                  <a:pt x="1831" y="289481"/>
                </a:lnTo>
                <a:lnTo>
                  <a:pt x="6661" y="282936"/>
                </a:lnTo>
                <a:lnTo>
                  <a:pt x="13490" y="279536"/>
                </a:lnTo>
                <a:lnTo>
                  <a:pt x="21323" y="278561"/>
                </a:lnTo>
                <a:lnTo>
                  <a:pt x="435368" y="278561"/>
                </a:lnTo>
                <a:lnTo>
                  <a:pt x="442154" y="279320"/>
                </a:lnTo>
                <a:lnTo>
                  <a:pt x="449641" y="282360"/>
                </a:lnTo>
                <a:lnTo>
                  <a:pt x="455698" y="288832"/>
                </a:lnTo>
                <a:lnTo>
                  <a:pt x="458190" y="299885"/>
                </a:lnTo>
                <a:lnTo>
                  <a:pt x="456124" y="310034"/>
                </a:lnTo>
                <a:lnTo>
                  <a:pt x="450780" y="316056"/>
                </a:lnTo>
                <a:lnTo>
                  <a:pt x="443435" y="318942"/>
                </a:lnTo>
                <a:lnTo>
                  <a:pt x="435368" y="319684"/>
                </a:lnTo>
                <a:close/>
              </a:path>
              <a:path w="458470" h="457200">
                <a:moveTo>
                  <a:pt x="27432" y="442963"/>
                </a:moveTo>
                <a:lnTo>
                  <a:pt x="17196" y="440370"/>
                </a:lnTo>
                <a:lnTo>
                  <a:pt x="9537" y="433638"/>
                </a:lnTo>
                <a:lnTo>
                  <a:pt x="4736" y="424339"/>
                </a:lnTo>
                <a:lnTo>
                  <a:pt x="3073" y="414045"/>
                </a:lnTo>
                <a:lnTo>
                  <a:pt x="4875" y="404714"/>
                </a:lnTo>
                <a:lnTo>
                  <a:pt x="9528" y="398814"/>
                </a:lnTo>
                <a:lnTo>
                  <a:pt x="15900" y="395196"/>
                </a:lnTo>
                <a:lnTo>
                  <a:pt x="22860" y="392709"/>
                </a:lnTo>
                <a:lnTo>
                  <a:pt x="52239" y="383238"/>
                </a:lnTo>
                <a:lnTo>
                  <a:pt x="86767" y="369331"/>
                </a:lnTo>
                <a:lnTo>
                  <a:pt x="124728" y="348857"/>
                </a:lnTo>
                <a:lnTo>
                  <a:pt x="164401" y="319684"/>
                </a:lnTo>
                <a:lnTo>
                  <a:pt x="292290" y="319684"/>
                </a:lnTo>
                <a:lnTo>
                  <a:pt x="326416" y="344043"/>
                </a:lnTo>
                <a:lnTo>
                  <a:pt x="252704" y="344043"/>
                </a:lnTo>
                <a:lnTo>
                  <a:pt x="252704" y="345528"/>
                </a:lnTo>
                <a:lnTo>
                  <a:pt x="202450" y="345528"/>
                </a:lnTo>
                <a:lnTo>
                  <a:pt x="144022" y="392878"/>
                </a:lnTo>
                <a:lnTo>
                  <a:pt x="90385" y="422783"/>
                </a:lnTo>
                <a:lnTo>
                  <a:pt x="48988" y="438440"/>
                </a:lnTo>
                <a:lnTo>
                  <a:pt x="27432" y="442963"/>
                </a:lnTo>
                <a:close/>
              </a:path>
              <a:path w="458470" h="457200">
                <a:moveTo>
                  <a:pt x="429260" y="442963"/>
                </a:moveTo>
                <a:lnTo>
                  <a:pt x="408327" y="438633"/>
                </a:lnTo>
                <a:lnTo>
                  <a:pt x="366690" y="423173"/>
                </a:lnTo>
                <a:lnTo>
                  <a:pt x="312172" y="392857"/>
                </a:lnTo>
                <a:lnTo>
                  <a:pt x="252704" y="344043"/>
                </a:lnTo>
                <a:lnTo>
                  <a:pt x="326416" y="344043"/>
                </a:lnTo>
                <a:lnTo>
                  <a:pt x="333454" y="349066"/>
                </a:lnTo>
                <a:lnTo>
                  <a:pt x="372778" y="369889"/>
                </a:lnTo>
                <a:lnTo>
                  <a:pt x="407256" y="383865"/>
                </a:lnTo>
                <a:lnTo>
                  <a:pt x="434396" y="392878"/>
                </a:lnTo>
                <a:lnTo>
                  <a:pt x="441445" y="395196"/>
                </a:lnTo>
                <a:lnTo>
                  <a:pt x="447732" y="398814"/>
                </a:lnTo>
                <a:lnTo>
                  <a:pt x="452027" y="404714"/>
                </a:lnTo>
                <a:lnTo>
                  <a:pt x="453618" y="414045"/>
                </a:lnTo>
                <a:lnTo>
                  <a:pt x="452387" y="423712"/>
                </a:lnTo>
                <a:lnTo>
                  <a:pt x="448306" y="433081"/>
                </a:lnTo>
                <a:lnTo>
                  <a:pt x="440791" y="440161"/>
                </a:lnTo>
                <a:lnTo>
                  <a:pt x="429260" y="442963"/>
                </a:lnTo>
                <a:close/>
              </a:path>
              <a:path w="458470" h="457200">
                <a:moveTo>
                  <a:pt x="229882" y="456653"/>
                </a:moveTo>
                <a:lnTo>
                  <a:pt x="217243" y="454941"/>
                </a:lnTo>
                <a:lnTo>
                  <a:pt x="208741" y="449807"/>
                </a:lnTo>
                <a:lnTo>
                  <a:pt x="203952" y="441250"/>
                </a:lnTo>
                <a:lnTo>
                  <a:pt x="202450" y="429272"/>
                </a:lnTo>
                <a:lnTo>
                  <a:pt x="202450" y="345528"/>
                </a:lnTo>
                <a:lnTo>
                  <a:pt x="252704" y="345528"/>
                </a:lnTo>
                <a:lnTo>
                  <a:pt x="252704" y="429272"/>
                </a:lnTo>
                <a:lnTo>
                  <a:pt x="252348" y="436122"/>
                </a:lnTo>
                <a:lnTo>
                  <a:pt x="249851" y="445249"/>
                </a:lnTo>
                <a:lnTo>
                  <a:pt x="243076" y="453232"/>
                </a:lnTo>
                <a:lnTo>
                  <a:pt x="229882" y="456653"/>
                </a:lnTo>
                <a:close/>
              </a:path>
            </a:pathLst>
          </a:custGeom>
          <a:solidFill>
            <a:srgbClr val="FFFFFF"/>
          </a:solidFill>
        </p:spPr>
        <p:txBody>
          <a:bodyPr wrap="square" lIns="0" tIns="0" rIns="0" bIns="0" rtlCol="0"/>
          <a:lstStyle/>
          <a:p>
            <a:endParaRPr/>
          </a:p>
        </p:txBody>
      </p:sp>
      <p:grpSp>
        <p:nvGrpSpPr>
          <p:cNvPr id="15" name="object 15"/>
          <p:cNvGrpSpPr/>
          <p:nvPr/>
        </p:nvGrpSpPr>
        <p:grpSpPr>
          <a:xfrm>
            <a:off x="1444625" y="4790084"/>
            <a:ext cx="878840" cy="213360"/>
            <a:chOff x="1444625" y="4790084"/>
            <a:chExt cx="878840" cy="213360"/>
          </a:xfrm>
        </p:grpSpPr>
        <p:pic>
          <p:nvPicPr>
            <p:cNvPr id="16" name="object 16"/>
            <p:cNvPicPr/>
            <p:nvPr/>
          </p:nvPicPr>
          <p:blipFill>
            <a:blip r:embed="rId5" cstate="print"/>
            <a:stretch>
              <a:fillRect/>
            </a:stretch>
          </p:blipFill>
          <p:spPr>
            <a:xfrm>
              <a:off x="1444625" y="4808334"/>
              <a:ext cx="194868" cy="187236"/>
            </a:xfrm>
            <a:prstGeom prst="rect">
              <a:avLst/>
            </a:prstGeom>
          </p:spPr>
        </p:pic>
        <p:sp>
          <p:nvSpPr>
            <p:cNvPr id="17" name="object 17"/>
            <p:cNvSpPr/>
            <p:nvPr/>
          </p:nvSpPr>
          <p:spPr>
            <a:xfrm>
              <a:off x="1666875" y="4884419"/>
              <a:ext cx="201295" cy="25400"/>
            </a:xfrm>
            <a:custGeom>
              <a:avLst/>
              <a:gdLst/>
              <a:ahLst/>
              <a:cxnLst/>
              <a:rect l="l" t="t" r="r" b="b"/>
              <a:pathLst>
                <a:path w="201294" h="25400">
                  <a:moveTo>
                    <a:pt x="200914" y="0"/>
                  </a:moveTo>
                  <a:lnTo>
                    <a:pt x="0" y="0"/>
                  </a:lnTo>
                  <a:lnTo>
                    <a:pt x="0" y="24130"/>
                  </a:lnTo>
                  <a:lnTo>
                    <a:pt x="0" y="25400"/>
                  </a:lnTo>
                  <a:lnTo>
                    <a:pt x="198640" y="25400"/>
                  </a:lnTo>
                  <a:lnTo>
                    <a:pt x="198640" y="24130"/>
                  </a:lnTo>
                  <a:lnTo>
                    <a:pt x="200914" y="24130"/>
                  </a:lnTo>
                  <a:lnTo>
                    <a:pt x="200914" y="0"/>
                  </a:lnTo>
                  <a:close/>
                </a:path>
              </a:pathLst>
            </a:custGeom>
            <a:solidFill>
              <a:srgbClr val="FFFFFF"/>
            </a:solidFill>
          </p:spPr>
          <p:txBody>
            <a:bodyPr wrap="square" lIns="0" tIns="0" rIns="0" bIns="0" rtlCol="0"/>
            <a:lstStyle/>
            <a:p>
              <a:endParaRPr/>
            </a:p>
          </p:txBody>
        </p:sp>
        <p:pic>
          <p:nvPicPr>
            <p:cNvPr id="18" name="object 18"/>
            <p:cNvPicPr/>
            <p:nvPr/>
          </p:nvPicPr>
          <p:blipFill>
            <a:blip r:embed="rId6" cstate="print"/>
            <a:stretch>
              <a:fillRect/>
            </a:stretch>
          </p:blipFill>
          <p:spPr>
            <a:xfrm>
              <a:off x="1892147" y="4815928"/>
              <a:ext cx="194868" cy="175069"/>
            </a:xfrm>
            <a:prstGeom prst="rect">
              <a:avLst/>
            </a:prstGeom>
          </p:spPr>
        </p:pic>
        <p:pic>
          <p:nvPicPr>
            <p:cNvPr id="19" name="object 19"/>
            <p:cNvPicPr/>
            <p:nvPr/>
          </p:nvPicPr>
          <p:blipFill>
            <a:blip r:embed="rId7" cstate="print"/>
            <a:stretch>
              <a:fillRect/>
            </a:stretch>
          </p:blipFill>
          <p:spPr>
            <a:xfrm>
              <a:off x="2109838" y="4790084"/>
              <a:ext cx="213118" cy="213067"/>
            </a:xfrm>
            <a:prstGeom prst="rect">
              <a:avLst/>
            </a:prstGeom>
          </p:spPr>
        </p:pic>
      </p:grpSp>
      <p:grpSp>
        <p:nvGrpSpPr>
          <p:cNvPr id="20" name="object 20"/>
          <p:cNvGrpSpPr/>
          <p:nvPr/>
        </p:nvGrpSpPr>
        <p:grpSpPr>
          <a:xfrm>
            <a:off x="2568079" y="4788547"/>
            <a:ext cx="863600" cy="208915"/>
            <a:chOff x="2568079" y="4788547"/>
            <a:chExt cx="863600" cy="208915"/>
          </a:xfrm>
        </p:grpSpPr>
        <p:pic>
          <p:nvPicPr>
            <p:cNvPr id="21" name="object 21"/>
            <p:cNvPicPr/>
            <p:nvPr/>
          </p:nvPicPr>
          <p:blipFill>
            <a:blip r:embed="rId8" cstate="print"/>
            <a:stretch>
              <a:fillRect/>
            </a:stretch>
          </p:blipFill>
          <p:spPr>
            <a:xfrm>
              <a:off x="2568079" y="4808334"/>
              <a:ext cx="191782" cy="185686"/>
            </a:xfrm>
            <a:prstGeom prst="rect">
              <a:avLst/>
            </a:prstGeom>
          </p:spPr>
        </p:pic>
        <p:pic>
          <p:nvPicPr>
            <p:cNvPr id="22" name="object 22"/>
            <p:cNvPicPr/>
            <p:nvPr/>
          </p:nvPicPr>
          <p:blipFill>
            <a:blip r:embed="rId9" cstate="print"/>
            <a:stretch>
              <a:fillRect/>
            </a:stretch>
          </p:blipFill>
          <p:spPr>
            <a:xfrm>
              <a:off x="2787256" y="4800701"/>
              <a:ext cx="207022" cy="191833"/>
            </a:xfrm>
            <a:prstGeom prst="rect">
              <a:avLst/>
            </a:prstGeom>
          </p:spPr>
        </p:pic>
        <p:pic>
          <p:nvPicPr>
            <p:cNvPr id="23" name="object 23"/>
            <p:cNvPicPr/>
            <p:nvPr/>
          </p:nvPicPr>
          <p:blipFill>
            <a:blip r:embed="rId10" cstate="print"/>
            <a:stretch>
              <a:fillRect/>
            </a:stretch>
          </p:blipFill>
          <p:spPr>
            <a:xfrm>
              <a:off x="3015602" y="4788547"/>
              <a:ext cx="415582" cy="208559"/>
            </a:xfrm>
            <a:prstGeom prst="rect">
              <a:avLst/>
            </a:prstGeom>
          </p:spPr>
        </p:pic>
      </p:grpSp>
      <p:pic>
        <p:nvPicPr>
          <p:cNvPr id="24" name="object 24"/>
          <p:cNvPicPr/>
          <p:nvPr/>
        </p:nvPicPr>
        <p:blipFill>
          <a:blip r:embed="rId11" cstate="print"/>
          <a:stretch>
            <a:fillRect/>
          </a:stretch>
        </p:blipFill>
        <p:spPr>
          <a:xfrm>
            <a:off x="3520973" y="4790084"/>
            <a:ext cx="2170760" cy="211581"/>
          </a:xfrm>
          <a:prstGeom prst="rect">
            <a:avLst/>
          </a:prstGeom>
        </p:spPr>
      </p:pic>
      <p:grpSp>
        <p:nvGrpSpPr>
          <p:cNvPr id="25" name="object 25"/>
          <p:cNvGrpSpPr/>
          <p:nvPr/>
        </p:nvGrpSpPr>
        <p:grpSpPr>
          <a:xfrm>
            <a:off x="1444625" y="5185866"/>
            <a:ext cx="878840" cy="213360"/>
            <a:chOff x="1444625" y="5185866"/>
            <a:chExt cx="878840" cy="213360"/>
          </a:xfrm>
        </p:grpSpPr>
        <p:pic>
          <p:nvPicPr>
            <p:cNvPr id="26" name="object 26"/>
            <p:cNvPicPr/>
            <p:nvPr/>
          </p:nvPicPr>
          <p:blipFill>
            <a:blip r:embed="rId12" cstate="print"/>
            <a:stretch>
              <a:fillRect/>
            </a:stretch>
          </p:blipFill>
          <p:spPr>
            <a:xfrm>
              <a:off x="1444625" y="5204116"/>
              <a:ext cx="194868" cy="185699"/>
            </a:xfrm>
            <a:prstGeom prst="rect">
              <a:avLst/>
            </a:prstGeom>
          </p:spPr>
        </p:pic>
        <p:sp>
          <p:nvSpPr>
            <p:cNvPr id="27" name="object 27"/>
            <p:cNvSpPr/>
            <p:nvPr/>
          </p:nvSpPr>
          <p:spPr>
            <a:xfrm>
              <a:off x="1666875" y="5278691"/>
              <a:ext cx="201295" cy="26034"/>
            </a:xfrm>
            <a:custGeom>
              <a:avLst/>
              <a:gdLst/>
              <a:ahLst/>
              <a:cxnLst/>
              <a:rect l="l" t="t" r="r" b="b"/>
              <a:pathLst>
                <a:path w="201294" h="26035">
                  <a:moveTo>
                    <a:pt x="200913" y="25895"/>
                  </a:moveTo>
                  <a:lnTo>
                    <a:pt x="0" y="25895"/>
                  </a:lnTo>
                  <a:lnTo>
                    <a:pt x="0" y="1536"/>
                  </a:lnTo>
                  <a:lnTo>
                    <a:pt x="9131" y="0"/>
                  </a:lnTo>
                  <a:lnTo>
                    <a:pt x="200913" y="0"/>
                  </a:lnTo>
                  <a:lnTo>
                    <a:pt x="200913" y="25895"/>
                  </a:lnTo>
                  <a:close/>
                </a:path>
              </a:pathLst>
            </a:custGeom>
            <a:solidFill>
              <a:srgbClr val="FFFFFF"/>
            </a:solidFill>
          </p:spPr>
          <p:txBody>
            <a:bodyPr wrap="square" lIns="0" tIns="0" rIns="0" bIns="0" rtlCol="0"/>
            <a:lstStyle/>
            <a:p>
              <a:endParaRPr/>
            </a:p>
          </p:txBody>
        </p:sp>
        <p:pic>
          <p:nvPicPr>
            <p:cNvPr id="28" name="object 28"/>
            <p:cNvPicPr/>
            <p:nvPr/>
          </p:nvPicPr>
          <p:blipFill>
            <a:blip r:embed="rId13" cstate="print"/>
            <a:stretch>
              <a:fillRect/>
            </a:stretch>
          </p:blipFill>
          <p:spPr>
            <a:xfrm>
              <a:off x="1892147" y="5211711"/>
              <a:ext cx="194868" cy="175069"/>
            </a:xfrm>
            <a:prstGeom prst="rect">
              <a:avLst/>
            </a:prstGeom>
          </p:spPr>
        </p:pic>
        <p:pic>
          <p:nvPicPr>
            <p:cNvPr id="29" name="object 29"/>
            <p:cNvPicPr/>
            <p:nvPr/>
          </p:nvPicPr>
          <p:blipFill>
            <a:blip r:embed="rId14" cstate="print"/>
            <a:stretch>
              <a:fillRect/>
            </a:stretch>
          </p:blipFill>
          <p:spPr>
            <a:xfrm>
              <a:off x="2109838" y="5185866"/>
              <a:ext cx="213118" cy="213118"/>
            </a:xfrm>
            <a:prstGeom prst="rect">
              <a:avLst/>
            </a:prstGeom>
          </p:spPr>
        </p:pic>
      </p:grpSp>
      <p:pic>
        <p:nvPicPr>
          <p:cNvPr id="30" name="object 30"/>
          <p:cNvPicPr/>
          <p:nvPr/>
        </p:nvPicPr>
        <p:blipFill>
          <a:blip r:embed="rId15" cstate="print"/>
          <a:stretch>
            <a:fillRect/>
          </a:stretch>
        </p:blipFill>
        <p:spPr>
          <a:xfrm>
            <a:off x="2557411" y="5185866"/>
            <a:ext cx="2325992" cy="211581"/>
          </a:xfrm>
          <a:prstGeom prst="rect">
            <a:avLst/>
          </a:prstGeom>
        </p:spPr>
      </p:pic>
      <p:pic>
        <p:nvPicPr>
          <p:cNvPr id="31" name="object 31"/>
          <p:cNvPicPr/>
          <p:nvPr/>
        </p:nvPicPr>
        <p:blipFill>
          <a:blip r:embed="rId16" cstate="print"/>
          <a:stretch>
            <a:fillRect/>
          </a:stretch>
        </p:blipFill>
        <p:spPr>
          <a:xfrm>
            <a:off x="5047805" y="5185866"/>
            <a:ext cx="1304582" cy="213118"/>
          </a:xfrm>
          <a:prstGeom prst="rect">
            <a:avLst/>
          </a:prstGeom>
        </p:spPr>
      </p:pic>
      <p:grpSp>
        <p:nvGrpSpPr>
          <p:cNvPr id="32" name="object 32"/>
          <p:cNvGrpSpPr/>
          <p:nvPr/>
        </p:nvGrpSpPr>
        <p:grpSpPr>
          <a:xfrm>
            <a:off x="1444625" y="5581649"/>
            <a:ext cx="878840" cy="213360"/>
            <a:chOff x="1444625" y="5581649"/>
            <a:chExt cx="878840" cy="213360"/>
          </a:xfrm>
        </p:grpSpPr>
        <p:pic>
          <p:nvPicPr>
            <p:cNvPr id="33" name="object 33"/>
            <p:cNvPicPr/>
            <p:nvPr/>
          </p:nvPicPr>
          <p:blipFill>
            <a:blip r:embed="rId17" cstate="print"/>
            <a:stretch>
              <a:fillRect/>
            </a:stretch>
          </p:blipFill>
          <p:spPr>
            <a:xfrm>
              <a:off x="1444625" y="5598362"/>
              <a:ext cx="194868" cy="187236"/>
            </a:xfrm>
            <a:prstGeom prst="rect">
              <a:avLst/>
            </a:prstGeom>
          </p:spPr>
        </p:pic>
        <p:sp>
          <p:nvSpPr>
            <p:cNvPr id="34" name="object 34"/>
            <p:cNvSpPr/>
            <p:nvPr/>
          </p:nvSpPr>
          <p:spPr>
            <a:xfrm>
              <a:off x="1666875" y="5674473"/>
              <a:ext cx="201295" cy="26034"/>
            </a:xfrm>
            <a:custGeom>
              <a:avLst/>
              <a:gdLst/>
              <a:ahLst/>
              <a:cxnLst/>
              <a:rect l="l" t="t" r="r" b="b"/>
              <a:pathLst>
                <a:path w="201294" h="26035">
                  <a:moveTo>
                    <a:pt x="200913" y="25895"/>
                  </a:moveTo>
                  <a:lnTo>
                    <a:pt x="0" y="25895"/>
                  </a:lnTo>
                  <a:lnTo>
                    <a:pt x="0" y="1536"/>
                  </a:lnTo>
                  <a:lnTo>
                    <a:pt x="9131" y="0"/>
                  </a:lnTo>
                  <a:lnTo>
                    <a:pt x="200913" y="0"/>
                  </a:lnTo>
                  <a:lnTo>
                    <a:pt x="200913" y="25895"/>
                  </a:lnTo>
                  <a:close/>
                </a:path>
              </a:pathLst>
            </a:custGeom>
            <a:solidFill>
              <a:srgbClr val="FFFFFF"/>
            </a:solidFill>
          </p:spPr>
          <p:txBody>
            <a:bodyPr wrap="square" lIns="0" tIns="0" rIns="0" bIns="0" rtlCol="0"/>
            <a:lstStyle/>
            <a:p>
              <a:endParaRPr/>
            </a:p>
          </p:txBody>
        </p:sp>
        <p:pic>
          <p:nvPicPr>
            <p:cNvPr id="35" name="object 35"/>
            <p:cNvPicPr/>
            <p:nvPr/>
          </p:nvPicPr>
          <p:blipFill>
            <a:blip r:embed="rId18" cstate="print"/>
            <a:stretch>
              <a:fillRect/>
            </a:stretch>
          </p:blipFill>
          <p:spPr>
            <a:xfrm>
              <a:off x="1892147" y="5606008"/>
              <a:ext cx="194868" cy="175018"/>
            </a:xfrm>
            <a:prstGeom prst="rect">
              <a:avLst/>
            </a:prstGeom>
          </p:spPr>
        </p:pic>
        <p:pic>
          <p:nvPicPr>
            <p:cNvPr id="36" name="object 36"/>
            <p:cNvPicPr/>
            <p:nvPr/>
          </p:nvPicPr>
          <p:blipFill>
            <a:blip r:embed="rId19" cstate="print"/>
            <a:stretch>
              <a:fillRect/>
            </a:stretch>
          </p:blipFill>
          <p:spPr>
            <a:xfrm>
              <a:off x="2109838" y="5581649"/>
              <a:ext cx="213118" cy="213118"/>
            </a:xfrm>
            <a:prstGeom prst="rect">
              <a:avLst/>
            </a:prstGeom>
          </p:spPr>
        </p:pic>
      </p:grpSp>
      <p:grpSp>
        <p:nvGrpSpPr>
          <p:cNvPr id="37" name="object 37"/>
          <p:cNvGrpSpPr/>
          <p:nvPr/>
        </p:nvGrpSpPr>
        <p:grpSpPr>
          <a:xfrm>
            <a:off x="2565006" y="5578576"/>
            <a:ext cx="3569970" cy="215265"/>
            <a:chOff x="2565006" y="5578576"/>
            <a:chExt cx="3569970" cy="215265"/>
          </a:xfrm>
        </p:grpSpPr>
        <p:pic>
          <p:nvPicPr>
            <p:cNvPr id="38" name="object 38"/>
            <p:cNvPicPr/>
            <p:nvPr/>
          </p:nvPicPr>
          <p:blipFill>
            <a:blip r:embed="rId20" cstate="print"/>
            <a:stretch>
              <a:fillRect/>
            </a:stretch>
          </p:blipFill>
          <p:spPr>
            <a:xfrm>
              <a:off x="2565006" y="5589244"/>
              <a:ext cx="191782" cy="197891"/>
            </a:xfrm>
            <a:prstGeom prst="rect">
              <a:avLst/>
            </a:prstGeom>
          </p:spPr>
        </p:pic>
        <p:pic>
          <p:nvPicPr>
            <p:cNvPr id="39" name="object 39"/>
            <p:cNvPicPr/>
            <p:nvPr/>
          </p:nvPicPr>
          <p:blipFill>
            <a:blip r:embed="rId21" cstate="print"/>
            <a:stretch>
              <a:fillRect/>
            </a:stretch>
          </p:blipFill>
          <p:spPr>
            <a:xfrm>
              <a:off x="2800946" y="5601449"/>
              <a:ext cx="187274" cy="176555"/>
            </a:xfrm>
            <a:prstGeom prst="rect">
              <a:avLst/>
            </a:prstGeom>
          </p:spPr>
        </p:pic>
        <p:pic>
          <p:nvPicPr>
            <p:cNvPr id="40" name="object 40"/>
            <p:cNvPicPr/>
            <p:nvPr/>
          </p:nvPicPr>
          <p:blipFill>
            <a:blip r:embed="rId22" cstate="print"/>
            <a:stretch>
              <a:fillRect/>
            </a:stretch>
          </p:blipFill>
          <p:spPr>
            <a:xfrm>
              <a:off x="3021710" y="5587707"/>
              <a:ext cx="181114" cy="197891"/>
            </a:xfrm>
            <a:prstGeom prst="rect">
              <a:avLst/>
            </a:prstGeom>
          </p:spPr>
        </p:pic>
        <p:pic>
          <p:nvPicPr>
            <p:cNvPr id="41" name="object 41"/>
            <p:cNvPicPr/>
            <p:nvPr/>
          </p:nvPicPr>
          <p:blipFill>
            <a:blip r:embed="rId23" cstate="print"/>
            <a:stretch>
              <a:fillRect/>
            </a:stretch>
          </p:blipFill>
          <p:spPr>
            <a:xfrm>
              <a:off x="3239388" y="5578576"/>
              <a:ext cx="2895307" cy="214655"/>
            </a:xfrm>
            <a:prstGeom prst="rect">
              <a:avLst/>
            </a:prstGeom>
          </p:spPr>
        </p:pic>
      </p:grpSp>
      <p:grpSp>
        <p:nvGrpSpPr>
          <p:cNvPr id="42" name="object 42"/>
          <p:cNvGrpSpPr/>
          <p:nvPr/>
        </p:nvGrpSpPr>
        <p:grpSpPr>
          <a:xfrm>
            <a:off x="1444625" y="5977432"/>
            <a:ext cx="878840" cy="213360"/>
            <a:chOff x="1444625" y="5977432"/>
            <a:chExt cx="878840" cy="213360"/>
          </a:xfrm>
        </p:grpSpPr>
        <p:pic>
          <p:nvPicPr>
            <p:cNvPr id="43" name="object 43"/>
            <p:cNvPicPr/>
            <p:nvPr/>
          </p:nvPicPr>
          <p:blipFill>
            <a:blip r:embed="rId24" cstate="print"/>
            <a:stretch>
              <a:fillRect/>
            </a:stretch>
          </p:blipFill>
          <p:spPr>
            <a:xfrm>
              <a:off x="1444625" y="5994145"/>
              <a:ext cx="194868" cy="187286"/>
            </a:xfrm>
            <a:prstGeom prst="rect">
              <a:avLst/>
            </a:prstGeom>
          </p:spPr>
        </p:pic>
        <p:sp>
          <p:nvSpPr>
            <p:cNvPr id="44" name="object 44"/>
            <p:cNvSpPr/>
            <p:nvPr/>
          </p:nvSpPr>
          <p:spPr>
            <a:xfrm>
              <a:off x="1666875" y="6070307"/>
              <a:ext cx="201295" cy="26034"/>
            </a:xfrm>
            <a:custGeom>
              <a:avLst/>
              <a:gdLst/>
              <a:ahLst/>
              <a:cxnLst/>
              <a:rect l="l" t="t" r="r" b="b"/>
              <a:pathLst>
                <a:path w="201294" h="26035">
                  <a:moveTo>
                    <a:pt x="200913" y="25844"/>
                  </a:moveTo>
                  <a:lnTo>
                    <a:pt x="0" y="25844"/>
                  </a:lnTo>
                  <a:lnTo>
                    <a:pt x="0" y="0"/>
                  </a:lnTo>
                  <a:lnTo>
                    <a:pt x="200913" y="0"/>
                  </a:lnTo>
                  <a:lnTo>
                    <a:pt x="200913" y="25844"/>
                  </a:lnTo>
                  <a:close/>
                </a:path>
              </a:pathLst>
            </a:custGeom>
            <a:solidFill>
              <a:srgbClr val="FFFFFF"/>
            </a:solidFill>
          </p:spPr>
          <p:txBody>
            <a:bodyPr wrap="square" lIns="0" tIns="0" rIns="0" bIns="0" rtlCol="0"/>
            <a:lstStyle/>
            <a:p>
              <a:endParaRPr/>
            </a:p>
          </p:txBody>
        </p:sp>
        <p:pic>
          <p:nvPicPr>
            <p:cNvPr id="45" name="object 45"/>
            <p:cNvPicPr/>
            <p:nvPr/>
          </p:nvPicPr>
          <p:blipFill>
            <a:blip r:embed="rId25" cstate="print"/>
            <a:stretch>
              <a:fillRect/>
            </a:stretch>
          </p:blipFill>
          <p:spPr>
            <a:xfrm>
              <a:off x="1892147" y="6001791"/>
              <a:ext cx="194868" cy="175069"/>
            </a:xfrm>
            <a:prstGeom prst="rect">
              <a:avLst/>
            </a:prstGeom>
          </p:spPr>
        </p:pic>
        <p:pic>
          <p:nvPicPr>
            <p:cNvPr id="46" name="object 46"/>
            <p:cNvPicPr/>
            <p:nvPr/>
          </p:nvPicPr>
          <p:blipFill>
            <a:blip r:embed="rId26" cstate="print"/>
            <a:stretch>
              <a:fillRect/>
            </a:stretch>
          </p:blipFill>
          <p:spPr>
            <a:xfrm>
              <a:off x="2109838" y="5977432"/>
              <a:ext cx="213118" cy="213118"/>
            </a:xfrm>
            <a:prstGeom prst="rect">
              <a:avLst/>
            </a:prstGeom>
          </p:spPr>
        </p:pic>
      </p:grpSp>
      <p:pic>
        <p:nvPicPr>
          <p:cNvPr id="47" name="object 47"/>
          <p:cNvPicPr/>
          <p:nvPr/>
        </p:nvPicPr>
        <p:blipFill>
          <a:blip r:embed="rId27" cstate="print"/>
          <a:stretch>
            <a:fillRect/>
          </a:stretch>
        </p:blipFill>
        <p:spPr>
          <a:xfrm>
            <a:off x="2560434" y="5975895"/>
            <a:ext cx="2233168" cy="213118"/>
          </a:xfrm>
          <a:prstGeom prst="rect">
            <a:avLst/>
          </a:prstGeom>
        </p:spPr>
      </p:pic>
      <p:grpSp>
        <p:nvGrpSpPr>
          <p:cNvPr id="48" name="object 48"/>
          <p:cNvGrpSpPr/>
          <p:nvPr/>
        </p:nvGrpSpPr>
        <p:grpSpPr>
          <a:xfrm>
            <a:off x="1444625" y="6373215"/>
            <a:ext cx="878840" cy="212090"/>
            <a:chOff x="1444625" y="6373215"/>
            <a:chExt cx="878840" cy="212090"/>
          </a:xfrm>
        </p:grpSpPr>
        <p:pic>
          <p:nvPicPr>
            <p:cNvPr id="49" name="object 49"/>
            <p:cNvPicPr/>
            <p:nvPr/>
          </p:nvPicPr>
          <p:blipFill>
            <a:blip r:embed="rId28" cstate="print"/>
            <a:stretch>
              <a:fillRect/>
            </a:stretch>
          </p:blipFill>
          <p:spPr>
            <a:xfrm>
              <a:off x="1444625" y="6389941"/>
              <a:ext cx="194868" cy="187274"/>
            </a:xfrm>
            <a:prstGeom prst="rect">
              <a:avLst/>
            </a:prstGeom>
          </p:spPr>
        </p:pic>
        <p:sp>
          <p:nvSpPr>
            <p:cNvPr id="50" name="object 50"/>
            <p:cNvSpPr/>
            <p:nvPr/>
          </p:nvSpPr>
          <p:spPr>
            <a:xfrm>
              <a:off x="1666875" y="6466090"/>
              <a:ext cx="201295" cy="26034"/>
            </a:xfrm>
            <a:custGeom>
              <a:avLst/>
              <a:gdLst/>
              <a:ahLst/>
              <a:cxnLst/>
              <a:rect l="l" t="t" r="r" b="b"/>
              <a:pathLst>
                <a:path w="201294" h="26035">
                  <a:moveTo>
                    <a:pt x="200913" y="25844"/>
                  </a:moveTo>
                  <a:lnTo>
                    <a:pt x="0" y="25844"/>
                  </a:lnTo>
                  <a:lnTo>
                    <a:pt x="0" y="0"/>
                  </a:lnTo>
                  <a:lnTo>
                    <a:pt x="200913" y="0"/>
                  </a:lnTo>
                  <a:lnTo>
                    <a:pt x="200913" y="25844"/>
                  </a:lnTo>
                  <a:close/>
                </a:path>
              </a:pathLst>
            </a:custGeom>
            <a:solidFill>
              <a:srgbClr val="FFFFFF"/>
            </a:solidFill>
          </p:spPr>
          <p:txBody>
            <a:bodyPr wrap="square" lIns="0" tIns="0" rIns="0" bIns="0" rtlCol="0"/>
            <a:lstStyle/>
            <a:p>
              <a:endParaRPr/>
            </a:p>
          </p:txBody>
        </p:sp>
        <p:pic>
          <p:nvPicPr>
            <p:cNvPr id="51" name="object 51"/>
            <p:cNvPicPr/>
            <p:nvPr/>
          </p:nvPicPr>
          <p:blipFill>
            <a:blip r:embed="rId29" cstate="print"/>
            <a:stretch>
              <a:fillRect/>
            </a:stretch>
          </p:blipFill>
          <p:spPr>
            <a:xfrm>
              <a:off x="1892147" y="6397573"/>
              <a:ext cx="194868" cy="175069"/>
            </a:xfrm>
            <a:prstGeom prst="rect">
              <a:avLst/>
            </a:prstGeom>
          </p:spPr>
        </p:pic>
        <p:pic>
          <p:nvPicPr>
            <p:cNvPr id="52" name="object 52"/>
            <p:cNvPicPr/>
            <p:nvPr/>
          </p:nvPicPr>
          <p:blipFill>
            <a:blip r:embed="rId30" cstate="print"/>
            <a:stretch>
              <a:fillRect/>
            </a:stretch>
          </p:blipFill>
          <p:spPr>
            <a:xfrm>
              <a:off x="2109838" y="6373215"/>
              <a:ext cx="213118" cy="211582"/>
            </a:xfrm>
            <a:prstGeom prst="rect">
              <a:avLst/>
            </a:prstGeom>
          </p:spPr>
        </p:pic>
      </p:grpSp>
      <p:pic>
        <p:nvPicPr>
          <p:cNvPr id="53" name="object 53"/>
          <p:cNvPicPr/>
          <p:nvPr/>
        </p:nvPicPr>
        <p:blipFill>
          <a:blip r:embed="rId31" cstate="print"/>
          <a:stretch>
            <a:fillRect/>
          </a:stretch>
        </p:blipFill>
        <p:spPr>
          <a:xfrm>
            <a:off x="2560434" y="6371678"/>
            <a:ext cx="1558785" cy="213118"/>
          </a:xfrm>
          <a:prstGeom prst="rect">
            <a:avLst/>
          </a:prstGeom>
        </p:spPr>
      </p:pic>
      <p:grpSp>
        <p:nvGrpSpPr>
          <p:cNvPr id="54" name="object 54"/>
          <p:cNvGrpSpPr/>
          <p:nvPr/>
        </p:nvGrpSpPr>
        <p:grpSpPr>
          <a:xfrm>
            <a:off x="1444625" y="6767461"/>
            <a:ext cx="878840" cy="213360"/>
            <a:chOff x="1444625" y="6767461"/>
            <a:chExt cx="878840" cy="213360"/>
          </a:xfrm>
        </p:grpSpPr>
        <p:pic>
          <p:nvPicPr>
            <p:cNvPr id="55" name="object 55"/>
            <p:cNvPicPr/>
            <p:nvPr/>
          </p:nvPicPr>
          <p:blipFill>
            <a:blip r:embed="rId32" cstate="print"/>
            <a:stretch>
              <a:fillRect/>
            </a:stretch>
          </p:blipFill>
          <p:spPr>
            <a:xfrm>
              <a:off x="1444625" y="6785723"/>
              <a:ext cx="194868" cy="187274"/>
            </a:xfrm>
            <a:prstGeom prst="rect">
              <a:avLst/>
            </a:prstGeom>
          </p:spPr>
        </p:pic>
        <p:sp>
          <p:nvSpPr>
            <p:cNvPr id="56" name="object 56"/>
            <p:cNvSpPr/>
            <p:nvPr/>
          </p:nvSpPr>
          <p:spPr>
            <a:xfrm>
              <a:off x="1666875" y="6861873"/>
              <a:ext cx="201295" cy="26034"/>
            </a:xfrm>
            <a:custGeom>
              <a:avLst/>
              <a:gdLst/>
              <a:ahLst/>
              <a:cxnLst/>
              <a:rect l="l" t="t" r="r" b="b"/>
              <a:pathLst>
                <a:path w="201294" h="26034">
                  <a:moveTo>
                    <a:pt x="200913" y="25844"/>
                  </a:moveTo>
                  <a:lnTo>
                    <a:pt x="0" y="25844"/>
                  </a:lnTo>
                  <a:lnTo>
                    <a:pt x="0" y="0"/>
                  </a:lnTo>
                  <a:lnTo>
                    <a:pt x="200913" y="0"/>
                  </a:lnTo>
                  <a:lnTo>
                    <a:pt x="200913" y="25844"/>
                  </a:lnTo>
                  <a:close/>
                </a:path>
              </a:pathLst>
            </a:custGeom>
            <a:solidFill>
              <a:srgbClr val="FFFFFF"/>
            </a:solidFill>
          </p:spPr>
          <p:txBody>
            <a:bodyPr wrap="square" lIns="0" tIns="0" rIns="0" bIns="0" rtlCol="0"/>
            <a:lstStyle/>
            <a:p>
              <a:endParaRPr/>
            </a:p>
          </p:txBody>
        </p:sp>
        <p:pic>
          <p:nvPicPr>
            <p:cNvPr id="57" name="object 57"/>
            <p:cNvPicPr/>
            <p:nvPr/>
          </p:nvPicPr>
          <p:blipFill>
            <a:blip r:embed="rId33" cstate="print"/>
            <a:stretch>
              <a:fillRect/>
            </a:stretch>
          </p:blipFill>
          <p:spPr>
            <a:xfrm>
              <a:off x="1892147" y="6793356"/>
              <a:ext cx="194868" cy="175069"/>
            </a:xfrm>
            <a:prstGeom prst="rect">
              <a:avLst/>
            </a:prstGeom>
          </p:spPr>
        </p:pic>
        <p:pic>
          <p:nvPicPr>
            <p:cNvPr id="58" name="object 58"/>
            <p:cNvPicPr/>
            <p:nvPr/>
          </p:nvPicPr>
          <p:blipFill>
            <a:blip r:embed="rId34" cstate="print"/>
            <a:stretch>
              <a:fillRect/>
            </a:stretch>
          </p:blipFill>
          <p:spPr>
            <a:xfrm>
              <a:off x="2109838" y="6767461"/>
              <a:ext cx="213118" cy="213118"/>
            </a:xfrm>
            <a:prstGeom prst="rect">
              <a:avLst/>
            </a:prstGeom>
          </p:spPr>
        </p:pic>
      </p:grpSp>
      <p:pic>
        <p:nvPicPr>
          <p:cNvPr id="59" name="object 59"/>
          <p:cNvPicPr/>
          <p:nvPr/>
        </p:nvPicPr>
        <p:blipFill>
          <a:blip r:embed="rId35" cstate="print"/>
          <a:stretch>
            <a:fillRect/>
          </a:stretch>
        </p:blipFill>
        <p:spPr>
          <a:xfrm>
            <a:off x="2557411" y="6767461"/>
            <a:ext cx="2234653" cy="213118"/>
          </a:xfrm>
          <a:prstGeom prst="rect">
            <a:avLst/>
          </a:prstGeom>
        </p:spPr>
      </p:pic>
      <p:grpSp>
        <p:nvGrpSpPr>
          <p:cNvPr id="60" name="object 60"/>
          <p:cNvGrpSpPr/>
          <p:nvPr/>
        </p:nvGrpSpPr>
        <p:grpSpPr>
          <a:xfrm>
            <a:off x="1444625" y="7163244"/>
            <a:ext cx="878840" cy="213360"/>
            <a:chOff x="1444625" y="7163244"/>
            <a:chExt cx="878840" cy="213360"/>
          </a:xfrm>
        </p:grpSpPr>
        <p:pic>
          <p:nvPicPr>
            <p:cNvPr id="61" name="object 61"/>
            <p:cNvPicPr/>
            <p:nvPr/>
          </p:nvPicPr>
          <p:blipFill>
            <a:blip r:embed="rId36" cstate="print"/>
            <a:stretch>
              <a:fillRect/>
            </a:stretch>
          </p:blipFill>
          <p:spPr>
            <a:xfrm>
              <a:off x="1444625" y="7181557"/>
              <a:ext cx="194868" cy="187223"/>
            </a:xfrm>
            <a:prstGeom prst="rect">
              <a:avLst/>
            </a:prstGeom>
          </p:spPr>
        </p:pic>
        <p:sp>
          <p:nvSpPr>
            <p:cNvPr id="62" name="object 62"/>
            <p:cNvSpPr/>
            <p:nvPr/>
          </p:nvSpPr>
          <p:spPr>
            <a:xfrm>
              <a:off x="1666875" y="7258049"/>
              <a:ext cx="201295" cy="25400"/>
            </a:xfrm>
            <a:custGeom>
              <a:avLst/>
              <a:gdLst/>
              <a:ahLst/>
              <a:cxnLst/>
              <a:rect l="l" t="t" r="r" b="b"/>
              <a:pathLst>
                <a:path w="201294" h="25400">
                  <a:moveTo>
                    <a:pt x="200914" y="0"/>
                  </a:moveTo>
                  <a:lnTo>
                    <a:pt x="0" y="0"/>
                  </a:lnTo>
                  <a:lnTo>
                    <a:pt x="0" y="24130"/>
                  </a:lnTo>
                  <a:lnTo>
                    <a:pt x="0" y="25400"/>
                  </a:lnTo>
                  <a:lnTo>
                    <a:pt x="195999" y="25400"/>
                  </a:lnTo>
                  <a:lnTo>
                    <a:pt x="195999" y="24130"/>
                  </a:lnTo>
                  <a:lnTo>
                    <a:pt x="200914" y="24130"/>
                  </a:lnTo>
                  <a:lnTo>
                    <a:pt x="200914" y="0"/>
                  </a:lnTo>
                  <a:close/>
                </a:path>
              </a:pathLst>
            </a:custGeom>
            <a:solidFill>
              <a:srgbClr val="FFFFFF"/>
            </a:solidFill>
          </p:spPr>
          <p:txBody>
            <a:bodyPr wrap="square" lIns="0" tIns="0" rIns="0" bIns="0" rtlCol="0"/>
            <a:lstStyle/>
            <a:p>
              <a:endParaRPr/>
            </a:p>
          </p:txBody>
        </p:sp>
        <p:pic>
          <p:nvPicPr>
            <p:cNvPr id="63" name="object 63"/>
            <p:cNvPicPr/>
            <p:nvPr/>
          </p:nvPicPr>
          <p:blipFill>
            <a:blip r:embed="rId37" cstate="print"/>
            <a:stretch>
              <a:fillRect/>
            </a:stretch>
          </p:blipFill>
          <p:spPr>
            <a:xfrm>
              <a:off x="1892147" y="7189139"/>
              <a:ext cx="194868" cy="175069"/>
            </a:xfrm>
            <a:prstGeom prst="rect">
              <a:avLst/>
            </a:prstGeom>
          </p:spPr>
        </p:pic>
        <p:pic>
          <p:nvPicPr>
            <p:cNvPr id="64" name="object 64"/>
            <p:cNvPicPr/>
            <p:nvPr/>
          </p:nvPicPr>
          <p:blipFill>
            <a:blip r:embed="rId38" cstate="print"/>
            <a:stretch>
              <a:fillRect/>
            </a:stretch>
          </p:blipFill>
          <p:spPr>
            <a:xfrm>
              <a:off x="2109838" y="7163244"/>
              <a:ext cx="213118" cy="213118"/>
            </a:xfrm>
            <a:prstGeom prst="rect">
              <a:avLst/>
            </a:prstGeom>
          </p:spPr>
        </p:pic>
      </p:grpSp>
      <p:pic>
        <p:nvPicPr>
          <p:cNvPr id="65" name="object 65"/>
          <p:cNvPicPr/>
          <p:nvPr/>
        </p:nvPicPr>
        <p:blipFill>
          <a:blip r:embed="rId39" cstate="print"/>
          <a:stretch>
            <a:fillRect/>
          </a:stretch>
        </p:blipFill>
        <p:spPr>
          <a:xfrm>
            <a:off x="2565006" y="7163244"/>
            <a:ext cx="1330464" cy="213118"/>
          </a:xfrm>
          <a:prstGeom prst="rect">
            <a:avLst/>
          </a:prstGeom>
        </p:spPr>
      </p:pic>
      <p:grpSp>
        <p:nvGrpSpPr>
          <p:cNvPr id="66" name="object 66"/>
          <p:cNvGrpSpPr/>
          <p:nvPr/>
        </p:nvGrpSpPr>
        <p:grpSpPr>
          <a:xfrm>
            <a:off x="1444625" y="7559026"/>
            <a:ext cx="878840" cy="213360"/>
            <a:chOff x="1444625" y="7559026"/>
            <a:chExt cx="878840" cy="213360"/>
          </a:xfrm>
        </p:grpSpPr>
        <p:pic>
          <p:nvPicPr>
            <p:cNvPr id="67" name="object 67"/>
            <p:cNvPicPr/>
            <p:nvPr/>
          </p:nvPicPr>
          <p:blipFill>
            <a:blip r:embed="rId40" cstate="print"/>
            <a:stretch>
              <a:fillRect/>
            </a:stretch>
          </p:blipFill>
          <p:spPr>
            <a:xfrm>
              <a:off x="1444625" y="7577340"/>
              <a:ext cx="194868" cy="187223"/>
            </a:xfrm>
            <a:prstGeom prst="rect">
              <a:avLst/>
            </a:prstGeom>
          </p:spPr>
        </p:pic>
        <p:sp>
          <p:nvSpPr>
            <p:cNvPr id="68" name="object 68"/>
            <p:cNvSpPr/>
            <p:nvPr/>
          </p:nvSpPr>
          <p:spPr>
            <a:xfrm>
              <a:off x="1666875" y="7651902"/>
              <a:ext cx="201295" cy="26034"/>
            </a:xfrm>
            <a:custGeom>
              <a:avLst/>
              <a:gdLst/>
              <a:ahLst/>
              <a:cxnLst/>
              <a:rect l="l" t="t" r="r" b="b"/>
              <a:pathLst>
                <a:path w="201294" h="26034">
                  <a:moveTo>
                    <a:pt x="200913" y="25895"/>
                  </a:moveTo>
                  <a:lnTo>
                    <a:pt x="0" y="25895"/>
                  </a:lnTo>
                  <a:lnTo>
                    <a:pt x="0" y="1536"/>
                  </a:lnTo>
                  <a:lnTo>
                    <a:pt x="9131" y="0"/>
                  </a:lnTo>
                  <a:lnTo>
                    <a:pt x="200913" y="0"/>
                  </a:lnTo>
                  <a:lnTo>
                    <a:pt x="200913" y="25895"/>
                  </a:lnTo>
                  <a:close/>
                </a:path>
              </a:pathLst>
            </a:custGeom>
            <a:solidFill>
              <a:srgbClr val="FFFFFF"/>
            </a:solidFill>
          </p:spPr>
          <p:txBody>
            <a:bodyPr wrap="square" lIns="0" tIns="0" rIns="0" bIns="0" rtlCol="0"/>
            <a:lstStyle/>
            <a:p>
              <a:endParaRPr/>
            </a:p>
          </p:txBody>
        </p:sp>
        <p:pic>
          <p:nvPicPr>
            <p:cNvPr id="69" name="object 69"/>
            <p:cNvPicPr/>
            <p:nvPr/>
          </p:nvPicPr>
          <p:blipFill>
            <a:blip r:embed="rId41" cstate="print"/>
            <a:stretch>
              <a:fillRect/>
            </a:stretch>
          </p:blipFill>
          <p:spPr>
            <a:xfrm>
              <a:off x="1892147" y="7584922"/>
              <a:ext cx="194868" cy="175069"/>
            </a:xfrm>
            <a:prstGeom prst="rect">
              <a:avLst/>
            </a:prstGeom>
          </p:spPr>
        </p:pic>
        <p:pic>
          <p:nvPicPr>
            <p:cNvPr id="70" name="object 70"/>
            <p:cNvPicPr/>
            <p:nvPr/>
          </p:nvPicPr>
          <p:blipFill>
            <a:blip r:embed="rId42" cstate="print"/>
            <a:stretch>
              <a:fillRect/>
            </a:stretch>
          </p:blipFill>
          <p:spPr>
            <a:xfrm>
              <a:off x="2109838" y="7559026"/>
              <a:ext cx="213118" cy="213118"/>
            </a:xfrm>
            <a:prstGeom prst="rect">
              <a:avLst/>
            </a:prstGeom>
          </p:spPr>
        </p:pic>
      </p:grpSp>
      <p:pic>
        <p:nvPicPr>
          <p:cNvPr id="71" name="object 71"/>
          <p:cNvPicPr/>
          <p:nvPr/>
        </p:nvPicPr>
        <p:blipFill>
          <a:blip r:embed="rId43" cstate="print"/>
          <a:stretch>
            <a:fillRect/>
          </a:stretch>
        </p:blipFill>
        <p:spPr>
          <a:xfrm>
            <a:off x="2557411" y="7559026"/>
            <a:ext cx="2006307" cy="213118"/>
          </a:xfrm>
          <a:prstGeom prst="rect">
            <a:avLst/>
          </a:prstGeom>
        </p:spPr>
      </p:pic>
      <p:pic>
        <p:nvPicPr>
          <p:cNvPr id="72" name="object 72"/>
          <p:cNvPicPr/>
          <p:nvPr/>
        </p:nvPicPr>
        <p:blipFill>
          <a:blip r:embed="rId44" cstate="print"/>
          <a:stretch>
            <a:fillRect/>
          </a:stretch>
        </p:blipFill>
        <p:spPr>
          <a:xfrm>
            <a:off x="1435493" y="7954860"/>
            <a:ext cx="660653" cy="213080"/>
          </a:xfrm>
          <a:prstGeom prst="rect">
            <a:avLst/>
          </a:prstGeom>
        </p:spPr>
      </p:pic>
      <p:sp>
        <p:nvSpPr>
          <p:cNvPr id="73" name="object 73"/>
          <p:cNvSpPr/>
          <p:nvPr/>
        </p:nvSpPr>
        <p:spPr>
          <a:xfrm>
            <a:off x="1627289" y="8359775"/>
            <a:ext cx="32384" cy="32384"/>
          </a:xfrm>
          <a:custGeom>
            <a:avLst/>
            <a:gdLst/>
            <a:ahLst/>
            <a:cxnLst/>
            <a:rect l="l" t="t" r="r" b="b"/>
            <a:pathLst>
              <a:path w="32385" h="32384">
                <a:moveTo>
                  <a:pt x="24358" y="31953"/>
                </a:moveTo>
                <a:lnTo>
                  <a:pt x="7632" y="31953"/>
                </a:lnTo>
                <a:lnTo>
                  <a:pt x="0" y="24358"/>
                </a:lnTo>
                <a:lnTo>
                  <a:pt x="0" y="7594"/>
                </a:lnTo>
                <a:lnTo>
                  <a:pt x="7632" y="0"/>
                </a:lnTo>
                <a:lnTo>
                  <a:pt x="24358" y="0"/>
                </a:lnTo>
                <a:lnTo>
                  <a:pt x="31991" y="7594"/>
                </a:lnTo>
                <a:lnTo>
                  <a:pt x="31991" y="24358"/>
                </a:lnTo>
                <a:lnTo>
                  <a:pt x="24358" y="31953"/>
                </a:lnTo>
                <a:close/>
              </a:path>
            </a:pathLst>
          </a:custGeom>
          <a:solidFill>
            <a:srgbClr val="FFFFFF"/>
          </a:solidFill>
        </p:spPr>
        <p:txBody>
          <a:bodyPr wrap="square" lIns="0" tIns="0" rIns="0" bIns="0" rtlCol="0"/>
          <a:lstStyle/>
          <a:p>
            <a:endParaRPr/>
          </a:p>
        </p:txBody>
      </p:sp>
      <p:grpSp>
        <p:nvGrpSpPr>
          <p:cNvPr id="74" name="object 74"/>
          <p:cNvGrpSpPr/>
          <p:nvPr/>
        </p:nvGrpSpPr>
        <p:grpSpPr>
          <a:xfrm>
            <a:off x="1860207" y="8309520"/>
            <a:ext cx="2472690" cy="131445"/>
            <a:chOff x="1860207" y="8309520"/>
            <a:chExt cx="2472690" cy="131445"/>
          </a:xfrm>
        </p:grpSpPr>
        <p:pic>
          <p:nvPicPr>
            <p:cNvPr id="75" name="object 75"/>
            <p:cNvPicPr/>
            <p:nvPr/>
          </p:nvPicPr>
          <p:blipFill>
            <a:blip r:embed="rId45" cstate="print"/>
            <a:stretch>
              <a:fillRect/>
            </a:stretch>
          </p:blipFill>
          <p:spPr>
            <a:xfrm>
              <a:off x="1860207" y="8309520"/>
              <a:ext cx="2341206" cy="130924"/>
            </a:xfrm>
            <a:prstGeom prst="rect">
              <a:avLst/>
            </a:prstGeom>
          </p:spPr>
        </p:pic>
        <p:sp>
          <p:nvSpPr>
            <p:cNvPr id="76" name="object 76"/>
            <p:cNvSpPr/>
            <p:nvPr/>
          </p:nvSpPr>
          <p:spPr>
            <a:xfrm>
              <a:off x="4212082" y="8365832"/>
              <a:ext cx="120650" cy="20320"/>
            </a:xfrm>
            <a:custGeom>
              <a:avLst/>
              <a:gdLst/>
              <a:ahLst/>
              <a:cxnLst/>
              <a:rect l="l" t="t" r="r" b="b"/>
              <a:pathLst>
                <a:path w="120650" h="20320">
                  <a:moveTo>
                    <a:pt x="114198" y="19786"/>
                  </a:moveTo>
                  <a:lnTo>
                    <a:pt x="0" y="19786"/>
                  </a:lnTo>
                  <a:lnTo>
                    <a:pt x="0" y="1536"/>
                  </a:lnTo>
                  <a:lnTo>
                    <a:pt x="6108" y="0"/>
                  </a:lnTo>
                  <a:lnTo>
                    <a:pt x="120256" y="0"/>
                  </a:lnTo>
                  <a:lnTo>
                    <a:pt x="120256" y="18300"/>
                  </a:lnTo>
                  <a:lnTo>
                    <a:pt x="114198" y="19786"/>
                  </a:lnTo>
                  <a:close/>
                </a:path>
              </a:pathLst>
            </a:custGeom>
            <a:solidFill>
              <a:srgbClr val="FFFFFF"/>
            </a:solidFill>
          </p:spPr>
          <p:txBody>
            <a:bodyPr wrap="square" lIns="0" tIns="0" rIns="0" bIns="0" rtlCol="0"/>
            <a:lstStyle/>
            <a:p>
              <a:endParaRPr/>
            </a:p>
          </p:txBody>
        </p:sp>
      </p:grpSp>
      <p:pic>
        <p:nvPicPr>
          <p:cNvPr id="77" name="object 77"/>
          <p:cNvPicPr/>
          <p:nvPr/>
        </p:nvPicPr>
        <p:blipFill>
          <a:blip r:embed="rId46" cstate="print"/>
          <a:stretch>
            <a:fillRect/>
          </a:stretch>
        </p:blipFill>
        <p:spPr>
          <a:xfrm>
            <a:off x="4381055" y="8312543"/>
            <a:ext cx="415582" cy="126352"/>
          </a:xfrm>
          <a:prstGeom prst="rect">
            <a:avLst/>
          </a:prstGeom>
        </p:spPr>
      </p:pic>
      <p:sp>
        <p:nvSpPr>
          <p:cNvPr id="78" name="object 78"/>
          <p:cNvSpPr/>
          <p:nvPr/>
        </p:nvSpPr>
        <p:spPr>
          <a:xfrm>
            <a:off x="1627289" y="8575928"/>
            <a:ext cx="32384" cy="32384"/>
          </a:xfrm>
          <a:custGeom>
            <a:avLst/>
            <a:gdLst/>
            <a:ahLst/>
            <a:cxnLst/>
            <a:rect l="l" t="t" r="r" b="b"/>
            <a:pathLst>
              <a:path w="32385" h="32384">
                <a:moveTo>
                  <a:pt x="24358" y="31940"/>
                </a:moveTo>
                <a:lnTo>
                  <a:pt x="7632" y="31940"/>
                </a:lnTo>
                <a:lnTo>
                  <a:pt x="0" y="24358"/>
                </a:lnTo>
                <a:lnTo>
                  <a:pt x="0" y="6096"/>
                </a:lnTo>
                <a:lnTo>
                  <a:pt x="7632" y="0"/>
                </a:lnTo>
                <a:lnTo>
                  <a:pt x="24358" y="0"/>
                </a:lnTo>
                <a:lnTo>
                  <a:pt x="31991" y="6096"/>
                </a:lnTo>
                <a:lnTo>
                  <a:pt x="31991" y="24358"/>
                </a:lnTo>
                <a:lnTo>
                  <a:pt x="24358" y="31940"/>
                </a:lnTo>
                <a:close/>
              </a:path>
            </a:pathLst>
          </a:custGeom>
          <a:solidFill>
            <a:srgbClr val="FFFFFF"/>
          </a:solidFill>
        </p:spPr>
        <p:txBody>
          <a:bodyPr wrap="square" lIns="0" tIns="0" rIns="0" bIns="0" rtlCol="0"/>
          <a:lstStyle/>
          <a:p>
            <a:endParaRPr/>
          </a:p>
        </p:txBody>
      </p:sp>
      <p:sp>
        <p:nvSpPr>
          <p:cNvPr id="79" name="object 79"/>
          <p:cNvSpPr/>
          <p:nvPr/>
        </p:nvSpPr>
        <p:spPr>
          <a:xfrm>
            <a:off x="1854098" y="8527211"/>
            <a:ext cx="519430" cy="125095"/>
          </a:xfrm>
          <a:custGeom>
            <a:avLst/>
            <a:gdLst/>
            <a:ahLst/>
            <a:cxnLst/>
            <a:rect l="l" t="t" r="r" b="b"/>
            <a:pathLst>
              <a:path w="519430" h="125095">
                <a:moveTo>
                  <a:pt x="63944" y="38049"/>
                </a:moveTo>
                <a:lnTo>
                  <a:pt x="50253" y="38049"/>
                </a:lnTo>
                <a:lnTo>
                  <a:pt x="48717" y="39585"/>
                </a:lnTo>
                <a:lnTo>
                  <a:pt x="45694" y="41122"/>
                </a:lnTo>
                <a:lnTo>
                  <a:pt x="45694" y="54813"/>
                </a:lnTo>
                <a:lnTo>
                  <a:pt x="43116" y="73558"/>
                </a:lnTo>
                <a:lnTo>
                  <a:pt x="36550" y="87160"/>
                </a:lnTo>
                <a:lnTo>
                  <a:pt x="27686" y="96761"/>
                </a:lnTo>
                <a:lnTo>
                  <a:pt x="18262" y="103530"/>
                </a:lnTo>
                <a:lnTo>
                  <a:pt x="7645" y="108089"/>
                </a:lnTo>
                <a:lnTo>
                  <a:pt x="7645" y="118757"/>
                </a:lnTo>
                <a:lnTo>
                  <a:pt x="10668" y="123329"/>
                </a:lnTo>
                <a:lnTo>
                  <a:pt x="15227" y="123329"/>
                </a:lnTo>
                <a:lnTo>
                  <a:pt x="56235" y="87249"/>
                </a:lnTo>
                <a:lnTo>
                  <a:pt x="63842" y="51739"/>
                </a:lnTo>
                <a:lnTo>
                  <a:pt x="63944" y="38049"/>
                </a:lnTo>
                <a:close/>
              </a:path>
              <a:path w="519430" h="125095">
                <a:moveTo>
                  <a:pt x="115697" y="12204"/>
                </a:moveTo>
                <a:lnTo>
                  <a:pt x="108102" y="10655"/>
                </a:lnTo>
                <a:lnTo>
                  <a:pt x="4572" y="10655"/>
                </a:lnTo>
                <a:lnTo>
                  <a:pt x="0" y="12204"/>
                </a:lnTo>
                <a:lnTo>
                  <a:pt x="0" y="27381"/>
                </a:lnTo>
                <a:lnTo>
                  <a:pt x="94411" y="27381"/>
                </a:lnTo>
                <a:lnTo>
                  <a:pt x="94411" y="28917"/>
                </a:lnTo>
                <a:lnTo>
                  <a:pt x="66979" y="57835"/>
                </a:lnTo>
                <a:lnTo>
                  <a:pt x="65481" y="57835"/>
                </a:lnTo>
                <a:lnTo>
                  <a:pt x="65481" y="66967"/>
                </a:lnTo>
                <a:lnTo>
                  <a:pt x="70053" y="71526"/>
                </a:lnTo>
                <a:lnTo>
                  <a:pt x="76149" y="71526"/>
                </a:lnTo>
                <a:lnTo>
                  <a:pt x="109283" y="42506"/>
                </a:lnTo>
                <a:lnTo>
                  <a:pt x="115697" y="21323"/>
                </a:lnTo>
                <a:lnTo>
                  <a:pt x="115697" y="12204"/>
                </a:lnTo>
                <a:close/>
              </a:path>
              <a:path w="519430" h="125095">
                <a:moveTo>
                  <a:pt x="170510" y="9118"/>
                </a:moveTo>
                <a:lnTo>
                  <a:pt x="167487" y="7632"/>
                </a:lnTo>
                <a:lnTo>
                  <a:pt x="153746" y="7632"/>
                </a:lnTo>
                <a:lnTo>
                  <a:pt x="152247" y="12204"/>
                </a:lnTo>
                <a:lnTo>
                  <a:pt x="152247" y="47167"/>
                </a:lnTo>
                <a:lnTo>
                  <a:pt x="151549" y="69710"/>
                </a:lnTo>
                <a:lnTo>
                  <a:pt x="135483" y="105016"/>
                </a:lnTo>
                <a:lnTo>
                  <a:pt x="130924" y="109575"/>
                </a:lnTo>
                <a:lnTo>
                  <a:pt x="130924" y="117221"/>
                </a:lnTo>
                <a:lnTo>
                  <a:pt x="137020" y="121780"/>
                </a:lnTo>
                <a:lnTo>
                  <a:pt x="147688" y="121780"/>
                </a:lnTo>
                <a:lnTo>
                  <a:pt x="168211" y="83540"/>
                </a:lnTo>
                <a:lnTo>
                  <a:pt x="170510" y="47167"/>
                </a:lnTo>
                <a:lnTo>
                  <a:pt x="170510" y="9118"/>
                </a:lnTo>
                <a:close/>
              </a:path>
              <a:path w="519430" h="125095">
                <a:moveTo>
                  <a:pt x="255739" y="57835"/>
                </a:moveTo>
                <a:lnTo>
                  <a:pt x="248145" y="56299"/>
                </a:lnTo>
                <a:lnTo>
                  <a:pt x="240512" y="56299"/>
                </a:lnTo>
                <a:lnTo>
                  <a:pt x="239014" y="60871"/>
                </a:lnTo>
                <a:lnTo>
                  <a:pt x="236029" y="69761"/>
                </a:lnTo>
                <a:lnTo>
                  <a:pt x="208559" y="98971"/>
                </a:lnTo>
                <a:lnTo>
                  <a:pt x="205536" y="98971"/>
                </a:lnTo>
                <a:lnTo>
                  <a:pt x="205536" y="7632"/>
                </a:lnTo>
                <a:lnTo>
                  <a:pt x="202463" y="6096"/>
                </a:lnTo>
                <a:lnTo>
                  <a:pt x="188760" y="6096"/>
                </a:lnTo>
                <a:lnTo>
                  <a:pt x="187274" y="10655"/>
                </a:lnTo>
                <a:lnTo>
                  <a:pt x="187274" y="120243"/>
                </a:lnTo>
                <a:lnTo>
                  <a:pt x="199428" y="120243"/>
                </a:lnTo>
                <a:lnTo>
                  <a:pt x="209130" y="118757"/>
                </a:lnTo>
                <a:lnTo>
                  <a:pt x="221119" y="113982"/>
                </a:lnTo>
                <a:lnTo>
                  <a:pt x="233680" y="105498"/>
                </a:lnTo>
                <a:lnTo>
                  <a:pt x="239585" y="98971"/>
                </a:lnTo>
                <a:lnTo>
                  <a:pt x="245122" y="92862"/>
                </a:lnTo>
                <a:lnTo>
                  <a:pt x="249326" y="85356"/>
                </a:lnTo>
                <a:lnTo>
                  <a:pt x="252691" y="77266"/>
                </a:lnTo>
                <a:lnTo>
                  <a:pt x="254927" y="69761"/>
                </a:lnTo>
                <a:lnTo>
                  <a:pt x="255739" y="63944"/>
                </a:lnTo>
                <a:lnTo>
                  <a:pt x="255739" y="57835"/>
                </a:lnTo>
                <a:close/>
              </a:path>
              <a:path w="519430" h="125095">
                <a:moveTo>
                  <a:pt x="316661" y="10655"/>
                </a:moveTo>
                <a:lnTo>
                  <a:pt x="309016" y="9118"/>
                </a:lnTo>
                <a:lnTo>
                  <a:pt x="299885" y="7632"/>
                </a:lnTo>
                <a:lnTo>
                  <a:pt x="298399" y="13690"/>
                </a:lnTo>
                <a:lnTo>
                  <a:pt x="298399" y="18249"/>
                </a:lnTo>
                <a:lnTo>
                  <a:pt x="295833" y="39065"/>
                </a:lnTo>
                <a:lnTo>
                  <a:pt x="291719" y="60147"/>
                </a:lnTo>
                <a:lnTo>
                  <a:pt x="284467" y="81216"/>
                </a:lnTo>
                <a:lnTo>
                  <a:pt x="272503" y="101993"/>
                </a:lnTo>
                <a:lnTo>
                  <a:pt x="270967" y="105016"/>
                </a:lnTo>
                <a:lnTo>
                  <a:pt x="267944" y="106553"/>
                </a:lnTo>
                <a:lnTo>
                  <a:pt x="267944" y="115684"/>
                </a:lnTo>
                <a:lnTo>
                  <a:pt x="274040" y="118757"/>
                </a:lnTo>
                <a:lnTo>
                  <a:pt x="283171" y="118757"/>
                </a:lnTo>
                <a:lnTo>
                  <a:pt x="305079" y="78206"/>
                </a:lnTo>
                <a:lnTo>
                  <a:pt x="315849" y="27774"/>
                </a:lnTo>
                <a:lnTo>
                  <a:pt x="316661" y="18249"/>
                </a:lnTo>
                <a:lnTo>
                  <a:pt x="316661" y="10655"/>
                </a:lnTo>
                <a:close/>
              </a:path>
              <a:path w="519430" h="125095">
                <a:moveTo>
                  <a:pt x="377532" y="16764"/>
                </a:moveTo>
                <a:lnTo>
                  <a:pt x="374497" y="10655"/>
                </a:lnTo>
                <a:lnTo>
                  <a:pt x="374497" y="7632"/>
                </a:lnTo>
                <a:lnTo>
                  <a:pt x="371424" y="3022"/>
                </a:lnTo>
                <a:lnTo>
                  <a:pt x="371424" y="0"/>
                </a:lnTo>
                <a:lnTo>
                  <a:pt x="366864" y="0"/>
                </a:lnTo>
                <a:lnTo>
                  <a:pt x="363842" y="1536"/>
                </a:lnTo>
                <a:lnTo>
                  <a:pt x="363842" y="9118"/>
                </a:lnTo>
                <a:lnTo>
                  <a:pt x="365379" y="12204"/>
                </a:lnTo>
                <a:lnTo>
                  <a:pt x="365379" y="13690"/>
                </a:lnTo>
                <a:lnTo>
                  <a:pt x="366864" y="15227"/>
                </a:lnTo>
                <a:lnTo>
                  <a:pt x="366864" y="18249"/>
                </a:lnTo>
                <a:lnTo>
                  <a:pt x="368401" y="19786"/>
                </a:lnTo>
                <a:lnTo>
                  <a:pt x="368401" y="21323"/>
                </a:lnTo>
                <a:lnTo>
                  <a:pt x="371424" y="22809"/>
                </a:lnTo>
                <a:lnTo>
                  <a:pt x="377532" y="22809"/>
                </a:lnTo>
                <a:lnTo>
                  <a:pt x="377532" y="16764"/>
                </a:lnTo>
                <a:close/>
              </a:path>
              <a:path w="519430" h="125095">
                <a:moveTo>
                  <a:pt x="388200" y="106553"/>
                </a:moveTo>
                <a:lnTo>
                  <a:pt x="386664" y="105016"/>
                </a:lnTo>
                <a:lnTo>
                  <a:pt x="385165" y="101993"/>
                </a:lnTo>
                <a:lnTo>
                  <a:pt x="372960" y="81000"/>
                </a:lnTo>
                <a:lnTo>
                  <a:pt x="365175" y="59575"/>
                </a:lnTo>
                <a:lnTo>
                  <a:pt x="360527" y="38417"/>
                </a:lnTo>
                <a:lnTo>
                  <a:pt x="357733" y="18249"/>
                </a:lnTo>
                <a:lnTo>
                  <a:pt x="357733" y="13690"/>
                </a:lnTo>
                <a:lnTo>
                  <a:pt x="356247" y="7632"/>
                </a:lnTo>
                <a:lnTo>
                  <a:pt x="341020" y="10655"/>
                </a:lnTo>
                <a:lnTo>
                  <a:pt x="341134" y="19786"/>
                </a:lnTo>
                <a:lnTo>
                  <a:pt x="341795" y="27749"/>
                </a:lnTo>
                <a:lnTo>
                  <a:pt x="351917" y="77558"/>
                </a:lnTo>
                <a:lnTo>
                  <a:pt x="371424" y="115684"/>
                </a:lnTo>
                <a:lnTo>
                  <a:pt x="374497" y="118757"/>
                </a:lnTo>
                <a:lnTo>
                  <a:pt x="382092" y="118757"/>
                </a:lnTo>
                <a:lnTo>
                  <a:pt x="388200" y="115684"/>
                </a:lnTo>
                <a:lnTo>
                  <a:pt x="388200" y="106553"/>
                </a:lnTo>
                <a:close/>
              </a:path>
              <a:path w="519430" h="125095">
                <a:moveTo>
                  <a:pt x="392760" y="15227"/>
                </a:moveTo>
                <a:lnTo>
                  <a:pt x="391223" y="9118"/>
                </a:lnTo>
                <a:lnTo>
                  <a:pt x="389737" y="6096"/>
                </a:lnTo>
                <a:lnTo>
                  <a:pt x="388200" y="1536"/>
                </a:lnTo>
                <a:lnTo>
                  <a:pt x="386664" y="0"/>
                </a:lnTo>
                <a:lnTo>
                  <a:pt x="379069" y="0"/>
                </a:lnTo>
                <a:lnTo>
                  <a:pt x="379069" y="6096"/>
                </a:lnTo>
                <a:lnTo>
                  <a:pt x="380606" y="6096"/>
                </a:lnTo>
                <a:lnTo>
                  <a:pt x="382092" y="10655"/>
                </a:lnTo>
                <a:lnTo>
                  <a:pt x="382092" y="12204"/>
                </a:lnTo>
                <a:lnTo>
                  <a:pt x="385165" y="19786"/>
                </a:lnTo>
                <a:lnTo>
                  <a:pt x="385165" y="21323"/>
                </a:lnTo>
                <a:lnTo>
                  <a:pt x="392760" y="21323"/>
                </a:lnTo>
                <a:lnTo>
                  <a:pt x="392760" y="15227"/>
                </a:lnTo>
                <a:close/>
              </a:path>
              <a:path w="519430" h="125095">
                <a:moveTo>
                  <a:pt x="519112" y="9118"/>
                </a:moveTo>
                <a:lnTo>
                  <a:pt x="513016" y="4559"/>
                </a:lnTo>
                <a:lnTo>
                  <a:pt x="505421" y="4559"/>
                </a:lnTo>
                <a:lnTo>
                  <a:pt x="500862" y="7632"/>
                </a:lnTo>
                <a:lnTo>
                  <a:pt x="487121" y="19786"/>
                </a:lnTo>
                <a:lnTo>
                  <a:pt x="475665" y="28714"/>
                </a:lnTo>
                <a:lnTo>
                  <a:pt x="458216" y="38620"/>
                </a:lnTo>
                <a:lnTo>
                  <a:pt x="436181" y="48247"/>
                </a:lnTo>
                <a:lnTo>
                  <a:pt x="411010" y="56299"/>
                </a:lnTo>
                <a:lnTo>
                  <a:pt x="406450" y="57835"/>
                </a:lnTo>
                <a:lnTo>
                  <a:pt x="403428" y="59372"/>
                </a:lnTo>
                <a:lnTo>
                  <a:pt x="403428" y="68503"/>
                </a:lnTo>
                <a:lnTo>
                  <a:pt x="404914" y="74612"/>
                </a:lnTo>
                <a:lnTo>
                  <a:pt x="412559" y="74612"/>
                </a:lnTo>
                <a:lnTo>
                  <a:pt x="419925" y="73279"/>
                </a:lnTo>
                <a:lnTo>
                  <a:pt x="431584" y="69659"/>
                </a:lnTo>
                <a:lnTo>
                  <a:pt x="445503" y="64312"/>
                </a:lnTo>
                <a:lnTo>
                  <a:pt x="459727" y="57835"/>
                </a:lnTo>
                <a:lnTo>
                  <a:pt x="459727" y="121780"/>
                </a:lnTo>
                <a:lnTo>
                  <a:pt x="462762" y="124815"/>
                </a:lnTo>
                <a:lnTo>
                  <a:pt x="477989" y="124815"/>
                </a:lnTo>
                <a:lnTo>
                  <a:pt x="479526" y="118757"/>
                </a:lnTo>
                <a:lnTo>
                  <a:pt x="479526" y="57835"/>
                </a:lnTo>
                <a:lnTo>
                  <a:pt x="479526" y="47167"/>
                </a:lnTo>
                <a:lnTo>
                  <a:pt x="514553" y="21323"/>
                </a:lnTo>
                <a:lnTo>
                  <a:pt x="517575" y="18249"/>
                </a:lnTo>
                <a:lnTo>
                  <a:pt x="519112" y="16764"/>
                </a:lnTo>
                <a:lnTo>
                  <a:pt x="519112" y="9118"/>
                </a:lnTo>
                <a:close/>
              </a:path>
            </a:pathLst>
          </a:custGeom>
          <a:solidFill>
            <a:srgbClr val="FFFFFF"/>
          </a:solidFill>
        </p:spPr>
        <p:txBody>
          <a:bodyPr wrap="square" lIns="0" tIns="0" rIns="0" bIns="0" rtlCol="0"/>
          <a:lstStyle/>
          <a:p>
            <a:endParaRPr/>
          </a:p>
        </p:txBody>
      </p:sp>
      <p:grpSp>
        <p:nvGrpSpPr>
          <p:cNvPr id="80" name="object 80"/>
          <p:cNvGrpSpPr/>
          <p:nvPr/>
        </p:nvGrpSpPr>
        <p:grpSpPr>
          <a:xfrm>
            <a:off x="2424950" y="8525662"/>
            <a:ext cx="1998980" cy="129539"/>
            <a:chOff x="2424950" y="8525662"/>
            <a:chExt cx="1998980" cy="129539"/>
          </a:xfrm>
        </p:grpSpPr>
        <p:pic>
          <p:nvPicPr>
            <p:cNvPr id="81" name="object 81"/>
            <p:cNvPicPr/>
            <p:nvPr/>
          </p:nvPicPr>
          <p:blipFill>
            <a:blip r:embed="rId47" cstate="print"/>
            <a:stretch>
              <a:fillRect/>
            </a:stretch>
          </p:blipFill>
          <p:spPr>
            <a:xfrm>
              <a:off x="2424950" y="8531771"/>
              <a:ext cx="83743" cy="120256"/>
            </a:xfrm>
            <a:prstGeom prst="rect">
              <a:avLst/>
            </a:prstGeom>
          </p:spPr>
        </p:pic>
        <p:pic>
          <p:nvPicPr>
            <p:cNvPr id="82" name="object 82"/>
            <p:cNvPicPr/>
            <p:nvPr/>
          </p:nvPicPr>
          <p:blipFill>
            <a:blip r:embed="rId48" cstate="print"/>
            <a:stretch>
              <a:fillRect/>
            </a:stretch>
          </p:blipFill>
          <p:spPr>
            <a:xfrm>
              <a:off x="2536075" y="8525662"/>
              <a:ext cx="1887588" cy="129438"/>
            </a:xfrm>
            <a:prstGeom prst="rect">
              <a:avLst/>
            </a:prstGeom>
          </p:spPr>
        </p:pic>
      </p:grpSp>
      <p:pic>
        <p:nvPicPr>
          <p:cNvPr id="83" name="object 83"/>
          <p:cNvPicPr/>
          <p:nvPr/>
        </p:nvPicPr>
        <p:blipFill>
          <a:blip r:embed="rId49" cstate="print"/>
          <a:stretch>
            <a:fillRect/>
          </a:stretch>
        </p:blipFill>
        <p:spPr>
          <a:xfrm>
            <a:off x="4562221" y="8527211"/>
            <a:ext cx="989469" cy="127889"/>
          </a:xfrm>
          <a:prstGeom prst="rect">
            <a:avLst/>
          </a:prstGeom>
        </p:spPr>
      </p:pic>
      <p:pic>
        <p:nvPicPr>
          <p:cNvPr id="84" name="object 84"/>
          <p:cNvPicPr/>
          <p:nvPr/>
        </p:nvPicPr>
        <p:blipFill>
          <a:blip r:embed="rId50" cstate="print"/>
          <a:stretch>
            <a:fillRect/>
          </a:stretch>
        </p:blipFill>
        <p:spPr>
          <a:xfrm>
            <a:off x="5615635" y="8525662"/>
            <a:ext cx="952944" cy="129438"/>
          </a:xfrm>
          <a:prstGeom prst="rect">
            <a:avLst/>
          </a:prstGeom>
        </p:spPr>
      </p:pic>
      <p:sp>
        <p:nvSpPr>
          <p:cNvPr id="85" name="object 85"/>
          <p:cNvSpPr/>
          <p:nvPr/>
        </p:nvSpPr>
        <p:spPr>
          <a:xfrm>
            <a:off x="1627289" y="8792070"/>
            <a:ext cx="32384" cy="30480"/>
          </a:xfrm>
          <a:custGeom>
            <a:avLst/>
            <a:gdLst/>
            <a:ahLst/>
            <a:cxnLst/>
            <a:rect l="l" t="t" r="r" b="b"/>
            <a:pathLst>
              <a:path w="32385" h="30479">
                <a:moveTo>
                  <a:pt x="24358" y="30467"/>
                </a:moveTo>
                <a:lnTo>
                  <a:pt x="7632" y="30467"/>
                </a:lnTo>
                <a:lnTo>
                  <a:pt x="0" y="24358"/>
                </a:lnTo>
                <a:lnTo>
                  <a:pt x="0" y="6108"/>
                </a:lnTo>
                <a:lnTo>
                  <a:pt x="7632" y="0"/>
                </a:lnTo>
                <a:lnTo>
                  <a:pt x="24358" y="0"/>
                </a:lnTo>
                <a:lnTo>
                  <a:pt x="31991" y="6108"/>
                </a:lnTo>
                <a:lnTo>
                  <a:pt x="31991" y="24358"/>
                </a:lnTo>
                <a:lnTo>
                  <a:pt x="24358" y="30467"/>
                </a:lnTo>
                <a:close/>
              </a:path>
            </a:pathLst>
          </a:custGeom>
          <a:solidFill>
            <a:srgbClr val="FFFFFF"/>
          </a:solidFill>
        </p:spPr>
        <p:txBody>
          <a:bodyPr wrap="square" lIns="0" tIns="0" rIns="0" bIns="0" rtlCol="0"/>
          <a:lstStyle/>
          <a:p>
            <a:endParaRPr/>
          </a:p>
        </p:txBody>
      </p:sp>
      <p:pic>
        <p:nvPicPr>
          <p:cNvPr id="86" name="object 86"/>
          <p:cNvPicPr/>
          <p:nvPr/>
        </p:nvPicPr>
        <p:blipFill>
          <a:blip r:embed="rId51" cstate="print"/>
          <a:stretch>
            <a:fillRect/>
          </a:stretch>
        </p:blipFill>
        <p:spPr>
          <a:xfrm>
            <a:off x="1851075" y="8741867"/>
            <a:ext cx="934643" cy="129374"/>
          </a:xfrm>
          <a:prstGeom prst="rect">
            <a:avLst/>
          </a:prstGeom>
        </p:spPr>
      </p:pic>
      <p:sp>
        <p:nvSpPr>
          <p:cNvPr id="87" name="object 87"/>
          <p:cNvSpPr/>
          <p:nvPr/>
        </p:nvSpPr>
        <p:spPr>
          <a:xfrm>
            <a:off x="1627289" y="9006725"/>
            <a:ext cx="32384" cy="32384"/>
          </a:xfrm>
          <a:custGeom>
            <a:avLst/>
            <a:gdLst/>
            <a:ahLst/>
            <a:cxnLst/>
            <a:rect l="l" t="t" r="r" b="b"/>
            <a:pathLst>
              <a:path w="32385" h="32384">
                <a:moveTo>
                  <a:pt x="24358" y="31953"/>
                </a:moveTo>
                <a:lnTo>
                  <a:pt x="7632" y="31953"/>
                </a:lnTo>
                <a:lnTo>
                  <a:pt x="0" y="25857"/>
                </a:lnTo>
                <a:lnTo>
                  <a:pt x="0" y="7594"/>
                </a:lnTo>
                <a:lnTo>
                  <a:pt x="7632" y="0"/>
                </a:lnTo>
                <a:lnTo>
                  <a:pt x="24358" y="0"/>
                </a:lnTo>
                <a:lnTo>
                  <a:pt x="31991" y="7594"/>
                </a:lnTo>
                <a:lnTo>
                  <a:pt x="31991" y="25857"/>
                </a:lnTo>
                <a:lnTo>
                  <a:pt x="24358" y="31953"/>
                </a:lnTo>
                <a:close/>
              </a:path>
            </a:pathLst>
          </a:custGeom>
          <a:solidFill>
            <a:srgbClr val="FFFFFF"/>
          </a:solidFill>
        </p:spPr>
        <p:txBody>
          <a:bodyPr wrap="square" lIns="0" tIns="0" rIns="0" bIns="0" rtlCol="0"/>
          <a:lstStyle/>
          <a:p>
            <a:endParaRPr/>
          </a:p>
        </p:txBody>
      </p:sp>
      <p:grpSp>
        <p:nvGrpSpPr>
          <p:cNvPr id="88" name="object 88"/>
          <p:cNvGrpSpPr/>
          <p:nvPr/>
        </p:nvGrpSpPr>
        <p:grpSpPr>
          <a:xfrm>
            <a:off x="1852612" y="8959557"/>
            <a:ext cx="1202690" cy="126364"/>
            <a:chOff x="1852612" y="8959557"/>
            <a:chExt cx="1202690" cy="126364"/>
          </a:xfrm>
        </p:grpSpPr>
        <p:pic>
          <p:nvPicPr>
            <p:cNvPr id="89" name="object 89"/>
            <p:cNvPicPr/>
            <p:nvPr/>
          </p:nvPicPr>
          <p:blipFill>
            <a:blip r:embed="rId52" cstate="print"/>
            <a:stretch>
              <a:fillRect/>
            </a:stretch>
          </p:blipFill>
          <p:spPr>
            <a:xfrm>
              <a:off x="1852612" y="8967139"/>
              <a:ext cx="120256" cy="111125"/>
            </a:xfrm>
            <a:prstGeom prst="rect">
              <a:avLst/>
            </a:prstGeom>
          </p:spPr>
        </p:pic>
        <p:pic>
          <p:nvPicPr>
            <p:cNvPr id="90" name="object 90"/>
            <p:cNvPicPr/>
            <p:nvPr/>
          </p:nvPicPr>
          <p:blipFill>
            <a:blip r:embed="rId53" cstate="print"/>
            <a:stretch>
              <a:fillRect/>
            </a:stretch>
          </p:blipFill>
          <p:spPr>
            <a:xfrm>
              <a:off x="1994154" y="8973248"/>
              <a:ext cx="108089" cy="100457"/>
            </a:xfrm>
            <a:prstGeom prst="rect">
              <a:avLst/>
            </a:prstGeom>
          </p:spPr>
        </p:pic>
        <p:sp>
          <p:nvSpPr>
            <p:cNvPr id="91" name="object 91"/>
            <p:cNvSpPr/>
            <p:nvPr/>
          </p:nvSpPr>
          <p:spPr>
            <a:xfrm>
              <a:off x="2122043" y="9014320"/>
              <a:ext cx="120650" cy="18415"/>
            </a:xfrm>
            <a:custGeom>
              <a:avLst/>
              <a:gdLst/>
              <a:ahLst/>
              <a:cxnLst/>
              <a:rect l="l" t="t" r="r" b="b"/>
              <a:pathLst>
                <a:path w="120650" h="18415">
                  <a:moveTo>
                    <a:pt x="120256" y="18262"/>
                  </a:moveTo>
                  <a:lnTo>
                    <a:pt x="0" y="18262"/>
                  </a:lnTo>
                  <a:lnTo>
                    <a:pt x="0" y="0"/>
                  </a:lnTo>
                  <a:lnTo>
                    <a:pt x="120256" y="0"/>
                  </a:lnTo>
                  <a:lnTo>
                    <a:pt x="120256" y="18262"/>
                  </a:lnTo>
                  <a:close/>
                </a:path>
              </a:pathLst>
            </a:custGeom>
            <a:solidFill>
              <a:srgbClr val="FFFFFF"/>
            </a:solidFill>
          </p:spPr>
          <p:txBody>
            <a:bodyPr wrap="square" lIns="0" tIns="0" rIns="0" bIns="0" rtlCol="0"/>
            <a:lstStyle/>
            <a:p>
              <a:endParaRPr/>
            </a:p>
          </p:txBody>
        </p:sp>
        <p:pic>
          <p:nvPicPr>
            <p:cNvPr id="92" name="object 92"/>
            <p:cNvPicPr/>
            <p:nvPr/>
          </p:nvPicPr>
          <p:blipFill>
            <a:blip r:embed="rId54" cstate="print"/>
            <a:stretch>
              <a:fillRect/>
            </a:stretch>
          </p:blipFill>
          <p:spPr>
            <a:xfrm>
              <a:off x="2263622" y="8970162"/>
              <a:ext cx="106514" cy="111125"/>
            </a:xfrm>
            <a:prstGeom prst="rect">
              <a:avLst/>
            </a:prstGeom>
          </p:spPr>
        </p:pic>
        <p:sp>
          <p:nvSpPr>
            <p:cNvPr id="93" name="object 93"/>
            <p:cNvSpPr/>
            <p:nvPr/>
          </p:nvSpPr>
          <p:spPr>
            <a:xfrm>
              <a:off x="2393010" y="8959557"/>
              <a:ext cx="662305" cy="126364"/>
            </a:xfrm>
            <a:custGeom>
              <a:avLst/>
              <a:gdLst/>
              <a:ahLst/>
              <a:cxnLst/>
              <a:rect l="l" t="t" r="r" b="b"/>
              <a:pathLst>
                <a:path w="662305" h="126365">
                  <a:moveTo>
                    <a:pt x="120256" y="54762"/>
                  </a:moveTo>
                  <a:lnTo>
                    <a:pt x="0" y="54762"/>
                  </a:lnTo>
                  <a:lnTo>
                    <a:pt x="0" y="73025"/>
                  </a:lnTo>
                  <a:lnTo>
                    <a:pt x="120256" y="73025"/>
                  </a:lnTo>
                  <a:lnTo>
                    <a:pt x="120256" y="54762"/>
                  </a:lnTo>
                  <a:close/>
                </a:path>
                <a:path w="662305" h="126365">
                  <a:moveTo>
                    <a:pt x="246608" y="27381"/>
                  </a:moveTo>
                  <a:lnTo>
                    <a:pt x="242036" y="21272"/>
                  </a:lnTo>
                  <a:lnTo>
                    <a:pt x="191782" y="21272"/>
                  </a:lnTo>
                  <a:lnTo>
                    <a:pt x="194818" y="15176"/>
                  </a:lnTo>
                  <a:lnTo>
                    <a:pt x="196354" y="12153"/>
                  </a:lnTo>
                  <a:lnTo>
                    <a:pt x="196354" y="6045"/>
                  </a:lnTo>
                  <a:lnTo>
                    <a:pt x="190246" y="3022"/>
                  </a:lnTo>
                  <a:lnTo>
                    <a:pt x="181127" y="3022"/>
                  </a:lnTo>
                  <a:lnTo>
                    <a:pt x="175069" y="15176"/>
                  </a:lnTo>
                  <a:lnTo>
                    <a:pt x="171602" y="20650"/>
                  </a:lnTo>
                  <a:lnTo>
                    <a:pt x="165709" y="29108"/>
                  </a:lnTo>
                  <a:lnTo>
                    <a:pt x="157264" y="38976"/>
                  </a:lnTo>
                  <a:lnTo>
                    <a:pt x="146100" y="48704"/>
                  </a:lnTo>
                  <a:lnTo>
                    <a:pt x="140042" y="53276"/>
                  </a:lnTo>
                  <a:lnTo>
                    <a:pt x="138506" y="53276"/>
                  </a:lnTo>
                  <a:lnTo>
                    <a:pt x="138506" y="62407"/>
                  </a:lnTo>
                  <a:lnTo>
                    <a:pt x="143065" y="66967"/>
                  </a:lnTo>
                  <a:lnTo>
                    <a:pt x="147637" y="66967"/>
                  </a:lnTo>
                  <a:lnTo>
                    <a:pt x="155651" y="63741"/>
                  </a:lnTo>
                  <a:lnTo>
                    <a:pt x="164947" y="55930"/>
                  </a:lnTo>
                  <a:lnTo>
                    <a:pt x="173964" y="46418"/>
                  </a:lnTo>
                  <a:lnTo>
                    <a:pt x="181127" y="38049"/>
                  </a:lnTo>
                  <a:lnTo>
                    <a:pt x="225272" y="38049"/>
                  </a:lnTo>
                  <a:lnTo>
                    <a:pt x="225272" y="44094"/>
                  </a:lnTo>
                  <a:lnTo>
                    <a:pt x="222250" y="56299"/>
                  </a:lnTo>
                  <a:lnTo>
                    <a:pt x="217678" y="62407"/>
                  </a:lnTo>
                  <a:lnTo>
                    <a:pt x="205828" y="79768"/>
                  </a:lnTo>
                  <a:lnTo>
                    <a:pt x="191414" y="91694"/>
                  </a:lnTo>
                  <a:lnTo>
                    <a:pt x="175272" y="99644"/>
                  </a:lnTo>
                  <a:lnTo>
                    <a:pt x="158305" y="105016"/>
                  </a:lnTo>
                  <a:lnTo>
                    <a:pt x="149174" y="106553"/>
                  </a:lnTo>
                  <a:lnTo>
                    <a:pt x="146100" y="108038"/>
                  </a:lnTo>
                  <a:lnTo>
                    <a:pt x="146100" y="115684"/>
                  </a:lnTo>
                  <a:lnTo>
                    <a:pt x="147637" y="123278"/>
                  </a:lnTo>
                  <a:lnTo>
                    <a:pt x="155270" y="123278"/>
                  </a:lnTo>
                  <a:lnTo>
                    <a:pt x="162763" y="122072"/>
                  </a:lnTo>
                  <a:lnTo>
                    <a:pt x="210045" y="100457"/>
                  </a:lnTo>
                  <a:lnTo>
                    <a:pt x="239737" y="60109"/>
                  </a:lnTo>
                  <a:lnTo>
                    <a:pt x="245922" y="38049"/>
                  </a:lnTo>
                  <a:lnTo>
                    <a:pt x="246608" y="33477"/>
                  </a:lnTo>
                  <a:lnTo>
                    <a:pt x="246608" y="27381"/>
                  </a:lnTo>
                  <a:close/>
                </a:path>
                <a:path w="662305" h="126365">
                  <a:moveTo>
                    <a:pt x="305943" y="63893"/>
                  </a:moveTo>
                  <a:lnTo>
                    <a:pt x="304444" y="62407"/>
                  </a:lnTo>
                  <a:lnTo>
                    <a:pt x="298348" y="53276"/>
                  </a:lnTo>
                  <a:lnTo>
                    <a:pt x="289217" y="41071"/>
                  </a:lnTo>
                  <a:lnTo>
                    <a:pt x="278549" y="41071"/>
                  </a:lnTo>
                  <a:lnTo>
                    <a:pt x="273989" y="44094"/>
                  </a:lnTo>
                  <a:lnTo>
                    <a:pt x="273989" y="51739"/>
                  </a:lnTo>
                  <a:lnTo>
                    <a:pt x="281584" y="59321"/>
                  </a:lnTo>
                  <a:lnTo>
                    <a:pt x="284657" y="63893"/>
                  </a:lnTo>
                  <a:lnTo>
                    <a:pt x="287680" y="68453"/>
                  </a:lnTo>
                  <a:lnTo>
                    <a:pt x="290753" y="71526"/>
                  </a:lnTo>
                  <a:lnTo>
                    <a:pt x="292252" y="74561"/>
                  </a:lnTo>
                  <a:lnTo>
                    <a:pt x="299885" y="74561"/>
                  </a:lnTo>
                  <a:lnTo>
                    <a:pt x="305943" y="71526"/>
                  </a:lnTo>
                  <a:lnTo>
                    <a:pt x="305943" y="63893"/>
                  </a:lnTo>
                  <a:close/>
                </a:path>
                <a:path w="662305" h="126365">
                  <a:moveTo>
                    <a:pt x="318147" y="82194"/>
                  </a:moveTo>
                  <a:lnTo>
                    <a:pt x="315112" y="77635"/>
                  </a:lnTo>
                  <a:lnTo>
                    <a:pt x="307479" y="77635"/>
                  </a:lnTo>
                  <a:lnTo>
                    <a:pt x="305943" y="79121"/>
                  </a:lnTo>
                  <a:lnTo>
                    <a:pt x="292265" y="87325"/>
                  </a:lnTo>
                  <a:lnTo>
                    <a:pt x="285826" y="90906"/>
                  </a:lnTo>
                  <a:lnTo>
                    <a:pt x="278549" y="94348"/>
                  </a:lnTo>
                  <a:lnTo>
                    <a:pt x="267893" y="98920"/>
                  </a:lnTo>
                  <a:lnTo>
                    <a:pt x="264947" y="100418"/>
                  </a:lnTo>
                  <a:lnTo>
                    <a:pt x="264858" y="109575"/>
                  </a:lnTo>
                  <a:lnTo>
                    <a:pt x="267893" y="114147"/>
                  </a:lnTo>
                  <a:lnTo>
                    <a:pt x="277012" y="114147"/>
                  </a:lnTo>
                  <a:lnTo>
                    <a:pt x="280085" y="112610"/>
                  </a:lnTo>
                  <a:lnTo>
                    <a:pt x="286105" y="109118"/>
                  </a:lnTo>
                  <a:lnTo>
                    <a:pt x="293001" y="105194"/>
                  </a:lnTo>
                  <a:lnTo>
                    <a:pt x="300964" y="100457"/>
                  </a:lnTo>
                  <a:lnTo>
                    <a:pt x="310502" y="94348"/>
                  </a:lnTo>
                  <a:lnTo>
                    <a:pt x="316598" y="91325"/>
                  </a:lnTo>
                  <a:lnTo>
                    <a:pt x="318147" y="89789"/>
                  </a:lnTo>
                  <a:lnTo>
                    <a:pt x="318147" y="82194"/>
                  </a:lnTo>
                  <a:close/>
                </a:path>
                <a:path w="662305" h="126365">
                  <a:moveTo>
                    <a:pt x="392709" y="21272"/>
                  </a:moveTo>
                  <a:lnTo>
                    <a:pt x="386651" y="19786"/>
                  </a:lnTo>
                  <a:lnTo>
                    <a:pt x="375983" y="19786"/>
                  </a:lnTo>
                  <a:lnTo>
                    <a:pt x="377520" y="18249"/>
                  </a:lnTo>
                  <a:lnTo>
                    <a:pt x="377520" y="12153"/>
                  </a:lnTo>
                  <a:lnTo>
                    <a:pt x="375983" y="12153"/>
                  </a:lnTo>
                  <a:lnTo>
                    <a:pt x="368350" y="6045"/>
                  </a:lnTo>
                  <a:lnTo>
                    <a:pt x="359219" y="0"/>
                  </a:lnTo>
                  <a:lnTo>
                    <a:pt x="351624" y="0"/>
                  </a:lnTo>
                  <a:lnTo>
                    <a:pt x="348602" y="4559"/>
                  </a:lnTo>
                  <a:lnTo>
                    <a:pt x="348602" y="10604"/>
                  </a:lnTo>
                  <a:lnTo>
                    <a:pt x="350088" y="12153"/>
                  </a:lnTo>
                  <a:lnTo>
                    <a:pt x="351624" y="13690"/>
                  </a:lnTo>
                  <a:lnTo>
                    <a:pt x="354660" y="15176"/>
                  </a:lnTo>
                  <a:lnTo>
                    <a:pt x="360756" y="19786"/>
                  </a:lnTo>
                  <a:lnTo>
                    <a:pt x="336397" y="19786"/>
                  </a:lnTo>
                  <a:lnTo>
                    <a:pt x="336397" y="1485"/>
                  </a:lnTo>
                  <a:lnTo>
                    <a:pt x="333375" y="0"/>
                  </a:lnTo>
                  <a:lnTo>
                    <a:pt x="321170" y="0"/>
                  </a:lnTo>
                  <a:lnTo>
                    <a:pt x="321170" y="19786"/>
                  </a:lnTo>
                  <a:lnTo>
                    <a:pt x="269430" y="19786"/>
                  </a:lnTo>
                  <a:lnTo>
                    <a:pt x="264858" y="21272"/>
                  </a:lnTo>
                  <a:lnTo>
                    <a:pt x="264858" y="36512"/>
                  </a:lnTo>
                  <a:lnTo>
                    <a:pt x="321170" y="36512"/>
                  </a:lnTo>
                  <a:lnTo>
                    <a:pt x="321170" y="108038"/>
                  </a:lnTo>
                  <a:lnTo>
                    <a:pt x="319684" y="109575"/>
                  </a:lnTo>
                  <a:lnTo>
                    <a:pt x="296811" y="109575"/>
                  </a:lnTo>
                  <a:lnTo>
                    <a:pt x="296811" y="124815"/>
                  </a:lnTo>
                  <a:lnTo>
                    <a:pt x="299885" y="126301"/>
                  </a:lnTo>
                  <a:lnTo>
                    <a:pt x="315112" y="126301"/>
                  </a:lnTo>
                  <a:lnTo>
                    <a:pt x="324205" y="126072"/>
                  </a:lnTo>
                  <a:lnTo>
                    <a:pt x="330885" y="124409"/>
                  </a:lnTo>
                  <a:lnTo>
                    <a:pt x="334987" y="119900"/>
                  </a:lnTo>
                  <a:lnTo>
                    <a:pt x="336397" y="111125"/>
                  </a:lnTo>
                  <a:lnTo>
                    <a:pt x="336397" y="69989"/>
                  </a:lnTo>
                  <a:lnTo>
                    <a:pt x="340309" y="77470"/>
                  </a:lnTo>
                  <a:lnTo>
                    <a:pt x="346100" y="86372"/>
                  </a:lnTo>
                  <a:lnTo>
                    <a:pt x="355015" y="96977"/>
                  </a:lnTo>
                  <a:lnTo>
                    <a:pt x="368350" y="109575"/>
                  </a:lnTo>
                  <a:lnTo>
                    <a:pt x="379018" y="117170"/>
                  </a:lnTo>
                  <a:lnTo>
                    <a:pt x="380555" y="118706"/>
                  </a:lnTo>
                  <a:lnTo>
                    <a:pt x="388137" y="118706"/>
                  </a:lnTo>
                  <a:lnTo>
                    <a:pt x="392709" y="112610"/>
                  </a:lnTo>
                  <a:lnTo>
                    <a:pt x="392709" y="105016"/>
                  </a:lnTo>
                  <a:lnTo>
                    <a:pt x="389674" y="101942"/>
                  </a:lnTo>
                  <a:lnTo>
                    <a:pt x="388137" y="101942"/>
                  </a:lnTo>
                  <a:lnTo>
                    <a:pt x="379768" y="96443"/>
                  </a:lnTo>
                  <a:lnTo>
                    <a:pt x="372541" y="90932"/>
                  </a:lnTo>
                  <a:lnTo>
                    <a:pt x="365874" y="84848"/>
                  </a:lnTo>
                  <a:lnTo>
                    <a:pt x="359219" y="77635"/>
                  </a:lnTo>
                  <a:lnTo>
                    <a:pt x="363778" y="73025"/>
                  </a:lnTo>
                  <a:lnTo>
                    <a:pt x="366852" y="69989"/>
                  </a:lnTo>
                  <a:lnTo>
                    <a:pt x="371411" y="65430"/>
                  </a:lnTo>
                  <a:lnTo>
                    <a:pt x="385114" y="51739"/>
                  </a:lnTo>
                  <a:lnTo>
                    <a:pt x="385114" y="44094"/>
                  </a:lnTo>
                  <a:lnTo>
                    <a:pt x="379018" y="41071"/>
                  </a:lnTo>
                  <a:lnTo>
                    <a:pt x="371424" y="41071"/>
                  </a:lnTo>
                  <a:lnTo>
                    <a:pt x="365315" y="48704"/>
                  </a:lnTo>
                  <a:lnTo>
                    <a:pt x="362292" y="53276"/>
                  </a:lnTo>
                  <a:lnTo>
                    <a:pt x="356196" y="59321"/>
                  </a:lnTo>
                  <a:lnTo>
                    <a:pt x="336397" y="38049"/>
                  </a:lnTo>
                  <a:lnTo>
                    <a:pt x="336397" y="36512"/>
                  </a:lnTo>
                  <a:lnTo>
                    <a:pt x="391210" y="36512"/>
                  </a:lnTo>
                  <a:lnTo>
                    <a:pt x="392709" y="33477"/>
                  </a:lnTo>
                  <a:lnTo>
                    <a:pt x="392709" y="21272"/>
                  </a:lnTo>
                  <a:close/>
                </a:path>
                <a:path w="662305" h="126365">
                  <a:moveTo>
                    <a:pt x="526694" y="111125"/>
                  </a:moveTo>
                  <a:lnTo>
                    <a:pt x="523621" y="109575"/>
                  </a:lnTo>
                  <a:lnTo>
                    <a:pt x="520598" y="106553"/>
                  </a:lnTo>
                  <a:lnTo>
                    <a:pt x="511987" y="101676"/>
                  </a:lnTo>
                  <a:lnTo>
                    <a:pt x="481088" y="65189"/>
                  </a:lnTo>
                  <a:lnTo>
                    <a:pt x="479856" y="60871"/>
                  </a:lnTo>
                  <a:lnTo>
                    <a:pt x="476059" y="47739"/>
                  </a:lnTo>
                  <a:lnTo>
                    <a:pt x="473887" y="32296"/>
                  </a:lnTo>
                  <a:lnTo>
                    <a:pt x="473417" y="21272"/>
                  </a:lnTo>
                  <a:lnTo>
                    <a:pt x="473417" y="0"/>
                  </a:lnTo>
                  <a:lnTo>
                    <a:pt x="455168" y="0"/>
                  </a:lnTo>
                  <a:lnTo>
                    <a:pt x="455168" y="21272"/>
                  </a:lnTo>
                  <a:lnTo>
                    <a:pt x="454901" y="26009"/>
                  </a:lnTo>
                  <a:lnTo>
                    <a:pt x="443445" y="71894"/>
                  </a:lnTo>
                  <a:lnTo>
                    <a:pt x="406450" y="108038"/>
                  </a:lnTo>
                  <a:lnTo>
                    <a:pt x="403377" y="109575"/>
                  </a:lnTo>
                  <a:lnTo>
                    <a:pt x="400342" y="111125"/>
                  </a:lnTo>
                  <a:lnTo>
                    <a:pt x="400342" y="120243"/>
                  </a:lnTo>
                  <a:lnTo>
                    <a:pt x="404914" y="126301"/>
                  </a:lnTo>
                  <a:lnTo>
                    <a:pt x="411010" y="126301"/>
                  </a:lnTo>
                  <a:lnTo>
                    <a:pt x="417004" y="124269"/>
                  </a:lnTo>
                  <a:lnTo>
                    <a:pt x="446074" y="97701"/>
                  </a:lnTo>
                  <a:lnTo>
                    <a:pt x="464286" y="60871"/>
                  </a:lnTo>
                  <a:lnTo>
                    <a:pt x="467385" y="72224"/>
                  </a:lnTo>
                  <a:lnTo>
                    <a:pt x="493344" y="110261"/>
                  </a:lnTo>
                  <a:lnTo>
                    <a:pt x="517575" y="126301"/>
                  </a:lnTo>
                  <a:lnTo>
                    <a:pt x="523621" y="126301"/>
                  </a:lnTo>
                  <a:lnTo>
                    <a:pt x="526694" y="118706"/>
                  </a:lnTo>
                  <a:lnTo>
                    <a:pt x="526694" y="111125"/>
                  </a:lnTo>
                  <a:close/>
                </a:path>
                <a:path w="662305" h="126365">
                  <a:moveTo>
                    <a:pt x="573874" y="95885"/>
                  </a:moveTo>
                  <a:lnTo>
                    <a:pt x="570852" y="92811"/>
                  </a:lnTo>
                  <a:lnTo>
                    <a:pt x="563206" y="92811"/>
                  </a:lnTo>
                  <a:lnTo>
                    <a:pt x="561670" y="94348"/>
                  </a:lnTo>
                  <a:lnTo>
                    <a:pt x="560184" y="95885"/>
                  </a:lnTo>
                  <a:lnTo>
                    <a:pt x="555625" y="98920"/>
                  </a:lnTo>
                  <a:lnTo>
                    <a:pt x="547979" y="105016"/>
                  </a:lnTo>
                  <a:lnTo>
                    <a:pt x="543420" y="106553"/>
                  </a:lnTo>
                  <a:lnTo>
                    <a:pt x="538848" y="109575"/>
                  </a:lnTo>
                  <a:lnTo>
                    <a:pt x="535825" y="111125"/>
                  </a:lnTo>
                  <a:lnTo>
                    <a:pt x="535825" y="118706"/>
                  </a:lnTo>
                  <a:lnTo>
                    <a:pt x="538848" y="123278"/>
                  </a:lnTo>
                  <a:lnTo>
                    <a:pt x="549516" y="123278"/>
                  </a:lnTo>
                  <a:lnTo>
                    <a:pt x="560184" y="115684"/>
                  </a:lnTo>
                  <a:lnTo>
                    <a:pt x="564756" y="112610"/>
                  </a:lnTo>
                  <a:lnTo>
                    <a:pt x="573874" y="103479"/>
                  </a:lnTo>
                  <a:lnTo>
                    <a:pt x="573874" y="95885"/>
                  </a:lnTo>
                  <a:close/>
                </a:path>
                <a:path w="662305" h="126365">
                  <a:moveTo>
                    <a:pt x="653059" y="59321"/>
                  </a:moveTo>
                  <a:lnTo>
                    <a:pt x="544957" y="59321"/>
                  </a:lnTo>
                  <a:lnTo>
                    <a:pt x="544957" y="73025"/>
                  </a:lnTo>
                  <a:lnTo>
                    <a:pt x="648487" y="73025"/>
                  </a:lnTo>
                  <a:lnTo>
                    <a:pt x="653059" y="71526"/>
                  </a:lnTo>
                  <a:lnTo>
                    <a:pt x="653059" y="59321"/>
                  </a:lnTo>
                  <a:close/>
                </a:path>
                <a:path w="662305" h="126365">
                  <a:moveTo>
                    <a:pt x="660641" y="111125"/>
                  </a:moveTo>
                  <a:lnTo>
                    <a:pt x="659104" y="109575"/>
                  </a:lnTo>
                  <a:lnTo>
                    <a:pt x="653059" y="106553"/>
                  </a:lnTo>
                  <a:lnTo>
                    <a:pt x="649973" y="103479"/>
                  </a:lnTo>
                  <a:lnTo>
                    <a:pt x="643877" y="100457"/>
                  </a:lnTo>
                  <a:lnTo>
                    <a:pt x="640854" y="98920"/>
                  </a:lnTo>
                  <a:lnTo>
                    <a:pt x="634746" y="94348"/>
                  </a:lnTo>
                  <a:lnTo>
                    <a:pt x="633260" y="92811"/>
                  </a:lnTo>
                  <a:lnTo>
                    <a:pt x="627164" y="92811"/>
                  </a:lnTo>
                  <a:lnTo>
                    <a:pt x="622592" y="95885"/>
                  </a:lnTo>
                  <a:lnTo>
                    <a:pt x="622592" y="105016"/>
                  </a:lnTo>
                  <a:lnTo>
                    <a:pt x="628700" y="109575"/>
                  </a:lnTo>
                  <a:lnTo>
                    <a:pt x="632028" y="112382"/>
                  </a:lnTo>
                  <a:lnTo>
                    <a:pt x="638378" y="117017"/>
                  </a:lnTo>
                  <a:lnTo>
                    <a:pt x="645579" y="121361"/>
                  </a:lnTo>
                  <a:lnTo>
                    <a:pt x="651522" y="123278"/>
                  </a:lnTo>
                  <a:lnTo>
                    <a:pt x="657618" y="123278"/>
                  </a:lnTo>
                  <a:lnTo>
                    <a:pt x="660641" y="117170"/>
                  </a:lnTo>
                  <a:lnTo>
                    <a:pt x="660641" y="111125"/>
                  </a:lnTo>
                  <a:close/>
                </a:path>
                <a:path w="662305" h="126365">
                  <a:moveTo>
                    <a:pt x="662178" y="77635"/>
                  </a:moveTo>
                  <a:lnTo>
                    <a:pt x="535825" y="77635"/>
                  </a:lnTo>
                  <a:lnTo>
                    <a:pt x="535825" y="91325"/>
                  </a:lnTo>
                  <a:lnTo>
                    <a:pt x="590651" y="91325"/>
                  </a:lnTo>
                  <a:lnTo>
                    <a:pt x="590651" y="111125"/>
                  </a:lnTo>
                  <a:lnTo>
                    <a:pt x="569315" y="111125"/>
                  </a:lnTo>
                  <a:lnTo>
                    <a:pt x="569315" y="124815"/>
                  </a:lnTo>
                  <a:lnTo>
                    <a:pt x="572338" y="126301"/>
                  </a:lnTo>
                  <a:lnTo>
                    <a:pt x="599770" y="126301"/>
                  </a:lnTo>
                  <a:lnTo>
                    <a:pt x="607364" y="124815"/>
                  </a:lnTo>
                  <a:lnTo>
                    <a:pt x="607364" y="91325"/>
                  </a:lnTo>
                  <a:lnTo>
                    <a:pt x="662178" y="91325"/>
                  </a:lnTo>
                  <a:lnTo>
                    <a:pt x="662178" y="77635"/>
                  </a:lnTo>
                  <a:close/>
                </a:path>
                <a:path w="662305" h="126365">
                  <a:moveTo>
                    <a:pt x="662178" y="4559"/>
                  </a:moveTo>
                  <a:lnTo>
                    <a:pt x="607364" y="4559"/>
                  </a:lnTo>
                  <a:lnTo>
                    <a:pt x="607364" y="18249"/>
                  </a:lnTo>
                  <a:lnTo>
                    <a:pt x="607364" y="24358"/>
                  </a:lnTo>
                  <a:lnTo>
                    <a:pt x="607364" y="34963"/>
                  </a:lnTo>
                  <a:lnTo>
                    <a:pt x="607364" y="42608"/>
                  </a:lnTo>
                  <a:lnTo>
                    <a:pt x="590651" y="42608"/>
                  </a:lnTo>
                  <a:lnTo>
                    <a:pt x="590651" y="34963"/>
                  </a:lnTo>
                  <a:lnTo>
                    <a:pt x="607364" y="34963"/>
                  </a:lnTo>
                  <a:lnTo>
                    <a:pt x="607364" y="24358"/>
                  </a:lnTo>
                  <a:lnTo>
                    <a:pt x="590651" y="24358"/>
                  </a:lnTo>
                  <a:lnTo>
                    <a:pt x="590651" y="18249"/>
                  </a:lnTo>
                  <a:lnTo>
                    <a:pt x="607364" y="18249"/>
                  </a:lnTo>
                  <a:lnTo>
                    <a:pt x="607364" y="4559"/>
                  </a:lnTo>
                  <a:lnTo>
                    <a:pt x="535825" y="4559"/>
                  </a:lnTo>
                  <a:lnTo>
                    <a:pt x="535825" y="18249"/>
                  </a:lnTo>
                  <a:lnTo>
                    <a:pt x="575411" y="18249"/>
                  </a:lnTo>
                  <a:lnTo>
                    <a:pt x="575411" y="22809"/>
                  </a:lnTo>
                  <a:lnTo>
                    <a:pt x="575411" y="34963"/>
                  </a:lnTo>
                  <a:lnTo>
                    <a:pt x="575411" y="42608"/>
                  </a:lnTo>
                  <a:lnTo>
                    <a:pt x="558647" y="42608"/>
                  </a:lnTo>
                  <a:lnTo>
                    <a:pt x="558647" y="34963"/>
                  </a:lnTo>
                  <a:lnTo>
                    <a:pt x="575411" y="34963"/>
                  </a:lnTo>
                  <a:lnTo>
                    <a:pt x="575411" y="22809"/>
                  </a:lnTo>
                  <a:lnTo>
                    <a:pt x="544957" y="22809"/>
                  </a:lnTo>
                  <a:lnTo>
                    <a:pt x="543420" y="25844"/>
                  </a:lnTo>
                  <a:lnTo>
                    <a:pt x="543420" y="51739"/>
                  </a:lnTo>
                  <a:lnTo>
                    <a:pt x="544957" y="54762"/>
                  </a:lnTo>
                  <a:lnTo>
                    <a:pt x="653059" y="54762"/>
                  </a:lnTo>
                  <a:lnTo>
                    <a:pt x="654545" y="51739"/>
                  </a:lnTo>
                  <a:lnTo>
                    <a:pt x="654545" y="42608"/>
                  </a:lnTo>
                  <a:lnTo>
                    <a:pt x="654545" y="34963"/>
                  </a:lnTo>
                  <a:lnTo>
                    <a:pt x="654545" y="25844"/>
                  </a:lnTo>
                  <a:lnTo>
                    <a:pt x="653059" y="24358"/>
                  </a:lnTo>
                  <a:lnTo>
                    <a:pt x="651522" y="22809"/>
                  </a:lnTo>
                  <a:lnTo>
                    <a:pt x="637819" y="22809"/>
                  </a:lnTo>
                  <a:lnTo>
                    <a:pt x="637819" y="34963"/>
                  </a:lnTo>
                  <a:lnTo>
                    <a:pt x="637819" y="42608"/>
                  </a:lnTo>
                  <a:lnTo>
                    <a:pt x="621055" y="42608"/>
                  </a:lnTo>
                  <a:lnTo>
                    <a:pt x="621055" y="34963"/>
                  </a:lnTo>
                  <a:lnTo>
                    <a:pt x="637819" y="34963"/>
                  </a:lnTo>
                  <a:lnTo>
                    <a:pt x="637819" y="22809"/>
                  </a:lnTo>
                  <a:lnTo>
                    <a:pt x="621055" y="22809"/>
                  </a:lnTo>
                  <a:lnTo>
                    <a:pt x="621055" y="18249"/>
                  </a:lnTo>
                  <a:lnTo>
                    <a:pt x="662178" y="18249"/>
                  </a:lnTo>
                  <a:lnTo>
                    <a:pt x="662178" y="4559"/>
                  </a:lnTo>
                  <a:close/>
                </a:path>
              </a:pathLst>
            </a:custGeom>
            <a:solidFill>
              <a:srgbClr val="FFFFFF"/>
            </a:solidFill>
          </p:spPr>
          <p:txBody>
            <a:bodyPr wrap="square" lIns="0" tIns="0" rIns="0" bIns="0" rtlCol="0"/>
            <a:lstStyle/>
            <a:p>
              <a:endParaRPr/>
            </a:p>
          </p:txBody>
        </p:sp>
      </p:grpSp>
      <p:sp>
        <p:nvSpPr>
          <p:cNvPr id="94" name="object 94"/>
          <p:cNvSpPr/>
          <p:nvPr/>
        </p:nvSpPr>
        <p:spPr>
          <a:xfrm>
            <a:off x="1627289" y="9222879"/>
            <a:ext cx="32384" cy="32384"/>
          </a:xfrm>
          <a:custGeom>
            <a:avLst/>
            <a:gdLst/>
            <a:ahLst/>
            <a:cxnLst/>
            <a:rect l="l" t="t" r="r" b="b"/>
            <a:pathLst>
              <a:path w="32385" h="32384">
                <a:moveTo>
                  <a:pt x="24358" y="31953"/>
                </a:moveTo>
                <a:lnTo>
                  <a:pt x="7632" y="31953"/>
                </a:lnTo>
                <a:lnTo>
                  <a:pt x="0" y="24358"/>
                </a:lnTo>
                <a:lnTo>
                  <a:pt x="0" y="7632"/>
                </a:lnTo>
                <a:lnTo>
                  <a:pt x="7632" y="0"/>
                </a:lnTo>
                <a:lnTo>
                  <a:pt x="24358" y="0"/>
                </a:lnTo>
                <a:lnTo>
                  <a:pt x="31991" y="7632"/>
                </a:lnTo>
                <a:lnTo>
                  <a:pt x="31991" y="24358"/>
                </a:lnTo>
                <a:lnTo>
                  <a:pt x="24358" y="31953"/>
                </a:lnTo>
                <a:close/>
              </a:path>
            </a:pathLst>
          </a:custGeom>
          <a:solidFill>
            <a:srgbClr val="FFFFFF"/>
          </a:solidFill>
        </p:spPr>
        <p:txBody>
          <a:bodyPr wrap="square" lIns="0" tIns="0" rIns="0" bIns="0" rtlCol="0"/>
          <a:lstStyle/>
          <a:p>
            <a:endParaRPr/>
          </a:p>
        </p:txBody>
      </p:sp>
      <p:grpSp>
        <p:nvGrpSpPr>
          <p:cNvPr id="95" name="object 95"/>
          <p:cNvGrpSpPr/>
          <p:nvPr/>
        </p:nvGrpSpPr>
        <p:grpSpPr>
          <a:xfrm>
            <a:off x="1848053" y="9174162"/>
            <a:ext cx="799465" cy="129539"/>
            <a:chOff x="1848053" y="9174162"/>
            <a:chExt cx="799465" cy="129539"/>
          </a:xfrm>
        </p:grpSpPr>
        <p:pic>
          <p:nvPicPr>
            <p:cNvPr id="96" name="object 96"/>
            <p:cNvPicPr/>
            <p:nvPr/>
          </p:nvPicPr>
          <p:blipFill>
            <a:blip r:embed="rId55" cstate="print"/>
            <a:stretch>
              <a:fillRect/>
            </a:stretch>
          </p:blipFill>
          <p:spPr>
            <a:xfrm>
              <a:off x="1848053" y="9174162"/>
              <a:ext cx="662127" cy="129374"/>
            </a:xfrm>
            <a:prstGeom prst="rect">
              <a:avLst/>
            </a:prstGeom>
          </p:spPr>
        </p:pic>
        <p:sp>
          <p:nvSpPr>
            <p:cNvPr id="97" name="object 97"/>
            <p:cNvSpPr/>
            <p:nvPr/>
          </p:nvSpPr>
          <p:spPr>
            <a:xfrm>
              <a:off x="2526957" y="9228975"/>
              <a:ext cx="120650" cy="20320"/>
            </a:xfrm>
            <a:custGeom>
              <a:avLst/>
              <a:gdLst/>
              <a:ahLst/>
              <a:cxnLst/>
              <a:rect l="l" t="t" r="r" b="b"/>
              <a:pathLst>
                <a:path w="120650" h="20320">
                  <a:moveTo>
                    <a:pt x="114147" y="19799"/>
                  </a:moveTo>
                  <a:lnTo>
                    <a:pt x="0" y="19799"/>
                  </a:lnTo>
                  <a:lnTo>
                    <a:pt x="0" y="1536"/>
                  </a:lnTo>
                  <a:lnTo>
                    <a:pt x="6095" y="0"/>
                  </a:lnTo>
                  <a:lnTo>
                    <a:pt x="120243" y="0"/>
                  </a:lnTo>
                  <a:lnTo>
                    <a:pt x="120243" y="18262"/>
                  </a:lnTo>
                  <a:lnTo>
                    <a:pt x="114147" y="19799"/>
                  </a:lnTo>
                  <a:close/>
                </a:path>
              </a:pathLst>
            </a:custGeom>
            <a:solidFill>
              <a:srgbClr val="FFFFFF"/>
            </a:solidFill>
          </p:spPr>
          <p:txBody>
            <a:bodyPr wrap="square" lIns="0" tIns="0" rIns="0" bIns="0" rtlCol="0"/>
            <a:lstStyle/>
            <a:p>
              <a:endParaRPr/>
            </a:p>
          </p:txBody>
        </p:sp>
      </p:grpSp>
      <p:grpSp>
        <p:nvGrpSpPr>
          <p:cNvPr id="98" name="object 98"/>
          <p:cNvGrpSpPr/>
          <p:nvPr/>
        </p:nvGrpSpPr>
        <p:grpSpPr>
          <a:xfrm>
            <a:off x="2694381" y="9174162"/>
            <a:ext cx="1154430" cy="129539"/>
            <a:chOff x="2694381" y="9174162"/>
            <a:chExt cx="1154430" cy="129539"/>
          </a:xfrm>
        </p:grpSpPr>
        <p:pic>
          <p:nvPicPr>
            <p:cNvPr id="99" name="object 99"/>
            <p:cNvPicPr/>
            <p:nvPr/>
          </p:nvPicPr>
          <p:blipFill>
            <a:blip r:embed="rId56" cstate="print"/>
            <a:stretch>
              <a:fillRect/>
            </a:stretch>
          </p:blipFill>
          <p:spPr>
            <a:xfrm>
              <a:off x="2694381" y="9178721"/>
              <a:ext cx="85280" cy="120256"/>
            </a:xfrm>
            <a:prstGeom prst="rect">
              <a:avLst/>
            </a:prstGeom>
          </p:spPr>
        </p:pic>
        <p:sp>
          <p:nvSpPr>
            <p:cNvPr id="100" name="object 100"/>
            <p:cNvSpPr/>
            <p:nvPr/>
          </p:nvSpPr>
          <p:spPr>
            <a:xfrm>
              <a:off x="2810078" y="9174162"/>
              <a:ext cx="1038225" cy="129539"/>
            </a:xfrm>
            <a:custGeom>
              <a:avLst/>
              <a:gdLst/>
              <a:ahLst/>
              <a:cxnLst/>
              <a:rect l="l" t="t" r="r" b="b"/>
              <a:pathLst>
                <a:path w="1038225" h="129540">
                  <a:moveTo>
                    <a:pt x="41122" y="3073"/>
                  </a:moveTo>
                  <a:lnTo>
                    <a:pt x="38100" y="0"/>
                  </a:lnTo>
                  <a:lnTo>
                    <a:pt x="31991" y="0"/>
                  </a:lnTo>
                  <a:lnTo>
                    <a:pt x="5905" y="34442"/>
                  </a:lnTo>
                  <a:lnTo>
                    <a:pt x="0" y="63944"/>
                  </a:lnTo>
                  <a:lnTo>
                    <a:pt x="1587" y="80429"/>
                  </a:lnTo>
                  <a:lnTo>
                    <a:pt x="19786" y="118770"/>
                  </a:lnTo>
                  <a:lnTo>
                    <a:pt x="31991" y="129374"/>
                  </a:lnTo>
                  <a:lnTo>
                    <a:pt x="38100" y="129374"/>
                  </a:lnTo>
                  <a:lnTo>
                    <a:pt x="41122" y="126352"/>
                  </a:lnTo>
                  <a:lnTo>
                    <a:pt x="41122" y="118770"/>
                  </a:lnTo>
                  <a:lnTo>
                    <a:pt x="39585" y="117221"/>
                  </a:lnTo>
                  <a:lnTo>
                    <a:pt x="33045" y="109969"/>
                  </a:lnTo>
                  <a:lnTo>
                    <a:pt x="26085" y="99148"/>
                  </a:lnTo>
                  <a:lnTo>
                    <a:pt x="20548" y="84061"/>
                  </a:lnTo>
                  <a:lnTo>
                    <a:pt x="18300" y="63944"/>
                  </a:lnTo>
                  <a:lnTo>
                    <a:pt x="18834" y="55714"/>
                  </a:lnTo>
                  <a:lnTo>
                    <a:pt x="33477" y="18249"/>
                  </a:lnTo>
                  <a:lnTo>
                    <a:pt x="36563" y="13690"/>
                  </a:lnTo>
                  <a:lnTo>
                    <a:pt x="41122" y="10668"/>
                  </a:lnTo>
                  <a:lnTo>
                    <a:pt x="41122" y="3073"/>
                  </a:lnTo>
                  <a:close/>
                </a:path>
                <a:path w="1038225" h="129540">
                  <a:moveTo>
                    <a:pt x="162915" y="10668"/>
                  </a:moveTo>
                  <a:lnTo>
                    <a:pt x="65481" y="10668"/>
                  </a:lnTo>
                  <a:lnTo>
                    <a:pt x="65481" y="27432"/>
                  </a:lnTo>
                  <a:lnTo>
                    <a:pt x="162915" y="27432"/>
                  </a:lnTo>
                  <a:lnTo>
                    <a:pt x="162915" y="10668"/>
                  </a:lnTo>
                  <a:close/>
                </a:path>
                <a:path w="1038225" h="129540">
                  <a:moveTo>
                    <a:pt x="173583" y="47180"/>
                  </a:moveTo>
                  <a:lnTo>
                    <a:pt x="54813" y="47180"/>
                  </a:lnTo>
                  <a:lnTo>
                    <a:pt x="54813" y="63944"/>
                  </a:lnTo>
                  <a:lnTo>
                    <a:pt x="109626" y="63944"/>
                  </a:lnTo>
                  <a:lnTo>
                    <a:pt x="106553" y="81953"/>
                  </a:lnTo>
                  <a:lnTo>
                    <a:pt x="99910" y="93814"/>
                  </a:lnTo>
                  <a:lnTo>
                    <a:pt x="90131" y="101409"/>
                  </a:lnTo>
                  <a:lnTo>
                    <a:pt x="77635" y="106565"/>
                  </a:lnTo>
                  <a:lnTo>
                    <a:pt x="68503" y="108102"/>
                  </a:lnTo>
                  <a:lnTo>
                    <a:pt x="65481" y="109588"/>
                  </a:lnTo>
                  <a:lnTo>
                    <a:pt x="65481" y="117221"/>
                  </a:lnTo>
                  <a:lnTo>
                    <a:pt x="67017" y="123329"/>
                  </a:lnTo>
                  <a:lnTo>
                    <a:pt x="74612" y="123329"/>
                  </a:lnTo>
                  <a:lnTo>
                    <a:pt x="78663" y="122758"/>
                  </a:lnTo>
                  <a:lnTo>
                    <a:pt x="115468" y="102057"/>
                  </a:lnTo>
                  <a:lnTo>
                    <a:pt x="127889" y="63944"/>
                  </a:lnTo>
                  <a:lnTo>
                    <a:pt x="173583" y="63944"/>
                  </a:lnTo>
                  <a:lnTo>
                    <a:pt x="173583" y="47180"/>
                  </a:lnTo>
                  <a:close/>
                </a:path>
                <a:path w="1038225" h="129540">
                  <a:moveTo>
                    <a:pt x="309016" y="54813"/>
                  </a:moveTo>
                  <a:lnTo>
                    <a:pt x="194856" y="54813"/>
                  </a:lnTo>
                  <a:lnTo>
                    <a:pt x="188760" y="56349"/>
                  </a:lnTo>
                  <a:lnTo>
                    <a:pt x="188760" y="74612"/>
                  </a:lnTo>
                  <a:lnTo>
                    <a:pt x="302958" y="74612"/>
                  </a:lnTo>
                  <a:lnTo>
                    <a:pt x="309016" y="73075"/>
                  </a:lnTo>
                  <a:lnTo>
                    <a:pt x="309016" y="54813"/>
                  </a:lnTo>
                  <a:close/>
                </a:path>
                <a:path w="1038225" h="129540">
                  <a:moveTo>
                    <a:pt x="441464" y="16764"/>
                  </a:moveTo>
                  <a:lnTo>
                    <a:pt x="433882" y="15227"/>
                  </a:lnTo>
                  <a:lnTo>
                    <a:pt x="324243" y="15227"/>
                  </a:lnTo>
                  <a:lnTo>
                    <a:pt x="324243" y="28917"/>
                  </a:lnTo>
                  <a:lnTo>
                    <a:pt x="327317" y="32004"/>
                  </a:lnTo>
                  <a:lnTo>
                    <a:pt x="418642" y="32004"/>
                  </a:lnTo>
                  <a:lnTo>
                    <a:pt x="418541" y="36703"/>
                  </a:lnTo>
                  <a:lnTo>
                    <a:pt x="414083" y="42608"/>
                  </a:lnTo>
                  <a:lnTo>
                    <a:pt x="412546" y="44157"/>
                  </a:lnTo>
                  <a:lnTo>
                    <a:pt x="403034" y="55359"/>
                  </a:lnTo>
                  <a:lnTo>
                    <a:pt x="393534" y="63969"/>
                  </a:lnTo>
                  <a:lnTo>
                    <a:pt x="385152" y="70294"/>
                  </a:lnTo>
                  <a:lnTo>
                    <a:pt x="379056" y="74612"/>
                  </a:lnTo>
                  <a:lnTo>
                    <a:pt x="371475" y="66967"/>
                  </a:lnTo>
                  <a:lnTo>
                    <a:pt x="363829" y="60921"/>
                  </a:lnTo>
                  <a:lnTo>
                    <a:pt x="360807" y="59385"/>
                  </a:lnTo>
                  <a:lnTo>
                    <a:pt x="357733" y="56349"/>
                  </a:lnTo>
                  <a:lnTo>
                    <a:pt x="348602" y="56349"/>
                  </a:lnTo>
                  <a:lnTo>
                    <a:pt x="344030" y="60921"/>
                  </a:lnTo>
                  <a:lnTo>
                    <a:pt x="344030" y="68516"/>
                  </a:lnTo>
                  <a:lnTo>
                    <a:pt x="345579" y="70053"/>
                  </a:lnTo>
                  <a:lnTo>
                    <a:pt x="353161" y="76098"/>
                  </a:lnTo>
                  <a:lnTo>
                    <a:pt x="364236" y="85471"/>
                  </a:lnTo>
                  <a:lnTo>
                    <a:pt x="373151" y="93827"/>
                  </a:lnTo>
                  <a:lnTo>
                    <a:pt x="381215" y="102463"/>
                  </a:lnTo>
                  <a:lnTo>
                    <a:pt x="389724" y="112661"/>
                  </a:lnTo>
                  <a:lnTo>
                    <a:pt x="395833" y="120256"/>
                  </a:lnTo>
                  <a:lnTo>
                    <a:pt x="397319" y="121793"/>
                  </a:lnTo>
                  <a:lnTo>
                    <a:pt x="406450" y="121793"/>
                  </a:lnTo>
                  <a:lnTo>
                    <a:pt x="411010" y="115684"/>
                  </a:lnTo>
                  <a:lnTo>
                    <a:pt x="411010" y="108102"/>
                  </a:lnTo>
                  <a:lnTo>
                    <a:pt x="409524" y="106565"/>
                  </a:lnTo>
                  <a:lnTo>
                    <a:pt x="406450" y="101993"/>
                  </a:lnTo>
                  <a:lnTo>
                    <a:pt x="403415" y="98971"/>
                  </a:lnTo>
                  <a:lnTo>
                    <a:pt x="400392" y="95897"/>
                  </a:lnTo>
                  <a:lnTo>
                    <a:pt x="391210" y="86766"/>
                  </a:lnTo>
                  <a:lnTo>
                    <a:pt x="406793" y="74612"/>
                  </a:lnTo>
                  <a:lnTo>
                    <a:pt x="413829" y="69138"/>
                  </a:lnTo>
                  <a:lnTo>
                    <a:pt x="429463" y="51777"/>
                  </a:lnTo>
                  <a:lnTo>
                    <a:pt x="438531" y="36703"/>
                  </a:lnTo>
                  <a:lnTo>
                    <a:pt x="441464" y="25895"/>
                  </a:lnTo>
                  <a:lnTo>
                    <a:pt x="441464" y="16764"/>
                  </a:lnTo>
                  <a:close/>
                </a:path>
                <a:path w="1038225" h="129540">
                  <a:moveTo>
                    <a:pt x="540435" y="45694"/>
                  </a:moveTo>
                  <a:lnTo>
                    <a:pt x="539242" y="36118"/>
                  </a:lnTo>
                  <a:lnTo>
                    <a:pt x="537959" y="33489"/>
                  </a:lnTo>
                  <a:lnTo>
                    <a:pt x="535482" y="28384"/>
                  </a:lnTo>
                  <a:lnTo>
                    <a:pt x="528866" y="23228"/>
                  </a:lnTo>
                  <a:lnTo>
                    <a:pt x="519112" y="21336"/>
                  </a:lnTo>
                  <a:lnTo>
                    <a:pt x="506539" y="25146"/>
                  </a:lnTo>
                  <a:lnTo>
                    <a:pt x="499719" y="33489"/>
                  </a:lnTo>
                  <a:lnTo>
                    <a:pt x="496849" y="41897"/>
                  </a:lnTo>
                  <a:lnTo>
                    <a:pt x="496290" y="45694"/>
                  </a:lnTo>
                  <a:lnTo>
                    <a:pt x="496290" y="53276"/>
                  </a:lnTo>
                  <a:lnTo>
                    <a:pt x="509981" y="53276"/>
                  </a:lnTo>
                  <a:lnTo>
                    <a:pt x="509981" y="47180"/>
                  </a:lnTo>
                  <a:lnTo>
                    <a:pt x="511517" y="42608"/>
                  </a:lnTo>
                  <a:lnTo>
                    <a:pt x="511517" y="33489"/>
                  </a:lnTo>
                  <a:lnTo>
                    <a:pt x="526694" y="33489"/>
                  </a:lnTo>
                  <a:lnTo>
                    <a:pt x="526694" y="51739"/>
                  </a:lnTo>
                  <a:lnTo>
                    <a:pt x="525208" y="54813"/>
                  </a:lnTo>
                  <a:lnTo>
                    <a:pt x="514540" y="65481"/>
                  </a:lnTo>
                  <a:lnTo>
                    <a:pt x="504609" y="76657"/>
                  </a:lnTo>
                  <a:lnTo>
                    <a:pt x="499122" y="85255"/>
                  </a:lnTo>
                  <a:lnTo>
                    <a:pt x="496773" y="91579"/>
                  </a:lnTo>
                  <a:lnTo>
                    <a:pt x="496290" y="95897"/>
                  </a:lnTo>
                  <a:lnTo>
                    <a:pt x="496290" y="101993"/>
                  </a:lnTo>
                  <a:lnTo>
                    <a:pt x="499313" y="105029"/>
                  </a:lnTo>
                  <a:lnTo>
                    <a:pt x="538899" y="105029"/>
                  </a:lnTo>
                  <a:lnTo>
                    <a:pt x="540435" y="103530"/>
                  </a:lnTo>
                  <a:lnTo>
                    <a:pt x="540435" y="92875"/>
                  </a:lnTo>
                  <a:lnTo>
                    <a:pt x="511517" y="92875"/>
                  </a:lnTo>
                  <a:lnTo>
                    <a:pt x="511517" y="89839"/>
                  </a:lnTo>
                  <a:lnTo>
                    <a:pt x="514540" y="83743"/>
                  </a:lnTo>
                  <a:lnTo>
                    <a:pt x="523671" y="74612"/>
                  </a:lnTo>
                  <a:lnTo>
                    <a:pt x="531431" y="66662"/>
                  </a:lnTo>
                  <a:lnTo>
                    <a:pt x="536625" y="60134"/>
                  </a:lnTo>
                  <a:lnTo>
                    <a:pt x="539521" y="53632"/>
                  </a:lnTo>
                  <a:lnTo>
                    <a:pt x="540435" y="45694"/>
                  </a:lnTo>
                  <a:close/>
                </a:path>
                <a:path w="1038225" h="129540">
                  <a:moveTo>
                    <a:pt x="583057" y="63944"/>
                  </a:moveTo>
                  <a:lnTo>
                    <a:pt x="578485" y="41656"/>
                  </a:lnTo>
                  <a:lnTo>
                    <a:pt x="578485" y="63944"/>
                  </a:lnTo>
                  <a:lnTo>
                    <a:pt x="573697" y="87591"/>
                  </a:lnTo>
                  <a:lnTo>
                    <a:pt x="560768" y="106946"/>
                  </a:lnTo>
                  <a:lnTo>
                    <a:pt x="541858" y="120015"/>
                  </a:lnTo>
                  <a:lnTo>
                    <a:pt x="519112" y="124815"/>
                  </a:lnTo>
                  <a:lnTo>
                    <a:pt x="495693" y="120015"/>
                  </a:lnTo>
                  <a:lnTo>
                    <a:pt x="476859" y="106946"/>
                  </a:lnTo>
                  <a:lnTo>
                    <a:pt x="464286" y="87591"/>
                  </a:lnTo>
                  <a:lnTo>
                    <a:pt x="459714" y="63944"/>
                  </a:lnTo>
                  <a:lnTo>
                    <a:pt x="464286" y="41198"/>
                  </a:lnTo>
                  <a:lnTo>
                    <a:pt x="476859" y="22275"/>
                  </a:lnTo>
                  <a:lnTo>
                    <a:pt x="495693" y="9347"/>
                  </a:lnTo>
                  <a:lnTo>
                    <a:pt x="519112" y="4559"/>
                  </a:lnTo>
                  <a:lnTo>
                    <a:pt x="541858" y="9347"/>
                  </a:lnTo>
                  <a:lnTo>
                    <a:pt x="560768" y="22275"/>
                  </a:lnTo>
                  <a:lnTo>
                    <a:pt x="573697" y="41198"/>
                  </a:lnTo>
                  <a:lnTo>
                    <a:pt x="578485" y="63944"/>
                  </a:lnTo>
                  <a:lnTo>
                    <a:pt x="578485" y="41656"/>
                  </a:lnTo>
                  <a:lnTo>
                    <a:pt x="543864" y="5067"/>
                  </a:lnTo>
                  <a:lnTo>
                    <a:pt x="519112" y="0"/>
                  </a:lnTo>
                  <a:lnTo>
                    <a:pt x="494334" y="5067"/>
                  </a:lnTo>
                  <a:lnTo>
                    <a:pt x="473989" y="18846"/>
                  </a:lnTo>
                  <a:lnTo>
                    <a:pt x="460222" y="39179"/>
                  </a:lnTo>
                  <a:lnTo>
                    <a:pt x="455155" y="63944"/>
                  </a:lnTo>
                  <a:lnTo>
                    <a:pt x="460222" y="89344"/>
                  </a:lnTo>
                  <a:lnTo>
                    <a:pt x="473989" y="109613"/>
                  </a:lnTo>
                  <a:lnTo>
                    <a:pt x="494334" y="123037"/>
                  </a:lnTo>
                  <a:lnTo>
                    <a:pt x="519112" y="127889"/>
                  </a:lnTo>
                  <a:lnTo>
                    <a:pt x="534771" y="124815"/>
                  </a:lnTo>
                  <a:lnTo>
                    <a:pt x="543864" y="123037"/>
                  </a:lnTo>
                  <a:lnTo>
                    <a:pt x="564210" y="109613"/>
                  </a:lnTo>
                  <a:lnTo>
                    <a:pt x="577977" y="89344"/>
                  </a:lnTo>
                  <a:lnTo>
                    <a:pt x="583057" y="63944"/>
                  </a:lnTo>
                  <a:close/>
                </a:path>
                <a:path w="1038225" h="129540">
                  <a:moveTo>
                    <a:pt x="694182" y="57848"/>
                  </a:moveTo>
                  <a:lnTo>
                    <a:pt x="691108" y="50253"/>
                  </a:lnTo>
                  <a:lnTo>
                    <a:pt x="688073" y="48717"/>
                  </a:lnTo>
                  <a:lnTo>
                    <a:pt x="685050" y="42608"/>
                  </a:lnTo>
                  <a:lnTo>
                    <a:pt x="680491" y="42608"/>
                  </a:lnTo>
                  <a:lnTo>
                    <a:pt x="677405" y="44157"/>
                  </a:lnTo>
                  <a:lnTo>
                    <a:pt x="677405" y="47180"/>
                  </a:lnTo>
                  <a:lnTo>
                    <a:pt x="678954" y="48717"/>
                  </a:lnTo>
                  <a:lnTo>
                    <a:pt x="678954" y="50253"/>
                  </a:lnTo>
                  <a:lnTo>
                    <a:pt x="681977" y="53276"/>
                  </a:lnTo>
                  <a:lnTo>
                    <a:pt x="681977" y="54813"/>
                  </a:lnTo>
                  <a:lnTo>
                    <a:pt x="683514" y="56349"/>
                  </a:lnTo>
                  <a:lnTo>
                    <a:pt x="683514" y="59385"/>
                  </a:lnTo>
                  <a:lnTo>
                    <a:pt x="685050" y="60921"/>
                  </a:lnTo>
                  <a:lnTo>
                    <a:pt x="685050" y="62407"/>
                  </a:lnTo>
                  <a:lnTo>
                    <a:pt x="686536" y="63944"/>
                  </a:lnTo>
                  <a:lnTo>
                    <a:pt x="689610" y="63944"/>
                  </a:lnTo>
                  <a:lnTo>
                    <a:pt x="694182" y="62407"/>
                  </a:lnTo>
                  <a:lnTo>
                    <a:pt x="694182" y="57848"/>
                  </a:lnTo>
                  <a:close/>
                </a:path>
                <a:path w="1038225" h="129540">
                  <a:moveTo>
                    <a:pt x="707872" y="50253"/>
                  </a:moveTo>
                  <a:lnTo>
                    <a:pt x="703313" y="42608"/>
                  </a:lnTo>
                  <a:lnTo>
                    <a:pt x="703313" y="41122"/>
                  </a:lnTo>
                  <a:lnTo>
                    <a:pt x="700227" y="36563"/>
                  </a:lnTo>
                  <a:lnTo>
                    <a:pt x="698741" y="35026"/>
                  </a:lnTo>
                  <a:lnTo>
                    <a:pt x="695667" y="35026"/>
                  </a:lnTo>
                  <a:lnTo>
                    <a:pt x="692645" y="36563"/>
                  </a:lnTo>
                  <a:lnTo>
                    <a:pt x="692645" y="42608"/>
                  </a:lnTo>
                  <a:lnTo>
                    <a:pt x="695667" y="47180"/>
                  </a:lnTo>
                  <a:lnTo>
                    <a:pt x="695667" y="48717"/>
                  </a:lnTo>
                  <a:lnTo>
                    <a:pt x="697204" y="48717"/>
                  </a:lnTo>
                  <a:lnTo>
                    <a:pt x="698741" y="54813"/>
                  </a:lnTo>
                  <a:lnTo>
                    <a:pt x="700227" y="54813"/>
                  </a:lnTo>
                  <a:lnTo>
                    <a:pt x="700227" y="56349"/>
                  </a:lnTo>
                  <a:lnTo>
                    <a:pt x="701763" y="57848"/>
                  </a:lnTo>
                  <a:lnTo>
                    <a:pt x="704850" y="57848"/>
                  </a:lnTo>
                  <a:lnTo>
                    <a:pt x="707872" y="56349"/>
                  </a:lnTo>
                  <a:lnTo>
                    <a:pt x="707872" y="50253"/>
                  </a:lnTo>
                  <a:close/>
                </a:path>
                <a:path w="1038225" h="129540">
                  <a:moveTo>
                    <a:pt x="712431" y="10668"/>
                  </a:moveTo>
                  <a:lnTo>
                    <a:pt x="698741" y="10668"/>
                  </a:lnTo>
                  <a:lnTo>
                    <a:pt x="678827" y="11176"/>
                  </a:lnTo>
                  <a:lnTo>
                    <a:pt x="647928" y="12382"/>
                  </a:lnTo>
                  <a:lnTo>
                    <a:pt x="618451" y="13868"/>
                  </a:lnTo>
                  <a:lnTo>
                    <a:pt x="602843" y="15227"/>
                  </a:lnTo>
                  <a:lnTo>
                    <a:pt x="595210" y="15227"/>
                  </a:lnTo>
                  <a:lnTo>
                    <a:pt x="593725" y="18249"/>
                  </a:lnTo>
                  <a:lnTo>
                    <a:pt x="593725" y="27432"/>
                  </a:lnTo>
                  <a:lnTo>
                    <a:pt x="595210" y="33489"/>
                  </a:lnTo>
                  <a:lnTo>
                    <a:pt x="604342" y="33489"/>
                  </a:lnTo>
                  <a:lnTo>
                    <a:pt x="610438" y="32004"/>
                  </a:lnTo>
                  <a:lnTo>
                    <a:pt x="611974" y="32004"/>
                  </a:lnTo>
                  <a:lnTo>
                    <a:pt x="623379" y="31750"/>
                  </a:lnTo>
                  <a:lnTo>
                    <a:pt x="634796" y="31038"/>
                  </a:lnTo>
                  <a:lnTo>
                    <a:pt x="646201" y="30060"/>
                  </a:lnTo>
                  <a:lnTo>
                    <a:pt x="657618" y="28917"/>
                  </a:lnTo>
                  <a:lnTo>
                    <a:pt x="651560" y="32004"/>
                  </a:lnTo>
                  <a:lnTo>
                    <a:pt x="624319" y="64135"/>
                  </a:lnTo>
                  <a:lnTo>
                    <a:pt x="621106" y="80670"/>
                  </a:lnTo>
                  <a:lnTo>
                    <a:pt x="622261" y="90855"/>
                  </a:lnTo>
                  <a:lnTo>
                    <a:pt x="658774" y="119710"/>
                  </a:lnTo>
                  <a:lnTo>
                    <a:pt x="683514" y="121793"/>
                  </a:lnTo>
                  <a:lnTo>
                    <a:pt x="700227" y="121793"/>
                  </a:lnTo>
                  <a:lnTo>
                    <a:pt x="700227" y="108102"/>
                  </a:lnTo>
                  <a:lnTo>
                    <a:pt x="698741" y="105029"/>
                  </a:lnTo>
                  <a:lnTo>
                    <a:pt x="694182" y="103530"/>
                  </a:lnTo>
                  <a:lnTo>
                    <a:pt x="680491" y="103530"/>
                  </a:lnTo>
                  <a:lnTo>
                    <a:pt x="663130" y="102298"/>
                  </a:lnTo>
                  <a:lnTo>
                    <a:pt x="650201" y="98209"/>
                  </a:lnTo>
                  <a:lnTo>
                    <a:pt x="642137" y="90690"/>
                  </a:lnTo>
                  <a:lnTo>
                    <a:pt x="639356" y="79171"/>
                  </a:lnTo>
                  <a:lnTo>
                    <a:pt x="642340" y="65506"/>
                  </a:lnTo>
                  <a:lnTo>
                    <a:pt x="676033" y="34721"/>
                  </a:lnTo>
                  <a:lnTo>
                    <a:pt x="698741" y="28917"/>
                  </a:lnTo>
                  <a:lnTo>
                    <a:pt x="712431" y="28917"/>
                  </a:lnTo>
                  <a:lnTo>
                    <a:pt x="712431" y="10668"/>
                  </a:lnTo>
                  <a:close/>
                </a:path>
                <a:path w="1038225" h="129540">
                  <a:moveTo>
                    <a:pt x="852487" y="12204"/>
                  </a:moveTo>
                  <a:lnTo>
                    <a:pt x="814438" y="12204"/>
                  </a:lnTo>
                  <a:lnTo>
                    <a:pt x="814438" y="4559"/>
                  </a:lnTo>
                  <a:lnTo>
                    <a:pt x="812888" y="0"/>
                  </a:lnTo>
                  <a:lnTo>
                    <a:pt x="797661" y="0"/>
                  </a:lnTo>
                  <a:lnTo>
                    <a:pt x="797661" y="12204"/>
                  </a:lnTo>
                  <a:lnTo>
                    <a:pt x="764184" y="12204"/>
                  </a:lnTo>
                  <a:lnTo>
                    <a:pt x="761631" y="13462"/>
                  </a:lnTo>
                  <a:lnTo>
                    <a:pt x="762127" y="11468"/>
                  </a:lnTo>
                  <a:lnTo>
                    <a:pt x="762685" y="7645"/>
                  </a:lnTo>
                  <a:lnTo>
                    <a:pt x="762685" y="3073"/>
                  </a:lnTo>
                  <a:lnTo>
                    <a:pt x="758126" y="0"/>
                  </a:lnTo>
                  <a:lnTo>
                    <a:pt x="747458" y="0"/>
                  </a:lnTo>
                  <a:lnTo>
                    <a:pt x="745921" y="4559"/>
                  </a:lnTo>
                  <a:lnTo>
                    <a:pt x="745921" y="7645"/>
                  </a:lnTo>
                  <a:lnTo>
                    <a:pt x="743077" y="18161"/>
                  </a:lnTo>
                  <a:lnTo>
                    <a:pt x="724585" y="54813"/>
                  </a:lnTo>
                  <a:lnTo>
                    <a:pt x="723099" y="56349"/>
                  </a:lnTo>
                  <a:lnTo>
                    <a:pt x="723099" y="63944"/>
                  </a:lnTo>
                  <a:lnTo>
                    <a:pt x="727659" y="68516"/>
                  </a:lnTo>
                  <a:lnTo>
                    <a:pt x="735253" y="68516"/>
                  </a:lnTo>
                  <a:lnTo>
                    <a:pt x="736790" y="66967"/>
                  </a:lnTo>
                  <a:lnTo>
                    <a:pt x="738327" y="65481"/>
                  </a:lnTo>
                  <a:lnTo>
                    <a:pt x="738327" y="124815"/>
                  </a:lnTo>
                  <a:lnTo>
                    <a:pt x="739825" y="129374"/>
                  </a:lnTo>
                  <a:lnTo>
                    <a:pt x="755053" y="129374"/>
                  </a:lnTo>
                  <a:lnTo>
                    <a:pt x="755053" y="65481"/>
                  </a:lnTo>
                  <a:lnTo>
                    <a:pt x="755053" y="33489"/>
                  </a:lnTo>
                  <a:lnTo>
                    <a:pt x="758164" y="25387"/>
                  </a:lnTo>
                  <a:lnTo>
                    <a:pt x="760577" y="17703"/>
                  </a:lnTo>
                  <a:lnTo>
                    <a:pt x="761149" y="15417"/>
                  </a:lnTo>
                  <a:lnTo>
                    <a:pt x="761149" y="27432"/>
                  </a:lnTo>
                  <a:lnTo>
                    <a:pt x="797661" y="27432"/>
                  </a:lnTo>
                  <a:lnTo>
                    <a:pt x="797661" y="36563"/>
                  </a:lnTo>
                  <a:lnTo>
                    <a:pt x="797661" y="50253"/>
                  </a:lnTo>
                  <a:lnTo>
                    <a:pt x="797661" y="65481"/>
                  </a:lnTo>
                  <a:lnTo>
                    <a:pt x="780948" y="65481"/>
                  </a:lnTo>
                  <a:lnTo>
                    <a:pt x="779411" y="63944"/>
                  </a:lnTo>
                  <a:lnTo>
                    <a:pt x="779411" y="51739"/>
                  </a:lnTo>
                  <a:lnTo>
                    <a:pt x="780948" y="50253"/>
                  </a:lnTo>
                  <a:lnTo>
                    <a:pt x="797661" y="50253"/>
                  </a:lnTo>
                  <a:lnTo>
                    <a:pt x="797661" y="36563"/>
                  </a:lnTo>
                  <a:lnTo>
                    <a:pt x="770280" y="36563"/>
                  </a:lnTo>
                  <a:lnTo>
                    <a:pt x="764184" y="39585"/>
                  </a:lnTo>
                  <a:lnTo>
                    <a:pt x="764184" y="76098"/>
                  </a:lnTo>
                  <a:lnTo>
                    <a:pt x="770280" y="79171"/>
                  </a:lnTo>
                  <a:lnTo>
                    <a:pt x="796175" y="79171"/>
                  </a:lnTo>
                  <a:lnTo>
                    <a:pt x="794639" y="85280"/>
                  </a:lnTo>
                  <a:lnTo>
                    <a:pt x="793102" y="88303"/>
                  </a:lnTo>
                  <a:lnTo>
                    <a:pt x="791616" y="91325"/>
                  </a:lnTo>
                  <a:lnTo>
                    <a:pt x="790079" y="89839"/>
                  </a:lnTo>
                  <a:lnTo>
                    <a:pt x="787044" y="86766"/>
                  </a:lnTo>
                  <a:lnTo>
                    <a:pt x="782434" y="83743"/>
                  </a:lnTo>
                  <a:lnTo>
                    <a:pt x="780948" y="80670"/>
                  </a:lnTo>
                  <a:lnTo>
                    <a:pt x="770280" y="80670"/>
                  </a:lnTo>
                  <a:lnTo>
                    <a:pt x="768743" y="85280"/>
                  </a:lnTo>
                  <a:lnTo>
                    <a:pt x="768743" y="89839"/>
                  </a:lnTo>
                  <a:lnTo>
                    <a:pt x="770280" y="91325"/>
                  </a:lnTo>
                  <a:lnTo>
                    <a:pt x="770280" y="92875"/>
                  </a:lnTo>
                  <a:lnTo>
                    <a:pt x="771817" y="94411"/>
                  </a:lnTo>
                  <a:lnTo>
                    <a:pt x="774839" y="98971"/>
                  </a:lnTo>
                  <a:lnTo>
                    <a:pt x="782434" y="103530"/>
                  </a:lnTo>
                  <a:lnTo>
                    <a:pt x="777875" y="106565"/>
                  </a:lnTo>
                  <a:lnTo>
                    <a:pt x="776376" y="106565"/>
                  </a:lnTo>
                  <a:lnTo>
                    <a:pt x="764184" y="111125"/>
                  </a:lnTo>
                  <a:lnTo>
                    <a:pt x="758126" y="114198"/>
                  </a:lnTo>
                  <a:lnTo>
                    <a:pt x="758126" y="121793"/>
                  </a:lnTo>
                  <a:lnTo>
                    <a:pt x="759612" y="127889"/>
                  </a:lnTo>
                  <a:lnTo>
                    <a:pt x="765721" y="127889"/>
                  </a:lnTo>
                  <a:lnTo>
                    <a:pt x="772172" y="126796"/>
                  </a:lnTo>
                  <a:lnTo>
                    <a:pt x="779780" y="123710"/>
                  </a:lnTo>
                  <a:lnTo>
                    <a:pt x="787971" y="118897"/>
                  </a:lnTo>
                  <a:lnTo>
                    <a:pt x="796175" y="112661"/>
                  </a:lnTo>
                  <a:lnTo>
                    <a:pt x="810387" y="119545"/>
                  </a:lnTo>
                  <a:lnTo>
                    <a:pt x="824318" y="124282"/>
                  </a:lnTo>
                  <a:lnTo>
                    <a:pt x="835964" y="127012"/>
                  </a:lnTo>
                  <a:lnTo>
                    <a:pt x="843356" y="127889"/>
                  </a:lnTo>
                  <a:lnTo>
                    <a:pt x="850950" y="127889"/>
                  </a:lnTo>
                  <a:lnTo>
                    <a:pt x="850950" y="114198"/>
                  </a:lnTo>
                  <a:lnTo>
                    <a:pt x="850201" y="112661"/>
                  </a:lnTo>
                  <a:lnTo>
                    <a:pt x="849452" y="111125"/>
                  </a:lnTo>
                  <a:lnTo>
                    <a:pt x="844892" y="111125"/>
                  </a:lnTo>
                  <a:lnTo>
                    <a:pt x="833577" y="109042"/>
                  </a:lnTo>
                  <a:lnTo>
                    <a:pt x="824128" y="106959"/>
                  </a:lnTo>
                  <a:lnTo>
                    <a:pt x="815530" y="104279"/>
                  </a:lnTo>
                  <a:lnTo>
                    <a:pt x="806792" y="100457"/>
                  </a:lnTo>
                  <a:lnTo>
                    <a:pt x="809866" y="94411"/>
                  </a:lnTo>
                  <a:lnTo>
                    <a:pt x="810615" y="91325"/>
                  </a:lnTo>
                  <a:lnTo>
                    <a:pt x="811352" y="88303"/>
                  </a:lnTo>
                  <a:lnTo>
                    <a:pt x="812888" y="79171"/>
                  </a:lnTo>
                  <a:lnTo>
                    <a:pt x="841819" y="79171"/>
                  </a:lnTo>
                  <a:lnTo>
                    <a:pt x="846378" y="76098"/>
                  </a:lnTo>
                  <a:lnTo>
                    <a:pt x="846378" y="65481"/>
                  </a:lnTo>
                  <a:lnTo>
                    <a:pt x="846378" y="50253"/>
                  </a:lnTo>
                  <a:lnTo>
                    <a:pt x="846378" y="39585"/>
                  </a:lnTo>
                  <a:lnTo>
                    <a:pt x="841819" y="36563"/>
                  </a:lnTo>
                  <a:lnTo>
                    <a:pt x="831151" y="36563"/>
                  </a:lnTo>
                  <a:lnTo>
                    <a:pt x="831151" y="51739"/>
                  </a:lnTo>
                  <a:lnTo>
                    <a:pt x="831151" y="63944"/>
                  </a:lnTo>
                  <a:lnTo>
                    <a:pt x="829665" y="65481"/>
                  </a:lnTo>
                  <a:lnTo>
                    <a:pt x="812888" y="65481"/>
                  </a:lnTo>
                  <a:lnTo>
                    <a:pt x="814438" y="59385"/>
                  </a:lnTo>
                  <a:lnTo>
                    <a:pt x="814438" y="50253"/>
                  </a:lnTo>
                  <a:lnTo>
                    <a:pt x="829665" y="50253"/>
                  </a:lnTo>
                  <a:lnTo>
                    <a:pt x="831151" y="51739"/>
                  </a:lnTo>
                  <a:lnTo>
                    <a:pt x="831151" y="36563"/>
                  </a:lnTo>
                  <a:lnTo>
                    <a:pt x="814438" y="36563"/>
                  </a:lnTo>
                  <a:lnTo>
                    <a:pt x="814438" y="27432"/>
                  </a:lnTo>
                  <a:lnTo>
                    <a:pt x="852487" y="27432"/>
                  </a:lnTo>
                  <a:lnTo>
                    <a:pt x="852487" y="12204"/>
                  </a:lnTo>
                  <a:close/>
                </a:path>
                <a:path w="1038225" h="129540">
                  <a:moveTo>
                    <a:pt x="980376" y="10668"/>
                  </a:moveTo>
                  <a:lnTo>
                    <a:pt x="974267" y="6096"/>
                  </a:lnTo>
                  <a:lnTo>
                    <a:pt x="962075" y="6096"/>
                  </a:lnTo>
                  <a:lnTo>
                    <a:pt x="962075" y="24358"/>
                  </a:lnTo>
                  <a:lnTo>
                    <a:pt x="962075" y="39585"/>
                  </a:lnTo>
                  <a:lnTo>
                    <a:pt x="962075" y="54813"/>
                  </a:lnTo>
                  <a:lnTo>
                    <a:pt x="962075" y="73075"/>
                  </a:lnTo>
                  <a:lnTo>
                    <a:pt x="933145" y="73075"/>
                  </a:lnTo>
                  <a:lnTo>
                    <a:pt x="933145" y="54813"/>
                  </a:lnTo>
                  <a:lnTo>
                    <a:pt x="962075" y="54813"/>
                  </a:lnTo>
                  <a:lnTo>
                    <a:pt x="962075" y="39585"/>
                  </a:lnTo>
                  <a:lnTo>
                    <a:pt x="933145" y="39585"/>
                  </a:lnTo>
                  <a:lnTo>
                    <a:pt x="933145" y="21336"/>
                  </a:lnTo>
                  <a:lnTo>
                    <a:pt x="960577" y="21336"/>
                  </a:lnTo>
                  <a:lnTo>
                    <a:pt x="962075" y="24358"/>
                  </a:lnTo>
                  <a:lnTo>
                    <a:pt x="962075" y="6096"/>
                  </a:lnTo>
                  <a:lnTo>
                    <a:pt x="917917" y="6096"/>
                  </a:lnTo>
                  <a:lnTo>
                    <a:pt x="917917" y="21336"/>
                  </a:lnTo>
                  <a:lnTo>
                    <a:pt x="917917" y="39585"/>
                  </a:lnTo>
                  <a:lnTo>
                    <a:pt x="917917" y="54813"/>
                  </a:lnTo>
                  <a:lnTo>
                    <a:pt x="917917" y="73075"/>
                  </a:lnTo>
                  <a:lnTo>
                    <a:pt x="890536" y="73075"/>
                  </a:lnTo>
                  <a:lnTo>
                    <a:pt x="890536" y="54813"/>
                  </a:lnTo>
                  <a:lnTo>
                    <a:pt x="917917" y="54813"/>
                  </a:lnTo>
                  <a:lnTo>
                    <a:pt x="917917" y="39585"/>
                  </a:lnTo>
                  <a:lnTo>
                    <a:pt x="890536" y="39585"/>
                  </a:lnTo>
                  <a:lnTo>
                    <a:pt x="890536" y="21336"/>
                  </a:lnTo>
                  <a:lnTo>
                    <a:pt x="917917" y="21336"/>
                  </a:lnTo>
                  <a:lnTo>
                    <a:pt x="917917" y="6096"/>
                  </a:lnTo>
                  <a:lnTo>
                    <a:pt x="878382" y="6096"/>
                  </a:lnTo>
                  <a:lnTo>
                    <a:pt x="872274" y="10668"/>
                  </a:lnTo>
                  <a:lnTo>
                    <a:pt x="872197" y="73075"/>
                  </a:lnTo>
                  <a:lnTo>
                    <a:pt x="871753" y="83019"/>
                  </a:lnTo>
                  <a:lnTo>
                    <a:pt x="870369" y="92494"/>
                  </a:lnTo>
                  <a:lnTo>
                    <a:pt x="868426" y="100253"/>
                  </a:lnTo>
                  <a:lnTo>
                    <a:pt x="866178" y="106565"/>
                  </a:lnTo>
                  <a:lnTo>
                    <a:pt x="860069" y="117221"/>
                  </a:lnTo>
                  <a:lnTo>
                    <a:pt x="860069" y="123329"/>
                  </a:lnTo>
                  <a:lnTo>
                    <a:pt x="864641" y="127889"/>
                  </a:lnTo>
                  <a:lnTo>
                    <a:pt x="875309" y="127889"/>
                  </a:lnTo>
                  <a:lnTo>
                    <a:pt x="889000" y="88303"/>
                  </a:lnTo>
                  <a:lnTo>
                    <a:pt x="917917" y="88303"/>
                  </a:lnTo>
                  <a:lnTo>
                    <a:pt x="917917" y="124815"/>
                  </a:lnTo>
                  <a:lnTo>
                    <a:pt x="919454" y="127889"/>
                  </a:lnTo>
                  <a:lnTo>
                    <a:pt x="933145" y="127889"/>
                  </a:lnTo>
                  <a:lnTo>
                    <a:pt x="933145" y="88303"/>
                  </a:lnTo>
                  <a:lnTo>
                    <a:pt x="962075" y="88303"/>
                  </a:lnTo>
                  <a:lnTo>
                    <a:pt x="962075" y="111125"/>
                  </a:lnTo>
                  <a:lnTo>
                    <a:pt x="957503" y="111125"/>
                  </a:lnTo>
                  <a:lnTo>
                    <a:pt x="951458" y="109588"/>
                  </a:lnTo>
                  <a:lnTo>
                    <a:pt x="945349" y="109588"/>
                  </a:lnTo>
                  <a:lnTo>
                    <a:pt x="942276" y="114198"/>
                  </a:lnTo>
                  <a:lnTo>
                    <a:pt x="942276" y="127889"/>
                  </a:lnTo>
                  <a:lnTo>
                    <a:pt x="957503" y="127889"/>
                  </a:lnTo>
                  <a:lnTo>
                    <a:pt x="966851" y="127635"/>
                  </a:lnTo>
                  <a:lnTo>
                    <a:pt x="974064" y="125806"/>
                  </a:lnTo>
                  <a:lnTo>
                    <a:pt x="978725" y="120827"/>
                  </a:lnTo>
                  <a:lnTo>
                    <a:pt x="980376" y="111125"/>
                  </a:lnTo>
                  <a:lnTo>
                    <a:pt x="980376" y="88303"/>
                  </a:lnTo>
                  <a:lnTo>
                    <a:pt x="980376" y="73075"/>
                  </a:lnTo>
                  <a:lnTo>
                    <a:pt x="980376" y="54813"/>
                  </a:lnTo>
                  <a:lnTo>
                    <a:pt x="980376" y="39585"/>
                  </a:lnTo>
                  <a:lnTo>
                    <a:pt x="980376" y="21336"/>
                  </a:lnTo>
                  <a:lnTo>
                    <a:pt x="980376" y="10668"/>
                  </a:lnTo>
                  <a:close/>
                </a:path>
                <a:path w="1038225" h="129540">
                  <a:moveTo>
                    <a:pt x="1038225" y="63944"/>
                  </a:moveTo>
                  <a:lnTo>
                    <a:pt x="1025347" y="21120"/>
                  </a:lnTo>
                  <a:lnTo>
                    <a:pt x="1006221" y="0"/>
                  </a:lnTo>
                  <a:lnTo>
                    <a:pt x="1000125" y="0"/>
                  </a:lnTo>
                  <a:lnTo>
                    <a:pt x="995553" y="3073"/>
                  </a:lnTo>
                  <a:lnTo>
                    <a:pt x="995553" y="9131"/>
                  </a:lnTo>
                  <a:lnTo>
                    <a:pt x="1000125" y="13690"/>
                  </a:lnTo>
                  <a:lnTo>
                    <a:pt x="1005128" y="20053"/>
                  </a:lnTo>
                  <a:lnTo>
                    <a:pt x="1011720" y="30264"/>
                  </a:lnTo>
                  <a:lnTo>
                    <a:pt x="1017460" y="44754"/>
                  </a:lnTo>
                  <a:lnTo>
                    <a:pt x="1019911" y="63944"/>
                  </a:lnTo>
                  <a:lnTo>
                    <a:pt x="1017460" y="84035"/>
                  </a:lnTo>
                  <a:lnTo>
                    <a:pt x="997089" y="118770"/>
                  </a:lnTo>
                  <a:lnTo>
                    <a:pt x="995553" y="120256"/>
                  </a:lnTo>
                  <a:lnTo>
                    <a:pt x="995553" y="126352"/>
                  </a:lnTo>
                  <a:lnTo>
                    <a:pt x="1000125" y="129374"/>
                  </a:lnTo>
                  <a:lnTo>
                    <a:pt x="1006221" y="129374"/>
                  </a:lnTo>
                  <a:lnTo>
                    <a:pt x="1032103" y="94767"/>
                  </a:lnTo>
                  <a:lnTo>
                    <a:pt x="1036599" y="80213"/>
                  </a:lnTo>
                  <a:lnTo>
                    <a:pt x="1038225" y="63944"/>
                  </a:lnTo>
                  <a:close/>
                </a:path>
              </a:pathLst>
            </a:custGeom>
            <a:solidFill>
              <a:srgbClr val="FFFFFF"/>
            </a:solidFill>
          </p:spPr>
          <p:txBody>
            <a:bodyPr wrap="square" lIns="0" tIns="0" rIns="0" bIns="0" rtlCol="0"/>
            <a:lstStyle/>
            <a:p>
              <a:endParaRPr/>
            </a:p>
          </p:txBody>
        </p:sp>
      </p:grpSp>
      <p:grpSp>
        <p:nvGrpSpPr>
          <p:cNvPr id="101" name="object 101"/>
          <p:cNvGrpSpPr/>
          <p:nvPr/>
        </p:nvGrpSpPr>
        <p:grpSpPr>
          <a:xfrm>
            <a:off x="1444625" y="4394250"/>
            <a:ext cx="878840" cy="213360"/>
            <a:chOff x="1444625" y="4394250"/>
            <a:chExt cx="878840" cy="213360"/>
          </a:xfrm>
        </p:grpSpPr>
        <p:pic>
          <p:nvPicPr>
            <p:cNvPr id="102" name="object 102"/>
            <p:cNvPicPr/>
            <p:nvPr/>
          </p:nvPicPr>
          <p:blipFill>
            <a:blip r:embed="rId57" cstate="print"/>
            <a:stretch>
              <a:fillRect/>
            </a:stretch>
          </p:blipFill>
          <p:spPr>
            <a:xfrm>
              <a:off x="1444625" y="4412551"/>
              <a:ext cx="194868" cy="187236"/>
            </a:xfrm>
            <a:prstGeom prst="rect">
              <a:avLst/>
            </a:prstGeom>
          </p:spPr>
        </p:pic>
        <p:sp>
          <p:nvSpPr>
            <p:cNvPr id="103" name="object 103"/>
            <p:cNvSpPr/>
            <p:nvPr/>
          </p:nvSpPr>
          <p:spPr>
            <a:xfrm>
              <a:off x="1666875" y="4488662"/>
              <a:ext cx="201295" cy="26034"/>
            </a:xfrm>
            <a:custGeom>
              <a:avLst/>
              <a:gdLst/>
              <a:ahLst/>
              <a:cxnLst/>
              <a:rect l="l" t="t" r="r" b="b"/>
              <a:pathLst>
                <a:path w="201294" h="26035">
                  <a:moveTo>
                    <a:pt x="200913" y="25895"/>
                  </a:moveTo>
                  <a:lnTo>
                    <a:pt x="0" y="25895"/>
                  </a:lnTo>
                  <a:lnTo>
                    <a:pt x="0" y="0"/>
                  </a:lnTo>
                  <a:lnTo>
                    <a:pt x="200913" y="0"/>
                  </a:lnTo>
                  <a:lnTo>
                    <a:pt x="200913" y="25895"/>
                  </a:lnTo>
                  <a:close/>
                </a:path>
              </a:pathLst>
            </a:custGeom>
            <a:solidFill>
              <a:srgbClr val="FFFFFF"/>
            </a:solidFill>
          </p:spPr>
          <p:txBody>
            <a:bodyPr wrap="square" lIns="0" tIns="0" rIns="0" bIns="0" rtlCol="0"/>
            <a:lstStyle/>
            <a:p>
              <a:endParaRPr/>
            </a:p>
          </p:txBody>
        </p:sp>
        <p:pic>
          <p:nvPicPr>
            <p:cNvPr id="104" name="object 104"/>
            <p:cNvPicPr/>
            <p:nvPr/>
          </p:nvPicPr>
          <p:blipFill>
            <a:blip r:embed="rId58" cstate="print"/>
            <a:stretch>
              <a:fillRect/>
            </a:stretch>
          </p:blipFill>
          <p:spPr>
            <a:xfrm>
              <a:off x="1892147" y="4420146"/>
              <a:ext cx="194868" cy="175069"/>
            </a:xfrm>
            <a:prstGeom prst="rect">
              <a:avLst/>
            </a:prstGeom>
          </p:spPr>
        </p:pic>
        <p:pic>
          <p:nvPicPr>
            <p:cNvPr id="105" name="object 105"/>
            <p:cNvPicPr/>
            <p:nvPr/>
          </p:nvPicPr>
          <p:blipFill>
            <a:blip r:embed="rId59" cstate="print"/>
            <a:stretch>
              <a:fillRect/>
            </a:stretch>
          </p:blipFill>
          <p:spPr>
            <a:xfrm>
              <a:off x="2109838" y="4394250"/>
              <a:ext cx="213118" cy="213118"/>
            </a:xfrm>
            <a:prstGeom prst="rect">
              <a:avLst/>
            </a:prstGeom>
          </p:spPr>
        </p:pic>
      </p:grpSp>
      <p:pic>
        <p:nvPicPr>
          <p:cNvPr id="106" name="object 106"/>
          <p:cNvPicPr/>
          <p:nvPr/>
        </p:nvPicPr>
        <p:blipFill>
          <a:blip r:embed="rId60" cstate="print"/>
          <a:stretch>
            <a:fillRect/>
          </a:stretch>
        </p:blipFill>
        <p:spPr>
          <a:xfrm>
            <a:off x="2583256" y="4394250"/>
            <a:ext cx="2193582" cy="213118"/>
          </a:xfrm>
          <a:prstGeom prst="rect">
            <a:avLst/>
          </a:prstGeom>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49434" y="10148442"/>
            <a:ext cx="636905" cy="91440"/>
          </a:xfrm>
          <a:custGeom>
            <a:avLst/>
            <a:gdLst/>
            <a:ahLst/>
            <a:cxnLst/>
            <a:rect l="l" t="t" r="r" b="b"/>
            <a:pathLst>
              <a:path w="636904" h="91440">
                <a:moveTo>
                  <a:pt x="216141" y="45643"/>
                </a:moveTo>
                <a:lnTo>
                  <a:pt x="0" y="45643"/>
                </a:lnTo>
                <a:lnTo>
                  <a:pt x="0" y="50203"/>
                </a:lnTo>
                <a:lnTo>
                  <a:pt x="216141" y="50203"/>
                </a:lnTo>
                <a:lnTo>
                  <a:pt x="216141" y="45643"/>
                </a:lnTo>
                <a:close/>
              </a:path>
              <a:path w="636904" h="91440">
                <a:moveTo>
                  <a:pt x="292303" y="3022"/>
                </a:moveTo>
                <a:lnTo>
                  <a:pt x="289229" y="0"/>
                </a:lnTo>
                <a:lnTo>
                  <a:pt x="284657" y="0"/>
                </a:lnTo>
                <a:lnTo>
                  <a:pt x="283121" y="3022"/>
                </a:lnTo>
                <a:lnTo>
                  <a:pt x="283121" y="4559"/>
                </a:lnTo>
                <a:lnTo>
                  <a:pt x="277075" y="16713"/>
                </a:lnTo>
                <a:lnTo>
                  <a:pt x="267944" y="18249"/>
                </a:lnTo>
                <a:lnTo>
                  <a:pt x="261848" y="19748"/>
                </a:lnTo>
                <a:lnTo>
                  <a:pt x="260299" y="19748"/>
                </a:lnTo>
                <a:lnTo>
                  <a:pt x="260299" y="25844"/>
                </a:lnTo>
                <a:lnTo>
                  <a:pt x="281635" y="25844"/>
                </a:lnTo>
                <a:lnTo>
                  <a:pt x="281635" y="89789"/>
                </a:lnTo>
                <a:lnTo>
                  <a:pt x="283121" y="91325"/>
                </a:lnTo>
                <a:lnTo>
                  <a:pt x="289229" y="91325"/>
                </a:lnTo>
                <a:lnTo>
                  <a:pt x="292303" y="89789"/>
                </a:lnTo>
                <a:lnTo>
                  <a:pt x="292303" y="3022"/>
                </a:lnTo>
                <a:close/>
              </a:path>
              <a:path w="636904" h="91440">
                <a:moveTo>
                  <a:pt x="377532" y="27381"/>
                </a:moveTo>
                <a:lnTo>
                  <a:pt x="351637" y="0"/>
                </a:lnTo>
                <a:lnTo>
                  <a:pt x="339001" y="2781"/>
                </a:lnTo>
                <a:lnTo>
                  <a:pt x="330517" y="9690"/>
                </a:lnTo>
                <a:lnTo>
                  <a:pt x="325742" y="18605"/>
                </a:lnTo>
                <a:lnTo>
                  <a:pt x="324256" y="27381"/>
                </a:lnTo>
                <a:lnTo>
                  <a:pt x="324256" y="31940"/>
                </a:lnTo>
                <a:lnTo>
                  <a:pt x="333375" y="31940"/>
                </a:lnTo>
                <a:lnTo>
                  <a:pt x="334911" y="28917"/>
                </a:lnTo>
                <a:lnTo>
                  <a:pt x="334911" y="16713"/>
                </a:lnTo>
                <a:lnTo>
                  <a:pt x="342506" y="9131"/>
                </a:lnTo>
                <a:lnTo>
                  <a:pt x="360768" y="9131"/>
                </a:lnTo>
                <a:lnTo>
                  <a:pt x="368401" y="15176"/>
                </a:lnTo>
                <a:lnTo>
                  <a:pt x="368401" y="25844"/>
                </a:lnTo>
                <a:lnTo>
                  <a:pt x="367372" y="33591"/>
                </a:lnTo>
                <a:lnTo>
                  <a:pt x="363639" y="39751"/>
                </a:lnTo>
                <a:lnTo>
                  <a:pt x="356196" y="46189"/>
                </a:lnTo>
                <a:lnTo>
                  <a:pt x="344043" y="54762"/>
                </a:lnTo>
                <a:lnTo>
                  <a:pt x="338785" y="57772"/>
                </a:lnTo>
                <a:lnTo>
                  <a:pt x="331660" y="63906"/>
                </a:lnTo>
                <a:lnTo>
                  <a:pt x="325399" y="72339"/>
                </a:lnTo>
                <a:lnTo>
                  <a:pt x="322719" y="82194"/>
                </a:lnTo>
                <a:lnTo>
                  <a:pt x="322719" y="83693"/>
                </a:lnTo>
                <a:lnTo>
                  <a:pt x="324256" y="88252"/>
                </a:lnTo>
                <a:lnTo>
                  <a:pt x="377532" y="88252"/>
                </a:lnTo>
                <a:lnTo>
                  <a:pt x="377532" y="79121"/>
                </a:lnTo>
                <a:lnTo>
                  <a:pt x="334911" y="79121"/>
                </a:lnTo>
                <a:lnTo>
                  <a:pt x="334911" y="77584"/>
                </a:lnTo>
                <a:lnTo>
                  <a:pt x="337121" y="72618"/>
                </a:lnTo>
                <a:lnTo>
                  <a:pt x="342328" y="67348"/>
                </a:lnTo>
                <a:lnTo>
                  <a:pt x="348386" y="62636"/>
                </a:lnTo>
                <a:lnTo>
                  <a:pt x="353174" y="59334"/>
                </a:lnTo>
                <a:lnTo>
                  <a:pt x="365328" y="50711"/>
                </a:lnTo>
                <a:lnTo>
                  <a:pt x="372770" y="43942"/>
                </a:lnTo>
                <a:lnTo>
                  <a:pt x="376504" y="36880"/>
                </a:lnTo>
                <a:lnTo>
                  <a:pt x="377532" y="27381"/>
                </a:lnTo>
                <a:close/>
              </a:path>
              <a:path w="636904" h="91440">
                <a:moveTo>
                  <a:pt x="636295" y="45643"/>
                </a:moveTo>
                <a:lnTo>
                  <a:pt x="418604" y="45643"/>
                </a:lnTo>
                <a:lnTo>
                  <a:pt x="418604" y="50203"/>
                </a:lnTo>
                <a:lnTo>
                  <a:pt x="636295" y="50203"/>
                </a:lnTo>
                <a:lnTo>
                  <a:pt x="636295" y="45643"/>
                </a:lnTo>
                <a:close/>
              </a:path>
            </a:pathLst>
          </a:custGeom>
          <a:solidFill>
            <a:srgbClr val="4D4D4F"/>
          </a:solidFill>
        </p:spPr>
        <p:txBody>
          <a:bodyPr wrap="square" lIns="0" tIns="0" rIns="0" bIns="0" rtlCol="0"/>
          <a:lstStyle/>
          <a:p>
            <a:endParaRPr/>
          </a:p>
        </p:txBody>
      </p:sp>
      <p:pic>
        <p:nvPicPr>
          <p:cNvPr id="3" name="object 3"/>
          <p:cNvPicPr/>
          <p:nvPr/>
        </p:nvPicPr>
        <p:blipFill>
          <a:blip r:embed="rId2" cstate="print"/>
          <a:stretch>
            <a:fillRect/>
          </a:stretch>
        </p:blipFill>
        <p:spPr>
          <a:xfrm>
            <a:off x="704799" y="1546123"/>
            <a:ext cx="6121006" cy="831164"/>
          </a:xfrm>
          <a:prstGeom prst="rect">
            <a:avLst/>
          </a:prstGeom>
        </p:spPr>
      </p:pic>
      <p:pic>
        <p:nvPicPr>
          <p:cNvPr id="4" name="object 4"/>
          <p:cNvPicPr/>
          <p:nvPr/>
        </p:nvPicPr>
        <p:blipFill>
          <a:blip r:embed="rId3" cstate="print"/>
          <a:stretch>
            <a:fillRect/>
          </a:stretch>
        </p:blipFill>
        <p:spPr>
          <a:xfrm>
            <a:off x="707872" y="2468613"/>
            <a:ext cx="6117932" cy="2910586"/>
          </a:xfrm>
          <a:prstGeom prst="rect">
            <a:avLst/>
          </a:prstGeom>
        </p:spPr>
      </p:pic>
      <p:pic>
        <p:nvPicPr>
          <p:cNvPr id="5" name="object 5"/>
          <p:cNvPicPr/>
          <p:nvPr/>
        </p:nvPicPr>
        <p:blipFill>
          <a:blip r:embed="rId4" cstate="print"/>
          <a:stretch>
            <a:fillRect/>
          </a:stretch>
        </p:blipFill>
        <p:spPr>
          <a:xfrm>
            <a:off x="710907" y="1080287"/>
            <a:ext cx="6113411" cy="359282"/>
          </a:xfrm>
          <a:prstGeom prst="rect">
            <a:avLst/>
          </a:prstGeom>
        </p:spPr>
      </p:pic>
      <p:grpSp>
        <p:nvGrpSpPr>
          <p:cNvPr id="6" name="object 6"/>
          <p:cNvGrpSpPr/>
          <p:nvPr/>
        </p:nvGrpSpPr>
        <p:grpSpPr>
          <a:xfrm>
            <a:off x="709358" y="5645149"/>
            <a:ext cx="6116955" cy="4319270"/>
            <a:chOff x="709358" y="5645149"/>
            <a:chExt cx="6116955" cy="4319270"/>
          </a:xfrm>
        </p:grpSpPr>
        <p:sp>
          <p:nvSpPr>
            <p:cNvPr id="7" name="object 7"/>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5" cstate="print"/>
            <a:stretch>
              <a:fillRect/>
            </a:stretch>
          </p:blipFill>
          <p:spPr>
            <a:xfrm>
              <a:off x="890536" y="5796254"/>
              <a:ext cx="5752604" cy="534352"/>
            </a:xfrm>
            <a:prstGeom prst="rect">
              <a:avLst/>
            </a:prstGeom>
          </p:spPr>
        </p:pic>
        <p:sp>
          <p:nvSpPr>
            <p:cNvPr id="9" name="object 9"/>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10" name="object 10"/>
            <p:cNvPicPr/>
            <p:nvPr/>
          </p:nvPicPr>
          <p:blipFill>
            <a:blip r:embed="rId6" cstate="print"/>
            <a:stretch>
              <a:fillRect/>
            </a:stretch>
          </p:blipFill>
          <p:spPr>
            <a:xfrm>
              <a:off x="5696292" y="5802362"/>
              <a:ext cx="71539" cy="101993"/>
            </a:xfrm>
            <a:prstGeom prst="rect">
              <a:avLst/>
            </a:prstGeom>
          </p:spPr>
        </p:pic>
        <p:pic>
          <p:nvPicPr>
            <p:cNvPr id="11" name="object 11"/>
            <p:cNvPicPr/>
            <p:nvPr/>
          </p:nvPicPr>
          <p:blipFill>
            <a:blip r:embed="rId7" cstate="print"/>
            <a:stretch>
              <a:fillRect/>
            </a:stretch>
          </p:blipFill>
          <p:spPr>
            <a:xfrm>
              <a:off x="5787631" y="5799340"/>
              <a:ext cx="357733" cy="105016"/>
            </a:xfrm>
            <a:prstGeom prst="rect">
              <a:avLst/>
            </a:prstGeom>
          </p:spPr>
        </p:pic>
        <p:pic>
          <p:nvPicPr>
            <p:cNvPr id="12" name="object 12"/>
            <p:cNvPicPr/>
            <p:nvPr/>
          </p:nvPicPr>
          <p:blipFill>
            <a:blip r:embed="rId8" cstate="print"/>
            <a:stretch>
              <a:fillRect/>
            </a:stretch>
          </p:blipFill>
          <p:spPr>
            <a:xfrm>
              <a:off x="1080795" y="6514807"/>
              <a:ext cx="2636583" cy="152196"/>
            </a:xfrm>
            <a:prstGeom prst="rect">
              <a:avLst/>
            </a:prstGeom>
          </p:spPr>
        </p:pic>
        <p:pic>
          <p:nvPicPr>
            <p:cNvPr id="13" name="object 13"/>
            <p:cNvPicPr/>
            <p:nvPr/>
          </p:nvPicPr>
          <p:blipFill>
            <a:blip r:embed="rId9" cstate="print"/>
            <a:stretch>
              <a:fillRect/>
            </a:stretch>
          </p:blipFill>
          <p:spPr>
            <a:xfrm>
              <a:off x="3837635" y="6514807"/>
              <a:ext cx="135483" cy="144602"/>
            </a:xfrm>
            <a:prstGeom prst="rect">
              <a:avLst/>
            </a:prstGeom>
          </p:spPr>
        </p:pic>
        <p:pic>
          <p:nvPicPr>
            <p:cNvPr id="14" name="object 14"/>
            <p:cNvPicPr/>
            <p:nvPr/>
          </p:nvPicPr>
          <p:blipFill>
            <a:blip r:embed="rId10" cstate="print"/>
            <a:stretch>
              <a:fillRect/>
            </a:stretch>
          </p:blipFill>
          <p:spPr>
            <a:xfrm>
              <a:off x="3992905" y="6519366"/>
              <a:ext cx="140055" cy="141528"/>
            </a:xfrm>
            <a:prstGeom prst="rect">
              <a:avLst/>
            </a:prstGeom>
          </p:spPr>
        </p:pic>
        <p:pic>
          <p:nvPicPr>
            <p:cNvPr id="15" name="object 15"/>
            <p:cNvPicPr/>
            <p:nvPr/>
          </p:nvPicPr>
          <p:blipFill>
            <a:blip r:embed="rId11" cstate="print"/>
            <a:stretch>
              <a:fillRect/>
            </a:stretch>
          </p:blipFill>
          <p:spPr>
            <a:xfrm>
              <a:off x="4154233" y="6519366"/>
              <a:ext cx="141592" cy="141528"/>
            </a:xfrm>
            <a:prstGeom prst="rect">
              <a:avLst/>
            </a:prstGeom>
          </p:spPr>
        </p:pic>
        <p:pic>
          <p:nvPicPr>
            <p:cNvPr id="16" name="object 16"/>
            <p:cNvPicPr/>
            <p:nvPr/>
          </p:nvPicPr>
          <p:blipFill>
            <a:blip r:embed="rId12" cstate="print"/>
            <a:stretch>
              <a:fillRect/>
            </a:stretch>
          </p:blipFill>
          <p:spPr>
            <a:xfrm>
              <a:off x="4315612" y="6520852"/>
              <a:ext cx="136982" cy="141592"/>
            </a:xfrm>
            <a:prstGeom prst="rect">
              <a:avLst/>
            </a:prstGeom>
          </p:spPr>
        </p:pic>
        <p:pic>
          <p:nvPicPr>
            <p:cNvPr id="17" name="object 17"/>
            <p:cNvPicPr/>
            <p:nvPr/>
          </p:nvPicPr>
          <p:blipFill>
            <a:blip r:embed="rId13" cstate="print"/>
            <a:stretch>
              <a:fillRect/>
            </a:stretch>
          </p:blipFill>
          <p:spPr>
            <a:xfrm>
              <a:off x="4481512" y="6520852"/>
              <a:ext cx="129425" cy="138557"/>
            </a:xfrm>
            <a:prstGeom prst="rect">
              <a:avLst/>
            </a:prstGeom>
          </p:spPr>
        </p:pic>
        <p:pic>
          <p:nvPicPr>
            <p:cNvPr id="18" name="object 18"/>
            <p:cNvPicPr/>
            <p:nvPr/>
          </p:nvPicPr>
          <p:blipFill>
            <a:blip r:embed="rId14" cstate="print"/>
            <a:stretch>
              <a:fillRect/>
            </a:stretch>
          </p:blipFill>
          <p:spPr>
            <a:xfrm>
              <a:off x="4638332" y="6513258"/>
              <a:ext cx="1732356" cy="152209"/>
            </a:xfrm>
            <a:prstGeom prst="rect">
              <a:avLst/>
            </a:prstGeom>
          </p:spPr>
        </p:pic>
        <p:pic>
          <p:nvPicPr>
            <p:cNvPr id="19" name="object 19"/>
            <p:cNvPicPr/>
            <p:nvPr/>
          </p:nvPicPr>
          <p:blipFill>
            <a:blip r:embed="rId15" cstate="print"/>
            <a:stretch>
              <a:fillRect/>
            </a:stretch>
          </p:blipFill>
          <p:spPr>
            <a:xfrm>
              <a:off x="1092987" y="6749211"/>
              <a:ext cx="3173920" cy="152247"/>
            </a:xfrm>
            <a:prstGeom prst="rect">
              <a:avLst/>
            </a:prstGeom>
          </p:spPr>
        </p:pic>
        <p:sp>
          <p:nvSpPr>
            <p:cNvPr id="20" name="object 20"/>
            <p:cNvSpPr/>
            <p:nvPr/>
          </p:nvSpPr>
          <p:spPr>
            <a:xfrm>
              <a:off x="1092987" y="6983666"/>
              <a:ext cx="50800" cy="151130"/>
            </a:xfrm>
            <a:custGeom>
              <a:avLst/>
              <a:gdLst/>
              <a:ahLst/>
              <a:cxnLst/>
              <a:rect l="l" t="t" r="r" b="b"/>
              <a:pathLst>
                <a:path w="50800" h="151129">
                  <a:moveTo>
                    <a:pt x="10668" y="150660"/>
                  </a:moveTo>
                  <a:lnTo>
                    <a:pt x="6108" y="150660"/>
                  </a:lnTo>
                  <a:lnTo>
                    <a:pt x="0" y="149174"/>
                  </a:lnTo>
                  <a:lnTo>
                    <a:pt x="0" y="3022"/>
                  </a:lnTo>
                  <a:lnTo>
                    <a:pt x="6108" y="0"/>
                  </a:lnTo>
                  <a:lnTo>
                    <a:pt x="50215" y="0"/>
                  </a:lnTo>
                  <a:lnTo>
                    <a:pt x="50215" y="13690"/>
                  </a:lnTo>
                  <a:lnTo>
                    <a:pt x="16725" y="13690"/>
                  </a:lnTo>
                  <a:lnTo>
                    <a:pt x="15240" y="15176"/>
                  </a:lnTo>
                  <a:lnTo>
                    <a:pt x="15240" y="149174"/>
                  </a:lnTo>
                  <a:lnTo>
                    <a:pt x="10668" y="150660"/>
                  </a:lnTo>
                  <a:close/>
                </a:path>
              </a:pathLst>
            </a:custGeom>
            <a:solidFill>
              <a:srgbClr val="4D4D4F"/>
            </a:solidFill>
          </p:spPr>
          <p:txBody>
            <a:bodyPr wrap="square" lIns="0" tIns="0" rIns="0" bIns="0" rtlCol="0"/>
            <a:lstStyle/>
            <a:p>
              <a:endParaRPr/>
            </a:p>
          </p:txBody>
        </p:sp>
        <p:pic>
          <p:nvPicPr>
            <p:cNvPr id="21" name="object 21"/>
            <p:cNvPicPr/>
            <p:nvPr/>
          </p:nvPicPr>
          <p:blipFill>
            <a:blip r:embed="rId16" cstate="print"/>
            <a:stretch>
              <a:fillRect/>
            </a:stretch>
          </p:blipFill>
          <p:spPr>
            <a:xfrm>
              <a:off x="1162989" y="6985152"/>
              <a:ext cx="301434" cy="143116"/>
            </a:xfrm>
            <a:prstGeom prst="rect">
              <a:avLst/>
            </a:prstGeom>
          </p:spPr>
        </p:pic>
        <p:pic>
          <p:nvPicPr>
            <p:cNvPr id="22" name="object 22"/>
            <p:cNvPicPr/>
            <p:nvPr/>
          </p:nvPicPr>
          <p:blipFill>
            <a:blip r:embed="rId17" cstate="print"/>
            <a:stretch>
              <a:fillRect/>
            </a:stretch>
          </p:blipFill>
          <p:spPr>
            <a:xfrm>
              <a:off x="1487233" y="6982116"/>
              <a:ext cx="207022" cy="152209"/>
            </a:xfrm>
            <a:prstGeom prst="rect">
              <a:avLst/>
            </a:prstGeom>
          </p:spPr>
        </p:pic>
        <p:pic>
          <p:nvPicPr>
            <p:cNvPr id="23" name="object 23"/>
            <p:cNvPicPr/>
            <p:nvPr/>
          </p:nvPicPr>
          <p:blipFill>
            <a:blip r:embed="rId18" cstate="print"/>
            <a:stretch>
              <a:fillRect/>
            </a:stretch>
          </p:blipFill>
          <p:spPr>
            <a:xfrm>
              <a:off x="1822157" y="6980580"/>
              <a:ext cx="1328927" cy="153746"/>
            </a:xfrm>
            <a:prstGeom prst="rect">
              <a:avLst/>
            </a:prstGeom>
          </p:spPr>
        </p:pic>
        <p:pic>
          <p:nvPicPr>
            <p:cNvPr id="24" name="object 24"/>
            <p:cNvPicPr/>
            <p:nvPr/>
          </p:nvPicPr>
          <p:blipFill>
            <a:blip r:embed="rId19" cstate="print"/>
            <a:stretch>
              <a:fillRect/>
            </a:stretch>
          </p:blipFill>
          <p:spPr>
            <a:xfrm>
              <a:off x="3263747" y="6986688"/>
              <a:ext cx="143078" cy="144614"/>
            </a:xfrm>
            <a:prstGeom prst="rect">
              <a:avLst/>
            </a:prstGeom>
          </p:spPr>
        </p:pic>
        <p:pic>
          <p:nvPicPr>
            <p:cNvPr id="25" name="object 25"/>
            <p:cNvPicPr/>
            <p:nvPr/>
          </p:nvPicPr>
          <p:blipFill>
            <a:blip r:embed="rId20" cstate="print"/>
            <a:stretch>
              <a:fillRect/>
            </a:stretch>
          </p:blipFill>
          <p:spPr>
            <a:xfrm>
              <a:off x="3429647" y="6980580"/>
              <a:ext cx="299885" cy="147688"/>
            </a:xfrm>
            <a:prstGeom prst="rect">
              <a:avLst/>
            </a:prstGeom>
          </p:spPr>
        </p:pic>
        <p:pic>
          <p:nvPicPr>
            <p:cNvPr id="26" name="object 26"/>
            <p:cNvPicPr/>
            <p:nvPr/>
          </p:nvPicPr>
          <p:blipFill>
            <a:blip r:embed="rId21" cstate="print"/>
            <a:stretch>
              <a:fillRect/>
            </a:stretch>
          </p:blipFill>
          <p:spPr>
            <a:xfrm>
              <a:off x="3761536" y="7014069"/>
              <a:ext cx="111125" cy="115684"/>
            </a:xfrm>
            <a:prstGeom prst="rect">
              <a:avLst/>
            </a:prstGeom>
          </p:spPr>
        </p:pic>
        <p:pic>
          <p:nvPicPr>
            <p:cNvPr id="27" name="object 27"/>
            <p:cNvPicPr/>
            <p:nvPr/>
          </p:nvPicPr>
          <p:blipFill>
            <a:blip r:embed="rId22" cstate="print"/>
            <a:stretch>
              <a:fillRect/>
            </a:stretch>
          </p:blipFill>
          <p:spPr>
            <a:xfrm>
              <a:off x="3918292" y="6979043"/>
              <a:ext cx="296862" cy="149225"/>
            </a:xfrm>
            <a:prstGeom prst="rect">
              <a:avLst/>
            </a:prstGeom>
          </p:spPr>
        </p:pic>
        <p:pic>
          <p:nvPicPr>
            <p:cNvPr id="28" name="object 28"/>
            <p:cNvPicPr/>
            <p:nvPr/>
          </p:nvPicPr>
          <p:blipFill>
            <a:blip r:embed="rId23" cstate="print"/>
            <a:stretch>
              <a:fillRect/>
            </a:stretch>
          </p:blipFill>
          <p:spPr>
            <a:xfrm>
              <a:off x="4234954" y="6988225"/>
              <a:ext cx="135432" cy="141528"/>
            </a:xfrm>
            <a:prstGeom prst="rect">
              <a:avLst/>
            </a:prstGeom>
          </p:spPr>
        </p:pic>
        <p:pic>
          <p:nvPicPr>
            <p:cNvPr id="29" name="object 29"/>
            <p:cNvPicPr/>
            <p:nvPr/>
          </p:nvPicPr>
          <p:blipFill>
            <a:blip r:embed="rId24" cstate="print"/>
            <a:stretch>
              <a:fillRect/>
            </a:stretch>
          </p:blipFill>
          <p:spPr>
            <a:xfrm>
              <a:off x="4399356" y="6988225"/>
              <a:ext cx="130873" cy="138506"/>
            </a:xfrm>
            <a:prstGeom prst="rect">
              <a:avLst/>
            </a:prstGeom>
          </p:spPr>
        </p:pic>
        <p:pic>
          <p:nvPicPr>
            <p:cNvPr id="30" name="object 30"/>
            <p:cNvPicPr/>
            <p:nvPr/>
          </p:nvPicPr>
          <p:blipFill>
            <a:blip r:embed="rId25" cstate="print"/>
            <a:stretch>
              <a:fillRect/>
            </a:stretch>
          </p:blipFill>
          <p:spPr>
            <a:xfrm>
              <a:off x="4557661" y="6980580"/>
              <a:ext cx="1732305" cy="152260"/>
            </a:xfrm>
            <a:prstGeom prst="rect">
              <a:avLst/>
            </a:prstGeom>
          </p:spPr>
        </p:pic>
        <p:pic>
          <p:nvPicPr>
            <p:cNvPr id="31" name="object 31"/>
            <p:cNvPicPr/>
            <p:nvPr/>
          </p:nvPicPr>
          <p:blipFill>
            <a:blip r:embed="rId26" cstate="print"/>
            <a:stretch>
              <a:fillRect/>
            </a:stretch>
          </p:blipFill>
          <p:spPr>
            <a:xfrm>
              <a:off x="1079296" y="7213497"/>
              <a:ext cx="3350475" cy="155282"/>
            </a:xfrm>
            <a:prstGeom prst="rect">
              <a:avLst/>
            </a:prstGeom>
          </p:spPr>
        </p:pic>
        <p:sp>
          <p:nvSpPr>
            <p:cNvPr id="32" name="object 32"/>
            <p:cNvSpPr/>
            <p:nvPr/>
          </p:nvSpPr>
          <p:spPr>
            <a:xfrm>
              <a:off x="3418979" y="7536204"/>
              <a:ext cx="1956435" cy="1739900"/>
            </a:xfrm>
            <a:custGeom>
              <a:avLst/>
              <a:gdLst/>
              <a:ahLst/>
              <a:cxnLst/>
              <a:rect l="l" t="t" r="r" b="b"/>
              <a:pathLst>
                <a:path w="1956435" h="1739900">
                  <a:moveTo>
                    <a:pt x="1220889" y="12700"/>
                  </a:moveTo>
                  <a:lnTo>
                    <a:pt x="922489" y="12700"/>
                  </a:lnTo>
                  <a:lnTo>
                    <a:pt x="943813" y="0"/>
                  </a:lnTo>
                  <a:lnTo>
                    <a:pt x="1199553" y="0"/>
                  </a:lnTo>
                  <a:lnTo>
                    <a:pt x="1220889" y="12700"/>
                  </a:lnTo>
                  <a:close/>
                </a:path>
                <a:path w="1956435" h="1739900">
                  <a:moveTo>
                    <a:pt x="887514" y="38100"/>
                  </a:moveTo>
                  <a:lnTo>
                    <a:pt x="844892" y="38100"/>
                  </a:lnTo>
                  <a:lnTo>
                    <a:pt x="864641" y="25400"/>
                  </a:lnTo>
                  <a:lnTo>
                    <a:pt x="882942" y="25400"/>
                  </a:lnTo>
                  <a:lnTo>
                    <a:pt x="902741" y="12700"/>
                  </a:lnTo>
                  <a:lnTo>
                    <a:pt x="945349" y="12700"/>
                  </a:lnTo>
                  <a:lnTo>
                    <a:pt x="905763" y="25400"/>
                  </a:lnTo>
                  <a:lnTo>
                    <a:pt x="887514" y="38100"/>
                  </a:lnTo>
                  <a:close/>
                </a:path>
                <a:path w="1956435" h="1739900">
                  <a:moveTo>
                    <a:pt x="1298524" y="38100"/>
                  </a:moveTo>
                  <a:lnTo>
                    <a:pt x="1257401" y="38100"/>
                  </a:lnTo>
                  <a:lnTo>
                    <a:pt x="1237602" y="25400"/>
                  </a:lnTo>
                  <a:lnTo>
                    <a:pt x="1198016" y="12700"/>
                  </a:lnTo>
                  <a:lnTo>
                    <a:pt x="1240675" y="12700"/>
                  </a:lnTo>
                  <a:lnTo>
                    <a:pt x="1280223" y="25400"/>
                  </a:lnTo>
                  <a:lnTo>
                    <a:pt x="1298524" y="38100"/>
                  </a:lnTo>
                  <a:close/>
                </a:path>
                <a:path w="1956435" h="1739900">
                  <a:moveTo>
                    <a:pt x="849464" y="50800"/>
                  </a:moveTo>
                  <a:lnTo>
                    <a:pt x="808329" y="50800"/>
                  </a:lnTo>
                  <a:lnTo>
                    <a:pt x="826592" y="38100"/>
                  </a:lnTo>
                  <a:lnTo>
                    <a:pt x="867714" y="38100"/>
                  </a:lnTo>
                  <a:lnTo>
                    <a:pt x="849464" y="50800"/>
                  </a:lnTo>
                  <a:close/>
                </a:path>
                <a:path w="1956435" h="1739900">
                  <a:moveTo>
                    <a:pt x="1353299" y="63500"/>
                  </a:moveTo>
                  <a:lnTo>
                    <a:pt x="1330477" y="63500"/>
                  </a:lnTo>
                  <a:lnTo>
                    <a:pt x="1312214" y="50800"/>
                  </a:lnTo>
                  <a:lnTo>
                    <a:pt x="1293964" y="50800"/>
                  </a:lnTo>
                  <a:lnTo>
                    <a:pt x="1275651" y="38100"/>
                  </a:lnTo>
                  <a:lnTo>
                    <a:pt x="1318323" y="38100"/>
                  </a:lnTo>
                  <a:lnTo>
                    <a:pt x="1336573" y="50800"/>
                  </a:lnTo>
                  <a:lnTo>
                    <a:pt x="1353299" y="63500"/>
                  </a:lnTo>
                  <a:close/>
                </a:path>
                <a:path w="1956435" h="1739900">
                  <a:moveTo>
                    <a:pt x="762698" y="88900"/>
                  </a:moveTo>
                  <a:lnTo>
                    <a:pt x="739825" y="88900"/>
                  </a:lnTo>
                  <a:lnTo>
                    <a:pt x="790079" y="50800"/>
                  </a:lnTo>
                  <a:lnTo>
                    <a:pt x="831151" y="50800"/>
                  </a:lnTo>
                  <a:lnTo>
                    <a:pt x="812901" y="63500"/>
                  </a:lnTo>
                  <a:lnTo>
                    <a:pt x="796175" y="63500"/>
                  </a:lnTo>
                  <a:lnTo>
                    <a:pt x="762698" y="88900"/>
                  </a:lnTo>
                  <a:close/>
                </a:path>
                <a:path w="1956435" h="1739900">
                  <a:moveTo>
                    <a:pt x="1608684" y="434726"/>
                  </a:moveTo>
                  <a:lnTo>
                    <a:pt x="1604467" y="431800"/>
                  </a:lnTo>
                  <a:lnTo>
                    <a:pt x="1596872" y="431800"/>
                  </a:lnTo>
                  <a:lnTo>
                    <a:pt x="1596872" y="406400"/>
                  </a:lnTo>
                  <a:lnTo>
                    <a:pt x="1592313" y="368300"/>
                  </a:lnTo>
                  <a:lnTo>
                    <a:pt x="1586204" y="330200"/>
                  </a:lnTo>
                  <a:lnTo>
                    <a:pt x="1575549" y="304800"/>
                  </a:lnTo>
                  <a:lnTo>
                    <a:pt x="1563382" y="266700"/>
                  </a:lnTo>
                  <a:lnTo>
                    <a:pt x="1555750" y="254000"/>
                  </a:lnTo>
                  <a:lnTo>
                    <a:pt x="1546618" y="241300"/>
                  </a:lnTo>
                  <a:lnTo>
                    <a:pt x="1539036" y="228600"/>
                  </a:lnTo>
                  <a:lnTo>
                    <a:pt x="1496415" y="177800"/>
                  </a:lnTo>
                  <a:lnTo>
                    <a:pt x="1482725" y="165100"/>
                  </a:lnTo>
                  <a:lnTo>
                    <a:pt x="1470520" y="152400"/>
                  </a:lnTo>
                  <a:lnTo>
                    <a:pt x="1443139" y="127000"/>
                  </a:lnTo>
                  <a:lnTo>
                    <a:pt x="1427911" y="114300"/>
                  </a:lnTo>
                  <a:lnTo>
                    <a:pt x="1414208" y="101600"/>
                  </a:lnTo>
                  <a:lnTo>
                    <a:pt x="1397444" y="101600"/>
                  </a:lnTo>
                  <a:lnTo>
                    <a:pt x="1382217" y="88900"/>
                  </a:lnTo>
                  <a:lnTo>
                    <a:pt x="1348727" y="63500"/>
                  </a:lnTo>
                  <a:lnTo>
                    <a:pt x="1371600" y="63500"/>
                  </a:lnTo>
                  <a:lnTo>
                    <a:pt x="1405089" y="88900"/>
                  </a:lnTo>
                  <a:lnTo>
                    <a:pt x="1420266" y="101600"/>
                  </a:lnTo>
                  <a:lnTo>
                    <a:pt x="1450720" y="114300"/>
                  </a:lnTo>
                  <a:lnTo>
                    <a:pt x="1465961" y="127000"/>
                  </a:lnTo>
                  <a:lnTo>
                    <a:pt x="1479651" y="139700"/>
                  </a:lnTo>
                  <a:lnTo>
                    <a:pt x="1491856" y="152400"/>
                  </a:lnTo>
                  <a:lnTo>
                    <a:pt x="1505546" y="165100"/>
                  </a:lnTo>
                  <a:lnTo>
                    <a:pt x="1516214" y="177800"/>
                  </a:lnTo>
                  <a:lnTo>
                    <a:pt x="1528368" y="190500"/>
                  </a:lnTo>
                  <a:lnTo>
                    <a:pt x="1539036" y="203200"/>
                  </a:lnTo>
                  <a:lnTo>
                    <a:pt x="1548155" y="215900"/>
                  </a:lnTo>
                  <a:lnTo>
                    <a:pt x="1558823" y="241300"/>
                  </a:lnTo>
                  <a:lnTo>
                    <a:pt x="1574050" y="266700"/>
                  </a:lnTo>
                  <a:lnTo>
                    <a:pt x="1587741" y="304800"/>
                  </a:lnTo>
                  <a:lnTo>
                    <a:pt x="1598409" y="330200"/>
                  </a:lnTo>
                  <a:lnTo>
                    <a:pt x="1606003" y="368300"/>
                  </a:lnTo>
                  <a:lnTo>
                    <a:pt x="1609026" y="406400"/>
                  </a:lnTo>
                  <a:lnTo>
                    <a:pt x="1609026" y="431800"/>
                  </a:lnTo>
                  <a:lnTo>
                    <a:pt x="1608684" y="434726"/>
                  </a:lnTo>
                  <a:close/>
                </a:path>
                <a:path w="1956435" h="1739900">
                  <a:moveTo>
                    <a:pt x="685050" y="139700"/>
                  </a:moveTo>
                  <a:lnTo>
                    <a:pt x="663727" y="127000"/>
                  </a:lnTo>
                  <a:lnTo>
                    <a:pt x="681977" y="127000"/>
                  </a:lnTo>
                  <a:lnTo>
                    <a:pt x="694181" y="114300"/>
                  </a:lnTo>
                  <a:lnTo>
                    <a:pt x="724598" y="88900"/>
                  </a:lnTo>
                  <a:lnTo>
                    <a:pt x="747458" y="88900"/>
                  </a:lnTo>
                  <a:lnTo>
                    <a:pt x="730694" y="101600"/>
                  </a:lnTo>
                  <a:lnTo>
                    <a:pt x="717003" y="114300"/>
                  </a:lnTo>
                  <a:lnTo>
                    <a:pt x="701776" y="127000"/>
                  </a:lnTo>
                  <a:lnTo>
                    <a:pt x="685050" y="139700"/>
                  </a:lnTo>
                  <a:close/>
                </a:path>
                <a:path w="1956435" h="1739900">
                  <a:moveTo>
                    <a:pt x="397319" y="127000"/>
                  </a:moveTo>
                  <a:lnTo>
                    <a:pt x="356247" y="127000"/>
                  </a:lnTo>
                  <a:lnTo>
                    <a:pt x="374497" y="114300"/>
                  </a:lnTo>
                  <a:lnTo>
                    <a:pt x="414083" y="101600"/>
                  </a:lnTo>
                  <a:lnTo>
                    <a:pt x="611974" y="101600"/>
                  </a:lnTo>
                  <a:lnTo>
                    <a:pt x="631774" y="114300"/>
                  </a:lnTo>
                  <a:lnTo>
                    <a:pt x="415582" y="114300"/>
                  </a:lnTo>
                  <a:lnTo>
                    <a:pt x="397319" y="127000"/>
                  </a:lnTo>
                  <a:close/>
                </a:path>
                <a:path w="1956435" h="1739900">
                  <a:moveTo>
                    <a:pt x="681977" y="127000"/>
                  </a:moveTo>
                  <a:lnTo>
                    <a:pt x="628700" y="127000"/>
                  </a:lnTo>
                  <a:lnTo>
                    <a:pt x="610438" y="114300"/>
                  </a:lnTo>
                  <a:lnTo>
                    <a:pt x="650036" y="114300"/>
                  </a:lnTo>
                  <a:lnTo>
                    <a:pt x="681977" y="127000"/>
                  </a:lnTo>
                  <a:close/>
                </a:path>
                <a:path w="1956435" h="1739900">
                  <a:moveTo>
                    <a:pt x="359270" y="139700"/>
                  </a:moveTo>
                  <a:lnTo>
                    <a:pt x="319684" y="139700"/>
                  </a:lnTo>
                  <a:lnTo>
                    <a:pt x="337934" y="127000"/>
                  </a:lnTo>
                  <a:lnTo>
                    <a:pt x="379069" y="127000"/>
                  </a:lnTo>
                  <a:lnTo>
                    <a:pt x="359270" y="139700"/>
                  </a:lnTo>
                  <a:close/>
                </a:path>
                <a:path w="1956435" h="1739900">
                  <a:moveTo>
                    <a:pt x="290753" y="1549400"/>
                  </a:moveTo>
                  <a:lnTo>
                    <a:pt x="267944" y="1549400"/>
                  </a:lnTo>
                  <a:lnTo>
                    <a:pt x="252704" y="1536700"/>
                  </a:lnTo>
                  <a:lnTo>
                    <a:pt x="235991" y="1524000"/>
                  </a:lnTo>
                  <a:lnTo>
                    <a:pt x="220764" y="1511300"/>
                  </a:lnTo>
                  <a:lnTo>
                    <a:pt x="207073" y="1498600"/>
                  </a:lnTo>
                  <a:lnTo>
                    <a:pt x="191833" y="1485900"/>
                  </a:lnTo>
                  <a:lnTo>
                    <a:pt x="164401" y="1460500"/>
                  </a:lnTo>
                  <a:lnTo>
                    <a:pt x="127888" y="1422400"/>
                  </a:lnTo>
                  <a:lnTo>
                    <a:pt x="106565" y="1397000"/>
                  </a:lnTo>
                  <a:lnTo>
                    <a:pt x="97434" y="1371600"/>
                  </a:lnTo>
                  <a:lnTo>
                    <a:pt x="86766" y="1358900"/>
                  </a:lnTo>
                  <a:lnTo>
                    <a:pt x="79171" y="1346200"/>
                  </a:lnTo>
                  <a:lnTo>
                    <a:pt x="70053" y="1333500"/>
                  </a:lnTo>
                  <a:lnTo>
                    <a:pt x="62407" y="1320800"/>
                  </a:lnTo>
                  <a:lnTo>
                    <a:pt x="56349" y="1295400"/>
                  </a:lnTo>
                  <a:lnTo>
                    <a:pt x="44157" y="1270000"/>
                  </a:lnTo>
                  <a:lnTo>
                    <a:pt x="39585" y="1244600"/>
                  </a:lnTo>
                  <a:lnTo>
                    <a:pt x="28917" y="1193800"/>
                  </a:lnTo>
                  <a:lnTo>
                    <a:pt x="25895" y="1155700"/>
                  </a:lnTo>
                  <a:lnTo>
                    <a:pt x="25895" y="1143000"/>
                  </a:lnTo>
                  <a:lnTo>
                    <a:pt x="27431" y="1117600"/>
                  </a:lnTo>
                  <a:lnTo>
                    <a:pt x="28917" y="1092200"/>
                  </a:lnTo>
                  <a:lnTo>
                    <a:pt x="31991" y="1066800"/>
                  </a:lnTo>
                  <a:lnTo>
                    <a:pt x="36563" y="1054100"/>
                  </a:lnTo>
                  <a:lnTo>
                    <a:pt x="42659" y="1028700"/>
                  </a:lnTo>
                  <a:lnTo>
                    <a:pt x="48717" y="1003300"/>
                  </a:lnTo>
                  <a:lnTo>
                    <a:pt x="57848" y="977900"/>
                  </a:lnTo>
                  <a:lnTo>
                    <a:pt x="67017" y="965200"/>
                  </a:lnTo>
                  <a:lnTo>
                    <a:pt x="77635" y="939800"/>
                  </a:lnTo>
                  <a:lnTo>
                    <a:pt x="88303" y="914400"/>
                  </a:lnTo>
                  <a:lnTo>
                    <a:pt x="100507" y="901700"/>
                  </a:lnTo>
                  <a:lnTo>
                    <a:pt x="111125" y="889000"/>
                  </a:lnTo>
                  <a:lnTo>
                    <a:pt x="100507" y="876300"/>
                  </a:lnTo>
                  <a:lnTo>
                    <a:pt x="88303" y="850900"/>
                  </a:lnTo>
                  <a:lnTo>
                    <a:pt x="74612" y="838200"/>
                  </a:lnTo>
                  <a:lnTo>
                    <a:pt x="63944" y="812800"/>
                  </a:lnTo>
                  <a:lnTo>
                    <a:pt x="53276" y="800100"/>
                  </a:lnTo>
                  <a:lnTo>
                    <a:pt x="42659" y="774700"/>
                  </a:lnTo>
                  <a:lnTo>
                    <a:pt x="33489" y="762000"/>
                  </a:lnTo>
                  <a:lnTo>
                    <a:pt x="25895" y="736600"/>
                  </a:lnTo>
                  <a:lnTo>
                    <a:pt x="19799" y="723900"/>
                  </a:lnTo>
                  <a:lnTo>
                    <a:pt x="13741" y="698500"/>
                  </a:lnTo>
                  <a:lnTo>
                    <a:pt x="7632" y="673100"/>
                  </a:lnTo>
                  <a:lnTo>
                    <a:pt x="4559" y="647700"/>
                  </a:lnTo>
                  <a:lnTo>
                    <a:pt x="1536" y="635000"/>
                  </a:lnTo>
                  <a:lnTo>
                    <a:pt x="0" y="609600"/>
                  </a:lnTo>
                  <a:lnTo>
                    <a:pt x="0" y="558800"/>
                  </a:lnTo>
                  <a:lnTo>
                    <a:pt x="3073" y="520700"/>
                  </a:lnTo>
                  <a:lnTo>
                    <a:pt x="6095" y="508000"/>
                  </a:lnTo>
                  <a:lnTo>
                    <a:pt x="9182" y="482600"/>
                  </a:lnTo>
                  <a:lnTo>
                    <a:pt x="18300" y="457200"/>
                  </a:lnTo>
                  <a:lnTo>
                    <a:pt x="24358" y="431800"/>
                  </a:lnTo>
                  <a:lnTo>
                    <a:pt x="30454" y="419100"/>
                  </a:lnTo>
                  <a:lnTo>
                    <a:pt x="45694" y="381000"/>
                  </a:lnTo>
                  <a:lnTo>
                    <a:pt x="54813" y="368300"/>
                  </a:lnTo>
                  <a:lnTo>
                    <a:pt x="63944" y="342900"/>
                  </a:lnTo>
                  <a:lnTo>
                    <a:pt x="73075" y="330200"/>
                  </a:lnTo>
                  <a:lnTo>
                    <a:pt x="94411" y="304800"/>
                  </a:lnTo>
                  <a:lnTo>
                    <a:pt x="106565" y="292100"/>
                  </a:lnTo>
                  <a:lnTo>
                    <a:pt x="130924" y="254000"/>
                  </a:lnTo>
                  <a:lnTo>
                    <a:pt x="156819" y="228600"/>
                  </a:lnTo>
                  <a:lnTo>
                    <a:pt x="172046" y="215900"/>
                  </a:lnTo>
                  <a:lnTo>
                    <a:pt x="185737" y="215900"/>
                  </a:lnTo>
                  <a:lnTo>
                    <a:pt x="200964" y="203200"/>
                  </a:lnTo>
                  <a:lnTo>
                    <a:pt x="217690" y="190500"/>
                  </a:lnTo>
                  <a:lnTo>
                    <a:pt x="232917" y="177800"/>
                  </a:lnTo>
                  <a:lnTo>
                    <a:pt x="283171" y="152400"/>
                  </a:lnTo>
                  <a:lnTo>
                    <a:pt x="301421" y="139700"/>
                  </a:lnTo>
                  <a:lnTo>
                    <a:pt x="324243" y="139700"/>
                  </a:lnTo>
                  <a:lnTo>
                    <a:pt x="305993" y="152400"/>
                  </a:lnTo>
                  <a:lnTo>
                    <a:pt x="289267" y="165100"/>
                  </a:lnTo>
                  <a:lnTo>
                    <a:pt x="272503" y="165100"/>
                  </a:lnTo>
                  <a:lnTo>
                    <a:pt x="239013" y="190500"/>
                  </a:lnTo>
                  <a:lnTo>
                    <a:pt x="208559" y="203200"/>
                  </a:lnTo>
                  <a:lnTo>
                    <a:pt x="194868" y="215900"/>
                  </a:lnTo>
                  <a:lnTo>
                    <a:pt x="179628" y="228600"/>
                  </a:lnTo>
                  <a:lnTo>
                    <a:pt x="152247" y="254000"/>
                  </a:lnTo>
                  <a:lnTo>
                    <a:pt x="115684" y="292100"/>
                  </a:lnTo>
                  <a:lnTo>
                    <a:pt x="105067" y="304800"/>
                  </a:lnTo>
                  <a:lnTo>
                    <a:pt x="94411" y="330200"/>
                  </a:lnTo>
                  <a:lnTo>
                    <a:pt x="83743" y="342900"/>
                  </a:lnTo>
                  <a:lnTo>
                    <a:pt x="65481" y="368300"/>
                  </a:lnTo>
                  <a:lnTo>
                    <a:pt x="57848" y="393700"/>
                  </a:lnTo>
                  <a:lnTo>
                    <a:pt x="42659" y="419100"/>
                  </a:lnTo>
                  <a:lnTo>
                    <a:pt x="36563" y="444500"/>
                  </a:lnTo>
                  <a:lnTo>
                    <a:pt x="30454" y="457200"/>
                  </a:lnTo>
                  <a:lnTo>
                    <a:pt x="25895" y="469900"/>
                  </a:lnTo>
                  <a:lnTo>
                    <a:pt x="21336" y="495300"/>
                  </a:lnTo>
                  <a:lnTo>
                    <a:pt x="18300" y="508000"/>
                  </a:lnTo>
                  <a:lnTo>
                    <a:pt x="15227" y="520700"/>
                  </a:lnTo>
                  <a:lnTo>
                    <a:pt x="13741" y="546100"/>
                  </a:lnTo>
                  <a:lnTo>
                    <a:pt x="12204" y="558800"/>
                  </a:lnTo>
                  <a:lnTo>
                    <a:pt x="12204" y="609600"/>
                  </a:lnTo>
                  <a:lnTo>
                    <a:pt x="13741" y="622300"/>
                  </a:lnTo>
                  <a:lnTo>
                    <a:pt x="16763" y="647700"/>
                  </a:lnTo>
                  <a:lnTo>
                    <a:pt x="25895" y="698500"/>
                  </a:lnTo>
                  <a:lnTo>
                    <a:pt x="38100" y="736600"/>
                  </a:lnTo>
                  <a:lnTo>
                    <a:pt x="45694" y="749300"/>
                  </a:lnTo>
                  <a:lnTo>
                    <a:pt x="54813" y="774700"/>
                  </a:lnTo>
                  <a:lnTo>
                    <a:pt x="63944" y="787400"/>
                  </a:lnTo>
                  <a:lnTo>
                    <a:pt x="74612" y="812800"/>
                  </a:lnTo>
                  <a:lnTo>
                    <a:pt x="85280" y="825500"/>
                  </a:lnTo>
                  <a:lnTo>
                    <a:pt x="97434" y="850900"/>
                  </a:lnTo>
                  <a:lnTo>
                    <a:pt x="111125" y="863600"/>
                  </a:lnTo>
                  <a:lnTo>
                    <a:pt x="127888" y="889000"/>
                  </a:lnTo>
                  <a:lnTo>
                    <a:pt x="111125" y="914400"/>
                  </a:lnTo>
                  <a:lnTo>
                    <a:pt x="98971" y="927100"/>
                  </a:lnTo>
                  <a:lnTo>
                    <a:pt x="77635" y="965200"/>
                  </a:lnTo>
                  <a:lnTo>
                    <a:pt x="68503" y="990600"/>
                  </a:lnTo>
                  <a:lnTo>
                    <a:pt x="60921" y="1003300"/>
                  </a:lnTo>
                  <a:lnTo>
                    <a:pt x="48717" y="1054100"/>
                  </a:lnTo>
                  <a:lnTo>
                    <a:pt x="44157" y="1079500"/>
                  </a:lnTo>
                  <a:lnTo>
                    <a:pt x="41122" y="1092200"/>
                  </a:lnTo>
                  <a:lnTo>
                    <a:pt x="39585" y="1117600"/>
                  </a:lnTo>
                  <a:lnTo>
                    <a:pt x="38100" y="1143000"/>
                  </a:lnTo>
                  <a:lnTo>
                    <a:pt x="39585" y="1155700"/>
                  </a:lnTo>
                  <a:lnTo>
                    <a:pt x="39585" y="1181100"/>
                  </a:lnTo>
                  <a:lnTo>
                    <a:pt x="42659" y="1193800"/>
                  </a:lnTo>
                  <a:lnTo>
                    <a:pt x="44157" y="1206500"/>
                  </a:lnTo>
                  <a:lnTo>
                    <a:pt x="47231" y="1231900"/>
                  </a:lnTo>
                  <a:lnTo>
                    <a:pt x="56349" y="1257300"/>
                  </a:lnTo>
                  <a:lnTo>
                    <a:pt x="62407" y="1282700"/>
                  </a:lnTo>
                  <a:lnTo>
                    <a:pt x="74612" y="1308100"/>
                  </a:lnTo>
                  <a:lnTo>
                    <a:pt x="82207" y="1320800"/>
                  </a:lnTo>
                  <a:lnTo>
                    <a:pt x="89839" y="1346200"/>
                  </a:lnTo>
                  <a:lnTo>
                    <a:pt x="117220" y="1384300"/>
                  </a:lnTo>
                  <a:lnTo>
                    <a:pt x="149225" y="1422400"/>
                  </a:lnTo>
                  <a:lnTo>
                    <a:pt x="228345" y="1498600"/>
                  </a:lnTo>
                  <a:lnTo>
                    <a:pt x="258813" y="1524000"/>
                  </a:lnTo>
                  <a:lnTo>
                    <a:pt x="275526" y="1536700"/>
                  </a:lnTo>
                  <a:lnTo>
                    <a:pt x="290753" y="1549400"/>
                  </a:lnTo>
                  <a:close/>
                </a:path>
                <a:path w="1956435" h="1739900">
                  <a:moveTo>
                    <a:pt x="1587741" y="1638300"/>
                  </a:moveTo>
                  <a:lnTo>
                    <a:pt x="1564932" y="1638300"/>
                  </a:lnTo>
                  <a:lnTo>
                    <a:pt x="1580108" y="1625600"/>
                  </a:lnTo>
                  <a:lnTo>
                    <a:pt x="1621231" y="1587500"/>
                  </a:lnTo>
                  <a:lnTo>
                    <a:pt x="1633385" y="1574800"/>
                  </a:lnTo>
                  <a:lnTo>
                    <a:pt x="1647126" y="1562100"/>
                  </a:lnTo>
                  <a:lnTo>
                    <a:pt x="1657743" y="1549400"/>
                  </a:lnTo>
                  <a:lnTo>
                    <a:pt x="1669948" y="1536700"/>
                  </a:lnTo>
                  <a:lnTo>
                    <a:pt x="1679079" y="1524000"/>
                  </a:lnTo>
                  <a:lnTo>
                    <a:pt x="1689747" y="1511300"/>
                  </a:lnTo>
                  <a:lnTo>
                    <a:pt x="1698866" y="1485900"/>
                  </a:lnTo>
                  <a:lnTo>
                    <a:pt x="1707997" y="1473200"/>
                  </a:lnTo>
                  <a:lnTo>
                    <a:pt x="1723224" y="1447800"/>
                  </a:lnTo>
                  <a:lnTo>
                    <a:pt x="1729333" y="1422400"/>
                  </a:lnTo>
                  <a:lnTo>
                    <a:pt x="1735378" y="1409700"/>
                  </a:lnTo>
                  <a:lnTo>
                    <a:pt x="1739950" y="1397000"/>
                  </a:lnTo>
                  <a:lnTo>
                    <a:pt x="1744510" y="1371600"/>
                  </a:lnTo>
                  <a:lnTo>
                    <a:pt x="1749082" y="1358900"/>
                  </a:lnTo>
                  <a:lnTo>
                    <a:pt x="1752155" y="1333500"/>
                  </a:lnTo>
                  <a:lnTo>
                    <a:pt x="1753641" y="1320800"/>
                  </a:lnTo>
                  <a:lnTo>
                    <a:pt x="1755178" y="1308100"/>
                  </a:lnTo>
                  <a:lnTo>
                    <a:pt x="1755178" y="1270000"/>
                  </a:lnTo>
                  <a:lnTo>
                    <a:pt x="1773440" y="1257300"/>
                  </a:lnTo>
                  <a:lnTo>
                    <a:pt x="1790204" y="1231900"/>
                  </a:lnTo>
                  <a:lnTo>
                    <a:pt x="1820659" y="1206500"/>
                  </a:lnTo>
                  <a:lnTo>
                    <a:pt x="1834349" y="1193800"/>
                  </a:lnTo>
                  <a:lnTo>
                    <a:pt x="1846503" y="1181100"/>
                  </a:lnTo>
                  <a:lnTo>
                    <a:pt x="1860207" y="1155700"/>
                  </a:lnTo>
                  <a:lnTo>
                    <a:pt x="1870862" y="1143000"/>
                  </a:lnTo>
                  <a:lnTo>
                    <a:pt x="1901329" y="1079500"/>
                  </a:lnTo>
                  <a:lnTo>
                    <a:pt x="1910461" y="1066800"/>
                  </a:lnTo>
                  <a:lnTo>
                    <a:pt x="1918042" y="1041400"/>
                  </a:lnTo>
                  <a:lnTo>
                    <a:pt x="1924151" y="1028700"/>
                  </a:lnTo>
                  <a:lnTo>
                    <a:pt x="1930247" y="1003300"/>
                  </a:lnTo>
                  <a:lnTo>
                    <a:pt x="1934819" y="977900"/>
                  </a:lnTo>
                  <a:lnTo>
                    <a:pt x="1937842" y="965200"/>
                  </a:lnTo>
                  <a:lnTo>
                    <a:pt x="1940915" y="939800"/>
                  </a:lnTo>
                  <a:lnTo>
                    <a:pt x="1942401" y="914400"/>
                  </a:lnTo>
                  <a:lnTo>
                    <a:pt x="1942401" y="876300"/>
                  </a:lnTo>
                  <a:lnTo>
                    <a:pt x="1940915" y="850900"/>
                  </a:lnTo>
                  <a:lnTo>
                    <a:pt x="1939378" y="838200"/>
                  </a:lnTo>
                  <a:lnTo>
                    <a:pt x="1936356" y="812800"/>
                  </a:lnTo>
                  <a:lnTo>
                    <a:pt x="1931784" y="800100"/>
                  </a:lnTo>
                  <a:lnTo>
                    <a:pt x="1927225" y="774700"/>
                  </a:lnTo>
                  <a:lnTo>
                    <a:pt x="1908924" y="723900"/>
                  </a:lnTo>
                  <a:lnTo>
                    <a:pt x="1901329" y="711200"/>
                  </a:lnTo>
                  <a:lnTo>
                    <a:pt x="1892198" y="685800"/>
                  </a:lnTo>
                  <a:lnTo>
                    <a:pt x="1873948" y="660400"/>
                  </a:lnTo>
                  <a:lnTo>
                    <a:pt x="1863280" y="647700"/>
                  </a:lnTo>
                  <a:lnTo>
                    <a:pt x="1852612" y="622300"/>
                  </a:lnTo>
                  <a:lnTo>
                    <a:pt x="1828253" y="596900"/>
                  </a:lnTo>
                  <a:lnTo>
                    <a:pt x="1787182" y="558800"/>
                  </a:lnTo>
                  <a:lnTo>
                    <a:pt x="1726260" y="508000"/>
                  </a:lnTo>
                  <a:lnTo>
                    <a:pt x="1709534" y="495300"/>
                  </a:lnTo>
                  <a:lnTo>
                    <a:pt x="1691233" y="482600"/>
                  </a:lnTo>
                  <a:lnTo>
                    <a:pt x="1674507" y="482600"/>
                  </a:lnTo>
                  <a:lnTo>
                    <a:pt x="1637957" y="457200"/>
                  </a:lnTo>
                  <a:lnTo>
                    <a:pt x="1619694" y="457200"/>
                  </a:lnTo>
                  <a:lnTo>
                    <a:pt x="1595335" y="444500"/>
                  </a:lnTo>
                  <a:lnTo>
                    <a:pt x="1595335" y="431800"/>
                  </a:lnTo>
                  <a:lnTo>
                    <a:pt x="1604467" y="431800"/>
                  </a:lnTo>
                  <a:lnTo>
                    <a:pt x="1601444" y="444500"/>
                  </a:lnTo>
                  <a:lnTo>
                    <a:pt x="1642516" y="444500"/>
                  </a:lnTo>
                  <a:lnTo>
                    <a:pt x="1660817" y="457200"/>
                  </a:lnTo>
                  <a:lnTo>
                    <a:pt x="1680616" y="469900"/>
                  </a:lnTo>
                  <a:lnTo>
                    <a:pt x="1697329" y="469900"/>
                  </a:lnTo>
                  <a:lnTo>
                    <a:pt x="1715592" y="482600"/>
                  </a:lnTo>
                  <a:lnTo>
                    <a:pt x="1765846" y="520700"/>
                  </a:lnTo>
                  <a:lnTo>
                    <a:pt x="1796300" y="546100"/>
                  </a:lnTo>
                  <a:lnTo>
                    <a:pt x="1837385" y="584200"/>
                  </a:lnTo>
                  <a:lnTo>
                    <a:pt x="1861743" y="622300"/>
                  </a:lnTo>
                  <a:lnTo>
                    <a:pt x="1873948" y="635000"/>
                  </a:lnTo>
                  <a:lnTo>
                    <a:pt x="1884565" y="647700"/>
                  </a:lnTo>
                  <a:lnTo>
                    <a:pt x="1893684" y="673100"/>
                  </a:lnTo>
                  <a:lnTo>
                    <a:pt x="1904352" y="685800"/>
                  </a:lnTo>
                  <a:lnTo>
                    <a:pt x="1911997" y="698500"/>
                  </a:lnTo>
                  <a:lnTo>
                    <a:pt x="1921116" y="723900"/>
                  </a:lnTo>
                  <a:lnTo>
                    <a:pt x="1927225" y="736600"/>
                  </a:lnTo>
                  <a:lnTo>
                    <a:pt x="1933282" y="762000"/>
                  </a:lnTo>
                  <a:lnTo>
                    <a:pt x="1939378" y="774700"/>
                  </a:lnTo>
                  <a:lnTo>
                    <a:pt x="1943938" y="800100"/>
                  </a:lnTo>
                  <a:lnTo>
                    <a:pt x="1948510" y="812800"/>
                  </a:lnTo>
                  <a:lnTo>
                    <a:pt x="1951583" y="838200"/>
                  </a:lnTo>
                  <a:lnTo>
                    <a:pt x="1953069" y="850900"/>
                  </a:lnTo>
                  <a:lnTo>
                    <a:pt x="1956142" y="901700"/>
                  </a:lnTo>
                  <a:lnTo>
                    <a:pt x="1953069" y="939800"/>
                  </a:lnTo>
                  <a:lnTo>
                    <a:pt x="1950046" y="965200"/>
                  </a:lnTo>
                  <a:lnTo>
                    <a:pt x="1946973" y="990600"/>
                  </a:lnTo>
                  <a:lnTo>
                    <a:pt x="1942401" y="1003300"/>
                  </a:lnTo>
                  <a:lnTo>
                    <a:pt x="1936356" y="1028700"/>
                  </a:lnTo>
                  <a:lnTo>
                    <a:pt x="1928710" y="1054100"/>
                  </a:lnTo>
                  <a:lnTo>
                    <a:pt x="1913483" y="1092200"/>
                  </a:lnTo>
                  <a:lnTo>
                    <a:pt x="1904352" y="1104900"/>
                  </a:lnTo>
                  <a:lnTo>
                    <a:pt x="1893684" y="1130300"/>
                  </a:lnTo>
                  <a:lnTo>
                    <a:pt x="1881530" y="1143000"/>
                  </a:lnTo>
                  <a:lnTo>
                    <a:pt x="1869376" y="1168400"/>
                  </a:lnTo>
                  <a:lnTo>
                    <a:pt x="1857171" y="1181100"/>
                  </a:lnTo>
                  <a:lnTo>
                    <a:pt x="1843481" y="1193800"/>
                  </a:lnTo>
                  <a:lnTo>
                    <a:pt x="1829790" y="1219200"/>
                  </a:lnTo>
                  <a:lnTo>
                    <a:pt x="1814563" y="1231900"/>
                  </a:lnTo>
                  <a:lnTo>
                    <a:pt x="1797799" y="1244600"/>
                  </a:lnTo>
                  <a:lnTo>
                    <a:pt x="1767382" y="1270000"/>
                  </a:lnTo>
                  <a:lnTo>
                    <a:pt x="1767382" y="1308100"/>
                  </a:lnTo>
                  <a:lnTo>
                    <a:pt x="1764309" y="1346200"/>
                  </a:lnTo>
                  <a:lnTo>
                    <a:pt x="1761286" y="1358900"/>
                  </a:lnTo>
                  <a:lnTo>
                    <a:pt x="1747583" y="1409700"/>
                  </a:lnTo>
                  <a:lnTo>
                    <a:pt x="1741487" y="1435100"/>
                  </a:lnTo>
                  <a:lnTo>
                    <a:pt x="1733892" y="1447800"/>
                  </a:lnTo>
                  <a:lnTo>
                    <a:pt x="1727796" y="1460500"/>
                  </a:lnTo>
                  <a:lnTo>
                    <a:pt x="1718665" y="1485900"/>
                  </a:lnTo>
                  <a:lnTo>
                    <a:pt x="1700364" y="1511300"/>
                  </a:lnTo>
                  <a:lnTo>
                    <a:pt x="1668411" y="1549400"/>
                  </a:lnTo>
                  <a:lnTo>
                    <a:pt x="1656257" y="1574800"/>
                  </a:lnTo>
                  <a:lnTo>
                    <a:pt x="1642516" y="1587500"/>
                  </a:lnTo>
                  <a:lnTo>
                    <a:pt x="1630362" y="1600200"/>
                  </a:lnTo>
                  <a:lnTo>
                    <a:pt x="1616671" y="1612900"/>
                  </a:lnTo>
                  <a:lnTo>
                    <a:pt x="1601444" y="1625600"/>
                  </a:lnTo>
                  <a:lnTo>
                    <a:pt x="1587741" y="1638300"/>
                  </a:lnTo>
                  <a:close/>
                </a:path>
                <a:path w="1956435" h="1739900">
                  <a:moveTo>
                    <a:pt x="1607540" y="444500"/>
                  </a:moveTo>
                  <a:lnTo>
                    <a:pt x="1601444" y="444500"/>
                  </a:lnTo>
                  <a:lnTo>
                    <a:pt x="1604467" y="431800"/>
                  </a:lnTo>
                  <a:lnTo>
                    <a:pt x="1608684" y="434726"/>
                  </a:lnTo>
                  <a:lnTo>
                    <a:pt x="1607540" y="444500"/>
                  </a:lnTo>
                  <a:close/>
                </a:path>
                <a:path w="1956435" h="1739900">
                  <a:moveTo>
                    <a:pt x="1622767" y="444500"/>
                  </a:moveTo>
                  <a:lnTo>
                    <a:pt x="1607540" y="444500"/>
                  </a:lnTo>
                  <a:lnTo>
                    <a:pt x="1608684" y="434726"/>
                  </a:lnTo>
                  <a:lnTo>
                    <a:pt x="1622767" y="444500"/>
                  </a:lnTo>
                  <a:close/>
                </a:path>
                <a:path w="1956435" h="1739900">
                  <a:moveTo>
                    <a:pt x="494753" y="1625600"/>
                  </a:moveTo>
                  <a:lnTo>
                    <a:pt x="432346" y="1625600"/>
                  </a:lnTo>
                  <a:lnTo>
                    <a:pt x="412546" y="1612900"/>
                  </a:lnTo>
                  <a:lnTo>
                    <a:pt x="392760" y="1612900"/>
                  </a:lnTo>
                  <a:lnTo>
                    <a:pt x="374497" y="1600200"/>
                  </a:lnTo>
                  <a:lnTo>
                    <a:pt x="354711" y="1587500"/>
                  </a:lnTo>
                  <a:lnTo>
                    <a:pt x="337934" y="1587500"/>
                  </a:lnTo>
                  <a:lnTo>
                    <a:pt x="301421" y="1562100"/>
                  </a:lnTo>
                  <a:lnTo>
                    <a:pt x="284657" y="1549400"/>
                  </a:lnTo>
                  <a:lnTo>
                    <a:pt x="307530" y="1549400"/>
                  </a:lnTo>
                  <a:lnTo>
                    <a:pt x="325780" y="1562100"/>
                  </a:lnTo>
                  <a:lnTo>
                    <a:pt x="342557" y="1574800"/>
                  </a:lnTo>
                  <a:lnTo>
                    <a:pt x="360806" y="1574800"/>
                  </a:lnTo>
                  <a:lnTo>
                    <a:pt x="397319" y="1600200"/>
                  </a:lnTo>
                  <a:lnTo>
                    <a:pt x="415582" y="1600200"/>
                  </a:lnTo>
                  <a:lnTo>
                    <a:pt x="494753" y="1625600"/>
                  </a:lnTo>
                  <a:close/>
                </a:path>
                <a:path w="1956435" h="1739900">
                  <a:moveTo>
                    <a:pt x="998639" y="1676400"/>
                  </a:moveTo>
                  <a:lnTo>
                    <a:pt x="975766" y="1676400"/>
                  </a:lnTo>
                  <a:lnTo>
                    <a:pt x="942276" y="1651000"/>
                  </a:lnTo>
                  <a:lnTo>
                    <a:pt x="911872" y="1625600"/>
                  </a:lnTo>
                  <a:lnTo>
                    <a:pt x="825106" y="1625600"/>
                  </a:lnTo>
                  <a:lnTo>
                    <a:pt x="861618" y="1612900"/>
                  </a:lnTo>
                  <a:lnTo>
                    <a:pt x="881405" y="1612900"/>
                  </a:lnTo>
                  <a:lnTo>
                    <a:pt x="902741" y="1600200"/>
                  </a:lnTo>
                  <a:lnTo>
                    <a:pt x="919454" y="1625600"/>
                  </a:lnTo>
                  <a:lnTo>
                    <a:pt x="965149" y="1651000"/>
                  </a:lnTo>
                  <a:lnTo>
                    <a:pt x="998639" y="1676400"/>
                  </a:lnTo>
                  <a:close/>
                </a:path>
                <a:path w="1956435" h="1739900">
                  <a:moveTo>
                    <a:pt x="535876" y="1638300"/>
                  </a:moveTo>
                  <a:lnTo>
                    <a:pt x="491731" y="1638300"/>
                  </a:lnTo>
                  <a:lnTo>
                    <a:pt x="471931" y="1625600"/>
                  </a:lnTo>
                  <a:lnTo>
                    <a:pt x="516089" y="1625600"/>
                  </a:lnTo>
                  <a:lnTo>
                    <a:pt x="535876" y="1638300"/>
                  </a:lnTo>
                  <a:close/>
                </a:path>
                <a:path w="1956435" h="1739900">
                  <a:moveTo>
                    <a:pt x="846378" y="1638300"/>
                  </a:moveTo>
                  <a:lnTo>
                    <a:pt x="785507" y="1638300"/>
                  </a:lnTo>
                  <a:lnTo>
                    <a:pt x="805306" y="1625600"/>
                  </a:lnTo>
                  <a:lnTo>
                    <a:pt x="866178" y="1625600"/>
                  </a:lnTo>
                  <a:lnTo>
                    <a:pt x="846378" y="1638300"/>
                  </a:lnTo>
                  <a:close/>
                </a:path>
                <a:path w="1956435" h="1739900">
                  <a:moveTo>
                    <a:pt x="768743" y="1651000"/>
                  </a:moveTo>
                  <a:lnTo>
                    <a:pt x="534339" y="1651000"/>
                  </a:lnTo>
                  <a:lnTo>
                    <a:pt x="513003" y="1638300"/>
                  </a:lnTo>
                  <a:lnTo>
                    <a:pt x="808329" y="1638300"/>
                  </a:lnTo>
                  <a:lnTo>
                    <a:pt x="768743" y="1651000"/>
                  </a:lnTo>
                  <a:close/>
                </a:path>
                <a:path w="1956435" h="1739900">
                  <a:moveTo>
                    <a:pt x="1394421" y="1727200"/>
                  </a:moveTo>
                  <a:lnTo>
                    <a:pt x="1353299" y="1727200"/>
                  </a:lnTo>
                  <a:lnTo>
                    <a:pt x="1373085" y="1714500"/>
                  </a:lnTo>
                  <a:lnTo>
                    <a:pt x="1391348" y="1714500"/>
                  </a:lnTo>
                  <a:lnTo>
                    <a:pt x="1411135" y="1701800"/>
                  </a:lnTo>
                  <a:lnTo>
                    <a:pt x="1447698" y="1701800"/>
                  </a:lnTo>
                  <a:lnTo>
                    <a:pt x="1465961" y="1689100"/>
                  </a:lnTo>
                  <a:lnTo>
                    <a:pt x="1482725" y="1676400"/>
                  </a:lnTo>
                  <a:lnTo>
                    <a:pt x="1500974" y="1676400"/>
                  </a:lnTo>
                  <a:lnTo>
                    <a:pt x="1516214" y="1663700"/>
                  </a:lnTo>
                  <a:lnTo>
                    <a:pt x="1549692" y="1638300"/>
                  </a:lnTo>
                  <a:lnTo>
                    <a:pt x="1572514" y="1638300"/>
                  </a:lnTo>
                  <a:lnTo>
                    <a:pt x="1539036" y="1663700"/>
                  </a:lnTo>
                  <a:lnTo>
                    <a:pt x="1523796" y="1676400"/>
                  </a:lnTo>
                  <a:lnTo>
                    <a:pt x="1505546" y="1689100"/>
                  </a:lnTo>
                  <a:lnTo>
                    <a:pt x="1488782" y="1689100"/>
                  </a:lnTo>
                  <a:lnTo>
                    <a:pt x="1452257" y="1701800"/>
                  </a:lnTo>
                  <a:lnTo>
                    <a:pt x="1434007" y="1714500"/>
                  </a:lnTo>
                  <a:lnTo>
                    <a:pt x="1394421" y="1727200"/>
                  </a:lnTo>
                  <a:close/>
                </a:path>
                <a:path w="1956435" h="1739900">
                  <a:moveTo>
                    <a:pt x="1070178" y="1701800"/>
                  </a:moveTo>
                  <a:lnTo>
                    <a:pt x="1029042" y="1701800"/>
                  </a:lnTo>
                  <a:lnTo>
                    <a:pt x="1010792" y="1689100"/>
                  </a:lnTo>
                  <a:lnTo>
                    <a:pt x="994067" y="1676400"/>
                  </a:lnTo>
                  <a:lnTo>
                    <a:pt x="1016888" y="1676400"/>
                  </a:lnTo>
                  <a:lnTo>
                    <a:pt x="1033614" y="1689100"/>
                  </a:lnTo>
                  <a:lnTo>
                    <a:pt x="1051915" y="1689100"/>
                  </a:lnTo>
                  <a:lnTo>
                    <a:pt x="1070178" y="1701800"/>
                  </a:lnTo>
                  <a:close/>
                </a:path>
                <a:path w="1956435" h="1739900">
                  <a:moveTo>
                    <a:pt x="1108227" y="1714500"/>
                  </a:moveTo>
                  <a:lnTo>
                    <a:pt x="1067142" y="1714500"/>
                  </a:lnTo>
                  <a:lnTo>
                    <a:pt x="1047356" y="1701800"/>
                  </a:lnTo>
                  <a:lnTo>
                    <a:pt x="1089964" y="1701800"/>
                  </a:lnTo>
                  <a:lnTo>
                    <a:pt x="1108227" y="1714500"/>
                  </a:lnTo>
                  <a:close/>
                </a:path>
                <a:path w="1956435" h="1739900">
                  <a:moveTo>
                    <a:pt x="1335036" y="1739900"/>
                  </a:moveTo>
                  <a:lnTo>
                    <a:pt x="1146276" y="1739900"/>
                  </a:lnTo>
                  <a:lnTo>
                    <a:pt x="1124991" y="1727200"/>
                  </a:lnTo>
                  <a:lnTo>
                    <a:pt x="1085405" y="1714500"/>
                  </a:lnTo>
                  <a:lnTo>
                    <a:pt x="1128014" y="1714500"/>
                  </a:lnTo>
                  <a:lnTo>
                    <a:pt x="1147813" y="1727200"/>
                  </a:lnTo>
                  <a:lnTo>
                    <a:pt x="1374622" y="1727200"/>
                  </a:lnTo>
                  <a:lnTo>
                    <a:pt x="1335036" y="1739900"/>
                  </a:lnTo>
                  <a:close/>
                </a:path>
              </a:pathLst>
            </a:custGeom>
            <a:solidFill>
              <a:srgbClr val="B6B7B9"/>
            </a:solidFill>
          </p:spPr>
          <p:txBody>
            <a:bodyPr wrap="square" lIns="0" tIns="0" rIns="0" bIns="0" rtlCol="0"/>
            <a:lstStyle/>
            <a:p>
              <a:endParaRPr/>
            </a:p>
          </p:txBody>
        </p:sp>
        <p:sp>
          <p:nvSpPr>
            <p:cNvPr id="33" name="object 33"/>
            <p:cNvSpPr/>
            <p:nvPr/>
          </p:nvSpPr>
          <p:spPr>
            <a:xfrm>
              <a:off x="3227184" y="8819501"/>
              <a:ext cx="182880" cy="181610"/>
            </a:xfrm>
            <a:custGeom>
              <a:avLst/>
              <a:gdLst/>
              <a:ahLst/>
              <a:cxnLst/>
              <a:rect l="l" t="t" r="r" b="b"/>
              <a:pathLst>
                <a:path w="182879" h="181609">
                  <a:moveTo>
                    <a:pt x="89852" y="181127"/>
                  </a:moveTo>
                  <a:lnTo>
                    <a:pt x="45694" y="168973"/>
                  </a:lnTo>
                  <a:lnTo>
                    <a:pt x="13703" y="135483"/>
                  </a:lnTo>
                  <a:lnTo>
                    <a:pt x="0" y="91338"/>
                  </a:lnTo>
                  <a:lnTo>
                    <a:pt x="4571" y="66979"/>
                  </a:lnTo>
                  <a:lnTo>
                    <a:pt x="27393" y="27381"/>
                  </a:lnTo>
                  <a:lnTo>
                    <a:pt x="66979" y="4572"/>
                  </a:lnTo>
                  <a:lnTo>
                    <a:pt x="91338" y="0"/>
                  </a:lnTo>
                  <a:lnTo>
                    <a:pt x="115696" y="4572"/>
                  </a:lnTo>
                  <a:lnTo>
                    <a:pt x="137020" y="13690"/>
                  </a:lnTo>
                  <a:lnTo>
                    <a:pt x="91338" y="13690"/>
                  </a:lnTo>
                  <a:lnTo>
                    <a:pt x="70053" y="16725"/>
                  </a:lnTo>
                  <a:lnTo>
                    <a:pt x="36563" y="36512"/>
                  </a:lnTo>
                  <a:lnTo>
                    <a:pt x="16776" y="70002"/>
                  </a:lnTo>
                  <a:lnTo>
                    <a:pt x="13703" y="91338"/>
                  </a:lnTo>
                  <a:lnTo>
                    <a:pt x="16776" y="111125"/>
                  </a:lnTo>
                  <a:lnTo>
                    <a:pt x="36563" y="144614"/>
                  </a:lnTo>
                  <a:lnTo>
                    <a:pt x="70053" y="164414"/>
                  </a:lnTo>
                  <a:lnTo>
                    <a:pt x="91363" y="167236"/>
                  </a:lnTo>
                  <a:lnTo>
                    <a:pt x="89852" y="167436"/>
                  </a:lnTo>
                  <a:lnTo>
                    <a:pt x="91338" y="173532"/>
                  </a:lnTo>
                  <a:lnTo>
                    <a:pt x="89852" y="181127"/>
                  </a:lnTo>
                  <a:close/>
                </a:path>
                <a:path w="182879" h="181609">
                  <a:moveTo>
                    <a:pt x="91338" y="181127"/>
                  </a:moveTo>
                  <a:lnTo>
                    <a:pt x="89852" y="181127"/>
                  </a:lnTo>
                  <a:lnTo>
                    <a:pt x="91338" y="173532"/>
                  </a:lnTo>
                  <a:lnTo>
                    <a:pt x="92875" y="167436"/>
                  </a:lnTo>
                  <a:lnTo>
                    <a:pt x="91363" y="167236"/>
                  </a:lnTo>
                  <a:lnTo>
                    <a:pt x="130924" y="156768"/>
                  </a:lnTo>
                  <a:lnTo>
                    <a:pt x="158305" y="129387"/>
                  </a:lnTo>
                  <a:lnTo>
                    <a:pt x="168973" y="91338"/>
                  </a:lnTo>
                  <a:lnTo>
                    <a:pt x="165950" y="70002"/>
                  </a:lnTo>
                  <a:lnTo>
                    <a:pt x="146151" y="36512"/>
                  </a:lnTo>
                  <a:lnTo>
                    <a:pt x="112661" y="16725"/>
                  </a:lnTo>
                  <a:lnTo>
                    <a:pt x="91338" y="13690"/>
                  </a:lnTo>
                  <a:lnTo>
                    <a:pt x="137020" y="13690"/>
                  </a:lnTo>
                  <a:lnTo>
                    <a:pt x="155282" y="27381"/>
                  </a:lnTo>
                  <a:lnTo>
                    <a:pt x="170510" y="45643"/>
                  </a:lnTo>
                  <a:lnTo>
                    <a:pt x="179641" y="66979"/>
                  </a:lnTo>
                  <a:lnTo>
                    <a:pt x="182664" y="91338"/>
                  </a:lnTo>
                  <a:lnTo>
                    <a:pt x="179641" y="114160"/>
                  </a:lnTo>
                  <a:lnTo>
                    <a:pt x="170510" y="135483"/>
                  </a:lnTo>
                  <a:lnTo>
                    <a:pt x="155282" y="153746"/>
                  </a:lnTo>
                  <a:lnTo>
                    <a:pt x="137020" y="168973"/>
                  </a:lnTo>
                  <a:lnTo>
                    <a:pt x="115696" y="178104"/>
                  </a:lnTo>
                  <a:lnTo>
                    <a:pt x="91338" y="181127"/>
                  </a:lnTo>
                  <a:close/>
                </a:path>
                <a:path w="182879" h="181609">
                  <a:moveTo>
                    <a:pt x="91338" y="173532"/>
                  </a:moveTo>
                  <a:lnTo>
                    <a:pt x="89852" y="167436"/>
                  </a:lnTo>
                  <a:lnTo>
                    <a:pt x="91363" y="167236"/>
                  </a:lnTo>
                  <a:lnTo>
                    <a:pt x="92875" y="167436"/>
                  </a:lnTo>
                  <a:lnTo>
                    <a:pt x="91338" y="173532"/>
                  </a:lnTo>
                  <a:close/>
                </a:path>
              </a:pathLst>
            </a:custGeom>
            <a:solidFill>
              <a:srgbClr val="ACADB0"/>
            </a:solidFill>
          </p:spPr>
          <p:txBody>
            <a:bodyPr wrap="square" lIns="0" tIns="0" rIns="0" bIns="0" rtlCol="0"/>
            <a:lstStyle/>
            <a:p>
              <a:endParaRPr/>
            </a:p>
          </p:txBody>
        </p:sp>
        <p:sp>
          <p:nvSpPr>
            <p:cNvPr id="34" name="object 34"/>
            <p:cNvSpPr/>
            <p:nvPr/>
          </p:nvSpPr>
          <p:spPr>
            <a:xfrm>
              <a:off x="3064319" y="8962580"/>
              <a:ext cx="146685" cy="121920"/>
            </a:xfrm>
            <a:custGeom>
              <a:avLst/>
              <a:gdLst/>
              <a:ahLst/>
              <a:cxnLst/>
              <a:rect l="l" t="t" r="r" b="b"/>
              <a:pathLst>
                <a:path w="146685" h="121920">
                  <a:moveTo>
                    <a:pt x="15227" y="66967"/>
                  </a:moveTo>
                  <a:lnTo>
                    <a:pt x="1485" y="66967"/>
                  </a:lnTo>
                  <a:lnTo>
                    <a:pt x="1485" y="60871"/>
                  </a:lnTo>
                  <a:lnTo>
                    <a:pt x="0" y="59385"/>
                  </a:lnTo>
                  <a:lnTo>
                    <a:pt x="6108" y="35026"/>
                  </a:lnTo>
                  <a:lnTo>
                    <a:pt x="13690" y="27381"/>
                  </a:lnTo>
                  <a:lnTo>
                    <a:pt x="15227" y="24358"/>
                  </a:lnTo>
                  <a:lnTo>
                    <a:pt x="21285" y="18249"/>
                  </a:lnTo>
                  <a:lnTo>
                    <a:pt x="22821" y="15227"/>
                  </a:lnTo>
                  <a:lnTo>
                    <a:pt x="44157" y="4559"/>
                  </a:lnTo>
                  <a:lnTo>
                    <a:pt x="45643" y="3022"/>
                  </a:lnTo>
                  <a:lnTo>
                    <a:pt x="63944" y="0"/>
                  </a:lnTo>
                  <a:lnTo>
                    <a:pt x="83693" y="0"/>
                  </a:lnTo>
                  <a:lnTo>
                    <a:pt x="101993" y="3022"/>
                  </a:lnTo>
                  <a:lnTo>
                    <a:pt x="120212" y="12153"/>
                  </a:lnTo>
                  <a:lnTo>
                    <a:pt x="65443" y="12153"/>
                  </a:lnTo>
                  <a:lnTo>
                    <a:pt x="50203" y="15227"/>
                  </a:lnTo>
                  <a:lnTo>
                    <a:pt x="48717" y="16763"/>
                  </a:lnTo>
                  <a:lnTo>
                    <a:pt x="30467" y="25895"/>
                  </a:lnTo>
                  <a:lnTo>
                    <a:pt x="28917" y="28917"/>
                  </a:lnTo>
                  <a:lnTo>
                    <a:pt x="24358" y="33489"/>
                  </a:lnTo>
                  <a:lnTo>
                    <a:pt x="22821" y="36512"/>
                  </a:lnTo>
                  <a:lnTo>
                    <a:pt x="18262" y="41071"/>
                  </a:lnTo>
                  <a:lnTo>
                    <a:pt x="13690" y="59385"/>
                  </a:lnTo>
                  <a:lnTo>
                    <a:pt x="15227" y="60871"/>
                  </a:lnTo>
                  <a:lnTo>
                    <a:pt x="15227" y="66967"/>
                  </a:lnTo>
                  <a:close/>
                </a:path>
                <a:path w="146685" h="121920">
                  <a:moveTo>
                    <a:pt x="141592" y="42608"/>
                  </a:moveTo>
                  <a:lnTo>
                    <a:pt x="129387" y="42608"/>
                  </a:lnTo>
                  <a:lnTo>
                    <a:pt x="129387" y="39585"/>
                  </a:lnTo>
                  <a:lnTo>
                    <a:pt x="114147" y="24358"/>
                  </a:lnTo>
                  <a:lnTo>
                    <a:pt x="108051" y="21335"/>
                  </a:lnTo>
                  <a:lnTo>
                    <a:pt x="106565" y="19786"/>
                  </a:lnTo>
                  <a:lnTo>
                    <a:pt x="97434" y="15227"/>
                  </a:lnTo>
                  <a:lnTo>
                    <a:pt x="82207" y="12153"/>
                  </a:lnTo>
                  <a:lnTo>
                    <a:pt x="120212" y="12153"/>
                  </a:lnTo>
                  <a:lnTo>
                    <a:pt x="123278" y="13690"/>
                  </a:lnTo>
                  <a:lnTo>
                    <a:pt x="130924" y="21335"/>
                  </a:lnTo>
                  <a:lnTo>
                    <a:pt x="130924" y="24358"/>
                  </a:lnTo>
                  <a:lnTo>
                    <a:pt x="132410" y="24358"/>
                  </a:lnTo>
                  <a:lnTo>
                    <a:pt x="135483" y="27381"/>
                  </a:lnTo>
                  <a:lnTo>
                    <a:pt x="135483" y="30454"/>
                  </a:lnTo>
                  <a:lnTo>
                    <a:pt x="136969" y="30454"/>
                  </a:lnTo>
                  <a:lnTo>
                    <a:pt x="140042" y="33489"/>
                  </a:lnTo>
                  <a:lnTo>
                    <a:pt x="140042" y="36512"/>
                  </a:lnTo>
                  <a:lnTo>
                    <a:pt x="141592" y="36512"/>
                  </a:lnTo>
                  <a:lnTo>
                    <a:pt x="141592" y="42608"/>
                  </a:lnTo>
                  <a:close/>
                </a:path>
                <a:path w="146685" h="121920">
                  <a:moveTo>
                    <a:pt x="143078" y="48717"/>
                  </a:moveTo>
                  <a:lnTo>
                    <a:pt x="130924" y="48717"/>
                  </a:lnTo>
                  <a:lnTo>
                    <a:pt x="130924" y="42608"/>
                  </a:lnTo>
                  <a:lnTo>
                    <a:pt x="143078" y="42608"/>
                  </a:lnTo>
                  <a:lnTo>
                    <a:pt x="143078" y="48717"/>
                  </a:lnTo>
                  <a:close/>
                </a:path>
                <a:path w="146685" h="121920">
                  <a:moveTo>
                    <a:pt x="144614" y="54813"/>
                  </a:moveTo>
                  <a:lnTo>
                    <a:pt x="132410" y="54813"/>
                  </a:lnTo>
                  <a:lnTo>
                    <a:pt x="132410" y="48717"/>
                  </a:lnTo>
                  <a:lnTo>
                    <a:pt x="144614" y="48717"/>
                  </a:lnTo>
                  <a:lnTo>
                    <a:pt x="144614" y="54813"/>
                  </a:lnTo>
                  <a:close/>
                </a:path>
                <a:path w="146685" h="121920">
                  <a:moveTo>
                    <a:pt x="115697" y="109588"/>
                  </a:moveTo>
                  <a:lnTo>
                    <a:pt x="82207" y="109588"/>
                  </a:lnTo>
                  <a:lnTo>
                    <a:pt x="82207" y="108102"/>
                  </a:lnTo>
                  <a:lnTo>
                    <a:pt x="97434" y="105016"/>
                  </a:lnTo>
                  <a:lnTo>
                    <a:pt x="106565" y="100456"/>
                  </a:lnTo>
                  <a:lnTo>
                    <a:pt x="108051" y="98920"/>
                  </a:lnTo>
                  <a:lnTo>
                    <a:pt x="114147" y="95897"/>
                  </a:lnTo>
                  <a:lnTo>
                    <a:pt x="127850" y="82207"/>
                  </a:lnTo>
                  <a:lnTo>
                    <a:pt x="129387" y="79171"/>
                  </a:lnTo>
                  <a:lnTo>
                    <a:pt x="132410" y="66967"/>
                  </a:lnTo>
                  <a:lnTo>
                    <a:pt x="133946" y="54813"/>
                  </a:lnTo>
                  <a:lnTo>
                    <a:pt x="146151" y="54813"/>
                  </a:lnTo>
                  <a:lnTo>
                    <a:pt x="144614" y="65430"/>
                  </a:lnTo>
                  <a:lnTo>
                    <a:pt x="140042" y="83743"/>
                  </a:lnTo>
                  <a:lnTo>
                    <a:pt x="138506" y="86766"/>
                  </a:lnTo>
                  <a:lnTo>
                    <a:pt x="135483" y="89788"/>
                  </a:lnTo>
                  <a:lnTo>
                    <a:pt x="133946" y="92862"/>
                  </a:lnTo>
                  <a:lnTo>
                    <a:pt x="130924" y="95897"/>
                  </a:lnTo>
                  <a:lnTo>
                    <a:pt x="129387" y="98920"/>
                  </a:lnTo>
                  <a:lnTo>
                    <a:pt x="123278" y="105016"/>
                  </a:lnTo>
                  <a:lnTo>
                    <a:pt x="117233" y="108102"/>
                  </a:lnTo>
                  <a:lnTo>
                    <a:pt x="115697" y="109588"/>
                  </a:lnTo>
                  <a:close/>
                </a:path>
                <a:path w="146685" h="121920">
                  <a:moveTo>
                    <a:pt x="16725" y="73075"/>
                  </a:moveTo>
                  <a:lnTo>
                    <a:pt x="3022" y="73075"/>
                  </a:lnTo>
                  <a:lnTo>
                    <a:pt x="3022" y="66967"/>
                  </a:lnTo>
                  <a:lnTo>
                    <a:pt x="16725" y="66967"/>
                  </a:lnTo>
                  <a:lnTo>
                    <a:pt x="16725" y="73075"/>
                  </a:lnTo>
                  <a:close/>
                </a:path>
                <a:path w="146685" h="121920">
                  <a:moveTo>
                    <a:pt x="30467" y="95897"/>
                  </a:moveTo>
                  <a:lnTo>
                    <a:pt x="15227" y="95897"/>
                  </a:lnTo>
                  <a:lnTo>
                    <a:pt x="15227" y="92862"/>
                  </a:lnTo>
                  <a:lnTo>
                    <a:pt x="7594" y="85229"/>
                  </a:lnTo>
                  <a:lnTo>
                    <a:pt x="6108" y="85229"/>
                  </a:lnTo>
                  <a:lnTo>
                    <a:pt x="6108" y="79171"/>
                  </a:lnTo>
                  <a:lnTo>
                    <a:pt x="4572" y="79171"/>
                  </a:lnTo>
                  <a:lnTo>
                    <a:pt x="4572" y="73075"/>
                  </a:lnTo>
                  <a:lnTo>
                    <a:pt x="18262" y="73075"/>
                  </a:lnTo>
                  <a:lnTo>
                    <a:pt x="18262" y="80657"/>
                  </a:lnTo>
                  <a:lnTo>
                    <a:pt x="19799" y="80657"/>
                  </a:lnTo>
                  <a:lnTo>
                    <a:pt x="24358" y="85229"/>
                  </a:lnTo>
                  <a:lnTo>
                    <a:pt x="24358" y="88303"/>
                  </a:lnTo>
                  <a:lnTo>
                    <a:pt x="25844" y="88303"/>
                  </a:lnTo>
                  <a:lnTo>
                    <a:pt x="30467" y="92862"/>
                  </a:lnTo>
                  <a:lnTo>
                    <a:pt x="30467" y="95897"/>
                  </a:lnTo>
                  <a:close/>
                </a:path>
                <a:path w="146685" h="121920">
                  <a:moveTo>
                    <a:pt x="83693" y="121792"/>
                  </a:moveTo>
                  <a:lnTo>
                    <a:pt x="63944" y="120256"/>
                  </a:lnTo>
                  <a:lnTo>
                    <a:pt x="45643" y="117221"/>
                  </a:lnTo>
                  <a:lnTo>
                    <a:pt x="44157" y="115684"/>
                  </a:lnTo>
                  <a:lnTo>
                    <a:pt x="38049" y="112661"/>
                  </a:lnTo>
                  <a:lnTo>
                    <a:pt x="36512" y="111125"/>
                  </a:lnTo>
                  <a:lnTo>
                    <a:pt x="30467" y="108102"/>
                  </a:lnTo>
                  <a:lnTo>
                    <a:pt x="28917" y="106552"/>
                  </a:lnTo>
                  <a:lnTo>
                    <a:pt x="25844" y="105016"/>
                  </a:lnTo>
                  <a:lnTo>
                    <a:pt x="22821" y="105016"/>
                  </a:lnTo>
                  <a:lnTo>
                    <a:pt x="22821" y="101993"/>
                  </a:lnTo>
                  <a:lnTo>
                    <a:pt x="16725" y="95897"/>
                  </a:lnTo>
                  <a:lnTo>
                    <a:pt x="33489" y="95897"/>
                  </a:lnTo>
                  <a:lnTo>
                    <a:pt x="48717" y="103530"/>
                  </a:lnTo>
                  <a:lnTo>
                    <a:pt x="50203" y="105016"/>
                  </a:lnTo>
                  <a:lnTo>
                    <a:pt x="59385" y="106552"/>
                  </a:lnTo>
                  <a:lnTo>
                    <a:pt x="66979" y="108102"/>
                  </a:lnTo>
                  <a:lnTo>
                    <a:pt x="82207" y="109588"/>
                  </a:lnTo>
                  <a:lnTo>
                    <a:pt x="115697" y="109588"/>
                  </a:lnTo>
                  <a:lnTo>
                    <a:pt x="109588" y="112661"/>
                  </a:lnTo>
                  <a:lnTo>
                    <a:pt x="108051" y="114147"/>
                  </a:lnTo>
                  <a:lnTo>
                    <a:pt x="101993" y="117221"/>
                  </a:lnTo>
                  <a:lnTo>
                    <a:pt x="83693" y="120256"/>
                  </a:lnTo>
                  <a:lnTo>
                    <a:pt x="83693" y="121792"/>
                  </a:lnTo>
                  <a:close/>
                </a:path>
              </a:pathLst>
            </a:custGeom>
            <a:solidFill>
              <a:srgbClr val="ACACB0"/>
            </a:solidFill>
          </p:spPr>
          <p:txBody>
            <a:bodyPr wrap="square" lIns="0" tIns="0" rIns="0" bIns="0" rtlCol="0"/>
            <a:lstStyle/>
            <a:p>
              <a:endParaRPr/>
            </a:p>
          </p:txBody>
        </p:sp>
        <p:pic>
          <p:nvPicPr>
            <p:cNvPr id="35" name="object 35"/>
            <p:cNvPicPr/>
            <p:nvPr/>
          </p:nvPicPr>
          <p:blipFill rotWithShape="1">
            <a:blip r:embed="rId27" cstate="print"/>
            <a:srcRect l="24" t="3589" r="-24" b="6064"/>
            <a:stretch/>
          </p:blipFill>
          <p:spPr>
            <a:xfrm>
              <a:off x="2159247" y="8707573"/>
              <a:ext cx="1041400" cy="1015004"/>
            </a:xfrm>
            <a:prstGeom prst="rect">
              <a:avLst/>
            </a:prstGeom>
          </p:spPr>
        </p:pic>
        <p:sp>
          <p:nvSpPr>
            <p:cNvPr id="36" name="object 36"/>
            <p:cNvSpPr/>
            <p:nvPr/>
          </p:nvSpPr>
          <p:spPr>
            <a:xfrm>
              <a:off x="3064319" y="8962580"/>
              <a:ext cx="136525" cy="118110"/>
            </a:xfrm>
            <a:custGeom>
              <a:avLst/>
              <a:gdLst/>
              <a:ahLst/>
              <a:cxnLst/>
              <a:rect l="l" t="t" r="r" b="b"/>
              <a:pathLst>
                <a:path w="136525" h="118109">
                  <a:moveTo>
                    <a:pt x="33489" y="95897"/>
                  </a:moveTo>
                  <a:lnTo>
                    <a:pt x="16725" y="95897"/>
                  </a:lnTo>
                  <a:lnTo>
                    <a:pt x="22821" y="101993"/>
                  </a:lnTo>
                  <a:lnTo>
                    <a:pt x="22821" y="105016"/>
                  </a:lnTo>
                  <a:lnTo>
                    <a:pt x="25844" y="105016"/>
                  </a:lnTo>
                  <a:lnTo>
                    <a:pt x="28917" y="106552"/>
                  </a:lnTo>
                  <a:lnTo>
                    <a:pt x="30467" y="108102"/>
                  </a:lnTo>
                  <a:lnTo>
                    <a:pt x="36512" y="111125"/>
                  </a:lnTo>
                  <a:lnTo>
                    <a:pt x="38049" y="112661"/>
                  </a:lnTo>
                  <a:lnTo>
                    <a:pt x="44157" y="115684"/>
                  </a:lnTo>
                  <a:lnTo>
                    <a:pt x="45643" y="117221"/>
                  </a:lnTo>
                  <a:lnTo>
                    <a:pt x="49855" y="117919"/>
                  </a:lnTo>
                  <a:lnTo>
                    <a:pt x="97782" y="117919"/>
                  </a:lnTo>
                  <a:lnTo>
                    <a:pt x="101993" y="117221"/>
                  </a:lnTo>
                  <a:lnTo>
                    <a:pt x="108051" y="114147"/>
                  </a:lnTo>
                  <a:lnTo>
                    <a:pt x="109588" y="112661"/>
                  </a:lnTo>
                  <a:lnTo>
                    <a:pt x="115697" y="109588"/>
                  </a:lnTo>
                  <a:lnTo>
                    <a:pt x="82207" y="109588"/>
                  </a:lnTo>
                  <a:lnTo>
                    <a:pt x="65443" y="108102"/>
                  </a:lnTo>
                  <a:lnTo>
                    <a:pt x="50203" y="105016"/>
                  </a:lnTo>
                  <a:lnTo>
                    <a:pt x="48717" y="103530"/>
                  </a:lnTo>
                  <a:lnTo>
                    <a:pt x="33489" y="95897"/>
                  </a:lnTo>
                  <a:close/>
                </a:path>
                <a:path w="136525" h="118109">
                  <a:moveTo>
                    <a:pt x="120212" y="12153"/>
                  </a:moveTo>
                  <a:lnTo>
                    <a:pt x="82207" y="12153"/>
                  </a:lnTo>
                  <a:lnTo>
                    <a:pt x="97434" y="15227"/>
                  </a:lnTo>
                  <a:lnTo>
                    <a:pt x="106565" y="19786"/>
                  </a:lnTo>
                  <a:lnTo>
                    <a:pt x="108051" y="21335"/>
                  </a:lnTo>
                  <a:lnTo>
                    <a:pt x="114147" y="24358"/>
                  </a:lnTo>
                  <a:lnTo>
                    <a:pt x="129387" y="39585"/>
                  </a:lnTo>
                  <a:lnTo>
                    <a:pt x="129387" y="42608"/>
                  </a:lnTo>
                  <a:lnTo>
                    <a:pt x="130924" y="42608"/>
                  </a:lnTo>
                  <a:lnTo>
                    <a:pt x="130924" y="48717"/>
                  </a:lnTo>
                  <a:lnTo>
                    <a:pt x="132410" y="48717"/>
                  </a:lnTo>
                  <a:lnTo>
                    <a:pt x="132410" y="54813"/>
                  </a:lnTo>
                  <a:lnTo>
                    <a:pt x="133946" y="54813"/>
                  </a:lnTo>
                  <a:lnTo>
                    <a:pt x="114147" y="95897"/>
                  </a:lnTo>
                  <a:lnTo>
                    <a:pt x="108051" y="98920"/>
                  </a:lnTo>
                  <a:lnTo>
                    <a:pt x="106565" y="100456"/>
                  </a:lnTo>
                  <a:lnTo>
                    <a:pt x="97434" y="105016"/>
                  </a:lnTo>
                  <a:lnTo>
                    <a:pt x="82207" y="108102"/>
                  </a:lnTo>
                  <a:lnTo>
                    <a:pt x="82207" y="109588"/>
                  </a:lnTo>
                  <a:lnTo>
                    <a:pt x="115697" y="109588"/>
                  </a:lnTo>
                  <a:lnTo>
                    <a:pt x="117233" y="108102"/>
                  </a:lnTo>
                  <a:lnTo>
                    <a:pt x="123278" y="105016"/>
                  </a:lnTo>
                  <a:lnTo>
                    <a:pt x="130924" y="97434"/>
                  </a:lnTo>
                  <a:lnTo>
                    <a:pt x="132410" y="94360"/>
                  </a:lnTo>
                  <a:lnTo>
                    <a:pt x="136080" y="90713"/>
                  </a:lnTo>
                  <a:lnTo>
                    <a:pt x="136080" y="28011"/>
                  </a:lnTo>
                  <a:lnTo>
                    <a:pt x="133946" y="25895"/>
                  </a:lnTo>
                  <a:lnTo>
                    <a:pt x="132410" y="25895"/>
                  </a:lnTo>
                  <a:lnTo>
                    <a:pt x="132410" y="22821"/>
                  </a:lnTo>
                  <a:lnTo>
                    <a:pt x="123278" y="13690"/>
                  </a:lnTo>
                  <a:lnTo>
                    <a:pt x="120212" y="12153"/>
                  </a:lnTo>
                  <a:close/>
                </a:path>
                <a:path w="136525" h="118109">
                  <a:moveTo>
                    <a:pt x="18262" y="73075"/>
                  </a:moveTo>
                  <a:lnTo>
                    <a:pt x="4572" y="73075"/>
                  </a:lnTo>
                  <a:lnTo>
                    <a:pt x="4572" y="79171"/>
                  </a:lnTo>
                  <a:lnTo>
                    <a:pt x="6108" y="79171"/>
                  </a:lnTo>
                  <a:lnTo>
                    <a:pt x="6108" y="85229"/>
                  </a:lnTo>
                  <a:lnTo>
                    <a:pt x="7594" y="85229"/>
                  </a:lnTo>
                  <a:lnTo>
                    <a:pt x="15227" y="92862"/>
                  </a:lnTo>
                  <a:lnTo>
                    <a:pt x="15227" y="95897"/>
                  </a:lnTo>
                  <a:lnTo>
                    <a:pt x="30467" y="95897"/>
                  </a:lnTo>
                  <a:lnTo>
                    <a:pt x="30467" y="92862"/>
                  </a:lnTo>
                  <a:lnTo>
                    <a:pt x="25844" y="88303"/>
                  </a:lnTo>
                  <a:lnTo>
                    <a:pt x="24358" y="88303"/>
                  </a:lnTo>
                  <a:lnTo>
                    <a:pt x="24358" y="85229"/>
                  </a:lnTo>
                  <a:lnTo>
                    <a:pt x="19799" y="80657"/>
                  </a:lnTo>
                  <a:lnTo>
                    <a:pt x="18262" y="80657"/>
                  </a:lnTo>
                  <a:lnTo>
                    <a:pt x="18262" y="73075"/>
                  </a:lnTo>
                  <a:close/>
                </a:path>
                <a:path w="136525" h="118109">
                  <a:moveTo>
                    <a:pt x="16725" y="66967"/>
                  </a:moveTo>
                  <a:lnTo>
                    <a:pt x="3022" y="66967"/>
                  </a:lnTo>
                  <a:lnTo>
                    <a:pt x="3022" y="73075"/>
                  </a:lnTo>
                  <a:lnTo>
                    <a:pt x="16725" y="73075"/>
                  </a:lnTo>
                  <a:lnTo>
                    <a:pt x="16725" y="66967"/>
                  </a:lnTo>
                  <a:close/>
                </a:path>
                <a:path w="136525" h="118109">
                  <a:moveTo>
                    <a:pt x="83693" y="0"/>
                  </a:moveTo>
                  <a:lnTo>
                    <a:pt x="63944" y="0"/>
                  </a:lnTo>
                  <a:lnTo>
                    <a:pt x="45643" y="3022"/>
                  </a:lnTo>
                  <a:lnTo>
                    <a:pt x="44157" y="4559"/>
                  </a:lnTo>
                  <a:lnTo>
                    <a:pt x="22821" y="15227"/>
                  </a:lnTo>
                  <a:lnTo>
                    <a:pt x="21285" y="18249"/>
                  </a:lnTo>
                  <a:lnTo>
                    <a:pt x="15227" y="24358"/>
                  </a:lnTo>
                  <a:lnTo>
                    <a:pt x="13690" y="27381"/>
                  </a:lnTo>
                  <a:lnTo>
                    <a:pt x="6108" y="35026"/>
                  </a:lnTo>
                  <a:lnTo>
                    <a:pt x="0" y="59385"/>
                  </a:lnTo>
                  <a:lnTo>
                    <a:pt x="1485" y="60871"/>
                  </a:lnTo>
                  <a:lnTo>
                    <a:pt x="1485" y="66967"/>
                  </a:lnTo>
                  <a:lnTo>
                    <a:pt x="15227" y="66967"/>
                  </a:lnTo>
                  <a:lnTo>
                    <a:pt x="15227" y="60871"/>
                  </a:lnTo>
                  <a:lnTo>
                    <a:pt x="13690" y="59385"/>
                  </a:lnTo>
                  <a:lnTo>
                    <a:pt x="18262" y="41071"/>
                  </a:lnTo>
                  <a:lnTo>
                    <a:pt x="22821" y="36512"/>
                  </a:lnTo>
                  <a:lnTo>
                    <a:pt x="24358" y="33489"/>
                  </a:lnTo>
                  <a:lnTo>
                    <a:pt x="28917" y="28917"/>
                  </a:lnTo>
                  <a:lnTo>
                    <a:pt x="30467" y="25895"/>
                  </a:lnTo>
                  <a:lnTo>
                    <a:pt x="48717" y="16763"/>
                  </a:lnTo>
                  <a:lnTo>
                    <a:pt x="50203" y="15227"/>
                  </a:lnTo>
                  <a:lnTo>
                    <a:pt x="65443" y="12153"/>
                  </a:lnTo>
                  <a:lnTo>
                    <a:pt x="120212" y="12153"/>
                  </a:lnTo>
                  <a:lnTo>
                    <a:pt x="101993" y="3022"/>
                  </a:lnTo>
                  <a:lnTo>
                    <a:pt x="83693" y="0"/>
                  </a:lnTo>
                  <a:close/>
                </a:path>
              </a:pathLst>
            </a:custGeom>
            <a:solidFill>
              <a:srgbClr val="AAADB0"/>
            </a:solidFill>
          </p:spPr>
          <p:txBody>
            <a:bodyPr wrap="square" lIns="0" tIns="0" rIns="0" bIns="0" rtlCol="0"/>
            <a:lstStyle/>
            <a:p>
              <a:endParaRPr/>
            </a:p>
          </p:txBody>
        </p:sp>
      </p:grpSp>
      <p:grpSp>
        <p:nvGrpSpPr>
          <p:cNvPr id="37" name="object 37"/>
          <p:cNvGrpSpPr/>
          <p:nvPr/>
        </p:nvGrpSpPr>
        <p:grpSpPr>
          <a:xfrm>
            <a:off x="709358" y="5600"/>
            <a:ext cx="6842759" cy="717550"/>
            <a:chOff x="709358" y="5600"/>
            <a:chExt cx="6842759" cy="717550"/>
          </a:xfrm>
        </p:grpSpPr>
        <p:sp>
          <p:nvSpPr>
            <p:cNvPr id="38" name="object 38"/>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39" name="object 39"/>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40" name="object 40"/>
            <p:cNvPicPr/>
            <p:nvPr/>
          </p:nvPicPr>
          <p:blipFill>
            <a:blip r:embed="rId28" cstate="print"/>
            <a:stretch>
              <a:fillRect/>
            </a:stretch>
          </p:blipFill>
          <p:spPr>
            <a:xfrm>
              <a:off x="1003147" y="366369"/>
              <a:ext cx="462813" cy="170497"/>
            </a:xfrm>
            <a:prstGeom prst="rect">
              <a:avLst/>
            </a:prstGeom>
          </p:spPr>
        </p:pic>
        <p:sp>
          <p:nvSpPr>
            <p:cNvPr id="41" name="object 41"/>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42" name="object 42"/>
            <p:cNvPicPr/>
            <p:nvPr/>
          </p:nvPicPr>
          <p:blipFill>
            <a:blip r:embed="rId29" cstate="print"/>
            <a:stretch>
              <a:fillRect/>
            </a:stretch>
          </p:blipFill>
          <p:spPr>
            <a:xfrm>
              <a:off x="1662315" y="380059"/>
              <a:ext cx="156806" cy="149174"/>
            </a:xfrm>
            <a:prstGeom prst="rect">
              <a:avLst/>
            </a:prstGeom>
          </p:spPr>
        </p:pic>
        <p:sp>
          <p:nvSpPr>
            <p:cNvPr id="43" name="object 43"/>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44" name="object 44"/>
            <p:cNvPicPr/>
            <p:nvPr/>
          </p:nvPicPr>
          <p:blipFill>
            <a:blip r:embed="rId30" cstate="print"/>
            <a:stretch>
              <a:fillRect/>
            </a:stretch>
          </p:blipFill>
          <p:spPr>
            <a:xfrm>
              <a:off x="2021585" y="366369"/>
              <a:ext cx="343992" cy="170497"/>
            </a:xfrm>
            <a:prstGeom prst="rect">
              <a:avLst/>
            </a:prstGeom>
          </p:spPr>
        </p:pic>
        <p:pic>
          <p:nvPicPr>
            <p:cNvPr id="45" name="object 45"/>
            <p:cNvPicPr/>
            <p:nvPr/>
          </p:nvPicPr>
          <p:blipFill>
            <a:blip r:embed="rId31" cstate="print"/>
            <a:stretch>
              <a:fillRect/>
            </a:stretch>
          </p:blipFill>
          <p:spPr>
            <a:xfrm>
              <a:off x="2572638" y="366369"/>
              <a:ext cx="3364166" cy="170497"/>
            </a:xfrm>
            <a:prstGeom prst="rect">
              <a:avLst/>
            </a:prstGeom>
          </p:spPr>
        </p:pic>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49434" y="10148442"/>
            <a:ext cx="636905" cy="91440"/>
          </a:xfrm>
          <a:custGeom>
            <a:avLst/>
            <a:gdLst/>
            <a:ahLst/>
            <a:cxnLst/>
            <a:rect l="l" t="t" r="r" b="b"/>
            <a:pathLst>
              <a:path w="636904" h="91440">
                <a:moveTo>
                  <a:pt x="216141" y="45643"/>
                </a:moveTo>
                <a:lnTo>
                  <a:pt x="0" y="45643"/>
                </a:lnTo>
                <a:lnTo>
                  <a:pt x="0" y="50203"/>
                </a:lnTo>
                <a:lnTo>
                  <a:pt x="216141" y="50203"/>
                </a:lnTo>
                <a:lnTo>
                  <a:pt x="216141" y="45643"/>
                </a:lnTo>
                <a:close/>
              </a:path>
              <a:path w="636904" h="91440">
                <a:moveTo>
                  <a:pt x="292303" y="3022"/>
                </a:moveTo>
                <a:lnTo>
                  <a:pt x="289229" y="0"/>
                </a:lnTo>
                <a:lnTo>
                  <a:pt x="284657" y="0"/>
                </a:lnTo>
                <a:lnTo>
                  <a:pt x="283121" y="3022"/>
                </a:lnTo>
                <a:lnTo>
                  <a:pt x="283121" y="4559"/>
                </a:lnTo>
                <a:lnTo>
                  <a:pt x="277075" y="16713"/>
                </a:lnTo>
                <a:lnTo>
                  <a:pt x="267944" y="18249"/>
                </a:lnTo>
                <a:lnTo>
                  <a:pt x="261848" y="19748"/>
                </a:lnTo>
                <a:lnTo>
                  <a:pt x="260299" y="19748"/>
                </a:lnTo>
                <a:lnTo>
                  <a:pt x="260299" y="25844"/>
                </a:lnTo>
                <a:lnTo>
                  <a:pt x="281635" y="25844"/>
                </a:lnTo>
                <a:lnTo>
                  <a:pt x="281635" y="89789"/>
                </a:lnTo>
                <a:lnTo>
                  <a:pt x="283121" y="91325"/>
                </a:lnTo>
                <a:lnTo>
                  <a:pt x="289229" y="91325"/>
                </a:lnTo>
                <a:lnTo>
                  <a:pt x="292303" y="89789"/>
                </a:lnTo>
                <a:lnTo>
                  <a:pt x="292303" y="3022"/>
                </a:lnTo>
                <a:close/>
              </a:path>
              <a:path w="636904" h="91440">
                <a:moveTo>
                  <a:pt x="379069" y="65430"/>
                </a:moveTo>
                <a:lnTo>
                  <a:pt x="377748" y="55867"/>
                </a:lnTo>
                <a:lnTo>
                  <a:pt x="374294" y="49453"/>
                </a:lnTo>
                <a:lnTo>
                  <a:pt x="369417" y="45313"/>
                </a:lnTo>
                <a:lnTo>
                  <a:pt x="363842" y="42608"/>
                </a:lnTo>
                <a:lnTo>
                  <a:pt x="375996" y="36512"/>
                </a:lnTo>
                <a:lnTo>
                  <a:pt x="375996" y="24307"/>
                </a:lnTo>
                <a:lnTo>
                  <a:pt x="374103" y="14744"/>
                </a:lnTo>
                <a:lnTo>
                  <a:pt x="370357" y="9131"/>
                </a:lnTo>
                <a:lnTo>
                  <a:pt x="368947" y="7023"/>
                </a:lnTo>
                <a:lnTo>
                  <a:pt x="361213" y="1879"/>
                </a:lnTo>
                <a:lnTo>
                  <a:pt x="351637" y="0"/>
                </a:lnTo>
                <a:lnTo>
                  <a:pt x="338378" y="2946"/>
                </a:lnTo>
                <a:lnTo>
                  <a:pt x="329958" y="9893"/>
                </a:lnTo>
                <a:lnTo>
                  <a:pt x="325539" y="17957"/>
                </a:lnTo>
                <a:lnTo>
                  <a:pt x="324256" y="24307"/>
                </a:lnTo>
                <a:lnTo>
                  <a:pt x="324256" y="27381"/>
                </a:lnTo>
                <a:lnTo>
                  <a:pt x="327279" y="28917"/>
                </a:lnTo>
                <a:lnTo>
                  <a:pt x="334911" y="28917"/>
                </a:lnTo>
                <a:lnTo>
                  <a:pt x="334911" y="22821"/>
                </a:lnTo>
                <a:lnTo>
                  <a:pt x="336410" y="19748"/>
                </a:lnTo>
                <a:lnTo>
                  <a:pt x="337947" y="9131"/>
                </a:lnTo>
                <a:lnTo>
                  <a:pt x="357733" y="9131"/>
                </a:lnTo>
                <a:lnTo>
                  <a:pt x="365328" y="13690"/>
                </a:lnTo>
                <a:lnTo>
                  <a:pt x="365328" y="38049"/>
                </a:lnTo>
                <a:lnTo>
                  <a:pt x="354711" y="39535"/>
                </a:lnTo>
                <a:lnTo>
                  <a:pt x="345579" y="39535"/>
                </a:lnTo>
                <a:lnTo>
                  <a:pt x="344043" y="41071"/>
                </a:lnTo>
                <a:lnTo>
                  <a:pt x="344043" y="48666"/>
                </a:lnTo>
                <a:lnTo>
                  <a:pt x="360768" y="48666"/>
                </a:lnTo>
                <a:lnTo>
                  <a:pt x="368401" y="51739"/>
                </a:lnTo>
                <a:lnTo>
                  <a:pt x="368401" y="63893"/>
                </a:lnTo>
                <a:lnTo>
                  <a:pt x="366179" y="73837"/>
                </a:lnTo>
                <a:lnTo>
                  <a:pt x="360984" y="79336"/>
                </a:lnTo>
                <a:lnTo>
                  <a:pt x="354914" y="81699"/>
                </a:lnTo>
                <a:lnTo>
                  <a:pt x="350151" y="82194"/>
                </a:lnTo>
                <a:lnTo>
                  <a:pt x="342506" y="82194"/>
                </a:lnTo>
                <a:lnTo>
                  <a:pt x="334911" y="76098"/>
                </a:lnTo>
                <a:lnTo>
                  <a:pt x="333375" y="68453"/>
                </a:lnTo>
                <a:lnTo>
                  <a:pt x="331838" y="63893"/>
                </a:lnTo>
                <a:lnTo>
                  <a:pt x="331838" y="60871"/>
                </a:lnTo>
                <a:lnTo>
                  <a:pt x="324256" y="60871"/>
                </a:lnTo>
                <a:lnTo>
                  <a:pt x="322719" y="63893"/>
                </a:lnTo>
                <a:lnTo>
                  <a:pt x="322719" y="66967"/>
                </a:lnTo>
                <a:lnTo>
                  <a:pt x="323596" y="71412"/>
                </a:lnTo>
                <a:lnTo>
                  <a:pt x="327482" y="79705"/>
                </a:lnTo>
                <a:lnTo>
                  <a:pt x="336207" y="87731"/>
                </a:lnTo>
                <a:lnTo>
                  <a:pt x="351637" y="91325"/>
                </a:lnTo>
                <a:lnTo>
                  <a:pt x="362343" y="89649"/>
                </a:lnTo>
                <a:lnTo>
                  <a:pt x="371055" y="84670"/>
                </a:lnTo>
                <a:lnTo>
                  <a:pt x="372846" y="82194"/>
                </a:lnTo>
                <a:lnTo>
                  <a:pt x="376923" y="76555"/>
                </a:lnTo>
                <a:lnTo>
                  <a:pt x="379069" y="65430"/>
                </a:lnTo>
                <a:close/>
              </a:path>
              <a:path w="636904" h="91440">
                <a:moveTo>
                  <a:pt x="636295" y="45643"/>
                </a:moveTo>
                <a:lnTo>
                  <a:pt x="418604" y="45643"/>
                </a:lnTo>
                <a:lnTo>
                  <a:pt x="418604" y="50203"/>
                </a:lnTo>
                <a:lnTo>
                  <a:pt x="636295" y="50203"/>
                </a:lnTo>
                <a:lnTo>
                  <a:pt x="636295" y="45643"/>
                </a:lnTo>
                <a:close/>
              </a:path>
            </a:pathLst>
          </a:custGeom>
          <a:solidFill>
            <a:srgbClr val="4D4D4F"/>
          </a:solidFill>
        </p:spPr>
        <p:txBody>
          <a:bodyPr wrap="square" lIns="0" tIns="0" rIns="0" bIns="0" rtlCol="0"/>
          <a:lstStyle/>
          <a:p>
            <a:endParaRPr/>
          </a:p>
        </p:txBody>
      </p:sp>
      <p:grpSp>
        <p:nvGrpSpPr>
          <p:cNvPr id="3" name="object 3"/>
          <p:cNvGrpSpPr/>
          <p:nvPr/>
        </p:nvGrpSpPr>
        <p:grpSpPr>
          <a:xfrm>
            <a:off x="709358" y="5645149"/>
            <a:ext cx="6116955" cy="4319270"/>
            <a:chOff x="709358" y="5645149"/>
            <a:chExt cx="6116955" cy="4319270"/>
          </a:xfrm>
        </p:grpSpPr>
        <p:sp>
          <p:nvSpPr>
            <p:cNvPr id="4" name="object 4"/>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5" name="object 5"/>
            <p:cNvPicPr/>
            <p:nvPr/>
          </p:nvPicPr>
          <p:blipFill>
            <a:blip r:embed="rId2" cstate="print"/>
            <a:stretch>
              <a:fillRect/>
            </a:stretch>
          </p:blipFill>
          <p:spPr>
            <a:xfrm>
              <a:off x="890536" y="5796254"/>
              <a:ext cx="5752604" cy="534352"/>
            </a:xfrm>
            <a:prstGeom prst="rect">
              <a:avLst/>
            </a:prstGeom>
          </p:spPr>
        </p:pic>
        <p:sp>
          <p:nvSpPr>
            <p:cNvPr id="6" name="object 6"/>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7" name="object 7"/>
            <p:cNvPicPr/>
            <p:nvPr/>
          </p:nvPicPr>
          <p:blipFill>
            <a:blip r:embed="rId3" cstate="print"/>
            <a:stretch>
              <a:fillRect/>
            </a:stretch>
          </p:blipFill>
          <p:spPr>
            <a:xfrm>
              <a:off x="5696292" y="5802362"/>
              <a:ext cx="71539" cy="101993"/>
            </a:xfrm>
            <a:prstGeom prst="rect">
              <a:avLst/>
            </a:prstGeom>
          </p:spPr>
        </p:pic>
        <p:pic>
          <p:nvPicPr>
            <p:cNvPr id="8" name="object 8"/>
            <p:cNvPicPr/>
            <p:nvPr/>
          </p:nvPicPr>
          <p:blipFill>
            <a:blip r:embed="rId4" cstate="print"/>
            <a:stretch>
              <a:fillRect/>
            </a:stretch>
          </p:blipFill>
          <p:spPr>
            <a:xfrm>
              <a:off x="5787631" y="5799340"/>
              <a:ext cx="359270" cy="105016"/>
            </a:xfrm>
            <a:prstGeom prst="rect">
              <a:avLst/>
            </a:prstGeom>
          </p:spPr>
        </p:pic>
        <p:pic>
          <p:nvPicPr>
            <p:cNvPr id="9" name="object 9"/>
            <p:cNvPicPr/>
            <p:nvPr/>
          </p:nvPicPr>
          <p:blipFill>
            <a:blip r:embed="rId5" cstate="print"/>
            <a:stretch>
              <a:fillRect/>
            </a:stretch>
          </p:blipFill>
          <p:spPr>
            <a:xfrm>
              <a:off x="1094486" y="6516293"/>
              <a:ext cx="3024733" cy="159842"/>
            </a:xfrm>
            <a:prstGeom prst="rect">
              <a:avLst/>
            </a:prstGeom>
          </p:spPr>
        </p:pic>
        <p:pic>
          <p:nvPicPr>
            <p:cNvPr id="10" name="object 10"/>
            <p:cNvPicPr/>
            <p:nvPr/>
          </p:nvPicPr>
          <p:blipFill>
            <a:blip r:embed="rId6" cstate="print"/>
            <a:stretch>
              <a:fillRect/>
            </a:stretch>
          </p:blipFill>
          <p:spPr>
            <a:xfrm>
              <a:off x="1077760" y="6947102"/>
              <a:ext cx="3196729" cy="159842"/>
            </a:xfrm>
            <a:prstGeom prst="rect">
              <a:avLst/>
            </a:prstGeom>
          </p:spPr>
        </p:pic>
        <p:pic>
          <p:nvPicPr>
            <p:cNvPr id="11" name="object 11"/>
            <p:cNvPicPr/>
            <p:nvPr/>
          </p:nvPicPr>
          <p:blipFill>
            <a:blip r:embed="rId7" cstate="print"/>
            <a:stretch>
              <a:fillRect/>
            </a:stretch>
          </p:blipFill>
          <p:spPr>
            <a:xfrm>
              <a:off x="1094486" y="7374876"/>
              <a:ext cx="464286" cy="164414"/>
            </a:xfrm>
            <a:prstGeom prst="rect">
              <a:avLst/>
            </a:prstGeom>
          </p:spPr>
        </p:pic>
        <p:pic>
          <p:nvPicPr>
            <p:cNvPr id="12" name="object 12"/>
            <p:cNvPicPr/>
            <p:nvPr/>
          </p:nvPicPr>
          <p:blipFill>
            <a:blip r:embed="rId8" cstate="print"/>
            <a:stretch>
              <a:fillRect/>
            </a:stretch>
          </p:blipFill>
          <p:spPr>
            <a:xfrm>
              <a:off x="1083868" y="7382471"/>
              <a:ext cx="2950121" cy="586079"/>
            </a:xfrm>
            <a:prstGeom prst="rect">
              <a:avLst/>
            </a:prstGeom>
          </p:spPr>
        </p:pic>
        <p:pic>
          <p:nvPicPr>
            <p:cNvPr id="13" name="object 13"/>
            <p:cNvPicPr/>
            <p:nvPr/>
          </p:nvPicPr>
          <p:blipFill>
            <a:blip r:embed="rId9" cstate="print"/>
            <a:stretch>
              <a:fillRect/>
            </a:stretch>
          </p:blipFill>
          <p:spPr>
            <a:xfrm>
              <a:off x="1074737" y="8239518"/>
              <a:ext cx="2533002" cy="379018"/>
            </a:xfrm>
            <a:prstGeom prst="rect">
              <a:avLst/>
            </a:prstGeom>
          </p:spPr>
        </p:pic>
        <p:pic>
          <p:nvPicPr>
            <p:cNvPr id="14" name="object 14"/>
            <p:cNvPicPr/>
            <p:nvPr/>
          </p:nvPicPr>
          <p:blipFill>
            <a:blip r:embed="rId10" cstate="print"/>
            <a:stretch>
              <a:fillRect/>
            </a:stretch>
          </p:blipFill>
          <p:spPr>
            <a:xfrm>
              <a:off x="1086891" y="8887967"/>
              <a:ext cx="1411135" cy="371475"/>
            </a:xfrm>
            <a:prstGeom prst="rect">
              <a:avLst/>
            </a:prstGeom>
          </p:spPr>
        </p:pic>
        <p:pic>
          <p:nvPicPr>
            <p:cNvPr id="15" name="object 15"/>
            <p:cNvPicPr/>
            <p:nvPr/>
          </p:nvPicPr>
          <p:blipFill>
            <a:blip r:embed="rId11" cstate="print"/>
            <a:stretch>
              <a:fillRect/>
            </a:stretch>
          </p:blipFill>
          <p:spPr>
            <a:xfrm>
              <a:off x="2612186" y="9104159"/>
              <a:ext cx="1429435" cy="158305"/>
            </a:xfrm>
            <a:prstGeom prst="rect">
              <a:avLst/>
            </a:prstGeom>
          </p:spPr>
        </p:pic>
        <p:pic>
          <p:nvPicPr>
            <p:cNvPr id="16" name="object 16"/>
            <p:cNvPicPr/>
            <p:nvPr/>
          </p:nvPicPr>
          <p:blipFill>
            <a:blip r:embed="rId12" cstate="print"/>
            <a:stretch>
              <a:fillRect/>
            </a:stretch>
          </p:blipFill>
          <p:spPr>
            <a:xfrm>
              <a:off x="1080795" y="9533432"/>
              <a:ext cx="1246733" cy="162864"/>
            </a:xfrm>
            <a:prstGeom prst="rect">
              <a:avLst/>
            </a:prstGeom>
          </p:spPr>
        </p:pic>
        <p:pic>
          <p:nvPicPr>
            <p:cNvPr id="17" name="object 17"/>
            <p:cNvPicPr/>
            <p:nvPr/>
          </p:nvPicPr>
          <p:blipFill>
            <a:blip r:embed="rId13" cstate="print"/>
            <a:stretch>
              <a:fillRect/>
            </a:stretch>
          </p:blipFill>
          <p:spPr>
            <a:xfrm>
              <a:off x="2453881" y="9534969"/>
              <a:ext cx="2441714" cy="161328"/>
            </a:xfrm>
            <a:prstGeom prst="rect">
              <a:avLst/>
            </a:prstGeom>
          </p:spPr>
        </p:pic>
        <p:pic>
          <p:nvPicPr>
            <p:cNvPr id="18" name="object 18"/>
            <p:cNvPicPr/>
            <p:nvPr/>
          </p:nvPicPr>
          <p:blipFill>
            <a:blip r:embed="rId14" cstate="print"/>
            <a:srcRect t="2927" r="11790"/>
            <a:stretch/>
          </p:blipFill>
          <p:spPr>
            <a:xfrm>
              <a:off x="4216766" y="7354594"/>
              <a:ext cx="745236" cy="1473276"/>
            </a:xfrm>
            <a:prstGeom prst="rect">
              <a:avLst/>
            </a:prstGeom>
          </p:spPr>
        </p:pic>
        <p:pic>
          <p:nvPicPr>
            <p:cNvPr id="19" name="object 19"/>
            <p:cNvPicPr/>
            <p:nvPr/>
          </p:nvPicPr>
          <p:blipFill>
            <a:blip r:embed="rId15" cstate="print"/>
            <a:stretch>
              <a:fillRect/>
            </a:stretch>
          </p:blipFill>
          <p:spPr>
            <a:xfrm>
              <a:off x="5054599" y="7327899"/>
              <a:ext cx="745236" cy="1517446"/>
            </a:xfrm>
            <a:prstGeom prst="rect">
              <a:avLst/>
            </a:prstGeom>
          </p:spPr>
        </p:pic>
        <p:pic>
          <p:nvPicPr>
            <p:cNvPr id="20" name="object 20"/>
            <p:cNvPicPr/>
            <p:nvPr/>
          </p:nvPicPr>
          <p:blipFill>
            <a:blip r:embed="rId16" cstate="print"/>
            <a:stretch>
              <a:fillRect/>
            </a:stretch>
          </p:blipFill>
          <p:spPr>
            <a:xfrm>
              <a:off x="5803899" y="7327899"/>
              <a:ext cx="838200" cy="1517446"/>
            </a:xfrm>
            <a:prstGeom prst="rect">
              <a:avLst/>
            </a:prstGeom>
          </p:spPr>
        </p:pic>
      </p:grpSp>
      <p:sp>
        <p:nvSpPr>
          <p:cNvPr id="22" name="object 22"/>
          <p:cNvSpPr>
            <a:spLocks/>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23" name="object 23"/>
          <p:cNvPicPr>
            <a:picLocks/>
          </p:cNvPicPr>
          <p:nvPr/>
        </p:nvPicPr>
        <p:blipFill>
          <a:blip r:embed="rId17" cstate="print"/>
          <a:stretch>
            <a:fillRect/>
          </a:stretch>
        </p:blipFill>
        <p:spPr>
          <a:xfrm>
            <a:off x="890536" y="1229474"/>
            <a:ext cx="5752604" cy="534339"/>
          </a:xfrm>
          <a:prstGeom prst="rect">
            <a:avLst/>
          </a:prstGeom>
        </p:spPr>
      </p:pic>
      <p:sp>
        <p:nvSpPr>
          <p:cNvPr id="24" name="object 24"/>
          <p:cNvSpPr>
            <a:spLocks/>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25" name="object 25"/>
          <p:cNvPicPr>
            <a:picLocks/>
          </p:cNvPicPr>
          <p:nvPr/>
        </p:nvPicPr>
        <p:blipFill>
          <a:blip r:embed="rId18" cstate="print"/>
          <a:stretch>
            <a:fillRect/>
          </a:stretch>
        </p:blipFill>
        <p:spPr>
          <a:xfrm>
            <a:off x="5696292" y="1235570"/>
            <a:ext cx="71539" cy="101993"/>
          </a:xfrm>
          <a:prstGeom prst="rect">
            <a:avLst/>
          </a:prstGeom>
        </p:spPr>
      </p:pic>
      <p:pic>
        <p:nvPicPr>
          <p:cNvPr id="26" name="object 26"/>
          <p:cNvPicPr>
            <a:picLocks/>
          </p:cNvPicPr>
          <p:nvPr/>
        </p:nvPicPr>
        <p:blipFill>
          <a:blip r:embed="rId19" cstate="print"/>
          <a:stretch>
            <a:fillRect/>
          </a:stretch>
        </p:blipFill>
        <p:spPr>
          <a:xfrm>
            <a:off x="5787631" y="1232547"/>
            <a:ext cx="357733" cy="105016"/>
          </a:xfrm>
          <a:prstGeom prst="rect">
            <a:avLst/>
          </a:prstGeom>
        </p:spPr>
      </p:pic>
      <p:pic>
        <p:nvPicPr>
          <p:cNvPr id="27" name="object 27"/>
          <p:cNvPicPr>
            <a:picLocks/>
          </p:cNvPicPr>
          <p:nvPr/>
        </p:nvPicPr>
        <p:blipFill>
          <a:blip r:embed="rId20" cstate="print"/>
          <a:stretch>
            <a:fillRect/>
          </a:stretch>
        </p:blipFill>
        <p:spPr>
          <a:xfrm>
            <a:off x="1096022" y="1847084"/>
            <a:ext cx="4455668" cy="185870"/>
          </a:xfrm>
          <a:prstGeom prst="rect">
            <a:avLst/>
          </a:prstGeom>
        </p:spPr>
      </p:pic>
      <p:pic>
        <p:nvPicPr>
          <p:cNvPr id="28" name="object 28"/>
          <p:cNvPicPr>
            <a:picLocks/>
          </p:cNvPicPr>
          <p:nvPr/>
        </p:nvPicPr>
        <p:blipFill>
          <a:blip r:embed="rId21" cstate="print"/>
          <a:stretch>
            <a:fillRect/>
          </a:stretch>
        </p:blipFill>
        <p:spPr>
          <a:xfrm>
            <a:off x="1100677" y="2086746"/>
            <a:ext cx="135388" cy="170797"/>
          </a:xfrm>
          <a:prstGeom prst="rect">
            <a:avLst/>
          </a:prstGeom>
        </p:spPr>
      </p:pic>
      <p:pic>
        <p:nvPicPr>
          <p:cNvPr id="29" name="object 29"/>
          <p:cNvPicPr>
            <a:picLocks/>
          </p:cNvPicPr>
          <p:nvPr/>
        </p:nvPicPr>
        <p:blipFill>
          <a:blip r:embed="rId22" cstate="print"/>
          <a:stretch>
            <a:fillRect/>
          </a:stretch>
        </p:blipFill>
        <p:spPr>
          <a:xfrm>
            <a:off x="1261960" y="2085107"/>
            <a:ext cx="158305" cy="174136"/>
          </a:xfrm>
          <a:prstGeom prst="rect">
            <a:avLst/>
          </a:prstGeom>
        </p:spPr>
      </p:pic>
      <p:pic>
        <p:nvPicPr>
          <p:cNvPr id="30" name="object 30"/>
          <p:cNvPicPr>
            <a:picLocks/>
          </p:cNvPicPr>
          <p:nvPr/>
        </p:nvPicPr>
        <p:blipFill>
          <a:blip r:embed="rId23" cstate="print"/>
          <a:stretch>
            <a:fillRect/>
          </a:stretch>
        </p:blipFill>
        <p:spPr>
          <a:xfrm>
            <a:off x="1459947" y="2086746"/>
            <a:ext cx="135388" cy="170797"/>
          </a:xfrm>
          <a:prstGeom prst="rect">
            <a:avLst/>
          </a:prstGeom>
        </p:spPr>
      </p:pic>
      <p:pic>
        <p:nvPicPr>
          <p:cNvPr id="32" name="object 32"/>
          <p:cNvPicPr>
            <a:picLocks/>
          </p:cNvPicPr>
          <p:nvPr/>
        </p:nvPicPr>
        <p:blipFill>
          <a:blip r:embed="rId24" cstate="print"/>
          <a:stretch>
            <a:fillRect/>
          </a:stretch>
        </p:blipFill>
        <p:spPr>
          <a:xfrm>
            <a:off x="1797799" y="2080231"/>
            <a:ext cx="1746046" cy="180855"/>
          </a:xfrm>
          <a:prstGeom prst="rect">
            <a:avLst/>
          </a:prstGeom>
        </p:spPr>
      </p:pic>
      <p:pic>
        <p:nvPicPr>
          <p:cNvPr id="34" name="object 34"/>
          <p:cNvPicPr>
            <a:picLocks/>
          </p:cNvPicPr>
          <p:nvPr/>
        </p:nvPicPr>
        <p:blipFill>
          <a:blip r:embed="rId25" cstate="print"/>
          <a:stretch>
            <a:fillRect/>
          </a:stretch>
        </p:blipFill>
        <p:spPr>
          <a:xfrm>
            <a:off x="1082332" y="4508500"/>
            <a:ext cx="4626165" cy="392747"/>
          </a:xfrm>
          <a:prstGeom prst="rect">
            <a:avLst/>
          </a:prstGeom>
        </p:spPr>
      </p:pic>
      <p:grpSp>
        <p:nvGrpSpPr>
          <p:cNvPr id="68" name="object 68"/>
          <p:cNvGrpSpPr/>
          <p:nvPr/>
        </p:nvGrpSpPr>
        <p:grpSpPr>
          <a:xfrm>
            <a:off x="7183539" y="1080286"/>
            <a:ext cx="368935" cy="688340"/>
            <a:chOff x="7183539" y="1080286"/>
            <a:chExt cx="368935" cy="688340"/>
          </a:xfrm>
        </p:grpSpPr>
        <p:sp>
          <p:nvSpPr>
            <p:cNvPr id="69" name="object 6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70" name="object 7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71" name="object 71"/>
            <p:cNvPicPr/>
            <p:nvPr/>
          </p:nvPicPr>
          <p:blipFill>
            <a:blip r:embed="rId26" cstate="print"/>
            <a:stretch>
              <a:fillRect/>
            </a:stretch>
          </p:blipFill>
          <p:spPr>
            <a:xfrm>
              <a:off x="7296200" y="1401508"/>
              <a:ext cx="133946" cy="270967"/>
            </a:xfrm>
            <a:prstGeom prst="rect">
              <a:avLst/>
            </a:prstGeom>
          </p:spPr>
        </p:pic>
      </p:grpSp>
      <p:grpSp>
        <p:nvGrpSpPr>
          <p:cNvPr id="72" name="object 72"/>
          <p:cNvGrpSpPr/>
          <p:nvPr/>
        </p:nvGrpSpPr>
        <p:grpSpPr>
          <a:xfrm>
            <a:off x="7183539" y="2570606"/>
            <a:ext cx="368935" cy="688340"/>
            <a:chOff x="7183539" y="2570606"/>
            <a:chExt cx="368935" cy="688340"/>
          </a:xfrm>
        </p:grpSpPr>
        <p:sp>
          <p:nvSpPr>
            <p:cNvPr id="73" name="object 7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74" name="object 74"/>
            <p:cNvPicPr/>
            <p:nvPr/>
          </p:nvPicPr>
          <p:blipFill>
            <a:blip r:embed="rId27" cstate="print"/>
            <a:stretch>
              <a:fillRect/>
            </a:stretch>
          </p:blipFill>
          <p:spPr>
            <a:xfrm>
              <a:off x="7296200" y="2686303"/>
              <a:ext cx="133946" cy="272503"/>
            </a:xfrm>
            <a:prstGeom prst="rect">
              <a:avLst/>
            </a:prstGeom>
          </p:spPr>
        </p:pic>
        <p:pic>
          <p:nvPicPr>
            <p:cNvPr id="75" name="object 75"/>
            <p:cNvPicPr/>
            <p:nvPr/>
          </p:nvPicPr>
          <p:blipFill>
            <a:blip r:embed="rId28" cstate="print"/>
            <a:stretch>
              <a:fillRect/>
            </a:stretch>
          </p:blipFill>
          <p:spPr>
            <a:xfrm>
              <a:off x="7294664" y="3013570"/>
              <a:ext cx="137020" cy="137020"/>
            </a:xfrm>
            <a:prstGeom prst="rect">
              <a:avLst/>
            </a:prstGeom>
          </p:spPr>
        </p:pic>
      </p:grpSp>
      <p:grpSp>
        <p:nvGrpSpPr>
          <p:cNvPr id="76" name="object 76"/>
          <p:cNvGrpSpPr/>
          <p:nvPr/>
        </p:nvGrpSpPr>
        <p:grpSpPr>
          <a:xfrm>
            <a:off x="7183539" y="1826221"/>
            <a:ext cx="368935" cy="687070"/>
            <a:chOff x="7183539" y="1826221"/>
            <a:chExt cx="368935" cy="687070"/>
          </a:xfrm>
        </p:grpSpPr>
        <p:sp>
          <p:nvSpPr>
            <p:cNvPr id="77" name="object 7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78" name="object 78"/>
            <p:cNvPicPr/>
            <p:nvPr/>
          </p:nvPicPr>
          <p:blipFill>
            <a:blip r:embed="rId29" cstate="print"/>
            <a:stretch>
              <a:fillRect/>
            </a:stretch>
          </p:blipFill>
          <p:spPr>
            <a:xfrm>
              <a:off x="7296200" y="1940369"/>
              <a:ext cx="133946" cy="274040"/>
            </a:xfrm>
            <a:prstGeom prst="rect">
              <a:avLst/>
            </a:prstGeom>
          </p:spPr>
        </p:pic>
        <p:pic>
          <p:nvPicPr>
            <p:cNvPr id="79" name="object 79"/>
            <p:cNvPicPr/>
            <p:nvPr/>
          </p:nvPicPr>
          <p:blipFill>
            <a:blip r:embed="rId30" cstate="print"/>
            <a:stretch>
              <a:fillRect/>
            </a:stretch>
          </p:blipFill>
          <p:spPr>
            <a:xfrm>
              <a:off x="7294664" y="2269184"/>
              <a:ext cx="137020" cy="135483"/>
            </a:xfrm>
            <a:prstGeom prst="rect">
              <a:avLst/>
            </a:prstGeom>
          </p:spPr>
        </p:pic>
      </p:grpSp>
      <p:grpSp>
        <p:nvGrpSpPr>
          <p:cNvPr id="80" name="object 80"/>
          <p:cNvGrpSpPr/>
          <p:nvPr/>
        </p:nvGrpSpPr>
        <p:grpSpPr>
          <a:xfrm>
            <a:off x="7183539" y="3314991"/>
            <a:ext cx="368935" cy="688340"/>
            <a:chOff x="7183539" y="3314991"/>
            <a:chExt cx="368935" cy="688340"/>
          </a:xfrm>
        </p:grpSpPr>
        <p:sp>
          <p:nvSpPr>
            <p:cNvPr id="81" name="object 8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82" name="object 82"/>
            <p:cNvPicPr/>
            <p:nvPr/>
          </p:nvPicPr>
          <p:blipFill>
            <a:blip r:embed="rId31" cstate="print"/>
            <a:stretch>
              <a:fillRect/>
            </a:stretch>
          </p:blipFill>
          <p:spPr>
            <a:xfrm>
              <a:off x="7296200" y="3430689"/>
              <a:ext cx="133946" cy="272453"/>
            </a:xfrm>
            <a:prstGeom prst="rect">
              <a:avLst/>
            </a:prstGeom>
          </p:spPr>
        </p:pic>
        <p:pic>
          <p:nvPicPr>
            <p:cNvPr id="83" name="object 83"/>
            <p:cNvPicPr/>
            <p:nvPr/>
          </p:nvPicPr>
          <p:blipFill>
            <a:blip r:embed="rId32" cstate="print"/>
            <a:stretch>
              <a:fillRect/>
            </a:stretch>
          </p:blipFill>
          <p:spPr>
            <a:xfrm>
              <a:off x="7294664" y="3759492"/>
              <a:ext cx="137020" cy="135483"/>
            </a:xfrm>
            <a:prstGeom prst="rect">
              <a:avLst/>
            </a:prstGeom>
          </p:spPr>
        </p:pic>
      </p:grpSp>
      <p:grpSp>
        <p:nvGrpSpPr>
          <p:cNvPr id="84" name="object 84"/>
          <p:cNvGrpSpPr/>
          <p:nvPr/>
        </p:nvGrpSpPr>
        <p:grpSpPr>
          <a:xfrm>
            <a:off x="7183539" y="4060875"/>
            <a:ext cx="368935" cy="687070"/>
            <a:chOff x="7183539" y="4060875"/>
            <a:chExt cx="368935" cy="687070"/>
          </a:xfrm>
        </p:grpSpPr>
        <p:sp>
          <p:nvSpPr>
            <p:cNvPr id="85" name="object 8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86" name="object 86"/>
            <p:cNvPicPr/>
            <p:nvPr/>
          </p:nvPicPr>
          <p:blipFill>
            <a:blip r:embed="rId33" cstate="print"/>
            <a:stretch>
              <a:fillRect/>
            </a:stretch>
          </p:blipFill>
          <p:spPr>
            <a:xfrm>
              <a:off x="7296200" y="4175073"/>
              <a:ext cx="133946" cy="273989"/>
            </a:xfrm>
            <a:prstGeom prst="rect">
              <a:avLst/>
            </a:prstGeom>
          </p:spPr>
        </p:pic>
        <p:pic>
          <p:nvPicPr>
            <p:cNvPr id="87" name="object 87"/>
            <p:cNvPicPr/>
            <p:nvPr/>
          </p:nvPicPr>
          <p:blipFill>
            <a:blip r:embed="rId34" cstate="print"/>
            <a:stretch>
              <a:fillRect/>
            </a:stretch>
          </p:blipFill>
          <p:spPr>
            <a:xfrm>
              <a:off x="7294664" y="4503889"/>
              <a:ext cx="137020" cy="136969"/>
            </a:xfrm>
            <a:prstGeom prst="rect">
              <a:avLst/>
            </a:prstGeom>
          </p:spPr>
        </p:pic>
      </p:grpSp>
      <p:grpSp>
        <p:nvGrpSpPr>
          <p:cNvPr id="88" name="object 88"/>
          <p:cNvGrpSpPr/>
          <p:nvPr/>
        </p:nvGrpSpPr>
        <p:grpSpPr>
          <a:xfrm>
            <a:off x="7183539" y="4805260"/>
            <a:ext cx="368935" cy="688340"/>
            <a:chOff x="7183539" y="4805260"/>
            <a:chExt cx="368935" cy="688340"/>
          </a:xfrm>
        </p:grpSpPr>
        <p:sp>
          <p:nvSpPr>
            <p:cNvPr id="89" name="object 8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90" name="object 90"/>
            <p:cNvPicPr/>
            <p:nvPr/>
          </p:nvPicPr>
          <p:blipFill>
            <a:blip r:embed="rId35" cstate="print"/>
            <a:stretch>
              <a:fillRect/>
            </a:stretch>
          </p:blipFill>
          <p:spPr>
            <a:xfrm>
              <a:off x="7296200" y="4920957"/>
              <a:ext cx="133946" cy="272503"/>
            </a:xfrm>
            <a:prstGeom prst="rect">
              <a:avLst/>
            </a:prstGeom>
          </p:spPr>
        </p:pic>
        <p:pic>
          <p:nvPicPr>
            <p:cNvPr id="91" name="object 91"/>
            <p:cNvPicPr/>
            <p:nvPr/>
          </p:nvPicPr>
          <p:blipFill>
            <a:blip r:embed="rId36" cstate="print"/>
            <a:stretch>
              <a:fillRect/>
            </a:stretch>
          </p:blipFill>
          <p:spPr>
            <a:xfrm>
              <a:off x="7294664" y="5248274"/>
              <a:ext cx="137020" cy="136969"/>
            </a:xfrm>
            <a:prstGeom prst="rect">
              <a:avLst/>
            </a:prstGeom>
          </p:spPr>
        </p:pic>
      </p:grpSp>
      <p:grpSp>
        <p:nvGrpSpPr>
          <p:cNvPr id="92" name="object 92"/>
          <p:cNvGrpSpPr/>
          <p:nvPr/>
        </p:nvGrpSpPr>
        <p:grpSpPr>
          <a:xfrm>
            <a:off x="7183539" y="5549645"/>
            <a:ext cx="368935" cy="688340"/>
            <a:chOff x="7183539" y="5549645"/>
            <a:chExt cx="368935" cy="688340"/>
          </a:xfrm>
        </p:grpSpPr>
        <p:sp>
          <p:nvSpPr>
            <p:cNvPr id="93" name="object 9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94" name="object 94"/>
            <p:cNvPicPr/>
            <p:nvPr/>
          </p:nvPicPr>
          <p:blipFill>
            <a:blip r:embed="rId37" cstate="print"/>
            <a:stretch>
              <a:fillRect/>
            </a:stretch>
          </p:blipFill>
          <p:spPr>
            <a:xfrm>
              <a:off x="7296200" y="5665342"/>
              <a:ext cx="133946" cy="272503"/>
            </a:xfrm>
            <a:prstGeom prst="rect">
              <a:avLst/>
            </a:prstGeom>
          </p:spPr>
        </p:pic>
        <p:pic>
          <p:nvPicPr>
            <p:cNvPr id="95" name="object 95"/>
            <p:cNvPicPr/>
            <p:nvPr/>
          </p:nvPicPr>
          <p:blipFill>
            <a:blip r:embed="rId38" cstate="print"/>
            <a:stretch>
              <a:fillRect/>
            </a:stretch>
          </p:blipFill>
          <p:spPr>
            <a:xfrm>
              <a:off x="7294664" y="5994145"/>
              <a:ext cx="137020" cy="135483"/>
            </a:xfrm>
            <a:prstGeom prst="rect">
              <a:avLst/>
            </a:prstGeom>
          </p:spPr>
        </p:pic>
      </p:grpSp>
      <p:grpSp>
        <p:nvGrpSpPr>
          <p:cNvPr id="96" name="object 96"/>
          <p:cNvGrpSpPr/>
          <p:nvPr/>
        </p:nvGrpSpPr>
        <p:grpSpPr>
          <a:xfrm>
            <a:off x="7183539" y="6295580"/>
            <a:ext cx="368935" cy="687070"/>
            <a:chOff x="7183539" y="6295580"/>
            <a:chExt cx="368935" cy="687070"/>
          </a:xfrm>
        </p:grpSpPr>
        <p:sp>
          <p:nvSpPr>
            <p:cNvPr id="97" name="object 9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8" name="object 98"/>
            <p:cNvPicPr/>
            <p:nvPr/>
          </p:nvPicPr>
          <p:blipFill>
            <a:blip r:embed="rId39" cstate="print"/>
            <a:stretch>
              <a:fillRect/>
            </a:stretch>
          </p:blipFill>
          <p:spPr>
            <a:xfrm>
              <a:off x="7296200" y="6409727"/>
              <a:ext cx="133946" cy="274040"/>
            </a:xfrm>
            <a:prstGeom prst="rect">
              <a:avLst/>
            </a:prstGeom>
          </p:spPr>
        </p:pic>
        <p:pic>
          <p:nvPicPr>
            <p:cNvPr id="99" name="object 99"/>
            <p:cNvPicPr/>
            <p:nvPr/>
          </p:nvPicPr>
          <p:blipFill>
            <a:blip r:embed="rId40" cstate="print"/>
            <a:stretch>
              <a:fillRect/>
            </a:stretch>
          </p:blipFill>
          <p:spPr>
            <a:xfrm>
              <a:off x="7294664" y="6738543"/>
              <a:ext cx="137020" cy="137020"/>
            </a:xfrm>
            <a:prstGeom prst="rect">
              <a:avLst/>
            </a:prstGeom>
          </p:spPr>
        </p:pic>
      </p:grpSp>
      <p:grpSp>
        <p:nvGrpSpPr>
          <p:cNvPr id="100" name="object 100"/>
          <p:cNvGrpSpPr/>
          <p:nvPr/>
        </p:nvGrpSpPr>
        <p:grpSpPr>
          <a:xfrm>
            <a:off x="7183539" y="7039964"/>
            <a:ext cx="368935" cy="688340"/>
            <a:chOff x="7183539" y="7039964"/>
            <a:chExt cx="368935" cy="688340"/>
          </a:xfrm>
        </p:grpSpPr>
        <p:sp>
          <p:nvSpPr>
            <p:cNvPr id="101" name="object 10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02" name="object 102"/>
            <p:cNvPicPr/>
            <p:nvPr/>
          </p:nvPicPr>
          <p:blipFill>
            <a:blip r:embed="rId41" cstate="print"/>
            <a:stretch>
              <a:fillRect/>
            </a:stretch>
          </p:blipFill>
          <p:spPr>
            <a:xfrm>
              <a:off x="7296200" y="7155662"/>
              <a:ext cx="133946" cy="272503"/>
            </a:xfrm>
            <a:prstGeom prst="rect">
              <a:avLst/>
            </a:prstGeom>
          </p:spPr>
        </p:pic>
        <p:pic>
          <p:nvPicPr>
            <p:cNvPr id="103" name="object 103"/>
            <p:cNvPicPr/>
            <p:nvPr/>
          </p:nvPicPr>
          <p:blipFill>
            <a:blip r:embed="rId42" cstate="print"/>
            <a:stretch>
              <a:fillRect/>
            </a:stretch>
          </p:blipFill>
          <p:spPr>
            <a:xfrm>
              <a:off x="7294664" y="7482928"/>
              <a:ext cx="137020" cy="137020"/>
            </a:xfrm>
            <a:prstGeom prst="rect">
              <a:avLst/>
            </a:prstGeom>
          </p:spPr>
        </p:pic>
      </p:grpSp>
      <p:grpSp>
        <p:nvGrpSpPr>
          <p:cNvPr id="104" name="object 104"/>
          <p:cNvGrpSpPr/>
          <p:nvPr/>
        </p:nvGrpSpPr>
        <p:grpSpPr>
          <a:xfrm>
            <a:off x="7183539" y="7784350"/>
            <a:ext cx="368935" cy="688340"/>
            <a:chOff x="7183539" y="7784350"/>
            <a:chExt cx="368935" cy="688340"/>
          </a:xfrm>
        </p:grpSpPr>
        <p:sp>
          <p:nvSpPr>
            <p:cNvPr id="105" name="object 10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06" name="object 106"/>
            <p:cNvPicPr/>
            <p:nvPr/>
          </p:nvPicPr>
          <p:blipFill>
            <a:blip r:embed="rId43" cstate="print"/>
            <a:stretch>
              <a:fillRect/>
            </a:stretch>
          </p:blipFill>
          <p:spPr>
            <a:xfrm>
              <a:off x="7296200" y="7900047"/>
              <a:ext cx="133946" cy="272453"/>
            </a:xfrm>
            <a:prstGeom prst="rect">
              <a:avLst/>
            </a:prstGeom>
          </p:spPr>
        </p:pic>
        <p:pic>
          <p:nvPicPr>
            <p:cNvPr id="107" name="object 107"/>
            <p:cNvPicPr/>
            <p:nvPr/>
          </p:nvPicPr>
          <p:blipFill>
            <a:blip r:embed="rId44" cstate="print"/>
            <a:stretch>
              <a:fillRect/>
            </a:stretch>
          </p:blipFill>
          <p:spPr>
            <a:xfrm>
              <a:off x="7294664" y="8228850"/>
              <a:ext cx="137020" cy="135483"/>
            </a:xfrm>
            <a:prstGeom prst="rect">
              <a:avLst/>
            </a:prstGeom>
          </p:spPr>
        </p:pic>
      </p:grpSp>
      <p:pic>
        <p:nvPicPr>
          <p:cNvPr id="108" name="object 108"/>
          <p:cNvPicPr/>
          <p:nvPr/>
        </p:nvPicPr>
        <p:blipFill>
          <a:blip r:embed="rId45" cstate="print"/>
          <a:stretch>
            <a:fillRect/>
          </a:stretch>
        </p:blipFill>
        <p:spPr>
          <a:xfrm>
            <a:off x="7183539" y="8530233"/>
            <a:ext cx="368401" cy="688085"/>
          </a:xfrm>
          <a:prstGeom prst="rect">
            <a:avLst/>
          </a:prstGeom>
        </p:spPr>
      </p:pic>
      <p:grpSp>
        <p:nvGrpSpPr>
          <p:cNvPr id="109" name="object 109"/>
          <p:cNvGrpSpPr/>
          <p:nvPr/>
        </p:nvGrpSpPr>
        <p:grpSpPr>
          <a:xfrm>
            <a:off x="7183539" y="9274619"/>
            <a:ext cx="368935" cy="688340"/>
            <a:chOff x="7183539" y="9274619"/>
            <a:chExt cx="368935" cy="688340"/>
          </a:xfrm>
        </p:grpSpPr>
        <p:sp>
          <p:nvSpPr>
            <p:cNvPr id="110" name="object 11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11" name="object 111"/>
            <p:cNvPicPr/>
            <p:nvPr/>
          </p:nvPicPr>
          <p:blipFill>
            <a:blip r:embed="rId46" cstate="print"/>
            <a:stretch>
              <a:fillRect/>
            </a:stretch>
          </p:blipFill>
          <p:spPr>
            <a:xfrm>
              <a:off x="7323581" y="9341637"/>
              <a:ext cx="79184" cy="121742"/>
            </a:xfrm>
            <a:prstGeom prst="rect">
              <a:avLst/>
            </a:prstGeom>
          </p:spPr>
        </p:pic>
        <p:pic>
          <p:nvPicPr>
            <p:cNvPr id="112" name="object 112"/>
            <p:cNvPicPr/>
            <p:nvPr/>
          </p:nvPicPr>
          <p:blipFill>
            <a:blip r:embed="rId47" cstate="print"/>
            <a:stretch>
              <a:fillRect/>
            </a:stretch>
          </p:blipFill>
          <p:spPr>
            <a:xfrm>
              <a:off x="7296200" y="9483178"/>
              <a:ext cx="133946" cy="420141"/>
            </a:xfrm>
            <a:prstGeom prst="rect">
              <a:avLst/>
            </a:prstGeom>
          </p:spPr>
        </p:pic>
      </p:grpSp>
      <p:sp>
        <p:nvSpPr>
          <p:cNvPr id="113" name="object 113"/>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sp>
        <p:nvSpPr>
          <p:cNvPr id="115" name="テキスト ボックス 114">
            <a:extLst>
              <a:ext uri="{FF2B5EF4-FFF2-40B4-BE49-F238E27FC236}">
                <a16:creationId xmlns:a16="http://schemas.microsoft.com/office/drawing/2014/main" id="{E4967B89-697D-4B89-615C-563B6CA5CA7E}"/>
              </a:ext>
            </a:extLst>
          </p:cNvPr>
          <p:cNvSpPr txBox="1"/>
          <p:nvPr/>
        </p:nvSpPr>
        <p:spPr>
          <a:xfrm>
            <a:off x="1035050" y="4946650"/>
            <a:ext cx="5884988" cy="492443"/>
          </a:xfrm>
          <a:prstGeom prst="rect">
            <a:avLst/>
          </a:prstGeom>
          <a:noFill/>
        </p:spPr>
        <p:txBody>
          <a:bodyPr wrap="square" rtlCol="0">
            <a:spAutoFit/>
          </a:bodyPr>
          <a:lstStyle/>
          <a:p>
            <a:r>
              <a:rPr kumimoji="1" lang="ja-JP" altLang="en-US" sz="900" b="1" spc="-60">
                <a:solidFill>
                  <a:schemeClr val="tx1">
                    <a:lumMod val="50000"/>
                    <a:lumOff val="50000"/>
                  </a:schemeClr>
                </a:solidFill>
                <a:latin typeface="HG丸ｺﾞｼｯｸM-PRO" panose="020F0600000000000000" pitchFamily="50" charset="-128"/>
                <a:ea typeface="HG丸ｺﾞｼｯｸM-PRO" panose="020F0600000000000000" pitchFamily="50" charset="-128"/>
              </a:rPr>
              <a:t>出典：内閣府「平成</a:t>
            </a:r>
            <a:r>
              <a:rPr kumimoji="1" lang="en-US" altLang="ja-JP" sz="900" b="1" spc="-60">
                <a:solidFill>
                  <a:schemeClr val="tx1">
                    <a:lumMod val="50000"/>
                    <a:lumOff val="50000"/>
                  </a:schemeClr>
                </a:solidFill>
                <a:latin typeface="HG丸ｺﾞｼｯｸM-PRO" panose="020F0600000000000000" pitchFamily="50" charset="-128"/>
                <a:ea typeface="HG丸ｺﾞｼｯｸM-PRO" panose="020F0600000000000000" pitchFamily="50" charset="-128"/>
              </a:rPr>
              <a:t>30</a:t>
            </a:r>
            <a:r>
              <a:rPr kumimoji="1" lang="ja-JP" altLang="en-US" sz="900" b="1" spc="-60">
                <a:solidFill>
                  <a:schemeClr val="tx1">
                    <a:lumMod val="50000"/>
                    <a:lumOff val="50000"/>
                  </a:schemeClr>
                </a:solidFill>
                <a:latin typeface="HG丸ｺﾞｼｯｸM-PRO" panose="020F0600000000000000" pitchFamily="50" charset="-128"/>
                <a:ea typeface="HG丸ｺﾞｼｯｸM-PRO" panose="020F0600000000000000" pitchFamily="50" charset="-128"/>
              </a:rPr>
              <a:t>年版　子供・若者白書（概要版）」図表</a:t>
            </a:r>
            <a:r>
              <a:rPr kumimoji="1" lang="en-US" altLang="ja-JP" sz="900" b="1" spc="-60">
                <a:solidFill>
                  <a:schemeClr val="tx1">
                    <a:lumMod val="50000"/>
                    <a:lumOff val="50000"/>
                  </a:schemeClr>
                </a:solidFill>
                <a:latin typeface="HG丸ｺﾞｼｯｸM-PRO" panose="020F0600000000000000" pitchFamily="50" charset="-128"/>
                <a:ea typeface="HG丸ｺﾞｼｯｸM-PRO" panose="020F0600000000000000" pitchFamily="50" charset="-128"/>
              </a:rPr>
              <a:t>5</a:t>
            </a:r>
            <a:endParaRPr kumimoji="1" lang="ja-JP" altLang="en-US" sz="900" b="1" spc="-60">
              <a:solidFill>
                <a:schemeClr val="tx1">
                  <a:lumMod val="50000"/>
                  <a:lumOff val="50000"/>
                </a:schemeClr>
              </a:solidFill>
              <a:latin typeface="HG丸ｺﾞｼｯｸM-PRO" panose="020F0600000000000000" pitchFamily="50" charset="-128"/>
              <a:ea typeface="HG丸ｺﾞｼｯｸM-PRO" panose="020F0600000000000000" pitchFamily="50" charset="-128"/>
            </a:endParaRPr>
          </a:p>
          <a:p>
            <a:r>
              <a:rPr kumimoji="1" lang="en-US" altLang="ja-JP" sz="800" spc="-60">
                <a:solidFill>
                  <a:schemeClr val="tx1">
                    <a:lumMod val="50000"/>
                    <a:lumOff val="50000"/>
                  </a:schemeClr>
                </a:solidFill>
                <a:latin typeface="HG丸ｺﾞｼｯｸM-PRO" panose="020F0600000000000000" pitchFamily="50" charset="-128"/>
                <a:ea typeface="HG丸ｺﾞｼｯｸM-PRO" panose="020F0600000000000000" pitchFamily="50" charset="-128"/>
              </a:rPr>
              <a:t>https://warp.da.ndl.go.jp/info:ndljp/pid/12927443/www8.cao.go.jp/youth/whitepaper/h30gaiyou/pdf_indexg.html</a:t>
            </a:r>
          </a:p>
          <a:p>
            <a:endParaRPr kumimoji="1" lang="ja-JP" altLang="en-US" sz="900" spc="-60">
              <a:solidFill>
                <a:schemeClr val="tx1">
                  <a:lumMod val="50000"/>
                  <a:lumOff val="50000"/>
                </a:schemeClr>
              </a:solidFill>
              <a:latin typeface="HG丸ｺﾞｼｯｸM-PRO" panose="020F0600000000000000" pitchFamily="50" charset="-128"/>
              <a:ea typeface="HG丸ｺﾞｼｯｸM-PRO" panose="020F0600000000000000" pitchFamily="50" charset="-128"/>
            </a:endParaRPr>
          </a:p>
        </p:txBody>
      </p:sp>
      <p:pic>
        <p:nvPicPr>
          <p:cNvPr id="21" name="図 20">
            <a:extLst>
              <a:ext uri="{FF2B5EF4-FFF2-40B4-BE49-F238E27FC236}">
                <a16:creationId xmlns:a16="http://schemas.microsoft.com/office/drawing/2014/main" id="{1AA16C6C-167B-49B6-B327-35EAE37F5CC0}"/>
              </a:ext>
            </a:extLst>
          </p:cNvPr>
          <p:cNvPicPr>
            <a:picLocks noChangeAspect="1"/>
          </p:cNvPicPr>
          <p:nvPr/>
        </p:nvPicPr>
        <p:blipFill>
          <a:blip r:embed="rId48"/>
          <a:stretch>
            <a:fillRect/>
          </a:stretch>
        </p:blipFill>
        <p:spPr>
          <a:xfrm>
            <a:off x="1814847" y="2374037"/>
            <a:ext cx="3626301" cy="2105595"/>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49434" y="10148442"/>
            <a:ext cx="636905" cy="91440"/>
          </a:xfrm>
          <a:custGeom>
            <a:avLst/>
            <a:gdLst/>
            <a:ahLst/>
            <a:cxnLst/>
            <a:rect l="l" t="t" r="r" b="b"/>
            <a:pathLst>
              <a:path w="636904" h="91440">
                <a:moveTo>
                  <a:pt x="216141" y="45643"/>
                </a:moveTo>
                <a:lnTo>
                  <a:pt x="0" y="45643"/>
                </a:lnTo>
                <a:lnTo>
                  <a:pt x="0" y="50203"/>
                </a:lnTo>
                <a:lnTo>
                  <a:pt x="216141" y="50203"/>
                </a:lnTo>
                <a:lnTo>
                  <a:pt x="216141" y="45643"/>
                </a:lnTo>
                <a:close/>
              </a:path>
              <a:path w="636904" h="91440">
                <a:moveTo>
                  <a:pt x="292303" y="3022"/>
                </a:moveTo>
                <a:lnTo>
                  <a:pt x="289229" y="0"/>
                </a:lnTo>
                <a:lnTo>
                  <a:pt x="284657" y="0"/>
                </a:lnTo>
                <a:lnTo>
                  <a:pt x="283121" y="3022"/>
                </a:lnTo>
                <a:lnTo>
                  <a:pt x="283121" y="4559"/>
                </a:lnTo>
                <a:lnTo>
                  <a:pt x="277075" y="16713"/>
                </a:lnTo>
                <a:lnTo>
                  <a:pt x="267944" y="18249"/>
                </a:lnTo>
                <a:lnTo>
                  <a:pt x="261848" y="19748"/>
                </a:lnTo>
                <a:lnTo>
                  <a:pt x="260299" y="19748"/>
                </a:lnTo>
                <a:lnTo>
                  <a:pt x="260299" y="25844"/>
                </a:lnTo>
                <a:lnTo>
                  <a:pt x="281635" y="25844"/>
                </a:lnTo>
                <a:lnTo>
                  <a:pt x="281635" y="89789"/>
                </a:lnTo>
                <a:lnTo>
                  <a:pt x="283121" y="91325"/>
                </a:lnTo>
                <a:lnTo>
                  <a:pt x="289229" y="91325"/>
                </a:lnTo>
                <a:lnTo>
                  <a:pt x="292303" y="89789"/>
                </a:lnTo>
                <a:lnTo>
                  <a:pt x="292303" y="3022"/>
                </a:lnTo>
                <a:close/>
              </a:path>
              <a:path w="636904" h="91440">
                <a:moveTo>
                  <a:pt x="379069" y="59334"/>
                </a:moveTo>
                <a:lnTo>
                  <a:pt x="368401" y="59334"/>
                </a:lnTo>
                <a:lnTo>
                  <a:pt x="368401" y="13690"/>
                </a:lnTo>
                <a:lnTo>
                  <a:pt x="368401" y="6045"/>
                </a:lnTo>
                <a:lnTo>
                  <a:pt x="366864" y="0"/>
                </a:lnTo>
                <a:lnTo>
                  <a:pt x="359270" y="0"/>
                </a:lnTo>
                <a:lnTo>
                  <a:pt x="359270" y="15176"/>
                </a:lnTo>
                <a:lnTo>
                  <a:pt x="359270" y="59334"/>
                </a:lnTo>
                <a:lnTo>
                  <a:pt x="330352" y="59334"/>
                </a:lnTo>
                <a:lnTo>
                  <a:pt x="330352" y="56299"/>
                </a:lnTo>
                <a:lnTo>
                  <a:pt x="354711" y="15176"/>
                </a:lnTo>
                <a:lnTo>
                  <a:pt x="356196" y="13690"/>
                </a:lnTo>
                <a:lnTo>
                  <a:pt x="357733" y="13690"/>
                </a:lnTo>
                <a:lnTo>
                  <a:pt x="359270" y="15176"/>
                </a:lnTo>
                <a:lnTo>
                  <a:pt x="359270" y="0"/>
                </a:lnTo>
                <a:lnTo>
                  <a:pt x="357733" y="0"/>
                </a:lnTo>
                <a:lnTo>
                  <a:pt x="354711" y="1485"/>
                </a:lnTo>
                <a:lnTo>
                  <a:pt x="350151" y="7594"/>
                </a:lnTo>
                <a:lnTo>
                  <a:pt x="324256" y="53276"/>
                </a:lnTo>
                <a:lnTo>
                  <a:pt x="321221" y="56299"/>
                </a:lnTo>
                <a:lnTo>
                  <a:pt x="321221" y="63893"/>
                </a:lnTo>
                <a:lnTo>
                  <a:pt x="324256" y="68453"/>
                </a:lnTo>
                <a:lnTo>
                  <a:pt x="359270" y="68453"/>
                </a:lnTo>
                <a:lnTo>
                  <a:pt x="359270" y="89789"/>
                </a:lnTo>
                <a:lnTo>
                  <a:pt x="360768" y="91325"/>
                </a:lnTo>
                <a:lnTo>
                  <a:pt x="366864" y="91325"/>
                </a:lnTo>
                <a:lnTo>
                  <a:pt x="368401" y="89789"/>
                </a:lnTo>
                <a:lnTo>
                  <a:pt x="368401" y="68453"/>
                </a:lnTo>
                <a:lnTo>
                  <a:pt x="379069" y="68453"/>
                </a:lnTo>
                <a:lnTo>
                  <a:pt x="379069" y="59334"/>
                </a:lnTo>
                <a:close/>
              </a:path>
              <a:path w="636904" h="91440">
                <a:moveTo>
                  <a:pt x="636295" y="45643"/>
                </a:moveTo>
                <a:lnTo>
                  <a:pt x="418604" y="45643"/>
                </a:lnTo>
                <a:lnTo>
                  <a:pt x="418604" y="50203"/>
                </a:lnTo>
                <a:lnTo>
                  <a:pt x="636295" y="50203"/>
                </a:lnTo>
                <a:lnTo>
                  <a:pt x="636295" y="45643"/>
                </a:lnTo>
                <a:close/>
              </a:path>
            </a:pathLst>
          </a:custGeom>
          <a:solidFill>
            <a:srgbClr val="4D4D4F"/>
          </a:solidFill>
        </p:spPr>
        <p:txBody>
          <a:bodyPr wrap="square" lIns="0" tIns="0" rIns="0" bIns="0" rtlCol="0"/>
          <a:lstStyle/>
          <a:p>
            <a:endParaRPr/>
          </a:p>
        </p:txBody>
      </p:sp>
      <p:grpSp>
        <p:nvGrpSpPr>
          <p:cNvPr id="3" name="object 3"/>
          <p:cNvGrpSpPr/>
          <p:nvPr/>
        </p:nvGrpSpPr>
        <p:grpSpPr>
          <a:xfrm>
            <a:off x="709358" y="1078229"/>
            <a:ext cx="6116955" cy="4319270"/>
            <a:chOff x="709358" y="1078229"/>
            <a:chExt cx="6116955" cy="4319270"/>
          </a:xfrm>
        </p:grpSpPr>
        <p:sp>
          <p:nvSpPr>
            <p:cNvPr id="4" name="object 4"/>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5" name="object 5"/>
            <p:cNvPicPr/>
            <p:nvPr/>
          </p:nvPicPr>
          <p:blipFill>
            <a:blip r:embed="rId2" cstate="print"/>
            <a:stretch>
              <a:fillRect/>
            </a:stretch>
          </p:blipFill>
          <p:spPr>
            <a:xfrm>
              <a:off x="890536" y="1229474"/>
              <a:ext cx="5752604" cy="534339"/>
            </a:xfrm>
            <a:prstGeom prst="rect">
              <a:avLst/>
            </a:prstGeom>
          </p:spPr>
        </p:pic>
        <p:sp>
          <p:nvSpPr>
            <p:cNvPr id="6" name="object 6"/>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7" name="object 7"/>
            <p:cNvPicPr/>
            <p:nvPr/>
          </p:nvPicPr>
          <p:blipFill>
            <a:blip r:embed="rId3" cstate="print"/>
            <a:stretch>
              <a:fillRect/>
            </a:stretch>
          </p:blipFill>
          <p:spPr>
            <a:xfrm>
              <a:off x="5696292" y="1235570"/>
              <a:ext cx="71539" cy="101993"/>
            </a:xfrm>
            <a:prstGeom prst="rect">
              <a:avLst/>
            </a:prstGeom>
          </p:spPr>
        </p:pic>
        <p:pic>
          <p:nvPicPr>
            <p:cNvPr id="8" name="object 8"/>
            <p:cNvPicPr/>
            <p:nvPr/>
          </p:nvPicPr>
          <p:blipFill>
            <a:blip r:embed="rId4" cstate="print"/>
            <a:stretch>
              <a:fillRect/>
            </a:stretch>
          </p:blipFill>
          <p:spPr>
            <a:xfrm>
              <a:off x="5787631" y="1232547"/>
              <a:ext cx="357733" cy="105016"/>
            </a:xfrm>
            <a:prstGeom prst="rect">
              <a:avLst/>
            </a:prstGeom>
          </p:spPr>
        </p:pic>
        <p:pic>
          <p:nvPicPr>
            <p:cNvPr id="9" name="object 9"/>
            <p:cNvPicPr/>
            <p:nvPr/>
          </p:nvPicPr>
          <p:blipFill>
            <a:blip r:embed="rId5" cstate="print"/>
            <a:stretch>
              <a:fillRect/>
            </a:stretch>
          </p:blipFill>
          <p:spPr>
            <a:xfrm>
              <a:off x="1073200" y="1946477"/>
              <a:ext cx="2723311" cy="593674"/>
            </a:xfrm>
            <a:prstGeom prst="rect">
              <a:avLst/>
            </a:prstGeom>
          </p:spPr>
        </p:pic>
        <p:pic>
          <p:nvPicPr>
            <p:cNvPr id="10" name="object 10"/>
            <p:cNvPicPr/>
            <p:nvPr/>
          </p:nvPicPr>
          <p:blipFill>
            <a:blip r:embed="rId6" cstate="print"/>
            <a:stretch>
              <a:fillRect/>
            </a:stretch>
          </p:blipFill>
          <p:spPr>
            <a:xfrm>
              <a:off x="1074737" y="2814142"/>
              <a:ext cx="1770354" cy="1019924"/>
            </a:xfrm>
            <a:prstGeom prst="rect">
              <a:avLst/>
            </a:prstGeom>
          </p:spPr>
        </p:pic>
        <p:pic>
          <p:nvPicPr>
            <p:cNvPr id="11" name="object 11"/>
            <p:cNvPicPr/>
            <p:nvPr/>
          </p:nvPicPr>
          <p:blipFill>
            <a:blip r:embed="rId7" cstate="print"/>
            <a:stretch>
              <a:fillRect/>
            </a:stretch>
          </p:blipFill>
          <p:spPr>
            <a:xfrm>
              <a:off x="1077760" y="4105020"/>
              <a:ext cx="1857184" cy="592188"/>
            </a:xfrm>
            <a:prstGeom prst="rect">
              <a:avLst/>
            </a:prstGeom>
          </p:spPr>
        </p:pic>
        <p:pic>
          <p:nvPicPr>
            <p:cNvPr id="12" name="object 12"/>
            <p:cNvPicPr/>
            <p:nvPr/>
          </p:nvPicPr>
          <p:blipFill>
            <a:blip r:embed="rId8" cstate="print"/>
            <a:stretch>
              <a:fillRect/>
            </a:stretch>
          </p:blipFill>
          <p:spPr>
            <a:xfrm>
              <a:off x="1077760" y="4966639"/>
              <a:ext cx="1426375" cy="162864"/>
            </a:xfrm>
            <a:prstGeom prst="rect">
              <a:avLst/>
            </a:prstGeom>
          </p:spPr>
        </p:pic>
        <p:pic>
          <p:nvPicPr>
            <p:cNvPr id="13" name="object 13"/>
            <p:cNvPicPr/>
            <p:nvPr/>
          </p:nvPicPr>
          <p:blipFill>
            <a:blip r:embed="rId9" cstate="print"/>
            <a:stretch>
              <a:fillRect/>
            </a:stretch>
          </p:blipFill>
          <p:spPr>
            <a:xfrm>
              <a:off x="4448022" y="1948014"/>
              <a:ext cx="2184450" cy="1021397"/>
            </a:xfrm>
            <a:prstGeom prst="rect">
              <a:avLst/>
            </a:prstGeom>
          </p:spPr>
        </p:pic>
        <p:pic>
          <p:nvPicPr>
            <p:cNvPr id="14" name="object 14"/>
            <p:cNvPicPr/>
            <p:nvPr/>
          </p:nvPicPr>
          <p:blipFill>
            <a:blip r:embed="rId10" cstate="print"/>
            <a:stretch>
              <a:fillRect/>
            </a:stretch>
          </p:blipFill>
          <p:spPr>
            <a:xfrm>
              <a:off x="4598733" y="3241928"/>
              <a:ext cx="2035276" cy="592137"/>
            </a:xfrm>
            <a:prstGeom prst="rect">
              <a:avLst/>
            </a:prstGeom>
          </p:spPr>
        </p:pic>
        <p:pic>
          <p:nvPicPr>
            <p:cNvPr id="15" name="object 15"/>
            <p:cNvPicPr/>
            <p:nvPr/>
          </p:nvPicPr>
          <p:blipFill>
            <a:blip r:embed="rId11" cstate="print"/>
            <a:stretch>
              <a:fillRect/>
            </a:stretch>
          </p:blipFill>
          <p:spPr>
            <a:xfrm>
              <a:off x="4598733" y="4103534"/>
              <a:ext cx="2041385" cy="593674"/>
            </a:xfrm>
            <a:prstGeom prst="rect">
              <a:avLst/>
            </a:prstGeom>
          </p:spPr>
        </p:pic>
        <p:pic>
          <p:nvPicPr>
            <p:cNvPr id="16" name="object 16"/>
            <p:cNvPicPr/>
            <p:nvPr/>
          </p:nvPicPr>
          <p:blipFill>
            <a:blip r:embed="rId12" cstate="print"/>
            <a:stretch>
              <a:fillRect/>
            </a:stretch>
          </p:blipFill>
          <p:spPr>
            <a:xfrm>
              <a:off x="5200052" y="4966639"/>
              <a:ext cx="1426375" cy="162864"/>
            </a:xfrm>
            <a:prstGeom prst="rect">
              <a:avLst/>
            </a:prstGeom>
          </p:spPr>
        </p:pic>
        <p:pic>
          <p:nvPicPr>
            <p:cNvPr id="17" name="object 17"/>
            <p:cNvPicPr/>
            <p:nvPr/>
          </p:nvPicPr>
          <p:blipFill rotWithShape="1">
            <a:blip r:embed="rId13" cstate="print"/>
            <a:srcRect t="1685"/>
            <a:stretch/>
          </p:blipFill>
          <p:spPr>
            <a:xfrm>
              <a:off x="2806700" y="2596057"/>
              <a:ext cx="1816100" cy="1789061"/>
            </a:xfrm>
            <a:prstGeom prst="rect">
              <a:avLst/>
            </a:prstGeom>
          </p:spPr>
        </p:pic>
        <p:sp>
          <p:nvSpPr>
            <p:cNvPr id="18" name="object 18"/>
            <p:cNvSpPr/>
            <p:nvPr/>
          </p:nvSpPr>
          <p:spPr>
            <a:xfrm>
              <a:off x="2806700" y="3774731"/>
              <a:ext cx="38100" cy="48260"/>
            </a:xfrm>
            <a:custGeom>
              <a:avLst/>
              <a:gdLst/>
              <a:ahLst/>
              <a:cxnLst/>
              <a:rect l="l" t="t" r="r" b="b"/>
              <a:pathLst>
                <a:path w="38100" h="48260">
                  <a:moveTo>
                    <a:pt x="1879" y="38049"/>
                  </a:moveTo>
                  <a:lnTo>
                    <a:pt x="0" y="38049"/>
                  </a:lnTo>
                  <a:lnTo>
                    <a:pt x="0" y="47967"/>
                  </a:lnTo>
                  <a:lnTo>
                    <a:pt x="26968" y="47967"/>
                  </a:lnTo>
                  <a:lnTo>
                    <a:pt x="27736" y="47180"/>
                  </a:lnTo>
                  <a:lnTo>
                    <a:pt x="30810" y="45631"/>
                  </a:lnTo>
                  <a:lnTo>
                    <a:pt x="32296" y="42608"/>
                  </a:lnTo>
                  <a:lnTo>
                    <a:pt x="4914" y="42608"/>
                  </a:lnTo>
                  <a:lnTo>
                    <a:pt x="4914" y="41071"/>
                  </a:lnTo>
                  <a:lnTo>
                    <a:pt x="1879" y="38049"/>
                  </a:lnTo>
                  <a:close/>
                </a:path>
                <a:path w="38100" h="48260">
                  <a:moveTo>
                    <a:pt x="33832" y="10617"/>
                  </a:moveTo>
                  <a:lnTo>
                    <a:pt x="18605" y="10617"/>
                  </a:lnTo>
                  <a:lnTo>
                    <a:pt x="21678" y="12153"/>
                  </a:lnTo>
                  <a:lnTo>
                    <a:pt x="26238" y="16713"/>
                  </a:lnTo>
                  <a:lnTo>
                    <a:pt x="26238" y="19786"/>
                  </a:lnTo>
                  <a:lnTo>
                    <a:pt x="27736" y="19786"/>
                  </a:lnTo>
                  <a:lnTo>
                    <a:pt x="26238" y="33477"/>
                  </a:lnTo>
                  <a:lnTo>
                    <a:pt x="24701" y="34975"/>
                  </a:lnTo>
                  <a:lnTo>
                    <a:pt x="23164" y="38049"/>
                  </a:lnTo>
                  <a:lnTo>
                    <a:pt x="20142" y="39535"/>
                  </a:lnTo>
                  <a:lnTo>
                    <a:pt x="18605" y="41071"/>
                  </a:lnTo>
                  <a:lnTo>
                    <a:pt x="4914" y="42608"/>
                  </a:lnTo>
                  <a:lnTo>
                    <a:pt x="32296" y="42608"/>
                  </a:lnTo>
                  <a:lnTo>
                    <a:pt x="33832" y="41071"/>
                  </a:lnTo>
                  <a:lnTo>
                    <a:pt x="36855" y="34975"/>
                  </a:lnTo>
                  <a:lnTo>
                    <a:pt x="38100" y="21429"/>
                  </a:lnTo>
                  <a:lnTo>
                    <a:pt x="38100" y="18249"/>
                  </a:lnTo>
                  <a:lnTo>
                    <a:pt x="36855" y="18249"/>
                  </a:lnTo>
                  <a:lnTo>
                    <a:pt x="36855" y="15227"/>
                  </a:lnTo>
                  <a:lnTo>
                    <a:pt x="35369" y="15227"/>
                  </a:lnTo>
                  <a:lnTo>
                    <a:pt x="35369" y="12153"/>
                  </a:lnTo>
                  <a:lnTo>
                    <a:pt x="33832" y="10617"/>
                  </a:lnTo>
                  <a:close/>
                </a:path>
                <a:path w="38100" h="48260">
                  <a:moveTo>
                    <a:pt x="18605" y="0"/>
                  </a:moveTo>
                  <a:lnTo>
                    <a:pt x="3378" y="0"/>
                  </a:lnTo>
                  <a:lnTo>
                    <a:pt x="0" y="1097"/>
                  </a:lnTo>
                  <a:lnTo>
                    <a:pt x="0" y="14630"/>
                  </a:lnTo>
                  <a:lnTo>
                    <a:pt x="1879" y="13690"/>
                  </a:lnTo>
                  <a:lnTo>
                    <a:pt x="4914" y="10617"/>
                  </a:lnTo>
                  <a:lnTo>
                    <a:pt x="32296" y="10617"/>
                  </a:lnTo>
                  <a:lnTo>
                    <a:pt x="32296" y="7581"/>
                  </a:lnTo>
                  <a:lnTo>
                    <a:pt x="30810" y="6045"/>
                  </a:lnTo>
                  <a:lnTo>
                    <a:pt x="27736" y="4559"/>
                  </a:lnTo>
                  <a:lnTo>
                    <a:pt x="26238" y="3022"/>
                  </a:lnTo>
                  <a:lnTo>
                    <a:pt x="23164" y="1485"/>
                  </a:lnTo>
                  <a:lnTo>
                    <a:pt x="18605" y="0"/>
                  </a:lnTo>
                  <a:close/>
                </a:path>
              </a:pathLst>
            </a:custGeom>
            <a:solidFill>
              <a:srgbClr val="464A4D"/>
            </a:solidFill>
          </p:spPr>
          <p:txBody>
            <a:bodyPr wrap="square" lIns="0" tIns="0" rIns="0" bIns="0" rtlCol="0"/>
            <a:lstStyle/>
            <a:p>
              <a:endParaRPr/>
            </a:p>
          </p:txBody>
        </p:sp>
        <p:sp>
          <p:nvSpPr>
            <p:cNvPr id="19" name="object 19"/>
            <p:cNvSpPr/>
            <p:nvPr/>
          </p:nvSpPr>
          <p:spPr>
            <a:xfrm>
              <a:off x="2806700" y="4328820"/>
              <a:ext cx="123825" cy="56515"/>
            </a:xfrm>
            <a:custGeom>
              <a:avLst/>
              <a:gdLst/>
              <a:ahLst/>
              <a:cxnLst/>
              <a:rect l="l" t="t" r="r" b="b"/>
              <a:pathLst>
                <a:path w="123825" h="56514">
                  <a:moveTo>
                    <a:pt x="6451" y="0"/>
                  </a:moveTo>
                  <a:lnTo>
                    <a:pt x="4914" y="0"/>
                  </a:lnTo>
                  <a:lnTo>
                    <a:pt x="342" y="1536"/>
                  </a:lnTo>
                  <a:lnTo>
                    <a:pt x="0" y="1868"/>
                  </a:lnTo>
                  <a:lnTo>
                    <a:pt x="0" y="56299"/>
                  </a:lnTo>
                  <a:lnTo>
                    <a:pt x="7937" y="56299"/>
                  </a:lnTo>
                  <a:lnTo>
                    <a:pt x="7937" y="41071"/>
                  </a:lnTo>
                  <a:lnTo>
                    <a:pt x="9474" y="25895"/>
                  </a:lnTo>
                  <a:lnTo>
                    <a:pt x="11010" y="16764"/>
                  </a:lnTo>
                  <a:lnTo>
                    <a:pt x="12547" y="4559"/>
                  </a:lnTo>
                  <a:lnTo>
                    <a:pt x="9474" y="1536"/>
                  </a:lnTo>
                  <a:lnTo>
                    <a:pt x="6451" y="0"/>
                  </a:lnTo>
                  <a:close/>
                </a:path>
                <a:path w="123825" h="56514">
                  <a:moveTo>
                    <a:pt x="103886" y="13690"/>
                  </a:moveTo>
                  <a:lnTo>
                    <a:pt x="99313" y="13690"/>
                  </a:lnTo>
                  <a:lnTo>
                    <a:pt x="41478" y="15227"/>
                  </a:lnTo>
                  <a:lnTo>
                    <a:pt x="38392" y="18249"/>
                  </a:lnTo>
                  <a:lnTo>
                    <a:pt x="36855" y="22809"/>
                  </a:lnTo>
                  <a:lnTo>
                    <a:pt x="38392" y="24358"/>
                  </a:lnTo>
                  <a:lnTo>
                    <a:pt x="38392" y="28917"/>
                  </a:lnTo>
                  <a:lnTo>
                    <a:pt x="39941" y="28917"/>
                  </a:lnTo>
                  <a:lnTo>
                    <a:pt x="87109" y="30454"/>
                  </a:lnTo>
                  <a:lnTo>
                    <a:pt x="87109" y="28917"/>
                  </a:lnTo>
                  <a:lnTo>
                    <a:pt x="122135" y="27381"/>
                  </a:lnTo>
                  <a:lnTo>
                    <a:pt x="123672" y="16764"/>
                  </a:lnTo>
                  <a:lnTo>
                    <a:pt x="120599" y="15227"/>
                  </a:lnTo>
                  <a:lnTo>
                    <a:pt x="103886" y="13690"/>
                  </a:lnTo>
                  <a:close/>
                </a:path>
              </a:pathLst>
            </a:custGeom>
            <a:solidFill>
              <a:srgbClr val="474A4C"/>
            </a:solidFill>
          </p:spPr>
          <p:txBody>
            <a:bodyPr wrap="square" lIns="0" tIns="0" rIns="0" bIns="0" rtlCol="0"/>
            <a:lstStyle/>
            <a:p>
              <a:endParaRPr/>
            </a:p>
          </p:txBody>
        </p:sp>
        <p:sp>
          <p:nvSpPr>
            <p:cNvPr id="20" name="object 20"/>
            <p:cNvSpPr/>
            <p:nvPr/>
          </p:nvSpPr>
          <p:spPr>
            <a:xfrm>
              <a:off x="4598746" y="2679699"/>
              <a:ext cx="24130" cy="1511935"/>
            </a:xfrm>
            <a:custGeom>
              <a:avLst/>
              <a:gdLst/>
              <a:ahLst/>
              <a:cxnLst/>
              <a:rect l="l" t="t" r="r" b="b"/>
              <a:pathLst>
                <a:path w="24129" h="1511935">
                  <a:moveTo>
                    <a:pt x="24053" y="1499946"/>
                  </a:moveTo>
                  <a:lnTo>
                    <a:pt x="13690" y="1499946"/>
                  </a:lnTo>
                  <a:lnTo>
                    <a:pt x="9118" y="1501482"/>
                  </a:lnTo>
                  <a:lnTo>
                    <a:pt x="7632" y="1502968"/>
                  </a:lnTo>
                  <a:lnTo>
                    <a:pt x="6096" y="1507528"/>
                  </a:lnTo>
                  <a:lnTo>
                    <a:pt x="7632" y="1509064"/>
                  </a:lnTo>
                  <a:lnTo>
                    <a:pt x="7632" y="1511312"/>
                  </a:lnTo>
                  <a:lnTo>
                    <a:pt x="24053" y="1511312"/>
                  </a:lnTo>
                  <a:lnTo>
                    <a:pt x="24053" y="1499946"/>
                  </a:lnTo>
                  <a:close/>
                </a:path>
                <a:path w="24129" h="1511935">
                  <a:moveTo>
                    <a:pt x="24053" y="1457337"/>
                  </a:moveTo>
                  <a:lnTo>
                    <a:pt x="18249" y="1457337"/>
                  </a:lnTo>
                  <a:lnTo>
                    <a:pt x="13690" y="1458823"/>
                  </a:lnTo>
                  <a:lnTo>
                    <a:pt x="12192" y="1460347"/>
                  </a:lnTo>
                  <a:lnTo>
                    <a:pt x="10655" y="1463382"/>
                  </a:lnTo>
                  <a:lnTo>
                    <a:pt x="12192" y="1464932"/>
                  </a:lnTo>
                  <a:lnTo>
                    <a:pt x="12192" y="1467954"/>
                  </a:lnTo>
                  <a:lnTo>
                    <a:pt x="13690" y="1467954"/>
                  </a:lnTo>
                  <a:lnTo>
                    <a:pt x="13690" y="1471015"/>
                  </a:lnTo>
                  <a:lnTo>
                    <a:pt x="24053" y="1471015"/>
                  </a:lnTo>
                  <a:lnTo>
                    <a:pt x="24053" y="1457337"/>
                  </a:lnTo>
                  <a:close/>
                </a:path>
                <a:path w="24129" h="1511935">
                  <a:moveTo>
                    <a:pt x="24053" y="645020"/>
                  </a:moveTo>
                  <a:lnTo>
                    <a:pt x="22860" y="647458"/>
                  </a:lnTo>
                  <a:lnTo>
                    <a:pt x="19786" y="653554"/>
                  </a:lnTo>
                  <a:lnTo>
                    <a:pt x="18249" y="655091"/>
                  </a:lnTo>
                  <a:lnTo>
                    <a:pt x="16764" y="658126"/>
                  </a:lnTo>
                  <a:lnTo>
                    <a:pt x="13690" y="661162"/>
                  </a:lnTo>
                  <a:lnTo>
                    <a:pt x="12192" y="664235"/>
                  </a:lnTo>
                  <a:lnTo>
                    <a:pt x="3073" y="673354"/>
                  </a:lnTo>
                  <a:lnTo>
                    <a:pt x="0" y="679424"/>
                  </a:lnTo>
                  <a:lnTo>
                    <a:pt x="1536" y="680948"/>
                  </a:lnTo>
                  <a:lnTo>
                    <a:pt x="1536" y="684022"/>
                  </a:lnTo>
                  <a:lnTo>
                    <a:pt x="3073" y="684022"/>
                  </a:lnTo>
                  <a:lnTo>
                    <a:pt x="4559" y="685507"/>
                  </a:lnTo>
                  <a:lnTo>
                    <a:pt x="6007" y="685800"/>
                  </a:lnTo>
                  <a:lnTo>
                    <a:pt x="12192" y="685800"/>
                  </a:lnTo>
                  <a:lnTo>
                    <a:pt x="12192" y="685507"/>
                  </a:lnTo>
                  <a:lnTo>
                    <a:pt x="19786" y="677926"/>
                  </a:lnTo>
                  <a:lnTo>
                    <a:pt x="21323" y="674890"/>
                  </a:lnTo>
                  <a:lnTo>
                    <a:pt x="22860" y="673354"/>
                  </a:lnTo>
                  <a:lnTo>
                    <a:pt x="24053" y="670915"/>
                  </a:lnTo>
                  <a:lnTo>
                    <a:pt x="24053" y="645020"/>
                  </a:lnTo>
                  <a:close/>
                </a:path>
                <a:path w="24129" h="1511935">
                  <a:moveTo>
                    <a:pt x="24053" y="607860"/>
                  </a:moveTo>
                  <a:lnTo>
                    <a:pt x="9118" y="607860"/>
                  </a:lnTo>
                  <a:lnTo>
                    <a:pt x="4559" y="609409"/>
                  </a:lnTo>
                  <a:lnTo>
                    <a:pt x="3073" y="610946"/>
                  </a:lnTo>
                  <a:lnTo>
                    <a:pt x="1536" y="613968"/>
                  </a:lnTo>
                  <a:lnTo>
                    <a:pt x="3073" y="615518"/>
                  </a:lnTo>
                  <a:lnTo>
                    <a:pt x="3073" y="620064"/>
                  </a:lnTo>
                  <a:lnTo>
                    <a:pt x="4559" y="620064"/>
                  </a:lnTo>
                  <a:lnTo>
                    <a:pt x="24053" y="621474"/>
                  </a:lnTo>
                  <a:lnTo>
                    <a:pt x="24053" y="607860"/>
                  </a:lnTo>
                  <a:close/>
                </a:path>
                <a:path w="24129" h="1511935">
                  <a:moveTo>
                    <a:pt x="24053" y="574382"/>
                  </a:moveTo>
                  <a:lnTo>
                    <a:pt x="9118" y="574382"/>
                  </a:lnTo>
                  <a:lnTo>
                    <a:pt x="6096" y="575932"/>
                  </a:lnTo>
                  <a:lnTo>
                    <a:pt x="4559" y="577456"/>
                  </a:lnTo>
                  <a:lnTo>
                    <a:pt x="3073" y="580478"/>
                  </a:lnTo>
                  <a:lnTo>
                    <a:pt x="4559" y="582015"/>
                  </a:lnTo>
                  <a:lnTo>
                    <a:pt x="4559" y="585038"/>
                  </a:lnTo>
                  <a:lnTo>
                    <a:pt x="6096" y="585038"/>
                  </a:lnTo>
                  <a:lnTo>
                    <a:pt x="24053" y="586447"/>
                  </a:lnTo>
                  <a:lnTo>
                    <a:pt x="24053" y="574382"/>
                  </a:lnTo>
                  <a:close/>
                </a:path>
                <a:path w="24129" h="1511935">
                  <a:moveTo>
                    <a:pt x="24053" y="0"/>
                  </a:moveTo>
                  <a:lnTo>
                    <a:pt x="23329" y="0"/>
                  </a:lnTo>
                  <a:lnTo>
                    <a:pt x="22860" y="495"/>
                  </a:lnTo>
                  <a:lnTo>
                    <a:pt x="21323" y="3581"/>
                  </a:lnTo>
                  <a:lnTo>
                    <a:pt x="19786" y="5067"/>
                  </a:lnTo>
                  <a:lnTo>
                    <a:pt x="18249" y="8140"/>
                  </a:lnTo>
                  <a:lnTo>
                    <a:pt x="16764" y="9639"/>
                  </a:lnTo>
                  <a:lnTo>
                    <a:pt x="15227" y="12700"/>
                  </a:lnTo>
                  <a:lnTo>
                    <a:pt x="13690" y="17272"/>
                  </a:lnTo>
                  <a:lnTo>
                    <a:pt x="12192" y="27927"/>
                  </a:lnTo>
                  <a:lnTo>
                    <a:pt x="13690" y="29425"/>
                  </a:lnTo>
                  <a:lnTo>
                    <a:pt x="13690" y="38544"/>
                  </a:lnTo>
                  <a:lnTo>
                    <a:pt x="15227" y="38544"/>
                  </a:lnTo>
                  <a:lnTo>
                    <a:pt x="15227" y="41617"/>
                  </a:lnTo>
                  <a:lnTo>
                    <a:pt x="16764" y="41617"/>
                  </a:lnTo>
                  <a:lnTo>
                    <a:pt x="16764" y="44653"/>
                  </a:lnTo>
                  <a:lnTo>
                    <a:pt x="18249" y="44653"/>
                  </a:lnTo>
                  <a:lnTo>
                    <a:pt x="18249" y="47688"/>
                  </a:lnTo>
                  <a:lnTo>
                    <a:pt x="19786" y="47688"/>
                  </a:lnTo>
                  <a:lnTo>
                    <a:pt x="22910" y="50800"/>
                  </a:lnTo>
                  <a:lnTo>
                    <a:pt x="24053" y="50800"/>
                  </a:lnTo>
                  <a:lnTo>
                    <a:pt x="24053" y="0"/>
                  </a:lnTo>
                  <a:close/>
                </a:path>
              </a:pathLst>
            </a:custGeom>
            <a:solidFill>
              <a:srgbClr val="464A4D"/>
            </a:solidFill>
          </p:spPr>
          <p:txBody>
            <a:bodyPr wrap="square" lIns="0" tIns="0" rIns="0" bIns="0" rtlCol="0"/>
            <a:lstStyle/>
            <a:p>
              <a:endParaRPr/>
            </a:p>
          </p:txBody>
        </p:sp>
      </p:grpSp>
      <p:grpSp>
        <p:nvGrpSpPr>
          <p:cNvPr id="21" name="object 21"/>
          <p:cNvGrpSpPr/>
          <p:nvPr/>
        </p:nvGrpSpPr>
        <p:grpSpPr>
          <a:xfrm>
            <a:off x="709358" y="5645149"/>
            <a:ext cx="6116955" cy="4319270"/>
            <a:chOff x="709358" y="5645149"/>
            <a:chExt cx="6116955" cy="4319270"/>
          </a:xfrm>
        </p:grpSpPr>
        <p:sp>
          <p:nvSpPr>
            <p:cNvPr id="22" name="object 22"/>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23" name="object 23"/>
            <p:cNvPicPr/>
            <p:nvPr/>
          </p:nvPicPr>
          <p:blipFill>
            <a:blip r:embed="rId14" cstate="print"/>
            <a:stretch>
              <a:fillRect/>
            </a:stretch>
          </p:blipFill>
          <p:spPr>
            <a:xfrm>
              <a:off x="890536" y="5796254"/>
              <a:ext cx="5752604" cy="534352"/>
            </a:xfrm>
            <a:prstGeom prst="rect">
              <a:avLst/>
            </a:prstGeom>
          </p:spPr>
        </p:pic>
        <p:sp>
          <p:nvSpPr>
            <p:cNvPr id="24" name="object 24"/>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25" name="object 25"/>
            <p:cNvPicPr/>
            <p:nvPr/>
          </p:nvPicPr>
          <p:blipFill>
            <a:blip r:embed="rId15" cstate="print"/>
            <a:stretch>
              <a:fillRect/>
            </a:stretch>
          </p:blipFill>
          <p:spPr>
            <a:xfrm>
              <a:off x="5696292" y="5802362"/>
              <a:ext cx="71539" cy="101993"/>
            </a:xfrm>
            <a:prstGeom prst="rect">
              <a:avLst/>
            </a:prstGeom>
          </p:spPr>
        </p:pic>
        <p:pic>
          <p:nvPicPr>
            <p:cNvPr id="26" name="object 26"/>
            <p:cNvPicPr/>
            <p:nvPr/>
          </p:nvPicPr>
          <p:blipFill>
            <a:blip r:embed="rId16" cstate="print"/>
            <a:stretch>
              <a:fillRect/>
            </a:stretch>
          </p:blipFill>
          <p:spPr>
            <a:xfrm>
              <a:off x="5787631" y="5799340"/>
              <a:ext cx="357733" cy="105016"/>
            </a:xfrm>
            <a:prstGeom prst="rect">
              <a:avLst/>
            </a:prstGeom>
          </p:spPr>
        </p:pic>
        <p:pic>
          <p:nvPicPr>
            <p:cNvPr id="27" name="object 27"/>
            <p:cNvPicPr/>
            <p:nvPr/>
          </p:nvPicPr>
          <p:blipFill>
            <a:blip r:embed="rId17" cstate="print"/>
            <a:stretch>
              <a:fillRect/>
            </a:stretch>
          </p:blipFill>
          <p:spPr>
            <a:xfrm>
              <a:off x="2826842" y="6548284"/>
              <a:ext cx="3808704" cy="712393"/>
            </a:xfrm>
            <a:prstGeom prst="rect">
              <a:avLst/>
            </a:prstGeom>
          </p:spPr>
        </p:pic>
        <p:pic>
          <p:nvPicPr>
            <p:cNvPr id="28" name="object 28"/>
            <p:cNvPicPr/>
            <p:nvPr/>
          </p:nvPicPr>
          <p:blipFill>
            <a:blip r:embed="rId18" cstate="print"/>
            <a:stretch>
              <a:fillRect/>
            </a:stretch>
          </p:blipFill>
          <p:spPr>
            <a:xfrm>
              <a:off x="3078081" y="7495133"/>
              <a:ext cx="3557465" cy="709358"/>
            </a:xfrm>
            <a:prstGeom prst="rect">
              <a:avLst/>
            </a:prstGeom>
          </p:spPr>
        </p:pic>
        <p:sp>
          <p:nvSpPr>
            <p:cNvPr id="29" name="object 29"/>
            <p:cNvSpPr/>
            <p:nvPr/>
          </p:nvSpPr>
          <p:spPr>
            <a:xfrm>
              <a:off x="5178717" y="8496743"/>
              <a:ext cx="485775" cy="27940"/>
            </a:xfrm>
            <a:custGeom>
              <a:avLst/>
              <a:gdLst/>
              <a:ahLst/>
              <a:cxnLst/>
              <a:rect l="l" t="t" r="r" b="b"/>
              <a:pathLst>
                <a:path w="485775" h="27940">
                  <a:moveTo>
                    <a:pt x="27444" y="6108"/>
                  </a:moveTo>
                  <a:lnTo>
                    <a:pt x="21336" y="0"/>
                  </a:lnTo>
                  <a:lnTo>
                    <a:pt x="6108" y="0"/>
                  </a:lnTo>
                  <a:lnTo>
                    <a:pt x="0" y="6108"/>
                  </a:lnTo>
                  <a:lnTo>
                    <a:pt x="0" y="21336"/>
                  </a:lnTo>
                  <a:lnTo>
                    <a:pt x="6108" y="27432"/>
                  </a:lnTo>
                  <a:lnTo>
                    <a:pt x="21336" y="27432"/>
                  </a:lnTo>
                  <a:lnTo>
                    <a:pt x="27444" y="21336"/>
                  </a:lnTo>
                  <a:lnTo>
                    <a:pt x="27444" y="6108"/>
                  </a:lnTo>
                  <a:close/>
                </a:path>
                <a:path w="485775" h="27940">
                  <a:moveTo>
                    <a:pt x="485635" y="6108"/>
                  </a:moveTo>
                  <a:lnTo>
                    <a:pt x="479526" y="0"/>
                  </a:lnTo>
                  <a:lnTo>
                    <a:pt x="464299" y="0"/>
                  </a:lnTo>
                  <a:lnTo>
                    <a:pt x="458203" y="6108"/>
                  </a:lnTo>
                  <a:lnTo>
                    <a:pt x="458203" y="21336"/>
                  </a:lnTo>
                  <a:lnTo>
                    <a:pt x="464299" y="27432"/>
                  </a:lnTo>
                  <a:lnTo>
                    <a:pt x="479526" y="27432"/>
                  </a:lnTo>
                  <a:lnTo>
                    <a:pt x="485635" y="21336"/>
                  </a:lnTo>
                  <a:lnTo>
                    <a:pt x="485635" y="6108"/>
                  </a:lnTo>
                  <a:close/>
                </a:path>
              </a:pathLst>
            </a:custGeom>
            <a:solidFill>
              <a:srgbClr val="4D4D4F"/>
            </a:solidFill>
          </p:spPr>
          <p:txBody>
            <a:bodyPr wrap="square" lIns="0" tIns="0" rIns="0" bIns="0" rtlCol="0"/>
            <a:lstStyle/>
            <a:p>
              <a:endParaRPr/>
            </a:p>
          </p:txBody>
        </p:sp>
        <p:pic>
          <p:nvPicPr>
            <p:cNvPr id="30" name="object 30"/>
            <p:cNvPicPr/>
            <p:nvPr/>
          </p:nvPicPr>
          <p:blipFill>
            <a:blip r:embed="rId19" cstate="print"/>
            <a:stretch>
              <a:fillRect/>
            </a:stretch>
          </p:blipFill>
          <p:spPr>
            <a:xfrm>
              <a:off x="3438778" y="8438895"/>
              <a:ext cx="3195231" cy="709422"/>
            </a:xfrm>
            <a:prstGeom prst="rect">
              <a:avLst/>
            </a:prstGeom>
          </p:spPr>
        </p:pic>
        <p:pic>
          <p:nvPicPr>
            <p:cNvPr id="31" name="object 31"/>
            <p:cNvPicPr/>
            <p:nvPr/>
          </p:nvPicPr>
          <p:blipFill>
            <a:blip r:embed="rId20" cstate="print"/>
            <a:stretch>
              <a:fillRect/>
            </a:stretch>
          </p:blipFill>
          <p:spPr>
            <a:xfrm>
              <a:off x="3437280" y="9379698"/>
              <a:ext cx="3190633" cy="334860"/>
            </a:xfrm>
            <a:prstGeom prst="rect">
              <a:avLst/>
            </a:prstGeom>
          </p:spPr>
        </p:pic>
        <p:pic>
          <p:nvPicPr>
            <p:cNvPr id="32" name="object 32"/>
            <p:cNvPicPr/>
            <p:nvPr/>
          </p:nvPicPr>
          <p:blipFill>
            <a:blip r:embed="rId21" cstate="print"/>
            <a:stretch>
              <a:fillRect/>
            </a:stretch>
          </p:blipFill>
          <p:spPr>
            <a:xfrm>
              <a:off x="1070178" y="7129754"/>
              <a:ext cx="1822107" cy="1822157"/>
            </a:xfrm>
            <a:prstGeom prst="rect">
              <a:avLst/>
            </a:prstGeom>
          </p:spPr>
        </p:pic>
      </p:grpSp>
      <p:grpSp>
        <p:nvGrpSpPr>
          <p:cNvPr id="33" name="object 33"/>
          <p:cNvGrpSpPr/>
          <p:nvPr/>
        </p:nvGrpSpPr>
        <p:grpSpPr>
          <a:xfrm>
            <a:off x="709358" y="5600"/>
            <a:ext cx="6842759" cy="717550"/>
            <a:chOff x="709358" y="5600"/>
            <a:chExt cx="6842759" cy="717550"/>
          </a:xfrm>
        </p:grpSpPr>
        <p:sp>
          <p:nvSpPr>
            <p:cNvPr id="34" name="object 34"/>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35" name="object 35"/>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36" name="object 36"/>
            <p:cNvPicPr/>
            <p:nvPr/>
          </p:nvPicPr>
          <p:blipFill>
            <a:blip r:embed="rId22" cstate="print"/>
            <a:stretch>
              <a:fillRect/>
            </a:stretch>
          </p:blipFill>
          <p:spPr>
            <a:xfrm>
              <a:off x="1003147" y="366369"/>
              <a:ext cx="462813" cy="170497"/>
            </a:xfrm>
            <a:prstGeom prst="rect">
              <a:avLst/>
            </a:prstGeom>
          </p:spPr>
        </p:pic>
        <p:sp>
          <p:nvSpPr>
            <p:cNvPr id="37" name="object 37"/>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38" name="object 38"/>
            <p:cNvPicPr/>
            <p:nvPr/>
          </p:nvPicPr>
          <p:blipFill>
            <a:blip r:embed="rId23" cstate="print"/>
            <a:stretch>
              <a:fillRect/>
            </a:stretch>
          </p:blipFill>
          <p:spPr>
            <a:xfrm>
              <a:off x="1662315" y="380059"/>
              <a:ext cx="156806" cy="149174"/>
            </a:xfrm>
            <a:prstGeom prst="rect">
              <a:avLst/>
            </a:prstGeom>
          </p:spPr>
        </p:pic>
        <p:sp>
          <p:nvSpPr>
            <p:cNvPr id="39" name="object 39"/>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40" name="object 40"/>
            <p:cNvPicPr/>
            <p:nvPr/>
          </p:nvPicPr>
          <p:blipFill>
            <a:blip r:embed="rId24" cstate="print"/>
            <a:stretch>
              <a:fillRect/>
            </a:stretch>
          </p:blipFill>
          <p:spPr>
            <a:xfrm>
              <a:off x="2021585" y="366369"/>
              <a:ext cx="343992" cy="170497"/>
            </a:xfrm>
            <a:prstGeom prst="rect">
              <a:avLst/>
            </a:prstGeom>
          </p:spPr>
        </p:pic>
        <p:pic>
          <p:nvPicPr>
            <p:cNvPr id="41" name="object 41"/>
            <p:cNvPicPr/>
            <p:nvPr/>
          </p:nvPicPr>
          <p:blipFill>
            <a:blip r:embed="rId25" cstate="print"/>
            <a:stretch>
              <a:fillRect/>
            </a:stretch>
          </p:blipFill>
          <p:spPr>
            <a:xfrm>
              <a:off x="2572638" y="366369"/>
              <a:ext cx="3364166" cy="170497"/>
            </a:xfrm>
            <a:prstGeom prst="rect">
              <a:avLst/>
            </a:prstGeom>
          </p:spPr>
        </p:pic>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49434" y="10148442"/>
            <a:ext cx="636905" cy="91440"/>
          </a:xfrm>
          <a:custGeom>
            <a:avLst/>
            <a:gdLst/>
            <a:ahLst/>
            <a:cxnLst/>
            <a:rect l="l" t="t" r="r" b="b"/>
            <a:pathLst>
              <a:path w="636904" h="91440">
                <a:moveTo>
                  <a:pt x="216141" y="45643"/>
                </a:moveTo>
                <a:lnTo>
                  <a:pt x="0" y="45643"/>
                </a:lnTo>
                <a:lnTo>
                  <a:pt x="0" y="50203"/>
                </a:lnTo>
                <a:lnTo>
                  <a:pt x="216141" y="50203"/>
                </a:lnTo>
                <a:lnTo>
                  <a:pt x="216141" y="45643"/>
                </a:lnTo>
                <a:close/>
              </a:path>
              <a:path w="636904" h="91440">
                <a:moveTo>
                  <a:pt x="292303" y="3022"/>
                </a:moveTo>
                <a:lnTo>
                  <a:pt x="289229" y="0"/>
                </a:lnTo>
                <a:lnTo>
                  <a:pt x="284657" y="0"/>
                </a:lnTo>
                <a:lnTo>
                  <a:pt x="283121" y="3022"/>
                </a:lnTo>
                <a:lnTo>
                  <a:pt x="283121" y="4559"/>
                </a:lnTo>
                <a:lnTo>
                  <a:pt x="277075" y="16713"/>
                </a:lnTo>
                <a:lnTo>
                  <a:pt x="267944" y="18249"/>
                </a:lnTo>
                <a:lnTo>
                  <a:pt x="261848" y="19748"/>
                </a:lnTo>
                <a:lnTo>
                  <a:pt x="260299" y="19748"/>
                </a:lnTo>
                <a:lnTo>
                  <a:pt x="260299" y="25844"/>
                </a:lnTo>
                <a:lnTo>
                  <a:pt x="281635" y="25844"/>
                </a:lnTo>
                <a:lnTo>
                  <a:pt x="281635" y="89789"/>
                </a:lnTo>
                <a:lnTo>
                  <a:pt x="283121" y="91325"/>
                </a:lnTo>
                <a:lnTo>
                  <a:pt x="289229" y="91325"/>
                </a:lnTo>
                <a:lnTo>
                  <a:pt x="292303" y="89789"/>
                </a:lnTo>
                <a:lnTo>
                  <a:pt x="292303" y="3022"/>
                </a:lnTo>
                <a:close/>
              </a:path>
              <a:path w="636904" h="91440">
                <a:moveTo>
                  <a:pt x="379069" y="62407"/>
                </a:moveTo>
                <a:lnTo>
                  <a:pt x="351637" y="33489"/>
                </a:lnTo>
                <a:lnTo>
                  <a:pt x="342506" y="33489"/>
                </a:lnTo>
                <a:lnTo>
                  <a:pt x="337947" y="36512"/>
                </a:lnTo>
                <a:lnTo>
                  <a:pt x="334911" y="38049"/>
                </a:lnTo>
                <a:lnTo>
                  <a:pt x="337947" y="16713"/>
                </a:lnTo>
                <a:lnTo>
                  <a:pt x="337947" y="12153"/>
                </a:lnTo>
                <a:lnTo>
                  <a:pt x="374510" y="12153"/>
                </a:lnTo>
                <a:lnTo>
                  <a:pt x="374510" y="3022"/>
                </a:lnTo>
                <a:lnTo>
                  <a:pt x="330352" y="3022"/>
                </a:lnTo>
                <a:lnTo>
                  <a:pt x="328815" y="12153"/>
                </a:lnTo>
                <a:lnTo>
                  <a:pt x="325793" y="45643"/>
                </a:lnTo>
                <a:lnTo>
                  <a:pt x="325793" y="50203"/>
                </a:lnTo>
                <a:lnTo>
                  <a:pt x="333375" y="50203"/>
                </a:lnTo>
                <a:lnTo>
                  <a:pt x="341020" y="42608"/>
                </a:lnTo>
                <a:lnTo>
                  <a:pt x="347078" y="41071"/>
                </a:lnTo>
                <a:lnTo>
                  <a:pt x="350151" y="41071"/>
                </a:lnTo>
                <a:lnTo>
                  <a:pt x="356196" y="42265"/>
                </a:lnTo>
                <a:lnTo>
                  <a:pt x="362115" y="46037"/>
                </a:lnTo>
                <a:lnTo>
                  <a:pt x="366610" y="52654"/>
                </a:lnTo>
                <a:lnTo>
                  <a:pt x="368401" y="62407"/>
                </a:lnTo>
                <a:lnTo>
                  <a:pt x="366826" y="71285"/>
                </a:lnTo>
                <a:lnTo>
                  <a:pt x="362686" y="77444"/>
                </a:lnTo>
                <a:lnTo>
                  <a:pt x="356844" y="81038"/>
                </a:lnTo>
                <a:lnTo>
                  <a:pt x="350151" y="82194"/>
                </a:lnTo>
                <a:lnTo>
                  <a:pt x="341020" y="82194"/>
                </a:lnTo>
                <a:lnTo>
                  <a:pt x="334911" y="76098"/>
                </a:lnTo>
                <a:lnTo>
                  <a:pt x="333375" y="70002"/>
                </a:lnTo>
                <a:lnTo>
                  <a:pt x="331838" y="66967"/>
                </a:lnTo>
                <a:lnTo>
                  <a:pt x="331838" y="63893"/>
                </a:lnTo>
                <a:lnTo>
                  <a:pt x="325793" y="63893"/>
                </a:lnTo>
                <a:lnTo>
                  <a:pt x="322719" y="65430"/>
                </a:lnTo>
                <a:lnTo>
                  <a:pt x="322719" y="68453"/>
                </a:lnTo>
                <a:lnTo>
                  <a:pt x="324218" y="75260"/>
                </a:lnTo>
                <a:lnTo>
                  <a:pt x="329006" y="82765"/>
                </a:lnTo>
                <a:lnTo>
                  <a:pt x="337502" y="88836"/>
                </a:lnTo>
                <a:lnTo>
                  <a:pt x="350151" y="91325"/>
                </a:lnTo>
                <a:lnTo>
                  <a:pt x="361061" y="89382"/>
                </a:lnTo>
                <a:lnTo>
                  <a:pt x="370293" y="83718"/>
                </a:lnTo>
                <a:lnTo>
                  <a:pt x="371360" y="82194"/>
                </a:lnTo>
                <a:lnTo>
                  <a:pt x="376682" y="74637"/>
                </a:lnTo>
                <a:lnTo>
                  <a:pt x="379069" y="62407"/>
                </a:lnTo>
                <a:close/>
              </a:path>
              <a:path w="636904" h="91440">
                <a:moveTo>
                  <a:pt x="636295" y="45643"/>
                </a:moveTo>
                <a:lnTo>
                  <a:pt x="418604" y="45643"/>
                </a:lnTo>
                <a:lnTo>
                  <a:pt x="418604" y="50203"/>
                </a:lnTo>
                <a:lnTo>
                  <a:pt x="636295" y="50203"/>
                </a:lnTo>
                <a:lnTo>
                  <a:pt x="636295" y="45643"/>
                </a:lnTo>
                <a:close/>
              </a:path>
            </a:pathLst>
          </a:custGeom>
          <a:solidFill>
            <a:srgbClr val="4D4D4F"/>
          </a:solidFill>
        </p:spPr>
        <p:txBody>
          <a:bodyPr wrap="square" lIns="0" tIns="0" rIns="0" bIns="0" rtlCol="0"/>
          <a:lstStyle/>
          <a:p>
            <a:endParaRPr/>
          </a:p>
        </p:txBody>
      </p:sp>
      <p:grpSp>
        <p:nvGrpSpPr>
          <p:cNvPr id="3" name="object 3"/>
          <p:cNvGrpSpPr/>
          <p:nvPr/>
        </p:nvGrpSpPr>
        <p:grpSpPr>
          <a:xfrm>
            <a:off x="709358" y="1078229"/>
            <a:ext cx="6116955" cy="4319270"/>
            <a:chOff x="709358" y="1078229"/>
            <a:chExt cx="6116955" cy="4319270"/>
          </a:xfrm>
        </p:grpSpPr>
        <p:sp>
          <p:nvSpPr>
            <p:cNvPr id="4" name="object 4"/>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5" name="object 5"/>
            <p:cNvPicPr/>
            <p:nvPr/>
          </p:nvPicPr>
          <p:blipFill>
            <a:blip r:embed="rId2" cstate="print"/>
            <a:stretch>
              <a:fillRect/>
            </a:stretch>
          </p:blipFill>
          <p:spPr>
            <a:xfrm>
              <a:off x="890536" y="1229474"/>
              <a:ext cx="5752604" cy="534339"/>
            </a:xfrm>
            <a:prstGeom prst="rect">
              <a:avLst/>
            </a:prstGeom>
          </p:spPr>
        </p:pic>
        <p:sp>
          <p:nvSpPr>
            <p:cNvPr id="6" name="object 6"/>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7" name="object 7"/>
            <p:cNvPicPr/>
            <p:nvPr/>
          </p:nvPicPr>
          <p:blipFill>
            <a:blip r:embed="rId3" cstate="print"/>
            <a:stretch>
              <a:fillRect/>
            </a:stretch>
          </p:blipFill>
          <p:spPr>
            <a:xfrm>
              <a:off x="5696292" y="1235570"/>
              <a:ext cx="71539" cy="101993"/>
            </a:xfrm>
            <a:prstGeom prst="rect">
              <a:avLst/>
            </a:prstGeom>
          </p:spPr>
        </p:pic>
        <p:pic>
          <p:nvPicPr>
            <p:cNvPr id="8" name="object 8"/>
            <p:cNvPicPr/>
            <p:nvPr/>
          </p:nvPicPr>
          <p:blipFill>
            <a:blip r:embed="rId4" cstate="print"/>
            <a:stretch>
              <a:fillRect/>
            </a:stretch>
          </p:blipFill>
          <p:spPr>
            <a:xfrm>
              <a:off x="5787631" y="1232547"/>
              <a:ext cx="357733" cy="105016"/>
            </a:xfrm>
            <a:prstGeom prst="rect">
              <a:avLst/>
            </a:prstGeom>
          </p:spPr>
        </p:pic>
        <p:pic>
          <p:nvPicPr>
            <p:cNvPr id="9" name="object 9"/>
            <p:cNvPicPr/>
            <p:nvPr/>
          </p:nvPicPr>
          <p:blipFill>
            <a:blip r:embed="rId5" cstate="print"/>
            <a:stretch>
              <a:fillRect/>
            </a:stretch>
          </p:blipFill>
          <p:spPr>
            <a:xfrm>
              <a:off x="1083868" y="3602685"/>
              <a:ext cx="5370512" cy="590651"/>
            </a:xfrm>
            <a:prstGeom prst="rect">
              <a:avLst/>
            </a:prstGeom>
          </p:spPr>
        </p:pic>
        <p:pic>
          <p:nvPicPr>
            <p:cNvPr id="10" name="object 10"/>
            <p:cNvPicPr/>
            <p:nvPr/>
          </p:nvPicPr>
          <p:blipFill>
            <a:blip r:embed="rId6" cstate="print"/>
            <a:stretch>
              <a:fillRect/>
            </a:stretch>
          </p:blipFill>
          <p:spPr>
            <a:xfrm>
              <a:off x="1074737" y="4465840"/>
              <a:ext cx="5381180" cy="590600"/>
            </a:xfrm>
            <a:prstGeom prst="rect">
              <a:avLst/>
            </a:prstGeom>
          </p:spPr>
        </p:pic>
        <p:pic>
          <p:nvPicPr>
            <p:cNvPr id="11" name="object 11"/>
            <p:cNvPicPr/>
            <p:nvPr/>
          </p:nvPicPr>
          <p:blipFill>
            <a:blip r:embed="rId7" cstate="print"/>
            <a:stretch>
              <a:fillRect/>
            </a:stretch>
          </p:blipFill>
          <p:spPr>
            <a:xfrm>
              <a:off x="2806700" y="1849043"/>
              <a:ext cx="1926031" cy="1694256"/>
            </a:xfrm>
            <a:prstGeom prst="rect">
              <a:avLst/>
            </a:prstGeom>
          </p:spPr>
        </p:pic>
      </p:grpSp>
      <p:grpSp>
        <p:nvGrpSpPr>
          <p:cNvPr id="12" name="object 12"/>
          <p:cNvGrpSpPr/>
          <p:nvPr/>
        </p:nvGrpSpPr>
        <p:grpSpPr>
          <a:xfrm>
            <a:off x="7183539" y="1080286"/>
            <a:ext cx="368935" cy="688340"/>
            <a:chOff x="7183539" y="1080286"/>
            <a:chExt cx="368935" cy="688340"/>
          </a:xfrm>
        </p:grpSpPr>
        <p:sp>
          <p:nvSpPr>
            <p:cNvPr id="13" name="object 13"/>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14" name="object 14"/>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5" name="object 15"/>
            <p:cNvPicPr/>
            <p:nvPr/>
          </p:nvPicPr>
          <p:blipFill>
            <a:blip r:embed="rId8" cstate="print"/>
            <a:stretch>
              <a:fillRect/>
            </a:stretch>
          </p:blipFill>
          <p:spPr>
            <a:xfrm>
              <a:off x="7296200" y="1401508"/>
              <a:ext cx="133946" cy="270967"/>
            </a:xfrm>
            <a:prstGeom prst="rect">
              <a:avLst/>
            </a:prstGeom>
          </p:spPr>
        </p:pic>
      </p:grpSp>
      <p:grpSp>
        <p:nvGrpSpPr>
          <p:cNvPr id="16" name="object 16"/>
          <p:cNvGrpSpPr/>
          <p:nvPr/>
        </p:nvGrpSpPr>
        <p:grpSpPr>
          <a:xfrm>
            <a:off x="7183539" y="2570606"/>
            <a:ext cx="368935" cy="688340"/>
            <a:chOff x="7183539" y="2570606"/>
            <a:chExt cx="368935" cy="688340"/>
          </a:xfrm>
        </p:grpSpPr>
        <p:sp>
          <p:nvSpPr>
            <p:cNvPr id="17" name="object 17"/>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8" name="object 18"/>
            <p:cNvPicPr/>
            <p:nvPr/>
          </p:nvPicPr>
          <p:blipFill>
            <a:blip r:embed="rId9" cstate="print"/>
            <a:stretch>
              <a:fillRect/>
            </a:stretch>
          </p:blipFill>
          <p:spPr>
            <a:xfrm>
              <a:off x="7296200" y="2686303"/>
              <a:ext cx="133946" cy="272503"/>
            </a:xfrm>
            <a:prstGeom prst="rect">
              <a:avLst/>
            </a:prstGeom>
          </p:spPr>
        </p:pic>
        <p:pic>
          <p:nvPicPr>
            <p:cNvPr id="19" name="object 19"/>
            <p:cNvPicPr/>
            <p:nvPr/>
          </p:nvPicPr>
          <p:blipFill>
            <a:blip r:embed="rId10" cstate="print"/>
            <a:stretch>
              <a:fillRect/>
            </a:stretch>
          </p:blipFill>
          <p:spPr>
            <a:xfrm>
              <a:off x="7294664" y="3013570"/>
              <a:ext cx="137020" cy="137020"/>
            </a:xfrm>
            <a:prstGeom prst="rect">
              <a:avLst/>
            </a:prstGeom>
          </p:spPr>
        </p:pic>
      </p:grpSp>
      <p:grpSp>
        <p:nvGrpSpPr>
          <p:cNvPr id="20" name="object 20"/>
          <p:cNvGrpSpPr/>
          <p:nvPr/>
        </p:nvGrpSpPr>
        <p:grpSpPr>
          <a:xfrm>
            <a:off x="7183539" y="1826221"/>
            <a:ext cx="368935" cy="687070"/>
            <a:chOff x="7183539" y="1826221"/>
            <a:chExt cx="368935" cy="687070"/>
          </a:xfrm>
        </p:grpSpPr>
        <p:sp>
          <p:nvSpPr>
            <p:cNvPr id="21" name="object 21"/>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22" name="object 22"/>
            <p:cNvPicPr/>
            <p:nvPr/>
          </p:nvPicPr>
          <p:blipFill>
            <a:blip r:embed="rId11" cstate="print"/>
            <a:stretch>
              <a:fillRect/>
            </a:stretch>
          </p:blipFill>
          <p:spPr>
            <a:xfrm>
              <a:off x="7296200" y="1940369"/>
              <a:ext cx="133946" cy="274040"/>
            </a:xfrm>
            <a:prstGeom prst="rect">
              <a:avLst/>
            </a:prstGeom>
          </p:spPr>
        </p:pic>
        <p:pic>
          <p:nvPicPr>
            <p:cNvPr id="23" name="object 23"/>
            <p:cNvPicPr/>
            <p:nvPr/>
          </p:nvPicPr>
          <p:blipFill>
            <a:blip r:embed="rId12" cstate="print"/>
            <a:stretch>
              <a:fillRect/>
            </a:stretch>
          </p:blipFill>
          <p:spPr>
            <a:xfrm>
              <a:off x="7294664" y="2269184"/>
              <a:ext cx="137020" cy="135483"/>
            </a:xfrm>
            <a:prstGeom prst="rect">
              <a:avLst/>
            </a:prstGeom>
          </p:spPr>
        </p:pic>
      </p:grpSp>
      <p:grpSp>
        <p:nvGrpSpPr>
          <p:cNvPr id="24" name="object 24"/>
          <p:cNvGrpSpPr/>
          <p:nvPr/>
        </p:nvGrpSpPr>
        <p:grpSpPr>
          <a:xfrm>
            <a:off x="7183539" y="3314991"/>
            <a:ext cx="368935" cy="688340"/>
            <a:chOff x="7183539" y="3314991"/>
            <a:chExt cx="368935" cy="688340"/>
          </a:xfrm>
        </p:grpSpPr>
        <p:sp>
          <p:nvSpPr>
            <p:cNvPr id="25" name="object 25"/>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26" name="object 26"/>
            <p:cNvPicPr/>
            <p:nvPr/>
          </p:nvPicPr>
          <p:blipFill>
            <a:blip r:embed="rId13" cstate="print"/>
            <a:stretch>
              <a:fillRect/>
            </a:stretch>
          </p:blipFill>
          <p:spPr>
            <a:xfrm>
              <a:off x="7296200" y="3430689"/>
              <a:ext cx="133946" cy="272453"/>
            </a:xfrm>
            <a:prstGeom prst="rect">
              <a:avLst/>
            </a:prstGeom>
          </p:spPr>
        </p:pic>
        <p:pic>
          <p:nvPicPr>
            <p:cNvPr id="27" name="object 27"/>
            <p:cNvPicPr/>
            <p:nvPr/>
          </p:nvPicPr>
          <p:blipFill>
            <a:blip r:embed="rId14" cstate="print"/>
            <a:stretch>
              <a:fillRect/>
            </a:stretch>
          </p:blipFill>
          <p:spPr>
            <a:xfrm>
              <a:off x="7294664" y="3759492"/>
              <a:ext cx="137020" cy="135483"/>
            </a:xfrm>
            <a:prstGeom prst="rect">
              <a:avLst/>
            </a:prstGeom>
          </p:spPr>
        </p:pic>
      </p:grpSp>
      <p:grpSp>
        <p:nvGrpSpPr>
          <p:cNvPr id="28" name="object 28"/>
          <p:cNvGrpSpPr/>
          <p:nvPr/>
        </p:nvGrpSpPr>
        <p:grpSpPr>
          <a:xfrm>
            <a:off x="7183539" y="4060875"/>
            <a:ext cx="368935" cy="687070"/>
            <a:chOff x="7183539" y="4060875"/>
            <a:chExt cx="368935" cy="687070"/>
          </a:xfrm>
        </p:grpSpPr>
        <p:sp>
          <p:nvSpPr>
            <p:cNvPr id="29" name="object 29"/>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30" name="object 30"/>
            <p:cNvPicPr/>
            <p:nvPr/>
          </p:nvPicPr>
          <p:blipFill>
            <a:blip r:embed="rId15" cstate="print"/>
            <a:stretch>
              <a:fillRect/>
            </a:stretch>
          </p:blipFill>
          <p:spPr>
            <a:xfrm>
              <a:off x="7296200" y="4175073"/>
              <a:ext cx="133946" cy="273989"/>
            </a:xfrm>
            <a:prstGeom prst="rect">
              <a:avLst/>
            </a:prstGeom>
          </p:spPr>
        </p:pic>
        <p:pic>
          <p:nvPicPr>
            <p:cNvPr id="31" name="object 31"/>
            <p:cNvPicPr/>
            <p:nvPr/>
          </p:nvPicPr>
          <p:blipFill>
            <a:blip r:embed="rId16" cstate="print"/>
            <a:stretch>
              <a:fillRect/>
            </a:stretch>
          </p:blipFill>
          <p:spPr>
            <a:xfrm>
              <a:off x="7294664" y="4503889"/>
              <a:ext cx="137020" cy="136969"/>
            </a:xfrm>
            <a:prstGeom prst="rect">
              <a:avLst/>
            </a:prstGeom>
          </p:spPr>
        </p:pic>
      </p:grpSp>
      <p:grpSp>
        <p:nvGrpSpPr>
          <p:cNvPr id="32" name="object 32"/>
          <p:cNvGrpSpPr/>
          <p:nvPr/>
        </p:nvGrpSpPr>
        <p:grpSpPr>
          <a:xfrm>
            <a:off x="7183539" y="4805260"/>
            <a:ext cx="368935" cy="688340"/>
            <a:chOff x="7183539" y="4805260"/>
            <a:chExt cx="368935" cy="688340"/>
          </a:xfrm>
        </p:grpSpPr>
        <p:sp>
          <p:nvSpPr>
            <p:cNvPr id="33" name="object 33"/>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34" name="object 34"/>
            <p:cNvPicPr/>
            <p:nvPr/>
          </p:nvPicPr>
          <p:blipFill>
            <a:blip r:embed="rId17" cstate="print"/>
            <a:stretch>
              <a:fillRect/>
            </a:stretch>
          </p:blipFill>
          <p:spPr>
            <a:xfrm>
              <a:off x="7296200" y="4920957"/>
              <a:ext cx="133946" cy="272503"/>
            </a:xfrm>
            <a:prstGeom prst="rect">
              <a:avLst/>
            </a:prstGeom>
          </p:spPr>
        </p:pic>
        <p:pic>
          <p:nvPicPr>
            <p:cNvPr id="35" name="object 35"/>
            <p:cNvPicPr/>
            <p:nvPr/>
          </p:nvPicPr>
          <p:blipFill>
            <a:blip r:embed="rId18" cstate="print"/>
            <a:stretch>
              <a:fillRect/>
            </a:stretch>
          </p:blipFill>
          <p:spPr>
            <a:xfrm>
              <a:off x="7294664" y="5248274"/>
              <a:ext cx="137020" cy="136969"/>
            </a:xfrm>
            <a:prstGeom prst="rect">
              <a:avLst/>
            </a:prstGeom>
          </p:spPr>
        </p:pic>
      </p:grpSp>
      <p:grpSp>
        <p:nvGrpSpPr>
          <p:cNvPr id="36" name="object 36"/>
          <p:cNvGrpSpPr/>
          <p:nvPr/>
        </p:nvGrpSpPr>
        <p:grpSpPr>
          <a:xfrm>
            <a:off x="7183539" y="5549645"/>
            <a:ext cx="368935" cy="688340"/>
            <a:chOff x="7183539" y="5549645"/>
            <a:chExt cx="368935" cy="688340"/>
          </a:xfrm>
        </p:grpSpPr>
        <p:sp>
          <p:nvSpPr>
            <p:cNvPr id="37" name="object 37"/>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38" name="object 38"/>
            <p:cNvPicPr/>
            <p:nvPr/>
          </p:nvPicPr>
          <p:blipFill>
            <a:blip r:embed="rId19" cstate="print"/>
            <a:stretch>
              <a:fillRect/>
            </a:stretch>
          </p:blipFill>
          <p:spPr>
            <a:xfrm>
              <a:off x="7296200" y="5665342"/>
              <a:ext cx="133946" cy="272503"/>
            </a:xfrm>
            <a:prstGeom prst="rect">
              <a:avLst/>
            </a:prstGeom>
          </p:spPr>
        </p:pic>
        <p:pic>
          <p:nvPicPr>
            <p:cNvPr id="39" name="object 39"/>
            <p:cNvPicPr/>
            <p:nvPr/>
          </p:nvPicPr>
          <p:blipFill>
            <a:blip r:embed="rId20" cstate="print"/>
            <a:stretch>
              <a:fillRect/>
            </a:stretch>
          </p:blipFill>
          <p:spPr>
            <a:xfrm>
              <a:off x="7294664" y="5994145"/>
              <a:ext cx="137020" cy="135483"/>
            </a:xfrm>
            <a:prstGeom prst="rect">
              <a:avLst/>
            </a:prstGeom>
          </p:spPr>
        </p:pic>
      </p:grpSp>
      <p:grpSp>
        <p:nvGrpSpPr>
          <p:cNvPr id="40" name="object 40"/>
          <p:cNvGrpSpPr/>
          <p:nvPr/>
        </p:nvGrpSpPr>
        <p:grpSpPr>
          <a:xfrm>
            <a:off x="7183539" y="6295580"/>
            <a:ext cx="368935" cy="687070"/>
            <a:chOff x="7183539" y="6295580"/>
            <a:chExt cx="368935" cy="687070"/>
          </a:xfrm>
        </p:grpSpPr>
        <p:sp>
          <p:nvSpPr>
            <p:cNvPr id="41" name="object 41"/>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42" name="object 42"/>
            <p:cNvPicPr/>
            <p:nvPr/>
          </p:nvPicPr>
          <p:blipFill>
            <a:blip r:embed="rId21" cstate="print"/>
            <a:stretch>
              <a:fillRect/>
            </a:stretch>
          </p:blipFill>
          <p:spPr>
            <a:xfrm>
              <a:off x="7296200" y="6409727"/>
              <a:ext cx="133946" cy="274040"/>
            </a:xfrm>
            <a:prstGeom prst="rect">
              <a:avLst/>
            </a:prstGeom>
          </p:spPr>
        </p:pic>
        <p:pic>
          <p:nvPicPr>
            <p:cNvPr id="43" name="object 43"/>
            <p:cNvPicPr/>
            <p:nvPr/>
          </p:nvPicPr>
          <p:blipFill>
            <a:blip r:embed="rId22" cstate="print"/>
            <a:stretch>
              <a:fillRect/>
            </a:stretch>
          </p:blipFill>
          <p:spPr>
            <a:xfrm>
              <a:off x="7294664" y="6738543"/>
              <a:ext cx="137020" cy="137020"/>
            </a:xfrm>
            <a:prstGeom prst="rect">
              <a:avLst/>
            </a:prstGeom>
          </p:spPr>
        </p:pic>
      </p:grpSp>
      <p:grpSp>
        <p:nvGrpSpPr>
          <p:cNvPr id="44" name="object 44"/>
          <p:cNvGrpSpPr/>
          <p:nvPr/>
        </p:nvGrpSpPr>
        <p:grpSpPr>
          <a:xfrm>
            <a:off x="7183539" y="7039964"/>
            <a:ext cx="368935" cy="688340"/>
            <a:chOff x="7183539" y="7039964"/>
            <a:chExt cx="368935" cy="688340"/>
          </a:xfrm>
        </p:grpSpPr>
        <p:sp>
          <p:nvSpPr>
            <p:cNvPr id="45" name="object 45"/>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46" name="object 46"/>
            <p:cNvPicPr/>
            <p:nvPr/>
          </p:nvPicPr>
          <p:blipFill>
            <a:blip r:embed="rId23" cstate="print"/>
            <a:stretch>
              <a:fillRect/>
            </a:stretch>
          </p:blipFill>
          <p:spPr>
            <a:xfrm>
              <a:off x="7296200" y="7155662"/>
              <a:ext cx="133946" cy="272503"/>
            </a:xfrm>
            <a:prstGeom prst="rect">
              <a:avLst/>
            </a:prstGeom>
          </p:spPr>
        </p:pic>
        <p:pic>
          <p:nvPicPr>
            <p:cNvPr id="47" name="object 47"/>
            <p:cNvPicPr/>
            <p:nvPr/>
          </p:nvPicPr>
          <p:blipFill>
            <a:blip r:embed="rId24" cstate="print"/>
            <a:stretch>
              <a:fillRect/>
            </a:stretch>
          </p:blipFill>
          <p:spPr>
            <a:xfrm>
              <a:off x="7294664" y="7482928"/>
              <a:ext cx="137020" cy="137020"/>
            </a:xfrm>
            <a:prstGeom prst="rect">
              <a:avLst/>
            </a:prstGeom>
          </p:spPr>
        </p:pic>
      </p:grpSp>
      <p:grpSp>
        <p:nvGrpSpPr>
          <p:cNvPr id="48" name="object 48"/>
          <p:cNvGrpSpPr/>
          <p:nvPr/>
        </p:nvGrpSpPr>
        <p:grpSpPr>
          <a:xfrm>
            <a:off x="7183539" y="7784350"/>
            <a:ext cx="368935" cy="688340"/>
            <a:chOff x="7183539" y="7784350"/>
            <a:chExt cx="368935" cy="688340"/>
          </a:xfrm>
        </p:grpSpPr>
        <p:sp>
          <p:nvSpPr>
            <p:cNvPr id="49" name="object 49"/>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50" name="object 50"/>
            <p:cNvPicPr/>
            <p:nvPr/>
          </p:nvPicPr>
          <p:blipFill>
            <a:blip r:embed="rId25" cstate="print"/>
            <a:stretch>
              <a:fillRect/>
            </a:stretch>
          </p:blipFill>
          <p:spPr>
            <a:xfrm>
              <a:off x="7296200" y="7900047"/>
              <a:ext cx="133946" cy="272453"/>
            </a:xfrm>
            <a:prstGeom prst="rect">
              <a:avLst/>
            </a:prstGeom>
          </p:spPr>
        </p:pic>
        <p:pic>
          <p:nvPicPr>
            <p:cNvPr id="51" name="object 51"/>
            <p:cNvPicPr/>
            <p:nvPr/>
          </p:nvPicPr>
          <p:blipFill>
            <a:blip r:embed="rId26" cstate="print"/>
            <a:stretch>
              <a:fillRect/>
            </a:stretch>
          </p:blipFill>
          <p:spPr>
            <a:xfrm>
              <a:off x="7294664" y="8228850"/>
              <a:ext cx="137020" cy="135483"/>
            </a:xfrm>
            <a:prstGeom prst="rect">
              <a:avLst/>
            </a:prstGeom>
          </p:spPr>
        </p:pic>
      </p:grpSp>
      <p:pic>
        <p:nvPicPr>
          <p:cNvPr id="52" name="object 52"/>
          <p:cNvPicPr/>
          <p:nvPr/>
        </p:nvPicPr>
        <p:blipFill>
          <a:blip r:embed="rId27" cstate="print"/>
          <a:stretch>
            <a:fillRect/>
          </a:stretch>
        </p:blipFill>
        <p:spPr>
          <a:xfrm>
            <a:off x="7183539" y="8530233"/>
            <a:ext cx="368401" cy="688085"/>
          </a:xfrm>
          <a:prstGeom prst="rect">
            <a:avLst/>
          </a:prstGeom>
        </p:spPr>
      </p:pic>
      <p:grpSp>
        <p:nvGrpSpPr>
          <p:cNvPr id="53" name="object 53"/>
          <p:cNvGrpSpPr/>
          <p:nvPr/>
        </p:nvGrpSpPr>
        <p:grpSpPr>
          <a:xfrm>
            <a:off x="7183539" y="9274619"/>
            <a:ext cx="368935" cy="688340"/>
            <a:chOff x="7183539" y="9274619"/>
            <a:chExt cx="368935" cy="688340"/>
          </a:xfrm>
        </p:grpSpPr>
        <p:sp>
          <p:nvSpPr>
            <p:cNvPr id="54" name="object 54"/>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55" name="object 55"/>
            <p:cNvPicPr/>
            <p:nvPr/>
          </p:nvPicPr>
          <p:blipFill>
            <a:blip r:embed="rId28" cstate="print"/>
            <a:stretch>
              <a:fillRect/>
            </a:stretch>
          </p:blipFill>
          <p:spPr>
            <a:xfrm>
              <a:off x="7323581" y="9341637"/>
              <a:ext cx="79184" cy="121742"/>
            </a:xfrm>
            <a:prstGeom prst="rect">
              <a:avLst/>
            </a:prstGeom>
          </p:spPr>
        </p:pic>
        <p:pic>
          <p:nvPicPr>
            <p:cNvPr id="56" name="object 56"/>
            <p:cNvPicPr/>
            <p:nvPr/>
          </p:nvPicPr>
          <p:blipFill>
            <a:blip r:embed="rId29" cstate="print"/>
            <a:stretch>
              <a:fillRect/>
            </a:stretch>
          </p:blipFill>
          <p:spPr>
            <a:xfrm>
              <a:off x="7296200" y="9483178"/>
              <a:ext cx="133946" cy="420141"/>
            </a:xfrm>
            <a:prstGeom prst="rect">
              <a:avLst/>
            </a:prstGeom>
          </p:spPr>
        </p:pic>
      </p:grpSp>
      <p:sp>
        <p:nvSpPr>
          <p:cNvPr id="57" name="object 57"/>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49434" y="10148442"/>
            <a:ext cx="636905" cy="91440"/>
          </a:xfrm>
          <a:custGeom>
            <a:avLst/>
            <a:gdLst/>
            <a:ahLst/>
            <a:cxnLst/>
            <a:rect l="l" t="t" r="r" b="b"/>
            <a:pathLst>
              <a:path w="636904" h="91440">
                <a:moveTo>
                  <a:pt x="216141" y="45643"/>
                </a:moveTo>
                <a:lnTo>
                  <a:pt x="0" y="45643"/>
                </a:lnTo>
                <a:lnTo>
                  <a:pt x="0" y="50203"/>
                </a:lnTo>
                <a:lnTo>
                  <a:pt x="216141" y="50203"/>
                </a:lnTo>
                <a:lnTo>
                  <a:pt x="216141" y="45643"/>
                </a:lnTo>
                <a:close/>
              </a:path>
              <a:path w="636904" h="91440">
                <a:moveTo>
                  <a:pt x="292303" y="3022"/>
                </a:moveTo>
                <a:lnTo>
                  <a:pt x="289229" y="0"/>
                </a:lnTo>
                <a:lnTo>
                  <a:pt x="284657" y="0"/>
                </a:lnTo>
                <a:lnTo>
                  <a:pt x="283121" y="3022"/>
                </a:lnTo>
                <a:lnTo>
                  <a:pt x="283121" y="4559"/>
                </a:lnTo>
                <a:lnTo>
                  <a:pt x="277075" y="16713"/>
                </a:lnTo>
                <a:lnTo>
                  <a:pt x="267944" y="18249"/>
                </a:lnTo>
                <a:lnTo>
                  <a:pt x="261848" y="19748"/>
                </a:lnTo>
                <a:lnTo>
                  <a:pt x="260299" y="19748"/>
                </a:lnTo>
                <a:lnTo>
                  <a:pt x="260299" y="25844"/>
                </a:lnTo>
                <a:lnTo>
                  <a:pt x="281635" y="25844"/>
                </a:lnTo>
                <a:lnTo>
                  <a:pt x="281635" y="89789"/>
                </a:lnTo>
                <a:lnTo>
                  <a:pt x="283121" y="91325"/>
                </a:lnTo>
                <a:lnTo>
                  <a:pt x="289229" y="91325"/>
                </a:lnTo>
                <a:lnTo>
                  <a:pt x="292303" y="89789"/>
                </a:lnTo>
                <a:lnTo>
                  <a:pt x="292303" y="3022"/>
                </a:lnTo>
                <a:close/>
              </a:path>
              <a:path w="636904" h="91440">
                <a:moveTo>
                  <a:pt x="379069" y="62407"/>
                </a:moveTo>
                <a:lnTo>
                  <a:pt x="375869" y="46316"/>
                </a:lnTo>
                <a:lnTo>
                  <a:pt x="371348" y="41071"/>
                </a:lnTo>
                <a:lnTo>
                  <a:pt x="368401" y="37668"/>
                </a:lnTo>
                <a:lnTo>
                  <a:pt x="368401" y="62407"/>
                </a:lnTo>
                <a:lnTo>
                  <a:pt x="368134" y="66776"/>
                </a:lnTo>
                <a:lnTo>
                  <a:pt x="366306" y="73444"/>
                </a:lnTo>
                <a:lnTo>
                  <a:pt x="361327" y="79540"/>
                </a:lnTo>
                <a:lnTo>
                  <a:pt x="351637" y="82194"/>
                </a:lnTo>
                <a:lnTo>
                  <a:pt x="343649" y="80606"/>
                </a:lnTo>
                <a:lnTo>
                  <a:pt x="337947" y="76288"/>
                </a:lnTo>
                <a:lnTo>
                  <a:pt x="334518" y="69989"/>
                </a:lnTo>
                <a:lnTo>
                  <a:pt x="333375" y="62407"/>
                </a:lnTo>
                <a:lnTo>
                  <a:pt x="334518" y="53936"/>
                </a:lnTo>
                <a:lnTo>
                  <a:pt x="337947" y="47167"/>
                </a:lnTo>
                <a:lnTo>
                  <a:pt x="343649" y="42697"/>
                </a:lnTo>
                <a:lnTo>
                  <a:pt x="344043" y="42608"/>
                </a:lnTo>
                <a:lnTo>
                  <a:pt x="351637" y="41071"/>
                </a:lnTo>
                <a:lnTo>
                  <a:pt x="361327" y="43776"/>
                </a:lnTo>
                <a:lnTo>
                  <a:pt x="366306" y="50038"/>
                </a:lnTo>
                <a:lnTo>
                  <a:pt x="368134" y="57162"/>
                </a:lnTo>
                <a:lnTo>
                  <a:pt x="368401" y="62407"/>
                </a:lnTo>
                <a:lnTo>
                  <a:pt x="368401" y="37668"/>
                </a:lnTo>
                <a:lnTo>
                  <a:pt x="359791" y="34163"/>
                </a:lnTo>
                <a:lnTo>
                  <a:pt x="353174" y="33489"/>
                </a:lnTo>
                <a:lnTo>
                  <a:pt x="341020" y="33489"/>
                </a:lnTo>
                <a:lnTo>
                  <a:pt x="333375" y="42608"/>
                </a:lnTo>
                <a:lnTo>
                  <a:pt x="333679" y="34810"/>
                </a:lnTo>
                <a:lnTo>
                  <a:pt x="335838" y="23583"/>
                </a:lnTo>
                <a:lnTo>
                  <a:pt x="341718" y="13512"/>
                </a:lnTo>
                <a:lnTo>
                  <a:pt x="353174" y="9131"/>
                </a:lnTo>
                <a:lnTo>
                  <a:pt x="363842" y="9131"/>
                </a:lnTo>
                <a:lnTo>
                  <a:pt x="365328" y="16713"/>
                </a:lnTo>
                <a:lnTo>
                  <a:pt x="366864" y="21285"/>
                </a:lnTo>
                <a:lnTo>
                  <a:pt x="368401" y="24358"/>
                </a:lnTo>
                <a:lnTo>
                  <a:pt x="374510" y="24358"/>
                </a:lnTo>
                <a:lnTo>
                  <a:pt x="377532" y="22821"/>
                </a:lnTo>
                <a:lnTo>
                  <a:pt x="377532" y="19748"/>
                </a:lnTo>
                <a:lnTo>
                  <a:pt x="376072" y="14744"/>
                </a:lnTo>
                <a:lnTo>
                  <a:pt x="372287" y="9131"/>
                </a:lnTo>
                <a:lnTo>
                  <a:pt x="371640" y="8166"/>
                </a:lnTo>
                <a:lnTo>
                  <a:pt x="364045" y="2451"/>
                </a:lnTo>
                <a:lnTo>
                  <a:pt x="353174" y="0"/>
                </a:lnTo>
                <a:lnTo>
                  <a:pt x="342506" y="0"/>
                </a:lnTo>
                <a:lnTo>
                  <a:pt x="323494" y="33324"/>
                </a:lnTo>
                <a:lnTo>
                  <a:pt x="322795" y="50038"/>
                </a:lnTo>
                <a:lnTo>
                  <a:pt x="323596" y="63690"/>
                </a:lnTo>
                <a:lnTo>
                  <a:pt x="327482" y="77419"/>
                </a:lnTo>
                <a:lnTo>
                  <a:pt x="336207" y="87452"/>
                </a:lnTo>
                <a:lnTo>
                  <a:pt x="351637" y="91325"/>
                </a:lnTo>
                <a:lnTo>
                  <a:pt x="362343" y="89598"/>
                </a:lnTo>
                <a:lnTo>
                  <a:pt x="371055" y="84289"/>
                </a:lnTo>
                <a:lnTo>
                  <a:pt x="372414" y="82194"/>
                </a:lnTo>
                <a:lnTo>
                  <a:pt x="376923" y="75285"/>
                </a:lnTo>
                <a:lnTo>
                  <a:pt x="379069" y="62407"/>
                </a:lnTo>
                <a:close/>
              </a:path>
              <a:path w="636904" h="91440">
                <a:moveTo>
                  <a:pt x="636295" y="45643"/>
                </a:moveTo>
                <a:lnTo>
                  <a:pt x="418604" y="45643"/>
                </a:lnTo>
                <a:lnTo>
                  <a:pt x="418604" y="50203"/>
                </a:lnTo>
                <a:lnTo>
                  <a:pt x="636295" y="50203"/>
                </a:lnTo>
                <a:lnTo>
                  <a:pt x="636295" y="45643"/>
                </a:lnTo>
                <a:close/>
              </a:path>
            </a:pathLst>
          </a:custGeom>
          <a:solidFill>
            <a:srgbClr val="4A4B4D"/>
          </a:solidFill>
        </p:spPr>
        <p:txBody>
          <a:bodyPr wrap="square" lIns="0" tIns="0" rIns="0" bIns="0" rtlCol="0"/>
          <a:lstStyle/>
          <a:p>
            <a:endParaRPr/>
          </a:p>
        </p:txBody>
      </p:sp>
      <p:pic>
        <p:nvPicPr>
          <p:cNvPr id="3" name="object 3"/>
          <p:cNvPicPr/>
          <p:nvPr/>
        </p:nvPicPr>
        <p:blipFill>
          <a:blip r:embed="rId2" cstate="print"/>
          <a:stretch>
            <a:fillRect/>
          </a:stretch>
        </p:blipFill>
        <p:spPr>
          <a:xfrm>
            <a:off x="706335" y="1547659"/>
            <a:ext cx="6117983" cy="1007719"/>
          </a:xfrm>
          <a:prstGeom prst="rect">
            <a:avLst/>
          </a:prstGeom>
        </p:spPr>
      </p:pic>
      <p:pic>
        <p:nvPicPr>
          <p:cNvPr id="4" name="object 4"/>
          <p:cNvPicPr/>
          <p:nvPr/>
        </p:nvPicPr>
        <p:blipFill>
          <a:blip r:embed="rId3" cstate="print"/>
          <a:stretch>
            <a:fillRect/>
          </a:stretch>
        </p:blipFill>
        <p:spPr>
          <a:xfrm>
            <a:off x="710907" y="2649740"/>
            <a:ext cx="6113411" cy="7312964"/>
          </a:xfrm>
          <a:prstGeom prst="rect">
            <a:avLst/>
          </a:prstGeom>
        </p:spPr>
      </p:pic>
      <p:pic>
        <p:nvPicPr>
          <p:cNvPr id="5" name="object 5"/>
          <p:cNvPicPr/>
          <p:nvPr/>
        </p:nvPicPr>
        <p:blipFill>
          <a:blip r:embed="rId4" cstate="print"/>
          <a:stretch>
            <a:fillRect/>
          </a:stretch>
        </p:blipFill>
        <p:spPr>
          <a:xfrm>
            <a:off x="710907" y="1080287"/>
            <a:ext cx="6113411" cy="359282"/>
          </a:xfrm>
          <a:prstGeom prst="rect">
            <a:avLst/>
          </a:prstGeom>
        </p:spPr>
      </p:pic>
      <p:grpSp>
        <p:nvGrpSpPr>
          <p:cNvPr id="6" name="object 6"/>
          <p:cNvGrpSpPr/>
          <p:nvPr/>
        </p:nvGrpSpPr>
        <p:grpSpPr>
          <a:xfrm>
            <a:off x="709358" y="5600"/>
            <a:ext cx="6842759" cy="717550"/>
            <a:chOff x="709358" y="5600"/>
            <a:chExt cx="6842759" cy="717550"/>
          </a:xfrm>
        </p:grpSpPr>
        <p:sp>
          <p:nvSpPr>
            <p:cNvPr id="7" name="object 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8" name="object 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9" name="object 9"/>
            <p:cNvPicPr/>
            <p:nvPr/>
          </p:nvPicPr>
          <p:blipFill>
            <a:blip r:embed="rId5" cstate="print"/>
            <a:stretch>
              <a:fillRect/>
            </a:stretch>
          </p:blipFill>
          <p:spPr>
            <a:xfrm>
              <a:off x="1003147" y="366369"/>
              <a:ext cx="462813" cy="170497"/>
            </a:xfrm>
            <a:prstGeom prst="rect">
              <a:avLst/>
            </a:prstGeom>
          </p:spPr>
        </p:pic>
        <p:sp>
          <p:nvSpPr>
            <p:cNvPr id="10" name="object 1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1" name="object 11"/>
            <p:cNvPicPr/>
            <p:nvPr/>
          </p:nvPicPr>
          <p:blipFill>
            <a:blip r:embed="rId6" cstate="print"/>
            <a:stretch>
              <a:fillRect/>
            </a:stretch>
          </p:blipFill>
          <p:spPr>
            <a:xfrm>
              <a:off x="1662315" y="380059"/>
              <a:ext cx="156806" cy="149174"/>
            </a:xfrm>
            <a:prstGeom prst="rect">
              <a:avLst/>
            </a:prstGeom>
          </p:spPr>
        </p:pic>
        <p:sp>
          <p:nvSpPr>
            <p:cNvPr id="12" name="object 1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3" name="object 13"/>
            <p:cNvPicPr/>
            <p:nvPr/>
          </p:nvPicPr>
          <p:blipFill>
            <a:blip r:embed="rId7" cstate="print"/>
            <a:stretch>
              <a:fillRect/>
            </a:stretch>
          </p:blipFill>
          <p:spPr>
            <a:xfrm>
              <a:off x="2021585" y="366369"/>
              <a:ext cx="343992" cy="170497"/>
            </a:xfrm>
            <a:prstGeom prst="rect">
              <a:avLst/>
            </a:prstGeom>
          </p:spPr>
        </p:pic>
        <p:pic>
          <p:nvPicPr>
            <p:cNvPr id="14" name="object 14"/>
            <p:cNvPicPr/>
            <p:nvPr/>
          </p:nvPicPr>
          <p:blipFill>
            <a:blip r:embed="rId8" cstate="print"/>
            <a:stretch>
              <a:fillRect/>
            </a:stretch>
          </p:blipFill>
          <p:spPr>
            <a:xfrm>
              <a:off x="2561970" y="380059"/>
              <a:ext cx="153746" cy="149174"/>
            </a:xfrm>
            <a:prstGeom prst="rect">
              <a:avLst/>
            </a:prstGeom>
          </p:spPr>
        </p:pic>
        <p:sp>
          <p:nvSpPr>
            <p:cNvPr id="15" name="object 15"/>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A4B4D"/>
            </a:solidFill>
          </p:spPr>
          <p:txBody>
            <a:bodyPr wrap="square" lIns="0" tIns="0" rIns="0" bIns="0" rtlCol="0"/>
            <a:lstStyle/>
            <a:p>
              <a:endParaRPr/>
            </a:p>
          </p:txBody>
        </p:sp>
        <p:pic>
          <p:nvPicPr>
            <p:cNvPr id="16" name="object 16"/>
            <p:cNvPicPr/>
            <p:nvPr/>
          </p:nvPicPr>
          <p:blipFill>
            <a:blip r:embed="rId9" cstate="print"/>
            <a:stretch>
              <a:fillRect/>
            </a:stretch>
          </p:blipFill>
          <p:spPr>
            <a:xfrm>
              <a:off x="3323081" y="366369"/>
              <a:ext cx="1738414" cy="168960"/>
            </a:xfrm>
            <a:prstGeom prst="rect">
              <a:avLst/>
            </a:prstGeom>
          </p:spPr>
        </p:pic>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49434" y="10148442"/>
            <a:ext cx="636905" cy="91440"/>
          </a:xfrm>
          <a:custGeom>
            <a:avLst/>
            <a:gdLst/>
            <a:ahLst/>
            <a:cxnLst/>
            <a:rect l="l" t="t" r="r" b="b"/>
            <a:pathLst>
              <a:path w="636904" h="91440">
                <a:moveTo>
                  <a:pt x="216141" y="44094"/>
                </a:moveTo>
                <a:lnTo>
                  <a:pt x="0" y="44094"/>
                </a:lnTo>
                <a:lnTo>
                  <a:pt x="0" y="50190"/>
                </a:lnTo>
                <a:lnTo>
                  <a:pt x="216141" y="50190"/>
                </a:lnTo>
                <a:lnTo>
                  <a:pt x="216141" y="44094"/>
                </a:lnTo>
                <a:close/>
              </a:path>
              <a:path w="636904" h="91440">
                <a:moveTo>
                  <a:pt x="292303" y="3022"/>
                </a:moveTo>
                <a:lnTo>
                  <a:pt x="289229" y="0"/>
                </a:lnTo>
                <a:lnTo>
                  <a:pt x="284657" y="0"/>
                </a:lnTo>
                <a:lnTo>
                  <a:pt x="283121" y="3022"/>
                </a:lnTo>
                <a:lnTo>
                  <a:pt x="283121" y="4559"/>
                </a:lnTo>
                <a:lnTo>
                  <a:pt x="277075" y="16713"/>
                </a:lnTo>
                <a:lnTo>
                  <a:pt x="267944" y="18249"/>
                </a:lnTo>
                <a:lnTo>
                  <a:pt x="261848" y="19748"/>
                </a:lnTo>
                <a:lnTo>
                  <a:pt x="260299" y="19748"/>
                </a:lnTo>
                <a:lnTo>
                  <a:pt x="260299" y="25844"/>
                </a:lnTo>
                <a:lnTo>
                  <a:pt x="281635" y="25844"/>
                </a:lnTo>
                <a:lnTo>
                  <a:pt x="281635" y="89789"/>
                </a:lnTo>
                <a:lnTo>
                  <a:pt x="283121" y="91325"/>
                </a:lnTo>
                <a:lnTo>
                  <a:pt x="289229" y="91325"/>
                </a:lnTo>
                <a:lnTo>
                  <a:pt x="292303" y="89789"/>
                </a:lnTo>
                <a:lnTo>
                  <a:pt x="292303" y="3022"/>
                </a:lnTo>
                <a:close/>
              </a:path>
              <a:path w="636904" h="91440">
                <a:moveTo>
                  <a:pt x="379069" y="3022"/>
                </a:moveTo>
                <a:lnTo>
                  <a:pt x="322719" y="3022"/>
                </a:lnTo>
                <a:lnTo>
                  <a:pt x="322719" y="12153"/>
                </a:lnTo>
                <a:lnTo>
                  <a:pt x="365328" y="12153"/>
                </a:lnTo>
                <a:lnTo>
                  <a:pt x="365328" y="13690"/>
                </a:lnTo>
                <a:lnTo>
                  <a:pt x="342125" y="53263"/>
                </a:lnTo>
                <a:lnTo>
                  <a:pt x="333375" y="85229"/>
                </a:lnTo>
                <a:lnTo>
                  <a:pt x="333375" y="91325"/>
                </a:lnTo>
                <a:lnTo>
                  <a:pt x="344043" y="91325"/>
                </a:lnTo>
                <a:lnTo>
                  <a:pt x="345579" y="86766"/>
                </a:lnTo>
                <a:lnTo>
                  <a:pt x="345579" y="83693"/>
                </a:lnTo>
                <a:lnTo>
                  <a:pt x="347713" y="70053"/>
                </a:lnTo>
                <a:lnTo>
                  <a:pt x="353555" y="52120"/>
                </a:lnTo>
                <a:lnTo>
                  <a:pt x="362254" y="33616"/>
                </a:lnTo>
                <a:lnTo>
                  <a:pt x="372973" y="18249"/>
                </a:lnTo>
                <a:lnTo>
                  <a:pt x="377532" y="12153"/>
                </a:lnTo>
                <a:lnTo>
                  <a:pt x="379069" y="12153"/>
                </a:lnTo>
                <a:lnTo>
                  <a:pt x="379069" y="3022"/>
                </a:lnTo>
                <a:close/>
              </a:path>
              <a:path w="636904" h="91440">
                <a:moveTo>
                  <a:pt x="636295" y="44094"/>
                </a:moveTo>
                <a:lnTo>
                  <a:pt x="418604" y="44094"/>
                </a:lnTo>
                <a:lnTo>
                  <a:pt x="418604" y="50190"/>
                </a:lnTo>
                <a:lnTo>
                  <a:pt x="636295" y="50190"/>
                </a:lnTo>
                <a:lnTo>
                  <a:pt x="636295" y="44094"/>
                </a:lnTo>
                <a:close/>
              </a:path>
            </a:pathLst>
          </a:custGeom>
          <a:solidFill>
            <a:srgbClr val="4D4D4F"/>
          </a:solidFill>
        </p:spPr>
        <p:txBody>
          <a:bodyPr wrap="square" lIns="0" tIns="0" rIns="0" bIns="0" rtlCol="0"/>
          <a:lstStyle/>
          <a:p>
            <a:endParaRPr/>
          </a:p>
        </p:txBody>
      </p:sp>
      <p:grpSp>
        <p:nvGrpSpPr>
          <p:cNvPr id="3" name="object 3"/>
          <p:cNvGrpSpPr/>
          <p:nvPr/>
        </p:nvGrpSpPr>
        <p:grpSpPr>
          <a:xfrm>
            <a:off x="710907" y="1080769"/>
            <a:ext cx="6113780" cy="4315460"/>
            <a:chOff x="710907" y="1080769"/>
            <a:chExt cx="6113780" cy="4315460"/>
          </a:xfrm>
        </p:grpSpPr>
        <p:sp>
          <p:nvSpPr>
            <p:cNvPr id="4" name="object 4"/>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5" name="object 5"/>
            <p:cNvPicPr/>
            <p:nvPr/>
          </p:nvPicPr>
          <p:blipFill>
            <a:blip r:embed="rId2" cstate="print"/>
            <a:stretch>
              <a:fillRect/>
            </a:stretch>
          </p:blipFill>
          <p:spPr>
            <a:xfrm>
              <a:off x="890536" y="1188389"/>
              <a:ext cx="5752604" cy="611936"/>
            </a:xfrm>
            <a:prstGeom prst="rect">
              <a:avLst/>
            </a:prstGeom>
          </p:spPr>
        </p:pic>
        <p:pic>
          <p:nvPicPr>
            <p:cNvPr id="6" name="object 6"/>
            <p:cNvPicPr/>
            <p:nvPr/>
          </p:nvPicPr>
          <p:blipFill>
            <a:blip r:embed="rId3" cstate="print"/>
            <a:stretch>
              <a:fillRect/>
            </a:stretch>
          </p:blipFill>
          <p:spPr>
            <a:xfrm>
              <a:off x="1077760" y="4925516"/>
              <a:ext cx="1246733" cy="120307"/>
            </a:xfrm>
            <a:prstGeom prst="rect">
              <a:avLst/>
            </a:prstGeom>
          </p:spPr>
        </p:pic>
        <p:sp>
          <p:nvSpPr>
            <p:cNvPr id="7" name="object 7"/>
            <p:cNvSpPr/>
            <p:nvPr/>
          </p:nvSpPr>
          <p:spPr>
            <a:xfrm>
              <a:off x="2351887" y="4931612"/>
              <a:ext cx="285115" cy="109855"/>
            </a:xfrm>
            <a:custGeom>
              <a:avLst/>
              <a:gdLst/>
              <a:ahLst/>
              <a:cxnLst/>
              <a:rect l="l" t="t" r="r" b="b"/>
              <a:pathLst>
                <a:path w="285114" h="109854">
                  <a:moveTo>
                    <a:pt x="16764" y="50253"/>
                  </a:moveTo>
                  <a:lnTo>
                    <a:pt x="13690" y="45694"/>
                  </a:lnTo>
                  <a:lnTo>
                    <a:pt x="3073" y="45694"/>
                  </a:lnTo>
                  <a:lnTo>
                    <a:pt x="0" y="50253"/>
                  </a:lnTo>
                  <a:lnTo>
                    <a:pt x="0" y="59385"/>
                  </a:lnTo>
                  <a:lnTo>
                    <a:pt x="3073" y="62407"/>
                  </a:lnTo>
                  <a:lnTo>
                    <a:pt x="13690" y="62407"/>
                  </a:lnTo>
                  <a:lnTo>
                    <a:pt x="16764" y="59385"/>
                  </a:lnTo>
                  <a:lnTo>
                    <a:pt x="16764" y="50253"/>
                  </a:lnTo>
                  <a:close/>
                </a:path>
                <a:path w="285114" h="109854">
                  <a:moveTo>
                    <a:pt x="159829" y="24358"/>
                  </a:moveTo>
                  <a:lnTo>
                    <a:pt x="137020" y="24358"/>
                  </a:lnTo>
                  <a:lnTo>
                    <a:pt x="137020" y="1549"/>
                  </a:lnTo>
                  <a:lnTo>
                    <a:pt x="135470" y="0"/>
                  </a:lnTo>
                  <a:lnTo>
                    <a:pt x="126352" y="0"/>
                  </a:lnTo>
                  <a:lnTo>
                    <a:pt x="126352" y="24358"/>
                  </a:lnTo>
                  <a:lnTo>
                    <a:pt x="79171" y="24358"/>
                  </a:lnTo>
                  <a:lnTo>
                    <a:pt x="79171" y="0"/>
                  </a:lnTo>
                  <a:lnTo>
                    <a:pt x="68503" y="0"/>
                  </a:lnTo>
                  <a:lnTo>
                    <a:pt x="68503" y="24358"/>
                  </a:lnTo>
                  <a:lnTo>
                    <a:pt x="48704" y="24358"/>
                  </a:lnTo>
                  <a:lnTo>
                    <a:pt x="45681" y="25895"/>
                  </a:lnTo>
                  <a:lnTo>
                    <a:pt x="45681" y="35026"/>
                  </a:lnTo>
                  <a:lnTo>
                    <a:pt x="68503" y="35026"/>
                  </a:lnTo>
                  <a:lnTo>
                    <a:pt x="68503" y="68516"/>
                  </a:lnTo>
                  <a:lnTo>
                    <a:pt x="70040" y="71539"/>
                  </a:lnTo>
                  <a:lnTo>
                    <a:pt x="79171" y="71539"/>
                  </a:lnTo>
                  <a:lnTo>
                    <a:pt x="79171" y="35026"/>
                  </a:lnTo>
                  <a:lnTo>
                    <a:pt x="126352" y="35026"/>
                  </a:lnTo>
                  <a:lnTo>
                    <a:pt x="126352" y="56362"/>
                  </a:lnTo>
                  <a:lnTo>
                    <a:pt x="124815" y="66979"/>
                  </a:lnTo>
                  <a:lnTo>
                    <a:pt x="83731" y="97434"/>
                  </a:lnTo>
                  <a:lnTo>
                    <a:pt x="76098" y="98971"/>
                  </a:lnTo>
                  <a:lnTo>
                    <a:pt x="73063" y="98971"/>
                  </a:lnTo>
                  <a:lnTo>
                    <a:pt x="73063" y="103543"/>
                  </a:lnTo>
                  <a:lnTo>
                    <a:pt x="74599" y="109639"/>
                  </a:lnTo>
                  <a:lnTo>
                    <a:pt x="80708" y="109639"/>
                  </a:lnTo>
                  <a:lnTo>
                    <a:pt x="122885" y="92252"/>
                  </a:lnTo>
                  <a:lnTo>
                    <a:pt x="137020" y="53289"/>
                  </a:lnTo>
                  <a:lnTo>
                    <a:pt x="137020" y="35026"/>
                  </a:lnTo>
                  <a:lnTo>
                    <a:pt x="159829" y="35026"/>
                  </a:lnTo>
                  <a:lnTo>
                    <a:pt x="159829" y="24358"/>
                  </a:lnTo>
                  <a:close/>
                </a:path>
                <a:path w="285114" h="109854">
                  <a:moveTo>
                    <a:pt x="284657" y="48717"/>
                  </a:moveTo>
                  <a:lnTo>
                    <a:pt x="172034" y="48717"/>
                  </a:lnTo>
                  <a:lnTo>
                    <a:pt x="172034" y="59385"/>
                  </a:lnTo>
                  <a:lnTo>
                    <a:pt x="284657" y="59385"/>
                  </a:lnTo>
                  <a:lnTo>
                    <a:pt x="284657" y="48717"/>
                  </a:lnTo>
                  <a:close/>
                </a:path>
              </a:pathLst>
            </a:custGeom>
            <a:solidFill>
              <a:srgbClr val="4D4D4F"/>
            </a:solidFill>
          </p:spPr>
          <p:txBody>
            <a:bodyPr wrap="square" lIns="0" tIns="0" rIns="0" bIns="0" rtlCol="0"/>
            <a:lstStyle/>
            <a:p>
              <a:endParaRPr/>
            </a:p>
          </p:txBody>
        </p:sp>
        <p:pic>
          <p:nvPicPr>
            <p:cNvPr id="8" name="object 8"/>
            <p:cNvPicPr/>
            <p:nvPr/>
          </p:nvPicPr>
          <p:blipFill>
            <a:blip r:embed="rId4" cstate="print"/>
            <a:stretch>
              <a:fillRect/>
            </a:stretch>
          </p:blipFill>
          <p:spPr>
            <a:xfrm>
              <a:off x="2656331" y="4930127"/>
              <a:ext cx="95897" cy="111125"/>
            </a:xfrm>
            <a:prstGeom prst="rect">
              <a:avLst/>
            </a:prstGeom>
          </p:spPr>
        </p:pic>
        <p:pic>
          <p:nvPicPr>
            <p:cNvPr id="9" name="object 9"/>
            <p:cNvPicPr/>
            <p:nvPr/>
          </p:nvPicPr>
          <p:blipFill>
            <a:blip r:embed="rId5" cstate="print"/>
            <a:stretch>
              <a:fillRect/>
            </a:stretch>
          </p:blipFill>
          <p:spPr>
            <a:xfrm>
              <a:off x="2775102" y="4931613"/>
              <a:ext cx="115684" cy="108102"/>
            </a:xfrm>
            <a:prstGeom prst="rect">
              <a:avLst/>
            </a:prstGeom>
          </p:spPr>
        </p:pic>
        <p:pic>
          <p:nvPicPr>
            <p:cNvPr id="10" name="object 10"/>
            <p:cNvPicPr/>
            <p:nvPr/>
          </p:nvPicPr>
          <p:blipFill>
            <a:blip r:embed="rId6" cstate="print"/>
            <a:stretch>
              <a:fillRect/>
            </a:stretch>
          </p:blipFill>
          <p:spPr>
            <a:xfrm>
              <a:off x="2918167" y="4927053"/>
              <a:ext cx="538911" cy="117233"/>
            </a:xfrm>
            <a:prstGeom prst="rect">
              <a:avLst/>
            </a:prstGeom>
          </p:spPr>
        </p:pic>
        <p:pic>
          <p:nvPicPr>
            <p:cNvPr id="11" name="object 11"/>
            <p:cNvPicPr/>
            <p:nvPr/>
          </p:nvPicPr>
          <p:blipFill>
            <a:blip r:embed="rId7" cstate="print"/>
            <a:stretch>
              <a:fillRect/>
            </a:stretch>
          </p:blipFill>
          <p:spPr>
            <a:xfrm>
              <a:off x="3484460" y="4925516"/>
              <a:ext cx="1159967" cy="115735"/>
            </a:xfrm>
            <a:prstGeom prst="rect">
              <a:avLst/>
            </a:prstGeom>
          </p:spPr>
        </p:pic>
      </p:grpSp>
      <p:grpSp>
        <p:nvGrpSpPr>
          <p:cNvPr id="12" name="object 12"/>
          <p:cNvGrpSpPr/>
          <p:nvPr/>
        </p:nvGrpSpPr>
        <p:grpSpPr>
          <a:xfrm>
            <a:off x="889000" y="1978418"/>
            <a:ext cx="5756275" cy="793115"/>
            <a:chOff x="889000" y="1978418"/>
            <a:chExt cx="5756275" cy="793115"/>
          </a:xfrm>
        </p:grpSpPr>
        <p:sp>
          <p:nvSpPr>
            <p:cNvPr id="13" name="object 13"/>
            <p:cNvSpPr/>
            <p:nvPr/>
          </p:nvSpPr>
          <p:spPr>
            <a:xfrm>
              <a:off x="889000" y="1978418"/>
              <a:ext cx="5756275" cy="793115"/>
            </a:xfrm>
            <a:custGeom>
              <a:avLst/>
              <a:gdLst/>
              <a:ahLst/>
              <a:cxnLst/>
              <a:rect l="l" t="t" r="r" b="b"/>
              <a:pathLst>
                <a:path w="5756275" h="793114">
                  <a:moveTo>
                    <a:pt x="5755678" y="793102"/>
                  </a:moveTo>
                  <a:lnTo>
                    <a:pt x="0" y="793102"/>
                  </a:lnTo>
                  <a:lnTo>
                    <a:pt x="0" y="0"/>
                  </a:lnTo>
                  <a:lnTo>
                    <a:pt x="5755678" y="0"/>
                  </a:lnTo>
                  <a:lnTo>
                    <a:pt x="5755678" y="793102"/>
                  </a:lnTo>
                  <a:close/>
                </a:path>
              </a:pathLst>
            </a:custGeom>
            <a:solidFill>
              <a:srgbClr val="B8E4FA"/>
            </a:solidFill>
          </p:spPr>
          <p:txBody>
            <a:bodyPr wrap="square" lIns="0" tIns="0" rIns="0" bIns="0" rtlCol="0"/>
            <a:lstStyle/>
            <a:p>
              <a:endParaRPr/>
            </a:p>
          </p:txBody>
        </p:sp>
        <p:pic>
          <p:nvPicPr>
            <p:cNvPr id="14" name="object 14"/>
            <p:cNvPicPr/>
            <p:nvPr/>
          </p:nvPicPr>
          <p:blipFill>
            <a:blip r:embed="rId8" cstate="print"/>
            <a:stretch>
              <a:fillRect/>
            </a:stretch>
          </p:blipFill>
          <p:spPr>
            <a:xfrm>
              <a:off x="1085354" y="2127643"/>
              <a:ext cx="325780" cy="167436"/>
            </a:xfrm>
            <a:prstGeom prst="rect">
              <a:avLst/>
            </a:prstGeom>
          </p:spPr>
        </p:pic>
      </p:grpSp>
      <p:graphicFrame>
        <p:nvGraphicFramePr>
          <p:cNvPr id="15" name="object 15"/>
          <p:cNvGraphicFramePr>
            <a:graphicFrameLocks noGrp="1"/>
          </p:cNvGraphicFramePr>
          <p:nvPr/>
        </p:nvGraphicFramePr>
        <p:xfrm>
          <a:off x="890536" y="1979929"/>
          <a:ext cx="5743575" cy="2794635"/>
        </p:xfrm>
        <a:graphic>
          <a:graphicData uri="http://schemas.openxmlformats.org/drawingml/2006/table">
            <a:tbl>
              <a:tblPr firstRow="1" bandRow="1">
                <a:tableStyleId>{2D5ABB26-0587-4C30-8999-92F81FD0307C}</a:tableStyleId>
              </a:tblPr>
              <a:tblGrid>
                <a:gridCol w="2871470">
                  <a:extLst>
                    <a:ext uri="{9D8B030D-6E8A-4147-A177-3AD203B41FA5}">
                      <a16:colId xmlns:a16="http://schemas.microsoft.com/office/drawing/2014/main" val="20000"/>
                    </a:ext>
                  </a:extLst>
                </a:gridCol>
                <a:gridCol w="2872105">
                  <a:extLst>
                    <a:ext uri="{9D8B030D-6E8A-4147-A177-3AD203B41FA5}">
                      <a16:colId xmlns:a16="http://schemas.microsoft.com/office/drawing/2014/main" val="20001"/>
                    </a:ext>
                  </a:extLst>
                </a:gridCol>
              </a:tblGrid>
              <a:tr h="786765">
                <a:tc>
                  <a:txBody>
                    <a:bodyPr/>
                    <a:lstStyle/>
                    <a:p>
                      <a:pPr>
                        <a:lnSpc>
                          <a:spcPct val="100000"/>
                        </a:lnSpc>
                      </a:pPr>
                      <a:endParaRPr sz="100">
                        <a:latin typeface="Times New Roman"/>
                        <a:cs typeface="Times New Roman"/>
                      </a:endParaRPr>
                    </a:p>
                  </a:txBody>
                  <a:tcPr marL="0" marR="0" marT="0" marB="0">
                    <a:lnL w="9525">
                      <a:solidFill>
                        <a:srgbClr val="A1A3A7"/>
                      </a:solidFill>
                      <a:prstDash val="solid"/>
                    </a:lnL>
                    <a:lnR w="12700">
                      <a:solidFill>
                        <a:srgbClr val="A1A3A7"/>
                      </a:solidFill>
                      <a:prstDash val="solid"/>
                    </a:lnR>
                    <a:lnT w="9525">
                      <a:solidFill>
                        <a:srgbClr val="A1A3A7"/>
                      </a:solidFill>
                      <a:prstDash val="solid"/>
                    </a:lnT>
                  </a:tcPr>
                </a:tc>
                <a:tc>
                  <a:txBody>
                    <a:bodyPr/>
                    <a:lstStyle/>
                    <a:p>
                      <a:pPr>
                        <a:lnSpc>
                          <a:spcPct val="100000"/>
                        </a:lnSpc>
                      </a:pPr>
                      <a:endParaRPr sz="100">
                        <a:latin typeface="Times New Roman"/>
                        <a:cs typeface="Times New Roman"/>
                      </a:endParaRPr>
                    </a:p>
                  </a:txBody>
                  <a:tcPr marL="0" marR="0" marT="0" marB="0">
                    <a:lnL w="12700">
                      <a:solidFill>
                        <a:srgbClr val="A1A3A7"/>
                      </a:solidFill>
                      <a:prstDash val="solid"/>
                    </a:lnL>
                    <a:lnR w="9525">
                      <a:solidFill>
                        <a:srgbClr val="A1A3A7"/>
                      </a:solidFill>
                      <a:prstDash val="solid"/>
                    </a:lnR>
                    <a:lnT w="9525">
                      <a:solidFill>
                        <a:srgbClr val="A1A3A7"/>
                      </a:solidFill>
                      <a:prstDash val="solid"/>
                    </a:lnT>
                  </a:tcPr>
                </a:tc>
                <a:extLst>
                  <a:ext uri="{0D108BD9-81ED-4DB2-BD59-A6C34878D82A}">
                    <a16:rowId xmlns:a16="http://schemas.microsoft.com/office/drawing/2014/main" val="10000"/>
                  </a:ext>
                </a:extLst>
              </a:tr>
              <a:tr h="2007870">
                <a:tc>
                  <a:txBody>
                    <a:bodyPr/>
                    <a:lstStyle/>
                    <a:p>
                      <a:pPr>
                        <a:lnSpc>
                          <a:spcPct val="100000"/>
                        </a:lnSpc>
                      </a:pPr>
                      <a:endParaRPr sz="100">
                        <a:latin typeface="Times New Roman"/>
                        <a:cs typeface="Times New Roman"/>
                      </a:endParaRPr>
                    </a:p>
                  </a:txBody>
                  <a:tcPr marL="0" marR="0" marT="0" marB="0">
                    <a:lnL w="9525">
                      <a:solidFill>
                        <a:srgbClr val="A1A3A7"/>
                      </a:solidFill>
                      <a:prstDash val="solid"/>
                    </a:lnL>
                    <a:lnR w="12700">
                      <a:solidFill>
                        <a:srgbClr val="A1A3A7"/>
                      </a:solidFill>
                      <a:prstDash val="solid"/>
                    </a:lnR>
                    <a:lnB w="9525">
                      <a:solidFill>
                        <a:srgbClr val="A1A3A7"/>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A1A3A7"/>
                      </a:solidFill>
                      <a:prstDash val="solid"/>
                    </a:lnL>
                    <a:lnR w="9525">
                      <a:solidFill>
                        <a:srgbClr val="A1A3A7"/>
                      </a:solidFill>
                      <a:prstDash val="solid"/>
                    </a:lnR>
                    <a:lnB w="9525">
                      <a:solidFill>
                        <a:srgbClr val="A1A3A7"/>
                      </a:solidFill>
                      <a:prstDash val="solid"/>
                    </a:lnB>
                  </a:tcPr>
                </a:tc>
                <a:extLst>
                  <a:ext uri="{0D108BD9-81ED-4DB2-BD59-A6C34878D82A}">
                    <a16:rowId xmlns:a16="http://schemas.microsoft.com/office/drawing/2014/main" val="10001"/>
                  </a:ext>
                </a:extLst>
              </a:tr>
            </a:tbl>
          </a:graphicData>
        </a:graphic>
      </p:graphicFrame>
      <p:pic>
        <p:nvPicPr>
          <p:cNvPr id="16" name="object 16"/>
          <p:cNvPicPr/>
          <p:nvPr/>
        </p:nvPicPr>
        <p:blipFill>
          <a:blip r:embed="rId9" cstate="print"/>
          <a:stretch>
            <a:fillRect/>
          </a:stretch>
        </p:blipFill>
        <p:spPr>
          <a:xfrm>
            <a:off x="1443088" y="2136774"/>
            <a:ext cx="342506" cy="159842"/>
          </a:xfrm>
          <a:prstGeom prst="rect">
            <a:avLst/>
          </a:prstGeom>
        </p:spPr>
      </p:pic>
      <p:pic>
        <p:nvPicPr>
          <p:cNvPr id="17" name="object 17"/>
          <p:cNvPicPr/>
          <p:nvPr/>
        </p:nvPicPr>
        <p:blipFill>
          <a:blip r:embed="rId10" cstate="print"/>
          <a:stretch>
            <a:fillRect/>
          </a:stretch>
        </p:blipFill>
        <p:spPr>
          <a:xfrm>
            <a:off x="1077760" y="2383383"/>
            <a:ext cx="1554213" cy="260299"/>
          </a:xfrm>
          <a:prstGeom prst="rect">
            <a:avLst/>
          </a:prstGeom>
        </p:spPr>
      </p:pic>
      <p:pic>
        <p:nvPicPr>
          <p:cNvPr id="18" name="object 18"/>
          <p:cNvPicPr/>
          <p:nvPr/>
        </p:nvPicPr>
        <p:blipFill>
          <a:blip r:embed="rId11" cstate="print"/>
          <a:stretch>
            <a:fillRect/>
          </a:stretch>
        </p:blipFill>
        <p:spPr>
          <a:xfrm>
            <a:off x="3957891" y="2150465"/>
            <a:ext cx="155270" cy="141592"/>
          </a:xfrm>
          <a:prstGeom prst="rect">
            <a:avLst/>
          </a:prstGeom>
        </p:spPr>
      </p:pic>
      <p:grpSp>
        <p:nvGrpSpPr>
          <p:cNvPr id="19" name="object 19"/>
          <p:cNvGrpSpPr/>
          <p:nvPr/>
        </p:nvGrpSpPr>
        <p:grpSpPr>
          <a:xfrm>
            <a:off x="4135983" y="2135238"/>
            <a:ext cx="706755" cy="161925"/>
            <a:chOff x="4135983" y="2135238"/>
            <a:chExt cx="706755" cy="161925"/>
          </a:xfrm>
        </p:grpSpPr>
        <p:pic>
          <p:nvPicPr>
            <p:cNvPr id="20" name="object 20"/>
            <p:cNvPicPr/>
            <p:nvPr/>
          </p:nvPicPr>
          <p:blipFill>
            <a:blip r:embed="rId12" cstate="print"/>
            <a:stretch>
              <a:fillRect/>
            </a:stretch>
          </p:blipFill>
          <p:spPr>
            <a:xfrm>
              <a:off x="4135983" y="2135238"/>
              <a:ext cx="153733" cy="161378"/>
            </a:xfrm>
            <a:prstGeom prst="rect">
              <a:avLst/>
            </a:prstGeom>
          </p:spPr>
        </p:pic>
        <p:pic>
          <p:nvPicPr>
            <p:cNvPr id="21" name="object 21"/>
            <p:cNvPicPr/>
            <p:nvPr/>
          </p:nvPicPr>
          <p:blipFill>
            <a:blip r:embed="rId13" cstate="print"/>
            <a:stretch>
              <a:fillRect/>
            </a:stretch>
          </p:blipFill>
          <p:spPr>
            <a:xfrm>
              <a:off x="4317161" y="2136774"/>
              <a:ext cx="158292" cy="156768"/>
            </a:xfrm>
            <a:prstGeom prst="rect">
              <a:avLst/>
            </a:prstGeom>
          </p:spPr>
        </p:pic>
        <p:pic>
          <p:nvPicPr>
            <p:cNvPr id="22" name="object 22"/>
            <p:cNvPicPr/>
            <p:nvPr/>
          </p:nvPicPr>
          <p:blipFill>
            <a:blip r:embed="rId14" cstate="print"/>
            <a:stretch>
              <a:fillRect/>
            </a:stretch>
          </p:blipFill>
          <p:spPr>
            <a:xfrm>
              <a:off x="4499813" y="2136774"/>
              <a:ext cx="342506" cy="159842"/>
            </a:xfrm>
            <a:prstGeom prst="rect">
              <a:avLst/>
            </a:prstGeom>
          </p:spPr>
        </p:pic>
      </p:grpSp>
      <p:pic>
        <p:nvPicPr>
          <p:cNvPr id="23" name="object 23"/>
          <p:cNvPicPr/>
          <p:nvPr/>
        </p:nvPicPr>
        <p:blipFill>
          <a:blip r:embed="rId15" cstate="print"/>
          <a:stretch>
            <a:fillRect/>
          </a:stretch>
        </p:blipFill>
        <p:spPr>
          <a:xfrm>
            <a:off x="3954856" y="2383383"/>
            <a:ext cx="1904314" cy="260299"/>
          </a:xfrm>
          <a:prstGeom prst="rect">
            <a:avLst/>
          </a:prstGeom>
        </p:spPr>
      </p:pic>
      <p:sp>
        <p:nvSpPr>
          <p:cNvPr id="24" name="object 24"/>
          <p:cNvSpPr/>
          <p:nvPr/>
        </p:nvSpPr>
        <p:spPr>
          <a:xfrm>
            <a:off x="5586704" y="1282750"/>
            <a:ext cx="55244" cy="82550"/>
          </a:xfrm>
          <a:custGeom>
            <a:avLst/>
            <a:gdLst/>
            <a:ahLst/>
            <a:cxnLst/>
            <a:rect l="l" t="t" r="r" b="b"/>
            <a:pathLst>
              <a:path w="55245" h="82550">
                <a:moveTo>
                  <a:pt x="0" y="82207"/>
                </a:moveTo>
                <a:lnTo>
                  <a:pt x="0" y="0"/>
                </a:lnTo>
                <a:lnTo>
                  <a:pt x="54775" y="41122"/>
                </a:lnTo>
                <a:lnTo>
                  <a:pt x="0" y="82207"/>
                </a:lnTo>
                <a:close/>
              </a:path>
            </a:pathLst>
          </a:custGeom>
          <a:solidFill>
            <a:srgbClr val="00B5F0"/>
          </a:solidFill>
        </p:spPr>
        <p:txBody>
          <a:bodyPr wrap="square" lIns="0" tIns="0" rIns="0" bIns="0" rtlCol="0"/>
          <a:lstStyle/>
          <a:p>
            <a:endParaRPr/>
          </a:p>
        </p:txBody>
      </p:sp>
      <p:grpSp>
        <p:nvGrpSpPr>
          <p:cNvPr id="25" name="object 25"/>
          <p:cNvGrpSpPr/>
          <p:nvPr/>
        </p:nvGrpSpPr>
        <p:grpSpPr>
          <a:xfrm>
            <a:off x="5696293" y="1269059"/>
            <a:ext cx="449580" cy="105410"/>
            <a:chOff x="5696293" y="1269059"/>
            <a:chExt cx="449580" cy="105410"/>
          </a:xfrm>
        </p:grpSpPr>
        <p:pic>
          <p:nvPicPr>
            <p:cNvPr id="26" name="object 26"/>
            <p:cNvPicPr/>
            <p:nvPr/>
          </p:nvPicPr>
          <p:blipFill>
            <a:blip r:embed="rId16" cstate="print"/>
            <a:stretch>
              <a:fillRect/>
            </a:stretch>
          </p:blipFill>
          <p:spPr>
            <a:xfrm>
              <a:off x="5696293" y="1270596"/>
              <a:ext cx="71539" cy="103479"/>
            </a:xfrm>
            <a:prstGeom prst="rect">
              <a:avLst/>
            </a:prstGeom>
          </p:spPr>
        </p:pic>
        <p:pic>
          <p:nvPicPr>
            <p:cNvPr id="27" name="object 27"/>
            <p:cNvPicPr/>
            <p:nvPr/>
          </p:nvPicPr>
          <p:blipFill>
            <a:blip r:embed="rId17" cstate="print"/>
            <a:stretch>
              <a:fillRect/>
            </a:stretch>
          </p:blipFill>
          <p:spPr>
            <a:xfrm>
              <a:off x="5787631" y="1269059"/>
              <a:ext cx="210096" cy="105016"/>
            </a:xfrm>
            <a:prstGeom prst="rect">
              <a:avLst/>
            </a:prstGeom>
          </p:spPr>
        </p:pic>
        <p:sp>
          <p:nvSpPr>
            <p:cNvPr id="28" name="object 28"/>
            <p:cNvSpPr/>
            <p:nvPr/>
          </p:nvSpPr>
          <p:spPr>
            <a:xfrm>
              <a:off x="6032703" y="1269059"/>
              <a:ext cx="113030" cy="105410"/>
            </a:xfrm>
            <a:custGeom>
              <a:avLst/>
              <a:gdLst/>
              <a:ahLst/>
              <a:cxnLst/>
              <a:rect l="l" t="t" r="r" b="b"/>
              <a:pathLst>
                <a:path w="113029" h="105409">
                  <a:moveTo>
                    <a:pt x="36563" y="59385"/>
                  </a:moveTo>
                  <a:lnTo>
                    <a:pt x="1536" y="59385"/>
                  </a:lnTo>
                  <a:lnTo>
                    <a:pt x="0" y="62407"/>
                  </a:lnTo>
                  <a:lnTo>
                    <a:pt x="0" y="71539"/>
                  </a:lnTo>
                  <a:lnTo>
                    <a:pt x="36563" y="71539"/>
                  </a:lnTo>
                  <a:lnTo>
                    <a:pt x="36563" y="59385"/>
                  </a:lnTo>
                  <a:close/>
                </a:path>
                <a:path w="113029" h="105409">
                  <a:moveTo>
                    <a:pt x="112661" y="74612"/>
                  </a:moveTo>
                  <a:lnTo>
                    <a:pt x="111112" y="63931"/>
                  </a:lnTo>
                  <a:lnTo>
                    <a:pt x="107137" y="56527"/>
                  </a:lnTo>
                  <a:lnTo>
                    <a:pt x="101752" y="51701"/>
                  </a:lnTo>
                  <a:lnTo>
                    <a:pt x="95935" y="48717"/>
                  </a:lnTo>
                  <a:lnTo>
                    <a:pt x="99352" y="46012"/>
                  </a:lnTo>
                  <a:lnTo>
                    <a:pt x="103911" y="41884"/>
                  </a:lnTo>
                  <a:lnTo>
                    <a:pt x="107911" y="35458"/>
                  </a:lnTo>
                  <a:lnTo>
                    <a:pt x="109626" y="25895"/>
                  </a:lnTo>
                  <a:lnTo>
                    <a:pt x="107454" y="15430"/>
                  </a:lnTo>
                  <a:lnTo>
                    <a:pt x="102831" y="9131"/>
                  </a:lnTo>
                  <a:lnTo>
                    <a:pt x="101434" y="7239"/>
                  </a:lnTo>
                  <a:lnTo>
                    <a:pt x="92278" y="1905"/>
                  </a:lnTo>
                  <a:lnTo>
                    <a:pt x="80708" y="0"/>
                  </a:lnTo>
                  <a:lnTo>
                    <a:pt x="65671" y="3187"/>
                  </a:lnTo>
                  <a:lnTo>
                    <a:pt x="56337" y="10668"/>
                  </a:lnTo>
                  <a:lnTo>
                    <a:pt x="51574" y="19278"/>
                  </a:lnTo>
                  <a:lnTo>
                    <a:pt x="50253" y="25895"/>
                  </a:lnTo>
                  <a:lnTo>
                    <a:pt x="50253" y="30454"/>
                  </a:lnTo>
                  <a:lnTo>
                    <a:pt x="53276" y="31991"/>
                  </a:lnTo>
                  <a:lnTo>
                    <a:pt x="60909" y="31991"/>
                  </a:lnTo>
                  <a:lnTo>
                    <a:pt x="60909" y="28917"/>
                  </a:lnTo>
                  <a:lnTo>
                    <a:pt x="62458" y="25895"/>
                  </a:lnTo>
                  <a:lnTo>
                    <a:pt x="62458" y="22872"/>
                  </a:lnTo>
                  <a:lnTo>
                    <a:pt x="65481" y="9131"/>
                  </a:lnTo>
                  <a:lnTo>
                    <a:pt x="88303" y="9131"/>
                  </a:lnTo>
                  <a:lnTo>
                    <a:pt x="97434" y="15227"/>
                  </a:lnTo>
                  <a:lnTo>
                    <a:pt x="97434" y="42608"/>
                  </a:lnTo>
                  <a:lnTo>
                    <a:pt x="83731" y="44145"/>
                  </a:lnTo>
                  <a:lnTo>
                    <a:pt x="73075" y="44145"/>
                  </a:lnTo>
                  <a:lnTo>
                    <a:pt x="71577" y="45681"/>
                  </a:lnTo>
                  <a:lnTo>
                    <a:pt x="71577" y="54813"/>
                  </a:lnTo>
                  <a:lnTo>
                    <a:pt x="80708" y="54813"/>
                  </a:lnTo>
                  <a:lnTo>
                    <a:pt x="88290" y="55765"/>
                  </a:lnTo>
                  <a:lnTo>
                    <a:pt x="94602" y="59004"/>
                  </a:lnTo>
                  <a:lnTo>
                    <a:pt x="98907" y="65100"/>
                  </a:lnTo>
                  <a:lnTo>
                    <a:pt x="100507" y="74612"/>
                  </a:lnTo>
                  <a:lnTo>
                    <a:pt x="97802" y="85407"/>
                  </a:lnTo>
                  <a:lnTo>
                    <a:pt x="91541" y="91351"/>
                  </a:lnTo>
                  <a:lnTo>
                    <a:pt x="84416" y="93878"/>
                  </a:lnTo>
                  <a:lnTo>
                    <a:pt x="79171" y="94399"/>
                  </a:lnTo>
                  <a:lnTo>
                    <a:pt x="72440" y="93281"/>
                  </a:lnTo>
                  <a:lnTo>
                    <a:pt x="66421" y="90017"/>
                  </a:lnTo>
                  <a:lnTo>
                    <a:pt x="61823" y="84759"/>
                  </a:lnTo>
                  <a:lnTo>
                    <a:pt x="59372" y="77635"/>
                  </a:lnTo>
                  <a:lnTo>
                    <a:pt x="59372" y="73075"/>
                  </a:lnTo>
                  <a:lnTo>
                    <a:pt x="57835" y="70040"/>
                  </a:lnTo>
                  <a:lnTo>
                    <a:pt x="48717" y="70040"/>
                  </a:lnTo>
                  <a:lnTo>
                    <a:pt x="47218" y="73075"/>
                  </a:lnTo>
                  <a:lnTo>
                    <a:pt x="47218" y="76098"/>
                  </a:lnTo>
                  <a:lnTo>
                    <a:pt x="48158" y="81915"/>
                  </a:lnTo>
                  <a:lnTo>
                    <a:pt x="52539" y="91719"/>
                  </a:lnTo>
                  <a:lnTo>
                    <a:pt x="62623" y="100939"/>
                  </a:lnTo>
                  <a:lnTo>
                    <a:pt x="80708" y="105016"/>
                  </a:lnTo>
                  <a:lnTo>
                    <a:pt x="93395" y="103060"/>
                  </a:lnTo>
                  <a:lnTo>
                    <a:pt x="103530" y="97243"/>
                  </a:lnTo>
                  <a:lnTo>
                    <a:pt x="105524" y="94399"/>
                  </a:lnTo>
                  <a:lnTo>
                    <a:pt x="110236" y="87718"/>
                  </a:lnTo>
                  <a:lnTo>
                    <a:pt x="112661" y="74612"/>
                  </a:lnTo>
                  <a:close/>
                </a:path>
              </a:pathLst>
            </a:custGeom>
            <a:solidFill>
              <a:srgbClr val="4D4D4F"/>
            </a:solidFill>
          </p:spPr>
          <p:txBody>
            <a:bodyPr wrap="square" lIns="0" tIns="0" rIns="0" bIns="0" rtlCol="0"/>
            <a:lstStyle/>
            <a:p>
              <a:endParaRPr/>
            </a:p>
          </p:txBody>
        </p:sp>
      </p:grpSp>
      <p:pic>
        <p:nvPicPr>
          <p:cNvPr id="29" name="object 29"/>
          <p:cNvPicPr/>
          <p:nvPr/>
        </p:nvPicPr>
        <p:blipFill>
          <a:blip r:embed="rId18" cstate="print"/>
          <a:stretch>
            <a:fillRect/>
          </a:stretch>
        </p:blipFill>
        <p:spPr>
          <a:xfrm>
            <a:off x="6521348" y="1264488"/>
            <a:ext cx="120256" cy="117233"/>
          </a:xfrm>
          <a:prstGeom prst="rect">
            <a:avLst/>
          </a:prstGeom>
        </p:spPr>
      </p:pic>
      <p:grpSp>
        <p:nvGrpSpPr>
          <p:cNvPr id="30" name="object 30"/>
          <p:cNvGrpSpPr/>
          <p:nvPr/>
        </p:nvGrpSpPr>
        <p:grpSpPr>
          <a:xfrm>
            <a:off x="710907" y="5647689"/>
            <a:ext cx="6113780" cy="4315460"/>
            <a:chOff x="710907" y="5647689"/>
            <a:chExt cx="6113780" cy="4315460"/>
          </a:xfrm>
        </p:grpSpPr>
        <p:sp>
          <p:nvSpPr>
            <p:cNvPr id="31" name="object 3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32" name="object 32"/>
            <p:cNvSpPr/>
            <p:nvPr/>
          </p:nvSpPr>
          <p:spPr>
            <a:xfrm>
              <a:off x="890536" y="5971336"/>
              <a:ext cx="5753100" cy="359410"/>
            </a:xfrm>
            <a:custGeom>
              <a:avLst/>
              <a:gdLst/>
              <a:ahLst/>
              <a:cxnLst/>
              <a:rect l="l" t="t" r="r" b="b"/>
              <a:pathLst>
                <a:path w="5753100" h="359410">
                  <a:moveTo>
                    <a:pt x="5652147" y="359270"/>
                  </a:moveTo>
                  <a:lnTo>
                    <a:pt x="101993" y="359270"/>
                  </a:lnTo>
                  <a:lnTo>
                    <a:pt x="62284" y="351250"/>
                  </a:lnTo>
                  <a:lnTo>
                    <a:pt x="29865" y="329384"/>
                  </a:lnTo>
                  <a:lnTo>
                    <a:pt x="8012" y="296958"/>
                  </a:lnTo>
                  <a:lnTo>
                    <a:pt x="0" y="257263"/>
                  </a:lnTo>
                  <a:lnTo>
                    <a:pt x="0" y="100456"/>
                  </a:lnTo>
                  <a:lnTo>
                    <a:pt x="8012" y="61652"/>
                  </a:lnTo>
                  <a:lnTo>
                    <a:pt x="29865" y="29687"/>
                  </a:lnTo>
                  <a:lnTo>
                    <a:pt x="62284" y="7993"/>
                  </a:lnTo>
                  <a:lnTo>
                    <a:pt x="101993" y="0"/>
                  </a:lnTo>
                  <a:lnTo>
                    <a:pt x="5652147" y="0"/>
                  </a:lnTo>
                  <a:lnTo>
                    <a:pt x="5691595" y="7993"/>
                  </a:lnTo>
                  <a:lnTo>
                    <a:pt x="5723488" y="29687"/>
                  </a:lnTo>
                  <a:lnTo>
                    <a:pt x="5744825" y="61652"/>
                  </a:lnTo>
                  <a:lnTo>
                    <a:pt x="5752604" y="100456"/>
                  </a:lnTo>
                  <a:lnTo>
                    <a:pt x="5752604" y="257263"/>
                  </a:lnTo>
                  <a:lnTo>
                    <a:pt x="5744825" y="296958"/>
                  </a:lnTo>
                  <a:lnTo>
                    <a:pt x="5723488" y="329384"/>
                  </a:lnTo>
                  <a:lnTo>
                    <a:pt x="5691595" y="351250"/>
                  </a:lnTo>
                  <a:lnTo>
                    <a:pt x="5652147" y="359270"/>
                  </a:lnTo>
                  <a:close/>
                </a:path>
              </a:pathLst>
            </a:custGeom>
            <a:solidFill>
              <a:srgbClr val="00B5F0"/>
            </a:solidFill>
          </p:spPr>
          <p:txBody>
            <a:bodyPr wrap="square" lIns="0" tIns="0" rIns="0" bIns="0" rtlCol="0"/>
            <a:lstStyle/>
            <a:p>
              <a:endParaRPr/>
            </a:p>
          </p:txBody>
        </p:sp>
        <p:sp>
          <p:nvSpPr>
            <p:cNvPr id="33" name="object 33"/>
            <p:cNvSpPr/>
            <p:nvPr/>
          </p:nvSpPr>
          <p:spPr>
            <a:xfrm>
              <a:off x="1062532" y="6073330"/>
              <a:ext cx="1093470" cy="155575"/>
            </a:xfrm>
            <a:custGeom>
              <a:avLst/>
              <a:gdLst/>
              <a:ahLst/>
              <a:cxnLst/>
              <a:rect l="l" t="t" r="r" b="b"/>
              <a:pathLst>
                <a:path w="1093470" h="155575">
                  <a:moveTo>
                    <a:pt x="152247" y="95897"/>
                  </a:moveTo>
                  <a:lnTo>
                    <a:pt x="146151" y="94361"/>
                  </a:lnTo>
                  <a:lnTo>
                    <a:pt x="88303" y="94361"/>
                  </a:lnTo>
                  <a:lnTo>
                    <a:pt x="94284" y="91782"/>
                  </a:lnTo>
                  <a:lnTo>
                    <a:pt x="100838" y="88480"/>
                  </a:lnTo>
                  <a:lnTo>
                    <a:pt x="107975" y="84328"/>
                  </a:lnTo>
                  <a:lnTo>
                    <a:pt x="115684" y="79171"/>
                  </a:lnTo>
                  <a:lnTo>
                    <a:pt x="120256" y="77635"/>
                  </a:lnTo>
                  <a:lnTo>
                    <a:pt x="124815" y="73075"/>
                  </a:lnTo>
                  <a:lnTo>
                    <a:pt x="124815" y="56299"/>
                  </a:lnTo>
                  <a:lnTo>
                    <a:pt x="30454" y="56299"/>
                  </a:lnTo>
                  <a:lnTo>
                    <a:pt x="24358" y="57848"/>
                  </a:lnTo>
                  <a:lnTo>
                    <a:pt x="24358" y="47180"/>
                  </a:lnTo>
                  <a:lnTo>
                    <a:pt x="25895" y="45643"/>
                  </a:lnTo>
                  <a:lnTo>
                    <a:pt x="126352" y="45643"/>
                  </a:lnTo>
                  <a:lnTo>
                    <a:pt x="127889" y="47180"/>
                  </a:lnTo>
                  <a:lnTo>
                    <a:pt x="127889" y="65430"/>
                  </a:lnTo>
                  <a:lnTo>
                    <a:pt x="130924" y="68503"/>
                  </a:lnTo>
                  <a:lnTo>
                    <a:pt x="147688" y="68503"/>
                  </a:lnTo>
                  <a:lnTo>
                    <a:pt x="147688" y="45643"/>
                  </a:lnTo>
                  <a:lnTo>
                    <a:pt x="147688" y="33489"/>
                  </a:lnTo>
                  <a:lnTo>
                    <a:pt x="141579" y="27381"/>
                  </a:lnTo>
                  <a:lnTo>
                    <a:pt x="127889" y="27381"/>
                  </a:lnTo>
                  <a:lnTo>
                    <a:pt x="130924" y="24358"/>
                  </a:lnTo>
                  <a:lnTo>
                    <a:pt x="137020" y="15227"/>
                  </a:lnTo>
                  <a:lnTo>
                    <a:pt x="137020" y="4559"/>
                  </a:lnTo>
                  <a:lnTo>
                    <a:pt x="129387" y="1536"/>
                  </a:lnTo>
                  <a:lnTo>
                    <a:pt x="118770" y="1536"/>
                  </a:lnTo>
                  <a:lnTo>
                    <a:pt x="118770" y="4559"/>
                  </a:lnTo>
                  <a:lnTo>
                    <a:pt x="115684" y="10668"/>
                  </a:lnTo>
                  <a:lnTo>
                    <a:pt x="112661" y="18249"/>
                  </a:lnTo>
                  <a:lnTo>
                    <a:pt x="109588" y="22821"/>
                  </a:lnTo>
                  <a:lnTo>
                    <a:pt x="106565" y="27381"/>
                  </a:lnTo>
                  <a:lnTo>
                    <a:pt x="86766" y="27381"/>
                  </a:lnTo>
                  <a:lnTo>
                    <a:pt x="88303" y="25895"/>
                  </a:lnTo>
                  <a:lnTo>
                    <a:pt x="88303" y="19786"/>
                  </a:lnTo>
                  <a:lnTo>
                    <a:pt x="86766" y="16713"/>
                  </a:lnTo>
                  <a:lnTo>
                    <a:pt x="83743" y="7581"/>
                  </a:lnTo>
                  <a:lnTo>
                    <a:pt x="79171" y="3022"/>
                  </a:lnTo>
                  <a:lnTo>
                    <a:pt x="79171" y="0"/>
                  </a:lnTo>
                  <a:lnTo>
                    <a:pt x="68516" y="0"/>
                  </a:lnTo>
                  <a:lnTo>
                    <a:pt x="62407" y="3022"/>
                  </a:lnTo>
                  <a:lnTo>
                    <a:pt x="62407" y="12153"/>
                  </a:lnTo>
                  <a:lnTo>
                    <a:pt x="70053" y="27381"/>
                  </a:lnTo>
                  <a:lnTo>
                    <a:pt x="44157" y="27381"/>
                  </a:lnTo>
                  <a:lnTo>
                    <a:pt x="44157" y="19786"/>
                  </a:lnTo>
                  <a:lnTo>
                    <a:pt x="41122" y="13690"/>
                  </a:lnTo>
                  <a:lnTo>
                    <a:pt x="39585" y="10668"/>
                  </a:lnTo>
                  <a:lnTo>
                    <a:pt x="35026" y="4559"/>
                  </a:lnTo>
                  <a:lnTo>
                    <a:pt x="33489" y="1536"/>
                  </a:lnTo>
                  <a:lnTo>
                    <a:pt x="22821" y="1536"/>
                  </a:lnTo>
                  <a:lnTo>
                    <a:pt x="16764" y="4559"/>
                  </a:lnTo>
                  <a:lnTo>
                    <a:pt x="16764" y="12153"/>
                  </a:lnTo>
                  <a:lnTo>
                    <a:pt x="18262" y="13690"/>
                  </a:lnTo>
                  <a:lnTo>
                    <a:pt x="25895" y="27381"/>
                  </a:lnTo>
                  <a:lnTo>
                    <a:pt x="22821" y="27381"/>
                  </a:lnTo>
                  <a:lnTo>
                    <a:pt x="14833" y="28308"/>
                  </a:lnTo>
                  <a:lnTo>
                    <a:pt x="9131" y="31381"/>
                  </a:lnTo>
                  <a:lnTo>
                    <a:pt x="5702" y="37020"/>
                  </a:lnTo>
                  <a:lnTo>
                    <a:pt x="4559" y="45643"/>
                  </a:lnTo>
                  <a:lnTo>
                    <a:pt x="4559" y="65430"/>
                  </a:lnTo>
                  <a:lnTo>
                    <a:pt x="7645" y="68503"/>
                  </a:lnTo>
                  <a:lnTo>
                    <a:pt x="24358" y="68503"/>
                  </a:lnTo>
                  <a:lnTo>
                    <a:pt x="24358" y="73075"/>
                  </a:lnTo>
                  <a:lnTo>
                    <a:pt x="91325" y="73075"/>
                  </a:lnTo>
                  <a:lnTo>
                    <a:pt x="91325" y="76098"/>
                  </a:lnTo>
                  <a:lnTo>
                    <a:pt x="79171" y="82207"/>
                  </a:lnTo>
                  <a:lnTo>
                    <a:pt x="71539" y="85229"/>
                  </a:lnTo>
                  <a:lnTo>
                    <a:pt x="65481" y="85229"/>
                  </a:lnTo>
                  <a:lnTo>
                    <a:pt x="65481" y="94361"/>
                  </a:lnTo>
                  <a:lnTo>
                    <a:pt x="0" y="94361"/>
                  </a:lnTo>
                  <a:lnTo>
                    <a:pt x="0" y="112661"/>
                  </a:lnTo>
                  <a:lnTo>
                    <a:pt x="65481" y="112661"/>
                  </a:lnTo>
                  <a:lnTo>
                    <a:pt x="65481" y="132461"/>
                  </a:lnTo>
                  <a:lnTo>
                    <a:pt x="63944" y="133946"/>
                  </a:lnTo>
                  <a:lnTo>
                    <a:pt x="36563" y="133946"/>
                  </a:lnTo>
                  <a:lnTo>
                    <a:pt x="36563" y="152196"/>
                  </a:lnTo>
                  <a:lnTo>
                    <a:pt x="42621" y="152196"/>
                  </a:lnTo>
                  <a:lnTo>
                    <a:pt x="44157" y="153733"/>
                  </a:lnTo>
                  <a:lnTo>
                    <a:pt x="56311" y="153733"/>
                  </a:lnTo>
                  <a:lnTo>
                    <a:pt x="70713" y="153428"/>
                  </a:lnTo>
                  <a:lnTo>
                    <a:pt x="80111" y="151269"/>
                  </a:lnTo>
                  <a:lnTo>
                    <a:pt x="85217" y="145389"/>
                  </a:lnTo>
                  <a:lnTo>
                    <a:pt x="86766" y="133946"/>
                  </a:lnTo>
                  <a:lnTo>
                    <a:pt x="86766" y="112661"/>
                  </a:lnTo>
                  <a:lnTo>
                    <a:pt x="152247" y="112661"/>
                  </a:lnTo>
                  <a:lnTo>
                    <a:pt x="152247" y="95897"/>
                  </a:lnTo>
                  <a:close/>
                </a:path>
                <a:path w="1093470" h="155575">
                  <a:moveTo>
                    <a:pt x="313575" y="24358"/>
                  </a:moveTo>
                  <a:lnTo>
                    <a:pt x="307479" y="22821"/>
                  </a:lnTo>
                  <a:lnTo>
                    <a:pt x="289229" y="22821"/>
                  </a:lnTo>
                  <a:lnTo>
                    <a:pt x="292303" y="18249"/>
                  </a:lnTo>
                  <a:lnTo>
                    <a:pt x="295325" y="12153"/>
                  </a:lnTo>
                  <a:lnTo>
                    <a:pt x="295325" y="4559"/>
                  </a:lnTo>
                  <a:lnTo>
                    <a:pt x="292303" y="3022"/>
                  </a:lnTo>
                  <a:lnTo>
                    <a:pt x="280098" y="3022"/>
                  </a:lnTo>
                  <a:lnTo>
                    <a:pt x="278561" y="4559"/>
                  </a:lnTo>
                  <a:lnTo>
                    <a:pt x="277063" y="6096"/>
                  </a:lnTo>
                  <a:lnTo>
                    <a:pt x="273989" y="12153"/>
                  </a:lnTo>
                  <a:lnTo>
                    <a:pt x="273989" y="13690"/>
                  </a:lnTo>
                  <a:lnTo>
                    <a:pt x="270967" y="18249"/>
                  </a:lnTo>
                  <a:lnTo>
                    <a:pt x="269430" y="19786"/>
                  </a:lnTo>
                  <a:lnTo>
                    <a:pt x="269430" y="21336"/>
                  </a:lnTo>
                  <a:lnTo>
                    <a:pt x="270967" y="22821"/>
                  </a:lnTo>
                  <a:lnTo>
                    <a:pt x="261835" y="22821"/>
                  </a:lnTo>
                  <a:lnTo>
                    <a:pt x="261835" y="1536"/>
                  </a:lnTo>
                  <a:lnTo>
                    <a:pt x="255739" y="1536"/>
                  </a:lnTo>
                  <a:lnTo>
                    <a:pt x="255739" y="39585"/>
                  </a:lnTo>
                  <a:lnTo>
                    <a:pt x="255739" y="41071"/>
                  </a:lnTo>
                  <a:lnTo>
                    <a:pt x="254203" y="47180"/>
                  </a:lnTo>
                  <a:lnTo>
                    <a:pt x="252704" y="50253"/>
                  </a:lnTo>
                  <a:lnTo>
                    <a:pt x="223786" y="50253"/>
                  </a:lnTo>
                  <a:lnTo>
                    <a:pt x="222250" y="48717"/>
                  </a:lnTo>
                  <a:lnTo>
                    <a:pt x="220713" y="41071"/>
                  </a:lnTo>
                  <a:lnTo>
                    <a:pt x="219227" y="39585"/>
                  </a:lnTo>
                  <a:lnTo>
                    <a:pt x="255739" y="39585"/>
                  </a:lnTo>
                  <a:lnTo>
                    <a:pt x="255739" y="1536"/>
                  </a:lnTo>
                  <a:lnTo>
                    <a:pt x="245071" y="1536"/>
                  </a:lnTo>
                  <a:lnTo>
                    <a:pt x="243586" y="4559"/>
                  </a:lnTo>
                  <a:lnTo>
                    <a:pt x="243586" y="22821"/>
                  </a:lnTo>
                  <a:lnTo>
                    <a:pt x="232918" y="22821"/>
                  </a:lnTo>
                  <a:lnTo>
                    <a:pt x="232918" y="1536"/>
                  </a:lnTo>
                  <a:lnTo>
                    <a:pt x="216154" y="1536"/>
                  </a:lnTo>
                  <a:lnTo>
                    <a:pt x="213118" y="4559"/>
                  </a:lnTo>
                  <a:lnTo>
                    <a:pt x="213118" y="22821"/>
                  </a:lnTo>
                  <a:lnTo>
                    <a:pt x="204000" y="22821"/>
                  </a:lnTo>
                  <a:lnTo>
                    <a:pt x="204000" y="16713"/>
                  </a:lnTo>
                  <a:lnTo>
                    <a:pt x="202450" y="12153"/>
                  </a:lnTo>
                  <a:lnTo>
                    <a:pt x="199428" y="9131"/>
                  </a:lnTo>
                  <a:lnTo>
                    <a:pt x="196354" y="4559"/>
                  </a:lnTo>
                  <a:lnTo>
                    <a:pt x="194868" y="3022"/>
                  </a:lnTo>
                  <a:lnTo>
                    <a:pt x="185737" y="3022"/>
                  </a:lnTo>
                  <a:lnTo>
                    <a:pt x="179641" y="6096"/>
                  </a:lnTo>
                  <a:lnTo>
                    <a:pt x="179641" y="12153"/>
                  </a:lnTo>
                  <a:lnTo>
                    <a:pt x="181178" y="13690"/>
                  </a:lnTo>
                  <a:lnTo>
                    <a:pt x="185737" y="22821"/>
                  </a:lnTo>
                  <a:lnTo>
                    <a:pt x="161378" y="22821"/>
                  </a:lnTo>
                  <a:lnTo>
                    <a:pt x="161378" y="38049"/>
                  </a:lnTo>
                  <a:lnTo>
                    <a:pt x="167436" y="39585"/>
                  </a:lnTo>
                  <a:lnTo>
                    <a:pt x="199428" y="39585"/>
                  </a:lnTo>
                  <a:lnTo>
                    <a:pt x="200964" y="42608"/>
                  </a:lnTo>
                  <a:lnTo>
                    <a:pt x="202450" y="48717"/>
                  </a:lnTo>
                  <a:lnTo>
                    <a:pt x="204000" y="50253"/>
                  </a:lnTo>
                  <a:lnTo>
                    <a:pt x="167436" y="50253"/>
                  </a:lnTo>
                  <a:lnTo>
                    <a:pt x="167436" y="66967"/>
                  </a:lnTo>
                  <a:lnTo>
                    <a:pt x="228358" y="66967"/>
                  </a:lnTo>
                  <a:lnTo>
                    <a:pt x="228358" y="73075"/>
                  </a:lnTo>
                  <a:lnTo>
                    <a:pt x="171996" y="73075"/>
                  </a:lnTo>
                  <a:lnTo>
                    <a:pt x="171996" y="88303"/>
                  </a:lnTo>
                  <a:lnTo>
                    <a:pt x="228358" y="88303"/>
                  </a:lnTo>
                  <a:lnTo>
                    <a:pt x="228358" y="95897"/>
                  </a:lnTo>
                  <a:lnTo>
                    <a:pt x="161378" y="95897"/>
                  </a:lnTo>
                  <a:lnTo>
                    <a:pt x="161378" y="109588"/>
                  </a:lnTo>
                  <a:lnTo>
                    <a:pt x="165938" y="111125"/>
                  </a:lnTo>
                  <a:lnTo>
                    <a:pt x="214655" y="111125"/>
                  </a:lnTo>
                  <a:lnTo>
                    <a:pt x="204444" y="118059"/>
                  </a:lnTo>
                  <a:lnTo>
                    <a:pt x="194665" y="123126"/>
                  </a:lnTo>
                  <a:lnTo>
                    <a:pt x="185737" y="126758"/>
                  </a:lnTo>
                  <a:lnTo>
                    <a:pt x="178104" y="129374"/>
                  </a:lnTo>
                  <a:lnTo>
                    <a:pt x="167436" y="132461"/>
                  </a:lnTo>
                  <a:lnTo>
                    <a:pt x="164401" y="133946"/>
                  </a:lnTo>
                  <a:lnTo>
                    <a:pt x="164401" y="141579"/>
                  </a:lnTo>
                  <a:lnTo>
                    <a:pt x="165938" y="150710"/>
                  </a:lnTo>
                  <a:lnTo>
                    <a:pt x="173532" y="150710"/>
                  </a:lnTo>
                  <a:lnTo>
                    <a:pt x="180809" y="149161"/>
                  </a:lnTo>
                  <a:lnTo>
                    <a:pt x="194094" y="144043"/>
                  </a:lnTo>
                  <a:lnTo>
                    <a:pt x="210794" y="134645"/>
                  </a:lnTo>
                  <a:lnTo>
                    <a:pt x="228358" y="120256"/>
                  </a:lnTo>
                  <a:lnTo>
                    <a:pt x="228358" y="155270"/>
                  </a:lnTo>
                  <a:lnTo>
                    <a:pt x="243586" y="155270"/>
                  </a:lnTo>
                  <a:lnTo>
                    <a:pt x="248145" y="152196"/>
                  </a:lnTo>
                  <a:lnTo>
                    <a:pt x="248145" y="120256"/>
                  </a:lnTo>
                  <a:lnTo>
                    <a:pt x="253860" y="125666"/>
                  </a:lnTo>
                  <a:lnTo>
                    <a:pt x="288277" y="146519"/>
                  </a:lnTo>
                  <a:lnTo>
                    <a:pt x="301421" y="150710"/>
                  </a:lnTo>
                  <a:lnTo>
                    <a:pt x="309016" y="150710"/>
                  </a:lnTo>
                  <a:lnTo>
                    <a:pt x="312089" y="143065"/>
                  </a:lnTo>
                  <a:lnTo>
                    <a:pt x="312089" y="132461"/>
                  </a:lnTo>
                  <a:lnTo>
                    <a:pt x="305993" y="130911"/>
                  </a:lnTo>
                  <a:lnTo>
                    <a:pt x="298348" y="129374"/>
                  </a:lnTo>
                  <a:lnTo>
                    <a:pt x="287566" y="125691"/>
                  </a:lnTo>
                  <a:lnTo>
                    <a:pt x="277799" y="121386"/>
                  </a:lnTo>
                  <a:lnTo>
                    <a:pt x="275805" y="120256"/>
                  </a:lnTo>
                  <a:lnTo>
                    <a:pt x="269240" y="116535"/>
                  </a:lnTo>
                  <a:lnTo>
                    <a:pt x="261835" y="111125"/>
                  </a:lnTo>
                  <a:lnTo>
                    <a:pt x="313575" y="111125"/>
                  </a:lnTo>
                  <a:lnTo>
                    <a:pt x="313575" y="97434"/>
                  </a:lnTo>
                  <a:lnTo>
                    <a:pt x="307479" y="95897"/>
                  </a:lnTo>
                  <a:lnTo>
                    <a:pt x="248145" y="95897"/>
                  </a:lnTo>
                  <a:lnTo>
                    <a:pt x="248145" y="88303"/>
                  </a:lnTo>
                  <a:lnTo>
                    <a:pt x="302920" y="88303"/>
                  </a:lnTo>
                  <a:lnTo>
                    <a:pt x="302920" y="73075"/>
                  </a:lnTo>
                  <a:lnTo>
                    <a:pt x="248145" y="73075"/>
                  </a:lnTo>
                  <a:lnTo>
                    <a:pt x="248145" y="66967"/>
                  </a:lnTo>
                  <a:lnTo>
                    <a:pt x="307479" y="66967"/>
                  </a:lnTo>
                  <a:lnTo>
                    <a:pt x="307479" y="51739"/>
                  </a:lnTo>
                  <a:lnTo>
                    <a:pt x="301421" y="50253"/>
                  </a:lnTo>
                  <a:lnTo>
                    <a:pt x="272503" y="50253"/>
                  </a:lnTo>
                  <a:lnTo>
                    <a:pt x="273989" y="47180"/>
                  </a:lnTo>
                  <a:lnTo>
                    <a:pt x="273989" y="45643"/>
                  </a:lnTo>
                  <a:lnTo>
                    <a:pt x="275526" y="39585"/>
                  </a:lnTo>
                  <a:lnTo>
                    <a:pt x="310553" y="39585"/>
                  </a:lnTo>
                  <a:lnTo>
                    <a:pt x="313575" y="35026"/>
                  </a:lnTo>
                  <a:lnTo>
                    <a:pt x="313575" y="24358"/>
                  </a:lnTo>
                  <a:close/>
                </a:path>
                <a:path w="1093470" h="155575">
                  <a:moveTo>
                    <a:pt x="459727" y="33489"/>
                  </a:moveTo>
                  <a:lnTo>
                    <a:pt x="449059" y="33489"/>
                  </a:lnTo>
                  <a:lnTo>
                    <a:pt x="439648" y="34772"/>
                  </a:lnTo>
                  <a:lnTo>
                    <a:pt x="425094" y="38049"/>
                  </a:lnTo>
                  <a:lnTo>
                    <a:pt x="408813" y="42468"/>
                  </a:lnTo>
                  <a:lnTo>
                    <a:pt x="394246" y="47180"/>
                  </a:lnTo>
                  <a:lnTo>
                    <a:pt x="393738" y="42481"/>
                  </a:lnTo>
                  <a:lnTo>
                    <a:pt x="392557" y="34772"/>
                  </a:lnTo>
                  <a:lnTo>
                    <a:pt x="391045" y="26225"/>
                  </a:lnTo>
                  <a:lnTo>
                    <a:pt x="389686" y="19786"/>
                  </a:lnTo>
                  <a:lnTo>
                    <a:pt x="386651" y="6096"/>
                  </a:lnTo>
                  <a:lnTo>
                    <a:pt x="386651" y="3022"/>
                  </a:lnTo>
                  <a:lnTo>
                    <a:pt x="371424" y="3022"/>
                  </a:lnTo>
                  <a:lnTo>
                    <a:pt x="363829" y="4559"/>
                  </a:lnTo>
                  <a:lnTo>
                    <a:pt x="363829" y="13690"/>
                  </a:lnTo>
                  <a:lnTo>
                    <a:pt x="365328" y="15227"/>
                  </a:lnTo>
                  <a:lnTo>
                    <a:pt x="365328" y="18249"/>
                  </a:lnTo>
                  <a:lnTo>
                    <a:pt x="366864" y="24358"/>
                  </a:lnTo>
                  <a:lnTo>
                    <a:pt x="366953" y="26225"/>
                  </a:lnTo>
                  <a:lnTo>
                    <a:pt x="369125" y="33197"/>
                  </a:lnTo>
                  <a:lnTo>
                    <a:pt x="371246" y="40919"/>
                  </a:lnTo>
                  <a:lnTo>
                    <a:pt x="373087" y="48361"/>
                  </a:lnTo>
                  <a:lnTo>
                    <a:pt x="374497" y="54813"/>
                  </a:lnTo>
                  <a:lnTo>
                    <a:pt x="358762" y="62687"/>
                  </a:lnTo>
                  <a:lnTo>
                    <a:pt x="343458" y="73266"/>
                  </a:lnTo>
                  <a:lnTo>
                    <a:pt x="331863" y="87553"/>
                  </a:lnTo>
                  <a:lnTo>
                    <a:pt x="327279" y="106553"/>
                  </a:lnTo>
                  <a:lnTo>
                    <a:pt x="334149" y="128155"/>
                  </a:lnTo>
                  <a:lnTo>
                    <a:pt x="351447" y="140042"/>
                  </a:lnTo>
                  <a:lnTo>
                    <a:pt x="374167" y="145110"/>
                  </a:lnTo>
                  <a:lnTo>
                    <a:pt x="397319" y="146151"/>
                  </a:lnTo>
                  <a:lnTo>
                    <a:pt x="410718" y="145897"/>
                  </a:lnTo>
                  <a:lnTo>
                    <a:pt x="452145" y="141579"/>
                  </a:lnTo>
                  <a:lnTo>
                    <a:pt x="456704" y="126352"/>
                  </a:lnTo>
                  <a:lnTo>
                    <a:pt x="456704" y="123278"/>
                  </a:lnTo>
                  <a:lnTo>
                    <a:pt x="452145" y="121793"/>
                  </a:lnTo>
                  <a:lnTo>
                    <a:pt x="439940" y="121793"/>
                  </a:lnTo>
                  <a:lnTo>
                    <a:pt x="426148" y="123786"/>
                  </a:lnTo>
                  <a:lnTo>
                    <a:pt x="415378" y="125209"/>
                  </a:lnTo>
                  <a:lnTo>
                    <a:pt x="405447" y="126072"/>
                  </a:lnTo>
                  <a:lnTo>
                    <a:pt x="394246" y="126352"/>
                  </a:lnTo>
                  <a:lnTo>
                    <a:pt x="372592" y="124955"/>
                  </a:lnTo>
                  <a:lnTo>
                    <a:pt x="359067" y="120827"/>
                  </a:lnTo>
                  <a:lnTo>
                    <a:pt x="352107" y="114134"/>
                  </a:lnTo>
                  <a:lnTo>
                    <a:pt x="350139" y="105016"/>
                  </a:lnTo>
                  <a:lnTo>
                    <a:pt x="353123" y="93865"/>
                  </a:lnTo>
                  <a:lnTo>
                    <a:pt x="392252" y="68961"/>
                  </a:lnTo>
                  <a:lnTo>
                    <a:pt x="444500" y="56299"/>
                  </a:lnTo>
                  <a:lnTo>
                    <a:pt x="453631" y="54813"/>
                  </a:lnTo>
                  <a:lnTo>
                    <a:pt x="459727" y="53276"/>
                  </a:lnTo>
                  <a:lnTo>
                    <a:pt x="459727" y="47180"/>
                  </a:lnTo>
                  <a:lnTo>
                    <a:pt x="459727" y="33489"/>
                  </a:lnTo>
                  <a:close/>
                </a:path>
                <a:path w="1093470" h="155575">
                  <a:moveTo>
                    <a:pt x="552602" y="45643"/>
                  </a:moveTo>
                  <a:lnTo>
                    <a:pt x="534339" y="45643"/>
                  </a:lnTo>
                  <a:lnTo>
                    <a:pt x="532803" y="47180"/>
                  </a:lnTo>
                  <a:lnTo>
                    <a:pt x="531266" y="50253"/>
                  </a:lnTo>
                  <a:lnTo>
                    <a:pt x="531266" y="51739"/>
                  </a:lnTo>
                  <a:lnTo>
                    <a:pt x="529729" y="66967"/>
                  </a:lnTo>
                  <a:lnTo>
                    <a:pt x="519468" y="104838"/>
                  </a:lnTo>
                  <a:lnTo>
                    <a:pt x="485622" y="130911"/>
                  </a:lnTo>
                  <a:lnTo>
                    <a:pt x="484085" y="130911"/>
                  </a:lnTo>
                  <a:lnTo>
                    <a:pt x="484085" y="141579"/>
                  </a:lnTo>
                  <a:lnTo>
                    <a:pt x="488657" y="147637"/>
                  </a:lnTo>
                  <a:lnTo>
                    <a:pt x="494753" y="147637"/>
                  </a:lnTo>
                  <a:lnTo>
                    <a:pt x="529729" y="123278"/>
                  </a:lnTo>
                  <a:lnTo>
                    <a:pt x="549160" y="85623"/>
                  </a:lnTo>
                  <a:lnTo>
                    <a:pt x="552513" y="60871"/>
                  </a:lnTo>
                  <a:lnTo>
                    <a:pt x="552602" y="45643"/>
                  </a:lnTo>
                  <a:close/>
                </a:path>
                <a:path w="1093470" h="155575">
                  <a:moveTo>
                    <a:pt x="615010" y="13690"/>
                  </a:moveTo>
                  <a:lnTo>
                    <a:pt x="605878" y="12153"/>
                  </a:lnTo>
                  <a:lnTo>
                    <a:pt x="481063" y="12153"/>
                  </a:lnTo>
                  <a:lnTo>
                    <a:pt x="474954" y="15227"/>
                  </a:lnTo>
                  <a:lnTo>
                    <a:pt x="474954" y="33489"/>
                  </a:lnTo>
                  <a:lnTo>
                    <a:pt x="589102" y="33489"/>
                  </a:lnTo>
                  <a:lnTo>
                    <a:pt x="589102" y="36512"/>
                  </a:lnTo>
                  <a:lnTo>
                    <a:pt x="587438" y="41440"/>
                  </a:lnTo>
                  <a:lnTo>
                    <a:pt x="582637" y="48514"/>
                  </a:lnTo>
                  <a:lnTo>
                    <a:pt x="574979" y="56451"/>
                  </a:lnTo>
                  <a:lnTo>
                    <a:pt x="564756" y="63944"/>
                  </a:lnTo>
                  <a:lnTo>
                    <a:pt x="557161" y="70002"/>
                  </a:lnTo>
                  <a:lnTo>
                    <a:pt x="554088" y="70002"/>
                  </a:lnTo>
                  <a:lnTo>
                    <a:pt x="554088" y="80657"/>
                  </a:lnTo>
                  <a:lnTo>
                    <a:pt x="560184" y="86766"/>
                  </a:lnTo>
                  <a:lnTo>
                    <a:pt x="566280" y="86766"/>
                  </a:lnTo>
                  <a:lnTo>
                    <a:pt x="599770" y="60871"/>
                  </a:lnTo>
                  <a:lnTo>
                    <a:pt x="615010" y="25895"/>
                  </a:lnTo>
                  <a:lnTo>
                    <a:pt x="615010" y="13690"/>
                  </a:lnTo>
                  <a:close/>
                </a:path>
                <a:path w="1093470" h="155575">
                  <a:moveTo>
                    <a:pt x="677418" y="12153"/>
                  </a:moveTo>
                  <a:lnTo>
                    <a:pt x="674395" y="9131"/>
                  </a:lnTo>
                  <a:lnTo>
                    <a:pt x="657618" y="9131"/>
                  </a:lnTo>
                  <a:lnTo>
                    <a:pt x="656082" y="15227"/>
                  </a:lnTo>
                  <a:lnTo>
                    <a:pt x="656082" y="56299"/>
                  </a:lnTo>
                  <a:lnTo>
                    <a:pt x="655104" y="83527"/>
                  </a:lnTo>
                  <a:lnTo>
                    <a:pt x="651700" y="101600"/>
                  </a:lnTo>
                  <a:lnTo>
                    <a:pt x="645172" y="114554"/>
                  </a:lnTo>
                  <a:lnTo>
                    <a:pt x="634796" y="126352"/>
                  </a:lnTo>
                  <a:lnTo>
                    <a:pt x="631723" y="129374"/>
                  </a:lnTo>
                  <a:lnTo>
                    <a:pt x="630237" y="132461"/>
                  </a:lnTo>
                  <a:lnTo>
                    <a:pt x="630237" y="141579"/>
                  </a:lnTo>
                  <a:lnTo>
                    <a:pt x="637832" y="146151"/>
                  </a:lnTo>
                  <a:lnTo>
                    <a:pt x="650036" y="146151"/>
                  </a:lnTo>
                  <a:lnTo>
                    <a:pt x="660654" y="132461"/>
                  </a:lnTo>
                  <a:lnTo>
                    <a:pt x="669696" y="117360"/>
                  </a:lnTo>
                  <a:lnTo>
                    <a:pt x="674738" y="100672"/>
                  </a:lnTo>
                  <a:lnTo>
                    <a:pt x="676935" y="80848"/>
                  </a:lnTo>
                  <a:lnTo>
                    <a:pt x="677418" y="56299"/>
                  </a:lnTo>
                  <a:lnTo>
                    <a:pt x="677418" y="12153"/>
                  </a:lnTo>
                  <a:close/>
                </a:path>
                <a:path w="1093470" h="155575">
                  <a:moveTo>
                    <a:pt x="779411" y="68503"/>
                  </a:moveTo>
                  <a:lnTo>
                    <a:pt x="771779" y="66967"/>
                  </a:lnTo>
                  <a:lnTo>
                    <a:pt x="765721" y="66967"/>
                  </a:lnTo>
                  <a:lnTo>
                    <a:pt x="761161" y="68503"/>
                  </a:lnTo>
                  <a:lnTo>
                    <a:pt x="759625" y="74612"/>
                  </a:lnTo>
                  <a:lnTo>
                    <a:pt x="756589" y="83743"/>
                  </a:lnTo>
                  <a:lnTo>
                    <a:pt x="756589" y="85229"/>
                  </a:lnTo>
                  <a:lnTo>
                    <a:pt x="753516" y="91325"/>
                  </a:lnTo>
                  <a:lnTo>
                    <a:pt x="744893" y="104851"/>
                  </a:lnTo>
                  <a:lnTo>
                    <a:pt x="736015" y="113792"/>
                  </a:lnTo>
                  <a:lnTo>
                    <a:pt x="728256" y="118745"/>
                  </a:lnTo>
                  <a:lnTo>
                    <a:pt x="723061" y="120256"/>
                  </a:lnTo>
                  <a:lnTo>
                    <a:pt x="720026" y="120256"/>
                  </a:lnTo>
                  <a:lnTo>
                    <a:pt x="720026" y="10668"/>
                  </a:lnTo>
                  <a:lnTo>
                    <a:pt x="715467" y="7581"/>
                  </a:lnTo>
                  <a:lnTo>
                    <a:pt x="700239" y="7581"/>
                  </a:lnTo>
                  <a:lnTo>
                    <a:pt x="698703" y="12153"/>
                  </a:lnTo>
                  <a:lnTo>
                    <a:pt x="698703" y="144614"/>
                  </a:lnTo>
                  <a:lnTo>
                    <a:pt x="712444" y="144614"/>
                  </a:lnTo>
                  <a:lnTo>
                    <a:pt x="723747" y="142595"/>
                  </a:lnTo>
                  <a:lnTo>
                    <a:pt x="737920" y="136436"/>
                  </a:lnTo>
                  <a:lnTo>
                    <a:pt x="752678" y="125996"/>
                  </a:lnTo>
                  <a:lnTo>
                    <a:pt x="757707" y="120256"/>
                  </a:lnTo>
                  <a:lnTo>
                    <a:pt x="765721" y="111125"/>
                  </a:lnTo>
                  <a:lnTo>
                    <a:pt x="771055" y="102260"/>
                  </a:lnTo>
                  <a:lnTo>
                    <a:pt x="775411" y="92671"/>
                  </a:lnTo>
                  <a:lnTo>
                    <a:pt x="778332" y="83947"/>
                  </a:lnTo>
                  <a:lnTo>
                    <a:pt x="779411" y="77635"/>
                  </a:lnTo>
                  <a:lnTo>
                    <a:pt x="779411" y="68503"/>
                  </a:lnTo>
                  <a:close/>
                </a:path>
                <a:path w="1093470" h="155575">
                  <a:moveTo>
                    <a:pt x="852487" y="13690"/>
                  </a:moveTo>
                  <a:lnTo>
                    <a:pt x="843356" y="12153"/>
                  </a:lnTo>
                  <a:lnTo>
                    <a:pt x="832688" y="10668"/>
                  </a:lnTo>
                  <a:lnTo>
                    <a:pt x="831151" y="16713"/>
                  </a:lnTo>
                  <a:lnTo>
                    <a:pt x="831151" y="21336"/>
                  </a:lnTo>
                  <a:lnTo>
                    <a:pt x="827659" y="46659"/>
                  </a:lnTo>
                  <a:lnTo>
                    <a:pt x="822604" y="72123"/>
                  </a:lnTo>
                  <a:lnTo>
                    <a:pt x="813828" y="97307"/>
                  </a:lnTo>
                  <a:lnTo>
                    <a:pt x="799211" y="121793"/>
                  </a:lnTo>
                  <a:lnTo>
                    <a:pt x="797674" y="124815"/>
                  </a:lnTo>
                  <a:lnTo>
                    <a:pt x="794639" y="127838"/>
                  </a:lnTo>
                  <a:lnTo>
                    <a:pt x="794639" y="138506"/>
                  </a:lnTo>
                  <a:lnTo>
                    <a:pt x="802233" y="143065"/>
                  </a:lnTo>
                  <a:lnTo>
                    <a:pt x="811364" y="143065"/>
                  </a:lnTo>
                  <a:lnTo>
                    <a:pt x="838352" y="94297"/>
                  </a:lnTo>
                  <a:lnTo>
                    <a:pt x="851382" y="33477"/>
                  </a:lnTo>
                  <a:lnTo>
                    <a:pt x="852487" y="21336"/>
                  </a:lnTo>
                  <a:lnTo>
                    <a:pt x="852487" y="13690"/>
                  </a:lnTo>
                  <a:close/>
                </a:path>
                <a:path w="1093470" h="155575">
                  <a:moveTo>
                    <a:pt x="925563" y="19786"/>
                  </a:moveTo>
                  <a:lnTo>
                    <a:pt x="922489" y="13690"/>
                  </a:lnTo>
                  <a:lnTo>
                    <a:pt x="920953" y="9131"/>
                  </a:lnTo>
                  <a:lnTo>
                    <a:pt x="919454" y="3022"/>
                  </a:lnTo>
                  <a:lnTo>
                    <a:pt x="917917" y="1536"/>
                  </a:lnTo>
                  <a:lnTo>
                    <a:pt x="908799" y="1536"/>
                  </a:lnTo>
                  <a:lnTo>
                    <a:pt x="908799" y="9131"/>
                  </a:lnTo>
                  <a:lnTo>
                    <a:pt x="910336" y="10668"/>
                  </a:lnTo>
                  <a:lnTo>
                    <a:pt x="911821" y="15227"/>
                  </a:lnTo>
                  <a:lnTo>
                    <a:pt x="911821" y="18249"/>
                  </a:lnTo>
                  <a:lnTo>
                    <a:pt x="913358" y="21336"/>
                  </a:lnTo>
                  <a:lnTo>
                    <a:pt x="914895" y="24358"/>
                  </a:lnTo>
                  <a:lnTo>
                    <a:pt x="914895" y="27381"/>
                  </a:lnTo>
                  <a:lnTo>
                    <a:pt x="925563" y="27381"/>
                  </a:lnTo>
                  <a:lnTo>
                    <a:pt x="925563" y="19786"/>
                  </a:lnTo>
                  <a:close/>
                </a:path>
                <a:path w="1093470" h="155575">
                  <a:moveTo>
                    <a:pt x="939253" y="129374"/>
                  </a:moveTo>
                  <a:lnTo>
                    <a:pt x="937717" y="126352"/>
                  </a:lnTo>
                  <a:lnTo>
                    <a:pt x="934694" y="121793"/>
                  </a:lnTo>
                  <a:lnTo>
                    <a:pt x="920051" y="97091"/>
                  </a:lnTo>
                  <a:lnTo>
                    <a:pt x="911263" y="71551"/>
                  </a:lnTo>
                  <a:lnTo>
                    <a:pt x="906183" y="46012"/>
                  </a:lnTo>
                  <a:lnTo>
                    <a:pt x="902690" y="21336"/>
                  </a:lnTo>
                  <a:lnTo>
                    <a:pt x="902690" y="16713"/>
                  </a:lnTo>
                  <a:lnTo>
                    <a:pt x="901204" y="10668"/>
                  </a:lnTo>
                  <a:lnTo>
                    <a:pt x="890536" y="12153"/>
                  </a:lnTo>
                  <a:lnTo>
                    <a:pt x="881405" y="13690"/>
                  </a:lnTo>
                  <a:lnTo>
                    <a:pt x="881405" y="21336"/>
                  </a:lnTo>
                  <a:lnTo>
                    <a:pt x="886726" y="60325"/>
                  </a:lnTo>
                  <a:lnTo>
                    <a:pt x="910336" y="127838"/>
                  </a:lnTo>
                  <a:lnTo>
                    <a:pt x="920953" y="143065"/>
                  </a:lnTo>
                  <a:lnTo>
                    <a:pt x="931621" y="143065"/>
                  </a:lnTo>
                  <a:lnTo>
                    <a:pt x="939253" y="138506"/>
                  </a:lnTo>
                  <a:lnTo>
                    <a:pt x="939253" y="129374"/>
                  </a:lnTo>
                  <a:close/>
                </a:path>
                <a:path w="1093470" h="155575">
                  <a:moveTo>
                    <a:pt x="943813" y="18249"/>
                  </a:moveTo>
                  <a:lnTo>
                    <a:pt x="942276" y="10668"/>
                  </a:lnTo>
                  <a:lnTo>
                    <a:pt x="937717" y="1536"/>
                  </a:lnTo>
                  <a:lnTo>
                    <a:pt x="937717" y="0"/>
                  </a:lnTo>
                  <a:lnTo>
                    <a:pt x="931621" y="0"/>
                  </a:lnTo>
                  <a:lnTo>
                    <a:pt x="927049" y="1536"/>
                  </a:lnTo>
                  <a:lnTo>
                    <a:pt x="927049" y="4559"/>
                  </a:lnTo>
                  <a:lnTo>
                    <a:pt x="928585" y="6096"/>
                  </a:lnTo>
                  <a:lnTo>
                    <a:pt x="928585" y="7581"/>
                  </a:lnTo>
                  <a:lnTo>
                    <a:pt x="930122" y="13690"/>
                  </a:lnTo>
                  <a:lnTo>
                    <a:pt x="931621" y="15227"/>
                  </a:lnTo>
                  <a:lnTo>
                    <a:pt x="934694" y="24358"/>
                  </a:lnTo>
                  <a:lnTo>
                    <a:pt x="934694" y="25895"/>
                  </a:lnTo>
                  <a:lnTo>
                    <a:pt x="943813" y="25895"/>
                  </a:lnTo>
                  <a:lnTo>
                    <a:pt x="943813" y="18249"/>
                  </a:lnTo>
                  <a:close/>
                </a:path>
                <a:path w="1093470" h="155575">
                  <a:moveTo>
                    <a:pt x="1093000" y="10668"/>
                  </a:moveTo>
                  <a:lnTo>
                    <a:pt x="1086891" y="6096"/>
                  </a:lnTo>
                  <a:lnTo>
                    <a:pt x="1077760" y="6096"/>
                  </a:lnTo>
                  <a:lnTo>
                    <a:pt x="1073200" y="9131"/>
                  </a:lnTo>
                  <a:lnTo>
                    <a:pt x="1056436" y="24358"/>
                  </a:lnTo>
                  <a:lnTo>
                    <a:pt x="1042149" y="34886"/>
                  </a:lnTo>
                  <a:lnTo>
                    <a:pt x="1020864" y="47002"/>
                  </a:lnTo>
                  <a:lnTo>
                    <a:pt x="994168" y="58826"/>
                  </a:lnTo>
                  <a:lnTo>
                    <a:pt x="963612" y="68503"/>
                  </a:lnTo>
                  <a:lnTo>
                    <a:pt x="954481" y="71539"/>
                  </a:lnTo>
                  <a:lnTo>
                    <a:pt x="954481" y="82207"/>
                  </a:lnTo>
                  <a:lnTo>
                    <a:pt x="955979" y="89789"/>
                  </a:lnTo>
                  <a:lnTo>
                    <a:pt x="965098" y="89789"/>
                  </a:lnTo>
                  <a:lnTo>
                    <a:pt x="974369" y="88201"/>
                  </a:lnTo>
                  <a:lnTo>
                    <a:pt x="988898" y="83896"/>
                  </a:lnTo>
                  <a:lnTo>
                    <a:pt x="1005992" y="77597"/>
                  </a:lnTo>
                  <a:lnTo>
                    <a:pt x="1022946" y="70002"/>
                  </a:lnTo>
                  <a:lnTo>
                    <a:pt x="1022946" y="146151"/>
                  </a:lnTo>
                  <a:lnTo>
                    <a:pt x="1026020" y="149174"/>
                  </a:lnTo>
                  <a:lnTo>
                    <a:pt x="1044282" y="149174"/>
                  </a:lnTo>
                  <a:lnTo>
                    <a:pt x="1045819" y="143065"/>
                  </a:lnTo>
                  <a:lnTo>
                    <a:pt x="1045819" y="70002"/>
                  </a:lnTo>
                  <a:lnTo>
                    <a:pt x="1045819" y="57848"/>
                  </a:lnTo>
                  <a:lnTo>
                    <a:pt x="1080693" y="33032"/>
                  </a:lnTo>
                  <a:lnTo>
                    <a:pt x="1091450" y="22821"/>
                  </a:lnTo>
                  <a:lnTo>
                    <a:pt x="1093000" y="21336"/>
                  </a:lnTo>
                  <a:lnTo>
                    <a:pt x="1093000" y="10668"/>
                  </a:lnTo>
                  <a:close/>
                </a:path>
              </a:pathLst>
            </a:custGeom>
            <a:solidFill>
              <a:srgbClr val="FFFFFF"/>
            </a:solidFill>
          </p:spPr>
          <p:txBody>
            <a:bodyPr wrap="square" lIns="0" tIns="0" rIns="0" bIns="0" rtlCol="0"/>
            <a:lstStyle/>
            <a:p>
              <a:endParaRPr/>
            </a:p>
          </p:txBody>
        </p:sp>
        <p:pic>
          <p:nvPicPr>
            <p:cNvPr id="34" name="object 34"/>
            <p:cNvPicPr/>
            <p:nvPr/>
          </p:nvPicPr>
          <p:blipFill>
            <a:blip r:embed="rId19" cstate="print"/>
            <a:stretch>
              <a:fillRect/>
            </a:stretch>
          </p:blipFill>
          <p:spPr>
            <a:xfrm>
              <a:off x="2185987" y="6077889"/>
              <a:ext cx="100456" cy="144614"/>
            </a:xfrm>
            <a:prstGeom prst="rect">
              <a:avLst/>
            </a:prstGeom>
          </p:spPr>
        </p:pic>
        <p:pic>
          <p:nvPicPr>
            <p:cNvPr id="35" name="object 35"/>
            <p:cNvPicPr/>
            <p:nvPr/>
          </p:nvPicPr>
          <p:blipFill>
            <a:blip r:embed="rId20" cstate="print"/>
            <a:stretch>
              <a:fillRect/>
            </a:stretch>
          </p:blipFill>
          <p:spPr>
            <a:xfrm>
              <a:off x="1077760" y="6516293"/>
              <a:ext cx="2141842" cy="257276"/>
            </a:xfrm>
            <a:prstGeom prst="rect">
              <a:avLst/>
            </a:prstGeom>
          </p:spPr>
        </p:pic>
        <p:sp>
          <p:nvSpPr>
            <p:cNvPr id="36" name="object 36"/>
            <p:cNvSpPr/>
            <p:nvPr/>
          </p:nvSpPr>
          <p:spPr>
            <a:xfrm>
              <a:off x="3339846" y="6523926"/>
              <a:ext cx="45720" cy="229870"/>
            </a:xfrm>
            <a:custGeom>
              <a:avLst/>
              <a:gdLst/>
              <a:ahLst/>
              <a:cxnLst/>
              <a:rect l="l" t="t" r="r" b="b"/>
              <a:pathLst>
                <a:path w="45720" h="229870">
                  <a:moveTo>
                    <a:pt x="31953" y="162877"/>
                  </a:moveTo>
                  <a:lnTo>
                    <a:pt x="15239" y="162877"/>
                  </a:lnTo>
                  <a:lnTo>
                    <a:pt x="12166" y="159842"/>
                  </a:lnTo>
                  <a:lnTo>
                    <a:pt x="10667" y="150672"/>
                  </a:lnTo>
                  <a:lnTo>
                    <a:pt x="3035" y="76111"/>
                  </a:lnTo>
                  <a:lnTo>
                    <a:pt x="3035" y="18262"/>
                  </a:lnTo>
                  <a:lnTo>
                    <a:pt x="3985" y="11556"/>
                  </a:lnTo>
                  <a:lnTo>
                    <a:pt x="7218" y="5707"/>
                  </a:lnTo>
                  <a:lnTo>
                    <a:pt x="13306" y="1569"/>
                  </a:lnTo>
                  <a:lnTo>
                    <a:pt x="22821" y="0"/>
                  </a:lnTo>
                  <a:lnTo>
                    <a:pt x="31691" y="1353"/>
                  </a:lnTo>
                  <a:lnTo>
                    <a:pt x="37855" y="5130"/>
                  </a:lnTo>
                  <a:lnTo>
                    <a:pt x="41452" y="10908"/>
                  </a:lnTo>
                  <a:lnTo>
                    <a:pt x="42621" y="18262"/>
                  </a:lnTo>
                  <a:lnTo>
                    <a:pt x="42621" y="76111"/>
                  </a:lnTo>
                  <a:lnTo>
                    <a:pt x="35026" y="150672"/>
                  </a:lnTo>
                  <a:lnTo>
                    <a:pt x="31953" y="162877"/>
                  </a:lnTo>
                  <a:close/>
                </a:path>
                <a:path w="45720" h="229870">
                  <a:moveTo>
                    <a:pt x="22821" y="229844"/>
                  </a:moveTo>
                  <a:lnTo>
                    <a:pt x="14128" y="227987"/>
                  </a:lnTo>
                  <a:lnTo>
                    <a:pt x="6853" y="222991"/>
                  </a:lnTo>
                  <a:lnTo>
                    <a:pt x="1856" y="215716"/>
                  </a:lnTo>
                  <a:lnTo>
                    <a:pt x="0" y="207022"/>
                  </a:lnTo>
                  <a:lnTo>
                    <a:pt x="1856" y="198307"/>
                  </a:lnTo>
                  <a:lnTo>
                    <a:pt x="6853" y="191034"/>
                  </a:lnTo>
                  <a:lnTo>
                    <a:pt x="14128" y="186050"/>
                  </a:lnTo>
                  <a:lnTo>
                    <a:pt x="22821" y="184200"/>
                  </a:lnTo>
                  <a:lnTo>
                    <a:pt x="31536" y="186050"/>
                  </a:lnTo>
                  <a:lnTo>
                    <a:pt x="38809" y="191034"/>
                  </a:lnTo>
                  <a:lnTo>
                    <a:pt x="43794" y="198307"/>
                  </a:lnTo>
                  <a:lnTo>
                    <a:pt x="45643" y="207022"/>
                  </a:lnTo>
                  <a:lnTo>
                    <a:pt x="43794" y="215716"/>
                  </a:lnTo>
                  <a:lnTo>
                    <a:pt x="38809" y="222991"/>
                  </a:lnTo>
                  <a:lnTo>
                    <a:pt x="31536" y="227987"/>
                  </a:lnTo>
                  <a:lnTo>
                    <a:pt x="22821" y="229844"/>
                  </a:lnTo>
                  <a:close/>
                </a:path>
              </a:pathLst>
            </a:custGeom>
            <a:solidFill>
              <a:srgbClr val="00B5F0"/>
            </a:solidFill>
          </p:spPr>
          <p:txBody>
            <a:bodyPr wrap="square" lIns="0" tIns="0" rIns="0" bIns="0" rtlCol="0"/>
            <a:lstStyle/>
            <a:p>
              <a:endParaRPr/>
            </a:p>
          </p:txBody>
        </p:sp>
        <p:sp>
          <p:nvSpPr>
            <p:cNvPr id="37" name="object 37"/>
            <p:cNvSpPr/>
            <p:nvPr/>
          </p:nvSpPr>
          <p:spPr>
            <a:xfrm>
              <a:off x="1099096" y="6980580"/>
              <a:ext cx="32384" cy="30480"/>
            </a:xfrm>
            <a:custGeom>
              <a:avLst/>
              <a:gdLst/>
              <a:ahLst/>
              <a:cxnLst/>
              <a:rect l="l" t="t" r="r" b="b"/>
              <a:pathLst>
                <a:path w="32384" h="30479">
                  <a:moveTo>
                    <a:pt x="24307" y="30467"/>
                  </a:moveTo>
                  <a:lnTo>
                    <a:pt x="7594" y="30467"/>
                  </a:lnTo>
                  <a:lnTo>
                    <a:pt x="0" y="24358"/>
                  </a:lnTo>
                  <a:lnTo>
                    <a:pt x="0" y="6108"/>
                  </a:lnTo>
                  <a:lnTo>
                    <a:pt x="7594" y="0"/>
                  </a:lnTo>
                  <a:lnTo>
                    <a:pt x="24307" y="0"/>
                  </a:lnTo>
                  <a:lnTo>
                    <a:pt x="31953" y="6108"/>
                  </a:lnTo>
                  <a:lnTo>
                    <a:pt x="31953" y="24358"/>
                  </a:lnTo>
                  <a:lnTo>
                    <a:pt x="24307" y="30467"/>
                  </a:lnTo>
                  <a:close/>
                </a:path>
              </a:pathLst>
            </a:custGeom>
            <a:solidFill>
              <a:srgbClr val="4D4D4F"/>
            </a:solidFill>
          </p:spPr>
          <p:txBody>
            <a:bodyPr wrap="square" lIns="0" tIns="0" rIns="0" bIns="0" rtlCol="0"/>
            <a:lstStyle/>
            <a:p>
              <a:endParaRPr/>
            </a:p>
          </p:txBody>
        </p:sp>
        <p:pic>
          <p:nvPicPr>
            <p:cNvPr id="38" name="object 38"/>
            <p:cNvPicPr/>
            <p:nvPr/>
          </p:nvPicPr>
          <p:blipFill>
            <a:blip r:embed="rId21" cstate="print"/>
            <a:stretch>
              <a:fillRect/>
            </a:stretch>
          </p:blipFill>
          <p:spPr>
            <a:xfrm>
              <a:off x="1391348" y="6909053"/>
              <a:ext cx="3750856" cy="171983"/>
            </a:xfrm>
            <a:prstGeom prst="rect">
              <a:avLst/>
            </a:prstGeom>
          </p:spPr>
        </p:pic>
        <p:pic>
          <p:nvPicPr>
            <p:cNvPr id="39" name="object 39"/>
            <p:cNvPicPr/>
            <p:nvPr/>
          </p:nvPicPr>
          <p:blipFill>
            <a:blip r:embed="rId22" cstate="print"/>
            <a:stretch>
              <a:fillRect/>
            </a:stretch>
          </p:blipFill>
          <p:spPr>
            <a:xfrm>
              <a:off x="5216779" y="6912076"/>
              <a:ext cx="1187399" cy="168960"/>
            </a:xfrm>
            <a:prstGeom prst="rect">
              <a:avLst/>
            </a:prstGeom>
          </p:spPr>
        </p:pic>
        <p:pic>
          <p:nvPicPr>
            <p:cNvPr id="40" name="object 40"/>
            <p:cNvPicPr/>
            <p:nvPr/>
          </p:nvPicPr>
          <p:blipFill>
            <a:blip r:embed="rId23" cstate="print"/>
            <a:stretch>
              <a:fillRect/>
            </a:stretch>
          </p:blipFill>
          <p:spPr>
            <a:xfrm>
              <a:off x="1290986" y="7151090"/>
              <a:ext cx="135375" cy="155282"/>
            </a:xfrm>
            <a:prstGeom prst="rect">
              <a:avLst/>
            </a:prstGeom>
          </p:spPr>
        </p:pic>
        <p:pic>
          <p:nvPicPr>
            <p:cNvPr id="41" name="object 41"/>
            <p:cNvPicPr/>
            <p:nvPr/>
          </p:nvPicPr>
          <p:blipFill>
            <a:blip r:embed="rId24" cstate="print"/>
            <a:stretch>
              <a:fillRect/>
            </a:stretch>
          </p:blipFill>
          <p:spPr>
            <a:xfrm>
              <a:off x="1455293" y="7149553"/>
              <a:ext cx="149174" cy="156819"/>
            </a:xfrm>
            <a:prstGeom prst="rect">
              <a:avLst/>
            </a:prstGeom>
          </p:spPr>
        </p:pic>
        <p:pic>
          <p:nvPicPr>
            <p:cNvPr id="42" name="object 42"/>
            <p:cNvPicPr/>
            <p:nvPr/>
          </p:nvPicPr>
          <p:blipFill>
            <a:blip r:embed="rId25" cstate="print"/>
            <a:stretch>
              <a:fillRect/>
            </a:stretch>
          </p:blipFill>
          <p:spPr>
            <a:xfrm>
              <a:off x="1650206" y="7151090"/>
              <a:ext cx="135388" cy="155282"/>
            </a:xfrm>
            <a:prstGeom prst="rect">
              <a:avLst/>
            </a:prstGeom>
          </p:spPr>
        </p:pic>
        <p:pic>
          <p:nvPicPr>
            <p:cNvPr id="43" name="object 43"/>
            <p:cNvPicPr/>
            <p:nvPr/>
          </p:nvPicPr>
          <p:blipFill>
            <a:blip r:embed="rId26" cstate="print"/>
            <a:stretch>
              <a:fillRect/>
            </a:stretch>
          </p:blipFill>
          <p:spPr>
            <a:xfrm>
              <a:off x="1828253" y="7178471"/>
              <a:ext cx="126301" cy="127901"/>
            </a:xfrm>
            <a:prstGeom prst="rect">
              <a:avLst/>
            </a:prstGeom>
          </p:spPr>
        </p:pic>
        <p:pic>
          <p:nvPicPr>
            <p:cNvPr id="44" name="object 44"/>
            <p:cNvPicPr/>
            <p:nvPr/>
          </p:nvPicPr>
          <p:blipFill>
            <a:blip r:embed="rId27" cstate="print"/>
            <a:stretch>
              <a:fillRect/>
            </a:stretch>
          </p:blipFill>
          <p:spPr>
            <a:xfrm>
              <a:off x="1992655" y="7149553"/>
              <a:ext cx="146100" cy="158305"/>
            </a:xfrm>
            <a:prstGeom prst="rect">
              <a:avLst/>
            </a:prstGeom>
          </p:spPr>
        </p:pic>
        <p:sp>
          <p:nvSpPr>
            <p:cNvPr id="45" name="object 45"/>
            <p:cNvSpPr/>
            <p:nvPr/>
          </p:nvSpPr>
          <p:spPr>
            <a:xfrm>
              <a:off x="1099096" y="7248524"/>
              <a:ext cx="1131570" cy="285115"/>
            </a:xfrm>
            <a:custGeom>
              <a:avLst/>
              <a:gdLst/>
              <a:ahLst/>
              <a:cxnLst/>
              <a:rect l="l" t="t" r="r" b="b"/>
              <a:pathLst>
                <a:path w="1131570" h="285115">
                  <a:moveTo>
                    <a:pt x="31953" y="260299"/>
                  </a:moveTo>
                  <a:lnTo>
                    <a:pt x="24307" y="252666"/>
                  </a:lnTo>
                  <a:lnTo>
                    <a:pt x="7594" y="252666"/>
                  </a:lnTo>
                  <a:lnTo>
                    <a:pt x="0" y="260299"/>
                  </a:lnTo>
                  <a:lnTo>
                    <a:pt x="0" y="277012"/>
                  </a:lnTo>
                  <a:lnTo>
                    <a:pt x="7594" y="284657"/>
                  </a:lnTo>
                  <a:lnTo>
                    <a:pt x="24307" y="284657"/>
                  </a:lnTo>
                  <a:lnTo>
                    <a:pt x="31953" y="277012"/>
                  </a:lnTo>
                  <a:lnTo>
                    <a:pt x="31953" y="260299"/>
                  </a:lnTo>
                  <a:close/>
                </a:path>
                <a:path w="1131570" h="285115">
                  <a:moveTo>
                    <a:pt x="1130998" y="28917"/>
                  </a:moveTo>
                  <a:lnTo>
                    <a:pt x="1128610" y="17983"/>
                  </a:lnTo>
                  <a:lnTo>
                    <a:pt x="1124597" y="12153"/>
                  </a:lnTo>
                  <a:lnTo>
                    <a:pt x="1122248" y="8750"/>
                  </a:lnTo>
                  <a:lnTo>
                    <a:pt x="1120381" y="7467"/>
                  </a:lnTo>
                  <a:lnTo>
                    <a:pt x="1120381" y="18262"/>
                  </a:lnTo>
                  <a:lnTo>
                    <a:pt x="1120381" y="28917"/>
                  </a:lnTo>
                  <a:lnTo>
                    <a:pt x="1118806" y="36283"/>
                  </a:lnTo>
                  <a:lnTo>
                    <a:pt x="1114666" y="42049"/>
                  </a:lnTo>
                  <a:lnTo>
                    <a:pt x="1108798" y="45834"/>
                  </a:lnTo>
                  <a:lnTo>
                    <a:pt x="1102067" y="47180"/>
                  </a:lnTo>
                  <a:lnTo>
                    <a:pt x="1095362" y="45834"/>
                  </a:lnTo>
                  <a:lnTo>
                    <a:pt x="1089520" y="42049"/>
                  </a:lnTo>
                  <a:lnTo>
                    <a:pt x="1085380" y="36283"/>
                  </a:lnTo>
                  <a:lnTo>
                    <a:pt x="1083818" y="28917"/>
                  </a:lnTo>
                  <a:lnTo>
                    <a:pt x="1083818" y="19799"/>
                  </a:lnTo>
                  <a:lnTo>
                    <a:pt x="1092949" y="12153"/>
                  </a:lnTo>
                  <a:lnTo>
                    <a:pt x="1111250" y="12153"/>
                  </a:lnTo>
                  <a:lnTo>
                    <a:pt x="1120381" y="18262"/>
                  </a:lnTo>
                  <a:lnTo>
                    <a:pt x="1120381" y="7467"/>
                  </a:lnTo>
                  <a:lnTo>
                    <a:pt x="1113015" y="2387"/>
                  </a:lnTo>
                  <a:lnTo>
                    <a:pt x="1102067" y="0"/>
                  </a:lnTo>
                  <a:lnTo>
                    <a:pt x="1090498" y="2387"/>
                  </a:lnTo>
                  <a:lnTo>
                    <a:pt x="1081341" y="8750"/>
                  </a:lnTo>
                  <a:lnTo>
                    <a:pt x="1075309" y="17983"/>
                  </a:lnTo>
                  <a:lnTo>
                    <a:pt x="1073150" y="28917"/>
                  </a:lnTo>
                  <a:lnTo>
                    <a:pt x="1075524" y="40500"/>
                  </a:lnTo>
                  <a:lnTo>
                    <a:pt x="1081913" y="49657"/>
                  </a:lnTo>
                  <a:lnTo>
                    <a:pt x="1091145" y="55689"/>
                  </a:lnTo>
                  <a:lnTo>
                    <a:pt x="1102067" y="57848"/>
                  </a:lnTo>
                  <a:lnTo>
                    <a:pt x="1113015" y="55689"/>
                  </a:lnTo>
                  <a:lnTo>
                    <a:pt x="1122248" y="49657"/>
                  </a:lnTo>
                  <a:lnTo>
                    <a:pt x="1123962" y="47180"/>
                  </a:lnTo>
                  <a:lnTo>
                    <a:pt x="1128610" y="40500"/>
                  </a:lnTo>
                  <a:lnTo>
                    <a:pt x="1130998" y="28917"/>
                  </a:lnTo>
                  <a:close/>
                </a:path>
              </a:pathLst>
            </a:custGeom>
            <a:solidFill>
              <a:srgbClr val="4D4D4F"/>
            </a:solidFill>
          </p:spPr>
          <p:txBody>
            <a:bodyPr wrap="square" lIns="0" tIns="0" rIns="0" bIns="0" rtlCol="0"/>
            <a:lstStyle/>
            <a:p>
              <a:endParaRPr/>
            </a:p>
          </p:txBody>
        </p:sp>
        <p:pic>
          <p:nvPicPr>
            <p:cNvPr id="46" name="object 46"/>
            <p:cNvPicPr/>
            <p:nvPr/>
          </p:nvPicPr>
          <p:blipFill>
            <a:blip r:embed="rId28" cstate="print"/>
            <a:stretch>
              <a:fillRect/>
            </a:stretch>
          </p:blipFill>
          <p:spPr>
            <a:xfrm>
              <a:off x="1394371" y="7431188"/>
              <a:ext cx="4370438" cy="170510"/>
            </a:xfrm>
            <a:prstGeom prst="rect">
              <a:avLst/>
            </a:prstGeom>
          </p:spPr>
        </p:pic>
        <p:sp>
          <p:nvSpPr>
            <p:cNvPr id="47" name="object 47"/>
            <p:cNvSpPr/>
            <p:nvPr/>
          </p:nvSpPr>
          <p:spPr>
            <a:xfrm>
              <a:off x="5885066" y="7432725"/>
              <a:ext cx="522605" cy="166370"/>
            </a:xfrm>
            <a:custGeom>
              <a:avLst/>
              <a:gdLst/>
              <a:ahLst/>
              <a:cxnLst/>
              <a:rect l="l" t="t" r="r" b="b"/>
              <a:pathLst>
                <a:path w="522604" h="166370">
                  <a:moveTo>
                    <a:pt x="36512" y="123278"/>
                  </a:moveTo>
                  <a:lnTo>
                    <a:pt x="31940" y="120256"/>
                  </a:lnTo>
                  <a:lnTo>
                    <a:pt x="22821" y="120256"/>
                  </a:lnTo>
                  <a:lnTo>
                    <a:pt x="21323" y="123278"/>
                  </a:lnTo>
                  <a:lnTo>
                    <a:pt x="21323" y="126301"/>
                  </a:lnTo>
                  <a:lnTo>
                    <a:pt x="18148" y="131953"/>
                  </a:lnTo>
                  <a:lnTo>
                    <a:pt x="1536" y="156768"/>
                  </a:lnTo>
                  <a:lnTo>
                    <a:pt x="1536" y="162864"/>
                  </a:lnTo>
                  <a:lnTo>
                    <a:pt x="6096" y="165887"/>
                  </a:lnTo>
                  <a:lnTo>
                    <a:pt x="15227" y="165887"/>
                  </a:lnTo>
                  <a:lnTo>
                    <a:pt x="21323" y="156768"/>
                  </a:lnTo>
                  <a:lnTo>
                    <a:pt x="27546" y="147561"/>
                  </a:lnTo>
                  <a:lnTo>
                    <a:pt x="32334" y="138899"/>
                  </a:lnTo>
                  <a:lnTo>
                    <a:pt x="35420" y="131953"/>
                  </a:lnTo>
                  <a:lnTo>
                    <a:pt x="36512" y="127838"/>
                  </a:lnTo>
                  <a:lnTo>
                    <a:pt x="36512" y="123278"/>
                  </a:lnTo>
                  <a:close/>
                </a:path>
                <a:path w="522604" h="166370">
                  <a:moveTo>
                    <a:pt x="73075" y="156768"/>
                  </a:moveTo>
                  <a:lnTo>
                    <a:pt x="72821" y="149263"/>
                  </a:lnTo>
                  <a:lnTo>
                    <a:pt x="72313" y="141528"/>
                  </a:lnTo>
                  <a:lnTo>
                    <a:pt x="71767" y="133654"/>
                  </a:lnTo>
                  <a:lnTo>
                    <a:pt x="71526" y="127838"/>
                  </a:lnTo>
                  <a:lnTo>
                    <a:pt x="70040" y="123278"/>
                  </a:lnTo>
                  <a:lnTo>
                    <a:pt x="68503" y="121742"/>
                  </a:lnTo>
                  <a:lnTo>
                    <a:pt x="59372" y="121742"/>
                  </a:lnTo>
                  <a:lnTo>
                    <a:pt x="56299" y="123278"/>
                  </a:lnTo>
                  <a:lnTo>
                    <a:pt x="56299" y="130911"/>
                  </a:lnTo>
                  <a:lnTo>
                    <a:pt x="57772" y="141173"/>
                  </a:lnTo>
                  <a:lnTo>
                    <a:pt x="57835" y="165887"/>
                  </a:lnTo>
                  <a:lnTo>
                    <a:pt x="73075" y="165887"/>
                  </a:lnTo>
                  <a:lnTo>
                    <a:pt x="73075" y="156768"/>
                  </a:lnTo>
                  <a:close/>
                </a:path>
                <a:path w="522604" h="166370">
                  <a:moveTo>
                    <a:pt x="117221" y="153733"/>
                  </a:moveTo>
                  <a:lnTo>
                    <a:pt x="112661" y="141528"/>
                  </a:lnTo>
                  <a:lnTo>
                    <a:pt x="111125" y="135483"/>
                  </a:lnTo>
                  <a:lnTo>
                    <a:pt x="106553" y="123278"/>
                  </a:lnTo>
                  <a:lnTo>
                    <a:pt x="106553" y="121742"/>
                  </a:lnTo>
                  <a:lnTo>
                    <a:pt x="95885" y="121742"/>
                  </a:lnTo>
                  <a:lnTo>
                    <a:pt x="92862" y="123278"/>
                  </a:lnTo>
                  <a:lnTo>
                    <a:pt x="92862" y="127838"/>
                  </a:lnTo>
                  <a:lnTo>
                    <a:pt x="94348" y="129374"/>
                  </a:lnTo>
                  <a:lnTo>
                    <a:pt x="94348" y="130911"/>
                  </a:lnTo>
                  <a:lnTo>
                    <a:pt x="95885" y="138506"/>
                  </a:lnTo>
                  <a:lnTo>
                    <a:pt x="98971" y="146100"/>
                  </a:lnTo>
                  <a:lnTo>
                    <a:pt x="100457" y="152196"/>
                  </a:lnTo>
                  <a:lnTo>
                    <a:pt x="101993" y="162864"/>
                  </a:lnTo>
                  <a:lnTo>
                    <a:pt x="101993" y="164401"/>
                  </a:lnTo>
                  <a:lnTo>
                    <a:pt x="117221" y="164401"/>
                  </a:lnTo>
                  <a:lnTo>
                    <a:pt x="117221" y="153733"/>
                  </a:lnTo>
                  <a:close/>
                </a:path>
                <a:path w="522604" h="166370">
                  <a:moveTo>
                    <a:pt x="167424" y="158305"/>
                  </a:moveTo>
                  <a:lnTo>
                    <a:pt x="165925" y="153428"/>
                  </a:lnTo>
                  <a:lnTo>
                    <a:pt x="162280" y="146697"/>
                  </a:lnTo>
                  <a:lnTo>
                    <a:pt x="157784" y="139687"/>
                  </a:lnTo>
                  <a:lnTo>
                    <a:pt x="153733" y="133946"/>
                  </a:lnTo>
                  <a:lnTo>
                    <a:pt x="144602" y="120256"/>
                  </a:lnTo>
                  <a:lnTo>
                    <a:pt x="143065" y="118719"/>
                  </a:lnTo>
                  <a:lnTo>
                    <a:pt x="138506" y="120256"/>
                  </a:lnTo>
                  <a:lnTo>
                    <a:pt x="135483" y="120256"/>
                  </a:lnTo>
                  <a:lnTo>
                    <a:pt x="132448" y="123278"/>
                  </a:lnTo>
                  <a:lnTo>
                    <a:pt x="132448" y="129374"/>
                  </a:lnTo>
                  <a:lnTo>
                    <a:pt x="135483" y="132410"/>
                  </a:lnTo>
                  <a:lnTo>
                    <a:pt x="139522" y="140284"/>
                  </a:lnTo>
                  <a:lnTo>
                    <a:pt x="142697" y="146126"/>
                  </a:lnTo>
                  <a:lnTo>
                    <a:pt x="145313" y="150837"/>
                  </a:lnTo>
                  <a:lnTo>
                    <a:pt x="147637" y="155232"/>
                  </a:lnTo>
                  <a:lnTo>
                    <a:pt x="153733" y="165887"/>
                  </a:lnTo>
                  <a:lnTo>
                    <a:pt x="161378" y="165887"/>
                  </a:lnTo>
                  <a:lnTo>
                    <a:pt x="167424" y="162864"/>
                  </a:lnTo>
                  <a:lnTo>
                    <a:pt x="167424" y="158305"/>
                  </a:lnTo>
                  <a:close/>
                </a:path>
                <a:path w="522604" h="166370">
                  <a:moveTo>
                    <a:pt x="168960" y="57848"/>
                  </a:moveTo>
                  <a:lnTo>
                    <a:pt x="144602" y="57848"/>
                  </a:lnTo>
                  <a:lnTo>
                    <a:pt x="144602" y="28917"/>
                  </a:lnTo>
                  <a:lnTo>
                    <a:pt x="159842" y="28917"/>
                  </a:lnTo>
                  <a:lnTo>
                    <a:pt x="162864" y="27381"/>
                  </a:lnTo>
                  <a:lnTo>
                    <a:pt x="162864" y="15176"/>
                  </a:lnTo>
                  <a:lnTo>
                    <a:pt x="130911" y="15176"/>
                  </a:lnTo>
                  <a:lnTo>
                    <a:pt x="130911" y="28917"/>
                  </a:lnTo>
                  <a:lnTo>
                    <a:pt x="130911" y="57848"/>
                  </a:lnTo>
                  <a:lnTo>
                    <a:pt x="130911" y="70002"/>
                  </a:lnTo>
                  <a:lnTo>
                    <a:pt x="130911" y="101942"/>
                  </a:lnTo>
                  <a:lnTo>
                    <a:pt x="109588" y="101942"/>
                  </a:lnTo>
                  <a:lnTo>
                    <a:pt x="109588" y="70002"/>
                  </a:lnTo>
                  <a:lnTo>
                    <a:pt x="130911" y="70002"/>
                  </a:lnTo>
                  <a:lnTo>
                    <a:pt x="130911" y="57848"/>
                  </a:lnTo>
                  <a:lnTo>
                    <a:pt x="109588" y="57848"/>
                  </a:lnTo>
                  <a:lnTo>
                    <a:pt x="109588" y="28917"/>
                  </a:lnTo>
                  <a:lnTo>
                    <a:pt x="130911" y="28917"/>
                  </a:lnTo>
                  <a:lnTo>
                    <a:pt x="130911" y="15176"/>
                  </a:lnTo>
                  <a:lnTo>
                    <a:pt x="95885" y="15176"/>
                  </a:lnTo>
                  <a:lnTo>
                    <a:pt x="95885" y="28917"/>
                  </a:lnTo>
                  <a:lnTo>
                    <a:pt x="95885" y="57848"/>
                  </a:lnTo>
                  <a:lnTo>
                    <a:pt x="95885" y="70002"/>
                  </a:lnTo>
                  <a:lnTo>
                    <a:pt x="95885" y="101942"/>
                  </a:lnTo>
                  <a:lnTo>
                    <a:pt x="74612" y="101942"/>
                  </a:lnTo>
                  <a:lnTo>
                    <a:pt x="74612" y="70002"/>
                  </a:lnTo>
                  <a:lnTo>
                    <a:pt x="95885" y="70002"/>
                  </a:lnTo>
                  <a:lnTo>
                    <a:pt x="95885" y="57848"/>
                  </a:lnTo>
                  <a:lnTo>
                    <a:pt x="74612" y="57848"/>
                  </a:lnTo>
                  <a:lnTo>
                    <a:pt x="74612" y="28917"/>
                  </a:lnTo>
                  <a:lnTo>
                    <a:pt x="95885" y="28917"/>
                  </a:lnTo>
                  <a:lnTo>
                    <a:pt x="95885" y="15176"/>
                  </a:lnTo>
                  <a:lnTo>
                    <a:pt x="62407" y="15176"/>
                  </a:lnTo>
                  <a:lnTo>
                    <a:pt x="62407" y="28917"/>
                  </a:lnTo>
                  <a:lnTo>
                    <a:pt x="62407" y="57848"/>
                  </a:lnTo>
                  <a:lnTo>
                    <a:pt x="62407" y="70002"/>
                  </a:lnTo>
                  <a:lnTo>
                    <a:pt x="62407" y="101942"/>
                  </a:lnTo>
                  <a:lnTo>
                    <a:pt x="41122" y="101942"/>
                  </a:lnTo>
                  <a:lnTo>
                    <a:pt x="41122" y="70002"/>
                  </a:lnTo>
                  <a:lnTo>
                    <a:pt x="62407" y="70002"/>
                  </a:lnTo>
                  <a:lnTo>
                    <a:pt x="62407" y="57848"/>
                  </a:lnTo>
                  <a:lnTo>
                    <a:pt x="41122" y="57848"/>
                  </a:lnTo>
                  <a:lnTo>
                    <a:pt x="41122" y="34975"/>
                  </a:lnTo>
                  <a:lnTo>
                    <a:pt x="41122" y="28917"/>
                  </a:lnTo>
                  <a:lnTo>
                    <a:pt x="62407" y="28917"/>
                  </a:lnTo>
                  <a:lnTo>
                    <a:pt x="62407" y="15176"/>
                  </a:lnTo>
                  <a:lnTo>
                    <a:pt x="44145" y="15176"/>
                  </a:lnTo>
                  <a:lnTo>
                    <a:pt x="48717" y="9131"/>
                  </a:lnTo>
                  <a:lnTo>
                    <a:pt x="50253" y="7594"/>
                  </a:lnTo>
                  <a:lnTo>
                    <a:pt x="50253" y="1485"/>
                  </a:lnTo>
                  <a:lnTo>
                    <a:pt x="45681" y="0"/>
                  </a:lnTo>
                  <a:lnTo>
                    <a:pt x="38049" y="0"/>
                  </a:lnTo>
                  <a:lnTo>
                    <a:pt x="30454" y="10617"/>
                  </a:lnTo>
                  <a:lnTo>
                    <a:pt x="24231" y="18072"/>
                  </a:lnTo>
                  <a:lnTo>
                    <a:pt x="17297" y="24536"/>
                  </a:lnTo>
                  <a:lnTo>
                    <a:pt x="10083" y="30124"/>
                  </a:lnTo>
                  <a:lnTo>
                    <a:pt x="3022" y="34975"/>
                  </a:lnTo>
                  <a:lnTo>
                    <a:pt x="1536" y="36512"/>
                  </a:lnTo>
                  <a:lnTo>
                    <a:pt x="0" y="38049"/>
                  </a:lnTo>
                  <a:lnTo>
                    <a:pt x="0" y="45643"/>
                  </a:lnTo>
                  <a:lnTo>
                    <a:pt x="3022" y="48717"/>
                  </a:lnTo>
                  <a:lnTo>
                    <a:pt x="12153" y="48717"/>
                  </a:lnTo>
                  <a:lnTo>
                    <a:pt x="22821" y="39535"/>
                  </a:lnTo>
                  <a:lnTo>
                    <a:pt x="27381" y="34975"/>
                  </a:lnTo>
                  <a:lnTo>
                    <a:pt x="27381" y="57848"/>
                  </a:lnTo>
                  <a:lnTo>
                    <a:pt x="0" y="57848"/>
                  </a:lnTo>
                  <a:lnTo>
                    <a:pt x="0" y="70002"/>
                  </a:lnTo>
                  <a:lnTo>
                    <a:pt x="27381" y="70002"/>
                  </a:lnTo>
                  <a:lnTo>
                    <a:pt x="27381" y="101942"/>
                  </a:lnTo>
                  <a:lnTo>
                    <a:pt x="3022" y="101942"/>
                  </a:lnTo>
                  <a:lnTo>
                    <a:pt x="3022" y="115684"/>
                  </a:lnTo>
                  <a:lnTo>
                    <a:pt x="164401" y="115684"/>
                  </a:lnTo>
                  <a:lnTo>
                    <a:pt x="164401" y="101942"/>
                  </a:lnTo>
                  <a:lnTo>
                    <a:pt x="144602" y="101942"/>
                  </a:lnTo>
                  <a:lnTo>
                    <a:pt x="144602" y="70002"/>
                  </a:lnTo>
                  <a:lnTo>
                    <a:pt x="168960" y="70002"/>
                  </a:lnTo>
                  <a:lnTo>
                    <a:pt x="168960" y="57848"/>
                  </a:lnTo>
                  <a:close/>
                </a:path>
                <a:path w="522604" h="166370">
                  <a:moveTo>
                    <a:pt x="242036" y="126301"/>
                  </a:moveTo>
                  <a:lnTo>
                    <a:pt x="240499" y="123278"/>
                  </a:lnTo>
                  <a:lnTo>
                    <a:pt x="234454" y="123278"/>
                  </a:lnTo>
                  <a:lnTo>
                    <a:pt x="222250" y="126301"/>
                  </a:lnTo>
                  <a:lnTo>
                    <a:pt x="219214" y="127838"/>
                  </a:lnTo>
                  <a:lnTo>
                    <a:pt x="219214" y="79121"/>
                  </a:lnTo>
                  <a:lnTo>
                    <a:pt x="234454" y="79121"/>
                  </a:lnTo>
                  <a:lnTo>
                    <a:pt x="237477" y="77635"/>
                  </a:lnTo>
                  <a:lnTo>
                    <a:pt x="237477" y="66967"/>
                  </a:lnTo>
                  <a:lnTo>
                    <a:pt x="219214" y="66967"/>
                  </a:lnTo>
                  <a:lnTo>
                    <a:pt x="219214" y="24358"/>
                  </a:lnTo>
                  <a:lnTo>
                    <a:pt x="237477" y="24358"/>
                  </a:lnTo>
                  <a:lnTo>
                    <a:pt x="240499" y="22821"/>
                  </a:lnTo>
                  <a:lnTo>
                    <a:pt x="240499" y="10617"/>
                  </a:lnTo>
                  <a:lnTo>
                    <a:pt x="181165" y="10617"/>
                  </a:lnTo>
                  <a:lnTo>
                    <a:pt x="181165" y="24358"/>
                  </a:lnTo>
                  <a:lnTo>
                    <a:pt x="205473" y="24358"/>
                  </a:lnTo>
                  <a:lnTo>
                    <a:pt x="205473" y="66967"/>
                  </a:lnTo>
                  <a:lnTo>
                    <a:pt x="182651" y="66967"/>
                  </a:lnTo>
                  <a:lnTo>
                    <a:pt x="182651" y="79121"/>
                  </a:lnTo>
                  <a:lnTo>
                    <a:pt x="205473" y="79121"/>
                  </a:lnTo>
                  <a:lnTo>
                    <a:pt x="205473" y="130911"/>
                  </a:lnTo>
                  <a:lnTo>
                    <a:pt x="202450" y="132410"/>
                  </a:lnTo>
                  <a:lnTo>
                    <a:pt x="187223" y="135483"/>
                  </a:lnTo>
                  <a:lnTo>
                    <a:pt x="184200" y="136969"/>
                  </a:lnTo>
                  <a:lnTo>
                    <a:pt x="182651" y="136969"/>
                  </a:lnTo>
                  <a:lnTo>
                    <a:pt x="179628" y="138506"/>
                  </a:lnTo>
                  <a:lnTo>
                    <a:pt x="179628" y="146100"/>
                  </a:lnTo>
                  <a:lnTo>
                    <a:pt x="182651" y="150660"/>
                  </a:lnTo>
                  <a:lnTo>
                    <a:pt x="185737" y="150660"/>
                  </a:lnTo>
                  <a:lnTo>
                    <a:pt x="229184" y="139242"/>
                  </a:lnTo>
                  <a:lnTo>
                    <a:pt x="242036" y="129374"/>
                  </a:lnTo>
                  <a:lnTo>
                    <a:pt x="242036" y="127838"/>
                  </a:lnTo>
                  <a:lnTo>
                    <a:pt x="242036" y="126301"/>
                  </a:lnTo>
                  <a:close/>
                </a:path>
                <a:path w="522604" h="166370">
                  <a:moveTo>
                    <a:pt x="348602" y="150660"/>
                  </a:moveTo>
                  <a:lnTo>
                    <a:pt x="342493" y="149174"/>
                  </a:lnTo>
                  <a:lnTo>
                    <a:pt x="299885" y="149174"/>
                  </a:lnTo>
                  <a:lnTo>
                    <a:pt x="299885" y="123278"/>
                  </a:lnTo>
                  <a:lnTo>
                    <a:pt x="344030" y="123278"/>
                  </a:lnTo>
                  <a:lnTo>
                    <a:pt x="344030" y="111125"/>
                  </a:lnTo>
                  <a:lnTo>
                    <a:pt x="299885" y="111125"/>
                  </a:lnTo>
                  <a:lnTo>
                    <a:pt x="299885" y="89789"/>
                  </a:lnTo>
                  <a:lnTo>
                    <a:pt x="322707" y="89789"/>
                  </a:lnTo>
                  <a:lnTo>
                    <a:pt x="331330" y="88874"/>
                  </a:lnTo>
                  <a:lnTo>
                    <a:pt x="336956" y="85801"/>
                  </a:lnTo>
                  <a:lnTo>
                    <a:pt x="340029" y="80175"/>
                  </a:lnTo>
                  <a:lnTo>
                    <a:pt x="340296" y="77635"/>
                  </a:lnTo>
                  <a:lnTo>
                    <a:pt x="340956" y="71539"/>
                  </a:lnTo>
                  <a:lnTo>
                    <a:pt x="340956" y="54762"/>
                  </a:lnTo>
                  <a:lnTo>
                    <a:pt x="340956" y="42608"/>
                  </a:lnTo>
                  <a:lnTo>
                    <a:pt x="340956" y="25844"/>
                  </a:lnTo>
                  <a:lnTo>
                    <a:pt x="340207" y="18249"/>
                  </a:lnTo>
                  <a:lnTo>
                    <a:pt x="340029" y="16332"/>
                  </a:lnTo>
                  <a:lnTo>
                    <a:pt x="336956" y="10236"/>
                  </a:lnTo>
                  <a:lnTo>
                    <a:pt x="331330" y="6997"/>
                  </a:lnTo>
                  <a:lnTo>
                    <a:pt x="327266" y="6553"/>
                  </a:lnTo>
                  <a:lnTo>
                    <a:pt x="327266" y="21285"/>
                  </a:lnTo>
                  <a:lnTo>
                    <a:pt x="327266" y="42608"/>
                  </a:lnTo>
                  <a:lnTo>
                    <a:pt x="327266" y="54762"/>
                  </a:lnTo>
                  <a:lnTo>
                    <a:pt x="327266" y="76098"/>
                  </a:lnTo>
                  <a:lnTo>
                    <a:pt x="324243" y="77635"/>
                  </a:lnTo>
                  <a:lnTo>
                    <a:pt x="299885" y="77635"/>
                  </a:lnTo>
                  <a:lnTo>
                    <a:pt x="299885" y="54762"/>
                  </a:lnTo>
                  <a:lnTo>
                    <a:pt x="327266" y="54762"/>
                  </a:lnTo>
                  <a:lnTo>
                    <a:pt x="327266" y="42608"/>
                  </a:lnTo>
                  <a:lnTo>
                    <a:pt x="299885" y="42608"/>
                  </a:lnTo>
                  <a:lnTo>
                    <a:pt x="299885" y="18249"/>
                  </a:lnTo>
                  <a:lnTo>
                    <a:pt x="325780" y="18249"/>
                  </a:lnTo>
                  <a:lnTo>
                    <a:pt x="327266" y="21285"/>
                  </a:lnTo>
                  <a:lnTo>
                    <a:pt x="327266" y="6553"/>
                  </a:lnTo>
                  <a:lnTo>
                    <a:pt x="322707" y="6045"/>
                  </a:lnTo>
                  <a:lnTo>
                    <a:pt x="286194" y="6045"/>
                  </a:lnTo>
                  <a:lnTo>
                    <a:pt x="286194" y="18249"/>
                  </a:lnTo>
                  <a:lnTo>
                    <a:pt x="286194" y="42608"/>
                  </a:lnTo>
                  <a:lnTo>
                    <a:pt x="286194" y="54762"/>
                  </a:lnTo>
                  <a:lnTo>
                    <a:pt x="286194" y="77635"/>
                  </a:lnTo>
                  <a:lnTo>
                    <a:pt x="260299" y="77635"/>
                  </a:lnTo>
                  <a:lnTo>
                    <a:pt x="258762" y="74561"/>
                  </a:lnTo>
                  <a:lnTo>
                    <a:pt x="258762" y="54762"/>
                  </a:lnTo>
                  <a:lnTo>
                    <a:pt x="286194" y="54762"/>
                  </a:lnTo>
                  <a:lnTo>
                    <a:pt x="286194" y="42608"/>
                  </a:lnTo>
                  <a:lnTo>
                    <a:pt x="258762" y="42608"/>
                  </a:lnTo>
                  <a:lnTo>
                    <a:pt x="258762" y="22821"/>
                  </a:lnTo>
                  <a:lnTo>
                    <a:pt x="260299" y="18249"/>
                  </a:lnTo>
                  <a:lnTo>
                    <a:pt x="286194" y="18249"/>
                  </a:lnTo>
                  <a:lnTo>
                    <a:pt x="286194" y="6045"/>
                  </a:lnTo>
                  <a:lnTo>
                    <a:pt x="264858" y="6045"/>
                  </a:lnTo>
                  <a:lnTo>
                    <a:pt x="255333" y="6997"/>
                  </a:lnTo>
                  <a:lnTo>
                    <a:pt x="249250" y="10236"/>
                  </a:lnTo>
                  <a:lnTo>
                    <a:pt x="246011" y="16332"/>
                  </a:lnTo>
                  <a:lnTo>
                    <a:pt x="245071" y="25844"/>
                  </a:lnTo>
                  <a:lnTo>
                    <a:pt x="245071" y="71539"/>
                  </a:lnTo>
                  <a:lnTo>
                    <a:pt x="246011" y="80175"/>
                  </a:lnTo>
                  <a:lnTo>
                    <a:pt x="249250" y="85801"/>
                  </a:lnTo>
                  <a:lnTo>
                    <a:pt x="255333" y="88874"/>
                  </a:lnTo>
                  <a:lnTo>
                    <a:pt x="264858" y="89789"/>
                  </a:lnTo>
                  <a:lnTo>
                    <a:pt x="286194" y="89789"/>
                  </a:lnTo>
                  <a:lnTo>
                    <a:pt x="286194" y="111125"/>
                  </a:lnTo>
                  <a:lnTo>
                    <a:pt x="243573" y="111125"/>
                  </a:lnTo>
                  <a:lnTo>
                    <a:pt x="243573" y="123278"/>
                  </a:lnTo>
                  <a:lnTo>
                    <a:pt x="286194" y="123278"/>
                  </a:lnTo>
                  <a:lnTo>
                    <a:pt x="286194" y="149174"/>
                  </a:lnTo>
                  <a:lnTo>
                    <a:pt x="237477" y="149174"/>
                  </a:lnTo>
                  <a:lnTo>
                    <a:pt x="232905" y="150660"/>
                  </a:lnTo>
                  <a:lnTo>
                    <a:pt x="232905" y="162864"/>
                  </a:lnTo>
                  <a:lnTo>
                    <a:pt x="344030" y="162864"/>
                  </a:lnTo>
                  <a:lnTo>
                    <a:pt x="348602" y="161328"/>
                  </a:lnTo>
                  <a:lnTo>
                    <a:pt x="348602" y="150660"/>
                  </a:lnTo>
                  <a:close/>
                </a:path>
                <a:path w="522604" h="166370">
                  <a:moveTo>
                    <a:pt x="455155" y="30403"/>
                  </a:moveTo>
                  <a:lnTo>
                    <a:pt x="421678" y="30403"/>
                  </a:lnTo>
                  <a:lnTo>
                    <a:pt x="424700" y="16713"/>
                  </a:lnTo>
                  <a:lnTo>
                    <a:pt x="426237" y="13690"/>
                  </a:lnTo>
                  <a:lnTo>
                    <a:pt x="426237" y="4559"/>
                  </a:lnTo>
                  <a:lnTo>
                    <a:pt x="411010" y="4559"/>
                  </a:lnTo>
                  <a:lnTo>
                    <a:pt x="411010" y="9131"/>
                  </a:lnTo>
                  <a:lnTo>
                    <a:pt x="409473" y="12153"/>
                  </a:lnTo>
                  <a:lnTo>
                    <a:pt x="409473" y="15176"/>
                  </a:lnTo>
                  <a:lnTo>
                    <a:pt x="406450" y="25844"/>
                  </a:lnTo>
                  <a:lnTo>
                    <a:pt x="404901" y="31953"/>
                  </a:lnTo>
                  <a:lnTo>
                    <a:pt x="363829" y="31953"/>
                  </a:lnTo>
                  <a:lnTo>
                    <a:pt x="363829" y="47180"/>
                  </a:lnTo>
                  <a:lnTo>
                    <a:pt x="400342" y="47180"/>
                  </a:lnTo>
                  <a:lnTo>
                    <a:pt x="392811" y="68338"/>
                  </a:lnTo>
                  <a:lnTo>
                    <a:pt x="386842" y="82765"/>
                  </a:lnTo>
                  <a:lnTo>
                    <a:pt x="379996" y="95770"/>
                  </a:lnTo>
                  <a:lnTo>
                    <a:pt x="369989" y="112445"/>
                  </a:lnTo>
                  <a:lnTo>
                    <a:pt x="366852" y="117170"/>
                  </a:lnTo>
                  <a:lnTo>
                    <a:pt x="365315" y="120256"/>
                  </a:lnTo>
                  <a:lnTo>
                    <a:pt x="365315" y="126301"/>
                  </a:lnTo>
                  <a:lnTo>
                    <a:pt x="368388" y="129374"/>
                  </a:lnTo>
                  <a:lnTo>
                    <a:pt x="379056" y="129374"/>
                  </a:lnTo>
                  <a:lnTo>
                    <a:pt x="380542" y="127838"/>
                  </a:lnTo>
                  <a:lnTo>
                    <a:pt x="383628" y="121742"/>
                  </a:lnTo>
                  <a:lnTo>
                    <a:pt x="393128" y="104724"/>
                  </a:lnTo>
                  <a:lnTo>
                    <a:pt x="401497" y="87134"/>
                  </a:lnTo>
                  <a:lnTo>
                    <a:pt x="409295" y="67830"/>
                  </a:lnTo>
                  <a:lnTo>
                    <a:pt x="417106" y="45643"/>
                  </a:lnTo>
                  <a:lnTo>
                    <a:pt x="423151" y="45415"/>
                  </a:lnTo>
                  <a:lnTo>
                    <a:pt x="449059" y="44107"/>
                  </a:lnTo>
                  <a:lnTo>
                    <a:pt x="452081" y="44107"/>
                  </a:lnTo>
                  <a:lnTo>
                    <a:pt x="455155" y="41071"/>
                  </a:lnTo>
                  <a:lnTo>
                    <a:pt x="455155" y="30403"/>
                  </a:lnTo>
                  <a:close/>
                </a:path>
                <a:path w="522604" h="166370">
                  <a:moveTo>
                    <a:pt x="522135" y="130911"/>
                  </a:moveTo>
                  <a:lnTo>
                    <a:pt x="520598" y="127838"/>
                  </a:lnTo>
                  <a:lnTo>
                    <a:pt x="517575" y="124815"/>
                  </a:lnTo>
                  <a:lnTo>
                    <a:pt x="511962" y="120256"/>
                  </a:lnTo>
                  <a:lnTo>
                    <a:pt x="509524" y="118275"/>
                  </a:lnTo>
                  <a:lnTo>
                    <a:pt x="501192" y="112445"/>
                  </a:lnTo>
                  <a:lnTo>
                    <a:pt x="496100" y="109588"/>
                  </a:lnTo>
                  <a:lnTo>
                    <a:pt x="492290" y="107467"/>
                  </a:lnTo>
                  <a:lnTo>
                    <a:pt x="482549" y="103479"/>
                  </a:lnTo>
                  <a:lnTo>
                    <a:pt x="482307" y="97383"/>
                  </a:lnTo>
                  <a:lnTo>
                    <a:pt x="481012" y="63893"/>
                  </a:lnTo>
                  <a:lnTo>
                    <a:pt x="481012" y="54762"/>
                  </a:lnTo>
                  <a:lnTo>
                    <a:pt x="468858" y="54762"/>
                  </a:lnTo>
                  <a:lnTo>
                    <a:pt x="468858" y="112610"/>
                  </a:lnTo>
                  <a:lnTo>
                    <a:pt x="468477" y="126047"/>
                  </a:lnTo>
                  <a:lnTo>
                    <a:pt x="465810" y="137756"/>
                  </a:lnTo>
                  <a:lnTo>
                    <a:pt x="458571" y="146037"/>
                  </a:lnTo>
                  <a:lnTo>
                    <a:pt x="444500" y="149174"/>
                  </a:lnTo>
                  <a:lnTo>
                    <a:pt x="438937" y="148869"/>
                  </a:lnTo>
                  <a:lnTo>
                    <a:pt x="429653" y="146710"/>
                  </a:lnTo>
                  <a:lnTo>
                    <a:pt x="420954" y="140830"/>
                  </a:lnTo>
                  <a:lnTo>
                    <a:pt x="417106" y="129374"/>
                  </a:lnTo>
                  <a:lnTo>
                    <a:pt x="419506" y="120510"/>
                  </a:lnTo>
                  <a:lnTo>
                    <a:pt x="458190" y="109588"/>
                  </a:lnTo>
                  <a:lnTo>
                    <a:pt x="468858" y="112610"/>
                  </a:lnTo>
                  <a:lnTo>
                    <a:pt x="468858" y="54762"/>
                  </a:lnTo>
                  <a:lnTo>
                    <a:pt x="467321" y="54762"/>
                  </a:lnTo>
                  <a:lnTo>
                    <a:pt x="464286" y="59334"/>
                  </a:lnTo>
                  <a:lnTo>
                    <a:pt x="464286" y="63893"/>
                  </a:lnTo>
                  <a:lnTo>
                    <a:pt x="467321" y="97383"/>
                  </a:lnTo>
                  <a:lnTo>
                    <a:pt x="462749" y="97383"/>
                  </a:lnTo>
                  <a:lnTo>
                    <a:pt x="458190" y="95897"/>
                  </a:lnTo>
                  <a:lnTo>
                    <a:pt x="449059" y="95897"/>
                  </a:lnTo>
                  <a:lnTo>
                    <a:pt x="425869" y="99415"/>
                  </a:lnTo>
                  <a:lnTo>
                    <a:pt x="411962" y="108064"/>
                  </a:lnTo>
                  <a:lnTo>
                    <a:pt x="405193" y="118999"/>
                  </a:lnTo>
                  <a:lnTo>
                    <a:pt x="403415" y="129374"/>
                  </a:lnTo>
                  <a:lnTo>
                    <a:pt x="405574" y="141046"/>
                  </a:lnTo>
                  <a:lnTo>
                    <a:pt x="412724" y="151841"/>
                  </a:lnTo>
                  <a:lnTo>
                    <a:pt x="425869" y="159778"/>
                  </a:lnTo>
                  <a:lnTo>
                    <a:pt x="446036" y="162864"/>
                  </a:lnTo>
                  <a:lnTo>
                    <a:pt x="452983" y="162318"/>
                  </a:lnTo>
                  <a:lnTo>
                    <a:pt x="462940" y="159626"/>
                  </a:lnTo>
                  <a:lnTo>
                    <a:pt x="473189" y="153225"/>
                  </a:lnTo>
                  <a:lnTo>
                    <a:pt x="475894" y="149174"/>
                  </a:lnTo>
                  <a:lnTo>
                    <a:pt x="481012" y="141528"/>
                  </a:lnTo>
                  <a:lnTo>
                    <a:pt x="484085" y="133946"/>
                  </a:lnTo>
                  <a:lnTo>
                    <a:pt x="482549" y="126301"/>
                  </a:lnTo>
                  <a:lnTo>
                    <a:pt x="482549" y="120256"/>
                  </a:lnTo>
                  <a:lnTo>
                    <a:pt x="509930" y="141528"/>
                  </a:lnTo>
                  <a:lnTo>
                    <a:pt x="517575" y="141528"/>
                  </a:lnTo>
                  <a:lnTo>
                    <a:pt x="522135" y="138506"/>
                  </a:lnTo>
                  <a:lnTo>
                    <a:pt x="522135" y="130911"/>
                  </a:lnTo>
                  <a:close/>
                </a:path>
                <a:path w="522604" h="166370">
                  <a:moveTo>
                    <a:pt x="522135" y="47180"/>
                  </a:moveTo>
                  <a:lnTo>
                    <a:pt x="486156" y="20332"/>
                  </a:lnTo>
                  <a:lnTo>
                    <a:pt x="471881" y="15176"/>
                  </a:lnTo>
                  <a:lnTo>
                    <a:pt x="467321" y="15176"/>
                  </a:lnTo>
                  <a:lnTo>
                    <a:pt x="465823" y="18249"/>
                  </a:lnTo>
                  <a:lnTo>
                    <a:pt x="464286" y="19786"/>
                  </a:lnTo>
                  <a:lnTo>
                    <a:pt x="464286" y="27381"/>
                  </a:lnTo>
                  <a:lnTo>
                    <a:pt x="467321" y="28917"/>
                  </a:lnTo>
                  <a:lnTo>
                    <a:pt x="470395" y="30403"/>
                  </a:lnTo>
                  <a:lnTo>
                    <a:pt x="478409" y="34201"/>
                  </a:lnTo>
                  <a:lnTo>
                    <a:pt x="486714" y="38989"/>
                  </a:lnTo>
                  <a:lnTo>
                    <a:pt x="495617" y="45199"/>
                  </a:lnTo>
                  <a:lnTo>
                    <a:pt x="505371" y="53276"/>
                  </a:lnTo>
                  <a:lnTo>
                    <a:pt x="509930" y="56311"/>
                  </a:lnTo>
                  <a:lnTo>
                    <a:pt x="511467" y="57848"/>
                  </a:lnTo>
                  <a:lnTo>
                    <a:pt x="517575" y="57848"/>
                  </a:lnTo>
                  <a:lnTo>
                    <a:pt x="522135" y="54762"/>
                  </a:lnTo>
                  <a:lnTo>
                    <a:pt x="522135" y="47180"/>
                  </a:lnTo>
                  <a:close/>
                </a:path>
              </a:pathLst>
            </a:custGeom>
            <a:solidFill>
              <a:srgbClr val="4D4D4F"/>
            </a:solidFill>
          </p:spPr>
          <p:txBody>
            <a:bodyPr wrap="square" lIns="0" tIns="0" rIns="0" bIns="0" rtlCol="0"/>
            <a:lstStyle/>
            <a:p>
              <a:endParaRPr/>
            </a:p>
          </p:txBody>
        </p:sp>
        <p:pic>
          <p:nvPicPr>
            <p:cNvPr id="48" name="object 48"/>
            <p:cNvPicPr/>
            <p:nvPr/>
          </p:nvPicPr>
          <p:blipFill>
            <a:blip r:embed="rId29" cstate="print"/>
            <a:stretch>
              <a:fillRect/>
            </a:stretch>
          </p:blipFill>
          <p:spPr>
            <a:xfrm>
              <a:off x="1272628" y="7680820"/>
              <a:ext cx="152196" cy="147688"/>
            </a:xfrm>
            <a:prstGeom prst="rect">
              <a:avLst/>
            </a:prstGeom>
          </p:spPr>
        </p:pic>
        <p:sp>
          <p:nvSpPr>
            <p:cNvPr id="49" name="object 49"/>
            <p:cNvSpPr/>
            <p:nvPr/>
          </p:nvSpPr>
          <p:spPr>
            <a:xfrm>
              <a:off x="1447647" y="7665592"/>
              <a:ext cx="513080" cy="164465"/>
            </a:xfrm>
            <a:custGeom>
              <a:avLst/>
              <a:gdLst/>
              <a:ahLst/>
              <a:cxnLst/>
              <a:rect l="l" t="t" r="r" b="b"/>
              <a:pathLst>
                <a:path w="513080" h="164465">
                  <a:moveTo>
                    <a:pt x="48717" y="12204"/>
                  </a:moveTo>
                  <a:lnTo>
                    <a:pt x="47231" y="10668"/>
                  </a:lnTo>
                  <a:lnTo>
                    <a:pt x="33489" y="10668"/>
                  </a:lnTo>
                  <a:lnTo>
                    <a:pt x="33489" y="63944"/>
                  </a:lnTo>
                  <a:lnTo>
                    <a:pt x="32181" y="94132"/>
                  </a:lnTo>
                  <a:lnTo>
                    <a:pt x="27597" y="115900"/>
                  </a:lnTo>
                  <a:lnTo>
                    <a:pt x="18732" y="132245"/>
                  </a:lnTo>
                  <a:lnTo>
                    <a:pt x="4572" y="146151"/>
                  </a:lnTo>
                  <a:lnTo>
                    <a:pt x="1536" y="147688"/>
                  </a:lnTo>
                  <a:lnTo>
                    <a:pt x="0" y="150710"/>
                  </a:lnTo>
                  <a:lnTo>
                    <a:pt x="0" y="156819"/>
                  </a:lnTo>
                  <a:lnTo>
                    <a:pt x="4572" y="161378"/>
                  </a:lnTo>
                  <a:lnTo>
                    <a:pt x="9131" y="161378"/>
                  </a:lnTo>
                  <a:lnTo>
                    <a:pt x="14630" y="159131"/>
                  </a:lnTo>
                  <a:lnTo>
                    <a:pt x="40386" y="126453"/>
                  </a:lnTo>
                  <a:lnTo>
                    <a:pt x="48717" y="63944"/>
                  </a:lnTo>
                  <a:lnTo>
                    <a:pt x="48717" y="12204"/>
                  </a:lnTo>
                  <a:close/>
                </a:path>
                <a:path w="513080" h="164465">
                  <a:moveTo>
                    <a:pt x="165950" y="76149"/>
                  </a:moveTo>
                  <a:lnTo>
                    <a:pt x="152260" y="76149"/>
                  </a:lnTo>
                  <a:lnTo>
                    <a:pt x="150710" y="79171"/>
                  </a:lnTo>
                  <a:lnTo>
                    <a:pt x="149225" y="82194"/>
                  </a:lnTo>
                  <a:lnTo>
                    <a:pt x="146151" y="94399"/>
                  </a:lnTo>
                  <a:lnTo>
                    <a:pt x="146151" y="95948"/>
                  </a:lnTo>
                  <a:lnTo>
                    <a:pt x="144614" y="100507"/>
                  </a:lnTo>
                  <a:lnTo>
                    <a:pt x="132740" y="119761"/>
                  </a:lnTo>
                  <a:lnTo>
                    <a:pt x="119303" y="132448"/>
                  </a:lnTo>
                  <a:lnTo>
                    <a:pt x="106730" y="139446"/>
                  </a:lnTo>
                  <a:lnTo>
                    <a:pt x="97434" y="141579"/>
                  </a:lnTo>
                  <a:lnTo>
                    <a:pt x="94411" y="141579"/>
                  </a:lnTo>
                  <a:lnTo>
                    <a:pt x="94411" y="10668"/>
                  </a:lnTo>
                  <a:lnTo>
                    <a:pt x="91338" y="9169"/>
                  </a:lnTo>
                  <a:lnTo>
                    <a:pt x="77647" y="9169"/>
                  </a:lnTo>
                  <a:lnTo>
                    <a:pt x="77647" y="159842"/>
                  </a:lnTo>
                  <a:lnTo>
                    <a:pt x="91338" y="159842"/>
                  </a:lnTo>
                  <a:lnTo>
                    <a:pt x="100850" y="158419"/>
                  </a:lnTo>
                  <a:lnTo>
                    <a:pt x="112661" y="154152"/>
                  </a:lnTo>
                  <a:lnTo>
                    <a:pt x="125603" y="147015"/>
                  </a:lnTo>
                  <a:lnTo>
                    <a:pt x="132638" y="141579"/>
                  </a:lnTo>
                  <a:lnTo>
                    <a:pt x="138557" y="137020"/>
                  </a:lnTo>
                  <a:lnTo>
                    <a:pt x="151815" y="120777"/>
                  </a:lnTo>
                  <a:lnTo>
                    <a:pt x="160235" y="104101"/>
                  </a:lnTo>
                  <a:lnTo>
                    <a:pt x="164655" y="90563"/>
                  </a:lnTo>
                  <a:lnTo>
                    <a:pt x="165950" y="83743"/>
                  </a:lnTo>
                  <a:lnTo>
                    <a:pt x="165950" y="76149"/>
                  </a:lnTo>
                  <a:close/>
                </a:path>
                <a:path w="513080" h="164465">
                  <a:moveTo>
                    <a:pt x="242049" y="16764"/>
                  </a:moveTo>
                  <a:lnTo>
                    <a:pt x="240563" y="13741"/>
                  </a:lnTo>
                  <a:lnTo>
                    <a:pt x="234454" y="13741"/>
                  </a:lnTo>
                  <a:lnTo>
                    <a:pt x="226822" y="12204"/>
                  </a:lnTo>
                  <a:lnTo>
                    <a:pt x="225323" y="16764"/>
                  </a:lnTo>
                  <a:lnTo>
                    <a:pt x="225323" y="22872"/>
                  </a:lnTo>
                  <a:lnTo>
                    <a:pt x="221081" y="55918"/>
                  </a:lnTo>
                  <a:lnTo>
                    <a:pt x="214274" y="86410"/>
                  </a:lnTo>
                  <a:lnTo>
                    <a:pt x="203479" y="114058"/>
                  </a:lnTo>
                  <a:lnTo>
                    <a:pt x="187274" y="138557"/>
                  </a:lnTo>
                  <a:lnTo>
                    <a:pt x="184188" y="143116"/>
                  </a:lnTo>
                  <a:lnTo>
                    <a:pt x="182714" y="146151"/>
                  </a:lnTo>
                  <a:lnTo>
                    <a:pt x="182714" y="153784"/>
                  </a:lnTo>
                  <a:lnTo>
                    <a:pt x="187274" y="156819"/>
                  </a:lnTo>
                  <a:lnTo>
                    <a:pt x="193332" y="156819"/>
                  </a:lnTo>
                  <a:lnTo>
                    <a:pt x="196405" y="155270"/>
                  </a:lnTo>
                  <a:lnTo>
                    <a:pt x="229222" y="94107"/>
                  </a:lnTo>
                  <a:lnTo>
                    <a:pt x="240995" y="34759"/>
                  </a:lnTo>
                  <a:lnTo>
                    <a:pt x="241922" y="22872"/>
                  </a:lnTo>
                  <a:lnTo>
                    <a:pt x="242049" y="16764"/>
                  </a:lnTo>
                  <a:close/>
                </a:path>
                <a:path w="513080" h="164465">
                  <a:moveTo>
                    <a:pt x="325793" y="21336"/>
                  </a:moveTo>
                  <a:lnTo>
                    <a:pt x="321221" y="13741"/>
                  </a:lnTo>
                  <a:lnTo>
                    <a:pt x="319684" y="9169"/>
                  </a:lnTo>
                  <a:lnTo>
                    <a:pt x="316661" y="3073"/>
                  </a:lnTo>
                  <a:lnTo>
                    <a:pt x="316661" y="1536"/>
                  </a:lnTo>
                  <a:lnTo>
                    <a:pt x="307530" y="1536"/>
                  </a:lnTo>
                  <a:lnTo>
                    <a:pt x="307530" y="9169"/>
                  </a:lnTo>
                  <a:lnTo>
                    <a:pt x="309016" y="10668"/>
                  </a:lnTo>
                  <a:lnTo>
                    <a:pt x="310553" y="16764"/>
                  </a:lnTo>
                  <a:lnTo>
                    <a:pt x="312089" y="16764"/>
                  </a:lnTo>
                  <a:lnTo>
                    <a:pt x="312089" y="18300"/>
                  </a:lnTo>
                  <a:lnTo>
                    <a:pt x="313588" y="24358"/>
                  </a:lnTo>
                  <a:lnTo>
                    <a:pt x="315125" y="25895"/>
                  </a:lnTo>
                  <a:lnTo>
                    <a:pt x="315125" y="27432"/>
                  </a:lnTo>
                  <a:lnTo>
                    <a:pt x="316661" y="28917"/>
                  </a:lnTo>
                  <a:lnTo>
                    <a:pt x="325793" y="28917"/>
                  </a:lnTo>
                  <a:lnTo>
                    <a:pt x="325793" y="21336"/>
                  </a:lnTo>
                  <a:close/>
                </a:path>
                <a:path w="513080" h="164465">
                  <a:moveTo>
                    <a:pt x="342557" y="146151"/>
                  </a:moveTo>
                  <a:lnTo>
                    <a:pt x="317030" y="106006"/>
                  </a:lnTo>
                  <a:lnTo>
                    <a:pt x="299897" y="28917"/>
                  </a:lnTo>
                  <a:lnTo>
                    <a:pt x="298399" y="16764"/>
                  </a:lnTo>
                  <a:lnTo>
                    <a:pt x="298399" y="12204"/>
                  </a:lnTo>
                  <a:lnTo>
                    <a:pt x="289280" y="13741"/>
                  </a:lnTo>
                  <a:lnTo>
                    <a:pt x="283171" y="13741"/>
                  </a:lnTo>
                  <a:lnTo>
                    <a:pt x="281635" y="18300"/>
                  </a:lnTo>
                  <a:lnTo>
                    <a:pt x="281635" y="21336"/>
                  </a:lnTo>
                  <a:lnTo>
                    <a:pt x="281914" y="25971"/>
                  </a:lnTo>
                  <a:lnTo>
                    <a:pt x="292430" y="85432"/>
                  </a:lnTo>
                  <a:lnTo>
                    <a:pt x="307174" y="124015"/>
                  </a:lnTo>
                  <a:lnTo>
                    <a:pt x="315125" y="137020"/>
                  </a:lnTo>
                  <a:lnTo>
                    <a:pt x="322046" y="148475"/>
                  </a:lnTo>
                  <a:lnTo>
                    <a:pt x="327113" y="154355"/>
                  </a:lnTo>
                  <a:lnTo>
                    <a:pt x="330746" y="156514"/>
                  </a:lnTo>
                  <a:lnTo>
                    <a:pt x="333375" y="156819"/>
                  </a:lnTo>
                  <a:lnTo>
                    <a:pt x="337947" y="156819"/>
                  </a:lnTo>
                  <a:lnTo>
                    <a:pt x="342557" y="153784"/>
                  </a:lnTo>
                  <a:lnTo>
                    <a:pt x="342557" y="146151"/>
                  </a:lnTo>
                  <a:close/>
                </a:path>
                <a:path w="513080" h="164465">
                  <a:moveTo>
                    <a:pt x="347116" y="18300"/>
                  </a:moveTo>
                  <a:lnTo>
                    <a:pt x="342557" y="9169"/>
                  </a:lnTo>
                  <a:lnTo>
                    <a:pt x="342557" y="6096"/>
                  </a:lnTo>
                  <a:lnTo>
                    <a:pt x="339483" y="1536"/>
                  </a:lnTo>
                  <a:lnTo>
                    <a:pt x="337947" y="0"/>
                  </a:lnTo>
                  <a:lnTo>
                    <a:pt x="328815" y="0"/>
                  </a:lnTo>
                  <a:lnTo>
                    <a:pt x="328815" y="6096"/>
                  </a:lnTo>
                  <a:lnTo>
                    <a:pt x="330352" y="7632"/>
                  </a:lnTo>
                  <a:lnTo>
                    <a:pt x="330352" y="9169"/>
                  </a:lnTo>
                  <a:lnTo>
                    <a:pt x="333375" y="13741"/>
                  </a:lnTo>
                  <a:lnTo>
                    <a:pt x="333375" y="15227"/>
                  </a:lnTo>
                  <a:lnTo>
                    <a:pt x="337947" y="25895"/>
                  </a:lnTo>
                  <a:lnTo>
                    <a:pt x="337947" y="27432"/>
                  </a:lnTo>
                  <a:lnTo>
                    <a:pt x="344043" y="27432"/>
                  </a:lnTo>
                  <a:lnTo>
                    <a:pt x="347116" y="25895"/>
                  </a:lnTo>
                  <a:lnTo>
                    <a:pt x="347116" y="18300"/>
                  </a:lnTo>
                  <a:close/>
                </a:path>
                <a:path w="513080" h="164465">
                  <a:moveTo>
                    <a:pt x="513016" y="10668"/>
                  </a:moveTo>
                  <a:lnTo>
                    <a:pt x="508444" y="6096"/>
                  </a:lnTo>
                  <a:lnTo>
                    <a:pt x="502348" y="6096"/>
                  </a:lnTo>
                  <a:lnTo>
                    <a:pt x="499325" y="7632"/>
                  </a:lnTo>
                  <a:lnTo>
                    <a:pt x="496290" y="12204"/>
                  </a:lnTo>
                  <a:lnTo>
                    <a:pt x="491451" y="16776"/>
                  </a:lnTo>
                  <a:lnTo>
                    <a:pt x="442950" y="52222"/>
                  </a:lnTo>
                  <a:lnTo>
                    <a:pt x="386346" y="76923"/>
                  </a:lnTo>
                  <a:lnTo>
                    <a:pt x="365379" y="82194"/>
                  </a:lnTo>
                  <a:lnTo>
                    <a:pt x="362305" y="83743"/>
                  </a:lnTo>
                  <a:lnTo>
                    <a:pt x="362305" y="97434"/>
                  </a:lnTo>
                  <a:lnTo>
                    <a:pt x="369938" y="97434"/>
                  </a:lnTo>
                  <a:lnTo>
                    <a:pt x="380466" y="95326"/>
                  </a:lnTo>
                  <a:lnTo>
                    <a:pt x="398284" y="89649"/>
                  </a:lnTo>
                  <a:lnTo>
                    <a:pt x="419811" y="81407"/>
                  </a:lnTo>
                  <a:lnTo>
                    <a:pt x="441477" y="71589"/>
                  </a:lnTo>
                  <a:lnTo>
                    <a:pt x="441477" y="161378"/>
                  </a:lnTo>
                  <a:lnTo>
                    <a:pt x="443014" y="164401"/>
                  </a:lnTo>
                  <a:lnTo>
                    <a:pt x="458241" y="164401"/>
                  </a:lnTo>
                  <a:lnTo>
                    <a:pt x="458241" y="71589"/>
                  </a:lnTo>
                  <a:lnTo>
                    <a:pt x="458241" y="62407"/>
                  </a:lnTo>
                  <a:lnTo>
                    <a:pt x="470789" y="54317"/>
                  </a:lnTo>
                  <a:lnTo>
                    <a:pt x="483336" y="45504"/>
                  </a:lnTo>
                  <a:lnTo>
                    <a:pt x="495896" y="35267"/>
                  </a:lnTo>
                  <a:lnTo>
                    <a:pt x="508444" y="22872"/>
                  </a:lnTo>
                  <a:lnTo>
                    <a:pt x="513016" y="19786"/>
                  </a:lnTo>
                  <a:lnTo>
                    <a:pt x="513016" y="10668"/>
                  </a:lnTo>
                  <a:close/>
                </a:path>
              </a:pathLst>
            </a:custGeom>
            <a:solidFill>
              <a:srgbClr val="4D4D4F"/>
            </a:solidFill>
          </p:spPr>
          <p:txBody>
            <a:bodyPr wrap="square" lIns="0" tIns="0" rIns="0" bIns="0" rtlCol="0"/>
            <a:lstStyle/>
            <a:p>
              <a:endParaRPr/>
            </a:p>
          </p:txBody>
        </p:sp>
        <p:pic>
          <p:nvPicPr>
            <p:cNvPr id="50" name="object 50"/>
            <p:cNvPicPr/>
            <p:nvPr/>
          </p:nvPicPr>
          <p:blipFill>
            <a:blip r:embed="rId30" cstate="print"/>
            <a:stretch>
              <a:fillRect/>
            </a:stretch>
          </p:blipFill>
          <p:spPr>
            <a:xfrm>
              <a:off x="2035276" y="7670151"/>
              <a:ext cx="2351874" cy="161378"/>
            </a:xfrm>
            <a:prstGeom prst="rect">
              <a:avLst/>
            </a:prstGeom>
          </p:spPr>
        </p:pic>
        <p:pic>
          <p:nvPicPr>
            <p:cNvPr id="51" name="object 51"/>
            <p:cNvPicPr/>
            <p:nvPr/>
          </p:nvPicPr>
          <p:blipFill>
            <a:blip r:embed="rId31" cstate="print"/>
            <a:stretch>
              <a:fillRect/>
            </a:stretch>
          </p:blipFill>
          <p:spPr>
            <a:xfrm>
              <a:off x="5634488" y="8086731"/>
              <a:ext cx="805234" cy="798213"/>
            </a:xfrm>
            <a:prstGeom prst="rect">
              <a:avLst/>
            </a:prstGeom>
          </p:spPr>
        </p:pic>
        <p:sp>
          <p:nvSpPr>
            <p:cNvPr id="52" name="object 52"/>
            <p:cNvSpPr/>
            <p:nvPr/>
          </p:nvSpPr>
          <p:spPr>
            <a:xfrm>
              <a:off x="5772404" y="9181807"/>
              <a:ext cx="583565" cy="359410"/>
            </a:xfrm>
            <a:custGeom>
              <a:avLst/>
              <a:gdLst/>
              <a:ahLst/>
              <a:cxnLst/>
              <a:rect l="l" t="t" r="r" b="b"/>
              <a:pathLst>
                <a:path w="583564" h="359409">
                  <a:moveTo>
                    <a:pt x="516077" y="359219"/>
                  </a:moveTo>
                  <a:lnTo>
                    <a:pt x="25895" y="290702"/>
                  </a:lnTo>
                  <a:lnTo>
                    <a:pt x="0" y="255727"/>
                  </a:lnTo>
                  <a:lnTo>
                    <a:pt x="31991" y="25844"/>
                  </a:lnTo>
                  <a:lnTo>
                    <a:pt x="35780" y="14316"/>
                  </a:lnTo>
                  <a:lnTo>
                    <a:pt x="44153" y="5492"/>
                  </a:lnTo>
                  <a:lnTo>
                    <a:pt x="55956" y="384"/>
                  </a:lnTo>
                  <a:lnTo>
                    <a:pt x="70040" y="0"/>
                  </a:lnTo>
                  <a:lnTo>
                    <a:pt x="558698" y="68452"/>
                  </a:lnTo>
                  <a:lnTo>
                    <a:pt x="569353" y="72223"/>
                  </a:lnTo>
                  <a:lnTo>
                    <a:pt x="577721" y="80275"/>
                  </a:lnTo>
                  <a:lnTo>
                    <a:pt x="582667" y="91171"/>
                  </a:lnTo>
                  <a:lnTo>
                    <a:pt x="583057" y="103479"/>
                  </a:lnTo>
                  <a:lnTo>
                    <a:pt x="551053" y="333375"/>
                  </a:lnTo>
                  <a:lnTo>
                    <a:pt x="546664" y="344896"/>
                  </a:lnTo>
                  <a:lnTo>
                    <a:pt x="538703" y="353717"/>
                  </a:lnTo>
                  <a:lnTo>
                    <a:pt x="528173" y="358828"/>
                  </a:lnTo>
                  <a:lnTo>
                    <a:pt x="516077" y="359219"/>
                  </a:lnTo>
                  <a:close/>
                </a:path>
              </a:pathLst>
            </a:custGeom>
            <a:solidFill>
              <a:srgbClr val="DADBDD"/>
            </a:solidFill>
          </p:spPr>
          <p:txBody>
            <a:bodyPr wrap="square" lIns="0" tIns="0" rIns="0" bIns="0" rtlCol="0"/>
            <a:lstStyle/>
            <a:p>
              <a:endParaRPr/>
            </a:p>
          </p:txBody>
        </p:sp>
        <p:pic>
          <p:nvPicPr>
            <p:cNvPr id="53" name="object 53"/>
            <p:cNvPicPr/>
            <p:nvPr/>
          </p:nvPicPr>
          <p:blipFill>
            <a:blip r:embed="rId32" cstate="print"/>
            <a:stretch>
              <a:fillRect/>
            </a:stretch>
          </p:blipFill>
          <p:spPr>
            <a:xfrm>
              <a:off x="5834091" y="9223645"/>
              <a:ext cx="199382" cy="232923"/>
            </a:xfrm>
            <a:prstGeom prst="rect">
              <a:avLst/>
            </a:prstGeom>
          </p:spPr>
        </p:pic>
        <p:pic>
          <p:nvPicPr>
            <p:cNvPr id="54" name="object 54"/>
            <p:cNvPicPr/>
            <p:nvPr/>
          </p:nvPicPr>
          <p:blipFill>
            <a:blip r:embed="rId33" cstate="print"/>
            <a:stretch>
              <a:fillRect/>
            </a:stretch>
          </p:blipFill>
          <p:spPr>
            <a:xfrm>
              <a:off x="6053255" y="9266266"/>
              <a:ext cx="237482" cy="222242"/>
            </a:xfrm>
            <a:prstGeom prst="rect">
              <a:avLst/>
            </a:prstGeom>
          </p:spPr>
        </p:pic>
        <p:sp>
          <p:nvSpPr>
            <p:cNvPr id="55" name="object 55"/>
            <p:cNvSpPr/>
            <p:nvPr/>
          </p:nvSpPr>
          <p:spPr>
            <a:xfrm>
              <a:off x="5795263" y="9283801"/>
              <a:ext cx="537845" cy="242570"/>
            </a:xfrm>
            <a:custGeom>
              <a:avLst/>
              <a:gdLst/>
              <a:ahLst/>
              <a:cxnLst/>
              <a:rect l="l" t="t" r="r" b="b"/>
              <a:pathLst>
                <a:path w="537845" h="242570">
                  <a:moveTo>
                    <a:pt x="537324" y="0"/>
                  </a:moveTo>
                  <a:lnTo>
                    <a:pt x="522293" y="100074"/>
                  </a:lnTo>
                  <a:lnTo>
                    <a:pt x="510996" y="173373"/>
                  </a:lnTo>
                  <a:lnTo>
                    <a:pt x="503834" y="216141"/>
                  </a:lnTo>
                  <a:lnTo>
                    <a:pt x="471893" y="241985"/>
                  </a:lnTo>
                  <a:lnTo>
                    <a:pt x="394308" y="230895"/>
                  </a:lnTo>
                  <a:lnTo>
                    <a:pt x="232522" y="207945"/>
                  </a:lnTo>
                  <a:lnTo>
                    <a:pt x="72449" y="185273"/>
                  </a:lnTo>
                  <a:lnTo>
                    <a:pt x="0" y="175018"/>
                  </a:lnTo>
                </a:path>
              </a:pathLst>
            </a:custGeom>
            <a:ln w="12178">
              <a:solidFill>
                <a:srgbClr val="C1C2C4"/>
              </a:solidFill>
            </a:ln>
          </p:spPr>
          <p:txBody>
            <a:bodyPr wrap="square" lIns="0" tIns="0" rIns="0" bIns="0" rtlCol="0"/>
            <a:lstStyle/>
            <a:p>
              <a:endParaRPr/>
            </a:p>
          </p:txBody>
        </p:sp>
        <p:sp>
          <p:nvSpPr>
            <p:cNvPr id="56" name="object 56"/>
            <p:cNvSpPr/>
            <p:nvPr/>
          </p:nvSpPr>
          <p:spPr>
            <a:xfrm>
              <a:off x="5828754" y="8959557"/>
              <a:ext cx="497840" cy="266700"/>
            </a:xfrm>
            <a:custGeom>
              <a:avLst/>
              <a:gdLst/>
              <a:ahLst/>
              <a:cxnLst/>
              <a:rect l="l" t="t" r="r" b="b"/>
              <a:pathLst>
                <a:path w="497839" h="266700">
                  <a:moveTo>
                    <a:pt x="0" y="207010"/>
                  </a:moveTo>
                  <a:lnTo>
                    <a:pt x="0" y="73025"/>
                  </a:lnTo>
                </a:path>
                <a:path w="497839" h="266700">
                  <a:moveTo>
                    <a:pt x="25844" y="207010"/>
                  </a:moveTo>
                  <a:lnTo>
                    <a:pt x="25844" y="15176"/>
                  </a:lnTo>
                </a:path>
                <a:path w="497839" h="266700">
                  <a:moveTo>
                    <a:pt x="171996" y="222250"/>
                  </a:moveTo>
                  <a:lnTo>
                    <a:pt x="171996" y="0"/>
                  </a:lnTo>
                </a:path>
                <a:path w="497839" h="266700">
                  <a:moveTo>
                    <a:pt x="234403" y="231368"/>
                  </a:moveTo>
                  <a:lnTo>
                    <a:pt x="234403" y="73025"/>
                  </a:lnTo>
                </a:path>
                <a:path w="497839" h="266700">
                  <a:moveTo>
                    <a:pt x="263321" y="234403"/>
                  </a:moveTo>
                  <a:lnTo>
                    <a:pt x="263321" y="92811"/>
                  </a:lnTo>
                </a:path>
                <a:path w="497839" h="266700">
                  <a:moveTo>
                    <a:pt x="388150" y="254190"/>
                  </a:moveTo>
                  <a:lnTo>
                    <a:pt x="388150" y="15176"/>
                  </a:lnTo>
                </a:path>
                <a:path w="497839" h="266700">
                  <a:moveTo>
                    <a:pt x="426199" y="258762"/>
                  </a:moveTo>
                  <a:lnTo>
                    <a:pt x="426199" y="111125"/>
                  </a:lnTo>
                </a:path>
                <a:path w="497839" h="266700">
                  <a:moveTo>
                    <a:pt x="497776" y="266344"/>
                  </a:moveTo>
                  <a:lnTo>
                    <a:pt x="497776" y="92811"/>
                  </a:lnTo>
                </a:path>
              </a:pathLst>
            </a:custGeom>
            <a:ln w="12178">
              <a:solidFill>
                <a:srgbClr val="BBBCBE"/>
              </a:solidFill>
            </a:ln>
          </p:spPr>
          <p:txBody>
            <a:bodyPr wrap="square" lIns="0" tIns="0" rIns="0" bIns="0" rtlCol="0"/>
            <a:lstStyle/>
            <a:p>
              <a:endParaRPr/>
            </a:p>
          </p:txBody>
        </p:sp>
        <p:pic>
          <p:nvPicPr>
            <p:cNvPr id="57" name="object 57"/>
            <p:cNvPicPr/>
            <p:nvPr/>
          </p:nvPicPr>
          <p:blipFill>
            <a:blip r:embed="rId34" cstate="print"/>
            <a:stretch>
              <a:fillRect/>
            </a:stretch>
          </p:blipFill>
          <p:spPr>
            <a:xfrm>
              <a:off x="2357983" y="8202955"/>
              <a:ext cx="1724723" cy="129387"/>
            </a:xfrm>
            <a:prstGeom prst="rect">
              <a:avLst/>
            </a:prstGeom>
          </p:spPr>
        </p:pic>
        <p:pic>
          <p:nvPicPr>
            <p:cNvPr id="58" name="object 58"/>
            <p:cNvPicPr/>
            <p:nvPr/>
          </p:nvPicPr>
          <p:blipFill>
            <a:blip r:embed="rId35" cstate="print"/>
            <a:stretch>
              <a:fillRect/>
            </a:stretch>
          </p:blipFill>
          <p:spPr>
            <a:xfrm>
              <a:off x="1065555" y="8413051"/>
              <a:ext cx="4324756" cy="1187361"/>
            </a:xfrm>
            <a:prstGeom prst="rect">
              <a:avLst/>
            </a:prstGeom>
          </p:spPr>
        </p:pic>
        <p:sp>
          <p:nvSpPr>
            <p:cNvPr id="59" name="object 59"/>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60" name="object 60"/>
            <p:cNvPicPr/>
            <p:nvPr/>
          </p:nvPicPr>
          <p:blipFill>
            <a:blip r:embed="rId36" cstate="print"/>
            <a:stretch>
              <a:fillRect/>
            </a:stretch>
          </p:blipFill>
          <p:spPr>
            <a:xfrm>
              <a:off x="5696292" y="5802363"/>
              <a:ext cx="71539" cy="101993"/>
            </a:xfrm>
            <a:prstGeom prst="rect">
              <a:avLst/>
            </a:prstGeom>
          </p:spPr>
        </p:pic>
        <p:pic>
          <p:nvPicPr>
            <p:cNvPr id="61" name="object 61"/>
            <p:cNvPicPr/>
            <p:nvPr/>
          </p:nvPicPr>
          <p:blipFill>
            <a:blip r:embed="rId37" cstate="print"/>
            <a:stretch>
              <a:fillRect/>
            </a:stretch>
          </p:blipFill>
          <p:spPr>
            <a:xfrm>
              <a:off x="5787631" y="5799340"/>
              <a:ext cx="210096" cy="105016"/>
            </a:xfrm>
            <a:prstGeom prst="rect">
              <a:avLst/>
            </a:prstGeom>
          </p:spPr>
        </p:pic>
        <p:sp>
          <p:nvSpPr>
            <p:cNvPr id="62" name="object 62"/>
            <p:cNvSpPr/>
            <p:nvPr/>
          </p:nvSpPr>
          <p:spPr>
            <a:xfrm>
              <a:off x="6032703" y="5799340"/>
              <a:ext cx="114300" cy="105410"/>
            </a:xfrm>
            <a:custGeom>
              <a:avLst/>
              <a:gdLst/>
              <a:ahLst/>
              <a:cxnLst/>
              <a:rect l="l" t="t" r="r" b="b"/>
              <a:pathLst>
                <a:path w="114300" h="105410">
                  <a:moveTo>
                    <a:pt x="36563" y="59321"/>
                  </a:moveTo>
                  <a:lnTo>
                    <a:pt x="1536" y="59321"/>
                  </a:lnTo>
                  <a:lnTo>
                    <a:pt x="0" y="63893"/>
                  </a:lnTo>
                  <a:lnTo>
                    <a:pt x="0" y="71526"/>
                  </a:lnTo>
                  <a:lnTo>
                    <a:pt x="36563" y="71526"/>
                  </a:lnTo>
                  <a:lnTo>
                    <a:pt x="36563" y="59321"/>
                  </a:lnTo>
                  <a:close/>
                </a:path>
                <a:path w="114300" h="105410">
                  <a:moveTo>
                    <a:pt x="114198" y="73075"/>
                  </a:moveTo>
                  <a:lnTo>
                    <a:pt x="112661" y="68453"/>
                  </a:lnTo>
                  <a:lnTo>
                    <a:pt x="101993" y="68453"/>
                  </a:lnTo>
                  <a:lnTo>
                    <a:pt x="101993" y="15176"/>
                  </a:lnTo>
                  <a:lnTo>
                    <a:pt x="101993" y="6045"/>
                  </a:lnTo>
                  <a:lnTo>
                    <a:pt x="97434" y="0"/>
                  </a:lnTo>
                  <a:lnTo>
                    <a:pt x="89839" y="0"/>
                  </a:lnTo>
                  <a:lnTo>
                    <a:pt x="89839" y="16713"/>
                  </a:lnTo>
                  <a:lnTo>
                    <a:pt x="89839" y="68453"/>
                  </a:lnTo>
                  <a:lnTo>
                    <a:pt x="56349" y="68453"/>
                  </a:lnTo>
                  <a:lnTo>
                    <a:pt x="56349" y="65430"/>
                  </a:lnTo>
                  <a:lnTo>
                    <a:pt x="85267" y="16713"/>
                  </a:lnTo>
                  <a:lnTo>
                    <a:pt x="85267" y="15176"/>
                  </a:lnTo>
                  <a:lnTo>
                    <a:pt x="88303" y="15176"/>
                  </a:lnTo>
                  <a:lnTo>
                    <a:pt x="89839" y="16713"/>
                  </a:lnTo>
                  <a:lnTo>
                    <a:pt x="89839" y="0"/>
                  </a:lnTo>
                  <a:lnTo>
                    <a:pt x="83731" y="0"/>
                  </a:lnTo>
                  <a:lnTo>
                    <a:pt x="79171" y="7581"/>
                  </a:lnTo>
                  <a:lnTo>
                    <a:pt x="48717" y="60871"/>
                  </a:lnTo>
                  <a:lnTo>
                    <a:pt x="45681" y="65430"/>
                  </a:lnTo>
                  <a:lnTo>
                    <a:pt x="45681" y="74561"/>
                  </a:lnTo>
                  <a:lnTo>
                    <a:pt x="50253" y="79121"/>
                  </a:lnTo>
                  <a:lnTo>
                    <a:pt x="89839" y="79121"/>
                  </a:lnTo>
                  <a:lnTo>
                    <a:pt x="89839" y="103479"/>
                  </a:lnTo>
                  <a:lnTo>
                    <a:pt x="91376" y="105016"/>
                  </a:lnTo>
                  <a:lnTo>
                    <a:pt x="97434" y="105016"/>
                  </a:lnTo>
                  <a:lnTo>
                    <a:pt x="101993" y="103479"/>
                  </a:lnTo>
                  <a:lnTo>
                    <a:pt x="101993" y="79121"/>
                  </a:lnTo>
                  <a:lnTo>
                    <a:pt x="114198" y="79121"/>
                  </a:lnTo>
                  <a:lnTo>
                    <a:pt x="114198" y="73075"/>
                  </a:lnTo>
                  <a:close/>
                </a:path>
              </a:pathLst>
            </a:custGeom>
            <a:solidFill>
              <a:srgbClr val="4D4D4F"/>
            </a:solidFill>
          </p:spPr>
          <p:txBody>
            <a:bodyPr wrap="square" lIns="0" tIns="0" rIns="0" bIns="0" rtlCol="0"/>
            <a:lstStyle/>
            <a:p>
              <a:endParaRPr/>
            </a:p>
          </p:txBody>
        </p:sp>
        <p:pic>
          <p:nvPicPr>
            <p:cNvPr id="63" name="object 63"/>
            <p:cNvPicPr/>
            <p:nvPr/>
          </p:nvPicPr>
          <p:blipFill>
            <a:blip r:embed="rId38" cstate="print"/>
            <a:stretch>
              <a:fillRect/>
            </a:stretch>
          </p:blipFill>
          <p:spPr>
            <a:xfrm>
              <a:off x="6521348" y="5796254"/>
              <a:ext cx="120256" cy="117233"/>
            </a:xfrm>
            <a:prstGeom prst="rect">
              <a:avLst/>
            </a:prstGeom>
          </p:spPr>
        </p:pic>
      </p:grpSp>
      <p:sp>
        <p:nvSpPr>
          <p:cNvPr id="64" name="object 64"/>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65" name="object 65"/>
          <p:cNvGrpSpPr/>
          <p:nvPr/>
        </p:nvGrpSpPr>
        <p:grpSpPr>
          <a:xfrm>
            <a:off x="7183539" y="1080286"/>
            <a:ext cx="368935" cy="688340"/>
            <a:chOff x="7183539" y="1080286"/>
            <a:chExt cx="368935" cy="688340"/>
          </a:xfrm>
        </p:grpSpPr>
        <p:sp>
          <p:nvSpPr>
            <p:cNvPr id="66" name="object 6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67" name="object 6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68" name="object 68"/>
            <p:cNvPicPr/>
            <p:nvPr/>
          </p:nvPicPr>
          <p:blipFill>
            <a:blip r:embed="rId39" cstate="print"/>
            <a:stretch>
              <a:fillRect/>
            </a:stretch>
          </p:blipFill>
          <p:spPr>
            <a:xfrm>
              <a:off x="7296200" y="1401508"/>
              <a:ext cx="133946" cy="270967"/>
            </a:xfrm>
            <a:prstGeom prst="rect">
              <a:avLst/>
            </a:prstGeom>
          </p:spPr>
        </p:pic>
      </p:grpSp>
      <p:grpSp>
        <p:nvGrpSpPr>
          <p:cNvPr id="69" name="object 69"/>
          <p:cNvGrpSpPr/>
          <p:nvPr/>
        </p:nvGrpSpPr>
        <p:grpSpPr>
          <a:xfrm>
            <a:off x="7183539" y="2570606"/>
            <a:ext cx="368935" cy="688340"/>
            <a:chOff x="7183539" y="2570606"/>
            <a:chExt cx="368935" cy="688340"/>
          </a:xfrm>
        </p:grpSpPr>
        <p:sp>
          <p:nvSpPr>
            <p:cNvPr id="70" name="object 7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71" name="object 71"/>
            <p:cNvPicPr/>
            <p:nvPr/>
          </p:nvPicPr>
          <p:blipFill>
            <a:blip r:embed="rId40" cstate="print"/>
            <a:stretch>
              <a:fillRect/>
            </a:stretch>
          </p:blipFill>
          <p:spPr>
            <a:xfrm>
              <a:off x="7296200" y="2686303"/>
              <a:ext cx="133946" cy="272503"/>
            </a:xfrm>
            <a:prstGeom prst="rect">
              <a:avLst/>
            </a:prstGeom>
          </p:spPr>
        </p:pic>
        <p:pic>
          <p:nvPicPr>
            <p:cNvPr id="72" name="object 72"/>
            <p:cNvPicPr/>
            <p:nvPr/>
          </p:nvPicPr>
          <p:blipFill>
            <a:blip r:embed="rId41" cstate="print"/>
            <a:stretch>
              <a:fillRect/>
            </a:stretch>
          </p:blipFill>
          <p:spPr>
            <a:xfrm>
              <a:off x="7294664" y="3013570"/>
              <a:ext cx="137020" cy="137020"/>
            </a:xfrm>
            <a:prstGeom prst="rect">
              <a:avLst/>
            </a:prstGeom>
          </p:spPr>
        </p:pic>
      </p:grpSp>
      <p:grpSp>
        <p:nvGrpSpPr>
          <p:cNvPr id="73" name="object 73"/>
          <p:cNvGrpSpPr/>
          <p:nvPr/>
        </p:nvGrpSpPr>
        <p:grpSpPr>
          <a:xfrm>
            <a:off x="7183539" y="1826221"/>
            <a:ext cx="368935" cy="687070"/>
            <a:chOff x="7183539" y="1826221"/>
            <a:chExt cx="368935" cy="687070"/>
          </a:xfrm>
        </p:grpSpPr>
        <p:sp>
          <p:nvSpPr>
            <p:cNvPr id="74" name="object 7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5" name="object 75"/>
            <p:cNvPicPr/>
            <p:nvPr/>
          </p:nvPicPr>
          <p:blipFill>
            <a:blip r:embed="rId42" cstate="print"/>
            <a:stretch>
              <a:fillRect/>
            </a:stretch>
          </p:blipFill>
          <p:spPr>
            <a:xfrm>
              <a:off x="7296200" y="1940369"/>
              <a:ext cx="133946" cy="274040"/>
            </a:xfrm>
            <a:prstGeom prst="rect">
              <a:avLst/>
            </a:prstGeom>
          </p:spPr>
        </p:pic>
        <p:pic>
          <p:nvPicPr>
            <p:cNvPr id="76" name="object 76"/>
            <p:cNvPicPr/>
            <p:nvPr/>
          </p:nvPicPr>
          <p:blipFill>
            <a:blip r:embed="rId43" cstate="print"/>
            <a:stretch>
              <a:fillRect/>
            </a:stretch>
          </p:blipFill>
          <p:spPr>
            <a:xfrm>
              <a:off x="7294664" y="2269184"/>
              <a:ext cx="137020" cy="135483"/>
            </a:xfrm>
            <a:prstGeom prst="rect">
              <a:avLst/>
            </a:prstGeom>
          </p:spPr>
        </p:pic>
      </p:grpSp>
      <p:grpSp>
        <p:nvGrpSpPr>
          <p:cNvPr id="77" name="object 77"/>
          <p:cNvGrpSpPr/>
          <p:nvPr/>
        </p:nvGrpSpPr>
        <p:grpSpPr>
          <a:xfrm>
            <a:off x="7183539" y="3314991"/>
            <a:ext cx="368935" cy="688340"/>
            <a:chOff x="7183539" y="3314991"/>
            <a:chExt cx="368935" cy="688340"/>
          </a:xfrm>
        </p:grpSpPr>
        <p:sp>
          <p:nvSpPr>
            <p:cNvPr id="78" name="object 7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9" name="object 79"/>
            <p:cNvPicPr/>
            <p:nvPr/>
          </p:nvPicPr>
          <p:blipFill>
            <a:blip r:embed="rId44" cstate="print"/>
            <a:stretch>
              <a:fillRect/>
            </a:stretch>
          </p:blipFill>
          <p:spPr>
            <a:xfrm>
              <a:off x="7296200" y="3430689"/>
              <a:ext cx="133946" cy="272453"/>
            </a:xfrm>
            <a:prstGeom prst="rect">
              <a:avLst/>
            </a:prstGeom>
          </p:spPr>
        </p:pic>
        <p:pic>
          <p:nvPicPr>
            <p:cNvPr id="80" name="object 80"/>
            <p:cNvPicPr/>
            <p:nvPr/>
          </p:nvPicPr>
          <p:blipFill>
            <a:blip r:embed="rId45" cstate="print"/>
            <a:stretch>
              <a:fillRect/>
            </a:stretch>
          </p:blipFill>
          <p:spPr>
            <a:xfrm>
              <a:off x="7294664" y="3759492"/>
              <a:ext cx="137020" cy="135483"/>
            </a:xfrm>
            <a:prstGeom prst="rect">
              <a:avLst/>
            </a:prstGeom>
          </p:spPr>
        </p:pic>
      </p:grpSp>
      <p:grpSp>
        <p:nvGrpSpPr>
          <p:cNvPr id="81" name="object 81"/>
          <p:cNvGrpSpPr/>
          <p:nvPr/>
        </p:nvGrpSpPr>
        <p:grpSpPr>
          <a:xfrm>
            <a:off x="7183539" y="4060875"/>
            <a:ext cx="368935" cy="687070"/>
            <a:chOff x="7183539" y="4060875"/>
            <a:chExt cx="368935" cy="687070"/>
          </a:xfrm>
        </p:grpSpPr>
        <p:sp>
          <p:nvSpPr>
            <p:cNvPr id="82" name="object 8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3" name="object 83"/>
            <p:cNvPicPr/>
            <p:nvPr/>
          </p:nvPicPr>
          <p:blipFill>
            <a:blip r:embed="rId46" cstate="print"/>
            <a:stretch>
              <a:fillRect/>
            </a:stretch>
          </p:blipFill>
          <p:spPr>
            <a:xfrm>
              <a:off x="7296200" y="4175073"/>
              <a:ext cx="133946" cy="273989"/>
            </a:xfrm>
            <a:prstGeom prst="rect">
              <a:avLst/>
            </a:prstGeom>
          </p:spPr>
        </p:pic>
        <p:pic>
          <p:nvPicPr>
            <p:cNvPr id="84" name="object 84"/>
            <p:cNvPicPr/>
            <p:nvPr/>
          </p:nvPicPr>
          <p:blipFill>
            <a:blip r:embed="rId47" cstate="print"/>
            <a:stretch>
              <a:fillRect/>
            </a:stretch>
          </p:blipFill>
          <p:spPr>
            <a:xfrm>
              <a:off x="7294664" y="4503889"/>
              <a:ext cx="137020" cy="136969"/>
            </a:xfrm>
            <a:prstGeom prst="rect">
              <a:avLst/>
            </a:prstGeom>
          </p:spPr>
        </p:pic>
      </p:grpSp>
      <p:grpSp>
        <p:nvGrpSpPr>
          <p:cNvPr id="85" name="object 85"/>
          <p:cNvGrpSpPr/>
          <p:nvPr/>
        </p:nvGrpSpPr>
        <p:grpSpPr>
          <a:xfrm>
            <a:off x="7183539" y="4805260"/>
            <a:ext cx="368935" cy="688340"/>
            <a:chOff x="7183539" y="4805260"/>
            <a:chExt cx="368935" cy="688340"/>
          </a:xfrm>
        </p:grpSpPr>
        <p:sp>
          <p:nvSpPr>
            <p:cNvPr id="86" name="object 8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7" name="object 87"/>
            <p:cNvPicPr/>
            <p:nvPr/>
          </p:nvPicPr>
          <p:blipFill>
            <a:blip r:embed="rId48" cstate="print"/>
            <a:stretch>
              <a:fillRect/>
            </a:stretch>
          </p:blipFill>
          <p:spPr>
            <a:xfrm>
              <a:off x="7296200" y="4920957"/>
              <a:ext cx="133946" cy="272503"/>
            </a:xfrm>
            <a:prstGeom prst="rect">
              <a:avLst/>
            </a:prstGeom>
          </p:spPr>
        </p:pic>
        <p:pic>
          <p:nvPicPr>
            <p:cNvPr id="88" name="object 88"/>
            <p:cNvPicPr/>
            <p:nvPr/>
          </p:nvPicPr>
          <p:blipFill>
            <a:blip r:embed="rId49" cstate="print"/>
            <a:stretch>
              <a:fillRect/>
            </a:stretch>
          </p:blipFill>
          <p:spPr>
            <a:xfrm>
              <a:off x="7294664" y="5248274"/>
              <a:ext cx="137020" cy="136969"/>
            </a:xfrm>
            <a:prstGeom prst="rect">
              <a:avLst/>
            </a:prstGeom>
          </p:spPr>
        </p:pic>
      </p:grpSp>
      <p:grpSp>
        <p:nvGrpSpPr>
          <p:cNvPr id="89" name="object 89"/>
          <p:cNvGrpSpPr/>
          <p:nvPr/>
        </p:nvGrpSpPr>
        <p:grpSpPr>
          <a:xfrm>
            <a:off x="7183539" y="5549645"/>
            <a:ext cx="368935" cy="688340"/>
            <a:chOff x="7183539" y="5549645"/>
            <a:chExt cx="368935" cy="688340"/>
          </a:xfrm>
        </p:grpSpPr>
        <p:sp>
          <p:nvSpPr>
            <p:cNvPr id="90" name="object 9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1" name="object 91"/>
            <p:cNvPicPr/>
            <p:nvPr/>
          </p:nvPicPr>
          <p:blipFill>
            <a:blip r:embed="rId50" cstate="print"/>
            <a:stretch>
              <a:fillRect/>
            </a:stretch>
          </p:blipFill>
          <p:spPr>
            <a:xfrm>
              <a:off x="7296200" y="5665342"/>
              <a:ext cx="133946" cy="272503"/>
            </a:xfrm>
            <a:prstGeom prst="rect">
              <a:avLst/>
            </a:prstGeom>
          </p:spPr>
        </p:pic>
        <p:pic>
          <p:nvPicPr>
            <p:cNvPr id="92" name="object 92"/>
            <p:cNvPicPr/>
            <p:nvPr/>
          </p:nvPicPr>
          <p:blipFill>
            <a:blip r:embed="rId51" cstate="print"/>
            <a:stretch>
              <a:fillRect/>
            </a:stretch>
          </p:blipFill>
          <p:spPr>
            <a:xfrm>
              <a:off x="7294664" y="5994145"/>
              <a:ext cx="137020" cy="135483"/>
            </a:xfrm>
            <a:prstGeom prst="rect">
              <a:avLst/>
            </a:prstGeom>
          </p:spPr>
        </p:pic>
      </p:grpSp>
      <p:grpSp>
        <p:nvGrpSpPr>
          <p:cNvPr id="93" name="object 93"/>
          <p:cNvGrpSpPr/>
          <p:nvPr/>
        </p:nvGrpSpPr>
        <p:grpSpPr>
          <a:xfrm>
            <a:off x="7183539" y="6295580"/>
            <a:ext cx="368935" cy="687070"/>
            <a:chOff x="7183539" y="6295580"/>
            <a:chExt cx="368935" cy="687070"/>
          </a:xfrm>
        </p:grpSpPr>
        <p:sp>
          <p:nvSpPr>
            <p:cNvPr id="94" name="object 9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5" name="object 95"/>
            <p:cNvPicPr/>
            <p:nvPr/>
          </p:nvPicPr>
          <p:blipFill>
            <a:blip r:embed="rId52" cstate="print"/>
            <a:stretch>
              <a:fillRect/>
            </a:stretch>
          </p:blipFill>
          <p:spPr>
            <a:xfrm>
              <a:off x="7296200" y="6409727"/>
              <a:ext cx="133946" cy="274040"/>
            </a:xfrm>
            <a:prstGeom prst="rect">
              <a:avLst/>
            </a:prstGeom>
          </p:spPr>
        </p:pic>
        <p:pic>
          <p:nvPicPr>
            <p:cNvPr id="96" name="object 96"/>
            <p:cNvPicPr/>
            <p:nvPr/>
          </p:nvPicPr>
          <p:blipFill>
            <a:blip r:embed="rId53" cstate="print"/>
            <a:stretch>
              <a:fillRect/>
            </a:stretch>
          </p:blipFill>
          <p:spPr>
            <a:xfrm>
              <a:off x="7294664" y="6738543"/>
              <a:ext cx="137020" cy="137020"/>
            </a:xfrm>
            <a:prstGeom prst="rect">
              <a:avLst/>
            </a:prstGeom>
          </p:spPr>
        </p:pic>
      </p:grpSp>
      <p:grpSp>
        <p:nvGrpSpPr>
          <p:cNvPr id="97" name="object 97"/>
          <p:cNvGrpSpPr/>
          <p:nvPr/>
        </p:nvGrpSpPr>
        <p:grpSpPr>
          <a:xfrm>
            <a:off x="7183539" y="7039964"/>
            <a:ext cx="368935" cy="688340"/>
            <a:chOff x="7183539" y="7039964"/>
            <a:chExt cx="368935" cy="688340"/>
          </a:xfrm>
        </p:grpSpPr>
        <p:sp>
          <p:nvSpPr>
            <p:cNvPr id="98" name="object 9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9" name="object 99"/>
            <p:cNvPicPr/>
            <p:nvPr/>
          </p:nvPicPr>
          <p:blipFill>
            <a:blip r:embed="rId54" cstate="print"/>
            <a:stretch>
              <a:fillRect/>
            </a:stretch>
          </p:blipFill>
          <p:spPr>
            <a:xfrm>
              <a:off x="7296200" y="7155662"/>
              <a:ext cx="133946" cy="272503"/>
            </a:xfrm>
            <a:prstGeom prst="rect">
              <a:avLst/>
            </a:prstGeom>
          </p:spPr>
        </p:pic>
        <p:pic>
          <p:nvPicPr>
            <p:cNvPr id="100" name="object 100"/>
            <p:cNvPicPr/>
            <p:nvPr/>
          </p:nvPicPr>
          <p:blipFill>
            <a:blip r:embed="rId55" cstate="print"/>
            <a:stretch>
              <a:fillRect/>
            </a:stretch>
          </p:blipFill>
          <p:spPr>
            <a:xfrm>
              <a:off x="7294664" y="7482928"/>
              <a:ext cx="137020" cy="137020"/>
            </a:xfrm>
            <a:prstGeom prst="rect">
              <a:avLst/>
            </a:prstGeom>
          </p:spPr>
        </p:pic>
      </p:grpSp>
      <p:grpSp>
        <p:nvGrpSpPr>
          <p:cNvPr id="101" name="object 101"/>
          <p:cNvGrpSpPr/>
          <p:nvPr/>
        </p:nvGrpSpPr>
        <p:grpSpPr>
          <a:xfrm>
            <a:off x="7183539" y="7784350"/>
            <a:ext cx="368935" cy="688340"/>
            <a:chOff x="7183539" y="7784350"/>
            <a:chExt cx="368935" cy="688340"/>
          </a:xfrm>
        </p:grpSpPr>
        <p:sp>
          <p:nvSpPr>
            <p:cNvPr id="102" name="object 10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3" name="object 103"/>
            <p:cNvPicPr/>
            <p:nvPr/>
          </p:nvPicPr>
          <p:blipFill>
            <a:blip r:embed="rId56" cstate="print"/>
            <a:stretch>
              <a:fillRect/>
            </a:stretch>
          </p:blipFill>
          <p:spPr>
            <a:xfrm>
              <a:off x="7296200" y="7900047"/>
              <a:ext cx="133946" cy="272453"/>
            </a:xfrm>
            <a:prstGeom prst="rect">
              <a:avLst/>
            </a:prstGeom>
          </p:spPr>
        </p:pic>
        <p:pic>
          <p:nvPicPr>
            <p:cNvPr id="104" name="object 104"/>
            <p:cNvPicPr/>
            <p:nvPr/>
          </p:nvPicPr>
          <p:blipFill>
            <a:blip r:embed="rId57" cstate="print"/>
            <a:stretch>
              <a:fillRect/>
            </a:stretch>
          </p:blipFill>
          <p:spPr>
            <a:xfrm>
              <a:off x="7294664" y="8228850"/>
              <a:ext cx="137020" cy="135483"/>
            </a:xfrm>
            <a:prstGeom prst="rect">
              <a:avLst/>
            </a:prstGeom>
          </p:spPr>
        </p:pic>
      </p:grpSp>
      <p:pic>
        <p:nvPicPr>
          <p:cNvPr id="105" name="object 105"/>
          <p:cNvPicPr/>
          <p:nvPr/>
        </p:nvPicPr>
        <p:blipFill>
          <a:blip r:embed="rId58" cstate="print"/>
          <a:stretch>
            <a:fillRect/>
          </a:stretch>
        </p:blipFill>
        <p:spPr>
          <a:xfrm>
            <a:off x="7183539" y="8530233"/>
            <a:ext cx="368401" cy="688085"/>
          </a:xfrm>
          <a:prstGeom prst="rect">
            <a:avLst/>
          </a:prstGeom>
        </p:spPr>
      </p:pic>
      <p:grpSp>
        <p:nvGrpSpPr>
          <p:cNvPr id="106" name="object 106"/>
          <p:cNvGrpSpPr/>
          <p:nvPr/>
        </p:nvGrpSpPr>
        <p:grpSpPr>
          <a:xfrm>
            <a:off x="7183539" y="9274619"/>
            <a:ext cx="368935" cy="688340"/>
            <a:chOff x="7183539" y="9274619"/>
            <a:chExt cx="368935" cy="688340"/>
          </a:xfrm>
        </p:grpSpPr>
        <p:sp>
          <p:nvSpPr>
            <p:cNvPr id="107" name="object 10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8" name="object 108"/>
            <p:cNvPicPr/>
            <p:nvPr/>
          </p:nvPicPr>
          <p:blipFill>
            <a:blip r:embed="rId59" cstate="print"/>
            <a:stretch>
              <a:fillRect/>
            </a:stretch>
          </p:blipFill>
          <p:spPr>
            <a:xfrm>
              <a:off x="7323581" y="9341637"/>
              <a:ext cx="79184" cy="121742"/>
            </a:xfrm>
            <a:prstGeom prst="rect">
              <a:avLst/>
            </a:prstGeom>
          </p:spPr>
        </p:pic>
        <p:pic>
          <p:nvPicPr>
            <p:cNvPr id="109" name="object 109"/>
            <p:cNvPicPr/>
            <p:nvPr/>
          </p:nvPicPr>
          <p:blipFill>
            <a:blip r:embed="rId60" cstate="print"/>
            <a:stretch>
              <a:fillRect/>
            </a:stretch>
          </p:blipFill>
          <p:spPr>
            <a:xfrm>
              <a:off x="7296200" y="9483178"/>
              <a:ext cx="133946" cy="420141"/>
            </a:xfrm>
            <a:prstGeom prst="rect">
              <a:avLst/>
            </a:prstGeom>
          </p:spPr>
        </p:pic>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49434" y="10148442"/>
            <a:ext cx="636905" cy="91440"/>
          </a:xfrm>
          <a:custGeom>
            <a:avLst/>
            <a:gdLst/>
            <a:ahLst/>
            <a:cxnLst/>
            <a:rect l="l" t="t" r="r" b="b"/>
            <a:pathLst>
              <a:path w="636904" h="91440">
                <a:moveTo>
                  <a:pt x="216141" y="45643"/>
                </a:moveTo>
                <a:lnTo>
                  <a:pt x="0" y="45643"/>
                </a:lnTo>
                <a:lnTo>
                  <a:pt x="0" y="50203"/>
                </a:lnTo>
                <a:lnTo>
                  <a:pt x="216141" y="50203"/>
                </a:lnTo>
                <a:lnTo>
                  <a:pt x="216141" y="45643"/>
                </a:lnTo>
                <a:close/>
              </a:path>
              <a:path w="636904" h="91440">
                <a:moveTo>
                  <a:pt x="292303" y="3022"/>
                </a:moveTo>
                <a:lnTo>
                  <a:pt x="289229" y="0"/>
                </a:lnTo>
                <a:lnTo>
                  <a:pt x="284657" y="0"/>
                </a:lnTo>
                <a:lnTo>
                  <a:pt x="283121" y="3022"/>
                </a:lnTo>
                <a:lnTo>
                  <a:pt x="283121" y="4559"/>
                </a:lnTo>
                <a:lnTo>
                  <a:pt x="277075" y="16713"/>
                </a:lnTo>
                <a:lnTo>
                  <a:pt x="267944" y="18249"/>
                </a:lnTo>
                <a:lnTo>
                  <a:pt x="261848" y="19748"/>
                </a:lnTo>
                <a:lnTo>
                  <a:pt x="260299" y="19748"/>
                </a:lnTo>
                <a:lnTo>
                  <a:pt x="260299" y="25844"/>
                </a:lnTo>
                <a:lnTo>
                  <a:pt x="281635" y="25844"/>
                </a:lnTo>
                <a:lnTo>
                  <a:pt x="281635" y="89789"/>
                </a:lnTo>
                <a:lnTo>
                  <a:pt x="283121" y="91325"/>
                </a:lnTo>
                <a:lnTo>
                  <a:pt x="289229" y="91325"/>
                </a:lnTo>
                <a:lnTo>
                  <a:pt x="292303" y="89789"/>
                </a:lnTo>
                <a:lnTo>
                  <a:pt x="292303" y="3022"/>
                </a:lnTo>
                <a:close/>
              </a:path>
              <a:path w="636904" h="91440">
                <a:moveTo>
                  <a:pt x="379069" y="63893"/>
                </a:moveTo>
                <a:lnTo>
                  <a:pt x="368401" y="44018"/>
                </a:lnTo>
                <a:lnTo>
                  <a:pt x="368401" y="51739"/>
                </a:lnTo>
                <a:lnTo>
                  <a:pt x="368401" y="63893"/>
                </a:lnTo>
                <a:lnTo>
                  <a:pt x="366179" y="73837"/>
                </a:lnTo>
                <a:lnTo>
                  <a:pt x="360984" y="79336"/>
                </a:lnTo>
                <a:lnTo>
                  <a:pt x="354914" y="81699"/>
                </a:lnTo>
                <a:lnTo>
                  <a:pt x="350151" y="82194"/>
                </a:lnTo>
                <a:lnTo>
                  <a:pt x="347078" y="82194"/>
                </a:lnTo>
                <a:lnTo>
                  <a:pt x="333375" y="80657"/>
                </a:lnTo>
                <a:lnTo>
                  <a:pt x="333375" y="51739"/>
                </a:lnTo>
                <a:lnTo>
                  <a:pt x="342506" y="47180"/>
                </a:lnTo>
                <a:lnTo>
                  <a:pt x="357733" y="47180"/>
                </a:lnTo>
                <a:lnTo>
                  <a:pt x="368401" y="51739"/>
                </a:lnTo>
                <a:lnTo>
                  <a:pt x="368401" y="44018"/>
                </a:lnTo>
                <a:lnTo>
                  <a:pt x="363842" y="41071"/>
                </a:lnTo>
                <a:lnTo>
                  <a:pt x="371424" y="38049"/>
                </a:lnTo>
                <a:lnTo>
                  <a:pt x="375996" y="33489"/>
                </a:lnTo>
                <a:lnTo>
                  <a:pt x="375996" y="24358"/>
                </a:lnTo>
                <a:lnTo>
                  <a:pt x="373875" y="14135"/>
                </a:lnTo>
                <a:lnTo>
                  <a:pt x="370179" y="9131"/>
                </a:lnTo>
                <a:lnTo>
                  <a:pt x="368198" y="6477"/>
                </a:lnTo>
                <a:lnTo>
                  <a:pt x="365328" y="4813"/>
                </a:lnTo>
                <a:lnTo>
                  <a:pt x="365328" y="13690"/>
                </a:lnTo>
                <a:lnTo>
                  <a:pt x="365328" y="33489"/>
                </a:lnTo>
                <a:lnTo>
                  <a:pt x="359270" y="38049"/>
                </a:lnTo>
                <a:lnTo>
                  <a:pt x="341020" y="38049"/>
                </a:lnTo>
                <a:lnTo>
                  <a:pt x="334911" y="33489"/>
                </a:lnTo>
                <a:lnTo>
                  <a:pt x="334911" y="13690"/>
                </a:lnTo>
                <a:lnTo>
                  <a:pt x="342506" y="9131"/>
                </a:lnTo>
                <a:lnTo>
                  <a:pt x="359270" y="9131"/>
                </a:lnTo>
                <a:lnTo>
                  <a:pt x="365328" y="13690"/>
                </a:lnTo>
                <a:lnTo>
                  <a:pt x="365328" y="4813"/>
                </a:lnTo>
                <a:lnTo>
                  <a:pt x="359956" y="1676"/>
                </a:lnTo>
                <a:lnTo>
                  <a:pt x="350151" y="0"/>
                </a:lnTo>
                <a:lnTo>
                  <a:pt x="340537" y="1676"/>
                </a:lnTo>
                <a:lnTo>
                  <a:pt x="332816" y="6477"/>
                </a:lnTo>
                <a:lnTo>
                  <a:pt x="327660" y="14135"/>
                </a:lnTo>
                <a:lnTo>
                  <a:pt x="325793" y="24358"/>
                </a:lnTo>
                <a:lnTo>
                  <a:pt x="325793" y="33489"/>
                </a:lnTo>
                <a:lnTo>
                  <a:pt x="328815" y="38049"/>
                </a:lnTo>
                <a:lnTo>
                  <a:pt x="337947" y="41071"/>
                </a:lnTo>
                <a:lnTo>
                  <a:pt x="332359" y="43992"/>
                </a:lnTo>
                <a:lnTo>
                  <a:pt x="327482" y="48488"/>
                </a:lnTo>
                <a:lnTo>
                  <a:pt x="324027" y="54978"/>
                </a:lnTo>
                <a:lnTo>
                  <a:pt x="322719" y="63893"/>
                </a:lnTo>
                <a:lnTo>
                  <a:pt x="324637" y="75260"/>
                </a:lnTo>
                <a:lnTo>
                  <a:pt x="330136" y="83896"/>
                </a:lnTo>
                <a:lnTo>
                  <a:pt x="338785" y="89408"/>
                </a:lnTo>
                <a:lnTo>
                  <a:pt x="350151" y="91325"/>
                </a:lnTo>
                <a:lnTo>
                  <a:pt x="361708" y="89408"/>
                </a:lnTo>
                <a:lnTo>
                  <a:pt x="370878" y="83896"/>
                </a:lnTo>
                <a:lnTo>
                  <a:pt x="372059" y="82194"/>
                </a:lnTo>
                <a:lnTo>
                  <a:pt x="376897" y="75260"/>
                </a:lnTo>
                <a:lnTo>
                  <a:pt x="379069" y="63893"/>
                </a:lnTo>
                <a:close/>
              </a:path>
              <a:path w="636904" h="91440">
                <a:moveTo>
                  <a:pt x="636295" y="45643"/>
                </a:moveTo>
                <a:lnTo>
                  <a:pt x="418604" y="45643"/>
                </a:lnTo>
                <a:lnTo>
                  <a:pt x="418604" y="50203"/>
                </a:lnTo>
                <a:lnTo>
                  <a:pt x="636295" y="50203"/>
                </a:lnTo>
                <a:lnTo>
                  <a:pt x="636295" y="45643"/>
                </a:lnTo>
                <a:close/>
              </a:path>
            </a:pathLst>
          </a:custGeom>
          <a:solidFill>
            <a:srgbClr val="4A4B4D"/>
          </a:solidFill>
        </p:spPr>
        <p:txBody>
          <a:bodyPr wrap="square" lIns="0" tIns="0" rIns="0" bIns="0" rtlCol="0"/>
          <a:lstStyle/>
          <a:p>
            <a:endParaRPr/>
          </a:p>
        </p:txBody>
      </p:sp>
      <p:sp>
        <p:nvSpPr>
          <p:cNvPr id="3" name="object 3"/>
          <p:cNvSpPr/>
          <p:nvPr/>
        </p:nvSpPr>
        <p:spPr>
          <a:xfrm>
            <a:off x="1070178" y="7192162"/>
            <a:ext cx="5394960" cy="254635"/>
          </a:xfrm>
          <a:custGeom>
            <a:avLst/>
            <a:gdLst/>
            <a:ahLst/>
            <a:cxnLst/>
            <a:rect l="l" t="t" r="r" b="b"/>
            <a:pathLst>
              <a:path w="5394960" h="254634">
                <a:moveTo>
                  <a:pt x="5394871" y="254253"/>
                </a:moveTo>
                <a:lnTo>
                  <a:pt x="0" y="254253"/>
                </a:lnTo>
                <a:lnTo>
                  <a:pt x="0" y="0"/>
                </a:lnTo>
                <a:lnTo>
                  <a:pt x="5394871" y="0"/>
                </a:lnTo>
                <a:lnTo>
                  <a:pt x="5394871" y="254253"/>
                </a:lnTo>
                <a:close/>
              </a:path>
            </a:pathLst>
          </a:custGeom>
          <a:solidFill>
            <a:srgbClr val="F0F0F1"/>
          </a:solidFill>
        </p:spPr>
        <p:txBody>
          <a:bodyPr wrap="square" lIns="0" tIns="0" rIns="0" bIns="0" rtlCol="0"/>
          <a:lstStyle/>
          <a:p>
            <a:endParaRPr/>
          </a:p>
        </p:txBody>
      </p:sp>
      <p:sp>
        <p:nvSpPr>
          <p:cNvPr id="4" name="object 4"/>
          <p:cNvSpPr/>
          <p:nvPr/>
        </p:nvSpPr>
        <p:spPr>
          <a:xfrm>
            <a:off x="1070178" y="7696047"/>
            <a:ext cx="5394960" cy="254635"/>
          </a:xfrm>
          <a:custGeom>
            <a:avLst/>
            <a:gdLst/>
            <a:ahLst/>
            <a:cxnLst/>
            <a:rect l="l" t="t" r="r" b="b"/>
            <a:pathLst>
              <a:path w="5394960" h="254634">
                <a:moveTo>
                  <a:pt x="5394871" y="254203"/>
                </a:moveTo>
                <a:lnTo>
                  <a:pt x="0" y="254203"/>
                </a:lnTo>
                <a:lnTo>
                  <a:pt x="0" y="0"/>
                </a:lnTo>
                <a:lnTo>
                  <a:pt x="5394871" y="0"/>
                </a:lnTo>
                <a:lnTo>
                  <a:pt x="5394871" y="254203"/>
                </a:lnTo>
                <a:close/>
              </a:path>
            </a:pathLst>
          </a:custGeom>
          <a:solidFill>
            <a:srgbClr val="F0F0F1"/>
          </a:solidFill>
        </p:spPr>
        <p:txBody>
          <a:bodyPr wrap="square" lIns="0" tIns="0" rIns="0" bIns="0" rtlCol="0"/>
          <a:lstStyle/>
          <a:p>
            <a:endParaRPr/>
          </a:p>
        </p:txBody>
      </p:sp>
      <p:sp>
        <p:nvSpPr>
          <p:cNvPr id="5" name="object 5"/>
          <p:cNvSpPr/>
          <p:nvPr/>
        </p:nvSpPr>
        <p:spPr>
          <a:xfrm>
            <a:off x="1070178" y="8199932"/>
            <a:ext cx="5394960" cy="252729"/>
          </a:xfrm>
          <a:custGeom>
            <a:avLst/>
            <a:gdLst/>
            <a:ahLst/>
            <a:cxnLst/>
            <a:rect l="l" t="t" r="r" b="b"/>
            <a:pathLst>
              <a:path w="5394960" h="252729">
                <a:moveTo>
                  <a:pt x="5394871" y="252704"/>
                </a:moveTo>
                <a:lnTo>
                  <a:pt x="0" y="252704"/>
                </a:lnTo>
                <a:lnTo>
                  <a:pt x="0" y="0"/>
                </a:lnTo>
                <a:lnTo>
                  <a:pt x="5394871" y="0"/>
                </a:lnTo>
                <a:lnTo>
                  <a:pt x="5394871" y="252704"/>
                </a:lnTo>
                <a:close/>
              </a:path>
            </a:pathLst>
          </a:custGeom>
          <a:solidFill>
            <a:srgbClr val="F0F0F1"/>
          </a:solidFill>
        </p:spPr>
        <p:txBody>
          <a:bodyPr wrap="square" lIns="0" tIns="0" rIns="0" bIns="0" rtlCol="0"/>
          <a:lstStyle/>
          <a:p>
            <a:endParaRPr/>
          </a:p>
        </p:txBody>
      </p:sp>
      <p:sp>
        <p:nvSpPr>
          <p:cNvPr id="6" name="object 6"/>
          <p:cNvSpPr/>
          <p:nvPr/>
        </p:nvSpPr>
        <p:spPr>
          <a:xfrm>
            <a:off x="1070178" y="8703817"/>
            <a:ext cx="5394960" cy="252729"/>
          </a:xfrm>
          <a:custGeom>
            <a:avLst/>
            <a:gdLst/>
            <a:ahLst/>
            <a:cxnLst/>
            <a:rect l="l" t="t" r="r" b="b"/>
            <a:pathLst>
              <a:path w="5394960" h="252729">
                <a:moveTo>
                  <a:pt x="5394871" y="252653"/>
                </a:moveTo>
                <a:lnTo>
                  <a:pt x="0" y="252653"/>
                </a:lnTo>
                <a:lnTo>
                  <a:pt x="0" y="0"/>
                </a:lnTo>
                <a:lnTo>
                  <a:pt x="5394871" y="0"/>
                </a:lnTo>
                <a:lnTo>
                  <a:pt x="5394871" y="252653"/>
                </a:lnTo>
                <a:close/>
              </a:path>
            </a:pathLst>
          </a:custGeom>
          <a:solidFill>
            <a:srgbClr val="F0F0F1"/>
          </a:solidFill>
        </p:spPr>
        <p:txBody>
          <a:bodyPr wrap="square" lIns="0" tIns="0" rIns="0" bIns="0" rtlCol="0"/>
          <a:lstStyle/>
          <a:p>
            <a:endParaRPr/>
          </a:p>
        </p:txBody>
      </p:sp>
      <p:sp>
        <p:nvSpPr>
          <p:cNvPr id="7" name="object 7"/>
          <p:cNvSpPr/>
          <p:nvPr/>
        </p:nvSpPr>
        <p:spPr>
          <a:xfrm>
            <a:off x="1070178" y="9206165"/>
            <a:ext cx="5394960" cy="254635"/>
          </a:xfrm>
          <a:custGeom>
            <a:avLst/>
            <a:gdLst/>
            <a:ahLst/>
            <a:cxnLst/>
            <a:rect l="l" t="t" r="r" b="b"/>
            <a:pathLst>
              <a:path w="5394960" h="254634">
                <a:moveTo>
                  <a:pt x="5394871" y="254190"/>
                </a:moveTo>
                <a:lnTo>
                  <a:pt x="0" y="254190"/>
                </a:lnTo>
                <a:lnTo>
                  <a:pt x="0" y="0"/>
                </a:lnTo>
                <a:lnTo>
                  <a:pt x="5394871" y="0"/>
                </a:lnTo>
                <a:lnTo>
                  <a:pt x="5394871" y="254190"/>
                </a:lnTo>
                <a:close/>
              </a:path>
            </a:pathLst>
          </a:custGeom>
          <a:solidFill>
            <a:srgbClr val="F0F0F1"/>
          </a:solidFill>
        </p:spPr>
        <p:txBody>
          <a:bodyPr wrap="square" lIns="0" tIns="0" rIns="0" bIns="0" rtlCol="0"/>
          <a:lstStyle/>
          <a:p>
            <a:endParaRPr/>
          </a:p>
        </p:txBody>
      </p:sp>
      <p:grpSp>
        <p:nvGrpSpPr>
          <p:cNvPr id="8" name="object 8"/>
          <p:cNvGrpSpPr/>
          <p:nvPr/>
        </p:nvGrpSpPr>
        <p:grpSpPr>
          <a:xfrm>
            <a:off x="710907" y="5647689"/>
            <a:ext cx="6113780" cy="4315460"/>
            <a:chOff x="710907" y="5647689"/>
            <a:chExt cx="6113780" cy="4315460"/>
          </a:xfrm>
        </p:grpSpPr>
        <p:sp>
          <p:nvSpPr>
            <p:cNvPr id="9" name="object 9"/>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10" name="object 10"/>
            <p:cNvPicPr/>
            <p:nvPr/>
          </p:nvPicPr>
          <p:blipFill>
            <a:blip r:embed="rId2" cstate="print"/>
            <a:stretch>
              <a:fillRect/>
            </a:stretch>
          </p:blipFill>
          <p:spPr>
            <a:xfrm>
              <a:off x="890536" y="5796254"/>
              <a:ext cx="5752604" cy="534352"/>
            </a:xfrm>
            <a:prstGeom prst="rect">
              <a:avLst/>
            </a:prstGeom>
          </p:spPr>
        </p:pic>
        <p:sp>
          <p:nvSpPr>
            <p:cNvPr id="11" name="object 11"/>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2" name="object 12"/>
            <p:cNvPicPr/>
            <p:nvPr/>
          </p:nvPicPr>
          <p:blipFill>
            <a:blip r:embed="rId3" cstate="print"/>
            <a:stretch>
              <a:fillRect/>
            </a:stretch>
          </p:blipFill>
          <p:spPr>
            <a:xfrm>
              <a:off x="5696292" y="5802363"/>
              <a:ext cx="71539" cy="101993"/>
            </a:xfrm>
            <a:prstGeom prst="rect">
              <a:avLst/>
            </a:prstGeom>
          </p:spPr>
        </p:pic>
        <p:pic>
          <p:nvPicPr>
            <p:cNvPr id="13" name="object 13"/>
            <p:cNvPicPr/>
            <p:nvPr/>
          </p:nvPicPr>
          <p:blipFill>
            <a:blip r:embed="rId4" cstate="print"/>
            <a:stretch>
              <a:fillRect/>
            </a:stretch>
          </p:blipFill>
          <p:spPr>
            <a:xfrm>
              <a:off x="5787631" y="5799340"/>
              <a:ext cx="210096" cy="105016"/>
            </a:xfrm>
            <a:prstGeom prst="rect">
              <a:avLst/>
            </a:prstGeom>
          </p:spPr>
        </p:pic>
        <p:sp>
          <p:nvSpPr>
            <p:cNvPr id="14" name="object 14"/>
            <p:cNvSpPr/>
            <p:nvPr/>
          </p:nvSpPr>
          <p:spPr>
            <a:xfrm>
              <a:off x="6032703" y="5799340"/>
              <a:ext cx="113030" cy="105410"/>
            </a:xfrm>
            <a:custGeom>
              <a:avLst/>
              <a:gdLst/>
              <a:ahLst/>
              <a:cxnLst/>
              <a:rect l="l" t="t" r="r" b="b"/>
              <a:pathLst>
                <a:path w="113029" h="105410">
                  <a:moveTo>
                    <a:pt x="36563" y="59321"/>
                  </a:moveTo>
                  <a:lnTo>
                    <a:pt x="1536" y="59321"/>
                  </a:lnTo>
                  <a:lnTo>
                    <a:pt x="0" y="63893"/>
                  </a:lnTo>
                  <a:lnTo>
                    <a:pt x="0" y="71526"/>
                  </a:lnTo>
                  <a:lnTo>
                    <a:pt x="36563" y="71526"/>
                  </a:lnTo>
                  <a:lnTo>
                    <a:pt x="36563" y="59321"/>
                  </a:lnTo>
                  <a:close/>
                </a:path>
                <a:path w="113029" h="105410">
                  <a:moveTo>
                    <a:pt x="112661" y="71526"/>
                  </a:moveTo>
                  <a:lnTo>
                    <a:pt x="108991" y="52806"/>
                  </a:lnTo>
                  <a:lnTo>
                    <a:pt x="104203" y="47167"/>
                  </a:lnTo>
                  <a:lnTo>
                    <a:pt x="100507" y="42837"/>
                  </a:lnTo>
                  <a:lnTo>
                    <a:pt x="100507" y="71526"/>
                  </a:lnTo>
                  <a:lnTo>
                    <a:pt x="100190" y="77025"/>
                  </a:lnTo>
                  <a:lnTo>
                    <a:pt x="98031" y="84658"/>
                  </a:lnTo>
                  <a:lnTo>
                    <a:pt x="92151" y="91427"/>
                  </a:lnTo>
                  <a:lnTo>
                    <a:pt x="80708" y="94348"/>
                  </a:lnTo>
                  <a:lnTo>
                    <a:pt x="71589" y="92710"/>
                  </a:lnTo>
                  <a:lnTo>
                    <a:pt x="64897" y="88087"/>
                  </a:lnTo>
                  <a:lnTo>
                    <a:pt x="60769" y="80873"/>
                  </a:lnTo>
                  <a:lnTo>
                    <a:pt x="59372" y="71526"/>
                  </a:lnTo>
                  <a:lnTo>
                    <a:pt x="60769" y="61950"/>
                  </a:lnTo>
                  <a:lnTo>
                    <a:pt x="64897" y="54216"/>
                  </a:lnTo>
                  <a:lnTo>
                    <a:pt x="71589" y="49060"/>
                  </a:lnTo>
                  <a:lnTo>
                    <a:pt x="73202" y="48717"/>
                  </a:lnTo>
                  <a:lnTo>
                    <a:pt x="80708" y="47167"/>
                  </a:lnTo>
                  <a:lnTo>
                    <a:pt x="92151" y="50342"/>
                  </a:lnTo>
                  <a:lnTo>
                    <a:pt x="98031" y="57645"/>
                  </a:lnTo>
                  <a:lnTo>
                    <a:pt x="100190" y="65798"/>
                  </a:lnTo>
                  <a:lnTo>
                    <a:pt x="100507" y="71526"/>
                  </a:lnTo>
                  <a:lnTo>
                    <a:pt x="100507" y="42837"/>
                  </a:lnTo>
                  <a:lnTo>
                    <a:pt x="90817" y="38785"/>
                  </a:lnTo>
                  <a:lnTo>
                    <a:pt x="83731" y="38049"/>
                  </a:lnTo>
                  <a:lnTo>
                    <a:pt x="79933" y="38227"/>
                  </a:lnTo>
                  <a:lnTo>
                    <a:pt x="73837" y="39382"/>
                  </a:lnTo>
                  <a:lnTo>
                    <a:pt x="66598" y="42557"/>
                  </a:lnTo>
                  <a:lnTo>
                    <a:pt x="59372" y="48717"/>
                  </a:lnTo>
                  <a:lnTo>
                    <a:pt x="59728" y="39547"/>
                  </a:lnTo>
                  <a:lnTo>
                    <a:pt x="62217" y="26809"/>
                  </a:lnTo>
                  <a:lnTo>
                    <a:pt x="68999" y="15506"/>
                  </a:lnTo>
                  <a:lnTo>
                    <a:pt x="82194" y="10617"/>
                  </a:lnTo>
                  <a:lnTo>
                    <a:pt x="94399" y="10617"/>
                  </a:lnTo>
                  <a:lnTo>
                    <a:pt x="97434" y="18249"/>
                  </a:lnTo>
                  <a:lnTo>
                    <a:pt x="98971" y="22821"/>
                  </a:lnTo>
                  <a:lnTo>
                    <a:pt x="98971" y="24358"/>
                  </a:lnTo>
                  <a:lnTo>
                    <a:pt x="100507" y="27381"/>
                  </a:lnTo>
                  <a:lnTo>
                    <a:pt x="108089" y="27381"/>
                  </a:lnTo>
                  <a:lnTo>
                    <a:pt x="111125" y="25844"/>
                  </a:lnTo>
                  <a:lnTo>
                    <a:pt x="111125" y="22821"/>
                  </a:lnTo>
                  <a:lnTo>
                    <a:pt x="82194" y="0"/>
                  </a:lnTo>
                  <a:lnTo>
                    <a:pt x="74549" y="1041"/>
                  </a:lnTo>
                  <a:lnTo>
                    <a:pt x="48234" y="38049"/>
                  </a:lnTo>
                  <a:lnTo>
                    <a:pt x="47332" y="52806"/>
                  </a:lnTo>
                  <a:lnTo>
                    <a:pt x="47396" y="57645"/>
                  </a:lnTo>
                  <a:lnTo>
                    <a:pt x="48399" y="72898"/>
                  </a:lnTo>
                  <a:lnTo>
                    <a:pt x="53301" y="89027"/>
                  </a:lnTo>
                  <a:lnTo>
                    <a:pt x="63893" y="100596"/>
                  </a:lnTo>
                  <a:lnTo>
                    <a:pt x="82194" y="105016"/>
                  </a:lnTo>
                  <a:lnTo>
                    <a:pt x="94030" y="102997"/>
                  </a:lnTo>
                  <a:lnTo>
                    <a:pt x="103708" y="96837"/>
                  </a:lnTo>
                  <a:lnTo>
                    <a:pt x="105270" y="94348"/>
                  </a:lnTo>
                  <a:lnTo>
                    <a:pt x="110248" y="86398"/>
                  </a:lnTo>
                  <a:lnTo>
                    <a:pt x="112661" y="71526"/>
                  </a:lnTo>
                  <a:close/>
                </a:path>
              </a:pathLst>
            </a:custGeom>
            <a:solidFill>
              <a:srgbClr val="4A4B4D"/>
            </a:solidFill>
          </p:spPr>
          <p:txBody>
            <a:bodyPr wrap="square" lIns="0" tIns="0" rIns="0" bIns="0" rtlCol="0"/>
            <a:lstStyle/>
            <a:p>
              <a:endParaRPr/>
            </a:p>
          </p:txBody>
        </p:sp>
        <p:pic>
          <p:nvPicPr>
            <p:cNvPr id="15" name="object 15"/>
            <p:cNvPicPr/>
            <p:nvPr/>
          </p:nvPicPr>
          <p:blipFill>
            <a:blip r:embed="rId5" cstate="print"/>
            <a:stretch>
              <a:fillRect/>
            </a:stretch>
          </p:blipFill>
          <p:spPr>
            <a:xfrm>
              <a:off x="1073200" y="6403682"/>
              <a:ext cx="3246983" cy="121729"/>
            </a:xfrm>
            <a:prstGeom prst="rect">
              <a:avLst/>
            </a:prstGeom>
          </p:spPr>
        </p:pic>
        <p:pic>
          <p:nvPicPr>
            <p:cNvPr id="16" name="object 16"/>
            <p:cNvPicPr/>
            <p:nvPr/>
          </p:nvPicPr>
          <p:blipFill>
            <a:blip r:embed="rId6" cstate="print"/>
            <a:stretch>
              <a:fillRect/>
            </a:stretch>
          </p:blipFill>
          <p:spPr>
            <a:xfrm>
              <a:off x="1091450" y="9533432"/>
              <a:ext cx="4370438" cy="120256"/>
            </a:xfrm>
            <a:prstGeom prst="rect">
              <a:avLst/>
            </a:prstGeom>
          </p:spPr>
        </p:pic>
        <p:sp>
          <p:nvSpPr>
            <p:cNvPr id="17" name="object 17"/>
            <p:cNvSpPr/>
            <p:nvPr/>
          </p:nvSpPr>
          <p:spPr>
            <a:xfrm>
              <a:off x="5530354" y="9534969"/>
              <a:ext cx="35560" cy="118745"/>
            </a:xfrm>
            <a:custGeom>
              <a:avLst/>
              <a:gdLst/>
              <a:ahLst/>
              <a:cxnLst/>
              <a:rect l="l" t="t" r="r" b="b"/>
              <a:pathLst>
                <a:path w="35560" h="118745">
                  <a:moveTo>
                    <a:pt x="3073" y="118719"/>
                  </a:moveTo>
                  <a:lnTo>
                    <a:pt x="1536" y="118719"/>
                  </a:lnTo>
                  <a:lnTo>
                    <a:pt x="0" y="117182"/>
                  </a:lnTo>
                  <a:lnTo>
                    <a:pt x="0" y="112610"/>
                  </a:lnTo>
                  <a:lnTo>
                    <a:pt x="3073" y="109588"/>
                  </a:lnTo>
                  <a:lnTo>
                    <a:pt x="11294" y="98528"/>
                  </a:lnTo>
                  <a:lnTo>
                    <a:pt x="17530" y="86175"/>
                  </a:lnTo>
                  <a:lnTo>
                    <a:pt x="21488" y="72965"/>
                  </a:lnTo>
                  <a:lnTo>
                    <a:pt x="22872" y="59334"/>
                  </a:lnTo>
                  <a:lnTo>
                    <a:pt x="21488" y="45692"/>
                  </a:lnTo>
                  <a:lnTo>
                    <a:pt x="17530" y="32331"/>
                  </a:lnTo>
                  <a:lnTo>
                    <a:pt x="11294" y="19536"/>
                  </a:lnTo>
                  <a:lnTo>
                    <a:pt x="3073" y="7594"/>
                  </a:lnTo>
                  <a:lnTo>
                    <a:pt x="0" y="4572"/>
                  </a:lnTo>
                  <a:lnTo>
                    <a:pt x="0" y="0"/>
                  </a:lnTo>
                  <a:lnTo>
                    <a:pt x="3073" y="0"/>
                  </a:lnTo>
                  <a:lnTo>
                    <a:pt x="11270" y="4777"/>
                  </a:lnTo>
                  <a:lnTo>
                    <a:pt x="21897" y="17684"/>
                  </a:lnTo>
                  <a:lnTo>
                    <a:pt x="31101" y="36583"/>
                  </a:lnTo>
                  <a:lnTo>
                    <a:pt x="35026" y="59334"/>
                  </a:lnTo>
                  <a:lnTo>
                    <a:pt x="31101" y="82115"/>
                  </a:lnTo>
                  <a:lnTo>
                    <a:pt x="21897" y="101028"/>
                  </a:lnTo>
                  <a:lnTo>
                    <a:pt x="11270" y="113941"/>
                  </a:lnTo>
                  <a:lnTo>
                    <a:pt x="3073" y="118719"/>
                  </a:lnTo>
                  <a:close/>
                </a:path>
              </a:pathLst>
            </a:custGeom>
            <a:solidFill>
              <a:srgbClr val="4A4B4D"/>
            </a:solidFill>
          </p:spPr>
          <p:txBody>
            <a:bodyPr wrap="square" lIns="0" tIns="0" rIns="0" bIns="0" rtlCol="0"/>
            <a:lstStyle/>
            <a:p>
              <a:endParaRPr/>
            </a:p>
          </p:txBody>
        </p:sp>
        <p:sp>
          <p:nvSpPr>
            <p:cNvPr id="18" name="object 18"/>
            <p:cNvSpPr/>
            <p:nvPr/>
          </p:nvSpPr>
          <p:spPr>
            <a:xfrm>
              <a:off x="1070178" y="6689826"/>
              <a:ext cx="5394960" cy="252729"/>
            </a:xfrm>
            <a:custGeom>
              <a:avLst/>
              <a:gdLst/>
              <a:ahLst/>
              <a:cxnLst/>
              <a:rect l="l" t="t" r="r" b="b"/>
              <a:pathLst>
                <a:path w="5394960" h="252729">
                  <a:moveTo>
                    <a:pt x="5394871" y="252704"/>
                  </a:moveTo>
                  <a:lnTo>
                    <a:pt x="0" y="252704"/>
                  </a:lnTo>
                  <a:lnTo>
                    <a:pt x="0" y="0"/>
                  </a:lnTo>
                  <a:lnTo>
                    <a:pt x="5394871" y="0"/>
                  </a:lnTo>
                  <a:lnTo>
                    <a:pt x="5394871" y="252704"/>
                  </a:lnTo>
                  <a:close/>
                </a:path>
              </a:pathLst>
            </a:custGeom>
            <a:solidFill>
              <a:srgbClr val="C0E8FA"/>
            </a:solidFill>
          </p:spPr>
          <p:txBody>
            <a:bodyPr wrap="square" lIns="0" tIns="0" rIns="0" bIns="0" rtlCol="0"/>
            <a:lstStyle/>
            <a:p>
              <a:endParaRPr/>
            </a:p>
          </p:txBody>
        </p:sp>
        <p:sp>
          <p:nvSpPr>
            <p:cNvPr id="19" name="object 19"/>
            <p:cNvSpPr/>
            <p:nvPr/>
          </p:nvSpPr>
          <p:spPr>
            <a:xfrm>
              <a:off x="1070178" y="6690372"/>
              <a:ext cx="5393690" cy="2768600"/>
            </a:xfrm>
            <a:custGeom>
              <a:avLst/>
              <a:gdLst/>
              <a:ahLst/>
              <a:cxnLst/>
              <a:rect l="l" t="t" r="r" b="b"/>
              <a:pathLst>
                <a:path w="5393690" h="2768600">
                  <a:moveTo>
                    <a:pt x="278549" y="72529"/>
                  </a:moveTo>
                  <a:lnTo>
                    <a:pt x="153733" y="72529"/>
                  </a:lnTo>
                  <a:lnTo>
                    <a:pt x="153733" y="197345"/>
                  </a:lnTo>
                  <a:lnTo>
                    <a:pt x="278549" y="197345"/>
                  </a:lnTo>
                  <a:lnTo>
                    <a:pt x="278549" y="72529"/>
                  </a:lnTo>
                  <a:close/>
                </a:path>
                <a:path w="5393690" h="2768600">
                  <a:moveTo>
                    <a:pt x="558634" y="92316"/>
                  </a:moveTo>
                  <a:lnTo>
                    <a:pt x="557110" y="89293"/>
                  </a:lnTo>
                  <a:lnTo>
                    <a:pt x="551002" y="89293"/>
                  </a:lnTo>
                  <a:lnTo>
                    <a:pt x="551002" y="92316"/>
                  </a:lnTo>
                  <a:lnTo>
                    <a:pt x="549516" y="95351"/>
                  </a:lnTo>
                  <a:lnTo>
                    <a:pt x="549516" y="98425"/>
                  </a:lnTo>
                  <a:lnTo>
                    <a:pt x="546442" y="106006"/>
                  </a:lnTo>
                  <a:lnTo>
                    <a:pt x="534289" y="107556"/>
                  </a:lnTo>
                  <a:lnTo>
                    <a:pt x="532752" y="107556"/>
                  </a:lnTo>
                  <a:lnTo>
                    <a:pt x="529729" y="109093"/>
                  </a:lnTo>
                  <a:lnTo>
                    <a:pt x="529729" y="115138"/>
                  </a:lnTo>
                  <a:lnTo>
                    <a:pt x="531266" y="116674"/>
                  </a:lnTo>
                  <a:lnTo>
                    <a:pt x="547979" y="116674"/>
                  </a:lnTo>
                  <a:lnTo>
                    <a:pt x="547979" y="179082"/>
                  </a:lnTo>
                  <a:lnTo>
                    <a:pt x="551002" y="180619"/>
                  </a:lnTo>
                  <a:lnTo>
                    <a:pt x="555612" y="180619"/>
                  </a:lnTo>
                  <a:lnTo>
                    <a:pt x="558634" y="179082"/>
                  </a:lnTo>
                  <a:lnTo>
                    <a:pt x="558634" y="92316"/>
                  </a:lnTo>
                  <a:close/>
                </a:path>
                <a:path w="5393690" h="2768600">
                  <a:moveTo>
                    <a:pt x="619518" y="134937"/>
                  </a:moveTo>
                  <a:lnTo>
                    <a:pt x="614959" y="112191"/>
                  </a:lnTo>
                  <a:lnTo>
                    <a:pt x="614959" y="134937"/>
                  </a:lnTo>
                  <a:lnTo>
                    <a:pt x="609879" y="159715"/>
                  </a:lnTo>
                  <a:lnTo>
                    <a:pt x="596112" y="180047"/>
                  </a:lnTo>
                  <a:lnTo>
                    <a:pt x="575767" y="193827"/>
                  </a:lnTo>
                  <a:lnTo>
                    <a:pt x="551002" y="198882"/>
                  </a:lnTo>
                  <a:lnTo>
                    <a:pt x="526262" y="193827"/>
                  </a:lnTo>
                  <a:lnTo>
                    <a:pt x="505929" y="180047"/>
                  </a:lnTo>
                  <a:lnTo>
                    <a:pt x="492163" y="159715"/>
                  </a:lnTo>
                  <a:lnTo>
                    <a:pt x="487108" y="134937"/>
                  </a:lnTo>
                  <a:lnTo>
                    <a:pt x="492163" y="110210"/>
                  </a:lnTo>
                  <a:lnTo>
                    <a:pt x="505929" y="89877"/>
                  </a:lnTo>
                  <a:lnTo>
                    <a:pt x="526262" y="76111"/>
                  </a:lnTo>
                  <a:lnTo>
                    <a:pt x="551002" y="71043"/>
                  </a:lnTo>
                  <a:lnTo>
                    <a:pt x="575767" y="76111"/>
                  </a:lnTo>
                  <a:lnTo>
                    <a:pt x="596112" y="89877"/>
                  </a:lnTo>
                  <a:lnTo>
                    <a:pt x="609879" y="110210"/>
                  </a:lnTo>
                  <a:lnTo>
                    <a:pt x="614959" y="134937"/>
                  </a:lnTo>
                  <a:lnTo>
                    <a:pt x="614959" y="112191"/>
                  </a:lnTo>
                  <a:lnTo>
                    <a:pt x="577773" y="71780"/>
                  </a:lnTo>
                  <a:lnTo>
                    <a:pt x="551002" y="66421"/>
                  </a:lnTo>
                  <a:lnTo>
                    <a:pt x="524891" y="71780"/>
                  </a:lnTo>
                  <a:lnTo>
                    <a:pt x="503072" y="86410"/>
                  </a:lnTo>
                  <a:lnTo>
                    <a:pt x="488099" y="108191"/>
                  </a:lnTo>
                  <a:lnTo>
                    <a:pt x="482549" y="134937"/>
                  </a:lnTo>
                  <a:lnTo>
                    <a:pt x="488099" y="161696"/>
                  </a:lnTo>
                  <a:lnTo>
                    <a:pt x="503072" y="183464"/>
                  </a:lnTo>
                  <a:lnTo>
                    <a:pt x="524891" y="198094"/>
                  </a:lnTo>
                  <a:lnTo>
                    <a:pt x="551002" y="203441"/>
                  </a:lnTo>
                  <a:lnTo>
                    <a:pt x="573798" y="198882"/>
                  </a:lnTo>
                  <a:lnTo>
                    <a:pt x="577773" y="198094"/>
                  </a:lnTo>
                  <a:lnTo>
                    <a:pt x="599541" y="183464"/>
                  </a:lnTo>
                  <a:lnTo>
                    <a:pt x="614159" y="161696"/>
                  </a:lnTo>
                  <a:lnTo>
                    <a:pt x="619518" y="134937"/>
                  </a:lnTo>
                  <a:close/>
                </a:path>
                <a:path w="5393690" h="2768600">
                  <a:moveTo>
                    <a:pt x="759561" y="127342"/>
                  </a:moveTo>
                  <a:lnTo>
                    <a:pt x="756539" y="125806"/>
                  </a:lnTo>
                  <a:lnTo>
                    <a:pt x="751979" y="125806"/>
                  </a:lnTo>
                  <a:lnTo>
                    <a:pt x="751979" y="127342"/>
                  </a:lnTo>
                  <a:lnTo>
                    <a:pt x="750430" y="127342"/>
                  </a:lnTo>
                  <a:lnTo>
                    <a:pt x="723049" y="139496"/>
                  </a:lnTo>
                  <a:lnTo>
                    <a:pt x="717042" y="139128"/>
                  </a:lnTo>
                  <a:lnTo>
                    <a:pt x="711619" y="137617"/>
                  </a:lnTo>
                  <a:lnTo>
                    <a:pt x="705053" y="134391"/>
                  </a:lnTo>
                  <a:lnTo>
                    <a:pt x="698195" y="130365"/>
                  </a:lnTo>
                  <a:lnTo>
                    <a:pt x="695667" y="128879"/>
                  </a:lnTo>
                  <a:lnTo>
                    <a:pt x="687273" y="124879"/>
                  </a:lnTo>
                  <a:lnTo>
                    <a:pt x="680046" y="122008"/>
                  </a:lnTo>
                  <a:lnTo>
                    <a:pt x="673392" y="120294"/>
                  </a:lnTo>
                  <a:lnTo>
                    <a:pt x="666750" y="119710"/>
                  </a:lnTo>
                  <a:lnTo>
                    <a:pt x="653542" y="121716"/>
                  </a:lnTo>
                  <a:lnTo>
                    <a:pt x="642366" y="126580"/>
                  </a:lnTo>
                  <a:lnTo>
                    <a:pt x="634619" y="132588"/>
                  </a:lnTo>
                  <a:lnTo>
                    <a:pt x="631825" y="137807"/>
                  </a:lnTo>
                  <a:lnTo>
                    <a:pt x="631723" y="141033"/>
                  </a:lnTo>
                  <a:lnTo>
                    <a:pt x="633209" y="142570"/>
                  </a:lnTo>
                  <a:lnTo>
                    <a:pt x="639305" y="142570"/>
                  </a:lnTo>
                  <a:lnTo>
                    <a:pt x="642391" y="139496"/>
                  </a:lnTo>
                  <a:lnTo>
                    <a:pt x="649605" y="134226"/>
                  </a:lnTo>
                  <a:lnTo>
                    <a:pt x="656831" y="131508"/>
                  </a:lnTo>
                  <a:lnTo>
                    <a:pt x="662914" y="130517"/>
                  </a:lnTo>
                  <a:lnTo>
                    <a:pt x="666750" y="130365"/>
                  </a:lnTo>
                  <a:lnTo>
                    <a:pt x="674662" y="131394"/>
                  </a:lnTo>
                  <a:lnTo>
                    <a:pt x="682320" y="133997"/>
                  </a:lnTo>
                  <a:lnTo>
                    <a:pt x="689406" y="137452"/>
                  </a:lnTo>
                  <a:lnTo>
                    <a:pt x="695667" y="141033"/>
                  </a:lnTo>
                  <a:lnTo>
                    <a:pt x="700773" y="143751"/>
                  </a:lnTo>
                  <a:lnTo>
                    <a:pt x="707047" y="146748"/>
                  </a:lnTo>
                  <a:lnTo>
                    <a:pt x="714463" y="149174"/>
                  </a:lnTo>
                  <a:lnTo>
                    <a:pt x="723049" y="150164"/>
                  </a:lnTo>
                  <a:lnTo>
                    <a:pt x="736447" y="147955"/>
                  </a:lnTo>
                  <a:lnTo>
                    <a:pt x="748144" y="142760"/>
                  </a:lnTo>
                  <a:lnTo>
                    <a:pt x="752589" y="139496"/>
                  </a:lnTo>
                  <a:lnTo>
                    <a:pt x="756424" y="136690"/>
                  </a:lnTo>
                  <a:lnTo>
                    <a:pt x="759561" y="131914"/>
                  </a:lnTo>
                  <a:lnTo>
                    <a:pt x="759561" y="127342"/>
                  </a:lnTo>
                  <a:close/>
                </a:path>
                <a:path w="5393690" h="2768600">
                  <a:moveTo>
                    <a:pt x="863104" y="150164"/>
                  </a:moveTo>
                  <a:lnTo>
                    <a:pt x="861237" y="137299"/>
                  </a:lnTo>
                  <a:lnTo>
                    <a:pt x="857402" y="130365"/>
                  </a:lnTo>
                  <a:lnTo>
                    <a:pt x="856246" y="128282"/>
                  </a:lnTo>
                  <a:lnTo>
                    <a:pt x="852843" y="125806"/>
                  </a:lnTo>
                  <a:lnTo>
                    <a:pt x="848969" y="122986"/>
                  </a:lnTo>
                  <a:lnTo>
                    <a:pt x="840282" y="121246"/>
                  </a:lnTo>
                  <a:lnTo>
                    <a:pt x="832637" y="121246"/>
                  </a:lnTo>
                  <a:lnTo>
                    <a:pt x="831151" y="122783"/>
                  </a:lnTo>
                  <a:lnTo>
                    <a:pt x="828078" y="125806"/>
                  </a:lnTo>
                  <a:lnTo>
                    <a:pt x="831151" y="102984"/>
                  </a:lnTo>
                  <a:lnTo>
                    <a:pt x="831151" y="101447"/>
                  </a:lnTo>
                  <a:lnTo>
                    <a:pt x="856996" y="101447"/>
                  </a:lnTo>
                  <a:lnTo>
                    <a:pt x="858532" y="99961"/>
                  </a:lnTo>
                  <a:lnTo>
                    <a:pt x="858532" y="92316"/>
                  </a:lnTo>
                  <a:lnTo>
                    <a:pt x="821969" y="92316"/>
                  </a:lnTo>
                  <a:lnTo>
                    <a:pt x="821969" y="99961"/>
                  </a:lnTo>
                  <a:lnTo>
                    <a:pt x="818946" y="133451"/>
                  </a:lnTo>
                  <a:lnTo>
                    <a:pt x="817410" y="136474"/>
                  </a:lnTo>
                  <a:lnTo>
                    <a:pt x="817410" y="141033"/>
                  </a:lnTo>
                  <a:lnTo>
                    <a:pt x="825042" y="141033"/>
                  </a:lnTo>
                  <a:lnTo>
                    <a:pt x="826541" y="139496"/>
                  </a:lnTo>
                  <a:lnTo>
                    <a:pt x="828078" y="136474"/>
                  </a:lnTo>
                  <a:lnTo>
                    <a:pt x="829614" y="134937"/>
                  </a:lnTo>
                  <a:lnTo>
                    <a:pt x="832637" y="130365"/>
                  </a:lnTo>
                  <a:lnTo>
                    <a:pt x="847864" y="130365"/>
                  </a:lnTo>
                  <a:lnTo>
                    <a:pt x="852436" y="139496"/>
                  </a:lnTo>
                  <a:lnTo>
                    <a:pt x="852436" y="163855"/>
                  </a:lnTo>
                  <a:lnTo>
                    <a:pt x="846328" y="169964"/>
                  </a:lnTo>
                  <a:lnTo>
                    <a:pt x="829614" y="169964"/>
                  </a:lnTo>
                  <a:lnTo>
                    <a:pt x="826541" y="162369"/>
                  </a:lnTo>
                  <a:lnTo>
                    <a:pt x="826541" y="159296"/>
                  </a:lnTo>
                  <a:lnTo>
                    <a:pt x="825042" y="154724"/>
                  </a:lnTo>
                  <a:lnTo>
                    <a:pt x="825042" y="153238"/>
                  </a:lnTo>
                  <a:lnTo>
                    <a:pt x="815924" y="153238"/>
                  </a:lnTo>
                  <a:lnTo>
                    <a:pt x="815924" y="157810"/>
                  </a:lnTo>
                  <a:lnTo>
                    <a:pt x="816698" y="162001"/>
                  </a:lnTo>
                  <a:lnTo>
                    <a:pt x="819899" y="169773"/>
                  </a:lnTo>
                  <a:lnTo>
                    <a:pt x="826820" y="177266"/>
                  </a:lnTo>
                  <a:lnTo>
                    <a:pt x="838746" y="180619"/>
                  </a:lnTo>
                  <a:lnTo>
                    <a:pt x="851547" y="177368"/>
                  </a:lnTo>
                  <a:lnTo>
                    <a:pt x="858380" y="169964"/>
                  </a:lnTo>
                  <a:lnTo>
                    <a:pt x="858913" y="169392"/>
                  </a:lnTo>
                  <a:lnTo>
                    <a:pt x="862190" y="159715"/>
                  </a:lnTo>
                  <a:lnTo>
                    <a:pt x="862304" y="159296"/>
                  </a:lnTo>
                  <a:lnTo>
                    <a:pt x="863104" y="150164"/>
                  </a:lnTo>
                  <a:close/>
                </a:path>
                <a:path w="5393690" h="2768600">
                  <a:moveTo>
                    <a:pt x="907249" y="134937"/>
                  </a:moveTo>
                  <a:lnTo>
                    <a:pt x="902690" y="112191"/>
                  </a:lnTo>
                  <a:lnTo>
                    <a:pt x="902690" y="134937"/>
                  </a:lnTo>
                  <a:lnTo>
                    <a:pt x="897610" y="159715"/>
                  </a:lnTo>
                  <a:lnTo>
                    <a:pt x="883843" y="180047"/>
                  </a:lnTo>
                  <a:lnTo>
                    <a:pt x="863498" y="193827"/>
                  </a:lnTo>
                  <a:lnTo>
                    <a:pt x="838746" y="198882"/>
                  </a:lnTo>
                  <a:lnTo>
                    <a:pt x="813968" y="193827"/>
                  </a:lnTo>
                  <a:lnTo>
                    <a:pt x="793623" y="180047"/>
                  </a:lnTo>
                  <a:lnTo>
                    <a:pt x="779856" y="159715"/>
                  </a:lnTo>
                  <a:lnTo>
                    <a:pt x="774788" y="134937"/>
                  </a:lnTo>
                  <a:lnTo>
                    <a:pt x="779856" y="110210"/>
                  </a:lnTo>
                  <a:lnTo>
                    <a:pt x="793623" y="89877"/>
                  </a:lnTo>
                  <a:lnTo>
                    <a:pt x="813968" y="76111"/>
                  </a:lnTo>
                  <a:lnTo>
                    <a:pt x="838746" y="71043"/>
                  </a:lnTo>
                  <a:lnTo>
                    <a:pt x="863498" y="76111"/>
                  </a:lnTo>
                  <a:lnTo>
                    <a:pt x="883843" y="89877"/>
                  </a:lnTo>
                  <a:lnTo>
                    <a:pt x="897610" y="110210"/>
                  </a:lnTo>
                  <a:lnTo>
                    <a:pt x="902690" y="134937"/>
                  </a:lnTo>
                  <a:lnTo>
                    <a:pt x="902690" y="112191"/>
                  </a:lnTo>
                  <a:lnTo>
                    <a:pt x="865492" y="71780"/>
                  </a:lnTo>
                  <a:lnTo>
                    <a:pt x="838746" y="66421"/>
                  </a:lnTo>
                  <a:lnTo>
                    <a:pt x="812609" y="71780"/>
                  </a:lnTo>
                  <a:lnTo>
                    <a:pt x="790765" y="86410"/>
                  </a:lnTo>
                  <a:lnTo>
                    <a:pt x="775792" y="108191"/>
                  </a:lnTo>
                  <a:lnTo>
                    <a:pt x="770229" y="134937"/>
                  </a:lnTo>
                  <a:lnTo>
                    <a:pt x="775792" y="161696"/>
                  </a:lnTo>
                  <a:lnTo>
                    <a:pt x="790765" y="183464"/>
                  </a:lnTo>
                  <a:lnTo>
                    <a:pt x="812609" y="198094"/>
                  </a:lnTo>
                  <a:lnTo>
                    <a:pt x="838746" y="203441"/>
                  </a:lnTo>
                  <a:lnTo>
                    <a:pt x="861529" y="198882"/>
                  </a:lnTo>
                  <a:lnTo>
                    <a:pt x="865492" y="198094"/>
                  </a:lnTo>
                  <a:lnTo>
                    <a:pt x="887260" y="183464"/>
                  </a:lnTo>
                  <a:lnTo>
                    <a:pt x="901890" y="161696"/>
                  </a:lnTo>
                  <a:lnTo>
                    <a:pt x="907249" y="134937"/>
                  </a:lnTo>
                  <a:close/>
                </a:path>
                <a:path w="5393690" h="2768600">
                  <a:moveTo>
                    <a:pt x="965098" y="159296"/>
                  </a:moveTo>
                  <a:lnTo>
                    <a:pt x="963561" y="157810"/>
                  </a:lnTo>
                  <a:lnTo>
                    <a:pt x="958989" y="157810"/>
                  </a:lnTo>
                  <a:lnTo>
                    <a:pt x="946835" y="160832"/>
                  </a:lnTo>
                  <a:lnTo>
                    <a:pt x="943762" y="162369"/>
                  </a:lnTo>
                  <a:lnTo>
                    <a:pt x="943762" y="87757"/>
                  </a:lnTo>
                  <a:lnTo>
                    <a:pt x="962025" y="87757"/>
                  </a:lnTo>
                  <a:lnTo>
                    <a:pt x="962025" y="75603"/>
                  </a:lnTo>
                  <a:lnTo>
                    <a:pt x="919403" y="75603"/>
                  </a:lnTo>
                  <a:lnTo>
                    <a:pt x="914844" y="77089"/>
                  </a:lnTo>
                  <a:lnTo>
                    <a:pt x="914844" y="87757"/>
                  </a:lnTo>
                  <a:lnTo>
                    <a:pt x="933094" y="87757"/>
                  </a:lnTo>
                  <a:lnTo>
                    <a:pt x="933094" y="165392"/>
                  </a:lnTo>
                  <a:lnTo>
                    <a:pt x="930071" y="166928"/>
                  </a:lnTo>
                  <a:lnTo>
                    <a:pt x="919403" y="168414"/>
                  </a:lnTo>
                  <a:lnTo>
                    <a:pt x="917917" y="169964"/>
                  </a:lnTo>
                  <a:lnTo>
                    <a:pt x="914844" y="169964"/>
                  </a:lnTo>
                  <a:lnTo>
                    <a:pt x="914844" y="177546"/>
                  </a:lnTo>
                  <a:lnTo>
                    <a:pt x="917917" y="180619"/>
                  </a:lnTo>
                  <a:lnTo>
                    <a:pt x="920940" y="180619"/>
                  </a:lnTo>
                  <a:lnTo>
                    <a:pt x="925309" y="179844"/>
                  </a:lnTo>
                  <a:lnTo>
                    <a:pt x="933107" y="177774"/>
                  </a:lnTo>
                  <a:lnTo>
                    <a:pt x="954430" y="171500"/>
                  </a:lnTo>
                  <a:lnTo>
                    <a:pt x="963561" y="166928"/>
                  </a:lnTo>
                  <a:lnTo>
                    <a:pt x="965098" y="166928"/>
                  </a:lnTo>
                  <a:lnTo>
                    <a:pt x="965098" y="162369"/>
                  </a:lnTo>
                  <a:lnTo>
                    <a:pt x="965098" y="159296"/>
                  </a:lnTo>
                  <a:close/>
                </a:path>
                <a:path w="5393690" h="2768600">
                  <a:moveTo>
                    <a:pt x="995502" y="179082"/>
                  </a:moveTo>
                  <a:lnTo>
                    <a:pt x="992479" y="176060"/>
                  </a:lnTo>
                  <a:lnTo>
                    <a:pt x="987920" y="176060"/>
                  </a:lnTo>
                  <a:lnTo>
                    <a:pt x="986383" y="177546"/>
                  </a:lnTo>
                  <a:lnTo>
                    <a:pt x="980325" y="180619"/>
                  </a:lnTo>
                  <a:lnTo>
                    <a:pt x="975766" y="183654"/>
                  </a:lnTo>
                  <a:lnTo>
                    <a:pt x="966584" y="186728"/>
                  </a:lnTo>
                  <a:lnTo>
                    <a:pt x="955967" y="191287"/>
                  </a:lnTo>
                  <a:lnTo>
                    <a:pt x="955967" y="197345"/>
                  </a:lnTo>
                  <a:lnTo>
                    <a:pt x="957453" y="200418"/>
                  </a:lnTo>
                  <a:lnTo>
                    <a:pt x="962025" y="200418"/>
                  </a:lnTo>
                  <a:lnTo>
                    <a:pt x="964793" y="199796"/>
                  </a:lnTo>
                  <a:lnTo>
                    <a:pt x="970407" y="197751"/>
                  </a:lnTo>
                  <a:lnTo>
                    <a:pt x="978306" y="193979"/>
                  </a:lnTo>
                  <a:lnTo>
                    <a:pt x="987920" y="188214"/>
                  </a:lnTo>
                  <a:lnTo>
                    <a:pt x="994016" y="185191"/>
                  </a:lnTo>
                  <a:lnTo>
                    <a:pt x="995502" y="183654"/>
                  </a:lnTo>
                  <a:lnTo>
                    <a:pt x="995502" y="179082"/>
                  </a:lnTo>
                  <a:close/>
                </a:path>
                <a:path w="5393690" h="2768600">
                  <a:moveTo>
                    <a:pt x="1048791" y="72529"/>
                  </a:moveTo>
                  <a:lnTo>
                    <a:pt x="965098" y="72529"/>
                  </a:lnTo>
                  <a:lnTo>
                    <a:pt x="965098" y="81648"/>
                  </a:lnTo>
                  <a:lnTo>
                    <a:pt x="968121" y="83197"/>
                  </a:lnTo>
                  <a:lnTo>
                    <a:pt x="1000125" y="83197"/>
                  </a:lnTo>
                  <a:lnTo>
                    <a:pt x="998588" y="86220"/>
                  </a:lnTo>
                  <a:lnTo>
                    <a:pt x="998588" y="89293"/>
                  </a:lnTo>
                  <a:lnTo>
                    <a:pt x="995502" y="95351"/>
                  </a:lnTo>
                  <a:lnTo>
                    <a:pt x="974229" y="95351"/>
                  </a:lnTo>
                  <a:lnTo>
                    <a:pt x="971194" y="98425"/>
                  </a:lnTo>
                  <a:lnTo>
                    <a:pt x="971194" y="168414"/>
                  </a:lnTo>
                  <a:lnTo>
                    <a:pt x="974229" y="171500"/>
                  </a:lnTo>
                  <a:lnTo>
                    <a:pt x="1039660" y="171500"/>
                  </a:lnTo>
                  <a:lnTo>
                    <a:pt x="1042733" y="168414"/>
                  </a:lnTo>
                  <a:lnTo>
                    <a:pt x="1042733" y="162369"/>
                  </a:lnTo>
                  <a:lnTo>
                    <a:pt x="1042733" y="147142"/>
                  </a:lnTo>
                  <a:lnTo>
                    <a:pt x="1042733" y="98425"/>
                  </a:lnTo>
                  <a:lnTo>
                    <a:pt x="1039660" y="95351"/>
                  </a:lnTo>
                  <a:lnTo>
                    <a:pt x="1030528" y="95351"/>
                  </a:lnTo>
                  <a:lnTo>
                    <a:pt x="1030528" y="104521"/>
                  </a:lnTo>
                  <a:lnTo>
                    <a:pt x="1030528" y="116674"/>
                  </a:lnTo>
                  <a:lnTo>
                    <a:pt x="1030528" y="125806"/>
                  </a:lnTo>
                  <a:lnTo>
                    <a:pt x="1030528" y="139496"/>
                  </a:lnTo>
                  <a:lnTo>
                    <a:pt x="1030528" y="147142"/>
                  </a:lnTo>
                  <a:lnTo>
                    <a:pt x="1030528" y="160832"/>
                  </a:lnTo>
                  <a:lnTo>
                    <a:pt x="1029042" y="162369"/>
                  </a:lnTo>
                  <a:lnTo>
                    <a:pt x="984885" y="162369"/>
                  </a:lnTo>
                  <a:lnTo>
                    <a:pt x="983348" y="160832"/>
                  </a:lnTo>
                  <a:lnTo>
                    <a:pt x="983348" y="147142"/>
                  </a:lnTo>
                  <a:lnTo>
                    <a:pt x="1030528" y="147142"/>
                  </a:lnTo>
                  <a:lnTo>
                    <a:pt x="1030528" y="139496"/>
                  </a:lnTo>
                  <a:lnTo>
                    <a:pt x="983348" y="139496"/>
                  </a:lnTo>
                  <a:lnTo>
                    <a:pt x="983348" y="125806"/>
                  </a:lnTo>
                  <a:lnTo>
                    <a:pt x="1030528" y="125806"/>
                  </a:lnTo>
                  <a:lnTo>
                    <a:pt x="1030528" y="116674"/>
                  </a:lnTo>
                  <a:lnTo>
                    <a:pt x="983348" y="116674"/>
                  </a:lnTo>
                  <a:lnTo>
                    <a:pt x="983348" y="104521"/>
                  </a:lnTo>
                  <a:lnTo>
                    <a:pt x="1030528" y="104521"/>
                  </a:lnTo>
                  <a:lnTo>
                    <a:pt x="1030528" y="95351"/>
                  </a:lnTo>
                  <a:lnTo>
                    <a:pt x="1007706" y="95351"/>
                  </a:lnTo>
                  <a:lnTo>
                    <a:pt x="1009243" y="90779"/>
                  </a:lnTo>
                  <a:lnTo>
                    <a:pt x="1010742" y="86220"/>
                  </a:lnTo>
                  <a:lnTo>
                    <a:pt x="1012278" y="83197"/>
                  </a:lnTo>
                  <a:lnTo>
                    <a:pt x="1048791" y="83197"/>
                  </a:lnTo>
                  <a:lnTo>
                    <a:pt x="1048791" y="72529"/>
                  </a:lnTo>
                  <a:close/>
                </a:path>
                <a:path w="5393690" h="2768600">
                  <a:moveTo>
                    <a:pt x="1050328" y="191287"/>
                  </a:moveTo>
                  <a:lnTo>
                    <a:pt x="1048791" y="191287"/>
                  </a:lnTo>
                  <a:lnTo>
                    <a:pt x="1045756" y="189750"/>
                  </a:lnTo>
                  <a:lnTo>
                    <a:pt x="1039660" y="186728"/>
                  </a:lnTo>
                  <a:lnTo>
                    <a:pt x="1035100" y="183654"/>
                  </a:lnTo>
                  <a:lnTo>
                    <a:pt x="1029042" y="180619"/>
                  </a:lnTo>
                  <a:lnTo>
                    <a:pt x="1024432" y="176060"/>
                  </a:lnTo>
                  <a:lnTo>
                    <a:pt x="1018374" y="176060"/>
                  </a:lnTo>
                  <a:lnTo>
                    <a:pt x="1015301" y="179082"/>
                  </a:lnTo>
                  <a:lnTo>
                    <a:pt x="1015301" y="183654"/>
                  </a:lnTo>
                  <a:lnTo>
                    <a:pt x="1016838" y="185191"/>
                  </a:lnTo>
                  <a:lnTo>
                    <a:pt x="1022934" y="189750"/>
                  </a:lnTo>
                  <a:lnTo>
                    <a:pt x="1027506" y="192773"/>
                  </a:lnTo>
                  <a:lnTo>
                    <a:pt x="1039660" y="200418"/>
                  </a:lnTo>
                  <a:lnTo>
                    <a:pt x="1047292" y="200418"/>
                  </a:lnTo>
                  <a:lnTo>
                    <a:pt x="1050328" y="197345"/>
                  </a:lnTo>
                  <a:lnTo>
                    <a:pt x="1050328" y="191287"/>
                  </a:lnTo>
                  <a:close/>
                </a:path>
                <a:path w="5393690" h="2768600">
                  <a:moveTo>
                    <a:pt x="1086891" y="75603"/>
                  </a:moveTo>
                  <a:lnTo>
                    <a:pt x="1083805" y="74066"/>
                  </a:lnTo>
                  <a:lnTo>
                    <a:pt x="1080782" y="74066"/>
                  </a:lnTo>
                  <a:lnTo>
                    <a:pt x="1074686" y="72529"/>
                  </a:lnTo>
                  <a:lnTo>
                    <a:pt x="1073150" y="77089"/>
                  </a:lnTo>
                  <a:lnTo>
                    <a:pt x="1073150" y="78625"/>
                  </a:lnTo>
                  <a:lnTo>
                    <a:pt x="1072426" y="83870"/>
                  </a:lnTo>
                  <a:lnTo>
                    <a:pt x="1070851" y="96532"/>
                  </a:lnTo>
                  <a:lnTo>
                    <a:pt x="1069289" y="115455"/>
                  </a:lnTo>
                  <a:lnTo>
                    <a:pt x="1068666" y="136118"/>
                  </a:lnTo>
                  <a:lnTo>
                    <a:pt x="1068616" y="151206"/>
                  </a:lnTo>
                  <a:lnTo>
                    <a:pt x="1068959" y="164452"/>
                  </a:lnTo>
                  <a:lnTo>
                    <a:pt x="1069873" y="177419"/>
                  </a:lnTo>
                  <a:lnTo>
                    <a:pt x="1071651" y="188214"/>
                  </a:lnTo>
                  <a:lnTo>
                    <a:pt x="1071651" y="192773"/>
                  </a:lnTo>
                  <a:lnTo>
                    <a:pt x="1074686" y="194322"/>
                  </a:lnTo>
                  <a:lnTo>
                    <a:pt x="1082319" y="194322"/>
                  </a:lnTo>
                  <a:lnTo>
                    <a:pt x="1085354" y="192773"/>
                  </a:lnTo>
                  <a:lnTo>
                    <a:pt x="1085354" y="188214"/>
                  </a:lnTo>
                  <a:lnTo>
                    <a:pt x="1083805" y="182168"/>
                  </a:lnTo>
                  <a:lnTo>
                    <a:pt x="1083805" y="180619"/>
                  </a:lnTo>
                  <a:lnTo>
                    <a:pt x="1082052" y="170573"/>
                  </a:lnTo>
                  <a:lnTo>
                    <a:pt x="1081151" y="159677"/>
                  </a:lnTo>
                  <a:lnTo>
                    <a:pt x="1080884" y="151206"/>
                  </a:lnTo>
                  <a:lnTo>
                    <a:pt x="1080795" y="136118"/>
                  </a:lnTo>
                  <a:lnTo>
                    <a:pt x="1080973" y="130200"/>
                  </a:lnTo>
                  <a:lnTo>
                    <a:pt x="1081430" y="122859"/>
                  </a:lnTo>
                  <a:lnTo>
                    <a:pt x="1082319" y="113652"/>
                  </a:lnTo>
                  <a:lnTo>
                    <a:pt x="1082598" y="105867"/>
                  </a:lnTo>
                  <a:lnTo>
                    <a:pt x="1083437" y="99364"/>
                  </a:lnTo>
                  <a:lnTo>
                    <a:pt x="1086891" y="81648"/>
                  </a:lnTo>
                  <a:lnTo>
                    <a:pt x="1086891" y="75603"/>
                  </a:lnTo>
                  <a:close/>
                </a:path>
                <a:path w="5393690" h="2768600">
                  <a:moveTo>
                    <a:pt x="1190371" y="172986"/>
                  </a:moveTo>
                  <a:lnTo>
                    <a:pt x="1165885" y="151714"/>
                  </a:lnTo>
                  <a:lnTo>
                    <a:pt x="1150556" y="151714"/>
                  </a:lnTo>
                  <a:lnTo>
                    <a:pt x="1165872" y="151701"/>
                  </a:lnTo>
                  <a:lnTo>
                    <a:pt x="1158417" y="147142"/>
                  </a:lnTo>
                  <a:lnTo>
                    <a:pt x="1158417" y="144068"/>
                  </a:lnTo>
                  <a:lnTo>
                    <a:pt x="1158417" y="110578"/>
                  </a:lnTo>
                  <a:lnTo>
                    <a:pt x="1182776" y="110578"/>
                  </a:lnTo>
                  <a:lnTo>
                    <a:pt x="1185811" y="109093"/>
                  </a:lnTo>
                  <a:lnTo>
                    <a:pt x="1187348" y="107556"/>
                  </a:lnTo>
                  <a:lnTo>
                    <a:pt x="1187348" y="98425"/>
                  </a:lnTo>
                  <a:lnTo>
                    <a:pt x="1158417" y="98425"/>
                  </a:lnTo>
                  <a:lnTo>
                    <a:pt x="1158417" y="75603"/>
                  </a:lnTo>
                  <a:lnTo>
                    <a:pt x="1156881" y="72529"/>
                  </a:lnTo>
                  <a:lnTo>
                    <a:pt x="1144727" y="72529"/>
                  </a:lnTo>
                  <a:lnTo>
                    <a:pt x="1144727" y="99961"/>
                  </a:lnTo>
                  <a:lnTo>
                    <a:pt x="1096010" y="99961"/>
                  </a:lnTo>
                  <a:lnTo>
                    <a:pt x="1096010" y="112115"/>
                  </a:lnTo>
                  <a:lnTo>
                    <a:pt x="1113891" y="112102"/>
                  </a:lnTo>
                  <a:lnTo>
                    <a:pt x="1124331" y="111925"/>
                  </a:lnTo>
                  <a:lnTo>
                    <a:pt x="1135049" y="111467"/>
                  </a:lnTo>
                  <a:lnTo>
                    <a:pt x="1146225" y="110578"/>
                  </a:lnTo>
                  <a:lnTo>
                    <a:pt x="1146225" y="144068"/>
                  </a:lnTo>
                  <a:lnTo>
                    <a:pt x="1146225" y="154724"/>
                  </a:lnTo>
                  <a:lnTo>
                    <a:pt x="1146098" y="166928"/>
                  </a:lnTo>
                  <a:lnTo>
                    <a:pt x="1145959" y="170802"/>
                  </a:lnTo>
                  <a:lnTo>
                    <a:pt x="1144130" y="177190"/>
                  </a:lnTo>
                  <a:lnTo>
                    <a:pt x="1139164" y="181851"/>
                  </a:lnTo>
                  <a:lnTo>
                    <a:pt x="1129499" y="183654"/>
                  </a:lnTo>
                  <a:lnTo>
                    <a:pt x="1123594" y="183426"/>
                  </a:lnTo>
                  <a:lnTo>
                    <a:pt x="1116545" y="181749"/>
                  </a:lnTo>
                  <a:lnTo>
                    <a:pt x="1110640" y="177228"/>
                  </a:lnTo>
                  <a:lnTo>
                    <a:pt x="1108163" y="168414"/>
                  </a:lnTo>
                  <a:lnTo>
                    <a:pt x="1111084" y="159410"/>
                  </a:lnTo>
                  <a:lnTo>
                    <a:pt x="1146225" y="154724"/>
                  </a:lnTo>
                  <a:lnTo>
                    <a:pt x="1146225" y="144068"/>
                  </a:lnTo>
                  <a:lnTo>
                    <a:pt x="1143190" y="142570"/>
                  </a:lnTo>
                  <a:lnTo>
                    <a:pt x="1138631" y="141033"/>
                  </a:lnTo>
                  <a:lnTo>
                    <a:pt x="1130985" y="141033"/>
                  </a:lnTo>
                  <a:lnTo>
                    <a:pt x="1117193" y="142748"/>
                  </a:lnTo>
                  <a:lnTo>
                    <a:pt x="1106093" y="147891"/>
                  </a:lnTo>
                  <a:lnTo>
                    <a:pt x="1098689" y="156438"/>
                  </a:lnTo>
                  <a:lnTo>
                    <a:pt x="1096010" y="168414"/>
                  </a:lnTo>
                  <a:lnTo>
                    <a:pt x="1096010" y="174523"/>
                  </a:lnTo>
                  <a:lnTo>
                    <a:pt x="1097508" y="183654"/>
                  </a:lnTo>
                  <a:lnTo>
                    <a:pt x="1106627" y="189750"/>
                  </a:lnTo>
                  <a:lnTo>
                    <a:pt x="1114272" y="194322"/>
                  </a:lnTo>
                  <a:lnTo>
                    <a:pt x="1123403" y="195859"/>
                  </a:lnTo>
                  <a:lnTo>
                    <a:pt x="1129499" y="195859"/>
                  </a:lnTo>
                  <a:lnTo>
                    <a:pt x="1135468" y="195440"/>
                  </a:lnTo>
                  <a:lnTo>
                    <a:pt x="1143165" y="193573"/>
                  </a:lnTo>
                  <a:lnTo>
                    <a:pt x="1150874" y="189445"/>
                  </a:lnTo>
                  <a:lnTo>
                    <a:pt x="1155649" y="183654"/>
                  </a:lnTo>
                  <a:lnTo>
                    <a:pt x="1156881" y="182168"/>
                  </a:lnTo>
                  <a:lnTo>
                    <a:pt x="1158417" y="176060"/>
                  </a:lnTo>
                  <a:lnTo>
                    <a:pt x="1158417" y="160832"/>
                  </a:lnTo>
                  <a:lnTo>
                    <a:pt x="1161453" y="163855"/>
                  </a:lnTo>
                  <a:lnTo>
                    <a:pt x="1166012" y="166928"/>
                  </a:lnTo>
                  <a:lnTo>
                    <a:pt x="1173657" y="174523"/>
                  </a:lnTo>
                  <a:lnTo>
                    <a:pt x="1181239" y="182168"/>
                  </a:lnTo>
                  <a:lnTo>
                    <a:pt x="1187348" y="182168"/>
                  </a:lnTo>
                  <a:lnTo>
                    <a:pt x="1190371" y="179082"/>
                  </a:lnTo>
                  <a:lnTo>
                    <a:pt x="1190371" y="172986"/>
                  </a:lnTo>
                  <a:close/>
                </a:path>
                <a:path w="5393690" h="2768600">
                  <a:moveTo>
                    <a:pt x="1249756" y="188214"/>
                  </a:moveTo>
                  <a:lnTo>
                    <a:pt x="1220838" y="153238"/>
                  </a:lnTo>
                  <a:lnTo>
                    <a:pt x="1213192" y="153238"/>
                  </a:lnTo>
                  <a:lnTo>
                    <a:pt x="1208633" y="156260"/>
                  </a:lnTo>
                  <a:lnTo>
                    <a:pt x="1208633" y="162369"/>
                  </a:lnTo>
                  <a:lnTo>
                    <a:pt x="1210170" y="163855"/>
                  </a:lnTo>
                  <a:lnTo>
                    <a:pt x="1217371" y="171119"/>
                  </a:lnTo>
                  <a:lnTo>
                    <a:pt x="1222921" y="176999"/>
                  </a:lnTo>
                  <a:lnTo>
                    <a:pt x="1228166" y="183172"/>
                  </a:lnTo>
                  <a:lnTo>
                    <a:pt x="1232992" y="189750"/>
                  </a:lnTo>
                  <a:lnTo>
                    <a:pt x="1236065" y="194322"/>
                  </a:lnTo>
                  <a:lnTo>
                    <a:pt x="1237551" y="195859"/>
                  </a:lnTo>
                  <a:lnTo>
                    <a:pt x="1245184" y="195859"/>
                  </a:lnTo>
                  <a:lnTo>
                    <a:pt x="1249756" y="192773"/>
                  </a:lnTo>
                  <a:lnTo>
                    <a:pt x="1249756" y="188214"/>
                  </a:lnTo>
                  <a:close/>
                </a:path>
                <a:path w="5393690" h="2768600">
                  <a:moveTo>
                    <a:pt x="5393334" y="0"/>
                  </a:moveTo>
                  <a:lnTo>
                    <a:pt x="5384203" y="0"/>
                  </a:lnTo>
                  <a:lnTo>
                    <a:pt x="5384203" y="8877"/>
                  </a:lnTo>
                  <a:lnTo>
                    <a:pt x="5384203" y="2759697"/>
                  </a:lnTo>
                  <a:lnTo>
                    <a:pt x="9118" y="2759697"/>
                  </a:lnTo>
                  <a:lnTo>
                    <a:pt x="9118" y="2759316"/>
                  </a:lnTo>
                  <a:lnTo>
                    <a:pt x="9118" y="8877"/>
                  </a:lnTo>
                  <a:lnTo>
                    <a:pt x="5384203" y="8877"/>
                  </a:lnTo>
                  <a:lnTo>
                    <a:pt x="5384203" y="0"/>
                  </a:lnTo>
                  <a:lnTo>
                    <a:pt x="0" y="0"/>
                  </a:lnTo>
                  <a:lnTo>
                    <a:pt x="0" y="8877"/>
                  </a:lnTo>
                  <a:lnTo>
                    <a:pt x="0" y="2759697"/>
                  </a:lnTo>
                  <a:lnTo>
                    <a:pt x="0" y="2763520"/>
                  </a:lnTo>
                  <a:lnTo>
                    <a:pt x="0" y="2768600"/>
                  </a:lnTo>
                  <a:lnTo>
                    <a:pt x="5393334" y="2768600"/>
                  </a:lnTo>
                  <a:lnTo>
                    <a:pt x="5393334" y="2763520"/>
                  </a:lnTo>
                  <a:lnTo>
                    <a:pt x="5393334" y="2759697"/>
                  </a:lnTo>
                  <a:lnTo>
                    <a:pt x="5393334" y="8877"/>
                  </a:lnTo>
                  <a:lnTo>
                    <a:pt x="5393334" y="0"/>
                  </a:lnTo>
                  <a:close/>
                </a:path>
              </a:pathLst>
            </a:custGeom>
            <a:solidFill>
              <a:srgbClr val="4A4B4D"/>
            </a:solidFill>
          </p:spPr>
          <p:txBody>
            <a:bodyPr wrap="square" lIns="0" tIns="0" rIns="0" bIns="0" rtlCol="0"/>
            <a:lstStyle/>
            <a:p>
              <a:endParaRPr/>
            </a:p>
          </p:txBody>
        </p:sp>
        <p:pic>
          <p:nvPicPr>
            <p:cNvPr id="20" name="object 20"/>
            <p:cNvPicPr/>
            <p:nvPr/>
          </p:nvPicPr>
          <p:blipFill>
            <a:blip r:embed="rId7" cstate="print"/>
            <a:stretch>
              <a:fillRect/>
            </a:stretch>
          </p:blipFill>
          <p:spPr>
            <a:xfrm>
              <a:off x="2418854" y="6755307"/>
              <a:ext cx="2717253" cy="136969"/>
            </a:xfrm>
            <a:prstGeom prst="rect">
              <a:avLst/>
            </a:prstGeom>
          </p:spPr>
        </p:pic>
        <p:pic>
          <p:nvPicPr>
            <p:cNvPr id="21" name="object 21"/>
            <p:cNvPicPr/>
            <p:nvPr/>
          </p:nvPicPr>
          <p:blipFill>
            <a:blip r:embed="rId8" cstate="print"/>
            <a:stretch>
              <a:fillRect/>
            </a:stretch>
          </p:blipFill>
          <p:spPr>
            <a:xfrm>
              <a:off x="1217815" y="7007974"/>
              <a:ext cx="118706" cy="118757"/>
            </a:xfrm>
            <a:prstGeom prst="rect">
              <a:avLst/>
            </a:prstGeom>
          </p:spPr>
        </p:pic>
        <p:pic>
          <p:nvPicPr>
            <p:cNvPr id="22" name="object 22"/>
            <p:cNvPicPr/>
            <p:nvPr/>
          </p:nvPicPr>
          <p:blipFill>
            <a:blip r:embed="rId9" cstate="print"/>
            <a:stretch>
              <a:fillRect/>
            </a:stretch>
          </p:blipFill>
          <p:spPr>
            <a:xfrm>
              <a:off x="1470520" y="7006475"/>
              <a:ext cx="2630436" cy="120256"/>
            </a:xfrm>
            <a:prstGeom prst="rect">
              <a:avLst/>
            </a:prstGeom>
          </p:spPr>
        </p:pic>
        <p:sp>
          <p:nvSpPr>
            <p:cNvPr id="23" name="object 23"/>
            <p:cNvSpPr/>
            <p:nvPr/>
          </p:nvSpPr>
          <p:spPr>
            <a:xfrm>
              <a:off x="5799836" y="7012584"/>
              <a:ext cx="36830" cy="105410"/>
            </a:xfrm>
            <a:custGeom>
              <a:avLst/>
              <a:gdLst/>
              <a:ahLst/>
              <a:cxnLst/>
              <a:rect l="l" t="t" r="r" b="b"/>
              <a:pathLst>
                <a:path w="36829" h="105409">
                  <a:moveTo>
                    <a:pt x="36512" y="105016"/>
                  </a:moveTo>
                  <a:lnTo>
                    <a:pt x="25844" y="105016"/>
                  </a:lnTo>
                  <a:lnTo>
                    <a:pt x="24358" y="103479"/>
                  </a:lnTo>
                  <a:lnTo>
                    <a:pt x="24358" y="30403"/>
                  </a:lnTo>
                  <a:lnTo>
                    <a:pt x="1485" y="30403"/>
                  </a:lnTo>
                  <a:lnTo>
                    <a:pt x="0" y="28917"/>
                  </a:lnTo>
                  <a:lnTo>
                    <a:pt x="0" y="22821"/>
                  </a:lnTo>
                  <a:lnTo>
                    <a:pt x="1485" y="21285"/>
                  </a:lnTo>
                  <a:lnTo>
                    <a:pt x="9118" y="19748"/>
                  </a:lnTo>
                  <a:lnTo>
                    <a:pt x="19786" y="18249"/>
                  </a:lnTo>
                  <a:lnTo>
                    <a:pt x="22821" y="12153"/>
                  </a:lnTo>
                  <a:lnTo>
                    <a:pt x="25844" y="4559"/>
                  </a:lnTo>
                  <a:lnTo>
                    <a:pt x="25844" y="3022"/>
                  </a:lnTo>
                  <a:lnTo>
                    <a:pt x="27381" y="0"/>
                  </a:lnTo>
                  <a:lnTo>
                    <a:pt x="33477" y="0"/>
                  </a:lnTo>
                  <a:lnTo>
                    <a:pt x="36512" y="1485"/>
                  </a:lnTo>
                  <a:lnTo>
                    <a:pt x="36512" y="105016"/>
                  </a:lnTo>
                  <a:close/>
                </a:path>
              </a:pathLst>
            </a:custGeom>
            <a:solidFill>
              <a:srgbClr val="4A4B4D"/>
            </a:solidFill>
          </p:spPr>
          <p:txBody>
            <a:bodyPr wrap="square" lIns="0" tIns="0" rIns="0" bIns="0" rtlCol="0"/>
            <a:lstStyle/>
            <a:p>
              <a:endParaRPr/>
            </a:p>
          </p:txBody>
        </p:sp>
        <p:pic>
          <p:nvPicPr>
            <p:cNvPr id="24" name="object 24"/>
            <p:cNvPicPr/>
            <p:nvPr/>
          </p:nvPicPr>
          <p:blipFill>
            <a:blip r:embed="rId10" cstate="print"/>
            <a:stretch>
              <a:fillRect/>
            </a:stretch>
          </p:blipFill>
          <p:spPr>
            <a:xfrm>
              <a:off x="5871362" y="7012584"/>
              <a:ext cx="301383" cy="105016"/>
            </a:xfrm>
            <a:prstGeom prst="rect">
              <a:avLst/>
            </a:prstGeom>
          </p:spPr>
        </p:pic>
        <p:pic>
          <p:nvPicPr>
            <p:cNvPr id="25" name="object 25"/>
            <p:cNvPicPr/>
            <p:nvPr/>
          </p:nvPicPr>
          <p:blipFill>
            <a:blip r:embed="rId11" cstate="print"/>
            <a:stretch>
              <a:fillRect/>
            </a:stretch>
          </p:blipFill>
          <p:spPr>
            <a:xfrm>
              <a:off x="1217815" y="7259192"/>
              <a:ext cx="118706" cy="120256"/>
            </a:xfrm>
            <a:prstGeom prst="rect">
              <a:avLst/>
            </a:prstGeom>
          </p:spPr>
        </p:pic>
        <p:pic>
          <p:nvPicPr>
            <p:cNvPr id="26" name="object 26"/>
            <p:cNvPicPr/>
            <p:nvPr/>
          </p:nvPicPr>
          <p:blipFill>
            <a:blip r:embed="rId12" cstate="print"/>
            <a:stretch>
              <a:fillRect/>
            </a:stretch>
          </p:blipFill>
          <p:spPr>
            <a:xfrm>
              <a:off x="1476578" y="7257656"/>
              <a:ext cx="3078010" cy="120256"/>
            </a:xfrm>
            <a:prstGeom prst="rect">
              <a:avLst/>
            </a:prstGeom>
          </p:spPr>
        </p:pic>
        <p:pic>
          <p:nvPicPr>
            <p:cNvPr id="27" name="object 27"/>
            <p:cNvPicPr/>
            <p:nvPr/>
          </p:nvPicPr>
          <p:blipFill>
            <a:blip r:embed="rId13" cstate="print"/>
            <a:stretch>
              <a:fillRect/>
            </a:stretch>
          </p:blipFill>
          <p:spPr>
            <a:xfrm>
              <a:off x="5833313" y="7265237"/>
              <a:ext cx="301383" cy="105079"/>
            </a:xfrm>
            <a:prstGeom prst="rect">
              <a:avLst/>
            </a:prstGeom>
          </p:spPr>
        </p:pic>
        <p:pic>
          <p:nvPicPr>
            <p:cNvPr id="28" name="object 28"/>
            <p:cNvPicPr/>
            <p:nvPr/>
          </p:nvPicPr>
          <p:blipFill>
            <a:blip r:embed="rId14" cstate="print"/>
            <a:stretch>
              <a:fillRect/>
            </a:stretch>
          </p:blipFill>
          <p:spPr>
            <a:xfrm>
              <a:off x="1217815" y="7511846"/>
              <a:ext cx="118706" cy="118770"/>
            </a:xfrm>
            <a:prstGeom prst="rect">
              <a:avLst/>
            </a:prstGeom>
          </p:spPr>
        </p:pic>
        <p:pic>
          <p:nvPicPr>
            <p:cNvPr id="29" name="object 29"/>
            <p:cNvPicPr/>
            <p:nvPr/>
          </p:nvPicPr>
          <p:blipFill>
            <a:blip r:embed="rId15" cstate="print"/>
            <a:stretch>
              <a:fillRect/>
            </a:stretch>
          </p:blipFill>
          <p:spPr>
            <a:xfrm>
              <a:off x="1470520" y="7510360"/>
              <a:ext cx="2504084" cy="120256"/>
            </a:xfrm>
            <a:prstGeom prst="rect">
              <a:avLst/>
            </a:prstGeom>
          </p:spPr>
        </p:pic>
        <p:pic>
          <p:nvPicPr>
            <p:cNvPr id="30" name="object 30"/>
            <p:cNvPicPr/>
            <p:nvPr/>
          </p:nvPicPr>
          <p:blipFill>
            <a:blip r:embed="rId16" cstate="print"/>
            <a:stretch>
              <a:fillRect/>
            </a:stretch>
          </p:blipFill>
          <p:spPr>
            <a:xfrm>
              <a:off x="5833313" y="7516418"/>
              <a:ext cx="301383" cy="105067"/>
            </a:xfrm>
            <a:prstGeom prst="rect">
              <a:avLst/>
            </a:prstGeom>
          </p:spPr>
        </p:pic>
        <p:pic>
          <p:nvPicPr>
            <p:cNvPr id="31" name="object 31"/>
            <p:cNvPicPr/>
            <p:nvPr/>
          </p:nvPicPr>
          <p:blipFill>
            <a:blip r:embed="rId17" cstate="print"/>
            <a:stretch>
              <a:fillRect/>
            </a:stretch>
          </p:blipFill>
          <p:spPr>
            <a:xfrm>
              <a:off x="1217815" y="7763027"/>
              <a:ext cx="118706" cy="120243"/>
            </a:xfrm>
            <a:prstGeom prst="rect">
              <a:avLst/>
            </a:prstGeom>
          </p:spPr>
        </p:pic>
        <p:pic>
          <p:nvPicPr>
            <p:cNvPr id="32" name="object 32"/>
            <p:cNvPicPr/>
            <p:nvPr/>
          </p:nvPicPr>
          <p:blipFill>
            <a:blip r:embed="rId18" cstate="print"/>
            <a:stretch>
              <a:fillRect/>
            </a:stretch>
          </p:blipFill>
          <p:spPr>
            <a:xfrm>
              <a:off x="1475079" y="7761541"/>
              <a:ext cx="3632111" cy="120243"/>
            </a:xfrm>
            <a:prstGeom prst="rect">
              <a:avLst/>
            </a:prstGeom>
          </p:spPr>
        </p:pic>
        <p:pic>
          <p:nvPicPr>
            <p:cNvPr id="33" name="object 33"/>
            <p:cNvPicPr/>
            <p:nvPr/>
          </p:nvPicPr>
          <p:blipFill>
            <a:blip r:embed="rId19" cstate="print"/>
            <a:stretch>
              <a:fillRect/>
            </a:stretch>
          </p:blipFill>
          <p:spPr>
            <a:xfrm>
              <a:off x="5833313" y="7767586"/>
              <a:ext cx="301383" cy="106565"/>
            </a:xfrm>
            <a:prstGeom prst="rect">
              <a:avLst/>
            </a:prstGeom>
          </p:spPr>
        </p:pic>
        <p:pic>
          <p:nvPicPr>
            <p:cNvPr id="34" name="object 34"/>
            <p:cNvPicPr/>
            <p:nvPr/>
          </p:nvPicPr>
          <p:blipFill>
            <a:blip r:embed="rId20" cstate="print"/>
            <a:stretch>
              <a:fillRect/>
            </a:stretch>
          </p:blipFill>
          <p:spPr>
            <a:xfrm>
              <a:off x="1217815" y="8015731"/>
              <a:ext cx="118706" cy="118719"/>
            </a:xfrm>
            <a:prstGeom prst="rect">
              <a:avLst/>
            </a:prstGeom>
          </p:spPr>
        </p:pic>
        <p:pic>
          <p:nvPicPr>
            <p:cNvPr id="35" name="object 35"/>
            <p:cNvPicPr/>
            <p:nvPr/>
          </p:nvPicPr>
          <p:blipFill>
            <a:blip r:embed="rId21" cstate="print"/>
            <a:stretch>
              <a:fillRect/>
            </a:stretch>
          </p:blipFill>
          <p:spPr>
            <a:xfrm>
              <a:off x="1468983" y="8014195"/>
              <a:ext cx="1876971" cy="120256"/>
            </a:xfrm>
            <a:prstGeom prst="rect">
              <a:avLst/>
            </a:prstGeom>
          </p:spPr>
        </p:pic>
        <p:pic>
          <p:nvPicPr>
            <p:cNvPr id="36" name="object 36"/>
            <p:cNvPicPr/>
            <p:nvPr/>
          </p:nvPicPr>
          <p:blipFill>
            <a:blip r:embed="rId22" cstate="print"/>
            <a:stretch>
              <a:fillRect/>
            </a:stretch>
          </p:blipFill>
          <p:spPr>
            <a:xfrm>
              <a:off x="5833313" y="8020303"/>
              <a:ext cx="301383" cy="105016"/>
            </a:xfrm>
            <a:prstGeom prst="rect">
              <a:avLst/>
            </a:prstGeom>
          </p:spPr>
        </p:pic>
        <p:pic>
          <p:nvPicPr>
            <p:cNvPr id="37" name="object 37"/>
            <p:cNvPicPr/>
            <p:nvPr/>
          </p:nvPicPr>
          <p:blipFill>
            <a:blip r:embed="rId23" cstate="print"/>
            <a:stretch>
              <a:fillRect/>
            </a:stretch>
          </p:blipFill>
          <p:spPr>
            <a:xfrm>
              <a:off x="1217815" y="8266912"/>
              <a:ext cx="118702" cy="118706"/>
            </a:xfrm>
            <a:prstGeom prst="rect">
              <a:avLst/>
            </a:prstGeom>
          </p:spPr>
        </p:pic>
        <p:pic>
          <p:nvPicPr>
            <p:cNvPr id="38" name="object 38"/>
            <p:cNvPicPr/>
            <p:nvPr/>
          </p:nvPicPr>
          <p:blipFill>
            <a:blip r:embed="rId24" cstate="print"/>
            <a:stretch>
              <a:fillRect/>
            </a:stretch>
          </p:blipFill>
          <p:spPr>
            <a:xfrm>
              <a:off x="1468983" y="8266912"/>
              <a:ext cx="2505621" cy="118706"/>
            </a:xfrm>
            <a:prstGeom prst="rect">
              <a:avLst/>
            </a:prstGeom>
          </p:spPr>
        </p:pic>
        <p:sp>
          <p:nvSpPr>
            <p:cNvPr id="39" name="object 39"/>
            <p:cNvSpPr/>
            <p:nvPr/>
          </p:nvSpPr>
          <p:spPr>
            <a:xfrm>
              <a:off x="5799836" y="8271471"/>
              <a:ext cx="36830" cy="105410"/>
            </a:xfrm>
            <a:custGeom>
              <a:avLst/>
              <a:gdLst/>
              <a:ahLst/>
              <a:cxnLst/>
              <a:rect l="l" t="t" r="r" b="b"/>
              <a:pathLst>
                <a:path w="36829" h="105409">
                  <a:moveTo>
                    <a:pt x="31940" y="105016"/>
                  </a:moveTo>
                  <a:lnTo>
                    <a:pt x="25844" y="105016"/>
                  </a:lnTo>
                  <a:lnTo>
                    <a:pt x="24358" y="103530"/>
                  </a:lnTo>
                  <a:lnTo>
                    <a:pt x="24358" y="30454"/>
                  </a:lnTo>
                  <a:lnTo>
                    <a:pt x="1485" y="30454"/>
                  </a:lnTo>
                  <a:lnTo>
                    <a:pt x="0" y="28917"/>
                  </a:lnTo>
                  <a:lnTo>
                    <a:pt x="0" y="21335"/>
                  </a:lnTo>
                  <a:lnTo>
                    <a:pt x="1485" y="21335"/>
                  </a:lnTo>
                  <a:lnTo>
                    <a:pt x="9118" y="19786"/>
                  </a:lnTo>
                  <a:lnTo>
                    <a:pt x="19786" y="18249"/>
                  </a:lnTo>
                  <a:lnTo>
                    <a:pt x="22821" y="12153"/>
                  </a:lnTo>
                  <a:lnTo>
                    <a:pt x="25844" y="4559"/>
                  </a:lnTo>
                  <a:lnTo>
                    <a:pt x="25844" y="3022"/>
                  </a:lnTo>
                  <a:lnTo>
                    <a:pt x="27381" y="0"/>
                  </a:lnTo>
                  <a:lnTo>
                    <a:pt x="33477" y="0"/>
                  </a:lnTo>
                  <a:lnTo>
                    <a:pt x="36512" y="1536"/>
                  </a:lnTo>
                  <a:lnTo>
                    <a:pt x="36512" y="103530"/>
                  </a:lnTo>
                  <a:lnTo>
                    <a:pt x="31940" y="105016"/>
                  </a:lnTo>
                  <a:close/>
                </a:path>
              </a:pathLst>
            </a:custGeom>
            <a:solidFill>
              <a:srgbClr val="4A4B4D"/>
            </a:solidFill>
          </p:spPr>
          <p:txBody>
            <a:bodyPr wrap="square" lIns="0" tIns="0" rIns="0" bIns="0" rtlCol="0"/>
            <a:lstStyle/>
            <a:p>
              <a:endParaRPr/>
            </a:p>
          </p:txBody>
        </p:sp>
        <p:pic>
          <p:nvPicPr>
            <p:cNvPr id="40" name="object 40"/>
            <p:cNvPicPr/>
            <p:nvPr/>
          </p:nvPicPr>
          <p:blipFill>
            <a:blip r:embed="rId25" cstate="print"/>
            <a:stretch>
              <a:fillRect/>
            </a:stretch>
          </p:blipFill>
          <p:spPr>
            <a:xfrm>
              <a:off x="5871362" y="8271471"/>
              <a:ext cx="301383" cy="105016"/>
            </a:xfrm>
            <a:prstGeom prst="rect">
              <a:avLst/>
            </a:prstGeom>
          </p:spPr>
        </p:pic>
        <p:pic>
          <p:nvPicPr>
            <p:cNvPr id="41" name="object 41"/>
            <p:cNvPicPr/>
            <p:nvPr/>
          </p:nvPicPr>
          <p:blipFill>
            <a:blip r:embed="rId26" cstate="print"/>
            <a:stretch>
              <a:fillRect/>
            </a:stretch>
          </p:blipFill>
          <p:spPr>
            <a:xfrm>
              <a:off x="1217815" y="8518080"/>
              <a:ext cx="118706" cy="120256"/>
            </a:xfrm>
            <a:prstGeom prst="rect">
              <a:avLst/>
            </a:prstGeom>
          </p:spPr>
        </p:pic>
        <p:pic>
          <p:nvPicPr>
            <p:cNvPr id="42" name="object 42"/>
            <p:cNvPicPr/>
            <p:nvPr/>
          </p:nvPicPr>
          <p:blipFill>
            <a:blip r:embed="rId27" cstate="print"/>
            <a:stretch>
              <a:fillRect/>
            </a:stretch>
          </p:blipFill>
          <p:spPr>
            <a:xfrm>
              <a:off x="1470520" y="8518080"/>
              <a:ext cx="1875434" cy="118706"/>
            </a:xfrm>
            <a:prstGeom prst="rect">
              <a:avLst/>
            </a:prstGeom>
          </p:spPr>
        </p:pic>
        <p:sp>
          <p:nvSpPr>
            <p:cNvPr id="43" name="object 43"/>
            <p:cNvSpPr/>
            <p:nvPr/>
          </p:nvSpPr>
          <p:spPr>
            <a:xfrm>
              <a:off x="5799836" y="8522639"/>
              <a:ext cx="36830" cy="106680"/>
            </a:xfrm>
            <a:custGeom>
              <a:avLst/>
              <a:gdLst/>
              <a:ahLst/>
              <a:cxnLst/>
              <a:rect l="l" t="t" r="r" b="b"/>
              <a:pathLst>
                <a:path w="36829" h="106679">
                  <a:moveTo>
                    <a:pt x="31940" y="106565"/>
                  </a:moveTo>
                  <a:lnTo>
                    <a:pt x="25844" y="106565"/>
                  </a:lnTo>
                  <a:lnTo>
                    <a:pt x="24358" y="103543"/>
                  </a:lnTo>
                  <a:lnTo>
                    <a:pt x="24358" y="30467"/>
                  </a:lnTo>
                  <a:lnTo>
                    <a:pt x="1485" y="30467"/>
                  </a:lnTo>
                  <a:lnTo>
                    <a:pt x="0" y="28930"/>
                  </a:lnTo>
                  <a:lnTo>
                    <a:pt x="0" y="22821"/>
                  </a:lnTo>
                  <a:lnTo>
                    <a:pt x="1485" y="22821"/>
                  </a:lnTo>
                  <a:lnTo>
                    <a:pt x="9118" y="21336"/>
                  </a:lnTo>
                  <a:lnTo>
                    <a:pt x="19786" y="18262"/>
                  </a:lnTo>
                  <a:lnTo>
                    <a:pt x="22821" y="12204"/>
                  </a:lnTo>
                  <a:lnTo>
                    <a:pt x="25844" y="6108"/>
                  </a:lnTo>
                  <a:lnTo>
                    <a:pt x="25844" y="3022"/>
                  </a:lnTo>
                  <a:lnTo>
                    <a:pt x="27381" y="0"/>
                  </a:lnTo>
                  <a:lnTo>
                    <a:pt x="33477" y="0"/>
                  </a:lnTo>
                  <a:lnTo>
                    <a:pt x="36512" y="3022"/>
                  </a:lnTo>
                  <a:lnTo>
                    <a:pt x="36512" y="105029"/>
                  </a:lnTo>
                  <a:lnTo>
                    <a:pt x="31940" y="106565"/>
                  </a:lnTo>
                  <a:close/>
                </a:path>
              </a:pathLst>
            </a:custGeom>
            <a:solidFill>
              <a:srgbClr val="4A4B4D"/>
            </a:solidFill>
          </p:spPr>
          <p:txBody>
            <a:bodyPr wrap="square" lIns="0" tIns="0" rIns="0" bIns="0" rtlCol="0"/>
            <a:lstStyle/>
            <a:p>
              <a:endParaRPr/>
            </a:p>
          </p:txBody>
        </p:sp>
        <p:pic>
          <p:nvPicPr>
            <p:cNvPr id="44" name="object 44"/>
            <p:cNvPicPr/>
            <p:nvPr/>
          </p:nvPicPr>
          <p:blipFill>
            <a:blip r:embed="rId28" cstate="print"/>
            <a:stretch>
              <a:fillRect/>
            </a:stretch>
          </p:blipFill>
          <p:spPr>
            <a:xfrm>
              <a:off x="5871362" y="8522639"/>
              <a:ext cx="301383" cy="106565"/>
            </a:xfrm>
            <a:prstGeom prst="rect">
              <a:avLst/>
            </a:prstGeom>
          </p:spPr>
        </p:pic>
        <p:pic>
          <p:nvPicPr>
            <p:cNvPr id="45" name="object 45"/>
            <p:cNvPicPr/>
            <p:nvPr/>
          </p:nvPicPr>
          <p:blipFill>
            <a:blip r:embed="rId29" cstate="print"/>
            <a:stretch>
              <a:fillRect/>
            </a:stretch>
          </p:blipFill>
          <p:spPr>
            <a:xfrm>
              <a:off x="1217815" y="8770784"/>
              <a:ext cx="118706" cy="118719"/>
            </a:xfrm>
            <a:prstGeom prst="rect">
              <a:avLst/>
            </a:prstGeom>
          </p:spPr>
        </p:pic>
        <p:pic>
          <p:nvPicPr>
            <p:cNvPr id="46" name="object 46"/>
            <p:cNvPicPr/>
            <p:nvPr/>
          </p:nvPicPr>
          <p:blipFill>
            <a:blip r:embed="rId30" cstate="print"/>
            <a:stretch>
              <a:fillRect/>
            </a:stretch>
          </p:blipFill>
          <p:spPr>
            <a:xfrm>
              <a:off x="1468983" y="8769248"/>
              <a:ext cx="2380805" cy="120256"/>
            </a:xfrm>
            <a:prstGeom prst="rect">
              <a:avLst/>
            </a:prstGeom>
          </p:spPr>
        </p:pic>
        <p:sp>
          <p:nvSpPr>
            <p:cNvPr id="47" name="object 47"/>
            <p:cNvSpPr/>
            <p:nvPr/>
          </p:nvSpPr>
          <p:spPr>
            <a:xfrm>
              <a:off x="5799836" y="8775356"/>
              <a:ext cx="36830" cy="105410"/>
            </a:xfrm>
            <a:custGeom>
              <a:avLst/>
              <a:gdLst/>
              <a:ahLst/>
              <a:cxnLst/>
              <a:rect l="l" t="t" r="r" b="b"/>
              <a:pathLst>
                <a:path w="36829" h="105409">
                  <a:moveTo>
                    <a:pt x="31940" y="105016"/>
                  </a:moveTo>
                  <a:lnTo>
                    <a:pt x="25844" y="105016"/>
                  </a:lnTo>
                  <a:lnTo>
                    <a:pt x="24358" y="101993"/>
                  </a:lnTo>
                  <a:lnTo>
                    <a:pt x="24358" y="30403"/>
                  </a:lnTo>
                  <a:lnTo>
                    <a:pt x="1485" y="30403"/>
                  </a:lnTo>
                  <a:lnTo>
                    <a:pt x="0" y="28917"/>
                  </a:lnTo>
                  <a:lnTo>
                    <a:pt x="0" y="21272"/>
                  </a:lnTo>
                  <a:lnTo>
                    <a:pt x="1485" y="21272"/>
                  </a:lnTo>
                  <a:lnTo>
                    <a:pt x="9118" y="19786"/>
                  </a:lnTo>
                  <a:lnTo>
                    <a:pt x="19786" y="18249"/>
                  </a:lnTo>
                  <a:lnTo>
                    <a:pt x="22821" y="12153"/>
                  </a:lnTo>
                  <a:lnTo>
                    <a:pt x="25844" y="4559"/>
                  </a:lnTo>
                  <a:lnTo>
                    <a:pt x="25844" y="3022"/>
                  </a:lnTo>
                  <a:lnTo>
                    <a:pt x="27381" y="0"/>
                  </a:lnTo>
                  <a:lnTo>
                    <a:pt x="33477" y="0"/>
                  </a:lnTo>
                  <a:lnTo>
                    <a:pt x="36512" y="1485"/>
                  </a:lnTo>
                  <a:lnTo>
                    <a:pt x="36512" y="103479"/>
                  </a:lnTo>
                  <a:lnTo>
                    <a:pt x="31940" y="105016"/>
                  </a:lnTo>
                  <a:close/>
                </a:path>
              </a:pathLst>
            </a:custGeom>
            <a:solidFill>
              <a:srgbClr val="4A4B4D"/>
            </a:solidFill>
          </p:spPr>
          <p:txBody>
            <a:bodyPr wrap="square" lIns="0" tIns="0" rIns="0" bIns="0" rtlCol="0"/>
            <a:lstStyle/>
            <a:p>
              <a:endParaRPr/>
            </a:p>
          </p:txBody>
        </p:sp>
        <p:pic>
          <p:nvPicPr>
            <p:cNvPr id="48" name="object 48"/>
            <p:cNvPicPr/>
            <p:nvPr/>
          </p:nvPicPr>
          <p:blipFill>
            <a:blip r:embed="rId31" cstate="print"/>
            <a:stretch>
              <a:fillRect/>
            </a:stretch>
          </p:blipFill>
          <p:spPr>
            <a:xfrm>
              <a:off x="5871362" y="8775356"/>
              <a:ext cx="301383" cy="105016"/>
            </a:xfrm>
            <a:prstGeom prst="rect">
              <a:avLst/>
            </a:prstGeom>
          </p:spPr>
        </p:pic>
        <p:pic>
          <p:nvPicPr>
            <p:cNvPr id="49" name="object 49"/>
            <p:cNvPicPr/>
            <p:nvPr/>
          </p:nvPicPr>
          <p:blipFill>
            <a:blip r:embed="rId32" cstate="print"/>
            <a:stretch>
              <a:fillRect/>
            </a:stretch>
          </p:blipFill>
          <p:spPr>
            <a:xfrm>
              <a:off x="1217815" y="9021965"/>
              <a:ext cx="118705" cy="118706"/>
            </a:xfrm>
            <a:prstGeom prst="rect">
              <a:avLst/>
            </a:prstGeom>
          </p:spPr>
        </p:pic>
        <p:pic>
          <p:nvPicPr>
            <p:cNvPr id="50" name="object 50"/>
            <p:cNvPicPr/>
            <p:nvPr/>
          </p:nvPicPr>
          <p:blipFill>
            <a:blip r:embed="rId33" cstate="print"/>
            <a:stretch>
              <a:fillRect/>
            </a:stretch>
          </p:blipFill>
          <p:spPr>
            <a:xfrm>
              <a:off x="1470520" y="9021965"/>
              <a:ext cx="1497901" cy="118706"/>
            </a:xfrm>
            <a:prstGeom prst="rect">
              <a:avLst/>
            </a:prstGeom>
          </p:spPr>
        </p:pic>
        <p:sp>
          <p:nvSpPr>
            <p:cNvPr id="51" name="object 51"/>
            <p:cNvSpPr/>
            <p:nvPr/>
          </p:nvSpPr>
          <p:spPr>
            <a:xfrm>
              <a:off x="5799836" y="9026524"/>
              <a:ext cx="113030" cy="105410"/>
            </a:xfrm>
            <a:custGeom>
              <a:avLst/>
              <a:gdLst/>
              <a:ahLst/>
              <a:cxnLst/>
              <a:rect l="l" t="t" r="r" b="b"/>
              <a:pathLst>
                <a:path w="113029" h="105409">
                  <a:moveTo>
                    <a:pt x="36512" y="1485"/>
                  </a:moveTo>
                  <a:lnTo>
                    <a:pt x="33477" y="0"/>
                  </a:lnTo>
                  <a:lnTo>
                    <a:pt x="27381" y="0"/>
                  </a:lnTo>
                  <a:lnTo>
                    <a:pt x="25844" y="3022"/>
                  </a:lnTo>
                  <a:lnTo>
                    <a:pt x="25844" y="4559"/>
                  </a:lnTo>
                  <a:lnTo>
                    <a:pt x="22821" y="12153"/>
                  </a:lnTo>
                  <a:lnTo>
                    <a:pt x="19786" y="18262"/>
                  </a:lnTo>
                  <a:lnTo>
                    <a:pt x="9118" y="19799"/>
                  </a:lnTo>
                  <a:lnTo>
                    <a:pt x="1485" y="21285"/>
                  </a:lnTo>
                  <a:lnTo>
                    <a:pt x="0" y="21285"/>
                  </a:lnTo>
                  <a:lnTo>
                    <a:pt x="0" y="28917"/>
                  </a:lnTo>
                  <a:lnTo>
                    <a:pt x="1485" y="30416"/>
                  </a:lnTo>
                  <a:lnTo>
                    <a:pt x="24358" y="30416"/>
                  </a:lnTo>
                  <a:lnTo>
                    <a:pt x="24358" y="103479"/>
                  </a:lnTo>
                  <a:lnTo>
                    <a:pt x="25844" y="105029"/>
                  </a:lnTo>
                  <a:lnTo>
                    <a:pt x="36512" y="105029"/>
                  </a:lnTo>
                  <a:lnTo>
                    <a:pt x="36512" y="1485"/>
                  </a:lnTo>
                  <a:close/>
                </a:path>
                <a:path w="113029" h="105409">
                  <a:moveTo>
                    <a:pt x="112610" y="1485"/>
                  </a:moveTo>
                  <a:lnTo>
                    <a:pt x="111125" y="0"/>
                  </a:lnTo>
                  <a:lnTo>
                    <a:pt x="103479" y="0"/>
                  </a:lnTo>
                  <a:lnTo>
                    <a:pt x="103479" y="3022"/>
                  </a:lnTo>
                  <a:lnTo>
                    <a:pt x="101993" y="4559"/>
                  </a:lnTo>
                  <a:lnTo>
                    <a:pt x="100457" y="12153"/>
                  </a:lnTo>
                  <a:lnTo>
                    <a:pt x="95885" y="18262"/>
                  </a:lnTo>
                  <a:lnTo>
                    <a:pt x="85229" y="19799"/>
                  </a:lnTo>
                  <a:lnTo>
                    <a:pt x="77635" y="21285"/>
                  </a:lnTo>
                  <a:lnTo>
                    <a:pt x="76098" y="21285"/>
                  </a:lnTo>
                  <a:lnTo>
                    <a:pt x="76098" y="28917"/>
                  </a:lnTo>
                  <a:lnTo>
                    <a:pt x="79121" y="30416"/>
                  </a:lnTo>
                  <a:lnTo>
                    <a:pt x="100457" y="30416"/>
                  </a:lnTo>
                  <a:lnTo>
                    <a:pt x="100457" y="103479"/>
                  </a:lnTo>
                  <a:lnTo>
                    <a:pt x="103479" y="105029"/>
                  </a:lnTo>
                  <a:lnTo>
                    <a:pt x="112610" y="105029"/>
                  </a:lnTo>
                  <a:lnTo>
                    <a:pt x="112610" y="1485"/>
                  </a:lnTo>
                  <a:close/>
                </a:path>
              </a:pathLst>
            </a:custGeom>
            <a:solidFill>
              <a:srgbClr val="4A4B4D"/>
            </a:solidFill>
          </p:spPr>
          <p:txBody>
            <a:bodyPr wrap="square" lIns="0" tIns="0" rIns="0" bIns="0" rtlCol="0"/>
            <a:lstStyle/>
            <a:p>
              <a:endParaRPr/>
            </a:p>
          </p:txBody>
        </p:sp>
        <p:pic>
          <p:nvPicPr>
            <p:cNvPr id="52" name="object 52"/>
            <p:cNvPicPr/>
            <p:nvPr/>
          </p:nvPicPr>
          <p:blipFill>
            <a:blip r:embed="rId34" cstate="print"/>
            <a:stretch>
              <a:fillRect/>
            </a:stretch>
          </p:blipFill>
          <p:spPr>
            <a:xfrm>
              <a:off x="5953569" y="9026524"/>
              <a:ext cx="219176" cy="105028"/>
            </a:xfrm>
            <a:prstGeom prst="rect">
              <a:avLst/>
            </a:prstGeom>
          </p:spPr>
        </p:pic>
        <p:pic>
          <p:nvPicPr>
            <p:cNvPr id="53" name="object 53"/>
            <p:cNvPicPr/>
            <p:nvPr/>
          </p:nvPicPr>
          <p:blipFill>
            <a:blip r:embed="rId35" cstate="print"/>
            <a:stretch>
              <a:fillRect/>
            </a:stretch>
          </p:blipFill>
          <p:spPr>
            <a:xfrm>
              <a:off x="1217815" y="9273133"/>
              <a:ext cx="118706" cy="120256"/>
            </a:xfrm>
            <a:prstGeom prst="rect">
              <a:avLst/>
            </a:prstGeom>
          </p:spPr>
        </p:pic>
        <p:pic>
          <p:nvPicPr>
            <p:cNvPr id="54" name="object 54"/>
            <p:cNvPicPr/>
            <p:nvPr/>
          </p:nvPicPr>
          <p:blipFill>
            <a:blip r:embed="rId36" cstate="print"/>
            <a:stretch>
              <a:fillRect/>
            </a:stretch>
          </p:blipFill>
          <p:spPr>
            <a:xfrm>
              <a:off x="1470520" y="9271596"/>
              <a:ext cx="1622717" cy="120256"/>
            </a:xfrm>
            <a:prstGeom prst="rect">
              <a:avLst/>
            </a:prstGeom>
          </p:spPr>
        </p:pic>
        <p:pic>
          <p:nvPicPr>
            <p:cNvPr id="55" name="object 55"/>
            <p:cNvPicPr/>
            <p:nvPr/>
          </p:nvPicPr>
          <p:blipFill>
            <a:blip r:embed="rId37" cstate="print"/>
            <a:stretch>
              <a:fillRect/>
            </a:stretch>
          </p:blipFill>
          <p:spPr>
            <a:xfrm>
              <a:off x="5833313" y="9277692"/>
              <a:ext cx="301383" cy="106565"/>
            </a:xfrm>
            <a:prstGeom prst="rect">
              <a:avLst/>
            </a:prstGeom>
          </p:spPr>
        </p:pic>
        <p:sp>
          <p:nvSpPr>
            <p:cNvPr id="56" name="object 56"/>
            <p:cNvSpPr/>
            <p:nvPr/>
          </p:nvSpPr>
          <p:spPr>
            <a:xfrm>
              <a:off x="1070178" y="6942530"/>
              <a:ext cx="5393690" cy="2516505"/>
            </a:xfrm>
            <a:custGeom>
              <a:avLst/>
              <a:gdLst/>
              <a:ahLst/>
              <a:cxnLst/>
              <a:rect l="l" t="t" r="r" b="b"/>
              <a:pathLst>
                <a:path w="5393690" h="2516504">
                  <a:moveTo>
                    <a:pt x="0" y="1536"/>
                  </a:moveTo>
                  <a:lnTo>
                    <a:pt x="5393334" y="1536"/>
                  </a:lnTo>
                </a:path>
                <a:path w="5393690" h="2516504">
                  <a:moveTo>
                    <a:pt x="4388637" y="0"/>
                  </a:moveTo>
                  <a:lnTo>
                    <a:pt x="4388637" y="2516289"/>
                  </a:lnTo>
                </a:path>
              </a:pathLst>
            </a:custGeom>
            <a:ln w="4566">
              <a:solidFill>
                <a:srgbClr val="4A4B4D"/>
              </a:solidFill>
            </a:ln>
          </p:spPr>
          <p:txBody>
            <a:bodyPr wrap="square" lIns="0" tIns="0" rIns="0" bIns="0" rtlCol="0"/>
            <a:lstStyle/>
            <a:p>
              <a:endParaRPr/>
            </a:p>
          </p:txBody>
        </p:sp>
      </p:grpSp>
      <p:grpSp>
        <p:nvGrpSpPr>
          <p:cNvPr id="57" name="object 57"/>
          <p:cNvGrpSpPr/>
          <p:nvPr/>
        </p:nvGrpSpPr>
        <p:grpSpPr>
          <a:xfrm>
            <a:off x="710907" y="1080769"/>
            <a:ext cx="6113780" cy="4315460"/>
            <a:chOff x="710907" y="1080769"/>
            <a:chExt cx="6113780" cy="4315460"/>
          </a:xfrm>
        </p:grpSpPr>
        <p:sp>
          <p:nvSpPr>
            <p:cNvPr id="58" name="object 5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59" name="object 59"/>
            <p:cNvPicPr/>
            <p:nvPr/>
          </p:nvPicPr>
          <p:blipFill>
            <a:blip r:embed="rId38" cstate="print"/>
            <a:stretch>
              <a:fillRect/>
            </a:stretch>
          </p:blipFill>
          <p:spPr>
            <a:xfrm>
              <a:off x="890536" y="1229474"/>
              <a:ext cx="5752604" cy="534339"/>
            </a:xfrm>
            <a:prstGeom prst="rect">
              <a:avLst/>
            </a:prstGeom>
          </p:spPr>
        </p:pic>
        <p:sp>
          <p:nvSpPr>
            <p:cNvPr id="60" name="object 60"/>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61" name="object 61"/>
            <p:cNvPicPr/>
            <p:nvPr/>
          </p:nvPicPr>
          <p:blipFill>
            <a:blip r:embed="rId39" cstate="print"/>
            <a:stretch>
              <a:fillRect/>
            </a:stretch>
          </p:blipFill>
          <p:spPr>
            <a:xfrm>
              <a:off x="5696292" y="1235570"/>
              <a:ext cx="71539" cy="101993"/>
            </a:xfrm>
            <a:prstGeom prst="rect">
              <a:avLst/>
            </a:prstGeom>
          </p:spPr>
        </p:pic>
        <p:pic>
          <p:nvPicPr>
            <p:cNvPr id="62" name="object 62"/>
            <p:cNvPicPr/>
            <p:nvPr/>
          </p:nvPicPr>
          <p:blipFill>
            <a:blip r:embed="rId40" cstate="print"/>
            <a:stretch>
              <a:fillRect/>
            </a:stretch>
          </p:blipFill>
          <p:spPr>
            <a:xfrm>
              <a:off x="5787631" y="1232547"/>
              <a:ext cx="210096" cy="105016"/>
            </a:xfrm>
            <a:prstGeom prst="rect">
              <a:avLst/>
            </a:prstGeom>
          </p:spPr>
        </p:pic>
        <p:sp>
          <p:nvSpPr>
            <p:cNvPr id="63" name="object 63"/>
            <p:cNvSpPr/>
            <p:nvPr/>
          </p:nvSpPr>
          <p:spPr>
            <a:xfrm>
              <a:off x="6032703" y="1235569"/>
              <a:ext cx="113030" cy="102235"/>
            </a:xfrm>
            <a:custGeom>
              <a:avLst/>
              <a:gdLst/>
              <a:ahLst/>
              <a:cxnLst/>
              <a:rect l="l" t="t" r="r" b="b"/>
              <a:pathLst>
                <a:path w="113029" h="102234">
                  <a:moveTo>
                    <a:pt x="36563" y="56362"/>
                  </a:moveTo>
                  <a:lnTo>
                    <a:pt x="1536" y="56362"/>
                  </a:lnTo>
                  <a:lnTo>
                    <a:pt x="0" y="60921"/>
                  </a:lnTo>
                  <a:lnTo>
                    <a:pt x="0" y="68516"/>
                  </a:lnTo>
                  <a:lnTo>
                    <a:pt x="36563" y="68516"/>
                  </a:lnTo>
                  <a:lnTo>
                    <a:pt x="36563" y="56362"/>
                  </a:lnTo>
                  <a:close/>
                </a:path>
                <a:path w="113029" h="102234">
                  <a:moveTo>
                    <a:pt x="112661" y="68516"/>
                  </a:moveTo>
                  <a:lnTo>
                    <a:pt x="109588" y="52768"/>
                  </a:lnTo>
                  <a:lnTo>
                    <a:pt x="103441" y="44157"/>
                  </a:lnTo>
                  <a:lnTo>
                    <a:pt x="101815" y="41871"/>
                  </a:lnTo>
                  <a:lnTo>
                    <a:pt x="100596" y="41122"/>
                  </a:lnTo>
                  <a:lnTo>
                    <a:pt x="91465" y="35547"/>
                  </a:lnTo>
                  <a:lnTo>
                    <a:pt x="80708" y="33489"/>
                  </a:lnTo>
                  <a:lnTo>
                    <a:pt x="70040" y="33489"/>
                  </a:lnTo>
                  <a:lnTo>
                    <a:pt x="65481" y="38049"/>
                  </a:lnTo>
                  <a:lnTo>
                    <a:pt x="62458" y="41122"/>
                  </a:lnTo>
                  <a:lnTo>
                    <a:pt x="63944" y="15227"/>
                  </a:lnTo>
                  <a:lnTo>
                    <a:pt x="65481" y="10668"/>
                  </a:lnTo>
                  <a:lnTo>
                    <a:pt x="108089" y="10668"/>
                  </a:lnTo>
                  <a:lnTo>
                    <a:pt x="108089" y="3073"/>
                  </a:lnTo>
                  <a:lnTo>
                    <a:pt x="106553" y="0"/>
                  </a:lnTo>
                  <a:lnTo>
                    <a:pt x="54813" y="0"/>
                  </a:lnTo>
                  <a:lnTo>
                    <a:pt x="54813" y="10668"/>
                  </a:lnTo>
                  <a:lnTo>
                    <a:pt x="50253" y="48717"/>
                  </a:lnTo>
                  <a:lnTo>
                    <a:pt x="50253" y="54813"/>
                  </a:lnTo>
                  <a:lnTo>
                    <a:pt x="59372" y="54813"/>
                  </a:lnTo>
                  <a:lnTo>
                    <a:pt x="68503" y="45694"/>
                  </a:lnTo>
                  <a:lnTo>
                    <a:pt x="76149" y="44157"/>
                  </a:lnTo>
                  <a:lnTo>
                    <a:pt x="79171" y="44157"/>
                  </a:lnTo>
                  <a:lnTo>
                    <a:pt x="86347" y="45402"/>
                  </a:lnTo>
                  <a:lnTo>
                    <a:pt x="93256" y="49491"/>
                  </a:lnTo>
                  <a:lnTo>
                    <a:pt x="98450" y="57010"/>
                  </a:lnTo>
                  <a:lnTo>
                    <a:pt x="100507" y="68516"/>
                  </a:lnTo>
                  <a:lnTo>
                    <a:pt x="98666" y="79159"/>
                  </a:lnTo>
                  <a:lnTo>
                    <a:pt x="93840" y="86207"/>
                  </a:lnTo>
                  <a:lnTo>
                    <a:pt x="86995" y="90119"/>
                  </a:lnTo>
                  <a:lnTo>
                    <a:pt x="79171" y="91325"/>
                  </a:lnTo>
                  <a:lnTo>
                    <a:pt x="68503" y="91325"/>
                  </a:lnTo>
                  <a:lnTo>
                    <a:pt x="62458" y="85280"/>
                  </a:lnTo>
                  <a:lnTo>
                    <a:pt x="59372" y="79171"/>
                  </a:lnTo>
                  <a:lnTo>
                    <a:pt x="57835" y="73075"/>
                  </a:lnTo>
                  <a:lnTo>
                    <a:pt x="57835" y="71539"/>
                  </a:lnTo>
                  <a:lnTo>
                    <a:pt x="47218" y="71539"/>
                  </a:lnTo>
                  <a:lnTo>
                    <a:pt x="47218" y="76098"/>
                  </a:lnTo>
                  <a:lnTo>
                    <a:pt x="48996" y="83375"/>
                  </a:lnTo>
                  <a:lnTo>
                    <a:pt x="54635" y="91922"/>
                  </a:lnTo>
                  <a:lnTo>
                    <a:pt x="64541" y="99034"/>
                  </a:lnTo>
                  <a:lnTo>
                    <a:pt x="79171" y="101993"/>
                  </a:lnTo>
                  <a:lnTo>
                    <a:pt x="92100" y="99974"/>
                  </a:lnTo>
                  <a:lnTo>
                    <a:pt x="102755" y="93814"/>
                  </a:lnTo>
                  <a:lnTo>
                    <a:pt x="104482" y="91325"/>
                  </a:lnTo>
                  <a:lnTo>
                    <a:pt x="109994" y="83375"/>
                  </a:lnTo>
                  <a:lnTo>
                    <a:pt x="112661" y="68516"/>
                  </a:lnTo>
                  <a:close/>
                </a:path>
              </a:pathLst>
            </a:custGeom>
            <a:solidFill>
              <a:srgbClr val="4A4B4D"/>
            </a:solidFill>
          </p:spPr>
          <p:txBody>
            <a:bodyPr wrap="square" lIns="0" tIns="0" rIns="0" bIns="0" rtlCol="0"/>
            <a:lstStyle/>
            <a:p>
              <a:endParaRPr/>
            </a:p>
          </p:txBody>
        </p:sp>
        <p:pic>
          <p:nvPicPr>
            <p:cNvPr id="64" name="object 64"/>
            <p:cNvPicPr/>
            <p:nvPr/>
          </p:nvPicPr>
          <p:blipFill>
            <a:blip r:embed="rId41" cstate="print"/>
            <a:stretch>
              <a:fillRect/>
            </a:stretch>
          </p:blipFill>
          <p:spPr>
            <a:xfrm>
              <a:off x="911821" y="1838375"/>
              <a:ext cx="4370438" cy="120307"/>
            </a:xfrm>
            <a:prstGeom prst="rect">
              <a:avLst/>
            </a:prstGeom>
          </p:spPr>
        </p:pic>
        <p:sp>
          <p:nvSpPr>
            <p:cNvPr id="65" name="object 65"/>
            <p:cNvSpPr/>
            <p:nvPr/>
          </p:nvSpPr>
          <p:spPr>
            <a:xfrm>
              <a:off x="5350763" y="1838375"/>
              <a:ext cx="35560" cy="120650"/>
            </a:xfrm>
            <a:custGeom>
              <a:avLst/>
              <a:gdLst/>
              <a:ahLst/>
              <a:cxnLst/>
              <a:rect l="l" t="t" r="r" b="b"/>
              <a:pathLst>
                <a:path w="35560" h="120650">
                  <a:moveTo>
                    <a:pt x="3035" y="120307"/>
                  </a:moveTo>
                  <a:lnTo>
                    <a:pt x="1498" y="120307"/>
                  </a:lnTo>
                  <a:lnTo>
                    <a:pt x="0" y="118757"/>
                  </a:lnTo>
                  <a:lnTo>
                    <a:pt x="0" y="114198"/>
                  </a:lnTo>
                  <a:lnTo>
                    <a:pt x="3035" y="111124"/>
                  </a:lnTo>
                  <a:lnTo>
                    <a:pt x="11254" y="100071"/>
                  </a:lnTo>
                  <a:lnTo>
                    <a:pt x="17486" y="87733"/>
                  </a:lnTo>
                  <a:lnTo>
                    <a:pt x="21439" y="74540"/>
                  </a:lnTo>
                  <a:lnTo>
                    <a:pt x="22821" y="60921"/>
                  </a:lnTo>
                  <a:lnTo>
                    <a:pt x="21439" y="47058"/>
                  </a:lnTo>
                  <a:lnTo>
                    <a:pt x="17486" y="33337"/>
                  </a:lnTo>
                  <a:lnTo>
                    <a:pt x="11254" y="20473"/>
                  </a:lnTo>
                  <a:lnTo>
                    <a:pt x="3035" y="9182"/>
                  </a:lnTo>
                  <a:lnTo>
                    <a:pt x="0" y="6095"/>
                  </a:lnTo>
                  <a:lnTo>
                    <a:pt x="0" y="1536"/>
                  </a:lnTo>
                  <a:lnTo>
                    <a:pt x="1498" y="0"/>
                  </a:lnTo>
                  <a:lnTo>
                    <a:pt x="3035" y="0"/>
                  </a:lnTo>
                  <a:lnTo>
                    <a:pt x="11224" y="5018"/>
                  </a:lnTo>
                  <a:lnTo>
                    <a:pt x="21848" y="18459"/>
                  </a:lnTo>
                  <a:lnTo>
                    <a:pt x="31051" y="37901"/>
                  </a:lnTo>
                  <a:lnTo>
                    <a:pt x="34975" y="60921"/>
                  </a:lnTo>
                  <a:lnTo>
                    <a:pt x="31051" y="83675"/>
                  </a:lnTo>
                  <a:lnTo>
                    <a:pt x="21848" y="102592"/>
                  </a:lnTo>
                  <a:lnTo>
                    <a:pt x="11224" y="115519"/>
                  </a:lnTo>
                  <a:lnTo>
                    <a:pt x="3035" y="120307"/>
                  </a:lnTo>
                  <a:close/>
                </a:path>
              </a:pathLst>
            </a:custGeom>
            <a:solidFill>
              <a:srgbClr val="4A4B4D"/>
            </a:solidFill>
          </p:spPr>
          <p:txBody>
            <a:bodyPr wrap="square" lIns="0" tIns="0" rIns="0" bIns="0" rtlCol="0"/>
            <a:lstStyle/>
            <a:p>
              <a:endParaRPr/>
            </a:p>
          </p:txBody>
        </p:sp>
        <p:sp>
          <p:nvSpPr>
            <p:cNvPr id="66" name="object 66"/>
            <p:cNvSpPr/>
            <p:nvPr/>
          </p:nvSpPr>
          <p:spPr>
            <a:xfrm>
              <a:off x="1173657" y="4899672"/>
              <a:ext cx="111125" cy="111125"/>
            </a:xfrm>
            <a:custGeom>
              <a:avLst/>
              <a:gdLst/>
              <a:ahLst/>
              <a:cxnLst/>
              <a:rect l="l" t="t" r="r" b="b"/>
              <a:pathLst>
                <a:path w="111125" h="111125">
                  <a:moveTo>
                    <a:pt x="111125" y="111125"/>
                  </a:moveTo>
                  <a:lnTo>
                    <a:pt x="0" y="111125"/>
                  </a:lnTo>
                  <a:lnTo>
                    <a:pt x="0" y="0"/>
                  </a:lnTo>
                  <a:lnTo>
                    <a:pt x="111125" y="0"/>
                  </a:lnTo>
                  <a:lnTo>
                    <a:pt x="111125" y="111125"/>
                  </a:lnTo>
                  <a:close/>
                </a:path>
              </a:pathLst>
            </a:custGeom>
            <a:solidFill>
              <a:srgbClr val="00B6F0"/>
            </a:solidFill>
          </p:spPr>
          <p:txBody>
            <a:bodyPr wrap="square" lIns="0" tIns="0" rIns="0" bIns="0" rtlCol="0"/>
            <a:lstStyle/>
            <a:p>
              <a:endParaRPr/>
            </a:p>
          </p:txBody>
        </p:sp>
        <p:pic>
          <p:nvPicPr>
            <p:cNvPr id="67" name="object 67"/>
            <p:cNvPicPr/>
            <p:nvPr/>
          </p:nvPicPr>
          <p:blipFill>
            <a:blip r:embed="rId42" cstate="print"/>
            <a:stretch>
              <a:fillRect/>
            </a:stretch>
          </p:blipFill>
          <p:spPr>
            <a:xfrm>
              <a:off x="1427861" y="4896599"/>
              <a:ext cx="916432" cy="117220"/>
            </a:xfrm>
            <a:prstGeom prst="rect">
              <a:avLst/>
            </a:prstGeom>
          </p:spPr>
        </p:pic>
        <p:pic>
          <p:nvPicPr>
            <p:cNvPr id="68" name="object 68"/>
            <p:cNvPicPr/>
            <p:nvPr/>
          </p:nvPicPr>
          <p:blipFill>
            <a:blip r:embed="rId43" cstate="print"/>
            <a:stretch>
              <a:fillRect/>
            </a:stretch>
          </p:blipFill>
          <p:spPr>
            <a:xfrm>
              <a:off x="2435618" y="4896599"/>
              <a:ext cx="563219" cy="118757"/>
            </a:xfrm>
            <a:prstGeom prst="rect">
              <a:avLst/>
            </a:prstGeom>
          </p:spPr>
        </p:pic>
        <p:pic>
          <p:nvPicPr>
            <p:cNvPr id="69" name="object 69"/>
            <p:cNvPicPr/>
            <p:nvPr/>
          </p:nvPicPr>
          <p:blipFill>
            <a:blip r:embed="rId44" cstate="print"/>
            <a:stretch>
              <a:fillRect/>
            </a:stretch>
          </p:blipFill>
          <p:spPr>
            <a:xfrm>
              <a:off x="3100831" y="4896599"/>
              <a:ext cx="242049" cy="117220"/>
            </a:xfrm>
            <a:prstGeom prst="rect">
              <a:avLst/>
            </a:prstGeom>
          </p:spPr>
        </p:pic>
        <p:sp>
          <p:nvSpPr>
            <p:cNvPr id="70" name="object 70"/>
            <p:cNvSpPr/>
            <p:nvPr/>
          </p:nvSpPr>
          <p:spPr>
            <a:xfrm>
              <a:off x="3370262" y="4946852"/>
              <a:ext cx="18415" cy="17145"/>
            </a:xfrm>
            <a:custGeom>
              <a:avLst/>
              <a:gdLst/>
              <a:ahLst/>
              <a:cxnLst/>
              <a:rect l="l" t="t" r="r" b="b"/>
              <a:pathLst>
                <a:path w="18414" h="17145">
                  <a:moveTo>
                    <a:pt x="13741" y="16763"/>
                  </a:moveTo>
                  <a:lnTo>
                    <a:pt x="4610" y="16763"/>
                  </a:lnTo>
                  <a:lnTo>
                    <a:pt x="0" y="13690"/>
                  </a:lnTo>
                  <a:lnTo>
                    <a:pt x="0" y="3022"/>
                  </a:lnTo>
                  <a:lnTo>
                    <a:pt x="4610" y="0"/>
                  </a:lnTo>
                  <a:lnTo>
                    <a:pt x="13741" y="0"/>
                  </a:lnTo>
                  <a:lnTo>
                    <a:pt x="18300" y="3022"/>
                  </a:lnTo>
                  <a:lnTo>
                    <a:pt x="18300" y="13690"/>
                  </a:lnTo>
                  <a:lnTo>
                    <a:pt x="13741" y="16763"/>
                  </a:lnTo>
                  <a:close/>
                </a:path>
              </a:pathLst>
            </a:custGeom>
            <a:solidFill>
              <a:srgbClr val="00B6F0"/>
            </a:solidFill>
          </p:spPr>
          <p:txBody>
            <a:bodyPr wrap="square" lIns="0" tIns="0" rIns="0" bIns="0" rtlCol="0"/>
            <a:lstStyle/>
            <a:p>
              <a:endParaRPr/>
            </a:p>
          </p:txBody>
        </p:sp>
        <p:pic>
          <p:nvPicPr>
            <p:cNvPr id="71" name="object 71"/>
            <p:cNvPicPr/>
            <p:nvPr/>
          </p:nvPicPr>
          <p:blipFill>
            <a:blip r:embed="rId45" cstate="print"/>
            <a:stretch>
              <a:fillRect/>
            </a:stretch>
          </p:blipFill>
          <p:spPr>
            <a:xfrm>
              <a:off x="3414420" y="4896599"/>
              <a:ext cx="243573" cy="117220"/>
            </a:xfrm>
            <a:prstGeom prst="rect">
              <a:avLst/>
            </a:prstGeom>
          </p:spPr>
        </p:pic>
        <p:sp>
          <p:nvSpPr>
            <p:cNvPr id="72" name="object 72"/>
            <p:cNvSpPr/>
            <p:nvPr/>
          </p:nvSpPr>
          <p:spPr>
            <a:xfrm>
              <a:off x="3685387" y="4946852"/>
              <a:ext cx="17145" cy="17145"/>
            </a:xfrm>
            <a:custGeom>
              <a:avLst/>
              <a:gdLst/>
              <a:ahLst/>
              <a:cxnLst/>
              <a:rect l="l" t="t" r="r" b="b"/>
              <a:pathLst>
                <a:path w="17145" h="17145">
                  <a:moveTo>
                    <a:pt x="13690" y="16763"/>
                  </a:moveTo>
                  <a:lnTo>
                    <a:pt x="3073" y="16763"/>
                  </a:lnTo>
                  <a:lnTo>
                    <a:pt x="0" y="13690"/>
                  </a:lnTo>
                  <a:lnTo>
                    <a:pt x="0" y="3022"/>
                  </a:lnTo>
                  <a:lnTo>
                    <a:pt x="3073" y="0"/>
                  </a:lnTo>
                  <a:lnTo>
                    <a:pt x="13690" y="0"/>
                  </a:lnTo>
                  <a:lnTo>
                    <a:pt x="16763" y="3022"/>
                  </a:lnTo>
                  <a:lnTo>
                    <a:pt x="16763" y="13690"/>
                  </a:lnTo>
                  <a:lnTo>
                    <a:pt x="13690" y="16763"/>
                  </a:lnTo>
                  <a:close/>
                </a:path>
              </a:pathLst>
            </a:custGeom>
            <a:solidFill>
              <a:srgbClr val="00B6F0"/>
            </a:solidFill>
          </p:spPr>
          <p:txBody>
            <a:bodyPr wrap="square" lIns="0" tIns="0" rIns="0" bIns="0" rtlCol="0"/>
            <a:lstStyle/>
            <a:p>
              <a:endParaRPr/>
            </a:p>
          </p:txBody>
        </p:sp>
        <p:pic>
          <p:nvPicPr>
            <p:cNvPr id="73" name="object 73"/>
            <p:cNvPicPr/>
            <p:nvPr/>
          </p:nvPicPr>
          <p:blipFill>
            <a:blip r:embed="rId46" cstate="print"/>
            <a:stretch>
              <a:fillRect/>
            </a:stretch>
          </p:blipFill>
          <p:spPr>
            <a:xfrm>
              <a:off x="3729532" y="4896599"/>
              <a:ext cx="242049" cy="117220"/>
            </a:xfrm>
            <a:prstGeom prst="rect">
              <a:avLst/>
            </a:prstGeom>
          </p:spPr>
        </p:pic>
        <p:sp>
          <p:nvSpPr>
            <p:cNvPr id="74" name="object 74"/>
            <p:cNvSpPr/>
            <p:nvPr/>
          </p:nvSpPr>
          <p:spPr>
            <a:xfrm>
              <a:off x="3998963" y="4946852"/>
              <a:ext cx="18415" cy="17145"/>
            </a:xfrm>
            <a:custGeom>
              <a:avLst/>
              <a:gdLst/>
              <a:ahLst/>
              <a:cxnLst/>
              <a:rect l="l" t="t" r="r" b="b"/>
              <a:pathLst>
                <a:path w="18414" h="17145">
                  <a:moveTo>
                    <a:pt x="13741" y="16763"/>
                  </a:moveTo>
                  <a:lnTo>
                    <a:pt x="4559" y="16763"/>
                  </a:lnTo>
                  <a:lnTo>
                    <a:pt x="0" y="13690"/>
                  </a:lnTo>
                  <a:lnTo>
                    <a:pt x="0" y="3022"/>
                  </a:lnTo>
                  <a:lnTo>
                    <a:pt x="4559" y="0"/>
                  </a:lnTo>
                  <a:lnTo>
                    <a:pt x="13741" y="0"/>
                  </a:lnTo>
                  <a:lnTo>
                    <a:pt x="18300" y="3022"/>
                  </a:lnTo>
                  <a:lnTo>
                    <a:pt x="18300" y="13690"/>
                  </a:lnTo>
                  <a:lnTo>
                    <a:pt x="13741" y="16763"/>
                  </a:lnTo>
                  <a:close/>
                </a:path>
              </a:pathLst>
            </a:custGeom>
            <a:solidFill>
              <a:srgbClr val="00B6F0"/>
            </a:solidFill>
          </p:spPr>
          <p:txBody>
            <a:bodyPr wrap="square" lIns="0" tIns="0" rIns="0" bIns="0" rtlCol="0"/>
            <a:lstStyle/>
            <a:p>
              <a:endParaRPr/>
            </a:p>
          </p:txBody>
        </p:sp>
        <p:pic>
          <p:nvPicPr>
            <p:cNvPr id="75" name="object 75"/>
            <p:cNvPicPr/>
            <p:nvPr/>
          </p:nvPicPr>
          <p:blipFill>
            <a:blip r:embed="rId47" cstate="print"/>
            <a:stretch>
              <a:fillRect/>
            </a:stretch>
          </p:blipFill>
          <p:spPr>
            <a:xfrm>
              <a:off x="4043108" y="4895100"/>
              <a:ext cx="243586" cy="117233"/>
            </a:xfrm>
            <a:prstGeom prst="rect">
              <a:avLst/>
            </a:prstGeom>
          </p:spPr>
        </p:pic>
        <p:pic>
          <p:nvPicPr>
            <p:cNvPr id="76" name="object 76"/>
            <p:cNvPicPr/>
            <p:nvPr/>
          </p:nvPicPr>
          <p:blipFill>
            <a:blip r:embed="rId48" cstate="print"/>
            <a:stretch>
              <a:fillRect/>
            </a:stretch>
          </p:blipFill>
          <p:spPr>
            <a:xfrm>
              <a:off x="4314075" y="4895100"/>
              <a:ext cx="2041385" cy="120256"/>
            </a:xfrm>
            <a:prstGeom prst="rect">
              <a:avLst/>
            </a:prstGeom>
          </p:spPr>
        </p:pic>
        <p:pic>
          <p:nvPicPr>
            <p:cNvPr id="77" name="object 77"/>
            <p:cNvPicPr/>
            <p:nvPr/>
          </p:nvPicPr>
          <p:blipFill>
            <a:blip r:embed="rId49" cstate="print"/>
            <a:stretch>
              <a:fillRect/>
            </a:stretch>
          </p:blipFill>
          <p:spPr>
            <a:xfrm>
              <a:off x="1088428" y="2203741"/>
              <a:ext cx="108051" cy="126365"/>
            </a:xfrm>
            <a:prstGeom prst="rect">
              <a:avLst/>
            </a:prstGeom>
          </p:spPr>
        </p:pic>
        <p:sp>
          <p:nvSpPr>
            <p:cNvPr id="78" name="object 78"/>
            <p:cNvSpPr/>
            <p:nvPr/>
          </p:nvSpPr>
          <p:spPr>
            <a:xfrm>
              <a:off x="1220838" y="2199182"/>
              <a:ext cx="770890" cy="137160"/>
            </a:xfrm>
            <a:custGeom>
              <a:avLst/>
              <a:gdLst/>
              <a:ahLst/>
              <a:cxnLst/>
              <a:rect l="l" t="t" r="r" b="b"/>
              <a:pathLst>
                <a:path w="770889" h="137160">
                  <a:moveTo>
                    <a:pt x="41122" y="68516"/>
                  </a:moveTo>
                  <a:lnTo>
                    <a:pt x="36474" y="42392"/>
                  </a:lnTo>
                  <a:lnTo>
                    <a:pt x="25704" y="20548"/>
                  </a:lnTo>
                  <a:lnTo>
                    <a:pt x="13487" y="5575"/>
                  </a:lnTo>
                  <a:lnTo>
                    <a:pt x="4559" y="0"/>
                  </a:lnTo>
                  <a:lnTo>
                    <a:pt x="3073" y="0"/>
                  </a:lnTo>
                  <a:lnTo>
                    <a:pt x="0" y="1485"/>
                  </a:lnTo>
                  <a:lnTo>
                    <a:pt x="0" y="6057"/>
                  </a:lnTo>
                  <a:lnTo>
                    <a:pt x="3073" y="9131"/>
                  </a:lnTo>
                  <a:lnTo>
                    <a:pt x="13055" y="22466"/>
                  </a:lnTo>
                  <a:lnTo>
                    <a:pt x="20193" y="37096"/>
                  </a:lnTo>
                  <a:lnTo>
                    <a:pt x="24460" y="52590"/>
                  </a:lnTo>
                  <a:lnTo>
                    <a:pt x="25895" y="68516"/>
                  </a:lnTo>
                  <a:lnTo>
                    <a:pt x="24460" y="83527"/>
                  </a:lnTo>
                  <a:lnTo>
                    <a:pt x="20193" y="98552"/>
                  </a:lnTo>
                  <a:lnTo>
                    <a:pt x="13055" y="113030"/>
                  </a:lnTo>
                  <a:lnTo>
                    <a:pt x="3073" y="126352"/>
                  </a:lnTo>
                  <a:lnTo>
                    <a:pt x="0" y="129387"/>
                  </a:lnTo>
                  <a:lnTo>
                    <a:pt x="0" y="135483"/>
                  </a:lnTo>
                  <a:lnTo>
                    <a:pt x="3073" y="136969"/>
                  </a:lnTo>
                  <a:lnTo>
                    <a:pt x="4559" y="136969"/>
                  </a:lnTo>
                  <a:lnTo>
                    <a:pt x="13487" y="131419"/>
                  </a:lnTo>
                  <a:lnTo>
                    <a:pt x="25704" y="116446"/>
                  </a:lnTo>
                  <a:lnTo>
                    <a:pt x="36474" y="94627"/>
                  </a:lnTo>
                  <a:lnTo>
                    <a:pt x="41122" y="68516"/>
                  </a:lnTo>
                  <a:close/>
                </a:path>
                <a:path w="770889" h="137160">
                  <a:moveTo>
                    <a:pt x="283171" y="38049"/>
                  </a:moveTo>
                  <a:lnTo>
                    <a:pt x="270967" y="38049"/>
                  </a:lnTo>
                  <a:lnTo>
                    <a:pt x="270891" y="47180"/>
                  </a:lnTo>
                  <a:lnTo>
                    <a:pt x="270154" y="64325"/>
                  </a:lnTo>
                  <a:lnTo>
                    <a:pt x="265645" y="83146"/>
                  </a:lnTo>
                  <a:lnTo>
                    <a:pt x="254279" y="101104"/>
                  </a:lnTo>
                  <a:lnTo>
                    <a:pt x="232918" y="117182"/>
                  </a:lnTo>
                  <a:lnTo>
                    <a:pt x="226809" y="120256"/>
                  </a:lnTo>
                  <a:lnTo>
                    <a:pt x="226809" y="126352"/>
                  </a:lnTo>
                  <a:lnTo>
                    <a:pt x="229882" y="129387"/>
                  </a:lnTo>
                  <a:lnTo>
                    <a:pt x="240550" y="129387"/>
                  </a:lnTo>
                  <a:lnTo>
                    <a:pt x="271589" y="97066"/>
                  </a:lnTo>
                  <a:lnTo>
                    <a:pt x="283171" y="47180"/>
                  </a:lnTo>
                  <a:lnTo>
                    <a:pt x="283171" y="38049"/>
                  </a:lnTo>
                  <a:close/>
                </a:path>
                <a:path w="770889" h="137160">
                  <a:moveTo>
                    <a:pt x="341007" y="13690"/>
                  </a:moveTo>
                  <a:lnTo>
                    <a:pt x="333375" y="12153"/>
                  </a:lnTo>
                  <a:lnTo>
                    <a:pt x="219227" y="12153"/>
                  </a:lnTo>
                  <a:lnTo>
                    <a:pt x="219227" y="24358"/>
                  </a:lnTo>
                  <a:lnTo>
                    <a:pt x="325780" y="24358"/>
                  </a:lnTo>
                  <a:lnTo>
                    <a:pt x="325780" y="27381"/>
                  </a:lnTo>
                  <a:lnTo>
                    <a:pt x="293839" y="60871"/>
                  </a:lnTo>
                  <a:lnTo>
                    <a:pt x="290753" y="62407"/>
                  </a:lnTo>
                  <a:lnTo>
                    <a:pt x="287731" y="63944"/>
                  </a:lnTo>
                  <a:lnTo>
                    <a:pt x="287731" y="71539"/>
                  </a:lnTo>
                  <a:lnTo>
                    <a:pt x="290753" y="74561"/>
                  </a:lnTo>
                  <a:lnTo>
                    <a:pt x="293839" y="74561"/>
                  </a:lnTo>
                  <a:lnTo>
                    <a:pt x="299491" y="72720"/>
                  </a:lnTo>
                  <a:lnTo>
                    <a:pt x="332651" y="44234"/>
                  </a:lnTo>
                  <a:lnTo>
                    <a:pt x="341007" y="22821"/>
                  </a:lnTo>
                  <a:lnTo>
                    <a:pt x="341007" y="13690"/>
                  </a:lnTo>
                  <a:close/>
                </a:path>
                <a:path w="770889" h="137160">
                  <a:moveTo>
                    <a:pt x="398856" y="10668"/>
                  </a:moveTo>
                  <a:lnTo>
                    <a:pt x="395782" y="7594"/>
                  </a:lnTo>
                  <a:lnTo>
                    <a:pt x="385165" y="7594"/>
                  </a:lnTo>
                  <a:lnTo>
                    <a:pt x="385102" y="51739"/>
                  </a:lnTo>
                  <a:lnTo>
                    <a:pt x="384162" y="74561"/>
                  </a:lnTo>
                  <a:lnTo>
                    <a:pt x="380593" y="92087"/>
                  </a:lnTo>
                  <a:lnTo>
                    <a:pt x="373583" y="105029"/>
                  </a:lnTo>
                  <a:lnTo>
                    <a:pt x="362292" y="115684"/>
                  </a:lnTo>
                  <a:lnTo>
                    <a:pt x="359270" y="118719"/>
                  </a:lnTo>
                  <a:lnTo>
                    <a:pt x="359270" y="126352"/>
                  </a:lnTo>
                  <a:lnTo>
                    <a:pt x="362292" y="129387"/>
                  </a:lnTo>
                  <a:lnTo>
                    <a:pt x="365366" y="129387"/>
                  </a:lnTo>
                  <a:lnTo>
                    <a:pt x="370370" y="127419"/>
                  </a:lnTo>
                  <a:lnTo>
                    <a:pt x="395986" y="87909"/>
                  </a:lnTo>
                  <a:lnTo>
                    <a:pt x="398856" y="51739"/>
                  </a:lnTo>
                  <a:lnTo>
                    <a:pt x="398856" y="10668"/>
                  </a:lnTo>
                  <a:close/>
                </a:path>
                <a:path w="770889" h="137160">
                  <a:moveTo>
                    <a:pt x="490194" y="60871"/>
                  </a:moveTo>
                  <a:lnTo>
                    <a:pt x="479526" y="60871"/>
                  </a:lnTo>
                  <a:lnTo>
                    <a:pt x="479526" y="62407"/>
                  </a:lnTo>
                  <a:lnTo>
                    <a:pt x="477989" y="65430"/>
                  </a:lnTo>
                  <a:lnTo>
                    <a:pt x="474954" y="74561"/>
                  </a:lnTo>
                  <a:lnTo>
                    <a:pt x="474954" y="76098"/>
                  </a:lnTo>
                  <a:lnTo>
                    <a:pt x="473417" y="79133"/>
                  </a:lnTo>
                  <a:lnTo>
                    <a:pt x="464718" y="95300"/>
                  </a:lnTo>
                  <a:lnTo>
                    <a:pt x="454025" y="105587"/>
                  </a:lnTo>
                  <a:lnTo>
                    <a:pt x="443903" y="111023"/>
                  </a:lnTo>
                  <a:lnTo>
                    <a:pt x="436905" y="112610"/>
                  </a:lnTo>
                  <a:lnTo>
                    <a:pt x="433882" y="112610"/>
                  </a:lnTo>
                  <a:lnTo>
                    <a:pt x="433882" y="9131"/>
                  </a:lnTo>
                  <a:lnTo>
                    <a:pt x="432346" y="6057"/>
                  </a:lnTo>
                  <a:lnTo>
                    <a:pt x="421678" y="6057"/>
                  </a:lnTo>
                  <a:lnTo>
                    <a:pt x="420141" y="9131"/>
                  </a:lnTo>
                  <a:lnTo>
                    <a:pt x="420141" y="127838"/>
                  </a:lnTo>
                  <a:lnTo>
                    <a:pt x="432346" y="127838"/>
                  </a:lnTo>
                  <a:lnTo>
                    <a:pt x="440182" y="126707"/>
                  </a:lnTo>
                  <a:lnTo>
                    <a:pt x="449465" y="123291"/>
                  </a:lnTo>
                  <a:lnTo>
                    <a:pt x="459308" y="117589"/>
                  </a:lnTo>
                  <a:lnTo>
                    <a:pt x="465239" y="112610"/>
                  </a:lnTo>
                  <a:lnTo>
                    <a:pt x="468858" y="109588"/>
                  </a:lnTo>
                  <a:lnTo>
                    <a:pt x="479907" y="96100"/>
                  </a:lnTo>
                  <a:lnTo>
                    <a:pt x="486384" y="82600"/>
                  </a:lnTo>
                  <a:lnTo>
                    <a:pt x="489432" y="71945"/>
                  </a:lnTo>
                  <a:lnTo>
                    <a:pt x="490194" y="66979"/>
                  </a:lnTo>
                  <a:lnTo>
                    <a:pt x="490194" y="60871"/>
                  </a:lnTo>
                  <a:close/>
                </a:path>
                <a:path w="770889" h="137160">
                  <a:moveTo>
                    <a:pt x="552602" y="13690"/>
                  </a:moveTo>
                  <a:lnTo>
                    <a:pt x="551065" y="10668"/>
                  </a:lnTo>
                  <a:lnTo>
                    <a:pt x="546493" y="10668"/>
                  </a:lnTo>
                  <a:lnTo>
                    <a:pt x="540397" y="9131"/>
                  </a:lnTo>
                  <a:lnTo>
                    <a:pt x="538899" y="13690"/>
                  </a:lnTo>
                  <a:lnTo>
                    <a:pt x="538899" y="18262"/>
                  </a:lnTo>
                  <a:lnTo>
                    <a:pt x="535838" y="44538"/>
                  </a:lnTo>
                  <a:lnTo>
                    <a:pt x="530517" y="68681"/>
                  </a:lnTo>
                  <a:lnTo>
                    <a:pt x="521766" y="90830"/>
                  </a:lnTo>
                  <a:lnTo>
                    <a:pt x="508444" y="111125"/>
                  </a:lnTo>
                  <a:lnTo>
                    <a:pt x="505421" y="114147"/>
                  </a:lnTo>
                  <a:lnTo>
                    <a:pt x="503885" y="117182"/>
                  </a:lnTo>
                  <a:lnTo>
                    <a:pt x="503885" y="123278"/>
                  </a:lnTo>
                  <a:lnTo>
                    <a:pt x="508444" y="126352"/>
                  </a:lnTo>
                  <a:lnTo>
                    <a:pt x="513003" y="126352"/>
                  </a:lnTo>
                  <a:lnTo>
                    <a:pt x="516089" y="124815"/>
                  </a:lnTo>
                  <a:lnTo>
                    <a:pt x="516089" y="123278"/>
                  </a:lnTo>
                  <a:lnTo>
                    <a:pt x="519734" y="119938"/>
                  </a:lnTo>
                  <a:lnTo>
                    <a:pt x="541667" y="74549"/>
                  </a:lnTo>
                  <a:lnTo>
                    <a:pt x="551624" y="27241"/>
                  </a:lnTo>
                  <a:lnTo>
                    <a:pt x="552602" y="16713"/>
                  </a:lnTo>
                  <a:lnTo>
                    <a:pt x="552602" y="13690"/>
                  </a:lnTo>
                  <a:close/>
                </a:path>
                <a:path w="770889" h="137160">
                  <a:moveTo>
                    <a:pt x="619569" y="16713"/>
                  </a:moveTo>
                  <a:lnTo>
                    <a:pt x="615010" y="7594"/>
                  </a:lnTo>
                  <a:lnTo>
                    <a:pt x="611974" y="3022"/>
                  </a:lnTo>
                  <a:lnTo>
                    <a:pt x="611974" y="1485"/>
                  </a:lnTo>
                  <a:lnTo>
                    <a:pt x="604342" y="1485"/>
                  </a:lnTo>
                  <a:lnTo>
                    <a:pt x="604342" y="7594"/>
                  </a:lnTo>
                  <a:lnTo>
                    <a:pt x="605878" y="7594"/>
                  </a:lnTo>
                  <a:lnTo>
                    <a:pt x="607415" y="12153"/>
                  </a:lnTo>
                  <a:lnTo>
                    <a:pt x="607415" y="13690"/>
                  </a:lnTo>
                  <a:lnTo>
                    <a:pt x="608901" y="15227"/>
                  </a:lnTo>
                  <a:lnTo>
                    <a:pt x="610438" y="19799"/>
                  </a:lnTo>
                  <a:lnTo>
                    <a:pt x="610438" y="22821"/>
                  </a:lnTo>
                  <a:lnTo>
                    <a:pt x="619569" y="22821"/>
                  </a:lnTo>
                  <a:lnTo>
                    <a:pt x="619569" y="16713"/>
                  </a:lnTo>
                  <a:close/>
                </a:path>
                <a:path w="770889" h="137160">
                  <a:moveTo>
                    <a:pt x="631774" y="115684"/>
                  </a:moveTo>
                  <a:lnTo>
                    <a:pt x="628700" y="111125"/>
                  </a:lnTo>
                  <a:lnTo>
                    <a:pt x="621588" y="101396"/>
                  </a:lnTo>
                  <a:lnTo>
                    <a:pt x="612914" y="84670"/>
                  </a:lnTo>
                  <a:lnTo>
                    <a:pt x="604520" y="59093"/>
                  </a:lnTo>
                  <a:lnTo>
                    <a:pt x="598284" y="22821"/>
                  </a:lnTo>
                  <a:lnTo>
                    <a:pt x="596747" y="13690"/>
                  </a:lnTo>
                  <a:lnTo>
                    <a:pt x="596747" y="9131"/>
                  </a:lnTo>
                  <a:lnTo>
                    <a:pt x="590651" y="10668"/>
                  </a:lnTo>
                  <a:lnTo>
                    <a:pt x="584542" y="10668"/>
                  </a:lnTo>
                  <a:lnTo>
                    <a:pt x="584542" y="16713"/>
                  </a:lnTo>
                  <a:lnTo>
                    <a:pt x="592670" y="68059"/>
                  </a:lnTo>
                  <a:lnTo>
                    <a:pt x="610438" y="109588"/>
                  </a:lnTo>
                  <a:lnTo>
                    <a:pt x="622592" y="126352"/>
                  </a:lnTo>
                  <a:lnTo>
                    <a:pt x="628700" y="126352"/>
                  </a:lnTo>
                  <a:lnTo>
                    <a:pt x="631774" y="121793"/>
                  </a:lnTo>
                  <a:lnTo>
                    <a:pt x="631774" y="115684"/>
                  </a:lnTo>
                  <a:close/>
                </a:path>
                <a:path w="770889" h="137160">
                  <a:moveTo>
                    <a:pt x="636333" y="15227"/>
                  </a:moveTo>
                  <a:lnTo>
                    <a:pt x="633260" y="7594"/>
                  </a:lnTo>
                  <a:lnTo>
                    <a:pt x="631774" y="4559"/>
                  </a:lnTo>
                  <a:lnTo>
                    <a:pt x="630237" y="1485"/>
                  </a:lnTo>
                  <a:lnTo>
                    <a:pt x="628700" y="0"/>
                  </a:lnTo>
                  <a:lnTo>
                    <a:pt x="622592" y="0"/>
                  </a:lnTo>
                  <a:lnTo>
                    <a:pt x="622592" y="6057"/>
                  </a:lnTo>
                  <a:lnTo>
                    <a:pt x="625678" y="10668"/>
                  </a:lnTo>
                  <a:lnTo>
                    <a:pt x="625678" y="12153"/>
                  </a:lnTo>
                  <a:lnTo>
                    <a:pt x="628700" y="19799"/>
                  </a:lnTo>
                  <a:lnTo>
                    <a:pt x="628700" y="21285"/>
                  </a:lnTo>
                  <a:lnTo>
                    <a:pt x="633260" y="21285"/>
                  </a:lnTo>
                  <a:lnTo>
                    <a:pt x="636333" y="19799"/>
                  </a:lnTo>
                  <a:lnTo>
                    <a:pt x="636333" y="15227"/>
                  </a:lnTo>
                  <a:close/>
                </a:path>
                <a:path w="770889" h="137160">
                  <a:moveTo>
                    <a:pt x="770280" y="7594"/>
                  </a:moveTo>
                  <a:lnTo>
                    <a:pt x="765721" y="4559"/>
                  </a:lnTo>
                  <a:lnTo>
                    <a:pt x="759612" y="4559"/>
                  </a:lnTo>
                  <a:lnTo>
                    <a:pt x="758075" y="6057"/>
                  </a:lnTo>
                  <a:lnTo>
                    <a:pt x="755053" y="9131"/>
                  </a:lnTo>
                  <a:lnTo>
                    <a:pt x="744385" y="19799"/>
                  </a:lnTo>
                  <a:lnTo>
                    <a:pt x="712406" y="41884"/>
                  </a:lnTo>
                  <a:lnTo>
                    <a:pt x="667461" y="60972"/>
                  </a:lnTo>
                  <a:lnTo>
                    <a:pt x="656132" y="63944"/>
                  </a:lnTo>
                  <a:lnTo>
                    <a:pt x="651522" y="65430"/>
                  </a:lnTo>
                  <a:lnTo>
                    <a:pt x="648487" y="66979"/>
                  </a:lnTo>
                  <a:lnTo>
                    <a:pt x="648487" y="77635"/>
                  </a:lnTo>
                  <a:lnTo>
                    <a:pt x="654596" y="77635"/>
                  </a:lnTo>
                  <a:lnTo>
                    <a:pt x="662990" y="76022"/>
                  </a:lnTo>
                  <a:lnTo>
                    <a:pt x="677240" y="71551"/>
                  </a:lnTo>
                  <a:lnTo>
                    <a:pt x="694626" y="64795"/>
                  </a:lnTo>
                  <a:lnTo>
                    <a:pt x="712444" y="56311"/>
                  </a:lnTo>
                  <a:lnTo>
                    <a:pt x="712444" y="132410"/>
                  </a:lnTo>
                  <a:lnTo>
                    <a:pt x="726135" y="132410"/>
                  </a:lnTo>
                  <a:lnTo>
                    <a:pt x="726135" y="56311"/>
                  </a:lnTo>
                  <a:lnTo>
                    <a:pt x="726135" y="48717"/>
                  </a:lnTo>
                  <a:lnTo>
                    <a:pt x="735533" y="42659"/>
                  </a:lnTo>
                  <a:lnTo>
                    <a:pt x="745363" y="35763"/>
                  </a:lnTo>
                  <a:lnTo>
                    <a:pt x="755472" y="27724"/>
                  </a:lnTo>
                  <a:lnTo>
                    <a:pt x="765721" y="18262"/>
                  </a:lnTo>
                  <a:lnTo>
                    <a:pt x="768743" y="16713"/>
                  </a:lnTo>
                  <a:lnTo>
                    <a:pt x="770280" y="13690"/>
                  </a:lnTo>
                  <a:lnTo>
                    <a:pt x="770280" y="7594"/>
                  </a:lnTo>
                  <a:close/>
                </a:path>
              </a:pathLst>
            </a:custGeom>
            <a:solidFill>
              <a:srgbClr val="4A4B4D"/>
            </a:solidFill>
          </p:spPr>
          <p:txBody>
            <a:bodyPr wrap="square" lIns="0" tIns="0" rIns="0" bIns="0" rtlCol="0"/>
            <a:lstStyle/>
            <a:p>
              <a:endParaRPr/>
            </a:p>
          </p:txBody>
        </p:sp>
        <p:pic>
          <p:nvPicPr>
            <p:cNvPr id="79" name="object 79"/>
            <p:cNvPicPr/>
            <p:nvPr/>
          </p:nvPicPr>
          <p:blipFill>
            <a:blip r:embed="rId50" cstate="print"/>
            <a:stretch>
              <a:fillRect/>
            </a:stretch>
          </p:blipFill>
          <p:spPr>
            <a:xfrm>
              <a:off x="2048967" y="2203741"/>
              <a:ext cx="88303" cy="127850"/>
            </a:xfrm>
            <a:prstGeom prst="rect">
              <a:avLst/>
            </a:prstGeom>
          </p:spPr>
        </p:pic>
        <p:pic>
          <p:nvPicPr>
            <p:cNvPr id="80" name="object 80"/>
            <p:cNvPicPr/>
            <p:nvPr/>
          </p:nvPicPr>
          <p:blipFill>
            <a:blip r:embed="rId51" cstate="print"/>
            <a:stretch>
              <a:fillRect/>
            </a:stretch>
          </p:blipFill>
          <p:spPr>
            <a:xfrm>
              <a:off x="2164651" y="2205240"/>
              <a:ext cx="115697" cy="123329"/>
            </a:xfrm>
            <a:prstGeom prst="rect">
              <a:avLst/>
            </a:prstGeom>
          </p:spPr>
        </p:pic>
        <p:pic>
          <p:nvPicPr>
            <p:cNvPr id="81" name="object 81"/>
            <p:cNvPicPr/>
            <p:nvPr/>
          </p:nvPicPr>
          <p:blipFill>
            <a:blip r:embed="rId52" cstate="print"/>
            <a:stretch>
              <a:fillRect/>
            </a:stretch>
          </p:blipFill>
          <p:spPr>
            <a:xfrm>
              <a:off x="2303170" y="2203741"/>
              <a:ext cx="123317" cy="124828"/>
            </a:xfrm>
            <a:prstGeom prst="rect">
              <a:avLst/>
            </a:prstGeom>
          </p:spPr>
        </p:pic>
        <p:pic>
          <p:nvPicPr>
            <p:cNvPr id="82" name="object 82"/>
            <p:cNvPicPr/>
            <p:nvPr/>
          </p:nvPicPr>
          <p:blipFill>
            <a:blip r:embed="rId53" cstate="print"/>
            <a:stretch>
              <a:fillRect/>
            </a:stretch>
          </p:blipFill>
          <p:spPr>
            <a:xfrm>
              <a:off x="2455418" y="2238768"/>
              <a:ext cx="103479" cy="85229"/>
            </a:xfrm>
            <a:prstGeom prst="rect">
              <a:avLst/>
            </a:prstGeom>
          </p:spPr>
        </p:pic>
        <p:pic>
          <p:nvPicPr>
            <p:cNvPr id="83" name="object 83"/>
            <p:cNvPicPr/>
            <p:nvPr/>
          </p:nvPicPr>
          <p:blipFill>
            <a:blip r:embed="rId54" cstate="print"/>
            <a:stretch>
              <a:fillRect/>
            </a:stretch>
          </p:blipFill>
          <p:spPr>
            <a:xfrm>
              <a:off x="2589364" y="2211336"/>
              <a:ext cx="124815" cy="115684"/>
            </a:xfrm>
            <a:prstGeom prst="rect">
              <a:avLst/>
            </a:prstGeom>
          </p:spPr>
        </p:pic>
        <p:sp>
          <p:nvSpPr>
            <p:cNvPr id="84" name="object 84"/>
            <p:cNvSpPr/>
            <p:nvPr/>
          </p:nvSpPr>
          <p:spPr>
            <a:xfrm>
              <a:off x="2733967" y="2285949"/>
              <a:ext cx="43180" cy="43180"/>
            </a:xfrm>
            <a:custGeom>
              <a:avLst/>
              <a:gdLst/>
              <a:ahLst/>
              <a:cxnLst/>
              <a:rect l="l" t="t" r="r" b="b"/>
              <a:pathLst>
                <a:path w="43180" h="43180">
                  <a:moveTo>
                    <a:pt x="36563" y="42621"/>
                  </a:moveTo>
                  <a:lnTo>
                    <a:pt x="30467" y="42621"/>
                  </a:lnTo>
                  <a:lnTo>
                    <a:pt x="28930" y="41071"/>
                  </a:lnTo>
                  <a:lnTo>
                    <a:pt x="25895" y="36512"/>
                  </a:lnTo>
                  <a:lnTo>
                    <a:pt x="20393" y="29929"/>
                  </a:lnTo>
                  <a:lnTo>
                    <a:pt x="15047" y="23775"/>
                  </a:lnTo>
                  <a:lnTo>
                    <a:pt x="9423" y="17901"/>
                  </a:lnTo>
                  <a:lnTo>
                    <a:pt x="3086" y="12153"/>
                  </a:lnTo>
                  <a:lnTo>
                    <a:pt x="3086" y="10668"/>
                  </a:lnTo>
                  <a:lnTo>
                    <a:pt x="0" y="9131"/>
                  </a:lnTo>
                  <a:lnTo>
                    <a:pt x="0" y="3022"/>
                  </a:lnTo>
                  <a:lnTo>
                    <a:pt x="4572" y="0"/>
                  </a:lnTo>
                  <a:lnTo>
                    <a:pt x="12204" y="0"/>
                  </a:lnTo>
                  <a:lnTo>
                    <a:pt x="38628" y="28147"/>
                  </a:lnTo>
                  <a:lnTo>
                    <a:pt x="42621" y="35026"/>
                  </a:lnTo>
                  <a:lnTo>
                    <a:pt x="42621" y="39585"/>
                  </a:lnTo>
                  <a:lnTo>
                    <a:pt x="36563" y="42621"/>
                  </a:lnTo>
                  <a:close/>
                </a:path>
              </a:pathLst>
            </a:custGeom>
            <a:solidFill>
              <a:srgbClr val="4A4B4D"/>
            </a:solidFill>
          </p:spPr>
          <p:txBody>
            <a:bodyPr wrap="square" lIns="0" tIns="0" rIns="0" bIns="0" rtlCol="0"/>
            <a:lstStyle/>
            <a:p>
              <a:endParaRPr/>
            </a:p>
          </p:txBody>
        </p:sp>
        <p:pic>
          <p:nvPicPr>
            <p:cNvPr id="85" name="object 85"/>
            <p:cNvPicPr/>
            <p:nvPr/>
          </p:nvPicPr>
          <p:blipFill>
            <a:blip r:embed="rId55" cstate="print"/>
            <a:stretch>
              <a:fillRect/>
            </a:stretch>
          </p:blipFill>
          <p:spPr>
            <a:xfrm>
              <a:off x="2872536" y="2197645"/>
              <a:ext cx="2353360" cy="137020"/>
            </a:xfrm>
            <a:prstGeom prst="rect">
              <a:avLst/>
            </a:prstGeom>
          </p:spPr>
        </p:pic>
        <p:pic>
          <p:nvPicPr>
            <p:cNvPr id="86" name="object 86"/>
            <p:cNvPicPr/>
            <p:nvPr/>
          </p:nvPicPr>
          <p:blipFill>
            <a:blip r:embed="rId56" cstate="print"/>
            <a:stretch>
              <a:fillRect/>
            </a:stretch>
          </p:blipFill>
          <p:spPr>
            <a:xfrm>
              <a:off x="1088428" y="3462629"/>
              <a:ext cx="108051" cy="126365"/>
            </a:xfrm>
            <a:prstGeom prst="rect">
              <a:avLst/>
            </a:prstGeom>
          </p:spPr>
        </p:pic>
        <p:sp>
          <p:nvSpPr>
            <p:cNvPr id="87" name="object 87"/>
            <p:cNvSpPr/>
            <p:nvPr/>
          </p:nvSpPr>
          <p:spPr>
            <a:xfrm>
              <a:off x="1220838" y="3458070"/>
              <a:ext cx="41275" cy="135890"/>
            </a:xfrm>
            <a:custGeom>
              <a:avLst/>
              <a:gdLst/>
              <a:ahLst/>
              <a:cxnLst/>
              <a:rect l="l" t="t" r="r" b="b"/>
              <a:pathLst>
                <a:path w="41275" h="135889">
                  <a:moveTo>
                    <a:pt x="4559" y="135483"/>
                  </a:moveTo>
                  <a:lnTo>
                    <a:pt x="3073" y="135483"/>
                  </a:lnTo>
                  <a:lnTo>
                    <a:pt x="0" y="133946"/>
                  </a:lnTo>
                  <a:lnTo>
                    <a:pt x="0" y="129387"/>
                  </a:lnTo>
                  <a:lnTo>
                    <a:pt x="3073" y="126352"/>
                  </a:lnTo>
                  <a:lnTo>
                    <a:pt x="13063" y="113047"/>
                  </a:lnTo>
                  <a:lnTo>
                    <a:pt x="20194" y="98586"/>
                  </a:lnTo>
                  <a:lnTo>
                    <a:pt x="24470" y="83550"/>
                  </a:lnTo>
                  <a:lnTo>
                    <a:pt x="25895" y="68516"/>
                  </a:lnTo>
                  <a:lnTo>
                    <a:pt x="24470" y="52593"/>
                  </a:lnTo>
                  <a:lnTo>
                    <a:pt x="20194" y="37109"/>
                  </a:lnTo>
                  <a:lnTo>
                    <a:pt x="13063" y="22482"/>
                  </a:lnTo>
                  <a:lnTo>
                    <a:pt x="3073" y="9131"/>
                  </a:lnTo>
                  <a:lnTo>
                    <a:pt x="0" y="6108"/>
                  </a:lnTo>
                  <a:lnTo>
                    <a:pt x="0" y="1536"/>
                  </a:lnTo>
                  <a:lnTo>
                    <a:pt x="3073" y="0"/>
                  </a:lnTo>
                  <a:lnTo>
                    <a:pt x="4559" y="0"/>
                  </a:lnTo>
                  <a:lnTo>
                    <a:pt x="13497" y="5571"/>
                  </a:lnTo>
                  <a:lnTo>
                    <a:pt x="25707" y="20566"/>
                  </a:lnTo>
                  <a:lnTo>
                    <a:pt x="36484" y="42407"/>
                  </a:lnTo>
                  <a:lnTo>
                    <a:pt x="41122" y="68516"/>
                  </a:lnTo>
                  <a:lnTo>
                    <a:pt x="36484" y="94383"/>
                  </a:lnTo>
                  <a:lnTo>
                    <a:pt x="25707" y="115692"/>
                  </a:lnTo>
                  <a:lnTo>
                    <a:pt x="13497" y="130154"/>
                  </a:lnTo>
                  <a:lnTo>
                    <a:pt x="4559" y="135483"/>
                  </a:lnTo>
                  <a:close/>
                </a:path>
              </a:pathLst>
            </a:custGeom>
            <a:solidFill>
              <a:srgbClr val="4A4B4D"/>
            </a:solidFill>
          </p:spPr>
          <p:txBody>
            <a:bodyPr wrap="square" lIns="0" tIns="0" rIns="0" bIns="0" rtlCol="0"/>
            <a:lstStyle/>
            <a:p>
              <a:endParaRPr/>
            </a:p>
          </p:txBody>
        </p:sp>
        <p:pic>
          <p:nvPicPr>
            <p:cNvPr id="88" name="object 88"/>
            <p:cNvPicPr/>
            <p:nvPr/>
          </p:nvPicPr>
          <p:blipFill>
            <a:blip r:embed="rId57" cstate="print"/>
            <a:stretch>
              <a:fillRect/>
            </a:stretch>
          </p:blipFill>
          <p:spPr>
            <a:xfrm>
              <a:off x="1437030" y="3456584"/>
              <a:ext cx="2633522" cy="136969"/>
            </a:xfrm>
            <a:prstGeom prst="rect">
              <a:avLst/>
            </a:prstGeom>
          </p:spPr>
        </p:pic>
        <p:pic>
          <p:nvPicPr>
            <p:cNvPr id="89" name="object 89"/>
            <p:cNvPicPr/>
            <p:nvPr/>
          </p:nvPicPr>
          <p:blipFill>
            <a:blip r:embed="rId58" cstate="print"/>
            <a:stretch>
              <a:fillRect/>
            </a:stretch>
          </p:blipFill>
          <p:spPr>
            <a:xfrm>
              <a:off x="4177106" y="3458070"/>
              <a:ext cx="1048791" cy="130924"/>
            </a:xfrm>
            <a:prstGeom prst="rect">
              <a:avLst/>
            </a:prstGeom>
          </p:spPr>
        </p:pic>
      </p:grpSp>
      <p:graphicFrame>
        <p:nvGraphicFramePr>
          <p:cNvPr id="90" name="object 90"/>
          <p:cNvGraphicFramePr>
            <a:graphicFrameLocks noGrp="1"/>
          </p:cNvGraphicFramePr>
          <p:nvPr/>
        </p:nvGraphicFramePr>
        <p:xfrm>
          <a:off x="1070171" y="3669029"/>
          <a:ext cx="5383530" cy="1068070"/>
        </p:xfrm>
        <a:graphic>
          <a:graphicData uri="http://schemas.openxmlformats.org/drawingml/2006/table">
            <a:tbl>
              <a:tblPr firstRow="1" bandRow="1">
                <a:tableStyleId>{2D5ABB26-0587-4C30-8999-92F81FD0307C}</a:tableStyleId>
              </a:tblPr>
              <a:tblGrid>
                <a:gridCol w="1794510">
                  <a:extLst>
                    <a:ext uri="{9D8B030D-6E8A-4147-A177-3AD203B41FA5}">
                      <a16:colId xmlns:a16="http://schemas.microsoft.com/office/drawing/2014/main" val="20000"/>
                    </a:ext>
                  </a:extLst>
                </a:gridCol>
                <a:gridCol w="1797685">
                  <a:extLst>
                    <a:ext uri="{9D8B030D-6E8A-4147-A177-3AD203B41FA5}">
                      <a16:colId xmlns:a16="http://schemas.microsoft.com/office/drawing/2014/main" val="20001"/>
                    </a:ext>
                  </a:extLst>
                </a:gridCol>
                <a:gridCol w="1791335">
                  <a:extLst>
                    <a:ext uri="{9D8B030D-6E8A-4147-A177-3AD203B41FA5}">
                      <a16:colId xmlns:a16="http://schemas.microsoft.com/office/drawing/2014/main" val="20002"/>
                    </a:ext>
                  </a:extLst>
                </a:gridCol>
              </a:tblGrid>
              <a:tr h="212725">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12700">
                      <a:solidFill>
                        <a:srgbClr val="4A4B4D"/>
                      </a:solidFill>
                      <a:prstDash val="solid"/>
                    </a:lnT>
                    <a:lnB w="6350">
                      <a:solidFill>
                        <a:srgbClr val="4A4B4D"/>
                      </a:solidFill>
                      <a:prstDash val="solid"/>
                    </a:lnB>
                    <a:solidFill>
                      <a:srgbClr val="838487"/>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12700">
                      <a:solidFill>
                        <a:srgbClr val="4A4B4D"/>
                      </a:solidFill>
                      <a:prstDash val="solid"/>
                    </a:lnT>
                    <a:lnB w="6350">
                      <a:solidFill>
                        <a:srgbClr val="4A4B4D"/>
                      </a:solidFill>
                      <a:prstDash val="solid"/>
                    </a:lnB>
                    <a:solidFill>
                      <a:srgbClr val="838487"/>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12700">
                      <a:solidFill>
                        <a:srgbClr val="4A4B4D"/>
                      </a:solidFill>
                      <a:prstDash val="solid"/>
                    </a:lnT>
                    <a:lnB w="6350">
                      <a:solidFill>
                        <a:srgbClr val="4A4B4D"/>
                      </a:solidFill>
                      <a:prstDash val="solid"/>
                    </a:lnB>
                    <a:solidFill>
                      <a:srgbClr val="838487"/>
                    </a:solidFill>
                  </a:tcPr>
                </a:tc>
                <a:extLst>
                  <a:ext uri="{0D108BD9-81ED-4DB2-BD59-A6C34878D82A}">
                    <a16:rowId xmlns:a16="http://schemas.microsoft.com/office/drawing/2014/main" val="10000"/>
                  </a:ext>
                </a:extLst>
              </a:tr>
              <a:tr h="215900">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1"/>
                  </a:ext>
                </a:extLst>
              </a:tr>
              <a:tr h="213995">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2"/>
                  </a:ext>
                </a:extLst>
              </a:tr>
              <a:tr h="215900">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3"/>
                  </a:ext>
                </a:extLst>
              </a:tr>
              <a:tr h="209550">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9525">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9525">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9525">
                      <a:solidFill>
                        <a:srgbClr val="4A4B4D"/>
                      </a:solidFill>
                      <a:prstDash val="solid"/>
                    </a:lnB>
                  </a:tcPr>
                </a:tc>
                <a:extLst>
                  <a:ext uri="{0D108BD9-81ED-4DB2-BD59-A6C34878D82A}">
                    <a16:rowId xmlns:a16="http://schemas.microsoft.com/office/drawing/2014/main" val="10004"/>
                  </a:ext>
                </a:extLst>
              </a:tr>
            </a:tbl>
          </a:graphicData>
        </a:graphic>
      </p:graphicFrame>
      <p:pic>
        <p:nvPicPr>
          <p:cNvPr id="91" name="object 91"/>
          <p:cNvPicPr/>
          <p:nvPr/>
        </p:nvPicPr>
        <p:blipFill>
          <a:blip r:embed="rId59" cstate="print"/>
          <a:stretch>
            <a:fillRect/>
          </a:stretch>
        </p:blipFill>
        <p:spPr>
          <a:xfrm>
            <a:off x="1866303" y="3730573"/>
            <a:ext cx="199377" cy="97434"/>
          </a:xfrm>
          <a:prstGeom prst="rect">
            <a:avLst/>
          </a:prstGeom>
        </p:spPr>
      </p:pic>
      <p:pic>
        <p:nvPicPr>
          <p:cNvPr id="92" name="object 92"/>
          <p:cNvPicPr/>
          <p:nvPr/>
        </p:nvPicPr>
        <p:blipFill>
          <a:blip r:embed="rId60" cstate="print"/>
          <a:stretch>
            <a:fillRect/>
          </a:stretch>
        </p:blipFill>
        <p:spPr>
          <a:xfrm>
            <a:off x="3667125" y="3726014"/>
            <a:ext cx="210096" cy="101993"/>
          </a:xfrm>
          <a:prstGeom prst="rect">
            <a:avLst/>
          </a:prstGeom>
        </p:spPr>
      </p:pic>
      <p:pic>
        <p:nvPicPr>
          <p:cNvPr id="93" name="object 93"/>
          <p:cNvPicPr/>
          <p:nvPr/>
        </p:nvPicPr>
        <p:blipFill>
          <a:blip r:embed="rId61" cstate="print"/>
          <a:stretch>
            <a:fillRect/>
          </a:stretch>
        </p:blipFill>
        <p:spPr>
          <a:xfrm>
            <a:off x="5512092" y="3729037"/>
            <a:ext cx="97434" cy="91325"/>
          </a:xfrm>
          <a:prstGeom prst="rect">
            <a:avLst/>
          </a:prstGeom>
        </p:spPr>
      </p:pic>
      <p:pic>
        <p:nvPicPr>
          <p:cNvPr id="94" name="object 94"/>
          <p:cNvPicPr/>
          <p:nvPr/>
        </p:nvPicPr>
        <p:blipFill>
          <a:blip r:embed="rId62" cstate="print"/>
          <a:stretch>
            <a:fillRect/>
          </a:stretch>
        </p:blipFill>
        <p:spPr>
          <a:xfrm>
            <a:off x="1542059" y="3942155"/>
            <a:ext cx="208559" cy="102006"/>
          </a:xfrm>
          <a:prstGeom prst="rect">
            <a:avLst/>
          </a:prstGeom>
        </p:spPr>
      </p:pic>
      <p:pic>
        <p:nvPicPr>
          <p:cNvPr id="95" name="object 95"/>
          <p:cNvPicPr/>
          <p:nvPr/>
        </p:nvPicPr>
        <p:blipFill>
          <a:blip r:embed="rId63" cstate="print"/>
          <a:stretch>
            <a:fillRect/>
          </a:stretch>
        </p:blipFill>
        <p:spPr>
          <a:xfrm>
            <a:off x="1799335" y="3942155"/>
            <a:ext cx="599719" cy="102006"/>
          </a:xfrm>
          <a:prstGeom prst="rect">
            <a:avLst/>
          </a:prstGeom>
        </p:spPr>
      </p:pic>
      <p:pic>
        <p:nvPicPr>
          <p:cNvPr id="96" name="object 96"/>
          <p:cNvPicPr/>
          <p:nvPr/>
        </p:nvPicPr>
        <p:blipFill>
          <a:blip r:embed="rId64" cstate="print"/>
          <a:stretch>
            <a:fillRect/>
          </a:stretch>
        </p:blipFill>
        <p:spPr>
          <a:xfrm>
            <a:off x="3677792" y="3946728"/>
            <a:ext cx="188760" cy="89789"/>
          </a:xfrm>
          <a:prstGeom prst="rect">
            <a:avLst/>
          </a:prstGeom>
        </p:spPr>
      </p:pic>
      <p:pic>
        <p:nvPicPr>
          <p:cNvPr id="97" name="object 97"/>
          <p:cNvPicPr/>
          <p:nvPr/>
        </p:nvPicPr>
        <p:blipFill>
          <a:blip r:embed="rId65" cstate="print"/>
          <a:stretch>
            <a:fillRect/>
          </a:stretch>
        </p:blipFill>
        <p:spPr>
          <a:xfrm>
            <a:off x="5451221" y="3946728"/>
            <a:ext cx="219176" cy="89789"/>
          </a:xfrm>
          <a:prstGeom prst="rect">
            <a:avLst/>
          </a:prstGeom>
        </p:spPr>
      </p:pic>
      <p:pic>
        <p:nvPicPr>
          <p:cNvPr id="98" name="object 98"/>
          <p:cNvPicPr/>
          <p:nvPr/>
        </p:nvPicPr>
        <p:blipFill>
          <a:blip r:embed="rId66" cstate="print"/>
          <a:stretch>
            <a:fillRect/>
          </a:stretch>
        </p:blipFill>
        <p:spPr>
          <a:xfrm>
            <a:off x="1596872" y="4158310"/>
            <a:ext cx="744347" cy="101993"/>
          </a:xfrm>
          <a:prstGeom prst="rect">
            <a:avLst/>
          </a:prstGeom>
        </p:spPr>
      </p:pic>
      <p:pic>
        <p:nvPicPr>
          <p:cNvPr id="99" name="object 99"/>
          <p:cNvPicPr/>
          <p:nvPr/>
        </p:nvPicPr>
        <p:blipFill>
          <a:blip r:embed="rId67" cstate="print"/>
          <a:stretch>
            <a:fillRect/>
          </a:stretch>
        </p:blipFill>
        <p:spPr>
          <a:xfrm>
            <a:off x="3677792" y="4161383"/>
            <a:ext cx="188760" cy="91325"/>
          </a:xfrm>
          <a:prstGeom prst="rect">
            <a:avLst/>
          </a:prstGeom>
        </p:spPr>
      </p:pic>
      <p:pic>
        <p:nvPicPr>
          <p:cNvPr id="100" name="object 100"/>
          <p:cNvPicPr/>
          <p:nvPr/>
        </p:nvPicPr>
        <p:blipFill>
          <a:blip r:embed="rId68" cstate="print"/>
          <a:stretch>
            <a:fillRect/>
          </a:stretch>
        </p:blipFill>
        <p:spPr>
          <a:xfrm>
            <a:off x="5451221" y="4161383"/>
            <a:ext cx="220713" cy="91325"/>
          </a:xfrm>
          <a:prstGeom prst="rect">
            <a:avLst/>
          </a:prstGeom>
        </p:spPr>
      </p:pic>
      <p:pic>
        <p:nvPicPr>
          <p:cNvPr id="101" name="object 101"/>
          <p:cNvPicPr/>
          <p:nvPr/>
        </p:nvPicPr>
        <p:blipFill>
          <a:blip r:embed="rId69" cstate="print"/>
          <a:stretch>
            <a:fillRect/>
          </a:stretch>
        </p:blipFill>
        <p:spPr>
          <a:xfrm>
            <a:off x="1383753" y="4372965"/>
            <a:ext cx="1173657" cy="101993"/>
          </a:xfrm>
          <a:prstGeom prst="rect">
            <a:avLst/>
          </a:prstGeom>
        </p:spPr>
      </p:pic>
      <p:sp>
        <p:nvSpPr>
          <p:cNvPr id="102" name="object 102"/>
          <p:cNvSpPr/>
          <p:nvPr/>
        </p:nvSpPr>
        <p:spPr>
          <a:xfrm>
            <a:off x="3682352" y="4377537"/>
            <a:ext cx="32384" cy="90170"/>
          </a:xfrm>
          <a:custGeom>
            <a:avLst/>
            <a:gdLst/>
            <a:ahLst/>
            <a:cxnLst/>
            <a:rect l="l" t="t" r="r" b="b"/>
            <a:pathLst>
              <a:path w="32385" h="90170">
                <a:moveTo>
                  <a:pt x="31953" y="89788"/>
                </a:moveTo>
                <a:lnTo>
                  <a:pt x="22821" y="89788"/>
                </a:lnTo>
                <a:lnTo>
                  <a:pt x="21285" y="88303"/>
                </a:lnTo>
                <a:lnTo>
                  <a:pt x="21285" y="25895"/>
                </a:lnTo>
                <a:lnTo>
                  <a:pt x="3035" y="25895"/>
                </a:lnTo>
                <a:lnTo>
                  <a:pt x="0" y="24345"/>
                </a:lnTo>
                <a:lnTo>
                  <a:pt x="0" y="18249"/>
                </a:lnTo>
                <a:lnTo>
                  <a:pt x="1536" y="18249"/>
                </a:lnTo>
                <a:lnTo>
                  <a:pt x="7594" y="16713"/>
                </a:lnTo>
                <a:lnTo>
                  <a:pt x="16725" y="15227"/>
                </a:lnTo>
                <a:lnTo>
                  <a:pt x="19799" y="10655"/>
                </a:lnTo>
                <a:lnTo>
                  <a:pt x="22821" y="4559"/>
                </a:lnTo>
                <a:lnTo>
                  <a:pt x="22821" y="0"/>
                </a:lnTo>
                <a:lnTo>
                  <a:pt x="28930" y="0"/>
                </a:lnTo>
                <a:lnTo>
                  <a:pt x="31953" y="1536"/>
                </a:lnTo>
                <a:lnTo>
                  <a:pt x="31953" y="89788"/>
                </a:lnTo>
                <a:close/>
              </a:path>
            </a:pathLst>
          </a:custGeom>
          <a:solidFill>
            <a:srgbClr val="4A4B4D"/>
          </a:solidFill>
        </p:spPr>
        <p:txBody>
          <a:bodyPr wrap="square" lIns="0" tIns="0" rIns="0" bIns="0" rtlCol="0"/>
          <a:lstStyle/>
          <a:p>
            <a:endParaRPr/>
          </a:p>
        </p:txBody>
      </p:sp>
      <p:pic>
        <p:nvPicPr>
          <p:cNvPr id="103" name="object 103"/>
          <p:cNvPicPr/>
          <p:nvPr/>
        </p:nvPicPr>
        <p:blipFill>
          <a:blip r:embed="rId70" cstate="print"/>
          <a:stretch>
            <a:fillRect/>
          </a:stretch>
        </p:blipFill>
        <p:spPr>
          <a:xfrm>
            <a:off x="3744760" y="4377537"/>
            <a:ext cx="121792" cy="89788"/>
          </a:xfrm>
          <a:prstGeom prst="rect">
            <a:avLst/>
          </a:prstGeom>
        </p:spPr>
      </p:pic>
      <p:sp>
        <p:nvSpPr>
          <p:cNvPr id="104" name="object 104"/>
          <p:cNvSpPr/>
          <p:nvPr/>
        </p:nvSpPr>
        <p:spPr>
          <a:xfrm>
            <a:off x="5454256" y="4377537"/>
            <a:ext cx="32384" cy="90170"/>
          </a:xfrm>
          <a:custGeom>
            <a:avLst/>
            <a:gdLst/>
            <a:ahLst/>
            <a:cxnLst/>
            <a:rect l="l" t="t" r="r" b="b"/>
            <a:pathLst>
              <a:path w="32385" h="90170">
                <a:moveTo>
                  <a:pt x="31991" y="89788"/>
                </a:moveTo>
                <a:lnTo>
                  <a:pt x="22821" y="89788"/>
                </a:lnTo>
                <a:lnTo>
                  <a:pt x="21323" y="88303"/>
                </a:lnTo>
                <a:lnTo>
                  <a:pt x="21323" y="25895"/>
                </a:lnTo>
                <a:lnTo>
                  <a:pt x="3073" y="25895"/>
                </a:lnTo>
                <a:lnTo>
                  <a:pt x="0" y="24345"/>
                </a:lnTo>
                <a:lnTo>
                  <a:pt x="0" y="18249"/>
                </a:lnTo>
                <a:lnTo>
                  <a:pt x="1536" y="18249"/>
                </a:lnTo>
                <a:lnTo>
                  <a:pt x="9131" y="16713"/>
                </a:lnTo>
                <a:lnTo>
                  <a:pt x="18249" y="15227"/>
                </a:lnTo>
                <a:lnTo>
                  <a:pt x="21323" y="10655"/>
                </a:lnTo>
                <a:lnTo>
                  <a:pt x="22821" y="4559"/>
                </a:lnTo>
                <a:lnTo>
                  <a:pt x="22821" y="3022"/>
                </a:lnTo>
                <a:lnTo>
                  <a:pt x="24358" y="0"/>
                </a:lnTo>
                <a:lnTo>
                  <a:pt x="30454" y="0"/>
                </a:lnTo>
                <a:lnTo>
                  <a:pt x="31991" y="1536"/>
                </a:lnTo>
                <a:lnTo>
                  <a:pt x="31991" y="89788"/>
                </a:lnTo>
                <a:close/>
              </a:path>
            </a:pathLst>
          </a:custGeom>
          <a:solidFill>
            <a:srgbClr val="4A4B4D"/>
          </a:solidFill>
        </p:spPr>
        <p:txBody>
          <a:bodyPr wrap="square" lIns="0" tIns="0" rIns="0" bIns="0" rtlCol="0"/>
          <a:lstStyle/>
          <a:p>
            <a:endParaRPr/>
          </a:p>
        </p:txBody>
      </p:sp>
      <p:pic>
        <p:nvPicPr>
          <p:cNvPr id="105" name="object 105"/>
          <p:cNvPicPr/>
          <p:nvPr/>
        </p:nvPicPr>
        <p:blipFill>
          <a:blip r:embed="rId71" cstate="print"/>
          <a:stretch>
            <a:fillRect/>
          </a:stretch>
        </p:blipFill>
        <p:spPr>
          <a:xfrm>
            <a:off x="5516664" y="4377537"/>
            <a:ext cx="153733" cy="89788"/>
          </a:xfrm>
          <a:prstGeom prst="rect">
            <a:avLst/>
          </a:prstGeom>
        </p:spPr>
      </p:pic>
      <p:pic>
        <p:nvPicPr>
          <p:cNvPr id="106" name="object 106"/>
          <p:cNvPicPr/>
          <p:nvPr/>
        </p:nvPicPr>
        <p:blipFill>
          <a:blip r:embed="rId72" cstate="print"/>
          <a:stretch>
            <a:fillRect/>
          </a:stretch>
        </p:blipFill>
        <p:spPr>
          <a:xfrm>
            <a:off x="1596872" y="4589119"/>
            <a:ext cx="744347" cy="101993"/>
          </a:xfrm>
          <a:prstGeom prst="rect">
            <a:avLst/>
          </a:prstGeom>
        </p:spPr>
      </p:pic>
      <p:sp>
        <p:nvSpPr>
          <p:cNvPr id="107" name="object 107"/>
          <p:cNvSpPr/>
          <p:nvPr/>
        </p:nvSpPr>
        <p:spPr>
          <a:xfrm>
            <a:off x="3682352" y="4593678"/>
            <a:ext cx="32384" cy="90170"/>
          </a:xfrm>
          <a:custGeom>
            <a:avLst/>
            <a:gdLst/>
            <a:ahLst/>
            <a:cxnLst/>
            <a:rect l="l" t="t" r="r" b="b"/>
            <a:pathLst>
              <a:path w="32385" h="90170">
                <a:moveTo>
                  <a:pt x="31953" y="89839"/>
                </a:moveTo>
                <a:lnTo>
                  <a:pt x="22821" y="89839"/>
                </a:lnTo>
                <a:lnTo>
                  <a:pt x="21285" y="88303"/>
                </a:lnTo>
                <a:lnTo>
                  <a:pt x="21285" y="25895"/>
                </a:lnTo>
                <a:lnTo>
                  <a:pt x="3035" y="25895"/>
                </a:lnTo>
                <a:lnTo>
                  <a:pt x="0" y="24358"/>
                </a:lnTo>
                <a:lnTo>
                  <a:pt x="0" y="18262"/>
                </a:lnTo>
                <a:lnTo>
                  <a:pt x="1536" y="18262"/>
                </a:lnTo>
                <a:lnTo>
                  <a:pt x="7594" y="16763"/>
                </a:lnTo>
                <a:lnTo>
                  <a:pt x="16725" y="15227"/>
                </a:lnTo>
                <a:lnTo>
                  <a:pt x="19799" y="10668"/>
                </a:lnTo>
                <a:lnTo>
                  <a:pt x="22821" y="4559"/>
                </a:lnTo>
                <a:lnTo>
                  <a:pt x="22821" y="0"/>
                </a:lnTo>
                <a:lnTo>
                  <a:pt x="28930" y="0"/>
                </a:lnTo>
                <a:lnTo>
                  <a:pt x="31953" y="1536"/>
                </a:lnTo>
                <a:lnTo>
                  <a:pt x="31953" y="89839"/>
                </a:lnTo>
                <a:close/>
              </a:path>
            </a:pathLst>
          </a:custGeom>
          <a:solidFill>
            <a:srgbClr val="4A4B4D"/>
          </a:solidFill>
        </p:spPr>
        <p:txBody>
          <a:bodyPr wrap="square" lIns="0" tIns="0" rIns="0" bIns="0" rtlCol="0"/>
          <a:lstStyle/>
          <a:p>
            <a:endParaRPr/>
          </a:p>
        </p:txBody>
      </p:sp>
      <p:pic>
        <p:nvPicPr>
          <p:cNvPr id="108" name="object 108"/>
          <p:cNvPicPr/>
          <p:nvPr/>
        </p:nvPicPr>
        <p:blipFill>
          <a:blip r:embed="rId73" cstate="print"/>
          <a:stretch>
            <a:fillRect/>
          </a:stretch>
        </p:blipFill>
        <p:spPr>
          <a:xfrm>
            <a:off x="3744760" y="4593678"/>
            <a:ext cx="100457" cy="89839"/>
          </a:xfrm>
          <a:prstGeom prst="rect">
            <a:avLst/>
          </a:prstGeom>
        </p:spPr>
      </p:pic>
      <p:sp>
        <p:nvSpPr>
          <p:cNvPr id="109" name="object 109"/>
          <p:cNvSpPr/>
          <p:nvPr/>
        </p:nvSpPr>
        <p:spPr>
          <a:xfrm>
            <a:off x="5455792" y="4593678"/>
            <a:ext cx="30480" cy="90170"/>
          </a:xfrm>
          <a:custGeom>
            <a:avLst/>
            <a:gdLst/>
            <a:ahLst/>
            <a:cxnLst/>
            <a:rect l="l" t="t" r="r" b="b"/>
            <a:pathLst>
              <a:path w="30479" h="90170">
                <a:moveTo>
                  <a:pt x="30454" y="89839"/>
                </a:moveTo>
                <a:lnTo>
                  <a:pt x="21285" y="89839"/>
                </a:lnTo>
                <a:lnTo>
                  <a:pt x="19786" y="88303"/>
                </a:lnTo>
                <a:lnTo>
                  <a:pt x="19786" y="25895"/>
                </a:lnTo>
                <a:lnTo>
                  <a:pt x="1536" y="25895"/>
                </a:lnTo>
                <a:lnTo>
                  <a:pt x="0" y="24358"/>
                </a:lnTo>
                <a:lnTo>
                  <a:pt x="0" y="18262"/>
                </a:lnTo>
                <a:lnTo>
                  <a:pt x="7594" y="16763"/>
                </a:lnTo>
                <a:lnTo>
                  <a:pt x="16713" y="15227"/>
                </a:lnTo>
                <a:lnTo>
                  <a:pt x="19786" y="10668"/>
                </a:lnTo>
                <a:lnTo>
                  <a:pt x="21285" y="4559"/>
                </a:lnTo>
                <a:lnTo>
                  <a:pt x="22821" y="1536"/>
                </a:lnTo>
                <a:lnTo>
                  <a:pt x="22821" y="0"/>
                </a:lnTo>
                <a:lnTo>
                  <a:pt x="28917" y="0"/>
                </a:lnTo>
                <a:lnTo>
                  <a:pt x="30454" y="1536"/>
                </a:lnTo>
                <a:lnTo>
                  <a:pt x="30454" y="89839"/>
                </a:lnTo>
                <a:close/>
              </a:path>
            </a:pathLst>
          </a:custGeom>
          <a:solidFill>
            <a:srgbClr val="4A4B4D"/>
          </a:solidFill>
        </p:spPr>
        <p:txBody>
          <a:bodyPr wrap="square" lIns="0" tIns="0" rIns="0" bIns="0" rtlCol="0"/>
          <a:lstStyle/>
          <a:p>
            <a:endParaRPr/>
          </a:p>
        </p:txBody>
      </p:sp>
      <p:pic>
        <p:nvPicPr>
          <p:cNvPr id="110" name="object 110"/>
          <p:cNvPicPr/>
          <p:nvPr/>
        </p:nvPicPr>
        <p:blipFill>
          <a:blip r:embed="rId74" cstate="print"/>
          <a:stretch>
            <a:fillRect/>
          </a:stretch>
        </p:blipFill>
        <p:spPr>
          <a:xfrm>
            <a:off x="5516664" y="4593678"/>
            <a:ext cx="133997" cy="89839"/>
          </a:xfrm>
          <a:prstGeom prst="rect">
            <a:avLst/>
          </a:prstGeom>
        </p:spPr>
      </p:pic>
      <p:graphicFrame>
        <p:nvGraphicFramePr>
          <p:cNvPr id="111" name="object 111"/>
          <p:cNvGraphicFramePr>
            <a:graphicFrameLocks noGrp="1"/>
          </p:cNvGraphicFramePr>
          <p:nvPr/>
        </p:nvGraphicFramePr>
        <p:xfrm>
          <a:off x="1070171" y="2410459"/>
          <a:ext cx="5383530" cy="853439"/>
        </p:xfrm>
        <a:graphic>
          <a:graphicData uri="http://schemas.openxmlformats.org/drawingml/2006/table">
            <a:tbl>
              <a:tblPr firstRow="1" bandRow="1">
                <a:tableStyleId>{2D5ABB26-0587-4C30-8999-92F81FD0307C}</a:tableStyleId>
              </a:tblPr>
              <a:tblGrid>
                <a:gridCol w="1794510">
                  <a:extLst>
                    <a:ext uri="{9D8B030D-6E8A-4147-A177-3AD203B41FA5}">
                      <a16:colId xmlns:a16="http://schemas.microsoft.com/office/drawing/2014/main" val="20000"/>
                    </a:ext>
                  </a:extLst>
                </a:gridCol>
                <a:gridCol w="1797685">
                  <a:extLst>
                    <a:ext uri="{9D8B030D-6E8A-4147-A177-3AD203B41FA5}">
                      <a16:colId xmlns:a16="http://schemas.microsoft.com/office/drawing/2014/main" val="20001"/>
                    </a:ext>
                  </a:extLst>
                </a:gridCol>
                <a:gridCol w="1791335">
                  <a:extLst>
                    <a:ext uri="{9D8B030D-6E8A-4147-A177-3AD203B41FA5}">
                      <a16:colId xmlns:a16="http://schemas.microsoft.com/office/drawing/2014/main" val="20002"/>
                    </a:ext>
                  </a:extLst>
                </a:gridCol>
              </a:tblGrid>
              <a:tr h="213360">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9525">
                      <a:solidFill>
                        <a:srgbClr val="4A4B4D"/>
                      </a:solidFill>
                      <a:prstDash val="solid"/>
                    </a:lnT>
                    <a:lnB w="6350">
                      <a:solidFill>
                        <a:srgbClr val="4A4B4D"/>
                      </a:solidFill>
                      <a:prstDash val="solid"/>
                    </a:lnB>
                    <a:solidFill>
                      <a:srgbClr val="838487"/>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9525">
                      <a:solidFill>
                        <a:srgbClr val="4A4B4D"/>
                      </a:solidFill>
                      <a:prstDash val="solid"/>
                    </a:lnT>
                    <a:lnB w="6350">
                      <a:solidFill>
                        <a:srgbClr val="4A4B4D"/>
                      </a:solidFill>
                      <a:prstDash val="solid"/>
                    </a:lnB>
                    <a:solidFill>
                      <a:srgbClr val="838487"/>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9525">
                      <a:solidFill>
                        <a:srgbClr val="4A4B4D"/>
                      </a:solidFill>
                      <a:prstDash val="solid"/>
                    </a:lnT>
                    <a:lnB w="6350">
                      <a:solidFill>
                        <a:srgbClr val="4A4B4D"/>
                      </a:solidFill>
                      <a:prstDash val="solid"/>
                    </a:lnB>
                    <a:solidFill>
                      <a:srgbClr val="838487"/>
                    </a:solidFill>
                  </a:tcPr>
                </a:tc>
                <a:extLst>
                  <a:ext uri="{0D108BD9-81ED-4DB2-BD59-A6C34878D82A}">
                    <a16:rowId xmlns:a16="http://schemas.microsoft.com/office/drawing/2014/main" val="10000"/>
                  </a:ext>
                </a:extLst>
              </a:tr>
              <a:tr h="215900">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1"/>
                  </a:ext>
                </a:extLst>
              </a:tr>
              <a:tr h="215900">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2"/>
                  </a:ext>
                </a:extLst>
              </a:tr>
              <a:tr h="208279">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9525">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9525">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9525">
                      <a:solidFill>
                        <a:srgbClr val="4A4B4D"/>
                      </a:solidFill>
                      <a:prstDash val="solid"/>
                    </a:lnB>
                  </a:tcPr>
                </a:tc>
                <a:extLst>
                  <a:ext uri="{0D108BD9-81ED-4DB2-BD59-A6C34878D82A}">
                    <a16:rowId xmlns:a16="http://schemas.microsoft.com/office/drawing/2014/main" val="10003"/>
                  </a:ext>
                </a:extLst>
              </a:tr>
            </a:tbl>
          </a:graphicData>
        </a:graphic>
      </p:graphicFrame>
      <p:pic>
        <p:nvPicPr>
          <p:cNvPr id="112" name="object 112"/>
          <p:cNvPicPr/>
          <p:nvPr/>
        </p:nvPicPr>
        <p:blipFill>
          <a:blip r:embed="rId75" cstate="print"/>
          <a:stretch>
            <a:fillRect/>
          </a:stretch>
        </p:blipFill>
        <p:spPr>
          <a:xfrm>
            <a:off x="1866303" y="2471635"/>
            <a:ext cx="199377" cy="97434"/>
          </a:xfrm>
          <a:prstGeom prst="rect">
            <a:avLst/>
          </a:prstGeom>
        </p:spPr>
      </p:pic>
      <p:pic>
        <p:nvPicPr>
          <p:cNvPr id="113" name="object 113"/>
          <p:cNvPicPr/>
          <p:nvPr/>
        </p:nvPicPr>
        <p:blipFill>
          <a:blip r:embed="rId76" cstate="print"/>
          <a:stretch>
            <a:fillRect/>
          </a:stretch>
        </p:blipFill>
        <p:spPr>
          <a:xfrm>
            <a:off x="3667125" y="2468613"/>
            <a:ext cx="210096" cy="100456"/>
          </a:xfrm>
          <a:prstGeom prst="rect">
            <a:avLst/>
          </a:prstGeom>
        </p:spPr>
      </p:pic>
      <p:pic>
        <p:nvPicPr>
          <p:cNvPr id="114" name="object 114"/>
          <p:cNvPicPr/>
          <p:nvPr/>
        </p:nvPicPr>
        <p:blipFill>
          <a:blip r:embed="rId77" cstate="print"/>
          <a:stretch>
            <a:fillRect/>
          </a:stretch>
        </p:blipFill>
        <p:spPr>
          <a:xfrm>
            <a:off x="5512092" y="2470149"/>
            <a:ext cx="97434" cy="92824"/>
          </a:xfrm>
          <a:prstGeom prst="rect">
            <a:avLst/>
          </a:prstGeom>
        </p:spPr>
      </p:pic>
      <p:pic>
        <p:nvPicPr>
          <p:cNvPr id="115" name="object 115"/>
          <p:cNvPicPr/>
          <p:nvPr/>
        </p:nvPicPr>
        <p:blipFill>
          <a:blip r:embed="rId78" cstate="print"/>
          <a:stretch>
            <a:fillRect/>
          </a:stretch>
        </p:blipFill>
        <p:spPr>
          <a:xfrm>
            <a:off x="1866303" y="2683268"/>
            <a:ext cx="208559" cy="101955"/>
          </a:xfrm>
          <a:prstGeom prst="rect">
            <a:avLst/>
          </a:prstGeom>
        </p:spPr>
      </p:pic>
      <p:sp>
        <p:nvSpPr>
          <p:cNvPr id="116" name="object 116"/>
          <p:cNvSpPr/>
          <p:nvPr/>
        </p:nvSpPr>
        <p:spPr>
          <a:xfrm>
            <a:off x="3633635" y="2687840"/>
            <a:ext cx="30480" cy="90170"/>
          </a:xfrm>
          <a:custGeom>
            <a:avLst/>
            <a:gdLst/>
            <a:ahLst/>
            <a:cxnLst/>
            <a:rect l="l" t="t" r="r" b="b"/>
            <a:pathLst>
              <a:path w="30479" h="90169">
                <a:moveTo>
                  <a:pt x="30467" y="89789"/>
                </a:moveTo>
                <a:lnTo>
                  <a:pt x="22821" y="89789"/>
                </a:lnTo>
                <a:lnTo>
                  <a:pt x="19799" y="88252"/>
                </a:lnTo>
                <a:lnTo>
                  <a:pt x="19799" y="25844"/>
                </a:lnTo>
                <a:lnTo>
                  <a:pt x="1536" y="25844"/>
                </a:lnTo>
                <a:lnTo>
                  <a:pt x="0" y="24358"/>
                </a:lnTo>
                <a:lnTo>
                  <a:pt x="0" y="18249"/>
                </a:lnTo>
                <a:lnTo>
                  <a:pt x="7594" y="16713"/>
                </a:lnTo>
                <a:lnTo>
                  <a:pt x="16776" y="15176"/>
                </a:lnTo>
                <a:lnTo>
                  <a:pt x="19799" y="10617"/>
                </a:lnTo>
                <a:lnTo>
                  <a:pt x="21336" y="4559"/>
                </a:lnTo>
                <a:lnTo>
                  <a:pt x="22821" y="3022"/>
                </a:lnTo>
                <a:lnTo>
                  <a:pt x="22821" y="0"/>
                </a:lnTo>
                <a:lnTo>
                  <a:pt x="28930" y="0"/>
                </a:lnTo>
                <a:lnTo>
                  <a:pt x="30467" y="1485"/>
                </a:lnTo>
                <a:lnTo>
                  <a:pt x="30467" y="89789"/>
                </a:lnTo>
                <a:close/>
              </a:path>
            </a:pathLst>
          </a:custGeom>
          <a:solidFill>
            <a:srgbClr val="4A4B4D"/>
          </a:solidFill>
        </p:spPr>
        <p:txBody>
          <a:bodyPr wrap="square" lIns="0" tIns="0" rIns="0" bIns="0" rtlCol="0"/>
          <a:lstStyle/>
          <a:p>
            <a:endParaRPr/>
          </a:p>
        </p:txBody>
      </p:sp>
      <p:pic>
        <p:nvPicPr>
          <p:cNvPr id="117" name="object 117"/>
          <p:cNvPicPr/>
          <p:nvPr/>
        </p:nvPicPr>
        <p:blipFill>
          <a:blip r:embed="rId79" cstate="print"/>
          <a:stretch>
            <a:fillRect/>
          </a:stretch>
        </p:blipFill>
        <p:spPr>
          <a:xfrm>
            <a:off x="3699078" y="2687840"/>
            <a:ext cx="216192" cy="100457"/>
          </a:xfrm>
          <a:prstGeom prst="rect">
            <a:avLst/>
          </a:prstGeom>
        </p:spPr>
      </p:pic>
      <p:sp>
        <p:nvSpPr>
          <p:cNvPr id="118" name="object 118"/>
          <p:cNvSpPr/>
          <p:nvPr/>
        </p:nvSpPr>
        <p:spPr>
          <a:xfrm>
            <a:off x="5422303" y="2687840"/>
            <a:ext cx="30480" cy="90170"/>
          </a:xfrm>
          <a:custGeom>
            <a:avLst/>
            <a:gdLst/>
            <a:ahLst/>
            <a:cxnLst/>
            <a:rect l="l" t="t" r="r" b="b"/>
            <a:pathLst>
              <a:path w="30479" h="90169">
                <a:moveTo>
                  <a:pt x="30416" y="89789"/>
                </a:moveTo>
                <a:lnTo>
                  <a:pt x="22821" y="89789"/>
                </a:lnTo>
                <a:lnTo>
                  <a:pt x="19799" y="88252"/>
                </a:lnTo>
                <a:lnTo>
                  <a:pt x="19799" y="25844"/>
                </a:lnTo>
                <a:lnTo>
                  <a:pt x="1485" y="25844"/>
                </a:lnTo>
                <a:lnTo>
                  <a:pt x="0" y="24358"/>
                </a:lnTo>
                <a:lnTo>
                  <a:pt x="0" y="18249"/>
                </a:lnTo>
                <a:lnTo>
                  <a:pt x="7594" y="16713"/>
                </a:lnTo>
                <a:lnTo>
                  <a:pt x="16725" y="15176"/>
                </a:lnTo>
                <a:lnTo>
                  <a:pt x="19799" y="10617"/>
                </a:lnTo>
                <a:lnTo>
                  <a:pt x="21285" y="4559"/>
                </a:lnTo>
                <a:lnTo>
                  <a:pt x="22821" y="3022"/>
                </a:lnTo>
                <a:lnTo>
                  <a:pt x="22821" y="0"/>
                </a:lnTo>
                <a:lnTo>
                  <a:pt x="28917" y="0"/>
                </a:lnTo>
                <a:lnTo>
                  <a:pt x="30416" y="1485"/>
                </a:lnTo>
                <a:lnTo>
                  <a:pt x="30416" y="89789"/>
                </a:lnTo>
                <a:close/>
              </a:path>
            </a:pathLst>
          </a:custGeom>
          <a:solidFill>
            <a:srgbClr val="4A4B4D"/>
          </a:solidFill>
        </p:spPr>
        <p:txBody>
          <a:bodyPr wrap="square" lIns="0" tIns="0" rIns="0" bIns="0" rtlCol="0"/>
          <a:lstStyle/>
          <a:p>
            <a:endParaRPr/>
          </a:p>
        </p:txBody>
      </p:sp>
      <p:pic>
        <p:nvPicPr>
          <p:cNvPr id="119" name="object 119"/>
          <p:cNvPicPr/>
          <p:nvPr/>
        </p:nvPicPr>
        <p:blipFill>
          <a:blip r:embed="rId80" cstate="print"/>
          <a:stretch>
            <a:fillRect/>
          </a:stretch>
        </p:blipFill>
        <p:spPr>
          <a:xfrm>
            <a:off x="5483174" y="2687840"/>
            <a:ext cx="220764" cy="89789"/>
          </a:xfrm>
          <a:prstGeom prst="rect">
            <a:avLst/>
          </a:prstGeom>
        </p:spPr>
      </p:pic>
      <p:pic>
        <p:nvPicPr>
          <p:cNvPr id="120" name="object 120"/>
          <p:cNvPicPr/>
          <p:nvPr/>
        </p:nvPicPr>
        <p:blipFill>
          <a:blip r:embed="rId81" cstate="print"/>
          <a:stretch>
            <a:fillRect/>
          </a:stretch>
        </p:blipFill>
        <p:spPr>
          <a:xfrm>
            <a:off x="1869325" y="2902445"/>
            <a:ext cx="202463" cy="94411"/>
          </a:xfrm>
          <a:prstGeom prst="rect">
            <a:avLst/>
          </a:prstGeom>
        </p:spPr>
      </p:pic>
      <p:pic>
        <p:nvPicPr>
          <p:cNvPr id="121" name="object 121"/>
          <p:cNvPicPr/>
          <p:nvPr/>
        </p:nvPicPr>
        <p:blipFill>
          <a:blip r:embed="rId82" cstate="print"/>
          <a:stretch>
            <a:fillRect/>
          </a:stretch>
        </p:blipFill>
        <p:spPr>
          <a:xfrm>
            <a:off x="3677792" y="2903981"/>
            <a:ext cx="187223" cy="89789"/>
          </a:xfrm>
          <a:prstGeom prst="rect">
            <a:avLst/>
          </a:prstGeom>
        </p:spPr>
      </p:pic>
      <p:pic>
        <p:nvPicPr>
          <p:cNvPr id="122" name="object 122"/>
          <p:cNvPicPr/>
          <p:nvPr/>
        </p:nvPicPr>
        <p:blipFill>
          <a:blip r:embed="rId83" cstate="print"/>
          <a:stretch>
            <a:fillRect/>
          </a:stretch>
        </p:blipFill>
        <p:spPr>
          <a:xfrm>
            <a:off x="5451221" y="2903981"/>
            <a:ext cx="219176" cy="89789"/>
          </a:xfrm>
          <a:prstGeom prst="rect">
            <a:avLst/>
          </a:prstGeom>
        </p:spPr>
      </p:pic>
      <p:pic>
        <p:nvPicPr>
          <p:cNvPr id="123" name="object 123"/>
          <p:cNvPicPr/>
          <p:nvPr/>
        </p:nvPicPr>
        <p:blipFill>
          <a:blip r:embed="rId84" cstate="print"/>
          <a:stretch>
            <a:fillRect/>
          </a:stretch>
        </p:blipFill>
        <p:spPr>
          <a:xfrm>
            <a:off x="1870862" y="3117100"/>
            <a:ext cx="196354" cy="95897"/>
          </a:xfrm>
          <a:prstGeom prst="rect">
            <a:avLst/>
          </a:prstGeom>
        </p:spPr>
      </p:pic>
      <p:sp>
        <p:nvSpPr>
          <p:cNvPr id="124" name="object 124"/>
          <p:cNvSpPr/>
          <p:nvPr/>
        </p:nvSpPr>
        <p:spPr>
          <a:xfrm>
            <a:off x="3682352" y="3118599"/>
            <a:ext cx="30480" cy="91440"/>
          </a:xfrm>
          <a:custGeom>
            <a:avLst/>
            <a:gdLst/>
            <a:ahLst/>
            <a:cxnLst/>
            <a:rect l="l" t="t" r="r" b="b"/>
            <a:pathLst>
              <a:path w="30479" h="91439">
                <a:moveTo>
                  <a:pt x="27381" y="91376"/>
                </a:moveTo>
                <a:lnTo>
                  <a:pt x="22821" y="91376"/>
                </a:lnTo>
                <a:lnTo>
                  <a:pt x="21285" y="88303"/>
                </a:lnTo>
                <a:lnTo>
                  <a:pt x="21285" y="25895"/>
                </a:lnTo>
                <a:lnTo>
                  <a:pt x="0" y="25895"/>
                </a:lnTo>
                <a:lnTo>
                  <a:pt x="0" y="19786"/>
                </a:lnTo>
                <a:lnTo>
                  <a:pt x="1536" y="19786"/>
                </a:lnTo>
                <a:lnTo>
                  <a:pt x="7594" y="18300"/>
                </a:lnTo>
                <a:lnTo>
                  <a:pt x="16725" y="16764"/>
                </a:lnTo>
                <a:lnTo>
                  <a:pt x="19799" y="10655"/>
                </a:lnTo>
                <a:lnTo>
                  <a:pt x="21285" y="4610"/>
                </a:lnTo>
                <a:lnTo>
                  <a:pt x="22821" y="3073"/>
                </a:lnTo>
                <a:lnTo>
                  <a:pt x="22821" y="0"/>
                </a:lnTo>
                <a:lnTo>
                  <a:pt x="28930" y="0"/>
                </a:lnTo>
                <a:lnTo>
                  <a:pt x="30467" y="1536"/>
                </a:lnTo>
                <a:lnTo>
                  <a:pt x="30467" y="89839"/>
                </a:lnTo>
                <a:lnTo>
                  <a:pt x="27381" y="91376"/>
                </a:lnTo>
                <a:close/>
              </a:path>
            </a:pathLst>
          </a:custGeom>
          <a:solidFill>
            <a:srgbClr val="4A4B4D"/>
          </a:solidFill>
        </p:spPr>
        <p:txBody>
          <a:bodyPr wrap="square" lIns="0" tIns="0" rIns="0" bIns="0" rtlCol="0"/>
          <a:lstStyle/>
          <a:p>
            <a:endParaRPr/>
          </a:p>
        </p:txBody>
      </p:sp>
      <p:pic>
        <p:nvPicPr>
          <p:cNvPr id="125" name="object 125"/>
          <p:cNvPicPr/>
          <p:nvPr/>
        </p:nvPicPr>
        <p:blipFill>
          <a:blip r:embed="rId85" cstate="print"/>
          <a:stretch>
            <a:fillRect/>
          </a:stretch>
        </p:blipFill>
        <p:spPr>
          <a:xfrm>
            <a:off x="3744760" y="3118599"/>
            <a:ext cx="121792" cy="91376"/>
          </a:xfrm>
          <a:prstGeom prst="rect">
            <a:avLst/>
          </a:prstGeom>
        </p:spPr>
      </p:pic>
      <p:sp>
        <p:nvSpPr>
          <p:cNvPr id="126" name="object 126"/>
          <p:cNvSpPr/>
          <p:nvPr/>
        </p:nvSpPr>
        <p:spPr>
          <a:xfrm>
            <a:off x="5454256" y="3118599"/>
            <a:ext cx="32384" cy="91440"/>
          </a:xfrm>
          <a:custGeom>
            <a:avLst/>
            <a:gdLst/>
            <a:ahLst/>
            <a:cxnLst/>
            <a:rect l="l" t="t" r="r" b="b"/>
            <a:pathLst>
              <a:path w="32385" h="91439">
                <a:moveTo>
                  <a:pt x="28917" y="91376"/>
                </a:moveTo>
                <a:lnTo>
                  <a:pt x="22821" y="91376"/>
                </a:lnTo>
                <a:lnTo>
                  <a:pt x="21323" y="88303"/>
                </a:lnTo>
                <a:lnTo>
                  <a:pt x="21323" y="25895"/>
                </a:lnTo>
                <a:lnTo>
                  <a:pt x="0" y="25895"/>
                </a:lnTo>
                <a:lnTo>
                  <a:pt x="0" y="19786"/>
                </a:lnTo>
                <a:lnTo>
                  <a:pt x="1536" y="19786"/>
                </a:lnTo>
                <a:lnTo>
                  <a:pt x="9131" y="18300"/>
                </a:lnTo>
                <a:lnTo>
                  <a:pt x="18249" y="16764"/>
                </a:lnTo>
                <a:lnTo>
                  <a:pt x="21323" y="10655"/>
                </a:lnTo>
                <a:lnTo>
                  <a:pt x="22821" y="4610"/>
                </a:lnTo>
                <a:lnTo>
                  <a:pt x="22821" y="3073"/>
                </a:lnTo>
                <a:lnTo>
                  <a:pt x="24358" y="0"/>
                </a:lnTo>
                <a:lnTo>
                  <a:pt x="30454" y="0"/>
                </a:lnTo>
                <a:lnTo>
                  <a:pt x="31991" y="1536"/>
                </a:lnTo>
                <a:lnTo>
                  <a:pt x="31991" y="89839"/>
                </a:lnTo>
                <a:lnTo>
                  <a:pt x="28917" y="91376"/>
                </a:lnTo>
                <a:close/>
              </a:path>
            </a:pathLst>
          </a:custGeom>
          <a:solidFill>
            <a:srgbClr val="4A4B4D"/>
          </a:solidFill>
        </p:spPr>
        <p:txBody>
          <a:bodyPr wrap="square" lIns="0" tIns="0" rIns="0" bIns="0" rtlCol="0"/>
          <a:lstStyle/>
          <a:p>
            <a:endParaRPr/>
          </a:p>
        </p:txBody>
      </p:sp>
      <p:pic>
        <p:nvPicPr>
          <p:cNvPr id="127" name="object 127"/>
          <p:cNvPicPr/>
          <p:nvPr/>
        </p:nvPicPr>
        <p:blipFill>
          <a:blip r:embed="rId86" cstate="print"/>
          <a:stretch>
            <a:fillRect/>
          </a:stretch>
        </p:blipFill>
        <p:spPr>
          <a:xfrm>
            <a:off x="5516664" y="3118599"/>
            <a:ext cx="155270" cy="91376"/>
          </a:xfrm>
          <a:prstGeom prst="rect">
            <a:avLst/>
          </a:prstGeom>
        </p:spPr>
      </p:pic>
      <p:grpSp>
        <p:nvGrpSpPr>
          <p:cNvPr id="128" name="object 128"/>
          <p:cNvGrpSpPr/>
          <p:nvPr/>
        </p:nvGrpSpPr>
        <p:grpSpPr>
          <a:xfrm>
            <a:off x="709358" y="5600"/>
            <a:ext cx="6842759" cy="717550"/>
            <a:chOff x="709358" y="5600"/>
            <a:chExt cx="6842759" cy="717550"/>
          </a:xfrm>
        </p:grpSpPr>
        <p:sp>
          <p:nvSpPr>
            <p:cNvPr id="129" name="object 12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30" name="object 13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31" name="object 131"/>
            <p:cNvPicPr/>
            <p:nvPr/>
          </p:nvPicPr>
          <p:blipFill>
            <a:blip r:embed="rId87" cstate="print"/>
            <a:stretch>
              <a:fillRect/>
            </a:stretch>
          </p:blipFill>
          <p:spPr>
            <a:xfrm>
              <a:off x="1003147" y="366369"/>
              <a:ext cx="462813" cy="170497"/>
            </a:xfrm>
            <a:prstGeom prst="rect">
              <a:avLst/>
            </a:prstGeom>
          </p:spPr>
        </p:pic>
        <p:sp>
          <p:nvSpPr>
            <p:cNvPr id="132" name="object 132"/>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33" name="object 133"/>
            <p:cNvPicPr/>
            <p:nvPr/>
          </p:nvPicPr>
          <p:blipFill>
            <a:blip r:embed="rId88" cstate="print"/>
            <a:stretch>
              <a:fillRect/>
            </a:stretch>
          </p:blipFill>
          <p:spPr>
            <a:xfrm>
              <a:off x="1662315" y="380059"/>
              <a:ext cx="156806" cy="149174"/>
            </a:xfrm>
            <a:prstGeom prst="rect">
              <a:avLst/>
            </a:prstGeom>
          </p:spPr>
        </p:pic>
        <p:sp>
          <p:nvSpPr>
            <p:cNvPr id="134" name="object 134"/>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35" name="object 135"/>
            <p:cNvPicPr/>
            <p:nvPr/>
          </p:nvPicPr>
          <p:blipFill>
            <a:blip r:embed="rId89" cstate="print"/>
            <a:stretch>
              <a:fillRect/>
            </a:stretch>
          </p:blipFill>
          <p:spPr>
            <a:xfrm>
              <a:off x="2021585" y="366369"/>
              <a:ext cx="343992" cy="170497"/>
            </a:xfrm>
            <a:prstGeom prst="rect">
              <a:avLst/>
            </a:prstGeom>
          </p:spPr>
        </p:pic>
        <p:pic>
          <p:nvPicPr>
            <p:cNvPr id="136" name="object 136"/>
            <p:cNvPicPr/>
            <p:nvPr/>
          </p:nvPicPr>
          <p:blipFill>
            <a:blip r:embed="rId90" cstate="print"/>
            <a:stretch>
              <a:fillRect/>
            </a:stretch>
          </p:blipFill>
          <p:spPr>
            <a:xfrm>
              <a:off x="2561970" y="380059"/>
              <a:ext cx="153746" cy="149174"/>
            </a:xfrm>
            <a:prstGeom prst="rect">
              <a:avLst/>
            </a:prstGeom>
          </p:spPr>
        </p:pic>
        <p:sp>
          <p:nvSpPr>
            <p:cNvPr id="137" name="object 137"/>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A4B4D"/>
            </a:solidFill>
          </p:spPr>
          <p:txBody>
            <a:bodyPr wrap="square" lIns="0" tIns="0" rIns="0" bIns="0" rtlCol="0"/>
            <a:lstStyle/>
            <a:p>
              <a:endParaRPr/>
            </a:p>
          </p:txBody>
        </p:sp>
        <p:pic>
          <p:nvPicPr>
            <p:cNvPr id="138" name="object 138"/>
            <p:cNvPicPr/>
            <p:nvPr/>
          </p:nvPicPr>
          <p:blipFill>
            <a:blip r:embed="rId91" cstate="print"/>
            <a:stretch>
              <a:fillRect/>
            </a:stretch>
          </p:blipFill>
          <p:spPr>
            <a:xfrm>
              <a:off x="3323081" y="366369"/>
              <a:ext cx="1738414" cy="168960"/>
            </a:xfrm>
            <a:prstGeom prst="rect">
              <a:avLst/>
            </a:prstGeom>
          </p:spPr>
        </p:pic>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3449434" y="10148442"/>
            <a:ext cx="636905" cy="91440"/>
          </a:xfrm>
          <a:custGeom>
            <a:avLst/>
            <a:gdLst/>
            <a:ahLst/>
            <a:cxnLst/>
            <a:rect l="l" t="t" r="r" b="b"/>
            <a:pathLst>
              <a:path w="636904" h="91440">
                <a:moveTo>
                  <a:pt x="216141" y="44094"/>
                </a:moveTo>
                <a:lnTo>
                  <a:pt x="0" y="44094"/>
                </a:lnTo>
                <a:lnTo>
                  <a:pt x="0" y="50190"/>
                </a:lnTo>
                <a:lnTo>
                  <a:pt x="216141" y="50190"/>
                </a:lnTo>
                <a:lnTo>
                  <a:pt x="216141" y="44094"/>
                </a:lnTo>
                <a:close/>
              </a:path>
              <a:path w="636904" h="91440">
                <a:moveTo>
                  <a:pt x="292303" y="3022"/>
                </a:moveTo>
                <a:lnTo>
                  <a:pt x="289229" y="0"/>
                </a:lnTo>
                <a:lnTo>
                  <a:pt x="284657" y="0"/>
                </a:lnTo>
                <a:lnTo>
                  <a:pt x="283121" y="3022"/>
                </a:lnTo>
                <a:lnTo>
                  <a:pt x="283121" y="4559"/>
                </a:lnTo>
                <a:lnTo>
                  <a:pt x="277075" y="16713"/>
                </a:lnTo>
                <a:lnTo>
                  <a:pt x="267944" y="18249"/>
                </a:lnTo>
                <a:lnTo>
                  <a:pt x="261848" y="19748"/>
                </a:lnTo>
                <a:lnTo>
                  <a:pt x="260299" y="19748"/>
                </a:lnTo>
                <a:lnTo>
                  <a:pt x="260299" y="25844"/>
                </a:lnTo>
                <a:lnTo>
                  <a:pt x="281635" y="25844"/>
                </a:lnTo>
                <a:lnTo>
                  <a:pt x="281635" y="89789"/>
                </a:lnTo>
                <a:lnTo>
                  <a:pt x="283121" y="91325"/>
                </a:lnTo>
                <a:lnTo>
                  <a:pt x="289229" y="91325"/>
                </a:lnTo>
                <a:lnTo>
                  <a:pt x="292303" y="89789"/>
                </a:lnTo>
                <a:lnTo>
                  <a:pt x="292303" y="3022"/>
                </a:lnTo>
                <a:close/>
              </a:path>
              <a:path w="636904" h="91440">
                <a:moveTo>
                  <a:pt x="379069" y="44094"/>
                </a:moveTo>
                <a:lnTo>
                  <a:pt x="377952" y="28867"/>
                </a:lnTo>
                <a:lnTo>
                  <a:pt x="373545" y="14630"/>
                </a:lnTo>
                <a:lnTo>
                  <a:pt x="368706" y="9131"/>
                </a:lnTo>
                <a:lnTo>
                  <a:pt x="366864" y="7048"/>
                </a:lnTo>
                <a:lnTo>
                  <a:pt x="366864" y="30403"/>
                </a:lnTo>
                <a:lnTo>
                  <a:pt x="365734" y="38658"/>
                </a:lnTo>
                <a:lnTo>
                  <a:pt x="362483" y="44881"/>
                </a:lnTo>
                <a:lnTo>
                  <a:pt x="357238" y="48831"/>
                </a:lnTo>
                <a:lnTo>
                  <a:pt x="350151" y="50203"/>
                </a:lnTo>
                <a:lnTo>
                  <a:pt x="340448" y="47548"/>
                </a:lnTo>
                <a:lnTo>
                  <a:pt x="335470" y="41465"/>
                </a:lnTo>
                <a:lnTo>
                  <a:pt x="333629" y="34810"/>
                </a:lnTo>
                <a:lnTo>
                  <a:pt x="333375" y="30403"/>
                </a:lnTo>
                <a:lnTo>
                  <a:pt x="333629" y="25158"/>
                </a:lnTo>
                <a:lnTo>
                  <a:pt x="335470" y="18059"/>
                </a:lnTo>
                <a:lnTo>
                  <a:pt x="340448" y="11823"/>
                </a:lnTo>
                <a:lnTo>
                  <a:pt x="350151" y="9131"/>
                </a:lnTo>
                <a:lnTo>
                  <a:pt x="357886" y="10960"/>
                </a:lnTo>
                <a:lnTo>
                  <a:pt x="363054" y="15773"/>
                </a:lnTo>
                <a:lnTo>
                  <a:pt x="365950" y="22593"/>
                </a:lnTo>
                <a:lnTo>
                  <a:pt x="366864" y="30403"/>
                </a:lnTo>
                <a:lnTo>
                  <a:pt x="366864" y="7048"/>
                </a:lnTo>
                <a:lnTo>
                  <a:pt x="364286" y="4114"/>
                </a:lnTo>
                <a:lnTo>
                  <a:pt x="348615" y="0"/>
                </a:lnTo>
                <a:lnTo>
                  <a:pt x="338785" y="1765"/>
                </a:lnTo>
                <a:lnTo>
                  <a:pt x="330517" y="7226"/>
                </a:lnTo>
                <a:lnTo>
                  <a:pt x="324827" y="16687"/>
                </a:lnTo>
                <a:lnTo>
                  <a:pt x="322719" y="30403"/>
                </a:lnTo>
                <a:lnTo>
                  <a:pt x="325882" y="45859"/>
                </a:lnTo>
                <a:lnTo>
                  <a:pt x="333171" y="54584"/>
                </a:lnTo>
                <a:lnTo>
                  <a:pt x="341337" y="58458"/>
                </a:lnTo>
                <a:lnTo>
                  <a:pt x="347078" y="59334"/>
                </a:lnTo>
                <a:lnTo>
                  <a:pt x="360768" y="59334"/>
                </a:lnTo>
                <a:lnTo>
                  <a:pt x="367296" y="50203"/>
                </a:lnTo>
                <a:lnTo>
                  <a:pt x="368401" y="48666"/>
                </a:lnTo>
                <a:lnTo>
                  <a:pt x="368084" y="57137"/>
                </a:lnTo>
                <a:lnTo>
                  <a:pt x="365925" y="68300"/>
                </a:lnTo>
                <a:lnTo>
                  <a:pt x="360045" y="78041"/>
                </a:lnTo>
                <a:lnTo>
                  <a:pt x="348615" y="82194"/>
                </a:lnTo>
                <a:lnTo>
                  <a:pt x="337947" y="82194"/>
                </a:lnTo>
                <a:lnTo>
                  <a:pt x="334911" y="74561"/>
                </a:lnTo>
                <a:lnTo>
                  <a:pt x="334911" y="71539"/>
                </a:lnTo>
                <a:lnTo>
                  <a:pt x="333375" y="70002"/>
                </a:lnTo>
                <a:lnTo>
                  <a:pt x="333375" y="66967"/>
                </a:lnTo>
                <a:lnTo>
                  <a:pt x="327279" y="66967"/>
                </a:lnTo>
                <a:lnTo>
                  <a:pt x="324256" y="68453"/>
                </a:lnTo>
                <a:lnTo>
                  <a:pt x="324256" y="71539"/>
                </a:lnTo>
                <a:lnTo>
                  <a:pt x="325488" y="77190"/>
                </a:lnTo>
                <a:lnTo>
                  <a:pt x="329577" y="83705"/>
                </a:lnTo>
                <a:lnTo>
                  <a:pt x="337096" y="89090"/>
                </a:lnTo>
                <a:lnTo>
                  <a:pt x="348615" y="91325"/>
                </a:lnTo>
                <a:lnTo>
                  <a:pt x="357733" y="91325"/>
                </a:lnTo>
                <a:lnTo>
                  <a:pt x="365328" y="86766"/>
                </a:lnTo>
                <a:lnTo>
                  <a:pt x="368782" y="82194"/>
                </a:lnTo>
                <a:lnTo>
                  <a:pt x="373291" y="76238"/>
                </a:lnTo>
                <a:lnTo>
                  <a:pt x="376212" y="69253"/>
                </a:lnTo>
                <a:lnTo>
                  <a:pt x="378282" y="58826"/>
                </a:lnTo>
                <a:lnTo>
                  <a:pt x="378815" y="48666"/>
                </a:lnTo>
                <a:lnTo>
                  <a:pt x="379069" y="44094"/>
                </a:lnTo>
                <a:close/>
              </a:path>
              <a:path w="636904" h="91440">
                <a:moveTo>
                  <a:pt x="636295" y="44094"/>
                </a:moveTo>
                <a:lnTo>
                  <a:pt x="418604" y="44094"/>
                </a:lnTo>
                <a:lnTo>
                  <a:pt x="418604" y="50190"/>
                </a:lnTo>
                <a:lnTo>
                  <a:pt x="636295" y="50190"/>
                </a:lnTo>
                <a:lnTo>
                  <a:pt x="636295" y="44094"/>
                </a:lnTo>
                <a:close/>
              </a:path>
            </a:pathLst>
          </a:custGeom>
          <a:solidFill>
            <a:srgbClr val="4D4D4F"/>
          </a:solidFill>
        </p:spPr>
        <p:txBody>
          <a:bodyPr wrap="square" lIns="0" tIns="0" rIns="0" bIns="0" rtlCol="0"/>
          <a:lstStyle/>
          <a:p>
            <a:endParaRPr/>
          </a:p>
        </p:txBody>
      </p:sp>
      <p:grpSp>
        <p:nvGrpSpPr>
          <p:cNvPr id="3" name="object 3"/>
          <p:cNvGrpSpPr/>
          <p:nvPr/>
        </p:nvGrpSpPr>
        <p:grpSpPr>
          <a:xfrm>
            <a:off x="710907" y="5647689"/>
            <a:ext cx="6113780" cy="4315460"/>
            <a:chOff x="710907" y="5647689"/>
            <a:chExt cx="6113780" cy="4315460"/>
          </a:xfrm>
        </p:grpSpPr>
        <p:sp>
          <p:nvSpPr>
            <p:cNvPr id="4" name="object 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5" name="object 5"/>
            <p:cNvPicPr/>
            <p:nvPr/>
          </p:nvPicPr>
          <p:blipFill>
            <a:blip r:embed="rId2" cstate="print"/>
            <a:stretch>
              <a:fillRect/>
            </a:stretch>
          </p:blipFill>
          <p:spPr>
            <a:xfrm>
              <a:off x="890536" y="5768873"/>
              <a:ext cx="5752604" cy="534288"/>
            </a:xfrm>
            <a:prstGeom prst="rect">
              <a:avLst/>
            </a:prstGeom>
          </p:spPr>
        </p:pic>
        <p:sp>
          <p:nvSpPr>
            <p:cNvPr id="6" name="object 6"/>
            <p:cNvSpPr/>
            <p:nvPr/>
          </p:nvSpPr>
          <p:spPr>
            <a:xfrm>
              <a:off x="5586704" y="5785599"/>
              <a:ext cx="55244" cy="82550"/>
            </a:xfrm>
            <a:custGeom>
              <a:avLst/>
              <a:gdLst/>
              <a:ahLst/>
              <a:cxnLst/>
              <a:rect l="l" t="t" r="r" b="b"/>
              <a:pathLst>
                <a:path w="55245" h="82550">
                  <a:moveTo>
                    <a:pt x="0" y="82194"/>
                  </a:moveTo>
                  <a:lnTo>
                    <a:pt x="0" y="0"/>
                  </a:lnTo>
                  <a:lnTo>
                    <a:pt x="54775" y="41122"/>
                  </a:lnTo>
                  <a:lnTo>
                    <a:pt x="0" y="82194"/>
                  </a:lnTo>
                  <a:close/>
                </a:path>
              </a:pathLst>
            </a:custGeom>
            <a:solidFill>
              <a:srgbClr val="00B5F0"/>
            </a:solidFill>
          </p:spPr>
          <p:txBody>
            <a:bodyPr wrap="square" lIns="0" tIns="0" rIns="0" bIns="0" rtlCol="0"/>
            <a:lstStyle/>
            <a:p>
              <a:endParaRPr/>
            </a:p>
          </p:txBody>
        </p:sp>
        <p:pic>
          <p:nvPicPr>
            <p:cNvPr id="7" name="object 7"/>
            <p:cNvPicPr/>
            <p:nvPr/>
          </p:nvPicPr>
          <p:blipFill>
            <a:blip r:embed="rId3" cstate="print"/>
            <a:stretch>
              <a:fillRect/>
            </a:stretch>
          </p:blipFill>
          <p:spPr>
            <a:xfrm>
              <a:off x="5696292" y="5774981"/>
              <a:ext cx="71539" cy="103479"/>
            </a:xfrm>
            <a:prstGeom prst="rect">
              <a:avLst/>
            </a:prstGeom>
          </p:spPr>
        </p:pic>
        <p:pic>
          <p:nvPicPr>
            <p:cNvPr id="8" name="object 8"/>
            <p:cNvPicPr/>
            <p:nvPr/>
          </p:nvPicPr>
          <p:blipFill>
            <a:blip r:embed="rId4" cstate="print"/>
            <a:stretch>
              <a:fillRect/>
            </a:stretch>
          </p:blipFill>
          <p:spPr>
            <a:xfrm>
              <a:off x="5787631" y="5771895"/>
              <a:ext cx="210096" cy="106565"/>
            </a:xfrm>
            <a:prstGeom prst="rect">
              <a:avLst/>
            </a:prstGeom>
          </p:spPr>
        </p:pic>
        <p:sp>
          <p:nvSpPr>
            <p:cNvPr id="9" name="object 9"/>
            <p:cNvSpPr/>
            <p:nvPr/>
          </p:nvSpPr>
          <p:spPr>
            <a:xfrm>
              <a:off x="6032703" y="5771895"/>
              <a:ext cx="113030" cy="105410"/>
            </a:xfrm>
            <a:custGeom>
              <a:avLst/>
              <a:gdLst/>
              <a:ahLst/>
              <a:cxnLst/>
              <a:rect l="l" t="t" r="r" b="b"/>
              <a:pathLst>
                <a:path w="113029" h="105410">
                  <a:moveTo>
                    <a:pt x="36563" y="60921"/>
                  </a:moveTo>
                  <a:lnTo>
                    <a:pt x="1536" y="60921"/>
                  </a:lnTo>
                  <a:lnTo>
                    <a:pt x="0" y="63957"/>
                  </a:lnTo>
                  <a:lnTo>
                    <a:pt x="0" y="71589"/>
                  </a:lnTo>
                  <a:lnTo>
                    <a:pt x="36563" y="71589"/>
                  </a:lnTo>
                  <a:lnTo>
                    <a:pt x="36563" y="60921"/>
                  </a:lnTo>
                  <a:close/>
                </a:path>
                <a:path w="113029" h="105410">
                  <a:moveTo>
                    <a:pt x="112661" y="74612"/>
                  </a:moveTo>
                  <a:lnTo>
                    <a:pt x="111531" y="65443"/>
                  </a:lnTo>
                  <a:lnTo>
                    <a:pt x="108280" y="58254"/>
                  </a:lnTo>
                  <a:lnTo>
                    <a:pt x="104990" y="54825"/>
                  </a:lnTo>
                  <a:lnTo>
                    <a:pt x="103022" y="52768"/>
                  </a:lnTo>
                  <a:lnTo>
                    <a:pt x="100507" y="51333"/>
                  </a:lnTo>
                  <a:lnTo>
                    <a:pt x="100507" y="74612"/>
                  </a:lnTo>
                  <a:lnTo>
                    <a:pt x="97802" y="85648"/>
                  </a:lnTo>
                  <a:lnTo>
                    <a:pt x="91541" y="92113"/>
                  </a:lnTo>
                  <a:lnTo>
                    <a:pt x="84416" y="95148"/>
                  </a:lnTo>
                  <a:lnTo>
                    <a:pt x="79171" y="95897"/>
                  </a:lnTo>
                  <a:lnTo>
                    <a:pt x="74803" y="95148"/>
                  </a:lnTo>
                  <a:lnTo>
                    <a:pt x="68135" y="92113"/>
                  </a:lnTo>
                  <a:lnTo>
                    <a:pt x="62039" y="85648"/>
                  </a:lnTo>
                  <a:lnTo>
                    <a:pt x="59372" y="74612"/>
                  </a:lnTo>
                  <a:lnTo>
                    <a:pt x="61391" y="65100"/>
                  </a:lnTo>
                  <a:lnTo>
                    <a:pt x="66421" y="59016"/>
                  </a:lnTo>
                  <a:lnTo>
                    <a:pt x="72872" y="55778"/>
                  </a:lnTo>
                  <a:lnTo>
                    <a:pt x="79171" y="54825"/>
                  </a:lnTo>
                  <a:lnTo>
                    <a:pt x="86347" y="55778"/>
                  </a:lnTo>
                  <a:lnTo>
                    <a:pt x="93256" y="59016"/>
                  </a:lnTo>
                  <a:lnTo>
                    <a:pt x="98450" y="65100"/>
                  </a:lnTo>
                  <a:lnTo>
                    <a:pt x="100507" y="74612"/>
                  </a:lnTo>
                  <a:lnTo>
                    <a:pt x="100507" y="51333"/>
                  </a:lnTo>
                  <a:lnTo>
                    <a:pt x="95935" y="48717"/>
                  </a:lnTo>
                  <a:lnTo>
                    <a:pt x="103530" y="44157"/>
                  </a:lnTo>
                  <a:lnTo>
                    <a:pt x="109626" y="38061"/>
                  </a:lnTo>
                  <a:lnTo>
                    <a:pt x="109626" y="27444"/>
                  </a:lnTo>
                  <a:lnTo>
                    <a:pt x="107213" y="16090"/>
                  </a:lnTo>
                  <a:lnTo>
                    <a:pt x="103124" y="10668"/>
                  </a:lnTo>
                  <a:lnTo>
                    <a:pt x="100685" y="7442"/>
                  </a:lnTo>
                  <a:lnTo>
                    <a:pt x="97434" y="5600"/>
                  </a:lnTo>
                  <a:lnTo>
                    <a:pt x="97434" y="16776"/>
                  </a:lnTo>
                  <a:lnTo>
                    <a:pt x="97434" y="38061"/>
                  </a:lnTo>
                  <a:lnTo>
                    <a:pt x="91376" y="44157"/>
                  </a:lnTo>
                  <a:lnTo>
                    <a:pt x="68503" y="44157"/>
                  </a:lnTo>
                  <a:lnTo>
                    <a:pt x="62458" y="38061"/>
                  </a:lnTo>
                  <a:lnTo>
                    <a:pt x="62458" y="15240"/>
                  </a:lnTo>
                  <a:lnTo>
                    <a:pt x="70040" y="10668"/>
                  </a:lnTo>
                  <a:lnTo>
                    <a:pt x="89839" y="10668"/>
                  </a:lnTo>
                  <a:lnTo>
                    <a:pt x="97434" y="16776"/>
                  </a:lnTo>
                  <a:lnTo>
                    <a:pt x="97434" y="5600"/>
                  </a:lnTo>
                  <a:lnTo>
                    <a:pt x="90995" y="1930"/>
                  </a:lnTo>
                  <a:lnTo>
                    <a:pt x="79171" y="0"/>
                  </a:lnTo>
                  <a:lnTo>
                    <a:pt x="68224" y="1930"/>
                  </a:lnTo>
                  <a:lnTo>
                    <a:pt x="58991" y="7442"/>
                  </a:lnTo>
                  <a:lnTo>
                    <a:pt x="52628" y="16090"/>
                  </a:lnTo>
                  <a:lnTo>
                    <a:pt x="50253" y="27444"/>
                  </a:lnTo>
                  <a:lnTo>
                    <a:pt x="50253" y="38061"/>
                  </a:lnTo>
                  <a:lnTo>
                    <a:pt x="54813" y="44157"/>
                  </a:lnTo>
                  <a:lnTo>
                    <a:pt x="63944" y="48717"/>
                  </a:lnTo>
                  <a:lnTo>
                    <a:pt x="58115" y="51714"/>
                  </a:lnTo>
                  <a:lnTo>
                    <a:pt x="52730" y="56540"/>
                  </a:lnTo>
                  <a:lnTo>
                    <a:pt x="48755" y="63931"/>
                  </a:lnTo>
                  <a:lnTo>
                    <a:pt x="47218" y="74612"/>
                  </a:lnTo>
                  <a:lnTo>
                    <a:pt x="49631" y="87083"/>
                  </a:lnTo>
                  <a:lnTo>
                    <a:pt x="56337" y="96697"/>
                  </a:lnTo>
                  <a:lnTo>
                    <a:pt x="66471" y="102895"/>
                  </a:lnTo>
                  <a:lnTo>
                    <a:pt x="79171" y="105079"/>
                  </a:lnTo>
                  <a:lnTo>
                    <a:pt x="92748" y="102895"/>
                  </a:lnTo>
                  <a:lnTo>
                    <a:pt x="103339" y="96697"/>
                  </a:lnTo>
                  <a:lnTo>
                    <a:pt x="103898" y="95897"/>
                  </a:lnTo>
                  <a:lnTo>
                    <a:pt x="110210" y="87083"/>
                  </a:lnTo>
                  <a:lnTo>
                    <a:pt x="112661" y="74612"/>
                  </a:lnTo>
                  <a:close/>
                </a:path>
              </a:pathLst>
            </a:custGeom>
            <a:solidFill>
              <a:srgbClr val="4D4D4F"/>
            </a:solidFill>
          </p:spPr>
          <p:txBody>
            <a:bodyPr wrap="square" lIns="0" tIns="0" rIns="0" bIns="0" rtlCol="0"/>
            <a:lstStyle/>
            <a:p>
              <a:endParaRPr/>
            </a:p>
          </p:txBody>
        </p:sp>
        <p:pic>
          <p:nvPicPr>
            <p:cNvPr id="10" name="object 10"/>
            <p:cNvPicPr/>
            <p:nvPr/>
          </p:nvPicPr>
          <p:blipFill>
            <a:blip r:embed="rId5" cstate="print"/>
            <a:stretch>
              <a:fillRect/>
            </a:stretch>
          </p:blipFill>
          <p:spPr>
            <a:xfrm>
              <a:off x="1073200" y="6379324"/>
              <a:ext cx="490143" cy="117170"/>
            </a:xfrm>
            <a:prstGeom prst="rect">
              <a:avLst/>
            </a:prstGeom>
          </p:spPr>
        </p:pic>
        <p:pic>
          <p:nvPicPr>
            <p:cNvPr id="11" name="object 11"/>
            <p:cNvPicPr/>
            <p:nvPr/>
          </p:nvPicPr>
          <p:blipFill>
            <a:blip r:embed="rId6" cstate="print"/>
            <a:stretch>
              <a:fillRect/>
            </a:stretch>
          </p:blipFill>
          <p:spPr>
            <a:xfrm>
              <a:off x="1625803" y="6379324"/>
              <a:ext cx="445985" cy="117170"/>
            </a:xfrm>
            <a:prstGeom prst="rect">
              <a:avLst/>
            </a:prstGeom>
          </p:spPr>
        </p:pic>
        <p:pic>
          <p:nvPicPr>
            <p:cNvPr id="12" name="object 12"/>
            <p:cNvPicPr/>
            <p:nvPr/>
          </p:nvPicPr>
          <p:blipFill>
            <a:blip r:embed="rId7" cstate="print"/>
            <a:stretch>
              <a:fillRect/>
            </a:stretch>
          </p:blipFill>
          <p:spPr>
            <a:xfrm>
              <a:off x="2128139" y="6379324"/>
              <a:ext cx="573887" cy="118706"/>
            </a:xfrm>
            <a:prstGeom prst="rect">
              <a:avLst/>
            </a:prstGeom>
          </p:spPr>
        </p:pic>
        <p:pic>
          <p:nvPicPr>
            <p:cNvPr id="13" name="object 13"/>
            <p:cNvPicPr/>
            <p:nvPr/>
          </p:nvPicPr>
          <p:blipFill>
            <a:blip r:embed="rId8" cstate="print"/>
            <a:stretch>
              <a:fillRect/>
            </a:stretch>
          </p:blipFill>
          <p:spPr>
            <a:xfrm>
              <a:off x="2758325" y="6379324"/>
              <a:ext cx="567829" cy="117170"/>
            </a:xfrm>
            <a:prstGeom prst="rect">
              <a:avLst/>
            </a:prstGeom>
          </p:spPr>
        </p:pic>
        <p:pic>
          <p:nvPicPr>
            <p:cNvPr id="14" name="object 14"/>
            <p:cNvPicPr/>
            <p:nvPr/>
          </p:nvPicPr>
          <p:blipFill>
            <a:blip r:embed="rId9" cstate="print"/>
            <a:stretch>
              <a:fillRect/>
            </a:stretch>
          </p:blipFill>
          <p:spPr>
            <a:xfrm>
              <a:off x="3387026" y="6379324"/>
              <a:ext cx="1202588" cy="118706"/>
            </a:xfrm>
            <a:prstGeom prst="rect">
              <a:avLst/>
            </a:prstGeom>
          </p:spPr>
        </p:pic>
        <p:sp>
          <p:nvSpPr>
            <p:cNvPr id="15" name="object 15"/>
            <p:cNvSpPr/>
            <p:nvPr/>
          </p:nvSpPr>
          <p:spPr>
            <a:xfrm>
              <a:off x="1070178" y="8811272"/>
              <a:ext cx="5393690" cy="1043940"/>
            </a:xfrm>
            <a:custGeom>
              <a:avLst/>
              <a:gdLst/>
              <a:ahLst/>
              <a:cxnLst/>
              <a:rect l="l" t="t" r="r" b="b"/>
              <a:pathLst>
                <a:path w="5393690" h="1043940">
                  <a:moveTo>
                    <a:pt x="5393334" y="0"/>
                  </a:moveTo>
                  <a:lnTo>
                    <a:pt x="5358358" y="0"/>
                  </a:lnTo>
                  <a:lnTo>
                    <a:pt x="5358358" y="36817"/>
                  </a:lnTo>
                  <a:lnTo>
                    <a:pt x="5358358" y="1007097"/>
                  </a:lnTo>
                  <a:lnTo>
                    <a:pt x="36512" y="1007097"/>
                  </a:lnTo>
                  <a:lnTo>
                    <a:pt x="36512" y="1006817"/>
                  </a:lnTo>
                  <a:lnTo>
                    <a:pt x="36512" y="36817"/>
                  </a:lnTo>
                  <a:lnTo>
                    <a:pt x="5358358" y="36817"/>
                  </a:lnTo>
                  <a:lnTo>
                    <a:pt x="5358358" y="0"/>
                  </a:lnTo>
                  <a:lnTo>
                    <a:pt x="0" y="0"/>
                  </a:lnTo>
                  <a:lnTo>
                    <a:pt x="0" y="36817"/>
                  </a:lnTo>
                  <a:lnTo>
                    <a:pt x="0" y="1007097"/>
                  </a:lnTo>
                  <a:lnTo>
                    <a:pt x="0" y="1024877"/>
                  </a:lnTo>
                  <a:lnTo>
                    <a:pt x="0" y="1043927"/>
                  </a:lnTo>
                  <a:lnTo>
                    <a:pt x="5393334" y="1043927"/>
                  </a:lnTo>
                  <a:lnTo>
                    <a:pt x="5393334" y="1024877"/>
                  </a:lnTo>
                  <a:lnTo>
                    <a:pt x="5393334" y="1007097"/>
                  </a:lnTo>
                  <a:lnTo>
                    <a:pt x="5393334" y="36817"/>
                  </a:lnTo>
                  <a:lnTo>
                    <a:pt x="5393334" y="0"/>
                  </a:lnTo>
                  <a:close/>
                </a:path>
              </a:pathLst>
            </a:custGeom>
            <a:solidFill>
              <a:srgbClr val="00ACED"/>
            </a:solidFill>
          </p:spPr>
          <p:txBody>
            <a:bodyPr wrap="square" lIns="0" tIns="0" rIns="0" bIns="0" rtlCol="0"/>
            <a:lstStyle/>
            <a:p>
              <a:endParaRPr/>
            </a:p>
          </p:txBody>
        </p:sp>
        <p:pic>
          <p:nvPicPr>
            <p:cNvPr id="16" name="object 16"/>
            <p:cNvPicPr/>
            <p:nvPr/>
          </p:nvPicPr>
          <p:blipFill>
            <a:blip r:embed="rId10" cstate="print"/>
            <a:stretch>
              <a:fillRect/>
            </a:stretch>
          </p:blipFill>
          <p:spPr>
            <a:xfrm>
              <a:off x="2727871" y="8962580"/>
              <a:ext cx="2109889" cy="254190"/>
            </a:xfrm>
            <a:prstGeom prst="rect">
              <a:avLst/>
            </a:prstGeom>
          </p:spPr>
        </p:pic>
        <p:pic>
          <p:nvPicPr>
            <p:cNvPr id="17" name="object 17"/>
            <p:cNvPicPr/>
            <p:nvPr/>
          </p:nvPicPr>
          <p:blipFill>
            <a:blip r:embed="rId11" cstate="print"/>
            <a:stretch>
              <a:fillRect/>
            </a:stretch>
          </p:blipFill>
          <p:spPr>
            <a:xfrm>
              <a:off x="2157069" y="9356826"/>
              <a:ext cx="164401" cy="109639"/>
            </a:xfrm>
            <a:prstGeom prst="rect">
              <a:avLst/>
            </a:prstGeom>
          </p:spPr>
        </p:pic>
        <p:pic>
          <p:nvPicPr>
            <p:cNvPr id="18" name="object 18"/>
            <p:cNvPicPr/>
            <p:nvPr/>
          </p:nvPicPr>
          <p:blipFill>
            <a:blip r:embed="rId12" cstate="print"/>
            <a:stretch>
              <a:fillRect/>
            </a:stretch>
          </p:blipFill>
          <p:spPr>
            <a:xfrm>
              <a:off x="4851450" y="9330981"/>
              <a:ext cx="342506" cy="167424"/>
            </a:xfrm>
            <a:prstGeom prst="rect">
              <a:avLst/>
            </a:prstGeom>
          </p:spPr>
        </p:pic>
        <p:pic>
          <p:nvPicPr>
            <p:cNvPr id="19" name="object 19"/>
            <p:cNvPicPr/>
            <p:nvPr/>
          </p:nvPicPr>
          <p:blipFill>
            <a:blip r:embed="rId13" cstate="print"/>
            <a:stretch>
              <a:fillRect/>
            </a:stretch>
          </p:blipFill>
          <p:spPr>
            <a:xfrm>
              <a:off x="5218315" y="9340100"/>
              <a:ext cx="147637" cy="152209"/>
            </a:xfrm>
            <a:prstGeom prst="rect">
              <a:avLst/>
            </a:prstGeom>
          </p:spPr>
        </p:pic>
        <p:pic>
          <p:nvPicPr>
            <p:cNvPr id="20" name="object 20"/>
            <p:cNvPicPr/>
            <p:nvPr/>
          </p:nvPicPr>
          <p:blipFill>
            <a:blip r:embed="rId14" cstate="print"/>
            <a:stretch>
              <a:fillRect/>
            </a:stretch>
          </p:blipFill>
          <p:spPr>
            <a:xfrm>
              <a:off x="1621180" y="9582149"/>
              <a:ext cx="156819" cy="156768"/>
            </a:xfrm>
            <a:prstGeom prst="rect">
              <a:avLst/>
            </a:prstGeom>
          </p:spPr>
        </p:pic>
        <p:pic>
          <p:nvPicPr>
            <p:cNvPr id="21" name="object 21"/>
            <p:cNvPicPr/>
            <p:nvPr/>
          </p:nvPicPr>
          <p:blipFill>
            <a:blip r:embed="rId15" cstate="print"/>
            <a:stretch>
              <a:fillRect/>
            </a:stretch>
          </p:blipFill>
          <p:spPr>
            <a:xfrm>
              <a:off x="1800821" y="9577590"/>
              <a:ext cx="161378" cy="161328"/>
            </a:xfrm>
            <a:prstGeom prst="rect">
              <a:avLst/>
            </a:prstGeom>
          </p:spPr>
        </p:pic>
        <p:pic>
          <p:nvPicPr>
            <p:cNvPr id="22" name="object 22"/>
            <p:cNvPicPr/>
            <p:nvPr/>
          </p:nvPicPr>
          <p:blipFill>
            <a:blip r:embed="rId16" cstate="print"/>
            <a:stretch>
              <a:fillRect/>
            </a:stretch>
          </p:blipFill>
          <p:spPr>
            <a:xfrm>
              <a:off x="1998773" y="9583635"/>
              <a:ext cx="135422" cy="155282"/>
            </a:xfrm>
            <a:prstGeom prst="rect">
              <a:avLst/>
            </a:prstGeom>
          </p:spPr>
        </p:pic>
        <p:sp>
          <p:nvSpPr>
            <p:cNvPr id="23" name="object 23"/>
            <p:cNvSpPr/>
            <p:nvPr/>
          </p:nvSpPr>
          <p:spPr>
            <a:xfrm>
              <a:off x="2161628" y="9685629"/>
              <a:ext cx="52069" cy="53340"/>
            </a:xfrm>
            <a:custGeom>
              <a:avLst/>
              <a:gdLst/>
              <a:ahLst/>
              <a:cxnLst/>
              <a:rect l="l" t="t" r="r" b="b"/>
              <a:pathLst>
                <a:path w="52069" h="53340">
                  <a:moveTo>
                    <a:pt x="45643" y="53289"/>
                  </a:moveTo>
                  <a:lnTo>
                    <a:pt x="36512" y="53289"/>
                  </a:lnTo>
                  <a:lnTo>
                    <a:pt x="34975" y="50253"/>
                  </a:lnTo>
                  <a:lnTo>
                    <a:pt x="31953" y="45694"/>
                  </a:lnTo>
                  <a:lnTo>
                    <a:pt x="25104" y="37069"/>
                  </a:lnTo>
                  <a:lnTo>
                    <a:pt x="18256" y="29310"/>
                  </a:lnTo>
                  <a:lnTo>
                    <a:pt x="11407" y="22129"/>
                  </a:lnTo>
                  <a:lnTo>
                    <a:pt x="0" y="10668"/>
                  </a:lnTo>
                  <a:lnTo>
                    <a:pt x="0" y="3086"/>
                  </a:lnTo>
                  <a:lnTo>
                    <a:pt x="4559" y="0"/>
                  </a:lnTo>
                  <a:lnTo>
                    <a:pt x="9131" y="0"/>
                  </a:lnTo>
                  <a:lnTo>
                    <a:pt x="40820" y="27680"/>
                  </a:lnTo>
                  <a:lnTo>
                    <a:pt x="51739" y="44157"/>
                  </a:lnTo>
                  <a:lnTo>
                    <a:pt x="51739" y="50253"/>
                  </a:lnTo>
                  <a:lnTo>
                    <a:pt x="45643" y="53289"/>
                  </a:lnTo>
                  <a:close/>
                </a:path>
              </a:pathLst>
            </a:custGeom>
            <a:solidFill>
              <a:srgbClr val="4D4D4F"/>
            </a:solidFill>
          </p:spPr>
          <p:txBody>
            <a:bodyPr wrap="square" lIns="0" tIns="0" rIns="0" bIns="0" rtlCol="0"/>
            <a:lstStyle/>
            <a:p>
              <a:endParaRPr/>
            </a:p>
          </p:txBody>
        </p:sp>
        <p:pic>
          <p:nvPicPr>
            <p:cNvPr id="24" name="object 24"/>
            <p:cNvPicPr/>
            <p:nvPr/>
          </p:nvPicPr>
          <p:blipFill>
            <a:blip r:embed="rId17" cstate="print"/>
            <a:stretch>
              <a:fillRect/>
            </a:stretch>
          </p:blipFill>
          <p:spPr>
            <a:xfrm>
              <a:off x="2333625" y="9289846"/>
              <a:ext cx="3563594" cy="456704"/>
            </a:xfrm>
            <a:prstGeom prst="rect">
              <a:avLst/>
            </a:prstGeom>
          </p:spPr>
        </p:pic>
        <p:sp>
          <p:nvSpPr>
            <p:cNvPr id="25" name="object 25"/>
            <p:cNvSpPr/>
            <p:nvPr/>
          </p:nvSpPr>
          <p:spPr>
            <a:xfrm>
              <a:off x="917917" y="6595465"/>
              <a:ext cx="1186180" cy="647065"/>
            </a:xfrm>
            <a:custGeom>
              <a:avLst/>
              <a:gdLst/>
              <a:ahLst/>
              <a:cxnLst/>
              <a:rect l="l" t="t" r="r" b="b"/>
              <a:pathLst>
                <a:path w="1186180" h="647065">
                  <a:moveTo>
                    <a:pt x="1185862" y="283121"/>
                  </a:moveTo>
                  <a:lnTo>
                    <a:pt x="1172210" y="222275"/>
                  </a:lnTo>
                  <a:lnTo>
                    <a:pt x="1133157" y="166014"/>
                  </a:lnTo>
                  <a:lnTo>
                    <a:pt x="1105001" y="140055"/>
                  </a:lnTo>
                  <a:lnTo>
                    <a:pt x="1071562" y="115747"/>
                  </a:lnTo>
                  <a:lnTo>
                    <a:pt x="1033208" y="93268"/>
                  </a:lnTo>
                  <a:lnTo>
                    <a:pt x="990295" y="72809"/>
                  </a:lnTo>
                  <a:lnTo>
                    <a:pt x="943165" y="54521"/>
                  </a:lnTo>
                  <a:lnTo>
                    <a:pt x="892200" y="38569"/>
                  </a:lnTo>
                  <a:lnTo>
                    <a:pt x="837742" y="25146"/>
                  </a:lnTo>
                  <a:lnTo>
                    <a:pt x="780148" y="14401"/>
                  </a:lnTo>
                  <a:lnTo>
                    <a:pt x="719772" y="6515"/>
                  </a:lnTo>
                  <a:lnTo>
                    <a:pt x="656983" y="1663"/>
                  </a:lnTo>
                  <a:lnTo>
                    <a:pt x="592137" y="0"/>
                  </a:lnTo>
                  <a:lnTo>
                    <a:pt x="527570" y="1663"/>
                  </a:lnTo>
                  <a:lnTo>
                    <a:pt x="465035" y="6515"/>
                  </a:lnTo>
                  <a:lnTo>
                    <a:pt x="404876" y="14401"/>
                  </a:lnTo>
                  <a:lnTo>
                    <a:pt x="347472" y="25146"/>
                  </a:lnTo>
                  <a:lnTo>
                    <a:pt x="293166" y="38569"/>
                  </a:lnTo>
                  <a:lnTo>
                    <a:pt x="242316" y="54521"/>
                  </a:lnTo>
                  <a:lnTo>
                    <a:pt x="195300" y="72809"/>
                  </a:lnTo>
                  <a:lnTo>
                    <a:pt x="152463" y="93268"/>
                  </a:lnTo>
                  <a:lnTo>
                    <a:pt x="114173" y="115747"/>
                  </a:lnTo>
                  <a:lnTo>
                    <a:pt x="80784" y="140055"/>
                  </a:lnTo>
                  <a:lnTo>
                    <a:pt x="52654" y="166014"/>
                  </a:lnTo>
                  <a:lnTo>
                    <a:pt x="13639" y="222275"/>
                  </a:lnTo>
                  <a:lnTo>
                    <a:pt x="0" y="283121"/>
                  </a:lnTo>
                  <a:lnTo>
                    <a:pt x="3467" y="314071"/>
                  </a:lnTo>
                  <a:lnTo>
                    <a:pt x="30162" y="372948"/>
                  </a:lnTo>
                  <a:lnTo>
                    <a:pt x="80784" y="426631"/>
                  </a:lnTo>
                  <a:lnTo>
                    <a:pt x="114173" y="451078"/>
                  </a:lnTo>
                  <a:lnTo>
                    <a:pt x="152463" y="473697"/>
                  </a:lnTo>
                  <a:lnTo>
                    <a:pt x="195300" y="494309"/>
                  </a:lnTo>
                  <a:lnTo>
                    <a:pt x="242316" y="512749"/>
                  </a:lnTo>
                  <a:lnTo>
                    <a:pt x="293166" y="528828"/>
                  </a:lnTo>
                  <a:lnTo>
                    <a:pt x="347472" y="542391"/>
                  </a:lnTo>
                  <a:lnTo>
                    <a:pt x="404876" y="553237"/>
                  </a:lnTo>
                  <a:lnTo>
                    <a:pt x="465035" y="561200"/>
                  </a:lnTo>
                  <a:lnTo>
                    <a:pt x="527570" y="566115"/>
                  </a:lnTo>
                  <a:lnTo>
                    <a:pt x="592137" y="567778"/>
                  </a:lnTo>
                  <a:lnTo>
                    <a:pt x="656983" y="566115"/>
                  </a:lnTo>
                  <a:lnTo>
                    <a:pt x="719772" y="561200"/>
                  </a:lnTo>
                  <a:lnTo>
                    <a:pt x="780148" y="553237"/>
                  </a:lnTo>
                  <a:lnTo>
                    <a:pt x="780364" y="553199"/>
                  </a:lnTo>
                  <a:lnTo>
                    <a:pt x="884440" y="646963"/>
                  </a:lnTo>
                  <a:lnTo>
                    <a:pt x="868045" y="534847"/>
                  </a:lnTo>
                  <a:lnTo>
                    <a:pt x="892200" y="528828"/>
                  </a:lnTo>
                  <a:lnTo>
                    <a:pt x="943165" y="512749"/>
                  </a:lnTo>
                  <a:lnTo>
                    <a:pt x="990295" y="494309"/>
                  </a:lnTo>
                  <a:lnTo>
                    <a:pt x="1033208" y="473697"/>
                  </a:lnTo>
                  <a:lnTo>
                    <a:pt x="1071562" y="451078"/>
                  </a:lnTo>
                  <a:lnTo>
                    <a:pt x="1105001" y="426631"/>
                  </a:lnTo>
                  <a:lnTo>
                    <a:pt x="1133157" y="400519"/>
                  </a:lnTo>
                  <a:lnTo>
                    <a:pt x="1172210" y="344081"/>
                  </a:lnTo>
                  <a:lnTo>
                    <a:pt x="1182382" y="314071"/>
                  </a:lnTo>
                  <a:lnTo>
                    <a:pt x="1185862" y="283121"/>
                  </a:lnTo>
                  <a:close/>
                </a:path>
              </a:pathLst>
            </a:custGeom>
            <a:solidFill>
              <a:srgbClr val="818285"/>
            </a:solidFill>
          </p:spPr>
          <p:txBody>
            <a:bodyPr wrap="square" lIns="0" tIns="0" rIns="0" bIns="0" rtlCol="0"/>
            <a:lstStyle/>
            <a:p>
              <a:endParaRPr/>
            </a:p>
          </p:txBody>
        </p:sp>
        <p:pic>
          <p:nvPicPr>
            <p:cNvPr id="26" name="object 26"/>
            <p:cNvPicPr/>
            <p:nvPr/>
          </p:nvPicPr>
          <p:blipFill>
            <a:blip r:embed="rId18" cstate="print"/>
            <a:stretch>
              <a:fillRect/>
            </a:stretch>
          </p:blipFill>
          <p:spPr>
            <a:xfrm>
              <a:off x="1135608" y="6790334"/>
              <a:ext cx="344042" cy="161328"/>
            </a:xfrm>
            <a:prstGeom prst="rect">
              <a:avLst/>
            </a:prstGeom>
          </p:spPr>
        </p:pic>
        <p:pic>
          <p:nvPicPr>
            <p:cNvPr id="27" name="object 27"/>
            <p:cNvPicPr/>
            <p:nvPr/>
          </p:nvPicPr>
          <p:blipFill>
            <a:blip r:embed="rId19" cstate="print"/>
            <a:stretch>
              <a:fillRect/>
            </a:stretch>
          </p:blipFill>
          <p:spPr>
            <a:xfrm>
              <a:off x="1499438" y="6788797"/>
              <a:ext cx="325742" cy="159842"/>
            </a:xfrm>
            <a:prstGeom prst="rect">
              <a:avLst/>
            </a:prstGeom>
          </p:spPr>
        </p:pic>
        <p:sp>
          <p:nvSpPr>
            <p:cNvPr id="28" name="object 28"/>
            <p:cNvSpPr/>
            <p:nvPr/>
          </p:nvSpPr>
          <p:spPr>
            <a:xfrm>
              <a:off x="1848053" y="6790334"/>
              <a:ext cx="27940" cy="152400"/>
            </a:xfrm>
            <a:custGeom>
              <a:avLst/>
              <a:gdLst/>
              <a:ahLst/>
              <a:cxnLst/>
              <a:rect l="l" t="t" r="r" b="b"/>
              <a:pathLst>
                <a:path w="27939" h="152400">
                  <a:moveTo>
                    <a:pt x="18249" y="109588"/>
                  </a:moveTo>
                  <a:lnTo>
                    <a:pt x="9118" y="109588"/>
                  </a:lnTo>
                  <a:lnTo>
                    <a:pt x="7581" y="106514"/>
                  </a:lnTo>
                  <a:lnTo>
                    <a:pt x="7581" y="101942"/>
                  </a:lnTo>
                  <a:lnTo>
                    <a:pt x="3022" y="51739"/>
                  </a:lnTo>
                  <a:lnTo>
                    <a:pt x="3022" y="0"/>
                  </a:lnTo>
                  <a:lnTo>
                    <a:pt x="18249" y="0"/>
                  </a:lnTo>
                  <a:lnTo>
                    <a:pt x="24307" y="1485"/>
                  </a:lnTo>
                  <a:lnTo>
                    <a:pt x="24307" y="51739"/>
                  </a:lnTo>
                  <a:lnTo>
                    <a:pt x="21272" y="101942"/>
                  </a:lnTo>
                  <a:lnTo>
                    <a:pt x="19735" y="106514"/>
                  </a:lnTo>
                  <a:lnTo>
                    <a:pt x="18249" y="109588"/>
                  </a:lnTo>
                  <a:close/>
                </a:path>
                <a:path w="27939" h="152400">
                  <a:moveTo>
                    <a:pt x="21272" y="152196"/>
                  </a:moveTo>
                  <a:lnTo>
                    <a:pt x="6045" y="152196"/>
                  </a:lnTo>
                  <a:lnTo>
                    <a:pt x="0" y="146100"/>
                  </a:lnTo>
                  <a:lnTo>
                    <a:pt x="0" y="130873"/>
                  </a:lnTo>
                  <a:lnTo>
                    <a:pt x="6045" y="124815"/>
                  </a:lnTo>
                  <a:lnTo>
                    <a:pt x="21272" y="124815"/>
                  </a:lnTo>
                  <a:lnTo>
                    <a:pt x="27381" y="130873"/>
                  </a:lnTo>
                  <a:lnTo>
                    <a:pt x="27381" y="146100"/>
                  </a:lnTo>
                  <a:lnTo>
                    <a:pt x="21272" y="152196"/>
                  </a:lnTo>
                  <a:close/>
                </a:path>
              </a:pathLst>
            </a:custGeom>
            <a:solidFill>
              <a:srgbClr val="FFFFFF"/>
            </a:solidFill>
          </p:spPr>
          <p:txBody>
            <a:bodyPr wrap="square" lIns="0" tIns="0" rIns="0" bIns="0" rtlCol="0"/>
            <a:lstStyle/>
            <a:p>
              <a:endParaRPr/>
            </a:p>
          </p:txBody>
        </p:sp>
        <p:sp>
          <p:nvSpPr>
            <p:cNvPr id="29" name="object 29"/>
            <p:cNvSpPr/>
            <p:nvPr/>
          </p:nvSpPr>
          <p:spPr>
            <a:xfrm>
              <a:off x="5407075" y="6504139"/>
              <a:ext cx="1187450" cy="648970"/>
            </a:xfrm>
            <a:custGeom>
              <a:avLst/>
              <a:gdLst/>
              <a:ahLst/>
              <a:cxnLst/>
              <a:rect l="l" t="t" r="r" b="b"/>
              <a:pathLst>
                <a:path w="1187450" h="648970">
                  <a:moveTo>
                    <a:pt x="1187348" y="284657"/>
                  </a:moveTo>
                  <a:lnTo>
                    <a:pt x="1173695" y="223710"/>
                  </a:lnTo>
                  <a:lnTo>
                    <a:pt x="1134643" y="167271"/>
                  </a:lnTo>
                  <a:lnTo>
                    <a:pt x="1106500" y="141160"/>
                  </a:lnTo>
                  <a:lnTo>
                    <a:pt x="1073073" y="116713"/>
                  </a:lnTo>
                  <a:lnTo>
                    <a:pt x="1034719" y="94094"/>
                  </a:lnTo>
                  <a:lnTo>
                    <a:pt x="991806" y="73482"/>
                  </a:lnTo>
                  <a:lnTo>
                    <a:pt x="944689" y="55041"/>
                  </a:lnTo>
                  <a:lnTo>
                    <a:pt x="893724" y="38963"/>
                  </a:lnTo>
                  <a:lnTo>
                    <a:pt x="839266" y="25400"/>
                  </a:lnTo>
                  <a:lnTo>
                    <a:pt x="781672" y="14554"/>
                  </a:lnTo>
                  <a:lnTo>
                    <a:pt x="721309" y="6591"/>
                  </a:lnTo>
                  <a:lnTo>
                    <a:pt x="658520" y="1676"/>
                  </a:lnTo>
                  <a:lnTo>
                    <a:pt x="593674" y="0"/>
                  </a:lnTo>
                  <a:lnTo>
                    <a:pt x="529082" y="1676"/>
                  </a:lnTo>
                  <a:lnTo>
                    <a:pt x="466496" y="6591"/>
                  </a:lnTo>
                  <a:lnTo>
                    <a:pt x="406247" y="14554"/>
                  </a:lnTo>
                  <a:lnTo>
                    <a:pt x="348729" y="25400"/>
                  </a:lnTo>
                  <a:lnTo>
                    <a:pt x="294297" y="38963"/>
                  </a:lnTo>
                  <a:lnTo>
                    <a:pt x="243306" y="55041"/>
                  </a:lnTo>
                  <a:lnTo>
                    <a:pt x="196138" y="73482"/>
                  </a:lnTo>
                  <a:lnTo>
                    <a:pt x="153149" y="94094"/>
                  </a:lnTo>
                  <a:lnTo>
                    <a:pt x="114706" y="116713"/>
                  </a:lnTo>
                  <a:lnTo>
                    <a:pt x="81178" y="141160"/>
                  </a:lnTo>
                  <a:lnTo>
                    <a:pt x="52933" y="167271"/>
                  </a:lnTo>
                  <a:lnTo>
                    <a:pt x="13716" y="223710"/>
                  </a:lnTo>
                  <a:lnTo>
                    <a:pt x="0" y="284657"/>
                  </a:lnTo>
                  <a:lnTo>
                    <a:pt x="3479" y="315607"/>
                  </a:lnTo>
                  <a:lnTo>
                    <a:pt x="30314" y="374472"/>
                  </a:lnTo>
                  <a:lnTo>
                    <a:pt x="81178" y="428142"/>
                  </a:lnTo>
                  <a:lnTo>
                    <a:pt x="114706" y="452589"/>
                  </a:lnTo>
                  <a:lnTo>
                    <a:pt x="153149" y="475208"/>
                  </a:lnTo>
                  <a:lnTo>
                    <a:pt x="196138" y="495833"/>
                  </a:lnTo>
                  <a:lnTo>
                    <a:pt x="243306" y="514273"/>
                  </a:lnTo>
                  <a:lnTo>
                    <a:pt x="294297" y="530364"/>
                  </a:lnTo>
                  <a:lnTo>
                    <a:pt x="348729" y="543915"/>
                  </a:lnTo>
                  <a:lnTo>
                    <a:pt x="361607" y="546354"/>
                  </a:lnTo>
                  <a:lnTo>
                    <a:pt x="310553" y="648487"/>
                  </a:lnTo>
                  <a:lnTo>
                    <a:pt x="462343" y="562190"/>
                  </a:lnTo>
                  <a:lnTo>
                    <a:pt x="466496" y="562737"/>
                  </a:lnTo>
                  <a:lnTo>
                    <a:pt x="529082" y="567651"/>
                  </a:lnTo>
                  <a:lnTo>
                    <a:pt x="593674" y="569315"/>
                  </a:lnTo>
                  <a:lnTo>
                    <a:pt x="658520" y="567651"/>
                  </a:lnTo>
                  <a:lnTo>
                    <a:pt x="721309" y="562737"/>
                  </a:lnTo>
                  <a:lnTo>
                    <a:pt x="781672" y="554761"/>
                  </a:lnTo>
                  <a:lnTo>
                    <a:pt x="839266" y="543915"/>
                  </a:lnTo>
                  <a:lnTo>
                    <a:pt x="893724" y="530364"/>
                  </a:lnTo>
                  <a:lnTo>
                    <a:pt x="944689" y="514273"/>
                  </a:lnTo>
                  <a:lnTo>
                    <a:pt x="991806" y="495833"/>
                  </a:lnTo>
                  <a:lnTo>
                    <a:pt x="1034719" y="475208"/>
                  </a:lnTo>
                  <a:lnTo>
                    <a:pt x="1073073" y="452589"/>
                  </a:lnTo>
                  <a:lnTo>
                    <a:pt x="1106500" y="428142"/>
                  </a:lnTo>
                  <a:lnTo>
                    <a:pt x="1134643" y="402043"/>
                  </a:lnTo>
                  <a:lnTo>
                    <a:pt x="1173695" y="345592"/>
                  </a:lnTo>
                  <a:lnTo>
                    <a:pt x="1183868" y="315607"/>
                  </a:lnTo>
                  <a:lnTo>
                    <a:pt x="1187348" y="284657"/>
                  </a:lnTo>
                  <a:close/>
                </a:path>
              </a:pathLst>
            </a:custGeom>
            <a:solidFill>
              <a:srgbClr val="818285"/>
            </a:solidFill>
          </p:spPr>
          <p:txBody>
            <a:bodyPr wrap="square" lIns="0" tIns="0" rIns="0" bIns="0" rtlCol="0"/>
            <a:lstStyle/>
            <a:p>
              <a:endParaRPr/>
            </a:p>
          </p:txBody>
        </p:sp>
        <p:sp>
          <p:nvSpPr>
            <p:cNvPr id="30" name="object 30"/>
            <p:cNvSpPr/>
            <p:nvPr/>
          </p:nvSpPr>
          <p:spPr>
            <a:xfrm>
              <a:off x="5630862" y="6695922"/>
              <a:ext cx="729615" cy="169545"/>
            </a:xfrm>
            <a:custGeom>
              <a:avLst/>
              <a:gdLst/>
              <a:ahLst/>
              <a:cxnLst/>
              <a:rect l="l" t="t" r="r" b="b"/>
              <a:pathLst>
                <a:path w="729614" h="169545">
                  <a:moveTo>
                    <a:pt x="41071" y="0"/>
                  </a:moveTo>
                  <a:lnTo>
                    <a:pt x="25844" y="0"/>
                  </a:lnTo>
                  <a:lnTo>
                    <a:pt x="25844" y="4572"/>
                  </a:lnTo>
                  <a:lnTo>
                    <a:pt x="24358" y="9131"/>
                  </a:lnTo>
                  <a:lnTo>
                    <a:pt x="14262" y="46634"/>
                  </a:lnTo>
                  <a:lnTo>
                    <a:pt x="0" y="70053"/>
                  </a:lnTo>
                  <a:lnTo>
                    <a:pt x="25" y="80733"/>
                  </a:lnTo>
                  <a:lnTo>
                    <a:pt x="3022" y="86766"/>
                  </a:lnTo>
                  <a:lnTo>
                    <a:pt x="10617" y="86766"/>
                  </a:lnTo>
                  <a:lnTo>
                    <a:pt x="12153" y="83743"/>
                  </a:lnTo>
                  <a:lnTo>
                    <a:pt x="15176" y="80670"/>
                  </a:lnTo>
                  <a:lnTo>
                    <a:pt x="15176" y="164414"/>
                  </a:lnTo>
                  <a:lnTo>
                    <a:pt x="16713" y="168973"/>
                  </a:lnTo>
                  <a:lnTo>
                    <a:pt x="31953" y="168973"/>
                  </a:lnTo>
                  <a:lnTo>
                    <a:pt x="31953" y="80670"/>
                  </a:lnTo>
                  <a:lnTo>
                    <a:pt x="31953" y="45694"/>
                  </a:lnTo>
                  <a:lnTo>
                    <a:pt x="36576" y="30530"/>
                  </a:lnTo>
                  <a:lnTo>
                    <a:pt x="39344" y="19227"/>
                  </a:lnTo>
                  <a:lnTo>
                    <a:pt x="40703" y="11658"/>
                  </a:lnTo>
                  <a:lnTo>
                    <a:pt x="41071" y="7645"/>
                  </a:lnTo>
                  <a:lnTo>
                    <a:pt x="41071" y="0"/>
                  </a:lnTo>
                  <a:close/>
                </a:path>
                <a:path w="729614" h="169545">
                  <a:moveTo>
                    <a:pt x="165900" y="42621"/>
                  </a:moveTo>
                  <a:lnTo>
                    <a:pt x="162864" y="38049"/>
                  </a:lnTo>
                  <a:lnTo>
                    <a:pt x="159829" y="35026"/>
                  </a:lnTo>
                  <a:lnTo>
                    <a:pt x="158305" y="33489"/>
                  </a:lnTo>
                  <a:lnTo>
                    <a:pt x="138506" y="33489"/>
                  </a:lnTo>
                  <a:lnTo>
                    <a:pt x="138506" y="1536"/>
                  </a:lnTo>
                  <a:lnTo>
                    <a:pt x="135483" y="0"/>
                  </a:lnTo>
                  <a:lnTo>
                    <a:pt x="126301" y="0"/>
                  </a:lnTo>
                  <a:lnTo>
                    <a:pt x="123278" y="3035"/>
                  </a:lnTo>
                  <a:lnTo>
                    <a:pt x="123278" y="33489"/>
                  </a:lnTo>
                  <a:lnTo>
                    <a:pt x="117182" y="33489"/>
                  </a:lnTo>
                  <a:lnTo>
                    <a:pt x="115684" y="35026"/>
                  </a:lnTo>
                  <a:lnTo>
                    <a:pt x="114147" y="28930"/>
                  </a:lnTo>
                  <a:lnTo>
                    <a:pt x="83693" y="28930"/>
                  </a:lnTo>
                  <a:lnTo>
                    <a:pt x="83693" y="19799"/>
                  </a:lnTo>
                  <a:lnTo>
                    <a:pt x="98653" y="17716"/>
                  </a:lnTo>
                  <a:lnTo>
                    <a:pt x="106349" y="15633"/>
                  </a:lnTo>
                  <a:lnTo>
                    <a:pt x="109181" y="12954"/>
                  </a:lnTo>
                  <a:lnTo>
                    <a:pt x="109588" y="9131"/>
                  </a:lnTo>
                  <a:lnTo>
                    <a:pt x="109512" y="5918"/>
                  </a:lnTo>
                  <a:lnTo>
                    <a:pt x="108051" y="1536"/>
                  </a:lnTo>
                  <a:lnTo>
                    <a:pt x="101993" y="1536"/>
                  </a:lnTo>
                  <a:lnTo>
                    <a:pt x="94361" y="3035"/>
                  </a:lnTo>
                  <a:lnTo>
                    <a:pt x="89789" y="4572"/>
                  </a:lnTo>
                  <a:lnTo>
                    <a:pt x="80352" y="5461"/>
                  </a:lnTo>
                  <a:lnTo>
                    <a:pt x="69227" y="5918"/>
                  </a:lnTo>
                  <a:lnTo>
                    <a:pt x="58102" y="6096"/>
                  </a:lnTo>
                  <a:lnTo>
                    <a:pt x="45643" y="6108"/>
                  </a:lnTo>
                  <a:lnTo>
                    <a:pt x="42608" y="7645"/>
                  </a:lnTo>
                  <a:lnTo>
                    <a:pt x="42608" y="21336"/>
                  </a:lnTo>
                  <a:lnTo>
                    <a:pt x="68465" y="21336"/>
                  </a:lnTo>
                  <a:lnTo>
                    <a:pt x="68465" y="28930"/>
                  </a:lnTo>
                  <a:lnTo>
                    <a:pt x="39535" y="28930"/>
                  </a:lnTo>
                  <a:lnTo>
                    <a:pt x="38049" y="31953"/>
                  </a:lnTo>
                  <a:lnTo>
                    <a:pt x="38049" y="42621"/>
                  </a:lnTo>
                  <a:lnTo>
                    <a:pt x="41071" y="44157"/>
                  </a:lnTo>
                  <a:lnTo>
                    <a:pt x="68465" y="44157"/>
                  </a:lnTo>
                  <a:lnTo>
                    <a:pt x="68465" y="51739"/>
                  </a:lnTo>
                  <a:lnTo>
                    <a:pt x="68465" y="63944"/>
                  </a:lnTo>
                  <a:lnTo>
                    <a:pt x="68465" y="73075"/>
                  </a:lnTo>
                  <a:lnTo>
                    <a:pt x="68465" y="85229"/>
                  </a:lnTo>
                  <a:lnTo>
                    <a:pt x="68465" y="95897"/>
                  </a:lnTo>
                  <a:lnTo>
                    <a:pt x="56311" y="95897"/>
                  </a:lnTo>
                  <a:lnTo>
                    <a:pt x="54775" y="94411"/>
                  </a:lnTo>
                  <a:lnTo>
                    <a:pt x="54775" y="85229"/>
                  </a:lnTo>
                  <a:lnTo>
                    <a:pt x="68465" y="85229"/>
                  </a:lnTo>
                  <a:lnTo>
                    <a:pt x="68465" y="73075"/>
                  </a:lnTo>
                  <a:lnTo>
                    <a:pt x="54775" y="73075"/>
                  </a:lnTo>
                  <a:lnTo>
                    <a:pt x="54775" y="65493"/>
                  </a:lnTo>
                  <a:lnTo>
                    <a:pt x="56311" y="63944"/>
                  </a:lnTo>
                  <a:lnTo>
                    <a:pt x="68465" y="63944"/>
                  </a:lnTo>
                  <a:lnTo>
                    <a:pt x="68465" y="51739"/>
                  </a:lnTo>
                  <a:lnTo>
                    <a:pt x="59334" y="51739"/>
                  </a:lnTo>
                  <a:lnTo>
                    <a:pt x="50050" y="52463"/>
                  </a:lnTo>
                  <a:lnTo>
                    <a:pt x="44488" y="55194"/>
                  </a:lnTo>
                  <a:lnTo>
                    <a:pt x="41783" y="60769"/>
                  </a:lnTo>
                  <a:lnTo>
                    <a:pt x="41071" y="70053"/>
                  </a:lnTo>
                  <a:lnTo>
                    <a:pt x="41071" y="91338"/>
                  </a:lnTo>
                  <a:lnTo>
                    <a:pt x="41783" y="99974"/>
                  </a:lnTo>
                  <a:lnTo>
                    <a:pt x="44488" y="105600"/>
                  </a:lnTo>
                  <a:lnTo>
                    <a:pt x="50050" y="108673"/>
                  </a:lnTo>
                  <a:lnTo>
                    <a:pt x="59334" y="109588"/>
                  </a:lnTo>
                  <a:lnTo>
                    <a:pt x="68465" y="109588"/>
                  </a:lnTo>
                  <a:lnTo>
                    <a:pt x="68465" y="118770"/>
                  </a:lnTo>
                  <a:lnTo>
                    <a:pt x="83693" y="118770"/>
                  </a:lnTo>
                  <a:lnTo>
                    <a:pt x="83693" y="109588"/>
                  </a:lnTo>
                  <a:lnTo>
                    <a:pt x="92824" y="109588"/>
                  </a:lnTo>
                  <a:lnTo>
                    <a:pt x="111125" y="91338"/>
                  </a:lnTo>
                  <a:lnTo>
                    <a:pt x="111125" y="85229"/>
                  </a:lnTo>
                  <a:lnTo>
                    <a:pt x="111125" y="73075"/>
                  </a:lnTo>
                  <a:lnTo>
                    <a:pt x="111125" y="70053"/>
                  </a:lnTo>
                  <a:lnTo>
                    <a:pt x="110642" y="63944"/>
                  </a:lnTo>
                  <a:lnTo>
                    <a:pt x="110401" y="60769"/>
                  </a:lnTo>
                  <a:lnTo>
                    <a:pt x="107683" y="55194"/>
                  </a:lnTo>
                  <a:lnTo>
                    <a:pt x="102095" y="52463"/>
                  </a:lnTo>
                  <a:lnTo>
                    <a:pt x="97383" y="52108"/>
                  </a:lnTo>
                  <a:lnTo>
                    <a:pt x="97383" y="65493"/>
                  </a:lnTo>
                  <a:lnTo>
                    <a:pt x="97383" y="73075"/>
                  </a:lnTo>
                  <a:lnTo>
                    <a:pt x="97383" y="85229"/>
                  </a:lnTo>
                  <a:lnTo>
                    <a:pt x="97383" y="94411"/>
                  </a:lnTo>
                  <a:lnTo>
                    <a:pt x="95897" y="95897"/>
                  </a:lnTo>
                  <a:lnTo>
                    <a:pt x="83693" y="95897"/>
                  </a:lnTo>
                  <a:lnTo>
                    <a:pt x="83693" y="85229"/>
                  </a:lnTo>
                  <a:lnTo>
                    <a:pt x="97383" y="85229"/>
                  </a:lnTo>
                  <a:lnTo>
                    <a:pt x="97383" y="73075"/>
                  </a:lnTo>
                  <a:lnTo>
                    <a:pt x="83693" y="73075"/>
                  </a:lnTo>
                  <a:lnTo>
                    <a:pt x="83693" y="63944"/>
                  </a:lnTo>
                  <a:lnTo>
                    <a:pt x="95897" y="63944"/>
                  </a:lnTo>
                  <a:lnTo>
                    <a:pt x="97383" y="65493"/>
                  </a:lnTo>
                  <a:lnTo>
                    <a:pt x="97383" y="52108"/>
                  </a:lnTo>
                  <a:lnTo>
                    <a:pt x="92824" y="51739"/>
                  </a:lnTo>
                  <a:lnTo>
                    <a:pt x="83693" y="51739"/>
                  </a:lnTo>
                  <a:lnTo>
                    <a:pt x="83693" y="44157"/>
                  </a:lnTo>
                  <a:lnTo>
                    <a:pt x="109588" y="44157"/>
                  </a:lnTo>
                  <a:lnTo>
                    <a:pt x="111125" y="42621"/>
                  </a:lnTo>
                  <a:lnTo>
                    <a:pt x="111125" y="50253"/>
                  </a:lnTo>
                  <a:lnTo>
                    <a:pt x="114147" y="51739"/>
                  </a:lnTo>
                  <a:lnTo>
                    <a:pt x="123278" y="51739"/>
                  </a:lnTo>
                  <a:lnTo>
                    <a:pt x="123063" y="75476"/>
                  </a:lnTo>
                  <a:lnTo>
                    <a:pt x="121564" y="99910"/>
                  </a:lnTo>
                  <a:lnTo>
                    <a:pt x="117500" y="123494"/>
                  </a:lnTo>
                  <a:lnTo>
                    <a:pt x="109588" y="144614"/>
                  </a:lnTo>
                  <a:lnTo>
                    <a:pt x="108800" y="143078"/>
                  </a:lnTo>
                  <a:lnTo>
                    <a:pt x="108051" y="141592"/>
                  </a:lnTo>
                  <a:lnTo>
                    <a:pt x="103479" y="141592"/>
                  </a:lnTo>
                  <a:lnTo>
                    <a:pt x="86766" y="143078"/>
                  </a:lnTo>
                  <a:lnTo>
                    <a:pt x="83693" y="143078"/>
                  </a:lnTo>
                  <a:lnTo>
                    <a:pt x="83693" y="132461"/>
                  </a:lnTo>
                  <a:lnTo>
                    <a:pt x="111125" y="132461"/>
                  </a:lnTo>
                  <a:lnTo>
                    <a:pt x="111125" y="120256"/>
                  </a:lnTo>
                  <a:lnTo>
                    <a:pt x="109601" y="118783"/>
                  </a:lnTo>
                  <a:lnTo>
                    <a:pt x="42608" y="118770"/>
                  </a:lnTo>
                  <a:lnTo>
                    <a:pt x="39535" y="120256"/>
                  </a:lnTo>
                  <a:lnTo>
                    <a:pt x="39535" y="132461"/>
                  </a:lnTo>
                  <a:lnTo>
                    <a:pt x="68465" y="132461"/>
                  </a:lnTo>
                  <a:lnTo>
                    <a:pt x="68465" y="144614"/>
                  </a:lnTo>
                  <a:lnTo>
                    <a:pt x="56311" y="144614"/>
                  </a:lnTo>
                  <a:lnTo>
                    <a:pt x="50203" y="146151"/>
                  </a:lnTo>
                  <a:lnTo>
                    <a:pt x="34975" y="146151"/>
                  </a:lnTo>
                  <a:lnTo>
                    <a:pt x="34975" y="158305"/>
                  </a:lnTo>
                  <a:lnTo>
                    <a:pt x="38049" y="161378"/>
                  </a:lnTo>
                  <a:lnTo>
                    <a:pt x="44107" y="161378"/>
                  </a:lnTo>
                  <a:lnTo>
                    <a:pt x="52324" y="160858"/>
                  </a:lnTo>
                  <a:lnTo>
                    <a:pt x="68668" y="159473"/>
                  </a:lnTo>
                  <a:lnTo>
                    <a:pt x="87579" y="157518"/>
                  </a:lnTo>
                  <a:lnTo>
                    <a:pt x="103479" y="155282"/>
                  </a:lnTo>
                  <a:lnTo>
                    <a:pt x="101993" y="156819"/>
                  </a:lnTo>
                  <a:lnTo>
                    <a:pt x="101993" y="165950"/>
                  </a:lnTo>
                  <a:lnTo>
                    <a:pt x="108051" y="168973"/>
                  </a:lnTo>
                  <a:lnTo>
                    <a:pt x="115684" y="168973"/>
                  </a:lnTo>
                  <a:lnTo>
                    <a:pt x="120256" y="165950"/>
                  </a:lnTo>
                  <a:lnTo>
                    <a:pt x="123799" y="155282"/>
                  </a:lnTo>
                  <a:lnTo>
                    <a:pt x="124815" y="152260"/>
                  </a:lnTo>
                  <a:lnTo>
                    <a:pt x="136728" y="101244"/>
                  </a:lnTo>
                  <a:lnTo>
                    <a:pt x="138506" y="51739"/>
                  </a:lnTo>
                  <a:lnTo>
                    <a:pt x="149174" y="51739"/>
                  </a:lnTo>
                  <a:lnTo>
                    <a:pt x="149047" y="94411"/>
                  </a:lnTo>
                  <a:lnTo>
                    <a:pt x="147637" y="135483"/>
                  </a:lnTo>
                  <a:lnTo>
                    <a:pt x="146100" y="147688"/>
                  </a:lnTo>
                  <a:lnTo>
                    <a:pt x="126301" y="147688"/>
                  </a:lnTo>
                  <a:lnTo>
                    <a:pt x="126301" y="167436"/>
                  </a:lnTo>
                  <a:lnTo>
                    <a:pt x="136969" y="167436"/>
                  </a:lnTo>
                  <a:lnTo>
                    <a:pt x="145275" y="167208"/>
                  </a:lnTo>
                  <a:lnTo>
                    <a:pt x="165328" y="107721"/>
                  </a:lnTo>
                  <a:lnTo>
                    <a:pt x="165773" y="83693"/>
                  </a:lnTo>
                  <a:lnTo>
                    <a:pt x="165900" y="42621"/>
                  </a:lnTo>
                  <a:close/>
                </a:path>
                <a:path w="729614" h="169545">
                  <a:moveTo>
                    <a:pt x="337934" y="56311"/>
                  </a:moveTo>
                  <a:lnTo>
                    <a:pt x="334860" y="53289"/>
                  </a:lnTo>
                  <a:lnTo>
                    <a:pt x="327279" y="53289"/>
                  </a:lnTo>
                  <a:lnTo>
                    <a:pt x="319633" y="54825"/>
                  </a:lnTo>
                  <a:lnTo>
                    <a:pt x="312928" y="55714"/>
                  </a:lnTo>
                  <a:lnTo>
                    <a:pt x="304888" y="56311"/>
                  </a:lnTo>
                  <a:lnTo>
                    <a:pt x="296100" y="56946"/>
                  </a:lnTo>
                  <a:lnTo>
                    <a:pt x="287680" y="57848"/>
                  </a:lnTo>
                  <a:lnTo>
                    <a:pt x="284657" y="50253"/>
                  </a:lnTo>
                  <a:lnTo>
                    <a:pt x="280098" y="41135"/>
                  </a:lnTo>
                  <a:lnTo>
                    <a:pt x="308762" y="38315"/>
                  </a:lnTo>
                  <a:lnTo>
                    <a:pt x="313575" y="38049"/>
                  </a:lnTo>
                  <a:lnTo>
                    <a:pt x="318147" y="36563"/>
                  </a:lnTo>
                  <a:lnTo>
                    <a:pt x="324243" y="35026"/>
                  </a:lnTo>
                  <a:lnTo>
                    <a:pt x="324243" y="19799"/>
                  </a:lnTo>
                  <a:lnTo>
                    <a:pt x="313575" y="19799"/>
                  </a:lnTo>
                  <a:lnTo>
                    <a:pt x="305943" y="21336"/>
                  </a:lnTo>
                  <a:lnTo>
                    <a:pt x="302920" y="21336"/>
                  </a:lnTo>
                  <a:lnTo>
                    <a:pt x="296252" y="22225"/>
                  </a:lnTo>
                  <a:lnTo>
                    <a:pt x="282346" y="23456"/>
                  </a:lnTo>
                  <a:lnTo>
                    <a:pt x="273989" y="24358"/>
                  </a:lnTo>
                  <a:lnTo>
                    <a:pt x="273989" y="18262"/>
                  </a:lnTo>
                  <a:lnTo>
                    <a:pt x="270967" y="9131"/>
                  </a:lnTo>
                  <a:lnTo>
                    <a:pt x="270967" y="7645"/>
                  </a:lnTo>
                  <a:lnTo>
                    <a:pt x="267893" y="3035"/>
                  </a:lnTo>
                  <a:lnTo>
                    <a:pt x="251167" y="3035"/>
                  </a:lnTo>
                  <a:lnTo>
                    <a:pt x="251167" y="16776"/>
                  </a:lnTo>
                  <a:lnTo>
                    <a:pt x="254203" y="24358"/>
                  </a:lnTo>
                  <a:lnTo>
                    <a:pt x="188760" y="24358"/>
                  </a:lnTo>
                  <a:lnTo>
                    <a:pt x="188760" y="38049"/>
                  </a:lnTo>
                  <a:lnTo>
                    <a:pt x="191795" y="41135"/>
                  </a:lnTo>
                  <a:lnTo>
                    <a:pt x="193332" y="41135"/>
                  </a:lnTo>
                  <a:lnTo>
                    <a:pt x="196354" y="42621"/>
                  </a:lnTo>
                  <a:lnTo>
                    <a:pt x="213118" y="42621"/>
                  </a:lnTo>
                  <a:lnTo>
                    <a:pt x="220230" y="42608"/>
                  </a:lnTo>
                  <a:lnTo>
                    <a:pt x="227939" y="42443"/>
                  </a:lnTo>
                  <a:lnTo>
                    <a:pt x="258762" y="41135"/>
                  </a:lnTo>
                  <a:lnTo>
                    <a:pt x="260299" y="47180"/>
                  </a:lnTo>
                  <a:lnTo>
                    <a:pt x="263321" y="51739"/>
                  </a:lnTo>
                  <a:lnTo>
                    <a:pt x="266357" y="59385"/>
                  </a:lnTo>
                  <a:lnTo>
                    <a:pt x="182664" y="59385"/>
                  </a:lnTo>
                  <a:lnTo>
                    <a:pt x="182664" y="73075"/>
                  </a:lnTo>
                  <a:lnTo>
                    <a:pt x="185686" y="76098"/>
                  </a:lnTo>
                  <a:lnTo>
                    <a:pt x="187223" y="76098"/>
                  </a:lnTo>
                  <a:lnTo>
                    <a:pt x="191884" y="77000"/>
                  </a:lnTo>
                  <a:lnTo>
                    <a:pt x="199567" y="77457"/>
                  </a:lnTo>
                  <a:lnTo>
                    <a:pt x="207543" y="77635"/>
                  </a:lnTo>
                  <a:lnTo>
                    <a:pt x="213118" y="77647"/>
                  </a:lnTo>
                  <a:lnTo>
                    <a:pt x="228600" y="77406"/>
                  </a:lnTo>
                  <a:lnTo>
                    <a:pt x="258470" y="76352"/>
                  </a:lnTo>
                  <a:lnTo>
                    <a:pt x="273989" y="76098"/>
                  </a:lnTo>
                  <a:lnTo>
                    <a:pt x="281584" y="88303"/>
                  </a:lnTo>
                  <a:lnTo>
                    <a:pt x="284657" y="92875"/>
                  </a:lnTo>
                  <a:lnTo>
                    <a:pt x="287680" y="95897"/>
                  </a:lnTo>
                  <a:lnTo>
                    <a:pt x="277634" y="93916"/>
                  </a:lnTo>
                  <a:lnTo>
                    <a:pt x="267881" y="92494"/>
                  </a:lnTo>
                  <a:lnTo>
                    <a:pt x="258127" y="91630"/>
                  </a:lnTo>
                  <a:lnTo>
                    <a:pt x="248094" y="91338"/>
                  </a:lnTo>
                  <a:lnTo>
                    <a:pt x="236512" y="91922"/>
                  </a:lnTo>
                  <a:lnTo>
                    <a:pt x="200761" y="105371"/>
                  </a:lnTo>
                  <a:lnTo>
                    <a:pt x="191795" y="126365"/>
                  </a:lnTo>
                  <a:lnTo>
                    <a:pt x="193382" y="136017"/>
                  </a:lnTo>
                  <a:lnTo>
                    <a:pt x="235165" y="161366"/>
                  </a:lnTo>
                  <a:lnTo>
                    <a:pt x="258762" y="162864"/>
                  </a:lnTo>
                  <a:lnTo>
                    <a:pt x="278041" y="161899"/>
                  </a:lnTo>
                  <a:lnTo>
                    <a:pt x="294335" y="159651"/>
                  </a:lnTo>
                  <a:lnTo>
                    <a:pt x="306920" y="157124"/>
                  </a:lnTo>
                  <a:lnTo>
                    <a:pt x="315074" y="155282"/>
                  </a:lnTo>
                  <a:lnTo>
                    <a:pt x="318147" y="153746"/>
                  </a:lnTo>
                  <a:lnTo>
                    <a:pt x="322707" y="152260"/>
                  </a:lnTo>
                  <a:lnTo>
                    <a:pt x="322707" y="144614"/>
                  </a:lnTo>
                  <a:lnTo>
                    <a:pt x="322707" y="135483"/>
                  </a:lnTo>
                  <a:lnTo>
                    <a:pt x="313575" y="135483"/>
                  </a:lnTo>
                  <a:lnTo>
                    <a:pt x="304457" y="138518"/>
                  </a:lnTo>
                  <a:lnTo>
                    <a:pt x="301371" y="138518"/>
                  </a:lnTo>
                  <a:lnTo>
                    <a:pt x="287616" y="141401"/>
                  </a:lnTo>
                  <a:lnTo>
                    <a:pt x="275869" y="143281"/>
                  </a:lnTo>
                  <a:lnTo>
                    <a:pt x="265836" y="144310"/>
                  </a:lnTo>
                  <a:lnTo>
                    <a:pt x="257225" y="144614"/>
                  </a:lnTo>
                  <a:lnTo>
                    <a:pt x="243268" y="143891"/>
                  </a:lnTo>
                  <a:lnTo>
                    <a:pt x="228892" y="141008"/>
                  </a:lnTo>
                  <a:lnTo>
                    <a:pt x="217652" y="134988"/>
                  </a:lnTo>
                  <a:lnTo>
                    <a:pt x="213118" y="124815"/>
                  </a:lnTo>
                  <a:lnTo>
                    <a:pt x="215798" y="116840"/>
                  </a:lnTo>
                  <a:lnTo>
                    <a:pt x="223177" y="111137"/>
                  </a:lnTo>
                  <a:lnTo>
                    <a:pt x="234276" y="107708"/>
                  </a:lnTo>
                  <a:lnTo>
                    <a:pt x="248094" y="106565"/>
                  </a:lnTo>
                  <a:lnTo>
                    <a:pt x="267563" y="108000"/>
                  </a:lnTo>
                  <a:lnTo>
                    <a:pt x="283845" y="111125"/>
                  </a:lnTo>
                  <a:lnTo>
                    <a:pt x="295617" y="114274"/>
                  </a:lnTo>
                  <a:lnTo>
                    <a:pt x="301371" y="115697"/>
                  </a:lnTo>
                  <a:lnTo>
                    <a:pt x="304457" y="117233"/>
                  </a:lnTo>
                  <a:lnTo>
                    <a:pt x="305943" y="118770"/>
                  </a:lnTo>
                  <a:lnTo>
                    <a:pt x="312039" y="118770"/>
                  </a:lnTo>
                  <a:lnTo>
                    <a:pt x="318147" y="114160"/>
                  </a:lnTo>
                  <a:lnTo>
                    <a:pt x="318147" y="106565"/>
                  </a:lnTo>
                  <a:lnTo>
                    <a:pt x="318147" y="105029"/>
                  </a:lnTo>
                  <a:lnTo>
                    <a:pt x="316611" y="102006"/>
                  </a:lnTo>
                  <a:lnTo>
                    <a:pt x="315074" y="100457"/>
                  </a:lnTo>
                  <a:lnTo>
                    <a:pt x="311480" y="95897"/>
                  </a:lnTo>
                  <a:lnTo>
                    <a:pt x="308356" y="91935"/>
                  </a:lnTo>
                  <a:lnTo>
                    <a:pt x="302514" y="83540"/>
                  </a:lnTo>
                  <a:lnTo>
                    <a:pt x="298691" y="77647"/>
                  </a:lnTo>
                  <a:lnTo>
                    <a:pt x="296811" y="74612"/>
                  </a:lnTo>
                  <a:lnTo>
                    <a:pt x="302031" y="74358"/>
                  </a:lnTo>
                  <a:lnTo>
                    <a:pt x="311099" y="73660"/>
                  </a:lnTo>
                  <a:lnTo>
                    <a:pt x="321017" y="72669"/>
                  </a:lnTo>
                  <a:lnTo>
                    <a:pt x="328815" y="71539"/>
                  </a:lnTo>
                  <a:lnTo>
                    <a:pt x="334860" y="70053"/>
                  </a:lnTo>
                  <a:lnTo>
                    <a:pt x="337934" y="66979"/>
                  </a:lnTo>
                  <a:lnTo>
                    <a:pt x="337934" y="57848"/>
                  </a:lnTo>
                  <a:lnTo>
                    <a:pt x="337934" y="56311"/>
                  </a:lnTo>
                  <a:close/>
                </a:path>
                <a:path w="729614" h="169545">
                  <a:moveTo>
                    <a:pt x="505371" y="24358"/>
                  </a:moveTo>
                  <a:lnTo>
                    <a:pt x="497776" y="22821"/>
                  </a:lnTo>
                  <a:lnTo>
                    <a:pt x="493217" y="22821"/>
                  </a:lnTo>
                  <a:lnTo>
                    <a:pt x="487108" y="24358"/>
                  </a:lnTo>
                  <a:lnTo>
                    <a:pt x="442963" y="24358"/>
                  </a:lnTo>
                  <a:lnTo>
                    <a:pt x="442963" y="6108"/>
                  </a:lnTo>
                  <a:lnTo>
                    <a:pt x="439940" y="3035"/>
                  </a:lnTo>
                  <a:lnTo>
                    <a:pt x="427736" y="3035"/>
                  </a:lnTo>
                  <a:lnTo>
                    <a:pt x="423164" y="6108"/>
                  </a:lnTo>
                  <a:lnTo>
                    <a:pt x="423164" y="25895"/>
                  </a:lnTo>
                  <a:lnTo>
                    <a:pt x="354660" y="25895"/>
                  </a:lnTo>
                  <a:lnTo>
                    <a:pt x="354660" y="42621"/>
                  </a:lnTo>
                  <a:lnTo>
                    <a:pt x="423164" y="42621"/>
                  </a:lnTo>
                  <a:lnTo>
                    <a:pt x="424700" y="62407"/>
                  </a:lnTo>
                  <a:lnTo>
                    <a:pt x="356196" y="62407"/>
                  </a:lnTo>
                  <a:lnTo>
                    <a:pt x="356196" y="79184"/>
                  </a:lnTo>
                  <a:lnTo>
                    <a:pt x="424700" y="79184"/>
                  </a:lnTo>
                  <a:lnTo>
                    <a:pt x="424700" y="97434"/>
                  </a:lnTo>
                  <a:lnTo>
                    <a:pt x="424700" y="114160"/>
                  </a:lnTo>
                  <a:lnTo>
                    <a:pt x="424700" y="130924"/>
                  </a:lnTo>
                  <a:lnTo>
                    <a:pt x="423164" y="140055"/>
                  </a:lnTo>
                  <a:lnTo>
                    <a:pt x="417068" y="144614"/>
                  </a:lnTo>
                  <a:lnTo>
                    <a:pt x="403377" y="144614"/>
                  </a:lnTo>
                  <a:lnTo>
                    <a:pt x="392430" y="143738"/>
                  </a:lnTo>
                  <a:lnTo>
                    <a:pt x="383197" y="141008"/>
                  </a:lnTo>
                  <a:lnTo>
                    <a:pt x="376821" y="136271"/>
                  </a:lnTo>
                  <a:lnTo>
                    <a:pt x="374446" y="129387"/>
                  </a:lnTo>
                  <a:lnTo>
                    <a:pt x="378129" y="119722"/>
                  </a:lnTo>
                  <a:lnTo>
                    <a:pt x="386803" y="114757"/>
                  </a:lnTo>
                  <a:lnTo>
                    <a:pt x="396925" y="112928"/>
                  </a:lnTo>
                  <a:lnTo>
                    <a:pt x="404914" y="112661"/>
                  </a:lnTo>
                  <a:lnTo>
                    <a:pt x="415582" y="112661"/>
                  </a:lnTo>
                  <a:lnTo>
                    <a:pt x="421627" y="114160"/>
                  </a:lnTo>
                  <a:lnTo>
                    <a:pt x="424700" y="114160"/>
                  </a:lnTo>
                  <a:lnTo>
                    <a:pt x="424700" y="97434"/>
                  </a:lnTo>
                  <a:lnTo>
                    <a:pt x="420141" y="97434"/>
                  </a:lnTo>
                  <a:lnTo>
                    <a:pt x="414045" y="95897"/>
                  </a:lnTo>
                  <a:lnTo>
                    <a:pt x="404914" y="95897"/>
                  </a:lnTo>
                  <a:lnTo>
                    <a:pt x="384441" y="98348"/>
                  </a:lnTo>
                  <a:lnTo>
                    <a:pt x="369125" y="105219"/>
                  </a:lnTo>
                  <a:lnTo>
                    <a:pt x="359524" y="115811"/>
                  </a:lnTo>
                  <a:lnTo>
                    <a:pt x="356196" y="129387"/>
                  </a:lnTo>
                  <a:lnTo>
                    <a:pt x="360400" y="144043"/>
                  </a:lnTo>
                  <a:lnTo>
                    <a:pt x="371602" y="153962"/>
                  </a:lnTo>
                  <a:lnTo>
                    <a:pt x="387667" y="159600"/>
                  </a:lnTo>
                  <a:lnTo>
                    <a:pt x="406450" y="161378"/>
                  </a:lnTo>
                  <a:lnTo>
                    <a:pt x="427799" y="157772"/>
                  </a:lnTo>
                  <a:lnTo>
                    <a:pt x="439166" y="148437"/>
                  </a:lnTo>
                  <a:lnTo>
                    <a:pt x="440512" y="144614"/>
                  </a:lnTo>
                  <a:lnTo>
                    <a:pt x="443687" y="135686"/>
                  </a:lnTo>
                  <a:lnTo>
                    <a:pt x="444500" y="121793"/>
                  </a:lnTo>
                  <a:lnTo>
                    <a:pt x="449059" y="123329"/>
                  </a:lnTo>
                  <a:lnTo>
                    <a:pt x="464985" y="133972"/>
                  </a:lnTo>
                  <a:lnTo>
                    <a:pt x="471474" y="138518"/>
                  </a:lnTo>
                  <a:lnTo>
                    <a:pt x="477443" y="143116"/>
                  </a:lnTo>
                  <a:lnTo>
                    <a:pt x="482549" y="147688"/>
                  </a:lnTo>
                  <a:lnTo>
                    <a:pt x="490143" y="155282"/>
                  </a:lnTo>
                  <a:lnTo>
                    <a:pt x="499275" y="155282"/>
                  </a:lnTo>
                  <a:lnTo>
                    <a:pt x="505371" y="149174"/>
                  </a:lnTo>
                  <a:lnTo>
                    <a:pt x="505371" y="138518"/>
                  </a:lnTo>
                  <a:lnTo>
                    <a:pt x="468388" y="112661"/>
                  </a:lnTo>
                  <a:lnTo>
                    <a:pt x="444500" y="102006"/>
                  </a:lnTo>
                  <a:lnTo>
                    <a:pt x="444500" y="97434"/>
                  </a:lnTo>
                  <a:lnTo>
                    <a:pt x="444500" y="77647"/>
                  </a:lnTo>
                  <a:lnTo>
                    <a:pt x="488657" y="77647"/>
                  </a:lnTo>
                  <a:lnTo>
                    <a:pt x="497776" y="76098"/>
                  </a:lnTo>
                  <a:lnTo>
                    <a:pt x="502348" y="76098"/>
                  </a:lnTo>
                  <a:lnTo>
                    <a:pt x="502348" y="60871"/>
                  </a:lnTo>
                  <a:lnTo>
                    <a:pt x="502348" y="59385"/>
                  </a:lnTo>
                  <a:lnTo>
                    <a:pt x="493217" y="59385"/>
                  </a:lnTo>
                  <a:lnTo>
                    <a:pt x="444500" y="60871"/>
                  </a:lnTo>
                  <a:lnTo>
                    <a:pt x="442963" y="42621"/>
                  </a:lnTo>
                  <a:lnTo>
                    <a:pt x="455536" y="41770"/>
                  </a:lnTo>
                  <a:lnTo>
                    <a:pt x="469404" y="41325"/>
                  </a:lnTo>
                  <a:lnTo>
                    <a:pt x="494703" y="41135"/>
                  </a:lnTo>
                  <a:lnTo>
                    <a:pt x="505371" y="41135"/>
                  </a:lnTo>
                  <a:lnTo>
                    <a:pt x="505371" y="24358"/>
                  </a:lnTo>
                  <a:close/>
                </a:path>
                <a:path w="729614" h="169545">
                  <a:moveTo>
                    <a:pt x="678903" y="22821"/>
                  </a:moveTo>
                  <a:lnTo>
                    <a:pt x="669772" y="22821"/>
                  </a:lnTo>
                  <a:lnTo>
                    <a:pt x="668007" y="22847"/>
                  </a:lnTo>
                  <a:lnTo>
                    <a:pt x="663676" y="23025"/>
                  </a:lnTo>
                  <a:lnTo>
                    <a:pt x="639318" y="24358"/>
                  </a:lnTo>
                  <a:lnTo>
                    <a:pt x="639318" y="3035"/>
                  </a:lnTo>
                  <a:lnTo>
                    <a:pt x="618032" y="3035"/>
                  </a:lnTo>
                  <a:lnTo>
                    <a:pt x="618032" y="13690"/>
                  </a:lnTo>
                  <a:lnTo>
                    <a:pt x="619518" y="24358"/>
                  </a:lnTo>
                  <a:lnTo>
                    <a:pt x="520598" y="24358"/>
                  </a:lnTo>
                  <a:lnTo>
                    <a:pt x="520598" y="42621"/>
                  </a:lnTo>
                  <a:lnTo>
                    <a:pt x="619518" y="42621"/>
                  </a:lnTo>
                  <a:lnTo>
                    <a:pt x="619518" y="60871"/>
                  </a:lnTo>
                  <a:lnTo>
                    <a:pt x="619518" y="89801"/>
                  </a:lnTo>
                  <a:lnTo>
                    <a:pt x="619518" y="95897"/>
                  </a:lnTo>
                  <a:lnTo>
                    <a:pt x="616496" y="100457"/>
                  </a:lnTo>
                  <a:lnTo>
                    <a:pt x="611936" y="103543"/>
                  </a:lnTo>
                  <a:lnTo>
                    <a:pt x="605828" y="109588"/>
                  </a:lnTo>
                  <a:lnTo>
                    <a:pt x="592137" y="109588"/>
                  </a:lnTo>
                  <a:lnTo>
                    <a:pt x="584466" y="108648"/>
                  </a:lnTo>
                  <a:lnTo>
                    <a:pt x="576529" y="105410"/>
                  </a:lnTo>
                  <a:lnTo>
                    <a:pt x="570293" y="99326"/>
                  </a:lnTo>
                  <a:lnTo>
                    <a:pt x="567778" y="89827"/>
                  </a:lnTo>
                  <a:lnTo>
                    <a:pt x="570344" y="80937"/>
                  </a:lnTo>
                  <a:lnTo>
                    <a:pt x="576910" y="74790"/>
                  </a:lnTo>
                  <a:lnTo>
                    <a:pt x="585749" y="71221"/>
                  </a:lnTo>
                  <a:lnTo>
                    <a:pt x="595160" y="70053"/>
                  </a:lnTo>
                  <a:lnTo>
                    <a:pt x="602830" y="70789"/>
                  </a:lnTo>
                  <a:lnTo>
                    <a:pt x="610781" y="73660"/>
                  </a:lnTo>
                  <a:lnTo>
                    <a:pt x="616991" y="79667"/>
                  </a:lnTo>
                  <a:lnTo>
                    <a:pt x="619518" y="89801"/>
                  </a:lnTo>
                  <a:lnTo>
                    <a:pt x="619518" y="60871"/>
                  </a:lnTo>
                  <a:lnTo>
                    <a:pt x="613321" y="58013"/>
                  </a:lnTo>
                  <a:lnTo>
                    <a:pt x="606399" y="56146"/>
                  </a:lnTo>
                  <a:lnTo>
                    <a:pt x="599198" y="55130"/>
                  </a:lnTo>
                  <a:lnTo>
                    <a:pt x="592137" y="54825"/>
                  </a:lnTo>
                  <a:lnTo>
                    <a:pt x="573036" y="57734"/>
                  </a:lnTo>
                  <a:lnTo>
                    <a:pt x="559206" y="65468"/>
                  </a:lnTo>
                  <a:lnTo>
                    <a:pt x="550811" y="76644"/>
                  </a:lnTo>
                  <a:lnTo>
                    <a:pt x="547979" y="89801"/>
                  </a:lnTo>
                  <a:lnTo>
                    <a:pt x="550811" y="103632"/>
                  </a:lnTo>
                  <a:lnTo>
                    <a:pt x="559206" y="114731"/>
                  </a:lnTo>
                  <a:lnTo>
                    <a:pt x="573036" y="122135"/>
                  </a:lnTo>
                  <a:lnTo>
                    <a:pt x="592137" y="124815"/>
                  </a:lnTo>
                  <a:lnTo>
                    <a:pt x="605701" y="123304"/>
                  </a:lnTo>
                  <a:lnTo>
                    <a:pt x="614972" y="119494"/>
                  </a:lnTo>
                  <a:lnTo>
                    <a:pt x="620814" y="114554"/>
                  </a:lnTo>
                  <a:lnTo>
                    <a:pt x="624090" y="109588"/>
                  </a:lnTo>
                  <a:lnTo>
                    <a:pt x="620242" y="122580"/>
                  </a:lnTo>
                  <a:lnTo>
                    <a:pt x="611543" y="133400"/>
                  </a:lnTo>
                  <a:lnTo>
                    <a:pt x="595426" y="141071"/>
                  </a:lnTo>
                  <a:lnTo>
                    <a:pt x="569315" y="144614"/>
                  </a:lnTo>
                  <a:lnTo>
                    <a:pt x="551065" y="144614"/>
                  </a:lnTo>
                  <a:lnTo>
                    <a:pt x="551065" y="162864"/>
                  </a:lnTo>
                  <a:lnTo>
                    <a:pt x="564756" y="162864"/>
                  </a:lnTo>
                  <a:lnTo>
                    <a:pt x="567486" y="162852"/>
                  </a:lnTo>
                  <a:lnTo>
                    <a:pt x="609841" y="156006"/>
                  </a:lnTo>
                  <a:lnTo>
                    <a:pt x="639191" y="129247"/>
                  </a:lnTo>
                  <a:lnTo>
                    <a:pt x="643801" y="105410"/>
                  </a:lnTo>
                  <a:lnTo>
                    <a:pt x="643788" y="103543"/>
                  </a:lnTo>
                  <a:lnTo>
                    <a:pt x="643369" y="96723"/>
                  </a:lnTo>
                  <a:lnTo>
                    <a:pt x="642162" y="89827"/>
                  </a:lnTo>
                  <a:lnTo>
                    <a:pt x="640676" y="84074"/>
                  </a:lnTo>
                  <a:lnTo>
                    <a:pt x="639318" y="79184"/>
                  </a:lnTo>
                  <a:lnTo>
                    <a:pt x="639318" y="70053"/>
                  </a:lnTo>
                  <a:lnTo>
                    <a:pt x="639318" y="60871"/>
                  </a:lnTo>
                  <a:lnTo>
                    <a:pt x="639318" y="42621"/>
                  </a:lnTo>
                  <a:lnTo>
                    <a:pt x="642391" y="42621"/>
                  </a:lnTo>
                  <a:lnTo>
                    <a:pt x="660654" y="41135"/>
                  </a:lnTo>
                  <a:lnTo>
                    <a:pt x="678903" y="41135"/>
                  </a:lnTo>
                  <a:lnTo>
                    <a:pt x="678903" y="22821"/>
                  </a:lnTo>
                  <a:close/>
                </a:path>
                <a:path w="729614" h="169545">
                  <a:moveTo>
                    <a:pt x="727621" y="6108"/>
                  </a:moveTo>
                  <a:lnTo>
                    <a:pt x="721525" y="4572"/>
                  </a:lnTo>
                  <a:lnTo>
                    <a:pt x="704799" y="4572"/>
                  </a:lnTo>
                  <a:lnTo>
                    <a:pt x="704799" y="56311"/>
                  </a:lnTo>
                  <a:lnTo>
                    <a:pt x="709358" y="106565"/>
                  </a:lnTo>
                  <a:lnTo>
                    <a:pt x="709358" y="111125"/>
                  </a:lnTo>
                  <a:lnTo>
                    <a:pt x="712393" y="114160"/>
                  </a:lnTo>
                  <a:lnTo>
                    <a:pt x="721525" y="114160"/>
                  </a:lnTo>
                  <a:lnTo>
                    <a:pt x="723061" y="111125"/>
                  </a:lnTo>
                  <a:lnTo>
                    <a:pt x="723061" y="106565"/>
                  </a:lnTo>
                  <a:lnTo>
                    <a:pt x="727621" y="56311"/>
                  </a:lnTo>
                  <a:lnTo>
                    <a:pt x="727621" y="6108"/>
                  </a:lnTo>
                  <a:close/>
                </a:path>
                <a:path w="729614" h="169545">
                  <a:moveTo>
                    <a:pt x="729157" y="135483"/>
                  </a:moveTo>
                  <a:lnTo>
                    <a:pt x="723061" y="129387"/>
                  </a:lnTo>
                  <a:lnTo>
                    <a:pt x="709358" y="129387"/>
                  </a:lnTo>
                  <a:lnTo>
                    <a:pt x="703262" y="135483"/>
                  </a:lnTo>
                  <a:lnTo>
                    <a:pt x="703262" y="150710"/>
                  </a:lnTo>
                  <a:lnTo>
                    <a:pt x="709358" y="156819"/>
                  </a:lnTo>
                  <a:lnTo>
                    <a:pt x="723061" y="156819"/>
                  </a:lnTo>
                  <a:lnTo>
                    <a:pt x="729157" y="150710"/>
                  </a:lnTo>
                  <a:lnTo>
                    <a:pt x="729157" y="135483"/>
                  </a:lnTo>
                  <a:close/>
                </a:path>
              </a:pathLst>
            </a:custGeom>
            <a:solidFill>
              <a:srgbClr val="FFFFFF"/>
            </a:solidFill>
          </p:spPr>
          <p:txBody>
            <a:bodyPr wrap="square" lIns="0" tIns="0" rIns="0" bIns="0" rtlCol="0"/>
            <a:lstStyle/>
            <a:p>
              <a:endParaRPr/>
            </a:p>
          </p:txBody>
        </p:sp>
        <p:pic>
          <p:nvPicPr>
            <p:cNvPr id="31" name="object 31"/>
            <p:cNvPicPr/>
            <p:nvPr/>
          </p:nvPicPr>
          <p:blipFill>
            <a:blip r:embed="rId20" cstate="print"/>
            <a:stretch>
              <a:fillRect/>
            </a:stretch>
          </p:blipFill>
          <p:spPr>
            <a:xfrm>
              <a:off x="1132586" y="8598737"/>
              <a:ext cx="1137094" cy="111125"/>
            </a:xfrm>
            <a:prstGeom prst="rect">
              <a:avLst/>
            </a:prstGeom>
          </p:spPr>
        </p:pic>
        <p:sp>
          <p:nvSpPr>
            <p:cNvPr id="32" name="object 32"/>
            <p:cNvSpPr/>
            <p:nvPr/>
          </p:nvSpPr>
          <p:spPr>
            <a:xfrm>
              <a:off x="1106690" y="8221217"/>
              <a:ext cx="5148580" cy="323215"/>
            </a:xfrm>
            <a:custGeom>
              <a:avLst/>
              <a:gdLst/>
              <a:ahLst/>
              <a:cxnLst/>
              <a:rect l="l" t="t" r="r" b="b"/>
              <a:pathLst>
                <a:path w="5148580" h="323215">
                  <a:moveTo>
                    <a:pt x="345528" y="182714"/>
                  </a:moveTo>
                  <a:lnTo>
                    <a:pt x="344030" y="178142"/>
                  </a:lnTo>
                  <a:lnTo>
                    <a:pt x="331838" y="178142"/>
                  </a:lnTo>
                  <a:lnTo>
                    <a:pt x="331838" y="161378"/>
                  </a:lnTo>
                  <a:lnTo>
                    <a:pt x="327266" y="155270"/>
                  </a:lnTo>
                  <a:lnTo>
                    <a:pt x="313575" y="155270"/>
                  </a:lnTo>
                  <a:lnTo>
                    <a:pt x="313575" y="170510"/>
                  </a:lnTo>
                  <a:lnTo>
                    <a:pt x="313575" y="178142"/>
                  </a:lnTo>
                  <a:lnTo>
                    <a:pt x="313575" y="193319"/>
                  </a:lnTo>
                  <a:lnTo>
                    <a:pt x="313575" y="200964"/>
                  </a:lnTo>
                  <a:lnTo>
                    <a:pt x="312039" y="202501"/>
                  </a:lnTo>
                  <a:lnTo>
                    <a:pt x="267931" y="202501"/>
                  </a:lnTo>
                  <a:lnTo>
                    <a:pt x="267931" y="193319"/>
                  </a:lnTo>
                  <a:lnTo>
                    <a:pt x="313575" y="193319"/>
                  </a:lnTo>
                  <a:lnTo>
                    <a:pt x="313575" y="178142"/>
                  </a:lnTo>
                  <a:lnTo>
                    <a:pt x="267931" y="178142"/>
                  </a:lnTo>
                  <a:lnTo>
                    <a:pt x="267931" y="168973"/>
                  </a:lnTo>
                  <a:lnTo>
                    <a:pt x="312039" y="168973"/>
                  </a:lnTo>
                  <a:lnTo>
                    <a:pt x="313575" y="170510"/>
                  </a:lnTo>
                  <a:lnTo>
                    <a:pt x="313575" y="155270"/>
                  </a:lnTo>
                  <a:lnTo>
                    <a:pt x="267931" y="155270"/>
                  </a:lnTo>
                  <a:lnTo>
                    <a:pt x="267931" y="147688"/>
                  </a:lnTo>
                  <a:lnTo>
                    <a:pt x="324243" y="147688"/>
                  </a:lnTo>
                  <a:lnTo>
                    <a:pt x="327266" y="144614"/>
                  </a:lnTo>
                  <a:lnTo>
                    <a:pt x="327266" y="135483"/>
                  </a:lnTo>
                  <a:lnTo>
                    <a:pt x="327266" y="124866"/>
                  </a:lnTo>
                  <a:lnTo>
                    <a:pt x="327266" y="115684"/>
                  </a:lnTo>
                  <a:lnTo>
                    <a:pt x="322707" y="111125"/>
                  </a:lnTo>
                  <a:lnTo>
                    <a:pt x="309016" y="111125"/>
                  </a:lnTo>
                  <a:lnTo>
                    <a:pt x="309016" y="124866"/>
                  </a:lnTo>
                  <a:lnTo>
                    <a:pt x="309016" y="133997"/>
                  </a:lnTo>
                  <a:lnTo>
                    <a:pt x="307479" y="135483"/>
                  </a:lnTo>
                  <a:lnTo>
                    <a:pt x="267931" y="135483"/>
                  </a:lnTo>
                  <a:lnTo>
                    <a:pt x="267931" y="124866"/>
                  </a:lnTo>
                  <a:lnTo>
                    <a:pt x="309016" y="124866"/>
                  </a:lnTo>
                  <a:lnTo>
                    <a:pt x="309016" y="111125"/>
                  </a:lnTo>
                  <a:lnTo>
                    <a:pt x="267931" y="111125"/>
                  </a:lnTo>
                  <a:lnTo>
                    <a:pt x="267931" y="103530"/>
                  </a:lnTo>
                  <a:lnTo>
                    <a:pt x="344030" y="103530"/>
                  </a:lnTo>
                  <a:lnTo>
                    <a:pt x="344030" y="89839"/>
                  </a:lnTo>
                  <a:lnTo>
                    <a:pt x="267931" y="89839"/>
                  </a:lnTo>
                  <a:lnTo>
                    <a:pt x="267931" y="76149"/>
                  </a:lnTo>
                  <a:lnTo>
                    <a:pt x="252704" y="76149"/>
                  </a:lnTo>
                  <a:lnTo>
                    <a:pt x="249631" y="77635"/>
                  </a:lnTo>
                  <a:lnTo>
                    <a:pt x="249631" y="89839"/>
                  </a:lnTo>
                  <a:lnTo>
                    <a:pt x="175069" y="89839"/>
                  </a:lnTo>
                  <a:lnTo>
                    <a:pt x="175069" y="103530"/>
                  </a:lnTo>
                  <a:lnTo>
                    <a:pt x="249631" y="103530"/>
                  </a:lnTo>
                  <a:lnTo>
                    <a:pt x="249631" y="111125"/>
                  </a:lnTo>
                  <a:lnTo>
                    <a:pt x="249631" y="124866"/>
                  </a:lnTo>
                  <a:lnTo>
                    <a:pt x="249631" y="135483"/>
                  </a:lnTo>
                  <a:lnTo>
                    <a:pt x="210045" y="135483"/>
                  </a:lnTo>
                  <a:lnTo>
                    <a:pt x="208546" y="133997"/>
                  </a:lnTo>
                  <a:lnTo>
                    <a:pt x="208546" y="124866"/>
                  </a:lnTo>
                  <a:lnTo>
                    <a:pt x="249631" y="124866"/>
                  </a:lnTo>
                  <a:lnTo>
                    <a:pt x="249631" y="111125"/>
                  </a:lnTo>
                  <a:lnTo>
                    <a:pt x="194856" y="111125"/>
                  </a:lnTo>
                  <a:lnTo>
                    <a:pt x="190296" y="115684"/>
                  </a:lnTo>
                  <a:lnTo>
                    <a:pt x="190296" y="144614"/>
                  </a:lnTo>
                  <a:lnTo>
                    <a:pt x="194856" y="147688"/>
                  </a:lnTo>
                  <a:lnTo>
                    <a:pt x="249631" y="147688"/>
                  </a:lnTo>
                  <a:lnTo>
                    <a:pt x="249631" y="155270"/>
                  </a:lnTo>
                  <a:lnTo>
                    <a:pt x="184200" y="155270"/>
                  </a:lnTo>
                  <a:lnTo>
                    <a:pt x="184200" y="168973"/>
                  </a:lnTo>
                  <a:lnTo>
                    <a:pt x="249631" y="168973"/>
                  </a:lnTo>
                  <a:lnTo>
                    <a:pt x="249631" y="178142"/>
                  </a:lnTo>
                  <a:lnTo>
                    <a:pt x="173532" y="178142"/>
                  </a:lnTo>
                  <a:lnTo>
                    <a:pt x="173532" y="193319"/>
                  </a:lnTo>
                  <a:lnTo>
                    <a:pt x="249631" y="193319"/>
                  </a:lnTo>
                  <a:lnTo>
                    <a:pt x="249631" y="202501"/>
                  </a:lnTo>
                  <a:lnTo>
                    <a:pt x="184200" y="202501"/>
                  </a:lnTo>
                  <a:lnTo>
                    <a:pt x="184200" y="216192"/>
                  </a:lnTo>
                  <a:lnTo>
                    <a:pt x="249631" y="216192"/>
                  </a:lnTo>
                  <a:lnTo>
                    <a:pt x="249631" y="226809"/>
                  </a:lnTo>
                  <a:lnTo>
                    <a:pt x="246608" y="228346"/>
                  </a:lnTo>
                  <a:lnTo>
                    <a:pt x="217678" y="228346"/>
                  </a:lnTo>
                  <a:lnTo>
                    <a:pt x="217678" y="242036"/>
                  </a:lnTo>
                  <a:lnTo>
                    <a:pt x="220713" y="245122"/>
                  </a:lnTo>
                  <a:lnTo>
                    <a:pt x="240499" y="245122"/>
                  </a:lnTo>
                  <a:lnTo>
                    <a:pt x="251853" y="244817"/>
                  </a:lnTo>
                  <a:lnTo>
                    <a:pt x="260489" y="242658"/>
                  </a:lnTo>
                  <a:lnTo>
                    <a:pt x="266001" y="236778"/>
                  </a:lnTo>
                  <a:lnTo>
                    <a:pt x="267931" y="225323"/>
                  </a:lnTo>
                  <a:lnTo>
                    <a:pt x="267931" y="216192"/>
                  </a:lnTo>
                  <a:lnTo>
                    <a:pt x="331838" y="216192"/>
                  </a:lnTo>
                  <a:lnTo>
                    <a:pt x="331838" y="193319"/>
                  </a:lnTo>
                  <a:lnTo>
                    <a:pt x="344030" y="193319"/>
                  </a:lnTo>
                  <a:lnTo>
                    <a:pt x="345528" y="188760"/>
                  </a:lnTo>
                  <a:lnTo>
                    <a:pt x="345528" y="182714"/>
                  </a:lnTo>
                  <a:close/>
                </a:path>
                <a:path w="5148580" h="323215">
                  <a:moveTo>
                    <a:pt x="526694" y="103530"/>
                  </a:moveTo>
                  <a:lnTo>
                    <a:pt x="520598" y="101993"/>
                  </a:lnTo>
                  <a:lnTo>
                    <a:pt x="496239" y="101993"/>
                  </a:lnTo>
                  <a:lnTo>
                    <a:pt x="500799" y="95948"/>
                  </a:lnTo>
                  <a:lnTo>
                    <a:pt x="505371" y="86766"/>
                  </a:lnTo>
                  <a:lnTo>
                    <a:pt x="505371" y="79171"/>
                  </a:lnTo>
                  <a:lnTo>
                    <a:pt x="500799" y="77635"/>
                  </a:lnTo>
                  <a:lnTo>
                    <a:pt x="490181" y="77635"/>
                  </a:lnTo>
                  <a:lnTo>
                    <a:pt x="485571" y="86766"/>
                  </a:lnTo>
                  <a:lnTo>
                    <a:pt x="484085" y="88303"/>
                  </a:lnTo>
                  <a:lnTo>
                    <a:pt x="482549" y="89839"/>
                  </a:lnTo>
                  <a:lnTo>
                    <a:pt x="479513" y="94399"/>
                  </a:lnTo>
                  <a:lnTo>
                    <a:pt x="477977" y="95948"/>
                  </a:lnTo>
                  <a:lnTo>
                    <a:pt x="477977" y="100507"/>
                  </a:lnTo>
                  <a:lnTo>
                    <a:pt x="479513" y="100507"/>
                  </a:lnTo>
                  <a:lnTo>
                    <a:pt x="479513" y="101993"/>
                  </a:lnTo>
                  <a:lnTo>
                    <a:pt x="467321" y="101993"/>
                  </a:lnTo>
                  <a:lnTo>
                    <a:pt x="467321" y="76149"/>
                  </a:lnTo>
                  <a:lnTo>
                    <a:pt x="464286" y="76149"/>
                  </a:lnTo>
                  <a:lnTo>
                    <a:pt x="464286" y="117221"/>
                  </a:lnTo>
                  <a:lnTo>
                    <a:pt x="462749" y="120294"/>
                  </a:lnTo>
                  <a:lnTo>
                    <a:pt x="461213" y="127889"/>
                  </a:lnTo>
                  <a:lnTo>
                    <a:pt x="459727" y="132461"/>
                  </a:lnTo>
                  <a:lnTo>
                    <a:pt x="424700" y="132461"/>
                  </a:lnTo>
                  <a:lnTo>
                    <a:pt x="423164" y="130911"/>
                  </a:lnTo>
                  <a:lnTo>
                    <a:pt x="420141" y="120294"/>
                  </a:lnTo>
                  <a:lnTo>
                    <a:pt x="418604" y="117221"/>
                  </a:lnTo>
                  <a:lnTo>
                    <a:pt x="464286" y="117221"/>
                  </a:lnTo>
                  <a:lnTo>
                    <a:pt x="464286" y="76149"/>
                  </a:lnTo>
                  <a:lnTo>
                    <a:pt x="450596" y="76149"/>
                  </a:lnTo>
                  <a:lnTo>
                    <a:pt x="449059" y="79171"/>
                  </a:lnTo>
                  <a:lnTo>
                    <a:pt x="449059" y="101993"/>
                  </a:lnTo>
                  <a:lnTo>
                    <a:pt x="433832" y="101993"/>
                  </a:lnTo>
                  <a:lnTo>
                    <a:pt x="433832" y="76149"/>
                  </a:lnTo>
                  <a:lnTo>
                    <a:pt x="418604" y="76149"/>
                  </a:lnTo>
                  <a:lnTo>
                    <a:pt x="415569" y="79171"/>
                  </a:lnTo>
                  <a:lnTo>
                    <a:pt x="415569" y="101993"/>
                  </a:lnTo>
                  <a:lnTo>
                    <a:pt x="401878" y="101993"/>
                  </a:lnTo>
                  <a:lnTo>
                    <a:pt x="401878" y="100507"/>
                  </a:lnTo>
                  <a:lnTo>
                    <a:pt x="403364" y="100507"/>
                  </a:lnTo>
                  <a:lnTo>
                    <a:pt x="403364" y="94399"/>
                  </a:lnTo>
                  <a:lnTo>
                    <a:pt x="398805" y="88303"/>
                  </a:lnTo>
                  <a:lnTo>
                    <a:pt x="397319" y="83743"/>
                  </a:lnTo>
                  <a:lnTo>
                    <a:pt x="391210" y="77635"/>
                  </a:lnTo>
                  <a:lnTo>
                    <a:pt x="383628" y="77635"/>
                  </a:lnTo>
                  <a:lnTo>
                    <a:pt x="377520" y="80708"/>
                  </a:lnTo>
                  <a:lnTo>
                    <a:pt x="377520" y="88303"/>
                  </a:lnTo>
                  <a:lnTo>
                    <a:pt x="385114" y="98971"/>
                  </a:lnTo>
                  <a:lnTo>
                    <a:pt x="386651" y="101993"/>
                  </a:lnTo>
                  <a:lnTo>
                    <a:pt x="356196" y="101993"/>
                  </a:lnTo>
                  <a:lnTo>
                    <a:pt x="356196" y="115684"/>
                  </a:lnTo>
                  <a:lnTo>
                    <a:pt x="360756" y="117221"/>
                  </a:lnTo>
                  <a:lnTo>
                    <a:pt x="400342" y="117221"/>
                  </a:lnTo>
                  <a:lnTo>
                    <a:pt x="401878" y="121793"/>
                  </a:lnTo>
                  <a:lnTo>
                    <a:pt x="403364" y="129425"/>
                  </a:lnTo>
                  <a:lnTo>
                    <a:pt x="404901" y="132461"/>
                  </a:lnTo>
                  <a:lnTo>
                    <a:pt x="362292" y="132461"/>
                  </a:lnTo>
                  <a:lnTo>
                    <a:pt x="362292" y="147688"/>
                  </a:lnTo>
                  <a:lnTo>
                    <a:pt x="432295" y="147688"/>
                  </a:lnTo>
                  <a:lnTo>
                    <a:pt x="432295" y="158356"/>
                  </a:lnTo>
                  <a:lnTo>
                    <a:pt x="368388" y="158356"/>
                  </a:lnTo>
                  <a:lnTo>
                    <a:pt x="368388" y="172046"/>
                  </a:lnTo>
                  <a:lnTo>
                    <a:pt x="432295" y="172046"/>
                  </a:lnTo>
                  <a:lnTo>
                    <a:pt x="432295" y="182714"/>
                  </a:lnTo>
                  <a:lnTo>
                    <a:pt x="356196" y="182714"/>
                  </a:lnTo>
                  <a:lnTo>
                    <a:pt x="356196" y="196405"/>
                  </a:lnTo>
                  <a:lnTo>
                    <a:pt x="360756" y="197891"/>
                  </a:lnTo>
                  <a:lnTo>
                    <a:pt x="420141" y="197891"/>
                  </a:lnTo>
                  <a:lnTo>
                    <a:pt x="407035" y="207467"/>
                  </a:lnTo>
                  <a:lnTo>
                    <a:pt x="395211" y="213880"/>
                  </a:lnTo>
                  <a:lnTo>
                    <a:pt x="384810" y="218033"/>
                  </a:lnTo>
                  <a:lnTo>
                    <a:pt x="375983" y="220764"/>
                  </a:lnTo>
                  <a:lnTo>
                    <a:pt x="360756" y="225323"/>
                  </a:lnTo>
                  <a:lnTo>
                    <a:pt x="359270" y="226809"/>
                  </a:lnTo>
                  <a:lnTo>
                    <a:pt x="359270" y="234454"/>
                  </a:lnTo>
                  <a:lnTo>
                    <a:pt x="360756" y="242036"/>
                  </a:lnTo>
                  <a:lnTo>
                    <a:pt x="368388" y="242036"/>
                  </a:lnTo>
                  <a:lnTo>
                    <a:pt x="375793" y="240220"/>
                  </a:lnTo>
                  <a:lnTo>
                    <a:pt x="391198" y="234251"/>
                  </a:lnTo>
                  <a:lnTo>
                    <a:pt x="411175" y="223443"/>
                  </a:lnTo>
                  <a:lnTo>
                    <a:pt x="432295" y="207073"/>
                  </a:lnTo>
                  <a:lnTo>
                    <a:pt x="432295" y="248145"/>
                  </a:lnTo>
                  <a:lnTo>
                    <a:pt x="447522" y="248145"/>
                  </a:lnTo>
                  <a:lnTo>
                    <a:pt x="450596" y="245122"/>
                  </a:lnTo>
                  <a:lnTo>
                    <a:pt x="450596" y="207073"/>
                  </a:lnTo>
                  <a:lnTo>
                    <a:pt x="472986" y="224739"/>
                  </a:lnTo>
                  <a:lnTo>
                    <a:pt x="492810" y="235407"/>
                  </a:lnTo>
                  <a:lnTo>
                    <a:pt x="507504" y="240652"/>
                  </a:lnTo>
                  <a:lnTo>
                    <a:pt x="514489" y="242036"/>
                  </a:lnTo>
                  <a:lnTo>
                    <a:pt x="520598" y="242036"/>
                  </a:lnTo>
                  <a:lnTo>
                    <a:pt x="523671" y="235991"/>
                  </a:lnTo>
                  <a:lnTo>
                    <a:pt x="523671" y="226809"/>
                  </a:lnTo>
                  <a:lnTo>
                    <a:pt x="522122" y="225323"/>
                  </a:lnTo>
                  <a:lnTo>
                    <a:pt x="506907" y="220764"/>
                  </a:lnTo>
                  <a:lnTo>
                    <a:pt x="496582" y="217195"/>
                  </a:lnTo>
                  <a:lnTo>
                    <a:pt x="485978" y="212775"/>
                  </a:lnTo>
                  <a:lnTo>
                    <a:pt x="475615" y="207073"/>
                  </a:lnTo>
                  <a:lnTo>
                    <a:pt x="474789" y="206629"/>
                  </a:lnTo>
                  <a:lnTo>
                    <a:pt x="462749" y="197891"/>
                  </a:lnTo>
                  <a:lnTo>
                    <a:pt x="526694" y="197891"/>
                  </a:lnTo>
                  <a:lnTo>
                    <a:pt x="526694" y="184200"/>
                  </a:lnTo>
                  <a:lnTo>
                    <a:pt x="520598" y="182714"/>
                  </a:lnTo>
                  <a:lnTo>
                    <a:pt x="450596" y="182714"/>
                  </a:lnTo>
                  <a:lnTo>
                    <a:pt x="450596" y="172046"/>
                  </a:lnTo>
                  <a:lnTo>
                    <a:pt x="514489" y="172046"/>
                  </a:lnTo>
                  <a:lnTo>
                    <a:pt x="514489" y="158356"/>
                  </a:lnTo>
                  <a:lnTo>
                    <a:pt x="450596" y="158356"/>
                  </a:lnTo>
                  <a:lnTo>
                    <a:pt x="450596" y="147688"/>
                  </a:lnTo>
                  <a:lnTo>
                    <a:pt x="519099" y="147688"/>
                  </a:lnTo>
                  <a:lnTo>
                    <a:pt x="519099" y="132461"/>
                  </a:lnTo>
                  <a:lnTo>
                    <a:pt x="477977" y="132461"/>
                  </a:lnTo>
                  <a:lnTo>
                    <a:pt x="479513" y="126352"/>
                  </a:lnTo>
                  <a:lnTo>
                    <a:pt x="482549" y="117221"/>
                  </a:lnTo>
                  <a:lnTo>
                    <a:pt x="523671" y="117221"/>
                  </a:lnTo>
                  <a:lnTo>
                    <a:pt x="526694" y="114198"/>
                  </a:lnTo>
                  <a:lnTo>
                    <a:pt x="526694" y="103530"/>
                  </a:lnTo>
                  <a:close/>
                </a:path>
                <a:path w="5148580" h="323215">
                  <a:moveTo>
                    <a:pt x="709358" y="223786"/>
                  </a:moveTo>
                  <a:lnTo>
                    <a:pt x="633260" y="223786"/>
                  </a:lnTo>
                  <a:lnTo>
                    <a:pt x="633260" y="182714"/>
                  </a:lnTo>
                  <a:lnTo>
                    <a:pt x="697204" y="182714"/>
                  </a:lnTo>
                  <a:lnTo>
                    <a:pt x="697204" y="165938"/>
                  </a:lnTo>
                  <a:lnTo>
                    <a:pt x="633260" y="165938"/>
                  </a:lnTo>
                  <a:lnTo>
                    <a:pt x="633260" y="129425"/>
                  </a:lnTo>
                  <a:lnTo>
                    <a:pt x="701763" y="129425"/>
                  </a:lnTo>
                  <a:lnTo>
                    <a:pt x="704799" y="126352"/>
                  </a:lnTo>
                  <a:lnTo>
                    <a:pt x="704799" y="111125"/>
                  </a:lnTo>
                  <a:lnTo>
                    <a:pt x="640854" y="111125"/>
                  </a:lnTo>
                  <a:lnTo>
                    <a:pt x="645414" y="108102"/>
                  </a:lnTo>
                  <a:lnTo>
                    <a:pt x="645414" y="98971"/>
                  </a:lnTo>
                  <a:lnTo>
                    <a:pt x="643928" y="95948"/>
                  </a:lnTo>
                  <a:lnTo>
                    <a:pt x="603262" y="77431"/>
                  </a:lnTo>
                  <a:lnTo>
                    <a:pt x="596696" y="76149"/>
                  </a:lnTo>
                  <a:lnTo>
                    <a:pt x="590638" y="76149"/>
                  </a:lnTo>
                  <a:lnTo>
                    <a:pt x="587565" y="82194"/>
                  </a:lnTo>
                  <a:lnTo>
                    <a:pt x="587565" y="89839"/>
                  </a:lnTo>
                  <a:lnTo>
                    <a:pt x="589102" y="91325"/>
                  </a:lnTo>
                  <a:lnTo>
                    <a:pt x="592137" y="92862"/>
                  </a:lnTo>
                  <a:lnTo>
                    <a:pt x="600036" y="95846"/>
                  </a:lnTo>
                  <a:lnTo>
                    <a:pt x="606234" y="98399"/>
                  </a:lnTo>
                  <a:lnTo>
                    <a:pt x="611847" y="101231"/>
                  </a:lnTo>
                  <a:lnTo>
                    <a:pt x="618032" y="105067"/>
                  </a:lnTo>
                  <a:lnTo>
                    <a:pt x="619569" y="105067"/>
                  </a:lnTo>
                  <a:lnTo>
                    <a:pt x="627151" y="111125"/>
                  </a:lnTo>
                  <a:lnTo>
                    <a:pt x="544944" y="111125"/>
                  </a:lnTo>
                  <a:lnTo>
                    <a:pt x="543420" y="114198"/>
                  </a:lnTo>
                  <a:lnTo>
                    <a:pt x="543420" y="129425"/>
                  </a:lnTo>
                  <a:lnTo>
                    <a:pt x="613460" y="129425"/>
                  </a:lnTo>
                  <a:lnTo>
                    <a:pt x="613460" y="165938"/>
                  </a:lnTo>
                  <a:lnTo>
                    <a:pt x="554088" y="165938"/>
                  </a:lnTo>
                  <a:lnTo>
                    <a:pt x="549516" y="167474"/>
                  </a:lnTo>
                  <a:lnTo>
                    <a:pt x="549516" y="182714"/>
                  </a:lnTo>
                  <a:lnTo>
                    <a:pt x="613460" y="182714"/>
                  </a:lnTo>
                  <a:lnTo>
                    <a:pt x="613460" y="223786"/>
                  </a:lnTo>
                  <a:lnTo>
                    <a:pt x="540385" y="223786"/>
                  </a:lnTo>
                  <a:lnTo>
                    <a:pt x="538848" y="225323"/>
                  </a:lnTo>
                  <a:lnTo>
                    <a:pt x="538848" y="240550"/>
                  </a:lnTo>
                  <a:lnTo>
                    <a:pt x="706335" y="240550"/>
                  </a:lnTo>
                  <a:lnTo>
                    <a:pt x="709358" y="239014"/>
                  </a:lnTo>
                  <a:lnTo>
                    <a:pt x="709358" y="223786"/>
                  </a:lnTo>
                  <a:close/>
                </a:path>
                <a:path w="5148580" h="323215">
                  <a:moveTo>
                    <a:pt x="882891" y="62407"/>
                  </a:moveTo>
                  <a:lnTo>
                    <a:pt x="878065" y="37909"/>
                  </a:lnTo>
                  <a:lnTo>
                    <a:pt x="873760" y="31470"/>
                  </a:lnTo>
                  <a:lnTo>
                    <a:pt x="873760" y="62407"/>
                  </a:lnTo>
                  <a:lnTo>
                    <a:pt x="873760" y="260350"/>
                  </a:lnTo>
                  <a:lnTo>
                    <a:pt x="869492" y="280885"/>
                  </a:lnTo>
                  <a:lnTo>
                    <a:pt x="857961" y="297840"/>
                  </a:lnTo>
                  <a:lnTo>
                    <a:pt x="841006" y="309372"/>
                  </a:lnTo>
                  <a:lnTo>
                    <a:pt x="820483" y="313626"/>
                  </a:lnTo>
                  <a:lnTo>
                    <a:pt x="62407" y="313626"/>
                  </a:lnTo>
                  <a:lnTo>
                    <a:pt x="41871" y="309372"/>
                  </a:lnTo>
                  <a:lnTo>
                    <a:pt x="24904" y="297840"/>
                  </a:lnTo>
                  <a:lnTo>
                    <a:pt x="13373" y="280885"/>
                  </a:lnTo>
                  <a:lnTo>
                    <a:pt x="9118" y="260350"/>
                  </a:lnTo>
                  <a:lnTo>
                    <a:pt x="9118" y="62407"/>
                  </a:lnTo>
                  <a:lnTo>
                    <a:pt x="13373" y="41897"/>
                  </a:lnTo>
                  <a:lnTo>
                    <a:pt x="24904" y="24955"/>
                  </a:lnTo>
                  <a:lnTo>
                    <a:pt x="41871" y="13423"/>
                  </a:lnTo>
                  <a:lnTo>
                    <a:pt x="62407" y="9169"/>
                  </a:lnTo>
                  <a:lnTo>
                    <a:pt x="820483" y="9169"/>
                  </a:lnTo>
                  <a:lnTo>
                    <a:pt x="841006" y="13423"/>
                  </a:lnTo>
                  <a:lnTo>
                    <a:pt x="857961" y="24955"/>
                  </a:lnTo>
                  <a:lnTo>
                    <a:pt x="869492" y="41897"/>
                  </a:lnTo>
                  <a:lnTo>
                    <a:pt x="873760" y="62407"/>
                  </a:lnTo>
                  <a:lnTo>
                    <a:pt x="873760" y="31470"/>
                  </a:lnTo>
                  <a:lnTo>
                    <a:pt x="864819" y="18097"/>
                  </a:lnTo>
                  <a:lnTo>
                    <a:pt x="845007" y="4838"/>
                  </a:lnTo>
                  <a:lnTo>
                    <a:pt x="820483" y="0"/>
                  </a:lnTo>
                  <a:lnTo>
                    <a:pt x="62407" y="0"/>
                  </a:lnTo>
                  <a:lnTo>
                    <a:pt x="37871" y="4838"/>
                  </a:lnTo>
                  <a:lnTo>
                    <a:pt x="18059" y="18097"/>
                  </a:lnTo>
                  <a:lnTo>
                    <a:pt x="4813" y="37909"/>
                  </a:lnTo>
                  <a:lnTo>
                    <a:pt x="0" y="62407"/>
                  </a:lnTo>
                  <a:lnTo>
                    <a:pt x="0" y="260350"/>
                  </a:lnTo>
                  <a:lnTo>
                    <a:pt x="4813" y="284861"/>
                  </a:lnTo>
                  <a:lnTo>
                    <a:pt x="18059" y="304673"/>
                  </a:lnTo>
                  <a:lnTo>
                    <a:pt x="37871" y="317931"/>
                  </a:lnTo>
                  <a:lnTo>
                    <a:pt x="62407" y="322757"/>
                  </a:lnTo>
                  <a:lnTo>
                    <a:pt x="820483" y="322757"/>
                  </a:lnTo>
                  <a:lnTo>
                    <a:pt x="845007" y="317931"/>
                  </a:lnTo>
                  <a:lnTo>
                    <a:pt x="851433" y="313626"/>
                  </a:lnTo>
                  <a:lnTo>
                    <a:pt x="864819" y="304673"/>
                  </a:lnTo>
                  <a:lnTo>
                    <a:pt x="878065" y="284861"/>
                  </a:lnTo>
                  <a:lnTo>
                    <a:pt x="882891" y="260350"/>
                  </a:lnTo>
                  <a:lnTo>
                    <a:pt x="882891" y="62407"/>
                  </a:lnTo>
                  <a:close/>
                </a:path>
                <a:path w="5148580" h="323215">
                  <a:moveTo>
                    <a:pt x="5148262" y="62407"/>
                  </a:moveTo>
                  <a:lnTo>
                    <a:pt x="5143195" y="37909"/>
                  </a:lnTo>
                  <a:lnTo>
                    <a:pt x="5137645" y="29933"/>
                  </a:lnTo>
                  <a:lnTo>
                    <a:pt x="5137645" y="62407"/>
                  </a:lnTo>
                  <a:lnTo>
                    <a:pt x="5137645" y="260350"/>
                  </a:lnTo>
                  <a:lnTo>
                    <a:pt x="5133594" y="280885"/>
                  </a:lnTo>
                  <a:lnTo>
                    <a:pt x="5122405" y="297840"/>
                  </a:lnTo>
                  <a:lnTo>
                    <a:pt x="5105514" y="309372"/>
                  </a:lnTo>
                  <a:lnTo>
                    <a:pt x="5084356" y="313626"/>
                  </a:lnTo>
                  <a:lnTo>
                    <a:pt x="4327766" y="313626"/>
                  </a:lnTo>
                  <a:lnTo>
                    <a:pt x="4307230" y="309372"/>
                  </a:lnTo>
                  <a:lnTo>
                    <a:pt x="4290276" y="297840"/>
                  </a:lnTo>
                  <a:lnTo>
                    <a:pt x="4278744" y="280885"/>
                  </a:lnTo>
                  <a:lnTo>
                    <a:pt x="4274490" y="260350"/>
                  </a:lnTo>
                  <a:lnTo>
                    <a:pt x="4274490" y="62407"/>
                  </a:lnTo>
                  <a:lnTo>
                    <a:pt x="4278744" y="41897"/>
                  </a:lnTo>
                  <a:lnTo>
                    <a:pt x="4290276" y="24955"/>
                  </a:lnTo>
                  <a:lnTo>
                    <a:pt x="4307230" y="13423"/>
                  </a:lnTo>
                  <a:lnTo>
                    <a:pt x="4327766" y="9169"/>
                  </a:lnTo>
                  <a:lnTo>
                    <a:pt x="5084356" y="9169"/>
                  </a:lnTo>
                  <a:lnTo>
                    <a:pt x="5105514" y="13423"/>
                  </a:lnTo>
                  <a:lnTo>
                    <a:pt x="5122405" y="24955"/>
                  </a:lnTo>
                  <a:lnTo>
                    <a:pt x="5133594" y="41897"/>
                  </a:lnTo>
                  <a:lnTo>
                    <a:pt x="5137645" y="62407"/>
                  </a:lnTo>
                  <a:lnTo>
                    <a:pt x="5137645" y="29933"/>
                  </a:lnTo>
                  <a:lnTo>
                    <a:pt x="5129415" y="18097"/>
                  </a:lnTo>
                  <a:lnTo>
                    <a:pt x="5109095" y="4838"/>
                  </a:lnTo>
                  <a:lnTo>
                    <a:pt x="5084356" y="0"/>
                  </a:lnTo>
                  <a:lnTo>
                    <a:pt x="4327766" y="0"/>
                  </a:lnTo>
                  <a:lnTo>
                    <a:pt x="4303026" y="4838"/>
                  </a:lnTo>
                  <a:lnTo>
                    <a:pt x="4282694" y="18097"/>
                  </a:lnTo>
                  <a:lnTo>
                    <a:pt x="4268927" y="37909"/>
                  </a:lnTo>
                  <a:lnTo>
                    <a:pt x="4263872" y="62407"/>
                  </a:lnTo>
                  <a:lnTo>
                    <a:pt x="4263872" y="260350"/>
                  </a:lnTo>
                  <a:lnTo>
                    <a:pt x="4268927" y="284861"/>
                  </a:lnTo>
                  <a:lnTo>
                    <a:pt x="4282694" y="304673"/>
                  </a:lnTo>
                  <a:lnTo>
                    <a:pt x="4303026" y="317931"/>
                  </a:lnTo>
                  <a:lnTo>
                    <a:pt x="4327766" y="322757"/>
                  </a:lnTo>
                  <a:lnTo>
                    <a:pt x="5084356" y="322757"/>
                  </a:lnTo>
                  <a:lnTo>
                    <a:pt x="5109095" y="317931"/>
                  </a:lnTo>
                  <a:lnTo>
                    <a:pt x="5115687" y="313626"/>
                  </a:lnTo>
                  <a:lnTo>
                    <a:pt x="5129415" y="304673"/>
                  </a:lnTo>
                  <a:lnTo>
                    <a:pt x="5143195" y="284861"/>
                  </a:lnTo>
                  <a:lnTo>
                    <a:pt x="5148262" y="260350"/>
                  </a:lnTo>
                  <a:lnTo>
                    <a:pt x="5148262" y="62407"/>
                  </a:lnTo>
                  <a:close/>
                </a:path>
              </a:pathLst>
            </a:custGeom>
            <a:solidFill>
              <a:srgbClr val="4D4D4F"/>
            </a:solidFill>
          </p:spPr>
          <p:txBody>
            <a:bodyPr wrap="square" lIns="0" tIns="0" rIns="0" bIns="0" rtlCol="0"/>
            <a:lstStyle/>
            <a:p>
              <a:endParaRPr/>
            </a:p>
          </p:txBody>
        </p:sp>
        <p:pic>
          <p:nvPicPr>
            <p:cNvPr id="33" name="object 33"/>
            <p:cNvPicPr/>
            <p:nvPr/>
          </p:nvPicPr>
          <p:blipFill>
            <a:blip r:embed="rId21" cstate="print"/>
            <a:stretch>
              <a:fillRect/>
            </a:stretch>
          </p:blipFill>
          <p:spPr>
            <a:xfrm>
              <a:off x="5544096" y="8297366"/>
              <a:ext cx="167436" cy="170459"/>
            </a:xfrm>
            <a:prstGeom prst="rect">
              <a:avLst/>
            </a:prstGeom>
          </p:spPr>
        </p:pic>
        <p:pic>
          <p:nvPicPr>
            <p:cNvPr id="34" name="object 34"/>
            <p:cNvPicPr/>
            <p:nvPr/>
          </p:nvPicPr>
          <p:blipFill>
            <a:blip r:embed="rId22" cstate="print"/>
            <a:stretch>
              <a:fillRect/>
            </a:stretch>
          </p:blipFill>
          <p:spPr>
            <a:xfrm>
              <a:off x="5740450" y="8301926"/>
              <a:ext cx="138506" cy="161328"/>
            </a:xfrm>
            <a:prstGeom prst="rect">
              <a:avLst/>
            </a:prstGeom>
          </p:spPr>
        </p:pic>
        <p:pic>
          <p:nvPicPr>
            <p:cNvPr id="35" name="object 35"/>
            <p:cNvPicPr/>
            <p:nvPr/>
          </p:nvPicPr>
          <p:blipFill>
            <a:blip r:embed="rId23" cstate="print"/>
            <a:stretch>
              <a:fillRect/>
            </a:stretch>
          </p:blipFill>
          <p:spPr>
            <a:xfrm>
              <a:off x="5909424" y="8297366"/>
              <a:ext cx="170497" cy="168973"/>
            </a:xfrm>
            <a:prstGeom prst="rect">
              <a:avLst/>
            </a:prstGeom>
          </p:spPr>
        </p:pic>
        <p:sp>
          <p:nvSpPr>
            <p:cNvPr id="36" name="object 36"/>
            <p:cNvSpPr/>
            <p:nvPr/>
          </p:nvSpPr>
          <p:spPr>
            <a:xfrm>
              <a:off x="1549654" y="8035531"/>
              <a:ext cx="1109980" cy="126364"/>
            </a:xfrm>
            <a:custGeom>
              <a:avLst/>
              <a:gdLst/>
              <a:ahLst/>
              <a:cxnLst/>
              <a:rect l="l" t="t" r="r" b="b"/>
              <a:pathLst>
                <a:path w="1109980" h="126365">
                  <a:moveTo>
                    <a:pt x="554126" y="126352"/>
                  </a:moveTo>
                  <a:lnTo>
                    <a:pt x="478946" y="125792"/>
                  </a:lnTo>
                  <a:lnTo>
                    <a:pt x="406836" y="124158"/>
                  </a:lnTo>
                  <a:lnTo>
                    <a:pt x="338458" y="121519"/>
                  </a:lnTo>
                  <a:lnTo>
                    <a:pt x="274472" y="117944"/>
                  </a:lnTo>
                  <a:lnTo>
                    <a:pt x="215539" y="113503"/>
                  </a:lnTo>
                  <a:lnTo>
                    <a:pt x="162320" y="108264"/>
                  </a:lnTo>
                  <a:lnTo>
                    <a:pt x="115475" y="102296"/>
                  </a:lnTo>
                  <a:lnTo>
                    <a:pt x="75666" y="95669"/>
                  </a:lnTo>
                  <a:lnTo>
                    <a:pt x="19797" y="80711"/>
                  </a:lnTo>
                  <a:lnTo>
                    <a:pt x="0" y="63944"/>
                  </a:lnTo>
                  <a:lnTo>
                    <a:pt x="5059" y="55328"/>
                  </a:lnTo>
                  <a:lnTo>
                    <a:pt x="43553" y="39176"/>
                  </a:lnTo>
                  <a:lnTo>
                    <a:pt x="115475" y="24992"/>
                  </a:lnTo>
                  <a:lnTo>
                    <a:pt x="162320" y="18837"/>
                  </a:lnTo>
                  <a:lnTo>
                    <a:pt x="215539" y="13411"/>
                  </a:lnTo>
                  <a:lnTo>
                    <a:pt x="274472" y="8794"/>
                  </a:lnTo>
                  <a:lnTo>
                    <a:pt x="338458" y="5065"/>
                  </a:lnTo>
                  <a:lnTo>
                    <a:pt x="406836" y="2304"/>
                  </a:lnTo>
                  <a:lnTo>
                    <a:pt x="478946" y="589"/>
                  </a:lnTo>
                  <a:lnTo>
                    <a:pt x="554126" y="0"/>
                  </a:lnTo>
                  <a:lnTo>
                    <a:pt x="629650" y="589"/>
                  </a:lnTo>
                  <a:lnTo>
                    <a:pt x="702047" y="2304"/>
                  </a:lnTo>
                  <a:lnTo>
                    <a:pt x="770660" y="5065"/>
                  </a:lnTo>
                  <a:lnTo>
                    <a:pt x="834834" y="8794"/>
                  </a:lnTo>
                  <a:lnTo>
                    <a:pt x="893914" y="13411"/>
                  </a:lnTo>
                  <a:lnTo>
                    <a:pt x="947243" y="18837"/>
                  </a:lnTo>
                  <a:lnTo>
                    <a:pt x="994167" y="24992"/>
                  </a:lnTo>
                  <a:lnTo>
                    <a:pt x="1034029" y="31798"/>
                  </a:lnTo>
                  <a:lnTo>
                    <a:pt x="1089946" y="47045"/>
                  </a:lnTo>
                  <a:lnTo>
                    <a:pt x="1109751" y="63944"/>
                  </a:lnTo>
                  <a:lnTo>
                    <a:pt x="1104690" y="72519"/>
                  </a:lnTo>
                  <a:lnTo>
                    <a:pt x="1066174" y="88451"/>
                  </a:lnTo>
                  <a:lnTo>
                    <a:pt x="994167" y="102296"/>
                  </a:lnTo>
                  <a:lnTo>
                    <a:pt x="947243" y="108264"/>
                  </a:lnTo>
                  <a:lnTo>
                    <a:pt x="893914" y="113503"/>
                  </a:lnTo>
                  <a:lnTo>
                    <a:pt x="834834" y="117944"/>
                  </a:lnTo>
                  <a:lnTo>
                    <a:pt x="770660" y="121519"/>
                  </a:lnTo>
                  <a:lnTo>
                    <a:pt x="702047" y="124158"/>
                  </a:lnTo>
                  <a:lnTo>
                    <a:pt x="629650" y="125792"/>
                  </a:lnTo>
                  <a:lnTo>
                    <a:pt x="554126" y="126352"/>
                  </a:lnTo>
                  <a:close/>
                </a:path>
              </a:pathLst>
            </a:custGeom>
            <a:solidFill>
              <a:srgbClr val="D2D2D3"/>
            </a:solidFill>
          </p:spPr>
          <p:txBody>
            <a:bodyPr wrap="square" lIns="0" tIns="0" rIns="0" bIns="0" rtlCol="0"/>
            <a:lstStyle/>
            <a:p>
              <a:endParaRPr/>
            </a:p>
          </p:txBody>
        </p:sp>
        <p:sp>
          <p:nvSpPr>
            <p:cNvPr id="37" name="object 37"/>
            <p:cNvSpPr/>
            <p:nvPr/>
          </p:nvSpPr>
          <p:spPr>
            <a:xfrm>
              <a:off x="1549654" y="8035531"/>
              <a:ext cx="1109980" cy="126364"/>
            </a:xfrm>
            <a:custGeom>
              <a:avLst/>
              <a:gdLst/>
              <a:ahLst/>
              <a:cxnLst/>
              <a:rect l="l" t="t" r="r" b="b"/>
              <a:pathLst>
                <a:path w="1109980" h="126365">
                  <a:moveTo>
                    <a:pt x="1109751" y="63944"/>
                  </a:moveTo>
                  <a:lnTo>
                    <a:pt x="1066174" y="88451"/>
                  </a:lnTo>
                  <a:lnTo>
                    <a:pt x="994167" y="102296"/>
                  </a:lnTo>
                  <a:lnTo>
                    <a:pt x="947243" y="108264"/>
                  </a:lnTo>
                  <a:lnTo>
                    <a:pt x="893914" y="113503"/>
                  </a:lnTo>
                  <a:lnTo>
                    <a:pt x="834834" y="117944"/>
                  </a:lnTo>
                  <a:lnTo>
                    <a:pt x="770660" y="121519"/>
                  </a:lnTo>
                  <a:lnTo>
                    <a:pt x="702047" y="124158"/>
                  </a:lnTo>
                  <a:lnTo>
                    <a:pt x="629650" y="125792"/>
                  </a:lnTo>
                  <a:lnTo>
                    <a:pt x="554126" y="126352"/>
                  </a:lnTo>
                  <a:lnTo>
                    <a:pt x="478946" y="125792"/>
                  </a:lnTo>
                  <a:lnTo>
                    <a:pt x="406836" y="124158"/>
                  </a:lnTo>
                  <a:lnTo>
                    <a:pt x="338458" y="121519"/>
                  </a:lnTo>
                  <a:lnTo>
                    <a:pt x="274472" y="117944"/>
                  </a:lnTo>
                  <a:lnTo>
                    <a:pt x="215539" y="113503"/>
                  </a:lnTo>
                  <a:lnTo>
                    <a:pt x="162320" y="108264"/>
                  </a:lnTo>
                  <a:lnTo>
                    <a:pt x="115475" y="102296"/>
                  </a:lnTo>
                  <a:lnTo>
                    <a:pt x="75666" y="95669"/>
                  </a:lnTo>
                  <a:lnTo>
                    <a:pt x="19797" y="80711"/>
                  </a:lnTo>
                  <a:lnTo>
                    <a:pt x="0" y="63944"/>
                  </a:lnTo>
                  <a:lnTo>
                    <a:pt x="5059" y="55328"/>
                  </a:lnTo>
                  <a:lnTo>
                    <a:pt x="43553" y="39176"/>
                  </a:lnTo>
                  <a:lnTo>
                    <a:pt x="115475" y="24992"/>
                  </a:lnTo>
                  <a:lnTo>
                    <a:pt x="162320" y="18837"/>
                  </a:lnTo>
                  <a:lnTo>
                    <a:pt x="215539" y="13411"/>
                  </a:lnTo>
                  <a:lnTo>
                    <a:pt x="274472" y="8794"/>
                  </a:lnTo>
                  <a:lnTo>
                    <a:pt x="338458" y="5065"/>
                  </a:lnTo>
                  <a:lnTo>
                    <a:pt x="406836" y="2304"/>
                  </a:lnTo>
                  <a:lnTo>
                    <a:pt x="478946" y="589"/>
                  </a:lnTo>
                  <a:lnTo>
                    <a:pt x="554126" y="0"/>
                  </a:lnTo>
                  <a:lnTo>
                    <a:pt x="629650" y="589"/>
                  </a:lnTo>
                  <a:lnTo>
                    <a:pt x="702047" y="2304"/>
                  </a:lnTo>
                  <a:lnTo>
                    <a:pt x="770660" y="5065"/>
                  </a:lnTo>
                  <a:lnTo>
                    <a:pt x="834834" y="8794"/>
                  </a:lnTo>
                  <a:lnTo>
                    <a:pt x="893914" y="13411"/>
                  </a:lnTo>
                  <a:lnTo>
                    <a:pt x="947243" y="18837"/>
                  </a:lnTo>
                  <a:lnTo>
                    <a:pt x="994167" y="24992"/>
                  </a:lnTo>
                  <a:lnTo>
                    <a:pt x="1034029" y="31798"/>
                  </a:lnTo>
                  <a:lnTo>
                    <a:pt x="1089946" y="47045"/>
                  </a:lnTo>
                  <a:lnTo>
                    <a:pt x="1109751" y="63944"/>
                  </a:lnTo>
                  <a:close/>
                </a:path>
              </a:pathLst>
            </a:custGeom>
            <a:ln w="10655">
              <a:solidFill>
                <a:srgbClr val="D2D2D3"/>
              </a:solidFill>
            </a:ln>
          </p:spPr>
          <p:txBody>
            <a:bodyPr wrap="square" lIns="0" tIns="0" rIns="0" bIns="0" rtlCol="0"/>
            <a:lstStyle/>
            <a:p>
              <a:endParaRPr/>
            </a:p>
          </p:txBody>
        </p:sp>
        <p:sp>
          <p:nvSpPr>
            <p:cNvPr id="38" name="object 38"/>
            <p:cNvSpPr/>
            <p:nvPr/>
          </p:nvSpPr>
          <p:spPr>
            <a:xfrm>
              <a:off x="1669897" y="7607744"/>
              <a:ext cx="871219" cy="502920"/>
            </a:xfrm>
            <a:custGeom>
              <a:avLst/>
              <a:gdLst/>
              <a:ahLst/>
              <a:cxnLst/>
              <a:rect l="l" t="t" r="r" b="b"/>
              <a:pathLst>
                <a:path w="871219" h="502920">
                  <a:moveTo>
                    <a:pt x="867714" y="502348"/>
                  </a:moveTo>
                  <a:lnTo>
                    <a:pt x="863155" y="500862"/>
                  </a:lnTo>
                  <a:lnTo>
                    <a:pt x="4572" y="500862"/>
                  </a:lnTo>
                  <a:lnTo>
                    <a:pt x="0" y="496290"/>
                  </a:lnTo>
                  <a:lnTo>
                    <a:pt x="0" y="0"/>
                  </a:lnTo>
                  <a:lnTo>
                    <a:pt x="870750" y="0"/>
                  </a:lnTo>
                  <a:lnTo>
                    <a:pt x="870750" y="497776"/>
                  </a:lnTo>
                  <a:lnTo>
                    <a:pt x="867714" y="502348"/>
                  </a:lnTo>
                  <a:close/>
                </a:path>
              </a:pathLst>
            </a:custGeom>
            <a:solidFill>
              <a:srgbClr val="BEBEC2"/>
            </a:solidFill>
          </p:spPr>
          <p:txBody>
            <a:bodyPr wrap="square" lIns="0" tIns="0" rIns="0" bIns="0" rtlCol="0"/>
            <a:lstStyle/>
            <a:p>
              <a:endParaRPr/>
            </a:p>
          </p:txBody>
        </p:sp>
        <p:sp>
          <p:nvSpPr>
            <p:cNvPr id="39" name="object 39"/>
            <p:cNvSpPr/>
            <p:nvPr/>
          </p:nvSpPr>
          <p:spPr>
            <a:xfrm>
              <a:off x="1669897" y="7607744"/>
              <a:ext cx="871219" cy="502920"/>
            </a:xfrm>
            <a:custGeom>
              <a:avLst/>
              <a:gdLst/>
              <a:ahLst/>
              <a:cxnLst/>
              <a:rect l="l" t="t" r="r" b="b"/>
              <a:pathLst>
                <a:path w="871219" h="502920">
                  <a:moveTo>
                    <a:pt x="870750" y="0"/>
                  </a:moveTo>
                  <a:lnTo>
                    <a:pt x="0" y="0"/>
                  </a:lnTo>
                  <a:lnTo>
                    <a:pt x="0" y="76400"/>
                  </a:lnTo>
                  <a:lnTo>
                    <a:pt x="0" y="244713"/>
                  </a:lnTo>
                  <a:lnTo>
                    <a:pt x="0" y="413601"/>
                  </a:lnTo>
                  <a:lnTo>
                    <a:pt x="0" y="491731"/>
                  </a:lnTo>
                  <a:lnTo>
                    <a:pt x="0" y="496290"/>
                  </a:lnTo>
                  <a:lnTo>
                    <a:pt x="4572" y="500862"/>
                  </a:lnTo>
                  <a:lnTo>
                    <a:pt x="863155" y="500862"/>
                  </a:lnTo>
                  <a:lnTo>
                    <a:pt x="867714" y="502348"/>
                  </a:lnTo>
                  <a:lnTo>
                    <a:pt x="870750" y="497776"/>
                  </a:lnTo>
                  <a:lnTo>
                    <a:pt x="870750" y="491731"/>
                  </a:lnTo>
                  <a:lnTo>
                    <a:pt x="870750" y="0"/>
                  </a:lnTo>
                  <a:close/>
                </a:path>
              </a:pathLst>
            </a:custGeom>
            <a:ln w="10655">
              <a:solidFill>
                <a:srgbClr val="BEBEC2"/>
              </a:solidFill>
            </a:ln>
          </p:spPr>
          <p:txBody>
            <a:bodyPr wrap="square" lIns="0" tIns="0" rIns="0" bIns="0" rtlCol="0"/>
            <a:lstStyle/>
            <a:p>
              <a:endParaRPr/>
            </a:p>
          </p:txBody>
        </p:sp>
        <p:sp>
          <p:nvSpPr>
            <p:cNvPr id="40" name="object 40"/>
            <p:cNvSpPr/>
            <p:nvPr/>
          </p:nvSpPr>
          <p:spPr>
            <a:xfrm>
              <a:off x="2402141" y="7374876"/>
              <a:ext cx="66040" cy="100965"/>
            </a:xfrm>
            <a:custGeom>
              <a:avLst/>
              <a:gdLst/>
              <a:ahLst/>
              <a:cxnLst/>
              <a:rect l="l" t="t" r="r" b="b"/>
              <a:pathLst>
                <a:path w="66039" h="100965">
                  <a:moveTo>
                    <a:pt x="65430" y="100456"/>
                  </a:moveTo>
                  <a:lnTo>
                    <a:pt x="0" y="100456"/>
                  </a:lnTo>
                  <a:lnTo>
                    <a:pt x="0" y="0"/>
                  </a:lnTo>
                  <a:lnTo>
                    <a:pt x="65430" y="0"/>
                  </a:lnTo>
                  <a:lnTo>
                    <a:pt x="65430" y="100456"/>
                  </a:lnTo>
                  <a:close/>
                </a:path>
              </a:pathLst>
            </a:custGeom>
            <a:solidFill>
              <a:srgbClr val="BEBEC2"/>
            </a:solidFill>
          </p:spPr>
          <p:txBody>
            <a:bodyPr wrap="square" lIns="0" tIns="0" rIns="0" bIns="0" rtlCol="0"/>
            <a:lstStyle/>
            <a:p>
              <a:endParaRPr/>
            </a:p>
          </p:txBody>
        </p:sp>
        <p:sp>
          <p:nvSpPr>
            <p:cNvPr id="41" name="object 41"/>
            <p:cNvSpPr/>
            <p:nvPr/>
          </p:nvSpPr>
          <p:spPr>
            <a:xfrm>
              <a:off x="2403678" y="7376362"/>
              <a:ext cx="64135" cy="99060"/>
            </a:xfrm>
            <a:custGeom>
              <a:avLst/>
              <a:gdLst/>
              <a:ahLst/>
              <a:cxnLst/>
              <a:rect l="l" t="t" r="r" b="b"/>
              <a:pathLst>
                <a:path w="64135" h="99059">
                  <a:moveTo>
                    <a:pt x="0" y="0"/>
                  </a:moveTo>
                  <a:lnTo>
                    <a:pt x="63893" y="0"/>
                  </a:lnTo>
                  <a:lnTo>
                    <a:pt x="63893" y="98971"/>
                  </a:lnTo>
                  <a:lnTo>
                    <a:pt x="0" y="98971"/>
                  </a:lnTo>
                  <a:lnTo>
                    <a:pt x="0" y="0"/>
                  </a:lnTo>
                  <a:close/>
                </a:path>
              </a:pathLst>
            </a:custGeom>
            <a:ln w="10655">
              <a:solidFill>
                <a:srgbClr val="BEBEC2"/>
              </a:solidFill>
            </a:ln>
          </p:spPr>
          <p:txBody>
            <a:bodyPr wrap="square" lIns="0" tIns="0" rIns="0" bIns="0" rtlCol="0"/>
            <a:lstStyle/>
            <a:p>
              <a:endParaRPr/>
            </a:p>
          </p:txBody>
        </p:sp>
        <p:sp>
          <p:nvSpPr>
            <p:cNvPr id="42" name="object 42"/>
            <p:cNvSpPr/>
            <p:nvPr/>
          </p:nvSpPr>
          <p:spPr>
            <a:xfrm>
              <a:off x="1695792" y="7592567"/>
              <a:ext cx="819150" cy="68580"/>
            </a:xfrm>
            <a:custGeom>
              <a:avLst/>
              <a:gdLst/>
              <a:ahLst/>
              <a:cxnLst/>
              <a:rect l="l" t="t" r="r" b="b"/>
              <a:pathLst>
                <a:path w="819150" h="68579">
                  <a:moveTo>
                    <a:pt x="818997" y="68465"/>
                  </a:moveTo>
                  <a:lnTo>
                    <a:pt x="0" y="68465"/>
                  </a:lnTo>
                  <a:lnTo>
                    <a:pt x="0" y="0"/>
                  </a:lnTo>
                  <a:lnTo>
                    <a:pt x="818997" y="0"/>
                  </a:lnTo>
                  <a:lnTo>
                    <a:pt x="818997" y="68465"/>
                  </a:lnTo>
                  <a:close/>
                </a:path>
              </a:pathLst>
            </a:custGeom>
            <a:solidFill>
              <a:srgbClr val="E0E0E2"/>
            </a:solidFill>
          </p:spPr>
          <p:txBody>
            <a:bodyPr wrap="square" lIns="0" tIns="0" rIns="0" bIns="0" rtlCol="0"/>
            <a:lstStyle/>
            <a:p>
              <a:endParaRPr/>
            </a:p>
          </p:txBody>
        </p:sp>
        <p:sp>
          <p:nvSpPr>
            <p:cNvPr id="43" name="object 43"/>
            <p:cNvSpPr/>
            <p:nvPr/>
          </p:nvSpPr>
          <p:spPr>
            <a:xfrm>
              <a:off x="1697329" y="7594053"/>
              <a:ext cx="815975" cy="67310"/>
            </a:xfrm>
            <a:custGeom>
              <a:avLst/>
              <a:gdLst/>
              <a:ahLst/>
              <a:cxnLst/>
              <a:rect l="l" t="t" r="r" b="b"/>
              <a:pathLst>
                <a:path w="815975" h="67309">
                  <a:moveTo>
                    <a:pt x="0" y="0"/>
                  </a:moveTo>
                  <a:lnTo>
                    <a:pt x="815924" y="0"/>
                  </a:lnTo>
                  <a:lnTo>
                    <a:pt x="815924" y="66967"/>
                  </a:lnTo>
                  <a:lnTo>
                    <a:pt x="0" y="66967"/>
                  </a:lnTo>
                  <a:lnTo>
                    <a:pt x="0" y="0"/>
                  </a:lnTo>
                  <a:close/>
                </a:path>
              </a:pathLst>
            </a:custGeom>
            <a:ln w="18267">
              <a:solidFill>
                <a:srgbClr val="E0E0E2"/>
              </a:solidFill>
            </a:ln>
          </p:spPr>
          <p:txBody>
            <a:bodyPr wrap="square" lIns="0" tIns="0" rIns="0" bIns="0" rtlCol="0"/>
            <a:lstStyle/>
            <a:p>
              <a:endParaRPr/>
            </a:p>
          </p:txBody>
        </p:sp>
        <p:sp>
          <p:nvSpPr>
            <p:cNvPr id="44" name="object 44"/>
            <p:cNvSpPr/>
            <p:nvPr/>
          </p:nvSpPr>
          <p:spPr>
            <a:xfrm>
              <a:off x="1615994" y="7432725"/>
              <a:ext cx="978535" cy="184150"/>
            </a:xfrm>
            <a:custGeom>
              <a:avLst/>
              <a:gdLst/>
              <a:ahLst/>
              <a:cxnLst/>
              <a:rect l="l" t="t" r="r" b="b"/>
              <a:pathLst>
                <a:path w="978535" h="184150">
                  <a:moveTo>
                    <a:pt x="974907" y="184150"/>
                  </a:moveTo>
                  <a:lnTo>
                    <a:pt x="2163" y="184150"/>
                  </a:lnTo>
                  <a:lnTo>
                    <a:pt x="626" y="181127"/>
                  </a:lnTo>
                  <a:lnTo>
                    <a:pt x="626" y="175018"/>
                  </a:lnTo>
                  <a:lnTo>
                    <a:pt x="417" y="135371"/>
                  </a:lnTo>
                  <a:lnTo>
                    <a:pt x="69" y="80457"/>
                  </a:lnTo>
                  <a:lnTo>
                    <a:pt x="0" y="30968"/>
                  </a:lnTo>
                  <a:lnTo>
                    <a:pt x="626" y="7594"/>
                  </a:lnTo>
                  <a:lnTo>
                    <a:pt x="2163" y="1485"/>
                  </a:lnTo>
                  <a:lnTo>
                    <a:pt x="5186" y="0"/>
                  </a:lnTo>
                  <a:lnTo>
                    <a:pt x="974907" y="0"/>
                  </a:lnTo>
                  <a:lnTo>
                    <a:pt x="977929" y="3022"/>
                  </a:lnTo>
                  <a:lnTo>
                    <a:pt x="977929" y="181127"/>
                  </a:lnTo>
                  <a:lnTo>
                    <a:pt x="974907" y="184150"/>
                  </a:lnTo>
                  <a:close/>
                </a:path>
              </a:pathLst>
            </a:custGeom>
            <a:solidFill>
              <a:srgbClr val="94959A"/>
            </a:solidFill>
          </p:spPr>
          <p:txBody>
            <a:bodyPr wrap="square" lIns="0" tIns="0" rIns="0" bIns="0" rtlCol="0"/>
            <a:lstStyle/>
            <a:p>
              <a:endParaRPr/>
            </a:p>
          </p:txBody>
        </p:sp>
        <p:sp>
          <p:nvSpPr>
            <p:cNvPr id="45" name="object 45"/>
            <p:cNvSpPr/>
            <p:nvPr/>
          </p:nvSpPr>
          <p:spPr>
            <a:xfrm>
              <a:off x="1615994" y="7432725"/>
              <a:ext cx="978535" cy="184150"/>
            </a:xfrm>
            <a:custGeom>
              <a:avLst/>
              <a:gdLst/>
              <a:ahLst/>
              <a:cxnLst/>
              <a:rect l="l" t="t" r="r" b="b"/>
              <a:pathLst>
                <a:path w="978535" h="184150">
                  <a:moveTo>
                    <a:pt x="970335" y="184150"/>
                  </a:moveTo>
                  <a:lnTo>
                    <a:pt x="970335" y="184150"/>
                  </a:lnTo>
                  <a:lnTo>
                    <a:pt x="2163" y="184150"/>
                  </a:lnTo>
                  <a:lnTo>
                    <a:pt x="626" y="181127"/>
                  </a:lnTo>
                  <a:lnTo>
                    <a:pt x="626" y="175018"/>
                  </a:lnTo>
                  <a:lnTo>
                    <a:pt x="417" y="135371"/>
                  </a:lnTo>
                  <a:lnTo>
                    <a:pt x="69" y="80457"/>
                  </a:lnTo>
                  <a:lnTo>
                    <a:pt x="0" y="30968"/>
                  </a:lnTo>
                  <a:lnTo>
                    <a:pt x="626" y="7594"/>
                  </a:lnTo>
                  <a:lnTo>
                    <a:pt x="2163" y="1485"/>
                  </a:lnTo>
                  <a:lnTo>
                    <a:pt x="5186" y="0"/>
                  </a:lnTo>
                  <a:lnTo>
                    <a:pt x="9808" y="0"/>
                  </a:lnTo>
                  <a:lnTo>
                    <a:pt x="970335" y="0"/>
                  </a:lnTo>
                  <a:lnTo>
                    <a:pt x="974907" y="0"/>
                  </a:lnTo>
                  <a:lnTo>
                    <a:pt x="977929" y="3022"/>
                  </a:lnTo>
                  <a:lnTo>
                    <a:pt x="977929" y="7594"/>
                  </a:lnTo>
                  <a:lnTo>
                    <a:pt x="977929" y="176555"/>
                  </a:lnTo>
                  <a:lnTo>
                    <a:pt x="977929" y="181127"/>
                  </a:lnTo>
                  <a:lnTo>
                    <a:pt x="974907" y="184150"/>
                  </a:lnTo>
                  <a:lnTo>
                    <a:pt x="970335" y="184150"/>
                  </a:lnTo>
                  <a:close/>
                </a:path>
              </a:pathLst>
            </a:custGeom>
            <a:ln w="18267">
              <a:solidFill>
                <a:srgbClr val="94959A"/>
              </a:solidFill>
            </a:ln>
          </p:spPr>
          <p:txBody>
            <a:bodyPr wrap="square" lIns="0" tIns="0" rIns="0" bIns="0" rtlCol="0"/>
            <a:lstStyle/>
            <a:p>
              <a:endParaRPr/>
            </a:p>
          </p:txBody>
        </p:sp>
        <p:sp>
          <p:nvSpPr>
            <p:cNvPr id="46" name="object 46"/>
            <p:cNvSpPr/>
            <p:nvPr/>
          </p:nvSpPr>
          <p:spPr>
            <a:xfrm>
              <a:off x="1616608" y="7511846"/>
              <a:ext cx="977900" cy="78105"/>
            </a:xfrm>
            <a:custGeom>
              <a:avLst/>
              <a:gdLst/>
              <a:ahLst/>
              <a:cxnLst/>
              <a:rect l="l" t="t" r="r" b="b"/>
              <a:pathLst>
                <a:path w="977900" h="78104">
                  <a:moveTo>
                    <a:pt x="977315" y="50266"/>
                  </a:moveTo>
                  <a:lnTo>
                    <a:pt x="12" y="50266"/>
                  </a:lnTo>
                  <a:lnTo>
                    <a:pt x="0" y="77660"/>
                  </a:lnTo>
                  <a:lnTo>
                    <a:pt x="977315" y="77660"/>
                  </a:lnTo>
                  <a:lnTo>
                    <a:pt x="977315" y="50266"/>
                  </a:lnTo>
                  <a:close/>
                </a:path>
                <a:path w="977900" h="78104">
                  <a:moveTo>
                    <a:pt x="977315" y="0"/>
                  </a:moveTo>
                  <a:lnTo>
                    <a:pt x="12" y="0"/>
                  </a:lnTo>
                  <a:lnTo>
                    <a:pt x="12" y="27393"/>
                  </a:lnTo>
                  <a:lnTo>
                    <a:pt x="977315" y="27393"/>
                  </a:lnTo>
                  <a:lnTo>
                    <a:pt x="977315" y="0"/>
                  </a:lnTo>
                  <a:close/>
                </a:path>
              </a:pathLst>
            </a:custGeom>
            <a:solidFill>
              <a:srgbClr val="FFFFFF"/>
            </a:solidFill>
          </p:spPr>
          <p:txBody>
            <a:bodyPr wrap="square" lIns="0" tIns="0" rIns="0" bIns="0" rtlCol="0"/>
            <a:lstStyle/>
            <a:p>
              <a:endParaRPr/>
            </a:p>
          </p:txBody>
        </p:sp>
        <p:sp>
          <p:nvSpPr>
            <p:cNvPr id="47" name="object 47"/>
            <p:cNvSpPr/>
            <p:nvPr/>
          </p:nvSpPr>
          <p:spPr>
            <a:xfrm>
              <a:off x="2306243" y="7175448"/>
              <a:ext cx="257810" cy="210185"/>
            </a:xfrm>
            <a:custGeom>
              <a:avLst/>
              <a:gdLst/>
              <a:ahLst/>
              <a:cxnLst/>
              <a:rect l="l" t="t" r="r" b="b"/>
              <a:pathLst>
                <a:path w="257810" h="210184">
                  <a:moveTo>
                    <a:pt x="219176" y="210045"/>
                  </a:moveTo>
                  <a:lnTo>
                    <a:pt x="38049" y="210045"/>
                  </a:lnTo>
                  <a:lnTo>
                    <a:pt x="23102" y="207124"/>
                  </a:lnTo>
                  <a:lnTo>
                    <a:pt x="11023" y="199213"/>
                  </a:lnTo>
                  <a:lnTo>
                    <a:pt x="2944" y="187590"/>
                  </a:lnTo>
                  <a:lnTo>
                    <a:pt x="0" y="173532"/>
                  </a:lnTo>
                  <a:lnTo>
                    <a:pt x="0" y="38049"/>
                  </a:lnTo>
                  <a:lnTo>
                    <a:pt x="2944" y="23102"/>
                  </a:lnTo>
                  <a:lnTo>
                    <a:pt x="11023" y="11023"/>
                  </a:lnTo>
                  <a:lnTo>
                    <a:pt x="23102" y="2944"/>
                  </a:lnTo>
                  <a:lnTo>
                    <a:pt x="38049" y="0"/>
                  </a:lnTo>
                  <a:lnTo>
                    <a:pt x="219176" y="0"/>
                  </a:lnTo>
                  <a:lnTo>
                    <a:pt x="234117" y="2944"/>
                  </a:lnTo>
                  <a:lnTo>
                    <a:pt x="246197" y="11023"/>
                  </a:lnTo>
                  <a:lnTo>
                    <a:pt x="254279" y="23102"/>
                  </a:lnTo>
                  <a:lnTo>
                    <a:pt x="257225" y="38049"/>
                  </a:lnTo>
                  <a:lnTo>
                    <a:pt x="257225" y="173532"/>
                  </a:lnTo>
                  <a:lnTo>
                    <a:pt x="254279" y="187590"/>
                  </a:lnTo>
                  <a:lnTo>
                    <a:pt x="246197" y="199213"/>
                  </a:lnTo>
                  <a:lnTo>
                    <a:pt x="234117" y="207124"/>
                  </a:lnTo>
                  <a:lnTo>
                    <a:pt x="219176" y="210045"/>
                  </a:lnTo>
                  <a:close/>
                </a:path>
              </a:pathLst>
            </a:custGeom>
            <a:solidFill>
              <a:srgbClr val="FFFFFF"/>
            </a:solidFill>
          </p:spPr>
          <p:txBody>
            <a:bodyPr wrap="square" lIns="0" tIns="0" rIns="0" bIns="0" rtlCol="0"/>
            <a:lstStyle/>
            <a:p>
              <a:endParaRPr/>
            </a:p>
          </p:txBody>
        </p:sp>
        <p:sp>
          <p:nvSpPr>
            <p:cNvPr id="48" name="object 48"/>
            <p:cNvSpPr/>
            <p:nvPr/>
          </p:nvSpPr>
          <p:spPr>
            <a:xfrm>
              <a:off x="2306243" y="7175448"/>
              <a:ext cx="257810" cy="210185"/>
            </a:xfrm>
            <a:custGeom>
              <a:avLst/>
              <a:gdLst/>
              <a:ahLst/>
              <a:cxnLst/>
              <a:rect l="l" t="t" r="r" b="b"/>
              <a:pathLst>
                <a:path w="257810" h="210184">
                  <a:moveTo>
                    <a:pt x="257225" y="38049"/>
                  </a:moveTo>
                  <a:lnTo>
                    <a:pt x="254279" y="23102"/>
                  </a:lnTo>
                  <a:lnTo>
                    <a:pt x="246197" y="11023"/>
                  </a:lnTo>
                  <a:lnTo>
                    <a:pt x="234117" y="2944"/>
                  </a:lnTo>
                  <a:lnTo>
                    <a:pt x="219176" y="0"/>
                  </a:lnTo>
                  <a:lnTo>
                    <a:pt x="38049" y="0"/>
                  </a:lnTo>
                  <a:lnTo>
                    <a:pt x="23102" y="2944"/>
                  </a:lnTo>
                  <a:lnTo>
                    <a:pt x="11023" y="11023"/>
                  </a:lnTo>
                  <a:lnTo>
                    <a:pt x="2944" y="23102"/>
                  </a:lnTo>
                  <a:lnTo>
                    <a:pt x="0" y="38049"/>
                  </a:lnTo>
                  <a:lnTo>
                    <a:pt x="0" y="173532"/>
                  </a:lnTo>
                  <a:lnTo>
                    <a:pt x="2944" y="187590"/>
                  </a:lnTo>
                  <a:lnTo>
                    <a:pt x="11023" y="199213"/>
                  </a:lnTo>
                  <a:lnTo>
                    <a:pt x="23102" y="207124"/>
                  </a:lnTo>
                  <a:lnTo>
                    <a:pt x="38049" y="210045"/>
                  </a:lnTo>
                  <a:lnTo>
                    <a:pt x="219176" y="210045"/>
                  </a:lnTo>
                  <a:lnTo>
                    <a:pt x="234117" y="207124"/>
                  </a:lnTo>
                  <a:lnTo>
                    <a:pt x="246197" y="199213"/>
                  </a:lnTo>
                  <a:lnTo>
                    <a:pt x="254279" y="187590"/>
                  </a:lnTo>
                  <a:lnTo>
                    <a:pt x="257225" y="173532"/>
                  </a:lnTo>
                  <a:lnTo>
                    <a:pt x="257225" y="38049"/>
                  </a:lnTo>
                  <a:close/>
                </a:path>
              </a:pathLst>
            </a:custGeom>
            <a:ln w="18267">
              <a:solidFill>
                <a:srgbClr val="94959A"/>
              </a:solidFill>
            </a:ln>
          </p:spPr>
          <p:txBody>
            <a:bodyPr wrap="square" lIns="0" tIns="0" rIns="0" bIns="0" rtlCol="0"/>
            <a:lstStyle/>
            <a:p>
              <a:endParaRPr/>
            </a:p>
          </p:txBody>
        </p:sp>
        <p:sp>
          <p:nvSpPr>
            <p:cNvPr id="49" name="object 49"/>
            <p:cNvSpPr/>
            <p:nvPr/>
          </p:nvSpPr>
          <p:spPr>
            <a:xfrm>
              <a:off x="1954555" y="7437284"/>
              <a:ext cx="303530" cy="173990"/>
            </a:xfrm>
            <a:custGeom>
              <a:avLst/>
              <a:gdLst/>
              <a:ahLst/>
              <a:cxnLst/>
              <a:rect l="l" t="t" r="r" b="b"/>
              <a:pathLst>
                <a:path w="303530" h="173990">
                  <a:moveTo>
                    <a:pt x="302958" y="173532"/>
                  </a:moveTo>
                  <a:lnTo>
                    <a:pt x="0" y="173532"/>
                  </a:lnTo>
                  <a:lnTo>
                    <a:pt x="0" y="0"/>
                  </a:lnTo>
                  <a:lnTo>
                    <a:pt x="302958" y="0"/>
                  </a:lnTo>
                  <a:lnTo>
                    <a:pt x="302958" y="173532"/>
                  </a:lnTo>
                  <a:close/>
                </a:path>
              </a:pathLst>
            </a:custGeom>
            <a:solidFill>
              <a:srgbClr val="FFFFFF"/>
            </a:solidFill>
          </p:spPr>
          <p:txBody>
            <a:bodyPr wrap="square" lIns="0" tIns="0" rIns="0" bIns="0" rtlCol="0"/>
            <a:lstStyle/>
            <a:p>
              <a:endParaRPr/>
            </a:p>
          </p:txBody>
        </p:sp>
        <p:sp>
          <p:nvSpPr>
            <p:cNvPr id="50" name="object 50"/>
            <p:cNvSpPr/>
            <p:nvPr/>
          </p:nvSpPr>
          <p:spPr>
            <a:xfrm>
              <a:off x="1956092" y="7438770"/>
              <a:ext cx="301625" cy="170815"/>
            </a:xfrm>
            <a:custGeom>
              <a:avLst/>
              <a:gdLst/>
              <a:ahLst/>
              <a:cxnLst/>
              <a:rect l="l" t="t" r="r" b="b"/>
              <a:pathLst>
                <a:path w="301625" h="170815">
                  <a:moveTo>
                    <a:pt x="0" y="0"/>
                  </a:moveTo>
                  <a:lnTo>
                    <a:pt x="301421" y="0"/>
                  </a:lnTo>
                  <a:lnTo>
                    <a:pt x="301421" y="170510"/>
                  </a:lnTo>
                  <a:lnTo>
                    <a:pt x="0" y="170510"/>
                  </a:lnTo>
                  <a:lnTo>
                    <a:pt x="0" y="0"/>
                  </a:lnTo>
                  <a:close/>
                </a:path>
              </a:pathLst>
            </a:custGeom>
            <a:ln w="10655">
              <a:solidFill>
                <a:srgbClr val="94959A"/>
              </a:solidFill>
            </a:ln>
          </p:spPr>
          <p:txBody>
            <a:bodyPr wrap="square" lIns="0" tIns="0" rIns="0" bIns="0" rtlCol="0"/>
            <a:lstStyle/>
            <a:p>
              <a:endParaRPr/>
            </a:p>
          </p:txBody>
        </p:sp>
        <p:pic>
          <p:nvPicPr>
            <p:cNvPr id="51" name="object 51"/>
            <p:cNvPicPr/>
            <p:nvPr/>
          </p:nvPicPr>
          <p:blipFill>
            <a:blip r:embed="rId24" cstate="print"/>
            <a:stretch>
              <a:fillRect/>
            </a:stretch>
          </p:blipFill>
          <p:spPr>
            <a:xfrm>
              <a:off x="2342756" y="7201293"/>
              <a:ext cx="187223" cy="132461"/>
            </a:xfrm>
            <a:prstGeom prst="rect">
              <a:avLst/>
            </a:prstGeom>
          </p:spPr>
        </p:pic>
        <p:pic>
          <p:nvPicPr>
            <p:cNvPr id="52" name="object 52"/>
            <p:cNvPicPr/>
            <p:nvPr/>
          </p:nvPicPr>
          <p:blipFill>
            <a:blip r:embed="rId25" cstate="print"/>
            <a:stretch>
              <a:fillRect/>
            </a:stretch>
          </p:blipFill>
          <p:spPr>
            <a:xfrm>
              <a:off x="2012454" y="7460106"/>
              <a:ext cx="188709" cy="133946"/>
            </a:xfrm>
            <a:prstGeom prst="rect">
              <a:avLst/>
            </a:prstGeom>
          </p:spPr>
        </p:pic>
        <p:sp>
          <p:nvSpPr>
            <p:cNvPr id="53" name="object 53"/>
            <p:cNvSpPr/>
            <p:nvPr/>
          </p:nvSpPr>
          <p:spPr>
            <a:xfrm>
              <a:off x="2306243" y="7348981"/>
              <a:ext cx="257810" cy="17145"/>
            </a:xfrm>
            <a:custGeom>
              <a:avLst/>
              <a:gdLst/>
              <a:ahLst/>
              <a:cxnLst/>
              <a:rect l="l" t="t" r="r" b="b"/>
              <a:pathLst>
                <a:path w="257810" h="17145">
                  <a:moveTo>
                    <a:pt x="0" y="0"/>
                  </a:moveTo>
                  <a:lnTo>
                    <a:pt x="257225" y="0"/>
                  </a:lnTo>
                </a:path>
                <a:path w="257810" h="17145">
                  <a:moveTo>
                    <a:pt x="4559" y="16725"/>
                  </a:moveTo>
                  <a:lnTo>
                    <a:pt x="252653" y="16725"/>
                  </a:lnTo>
                </a:path>
              </a:pathLst>
            </a:custGeom>
            <a:ln w="9133">
              <a:solidFill>
                <a:srgbClr val="94959A"/>
              </a:solidFill>
            </a:ln>
          </p:spPr>
          <p:txBody>
            <a:bodyPr wrap="square" lIns="0" tIns="0" rIns="0" bIns="0" rtlCol="0"/>
            <a:lstStyle/>
            <a:p>
              <a:endParaRPr/>
            </a:p>
          </p:txBody>
        </p:sp>
        <p:sp>
          <p:nvSpPr>
            <p:cNvPr id="54" name="object 54"/>
            <p:cNvSpPr/>
            <p:nvPr/>
          </p:nvSpPr>
          <p:spPr>
            <a:xfrm>
              <a:off x="1876971" y="7686928"/>
              <a:ext cx="457200" cy="407034"/>
            </a:xfrm>
            <a:custGeom>
              <a:avLst/>
              <a:gdLst/>
              <a:ahLst/>
              <a:cxnLst/>
              <a:rect l="l" t="t" r="r" b="b"/>
              <a:pathLst>
                <a:path w="457200" h="407034">
                  <a:moveTo>
                    <a:pt x="456653" y="406450"/>
                  </a:moveTo>
                  <a:lnTo>
                    <a:pt x="0" y="406450"/>
                  </a:lnTo>
                  <a:lnTo>
                    <a:pt x="0" y="0"/>
                  </a:lnTo>
                  <a:lnTo>
                    <a:pt x="456653" y="0"/>
                  </a:lnTo>
                  <a:lnTo>
                    <a:pt x="456653" y="406450"/>
                  </a:lnTo>
                  <a:close/>
                </a:path>
              </a:pathLst>
            </a:custGeom>
            <a:solidFill>
              <a:srgbClr val="DFE0E2"/>
            </a:solidFill>
          </p:spPr>
          <p:txBody>
            <a:bodyPr wrap="square" lIns="0" tIns="0" rIns="0" bIns="0" rtlCol="0"/>
            <a:lstStyle/>
            <a:p>
              <a:endParaRPr/>
            </a:p>
          </p:txBody>
        </p:sp>
        <p:sp>
          <p:nvSpPr>
            <p:cNvPr id="55" name="object 55"/>
            <p:cNvSpPr/>
            <p:nvPr/>
          </p:nvSpPr>
          <p:spPr>
            <a:xfrm>
              <a:off x="1876971" y="7688465"/>
              <a:ext cx="457200" cy="403860"/>
            </a:xfrm>
            <a:custGeom>
              <a:avLst/>
              <a:gdLst/>
              <a:ahLst/>
              <a:cxnLst/>
              <a:rect l="l" t="t" r="r" b="b"/>
              <a:pathLst>
                <a:path w="457200" h="403859">
                  <a:moveTo>
                    <a:pt x="0" y="0"/>
                  </a:moveTo>
                  <a:lnTo>
                    <a:pt x="456653" y="0"/>
                  </a:lnTo>
                  <a:lnTo>
                    <a:pt x="456653" y="403377"/>
                  </a:lnTo>
                  <a:lnTo>
                    <a:pt x="0" y="403377"/>
                  </a:lnTo>
                  <a:lnTo>
                    <a:pt x="0" y="0"/>
                  </a:lnTo>
                  <a:close/>
                </a:path>
              </a:pathLst>
            </a:custGeom>
            <a:ln w="13700">
              <a:solidFill>
                <a:srgbClr val="DCDDDF"/>
              </a:solidFill>
            </a:ln>
          </p:spPr>
          <p:txBody>
            <a:bodyPr wrap="square" lIns="0" tIns="0" rIns="0" bIns="0" rtlCol="0"/>
            <a:lstStyle/>
            <a:p>
              <a:endParaRPr/>
            </a:p>
          </p:txBody>
        </p:sp>
        <p:sp>
          <p:nvSpPr>
            <p:cNvPr id="56" name="object 56"/>
            <p:cNvSpPr/>
            <p:nvPr/>
          </p:nvSpPr>
          <p:spPr>
            <a:xfrm>
              <a:off x="1688211" y="7686928"/>
              <a:ext cx="146685" cy="407034"/>
            </a:xfrm>
            <a:custGeom>
              <a:avLst/>
              <a:gdLst/>
              <a:ahLst/>
              <a:cxnLst/>
              <a:rect l="l" t="t" r="r" b="b"/>
              <a:pathLst>
                <a:path w="146685" h="407034">
                  <a:moveTo>
                    <a:pt x="146100" y="406450"/>
                  </a:moveTo>
                  <a:lnTo>
                    <a:pt x="0" y="406450"/>
                  </a:lnTo>
                  <a:lnTo>
                    <a:pt x="0" y="0"/>
                  </a:lnTo>
                  <a:lnTo>
                    <a:pt x="146100" y="0"/>
                  </a:lnTo>
                  <a:lnTo>
                    <a:pt x="146100" y="406450"/>
                  </a:lnTo>
                  <a:close/>
                </a:path>
              </a:pathLst>
            </a:custGeom>
            <a:solidFill>
              <a:srgbClr val="DFE0E2"/>
            </a:solidFill>
          </p:spPr>
          <p:txBody>
            <a:bodyPr wrap="square" lIns="0" tIns="0" rIns="0" bIns="0" rtlCol="0"/>
            <a:lstStyle/>
            <a:p>
              <a:endParaRPr/>
            </a:p>
          </p:txBody>
        </p:sp>
        <p:sp>
          <p:nvSpPr>
            <p:cNvPr id="57" name="object 57"/>
            <p:cNvSpPr/>
            <p:nvPr/>
          </p:nvSpPr>
          <p:spPr>
            <a:xfrm>
              <a:off x="1689696" y="7688465"/>
              <a:ext cx="144780" cy="403860"/>
            </a:xfrm>
            <a:custGeom>
              <a:avLst/>
              <a:gdLst/>
              <a:ahLst/>
              <a:cxnLst/>
              <a:rect l="l" t="t" r="r" b="b"/>
              <a:pathLst>
                <a:path w="144780" h="403859">
                  <a:moveTo>
                    <a:pt x="0" y="0"/>
                  </a:moveTo>
                  <a:lnTo>
                    <a:pt x="144614" y="0"/>
                  </a:lnTo>
                  <a:lnTo>
                    <a:pt x="144614" y="403377"/>
                  </a:lnTo>
                  <a:lnTo>
                    <a:pt x="0" y="403377"/>
                  </a:lnTo>
                  <a:lnTo>
                    <a:pt x="0" y="0"/>
                  </a:lnTo>
                  <a:close/>
                </a:path>
              </a:pathLst>
            </a:custGeom>
            <a:ln w="13700">
              <a:solidFill>
                <a:srgbClr val="DFE0E2"/>
              </a:solidFill>
            </a:ln>
          </p:spPr>
          <p:txBody>
            <a:bodyPr wrap="square" lIns="0" tIns="0" rIns="0" bIns="0" rtlCol="0"/>
            <a:lstStyle/>
            <a:p>
              <a:endParaRPr/>
            </a:p>
          </p:txBody>
        </p:sp>
        <p:sp>
          <p:nvSpPr>
            <p:cNvPr id="58" name="object 58"/>
            <p:cNvSpPr/>
            <p:nvPr/>
          </p:nvSpPr>
          <p:spPr>
            <a:xfrm>
              <a:off x="2376233" y="7686928"/>
              <a:ext cx="146685" cy="407034"/>
            </a:xfrm>
            <a:custGeom>
              <a:avLst/>
              <a:gdLst/>
              <a:ahLst/>
              <a:cxnLst/>
              <a:rect l="l" t="t" r="r" b="b"/>
              <a:pathLst>
                <a:path w="146685" h="407034">
                  <a:moveTo>
                    <a:pt x="146151" y="406450"/>
                  </a:moveTo>
                  <a:lnTo>
                    <a:pt x="0" y="406450"/>
                  </a:lnTo>
                  <a:lnTo>
                    <a:pt x="0" y="0"/>
                  </a:lnTo>
                  <a:lnTo>
                    <a:pt x="146151" y="0"/>
                  </a:lnTo>
                  <a:lnTo>
                    <a:pt x="146151" y="406450"/>
                  </a:lnTo>
                  <a:close/>
                </a:path>
              </a:pathLst>
            </a:custGeom>
            <a:solidFill>
              <a:srgbClr val="DFE0E2"/>
            </a:solidFill>
          </p:spPr>
          <p:txBody>
            <a:bodyPr wrap="square" lIns="0" tIns="0" rIns="0" bIns="0" rtlCol="0"/>
            <a:lstStyle/>
            <a:p>
              <a:endParaRPr/>
            </a:p>
          </p:txBody>
        </p:sp>
        <p:sp>
          <p:nvSpPr>
            <p:cNvPr id="59" name="object 59"/>
            <p:cNvSpPr/>
            <p:nvPr/>
          </p:nvSpPr>
          <p:spPr>
            <a:xfrm>
              <a:off x="2376233" y="7688465"/>
              <a:ext cx="146685" cy="403860"/>
            </a:xfrm>
            <a:custGeom>
              <a:avLst/>
              <a:gdLst/>
              <a:ahLst/>
              <a:cxnLst/>
              <a:rect l="l" t="t" r="r" b="b"/>
              <a:pathLst>
                <a:path w="146685" h="403859">
                  <a:moveTo>
                    <a:pt x="0" y="0"/>
                  </a:moveTo>
                  <a:lnTo>
                    <a:pt x="146151" y="0"/>
                  </a:lnTo>
                  <a:lnTo>
                    <a:pt x="146151" y="403377"/>
                  </a:lnTo>
                  <a:lnTo>
                    <a:pt x="0" y="403377"/>
                  </a:lnTo>
                  <a:lnTo>
                    <a:pt x="0" y="0"/>
                  </a:lnTo>
                  <a:close/>
                </a:path>
              </a:pathLst>
            </a:custGeom>
            <a:ln w="13700">
              <a:solidFill>
                <a:srgbClr val="DFE0E2"/>
              </a:solidFill>
            </a:ln>
          </p:spPr>
          <p:txBody>
            <a:bodyPr wrap="square" lIns="0" tIns="0" rIns="0" bIns="0" rtlCol="0"/>
            <a:lstStyle/>
            <a:p>
              <a:endParaRPr/>
            </a:p>
          </p:txBody>
        </p:sp>
        <p:sp>
          <p:nvSpPr>
            <p:cNvPr id="60" name="object 60"/>
            <p:cNvSpPr/>
            <p:nvPr/>
          </p:nvSpPr>
          <p:spPr>
            <a:xfrm>
              <a:off x="2099965" y="7686928"/>
              <a:ext cx="13970" cy="408305"/>
            </a:xfrm>
            <a:custGeom>
              <a:avLst/>
              <a:gdLst/>
              <a:ahLst/>
              <a:cxnLst/>
              <a:rect l="l" t="t" r="r" b="b"/>
              <a:pathLst>
                <a:path w="13969" h="408304">
                  <a:moveTo>
                    <a:pt x="0" y="0"/>
                  </a:moveTo>
                  <a:lnTo>
                    <a:pt x="13700" y="0"/>
                  </a:lnTo>
                  <a:lnTo>
                    <a:pt x="13700" y="407987"/>
                  </a:lnTo>
                  <a:lnTo>
                    <a:pt x="0" y="407987"/>
                  </a:lnTo>
                  <a:lnTo>
                    <a:pt x="0" y="0"/>
                  </a:lnTo>
                  <a:close/>
                </a:path>
              </a:pathLst>
            </a:custGeom>
            <a:solidFill>
              <a:srgbClr val="F0F0F1"/>
            </a:solidFill>
          </p:spPr>
          <p:txBody>
            <a:bodyPr wrap="square" lIns="0" tIns="0" rIns="0" bIns="0" rtlCol="0"/>
            <a:lstStyle/>
            <a:p>
              <a:endParaRPr/>
            </a:p>
          </p:txBody>
        </p:sp>
        <p:sp>
          <p:nvSpPr>
            <p:cNvPr id="61" name="object 61"/>
            <p:cNvSpPr/>
            <p:nvPr/>
          </p:nvSpPr>
          <p:spPr>
            <a:xfrm>
              <a:off x="2056561" y="7851330"/>
              <a:ext cx="21590" cy="86995"/>
            </a:xfrm>
            <a:custGeom>
              <a:avLst/>
              <a:gdLst/>
              <a:ahLst/>
              <a:cxnLst/>
              <a:rect l="l" t="t" r="r" b="b"/>
              <a:pathLst>
                <a:path w="21589" h="86995">
                  <a:moveTo>
                    <a:pt x="16763" y="86766"/>
                  </a:moveTo>
                  <a:lnTo>
                    <a:pt x="4559" y="86766"/>
                  </a:lnTo>
                  <a:lnTo>
                    <a:pt x="0" y="82207"/>
                  </a:lnTo>
                  <a:lnTo>
                    <a:pt x="0" y="4559"/>
                  </a:lnTo>
                  <a:lnTo>
                    <a:pt x="4559" y="0"/>
                  </a:lnTo>
                  <a:lnTo>
                    <a:pt x="16763" y="0"/>
                  </a:lnTo>
                  <a:lnTo>
                    <a:pt x="21323" y="4559"/>
                  </a:lnTo>
                  <a:lnTo>
                    <a:pt x="21323" y="82207"/>
                  </a:lnTo>
                  <a:lnTo>
                    <a:pt x="16763" y="86766"/>
                  </a:lnTo>
                  <a:close/>
                </a:path>
              </a:pathLst>
            </a:custGeom>
            <a:solidFill>
              <a:srgbClr val="8A8B8F"/>
            </a:solidFill>
          </p:spPr>
          <p:txBody>
            <a:bodyPr wrap="square" lIns="0" tIns="0" rIns="0" bIns="0" rtlCol="0"/>
            <a:lstStyle/>
            <a:p>
              <a:endParaRPr/>
            </a:p>
          </p:txBody>
        </p:sp>
        <p:sp>
          <p:nvSpPr>
            <p:cNvPr id="62" name="object 62"/>
            <p:cNvSpPr/>
            <p:nvPr/>
          </p:nvSpPr>
          <p:spPr>
            <a:xfrm>
              <a:off x="2056561" y="7851330"/>
              <a:ext cx="21590" cy="86995"/>
            </a:xfrm>
            <a:custGeom>
              <a:avLst/>
              <a:gdLst/>
              <a:ahLst/>
              <a:cxnLst/>
              <a:rect l="l" t="t" r="r" b="b"/>
              <a:pathLst>
                <a:path w="21589" h="86995">
                  <a:moveTo>
                    <a:pt x="21323" y="76098"/>
                  </a:moveTo>
                  <a:lnTo>
                    <a:pt x="21323" y="82207"/>
                  </a:lnTo>
                  <a:lnTo>
                    <a:pt x="16763" y="86766"/>
                  </a:lnTo>
                  <a:lnTo>
                    <a:pt x="10655" y="86766"/>
                  </a:lnTo>
                  <a:lnTo>
                    <a:pt x="4559" y="86766"/>
                  </a:lnTo>
                  <a:lnTo>
                    <a:pt x="0" y="82207"/>
                  </a:lnTo>
                  <a:lnTo>
                    <a:pt x="0" y="76098"/>
                  </a:lnTo>
                  <a:lnTo>
                    <a:pt x="0" y="10667"/>
                  </a:lnTo>
                  <a:lnTo>
                    <a:pt x="0" y="4559"/>
                  </a:lnTo>
                  <a:lnTo>
                    <a:pt x="4559" y="0"/>
                  </a:lnTo>
                  <a:lnTo>
                    <a:pt x="10655" y="0"/>
                  </a:lnTo>
                  <a:lnTo>
                    <a:pt x="16763" y="0"/>
                  </a:lnTo>
                  <a:lnTo>
                    <a:pt x="21323" y="4559"/>
                  </a:lnTo>
                  <a:lnTo>
                    <a:pt x="21323" y="10667"/>
                  </a:lnTo>
                  <a:lnTo>
                    <a:pt x="21323" y="76098"/>
                  </a:lnTo>
                  <a:close/>
                </a:path>
              </a:pathLst>
            </a:custGeom>
            <a:ln w="13700">
              <a:solidFill>
                <a:srgbClr val="8A8B8F"/>
              </a:solidFill>
            </a:ln>
          </p:spPr>
          <p:txBody>
            <a:bodyPr wrap="square" lIns="0" tIns="0" rIns="0" bIns="0" rtlCol="0"/>
            <a:lstStyle/>
            <a:p>
              <a:endParaRPr/>
            </a:p>
          </p:txBody>
        </p:sp>
        <p:sp>
          <p:nvSpPr>
            <p:cNvPr id="63" name="object 63"/>
            <p:cNvSpPr/>
            <p:nvPr/>
          </p:nvSpPr>
          <p:spPr>
            <a:xfrm>
              <a:off x="2135733" y="7851330"/>
              <a:ext cx="22860" cy="86995"/>
            </a:xfrm>
            <a:custGeom>
              <a:avLst/>
              <a:gdLst/>
              <a:ahLst/>
              <a:cxnLst/>
              <a:rect l="l" t="t" r="r" b="b"/>
              <a:pathLst>
                <a:path w="22860" h="86995">
                  <a:moveTo>
                    <a:pt x="18249" y="86766"/>
                  </a:moveTo>
                  <a:lnTo>
                    <a:pt x="4559" y="86766"/>
                  </a:lnTo>
                  <a:lnTo>
                    <a:pt x="0" y="82207"/>
                  </a:lnTo>
                  <a:lnTo>
                    <a:pt x="0" y="4559"/>
                  </a:lnTo>
                  <a:lnTo>
                    <a:pt x="4559" y="0"/>
                  </a:lnTo>
                  <a:lnTo>
                    <a:pt x="18249" y="0"/>
                  </a:lnTo>
                  <a:lnTo>
                    <a:pt x="22821" y="4559"/>
                  </a:lnTo>
                  <a:lnTo>
                    <a:pt x="22821" y="82207"/>
                  </a:lnTo>
                  <a:lnTo>
                    <a:pt x="18249" y="86766"/>
                  </a:lnTo>
                  <a:close/>
                </a:path>
              </a:pathLst>
            </a:custGeom>
            <a:solidFill>
              <a:srgbClr val="8A8B8F"/>
            </a:solidFill>
          </p:spPr>
          <p:txBody>
            <a:bodyPr wrap="square" lIns="0" tIns="0" rIns="0" bIns="0" rtlCol="0"/>
            <a:lstStyle/>
            <a:p>
              <a:endParaRPr/>
            </a:p>
          </p:txBody>
        </p:sp>
        <p:sp>
          <p:nvSpPr>
            <p:cNvPr id="64" name="object 64"/>
            <p:cNvSpPr/>
            <p:nvPr/>
          </p:nvSpPr>
          <p:spPr>
            <a:xfrm>
              <a:off x="2135733" y="7851330"/>
              <a:ext cx="22860" cy="86995"/>
            </a:xfrm>
            <a:custGeom>
              <a:avLst/>
              <a:gdLst/>
              <a:ahLst/>
              <a:cxnLst/>
              <a:rect l="l" t="t" r="r" b="b"/>
              <a:pathLst>
                <a:path w="22860" h="86995">
                  <a:moveTo>
                    <a:pt x="22821" y="76098"/>
                  </a:moveTo>
                  <a:lnTo>
                    <a:pt x="22821" y="82207"/>
                  </a:lnTo>
                  <a:lnTo>
                    <a:pt x="18249" y="86766"/>
                  </a:lnTo>
                  <a:lnTo>
                    <a:pt x="12153" y="86766"/>
                  </a:lnTo>
                  <a:lnTo>
                    <a:pt x="4559" y="86766"/>
                  </a:lnTo>
                  <a:lnTo>
                    <a:pt x="0" y="82207"/>
                  </a:lnTo>
                  <a:lnTo>
                    <a:pt x="0" y="76098"/>
                  </a:lnTo>
                  <a:lnTo>
                    <a:pt x="0" y="10667"/>
                  </a:lnTo>
                  <a:lnTo>
                    <a:pt x="0" y="4559"/>
                  </a:lnTo>
                  <a:lnTo>
                    <a:pt x="4559" y="0"/>
                  </a:lnTo>
                  <a:lnTo>
                    <a:pt x="12153" y="0"/>
                  </a:lnTo>
                  <a:lnTo>
                    <a:pt x="18249" y="0"/>
                  </a:lnTo>
                  <a:lnTo>
                    <a:pt x="22821" y="4559"/>
                  </a:lnTo>
                  <a:lnTo>
                    <a:pt x="22821" y="10667"/>
                  </a:lnTo>
                  <a:lnTo>
                    <a:pt x="22821" y="76098"/>
                  </a:lnTo>
                  <a:close/>
                </a:path>
              </a:pathLst>
            </a:custGeom>
            <a:ln w="13700">
              <a:solidFill>
                <a:srgbClr val="8A8B8F"/>
              </a:solidFill>
            </a:ln>
          </p:spPr>
          <p:txBody>
            <a:bodyPr wrap="square" lIns="0" tIns="0" rIns="0" bIns="0" rtlCol="0"/>
            <a:lstStyle/>
            <a:p>
              <a:endParaRPr/>
            </a:p>
          </p:txBody>
        </p:sp>
        <p:sp>
          <p:nvSpPr>
            <p:cNvPr id="65" name="object 65"/>
            <p:cNvSpPr/>
            <p:nvPr/>
          </p:nvSpPr>
          <p:spPr>
            <a:xfrm>
              <a:off x="1971332" y="7432725"/>
              <a:ext cx="269875" cy="184150"/>
            </a:xfrm>
            <a:custGeom>
              <a:avLst/>
              <a:gdLst/>
              <a:ahLst/>
              <a:cxnLst/>
              <a:rect l="l" t="t" r="r" b="b"/>
              <a:pathLst>
                <a:path w="269875" h="184150">
                  <a:moveTo>
                    <a:pt x="0" y="0"/>
                  </a:moveTo>
                  <a:lnTo>
                    <a:pt x="0" y="184150"/>
                  </a:lnTo>
                </a:path>
                <a:path w="269875" h="184150">
                  <a:moveTo>
                    <a:pt x="15227" y="6045"/>
                  </a:moveTo>
                  <a:lnTo>
                    <a:pt x="15227" y="184150"/>
                  </a:lnTo>
                </a:path>
                <a:path w="269875" h="184150">
                  <a:moveTo>
                    <a:pt x="255727" y="0"/>
                  </a:moveTo>
                  <a:lnTo>
                    <a:pt x="255727" y="184150"/>
                  </a:lnTo>
                </a:path>
                <a:path w="269875" h="184150">
                  <a:moveTo>
                    <a:pt x="269430" y="6045"/>
                  </a:moveTo>
                  <a:lnTo>
                    <a:pt x="269430" y="184150"/>
                  </a:lnTo>
                </a:path>
              </a:pathLst>
            </a:custGeom>
            <a:ln w="9133">
              <a:solidFill>
                <a:srgbClr val="94959A"/>
              </a:solidFill>
            </a:ln>
          </p:spPr>
          <p:txBody>
            <a:bodyPr wrap="square" lIns="0" tIns="0" rIns="0" bIns="0" rtlCol="0"/>
            <a:lstStyle/>
            <a:p>
              <a:endParaRPr/>
            </a:p>
          </p:txBody>
        </p:sp>
        <p:pic>
          <p:nvPicPr>
            <p:cNvPr id="66" name="object 66"/>
            <p:cNvPicPr/>
            <p:nvPr/>
          </p:nvPicPr>
          <p:blipFill>
            <a:blip r:embed="rId26" cstate="print"/>
            <a:stretch>
              <a:fillRect/>
            </a:stretch>
          </p:blipFill>
          <p:spPr>
            <a:xfrm>
              <a:off x="4869734" y="7236833"/>
              <a:ext cx="1219296" cy="922935"/>
            </a:xfrm>
            <a:prstGeom prst="rect">
              <a:avLst/>
            </a:prstGeom>
          </p:spPr>
        </p:pic>
        <p:sp>
          <p:nvSpPr>
            <p:cNvPr id="67" name="object 67"/>
            <p:cNvSpPr/>
            <p:nvPr/>
          </p:nvSpPr>
          <p:spPr>
            <a:xfrm>
              <a:off x="2968421" y="7292682"/>
              <a:ext cx="1680845" cy="1005205"/>
            </a:xfrm>
            <a:custGeom>
              <a:avLst/>
              <a:gdLst/>
              <a:ahLst/>
              <a:cxnLst/>
              <a:rect l="l" t="t" r="r" b="b"/>
              <a:pathLst>
                <a:path w="1680845" h="1005204">
                  <a:moveTo>
                    <a:pt x="1667841" y="289217"/>
                  </a:moveTo>
                  <a:lnTo>
                    <a:pt x="1067104" y="289217"/>
                  </a:lnTo>
                  <a:lnTo>
                    <a:pt x="1447660" y="0"/>
                  </a:lnTo>
                  <a:lnTo>
                    <a:pt x="1667841" y="289217"/>
                  </a:lnTo>
                  <a:close/>
                </a:path>
                <a:path w="1680845" h="1005204">
                  <a:moveTo>
                    <a:pt x="525414" y="776659"/>
                  </a:moveTo>
                  <a:lnTo>
                    <a:pt x="510714" y="775566"/>
                  </a:lnTo>
                  <a:lnTo>
                    <a:pt x="491447" y="769906"/>
                  </a:lnTo>
                  <a:lnTo>
                    <a:pt x="471893" y="756539"/>
                  </a:lnTo>
                  <a:lnTo>
                    <a:pt x="457026" y="717262"/>
                  </a:lnTo>
                  <a:lnTo>
                    <a:pt x="461416" y="679851"/>
                  </a:lnTo>
                  <a:lnTo>
                    <a:pt x="472940" y="651863"/>
                  </a:lnTo>
                  <a:lnTo>
                    <a:pt x="479475" y="640854"/>
                  </a:lnTo>
                  <a:lnTo>
                    <a:pt x="476453" y="602792"/>
                  </a:lnTo>
                  <a:lnTo>
                    <a:pt x="0" y="331825"/>
                  </a:lnTo>
                  <a:lnTo>
                    <a:pt x="240512" y="12153"/>
                  </a:lnTo>
                  <a:lnTo>
                    <a:pt x="557121" y="263258"/>
                  </a:lnTo>
                  <a:lnTo>
                    <a:pt x="618032" y="309016"/>
                  </a:lnTo>
                  <a:lnTo>
                    <a:pt x="1676021" y="309016"/>
                  </a:lnTo>
                  <a:lnTo>
                    <a:pt x="1317729" y="553187"/>
                  </a:lnTo>
                  <a:lnTo>
                    <a:pt x="1251305" y="599719"/>
                  </a:lnTo>
                  <a:lnTo>
                    <a:pt x="1231142" y="629182"/>
                  </a:lnTo>
                  <a:lnTo>
                    <a:pt x="1207701" y="658350"/>
                  </a:lnTo>
                  <a:lnTo>
                    <a:pt x="1188549" y="680663"/>
                  </a:lnTo>
                  <a:lnTo>
                    <a:pt x="1181252" y="689559"/>
                  </a:lnTo>
                  <a:lnTo>
                    <a:pt x="1203366" y="743472"/>
                  </a:lnTo>
                  <a:lnTo>
                    <a:pt x="1200625" y="776325"/>
                  </a:lnTo>
                  <a:lnTo>
                    <a:pt x="531266" y="776325"/>
                  </a:lnTo>
                  <a:lnTo>
                    <a:pt x="525414" y="776659"/>
                  </a:lnTo>
                  <a:close/>
                </a:path>
                <a:path w="1680845" h="1005204">
                  <a:moveTo>
                    <a:pt x="1676021" y="309016"/>
                  </a:moveTo>
                  <a:lnTo>
                    <a:pt x="618032" y="309016"/>
                  </a:lnTo>
                  <a:lnTo>
                    <a:pt x="681039" y="291490"/>
                  </a:lnTo>
                  <a:lnTo>
                    <a:pt x="735056" y="279693"/>
                  </a:lnTo>
                  <a:lnTo>
                    <a:pt x="772805" y="273042"/>
                  </a:lnTo>
                  <a:lnTo>
                    <a:pt x="787006" y="270954"/>
                  </a:lnTo>
                  <a:lnTo>
                    <a:pt x="795471" y="268023"/>
                  </a:lnTo>
                  <a:lnTo>
                    <a:pt x="815921" y="261234"/>
                  </a:lnTo>
                  <a:lnTo>
                    <a:pt x="840938" y="253589"/>
                  </a:lnTo>
                  <a:lnTo>
                    <a:pt x="863104" y="248094"/>
                  </a:lnTo>
                  <a:lnTo>
                    <a:pt x="922588" y="252591"/>
                  </a:lnTo>
                  <a:lnTo>
                    <a:pt x="989645" y="266941"/>
                  </a:lnTo>
                  <a:lnTo>
                    <a:pt x="1044432" y="282148"/>
                  </a:lnTo>
                  <a:lnTo>
                    <a:pt x="1067104" y="289217"/>
                  </a:lnTo>
                  <a:lnTo>
                    <a:pt x="1667841" y="289217"/>
                  </a:lnTo>
                  <a:lnTo>
                    <a:pt x="1680565" y="305930"/>
                  </a:lnTo>
                  <a:lnTo>
                    <a:pt x="1676021" y="309016"/>
                  </a:lnTo>
                  <a:close/>
                </a:path>
                <a:path w="1680845" h="1005204">
                  <a:moveTo>
                    <a:pt x="591946" y="854522"/>
                  </a:moveTo>
                  <a:lnTo>
                    <a:pt x="572520" y="851783"/>
                  </a:lnTo>
                  <a:lnTo>
                    <a:pt x="549529" y="841768"/>
                  </a:lnTo>
                  <a:lnTo>
                    <a:pt x="533195" y="823190"/>
                  </a:lnTo>
                  <a:lnTo>
                    <a:pt x="528415" y="801622"/>
                  </a:lnTo>
                  <a:lnTo>
                    <a:pt x="529626" y="783766"/>
                  </a:lnTo>
                  <a:lnTo>
                    <a:pt x="531266" y="776325"/>
                  </a:lnTo>
                  <a:lnTo>
                    <a:pt x="1200625" y="776325"/>
                  </a:lnTo>
                  <a:lnTo>
                    <a:pt x="1199983" y="784015"/>
                  </a:lnTo>
                  <a:lnTo>
                    <a:pt x="1178846" y="810238"/>
                  </a:lnTo>
                  <a:lnTo>
                    <a:pt x="1162676" y="815924"/>
                  </a:lnTo>
                  <a:lnTo>
                    <a:pt x="1114285" y="815924"/>
                  </a:lnTo>
                  <a:lnTo>
                    <a:pt x="1118399" y="852436"/>
                  </a:lnTo>
                  <a:lnTo>
                    <a:pt x="610400" y="852436"/>
                  </a:lnTo>
                  <a:lnTo>
                    <a:pt x="605382" y="853552"/>
                  </a:lnTo>
                  <a:lnTo>
                    <a:pt x="591946" y="854522"/>
                  </a:lnTo>
                  <a:close/>
                </a:path>
                <a:path w="1680845" h="1005204">
                  <a:moveTo>
                    <a:pt x="1147699" y="821190"/>
                  </a:moveTo>
                  <a:lnTo>
                    <a:pt x="1114285" y="815924"/>
                  </a:lnTo>
                  <a:lnTo>
                    <a:pt x="1162676" y="815924"/>
                  </a:lnTo>
                  <a:lnTo>
                    <a:pt x="1147699" y="821190"/>
                  </a:lnTo>
                  <a:close/>
                </a:path>
                <a:path w="1680845" h="1005204">
                  <a:moveTo>
                    <a:pt x="654263" y="930976"/>
                  </a:moveTo>
                  <a:lnTo>
                    <a:pt x="628700" y="919403"/>
                  </a:lnTo>
                  <a:lnTo>
                    <a:pt x="611064" y="898663"/>
                  </a:lnTo>
                  <a:lnTo>
                    <a:pt x="606415" y="876785"/>
                  </a:lnTo>
                  <a:lnTo>
                    <a:pt x="608333" y="859474"/>
                  </a:lnTo>
                  <a:lnTo>
                    <a:pt x="610400" y="852436"/>
                  </a:lnTo>
                  <a:lnTo>
                    <a:pt x="1118399" y="852436"/>
                  </a:lnTo>
                  <a:lnTo>
                    <a:pt x="1118524" y="853552"/>
                  </a:lnTo>
                  <a:lnTo>
                    <a:pt x="1118519" y="854522"/>
                  </a:lnTo>
                  <a:lnTo>
                    <a:pt x="1105523" y="885553"/>
                  </a:lnTo>
                  <a:lnTo>
                    <a:pt x="1081821" y="902690"/>
                  </a:lnTo>
                  <a:lnTo>
                    <a:pt x="1048842" y="902690"/>
                  </a:lnTo>
                  <a:lnTo>
                    <a:pt x="1039779" y="919403"/>
                  </a:lnTo>
                  <a:lnTo>
                    <a:pt x="689571" y="919403"/>
                  </a:lnTo>
                  <a:lnTo>
                    <a:pt x="685411" y="923261"/>
                  </a:lnTo>
                  <a:lnTo>
                    <a:pt x="673404" y="929690"/>
                  </a:lnTo>
                  <a:lnTo>
                    <a:pt x="654263" y="930976"/>
                  </a:lnTo>
                  <a:close/>
                </a:path>
                <a:path w="1680845" h="1005204">
                  <a:moveTo>
                    <a:pt x="1080457" y="903676"/>
                  </a:moveTo>
                  <a:lnTo>
                    <a:pt x="1048842" y="902690"/>
                  </a:lnTo>
                  <a:lnTo>
                    <a:pt x="1081821" y="902690"/>
                  </a:lnTo>
                  <a:lnTo>
                    <a:pt x="1080457" y="903676"/>
                  </a:lnTo>
                  <a:close/>
                </a:path>
                <a:path w="1680845" h="1005204">
                  <a:moveTo>
                    <a:pt x="754938" y="983962"/>
                  </a:moveTo>
                  <a:lnTo>
                    <a:pt x="708849" y="962437"/>
                  </a:lnTo>
                  <a:lnTo>
                    <a:pt x="691049" y="926325"/>
                  </a:lnTo>
                  <a:lnTo>
                    <a:pt x="689571" y="919403"/>
                  </a:lnTo>
                  <a:lnTo>
                    <a:pt x="1039779" y="919403"/>
                  </a:lnTo>
                  <a:lnTo>
                    <a:pt x="1025270" y="946163"/>
                  </a:lnTo>
                  <a:lnTo>
                    <a:pt x="998321" y="958989"/>
                  </a:lnTo>
                  <a:lnTo>
                    <a:pt x="951407" y="958989"/>
                  </a:lnTo>
                  <a:lnTo>
                    <a:pt x="949702" y="966635"/>
                  </a:lnTo>
                  <a:lnTo>
                    <a:pt x="803732" y="966635"/>
                  </a:lnTo>
                  <a:lnTo>
                    <a:pt x="796789" y="970891"/>
                  </a:lnTo>
                  <a:lnTo>
                    <a:pt x="779003" y="978998"/>
                  </a:lnTo>
                  <a:lnTo>
                    <a:pt x="754938" y="983962"/>
                  </a:lnTo>
                  <a:close/>
                </a:path>
                <a:path w="1680845" h="1005204">
                  <a:moveTo>
                    <a:pt x="963849" y="961751"/>
                  </a:moveTo>
                  <a:lnTo>
                    <a:pt x="951407" y="958989"/>
                  </a:lnTo>
                  <a:lnTo>
                    <a:pt x="998321" y="958989"/>
                  </a:lnTo>
                  <a:lnTo>
                    <a:pt x="992705" y="961663"/>
                  </a:lnTo>
                  <a:lnTo>
                    <a:pt x="963849" y="961751"/>
                  </a:lnTo>
                  <a:close/>
                </a:path>
                <a:path w="1680845" h="1005204">
                  <a:moveTo>
                    <a:pt x="881367" y="1004684"/>
                  </a:moveTo>
                  <a:lnTo>
                    <a:pt x="841628" y="996815"/>
                  </a:lnTo>
                  <a:lnTo>
                    <a:pt x="818008" y="983949"/>
                  </a:lnTo>
                  <a:lnTo>
                    <a:pt x="806659" y="971939"/>
                  </a:lnTo>
                  <a:lnTo>
                    <a:pt x="803732" y="966635"/>
                  </a:lnTo>
                  <a:lnTo>
                    <a:pt x="949702" y="966635"/>
                  </a:lnTo>
                  <a:lnTo>
                    <a:pt x="949672" y="966770"/>
                  </a:lnTo>
                  <a:lnTo>
                    <a:pt x="940943" y="983546"/>
                  </a:lnTo>
                  <a:lnTo>
                    <a:pt x="919936" y="999467"/>
                  </a:lnTo>
                  <a:lnTo>
                    <a:pt x="881367" y="1004684"/>
                  </a:lnTo>
                  <a:close/>
                </a:path>
              </a:pathLst>
            </a:custGeom>
            <a:solidFill>
              <a:srgbClr val="D9DADC"/>
            </a:solidFill>
          </p:spPr>
          <p:txBody>
            <a:bodyPr wrap="square" lIns="0" tIns="0" rIns="0" bIns="0" rtlCol="0"/>
            <a:lstStyle/>
            <a:p>
              <a:endParaRPr/>
            </a:p>
          </p:txBody>
        </p:sp>
        <p:sp>
          <p:nvSpPr>
            <p:cNvPr id="68" name="object 68"/>
            <p:cNvSpPr/>
            <p:nvPr/>
          </p:nvSpPr>
          <p:spPr>
            <a:xfrm>
              <a:off x="2968421" y="7292682"/>
              <a:ext cx="1680845" cy="1005205"/>
            </a:xfrm>
            <a:custGeom>
              <a:avLst/>
              <a:gdLst/>
              <a:ahLst/>
              <a:cxnLst/>
              <a:rect l="l" t="t" r="r" b="b"/>
              <a:pathLst>
                <a:path w="1680845" h="1005204">
                  <a:moveTo>
                    <a:pt x="0" y="331825"/>
                  </a:moveTo>
                  <a:lnTo>
                    <a:pt x="476453" y="602792"/>
                  </a:lnTo>
                  <a:lnTo>
                    <a:pt x="479475" y="640854"/>
                  </a:lnTo>
                  <a:lnTo>
                    <a:pt x="472940" y="651863"/>
                  </a:lnTo>
                  <a:lnTo>
                    <a:pt x="461416" y="679851"/>
                  </a:lnTo>
                  <a:lnTo>
                    <a:pt x="471893" y="756539"/>
                  </a:lnTo>
                  <a:lnTo>
                    <a:pt x="510714" y="775566"/>
                  </a:lnTo>
                  <a:lnTo>
                    <a:pt x="525414" y="776659"/>
                  </a:lnTo>
                  <a:lnTo>
                    <a:pt x="531266" y="776325"/>
                  </a:lnTo>
                  <a:lnTo>
                    <a:pt x="529626" y="783766"/>
                  </a:lnTo>
                  <a:lnTo>
                    <a:pt x="533195" y="823190"/>
                  </a:lnTo>
                  <a:lnTo>
                    <a:pt x="572520" y="851783"/>
                  </a:lnTo>
                  <a:lnTo>
                    <a:pt x="591946" y="854522"/>
                  </a:lnTo>
                  <a:lnTo>
                    <a:pt x="605382" y="853552"/>
                  </a:lnTo>
                  <a:lnTo>
                    <a:pt x="610400" y="852436"/>
                  </a:lnTo>
                  <a:lnTo>
                    <a:pt x="608333" y="859474"/>
                  </a:lnTo>
                  <a:lnTo>
                    <a:pt x="606415" y="876785"/>
                  </a:lnTo>
                  <a:lnTo>
                    <a:pt x="611064" y="898663"/>
                  </a:lnTo>
                  <a:lnTo>
                    <a:pt x="628700" y="919403"/>
                  </a:lnTo>
                  <a:lnTo>
                    <a:pt x="654263" y="930976"/>
                  </a:lnTo>
                  <a:lnTo>
                    <a:pt x="673404" y="929690"/>
                  </a:lnTo>
                  <a:lnTo>
                    <a:pt x="685411" y="923261"/>
                  </a:lnTo>
                  <a:lnTo>
                    <a:pt x="689571" y="919403"/>
                  </a:lnTo>
                  <a:lnTo>
                    <a:pt x="691049" y="926325"/>
                  </a:lnTo>
                  <a:lnTo>
                    <a:pt x="696810" y="942809"/>
                  </a:lnTo>
                  <a:lnTo>
                    <a:pt x="708849" y="962437"/>
                  </a:lnTo>
                  <a:lnTo>
                    <a:pt x="729157" y="978789"/>
                  </a:lnTo>
                  <a:lnTo>
                    <a:pt x="754938" y="983962"/>
                  </a:lnTo>
                  <a:lnTo>
                    <a:pt x="779003" y="978998"/>
                  </a:lnTo>
                  <a:lnTo>
                    <a:pt x="796789" y="970891"/>
                  </a:lnTo>
                  <a:lnTo>
                    <a:pt x="803732" y="966635"/>
                  </a:lnTo>
                  <a:lnTo>
                    <a:pt x="806659" y="971939"/>
                  </a:lnTo>
                  <a:lnTo>
                    <a:pt x="818008" y="983949"/>
                  </a:lnTo>
                  <a:lnTo>
                    <a:pt x="841628" y="996815"/>
                  </a:lnTo>
                  <a:lnTo>
                    <a:pt x="881367" y="1004684"/>
                  </a:lnTo>
                  <a:lnTo>
                    <a:pt x="919936" y="999467"/>
                  </a:lnTo>
                  <a:lnTo>
                    <a:pt x="940943" y="983546"/>
                  </a:lnTo>
                  <a:lnTo>
                    <a:pt x="949672" y="966770"/>
                  </a:lnTo>
                  <a:lnTo>
                    <a:pt x="951407" y="958989"/>
                  </a:lnTo>
                  <a:lnTo>
                    <a:pt x="963849" y="961751"/>
                  </a:lnTo>
                  <a:lnTo>
                    <a:pt x="992705" y="961663"/>
                  </a:lnTo>
                  <a:lnTo>
                    <a:pt x="1025270" y="946163"/>
                  </a:lnTo>
                  <a:lnTo>
                    <a:pt x="1048842" y="902690"/>
                  </a:lnTo>
                  <a:lnTo>
                    <a:pt x="1080457" y="903676"/>
                  </a:lnTo>
                  <a:lnTo>
                    <a:pt x="1105523" y="885553"/>
                  </a:lnTo>
                  <a:lnTo>
                    <a:pt x="1118609" y="854307"/>
                  </a:lnTo>
                  <a:lnTo>
                    <a:pt x="1114285" y="815924"/>
                  </a:lnTo>
                  <a:lnTo>
                    <a:pt x="1147699" y="821190"/>
                  </a:lnTo>
                  <a:lnTo>
                    <a:pt x="1178846" y="810238"/>
                  </a:lnTo>
                  <a:lnTo>
                    <a:pt x="1199983" y="784015"/>
                  </a:lnTo>
                  <a:lnTo>
                    <a:pt x="1203366" y="743472"/>
                  </a:lnTo>
                  <a:lnTo>
                    <a:pt x="1181252" y="689559"/>
                  </a:lnTo>
                  <a:lnTo>
                    <a:pt x="1188549" y="680663"/>
                  </a:lnTo>
                  <a:lnTo>
                    <a:pt x="1207701" y="658350"/>
                  </a:lnTo>
                  <a:lnTo>
                    <a:pt x="1231142" y="629182"/>
                  </a:lnTo>
                  <a:lnTo>
                    <a:pt x="1251305" y="599719"/>
                  </a:lnTo>
                  <a:lnTo>
                    <a:pt x="1317729" y="553187"/>
                  </a:lnTo>
                  <a:lnTo>
                    <a:pt x="1465359" y="452267"/>
                  </a:lnTo>
                  <a:lnTo>
                    <a:pt x="1613277" y="351625"/>
                  </a:lnTo>
                  <a:lnTo>
                    <a:pt x="1680565" y="305930"/>
                  </a:lnTo>
                  <a:lnTo>
                    <a:pt x="1447660" y="0"/>
                  </a:lnTo>
                  <a:lnTo>
                    <a:pt x="1067104" y="289217"/>
                  </a:lnTo>
                  <a:lnTo>
                    <a:pt x="1044432" y="282148"/>
                  </a:lnTo>
                  <a:lnTo>
                    <a:pt x="989645" y="266941"/>
                  </a:lnTo>
                  <a:lnTo>
                    <a:pt x="922588" y="252591"/>
                  </a:lnTo>
                  <a:lnTo>
                    <a:pt x="863104" y="248094"/>
                  </a:lnTo>
                  <a:lnTo>
                    <a:pt x="840938" y="253589"/>
                  </a:lnTo>
                  <a:lnTo>
                    <a:pt x="815921" y="261234"/>
                  </a:lnTo>
                  <a:lnTo>
                    <a:pt x="795471" y="268023"/>
                  </a:lnTo>
                  <a:lnTo>
                    <a:pt x="787006" y="270954"/>
                  </a:lnTo>
                  <a:lnTo>
                    <a:pt x="772805" y="273042"/>
                  </a:lnTo>
                  <a:lnTo>
                    <a:pt x="735056" y="279693"/>
                  </a:lnTo>
                  <a:lnTo>
                    <a:pt x="681039" y="291490"/>
                  </a:lnTo>
                  <a:lnTo>
                    <a:pt x="618032" y="309016"/>
                  </a:lnTo>
                  <a:lnTo>
                    <a:pt x="557121" y="263258"/>
                  </a:lnTo>
                  <a:lnTo>
                    <a:pt x="427562" y="161142"/>
                  </a:lnTo>
                  <a:lnTo>
                    <a:pt x="298858" y="58747"/>
                  </a:lnTo>
                  <a:lnTo>
                    <a:pt x="240512" y="12153"/>
                  </a:lnTo>
                </a:path>
              </a:pathLst>
            </a:custGeom>
            <a:ln w="22833">
              <a:solidFill>
                <a:srgbClr val="96979C"/>
              </a:solidFill>
            </a:ln>
          </p:spPr>
          <p:txBody>
            <a:bodyPr wrap="square" lIns="0" tIns="0" rIns="0" bIns="0" rtlCol="0"/>
            <a:lstStyle/>
            <a:p>
              <a:endParaRPr/>
            </a:p>
          </p:txBody>
        </p:sp>
        <p:sp>
          <p:nvSpPr>
            <p:cNvPr id="69" name="object 69"/>
            <p:cNvSpPr/>
            <p:nvPr/>
          </p:nvSpPr>
          <p:spPr>
            <a:xfrm>
              <a:off x="2968421" y="7304836"/>
              <a:ext cx="240665" cy="320040"/>
            </a:xfrm>
            <a:custGeom>
              <a:avLst/>
              <a:gdLst/>
              <a:ahLst/>
              <a:cxnLst/>
              <a:rect l="l" t="t" r="r" b="b"/>
              <a:pathLst>
                <a:path w="240664" h="320040">
                  <a:moveTo>
                    <a:pt x="240512" y="0"/>
                  </a:moveTo>
                  <a:lnTo>
                    <a:pt x="0" y="319671"/>
                  </a:lnTo>
                </a:path>
              </a:pathLst>
            </a:custGeom>
            <a:ln w="4757">
              <a:solidFill>
                <a:srgbClr val="D9DADC"/>
              </a:solidFill>
            </a:ln>
          </p:spPr>
          <p:txBody>
            <a:bodyPr wrap="square" lIns="0" tIns="0" rIns="0" bIns="0" rtlCol="0"/>
            <a:lstStyle/>
            <a:p>
              <a:endParaRPr/>
            </a:p>
          </p:txBody>
        </p:sp>
        <p:sp>
          <p:nvSpPr>
            <p:cNvPr id="70" name="object 70"/>
            <p:cNvSpPr/>
            <p:nvPr/>
          </p:nvSpPr>
          <p:spPr>
            <a:xfrm>
              <a:off x="2968421" y="7304836"/>
              <a:ext cx="240665" cy="320040"/>
            </a:xfrm>
            <a:custGeom>
              <a:avLst/>
              <a:gdLst/>
              <a:ahLst/>
              <a:cxnLst/>
              <a:rect l="l" t="t" r="r" b="b"/>
              <a:pathLst>
                <a:path w="240664" h="320040">
                  <a:moveTo>
                    <a:pt x="240512" y="0"/>
                  </a:moveTo>
                  <a:lnTo>
                    <a:pt x="0" y="319671"/>
                  </a:lnTo>
                </a:path>
              </a:pathLst>
            </a:custGeom>
            <a:ln w="22833">
              <a:solidFill>
                <a:srgbClr val="A4A7AA"/>
              </a:solidFill>
            </a:ln>
          </p:spPr>
          <p:txBody>
            <a:bodyPr wrap="square" lIns="0" tIns="0" rIns="0" bIns="0" rtlCol="0"/>
            <a:lstStyle/>
            <a:p>
              <a:endParaRPr/>
            </a:p>
          </p:txBody>
        </p:sp>
        <p:sp>
          <p:nvSpPr>
            <p:cNvPr id="71" name="object 71"/>
            <p:cNvSpPr/>
            <p:nvPr/>
          </p:nvSpPr>
          <p:spPr>
            <a:xfrm>
              <a:off x="3444874" y="7563637"/>
              <a:ext cx="704850" cy="700405"/>
            </a:xfrm>
            <a:custGeom>
              <a:avLst/>
              <a:gdLst/>
              <a:ahLst/>
              <a:cxnLst/>
              <a:rect l="l" t="t" r="r" b="b"/>
              <a:pathLst>
                <a:path w="704850" h="700404">
                  <a:moveTo>
                    <a:pt x="318147" y="0"/>
                  </a:moveTo>
                  <a:lnTo>
                    <a:pt x="304400" y="5660"/>
                  </a:lnTo>
                  <a:lnTo>
                    <a:pt x="273245" y="24734"/>
                  </a:lnTo>
                  <a:lnTo>
                    <a:pt x="239811" y="60366"/>
                  </a:lnTo>
                  <a:lnTo>
                    <a:pt x="219227" y="115697"/>
                  </a:lnTo>
                  <a:lnTo>
                    <a:pt x="221933" y="150769"/>
                  </a:lnTo>
                  <a:lnTo>
                    <a:pt x="238615" y="190838"/>
                  </a:lnTo>
                  <a:lnTo>
                    <a:pt x="261577" y="234052"/>
                  </a:lnTo>
                  <a:lnTo>
                    <a:pt x="283121" y="278561"/>
                  </a:lnTo>
                  <a:lnTo>
                    <a:pt x="304360" y="314153"/>
                  </a:lnTo>
                  <a:lnTo>
                    <a:pt x="330723" y="333755"/>
                  </a:lnTo>
                  <a:lnTo>
                    <a:pt x="357644" y="340223"/>
                  </a:lnTo>
                  <a:lnTo>
                    <a:pt x="380555" y="336410"/>
                  </a:lnTo>
                  <a:lnTo>
                    <a:pt x="397206" y="318139"/>
                  </a:lnTo>
                  <a:lnTo>
                    <a:pt x="407577" y="282748"/>
                  </a:lnTo>
                  <a:lnTo>
                    <a:pt x="407105" y="235367"/>
                  </a:lnTo>
                  <a:lnTo>
                    <a:pt x="391223" y="181127"/>
                  </a:lnTo>
                  <a:lnTo>
                    <a:pt x="378808" y="142362"/>
                  </a:lnTo>
                  <a:lnTo>
                    <a:pt x="375243" y="116428"/>
                  </a:lnTo>
                  <a:lnTo>
                    <a:pt x="376246" y="101908"/>
                  </a:lnTo>
                  <a:lnTo>
                    <a:pt x="377532" y="97383"/>
                  </a:lnTo>
                </a:path>
                <a:path w="704850" h="700404">
                  <a:moveTo>
                    <a:pt x="375983" y="115697"/>
                  </a:moveTo>
                  <a:lnTo>
                    <a:pt x="478174" y="176579"/>
                  </a:lnTo>
                  <a:lnTo>
                    <a:pt x="556456" y="224862"/>
                  </a:lnTo>
                  <a:lnTo>
                    <a:pt x="608901" y="260311"/>
                  </a:lnTo>
                  <a:lnTo>
                    <a:pt x="639937" y="297551"/>
                  </a:lnTo>
                  <a:lnTo>
                    <a:pt x="671118" y="352780"/>
                  </a:lnTo>
                  <a:lnTo>
                    <a:pt x="695165" y="402876"/>
                  </a:lnTo>
                  <a:lnTo>
                    <a:pt x="704799" y="424713"/>
                  </a:lnTo>
                </a:path>
                <a:path w="704850" h="700404">
                  <a:moveTo>
                    <a:pt x="525170" y="360768"/>
                  </a:moveTo>
                  <a:lnTo>
                    <a:pt x="536780" y="376705"/>
                  </a:lnTo>
                  <a:lnTo>
                    <a:pt x="565518" y="418617"/>
                  </a:lnTo>
                  <a:lnTo>
                    <a:pt x="602247" y="477654"/>
                  </a:lnTo>
                  <a:lnTo>
                    <a:pt x="637832" y="544969"/>
                  </a:lnTo>
                </a:path>
                <a:path w="704850" h="700404">
                  <a:moveTo>
                    <a:pt x="452094" y="442963"/>
                  </a:moveTo>
                  <a:lnTo>
                    <a:pt x="475576" y="472376"/>
                  </a:lnTo>
                  <a:lnTo>
                    <a:pt x="506339" y="517356"/>
                  </a:lnTo>
                  <a:lnTo>
                    <a:pt x="539669" y="571190"/>
                  </a:lnTo>
                  <a:lnTo>
                    <a:pt x="570852" y="627164"/>
                  </a:lnTo>
                </a:path>
                <a:path w="704850" h="700404">
                  <a:moveTo>
                    <a:pt x="375983" y="547992"/>
                  </a:moveTo>
                  <a:lnTo>
                    <a:pt x="395733" y="566028"/>
                  </a:lnTo>
                  <a:lnTo>
                    <a:pt x="422049" y="595187"/>
                  </a:lnTo>
                  <a:lnTo>
                    <a:pt x="450074" y="635758"/>
                  </a:lnTo>
                  <a:lnTo>
                    <a:pt x="474954" y="688035"/>
                  </a:lnTo>
                </a:path>
                <a:path w="704850" h="700404">
                  <a:moveTo>
                    <a:pt x="517575" y="200926"/>
                  </a:moveTo>
                  <a:lnTo>
                    <a:pt x="528682" y="202284"/>
                  </a:lnTo>
                  <a:lnTo>
                    <a:pt x="556201" y="203785"/>
                  </a:lnTo>
                  <a:lnTo>
                    <a:pt x="591433" y="201574"/>
                  </a:lnTo>
                  <a:lnTo>
                    <a:pt x="625678" y="191795"/>
                  </a:lnTo>
                </a:path>
                <a:path w="704850" h="700404">
                  <a:moveTo>
                    <a:pt x="54813" y="505371"/>
                  </a:moveTo>
                  <a:lnTo>
                    <a:pt x="70667" y="472872"/>
                  </a:lnTo>
                  <a:lnTo>
                    <a:pt x="98377" y="436100"/>
                  </a:lnTo>
                  <a:lnTo>
                    <a:pt x="135512" y="403903"/>
                  </a:lnTo>
                  <a:lnTo>
                    <a:pt x="179641" y="385127"/>
                  </a:lnTo>
                  <a:lnTo>
                    <a:pt x="213290" y="390773"/>
                  </a:lnTo>
                  <a:lnTo>
                    <a:pt x="235386" y="413277"/>
                  </a:lnTo>
                  <a:lnTo>
                    <a:pt x="244069" y="443781"/>
                  </a:lnTo>
                  <a:lnTo>
                    <a:pt x="237477" y="473430"/>
                  </a:lnTo>
                </a:path>
                <a:path w="704850" h="700404">
                  <a:moveTo>
                    <a:pt x="133946" y="581482"/>
                  </a:moveTo>
                  <a:lnTo>
                    <a:pt x="156235" y="550279"/>
                  </a:lnTo>
                  <a:lnTo>
                    <a:pt x="190090" y="512219"/>
                  </a:lnTo>
                  <a:lnTo>
                    <a:pt x="230512" y="478726"/>
                  </a:lnTo>
                  <a:lnTo>
                    <a:pt x="272503" y="461225"/>
                  </a:lnTo>
                  <a:lnTo>
                    <a:pt x="298421" y="467406"/>
                  </a:lnTo>
                  <a:lnTo>
                    <a:pt x="317696" y="487241"/>
                  </a:lnTo>
                  <a:lnTo>
                    <a:pt x="324772" y="517232"/>
                  </a:lnTo>
                  <a:lnTo>
                    <a:pt x="314092" y="553881"/>
                  </a:lnTo>
                  <a:lnTo>
                    <a:pt x="280098" y="593686"/>
                  </a:lnTo>
                </a:path>
                <a:path w="704850" h="700404">
                  <a:moveTo>
                    <a:pt x="213118" y="648449"/>
                  </a:moveTo>
                  <a:lnTo>
                    <a:pt x="225678" y="639819"/>
                  </a:lnTo>
                  <a:lnTo>
                    <a:pt x="255365" y="617066"/>
                  </a:lnTo>
                  <a:lnTo>
                    <a:pt x="290185" y="584889"/>
                  </a:lnTo>
                  <a:lnTo>
                    <a:pt x="318147" y="547992"/>
                  </a:lnTo>
                </a:path>
                <a:path w="704850" h="700404">
                  <a:moveTo>
                    <a:pt x="304457" y="573887"/>
                  </a:moveTo>
                  <a:lnTo>
                    <a:pt x="326923" y="575265"/>
                  </a:lnTo>
                  <a:lnTo>
                    <a:pt x="348399" y="588346"/>
                  </a:lnTo>
                  <a:lnTo>
                    <a:pt x="361607" y="612838"/>
                  </a:lnTo>
                  <a:lnTo>
                    <a:pt x="359270" y="648449"/>
                  </a:lnTo>
                  <a:lnTo>
                    <a:pt x="348922" y="665533"/>
                  </a:lnTo>
                  <a:lnTo>
                    <a:pt x="338137" y="678902"/>
                  </a:lnTo>
                  <a:lnTo>
                    <a:pt x="326494" y="689991"/>
                  </a:lnTo>
                  <a:lnTo>
                    <a:pt x="313575" y="700239"/>
                  </a:lnTo>
                </a:path>
                <a:path w="704850" h="700404">
                  <a:moveTo>
                    <a:pt x="0" y="375996"/>
                  </a:moveTo>
                  <a:lnTo>
                    <a:pt x="25064" y="346124"/>
                  </a:lnTo>
                  <a:lnTo>
                    <a:pt x="55562" y="327825"/>
                  </a:lnTo>
                  <a:lnTo>
                    <a:pt x="86060" y="321803"/>
                  </a:lnTo>
                  <a:lnTo>
                    <a:pt x="111125" y="328764"/>
                  </a:lnTo>
                  <a:lnTo>
                    <a:pt x="127292" y="346463"/>
                  </a:lnTo>
                  <a:lnTo>
                    <a:pt x="135480" y="368573"/>
                  </a:lnTo>
                  <a:lnTo>
                    <a:pt x="136824" y="389815"/>
                  </a:lnTo>
                  <a:lnTo>
                    <a:pt x="132461" y="404914"/>
                  </a:lnTo>
                </a:path>
              </a:pathLst>
            </a:custGeom>
            <a:ln w="16744">
              <a:solidFill>
                <a:srgbClr val="A4A7AA"/>
              </a:solidFill>
            </a:ln>
          </p:spPr>
          <p:txBody>
            <a:bodyPr wrap="square" lIns="0" tIns="0" rIns="0" bIns="0" rtlCol="0"/>
            <a:lstStyle/>
            <a:p>
              <a:endParaRPr/>
            </a:p>
          </p:txBody>
        </p:sp>
        <p:sp>
          <p:nvSpPr>
            <p:cNvPr id="72" name="object 72"/>
            <p:cNvSpPr/>
            <p:nvPr/>
          </p:nvSpPr>
          <p:spPr>
            <a:xfrm>
              <a:off x="2945562" y="7260678"/>
              <a:ext cx="1727835" cy="386715"/>
            </a:xfrm>
            <a:custGeom>
              <a:avLst/>
              <a:gdLst/>
              <a:ahLst/>
              <a:cxnLst/>
              <a:rect l="l" t="t" r="r" b="b"/>
              <a:pathLst>
                <a:path w="1727835" h="386715">
                  <a:moveTo>
                    <a:pt x="284657" y="38049"/>
                  </a:moveTo>
                  <a:lnTo>
                    <a:pt x="260350" y="21336"/>
                  </a:lnTo>
                  <a:lnTo>
                    <a:pt x="0" y="369938"/>
                  </a:lnTo>
                  <a:lnTo>
                    <a:pt x="22860" y="386651"/>
                  </a:lnTo>
                  <a:lnTo>
                    <a:pt x="284657" y="38049"/>
                  </a:lnTo>
                  <a:close/>
                </a:path>
                <a:path w="1727835" h="386715">
                  <a:moveTo>
                    <a:pt x="1727784" y="344043"/>
                  </a:moveTo>
                  <a:lnTo>
                    <a:pt x="1478102" y="0"/>
                  </a:lnTo>
                  <a:lnTo>
                    <a:pt x="1443126" y="25895"/>
                  </a:lnTo>
                  <a:lnTo>
                    <a:pt x="1704975" y="372960"/>
                  </a:lnTo>
                  <a:lnTo>
                    <a:pt x="1727784" y="344043"/>
                  </a:lnTo>
                  <a:close/>
                </a:path>
              </a:pathLst>
            </a:custGeom>
            <a:solidFill>
              <a:srgbClr val="FFFFFF"/>
            </a:solidFill>
          </p:spPr>
          <p:txBody>
            <a:bodyPr wrap="square" lIns="0" tIns="0" rIns="0" bIns="0" rtlCol="0"/>
            <a:lstStyle/>
            <a:p>
              <a:endParaRPr/>
            </a:p>
          </p:txBody>
        </p:sp>
      </p:grpSp>
      <p:grpSp>
        <p:nvGrpSpPr>
          <p:cNvPr id="73" name="object 73"/>
          <p:cNvGrpSpPr/>
          <p:nvPr/>
        </p:nvGrpSpPr>
        <p:grpSpPr>
          <a:xfrm>
            <a:off x="710907" y="1080769"/>
            <a:ext cx="6113780" cy="4315460"/>
            <a:chOff x="710907" y="1080769"/>
            <a:chExt cx="6113780" cy="4315460"/>
          </a:xfrm>
        </p:grpSpPr>
        <p:sp>
          <p:nvSpPr>
            <p:cNvPr id="74" name="object 74"/>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75" name="object 75"/>
            <p:cNvPicPr/>
            <p:nvPr/>
          </p:nvPicPr>
          <p:blipFill>
            <a:blip r:embed="rId27" cstate="print"/>
            <a:stretch>
              <a:fillRect/>
            </a:stretch>
          </p:blipFill>
          <p:spPr>
            <a:xfrm>
              <a:off x="890536" y="1229474"/>
              <a:ext cx="5752604" cy="534339"/>
            </a:xfrm>
            <a:prstGeom prst="rect">
              <a:avLst/>
            </a:prstGeom>
          </p:spPr>
        </p:pic>
        <p:sp>
          <p:nvSpPr>
            <p:cNvPr id="76" name="object 76"/>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77" name="object 77"/>
            <p:cNvPicPr/>
            <p:nvPr/>
          </p:nvPicPr>
          <p:blipFill>
            <a:blip r:embed="rId28" cstate="print"/>
            <a:stretch>
              <a:fillRect/>
            </a:stretch>
          </p:blipFill>
          <p:spPr>
            <a:xfrm>
              <a:off x="5696292" y="1235570"/>
              <a:ext cx="71539" cy="101993"/>
            </a:xfrm>
            <a:prstGeom prst="rect">
              <a:avLst/>
            </a:prstGeom>
          </p:spPr>
        </p:pic>
        <p:pic>
          <p:nvPicPr>
            <p:cNvPr id="78" name="object 78"/>
            <p:cNvPicPr/>
            <p:nvPr/>
          </p:nvPicPr>
          <p:blipFill>
            <a:blip r:embed="rId29" cstate="print"/>
            <a:stretch>
              <a:fillRect/>
            </a:stretch>
          </p:blipFill>
          <p:spPr>
            <a:xfrm>
              <a:off x="5787631" y="1232547"/>
              <a:ext cx="210096" cy="105016"/>
            </a:xfrm>
            <a:prstGeom prst="rect">
              <a:avLst/>
            </a:prstGeom>
          </p:spPr>
        </p:pic>
        <p:sp>
          <p:nvSpPr>
            <p:cNvPr id="79" name="object 79"/>
            <p:cNvSpPr/>
            <p:nvPr/>
          </p:nvSpPr>
          <p:spPr>
            <a:xfrm>
              <a:off x="6032703" y="1235569"/>
              <a:ext cx="113030" cy="102235"/>
            </a:xfrm>
            <a:custGeom>
              <a:avLst/>
              <a:gdLst/>
              <a:ahLst/>
              <a:cxnLst/>
              <a:rect l="l" t="t" r="r" b="b"/>
              <a:pathLst>
                <a:path w="113029" h="102234">
                  <a:moveTo>
                    <a:pt x="36563" y="56362"/>
                  </a:moveTo>
                  <a:lnTo>
                    <a:pt x="1536" y="56362"/>
                  </a:lnTo>
                  <a:lnTo>
                    <a:pt x="0" y="60921"/>
                  </a:lnTo>
                  <a:lnTo>
                    <a:pt x="0" y="68516"/>
                  </a:lnTo>
                  <a:lnTo>
                    <a:pt x="36563" y="68516"/>
                  </a:lnTo>
                  <a:lnTo>
                    <a:pt x="36563" y="56362"/>
                  </a:lnTo>
                  <a:close/>
                </a:path>
                <a:path w="113029" h="102234">
                  <a:moveTo>
                    <a:pt x="112661" y="0"/>
                  </a:moveTo>
                  <a:lnTo>
                    <a:pt x="47218" y="0"/>
                  </a:lnTo>
                  <a:lnTo>
                    <a:pt x="47218" y="10668"/>
                  </a:lnTo>
                  <a:lnTo>
                    <a:pt x="95935" y="10668"/>
                  </a:lnTo>
                  <a:lnTo>
                    <a:pt x="95935" y="13690"/>
                  </a:lnTo>
                  <a:lnTo>
                    <a:pt x="70231" y="58432"/>
                  </a:lnTo>
                  <a:lnTo>
                    <a:pt x="60909" y="95897"/>
                  </a:lnTo>
                  <a:lnTo>
                    <a:pt x="60909" y="101993"/>
                  </a:lnTo>
                  <a:lnTo>
                    <a:pt x="73075" y="101993"/>
                  </a:lnTo>
                  <a:lnTo>
                    <a:pt x="73075" y="94411"/>
                  </a:lnTo>
                  <a:lnTo>
                    <a:pt x="76365" y="78016"/>
                  </a:lnTo>
                  <a:lnTo>
                    <a:pt x="83350" y="56908"/>
                  </a:lnTo>
                  <a:lnTo>
                    <a:pt x="93205" y="35534"/>
                  </a:lnTo>
                  <a:lnTo>
                    <a:pt x="105067" y="18262"/>
                  </a:lnTo>
                  <a:lnTo>
                    <a:pt x="111125" y="10668"/>
                  </a:lnTo>
                  <a:lnTo>
                    <a:pt x="112661" y="10668"/>
                  </a:lnTo>
                  <a:lnTo>
                    <a:pt x="112661" y="0"/>
                  </a:lnTo>
                  <a:close/>
                </a:path>
              </a:pathLst>
            </a:custGeom>
            <a:solidFill>
              <a:srgbClr val="4D4D4F"/>
            </a:solidFill>
          </p:spPr>
          <p:txBody>
            <a:bodyPr wrap="square" lIns="0" tIns="0" rIns="0" bIns="0" rtlCol="0"/>
            <a:lstStyle/>
            <a:p>
              <a:endParaRPr/>
            </a:p>
          </p:txBody>
        </p:sp>
        <p:sp>
          <p:nvSpPr>
            <p:cNvPr id="80" name="object 80"/>
            <p:cNvSpPr/>
            <p:nvPr/>
          </p:nvSpPr>
          <p:spPr>
            <a:xfrm>
              <a:off x="1071664" y="2861373"/>
              <a:ext cx="5392420" cy="1149350"/>
            </a:xfrm>
            <a:custGeom>
              <a:avLst/>
              <a:gdLst/>
              <a:ahLst/>
              <a:cxnLst/>
              <a:rect l="l" t="t" r="r" b="b"/>
              <a:pathLst>
                <a:path w="5392420" h="1149350">
                  <a:moveTo>
                    <a:pt x="5391848" y="1149299"/>
                  </a:moveTo>
                  <a:lnTo>
                    <a:pt x="0" y="1149299"/>
                  </a:lnTo>
                  <a:lnTo>
                    <a:pt x="0" y="0"/>
                  </a:lnTo>
                  <a:lnTo>
                    <a:pt x="5391848" y="0"/>
                  </a:lnTo>
                  <a:lnTo>
                    <a:pt x="5391848" y="1149299"/>
                  </a:lnTo>
                  <a:close/>
                </a:path>
              </a:pathLst>
            </a:custGeom>
            <a:solidFill>
              <a:srgbClr val="EAEAEB"/>
            </a:solidFill>
          </p:spPr>
          <p:txBody>
            <a:bodyPr wrap="square" lIns="0" tIns="0" rIns="0" bIns="0" rtlCol="0"/>
            <a:lstStyle/>
            <a:p>
              <a:endParaRPr/>
            </a:p>
          </p:txBody>
        </p:sp>
        <p:sp>
          <p:nvSpPr>
            <p:cNvPr id="81" name="object 81"/>
            <p:cNvSpPr/>
            <p:nvPr/>
          </p:nvSpPr>
          <p:spPr>
            <a:xfrm>
              <a:off x="1071664" y="2862859"/>
              <a:ext cx="5390515" cy="1146810"/>
            </a:xfrm>
            <a:custGeom>
              <a:avLst/>
              <a:gdLst/>
              <a:ahLst/>
              <a:cxnLst/>
              <a:rect l="l" t="t" r="r" b="b"/>
              <a:pathLst>
                <a:path w="5390515" h="1146810">
                  <a:moveTo>
                    <a:pt x="0" y="0"/>
                  </a:moveTo>
                  <a:lnTo>
                    <a:pt x="5390362" y="0"/>
                  </a:lnTo>
                  <a:lnTo>
                    <a:pt x="5390362" y="1146276"/>
                  </a:lnTo>
                  <a:lnTo>
                    <a:pt x="0" y="1146276"/>
                  </a:lnTo>
                  <a:lnTo>
                    <a:pt x="0" y="0"/>
                  </a:lnTo>
                  <a:close/>
                </a:path>
              </a:pathLst>
            </a:custGeom>
            <a:ln w="4566">
              <a:solidFill>
                <a:srgbClr val="4D4D4F"/>
              </a:solidFill>
            </a:ln>
          </p:spPr>
          <p:txBody>
            <a:bodyPr wrap="square" lIns="0" tIns="0" rIns="0" bIns="0" rtlCol="0"/>
            <a:lstStyle/>
            <a:p>
              <a:endParaRPr/>
            </a:p>
          </p:txBody>
        </p:sp>
        <p:pic>
          <p:nvPicPr>
            <p:cNvPr id="82" name="object 82"/>
            <p:cNvPicPr/>
            <p:nvPr/>
          </p:nvPicPr>
          <p:blipFill>
            <a:blip r:embed="rId30" cstate="print"/>
            <a:stretch>
              <a:fillRect/>
            </a:stretch>
          </p:blipFill>
          <p:spPr>
            <a:xfrm>
              <a:off x="1257401" y="3018129"/>
              <a:ext cx="5021910" cy="837260"/>
            </a:xfrm>
            <a:prstGeom prst="rect">
              <a:avLst/>
            </a:prstGeom>
          </p:spPr>
        </p:pic>
        <p:sp>
          <p:nvSpPr>
            <p:cNvPr id="83" name="object 83"/>
            <p:cNvSpPr/>
            <p:nvPr/>
          </p:nvSpPr>
          <p:spPr>
            <a:xfrm>
              <a:off x="1077760" y="1948014"/>
              <a:ext cx="525780" cy="255904"/>
            </a:xfrm>
            <a:custGeom>
              <a:avLst/>
              <a:gdLst/>
              <a:ahLst/>
              <a:cxnLst/>
              <a:rect l="l" t="t" r="r" b="b"/>
              <a:pathLst>
                <a:path w="525780" h="255905">
                  <a:moveTo>
                    <a:pt x="246608" y="77635"/>
                  </a:moveTo>
                  <a:lnTo>
                    <a:pt x="246253" y="74561"/>
                  </a:lnTo>
                  <a:lnTo>
                    <a:pt x="244932" y="62992"/>
                  </a:lnTo>
                  <a:lnTo>
                    <a:pt x="240131" y="53060"/>
                  </a:lnTo>
                  <a:lnTo>
                    <a:pt x="232473" y="47421"/>
                  </a:lnTo>
                  <a:lnTo>
                    <a:pt x="222250" y="45631"/>
                  </a:lnTo>
                  <a:lnTo>
                    <a:pt x="214668" y="45631"/>
                  </a:lnTo>
                  <a:lnTo>
                    <a:pt x="218719" y="39649"/>
                  </a:lnTo>
                  <a:lnTo>
                    <a:pt x="223215" y="31775"/>
                  </a:lnTo>
                  <a:lnTo>
                    <a:pt x="226860" y="23609"/>
                  </a:lnTo>
                  <a:lnTo>
                    <a:pt x="228358" y="16713"/>
                  </a:lnTo>
                  <a:lnTo>
                    <a:pt x="228358" y="6045"/>
                  </a:lnTo>
                  <a:lnTo>
                    <a:pt x="217690" y="1485"/>
                  </a:lnTo>
                  <a:lnTo>
                    <a:pt x="199428" y="1485"/>
                  </a:lnTo>
                  <a:lnTo>
                    <a:pt x="197891" y="7581"/>
                  </a:lnTo>
                  <a:lnTo>
                    <a:pt x="193332" y="16713"/>
                  </a:lnTo>
                  <a:lnTo>
                    <a:pt x="185712" y="32334"/>
                  </a:lnTo>
                  <a:lnTo>
                    <a:pt x="182194" y="38989"/>
                  </a:lnTo>
                  <a:lnTo>
                    <a:pt x="178104" y="45631"/>
                  </a:lnTo>
                  <a:lnTo>
                    <a:pt x="143078" y="45631"/>
                  </a:lnTo>
                  <a:lnTo>
                    <a:pt x="146151" y="44145"/>
                  </a:lnTo>
                  <a:lnTo>
                    <a:pt x="147637" y="42608"/>
                  </a:lnTo>
                  <a:lnTo>
                    <a:pt x="147574" y="31775"/>
                  </a:lnTo>
                  <a:lnTo>
                    <a:pt x="146151" y="27381"/>
                  </a:lnTo>
                  <a:lnTo>
                    <a:pt x="138518" y="13690"/>
                  </a:lnTo>
                  <a:lnTo>
                    <a:pt x="133946" y="4559"/>
                  </a:lnTo>
                  <a:lnTo>
                    <a:pt x="130924" y="0"/>
                  </a:lnTo>
                  <a:lnTo>
                    <a:pt x="115697" y="0"/>
                  </a:lnTo>
                  <a:lnTo>
                    <a:pt x="103543" y="4559"/>
                  </a:lnTo>
                  <a:lnTo>
                    <a:pt x="103543" y="13690"/>
                  </a:lnTo>
                  <a:lnTo>
                    <a:pt x="105676" y="21678"/>
                  </a:lnTo>
                  <a:lnTo>
                    <a:pt x="110299" y="31775"/>
                  </a:lnTo>
                  <a:lnTo>
                    <a:pt x="115087" y="41084"/>
                  </a:lnTo>
                  <a:lnTo>
                    <a:pt x="117233" y="45631"/>
                  </a:lnTo>
                  <a:lnTo>
                    <a:pt x="73075" y="45631"/>
                  </a:lnTo>
                  <a:lnTo>
                    <a:pt x="73075" y="44145"/>
                  </a:lnTo>
                  <a:lnTo>
                    <a:pt x="74612" y="42608"/>
                  </a:lnTo>
                  <a:lnTo>
                    <a:pt x="74510" y="31775"/>
                  </a:lnTo>
                  <a:lnTo>
                    <a:pt x="68516" y="21272"/>
                  </a:lnTo>
                  <a:lnTo>
                    <a:pt x="65443" y="16713"/>
                  </a:lnTo>
                  <a:lnTo>
                    <a:pt x="59385" y="6045"/>
                  </a:lnTo>
                  <a:lnTo>
                    <a:pt x="56311" y="1485"/>
                  </a:lnTo>
                  <a:lnTo>
                    <a:pt x="39585" y="1485"/>
                  </a:lnTo>
                  <a:lnTo>
                    <a:pt x="28930" y="7581"/>
                  </a:lnTo>
                  <a:lnTo>
                    <a:pt x="28930" y="16713"/>
                  </a:lnTo>
                  <a:lnTo>
                    <a:pt x="29375" y="19113"/>
                  </a:lnTo>
                  <a:lnTo>
                    <a:pt x="31407" y="23190"/>
                  </a:lnTo>
                  <a:lnTo>
                    <a:pt x="44157" y="45631"/>
                  </a:lnTo>
                  <a:lnTo>
                    <a:pt x="38049" y="45631"/>
                  </a:lnTo>
                  <a:lnTo>
                    <a:pt x="24282" y="47218"/>
                  </a:lnTo>
                  <a:lnTo>
                    <a:pt x="14820" y="52501"/>
                  </a:lnTo>
                  <a:lnTo>
                    <a:pt x="9347" y="62369"/>
                  </a:lnTo>
                  <a:lnTo>
                    <a:pt x="7594" y="77635"/>
                  </a:lnTo>
                  <a:lnTo>
                    <a:pt x="7594" y="109588"/>
                  </a:lnTo>
                  <a:lnTo>
                    <a:pt x="13690" y="112610"/>
                  </a:lnTo>
                  <a:lnTo>
                    <a:pt x="41084" y="112610"/>
                  </a:lnTo>
                  <a:lnTo>
                    <a:pt x="41084" y="77635"/>
                  </a:lnTo>
                  <a:lnTo>
                    <a:pt x="42621" y="74561"/>
                  </a:lnTo>
                  <a:lnTo>
                    <a:pt x="211582" y="74561"/>
                  </a:lnTo>
                  <a:lnTo>
                    <a:pt x="213131" y="77635"/>
                  </a:lnTo>
                  <a:lnTo>
                    <a:pt x="213131" y="109588"/>
                  </a:lnTo>
                  <a:lnTo>
                    <a:pt x="219227" y="112610"/>
                  </a:lnTo>
                  <a:lnTo>
                    <a:pt x="246608" y="112610"/>
                  </a:lnTo>
                  <a:lnTo>
                    <a:pt x="246608" y="77635"/>
                  </a:lnTo>
                  <a:close/>
                </a:path>
                <a:path w="525780" h="255905">
                  <a:moveTo>
                    <a:pt x="254203" y="159842"/>
                  </a:moveTo>
                  <a:lnTo>
                    <a:pt x="243586" y="158305"/>
                  </a:lnTo>
                  <a:lnTo>
                    <a:pt x="147637" y="158305"/>
                  </a:lnTo>
                  <a:lnTo>
                    <a:pt x="158229" y="153403"/>
                  </a:lnTo>
                  <a:lnTo>
                    <a:pt x="194868" y="132397"/>
                  </a:lnTo>
                  <a:lnTo>
                    <a:pt x="210045" y="109588"/>
                  </a:lnTo>
                  <a:lnTo>
                    <a:pt x="207733" y="99923"/>
                  </a:lnTo>
                  <a:lnTo>
                    <a:pt x="201866" y="94957"/>
                  </a:lnTo>
                  <a:lnTo>
                    <a:pt x="194005" y="93129"/>
                  </a:lnTo>
                  <a:lnTo>
                    <a:pt x="185737" y="92862"/>
                  </a:lnTo>
                  <a:lnTo>
                    <a:pt x="51752" y="92862"/>
                  </a:lnTo>
                  <a:lnTo>
                    <a:pt x="42621" y="95897"/>
                  </a:lnTo>
                  <a:lnTo>
                    <a:pt x="42621" y="123278"/>
                  </a:lnTo>
                  <a:lnTo>
                    <a:pt x="152209" y="123278"/>
                  </a:lnTo>
                  <a:lnTo>
                    <a:pt x="152209" y="124815"/>
                  </a:lnTo>
                  <a:lnTo>
                    <a:pt x="148729" y="128066"/>
                  </a:lnTo>
                  <a:lnTo>
                    <a:pt x="140423" y="132600"/>
                  </a:lnTo>
                  <a:lnTo>
                    <a:pt x="121793" y="141528"/>
                  </a:lnTo>
                  <a:lnTo>
                    <a:pt x="111125" y="141528"/>
                  </a:lnTo>
                  <a:lnTo>
                    <a:pt x="111125" y="158305"/>
                  </a:lnTo>
                  <a:lnTo>
                    <a:pt x="0" y="158305"/>
                  </a:lnTo>
                  <a:lnTo>
                    <a:pt x="0" y="187223"/>
                  </a:lnTo>
                  <a:lnTo>
                    <a:pt x="9131" y="188760"/>
                  </a:lnTo>
                  <a:lnTo>
                    <a:pt x="111125" y="188760"/>
                  </a:lnTo>
                  <a:lnTo>
                    <a:pt x="111125" y="220713"/>
                  </a:lnTo>
                  <a:lnTo>
                    <a:pt x="108102" y="222250"/>
                  </a:lnTo>
                  <a:lnTo>
                    <a:pt x="60871" y="222250"/>
                  </a:lnTo>
                  <a:lnTo>
                    <a:pt x="60871" y="242036"/>
                  </a:lnTo>
                  <a:lnTo>
                    <a:pt x="62407" y="252653"/>
                  </a:lnTo>
                  <a:lnTo>
                    <a:pt x="71539" y="254190"/>
                  </a:lnTo>
                  <a:lnTo>
                    <a:pt x="74612" y="255727"/>
                  </a:lnTo>
                  <a:lnTo>
                    <a:pt x="86766" y="254190"/>
                  </a:lnTo>
                  <a:lnTo>
                    <a:pt x="95897" y="254190"/>
                  </a:lnTo>
                  <a:lnTo>
                    <a:pt x="118516" y="253695"/>
                  </a:lnTo>
                  <a:lnTo>
                    <a:pt x="134150" y="250202"/>
                  </a:lnTo>
                  <a:lnTo>
                    <a:pt x="143217" y="240715"/>
                  </a:lnTo>
                  <a:lnTo>
                    <a:pt x="146151" y="222250"/>
                  </a:lnTo>
                  <a:lnTo>
                    <a:pt x="146151" y="188760"/>
                  </a:lnTo>
                  <a:lnTo>
                    <a:pt x="254203" y="188760"/>
                  </a:lnTo>
                  <a:lnTo>
                    <a:pt x="254203" y="159842"/>
                  </a:lnTo>
                  <a:close/>
                </a:path>
                <a:path w="525780" h="255905">
                  <a:moveTo>
                    <a:pt x="525170" y="216141"/>
                  </a:moveTo>
                  <a:lnTo>
                    <a:pt x="415582" y="216141"/>
                  </a:lnTo>
                  <a:lnTo>
                    <a:pt x="415582" y="162864"/>
                  </a:lnTo>
                  <a:lnTo>
                    <a:pt x="497789" y="162864"/>
                  </a:lnTo>
                  <a:lnTo>
                    <a:pt x="505371" y="161328"/>
                  </a:lnTo>
                  <a:lnTo>
                    <a:pt x="505371" y="130911"/>
                  </a:lnTo>
                  <a:lnTo>
                    <a:pt x="415582" y="130911"/>
                  </a:lnTo>
                  <a:lnTo>
                    <a:pt x="415582" y="83693"/>
                  </a:lnTo>
                  <a:lnTo>
                    <a:pt x="509943" y="83693"/>
                  </a:lnTo>
                  <a:lnTo>
                    <a:pt x="514502" y="79121"/>
                  </a:lnTo>
                  <a:lnTo>
                    <a:pt x="514502" y="51739"/>
                  </a:lnTo>
                  <a:lnTo>
                    <a:pt x="415582" y="51739"/>
                  </a:lnTo>
                  <a:lnTo>
                    <a:pt x="415582" y="6045"/>
                  </a:lnTo>
                  <a:lnTo>
                    <a:pt x="411022" y="1485"/>
                  </a:lnTo>
                  <a:lnTo>
                    <a:pt x="380555" y="1485"/>
                  </a:lnTo>
                  <a:lnTo>
                    <a:pt x="380555" y="51739"/>
                  </a:lnTo>
                  <a:lnTo>
                    <a:pt x="340969" y="51739"/>
                  </a:lnTo>
                  <a:lnTo>
                    <a:pt x="342798" y="44665"/>
                  </a:lnTo>
                  <a:lnTo>
                    <a:pt x="345351" y="36144"/>
                  </a:lnTo>
                  <a:lnTo>
                    <a:pt x="347624" y="28206"/>
                  </a:lnTo>
                  <a:lnTo>
                    <a:pt x="348602" y="22821"/>
                  </a:lnTo>
                  <a:lnTo>
                    <a:pt x="348602" y="9118"/>
                  </a:lnTo>
                  <a:lnTo>
                    <a:pt x="319684" y="9118"/>
                  </a:lnTo>
                  <a:lnTo>
                    <a:pt x="318147" y="13690"/>
                  </a:lnTo>
                  <a:lnTo>
                    <a:pt x="316611" y="15227"/>
                  </a:lnTo>
                  <a:lnTo>
                    <a:pt x="312051" y="27381"/>
                  </a:lnTo>
                  <a:lnTo>
                    <a:pt x="309016" y="34975"/>
                  </a:lnTo>
                  <a:lnTo>
                    <a:pt x="304393" y="48336"/>
                  </a:lnTo>
                  <a:lnTo>
                    <a:pt x="298348" y="61823"/>
                  </a:lnTo>
                  <a:lnTo>
                    <a:pt x="292303" y="73317"/>
                  </a:lnTo>
                  <a:lnTo>
                    <a:pt x="287693" y="80657"/>
                  </a:lnTo>
                  <a:lnTo>
                    <a:pt x="278904" y="93065"/>
                  </a:lnTo>
                  <a:lnTo>
                    <a:pt x="274396" y="99898"/>
                  </a:lnTo>
                  <a:lnTo>
                    <a:pt x="272732" y="103593"/>
                  </a:lnTo>
                  <a:lnTo>
                    <a:pt x="272503" y="106553"/>
                  </a:lnTo>
                  <a:lnTo>
                    <a:pt x="274294" y="113893"/>
                  </a:lnTo>
                  <a:lnTo>
                    <a:pt x="278942" y="119672"/>
                  </a:lnTo>
                  <a:lnTo>
                    <a:pt x="285305" y="123456"/>
                  </a:lnTo>
                  <a:lnTo>
                    <a:pt x="292252" y="124815"/>
                  </a:lnTo>
                  <a:lnTo>
                    <a:pt x="298348" y="124815"/>
                  </a:lnTo>
                  <a:lnTo>
                    <a:pt x="301434" y="121793"/>
                  </a:lnTo>
                  <a:lnTo>
                    <a:pt x="304457" y="117170"/>
                  </a:lnTo>
                  <a:lnTo>
                    <a:pt x="309918" y="110883"/>
                  </a:lnTo>
                  <a:lnTo>
                    <a:pt x="315099" y="103301"/>
                  </a:lnTo>
                  <a:lnTo>
                    <a:pt x="320294" y="94284"/>
                  </a:lnTo>
                  <a:lnTo>
                    <a:pt x="325793" y="83693"/>
                  </a:lnTo>
                  <a:lnTo>
                    <a:pt x="380555" y="83693"/>
                  </a:lnTo>
                  <a:lnTo>
                    <a:pt x="380555" y="130911"/>
                  </a:lnTo>
                  <a:lnTo>
                    <a:pt x="292252" y="130911"/>
                  </a:lnTo>
                  <a:lnTo>
                    <a:pt x="289229" y="136969"/>
                  </a:lnTo>
                  <a:lnTo>
                    <a:pt x="289229" y="162864"/>
                  </a:lnTo>
                  <a:lnTo>
                    <a:pt x="380555" y="162864"/>
                  </a:lnTo>
                  <a:lnTo>
                    <a:pt x="380555" y="216141"/>
                  </a:lnTo>
                  <a:lnTo>
                    <a:pt x="277075" y="216141"/>
                  </a:lnTo>
                  <a:lnTo>
                    <a:pt x="269430" y="219176"/>
                  </a:lnTo>
                  <a:lnTo>
                    <a:pt x="269430" y="248094"/>
                  </a:lnTo>
                  <a:lnTo>
                    <a:pt x="520598" y="248094"/>
                  </a:lnTo>
                  <a:lnTo>
                    <a:pt x="525170" y="242036"/>
                  </a:lnTo>
                  <a:lnTo>
                    <a:pt x="525170" y="216141"/>
                  </a:lnTo>
                  <a:close/>
                </a:path>
              </a:pathLst>
            </a:custGeom>
            <a:solidFill>
              <a:srgbClr val="00B5F0"/>
            </a:solidFill>
          </p:spPr>
          <p:txBody>
            <a:bodyPr wrap="square" lIns="0" tIns="0" rIns="0" bIns="0" rtlCol="0"/>
            <a:lstStyle/>
            <a:p>
              <a:endParaRPr/>
            </a:p>
          </p:txBody>
        </p:sp>
        <p:pic>
          <p:nvPicPr>
            <p:cNvPr id="84" name="object 84"/>
            <p:cNvPicPr/>
            <p:nvPr/>
          </p:nvPicPr>
          <p:blipFill>
            <a:blip r:embed="rId31" cstate="print"/>
            <a:stretch>
              <a:fillRect/>
            </a:stretch>
          </p:blipFill>
          <p:spPr>
            <a:xfrm>
              <a:off x="1622717" y="1966264"/>
              <a:ext cx="243586" cy="225272"/>
            </a:xfrm>
            <a:prstGeom prst="rect">
              <a:avLst/>
            </a:prstGeom>
          </p:spPr>
        </p:pic>
        <p:pic>
          <p:nvPicPr>
            <p:cNvPr id="85" name="object 85"/>
            <p:cNvPicPr/>
            <p:nvPr/>
          </p:nvPicPr>
          <p:blipFill>
            <a:blip r:embed="rId32" cstate="print"/>
            <a:stretch>
              <a:fillRect/>
            </a:stretch>
          </p:blipFill>
          <p:spPr>
            <a:xfrm>
              <a:off x="1896719" y="1969287"/>
              <a:ext cx="231419" cy="225336"/>
            </a:xfrm>
            <a:prstGeom prst="rect">
              <a:avLst/>
            </a:prstGeom>
          </p:spPr>
        </p:pic>
        <p:pic>
          <p:nvPicPr>
            <p:cNvPr id="86" name="object 86"/>
            <p:cNvPicPr/>
            <p:nvPr/>
          </p:nvPicPr>
          <p:blipFill>
            <a:blip r:embed="rId33" cstate="print"/>
            <a:stretch>
              <a:fillRect/>
            </a:stretch>
          </p:blipFill>
          <p:spPr>
            <a:xfrm>
              <a:off x="2158555" y="1960168"/>
              <a:ext cx="249681" cy="231368"/>
            </a:xfrm>
            <a:prstGeom prst="rect">
              <a:avLst/>
            </a:prstGeom>
          </p:spPr>
        </p:pic>
        <p:pic>
          <p:nvPicPr>
            <p:cNvPr id="87" name="object 87"/>
            <p:cNvPicPr/>
            <p:nvPr/>
          </p:nvPicPr>
          <p:blipFill>
            <a:blip r:embed="rId34" cstate="print"/>
            <a:stretch>
              <a:fillRect/>
            </a:stretch>
          </p:blipFill>
          <p:spPr>
            <a:xfrm>
              <a:off x="2432596" y="1948014"/>
              <a:ext cx="249631" cy="238963"/>
            </a:xfrm>
            <a:prstGeom prst="rect">
              <a:avLst/>
            </a:prstGeom>
          </p:spPr>
        </p:pic>
        <p:pic>
          <p:nvPicPr>
            <p:cNvPr id="88" name="object 88"/>
            <p:cNvPicPr/>
            <p:nvPr/>
          </p:nvPicPr>
          <p:blipFill>
            <a:blip r:embed="rId35" cstate="print"/>
            <a:stretch>
              <a:fillRect/>
            </a:stretch>
          </p:blipFill>
          <p:spPr>
            <a:xfrm>
              <a:off x="2702026" y="1957133"/>
              <a:ext cx="231381" cy="240512"/>
            </a:xfrm>
            <a:prstGeom prst="rect">
              <a:avLst/>
            </a:prstGeom>
          </p:spPr>
        </p:pic>
        <p:pic>
          <p:nvPicPr>
            <p:cNvPr id="89" name="object 89"/>
            <p:cNvPicPr/>
            <p:nvPr/>
          </p:nvPicPr>
          <p:blipFill>
            <a:blip r:embed="rId36" cstate="print"/>
            <a:stretch>
              <a:fillRect/>
            </a:stretch>
          </p:blipFill>
          <p:spPr>
            <a:xfrm>
              <a:off x="3038424" y="1948014"/>
              <a:ext cx="1260424" cy="257225"/>
            </a:xfrm>
            <a:prstGeom prst="rect">
              <a:avLst/>
            </a:prstGeom>
          </p:spPr>
        </p:pic>
        <p:sp>
          <p:nvSpPr>
            <p:cNvPr id="90" name="object 90"/>
            <p:cNvSpPr/>
            <p:nvPr/>
          </p:nvSpPr>
          <p:spPr>
            <a:xfrm>
              <a:off x="4419104" y="1955596"/>
              <a:ext cx="45720" cy="230504"/>
            </a:xfrm>
            <a:custGeom>
              <a:avLst/>
              <a:gdLst/>
              <a:ahLst/>
              <a:cxnLst/>
              <a:rect l="l" t="t" r="r" b="b"/>
              <a:pathLst>
                <a:path w="45720" h="230505">
                  <a:moveTo>
                    <a:pt x="30454" y="162877"/>
                  </a:moveTo>
                  <a:lnTo>
                    <a:pt x="13741" y="162877"/>
                  </a:lnTo>
                  <a:lnTo>
                    <a:pt x="10667" y="159842"/>
                  </a:lnTo>
                  <a:lnTo>
                    <a:pt x="10667" y="150723"/>
                  </a:lnTo>
                  <a:lnTo>
                    <a:pt x="3073" y="76111"/>
                  </a:lnTo>
                  <a:lnTo>
                    <a:pt x="3073" y="18262"/>
                  </a:lnTo>
                  <a:lnTo>
                    <a:pt x="3999" y="11556"/>
                  </a:lnTo>
                  <a:lnTo>
                    <a:pt x="7065" y="5707"/>
                  </a:lnTo>
                  <a:lnTo>
                    <a:pt x="12701" y="1569"/>
                  </a:lnTo>
                  <a:lnTo>
                    <a:pt x="21336" y="0"/>
                  </a:lnTo>
                  <a:lnTo>
                    <a:pt x="30203" y="1360"/>
                  </a:lnTo>
                  <a:lnTo>
                    <a:pt x="36363" y="5149"/>
                  </a:lnTo>
                  <a:lnTo>
                    <a:pt x="39956" y="10929"/>
                  </a:lnTo>
                  <a:lnTo>
                    <a:pt x="41122" y="18262"/>
                  </a:lnTo>
                  <a:lnTo>
                    <a:pt x="41122" y="76111"/>
                  </a:lnTo>
                  <a:lnTo>
                    <a:pt x="33489" y="150723"/>
                  </a:lnTo>
                  <a:lnTo>
                    <a:pt x="33489" y="156819"/>
                  </a:lnTo>
                  <a:lnTo>
                    <a:pt x="30454" y="162877"/>
                  </a:lnTo>
                  <a:close/>
                </a:path>
                <a:path w="45720" h="230505">
                  <a:moveTo>
                    <a:pt x="22872" y="229895"/>
                  </a:moveTo>
                  <a:lnTo>
                    <a:pt x="13523" y="228037"/>
                  </a:lnTo>
                  <a:lnTo>
                    <a:pt x="6302" y="223035"/>
                  </a:lnTo>
                  <a:lnTo>
                    <a:pt x="1648" y="215745"/>
                  </a:lnTo>
                  <a:lnTo>
                    <a:pt x="0" y="207022"/>
                  </a:lnTo>
                  <a:lnTo>
                    <a:pt x="1648" y="198329"/>
                  </a:lnTo>
                  <a:lnTo>
                    <a:pt x="6302" y="191054"/>
                  </a:lnTo>
                  <a:lnTo>
                    <a:pt x="13523" y="186057"/>
                  </a:lnTo>
                  <a:lnTo>
                    <a:pt x="22872" y="184200"/>
                  </a:lnTo>
                  <a:lnTo>
                    <a:pt x="31566" y="186057"/>
                  </a:lnTo>
                  <a:lnTo>
                    <a:pt x="38841" y="191054"/>
                  </a:lnTo>
                  <a:lnTo>
                    <a:pt x="43837" y="198329"/>
                  </a:lnTo>
                  <a:lnTo>
                    <a:pt x="45694" y="207022"/>
                  </a:lnTo>
                  <a:lnTo>
                    <a:pt x="43837" y="215745"/>
                  </a:lnTo>
                  <a:lnTo>
                    <a:pt x="38841" y="223035"/>
                  </a:lnTo>
                  <a:lnTo>
                    <a:pt x="31566" y="228037"/>
                  </a:lnTo>
                  <a:lnTo>
                    <a:pt x="22872" y="229895"/>
                  </a:lnTo>
                  <a:close/>
                </a:path>
              </a:pathLst>
            </a:custGeom>
            <a:solidFill>
              <a:srgbClr val="00B5F0"/>
            </a:solidFill>
          </p:spPr>
          <p:txBody>
            <a:bodyPr wrap="square" lIns="0" tIns="0" rIns="0" bIns="0" rtlCol="0"/>
            <a:lstStyle/>
            <a:p>
              <a:endParaRPr/>
            </a:p>
          </p:txBody>
        </p:sp>
        <p:pic>
          <p:nvPicPr>
            <p:cNvPr id="91" name="object 91"/>
            <p:cNvPicPr/>
            <p:nvPr/>
          </p:nvPicPr>
          <p:blipFill>
            <a:blip r:embed="rId37" cstate="print"/>
            <a:stretch>
              <a:fillRect/>
            </a:stretch>
          </p:blipFill>
          <p:spPr>
            <a:xfrm>
              <a:off x="1073200" y="2304211"/>
              <a:ext cx="4443463" cy="404901"/>
            </a:xfrm>
            <a:prstGeom prst="rect">
              <a:avLst/>
            </a:prstGeom>
          </p:spPr>
        </p:pic>
        <p:pic>
          <p:nvPicPr>
            <p:cNvPr id="92" name="object 92"/>
            <p:cNvPicPr/>
            <p:nvPr/>
          </p:nvPicPr>
          <p:blipFill>
            <a:blip r:embed="rId38" cstate="print"/>
            <a:stretch>
              <a:fillRect/>
            </a:stretch>
          </p:blipFill>
          <p:spPr>
            <a:xfrm>
              <a:off x="3738664" y="4161352"/>
              <a:ext cx="898131" cy="960570"/>
            </a:xfrm>
            <a:prstGeom prst="rect">
              <a:avLst/>
            </a:prstGeom>
          </p:spPr>
        </p:pic>
        <p:pic>
          <p:nvPicPr>
            <p:cNvPr id="93" name="object 93"/>
            <p:cNvPicPr/>
            <p:nvPr/>
          </p:nvPicPr>
          <p:blipFill>
            <a:blip r:embed="rId39" cstate="print"/>
            <a:stretch>
              <a:fillRect/>
            </a:stretch>
          </p:blipFill>
          <p:spPr>
            <a:xfrm>
              <a:off x="4828565" y="4182673"/>
              <a:ext cx="784029" cy="911050"/>
            </a:xfrm>
            <a:prstGeom prst="rect">
              <a:avLst/>
            </a:prstGeom>
          </p:spPr>
        </p:pic>
        <p:pic>
          <p:nvPicPr>
            <p:cNvPr id="94" name="object 94"/>
            <p:cNvPicPr/>
            <p:nvPr/>
          </p:nvPicPr>
          <p:blipFill>
            <a:blip r:embed="rId40" cstate="print"/>
            <a:stretch>
              <a:fillRect/>
            </a:stretch>
          </p:blipFill>
          <p:spPr>
            <a:xfrm>
              <a:off x="1876178" y="4279580"/>
              <a:ext cx="1097556" cy="831095"/>
            </a:xfrm>
            <a:prstGeom prst="rect">
              <a:avLst/>
            </a:prstGeom>
          </p:spPr>
        </p:pic>
        <p:sp>
          <p:nvSpPr>
            <p:cNvPr id="95" name="object 95"/>
            <p:cNvSpPr/>
            <p:nvPr/>
          </p:nvSpPr>
          <p:spPr>
            <a:xfrm>
              <a:off x="3154108" y="4745925"/>
              <a:ext cx="394335" cy="377825"/>
            </a:xfrm>
            <a:custGeom>
              <a:avLst/>
              <a:gdLst/>
              <a:ahLst/>
              <a:cxnLst/>
              <a:rect l="l" t="t" r="r" b="b"/>
              <a:pathLst>
                <a:path w="394335" h="377825">
                  <a:moveTo>
                    <a:pt x="392703" y="377532"/>
                  </a:moveTo>
                  <a:lnTo>
                    <a:pt x="1680" y="377532"/>
                  </a:lnTo>
                  <a:lnTo>
                    <a:pt x="714" y="362423"/>
                  </a:lnTo>
                  <a:lnTo>
                    <a:pt x="0" y="336410"/>
                  </a:lnTo>
                  <a:lnTo>
                    <a:pt x="3602" y="258277"/>
                  </a:lnTo>
                  <a:lnTo>
                    <a:pt x="10474" y="195406"/>
                  </a:lnTo>
                  <a:lnTo>
                    <a:pt x="18198" y="148231"/>
                  </a:lnTo>
                  <a:lnTo>
                    <a:pt x="36517" y="81762"/>
                  </a:lnTo>
                  <a:lnTo>
                    <a:pt x="88797" y="23455"/>
                  </a:lnTo>
                  <a:lnTo>
                    <a:pt x="130924" y="0"/>
                  </a:lnTo>
                  <a:lnTo>
                    <a:pt x="263385" y="0"/>
                  </a:lnTo>
                  <a:lnTo>
                    <a:pt x="305490" y="23455"/>
                  </a:lnTo>
                  <a:lnTo>
                    <a:pt x="336626" y="50614"/>
                  </a:lnTo>
                  <a:lnTo>
                    <a:pt x="369938" y="117182"/>
                  </a:lnTo>
                  <a:lnTo>
                    <a:pt x="384965" y="190265"/>
                  </a:lnTo>
                  <a:lnTo>
                    <a:pt x="391558" y="249924"/>
                  </a:lnTo>
                  <a:lnTo>
                    <a:pt x="394296" y="327278"/>
                  </a:lnTo>
                  <a:lnTo>
                    <a:pt x="393584" y="362423"/>
                  </a:lnTo>
                  <a:lnTo>
                    <a:pt x="392703" y="377532"/>
                  </a:lnTo>
                  <a:close/>
                </a:path>
              </a:pathLst>
            </a:custGeom>
            <a:solidFill>
              <a:srgbClr val="707174"/>
            </a:solidFill>
          </p:spPr>
          <p:txBody>
            <a:bodyPr wrap="square" lIns="0" tIns="0" rIns="0" bIns="0" rtlCol="0"/>
            <a:lstStyle/>
            <a:p>
              <a:endParaRPr/>
            </a:p>
          </p:txBody>
        </p:sp>
        <p:sp>
          <p:nvSpPr>
            <p:cNvPr id="96" name="object 96"/>
            <p:cNvSpPr/>
            <p:nvPr/>
          </p:nvSpPr>
          <p:spPr>
            <a:xfrm>
              <a:off x="3154108" y="4745925"/>
              <a:ext cx="394335" cy="377825"/>
            </a:xfrm>
            <a:custGeom>
              <a:avLst/>
              <a:gdLst/>
              <a:ahLst/>
              <a:cxnLst/>
              <a:rect l="l" t="t" r="r" b="b"/>
              <a:pathLst>
                <a:path w="394335" h="377825">
                  <a:moveTo>
                    <a:pt x="369938" y="117182"/>
                  </a:moveTo>
                  <a:lnTo>
                    <a:pt x="357779" y="81762"/>
                  </a:lnTo>
                  <a:lnTo>
                    <a:pt x="336626" y="50614"/>
                  </a:lnTo>
                  <a:lnTo>
                    <a:pt x="305490" y="23455"/>
                  </a:lnTo>
                  <a:lnTo>
                    <a:pt x="263385" y="0"/>
                  </a:lnTo>
                  <a:lnTo>
                    <a:pt x="130924" y="0"/>
                  </a:lnTo>
                  <a:lnTo>
                    <a:pt x="88797" y="23455"/>
                  </a:lnTo>
                  <a:lnTo>
                    <a:pt x="57662" y="50614"/>
                  </a:lnTo>
                  <a:lnTo>
                    <a:pt x="24358" y="117182"/>
                  </a:lnTo>
                  <a:lnTo>
                    <a:pt x="10474" y="195406"/>
                  </a:lnTo>
                  <a:lnTo>
                    <a:pt x="3602" y="258277"/>
                  </a:lnTo>
                  <a:lnTo>
                    <a:pt x="0" y="336410"/>
                  </a:lnTo>
                  <a:lnTo>
                    <a:pt x="714" y="362423"/>
                  </a:lnTo>
                  <a:lnTo>
                    <a:pt x="1680" y="377532"/>
                  </a:lnTo>
                </a:path>
                <a:path w="394335" h="377825">
                  <a:moveTo>
                    <a:pt x="392703" y="377532"/>
                  </a:moveTo>
                  <a:lnTo>
                    <a:pt x="393584" y="362423"/>
                  </a:lnTo>
                  <a:lnTo>
                    <a:pt x="394296" y="327278"/>
                  </a:lnTo>
                  <a:lnTo>
                    <a:pt x="391558" y="249924"/>
                  </a:lnTo>
                  <a:lnTo>
                    <a:pt x="384965" y="190265"/>
                  </a:lnTo>
                  <a:lnTo>
                    <a:pt x="376948" y="146588"/>
                  </a:lnTo>
                  <a:lnTo>
                    <a:pt x="369938" y="117182"/>
                  </a:lnTo>
                </a:path>
              </a:pathLst>
            </a:custGeom>
            <a:ln w="10655">
              <a:solidFill>
                <a:srgbClr val="707174"/>
              </a:solidFill>
            </a:ln>
          </p:spPr>
          <p:txBody>
            <a:bodyPr wrap="square" lIns="0" tIns="0" rIns="0" bIns="0" rtlCol="0"/>
            <a:lstStyle/>
            <a:p>
              <a:endParaRPr/>
            </a:p>
          </p:txBody>
        </p:sp>
        <p:sp>
          <p:nvSpPr>
            <p:cNvPr id="97" name="object 97"/>
            <p:cNvSpPr/>
            <p:nvPr/>
          </p:nvSpPr>
          <p:spPr>
            <a:xfrm>
              <a:off x="3202495" y="4869204"/>
              <a:ext cx="17145" cy="254635"/>
            </a:xfrm>
            <a:custGeom>
              <a:avLst/>
              <a:gdLst/>
              <a:ahLst/>
              <a:cxnLst/>
              <a:rect l="l" t="t" r="r" b="b"/>
              <a:pathLst>
                <a:path w="17144" h="254635">
                  <a:moveTo>
                    <a:pt x="17107" y="0"/>
                  </a:moveTo>
                  <a:lnTo>
                    <a:pt x="15323" y="26263"/>
                  </a:lnTo>
                  <a:lnTo>
                    <a:pt x="12017" y="71049"/>
                  </a:lnTo>
                  <a:lnTo>
                    <a:pt x="7950" y="126745"/>
                  </a:lnTo>
                  <a:lnTo>
                    <a:pt x="3883" y="185739"/>
                  </a:lnTo>
                  <a:lnTo>
                    <a:pt x="577" y="240419"/>
                  </a:lnTo>
                  <a:lnTo>
                    <a:pt x="0" y="254254"/>
                  </a:lnTo>
                </a:path>
              </a:pathLst>
            </a:custGeom>
            <a:ln w="10655">
              <a:solidFill>
                <a:srgbClr val="4D4D4F"/>
              </a:solidFill>
            </a:ln>
          </p:spPr>
          <p:txBody>
            <a:bodyPr wrap="square" lIns="0" tIns="0" rIns="0" bIns="0" rtlCol="0"/>
            <a:lstStyle/>
            <a:p>
              <a:endParaRPr/>
            </a:p>
          </p:txBody>
        </p:sp>
        <p:sp>
          <p:nvSpPr>
            <p:cNvPr id="98" name="object 98"/>
            <p:cNvSpPr/>
            <p:nvPr/>
          </p:nvSpPr>
          <p:spPr>
            <a:xfrm>
              <a:off x="3489032" y="4869204"/>
              <a:ext cx="16510" cy="254635"/>
            </a:xfrm>
            <a:custGeom>
              <a:avLst/>
              <a:gdLst/>
              <a:ahLst/>
              <a:cxnLst/>
              <a:rect l="l" t="t" r="r" b="b"/>
              <a:pathLst>
                <a:path w="16510" h="254635">
                  <a:moveTo>
                    <a:pt x="0" y="0"/>
                  </a:moveTo>
                  <a:lnTo>
                    <a:pt x="1771" y="26263"/>
                  </a:lnTo>
                  <a:lnTo>
                    <a:pt x="5016" y="71049"/>
                  </a:lnTo>
                  <a:lnTo>
                    <a:pt x="8932" y="126745"/>
                  </a:lnTo>
                  <a:lnTo>
                    <a:pt x="12721" y="185739"/>
                  </a:lnTo>
                  <a:lnTo>
                    <a:pt x="15581" y="240419"/>
                  </a:lnTo>
                  <a:lnTo>
                    <a:pt x="15947" y="254254"/>
                  </a:lnTo>
                </a:path>
              </a:pathLst>
            </a:custGeom>
            <a:ln w="10655">
              <a:solidFill>
                <a:srgbClr val="4D4D4F"/>
              </a:solidFill>
            </a:ln>
          </p:spPr>
          <p:txBody>
            <a:bodyPr wrap="square" lIns="0" tIns="0" rIns="0" bIns="0" rtlCol="0"/>
            <a:lstStyle/>
            <a:p>
              <a:endParaRPr/>
            </a:p>
          </p:txBody>
        </p:sp>
        <p:sp>
          <p:nvSpPr>
            <p:cNvPr id="99" name="object 99"/>
            <p:cNvSpPr/>
            <p:nvPr/>
          </p:nvSpPr>
          <p:spPr>
            <a:xfrm>
              <a:off x="3338309" y="5061000"/>
              <a:ext cx="22860" cy="23495"/>
            </a:xfrm>
            <a:custGeom>
              <a:avLst/>
              <a:gdLst/>
              <a:ahLst/>
              <a:cxnLst/>
              <a:rect l="l" t="t" r="r" b="b"/>
              <a:pathLst>
                <a:path w="22860" h="23495">
                  <a:moveTo>
                    <a:pt x="16776" y="22872"/>
                  </a:moveTo>
                  <a:lnTo>
                    <a:pt x="4572" y="22872"/>
                  </a:lnTo>
                  <a:lnTo>
                    <a:pt x="0" y="18300"/>
                  </a:lnTo>
                  <a:lnTo>
                    <a:pt x="0" y="6095"/>
                  </a:lnTo>
                  <a:lnTo>
                    <a:pt x="4572" y="0"/>
                  </a:lnTo>
                  <a:lnTo>
                    <a:pt x="16776" y="0"/>
                  </a:lnTo>
                  <a:lnTo>
                    <a:pt x="22821" y="6095"/>
                  </a:lnTo>
                  <a:lnTo>
                    <a:pt x="22821" y="18300"/>
                  </a:lnTo>
                  <a:lnTo>
                    <a:pt x="16776" y="22872"/>
                  </a:lnTo>
                  <a:close/>
                </a:path>
              </a:pathLst>
            </a:custGeom>
            <a:solidFill>
              <a:srgbClr val="4D4D4F"/>
            </a:solidFill>
          </p:spPr>
          <p:txBody>
            <a:bodyPr wrap="square" lIns="0" tIns="0" rIns="0" bIns="0" rtlCol="0"/>
            <a:lstStyle/>
            <a:p>
              <a:endParaRPr/>
            </a:p>
          </p:txBody>
        </p:sp>
        <p:pic>
          <p:nvPicPr>
            <p:cNvPr id="100" name="object 100"/>
            <p:cNvPicPr/>
            <p:nvPr/>
          </p:nvPicPr>
          <p:blipFill>
            <a:blip r:embed="rId41" cstate="print"/>
            <a:stretch>
              <a:fillRect/>
            </a:stretch>
          </p:blipFill>
          <p:spPr>
            <a:xfrm>
              <a:off x="3282010" y="4741366"/>
              <a:ext cx="141528" cy="246608"/>
            </a:xfrm>
            <a:prstGeom prst="rect">
              <a:avLst/>
            </a:prstGeom>
          </p:spPr>
        </p:pic>
        <p:sp>
          <p:nvSpPr>
            <p:cNvPr id="101" name="object 101"/>
            <p:cNvSpPr/>
            <p:nvPr/>
          </p:nvSpPr>
          <p:spPr>
            <a:xfrm>
              <a:off x="3243961" y="4765725"/>
              <a:ext cx="214629" cy="265430"/>
            </a:xfrm>
            <a:custGeom>
              <a:avLst/>
              <a:gdLst/>
              <a:ahLst/>
              <a:cxnLst/>
              <a:rect l="l" t="t" r="r" b="b"/>
              <a:pathLst>
                <a:path w="214629" h="265429">
                  <a:moveTo>
                    <a:pt x="15176" y="0"/>
                  </a:moveTo>
                  <a:lnTo>
                    <a:pt x="0" y="73025"/>
                  </a:lnTo>
                  <a:lnTo>
                    <a:pt x="53276" y="91325"/>
                  </a:lnTo>
                  <a:lnTo>
                    <a:pt x="6045" y="123278"/>
                  </a:lnTo>
                  <a:lnTo>
                    <a:pt x="17539" y="138667"/>
                  </a:lnTo>
                  <a:lnTo>
                    <a:pt x="44308" y="174464"/>
                  </a:lnTo>
                  <a:lnTo>
                    <a:pt x="74780" y="215117"/>
                  </a:lnTo>
                  <a:lnTo>
                    <a:pt x="97383" y="245071"/>
                  </a:lnTo>
                </a:path>
                <a:path w="214629" h="265429">
                  <a:moveTo>
                    <a:pt x="199377" y="0"/>
                  </a:moveTo>
                  <a:lnTo>
                    <a:pt x="214604" y="73025"/>
                  </a:lnTo>
                  <a:lnTo>
                    <a:pt x="161328" y="91325"/>
                  </a:lnTo>
                  <a:lnTo>
                    <a:pt x="208508" y="123278"/>
                  </a:lnTo>
                  <a:lnTo>
                    <a:pt x="197305" y="141543"/>
                  </a:lnTo>
                  <a:lnTo>
                    <a:pt x="169121" y="183781"/>
                  </a:lnTo>
                  <a:lnTo>
                    <a:pt x="132090" y="231163"/>
                  </a:lnTo>
                  <a:lnTo>
                    <a:pt x="94348" y="264858"/>
                  </a:lnTo>
                  <a:lnTo>
                    <a:pt x="108051" y="235940"/>
                  </a:lnTo>
                </a:path>
              </a:pathLst>
            </a:custGeom>
            <a:ln w="10655">
              <a:solidFill>
                <a:srgbClr val="4D4D4F"/>
              </a:solidFill>
            </a:ln>
          </p:spPr>
          <p:txBody>
            <a:bodyPr wrap="square" lIns="0" tIns="0" rIns="0" bIns="0" rtlCol="0"/>
            <a:lstStyle/>
            <a:p>
              <a:endParaRPr/>
            </a:p>
          </p:txBody>
        </p:sp>
        <p:sp>
          <p:nvSpPr>
            <p:cNvPr id="102" name="object 102"/>
            <p:cNvSpPr/>
            <p:nvPr/>
          </p:nvSpPr>
          <p:spPr>
            <a:xfrm>
              <a:off x="3123704" y="4315116"/>
              <a:ext cx="467359" cy="444500"/>
            </a:xfrm>
            <a:custGeom>
              <a:avLst/>
              <a:gdLst/>
              <a:ahLst/>
              <a:cxnLst/>
              <a:rect l="l" t="t" r="r" b="b"/>
              <a:pathLst>
                <a:path w="467360" h="444500">
                  <a:moveTo>
                    <a:pt x="467321" y="289229"/>
                  </a:moveTo>
                  <a:lnTo>
                    <a:pt x="462800" y="264287"/>
                  </a:lnTo>
                  <a:lnTo>
                    <a:pt x="448462" y="248323"/>
                  </a:lnTo>
                  <a:lnTo>
                    <a:pt x="426415" y="244055"/>
                  </a:lnTo>
                  <a:lnTo>
                    <a:pt x="413562" y="248780"/>
                  </a:lnTo>
                  <a:lnTo>
                    <a:pt x="415582" y="222250"/>
                  </a:lnTo>
                  <a:lnTo>
                    <a:pt x="410806" y="171602"/>
                  </a:lnTo>
                  <a:lnTo>
                    <a:pt x="397192" y="124942"/>
                  </a:lnTo>
                  <a:lnTo>
                    <a:pt x="375780" y="83654"/>
                  </a:lnTo>
                  <a:lnTo>
                    <a:pt x="347599" y="49136"/>
                  </a:lnTo>
                  <a:lnTo>
                    <a:pt x="313690" y="22771"/>
                  </a:lnTo>
                  <a:lnTo>
                    <a:pt x="275094" y="5930"/>
                  </a:lnTo>
                  <a:lnTo>
                    <a:pt x="232867" y="0"/>
                  </a:lnTo>
                  <a:lnTo>
                    <a:pt x="191109" y="5930"/>
                  </a:lnTo>
                  <a:lnTo>
                    <a:pt x="152717" y="22771"/>
                  </a:lnTo>
                  <a:lnTo>
                    <a:pt x="118795" y="49136"/>
                  </a:lnTo>
                  <a:lnTo>
                    <a:pt x="90462" y="83654"/>
                  </a:lnTo>
                  <a:lnTo>
                    <a:pt x="68834" y="124942"/>
                  </a:lnTo>
                  <a:lnTo>
                    <a:pt x="55041" y="171602"/>
                  </a:lnTo>
                  <a:lnTo>
                    <a:pt x="50203" y="222250"/>
                  </a:lnTo>
                  <a:lnTo>
                    <a:pt x="52044" y="248170"/>
                  </a:lnTo>
                  <a:lnTo>
                    <a:pt x="40855" y="244055"/>
                  </a:lnTo>
                  <a:lnTo>
                    <a:pt x="18821" y="248323"/>
                  </a:lnTo>
                  <a:lnTo>
                    <a:pt x="4483" y="264287"/>
                  </a:lnTo>
                  <a:lnTo>
                    <a:pt x="0" y="289229"/>
                  </a:lnTo>
                  <a:lnTo>
                    <a:pt x="7023" y="315849"/>
                  </a:lnTo>
                  <a:lnTo>
                    <a:pt x="26619" y="336613"/>
                  </a:lnTo>
                  <a:lnTo>
                    <a:pt x="56476" y="348538"/>
                  </a:lnTo>
                  <a:lnTo>
                    <a:pt x="71526" y="348576"/>
                  </a:lnTo>
                  <a:lnTo>
                    <a:pt x="90462" y="383857"/>
                  </a:lnTo>
                  <a:lnTo>
                    <a:pt x="118795" y="412623"/>
                  </a:lnTo>
                  <a:lnTo>
                    <a:pt x="152717" y="431330"/>
                  </a:lnTo>
                  <a:lnTo>
                    <a:pt x="191109" y="441464"/>
                  </a:lnTo>
                  <a:lnTo>
                    <a:pt x="232867" y="444500"/>
                  </a:lnTo>
                  <a:lnTo>
                    <a:pt x="275094" y="440664"/>
                  </a:lnTo>
                  <a:lnTo>
                    <a:pt x="313690" y="428663"/>
                  </a:lnTo>
                  <a:lnTo>
                    <a:pt x="347599" y="407835"/>
                  </a:lnTo>
                  <a:lnTo>
                    <a:pt x="375780" y="377469"/>
                  </a:lnTo>
                  <a:lnTo>
                    <a:pt x="391020" y="348589"/>
                  </a:lnTo>
                  <a:lnTo>
                    <a:pt x="409917" y="348538"/>
                  </a:lnTo>
                  <a:lnTo>
                    <a:pt x="439521" y="336613"/>
                  </a:lnTo>
                  <a:lnTo>
                    <a:pt x="459409" y="315849"/>
                  </a:lnTo>
                  <a:lnTo>
                    <a:pt x="467321" y="289229"/>
                  </a:lnTo>
                  <a:close/>
                </a:path>
              </a:pathLst>
            </a:custGeom>
            <a:solidFill>
              <a:srgbClr val="D9DADC"/>
            </a:solidFill>
          </p:spPr>
          <p:txBody>
            <a:bodyPr wrap="square" lIns="0" tIns="0" rIns="0" bIns="0" rtlCol="0"/>
            <a:lstStyle/>
            <a:p>
              <a:endParaRPr/>
            </a:p>
          </p:txBody>
        </p:sp>
        <p:sp>
          <p:nvSpPr>
            <p:cNvPr id="103" name="object 103"/>
            <p:cNvSpPr/>
            <p:nvPr/>
          </p:nvSpPr>
          <p:spPr>
            <a:xfrm>
              <a:off x="3201289" y="4605882"/>
              <a:ext cx="307975" cy="44450"/>
            </a:xfrm>
            <a:custGeom>
              <a:avLst/>
              <a:gdLst/>
              <a:ahLst/>
              <a:cxnLst/>
              <a:rect l="l" t="t" r="r" b="b"/>
              <a:pathLst>
                <a:path w="307975" h="44450">
                  <a:moveTo>
                    <a:pt x="68503" y="21285"/>
                  </a:moveTo>
                  <a:lnTo>
                    <a:pt x="65849" y="13462"/>
                  </a:lnTo>
                  <a:lnTo>
                    <a:pt x="58610" y="6654"/>
                  </a:lnTo>
                  <a:lnTo>
                    <a:pt x="47955" y="1828"/>
                  </a:lnTo>
                  <a:lnTo>
                    <a:pt x="35026" y="0"/>
                  </a:lnTo>
                  <a:lnTo>
                    <a:pt x="21196" y="1828"/>
                  </a:lnTo>
                  <a:lnTo>
                    <a:pt x="10083" y="6654"/>
                  </a:lnTo>
                  <a:lnTo>
                    <a:pt x="2679" y="13462"/>
                  </a:lnTo>
                  <a:lnTo>
                    <a:pt x="0" y="21285"/>
                  </a:lnTo>
                  <a:lnTo>
                    <a:pt x="2679" y="30010"/>
                  </a:lnTo>
                  <a:lnTo>
                    <a:pt x="10083" y="37299"/>
                  </a:lnTo>
                  <a:lnTo>
                    <a:pt x="21196" y="42303"/>
                  </a:lnTo>
                  <a:lnTo>
                    <a:pt x="35026" y="44157"/>
                  </a:lnTo>
                  <a:lnTo>
                    <a:pt x="47955" y="42303"/>
                  </a:lnTo>
                  <a:lnTo>
                    <a:pt x="58610" y="37299"/>
                  </a:lnTo>
                  <a:lnTo>
                    <a:pt x="65849" y="30010"/>
                  </a:lnTo>
                  <a:lnTo>
                    <a:pt x="68503" y="21285"/>
                  </a:lnTo>
                  <a:close/>
                </a:path>
                <a:path w="307975" h="44450">
                  <a:moveTo>
                    <a:pt x="307530" y="21285"/>
                  </a:moveTo>
                  <a:lnTo>
                    <a:pt x="304838" y="13462"/>
                  </a:lnTo>
                  <a:lnTo>
                    <a:pt x="297434" y="6654"/>
                  </a:lnTo>
                  <a:lnTo>
                    <a:pt x="286321" y="1828"/>
                  </a:lnTo>
                  <a:lnTo>
                    <a:pt x="272503" y="0"/>
                  </a:lnTo>
                  <a:lnTo>
                    <a:pt x="259562" y="1828"/>
                  </a:lnTo>
                  <a:lnTo>
                    <a:pt x="248920" y="6654"/>
                  </a:lnTo>
                  <a:lnTo>
                    <a:pt x="241681" y="13462"/>
                  </a:lnTo>
                  <a:lnTo>
                    <a:pt x="239026" y="21285"/>
                  </a:lnTo>
                  <a:lnTo>
                    <a:pt x="241681" y="30010"/>
                  </a:lnTo>
                  <a:lnTo>
                    <a:pt x="248920" y="37299"/>
                  </a:lnTo>
                  <a:lnTo>
                    <a:pt x="259562" y="42303"/>
                  </a:lnTo>
                  <a:lnTo>
                    <a:pt x="272503" y="44157"/>
                  </a:lnTo>
                  <a:lnTo>
                    <a:pt x="286321" y="42303"/>
                  </a:lnTo>
                  <a:lnTo>
                    <a:pt x="297434" y="37299"/>
                  </a:lnTo>
                  <a:lnTo>
                    <a:pt x="304838" y="30010"/>
                  </a:lnTo>
                  <a:lnTo>
                    <a:pt x="307530" y="21285"/>
                  </a:lnTo>
                  <a:close/>
                </a:path>
              </a:pathLst>
            </a:custGeom>
            <a:solidFill>
              <a:srgbClr val="C8C9CB"/>
            </a:solidFill>
          </p:spPr>
          <p:txBody>
            <a:bodyPr wrap="square" lIns="0" tIns="0" rIns="0" bIns="0" rtlCol="0"/>
            <a:lstStyle/>
            <a:p>
              <a:endParaRPr/>
            </a:p>
          </p:txBody>
        </p:sp>
        <p:sp>
          <p:nvSpPr>
            <p:cNvPr id="104" name="object 104"/>
            <p:cNvSpPr/>
            <p:nvPr/>
          </p:nvSpPr>
          <p:spPr>
            <a:xfrm>
              <a:off x="3149946" y="4280593"/>
              <a:ext cx="406400" cy="280035"/>
            </a:xfrm>
            <a:custGeom>
              <a:avLst/>
              <a:gdLst/>
              <a:ahLst/>
              <a:cxnLst/>
              <a:rect l="l" t="t" r="r" b="b"/>
              <a:pathLst>
                <a:path w="406400" h="280035">
                  <a:moveTo>
                    <a:pt x="25498" y="279595"/>
                  </a:moveTo>
                  <a:lnTo>
                    <a:pt x="11807" y="279595"/>
                  </a:lnTo>
                  <a:lnTo>
                    <a:pt x="7048" y="265494"/>
                  </a:lnTo>
                  <a:lnTo>
                    <a:pt x="0" y="227279"/>
                  </a:lnTo>
                  <a:lnTo>
                    <a:pt x="1510" y="171083"/>
                  </a:lnTo>
                  <a:lnTo>
                    <a:pt x="22425" y="103039"/>
                  </a:lnTo>
                  <a:lnTo>
                    <a:pt x="48126" y="64873"/>
                  </a:lnTo>
                  <a:lnTo>
                    <a:pt x="81567" y="35807"/>
                  </a:lnTo>
                  <a:lnTo>
                    <a:pt x="120642" y="15521"/>
                  </a:lnTo>
                  <a:lnTo>
                    <a:pt x="163247" y="3692"/>
                  </a:lnTo>
                  <a:lnTo>
                    <a:pt x="207278" y="0"/>
                  </a:lnTo>
                  <a:lnTo>
                    <a:pt x="250630" y="4122"/>
                  </a:lnTo>
                  <a:lnTo>
                    <a:pt x="291199" y="15737"/>
                  </a:lnTo>
                  <a:lnTo>
                    <a:pt x="326882" y="34523"/>
                  </a:lnTo>
                  <a:lnTo>
                    <a:pt x="384474" y="103039"/>
                  </a:lnTo>
                  <a:lnTo>
                    <a:pt x="243189" y="103039"/>
                  </a:lnTo>
                  <a:lnTo>
                    <a:pt x="185700" y="136285"/>
                  </a:lnTo>
                  <a:lnTo>
                    <a:pt x="120072" y="158980"/>
                  </a:lnTo>
                  <a:lnTo>
                    <a:pt x="66145" y="171973"/>
                  </a:lnTo>
                  <a:lnTo>
                    <a:pt x="43761" y="176115"/>
                  </a:lnTo>
                  <a:lnTo>
                    <a:pt x="25498" y="279595"/>
                  </a:lnTo>
                  <a:close/>
                </a:path>
                <a:path w="406400" h="280035">
                  <a:moveTo>
                    <a:pt x="396922" y="276572"/>
                  </a:moveTo>
                  <a:lnTo>
                    <a:pt x="383232" y="276572"/>
                  </a:lnTo>
                  <a:lnTo>
                    <a:pt x="363445" y="192828"/>
                  </a:lnTo>
                  <a:lnTo>
                    <a:pt x="351931" y="187143"/>
                  </a:lnTo>
                  <a:lnTo>
                    <a:pt x="322719" y="170184"/>
                  </a:lnTo>
                  <a:lnTo>
                    <a:pt x="283806" y="142101"/>
                  </a:lnTo>
                  <a:lnTo>
                    <a:pt x="243189" y="103039"/>
                  </a:lnTo>
                  <a:lnTo>
                    <a:pt x="384474" y="103039"/>
                  </a:lnTo>
                  <a:lnTo>
                    <a:pt x="387278" y="106376"/>
                  </a:lnTo>
                  <a:lnTo>
                    <a:pt x="405860" y="185799"/>
                  </a:lnTo>
                  <a:lnTo>
                    <a:pt x="402462" y="250096"/>
                  </a:lnTo>
                  <a:lnTo>
                    <a:pt x="396922" y="276572"/>
                  </a:lnTo>
                  <a:close/>
                </a:path>
              </a:pathLst>
            </a:custGeom>
            <a:solidFill>
              <a:srgbClr val="4D4D4F"/>
            </a:solidFill>
          </p:spPr>
          <p:txBody>
            <a:bodyPr wrap="square" lIns="0" tIns="0" rIns="0" bIns="0" rtlCol="0"/>
            <a:lstStyle/>
            <a:p>
              <a:endParaRPr/>
            </a:p>
          </p:txBody>
        </p:sp>
        <p:sp>
          <p:nvSpPr>
            <p:cNvPr id="105" name="object 105"/>
            <p:cNvSpPr/>
            <p:nvPr/>
          </p:nvSpPr>
          <p:spPr>
            <a:xfrm>
              <a:off x="3193121" y="4319883"/>
              <a:ext cx="331470" cy="56515"/>
            </a:xfrm>
            <a:custGeom>
              <a:avLst/>
              <a:gdLst/>
              <a:ahLst/>
              <a:cxnLst/>
              <a:rect l="l" t="t" r="r" b="b"/>
              <a:pathLst>
                <a:path w="331470" h="56514">
                  <a:moveTo>
                    <a:pt x="100235" y="55924"/>
                  </a:moveTo>
                  <a:lnTo>
                    <a:pt x="0" y="33880"/>
                  </a:lnTo>
                  <a:lnTo>
                    <a:pt x="585" y="33295"/>
                  </a:lnTo>
                  <a:lnTo>
                    <a:pt x="2122" y="30260"/>
                  </a:lnTo>
                  <a:lnTo>
                    <a:pt x="11241" y="21090"/>
                  </a:lnTo>
                  <a:lnTo>
                    <a:pt x="12790" y="18055"/>
                  </a:lnTo>
                  <a:lnTo>
                    <a:pt x="15813" y="16518"/>
                  </a:lnTo>
                  <a:lnTo>
                    <a:pt x="23407" y="8936"/>
                  </a:lnTo>
                  <a:lnTo>
                    <a:pt x="26481" y="7387"/>
                  </a:lnTo>
                  <a:lnTo>
                    <a:pt x="32526" y="1342"/>
                  </a:lnTo>
                  <a:lnTo>
                    <a:pt x="35210" y="0"/>
                  </a:lnTo>
                  <a:lnTo>
                    <a:pt x="100471" y="11400"/>
                  </a:lnTo>
                  <a:lnTo>
                    <a:pt x="216617" y="15465"/>
                  </a:lnTo>
                  <a:lnTo>
                    <a:pt x="308549" y="15465"/>
                  </a:lnTo>
                  <a:lnTo>
                    <a:pt x="321806" y="28723"/>
                  </a:lnTo>
                  <a:lnTo>
                    <a:pt x="321806" y="31746"/>
                  </a:lnTo>
                  <a:lnTo>
                    <a:pt x="323292" y="31746"/>
                  </a:lnTo>
                  <a:lnTo>
                    <a:pt x="324829" y="33295"/>
                  </a:lnTo>
                  <a:lnTo>
                    <a:pt x="324829" y="36318"/>
                  </a:lnTo>
                  <a:lnTo>
                    <a:pt x="326366" y="36318"/>
                  </a:lnTo>
                  <a:lnTo>
                    <a:pt x="327852" y="37854"/>
                  </a:lnTo>
                  <a:lnTo>
                    <a:pt x="327852" y="40877"/>
                  </a:lnTo>
                  <a:lnTo>
                    <a:pt x="329388" y="40877"/>
                  </a:lnTo>
                  <a:lnTo>
                    <a:pt x="330972" y="42481"/>
                  </a:lnTo>
                  <a:lnTo>
                    <a:pt x="243371" y="54980"/>
                  </a:lnTo>
                  <a:lnTo>
                    <a:pt x="100235" y="55924"/>
                  </a:lnTo>
                  <a:close/>
                </a:path>
                <a:path w="331470" h="56514">
                  <a:moveTo>
                    <a:pt x="308549" y="15465"/>
                  </a:moveTo>
                  <a:lnTo>
                    <a:pt x="216617" y="15465"/>
                  </a:lnTo>
                  <a:lnTo>
                    <a:pt x="294621" y="3082"/>
                  </a:lnTo>
                  <a:lnTo>
                    <a:pt x="297448" y="5901"/>
                  </a:lnTo>
                  <a:lnTo>
                    <a:pt x="300470" y="7387"/>
                  </a:lnTo>
                  <a:lnTo>
                    <a:pt x="308549" y="15465"/>
                  </a:lnTo>
                  <a:close/>
                </a:path>
              </a:pathLst>
            </a:custGeom>
            <a:solidFill>
              <a:srgbClr val="68696B"/>
            </a:solidFill>
          </p:spPr>
          <p:txBody>
            <a:bodyPr wrap="square" lIns="0" tIns="0" rIns="0" bIns="0" rtlCol="0"/>
            <a:lstStyle/>
            <a:p>
              <a:endParaRPr/>
            </a:p>
          </p:txBody>
        </p:sp>
        <p:sp>
          <p:nvSpPr>
            <p:cNvPr id="106" name="object 106"/>
            <p:cNvSpPr/>
            <p:nvPr/>
          </p:nvSpPr>
          <p:spPr>
            <a:xfrm>
              <a:off x="3149946" y="4280593"/>
              <a:ext cx="406400" cy="280035"/>
            </a:xfrm>
            <a:custGeom>
              <a:avLst/>
              <a:gdLst/>
              <a:ahLst/>
              <a:cxnLst/>
              <a:rect l="l" t="t" r="r" b="b"/>
              <a:pathLst>
                <a:path w="406400" h="280035">
                  <a:moveTo>
                    <a:pt x="11807" y="279595"/>
                  </a:moveTo>
                  <a:lnTo>
                    <a:pt x="25498" y="279595"/>
                  </a:lnTo>
                  <a:lnTo>
                    <a:pt x="43761" y="176115"/>
                  </a:lnTo>
                  <a:lnTo>
                    <a:pt x="66145" y="171973"/>
                  </a:lnTo>
                  <a:lnTo>
                    <a:pt x="120072" y="158980"/>
                  </a:lnTo>
                  <a:lnTo>
                    <a:pt x="185700" y="136285"/>
                  </a:lnTo>
                  <a:lnTo>
                    <a:pt x="243189" y="103039"/>
                  </a:lnTo>
                  <a:lnTo>
                    <a:pt x="283806" y="142101"/>
                  </a:lnTo>
                  <a:lnTo>
                    <a:pt x="322719" y="170184"/>
                  </a:lnTo>
                  <a:lnTo>
                    <a:pt x="351931" y="187143"/>
                  </a:lnTo>
                  <a:lnTo>
                    <a:pt x="363445" y="192828"/>
                  </a:lnTo>
                  <a:lnTo>
                    <a:pt x="383232" y="276572"/>
                  </a:lnTo>
                  <a:lnTo>
                    <a:pt x="396922" y="276572"/>
                  </a:lnTo>
                  <a:lnTo>
                    <a:pt x="402462" y="250096"/>
                  </a:lnTo>
                  <a:lnTo>
                    <a:pt x="405860" y="185799"/>
                  </a:lnTo>
                  <a:lnTo>
                    <a:pt x="387278" y="106376"/>
                  </a:lnTo>
                  <a:lnTo>
                    <a:pt x="326882" y="34523"/>
                  </a:lnTo>
                  <a:lnTo>
                    <a:pt x="291199" y="15737"/>
                  </a:lnTo>
                  <a:lnTo>
                    <a:pt x="250630" y="4122"/>
                  </a:lnTo>
                  <a:lnTo>
                    <a:pt x="207278" y="0"/>
                  </a:lnTo>
                  <a:lnTo>
                    <a:pt x="163247" y="3692"/>
                  </a:lnTo>
                  <a:lnTo>
                    <a:pt x="120642" y="15521"/>
                  </a:lnTo>
                  <a:lnTo>
                    <a:pt x="81567" y="35807"/>
                  </a:lnTo>
                  <a:lnTo>
                    <a:pt x="48126" y="64873"/>
                  </a:lnTo>
                  <a:lnTo>
                    <a:pt x="22425" y="103039"/>
                  </a:lnTo>
                  <a:lnTo>
                    <a:pt x="1510" y="171083"/>
                  </a:lnTo>
                  <a:lnTo>
                    <a:pt x="0" y="227279"/>
                  </a:lnTo>
                  <a:lnTo>
                    <a:pt x="7048" y="265494"/>
                  </a:lnTo>
                  <a:lnTo>
                    <a:pt x="11807" y="279595"/>
                  </a:lnTo>
                  <a:close/>
                </a:path>
              </a:pathLst>
            </a:custGeom>
            <a:ln w="10655">
              <a:solidFill>
                <a:srgbClr val="4D4D4F"/>
              </a:solidFill>
            </a:ln>
          </p:spPr>
          <p:txBody>
            <a:bodyPr wrap="square" lIns="0" tIns="0" rIns="0" bIns="0" rtlCol="0"/>
            <a:lstStyle/>
            <a:p>
              <a:endParaRPr/>
            </a:p>
          </p:txBody>
        </p:sp>
        <p:pic>
          <p:nvPicPr>
            <p:cNvPr id="107" name="object 107"/>
            <p:cNvPicPr/>
            <p:nvPr/>
          </p:nvPicPr>
          <p:blipFill>
            <a:blip r:embed="rId42" cstate="print"/>
            <a:stretch>
              <a:fillRect/>
            </a:stretch>
          </p:blipFill>
          <p:spPr>
            <a:xfrm>
              <a:off x="3199786" y="4304432"/>
              <a:ext cx="155265" cy="106611"/>
            </a:xfrm>
            <a:prstGeom prst="rect">
              <a:avLst/>
            </a:prstGeom>
          </p:spPr>
        </p:pic>
        <p:sp>
          <p:nvSpPr>
            <p:cNvPr id="108" name="object 108"/>
            <p:cNvSpPr/>
            <p:nvPr/>
          </p:nvSpPr>
          <p:spPr>
            <a:xfrm>
              <a:off x="3426612" y="4322711"/>
              <a:ext cx="76200" cy="108585"/>
            </a:xfrm>
            <a:custGeom>
              <a:avLst/>
              <a:gdLst/>
              <a:ahLst/>
              <a:cxnLst/>
              <a:rect l="l" t="t" r="r" b="b"/>
              <a:pathLst>
                <a:path w="76200" h="108585">
                  <a:moveTo>
                    <a:pt x="0" y="0"/>
                  </a:moveTo>
                  <a:lnTo>
                    <a:pt x="10608" y="9181"/>
                  </a:lnTo>
                  <a:lnTo>
                    <a:pt x="34631" y="33491"/>
                  </a:lnTo>
                  <a:lnTo>
                    <a:pt x="60366" y="68081"/>
                  </a:lnTo>
                  <a:lnTo>
                    <a:pt x="76111" y="108102"/>
                  </a:lnTo>
                </a:path>
              </a:pathLst>
            </a:custGeom>
            <a:ln w="15222">
              <a:solidFill>
                <a:srgbClr val="4D4D4F"/>
              </a:solidFill>
            </a:ln>
          </p:spPr>
          <p:txBody>
            <a:bodyPr wrap="square" lIns="0" tIns="0" rIns="0" bIns="0" rtlCol="0"/>
            <a:lstStyle/>
            <a:p>
              <a:endParaRPr/>
            </a:p>
          </p:txBody>
        </p:sp>
        <p:sp>
          <p:nvSpPr>
            <p:cNvPr id="109" name="object 109"/>
            <p:cNvSpPr/>
            <p:nvPr/>
          </p:nvSpPr>
          <p:spPr>
            <a:xfrm>
              <a:off x="3250006" y="4543475"/>
              <a:ext cx="50800" cy="62865"/>
            </a:xfrm>
            <a:custGeom>
              <a:avLst/>
              <a:gdLst/>
              <a:ahLst/>
              <a:cxnLst/>
              <a:rect l="l" t="t" r="r" b="b"/>
              <a:pathLst>
                <a:path w="50800" h="62864">
                  <a:moveTo>
                    <a:pt x="24358" y="62407"/>
                  </a:moveTo>
                  <a:lnTo>
                    <a:pt x="14776" y="59999"/>
                  </a:lnTo>
                  <a:lnTo>
                    <a:pt x="7045" y="53447"/>
                  </a:lnTo>
                  <a:lnTo>
                    <a:pt x="1880" y="43762"/>
                  </a:lnTo>
                  <a:lnTo>
                    <a:pt x="0" y="31953"/>
                  </a:lnTo>
                  <a:lnTo>
                    <a:pt x="1880" y="19255"/>
                  </a:lnTo>
                  <a:lnTo>
                    <a:pt x="7045" y="9128"/>
                  </a:lnTo>
                  <a:lnTo>
                    <a:pt x="14776" y="2424"/>
                  </a:lnTo>
                  <a:lnTo>
                    <a:pt x="24358" y="0"/>
                  </a:lnTo>
                  <a:lnTo>
                    <a:pt x="34828" y="2424"/>
                  </a:lnTo>
                  <a:lnTo>
                    <a:pt x="43016" y="9128"/>
                  </a:lnTo>
                  <a:lnTo>
                    <a:pt x="48349" y="19255"/>
                  </a:lnTo>
                  <a:lnTo>
                    <a:pt x="50253" y="31953"/>
                  </a:lnTo>
                  <a:lnTo>
                    <a:pt x="48349" y="43762"/>
                  </a:lnTo>
                  <a:lnTo>
                    <a:pt x="43016" y="53447"/>
                  </a:lnTo>
                  <a:lnTo>
                    <a:pt x="34828" y="59999"/>
                  </a:lnTo>
                  <a:lnTo>
                    <a:pt x="24358" y="62407"/>
                  </a:lnTo>
                  <a:close/>
                </a:path>
              </a:pathLst>
            </a:custGeom>
            <a:solidFill>
              <a:srgbClr val="FFFFFF"/>
            </a:solidFill>
          </p:spPr>
          <p:txBody>
            <a:bodyPr wrap="square" lIns="0" tIns="0" rIns="0" bIns="0" rtlCol="0"/>
            <a:lstStyle/>
            <a:p>
              <a:endParaRPr/>
            </a:p>
          </p:txBody>
        </p:sp>
        <p:sp>
          <p:nvSpPr>
            <p:cNvPr id="110" name="object 110"/>
            <p:cNvSpPr/>
            <p:nvPr/>
          </p:nvSpPr>
          <p:spPr>
            <a:xfrm>
              <a:off x="3269805" y="4558652"/>
              <a:ext cx="27940" cy="36830"/>
            </a:xfrm>
            <a:custGeom>
              <a:avLst/>
              <a:gdLst/>
              <a:ahLst/>
              <a:cxnLst/>
              <a:rect l="l" t="t" r="r" b="b"/>
              <a:pathLst>
                <a:path w="27939" h="36829">
                  <a:moveTo>
                    <a:pt x="21336" y="36563"/>
                  </a:moveTo>
                  <a:lnTo>
                    <a:pt x="6096" y="36563"/>
                  </a:lnTo>
                  <a:lnTo>
                    <a:pt x="0" y="27431"/>
                  </a:lnTo>
                  <a:lnTo>
                    <a:pt x="0" y="7645"/>
                  </a:lnTo>
                  <a:lnTo>
                    <a:pt x="6096" y="0"/>
                  </a:lnTo>
                  <a:lnTo>
                    <a:pt x="21336" y="0"/>
                  </a:lnTo>
                  <a:lnTo>
                    <a:pt x="27432" y="7645"/>
                  </a:lnTo>
                  <a:lnTo>
                    <a:pt x="27432" y="27431"/>
                  </a:lnTo>
                  <a:lnTo>
                    <a:pt x="21336" y="36563"/>
                  </a:lnTo>
                  <a:close/>
                </a:path>
              </a:pathLst>
            </a:custGeom>
            <a:solidFill>
              <a:srgbClr val="646467"/>
            </a:solidFill>
          </p:spPr>
          <p:txBody>
            <a:bodyPr wrap="square" lIns="0" tIns="0" rIns="0" bIns="0" rtlCol="0"/>
            <a:lstStyle/>
            <a:p>
              <a:endParaRPr/>
            </a:p>
          </p:txBody>
        </p:sp>
        <p:sp>
          <p:nvSpPr>
            <p:cNvPr id="111" name="object 111"/>
            <p:cNvSpPr/>
            <p:nvPr/>
          </p:nvSpPr>
          <p:spPr>
            <a:xfrm>
              <a:off x="3411385" y="4543475"/>
              <a:ext cx="52069" cy="62865"/>
            </a:xfrm>
            <a:custGeom>
              <a:avLst/>
              <a:gdLst/>
              <a:ahLst/>
              <a:cxnLst/>
              <a:rect l="l" t="t" r="r" b="b"/>
              <a:pathLst>
                <a:path w="52070" h="62864">
                  <a:moveTo>
                    <a:pt x="25895" y="62407"/>
                  </a:moveTo>
                  <a:lnTo>
                    <a:pt x="16052" y="59999"/>
                  </a:lnTo>
                  <a:lnTo>
                    <a:pt x="7794" y="53447"/>
                  </a:lnTo>
                  <a:lnTo>
                    <a:pt x="2113" y="43762"/>
                  </a:lnTo>
                  <a:lnTo>
                    <a:pt x="0" y="31953"/>
                  </a:lnTo>
                  <a:lnTo>
                    <a:pt x="2113" y="19255"/>
                  </a:lnTo>
                  <a:lnTo>
                    <a:pt x="7794" y="9128"/>
                  </a:lnTo>
                  <a:lnTo>
                    <a:pt x="16052" y="2424"/>
                  </a:lnTo>
                  <a:lnTo>
                    <a:pt x="25895" y="0"/>
                  </a:lnTo>
                  <a:lnTo>
                    <a:pt x="35711" y="2424"/>
                  </a:lnTo>
                  <a:lnTo>
                    <a:pt x="43957" y="9128"/>
                  </a:lnTo>
                  <a:lnTo>
                    <a:pt x="49637" y="19255"/>
                  </a:lnTo>
                  <a:lnTo>
                    <a:pt x="51752" y="31953"/>
                  </a:lnTo>
                  <a:lnTo>
                    <a:pt x="49637" y="43762"/>
                  </a:lnTo>
                  <a:lnTo>
                    <a:pt x="43957" y="53447"/>
                  </a:lnTo>
                  <a:lnTo>
                    <a:pt x="35711" y="59999"/>
                  </a:lnTo>
                  <a:lnTo>
                    <a:pt x="25895" y="62407"/>
                  </a:lnTo>
                  <a:close/>
                </a:path>
              </a:pathLst>
            </a:custGeom>
            <a:solidFill>
              <a:srgbClr val="FFFFFF"/>
            </a:solidFill>
          </p:spPr>
          <p:txBody>
            <a:bodyPr wrap="square" lIns="0" tIns="0" rIns="0" bIns="0" rtlCol="0"/>
            <a:lstStyle/>
            <a:p>
              <a:endParaRPr/>
            </a:p>
          </p:txBody>
        </p:sp>
        <p:sp>
          <p:nvSpPr>
            <p:cNvPr id="112" name="object 112"/>
            <p:cNvSpPr/>
            <p:nvPr/>
          </p:nvSpPr>
          <p:spPr>
            <a:xfrm>
              <a:off x="3415957" y="4558652"/>
              <a:ext cx="29209" cy="36830"/>
            </a:xfrm>
            <a:custGeom>
              <a:avLst/>
              <a:gdLst/>
              <a:ahLst/>
              <a:cxnLst/>
              <a:rect l="l" t="t" r="r" b="b"/>
              <a:pathLst>
                <a:path w="29210" h="36829">
                  <a:moveTo>
                    <a:pt x="22821" y="36563"/>
                  </a:moveTo>
                  <a:lnTo>
                    <a:pt x="6095" y="36563"/>
                  </a:lnTo>
                  <a:lnTo>
                    <a:pt x="0" y="27431"/>
                  </a:lnTo>
                  <a:lnTo>
                    <a:pt x="0" y="7645"/>
                  </a:lnTo>
                  <a:lnTo>
                    <a:pt x="6095" y="0"/>
                  </a:lnTo>
                  <a:lnTo>
                    <a:pt x="22821" y="0"/>
                  </a:lnTo>
                  <a:lnTo>
                    <a:pt x="28917" y="7645"/>
                  </a:lnTo>
                  <a:lnTo>
                    <a:pt x="28917" y="27431"/>
                  </a:lnTo>
                  <a:lnTo>
                    <a:pt x="22821" y="36563"/>
                  </a:lnTo>
                  <a:close/>
                </a:path>
              </a:pathLst>
            </a:custGeom>
            <a:solidFill>
              <a:srgbClr val="646467"/>
            </a:solidFill>
          </p:spPr>
          <p:txBody>
            <a:bodyPr wrap="square" lIns="0" tIns="0" rIns="0" bIns="0" rtlCol="0"/>
            <a:lstStyle/>
            <a:p>
              <a:endParaRPr/>
            </a:p>
          </p:txBody>
        </p:sp>
        <p:sp>
          <p:nvSpPr>
            <p:cNvPr id="113" name="object 113"/>
            <p:cNvSpPr/>
            <p:nvPr/>
          </p:nvSpPr>
          <p:spPr>
            <a:xfrm>
              <a:off x="3259137" y="4499317"/>
              <a:ext cx="194945" cy="10795"/>
            </a:xfrm>
            <a:custGeom>
              <a:avLst/>
              <a:gdLst/>
              <a:ahLst/>
              <a:cxnLst/>
              <a:rect l="l" t="t" r="r" b="b"/>
              <a:pathLst>
                <a:path w="194945" h="10795">
                  <a:moveTo>
                    <a:pt x="0" y="0"/>
                  </a:moveTo>
                  <a:lnTo>
                    <a:pt x="45694" y="10617"/>
                  </a:lnTo>
                </a:path>
                <a:path w="194945" h="10795">
                  <a:moveTo>
                    <a:pt x="194868" y="0"/>
                  </a:moveTo>
                  <a:lnTo>
                    <a:pt x="146151" y="10617"/>
                  </a:lnTo>
                </a:path>
              </a:pathLst>
            </a:custGeom>
            <a:ln w="10655">
              <a:solidFill>
                <a:srgbClr val="646467"/>
              </a:solidFill>
            </a:ln>
          </p:spPr>
          <p:txBody>
            <a:bodyPr wrap="square" lIns="0" tIns="0" rIns="0" bIns="0" rtlCol="0"/>
            <a:lstStyle/>
            <a:p>
              <a:endParaRPr/>
            </a:p>
          </p:txBody>
        </p:sp>
        <p:sp>
          <p:nvSpPr>
            <p:cNvPr id="114" name="object 114"/>
            <p:cNvSpPr/>
            <p:nvPr/>
          </p:nvSpPr>
          <p:spPr>
            <a:xfrm>
              <a:off x="3345954" y="4607369"/>
              <a:ext cx="7620" cy="33655"/>
            </a:xfrm>
            <a:custGeom>
              <a:avLst/>
              <a:gdLst/>
              <a:ahLst/>
              <a:cxnLst/>
              <a:rect l="l" t="t" r="r" b="b"/>
              <a:pathLst>
                <a:path w="7620" h="33654">
                  <a:moveTo>
                    <a:pt x="4559" y="0"/>
                  </a:moveTo>
                  <a:lnTo>
                    <a:pt x="0" y="24358"/>
                  </a:lnTo>
                  <a:lnTo>
                    <a:pt x="7594" y="33489"/>
                  </a:lnTo>
                </a:path>
              </a:pathLst>
            </a:custGeom>
            <a:ln w="10655">
              <a:solidFill>
                <a:srgbClr val="A4A7AA"/>
              </a:solidFill>
            </a:ln>
          </p:spPr>
          <p:txBody>
            <a:bodyPr wrap="square" lIns="0" tIns="0" rIns="0" bIns="0" rtlCol="0"/>
            <a:lstStyle/>
            <a:p>
              <a:endParaRPr/>
            </a:p>
          </p:txBody>
        </p:sp>
        <p:sp>
          <p:nvSpPr>
            <p:cNvPr id="115" name="object 115"/>
            <p:cNvSpPr/>
            <p:nvPr/>
          </p:nvSpPr>
          <p:spPr>
            <a:xfrm>
              <a:off x="3312414" y="4685004"/>
              <a:ext cx="93345" cy="10795"/>
            </a:xfrm>
            <a:custGeom>
              <a:avLst/>
              <a:gdLst/>
              <a:ahLst/>
              <a:cxnLst/>
              <a:rect l="l" t="t" r="r" b="b"/>
              <a:pathLst>
                <a:path w="93345" h="10795">
                  <a:moveTo>
                    <a:pt x="0" y="0"/>
                  </a:moveTo>
                  <a:lnTo>
                    <a:pt x="19655" y="7708"/>
                  </a:lnTo>
                  <a:lnTo>
                    <a:pt x="45304" y="10277"/>
                  </a:lnTo>
                  <a:lnTo>
                    <a:pt x="71519" y="7708"/>
                  </a:lnTo>
                  <a:lnTo>
                    <a:pt x="92875" y="0"/>
                  </a:lnTo>
                </a:path>
              </a:pathLst>
            </a:custGeom>
            <a:ln w="10655">
              <a:solidFill>
                <a:srgbClr val="646467"/>
              </a:solidFill>
            </a:ln>
          </p:spPr>
          <p:txBody>
            <a:bodyPr wrap="square" lIns="0" tIns="0" rIns="0" bIns="0" rtlCol="0"/>
            <a:lstStyle/>
            <a:p>
              <a:endParaRPr/>
            </a:p>
          </p:txBody>
        </p:sp>
      </p:grpSp>
      <p:sp>
        <p:nvSpPr>
          <p:cNvPr id="116" name="object 116"/>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117" name="object 117"/>
          <p:cNvGrpSpPr/>
          <p:nvPr/>
        </p:nvGrpSpPr>
        <p:grpSpPr>
          <a:xfrm>
            <a:off x="7183539" y="1080286"/>
            <a:ext cx="368935" cy="688340"/>
            <a:chOff x="7183539" y="1080286"/>
            <a:chExt cx="368935" cy="688340"/>
          </a:xfrm>
        </p:grpSpPr>
        <p:sp>
          <p:nvSpPr>
            <p:cNvPr id="118" name="object 11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19" name="object 11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20" name="object 120"/>
            <p:cNvPicPr/>
            <p:nvPr/>
          </p:nvPicPr>
          <p:blipFill>
            <a:blip r:embed="rId43" cstate="print"/>
            <a:stretch>
              <a:fillRect/>
            </a:stretch>
          </p:blipFill>
          <p:spPr>
            <a:xfrm>
              <a:off x="7296200" y="1401508"/>
              <a:ext cx="133946" cy="270967"/>
            </a:xfrm>
            <a:prstGeom prst="rect">
              <a:avLst/>
            </a:prstGeom>
          </p:spPr>
        </p:pic>
      </p:grpSp>
      <p:grpSp>
        <p:nvGrpSpPr>
          <p:cNvPr id="121" name="object 121"/>
          <p:cNvGrpSpPr/>
          <p:nvPr/>
        </p:nvGrpSpPr>
        <p:grpSpPr>
          <a:xfrm>
            <a:off x="7183539" y="2570606"/>
            <a:ext cx="368935" cy="688340"/>
            <a:chOff x="7183539" y="2570606"/>
            <a:chExt cx="368935" cy="688340"/>
          </a:xfrm>
        </p:grpSpPr>
        <p:sp>
          <p:nvSpPr>
            <p:cNvPr id="122" name="object 12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23" name="object 123"/>
            <p:cNvPicPr/>
            <p:nvPr/>
          </p:nvPicPr>
          <p:blipFill>
            <a:blip r:embed="rId44" cstate="print"/>
            <a:stretch>
              <a:fillRect/>
            </a:stretch>
          </p:blipFill>
          <p:spPr>
            <a:xfrm>
              <a:off x="7296200" y="2686303"/>
              <a:ext cx="133946" cy="272503"/>
            </a:xfrm>
            <a:prstGeom prst="rect">
              <a:avLst/>
            </a:prstGeom>
          </p:spPr>
        </p:pic>
        <p:pic>
          <p:nvPicPr>
            <p:cNvPr id="124" name="object 124"/>
            <p:cNvPicPr/>
            <p:nvPr/>
          </p:nvPicPr>
          <p:blipFill>
            <a:blip r:embed="rId45" cstate="print"/>
            <a:stretch>
              <a:fillRect/>
            </a:stretch>
          </p:blipFill>
          <p:spPr>
            <a:xfrm>
              <a:off x="7294664" y="3013570"/>
              <a:ext cx="137020" cy="137020"/>
            </a:xfrm>
            <a:prstGeom prst="rect">
              <a:avLst/>
            </a:prstGeom>
          </p:spPr>
        </p:pic>
      </p:grpSp>
      <p:grpSp>
        <p:nvGrpSpPr>
          <p:cNvPr id="125" name="object 125"/>
          <p:cNvGrpSpPr/>
          <p:nvPr/>
        </p:nvGrpSpPr>
        <p:grpSpPr>
          <a:xfrm>
            <a:off x="7183539" y="1826221"/>
            <a:ext cx="368935" cy="687070"/>
            <a:chOff x="7183539" y="1826221"/>
            <a:chExt cx="368935" cy="687070"/>
          </a:xfrm>
        </p:grpSpPr>
        <p:sp>
          <p:nvSpPr>
            <p:cNvPr id="126" name="object 12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27" name="object 127"/>
            <p:cNvPicPr/>
            <p:nvPr/>
          </p:nvPicPr>
          <p:blipFill>
            <a:blip r:embed="rId46" cstate="print"/>
            <a:stretch>
              <a:fillRect/>
            </a:stretch>
          </p:blipFill>
          <p:spPr>
            <a:xfrm>
              <a:off x="7296200" y="1940369"/>
              <a:ext cx="133946" cy="274040"/>
            </a:xfrm>
            <a:prstGeom prst="rect">
              <a:avLst/>
            </a:prstGeom>
          </p:spPr>
        </p:pic>
        <p:pic>
          <p:nvPicPr>
            <p:cNvPr id="128" name="object 128"/>
            <p:cNvPicPr/>
            <p:nvPr/>
          </p:nvPicPr>
          <p:blipFill>
            <a:blip r:embed="rId47" cstate="print"/>
            <a:stretch>
              <a:fillRect/>
            </a:stretch>
          </p:blipFill>
          <p:spPr>
            <a:xfrm>
              <a:off x="7294664" y="2269184"/>
              <a:ext cx="137020" cy="135483"/>
            </a:xfrm>
            <a:prstGeom prst="rect">
              <a:avLst/>
            </a:prstGeom>
          </p:spPr>
        </p:pic>
      </p:grpSp>
      <p:grpSp>
        <p:nvGrpSpPr>
          <p:cNvPr id="129" name="object 129"/>
          <p:cNvGrpSpPr/>
          <p:nvPr/>
        </p:nvGrpSpPr>
        <p:grpSpPr>
          <a:xfrm>
            <a:off x="7183539" y="3314991"/>
            <a:ext cx="368935" cy="688340"/>
            <a:chOff x="7183539" y="3314991"/>
            <a:chExt cx="368935" cy="688340"/>
          </a:xfrm>
        </p:grpSpPr>
        <p:sp>
          <p:nvSpPr>
            <p:cNvPr id="130" name="object 13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1" name="object 131"/>
            <p:cNvPicPr/>
            <p:nvPr/>
          </p:nvPicPr>
          <p:blipFill>
            <a:blip r:embed="rId48" cstate="print"/>
            <a:stretch>
              <a:fillRect/>
            </a:stretch>
          </p:blipFill>
          <p:spPr>
            <a:xfrm>
              <a:off x="7296200" y="3430689"/>
              <a:ext cx="133946" cy="272453"/>
            </a:xfrm>
            <a:prstGeom prst="rect">
              <a:avLst/>
            </a:prstGeom>
          </p:spPr>
        </p:pic>
        <p:pic>
          <p:nvPicPr>
            <p:cNvPr id="132" name="object 132"/>
            <p:cNvPicPr/>
            <p:nvPr/>
          </p:nvPicPr>
          <p:blipFill>
            <a:blip r:embed="rId49" cstate="print"/>
            <a:stretch>
              <a:fillRect/>
            </a:stretch>
          </p:blipFill>
          <p:spPr>
            <a:xfrm>
              <a:off x="7294664" y="3759492"/>
              <a:ext cx="137020" cy="135483"/>
            </a:xfrm>
            <a:prstGeom prst="rect">
              <a:avLst/>
            </a:prstGeom>
          </p:spPr>
        </p:pic>
      </p:grpSp>
      <p:grpSp>
        <p:nvGrpSpPr>
          <p:cNvPr id="133" name="object 133"/>
          <p:cNvGrpSpPr/>
          <p:nvPr/>
        </p:nvGrpSpPr>
        <p:grpSpPr>
          <a:xfrm>
            <a:off x="7183539" y="4060875"/>
            <a:ext cx="368935" cy="687070"/>
            <a:chOff x="7183539" y="4060875"/>
            <a:chExt cx="368935" cy="687070"/>
          </a:xfrm>
        </p:grpSpPr>
        <p:sp>
          <p:nvSpPr>
            <p:cNvPr id="134" name="object 13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35" name="object 135"/>
            <p:cNvPicPr/>
            <p:nvPr/>
          </p:nvPicPr>
          <p:blipFill>
            <a:blip r:embed="rId50" cstate="print"/>
            <a:stretch>
              <a:fillRect/>
            </a:stretch>
          </p:blipFill>
          <p:spPr>
            <a:xfrm>
              <a:off x="7296200" y="4175073"/>
              <a:ext cx="133946" cy="273989"/>
            </a:xfrm>
            <a:prstGeom prst="rect">
              <a:avLst/>
            </a:prstGeom>
          </p:spPr>
        </p:pic>
        <p:pic>
          <p:nvPicPr>
            <p:cNvPr id="136" name="object 136"/>
            <p:cNvPicPr/>
            <p:nvPr/>
          </p:nvPicPr>
          <p:blipFill>
            <a:blip r:embed="rId51" cstate="print"/>
            <a:stretch>
              <a:fillRect/>
            </a:stretch>
          </p:blipFill>
          <p:spPr>
            <a:xfrm>
              <a:off x="7294664" y="4503889"/>
              <a:ext cx="137020" cy="136969"/>
            </a:xfrm>
            <a:prstGeom prst="rect">
              <a:avLst/>
            </a:prstGeom>
          </p:spPr>
        </p:pic>
      </p:grpSp>
      <p:grpSp>
        <p:nvGrpSpPr>
          <p:cNvPr id="137" name="object 137"/>
          <p:cNvGrpSpPr/>
          <p:nvPr/>
        </p:nvGrpSpPr>
        <p:grpSpPr>
          <a:xfrm>
            <a:off x="7183539" y="4805260"/>
            <a:ext cx="368935" cy="688340"/>
            <a:chOff x="7183539" y="4805260"/>
            <a:chExt cx="368935" cy="688340"/>
          </a:xfrm>
        </p:grpSpPr>
        <p:sp>
          <p:nvSpPr>
            <p:cNvPr id="138" name="object 13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39" name="object 139"/>
            <p:cNvPicPr/>
            <p:nvPr/>
          </p:nvPicPr>
          <p:blipFill>
            <a:blip r:embed="rId52" cstate="print"/>
            <a:stretch>
              <a:fillRect/>
            </a:stretch>
          </p:blipFill>
          <p:spPr>
            <a:xfrm>
              <a:off x="7296200" y="4920957"/>
              <a:ext cx="133946" cy="272503"/>
            </a:xfrm>
            <a:prstGeom prst="rect">
              <a:avLst/>
            </a:prstGeom>
          </p:spPr>
        </p:pic>
        <p:pic>
          <p:nvPicPr>
            <p:cNvPr id="140" name="object 140"/>
            <p:cNvPicPr/>
            <p:nvPr/>
          </p:nvPicPr>
          <p:blipFill>
            <a:blip r:embed="rId53" cstate="print"/>
            <a:stretch>
              <a:fillRect/>
            </a:stretch>
          </p:blipFill>
          <p:spPr>
            <a:xfrm>
              <a:off x="7294664" y="5248274"/>
              <a:ext cx="137020" cy="136969"/>
            </a:xfrm>
            <a:prstGeom prst="rect">
              <a:avLst/>
            </a:prstGeom>
          </p:spPr>
        </p:pic>
      </p:grpSp>
      <p:grpSp>
        <p:nvGrpSpPr>
          <p:cNvPr id="141" name="object 141"/>
          <p:cNvGrpSpPr/>
          <p:nvPr/>
        </p:nvGrpSpPr>
        <p:grpSpPr>
          <a:xfrm>
            <a:off x="7183539" y="5549645"/>
            <a:ext cx="368935" cy="688340"/>
            <a:chOff x="7183539" y="5549645"/>
            <a:chExt cx="368935" cy="688340"/>
          </a:xfrm>
        </p:grpSpPr>
        <p:sp>
          <p:nvSpPr>
            <p:cNvPr id="142" name="object 14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43" name="object 143"/>
            <p:cNvPicPr/>
            <p:nvPr/>
          </p:nvPicPr>
          <p:blipFill>
            <a:blip r:embed="rId54" cstate="print"/>
            <a:stretch>
              <a:fillRect/>
            </a:stretch>
          </p:blipFill>
          <p:spPr>
            <a:xfrm>
              <a:off x="7296200" y="5665342"/>
              <a:ext cx="133946" cy="272503"/>
            </a:xfrm>
            <a:prstGeom prst="rect">
              <a:avLst/>
            </a:prstGeom>
          </p:spPr>
        </p:pic>
        <p:pic>
          <p:nvPicPr>
            <p:cNvPr id="144" name="object 144"/>
            <p:cNvPicPr/>
            <p:nvPr/>
          </p:nvPicPr>
          <p:blipFill>
            <a:blip r:embed="rId55" cstate="print"/>
            <a:stretch>
              <a:fillRect/>
            </a:stretch>
          </p:blipFill>
          <p:spPr>
            <a:xfrm>
              <a:off x="7294664" y="5994145"/>
              <a:ext cx="137020" cy="135483"/>
            </a:xfrm>
            <a:prstGeom prst="rect">
              <a:avLst/>
            </a:prstGeom>
          </p:spPr>
        </p:pic>
      </p:grpSp>
      <p:grpSp>
        <p:nvGrpSpPr>
          <p:cNvPr id="145" name="object 145"/>
          <p:cNvGrpSpPr/>
          <p:nvPr/>
        </p:nvGrpSpPr>
        <p:grpSpPr>
          <a:xfrm>
            <a:off x="7183539" y="6295580"/>
            <a:ext cx="368935" cy="687070"/>
            <a:chOff x="7183539" y="6295580"/>
            <a:chExt cx="368935" cy="687070"/>
          </a:xfrm>
        </p:grpSpPr>
        <p:sp>
          <p:nvSpPr>
            <p:cNvPr id="146" name="object 14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47" name="object 147"/>
            <p:cNvPicPr/>
            <p:nvPr/>
          </p:nvPicPr>
          <p:blipFill>
            <a:blip r:embed="rId56" cstate="print"/>
            <a:stretch>
              <a:fillRect/>
            </a:stretch>
          </p:blipFill>
          <p:spPr>
            <a:xfrm>
              <a:off x="7296200" y="6409727"/>
              <a:ext cx="133946" cy="274040"/>
            </a:xfrm>
            <a:prstGeom prst="rect">
              <a:avLst/>
            </a:prstGeom>
          </p:spPr>
        </p:pic>
        <p:pic>
          <p:nvPicPr>
            <p:cNvPr id="148" name="object 148"/>
            <p:cNvPicPr/>
            <p:nvPr/>
          </p:nvPicPr>
          <p:blipFill>
            <a:blip r:embed="rId57" cstate="print"/>
            <a:stretch>
              <a:fillRect/>
            </a:stretch>
          </p:blipFill>
          <p:spPr>
            <a:xfrm>
              <a:off x="7294664" y="6738543"/>
              <a:ext cx="137020" cy="137020"/>
            </a:xfrm>
            <a:prstGeom prst="rect">
              <a:avLst/>
            </a:prstGeom>
          </p:spPr>
        </p:pic>
      </p:grpSp>
      <p:grpSp>
        <p:nvGrpSpPr>
          <p:cNvPr id="149" name="object 149"/>
          <p:cNvGrpSpPr/>
          <p:nvPr/>
        </p:nvGrpSpPr>
        <p:grpSpPr>
          <a:xfrm>
            <a:off x="7183539" y="7039964"/>
            <a:ext cx="368935" cy="688340"/>
            <a:chOff x="7183539" y="7039964"/>
            <a:chExt cx="368935" cy="688340"/>
          </a:xfrm>
        </p:grpSpPr>
        <p:sp>
          <p:nvSpPr>
            <p:cNvPr id="150" name="object 15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1" name="object 151"/>
            <p:cNvPicPr/>
            <p:nvPr/>
          </p:nvPicPr>
          <p:blipFill>
            <a:blip r:embed="rId58" cstate="print"/>
            <a:stretch>
              <a:fillRect/>
            </a:stretch>
          </p:blipFill>
          <p:spPr>
            <a:xfrm>
              <a:off x="7296200" y="7155662"/>
              <a:ext cx="133946" cy="272503"/>
            </a:xfrm>
            <a:prstGeom prst="rect">
              <a:avLst/>
            </a:prstGeom>
          </p:spPr>
        </p:pic>
        <p:pic>
          <p:nvPicPr>
            <p:cNvPr id="152" name="object 152"/>
            <p:cNvPicPr/>
            <p:nvPr/>
          </p:nvPicPr>
          <p:blipFill>
            <a:blip r:embed="rId59" cstate="print"/>
            <a:stretch>
              <a:fillRect/>
            </a:stretch>
          </p:blipFill>
          <p:spPr>
            <a:xfrm>
              <a:off x="7294664" y="7482928"/>
              <a:ext cx="137020" cy="137020"/>
            </a:xfrm>
            <a:prstGeom prst="rect">
              <a:avLst/>
            </a:prstGeom>
          </p:spPr>
        </p:pic>
      </p:grpSp>
      <p:grpSp>
        <p:nvGrpSpPr>
          <p:cNvPr id="153" name="object 153"/>
          <p:cNvGrpSpPr/>
          <p:nvPr/>
        </p:nvGrpSpPr>
        <p:grpSpPr>
          <a:xfrm>
            <a:off x="7183539" y="7784350"/>
            <a:ext cx="368935" cy="688340"/>
            <a:chOff x="7183539" y="7784350"/>
            <a:chExt cx="368935" cy="688340"/>
          </a:xfrm>
        </p:grpSpPr>
        <p:sp>
          <p:nvSpPr>
            <p:cNvPr id="154" name="object 15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5" name="object 155"/>
            <p:cNvPicPr/>
            <p:nvPr/>
          </p:nvPicPr>
          <p:blipFill>
            <a:blip r:embed="rId60" cstate="print"/>
            <a:stretch>
              <a:fillRect/>
            </a:stretch>
          </p:blipFill>
          <p:spPr>
            <a:xfrm>
              <a:off x="7296200" y="7900047"/>
              <a:ext cx="133946" cy="272453"/>
            </a:xfrm>
            <a:prstGeom prst="rect">
              <a:avLst/>
            </a:prstGeom>
          </p:spPr>
        </p:pic>
        <p:pic>
          <p:nvPicPr>
            <p:cNvPr id="156" name="object 156"/>
            <p:cNvPicPr/>
            <p:nvPr/>
          </p:nvPicPr>
          <p:blipFill>
            <a:blip r:embed="rId61" cstate="print"/>
            <a:stretch>
              <a:fillRect/>
            </a:stretch>
          </p:blipFill>
          <p:spPr>
            <a:xfrm>
              <a:off x="7294664" y="8228850"/>
              <a:ext cx="137020" cy="135483"/>
            </a:xfrm>
            <a:prstGeom prst="rect">
              <a:avLst/>
            </a:prstGeom>
          </p:spPr>
        </p:pic>
      </p:grpSp>
      <p:pic>
        <p:nvPicPr>
          <p:cNvPr id="157" name="object 157"/>
          <p:cNvPicPr/>
          <p:nvPr/>
        </p:nvPicPr>
        <p:blipFill>
          <a:blip r:embed="rId62" cstate="print"/>
          <a:stretch>
            <a:fillRect/>
          </a:stretch>
        </p:blipFill>
        <p:spPr>
          <a:xfrm>
            <a:off x="7183539" y="8530233"/>
            <a:ext cx="368401" cy="688085"/>
          </a:xfrm>
          <a:prstGeom prst="rect">
            <a:avLst/>
          </a:prstGeom>
        </p:spPr>
      </p:pic>
      <p:grpSp>
        <p:nvGrpSpPr>
          <p:cNvPr id="158" name="object 158"/>
          <p:cNvGrpSpPr/>
          <p:nvPr/>
        </p:nvGrpSpPr>
        <p:grpSpPr>
          <a:xfrm>
            <a:off x="7183539" y="9274619"/>
            <a:ext cx="368935" cy="688340"/>
            <a:chOff x="7183539" y="9274619"/>
            <a:chExt cx="368935" cy="688340"/>
          </a:xfrm>
        </p:grpSpPr>
        <p:sp>
          <p:nvSpPr>
            <p:cNvPr id="159" name="object 15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60" name="object 160"/>
            <p:cNvPicPr/>
            <p:nvPr/>
          </p:nvPicPr>
          <p:blipFill>
            <a:blip r:embed="rId63" cstate="print"/>
            <a:stretch>
              <a:fillRect/>
            </a:stretch>
          </p:blipFill>
          <p:spPr>
            <a:xfrm>
              <a:off x="7323581" y="9341637"/>
              <a:ext cx="79184" cy="121742"/>
            </a:xfrm>
            <a:prstGeom prst="rect">
              <a:avLst/>
            </a:prstGeom>
          </p:spPr>
        </p:pic>
        <p:pic>
          <p:nvPicPr>
            <p:cNvPr id="161" name="object 161"/>
            <p:cNvPicPr/>
            <p:nvPr/>
          </p:nvPicPr>
          <p:blipFill>
            <a:blip r:embed="rId64" cstate="print"/>
            <a:stretch>
              <a:fillRect/>
            </a:stretch>
          </p:blipFill>
          <p:spPr>
            <a:xfrm>
              <a:off x="7296200" y="9483178"/>
              <a:ext cx="133946" cy="420141"/>
            </a:xfrm>
            <a:prstGeom prst="rect">
              <a:avLst/>
            </a:prstGeom>
          </p:spPr>
        </p:pic>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 name="object 4"/>
            <p:cNvPicPr/>
            <p:nvPr/>
          </p:nvPicPr>
          <p:blipFill>
            <a:blip r:embed="rId2" cstate="print"/>
            <a:stretch>
              <a:fillRect/>
            </a:stretch>
          </p:blipFill>
          <p:spPr>
            <a:xfrm>
              <a:off x="3705174" y="10148442"/>
              <a:ext cx="123329" cy="91325"/>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5796254"/>
              <a:ext cx="5752604" cy="534352"/>
            </a:xfrm>
            <a:prstGeom prst="rect">
              <a:avLst/>
            </a:prstGeom>
          </p:spPr>
        </p:pic>
        <p:sp>
          <p:nvSpPr>
            <p:cNvPr id="9" name="object 9"/>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5802363"/>
              <a:ext cx="71539" cy="101993"/>
            </a:xfrm>
            <a:prstGeom prst="rect">
              <a:avLst/>
            </a:prstGeom>
          </p:spPr>
        </p:pic>
        <p:pic>
          <p:nvPicPr>
            <p:cNvPr id="11" name="object 11"/>
            <p:cNvPicPr/>
            <p:nvPr/>
          </p:nvPicPr>
          <p:blipFill>
            <a:blip r:embed="rId5" cstate="print"/>
            <a:stretch>
              <a:fillRect/>
            </a:stretch>
          </p:blipFill>
          <p:spPr>
            <a:xfrm>
              <a:off x="5787631" y="5799340"/>
              <a:ext cx="210096" cy="105016"/>
            </a:xfrm>
            <a:prstGeom prst="rect">
              <a:avLst/>
            </a:prstGeom>
          </p:spPr>
        </p:pic>
        <p:pic>
          <p:nvPicPr>
            <p:cNvPr id="12" name="object 12"/>
            <p:cNvPicPr/>
            <p:nvPr/>
          </p:nvPicPr>
          <p:blipFill>
            <a:blip r:embed="rId6" cstate="print"/>
            <a:stretch>
              <a:fillRect/>
            </a:stretch>
          </p:blipFill>
          <p:spPr>
            <a:xfrm>
              <a:off x="1082332" y="6581774"/>
              <a:ext cx="199428" cy="199377"/>
            </a:xfrm>
            <a:prstGeom prst="rect">
              <a:avLst/>
            </a:prstGeom>
          </p:spPr>
        </p:pic>
        <p:pic>
          <p:nvPicPr>
            <p:cNvPr id="13" name="object 13"/>
            <p:cNvPicPr/>
            <p:nvPr/>
          </p:nvPicPr>
          <p:blipFill>
            <a:blip r:embed="rId7" cstate="print"/>
            <a:stretch>
              <a:fillRect/>
            </a:stretch>
          </p:blipFill>
          <p:spPr>
            <a:xfrm>
              <a:off x="1570977" y="6552856"/>
              <a:ext cx="1595335" cy="255727"/>
            </a:xfrm>
            <a:prstGeom prst="rect">
              <a:avLst/>
            </a:prstGeom>
          </p:spPr>
        </p:pic>
        <p:pic>
          <p:nvPicPr>
            <p:cNvPr id="14" name="object 14"/>
            <p:cNvPicPr/>
            <p:nvPr/>
          </p:nvPicPr>
          <p:blipFill>
            <a:blip r:embed="rId8" cstate="print"/>
            <a:stretch>
              <a:fillRect/>
            </a:stretch>
          </p:blipFill>
          <p:spPr>
            <a:xfrm>
              <a:off x="1077760" y="8132965"/>
              <a:ext cx="1986559" cy="146100"/>
            </a:xfrm>
            <a:prstGeom prst="rect">
              <a:avLst/>
            </a:prstGeom>
          </p:spPr>
        </p:pic>
        <p:pic>
          <p:nvPicPr>
            <p:cNvPr id="15" name="object 15"/>
            <p:cNvPicPr/>
            <p:nvPr/>
          </p:nvPicPr>
          <p:blipFill>
            <a:blip r:embed="rId9" cstate="print"/>
            <a:stretch>
              <a:fillRect/>
            </a:stretch>
          </p:blipFill>
          <p:spPr>
            <a:xfrm>
              <a:off x="1074737" y="8403932"/>
              <a:ext cx="4980825" cy="318135"/>
            </a:xfrm>
            <a:prstGeom prst="rect">
              <a:avLst/>
            </a:prstGeom>
          </p:spPr>
        </p:pic>
        <p:pic>
          <p:nvPicPr>
            <p:cNvPr id="16" name="object 16"/>
            <p:cNvPicPr/>
            <p:nvPr/>
          </p:nvPicPr>
          <p:blipFill>
            <a:blip r:embed="rId10" cstate="print"/>
            <a:stretch>
              <a:fillRect/>
            </a:stretch>
          </p:blipFill>
          <p:spPr>
            <a:xfrm>
              <a:off x="6162129" y="8403932"/>
              <a:ext cx="292252" cy="143065"/>
            </a:xfrm>
            <a:prstGeom prst="rect">
              <a:avLst/>
            </a:prstGeom>
          </p:spPr>
        </p:pic>
        <p:pic>
          <p:nvPicPr>
            <p:cNvPr id="17" name="object 17"/>
            <p:cNvPicPr/>
            <p:nvPr/>
          </p:nvPicPr>
          <p:blipFill>
            <a:blip r:embed="rId11" cstate="print"/>
            <a:stretch>
              <a:fillRect/>
            </a:stretch>
          </p:blipFill>
          <p:spPr>
            <a:xfrm>
              <a:off x="1074737" y="8852991"/>
              <a:ext cx="3513340" cy="324243"/>
            </a:xfrm>
            <a:prstGeom prst="rect">
              <a:avLst/>
            </a:prstGeom>
          </p:spPr>
        </p:pic>
        <p:pic>
          <p:nvPicPr>
            <p:cNvPr id="18" name="object 18"/>
            <p:cNvPicPr/>
            <p:nvPr/>
          </p:nvPicPr>
          <p:blipFill>
            <a:blip r:embed="rId12" cstate="print"/>
            <a:stretch>
              <a:fillRect/>
            </a:stretch>
          </p:blipFill>
          <p:spPr>
            <a:xfrm>
              <a:off x="4690072" y="8852991"/>
              <a:ext cx="1765846" cy="144614"/>
            </a:xfrm>
            <a:prstGeom prst="rect">
              <a:avLst/>
            </a:prstGeom>
          </p:spPr>
        </p:pic>
        <p:sp>
          <p:nvSpPr>
            <p:cNvPr id="19" name="object 19"/>
            <p:cNvSpPr/>
            <p:nvPr/>
          </p:nvSpPr>
          <p:spPr>
            <a:xfrm>
              <a:off x="2083993" y="9326409"/>
              <a:ext cx="20320" cy="96520"/>
            </a:xfrm>
            <a:custGeom>
              <a:avLst/>
              <a:gdLst/>
              <a:ahLst/>
              <a:cxnLst/>
              <a:rect l="l" t="t" r="r" b="b"/>
              <a:pathLst>
                <a:path w="20319" h="96520">
                  <a:moveTo>
                    <a:pt x="15227" y="19799"/>
                  </a:moveTo>
                  <a:lnTo>
                    <a:pt x="4559" y="19799"/>
                  </a:lnTo>
                  <a:lnTo>
                    <a:pt x="0" y="15227"/>
                  </a:lnTo>
                  <a:lnTo>
                    <a:pt x="0" y="4571"/>
                  </a:lnTo>
                  <a:lnTo>
                    <a:pt x="4559" y="0"/>
                  </a:lnTo>
                  <a:lnTo>
                    <a:pt x="15227" y="0"/>
                  </a:lnTo>
                  <a:lnTo>
                    <a:pt x="19786" y="4571"/>
                  </a:lnTo>
                  <a:lnTo>
                    <a:pt x="19786" y="15227"/>
                  </a:lnTo>
                  <a:lnTo>
                    <a:pt x="15227" y="19799"/>
                  </a:lnTo>
                  <a:close/>
                </a:path>
                <a:path w="20319" h="96520">
                  <a:moveTo>
                    <a:pt x="15227" y="95897"/>
                  </a:moveTo>
                  <a:lnTo>
                    <a:pt x="4559" y="95897"/>
                  </a:lnTo>
                  <a:lnTo>
                    <a:pt x="0" y="92824"/>
                  </a:lnTo>
                  <a:lnTo>
                    <a:pt x="0" y="80670"/>
                  </a:lnTo>
                  <a:lnTo>
                    <a:pt x="4559" y="77647"/>
                  </a:lnTo>
                  <a:lnTo>
                    <a:pt x="15227" y="77647"/>
                  </a:lnTo>
                  <a:lnTo>
                    <a:pt x="19786" y="80670"/>
                  </a:lnTo>
                  <a:lnTo>
                    <a:pt x="19786" y="92824"/>
                  </a:lnTo>
                  <a:lnTo>
                    <a:pt x="15227" y="95897"/>
                  </a:lnTo>
                  <a:close/>
                </a:path>
              </a:pathLst>
            </a:custGeom>
            <a:solidFill>
              <a:srgbClr val="4A4B4D"/>
            </a:solidFill>
          </p:spPr>
          <p:txBody>
            <a:bodyPr wrap="square" lIns="0" tIns="0" rIns="0" bIns="0" rtlCol="0"/>
            <a:lstStyle/>
            <a:p>
              <a:endParaRPr/>
            </a:p>
          </p:txBody>
        </p:sp>
        <p:pic>
          <p:nvPicPr>
            <p:cNvPr id="20" name="object 20"/>
            <p:cNvPicPr/>
            <p:nvPr/>
          </p:nvPicPr>
          <p:blipFill>
            <a:blip r:embed="rId13" cstate="print"/>
            <a:stretch>
              <a:fillRect/>
            </a:stretch>
          </p:blipFill>
          <p:spPr>
            <a:xfrm>
              <a:off x="1105154" y="9302051"/>
              <a:ext cx="5338559" cy="324256"/>
            </a:xfrm>
            <a:prstGeom prst="rect">
              <a:avLst/>
            </a:prstGeom>
          </p:spPr>
        </p:pic>
        <p:pic>
          <p:nvPicPr>
            <p:cNvPr id="21" name="object 21"/>
            <p:cNvPicPr/>
            <p:nvPr/>
          </p:nvPicPr>
          <p:blipFill>
            <a:blip r:embed="rId14" cstate="print"/>
            <a:stretch>
              <a:fillRect/>
            </a:stretch>
          </p:blipFill>
          <p:spPr>
            <a:xfrm>
              <a:off x="5171135" y="7836102"/>
              <a:ext cx="870737" cy="280085"/>
            </a:xfrm>
            <a:prstGeom prst="rect">
              <a:avLst/>
            </a:prstGeom>
          </p:spPr>
        </p:pic>
        <p:pic>
          <p:nvPicPr>
            <p:cNvPr id="22" name="object 22"/>
            <p:cNvPicPr/>
            <p:nvPr/>
          </p:nvPicPr>
          <p:blipFill>
            <a:blip r:embed="rId15" cstate="print"/>
            <a:stretch>
              <a:fillRect/>
            </a:stretch>
          </p:blipFill>
          <p:spPr>
            <a:xfrm>
              <a:off x="1581645" y="6959307"/>
              <a:ext cx="1339557" cy="228295"/>
            </a:xfrm>
            <a:prstGeom prst="rect">
              <a:avLst/>
            </a:prstGeom>
          </p:spPr>
        </p:pic>
        <p:pic>
          <p:nvPicPr>
            <p:cNvPr id="23" name="object 23"/>
            <p:cNvPicPr/>
            <p:nvPr/>
          </p:nvPicPr>
          <p:blipFill>
            <a:blip r:embed="rId16" cstate="print"/>
            <a:stretch>
              <a:fillRect/>
            </a:stretch>
          </p:blipFill>
          <p:spPr>
            <a:xfrm>
              <a:off x="3096272" y="6968426"/>
              <a:ext cx="70040" cy="202463"/>
            </a:xfrm>
            <a:prstGeom prst="rect">
              <a:avLst/>
            </a:prstGeom>
          </p:spPr>
        </p:pic>
        <p:pic>
          <p:nvPicPr>
            <p:cNvPr id="24" name="object 24"/>
            <p:cNvPicPr/>
            <p:nvPr/>
          </p:nvPicPr>
          <p:blipFill>
            <a:blip r:embed="rId17" cstate="print"/>
            <a:stretch>
              <a:fillRect/>
            </a:stretch>
          </p:blipFill>
          <p:spPr>
            <a:xfrm>
              <a:off x="3233293" y="6959307"/>
              <a:ext cx="1520723" cy="228295"/>
            </a:xfrm>
            <a:prstGeom prst="rect">
              <a:avLst/>
            </a:prstGeom>
          </p:spPr>
        </p:pic>
        <p:pic>
          <p:nvPicPr>
            <p:cNvPr id="25" name="object 25"/>
            <p:cNvPicPr/>
            <p:nvPr/>
          </p:nvPicPr>
          <p:blipFill>
            <a:blip r:embed="rId18" cstate="print"/>
            <a:stretch>
              <a:fillRect/>
            </a:stretch>
          </p:blipFill>
          <p:spPr>
            <a:xfrm>
              <a:off x="1333500" y="7282014"/>
              <a:ext cx="71539" cy="203987"/>
            </a:xfrm>
            <a:prstGeom prst="rect">
              <a:avLst/>
            </a:prstGeom>
          </p:spPr>
        </p:pic>
        <p:pic>
          <p:nvPicPr>
            <p:cNvPr id="26" name="object 26"/>
            <p:cNvPicPr/>
            <p:nvPr/>
          </p:nvPicPr>
          <p:blipFill>
            <a:blip r:embed="rId19" cstate="print"/>
            <a:stretch>
              <a:fillRect/>
            </a:stretch>
          </p:blipFill>
          <p:spPr>
            <a:xfrm>
              <a:off x="1494878" y="7274369"/>
              <a:ext cx="3263696" cy="226822"/>
            </a:xfrm>
            <a:prstGeom prst="rect">
              <a:avLst/>
            </a:prstGeom>
          </p:spPr>
        </p:pic>
        <p:pic>
          <p:nvPicPr>
            <p:cNvPr id="27" name="object 27"/>
            <p:cNvPicPr/>
            <p:nvPr/>
          </p:nvPicPr>
          <p:blipFill>
            <a:blip r:embed="rId20" cstate="print"/>
            <a:stretch>
              <a:fillRect/>
            </a:stretch>
          </p:blipFill>
          <p:spPr>
            <a:xfrm>
              <a:off x="1353299" y="7595590"/>
              <a:ext cx="165938" cy="213118"/>
            </a:xfrm>
            <a:prstGeom prst="rect">
              <a:avLst/>
            </a:prstGeom>
          </p:spPr>
        </p:pic>
        <p:pic>
          <p:nvPicPr>
            <p:cNvPr id="28" name="object 28"/>
            <p:cNvPicPr/>
            <p:nvPr/>
          </p:nvPicPr>
          <p:blipFill>
            <a:blip r:embed="rId21" cstate="print"/>
            <a:stretch>
              <a:fillRect/>
            </a:stretch>
          </p:blipFill>
          <p:spPr>
            <a:xfrm>
              <a:off x="1577086" y="7594053"/>
              <a:ext cx="202450" cy="213118"/>
            </a:xfrm>
            <a:prstGeom prst="rect">
              <a:avLst/>
            </a:prstGeom>
          </p:spPr>
        </p:pic>
        <p:pic>
          <p:nvPicPr>
            <p:cNvPr id="29" name="object 29"/>
            <p:cNvPicPr/>
            <p:nvPr/>
          </p:nvPicPr>
          <p:blipFill>
            <a:blip r:embed="rId22" cstate="print"/>
            <a:stretch>
              <a:fillRect/>
            </a:stretch>
          </p:blipFill>
          <p:spPr>
            <a:xfrm>
              <a:off x="1809953" y="7594053"/>
              <a:ext cx="222250" cy="210096"/>
            </a:xfrm>
            <a:prstGeom prst="rect">
              <a:avLst/>
            </a:prstGeom>
          </p:spPr>
        </p:pic>
        <p:pic>
          <p:nvPicPr>
            <p:cNvPr id="30" name="object 30"/>
            <p:cNvPicPr/>
            <p:nvPr/>
          </p:nvPicPr>
          <p:blipFill>
            <a:blip r:embed="rId23" cstate="print"/>
            <a:stretch>
              <a:fillRect/>
            </a:stretch>
          </p:blipFill>
          <p:spPr>
            <a:xfrm>
              <a:off x="2058098" y="7595590"/>
              <a:ext cx="210096" cy="211582"/>
            </a:xfrm>
            <a:prstGeom prst="rect">
              <a:avLst/>
            </a:prstGeom>
          </p:spPr>
        </p:pic>
        <p:pic>
          <p:nvPicPr>
            <p:cNvPr id="31" name="object 31"/>
            <p:cNvPicPr/>
            <p:nvPr/>
          </p:nvPicPr>
          <p:blipFill>
            <a:blip r:embed="rId24" cstate="print"/>
            <a:stretch>
              <a:fillRect/>
            </a:stretch>
          </p:blipFill>
          <p:spPr>
            <a:xfrm>
              <a:off x="5132303" y="6640340"/>
              <a:ext cx="488095" cy="1078536"/>
            </a:xfrm>
            <a:prstGeom prst="rect">
              <a:avLst/>
            </a:prstGeom>
          </p:spPr>
        </p:pic>
        <p:pic>
          <p:nvPicPr>
            <p:cNvPr id="32" name="object 32"/>
            <p:cNvPicPr/>
            <p:nvPr/>
          </p:nvPicPr>
          <p:blipFill>
            <a:blip r:embed="rId25" cstate="print"/>
            <a:stretch>
              <a:fillRect/>
            </a:stretch>
          </p:blipFill>
          <p:spPr>
            <a:xfrm>
              <a:off x="5695536" y="7361916"/>
              <a:ext cx="263360" cy="216179"/>
            </a:xfrm>
            <a:prstGeom prst="rect">
              <a:avLst/>
            </a:prstGeom>
          </p:spPr>
        </p:pic>
        <p:sp>
          <p:nvSpPr>
            <p:cNvPr id="33" name="object 33"/>
            <p:cNvSpPr/>
            <p:nvPr/>
          </p:nvSpPr>
          <p:spPr>
            <a:xfrm>
              <a:off x="5737428" y="6644182"/>
              <a:ext cx="316865" cy="316865"/>
            </a:xfrm>
            <a:custGeom>
              <a:avLst/>
              <a:gdLst/>
              <a:ahLst/>
              <a:cxnLst/>
              <a:rect l="l" t="t" r="r" b="b"/>
              <a:pathLst>
                <a:path w="316864" h="316865">
                  <a:moveTo>
                    <a:pt x="316598" y="158305"/>
                  </a:moveTo>
                  <a:lnTo>
                    <a:pt x="308464" y="208087"/>
                  </a:lnTo>
                  <a:lnTo>
                    <a:pt x="285863" y="251512"/>
                  </a:lnTo>
                  <a:lnTo>
                    <a:pt x="251499" y="285876"/>
                  </a:lnTo>
                  <a:lnTo>
                    <a:pt x="208074" y="308476"/>
                  </a:lnTo>
                  <a:lnTo>
                    <a:pt x="158292" y="316611"/>
                  </a:lnTo>
                  <a:lnTo>
                    <a:pt x="108512" y="308476"/>
                  </a:lnTo>
                  <a:lnTo>
                    <a:pt x="65090" y="285876"/>
                  </a:lnTo>
                  <a:lnTo>
                    <a:pt x="30730" y="251512"/>
                  </a:lnTo>
                  <a:lnTo>
                    <a:pt x="8132" y="208087"/>
                  </a:lnTo>
                  <a:lnTo>
                    <a:pt x="0" y="158305"/>
                  </a:lnTo>
                  <a:lnTo>
                    <a:pt x="8132" y="108523"/>
                  </a:lnTo>
                  <a:lnTo>
                    <a:pt x="30730" y="65098"/>
                  </a:lnTo>
                  <a:lnTo>
                    <a:pt x="65090" y="30734"/>
                  </a:lnTo>
                  <a:lnTo>
                    <a:pt x="108512" y="8134"/>
                  </a:lnTo>
                  <a:lnTo>
                    <a:pt x="158292" y="0"/>
                  </a:lnTo>
                  <a:lnTo>
                    <a:pt x="208074" y="8134"/>
                  </a:lnTo>
                  <a:lnTo>
                    <a:pt x="251499" y="30734"/>
                  </a:lnTo>
                  <a:lnTo>
                    <a:pt x="285863" y="65098"/>
                  </a:lnTo>
                  <a:lnTo>
                    <a:pt x="308464" y="108523"/>
                  </a:lnTo>
                  <a:lnTo>
                    <a:pt x="316598" y="158305"/>
                  </a:lnTo>
                  <a:close/>
                </a:path>
              </a:pathLst>
            </a:custGeom>
            <a:ln w="36534">
              <a:solidFill>
                <a:srgbClr val="94959A"/>
              </a:solidFill>
            </a:ln>
          </p:spPr>
          <p:txBody>
            <a:bodyPr wrap="square" lIns="0" tIns="0" rIns="0" bIns="0" rtlCol="0"/>
            <a:lstStyle/>
            <a:p>
              <a:endParaRPr/>
            </a:p>
          </p:txBody>
        </p:sp>
        <p:sp>
          <p:nvSpPr>
            <p:cNvPr id="34" name="object 34"/>
            <p:cNvSpPr/>
            <p:nvPr/>
          </p:nvSpPr>
          <p:spPr>
            <a:xfrm>
              <a:off x="5737428" y="6644182"/>
              <a:ext cx="316865" cy="316865"/>
            </a:xfrm>
            <a:custGeom>
              <a:avLst/>
              <a:gdLst/>
              <a:ahLst/>
              <a:cxnLst/>
              <a:rect l="l" t="t" r="r" b="b"/>
              <a:pathLst>
                <a:path w="316864" h="316865">
                  <a:moveTo>
                    <a:pt x="158292" y="316611"/>
                  </a:moveTo>
                  <a:lnTo>
                    <a:pt x="108512" y="308476"/>
                  </a:lnTo>
                  <a:lnTo>
                    <a:pt x="65090" y="285876"/>
                  </a:lnTo>
                  <a:lnTo>
                    <a:pt x="30730" y="251512"/>
                  </a:lnTo>
                  <a:lnTo>
                    <a:pt x="8132" y="208087"/>
                  </a:lnTo>
                  <a:lnTo>
                    <a:pt x="0" y="158305"/>
                  </a:lnTo>
                  <a:lnTo>
                    <a:pt x="8132" y="108523"/>
                  </a:lnTo>
                  <a:lnTo>
                    <a:pt x="30730" y="65098"/>
                  </a:lnTo>
                  <a:lnTo>
                    <a:pt x="65090" y="30734"/>
                  </a:lnTo>
                  <a:lnTo>
                    <a:pt x="108512" y="8134"/>
                  </a:lnTo>
                  <a:lnTo>
                    <a:pt x="158292" y="0"/>
                  </a:lnTo>
                  <a:lnTo>
                    <a:pt x="208074" y="8134"/>
                  </a:lnTo>
                  <a:lnTo>
                    <a:pt x="251499" y="30734"/>
                  </a:lnTo>
                  <a:lnTo>
                    <a:pt x="285863" y="65098"/>
                  </a:lnTo>
                  <a:lnTo>
                    <a:pt x="308464" y="108523"/>
                  </a:lnTo>
                  <a:lnTo>
                    <a:pt x="316598" y="158305"/>
                  </a:lnTo>
                  <a:lnTo>
                    <a:pt x="308464" y="208087"/>
                  </a:lnTo>
                  <a:lnTo>
                    <a:pt x="285863" y="251512"/>
                  </a:lnTo>
                  <a:lnTo>
                    <a:pt x="251499" y="285876"/>
                  </a:lnTo>
                  <a:lnTo>
                    <a:pt x="208074" y="308476"/>
                  </a:lnTo>
                  <a:lnTo>
                    <a:pt x="158292" y="316611"/>
                  </a:lnTo>
                  <a:close/>
                </a:path>
              </a:pathLst>
            </a:custGeom>
            <a:solidFill>
              <a:srgbClr val="FFFFFF"/>
            </a:solidFill>
          </p:spPr>
          <p:txBody>
            <a:bodyPr wrap="square" lIns="0" tIns="0" rIns="0" bIns="0" rtlCol="0"/>
            <a:lstStyle/>
            <a:p>
              <a:endParaRPr/>
            </a:p>
          </p:txBody>
        </p:sp>
        <p:sp>
          <p:nvSpPr>
            <p:cNvPr id="35" name="object 35"/>
            <p:cNvSpPr/>
            <p:nvPr/>
          </p:nvSpPr>
          <p:spPr>
            <a:xfrm>
              <a:off x="5737428" y="6644182"/>
              <a:ext cx="316865" cy="316865"/>
            </a:xfrm>
            <a:custGeom>
              <a:avLst/>
              <a:gdLst/>
              <a:ahLst/>
              <a:cxnLst/>
              <a:rect l="l" t="t" r="r" b="b"/>
              <a:pathLst>
                <a:path w="316864" h="316865">
                  <a:moveTo>
                    <a:pt x="316598" y="158305"/>
                  </a:moveTo>
                  <a:lnTo>
                    <a:pt x="308464" y="208087"/>
                  </a:lnTo>
                  <a:lnTo>
                    <a:pt x="285863" y="251512"/>
                  </a:lnTo>
                  <a:lnTo>
                    <a:pt x="251499" y="285876"/>
                  </a:lnTo>
                  <a:lnTo>
                    <a:pt x="208074" y="308476"/>
                  </a:lnTo>
                  <a:lnTo>
                    <a:pt x="158292" y="316611"/>
                  </a:lnTo>
                  <a:lnTo>
                    <a:pt x="108512" y="308476"/>
                  </a:lnTo>
                  <a:lnTo>
                    <a:pt x="65090" y="285876"/>
                  </a:lnTo>
                  <a:lnTo>
                    <a:pt x="30730" y="251512"/>
                  </a:lnTo>
                  <a:lnTo>
                    <a:pt x="8132" y="208087"/>
                  </a:lnTo>
                  <a:lnTo>
                    <a:pt x="0" y="158305"/>
                  </a:lnTo>
                  <a:lnTo>
                    <a:pt x="8132" y="108523"/>
                  </a:lnTo>
                  <a:lnTo>
                    <a:pt x="30730" y="65098"/>
                  </a:lnTo>
                  <a:lnTo>
                    <a:pt x="65090" y="30734"/>
                  </a:lnTo>
                  <a:lnTo>
                    <a:pt x="108512" y="8134"/>
                  </a:lnTo>
                  <a:lnTo>
                    <a:pt x="158292" y="0"/>
                  </a:lnTo>
                  <a:lnTo>
                    <a:pt x="208074" y="8134"/>
                  </a:lnTo>
                  <a:lnTo>
                    <a:pt x="251499" y="30734"/>
                  </a:lnTo>
                  <a:lnTo>
                    <a:pt x="285863" y="65098"/>
                  </a:lnTo>
                  <a:lnTo>
                    <a:pt x="308464" y="108523"/>
                  </a:lnTo>
                  <a:lnTo>
                    <a:pt x="316598" y="158305"/>
                  </a:lnTo>
                  <a:close/>
                </a:path>
              </a:pathLst>
            </a:custGeom>
            <a:ln w="24356">
              <a:solidFill>
                <a:srgbClr val="B9BABD"/>
              </a:solidFill>
            </a:ln>
          </p:spPr>
          <p:txBody>
            <a:bodyPr wrap="square" lIns="0" tIns="0" rIns="0" bIns="0" rtlCol="0"/>
            <a:lstStyle/>
            <a:p>
              <a:endParaRPr/>
            </a:p>
          </p:txBody>
        </p:sp>
        <p:pic>
          <p:nvPicPr>
            <p:cNvPr id="36" name="object 36"/>
            <p:cNvPicPr/>
            <p:nvPr/>
          </p:nvPicPr>
          <p:blipFill>
            <a:blip r:embed="rId26" cstate="print"/>
            <a:stretch>
              <a:fillRect/>
            </a:stretch>
          </p:blipFill>
          <p:spPr>
            <a:xfrm>
              <a:off x="5889625" y="6682231"/>
              <a:ext cx="100464" cy="231374"/>
            </a:xfrm>
            <a:prstGeom prst="rect">
              <a:avLst/>
            </a:prstGeom>
          </p:spPr>
        </p:pic>
      </p:grpSp>
      <p:grpSp>
        <p:nvGrpSpPr>
          <p:cNvPr id="37" name="object 37"/>
          <p:cNvGrpSpPr/>
          <p:nvPr/>
        </p:nvGrpSpPr>
        <p:grpSpPr>
          <a:xfrm>
            <a:off x="710907" y="1080769"/>
            <a:ext cx="6113780" cy="4315460"/>
            <a:chOff x="710907" y="1080769"/>
            <a:chExt cx="6113780" cy="4315460"/>
          </a:xfrm>
        </p:grpSpPr>
        <p:sp>
          <p:nvSpPr>
            <p:cNvPr id="38" name="object 3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39" name="object 39"/>
            <p:cNvPicPr/>
            <p:nvPr/>
          </p:nvPicPr>
          <p:blipFill>
            <a:blip r:embed="rId27" cstate="print"/>
            <a:stretch>
              <a:fillRect/>
            </a:stretch>
          </p:blipFill>
          <p:spPr>
            <a:xfrm>
              <a:off x="890536" y="1229474"/>
              <a:ext cx="5752604" cy="534339"/>
            </a:xfrm>
            <a:prstGeom prst="rect">
              <a:avLst/>
            </a:prstGeom>
          </p:spPr>
        </p:pic>
        <p:sp>
          <p:nvSpPr>
            <p:cNvPr id="40" name="object 40"/>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41" name="object 41"/>
            <p:cNvPicPr/>
            <p:nvPr/>
          </p:nvPicPr>
          <p:blipFill>
            <a:blip r:embed="rId28" cstate="print"/>
            <a:stretch>
              <a:fillRect/>
            </a:stretch>
          </p:blipFill>
          <p:spPr>
            <a:xfrm>
              <a:off x="5696292" y="1235570"/>
              <a:ext cx="71539" cy="101993"/>
            </a:xfrm>
            <a:prstGeom prst="rect">
              <a:avLst/>
            </a:prstGeom>
          </p:spPr>
        </p:pic>
        <p:pic>
          <p:nvPicPr>
            <p:cNvPr id="42" name="object 42"/>
            <p:cNvPicPr/>
            <p:nvPr/>
          </p:nvPicPr>
          <p:blipFill>
            <a:blip r:embed="rId29" cstate="print"/>
            <a:stretch>
              <a:fillRect/>
            </a:stretch>
          </p:blipFill>
          <p:spPr>
            <a:xfrm>
              <a:off x="5787631" y="1232547"/>
              <a:ext cx="210096" cy="105016"/>
            </a:xfrm>
            <a:prstGeom prst="rect">
              <a:avLst/>
            </a:prstGeom>
          </p:spPr>
        </p:pic>
        <p:sp>
          <p:nvSpPr>
            <p:cNvPr id="43" name="object 43"/>
            <p:cNvSpPr/>
            <p:nvPr/>
          </p:nvSpPr>
          <p:spPr>
            <a:xfrm>
              <a:off x="6032703" y="1232547"/>
              <a:ext cx="113030" cy="105410"/>
            </a:xfrm>
            <a:custGeom>
              <a:avLst/>
              <a:gdLst/>
              <a:ahLst/>
              <a:cxnLst/>
              <a:rect l="l" t="t" r="r" b="b"/>
              <a:pathLst>
                <a:path w="113029" h="105409">
                  <a:moveTo>
                    <a:pt x="36563" y="59385"/>
                  </a:moveTo>
                  <a:lnTo>
                    <a:pt x="1536" y="59385"/>
                  </a:lnTo>
                  <a:lnTo>
                    <a:pt x="0" y="63944"/>
                  </a:lnTo>
                  <a:lnTo>
                    <a:pt x="0" y="71539"/>
                  </a:lnTo>
                  <a:lnTo>
                    <a:pt x="36563" y="71539"/>
                  </a:lnTo>
                  <a:lnTo>
                    <a:pt x="36563" y="59385"/>
                  </a:lnTo>
                  <a:close/>
                </a:path>
                <a:path w="113029" h="105409">
                  <a:moveTo>
                    <a:pt x="112661" y="50203"/>
                  </a:moveTo>
                  <a:lnTo>
                    <a:pt x="111467" y="32740"/>
                  </a:lnTo>
                  <a:lnTo>
                    <a:pt x="106565" y="16548"/>
                  </a:lnTo>
                  <a:lnTo>
                    <a:pt x="101320" y="10668"/>
                  </a:lnTo>
                  <a:lnTo>
                    <a:pt x="98971" y="8039"/>
                  </a:lnTo>
                  <a:lnTo>
                    <a:pt x="98971" y="33489"/>
                  </a:lnTo>
                  <a:lnTo>
                    <a:pt x="97586" y="43726"/>
                  </a:lnTo>
                  <a:lnTo>
                    <a:pt x="93637" y="51384"/>
                  </a:lnTo>
                  <a:lnTo>
                    <a:pt x="87414" y="56184"/>
                  </a:lnTo>
                  <a:lnTo>
                    <a:pt x="79171" y="57835"/>
                  </a:lnTo>
                  <a:lnTo>
                    <a:pt x="67716" y="54673"/>
                  </a:lnTo>
                  <a:lnTo>
                    <a:pt x="61836" y="47383"/>
                  </a:lnTo>
                  <a:lnTo>
                    <a:pt x="59677" y="39217"/>
                  </a:lnTo>
                  <a:lnTo>
                    <a:pt x="59372" y="33489"/>
                  </a:lnTo>
                  <a:lnTo>
                    <a:pt x="59677" y="28625"/>
                  </a:lnTo>
                  <a:lnTo>
                    <a:pt x="61836" y="20929"/>
                  </a:lnTo>
                  <a:lnTo>
                    <a:pt x="67716" y="13804"/>
                  </a:lnTo>
                  <a:lnTo>
                    <a:pt x="79171" y="10668"/>
                  </a:lnTo>
                  <a:lnTo>
                    <a:pt x="88684" y="12522"/>
                  </a:lnTo>
                  <a:lnTo>
                    <a:pt x="94780" y="17513"/>
                  </a:lnTo>
                  <a:lnTo>
                    <a:pt x="98018" y="24777"/>
                  </a:lnTo>
                  <a:lnTo>
                    <a:pt x="98971" y="33489"/>
                  </a:lnTo>
                  <a:lnTo>
                    <a:pt x="98971" y="8039"/>
                  </a:lnTo>
                  <a:lnTo>
                    <a:pt x="95948" y="4635"/>
                  </a:lnTo>
                  <a:lnTo>
                    <a:pt x="77635" y="0"/>
                  </a:lnTo>
                  <a:lnTo>
                    <a:pt x="65824" y="2032"/>
                  </a:lnTo>
                  <a:lnTo>
                    <a:pt x="56146" y="8191"/>
                  </a:lnTo>
                  <a:lnTo>
                    <a:pt x="49618" y="18630"/>
                  </a:lnTo>
                  <a:lnTo>
                    <a:pt x="47218" y="33489"/>
                  </a:lnTo>
                  <a:lnTo>
                    <a:pt x="50876" y="52197"/>
                  </a:lnTo>
                  <a:lnTo>
                    <a:pt x="59385" y="62217"/>
                  </a:lnTo>
                  <a:lnTo>
                    <a:pt x="69049" y="66230"/>
                  </a:lnTo>
                  <a:lnTo>
                    <a:pt x="76149" y="66967"/>
                  </a:lnTo>
                  <a:lnTo>
                    <a:pt x="79933" y="66802"/>
                  </a:lnTo>
                  <a:lnTo>
                    <a:pt x="86029" y="65633"/>
                  </a:lnTo>
                  <a:lnTo>
                    <a:pt x="93268" y="62471"/>
                  </a:lnTo>
                  <a:lnTo>
                    <a:pt x="98704" y="57835"/>
                  </a:lnTo>
                  <a:lnTo>
                    <a:pt x="100507" y="56299"/>
                  </a:lnTo>
                  <a:lnTo>
                    <a:pt x="100139" y="65481"/>
                  </a:lnTo>
                  <a:lnTo>
                    <a:pt x="97637" y="78193"/>
                  </a:lnTo>
                  <a:lnTo>
                    <a:pt x="90855" y="89484"/>
                  </a:lnTo>
                  <a:lnTo>
                    <a:pt x="77635" y="94348"/>
                  </a:lnTo>
                  <a:lnTo>
                    <a:pt x="65481" y="94348"/>
                  </a:lnTo>
                  <a:lnTo>
                    <a:pt x="62458" y="86766"/>
                  </a:lnTo>
                  <a:lnTo>
                    <a:pt x="60909" y="82194"/>
                  </a:lnTo>
                  <a:lnTo>
                    <a:pt x="60909" y="80657"/>
                  </a:lnTo>
                  <a:lnTo>
                    <a:pt x="59372" y="77635"/>
                  </a:lnTo>
                  <a:lnTo>
                    <a:pt x="51790" y="77635"/>
                  </a:lnTo>
                  <a:lnTo>
                    <a:pt x="48717" y="79121"/>
                  </a:lnTo>
                  <a:lnTo>
                    <a:pt x="48717" y="82194"/>
                  </a:lnTo>
                  <a:lnTo>
                    <a:pt x="50241" y="88976"/>
                  </a:lnTo>
                  <a:lnTo>
                    <a:pt x="55194" y="96456"/>
                  </a:lnTo>
                  <a:lnTo>
                    <a:pt x="64135" y="102527"/>
                  </a:lnTo>
                  <a:lnTo>
                    <a:pt x="77635" y="105016"/>
                  </a:lnTo>
                  <a:lnTo>
                    <a:pt x="85293" y="103974"/>
                  </a:lnTo>
                  <a:lnTo>
                    <a:pt x="92100" y="101219"/>
                  </a:lnTo>
                  <a:lnTo>
                    <a:pt x="97751" y="97320"/>
                  </a:lnTo>
                  <a:lnTo>
                    <a:pt x="100571" y="94348"/>
                  </a:lnTo>
                  <a:lnTo>
                    <a:pt x="101993" y="92862"/>
                  </a:lnTo>
                  <a:lnTo>
                    <a:pt x="105575" y="87490"/>
                  </a:lnTo>
                  <a:lnTo>
                    <a:pt x="109029" y="79540"/>
                  </a:lnTo>
                  <a:lnTo>
                    <a:pt x="111633" y="67589"/>
                  </a:lnTo>
                  <a:lnTo>
                    <a:pt x="112293" y="56299"/>
                  </a:lnTo>
                  <a:lnTo>
                    <a:pt x="112661" y="50203"/>
                  </a:lnTo>
                  <a:close/>
                </a:path>
              </a:pathLst>
            </a:custGeom>
            <a:solidFill>
              <a:srgbClr val="4A4B4D"/>
            </a:solidFill>
          </p:spPr>
          <p:txBody>
            <a:bodyPr wrap="square" lIns="0" tIns="0" rIns="0" bIns="0" rtlCol="0"/>
            <a:lstStyle/>
            <a:p>
              <a:endParaRPr/>
            </a:p>
          </p:txBody>
        </p:sp>
        <p:pic>
          <p:nvPicPr>
            <p:cNvPr id="44" name="object 44"/>
            <p:cNvPicPr/>
            <p:nvPr/>
          </p:nvPicPr>
          <p:blipFill>
            <a:blip r:embed="rId30" cstate="print"/>
            <a:stretch>
              <a:fillRect/>
            </a:stretch>
          </p:blipFill>
          <p:spPr>
            <a:xfrm>
              <a:off x="1082332" y="1992159"/>
              <a:ext cx="191782" cy="191795"/>
            </a:xfrm>
            <a:prstGeom prst="rect">
              <a:avLst/>
            </a:prstGeom>
          </p:spPr>
        </p:pic>
        <p:pic>
          <p:nvPicPr>
            <p:cNvPr id="45" name="object 45"/>
            <p:cNvPicPr/>
            <p:nvPr/>
          </p:nvPicPr>
          <p:blipFill>
            <a:blip r:embed="rId31" cstate="print"/>
            <a:stretch>
              <a:fillRect/>
            </a:stretch>
          </p:blipFill>
          <p:spPr>
            <a:xfrm>
              <a:off x="1564881" y="1984527"/>
              <a:ext cx="1578571" cy="205524"/>
            </a:xfrm>
            <a:prstGeom prst="rect">
              <a:avLst/>
            </a:prstGeom>
          </p:spPr>
        </p:pic>
        <p:sp>
          <p:nvSpPr>
            <p:cNvPr id="46" name="object 46"/>
            <p:cNvSpPr/>
            <p:nvPr/>
          </p:nvSpPr>
          <p:spPr>
            <a:xfrm>
              <a:off x="1581645" y="2352928"/>
              <a:ext cx="161925" cy="181610"/>
            </a:xfrm>
            <a:custGeom>
              <a:avLst/>
              <a:gdLst/>
              <a:ahLst/>
              <a:cxnLst/>
              <a:rect l="l" t="t" r="r" b="b"/>
              <a:pathLst>
                <a:path w="161925" h="181610">
                  <a:moveTo>
                    <a:pt x="62407" y="3022"/>
                  </a:moveTo>
                  <a:lnTo>
                    <a:pt x="59334" y="0"/>
                  </a:lnTo>
                  <a:lnTo>
                    <a:pt x="47167" y="0"/>
                  </a:lnTo>
                  <a:lnTo>
                    <a:pt x="45643" y="4559"/>
                  </a:lnTo>
                  <a:lnTo>
                    <a:pt x="44145" y="9118"/>
                  </a:lnTo>
                  <a:lnTo>
                    <a:pt x="41135" y="17881"/>
                  </a:lnTo>
                  <a:lnTo>
                    <a:pt x="36118" y="25501"/>
                  </a:lnTo>
                  <a:lnTo>
                    <a:pt x="28270" y="31394"/>
                  </a:lnTo>
                  <a:lnTo>
                    <a:pt x="16713" y="35013"/>
                  </a:lnTo>
                  <a:lnTo>
                    <a:pt x="3022" y="36512"/>
                  </a:lnTo>
                  <a:lnTo>
                    <a:pt x="0" y="38049"/>
                  </a:lnTo>
                  <a:lnTo>
                    <a:pt x="0" y="50253"/>
                  </a:lnTo>
                  <a:lnTo>
                    <a:pt x="4559" y="51739"/>
                  </a:lnTo>
                  <a:lnTo>
                    <a:pt x="42621" y="51739"/>
                  </a:lnTo>
                  <a:lnTo>
                    <a:pt x="42621" y="176555"/>
                  </a:lnTo>
                  <a:lnTo>
                    <a:pt x="45643" y="181114"/>
                  </a:lnTo>
                  <a:lnTo>
                    <a:pt x="56311" y="181114"/>
                  </a:lnTo>
                  <a:lnTo>
                    <a:pt x="62407" y="178092"/>
                  </a:lnTo>
                  <a:lnTo>
                    <a:pt x="62407" y="3022"/>
                  </a:lnTo>
                  <a:close/>
                </a:path>
                <a:path w="161925" h="181610">
                  <a:moveTo>
                    <a:pt x="161328" y="159829"/>
                  </a:moveTo>
                  <a:lnTo>
                    <a:pt x="153746" y="153733"/>
                  </a:lnTo>
                  <a:lnTo>
                    <a:pt x="140042" y="153733"/>
                  </a:lnTo>
                  <a:lnTo>
                    <a:pt x="133946" y="159829"/>
                  </a:lnTo>
                  <a:lnTo>
                    <a:pt x="133946" y="175069"/>
                  </a:lnTo>
                  <a:lnTo>
                    <a:pt x="140042" y="181114"/>
                  </a:lnTo>
                  <a:lnTo>
                    <a:pt x="153746" y="181114"/>
                  </a:lnTo>
                  <a:lnTo>
                    <a:pt x="161328" y="175069"/>
                  </a:lnTo>
                  <a:lnTo>
                    <a:pt x="161328" y="159829"/>
                  </a:lnTo>
                  <a:close/>
                </a:path>
              </a:pathLst>
            </a:custGeom>
            <a:solidFill>
              <a:srgbClr val="4A4B4D"/>
            </a:solidFill>
          </p:spPr>
          <p:txBody>
            <a:bodyPr wrap="square" lIns="0" tIns="0" rIns="0" bIns="0" rtlCol="0"/>
            <a:lstStyle/>
            <a:p>
              <a:endParaRPr/>
            </a:p>
          </p:txBody>
        </p:sp>
        <p:pic>
          <p:nvPicPr>
            <p:cNvPr id="47" name="object 47"/>
            <p:cNvPicPr/>
            <p:nvPr/>
          </p:nvPicPr>
          <p:blipFill>
            <a:blip r:embed="rId32" cstate="print"/>
            <a:stretch>
              <a:fillRect/>
            </a:stretch>
          </p:blipFill>
          <p:spPr>
            <a:xfrm>
              <a:off x="1986559" y="2345283"/>
              <a:ext cx="4166438" cy="203987"/>
            </a:xfrm>
            <a:prstGeom prst="rect">
              <a:avLst/>
            </a:prstGeom>
          </p:spPr>
        </p:pic>
        <p:pic>
          <p:nvPicPr>
            <p:cNvPr id="48" name="object 48"/>
            <p:cNvPicPr/>
            <p:nvPr/>
          </p:nvPicPr>
          <p:blipFill>
            <a:blip r:embed="rId33" cstate="print"/>
            <a:stretch>
              <a:fillRect/>
            </a:stretch>
          </p:blipFill>
          <p:spPr>
            <a:xfrm>
              <a:off x="1574012" y="2658909"/>
              <a:ext cx="111124" cy="176568"/>
            </a:xfrm>
            <a:prstGeom prst="rect">
              <a:avLst/>
            </a:prstGeom>
          </p:spPr>
        </p:pic>
        <p:sp>
          <p:nvSpPr>
            <p:cNvPr id="49" name="object 49"/>
            <p:cNvSpPr/>
            <p:nvPr/>
          </p:nvSpPr>
          <p:spPr>
            <a:xfrm>
              <a:off x="1715592" y="2812656"/>
              <a:ext cx="27940" cy="27940"/>
            </a:xfrm>
            <a:custGeom>
              <a:avLst/>
              <a:gdLst/>
              <a:ahLst/>
              <a:cxnLst/>
              <a:rect l="l" t="t" r="r" b="b"/>
              <a:pathLst>
                <a:path w="27939" h="27939">
                  <a:moveTo>
                    <a:pt x="19799" y="27381"/>
                  </a:moveTo>
                  <a:lnTo>
                    <a:pt x="6095" y="27381"/>
                  </a:lnTo>
                  <a:lnTo>
                    <a:pt x="0" y="21285"/>
                  </a:lnTo>
                  <a:lnTo>
                    <a:pt x="0" y="6096"/>
                  </a:lnTo>
                  <a:lnTo>
                    <a:pt x="6095" y="0"/>
                  </a:lnTo>
                  <a:lnTo>
                    <a:pt x="19799" y="0"/>
                  </a:lnTo>
                  <a:lnTo>
                    <a:pt x="27381" y="6096"/>
                  </a:lnTo>
                  <a:lnTo>
                    <a:pt x="27381" y="21285"/>
                  </a:lnTo>
                  <a:lnTo>
                    <a:pt x="19799" y="27381"/>
                  </a:lnTo>
                  <a:close/>
                </a:path>
              </a:pathLst>
            </a:custGeom>
            <a:solidFill>
              <a:srgbClr val="4A4B4D"/>
            </a:solidFill>
          </p:spPr>
          <p:txBody>
            <a:bodyPr wrap="square" lIns="0" tIns="0" rIns="0" bIns="0" rtlCol="0"/>
            <a:lstStyle/>
            <a:p>
              <a:endParaRPr/>
            </a:p>
          </p:txBody>
        </p:sp>
        <p:pic>
          <p:nvPicPr>
            <p:cNvPr id="50" name="object 50"/>
            <p:cNvPicPr/>
            <p:nvPr/>
          </p:nvPicPr>
          <p:blipFill>
            <a:blip r:embed="rId34" cstate="print"/>
            <a:stretch>
              <a:fillRect/>
            </a:stretch>
          </p:blipFill>
          <p:spPr>
            <a:xfrm>
              <a:off x="1994154" y="2649740"/>
              <a:ext cx="4461763" cy="205524"/>
            </a:xfrm>
            <a:prstGeom prst="rect">
              <a:avLst/>
            </a:prstGeom>
          </p:spPr>
        </p:pic>
        <p:pic>
          <p:nvPicPr>
            <p:cNvPr id="51" name="object 51"/>
            <p:cNvPicPr/>
            <p:nvPr/>
          </p:nvPicPr>
          <p:blipFill>
            <a:blip r:embed="rId35" cstate="print"/>
            <a:stretch>
              <a:fillRect/>
            </a:stretch>
          </p:blipFill>
          <p:spPr>
            <a:xfrm>
              <a:off x="1779536" y="2957258"/>
              <a:ext cx="2431059" cy="200926"/>
            </a:xfrm>
            <a:prstGeom prst="rect">
              <a:avLst/>
            </a:prstGeom>
          </p:spPr>
        </p:pic>
        <p:pic>
          <p:nvPicPr>
            <p:cNvPr id="52" name="object 52"/>
            <p:cNvPicPr/>
            <p:nvPr/>
          </p:nvPicPr>
          <p:blipFill>
            <a:blip r:embed="rId36" cstate="print"/>
            <a:stretch>
              <a:fillRect/>
            </a:stretch>
          </p:blipFill>
          <p:spPr>
            <a:xfrm>
              <a:off x="1574012" y="3269310"/>
              <a:ext cx="112661" cy="181165"/>
            </a:xfrm>
            <a:prstGeom prst="rect">
              <a:avLst/>
            </a:prstGeom>
          </p:spPr>
        </p:pic>
        <p:sp>
          <p:nvSpPr>
            <p:cNvPr id="53" name="object 53"/>
            <p:cNvSpPr/>
            <p:nvPr/>
          </p:nvSpPr>
          <p:spPr>
            <a:xfrm>
              <a:off x="1715592" y="3423043"/>
              <a:ext cx="27940" cy="27940"/>
            </a:xfrm>
            <a:custGeom>
              <a:avLst/>
              <a:gdLst/>
              <a:ahLst/>
              <a:cxnLst/>
              <a:rect l="l" t="t" r="r" b="b"/>
              <a:pathLst>
                <a:path w="27939" h="27939">
                  <a:moveTo>
                    <a:pt x="19799" y="27431"/>
                  </a:moveTo>
                  <a:lnTo>
                    <a:pt x="6095" y="27431"/>
                  </a:lnTo>
                  <a:lnTo>
                    <a:pt x="0" y="21335"/>
                  </a:lnTo>
                  <a:lnTo>
                    <a:pt x="0" y="6108"/>
                  </a:lnTo>
                  <a:lnTo>
                    <a:pt x="6095" y="0"/>
                  </a:lnTo>
                  <a:lnTo>
                    <a:pt x="19799" y="0"/>
                  </a:lnTo>
                  <a:lnTo>
                    <a:pt x="27381" y="6108"/>
                  </a:lnTo>
                  <a:lnTo>
                    <a:pt x="27381" y="21335"/>
                  </a:lnTo>
                  <a:lnTo>
                    <a:pt x="19799" y="27431"/>
                  </a:lnTo>
                  <a:close/>
                </a:path>
              </a:pathLst>
            </a:custGeom>
            <a:solidFill>
              <a:srgbClr val="4A4B4D"/>
            </a:solidFill>
          </p:spPr>
          <p:txBody>
            <a:bodyPr wrap="square" lIns="0" tIns="0" rIns="0" bIns="0" rtlCol="0"/>
            <a:lstStyle/>
            <a:p>
              <a:endParaRPr/>
            </a:p>
          </p:txBody>
        </p:sp>
        <p:pic>
          <p:nvPicPr>
            <p:cNvPr id="54" name="object 54"/>
            <p:cNvPicPr/>
            <p:nvPr/>
          </p:nvPicPr>
          <p:blipFill>
            <a:blip r:embed="rId37" cstate="print"/>
            <a:stretch>
              <a:fillRect/>
            </a:stretch>
          </p:blipFill>
          <p:spPr>
            <a:xfrm>
              <a:off x="1981987" y="3261715"/>
              <a:ext cx="3531654" cy="204000"/>
            </a:xfrm>
            <a:prstGeom prst="rect">
              <a:avLst/>
            </a:prstGeom>
          </p:spPr>
        </p:pic>
        <p:pic>
          <p:nvPicPr>
            <p:cNvPr id="55" name="object 55"/>
            <p:cNvPicPr/>
            <p:nvPr/>
          </p:nvPicPr>
          <p:blipFill>
            <a:blip r:embed="rId38" cstate="print"/>
            <a:stretch>
              <a:fillRect/>
            </a:stretch>
          </p:blipFill>
          <p:spPr>
            <a:xfrm>
              <a:off x="1082332" y="3969537"/>
              <a:ext cx="191782" cy="191846"/>
            </a:xfrm>
            <a:prstGeom prst="rect">
              <a:avLst/>
            </a:prstGeom>
          </p:spPr>
        </p:pic>
        <p:pic>
          <p:nvPicPr>
            <p:cNvPr id="56" name="object 56"/>
            <p:cNvPicPr/>
            <p:nvPr/>
          </p:nvPicPr>
          <p:blipFill>
            <a:blip r:embed="rId39" cstate="print"/>
            <a:stretch>
              <a:fillRect/>
            </a:stretch>
          </p:blipFill>
          <p:spPr>
            <a:xfrm>
              <a:off x="1574012" y="3963491"/>
              <a:ext cx="1400467" cy="203949"/>
            </a:xfrm>
            <a:prstGeom prst="rect">
              <a:avLst/>
            </a:prstGeom>
          </p:spPr>
        </p:pic>
        <p:pic>
          <p:nvPicPr>
            <p:cNvPr id="57" name="object 57"/>
            <p:cNvPicPr/>
            <p:nvPr/>
          </p:nvPicPr>
          <p:blipFill>
            <a:blip r:embed="rId40" cstate="print"/>
            <a:stretch>
              <a:fillRect/>
            </a:stretch>
          </p:blipFill>
          <p:spPr>
            <a:xfrm>
              <a:off x="3131299" y="3960418"/>
              <a:ext cx="3321596" cy="207022"/>
            </a:xfrm>
            <a:prstGeom prst="rect">
              <a:avLst/>
            </a:prstGeom>
          </p:spPr>
        </p:pic>
        <p:pic>
          <p:nvPicPr>
            <p:cNvPr id="58" name="object 58"/>
            <p:cNvPicPr/>
            <p:nvPr/>
          </p:nvPicPr>
          <p:blipFill>
            <a:blip r:embed="rId41" cstate="print"/>
            <a:stretch>
              <a:fillRect/>
            </a:stretch>
          </p:blipFill>
          <p:spPr>
            <a:xfrm>
              <a:off x="1354836" y="4270971"/>
              <a:ext cx="2067217" cy="199428"/>
            </a:xfrm>
            <a:prstGeom prst="rect">
              <a:avLst/>
            </a:prstGeom>
          </p:spPr>
        </p:pic>
        <p:pic>
          <p:nvPicPr>
            <p:cNvPr id="59" name="object 59"/>
            <p:cNvPicPr/>
            <p:nvPr/>
          </p:nvPicPr>
          <p:blipFill>
            <a:blip r:embed="rId42" cstate="print"/>
            <a:stretch>
              <a:fillRect/>
            </a:stretch>
          </p:blipFill>
          <p:spPr>
            <a:xfrm>
              <a:off x="3583381" y="4286198"/>
              <a:ext cx="181178" cy="178104"/>
            </a:xfrm>
            <a:prstGeom prst="rect">
              <a:avLst/>
            </a:prstGeom>
          </p:spPr>
        </p:pic>
        <p:pic>
          <p:nvPicPr>
            <p:cNvPr id="60" name="object 60"/>
            <p:cNvPicPr/>
            <p:nvPr/>
          </p:nvPicPr>
          <p:blipFill>
            <a:blip r:embed="rId43" cstate="print"/>
            <a:stretch>
              <a:fillRect/>
            </a:stretch>
          </p:blipFill>
          <p:spPr>
            <a:xfrm>
              <a:off x="3799586" y="4278566"/>
              <a:ext cx="199377" cy="184188"/>
            </a:xfrm>
            <a:prstGeom prst="rect">
              <a:avLst/>
            </a:prstGeom>
          </p:spPr>
        </p:pic>
        <p:pic>
          <p:nvPicPr>
            <p:cNvPr id="61" name="object 61"/>
            <p:cNvPicPr/>
            <p:nvPr/>
          </p:nvPicPr>
          <p:blipFill>
            <a:blip r:embed="rId44" cstate="print"/>
            <a:stretch>
              <a:fillRect/>
            </a:stretch>
          </p:blipFill>
          <p:spPr>
            <a:xfrm>
              <a:off x="4026395" y="4267949"/>
              <a:ext cx="197891" cy="190245"/>
            </a:xfrm>
            <a:prstGeom prst="rect">
              <a:avLst/>
            </a:prstGeom>
          </p:spPr>
        </p:pic>
        <p:pic>
          <p:nvPicPr>
            <p:cNvPr id="62" name="object 62"/>
            <p:cNvPicPr/>
            <p:nvPr/>
          </p:nvPicPr>
          <p:blipFill>
            <a:blip r:embed="rId45" cstate="print"/>
            <a:stretch>
              <a:fillRect/>
            </a:stretch>
          </p:blipFill>
          <p:spPr>
            <a:xfrm>
              <a:off x="4250131" y="4277067"/>
              <a:ext cx="182714" cy="190258"/>
            </a:xfrm>
            <a:prstGeom prst="rect">
              <a:avLst/>
            </a:prstGeom>
          </p:spPr>
        </p:pic>
        <p:pic>
          <p:nvPicPr>
            <p:cNvPr id="63" name="object 63"/>
            <p:cNvPicPr/>
            <p:nvPr/>
          </p:nvPicPr>
          <p:blipFill>
            <a:blip r:embed="rId46" cstate="print"/>
            <a:stretch>
              <a:fillRect/>
            </a:stretch>
          </p:blipFill>
          <p:spPr>
            <a:xfrm>
              <a:off x="4528743" y="4275530"/>
              <a:ext cx="130911" cy="191795"/>
            </a:xfrm>
            <a:prstGeom prst="rect">
              <a:avLst/>
            </a:prstGeom>
          </p:spPr>
        </p:pic>
        <p:pic>
          <p:nvPicPr>
            <p:cNvPr id="64" name="object 64"/>
            <p:cNvPicPr/>
            <p:nvPr/>
          </p:nvPicPr>
          <p:blipFill>
            <a:blip r:embed="rId47" cstate="print"/>
            <a:stretch>
              <a:fillRect/>
            </a:stretch>
          </p:blipFill>
          <p:spPr>
            <a:xfrm>
              <a:off x="4697704" y="4277067"/>
              <a:ext cx="190258" cy="188772"/>
            </a:xfrm>
            <a:prstGeom prst="rect">
              <a:avLst/>
            </a:prstGeom>
          </p:spPr>
        </p:pic>
        <p:pic>
          <p:nvPicPr>
            <p:cNvPr id="65" name="object 65"/>
            <p:cNvPicPr/>
            <p:nvPr/>
          </p:nvPicPr>
          <p:blipFill>
            <a:blip r:embed="rId48" cstate="print"/>
            <a:stretch>
              <a:fillRect/>
            </a:stretch>
          </p:blipFill>
          <p:spPr>
            <a:xfrm>
              <a:off x="4919954" y="4270971"/>
              <a:ext cx="196354" cy="187223"/>
            </a:xfrm>
            <a:prstGeom prst="rect">
              <a:avLst/>
            </a:prstGeom>
          </p:spPr>
        </p:pic>
        <p:sp>
          <p:nvSpPr>
            <p:cNvPr id="66" name="object 66"/>
            <p:cNvSpPr/>
            <p:nvPr/>
          </p:nvSpPr>
          <p:spPr>
            <a:xfrm>
              <a:off x="5143703" y="4360760"/>
              <a:ext cx="193675" cy="20320"/>
            </a:xfrm>
            <a:custGeom>
              <a:avLst/>
              <a:gdLst/>
              <a:ahLst/>
              <a:cxnLst/>
              <a:rect l="l" t="t" r="r" b="b"/>
              <a:pathLst>
                <a:path w="193675" h="20320">
                  <a:moveTo>
                    <a:pt x="193319" y="19799"/>
                  </a:moveTo>
                  <a:lnTo>
                    <a:pt x="0" y="19799"/>
                  </a:lnTo>
                  <a:lnTo>
                    <a:pt x="0" y="1536"/>
                  </a:lnTo>
                  <a:lnTo>
                    <a:pt x="7632" y="0"/>
                  </a:lnTo>
                  <a:lnTo>
                    <a:pt x="193319" y="0"/>
                  </a:lnTo>
                  <a:lnTo>
                    <a:pt x="193319" y="19799"/>
                  </a:lnTo>
                  <a:close/>
                </a:path>
              </a:pathLst>
            </a:custGeom>
            <a:solidFill>
              <a:srgbClr val="4A4B4D"/>
            </a:solidFill>
          </p:spPr>
          <p:txBody>
            <a:bodyPr wrap="square" lIns="0" tIns="0" rIns="0" bIns="0" rtlCol="0"/>
            <a:lstStyle/>
            <a:p>
              <a:endParaRPr/>
            </a:p>
          </p:txBody>
        </p:sp>
        <p:pic>
          <p:nvPicPr>
            <p:cNvPr id="67" name="object 67"/>
            <p:cNvPicPr/>
            <p:nvPr/>
          </p:nvPicPr>
          <p:blipFill>
            <a:blip r:embed="rId49" cstate="print"/>
            <a:stretch>
              <a:fillRect/>
            </a:stretch>
          </p:blipFill>
          <p:spPr>
            <a:xfrm>
              <a:off x="5422303" y="4275530"/>
              <a:ext cx="130924" cy="191795"/>
            </a:xfrm>
            <a:prstGeom prst="rect">
              <a:avLst/>
            </a:prstGeom>
          </p:spPr>
        </p:pic>
        <p:pic>
          <p:nvPicPr>
            <p:cNvPr id="68" name="object 68"/>
            <p:cNvPicPr/>
            <p:nvPr/>
          </p:nvPicPr>
          <p:blipFill>
            <a:blip r:embed="rId50" cstate="print"/>
            <a:stretch>
              <a:fillRect/>
            </a:stretch>
          </p:blipFill>
          <p:spPr>
            <a:xfrm>
              <a:off x="5597372" y="4275530"/>
              <a:ext cx="173532" cy="188772"/>
            </a:xfrm>
            <a:prstGeom prst="rect">
              <a:avLst/>
            </a:prstGeom>
          </p:spPr>
        </p:pic>
        <p:pic>
          <p:nvPicPr>
            <p:cNvPr id="69" name="object 69"/>
            <p:cNvPicPr/>
            <p:nvPr/>
          </p:nvPicPr>
          <p:blipFill>
            <a:blip r:embed="rId51" cstate="print"/>
            <a:stretch>
              <a:fillRect/>
            </a:stretch>
          </p:blipFill>
          <p:spPr>
            <a:xfrm>
              <a:off x="5815063" y="4277067"/>
              <a:ext cx="181127" cy="190258"/>
            </a:xfrm>
            <a:prstGeom prst="rect">
              <a:avLst/>
            </a:prstGeom>
          </p:spPr>
        </p:pic>
        <p:pic>
          <p:nvPicPr>
            <p:cNvPr id="70" name="object 70"/>
            <p:cNvPicPr/>
            <p:nvPr/>
          </p:nvPicPr>
          <p:blipFill>
            <a:blip r:embed="rId52" cstate="print"/>
            <a:stretch>
              <a:fillRect/>
            </a:stretch>
          </p:blipFill>
          <p:spPr>
            <a:xfrm>
              <a:off x="6038799" y="4293793"/>
              <a:ext cx="185737" cy="165938"/>
            </a:xfrm>
            <a:prstGeom prst="rect">
              <a:avLst/>
            </a:prstGeom>
          </p:spPr>
        </p:pic>
        <p:sp>
          <p:nvSpPr>
            <p:cNvPr id="71" name="object 71"/>
            <p:cNvSpPr/>
            <p:nvPr/>
          </p:nvSpPr>
          <p:spPr>
            <a:xfrm>
              <a:off x="6261049" y="4360760"/>
              <a:ext cx="193675" cy="20320"/>
            </a:xfrm>
            <a:custGeom>
              <a:avLst/>
              <a:gdLst/>
              <a:ahLst/>
              <a:cxnLst/>
              <a:rect l="l" t="t" r="r" b="b"/>
              <a:pathLst>
                <a:path w="193675" h="20320">
                  <a:moveTo>
                    <a:pt x="193332" y="19799"/>
                  </a:moveTo>
                  <a:lnTo>
                    <a:pt x="0" y="19799"/>
                  </a:lnTo>
                  <a:lnTo>
                    <a:pt x="0" y="1536"/>
                  </a:lnTo>
                  <a:lnTo>
                    <a:pt x="7645" y="0"/>
                  </a:lnTo>
                  <a:lnTo>
                    <a:pt x="193332" y="0"/>
                  </a:lnTo>
                  <a:lnTo>
                    <a:pt x="193332" y="19799"/>
                  </a:lnTo>
                  <a:close/>
                </a:path>
              </a:pathLst>
            </a:custGeom>
            <a:solidFill>
              <a:srgbClr val="4A4B4D"/>
            </a:solidFill>
          </p:spPr>
          <p:txBody>
            <a:bodyPr wrap="square" lIns="0" tIns="0" rIns="0" bIns="0" rtlCol="0"/>
            <a:lstStyle/>
            <a:p>
              <a:endParaRPr/>
            </a:p>
          </p:txBody>
        </p:sp>
        <p:pic>
          <p:nvPicPr>
            <p:cNvPr id="72" name="object 72"/>
            <p:cNvPicPr/>
            <p:nvPr/>
          </p:nvPicPr>
          <p:blipFill>
            <a:blip r:embed="rId53" cstate="print"/>
            <a:stretch>
              <a:fillRect/>
            </a:stretch>
          </p:blipFill>
          <p:spPr>
            <a:xfrm>
              <a:off x="1351762" y="4572393"/>
              <a:ext cx="5104155" cy="205486"/>
            </a:xfrm>
            <a:prstGeom prst="rect">
              <a:avLst/>
            </a:prstGeom>
          </p:spPr>
        </p:pic>
        <p:pic>
          <p:nvPicPr>
            <p:cNvPr id="73" name="object 73"/>
            <p:cNvPicPr/>
            <p:nvPr/>
          </p:nvPicPr>
          <p:blipFill>
            <a:blip r:embed="rId54" cstate="print"/>
            <a:stretch>
              <a:fillRect/>
            </a:stretch>
          </p:blipFill>
          <p:spPr>
            <a:xfrm>
              <a:off x="1357858" y="4885981"/>
              <a:ext cx="179628" cy="188760"/>
            </a:xfrm>
            <a:prstGeom prst="rect">
              <a:avLst/>
            </a:prstGeom>
          </p:spPr>
        </p:pic>
        <p:pic>
          <p:nvPicPr>
            <p:cNvPr id="74" name="object 74"/>
            <p:cNvPicPr/>
            <p:nvPr/>
          </p:nvPicPr>
          <p:blipFill>
            <a:blip r:embed="rId55" cstate="print"/>
            <a:stretch>
              <a:fillRect/>
            </a:stretch>
          </p:blipFill>
          <p:spPr>
            <a:xfrm>
              <a:off x="1569440" y="4885981"/>
              <a:ext cx="188760" cy="190245"/>
            </a:xfrm>
            <a:prstGeom prst="rect">
              <a:avLst/>
            </a:prstGeom>
          </p:spPr>
        </p:pic>
        <p:pic>
          <p:nvPicPr>
            <p:cNvPr id="75" name="object 75"/>
            <p:cNvPicPr/>
            <p:nvPr/>
          </p:nvPicPr>
          <p:blipFill>
            <a:blip r:embed="rId56" cstate="print"/>
            <a:stretch>
              <a:fillRect/>
            </a:stretch>
          </p:blipFill>
          <p:spPr>
            <a:xfrm>
              <a:off x="1787131" y="5006225"/>
              <a:ext cx="70040" cy="68516"/>
            </a:xfrm>
            <a:prstGeom prst="rect">
              <a:avLst/>
            </a:prstGeom>
          </p:spPr>
        </p:pic>
      </p:grpSp>
      <p:grpSp>
        <p:nvGrpSpPr>
          <p:cNvPr id="76" name="object 76"/>
          <p:cNvGrpSpPr/>
          <p:nvPr/>
        </p:nvGrpSpPr>
        <p:grpSpPr>
          <a:xfrm>
            <a:off x="709358" y="5600"/>
            <a:ext cx="6842759" cy="717550"/>
            <a:chOff x="709358" y="5600"/>
            <a:chExt cx="6842759" cy="717550"/>
          </a:xfrm>
        </p:grpSpPr>
        <p:sp>
          <p:nvSpPr>
            <p:cNvPr id="77" name="object 7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8" name="object 7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9" name="object 79"/>
            <p:cNvPicPr/>
            <p:nvPr/>
          </p:nvPicPr>
          <p:blipFill>
            <a:blip r:embed="rId57" cstate="print"/>
            <a:stretch>
              <a:fillRect/>
            </a:stretch>
          </p:blipFill>
          <p:spPr>
            <a:xfrm>
              <a:off x="1003147" y="366369"/>
              <a:ext cx="462813" cy="170497"/>
            </a:xfrm>
            <a:prstGeom prst="rect">
              <a:avLst/>
            </a:prstGeom>
          </p:spPr>
        </p:pic>
        <p:sp>
          <p:nvSpPr>
            <p:cNvPr id="80" name="object 8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81" name="object 81"/>
            <p:cNvPicPr/>
            <p:nvPr/>
          </p:nvPicPr>
          <p:blipFill>
            <a:blip r:embed="rId58" cstate="print"/>
            <a:stretch>
              <a:fillRect/>
            </a:stretch>
          </p:blipFill>
          <p:spPr>
            <a:xfrm>
              <a:off x="1662315" y="380059"/>
              <a:ext cx="156806" cy="149174"/>
            </a:xfrm>
            <a:prstGeom prst="rect">
              <a:avLst/>
            </a:prstGeom>
          </p:spPr>
        </p:pic>
        <p:sp>
          <p:nvSpPr>
            <p:cNvPr id="82" name="object 8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83" name="object 83"/>
            <p:cNvPicPr/>
            <p:nvPr/>
          </p:nvPicPr>
          <p:blipFill>
            <a:blip r:embed="rId59" cstate="print"/>
            <a:stretch>
              <a:fillRect/>
            </a:stretch>
          </p:blipFill>
          <p:spPr>
            <a:xfrm>
              <a:off x="2021585" y="366369"/>
              <a:ext cx="343992" cy="170497"/>
            </a:xfrm>
            <a:prstGeom prst="rect">
              <a:avLst/>
            </a:prstGeom>
          </p:spPr>
        </p:pic>
        <p:pic>
          <p:nvPicPr>
            <p:cNvPr id="84" name="object 84"/>
            <p:cNvPicPr/>
            <p:nvPr/>
          </p:nvPicPr>
          <p:blipFill>
            <a:blip r:embed="rId60" cstate="print"/>
            <a:stretch>
              <a:fillRect/>
            </a:stretch>
          </p:blipFill>
          <p:spPr>
            <a:xfrm>
              <a:off x="2561970" y="380059"/>
              <a:ext cx="153746" cy="149174"/>
            </a:xfrm>
            <a:prstGeom prst="rect">
              <a:avLst/>
            </a:prstGeom>
          </p:spPr>
        </p:pic>
        <p:sp>
          <p:nvSpPr>
            <p:cNvPr id="85" name="object 85"/>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A4B4D"/>
            </a:solidFill>
          </p:spPr>
          <p:txBody>
            <a:bodyPr wrap="square" lIns="0" tIns="0" rIns="0" bIns="0" rtlCol="0"/>
            <a:lstStyle/>
            <a:p>
              <a:endParaRPr/>
            </a:p>
          </p:txBody>
        </p:sp>
        <p:pic>
          <p:nvPicPr>
            <p:cNvPr id="86" name="object 86"/>
            <p:cNvPicPr/>
            <p:nvPr/>
          </p:nvPicPr>
          <p:blipFill>
            <a:blip r:embed="rId61" cstate="print"/>
            <a:stretch>
              <a:fillRect/>
            </a:stretch>
          </p:blipFill>
          <p:spPr>
            <a:xfrm>
              <a:off x="3323081" y="366369"/>
              <a:ext cx="1738414" cy="168960"/>
            </a:xfrm>
            <a:prstGeom prst="rect">
              <a:avLst/>
            </a:prstGeom>
          </p:spPr>
        </p:pic>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358140" cy="91440"/>
            <a:chOff x="3449434" y="10148442"/>
            <a:chExt cx="358140"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4" name="object 4"/>
            <p:cNvPicPr/>
            <p:nvPr/>
          </p:nvPicPr>
          <p:blipFill>
            <a:blip r:embed="rId2" cstate="print"/>
            <a:stretch>
              <a:fillRect/>
            </a:stretch>
          </p:blipFill>
          <p:spPr>
            <a:xfrm>
              <a:off x="3705174" y="10148442"/>
              <a:ext cx="101993" cy="91325"/>
            </a:xfrm>
            <a:prstGeom prst="rect">
              <a:avLst/>
            </a:prstGeom>
          </p:spPr>
        </p:pic>
      </p:grpSp>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sp>
          <p:nvSpPr>
            <p:cNvPr id="12" name="object 12"/>
            <p:cNvSpPr/>
            <p:nvPr/>
          </p:nvSpPr>
          <p:spPr>
            <a:xfrm>
              <a:off x="6032703" y="1232547"/>
              <a:ext cx="164465" cy="105410"/>
            </a:xfrm>
            <a:custGeom>
              <a:avLst/>
              <a:gdLst/>
              <a:ahLst/>
              <a:cxnLst/>
              <a:rect l="l" t="t" r="r" b="b"/>
              <a:pathLst>
                <a:path w="164464" h="105409">
                  <a:moveTo>
                    <a:pt x="36563" y="59385"/>
                  </a:moveTo>
                  <a:lnTo>
                    <a:pt x="1536" y="59385"/>
                  </a:lnTo>
                  <a:lnTo>
                    <a:pt x="0" y="63944"/>
                  </a:lnTo>
                  <a:lnTo>
                    <a:pt x="0" y="71539"/>
                  </a:lnTo>
                  <a:lnTo>
                    <a:pt x="36563" y="71539"/>
                  </a:lnTo>
                  <a:lnTo>
                    <a:pt x="36563" y="59385"/>
                  </a:lnTo>
                  <a:close/>
                </a:path>
                <a:path w="164464" h="105409">
                  <a:moveTo>
                    <a:pt x="88303" y="1485"/>
                  </a:moveTo>
                  <a:lnTo>
                    <a:pt x="85267" y="0"/>
                  </a:lnTo>
                  <a:lnTo>
                    <a:pt x="79171" y="0"/>
                  </a:lnTo>
                  <a:lnTo>
                    <a:pt x="77635" y="3022"/>
                  </a:lnTo>
                  <a:lnTo>
                    <a:pt x="77635" y="4559"/>
                  </a:lnTo>
                  <a:lnTo>
                    <a:pt x="74612" y="12153"/>
                  </a:lnTo>
                  <a:lnTo>
                    <a:pt x="71577" y="18249"/>
                  </a:lnTo>
                  <a:lnTo>
                    <a:pt x="60909" y="19786"/>
                  </a:lnTo>
                  <a:lnTo>
                    <a:pt x="53276" y="21285"/>
                  </a:lnTo>
                  <a:lnTo>
                    <a:pt x="51790" y="21285"/>
                  </a:lnTo>
                  <a:lnTo>
                    <a:pt x="51790" y="28917"/>
                  </a:lnTo>
                  <a:lnTo>
                    <a:pt x="54813" y="30403"/>
                  </a:lnTo>
                  <a:lnTo>
                    <a:pt x="76149" y="30403"/>
                  </a:lnTo>
                  <a:lnTo>
                    <a:pt x="76149" y="103479"/>
                  </a:lnTo>
                  <a:lnTo>
                    <a:pt x="77635" y="105016"/>
                  </a:lnTo>
                  <a:lnTo>
                    <a:pt x="83731" y="105016"/>
                  </a:lnTo>
                  <a:lnTo>
                    <a:pt x="88303" y="103479"/>
                  </a:lnTo>
                  <a:lnTo>
                    <a:pt x="88303" y="1485"/>
                  </a:lnTo>
                  <a:close/>
                </a:path>
                <a:path w="164464" h="105409">
                  <a:moveTo>
                    <a:pt x="164401" y="1485"/>
                  </a:moveTo>
                  <a:lnTo>
                    <a:pt x="162915" y="0"/>
                  </a:lnTo>
                  <a:lnTo>
                    <a:pt x="155270" y="0"/>
                  </a:lnTo>
                  <a:lnTo>
                    <a:pt x="155270" y="3022"/>
                  </a:lnTo>
                  <a:lnTo>
                    <a:pt x="153784" y="4559"/>
                  </a:lnTo>
                  <a:lnTo>
                    <a:pt x="152247" y="12153"/>
                  </a:lnTo>
                  <a:lnTo>
                    <a:pt x="147688" y="18249"/>
                  </a:lnTo>
                  <a:lnTo>
                    <a:pt x="129425" y="21285"/>
                  </a:lnTo>
                  <a:lnTo>
                    <a:pt x="127889" y="21285"/>
                  </a:lnTo>
                  <a:lnTo>
                    <a:pt x="127889" y="28917"/>
                  </a:lnTo>
                  <a:lnTo>
                    <a:pt x="130911" y="30403"/>
                  </a:lnTo>
                  <a:lnTo>
                    <a:pt x="152247" y="30403"/>
                  </a:lnTo>
                  <a:lnTo>
                    <a:pt x="152247" y="103479"/>
                  </a:lnTo>
                  <a:lnTo>
                    <a:pt x="155270" y="105016"/>
                  </a:lnTo>
                  <a:lnTo>
                    <a:pt x="161378" y="105016"/>
                  </a:lnTo>
                  <a:lnTo>
                    <a:pt x="164401" y="103479"/>
                  </a:lnTo>
                  <a:lnTo>
                    <a:pt x="164401" y="1485"/>
                  </a:lnTo>
                  <a:close/>
                </a:path>
              </a:pathLst>
            </a:custGeom>
            <a:solidFill>
              <a:srgbClr val="4D4D4F"/>
            </a:solidFill>
          </p:spPr>
          <p:txBody>
            <a:bodyPr wrap="square" lIns="0" tIns="0" rIns="0" bIns="0" rtlCol="0"/>
            <a:lstStyle/>
            <a:p>
              <a:endParaRPr/>
            </a:p>
          </p:txBody>
        </p:sp>
        <p:pic>
          <p:nvPicPr>
            <p:cNvPr id="13" name="object 13"/>
            <p:cNvPicPr/>
            <p:nvPr/>
          </p:nvPicPr>
          <p:blipFill>
            <a:blip r:embed="rId6" cstate="print"/>
            <a:stretch>
              <a:fillRect/>
            </a:stretch>
          </p:blipFill>
          <p:spPr>
            <a:xfrm>
              <a:off x="1077760" y="1986063"/>
              <a:ext cx="2995815" cy="273989"/>
            </a:xfrm>
            <a:prstGeom prst="rect">
              <a:avLst/>
            </a:prstGeom>
          </p:spPr>
        </p:pic>
        <p:pic>
          <p:nvPicPr>
            <p:cNvPr id="14" name="object 14"/>
            <p:cNvPicPr/>
            <p:nvPr/>
          </p:nvPicPr>
          <p:blipFill>
            <a:blip r:embed="rId7" cstate="print"/>
            <a:stretch>
              <a:fillRect/>
            </a:stretch>
          </p:blipFill>
          <p:spPr>
            <a:xfrm>
              <a:off x="4256240" y="1987600"/>
              <a:ext cx="1300010" cy="251167"/>
            </a:xfrm>
            <a:prstGeom prst="rect">
              <a:avLst/>
            </a:prstGeom>
          </p:spPr>
        </p:pic>
        <p:pic>
          <p:nvPicPr>
            <p:cNvPr id="15" name="object 15"/>
            <p:cNvPicPr/>
            <p:nvPr/>
          </p:nvPicPr>
          <p:blipFill>
            <a:blip r:embed="rId8" cstate="print"/>
            <a:stretch>
              <a:fillRect/>
            </a:stretch>
          </p:blipFill>
          <p:spPr>
            <a:xfrm>
              <a:off x="5621731" y="1992159"/>
              <a:ext cx="216153" cy="235940"/>
            </a:xfrm>
            <a:prstGeom prst="rect">
              <a:avLst/>
            </a:prstGeom>
          </p:spPr>
        </p:pic>
        <p:pic>
          <p:nvPicPr>
            <p:cNvPr id="16" name="object 16"/>
            <p:cNvPicPr/>
            <p:nvPr/>
          </p:nvPicPr>
          <p:blipFill>
            <a:blip r:embed="rId9" cstate="print"/>
            <a:stretch>
              <a:fillRect/>
            </a:stretch>
          </p:blipFill>
          <p:spPr>
            <a:xfrm>
              <a:off x="1091450" y="2355951"/>
              <a:ext cx="79184" cy="226809"/>
            </a:xfrm>
            <a:prstGeom prst="rect">
              <a:avLst/>
            </a:prstGeom>
          </p:spPr>
        </p:pic>
        <p:pic>
          <p:nvPicPr>
            <p:cNvPr id="17" name="object 17"/>
            <p:cNvPicPr/>
            <p:nvPr/>
          </p:nvPicPr>
          <p:blipFill>
            <a:blip r:embed="rId10" cstate="print"/>
            <a:stretch>
              <a:fillRect/>
            </a:stretch>
          </p:blipFill>
          <p:spPr>
            <a:xfrm>
              <a:off x="5882030" y="1993645"/>
              <a:ext cx="231381" cy="237489"/>
            </a:xfrm>
            <a:prstGeom prst="rect">
              <a:avLst/>
            </a:prstGeom>
          </p:spPr>
        </p:pic>
        <p:pic>
          <p:nvPicPr>
            <p:cNvPr id="18" name="object 18"/>
            <p:cNvPicPr/>
            <p:nvPr/>
          </p:nvPicPr>
          <p:blipFill>
            <a:blip r:embed="rId11" cstate="print"/>
            <a:stretch>
              <a:fillRect/>
            </a:stretch>
          </p:blipFill>
          <p:spPr>
            <a:xfrm>
              <a:off x="1257401" y="2342260"/>
              <a:ext cx="3441801" cy="258813"/>
            </a:xfrm>
            <a:prstGeom prst="rect">
              <a:avLst/>
            </a:prstGeom>
          </p:spPr>
        </p:pic>
        <p:pic>
          <p:nvPicPr>
            <p:cNvPr id="19" name="object 19"/>
            <p:cNvPicPr/>
            <p:nvPr/>
          </p:nvPicPr>
          <p:blipFill>
            <a:blip r:embed="rId12" cstate="print"/>
            <a:stretch>
              <a:fillRect/>
            </a:stretch>
          </p:blipFill>
          <p:spPr>
            <a:xfrm>
              <a:off x="4763147" y="2352928"/>
              <a:ext cx="223786" cy="237477"/>
            </a:xfrm>
            <a:prstGeom prst="rect">
              <a:avLst/>
            </a:prstGeom>
          </p:spPr>
        </p:pic>
        <p:pic>
          <p:nvPicPr>
            <p:cNvPr id="20" name="object 20"/>
            <p:cNvPicPr/>
            <p:nvPr/>
          </p:nvPicPr>
          <p:blipFill>
            <a:blip r:embed="rId13" cstate="print"/>
            <a:stretch>
              <a:fillRect/>
            </a:stretch>
          </p:blipFill>
          <p:spPr>
            <a:xfrm>
              <a:off x="5021961" y="2352928"/>
              <a:ext cx="246608" cy="232905"/>
            </a:xfrm>
            <a:prstGeom prst="rect">
              <a:avLst/>
            </a:prstGeom>
          </p:spPr>
        </p:pic>
        <p:pic>
          <p:nvPicPr>
            <p:cNvPr id="21" name="object 21"/>
            <p:cNvPicPr/>
            <p:nvPr/>
          </p:nvPicPr>
          <p:blipFill>
            <a:blip r:embed="rId14" cstate="print"/>
            <a:stretch>
              <a:fillRect/>
            </a:stretch>
          </p:blipFill>
          <p:spPr>
            <a:xfrm>
              <a:off x="5297487" y="2354465"/>
              <a:ext cx="232867" cy="234403"/>
            </a:xfrm>
            <a:prstGeom prst="rect">
              <a:avLst/>
            </a:prstGeom>
          </p:spPr>
        </p:pic>
        <p:pic>
          <p:nvPicPr>
            <p:cNvPr id="22" name="object 22"/>
            <p:cNvPicPr/>
            <p:nvPr/>
          </p:nvPicPr>
          <p:blipFill>
            <a:blip r:embed="rId15" cstate="print"/>
            <a:stretch>
              <a:fillRect/>
            </a:stretch>
          </p:blipFill>
          <p:spPr>
            <a:xfrm>
              <a:off x="5569940" y="2502102"/>
              <a:ext cx="86766" cy="88303"/>
            </a:xfrm>
            <a:prstGeom prst="rect">
              <a:avLst/>
            </a:prstGeom>
          </p:spPr>
        </p:pic>
        <p:pic>
          <p:nvPicPr>
            <p:cNvPr id="23" name="object 23"/>
            <p:cNvPicPr/>
            <p:nvPr/>
          </p:nvPicPr>
          <p:blipFill>
            <a:blip r:embed="rId16" cstate="print"/>
            <a:stretch>
              <a:fillRect/>
            </a:stretch>
          </p:blipFill>
          <p:spPr>
            <a:xfrm>
              <a:off x="1117345" y="2706090"/>
              <a:ext cx="2674594" cy="255739"/>
            </a:xfrm>
            <a:prstGeom prst="rect">
              <a:avLst/>
            </a:prstGeom>
          </p:spPr>
        </p:pic>
        <p:pic>
          <p:nvPicPr>
            <p:cNvPr id="24" name="object 24"/>
            <p:cNvPicPr/>
            <p:nvPr/>
          </p:nvPicPr>
          <p:blipFill>
            <a:blip r:embed="rId17" cstate="print"/>
            <a:stretch>
              <a:fillRect/>
            </a:stretch>
          </p:blipFill>
          <p:spPr>
            <a:xfrm>
              <a:off x="3865016" y="2715221"/>
              <a:ext cx="252704" cy="242036"/>
            </a:xfrm>
            <a:prstGeom prst="rect">
              <a:avLst/>
            </a:prstGeom>
          </p:spPr>
        </p:pic>
        <p:sp>
          <p:nvSpPr>
            <p:cNvPr id="25" name="object 25"/>
            <p:cNvSpPr/>
            <p:nvPr/>
          </p:nvSpPr>
          <p:spPr>
            <a:xfrm>
              <a:off x="4139006" y="2706090"/>
              <a:ext cx="76200" cy="255904"/>
            </a:xfrm>
            <a:custGeom>
              <a:avLst/>
              <a:gdLst/>
              <a:ahLst/>
              <a:cxnLst/>
              <a:rect l="l" t="t" r="r" b="b"/>
              <a:pathLst>
                <a:path w="76200" h="255905">
                  <a:moveTo>
                    <a:pt x="9131" y="255739"/>
                  </a:moveTo>
                  <a:lnTo>
                    <a:pt x="4572" y="255739"/>
                  </a:lnTo>
                  <a:lnTo>
                    <a:pt x="0" y="252717"/>
                  </a:lnTo>
                  <a:lnTo>
                    <a:pt x="0" y="243535"/>
                  </a:lnTo>
                  <a:lnTo>
                    <a:pt x="1536" y="243535"/>
                  </a:lnTo>
                  <a:lnTo>
                    <a:pt x="7645" y="237477"/>
                  </a:lnTo>
                  <a:lnTo>
                    <a:pt x="25854" y="212850"/>
                  </a:lnTo>
                  <a:lnTo>
                    <a:pt x="39217" y="185512"/>
                  </a:lnTo>
                  <a:lnTo>
                    <a:pt x="47446" y="156749"/>
                  </a:lnTo>
                  <a:lnTo>
                    <a:pt x="50253" y="127850"/>
                  </a:lnTo>
                  <a:lnTo>
                    <a:pt x="47446" y="98326"/>
                  </a:lnTo>
                  <a:lnTo>
                    <a:pt x="25854" y="42672"/>
                  </a:lnTo>
                  <a:lnTo>
                    <a:pt x="1536" y="12153"/>
                  </a:lnTo>
                  <a:lnTo>
                    <a:pt x="0" y="10668"/>
                  </a:lnTo>
                  <a:lnTo>
                    <a:pt x="0" y="1536"/>
                  </a:lnTo>
                  <a:lnTo>
                    <a:pt x="4572" y="0"/>
                  </a:lnTo>
                  <a:lnTo>
                    <a:pt x="9131" y="0"/>
                  </a:lnTo>
                  <a:lnTo>
                    <a:pt x="26026" y="10348"/>
                  </a:lnTo>
                  <a:lnTo>
                    <a:pt x="48350" y="38250"/>
                  </a:lnTo>
                  <a:lnTo>
                    <a:pt x="67818" y="78990"/>
                  </a:lnTo>
                  <a:lnTo>
                    <a:pt x="76149" y="127850"/>
                  </a:lnTo>
                  <a:lnTo>
                    <a:pt x="67818" y="176733"/>
                  </a:lnTo>
                  <a:lnTo>
                    <a:pt x="48350" y="217484"/>
                  </a:lnTo>
                  <a:lnTo>
                    <a:pt x="26026" y="245390"/>
                  </a:lnTo>
                  <a:lnTo>
                    <a:pt x="9131" y="255739"/>
                  </a:lnTo>
                  <a:close/>
                </a:path>
              </a:pathLst>
            </a:custGeom>
            <a:solidFill>
              <a:srgbClr val="4D4D4F"/>
            </a:solidFill>
          </p:spPr>
          <p:txBody>
            <a:bodyPr wrap="square" lIns="0" tIns="0" rIns="0" bIns="0" rtlCol="0"/>
            <a:lstStyle/>
            <a:p>
              <a:endParaRPr/>
            </a:p>
          </p:txBody>
        </p:sp>
        <p:pic>
          <p:nvPicPr>
            <p:cNvPr id="26" name="object 26"/>
            <p:cNvPicPr/>
            <p:nvPr/>
          </p:nvPicPr>
          <p:blipFill>
            <a:blip r:embed="rId18" cstate="print"/>
            <a:stretch>
              <a:fillRect/>
            </a:stretch>
          </p:blipFill>
          <p:spPr>
            <a:xfrm>
              <a:off x="1254328" y="3351504"/>
              <a:ext cx="168960" cy="168973"/>
            </a:xfrm>
            <a:prstGeom prst="rect">
              <a:avLst/>
            </a:prstGeom>
          </p:spPr>
        </p:pic>
        <p:pic>
          <p:nvPicPr>
            <p:cNvPr id="27" name="object 27"/>
            <p:cNvPicPr/>
            <p:nvPr/>
          </p:nvPicPr>
          <p:blipFill>
            <a:blip r:embed="rId19" cstate="print"/>
            <a:stretch>
              <a:fillRect/>
            </a:stretch>
          </p:blipFill>
          <p:spPr>
            <a:xfrm>
              <a:off x="1453756" y="3360635"/>
              <a:ext cx="132448" cy="155282"/>
            </a:xfrm>
            <a:prstGeom prst="rect">
              <a:avLst/>
            </a:prstGeom>
          </p:spPr>
        </p:pic>
        <p:pic>
          <p:nvPicPr>
            <p:cNvPr id="28" name="object 28"/>
            <p:cNvPicPr/>
            <p:nvPr/>
          </p:nvPicPr>
          <p:blipFill>
            <a:blip r:embed="rId20" cstate="print"/>
            <a:stretch>
              <a:fillRect/>
            </a:stretch>
          </p:blipFill>
          <p:spPr>
            <a:xfrm>
              <a:off x="1627289" y="3354590"/>
              <a:ext cx="143116" cy="156756"/>
            </a:xfrm>
            <a:prstGeom prst="rect">
              <a:avLst/>
            </a:prstGeom>
          </p:spPr>
        </p:pic>
        <p:pic>
          <p:nvPicPr>
            <p:cNvPr id="29" name="object 29"/>
            <p:cNvPicPr/>
            <p:nvPr/>
          </p:nvPicPr>
          <p:blipFill>
            <a:blip r:embed="rId21" cstate="print"/>
            <a:stretch>
              <a:fillRect/>
            </a:stretch>
          </p:blipFill>
          <p:spPr>
            <a:xfrm>
              <a:off x="1805381" y="3357613"/>
              <a:ext cx="153796" cy="153733"/>
            </a:xfrm>
            <a:prstGeom prst="rect">
              <a:avLst/>
            </a:prstGeom>
          </p:spPr>
        </p:pic>
        <p:sp>
          <p:nvSpPr>
            <p:cNvPr id="30" name="object 30"/>
            <p:cNvSpPr/>
            <p:nvPr/>
          </p:nvSpPr>
          <p:spPr>
            <a:xfrm>
              <a:off x="1981987" y="3458070"/>
              <a:ext cx="52069" cy="55244"/>
            </a:xfrm>
            <a:custGeom>
              <a:avLst/>
              <a:gdLst/>
              <a:ahLst/>
              <a:cxnLst/>
              <a:rect l="l" t="t" r="r" b="b"/>
              <a:pathLst>
                <a:path w="52069" h="55245">
                  <a:moveTo>
                    <a:pt x="45643" y="54813"/>
                  </a:moveTo>
                  <a:lnTo>
                    <a:pt x="36525" y="54813"/>
                  </a:lnTo>
                  <a:lnTo>
                    <a:pt x="35026" y="51739"/>
                  </a:lnTo>
                  <a:lnTo>
                    <a:pt x="30467" y="47180"/>
                  </a:lnTo>
                  <a:lnTo>
                    <a:pt x="24455" y="38584"/>
                  </a:lnTo>
                  <a:lnTo>
                    <a:pt x="17884" y="30838"/>
                  </a:lnTo>
                  <a:lnTo>
                    <a:pt x="10746" y="23659"/>
                  </a:lnTo>
                  <a:lnTo>
                    <a:pt x="3035" y="16763"/>
                  </a:lnTo>
                  <a:lnTo>
                    <a:pt x="1498" y="15227"/>
                  </a:lnTo>
                  <a:lnTo>
                    <a:pt x="0" y="12204"/>
                  </a:lnTo>
                  <a:lnTo>
                    <a:pt x="0" y="4559"/>
                  </a:lnTo>
                  <a:lnTo>
                    <a:pt x="4571" y="0"/>
                  </a:lnTo>
                  <a:lnTo>
                    <a:pt x="9131" y="0"/>
                  </a:lnTo>
                  <a:lnTo>
                    <a:pt x="11580" y="261"/>
                  </a:lnTo>
                  <a:lnTo>
                    <a:pt x="15035" y="2095"/>
                  </a:lnTo>
                  <a:lnTo>
                    <a:pt x="20488" y="7072"/>
                  </a:lnTo>
                  <a:lnTo>
                    <a:pt x="28930" y="16763"/>
                  </a:lnTo>
                  <a:lnTo>
                    <a:pt x="40195" y="28346"/>
                  </a:lnTo>
                  <a:lnTo>
                    <a:pt x="47185" y="36363"/>
                  </a:lnTo>
                  <a:lnTo>
                    <a:pt x="50752" y="41813"/>
                  </a:lnTo>
                  <a:lnTo>
                    <a:pt x="51752" y="45694"/>
                  </a:lnTo>
                  <a:lnTo>
                    <a:pt x="51752" y="51739"/>
                  </a:lnTo>
                  <a:lnTo>
                    <a:pt x="45643" y="54813"/>
                  </a:lnTo>
                  <a:close/>
                </a:path>
              </a:pathLst>
            </a:custGeom>
            <a:solidFill>
              <a:srgbClr val="4D4D4F"/>
            </a:solidFill>
          </p:spPr>
          <p:txBody>
            <a:bodyPr wrap="square" lIns="0" tIns="0" rIns="0" bIns="0" rtlCol="0"/>
            <a:lstStyle/>
            <a:p>
              <a:endParaRPr/>
            </a:p>
          </p:txBody>
        </p:sp>
        <p:pic>
          <p:nvPicPr>
            <p:cNvPr id="31" name="object 31"/>
            <p:cNvPicPr/>
            <p:nvPr/>
          </p:nvPicPr>
          <p:blipFill>
            <a:blip r:embed="rId22" cstate="print"/>
            <a:stretch>
              <a:fillRect/>
            </a:stretch>
          </p:blipFill>
          <p:spPr>
            <a:xfrm>
              <a:off x="2157069" y="3348481"/>
              <a:ext cx="2137219" cy="171996"/>
            </a:xfrm>
            <a:prstGeom prst="rect">
              <a:avLst/>
            </a:prstGeom>
          </p:spPr>
        </p:pic>
        <p:pic>
          <p:nvPicPr>
            <p:cNvPr id="32" name="object 32"/>
            <p:cNvPicPr/>
            <p:nvPr/>
          </p:nvPicPr>
          <p:blipFill>
            <a:blip r:embed="rId23" cstate="print"/>
            <a:stretch>
              <a:fillRect/>
            </a:stretch>
          </p:blipFill>
          <p:spPr>
            <a:xfrm>
              <a:off x="1083868" y="3607244"/>
              <a:ext cx="1315186" cy="159842"/>
            </a:xfrm>
            <a:prstGeom prst="rect">
              <a:avLst/>
            </a:prstGeom>
          </p:spPr>
        </p:pic>
        <p:pic>
          <p:nvPicPr>
            <p:cNvPr id="33" name="object 33"/>
            <p:cNvPicPr/>
            <p:nvPr/>
          </p:nvPicPr>
          <p:blipFill>
            <a:blip r:embed="rId24" cstate="print"/>
            <a:stretch>
              <a:fillRect/>
            </a:stretch>
          </p:blipFill>
          <p:spPr>
            <a:xfrm>
              <a:off x="2534538" y="3624008"/>
              <a:ext cx="127901" cy="127850"/>
            </a:xfrm>
            <a:prstGeom prst="rect">
              <a:avLst/>
            </a:prstGeom>
          </p:spPr>
        </p:pic>
        <p:pic>
          <p:nvPicPr>
            <p:cNvPr id="34" name="object 34"/>
            <p:cNvPicPr/>
            <p:nvPr/>
          </p:nvPicPr>
          <p:blipFill>
            <a:blip r:embed="rId25" cstate="print"/>
            <a:stretch>
              <a:fillRect/>
            </a:stretch>
          </p:blipFill>
          <p:spPr>
            <a:xfrm>
              <a:off x="2694381" y="3602685"/>
              <a:ext cx="1596885" cy="168960"/>
            </a:xfrm>
            <a:prstGeom prst="rect">
              <a:avLst/>
            </a:prstGeom>
          </p:spPr>
        </p:pic>
        <p:pic>
          <p:nvPicPr>
            <p:cNvPr id="35" name="object 35"/>
            <p:cNvPicPr/>
            <p:nvPr/>
          </p:nvPicPr>
          <p:blipFill>
            <a:blip r:embed="rId26" cstate="print"/>
            <a:stretch>
              <a:fillRect/>
            </a:stretch>
          </p:blipFill>
          <p:spPr>
            <a:xfrm>
              <a:off x="1077760" y="3858412"/>
              <a:ext cx="164414" cy="155282"/>
            </a:xfrm>
            <a:prstGeom prst="rect">
              <a:avLst/>
            </a:prstGeom>
          </p:spPr>
        </p:pic>
        <p:pic>
          <p:nvPicPr>
            <p:cNvPr id="36" name="object 36"/>
            <p:cNvPicPr/>
            <p:nvPr/>
          </p:nvPicPr>
          <p:blipFill>
            <a:blip r:embed="rId27" cstate="print"/>
            <a:stretch>
              <a:fillRect/>
            </a:stretch>
          </p:blipFill>
          <p:spPr>
            <a:xfrm>
              <a:off x="1261960" y="3859961"/>
              <a:ext cx="155282" cy="156806"/>
            </a:xfrm>
            <a:prstGeom prst="rect">
              <a:avLst/>
            </a:prstGeom>
          </p:spPr>
        </p:pic>
        <p:sp>
          <p:nvSpPr>
            <p:cNvPr id="37" name="object 37"/>
            <p:cNvSpPr/>
            <p:nvPr/>
          </p:nvSpPr>
          <p:spPr>
            <a:xfrm>
              <a:off x="1443088" y="3958932"/>
              <a:ext cx="58419" cy="58419"/>
            </a:xfrm>
            <a:custGeom>
              <a:avLst/>
              <a:gdLst/>
              <a:ahLst/>
              <a:cxnLst/>
              <a:rect l="l" t="t" r="r" b="b"/>
              <a:pathLst>
                <a:path w="58419" h="58420">
                  <a:moveTo>
                    <a:pt x="28917" y="57835"/>
                  </a:moveTo>
                  <a:lnTo>
                    <a:pt x="17348" y="55451"/>
                  </a:lnTo>
                  <a:lnTo>
                    <a:pt x="8191" y="49068"/>
                  </a:lnTo>
                  <a:lnTo>
                    <a:pt x="2168" y="39838"/>
                  </a:lnTo>
                  <a:lnTo>
                    <a:pt x="0" y="28917"/>
                  </a:lnTo>
                  <a:lnTo>
                    <a:pt x="2168" y="17327"/>
                  </a:lnTo>
                  <a:lnTo>
                    <a:pt x="8191" y="8172"/>
                  </a:lnTo>
                  <a:lnTo>
                    <a:pt x="17348" y="2160"/>
                  </a:lnTo>
                  <a:lnTo>
                    <a:pt x="28917" y="0"/>
                  </a:lnTo>
                  <a:lnTo>
                    <a:pt x="39862" y="2160"/>
                  </a:lnTo>
                  <a:lnTo>
                    <a:pt x="49093" y="8172"/>
                  </a:lnTo>
                  <a:lnTo>
                    <a:pt x="50787" y="10604"/>
                  </a:lnTo>
                  <a:lnTo>
                    <a:pt x="28917" y="10604"/>
                  </a:lnTo>
                  <a:lnTo>
                    <a:pt x="21587" y="11965"/>
                  </a:lnTo>
                  <a:lnTo>
                    <a:pt x="15811" y="15760"/>
                  </a:lnTo>
                  <a:lnTo>
                    <a:pt x="12026" y="21555"/>
                  </a:lnTo>
                  <a:lnTo>
                    <a:pt x="10667" y="28917"/>
                  </a:lnTo>
                  <a:lnTo>
                    <a:pt x="10667" y="38049"/>
                  </a:lnTo>
                  <a:lnTo>
                    <a:pt x="18300" y="45631"/>
                  </a:lnTo>
                  <a:lnTo>
                    <a:pt x="51467" y="45631"/>
                  </a:lnTo>
                  <a:lnTo>
                    <a:pt x="49093" y="49068"/>
                  </a:lnTo>
                  <a:lnTo>
                    <a:pt x="39862" y="55451"/>
                  </a:lnTo>
                  <a:lnTo>
                    <a:pt x="28917" y="57835"/>
                  </a:lnTo>
                  <a:close/>
                </a:path>
                <a:path w="58419" h="58420">
                  <a:moveTo>
                    <a:pt x="51467" y="45631"/>
                  </a:moveTo>
                  <a:lnTo>
                    <a:pt x="38049" y="45631"/>
                  </a:lnTo>
                  <a:lnTo>
                    <a:pt x="45694" y="38049"/>
                  </a:lnTo>
                  <a:lnTo>
                    <a:pt x="45694" y="18249"/>
                  </a:lnTo>
                  <a:lnTo>
                    <a:pt x="38049" y="10604"/>
                  </a:lnTo>
                  <a:lnTo>
                    <a:pt x="50787" y="10604"/>
                  </a:lnTo>
                  <a:lnTo>
                    <a:pt x="55469" y="17327"/>
                  </a:lnTo>
                  <a:lnTo>
                    <a:pt x="57848" y="28917"/>
                  </a:lnTo>
                  <a:lnTo>
                    <a:pt x="55469" y="39838"/>
                  </a:lnTo>
                  <a:lnTo>
                    <a:pt x="51467" y="45631"/>
                  </a:lnTo>
                  <a:close/>
                </a:path>
              </a:pathLst>
            </a:custGeom>
            <a:solidFill>
              <a:srgbClr val="4D4D4F"/>
            </a:solidFill>
          </p:spPr>
          <p:txBody>
            <a:bodyPr wrap="square" lIns="0" tIns="0" rIns="0" bIns="0" rtlCol="0"/>
            <a:lstStyle/>
            <a:p>
              <a:endParaRPr/>
            </a:p>
          </p:txBody>
        </p:sp>
        <p:pic>
          <p:nvPicPr>
            <p:cNvPr id="38" name="object 38"/>
            <p:cNvPicPr/>
            <p:nvPr/>
          </p:nvPicPr>
          <p:blipFill>
            <a:blip r:embed="rId28" cstate="print"/>
            <a:stretch>
              <a:fillRect/>
            </a:stretch>
          </p:blipFill>
          <p:spPr>
            <a:xfrm>
              <a:off x="1254328" y="4106570"/>
              <a:ext cx="3046056" cy="168960"/>
            </a:xfrm>
            <a:prstGeom prst="rect">
              <a:avLst/>
            </a:prstGeom>
          </p:spPr>
        </p:pic>
        <p:pic>
          <p:nvPicPr>
            <p:cNvPr id="39" name="object 39"/>
            <p:cNvPicPr/>
            <p:nvPr/>
          </p:nvPicPr>
          <p:blipFill>
            <a:blip r:embed="rId29" cstate="print"/>
            <a:stretch>
              <a:fillRect/>
            </a:stretch>
          </p:blipFill>
          <p:spPr>
            <a:xfrm>
              <a:off x="1082332" y="4362297"/>
              <a:ext cx="158305" cy="158305"/>
            </a:xfrm>
            <a:prstGeom prst="rect">
              <a:avLst/>
            </a:prstGeom>
          </p:spPr>
        </p:pic>
        <p:pic>
          <p:nvPicPr>
            <p:cNvPr id="40" name="object 40"/>
            <p:cNvPicPr/>
            <p:nvPr/>
          </p:nvPicPr>
          <p:blipFill>
            <a:blip r:embed="rId30" cstate="print"/>
            <a:stretch>
              <a:fillRect/>
            </a:stretch>
          </p:blipFill>
          <p:spPr>
            <a:xfrm>
              <a:off x="1274114" y="4365332"/>
              <a:ext cx="137020" cy="152247"/>
            </a:xfrm>
            <a:prstGeom prst="rect">
              <a:avLst/>
            </a:prstGeom>
          </p:spPr>
        </p:pic>
        <p:pic>
          <p:nvPicPr>
            <p:cNvPr id="41" name="object 41"/>
            <p:cNvPicPr/>
            <p:nvPr/>
          </p:nvPicPr>
          <p:blipFill>
            <a:blip r:embed="rId31" cstate="print"/>
            <a:stretch>
              <a:fillRect/>
            </a:stretch>
          </p:blipFill>
          <p:spPr>
            <a:xfrm>
              <a:off x="1435493" y="4357738"/>
              <a:ext cx="2396032" cy="170510"/>
            </a:xfrm>
            <a:prstGeom prst="rect">
              <a:avLst/>
            </a:prstGeom>
          </p:spPr>
        </p:pic>
        <p:pic>
          <p:nvPicPr>
            <p:cNvPr id="42" name="object 42"/>
            <p:cNvPicPr/>
            <p:nvPr/>
          </p:nvPicPr>
          <p:blipFill>
            <a:blip r:embed="rId32" cstate="print"/>
            <a:stretch>
              <a:fillRect/>
            </a:stretch>
          </p:blipFill>
          <p:spPr>
            <a:xfrm>
              <a:off x="3953319" y="4357738"/>
              <a:ext cx="347065" cy="168973"/>
            </a:xfrm>
            <a:prstGeom prst="rect">
              <a:avLst/>
            </a:prstGeom>
          </p:spPr>
        </p:pic>
        <p:pic>
          <p:nvPicPr>
            <p:cNvPr id="43" name="object 43"/>
            <p:cNvPicPr/>
            <p:nvPr/>
          </p:nvPicPr>
          <p:blipFill>
            <a:blip r:embed="rId33" cstate="print"/>
            <a:stretch>
              <a:fillRect/>
            </a:stretch>
          </p:blipFill>
          <p:spPr>
            <a:xfrm>
              <a:off x="1100695" y="4607369"/>
              <a:ext cx="2307666" cy="170510"/>
            </a:xfrm>
            <a:prstGeom prst="rect">
              <a:avLst/>
            </a:prstGeom>
          </p:spPr>
        </p:pic>
        <p:pic>
          <p:nvPicPr>
            <p:cNvPr id="44" name="object 44"/>
            <p:cNvPicPr/>
            <p:nvPr/>
          </p:nvPicPr>
          <p:blipFill>
            <a:blip r:embed="rId34" cstate="print"/>
            <a:stretch>
              <a:fillRect/>
            </a:stretch>
          </p:blipFill>
          <p:spPr>
            <a:xfrm>
              <a:off x="4994529" y="4379074"/>
              <a:ext cx="994067" cy="281571"/>
            </a:xfrm>
            <a:prstGeom prst="rect">
              <a:avLst/>
            </a:prstGeom>
          </p:spPr>
        </p:pic>
        <p:sp>
          <p:nvSpPr>
            <p:cNvPr id="45" name="object 45"/>
            <p:cNvSpPr/>
            <p:nvPr/>
          </p:nvSpPr>
          <p:spPr>
            <a:xfrm>
              <a:off x="4623092" y="3444379"/>
              <a:ext cx="821055" cy="795020"/>
            </a:xfrm>
            <a:custGeom>
              <a:avLst/>
              <a:gdLst/>
              <a:ahLst/>
              <a:cxnLst/>
              <a:rect l="l" t="t" r="r" b="b"/>
              <a:pathLst>
                <a:path w="821054" h="795020">
                  <a:moveTo>
                    <a:pt x="820496" y="71539"/>
                  </a:moveTo>
                  <a:lnTo>
                    <a:pt x="799566" y="20929"/>
                  </a:lnTo>
                  <a:lnTo>
                    <a:pt x="748957" y="0"/>
                  </a:lnTo>
                  <a:lnTo>
                    <a:pt x="71539" y="0"/>
                  </a:lnTo>
                  <a:lnTo>
                    <a:pt x="43675" y="5613"/>
                  </a:lnTo>
                  <a:lnTo>
                    <a:pt x="20942" y="20929"/>
                  </a:lnTo>
                  <a:lnTo>
                    <a:pt x="5613" y="43662"/>
                  </a:lnTo>
                  <a:lnTo>
                    <a:pt x="0" y="71539"/>
                  </a:lnTo>
                  <a:lnTo>
                    <a:pt x="0" y="723061"/>
                  </a:lnTo>
                  <a:lnTo>
                    <a:pt x="5613" y="750951"/>
                  </a:lnTo>
                  <a:lnTo>
                    <a:pt x="20942" y="773696"/>
                  </a:lnTo>
                  <a:lnTo>
                    <a:pt x="43675" y="789025"/>
                  </a:lnTo>
                  <a:lnTo>
                    <a:pt x="71539" y="794639"/>
                  </a:lnTo>
                  <a:lnTo>
                    <a:pt x="748957" y="794639"/>
                  </a:lnTo>
                  <a:lnTo>
                    <a:pt x="776833" y="789025"/>
                  </a:lnTo>
                  <a:lnTo>
                    <a:pt x="786599" y="782434"/>
                  </a:lnTo>
                  <a:lnTo>
                    <a:pt x="799566" y="773696"/>
                  </a:lnTo>
                  <a:lnTo>
                    <a:pt x="814882" y="750951"/>
                  </a:lnTo>
                  <a:lnTo>
                    <a:pt x="820496" y="723061"/>
                  </a:lnTo>
                  <a:lnTo>
                    <a:pt x="820496" y="71539"/>
                  </a:lnTo>
                  <a:close/>
                </a:path>
              </a:pathLst>
            </a:custGeom>
            <a:solidFill>
              <a:srgbClr val="96979C"/>
            </a:solidFill>
          </p:spPr>
          <p:txBody>
            <a:bodyPr wrap="square" lIns="0" tIns="0" rIns="0" bIns="0" rtlCol="0"/>
            <a:lstStyle/>
            <a:p>
              <a:endParaRPr/>
            </a:p>
          </p:txBody>
        </p:sp>
        <p:sp>
          <p:nvSpPr>
            <p:cNvPr id="46" name="object 46"/>
            <p:cNvSpPr/>
            <p:nvPr/>
          </p:nvSpPr>
          <p:spPr>
            <a:xfrm>
              <a:off x="4630737" y="3450475"/>
              <a:ext cx="807085" cy="782320"/>
            </a:xfrm>
            <a:custGeom>
              <a:avLst/>
              <a:gdLst/>
              <a:ahLst/>
              <a:cxnLst/>
              <a:rect l="l" t="t" r="r" b="b"/>
              <a:pathLst>
                <a:path w="807085" h="782320">
                  <a:moveTo>
                    <a:pt x="57848" y="1498"/>
                  </a:moveTo>
                  <a:lnTo>
                    <a:pt x="50126" y="2082"/>
                  </a:lnTo>
                  <a:lnTo>
                    <a:pt x="49771" y="2171"/>
                  </a:lnTo>
                  <a:lnTo>
                    <a:pt x="47180" y="3035"/>
                  </a:lnTo>
                  <a:lnTo>
                    <a:pt x="41414" y="4495"/>
                  </a:lnTo>
                  <a:lnTo>
                    <a:pt x="10617" y="30467"/>
                  </a:lnTo>
                  <a:lnTo>
                    <a:pt x="7594" y="36512"/>
                  </a:lnTo>
                  <a:lnTo>
                    <a:pt x="6057" y="38061"/>
                  </a:lnTo>
                  <a:lnTo>
                    <a:pt x="1485" y="51752"/>
                  </a:lnTo>
                  <a:lnTo>
                    <a:pt x="762" y="58420"/>
                  </a:lnTo>
                  <a:lnTo>
                    <a:pt x="7594" y="50215"/>
                  </a:lnTo>
                  <a:lnTo>
                    <a:pt x="50203" y="9131"/>
                  </a:lnTo>
                  <a:lnTo>
                    <a:pt x="57848" y="1498"/>
                  </a:lnTo>
                  <a:close/>
                </a:path>
                <a:path w="807085" h="782320">
                  <a:moveTo>
                    <a:pt x="272453" y="0"/>
                  </a:moveTo>
                  <a:lnTo>
                    <a:pt x="255739" y="0"/>
                  </a:lnTo>
                  <a:lnTo>
                    <a:pt x="249631" y="7594"/>
                  </a:lnTo>
                  <a:lnTo>
                    <a:pt x="6057" y="249643"/>
                  </a:lnTo>
                  <a:lnTo>
                    <a:pt x="0" y="257276"/>
                  </a:lnTo>
                  <a:lnTo>
                    <a:pt x="0" y="274002"/>
                  </a:lnTo>
                  <a:lnTo>
                    <a:pt x="6057" y="267893"/>
                  </a:lnTo>
                  <a:lnTo>
                    <a:pt x="266357" y="7594"/>
                  </a:lnTo>
                  <a:lnTo>
                    <a:pt x="272453" y="0"/>
                  </a:lnTo>
                  <a:close/>
                </a:path>
                <a:path w="807085" h="782320">
                  <a:moveTo>
                    <a:pt x="488607" y="0"/>
                  </a:moveTo>
                  <a:lnTo>
                    <a:pt x="470344" y="0"/>
                  </a:lnTo>
                  <a:lnTo>
                    <a:pt x="464299" y="7594"/>
                  </a:lnTo>
                  <a:lnTo>
                    <a:pt x="6057" y="465785"/>
                  </a:lnTo>
                  <a:lnTo>
                    <a:pt x="0" y="471893"/>
                  </a:lnTo>
                  <a:lnTo>
                    <a:pt x="0" y="490143"/>
                  </a:lnTo>
                  <a:lnTo>
                    <a:pt x="6057" y="484098"/>
                  </a:lnTo>
                  <a:lnTo>
                    <a:pt x="482549" y="7594"/>
                  </a:lnTo>
                  <a:lnTo>
                    <a:pt x="488607" y="0"/>
                  </a:lnTo>
                  <a:close/>
                </a:path>
                <a:path w="807085" h="782320">
                  <a:moveTo>
                    <a:pt x="704799" y="0"/>
                  </a:moveTo>
                  <a:lnTo>
                    <a:pt x="686549" y="0"/>
                  </a:lnTo>
                  <a:lnTo>
                    <a:pt x="680440" y="7594"/>
                  </a:lnTo>
                  <a:lnTo>
                    <a:pt x="6057" y="680453"/>
                  </a:lnTo>
                  <a:lnTo>
                    <a:pt x="0" y="688035"/>
                  </a:lnTo>
                  <a:lnTo>
                    <a:pt x="0" y="704811"/>
                  </a:lnTo>
                  <a:lnTo>
                    <a:pt x="6057" y="698703"/>
                  </a:lnTo>
                  <a:lnTo>
                    <a:pt x="697166" y="7594"/>
                  </a:lnTo>
                  <a:lnTo>
                    <a:pt x="704799" y="0"/>
                  </a:lnTo>
                  <a:close/>
                </a:path>
                <a:path w="807085" h="782320">
                  <a:moveTo>
                    <a:pt x="796124" y="751979"/>
                  </a:moveTo>
                  <a:lnTo>
                    <a:pt x="776338" y="771779"/>
                  </a:lnTo>
                  <a:lnTo>
                    <a:pt x="781989" y="767842"/>
                  </a:lnTo>
                  <a:lnTo>
                    <a:pt x="787361" y="763041"/>
                  </a:lnTo>
                  <a:lnTo>
                    <a:pt x="792175" y="757669"/>
                  </a:lnTo>
                  <a:lnTo>
                    <a:pt x="796124" y="751979"/>
                  </a:lnTo>
                  <a:close/>
                </a:path>
                <a:path w="807085" h="782320">
                  <a:moveTo>
                    <a:pt x="805713" y="527570"/>
                  </a:moveTo>
                  <a:lnTo>
                    <a:pt x="799160" y="532815"/>
                  </a:lnTo>
                  <a:lnTo>
                    <a:pt x="557110" y="776338"/>
                  </a:lnTo>
                  <a:lnTo>
                    <a:pt x="551497" y="782002"/>
                  </a:lnTo>
                  <a:lnTo>
                    <a:pt x="569722" y="782040"/>
                  </a:lnTo>
                  <a:lnTo>
                    <a:pt x="575424" y="776338"/>
                  </a:lnTo>
                  <a:lnTo>
                    <a:pt x="799160" y="551065"/>
                  </a:lnTo>
                  <a:lnTo>
                    <a:pt x="805675" y="545871"/>
                  </a:lnTo>
                  <a:lnTo>
                    <a:pt x="805713" y="527570"/>
                  </a:lnTo>
                  <a:close/>
                </a:path>
                <a:path w="807085" h="782320">
                  <a:moveTo>
                    <a:pt x="806196" y="312534"/>
                  </a:moveTo>
                  <a:lnTo>
                    <a:pt x="799160" y="318147"/>
                  </a:lnTo>
                  <a:lnTo>
                    <a:pt x="342506" y="776338"/>
                  </a:lnTo>
                  <a:lnTo>
                    <a:pt x="336003" y="781532"/>
                  </a:lnTo>
                  <a:lnTo>
                    <a:pt x="354037" y="781570"/>
                  </a:lnTo>
                  <a:lnTo>
                    <a:pt x="359219" y="776338"/>
                  </a:lnTo>
                  <a:lnTo>
                    <a:pt x="799160" y="336410"/>
                  </a:lnTo>
                  <a:lnTo>
                    <a:pt x="806157" y="329450"/>
                  </a:lnTo>
                  <a:lnTo>
                    <a:pt x="806196" y="312534"/>
                  </a:lnTo>
                  <a:close/>
                </a:path>
                <a:path w="807085" h="782320">
                  <a:moveTo>
                    <a:pt x="806691" y="95986"/>
                  </a:moveTo>
                  <a:lnTo>
                    <a:pt x="799160" y="102006"/>
                  </a:lnTo>
                  <a:lnTo>
                    <a:pt x="126301" y="776338"/>
                  </a:lnTo>
                  <a:lnTo>
                    <a:pt x="121615" y="781062"/>
                  </a:lnTo>
                  <a:lnTo>
                    <a:pt x="139839" y="781113"/>
                  </a:lnTo>
                  <a:lnTo>
                    <a:pt x="144614" y="776338"/>
                  </a:lnTo>
                  <a:lnTo>
                    <a:pt x="799160" y="120256"/>
                  </a:lnTo>
                  <a:lnTo>
                    <a:pt x="806640" y="114274"/>
                  </a:lnTo>
                  <a:lnTo>
                    <a:pt x="806691" y="95986"/>
                  </a:lnTo>
                  <a:close/>
                </a:path>
              </a:pathLst>
            </a:custGeom>
            <a:solidFill>
              <a:srgbClr val="ACACB0"/>
            </a:solidFill>
          </p:spPr>
          <p:txBody>
            <a:bodyPr wrap="square" lIns="0" tIns="0" rIns="0" bIns="0" rtlCol="0"/>
            <a:lstStyle/>
            <a:p>
              <a:endParaRPr/>
            </a:p>
          </p:txBody>
        </p:sp>
        <p:sp>
          <p:nvSpPr>
            <p:cNvPr id="47" name="object 47"/>
            <p:cNvSpPr/>
            <p:nvPr/>
          </p:nvSpPr>
          <p:spPr>
            <a:xfrm>
              <a:off x="4723561" y="3546372"/>
              <a:ext cx="619760" cy="591185"/>
            </a:xfrm>
            <a:custGeom>
              <a:avLst/>
              <a:gdLst/>
              <a:ahLst/>
              <a:cxnLst/>
              <a:rect l="l" t="t" r="r" b="b"/>
              <a:pathLst>
                <a:path w="619760" h="591185">
                  <a:moveTo>
                    <a:pt x="619569" y="532803"/>
                  </a:moveTo>
                  <a:lnTo>
                    <a:pt x="602640" y="491896"/>
                  </a:lnTo>
                  <a:lnTo>
                    <a:pt x="561721" y="474967"/>
                  </a:lnTo>
                  <a:lnTo>
                    <a:pt x="374497" y="474967"/>
                  </a:lnTo>
                  <a:lnTo>
                    <a:pt x="374497" y="277075"/>
                  </a:lnTo>
                  <a:lnTo>
                    <a:pt x="513003" y="277075"/>
                  </a:lnTo>
                  <a:lnTo>
                    <a:pt x="536409" y="272542"/>
                  </a:lnTo>
                  <a:lnTo>
                    <a:pt x="548043" y="264871"/>
                  </a:lnTo>
                  <a:lnTo>
                    <a:pt x="555244" y="260134"/>
                  </a:lnTo>
                  <a:lnTo>
                    <a:pt x="567817" y="241757"/>
                  </a:lnTo>
                  <a:lnTo>
                    <a:pt x="572389" y="219227"/>
                  </a:lnTo>
                  <a:lnTo>
                    <a:pt x="567817" y="196697"/>
                  </a:lnTo>
                  <a:lnTo>
                    <a:pt x="555244" y="178308"/>
                  </a:lnTo>
                  <a:lnTo>
                    <a:pt x="547992" y="173532"/>
                  </a:lnTo>
                  <a:lnTo>
                    <a:pt x="536409" y="165925"/>
                  </a:lnTo>
                  <a:lnTo>
                    <a:pt x="513003" y="161378"/>
                  </a:lnTo>
                  <a:lnTo>
                    <a:pt x="374497" y="161378"/>
                  </a:lnTo>
                  <a:lnTo>
                    <a:pt x="374497" y="65443"/>
                  </a:lnTo>
                  <a:lnTo>
                    <a:pt x="355650" y="19037"/>
                  </a:lnTo>
                  <a:lnTo>
                    <a:pt x="310553" y="0"/>
                  </a:lnTo>
                  <a:lnTo>
                    <a:pt x="284911" y="5092"/>
                  </a:lnTo>
                  <a:lnTo>
                    <a:pt x="264134" y="19037"/>
                  </a:lnTo>
                  <a:lnTo>
                    <a:pt x="250190" y="39814"/>
                  </a:lnTo>
                  <a:lnTo>
                    <a:pt x="245110" y="65443"/>
                  </a:lnTo>
                  <a:lnTo>
                    <a:pt x="245110" y="161378"/>
                  </a:lnTo>
                  <a:lnTo>
                    <a:pt x="97421" y="161378"/>
                  </a:lnTo>
                  <a:lnTo>
                    <a:pt x="74676" y="165925"/>
                  </a:lnTo>
                  <a:lnTo>
                    <a:pt x="55778" y="178308"/>
                  </a:lnTo>
                  <a:lnTo>
                    <a:pt x="42875" y="196697"/>
                  </a:lnTo>
                  <a:lnTo>
                    <a:pt x="38100" y="219227"/>
                  </a:lnTo>
                  <a:lnTo>
                    <a:pt x="42875" y="241757"/>
                  </a:lnTo>
                  <a:lnTo>
                    <a:pt x="55778" y="260134"/>
                  </a:lnTo>
                  <a:lnTo>
                    <a:pt x="74676" y="272542"/>
                  </a:lnTo>
                  <a:lnTo>
                    <a:pt x="97421" y="277075"/>
                  </a:lnTo>
                  <a:lnTo>
                    <a:pt x="245110" y="277075"/>
                  </a:lnTo>
                  <a:lnTo>
                    <a:pt x="245110" y="474967"/>
                  </a:lnTo>
                  <a:lnTo>
                    <a:pt x="57835" y="474967"/>
                  </a:lnTo>
                  <a:lnTo>
                    <a:pt x="35318" y="479513"/>
                  </a:lnTo>
                  <a:lnTo>
                    <a:pt x="16929" y="491896"/>
                  </a:lnTo>
                  <a:lnTo>
                    <a:pt x="4533" y="510273"/>
                  </a:lnTo>
                  <a:lnTo>
                    <a:pt x="0" y="532803"/>
                  </a:lnTo>
                  <a:lnTo>
                    <a:pt x="4533" y="555332"/>
                  </a:lnTo>
                  <a:lnTo>
                    <a:pt x="16929" y="573709"/>
                  </a:lnTo>
                  <a:lnTo>
                    <a:pt x="35318" y="586117"/>
                  </a:lnTo>
                  <a:lnTo>
                    <a:pt x="57835" y="590651"/>
                  </a:lnTo>
                  <a:lnTo>
                    <a:pt x="561721" y="590651"/>
                  </a:lnTo>
                  <a:lnTo>
                    <a:pt x="584250" y="586117"/>
                  </a:lnTo>
                  <a:lnTo>
                    <a:pt x="595617" y="578446"/>
                  </a:lnTo>
                  <a:lnTo>
                    <a:pt x="602640" y="573709"/>
                  </a:lnTo>
                  <a:lnTo>
                    <a:pt x="615022" y="555332"/>
                  </a:lnTo>
                  <a:lnTo>
                    <a:pt x="619569" y="532803"/>
                  </a:lnTo>
                  <a:close/>
                </a:path>
              </a:pathLst>
            </a:custGeom>
            <a:solidFill>
              <a:srgbClr val="FFFFFF"/>
            </a:solidFill>
          </p:spPr>
          <p:txBody>
            <a:bodyPr wrap="square" lIns="0" tIns="0" rIns="0" bIns="0" rtlCol="0"/>
            <a:lstStyle/>
            <a:p>
              <a:endParaRPr/>
            </a:p>
          </p:txBody>
        </p:sp>
        <p:sp>
          <p:nvSpPr>
            <p:cNvPr id="48" name="object 48"/>
            <p:cNvSpPr/>
            <p:nvPr/>
          </p:nvSpPr>
          <p:spPr>
            <a:xfrm>
              <a:off x="5542559" y="3442842"/>
              <a:ext cx="821055" cy="795020"/>
            </a:xfrm>
            <a:custGeom>
              <a:avLst/>
              <a:gdLst/>
              <a:ahLst/>
              <a:cxnLst/>
              <a:rect l="l" t="t" r="r" b="b"/>
              <a:pathLst>
                <a:path w="821054" h="795020">
                  <a:moveTo>
                    <a:pt x="820483" y="71589"/>
                  </a:moveTo>
                  <a:lnTo>
                    <a:pt x="799553" y="20955"/>
                  </a:lnTo>
                  <a:lnTo>
                    <a:pt x="748957" y="0"/>
                  </a:lnTo>
                  <a:lnTo>
                    <a:pt x="71539" y="0"/>
                  </a:lnTo>
                  <a:lnTo>
                    <a:pt x="43649" y="5626"/>
                  </a:lnTo>
                  <a:lnTo>
                    <a:pt x="20916" y="20955"/>
                  </a:lnTo>
                  <a:lnTo>
                    <a:pt x="5600" y="43700"/>
                  </a:lnTo>
                  <a:lnTo>
                    <a:pt x="0" y="71589"/>
                  </a:lnTo>
                  <a:lnTo>
                    <a:pt x="0" y="723099"/>
                  </a:lnTo>
                  <a:lnTo>
                    <a:pt x="5600" y="750989"/>
                  </a:lnTo>
                  <a:lnTo>
                    <a:pt x="20916" y="773722"/>
                  </a:lnTo>
                  <a:lnTo>
                    <a:pt x="43649" y="789038"/>
                  </a:lnTo>
                  <a:lnTo>
                    <a:pt x="71539" y="794639"/>
                  </a:lnTo>
                  <a:lnTo>
                    <a:pt x="748957" y="794639"/>
                  </a:lnTo>
                  <a:lnTo>
                    <a:pt x="776820" y="789038"/>
                  </a:lnTo>
                  <a:lnTo>
                    <a:pt x="788822" y="780948"/>
                  </a:lnTo>
                  <a:lnTo>
                    <a:pt x="799553" y="773722"/>
                  </a:lnTo>
                  <a:lnTo>
                    <a:pt x="814870" y="750989"/>
                  </a:lnTo>
                  <a:lnTo>
                    <a:pt x="820483" y="723099"/>
                  </a:lnTo>
                  <a:lnTo>
                    <a:pt x="820483" y="71589"/>
                  </a:lnTo>
                  <a:close/>
                </a:path>
              </a:pathLst>
            </a:custGeom>
            <a:solidFill>
              <a:srgbClr val="8F9193"/>
            </a:solidFill>
          </p:spPr>
          <p:txBody>
            <a:bodyPr wrap="square" lIns="0" tIns="0" rIns="0" bIns="0" rtlCol="0"/>
            <a:lstStyle/>
            <a:p>
              <a:endParaRPr/>
            </a:p>
          </p:txBody>
        </p:sp>
        <p:sp>
          <p:nvSpPr>
            <p:cNvPr id="49" name="object 49"/>
            <p:cNvSpPr/>
            <p:nvPr/>
          </p:nvSpPr>
          <p:spPr>
            <a:xfrm>
              <a:off x="5550154" y="3448938"/>
              <a:ext cx="807085" cy="781050"/>
            </a:xfrm>
            <a:custGeom>
              <a:avLst/>
              <a:gdLst/>
              <a:ahLst/>
              <a:cxnLst/>
              <a:rect l="l" t="t" r="r" b="b"/>
              <a:pathLst>
                <a:path w="807085" h="781050">
                  <a:moveTo>
                    <a:pt x="56959" y="889"/>
                  </a:moveTo>
                  <a:lnTo>
                    <a:pt x="51790" y="1536"/>
                  </a:lnTo>
                  <a:lnTo>
                    <a:pt x="47218" y="3035"/>
                  </a:lnTo>
                  <a:lnTo>
                    <a:pt x="41122" y="4572"/>
                  </a:lnTo>
                  <a:lnTo>
                    <a:pt x="31991" y="9131"/>
                  </a:lnTo>
                  <a:lnTo>
                    <a:pt x="30454" y="10668"/>
                  </a:lnTo>
                  <a:lnTo>
                    <a:pt x="27432" y="12204"/>
                  </a:lnTo>
                  <a:lnTo>
                    <a:pt x="22860" y="16776"/>
                  </a:lnTo>
                  <a:lnTo>
                    <a:pt x="12192" y="27393"/>
                  </a:lnTo>
                  <a:lnTo>
                    <a:pt x="7632" y="36563"/>
                  </a:lnTo>
                  <a:lnTo>
                    <a:pt x="6096" y="38049"/>
                  </a:lnTo>
                  <a:lnTo>
                    <a:pt x="1536" y="51752"/>
                  </a:lnTo>
                  <a:lnTo>
                    <a:pt x="952" y="56896"/>
                  </a:lnTo>
                  <a:lnTo>
                    <a:pt x="7632" y="50253"/>
                  </a:lnTo>
                  <a:lnTo>
                    <a:pt x="50253" y="7645"/>
                  </a:lnTo>
                  <a:lnTo>
                    <a:pt x="56959" y="889"/>
                  </a:lnTo>
                  <a:close/>
                </a:path>
                <a:path w="807085" h="781050">
                  <a:moveTo>
                    <a:pt x="272503" y="0"/>
                  </a:moveTo>
                  <a:lnTo>
                    <a:pt x="255727" y="0"/>
                  </a:lnTo>
                  <a:lnTo>
                    <a:pt x="248145" y="6108"/>
                  </a:lnTo>
                  <a:lnTo>
                    <a:pt x="6096" y="249643"/>
                  </a:lnTo>
                  <a:lnTo>
                    <a:pt x="0" y="255739"/>
                  </a:lnTo>
                  <a:lnTo>
                    <a:pt x="0" y="274002"/>
                  </a:lnTo>
                  <a:lnTo>
                    <a:pt x="6096" y="267944"/>
                  </a:lnTo>
                  <a:lnTo>
                    <a:pt x="266395" y="6108"/>
                  </a:lnTo>
                  <a:lnTo>
                    <a:pt x="272503" y="0"/>
                  </a:lnTo>
                  <a:close/>
                </a:path>
                <a:path w="807085" h="781050">
                  <a:moveTo>
                    <a:pt x="488645" y="0"/>
                  </a:moveTo>
                  <a:lnTo>
                    <a:pt x="470395" y="0"/>
                  </a:lnTo>
                  <a:lnTo>
                    <a:pt x="464286" y="6108"/>
                  </a:lnTo>
                  <a:lnTo>
                    <a:pt x="6096" y="465836"/>
                  </a:lnTo>
                  <a:lnTo>
                    <a:pt x="0" y="471893"/>
                  </a:lnTo>
                  <a:lnTo>
                    <a:pt x="0" y="488657"/>
                  </a:lnTo>
                  <a:lnTo>
                    <a:pt x="6096" y="482549"/>
                  </a:lnTo>
                  <a:lnTo>
                    <a:pt x="482549" y="6108"/>
                  </a:lnTo>
                  <a:lnTo>
                    <a:pt x="488645" y="0"/>
                  </a:lnTo>
                  <a:close/>
                </a:path>
                <a:path w="807085" h="781050">
                  <a:moveTo>
                    <a:pt x="703300" y="0"/>
                  </a:moveTo>
                  <a:lnTo>
                    <a:pt x="686536" y="0"/>
                  </a:lnTo>
                  <a:lnTo>
                    <a:pt x="678942" y="6108"/>
                  </a:lnTo>
                  <a:lnTo>
                    <a:pt x="6096" y="680440"/>
                  </a:lnTo>
                  <a:lnTo>
                    <a:pt x="0" y="686549"/>
                  </a:lnTo>
                  <a:lnTo>
                    <a:pt x="0" y="704799"/>
                  </a:lnTo>
                  <a:lnTo>
                    <a:pt x="6096" y="698703"/>
                  </a:lnTo>
                  <a:lnTo>
                    <a:pt x="697204" y="6108"/>
                  </a:lnTo>
                  <a:lnTo>
                    <a:pt x="703300" y="0"/>
                  </a:lnTo>
                  <a:close/>
                </a:path>
                <a:path w="807085" h="781050">
                  <a:moveTo>
                    <a:pt x="794626" y="753516"/>
                  </a:moveTo>
                  <a:lnTo>
                    <a:pt x="780935" y="767207"/>
                  </a:lnTo>
                  <a:lnTo>
                    <a:pt x="782751" y="766330"/>
                  </a:lnTo>
                  <a:lnTo>
                    <a:pt x="786828" y="762482"/>
                  </a:lnTo>
                  <a:lnTo>
                    <a:pt x="791565" y="757453"/>
                  </a:lnTo>
                  <a:lnTo>
                    <a:pt x="794283" y="754227"/>
                  </a:lnTo>
                  <a:lnTo>
                    <a:pt x="794626" y="753516"/>
                  </a:lnTo>
                  <a:close/>
                </a:path>
                <a:path w="807085" h="781050">
                  <a:moveTo>
                    <a:pt x="805751" y="527545"/>
                  </a:moveTo>
                  <a:lnTo>
                    <a:pt x="799198" y="532803"/>
                  </a:lnTo>
                  <a:lnTo>
                    <a:pt x="557161" y="774852"/>
                  </a:lnTo>
                  <a:lnTo>
                    <a:pt x="551484" y="780478"/>
                  </a:lnTo>
                  <a:lnTo>
                    <a:pt x="569760" y="780516"/>
                  </a:lnTo>
                  <a:lnTo>
                    <a:pt x="575411" y="774852"/>
                  </a:lnTo>
                  <a:lnTo>
                    <a:pt x="799198" y="551065"/>
                  </a:lnTo>
                  <a:lnTo>
                    <a:pt x="805700" y="545833"/>
                  </a:lnTo>
                  <a:lnTo>
                    <a:pt x="805751" y="527545"/>
                  </a:lnTo>
                  <a:close/>
                </a:path>
                <a:path w="807085" h="781050">
                  <a:moveTo>
                    <a:pt x="806221" y="311010"/>
                  </a:moveTo>
                  <a:lnTo>
                    <a:pt x="799198" y="316661"/>
                  </a:lnTo>
                  <a:lnTo>
                    <a:pt x="341007" y="774852"/>
                  </a:lnTo>
                  <a:lnTo>
                    <a:pt x="335800" y="780021"/>
                  </a:lnTo>
                  <a:lnTo>
                    <a:pt x="354012" y="780059"/>
                  </a:lnTo>
                  <a:lnTo>
                    <a:pt x="359270" y="774852"/>
                  </a:lnTo>
                  <a:lnTo>
                    <a:pt x="799198" y="334911"/>
                  </a:lnTo>
                  <a:lnTo>
                    <a:pt x="806183" y="329311"/>
                  </a:lnTo>
                  <a:lnTo>
                    <a:pt x="806221" y="311010"/>
                  </a:lnTo>
                  <a:close/>
                </a:path>
                <a:path w="807085" h="781050">
                  <a:moveTo>
                    <a:pt x="806691" y="95986"/>
                  </a:moveTo>
                  <a:lnTo>
                    <a:pt x="799198" y="102006"/>
                  </a:lnTo>
                  <a:lnTo>
                    <a:pt x="126352" y="774852"/>
                  </a:lnTo>
                  <a:lnTo>
                    <a:pt x="121602" y="779564"/>
                  </a:lnTo>
                  <a:lnTo>
                    <a:pt x="139865" y="779602"/>
                  </a:lnTo>
                  <a:lnTo>
                    <a:pt x="144602" y="774852"/>
                  </a:lnTo>
                  <a:lnTo>
                    <a:pt x="799198" y="120256"/>
                  </a:lnTo>
                  <a:lnTo>
                    <a:pt x="806653" y="114274"/>
                  </a:lnTo>
                  <a:lnTo>
                    <a:pt x="806691" y="95986"/>
                  </a:lnTo>
                  <a:close/>
                </a:path>
              </a:pathLst>
            </a:custGeom>
            <a:solidFill>
              <a:srgbClr val="ACADB1"/>
            </a:solidFill>
          </p:spPr>
          <p:txBody>
            <a:bodyPr wrap="square" lIns="0" tIns="0" rIns="0" bIns="0" rtlCol="0"/>
            <a:lstStyle/>
            <a:p>
              <a:endParaRPr/>
            </a:p>
          </p:txBody>
        </p:sp>
        <p:sp>
          <p:nvSpPr>
            <p:cNvPr id="50" name="object 50"/>
            <p:cNvSpPr/>
            <p:nvPr/>
          </p:nvSpPr>
          <p:spPr>
            <a:xfrm>
              <a:off x="5717629" y="3546372"/>
              <a:ext cx="470534" cy="588010"/>
            </a:xfrm>
            <a:custGeom>
              <a:avLst/>
              <a:gdLst/>
              <a:ahLst/>
              <a:cxnLst/>
              <a:rect l="l" t="t" r="r" b="b"/>
              <a:pathLst>
                <a:path w="470535" h="588010">
                  <a:moveTo>
                    <a:pt x="470344" y="63944"/>
                  </a:moveTo>
                  <a:lnTo>
                    <a:pt x="465277" y="40081"/>
                  </a:lnTo>
                  <a:lnTo>
                    <a:pt x="463473" y="37490"/>
                  </a:lnTo>
                  <a:lnTo>
                    <a:pt x="462775" y="34036"/>
                  </a:lnTo>
                  <a:lnTo>
                    <a:pt x="450380" y="16179"/>
                  </a:lnTo>
                  <a:lnTo>
                    <a:pt x="444144" y="12153"/>
                  </a:lnTo>
                  <a:lnTo>
                    <a:pt x="431990" y="4305"/>
                  </a:lnTo>
                  <a:lnTo>
                    <a:pt x="409473" y="0"/>
                  </a:lnTo>
                  <a:lnTo>
                    <a:pt x="343992" y="0"/>
                  </a:lnTo>
                  <a:lnTo>
                    <a:pt x="343992" y="112661"/>
                  </a:lnTo>
                  <a:lnTo>
                    <a:pt x="343992" y="235940"/>
                  </a:lnTo>
                  <a:lnTo>
                    <a:pt x="343992" y="350100"/>
                  </a:lnTo>
                  <a:lnTo>
                    <a:pt x="343992" y="473430"/>
                  </a:lnTo>
                  <a:lnTo>
                    <a:pt x="126352" y="473430"/>
                  </a:lnTo>
                  <a:lnTo>
                    <a:pt x="126352" y="350100"/>
                  </a:lnTo>
                  <a:lnTo>
                    <a:pt x="343992" y="350100"/>
                  </a:lnTo>
                  <a:lnTo>
                    <a:pt x="343992" y="235940"/>
                  </a:lnTo>
                  <a:lnTo>
                    <a:pt x="126352" y="235940"/>
                  </a:lnTo>
                  <a:lnTo>
                    <a:pt x="126352" y="112661"/>
                  </a:lnTo>
                  <a:lnTo>
                    <a:pt x="343992" y="112661"/>
                  </a:lnTo>
                  <a:lnTo>
                    <a:pt x="343992" y="0"/>
                  </a:lnTo>
                  <a:lnTo>
                    <a:pt x="65430" y="0"/>
                  </a:lnTo>
                  <a:lnTo>
                    <a:pt x="43776" y="4305"/>
                  </a:lnTo>
                  <a:lnTo>
                    <a:pt x="40843" y="6248"/>
                  </a:lnTo>
                  <a:lnTo>
                    <a:pt x="39154" y="6591"/>
                  </a:lnTo>
                  <a:lnTo>
                    <a:pt x="18821" y="20193"/>
                  </a:lnTo>
                  <a:lnTo>
                    <a:pt x="5054" y="40081"/>
                  </a:lnTo>
                  <a:lnTo>
                    <a:pt x="0" y="63944"/>
                  </a:lnTo>
                  <a:lnTo>
                    <a:pt x="0" y="517575"/>
                  </a:lnTo>
                  <a:lnTo>
                    <a:pt x="5054" y="542112"/>
                  </a:lnTo>
                  <a:lnTo>
                    <a:pt x="18821" y="561924"/>
                  </a:lnTo>
                  <a:lnTo>
                    <a:pt x="20523" y="563041"/>
                  </a:lnTo>
                  <a:lnTo>
                    <a:pt x="25857" y="570852"/>
                  </a:lnTo>
                  <a:lnTo>
                    <a:pt x="43776" y="583069"/>
                  </a:lnTo>
                  <a:lnTo>
                    <a:pt x="65430" y="587578"/>
                  </a:lnTo>
                  <a:lnTo>
                    <a:pt x="409473" y="587578"/>
                  </a:lnTo>
                  <a:lnTo>
                    <a:pt x="431990" y="583069"/>
                  </a:lnTo>
                  <a:lnTo>
                    <a:pt x="443484" y="575424"/>
                  </a:lnTo>
                  <a:lnTo>
                    <a:pt x="450380" y="570852"/>
                  </a:lnTo>
                  <a:lnTo>
                    <a:pt x="462775" y="552919"/>
                  </a:lnTo>
                  <a:lnTo>
                    <a:pt x="464934" y="542594"/>
                  </a:lnTo>
                  <a:lnTo>
                    <a:pt x="465277" y="542112"/>
                  </a:lnTo>
                  <a:lnTo>
                    <a:pt x="470344" y="517575"/>
                  </a:lnTo>
                  <a:lnTo>
                    <a:pt x="470344" y="63944"/>
                  </a:lnTo>
                  <a:close/>
                </a:path>
              </a:pathLst>
            </a:custGeom>
            <a:solidFill>
              <a:srgbClr val="FFFFFF"/>
            </a:solidFill>
          </p:spPr>
          <p:txBody>
            <a:bodyPr wrap="square" lIns="0" tIns="0" rIns="0" bIns="0" rtlCol="0"/>
            <a:lstStyle/>
            <a:p>
              <a:endParaRPr/>
            </a:p>
          </p:txBody>
        </p:sp>
      </p:grpSp>
      <p:grpSp>
        <p:nvGrpSpPr>
          <p:cNvPr id="51" name="object 51"/>
          <p:cNvGrpSpPr/>
          <p:nvPr/>
        </p:nvGrpSpPr>
        <p:grpSpPr>
          <a:xfrm>
            <a:off x="709358" y="5645149"/>
            <a:ext cx="6116955" cy="4319270"/>
            <a:chOff x="709358" y="5645149"/>
            <a:chExt cx="6116955" cy="4319270"/>
          </a:xfrm>
        </p:grpSpPr>
        <p:sp>
          <p:nvSpPr>
            <p:cNvPr id="52" name="object 52"/>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53" name="object 53"/>
            <p:cNvPicPr/>
            <p:nvPr/>
          </p:nvPicPr>
          <p:blipFill>
            <a:blip r:embed="rId35" cstate="print"/>
            <a:stretch>
              <a:fillRect/>
            </a:stretch>
          </p:blipFill>
          <p:spPr>
            <a:xfrm>
              <a:off x="890536" y="5796254"/>
              <a:ext cx="5752604" cy="534352"/>
            </a:xfrm>
            <a:prstGeom prst="rect">
              <a:avLst/>
            </a:prstGeom>
          </p:spPr>
        </p:pic>
        <p:sp>
          <p:nvSpPr>
            <p:cNvPr id="54" name="object 54"/>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55" name="object 55"/>
            <p:cNvPicPr/>
            <p:nvPr/>
          </p:nvPicPr>
          <p:blipFill>
            <a:blip r:embed="rId36" cstate="print"/>
            <a:stretch>
              <a:fillRect/>
            </a:stretch>
          </p:blipFill>
          <p:spPr>
            <a:xfrm>
              <a:off x="5696292" y="5802362"/>
              <a:ext cx="71539" cy="101993"/>
            </a:xfrm>
            <a:prstGeom prst="rect">
              <a:avLst/>
            </a:prstGeom>
          </p:spPr>
        </p:pic>
        <p:pic>
          <p:nvPicPr>
            <p:cNvPr id="56" name="object 56"/>
            <p:cNvPicPr/>
            <p:nvPr/>
          </p:nvPicPr>
          <p:blipFill>
            <a:blip r:embed="rId37" cstate="print"/>
            <a:stretch>
              <a:fillRect/>
            </a:stretch>
          </p:blipFill>
          <p:spPr>
            <a:xfrm>
              <a:off x="5787631" y="5799340"/>
              <a:ext cx="210096" cy="105016"/>
            </a:xfrm>
            <a:prstGeom prst="rect">
              <a:avLst/>
            </a:prstGeom>
          </p:spPr>
        </p:pic>
        <p:sp>
          <p:nvSpPr>
            <p:cNvPr id="57" name="object 57"/>
            <p:cNvSpPr/>
            <p:nvPr/>
          </p:nvSpPr>
          <p:spPr>
            <a:xfrm>
              <a:off x="1339595" y="7837639"/>
              <a:ext cx="2159000" cy="13970"/>
            </a:xfrm>
            <a:custGeom>
              <a:avLst/>
              <a:gdLst/>
              <a:ahLst/>
              <a:cxnLst/>
              <a:rect l="l" t="t" r="r" b="b"/>
              <a:pathLst>
                <a:path w="2159000" h="13970">
                  <a:moveTo>
                    <a:pt x="2158555" y="13690"/>
                  </a:moveTo>
                  <a:lnTo>
                    <a:pt x="0" y="13690"/>
                  </a:lnTo>
                  <a:lnTo>
                    <a:pt x="0" y="0"/>
                  </a:lnTo>
                  <a:lnTo>
                    <a:pt x="2158555" y="0"/>
                  </a:lnTo>
                  <a:lnTo>
                    <a:pt x="2158555" y="13690"/>
                  </a:lnTo>
                  <a:close/>
                </a:path>
              </a:pathLst>
            </a:custGeom>
            <a:solidFill>
              <a:srgbClr val="4D4D4F"/>
            </a:solidFill>
          </p:spPr>
          <p:txBody>
            <a:bodyPr wrap="square" lIns="0" tIns="0" rIns="0" bIns="0" rtlCol="0"/>
            <a:lstStyle/>
            <a:p>
              <a:endParaRPr/>
            </a:p>
          </p:txBody>
        </p:sp>
        <p:pic>
          <p:nvPicPr>
            <p:cNvPr id="58" name="object 58"/>
            <p:cNvPicPr/>
            <p:nvPr/>
          </p:nvPicPr>
          <p:blipFill>
            <a:blip r:embed="rId38" cstate="print"/>
            <a:stretch>
              <a:fillRect/>
            </a:stretch>
          </p:blipFill>
          <p:spPr>
            <a:xfrm>
              <a:off x="1079296" y="6552856"/>
              <a:ext cx="2784182" cy="255727"/>
            </a:xfrm>
            <a:prstGeom prst="rect">
              <a:avLst/>
            </a:prstGeom>
          </p:spPr>
        </p:pic>
        <p:pic>
          <p:nvPicPr>
            <p:cNvPr id="59" name="object 59"/>
            <p:cNvPicPr/>
            <p:nvPr/>
          </p:nvPicPr>
          <p:blipFill>
            <a:blip r:embed="rId39" cstate="print"/>
            <a:stretch>
              <a:fillRect/>
            </a:stretch>
          </p:blipFill>
          <p:spPr>
            <a:xfrm>
              <a:off x="4049217" y="6549770"/>
              <a:ext cx="1330477" cy="257276"/>
            </a:xfrm>
            <a:prstGeom prst="rect">
              <a:avLst/>
            </a:prstGeom>
          </p:spPr>
        </p:pic>
        <p:pic>
          <p:nvPicPr>
            <p:cNvPr id="60" name="object 60"/>
            <p:cNvPicPr/>
            <p:nvPr/>
          </p:nvPicPr>
          <p:blipFill>
            <a:blip r:embed="rId40" cstate="print"/>
            <a:stretch>
              <a:fillRect/>
            </a:stretch>
          </p:blipFill>
          <p:spPr>
            <a:xfrm>
              <a:off x="1360881" y="6893813"/>
              <a:ext cx="2307780" cy="255739"/>
            </a:xfrm>
            <a:prstGeom prst="rect">
              <a:avLst/>
            </a:prstGeom>
          </p:spPr>
        </p:pic>
        <p:pic>
          <p:nvPicPr>
            <p:cNvPr id="61" name="object 61"/>
            <p:cNvPicPr/>
            <p:nvPr/>
          </p:nvPicPr>
          <p:blipFill>
            <a:blip r:embed="rId41" cstate="print"/>
            <a:stretch>
              <a:fillRect/>
            </a:stretch>
          </p:blipFill>
          <p:spPr>
            <a:xfrm>
              <a:off x="4181678" y="6909053"/>
              <a:ext cx="147637" cy="222250"/>
            </a:xfrm>
            <a:prstGeom prst="rect">
              <a:avLst/>
            </a:prstGeom>
          </p:spPr>
        </p:pic>
        <p:pic>
          <p:nvPicPr>
            <p:cNvPr id="62" name="object 62"/>
            <p:cNvPicPr/>
            <p:nvPr/>
          </p:nvPicPr>
          <p:blipFill>
            <a:blip r:embed="rId42" cstate="print"/>
            <a:stretch>
              <a:fillRect/>
            </a:stretch>
          </p:blipFill>
          <p:spPr>
            <a:xfrm>
              <a:off x="4011167" y="6902944"/>
              <a:ext cx="149174" cy="228358"/>
            </a:xfrm>
            <a:prstGeom prst="rect">
              <a:avLst/>
            </a:prstGeom>
          </p:spPr>
        </p:pic>
        <p:sp>
          <p:nvSpPr>
            <p:cNvPr id="63" name="object 63"/>
            <p:cNvSpPr/>
            <p:nvPr/>
          </p:nvSpPr>
          <p:spPr>
            <a:xfrm>
              <a:off x="4347565" y="6895350"/>
              <a:ext cx="255904" cy="252729"/>
            </a:xfrm>
            <a:custGeom>
              <a:avLst/>
              <a:gdLst/>
              <a:ahLst/>
              <a:cxnLst/>
              <a:rect l="l" t="t" r="r" b="b"/>
              <a:pathLst>
                <a:path w="255904" h="252729">
                  <a:moveTo>
                    <a:pt x="22821" y="123278"/>
                  </a:moveTo>
                  <a:lnTo>
                    <a:pt x="7645" y="123278"/>
                  </a:lnTo>
                  <a:lnTo>
                    <a:pt x="0" y="115697"/>
                  </a:lnTo>
                  <a:lnTo>
                    <a:pt x="0" y="102006"/>
                  </a:lnTo>
                  <a:lnTo>
                    <a:pt x="1536" y="98920"/>
                  </a:lnTo>
                  <a:lnTo>
                    <a:pt x="7645" y="94360"/>
                  </a:lnTo>
                  <a:lnTo>
                    <a:pt x="23390" y="80297"/>
                  </a:lnTo>
                  <a:lnTo>
                    <a:pt x="35434" y="68497"/>
                  </a:lnTo>
                  <a:lnTo>
                    <a:pt x="45746" y="56713"/>
                  </a:lnTo>
                  <a:lnTo>
                    <a:pt x="56362" y="42621"/>
                  </a:lnTo>
                  <a:lnTo>
                    <a:pt x="61151" y="36536"/>
                  </a:lnTo>
                  <a:lnTo>
                    <a:pt x="65092" y="30453"/>
                  </a:lnTo>
                  <a:lnTo>
                    <a:pt x="69601" y="22081"/>
                  </a:lnTo>
                  <a:lnTo>
                    <a:pt x="76098" y="9131"/>
                  </a:lnTo>
                  <a:lnTo>
                    <a:pt x="80721" y="3035"/>
                  </a:lnTo>
                  <a:lnTo>
                    <a:pt x="82207" y="0"/>
                  </a:lnTo>
                  <a:lnTo>
                    <a:pt x="97434" y="0"/>
                  </a:lnTo>
                  <a:lnTo>
                    <a:pt x="105029" y="6108"/>
                  </a:lnTo>
                  <a:lnTo>
                    <a:pt x="105029" y="13703"/>
                  </a:lnTo>
                  <a:lnTo>
                    <a:pt x="100987" y="26331"/>
                  </a:lnTo>
                  <a:lnTo>
                    <a:pt x="89815" y="46237"/>
                  </a:lnTo>
                  <a:lnTo>
                    <a:pt x="72941" y="70424"/>
                  </a:lnTo>
                  <a:lnTo>
                    <a:pt x="51790" y="95897"/>
                  </a:lnTo>
                  <a:lnTo>
                    <a:pt x="178104" y="95897"/>
                  </a:lnTo>
                  <a:lnTo>
                    <a:pt x="191296" y="96798"/>
                  </a:lnTo>
                  <a:lnTo>
                    <a:pt x="202474" y="100839"/>
                  </a:lnTo>
                  <a:lnTo>
                    <a:pt x="209852" y="109588"/>
                  </a:lnTo>
                  <a:lnTo>
                    <a:pt x="38049" y="109588"/>
                  </a:lnTo>
                  <a:lnTo>
                    <a:pt x="25895" y="121792"/>
                  </a:lnTo>
                  <a:lnTo>
                    <a:pt x="22821" y="123278"/>
                  </a:lnTo>
                  <a:close/>
                </a:path>
                <a:path w="255904" h="252729">
                  <a:moveTo>
                    <a:pt x="248145" y="124828"/>
                  </a:moveTo>
                  <a:lnTo>
                    <a:pt x="239014" y="124828"/>
                  </a:lnTo>
                  <a:lnTo>
                    <a:pt x="231476" y="122304"/>
                  </a:lnTo>
                  <a:lnTo>
                    <a:pt x="223215" y="116068"/>
                  </a:lnTo>
                  <a:lnTo>
                    <a:pt x="215239" y="108122"/>
                  </a:lnTo>
                  <a:lnTo>
                    <a:pt x="208559" y="100469"/>
                  </a:lnTo>
                  <a:lnTo>
                    <a:pt x="194047" y="85052"/>
                  </a:lnTo>
                  <a:lnTo>
                    <a:pt x="180398" y="68497"/>
                  </a:lnTo>
                  <a:lnTo>
                    <a:pt x="167895" y="50799"/>
                  </a:lnTo>
                  <a:lnTo>
                    <a:pt x="156819" y="31953"/>
                  </a:lnTo>
                  <a:lnTo>
                    <a:pt x="153746" y="27393"/>
                  </a:lnTo>
                  <a:lnTo>
                    <a:pt x="149174" y="19799"/>
                  </a:lnTo>
                  <a:lnTo>
                    <a:pt x="149174" y="9131"/>
                  </a:lnTo>
                  <a:lnTo>
                    <a:pt x="153746" y="1498"/>
                  </a:lnTo>
                  <a:lnTo>
                    <a:pt x="173532" y="1498"/>
                  </a:lnTo>
                  <a:lnTo>
                    <a:pt x="179641" y="10667"/>
                  </a:lnTo>
                  <a:lnTo>
                    <a:pt x="195869" y="38945"/>
                  </a:lnTo>
                  <a:lnTo>
                    <a:pt x="211235" y="59942"/>
                  </a:lnTo>
                  <a:lnTo>
                    <a:pt x="223739" y="73802"/>
                  </a:lnTo>
                  <a:lnTo>
                    <a:pt x="231381" y="80670"/>
                  </a:lnTo>
                  <a:lnTo>
                    <a:pt x="249682" y="97434"/>
                  </a:lnTo>
                  <a:lnTo>
                    <a:pt x="254254" y="100469"/>
                  </a:lnTo>
                  <a:lnTo>
                    <a:pt x="255739" y="103492"/>
                  </a:lnTo>
                  <a:lnTo>
                    <a:pt x="255739" y="114160"/>
                  </a:lnTo>
                  <a:lnTo>
                    <a:pt x="248145" y="124828"/>
                  </a:lnTo>
                  <a:close/>
                </a:path>
                <a:path w="255904" h="252729">
                  <a:moveTo>
                    <a:pt x="202753" y="223748"/>
                  </a:moveTo>
                  <a:lnTo>
                    <a:pt x="158305" y="223748"/>
                  </a:lnTo>
                  <a:lnTo>
                    <a:pt x="167396" y="221803"/>
                  </a:lnTo>
                  <a:lnTo>
                    <a:pt x="172777" y="216150"/>
                  </a:lnTo>
                  <a:lnTo>
                    <a:pt x="180980" y="178697"/>
                  </a:lnTo>
                  <a:lnTo>
                    <a:pt x="184084" y="138386"/>
                  </a:lnTo>
                  <a:lnTo>
                    <a:pt x="184200" y="126364"/>
                  </a:lnTo>
                  <a:lnTo>
                    <a:pt x="181178" y="123278"/>
                  </a:lnTo>
                  <a:lnTo>
                    <a:pt x="39585" y="123278"/>
                  </a:lnTo>
                  <a:lnTo>
                    <a:pt x="38049" y="114160"/>
                  </a:lnTo>
                  <a:lnTo>
                    <a:pt x="38049" y="109588"/>
                  </a:lnTo>
                  <a:lnTo>
                    <a:pt x="209852" y="109588"/>
                  </a:lnTo>
                  <a:lnTo>
                    <a:pt x="210221" y="110026"/>
                  </a:lnTo>
                  <a:lnTo>
                    <a:pt x="213118" y="126364"/>
                  </a:lnTo>
                  <a:lnTo>
                    <a:pt x="212736" y="138386"/>
                  </a:lnTo>
                  <a:lnTo>
                    <a:pt x="211210" y="164399"/>
                  </a:lnTo>
                  <a:lnTo>
                    <a:pt x="208066" y="195225"/>
                  </a:lnTo>
                  <a:lnTo>
                    <a:pt x="207942" y="196298"/>
                  </a:lnTo>
                  <a:lnTo>
                    <a:pt x="202753" y="223748"/>
                  </a:lnTo>
                  <a:close/>
                </a:path>
                <a:path w="255904" h="252729">
                  <a:moveTo>
                    <a:pt x="22821" y="252717"/>
                  </a:moveTo>
                  <a:lnTo>
                    <a:pt x="13690" y="252717"/>
                  </a:lnTo>
                  <a:lnTo>
                    <a:pt x="7645" y="245071"/>
                  </a:lnTo>
                  <a:lnTo>
                    <a:pt x="7645" y="228358"/>
                  </a:lnTo>
                  <a:lnTo>
                    <a:pt x="12204" y="225285"/>
                  </a:lnTo>
                  <a:lnTo>
                    <a:pt x="18262" y="223748"/>
                  </a:lnTo>
                  <a:lnTo>
                    <a:pt x="40850" y="212774"/>
                  </a:lnTo>
                  <a:lnTo>
                    <a:pt x="64141" y="195225"/>
                  </a:lnTo>
                  <a:lnTo>
                    <a:pt x="83145" y="166821"/>
                  </a:lnTo>
                  <a:lnTo>
                    <a:pt x="92875" y="123278"/>
                  </a:lnTo>
                  <a:lnTo>
                    <a:pt x="121793" y="123278"/>
                  </a:lnTo>
                  <a:lnTo>
                    <a:pt x="112268" y="172199"/>
                  </a:lnTo>
                  <a:lnTo>
                    <a:pt x="82207" y="217690"/>
                  </a:lnTo>
                  <a:lnTo>
                    <a:pt x="47956" y="242628"/>
                  </a:lnTo>
                  <a:lnTo>
                    <a:pt x="32541" y="250028"/>
                  </a:lnTo>
                  <a:lnTo>
                    <a:pt x="22821" y="252717"/>
                  </a:lnTo>
                  <a:close/>
                </a:path>
                <a:path w="255904" h="252729">
                  <a:moveTo>
                    <a:pt x="153746" y="252717"/>
                  </a:moveTo>
                  <a:lnTo>
                    <a:pt x="139405" y="252693"/>
                  </a:lnTo>
                  <a:lnTo>
                    <a:pt x="131491" y="252525"/>
                  </a:lnTo>
                  <a:lnTo>
                    <a:pt x="127855" y="252069"/>
                  </a:lnTo>
                  <a:lnTo>
                    <a:pt x="126352" y="251180"/>
                  </a:lnTo>
                  <a:lnTo>
                    <a:pt x="117233" y="249643"/>
                  </a:lnTo>
                  <a:lnTo>
                    <a:pt x="115803" y="241144"/>
                  </a:lnTo>
                  <a:lnTo>
                    <a:pt x="115697" y="222250"/>
                  </a:lnTo>
                  <a:lnTo>
                    <a:pt x="132461" y="222250"/>
                  </a:lnTo>
                  <a:lnTo>
                    <a:pt x="137997" y="222484"/>
                  </a:lnTo>
                  <a:lnTo>
                    <a:pt x="153633" y="223514"/>
                  </a:lnTo>
                  <a:lnTo>
                    <a:pt x="158305" y="223748"/>
                  </a:lnTo>
                  <a:lnTo>
                    <a:pt x="202753" y="223748"/>
                  </a:lnTo>
                  <a:lnTo>
                    <a:pt x="202463" y="225285"/>
                  </a:lnTo>
                  <a:lnTo>
                    <a:pt x="195288" y="241144"/>
                  </a:lnTo>
                  <a:lnTo>
                    <a:pt x="184967" y="249288"/>
                  </a:lnTo>
                  <a:lnTo>
                    <a:pt x="171214" y="252288"/>
                  </a:lnTo>
                  <a:lnTo>
                    <a:pt x="153746" y="252717"/>
                  </a:lnTo>
                  <a:close/>
                </a:path>
              </a:pathLst>
            </a:custGeom>
            <a:solidFill>
              <a:srgbClr val="00B5F0"/>
            </a:solidFill>
          </p:spPr>
          <p:txBody>
            <a:bodyPr wrap="square" lIns="0" tIns="0" rIns="0" bIns="0" rtlCol="0"/>
            <a:lstStyle/>
            <a:p>
              <a:endParaRPr/>
            </a:p>
          </p:txBody>
        </p:sp>
        <p:pic>
          <p:nvPicPr>
            <p:cNvPr id="64" name="object 64"/>
            <p:cNvPicPr/>
            <p:nvPr/>
          </p:nvPicPr>
          <p:blipFill>
            <a:blip r:embed="rId43" cstate="print"/>
            <a:stretch>
              <a:fillRect/>
            </a:stretch>
          </p:blipFill>
          <p:spPr>
            <a:xfrm>
              <a:off x="4615510" y="6953198"/>
              <a:ext cx="403377" cy="191795"/>
            </a:xfrm>
            <a:prstGeom prst="rect">
              <a:avLst/>
            </a:prstGeom>
          </p:spPr>
        </p:pic>
        <p:pic>
          <p:nvPicPr>
            <p:cNvPr id="65" name="object 65"/>
            <p:cNvPicPr/>
            <p:nvPr/>
          </p:nvPicPr>
          <p:blipFill>
            <a:blip r:embed="rId44" cstate="print"/>
            <a:stretch>
              <a:fillRect/>
            </a:stretch>
          </p:blipFill>
          <p:spPr>
            <a:xfrm>
              <a:off x="1360881" y="7236319"/>
              <a:ext cx="2307780" cy="255739"/>
            </a:xfrm>
            <a:prstGeom prst="rect">
              <a:avLst/>
            </a:prstGeom>
          </p:spPr>
        </p:pic>
        <p:pic>
          <p:nvPicPr>
            <p:cNvPr id="66" name="object 66"/>
            <p:cNvPicPr/>
            <p:nvPr/>
          </p:nvPicPr>
          <p:blipFill>
            <a:blip r:embed="rId45" cstate="print"/>
            <a:stretch>
              <a:fillRect/>
            </a:stretch>
          </p:blipFill>
          <p:spPr>
            <a:xfrm>
              <a:off x="4012704" y="7245451"/>
              <a:ext cx="146100" cy="226809"/>
            </a:xfrm>
            <a:prstGeom prst="rect">
              <a:avLst/>
            </a:prstGeom>
          </p:spPr>
        </p:pic>
        <p:pic>
          <p:nvPicPr>
            <p:cNvPr id="67" name="object 67"/>
            <p:cNvPicPr/>
            <p:nvPr/>
          </p:nvPicPr>
          <p:blipFill>
            <a:blip r:embed="rId46" cstate="print"/>
            <a:stretch>
              <a:fillRect/>
            </a:stretch>
          </p:blipFill>
          <p:spPr>
            <a:xfrm>
              <a:off x="4181678" y="7245451"/>
              <a:ext cx="147637" cy="226809"/>
            </a:xfrm>
            <a:prstGeom prst="rect">
              <a:avLst/>
            </a:prstGeom>
          </p:spPr>
        </p:pic>
        <p:sp>
          <p:nvSpPr>
            <p:cNvPr id="68" name="object 68"/>
            <p:cNvSpPr/>
            <p:nvPr/>
          </p:nvSpPr>
          <p:spPr>
            <a:xfrm>
              <a:off x="4347565" y="7237856"/>
              <a:ext cx="255904" cy="251460"/>
            </a:xfrm>
            <a:custGeom>
              <a:avLst/>
              <a:gdLst/>
              <a:ahLst/>
              <a:cxnLst/>
              <a:rect l="l" t="t" r="r" b="b"/>
              <a:pathLst>
                <a:path w="255904" h="251459">
                  <a:moveTo>
                    <a:pt x="22821" y="123278"/>
                  </a:moveTo>
                  <a:lnTo>
                    <a:pt x="7645" y="123278"/>
                  </a:lnTo>
                  <a:lnTo>
                    <a:pt x="0" y="114147"/>
                  </a:lnTo>
                  <a:lnTo>
                    <a:pt x="89" y="100280"/>
                  </a:lnTo>
                  <a:lnTo>
                    <a:pt x="1536" y="97434"/>
                  </a:lnTo>
                  <a:lnTo>
                    <a:pt x="7645" y="92875"/>
                  </a:lnTo>
                  <a:lnTo>
                    <a:pt x="23390" y="79020"/>
                  </a:lnTo>
                  <a:lnTo>
                    <a:pt x="56362" y="42621"/>
                  </a:lnTo>
                  <a:lnTo>
                    <a:pt x="76098" y="9131"/>
                  </a:lnTo>
                  <a:lnTo>
                    <a:pt x="80721" y="3022"/>
                  </a:lnTo>
                  <a:lnTo>
                    <a:pt x="82207" y="0"/>
                  </a:lnTo>
                  <a:lnTo>
                    <a:pt x="97434" y="0"/>
                  </a:lnTo>
                  <a:lnTo>
                    <a:pt x="105029" y="4572"/>
                  </a:lnTo>
                  <a:lnTo>
                    <a:pt x="105029" y="12153"/>
                  </a:lnTo>
                  <a:lnTo>
                    <a:pt x="100987" y="25029"/>
                  </a:lnTo>
                  <a:lnTo>
                    <a:pt x="89815" y="45467"/>
                  </a:lnTo>
                  <a:lnTo>
                    <a:pt x="72941" y="70184"/>
                  </a:lnTo>
                  <a:lnTo>
                    <a:pt x="51790" y="95897"/>
                  </a:lnTo>
                  <a:lnTo>
                    <a:pt x="178104" y="95897"/>
                  </a:lnTo>
                  <a:lnTo>
                    <a:pt x="191296" y="96589"/>
                  </a:lnTo>
                  <a:lnTo>
                    <a:pt x="202474" y="100280"/>
                  </a:lnTo>
                  <a:lnTo>
                    <a:pt x="210221" y="109394"/>
                  </a:lnTo>
                  <a:lnTo>
                    <a:pt x="210254" y="109588"/>
                  </a:lnTo>
                  <a:lnTo>
                    <a:pt x="38049" y="109588"/>
                  </a:lnTo>
                  <a:lnTo>
                    <a:pt x="25895" y="120256"/>
                  </a:lnTo>
                  <a:lnTo>
                    <a:pt x="22821" y="123278"/>
                  </a:lnTo>
                  <a:close/>
                </a:path>
                <a:path w="255904" h="251459">
                  <a:moveTo>
                    <a:pt x="248145" y="123278"/>
                  </a:moveTo>
                  <a:lnTo>
                    <a:pt x="239014" y="123278"/>
                  </a:lnTo>
                  <a:lnTo>
                    <a:pt x="231476" y="120997"/>
                  </a:lnTo>
                  <a:lnTo>
                    <a:pt x="194047" y="84204"/>
                  </a:lnTo>
                  <a:lnTo>
                    <a:pt x="167895" y="49941"/>
                  </a:lnTo>
                  <a:lnTo>
                    <a:pt x="153746" y="25895"/>
                  </a:lnTo>
                  <a:lnTo>
                    <a:pt x="149174" y="18262"/>
                  </a:lnTo>
                  <a:lnTo>
                    <a:pt x="149174" y="7594"/>
                  </a:lnTo>
                  <a:lnTo>
                    <a:pt x="153746" y="0"/>
                  </a:lnTo>
                  <a:lnTo>
                    <a:pt x="173532" y="0"/>
                  </a:lnTo>
                  <a:lnTo>
                    <a:pt x="176606" y="4572"/>
                  </a:lnTo>
                  <a:lnTo>
                    <a:pt x="179641" y="10668"/>
                  </a:lnTo>
                  <a:lnTo>
                    <a:pt x="195869" y="38050"/>
                  </a:lnTo>
                  <a:lnTo>
                    <a:pt x="211235" y="58594"/>
                  </a:lnTo>
                  <a:lnTo>
                    <a:pt x="223739" y="72304"/>
                  </a:lnTo>
                  <a:lnTo>
                    <a:pt x="231381" y="79184"/>
                  </a:lnTo>
                  <a:lnTo>
                    <a:pt x="249682" y="95897"/>
                  </a:lnTo>
                  <a:lnTo>
                    <a:pt x="254254" y="98920"/>
                  </a:lnTo>
                  <a:lnTo>
                    <a:pt x="255739" y="101993"/>
                  </a:lnTo>
                  <a:lnTo>
                    <a:pt x="255739" y="114147"/>
                  </a:lnTo>
                  <a:lnTo>
                    <a:pt x="248145" y="123278"/>
                  </a:lnTo>
                  <a:close/>
                </a:path>
                <a:path w="255904" h="251459">
                  <a:moveTo>
                    <a:pt x="153746" y="251180"/>
                  </a:moveTo>
                  <a:lnTo>
                    <a:pt x="126352" y="251180"/>
                  </a:lnTo>
                  <a:lnTo>
                    <a:pt x="117233" y="248145"/>
                  </a:lnTo>
                  <a:lnTo>
                    <a:pt x="115697" y="238975"/>
                  </a:lnTo>
                  <a:lnTo>
                    <a:pt x="115697" y="222250"/>
                  </a:lnTo>
                  <a:lnTo>
                    <a:pt x="158305" y="222250"/>
                  </a:lnTo>
                  <a:lnTo>
                    <a:pt x="167396" y="220538"/>
                  </a:lnTo>
                  <a:lnTo>
                    <a:pt x="180980" y="178713"/>
                  </a:lnTo>
                  <a:lnTo>
                    <a:pt x="184107" y="137524"/>
                  </a:lnTo>
                  <a:lnTo>
                    <a:pt x="184200" y="124815"/>
                  </a:lnTo>
                  <a:lnTo>
                    <a:pt x="181178" y="121793"/>
                  </a:lnTo>
                  <a:lnTo>
                    <a:pt x="39585" y="121793"/>
                  </a:lnTo>
                  <a:lnTo>
                    <a:pt x="38049" y="114147"/>
                  </a:lnTo>
                  <a:lnTo>
                    <a:pt x="38049" y="109588"/>
                  </a:lnTo>
                  <a:lnTo>
                    <a:pt x="210254" y="109588"/>
                  </a:lnTo>
                  <a:lnTo>
                    <a:pt x="213118" y="126352"/>
                  </a:lnTo>
                  <a:lnTo>
                    <a:pt x="212736" y="137524"/>
                  </a:lnTo>
                  <a:lnTo>
                    <a:pt x="207975" y="195276"/>
                  </a:lnTo>
                  <a:lnTo>
                    <a:pt x="195288" y="240250"/>
                  </a:lnTo>
                  <a:lnTo>
                    <a:pt x="171214" y="250775"/>
                  </a:lnTo>
                  <a:lnTo>
                    <a:pt x="153746" y="251180"/>
                  </a:lnTo>
                  <a:close/>
                </a:path>
                <a:path w="255904" h="251459">
                  <a:moveTo>
                    <a:pt x="21336" y="251180"/>
                  </a:moveTo>
                  <a:lnTo>
                    <a:pt x="13690" y="251180"/>
                  </a:lnTo>
                  <a:lnTo>
                    <a:pt x="7645" y="243586"/>
                  </a:lnTo>
                  <a:lnTo>
                    <a:pt x="7645" y="226822"/>
                  </a:lnTo>
                  <a:lnTo>
                    <a:pt x="12204" y="225272"/>
                  </a:lnTo>
                  <a:lnTo>
                    <a:pt x="18262" y="222250"/>
                  </a:lnTo>
                  <a:lnTo>
                    <a:pt x="40850" y="211248"/>
                  </a:lnTo>
                  <a:lnTo>
                    <a:pt x="64141" y="193695"/>
                  </a:lnTo>
                  <a:lnTo>
                    <a:pt x="83145" y="165305"/>
                  </a:lnTo>
                  <a:lnTo>
                    <a:pt x="92875" y="121793"/>
                  </a:lnTo>
                  <a:lnTo>
                    <a:pt x="121793" y="121793"/>
                  </a:lnTo>
                  <a:lnTo>
                    <a:pt x="112268" y="171264"/>
                  </a:lnTo>
                  <a:lnTo>
                    <a:pt x="82207" y="216153"/>
                  </a:lnTo>
                  <a:lnTo>
                    <a:pt x="47771" y="241087"/>
                  </a:lnTo>
                  <a:lnTo>
                    <a:pt x="31915" y="248490"/>
                  </a:lnTo>
                  <a:lnTo>
                    <a:pt x="21336" y="251180"/>
                  </a:lnTo>
                  <a:close/>
                </a:path>
              </a:pathLst>
            </a:custGeom>
            <a:solidFill>
              <a:srgbClr val="00B5F0"/>
            </a:solidFill>
          </p:spPr>
          <p:txBody>
            <a:bodyPr wrap="square" lIns="0" tIns="0" rIns="0" bIns="0" rtlCol="0"/>
            <a:lstStyle/>
            <a:p>
              <a:endParaRPr/>
            </a:p>
          </p:txBody>
        </p:sp>
        <p:pic>
          <p:nvPicPr>
            <p:cNvPr id="69" name="object 69"/>
            <p:cNvPicPr/>
            <p:nvPr/>
          </p:nvPicPr>
          <p:blipFill>
            <a:blip r:embed="rId47" cstate="print"/>
            <a:stretch>
              <a:fillRect/>
            </a:stretch>
          </p:blipFill>
          <p:spPr>
            <a:xfrm>
              <a:off x="4615510" y="7294168"/>
              <a:ext cx="403377" cy="193319"/>
            </a:xfrm>
            <a:prstGeom prst="rect">
              <a:avLst/>
            </a:prstGeom>
          </p:spPr>
        </p:pic>
        <p:pic>
          <p:nvPicPr>
            <p:cNvPr id="70" name="object 70"/>
            <p:cNvPicPr/>
            <p:nvPr/>
          </p:nvPicPr>
          <p:blipFill>
            <a:blip r:embed="rId48" cstate="print"/>
            <a:stretch>
              <a:fillRect/>
            </a:stretch>
          </p:blipFill>
          <p:spPr>
            <a:xfrm>
              <a:off x="1088428" y="7574254"/>
              <a:ext cx="4524133" cy="258813"/>
            </a:xfrm>
            <a:prstGeom prst="rect">
              <a:avLst/>
            </a:prstGeom>
          </p:spPr>
        </p:pic>
        <p:pic>
          <p:nvPicPr>
            <p:cNvPr id="71" name="object 71"/>
            <p:cNvPicPr/>
            <p:nvPr/>
          </p:nvPicPr>
          <p:blipFill>
            <a:blip r:embed="rId49" cstate="print"/>
            <a:stretch>
              <a:fillRect/>
            </a:stretch>
          </p:blipFill>
          <p:spPr>
            <a:xfrm>
              <a:off x="5676506" y="7584922"/>
              <a:ext cx="225323" cy="237489"/>
            </a:xfrm>
            <a:prstGeom prst="rect">
              <a:avLst/>
            </a:prstGeom>
          </p:spPr>
        </p:pic>
        <p:pic>
          <p:nvPicPr>
            <p:cNvPr id="72" name="object 72"/>
            <p:cNvPicPr/>
            <p:nvPr/>
          </p:nvPicPr>
          <p:blipFill>
            <a:blip r:embed="rId50" cstate="print"/>
            <a:stretch>
              <a:fillRect/>
            </a:stretch>
          </p:blipFill>
          <p:spPr>
            <a:xfrm>
              <a:off x="5936805" y="7584922"/>
              <a:ext cx="245122" cy="232917"/>
            </a:xfrm>
            <a:prstGeom prst="rect">
              <a:avLst/>
            </a:prstGeom>
          </p:spPr>
        </p:pic>
        <p:pic>
          <p:nvPicPr>
            <p:cNvPr id="73" name="object 73"/>
            <p:cNvPicPr/>
            <p:nvPr/>
          </p:nvPicPr>
          <p:blipFill>
            <a:blip r:embed="rId51" cstate="print"/>
            <a:stretch>
              <a:fillRect/>
            </a:stretch>
          </p:blipFill>
          <p:spPr>
            <a:xfrm>
              <a:off x="6210845" y="7586458"/>
              <a:ext cx="232867" cy="234403"/>
            </a:xfrm>
            <a:prstGeom prst="rect">
              <a:avLst/>
            </a:prstGeom>
          </p:spPr>
        </p:pic>
        <p:pic>
          <p:nvPicPr>
            <p:cNvPr id="74" name="object 74"/>
            <p:cNvPicPr/>
            <p:nvPr/>
          </p:nvPicPr>
          <p:blipFill>
            <a:blip r:embed="rId52" cstate="print"/>
            <a:stretch>
              <a:fillRect/>
            </a:stretch>
          </p:blipFill>
          <p:spPr>
            <a:xfrm>
              <a:off x="1100581" y="7945691"/>
              <a:ext cx="2065731" cy="170497"/>
            </a:xfrm>
            <a:prstGeom prst="rect">
              <a:avLst/>
            </a:prstGeom>
          </p:spPr>
        </p:pic>
        <p:pic>
          <p:nvPicPr>
            <p:cNvPr id="75" name="object 75"/>
            <p:cNvPicPr/>
            <p:nvPr/>
          </p:nvPicPr>
          <p:blipFill>
            <a:blip r:embed="rId53" cstate="print"/>
            <a:stretch>
              <a:fillRect/>
            </a:stretch>
          </p:blipFill>
          <p:spPr>
            <a:xfrm>
              <a:off x="4175569" y="8113166"/>
              <a:ext cx="1605953" cy="127838"/>
            </a:xfrm>
            <a:prstGeom prst="rect">
              <a:avLst/>
            </a:prstGeom>
          </p:spPr>
        </p:pic>
        <p:sp>
          <p:nvSpPr>
            <p:cNvPr id="76" name="object 76"/>
            <p:cNvSpPr/>
            <p:nvPr/>
          </p:nvSpPr>
          <p:spPr>
            <a:xfrm>
              <a:off x="1099096" y="8757094"/>
              <a:ext cx="32384" cy="32384"/>
            </a:xfrm>
            <a:custGeom>
              <a:avLst/>
              <a:gdLst/>
              <a:ahLst/>
              <a:cxnLst/>
              <a:rect l="l" t="t" r="r" b="b"/>
              <a:pathLst>
                <a:path w="32384" h="32384">
                  <a:moveTo>
                    <a:pt x="24307" y="31953"/>
                  </a:moveTo>
                  <a:lnTo>
                    <a:pt x="7594" y="31953"/>
                  </a:lnTo>
                  <a:lnTo>
                    <a:pt x="0" y="24307"/>
                  </a:lnTo>
                  <a:lnTo>
                    <a:pt x="0" y="6057"/>
                  </a:lnTo>
                  <a:lnTo>
                    <a:pt x="7594" y="0"/>
                  </a:lnTo>
                  <a:lnTo>
                    <a:pt x="24307" y="0"/>
                  </a:lnTo>
                  <a:lnTo>
                    <a:pt x="31953" y="7594"/>
                  </a:lnTo>
                  <a:lnTo>
                    <a:pt x="31953" y="24307"/>
                  </a:lnTo>
                  <a:lnTo>
                    <a:pt x="24307" y="31953"/>
                  </a:lnTo>
                  <a:close/>
                </a:path>
              </a:pathLst>
            </a:custGeom>
            <a:solidFill>
              <a:srgbClr val="4D4D4F"/>
            </a:solidFill>
          </p:spPr>
          <p:txBody>
            <a:bodyPr wrap="square" lIns="0" tIns="0" rIns="0" bIns="0" rtlCol="0"/>
            <a:lstStyle/>
            <a:p>
              <a:endParaRPr/>
            </a:p>
          </p:txBody>
        </p:sp>
        <p:pic>
          <p:nvPicPr>
            <p:cNvPr id="77" name="object 77"/>
            <p:cNvPicPr/>
            <p:nvPr/>
          </p:nvPicPr>
          <p:blipFill>
            <a:blip r:embed="rId54" cstate="print"/>
            <a:stretch>
              <a:fillRect/>
            </a:stretch>
          </p:blipFill>
          <p:spPr>
            <a:xfrm>
              <a:off x="1392885" y="8688590"/>
              <a:ext cx="896581" cy="167424"/>
            </a:xfrm>
            <a:prstGeom prst="rect">
              <a:avLst/>
            </a:prstGeom>
          </p:spPr>
        </p:pic>
        <p:pic>
          <p:nvPicPr>
            <p:cNvPr id="78" name="object 78"/>
            <p:cNvPicPr/>
            <p:nvPr/>
          </p:nvPicPr>
          <p:blipFill>
            <a:blip r:embed="rId55" cstate="print"/>
            <a:stretch>
              <a:fillRect/>
            </a:stretch>
          </p:blipFill>
          <p:spPr>
            <a:xfrm>
              <a:off x="2412796" y="8687053"/>
              <a:ext cx="3752354" cy="170497"/>
            </a:xfrm>
            <a:prstGeom prst="rect">
              <a:avLst/>
            </a:prstGeom>
          </p:spPr>
        </p:pic>
        <p:pic>
          <p:nvPicPr>
            <p:cNvPr id="79" name="object 79"/>
            <p:cNvPicPr/>
            <p:nvPr/>
          </p:nvPicPr>
          <p:blipFill>
            <a:blip r:embed="rId56" cstate="print"/>
            <a:stretch>
              <a:fillRect/>
            </a:stretch>
          </p:blipFill>
          <p:spPr>
            <a:xfrm>
              <a:off x="6288481" y="8688590"/>
              <a:ext cx="170459" cy="168960"/>
            </a:xfrm>
            <a:prstGeom prst="rect">
              <a:avLst/>
            </a:prstGeom>
          </p:spPr>
        </p:pic>
        <p:pic>
          <p:nvPicPr>
            <p:cNvPr id="80" name="object 80"/>
            <p:cNvPicPr/>
            <p:nvPr/>
          </p:nvPicPr>
          <p:blipFill>
            <a:blip r:embed="rId57" cstate="print"/>
            <a:stretch>
              <a:fillRect/>
            </a:stretch>
          </p:blipFill>
          <p:spPr>
            <a:xfrm>
              <a:off x="1228470" y="8939758"/>
              <a:ext cx="2581732" cy="167436"/>
            </a:xfrm>
            <a:prstGeom prst="rect">
              <a:avLst/>
            </a:prstGeom>
          </p:spPr>
        </p:pic>
        <p:sp>
          <p:nvSpPr>
            <p:cNvPr id="81" name="object 81"/>
            <p:cNvSpPr/>
            <p:nvPr/>
          </p:nvSpPr>
          <p:spPr>
            <a:xfrm>
              <a:off x="3498151" y="7941119"/>
              <a:ext cx="539115" cy="596900"/>
            </a:xfrm>
            <a:custGeom>
              <a:avLst/>
              <a:gdLst/>
              <a:ahLst/>
              <a:cxnLst/>
              <a:rect l="l" t="t" r="r" b="b"/>
              <a:pathLst>
                <a:path w="539114" h="596900">
                  <a:moveTo>
                    <a:pt x="398818" y="328815"/>
                  </a:moveTo>
                  <a:lnTo>
                    <a:pt x="140055" y="328815"/>
                  </a:lnTo>
                  <a:lnTo>
                    <a:pt x="140055" y="0"/>
                  </a:lnTo>
                  <a:lnTo>
                    <a:pt x="398818" y="0"/>
                  </a:lnTo>
                  <a:lnTo>
                    <a:pt x="398818" y="328815"/>
                  </a:lnTo>
                  <a:close/>
                </a:path>
                <a:path w="539114" h="596900">
                  <a:moveTo>
                    <a:pt x="269430" y="596747"/>
                  </a:moveTo>
                  <a:lnTo>
                    <a:pt x="0" y="328815"/>
                  </a:lnTo>
                  <a:lnTo>
                    <a:pt x="538861" y="328815"/>
                  </a:lnTo>
                  <a:lnTo>
                    <a:pt x="269430" y="596747"/>
                  </a:lnTo>
                  <a:close/>
                </a:path>
              </a:pathLst>
            </a:custGeom>
            <a:solidFill>
              <a:srgbClr val="838486"/>
            </a:solidFill>
          </p:spPr>
          <p:txBody>
            <a:bodyPr wrap="square" lIns="0" tIns="0" rIns="0" bIns="0" rtlCol="0"/>
            <a:lstStyle/>
            <a:p>
              <a:endParaRPr/>
            </a:p>
          </p:txBody>
        </p:sp>
      </p:grpSp>
      <p:sp>
        <p:nvSpPr>
          <p:cNvPr id="82" name="object 8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83" name="object 83"/>
          <p:cNvGrpSpPr/>
          <p:nvPr/>
        </p:nvGrpSpPr>
        <p:grpSpPr>
          <a:xfrm>
            <a:off x="7183539" y="1080286"/>
            <a:ext cx="368935" cy="688340"/>
            <a:chOff x="7183539" y="1080286"/>
            <a:chExt cx="368935" cy="688340"/>
          </a:xfrm>
        </p:grpSpPr>
        <p:sp>
          <p:nvSpPr>
            <p:cNvPr id="84" name="object 8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85" name="object 8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6" name="object 86"/>
            <p:cNvPicPr/>
            <p:nvPr/>
          </p:nvPicPr>
          <p:blipFill>
            <a:blip r:embed="rId58" cstate="print"/>
            <a:stretch>
              <a:fillRect/>
            </a:stretch>
          </p:blipFill>
          <p:spPr>
            <a:xfrm>
              <a:off x="7296200" y="1401508"/>
              <a:ext cx="133946" cy="270967"/>
            </a:xfrm>
            <a:prstGeom prst="rect">
              <a:avLst/>
            </a:prstGeom>
          </p:spPr>
        </p:pic>
      </p:grpSp>
      <p:grpSp>
        <p:nvGrpSpPr>
          <p:cNvPr id="87" name="object 87"/>
          <p:cNvGrpSpPr/>
          <p:nvPr/>
        </p:nvGrpSpPr>
        <p:grpSpPr>
          <a:xfrm>
            <a:off x="7183539" y="2570606"/>
            <a:ext cx="368935" cy="688340"/>
            <a:chOff x="7183539" y="2570606"/>
            <a:chExt cx="368935" cy="688340"/>
          </a:xfrm>
        </p:grpSpPr>
        <p:sp>
          <p:nvSpPr>
            <p:cNvPr id="88" name="object 8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89" name="object 89"/>
            <p:cNvPicPr/>
            <p:nvPr/>
          </p:nvPicPr>
          <p:blipFill>
            <a:blip r:embed="rId59" cstate="print"/>
            <a:stretch>
              <a:fillRect/>
            </a:stretch>
          </p:blipFill>
          <p:spPr>
            <a:xfrm>
              <a:off x="7296200" y="2686303"/>
              <a:ext cx="133946" cy="272503"/>
            </a:xfrm>
            <a:prstGeom prst="rect">
              <a:avLst/>
            </a:prstGeom>
          </p:spPr>
        </p:pic>
        <p:pic>
          <p:nvPicPr>
            <p:cNvPr id="90" name="object 90"/>
            <p:cNvPicPr/>
            <p:nvPr/>
          </p:nvPicPr>
          <p:blipFill>
            <a:blip r:embed="rId60" cstate="print"/>
            <a:stretch>
              <a:fillRect/>
            </a:stretch>
          </p:blipFill>
          <p:spPr>
            <a:xfrm>
              <a:off x="7294664" y="3013570"/>
              <a:ext cx="137020" cy="137020"/>
            </a:xfrm>
            <a:prstGeom prst="rect">
              <a:avLst/>
            </a:prstGeom>
          </p:spPr>
        </p:pic>
      </p:grpSp>
      <p:grpSp>
        <p:nvGrpSpPr>
          <p:cNvPr id="91" name="object 91"/>
          <p:cNvGrpSpPr/>
          <p:nvPr/>
        </p:nvGrpSpPr>
        <p:grpSpPr>
          <a:xfrm>
            <a:off x="7183539" y="1826221"/>
            <a:ext cx="368935" cy="687070"/>
            <a:chOff x="7183539" y="1826221"/>
            <a:chExt cx="368935" cy="687070"/>
          </a:xfrm>
        </p:grpSpPr>
        <p:sp>
          <p:nvSpPr>
            <p:cNvPr id="92" name="object 9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3" name="object 93"/>
            <p:cNvPicPr/>
            <p:nvPr/>
          </p:nvPicPr>
          <p:blipFill>
            <a:blip r:embed="rId61" cstate="print"/>
            <a:stretch>
              <a:fillRect/>
            </a:stretch>
          </p:blipFill>
          <p:spPr>
            <a:xfrm>
              <a:off x="7296200" y="1940369"/>
              <a:ext cx="133946" cy="274040"/>
            </a:xfrm>
            <a:prstGeom prst="rect">
              <a:avLst/>
            </a:prstGeom>
          </p:spPr>
        </p:pic>
        <p:pic>
          <p:nvPicPr>
            <p:cNvPr id="94" name="object 94"/>
            <p:cNvPicPr/>
            <p:nvPr/>
          </p:nvPicPr>
          <p:blipFill>
            <a:blip r:embed="rId62" cstate="print"/>
            <a:stretch>
              <a:fillRect/>
            </a:stretch>
          </p:blipFill>
          <p:spPr>
            <a:xfrm>
              <a:off x="7294664" y="2269184"/>
              <a:ext cx="137020" cy="135483"/>
            </a:xfrm>
            <a:prstGeom prst="rect">
              <a:avLst/>
            </a:prstGeom>
          </p:spPr>
        </p:pic>
      </p:grpSp>
      <p:grpSp>
        <p:nvGrpSpPr>
          <p:cNvPr id="95" name="object 95"/>
          <p:cNvGrpSpPr/>
          <p:nvPr/>
        </p:nvGrpSpPr>
        <p:grpSpPr>
          <a:xfrm>
            <a:off x="7183539" y="3314991"/>
            <a:ext cx="368935" cy="688340"/>
            <a:chOff x="7183539" y="3314991"/>
            <a:chExt cx="368935" cy="688340"/>
          </a:xfrm>
        </p:grpSpPr>
        <p:sp>
          <p:nvSpPr>
            <p:cNvPr id="96" name="object 9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97" name="object 97"/>
            <p:cNvPicPr/>
            <p:nvPr/>
          </p:nvPicPr>
          <p:blipFill>
            <a:blip r:embed="rId63" cstate="print"/>
            <a:stretch>
              <a:fillRect/>
            </a:stretch>
          </p:blipFill>
          <p:spPr>
            <a:xfrm>
              <a:off x="7296200" y="3430689"/>
              <a:ext cx="133946" cy="272453"/>
            </a:xfrm>
            <a:prstGeom prst="rect">
              <a:avLst/>
            </a:prstGeom>
          </p:spPr>
        </p:pic>
        <p:pic>
          <p:nvPicPr>
            <p:cNvPr id="98" name="object 98"/>
            <p:cNvPicPr/>
            <p:nvPr/>
          </p:nvPicPr>
          <p:blipFill>
            <a:blip r:embed="rId64" cstate="print"/>
            <a:stretch>
              <a:fillRect/>
            </a:stretch>
          </p:blipFill>
          <p:spPr>
            <a:xfrm>
              <a:off x="7294664" y="3759492"/>
              <a:ext cx="137020" cy="135483"/>
            </a:xfrm>
            <a:prstGeom prst="rect">
              <a:avLst/>
            </a:prstGeom>
          </p:spPr>
        </p:pic>
      </p:grpSp>
      <p:grpSp>
        <p:nvGrpSpPr>
          <p:cNvPr id="99" name="object 99"/>
          <p:cNvGrpSpPr/>
          <p:nvPr/>
        </p:nvGrpSpPr>
        <p:grpSpPr>
          <a:xfrm>
            <a:off x="7183539" y="4060875"/>
            <a:ext cx="368935" cy="687070"/>
            <a:chOff x="7183539" y="4060875"/>
            <a:chExt cx="368935" cy="687070"/>
          </a:xfrm>
        </p:grpSpPr>
        <p:sp>
          <p:nvSpPr>
            <p:cNvPr id="100" name="object 10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01" name="object 101"/>
            <p:cNvPicPr/>
            <p:nvPr/>
          </p:nvPicPr>
          <p:blipFill>
            <a:blip r:embed="rId65" cstate="print"/>
            <a:stretch>
              <a:fillRect/>
            </a:stretch>
          </p:blipFill>
          <p:spPr>
            <a:xfrm>
              <a:off x="7296200" y="4175073"/>
              <a:ext cx="133946" cy="273989"/>
            </a:xfrm>
            <a:prstGeom prst="rect">
              <a:avLst/>
            </a:prstGeom>
          </p:spPr>
        </p:pic>
        <p:pic>
          <p:nvPicPr>
            <p:cNvPr id="102" name="object 102"/>
            <p:cNvPicPr/>
            <p:nvPr/>
          </p:nvPicPr>
          <p:blipFill>
            <a:blip r:embed="rId66" cstate="print"/>
            <a:stretch>
              <a:fillRect/>
            </a:stretch>
          </p:blipFill>
          <p:spPr>
            <a:xfrm>
              <a:off x="7294664" y="4503889"/>
              <a:ext cx="137020" cy="136969"/>
            </a:xfrm>
            <a:prstGeom prst="rect">
              <a:avLst/>
            </a:prstGeom>
          </p:spPr>
        </p:pic>
      </p:grpSp>
      <p:grpSp>
        <p:nvGrpSpPr>
          <p:cNvPr id="103" name="object 103"/>
          <p:cNvGrpSpPr/>
          <p:nvPr/>
        </p:nvGrpSpPr>
        <p:grpSpPr>
          <a:xfrm>
            <a:off x="7183539" y="4805260"/>
            <a:ext cx="368935" cy="688340"/>
            <a:chOff x="7183539" y="4805260"/>
            <a:chExt cx="368935" cy="688340"/>
          </a:xfrm>
        </p:grpSpPr>
        <p:sp>
          <p:nvSpPr>
            <p:cNvPr id="104" name="object 10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05" name="object 105"/>
            <p:cNvPicPr/>
            <p:nvPr/>
          </p:nvPicPr>
          <p:blipFill>
            <a:blip r:embed="rId67" cstate="print"/>
            <a:stretch>
              <a:fillRect/>
            </a:stretch>
          </p:blipFill>
          <p:spPr>
            <a:xfrm>
              <a:off x="7296200" y="4920957"/>
              <a:ext cx="133946" cy="272503"/>
            </a:xfrm>
            <a:prstGeom prst="rect">
              <a:avLst/>
            </a:prstGeom>
          </p:spPr>
        </p:pic>
        <p:pic>
          <p:nvPicPr>
            <p:cNvPr id="106" name="object 106"/>
            <p:cNvPicPr/>
            <p:nvPr/>
          </p:nvPicPr>
          <p:blipFill>
            <a:blip r:embed="rId68" cstate="print"/>
            <a:stretch>
              <a:fillRect/>
            </a:stretch>
          </p:blipFill>
          <p:spPr>
            <a:xfrm>
              <a:off x="7294664" y="5248274"/>
              <a:ext cx="137020" cy="136969"/>
            </a:xfrm>
            <a:prstGeom prst="rect">
              <a:avLst/>
            </a:prstGeom>
          </p:spPr>
        </p:pic>
      </p:grpSp>
      <p:grpSp>
        <p:nvGrpSpPr>
          <p:cNvPr id="107" name="object 107"/>
          <p:cNvGrpSpPr/>
          <p:nvPr/>
        </p:nvGrpSpPr>
        <p:grpSpPr>
          <a:xfrm>
            <a:off x="7183539" y="5549645"/>
            <a:ext cx="368935" cy="688340"/>
            <a:chOff x="7183539" y="5549645"/>
            <a:chExt cx="368935" cy="688340"/>
          </a:xfrm>
        </p:grpSpPr>
        <p:sp>
          <p:nvSpPr>
            <p:cNvPr id="108" name="object 10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09" name="object 109"/>
            <p:cNvPicPr/>
            <p:nvPr/>
          </p:nvPicPr>
          <p:blipFill>
            <a:blip r:embed="rId69" cstate="print"/>
            <a:stretch>
              <a:fillRect/>
            </a:stretch>
          </p:blipFill>
          <p:spPr>
            <a:xfrm>
              <a:off x="7296200" y="5665342"/>
              <a:ext cx="133946" cy="272503"/>
            </a:xfrm>
            <a:prstGeom prst="rect">
              <a:avLst/>
            </a:prstGeom>
          </p:spPr>
        </p:pic>
        <p:pic>
          <p:nvPicPr>
            <p:cNvPr id="110" name="object 110"/>
            <p:cNvPicPr/>
            <p:nvPr/>
          </p:nvPicPr>
          <p:blipFill>
            <a:blip r:embed="rId70" cstate="print"/>
            <a:stretch>
              <a:fillRect/>
            </a:stretch>
          </p:blipFill>
          <p:spPr>
            <a:xfrm>
              <a:off x="7294664" y="5994145"/>
              <a:ext cx="137020" cy="135483"/>
            </a:xfrm>
            <a:prstGeom prst="rect">
              <a:avLst/>
            </a:prstGeom>
          </p:spPr>
        </p:pic>
      </p:grpSp>
      <p:grpSp>
        <p:nvGrpSpPr>
          <p:cNvPr id="111" name="object 111"/>
          <p:cNvGrpSpPr/>
          <p:nvPr/>
        </p:nvGrpSpPr>
        <p:grpSpPr>
          <a:xfrm>
            <a:off x="7183539" y="6295580"/>
            <a:ext cx="368935" cy="687070"/>
            <a:chOff x="7183539" y="6295580"/>
            <a:chExt cx="368935" cy="687070"/>
          </a:xfrm>
        </p:grpSpPr>
        <p:sp>
          <p:nvSpPr>
            <p:cNvPr id="112" name="object 11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13" name="object 113"/>
            <p:cNvPicPr/>
            <p:nvPr/>
          </p:nvPicPr>
          <p:blipFill>
            <a:blip r:embed="rId71" cstate="print"/>
            <a:stretch>
              <a:fillRect/>
            </a:stretch>
          </p:blipFill>
          <p:spPr>
            <a:xfrm>
              <a:off x="7296200" y="6409727"/>
              <a:ext cx="133946" cy="274040"/>
            </a:xfrm>
            <a:prstGeom prst="rect">
              <a:avLst/>
            </a:prstGeom>
          </p:spPr>
        </p:pic>
        <p:pic>
          <p:nvPicPr>
            <p:cNvPr id="114" name="object 114"/>
            <p:cNvPicPr/>
            <p:nvPr/>
          </p:nvPicPr>
          <p:blipFill>
            <a:blip r:embed="rId72" cstate="print"/>
            <a:stretch>
              <a:fillRect/>
            </a:stretch>
          </p:blipFill>
          <p:spPr>
            <a:xfrm>
              <a:off x="7294664" y="6738543"/>
              <a:ext cx="137020" cy="137020"/>
            </a:xfrm>
            <a:prstGeom prst="rect">
              <a:avLst/>
            </a:prstGeom>
          </p:spPr>
        </p:pic>
      </p:grpSp>
      <p:grpSp>
        <p:nvGrpSpPr>
          <p:cNvPr id="115" name="object 115"/>
          <p:cNvGrpSpPr/>
          <p:nvPr/>
        </p:nvGrpSpPr>
        <p:grpSpPr>
          <a:xfrm>
            <a:off x="7183539" y="7039964"/>
            <a:ext cx="368935" cy="688340"/>
            <a:chOff x="7183539" y="7039964"/>
            <a:chExt cx="368935" cy="688340"/>
          </a:xfrm>
        </p:grpSpPr>
        <p:sp>
          <p:nvSpPr>
            <p:cNvPr id="116" name="object 11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17" name="object 117"/>
            <p:cNvPicPr/>
            <p:nvPr/>
          </p:nvPicPr>
          <p:blipFill>
            <a:blip r:embed="rId73" cstate="print"/>
            <a:stretch>
              <a:fillRect/>
            </a:stretch>
          </p:blipFill>
          <p:spPr>
            <a:xfrm>
              <a:off x="7296200" y="7155662"/>
              <a:ext cx="133946" cy="272503"/>
            </a:xfrm>
            <a:prstGeom prst="rect">
              <a:avLst/>
            </a:prstGeom>
          </p:spPr>
        </p:pic>
        <p:pic>
          <p:nvPicPr>
            <p:cNvPr id="118" name="object 118"/>
            <p:cNvPicPr/>
            <p:nvPr/>
          </p:nvPicPr>
          <p:blipFill>
            <a:blip r:embed="rId74" cstate="print"/>
            <a:stretch>
              <a:fillRect/>
            </a:stretch>
          </p:blipFill>
          <p:spPr>
            <a:xfrm>
              <a:off x="7294664" y="7482928"/>
              <a:ext cx="137020" cy="137020"/>
            </a:xfrm>
            <a:prstGeom prst="rect">
              <a:avLst/>
            </a:prstGeom>
          </p:spPr>
        </p:pic>
      </p:grpSp>
      <p:grpSp>
        <p:nvGrpSpPr>
          <p:cNvPr id="119" name="object 119"/>
          <p:cNvGrpSpPr/>
          <p:nvPr/>
        </p:nvGrpSpPr>
        <p:grpSpPr>
          <a:xfrm>
            <a:off x="7183539" y="7784350"/>
            <a:ext cx="368935" cy="688340"/>
            <a:chOff x="7183539" y="7784350"/>
            <a:chExt cx="368935" cy="688340"/>
          </a:xfrm>
        </p:grpSpPr>
        <p:sp>
          <p:nvSpPr>
            <p:cNvPr id="120" name="object 12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21" name="object 121"/>
            <p:cNvPicPr/>
            <p:nvPr/>
          </p:nvPicPr>
          <p:blipFill>
            <a:blip r:embed="rId75" cstate="print"/>
            <a:stretch>
              <a:fillRect/>
            </a:stretch>
          </p:blipFill>
          <p:spPr>
            <a:xfrm>
              <a:off x="7296200" y="7900047"/>
              <a:ext cx="133946" cy="272453"/>
            </a:xfrm>
            <a:prstGeom prst="rect">
              <a:avLst/>
            </a:prstGeom>
          </p:spPr>
        </p:pic>
        <p:pic>
          <p:nvPicPr>
            <p:cNvPr id="122" name="object 122"/>
            <p:cNvPicPr/>
            <p:nvPr/>
          </p:nvPicPr>
          <p:blipFill>
            <a:blip r:embed="rId76" cstate="print"/>
            <a:stretch>
              <a:fillRect/>
            </a:stretch>
          </p:blipFill>
          <p:spPr>
            <a:xfrm>
              <a:off x="7294664" y="8228850"/>
              <a:ext cx="137020" cy="135483"/>
            </a:xfrm>
            <a:prstGeom prst="rect">
              <a:avLst/>
            </a:prstGeom>
          </p:spPr>
        </p:pic>
      </p:grpSp>
      <p:pic>
        <p:nvPicPr>
          <p:cNvPr id="123" name="object 123"/>
          <p:cNvPicPr/>
          <p:nvPr/>
        </p:nvPicPr>
        <p:blipFill>
          <a:blip r:embed="rId77" cstate="print"/>
          <a:stretch>
            <a:fillRect/>
          </a:stretch>
        </p:blipFill>
        <p:spPr>
          <a:xfrm>
            <a:off x="7183539" y="8530233"/>
            <a:ext cx="368401" cy="688085"/>
          </a:xfrm>
          <a:prstGeom prst="rect">
            <a:avLst/>
          </a:prstGeom>
        </p:spPr>
      </p:pic>
      <p:grpSp>
        <p:nvGrpSpPr>
          <p:cNvPr id="124" name="object 124"/>
          <p:cNvGrpSpPr/>
          <p:nvPr/>
        </p:nvGrpSpPr>
        <p:grpSpPr>
          <a:xfrm>
            <a:off x="7183539" y="9274619"/>
            <a:ext cx="368935" cy="688340"/>
            <a:chOff x="7183539" y="9274619"/>
            <a:chExt cx="368935" cy="688340"/>
          </a:xfrm>
        </p:grpSpPr>
        <p:sp>
          <p:nvSpPr>
            <p:cNvPr id="125" name="object 12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26" name="object 126"/>
            <p:cNvPicPr/>
            <p:nvPr/>
          </p:nvPicPr>
          <p:blipFill>
            <a:blip r:embed="rId78" cstate="print"/>
            <a:stretch>
              <a:fillRect/>
            </a:stretch>
          </p:blipFill>
          <p:spPr>
            <a:xfrm>
              <a:off x="7323581" y="9341637"/>
              <a:ext cx="79184" cy="121742"/>
            </a:xfrm>
            <a:prstGeom prst="rect">
              <a:avLst/>
            </a:prstGeom>
          </p:spPr>
        </p:pic>
        <p:pic>
          <p:nvPicPr>
            <p:cNvPr id="127" name="object 127"/>
            <p:cNvPicPr/>
            <p:nvPr/>
          </p:nvPicPr>
          <p:blipFill>
            <a:blip r:embed="rId79" cstate="print"/>
            <a:stretch>
              <a:fillRect/>
            </a:stretch>
          </p:blipFill>
          <p:spPr>
            <a:xfrm>
              <a:off x="7296200" y="9483178"/>
              <a:ext cx="133946" cy="420141"/>
            </a:xfrm>
            <a:prstGeom prst="rect">
              <a:avLst/>
            </a:prstGeom>
          </p:spPr>
        </p:pic>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88265"/>
            <a:chOff x="3449434" y="10148442"/>
            <a:chExt cx="636905" cy="88265"/>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4" name="object 4"/>
            <p:cNvPicPr/>
            <p:nvPr/>
          </p:nvPicPr>
          <p:blipFill>
            <a:blip r:embed="rId2" cstate="print"/>
            <a:stretch>
              <a:fillRect/>
            </a:stretch>
          </p:blipFill>
          <p:spPr>
            <a:xfrm>
              <a:off x="3705174" y="10148442"/>
              <a:ext cx="121793" cy="88252"/>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pic>
          <p:nvPicPr>
            <p:cNvPr id="12" name="object 12"/>
            <p:cNvPicPr/>
            <p:nvPr/>
          </p:nvPicPr>
          <p:blipFill>
            <a:blip r:embed="rId6" cstate="print"/>
            <a:stretch>
              <a:fillRect/>
            </a:stretch>
          </p:blipFill>
          <p:spPr>
            <a:xfrm>
              <a:off x="1076223" y="1951037"/>
              <a:ext cx="1325918" cy="254203"/>
            </a:xfrm>
            <a:prstGeom prst="rect">
              <a:avLst/>
            </a:prstGeom>
          </p:spPr>
        </p:pic>
        <p:pic>
          <p:nvPicPr>
            <p:cNvPr id="13" name="object 13"/>
            <p:cNvPicPr/>
            <p:nvPr/>
          </p:nvPicPr>
          <p:blipFill>
            <a:blip r:embed="rId7" cstate="print"/>
            <a:stretch>
              <a:fillRect/>
            </a:stretch>
          </p:blipFill>
          <p:spPr>
            <a:xfrm>
              <a:off x="1191920" y="3296742"/>
              <a:ext cx="1446161" cy="424700"/>
            </a:xfrm>
            <a:prstGeom prst="rect">
              <a:avLst/>
            </a:prstGeom>
          </p:spPr>
        </p:pic>
        <p:sp>
          <p:nvSpPr>
            <p:cNvPr id="14" name="object 14"/>
            <p:cNvSpPr/>
            <p:nvPr/>
          </p:nvSpPr>
          <p:spPr>
            <a:xfrm>
              <a:off x="1070178" y="2339225"/>
              <a:ext cx="1689735" cy="863600"/>
            </a:xfrm>
            <a:custGeom>
              <a:avLst/>
              <a:gdLst/>
              <a:ahLst/>
              <a:cxnLst/>
              <a:rect l="l" t="t" r="r" b="b"/>
              <a:pathLst>
                <a:path w="1689735" h="863600">
                  <a:moveTo>
                    <a:pt x="844842" y="863104"/>
                  </a:moveTo>
                  <a:lnTo>
                    <a:pt x="781884" y="861920"/>
                  </a:lnTo>
                  <a:lnTo>
                    <a:pt x="720168" y="858422"/>
                  </a:lnTo>
                  <a:lnTo>
                    <a:pt x="659857" y="852694"/>
                  </a:lnTo>
                  <a:lnTo>
                    <a:pt x="601117" y="844820"/>
                  </a:lnTo>
                  <a:lnTo>
                    <a:pt x="544111" y="834881"/>
                  </a:lnTo>
                  <a:lnTo>
                    <a:pt x="489005" y="822962"/>
                  </a:lnTo>
                  <a:lnTo>
                    <a:pt x="435964" y="809146"/>
                  </a:lnTo>
                  <a:lnTo>
                    <a:pt x="385151" y="793516"/>
                  </a:lnTo>
                  <a:lnTo>
                    <a:pt x="336732" y="776155"/>
                  </a:lnTo>
                  <a:lnTo>
                    <a:pt x="290870" y="757146"/>
                  </a:lnTo>
                  <a:lnTo>
                    <a:pt x="247732" y="736573"/>
                  </a:lnTo>
                  <a:lnTo>
                    <a:pt x="207481" y="714518"/>
                  </a:lnTo>
                  <a:lnTo>
                    <a:pt x="170282" y="691065"/>
                  </a:lnTo>
                  <a:lnTo>
                    <a:pt x="136300" y="666298"/>
                  </a:lnTo>
                  <a:lnTo>
                    <a:pt x="105699" y="640299"/>
                  </a:lnTo>
                  <a:lnTo>
                    <a:pt x="78644" y="613151"/>
                  </a:lnTo>
                  <a:lnTo>
                    <a:pt x="35831" y="555744"/>
                  </a:lnTo>
                  <a:lnTo>
                    <a:pt x="9177" y="494741"/>
                  </a:lnTo>
                  <a:lnTo>
                    <a:pt x="0" y="430809"/>
                  </a:lnTo>
                  <a:lnTo>
                    <a:pt x="2321" y="398713"/>
                  </a:lnTo>
                  <a:lnTo>
                    <a:pt x="20402" y="336500"/>
                  </a:lnTo>
                  <a:lnTo>
                    <a:pt x="55300" y="277485"/>
                  </a:lnTo>
                  <a:lnTo>
                    <a:pt x="105699" y="222339"/>
                  </a:lnTo>
                  <a:lnTo>
                    <a:pt x="136300" y="196428"/>
                  </a:lnTo>
                  <a:lnTo>
                    <a:pt x="170282" y="171737"/>
                  </a:lnTo>
                  <a:lnTo>
                    <a:pt x="207481" y="148350"/>
                  </a:lnTo>
                  <a:lnTo>
                    <a:pt x="247732" y="126350"/>
                  </a:lnTo>
                  <a:lnTo>
                    <a:pt x="290870" y="105823"/>
                  </a:lnTo>
                  <a:lnTo>
                    <a:pt x="336732" y="86851"/>
                  </a:lnTo>
                  <a:lnTo>
                    <a:pt x="385151" y="69520"/>
                  </a:lnTo>
                  <a:lnTo>
                    <a:pt x="435964" y="53912"/>
                  </a:lnTo>
                  <a:lnTo>
                    <a:pt x="489005" y="40113"/>
                  </a:lnTo>
                  <a:lnTo>
                    <a:pt x="544111" y="28207"/>
                  </a:lnTo>
                  <a:lnTo>
                    <a:pt x="601117" y="18276"/>
                  </a:lnTo>
                  <a:lnTo>
                    <a:pt x="659857" y="10406"/>
                  </a:lnTo>
                  <a:lnTo>
                    <a:pt x="720168" y="4681"/>
                  </a:lnTo>
                  <a:lnTo>
                    <a:pt x="781884" y="1184"/>
                  </a:lnTo>
                  <a:lnTo>
                    <a:pt x="844842" y="0"/>
                  </a:lnTo>
                  <a:lnTo>
                    <a:pt x="907984" y="1184"/>
                  </a:lnTo>
                  <a:lnTo>
                    <a:pt x="969850" y="4681"/>
                  </a:lnTo>
                  <a:lnTo>
                    <a:pt x="1030280" y="10406"/>
                  </a:lnTo>
                  <a:lnTo>
                    <a:pt x="1089109" y="18276"/>
                  </a:lnTo>
                  <a:lnTo>
                    <a:pt x="1146177" y="28207"/>
                  </a:lnTo>
                  <a:lnTo>
                    <a:pt x="1201321" y="40113"/>
                  </a:lnTo>
                  <a:lnTo>
                    <a:pt x="1254379" y="53912"/>
                  </a:lnTo>
                  <a:lnTo>
                    <a:pt x="1305189" y="69520"/>
                  </a:lnTo>
                  <a:lnTo>
                    <a:pt x="1353588" y="86851"/>
                  </a:lnTo>
                  <a:lnTo>
                    <a:pt x="1399416" y="105823"/>
                  </a:lnTo>
                  <a:lnTo>
                    <a:pt x="1442508" y="126350"/>
                  </a:lnTo>
                  <a:lnTo>
                    <a:pt x="1482704" y="148350"/>
                  </a:lnTo>
                  <a:lnTo>
                    <a:pt x="1519842" y="171737"/>
                  </a:lnTo>
                  <a:lnTo>
                    <a:pt x="1553758" y="196428"/>
                  </a:lnTo>
                  <a:lnTo>
                    <a:pt x="1584292" y="222339"/>
                  </a:lnTo>
                  <a:lnTo>
                    <a:pt x="1611280" y="249386"/>
                  </a:lnTo>
                  <a:lnTo>
                    <a:pt x="1653973" y="306551"/>
                  </a:lnTo>
                  <a:lnTo>
                    <a:pt x="1680540" y="367249"/>
                  </a:lnTo>
                  <a:lnTo>
                    <a:pt x="1689684" y="430809"/>
                  </a:lnTo>
                  <a:lnTo>
                    <a:pt x="1687371" y="463100"/>
                  </a:lnTo>
                  <a:lnTo>
                    <a:pt x="1669353" y="525650"/>
                  </a:lnTo>
                  <a:lnTo>
                    <a:pt x="1634561" y="584939"/>
                  </a:lnTo>
                  <a:lnTo>
                    <a:pt x="1584292" y="640299"/>
                  </a:lnTo>
                  <a:lnTo>
                    <a:pt x="1553758" y="666298"/>
                  </a:lnTo>
                  <a:lnTo>
                    <a:pt x="1519842" y="691065"/>
                  </a:lnTo>
                  <a:lnTo>
                    <a:pt x="1482704" y="714518"/>
                  </a:lnTo>
                  <a:lnTo>
                    <a:pt x="1442508" y="736573"/>
                  </a:lnTo>
                  <a:lnTo>
                    <a:pt x="1399416" y="757146"/>
                  </a:lnTo>
                  <a:lnTo>
                    <a:pt x="1353588" y="776155"/>
                  </a:lnTo>
                  <a:lnTo>
                    <a:pt x="1305189" y="793516"/>
                  </a:lnTo>
                  <a:lnTo>
                    <a:pt x="1254379" y="809146"/>
                  </a:lnTo>
                  <a:lnTo>
                    <a:pt x="1201321" y="822962"/>
                  </a:lnTo>
                  <a:lnTo>
                    <a:pt x="1146177" y="834881"/>
                  </a:lnTo>
                  <a:lnTo>
                    <a:pt x="1089109" y="844820"/>
                  </a:lnTo>
                  <a:lnTo>
                    <a:pt x="1030280" y="852694"/>
                  </a:lnTo>
                  <a:lnTo>
                    <a:pt x="969850" y="858422"/>
                  </a:lnTo>
                  <a:lnTo>
                    <a:pt x="907984" y="861920"/>
                  </a:lnTo>
                  <a:lnTo>
                    <a:pt x="844842" y="863104"/>
                  </a:lnTo>
                  <a:close/>
                </a:path>
              </a:pathLst>
            </a:custGeom>
            <a:solidFill>
              <a:srgbClr val="838486"/>
            </a:solidFill>
          </p:spPr>
          <p:txBody>
            <a:bodyPr wrap="square" lIns="0" tIns="0" rIns="0" bIns="0" rtlCol="0"/>
            <a:lstStyle/>
            <a:p>
              <a:endParaRPr/>
            </a:p>
          </p:txBody>
        </p:sp>
        <p:pic>
          <p:nvPicPr>
            <p:cNvPr id="15" name="object 15"/>
            <p:cNvPicPr/>
            <p:nvPr/>
          </p:nvPicPr>
          <p:blipFill>
            <a:blip r:embed="rId8" cstate="print"/>
            <a:stretch>
              <a:fillRect/>
            </a:stretch>
          </p:blipFill>
          <p:spPr>
            <a:xfrm>
              <a:off x="1383753" y="2645168"/>
              <a:ext cx="252666" cy="249681"/>
            </a:xfrm>
            <a:prstGeom prst="rect">
              <a:avLst/>
            </a:prstGeom>
          </p:spPr>
        </p:pic>
        <p:pic>
          <p:nvPicPr>
            <p:cNvPr id="16" name="object 16"/>
            <p:cNvPicPr/>
            <p:nvPr/>
          </p:nvPicPr>
          <p:blipFill>
            <a:blip r:embed="rId9" cstate="print"/>
            <a:stretch>
              <a:fillRect/>
            </a:stretch>
          </p:blipFill>
          <p:spPr>
            <a:xfrm>
              <a:off x="1663852" y="2645168"/>
              <a:ext cx="232867" cy="251180"/>
            </a:xfrm>
            <a:prstGeom prst="rect">
              <a:avLst/>
            </a:prstGeom>
          </p:spPr>
        </p:pic>
        <p:pic>
          <p:nvPicPr>
            <p:cNvPr id="17" name="object 17"/>
            <p:cNvPicPr/>
            <p:nvPr/>
          </p:nvPicPr>
          <p:blipFill>
            <a:blip r:embed="rId10" cstate="print"/>
            <a:stretch>
              <a:fillRect/>
            </a:stretch>
          </p:blipFill>
          <p:spPr>
            <a:xfrm>
              <a:off x="1922614" y="2645168"/>
              <a:ext cx="252704" cy="252717"/>
            </a:xfrm>
            <a:prstGeom prst="rect">
              <a:avLst/>
            </a:prstGeom>
          </p:spPr>
        </p:pic>
        <p:sp>
          <p:nvSpPr>
            <p:cNvPr id="18" name="object 18"/>
            <p:cNvSpPr/>
            <p:nvPr/>
          </p:nvSpPr>
          <p:spPr>
            <a:xfrm>
              <a:off x="2193582" y="2645168"/>
              <a:ext cx="254635" cy="250190"/>
            </a:xfrm>
            <a:custGeom>
              <a:avLst/>
              <a:gdLst/>
              <a:ahLst/>
              <a:cxnLst/>
              <a:rect l="l" t="t" r="r" b="b"/>
              <a:pathLst>
                <a:path w="254635" h="250189">
                  <a:moveTo>
                    <a:pt x="214655" y="147688"/>
                  </a:moveTo>
                  <a:lnTo>
                    <a:pt x="190296" y="147688"/>
                  </a:lnTo>
                  <a:lnTo>
                    <a:pt x="191782" y="143128"/>
                  </a:lnTo>
                  <a:lnTo>
                    <a:pt x="191782" y="114198"/>
                  </a:lnTo>
                  <a:lnTo>
                    <a:pt x="188760" y="111124"/>
                  </a:lnTo>
                  <a:lnTo>
                    <a:pt x="56299" y="111124"/>
                  </a:lnTo>
                  <a:lnTo>
                    <a:pt x="50253" y="106565"/>
                  </a:lnTo>
                  <a:lnTo>
                    <a:pt x="44145" y="103543"/>
                  </a:lnTo>
                  <a:lnTo>
                    <a:pt x="42608" y="97434"/>
                  </a:lnTo>
                  <a:lnTo>
                    <a:pt x="42608" y="88303"/>
                  </a:lnTo>
                  <a:lnTo>
                    <a:pt x="44145" y="83743"/>
                  </a:lnTo>
                  <a:lnTo>
                    <a:pt x="45681" y="76149"/>
                  </a:lnTo>
                  <a:lnTo>
                    <a:pt x="49944" y="61043"/>
                  </a:lnTo>
                  <a:lnTo>
                    <a:pt x="53646" y="45507"/>
                  </a:lnTo>
                  <a:lnTo>
                    <a:pt x="56788" y="29689"/>
                  </a:lnTo>
                  <a:lnTo>
                    <a:pt x="59372" y="13741"/>
                  </a:lnTo>
                  <a:lnTo>
                    <a:pt x="60871" y="6108"/>
                  </a:lnTo>
                  <a:lnTo>
                    <a:pt x="62407" y="0"/>
                  </a:lnTo>
                  <a:lnTo>
                    <a:pt x="83731" y="0"/>
                  </a:lnTo>
                  <a:lnTo>
                    <a:pt x="83731" y="13741"/>
                  </a:lnTo>
                  <a:lnTo>
                    <a:pt x="82194" y="21335"/>
                  </a:lnTo>
                  <a:lnTo>
                    <a:pt x="80657" y="32003"/>
                  </a:lnTo>
                  <a:lnTo>
                    <a:pt x="237477" y="32003"/>
                  </a:lnTo>
                  <a:lnTo>
                    <a:pt x="237477" y="53289"/>
                  </a:lnTo>
                  <a:lnTo>
                    <a:pt x="74612" y="53289"/>
                  </a:lnTo>
                  <a:lnTo>
                    <a:pt x="71534" y="67389"/>
                  </a:lnTo>
                  <a:lnTo>
                    <a:pt x="70299" y="72570"/>
                  </a:lnTo>
                  <a:lnTo>
                    <a:pt x="68503" y="79184"/>
                  </a:lnTo>
                  <a:lnTo>
                    <a:pt x="68503" y="91389"/>
                  </a:lnTo>
                  <a:lnTo>
                    <a:pt x="182651" y="91389"/>
                  </a:lnTo>
                  <a:lnTo>
                    <a:pt x="193665" y="91817"/>
                  </a:lnTo>
                  <a:lnTo>
                    <a:pt x="204535" y="94811"/>
                  </a:lnTo>
                  <a:lnTo>
                    <a:pt x="212835" y="102940"/>
                  </a:lnTo>
                  <a:lnTo>
                    <a:pt x="216141" y="118770"/>
                  </a:lnTo>
                  <a:lnTo>
                    <a:pt x="215909" y="127991"/>
                  </a:lnTo>
                  <a:lnTo>
                    <a:pt x="215398" y="136653"/>
                  </a:lnTo>
                  <a:lnTo>
                    <a:pt x="214887" y="143603"/>
                  </a:lnTo>
                  <a:lnTo>
                    <a:pt x="214655" y="147688"/>
                  </a:lnTo>
                  <a:close/>
                </a:path>
                <a:path w="254635" h="250189">
                  <a:moveTo>
                    <a:pt x="249631" y="168973"/>
                  </a:moveTo>
                  <a:lnTo>
                    <a:pt x="0" y="168973"/>
                  </a:lnTo>
                  <a:lnTo>
                    <a:pt x="0" y="149224"/>
                  </a:lnTo>
                  <a:lnTo>
                    <a:pt x="7581" y="147688"/>
                  </a:lnTo>
                  <a:lnTo>
                    <a:pt x="246608" y="147688"/>
                  </a:lnTo>
                  <a:lnTo>
                    <a:pt x="254190" y="149224"/>
                  </a:lnTo>
                  <a:lnTo>
                    <a:pt x="254190" y="167487"/>
                  </a:lnTo>
                  <a:lnTo>
                    <a:pt x="249631" y="168973"/>
                  </a:lnTo>
                  <a:close/>
                </a:path>
                <a:path w="254635" h="250189">
                  <a:moveTo>
                    <a:pt x="156806" y="249681"/>
                  </a:moveTo>
                  <a:lnTo>
                    <a:pt x="91325" y="249681"/>
                  </a:lnTo>
                  <a:lnTo>
                    <a:pt x="89788" y="248145"/>
                  </a:lnTo>
                  <a:lnTo>
                    <a:pt x="86766" y="246608"/>
                  </a:lnTo>
                  <a:lnTo>
                    <a:pt x="83731" y="242049"/>
                  </a:lnTo>
                  <a:lnTo>
                    <a:pt x="83731" y="226821"/>
                  </a:lnTo>
                  <a:lnTo>
                    <a:pt x="156806" y="226821"/>
                  </a:lnTo>
                  <a:lnTo>
                    <a:pt x="170138" y="225275"/>
                  </a:lnTo>
                  <a:lnTo>
                    <a:pt x="179055" y="217876"/>
                  </a:lnTo>
                  <a:lnTo>
                    <a:pt x="184837" y="200488"/>
                  </a:lnTo>
                  <a:lnTo>
                    <a:pt x="188760" y="168973"/>
                  </a:lnTo>
                  <a:lnTo>
                    <a:pt x="211581" y="168973"/>
                  </a:lnTo>
                  <a:lnTo>
                    <a:pt x="205580" y="212413"/>
                  </a:lnTo>
                  <a:lnTo>
                    <a:pt x="195595" y="236731"/>
                  </a:lnTo>
                  <a:lnTo>
                    <a:pt x="179910" y="247347"/>
                  </a:lnTo>
                  <a:lnTo>
                    <a:pt x="156806" y="249681"/>
                  </a:lnTo>
                  <a:close/>
                </a:path>
              </a:pathLst>
            </a:custGeom>
            <a:solidFill>
              <a:srgbClr val="FFFFFF"/>
            </a:solidFill>
          </p:spPr>
          <p:txBody>
            <a:bodyPr wrap="square" lIns="0" tIns="0" rIns="0" bIns="0" rtlCol="0"/>
            <a:lstStyle/>
            <a:p>
              <a:endParaRPr/>
            </a:p>
          </p:txBody>
        </p:sp>
        <p:pic>
          <p:nvPicPr>
            <p:cNvPr id="19" name="object 19"/>
            <p:cNvPicPr/>
            <p:nvPr/>
          </p:nvPicPr>
          <p:blipFill>
            <a:blip r:embed="rId11" cstate="print"/>
            <a:stretch>
              <a:fillRect/>
            </a:stretch>
          </p:blipFill>
          <p:spPr>
            <a:xfrm>
              <a:off x="3047555" y="3295205"/>
              <a:ext cx="1446161" cy="426237"/>
            </a:xfrm>
            <a:prstGeom prst="rect">
              <a:avLst/>
            </a:prstGeom>
          </p:spPr>
        </p:pic>
        <p:sp>
          <p:nvSpPr>
            <p:cNvPr id="20" name="object 20"/>
            <p:cNvSpPr/>
            <p:nvPr/>
          </p:nvSpPr>
          <p:spPr>
            <a:xfrm>
              <a:off x="2925762" y="2339225"/>
              <a:ext cx="1690370" cy="863600"/>
            </a:xfrm>
            <a:custGeom>
              <a:avLst/>
              <a:gdLst/>
              <a:ahLst/>
              <a:cxnLst/>
              <a:rect l="l" t="t" r="r" b="b"/>
              <a:pathLst>
                <a:path w="1690370" h="863600">
                  <a:moveTo>
                    <a:pt x="844892" y="863104"/>
                  </a:moveTo>
                  <a:lnTo>
                    <a:pt x="781936" y="861920"/>
                  </a:lnTo>
                  <a:lnTo>
                    <a:pt x="720220" y="858422"/>
                  </a:lnTo>
                  <a:lnTo>
                    <a:pt x="659909" y="852694"/>
                  </a:lnTo>
                  <a:lnTo>
                    <a:pt x="601168" y="844820"/>
                  </a:lnTo>
                  <a:lnTo>
                    <a:pt x="544160" y="834881"/>
                  </a:lnTo>
                  <a:lnTo>
                    <a:pt x="489052" y="822962"/>
                  </a:lnTo>
                  <a:lnTo>
                    <a:pt x="436008" y="809146"/>
                  </a:lnTo>
                  <a:lnTo>
                    <a:pt x="385192" y="793516"/>
                  </a:lnTo>
                  <a:lnTo>
                    <a:pt x="336769" y="776155"/>
                  </a:lnTo>
                  <a:lnTo>
                    <a:pt x="290904" y="757146"/>
                  </a:lnTo>
                  <a:lnTo>
                    <a:pt x="247762" y="736573"/>
                  </a:lnTo>
                  <a:lnTo>
                    <a:pt x="207507" y="714518"/>
                  </a:lnTo>
                  <a:lnTo>
                    <a:pt x="170305" y="691065"/>
                  </a:lnTo>
                  <a:lnTo>
                    <a:pt x="136318" y="666298"/>
                  </a:lnTo>
                  <a:lnTo>
                    <a:pt x="105714" y="640299"/>
                  </a:lnTo>
                  <a:lnTo>
                    <a:pt x="78656" y="613151"/>
                  </a:lnTo>
                  <a:lnTo>
                    <a:pt x="35836" y="555744"/>
                  </a:lnTo>
                  <a:lnTo>
                    <a:pt x="9178" y="494741"/>
                  </a:lnTo>
                  <a:lnTo>
                    <a:pt x="0" y="430809"/>
                  </a:lnTo>
                  <a:lnTo>
                    <a:pt x="2322" y="398713"/>
                  </a:lnTo>
                  <a:lnTo>
                    <a:pt x="20405" y="336500"/>
                  </a:lnTo>
                  <a:lnTo>
                    <a:pt x="55308" y="277485"/>
                  </a:lnTo>
                  <a:lnTo>
                    <a:pt x="105714" y="222339"/>
                  </a:lnTo>
                  <a:lnTo>
                    <a:pt x="136318" y="196428"/>
                  </a:lnTo>
                  <a:lnTo>
                    <a:pt x="170305" y="171737"/>
                  </a:lnTo>
                  <a:lnTo>
                    <a:pt x="207507" y="148350"/>
                  </a:lnTo>
                  <a:lnTo>
                    <a:pt x="247762" y="126350"/>
                  </a:lnTo>
                  <a:lnTo>
                    <a:pt x="290904" y="105823"/>
                  </a:lnTo>
                  <a:lnTo>
                    <a:pt x="336769" y="86851"/>
                  </a:lnTo>
                  <a:lnTo>
                    <a:pt x="385192" y="69520"/>
                  </a:lnTo>
                  <a:lnTo>
                    <a:pt x="436008" y="53912"/>
                  </a:lnTo>
                  <a:lnTo>
                    <a:pt x="489052" y="40113"/>
                  </a:lnTo>
                  <a:lnTo>
                    <a:pt x="544160" y="28207"/>
                  </a:lnTo>
                  <a:lnTo>
                    <a:pt x="601168" y="18276"/>
                  </a:lnTo>
                  <a:lnTo>
                    <a:pt x="659909" y="10406"/>
                  </a:lnTo>
                  <a:lnTo>
                    <a:pt x="720220" y="4681"/>
                  </a:lnTo>
                  <a:lnTo>
                    <a:pt x="781936" y="1184"/>
                  </a:lnTo>
                  <a:lnTo>
                    <a:pt x="844892" y="0"/>
                  </a:lnTo>
                  <a:lnTo>
                    <a:pt x="908035" y="1184"/>
                  </a:lnTo>
                  <a:lnTo>
                    <a:pt x="969901" y="4681"/>
                  </a:lnTo>
                  <a:lnTo>
                    <a:pt x="1030331" y="10406"/>
                  </a:lnTo>
                  <a:lnTo>
                    <a:pt x="1089161" y="18276"/>
                  </a:lnTo>
                  <a:lnTo>
                    <a:pt x="1146229" y="28207"/>
                  </a:lnTo>
                  <a:lnTo>
                    <a:pt x="1201374" y="40113"/>
                  </a:lnTo>
                  <a:lnTo>
                    <a:pt x="1254433" y="53912"/>
                  </a:lnTo>
                  <a:lnTo>
                    <a:pt x="1305243" y="69520"/>
                  </a:lnTo>
                  <a:lnTo>
                    <a:pt x="1353644" y="86851"/>
                  </a:lnTo>
                  <a:lnTo>
                    <a:pt x="1399472" y="105823"/>
                  </a:lnTo>
                  <a:lnTo>
                    <a:pt x="1442566" y="126350"/>
                  </a:lnTo>
                  <a:lnTo>
                    <a:pt x="1482762" y="148350"/>
                  </a:lnTo>
                  <a:lnTo>
                    <a:pt x="1519901" y="171737"/>
                  </a:lnTo>
                  <a:lnTo>
                    <a:pt x="1553818" y="196428"/>
                  </a:lnTo>
                  <a:lnTo>
                    <a:pt x="1584352" y="222339"/>
                  </a:lnTo>
                  <a:lnTo>
                    <a:pt x="1611341" y="249386"/>
                  </a:lnTo>
                  <a:lnTo>
                    <a:pt x="1654035" y="306551"/>
                  </a:lnTo>
                  <a:lnTo>
                    <a:pt x="1680603" y="367249"/>
                  </a:lnTo>
                  <a:lnTo>
                    <a:pt x="1689747" y="430809"/>
                  </a:lnTo>
                  <a:lnTo>
                    <a:pt x="1687434" y="463100"/>
                  </a:lnTo>
                  <a:lnTo>
                    <a:pt x="1669416" y="525650"/>
                  </a:lnTo>
                  <a:lnTo>
                    <a:pt x="1634623" y="584939"/>
                  </a:lnTo>
                  <a:lnTo>
                    <a:pt x="1584352" y="640299"/>
                  </a:lnTo>
                  <a:lnTo>
                    <a:pt x="1553818" y="666298"/>
                  </a:lnTo>
                  <a:lnTo>
                    <a:pt x="1519901" y="691065"/>
                  </a:lnTo>
                  <a:lnTo>
                    <a:pt x="1482762" y="714518"/>
                  </a:lnTo>
                  <a:lnTo>
                    <a:pt x="1442566" y="736573"/>
                  </a:lnTo>
                  <a:lnTo>
                    <a:pt x="1399472" y="757146"/>
                  </a:lnTo>
                  <a:lnTo>
                    <a:pt x="1353644" y="776155"/>
                  </a:lnTo>
                  <a:lnTo>
                    <a:pt x="1305243" y="793516"/>
                  </a:lnTo>
                  <a:lnTo>
                    <a:pt x="1254433" y="809146"/>
                  </a:lnTo>
                  <a:lnTo>
                    <a:pt x="1201374" y="822962"/>
                  </a:lnTo>
                  <a:lnTo>
                    <a:pt x="1146229" y="834881"/>
                  </a:lnTo>
                  <a:lnTo>
                    <a:pt x="1089161" y="844820"/>
                  </a:lnTo>
                  <a:lnTo>
                    <a:pt x="1030331" y="852694"/>
                  </a:lnTo>
                  <a:lnTo>
                    <a:pt x="969901" y="858422"/>
                  </a:lnTo>
                  <a:lnTo>
                    <a:pt x="908035" y="861920"/>
                  </a:lnTo>
                  <a:lnTo>
                    <a:pt x="844892" y="863104"/>
                  </a:lnTo>
                  <a:close/>
                </a:path>
              </a:pathLst>
            </a:custGeom>
            <a:solidFill>
              <a:srgbClr val="838486"/>
            </a:solidFill>
          </p:spPr>
          <p:txBody>
            <a:bodyPr wrap="square" lIns="0" tIns="0" rIns="0" bIns="0" rtlCol="0"/>
            <a:lstStyle/>
            <a:p>
              <a:endParaRPr/>
            </a:p>
          </p:txBody>
        </p:sp>
        <p:sp>
          <p:nvSpPr>
            <p:cNvPr id="21" name="object 21"/>
            <p:cNvSpPr/>
            <p:nvPr/>
          </p:nvSpPr>
          <p:spPr>
            <a:xfrm>
              <a:off x="3240887" y="2643682"/>
              <a:ext cx="1061085" cy="254635"/>
            </a:xfrm>
            <a:custGeom>
              <a:avLst/>
              <a:gdLst/>
              <a:ahLst/>
              <a:cxnLst/>
              <a:rect l="l" t="t" r="r" b="b"/>
              <a:pathLst>
                <a:path w="1061085" h="254635">
                  <a:moveTo>
                    <a:pt x="249682" y="112610"/>
                  </a:moveTo>
                  <a:lnTo>
                    <a:pt x="0" y="112610"/>
                  </a:lnTo>
                  <a:lnTo>
                    <a:pt x="0" y="136969"/>
                  </a:lnTo>
                  <a:lnTo>
                    <a:pt x="249682" y="136969"/>
                  </a:lnTo>
                  <a:lnTo>
                    <a:pt x="249682" y="112610"/>
                  </a:lnTo>
                  <a:close/>
                </a:path>
                <a:path w="1061085" h="254635">
                  <a:moveTo>
                    <a:pt x="520649" y="22821"/>
                  </a:moveTo>
                  <a:lnTo>
                    <a:pt x="441464" y="22821"/>
                  </a:lnTo>
                  <a:lnTo>
                    <a:pt x="441464" y="44157"/>
                  </a:lnTo>
                  <a:lnTo>
                    <a:pt x="431482" y="54749"/>
                  </a:lnTo>
                  <a:lnTo>
                    <a:pt x="419950" y="63919"/>
                  </a:lnTo>
                  <a:lnTo>
                    <a:pt x="406984" y="71958"/>
                  </a:lnTo>
                  <a:lnTo>
                    <a:pt x="392747" y="79133"/>
                  </a:lnTo>
                  <a:lnTo>
                    <a:pt x="379374" y="71958"/>
                  </a:lnTo>
                  <a:lnTo>
                    <a:pt x="366864" y="63919"/>
                  </a:lnTo>
                  <a:lnTo>
                    <a:pt x="355498" y="54749"/>
                  </a:lnTo>
                  <a:lnTo>
                    <a:pt x="345567" y="44157"/>
                  </a:lnTo>
                  <a:lnTo>
                    <a:pt x="441464" y="44157"/>
                  </a:lnTo>
                  <a:lnTo>
                    <a:pt x="441464" y="22821"/>
                  </a:lnTo>
                  <a:lnTo>
                    <a:pt x="406438" y="22821"/>
                  </a:lnTo>
                  <a:lnTo>
                    <a:pt x="406438" y="1485"/>
                  </a:lnTo>
                  <a:lnTo>
                    <a:pt x="401878" y="0"/>
                  </a:lnTo>
                  <a:lnTo>
                    <a:pt x="383628" y="0"/>
                  </a:lnTo>
                  <a:lnTo>
                    <a:pt x="383628" y="22821"/>
                  </a:lnTo>
                  <a:lnTo>
                    <a:pt x="269417" y="22821"/>
                  </a:lnTo>
                  <a:lnTo>
                    <a:pt x="269417" y="44157"/>
                  </a:lnTo>
                  <a:lnTo>
                    <a:pt x="318135" y="44157"/>
                  </a:lnTo>
                  <a:lnTo>
                    <a:pt x="328129" y="57048"/>
                  </a:lnTo>
                  <a:lnTo>
                    <a:pt x="339839" y="68491"/>
                  </a:lnTo>
                  <a:lnTo>
                    <a:pt x="353250" y="78803"/>
                  </a:lnTo>
                  <a:lnTo>
                    <a:pt x="368388" y="88252"/>
                  </a:lnTo>
                  <a:lnTo>
                    <a:pt x="343103" y="94932"/>
                  </a:lnTo>
                  <a:lnTo>
                    <a:pt x="319112" y="99314"/>
                  </a:lnTo>
                  <a:lnTo>
                    <a:pt x="298818" y="101981"/>
                  </a:lnTo>
                  <a:lnTo>
                    <a:pt x="284657" y="103479"/>
                  </a:lnTo>
                  <a:lnTo>
                    <a:pt x="272503" y="103479"/>
                  </a:lnTo>
                  <a:lnTo>
                    <a:pt x="272503" y="124815"/>
                  </a:lnTo>
                  <a:lnTo>
                    <a:pt x="283159" y="124815"/>
                  </a:lnTo>
                  <a:lnTo>
                    <a:pt x="290233" y="124561"/>
                  </a:lnTo>
                  <a:lnTo>
                    <a:pt x="298754" y="123863"/>
                  </a:lnTo>
                  <a:lnTo>
                    <a:pt x="306705" y="122897"/>
                  </a:lnTo>
                  <a:lnTo>
                    <a:pt x="312089" y="121793"/>
                  </a:lnTo>
                  <a:lnTo>
                    <a:pt x="312089" y="156768"/>
                  </a:lnTo>
                  <a:lnTo>
                    <a:pt x="304088" y="197878"/>
                  </a:lnTo>
                  <a:lnTo>
                    <a:pt x="280085" y="229844"/>
                  </a:lnTo>
                  <a:lnTo>
                    <a:pt x="275526" y="232918"/>
                  </a:lnTo>
                  <a:lnTo>
                    <a:pt x="272503" y="235940"/>
                  </a:lnTo>
                  <a:lnTo>
                    <a:pt x="272503" y="246608"/>
                  </a:lnTo>
                  <a:lnTo>
                    <a:pt x="278599" y="252666"/>
                  </a:lnTo>
                  <a:lnTo>
                    <a:pt x="292290" y="252666"/>
                  </a:lnTo>
                  <a:lnTo>
                    <a:pt x="302958" y="242049"/>
                  </a:lnTo>
                  <a:lnTo>
                    <a:pt x="311238" y="232422"/>
                  </a:lnTo>
                  <a:lnTo>
                    <a:pt x="317957" y="222237"/>
                  </a:lnTo>
                  <a:lnTo>
                    <a:pt x="323265" y="212051"/>
                  </a:lnTo>
                  <a:lnTo>
                    <a:pt x="327317" y="202450"/>
                  </a:lnTo>
                  <a:lnTo>
                    <a:pt x="458190" y="202450"/>
                  </a:lnTo>
                  <a:lnTo>
                    <a:pt x="458190" y="251167"/>
                  </a:lnTo>
                  <a:lnTo>
                    <a:pt x="459727" y="254203"/>
                  </a:lnTo>
                  <a:lnTo>
                    <a:pt x="481050" y="254203"/>
                  </a:lnTo>
                  <a:lnTo>
                    <a:pt x="481050" y="202450"/>
                  </a:lnTo>
                  <a:lnTo>
                    <a:pt x="481050" y="182664"/>
                  </a:lnTo>
                  <a:lnTo>
                    <a:pt x="481050" y="156768"/>
                  </a:lnTo>
                  <a:lnTo>
                    <a:pt x="481050" y="138506"/>
                  </a:lnTo>
                  <a:lnTo>
                    <a:pt x="481050" y="123278"/>
                  </a:lnTo>
                  <a:lnTo>
                    <a:pt x="497395" y="125399"/>
                  </a:lnTo>
                  <a:lnTo>
                    <a:pt x="503288" y="126098"/>
                  </a:lnTo>
                  <a:lnTo>
                    <a:pt x="506907" y="126352"/>
                  </a:lnTo>
                  <a:lnTo>
                    <a:pt x="517563" y="126352"/>
                  </a:lnTo>
                  <a:lnTo>
                    <a:pt x="517563" y="123278"/>
                  </a:lnTo>
                  <a:lnTo>
                    <a:pt x="517563" y="105029"/>
                  </a:lnTo>
                  <a:lnTo>
                    <a:pt x="513003" y="105029"/>
                  </a:lnTo>
                  <a:lnTo>
                    <a:pt x="506907" y="103479"/>
                  </a:lnTo>
                  <a:lnTo>
                    <a:pt x="488226" y="101993"/>
                  </a:lnTo>
                  <a:lnTo>
                    <a:pt x="466191" y="99314"/>
                  </a:lnTo>
                  <a:lnTo>
                    <a:pt x="458190" y="97828"/>
                  </a:lnTo>
                  <a:lnTo>
                    <a:pt x="458190" y="120256"/>
                  </a:lnTo>
                  <a:lnTo>
                    <a:pt x="458190" y="138506"/>
                  </a:lnTo>
                  <a:lnTo>
                    <a:pt x="458190" y="156768"/>
                  </a:lnTo>
                  <a:lnTo>
                    <a:pt x="458190" y="182664"/>
                  </a:lnTo>
                  <a:lnTo>
                    <a:pt x="331876" y="182664"/>
                  </a:lnTo>
                  <a:lnTo>
                    <a:pt x="332981" y="175844"/>
                  </a:lnTo>
                  <a:lnTo>
                    <a:pt x="333946" y="169164"/>
                  </a:lnTo>
                  <a:lnTo>
                    <a:pt x="334645" y="162763"/>
                  </a:lnTo>
                  <a:lnTo>
                    <a:pt x="334911" y="156768"/>
                  </a:lnTo>
                  <a:lnTo>
                    <a:pt x="458190" y="156768"/>
                  </a:lnTo>
                  <a:lnTo>
                    <a:pt x="458190" y="138506"/>
                  </a:lnTo>
                  <a:lnTo>
                    <a:pt x="334911" y="138506"/>
                  </a:lnTo>
                  <a:lnTo>
                    <a:pt x="334911" y="121793"/>
                  </a:lnTo>
                  <a:lnTo>
                    <a:pt x="334911" y="118719"/>
                  </a:lnTo>
                  <a:lnTo>
                    <a:pt x="343954" y="116751"/>
                  </a:lnTo>
                  <a:lnTo>
                    <a:pt x="358305" y="113207"/>
                  </a:lnTo>
                  <a:lnTo>
                    <a:pt x="375793" y="108254"/>
                  </a:lnTo>
                  <a:lnTo>
                    <a:pt x="394284" y="101993"/>
                  </a:lnTo>
                  <a:lnTo>
                    <a:pt x="409409" y="107416"/>
                  </a:lnTo>
                  <a:lnTo>
                    <a:pt x="425094" y="112268"/>
                  </a:lnTo>
                  <a:lnTo>
                    <a:pt x="441350" y="116547"/>
                  </a:lnTo>
                  <a:lnTo>
                    <a:pt x="458190" y="120256"/>
                  </a:lnTo>
                  <a:lnTo>
                    <a:pt x="458190" y="97828"/>
                  </a:lnTo>
                  <a:lnTo>
                    <a:pt x="442696" y="94932"/>
                  </a:lnTo>
                  <a:lnTo>
                    <a:pt x="418642" y="88252"/>
                  </a:lnTo>
                  <a:lnTo>
                    <a:pt x="429285" y="82029"/>
                  </a:lnTo>
                  <a:lnTo>
                    <a:pt x="433209" y="79133"/>
                  </a:lnTo>
                  <a:lnTo>
                    <a:pt x="442226" y="72504"/>
                  </a:lnTo>
                  <a:lnTo>
                    <a:pt x="456311" y="59829"/>
                  </a:lnTo>
                  <a:lnTo>
                    <a:pt x="470395" y="44157"/>
                  </a:lnTo>
                  <a:lnTo>
                    <a:pt x="513003" y="44157"/>
                  </a:lnTo>
                  <a:lnTo>
                    <a:pt x="520649" y="42621"/>
                  </a:lnTo>
                  <a:lnTo>
                    <a:pt x="520649" y="22821"/>
                  </a:lnTo>
                  <a:close/>
                </a:path>
                <a:path w="1061085" h="254635">
                  <a:moveTo>
                    <a:pt x="618032" y="3022"/>
                  </a:moveTo>
                  <a:lnTo>
                    <a:pt x="608901" y="1485"/>
                  </a:lnTo>
                  <a:lnTo>
                    <a:pt x="599770" y="1485"/>
                  </a:lnTo>
                  <a:lnTo>
                    <a:pt x="598233" y="7594"/>
                  </a:lnTo>
                  <a:lnTo>
                    <a:pt x="595210" y="12153"/>
                  </a:lnTo>
                  <a:lnTo>
                    <a:pt x="583031" y="45567"/>
                  </a:lnTo>
                  <a:lnTo>
                    <a:pt x="568566" y="72682"/>
                  </a:lnTo>
                  <a:lnTo>
                    <a:pt x="554101" y="93522"/>
                  </a:lnTo>
                  <a:lnTo>
                    <a:pt x="541921" y="108051"/>
                  </a:lnTo>
                  <a:lnTo>
                    <a:pt x="537362" y="114147"/>
                  </a:lnTo>
                  <a:lnTo>
                    <a:pt x="537362" y="126352"/>
                  </a:lnTo>
                  <a:lnTo>
                    <a:pt x="541921" y="133946"/>
                  </a:lnTo>
                  <a:lnTo>
                    <a:pt x="551053" y="133946"/>
                  </a:lnTo>
                  <a:lnTo>
                    <a:pt x="554126" y="132410"/>
                  </a:lnTo>
                  <a:lnTo>
                    <a:pt x="573874" y="106565"/>
                  </a:lnTo>
                  <a:lnTo>
                    <a:pt x="573951" y="249872"/>
                  </a:lnTo>
                  <a:lnTo>
                    <a:pt x="575411" y="254203"/>
                  </a:lnTo>
                  <a:lnTo>
                    <a:pt x="596747" y="254203"/>
                  </a:lnTo>
                  <a:lnTo>
                    <a:pt x="596747" y="106565"/>
                  </a:lnTo>
                  <a:lnTo>
                    <a:pt x="596747" y="68516"/>
                  </a:lnTo>
                  <a:lnTo>
                    <a:pt x="604570" y="51790"/>
                  </a:lnTo>
                  <a:lnTo>
                    <a:pt x="611390" y="35204"/>
                  </a:lnTo>
                  <a:lnTo>
                    <a:pt x="616204" y="21196"/>
                  </a:lnTo>
                  <a:lnTo>
                    <a:pt x="618032" y="12153"/>
                  </a:lnTo>
                  <a:lnTo>
                    <a:pt x="618032" y="3022"/>
                  </a:lnTo>
                  <a:close/>
                </a:path>
                <a:path w="1061085" h="254635">
                  <a:moveTo>
                    <a:pt x="689610" y="165900"/>
                  </a:moveTo>
                  <a:lnTo>
                    <a:pt x="688073" y="162864"/>
                  </a:lnTo>
                  <a:lnTo>
                    <a:pt x="683450" y="155740"/>
                  </a:lnTo>
                  <a:lnTo>
                    <a:pt x="678535" y="148043"/>
                  </a:lnTo>
                  <a:lnTo>
                    <a:pt x="673061" y="139763"/>
                  </a:lnTo>
                  <a:lnTo>
                    <a:pt x="666750" y="130924"/>
                  </a:lnTo>
                  <a:lnTo>
                    <a:pt x="656767" y="116852"/>
                  </a:lnTo>
                  <a:lnTo>
                    <a:pt x="650773" y="109613"/>
                  </a:lnTo>
                  <a:lnTo>
                    <a:pt x="647065" y="106946"/>
                  </a:lnTo>
                  <a:lnTo>
                    <a:pt x="643928" y="106565"/>
                  </a:lnTo>
                  <a:lnTo>
                    <a:pt x="639356" y="106565"/>
                  </a:lnTo>
                  <a:lnTo>
                    <a:pt x="631774" y="111125"/>
                  </a:lnTo>
                  <a:lnTo>
                    <a:pt x="631774" y="121793"/>
                  </a:lnTo>
                  <a:lnTo>
                    <a:pt x="636333" y="126352"/>
                  </a:lnTo>
                  <a:lnTo>
                    <a:pt x="643534" y="136766"/>
                  </a:lnTo>
                  <a:lnTo>
                    <a:pt x="649617" y="145757"/>
                  </a:lnTo>
                  <a:lnTo>
                    <a:pt x="655142" y="154178"/>
                  </a:lnTo>
                  <a:lnTo>
                    <a:pt x="660692" y="162864"/>
                  </a:lnTo>
                  <a:lnTo>
                    <a:pt x="671309" y="181127"/>
                  </a:lnTo>
                  <a:lnTo>
                    <a:pt x="671309" y="182664"/>
                  </a:lnTo>
                  <a:lnTo>
                    <a:pt x="683514" y="182664"/>
                  </a:lnTo>
                  <a:lnTo>
                    <a:pt x="689610" y="176555"/>
                  </a:lnTo>
                  <a:lnTo>
                    <a:pt x="689610" y="165900"/>
                  </a:lnTo>
                  <a:close/>
                </a:path>
                <a:path w="1061085" h="254635">
                  <a:moveTo>
                    <a:pt x="790067" y="57848"/>
                  </a:moveTo>
                  <a:lnTo>
                    <a:pt x="752017" y="57848"/>
                  </a:lnTo>
                  <a:lnTo>
                    <a:pt x="752017" y="3022"/>
                  </a:lnTo>
                  <a:lnTo>
                    <a:pt x="747458" y="1485"/>
                  </a:lnTo>
                  <a:lnTo>
                    <a:pt x="729157" y="1485"/>
                  </a:lnTo>
                  <a:lnTo>
                    <a:pt x="729157" y="57848"/>
                  </a:lnTo>
                  <a:lnTo>
                    <a:pt x="614997" y="57848"/>
                  </a:lnTo>
                  <a:lnTo>
                    <a:pt x="611974" y="60871"/>
                  </a:lnTo>
                  <a:lnTo>
                    <a:pt x="611974" y="79133"/>
                  </a:lnTo>
                  <a:lnTo>
                    <a:pt x="729157" y="79133"/>
                  </a:lnTo>
                  <a:lnTo>
                    <a:pt x="729157" y="225272"/>
                  </a:lnTo>
                  <a:lnTo>
                    <a:pt x="724585" y="228307"/>
                  </a:lnTo>
                  <a:lnTo>
                    <a:pt x="715454" y="228307"/>
                  </a:lnTo>
                  <a:lnTo>
                    <a:pt x="710565" y="228079"/>
                  </a:lnTo>
                  <a:lnTo>
                    <a:pt x="694499" y="227050"/>
                  </a:lnTo>
                  <a:lnTo>
                    <a:pt x="689610" y="226809"/>
                  </a:lnTo>
                  <a:lnTo>
                    <a:pt x="674382" y="226809"/>
                  </a:lnTo>
                  <a:lnTo>
                    <a:pt x="674382" y="242049"/>
                  </a:lnTo>
                  <a:lnTo>
                    <a:pt x="706335" y="251167"/>
                  </a:lnTo>
                  <a:lnTo>
                    <a:pt x="720331" y="251129"/>
                  </a:lnTo>
                  <a:lnTo>
                    <a:pt x="751801" y="228307"/>
                  </a:lnTo>
                  <a:lnTo>
                    <a:pt x="752017" y="79133"/>
                  </a:lnTo>
                  <a:lnTo>
                    <a:pt x="786993" y="79133"/>
                  </a:lnTo>
                  <a:lnTo>
                    <a:pt x="790067" y="76098"/>
                  </a:lnTo>
                  <a:lnTo>
                    <a:pt x="790067" y="57848"/>
                  </a:lnTo>
                  <a:close/>
                </a:path>
                <a:path w="1061085" h="254635">
                  <a:moveTo>
                    <a:pt x="1061034" y="150710"/>
                  </a:moveTo>
                  <a:lnTo>
                    <a:pt x="1054938" y="149174"/>
                  </a:lnTo>
                  <a:lnTo>
                    <a:pt x="1022985" y="149174"/>
                  </a:lnTo>
                  <a:lnTo>
                    <a:pt x="1022985" y="120256"/>
                  </a:lnTo>
                  <a:lnTo>
                    <a:pt x="1019911" y="104432"/>
                  </a:lnTo>
                  <a:lnTo>
                    <a:pt x="1012113" y="96304"/>
                  </a:lnTo>
                  <a:lnTo>
                    <a:pt x="1001763" y="93306"/>
                  </a:lnTo>
                  <a:lnTo>
                    <a:pt x="990993" y="92875"/>
                  </a:lnTo>
                  <a:lnTo>
                    <a:pt x="876833" y="92875"/>
                  </a:lnTo>
                  <a:lnTo>
                    <a:pt x="876833" y="80670"/>
                  </a:lnTo>
                  <a:lnTo>
                    <a:pt x="878624" y="74066"/>
                  </a:lnTo>
                  <a:lnTo>
                    <a:pt x="879868" y="68884"/>
                  </a:lnTo>
                  <a:lnTo>
                    <a:pt x="882942" y="54775"/>
                  </a:lnTo>
                  <a:lnTo>
                    <a:pt x="1045806" y="54775"/>
                  </a:lnTo>
                  <a:lnTo>
                    <a:pt x="1045806" y="33489"/>
                  </a:lnTo>
                  <a:lnTo>
                    <a:pt x="889000" y="33489"/>
                  </a:lnTo>
                  <a:lnTo>
                    <a:pt x="890536" y="22821"/>
                  </a:lnTo>
                  <a:lnTo>
                    <a:pt x="892073" y="15227"/>
                  </a:lnTo>
                  <a:lnTo>
                    <a:pt x="892073" y="1485"/>
                  </a:lnTo>
                  <a:lnTo>
                    <a:pt x="870737" y="1485"/>
                  </a:lnTo>
                  <a:lnTo>
                    <a:pt x="869200" y="7594"/>
                  </a:lnTo>
                  <a:lnTo>
                    <a:pt x="867714" y="15227"/>
                  </a:lnTo>
                  <a:lnTo>
                    <a:pt x="865124" y="31178"/>
                  </a:lnTo>
                  <a:lnTo>
                    <a:pt x="861974" y="47002"/>
                  </a:lnTo>
                  <a:lnTo>
                    <a:pt x="858278" y="62534"/>
                  </a:lnTo>
                  <a:lnTo>
                    <a:pt x="854024" y="77635"/>
                  </a:lnTo>
                  <a:lnTo>
                    <a:pt x="852474" y="85229"/>
                  </a:lnTo>
                  <a:lnTo>
                    <a:pt x="850938" y="89789"/>
                  </a:lnTo>
                  <a:lnTo>
                    <a:pt x="850938" y="98920"/>
                  </a:lnTo>
                  <a:lnTo>
                    <a:pt x="852474" y="105029"/>
                  </a:lnTo>
                  <a:lnTo>
                    <a:pt x="858583" y="108051"/>
                  </a:lnTo>
                  <a:lnTo>
                    <a:pt x="864641" y="112610"/>
                  </a:lnTo>
                  <a:lnTo>
                    <a:pt x="997089" y="112610"/>
                  </a:lnTo>
                  <a:lnTo>
                    <a:pt x="1000125" y="115684"/>
                  </a:lnTo>
                  <a:lnTo>
                    <a:pt x="1000125" y="144614"/>
                  </a:lnTo>
                  <a:lnTo>
                    <a:pt x="998626" y="149174"/>
                  </a:lnTo>
                  <a:lnTo>
                    <a:pt x="815924" y="149174"/>
                  </a:lnTo>
                  <a:lnTo>
                    <a:pt x="808329" y="150710"/>
                  </a:lnTo>
                  <a:lnTo>
                    <a:pt x="808329" y="170459"/>
                  </a:lnTo>
                  <a:lnTo>
                    <a:pt x="997089" y="170459"/>
                  </a:lnTo>
                  <a:lnTo>
                    <a:pt x="992949" y="201980"/>
                  </a:lnTo>
                  <a:lnTo>
                    <a:pt x="986802" y="219367"/>
                  </a:lnTo>
                  <a:lnTo>
                    <a:pt x="977823" y="226771"/>
                  </a:lnTo>
                  <a:lnTo>
                    <a:pt x="965149" y="228307"/>
                  </a:lnTo>
                  <a:lnTo>
                    <a:pt x="892073" y="228307"/>
                  </a:lnTo>
                  <a:lnTo>
                    <a:pt x="892073" y="243535"/>
                  </a:lnTo>
                  <a:lnTo>
                    <a:pt x="895096" y="248094"/>
                  </a:lnTo>
                  <a:lnTo>
                    <a:pt x="898118" y="249631"/>
                  </a:lnTo>
                  <a:lnTo>
                    <a:pt x="899655" y="251167"/>
                  </a:lnTo>
                  <a:lnTo>
                    <a:pt x="965149" y="251167"/>
                  </a:lnTo>
                  <a:lnTo>
                    <a:pt x="988250" y="248843"/>
                  </a:lnTo>
                  <a:lnTo>
                    <a:pt x="1003935" y="238226"/>
                  </a:lnTo>
                  <a:lnTo>
                    <a:pt x="1013917" y="213906"/>
                  </a:lnTo>
                  <a:lnTo>
                    <a:pt x="1019911" y="170459"/>
                  </a:lnTo>
                  <a:lnTo>
                    <a:pt x="1057960" y="170459"/>
                  </a:lnTo>
                  <a:lnTo>
                    <a:pt x="1061034" y="168973"/>
                  </a:lnTo>
                  <a:lnTo>
                    <a:pt x="1061034" y="150710"/>
                  </a:lnTo>
                  <a:close/>
                </a:path>
              </a:pathLst>
            </a:custGeom>
            <a:solidFill>
              <a:srgbClr val="FFFFFF"/>
            </a:solidFill>
          </p:spPr>
          <p:txBody>
            <a:bodyPr wrap="square" lIns="0" tIns="0" rIns="0" bIns="0" rtlCol="0"/>
            <a:lstStyle/>
            <a:p>
              <a:endParaRPr/>
            </a:p>
          </p:txBody>
        </p:sp>
        <p:pic>
          <p:nvPicPr>
            <p:cNvPr id="22" name="object 22"/>
            <p:cNvPicPr/>
            <p:nvPr/>
          </p:nvPicPr>
          <p:blipFill>
            <a:blip r:embed="rId12" cstate="print"/>
            <a:stretch>
              <a:fillRect/>
            </a:stretch>
          </p:blipFill>
          <p:spPr>
            <a:xfrm>
              <a:off x="4903190" y="3295205"/>
              <a:ext cx="1446161" cy="426237"/>
            </a:xfrm>
            <a:prstGeom prst="rect">
              <a:avLst/>
            </a:prstGeom>
          </p:spPr>
        </p:pic>
        <p:sp>
          <p:nvSpPr>
            <p:cNvPr id="23" name="object 23"/>
            <p:cNvSpPr/>
            <p:nvPr/>
          </p:nvSpPr>
          <p:spPr>
            <a:xfrm>
              <a:off x="4781397" y="2339225"/>
              <a:ext cx="1690370" cy="863600"/>
            </a:xfrm>
            <a:custGeom>
              <a:avLst/>
              <a:gdLst/>
              <a:ahLst/>
              <a:cxnLst/>
              <a:rect l="l" t="t" r="r" b="b"/>
              <a:pathLst>
                <a:path w="1690370" h="863600">
                  <a:moveTo>
                    <a:pt x="844905" y="863104"/>
                  </a:moveTo>
                  <a:lnTo>
                    <a:pt x="781756" y="861920"/>
                  </a:lnTo>
                  <a:lnTo>
                    <a:pt x="719883" y="858422"/>
                  </a:lnTo>
                  <a:lnTo>
                    <a:pt x="659448" y="852694"/>
                  </a:lnTo>
                  <a:lnTo>
                    <a:pt x="600613" y="844820"/>
                  </a:lnTo>
                  <a:lnTo>
                    <a:pt x="543541" y="834881"/>
                  </a:lnTo>
                  <a:lnTo>
                    <a:pt x="488392" y="822962"/>
                  </a:lnTo>
                  <a:lnTo>
                    <a:pt x="435330" y="809146"/>
                  </a:lnTo>
                  <a:lnTo>
                    <a:pt x="384516" y="793516"/>
                  </a:lnTo>
                  <a:lnTo>
                    <a:pt x="336113" y="776155"/>
                  </a:lnTo>
                  <a:lnTo>
                    <a:pt x="290283" y="757146"/>
                  </a:lnTo>
                  <a:lnTo>
                    <a:pt x="247188" y="736573"/>
                  </a:lnTo>
                  <a:lnTo>
                    <a:pt x="206989" y="714518"/>
                  </a:lnTo>
                  <a:lnTo>
                    <a:pt x="169849" y="691065"/>
                  </a:lnTo>
                  <a:lnTo>
                    <a:pt x="135931" y="666298"/>
                  </a:lnTo>
                  <a:lnTo>
                    <a:pt x="105396" y="640299"/>
                  </a:lnTo>
                  <a:lnTo>
                    <a:pt x="78406" y="613151"/>
                  </a:lnTo>
                  <a:lnTo>
                    <a:pt x="35712" y="555744"/>
                  </a:lnTo>
                  <a:lnTo>
                    <a:pt x="9144" y="494741"/>
                  </a:lnTo>
                  <a:lnTo>
                    <a:pt x="0" y="430809"/>
                  </a:lnTo>
                  <a:lnTo>
                    <a:pt x="2313" y="398713"/>
                  </a:lnTo>
                  <a:lnTo>
                    <a:pt x="20331" y="336500"/>
                  </a:lnTo>
                  <a:lnTo>
                    <a:pt x="55124" y="277485"/>
                  </a:lnTo>
                  <a:lnTo>
                    <a:pt x="105396" y="222339"/>
                  </a:lnTo>
                  <a:lnTo>
                    <a:pt x="135931" y="196428"/>
                  </a:lnTo>
                  <a:lnTo>
                    <a:pt x="169849" y="171737"/>
                  </a:lnTo>
                  <a:lnTo>
                    <a:pt x="206989" y="148350"/>
                  </a:lnTo>
                  <a:lnTo>
                    <a:pt x="247188" y="126350"/>
                  </a:lnTo>
                  <a:lnTo>
                    <a:pt x="290283" y="105823"/>
                  </a:lnTo>
                  <a:lnTo>
                    <a:pt x="336113" y="86851"/>
                  </a:lnTo>
                  <a:lnTo>
                    <a:pt x="384516" y="69520"/>
                  </a:lnTo>
                  <a:lnTo>
                    <a:pt x="435330" y="53912"/>
                  </a:lnTo>
                  <a:lnTo>
                    <a:pt x="488392" y="40113"/>
                  </a:lnTo>
                  <a:lnTo>
                    <a:pt x="543541" y="28207"/>
                  </a:lnTo>
                  <a:lnTo>
                    <a:pt x="600613" y="18276"/>
                  </a:lnTo>
                  <a:lnTo>
                    <a:pt x="659448" y="10406"/>
                  </a:lnTo>
                  <a:lnTo>
                    <a:pt x="719883" y="4681"/>
                  </a:lnTo>
                  <a:lnTo>
                    <a:pt x="781756" y="1184"/>
                  </a:lnTo>
                  <a:lnTo>
                    <a:pt x="844905" y="0"/>
                  </a:lnTo>
                  <a:lnTo>
                    <a:pt x="908046" y="1184"/>
                  </a:lnTo>
                  <a:lnTo>
                    <a:pt x="969911" y="4681"/>
                  </a:lnTo>
                  <a:lnTo>
                    <a:pt x="1030339" y="10406"/>
                  </a:lnTo>
                  <a:lnTo>
                    <a:pt x="1089168" y="18276"/>
                  </a:lnTo>
                  <a:lnTo>
                    <a:pt x="1146235" y="28207"/>
                  </a:lnTo>
                  <a:lnTo>
                    <a:pt x="1201379" y="40113"/>
                  </a:lnTo>
                  <a:lnTo>
                    <a:pt x="1254437" y="53912"/>
                  </a:lnTo>
                  <a:lnTo>
                    <a:pt x="1305247" y="69520"/>
                  </a:lnTo>
                  <a:lnTo>
                    <a:pt x="1353646" y="86851"/>
                  </a:lnTo>
                  <a:lnTo>
                    <a:pt x="1399474" y="105823"/>
                  </a:lnTo>
                  <a:lnTo>
                    <a:pt x="1442567" y="126350"/>
                  </a:lnTo>
                  <a:lnTo>
                    <a:pt x="1482764" y="148350"/>
                  </a:lnTo>
                  <a:lnTo>
                    <a:pt x="1519902" y="171737"/>
                  </a:lnTo>
                  <a:lnTo>
                    <a:pt x="1553819" y="196428"/>
                  </a:lnTo>
                  <a:lnTo>
                    <a:pt x="1584353" y="222339"/>
                  </a:lnTo>
                  <a:lnTo>
                    <a:pt x="1611342" y="249386"/>
                  </a:lnTo>
                  <a:lnTo>
                    <a:pt x="1654035" y="306551"/>
                  </a:lnTo>
                  <a:lnTo>
                    <a:pt x="1680603" y="367249"/>
                  </a:lnTo>
                  <a:lnTo>
                    <a:pt x="1689747" y="430809"/>
                  </a:lnTo>
                  <a:lnTo>
                    <a:pt x="1687434" y="463100"/>
                  </a:lnTo>
                  <a:lnTo>
                    <a:pt x="1669416" y="525650"/>
                  </a:lnTo>
                  <a:lnTo>
                    <a:pt x="1634623" y="584939"/>
                  </a:lnTo>
                  <a:lnTo>
                    <a:pt x="1584353" y="640299"/>
                  </a:lnTo>
                  <a:lnTo>
                    <a:pt x="1553819" y="666298"/>
                  </a:lnTo>
                  <a:lnTo>
                    <a:pt x="1519902" y="691065"/>
                  </a:lnTo>
                  <a:lnTo>
                    <a:pt x="1482764" y="714518"/>
                  </a:lnTo>
                  <a:lnTo>
                    <a:pt x="1442567" y="736573"/>
                  </a:lnTo>
                  <a:lnTo>
                    <a:pt x="1399474" y="757146"/>
                  </a:lnTo>
                  <a:lnTo>
                    <a:pt x="1353646" y="776155"/>
                  </a:lnTo>
                  <a:lnTo>
                    <a:pt x="1305247" y="793516"/>
                  </a:lnTo>
                  <a:lnTo>
                    <a:pt x="1254437" y="809146"/>
                  </a:lnTo>
                  <a:lnTo>
                    <a:pt x="1201379" y="822962"/>
                  </a:lnTo>
                  <a:lnTo>
                    <a:pt x="1146235" y="834881"/>
                  </a:lnTo>
                  <a:lnTo>
                    <a:pt x="1089168" y="844820"/>
                  </a:lnTo>
                  <a:lnTo>
                    <a:pt x="1030339" y="852694"/>
                  </a:lnTo>
                  <a:lnTo>
                    <a:pt x="969911" y="858422"/>
                  </a:lnTo>
                  <a:lnTo>
                    <a:pt x="908046" y="861920"/>
                  </a:lnTo>
                  <a:lnTo>
                    <a:pt x="844905" y="863104"/>
                  </a:lnTo>
                  <a:close/>
                </a:path>
              </a:pathLst>
            </a:custGeom>
            <a:solidFill>
              <a:srgbClr val="838486"/>
            </a:solidFill>
          </p:spPr>
          <p:txBody>
            <a:bodyPr wrap="square" lIns="0" tIns="0" rIns="0" bIns="0" rtlCol="0"/>
            <a:lstStyle/>
            <a:p>
              <a:endParaRPr/>
            </a:p>
          </p:txBody>
        </p:sp>
        <p:pic>
          <p:nvPicPr>
            <p:cNvPr id="24" name="object 24"/>
            <p:cNvPicPr/>
            <p:nvPr/>
          </p:nvPicPr>
          <p:blipFill>
            <a:blip r:embed="rId13" cstate="print"/>
            <a:stretch>
              <a:fillRect/>
            </a:stretch>
          </p:blipFill>
          <p:spPr>
            <a:xfrm>
              <a:off x="5120881" y="2645168"/>
              <a:ext cx="200964" cy="246608"/>
            </a:xfrm>
            <a:prstGeom prst="rect">
              <a:avLst/>
            </a:prstGeom>
          </p:spPr>
        </p:pic>
        <p:pic>
          <p:nvPicPr>
            <p:cNvPr id="25" name="object 25"/>
            <p:cNvPicPr/>
            <p:nvPr/>
          </p:nvPicPr>
          <p:blipFill>
            <a:blip r:embed="rId14" cstate="print"/>
            <a:stretch>
              <a:fillRect/>
            </a:stretch>
          </p:blipFill>
          <p:spPr>
            <a:xfrm>
              <a:off x="5373585" y="2645168"/>
              <a:ext cx="225272" cy="246608"/>
            </a:xfrm>
            <a:prstGeom prst="rect">
              <a:avLst/>
            </a:prstGeom>
          </p:spPr>
        </p:pic>
        <p:sp>
          <p:nvSpPr>
            <p:cNvPr id="26" name="object 26"/>
            <p:cNvSpPr/>
            <p:nvPr/>
          </p:nvSpPr>
          <p:spPr>
            <a:xfrm>
              <a:off x="5629325" y="2643682"/>
              <a:ext cx="242570" cy="254635"/>
            </a:xfrm>
            <a:custGeom>
              <a:avLst/>
              <a:gdLst/>
              <a:ahLst/>
              <a:cxnLst/>
              <a:rect l="l" t="t" r="r" b="b"/>
              <a:pathLst>
                <a:path w="242570" h="254635">
                  <a:moveTo>
                    <a:pt x="19786" y="41071"/>
                  </a:moveTo>
                  <a:lnTo>
                    <a:pt x="7594" y="41071"/>
                  </a:lnTo>
                  <a:lnTo>
                    <a:pt x="7594" y="21285"/>
                  </a:lnTo>
                  <a:lnTo>
                    <a:pt x="13690" y="19799"/>
                  </a:lnTo>
                  <a:lnTo>
                    <a:pt x="21336" y="19799"/>
                  </a:lnTo>
                  <a:lnTo>
                    <a:pt x="48037" y="17616"/>
                  </a:lnTo>
                  <a:lnTo>
                    <a:pt x="68318" y="15022"/>
                  </a:lnTo>
                  <a:lnTo>
                    <a:pt x="88310" y="11007"/>
                  </a:lnTo>
                  <a:lnTo>
                    <a:pt x="114147" y="4559"/>
                  </a:lnTo>
                  <a:lnTo>
                    <a:pt x="115684" y="3022"/>
                  </a:lnTo>
                  <a:lnTo>
                    <a:pt x="126352" y="3022"/>
                  </a:lnTo>
                  <a:lnTo>
                    <a:pt x="129374" y="9131"/>
                  </a:lnTo>
                  <a:lnTo>
                    <a:pt x="129374" y="19799"/>
                  </a:lnTo>
                  <a:lnTo>
                    <a:pt x="126352" y="21285"/>
                  </a:lnTo>
                  <a:lnTo>
                    <a:pt x="124815" y="22821"/>
                  </a:lnTo>
                  <a:lnTo>
                    <a:pt x="117084" y="25331"/>
                  </a:lnTo>
                  <a:lnTo>
                    <a:pt x="105221" y="28136"/>
                  </a:lnTo>
                  <a:lnTo>
                    <a:pt x="92502" y="30951"/>
                  </a:lnTo>
                  <a:lnTo>
                    <a:pt x="82207" y="33489"/>
                  </a:lnTo>
                  <a:lnTo>
                    <a:pt x="82207" y="36512"/>
                  </a:lnTo>
                  <a:lnTo>
                    <a:pt x="60871" y="36512"/>
                  </a:lnTo>
                  <a:lnTo>
                    <a:pt x="23225" y="40791"/>
                  </a:lnTo>
                  <a:lnTo>
                    <a:pt x="19786" y="41071"/>
                  </a:lnTo>
                  <a:close/>
                </a:path>
                <a:path w="242570" h="254635">
                  <a:moveTo>
                    <a:pt x="82207" y="74561"/>
                  </a:moveTo>
                  <a:lnTo>
                    <a:pt x="60871" y="74561"/>
                  </a:lnTo>
                  <a:lnTo>
                    <a:pt x="60871" y="36512"/>
                  </a:lnTo>
                  <a:lnTo>
                    <a:pt x="82207" y="36512"/>
                  </a:lnTo>
                  <a:lnTo>
                    <a:pt x="82207" y="74561"/>
                  </a:lnTo>
                  <a:close/>
                </a:path>
                <a:path w="242570" h="254635">
                  <a:moveTo>
                    <a:pt x="133946" y="94361"/>
                  </a:moveTo>
                  <a:lnTo>
                    <a:pt x="1536" y="94361"/>
                  </a:lnTo>
                  <a:lnTo>
                    <a:pt x="1536" y="76098"/>
                  </a:lnTo>
                  <a:lnTo>
                    <a:pt x="7594" y="74561"/>
                  </a:lnTo>
                  <a:lnTo>
                    <a:pt x="133946" y="74561"/>
                  </a:lnTo>
                  <a:lnTo>
                    <a:pt x="133946" y="94361"/>
                  </a:lnTo>
                  <a:close/>
                </a:path>
                <a:path w="242570" h="254635">
                  <a:moveTo>
                    <a:pt x="16713" y="199377"/>
                  </a:moveTo>
                  <a:lnTo>
                    <a:pt x="4559" y="199377"/>
                  </a:lnTo>
                  <a:lnTo>
                    <a:pt x="0" y="191795"/>
                  </a:lnTo>
                  <a:lnTo>
                    <a:pt x="0" y="184200"/>
                  </a:lnTo>
                  <a:lnTo>
                    <a:pt x="1536" y="181127"/>
                  </a:lnTo>
                  <a:lnTo>
                    <a:pt x="4559" y="178104"/>
                  </a:lnTo>
                  <a:lnTo>
                    <a:pt x="16283" y="165138"/>
                  </a:lnTo>
                  <a:lnTo>
                    <a:pt x="42608" y="129387"/>
                  </a:lnTo>
                  <a:lnTo>
                    <a:pt x="60871" y="94361"/>
                  </a:lnTo>
                  <a:lnTo>
                    <a:pt x="83743" y="94361"/>
                  </a:lnTo>
                  <a:lnTo>
                    <a:pt x="93460" y="111846"/>
                  </a:lnTo>
                  <a:lnTo>
                    <a:pt x="102966" y="126352"/>
                  </a:lnTo>
                  <a:lnTo>
                    <a:pt x="82207" y="126352"/>
                  </a:lnTo>
                  <a:lnTo>
                    <a:pt x="82207" y="133946"/>
                  </a:lnTo>
                  <a:lnTo>
                    <a:pt x="60871" y="133946"/>
                  </a:lnTo>
                  <a:lnTo>
                    <a:pt x="57411" y="142201"/>
                  </a:lnTo>
                  <a:lnTo>
                    <a:pt x="51377" y="153171"/>
                  </a:lnTo>
                  <a:lnTo>
                    <a:pt x="42486" y="166708"/>
                  </a:lnTo>
                  <a:lnTo>
                    <a:pt x="30454" y="182664"/>
                  </a:lnTo>
                  <a:lnTo>
                    <a:pt x="21336" y="196354"/>
                  </a:lnTo>
                  <a:lnTo>
                    <a:pt x="16713" y="199377"/>
                  </a:lnTo>
                  <a:close/>
                </a:path>
                <a:path w="242570" h="254635">
                  <a:moveTo>
                    <a:pt x="124815" y="173532"/>
                  </a:moveTo>
                  <a:lnTo>
                    <a:pt x="112661" y="173532"/>
                  </a:lnTo>
                  <a:lnTo>
                    <a:pt x="108102" y="165900"/>
                  </a:lnTo>
                  <a:lnTo>
                    <a:pt x="103530" y="159842"/>
                  </a:lnTo>
                  <a:lnTo>
                    <a:pt x="98044" y="152034"/>
                  </a:lnTo>
                  <a:lnTo>
                    <a:pt x="92849" y="144230"/>
                  </a:lnTo>
                  <a:lnTo>
                    <a:pt x="87664" y="135860"/>
                  </a:lnTo>
                  <a:lnTo>
                    <a:pt x="82207" y="126352"/>
                  </a:lnTo>
                  <a:lnTo>
                    <a:pt x="102966" y="126352"/>
                  </a:lnTo>
                  <a:lnTo>
                    <a:pt x="103330" y="126907"/>
                  </a:lnTo>
                  <a:lnTo>
                    <a:pt x="111775" y="138259"/>
                  </a:lnTo>
                  <a:lnTo>
                    <a:pt x="117220" y="144614"/>
                  </a:lnTo>
                  <a:lnTo>
                    <a:pt x="129374" y="156768"/>
                  </a:lnTo>
                  <a:lnTo>
                    <a:pt x="129374" y="165900"/>
                  </a:lnTo>
                  <a:lnTo>
                    <a:pt x="124815" y="173532"/>
                  </a:lnTo>
                  <a:close/>
                </a:path>
                <a:path w="242570" h="254635">
                  <a:moveTo>
                    <a:pt x="82207" y="254203"/>
                  </a:moveTo>
                  <a:lnTo>
                    <a:pt x="62407" y="254203"/>
                  </a:lnTo>
                  <a:lnTo>
                    <a:pt x="60871" y="248094"/>
                  </a:lnTo>
                  <a:lnTo>
                    <a:pt x="60871" y="133946"/>
                  </a:lnTo>
                  <a:lnTo>
                    <a:pt x="82207" y="133946"/>
                  </a:lnTo>
                  <a:lnTo>
                    <a:pt x="82207" y="254203"/>
                  </a:lnTo>
                  <a:close/>
                </a:path>
                <a:path w="242570" h="254635">
                  <a:moveTo>
                    <a:pt x="240877" y="228307"/>
                  </a:moveTo>
                  <a:lnTo>
                    <a:pt x="214655" y="228307"/>
                  </a:lnTo>
                  <a:lnTo>
                    <a:pt x="219227" y="225272"/>
                  </a:lnTo>
                  <a:lnTo>
                    <a:pt x="219227" y="0"/>
                  </a:lnTo>
                  <a:lnTo>
                    <a:pt x="238963" y="0"/>
                  </a:lnTo>
                  <a:lnTo>
                    <a:pt x="242036" y="4559"/>
                  </a:lnTo>
                  <a:lnTo>
                    <a:pt x="242036" y="220713"/>
                  </a:lnTo>
                  <a:lnTo>
                    <a:pt x="240877" y="228307"/>
                  </a:lnTo>
                  <a:close/>
                </a:path>
                <a:path w="242570" h="254635">
                  <a:moveTo>
                    <a:pt x="171996" y="196354"/>
                  </a:moveTo>
                  <a:lnTo>
                    <a:pt x="149174" y="196354"/>
                  </a:lnTo>
                  <a:lnTo>
                    <a:pt x="149174" y="21285"/>
                  </a:lnTo>
                  <a:lnTo>
                    <a:pt x="168973" y="21285"/>
                  </a:lnTo>
                  <a:lnTo>
                    <a:pt x="171996" y="24358"/>
                  </a:lnTo>
                  <a:lnTo>
                    <a:pt x="171996" y="196354"/>
                  </a:lnTo>
                  <a:close/>
                </a:path>
                <a:path w="242570" h="254635">
                  <a:moveTo>
                    <a:pt x="193332" y="251167"/>
                  </a:moveTo>
                  <a:lnTo>
                    <a:pt x="176555" y="251167"/>
                  </a:lnTo>
                  <a:lnTo>
                    <a:pt x="173532" y="249631"/>
                  </a:lnTo>
                  <a:lnTo>
                    <a:pt x="168973" y="248094"/>
                  </a:lnTo>
                  <a:lnTo>
                    <a:pt x="167436" y="242049"/>
                  </a:lnTo>
                  <a:lnTo>
                    <a:pt x="167436" y="226809"/>
                  </a:lnTo>
                  <a:lnTo>
                    <a:pt x="178092" y="226809"/>
                  </a:lnTo>
                  <a:lnTo>
                    <a:pt x="183874" y="227043"/>
                  </a:lnTo>
                  <a:lnTo>
                    <a:pt x="200568" y="228073"/>
                  </a:lnTo>
                  <a:lnTo>
                    <a:pt x="205486" y="228307"/>
                  </a:lnTo>
                  <a:lnTo>
                    <a:pt x="240877" y="228307"/>
                  </a:lnTo>
                  <a:lnTo>
                    <a:pt x="239350" y="238319"/>
                  </a:lnTo>
                  <a:lnTo>
                    <a:pt x="230814" y="247361"/>
                  </a:lnTo>
                  <a:lnTo>
                    <a:pt x="215713" y="250692"/>
                  </a:lnTo>
                  <a:lnTo>
                    <a:pt x="193332" y="251167"/>
                  </a:lnTo>
                  <a:close/>
                </a:path>
              </a:pathLst>
            </a:custGeom>
            <a:solidFill>
              <a:srgbClr val="FFFFFF"/>
            </a:solidFill>
          </p:spPr>
          <p:txBody>
            <a:bodyPr wrap="square" lIns="0" tIns="0" rIns="0" bIns="0" rtlCol="0"/>
            <a:lstStyle/>
            <a:p>
              <a:endParaRPr/>
            </a:p>
          </p:txBody>
        </p:sp>
        <p:pic>
          <p:nvPicPr>
            <p:cNvPr id="27" name="object 27"/>
            <p:cNvPicPr/>
            <p:nvPr/>
          </p:nvPicPr>
          <p:blipFill>
            <a:blip r:embed="rId15" cstate="print"/>
            <a:stretch>
              <a:fillRect/>
            </a:stretch>
          </p:blipFill>
          <p:spPr>
            <a:xfrm>
              <a:off x="5901829" y="2657373"/>
              <a:ext cx="232867" cy="238975"/>
            </a:xfrm>
            <a:prstGeom prst="rect">
              <a:avLst/>
            </a:prstGeom>
          </p:spPr>
        </p:pic>
        <p:pic>
          <p:nvPicPr>
            <p:cNvPr id="28" name="object 28"/>
            <p:cNvPicPr/>
            <p:nvPr/>
          </p:nvPicPr>
          <p:blipFill>
            <a:blip r:embed="rId16" cstate="print"/>
            <a:stretch>
              <a:fillRect/>
            </a:stretch>
          </p:blipFill>
          <p:spPr>
            <a:xfrm>
              <a:off x="4546993" y="4249419"/>
              <a:ext cx="1689696" cy="324459"/>
            </a:xfrm>
            <a:prstGeom prst="rect">
              <a:avLst/>
            </a:prstGeom>
          </p:spPr>
        </p:pic>
        <p:pic>
          <p:nvPicPr>
            <p:cNvPr id="29" name="object 29"/>
            <p:cNvPicPr/>
            <p:nvPr/>
          </p:nvPicPr>
          <p:blipFill>
            <a:blip r:embed="rId17" cstate="print"/>
            <a:stretch>
              <a:fillRect/>
            </a:stretch>
          </p:blipFill>
          <p:spPr>
            <a:xfrm>
              <a:off x="2572638" y="3934574"/>
              <a:ext cx="1855647" cy="1009243"/>
            </a:xfrm>
            <a:prstGeom prst="rect">
              <a:avLst/>
            </a:prstGeom>
          </p:spPr>
        </p:pic>
        <p:pic>
          <p:nvPicPr>
            <p:cNvPr id="30" name="object 30"/>
            <p:cNvPicPr/>
            <p:nvPr/>
          </p:nvPicPr>
          <p:blipFill>
            <a:blip r:embed="rId18" cstate="print"/>
            <a:stretch>
              <a:fillRect/>
            </a:stretch>
          </p:blipFill>
          <p:spPr>
            <a:xfrm>
              <a:off x="1849539" y="3951287"/>
              <a:ext cx="624128" cy="1128014"/>
            </a:xfrm>
            <a:prstGeom prst="rect">
              <a:avLst/>
            </a:prstGeom>
          </p:spPr>
        </p:pic>
      </p:grpSp>
      <p:grpSp>
        <p:nvGrpSpPr>
          <p:cNvPr id="31" name="object 31"/>
          <p:cNvGrpSpPr/>
          <p:nvPr/>
        </p:nvGrpSpPr>
        <p:grpSpPr>
          <a:xfrm>
            <a:off x="709358" y="5645149"/>
            <a:ext cx="6116955" cy="4319270"/>
            <a:chOff x="709358" y="5645149"/>
            <a:chExt cx="6116955" cy="4319270"/>
          </a:xfrm>
        </p:grpSpPr>
        <p:sp>
          <p:nvSpPr>
            <p:cNvPr id="32" name="object 32"/>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33" name="object 33"/>
            <p:cNvPicPr/>
            <p:nvPr/>
          </p:nvPicPr>
          <p:blipFill>
            <a:blip r:embed="rId19" cstate="print"/>
            <a:stretch>
              <a:fillRect/>
            </a:stretch>
          </p:blipFill>
          <p:spPr>
            <a:xfrm>
              <a:off x="890536" y="5796254"/>
              <a:ext cx="5752604" cy="534352"/>
            </a:xfrm>
            <a:prstGeom prst="rect">
              <a:avLst/>
            </a:prstGeom>
          </p:spPr>
        </p:pic>
        <p:sp>
          <p:nvSpPr>
            <p:cNvPr id="34" name="object 34"/>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35" name="object 35"/>
            <p:cNvPicPr/>
            <p:nvPr/>
          </p:nvPicPr>
          <p:blipFill>
            <a:blip r:embed="rId20" cstate="print"/>
            <a:stretch>
              <a:fillRect/>
            </a:stretch>
          </p:blipFill>
          <p:spPr>
            <a:xfrm>
              <a:off x="5696292" y="5802362"/>
              <a:ext cx="71539" cy="101993"/>
            </a:xfrm>
            <a:prstGeom prst="rect">
              <a:avLst/>
            </a:prstGeom>
          </p:spPr>
        </p:pic>
        <p:pic>
          <p:nvPicPr>
            <p:cNvPr id="36" name="object 36"/>
            <p:cNvPicPr/>
            <p:nvPr/>
          </p:nvPicPr>
          <p:blipFill>
            <a:blip r:embed="rId21" cstate="print"/>
            <a:stretch>
              <a:fillRect/>
            </a:stretch>
          </p:blipFill>
          <p:spPr>
            <a:xfrm>
              <a:off x="5787631" y="5799340"/>
              <a:ext cx="210096" cy="105016"/>
            </a:xfrm>
            <a:prstGeom prst="rect">
              <a:avLst/>
            </a:prstGeom>
          </p:spPr>
        </p:pic>
        <p:pic>
          <p:nvPicPr>
            <p:cNvPr id="37" name="object 37"/>
            <p:cNvPicPr/>
            <p:nvPr/>
          </p:nvPicPr>
          <p:blipFill>
            <a:blip r:embed="rId22" cstate="print"/>
            <a:stretch>
              <a:fillRect/>
            </a:stretch>
          </p:blipFill>
          <p:spPr>
            <a:xfrm>
              <a:off x="1079296" y="6502602"/>
              <a:ext cx="152209" cy="150710"/>
            </a:xfrm>
            <a:prstGeom prst="rect">
              <a:avLst/>
            </a:prstGeom>
          </p:spPr>
        </p:pic>
        <p:pic>
          <p:nvPicPr>
            <p:cNvPr id="38" name="object 38"/>
            <p:cNvPicPr/>
            <p:nvPr/>
          </p:nvPicPr>
          <p:blipFill>
            <a:blip r:embed="rId23" cstate="print"/>
            <a:stretch>
              <a:fillRect/>
            </a:stretch>
          </p:blipFill>
          <p:spPr>
            <a:xfrm>
              <a:off x="2883153" y="6498030"/>
              <a:ext cx="1251292" cy="159842"/>
            </a:xfrm>
            <a:prstGeom prst="rect">
              <a:avLst/>
            </a:prstGeom>
          </p:spPr>
        </p:pic>
        <p:pic>
          <p:nvPicPr>
            <p:cNvPr id="39" name="object 39"/>
            <p:cNvPicPr/>
            <p:nvPr/>
          </p:nvPicPr>
          <p:blipFill>
            <a:blip r:embed="rId24" cstate="print"/>
            <a:stretch>
              <a:fillRect/>
            </a:stretch>
          </p:blipFill>
          <p:spPr>
            <a:xfrm>
              <a:off x="4250131" y="6496494"/>
              <a:ext cx="2195118" cy="159842"/>
            </a:xfrm>
            <a:prstGeom prst="rect">
              <a:avLst/>
            </a:prstGeom>
          </p:spPr>
        </p:pic>
        <p:sp>
          <p:nvSpPr>
            <p:cNvPr id="40" name="object 40"/>
            <p:cNvSpPr/>
            <p:nvPr/>
          </p:nvSpPr>
          <p:spPr>
            <a:xfrm>
              <a:off x="1140167" y="6994270"/>
              <a:ext cx="30480" cy="30480"/>
            </a:xfrm>
            <a:custGeom>
              <a:avLst/>
              <a:gdLst/>
              <a:ahLst/>
              <a:cxnLst/>
              <a:rect l="l" t="t" r="r" b="b"/>
              <a:pathLst>
                <a:path w="30480" h="30479">
                  <a:moveTo>
                    <a:pt x="24358" y="30467"/>
                  </a:moveTo>
                  <a:lnTo>
                    <a:pt x="7594" y="30467"/>
                  </a:lnTo>
                  <a:lnTo>
                    <a:pt x="0" y="22872"/>
                  </a:lnTo>
                  <a:lnTo>
                    <a:pt x="0" y="6108"/>
                  </a:lnTo>
                  <a:lnTo>
                    <a:pt x="7594" y="0"/>
                  </a:lnTo>
                  <a:lnTo>
                    <a:pt x="24358" y="0"/>
                  </a:lnTo>
                  <a:lnTo>
                    <a:pt x="30467" y="6108"/>
                  </a:lnTo>
                  <a:lnTo>
                    <a:pt x="30467" y="22872"/>
                  </a:lnTo>
                  <a:lnTo>
                    <a:pt x="24358" y="30467"/>
                  </a:lnTo>
                  <a:close/>
                </a:path>
              </a:pathLst>
            </a:custGeom>
            <a:solidFill>
              <a:srgbClr val="4D4D4F"/>
            </a:solidFill>
          </p:spPr>
          <p:txBody>
            <a:bodyPr wrap="square" lIns="0" tIns="0" rIns="0" bIns="0" rtlCol="0"/>
            <a:lstStyle/>
            <a:p>
              <a:endParaRPr/>
            </a:p>
          </p:txBody>
        </p:sp>
        <p:pic>
          <p:nvPicPr>
            <p:cNvPr id="41" name="object 41"/>
            <p:cNvPicPr/>
            <p:nvPr/>
          </p:nvPicPr>
          <p:blipFill>
            <a:blip r:embed="rId25" cstate="print"/>
            <a:stretch>
              <a:fillRect/>
            </a:stretch>
          </p:blipFill>
          <p:spPr>
            <a:xfrm>
              <a:off x="1246733" y="6496494"/>
              <a:ext cx="5210721" cy="1239139"/>
            </a:xfrm>
            <a:prstGeom prst="rect">
              <a:avLst/>
            </a:prstGeom>
          </p:spPr>
        </p:pic>
        <p:pic>
          <p:nvPicPr>
            <p:cNvPr id="42" name="object 42"/>
            <p:cNvPicPr/>
            <p:nvPr/>
          </p:nvPicPr>
          <p:blipFill>
            <a:blip r:embed="rId26" cstate="print"/>
            <a:stretch>
              <a:fillRect/>
            </a:stretch>
          </p:blipFill>
          <p:spPr>
            <a:xfrm>
              <a:off x="1167561" y="8508948"/>
              <a:ext cx="1341132" cy="426250"/>
            </a:xfrm>
            <a:prstGeom prst="rect">
              <a:avLst/>
            </a:prstGeom>
          </p:spPr>
        </p:pic>
        <p:pic>
          <p:nvPicPr>
            <p:cNvPr id="43" name="object 43"/>
            <p:cNvPicPr/>
            <p:nvPr/>
          </p:nvPicPr>
          <p:blipFill>
            <a:blip r:embed="rId27" cstate="print"/>
            <a:stretch>
              <a:fillRect/>
            </a:stretch>
          </p:blipFill>
          <p:spPr>
            <a:xfrm>
              <a:off x="5002161" y="8297366"/>
              <a:ext cx="1334985" cy="258762"/>
            </a:xfrm>
            <a:prstGeom prst="rect">
              <a:avLst/>
            </a:prstGeom>
          </p:spPr>
        </p:pic>
        <p:pic>
          <p:nvPicPr>
            <p:cNvPr id="44" name="object 44"/>
            <p:cNvPicPr/>
            <p:nvPr/>
          </p:nvPicPr>
          <p:blipFill>
            <a:blip r:embed="rId28" cstate="print"/>
            <a:stretch>
              <a:fillRect/>
            </a:stretch>
          </p:blipFill>
          <p:spPr>
            <a:xfrm>
              <a:off x="1166063" y="8003526"/>
              <a:ext cx="77647" cy="88303"/>
            </a:xfrm>
            <a:prstGeom prst="rect">
              <a:avLst/>
            </a:prstGeom>
          </p:spPr>
        </p:pic>
        <p:pic>
          <p:nvPicPr>
            <p:cNvPr id="45" name="object 45"/>
            <p:cNvPicPr/>
            <p:nvPr/>
          </p:nvPicPr>
          <p:blipFill>
            <a:blip r:embed="rId29" cstate="print"/>
            <a:stretch>
              <a:fillRect/>
            </a:stretch>
          </p:blipFill>
          <p:spPr>
            <a:xfrm>
              <a:off x="1427861" y="7979168"/>
              <a:ext cx="1170622" cy="137020"/>
            </a:xfrm>
            <a:prstGeom prst="rect">
              <a:avLst/>
            </a:prstGeom>
          </p:spPr>
        </p:pic>
        <p:pic>
          <p:nvPicPr>
            <p:cNvPr id="46" name="object 46"/>
            <p:cNvPicPr/>
            <p:nvPr/>
          </p:nvPicPr>
          <p:blipFill>
            <a:blip r:embed="rId30" cstate="print"/>
            <a:stretch>
              <a:fillRect/>
            </a:stretch>
          </p:blipFill>
          <p:spPr>
            <a:xfrm>
              <a:off x="2706585" y="8695689"/>
              <a:ext cx="898131" cy="617029"/>
            </a:xfrm>
            <a:prstGeom prst="rect">
              <a:avLst/>
            </a:prstGeom>
          </p:spPr>
        </p:pic>
        <p:pic>
          <p:nvPicPr>
            <p:cNvPr id="47" name="object 47"/>
            <p:cNvPicPr/>
            <p:nvPr/>
          </p:nvPicPr>
          <p:blipFill>
            <a:blip r:embed="rId31" cstate="print"/>
            <a:stretch>
              <a:fillRect/>
            </a:stretch>
          </p:blipFill>
          <p:spPr>
            <a:xfrm>
              <a:off x="4072039" y="8695689"/>
              <a:ext cx="896632" cy="617029"/>
            </a:xfrm>
            <a:prstGeom prst="rect">
              <a:avLst/>
            </a:prstGeom>
          </p:spPr>
        </p:pic>
        <p:pic>
          <p:nvPicPr>
            <p:cNvPr id="48" name="object 48"/>
            <p:cNvPicPr/>
            <p:nvPr/>
          </p:nvPicPr>
          <p:blipFill>
            <a:blip r:embed="rId32" cstate="print"/>
            <a:stretch>
              <a:fillRect/>
            </a:stretch>
          </p:blipFill>
          <p:spPr>
            <a:xfrm>
              <a:off x="5047805" y="8702280"/>
              <a:ext cx="729157" cy="216141"/>
            </a:xfrm>
            <a:prstGeom prst="rect">
              <a:avLst/>
            </a:prstGeom>
          </p:spPr>
        </p:pic>
        <p:sp>
          <p:nvSpPr>
            <p:cNvPr id="49" name="object 49"/>
            <p:cNvSpPr/>
            <p:nvPr/>
          </p:nvSpPr>
          <p:spPr>
            <a:xfrm>
              <a:off x="2927299" y="8018754"/>
              <a:ext cx="1828800" cy="569595"/>
            </a:xfrm>
            <a:custGeom>
              <a:avLst/>
              <a:gdLst/>
              <a:ahLst/>
              <a:cxnLst/>
              <a:rect l="l" t="t" r="r" b="b"/>
              <a:pathLst>
                <a:path w="1828800" h="569595">
                  <a:moveTo>
                    <a:pt x="468858" y="0"/>
                  </a:moveTo>
                  <a:lnTo>
                    <a:pt x="0" y="0"/>
                  </a:lnTo>
                  <a:lnTo>
                    <a:pt x="0" y="569328"/>
                  </a:lnTo>
                  <a:lnTo>
                    <a:pt x="468858" y="569328"/>
                  </a:lnTo>
                  <a:lnTo>
                    <a:pt x="468858" y="0"/>
                  </a:lnTo>
                  <a:close/>
                </a:path>
                <a:path w="1828800" h="569595">
                  <a:moveTo>
                    <a:pt x="1828253" y="0"/>
                  </a:moveTo>
                  <a:lnTo>
                    <a:pt x="1359395" y="0"/>
                  </a:lnTo>
                  <a:lnTo>
                    <a:pt x="1359395" y="569328"/>
                  </a:lnTo>
                  <a:lnTo>
                    <a:pt x="1828253" y="569328"/>
                  </a:lnTo>
                  <a:lnTo>
                    <a:pt x="1828253" y="0"/>
                  </a:lnTo>
                  <a:close/>
                </a:path>
              </a:pathLst>
            </a:custGeom>
            <a:solidFill>
              <a:srgbClr val="D1D1D2"/>
            </a:solidFill>
          </p:spPr>
          <p:txBody>
            <a:bodyPr wrap="square" lIns="0" tIns="0" rIns="0" bIns="0" rtlCol="0"/>
            <a:lstStyle/>
            <a:p>
              <a:endParaRPr/>
            </a:p>
          </p:txBody>
        </p:sp>
        <p:sp>
          <p:nvSpPr>
            <p:cNvPr id="50" name="object 50"/>
            <p:cNvSpPr/>
            <p:nvPr/>
          </p:nvSpPr>
          <p:spPr>
            <a:xfrm>
              <a:off x="4286694" y="7877225"/>
              <a:ext cx="469265" cy="143510"/>
            </a:xfrm>
            <a:custGeom>
              <a:avLst/>
              <a:gdLst/>
              <a:ahLst/>
              <a:cxnLst/>
              <a:rect l="l" t="t" r="r" b="b"/>
              <a:pathLst>
                <a:path w="469264" h="143509">
                  <a:moveTo>
                    <a:pt x="468858" y="143078"/>
                  </a:moveTo>
                  <a:lnTo>
                    <a:pt x="0" y="143078"/>
                  </a:lnTo>
                  <a:lnTo>
                    <a:pt x="0" y="0"/>
                  </a:lnTo>
                  <a:lnTo>
                    <a:pt x="468858" y="0"/>
                  </a:lnTo>
                  <a:lnTo>
                    <a:pt x="468858" y="143078"/>
                  </a:lnTo>
                  <a:close/>
                </a:path>
              </a:pathLst>
            </a:custGeom>
            <a:solidFill>
              <a:srgbClr val="6DD0F6"/>
            </a:solidFill>
          </p:spPr>
          <p:txBody>
            <a:bodyPr wrap="square" lIns="0" tIns="0" rIns="0" bIns="0" rtlCol="0"/>
            <a:lstStyle/>
            <a:p>
              <a:endParaRPr/>
            </a:p>
          </p:txBody>
        </p:sp>
        <p:sp>
          <p:nvSpPr>
            <p:cNvPr id="51" name="object 51"/>
            <p:cNvSpPr/>
            <p:nvPr/>
          </p:nvSpPr>
          <p:spPr>
            <a:xfrm>
              <a:off x="4795138" y="7875688"/>
              <a:ext cx="932180" cy="371475"/>
            </a:xfrm>
            <a:custGeom>
              <a:avLst/>
              <a:gdLst/>
              <a:ahLst/>
              <a:cxnLst/>
              <a:rect l="l" t="t" r="r" b="b"/>
              <a:pathLst>
                <a:path w="932179" h="371475">
                  <a:moveTo>
                    <a:pt x="211582" y="120256"/>
                  </a:moveTo>
                  <a:lnTo>
                    <a:pt x="199389" y="120256"/>
                  </a:lnTo>
                  <a:lnTo>
                    <a:pt x="199389" y="0"/>
                  </a:lnTo>
                  <a:lnTo>
                    <a:pt x="931621" y="0"/>
                  </a:lnTo>
                  <a:lnTo>
                    <a:pt x="931621" y="12153"/>
                  </a:lnTo>
                  <a:lnTo>
                    <a:pt x="211582" y="12153"/>
                  </a:lnTo>
                  <a:lnTo>
                    <a:pt x="211582" y="120256"/>
                  </a:lnTo>
                  <a:close/>
                </a:path>
                <a:path w="932179" h="371475">
                  <a:moveTo>
                    <a:pt x="925512" y="365315"/>
                  </a:moveTo>
                  <a:lnTo>
                    <a:pt x="917930" y="365315"/>
                  </a:lnTo>
                  <a:lnTo>
                    <a:pt x="917930" y="12153"/>
                  </a:lnTo>
                  <a:lnTo>
                    <a:pt x="931621" y="12153"/>
                  </a:lnTo>
                  <a:lnTo>
                    <a:pt x="931621" y="359270"/>
                  </a:lnTo>
                  <a:lnTo>
                    <a:pt x="925512" y="359270"/>
                  </a:lnTo>
                  <a:lnTo>
                    <a:pt x="925512" y="365315"/>
                  </a:lnTo>
                  <a:close/>
                </a:path>
                <a:path w="932179" h="371475">
                  <a:moveTo>
                    <a:pt x="925512" y="371424"/>
                  </a:moveTo>
                  <a:lnTo>
                    <a:pt x="199389" y="371424"/>
                  </a:lnTo>
                  <a:lnTo>
                    <a:pt x="199389" y="207022"/>
                  </a:lnTo>
                  <a:lnTo>
                    <a:pt x="0" y="103479"/>
                  </a:lnTo>
                  <a:lnTo>
                    <a:pt x="199389" y="120256"/>
                  </a:lnTo>
                  <a:lnTo>
                    <a:pt x="211582" y="120256"/>
                  </a:lnTo>
                  <a:lnTo>
                    <a:pt x="211582" y="121792"/>
                  </a:lnTo>
                  <a:lnTo>
                    <a:pt x="62407" y="121792"/>
                  </a:lnTo>
                  <a:lnTo>
                    <a:pt x="211582" y="199428"/>
                  </a:lnTo>
                  <a:lnTo>
                    <a:pt x="211582" y="359270"/>
                  </a:lnTo>
                  <a:lnTo>
                    <a:pt x="917930" y="359270"/>
                  </a:lnTo>
                  <a:lnTo>
                    <a:pt x="917930" y="365315"/>
                  </a:lnTo>
                  <a:lnTo>
                    <a:pt x="925512" y="365315"/>
                  </a:lnTo>
                  <a:lnTo>
                    <a:pt x="925512" y="371424"/>
                  </a:lnTo>
                  <a:close/>
                </a:path>
                <a:path w="932179" h="371475">
                  <a:moveTo>
                    <a:pt x="211582" y="133946"/>
                  </a:moveTo>
                  <a:lnTo>
                    <a:pt x="62407" y="121792"/>
                  </a:lnTo>
                  <a:lnTo>
                    <a:pt x="211582" y="121792"/>
                  </a:lnTo>
                  <a:lnTo>
                    <a:pt x="211582" y="133946"/>
                  </a:lnTo>
                  <a:close/>
                </a:path>
                <a:path w="932179" h="371475">
                  <a:moveTo>
                    <a:pt x="931621" y="371424"/>
                  </a:moveTo>
                  <a:lnTo>
                    <a:pt x="925512" y="371424"/>
                  </a:lnTo>
                  <a:lnTo>
                    <a:pt x="925512" y="359270"/>
                  </a:lnTo>
                  <a:lnTo>
                    <a:pt x="931621" y="359270"/>
                  </a:lnTo>
                  <a:lnTo>
                    <a:pt x="931621" y="371424"/>
                  </a:lnTo>
                  <a:close/>
                </a:path>
              </a:pathLst>
            </a:custGeom>
            <a:solidFill>
              <a:srgbClr val="4D4D4F"/>
            </a:solidFill>
          </p:spPr>
          <p:txBody>
            <a:bodyPr wrap="square" lIns="0" tIns="0" rIns="0" bIns="0" rtlCol="0"/>
            <a:lstStyle/>
            <a:p>
              <a:endParaRPr/>
            </a:p>
          </p:txBody>
        </p:sp>
        <p:pic>
          <p:nvPicPr>
            <p:cNvPr id="52" name="object 52"/>
            <p:cNvPicPr/>
            <p:nvPr/>
          </p:nvPicPr>
          <p:blipFill>
            <a:blip r:embed="rId33" cstate="print"/>
            <a:stretch>
              <a:fillRect/>
            </a:stretch>
          </p:blipFill>
          <p:spPr>
            <a:xfrm>
              <a:off x="5128513" y="7994395"/>
              <a:ext cx="447535" cy="130924"/>
            </a:xfrm>
            <a:prstGeom prst="rect">
              <a:avLst/>
            </a:prstGeom>
          </p:spPr>
        </p:pic>
        <p:pic>
          <p:nvPicPr>
            <p:cNvPr id="53" name="object 53"/>
            <p:cNvPicPr/>
            <p:nvPr/>
          </p:nvPicPr>
          <p:blipFill>
            <a:blip r:embed="rId34" cstate="print"/>
            <a:stretch>
              <a:fillRect/>
            </a:stretch>
          </p:blipFill>
          <p:spPr>
            <a:xfrm>
              <a:off x="1088428" y="9400971"/>
              <a:ext cx="5372049" cy="424713"/>
            </a:xfrm>
            <a:prstGeom prst="rect">
              <a:avLst/>
            </a:prstGeom>
          </p:spPr>
        </p:pic>
      </p:grpSp>
      <p:grpSp>
        <p:nvGrpSpPr>
          <p:cNvPr id="54" name="object 54"/>
          <p:cNvGrpSpPr/>
          <p:nvPr/>
        </p:nvGrpSpPr>
        <p:grpSpPr>
          <a:xfrm>
            <a:off x="709358" y="5600"/>
            <a:ext cx="6842759" cy="717550"/>
            <a:chOff x="709358" y="5600"/>
            <a:chExt cx="6842759" cy="717550"/>
          </a:xfrm>
        </p:grpSpPr>
        <p:sp>
          <p:nvSpPr>
            <p:cNvPr id="55" name="object 55"/>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56" name="object 56"/>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57" name="object 57"/>
            <p:cNvPicPr/>
            <p:nvPr/>
          </p:nvPicPr>
          <p:blipFill>
            <a:blip r:embed="rId35" cstate="print"/>
            <a:stretch>
              <a:fillRect/>
            </a:stretch>
          </p:blipFill>
          <p:spPr>
            <a:xfrm>
              <a:off x="1003147" y="366369"/>
              <a:ext cx="462813" cy="170497"/>
            </a:xfrm>
            <a:prstGeom prst="rect">
              <a:avLst/>
            </a:prstGeom>
          </p:spPr>
        </p:pic>
        <p:sp>
          <p:nvSpPr>
            <p:cNvPr id="58" name="object 58"/>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59" name="object 59"/>
            <p:cNvPicPr/>
            <p:nvPr/>
          </p:nvPicPr>
          <p:blipFill>
            <a:blip r:embed="rId36" cstate="print"/>
            <a:stretch>
              <a:fillRect/>
            </a:stretch>
          </p:blipFill>
          <p:spPr>
            <a:xfrm>
              <a:off x="1662315" y="380059"/>
              <a:ext cx="156806" cy="149174"/>
            </a:xfrm>
            <a:prstGeom prst="rect">
              <a:avLst/>
            </a:prstGeom>
          </p:spPr>
        </p:pic>
        <p:sp>
          <p:nvSpPr>
            <p:cNvPr id="60" name="object 60"/>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61" name="object 61"/>
            <p:cNvPicPr/>
            <p:nvPr/>
          </p:nvPicPr>
          <p:blipFill>
            <a:blip r:embed="rId37" cstate="print"/>
            <a:stretch>
              <a:fillRect/>
            </a:stretch>
          </p:blipFill>
          <p:spPr>
            <a:xfrm>
              <a:off x="2021585" y="366369"/>
              <a:ext cx="343992" cy="170497"/>
            </a:xfrm>
            <a:prstGeom prst="rect">
              <a:avLst/>
            </a:prstGeom>
          </p:spPr>
        </p:pic>
        <p:pic>
          <p:nvPicPr>
            <p:cNvPr id="62" name="object 62"/>
            <p:cNvPicPr/>
            <p:nvPr/>
          </p:nvPicPr>
          <p:blipFill>
            <a:blip r:embed="rId38" cstate="print"/>
            <a:stretch>
              <a:fillRect/>
            </a:stretch>
          </p:blipFill>
          <p:spPr>
            <a:xfrm>
              <a:off x="2561970" y="380059"/>
              <a:ext cx="153746" cy="149174"/>
            </a:xfrm>
            <a:prstGeom prst="rect">
              <a:avLst/>
            </a:prstGeom>
          </p:spPr>
        </p:pic>
        <p:sp>
          <p:nvSpPr>
            <p:cNvPr id="63" name="object 63"/>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D4D4F"/>
            </a:solidFill>
          </p:spPr>
          <p:txBody>
            <a:bodyPr wrap="square" lIns="0" tIns="0" rIns="0" bIns="0" rtlCol="0"/>
            <a:lstStyle/>
            <a:p>
              <a:endParaRPr/>
            </a:p>
          </p:txBody>
        </p:sp>
        <p:pic>
          <p:nvPicPr>
            <p:cNvPr id="64" name="object 64"/>
            <p:cNvPicPr/>
            <p:nvPr/>
          </p:nvPicPr>
          <p:blipFill>
            <a:blip r:embed="rId39" cstate="print"/>
            <a:stretch>
              <a:fillRect/>
            </a:stretch>
          </p:blipFill>
          <p:spPr>
            <a:xfrm>
              <a:off x="3323081" y="366369"/>
              <a:ext cx="1738414" cy="168960"/>
            </a:xfrm>
            <a:prstGeom prst="rect">
              <a:avLst/>
            </a:prstGeom>
          </p:spPr>
        </p:pic>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35" name="object 35"/>
          <p:cNvGrpSpPr/>
          <p:nvPr/>
        </p:nvGrpSpPr>
        <p:grpSpPr>
          <a:xfrm>
            <a:off x="710907" y="5647702"/>
            <a:ext cx="6113780" cy="4315460"/>
            <a:chOff x="710907" y="5647702"/>
            <a:chExt cx="6113780" cy="4315460"/>
          </a:xfrm>
        </p:grpSpPr>
        <p:sp>
          <p:nvSpPr>
            <p:cNvPr id="36" name="object 3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37" name="object 37"/>
            <p:cNvPicPr/>
            <p:nvPr/>
          </p:nvPicPr>
          <p:blipFill>
            <a:blip r:embed="rId2" cstate="print"/>
            <a:stretch>
              <a:fillRect/>
            </a:stretch>
          </p:blipFill>
          <p:spPr>
            <a:xfrm>
              <a:off x="890536" y="5796254"/>
              <a:ext cx="5752604" cy="534352"/>
            </a:xfrm>
            <a:prstGeom prst="rect">
              <a:avLst/>
            </a:prstGeom>
          </p:spPr>
        </p:pic>
        <p:sp>
          <p:nvSpPr>
            <p:cNvPr id="38" name="object 38"/>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39" name="object 39"/>
            <p:cNvPicPr/>
            <p:nvPr/>
          </p:nvPicPr>
          <p:blipFill>
            <a:blip r:embed="rId3" cstate="print"/>
            <a:stretch>
              <a:fillRect/>
            </a:stretch>
          </p:blipFill>
          <p:spPr>
            <a:xfrm>
              <a:off x="5696292" y="5802363"/>
              <a:ext cx="71539" cy="101993"/>
            </a:xfrm>
            <a:prstGeom prst="rect">
              <a:avLst/>
            </a:prstGeom>
          </p:spPr>
        </p:pic>
        <p:pic>
          <p:nvPicPr>
            <p:cNvPr id="40" name="object 40"/>
            <p:cNvPicPr/>
            <p:nvPr/>
          </p:nvPicPr>
          <p:blipFill>
            <a:blip r:embed="rId4" cstate="print"/>
            <a:stretch>
              <a:fillRect/>
            </a:stretch>
          </p:blipFill>
          <p:spPr>
            <a:xfrm>
              <a:off x="5787631" y="5799340"/>
              <a:ext cx="210096" cy="105016"/>
            </a:xfrm>
            <a:prstGeom prst="rect">
              <a:avLst/>
            </a:prstGeom>
          </p:spPr>
        </p:pic>
        <p:sp>
          <p:nvSpPr>
            <p:cNvPr id="42" name="object 42"/>
            <p:cNvSpPr/>
            <p:nvPr/>
          </p:nvSpPr>
          <p:spPr>
            <a:xfrm>
              <a:off x="1070178" y="6653313"/>
              <a:ext cx="5394960" cy="2591435"/>
            </a:xfrm>
            <a:custGeom>
              <a:avLst/>
              <a:gdLst/>
              <a:ahLst/>
              <a:cxnLst/>
              <a:rect l="l" t="t" r="r" b="b"/>
              <a:pathLst>
                <a:path w="5394960" h="2591434">
                  <a:moveTo>
                    <a:pt x="5394871" y="2590901"/>
                  </a:moveTo>
                  <a:lnTo>
                    <a:pt x="0" y="2590901"/>
                  </a:lnTo>
                  <a:lnTo>
                    <a:pt x="0" y="0"/>
                  </a:lnTo>
                  <a:lnTo>
                    <a:pt x="5394871" y="0"/>
                  </a:lnTo>
                  <a:lnTo>
                    <a:pt x="5394871" y="2590901"/>
                  </a:lnTo>
                  <a:close/>
                </a:path>
              </a:pathLst>
            </a:custGeom>
            <a:solidFill>
              <a:schemeClr val="bg1">
                <a:lumMod val="85000"/>
              </a:schemeClr>
            </a:solidFill>
          </p:spPr>
          <p:txBody>
            <a:bodyPr wrap="square" lIns="0" tIns="0" rIns="0" bIns="0" rtlCol="0"/>
            <a:lstStyle/>
            <a:p>
              <a:endParaRPr/>
            </a:p>
          </p:txBody>
        </p:sp>
        <p:sp>
          <p:nvSpPr>
            <p:cNvPr id="45" name="object 45"/>
            <p:cNvSpPr/>
            <p:nvPr/>
          </p:nvSpPr>
          <p:spPr>
            <a:xfrm>
              <a:off x="1988096" y="6837514"/>
              <a:ext cx="245110" cy="647065"/>
            </a:xfrm>
            <a:custGeom>
              <a:avLst/>
              <a:gdLst/>
              <a:ahLst/>
              <a:cxnLst/>
              <a:rect l="l" t="t" r="r" b="b"/>
              <a:pathLst>
                <a:path w="245110" h="647065">
                  <a:moveTo>
                    <a:pt x="193332" y="646950"/>
                  </a:moveTo>
                  <a:lnTo>
                    <a:pt x="171912" y="644881"/>
                  </a:lnTo>
                  <a:lnTo>
                    <a:pt x="154493" y="637244"/>
                  </a:lnTo>
                  <a:lnTo>
                    <a:pt x="142788" y="621897"/>
                  </a:lnTo>
                  <a:lnTo>
                    <a:pt x="138506" y="596696"/>
                  </a:lnTo>
                  <a:lnTo>
                    <a:pt x="138506" y="207022"/>
                  </a:lnTo>
                  <a:lnTo>
                    <a:pt x="38049" y="207022"/>
                  </a:lnTo>
                  <a:lnTo>
                    <a:pt x="26955" y="205311"/>
                  </a:lnTo>
                  <a:lnTo>
                    <a:pt x="14447" y="199032"/>
                  </a:lnTo>
                  <a:lnTo>
                    <a:pt x="4228" y="186464"/>
                  </a:lnTo>
                  <a:lnTo>
                    <a:pt x="0" y="165887"/>
                  </a:lnTo>
                  <a:lnTo>
                    <a:pt x="3564" y="145935"/>
                  </a:lnTo>
                  <a:lnTo>
                    <a:pt x="14830" y="134124"/>
                  </a:lnTo>
                  <a:lnTo>
                    <a:pt x="34654" y="127171"/>
                  </a:lnTo>
                  <a:lnTo>
                    <a:pt x="63893" y="121793"/>
                  </a:lnTo>
                  <a:lnTo>
                    <a:pt x="95955" y="110826"/>
                  </a:lnTo>
                  <a:lnTo>
                    <a:pt x="121578" y="92456"/>
                  </a:lnTo>
                  <a:lnTo>
                    <a:pt x="141194" y="67818"/>
                  </a:lnTo>
                  <a:lnTo>
                    <a:pt x="155232" y="38049"/>
                  </a:lnTo>
                  <a:lnTo>
                    <a:pt x="161098" y="23102"/>
                  </a:lnTo>
                  <a:lnTo>
                    <a:pt x="168957" y="11023"/>
                  </a:lnTo>
                  <a:lnTo>
                    <a:pt x="181374" y="2944"/>
                  </a:lnTo>
                  <a:lnTo>
                    <a:pt x="200913" y="0"/>
                  </a:lnTo>
                  <a:lnTo>
                    <a:pt x="220018" y="3113"/>
                  </a:lnTo>
                  <a:lnTo>
                    <a:pt x="233841" y="11222"/>
                  </a:lnTo>
                  <a:lnTo>
                    <a:pt x="242240" y="22476"/>
                  </a:lnTo>
                  <a:lnTo>
                    <a:pt x="245071" y="35026"/>
                  </a:lnTo>
                  <a:lnTo>
                    <a:pt x="245071" y="596696"/>
                  </a:lnTo>
                  <a:lnTo>
                    <a:pt x="244263" y="609697"/>
                  </a:lnTo>
                  <a:lnTo>
                    <a:pt x="238604" y="626400"/>
                  </a:lnTo>
                  <a:lnTo>
                    <a:pt x="223244" y="640814"/>
                  </a:lnTo>
                  <a:lnTo>
                    <a:pt x="193332" y="646950"/>
                  </a:lnTo>
                  <a:close/>
                </a:path>
              </a:pathLst>
            </a:custGeom>
            <a:solidFill>
              <a:srgbClr val="FFFFFF"/>
            </a:solidFill>
          </p:spPr>
          <p:txBody>
            <a:bodyPr wrap="square" lIns="0" tIns="0" rIns="0" bIns="0" rtlCol="0"/>
            <a:lstStyle/>
            <a:p>
              <a:endParaRPr/>
            </a:p>
          </p:txBody>
        </p:sp>
        <p:pic>
          <p:nvPicPr>
            <p:cNvPr id="46" name="object 46"/>
            <p:cNvPicPr/>
            <p:nvPr/>
          </p:nvPicPr>
          <p:blipFill>
            <a:blip r:embed="rId5" cstate="print"/>
            <a:stretch>
              <a:fillRect/>
            </a:stretch>
          </p:blipFill>
          <p:spPr>
            <a:xfrm>
              <a:off x="2456954" y="7356576"/>
              <a:ext cx="127838" cy="200964"/>
            </a:xfrm>
            <a:prstGeom prst="rect">
              <a:avLst/>
            </a:prstGeom>
          </p:spPr>
        </p:pic>
        <p:sp>
          <p:nvSpPr>
            <p:cNvPr id="47" name="object 47"/>
            <p:cNvSpPr/>
            <p:nvPr/>
          </p:nvSpPr>
          <p:spPr>
            <a:xfrm>
              <a:off x="2673096" y="6837514"/>
              <a:ext cx="1846580" cy="647065"/>
            </a:xfrm>
            <a:custGeom>
              <a:avLst/>
              <a:gdLst/>
              <a:ahLst/>
              <a:cxnLst/>
              <a:rect l="l" t="t" r="r" b="b"/>
              <a:pathLst>
                <a:path w="1846579" h="647065">
                  <a:moveTo>
                    <a:pt x="414045" y="322707"/>
                  </a:moveTo>
                  <a:lnTo>
                    <a:pt x="413219" y="283718"/>
                  </a:lnTo>
                  <a:lnTo>
                    <a:pt x="410197" y="241808"/>
                  </a:lnTo>
                  <a:lnTo>
                    <a:pt x="404139" y="198640"/>
                  </a:lnTo>
                  <a:lnTo>
                    <a:pt x="394220" y="155867"/>
                  </a:lnTo>
                  <a:lnTo>
                    <a:pt x="379603" y="115125"/>
                  </a:lnTo>
                  <a:lnTo>
                    <a:pt x="359460" y="78092"/>
                  </a:lnTo>
                  <a:lnTo>
                    <a:pt x="332968" y="46405"/>
                  </a:lnTo>
                  <a:lnTo>
                    <a:pt x="307479" y="27749"/>
                  </a:lnTo>
                  <a:lnTo>
                    <a:pt x="307479" y="322707"/>
                  </a:lnTo>
                  <a:lnTo>
                    <a:pt x="305638" y="385533"/>
                  </a:lnTo>
                  <a:lnTo>
                    <a:pt x="299351" y="441667"/>
                  </a:lnTo>
                  <a:lnTo>
                    <a:pt x="287502" y="489013"/>
                  </a:lnTo>
                  <a:lnTo>
                    <a:pt x="268909" y="525437"/>
                  </a:lnTo>
                  <a:lnTo>
                    <a:pt x="207022" y="557110"/>
                  </a:lnTo>
                  <a:lnTo>
                    <a:pt x="172085" y="548957"/>
                  </a:lnTo>
                  <a:lnTo>
                    <a:pt x="127101" y="489585"/>
                  </a:lnTo>
                  <a:lnTo>
                    <a:pt x="115011" y="442353"/>
                  </a:lnTo>
                  <a:lnTo>
                    <a:pt x="108508" y="386067"/>
                  </a:lnTo>
                  <a:lnTo>
                    <a:pt x="106565" y="322707"/>
                  </a:lnTo>
                  <a:lnTo>
                    <a:pt x="108394" y="259994"/>
                  </a:lnTo>
                  <a:lnTo>
                    <a:pt x="114681" y="204139"/>
                  </a:lnTo>
                  <a:lnTo>
                    <a:pt x="126542" y="157162"/>
                  </a:lnTo>
                  <a:lnTo>
                    <a:pt x="145122" y="121081"/>
                  </a:lnTo>
                  <a:lnTo>
                    <a:pt x="207022" y="89789"/>
                  </a:lnTo>
                  <a:lnTo>
                    <a:pt x="242468" y="97955"/>
                  </a:lnTo>
                  <a:lnTo>
                    <a:pt x="287502" y="157162"/>
                  </a:lnTo>
                  <a:lnTo>
                    <a:pt x="299351" y="204139"/>
                  </a:lnTo>
                  <a:lnTo>
                    <a:pt x="305638" y="259994"/>
                  </a:lnTo>
                  <a:lnTo>
                    <a:pt x="307479" y="322707"/>
                  </a:lnTo>
                  <a:lnTo>
                    <a:pt x="307479" y="27749"/>
                  </a:lnTo>
                  <a:lnTo>
                    <a:pt x="299275" y="21729"/>
                  </a:lnTo>
                  <a:lnTo>
                    <a:pt x="257568" y="5715"/>
                  </a:lnTo>
                  <a:lnTo>
                    <a:pt x="207022" y="0"/>
                  </a:lnTo>
                  <a:lnTo>
                    <a:pt x="177304" y="2387"/>
                  </a:lnTo>
                  <a:lnTo>
                    <a:pt x="138315" y="12179"/>
                  </a:lnTo>
                  <a:lnTo>
                    <a:pt x="96748" y="33375"/>
                  </a:lnTo>
                  <a:lnTo>
                    <a:pt x="59334" y="69989"/>
                  </a:lnTo>
                  <a:lnTo>
                    <a:pt x="32131" y="120256"/>
                  </a:lnTo>
                  <a:lnTo>
                    <a:pt x="14782" y="176060"/>
                  </a:lnTo>
                  <a:lnTo>
                    <a:pt x="5105" y="232003"/>
                  </a:lnTo>
                  <a:lnTo>
                    <a:pt x="901" y="282689"/>
                  </a:lnTo>
                  <a:lnTo>
                    <a:pt x="0" y="322707"/>
                  </a:lnTo>
                  <a:lnTo>
                    <a:pt x="901" y="360400"/>
                  </a:lnTo>
                  <a:lnTo>
                    <a:pt x="5105" y="410870"/>
                  </a:lnTo>
                  <a:lnTo>
                    <a:pt x="14782" y="467918"/>
                  </a:lnTo>
                  <a:lnTo>
                    <a:pt x="32131" y="525335"/>
                  </a:lnTo>
                  <a:lnTo>
                    <a:pt x="59334" y="576897"/>
                  </a:lnTo>
                  <a:lnTo>
                    <a:pt x="85839" y="604558"/>
                  </a:lnTo>
                  <a:lnTo>
                    <a:pt x="120611" y="626783"/>
                  </a:lnTo>
                  <a:lnTo>
                    <a:pt x="161683" y="641578"/>
                  </a:lnTo>
                  <a:lnTo>
                    <a:pt x="207022" y="646950"/>
                  </a:lnTo>
                  <a:lnTo>
                    <a:pt x="250647" y="642010"/>
                  </a:lnTo>
                  <a:lnTo>
                    <a:pt x="291122" y="627926"/>
                  </a:lnTo>
                  <a:lnTo>
                    <a:pt x="326466" y="605853"/>
                  </a:lnTo>
                  <a:lnTo>
                    <a:pt x="354660" y="576897"/>
                  </a:lnTo>
                  <a:lnTo>
                    <a:pt x="365417" y="557110"/>
                  </a:lnTo>
                  <a:lnTo>
                    <a:pt x="382473" y="525780"/>
                  </a:lnTo>
                  <a:lnTo>
                    <a:pt x="399910" y="468147"/>
                  </a:lnTo>
                  <a:lnTo>
                    <a:pt x="409371" y="410654"/>
                  </a:lnTo>
                  <a:lnTo>
                    <a:pt x="413270" y="359956"/>
                  </a:lnTo>
                  <a:lnTo>
                    <a:pt x="414045" y="322707"/>
                  </a:lnTo>
                  <a:close/>
                </a:path>
                <a:path w="1846579" h="647065">
                  <a:moveTo>
                    <a:pt x="896594" y="73075"/>
                  </a:moveTo>
                  <a:lnTo>
                    <a:pt x="894994" y="59537"/>
                  </a:lnTo>
                  <a:lnTo>
                    <a:pt x="887272" y="40157"/>
                  </a:lnTo>
                  <a:lnTo>
                    <a:pt x="868984" y="22771"/>
                  </a:lnTo>
                  <a:lnTo>
                    <a:pt x="835723" y="15227"/>
                  </a:lnTo>
                  <a:lnTo>
                    <a:pt x="526707" y="15227"/>
                  </a:lnTo>
                  <a:lnTo>
                    <a:pt x="515239" y="15951"/>
                  </a:lnTo>
                  <a:lnTo>
                    <a:pt x="498919" y="20942"/>
                  </a:lnTo>
                  <a:lnTo>
                    <a:pt x="484314" y="34493"/>
                  </a:lnTo>
                  <a:lnTo>
                    <a:pt x="477989" y="60871"/>
                  </a:lnTo>
                  <a:lnTo>
                    <a:pt x="484314" y="87287"/>
                  </a:lnTo>
                  <a:lnTo>
                    <a:pt x="498919" y="100850"/>
                  </a:lnTo>
                  <a:lnTo>
                    <a:pt x="515239" y="105841"/>
                  </a:lnTo>
                  <a:lnTo>
                    <a:pt x="526707" y="106553"/>
                  </a:lnTo>
                  <a:lnTo>
                    <a:pt x="753516" y="106553"/>
                  </a:lnTo>
                  <a:lnTo>
                    <a:pt x="764184" y="108051"/>
                  </a:lnTo>
                  <a:lnTo>
                    <a:pt x="764184" y="118706"/>
                  </a:lnTo>
                  <a:lnTo>
                    <a:pt x="761111" y="123278"/>
                  </a:lnTo>
                  <a:lnTo>
                    <a:pt x="759625" y="126352"/>
                  </a:lnTo>
                  <a:lnTo>
                    <a:pt x="722109" y="178485"/>
                  </a:lnTo>
                  <a:lnTo>
                    <a:pt x="688035" y="232918"/>
                  </a:lnTo>
                  <a:lnTo>
                    <a:pt x="658380" y="285838"/>
                  </a:lnTo>
                  <a:lnTo>
                    <a:pt x="632269" y="340588"/>
                  </a:lnTo>
                  <a:lnTo>
                    <a:pt x="609828" y="395300"/>
                  </a:lnTo>
                  <a:lnTo>
                    <a:pt x="591185" y="448119"/>
                  </a:lnTo>
                  <a:lnTo>
                    <a:pt x="576465" y="497141"/>
                  </a:lnTo>
                  <a:lnTo>
                    <a:pt x="565797" y="540524"/>
                  </a:lnTo>
                  <a:lnTo>
                    <a:pt x="557123" y="602805"/>
                  </a:lnTo>
                  <a:lnTo>
                    <a:pt x="557999" y="614857"/>
                  </a:lnTo>
                  <a:lnTo>
                    <a:pt x="564159" y="629450"/>
                  </a:lnTo>
                  <a:lnTo>
                    <a:pt x="580885" y="641769"/>
                  </a:lnTo>
                  <a:lnTo>
                    <a:pt x="613473" y="646950"/>
                  </a:lnTo>
                  <a:lnTo>
                    <a:pt x="643648" y="642251"/>
                  </a:lnTo>
                  <a:lnTo>
                    <a:pt x="659701" y="629831"/>
                  </a:lnTo>
                  <a:lnTo>
                    <a:pt x="666330" y="612279"/>
                  </a:lnTo>
                  <a:lnTo>
                    <a:pt x="668248" y="592137"/>
                  </a:lnTo>
                  <a:lnTo>
                    <a:pt x="669175" y="583920"/>
                  </a:lnTo>
                  <a:lnTo>
                    <a:pt x="678649" y="529361"/>
                  </a:lnTo>
                  <a:lnTo>
                    <a:pt x="688517" y="486829"/>
                  </a:lnTo>
                  <a:lnTo>
                    <a:pt x="702691" y="436689"/>
                  </a:lnTo>
                  <a:lnTo>
                    <a:pt x="721855" y="380834"/>
                  </a:lnTo>
                  <a:lnTo>
                    <a:pt x="746645" y="321183"/>
                  </a:lnTo>
                  <a:lnTo>
                    <a:pt x="777760" y="259638"/>
                  </a:lnTo>
                  <a:lnTo>
                    <a:pt x="815835" y="198107"/>
                  </a:lnTo>
                  <a:lnTo>
                    <a:pt x="861568" y="138506"/>
                  </a:lnTo>
                  <a:lnTo>
                    <a:pt x="878611" y="118237"/>
                  </a:lnTo>
                  <a:lnTo>
                    <a:pt x="889368" y="102946"/>
                  </a:lnTo>
                  <a:lnTo>
                    <a:pt x="894969" y="89090"/>
                  </a:lnTo>
                  <a:lnTo>
                    <a:pt x="896594" y="73075"/>
                  </a:lnTo>
                  <a:close/>
                </a:path>
                <a:path w="1846579" h="647065">
                  <a:moveTo>
                    <a:pt x="1371561" y="197891"/>
                  </a:moveTo>
                  <a:lnTo>
                    <a:pt x="1366253" y="146189"/>
                  </a:lnTo>
                  <a:lnTo>
                    <a:pt x="1351153" y="102082"/>
                  </a:lnTo>
                  <a:lnTo>
                    <a:pt x="1327454" y="65684"/>
                  </a:lnTo>
                  <a:lnTo>
                    <a:pt x="1296352" y="37147"/>
                  </a:lnTo>
                  <a:lnTo>
                    <a:pt x="1259039" y="16598"/>
                  </a:lnTo>
                  <a:lnTo>
                    <a:pt x="1216710" y="4178"/>
                  </a:lnTo>
                  <a:lnTo>
                    <a:pt x="1170584" y="0"/>
                  </a:lnTo>
                  <a:lnTo>
                    <a:pt x="1110576" y="7264"/>
                  </a:lnTo>
                  <a:lnTo>
                    <a:pt x="1062863" y="26771"/>
                  </a:lnTo>
                  <a:lnTo>
                    <a:pt x="1026337" y="55118"/>
                  </a:lnTo>
                  <a:lnTo>
                    <a:pt x="999871" y="88900"/>
                  </a:lnTo>
                  <a:lnTo>
                    <a:pt x="982345" y="124701"/>
                  </a:lnTo>
                  <a:lnTo>
                    <a:pt x="969670" y="188760"/>
                  </a:lnTo>
                  <a:lnTo>
                    <a:pt x="976274" y="216509"/>
                  </a:lnTo>
                  <a:lnTo>
                    <a:pt x="991743" y="231559"/>
                  </a:lnTo>
                  <a:lnTo>
                    <a:pt x="1009484" y="237756"/>
                  </a:lnTo>
                  <a:lnTo>
                    <a:pt x="1022946" y="238963"/>
                  </a:lnTo>
                  <a:lnTo>
                    <a:pt x="1050505" y="234353"/>
                  </a:lnTo>
                  <a:lnTo>
                    <a:pt x="1065377" y="222605"/>
                  </a:lnTo>
                  <a:lnTo>
                    <a:pt x="1071956" y="206870"/>
                  </a:lnTo>
                  <a:lnTo>
                    <a:pt x="1074699" y="190246"/>
                  </a:lnTo>
                  <a:lnTo>
                    <a:pt x="1078801" y="166204"/>
                  </a:lnTo>
                  <a:lnTo>
                    <a:pt x="1092606" y="132600"/>
                  </a:lnTo>
                  <a:lnTo>
                    <a:pt x="1121803" y="102704"/>
                  </a:lnTo>
                  <a:lnTo>
                    <a:pt x="1172121" y="89789"/>
                  </a:lnTo>
                  <a:lnTo>
                    <a:pt x="1211681" y="97358"/>
                  </a:lnTo>
                  <a:lnTo>
                    <a:pt x="1240828" y="118325"/>
                  </a:lnTo>
                  <a:lnTo>
                    <a:pt x="1258824" y="150152"/>
                  </a:lnTo>
                  <a:lnTo>
                    <a:pt x="1264996" y="190246"/>
                  </a:lnTo>
                  <a:lnTo>
                    <a:pt x="1261160" y="228688"/>
                  </a:lnTo>
                  <a:lnTo>
                    <a:pt x="1247457" y="260261"/>
                  </a:lnTo>
                  <a:lnTo>
                    <a:pt x="1220609" y="290880"/>
                  </a:lnTo>
                  <a:lnTo>
                    <a:pt x="1177315" y="326478"/>
                  </a:lnTo>
                  <a:lnTo>
                    <a:pt x="1083678" y="395732"/>
                  </a:lnTo>
                  <a:lnTo>
                    <a:pt x="1043724" y="429463"/>
                  </a:lnTo>
                  <a:lnTo>
                    <a:pt x="1003693" y="471601"/>
                  </a:lnTo>
                  <a:lnTo>
                    <a:pt x="972870" y="519582"/>
                  </a:lnTo>
                  <a:lnTo>
                    <a:pt x="960539" y="570852"/>
                  </a:lnTo>
                  <a:lnTo>
                    <a:pt x="962545" y="586536"/>
                  </a:lnTo>
                  <a:lnTo>
                    <a:pt x="970991" y="606221"/>
                  </a:lnTo>
                  <a:lnTo>
                    <a:pt x="989418" y="623062"/>
                  </a:lnTo>
                  <a:lnTo>
                    <a:pt x="1021410" y="630186"/>
                  </a:lnTo>
                  <a:lnTo>
                    <a:pt x="1322844" y="630186"/>
                  </a:lnTo>
                  <a:lnTo>
                    <a:pt x="1334300" y="629475"/>
                  </a:lnTo>
                  <a:lnTo>
                    <a:pt x="1350619" y="624484"/>
                  </a:lnTo>
                  <a:lnTo>
                    <a:pt x="1365224" y="610933"/>
                  </a:lnTo>
                  <a:lnTo>
                    <a:pt x="1371561" y="584542"/>
                  </a:lnTo>
                  <a:lnTo>
                    <a:pt x="1365872" y="560298"/>
                  </a:lnTo>
                  <a:lnTo>
                    <a:pt x="1352334" y="547052"/>
                  </a:lnTo>
                  <a:lnTo>
                    <a:pt x="1336230" y="541515"/>
                  </a:lnTo>
                  <a:lnTo>
                    <a:pt x="1322844" y="540397"/>
                  </a:lnTo>
                  <a:lnTo>
                    <a:pt x="1111250" y="540397"/>
                  </a:lnTo>
                  <a:lnTo>
                    <a:pt x="1100594" y="538848"/>
                  </a:lnTo>
                  <a:lnTo>
                    <a:pt x="1100594" y="529729"/>
                  </a:lnTo>
                  <a:lnTo>
                    <a:pt x="1114171" y="501865"/>
                  </a:lnTo>
                  <a:lnTo>
                    <a:pt x="1146454" y="469988"/>
                  </a:lnTo>
                  <a:lnTo>
                    <a:pt x="1184719" y="439826"/>
                  </a:lnTo>
                  <a:lnTo>
                    <a:pt x="1216279" y="417068"/>
                  </a:lnTo>
                  <a:lnTo>
                    <a:pt x="1261605" y="385305"/>
                  </a:lnTo>
                  <a:lnTo>
                    <a:pt x="1299832" y="355180"/>
                  </a:lnTo>
                  <a:lnTo>
                    <a:pt x="1330452" y="324040"/>
                  </a:lnTo>
                  <a:lnTo>
                    <a:pt x="1352943" y="289229"/>
                  </a:lnTo>
                  <a:lnTo>
                    <a:pt x="1366824" y="248069"/>
                  </a:lnTo>
                  <a:lnTo>
                    <a:pt x="1371561" y="197891"/>
                  </a:lnTo>
                  <a:close/>
                </a:path>
                <a:path w="1846579" h="647065">
                  <a:moveTo>
                    <a:pt x="1846516" y="375983"/>
                  </a:moveTo>
                  <a:lnTo>
                    <a:pt x="1846414" y="244309"/>
                  </a:lnTo>
                  <a:lnTo>
                    <a:pt x="1830514" y="194830"/>
                  </a:lnTo>
                  <a:lnTo>
                    <a:pt x="1787131" y="181635"/>
                  </a:lnTo>
                  <a:lnTo>
                    <a:pt x="1787131" y="258762"/>
                  </a:lnTo>
                  <a:lnTo>
                    <a:pt x="1787131" y="375983"/>
                  </a:lnTo>
                  <a:lnTo>
                    <a:pt x="1674469" y="375983"/>
                  </a:lnTo>
                  <a:lnTo>
                    <a:pt x="1674469" y="238963"/>
                  </a:lnTo>
                  <a:lnTo>
                    <a:pt x="1765808" y="238963"/>
                  </a:lnTo>
                  <a:lnTo>
                    <a:pt x="1775561" y="240360"/>
                  </a:lnTo>
                  <a:lnTo>
                    <a:pt x="1782178" y="244309"/>
                  </a:lnTo>
                  <a:lnTo>
                    <a:pt x="1785937" y="250545"/>
                  </a:lnTo>
                  <a:lnTo>
                    <a:pt x="1787131" y="258762"/>
                  </a:lnTo>
                  <a:lnTo>
                    <a:pt x="1787131" y="181635"/>
                  </a:lnTo>
                  <a:lnTo>
                    <a:pt x="1782572" y="181114"/>
                  </a:lnTo>
                  <a:lnTo>
                    <a:pt x="1615135" y="181114"/>
                  </a:lnTo>
                  <a:lnTo>
                    <a:pt x="1615135" y="238963"/>
                  </a:lnTo>
                  <a:lnTo>
                    <a:pt x="1615135" y="375983"/>
                  </a:lnTo>
                  <a:lnTo>
                    <a:pt x="1502473" y="375983"/>
                  </a:lnTo>
                  <a:lnTo>
                    <a:pt x="1502473" y="258762"/>
                  </a:lnTo>
                  <a:lnTo>
                    <a:pt x="1503641" y="249897"/>
                  </a:lnTo>
                  <a:lnTo>
                    <a:pt x="1507236" y="243738"/>
                  </a:lnTo>
                  <a:lnTo>
                    <a:pt x="1513395" y="240144"/>
                  </a:lnTo>
                  <a:lnTo>
                    <a:pt x="1522272" y="238963"/>
                  </a:lnTo>
                  <a:lnTo>
                    <a:pt x="1615135" y="238963"/>
                  </a:lnTo>
                  <a:lnTo>
                    <a:pt x="1615135" y="181114"/>
                  </a:lnTo>
                  <a:lnTo>
                    <a:pt x="1502473" y="181114"/>
                  </a:lnTo>
                  <a:lnTo>
                    <a:pt x="1477518" y="183997"/>
                  </a:lnTo>
                  <a:lnTo>
                    <a:pt x="1458290" y="193878"/>
                  </a:lnTo>
                  <a:lnTo>
                    <a:pt x="1445920" y="212598"/>
                  </a:lnTo>
                  <a:lnTo>
                    <a:pt x="1441551" y="242036"/>
                  </a:lnTo>
                  <a:lnTo>
                    <a:pt x="1441602" y="583438"/>
                  </a:lnTo>
                  <a:lnTo>
                    <a:pt x="1443342" y="597395"/>
                  </a:lnTo>
                  <a:lnTo>
                    <a:pt x="1448993" y="606793"/>
                  </a:lnTo>
                  <a:lnTo>
                    <a:pt x="1458925" y="611924"/>
                  </a:lnTo>
                  <a:lnTo>
                    <a:pt x="1473555" y="613460"/>
                  </a:lnTo>
                  <a:lnTo>
                    <a:pt x="1489621" y="609993"/>
                  </a:lnTo>
                  <a:lnTo>
                    <a:pt x="1498282" y="601662"/>
                  </a:lnTo>
                  <a:lnTo>
                    <a:pt x="1501800" y="591629"/>
                  </a:lnTo>
                  <a:lnTo>
                    <a:pt x="1502435" y="583438"/>
                  </a:lnTo>
                  <a:lnTo>
                    <a:pt x="1502473" y="432295"/>
                  </a:lnTo>
                  <a:lnTo>
                    <a:pt x="1787131" y="432295"/>
                  </a:lnTo>
                  <a:lnTo>
                    <a:pt x="1787131" y="528193"/>
                  </a:lnTo>
                  <a:lnTo>
                    <a:pt x="1786623" y="535393"/>
                  </a:lnTo>
                  <a:lnTo>
                    <a:pt x="1784273" y="542302"/>
                  </a:lnTo>
                  <a:lnTo>
                    <a:pt x="1778774" y="547484"/>
                  </a:lnTo>
                  <a:lnTo>
                    <a:pt x="1768881" y="549516"/>
                  </a:lnTo>
                  <a:lnTo>
                    <a:pt x="1727746" y="549516"/>
                  </a:lnTo>
                  <a:lnTo>
                    <a:pt x="1711020" y="553186"/>
                  </a:lnTo>
                  <a:lnTo>
                    <a:pt x="1702435" y="561695"/>
                  </a:lnTo>
                  <a:lnTo>
                    <a:pt x="1699272" y="571360"/>
                  </a:lnTo>
                  <a:lnTo>
                    <a:pt x="1698828" y="578446"/>
                  </a:lnTo>
                  <a:lnTo>
                    <a:pt x="1702536" y="596912"/>
                  </a:lnTo>
                  <a:lnTo>
                    <a:pt x="1713674" y="606399"/>
                  </a:lnTo>
                  <a:lnTo>
                    <a:pt x="1732229" y="609892"/>
                  </a:lnTo>
                  <a:lnTo>
                    <a:pt x="1758213" y="610387"/>
                  </a:lnTo>
                  <a:lnTo>
                    <a:pt x="1794484" y="609396"/>
                  </a:lnTo>
                  <a:lnTo>
                    <a:pt x="1822335" y="602411"/>
                  </a:lnTo>
                  <a:lnTo>
                    <a:pt x="1840204" y="583438"/>
                  </a:lnTo>
                  <a:lnTo>
                    <a:pt x="1846516" y="546493"/>
                  </a:lnTo>
                  <a:lnTo>
                    <a:pt x="1846516" y="432295"/>
                  </a:lnTo>
                  <a:lnTo>
                    <a:pt x="1846516" y="375983"/>
                  </a:lnTo>
                  <a:close/>
                </a:path>
              </a:pathLst>
            </a:custGeom>
            <a:solidFill>
              <a:srgbClr val="FFFFFF"/>
            </a:solidFill>
          </p:spPr>
          <p:txBody>
            <a:bodyPr wrap="square" lIns="0" tIns="0" rIns="0" bIns="0" rtlCol="0"/>
            <a:lstStyle/>
            <a:p>
              <a:endParaRPr/>
            </a:p>
          </p:txBody>
        </p:sp>
        <p:pic>
          <p:nvPicPr>
            <p:cNvPr id="48" name="object 48"/>
            <p:cNvPicPr/>
            <p:nvPr/>
          </p:nvPicPr>
          <p:blipFill>
            <a:blip r:embed="rId6" cstate="print"/>
            <a:stretch>
              <a:fillRect/>
            </a:stretch>
          </p:blipFill>
          <p:spPr>
            <a:xfrm>
              <a:off x="4594174" y="7301801"/>
              <a:ext cx="146151" cy="123278"/>
            </a:xfrm>
            <a:prstGeom prst="rect">
              <a:avLst/>
            </a:prstGeom>
          </p:spPr>
        </p:pic>
        <p:pic>
          <p:nvPicPr>
            <p:cNvPr id="49" name="object 49"/>
            <p:cNvPicPr/>
            <p:nvPr/>
          </p:nvPicPr>
          <p:blipFill>
            <a:blip r:embed="rId7" cstate="print"/>
            <a:stretch>
              <a:fillRect/>
            </a:stretch>
          </p:blipFill>
          <p:spPr>
            <a:xfrm>
              <a:off x="4761661" y="7266787"/>
              <a:ext cx="173532" cy="159829"/>
            </a:xfrm>
            <a:prstGeom prst="rect">
              <a:avLst/>
            </a:prstGeom>
          </p:spPr>
        </p:pic>
        <p:pic>
          <p:nvPicPr>
            <p:cNvPr id="50" name="object 50"/>
            <p:cNvPicPr/>
            <p:nvPr/>
          </p:nvPicPr>
          <p:blipFill>
            <a:blip r:embed="rId8" cstate="print"/>
            <a:stretch>
              <a:fillRect/>
            </a:stretch>
          </p:blipFill>
          <p:spPr>
            <a:xfrm>
              <a:off x="4958016" y="7248524"/>
              <a:ext cx="345528" cy="179641"/>
            </a:xfrm>
            <a:prstGeom prst="rect">
              <a:avLst/>
            </a:prstGeom>
          </p:spPr>
        </p:pic>
        <p:sp>
          <p:nvSpPr>
            <p:cNvPr id="51" name="object 51"/>
            <p:cNvSpPr/>
            <p:nvPr/>
          </p:nvSpPr>
          <p:spPr>
            <a:xfrm>
              <a:off x="2604592" y="7324623"/>
              <a:ext cx="3011170" cy="1333500"/>
            </a:xfrm>
            <a:custGeom>
              <a:avLst/>
              <a:gdLst/>
              <a:ahLst/>
              <a:cxnLst/>
              <a:rect l="l" t="t" r="r" b="b"/>
              <a:pathLst>
                <a:path w="3011170" h="1333500">
                  <a:moveTo>
                    <a:pt x="414045" y="1135608"/>
                  </a:moveTo>
                  <a:lnTo>
                    <a:pt x="407238" y="1081595"/>
                  </a:lnTo>
                  <a:lnTo>
                    <a:pt x="388162" y="1037996"/>
                  </a:lnTo>
                  <a:lnTo>
                    <a:pt x="358800" y="1004392"/>
                  </a:lnTo>
                  <a:lnTo>
                    <a:pt x="321170" y="980338"/>
                  </a:lnTo>
                  <a:lnTo>
                    <a:pt x="342226" y="967028"/>
                  </a:lnTo>
                  <a:lnTo>
                    <a:pt x="362788" y="946848"/>
                  </a:lnTo>
                  <a:lnTo>
                    <a:pt x="366280" y="943432"/>
                  </a:lnTo>
                  <a:lnTo>
                    <a:pt x="386041" y="906691"/>
                  </a:lnTo>
                  <a:lnTo>
                    <a:pt x="394246" y="853973"/>
                  </a:lnTo>
                  <a:lnTo>
                    <a:pt x="386816" y="804062"/>
                  </a:lnTo>
                  <a:lnTo>
                    <a:pt x="373138" y="776338"/>
                  </a:lnTo>
                  <a:lnTo>
                    <a:pt x="366331" y="762558"/>
                  </a:lnTo>
                  <a:lnTo>
                    <a:pt x="335457" y="729754"/>
                  </a:lnTo>
                  <a:lnTo>
                    <a:pt x="307479" y="712520"/>
                  </a:lnTo>
                  <a:lnTo>
                    <a:pt x="307479" y="1135608"/>
                  </a:lnTo>
                  <a:lnTo>
                    <a:pt x="294779" y="1194892"/>
                  </a:lnTo>
                  <a:lnTo>
                    <a:pt x="265239" y="1227340"/>
                  </a:lnTo>
                  <a:lnTo>
                    <a:pt x="231711" y="1240955"/>
                  </a:lnTo>
                  <a:lnTo>
                    <a:pt x="207022" y="1243711"/>
                  </a:lnTo>
                  <a:lnTo>
                    <a:pt x="177190" y="1239481"/>
                  </a:lnTo>
                  <a:lnTo>
                    <a:pt x="144233" y="1223530"/>
                  </a:lnTo>
                  <a:lnTo>
                    <a:pt x="117551" y="1191031"/>
                  </a:lnTo>
                  <a:lnTo>
                    <a:pt x="106565" y="1137145"/>
                  </a:lnTo>
                  <a:lnTo>
                    <a:pt x="116687" y="1084757"/>
                  </a:lnTo>
                  <a:lnTo>
                    <a:pt x="141947" y="1052639"/>
                  </a:lnTo>
                  <a:lnTo>
                    <a:pt x="174625" y="1036510"/>
                  </a:lnTo>
                  <a:lnTo>
                    <a:pt x="207022" y="1032078"/>
                  </a:lnTo>
                  <a:lnTo>
                    <a:pt x="244538" y="1037983"/>
                  </a:lnTo>
                  <a:lnTo>
                    <a:pt x="276644" y="1056449"/>
                  </a:lnTo>
                  <a:lnTo>
                    <a:pt x="299046" y="1088605"/>
                  </a:lnTo>
                  <a:lnTo>
                    <a:pt x="307479" y="1135608"/>
                  </a:lnTo>
                  <a:lnTo>
                    <a:pt x="307479" y="712520"/>
                  </a:lnTo>
                  <a:lnTo>
                    <a:pt x="296824" y="705954"/>
                  </a:lnTo>
                  <a:lnTo>
                    <a:pt x="290753" y="703948"/>
                  </a:lnTo>
                  <a:lnTo>
                    <a:pt x="290753" y="861618"/>
                  </a:lnTo>
                  <a:lnTo>
                    <a:pt x="284734" y="897420"/>
                  </a:lnTo>
                  <a:lnTo>
                    <a:pt x="267728" y="924217"/>
                  </a:lnTo>
                  <a:lnTo>
                    <a:pt x="241300" y="941031"/>
                  </a:lnTo>
                  <a:lnTo>
                    <a:pt x="207022" y="946848"/>
                  </a:lnTo>
                  <a:lnTo>
                    <a:pt x="172732" y="940816"/>
                  </a:lnTo>
                  <a:lnTo>
                    <a:pt x="146304" y="923645"/>
                  </a:lnTo>
                  <a:lnTo>
                    <a:pt x="129286" y="896772"/>
                  </a:lnTo>
                  <a:lnTo>
                    <a:pt x="123278" y="861618"/>
                  </a:lnTo>
                  <a:lnTo>
                    <a:pt x="129286" y="824522"/>
                  </a:lnTo>
                  <a:lnTo>
                    <a:pt x="146304" y="797852"/>
                  </a:lnTo>
                  <a:lnTo>
                    <a:pt x="172732" y="781748"/>
                  </a:lnTo>
                  <a:lnTo>
                    <a:pt x="207022" y="776338"/>
                  </a:lnTo>
                  <a:lnTo>
                    <a:pt x="242570" y="782383"/>
                  </a:lnTo>
                  <a:lnTo>
                    <a:pt x="268859" y="799566"/>
                  </a:lnTo>
                  <a:lnTo>
                    <a:pt x="285153" y="826452"/>
                  </a:lnTo>
                  <a:lnTo>
                    <a:pt x="290753" y="861618"/>
                  </a:lnTo>
                  <a:lnTo>
                    <a:pt x="290753" y="703948"/>
                  </a:lnTo>
                  <a:lnTo>
                    <a:pt x="253123" y="691451"/>
                  </a:lnTo>
                  <a:lnTo>
                    <a:pt x="207022" y="686549"/>
                  </a:lnTo>
                  <a:lnTo>
                    <a:pt x="160896" y="691451"/>
                  </a:lnTo>
                  <a:lnTo>
                    <a:pt x="117195" y="705954"/>
                  </a:lnTo>
                  <a:lnTo>
                    <a:pt x="78574" y="729754"/>
                  </a:lnTo>
                  <a:lnTo>
                    <a:pt x="47688" y="762558"/>
                  </a:lnTo>
                  <a:lnTo>
                    <a:pt x="27216" y="804062"/>
                  </a:lnTo>
                  <a:lnTo>
                    <a:pt x="19799" y="853973"/>
                  </a:lnTo>
                  <a:lnTo>
                    <a:pt x="28206" y="906691"/>
                  </a:lnTo>
                  <a:lnTo>
                    <a:pt x="48323" y="943432"/>
                  </a:lnTo>
                  <a:lnTo>
                    <a:pt x="72440" y="967028"/>
                  </a:lnTo>
                  <a:lnTo>
                    <a:pt x="92862" y="980338"/>
                  </a:lnTo>
                  <a:lnTo>
                    <a:pt x="55219" y="1004392"/>
                  </a:lnTo>
                  <a:lnTo>
                    <a:pt x="25882" y="1037983"/>
                  </a:lnTo>
                  <a:lnTo>
                    <a:pt x="6794" y="1081595"/>
                  </a:lnTo>
                  <a:lnTo>
                    <a:pt x="0" y="1135608"/>
                  </a:lnTo>
                  <a:lnTo>
                    <a:pt x="5156" y="1185392"/>
                  </a:lnTo>
                  <a:lnTo>
                    <a:pt x="20002" y="1228763"/>
                  </a:lnTo>
                  <a:lnTo>
                    <a:pt x="43611" y="1265262"/>
                  </a:lnTo>
                  <a:lnTo>
                    <a:pt x="75044" y="1294434"/>
                  </a:lnTo>
                  <a:lnTo>
                    <a:pt x="113385" y="1315834"/>
                  </a:lnTo>
                  <a:lnTo>
                    <a:pt x="157683" y="1329016"/>
                  </a:lnTo>
                  <a:lnTo>
                    <a:pt x="207022" y="1333500"/>
                  </a:lnTo>
                  <a:lnTo>
                    <a:pt x="256832" y="1329016"/>
                  </a:lnTo>
                  <a:lnTo>
                    <a:pt x="301320" y="1315834"/>
                  </a:lnTo>
                  <a:lnTo>
                    <a:pt x="339623" y="1294434"/>
                  </a:lnTo>
                  <a:lnTo>
                    <a:pt x="370903" y="1265262"/>
                  </a:lnTo>
                  <a:lnTo>
                    <a:pt x="384708" y="1243711"/>
                  </a:lnTo>
                  <a:lnTo>
                    <a:pt x="394296" y="1228763"/>
                  </a:lnTo>
                  <a:lnTo>
                    <a:pt x="408965" y="1185392"/>
                  </a:lnTo>
                  <a:lnTo>
                    <a:pt x="414045" y="1135608"/>
                  </a:lnTo>
                  <a:close/>
                </a:path>
                <a:path w="3011170" h="1333500">
                  <a:moveTo>
                    <a:pt x="893559" y="1115822"/>
                  </a:moveTo>
                  <a:lnTo>
                    <a:pt x="887806" y="1060259"/>
                  </a:lnTo>
                  <a:lnTo>
                    <a:pt x="871766" y="1013536"/>
                  </a:lnTo>
                  <a:lnTo>
                    <a:pt x="847293" y="975550"/>
                  </a:lnTo>
                  <a:lnTo>
                    <a:pt x="816216" y="946188"/>
                  </a:lnTo>
                  <a:lnTo>
                    <a:pt x="780376" y="925347"/>
                  </a:lnTo>
                  <a:lnTo>
                    <a:pt x="741616" y="912926"/>
                  </a:lnTo>
                  <a:lnTo>
                    <a:pt x="701776" y="908799"/>
                  </a:lnTo>
                  <a:lnTo>
                    <a:pt x="663321" y="911872"/>
                  </a:lnTo>
                  <a:lnTo>
                    <a:pt x="635152" y="919645"/>
                  </a:lnTo>
                  <a:lnTo>
                    <a:pt x="614413" y="929982"/>
                  </a:lnTo>
                  <a:lnTo>
                    <a:pt x="598233" y="940739"/>
                  </a:lnTo>
                  <a:lnTo>
                    <a:pt x="610438" y="820496"/>
                  </a:lnTo>
                  <a:lnTo>
                    <a:pt x="614959" y="804659"/>
                  </a:lnTo>
                  <a:lnTo>
                    <a:pt x="623925" y="796531"/>
                  </a:lnTo>
                  <a:lnTo>
                    <a:pt x="633755" y="793534"/>
                  </a:lnTo>
                  <a:lnTo>
                    <a:pt x="640854" y="793102"/>
                  </a:lnTo>
                  <a:lnTo>
                    <a:pt x="818946" y="793102"/>
                  </a:lnTo>
                  <a:lnTo>
                    <a:pt x="830427" y="792391"/>
                  </a:lnTo>
                  <a:lnTo>
                    <a:pt x="846747" y="787400"/>
                  </a:lnTo>
                  <a:lnTo>
                    <a:pt x="861339" y="773836"/>
                  </a:lnTo>
                  <a:lnTo>
                    <a:pt x="867664" y="747420"/>
                  </a:lnTo>
                  <a:lnTo>
                    <a:pt x="861974" y="722960"/>
                  </a:lnTo>
                  <a:lnTo>
                    <a:pt x="848448" y="709193"/>
                  </a:lnTo>
                  <a:lnTo>
                    <a:pt x="832345" y="703135"/>
                  </a:lnTo>
                  <a:lnTo>
                    <a:pt x="818946" y="701776"/>
                  </a:lnTo>
                  <a:lnTo>
                    <a:pt x="611936" y="701776"/>
                  </a:lnTo>
                  <a:lnTo>
                    <a:pt x="554850" y="714336"/>
                  </a:lnTo>
                  <a:lnTo>
                    <a:pt x="525170" y="779411"/>
                  </a:lnTo>
                  <a:lnTo>
                    <a:pt x="502348" y="1009256"/>
                  </a:lnTo>
                  <a:lnTo>
                    <a:pt x="505434" y="1034846"/>
                  </a:lnTo>
                  <a:lnTo>
                    <a:pt x="516813" y="1049604"/>
                  </a:lnTo>
                  <a:lnTo>
                    <a:pt x="532739" y="1056360"/>
                  </a:lnTo>
                  <a:lnTo>
                    <a:pt x="549516" y="1057973"/>
                  </a:lnTo>
                  <a:lnTo>
                    <a:pt x="557314" y="1057668"/>
                  </a:lnTo>
                  <a:lnTo>
                    <a:pt x="568375" y="1055509"/>
                  </a:lnTo>
                  <a:lnTo>
                    <a:pt x="581444" y="1049629"/>
                  </a:lnTo>
                  <a:lnTo>
                    <a:pt x="595210" y="1038174"/>
                  </a:lnTo>
                  <a:lnTo>
                    <a:pt x="610260" y="1023645"/>
                  </a:lnTo>
                  <a:lnTo>
                    <a:pt x="627748" y="1010970"/>
                  </a:lnTo>
                  <a:lnTo>
                    <a:pt x="650646" y="1001991"/>
                  </a:lnTo>
                  <a:lnTo>
                    <a:pt x="681977" y="998588"/>
                  </a:lnTo>
                  <a:lnTo>
                    <a:pt x="719556" y="1005179"/>
                  </a:lnTo>
                  <a:lnTo>
                    <a:pt x="753313" y="1026185"/>
                  </a:lnTo>
                  <a:lnTo>
                    <a:pt x="777646" y="1063459"/>
                  </a:lnTo>
                  <a:lnTo>
                    <a:pt x="787006" y="1118844"/>
                  </a:lnTo>
                  <a:lnTo>
                    <a:pt x="778268" y="1174965"/>
                  </a:lnTo>
                  <a:lnTo>
                    <a:pt x="754837" y="1213815"/>
                  </a:lnTo>
                  <a:lnTo>
                    <a:pt x="720839" y="1236408"/>
                  </a:lnTo>
                  <a:lnTo>
                    <a:pt x="680440" y="1243711"/>
                  </a:lnTo>
                  <a:lnTo>
                    <a:pt x="635000" y="1234414"/>
                  </a:lnTo>
                  <a:lnTo>
                    <a:pt x="605840" y="1212697"/>
                  </a:lnTo>
                  <a:lnTo>
                    <a:pt x="589254" y="1187831"/>
                  </a:lnTo>
                  <a:lnTo>
                    <a:pt x="581520" y="1169098"/>
                  </a:lnTo>
                  <a:lnTo>
                    <a:pt x="577697" y="1158036"/>
                  </a:lnTo>
                  <a:lnTo>
                    <a:pt x="569315" y="1145527"/>
                  </a:lnTo>
                  <a:lnTo>
                    <a:pt x="554088" y="1135291"/>
                  </a:lnTo>
                  <a:lnTo>
                    <a:pt x="529729" y="1131049"/>
                  </a:lnTo>
                  <a:lnTo>
                    <a:pt x="518680" y="1132192"/>
                  </a:lnTo>
                  <a:lnTo>
                    <a:pt x="501777" y="1137894"/>
                  </a:lnTo>
                  <a:lnTo>
                    <a:pt x="486295" y="1151585"/>
                  </a:lnTo>
                  <a:lnTo>
                    <a:pt x="479526" y="1176693"/>
                  </a:lnTo>
                  <a:lnTo>
                    <a:pt x="484378" y="1203121"/>
                  </a:lnTo>
                  <a:lnTo>
                    <a:pt x="526122" y="1271104"/>
                  </a:lnTo>
                  <a:lnTo>
                    <a:pt x="564972" y="1302334"/>
                  </a:lnTo>
                  <a:lnTo>
                    <a:pt x="617093" y="1324851"/>
                  </a:lnTo>
                  <a:lnTo>
                    <a:pt x="683463" y="1333500"/>
                  </a:lnTo>
                  <a:lnTo>
                    <a:pt x="729132" y="1329270"/>
                  </a:lnTo>
                  <a:lnTo>
                    <a:pt x="772388" y="1316443"/>
                  </a:lnTo>
                  <a:lnTo>
                    <a:pt x="811530" y="1294803"/>
                  </a:lnTo>
                  <a:lnTo>
                    <a:pt x="844905" y="1264132"/>
                  </a:lnTo>
                  <a:lnTo>
                    <a:pt x="858151" y="1243711"/>
                  </a:lnTo>
                  <a:lnTo>
                    <a:pt x="870813" y="1224216"/>
                  </a:lnTo>
                  <a:lnTo>
                    <a:pt x="887590" y="1174851"/>
                  </a:lnTo>
                  <a:lnTo>
                    <a:pt x="893559" y="1115822"/>
                  </a:lnTo>
                  <a:close/>
                </a:path>
                <a:path w="3011170" h="1333500">
                  <a:moveTo>
                    <a:pt x="1374571" y="1141717"/>
                  </a:moveTo>
                  <a:lnTo>
                    <a:pt x="1365224" y="1078674"/>
                  </a:lnTo>
                  <a:lnTo>
                    <a:pt x="1342034" y="1034757"/>
                  </a:lnTo>
                  <a:lnTo>
                    <a:pt x="1312291" y="1005116"/>
                  </a:lnTo>
                  <a:lnTo>
                    <a:pt x="1283246" y="984897"/>
                  </a:lnTo>
                  <a:lnTo>
                    <a:pt x="1301902" y="972858"/>
                  </a:lnTo>
                  <a:lnTo>
                    <a:pt x="1325130" y="950264"/>
                  </a:lnTo>
                  <a:lnTo>
                    <a:pt x="1344917" y="913396"/>
                  </a:lnTo>
                  <a:lnTo>
                    <a:pt x="1353299" y="858545"/>
                  </a:lnTo>
                  <a:lnTo>
                    <a:pt x="1347558" y="811466"/>
                  </a:lnTo>
                  <a:lnTo>
                    <a:pt x="1330794" y="770001"/>
                  </a:lnTo>
                  <a:lnTo>
                    <a:pt x="1303616" y="735457"/>
                  </a:lnTo>
                  <a:lnTo>
                    <a:pt x="1266685" y="709168"/>
                  </a:lnTo>
                  <a:lnTo>
                    <a:pt x="1220609" y="692429"/>
                  </a:lnTo>
                  <a:lnTo>
                    <a:pt x="1166063" y="686549"/>
                  </a:lnTo>
                  <a:lnTo>
                    <a:pt x="1099515" y="695794"/>
                  </a:lnTo>
                  <a:lnTo>
                    <a:pt x="1049337" y="719823"/>
                  </a:lnTo>
                  <a:lnTo>
                    <a:pt x="1013625" y="753160"/>
                  </a:lnTo>
                  <a:lnTo>
                    <a:pt x="990460" y="790295"/>
                  </a:lnTo>
                  <a:lnTo>
                    <a:pt x="974229" y="853973"/>
                  </a:lnTo>
                  <a:lnTo>
                    <a:pt x="978230" y="875474"/>
                  </a:lnTo>
                  <a:lnTo>
                    <a:pt x="1024483" y="901153"/>
                  </a:lnTo>
                  <a:lnTo>
                    <a:pt x="1065771" y="886320"/>
                  </a:lnTo>
                  <a:lnTo>
                    <a:pt x="1076223" y="855510"/>
                  </a:lnTo>
                  <a:lnTo>
                    <a:pt x="1092377" y="810399"/>
                  </a:lnTo>
                  <a:lnTo>
                    <a:pt x="1117523" y="786815"/>
                  </a:lnTo>
                  <a:lnTo>
                    <a:pt x="1144092" y="777798"/>
                  </a:lnTo>
                  <a:lnTo>
                    <a:pt x="1164526" y="776338"/>
                  </a:lnTo>
                  <a:lnTo>
                    <a:pt x="1198562" y="782383"/>
                  </a:lnTo>
                  <a:lnTo>
                    <a:pt x="1224470" y="799566"/>
                  </a:lnTo>
                  <a:lnTo>
                    <a:pt x="1240955" y="826452"/>
                  </a:lnTo>
                  <a:lnTo>
                    <a:pt x="1246733" y="861618"/>
                  </a:lnTo>
                  <a:lnTo>
                    <a:pt x="1244993" y="886002"/>
                  </a:lnTo>
                  <a:lnTo>
                    <a:pt x="1235125" y="917359"/>
                  </a:lnTo>
                  <a:lnTo>
                    <a:pt x="1210119" y="944448"/>
                  </a:lnTo>
                  <a:lnTo>
                    <a:pt x="1162989" y="955979"/>
                  </a:lnTo>
                  <a:lnTo>
                    <a:pt x="1144155" y="956627"/>
                  </a:lnTo>
                  <a:lnTo>
                    <a:pt x="1126464" y="961123"/>
                  </a:lnTo>
                  <a:lnTo>
                    <a:pt x="1113358" y="973340"/>
                  </a:lnTo>
                  <a:lnTo>
                    <a:pt x="1108227" y="997102"/>
                  </a:lnTo>
                  <a:lnTo>
                    <a:pt x="1111262" y="1015720"/>
                  </a:lnTo>
                  <a:lnTo>
                    <a:pt x="1120000" y="1028484"/>
                  </a:lnTo>
                  <a:lnTo>
                    <a:pt x="1133868" y="1035824"/>
                  </a:lnTo>
                  <a:lnTo>
                    <a:pt x="1152321" y="1038174"/>
                  </a:lnTo>
                  <a:lnTo>
                    <a:pt x="1164526" y="1038174"/>
                  </a:lnTo>
                  <a:lnTo>
                    <a:pt x="1222425" y="1050048"/>
                  </a:lnTo>
                  <a:lnTo>
                    <a:pt x="1253388" y="1078331"/>
                  </a:lnTo>
                  <a:lnTo>
                    <a:pt x="1265796" y="1112037"/>
                  </a:lnTo>
                  <a:lnTo>
                    <a:pt x="1268069" y="1140180"/>
                  </a:lnTo>
                  <a:lnTo>
                    <a:pt x="1255306" y="1195539"/>
                  </a:lnTo>
                  <a:lnTo>
                    <a:pt x="1225423" y="1226781"/>
                  </a:lnTo>
                  <a:lnTo>
                    <a:pt x="1190980" y="1240599"/>
                  </a:lnTo>
                  <a:lnTo>
                    <a:pt x="1164526" y="1243711"/>
                  </a:lnTo>
                  <a:lnTo>
                    <a:pt x="1122718" y="1235913"/>
                  </a:lnTo>
                  <a:lnTo>
                    <a:pt x="1092771" y="1216672"/>
                  </a:lnTo>
                  <a:lnTo>
                    <a:pt x="1073950" y="1192314"/>
                  </a:lnTo>
                  <a:lnTo>
                    <a:pt x="1065555" y="1169098"/>
                  </a:lnTo>
                  <a:lnTo>
                    <a:pt x="1061491" y="1145933"/>
                  </a:lnTo>
                  <a:lnTo>
                    <a:pt x="1053579" y="1127620"/>
                  </a:lnTo>
                  <a:lnTo>
                    <a:pt x="1037958" y="1115580"/>
                  </a:lnTo>
                  <a:lnTo>
                    <a:pt x="1010793" y="1111250"/>
                  </a:lnTo>
                  <a:lnTo>
                    <a:pt x="987920" y="1114780"/>
                  </a:lnTo>
                  <a:lnTo>
                    <a:pt x="971753" y="1124572"/>
                  </a:lnTo>
                  <a:lnTo>
                    <a:pt x="962164" y="1139507"/>
                  </a:lnTo>
                  <a:lnTo>
                    <a:pt x="959002" y="1158430"/>
                  </a:lnTo>
                  <a:lnTo>
                    <a:pt x="961504" y="1180998"/>
                  </a:lnTo>
                  <a:lnTo>
                    <a:pt x="980224" y="1232928"/>
                  </a:lnTo>
                  <a:lnTo>
                    <a:pt x="1029525" y="1293685"/>
                  </a:lnTo>
                  <a:lnTo>
                    <a:pt x="1070902" y="1316761"/>
                  </a:lnTo>
                  <a:lnTo>
                    <a:pt x="1117993" y="1329563"/>
                  </a:lnTo>
                  <a:lnTo>
                    <a:pt x="1169098" y="1333500"/>
                  </a:lnTo>
                  <a:lnTo>
                    <a:pt x="1227442" y="1327835"/>
                  </a:lnTo>
                  <a:lnTo>
                    <a:pt x="1275067" y="1311986"/>
                  </a:lnTo>
                  <a:lnTo>
                    <a:pt x="1312595" y="1287729"/>
                  </a:lnTo>
                  <a:lnTo>
                    <a:pt x="1340662" y="1256817"/>
                  </a:lnTo>
                  <a:lnTo>
                    <a:pt x="1347711" y="1243711"/>
                  </a:lnTo>
                  <a:lnTo>
                    <a:pt x="1359928" y="1221003"/>
                  </a:lnTo>
                  <a:lnTo>
                    <a:pt x="1371015" y="1182052"/>
                  </a:lnTo>
                  <a:lnTo>
                    <a:pt x="1374571" y="1141717"/>
                  </a:lnTo>
                  <a:close/>
                </a:path>
                <a:path w="3011170" h="1333500">
                  <a:moveTo>
                    <a:pt x="1846503" y="1062532"/>
                  </a:moveTo>
                  <a:lnTo>
                    <a:pt x="1846402" y="930859"/>
                  </a:lnTo>
                  <a:lnTo>
                    <a:pt x="1845741" y="925512"/>
                  </a:lnTo>
                  <a:lnTo>
                    <a:pt x="1842744" y="901077"/>
                  </a:lnTo>
                  <a:lnTo>
                    <a:pt x="1831276" y="881380"/>
                  </a:lnTo>
                  <a:lnTo>
                    <a:pt x="1811820" y="870813"/>
                  </a:lnTo>
                  <a:lnTo>
                    <a:pt x="1787131" y="868019"/>
                  </a:lnTo>
                  <a:lnTo>
                    <a:pt x="1787131" y="945311"/>
                  </a:lnTo>
                  <a:lnTo>
                    <a:pt x="1787131" y="1062532"/>
                  </a:lnTo>
                  <a:lnTo>
                    <a:pt x="1674469" y="1062532"/>
                  </a:lnTo>
                  <a:lnTo>
                    <a:pt x="1674469" y="925512"/>
                  </a:lnTo>
                  <a:lnTo>
                    <a:pt x="1765795" y="925512"/>
                  </a:lnTo>
                  <a:lnTo>
                    <a:pt x="1775548" y="926909"/>
                  </a:lnTo>
                  <a:lnTo>
                    <a:pt x="1782165" y="930859"/>
                  </a:lnTo>
                  <a:lnTo>
                    <a:pt x="1785937" y="937094"/>
                  </a:lnTo>
                  <a:lnTo>
                    <a:pt x="1787131" y="945311"/>
                  </a:lnTo>
                  <a:lnTo>
                    <a:pt x="1787131" y="868019"/>
                  </a:lnTo>
                  <a:lnTo>
                    <a:pt x="1784096" y="867664"/>
                  </a:lnTo>
                  <a:lnTo>
                    <a:pt x="1615135" y="867664"/>
                  </a:lnTo>
                  <a:lnTo>
                    <a:pt x="1615135" y="925512"/>
                  </a:lnTo>
                  <a:lnTo>
                    <a:pt x="1615135" y="1062532"/>
                  </a:lnTo>
                  <a:lnTo>
                    <a:pt x="1502473" y="1062532"/>
                  </a:lnTo>
                  <a:lnTo>
                    <a:pt x="1502473" y="945311"/>
                  </a:lnTo>
                  <a:lnTo>
                    <a:pt x="1503629" y="936447"/>
                  </a:lnTo>
                  <a:lnTo>
                    <a:pt x="1507223" y="930287"/>
                  </a:lnTo>
                  <a:lnTo>
                    <a:pt x="1513382" y="926693"/>
                  </a:lnTo>
                  <a:lnTo>
                    <a:pt x="1522260" y="925512"/>
                  </a:lnTo>
                  <a:lnTo>
                    <a:pt x="1615135" y="925512"/>
                  </a:lnTo>
                  <a:lnTo>
                    <a:pt x="1615135" y="867664"/>
                  </a:lnTo>
                  <a:lnTo>
                    <a:pt x="1502473" y="867664"/>
                  </a:lnTo>
                  <a:lnTo>
                    <a:pt x="1477556" y="870559"/>
                  </a:lnTo>
                  <a:lnTo>
                    <a:pt x="1458341" y="880440"/>
                  </a:lnTo>
                  <a:lnTo>
                    <a:pt x="1445971" y="899172"/>
                  </a:lnTo>
                  <a:lnTo>
                    <a:pt x="1441602" y="928585"/>
                  </a:lnTo>
                  <a:lnTo>
                    <a:pt x="1441653" y="1270012"/>
                  </a:lnTo>
                  <a:lnTo>
                    <a:pt x="1443380" y="1283944"/>
                  </a:lnTo>
                  <a:lnTo>
                    <a:pt x="1449006" y="1293342"/>
                  </a:lnTo>
                  <a:lnTo>
                    <a:pt x="1458912" y="1298473"/>
                  </a:lnTo>
                  <a:lnTo>
                    <a:pt x="1473542" y="1300010"/>
                  </a:lnTo>
                  <a:lnTo>
                    <a:pt x="1489608" y="1296543"/>
                  </a:lnTo>
                  <a:lnTo>
                    <a:pt x="1498269" y="1288211"/>
                  </a:lnTo>
                  <a:lnTo>
                    <a:pt x="1501800" y="1278178"/>
                  </a:lnTo>
                  <a:lnTo>
                    <a:pt x="1502435" y="1270012"/>
                  </a:lnTo>
                  <a:lnTo>
                    <a:pt x="1502473" y="1118844"/>
                  </a:lnTo>
                  <a:lnTo>
                    <a:pt x="1787131" y="1118844"/>
                  </a:lnTo>
                  <a:lnTo>
                    <a:pt x="1787131" y="1214793"/>
                  </a:lnTo>
                  <a:lnTo>
                    <a:pt x="1786623" y="1221968"/>
                  </a:lnTo>
                  <a:lnTo>
                    <a:pt x="1784261" y="1228852"/>
                  </a:lnTo>
                  <a:lnTo>
                    <a:pt x="1778774" y="1234033"/>
                  </a:lnTo>
                  <a:lnTo>
                    <a:pt x="1768868" y="1236065"/>
                  </a:lnTo>
                  <a:lnTo>
                    <a:pt x="1727746" y="1236065"/>
                  </a:lnTo>
                  <a:lnTo>
                    <a:pt x="1711020" y="1239735"/>
                  </a:lnTo>
                  <a:lnTo>
                    <a:pt x="1702435" y="1248244"/>
                  </a:lnTo>
                  <a:lnTo>
                    <a:pt x="1699272" y="1257909"/>
                  </a:lnTo>
                  <a:lnTo>
                    <a:pt x="1698828" y="1264996"/>
                  </a:lnTo>
                  <a:lnTo>
                    <a:pt x="1702562" y="1283500"/>
                  </a:lnTo>
                  <a:lnTo>
                    <a:pt x="1713852" y="1292999"/>
                  </a:lnTo>
                  <a:lnTo>
                    <a:pt x="1732864" y="1296492"/>
                  </a:lnTo>
                  <a:lnTo>
                    <a:pt x="1759737" y="1296987"/>
                  </a:lnTo>
                  <a:lnTo>
                    <a:pt x="1795119" y="1295996"/>
                  </a:lnTo>
                  <a:lnTo>
                    <a:pt x="1822526" y="1288999"/>
                  </a:lnTo>
                  <a:lnTo>
                    <a:pt x="1840217" y="1270012"/>
                  </a:lnTo>
                  <a:lnTo>
                    <a:pt x="1846503" y="1233043"/>
                  </a:lnTo>
                  <a:lnTo>
                    <a:pt x="1846503" y="1118844"/>
                  </a:lnTo>
                  <a:lnTo>
                    <a:pt x="1846503" y="1062532"/>
                  </a:lnTo>
                  <a:close/>
                </a:path>
                <a:path w="3011170" h="1333500">
                  <a:moveTo>
                    <a:pt x="2814637" y="19799"/>
                  </a:moveTo>
                  <a:lnTo>
                    <a:pt x="2813037" y="11557"/>
                  </a:lnTo>
                  <a:lnTo>
                    <a:pt x="2808744" y="5334"/>
                  </a:lnTo>
                  <a:lnTo>
                    <a:pt x="2802445" y="1384"/>
                  </a:lnTo>
                  <a:lnTo>
                    <a:pt x="2794889" y="0"/>
                  </a:lnTo>
                  <a:lnTo>
                    <a:pt x="2788158" y="1384"/>
                  </a:lnTo>
                  <a:lnTo>
                    <a:pt x="2782290" y="5334"/>
                  </a:lnTo>
                  <a:lnTo>
                    <a:pt x="2778150" y="11557"/>
                  </a:lnTo>
                  <a:lnTo>
                    <a:pt x="2776588" y="19799"/>
                  </a:lnTo>
                  <a:lnTo>
                    <a:pt x="2778150" y="27152"/>
                  </a:lnTo>
                  <a:lnTo>
                    <a:pt x="2782290" y="32931"/>
                  </a:lnTo>
                  <a:lnTo>
                    <a:pt x="2788158" y="36703"/>
                  </a:lnTo>
                  <a:lnTo>
                    <a:pt x="2794889" y="38049"/>
                  </a:lnTo>
                  <a:lnTo>
                    <a:pt x="2802445" y="36703"/>
                  </a:lnTo>
                  <a:lnTo>
                    <a:pt x="2808744" y="32931"/>
                  </a:lnTo>
                  <a:lnTo>
                    <a:pt x="2813037" y="27152"/>
                  </a:lnTo>
                  <a:lnTo>
                    <a:pt x="2814637" y="19799"/>
                  </a:lnTo>
                  <a:close/>
                </a:path>
                <a:path w="3011170" h="1333500">
                  <a:moveTo>
                    <a:pt x="2913608" y="19799"/>
                  </a:moveTo>
                  <a:lnTo>
                    <a:pt x="2912008" y="11557"/>
                  </a:lnTo>
                  <a:lnTo>
                    <a:pt x="2907703" y="5334"/>
                  </a:lnTo>
                  <a:lnTo>
                    <a:pt x="2901391" y="1384"/>
                  </a:lnTo>
                  <a:lnTo>
                    <a:pt x="2893809" y="0"/>
                  </a:lnTo>
                  <a:lnTo>
                    <a:pt x="2886214" y="1384"/>
                  </a:lnTo>
                  <a:lnTo>
                    <a:pt x="2879915" y="5334"/>
                  </a:lnTo>
                  <a:lnTo>
                    <a:pt x="2875610" y="11557"/>
                  </a:lnTo>
                  <a:lnTo>
                    <a:pt x="2874022" y="19799"/>
                  </a:lnTo>
                  <a:lnTo>
                    <a:pt x="2875610" y="27152"/>
                  </a:lnTo>
                  <a:lnTo>
                    <a:pt x="2879915" y="32931"/>
                  </a:lnTo>
                  <a:lnTo>
                    <a:pt x="2886214" y="36703"/>
                  </a:lnTo>
                  <a:lnTo>
                    <a:pt x="2893809" y="38049"/>
                  </a:lnTo>
                  <a:lnTo>
                    <a:pt x="2901391" y="36703"/>
                  </a:lnTo>
                  <a:lnTo>
                    <a:pt x="2907703" y="32931"/>
                  </a:lnTo>
                  <a:lnTo>
                    <a:pt x="2912008" y="27152"/>
                  </a:lnTo>
                  <a:lnTo>
                    <a:pt x="2913608" y="19799"/>
                  </a:lnTo>
                  <a:close/>
                </a:path>
                <a:path w="3011170" h="1333500">
                  <a:moveTo>
                    <a:pt x="3011043" y="19799"/>
                  </a:moveTo>
                  <a:lnTo>
                    <a:pt x="3009442" y="11557"/>
                  </a:lnTo>
                  <a:lnTo>
                    <a:pt x="3005137" y="5334"/>
                  </a:lnTo>
                  <a:lnTo>
                    <a:pt x="2998825" y="1384"/>
                  </a:lnTo>
                  <a:lnTo>
                    <a:pt x="2991243" y="0"/>
                  </a:lnTo>
                  <a:lnTo>
                    <a:pt x="2984538" y="1384"/>
                  </a:lnTo>
                  <a:lnTo>
                    <a:pt x="2978683" y="5334"/>
                  </a:lnTo>
                  <a:lnTo>
                    <a:pt x="2974556" y="11557"/>
                  </a:lnTo>
                  <a:lnTo>
                    <a:pt x="2972993" y="19799"/>
                  </a:lnTo>
                  <a:lnTo>
                    <a:pt x="2974556" y="27152"/>
                  </a:lnTo>
                  <a:lnTo>
                    <a:pt x="2978683" y="32931"/>
                  </a:lnTo>
                  <a:lnTo>
                    <a:pt x="2984538" y="36703"/>
                  </a:lnTo>
                  <a:lnTo>
                    <a:pt x="2991243" y="38049"/>
                  </a:lnTo>
                  <a:lnTo>
                    <a:pt x="2998825" y="36703"/>
                  </a:lnTo>
                  <a:lnTo>
                    <a:pt x="3005137" y="32931"/>
                  </a:lnTo>
                  <a:lnTo>
                    <a:pt x="3009442" y="27152"/>
                  </a:lnTo>
                  <a:lnTo>
                    <a:pt x="3011043" y="19799"/>
                  </a:lnTo>
                  <a:close/>
                </a:path>
              </a:pathLst>
            </a:custGeom>
            <a:solidFill>
              <a:srgbClr val="FFFFFF"/>
            </a:solidFill>
          </p:spPr>
          <p:txBody>
            <a:bodyPr wrap="square" lIns="0" tIns="0" rIns="0" bIns="0" rtlCol="0"/>
            <a:lstStyle/>
            <a:p>
              <a:endParaRPr/>
            </a:p>
          </p:txBody>
        </p:sp>
        <p:pic>
          <p:nvPicPr>
            <p:cNvPr id="52" name="object 52"/>
            <p:cNvPicPr/>
            <p:nvPr/>
          </p:nvPicPr>
          <p:blipFill>
            <a:blip r:embed="rId9" cstate="print"/>
            <a:stretch>
              <a:fillRect/>
            </a:stretch>
          </p:blipFill>
          <p:spPr>
            <a:xfrm>
              <a:off x="4594174" y="8475459"/>
              <a:ext cx="146151" cy="123278"/>
            </a:xfrm>
            <a:prstGeom prst="rect">
              <a:avLst/>
            </a:prstGeom>
          </p:spPr>
        </p:pic>
        <p:pic>
          <p:nvPicPr>
            <p:cNvPr id="53" name="object 53"/>
            <p:cNvPicPr/>
            <p:nvPr/>
          </p:nvPicPr>
          <p:blipFill>
            <a:blip r:embed="rId10" cstate="print"/>
            <a:stretch>
              <a:fillRect/>
            </a:stretch>
          </p:blipFill>
          <p:spPr>
            <a:xfrm>
              <a:off x="4761661" y="8438895"/>
              <a:ext cx="173532" cy="161391"/>
            </a:xfrm>
            <a:prstGeom prst="rect">
              <a:avLst/>
            </a:prstGeom>
          </p:spPr>
        </p:pic>
        <p:pic>
          <p:nvPicPr>
            <p:cNvPr id="54" name="object 54"/>
            <p:cNvPicPr/>
            <p:nvPr/>
          </p:nvPicPr>
          <p:blipFill>
            <a:blip r:embed="rId11" cstate="print"/>
            <a:stretch>
              <a:fillRect/>
            </a:stretch>
          </p:blipFill>
          <p:spPr>
            <a:xfrm>
              <a:off x="4958016" y="8422182"/>
              <a:ext cx="345528" cy="179641"/>
            </a:xfrm>
            <a:prstGeom prst="rect">
              <a:avLst/>
            </a:prstGeom>
          </p:spPr>
        </p:pic>
        <p:sp>
          <p:nvSpPr>
            <p:cNvPr id="55" name="object 55"/>
            <p:cNvSpPr/>
            <p:nvPr/>
          </p:nvSpPr>
          <p:spPr>
            <a:xfrm>
              <a:off x="5381180" y="8498280"/>
              <a:ext cx="234950" cy="38100"/>
            </a:xfrm>
            <a:custGeom>
              <a:avLst/>
              <a:gdLst/>
              <a:ahLst/>
              <a:cxnLst/>
              <a:rect l="l" t="t" r="r" b="b"/>
              <a:pathLst>
                <a:path w="234950" h="38100">
                  <a:moveTo>
                    <a:pt x="38049" y="19799"/>
                  </a:moveTo>
                  <a:lnTo>
                    <a:pt x="36449" y="11557"/>
                  </a:lnTo>
                  <a:lnTo>
                    <a:pt x="32156" y="5334"/>
                  </a:lnTo>
                  <a:lnTo>
                    <a:pt x="25857" y="1384"/>
                  </a:lnTo>
                  <a:lnTo>
                    <a:pt x="18300" y="0"/>
                  </a:lnTo>
                  <a:lnTo>
                    <a:pt x="11569" y="1384"/>
                  </a:lnTo>
                  <a:lnTo>
                    <a:pt x="5702" y="5334"/>
                  </a:lnTo>
                  <a:lnTo>
                    <a:pt x="1562" y="11557"/>
                  </a:lnTo>
                  <a:lnTo>
                    <a:pt x="0" y="19799"/>
                  </a:lnTo>
                  <a:lnTo>
                    <a:pt x="1562" y="27152"/>
                  </a:lnTo>
                  <a:lnTo>
                    <a:pt x="5702" y="32931"/>
                  </a:lnTo>
                  <a:lnTo>
                    <a:pt x="11569" y="36703"/>
                  </a:lnTo>
                  <a:lnTo>
                    <a:pt x="18300" y="38049"/>
                  </a:lnTo>
                  <a:lnTo>
                    <a:pt x="25857" y="36703"/>
                  </a:lnTo>
                  <a:lnTo>
                    <a:pt x="32156" y="32931"/>
                  </a:lnTo>
                  <a:lnTo>
                    <a:pt x="36449" y="27152"/>
                  </a:lnTo>
                  <a:lnTo>
                    <a:pt x="38049" y="19799"/>
                  </a:lnTo>
                  <a:close/>
                </a:path>
                <a:path w="234950" h="38100">
                  <a:moveTo>
                    <a:pt x="137020" y="19799"/>
                  </a:moveTo>
                  <a:lnTo>
                    <a:pt x="135420" y="11557"/>
                  </a:lnTo>
                  <a:lnTo>
                    <a:pt x="131114" y="5334"/>
                  </a:lnTo>
                  <a:lnTo>
                    <a:pt x="124802" y="1384"/>
                  </a:lnTo>
                  <a:lnTo>
                    <a:pt x="117221" y="0"/>
                  </a:lnTo>
                  <a:lnTo>
                    <a:pt x="109626" y="1384"/>
                  </a:lnTo>
                  <a:lnTo>
                    <a:pt x="103327" y="5334"/>
                  </a:lnTo>
                  <a:lnTo>
                    <a:pt x="99021" y="11557"/>
                  </a:lnTo>
                  <a:lnTo>
                    <a:pt x="97434" y="19799"/>
                  </a:lnTo>
                  <a:lnTo>
                    <a:pt x="99021" y="27152"/>
                  </a:lnTo>
                  <a:lnTo>
                    <a:pt x="103327" y="32931"/>
                  </a:lnTo>
                  <a:lnTo>
                    <a:pt x="109626" y="36703"/>
                  </a:lnTo>
                  <a:lnTo>
                    <a:pt x="117221" y="38049"/>
                  </a:lnTo>
                  <a:lnTo>
                    <a:pt x="124802" y="36703"/>
                  </a:lnTo>
                  <a:lnTo>
                    <a:pt x="131114" y="32931"/>
                  </a:lnTo>
                  <a:lnTo>
                    <a:pt x="135420" y="27152"/>
                  </a:lnTo>
                  <a:lnTo>
                    <a:pt x="137020" y="19799"/>
                  </a:lnTo>
                  <a:close/>
                </a:path>
                <a:path w="234950" h="38100">
                  <a:moveTo>
                    <a:pt x="234454" y="19799"/>
                  </a:moveTo>
                  <a:lnTo>
                    <a:pt x="232854" y="11557"/>
                  </a:lnTo>
                  <a:lnTo>
                    <a:pt x="228549" y="5334"/>
                  </a:lnTo>
                  <a:lnTo>
                    <a:pt x="222237" y="1384"/>
                  </a:lnTo>
                  <a:lnTo>
                    <a:pt x="214655" y="0"/>
                  </a:lnTo>
                  <a:lnTo>
                    <a:pt x="207949" y="1384"/>
                  </a:lnTo>
                  <a:lnTo>
                    <a:pt x="202095" y="5334"/>
                  </a:lnTo>
                  <a:lnTo>
                    <a:pt x="197967" y="11557"/>
                  </a:lnTo>
                  <a:lnTo>
                    <a:pt x="196405" y="19799"/>
                  </a:lnTo>
                  <a:lnTo>
                    <a:pt x="197967" y="27152"/>
                  </a:lnTo>
                  <a:lnTo>
                    <a:pt x="202095" y="32931"/>
                  </a:lnTo>
                  <a:lnTo>
                    <a:pt x="207949" y="36703"/>
                  </a:lnTo>
                  <a:lnTo>
                    <a:pt x="214655" y="38049"/>
                  </a:lnTo>
                  <a:lnTo>
                    <a:pt x="222237" y="36703"/>
                  </a:lnTo>
                  <a:lnTo>
                    <a:pt x="228549" y="32931"/>
                  </a:lnTo>
                  <a:lnTo>
                    <a:pt x="232854" y="27152"/>
                  </a:lnTo>
                  <a:lnTo>
                    <a:pt x="234454" y="19799"/>
                  </a:lnTo>
                  <a:close/>
                </a:path>
              </a:pathLst>
            </a:custGeom>
            <a:solidFill>
              <a:srgbClr val="FFFFFF"/>
            </a:solidFill>
          </p:spPr>
          <p:txBody>
            <a:bodyPr wrap="square" lIns="0" tIns="0" rIns="0" bIns="0" rtlCol="0"/>
            <a:lstStyle/>
            <a:p>
              <a:endParaRPr/>
            </a:p>
          </p:txBody>
        </p:sp>
        <p:pic>
          <p:nvPicPr>
            <p:cNvPr id="56" name="object 56"/>
            <p:cNvPicPr/>
            <p:nvPr/>
          </p:nvPicPr>
          <p:blipFill>
            <a:blip r:embed="rId12" cstate="print"/>
            <a:stretch>
              <a:fillRect/>
            </a:stretch>
          </p:blipFill>
          <p:spPr>
            <a:xfrm>
              <a:off x="3514928" y="7528623"/>
              <a:ext cx="94348" cy="94348"/>
            </a:xfrm>
            <a:prstGeom prst="rect">
              <a:avLst/>
            </a:prstGeom>
          </p:spPr>
        </p:pic>
        <p:pic>
          <p:nvPicPr>
            <p:cNvPr id="57" name="object 57"/>
            <p:cNvPicPr/>
            <p:nvPr/>
          </p:nvPicPr>
          <p:blipFill>
            <a:blip r:embed="rId12" cstate="print"/>
            <a:stretch>
              <a:fillRect/>
            </a:stretch>
          </p:blipFill>
          <p:spPr>
            <a:xfrm>
              <a:off x="3514928" y="7673225"/>
              <a:ext cx="94348" cy="94360"/>
            </a:xfrm>
            <a:prstGeom prst="rect">
              <a:avLst/>
            </a:prstGeom>
          </p:spPr>
        </p:pic>
        <p:pic>
          <p:nvPicPr>
            <p:cNvPr id="58" name="object 58"/>
            <p:cNvPicPr/>
            <p:nvPr/>
          </p:nvPicPr>
          <p:blipFill>
            <a:blip r:embed="rId12" cstate="print"/>
            <a:stretch>
              <a:fillRect/>
            </a:stretch>
          </p:blipFill>
          <p:spPr>
            <a:xfrm>
              <a:off x="3514928" y="7817840"/>
              <a:ext cx="94348" cy="94361"/>
            </a:xfrm>
            <a:prstGeom prst="rect">
              <a:avLst/>
            </a:prstGeom>
          </p:spPr>
        </p:pic>
        <p:pic>
          <p:nvPicPr>
            <p:cNvPr id="60" name="object 60"/>
            <p:cNvPicPr/>
            <p:nvPr/>
          </p:nvPicPr>
          <p:blipFill>
            <a:blip r:embed="rId13" cstate="print"/>
            <a:stretch>
              <a:fillRect/>
            </a:stretch>
          </p:blipFill>
          <p:spPr>
            <a:xfrm>
              <a:off x="3338309" y="8994520"/>
              <a:ext cx="2499575" cy="118770"/>
            </a:xfrm>
            <a:prstGeom prst="rect">
              <a:avLst/>
            </a:prstGeom>
          </p:spPr>
        </p:pic>
        <p:sp>
          <p:nvSpPr>
            <p:cNvPr id="61" name="object 61"/>
            <p:cNvSpPr/>
            <p:nvPr/>
          </p:nvSpPr>
          <p:spPr>
            <a:xfrm>
              <a:off x="5907887" y="8999092"/>
              <a:ext cx="15240" cy="106680"/>
            </a:xfrm>
            <a:custGeom>
              <a:avLst/>
              <a:gdLst/>
              <a:ahLst/>
              <a:cxnLst/>
              <a:rect l="l" t="t" r="r" b="b"/>
              <a:pathLst>
                <a:path w="15239" h="106679">
                  <a:moveTo>
                    <a:pt x="10655" y="77635"/>
                  </a:moveTo>
                  <a:lnTo>
                    <a:pt x="4559" y="77635"/>
                  </a:lnTo>
                  <a:lnTo>
                    <a:pt x="4559" y="73075"/>
                  </a:lnTo>
                  <a:lnTo>
                    <a:pt x="1536" y="36563"/>
                  </a:lnTo>
                  <a:lnTo>
                    <a:pt x="1536" y="1536"/>
                  </a:lnTo>
                  <a:lnTo>
                    <a:pt x="6096" y="0"/>
                  </a:lnTo>
                  <a:lnTo>
                    <a:pt x="9118" y="0"/>
                  </a:lnTo>
                  <a:lnTo>
                    <a:pt x="13690" y="1536"/>
                  </a:lnTo>
                  <a:lnTo>
                    <a:pt x="13690" y="36563"/>
                  </a:lnTo>
                  <a:lnTo>
                    <a:pt x="12192" y="73075"/>
                  </a:lnTo>
                  <a:lnTo>
                    <a:pt x="12192" y="76149"/>
                  </a:lnTo>
                  <a:lnTo>
                    <a:pt x="10655" y="77635"/>
                  </a:lnTo>
                  <a:close/>
                </a:path>
                <a:path w="15239" h="106679">
                  <a:moveTo>
                    <a:pt x="12192" y="106552"/>
                  </a:moveTo>
                  <a:lnTo>
                    <a:pt x="3073" y="106552"/>
                  </a:lnTo>
                  <a:lnTo>
                    <a:pt x="0" y="101993"/>
                  </a:lnTo>
                  <a:lnTo>
                    <a:pt x="0" y="92862"/>
                  </a:lnTo>
                  <a:lnTo>
                    <a:pt x="3073" y="89839"/>
                  </a:lnTo>
                  <a:lnTo>
                    <a:pt x="12192" y="89839"/>
                  </a:lnTo>
                  <a:lnTo>
                    <a:pt x="15227" y="92862"/>
                  </a:lnTo>
                  <a:lnTo>
                    <a:pt x="15227" y="101993"/>
                  </a:lnTo>
                  <a:lnTo>
                    <a:pt x="12192" y="106552"/>
                  </a:lnTo>
                  <a:close/>
                </a:path>
              </a:pathLst>
            </a:custGeom>
            <a:solidFill>
              <a:srgbClr val="4D4D4F"/>
            </a:solidFill>
          </p:spPr>
          <p:txBody>
            <a:bodyPr wrap="square" lIns="0" tIns="0" rIns="0" bIns="0" rtlCol="0"/>
            <a:lstStyle/>
            <a:p>
              <a:endParaRPr/>
            </a:p>
          </p:txBody>
        </p:sp>
        <p:pic>
          <p:nvPicPr>
            <p:cNvPr id="59" name="object 59"/>
            <p:cNvPicPr/>
            <p:nvPr/>
          </p:nvPicPr>
          <p:blipFill>
            <a:blip r:embed="rId14" cstate="print"/>
            <a:stretch>
              <a:fillRect/>
            </a:stretch>
          </p:blipFill>
          <p:spPr>
            <a:xfrm>
              <a:off x="1199553" y="8824073"/>
              <a:ext cx="2055025" cy="289217"/>
            </a:xfrm>
            <a:prstGeom prst="rect">
              <a:avLst/>
            </a:prstGeom>
          </p:spPr>
        </p:pic>
      </p:grpSp>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4" name="object 4"/>
            <p:cNvPicPr/>
            <p:nvPr/>
          </p:nvPicPr>
          <p:blipFill>
            <a:blip r:embed="rId15" cstate="print"/>
            <a:stretch>
              <a:fillRect/>
            </a:stretch>
          </p:blipFill>
          <p:spPr>
            <a:xfrm>
              <a:off x="3705174" y="10148442"/>
              <a:ext cx="123329" cy="91325"/>
            </a:xfrm>
            <a:prstGeom prst="rect">
              <a:avLst/>
            </a:prstGeom>
          </p:spPr>
        </p:pic>
        <p:sp>
          <p:nvSpPr>
            <p:cNvPr id="5"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16"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17" cstate="print"/>
            <a:stretch>
              <a:fillRect/>
            </a:stretch>
          </p:blipFill>
          <p:spPr>
            <a:xfrm>
              <a:off x="5696292" y="1235570"/>
              <a:ext cx="71539" cy="101993"/>
            </a:xfrm>
            <a:prstGeom prst="rect">
              <a:avLst/>
            </a:prstGeom>
          </p:spPr>
        </p:pic>
        <p:pic>
          <p:nvPicPr>
            <p:cNvPr id="11" name="object 11"/>
            <p:cNvPicPr/>
            <p:nvPr/>
          </p:nvPicPr>
          <p:blipFill>
            <a:blip r:embed="rId18" cstate="print"/>
            <a:stretch>
              <a:fillRect/>
            </a:stretch>
          </p:blipFill>
          <p:spPr>
            <a:xfrm>
              <a:off x="5787631" y="1232547"/>
              <a:ext cx="210096" cy="105016"/>
            </a:xfrm>
            <a:prstGeom prst="rect">
              <a:avLst/>
            </a:prstGeom>
          </p:spPr>
        </p:pic>
        <p:sp>
          <p:nvSpPr>
            <p:cNvPr id="12" name="object 12"/>
            <p:cNvSpPr/>
            <p:nvPr/>
          </p:nvSpPr>
          <p:spPr>
            <a:xfrm>
              <a:off x="1102118" y="2060625"/>
              <a:ext cx="35560" cy="35560"/>
            </a:xfrm>
            <a:custGeom>
              <a:avLst/>
              <a:gdLst/>
              <a:ahLst/>
              <a:cxnLst/>
              <a:rect l="l" t="t" r="r" b="b"/>
              <a:pathLst>
                <a:path w="35559" h="35560">
                  <a:moveTo>
                    <a:pt x="27393" y="35026"/>
                  </a:moveTo>
                  <a:lnTo>
                    <a:pt x="7594" y="35026"/>
                  </a:lnTo>
                  <a:lnTo>
                    <a:pt x="0" y="27431"/>
                  </a:lnTo>
                  <a:lnTo>
                    <a:pt x="0" y="18300"/>
                  </a:lnTo>
                  <a:lnTo>
                    <a:pt x="1353" y="10940"/>
                  </a:lnTo>
                  <a:lnTo>
                    <a:pt x="5130" y="5149"/>
                  </a:lnTo>
                  <a:lnTo>
                    <a:pt x="10908" y="1359"/>
                  </a:lnTo>
                  <a:lnTo>
                    <a:pt x="18262" y="0"/>
                  </a:lnTo>
                  <a:lnTo>
                    <a:pt x="27393" y="0"/>
                  </a:lnTo>
                  <a:lnTo>
                    <a:pt x="35026" y="7632"/>
                  </a:lnTo>
                  <a:lnTo>
                    <a:pt x="35026" y="27431"/>
                  </a:lnTo>
                  <a:lnTo>
                    <a:pt x="27393" y="35026"/>
                  </a:lnTo>
                  <a:close/>
                </a:path>
              </a:pathLst>
            </a:custGeom>
            <a:solidFill>
              <a:srgbClr val="4D4D4F"/>
            </a:solidFill>
          </p:spPr>
          <p:txBody>
            <a:bodyPr wrap="square" lIns="0" tIns="0" rIns="0" bIns="0" rtlCol="0"/>
            <a:lstStyle/>
            <a:p>
              <a:endParaRPr/>
            </a:p>
          </p:txBody>
        </p:sp>
        <p:pic>
          <p:nvPicPr>
            <p:cNvPr id="13" name="object 13"/>
            <p:cNvPicPr/>
            <p:nvPr/>
          </p:nvPicPr>
          <p:blipFill>
            <a:blip r:embed="rId19" cstate="print"/>
            <a:stretch>
              <a:fillRect/>
            </a:stretch>
          </p:blipFill>
          <p:spPr>
            <a:xfrm>
              <a:off x="1435493" y="1984527"/>
              <a:ext cx="1504010" cy="187223"/>
            </a:xfrm>
            <a:prstGeom prst="rect">
              <a:avLst/>
            </a:prstGeom>
          </p:spPr>
        </p:pic>
        <p:pic>
          <p:nvPicPr>
            <p:cNvPr id="14" name="object 14"/>
            <p:cNvPicPr/>
            <p:nvPr/>
          </p:nvPicPr>
          <p:blipFill>
            <a:blip r:embed="rId20" cstate="print"/>
            <a:stretch>
              <a:fillRect/>
            </a:stretch>
          </p:blipFill>
          <p:spPr>
            <a:xfrm>
              <a:off x="3090164" y="1982990"/>
              <a:ext cx="2323007" cy="188760"/>
            </a:xfrm>
            <a:prstGeom prst="rect">
              <a:avLst/>
            </a:prstGeom>
          </p:spPr>
        </p:pic>
        <p:pic>
          <p:nvPicPr>
            <p:cNvPr id="15" name="object 15"/>
            <p:cNvPicPr/>
            <p:nvPr/>
          </p:nvPicPr>
          <p:blipFill>
            <a:blip r:embed="rId21" cstate="print"/>
            <a:stretch>
              <a:fillRect/>
            </a:stretch>
          </p:blipFill>
          <p:spPr>
            <a:xfrm>
              <a:off x="5553227" y="1986063"/>
              <a:ext cx="185686" cy="185686"/>
            </a:xfrm>
            <a:prstGeom prst="rect">
              <a:avLst/>
            </a:prstGeom>
          </p:spPr>
        </p:pic>
        <p:pic>
          <p:nvPicPr>
            <p:cNvPr id="16" name="object 16"/>
            <p:cNvPicPr/>
            <p:nvPr/>
          </p:nvPicPr>
          <p:blipFill>
            <a:blip r:embed="rId22" cstate="print"/>
            <a:stretch>
              <a:fillRect/>
            </a:stretch>
          </p:blipFill>
          <p:spPr>
            <a:xfrm>
              <a:off x="5763272" y="1995195"/>
              <a:ext cx="170510" cy="175069"/>
            </a:xfrm>
            <a:prstGeom prst="rect">
              <a:avLst/>
            </a:prstGeom>
          </p:spPr>
        </p:pic>
        <p:pic>
          <p:nvPicPr>
            <p:cNvPr id="17" name="object 17"/>
            <p:cNvPicPr/>
            <p:nvPr/>
          </p:nvPicPr>
          <p:blipFill>
            <a:blip r:embed="rId23" cstate="print"/>
            <a:stretch>
              <a:fillRect/>
            </a:stretch>
          </p:blipFill>
          <p:spPr>
            <a:xfrm>
              <a:off x="5968796" y="1986063"/>
              <a:ext cx="184200" cy="181127"/>
            </a:xfrm>
            <a:prstGeom prst="rect">
              <a:avLst/>
            </a:prstGeom>
          </p:spPr>
        </p:pic>
        <p:pic>
          <p:nvPicPr>
            <p:cNvPr id="18" name="object 18"/>
            <p:cNvPicPr/>
            <p:nvPr/>
          </p:nvPicPr>
          <p:blipFill>
            <a:blip r:embed="rId24" cstate="print"/>
            <a:stretch>
              <a:fillRect/>
            </a:stretch>
          </p:blipFill>
          <p:spPr>
            <a:xfrm>
              <a:off x="6186487" y="1992159"/>
              <a:ext cx="168973" cy="168973"/>
            </a:xfrm>
            <a:prstGeom prst="rect">
              <a:avLst/>
            </a:prstGeom>
          </p:spPr>
        </p:pic>
        <p:sp>
          <p:nvSpPr>
            <p:cNvPr id="19" name="object 19"/>
            <p:cNvSpPr/>
            <p:nvPr/>
          </p:nvSpPr>
          <p:spPr>
            <a:xfrm>
              <a:off x="6381305" y="2103284"/>
              <a:ext cx="56515" cy="59690"/>
            </a:xfrm>
            <a:custGeom>
              <a:avLst/>
              <a:gdLst/>
              <a:ahLst/>
              <a:cxnLst/>
              <a:rect l="l" t="t" r="r" b="b"/>
              <a:pathLst>
                <a:path w="56514" h="59689">
                  <a:moveTo>
                    <a:pt x="50253" y="59334"/>
                  </a:moveTo>
                  <a:lnTo>
                    <a:pt x="39585" y="59334"/>
                  </a:lnTo>
                  <a:lnTo>
                    <a:pt x="38049" y="56311"/>
                  </a:lnTo>
                  <a:lnTo>
                    <a:pt x="33489" y="51752"/>
                  </a:lnTo>
                  <a:lnTo>
                    <a:pt x="26594" y="41998"/>
                  </a:lnTo>
                  <a:lnTo>
                    <a:pt x="19415" y="33100"/>
                  </a:lnTo>
                  <a:lnTo>
                    <a:pt x="11669" y="24772"/>
                  </a:lnTo>
                  <a:lnTo>
                    <a:pt x="3073" y="16725"/>
                  </a:lnTo>
                  <a:lnTo>
                    <a:pt x="1536" y="15189"/>
                  </a:lnTo>
                  <a:lnTo>
                    <a:pt x="0" y="13690"/>
                  </a:lnTo>
                  <a:lnTo>
                    <a:pt x="0" y="4572"/>
                  </a:lnTo>
                  <a:lnTo>
                    <a:pt x="4559" y="0"/>
                  </a:lnTo>
                  <a:lnTo>
                    <a:pt x="10668" y="0"/>
                  </a:lnTo>
                  <a:lnTo>
                    <a:pt x="12917" y="285"/>
                  </a:lnTo>
                  <a:lnTo>
                    <a:pt x="16176" y="2282"/>
                  </a:lnTo>
                  <a:lnTo>
                    <a:pt x="22012" y="7704"/>
                  </a:lnTo>
                  <a:lnTo>
                    <a:pt x="31991" y="18262"/>
                  </a:lnTo>
                  <a:lnTo>
                    <a:pt x="44150" y="30936"/>
                  </a:lnTo>
                  <a:lnTo>
                    <a:pt x="51595" y="39757"/>
                  </a:lnTo>
                  <a:lnTo>
                    <a:pt x="55328" y="45444"/>
                  </a:lnTo>
                  <a:lnTo>
                    <a:pt x="56349" y="48717"/>
                  </a:lnTo>
                  <a:lnTo>
                    <a:pt x="56349" y="56311"/>
                  </a:lnTo>
                  <a:lnTo>
                    <a:pt x="50253" y="59334"/>
                  </a:lnTo>
                  <a:close/>
                </a:path>
              </a:pathLst>
            </a:custGeom>
            <a:solidFill>
              <a:srgbClr val="4D4D4F"/>
            </a:solidFill>
          </p:spPr>
          <p:txBody>
            <a:bodyPr wrap="square" lIns="0" tIns="0" rIns="0" bIns="0" rtlCol="0"/>
            <a:lstStyle/>
            <a:p>
              <a:endParaRPr/>
            </a:p>
          </p:txBody>
        </p:sp>
        <p:pic>
          <p:nvPicPr>
            <p:cNvPr id="20" name="object 20"/>
            <p:cNvPicPr/>
            <p:nvPr/>
          </p:nvPicPr>
          <p:blipFill>
            <a:blip r:embed="rId25" cstate="print"/>
            <a:stretch>
              <a:fillRect/>
            </a:stretch>
          </p:blipFill>
          <p:spPr>
            <a:xfrm>
              <a:off x="1231506" y="2252459"/>
              <a:ext cx="5212207" cy="188772"/>
            </a:xfrm>
            <a:prstGeom prst="rect">
              <a:avLst/>
            </a:prstGeom>
          </p:spPr>
        </p:pic>
        <p:pic>
          <p:nvPicPr>
            <p:cNvPr id="21" name="object 21"/>
            <p:cNvPicPr/>
            <p:nvPr/>
          </p:nvPicPr>
          <p:blipFill>
            <a:blip r:embed="rId26" cstate="print"/>
            <a:stretch>
              <a:fillRect/>
            </a:stretch>
          </p:blipFill>
          <p:spPr>
            <a:xfrm>
              <a:off x="1233043" y="2524912"/>
              <a:ext cx="1848002" cy="185750"/>
            </a:xfrm>
            <a:prstGeom prst="rect">
              <a:avLst/>
            </a:prstGeom>
          </p:spPr>
        </p:pic>
        <p:sp>
          <p:nvSpPr>
            <p:cNvPr id="22" name="object 22"/>
            <p:cNvSpPr/>
            <p:nvPr/>
          </p:nvSpPr>
          <p:spPr>
            <a:xfrm>
              <a:off x="1102118" y="2870491"/>
              <a:ext cx="35560" cy="35560"/>
            </a:xfrm>
            <a:custGeom>
              <a:avLst/>
              <a:gdLst/>
              <a:ahLst/>
              <a:cxnLst/>
              <a:rect l="l" t="t" r="r" b="b"/>
              <a:pathLst>
                <a:path w="35559" h="35560">
                  <a:moveTo>
                    <a:pt x="27393" y="35026"/>
                  </a:moveTo>
                  <a:lnTo>
                    <a:pt x="18262" y="35026"/>
                  </a:lnTo>
                  <a:lnTo>
                    <a:pt x="10908" y="33667"/>
                  </a:lnTo>
                  <a:lnTo>
                    <a:pt x="5130" y="29876"/>
                  </a:lnTo>
                  <a:lnTo>
                    <a:pt x="1353" y="24085"/>
                  </a:lnTo>
                  <a:lnTo>
                    <a:pt x="0" y="16725"/>
                  </a:lnTo>
                  <a:lnTo>
                    <a:pt x="0" y="7594"/>
                  </a:lnTo>
                  <a:lnTo>
                    <a:pt x="7594" y="0"/>
                  </a:lnTo>
                  <a:lnTo>
                    <a:pt x="27393" y="0"/>
                  </a:lnTo>
                  <a:lnTo>
                    <a:pt x="35026" y="7594"/>
                  </a:lnTo>
                  <a:lnTo>
                    <a:pt x="35026" y="27393"/>
                  </a:lnTo>
                  <a:lnTo>
                    <a:pt x="27393" y="35026"/>
                  </a:lnTo>
                  <a:close/>
                </a:path>
              </a:pathLst>
            </a:custGeom>
            <a:solidFill>
              <a:srgbClr val="4D4D4F"/>
            </a:solidFill>
          </p:spPr>
          <p:txBody>
            <a:bodyPr wrap="square" lIns="0" tIns="0" rIns="0" bIns="0" rtlCol="0"/>
            <a:lstStyle/>
            <a:p>
              <a:endParaRPr/>
            </a:p>
          </p:txBody>
        </p:sp>
        <p:pic>
          <p:nvPicPr>
            <p:cNvPr id="23" name="object 23"/>
            <p:cNvPicPr/>
            <p:nvPr/>
          </p:nvPicPr>
          <p:blipFill>
            <a:blip r:embed="rId27" cstate="print"/>
            <a:stretch>
              <a:fillRect/>
            </a:stretch>
          </p:blipFill>
          <p:spPr>
            <a:xfrm>
              <a:off x="1424825" y="2791320"/>
              <a:ext cx="5011293" cy="190296"/>
            </a:xfrm>
            <a:prstGeom prst="rect">
              <a:avLst/>
            </a:prstGeom>
          </p:spPr>
        </p:pic>
        <p:pic>
          <p:nvPicPr>
            <p:cNvPr id="24" name="object 24"/>
            <p:cNvPicPr/>
            <p:nvPr/>
          </p:nvPicPr>
          <p:blipFill>
            <a:blip r:embed="rId28" cstate="print"/>
            <a:stretch>
              <a:fillRect/>
            </a:stretch>
          </p:blipFill>
          <p:spPr>
            <a:xfrm>
              <a:off x="1228470" y="3063823"/>
              <a:ext cx="4423676" cy="187223"/>
            </a:xfrm>
            <a:prstGeom prst="rect">
              <a:avLst/>
            </a:prstGeom>
          </p:spPr>
        </p:pic>
        <p:pic>
          <p:nvPicPr>
            <p:cNvPr id="25" name="object 25"/>
            <p:cNvPicPr/>
            <p:nvPr/>
          </p:nvPicPr>
          <p:blipFill>
            <a:blip r:embed="rId29" cstate="print"/>
            <a:stretch>
              <a:fillRect/>
            </a:stretch>
          </p:blipFill>
          <p:spPr>
            <a:xfrm>
              <a:off x="1275651" y="3477869"/>
              <a:ext cx="1263459" cy="185737"/>
            </a:xfrm>
            <a:prstGeom prst="rect">
              <a:avLst/>
            </a:prstGeom>
          </p:spPr>
        </p:pic>
        <p:pic>
          <p:nvPicPr>
            <p:cNvPr id="26" name="object 26"/>
            <p:cNvPicPr/>
            <p:nvPr/>
          </p:nvPicPr>
          <p:blipFill>
            <a:blip r:embed="rId30" cstate="print"/>
            <a:stretch>
              <a:fillRect/>
            </a:stretch>
          </p:blipFill>
          <p:spPr>
            <a:xfrm>
              <a:off x="2674594" y="3476332"/>
              <a:ext cx="3779786" cy="187274"/>
            </a:xfrm>
            <a:prstGeom prst="rect">
              <a:avLst/>
            </a:prstGeom>
          </p:spPr>
        </p:pic>
        <p:pic>
          <p:nvPicPr>
            <p:cNvPr id="27" name="object 27"/>
            <p:cNvPicPr/>
            <p:nvPr/>
          </p:nvPicPr>
          <p:blipFill>
            <a:blip r:embed="rId31" cstate="print"/>
            <a:stretch>
              <a:fillRect/>
            </a:stretch>
          </p:blipFill>
          <p:spPr>
            <a:xfrm>
              <a:off x="1076223" y="3747287"/>
              <a:ext cx="5378157" cy="187286"/>
            </a:xfrm>
            <a:prstGeom prst="rect">
              <a:avLst/>
            </a:prstGeom>
          </p:spPr>
        </p:pic>
        <p:pic>
          <p:nvPicPr>
            <p:cNvPr id="28" name="object 28"/>
            <p:cNvPicPr/>
            <p:nvPr/>
          </p:nvPicPr>
          <p:blipFill>
            <a:blip r:embed="rId32" cstate="print"/>
            <a:stretch>
              <a:fillRect/>
            </a:stretch>
          </p:blipFill>
          <p:spPr>
            <a:xfrm>
              <a:off x="1076223" y="4015231"/>
              <a:ext cx="5137645" cy="188760"/>
            </a:xfrm>
            <a:prstGeom prst="rect">
              <a:avLst/>
            </a:prstGeom>
          </p:spPr>
        </p:pic>
        <p:pic>
          <p:nvPicPr>
            <p:cNvPr id="29" name="object 29"/>
            <p:cNvPicPr/>
            <p:nvPr/>
          </p:nvPicPr>
          <p:blipFill>
            <a:blip r:embed="rId33" cstate="print"/>
            <a:stretch>
              <a:fillRect/>
            </a:stretch>
          </p:blipFill>
          <p:spPr>
            <a:xfrm>
              <a:off x="1080795" y="4430813"/>
              <a:ext cx="5003698" cy="187223"/>
            </a:xfrm>
            <a:prstGeom prst="rect">
              <a:avLst/>
            </a:prstGeom>
          </p:spPr>
        </p:pic>
        <p:pic>
          <p:nvPicPr>
            <p:cNvPr id="30" name="object 30"/>
            <p:cNvPicPr/>
            <p:nvPr/>
          </p:nvPicPr>
          <p:blipFill>
            <a:blip r:embed="rId34" cstate="print"/>
            <a:stretch>
              <a:fillRect/>
            </a:stretch>
          </p:blipFill>
          <p:spPr>
            <a:xfrm>
              <a:off x="6195618" y="4432350"/>
              <a:ext cx="261835" cy="184150"/>
            </a:xfrm>
            <a:prstGeom prst="rect">
              <a:avLst/>
            </a:prstGeom>
          </p:spPr>
        </p:pic>
        <p:pic>
          <p:nvPicPr>
            <p:cNvPr id="31" name="object 31"/>
            <p:cNvPicPr/>
            <p:nvPr/>
          </p:nvPicPr>
          <p:blipFill>
            <a:blip r:embed="rId35" cstate="print"/>
            <a:stretch>
              <a:fillRect/>
            </a:stretch>
          </p:blipFill>
          <p:spPr>
            <a:xfrm>
              <a:off x="1226934" y="4700244"/>
              <a:ext cx="1680578" cy="187223"/>
            </a:xfrm>
            <a:prstGeom prst="rect">
              <a:avLst/>
            </a:prstGeom>
          </p:spPr>
        </p:pic>
        <p:pic>
          <p:nvPicPr>
            <p:cNvPr id="32" name="object 32"/>
            <p:cNvPicPr/>
            <p:nvPr/>
          </p:nvPicPr>
          <p:blipFill>
            <a:blip r:embed="rId36" cstate="print"/>
            <a:stretch>
              <a:fillRect/>
            </a:stretch>
          </p:blipFill>
          <p:spPr>
            <a:xfrm>
              <a:off x="3064319" y="4700244"/>
              <a:ext cx="3385489" cy="187223"/>
            </a:xfrm>
            <a:prstGeom prst="rect">
              <a:avLst/>
            </a:prstGeom>
          </p:spPr>
        </p:pic>
        <p:pic>
          <p:nvPicPr>
            <p:cNvPr id="33" name="object 33"/>
            <p:cNvPicPr/>
            <p:nvPr/>
          </p:nvPicPr>
          <p:blipFill>
            <a:blip r:embed="rId37" cstate="print"/>
            <a:stretch>
              <a:fillRect/>
            </a:stretch>
          </p:blipFill>
          <p:spPr>
            <a:xfrm>
              <a:off x="1233043" y="4974234"/>
              <a:ext cx="850950" cy="176606"/>
            </a:xfrm>
            <a:prstGeom prst="rect">
              <a:avLst/>
            </a:prstGeom>
          </p:spPr>
        </p:pic>
        <p:pic>
          <p:nvPicPr>
            <p:cNvPr id="34" name="object 34"/>
            <p:cNvPicPr/>
            <p:nvPr/>
          </p:nvPicPr>
          <p:blipFill>
            <a:blip r:embed="rId38" cstate="print"/>
            <a:stretch>
              <a:fillRect/>
            </a:stretch>
          </p:blipFill>
          <p:spPr>
            <a:xfrm>
              <a:off x="2217940" y="4968176"/>
              <a:ext cx="3632098" cy="188772"/>
            </a:xfrm>
            <a:prstGeom prst="rect">
              <a:avLst/>
            </a:prstGeom>
          </p:spPr>
        </p:pic>
      </p:grpSp>
      <p:sp>
        <p:nvSpPr>
          <p:cNvPr id="62" name="object 62"/>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63" name="object 63"/>
          <p:cNvGrpSpPr/>
          <p:nvPr/>
        </p:nvGrpSpPr>
        <p:grpSpPr>
          <a:xfrm>
            <a:off x="7183539" y="1080286"/>
            <a:ext cx="368935" cy="688340"/>
            <a:chOff x="7183539" y="1080286"/>
            <a:chExt cx="368935" cy="688340"/>
          </a:xfrm>
        </p:grpSpPr>
        <p:sp>
          <p:nvSpPr>
            <p:cNvPr id="64" name="object 6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65" name="object 6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66" name="object 66"/>
            <p:cNvPicPr/>
            <p:nvPr/>
          </p:nvPicPr>
          <p:blipFill>
            <a:blip r:embed="rId39" cstate="print"/>
            <a:stretch>
              <a:fillRect/>
            </a:stretch>
          </p:blipFill>
          <p:spPr>
            <a:xfrm>
              <a:off x="7296200" y="1401508"/>
              <a:ext cx="133946" cy="270967"/>
            </a:xfrm>
            <a:prstGeom prst="rect">
              <a:avLst/>
            </a:prstGeom>
          </p:spPr>
        </p:pic>
      </p:grpSp>
      <p:grpSp>
        <p:nvGrpSpPr>
          <p:cNvPr id="67" name="object 67"/>
          <p:cNvGrpSpPr/>
          <p:nvPr/>
        </p:nvGrpSpPr>
        <p:grpSpPr>
          <a:xfrm>
            <a:off x="7183539" y="2570606"/>
            <a:ext cx="368935" cy="688340"/>
            <a:chOff x="7183539" y="2570606"/>
            <a:chExt cx="368935" cy="688340"/>
          </a:xfrm>
        </p:grpSpPr>
        <p:sp>
          <p:nvSpPr>
            <p:cNvPr id="68" name="object 6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69" name="object 69"/>
            <p:cNvPicPr/>
            <p:nvPr/>
          </p:nvPicPr>
          <p:blipFill>
            <a:blip r:embed="rId40" cstate="print"/>
            <a:stretch>
              <a:fillRect/>
            </a:stretch>
          </p:blipFill>
          <p:spPr>
            <a:xfrm>
              <a:off x="7296200" y="2686303"/>
              <a:ext cx="133946" cy="272503"/>
            </a:xfrm>
            <a:prstGeom prst="rect">
              <a:avLst/>
            </a:prstGeom>
          </p:spPr>
        </p:pic>
        <p:pic>
          <p:nvPicPr>
            <p:cNvPr id="70" name="object 70"/>
            <p:cNvPicPr/>
            <p:nvPr/>
          </p:nvPicPr>
          <p:blipFill>
            <a:blip r:embed="rId41" cstate="print"/>
            <a:stretch>
              <a:fillRect/>
            </a:stretch>
          </p:blipFill>
          <p:spPr>
            <a:xfrm>
              <a:off x="7294664" y="3013570"/>
              <a:ext cx="137020" cy="137020"/>
            </a:xfrm>
            <a:prstGeom prst="rect">
              <a:avLst/>
            </a:prstGeom>
          </p:spPr>
        </p:pic>
      </p:grpSp>
      <p:grpSp>
        <p:nvGrpSpPr>
          <p:cNvPr id="71" name="object 71"/>
          <p:cNvGrpSpPr/>
          <p:nvPr/>
        </p:nvGrpSpPr>
        <p:grpSpPr>
          <a:xfrm>
            <a:off x="7183539" y="1826221"/>
            <a:ext cx="368935" cy="687070"/>
            <a:chOff x="7183539" y="1826221"/>
            <a:chExt cx="368935" cy="687070"/>
          </a:xfrm>
        </p:grpSpPr>
        <p:sp>
          <p:nvSpPr>
            <p:cNvPr id="72" name="object 7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3" name="object 73"/>
            <p:cNvPicPr/>
            <p:nvPr/>
          </p:nvPicPr>
          <p:blipFill>
            <a:blip r:embed="rId42" cstate="print"/>
            <a:stretch>
              <a:fillRect/>
            </a:stretch>
          </p:blipFill>
          <p:spPr>
            <a:xfrm>
              <a:off x="7296200" y="1940369"/>
              <a:ext cx="133946" cy="274040"/>
            </a:xfrm>
            <a:prstGeom prst="rect">
              <a:avLst/>
            </a:prstGeom>
          </p:spPr>
        </p:pic>
        <p:pic>
          <p:nvPicPr>
            <p:cNvPr id="74" name="object 74"/>
            <p:cNvPicPr/>
            <p:nvPr/>
          </p:nvPicPr>
          <p:blipFill>
            <a:blip r:embed="rId43" cstate="print"/>
            <a:stretch>
              <a:fillRect/>
            </a:stretch>
          </p:blipFill>
          <p:spPr>
            <a:xfrm>
              <a:off x="7294664" y="2269184"/>
              <a:ext cx="137020" cy="135483"/>
            </a:xfrm>
            <a:prstGeom prst="rect">
              <a:avLst/>
            </a:prstGeom>
          </p:spPr>
        </p:pic>
      </p:grpSp>
      <p:grpSp>
        <p:nvGrpSpPr>
          <p:cNvPr id="75" name="object 75"/>
          <p:cNvGrpSpPr/>
          <p:nvPr/>
        </p:nvGrpSpPr>
        <p:grpSpPr>
          <a:xfrm>
            <a:off x="7183539" y="3314991"/>
            <a:ext cx="368935" cy="688340"/>
            <a:chOff x="7183539" y="3314991"/>
            <a:chExt cx="368935" cy="688340"/>
          </a:xfrm>
        </p:grpSpPr>
        <p:sp>
          <p:nvSpPr>
            <p:cNvPr id="76" name="object 7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7" name="object 77"/>
            <p:cNvPicPr/>
            <p:nvPr/>
          </p:nvPicPr>
          <p:blipFill>
            <a:blip r:embed="rId44" cstate="print"/>
            <a:stretch>
              <a:fillRect/>
            </a:stretch>
          </p:blipFill>
          <p:spPr>
            <a:xfrm>
              <a:off x="7296200" y="3430689"/>
              <a:ext cx="133946" cy="272453"/>
            </a:xfrm>
            <a:prstGeom prst="rect">
              <a:avLst/>
            </a:prstGeom>
          </p:spPr>
        </p:pic>
        <p:pic>
          <p:nvPicPr>
            <p:cNvPr id="78" name="object 78"/>
            <p:cNvPicPr/>
            <p:nvPr/>
          </p:nvPicPr>
          <p:blipFill>
            <a:blip r:embed="rId45" cstate="print"/>
            <a:stretch>
              <a:fillRect/>
            </a:stretch>
          </p:blipFill>
          <p:spPr>
            <a:xfrm>
              <a:off x="7294664" y="3759492"/>
              <a:ext cx="137020" cy="135483"/>
            </a:xfrm>
            <a:prstGeom prst="rect">
              <a:avLst/>
            </a:prstGeom>
          </p:spPr>
        </p:pic>
      </p:grpSp>
      <p:grpSp>
        <p:nvGrpSpPr>
          <p:cNvPr id="79" name="object 79"/>
          <p:cNvGrpSpPr/>
          <p:nvPr/>
        </p:nvGrpSpPr>
        <p:grpSpPr>
          <a:xfrm>
            <a:off x="7183539" y="4060875"/>
            <a:ext cx="368935" cy="687070"/>
            <a:chOff x="7183539" y="4060875"/>
            <a:chExt cx="368935" cy="687070"/>
          </a:xfrm>
        </p:grpSpPr>
        <p:sp>
          <p:nvSpPr>
            <p:cNvPr id="80" name="object 8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1" name="object 81"/>
            <p:cNvPicPr/>
            <p:nvPr/>
          </p:nvPicPr>
          <p:blipFill>
            <a:blip r:embed="rId46" cstate="print"/>
            <a:stretch>
              <a:fillRect/>
            </a:stretch>
          </p:blipFill>
          <p:spPr>
            <a:xfrm>
              <a:off x="7296200" y="4175073"/>
              <a:ext cx="133946" cy="273989"/>
            </a:xfrm>
            <a:prstGeom prst="rect">
              <a:avLst/>
            </a:prstGeom>
          </p:spPr>
        </p:pic>
        <p:pic>
          <p:nvPicPr>
            <p:cNvPr id="82" name="object 82"/>
            <p:cNvPicPr/>
            <p:nvPr/>
          </p:nvPicPr>
          <p:blipFill>
            <a:blip r:embed="rId47" cstate="print"/>
            <a:stretch>
              <a:fillRect/>
            </a:stretch>
          </p:blipFill>
          <p:spPr>
            <a:xfrm>
              <a:off x="7294664" y="4503889"/>
              <a:ext cx="137020" cy="136969"/>
            </a:xfrm>
            <a:prstGeom prst="rect">
              <a:avLst/>
            </a:prstGeom>
          </p:spPr>
        </p:pic>
      </p:grpSp>
      <p:grpSp>
        <p:nvGrpSpPr>
          <p:cNvPr id="83" name="object 83"/>
          <p:cNvGrpSpPr/>
          <p:nvPr/>
        </p:nvGrpSpPr>
        <p:grpSpPr>
          <a:xfrm>
            <a:off x="7183539" y="4805260"/>
            <a:ext cx="368935" cy="688340"/>
            <a:chOff x="7183539" y="4805260"/>
            <a:chExt cx="368935" cy="688340"/>
          </a:xfrm>
        </p:grpSpPr>
        <p:sp>
          <p:nvSpPr>
            <p:cNvPr id="84" name="object 8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5" name="object 85"/>
            <p:cNvPicPr/>
            <p:nvPr/>
          </p:nvPicPr>
          <p:blipFill>
            <a:blip r:embed="rId48" cstate="print"/>
            <a:stretch>
              <a:fillRect/>
            </a:stretch>
          </p:blipFill>
          <p:spPr>
            <a:xfrm>
              <a:off x="7296200" y="4920957"/>
              <a:ext cx="133946" cy="272503"/>
            </a:xfrm>
            <a:prstGeom prst="rect">
              <a:avLst/>
            </a:prstGeom>
          </p:spPr>
        </p:pic>
        <p:pic>
          <p:nvPicPr>
            <p:cNvPr id="86" name="object 86"/>
            <p:cNvPicPr/>
            <p:nvPr/>
          </p:nvPicPr>
          <p:blipFill>
            <a:blip r:embed="rId49" cstate="print"/>
            <a:stretch>
              <a:fillRect/>
            </a:stretch>
          </p:blipFill>
          <p:spPr>
            <a:xfrm>
              <a:off x="7294664" y="5248274"/>
              <a:ext cx="137020" cy="136969"/>
            </a:xfrm>
            <a:prstGeom prst="rect">
              <a:avLst/>
            </a:prstGeom>
          </p:spPr>
        </p:pic>
      </p:grpSp>
      <p:grpSp>
        <p:nvGrpSpPr>
          <p:cNvPr id="87" name="object 87"/>
          <p:cNvGrpSpPr/>
          <p:nvPr/>
        </p:nvGrpSpPr>
        <p:grpSpPr>
          <a:xfrm>
            <a:off x="7183539" y="5549645"/>
            <a:ext cx="368935" cy="688340"/>
            <a:chOff x="7183539" y="5549645"/>
            <a:chExt cx="368935" cy="688340"/>
          </a:xfrm>
        </p:grpSpPr>
        <p:sp>
          <p:nvSpPr>
            <p:cNvPr id="88" name="object 8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9" name="object 89"/>
            <p:cNvPicPr/>
            <p:nvPr/>
          </p:nvPicPr>
          <p:blipFill>
            <a:blip r:embed="rId50" cstate="print"/>
            <a:stretch>
              <a:fillRect/>
            </a:stretch>
          </p:blipFill>
          <p:spPr>
            <a:xfrm>
              <a:off x="7296200" y="5665342"/>
              <a:ext cx="133946" cy="272503"/>
            </a:xfrm>
            <a:prstGeom prst="rect">
              <a:avLst/>
            </a:prstGeom>
          </p:spPr>
        </p:pic>
        <p:pic>
          <p:nvPicPr>
            <p:cNvPr id="90" name="object 90"/>
            <p:cNvPicPr/>
            <p:nvPr/>
          </p:nvPicPr>
          <p:blipFill>
            <a:blip r:embed="rId51" cstate="print"/>
            <a:stretch>
              <a:fillRect/>
            </a:stretch>
          </p:blipFill>
          <p:spPr>
            <a:xfrm>
              <a:off x="7294664" y="5994145"/>
              <a:ext cx="137020" cy="135483"/>
            </a:xfrm>
            <a:prstGeom prst="rect">
              <a:avLst/>
            </a:prstGeom>
          </p:spPr>
        </p:pic>
      </p:grpSp>
      <p:grpSp>
        <p:nvGrpSpPr>
          <p:cNvPr id="91" name="object 91"/>
          <p:cNvGrpSpPr/>
          <p:nvPr/>
        </p:nvGrpSpPr>
        <p:grpSpPr>
          <a:xfrm>
            <a:off x="7183539" y="6295580"/>
            <a:ext cx="368935" cy="687070"/>
            <a:chOff x="7183539" y="6295580"/>
            <a:chExt cx="368935" cy="687070"/>
          </a:xfrm>
        </p:grpSpPr>
        <p:sp>
          <p:nvSpPr>
            <p:cNvPr id="92" name="object 9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3" name="object 93"/>
            <p:cNvPicPr/>
            <p:nvPr/>
          </p:nvPicPr>
          <p:blipFill>
            <a:blip r:embed="rId52" cstate="print"/>
            <a:stretch>
              <a:fillRect/>
            </a:stretch>
          </p:blipFill>
          <p:spPr>
            <a:xfrm>
              <a:off x="7296200" y="6409727"/>
              <a:ext cx="133946" cy="274040"/>
            </a:xfrm>
            <a:prstGeom prst="rect">
              <a:avLst/>
            </a:prstGeom>
          </p:spPr>
        </p:pic>
        <p:pic>
          <p:nvPicPr>
            <p:cNvPr id="94" name="object 94"/>
            <p:cNvPicPr/>
            <p:nvPr/>
          </p:nvPicPr>
          <p:blipFill>
            <a:blip r:embed="rId53" cstate="print"/>
            <a:stretch>
              <a:fillRect/>
            </a:stretch>
          </p:blipFill>
          <p:spPr>
            <a:xfrm>
              <a:off x="7294664" y="6738543"/>
              <a:ext cx="137020" cy="137020"/>
            </a:xfrm>
            <a:prstGeom prst="rect">
              <a:avLst/>
            </a:prstGeom>
          </p:spPr>
        </p:pic>
      </p:grpSp>
      <p:grpSp>
        <p:nvGrpSpPr>
          <p:cNvPr id="95" name="object 95"/>
          <p:cNvGrpSpPr/>
          <p:nvPr/>
        </p:nvGrpSpPr>
        <p:grpSpPr>
          <a:xfrm>
            <a:off x="7183539" y="7039964"/>
            <a:ext cx="368935" cy="688340"/>
            <a:chOff x="7183539" y="7039964"/>
            <a:chExt cx="368935" cy="688340"/>
          </a:xfrm>
        </p:grpSpPr>
        <p:sp>
          <p:nvSpPr>
            <p:cNvPr id="96" name="object 9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7" name="object 97"/>
            <p:cNvPicPr/>
            <p:nvPr/>
          </p:nvPicPr>
          <p:blipFill>
            <a:blip r:embed="rId54" cstate="print"/>
            <a:stretch>
              <a:fillRect/>
            </a:stretch>
          </p:blipFill>
          <p:spPr>
            <a:xfrm>
              <a:off x="7296200" y="7155662"/>
              <a:ext cx="133946" cy="272503"/>
            </a:xfrm>
            <a:prstGeom prst="rect">
              <a:avLst/>
            </a:prstGeom>
          </p:spPr>
        </p:pic>
        <p:pic>
          <p:nvPicPr>
            <p:cNvPr id="98" name="object 98"/>
            <p:cNvPicPr/>
            <p:nvPr/>
          </p:nvPicPr>
          <p:blipFill>
            <a:blip r:embed="rId55" cstate="print"/>
            <a:stretch>
              <a:fillRect/>
            </a:stretch>
          </p:blipFill>
          <p:spPr>
            <a:xfrm>
              <a:off x="7294664" y="7482928"/>
              <a:ext cx="137020" cy="137020"/>
            </a:xfrm>
            <a:prstGeom prst="rect">
              <a:avLst/>
            </a:prstGeom>
          </p:spPr>
        </p:pic>
      </p:grpSp>
      <p:grpSp>
        <p:nvGrpSpPr>
          <p:cNvPr id="99" name="object 99"/>
          <p:cNvGrpSpPr/>
          <p:nvPr/>
        </p:nvGrpSpPr>
        <p:grpSpPr>
          <a:xfrm>
            <a:off x="7183539" y="7784350"/>
            <a:ext cx="368935" cy="688340"/>
            <a:chOff x="7183539" y="7784350"/>
            <a:chExt cx="368935" cy="688340"/>
          </a:xfrm>
        </p:grpSpPr>
        <p:sp>
          <p:nvSpPr>
            <p:cNvPr id="100" name="object 10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1" name="object 101"/>
            <p:cNvPicPr/>
            <p:nvPr/>
          </p:nvPicPr>
          <p:blipFill>
            <a:blip r:embed="rId56" cstate="print"/>
            <a:stretch>
              <a:fillRect/>
            </a:stretch>
          </p:blipFill>
          <p:spPr>
            <a:xfrm>
              <a:off x="7296200" y="7900047"/>
              <a:ext cx="133946" cy="272453"/>
            </a:xfrm>
            <a:prstGeom prst="rect">
              <a:avLst/>
            </a:prstGeom>
          </p:spPr>
        </p:pic>
        <p:pic>
          <p:nvPicPr>
            <p:cNvPr id="102" name="object 102"/>
            <p:cNvPicPr/>
            <p:nvPr/>
          </p:nvPicPr>
          <p:blipFill>
            <a:blip r:embed="rId57" cstate="print"/>
            <a:stretch>
              <a:fillRect/>
            </a:stretch>
          </p:blipFill>
          <p:spPr>
            <a:xfrm>
              <a:off x="7294664" y="8228850"/>
              <a:ext cx="137020" cy="135483"/>
            </a:xfrm>
            <a:prstGeom prst="rect">
              <a:avLst/>
            </a:prstGeom>
          </p:spPr>
        </p:pic>
      </p:grpSp>
      <p:pic>
        <p:nvPicPr>
          <p:cNvPr id="103" name="object 103"/>
          <p:cNvPicPr/>
          <p:nvPr/>
        </p:nvPicPr>
        <p:blipFill>
          <a:blip r:embed="rId58" cstate="print"/>
          <a:stretch>
            <a:fillRect/>
          </a:stretch>
        </p:blipFill>
        <p:spPr>
          <a:xfrm>
            <a:off x="7183539" y="8530233"/>
            <a:ext cx="368401" cy="688085"/>
          </a:xfrm>
          <a:prstGeom prst="rect">
            <a:avLst/>
          </a:prstGeom>
        </p:spPr>
      </p:pic>
      <p:grpSp>
        <p:nvGrpSpPr>
          <p:cNvPr id="104" name="object 104"/>
          <p:cNvGrpSpPr/>
          <p:nvPr/>
        </p:nvGrpSpPr>
        <p:grpSpPr>
          <a:xfrm>
            <a:off x="7183539" y="9274619"/>
            <a:ext cx="368935" cy="688340"/>
            <a:chOff x="7183539" y="9274619"/>
            <a:chExt cx="368935" cy="688340"/>
          </a:xfrm>
        </p:grpSpPr>
        <p:sp>
          <p:nvSpPr>
            <p:cNvPr id="105" name="object 10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6" name="object 106"/>
            <p:cNvPicPr/>
            <p:nvPr/>
          </p:nvPicPr>
          <p:blipFill>
            <a:blip r:embed="rId59" cstate="print"/>
            <a:stretch>
              <a:fillRect/>
            </a:stretch>
          </p:blipFill>
          <p:spPr>
            <a:xfrm>
              <a:off x="7323581" y="9341637"/>
              <a:ext cx="79184" cy="121742"/>
            </a:xfrm>
            <a:prstGeom prst="rect">
              <a:avLst/>
            </a:prstGeom>
          </p:spPr>
        </p:pic>
        <p:pic>
          <p:nvPicPr>
            <p:cNvPr id="107" name="object 107"/>
            <p:cNvPicPr/>
            <p:nvPr/>
          </p:nvPicPr>
          <p:blipFill>
            <a:blip r:embed="rId60" cstate="print"/>
            <a:stretch>
              <a:fillRect/>
            </a:stretch>
          </p:blipFill>
          <p:spPr>
            <a:xfrm>
              <a:off x="7296200" y="9483178"/>
              <a:ext cx="133946" cy="420141"/>
            </a:xfrm>
            <a:prstGeom prst="rect">
              <a:avLst/>
            </a:prstGeom>
          </p:spPr>
        </p:pic>
      </p:grpSp>
      <p:sp>
        <p:nvSpPr>
          <p:cNvPr id="111" name="テキスト ボックス 110">
            <a:extLst>
              <a:ext uri="{FF2B5EF4-FFF2-40B4-BE49-F238E27FC236}">
                <a16:creationId xmlns:a16="http://schemas.microsoft.com/office/drawing/2014/main" id="{6C095DB5-517F-9CCE-3404-4397130D5FD5}"/>
              </a:ext>
            </a:extLst>
          </p:cNvPr>
          <p:cNvSpPr txBox="1"/>
          <p:nvPr/>
        </p:nvSpPr>
        <p:spPr>
          <a:xfrm>
            <a:off x="1069045" y="6395879"/>
            <a:ext cx="5907480"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▼最低賃金は都道府県ことに決められています</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(R6</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年</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10</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月）</a:t>
            </a:r>
          </a:p>
        </p:txBody>
      </p:sp>
      <p:sp>
        <p:nvSpPr>
          <p:cNvPr id="114" name="テキスト ボックス 113">
            <a:extLst>
              <a:ext uri="{FF2B5EF4-FFF2-40B4-BE49-F238E27FC236}">
                <a16:creationId xmlns:a16="http://schemas.microsoft.com/office/drawing/2014/main" id="{C5B6EC69-43C3-84FD-6A38-E65A49CA5E96}"/>
              </a:ext>
            </a:extLst>
          </p:cNvPr>
          <p:cNvSpPr txBox="1"/>
          <p:nvPr/>
        </p:nvSpPr>
        <p:spPr>
          <a:xfrm>
            <a:off x="1066115" y="9319280"/>
            <a:ext cx="5907480" cy="523220"/>
          </a:xfrm>
          <a:prstGeom prst="rect">
            <a:avLst/>
          </a:prstGeom>
          <a:noFill/>
        </p:spPr>
        <p:txBody>
          <a:bodyPr wrap="square" rtlCol="0">
            <a:spAutoFit/>
          </a:bodyPr>
          <a:lstStyle/>
          <a:p>
            <a:r>
              <a:rPr kumimoji="1" lang="ja-JP" altLang="en-US" sz="1000">
                <a:solidFill>
                  <a:srgbClr val="2DC1F2"/>
                </a:solidFill>
                <a:latin typeface="HG丸ｺﾞｼｯｸM-PRO" panose="020F0600000000000000" pitchFamily="50" charset="-128"/>
                <a:ea typeface="HG丸ｺﾞｼｯｸM-PRO" panose="020F0600000000000000" pitchFamily="50" charset="-128"/>
              </a:rPr>
              <a:t>最新の地域ごとの最低賃金はこちらでチェック↓</a:t>
            </a:r>
          </a:p>
          <a:p>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https://www.mhlw.go.jp/stf/seisakunitsuite/bunya/koyou_roudou/roudoukijun/minimumichiran/index.html</a:t>
            </a:r>
          </a:p>
          <a:p>
            <a:r>
              <a:rPr kumimoji="1" lang="ja-JP" altLang="en-US" sz="1000">
                <a:solidFill>
                  <a:srgbClr val="2DC1F2"/>
                </a:solidFill>
                <a:latin typeface="HG丸ｺﾞｼｯｸM-PRO" panose="020F0600000000000000" pitchFamily="50" charset="-128"/>
                <a:ea typeface="HG丸ｺﾞｼｯｸM-PRO" panose="020F0600000000000000" pitchFamily="50" charset="-128"/>
              </a:rPr>
              <a:t>必ずチェック最低賃金　使用者も、労働者も。</a:t>
            </a:r>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https://saiteichingin.mhlw.go.jp/</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43" name="正方形/長方形 42">
            <a:extLst>
              <a:ext uri="{FF2B5EF4-FFF2-40B4-BE49-F238E27FC236}">
                <a16:creationId xmlns:a16="http://schemas.microsoft.com/office/drawing/2014/main" id="{E8D78768-49CE-CB10-CB33-97C50DBD4FCC}"/>
              </a:ext>
            </a:extLst>
          </p:cNvPr>
          <p:cNvSpPr/>
          <p:nvPr/>
        </p:nvSpPr>
        <p:spPr>
          <a:xfrm>
            <a:off x="1823605" y="6790459"/>
            <a:ext cx="2230475" cy="992332"/>
          </a:xfrm>
          <a:prstGeom prst="rect">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 name="テキスト ボックス 111">
            <a:extLst>
              <a:ext uri="{FF2B5EF4-FFF2-40B4-BE49-F238E27FC236}">
                <a16:creationId xmlns:a16="http://schemas.microsoft.com/office/drawing/2014/main" id="{613116E8-99D0-335A-66C2-03E0EECEECEE}"/>
              </a:ext>
            </a:extLst>
          </p:cNvPr>
          <p:cNvSpPr txBox="1"/>
          <p:nvPr/>
        </p:nvSpPr>
        <p:spPr>
          <a:xfrm>
            <a:off x="1370347" y="6577554"/>
            <a:ext cx="2743876" cy="1107996"/>
          </a:xfrm>
          <a:prstGeom prst="rect">
            <a:avLst/>
          </a:prstGeom>
          <a:noFill/>
        </p:spPr>
        <p:txBody>
          <a:bodyPr wrap="square" rtlCol="0" anchor="b">
            <a:spAutoFit/>
          </a:bodyPr>
          <a:lstStyle/>
          <a:p>
            <a:pPr algn="r"/>
            <a:r>
              <a:rPr kumimoji="1" lang="en-US" altLang="ja-JP" sz="6600" b="1">
                <a:solidFill>
                  <a:schemeClr val="bg1"/>
                </a:solidFill>
              </a:rPr>
              <a:t>1,226</a:t>
            </a:r>
            <a:endParaRPr kumimoji="1" lang="ja-JP" altLang="en-US" sz="6000" b="1">
              <a:solidFill>
                <a:schemeClr val="bg1"/>
              </a:solidFill>
            </a:endParaRPr>
          </a:p>
        </p:txBody>
      </p:sp>
      <p:sp>
        <p:nvSpPr>
          <p:cNvPr id="110" name="正方形/長方形 109">
            <a:extLst>
              <a:ext uri="{FF2B5EF4-FFF2-40B4-BE49-F238E27FC236}">
                <a16:creationId xmlns:a16="http://schemas.microsoft.com/office/drawing/2014/main" id="{EABF049F-9B9B-B06C-7C11-6B72408B7335}"/>
              </a:ext>
            </a:extLst>
          </p:cNvPr>
          <p:cNvSpPr/>
          <p:nvPr/>
        </p:nvSpPr>
        <p:spPr>
          <a:xfrm>
            <a:off x="2478232" y="7746423"/>
            <a:ext cx="1527463" cy="986164"/>
          </a:xfrm>
          <a:prstGeom prst="rect">
            <a:avLst/>
          </a:prstGeom>
          <a:solidFill>
            <a:srgbClr val="D9D9D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 name="テキスト ボックス 112">
            <a:extLst>
              <a:ext uri="{FF2B5EF4-FFF2-40B4-BE49-F238E27FC236}">
                <a16:creationId xmlns:a16="http://schemas.microsoft.com/office/drawing/2014/main" id="{1C77092B-38D8-67DE-7D94-BCBA49CDD47B}"/>
              </a:ext>
            </a:extLst>
          </p:cNvPr>
          <p:cNvSpPr txBox="1"/>
          <p:nvPr/>
        </p:nvSpPr>
        <p:spPr>
          <a:xfrm>
            <a:off x="1753618" y="7743530"/>
            <a:ext cx="2360605" cy="1107996"/>
          </a:xfrm>
          <a:prstGeom prst="rect">
            <a:avLst/>
          </a:prstGeom>
          <a:noFill/>
        </p:spPr>
        <p:txBody>
          <a:bodyPr wrap="square" rtlCol="0" anchor="t">
            <a:spAutoFit/>
          </a:bodyPr>
          <a:lstStyle/>
          <a:p>
            <a:pPr algn="r"/>
            <a:r>
              <a:rPr kumimoji="1" lang="en-US" altLang="ja-JP" sz="6600" b="1">
                <a:solidFill>
                  <a:schemeClr val="bg1"/>
                </a:solidFill>
              </a:rPr>
              <a:t>1,023</a:t>
            </a:r>
            <a:endParaRPr kumimoji="1" lang="ja-JP" altLang="en-US" sz="6000" b="1">
              <a:solidFill>
                <a:schemeClr val="bg1"/>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 name="object 4"/>
            <p:cNvPicPr/>
            <p:nvPr/>
          </p:nvPicPr>
          <p:blipFill>
            <a:blip r:embed="rId2" cstate="print"/>
            <a:stretch>
              <a:fillRect/>
            </a:stretch>
          </p:blipFill>
          <p:spPr>
            <a:xfrm>
              <a:off x="3705174" y="10148442"/>
              <a:ext cx="123329" cy="91325"/>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sp>
          <p:nvSpPr>
            <p:cNvPr id="12" name="object 12"/>
            <p:cNvSpPr/>
            <p:nvPr/>
          </p:nvSpPr>
          <p:spPr>
            <a:xfrm>
              <a:off x="1105154" y="2068258"/>
              <a:ext cx="38100" cy="38100"/>
            </a:xfrm>
            <a:custGeom>
              <a:avLst/>
              <a:gdLst/>
              <a:ahLst/>
              <a:cxnLst/>
              <a:rect l="l" t="t" r="r" b="b"/>
              <a:pathLst>
                <a:path w="38100" h="38100">
                  <a:moveTo>
                    <a:pt x="19786" y="38061"/>
                  </a:moveTo>
                  <a:lnTo>
                    <a:pt x="12194" y="36708"/>
                  </a:lnTo>
                  <a:lnTo>
                    <a:pt x="5892" y="32931"/>
                  </a:lnTo>
                  <a:lnTo>
                    <a:pt x="1591" y="27153"/>
                  </a:lnTo>
                  <a:lnTo>
                    <a:pt x="0" y="19799"/>
                  </a:lnTo>
                  <a:lnTo>
                    <a:pt x="1591" y="12205"/>
                  </a:lnTo>
                  <a:lnTo>
                    <a:pt x="5892" y="5899"/>
                  </a:lnTo>
                  <a:lnTo>
                    <a:pt x="12194" y="1593"/>
                  </a:lnTo>
                  <a:lnTo>
                    <a:pt x="19786" y="0"/>
                  </a:lnTo>
                  <a:lnTo>
                    <a:pt x="26492" y="1593"/>
                  </a:lnTo>
                  <a:lnTo>
                    <a:pt x="32342" y="5899"/>
                  </a:lnTo>
                  <a:lnTo>
                    <a:pt x="36479" y="12205"/>
                  </a:lnTo>
                  <a:lnTo>
                    <a:pt x="38049" y="19799"/>
                  </a:lnTo>
                  <a:lnTo>
                    <a:pt x="36479" y="26505"/>
                  </a:lnTo>
                  <a:lnTo>
                    <a:pt x="32342" y="32354"/>
                  </a:lnTo>
                  <a:lnTo>
                    <a:pt x="26492" y="36492"/>
                  </a:lnTo>
                  <a:lnTo>
                    <a:pt x="19786" y="38061"/>
                  </a:lnTo>
                  <a:close/>
                </a:path>
              </a:pathLst>
            </a:custGeom>
            <a:solidFill>
              <a:srgbClr val="4A4B4D"/>
            </a:solidFill>
          </p:spPr>
          <p:txBody>
            <a:bodyPr wrap="square" lIns="0" tIns="0" rIns="0" bIns="0" rtlCol="0"/>
            <a:lstStyle/>
            <a:p>
              <a:endParaRPr/>
            </a:p>
          </p:txBody>
        </p:sp>
        <p:pic>
          <p:nvPicPr>
            <p:cNvPr id="13" name="object 13"/>
            <p:cNvPicPr/>
            <p:nvPr/>
          </p:nvPicPr>
          <p:blipFill>
            <a:blip r:embed="rId6" cstate="print"/>
            <a:stretch>
              <a:fillRect/>
            </a:stretch>
          </p:blipFill>
          <p:spPr>
            <a:xfrm>
              <a:off x="1446161" y="1984527"/>
              <a:ext cx="4986934" cy="203987"/>
            </a:xfrm>
            <a:prstGeom prst="rect">
              <a:avLst/>
            </a:prstGeom>
          </p:spPr>
        </p:pic>
        <p:pic>
          <p:nvPicPr>
            <p:cNvPr id="14" name="object 14"/>
            <p:cNvPicPr/>
            <p:nvPr/>
          </p:nvPicPr>
          <p:blipFill>
            <a:blip r:embed="rId7" cstate="print"/>
            <a:stretch>
              <a:fillRect/>
            </a:stretch>
          </p:blipFill>
          <p:spPr>
            <a:xfrm>
              <a:off x="1229969" y="2299639"/>
              <a:ext cx="420141" cy="190309"/>
            </a:xfrm>
            <a:prstGeom prst="rect">
              <a:avLst/>
            </a:prstGeom>
          </p:spPr>
        </p:pic>
        <p:sp>
          <p:nvSpPr>
            <p:cNvPr id="15" name="object 15"/>
            <p:cNvSpPr/>
            <p:nvPr/>
          </p:nvSpPr>
          <p:spPr>
            <a:xfrm>
              <a:off x="1672970" y="2419895"/>
              <a:ext cx="62865" cy="66040"/>
            </a:xfrm>
            <a:custGeom>
              <a:avLst/>
              <a:gdLst/>
              <a:ahLst/>
              <a:cxnLst/>
              <a:rect l="l" t="t" r="r" b="b"/>
              <a:pathLst>
                <a:path w="62864" h="66039">
                  <a:moveTo>
                    <a:pt x="54775" y="65481"/>
                  </a:moveTo>
                  <a:lnTo>
                    <a:pt x="44157" y="65481"/>
                  </a:lnTo>
                  <a:lnTo>
                    <a:pt x="41084" y="62407"/>
                  </a:lnTo>
                  <a:lnTo>
                    <a:pt x="38061" y="56311"/>
                  </a:lnTo>
                  <a:lnTo>
                    <a:pt x="30037" y="45697"/>
                  </a:lnTo>
                  <a:lnTo>
                    <a:pt x="21874" y="36355"/>
                  </a:lnTo>
                  <a:lnTo>
                    <a:pt x="13432" y="27863"/>
                  </a:lnTo>
                  <a:lnTo>
                    <a:pt x="4572" y="19799"/>
                  </a:lnTo>
                  <a:lnTo>
                    <a:pt x="3035" y="16763"/>
                  </a:lnTo>
                  <a:lnTo>
                    <a:pt x="0" y="15227"/>
                  </a:lnTo>
                  <a:lnTo>
                    <a:pt x="0" y="6095"/>
                  </a:lnTo>
                  <a:lnTo>
                    <a:pt x="6108" y="0"/>
                  </a:lnTo>
                  <a:lnTo>
                    <a:pt x="12166" y="0"/>
                  </a:lnTo>
                  <a:lnTo>
                    <a:pt x="14677" y="309"/>
                  </a:lnTo>
                  <a:lnTo>
                    <a:pt x="18462" y="2474"/>
                  </a:lnTo>
                  <a:lnTo>
                    <a:pt x="24814" y="8352"/>
                  </a:lnTo>
                  <a:lnTo>
                    <a:pt x="35026" y="19799"/>
                  </a:lnTo>
                  <a:lnTo>
                    <a:pt x="48934" y="34227"/>
                  </a:lnTo>
                  <a:lnTo>
                    <a:pt x="57281" y="43957"/>
                  </a:lnTo>
                  <a:lnTo>
                    <a:pt x="61349" y="49978"/>
                  </a:lnTo>
                  <a:lnTo>
                    <a:pt x="62420" y="53276"/>
                  </a:lnTo>
                  <a:lnTo>
                    <a:pt x="62420" y="60871"/>
                  </a:lnTo>
                  <a:lnTo>
                    <a:pt x="54775" y="65481"/>
                  </a:lnTo>
                  <a:close/>
                </a:path>
              </a:pathLst>
            </a:custGeom>
            <a:solidFill>
              <a:srgbClr val="4A4B4D"/>
            </a:solidFill>
          </p:spPr>
          <p:txBody>
            <a:bodyPr wrap="square" lIns="0" tIns="0" rIns="0" bIns="0" rtlCol="0"/>
            <a:lstStyle/>
            <a:p>
              <a:endParaRPr/>
            </a:p>
          </p:txBody>
        </p:sp>
        <p:pic>
          <p:nvPicPr>
            <p:cNvPr id="16" name="object 16"/>
            <p:cNvPicPr/>
            <p:nvPr/>
          </p:nvPicPr>
          <p:blipFill>
            <a:blip r:embed="rId8" cstate="print"/>
            <a:stretch>
              <a:fillRect/>
            </a:stretch>
          </p:blipFill>
          <p:spPr>
            <a:xfrm>
              <a:off x="1884565" y="2293543"/>
              <a:ext cx="420141" cy="200964"/>
            </a:xfrm>
            <a:prstGeom prst="rect">
              <a:avLst/>
            </a:prstGeom>
          </p:spPr>
        </p:pic>
        <p:sp>
          <p:nvSpPr>
            <p:cNvPr id="17" name="object 17"/>
            <p:cNvSpPr/>
            <p:nvPr/>
          </p:nvSpPr>
          <p:spPr>
            <a:xfrm>
              <a:off x="2327529" y="2419895"/>
              <a:ext cx="62865" cy="66040"/>
            </a:xfrm>
            <a:custGeom>
              <a:avLst/>
              <a:gdLst/>
              <a:ahLst/>
              <a:cxnLst/>
              <a:rect l="l" t="t" r="r" b="b"/>
              <a:pathLst>
                <a:path w="62864" h="66039">
                  <a:moveTo>
                    <a:pt x="54813" y="65481"/>
                  </a:moveTo>
                  <a:lnTo>
                    <a:pt x="44145" y="65481"/>
                  </a:lnTo>
                  <a:lnTo>
                    <a:pt x="41122" y="62407"/>
                  </a:lnTo>
                  <a:lnTo>
                    <a:pt x="38049" y="56311"/>
                  </a:lnTo>
                  <a:lnTo>
                    <a:pt x="30053" y="45697"/>
                  </a:lnTo>
                  <a:lnTo>
                    <a:pt x="21899" y="36355"/>
                  </a:lnTo>
                  <a:lnTo>
                    <a:pt x="13447" y="27863"/>
                  </a:lnTo>
                  <a:lnTo>
                    <a:pt x="4559" y="19799"/>
                  </a:lnTo>
                  <a:lnTo>
                    <a:pt x="3073" y="16763"/>
                  </a:lnTo>
                  <a:lnTo>
                    <a:pt x="0" y="15227"/>
                  </a:lnTo>
                  <a:lnTo>
                    <a:pt x="0" y="6095"/>
                  </a:lnTo>
                  <a:lnTo>
                    <a:pt x="6095" y="0"/>
                  </a:lnTo>
                  <a:lnTo>
                    <a:pt x="12191" y="0"/>
                  </a:lnTo>
                  <a:lnTo>
                    <a:pt x="14688" y="309"/>
                  </a:lnTo>
                  <a:lnTo>
                    <a:pt x="18473" y="2474"/>
                  </a:lnTo>
                  <a:lnTo>
                    <a:pt x="24823" y="8352"/>
                  </a:lnTo>
                  <a:lnTo>
                    <a:pt x="35013" y="19799"/>
                  </a:lnTo>
                  <a:lnTo>
                    <a:pt x="48922" y="34227"/>
                  </a:lnTo>
                  <a:lnTo>
                    <a:pt x="57269" y="43957"/>
                  </a:lnTo>
                  <a:lnTo>
                    <a:pt x="61336" y="49978"/>
                  </a:lnTo>
                  <a:lnTo>
                    <a:pt x="62407" y="53276"/>
                  </a:lnTo>
                  <a:lnTo>
                    <a:pt x="62407" y="60871"/>
                  </a:lnTo>
                  <a:lnTo>
                    <a:pt x="54813" y="65481"/>
                  </a:lnTo>
                  <a:close/>
                </a:path>
              </a:pathLst>
            </a:custGeom>
            <a:solidFill>
              <a:srgbClr val="4A4B4D"/>
            </a:solidFill>
          </p:spPr>
          <p:txBody>
            <a:bodyPr wrap="square" lIns="0" tIns="0" rIns="0" bIns="0" rtlCol="0"/>
            <a:lstStyle/>
            <a:p>
              <a:endParaRPr/>
            </a:p>
          </p:txBody>
        </p:sp>
        <p:pic>
          <p:nvPicPr>
            <p:cNvPr id="18" name="object 18"/>
            <p:cNvPicPr/>
            <p:nvPr/>
          </p:nvPicPr>
          <p:blipFill>
            <a:blip r:embed="rId9" cstate="print"/>
            <a:stretch>
              <a:fillRect/>
            </a:stretch>
          </p:blipFill>
          <p:spPr>
            <a:xfrm>
              <a:off x="2546743" y="2292057"/>
              <a:ext cx="412559" cy="202450"/>
            </a:xfrm>
            <a:prstGeom prst="rect">
              <a:avLst/>
            </a:prstGeom>
          </p:spPr>
        </p:pic>
        <p:sp>
          <p:nvSpPr>
            <p:cNvPr id="19" name="object 19"/>
            <p:cNvSpPr/>
            <p:nvPr/>
          </p:nvSpPr>
          <p:spPr>
            <a:xfrm>
              <a:off x="2982112" y="2419895"/>
              <a:ext cx="62865" cy="66040"/>
            </a:xfrm>
            <a:custGeom>
              <a:avLst/>
              <a:gdLst/>
              <a:ahLst/>
              <a:cxnLst/>
              <a:rect l="l" t="t" r="r" b="b"/>
              <a:pathLst>
                <a:path w="62864" h="66039">
                  <a:moveTo>
                    <a:pt x="54775" y="65481"/>
                  </a:moveTo>
                  <a:lnTo>
                    <a:pt x="44157" y="65481"/>
                  </a:lnTo>
                  <a:lnTo>
                    <a:pt x="41084" y="62407"/>
                  </a:lnTo>
                  <a:lnTo>
                    <a:pt x="38061" y="56311"/>
                  </a:lnTo>
                  <a:lnTo>
                    <a:pt x="30037" y="45697"/>
                  </a:lnTo>
                  <a:lnTo>
                    <a:pt x="21874" y="36355"/>
                  </a:lnTo>
                  <a:lnTo>
                    <a:pt x="13432" y="27863"/>
                  </a:lnTo>
                  <a:lnTo>
                    <a:pt x="4571" y="19799"/>
                  </a:lnTo>
                  <a:lnTo>
                    <a:pt x="3035" y="16763"/>
                  </a:lnTo>
                  <a:lnTo>
                    <a:pt x="0" y="15227"/>
                  </a:lnTo>
                  <a:lnTo>
                    <a:pt x="0" y="6095"/>
                  </a:lnTo>
                  <a:lnTo>
                    <a:pt x="6108" y="0"/>
                  </a:lnTo>
                  <a:lnTo>
                    <a:pt x="12166" y="0"/>
                  </a:lnTo>
                  <a:lnTo>
                    <a:pt x="14677" y="309"/>
                  </a:lnTo>
                  <a:lnTo>
                    <a:pt x="18462" y="2474"/>
                  </a:lnTo>
                  <a:lnTo>
                    <a:pt x="24814" y="8352"/>
                  </a:lnTo>
                  <a:lnTo>
                    <a:pt x="35026" y="19799"/>
                  </a:lnTo>
                  <a:lnTo>
                    <a:pt x="48934" y="34227"/>
                  </a:lnTo>
                  <a:lnTo>
                    <a:pt x="57281" y="43957"/>
                  </a:lnTo>
                  <a:lnTo>
                    <a:pt x="61349" y="49978"/>
                  </a:lnTo>
                  <a:lnTo>
                    <a:pt x="62420" y="53276"/>
                  </a:lnTo>
                  <a:lnTo>
                    <a:pt x="62420" y="60871"/>
                  </a:lnTo>
                  <a:lnTo>
                    <a:pt x="54775" y="65481"/>
                  </a:lnTo>
                  <a:close/>
                </a:path>
              </a:pathLst>
            </a:custGeom>
            <a:solidFill>
              <a:srgbClr val="4A4B4D"/>
            </a:solidFill>
          </p:spPr>
          <p:txBody>
            <a:bodyPr wrap="square" lIns="0" tIns="0" rIns="0" bIns="0" rtlCol="0"/>
            <a:lstStyle/>
            <a:p>
              <a:endParaRPr/>
            </a:p>
          </p:txBody>
        </p:sp>
        <p:pic>
          <p:nvPicPr>
            <p:cNvPr id="20" name="object 20"/>
            <p:cNvPicPr/>
            <p:nvPr/>
          </p:nvPicPr>
          <p:blipFill>
            <a:blip r:embed="rId10" cstate="print"/>
            <a:stretch>
              <a:fillRect/>
            </a:stretch>
          </p:blipFill>
          <p:spPr>
            <a:xfrm>
              <a:off x="3192170" y="2290508"/>
              <a:ext cx="945349" cy="204000"/>
            </a:xfrm>
            <a:prstGeom prst="rect">
              <a:avLst/>
            </a:prstGeom>
          </p:spPr>
        </p:pic>
        <p:pic>
          <p:nvPicPr>
            <p:cNvPr id="21" name="object 21"/>
            <p:cNvPicPr/>
            <p:nvPr/>
          </p:nvPicPr>
          <p:blipFill>
            <a:blip r:embed="rId11" cstate="print"/>
            <a:stretch>
              <a:fillRect/>
            </a:stretch>
          </p:blipFill>
          <p:spPr>
            <a:xfrm>
              <a:off x="4285157" y="2292057"/>
              <a:ext cx="414045" cy="202450"/>
            </a:xfrm>
            <a:prstGeom prst="rect">
              <a:avLst/>
            </a:prstGeom>
          </p:spPr>
        </p:pic>
        <p:pic>
          <p:nvPicPr>
            <p:cNvPr id="22" name="object 22"/>
            <p:cNvPicPr/>
            <p:nvPr/>
          </p:nvPicPr>
          <p:blipFill>
            <a:blip r:embed="rId12" cstate="print"/>
            <a:stretch>
              <a:fillRect/>
            </a:stretch>
          </p:blipFill>
          <p:spPr>
            <a:xfrm>
              <a:off x="4723561" y="2292057"/>
              <a:ext cx="424751" cy="199377"/>
            </a:xfrm>
            <a:prstGeom prst="rect">
              <a:avLst/>
            </a:prstGeom>
          </p:spPr>
        </p:pic>
        <p:sp>
          <p:nvSpPr>
            <p:cNvPr id="23" name="object 23"/>
            <p:cNvSpPr/>
            <p:nvPr/>
          </p:nvSpPr>
          <p:spPr>
            <a:xfrm>
              <a:off x="5169598" y="2419895"/>
              <a:ext cx="60960" cy="66040"/>
            </a:xfrm>
            <a:custGeom>
              <a:avLst/>
              <a:gdLst/>
              <a:ahLst/>
              <a:cxnLst/>
              <a:rect l="l" t="t" r="r" b="b"/>
              <a:pathLst>
                <a:path w="60960" h="66039">
                  <a:moveTo>
                    <a:pt x="54813" y="65481"/>
                  </a:moveTo>
                  <a:lnTo>
                    <a:pt x="44145" y="65481"/>
                  </a:lnTo>
                  <a:lnTo>
                    <a:pt x="41122" y="62407"/>
                  </a:lnTo>
                  <a:lnTo>
                    <a:pt x="36563" y="56311"/>
                  </a:lnTo>
                  <a:lnTo>
                    <a:pt x="28562" y="45697"/>
                  </a:lnTo>
                  <a:lnTo>
                    <a:pt x="20561" y="36355"/>
                  </a:lnTo>
                  <a:lnTo>
                    <a:pt x="12560" y="27863"/>
                  </a:lnTo>
                  <a:lnTo>
                    <a:pt x="0" y="15227"/>
                  </a:lnTo>
                  <a:lnTo>
                    <a:pt x="0" y="6095"/>
                  </a:lnTo>
                  <a:lnTo>
                    <a:pt x="4559" y="0"/>
                  </a:lnTo>
                  <a:lnTo>
                    <a:pt x="10667" y="0"/>
                  </a:lnTo>
                  <a:lnTo>
                    <a:pt x="48033" y="34227"/>
                  </a:lnTo>
                  <a:lnTo>
                    <a:pt x="60871" y="53276"/>
                  </a:lnTo>
                  <a:lnTo>
                    <a:pt x="60871" y="60871"/>
                  </a:lnTo>
                  <a:lnTo>
                    <a:pt x="54813" y="65481"/>
                  </a:lnTo>
                  <a:close/>
                </a:path>
              </a:pathLst>
            </a:custGeom>
            <a:solidFill>
              <a:srgbClr val="4A4B4D"/>
            </a:solidFill>
          </p:spPr>
          <p:txBody>
            <a:bodyPr wrap="square" lIns="0" tIns="0" rIns="0" bIns="0" rtlCol="0"/>
            <a:lstStyle/>
            <a:p>
              <a:endParaRPr/>
            </a:p>
          </p:txBody>
        </p:sp>
        <p:pic>
          <p:nvPicPr>
            <p:cNvPr id="24" name="object 24"/>
            <p:cNvPicPr/>
            <p:nvPr/>
          </p:nvPicPr>
          <p:blipFill>
            <a:blip r:embed="rId13" cstate="print"/>
            <a:stretch>
              <a:fillRect/>
            </a:stretch>
          </p:blipFill>
          <p:spPr>
            <a:xfrm>
              <a:off x="5379694" y="2292057"/>
              <a:ext cx="420141" cy="202450"/>
            </a:xfrm>
            <a:prstGeom prst="rect">
              <a:avLst/>
            </a:prstGeom>
          </p:spPr>
        </p:pic>
        <p:sp>
          <p:nvSpPr>
            <p:cNvPr id="25" name="object 25"/>
            <p:cNvSpPr/>
            <p:nvPr/>
          </p:nvSpPr>
          <p:spPr>
            <a:xfrm>
              <a:off x="5897219" y="2374252"/>
              <a:ext cx="38100" cy="38100"/>
            </a:xfrm>
            <a:custGeom>
              <a:avLst/>
              <a:gdLst/>
              <a:ahLst/>
              <a:cxnLst/>
              <a:rect l="l" t="t" r="r" b="b"/>
              <a:pathLst>
                <a:path w="38100" h="38100">
                  <a:moveTo>
                    <a:pt x="19786" y="38049"/>
                  </a:moveTo>
                  <a:lnTo>
                    <a:pt x="12215" y="36457"/>
                  </a:lnTo>
                  <a:lnTo>
                    <a:pt x="5911" y="32156"/>
                  </a:lnTo>
                  <a:lnTo>
                    <a:pt x="1598" y="25854"/>
                  </a:lnTo>
                  <a:lnTo>
                    <a:pt x="0" y="18262"/>
                  </a:lnTo>
                  <a:lnTo>
                    <a:pt x="1598" y="10908"/>
                  </a:lnTo>
                  <a:lnTo>
                    <a:pt x="5911" y="5130"/>
                  </a:lnTo>
                  <a:lnTo>
                    <a:pt x="12215" y="1353"/>
                  </a:lnTo>
                  <a:lnTo>
                    <a:pt x="19786" y="0"/>
                  </a:lnTo>
                  <a:lnTo>
                    <a:pt x="26521" y="1569"/>
                  </a:lnTo>
                  <a:lnTo>
                    <a:pt x="32386" y="5707"/>
                  </a:lnTo>
                  <a:lnTo>
                    <a:pt x="36529" y="11556"/>
                  </a:lnTo>
                  <a:lnTo>
                    <a:pt x="38100" y="18262"/>
                  </a:lnTo>
                  <a:lnTo>
                    <a:pt x="36529" y="25854"/>
                  </a:lnTo>
                  <a:lnTo>
                    <a:pt x="32386" y="32156"/>
                  </a:lnTo>
                  <a:lnTo>
                    <a:pt x="26521" y="36457"/>
                  </a:lnTo>
                  <a:lnTo>
                    <a:pt x="19786" y="38049"/>
                  </a:lnTo>
                  <a:close/>
                </a:path>
              </a:pathLst>
            </a:custGeom>
            <a:solidFill>
              <a:srgbClr val="4A4B4D"/>
            </a:solidFill>
          </p:spPr>
          <p:txBody>
            <a:bodyPr wrap="square" lIns="0" tIns="0" rIns="0" bIns="0" rtlCol="0"/>
            <a:lstStyle/>
            <a:p>
              <a:endParaRPr/>
            </a:p>
          </p:txBody>
        </p:sp>
        <p:pic>
          <p:nvPicPr>
            <p:cNvPr id="26" name="object 26"/>
            <p:cNvPicPr/>
            <p:nvPr/>
          </p:nvPicPr>
          <p:blipFill>
            <a:blip r:embed="rId14" cstate="print"/>
            <a:stretch>
              <a:fillRect/>
            </a:stretch>
          </p:blipFill>
          <p:spPr>
            <a:xfrm>
              <a:off x="6034239" y="2298102"/>
              <a:ext cx="200964" cy="193332"/>
            </a:xfrm>
            <a:prstGeom prst="rect">
              <a:avLst/>
            </a:prstGeom>
          </p:spPr>
        </p:pic>
        <p:pic>
          <p:nvPicPr>
            <p:cNvPr id="27" name="object 27"/>
            <p:cNvPicPr/>
            <p:nvPr/>
          </p:nvPicPr>
          <p:blipFill>
            <a:blip r:embed="rId15" cstate="print"/>
            <a:stretch>
              <a:fillRect/>
            </a:stretch>
          </p:blipFill>
          <p:spPr>
            <a:xfrm>
              <a:off x="6254953" y="2301176"/>
              <a:ext cx="187274" cy="191795"/>
            </a:xfrm>
            <a:prstGeom prst="rect">
              <a:avLst/>
            </a:prstGeom>
          </p:spPr>
        </p:pic>
        <p:pic>
          <p:nvPicPr>
            <p:cNvPr id="28" name="object 28"/>
            <p:cNvPicPr/>
            <p:nvPr/>
          </p:nvPicPr>
          <p:blipFill>
            <a:blip r:embed="rId16" cstate="print"/>
            <a:stretch>
              <a:fillRect/>
            </a:stretch>
          </p:blipFill>
          <p:spPr>
            <a:xfrm>
              <a:off x="1229969" y="2596502"/>
              <a:ext cx="1161503" cy="203949"/>
            </a:xfrm>
            <a:prstGeom prst="rect">
              <a:avLst/>
            </a:prstGeom>
          </p:spPr>
        </p:pic>
        <p:pic>
          <p:nvPicPr>
            <p:cNvPr id="29" name="object 29"/>
            <p:cNvPicPr/>
            <p:nvPr/>
          </p:nvPicPr>
          <p:blipFill>
            <a:blip r:embed="rId17" cstate="print"/>
            <a:stretch>
              <a:fillRect/>
            </a:stretch>
          </p:blipFill>
          <p:spPr>
            <a:xfrm>
              <a:off x="2540647" y="2597988"/>
              <a:ext cx="943813" cy="202463"/>
            </a:xfrm>
            <a:prstGeom prst="rect">
              <a:avLst/>
            </a:prstGeom>
          </p:spPr>
        </p:pic>
        <p:pic>
          <p:nvPicPr>
            <p:cNvPr id="30" name="object 30"/>
            <p:cNvPicPr/>
            <p:nvPr/>
          </p:nvPicPr>
          <p:blipFill>
            <a:blip r:embed="rId18" cstate="print"/>
            <a:stretch>
              <a:fillRect/>
            </a:stretch>
          </p:blipFill>
          <p:spPr>
            <a:xfrm>
              <a:off x="3633635" y="2597988"/>
              <a:ext cx="420141" cy="204000"/>
            </a:xfrm>
            <a:prstGeom prst="rect">
              <a:avLst/>
            </a:prstGeom>
          </p:spPr>
        </p:pic>
        <p:sp>
          <p:nvSpPr>
            <p:cNvPr id="31" name="object 31"/>
            <p:cNvSpPr/>
            <p:nvPr/>
          </p:nvSpPr>
          <p:spPr>
            <a:xfrm>
              <a:off x="4076598" y="2725889"/>
              <a:ext cx="60960" cy="66040"/>
            </a:xfrm>
            <a:custGeom>
              <a:avLst/>
              <a:gdLst/>
              <a:ahLst/>
              <a:cxnLst/>
              <a:rect l="l" t="t" r="r" b="b"/>
              <a:pathLst>
                <a:path w="60960" h="66039">
                  <a:moveTo>
                    <a:pt x="54825" y="65430"/>
                  </a:moveTo>
                  <a:lnTo>
                    <a:pt x="44157" y="65430"/>
                  </a:lnTo>
                  <a:lnTo>
                    <a:pt x="41122" y="62407"/>
                  </a:lnTo>
                  <a:lnTo>
                    <a:pt x="28562" y="45639"/>
                  </a:lnTo>
                  <a:lnTo>
                    <a:pt x="20562" y="36121"/>
                  </a:lnTo>
                  <a:lnTo>
                    <a:pt x="4571" y="18249"/>
                  </a:lnTo>
                  <a:lnTo>
                    <a:pt x="1536" y="16713"/>
                  </a:lnTo>
                  <a:lnTo>
                    <a:pt x="0" y="15227"/>
                  </a:lnTo>
                  <a:lnTo>
                    <a:pt x="0" y="6045"/>
                  </a:lnTo>
                  <a:lnTo>
                    <a:pt x="4571" y="0"/>
                  </a:lnTo>
                  <a:lnTo>
                    <a:pt x="10667" y="0"/>
                  </a:lnTo>
                  <a:lnTo>
                    <a:pt x="13829" y="309"/>
                  </a:lnTo>
                  <a:lnTo>
                    <a:pt x="48073" y="34215"/>
                  </a:lnTo>
                  <a:lnTo>
                    <a:pt x="60921" y="53276"/>
                  </a:lnTo>
                  <a:lnTo>
                    <a:pt x="60921" y="60871"/>
                  </a:lnTo>
                  <a:lnTo>
                    <a:pt x="54825" y="65430"/>
                  </a:lnTo>
                  <a:close/>
                </a:path>
              </a:pathLst>
            </a:custGeom>
            <a:solidFill>
              <a:srgbClr val="4A4B4D"/>
            </a:solidFill>
          </p:spPr>
          <p:txBody>
            <a:bodyPr wrap="square" lIns="0" tIns="0" rIns="0" bIns="0" rtlCol="0"/>
            <a:lstStyle/>
            <a:p>
              <a:endParaRPr/>
            </a:p>
          </p:txBody>
        </p:sp>
        <p:pic>
          <p:nvPicPr>
            <p:cNvPr id="32" name="object 32"/>
            <p:cNvPicPr/>
            <p:nvPr/>
          </p:nvPicPr>
          <p:blipFill>
            <a:blip r:embed="rId19" cstate="print"/>
            <a:stretch>
              <a:fillRect/>
            </a:stretch>
          </p:blipFill>
          <p:spPr>
            <a:xfrm>
              <a:off x="4285157" y="2597988"/>
              <a:ext cx="421678" cy="202463"/>
            </a:xfrm>
            <a:prstGeom prst="rect">
              <a:avLst/>
            </a:prstGeom>
          </p:spPr>
        </p:pic>
        <p:sp>
          <p:nvSpPr>
            <p:cNvPr id="33" name="object 33"/>
            <p:cNvSpPr/>
            <p:nvPr/>
          </p:nvSpPr>
          <p:spPr>
            <a:xfrm>
              <a:off x="4729657" y="2725889"/>
              <a:ext cx="62865" cy="66040"/>
            </a:xfrm>
            <a:custGeom>
              <a:avLst/>
              <a:gdLst/>
              <a:ahLst/>
              <a:cxnLst/>
              <a:rect l="l" t="t" r="r" b="b"/>
              <a:pathLst>
                <a:path w="62864" h="66039">
                  <a:moveTo>
                    <a:pt x="54813" y="65430"/>
                  </a:moveTo>
                  <a:lnTo>
                    <a:pt x="44157" y="65430"/>
                  </a:lnTo>
                  <a:lnTo>
                    <a:pt x="41122" y="62407"/>
                  </a:lnTo>
                  <a:lnTo>
                    <a:pt x="38049" y="56299"/>
                  </a:lnTo>
                  <a:lnTo>
                    <a:pt x="30032" y="45639"/>
                  </a:lnTo>
                  <a:lnTo>
                    <a:pt x="21880" y="36121"/>
                  </a:lnTo>
                  <a:lnTo>
                    <a:pt x="13440" y="27181"/>
                  </a:lnTo>
                  <a:lnTo>
                    <a:pt x="4559" y="18249"/>
                  </a:lnTo>
                  <a:lnTo>
                    <a:pt x="3073" y="16713"/>
                  </a:lnTo>
                  <a:lnTo>
                    <a:pt x="0" y="15227"/>
                  </a:lnTo>
                  <a:lnTo>
                    <a:pt x="0" y="6045"/>
                  </a:lnTo>
                  <a:lnTo>
                    <a:pt x="6108" y="0"/>
                  </a:lnTo>
                  <a:lnTo>
                    <a:pt x="12204" y="0"/>
                  </a:lnTo>
                  <a:lnTo>
                    <a:pt x="49581" y="34215"/>
                  </a:lnTo>
                  <a:lnTo>
                    <a:pt x="62407" y="53276"/>
                  </a:lnTo>
                  <a:lnTo>
                    <a:pt x="62407" y="60871"/>
                  </a:lnTo>
                  <a:lnTo>
                    <a:pt x="54813" y="65430"/>
                  </a:lnTo>
                  <a:close/>
                </a:path>
              </a:pathLst>
            </a:custGeom>
            <a:solidFill>
              <a:srgbClr val="4A4B4D"/>
            </a:solidFill>
          </p:spPr>
          <p:txBody>
            <a:bodyPr wrap="square" lIns="0" tIns="0" rIns="0" bIns="0" rtlCol="0"/>
            <a:lstStyle/>
            <a:p>
              <a:endParaRPr/>
            </a:p>
          </p:txBody>
        </p:sp>
        <p:pic>
          <p:nvPicPr>
            <p:cNvPr id="34" name="object 34"/>
            <p:cNvPicPr/>
            <p:nvPr/>
          </p:nvPicPr>
          <p:blipFill>
            <a:blip r:embed="rId20" cstate="print"/>
            <a:stretch>
              <a:fillRect/>
            </a:stretch>
          </p:blipFill>
          <p:spPr>
            <a:xfrm>
              <a:off x="4942776" y="2596502"/>
              <a:ext cx="1514678" cy="203949"/>
            </a:xfrm>
            <a:prstGeom prst="rect">
              <a:avLst/>
            </a:prstGeom>
          </p:spPr>
        </p:pic>
        <p:pic>
          <p:nvPicPr>
            <p:cNvPr id="35" name="object 35"/>
            <p:cNvPicPr/>
            <p:nvPr/>
          </p:nvPicPr>
          <p:blipFill>
            <a:blip r:embed="rId21" cstate="print"/>
            <a:stretch>
              <a:fillRect/>
            </a:stretch>
          </p:blipFill>
          <p:spPr>
            <a:xfrm>
              <a:off x="1246733" y="2911576"/>
              <a:ext cx="173532" cy="184200"/>
            </a:xfrm>
            <a:prstGeom prst="rect">
              <a:avLst/>
            </a:prstGeom>
          </p:spPr>
        </p:pic>
        <p:pic>
          <p:nvPicPr>
            <p:cNvPr id="36" name="object 36"/>
            <p:cNvPicPr/>
            <p:nvPr/>
          </p:nvPicPr>
          <p:blipFill>
            <a:blip r:embed="rId22" cstate="print"/>
            <a:stretch>
              <a:fillRect/>
            </a:stretch>
          </p:blipFill>
          <p:spPr>
            <a:xfrm>
              <a:off x="1450720" y="2928340"/>
              <a:ext cx="191795" cy="158305"/>
            </a:xfrm>
            <a:prstGeom prst="rect">
              <a:avLst/>
            </a:prstGeom>
          </p:spPr>
        </p:pic>
        <p:pic>
          <p:nvPicPr>
            <p:cNvPr id="37" name="object 37"/>
            <p:cNvPicPr/>
            <p:nvPr/>
          </p:nvPicPr>
          <p:blipFill>
            <a:blip r:embed="rId23" cstate="print"/>
            <a:stretch>
              <a:fillRect/>
            </a:stretch>
          </p:blipFill>
          <p:spPr>
            <a:xfrm>
              <a:off x="1676006" y="2917672"/>
              <a:ext cx="185737" cy="175069"/>
            </a:xfrm>
            <a:prstGeom prst="rect">
              <a:avLst/>
            </a:prstGeom>
          </p:spPr>
        </p:pic>
        <p:pic>
          <p:nvPicPr>
            <p:cNvPr id="38" name="object 38"/>
            <p:cNvPicPr/>
            <p:nvPr/>
          </p:nvPicPr>
          <p:blipFill>
            <a:blip r:embed="rId24" cstate="print"/>
            <a:stretch>
              <a:fillRect/>
            </a:stretch>
          </p:blipFill>
          <p:spPr>
            <a:xfrm>
              <a:off x="1890661" y="2920707"/>
              <a:ext cx="188760" cy="175069"/>
            </a:xfrm>
            <a:prstGeom prst="rect">
              <a:avLst/>
            </a:prstGeom>
          </p:spPr>
        </p:pic>
        <p:sp>
          <p:nvSpPr>
            <p:cNvPr id="39" name="object 39"/>
            <p:cNvSpPr/>
            <p:nvPr/>
          </p:nvSpPr>
          <p:spPr>
            <a:xfrm>
              <a:off x="2109838" y="3031832"/>
              <a:ext cx="60960" cy="66040"/>
            </a:xfrm>
            <a:custGeom>
              <a:avLst/>
              <a:gdLst/>
              <a:ahLst/>
              <a:cxnLst/>
              <a:rect l="l" t="t" r="r" b="b"/>
              <a:pathLst>
                <a:path w="60960" h="66039">
                  <a:moveTo>
                    <a:pt x="54813" y="65481"/>
                  </a:moveTo>
                  <a:lnTo>
                    <a:pt x="44145" y="65481"/>
                  </a:lnTo>
                  <a:lnTo>
                    <a:pt x="41122" y="60909"/>
                  </a:lnTo>
                  <a:lnTo>
                    <a:pt x="36563" y="56349"/>
                  </a:lnTo>
                  <a:lnTo>
                    <a:pt x="28539" y="45689"/>
                  </a:lnTo>
                  <a:lnTo>
                    <a:pt x="20375" y="36172"/>
                  </a:lnTo>
                  <a:lnTo>
                    <a:pt x="11933" y="27231"/>
                  </a:lnTo>
                  <a:lnTo>
                    <a:pt x="0" y="15227"/>
                  </a:lnTo>
                  <a:lnTo>
                    <a:pt x="0" y="4559"/>
                  </a:lnTo>
                  <a:lnTo>
                    <a:pt x="4559" y="0"/>
                  </a:lnTo>
                  <a:lnTo>
                    <a:pt x="10668" y="0"/>
                  </a:lnTo>
                  <a:lnTo>
                    <a:pt x="48068" y="33399"/>
                  </a:lnTo>
                  <a:lnTo>
                    <a:pt x="60921" y="53276"/>
                  </a:lnTo>
                  <a:lnTo>
                    <a:pt x="60921" y="60909"/>
                  </a:lnTo>
                  <a:lnTo>
                    <a:pt x="54813" y="65481"/>
                  </a:lnTo>
                  <a:close/>
                </a:path>
              </a:pathLst>
            </a:custGeom>
            <a:solidFill>
              <a:srgbClr val="4A4B4D"/>
            </a:solidFill>
          </p:spPr>
          <p:txBody>
            <a:bodyPr wrap="square" lIns="0" tIns="0" rIns="0" bIns="0" rtlCol="0"/>
            <a:lstStyle/>
            <a:p>
              <a:endParaRPr/>
            </a:p>
          </p:txBody>
        </p:sp>
        <p:pic>
          <p:nvPicPr>
            <p:cNvPr id="40" name="object 40"/>
            <p:cNvPicPr/>
            <p:nvPr/>
          </p:nvPicPr>
          <p:blipFill>
            <a:blip r:embed="rId25" cstate="print"/>
            <a:stretch>
              <a:fillRect/>
            </a:stretch>
          </p:blipFill>
          <p:spPr>
            <a:xfrm>
              <a:off x="2322956" y="2902445"/>
              <a:ext cx="4125315" cy="202450"/>
            </a:xfrm>
            <a:prstGeom prst="rect">
              <a:avLst/>
            </a:prstGeom>
          </p:spPr>
        </p:pic>
        <p:pic>
          <p:nvPicPr>
            <p:cNvPr id="41" name="object 41"/>
            <p:cNvPicPr/>
            <p:nvPr/>
          </p:nvPicPr>
          <p:blipFill>
            <a:blip r:embed="rId26" cstate="print"/>
            <a:stretch>
              <a:fillRect/>
            </a:stretch>
          </p:blipFill>
          <p:spPr>
            <a:xfrm>
              <a:off x="1229969" y="3208438"/>
              <a:ext cx="1803895" cy="203987"/>
            </a:xfrm>
            <a:prstGeom prst="rect">
              <a:avLst/>
            </a:prstGeom>
          </p:spPr>
        </p:pic>
        <p:sp>
          <p:nvSpPr>
            <p:cNvPr id="42" name="object 42"/>
            <p:cNvSpPr/>
            <p:nvPr/>
          </p:nvSpPr>
          <p:spPr>
            <a:xfrm>
              <a:off x="1105154" y="3902570"/>
              <a:ext cx="38100" cy="38100"/>
            </a:xfrm>
            <a:custGeom>
              <a:avLst/>
              <a:gdLst/>
              <a:ahLst/>
              <a:cxnLst/>
              <a:rect l="l" t="t" r="r" b="b"/>
              <a:pathLst>
                <a:path w="38100" h="38100">
                  <a:moveTo>
                    <a:pt x="19786" y="38049"/>
                  </a:moveTo>
                  <a:lnTo>
                    <a:pt x="12194" y="36479"/>
                  </a:lnTo>
                  <a:lnTo>
                    <a:pt x="5892" y="32343"/>
                  </a:lnTo>
                  <a:lnTo>
                    <a:pt x="1591" y="26497"/>
                  </a:lnTo>
                  <a:lnTo>
                    <a:pt x="0" y="19799"/>
                  </a:lnTo>
                  <a:lnTo>
                    <a:pt x="1591" y="11578"/>
                  </a:lnTo>
                  <a:lnTo>
                    <a:pt x="5892" y="5341"/>
                  </a:lnTo>
                  <a:lnTo>
                    <a:pt x="12194" y="1384"/>
                  </a:lnTo>
                  <a:lnTo>
                    <a:pt x="19786" y="0"/>
                  </a:lnTo>
                  <a:lnTo>
                    <a:pt x="26492" y="1593"/>
                  </a:lnTo>
                  <a:lnTo>
                    <a:pt x="32342" y="5899"/>
                  </a:lnTo>
                  <a:lnTo>
                    <a:pt x="36479" y="12205"/>
                  </a:lnTo>
                  <a:lnTo>
                    <a:pt x="38049" y="19799"/>
                  </a:lnTo>
                  <a:lnTo>
                    <a:pt x="36479" y="26497"/>
                  </a:lnTo>
                  <a:lnTo>
                    <a:pt x="32342" y="32343"/>
                  </a:lnTo>
                  <a:lnTo>
                    <a:pt x="26492" y="36479"/>
                  </a:lnTo>
                  <a:lnTo>
                    <a:pt x="19786" y="38049"/>
                  </a:lnTo>
                  <a:close/>
                </a:path>
              </a:pathLst>
            </a:custGeom>
            <a:solidFill>
              <a:srgbClr val="4A4B4D"/>
            </a:solidFill>
          </p:spPr>
          <p:txBody>
            <a:bodyPr wrap="square" lIns="0" tIns="0" rIns="0" bIns="0" rtlCol="0"/>
            <a:lstStyle/>
            <a:p>
              <a:endParaRPr/>
            </a:p>
          </p:txBody>
        </p:sp>
        <p:pic>
          <p:nvPicPr>
            <p:cNvPr id="43" name="object 43"/>
            <p:cNvPicPr/>
            <p:nvPr/>
          </p:nvPicPr>
          <p:blipFill>
            <a:blip r:embed="rId27" cstate="print"/>
            <a:stretch>
              <a:fillRect/>
            </a:stretch>
          </p:blipFill>
          <p:spPr>
            <a:xfrm>
              <a:off x="1449184" y="3818877"/>
              <a:ext cx="2254453" cy="203415"/>
            </a:xfrm>
            <a:prstGeom prst="rect">
              <a:avLst/>
            </a:prstGeom>
          </p:spPr>
        </p:pic>
        <p:pic>
          <p:nvPicPr>
            <p:cNvPr id="44" name="object 44"/>
            <p:cNvPicPr/>
            <p:nvPr/>
          </p:nvPicPr>
          <p:blipFill>
            <a:blip r:embed="rId28" cstate="print"/>
            <a:stretch>
              <a:fillRect/>
            </a:stretch>
          </p:blipFill>
          <p:spPr>
            <a:xfrm>
              <a:off x="3852862" y="3826471"/>
              <a:ext cx="194817" cy="194868"/>
            </a:xfrm>
            <a:prstGeom prst="rect">
              <a:avLst/>
            </a:prstGeom>
          </p:spPr>
        </p:pic>
        <p:pic>
          <p:nvPicPr>
            <p:cNvPr id="45" name="object 45"/>
            <p:cNvPicPr/>
            <p:nvPr/>
          </p:nvPicPr>
          <p:blipFill>
            <a:blip r:embed="rId29" cstate="print"/>
            <a:stretch>
              <a:fillRect/>
            </a:stretch>
          </p:blipFill>
          <p:spPr>
            <a:xfrm>
              <a:off x="4069016" y="3820363"/>
              <a:ext cx="202450" cy="202463"/>
            </a:xfrm>
            <a:prstGeom prst="rect">
              <a:avLst/>
            </a:prstGeom>
          </p:spPr>
        </p:pic>
        <p:sp>
          <p:nvSpPr>
            <p:cNvPr id="46" name="object 46"/>
            <p:cNvSpPr/>
            <p:nvPr/>
          </p:nvSpPr>
          <p:spPr>
            <a:xfrm>
              <a:off x="4368901" y="3902570"/>
              <a:ext cx="38100" cy="38100"/>
            </a:xfrm>
            <a:custGeom>
              <a:avLst/>
              <a:gdLst/>
              <a:ahLst/>
              <a:cxnLst/>
              <a:rect l="l" t="t" r="r" b="b"/>
              <a:pathLst>
                <a:path w="38100" h="38100">
                  <a:moveTo>
                    <a:pt x="18249" y="38049"/>
                  </a:moveTo>
                  <a:lnTo>
                    <a:pt x="10897" y="36479"/>
                  </a:lnTo>
                  <a:lnTo>
                    <a:pt x="5124" y="32343"/>
                  </a:lnTo>
                  <a:lnTo>
                    <a:pt x="1351" y="26497"/>
                  </a:lnTo>
                  <a:lnTo>
                    <a:pt x="0" y="19799"/>
                  </a:lnTo>
                  <a:lnTo>
                    <a:pt x="1351" y="11578"/>
                  </a:lnTo>
                  <a:lnTo>
                    <a:pt x="5124" y="5341"/>
                  </a:lnTo>
                  <a:lnTo>
                    <a:pt x="10897" y="1384"/>
                  </a:lnTo>
                  <a:lnTo>
                    <a:pt x="18249" y="0"/>
                  </a:lnTo>
                  <a:lnTo>
                    <a:pt x="25844" y="1593"/>
                  </a:lnTo>
                  <a:lnTo>
                    <a:pt x="32150" y="5899"/>
                  </a:lnTo>
                  <a:lnTo>
                    <a:pt x="36455" y="12205"/>
                  </a:lnTo>
                  <a:lnTo>
                    <a:pt x="38049" y="19799"/>
                  </a:lnTo>
                  <a:lnTo>
                    <a:pt x="36455" y="26497"/>
                  </a:lnTo>
                  <a:lnTo>
                    <a:pt x="32150" y="32343"/>
                  </a:lnTo>
                  <a:lnTo>
                    <a:pt x="25844" y="36479"/>
                  </a:lnTo>
                  <a:lnTo>
                    <a:pt x="18249" y="38049"/>
                  </a:lnTo>
                  <a:close/>
                </a:path>
              </a:pathLst>
            </a:custGeom>
            <a:solidFill>
              <a:srgbClr val="00B6F0"/>
            </a:solidFill>
          </p:spPr>
          <p:txBody>
            <a:bodyPr wrap="square" lIns="0" tIns="0" rIns="0" bIns="0" rtlCol="0"/>
            <a:lstStyle/>
            <a:p>
              <a:endParaRPr/>
            </a:p>
          </p:txBody>
        </p:sp>
        <p:pic>
          <p:nvPicPr>
            <p:cNvPr id="47" name="object 47"/>
            <p:cNvPicPr/>
            <p:nvPr/>
          </p:nvPicPr>
          <p:blipFill>
            <a:blip r:embed="rId30" cstate="print"/>
            <a:stretch>
              <a:fillRect/>
            </a:stretch>
          </p:blipFill>
          <p:spPr>
            <a:xfrm>
              <a:off x="4504385" y="3818877"/>
              <a:ext cx="1942401" cy="203949"/>
            </a:xfrm>
            <a:prstGeom prst="rect">
              <a:avLst/>
            </a:prstGeom>
          </p:spPr>
        </p:pic>
        <p:pic>
          <p:nvPicPr>
            <p:cNvPr id="48" name="object 48"/>
            <p:cNvPicPr/>
            <p:nvPr/>
          </p:nvPicPr>
          <p:blipFill>
            <a:blip r:embed="rId31" cstate="print"/>
            <a:stretch>
              <a:fillRect/>
            </a:stretch>
          </p:blipFill>
          <p:spPr>
            <a:xfrm>
              <a:off x="1234528" y="4143082"/>
              <a:ext cx="188760" cy="175069"/>
            </a:xfrm>
            <a:prstGeom prst="rect">
              <a:avLst/>
            </a:prstGeom>
          </p:spPr>
        </p:pic>
        <p:pic>
          <p:nvPicPr>
            <p:cNvPr id="49" name="object 49"/>
            <p:cNvPicPr/>
            <p:nvPr/>
          </p:nvPicPr>
          <p:blipFill>
            <a:blip r:embed="rId32" cstate="print"/>
            <a:stretch>
              <a:fillRect/>
            </a:stretch>
          </p:blipFill>
          <p:spPr>
            <a:xfrm>
              <a:off x="1455293" y="4130928"/>
              <a:ext cx="184200" cy="188760"/>
            </a:xfrm>
            <a:prstGeom prst="rect">
              <a:avLst/>
            </a:prstGeom>
          </p:spPr>
        </p:pic>
        <p:sp>
          <p:nvSpPr>
            <p:cNvPr id="50" name="object 50"/>
            <p:cNvSpPr/>
            <p:nvPr/>
          </p:nvSpPr>
          <p:spPr>
            <a:xfrm>
              <a:off x="1672970" y="4254207"/>
              <a:ext cx="60960" cy="66040"/>
            </a:xfrm>
            <a:custGeom>
              <a:avLst/>
              <a:gdLst/>
              <a:ahLst/>
              <a:cxnLst/>
              <a:rect l="l" t="t" r="r" b="b"/>
              <a:pathLst>
                <a:path w="60960" h="66039">
                  <a:moveTo>
                    <a:pt x="54775" y="65481"/>
                  </a:moveTo>
                  <a:lnTo>
                    <a:pt x="42621" y="65481"/>
                  </a:lnTo>
                  <a:lnTo>
                    <a:pt x="41084" y="62458"/>
                  </a:lnTo>
                  <a:lnTo>
                    <a:pt x="28502" y="45689"/>
                  </a:lnTo>
                  <a:lnTo>
                    <a:pt x="20354" y="36172"/>
                  </a:lnTo>
                  <a:lnTo>
                    <a:pt x="11916" y="27231"/>
                  </a:lnTo>
                  <a:lnTo>
                    <a:pt x="1498" y="16764"/>
                  </a:lnTo>
                  <a:lnTo>
                    <a:pt x="0" y="15227"/>
                  </a:lnTo>
                  <a:lnTo>
                    <a:pt x="0" y="6096"/>
                  </a:lnTo>
                  <a:lnTo>
                    <a:pt x="4572" y="0"/>
                  </a:lnTo>
                  <a:lnTo>
                    <a:pt x="10668" y="0"/>
                  </a:lnTo>
                  <a:lnTo>
                    <a:pt x="13181" y="309"/>
                  </a:lnTo>
                  <a:lnTo>
                    <a:pt x="48044" y="34243"/>
                  </a:lnTo>
                  <a:lnTo>
                    <a:pt x="60871" y="53276"/>
                  </a:lnTo>
                  <a:lnTo>
                    <a:pt x="60871" y="60909"/>
                  </a:lnTo>
                  <a:lnTo>
                    <a:pt x="54775" y="65481"/>
                  </a:lnTo>
                  <a:close/>
                </a:path>
              </a:pathLst>
            </a:custGeom>
            <a:solidFill>
              <a:srgbClr val="00B6F0"/>
            </a:solidFill>
          </p:spPr>
          <p:txBody>
            <a:bodyPr wrap="square" lIns="0" tIns="0" rIns="0" bIns="0" rtlCol="0"/>
            <a:lstStyle/>
            <a:p>
              <a:endParaRPr/>
            </a:p>
          </p:txBody>
        </p:sp>
        <p:pic>
          <p:nvPicPr>
            <p:cNvPr id="51" name="object 51"/>
            <p:cNvPicPr/>
            <p:nvPr/>
          </p:nvPicPr>
          <p:blipFill>
            <a:blip r:embed="rId33" cstate="print"/>
            <a:stretch>
              <a:fillRect/>
            </a:stretch>
          </p:blipFill>
          <p:spPr>
            <a:xfrm>
              <a:off x="1879993" y="4124820"/>
              <a:ext cx="4563719" cy="204000"/>
            </a:xfrm>
            <a:prstGeom prst="rect">
              <a:avLst/>
            </a:prstGeom>
          </p:spPr>
        </p:pic>
        <p:pic>
          <p:nvPicPr>
            <p:cNvPr id="52" name="object 52"/>
            <p:cNvPicPr/>
            <p:nvPr/>
          </p:nvPicPr>
          <p:blipFill>
            <a:blip r:embed="rId34" cstate="print"/>
            <a:stretch>
              <a:fillRect/>
            </a:stretch>
          </p:blipFill>
          <p:spPr>
            <a:xfrm>
              <a:off x="1453756" y="4555629"/>
              <a:ext cx="70040" cy="70053"/>
            </a:xfrm>
            <a:prstGeom prst="rect">
              <a:avLst/>
            </a:prstGeom>
          </p:spPr>
        </p:pic>
        <p:pic>
          <p:nvPicPr>
            <p:cNvPr id="53" name="object 53"/>
            <p:cNvPicPr/>
            <p:nvPr/>
          </p:nvPicPr>
          <p:blipFill>
            <a:blip r:embed="rId35" cstate="print"/>
            <a:stretch>
              <a:fillRect/>
            </a:stretch>
          </p:blipFill>
          <p:spPr>
            <a:xfrm>
              <a:off x="1234528" y="4435373"/>
              <a:ext cx="190296" cy="190309"/>
            </a:xfrm>
            <a:prstGeom prst="rect">
              <a:avLst/>
            </a:prstGeom>
          </p:spPr>
        </p:pic>
      </p:grpSp>
      <p:grpSp>
        <p:nvGrpSpPr>
          <p:cNvPr id="54" name="object 54"/>
          <p:cNvGrpSpPr/>
          <p:nvPr/>
        </p:nvGrpSpPr>
        <p:grpSpPr>
          <a:xfrm>
            <a:off x="710907" y="5647689"/>
            <a:ext cx="6113780" cy="4315460"/>
            <a:chOff x="710907" y="5647689"/>
            <a:chExt cx="6113780" cy="4315460"/>
          </a:xfrm>
        </p:grpSpPr>
        <p:sp>
          <p:nvSpPr>
            <p:cNvPr id="55" name="object 5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56" name="object 56"/>
            <p:cNvPicPr/>
            <p:nvPr/>
          </p:nvPicPr>
          <p:blipFill>
            <a:blip r:embed="rId36" cstate="print"/>
            <a:stretch>
              <a:fillRect/>
            </a:stretch>
          </p:blipFill>
          <p:spPr>
            <a:xfrm>
              <a:off x="890536" y="5796254"/>
              <a:ext cx="5752604" cy="534352"/>
            </a:xfrm>
            <a:prstGeom prst="rect">
              <a:avLst/>
            </a:prstGeom>
          </p:spPr>
        </p:pic>
        <p:sp>
          <p:nvSpPr>
            <p:cNvPr id="57" name="object 57"/>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58" name="object 58"/>
            <p:cNvPicPr/>
            <p:nvPr/>
          </p:nvPicPr>
          <p:blipFill>
            <a:blip r:embed="rId37" cstate="print"/>
            <a:stretch>
              <a:fillRect/>
            </a:stretch>
          </p:blipFill>
          <p:spPr>
            <a:xfrm>
              <a:off x="5696292" y="5802363"/>
              <a:ext cx="71539" cy="101993"/>
            </a:xfrm>
            <a:prstGeom prst="rect">
              <a:avLst/>
            </a:prstGeom>
          </p:spPr>
        </p:pic>
        <p:pic>
          <p:nvPicPr>
            <p:cNvPr id="59" name="object 59"/>
            <p:cNvPicPr/>
            <p:nvPr/>
          </p:nvPicPr>
          <p:blipFill>
            <a:blip r:embed="rId38" cstate="print"/>
            <a:stretch>
              <a:fillRect/>
            </a:stretch>
          </p:blipFill>
          <p:spPr>
            <a:xfrm>
              <a:off x="5787631" y="5799340"/>
              <a:ext cx="210096" cy="105016"/>
            </a:xfrm>
            <a:prstGeom prst="rect">
              <a:avLst/>
            </a:prstGeom>
          </p:spPr>
        </p:pic>
        <p:pic>
          <p:nvPicPr>
            <p:cNvPr id="60" name="object 60"/>
            <p:cNvPicPr/>
            <p:nvPr/>
          </p:nvPicPr>
          <p:blipFill>
            <a:blip r:embed="rId39" cstate="print"/>
            <a:stretch>
              <a:fillRect/>
            </a:stretch>
          </p:blipFill>
          <p:spPr>
            <a:xfrm>
              <a:off x="1074737" y="8881909"/>
              <a:ext cx="5385739" cy="809828"/>
            </a:xfrm>
            <a:prstGeom prst="rect">
              <a:avLst/>
            </a:prstGeom>
          </p:spPr>
        </p:pic>
        <p:pic>
          <p:nvPicPr>
            <p:cNvPr id="61" name="object 61"/>
            <p:cNvPicPr/>
            <p:nvPr/>
          </p:nvPicPr>
          <p:blipFill>
            <a:blip r:embed="rId40" cstate="print"/>
            <a:stretch>
              <a:fillRect/>
            </a:stretch>
          </p:blipFill>
          <p:spPr>
            <a:xfrm>
              <a:off x="1214780" y="6386905"/>
              <a:ext cx="4999117" cy="2036813"/>
            </a:xfrm>
            <a:prstGeom prst="rect">
              <a:avLst/>
            </a:prstGeom>
          </p:spPr>
        </p:pic>
        <p:pic>
          <p:nvPicPr>
            <p:cNvPr id="62" name="object 62"/>
            <p:cNvPicPr/>
            <p:nvPr/>
          </p:nvPicPr>
          <p:blipFill>
            <a:blip r:embed="rId41" cstate="print"/>
            <a:stretch>
              <a:fillRect/>
            </a:stretch>
          </p:blipFill>
          <p:spPr>
            <a:xfrm>
              <a:off x="1156944" y="7542313"/>
              <a:ext cx="977252" cy="424700"/>
            </a:xfrm>
            <a:prstGeom prst="rect">
              <a:avLst/>
            </a:prstGeom>
          </p:spPr>
        </p:pic>
        <p:sp>
          <p:nvSpPr>
            <p:cNvPr id="63" name="object 63"/>
            <p:cNvSpPr/>
            <p:nvPr/>
          </p:nvSpPr>
          <p:spPr>
            <a:xfrm>
              <a:off x="1070178" y="8519616"/>
              <a:ext cx="5394960" cy="289560"/>
            </a:xfrm>
            <a:custGeom>
              <a:avLst/>
              <a:gdLst/>
              <a:ahLst/>
              <a:cxnLst/>
              <a:rect l="l" t="t" r="r" b="b"/>
              <a:pathLst>
                <a:path w="5394960" h="289559">
                  <a:moveTo>
                    <a:pt x="5394871" y="289217"/>
                  </a:moveTo>
                  <a:lnTo>
                    <a:pt x="0" y="289217"/>
                  </a:lnTo>
                  <a:lnTo>
                    <a:pt x="0" y="0"/>
                  </a:lnTo>
                  <a:lnTo>
                    <a:pt x="5394871" y="0"/>
                  </a:lnTo>
                  <a:lnTo>
                    <a:pt x="5394871" y="289217"/>
                  </a:lnTo>
                  <a:close/>
                </a:path>
              </a:pathLst>
            </a:custGeom>
            <a:solidFill>
              <a:srgbClr val="838487"/>
            </a:solidFill>
          </p:spPr>
          <p:txBody>
            <a:bodyPr wrap="square" lIns="0" tIns="0" rIns="0" bIns="0" rtlCol="0"/>
            <a:lstStyle/>
            <a:p>
              <a:endParaRPr/>
            </a:p>
          </p:txBody>
        </p:sp>
        <p:pic>
          <p:nvPicPr>
            <p:cNvPr id="64" name="object 64"/>
            <p:cNvPicPr/>
            <p:nvPr/>
          </p:nvPicPr>
          <p:blipFill>
            <a:blip r:embed="rId42" cstate="print"/>
            <a:stretch>
              <a:fillRect/>
            </a:stretch>
          </p:blipFill>
          <p:spPr>
            <a:xfrm>
              <a:off x="1324368" y="8578951"/>
              <a:ext cx="1508569" cy="149174"/>
            </a:xfrm>
            <a:prstGeom prst="rect">
              <a:avLst/>
            </a:prstGeom>
          </p:spPr>
        </p:pic>
        <p:pic>
          <p:nvPicPr>
            <p:cNvPr id="65" name="object 65"/>
            <p:cNvPicPr/>
            <p:nvPr/>
          </p:nvPicPr>
          <p:blipFill>
            <a:blip r:embed="rId43" cstate="print"/>
            <a:stretch>
              <a:fillRect/>
            </a:stretch>
          </p:blipFill>
          <p:spPr>
            <a:xfrm>
              <a:off x="2940989" y="8575928"/>
              <a:ext cx="3265297" cy="155270"/>
            </a:xfrm>
            <a:prstGeom prst="rect">
              <a:avLst/>
            </a:prstGeom>
          </p:spPr>
        </p:pic>
        <p:pic>
          <p:nvPicPr>
            <p:cNvPr id="66" name="object 66"/>
            <p:cNvPicPr/>
            <p:nvPr/>
          </p:nvPicPr>
          <p:blipFill>
            <a:blip r:embed="rId44" cstate="print"/>
            <a:stretch>
              <a:fillRect/>
            </a:stretch>
          </p:blipFill>
          <p:spPr>
            <a:xfrm>
              <a:off x="1645539" y="7221092"/>
              <a:ext cx="977303" cy="423214"/>
            </a:xfrm>
            <a:prstGeom prst="rect">
              <a:avLst/>
            </a:prstGeom>
          </p:spPr>
        </p:pic>
        <p:sp>
          <p:nvSpPr>
            <p:cNvPr id="67" name="object 67"/>
            <p:cNvSpPr/>
            <p:nvPr/>
          </p:nvSpPr>
          <p:spPr>
            <a:xfrm>
              <a:off x="2776588" y="6546747"/>
              <a:ext cx="979169" cy="424815"/>
            </a:xfrm>
            <a:custGeom>
              <a:avLst/>
              <a:gdLst/>
              <a:ahLst/>
              <a:cxnLst/>
              <a:rect l="l" t="t" r="r" b="b"/>
              <a:pathLst>
                <a:path w="979170" h="424815">
                  <a:moveTo>
                    <a:pt x="978839" y="211582"/>
                  </a:moveTo>
                  <a:lnTo>
                    <a:pt x="952690" y="143852"/>
                  </a:lnTo>
                  <a:lnTo>
                    <a:pt x="922807" y="113271"/>
                  </a:lnTo>
                  <a:lnTo>
                    <a:pt x="883005" y="85458"/>
                  </a:lnTo>
                  <a:lnTo>
                    <a:pt x="834224" y="60871"/>
                  </a:lnTo>
                  <a:lnTo>
                    <a:pt x="794385" y="46012"/>
                  </a:lnTo>
                  <a:lnTo>
                    <a:pt x="750785" y="32842"/>
                  </a:lnTo>
                  <a:lnTo>
                    <a:pt x="703795" y="21590"/>
                  </a:lnTo>
                  <a:lnTo>
                    <a:pt x="653732" y="12471"/>
                  </a:lnTo>
                  <a:lnTo>
                    <a:pt x="600951" y="5689"/>
                  </a:lnTo>
                  <a:lnTo>
                    <a:pt x="545807" y="1460"/>
                  </a:lnTo>
                  <a:lnTo>
                    <a:pt x="488645" y="0"/>
                  </a:lnTo>
                  <a:lnTo>
                    <a:pt x="432041" y="1460"/>
                  </a:lnTo>
                  <a:lnTo>
                    <a:pt x="377304" y="5689"/>
                  </a:lnTo>
                  <a:lnTo>
                    <a:pt x="324802" y="12471"/>
                  </a:lnTo>
                  <a:lnTo>
                    <a:pt x="274916" y="21590"/>
                  </a:lnTo>
                  <a:lnTo>
                    <a:pt x="228003" y="32842"/>
                  </a:lnTo>
                  <a:lnTo>
                    <a:pt x="184442" y="46012"/>
                  </a:lnTo>
                  <a:lnTo>
                    <a:pt x="144614" y="60871"/>
                  </a:lnTo>
                  <a:lnTo>
                    <a:pt x="95669" y="85458"/>
                  </a:lnTo>
                  <a:lnTo>
                    <a:pt x="55575" y="113271"/>
                  </a:lnTo>
                  <a:lnTo>
                    <a:pt x="25476" y="143852"/>
                  </a:lnTo>
                  <a:lnTo>
                    <a:pt x="0" y="211582"/>
                  </a:lnTo>
                  <a:lnTo>
                    <a:pt x="6565" y="247167"/>
                  </a:lnTo>
                  <a:lnTo>
                    <a:pt x="25476" y="280543"/>
                  </a:lnTo>
                  <a:lnTo>
                    <a:pt x="55575" y="311365"/>
                  </a:lnTo>
                  <a:lnTo>
                    <a:pt x="95669" y="339255"/>
                  </a:lnTo>
                  <a:lnTo>
                    <a:pt x="144614" y="363842"/>
                  </a:lnTo>
                  <a:lnTo>
                    <a:pt x="184442" y="378714"/>
                  </a:lnTo>
                  <a:lnTo>
                    <a:pt x="228003" y="391883"/>
                  </a:lnTo>
                  <a:lnTo>
                    <a:pt x="274916" y="403136"/>
                  </a:lnTo>
                  <a:lnTo>
                    <a:pt x="324802" y="412254"/>
                  </a:lnTo>
                  <a:lnTo>
                    <a:pt x="377304" y="419036"/>
                  </a:lnTo>
                  <a:lnTo>
                    <a:pt x="432041" y="423265"/>
                  </a:lnTo>
                  <a:lnTo>
                    <a:pt x="488645" y="424713"/>
                  </a:lnTo>
                  <a:lnTo>
                    <a:pt x="545807" y="423265"/>
                  </a:lnTo>
                  <a:lnTo>
                    <a:pt x="600951" y="419036"/>
                  </a:lnTo>
                  <a:lnTo>
                    <a:pt x="653732" y="412254"/>
                  </a:lnTo>
                  <a:lnTo>
                    <a:pt x="703795" y="403136"/>
                  </a:lnTo>
                  <a:lnTo>
                    <a:pt x="750785" y="391883"/>
                  </a:lnTo>
                  <a:lnTo>
                    <a:pt x="794385" y="378714"/>
                  </a:lnTo>
                  <a:lnTo>
                    <a:pt x="834224" y="363842"/>
                  </a:lnTo>
                  <a:lnTo>
                    <a:pt x="883005" y="339255"/>
                  </a:lnTo>
                  <a:lnTo>
                    <a:pt x="922807" y="311365"/>
                  </a:lnTo>
                  <a:lnTo>
                    <a:pt x="952690" y="280543"/>
                  </a:lnTo>
                  <a:lnTo>
                    <a:pt x="971677" y="247167"/>
                  </a:lnTo>
                  <a:lnTo>
                    <a:pt x="978839" y="211582"/>
                  </a:lnTo>
                  <a:close/>
                </a:path>
              </a:pathLst>
            </a:custGeom>
            <a:solidFill>
              <a:srgbClr val="00B6F0"/>
            </a:solidFill>
          </p:spPr>
          <p:txBody>
            <a:bodyPr wrap="square" lIns="0" tIns="0" rIns="0" bIns="0" rtlCol="0"/>
            <a:lstStyle/>
            <a:p>
              <a:endParaRPr/>
            </a:p>
          </p:txBody>
        </p:sp>
        <p:pic>
          <p:nvPicPr>
            <p:cNvPr id="68" name="object 68"/>
            <p:cNvPicPr/>
            <p:nvPr/>
          </p:nvPicPr>
          <p:blipFill>
            <a:blip r:embed="rId45" cstate="print"/>
            <a:stretch>
              <a:fillRect/>
            </a:stretch>
          </p:blipFill>
          <p:spPr>
            <a:xfrm>
              <a:off x="3149549" y="6702031"/>
              <a:ext cx="229895" cy="112661"/>
            </a:xfrm>
            <a:prstGeom prst="rect">
              <a:avLst/>
            </a:prstGeom>
          </p:spPr>
        </p:pic>
      </p:grpSp>
      <p:grpSp>
        <p:nvGrpSpPr>
          <p:cNvPr id="69" name="object 69"/>
          <p:cNvGrpSpPr/>
          <p:nvPr/>
        </p:nvGrpSpPr>
        <p:grpSpPr>
          <a:xfrm>
            <a:off x="709358" y="5600"/>
            <a:ext cx="6842759" cy="717550"/>
            <a:chOff x="709358" y="5600"/>
            <a:chExt cx="6842759" cy="717550"/>
          </a:xfrm>
        </p:grpSpPr>
        <p:sp>
          <p:nvSpPr>
            <p:cNvPr id="70" name="object 7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1" name="object 7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2" name="object 72"/>
            <p:cNvPicPr/>
            <p:nvPr/>
          </p:nvPicPr>
          <p:blipFill>
            <a:blip r:embed="rId46" cstate="print"/>
            <a:stretch>
              <a:fillRect/>
            </a:stretch>
          </p:blipFill>
          <p:spPr>
            <a:xfrm>
              <a:off x="1003147" y="366369"/>
              <a:ext cx="462813" cy="170497"/>
            </a:xfrm>
            <a:prstGeom prst="rect">
              <a:avLst/>
            </a:prstGeom>
          </p:spPr>
        </p:pic>
        <p:sp>
          <p:nvSpPr>
            <p:cNvPr id="73" name="object 7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74" name="object 74"/>
            <p:cNvPicPr/>
            <p:nvPr/>
          </p:nvPicPr>
          <p:blipFill>
            <a:blip r:embed="rId47" cstate="print"/>
            <a:stretch>
              <a:fillRect/>
            </a:stretch>
          </p:blipFill>
          <p:spPr>
            <a:xfrm>
              <a:off x="1662315" y="380059"/>
              <a:ext cx="156806" cy="149174"/>
            </a:xfrm>
            <a:prstGeom prst="rect">
              <a:avLst/>
            </a:prstGeom>
          </p:spPr>
        </p:pic>
        <p:sp>
          <p:nvSpPr>
            <p:cNvPr id="75" name="object 7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76" name="object 76"/>
            <p:cNvPicPr/>
            <p:nvPr/>
          </p:nvPicPr>
          <p:blipFill>
            <a:blip r:embed="rId48" cstate="print"/>
            <a:stretch>
              <a:fillRect/>
            </a:stretch>
          </p:blipFill>
          <p:spPr>
            <a:xfrm>
              <a:off x="2021585" y="366369"/>
              <a:ext cx="343992" cy="170497"/>
            </a:xfrm>
            <a:prstGeom prst="rect">
              <a:avLst/>
            </a:prstGeom>
          </p:spPr>
        </p:pic>
        <p:pic>
          <p:nvPicPr>
            <p:cNvPr id="77" name="object 77"/>
            <p:cNvPicPr/>
            <p:nvPr/>
          </p:nvPicPr>
          <p:blipFill>
            <a:blip r:embed="rId49" cstate="print"/>
            <a:stretch>
              <a:fillRect/>
            </a:stretch>
          </p:blipFill>
          <p:spPr>
            <a:xfrm>
              <a:off x="2561970" y="380059"/>
              <a:ext cx="153746" cy="149174"/>
            </a:xfrm>
            <a:prstGeom prst="rect">
              <a:avLst/>
            </a:prstGeom>
          </p:spPr>
        </p:pic>
        <p:sp>
          <p:nvSpPr>
            <p:cNvPr id="78" name="object 78"/>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A4B4D"/>
            </a:solidFill>
          </p:spPr>
          <p:txBody>
            <a:bodyPr wrap="square" lIns="0" tIns="0" rIns="0" bIns="0" rtlCol="0"/>
            <a:lstStyle/>
            <a:p>
              <a:endParaRPr/>
            </a:p>
          </p:txBody>
        </p:sp>
        <p:pic>
          <p:nvPicPr>
            <p:cNvPr id="79" name="object 79"/>
            <p:cNvPicPr/>
            <p:nvPr/>
          </p:nvPicPr>
          <p:blipFill>
            <a:blip r:embed="rId50" cstate="print"/>
            <a:stretch>
              <a:fillRect/>
            </a:stretch>
          </p:blipFill>
          <p:spPr>
            <a:xfrm>
              <a:off x="3323081" y="366369"/>
              <a:ext cx="1738414" cy="168960"/>
            </a:xfrm>
            <a:prstGeom prst="rect">
              <a:avLst/>
            </a:prstGeom>
          </p:spPr>
        </p:pic>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4" name="object 4"/>
            <p:cNvPicPr/>
            <p:nvPr/>
          </p:nvPicPr>
          <p:blipFill>
            <a:blip r:embed="rId2" cstate="print"/>
            <a:stretch>
              <a:fillRect/>
            </a:stretch>
          </p:blipFill>
          <p:spPr>
            <a:xfrm>
              <a:off x="3705174" y="10148442"/>
              <a:ext cx="123329" cy="91325"/>
            </a:xfrm>
            <a:prstGeom prst="rect">
              <a:avLst/>
            </a:prstGeom>
          </p:spPr>
        </p:pic>
        <p:sp>
          <p:nvSpPr>
            <p:cNvPr id="5"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sp>
          <p:nvSpPr>
            <p:cNvPr id="12" name="object 12"/>
            <p:cNvSpPr/>
            <p:nvPr/>
          </p:nvSpPr>
          <p:spPr>
            <a:xfrm>
              <a:off x="6032703" y="1232547"/>
              <a:ext cx="88900" cy="105410"/>
            </a:xfrm>
            <a:custGeom>
              <a:avLst/>
              <a:gdLst/>
              <a:ahLst/>
              <a:cxnLst/>
              <a:rect l="l" t="t" r="r" b="b"/>
              <a:pathLst>
                <a:path w="88900" h="105409">
                  <a:moveTo>
                    <a:pt x="36563" y="59385"/>
                  </a:moveTo>
                  <a:lnTo>
                    <a:pt x="1536" y="59385"/>
                  </a:lnTo>
                  <a:lnTo>
                    <a:pt x="0" y="63944"/>
                  </a:lnTo>
                  <a:lnTo>
                    <a:pt x="0" y="71539"/>
                  </a:lnTo>
                  <a:lnTo>
                    <a:pt x="36563" y="71539"/>
                  </a:lnTo>
                  <a:lnTo>
                    <a:pt x="36563" y="59385"/>
                  </a:lnTo>
                  <a:close/>
                </a:path>
                <a:path w="88900" h="105409">
                  <a:moveTo>
                    <a:pt x="88303" y="1485"/>
                  </a:moveTo>
                  <a:lnTo>
                    <a:pt x="85267" y="0"/>
                  </a:lnTo>
                  <a:lnTo>
                    <a:pt x="79171" y="0"/>
                  </a:lnTo>
                  <a:lnTo>
                    <a:pt x="77635" y="3022"/>
                  </a:lnTo>
                  <a:lnTo>
                    <a:pt x="77635" y="4559"/>
                  </a:lnTo>
                  <a:lnTo>
                    <a:pt x="74612" y="12153"/>
                  </a:lnTo>
                  <a:lnTo>
                    <a:pt x="71577" y="18249"/>
                  </a:lnTo>
                  <a:lnTo>
                    <a:pt x="60909" y="19786"/>
                  </a:lnTo>
                  <a:lnTo>
                    <a:pt x="53276" y="21285"/>
                  </a:lnTo>
                  <a:lnTo>
                    <a:pt x="51790" y="21285"/>
                  </a:lnTo>
                  <a:lnTo>
                    <a:pt x="51790" y="28917"/>
                  </a:lnTo>
                  <a:lnTo>
                    <a:pt x="54813" y="30403"/>
                  </a:lnTo>
                  <a:lnTo>
                    <a:pt x="76149" y="30403"/>
                  </a:lnTo>
                  <a:lnTo>
                    <a:pt x="76149" y="103479"/>
                  </a:lnTo>
                  <a:lnTo>
                    <a:pt x="77635" y="105016"/>
                  </a:lnTo>
                  <a:lnTo>
                    <a:pt x="83731" y="105016"/>
                  </a:lnTo>
                  <a:lnTo>
                    <a:pt x="88303" y="103479"/>
                  </a:lnTo>
                  <a:lnTo>
                    <a:pt x="88303" y="1485"/>
                  </a:lnTo>
                  <a:close/>
                </a:path>
              </a:pathLst>
            </a:custGeom>
            <a:solidFill>
              <a:srgbClr val="4D4D4F"/>
            </a:solidFill>
          </p:spPr>
          <p:txBody>
            <a:bodyPr wrap="square" lIns="0" tIns="0" rIns="0" bIns="0" rtlCol="0"/>
            <a:lstStyle/>
            <a:p>
              <a:endParaRPr/>
            </a:p>
          </p:txBody>
        </p:sp>
        <p:pic>
          <p:nvPicPr>
            <p:cNvPr id="13" name="object 13"/>
            <p:cNvPicPr/>
            <p:nvPr/>
          </p:nvPicPr>
          <p:blipFill>
            <a:blip r:embed="rId6" cstate="print"/>
            <a:stretch>
              <a:fillRect/>
            </a:stretch>
          </p:blipFill>
          <p:spPr>
            <a:xfrm>
              <a:off x="6156032" y="1232547"/>
              <a:ext cx="66967" cy="105016"/>
            </a:xfrm>
            <a:prstGeom prst="rect">
              <a:avLst/>
            </a:prstGeom>
          </p:spPr>
        </p:pic>
        <p:pic>
          <p:nvPicPr>
            <p:cNvPr id="14" name="object 14"/>
            <p:cNvPicPr/>
            <p:nvPr/>
          </p:nvPicPr>
          <p:blipFill>
            <a:blip r:embed="rId7" cstate="print"/>
            <a:stretch>
              <a:fillRect/>
            </a:stretch>
          </p:blipFill>
          <p:spPr>
            <a:xfrm>
              <a:off x="911821" y="1838375"/>
              <a:ext cx="783970" cy="120307"/>
            </a:xfrm>
            <a:prstGeom prst="rect">
              <a:avLst/>
            </a:prstGeom>
          </p:spPr>
        </p:pic>
        <p:pic>
          <p:nvPicPr>
            <p:cNvPr id="15" name="object 15"/>
            <p:cNvPicPr/>
            <p:nvPr/>
          </p:nvPicPr>
          <p:blipFill>
            <a:blip r:embed="rId8" cstate="print"/>
            <a:stretch>
              <a:fillRect/>
            </a:stretch>
          </p:blipFill>
          <p:spPr>
            <a:xfrm>
              <a:off x="1768868" y="1838375"/>
              <a:ext cx="3639743" cy="120307"/>
            </a:xfrm>
            <a:prstGeom prst="rect">
              <a:avLst/>
            </a:prstGeom>
          </p:spPr>
        </p:pic>
        <p:sp>
          <p:nvSpPr>
            <p:cNvPr id="16" name="object 16"/>
            <p:cNvSpPr/>
            <p:nvPr/>
          </p:nvSpPr>
          <p:spPr>
            <a:xfrm>
              <a:off x="5475579" y="1838375"/>
              <a:ext cx="36830" cy="120650"/>
            </a:xfrm>
            <a:custGeom>
              <a:avLst/>
              <a:gdLst/>
              <a:ahLst/>
              <a:cxnLst/>
              <a:rect l="l" t="t" r="r" b="b"/>
              <a:pathLst>
                <a:path w="36829" h="120650">
                  <a:moveTo>
                    <a:pt x="4571" y="120307"/>
                  </a:moveTo>
                  <a:lnTo>
                    <a:pt x="3035" y="120307"/>
                  </a:lnTo>
                  <a:lnTo>
                    <a:pt x="0" y="118757"/>
                  </a:lnTo>
                  <a:lnTo>
                    <a:pt x="0" y="114198"/>
                  </a:lnTo>
                  <a:lnTo>
                    <a:pt x="1498" y="114198"/>
                  </a:lnTo>
                  <a:lnTo>
                    <a:pt x="3035" y="111124"/>
                  </a:lnTo>
                  <a:lnTo>
                    <a:pt x="11902" y="100071"/>
                  </a:lnTo>
                  <a:lnTo>
                    <a:pt x="18062" y="87733"/>
                  </a:lnTo>
                  <a:lnTo>
                    <a:pt x="21655" y="74540"/>
                  </a:lnTo>
                  <a:lnTo>
                    <a:pt x="22821" y="60921"/>
                  </a:lnTo>
                  <a:lnTo>
                    <a:pt x="21655" y="47058"/>
                  </a:lnTo>
                  <a:lnTo>
                    <a:pt x="18062" y="33337"/>
                  </a:lnTo>
                  <a:lnTo>
                    <a:pt x="11902" y="20473"/>
                  </a:lnTo>
                  <a:lnTo>
                    <a:pt x="3035" y="9182"/>
                  </a:lnTo>
                  <a:lnTo>
                    <a:pt x="1498" y="6095"/>
                  </a:lnTo>
                  <a:lnTo>
                    <a:pt x="0" y="6095"/>
                  </a:lnTo>
                  <a:lnTo>
                    <a:pt x="0" y="1536"/>
                  </a:lnTo>
                  <a:lnTo>
                    <a:pt x="3035" y="0"/>
                  </a:lnTo>
                  <a:lnTo>
                    <a:pt x="4571" y="0"/>
                  </a:lnTo>
                  <a:lnTo>
                    <a:pt x="12761" y="5018"/>
                  </a:lnTo>
                  <a:lnTo>
                    <a:pt x="23385" y="18459"/>
                  </a:lnTo>
                  <a:lnTo>
                    <a:pt x="32588" y="37901"/>
                  </a:lnTo>
                  <a:lnTo>
                    <a:pt x="36512" y="60921"/>
                  </a:lnTo>
                  <a:lnTo>
                    <a:pt x="32588" y="83675"/>
                  </a:lnTo>
                  <a:lnTo>
                    <a:pt x="23385" y="102592"/>
                  </a:lnTo>
                  <a:lnTo>
                    <a:pt x="12761" y="115519"/>
                  </a:lnTo>
                  <a:lnTo>
                    <a:pt x="4571" y="120307"/>
                  </a:lnTo>
                  <a:close/>
                </a:path>
              </a:pathLst>
            </a:custGeom>
            <a:solidFill>
              <a:srgbClr val="4D4D4F"/>
            </a:solidFill>
          </p:spPr>
          <p:txBody>
            <a:bodyPr wrap="square" lIns="0" tIns="0" rIns="0" bIns="0" rtlCol="0"/>
            <a:lstStyle/>
            <a:p>
              <a:endParaRPr/>
            </a:p>
          </p:txBody>
        </p:sp>
        <p:pic>
          <p:nvPicPr>
            <p:cNvPr id="17" name="object 17"/>
            <p:cNvPicPr/>
            <p:nvPr/>
          </p:nvPicPr>
          <p:blipFill>
            <a:blip r:embed="rId9" cstate="print"/>
            <a:stretch>
              <a:fillRect/>
            </a:stretch>
          </p:blipFill>
          <p:spPr>
            <a:xfrm>
              <a:off x="1243711" y="2025649"/>
              <a:ext cx="5168049" cy="3285032"/>
            </a:xfrm>
            <a:prstGeom prst="rect">
              <a:avLst/>
            </a:prstGeom>
          </p:spPr>
        </p:pic>
        <p:pic>
          <p:nvPicPr>
            <p:cNvPr id="18" name="object 18"/>
            <p:cNvPicPr/>
            <p:nvPr/>
          </p:nvPicPr>
          <p:blipFill>
            <a:blip r:embed="rId10" cstate="print"/>
            <a:stretch>
              <a:fillRect/>
            </a:stretch>
          </p:blipFill>
          <p:spPr>
            <a:xfrm>
              <a:off x="1105154" y="4202455"/>
              <a:ext cx="83731" cy="94411"/>
            </a:xfrm>
            <a:prstGeom prst="rect">
              <a:avLst/>
            </a:prstGeom>
          </p:spPr>
        </p:pic>
        <p:pic>
          <p:nvPicPr>
            <p:cNvPr id="19" name="object 19"/>
            <p:cNvPicPr/>
            <p:nvPr/>
          </p:nvPicPr>
          <p:blipFill>
            <a:blip r:embed="rId11" cstate="print"/>
            <a:stretch>
              <a:fillRect/>
            </a:stretch>
          </p:blipFill>
          <p:spPr>
            <a:xfrm>
              <a:off x="1105154" y="4400346"/>
              <a:ext cx="83731" cy="94411"/>
            </a:xfrm>
            <a:prstGeom prst="rect">
              <a:avLst/>
            </a:prstGeom>
          </p:spPr>
        </p:pic>
        <p:pic>
          <p:nvPicPr>
            <p:cNvPr id="20" name="object 20"/>
            <p:cNvPicPr/>
            <p:nvPr/>
          </p:nvPicPr>
          <p:blipFill>
            <a:blip r:embed="rId12" cstate="print"/>
            <a:stretch>
              <a:fillRect/>
            </a:stretch>
          </p:blipFill>
          <p:spPr>
            <a:xfrm>
              <a:off x="1105154" y="4598238"/>
              <a:ext cx="83731" cy="92875"/>
            </a:xfrm>
            <a:prstGeom prst="rect">
              <a:avLst/>
            </a:prstGeom>
          </p:spPr>
        </p:pic>
        <p:pic>
          <p:nvPicPr>
            <p:cNvPr id="21" name="object 21"/>
            <p:cNvPicPr/>
            <p:nvPr/>
          </p:nvPicPr>
          <p:blipFill>
            <a:blip r:embed="rId13" cstate="print"/>
            <a:stretch>
              <a:fillRect/>
            </a:stretch>
          </p:blipFill>
          <p:spPr>
            <a:xfrm>
              <a:off x="1105154" y="4796129"/>
              <a:ext cx="83731" cy="92875"/>
            </a:xfrm>
            <a:prstGeom prst="rect">
              <a:avLst/>
            </a:prstGeom>
          </p:spPr>
        </p:pic>
        <p:pic>
          <p:nvPicPr>
            <p:cNvPr id="22" name="object 22"/>
            <p:cNvPicPr/>
            <p:nvPr/>
          </p:nvPicPr>
          <p:blipFill>
            <a:blip r:embed="rId14" cstate="print"/>
            <a:stretch>
              <a:fillRect/>
            </a:stretch>
          </p:blipFill>
          <p:spPr>
            <a:xfrm>
              <a:off x="1105154" y="4994020"/>
              <a:ext cx="83731" cy="92875"/>
            </a:xfrm>
            <a:prstGeom prst="rect">
              <a:avLst/>
            </a:prstGeom>
          </p:spPr>
        </p:pic>
      </p:grpSp>
      <p:grpSp>
        <p:nvGrpSpPr>
          <p:cNvPr id="23" name="object 23"/>
          <p:cNvGrpSpPr/>
          <p:nvPr/>
        </p:nvGrpSpPr>
        <p:grpSpPr>
          <a:xfrm>
            <a:off x="710907" y="5647702"/>
            <a:ext cx="6113780" cy="4315460"/>
            <a:chOff x="710907" y="5647702"/>
            <a:chExt cx="6113780" cy="4315460"/>
          </a:xfrm>
        </p:grpSpPr>
        <p:sp>
          <p:nvSpPr>
            <p:cNvPr id="24" name="object 2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26" name="object 26"/>
            <p:cNvPicPr/>
            <p:nvPr/>
          </p:nvPicPr>
          <p:blipFill>
            <a:blip r:embed="rId15" cstate="print"/>
            <a:stretch>
              <a:fillRect/>
            </a:stretch>
          </p:blipFill>
          <p:spPr>
            <a:xfrm>
              <a:off x="1010793" y="9405543"/>
              <a:ext cx="1365440" cy="121792"/>
            </a:xfrm>
            <a:prstGeom prst="rect">
              <a:avLst/>
            </a:prstGeom>
          </p:spPr>
        </p:pic>
        <p:sp>
          <p:nvSpPr>
            <p:cNvPr id="27" name="object 27"/>
            <p:cNvSpPr/>
            <p:nvPr/>
          </p:nvSpPr>
          <p:spPr>
            <a:xfrm>
              <a:off x="2396032" y="9461893"/>
              <a:ext cx="113030" cy="12700"/>
            </a:xfrm>
            <a:custGeom>
              <a:avLst/>
              <a:gdLst/>
              <a:ahLst/>
              <a:cxnLst/>
              <a:rect l="l" t="t" r="r" b="b"/>
              <a:pathLst>
                <a:path w="113030" h="12700">
                  <a:moveTo>
                    <a:pt x="112661" y="12153"/>
                  </a:moveTo>
                  <a:lnTo>
                    <a:pt x="0" y="12153"/>
                  </a:lnTo>
                  <a:lnTo>
                    <a:pt x="0" y="0"/>
                  </a:lnTo>
                  <a:lnTo>
                    <a:pt x="112661" y="0"/>
                  </a:lnTo>
                  <a:lnTo>
                    <a:pt x="112661" y="12153"/>
                  </a:lnTo>
                  <a:close/>
                </a:path>
              </a:pathLst>
            </a:custGeom>
            <a:solidFill>
              <a:srgbClr val="00B5F0"/>
            </a:solidFill>
          </p:spPr>
          <p:txBody>
            <a:bodyPr wrap="square" lIns="0" tIns="0" rIns="0" bIns="0" rtlCol="0"/>
            <a:lstStyle/>
            <a:p>
              <a:endParaRPr/>
            </a:p>
          </p:txBody>
        </p:sp>
        <p:pic>
          <p:nvPicPr>
            <p:cNvPr id="28" name="object 28"/>
            <p:cNvPicPr/>
            <p:nvPr/>
          </p:nvPicPr>
          <p:blipFill>
            <a:blip r:embed="rId16" cstate="print"/>
            <a:stretch>
              <a:fillRect/>
            </a:stretch>
          </p:blipFill>
          <p:spPr>
            <a:xfrm>
              <a:off x="2554338" y="9411639"/>
              <a:ext cx="76149" cy="112661"/>
            </a:xfrm>
            <a:prstGeom prst="rect">
              <a:avLst/>
            </a:prstGeom>
          </p:spPr>
        </p:pic>
        <p:pic>
          <p:nvPicPr>
            <p:cNvPr id="29" name="object 29"/>
            <p:cNvPicPr/>
            <p:nvPr/>
          </p:nvPicPr>
          <p:blipFill>
            <a:blip r:embed="rId17" cstate="print"/>
            <a:stretch>
              <a:fillRect/>
            </a:stretch>
          </p:blipFill>
          <p:spPr>
            <a:xfrm>
              <a:off x="2653309" y="9413176"/>
              <a:ext cx="79120" cy="105028"/>
            </a:xfrm>
            <a:prstGeom prst="rect">
              <a:avLst/>
            </a:prstGeom>
          </p:spPr>
        </p:pic>
        <p:pic>
          <p:nvPicPr>
            <p:cNvPr id="30" name="object 30"/>
            <p:cNvPicPr/>
            <p:nvPr/>
          </p:nvPicPr>
          <p:blipFill>
            <a:blip r:embed="rId18" cstate="print"/>
            <a:stretch>
              <a:fillRect/>
            </a:stretch>
          </p:blipFill>
          <p:spPr>
            <a:xfrm>
              <a:off x="2756789" y="9416211"/>
              <a:ext cx="74612" cy="101993"/>
            </a:xfrm>
            <a:prstGeom prst="rect">
              <a:avLst/>
            </a:prstGeom>
          </p:spPr>
        </p:pic>
        <p:sp>
          <p:nvSpPr>
            <p:cNvPr id="31" name="object 31"/>
            <p:cNvSpPr/>
            <p:nvPr/>
          </p:nvSpPr>
          <p:spPr>
            <a:xfrm>
              <a:off x="2851200" y="9413176"/>
              <a:ext cx="62865" cy="102235"/>
            </a:xfrm>
            <a:custGeom>
              <a:avLst/>
              <a:gdLst/>
              <a:ahLst/>
              <a:cxnLst/>
              <a:rect l="l" t="t" r="r" b="b"/>
              <a:pathLst>
                <a:path w="62864" h="102234">
                  <a:moveTo>
                    <a:pt x="62407" y="102006"/>
                  </a:moveTo>
                  <a:lnTo>
                    <a:pt x="4559" y="102006"/>
                  </a:lnTo>
                  <a:lnTo>
                    <a:pt x="0" y="98920"/>
                  </a:lnTo>
                  <a:lnTo>
                    <a:pt x="0" y="0"/>
                  </a:lnTo>
                  <a:lnTo>
                    <a:pt x="12153" y="0"/>
                  </a:lnTo>
                  <a:lnTo>
                    <a:pt x="12153" y="88264"/>
                  </a:lnTo>
                  <a:lnTo>
                    <a:pt x="13690" y="91338"/>
                  </a:lnTo>
                  <a:lnTo>
                    <a:pt x="62407" y="91338"/>
                  </a:lnTo>
                  <a:lnTo>
                    <a:pt x="62407" y="102006"/>
                  </a:lnTo>
                  <a:close/>
                </a:path>
              </a:pathLst>
            </a:custGeom>
            <a:solidFill>
              <a:srgbClr val="00B5F0"/>
            </a:solidFill>
          </p:spPr>
          <p:txBody>
            <a:bodyPr wrap="square" lIns="0" tIns="0" rIns="0" bIns="0" rtlCol="0"/>
            <a:lstStyle/>
            <a:p>
              <a:endParaRPr/>
            </a:p>
          </p:txBody>
        </p:sp>
        <p:pic>
          <p:nvPicPr>
            <p:cNvPr id="32" name="object 32"/>
            <p:cNvPicPr/>
            <p:nvPr/>
          </p:nvPicPr>
          <p:blipFill>
            <a:blip r:embed="rId19" cstate="print"/>
            <a:stretch>
              <a:fillRect/>
            </a:stretch>
          </p:blipFill>
          <p:spPr>
            <a:xfrm>
              <a:off x="890536" y="5796254"/>
              <a:ext cx="5752604" cy="534352"/>
            </a:xfrm>
            <a:prstGeom prst="rect">
              <a:avLst/>
            </a:prstGeom>
          </p:spPr>
        </p:pic>
        <p:sp>
          <p:nvSpPr>
            <p:cNvPr id="33" name="object 33"/>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34" name="object 34"/>
            <p:cNvPicPr/>
            <p:nvPr/>
          </p:nvPicPr>
          <p:blipFill>
            <a:blip r:embed="rId20" cstate="print"/>
            <a:stretch>
              <a:fillRect/>
            </a:stretch>
          </p:blipFill>
          <p:spPr>
            <a:xfrm>
              <a:off x="5696292" y="5802363"/>
              <a:ext cx="71539" cy="101993"/>
            </a:xfrm>
            <a:prstGeom prst="rect">
              <a:avLst/>
            </a:prstGeom>
          </p:spPr>
        </p:pic>
        <p:pic>
          <p:nvPicPr>
            <p:cNvPr id="35" name="object 35"/>
            <p:cNvPicPr/>
            <p:nvPr/>
          </p:nvPicPr>
          <p:blipFill>
            <a:blip r:embed="rId21" cstate="print"/>
            <a:stretch>
              <a:fillRect/>
            </a:stretch>
          </p:blipFill>
          <p:spPr>
            <a:xfrm>
              <a:off x="5787631" y="5799340"/>
              <a:ext cx="210096" cy="105016"/>
            </a:xfrm>
            <a:prstGeom prst="rect">
              <a:avLst/>
            </a:prstGeom>
          </p:spPr>
        </p:pic>
        <p:pic>
          <p:nvPicPr>
            <p:cNvPr id="36" name="object 36"/>
            <p:cNvPicPr/>
            <p:nvPr/>
          </p:nvPicPr>
          <p:blipFill>
            <a:blip r:embed="rId22" cstate="print"/>
            <a:stretch>
              <a:fillRect/>
            </a:stretch>
          </p:blipFill>
          <p:spPr>
            <a:xfrm>
              <a:off x="1242174" y="6499567"/>
              <a:ext cx="68503" cy="76111"/>
            </a:xfrm>
            <a:prstGeom prst="rect">
              <a:avLst/>
            </a:prstGeom>
          </p:spPr>
        </p:pic>
        <p:pic>
          <p:nvPicPr>
            <p:cNvPr id="37" name="object 37"/>
            <p:cNvPicPr/>
            <p:nvPr/>
          </p:nvPicPr>
          <p:blipFill>
            <a:blip r:embed="rId23" cstate="print"/>
            <a:stretch>
              <a:fillRect/>
            </a:stretch>
          </p:blipFill>
          <p:spPr>
            <a:xfrm>
              <a:off x="1472006" y="6478244"/>
              <a:ext cx="2965399" cy="118757"/>
            </a:xfrm>
            <a:prstGeom prst="rect">
              <a:avLst/>
            </a:prstGeom>
          </p:spPr>
        </p:pic>
        <p:pic>
          <p:nvPicPr>
            <p:cNvPr id="38" name="object 38"/>
            <p:cNvPicPr/>
            <p:nvPr/>
          </p:nvPicPr>
          <p:blipFill>
            <a:blip r:embed="rId24" cstate="print"/>
            <a:stretch>
              <a:fillRect/>
            </a:stretch>
          </p:blipFill>
          <p:spPr>
            <a:xfrm>
              <a:off x="1333500" y="6874027"/>
              <a:ext cx="153733" cy="153733"/>
            </a:xfrm>
            <a:prstGeom prst="rect">
              <a:avLst/>
            </a:prstGeom>
          </p:spPr>
        </p:pic>
        <p:pic>
          <p:nvPicPr>
            <p:cNvPr id="39" name="object 39"/>
            <p:cNvPicPr/>
            <p:nvPr/>
          </p:nvPicPr>
          <p:blipFill>
            <a:blip r:embed="rId25" cstate="print"/>
            <a:stretch>
              <a:fillRect/>
            </a:stretch>
          </p:blipFill>
          <p:spPr>
            <a:xfrm>
              <a:off x="1549654" y="6880123"/>
              <a:ext cx="302958" cy="144614"/>
            </a:xfrm>
            <a:prstGeom prst="rect">
              <a:avLst/>
            </a:prstGeom>
          </p:spPr>
        </p:pic>
        <p:pic>
          <p:nvPicPr>
            <p:cNvPr id="40" name="object 40"/>
            <p:cNvPicPr/>
            <p:nvPr/>
          </p:nvPicPr>
          <p:blipFill>
            <a:blip r:embed="rId26" cstate="print"/>
            <a:stretch>
              <a:fillRect/>
            </a:stretch>
          </p:blipFill>
          <p:spPr>
            <a:xfrm>
              <a:off x="1873897" y="6875563"/>
              <a:ext cx="144614" cy="150710"/>
            </a:xfrm>
            <a:prstGeom prst="rect">
              <a:avLst/>
            </a:prstGeom>
          </p:spPr>
        </p:pic>
        <p:pic>
          <p:nvPicPr>
            <p:cNvPr id="41" name="object 41"/>
            <p:cNvPicPr/>
            <p:nvPr/>
          </p:nvPicPr>
          <p:blipFill>
            <a:blip r:embed="rId27" cstate="print"/>
            <a:stretch>
              <a:fillRect/>
            </a:stretch>
          </p:blipFill>
          <p:spPr>
            <a:xfrm>
              <a:off x="2042858" y="6880123"/>
              <a:ext cx="137033" cy="146151"/>
            </a:xfrm>
            <a:prstGeom prst="rect">
              <a:avLst/>
            </a:prstGeom>
          </p:spPr>
        </p:pic>
        <p:sp>
          <p:nvSpPr>
            <p:cNvPr id="42" name="object 42"/>
            <p:cNvSpPr/>
            <p:nvPr/>
          </p:nvSpPr>
          <p:spPr>
            <a:xfrm>
              <a:off x="2259012" y="6936434"/>
              <a:ext cx="29209" cy="29209"/>
            </a:xfrm>
            <a:custGeom>
              <a:avLst/>
              <a:gdLst/>
              <a:ahLst/>
              <a:cxnLst/>
              <a:rect l="l" t="t" r="r" b="b"/>
              <a:pathLst>
                <a:path w="29210" h="29209">
                  <a:moveTo>
                    <a:pt x="21336" y="28917"/>
                  </a:moveTo>
                  <a:lnTo>
                    <a:pt x="6095" y="28917"/>
                  </a:lnTo>
                  <a:lnTo>
                    <a:pt x="0" y="22872"/>
                  </a:lnTo>
                  <a:lnTo>
                    <a:pt x="0" y="6095"/>
                  </a:lnTo>
                  <a:lnTo>
                    <a:pt x="6095" y="0"/>
                  </a:lnTo>
                  <a:lnTo>
                    <a:pt x="21336" y="0"/>
                  </a:lnTo>
                  <a:lnTo>
                    <a:pt x="28917" y="6095"/>
                  </a:lnTo>
                  <a:lnTo>
                    <a:pt x="28917" y="22872"/>
                  </a:lnTo>
                  <a:lnTo>
                    <a:pt x="21336" y="28917"/>
                  </a:lnTo>
                  <a:close/>
                </a:path>
              </a:pathLst>
            </a:custGeom>
            <a:solidFill>
              <a:srgbClr val="4D4D4F"/>
            </a:solidFill>
          </p:spPr>
          <p:txBody>
            <a:bodyPr wrap="square" lIns="0" tIns="0" rIns="0" bIns="0" rtlCol="0"/>
            <a:lstStyle/>
            <a:p>
              <a:endParaRPr/>
            </a:p>
          </p:txBody>
        </p:sp>
        <p:pic>
          <p:nvPicPr>
            <p:cNvPr id="43" name="object 43"/>
            <p:cNvPicPr/>
            <p:nvPr/>
          </p:nvPicPr>
          <p:blipFill>
            <a:blip r:embed="rId28" cstate="print"/>
            <a:stretch>
              <a:fillRect/>
            </a:stretch>
          </p:blipFill>
          <p:spPr>
            <a:xfrm>
              <a:off x="2365578" y="6878586"/>
              <a:ext cx="1272628" cy="141592"/>
            </a:xfrm>
            <a:prstGeom prst="rect">
              <a:avLst/>
            </a:prstGeom>
          </p:spPr>
        </p:pic>
        <p:pic>
          <p:nvPicPr>
            <p:cNvPr id="44" name="object 44"/>
            <p:cNvPicPr/>
            <p:nvPr/>
          </p:nvPicPr>
          <p:blipFill>
            <a:blip r:embed="rId29" cstate="print"/>
            <a:stretch>
              <a:fillRect/>
            </a:stretch>
          </p:blipFill>
          <p:spPr>
            <a:xfrm>
              <a:off x="1333500" y="7161758"/>
              <a:ext cx="852487" cy="153733"/>
            </a:xfrm>
            <a:prstGeom prst="rect">
              <a:avLst/>
            </a:prstGeom>
          </p:spPr>
        </p:pic>
        <p:sp>
          <p:nvSpPr>
            <p:cNvPr id="45" name="object 45"/>
            <p:cNvSpPr/>
            <p:nvPr/>
          </p:nvSpPr>
          <p:spPr>
            <a:xfrm>
              <a:off x="2259012" y="7224166"/>
              <a:ext cx="29209" cy="29209"/>
            </a:xfrm>
            <a:custGeom>
              <a:avLst/>
              <a:gdLst/>
              <a:ahLst/>
              <a:cxnLst/>
              <a:rect l="l" t="t" r="r" b="b"/>
              <a:pathLst>
                <a:path w="29210" h="29209">
                  <a:moveTo>
                    <a:pt x="21336" y="28917"/>
                  </a:moveTo>
                  <a:lnTo>
                    <a:pt x="6095" y="28917"/>
                  </a:lnTo>
                  <a:lnTo>
                    <a:pt x="0" y="22821"/>
                  </a:lnTo>
                  <a:lnTo>
                    <a:pt x="0" y="6096"/>
                  </a:lnTo>
                  <a:lnTo>
                    <a:pt x="6095" y="0"/>
                  </a:lnTo>
                  <a:lnTo>
                    <a:pt x="21336" y="0"/>
                  </a:lnTo>
                  <a:lnTo>
                    <a:pt x="28917" y="6096"/>
                  </a:lnTo>
                  <a:lnTo>
                    <a:pt x="28917" y="22821"/>
                  </a:lnTo>
                  <a:lnTo>
                    <a:pt x="21336" y="28917"/>
                  </a:lnTo>
                  <a:close/>
                </a:path>
              </a:pathLst>
            </a:custGeom>
            <a:solidFill>
              <a:srgbClr val="4D4D4F"/>
            </a:solidFill>
          </p:spPr>
          <p:txBody>
            <a:bodyPr wrap="square" lIns="0" tIns="0" rIns="0" bIns="0" rtlCol="0"/>
            <a:lstStyle/>
            <a:p>
              <a:endParaRPr/>
            </a:p>
          </p:txBody>
        </p:sp>
        <p:pic>
          <p:nvPicPr>
            <p:cNvPr id="46" name="object 46"/>
            <p:cNvPicPr/>
            <p:nvPr/>
          </p:nvPicPr>
          <p:blipFill>
            <a:blip r:embed="rId30" cstate="print"/>
            <a:stretch>
              <a:fillRect/>
            </a:stretch>
          </p:blipFill>
          <p:spPr>
            <a:xfrm>
              <a:off x="2370137" y="7161758"/>
              <a:ext cx="945349" cy="152196"/>
            </a:xfrm>
            <a:prstGeom prst="rect">
              <a:avLst/>
            </a:prstGeom>
          </p:spPr>
        </p:pic>
        <p:pic>
          <p:nvPicPr>
            <p:cNvPr id="47" name="object 47"/>
            <p:cNvPicPr/>
            <p:nvPr/>
          </p:nvPicPr>
          <p:blipFill>
            <a:blip r:embed="rId31" cstate="print"/>
            <a:stretch>
              <a:fillRect/>
            </a:stretch>
          </p:blipFill>
          <p:spPr>
            <a:xfrm>
              <a:off x="1333500" y="7449438"/>
              <a:ext cx="852487" cy="153746"/>
            </a:xfrm>
            <a:prstGeom prst="rect">
              <a:avLst/>
            </a:prstGeom>
          </p:spPr>
        </p:pic>
        <p:sp>
          <p:nvSpPr>
            <p:cNvPr id="48" name="object 48"/>
            <p:cNvSpPr/>
            <p:nvPr/>
          </p:nvSpPr>
          <p:spPr>
            <a:xfrm>
              <a:off x="2259012" y="7511846"/>
              <a:ext cx="29209" cy="29209"/>
            </a:xfrm>
            <a:custGeom>
              <a:avLst/>
              <a:gdLst/>
              <a:ahLst/>
              <a:cxnLst/>
              <a:rect l="l" t="t" r="r" b="b"/>
              <a:pathLst>
                <a:path w="29210" h="29209">
                  <a:moveTo>
                    <a:pt x="21336" y="28930"/>
                  </a:moveTo>
                  <a:lnTo>
                    <a:pt x="6095" y="28930"/>
                  </a:lnTo>
                  <a:lnTo>
                    <a:pt x="0" y="22821"/>
                  </a:lnTo>
                  <a:lnTo>
                    <a:pt x="0" y="6108"/>
                  </a:lnTo>
                  <a:lnTo>
                    <a:pt x="6095" y="0"/>
                  </a:lnTo>
                  <a:lnTo>
                    <a:pt x="21336" y="0"/>
                  </a:lnTo>
                  <a:lnTo>
                    <a:pt x="28917" y="6108"/>
                  </a:lnTo>
                  <a:lnTo>
                    <a:pt x="28917" y="22821"/>
                  </a:lnTo>
                  <a:lnTo>
                    <a:pt x="21336" y="28930"/>
                  </a:lnTo>
                  <a:close/>
                </a:path>
              </a:pathLst>
            </a:custGeom>
            <a:solidFill>
              <a:srgbClr val="4D4D4F"/>
            </a:solidFill>
          </p:spPr>
          <p:txBody>
            <a:bodyPr wrap="square" lIns="0" tIns="0" rIns="0" bIns="0" rtlCol="0"/>
            <a:lstStyle/>
            <a:p>
              <a:endParaRPr/>
            </a:p>
          </p:txBody>
        </p:sp>
        <p:pic>
          <p:nvPicPr>
            <p:cNvPr id="49" name="object 49"/>
            <p:cNvPicPr/>
            <p:nvPr/>
          </p:nvPicPr>
          <p:blipFill>
            <a:blip r:embed="rId32" cstate="print"/>
            <a:stretch>
              <a:fillRect/>
            </a:stretch>
          </p:blipFill>
          <p:spPr>
            <a:xfrm>
              <a:off x="2370137" y="7449438"/>
              <a:ext cx="1269606" cy="153746"/>
            </a:xfrm>
            <a:prstGeom prst="rect">
              <a:avLst/>
            </a:prstGeom>
          </p:spPr>
        </p:pic>
        <p:pic>
          <p:nvPicPr>
            <p:cNvPr id="50" name="object 50"/>
            <p:cNvPicPr/>
            <p:nvPr/>
          </p:nvPicPr>
          <p:blipFill>
            <a:blip r:embed="rId33" cstate="print"/>
            <a:stretch>
              <a:fillRect/>
            </a:stretch>
          </p:blipFill>
          <p:spPr>
            <a:xfrm>
              <a:off x="1333500" y="7737182"/>
              <a:ext cx="846391" cy="153733"/>
            </a:xfrm>
            <a:prstGeom prst="rect">
              <a:avLst/>
            </a:prstGeom>
          </p:spPr>
        </p:pic>
        <p:sp>
          <p:nvSpPr>
            <p:cNvPr id="51" name="object 51"/>
            <p:cNvSpPr/>
            <p:nvPr/>
          </p:nvSpPr>
          <p:spPr>
            <a:xfrm>
              <a:off x="2259012" y="7799590"/>
              <a:ext cx="29209" cy="29209"/>
            </a:xfrm>
            <a:custGeom>
              <a:avLst/>
              <a:gdLst/>
              <a:ahLst/>
              <a:cxnLst/>
              <a:rect l="l" t="t" r="r" b="b"/>
              <a:pathLst>
                <a:path w="29210" h="29209">
                  <a:moveTo>
                    <a:pt x="21336" y="28917"/>
                  </a:moveTo>
                  <a:lnTo>
                    <a:pt x="6095" y="28917"/>
                  </a:lnTo>
                  <a:lnTo>
                    <a:pt x="0" y="22821"/>
                  </a:lnTo>
                  <a:lnTo>
                    <a:pt x="0" y="6045"/>
                  </a:lnTo>
                  <a:lnTo>
                    <a:pt x="6095" y="0"/>
                  </a:lnTo>
                  <a:lnTo>
                    <a:pt x="21336" y="0"/>
                  </a:lnTo>
                  <a:lnTo>
                    <a:pt x="28917" y="6045"/>
                  </a:lnTo>
                  <a:lnTo>
                    <a:pt x="28917" y="22821"/>
                  </a:lnTo>
                  <a:lnTo>
                    <a:pt x="21336" y="28917"/>
                  </a:lnTo>
                  <a:close/>
                </a:path>
              </a:pathLst>
            </a:custGeom>
            <a:solidFill>
              <a:srgbClr val="4D4D4F"/>
            </a:solidFill>
          </p:spPr>
          <p:txBody>
            <a:bodyPr wrap="square" lIns="0" tIns="0" rIns="0" bIns="0" rtlCol="0"/>
            <a:lstStyle/>
            <a:p>
              <a:endParaRPr/>
            </a:p>
          </p:txBody>
        </p:sp>
        <p:pic>
          <p:nvPicPr>
            <p:cNvPr id="52" name="object 52"/>
            <p:cNvPicPr/>
            <p:nvPr/>
          </p:nvPicPr>
          <p:blipFill>
            <a:blip r:embed="rId34" cstate="print"/>
            <a:stretch>
              <a:fillRect/>
            </a:stretch>
          </p:blipFill>
          <p:spPr>
            <a:xfrm>
              <a:off x="2370137" y="7747787"/>
              <a:ext cx="133997" cy="130924"/>
            </a:xfrm>
            <a:prstGeom prst="rect">
              <a:avLst/>
            </a:prstGeom>
          </p:spPr>
        </p:pic>
        <p:pic>
          <p:nvPicPr>
            <p:cNvPr id="53" name="object 53"/>
            <p:cNvPicPr/>
            <p:nvPr/>
          </p:nvPicPr>
          <p:blipFill>
            <a:blip r:embed="rId35" cstate="print"/>
            <a:stretch>
              <a:fillRect/>
            </a:stretch>
          </p:blipFill>
          <p:spPr>
            <a:xfrm>
              <a:off x="2531516" y="7753895"/>
              <a:ext cx="127888" cy="127889"/>
            </a:xfrm>
            <a:prstGeom prst="rect">
              <a:avLst/>
            </a:prstGeom>
          </p:spPr>
        </p:pic>
        <p:pic>
          <p:nvPicPr>
            <p:cNvPr id="54" name="object 54"/>
            <p:cNvPicPr/>
            <p:nvPr/>
          </p:nvPicPr>
          <p:blipFill>
            <a:blip r:embed="rId36" cstate="print"/>
            <a:stretch>
              <a:fillRect/>
            </a:stretch>
          </p:blipFill>
          <p:spPr>
            <a:xfrm>
              <a:off x="2727871" y="7737182"/>
              <a:ext cx="910336" cy="152196"/>
            </a:xfrm>
            <a:prstGeom prst="rect">
              <a:avLst/>
            </a:prstGeom>
          </p:spPr>
        </p:pic>
        <p:pic>
          <p:nvPicPr>
            <p:cNvPr id="55" name="object 55"/>
            <p:cNvPicPr/>
            <p:nvPr/>
          </p:nvPicPr>
          <p:blipFill>
            <a:blip r:embed="rId37" cstate="print"/>
            <a:stretch>
              <a:fillRect/>
            </a:stretch>
          </p:blipFill>
          <p:spPr>
            <a:xfrm>
              <a:off x="1333500" y="8024863"/>
              <a:ext cx="153733" cy="153733"/>
            </a:xfrm>
            <a:prstGeom prst="rect">
              <a:avLst/>
            </a:prstGeom>
          </p:spPr>
        </p:pic>
        <p:pic>
          <p:nvPicPr>
            <p:cNvPr id="56" name="object 56"/>
            <p:cNvPicPr/>
            <p:nvPr/>
          </p:nvPicPr>
          <p:blipFill>
            <a:blip r:embed="rId38" cstate="print"/>
            <a:stretch>
              <a:fillRect/>
            </a:stretch>
          </p:blipFill>
          <p:spPr>
            <a:xfrm>
              <a:off x="1548155" y="8026399"/>
              <a:ext cx="153746" cy="150710"/>
            </a:xfrm>
            <a:prstGeom prst="rect">
              <a:avLst/>
            </a:prstGeom>
          </p:spPr>
        </p:pic>
        <p:pic>
          <p:nvPicPr>
            <p:cNvPr id="57" name="object 57"/>
            <p:cNvPicPr/>
            <p:nvPr/>
          </p:nvPicPr>
          <p:blipFill>
            <a:blip r:embed="rId39" cstate="print"/>
            <a:stretch>
              <a:fillRect/>
            </a:stretch>
          </p:blipFill>
          <p:spPr>
            <a:xfrm>
              <a:off x="1727746" y="8033994"/>
              <a:ext cx="118770" cy="140042"/>
            </a:xfrm>
            <a:prstGeom prst="rect">
              <a:avLst/>
            </a:prstGeom>
          </p:spPr>
        </p:pic>
        <p:pic>
          <p:nvPicPr>
            <p:cNvPr id="58" name="object 58"/>
            <p:cNvPicPr/>
            <p:nvPr/>
          </p:nvPicPr>
          <p:blipFill>
            <a:blip r:embed="rId40" cstate="print"/>
            <a:stretch>
              <a:fillRect/>
            </a:stretch>
          </p:blipFill>
          <p:spPr>
            <a:xfrm>
              <a:off x="1872361" y="8026399"/>
              <a:ext cx="315112" cy="150710"/>
            </a:xfrm>
            <a:prstGeom prst="rect">
              <a:avLst/>
            </a:prstGeom>
          </p:spPr>
        </p:pic>
        <p:sp>
          <p:nvSpPr>
            <p:cNvPr id="59" name="object 59"/>
            <p:cNvSpPr/>
            <p:nvPr/>
          </p:nvSpPr>
          <p:spPr>
            <a:xfrm>
              <a:off x="2259012" y="8087270"/>
              <a:ext cx="29209" cy="29209"/>
            </a:xfrm>
            <a:custGeom>
              <a:avLst/>
              <a:gdLst/>
              <a:ahLst/>
              <a:cxnLst/>
              <a:rect l="l" t="t" r="r" b="b"/>
              <a:pathLst>
                <a:path w="29210" h="29209">
                  <a:moveTo>
                    <a:pt x="21336" y="28917"/>
                  </a:moveTo>
                  <a:lnTo>
                    <a:pt x="6095" y="28917"/>
                  </a:lnTo>
                  <a:lnTo>
                    <a:pt x="0" y="22821"/>
                  </a:lnTo>
                  <a:lnTo>
                    <a:pt x="0" y="6096"/>
                  </a:lnTo>
                  <a:lnTo>
                    <a:pt x="6095" y="0"/>
                  </a:lnTo>
                  <a:lnTo>
                    <a:pt x="21336" y="0"/>
                  </a:lnTo>
                  <a:lnTo>
                    <a:pt x="28917" y="6096"/>
                  </a:lnTo>
                  <a:lnTo>
                    <a:pt x="28917" y="22821"/>
                  </a:lnTo>
                  <a:lnTo>
                    <a:pt x="21336" y="28917"/>
                  </a:lnTo>
                  <a:close/>
                </a:path>
              </a:pathLst>
            </a:custGeom>
            <a:solidFill>
              <a:srgbClr val="4D4D4F"/>
            </a:solidFill>
          </p:spPr>
          <p:txBody>
            <a:bodyPr wrap="square" lIns="0" tIns="0" rIns="0" bIns="0" rtlCol="0"/>
            <a:lstStyle/>
            <a:p>
              <a:endParaRPr/>
            </a:p>
          </p:txBody>
        </p:sp>
        <p:pic>
          <p:nvPicPr>
            <p:cNvPr id="60" name="object 60"/>
            <p:cNvPicPr/>
            <p:nvPr/>
          </p:nvPicPr>
          <p:blipFill>
            <a:blip r:embed="rId41" cstate="print"/>
            <a:stretch>
              <a:fillRect/>
            </a:stretch>
          </p:blipFill>
          <p:spPr>
            <a:xfrm>
              <a:off x="2537612" y="8033994"/>
              <a:ext cx="118719" cy="140042"/>
            </a:xfrm>
            <a:prstGeom prst="rect">
              <a:avLst/>
            </a:prstGeom>
          </p:spPr>
        </p:pic>
        <p:pic>
          <p:nvPicPr>
            <p:cNvPr id="61" name="object 61"/>
            <p:cNvPicPr/>
            <p:nvPr/>
          </p:nvPicPr>
          <p:blipFill>
            <a:blip r:embed="rId42" cstate="print"/>
            <a:stretch>
              <a:fillRect/>
            </a:stretch>
          </p:blipFill>
          <p:spPr>
            <a:xfrm>
              <a:off x="2357983" y="8024863"/>
              <a:ext cx="152196" cy="152247"/>
            </a:xfrm>
            <a:prstGeom prst="rect">
              <a:avLst/>
            </a:prstGeom>
          </p:spPr>
        </p:pic>
        <p:pic>
          <p:nvPicPr>
            <p:cNvPr id="62" name="object 62"/>
            <p:cNvPicPr/>
            <p:nvPr/>
          </p:nvPicPr>
          <p:blipFill>
            <a:blip r:embed="rId43" cstate="print"/>
            <a:stretch>
              <a:fillRect/>
            </a:stretch>
          </p:blipFill>
          <p:spPr>
            <a:xfrm>
              <a:off x="2688336" y="8029422"/>
              <a:ext cx="141528" cy="141592"/>
            </a:xfrm>
            <a:prstGeom prst="rect">
              <a:avLst/>
            </a:prstGeom>
          </p:spPr>
        </p:pic>
        <p:sp>
          <p:nvSpPr>
            <p:cNvPr id="63" name="object 63"/>
            <p:cNvSpPr/>
            <p:nvPr/>
          </p:nvSpPr>
          <p:spPr>
            <a:xfrm>
              <a:off x="2906014" y="8087270"/>
              <a:ext cx="29209" cy="29209"/>
            </a:xfrm>
            <a:custGeom>
              <a:avLst/>
              <a:gdLst/>
              <a:ahLst/>
              <a:cxnLst/>
              <a:rect l="l" t="t" r="r" b="b"/>
              <a:pathLst>
                <a:path w="29210" h="29209">
                  <a:moveTo>
                    <a:pt x="22821" y="28917"/>
                  </a:moveTo>
                  <a:lnTo>
                    <a:pt x="6057" y="28917"/>
                  </a:lnTo>
                  <a:lnTo>
                    <a:pt x="0" y="22821"/>
                  </a:lnTo>
                  <a:lnTo>
                    <a:pt x="0" y="6096"/>
                  </a:lnTo>
                  <a:lnTo>
                    <a:pt x="6057" y="0"/>
                  </a:lnTo>
                  <a:lnTo>
                    <a:pt x="21285" y="0"/>
                  </a:lnTo>
                  <a:lnTo>
                    <a:pt x="28930" y="6096"/>
                  </a:lnTo>
                  <a:lnTo>
                    <a:pt x="28930" y="22821"/>
                  </a:lnTo>
                  <a:lnTo>
                    <a:pt x="22821" y="28917"/>
                  </a:lnTo>
                  <a:close/>
                </a:path>
              </a:pathLst>
            </a:custGeom>
            <a:solidFill>
              <a:srgbClr val="00B5F0"/>
            </a:solidFill>
          </p:spPr>
          <p:txBody>
            <a:bodyPr wrap="square" lIns="0" tIns="0" rIns="0" bIns="0" rtlCol="0"/>
            <a:lstStyle/>
            <a:p>
              <a:endParaRPr/>
            </a:p>
          </p:txBody>
        </p:sp>
        <p:pic>
          <p:nvPicPr>
            <p:cNvPr id="64" name="object 64"/>
            <p:cNvPicPr/>
            <p:nvPr/>
          </p:nvPicPr>
          <p:blipFill>
            <a:blip r:embed="rId44" cstate="print"/>
            <a:stretch>
              <a:fillRect/>
            </a:stretch>
          </p:blipFill>
          <p:spPr>
            <a:xfrm>
              <a:off x="3004934" y="8024863"/>
              <a:ext cx="473430" cy="152247"/>
            </a:xfrm>
            <a:prstGeom prst="rect">
              <a:avLst/>
            </a:prstGeom>
          </p:spPr>
        </p:pic>
        <p:pic>
          <p:nvPicPr>
            <p:cNvPr id="65" name="object 65"/>
            <p:cNvPicPr/>
            <p:nvPr/>
          </p:nvPicPr>
          <p:blipFill>
            <a:blip r:embed="rId45" cstate="print"/>
            <a:stretch>
              <a:fillRect/>
            </a:stretch>
          </p:blipFill>
          <p:spPr>
            <a:xfrm>
              <a:off x="1333500" y="8312543"/>
              <a:ext cx="853973" cy="153797"/>
            </a:xfrm>
            <a:prstGeom prst="rect">
              <a:avLst/>
            </a:prstGeom>
          </p:spPr>
        </p:pic>
        <p:sp>
          <p:nvSpPr>
            <p:cNvPr id="66" name="object 66"/>
            <p:cNvSpPr/>
            <p:nvPr/>
          </p:nvSpPr>
          <p:spPr>
            <a:xfrm>
              <a:off x="2259012" y="8375001"/>
              <a:ext cx="29209" cy="29209"/>
            </a:xfrm>
            <a:custGeom>
              <a:avLst/>
              <a:gdLst/>
              <a:ahLst/>
              <a:cxnLst/>
              <a:rect l="l" t="t" r="r" b="b"/>
              <a:pathLst>
                <a:path w="29210" h="29209">
                  <a:moveTo>
                    <a:pt x="21336" y="28930"/>
                  </a:moveTo>
                  <a:lnTo>
                    <a:pt x="6095" y="28930"/>
                  </a:lnTo>
                  <a:lnTo>
                    <a:pt x="0" y="22821"/>
                  </a:lnTo>
                  <a:lnTo>
                    <a:pt x="0" y="6057"/>
                  </a:lnTo>
                  <a:lnTo>
                    <a:pt x="6095" y="0"/>
                  </a:lnTo>
                  <a:lnTo>
                    <a:pt x="21336" y="0"/>
                  </a:lnTo>
                  <a:lnTo>
                    <a:pt x="28917" y="6057"/>
                  </a:lnTo>
                  <a:lnTo>
                    <a:pt x="28917" y="22821"/>
                  </a:lnTo>
                  <a:lnTo>
                    <a:pt x="21336" y="28930"/>
                  </a:lnTo>
                  <a:close/>
                </a:path>
              </a:pathLst>
            </a:custGeom>
            <a:solidFill>
              <a:srgbClr val="4D4D4F"/>
            </a:solidFill>
          </p:spPr>
          <p:txBody>
            <a:bodyPr wrap="square" lIns="0" tIns="0" rIns="0" bIns="0" rtlCol="0"/>
            <a:lstStyle/>
            <a:p>
              <a:endParaRPr/>
            </a:p>
          </p:txBody>
        </p:sp>
        <p:pic>
          <p:nvPicPr>
            <p:cNvPr id="67" name="object 67"/>
            <p:cNvPicPr/>
            <p:nvPr/>
          </p:nvPicPr>
          <p:blipFill>
            <a:blip r:embed="rId46" cstate="print"/>
            <a:stretch>
              <a:fillRect/>
            </a:stretch>
          </p:blipFill>
          <p:spPr>
            <a:xfrm>
              <a:off x="2365578" y="8312543"/>
              <a:ext cx="307517" cy="153797"/>
            </a:xfrm>
            <a:prstGeom prst="rect">
              <a:avLst/>
            </a:prstGeom>
          </p:spPr>
        </p:pic>
        <p:sp>
          <p:nvSpPr>
            <p:cNvPr id="68" name="object 68"/>
            <p:cNvSpPr/>
            <p:nvPr/>
          </p:nvSpPr>
          <p:spPr>
            <a:xfrm>
              <a:off x="2744635" y="8375001"/>
              <a:ext cx="27940" cy="29209"/>
            </a:xfrm>
            <a:custGeom>
              <a:avLst/>
              <a:gdLst/>
              <a:ahLst/>
              <a:cxnLst/>
              <a:rect l="l" t="t" r="r" b="b"/>
              <a:pathLst>
                <a:path w="27939" h="29209">
                  <a:moveTo>
                    <a:pt x="21336" y="28930"/>
                  </a:moveTo>
                  <a:lnTo>
                    <a:pt x="6108" y="28930"/>
                  </a:lnTo>
                  <a:lnTo>
                    <a:pt x="0" y="22821"/>
                  </a:lnTo>
                  <a:lnTo>
                    <a:pt x="0" y="6057"/>
                  </a:lnTo>
                  <a:lnTo>
                    <a:pt x="6108" y="0"/>
                  </a:lnTo>
                  <a:lnTo>
                    <a:pt x="21336" y="0"/>
                  </a:lnTo>
                  <a:lnTo>
                    <a:pt x="27393" y="6057"/>
                  </a:lnTo>
                  <a:lnTo>
                    <a:pt x="27393" y="22821"/>
                  </a:lnTo>
                  <a:lnTo>
                    <a:pt x="21336" y="28930"/>
                  </a:lnTo>
                  <a:close/>
                </a:path>
              </a:pathLst>
            </a:custGeom>
            <a:solidFill>
              <a:srgbClr val="00B5F0"/>
            </a:solidFill>
          </p:spPr>
          <p:txBody>
            <a:bodyPr wrap="square" lIns="0" tIns="0" rIns="0" bIns="0" rtlCol="0"/>
            <a:lstStyle/>
            <a:p>
              <a:endParaRPr/>
            </a:p>
          </p:txBody>
        </p:sp>
        <p:pic>
          <p:nvPicPr>
            <p:cNvPr id="69" name="object 69"/>
            <p:cNvPicPr/>
            <p:nvPr/>
          </p:nvPicPr>
          <p:blipFill>
            <a:blip r:embed="rId47" cstate="print"/>
            <a:stretch>
              <a:fillRect/>
            </a:stretch>
          </p:blipFill>
          <p:spPr>
            <a:xfrm>
              <a:off x="2848178" y="8320188"/>
              <a:ext cx="127838" cy="144614"/>
            </a:xfrm>
            <a:prstGeom prst="rect">
              <a:avLst/>
            </a:prstGeom>
          </p:spPr>
        </p:pic>
        <p:pic>
          <p:nvPicPr>
            <p:cNvPr id="70" name="object 70"/>
            <p:cNvPicPr/>
            <p:nvPr/>
          </p:nvPicPr>
          <p:blipFill>
            <a:blip r:embed="rId48" cstate="print"/>
            <a:stretch>
              <a:fillRect/>
            </a:stretch>
          </p:blipFill>
          <p:spPr>
            <a:xfrm>
              <a:off x="3006471" y="8314080"/>
              <a:ext cx="152209" cy="152260"/>
            </a:xfrm>
            <a:prstGeom prst="rect">
              <a:avLst/>
            </a:prstGeom>
          </p:spPr>
        </p:pic>
        <p:sp>
          <p:nvSpPr>
            <p:cNvPr id="71" name="object 71"/>
            <p:cNvSpPr/>
            <p:nvPr/>
          </p:nvSpPr>
          <p:spPr>
            <a:xfrm>
              <a:off x="3230219" y="8375001"/>
              <a:ext cx="27940" cy="29209"/>
            </a:xfrm>
            <a:custGeom>
              <a:avLst/>
              <a:gdLst/>
              <a:ahLst/>
              <a:cxnLst/>
              <a:rect l="l" t="t" r="r" b="b"/>
              <a:pathLst>
                <a:path w="27939" h="29209">
                  <a:moveTo>
                    <a:pt x="21323" y="28930"/>
                  </a:moveTo>
                  <a:lnTo>
                    <a:pt x="6095" y="28930"/>
                  </a:lnTo>
                  <a:lnTo>
                    <a:pt x="0" y="22821"/>
                  </a:lnTo>
                  <a:lnTo>
                    <a:pt x="0" y="6057"/>
                  </a:lnTo>
                  <a:lnTo>
                    <a:pt x="6095" y="0"/>
                  </a:lnTo>
                  <a:lnTo>
                    <a:pt x="21323" y="0"/>
                  </a:lnTo>
                  <a:lnTo>
                    <a:pt x="27431" y="6057"/>
                  </a:lnTo>
                  <a:lnTo>
                    <a:pt x="27431" y="22821"/>
                  </a:lnTo>
                  <a:lnTo>
                    <a:pt x="21323" y="28930"/>
                  </a:lnTo>
                  <a:close/>
                </a:path>
              </a:pathLst>
            </a:custGeom>
            <a:solidFill>
              <a:srgbClr val="00B5F0"/>
            </a:solidFill>
          </p:spPr>
          <p:txBody>
            <a:bodyPr wrap="square" lIns="0" tIns="0" rIns="0" bIns="0" rtlCol="0"/>
            <a:lstStyle/>
            <a:p>
              <a:endParaRPr/>
            </a:p>
          </p:txBody>
        </p:sp>
        <p:pic>
          <p:nvPicPr>
            <p:cNvPr id="72" name="object 72"/>
            <p:cNvPicPr/>
            <p:nvPr/>
          </p:nvPicPr>
          <p:blipFill>
            <a:blip r:embed="rId49" cstate="print"/>
            <a:stretch>
              <a:fillRect/>
            </a:stretch>
          </p:blipFill>
          <p:spPr>
            <a:xfrm>
              <a:off x="3330727" y="8312543"/>
              <a:ext cx="636282" cy="152260"/>
            </a:xfrm>
            <a:prstGeom prst="rect">
              <a:avLst/>
            </a:prstGeom>
          </p:spPr>
        </p:pic>
        <p:pic>
          <p:nvPicPr>
            <p:cNvPr id="73" name="object 73"/>
            <p:cNvPicPr/>
            <p:nvPr/>
          </p:nvPicPr>
          <p:blipFill>
            <a:blip r:embed="rId50" cstate="print"/>
            <a:stretch>
              <a:fillRect/>
            </a:stretch>
          </p:blipFill>
          <p:spPr>
            <a:xfrm>
              <a:off x="1333500" y="8600287"/>
              <a:ext cx="153733" cy="153733"/>
            </a:xfrm>
            <a:prstGeom prst="rect">
              <a:avLst/>
            </a:prstGeom>
          </p:spPr>
        </p:pic>
        <p:sp>
          <p:nvSpPr>
            <p:cNvPr id="74" name="object 74"/>
            <p:cNvSpPr/>
            <p:nvPr/>
          </p:nvSpPr>
          <p:spPr>
            <a:xfrm>
              <a:off x="1549654" y="8600287"/>
              <a:ext cx="738505" cy="152400"/>
            </a:xfrm>
            <a:custGeom>
              <a:avLst/>
              <a:gdLst/>
              <a:ahLst/>
              <a:cxnLst/>
              <a:rect l="l" t="t" r="r" b="b"/>
              <a:pathLst>
                <a:path w="738505" h="152400">
                  <a:moveTo>
                    <a:pt x="152247" y="19786"/>
                  </a:moveTo>
                  <a:lnTo>
                    <a:pt x="83731" y="19786"/>
                  </a:lnTo>
                  <a:lnTo>
                    <a:pt x="83731" y="1536"/>
                  </a:lnTo>
                  <a:lnTo>
                    <a:pt x="70040" y="1536"/>
                  </a:lnTo>
                  <a:lnTo>
                    <a:pt x="68503" y="4559"/>
                  </a:lnTo>
                  <a:lnTo>
                    <a:pt x="68503" y="19786"/>
                  </a:lnTo>
                  <a:lnTo>
                    <a:pt x="0" y="19786"/>
                  </a:lnTo>
                  <a:lnTo>
                    <a:pt x="0" y="33477"/>
                  </a:lnTo>
                  <a:lnTo>
                    <a:pt x="68503" y="33477"/>
                  </a:lnTo>
                  <a:lnTo>
                    <a:pt x="68503" y="56299"/>
                  </a:lnTo>
                  <a:lnTo>
                    <a:pt x="12192" y="56299"/>
                  </a:lnTo>
                  <a:lnTo>
                    <a:pt x="12192" y="68503"/>
                  </a:lnTo>
                  <a:lnTo>
                    <a:pt x="108089" y="68503"/>
                  </a:lnTo>
                  <a:lnTo>
                    <a:pt x="108089" y="71526"/>
                  </a:lnTo>
                  <a:lnTo>
                    <a:pt x="106108" y="77266"/>
                  </a:lnTo>
                  <a:lnTo>
                    <a:pt x="100279" y="86563"/>
                  </a:lnTo>
                  <a:lnTo>
                    <a:pt x="90766" y="97815"/>
                  </a:lnTo>
                  <a:lnTo>
                    <a:pt x="77635" y="109575"/>
                  </a:lnTo>
                  <a:lnTo>
                    <a:pt x="67538" y="100749"/>
                  </a:lnTo>
                  <a:lnTo>
                    <a:pt x="59740" y="92481"/>
                  </a:lnTo>
                  <a:lnTo>
                    <a:pt x="53657" y="84772"/>
                  </a:lnTo>
                  <a:lnTo>
                    <a:pt x="48704" y="77635"/>
                  </a:lnTo>
                  <a:lnTo>
                    <a:pt x="47218" y="76098"/>
                  </a:lnTo>
                  <a:lnTo>
                    <a:pt x="45681" y="74599"/>
                  </a:lnTo>
                  <a:lnTo>
                    <a:pt x="39585" y="74599"/>
                  </a:lnTo>
                  <a:lnTo>
                    <a:pt x="35013" y="76098"/>
                  </a:lnTo>
                  <a:lnTo>
                    <a:pt x="35013" y="80657"/>
                  </a:lnTo>
                  <a:lnTo>
                    <a:pt x="38049" y="87668"/>
                  </a:lnTo>
                  <a:lnTo>
                    <a:pt x="45669" y="97815"/>
                  </a:lnTo>
                  <a:lnTo>
                    <a:pt x="55562" y="108521"/>
                  </a:lnTo>
                  <a:lnTo>
                    <a:pt x="65481" y="117221"/>
                  </a:lnTo>
                  <a:lnTo>
                    <a:pt x="49149" y="124993"/>
                  </a:lnTo>
                  <a:lnTo>
                    <a:pt x="33108" y="130327"/>
                  </a:lnTo>
                  <a:lnTo>
                    <a:pt x="18796" y="133680"/>
                  </a:lnTo>
                  <a:lnTo>
                    <a:pt x="7632" y="135470"/>
                  </a:lnTo>
                  <a:lnTo>
                    <a:pt x="6096" y="137020"/>
                  </a:lnTo>
                  <a:lnTo>
                    <a:pt x="1536" y="137020"/>
                  </a:lnTo>
                  <a:lnTo>
                    <a:pt x="1612" y="143395"/>
                  </a:lnTo>
                  <a:lnTo>
                    <a:pt x="3073" y="149174"/>
                  </a:lnTo>
                  <a:lnTo>
                    <a:pt x="9118" y="149174"/>
                  </a:lnTo>
                  <a:lnTo>
                    <a:pt x="19596" y="147535"/>
                  </a:lnTo>
                  <a:lnTo>
                    <a:pt x="36918" y="142900"/>
                  </a:lnTo>
                  <a:lnTo>
                    <a:pt x="57099" y="135699"/>
                  </a:lnTo>
                  <a:lnTo>
                    <a:pt x="76136" y="126352"/>
                  </a:lnTo>
                  <a:lnTo>
                    <a:pt x="81902" y="128892"/>
                  </a:lnTo>
                  <a:lnTo>
                    <a:pt x="128447" y="146710"/>
                  </a:lnTo>
                  <a:lnTo>
                    <a:pt x="143116" y="149174"/>
                  </a:lnTo>
                  <a:lnTo>
                    <a:pt x="150710" y="149174"/>
                  </a:lnTo>
                  <a:lnTo>
                    <a:pt x="150710" y="137020"/>
                  </a:lnTo>
                  <a:lnTo>
                    <a:pt x="147675" y="137020"/>
                  </a:lnTo>
                  <a:lnTo>
                    <a:pt x="144602" y="135470"/>
                  </a:lnTo>
                  <a:lnTo>
                    <a:pt x="130048" y="132638"/>
                  </a:lnTo>
                  <a:lnTo>
                    <a:pt x="116065" y="128638"/>
                  </a:lnTo>
                  <a:lnTo>
                    <a:pt x="110096" y="126352"/>
                  </a:lnTo>
                  <a:lnTo>
                    <a:pt x="102654" y="123507"/>
                  </a:lnTo>
                  <a:lnTo>
                    <a:pt x="89839" y="117221"/>
                  </a:lnTo>
                  <a:lnTo>
                    <a:pt x="97866" y="109575"/>
                  </a:lnTo>
                  <a:lnTo>
                    <a:pt x="102349" y="105321"/>
                  </a:lnTo>
                  <a:lnTo>
                    <a:pt x="113588" y="91541"/>
                  </a:lnTo>
                  <a:lnTo>
                    <a:pt x="121691" y="78054"/>
                  </a:lnTo>
                  <a:lnTo>
                    <a:pt x="124815" y="66967"/>
                  </a:lnTo>
                  <a:lnTo>
                    <a:pt x="124815" y="56299"/>
                  </a:lnTo>
                  <a:lnTo>
                    <a:pt x="83731" y="56299"/>
                  </a:lnTo>
                  <a:lnTo>
                    <a:pt x="83731" y="33477"/>
                  </a:lnTo>
                  <a:lnTo>
                    <a:pt x="152247" y="33477"/>
                  </a:lnTo>
                  <a:lnTo>
                    <a:pt x="152247" y="19786"/>
                  </a:lnTo>
                  <a:close/>
                </a:path>
                <a:path w="738505" h="152400">
                  <a:moveTo>
                    <a:pt x="222250" y="31940"/>
                  </a:moveTo>
                  <a:lnTo>
                    <a:pt x="200964" y="31940"/>
                  </a:lnTo>
                  <a:lnTo>
                    <a:pt x="200964" y="3022"/>
                  </a:lnTo>
                  <a:lnTo>
                    <a:pt x="197891" y="1536"/>
                  </a:lnTo>
                  <a:lnTo>
                    <a:pt x="187274" y="1536"/>
                  </a:lnTo>
                  <a:lnTo>
                    <a:pt x="187274" y="31940"/>
                  </a:lnTo>
                  <a:lnTo>
                    <a:pt x="162915" y="31940"/>
                  </a:lnTo>
                  <a:lnTo>
                    <a:pt x="162915" y="44145"/>
                  </a:lnTo>
                  <a:lnTo>
                    <a:pt x="187274" y="44145"/>
                  </a:lnTo>
                  <a:lnTo>
                    <a:pt x="187274" y="83731"/>
                  </a:lnTo>
                  <a:lnTo>
                    <a:pt x="182651" y="85217"/>
                  </a:lnTo>
                  <a:lnTo>
                    <a:pt x="176606" y="86766"/>
                  </a:lnTo>
                  <a:lnTo>
                    <a:pt x="168960" y="89789"/>
                  </a:lnTo>
                  <a:lnTo>
                    <a:pt x="165938" y="89789"/>
                  </a:lnTo>
                  <a:lnTo>
                    <a:pt x="162915" y="91325"/>
                  </a:lnTo>
                  <a:lnTo>
                    <a:pt x="162915" y="103530"/>
                  </a:lnTo>
                  <a:lnTo>
                    <a:pt x="170497" y="103530"/>
                  </a:lnTo>
                  <a:lnTo>
                    <a:pt x="176606" y="100457"/>
                  </a:lnTo>
                  <a:lnTo>
                    <a:pt x="187274" y="97421"/>
                  </a:lnTo>
                  <a:lnTo>
                    <a:pt x="187274" y="137020"/>
                  </a:lnTo>
                  <a:lnTo>
                    <a:pt x="167474" y="137020"/>
                  </a:lnTo>
                  <a:lnTo>
                    <a:pt x="167474" y="146138"/>
                  </a:lnTo>
                  <a:lnTo>
                    <a:pt x="168960" y="149174"/>
                  </a:lnTo>
                  <a:lnTo>
                    <a:pt x="172034" y="150710"/>
                  </a:lnTo>
                  <a:lnTo>
                    <a:pt x="179628" y="150710"/>
                  </a:lnTo>
                  <a:lnTo>
                    <a:pt x="188734" y="150482"/>
                  </a:lnTo>
                  <a:lnTo>
                    <a:pt x="195427" y="148805"/>
                  </a:lnTo>
                  <a:lnTo>
                    <a:pt x="199555" y="144284"/>
                  </a:lnTo>
                  <a:lnTo>
                    <a:pt x="200964" y="135470"/>
                  </a:lnTo>
                  <a:lnTo>
                    <a:pt x="200964" y="97421"/>
                  </a:lnTo>
                  <a:lnTo>
                    <a:pt x="200964" y="91325"/>
                  </a:lnTo>
                  <a:lnTo>
                    <a:pt x="208546" y="88303"/>
                  </a:lnTo>
                  <a:lnTo>
                    <a:pt x="217678" y="85217"/>
                  </a:lnTo>
                  <a:lnTo>
                    <a:pt x="219214" y="83731"/>
                  </a:lnTo>
                  <a:lnTo>
                    <a:pt x="220751" y="82194"/>
                  </a:lnTo>
                  <a:lnTo>
                    <a:pt x="220751" y="77635"/>
                  </a:lnTo>
                  <a:lnTo>
                    <a:pt x="220751" y="74599"/>
                  </a:lnTo>
                  <a:lnTo>
                    <a:pt x="219214" y="73063"/>
                  </a:lnTo>
                  <a:lnTo>
                    <a:pt x="213118" y="73063"/>
                  </a:lnTo>
                  <a:lnTo>
                    <a:pt x="211582" y="74599"/>
                  </a:lnTo>
                  <a:lnTo>
                    <a:pt x="210083" y="74599"/>
                  </a:lnTo>
                  <a:lnTo>
                    <a:pt x="202450" y="77635"/>
                  </a:lnTo>
                  <a:lnTo>
                    <a:pt x="200964" y="77635"/>
                  </a:lnTo>
                  <a:lnTo>
                    <a:pt x="200964" y="44145"/>
                  </a:lnTo>
                  <a:lnTo>
                    <a:pt x="222250" y="44145"/>
                  </a:lnTo>
                  <a:lnTo>
                    <a:pt x="222250" y="31940"/>
                  </a:lnTo>
                  <a:close/>
                </a:path>
                <a:path w="738505" h="152400">
                  <a:moveTo>
                    <a:pt x="313575" y="150710"/>
                  </a:moveTo>
                  <a:lnTo>
                    <a:pt x="299466" y="98818"/>
                  </a:lnTo>
                  <a:lnTo>
                    <a:pt x="286194" y="71526"/>
                  </a:lnTo>
                  <a:lnTo>
                    <a:pt x="286194" y="69989"/>
                  </a:lnTo>
                  <a:lnTo>
                    <a:pt x="278599" y="69989"/>
                  </a:lnTo>
                  <a:lnTo>
                    <a:pt x="275526" y="71526"/>
                  </a:lnTo>
                  <a:lnTo>
                    <a:pt x="275526" y="79171"/>
                  </a:lnTo>
                  <a:lnTo>
                    <a:pt x="277063" y="82194"/>
                  </a:lnTo>
                  <a:lnTo>
                    <a:pt x="281787" y="94170"/>
                  </a:lnTo>
                  <a:lnTo>
                    <a:pt x="285229" y="102577"/>
                  </a:lnTo>
                  <a:lnTo>
                    <a:pt x="288404" y="110680"/>
                  </a:lnTo>
                  <a:lnTo>
                    <a:pt x="292290" y="121780"/>
                  </a:lnTo>
                  <a:lnTo>
                    <a:pt x="277241" y="124256"/>
                  </a:lnTo>
                  <a:lnTo>
                    <a:pt x="259918" y="126720"/>
                  </a:lnTo>
                  <a:lnTo>
                    <a:pt x="244322" y="128625"/>
                  </a:lnTo>
                  <a:lnTo>
                    <a:pt x="234442" y="129374"/>
                  </a:lnTo>
                  <a:lnTo>
                    <a:pt x="246659" y="86804"/>
                  </a:lnTo>
                  <a:lnTo>
                    <a:pt x="255752" y="47942"/>
                  </a:lnTo>
                  <a:lnTo>
                    <a:pt x="261416" y="19342"/>
                  </a:lnTo>
                  <a:lnTo>
                    <a:pt x="263372" y="7581"/>
                  </a:lnTo>
                  <a:lnTo>
                    <a:pt x="263372" y="1536"/>
                  </a:lnTo>
                  <a:lnTo>
                    <a:pt x="249682" y="1536"/>
                  </a:lnTo>
                  <a:lnTo>
                    <a:pt x="248145" y="4559"/>
                  </a:lnTo>
                  <a:lnTo>
                    <a:pt x="246608" y="19786"/>
                  </a:lnTo>
                  <a:lnTo>
                    <a:pt x="243852" y="34798"/>
                  </a:lnTo>
                  <a:lnTo>
                    <a:pt x="238252" y="63360"/>
                  </a:lnTo>
                  <a:lnTo>
                    <a:pt x="230352" y="97917"/>
                  </a:lnTo>
                  <a:lnTo>
                    <a:pt x="220751" y="130911"/>
                  </a:lnTo>
                  <a:lnTo>
                    <a:pt x="207010" y="130911"/>
                  </a:lnTo>
                  <a:lnTo>
                    <a:pt x="207010" y="144602"/>
                  </a:lnTo>
                  <a:lnTo>
                    <a:pt x="214655" y="144602"/>
                  </a:lnTo>
                  <a:lnTo>
                    <a:pt x="223189" y="143776"/>
                  </a:lnTo>
                  <a:lnTo>
                    <a:pt x="243001" y="141376"/>
                  </a:lnTo>
                  <a:lnTo>
                    <a:pt x="268795" y="137553"/>
                  </a:lnTo>
                  <a:lnTo>
                    <a:pt x="295313" y="132448"/>
                  </a:lnTo>
                  <a:lnTo>
                    <a:pt x="296862" y="135470"/>
                  </a:lnTo>
                  <a:lnTo>
                    <a:pt x="299885" y="147624"/>
                  </a:lnTo>
                  <a:lnTo>
                    <a:pt x="299885" y="149174"/>
                  </a:lnTo>
                  <a:lnTo>
                    <a:pt x="301421" y="149174"/>
                  </a:lnTo>
                  <a:lnTo>
                    <a:pt x="302958" y="150710"/>
                  </a:lnTo>
                  <a:lnTo>
                    <a:pt x="313575" y="150710"/>
                  </a:lnTo>
                  <a:close/>
                </a:path>
                <a:path w="738505" h="152400">
                  <a:moveTo>
                    <a:pt x="377520" y="10655"/>
                  </a:moveTo>
                  <a:lnTo>
                    <a:pt x="374497" y="7581"/>
                  </a:lnTo>
                  <a:lnTo>
                    <a:pt x="365366" y="7581"/>
                  </a:lnTo>
                  <a:lnTo>
                    <a:pt x="365366" y="21323"/>
                  </a:lnTo>
                  <a:lnTo>
                    <a:pt x="365366" y="66967"/>
                  </a:lnTo>
                  <a:lnTo>
                    <a:pt x="365366" y="79171"/>
                  </a:lnTo>
                  <a:lnTo>
                    <a:pt x="365366" y="126352"/>
                  </a:lnTo>
                  <a:lnTo>
                    <a:pt x="363829" y="127838"/>
                  </a:lnTo>
                  <a:lnTo>
                    <a:pt x="344030" y="127838"/>
                  </a:lnTo>
                  <a:lnTo>
                    <a:pt x="342493" y="126352"/>
                  </a:lnTo>
                  <a:lnTo>
                    <a:pt x="342493" y="79171"/>
                  </a:lnTo>
                  <a:lnTo>
                    <a:pt x="365366" y="79171"/>
                  </a:lnTo>
                  <a:lnTo>
                    <a:pt x="365366" y="66967"/>
                  </a:lnTo>
                  <a:lnTo>
                    <a:pt x="342493" y="66967"/>
                  </a:lnTo>
                  <a:lnTo>
                    <a:pt x="342493" y="21323"/>
                  </a:lnTo>
                  <a:lnTo>
                    <a:pt x="344030" y="19786"/>
                  </a:lnTo>
                  <a:lnTo>
                    <a:pt x="363829" y="19786"/>
                  </a:lnTo>
                  <a:lnTo>
                    <a:pt x="365366" y="21323"/>
                  </a:lnTo>
                  <a:lnTo>
                    <a:pt x="365366" y="7581"/>
                  </a:lnTo>
                  <a:lnTo>
                    <a:pt x="333375" y="7581"/>
                  </a:lnTo>
                  <a:lnTo>
                    <a:pt x="330339" y="10655"/>
                  </a:lnTo>
                  <a:lnTo>
                    <a:pt x="330339" y="137020"/>
                  </a:lnTo>
                  <a:lnTo>
                    <a:pt x="333375" y="140042"/>
                  </a:lnTo>
                  <a:lnTo>
                    <a:pt x="374497" y="140042"/>
                  </a:lnTo>
                  <a:lnTo>
                    <a:pt x="377520" y="137020"/>
                  </a:lnTo>
                  <a:lnTo>
                    <a:pt x="377520" y="127838"/>
                  </a:lnTo>
                  <a:lnTo>
                    <a:pt x="377520" y="79171"/>
                  </a:lnTo>
                  <a:lnTo>
                    <a:pt x="377520" y="66967"/>
                  </a:lnTo>
                  <a:lnTo>
                    <a:pt x="377520" y="19786"/>
                  </a:lnTo>
                  <a:lnTo>
                    <a:pt x="377520" y="10655"/>
                  </a:lnTo>
                  <a:close/>
                </a:path>
                <a:path w="738505" h="152400">
                  <a:moveTo>
                    <a:pt x="420141" y="121780"/>
                  </a:moveTo>
                  <a:lnTo>
                    <a:pt x="412546" y="112661"/>
                  </a:lnTo>
                  <a:lnTo>
                    <a:pt x="409524" y="108089"/>
                  </a:lnTo>
                  <a:lnTo>
                    <a:pt x="401878" y="98920"/>
                  </a:lnTo>
                  <a:lnTo>
                    <a:pt x="397319" y="98920"/>
                  </a:lnTo>
                  <a:lnTo>
                    <a:pt x="395782" y="100457"/>
                  </a:lnTo>
                  <a:lnTo>
                    <a:pt x="391210" y="101993"/>
                  </a:lnTo>
                  <a:lnTo>
                    <a:pt x="391210" y="108089"/>
                  </a:lnTo>
                  <a:lnTo>
                    <a:pt x="392747" y="108089"/>
                  </a:lnTo>
                  <a:lnTo>
                    <a:pt x="394284" y="111125"/>
                  </a:lnTo>
                  <a:lnTo>
                    <a:pt x="398856" y="117221"/>
                  </a:lnTo>
                  <a:lnTo>
                    <a:pt x="401878" y="120243"/>
                  </a:lnTo>
                  <a:lnTo>
                    <a:pt x="406438" y="126352"/>
                  </a:lnTo>
                  <a:lnTo>
                    <a:pt x="409524" y="130911"/>
                  </a:lnTo>
                  <a:lnTo>
                    <a:pt x="409524" y="132448"/>
                  </a:lnTo>
                  <a:lnTo>
                    <a:pt x="417106" y="132448"/>
                  </a:lnTo>
                  <a:lnTo>
                    <a:pt x="420141" y="127838"/>
                  </a:lnTo>
                  <a:lnTo>
                    <a:pt x="420141" y="121780"/>
                  </a:lnTo>
                  <a:close/>
                </a:path>
                <a:path w="738505" h="152400">
                  <a:moveTo>
                    <a:pt x="474954" y="51739"/>
                  </a:moveTo>
                  <a:lnTo>
                    <a:pt x="470395" y="50253"/>
                  </a:lnTo>
                  <a:lnTo>
                    <a:pt x="432333" y="50253"/>
                  </a:lnTo>
                  <a:lnTo>
                    <a:pt x="432333" y="28917"/>
                  </a:lnTo>
                  <a:lnTo>
                    <a:pt x="468858" y="28917"/>
                  </a:lnTo>
                  <a:lnTo>
                    <a:pt x="468858" y="18249"/>
                  </a:lnTo>
                  <a:lnTo>
                    <a:pt x="432333" y="18249"/>
                  </a:lnTo>
                  <a:lnTo>
                    <a:pt x="432333" y="1536"/>
                  </a:lnTo>
                  <a:lnTo>
                    <a:pt x="429260" y="0"/>
                  </a:lnTo>
                  <a:lnTo>
                    <a:pt x="420141" y="0"/>
                  </a:lnTo>
                  <a:lnTo>
                    <a:pt x="420141" y="18249"/>
                  </a:lnTo>
                  <a:lnTo>
                    <a:pt x="383628" y="18249"/>
                  </a:lnTo>
                  <a:lnTo>
                    <a:pt x="383628" y="28917"/>
                  </a:lnTo>
                  <a:lnTo>
                    <a:pt x="420141" y="28917"/>
                  </a:lnTo>
                  <a:lnTo>
                    <a:pt x="420141" y="50253"/>
                  </a:lnTo>
                  <a:lnTo>
                    <a:pt x="380593" y="50253"/>
                  </a:lnTo>
                  <a:lnTo>
                    <a:pt x="379056" y="53276"/>
                  </a:lnTo>
                  <a:lnTo>
                    <a:pt x="379056" y="63944"/>
                  </a:lnTo>
                  <a:lnTo>
                    <a:pt x="441464" y="63944"/>
                  </a:lnTo>
                  <a:lnTo>
                    <a:pt x="441464" y="82194"/>
                  </a:lnTo>
                  <a:lnTo>
                    <a:pt x="379056" y="82194"/>
                  </a:lnTo>
                  <a:lnTo>
                    <a:pt x="379056" y="94348"/>
                  </a:lnTo>
                  <a:lnTo>
                    <a:pt x="441464" y="94348"/>
                  </a:lnTo>
                  <a:lnTo>
                    <a:pt x="441464" y="137020"/>
                  </a:lnTo>
                  <a:lnTo>
                    <a:pt x="415569" y="137020"/>
                  </a:lnTo>
                  <a:lnTo>
                    <a:pt x="415569" y="150710"/>
                  </a:lnTo>
                  <a:lnTo>
                    <a:pt x="429260" y="150710"/>
                  </a:lnTo>
                  <a:lnTo>
                    <a:pt x="441020" y="150431"/>
                  </a:lnTo>
                  <a:lnTo>
                    <a:pt x="449072" y="148437"/>
                  </a:lnTo>
                  <a:lnTo>
                    <a:pt x="453682" y="143014"/>
                  </a:lnTo>
                  <a:lnTo>
                    <a:pt x="455155" y="132448"/>
                  </a:lnTo>
                  <a:lnTo>
                    <a:pt x="455155" y="94348"/>
                  </a:lnTo>
                  <a:lnTo>
                    <a:pt x="470395" y="94348"/>
                  </a:lnTo>
                  <a:lnTo>
                    <a:pt x="473417" y="92862"/>
                  </a:lnTo>
                  <a:lnTo>
                    <a:pt x="473417" y="82194"/>
                  </a:lnTo>
                  <a:lnTo>
                    <a:pt x="455155" y="82194"/>
                  </a:lnTo>
                  <a:lnTo>
                    <a:pt x="455155" y="63944"/>
                  </a:lnTo>
                  <a:lnTo>
                    <a:pt x="473417" y="63944"/>
                  </a:lnTo>
                  <a:lnTo>
                    <a:pt x="474954" y="62407"/>
                  </a:lnTo>
                  <a:lnTo>
                    <a:pt x="474954" y="51739"/>
                  </a:lnTo>
                  <a:close/>
                </a:path>
                <a:path w="738505" h="152400">
                  <a:moveTo>
                    <a:pt x="519112" y="115684"/>
                  </a:moveTo>
                  <a:lnTo>
                    <a:pt x="514540" y="114147"/>
                  </a:lnTo>
                  <a:lnTo>
                    <a:pt x="513003" y="114147"/>
                  </a:lnTo>
                  <a:lnTo>
                    <a:pt x="509981" y="112661"/>
                  </a:lnTo>
                  <a:lnTo>
                    <a:pt x="508444" y="115684"/>
                  </a:lnTo>
                  <a:lnTo>
                    <a:pt x="506907" y="117221"/>
                  </a:lnTo>
                  <a:lnTo>
                    <a:pt x="502335" y="124815"/>
                  </a:lnTo>
                  <a:lnTo>
                    <a:pt x="499313" y="129374"/>
                  </a:lnTo>
                  <a:lnTo>
                    <a:pt x="491718" y="137020"/>
                  </a:lnTo>
                  <a:lnTo>
                    <a:pt x="487108" y="141579"/>
                  </a:lnTo>
                  <a:lnTo>
                    <a:pt x="487108" y="147624"/>
                  </a:lnTo>
                  <a:lnTo>
                    <a:pt x="488645" y="150710"/>
                  </a:lnTo>
                  <a:lnTo>
                    <a:pt x="497776" y="150710"/>
                  </a:lnTo>
                  <a:lnTo>
                    <a:pt x="503872" y="141579"/>
                  </a:lnTo>
                  <a:lnTo>
                    <a:pt x="509981" y="135470"/>
                  </a:lnTo>
                  <a:lnTo>
                    <a:pt x="519112" y="123278"/>
                  </a:lnTo>
                  <a:lnTo>
                    <a:pt x="519112" y="115684"/>
                  </a:lnTo>
                  <a:close/>
                </a:path>
                <a:path w="738505" h="152400">
                  <a:moveTo>
                    <a:pt x="560184" y="130911"/>
                  </a:moveTo>
                  <a:lnTo>
                    <a:pt x="549567" y="120243"/>
                  </a:lnTo>
                  <a:lnTo>
                    <a:pt x="544957" y="114147"/>
                  </a:lnTo>
                  <a:lnTo>
                    <a:pt x="538899" y="114147"/>
                  </a:lnTo>
                  <a:lnTo>
                    <a:pt x="535825" y="115684"/>
                  </a:lnTo>
                  <a:lnTo>
                    <a:pt x="535825" y="121780"/>
                  </a:lnTo>
                  <a:lnTo>
                    <a:pt x="537362" y="123278"/>
                  </a:lnTo>
                  <a:lnTo>
                    <a:pt x="537362" y="124815"/>
                  </a:lnTo>
                  <a:lnTo>
                    <a:pt x="543458" y="130911"/>
                  </a:lnTo>
                  <a:lnTo>
                    <a:pt x="544957" y="132448"/>
                  </a:lnTo>
                  <a:lnTo>
                    <a:pt x="549567" y="140042"/>
                  </a:lnTo>
                  <a:lnTo>
                    <a:pt x="551053" y="141579"/>
                  </a:lnTo>
                  <a:lnTo>
                    <a:pt x="557161" y="141579"/>
                  </a:lnTo>
                  <a:lnTo>
                    <a:pt x="560184" y="138506"/>
                  </a:lnTo>
                  <a:lnTo>
                    <a:pt x="560184" y="130911"/>
                  </a:lnTo>
                  <a:close/>
                </a:path>
                <a:path w="738505" h="152400">
                  <a:moveTo>
                    <a:pt x="569315" y="21323"/>
                  </a:moveTo>
                  <a:lnTo>
                    <a:pt x="566280" y="19786"/>
                  </a:lnTo>
                  <a:lnTo>
                    <a:pt x="557161" y="19786"/>
                  </a:lnTo>
                  <a:lnTo>
                    <a:pt x="557161" y="1536"/>
                  </a:lnTo>
                  <a:lnTo>
                    <a:pt x="544957" y="1536"/>
                  </a:lnTo>
                  <a:lnTo>
                    <a:pt x="544957" y="19786"/>
                  </a:lnTo>
                  <a:lnTo>
                    <a:pt x="544957" y="31940"/>
                  </a:lnTo>
                  <a:lnTo>
                    <a:pt x="544957" y="98920"/>
                  </a:lnTo>
                  <a:lnTo>
                    <a:pt x="513003" y="98920"/>
                  </a:lnTo>
                  <a:lnTo>
                    <a:pt x="513003" y="82194"/>
                  </a:lnTo>
                  <a:lnTo>
                    <a:pt x="544957" y="82194"/>
                  </a:lnTo>
                  <a:lnTo>
                    <a:pt x="544957" y="71526"/>
                  </a:lnTo>
                  <a:lnTo>
                    <a:pt x="513003" y="71526"/>
                  </a:lnTo>
                  <a:lnTo>
                    <a:pt x="513003" y="56299"/>
                  </a:lnTo>
                  <a:lnTo>
                    <a:pt x="544957" y="56299"/>
                  </a:lnTo>
                  <a:lnTo>
                    <a:pt x="544957" y="47167"/>
                  </a:lnTo>
                  <a:lnTo>
                    <a:pt x="513003" y="47167"/>
                  </a:lnTo>
                  <a:lnTo>
                    <a:pt x="513003" y="31940"/>
                  </a:lnTo>
                  <a:lnTo>
                    <a:pt x="544957" y="31940"/>
                  </a:lnTo>
                  <a:lnTo>
                    <a:pt x="544957" y="19786"/>
                  </a:lnTo>
                  <a:lnTo>
                    <a:pt x="513003" y="19786"/>
                  </a:lnTo>
                  <a:lnTo>
                    <a:pt x="513003" y="1536"/>
                  </a:lnTo>
                  <a:lnTo>
                    <a:pt x="500849" y="1536"/>
                  </a:lnTo>
                  <a:lnTo>
                    <a:pt x="500849" y="19786"/>
                  </a:lnTo>
                  <a:lnTo>
                    <a:pt x="490181" y="19786"/>
                  </a:lnTo>
                  <a:lnTo>
                    <a:pt x="487108" y="21323"/>
                  </a:lnTo>
                  <a:lnTo>
                    <a:pt x="487108" y="28917"/>
                  </a:lnTo>
                  <a:lnTo>
                    <a:pt x="488645" y="31940"/>
                  </a:lnTo>
                  <a:lnTo>
                    <a:pt x="500849" y="31940"/>
                  </a:lnTo>
                  <a:lnTo>
                    <a:pt x="500849" y="98920"/>
                  </a:lnTo>
                  <a:lnTo>
                    <a:pt x="487108" y="98920"/>
                  </a:lnTo>
                  <a:lnTo>
                    <a:pt x="485622" y="100457"/>
                  </a:lnTo>
                  <a:lnTo>
                    <a:pt x="485622" y="109575"/>
                  </a:lnTo>
                  <a:lnTo>
                    <a:pt x="569315" y="109575"/>
                  </a:lnTo>
                  <a:lnTo>
                    <a:pt x="569315" y="98920"/>
                  </a:lnTo>
                  <a:lnTo>
                    <a:pt x="557161" y="98920"/>
                  </a:lnTo>
                  <a:lnTo>
                    <a:pt x="557161" y="82194"/>
                  </a:lnTo>
                  <a:lnTo>
                    <a:pt x="557161" y="71526"/>
                  </a:lnTo>
                  <a:lnTo>
                    <a:pt x="557161" y="56299"/>
                  </a:lnTo>
                  <a:lnTo>
                    <a:pt x="557161" y="47167"/>
                  </a:lnTo>
                  <a:lnTo>
                    <a:pt x="557161" y="31940"/>
                  </a:lnTo>
                  <a:lnTo>
                    <a:pt x="566280" y="31940"/>
                  </a:lnTo>
                  <a:lnTo>
                    <a:pt x="569315" y="30454"/>
                  </a:lnTo>
                  <a:lnTo>
                    <a:pt x="569315" y="21323"/>
                  </a:lnTo>
                  <a:close/>
                </a:path>
                <a:path w="738505" h="152400">
                  <a:moveTo>
                    <a:pt x="630237" y="9118"/>
                  </a:moveTo>
                  <a:lnTo>
                    <a:pt x="627151" y="6096"/>
                  </a:lnTo>
                  <a:lnTo>
                    <a:pt x="618032" y="6096"/>
                  </a:lnTo>
                  <a:lnTo>
                    <a:pt x="618032" y="19786"/>
                  </a:lnTo>
                  <a:lnTo>
                    <a:pt x="618032" y="47167"/>
                  </a:lnTo>
                  <a:lnTo>
                    <a:pt x="618032" y="57835"/>
                  </a:lnTo>
                  <a:lnTo>
                    <a:pt x="618032" y="88303"/>
                  </a:lnTo>
                  <a:lnTo>
                    <a:pt x="587616" y="88303"/>
                  </a:lnTo>
                  <a:lnTo>
                    <a:pt x="587616" y="57835"/>
                  </a:lnTo>
                  <a:lnTo>
                    <a:pt x="618032" y="57835"/>
                  </a:lnTo>
                  <a:lnTo>
                    <a:pt x="618032" y="47167"/>
                  </a:lnTo>
                  <a:lnTo>
                    <a:pt x="587616" y="47167"/>
                  </a:lnTo>
                  <a:lnTo>
                    <a:pt x="587616" y="19786"/>
                  </a:lnTo>
                  <a:lnTo>
                    <a:pt x="590638" y="18249"/>
                  </a:lnTo>
                  <a:lnTo>
                    <a:pt x="614997" y="18249"/>
                  </a:lnTo>
                  <a:lnTo>
                    <a:pt x="618032" y="19786"/>
                  </a:lnTo>
                  <a:lnTo>
                    <a:pt x="618032" y="6096"/>
                  </a:lnTo>
                  <a:lnTo>
                    <a:pt x="578485" y="6096"/>
                  </a:lnTo>
                  <a:lnTo>
                    <a:pt x="573925" y="10655"/>
                  </a:lnTo>
                  <a:lnTo>
                    <a:pt x="573874" y="89623"/>
                  </a:lnTo>
                  <a:lnTo>
                    <a:pt x="573532" y="97053"/>
                  </a:lnTo>
                  <a:lnTo>
                    <a:pt x="558698" y="141579"/>
                  </a:lnTo>
                  <a:lnTo>
                    <a:pt x="558698" y="143065"/>
                  </a:lnTo>
                  <a:lnTo>
                    <a:pt x="557161" y="144602"/>
                  </a:lnTo>
                  <a:lnTo>
                    <a:pt x="557161" y="149174"/>
                  </a:lnTo>
                  <a:lnTo>
                    <a:pt x="561721" y="152196"/>
                  </a:lnTo>
                  <a:lnTo>
                    <a:pt x="567817" y="152196"/>
                  </a:lnTo>
                  <a:lnTo>
                    <a:pt x="585673" y="107988"/>
                  </a:lnTo>
                  <a:lnTo>
                    <a:pt x="586079" y="98920"/>
                  </a:lnTo>
                  <a:lnTo>
                    <a:pt x="618032" y="98920"/>
                  </a:lnTo>
                  <a:lnTo>
                    <a:pt x="618032" y="135470"/>
                  </a:lnTo>
                  <a:lnTo>
                    <a:pt x="616534" y="138506"/>
                  </a:lnTo>
                  <a:lnTo>
                    <a:pt x="610438" y="138506"/>
                  </a:lnTo>
                  <a:lnTo>
                    <a:pt x="601306" y="137020"/>
                  </a:lnTo>
                  <a:lnTo>
                    <a:pt x="599770" y="137020"/>
                  </a:lnTo>
                  <a:lnTo>
                    <a:pt x="595210" y="138506"/>
                  </a:lnTo>
                  <a:lnTo>
                    <a:pt x="595210" y="147624"/>
                  </a:lnTo>
                  <a:lnTo>
                    <a:pt x="596747" y="149174"/>
                  </a:lnTo>
                  <a:lnTo>
                    <a:pt x="599770" y="150710"/>
                  </a:lnTo>
                  <a:lnTo>
                    <a:pt x="610438" y="150710"/>
                  </a:lnTo>
                  <a:lnTo>
                    <a:pt x="619950" y="150241"/>
                  </a:lnTo>
                  <a:lnTo>
                    <a:pt x="626046" y="148043"/>
                  </a:lnTo>
                  <a:lnTo>
                    <a:pt x="629285" y="142989"/>
                  </a:lnTo>
                  <a:lnTo>
                    <a:pt x="629754" y="138506"/>
                  </a:lnTo>
                  <a:lnTo>
                    <a:pt x="630237" y="133934"/>
                  </a:lnTo>
                  <a:lnTo>
                    <a:pt x="630237" y="18249"/>
                  </a:lnTo>
                  <a:lnTo>
                    <a:pt x="630237" y="9118"/>
                  </a:lnTo>
                  <a:close/>
                </a:path>
                <a:path w="738505" h="152400">
                  <a:moveTo>
                    <a:pt x="738276" y="68503"/>
                  </a:moveTo>
                  <a:lnTo>
                    <a:pt x="730694" y="62407"/>
                  </a:lnTo>
                  <a:lnTo>
                    <a:pt x="715454" y="62407"/>
                  </a:lnTo>
                  <a:lnTo>
                    <a:pt x="709358" y="68503"/>
                  </a:lnTo>
                  <a:lnTo>
                    <a:pt x="709358" y="85217"/>
                  </a:lnTo>
                  <a:lnTo>
                    <a:pt x="715454" y="91325"/>
                  </a:lnTo>
                  <a:lnTo>
                    <a:pt x="730694" y="91325"/>
                  </a:lnTo>
                  <a:lnTo>
                    <a:pt x="738276" y="85217"/>
                  </a:lnTo>
                  <a:lnTo>
                    <a:pt x="738276" y="68503"/>
                  </a:lnTo>
                  <a:close/>
                </a:path>
              </a:pathLst>
            </a:custGeom>
            <a:solidFill>
              <a:srgbClr val="4D4D4F"/>
            </a:solidFill>
          </p:spPr>
          <p:txBody>
            <a:bodyPr wrap="square" lIns="0" tIns="0" rIns="0" bIns="0" rtlCol="0"/>
            <a:lstStyle/>
            <a:p>
              <a:endParaRPr/>
            </a:p>
          </p:txBody>
        </p:sp>
        <p:pic>
          <p:nvPicPr>
            <p:cNvPr id="75" name="object 75"/>
            <p:cNvPicPr/>
            <p:nvPr/>
          </p:nvPicPr>
          <p:blipFill>
            <a:blip r:embed="rId51" cstate="print"/>
            <a:stretch>
              <a:fillRect/>
            </a:stretch>
          </p:blipFill>
          <p:spPr>
            <a:xfrm>
              <a:off x="2357983" y="8600287"/>
              <a:ext cx="1118844" cy="152196"/>
            </a:xfrm>
            <a:prstGeom prst="rect">
              <a:avLst/>
            </a:prstGeom>
          </p:spPr>
        </p:pic>
        <p:pic>
          <p:nvPicPr>
            <p:cNvPr id="76" name="object 76"/>
            <p:cNvPicPr/>
            <p:nvPr/>
          </p:nvPicPr>
          <p:blipFill>
            <a:blip r:embed="rId52" cstate="print"/>
            <a:stretch>
              <a:fillRect/>
            </a:stretch>
          </p:blipFill>
          <p:spPr>
            <a:xfrm>
              <a:off x="1333500" y="8887967"/>
              <a:ext cx="852487" cy="153784"/>
            </a:xfrm>
            <a:prstGeom prst="rect">
              <a:avLst/>
            </a:prstGeom>
          </p:spPr>
        </p:pic>
        <p:sp>
          <p:nvSpPr>
            <p:cNvPr id="77" name="object 77"/>
            <p:cNvSpPr/>
            <p:nvPr/>
          </p:nvSpPr>
          <p:spPr>
            <a:xfrm>
              <a:off x="2259012" y="8950375"/>
              <a:ext cx="29209" cy="29209"/>
            </a:xfrm>
            <a:custGeom>
              <a:avLst/>
              <a:gdLst/>
              <a:ahLst/>
              <a:cxnLst/>
              <a:rect l="l" t="t" r="r" b="b"/>
              <a:pathLst>
                <a:path w="29210" h="29209">
                  <a:moveTo>
                    <a:pt x="21336" y="28968"/>
                  </a:moveTo>
                  <a:lnTo>
                    <a:pt x="6095" y="28968"/>
                  </a:lnTo>
                  <a:lnTo>
                    <a:pt x="0" y="22872"/>
                  </a:lnTo>
                  <a:lnTo>
                    <a:pt x="0" y="6096"/>
                  </a:lnTo>
                  <a:lnTo>
                    <a:pt x="6095" y="0"/>
                  </a:lnTo>
                  <a:lnTo>
                    <a:pt x="21336" y="0"/>
                  </a:lnTo>
                  <a:lnTo>
                    <a:pt x="28917" y="6096"/>
                  </a:lnTo>
                  <a:lnTo>
                    <a:pt x="28917" y="22872"/>
                  </a:lnTo>
                  <a:lnTo>
                    <a:pt x="21336" y="28968"/>
                  </a:lnTo>
                  <a:close/>
                </a:path>
              </a:pathLst>
            </a:custGeom>
            <a:solidFill>
              <a:srgbClr val="4D4D4F"/>
            </a:solidFill>
          </p:spPr>
          <p:txBody>
            <a:bodyPr wrap="square" lIns="0" tIns="0" rIns="0" bIns="0" rtlCol="0"/>
            <a:lstStyle/>
            <a:p>
              <a:endParaRPr/>
            </a:p>
          </p:txBody>
        </p:sp>
        <p:pic>
          <p:nvPicPr>
            <p:cNvPr id="78" name="object 78"/>
            <p:cNvPicPr/>
            <p:nvPr/>
          </p:nvPicPr>
          <p:blipFill>
            <a:blip r:embed="rId53" cstate="print"/>
            <a:stretch>
              <a:fillRect/>
            </a:stretch>
          </p:blipFill>
          <p:spPr>
            <a:xfrm>
              <a:off x="2359520" y="8887967"/>
              <a:ext cx="1277150" cy="152247"/>
            </a:xfrm>
            <a:prstGeom prst="rect">
              <a:avLst/>
            </a:prstGeom>
          </p:spPr>
        </p:pic>
        <p:pic>
          <p:nvPicPr>
            <p:cNvPr id="83" name="object 83"/>
            <p:cNvPicPr/>
            <p:nvPr/>
          </p:nvPicPr>
          <p:blipFill>
            <a:blip r:embed="rId54" cstate="print"/>
            <a:stretch>
              <a:fillRect/>
            </a:stretch>
          </p:blipFill>
          <p:spPr>
            <a:xfrm>
              <a:off x="4233418" y="7269822"/>
              <a:ext cx="63925" cy="3044"/>
            </a:xfrm>
            <a:prstGeom prst="rect">
              <a:avLst/>
            </a:prstGeom>
          </p:spPr>
        </p:pic>
        <p:pic>
          <p:nvPicPr>
            <p:cNvPr id="86" name="object 86"/>
            <p:cNvPicPr/>
            <p:nvPr/>
          </p:nvPicPr>
          <p:blipFill>
            <a:blip r:embed="rId55" cstate="print"/>
            <a:stretch>
              <a:fillRect/>
            </a:stretch>
          </p:blipFill>
          <p:spPr>
            <a:xfrm>
              <a:off x="4411513" y="7269822"/>
              <a:ext cx="58887" cy="3044"/>
            </a:xfrm>
            <a:prstGeom prst="rect">
              <a:avLst/>
            </a:prstGeom>
          </p:spPr>
        </p:pic>
        <p:pic>
          <p:nvPicPr>
            <p:cNvPr id="91" name="object 91"/>
            <p:cNvPicPr/>
            <p:nvPr/>
          </p:nvPicPr>
          <p:blipFill>
            <a:blip r:embed="rId56" cstate="print"/>
            <a:stretch>
              <a:fillRect/>
            </a:stretch>
          </p:blipFill>
          <p:spPr>
            <a:xfrm>
              <a:off x="4627674" y="7269822"/>
              <a:ext cx="50234" cy="3044"/>
            </a:xfrm>
            <a:prstGeom prst="rect">
              <a:avLst/>
            </a:prstGeom>
          </p:spPr>
        </p:pic>
        <p:pic>
          <p:nvPicPr>
            <p:cNvPr id="92" name="object 92"/>
            <p:cNvPicPr/>
            <p:nvPr/>
          </p:nvPicPr>
          <p:blipFill>
            <a:blip r:embed="rId57" cstate="print"/>
            <a:stretch>
              <a:fillRect/>
            </a:stretch>
          </p:blipFill>
          <p:spPr>
            <a:xfrm>
              <a:off x="4676386" y="7269822"/>
              <a:ext cx="30445" cy="3044"/>
            </a:xfrm>
            <a:prstGeom prst="rect">
              <a:avLst/>
            </a:prstGeom>
          </p:spPr>
        </p:pic>
        <p:pic>
          <p:nvPicPr>
            <p:cNvPr id="93" name="object 93"/>
            <p:cNvPicPr/>
            <p:nvPr/>
          </p:nvPicPr>
          <p:blipFill>
            <a:blip r:embed="rId58" cstate="print"/>
            <a:stretch>
              <a:fillRect/>
            </a:stretch>
          </p:blipFill>
          <p:spPr>
            <a:xfrm>
              <a:off x="4705309" y="7269822"/>
              <a:ext cx="59368" cy="3044"/>
            </a:xfrm>
            <a:prstGeom prst="rect">
              <a:avLst/>
            </a:prstGeom>
          </p:spPr>
        </p:pic>
        <p:pic>
          <p:nvPicPr>
            <p:cNvPr id="94" name="object 94"/>
            <p:cNvPicPr/>
            <p:nvPr/>
          </p:nvPicPr>
          <p:blipFill>
            <a:blip r:embed="rId59" cstate="print"/>
            <a:stretch>
              <a:fillRect/>
            </a:stretch>
          </p:blipFill>
          <p:spPr>
            <a:xfrm>
              <a:off x="4738799" y="7269822"/>
              <a:ext cx="54801" cy="3044"/>
            </a:xfrm>
            <a:prstGeom prst="rect">
              <a:avLst/>
            </a:prstGeom>
          </p:spPr>
        </p:pic>
        <p:pic>
          <p:nvPicPr>
            <p:cNvPr id="95" name="object 95"/>
            <p:cNvPicPr/>
            <p:nvPr/>
          </p:nvPicPr>
          <p:blipFill>
            <a:blip r:embed="rId60" cstate="print"/>
            <a:stretch>
              <a:fillRect/>
            </a:stretch>
          </p:blipFill>
          <p:spPr>
            <a:xfrm>
              <a:off x="4792078" y="7269822"/>
              <a:ext cx="59321" cy="3044"/>
            </a:xfrm>
            <a:prstGeom prst="rect">
              <a:avLst/>
            </a:prstGeom>
          </p:spPr>
        </p:pic>
        <p:pic>
          <p:nvPicPr>
            <p:cNvPr id="96" name="object 96"/>
            <p:cNvPicPr/>
            <p:nvPr/>
          </p:nvPicPr>
          <p:blipFill>
            <a:blip r:embed="rId61" cstate="print"/>
            <a:stretch>
              <a:fillRect/>
            </a:stretch>
          </p:blipFill>
          <p:spPr>
            <a:xfrm>
              <a:off x="4830134" y="7269822"/>
              <a:ext cx="112641" cy="3044"/>
            </a:xfrm>
            <a:prstGeom prst="rect">
              <a:avLst/>
            </a:prstGeom>
          </p:spPr>
        </p:pic>
        <p:pic>
          <p:nvPicPr>
            <p:cNvPr id="99" name="object 99"/>
            <p:cNvPicPr/>
            <p:nvPr/>
          </p:nvPicPr>
          <p:blipFill>
            <a:blip r:embed="rId62" cstate="print"/>
            <a:stretch>
              <a:fillRect/>
            </a:stretch>
          </p:blipFill>
          <p:spPr>
            <a:xfrm>
              <a:off x="5008239" y="7269822"/>
              <a:ext cx="50234" cy="3044"/>
            </a:xfrm>
            <a:prstGeom prst="rect">
              <a:avLst/>
            </a:prstGeom>
          </p:spPr>
        </p:pic>
        <p:pic>
          <p:nvPicPr>
            <p:cNvPr id="101" name="object 101"/>
            <p:cNvPicPr/>
            <p:nvPr/>
          </p:nvPicPr>
          <p:blipFill>
            <a:blip r:embed="rId63" cstate="print"/>
            <a:stretch>
              <a:fillRect/>
            </a:stretch>
          </p:blipFill>
          <p:spPr>
            <a:xfrm>
              <a:off x="4394200" y="7457084"/>
              <a:ext cx="29463" cy="3020"/>
            </a:xfrm>
            <a:prstGeom prst="rect">
              <a:avLst/>
            </a:prstGeom>
          </p:spPr>
        </p:pic>
        <p:pic>
          <p:nvPicPr>
            <p:cNvPr id="102" name="object 102"/>
            <p:cNvPicPr/>
            <p:nvPr/>
          </p:nvPicPr>
          <p:blipFill>
            <a:blip r:embed="rId64" cstate="print"/>
            <a:stretch>
              <a:fillRect/>
            </a:stretch>
          </p:blipFill>
          <p:spPr>
            <a:xfrm>
              <a:off x="4422178" y="7457084"/>
              <a:ext cx="30416" cy="3020"/>
            </a:xfrm>
            <a:prstGeom prst="rect">
              <a:avLst/>
            </a:prstGeom>
          </p:spPr>
        </p:pic>
        <p:pic>
          <p:nvPicPr>
            <p:cNvPr id="103" name="object 103"/>
            <p:cNvPicPr/>
            <p:nvPr/>
          </p:nvPicPr>
          <p:blipFill>
            <a:blip r:embed="rId65" cstate="print"/>
            <a:stretch>
              <a:fillRect/>
            </a:stretch>
          </p:blipFill>
          <p:spPr>
            <a:xfrm>
              <a:off x="4451095" y="7457084"/>
              <a:ext cx="63930" cy="3020"/>
            </a:xfrm>
            <a:prstGeom prst="rect">
              <a:avLst/>
            </a:prstGeom>
          </p:spPr>
        </p:pic>
        <p:pic>
          <p:nvPicPr>
            <p:cNvPr id="104" name="object 104"/>
            <p:cNvPicPr/>
            <p:nvPr/>
          </p:nvPicPr>
          <p:blipFill>
            <a:blip r:embed="rId66" cstate="print"/>
            <a:stretch>
              <a:fillRect/>
            </a:stretch>
          </p:blipFill>
          <p:spPr>
            <a:xfrm>
              <a:off x="4495800" y="7457084"/>
              <a:ext cx="76200" cy="3020"/>
            </a:xfrm>
            <a:prstGeom prst="rect">
              <a:avLst/>
            </a:prstGeom>
          </p:spPr>
        </p:pic>
        <p:pic>
          <p:nvPicPr>
            <p:cNvPr id="105" name="object 105"/>
            <p:cNvPicPr/>
            <p:nvPr/>
          </p:nvPicPr>
          <p:blipFill>
            <a:blip r:embed="rId67" cstate="print"/>
            <a:stretch>
              <a:fillRect/>
            </a:stretch>
          </p:blipFill>
          <p:spPr>
            <a:xfrm>
              <a:off x="4551565" y="7457084"/>
              <a:ext cx="50229" cy="3020"/>
            </a:xfrm>
            <a:prstGeom prst="rect">
              <a:avLst/>
            </a:prstGeom>
          </p:spPr>
        </p:pic>
        <p:pic>
          <p:nvPicPr>
            <p:cNvPr id="106" name="object 106"/>
            <p:cNvPicPr/>
            <p:nvPr/>
          </p:nvPicPr>
          <p:blipFill>
            <a:blip r:embed="rId68" cstate="print"/>
            <a:stretch>
              <a:fillRect/>
            </a:stretch>
          </p:blipFill>
          <p:spPr>
            <a:xfrm>
              <a:off x="4600282" y="7457084"/>
              <a:ext cx="88281" cy="3020"/>
            </a:xfrm>
            <a:prstGeom prst="rect">
              <a:avLst/>
            </a:prstGeom>
          </p:spPr>
        </p:pic>
        <p:pic>
          <p:nvPicPr>
            <p:cNvPr id="107" name="object 107"/>
            <p:cNvPicPr/>
            <p:nvPr/>
          </p:nvPicPr>
          <p:blipFill>
            <a:blip r:embed="rId69" cstate="print"/>
            <a:stretch>
              <a:fillRect/>
            </a:stretch>
          </p:blipFill>
          <p:spPr>
            <a:xfrm>
              <a:off x="4648200" y="7457084"/>
              <a:ext cx="69287" cy="3020"/>
            </a:xfrm>
            <a:prstGeom prst="rect">
              <a:avLst/>
            </a:prstGeom>
          </p:spPr>
        </p:pic>
        <p:pic>
          <p:nvPicPr>
            <p:cNvPr id="109" name="object 109"/>
            <p:cNvPicPr/>
            <p:nvPr/>
          </p:nvPicPr>
          <p:blipFill>
            <a:blip r:embed="rId70" cstate="print"/>
            <a:stretch>
              <a:fillRect/>
            </a:stretch>
          </p:blipFill>
          <p:spPr>
            <a:xfrm>
              <a:off x="4754021" y="7457084"/>
              <a:ext cx="112647" cy="3020"/>
            </a:xfrm>
            <a:prstGeom prst="rect">
              <a:avLst/>
            </a:prstGeom>
          </p:spPr>
        </p:pic>
        <p:pic>
          <p:nvPicPr>
            <p:cNvPr id="112" name="object 112"/>
            <p:cNvPicPr/>
            <p:nvPr/>
          </p:nvPicPr>
          <p:blipFill>
            <a:blip r:embed="rId71" cstate="print"/>
            <a:stretch>
              <a:fillRect/>
            </a:stretch>
          </p:blipFill>
          <p:spPr>
            <a:xfrm>
              <a:off x="4932126" y="7457084"/>
              <a:ext cx="50234" cy="3020"/>
            </a:xfrm>
            <a:prstGeom prst="rect">
              <a:avLst/>
            </a:prstGeom>
          </p:spPr>
        </p:pic>
        <p:pic>
          <p:nvPicPr>
            <p:cNvPr id="113" name="object 113"/>
            <p:cNvPicPr/>
            <p:nvPr/>
          </p:nvPicPr>
          <p:blipFill>
            <a:blip r:embed="rId72" cstate="print"/>
            <a:stretch>
              <a:fillRect/>
            </a:stretch>
          </p:blipFill>
          <p:spPr>
            <a:xfrm>
              <a:off x="4980838" y="7457084"/>
              <a:ext cx="30445" cy="3020"/>
            </a:xfrm>
            <a:prstGeom prst="rect">
              <a:avLst/>
            </a:prstGeom>
          </p:spPr>
        </p:pic>
        <p:pic>
          <p:nvPicPr>
            <p:cNvPr id="114" name="object 114"/>
            <p:cNvPicPr/>
            <p:nvPr/>
          </p:nvPicPr>
          <p:blipFill>
            <a:blip r:embed="rId73" cstate="print"/>
            <a:stretch>
              <a:fillRect/>
            </a:stretch>
          </p:blipFill>
          <p:spPr>
            <a:xfrm>
              <a:off x="5009761" y="7457084"/>
              <a:ext cx="59368" cy="3020"/>
            </a:xfrm>
            <a:prstGeom prst="rect">
              <a:avLst/>
            </a:prstGeom>
          </p:spPr>
        </p:pic>
        <p:sp>
          <p:nvSpPr>
            <p:cNvPr id="115" name="object 115"/>
            <p:cNvSpPr/>
            <p:nvPr/>
          </p:nvSpPr>
          <p:spPr>
            <a:xfrm>
              <a:off x="5043251" y="7458594"/>
              <a:ext cx="6350" cy="0"/>
            </a:xfrm>
            <a:custGeom>
              <a:avLst/>
              <a:gdLst/>
              <a:ahLst/>
              <a:cxnLst/>
              <a:rect l="l" t="t" r="r" b="b"/>
              <a:pathLst>
                <a:path w="6350">
                  <a:moveTo>
                    <a:pt x="0" y="0"/>
                  </a:moveTo>
                  <a:lnTo>
                    <a:pt x="6078" y="0"/>
                  </a:lnTo>
                </a:path>
              </a:pathLst>
            </a:custGeom>
            <a:ln w="3175">
              <a:solidFill>
                <a:srgbClr val="4C4849"/>
              </a:solidFill>
            </a:ln>
          </p:spPr>
          <p:txBody>
            <a:bodyPr wrap="square" lIns="0" tIns="0" rIns="0" bIns="0" rtlCol="0"/>
            <a:lstStyle/>
            <a:p>
              <a:endParaRPr/>
            </a:p>
          </p:txBody>
        </p:sp>
        <p:sp>
          <p:nvSpPr>
            <p:cNvPr id="116" name="object 116"/>
            <p:cNvSpPr/>
            <p:nvPr/>
          </p:nvSpPr>
          <p:spPr>
            <a:xfrm>
              <a:off x="5047818" y="7458594"/>
              <a:ext cx="6350" cy="0"/>
            </a:xfrm>
            <a:custGeom>
              <a:avLst/>
              <a:gdLst/>
              <a:ahLst/>
              <a:cxnLst/>
              <a:rect l="l" t="t" r="r" b="b"/>
              <a:pathLst>
                <a:path w="6350">
                  <a:moveTo>
                    <a:pt x="0" y="0"/>
                  </a:moveTo>
                  <a:lnTo>
                    <a:pt x="6083" y="0"/>
                  </a:lnTo>
                </a:path>
              </a:pathLst>
            </a:custGeom>
            <a:ln w="3175">
              <a:solidFill>
                <a:srgbClr val="545051"/>
              </a:solidFill>
            </a:ln>
          </p:spPr>
          <p:txBody>
            <a:bodyPr wrap="square" lIns="0" tIns="0" rIns="0" bIns="0" rtlCol="0"/>
            <a:lstStyle/>
            <a:p>
              <a:endParaRPr/>
            </a:p>
          </p:txBody>
        </p:sp>
        <p:sp>
          <p:nvSpPr>
            <p:cNvPr id="117" name="object 117"/>
            <p:cNvSpPr/>
            <p:nvPr/>
          </p:nvSpPr>
          <p:spPr>
            <a:xfrm>
              <a:off x="5054600" y="7458594"/>
              <a:ext cx="4445" cy="0"/>
            </a:xfrm>
            <a:custGeom>
              <a:avLst/>
              <a:gdLst/>
              <a:ahLst/>
              <a:cxnLst/>
              <a:rect l="l" t="t" r="r" b="b"/>
              <a:pathLst>
                <a:path w="4445">
                  <a:moveTo>
                    <a:pt x="0" y="0"/>
                  </a:moveTo>
                  <a:lnTo>
                    <a:pt x="3873" y="0"/>
                  </a:lnTo>
                </a:path>
              </a:pathLst>
            </a:custGeom>
            <a:ln w="3175">
              <a:solidFill>
                <a:srgbClr val="595557"/>
              </a:solidFill>
            </a:ln>
          </p:spPr>
          <p:txBody>
            <a:bodyPr wrap="square" lIns="0" tIns="0" rIns="0" bIns="0" rtlCol="0"/>
            <a:lstStyle/>
            <a:p>
              <a:endParaRPr/>
            </a:p>
          </p:txBody>
        </p:sp>
        <p:sp>
          <p:nvSpPr>
            <p:cNvPr id="118" name="object 118"/>
            <p:cNvSpPr/>
            <p:nvPr/>
          </p:nvSpPr>
          <p:spPr>
            <a:xfrm>
              <a:off x="5056951" y="7458594"/>
              <a:ext cx="6350" cy="0"/>
            </a:xfrm>
            <a:custGeom>
              <a:avLst/>
              <a:gdLst/>
              <a:ahLst/>
              <a:cxnLst/>
              <a:rect l="l" t="t" r="r" b="b"/>
              <a:pathLst>
                <a:path w="6350">
                  <a:moveTo>
                    <a:pt x="0" y="0"/>
                  </a:moveTo>
                  <a:lnTo>
                    <a:pt x="6081" y="0"/>
                  </a:lnTo>
                </a:path>
              </a:pathLst>
            </a:custGeom>
            <a:ln w="3175">
              <a:solidFill>
                <a:srgbClr val="5D595A"/>
              </a:solidFill>
            </a:ln>
          </p:spPr>
          <p:txBody>
            <a:bodyPr wrap="square" lIns="0" tIns="0" rIns="0" bIns="0" rtlCol="0"/>
            <a:lstStyle/>
            <a:p>
              <a:endParaRPr/>
            </a:p>
          </p:txBody>
        </p:sp>
        <p:sp>
          <p:nvSpPr>
            <p:cNvPr id="122" name="object 122"/>
            <p:cNvSpPr/>
            <p:nvPr/>
          </p:nvSpPr>
          <p:spPr>
            <a:xfrm>
              <a:off x="6273800" y="7878736"/>
              <a:ext cx="4445" cy="0"/>
            </a:xfrm>
            <a:custGeom>
              <a:avLst/>
              <a:gdLst/>
              <a:ahLst/>
              <a:cxnLst/>
              <a:rect l="l" t="t" r="r" b="b"/>
              <a:pathLst>
                <a:path w="4445">
                  <a:moveTo>
                    <a:pt x="0" y="0"/>
                  </a:moveTo>
                  <a:lnTo>
                    <a:pt x="4005" y="0"/>
                  </a:lnTo>
                </a:path>
              </a:pathLst>
            </a:custGeom>
            <a:ln w="3175">
              <a:solidFill>
                <a:srgbClr val="E0E0E4"/>
              </a:solidFill>
            </a:ln>
          </p:spPr>
          <p:txBody>
            <a:bodyPr wrap="square" lIns="0" tIns="0" rIns="0" bIns="0" rtlCol="0"/>
            <a:lstStyle/>
            <a:p>
              <a:endParaRPr/>
            </a:p>
          </p:txBody>
        </p:sp>
        <p:sp>
          <p:nvSpPr>
            <p:cNvPr id="123" name="object 123"/>
            <p:cNvSpPr/>
            <p:nvPr/>
          </p:nvSpPr>
          <p:spPr>
            <a:xfrm>
              <a:off x="6277044" y="7877225"/>
              <a:ext cx="0" cy="3175"/>
            </a:xfrm>
            <a:custGeom>
              <a:avLst/>
              <a:gdLst/>
              <a:ahLst/>
              <a:cxnLst/>
              <a:rect l="l" t="t" r="r" b="b"/>
              <a:pathLst>
                <a:path h="3175">
                  <a:moveTo>
                    <a:pt x="0" y="3022"/>
                  </a:moveTo>
                  <a:lnTo>
                    <a:pt x="0" y="0"/>
                  </a:lnTo>
                </a:path>
                <a:path h="3175">
                  <a:moveTo>
                    <a:pt x="0" y="3022"/>
                  </a:moveTo>
                  <a:lnTo>
                    <a:pt x="0" y="0"/>
                  </a:lnTo>
                </a:path>
              </a:pathLst>
            </a:custGeom>
            <a:ln w="3175">
              <a:solidFill>
                <a:srgbClr val="221E1F"/>
              </a:solidFill>
            </a:ln>
          </p:spPr>
          <p:txBody>
            <a:bodyPr wrap="square" lIns="0" tIns="0" rIns="0" bIns="0" rtlCol="0"/>
            <a:lstStyle/>
            <a:p>
              <a:endParaRPr/>
            </a:p>
          </p:txBody>
        </p:sp>
        <p:sp>
          <p:nvSpPr>
            <p:cNvPr id="125" name="object 125"/>
            <p:cNvSpPr/>
            <p:nvPr/>
          </p:nvSpPr>
          <p:spPr>
            <a:xfrm>
              <a:off x="5474051" y="8002263"/>
              <a:ext cx="3175" cy="0"/>
            </a:xfrm>
            <a:custGeom>
              <a:avLst/>
              <a:gdLst/>
              <a:ahLst/>
              <a:cxnLst/>
              <a:rect l="l" t="t" r="r" b="b"/>
              <a:pathLst>
                <a:path w="3175">
                  <a:moveTo>
                    <a:pt x="0" y="0"/>
                  </a:moveTo>
                  <a:lnTo>
                    <a:pt x="3014" y="0"/>
                  </a:lnTo>
                </a:path>
              </a:pathLst>
            </a:custGeom>
            <a:ln w="3175">
              <a:solidFill>
                <a:srgbClr val="221E1F"/>
              </a:solidFill>
            </a:ln>
          </p:spPr>
          <p:txBody>
            <a:bodyPr wrap="square" lIns="0" tIns="0" rIns="0" bIns="0" rtlCol="0"/>
            <a:lstStyle/>
            <a:p>
              <a:endParaRPr/>
            </a:p>
          </p:txBody>
        </p:sp>
        <p:sp>
          <p:nvSpPr>
            <p:cNvPr id="126" name="object 126"/>
            <p:cNvSpPr/>
            <p:nvPr/>
          </p:nvSpPr>
          <p:spPr>
            <a:xfrm>
              <a:off x="6277044" y="8000999"/>
              <a:ext cx="0" cy="2540"/>
            </a:xfrm>
            <a:custGeom>
              <a:avLst/>
              <a:gdLst/>
              <a:ahLst/>
              <a:cxnLst/>
              <a:rect l="l" t="t" r="r" b="b"/>
              <a:pathLst>
                <a:path h="2540">
                  <a:moveTo>
                    <a:pt x="0" y="2527"/>
                  </a:moveTo>
                  <a:lnTo>
                    <a:pt x="0" y="0"/>
                  </a:lnTo>
                </a:path>
              </a:pathLst>
            </a:custGeom>
            <a:ln w="3175">
              <a:solidFill>
                <a:srgbClr val="221E1F"/>
              </a:solidFill>
            </a:ln>
          </p:spPr>
          <p:txBody>
            <a:bodyPr wrap="square" lIns="0" tIns="0" rIns="0" bIns="0" rtlCol="0"/>
            <a:lstStyle/>
            <a:p>
              <a:endParaRPr/>
            </a:p>
          </p:txBody>
        </p:sp>
        <p:sp>
          <p:nvSpPr>
            <p:cNvPr id="128" name="object 128"/>
            <p:cNvSpPr/>
            <p:nvPr/>
          </p:nvSpPr>
          <p:spPr>
            <a:xfrm>
              <a:off x="5475558" y="8002041"/>
              <a:ext cx="0" cy="3175"/>
            </a:xfrm>
            <a:custGeom>
              <a:avLst/>
              <a:gdLst/>
              <a:ahLst/>
              <a:cxnLst/>
              <a:rect l="l" t="t" r="r" b="b"/>
              <a:pathLst>
                <a:path h="3175">
                  <a:moveTo>
                    <a:pt x="0" y="3022"/>
                  </a:moveTo>
                  <a:lnTo>
                    <a:pt x="0" y="0"/>
                  </a:lnTo>
                </a:path>
                <a:path h="3175">
                  <a:moveTo>
                    <a:pt x="0" y="3022"/>
                  </a:moveTo>
                  <a:lnTo>
                    <a:pt x="0" y="0"/>
                  </a:lnTo>
                </a:path>
              </a:pathLst>
            </a:custGeom>
            <a:ln w="3175">
              <a:solidFill>
                <a:srgbClr val="221E1F"/>
              </a:solidFill>
            </a:ln>
          </p:spPr>
          <p:txBody>
            <a:bodyPr wrap="square" lIns="0" tIns="0" rIns="0" bIns="0" rtlCol="0"/>
            <a:lstStyle/>
            <a:p>
              <a:endParaRPr/>
            </a:p>
          </p:txBody>
        </p:sp>
        <p:sp>
          <p:nvSpPr>
            <p:cNvPr id="129" name="object 129"/>
            <p:cNvSpPr/>
            <p:nvPr/>
          </p:nvSpPr>
          <p:spPr>
            <a:xfrm>
              <a:off x="5476322" y="8002041"/>
              <a:ext cx="0" cy="3175"/>
            </a:xfrm>
            <a:custGeom>
              <a:avLst/>
              <a:gdLst/>
              <a:ahLst/>
              <a:cxnLst/>
              <a:rect l="l" t="t" r="r" b="b"/>
              <a:pathLst>
                <a:path h="3175">
                  <a:moveTo>
                    <a:pt x="0" y="3022"/>
                  </a:moveTo>
                  <a:lnTo>
                    <a:pt x="0" y="0"/>
                  </a:lnTo>
                </a:path>
              </a:pathLst>
            </a:custGeom>
            <a:ln w="3175">
              <a:solidFill>
                <a:srgbClr val="929597"/>
              </a:solidFill>
            </a:ln>
          </p:spPr>
          <p:txBody>
            <a:bodyPr wrap="square" lIns="0" tIns="0" rIns="0" bIns="0" rtlCol="0"/>
            <a:lstStyle/>
            <a:p>
              <a:endParaRPr/>
            </a:p>
          </p:txBody>
        </p:sp>
        <p:pic>
          <p:nvPicPr>
            <p:cNvPr id="132" name="object 132"/>
            <p:cNvPicPr/>
            <p:nvPr/>
          </p:nvPicPr>
          <p:blipFill>
            <a:blip r:embed="rId74" cstate="print"/>
            <a:stretch>
              <a:fillRect/>
            </a:stretch>
          </p:blipFill>
          <p:spPr>
            <a:xfrm>
              <a:off x="5206161" y="6450170"/>
              <a:ext cx="1290827" cy="563043"/>
            </a:xfrm>
            <a:prstGeom prst="rect">
              <a:avLst/>
            </a:prstGeom>
          </p:spPr>
        </p:pic>
        <p:pic>
          <p:nvPicPr>
            <p:cNvPr id="133" name="object 133"/>
            <p:cNvPicPr/>
            <p:nvPr/>
          </p:nvPicPr>
          <p:blipFill>
            <a:blip r:embed="rId75" cstate="print"/>
            <a:stretch>
              <a:fillRect/>
            </a:stretch>
          </p:blipFill>
          <p:spPr>
            <a:xfrm>
              <a:off x="3951816" y="8523058"/>
              <a:ext cx="1207130" cy="913862"/>
            </a:xfrm>
            <a:prstGeom prst="rect">
              <a:avLst/>
            </a:prstGeom>
          </p:spPr>
        </p:pic>
      </p:grpSp>
      <p:sp>
        <p:nvSpPr>
          <p:cNvPr id="134" name="object 134"/>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135" name="object 135"/>
          <p:cNvGrpSpPr/>
          <p:nvPr/>
        </p:nvGrpSpPr>
        <p:grpSpPr>
          <a:xfrm>
            <a:off x="7183539" y="1080286"/>
            <a:ext cx="368935" cy="688340"/>
            <a:chOff x="7183539" y="1080286"/>
            <a:chExt cx="368935" cy="688340"/>
          </a:xfrm>
        </p:grpSpPr>
        <p:sp>
          <p:nvSpPr>
            <p:cNvPr id="136" name="object 13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37" name="object 13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38" name="object 138"/>
            <p:cNvPicPr/>
            <p:nvPr/>
          </p:nvPicPr>
          <p:blipFill>
            <a:blip r:embed="rId76" cstate="print"/>
            <a:stretch>
              <a:fillRect/>
            </a:stretch>
          </p:blipFill>
          <p:spPr>
            <a:xfrm>
              <a:off x="7296200" y="1401508"/>
              <a:ext cx="133946" cy="270967"/>
            </a:xfrm>
            <a:prstGeom prst="rect">
              <a:avLst/>
            </a:prstGeom>
          </p:spPr>
        </p:pic>
      </p:grpSp>
      <p:grpSp>
        <p:nvGrpSpPr>
          <p:cNvPr id="139" name="object 139"/>
          <p:cNvGrpSpPr/>
          <p:nvPr/>
        </p:nvGrpSpPr>
        <p:grpSpPr>
          <a:xfrm>
            <a:off x="7183539" y="2570606"/>
            <a:ext cx="368935" cy="688340"/>
            <a:chOff x="7183539" y="2570606"/>
            <a:chExt cx="368935" cy="688340"/>
          </a:xfrm>
        </p:grpSpPr>
        <p:sp>
          <p:nvSpPr>
            <p:cNvPr id="140" name="object 14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41" name="object 141"/>
            <p:cNvPicPr/>
            <p:nvPr/>
          </p:nvPicPr>
          <p:blipFill>
            <a:blip r:embed="rId77" cstate="print"/>
            <a:stretch>
              <a:fillRect/>
            </a:stretch>
          </p:blipFill>
          <p:spPr>
            <a:xfrm>
              <a:off x="7296200" y="2686303"/>
              <a:ext cx="133946" cy="272503"/>
            </a:xfrm>
            <a:prstGeom prst="rect">
              <a:avLst/>
            </a:prstGeom>
          </p:spPr>
        </p:pic>
        <p:pic>
          <p:nvPicPr>
            <p:cNvPr id="142" name="object 142"/>
            <p:cNvPicPr/>
            <p:nvPr/>
          </p:nvPicPr>
          <p:blipFill>
            <a:blip r:embed="rId78" cstate="print"/>
            <a:stretch>
              <a:fillRect/>
            </a:stretch>
          </p:blipFill>
          <p:spPr>
            <a:xfrm>
              <a:off x="7294664" y="3013570"/>
              <a:ext cx="137020" cy="137020"/>
            </a:xfrm>
            <a:prstGeom prst="rect">
              <a:avLst/>
            </a:prstGeom>
          </p:spPr>
        </p:pic>
      </p:grpSp>
      <p:grpSp>
        <p:nvGrpSpPr>
          <p:cNvPr id="143" name="object 143"/>
          <p:cNvGrpSpPr/>
          <p:nvPr/>
        </p:nvGrpSpPr>
        <p:grpSpPr>
          <a:xfrm>
            <a:off x="7183539" y="1826221"/>
            <a:ext cx="368935" cy="687070"/>
            <a:chOff x="7183539" y="1826221"/>
            <a:chExt cx="368935" cy="687070"/>
          </a:xfrm>
        </p:grpSpPr>
        <p:sp>
          <p:nvSpPr>
            <p:cNvPr id="144" name="object 14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45" name="object 145"/>
            <p:cNvPicPr/>
            <p:nvPr/>
          </p:nvPicPr>
          <p:blipFill>
            <a:blip r:embed="rId79" cstate="print"/>
            <a:stretch>
              <a:fillRect/>
            </a:stretch>
          </p:blipFill>
          <p:spPr>
            <a:xfrm>
              <a:off x="7296200" y="1940369"/>
              <a:ext cx="133946" cy="274040"/>
            </a:xfrm>
            <a:prstGeom prst="rect">
              <a:avLst/>
            </a:prstGeom>
          </p:spPr>
        </p:pic>
        <p:pic>
          <p:nvPicPr>
            <p:cNvPr id="146" name="object 146"/>
            <p:cNvPicPr/>
            <p:nvPr/>
          </p:nvPicPr>
          <p:blipFill>
            <a:blip r:embed="rId80" cstate="print"/>
            <a:stretch>
              <a:fillRect/>
            </a:stretch>
          </p:blipFill>
          <p:spPr>
            <a:xfrm>
              <a:off x="7294664" y="2269184"/>
              <a:ext cx="137020" cy="135483"/>
            </a:xfrm>
            <a:prstGeom prst="rect">
              <a:avLst/>
            </a:prstGeom>
          </p:spPr>
        </p:pic>
      </p:grpSp>
      <p:grpSp>
        <p:nvGrpSpPr>
          <p:cNvPr id="147" name="object 147"/>
          <p:cNvGrpSpPr/>
          <p:nvPr/>
        </p:nvGrpSpPr>
        <p:grpSpPr>
          <a:xfrm>
            <a:off x="7183539" y="3314991"/>
            <a:ext cx="368935" cy="688340"/>
            <a:chOff x="7183539" y="3314991"/>
            <a:chExt cx="368935" cy="688340"/>
          </a:xfrm>
        </p:grpSpPr>
        <p:sp>
          <p:nvSpPr>
            <p:cNvPr id="148" name="object 14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49" name="object 149"/>
            <p:cNvPicPr/>
            <p:nvPr/>
          </p:nvPicPr>
          <p:blipFill>
            <a:blip r:embed="rId81" cstate="print"/>
            <a:stretch>
              <a:fillRect/>
            </a:stretch>
          </p:blipFill>
          <p:spPr>
            <a:xfrm>
              <a:off x="7296200" y="3430689"/>
              <a:ext cx="133946" cy="272453"/>
            </a:xfrm>
            <a:prstGeom prst="rect">
              <a:avLst/>
            </a:prstGeom>
          </p:spPr>
        </p:pic>
        <p:pic>
          <p:nvPicPr>
            <p:cNvPr id="150" name="object 150"/>
            <p:cNvPicPr/>
            <p:nvPr/>
          </p:nvPicPr>
          <p:blipFill>
            <a:blip r:embed="rId82" cstate="print"/>
            <a:stretch>
              <a:fillRect/>
            </a:stretch>
          </p:blipFill>
          <p:spPr>
            <a:xfrm>
              <a:off x="7294664" y="3759492"/>
              <a:ext cx="137020" cy="135483"/>
            </a:xfrm>
            <a:prstGeom prst="rect">
              <a:avLst/>
            </a:prstGeom>
          </p:spPr>
        </p:pic>
      </p:grpSp>
      <p:grpSp>
        <p:nvGrpSpPr>
          <p:cNvPr id="151" name="object 151"/>
          <p:cNvGrpSpPr/>
          <p:nvPr/>
        </p:nvGrpSpPr>
        <p:grpSpPr>
          <a:xfrm>
            <a:off x="7183539" y="4060875"/>
            <a:ext cx="368935" cy="687070"/>
            <a:chOff x="7183539" y="4060875"/>
            <a:chExt cx="368935" cy="687070"/>
          </a:xfrm>
        </p:grpSpPr>
        <p:sp>
          <p:nvSpPr>
            <p:cNvPr id="152" name="object 15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53" name="object 153"/>
            <p:cNvPicPr/>
            <p:nvPr/>
          </p:nvPicPr>
          <p:blipFill>
            <a:blip r:embed="rId83" cstate="print"/>
            <a:stretch>
              <a:fillRect/>
            </a:stretch>
          </p:blipFill>
          <p:spPr>
            <a:xfrm>
              <a:off x="7296200" y="4175073"/>
              <a:ext cx="133946" cy="273989"/>
            </a:xfrm>
            <a:prstGeom prst="rect">
              <a:avLst/>
            </a:prstGeom>
          </p:spPr>
        </p:pic>
        <p:pic>
          <p:nvPicPr>
            <p:cNvPr id="154" name="object 154"/>
            <p:cNvPicPr/>
            <p:nvPr/>
          </p:nvPicPr>
          <p:blipFill>
            <a:blip r:embed="rId84" cstate="print"/>
            <a:stretch>
              <a:fillRect/>
            </a:stretch>
          </p:blipFill>
          <p:spPr>
            <a:xfrm>
              <a:off x="7294664" y="4503889"/>
              <a:ext cx="137020" cy="136969"/>
            </a:xfrm>
            <a:prstGeom prst="rect">
              <a:avLst/>
            </a:prstGeom>
          </p:spPr>
        </p:pic>
      </p:grpSp>
      <p:grpSp>
        <p:nvGrpSpPr>
          <p:cNvPr id="155" name="object 155"/>
          <p:cNvGrpSpPr/>
          <p:nvPr/>
        </p:nvGrpSpPr>
        <p:grpSpPr>
          <a:xfrm>
            <a:off x="7183539" y="4805260"/>
            <a:ext cx="368935" cy="688340"/>
            <a:chOff x="7183539" y="4805260"/>
            <a:chExt cx="368935" cy="688340"/>
          </a:xfrm>
        </p:grpSpPr>
        <p:sp>
          <p:nvSpPr>
            <p:cNvPr id="156" name="object 15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57" name="object 157"/>
            <p:cNvPicPr/>
            <p:nvPr/>
          </p:nvPicPr>
          <p:blipFill>
            <a:blip r:embed="rId85" cstate="print"/>
            <a:stretch>
              <a:fillRect/>
            </a:stretch>
          </p:blipFill>
          <p:spPr>
            <a:xfrm>
              <a:off x="7296200" y="4920957"/>
              <a:ext cx="133946" cy="272503"/>
            </a:xfrm>
            <a:prstGeom prst="rect">
              <a:avLst/>
            </a:prstGeom>
          </p:spPr>
        </p:pic>
        <p:pic>
          <p:nvPicPr>
            <p:cNvPr id="158" name="object 158"/>
            <p:cNvPicPr/>
            <p:nvPr/>
          </p:nvPicPr>
          <p:blipFill>
            <a:blip r:embed="rId86" cstate="print"/>
            <a:stretch>
              <a:fillRect/>
            </a:stretch>
          </p:blipFill>
          <p:spPr>
            <a:xfrm>
              <a:off x="7294664" y="5248274"/>
              <a:ext cx="137020" cy="136969"/>
            </a:xfrm>
            <a:prstGeom prst="rect">
              <a:avLst/>
            </a:prstGeom>
          </p:spPr>
        </p:pic>
      </p:grpSp>
      <p:grpSp>
        <p:nvGrpSpPr>
          <p:cNvPr id="159" name="object 159"/>
          <p:cNvGrpSpPr/>
          <p:nvPr/>
        </p:nvGrpSpPr>
        <p:grpSpPr>
          <a:xfrm>
            <a:off x="7183539" y="5549645"/>
            <a:ext cx="368935" cy="688340"/>
            <a:chOff x="7183539" y="5549645"/>
            <a:chExt cx="368935" cy="688340"/>
          </a:xfrm>
        </p:grpSpPr>
        <p:sp>
          <p:nvSpPr>
            <p:cNvPr id="160" name="object 16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61" name="object 161"/>
            <p:cNvPicPr/>
            <p:nvPr/>
          </p:nvPicPr>
          <p:blipFill>
            <a:blip r:embed="rId87" cstate="print"/>
            <a:stretch>
              <a:fillRect/>
            </a:stretch>
          </p:blipFill>
          <p:spPr>
            <a:xfrm>
              <a:off x="7296200" y="5665342"/>
              <a:ext cx="133946" cy="272503"/>
            </a:xfrm>
            <a:prstGeom prst="rect">
              <a:avLst/>
            </a:prstGeom>
          </p:spPr>
        </p:pic>
        <p:pic>
          <p:nvPicPr>
            <p:cNvPr id="162" name="object 162"/>
            <p:cNvPicPr/>
            <p:nvPr/>
          </p:nvPicPr>
          <p:blipFill>
            <a:blip r:embed="rId88" cstate="print"/>
            <a:stretch>
              <a:fillRect/>
            </a:stretch>
          </p:blipFill>
          <p:spPr>
            <a:xfrm>
              <a:off x="7294664" y="5994145"/>
              <a:ext cx="137020" cy="135483"/>
            </a:xfrm>
            <a:prstGeom prst="rect">
              <a:avLst/>
            </a:prstGeom>
          </p:spPr>
        </p:pic>
      </p:grpSp>
      <p:grpSp>
        <p:nvGrpSpPr>
          <p:cNvPr id="163" name="object 163"/>
          <p:cNvGrpSpPr/>
          <p:nvPr/>
        </p:nvGrpSpPr>
        <p:grpSpPr>
          <a:xfrm>
            <a:off x="7183539" y="6295580"/>
            <a:ext cx="368935" cy="687070"/>
            <a:chOff x="7183539" y="6295580"/>
            <a:chExt cx="368935" cy="687070"/>
          </a:xfrm>
        </p:grpSpPr>
        <p:sp>
          <p:nvSpPr>
            <p:cNvPr id="164" name="object 16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65" name="object 165"/>
            <p:cNvPicPr/>
            <p:nvPr/>
          </p:nvPicPr>
          <p:blipFill>
            <a:blip r:embed="rId89" cstate="print"/>
            <a:stretch>
              <a:fillRect/>
            </a:stretch>
          </p:blipFill>
          <p:spPr>
            <a:xfrm>
              <a:off x="7296200" y="6409727"/>
              <a:ext cx="133946" cy="274040"/>
            </a:xfrm>
            <a:prstGeom prst="rect">
              <a:avLst/>
            </a:prstGeom>
          </p:spPr>
        </p:pic>
        <p:pic>
          <p:nvPicPr>
            <p:cNvPr id="166" name="object 166"/>
            <p:cNvPicPr/>
            <p:nvPr/>
          </p:nvPicPr>
          <p:blipFill>
            <a:blip r:embed="rId90" cstate="print"/>
            <a:stretch>
              <a:fillRect/>
            </a:stretch>
          </p:blipFill>
          <p:spPr>
            <a:xfrm>
              <a:off x="7294664" y="6738543"/>
              <a:ext cx="137020" cy="137020"/>
            </a:xfrm>
            <a:prstGeom prst="rect">
              <a:avLst/>
            </a:prstGeom>
          </p:spPr>
        </p:pic>
      </p:grpSp>
      <p:grpSp>
        <p:nvGrpSpPr>
          <p:cNvPr id="167" name="object 167"/>
          <p:cNvGrpSpPr/>
          <p:nvPr/>
        </p:nvGrpSpPr>
        <p:grpSpPr>
          <a:xfrm>
            <a:off x="7183539" y="7039964"/>
            <a:ext cx="368935" cy="688340"/>
            <a:chOff x="7183539" y="7039964"/>
            <a:chExt cx="368935" cy="688340"/>
          </a:xfrm>
        </p:grpSpPr>
        <p:sp>
          <p:nvSpPr>
            <p:cNvPr id="168" name="object 16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69" name="object 169"/>
            <p:cNvPicPr/>
            <p:nvPr/>
          </p:nvPicPr>
          <p:blipFill>
            <a:blip r:embed="rId91" cstate="print"/>
            <a:stretch>
              <a:fillRect/>
            </a:stretch>
          </p:blipFill>
          <p:spPr>
            <a:xfrm>
              <a:off x="7296200" y="7155662"/>
              <a:ext cx="133946" cy="272503"/>
            </a:xfrm>
            <a:prstGeom prst="rect">
              <a:avLst/>
            </a:prstGeom>
          </p:spPr>
        </p:pic>
        <p:pic>
          <p:nvPicPr>
            <p:cNvPr id="170" name="object 170"/>
            <p:cNvPicPr/>
            <p:nvPr/>
          </p:nvPicPr>
          <p:blipFill>
            <a:blip r:embed="rId92" cstate="print"/>
            <a:stretch>
              <a:fillRect/>
            </a:stretch>
          </p:blipFill>
          <p:spPr>
            <a:xfrm>
              <a:off x="7294664" y="7482928"/>
              <a:ext cx="137020" cy="137020"/>
            </a:xfrm>
            <a:prstGeom prst="rect">
              <a:avLst/>
            </a:prstGeom>
          </p:spPr>
        </p:pic>
      </p:grpSp>
      <p:grpSp>
        <p:nvGrpSpPr>
          <p:cNvPr id="171" name="object 171"/>
          <p:cNvGrpSpPr/>
          <p:nvPr/>
        </p:nvGrpSpPr>
        <p:grpSpPr>
          <a:xfrm>
            <a:off x="7183539" y="7784350"/>
            <a:ext cx="368935" cy="688340"/>
            <a:chOff x="7183539" y="7784350"/>
            <a:chExt cx="368935" cy="688340"/>
          </a:xfrm>
        </p:grpSpPr>
        <p:sp>
          <p:nvSpPr>
            <p:cNvPr id="172" name="object 17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73" name="object 173"/>
            <p:cNvPicPr/>
            <p:nvPr/>
          </p:nvPicPr>
          <p:blipFill>
            <a:blip r:embed="rId93" cstate="print"/>
            <a:stretch>
              <a:fillRect/>
            </a:stretch>
          </p:blipFill>
          <p:spPr>
            <a:xfrm>
              <a:off x="7296200" y="7900047"/>
              <a:ext cx="133946" cy="272453"/>
            </a:xfrm>
            <a:prstGeom prst="rect">
              <a:avLst/>
            </a:prstGeom>
          </p:spPr>
        </p:pic>
        <p:pic>
          <p:nvPicPr>
            <p:cNvPr id="174" name="object 174"/>
            <p:cNvPicPr/>
            <p:nvPr/>
          </p:nvPicPr>
          <p:blipFill>
            <a:blip r:embed="rId94" cstate="print"/>
            <a:stretch>
              <a:fillRect/>
            </a:stretch>
          </p:blipFill>
          <p:spPr>
            <a:xfrm>
              <a:off x="7294664" y="8228850"/>
              <a:ext cx="137020" cy="135483"/>
            </a:xfrm>
            <a:prstGeom prst="rect">
              <a:avLst/>
            </a:prstGeom>
          </p:spPr>
        </p:pic>
      </p:grpSp>
      <p:pic>
        <p:nvPicPr>
          <p:cNvPr id="175" name="object 175"/>
          <p:cNvPicPr/>
          <p:nvPr/>
        </p:nvPicPr>
        <p:blipFill>
          <a:blip r:embed="rId95" cstate="print"/>
          <a:stretch>
            <a:fillRect/>
          </a:stretch>
        </p:blipFill>
        <p:spPr>
          <a:xfrm>
            <a:off x="7183539" y="8530233"/>
            <a:ext cx="368401" cy="688085"/>
          </a:xfrm>
          <a:prstGeom prst="rect">
            <a:avLst/>
          </a:prstGeom>
        </p:spPr>
      </p:pic>
      <p:grpSp>
        <p:nvGrpSpPr>
          <p:cNvPr id="176" name="object 176"/>
          <p:cNvGrpSpPr/>
          <p:nvPr/>
        </p:nvGrpSpPr>
        <p:grpSpPr>
          <a:xfrm>
            <a:off x="7183539" y="9274619"/>
            <a:ext cx="368935" cy="688340"/>
            <a:chOff x="7183539" y="9274619"/>
            <a:chExt cx="368935" cy="688340"/>
          </a:xfrm>
        </p:grpSpPr>
        <p:sp>
          <p:nvSpPr>
            <p:cNvPr id="177" name="object 17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78" name="object 178"/>
            <p:cNvPicPr/>
            <p:nvPr/>
          </p:nvPicPr>
          <p:blipFill>
            <a:blip r:embed="rId96" cstate="print"/>
            <a:stretch>
              <a:fillRect/>
            </a:stretch>
          </p:blipFill>
          <p:spPr>
            <a:xfrm>
              <a:off x="7323581" y="9341637"/>
              <a:ext cx="79184" cy="121742"/>
            </a:xfrm>
            <a:prstGeom prst="rect">
              <a:avLst/>
            </a:prstGeom>
          </p:spPr>
        </p:pic>
        <p:pic>
          <p:nvPicPr>
            <p:cNvPr id="179" name="object 179"/>
            <p:cNvPicPr/>
            <p:nvPr/>
          </p:nvPicPr>
          <p:blipFill>
            <a:blip r:embed="rId97" cstate="print"/>
            <a:stretch>
              <a:fillRect/>
            </a:stretch>
          </p:blipFill>
          <p:spPr>
            <a:xfrm>
              <a:off x="7296200" y="9483178"/>
              <a:ext cx="133946" cy="420141"/>
            </a:xfrm>
            <a:prstGeom prst="rect">
              <a:avLst/>
            </a:prstGeom>
          </p:spPr>
        </p:pic>
      </p:grpSp>
      <p:sp>
        <p:nvSpPr>
          <p:cNvPr id="185" name="テキスト ボックス 184">
            <a:extLst>
              <a:ext uri="{FF2B5EF4-FFF2-40B4-BE49-F238E27FC236}">
                <a16:creationId xmlns:a16="http://schemas.microsoft.com/office/drawing/2014/main" id="{41F2340C-5E8F-1A0C-85C6-D12ED87DB427}"/>
              </a:ext>
            </a:extLst>
          </p:cNvPr>
          <p:cNvSpPr txBox="1"/>
          <p:nvPr/>
        </p:nvSpPr>
        <p:spPr>
          <a:xfrm>
            <a:off x="913360" y="9512675"/>
            <a:ext cx="5632347" cy="246221"/>
          </a:xfrm>
          <a:prstGeom prst="rect">
            <a:avLst/>
          </a:prstGeom>
          <a:noFill/>
        </p:spPr>
        <p:txBody>
          <a:bodyPr wrap="square" rtlCol="0">
            <a:spAutoFit/>
          </a:bodyPr>
          <a:lstStyle/>
          <a:p>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https://www.mhlw.go.jp/content/11200000/001161403.pdf</a:t>
            </a:r>
            <a:endPar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pic>
        <p:nvPicPr>
          <p:cNvPr id="181" name="図 180">
            <a:extLst>
              <a:ext uri="{FF2B5EF4-FFF2-40B4-BE49-F238E27FC236}">
                <a16:creationId xmlns:a16="http://schemas.microsoft.com/office/drawing/2014/main" id="{7007F468-4688-489B-A30E-EE863D0B8542}"/>
              </a:ext>
            </a:extLst>
          </p:cNvPr>
          <p:cNvPicPr>
            <a:picLocks noChangeAspect="1"/>
          </p:cNvPicPr>
          <p:nvPr/>
        </p:nvPicPr>
        <p:blipFill>
          <a:blip r:embed="rId98"/>
          <a:stretch>
            <a:fillRect/>
          </a:stretch>
        </p:blipFill>
        <p:spPr>
          <a:xfrm>
            <a:off x="4168192" y="6809126"/>
            <a:ext cx="1010275" cy="1484624"/>
          </a:xfrm>
          <a:prstGeom prst="rect">
            <a:avLst/>
          </a:prstGeom>
          <a:ln>
            <a:solidFill>
              <a:schemeClr val="bg1">
                <a:lumMod val="75000"/>
              </a:schemeClr>
            </a:solidFill>
          </a:ln>
        </p:spPr>
      </p:pic>
      <p:pic>
        <p:nvPicPr>
          <p:cNvPr id="183" name="図 182">
            <a:extLst>
              <a:ext uri="{FF2B5EF4-FFF2-40B4-BE49-F238E27FC236}">
                <a16:creationId xmlns:a16="http://schemas.microsoft.com/office/drawing/2014/main" id="{FEC8C6BA-1B90-422F-812D-649713775DAB}"/>
              </a:ext>
            </a:extLst>
          </p:cNvPr>
          <p:cNvPicPr>
            <a:picLocks noChangeAspect="1"/>
          </p:cNvPicPr>
          <p:nvPr/>
        </p:nvPicPr>
        <p:blipFill>
          <a:blip r:embed="rId99"/>
          <a:stretch>
            <a:fillRect/>
          </a:stretch>
        </p:blipFill>
        <p:spPr>
          <a:xfrm>
            <a:off x="5241770" y="7315058"/>
            <a:ext cx="943057" cy="1384442"/>
          </a:xfrm>
          <a:prstGeom prst="rect">
            <a:avLst/>
          </a:prstGeom>
          <a:ln>
            <a:solidFill>
              <a:schemeClr val="bg1">
                <a:lumMod val="75000"/>
              </a:schemeClr>
            </a:solidFill>
          </a:ln>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 name="object 4"/>
            <p:cNvPicPr/>
            <p:nvPr/>
          </p:nvPicPr>
          <p:blipFill>
            <a:blip r:embed="rId2" cstate="print"/>
            <a:stretch>
              <a:fillRect/>
            </a:stretch>
          </p:blipFill>
          <p:spPr>
            <a:xfrm>
              <a:off x="3705174" y="10148442"/>
              <a:ext cx="123329" cy="91325"/>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pic>
          <p:nvPicPr>
            <p:cNvPr id="12" name="object 12"/>
            <p:cNvPicPr/>
            <p:nvPr/>
          </p:nvPicPr>
          <p:blipFill>
            <a:blip r:embed="rId6" cstate="print"/>
            <a:stretch>
              <a:fillRect/>
            </a:stretch>
          </p:blipFill>
          <p:spPr>
            <a:xfrm>
              <a:off x="6032703" y="1232547"/>
              <a:ext cx="164401" cy="105016"/>
            </a:xfrm>
            <a:prstGeom prst="rect">
              <a:avLst/>
            </a:prstGeom>
          </p:spPr>
        </p:pic>
        <p:pic>
          <p:nvPicPr>
            <p:cNvPr id="13" name="object 13"/>
            <p:cNvPicPr/>
            <p:nvPr/>
          </p:nvPicPr>
          <p:blipFill>
            <a:blip r:embed="rId7" cstate="print"/>
            <a:stretch>
              <a:fillRect/>
            </a:stretch>
          </p:blipFill>
          <p:spPr>
            <a:xfrm>
              <a:off x="1103655" y="4992534"/>
              <a:ext cx="77647" cy="88252"/>
            </a:xfrm>
            <a:prstGeom prst="rect">
              <a:avLst/>
            </a:prstGeom>
          </p:spPr>
        </p:pic>
        <p:pic>
          <p:nvPicPr>
            <p:cNvPr id="14" name="object 14"/>
            <p:cNvPicPr/>
            <p:nvPr/>
          </p:nvPicPr>
          <p:blipFill>
            <a:blip r:embed="rId8" cstate="print"/>
            <a:stretch>
              <a:fillRect/>
            </a:stretch>
          </p:blipFill>
          <p:spPr>
            <a:xfrm>
              <a:off x="1357858" y="4966639"/>
              <a:ext cx="4635296" cy="163647"/>
            </a:xfrm>
            <a:prstGeom prst="rect">
              <a:avLst/>
            </a:prstGeom>
          </p:spPr>
        </p:pic>
        <p:pic>
          <p:nvPicPr>
            <p:cNvPr id="15" name="object 15"/>
            <p:cNvPicPr/>
            <p:nvPr/>
          </p:nvPicPr>
          <p:blipFill>
            <a:blip r:embed="rId9" cstate="print"/>
            <a:stretch>
              <a:fillRect/>
            </a:stretch>
          </p:blipFill>
          <p:spPr>
            <a:xfrm>
              <a:off x="1103655" y="1935809"/>
              <a:ext cx="77647" cy="88303"/>
            </a:xfrm>
            <a:prstGeom prst="rect">
              <a:avLst/>
            </a:prstGeom>
          </p:spPr>
        </p:pic>
        <p:pic>
          <p:nvPicPr>
            <p:cNvPr id="16" name="object 16"/>
            <p:cNvPicPr/>
            <p:nvPr/>
          </p:nvPicPr>
          <p:blipFill>
            <a:blip r:embed="rId10" cstate="print"/>
            <a:stretch>
              <a:fillRect/>
            </a:stretch>
          </p:blipFill>
          <p:spPr>
            <a:xfrm>
              <a:off x="1366989" y="1911451"/>
              <a:ext cx="331838" cy="135483"/>
            </a:xfrm>
            <a:prstGeom prst="rect">
              <a:avLst/>
            </a:prstGeom>
          </p:spPr>
        </p:pic>
        <p:pic>
          <p:nvPicPr>
            <p:cNvPr id="17" name="object 17"/>
            <p:cNvPicPr/>
            <p:nvPr/>
          </p:nvPicPr>
          <p:blipFill>
            <a:blip r:embed="rId11" cstate="print"/>
            <a:stretch>
              <a:fillRect/>
            </a:stretch>
          </p:blipFill>
          <p:spPr>
            <a:xfrm>
              <a:off x="1746046" y="1916010"/>
              <a:ext cx="426199" cy="135483"/>
            </a:xfrm>
            <a:prstGeom prst="rect">
              <a:avLst/>
            </a:prstGeom>
          </p:spPr>
        </p:pic>
        <p:pic>
          <p:nvPicPr>
            <p:cNvPr id="18" name="object 18"/>
            <p:cNvPicPr/>
            <p:nvPr/>
          </p:nvPicPr>
          <p:blipFill>
            <a:blip r:embed="rId12" cstate="print"/>
            <a:stretch>
              <a:fillRect/>
            </a:stretch>
          </p:blipFill>
          <p:spPr>
            <a:xfrm>
              <a:off x="2192045" y="1916010"/>
              <a:ext cx="126352" cy="126352"/>
            </a:xfrm>
            <a:prstGeom prst="rect">
              <a:avLst/>
            </a:prstGeom>
          </p:spPr>
        </p:pic>
        <p:sp>
          <p:nvSpPr>
            <p:cNvPr id="19" name="object 19"/>
            <p:cNvSpPr/>
            <p:nvPr/>
          </p:nvSpPr>
          <p:spPr>
            <a:xfrm>
              <a:off x="2374747" y="1916010"/>
              <a:ext cx="41275" cy="121920"/>
            </a:xfrm>
            <a:custGeom>
              <a:avLst/>
              <a:gdLst/>
              <a:ahLst/>
              <a:cxnLst/>
              <a:rect l="l" t="t" r="r" b="b"/>
              <a:pathLst>
                <a:path w="41275" h="121919">
                  <a:moveTo>
                    <a:pt x="38049" y="121793"/>
                  </a:moveTo>
                  <a:lnTo>
                    <a:pt x="30416" y="121793"/>
                  </a:lnTo>
                  <a:lnTo>
                    <a:pt x="27393" y="118770"/>
                  </a:lnTo>
                  <a:lnTo>
                    <a:pt x="27393" y="35026"/>
                  </a:lnTo>
                  <a:lnTo>
                    <a:pt x="3035" y="35026"/>
                  </a:lnTo>
                  <a:lnTo>
                    <a:pt x="0" y="33489"/>
                  </a:lnTo>
                  <a:lnTo>
                    <a:pt x="0" y="25895"/>
                  </a:lnTo>
                  <a:lnTo>
                    <a:pt x="1485" y="25895"/>
                  </a:lnTo>
                  <a:lnTo>
                    <a:pt x="10617" y="24358"/>
                  </a:lnTo>
                  <a:lnTo>
                    <a:pt x="18434" y="21514"/>
                  </a:lnTo>
                  <a:lnTo>
                    <a:pt x="23960" y="17519"/>
                  </a:lnTo>
                  <a:lnTo>
                    <a:pt x="27763" y="12382"/>
                  </a:lnTo>
                  <a:lnTo>
                    <a:pt x="30416" y="6108"/>
                  </a:lnTo>
                  <a:lnTo>
                    <a:pt x="30416" y="4572"/>
                  </a:lnTo>
                  <a:lnTo>
                    <a:pt x="31953" y="0"/>
                  </a:lnTo>
                  <a:lnTo>
                    <a:pt x="39547" y="0"/>
                  </a:lnTo>
                  <a:lnTo>
                    <a:pt x="41084" y="3073"/>
                  </a:lnTo>
                  <a:lnTo>
                    <a:pt x="41084" y="120256"/>
                  </a:lnTo>
                  <a:lnTo>
                    <a:pt x="38049" y="121793"/>
                  </a:lnTo>
                  <a:close/>
                </a:path>
              </a:pathLst>
            </a:custGeom>
            <a:solidFill>
              <a:srgbClr val="4A4B4D"/>
            </a:solidFill>
          </p:spPr>
          <p:txBody>
            <a:bodyPr wrap="square" lIns="0" tIns="0" rIns="0" bIns="0" rtlCol="0"/>
            <a:lstStyle/>
            <a:p>
              <a:endParaRPr/>
            </a:p>
          </p:txBody>
        </p:sp>
        <p:pic>
          <p:nvPicPr>
            <p:cNvPr id="20" name="object 20"/>
            <p:cNvPicPr/>
            <p:nvPr/>
          </p:nvPicPr>
          <p:blipFill>
            <a:blip r:embed="rId13" cstate="print"/>
            <a:stretch>
              <a:fillRect/>
            </a:stretch>
          </p:blipFill>
          <p:spPr>
            <a:xfrm>
              <a:off x="2470645" y="1919084"/>
              <a:ext cx="105029" cy="124828"/>
            </a:xfrm>
            <a:prstGeom prst="rect">
              <a:avLst/>
            </a:prstGeom>
          </p:spPr>
        </p:pic>
        <p:pic>
          <p:nvPicPr>
            <p:cNvPr id="21" name="object 21"/>
            <p:cNvPicPr/>
            <p:nvPr/>
          </p:nvPicPr>
          <p:blipFill>
            <a:blip r:embed="rId14" cstate="print"/>
            <a:stretch>
              <a:fillRect/>
            </a:stretch>
          </p:blipFill>
          <p:spPr>
            <a:xfrm>
              <a:off x="2600032" y="1911451"/>
              <a:ext cx="359270" cy="135483"/>
            </a:xfrm>
            <a:prstGeom prst="rect">
              <a:avLst/>
            </a:prstGeom>
          </p:spPr>
        </p:pic>
        <p:pic>
          <p:nvPicPr>
            <p:cNvPr id="22" name="object 22"/>
            <p:cNvPicPr/>
            <p:nvPr/>
          </p:nvPicPr>
          <p:blipFill>
            <a:blip r:embed="rId15" cstate="print"/>
            <a:stretch>
              <a:fillRect/>
            </a:stretch>
          </p:blipFill>
          <p:spPr>
            <a:xfrm>
              <a:off x="2979039" y="1916010"/>
              <a:ext cx="126365" cy="126352"/>
            </a:xfrm>
            <a:prstGeom prst="rect">
              <a:avLst/>
            </a:prstGeom>
          </p:spPr>
        </p:pic>
        <p:sp>
          <p:nvSpPr>
            <p:cNvPr id="23" name="object 23"/>
            <p:cNvSpPr/>
            <p:nvPr/>
          </p:nvSpPr>
          <p:spPr>
            <a:xfrm>
              <a:off x="3154108" y="1916010"/>
              <a:ext cx="41275" cy="121920"/>
            </a:xfrm>
            <a:custGeom>
              <a:avLst/>
              <a:gdLst/>
              <a:ahLst/>
              <a:cxnLst/>
              <a:rect l="l" t="t" r="r" b="b"/>
              <a:pathLst>
                <a:path w="41275" h="121919">
                  <a:moveTo>
                    <a:pt x="38061" y="121793"/>
                  </a:moveTo>
                  <a:lnTo>
                    <a:pt x="30467" y="121793"/>
                  </a:lnTo>
                  <a:lnTo>
                    <a:pt x="27444" y="118770"/>
                  </a:lnTo>
                  <a:lnTo>
                    <a:pt x="27444" y="35026"/>
                  </a:lnTo>
                  <a:lnTo>
                    <a:pt x="3086" y="35026"/>
                  </a:lnTo>
                  <a:lnTo>
                    <a:pt x="0" y="33489"/>
                  </a:lnTo>
                  <a:lnTo>
                    <a:pt x="0" y="25895"/>
                  </a:lnTo>
                  <a:lnTo>
                    <a:pt x="1549" y="25895"/>
                  </a:lnTo>
                  <a:lnTo>
                    <a:pt x="10668" y="24358"/>
                  </a:lnTo>
                  <a:lnTo>
                    <a:pt x="18440" y="21514"/>
                  </a:lnTo>
                  <a:lnTo>
                    <a:pt x="23799" y="17519"/>
                  </a:lnTo>
                  <a:lnTo>
                    <a:pt x="27159" y="12382"/>
                  </a:lnTo>
                  <a:lnTo>
                    <a:pt x="28930" y="6108"/>
                  </a:lnTo>
                  <a:lnTo>
                    <a:pt x="30467" y="4572"/>
                  </a:lnTo>
                  <a:lnTo>
                    <a:pt x="30467" y="0"/>
                  </a:lnTo>
                  <a:lnTo>
                    <a:pt x="39598" y="0"/>
                  </a:lnTo>
                  <a:lnTo>
                    <a:pt x="41135" y="3073"/>
                  </a:lnTo>
                  <a:lnTo>
                    <a:pt x="41135" y="120256"/>
                  </a:lnTo>
                  <a:lnTo>
                    <a:pt x="38061" y="121793"/>
                  </a:lnTo>
                  <a:close/>
                </a:path>
              </a:pathLst>
            </a:custGeom>
            <a:solidFill>
              <a:srgbClr val="4A4B4D"/>
            </a:solidFill>
          </p:spPr>
          <p:txBody>
            <a:bodyPr wrap="square" lIns="0" tIns="0" rIns="0" bIns="0" rtlCol="0"/>
            <a:lstStyle/>
            <a:p>
              <a:endParaRPr/>
            </a:p>
          </p:txBody>
        </p:sp>
        <p:pic>
          <p:nvPicPr>
            <p:cNvPr id="24" name="object 24"/>
            <p:cNvPicPr/>
            <p:nvPr/>
          </p:nvPicPr>
          <p:blipFill>
            <a:blip r:embed="rId16" cstate="print"/>
            <a:stretch>
              <a:fillRect/>
            </a:stretch>
          </p:blipFill>
          <p:spPr>
            <a:xfrm>
              <a:off x="3266782" y="1911451"/>
              <a:ext cx="2383878" cy="135483"/>
            </a:xfrm>
            <a:prstGeom prst="rect">
              <a:avLst/>
            </a:prstGeom>
          </p:spPr>
        </p:pic>
        <p:sp>
          <p:nvSpPr>
            <p:cNvPr id="25" name="object 25"/>
            <p:cNvSpPr/>
            <p:nvPr/>
          </p:nvSpPr>
          <p:spPr>
            <a:xfrm>
              <a:off x="4773816" y="2610192"/>
              <a:ext cx="1691639" cy="2025014"/>
            </a:xfrm>
            <a:custGeom>
              <a:avLst/>
              <a:gdLst/>
              <a:ahLst/>
              <a:cxnLst/>
              <a:rect l="l" t="t" r="r" b="b"/>
              <a:pathLst>
                <a:path w="1691639" h="2025014">
                  <a:moveTo>
                    <a:pt x="1691233" y="1797799"/>
                  </a:moveTo>
                  <a:lnTo>
                    <a:pt x="0" y="1797799"/>
                  </a:lnTo>
                  <a:lnTo>
                    <a:pt x="0" y="2024608"/>
                  </a:lnTo>
                  <a:lnTo>
                    <a:pt x="1691233" y="2024608"/>
                  </a:lnTo>
                  <a:lnTo>
                    <a:pt x="1691233" y="1797799"/>
                  </a:lnTo>
                  <a:close/>
                </a:path>
                <a:path w="1691639" h="2025014">
                  <a:moveTo>
                    <a:pt x="1691233" y="1348740"/>
                  </a:moveTo>
                  <a:lnTo>
                    <a:pt x="0" y="1348740"/>
                  </a:lnTo>
                  <a:lnTo>
                    <a:pt x="0" y="1574012"/>
                  </a:lnTo>
                  <a:lnTo>
                    <a:pt x="1691233" y="1574012"/>
                  </a:lnTo>
                  <a:lnTo>
                    <a:pt x="1691233" y="1348740"/>
                  </a:lnTo>
                  <a:close/>
                </a:path>
                <a:path w="1691639" h="2025014">
                  <a:moveTo>
                    <a:pt x="1691233" y="898131"/>
                  </a:moveTo>
                  <a:lnTo>
                    <a:pt x="0" y="898131"/>
                  </a:lnTo>
                  <a:lnTo>
                    <a:pt x="0" y="1124940"/>
                  </a:lnTo>
                  <a:lnTo>
                    <a:pt x="1691233" y="1124940"/>
                  </a:lnTo>
                  <a:lnTo>
                    <a:pt x="1691233" y="898131"/>
                  </a:lnTo>
                  <a:close/>
                </a:path>
                <a:path w="1691639" h="2025014">
                  <a:moveTo>
                    <a:pt x="1691233" y="449072"/>
                  </a:moveTo>
                  <a:lnTo>
                    <a:pt x="0" y="449072"/>
                  </a:lnTo>
                  <a:lnTo>
                    <a:pt x="0" y="675881"/>
                  </a:lnTo>
                  <a:lnTo>
                    <a:pt x="1691233" y="675881"/>
                  </a:lnTo>
                  <a:lnTo>
                    <a:pt x="1691233" y="449072"/>
                  </a:lnTo>
                  <a:close/>
                </a:path>
                <a:path w="1691639" h="2025014">
                  <a:moveTo>
                    <a:pt x="1691233" y="0"/>
                  </a:moveTo>
                  <a:lnTo>
                    <a:pt x="0" y="0"/>
                  </a:lnTo>
                  <a:lnTo>
                    <a:pt x="0" y="225285"/>
                  </a:lnTo>
                  <a:lnTo>
                    <a:pt x="1691233" y="225285"/>
                  </a:lnTo>
                  <a:lnTo>
                    <a:pt x="1691233" y="0"/>
                  </a:lnTo>
                  <a:close/>
                </a:path>
              </a:pathLst>
            </a:custGeom>
            <a:solidFill>
              <a:srgbClr val="F0F0F1"/>
            </a:solidFill>
          </p:spPr>
          <p:txBody>
            <a:bodyPr wrap="square" lIns="0" tIns="0" rIns="0" bIns="0" rtlCol="0"/>
            <a:lstStyle/>
            <a:p>
              <a:endParaRPr/>
            </a:p>
          </p:txBody>
        </p:sp>
        <p:sp>
          <p:nvSpPr>
            <p:cNvPr id="26" name="object 26"/>
            <p:cNvSpPr/>
            <p:nvPr/>
          </p:nvSpPr>
          <p:spPr>
            <a:xfrm>
              <a:off x="4773816" y="2158059"/>
              <a:ext cx="1691639" cy="2699385"/>
            </a:xfrm>
            <a:custGeom>
              <a:avLst/>
              <a:gdLst/>
              <a:ahLst/>
              <a:cxnLst/>
              <a:rect l="l" t="t" r="r" b="b"/>
              <a:pathLst>
                <a:path w="1691639" h="2699385">
                  <a:moveTo>
                    <a:pt x="846378" y="2475204"/>
                  </a:moveTo>
                  <a:lnTo>
                    <a:pt x="0" y="2475204"/>
                  </a:lnTo>
                  <a:lnTo>
                    <a:pt x="0" y="2698991"/>
                  </a:lnTo>
                  <a:lnTo>
                    <a:pt x="846378" y="2698991"/>
                  </a:lnTo>
                  <a:lnTo>
                    <a:pt x="846378" y="2475204"/>
                  </a:lnTo>
                  <a:close/>
                </a:path>
                <a:path w="1691639" h="2699385">
                  <a:moveTo>
                    <a:pt x="1691233" y="0"/>
                  </a:moveTo>
                  <a:lnTo>
                    <a:pt x="0" y="0"/>
                  </a:lnTo>
                  <a:lnTo>
                    <a:pt x="0" y="226809"/>
                  </a:lnTo>
                  <a:lnTo>
                    <a:pt x="1691233" y="226809"/>
                  </a:lnTo>
                  <a:lnTo>
                    <a:pt x="1691233" y="0"/>
                  </a:lnTo>
                  <a:close/>
                </a:path>
              </a:pathLst>
            </a:custGeom>
            <a:solidFill>
              <a:srgbClr val="C0E8FA"/>
            </a:solidFill>
          </p:spPr>
          <p:txBody>
            <a:bodyPr wrap="square" lIns="0" tIns="0" rIns="0" bIns="0" rtlCol="0"/>
            <a:lstStyle/>
            <a:p>
              <a:endParaRPr/>
            </a:p>
          </p:txBody>
        </p:sp>
        <p:sp>
          <p:nvSpPr>
            <p:cNvPr id="27" name="object 27"/>
            <p:cNvSpPr/>
            <p:nvPr/>
          </p:nvSpPr>
          <p:spPr>
            <a:xfrm>
              <a:off x="4773815" y="2161133"/>
              <a:ext cx="1689735" cy="2696210"/>
            </a:xfrm>
            <a:custGeom>
              <a:avLst/>
              <a:gdLst/>
              <a:ahLst/>
              <a:cxnLst/>
              <a:rect l="l" t="t" r="r" b="b"/>
              <a:pathLst>
                <a:path w="1689735" h="2696210">
                  <a:moveTo>
                    <a:pt x="1536" y="0"/>
                  </a:moveTo>
                  <a:lnTo>
                    <a:pt x="1688211" y="0"/>
                  </a:lnTo>
                  <a:lnTo>
                    <a:pt x="1688211" y="2692844"/>
                  </a:lnTo>
                  <a:lnTo>
                    <a:pt x="1536" y="2692844"/>
                  </a:lnTo>
                  <a:lnTo>
                    <a:pt x="1536" y="0"/>
                  </a:lnTo>
                  <a:close/>
                </a:path>
                <a:path w="1689735" h="2696210">
                  <a:moveTo>
                    <a:pt x="0" y="225272"/>
                  </a:moveTo>
                  <a:lnTo>
                    <a:pt x="1689696" y="225272"/>
                  </a:lnTo>
                </a:path>
                <a:path w="1689735" h="2696210">
                  <a:moveTo>
                    <a:pt x="0" y="449059"/>
                  </a:moveTo>
                  <a:lnTo>
                    <a:pt x="1689696" y="449059"/>
                  </a:lnTo>
                </a:path>
                <a:path w="1689735" h="2696210">
                  <a:moveTo>
                    <a:pt x="0" y="674344"/>
                  </a:moveTo>
                  <a:lnTo>
                    <a:pt x="1689696" y="674344"/>
                  </a:lnTo>
                </a:path>
                <a:path w="1689735" h="2696210">
                  <a:moveTo>
                    <a:pt x="0" y="899617"/>
                  </a:moveTo>
                  <a:lnTo>
                    <a:pt x="1689696" y="899617"/>
                  </a:lnTo>
                </a:path>
                <a:path w="1689735" h="2696210">
                  <a:moveTo>
                    <a:pt x="0" y="1123403"/>
                  </a:moveTo>
                  <a:lnTo>
                    <a:pt x="1689696" y="1123403"/>
                  </a:lnTo>
                </a:path>
                <a:path w="1689735" h="2696210">
                  <a:moveTo>
                    <a:pt x="0" y="1348676"/>
                  </a:moveTo>
                  <a:lnTo>
                    <a:pt x="1689696" y="1348676"/>
                  </a:lnTo>
                </a:path>
                <a:path w="1689735" h="2696210">
                  <a:moveTo>
                    <a:pt x="0" y="1573999"/>
                  </a:moveTo>
                  <a:lnTo>
                    <a:pt x="1689696" y="1573999"/>
                  </a:lnTo>
                </a:path>
                <a:path w="1689735" h="2696210">
                  <a:moveTo>
                    <a:pt x="0" y="1797799"/>
                  </a:moveTo>
                  <a:lnTo>
                    <a:pt x="1689696" y="1797799"/>
                  </a:lnTo>
                </a:path>
                <a:path w="1689735" h="2696210">
                  <a:moveTo>
                    <a:pt x="0" y="2023071"/>
                  </a:moveTo>
                  <a:lnTo>
                    <a:pt x="1689696" y="2023071"/>
                  </a:lnTo>
                </a:path>
                <a:path w="1689735" h="2696210">
                  <a:moveTo>
                    <a:pt x="0" y="2246858"/>
                  </a:moveTo>
                  <a:lnTo>
                    <a:pt x="1689696" y="2246858"/>
                  </a:lnTo>
                </a:path>
                <a:path w="1689735" h="2696210">
                  <a:moveTo>
                    <a:pt x="0" y="2472131"/>
                  </a:moveTo>
                  <a:lnTo>
                    <a:pt x="1689696" y="2472131"/>
                  </a:lnTo>
                </a:path>
                <a:path w="1689735" h="2696210">
                  <a:moveTo>
                    <a:pt x="844842" y="223735"/>
                  </a:moveTo>
                  <a:lnTo>
                    <a:pt x="844842" y="2695917"/>
                  </a:lnTo>
                </a:path>
              </a:pathLst>
            </a:custGeom>
            <a:ln w="4566">
              <a:solidFill>
                <a:srgbClr val="4A4B4D"/>
              </a:solidFill>
            </a:ln>
          </p:spPr>
          <p:txBody>
            <a:bodyPr wrap="square" lIns="0" tIns="0" rIns="0" bIns="0" rtlCol="0"/>
            <a:lstStyle/>
            <a:p>
              <a:endParaRPr/>
            </a:p>
          </p:txBody>
        </p:sp>
        <p:pic>
          <p:nvPicPr>
            <p:cNvPr id="28" name="object 28"/>
            <p:cNvPicPr/>
            <p:nvPr/>
          </p:nvPicPr>
          <p:blipFill>
            <a:blip r:embed="rId17" cstate="print"/>
            <a:stretch>
              <a:fillRect/>
            </a:stretch>
          </p:blipFill>
          <p:spPr>
            <a:xfrm>
              <a:off x="5458815" y="2226563"/>
              <a:ext cx="103530" cy="102006"/>
            </a:xfrm>
            <a:prstGeom prst="rect">
              <a:avLst/>
            </a:prstGeom>
          </p:spPr>
        </p:pic>
        <p:pic>
          <p:nvPicPr>
            <p:cNvPr id="29" name="object 29"/>
            <p:cNvPicPr/>
            <p:nvPr/>
          </p:nvPicPr>
          <p:blipFill>
            <a:blip r:embed="rId18" cstate="print"/>
            <a:stretch>
              <a:fillRect/>
            </a:stretch>
          </p:blipFill>
          <p:spPr>
            <a:xfrm>
              <a:off x="5679579" y="2226563"/>
              <a:ext cx="98920" cy="102006"/>
            </a:xfrm>
            <a:prstGeom prst="rect">
              <a:avLst/>
            </a:prstGeom>
          </p:spPr>
        </p:pic>
        <p:pic>
          <p:nvPicPr>
            <p:cNvPr id="30" name="object 30"/>
            <p:cNvPicPr/>
            <p:nvPr/>
          </p:nvPicPr>
          <p:blipFill>
            <a:blip r:embed="rId19" cstate="print"/>
            <a:stretch>
              <a:fillRect/>
            </a:stretch>
          </p:blipFill>
          <p:spPr>
            <a:xfrm>
              <a:off x="4827092" y="2451849"/>
              <a:ext cx="389686" cy="92862"/>
            </a:xfrm>
            <a:prstGeom prst="rect">
              <a:avLst/>
            </a:prstGeom>
          </p:spPr>
        </p:pic>
        <p:sp>
          <p:nvSpPr>
            <p:cNvPr id="31" name="object 31"/>
            <p:cNvSpPr/>
            <p:nvPr/>
          </p:nvSpPr>
          <p:spPr>
            <a:xfrm>
              <a:off x="6329565" y="2454922"/>
              <a:ext cx="52069" cy="83820"/>
            </a:xfrm>
            <a:custGeom>
              <a:avLst/>
              <a:gdLst/>
              <a:ahLst/>
              <a:cxnLst/>
              <a:rect l="l" t="t" r="r" b="b"/>
              <a:pathLst>
                <a:path w="52070" h="83819">
                  <a:moveTo>
                    <a:pt x="25895" y="83692"/>
                  </a:moveTo>
                  <a:lnTo>
                    <a:pt x="10924" y="78958"/>
                  </a:lnTo>
                  <a:lnTo>
                    <a:pt x="3236" y="67516"/>
                  </a:lnTo>
                  <a:lnTo>
                    <a:pt x="404" y="53507"/>
                  </a:lnTo>
                  <a:lnTo>
                    <a:pt x="0" y="41071"/>
                  </a:lnTo>
                  <a:lnTo>
                    <a:pt x="620" y="28878"/>
                  </a:lnTo>
                  <a:lnTo>
                    <a:pt x="3813" y="15401"/>
                  </a:lnTo>
                  <a:lnTo>
                    <a:pt x="11572" y="4492"/>
                  </a:lnTo>
                  <a:lnTo>
                    <a:pt x="25895" y="0"/>
                  </a:lnTo>
                  <a:lnTo>
                    <a:pt x="40209" y="4492"/>
                  </a:lnTo>
                  <a:lnTo>
                    <a:pt x="43501" y="9131"/>
                  </a:lnTo>
                  <a:lnTo>
                    <a:pt x="25895" y="9131"/>
                  </a:lnTo>
                  <a:lnTo>
                    <a:pt x="16196" y="12412"/>
                  </a:lnTo>
                  <a:lnTo>
                    <a:pt x="11215" y="20543"/>
                  </a:lnTo>
                  <a:lnTo>
                    <a:pt x="9380" y="30953"/>
                  </a:lnTo>
                  <a:lnTo>
                    <a:pt x="9118" y="41071"/>
                  </a:lnTo>
                  <a:lnTo>
                    <a:pt x="9380" y="52080"/>
                  </a:lnTo>
                  <a:lnTo>
                    <a:pt x="11215" y="62950"/>
                  </a:lnTo>
                  <a:lnTo>
                    <a:pt x="16196" y="71254"/>
                  </a:lnTo>
                  <a:lnTo>
                    <a:pt x="25895" y="74561"/>
                  </a:lnTo>
                  <a:lnTo>
                    <a:pt x="43184" y="74561"/>
                  </a:lnTo>
                  <a:lnTo>
                    <a:pt x="40209" y="78958"/>
                  </a:lnTo>
                  <a:lnTo>
                    <a:pt x="25895" y="83692"/>
                  </a:lnTo>
                  <a:close/>
                </a:path>
                <a:path w="52070" h="83819">
                  <a:moveTo>
                    <a:pt x="43184" y="74561"/>
                  </a:moveTo>
                  <a:lnTo>
                    <a:pt x="25895" y="74561"/>
                  </a:lnTo>
                  <a:lnTo>
                    <a:pt x="34698" y="71254"/>
                  </a:lnTo>
                  <a:lnTo>
                    <a:pt x="39219" y="62950"/>
                  </a:lnTo>
                  <a:lnTo>
                    <a:pt x="40884" y="52080"/>
                  </a:lnTo>
                  <a:lnTo>
                    <a:pt x="41122" y="41071"/>
                  </a:lnTo>
                  <a:lnTo>
                    <a:pt x="40884" y="30305"/>
                  </a:lnTo>
                  <a:lnTo>
                    <a:pt x="39219" y="19967"/>
                  </a:lnTo>
                  <a:lnTo>
                    <a:pt x="34698" y="12196"/>
                  </a:lnTo>
                  <a:lnTo>
                    <a:pt x="25895" y="9131"/>
                  </a:lnTo>
                  <a:lnTo>
                    <a:pt x="43501" y="9131"/>
                  </a:lnTo>
                  <a:lnTo>
                    <a:pt x="47952" y="15401"/>
                  </a:lnTo>
                  <a:lnTo>
                    <a:pt x="51127" y="28878"/>
                  </a:lnTo>
                  <a:lnTo>
                    <a:pt x="51739" y="41071"/>
                  </a:lnTo>
                  <a:lnTo>
                    <a:pt x="51127" y="53507"/>
                  </a:lnTo>
                  <a:lnTo>
                    <a:pt x="47952" y="67516"/>
                  </a:lnTo>
                  <a:lnTo>
                    <a:pt x="43184" y="74561"/>
                  </a:lnTo>
                  <a:close/>
                </a:path>
              </a:pathLst>
            </a:custGeom>
            <a:solidFill>
              <a:srgbClr val="4A4B4D"/>
            </a:solidFill>
          </p:spPr>
          <p:txBody>
            <a:bodyPr wrap="square" lIns="0" tIns="0" rIns="0" bIns="0" rtlCol="0"/>
            <a:lstStyle/>
            <a:p>
              <a:endParaRPr/>
            </a:p>
          </p:txBody>
        </p:sp>
        <p:pic>
          <p:nvPicPr>
            <p:cNvPr id="32" name="object 32"/>
            <p:cNvPicPr/>
            <p:nvPr/>
          </p:nvPicPr>
          <p:blipFill>
            <a:blip r:embed="rId20" cstate="print"/>
            <a:stretch>
              <a:fillRect/>
            </a:stretch>
          </p:blipFill>
          <p:spPr>
            <a:xfrm>
              <a:off x="4827092" y="2675635"/>
              <a:ext cx="389686" cy="94399"/>
            </a:xfrm>
            <a:prstGeom prst="rect">
              <a:avLst/>
            </a:prstGeom>
          </p:spPr>
        </p:pic>
        <p:sp>
          <p:nvSpPr>
            <p:cNvPr id="33" name="object 33"/>
            <p:cNvSpPr/>
            <p:nvPr/>
          </p:nvSpPr>
          <p:spPr>
            <a:xfrm>
              <a:off x="6329565" y="2680195"/>
              <a:ext cx="52069" cy="82550"/>
            </a:xfrm>
            <a:custGeom>
              <a:avLst/>
              <a:gdLst/>
              <a:ahLst/>
              <a:cxnLst/>
              <a:rect l="l" t="t" r="r" b="b"/>
              <a:pathLst>
                <a:path w="52070" h="82550">
                  <a:moveTo>
                    <a:pt x="25895" y="82207"/>
                  </a:moveTo>
                  <a:lnTo>
                    <a:pt x="10924" y="77496"/>
                  </a:lnTo>
                  <a:lnTo>
                    <a:pt x="3236" y="66222"/>
                  </a:lnTo>
                  <a:lnTo>
                    <a:pt x="404" y="52669"/>
                  </a:lnTo>
                  <a:lnTo>
                    <a:pt x="0" y="41122"/>
                  </a:lnTo>
                  <a:lnTo>
                    <a:pt x="620" y="28921"/>
                  </a:lnTo>
                  <a:lnTo>
                    <a:pt x="3813" y="15427"/>
                  </a:lnTo>
                  <a:lnTo>
                    <a:pt x="11572" y="4500"/>
                  </a:lnTo>
                  <a:lnTo>
                    <a:pt x="25895" y="0"/>
                  </a:lnTo>
                  <a:lnTo>
                    <a:pt x="40209" y="4500"/>
                  </a:lnTo>
                  <a:lnTo>
                    <a:pt x="42438" y="7645"/>
                  </a:lnTo>
                  <a:lnTo>
                    <a:pt x="25895" y="7645"/>
                  </a:lnTo>
                  <a:lnTo>
                    <a:pt x="16196" y="10950"/>
                  </a:lnTo>
                  <a:lnTo>
                    <a:pt x="11215" y="19250"/>
                  </a:lnTo>
                  <a:lnTo>
                    <a:pt x="9380" y="30116"/>
                  </a:lnTo>
                  <a:lnTo>
                    <a:pt x="9118" y="41122"/>
                  </a:lnTo>
                  <a:lnTo>
                    <a:pt x="9380" y="52131"/>
                  </a:lnTo>
                  <a:lnTo>
                    <a:pt x="11215" y="63001"/>
                  </a:lnTo>
                  <a:lnTo>
                    <a:pt x="16196" y="71304"/>
                  </a:lnTo>
                  <a:lnTo>
                    <a:pt x="25895" y="74612"/>
                  </a:lnTo>
                  <a:lnTo>
                    <a:pt x="42409" y="74612"/>
                  </a:lnTo>
                  <a:lnTo>
                    <a:pt x="40209" y="77712"/>
                  </a:lnTo>
                  <a:lnTo>
                    <a:pt x="25895" y="82207"/>
                  </a:lnTo>
                  <a:close/>
                </a:path>
                <a:path w="52070" h="82550">
                  <a:moveTo>
                    <a:pt x="42409" y="74612"/>
                  </a:moveTo>
                  <a:lnTo>
                    <a:pt x="25895" y="74612"/>
                  </a:lnTo>
                  <a:lnTo>
                    <a:pt x="34698" y="71304"/>
                  </a:lnTo>
                  <a:lnTo>
                    <a:pt x="39219" y="63001"/>
                  </a:lnTo>
                  <a:lnTo>
                    <a:pt x="40884" y="52131"/>
                  </a:lnTo>
                  <a:lnTo>
                    <a:pt x="41122" y="41122"/>
                  </a:lnTo>
                  <a:lnTo>
                    <a:pt x="40884" y="30116"/>
                  </a:lnTo>
                  <a:lnTo>
                    <a:pt x="39219" y="19250"/>
                  </a:lnTo>
                  <a:lnTo>
                    <a:pt x="34698" y="10950"/>
                  </a:lnTo>
                  <a:lnTo>
                    <a:pt x="25895" y="7645"/>
                  </a:lnTo>
                  <a:lnTo>
                    <a:pt x="42438" y="7645"/>
                  </a:lnTo>
                  <a:lnTo>
                    <a:pt x="47952" y="15427"/>
                  </a:lnTo>
                  <a:lnTo>
                    <a:pt x="51127" y="28921"/>
                  </a:lnTo>
                  <a:lnTo>
                    <a:pt x="51739" y="41122"/>
                  </a:lnTo>
                  <a:lnTo>
                    <a:pt x="51127" y="53317"/>
                  </a:lnTo>
                  <a:lnTo>
                    <a:pt x="47952" y="66798"/>
                  </a:lnTo>
                  <a:lnTo>
                    <a:pt x="42409" y="74612"/>
                  </a:lnTo>
                  <a:close/>
                </a:path>
              </a:pathLst>
            </a:custGeom>
            <a:solidFill>
              <a:srgbClr val="4A4B4D"/>
            </a:solidFill>
          </p:spPr>
          <p:txBody>
            <a:bodyPr wrap="square" lIns="0" tIns="0" rIns="0" bIns="0" rtlCol="0"/>
            <a:lstStyle/>
            <a:p>
              <a:endParaRPr/>
            </a:p>
          </p:txBody>
        </p:sp>
        <p:pic>
          <p:nvPicPr>
            <p:cNvPr id="34" name="object 34"/>
            <p:cNvPicPr/>
            <p:nvPr/>
          </p:nvPicPr>
          <p:blipFill>
            <a:blip r:embed="rId21" cstate="print"/>
            <a:stretch>
              <a:fillRect/>
            </a:stretch>
          </p:blipFill>
          <p:spPr>
            <a:xfrm>
              <a:off x="4827092" y="2900959"/>
              <a:ext cx="389686" cy="92811"/>
            </a:xfrm>
            <a:prstGeom prst="rect">
              <a:avLst/>
            </a:prstGeom>
          </p:spPr>
        </p:pic>
        <p:sp>
          <p:nvSpPr>
            <p:cNvPr id="35" name="object 35"/>
            <p:cNvSpPr/>
            <p:nvPr/>
          </p:nvSpPr>
          <p:spPr>
            <a:xfrm>
              <a:off x="6329565" y="2903981"/>
              <a:ext cx="52069" cy="83820"/>
            </a:xfrm>
            <a:custGeom>
              <a:avLst/>
              <a:gdLst/>
              <a:ahLst/>
              <a:cxnLst/>
              <a:rect l="l" t="t" r="r" b="b"/>
              <a:pathLst>
                <a:path w="52070" h="83819">
                  <a:moveTo>
                    <a:pt x="25895" y="83743"/>
                  </a:moveTo>
                  <a:lnTo>
                    <a:pt x="10924" y="79034"/>
                  </a:lnTo>
                  <a:lnTo>
                    <a:pt x="3236" y="67759"/>
                  </a:lnTo>
                  <a:lnTo>
                    <a:pt x="404" y="54195"/>
                  </a:lnTo>
                  <a:lnTo>
                    <a:pt x="0" y="42621"/>
                  </a:lnTo>
                  <a:lnTo>
                    <a:pt x="620" y="30185"/>
                  </a:lnTo>
                  <a:lnTo>
                    <a:pt x="3813" y="16176"/>
                  </a:lnTo>
                  <a:lnTo>
                    <a:pt x="11572" y="4734"/>
                  </a:lnTo>
                  <a:lnTo>
                    <a:pt x="25895" y="0"/>
                  </a:lnTo>
                  <a:lnTo>
                    <a:pt x="40209" y="4734"/>
                  </a:lnTo>
                  <a:lnTo>
                    <a:pt x="43184" y="9131"/>
                  </a:lnTo>
                  <a:lnTo>
                    <a:pt x="25895" y="9131"/>
                  </a:lnTo>
                  <a:lnTo>
                    <a:pt x="16196" y="12438"/>
                  </a:lnTo>
                  <a:lnTo>
                    <a:pt x="11215" y="20742"/>
                  </a:lnTo>
                  <a:lnTo>
                    <a:pt x="9380" y="31612"/>
                  </a:lnTo>
                  <a:lnTo>
                    <a:pt x="9118" y="42621"/>
                  </a:lnTo>
                  <a:lnTo>
                    <a:pt x="9380" y="52760"/>
                  </a:lnTo>
                  <a:lnTo>
                    <a:pt x="11215" y="63168"/>
                  </a:lnTo>
                  <a:lnTo>
                    <a:pt x="16196" y="71287"/>
                  </a:lnTo>
                  <a:lnTo>
                    <a:pt x="25895" y="74561"/>
                  </a:lnTo>
                  <a:lnTo>
                    <a:pt x="43281" y="74561"/>
                  </a:lnTo>
                  <a:lnTo>
                    <a:pt x="40209" y="79034"/>
                  </a:lnTo>
                  <a:lnTo>
                    <a:pt x="25895" y="83743"/>
                  </a:lnTo>
                  <a:close/>
                </a:path>
                <a:path w="52070" h="83819">
                  <a:moveTo>
                    <a:pt x="43281" y="74561"/>
                  </a:moveTo>
                  <a:lnTo>
                    <a:pt x="25895" y="74561"/>
                  </a:lnTo>
                  <a:lnTo>
                    <a:pt x="34698" y="71287"/>
                  </a:lnTo>
                  <a:lnTo>
                    <a:pt x="39219" y="63168"/>
                  </a:lnTo>
                  <a:lnTo>
                    <a:pt x="40884" y="52760"/>
                  </a:lnTo>
                  <a:lnTo>
                    <a:pt x="41122" y="42621"/>
                  </a:lnTo>
                  <a:lnTo>
                    <a:pt x="40884" y="31612"/>
                  </a:lnTo>
                  <a:lnTo>
                    <a:pt x="39219" y="20742"/>
                  </a:lnTo>
                  <a:lnTo>
                    <a:pt x="34698" y="12438"/>
                  </a:lnTo>
                  <a:lnTo>
                    <a:pt x="25895" y="9131"/>
                  </a:lnTo>
                  <a:lnTo>
                    <a:pt x="43184" y="9131"/>
                  </a:lnTo>
                  <a:lnTo>
                    <a:pt x="47952" y="16176"/>
                  </a:lnTo>
                  <a:lnTo>
                    <a:pt x="51127" y="30185"/>
                  </a:lnTo>
                  <a:lnTo>
                    <a:pt x="51739" y="42621"/>
                  </a:lnTo>
                  <a:lnTo>
                    <a:pt x="51127" y="54195"/>
                  </a:lnTo>
                  <a:lnTo>
                    <a:pt x="47952" y="67759"/>
                  </a:lnTo>
                  <a:lnTo>
                    <a:pt x="43281" y="74561"/>
                  </a:lnTo>
                  <a:close/>
                </a:path>
              </a:pathLst>
            </a:custGeom>
            <a:solidFill>
              <a:srgbClr val="4A4B4D"/>
            </a:solidFill>
          </p:spPr>
          <p:txBody>
            <a:bodyPr wrap="square" lIns="0" tIns="0" rIns="0" bIns="0" rtlCol="0"/>
            <a:lstStyle/>
            <a:p>
              <a:endParaRPr/>
            </a:p>
          </p:txBody>
        </p:sp>
        <p:pic>
          <p:nvPicPr>
            <p:cNvPr id="36" name="object 36"/>
            <p:cNvPicPr/>
            <p:nvPr/>
          </p:nvPicPr>
          <p:blipFill>
            <a:blip r:embed="rId22" cstate="print"/>
            <a:stretch>
              <a:fillRect/>
            </a:stretch>
          </p:blipFill>
          <p:spPr>
            <a:xfrm>
              <a:off x="4828629" y="3351504"/>
              <a:ext cx="289217" cy="92875"/>
            </a:xfrm>
            <a:prstGeom prst="rect">
              <a:avLst/>
            </a:prstGeom>
          </p:spPr>
        </p:pic>
        <p:sp>
          <p:nvSpPr>
            <p:cNvPr id="37" name="object 37"/>
            <p:cNvSpPr/>
            <p:nvPr/>
          </p:nvSpPr>
          <p:spPr>
            <a:xfrm>
              <a:off x="6329565" y="3354590"/>
              <a:ext cx="52069" cy="82550"/>
            </a:xfrm>
            <a:custGeom>
              <a:avLst/>
              <a:gdLst/>
              <a:ahLst/>
              <a:cxnLst/>
              <a:rect l="l" t="t" r="r" b="b"/>
              <a:pathLst>
                <a:path w="52070" h="82550">
                  <a:moveTo>
                    <a:pt x="25895" y="82194"/>
                  </a:moveTo>
                  <a:lnTo>
                    <a:pt x="10924" y="77485"/>
                  </a:lnTo>
                  <a:lnTo>
                    <a:pt x="3236" y="66209"/>
                  </a:lnTo>
                  <a:lnTo>
                    <a:pt x="404" y="52646"/>
                  </a:lnTo>
                  <a:lnTo>
                    <a:pt x="0" y="41071"/>
                  </a:lnTo>
                  <a:lnTo>
                    <a:pt x="620" y="28878"/>
                  </a:lnTo>
                  <a:lnTo>
                    <a:pt x="3813" y="15401"/>
                  </a:lnTo>
                  <a:lnTo>
                    <a:pt x="11572" y="4492"/>
                  </a:lnTo>
                  <a:lnTo>
                    <a:pt x="25895" y="0"/>
                  </a:lnTo>
                  <a:lnTo>
                    <a:pt x="40209" y="4492"/>
                  </a:lnTo>
                  <a:lnTo>
                    <a:pt x="42402" y="7581"/>
                  </a:lnTo>
                  <a:lnTo>
                    <a:pt x="25895" y="7581"/>
                  </a:lnTo>
                  <a:lnTo>
                    <a:pt x="16196" y="10889"/>
                  </a:lnTo>
                  <a:lnTo>
                    <a:pt x="11215" y="19192"/>
                  </a:lnTo>
                  <a:lnTo>
                    <a:pt x="9380" y="30063"/>
                  </a:lnTo>
                  <a:lnTo>
                    <a:pt x="9118" y="41071"/>
                  </a:lnTo>
                  <a:lnTo>
                    <a:pt x="9365" y="51453"/>
                  </a:lnTo>
                  <a:lnTo>
                    <a:pt x="9476" y="52646"/>
                  </a:lnTo>
                  <a:lnTo>
                    <a:pt x="11215" y="62950"/>
                  </a:lnTo>
                  <a:lnTo>
                    <a:pt x="16196" y="71254"/>
                  </a:lnTo>
                  <a:lnTo>
                    <a:pt x="25895" y="74561"/>
                  </a:lnTo>
                  <a:lnTo>
                    <a:pt x="42217" y="74561"/>
                  </a:lnTo>
                  <a:lnTo>
                    <a:pt x="40209" y="77485"/>
                  </a:lnTo>
                  <a:lnTo>
                    <a:pt x="25895" y="82194"/>
                  </a:lnTo>
                  <a:close/>
                </a:path>
                <a:path w="52070" h="82550">
                  <a:moveTo>
                    <a:pt x="42217" y="74561"/>
                  </a:moveTo>
                  <a:lnTo>
                    <a:pt x="25895" y="74561"/>
                  </a:lnTo>
                  <a:lnTo>
                    <a:pt x="34698" y="71045"/>
                  </a:lnTo>
                  <a:lnTo>
                    <a:pt x="39219" y="62393"/>
                  </a:lnTo>
                  <a:lnTo>
                    <a:pt x="40884" y="51453"/>
                  </a:lnTo>
                  <a:lnTo>
                    <a:pt x="41122" y="41071"/>
                  </a:lnTo>
                  <a:lnTo>
                    <a:pt x="40884" y="30063"/>
                  </a:lnTo>
                  <a:lnTo>
                    <a:pt x="39219" y="19192"/>
                  </a:lnTo>
                  <a:lnTo>
                    <a:pt x="34698" y="10889"/>
                  </a:lnTo>
                  <a:lnTo>
                    <a:pt x="25895" y="7581"/>
                  </a:lnTo>
                  <a:lnTo>
                    <a:pt x="42402" y="7581"/>
                  </a:lnTo>
                  <a:lnTo>
                    <a:pt x="47952" y="15401"/>
                  </a:lnTo>
                  <a:lnTo>
                    <a:pt x="51127" y="28878"/>
                  </a:lnTo>
                  <a:lnTo>
                    <a:pt x="51739" y="41071"/>
                  </a:lnTo>
                  <a:lnTo>
                    <a:pt x="51127" y="52646"/>
                  </a:lnTo>
                  <a:lnTo>
                    <a:pt x="47952" y="66209"/>
                  </a:lnTo>
                  <a:lnTo>
                    <a:pt x="42217" y="74561"/>
                  </a:lnTo>
                  <a:close/>
                </a:path>
              </a:pathLst>
            </a:custGeom>
            <a:solidFill>
              <a:srgbClr val="4A4B4D"/>
            </a:solidFill>
          </p:spPr>
          <p:txBody>
            <a:bodyPr wrap="square" lIns="0" tIns="0" rIns="0" bIns="0" rtlCol="0"/>
            <a:lstStyle/>
            <a:p>
              <a:endParaRPr/>
            </a:p>
          </p:txBody>
        </p:sp>
        <p:pic>
          <p:nvPicPr>
            <p:cNvPr id="38" name="object 38"/>
            <p:cNvPicPr/>
            <p:nvPr/>
          </p:nvPicPr>
          <p:blipFill>
            <a:blip r:embed="rId23" cstate="print"/>
            <a:stretch>
              <a:fillRect/>
            </a:stretch>
          </p:blipFill>
          <p:spPr>
            <a:xfrm>
              <a:off x="4827092" y="3575303"/>
              <a:ext cx="290753" cy="92862"/>
            </a:xfrm>
            <a:prstGeom prst="rect">
              <a:avLst/>
            </a:prstGeom>
          </p:spPr>
        </p:pic>
        <p:sp>
          <p:nvSpPr>
            <p:cNvPr id="39" name="object 39"/>
            <p:cNvSpPr/>
            <p:nvPr/>
          </p:nvSpPr>
          <p:spPr>
            <a:xfrm>
              <a:off x="6329565" y="3578326"/>
              <a:ext cx="52069" cy="83820"/>
            </a:xfrm>
            <a:custGeom>
              <a:avLst/>
              <a:gdLst/>
              <a:ahLst/>
              <a:cxnLst/>
              <a:rect l="l" t="t" r="r" b="b"/>
              <a:pathLst>
                <a:path w="52070" h="83820">
                  <a:moveTo>
                    <a:pt x="25895" y="83743"/>
                  </a:moveTo>
                  <a:lnTo>
                    <a:pt x="10924" y="79032"/>
                  </a:lnTo>
                  <a:lnTo>
                    <a:pt x="3236" y="67752"/>
                  </a:lnTo>
                  <a:lnTo>
                    <a:pt x="404" y="54184"/>
                  </a:lnTo>
                  <a:lnTo>
                    <a:pt x="0" y="42608"/>
                  </a:lnTo>
                  <a:lnTo>
                    <a:pt x="620" y="29548"/>
                  </a:lnTo>
                  <a:lnTo>
                    <a:pt x="3813" y="15613"/>
                  </a:lnTo>
                  <a:lnTo>
                    <a:pt x="11572" y="4523"/>
                  </a:lnTo>
                  <a:lnTo>
                    <a:pt x="25895" y="0"/>
                  </a:lnTo>
                  <a:lnTo>
                    <a:pt x="40209" y="4732"/>
                  </a:lnTo>
                  <a:lnTo>
                    <a:pt x="43187" y="9131"/>
                  </a:lnTo>
                  <a:lnTo>
                    <a:pt x="25895" y="9131"/>
                  </a:lnTo>
                  <a:lnTo>
                    <a:pt x="16196" y="12436"/>
                  </a:lnTo>
                  <a:lnTo>
                    <a:pt x="11215" y="20735"/>
                  </a:lnTo>
                  <a:lnTo>
                    <a:pt x="9380" y="31601"/>
                  </a:lnTo>
                  <a:lnTo>
                    <a:pt x="9118" y="42608"/>
                  </a:lnTo>
                  <a:lnTo>
                    <a:pt x="9380" y="52757"/>
                  </a:lnTo>
                  <a:lnTo>
                    <a:pt x="11215" y="63187"/>
                  </a:lnTo>
                  <a:lnTo>
                    <a:pt x="16196" y="71328"/>
                  </a:lnTo>
                  <a:lnTo>
                    <a:pt x="25895" y="74612"/>
                  </a:lnTo>
                  <a:lnTo>
                    <a:pt x="43243" y="74612"/>
                  </a:lnTo>
                  <a:lnTo>
                    <a:pt x="40209" y="79032"/>
                  </a:lnTo>
                  <a:lnTo>
                    <a:pt x="25895" y="83743"/>
                  </a:lnTo>
                  <a:close/>
                </a:path>
                <a:path w="52070" h="83820">
                  <a:moveTo>
                    <a:pt x="43243" y="74612"/>
                  </a:moveTo>
                  <a:lnTo>
                    <a:pt x="25895" y="74612"/>
                  </a:lnTo>
                  <a:lnTo>
                    <a:pt x="34698" y="71328"/>
                  </a:lnTo>
                  <a:lnTo>
                    <a:pt x="39219" y="63187"/>
                  </a:lnTo>
                  <a:lnTo>
                    <a:pt x="40884" y="52757"/>
                  </a:lnTo>
                  <a:lnTo>
                    <a:pt x="41122" y="42608"/>
                  </a:lnTo>
                  <a:lnTo>
                    <a:pt x="40884" y="31601"/>
                  </a:lnTo>
                  <a:lnTo>
                    <a:pt x="39219" y="20735"/>
                  </a:lnTo>
                  <a:lnTo>
                    <a:pt x="34698" y="12436"/>
                  </a:lnTo>
                  <a:lnTo>
                    <a:pt x="25895" y="9131"/>
                  </a:lnTo>
                  <a:lnTo>
                    <a:pt x="43187" y="9131"/>
                  </a:lnTo>
                  <a:lnTo>
                    <a:pt x="47952" y="16170"/>
                  </a:lnTo>
                  <a:lnTo>
                    <a:pt x="51127" y="30175"/>
                  </a:lnTo>
                  <a:lnTo>
                    <a:pt x="51739" y="42608"/>
                  </a:lnTo>
                  <a:lnTo>
                    <a:pt x="51127" y="54184"/>
                  </a:lnTo>
                  <a:lnTo>
                    <a:pt x="47952" y="67752"/>
                  </a:lnTo>
                  <a:lnTo>
                    <a:pt x="43243" y="74612"/>
                  </a:lnTo>
                  <a:close/>
                </a:path>
              </a:pathLst>
            </a:custGeom>
            <a:solidFill>
              <a:srgbClr val="4A4B4D"/>
            </a:solidFill>
          </p:spPr>
          <p:txBody>
            <a:bodyPr wrap="square" lIns="0" tIns="0" rIns="0" bIns="0" rtlCol="0"/>
            <a:lstStyle/>
            <a:p>
              <a:endParaRPr/>
            </a:p>
          </p:txBody>
        </p:sp>
        <p:pic>
          <p:nvPicPr>
            <p:cNvPr id="40" name="object 40"/>
            <p:cNvPicPr/>
            <p:nvPr/>
          </p:nvPicPr>
          <p:blipFill>
            <a:blip r:embed="rId24" cstate="print"/>
            <a:stretch>
              <a:fillRect/>
            </a:stretch>
          </p:blipFill>
          <p:spPr>
            <a:xfrm>
              <a:off x="4827092" y="4473422"/>
              <a:ext cx="389686" cy="94411"/>
            </a:xfrm>
            <a:prstGeom prst="rect">
              <a:avLst/>
            </a:prstGeom>
          </p:spPr>
        </p:pic>
        <p:sp>
          <p:nvSpPr>
            <p:cNvPr id="41" name="object 41"/>
            <p:cNvSpPr/>
            <p:nvPr/>
          </p:nvSpPr>
          <p:spPr>
            <a:xfrm>
              <a:off x="6329565" y="4477994"/>
              <a:ext cx="52069" cy="82550"/>
            </a:xfrm>
            <a:custGeom>
              <a:avLst/>
              <a:gdLst/>
              <a:ahLst/>
              <a:cxnLst/>
              <a:rect l="l" t="t" r="r" b="b"/>
              <a:pathLst>
                <a:path w="52070" h="82550">
                  <a:moveTo>
                    <a:pt x="25895" y="82194"/>
                  </a:moveTo>
                  <a:lnTo>
                    <a:pt x="10924" y="77486"/>
                  </a:lnTo>
                  <a:lnTo>
                    <a:pt x="3236" y="66216"/>
                  </a:lnTo>
                  <a:lnTo>
                    <a:pt x="404" y="52667"/>
                  </a:lnTo>
                  <a:lnTo>
                    <a:pt x="0" y="41122"/>
                  </a:lnTo>
                  <a:lnTo>
                    <a:pt x="620" y="28900"/>
                  </a:lnTo>
                  <a:lnTo>
                    <a:pt x="3813" y="15408"/>
                  </a:lnTo>
                  <a:lnTo>
                    <a:pt x="11572" y="4493"/>
                  </a:lnTo>
                  <a:lnTo>
                    <a:pt x="25895" y="0"/>
                  </a:lnTo>
                  <a:lnTo>
                    <a:pt x="40209" y="4493"/>
                  </a:lnTo>
                  <a:lnTo>
                    <a:pt x="42436" y="7632"/>
                  </a:lnTo>
                  <a:lnTo>
                    <a:pt x="25895" y="7632"/>
                  </a:lnTo>
                  <a:lnTo>
                    <a:pt x="16196" y="10933"/>
                  </a:lnTo>
                  <a:lnTo>
                    <a:pt x="11215" y="19224"/>
                  </a:lnTo>
                  <a:lnTo>
                    <a:pt x="9380" y="30092"/>
                  </a:lnTo>
                  <a:lnTo>
                    <a:pt x="9118" y="41122"/>
                  </a:lnTo>
                  <a:lnTo>
                    <a:pt x="9380" y="52131"/>
                  </a:lnTo>
                  <a:lnTo>
                    <a:pt x="11215" y="63001"/>
                  </a:lnTo>
                  <a:lnTo>
                    <a:pt x="16196" y="71304"/>
                  </a:lnTo>
                  <a:lnTo>
                    <a:pt x="25895" y="74612"/>
                  </a:lnTo>
                  <a:lnTo>
                    <a:pt x="42402" y="74612"/>
                  </a:lnTo>
                  <a:lnTo>
                    <a:pt x="40209" y="77702"/>
                  </a:lnTo>
                  <a:lnTo>
                    <a:pt x="25895" y="82194"/>
                  </a:lnTo>
                  <a:close/>
                </a:path>
                <a:path w="52070" h="82550">
                  <a:moveTo>
                    <a:pt x="42402" y="74612"/>
                  </a:moveTo>
                  <a:lnTo>
                    <a:pt x="25895" y="74612"/>
                  </a:lnTo>
                  <a:lnTo>
                    <a:pt x="34698" y="71304"/>
                  </a:lnTo>
                  <a:lnTo>
                    <a:pt x="39219" y="63001"/>
                  </a:lnTo>
                  <a:lnTo>
                    <a:pt x="40884" y="52131"/>
                  </a:lnTo>
                  <a:lnTo>
                    <a:pt x="41122" y="41122"/>
                  </a:lnTo>
                  <a:lnTo>
                    <a:pt x="40884" y="30092"/>
                  </a:lnTo>
                  <a:lnTo>
                    <a:pt x="39219" y="19224"/>
                  </a:lnTo>
                  <a:lnTo>
                    <a:pt x="34698" y="10933"/>
                  </a:lnTo>
                  <a:lnTo>
                    <a:pt x="25895" y="7632"/>
                  </a:lnTo>
                  <a:lnTo>
                    <a:pt x="42436" y="7632"/>
                  </a:lnTo>
                  <a:lnTo>
                    <a:pt x="47952" y="15408"/>
                  </a:lnTo>
                  <a:lnTo>
                    <a:pt x="51127" y="28900"/>
                  </a:lnTo>
                  <a:lnTo>
                    <a:pt x="51739" y="41122"/>
                  </a:lnTo>
                  <a:lnTo>
                    <a:pt x="51127" y="53315"/>
                  </a:lnTo>
                  <a:lnTo>
                    <a:pt x="47952" y="66792"/>
                  </a:lnTo>
                  <a:lnTo>
                    <a:pt x="42402" y="74612"/>
                  </a:lnTo>
                  <a:close/>
                </a:path>
              </a:pathLst>
            </a:custGeom>
            <a:solidFill>
              <a:srgbClr val="4A4B4D"/>
            </a:solidFill>
          </p:spPr>
          <p:txBody>
            <a:bodyPr wrap="square" lIns="0" tIns="0" rIns="0" bIns="0" rtlCol="0"/>
            <a:lstStyle/>
            <a:p>
              <a:endParaRPr/>
            </a:p>
          </p:txBody>
        </p:sp>
        <p:pic>
          <p:nvPicPr>
            <p:cNvPr id="42" name="object 42"/>
            <p:cNvPicPr/>
            <p:nvPr/>
          </p:nvPicPr>
          <p:blipFill>
            <a:blip r:embed="rId25" cstate="print"/>
            <a:stretch>
              <a:fillRect/>
            </a:stretch>
          </p:blipFill>
          <p:spPr>
            <a:xfrm>
              <a:off x="4828629" y="4698707"/>
              <a:ext cx="487108" cy="94399"/>
            </a:xfrm>
            <a:prstGeom prst="rect">
              <a:avLst/>
            </a:prstGeom>
          </p:spPr>
        </p:pic>
        <p:pic>
          <p:nvPicPr>
            <p:cNvPr id="43" name="object 43"/>
            <p:cNvPicPr/>
            <p:nvPr/>
          </p:nvPicPr>
          <p:blipFill>
            <a:blip r:embed="rId26" cstate="print"/>
            <a:stretch>
              <a:fillRect/>
            </a:stretch>
          </p:blipFill>
          <p:spPr>
            <a:xfrm>
              <a:off x="6058719" y="4703266"/>
              <a:ext cx="322585" cy="91376"/>
            </a:xfrm>
            <a:prstGeom prst="rect">
              <a:avLst/>
            </a:prstGeom>
          </p:spPr>
        </p:pic>
        <p:sp>
          <p:nvSpPr>
            <p:cNvPr id="44" name="object 44"/>
            <p:cNvSpPr/>
            <p:nvPr/>
          </p:nvSpPr>
          <p:spPr>
            <a:xfrm>
              <a:off x="1070178" y="2610192"/>
              <a:ext cx="1691639" cy="2025014"/>
            </a:xfrm>
            <a:custGeom>
              <a:avLst/>
              <a:gdLst/>
              <a:ahLst/>
              <a:cxnLst/>
              <a:rect l="l" t="t" r="r" b="b"/>
              <a:pathLst>
                <a:path w="1691639" h="2025014">
                  <a:moveTo>
                    <a:pt x="1691182" y="1797799"/>
                  </a:moveTo>
                  <a:lnTo>
                    <a:pt x="0" y="1797799"/>
                  </a:lnTo>
                  <a:lnTo>
                    <a:pt x="0" y="2024608"/>
                  </a:lnTo>
                  <a:lnTo>
                    <a:pt x="1691182" y="2024608"/>
                  </a:lnTo>
                  <a:lnTo>
                    <a:pt x="1691182" y="1797799"/>
                  </a:lnTo>
                  <a:close/>
                </a:path>
                <a:path w="1691639" h="2025014">
                  <a:moveTo>
                    <a:pt x="1691182" y="1348740"/>
                  </a:moveTo>
                  <a:lnTo>
                    <a:pt x="0" y="1348740"/>
                  </a:lnTo>
                  <a:lnTo>
                    <a:pt x="0" y="1574012"/>
                  </a:lnTo>
                  <a:lnTo>
                    <a:pt x="1691182" y="1574012"/>
                  </a:lnTo>
                  <a:lnTo>
                    <a:pt x="1691182" y="1348740"/>
                  </a:lnTo>
                  <a:close/>
                </a:path>
                <a:path w="1691639" h="2025014">
                  <a:moveTo>
                    <a:pt x="1691182" y="898131"/>
                  </a:moveTo>
                  <a:lnTo>
                    <a:pt x="0" y="898131"/>
                  </a:lnTo>
                  <a:lnTo>
                    <a:pt x="0" y="1124940"/>
                  </a:lnTo>
                  <a:lnTo>
                    <a:pt x="1691182" y="1124940"/>
                  </a:lnTo>
                  <a:lnTo>
                    <a:pt x="1691182" y="898131"/>
                  </a:lnTo>
                  <a:close/>
                </a:path>
                <a:path w="1691639" h="2025014">
                  <a:moveTo>
                    <a:pt x="1691182" y="449072"/>
                  </a:moveTo>
                  <a:lnTo>
                    <a:pt x="0" y="449072"/>
                  </a:lnTo>
                  <a:lnTo>
                    <a:pt x="0" y="675881"/>
                  </a:lnTo>
                  <a:lnTo>
                    <a:pt x="1691182" y="675881"/>
                  </a:lnTo>
                  <a:lnTo>
                    <a:pt x="1691182" y="449072"/>
                  </a:lnTo>
                  <a:close/>
                </a:path>
                <a:path w="1691639" h="2025014">
                  <a:moveTo>
                    <a:pt x="1691182" y="0"/>
                  </a:moveTo>
                  <a:lnTo>
                    <a:pt x="0" y="0"/>
                  </a:lnTo>
                  <a:lnTo>
                    <a:pt x="0" y="225285"/>
                  </a:lnTo>
                  <a:lnTo>
                    <a:pt x="1691182" y="225285"/>
                  </a:lnTo>
                  <a:lnTo>
                    <a:pt x="1691182" y="0"/>
                  </a:lnTo>
                  <a:close/>
                </a:path>
              </a:pathLst>
            </a:custGeom>
            <a:solidFill>
              <a:srgbClr val="F0F0F1"/>
            </a:solidFill>
          </p:spPr>
          <p:txBody>
            <a:bodyPr wrap="square" lIns="0" tIns="0" rIns="0" bIns="0" rtlCol="0"/>
            <a:lstStyle/>
            <a:p>
              <a:endParaRPr/>
            </a:p>
          </p:txBody>
        </p:sp>
        <p:sp>
          <p:nvSpPr>
            <p:cNvPr id="45" name="object 45"/>
            <p:cNvSpPr/>
            <p:nvPr/>
          </p:nvSpPr>
          <p:spPr>
            <a:xfrm>
              <a:off x="1070178" y="2158059"/>
              <a:ext cx="1691639" cy="227329"/>
            </a:xfrm>
            <a:custGeom>
              <a:avLst/>
              <a:gdLst/>
              <a:ahLst/>
              <a:cxnLst/>
              <a:rect l="l" t="t" r="r" b="b"/>
              <a:pathLst>
                <a:path w="1691639" h="227330">
                  <a:moveTo>
                    <a:pt x="1691182" y="226809"/>
                  </a:moveTo>
                  <a:lnTo>
                    <a:pt x="0" y="226809"/>
                  </a:lnTo>
                  <a:lnTo>
                    <a:pt x="0" y="0"/>
                  </a:lnTo>
                  <a:lnTo>
                    <a:pt x="1691182" y="0"/>
                  </a:lnTo>
                  <a:lnTo>
                    <a:pt x="1691182" y="226809"/>
                  </a:lnTo>
                  <a:close/>
                </a:path>
              </a:pathLst>
            </a:custGeom>
            <a:solidFill>
              <a:srgbClr val="C0E8FA"/>
            </a:solidFill>
          </p:spPr>
          <p:txBody>
            <a:bodyPr wrap="square" lIns="0" tIns="0" rIns="0" bIns="0" rtlCol="0"/>
            <a:lstStyle/>
            <a:p>
              <a:endParaRPr/>
            </a:p>
          </p:txBody>
        </p:sp>
        <p:sp>
          <p:nvSpPr>
            <p:cNvPr id="46" name="object 46"/>
            <p:cNvSpPr/>
            <p:nvPr/>
          </p:nvSpPr>
          <p:spPr>
            <a:xfrm>
              <a:off x="1070178" y="2161133"/>
              <a:ext cx="1689735" cy="2696210"/>
            </a:xfrm>
            <a:custGeom>
              <a:avLst/>
              <a:gdLst/>
              <a:ahLst/>
              <a:cxnLst/>
              <a:rect l="l" t="t" r="r" b="b"/>
              <a:pathLst>
                <a:path w="1689735" h="2696210">
                  <a:moveTo>
                    <a:pt x="1485" y="0"/>
                  </a:moveTo>
                  <a:lnTo>
                    <a:pt x="1688160" y="0"/>
                  </a:lnTo>
                  <a:lnTo>
                    <a:pt x="1688160" y="2692844"/>
                  </a:lnTo>
                  <a:lnTo>
                    <a:pt x="1485" y="2692844"/>
                  </a:lnTo>
                  <a:lnTo>
                    <a:pt x="1485" y="0"/>
                  </a:lnTo>
                  <a:close/>
                </a:path>
                <a:path w="1689735" h="2696210">
                  <a:moveTo>
                    <a:pt x="0" y="225272"/>
                  </a:moveTo>
                  <a:lnTo>
                    <a:pt x="1689684" y="225272"/>
                  </a:lnTo>
                </a:path>
                <a:path w="1689735" h="2696210">
                  <a:moveTo>
                    <a:pt x="0" y="449059"/>
                  </a:moveTo>
                  <a:lnTo>
                    <a:pt x="1689684" y="449059"/>
                  </a:lnTo>
                </a:path>
                <a:path w="1689735" h="2696210">
                  <a:moveTo>
                    <a:pt x="0" y="674344"/>
                  </a:moveTo>
                  <a:lnTo>
                    <a:pt x="1689684" y="674344"/>
                  </a:lnTo>
                </a:path>
                <a:path w="1689735" h="2696210">
                  <a:moveTo>
                    <a:pt x="0" y="899617"/>
                  </a:moveTo>
                  <a:lnTo>
                    <a:pt x="1689684" y="899617"/>
                  </a:lnTo>
                </a:path>
                <a:path w="1689735" h="2696210">
                  <a:moveTo>
                    <a:pt x="0" y="1123403"/>
                  </a:moveTo>
                  <a:lnTo>
                    <a:pt x="1689684" y="1123403"/>
                  </a:lnTo>
                </a:path>
                <a:path w="1689735" h="2696210">
                  <a:moveTo>
                    <a:pt x="0" y="1348676"/>
                  </a:moveTo>
                  <a:lnTo>
                    <a:pt x="1689684" y="1348676"/>
                  </a:lnTo>
                </a:path>
                <a:path w="1689735" h="2696210">
                  <a:moveTo>
                    <a:pt x="0" y="1573999"/>
                  </a:moveTo>
                  <a:lnTo>
                    <a:pt x="1689684" y="1573999"/>
                  </a:lnTo>
                </a:path>
                <a:path w="1689735" h="2696210">
                  <a:moveTo>
                    <a:pt x="0" y="1797799"/>
                  </a:moveTo>
                  <a:lnTo>
                    <a:pt x="1689684" y="1797799"/>
                  </a:lnTo>
                </a:path>
                <a:path w="1689735" h="2696210">
                  <a:moveTo>
                    <a:pt x="0" y="2023071"/>
                  </a:moveTo>
                  <a:lnTo>
                    <a:pt x="1689684" y="2023071"/>
                  </a:lnTo>
                </a:path>
                <a:path w="1689735" h="2696210">
                  <a:moveTo>
                    <a:pt x="0" y="2246858"/>
                  </a:moveTo>
                  <a:lnTo>
                    <a:pt x="1689684" y="2246858"/>
                  </a:lnTo>
                </a:path>
                <a:path w="1689735" h="2696210">
                  <a:moveTo>
                    <a:pt x="0" y="2472131"/>
                  </a:moveTo>
                  <a:lnTo>
                    <a:pt x="1689684" y="2472131"/>
                  </a:lnTo>
                </a:path>
                <a:path w="1689735" h="2696210">
                  <a:moveTo>
                    <a:pt x="844842" y="223735"/>
                  </a:moveTo>
                  <a:lnTo>
                    <a:pt x="844842" y="2695917"/>
                  </a:lnTo>
                </a:path>
              </a:pathLst>
            </a:custGeom>
            <a:ln w="4566">
              <a:solidFill>
                <a:srgbClr val="4A4B4D"/>
              </a:solidFill>
            </a:ln>
          </p:spPr>
          <p:txBody>
            <a:bodyPr wrap="square" lIns="0" tIns="0" rIns="0" bIns="0" rtlCol="0"/>
            <a:lstStyle/>
            <a:p>
              <a:endParaRPr/>
            </a:p>
          </p:txBody>
        </p:sp>
        <p:pic>
          <p:nvPicPr>
            <p:cNvPr id="47" name="object 47"/>
            <p:cNvPicPr/>
            <p:nvPr/>
          </p:nvPicPr>
          <p:blipFill>
            <a:blip r:embed="rId27" cstate="print"/>
            <a:stretch>
              <a:fillRect/>
            </a:stretch>
          </p:blipFill>
          <p:spPr>
            <a:xfrm>
              <a:off x="1756664" y="2226563"/>
              <a:ext cx="98971" cy="102006"/>
            </a:xfrm>
            <a:prstGeom prst="rect">
              <a:avLst/>
            </a:prstGeom>
          </p:spPr>
        </p:pic>
        <p:pic>
          <p:nvPicPr>
            <p:cNvPr id="48" name="object 48"/>
            <p:cNvPicPr/>
            <p:nvPr/>
          </p:nvPicPr>
          <p:blipFill>
            <a:blip r:embed="rId28" cstate="print"/>
            <a:stretch>
              <a:fillRect/>
            </a:stretch>
          </p:blipFill>
          <p:spPr>
            <a:xfrm>
              <a:off x="1972868" y="2226563"/>
              <a:ext cx="100456" cy="100456"/>
            </a:xfrm>
            <a:prstGeom prst="rect">
              <a:avLst/>
            </a:prstGeom>
          </p:spPr>
        </p:pic>
        <p:pic>
          <p:nvPicPr>
            <p:cNvPr id="49" name="object 49"/>
            <p:cNvPicPr/>
            <p:nvPr/>
          </p:nvPicPr>
          <p:blipFill>
            <a:blip r:embed="rId29" cstate="print"/>
            <a:stretch>
              <a:fillRect/>
            </a:stretch>
          </p:blipFill>
          <p:spPr>
            <a:xfrm>
              <a:off x="1128013" y="2451849"/>
              <a:ext cx="385127" cy="92862"/>
            </a:xfrm>
            <a:prstGeom prst="rect">
              <a:avLst/>
            </a:prstGeom>
          </p:spPr>
        </p:pic>
        <p:sp>
          <p:nvSpPr>
            <p:cNvPr id="50" name="object 50"/>
            <p:cNvSpPr/>
            <p:nvPr/>
          </p:nvSpPr>
          <p:spPr>
            <a:xfrm>
              <a:off x="2469108" y="2454922"/>
              <a:ext cx="29209" cy="83820"/>
            </a:xfrm>
            <a:custGeom>
              <a:avLst/>
              <a:gdLst/>
              <a:ahLst/>
              <a:cxnLst/>
              <a:rect l="l" t="t" r="r" b="b"/>
              <a:pathLst>
                <a:path w="29210" h="83819">
                  <a:moveTo>
                    <a:pt x="25895" y="83692"/>
                  </a:moveTo>
                  <a:lnTo>
                    <a:pt x="21336" y="83692"/>
                  </a:lnTo>
                  <a:lnTo>
                    <a:pt x="19799" y="80657"/>
                  </a:lnTo>
                  <a:lnTo>
                    <a:pt x="19799" y="24358"/>
                  </a:lnTo>
                  <a:lnTo>
                    <a:pt x="3022" y="24358"/>
                  </a:lnTo>
                  <a:lnTo>
                    <a:pt x="0" y="22821"/>
                  </a:lnTo>
                  <a:lnTo>
                    <a:pt x="0" y="16713"/>
                  </a:lnTo>
                  <a:lnTo>
                    <a:pt x="7594" y="16713"/>
                  </a:lnTo>
                  <a:lnTo>
                    <a:pt x="15227" y="15227"/>
                  </a:lnTo>
                  <a:lnTo>
                    <a:pt x="19799" y="10667"/>
                  </a:lnTo>
                  <a:lnTo>
                    <a:pt x="21336" y="4559"/>
                  </a:lnTo>
                  <a:lnTo>
                    <a:pt x="21336" y="0"/>
                  </a:lnTo>
                  <a:lnTo>
                    <a:pt x="27381" y="0"/>
                  </a:lnTo>
                  <a:lnTo>
                    <a:pt x="28917" y="1485"/>
                  </a:lnTo>
                  <a:lnTo>
                    <a:pt x="28917" y="82194"/>
                  </a:lnTo>
                  <a:lnTo>
                    <a:pt x="25895" y="83692"/>
                  </a:lnTo>
                  <a:close/>
                </a:path>
              </a:pathLst>
            </a:custGeom>
            <a:solidFill>
              <a:srgbClr val="4A4B4D"/>
            </a:solidFill>
          </p:spPr>
          <p:txBody>
            <a:bodyPr wrap="square" lIns="0" tIns="0" rIns="0" bIns="0" rtlCol="0"/>
            <a:lstStyle/>
            <a:p>
              <a:endParaRPr/>
            </a:p>
          </p:txBody>
        </p:sp>
        <p:pic>
          <p:nvPicPr>
            <p:cNvPr id="51" name="object 51"/>
            <p:cNvPicPr/>
            <p:nvPr/>
          </p:nvPicPr>
          <p:blipFill>
            <a:blip r:embed="rId30" cstate="print"/>
            <a:stretch>
              <a:fillRect/>
            </a:stretch>
          </p:blipFill>
          <p:spPr>
            <a:xfrm>
              <a:off x="2526957" y="2457945"/>
              <a:ext cx="141579" cy="83743"/>
            </a:xfrm>
            <a:prstGeom prst="rect">
              <a:avLst/>
            </a:prstGeom>
          </p:spPr>
        </p:pic>
        <p:pic>
          <p:nvPicPr>
            <p:cNvPr id="52" name="object 52"/>
            <p:cNvPicPr/>
            <p:nvPr/>
          </p:nvPicPr>
          <p:blipFill>
            <a:blip r:embed="rId31" cstate="print"/>
            <a:stretch>
              <a:fillRect/>
            </a:stretch>
          </p:blipFill>
          <p:spPr>
            <a:xfrm>
              <a:off x="1124940" y="2675635"/>
              <a:ext cx="383628" cy="94399"/>
            </a:xfrm>
            <a:prstGeom prst="rect">
              <a:avLst/>
            </a:prstGeom>
          </p:spPr>
        </p:pic>
        <p:pic>
          <p:nvPicPr>
            <p:cNvPr id="53" name="object 53"/>
            <p:cNvPicPr/>
            <p:nvPr/>
          </p:nvPicPr>
          <p:blipFill>
            <a:blip r:embed="rId32" cstate="print"/>
            <a:stretch>
              <a:fillRect/>
            </a:stretch>
          </p:blipFill>
          <p:spPr>
            <a:xfrm>
              <a:off x="2414295" y="2680195"/>
              <a:ext cx="263372" cy="82207"/>
            </a:xfrm>
            <a:prstGeom prst="rect">
              <a:avLst/>
            </a:prstGeom>
          </p:spPr>
        </p:pic>
        <p:pic>
          <p:nvPicPr>
            <p:cNvPr id="54" name="object 54"/>
            <p:cNvPicPr/>
            <p:nvPr/>
          </p:nvPicPr>
          <p:blipFill>
            <a:blip r:embed="rId33" cstate="print"/>
            <a:stretch>
              <a:fillRect/>
            </a:stretch>
          </p:blipFill>
          <p:spPr>
            <a:xfrm>
              <a:off x="1123403" y="2900959"/>
              <a:ext cx="385165" cy="92811"/>
            </a:xfrm>
            <a:prstGeom prst="rect">
              <a:avLst/>
            </a:prstGeom>
          </p:spPr>
        </p:pic>
        <p:pic>
          <p:nvPicPr>
            <p:cNvPr id="55" name="object 55"/>
            <p:cNvPicPr/>
            <p:nvPr/>
          </p:nvPicPr>
          <p:blipFill>
            <a:blip r:embed="rId34" cstate="print"/>
            <a:stretch>
              <a:fillRect/>
            </a:stretch>
          </p:blipFill>
          <p:spPr>
            <a:xfrm>
              <a:off x="2475204" y="2903981"/>
              <a:ext cx="202463" cy="83743"/>
            </a:xfrm>
            <a:prstGeom prst="rect">
              <a:avLst/>
            </a:prstGeom>
          </p:spPr>
        </p:pic>
        <p:pic>
          <p:nvPicPr>
            <p:cNvPr id="56" name="object 56"/>
            <p:cNvPicPr/>
            <p:nvPr/>
          </p:nvPicPr>
          <p:blipFill>
            <a:blip r:embed="rId35" cstate="print"/>
            <a:stretch>
              <a:fillRect/>
            </a:stretch>
          </p:blipFill>
          <p:spPr>
            <a:xfrm>
              <a:off x="1123403" y="3126231"/>
              <a:ext cx="182714" cy="92875"/>
            </a:xfrm>
            <a:prstGeom prst="rect">
              <a:avLst/>
            </a:prstGeom>
          </p:spPr>
        </p:pic>
        <p:pic>
          <p:nvPicPr>
            <p:cNvPr id="57" name="object 57"/>
            <p:cNvPicPr/>
            <p:nvPr/>
          </p:nvPicPr>
          <p:blipFill>
            <a:blip r:embed="rId36" cstate="print"/>
            <a:stretch>
              <a:fillRect/>
            </a:stretch>
          </p:blipFill>
          <p:spPr>
            <a:xfrm>
              <a:off x="1325905" y="3126231"/>
              <a:ext cx="184150" cy="92875"/>
            </a:xfrm>
            <a:prstGeom prst="rect">
              <a:avLst/>
            </a:prstGeom>
          </p:spPr>
        </p:pic>
        <p:pic>
          <p:nvPicPr>
            <p:cNvPr id="58" name="object 58"/>
            <p:cNvPicPr/>
            <p:nvPr/>
          </p:nvPicPr>
          <p:blipFill>
            <a:blip r:embed="rId37" cstate="print"/>
            <a:stretch>
              <a:fillRect/>
            </a:stretch>
          </p:blipFill>
          <p:spPr>
            <a:xfrm>
              <a:off x="2475204" y="3129254"/>
              <a:ext cx="202463" cy="83743"/>
            </a:xfrm>
            <a:prstGeom prst="rect">
              <a:avLst/>
            </a:prstGeom>
          </p:spPr>
        </p:pic>
        <p:pic>
          <p:nvPicPr>
            <p:cNvPr id="59" name="object 59"/>
            <p:cNvPicPr/>
            <p:nvPr/>
          </p:nvPicPr>
          <p:blipFill>
            <a:blip r:embed="rId38" cstate="print"/>
            <a:stretch>
              <a:fillRect/>
            </a:stretch>
          </p:blipFill>
          <p:spPr>
            <a:xfrm>
              <a:off x="1124940" y="3351504"/>
              <a:ext cx="388200" cy="92875"/>
            </a:xfrm>
            <a:prstGeom prst="rect">
              <a:avLst/>
            </a:prstGeom>
          </p:spPr>
        </p:pic>
        <p:sp>
          <p:nvSpPr>
            <p:cNvPr id="60" name="object 60"/>
            <p:cNvSpPr/>
            <p:nvPr/>
          </p:nvSpPr>
          <p:spPr>
            <a:xfrm>
              <a:off x="2625928" y="3356076"/>
              <a:ext cx="52069" cy="81280"/>
            </a:xfrm>
            <a:custGeom>
              <a:avLst/>
              <a:gdLst/>
              <a:ahLst/>
              <a:cxnLst/>
              <a:rect l="l" t="t" r="r" b="b"/>
              <a:pathLst>
                <a:path w="52069" h="81279">
                  <a:moveTo>
                    <a:pt x="9118" y="44145"/>
                  </a:moveTo>
                  <a:lnTo>
                    <a:pt x="1485" y="44145"/>
                  </a:lnTo>
                  <a:lnTo>
                    <a:pt x="3022" y="41122"/>
                  </a:lnTo>
                  <a:lnTo>
                    <a:pt x="3022" y="39585"/>
                  </a:lnTo>
                  <a:lnTo>
                    <a:pt x="4559" y="9131"/>
                  </a:lnTo>
                  <a:lnTo>
                    <a:pt x="6045" y="1536"/>
                  </a:lnTo>
                  <a:lnTo>
                    <a:pt x="10617" y="0"/>
                  </a:lnTo>
                  <a:lnTo>
                    <a:pt x="47167" y="0"/>
                  </a:lnTo>
                  <a:lnTo>
                    <a:pt x="47167" y="9131"/>
                  </a:lnTo>
                  <a:lnTo>
                    <a:pt x="13690" y="9131"/>
                  </a:lnTo>
                  <a:lnTo>
                    <a:pt x="13690" y="12204"/>
                  </a:lnTo>
                  <a:lnTo>
                    <a:pt x="12153" y="33489"/>
                  </a:lnTo>
                  <a:lnTo>
                    <a:pt x="42418" y="33489"/>
                  </a:lnTo>
                  <a:lnTo>
                    <a:pt x="42792" y="33702"/>
                  </a:lnTo>
                  <a:lnTo>
                    <a:pt x="43791" y="35026"/>
                  </a:lnTo>
                  <a:lnTo>
                    <a:pt x="22809" y="35026"/>
                  </a:lnTo>
                  <a:lnTo>
                    <a:pt x="16713" y="36563"/>
                  </a:lnTo>
                  <a:lnTo>
                    <a:pt x="12153" y="39585"/>
                  </a:lnTo>
                  <a:lnTo>
                    <a:pt x="9118" y="44145"/>
                  </a:lnTo>
                  <a:close/>
                </a:path>
                <a:path w="52069" h="81279">
                  <a:moveTo>
                    <a:pt x="42418" y="33489"/>
                  </a:moveTo>
                  <a:lnTo>
                    <a:pt x="12153" y="33489"/>
                  </a:lnTo>
                  <a:lnTo>
                    <a:pt x="13690" y="30454"/>
                  </a:lnTo>
                  <a:lnTo>
                    <a:pt x="18249" y="27432"/>
                  </a:lnTo>
                  <a:lnTo>
                    <a:pt x="25844" y="27432"/>
                  </a:lnTo>
                  <a:lnTo>
                    <a:pt x="34391" y="28927"/>
                  </a:lnTo>
                  <a:lnTo>
                    <a:pt x="42418" y="33489"/>
                  </a:lnTo>
                  <a:close/>
                </a:path>
                <a:path w="52069" h="81279">
                  <a:moveTo>
                    <a:pt x="43909" y="73075"/>
                  </a:moveTo>
                  <a:lnTo>
                    <a:pt x="33477" y="73075"/>
                  </a:lnTo>
                  <a:lnTo>
                    <a:pt x="41071" y="66967"/>
                  </a:lnTo>
                  <a:lnTo>
                    <a:pt x="41071" y="54813"/>
                  </a:lnTo>
                  <a:lnTo>
                    <a:pt x="39525" y="45945"/>
                  </a:lnTo>
                  <a:lnTo>
                    <a:pt x="35552" y="39785"/>
                  </a:lnTo>
                  <a:lnTo>
                    <a:pt x="30147" y="36193"/>
                  </a:lnTo>
                  <a:lnTo>
                    <a:pt x="24307" y="35026"/>
                  </a:lnTo>
                  <a:lnTo>
                    <a:pt x="43791" y="35026"/>
                  </a:lnTo>
                  <a:lnTo>
                    <a:pt x="49193" y="42187"/>
                  </a:lnTo>
                  <a:lnTo>
                    <a:pt x="51739" y="54813"/>
                  </a:lnTo>
                  <a:lnTo>
                    <a:pt x="49385" y="65915"/>
                  </a:lnTo>
                  <a:lnTo>
                    <a:pt x="43909" y="73075"/>
                  </a:lnTo>
                  <a:close/>
                </a:path>
                <a:path w="52069" h="81279">
                  <a:moveTo>
                    <a:pt x="24307" y="80708"/>
                  </a:moveTo>
                  <a:lnTo>
                    <a:pt x="13453" y="78466"/>
                  </a:lnTo>
                  <a:lnTo>
                    <a:pt x="5877" y="73075"/>
                  </a:lnTo>
                  <a:lnTo>
                    <a:pt x="1446" y="66563"/>
                  </a:lnTo>
                  <a:lnTo>
                    <a:pt x="0" y="60921"/>
                  </a:lnTo>
                  <a:lnTo>
                    <a:pt x="0" y="56349"/>
                  </a:lnTo>
                  <a:lnTo>
                    <a:pt x="7581" y="56349"/>
                  </a:lnTo>
                  <a:lnTo>
                    <a:pt x="7581" y="57835"/>
                  </a:lnTo>
                  <a:lnTo>
                    <a:pt x="9118" y="62407"/>
                  </a:lnTo>
                  <a:lnTo>
                    <a:pt x="10617" y="68503"/>
                  </a:lnTo>
                  <a:lnTo>
                    <a:pt x="16713" y="73075"/>
                  </a:lnTo>
                  <a:lnTo>
                    <a:pt x="43909" y="73075"/>
                  </a:lnTo>
                  <a:lnTo>
                    <a:pt x="43176" y="74033"/>
                  </a:lnTo>
                  <a:lnTo>
                    <a:pt x="34391" y="79014"/>
                  </a:lnTo>
                  <a:lnTo>
                    <a:pt x="24307" y="80708"/>
                  </a:lnTo>
                  <a:close/>
                </a:path>
              </a:pathLst>
            </a:custGeom>
            <a:solidFill>
              <a:srgbClr val="4A4B4D"/>
            </a:solidFill>
          </p:spPr>
          <p:txBody>
            <a:bodyPr wrap="square" lIns="0" tIns="0" rIns="0" bIns="0" rtlCol="0"/>
            <a:lstStyle/>
            <a:p>
              <a:endParaRPr/>
            </a:p>
          </p:txBody>
        </p:sp>
        <p:pic>
          <p:nvPicPr>
            <p:cNvPr id="61" name="object 61"/>
            <p:cNvPicPr/>
            <p:nvPr/>
          </p:nvPicPr>
          <p:blipFill>
            <a:blip r:embed="rId39" cstate="print"/>
            <a:stretch>
              <a:fillRect/>
            </a:stretch>
          </p:blipFill>
          <p:spPr>
            <a:xfrm>
              <a:off x="1124940" y="3575303"/>
              <a:ext cx="388200" cy="92862"/>
            </a:xfrm>
            <a:prstGeom prst="rect">
              <a:avLst/>
            </a:prstGeom>
          </p:spPr>
        </p:pic>
        <p:sp>
          <p:nvSpPr>
            <p:cNvPr id="62" name="object 62"/>
            <p:cNvSpPr/>
            <p:nvPr/>
          </p:nvSpPr>
          <p:spPr>
            <a:xfrm>
              <a:off x="2625928" y="3578326"/>
              <a:ext cx="52069" cy="83820"/>
            </a:xfrm>
            <a:custGeom>
              <a:avLst/>
              <a:gdLst/>
              <a:ahLst/>
              <a:cxnLst/>
              <a:rect l="l" t="t" r="r" b="b"/>
              <a:pathLst>
                <a:path w="52069" h="83820">
                  <a:moveTo>
                    <a:pt x="25844" y="83743"/>
                  </a:moveTo>
                  <a:lnTo>
                    <a:pt x="10903" y="79032"/>
                  </a:lnTo>
                  <a:lnTo>
                    <a:pt x="3230" y="67752"/>
                  </a:lnTo>
                  <a:lnTo>
                    <a:pt x="403" y="54184"/>
                  </a:lnTo>
                  <a:lnTo>
                    <a:pt x="0" y="42608"/>
                  </a:lnTo>
                  <a:lnTo>
                    <a:pt x="612" y="30175"/>
                  </a:lnTo>
                  <a:lnTo>
                    <a:pt x="3787" y="16170"/>
                  </a:lnTo>
                  <a:lnTo>
                    <a:pt x="11530" y="4732"/>
                  </a:lnTo>
                  <a:lnTo>
                    <a:pt x="25844" y="0"/>
                  </a:lnTo>
                  <a:lnTo>
                    <a:pt x="40166" y="4732"/>
                  </a:lnTo>
                  <a:lnTo>
                    <a:pt x="43151" y="9131"/>
                  </a:lnTo>
                  <a:lnTo>
                    <a:pt x="25844" y="9131"/>
                  </a:lnTo>
                  <a:lnTo>
                    <a:pt x="16174" y="12436"/>
                  </a:lnTo>
                  <a:lnTo>
                    <a:pt x="11209" y="20735"/>
                  </a:lnTo>
                  <a:lnTo>
                    <a:pt x="9379" y="31601"/>
                  </a:lnTo>
                  <a:lnTo>
                    <a:pt x="9118" y="42608"/>
                  </a:lnTo>
                  <a:lnTo>
                    <a:pt x="9379" y="52757"/>
                  </a:lnTo>
                  <a:lnTo>
                    <a:pt x="11209" y="63187"/>
                  </a:lnTo>
                  <a:lnTo>
                    <a:pt x="16174" y="71328"/>
                  </a:lnTo>
                  <a:lnTo>
                    <a:pt x="25844" y="74612"/>
                  </a:lnTo>
                  <a:lnTo>
                    <a:pt x="43207" y="74612"/>
                  </a:lnTo>
                  <a:lnTo>
                    <a:pt x="40166" y="79032"/>
                  </a:lnTo>
                  <a:lnTo>
                    <a:pt x="25844" y="83743"/>
                  </a:lnTo>
                  <a:close/>
                </a:path>
                <a:path w="52069" h="83820">
                  <a:moveTo>
                    <a:pt x="43207" y="74612"/>
                  </a:moveTo>
                  <a:lnTo>
                    <a:pt x="25844" y="74612"/>
                  </a:lnTo>
                  <a:lnTo>
                    <a:pt x="34647" y="71328"/>
                  </a:lnTo>
                  <a:lnTo>
                    <a:pt x="39168" y="63187"/>
                  </a:lnTo>
                  <a:lnTo>
                    <a:pt x="40833" y="52757"/>
                  </a:lnTo>
                  <a:lnTo>
                    <a:pt x="41071" y="42608"/>
                  </a:lnTo>
                  <a:lnTo>
                    <a:pt x="40833" y="31601"/>
                  </a:lnTo>
                  <a:lnTo>
                    <a:pt x="39168" y="20735"/>
                  </a:lnTo>
                  <a:lnTo>
                    <a:pt x="34647" y="12436"/>
                  </a:lnTo>
                  <a:lnTo>
                    <a:pt x="25844" y="9131"/>
                  </a:lnTo>
                  <a:lnTo>
                    <a:pt x="43151" y="9131"/>
                  </a:lnTo>
                  <a:lnTo>
                    <a:pt x="47926" y="16170"/>
                  </a:lnTo>
                  <a:lnTo>
                    <a:pt x="51119" y="30175"/>
                  </a:lnTo>
                  <a:lnTo>
                    <a:pt x="51739" y="42608"/>
                  </a:lnTo>
                  <a:lnTo>
                    <a:pt x="51119" y="54184"/>
                  </a:lnTo>
                  <a:lnTo>
                    <a:pt x="47926" y="67752"/>
                  </a:lnTo>
                  <a:lnTo>
                    <a:pt x="43207" y="74612"/>
                  </a:lnTo>
                  <a:close/>
                </a:path>
              </a:pathLst>
            </a:custGeom>
            <a:solidFill>
              <a:srgbClr val="4A4B4D"/>
            </a:solidFill>
          </p:spPr>
          <p:txBody>
            <a:bodyPr wrap="square" lIns="0" tIns="0" rIns="0" bIns="0" rtlCol="0"/>
            <a:lstStyle/>
            <a:p>
              <a:endParaRPr/>
            </a:p>
          </p:txBody>
        </p:sp>
        <p:pic>
          <p:nvPicPr>
            <p:cNvPr id="63" name="object 63"/>
            <p:cNvPicPr/>
            <p:nvPr/>
          </p:nvPicPr>
          <p:blipFill>
            <a:blip r:embed="rId40" cstate="print"/>
            <a:stretch>
              <a:fillRect/>
            </a:stretch>
          </p:blipFill>
          <p:spPr>
            <a:xfrm>
              <a:off x="1123403" y="3800576"/>
              <a:ext cx="389737" cy="92862"/>
            </a:xfrm>
            <a:prstGeom prst="rect">
              <a:avLst/>
            </a:prstGeom>
          </p:spPr>
        </p:pic>
        <p:sp>
          <p:nvSpPr>
            <p:cNvPr id="64" name="object 64"/>
            <p:cNvSpPr/>
            <p:nvPr/>
          </p:nvSpPr>
          <p:spPr>
            <a:xfrm>
              <a:off x="2625928" y="3803649"/>
              <a:ext cx="52069" cy="83820"/>
            </a:xfrm>
            <a:custGeom>
              <a:avLst/>
              <a:gdLst/>
              <a:ahLst/>
              <a:cxnLst/>
              <a:rect l="l" t="t" r="r" b="b"/>
              <a:pathLst>
                <a:path w="52069" h="83820">
                  <a:moveTo>
                    <a:pt x="25844" y="83692"/>
                  </a:moveTo>
                  <a:lnTo>
                    <a:pt x="10903" y="78958"/>
                  </a:lnTo>
                  <a:lnTo>
                    <a:pt x="3230" y="67516"/>
                  </a:lnTo>
                  <a:lnTo>
                    <a:pt x="403" y="53507"/>
                  </a:lnTo>
                  <a:lnTo>
                    <a:pt x="0" y="41071"/>
                  </a:lnTo>
                  <a:lnTo>
                    <a:pt x="612" y="28878"/>
                  </a:lnTo>
                  <a:lnTo>
                    <a:pt x="3787" y="15401"/>
                  </a:lnTo>
                  <a:lnTo>
                    <a:pt x="11530" y="4492"/>
                  </a:lnTo>
                  <a:lnTo>
                    <a:pt x="25844" y="0"/>
                  </a:lnTo>
                  <a:lnTo>
                    <a:pt x="40166" y="4492"/>
                  </a:lnTo>
                  <a:lnTo>
                    <a:pt x="42373" y="7594"/>
                  </a:lnTo>
                  <a:lnTo>
                    <a:pt x="25844" y="7594"/>
                  </a:lnTo>
                  <a:lnTo>
                    <a:pt x="16174" y="10900"/>
                  </a:lnTo>
                  <a:lnTo>
                    <a:pt x="11209" y="19199"/>
                  </a:lnTo>
                  <a:lnTo>
                    <a:pt x="9379" y="30065"/>
                  </a:lnTo>
                  <a:lnTo>
                    <a:pt x="9118" y="41071"/>
                  </a:lnTo>
                  <a:lnTo>
                    <a:pt x="9379" y="52080"/>
                  </a:lnTo>
                  <a:lnTo>
                    <a:pt x="11209" y="62950"/>
                  </a:lnTo>
                  <a:lnTo>
                    <a:pt x="16174" y="71254"/>
                  </a:lnTo>
                  <a:lnTo>
                    <a:pt x="25844" y="74561"/>
                  </a:lnTo>
                  <a:lnTo>
                    <a:pt x="43148" y="74561"/>
                  </a:lnTo>
                  <a:lnTo>
                    <a:pt x="40166" y="78958"/>
                  </a:lnTo>
                  <a:lnTo>
                    <a:pt x="25844" y="83692"/>
                  </a:lnTo>
                  <a:close/>
                </a:path>
                <a:path w="52069" h="83820">
                  <a:moveTo>
                    <a:pt x="43148" y="74561"/>
                  </a:moveTo>
                  <a:lnTo>
                    <a:pt x="25844" y="74561"/>
                  </a:lnTo>
                  <a:lnTo>
                    <a:pt x="34647" y="71254"/>
                  </a:lnTo>
                  <a:lnTo>
                    <a:pt x="39168" y="62950"/>
                  </a:lnTo>
                  <a:lnTo>
                    <a:pt x="40833" y="52080"/>
                  </a:lnTo>
                  <a:lnTo>
                    <a:pt x="41071" y="41071"/>
                  </a:lnTo>
                  <a:lnTo>
                    <a:pt x="40833" y="30065"/>
                  </a:lnTo>
                  <a:lnTo>
                    <a:pt x="39168" y="19199"/>
                  </a:lnTo>
                  <a:lnTo>
                    <a:pt x="34647" y="10900"/>
                  </a:lnTo>
                  <a:lnTo>
                    <a:pt x="25844" y="7594"/>
                  </a:lnTo>
                  <a:lnTo>
                    <a:pt x="42373" y="7594"/>
                  </a:lnTo>
                  <a:lnTo>
                    <a:pt x="47926" y="15401"/>
                  </a:lnTo>
                  <a:lnTo>
                    <a:pt x="51119" y="28878"/>
                  </a:lnTo>
                  <a:lnTo>
                    <a:pt x="51739" y="41071"/>
                  </a:lnTo>
                  <a:lnTo>
                    <a:pt x="51119" y="53507"/>
                  </a:lnTo>
                  <a:lnTo>
                    <a:pt x="47926" y="67516"/>
                  </a:lnTo>
                  <a:lnTo>
                    <a:pt x="43148" y="74561"/>
                  </a:lnTo>
                  <a:close/>
                </a:path>
              </a:pathLst>
            </a:custGeom>
            <a:solidFill>
              <a:srgbClr val="4A4B4D"/>
            </a:solidFill>
          </p:spPr>
          <p:txBody>
            <a:bodyPr wrap="square" lIns="0" tIns="0" rIns="0" bIns="0" rtlCol="0"/>
            <a:lstStyle/>
            <a:p>
              <a:endParaRPr/>
            </a:p>
          </p:txBody>
        </p:sp>
        <p:pic>
          <p:nvPicPr>
            <p:cNvPr id="65" name="object 65"/>
            <p:cNvPicPr/>
            <p:nvPr/>
          </p:nvPicPr>
          <p:blipFill>
            <a:blip r:embed="rId41" cstate="print"/>
            <a:stretch>
              <a:fillRect/>
            </a:stretch>
          </p:blipFill>
          <p:spPr>
            <a:xfrm>
              <a:off x="1128013" y="4249635"/>
              <a:ext cx="287693" cy="92875"/>
            </a:xfrm>
            <a:prstGeom prst="rect">
              <a:avLst/>
            </a:prstGeom>
          </p:spPr>
        </p:pic>
        <p:sp>
          <p:nvSpPr>
            <p:cNvPr id="66" name="object 66"/>
            <p:cNvSpPr/>
            <p:nvPr/>
          </p:nvSpPr>
          <p:spPr>
            <a:xfrm>
              <a:off x="2418854" y="4252709"/>
              <a:ext cx="27940" cy="83820"/>
            </a:xfrm>
            <a:custGeom>
              <a:avLst/>
              <a:gdLst/>
              <a:ahLst/>
              <a:cxnLst/>
              <a:rect l="l" t="t" r="r" b="b"/>
              <a:pathLst>
                <a:path w="27939" h="83820">
                  <a:moveTo>
                    <a:pt x="25895" y="83693"/>
                  </a:moveTo>
                  <a:lnTo>
                    <a:pt x="19799" y="83693"/>
                  </a:lnTo>
                  <a:lnTo>
                    <a:pt x="18300" y="82207"/>
                  </a:lnTo>
                  <a:lnTo>
                    <a:pt x="18300" y="24358"/>
                  </a:lnTo>
                  <a:lnTo>
                    <a:pt x="1536" y="24358"/>
                  </a:lnTo>
                  <a:lnTo>
                    <a:pt x="0" y="22821"/>
                  </a:lnTo>
                  <a:lnTo>
                    <a:pt x="0" y="16725"/>
                  </a:lnTo>
                  <a:lnTo>
                    <a:pt x="7632" y="16725"/>
                  </a:lnTo>
                  <a:lnTo>
                    <a:pt x="15227" y="15240"/>
                  </a:lnTo>
                  <a:lnTo>
                    <a:pt x="18300" y="10668"/>
                  </a:lnTo>
                  <a:lnTo>
                    <a:pt x="19799" y="4572"/>
                  </a:lnTo>
                  <a:lnTo>
                    <a:pt x="19799" y="3035"/>
                  </a:lnTo>
                  <a:lnTo>
                    <a:pt x="21335" y="0"/>
                  </a:lnTo>
                  <a:lnTo>
                    <a:pt x="25895" y="0"/>
                  </a:lnTo>
                  <a:lnTo>
                    <a:pt x="27431" y="1498"/>
                  </a:lnTo>
                  <a:lnTo>
                    <a:pt x="27431" y="82207"/>
                  </a:lnTo>
                  <a:lnTo>
                    <a:pt x="25895" y="83693"/>
                  </a:lnTo>
                  <a:close/>
                </a:path>
              </a:pathLst>
            </a:custGeom>
            <a:solidFill>
              <a:srgbClr val="4A4B4D"/>
            </a:solidFill>
          </p:spPr>
          <p:txBody>
            <a:bodyPr wrap="square" lIns="0" tIns="0" rIns="0" bIns="0" rtlCol="0"/>
            <a:lstStyle/>
            <a:p>
              <a:endParaRPr/>
            </a:p>
          </p:txBody>
        </p:sp>
        <p:pic>
          <p:nvPicPr>
            <p:cNvPr id="67" name="object 67"/>
            <p:cNvPicPr/>
            <p:nvPr/>
          </p:nvPicPr>
          <p:blipFill>
            <a:blip r:embed="rId42" cstate="print"/>
            <a:stretch>
              <a:fillRect/>
            </a:stretch>
          </p:blipFill>
          <p:spPr>
            <a:xfrm>
              <a:off x="2479776" y="4252709"/>
              <a:ext cx="197891" cy="92875"/>
            </a:xfrm>
            <a:prstGeom prst="rect">
              <a:avLst/>
            </a:prstGeom>
          </p:spPr>
        </p:pic>
        <p:pic>
          <p:nvPicPr>
            <p:cNvPr id="68" name="object 68"/>
            <p:cNvPicPr/>
            <p:nvPr/>
          </p:nvPicPr>
          <p:blipFill>
            <a:blip r:embed="rId43" cstate="print"/>
            <a:stretch>
              <a:fillRect/>
            </a:stretch>
          </p:blipFill>
          <p:spPr>
            <a:xfrm>
              <a:off x="1123403" y="4473422"/>
              <a:ext cx="720026" cy="94411"/>
            </a:xfrm>
            <a:prstGeom prst="rect">
              <a:avLst/>
            </a:prstGeom>
          </p:spPr>
        </p:pic>
        <p:pic>
          <p:nvPicPr>
            <p:cNvPr id="69" name="object 69"/>
            <p:cNvPicPr/>
            <p:nvPr/>
          </p:nvPicPr>
          <p:blipFill>
            <a:blip r:embed="rId44" cstate="print"/>
            <a:stretch>
              <a:fillRect/>
            </a:stretch>
          </p:blipFill>
          <p:spPr>
            <a:xfrm>
              <a:off x="2504135" y="4477994"/>
              <a:ext cx="173532" cy="82194"/>
            </a:xfrm>
            <a:prstGeom prst="rect">
              <a:avLst/>
            </a:prstGeom>
          </p:spPr>
        </p:pic>
        <p:sp>
          <p:nvSpPr>
            <p:cNvPr id="70" name="object 70"/>
            <p:cNvSpPr/>
            <p:nvPr/>
          </p:nvSpPr>
          <p:spPr>
            <a:xfrm>
              <a:off x="2930372" y="2610192"/>
              <a:ext cx="1691639" cy="2025014"/>
            </a:xfrm>
            <a:custGeom>
              <a:avLst/>
              <a:gdLst/>
              <a:ahLst/>
              <a:cxnLst/>
              <a:rect l="l" t="t" r="r" b="b"/>
              <a:pathLst>
                <a:path w="1691639" h="2025014">
                  <a:moveTo>
                    <a:pt x="1691233" y="1797799"/>
                  </a:moveTo>
                  <a:lnTo>
                    <a:pt x="0" y="1797799"/>
                  </a:lnTo>
                  <a:lnTo>
                    <a:pt x="0" y="2024608"/>
                  </a:lnTo>
                  <a:lnTo>
                    <a:pt x="1691233" y="2024608"/>
                  </a:lnTo>
                  <a:lnTo>
                    <a:pt x="1691233" y="1797799"/>
                  </a:lnTo>
                  <a:close/>
                </a:path>
                <a:path w="1691639" h="2025014">
                  <a:moveTo>
                    <a:pt x="1691233" y="1348740"/>
                  </a:moveTo>
                  <a:lnTo>
                    <a:pt x="0" y="1348740"/>
                  </a:lnTo>
                  <a:lnTo>
                    <a:pt x="0" y="1574012"/>
                  </a:lnTo>
                  <a:lnTo>
                    <a:pt x="1691233" y="1574012"/>
                  </a:lnTo>
                  <a:lnTo>
                    <a:pt x="1691233" y="1348740"/>
                  </a:lnTo>
                  <a:close/>
                </a:path>
                <a:path w="1691639" h="2025014">
                  <a:moveTo>
                    <a:pt x="1691233" y="898131"/>
                  </a:moveTo>
                  <a:lnTo>
                    <a:pt x="0" y="898131"/>
                  </a:lnTo>
                  <a:lnTo>
                    <a:pt x="0" y="1124940"/>
                  </a:lnTo>
                  <a:lnTo>
                    <a:pt x="1691233" y="1124940"/>
                  </a:lnTo>
                  <a:lnTo>
                    <a:pt x="1691233" y="898131"/>
                  </a:lnTo>
                  <a:close/>
                </a:path>
                <a:path w="1691639" h="2025014">
                  <a:moveTo>
                    <a:pt x="1691233" y="449072"/>
                  </a:moveTo>
                  <a:lnTo>
                    <a:pt x="0" y="449072"/>
                  </a:lnTo>
                  <a:lnTo>
                    <a:pt x="0" y="675881"/>
                  </a:lnTo>
                  <a:lnTo>
                    <a:pt x="1691233" y="675881"/>
                  </a:lnTo>
                  <a:lnTo>
                    <a:pt x="1691233" y="449072"/>
                  </a:lnTo>
                  <a:close/>
                </a:path>
                <a:path w="1691639" h="2025014">
                  <a:moveTo>
                    <a:pt x="1691233" y="0"/>
                  </a:moveTo>
                  <a:lnTo>
                    <a:pt x="0" y="0"/>
                  </a:lnTo>
                  <a:lnTo>
                    <a:pt x="0" y="225285"/>
                  </a:lnTo>
                  <a:lnTo>
                    <a:pt x="1691233" y="225285"/>
                  </a:lnTo>
                  <a:lnTo>
                    <a:pt x="1691233" y="0"/>
                  </a:lnTo>
                  <a:close/>
                </a:path>
              </a:pathLst>
            </a:custGeom>
            <a:solidFill>
              <a:srgbClr val="F0F0F1"/>
            </a:solidFill>
          </p:spPr>
          <p:txBody>
            <a:bodyPr wrap="square" lIns="0" tIns="0" rIns="0" bIns="0" rtlCol="0"/>
            <a:lstStyle/>
            <a:p>
              <a:endParaRPr/>
            </a:p>
          </p:txBody>
        </p:sp>
        <p:sp>
          <p:nvSpPr>
            <p:cNvPr id="71" name="object 71"/>
            <p:cNvSpPr/>
            <p:nvPr/>
          </p:nvSpPr>
          <p:spPr>
            <a:xfrm>
              <a:off x="2931858" y="2158059"/>
              <a:ext cx="1691639" cy="227329"/>
            </a:xfrm>
            <a:custGeom>
              <a:avLst/>
              <a:gdLst/>
              <a:ahLst/>
              <a:cxnLst/>
              <a:rect l="l" t="t" r="r" b="b"/>
              <a:pathLst>
                <a:path w="1691639" h="227330">
                  <a:moveTo>
                    <a:pt x="1691233" y="226809"/>
                  </a:moveTo>
                  <a:lnTo>
                    <a:pt x="0" y="226809"/>
                  </a:lnTo>
                  <a:lnTo>
                    <a:pt x="0" y="0"/>
                  </a:lnTo>
                  <a:lnTo>
                    <a:pt x="1691233" y="0"/>
                  </a:lnTo>
                  <a:lnTo>
                    <a:pt x="1691233" y="226809"/>
                  </a:lnTo>
                  <a:close/>
                </a:path>
              </a:pathLst>
            </a:custGeom>
            <a:solidFill>
              <a:srgbClr val="C0E8FA"/>
            </a:solidFill>
          </p:spPr>
          <p:txBody>
            <a:bodyPr wrap="square" lIns="0" tIns="0" rIns="0" bIns="0" rtlCol="0"/>
            <a:lstStyle/>
            <a:p>
              <a:endParaRPr/>
            </a:p>
          </p:txBody>
        </p:sp>
        <p:sp>
          <p:nvSpPr>
            <p:cNvPr id="72" name="object 72"/>
            <p:cNvSpPr/>
            <p:nvPr/>
          </p:nvSpPr>
          <p:spPr>
            <a:xfrm>
              <a:off x="2933407" y="2161133"/>
              <a:ext cx="1689735" cy="2696210"/>
            </a:xfrm>
            <a:custGeom>
              <a:avLst/>
              <a:gdLst/>
              <a:ahLst/>
              <a:cxnLst/>
              <a:rect l="l" t="t" r="r" b="b"/>
              <a:pathLst>
                <a:path w="1689735" h="2696210">
                  <a:moveTo>
                    <a:pt x="0" y="0"/>
                  </a:moveTo>
                  <a:lnTo>
                    <a:pt x="1686674" y="0"/>
                  </a:lnTo>
                  <a:lnTo>
                    <a:pt x="1686674" y="2692844"/>
                  </a:lnTo>
                  <a:lnTo>
                    <a:pt x="0" y="2692844"/>
                  </a:lnTo>
                  <a:lnTo>
                    <a:pt x="0" y="0"/>
                  </a:lnTo>
                  <a:close/>
                </a:path>
                <a:path w="1689735" h="2696210">
                  <a:moveTo>
                    <a:pt x="0" y="225272"/>
                  </a:moveTo>
                  <a:lnTo>
                    <a:pt x="1689684" y="225272"/>
                  </a:lnTo>
                </a:path>
                <a:path w="1689735" h="2696210">
                  <a:moveTo>
                    <a:pt x="0" y="449059"/>
                  </a:moveTo>
                  <a:lnTo>
                    <a:pt x="1689684" y="449059"/>
                  </a:lnTo>
                </a:path>
                <a:path w="1689735" h="2696210">
                  <a:moveTo>
                    <a:pt x="0" y="674344"/>
                  </a:moveTo>
                  <a:lnTo>
                    <a:pt x="1689684" y="674344"/>
                  </a:lnTo>
                </a:path>
                <a:path w="1689735" h="2696210">
                  <a:moveTo>
                    <a:pt x="0" y="899617"/>
                  </a:moveTo>
                  <a:lnTo>
                    <a:pt x="1689684" y="899617"/>
                  </a:lnTo>
                </a:path>
                <a:path w="1689735" h="2696210">
                  <a:moveTo>
                    <a:pt x="0" y="1123403"/>
                  </a:moveTo>
                  <a:lnTo>
                    <a:pt x="1689684" y="1123403"/>
                  </a:lnTo>
                </a:path>
                <a:path w="1689735" h="2696210">
                  <a:moveTo>
                    <a:pt x="0" y="1348676"/>
                  </a:moveTo>
                  <a:lnTo>
                    <a:pt x="1689684" y="1348676"/>
                  </a:lnTo>
                </a:path>
                <a:path w="1689735" h="2696210">
                  <a:moveTo>
                    <a:pt x="0" y="1573999"/>
                  </a:moveTo>
                  <a:lnTo>
                    <a:pt x="1689684" y="1573999"/>
                  </a:lnTo>
                </a:path>
                <a:path w="1689735" h="2696210">
                  <a:moveTo>
                    <a:pt x="0" y="1797799"/>
                  </a:moveTo>
                  <a:lnTo>
                    <a:pt x="1689684" y="1797799"/>
                  </a:lnTo>
                </a:path>
                <a:path w="1689735" h="2696210">
                  <a:moveTo>
                    <a:pt x="0" y="2023071"/>
                  </a:moveTo>
                  <a:lnTo>
                    <a:pt x="1689684" y="2023071"/>
                  </a:lnTo>
                </a:path>
                <a:path w="1689735" h="2696210">
                  <a:moveTo>
                    <a:pt x="0" y="2246858"/>
                  </a:moveTo>
                  <a:lnTo>
                    <a:pt x="1689684" y="2246858"/>
                  </a:lnTo>
                </a:path>
                <a:path w="1689735" h="2696210">
                  <a:moveTo>
                    <a:pt x="0" y="2472131"/>
                  </a:moveTo>
                  <a:lnTo>
                    <a:pt x="1689684" y="2472131"/>
                  </a:lnTo>
                </a:path>
                <a:path w="1689735" h="2696210">
                  <a:moveTo>
                    <a:pt x="844842" y="223735"/>
                  </a:moveTo>
                  <a:lnTo>
                    <a:pt x="844842" y="2695917"/>
                  </a:lnTo>
                </a:path>
              </a:pathLst>
            </a:custGeom>
            <a:ln w="4566">
              <a:solidFill>
                <a:srgbClr val="4A4B4D"/>
              </a:solidFill>
            </a:ln>
          </p:spPr>
          <p:txBody>
            <a:bodyPr wrap="square" lIns="0" tIns="0" rIns="0" bIns="0" rtlCol="0"/>
            <a:lstStyle/>
            <a:p>
              <a:endParaRPr/>
            </a:p>
          </p:txBody>
        </p:sp>
        <p:pic>
          <p:nvPicPr>
            <p:cNvPr id="73" name="object 73"/>
            <p:cNvPicPr/>
            <p:nvPr/>
          </p:nvPicPr>
          <p:blipFill>
            <a:blip r:embed="rId45" cstate="print"/>
            <a:stretch>
              <a:fillRect/>
            </a:stretch>
          </p:blipFill>
          <p:spPr>
            <a:xfrm>
              <a:off x="3618407" y="2226563"/>
              <a:ext cx="103530" cy="102006"/>
            </a:xfrm>
            <a:prstGeom prst="rect">
              <a:avLst/>
            </a:prstGeom>
          </p:spPr>
        </p:pic>
        <p:pic>
          <p:nvPicPr>
            <p:cNvPr id="74" name="object 74"/>
            <p:cNvPicPr/>
            <p:nvPr/>
          </p:nvPicPr>
          <p:blipFill>
            <a:blip r:embed="rId46" cstate="print"/>
            <a:stretch>
              <a:fillRect/>
            </a:stretch>
          </p:blipFill>
          <p:spPr>
            <a:xfrm>
              <a:off x="3834561" y="2226563"/>
              <a:ext cx="103530" cy="103543"/>
            </a:xfrm>
            <a:prstGeom prst="rect">
              <a:avLst/>
            </a:prstGeom>
          </p:spPr>
        </p:pic>
        <p:pic>
          <p:nvPicPr>
            <p:cNvPr id="75" name="object 75"/>
            <p:cNvPicPr/>
            <p:nvPr/>
          </p:nvPicPr>
          <p:blipFill>
            <a:blip r:embed="rId47" cstate="print"/>
            <a:stretch>
              <a:fillRect/>
            </a:stretch>
          </p:blipFill>
          <p:spPr>
            <a:xfrm>
              <a:off x="2986684" y="2451849"/>
              <a:ext cx="290753" cy="92862"/>
            </a:xfrm>
            <a:prstGeom prst="rect">
              <a:avLst/>
            </a:prstGeom>
          </p:spPr>
        </p:pic>
        <p:pic>
          <p:nvPicPr>
            <p:cNvPr id="76" name="object 76"/>
            <p:cNvPicPr/>
            <p:nvPr/>
          </p:nvPicPr>
          <p:blipFill>
            <a:blip r:embed="rId48" cstate="print"/>
            <a:stretch>
              <a:fillRect/>
            </a:stretch>
          </p:blipFill>
          <p:spPr>
            <a:xfrm>
              <a:off x="4204579" y="2454922"/>
              <a:ext cx="322627" cy="92862"/>
            </a:xfrm>
            <a:prstGeom prst="rect">
              <a:avLst/>
            </a:prstGeom>
          </p:spPr>
        </p:pic>
        <p:pic>
          <p:nvPicPr>
            <p:cNvPr id="77" name="object 77"/>
            <p:cNvPicPr/>
            <p:nvPr/>
          </p:nvPicPr>
          <p:blipFill>
            <a:blip r:embed="rId49" cstate="print"/>
            <a:stretch>
              <a:fillRect/>
            </a:stretch>
          </p:blipFill>
          <p:spPr>
            <a:xfrm>
              <a:off x="2989706" y="3126231"/>
              <a:ext cx="479526" cy="92875"/>
            </a:xfrm>
            <a:prstGeom prst="rect">
              <a:avLst/>
            </a:prstGeom>
          </p:spPr>
        </p:pic>
        <p:sp>
          <p:nvSpPr>
            <p:cNvPr id="78" name="object 78"/>
            <p:cNvSpPr/>
            <p:nvPr/>
          </p:nvSpPr>
          <p:spPr>
            <a:xfrm>
              <a:off x="4475454" y="3129254"/>
              <a:ext cx="52069" cy="83820"/>
            </a:xfrm>
            <a:custGeom>
              <a:avLst/>
              <a:gdLst/>
              <a:ahLst/>
              <a:cxnLst/>
              <a:rect l="l" t="t" r="r" b="b"/>
              <a:pathLst>
                <a:path w="52070" h="83819">
                  <a:moveTo>
                    <a:pt x="25857" y="83743"/>
                  </a:moveTo>
                  <a:lnTo>
                    <a:pt x="11540" y="79011"/>
                  </a:lnTo>
                  <a:lnTo>
                    <a:pt x="3794" y="67573"/>
                  </a:lnTo>
                  <a:lnTo>
                    <a:pt x="614" y="53568"/>
                  </a:lnTo>
                  <a:lnTo>
                    <a:pt x="0" y="41135"/>
                  </a:lnTo>
                  <a:lnTo>
                    <a:pt x="614" y="28932"/>
                  </a:lnTo>
                  <a:lnTo>
                    <a:pt x="3794" y="15433"/>
                  </a:lnTo>
                  <a:lnTo>
                    <a:pt x="11540" y="4502"/>
                  </a:lnTo>
                  <a:lnTo>
                    <a:pt x="25857" y="0"/>
                  </a:lnTo>
                  <a:lnTo>
                    <a:pt x="40179" y="4502"/>
                  </a:lnTo>
                  <a:lnTo>
                    <a:pt x="43465" y="9131"/>
                  </a:lnTo>
                  <a:lnTo>
                    <a:pt x="25857" y="9131"/>
                  </a:lnTo>
                  <a:lnTo>
                    <a:pt x="16835" y="12206"/>
                  </a:lnTo>
                  <a:lnTo>
                    <a:pt x="11798" y="19999"/>
                  </a:lnTo>
                  <a:lnTo>
                    <a:pt x="9608" y="30358"/>
                  </a:lnTo>
                  <a:lnTo>
                    <a:pt x="9131" y="41135"/>
                  </a:lnTo>
                  <a:lnTo>
                    <a:pt x="9608" y="52141"/>
                  </a:lnTo>
                  <a:lnTo>
                    <a:pt x="11798" y="63007"/>
                  </a:lnTo>
                  <a:lnTo>
                    <a:pt x="16835" y="71306"/>
                  </a:lnTo>
                  <a:lnTo>
                    <a:pt x="25857" y="74612"/>
                  </a:lnTo>
                  <a:lnTo>
                    <a:pt x="43163" y="74612"/>
                  </a:lnTo>
                  <a:lnTo>
                    <a:pt x="40179" y="79011"/>
                  </a:lnTo>
                  <a:lnTo>
                    <a:pt x="25857" y="83743"/>
                  </a:lnTo>
                  <a:close/>
                </a:path>
                <a:path w="52070" h="83819">
                  <a:moveTo>
                    <a:pt x="43163" y="74612"/>
                  </a:moveTo>
                  <a:lnTo>
                    <a:pt x="25857" y="74612"/>
                  </a:lnTo>
                  <a:lnTo>
                    <a:pt x="34900" y="71306"/>
                  </a:lnTo>
                  <a:lnTo>
                    <a:pt x="39949" y="63007"/>
                  </a:lnTo>
                  <a:lnTo>
                    <a:pt x="42143" y="52141"/>
                  </a:lnTo>
                  <a:lnTo>
                    <a:pt x="42621" y="41135"/>
                  </a:lnTo>
                  <a:lnTo>
                    <a:pt x="42143" y="30358"/>
                  </a:lnTo>
                  <a:lnTo>
                    <a:pt x="39949" y="19999"/>
                  </a:lnTo>
                  <a:lnTo>
                    <a:pt x="34900" y="12206"/>
                  </a:lnTo>
                  <a:lnTo>
                    <a:pt x="25857" y="9131"/>
                  </a:lnTo>
                  <a:lnTo>
                    <a:pt x="43465" y="9131"/>
                  </a:lnTo>
                  <a:lnTo>
                    <a:pt x="47939" y="15433"/>
                  </a:lnTo>
                  <a:lnTo>
                    <a:pt x="51131" y="28932"/>
                  </a:lnTo>
                  <a:lnTo>
                    <a:pt x="51752" y="41135"/>
                  </a:lnTo>
                  <a:lnTo>
                    <a:pt x="51131" y="53568"/>
                  </a:lnTo>
                  <a:lnTo>
                    <a:pt x="47939" y="67573"/>
                  </a:lnTo>
                  <a:lnTo>
                    <a:pt x="43163" y="74612"/>
                  </a:lnTo>
                  <a:close/>
                </a:path>
              </a:pathLst>
            </a:custGeom>
            <a:solidFill>
              <a:srgbClr val="4A4B4D"/>
            </a:solidFill>
          </p:spPr>
          <p:txBody>
            <a:bodyPr wrap="square" lIns="0" tIns="0" rIns="0" bIns="0" rtlCol="0"/>
            <a:lstStyle/>
            <a:p>
              <a:endParaRPr/>
            </a:p>
          </p:txBody>
        </p:sp>
        <p:pic>
          <p:nvPicPr>
            <p:cNvPr id="79" name="object 79"/>
            <p:cNvPicPr/>
            <p:nvPr/>
          </p:nvPicPr>
          <p:blipFill>
            <a:blip r:embed="rId50" cstate="print"/>
            <a:stretch>
              <a:fillRect/>
            </a:stretch>
          </p:blipFill>
          <p:spPr>
            <a:xfrm>
              <a:off x="2986684" y="3800576"/>
              <a:ext cx="383578" cy="92862"/>
            </a:xfrm>
            <a:prstGeom prst="rect">
              <a:avLst/>
            </a:prstGeom>
          </p:spPr>
        </p:pic>
        <p:pic>
          <p:nvPicPr>
            <p:cNvPr id="80" name="object 80"/>
            <p:cNvPicPr/>
            <p:nvPr/>
          </p:nvPicPr>
          <p:blipFill>
            <a:blip r:embed="rId51" cstate="print"/>
            <a:stretch>
              <a:fillRect/>
            </a:stretch>
          </p:blipFill>
          <p:spPr>
            <a:xfrm>
              <a:off x="4265358" y="3803649"/>
              <a:ext cx="261848" cy="92824"/>
            </a:xfrm>
            <a:prstGeom prst="rect">
              <a:avLst/>
            </a:prstGeom>
          </p:spPr>
        </p:pic>
        <p:pic>
          <p:nvPicPr>
            <p:cNvPr id="81" name="object 81"/>
            <p:cNvPicPr/>
            <p:nvPr/>
          </p:nvPicPr>
          <p:blipFill>
            <a:blip r:embed="rId52" cstate="print"/>
            <a:stretch>
              <a:fillRect/>
            </a:stretch>
          </p:blipFill>
          <p:spPr>
            <a:xfrm>
              <a:off x="2986684" y="4249635"/>
              <a:ext cx="488645" cy="92875"/>
            </a:xfrm>
            <a:prstGeom prst="rect">
              <a:avLst/>
            </a:prstGeom>
          </p:spPr>
        </p:pic>
        <p:pic>
          <p:nvPicPr>
            <p:cNvPr id="82" name="object 82"/>
            <p:cNvPicPr/>
            <p:nvPr/>
          </p:nvPicPr>
          <p:blipFill>
            <a:blip r:embed="rId53" cstate="print"/>
            <a:stretch>
              <a:fillRect/>
            </a:stretch>
          </p:blipFill>
          <p:spPr>
            <a:xfrm>
              <a:off x="4204578" y="4252709"/>
              <a:ext cx="322628" cy="92875"/>
            </a:xfrm>
            <a:prstGeom prst="rect">
              <a:avLst/>
            </a:prstGeom>
          </p:spPr>
        </p:pic>
        <p:pic>
          <p:nvPicPr>
            <p:cNvPr id="83" name="object 83"/>
            <p:cNvPicPr/>
            <p:nvPr/>
          </p:nvPicPr>
          <p:blipFill>
            <a:blip r:embed="rId54" cstate="print"/>
            <a:stretch>
              <a:fillRect/>
            </a:stretch>
          </p:blipFill>
          <p:spPr>
            <a:xfrm>
              <a:off x="2986684" y="4474959"/>
              <a:ext cx="587578" cy="92875"/>
            </a:xfrm>
            <a:prstGeom prst="rect">
              <a:avLst/>
            </a:prstGeom>
          </p:spPr>
        </p:pic>
        <p:pic>
          <p:nvPicPr>
            <p:cNvPr id="84" name="object 84"/>
            <p:cNvPicPr/>
            <p:nvPr/>
          </p:nvPicPr>
          <p:blipFill>
            <a:blip r:embed="rId55" cstate="print"/>
            <a:stretch>
              <a:fillRect/>
            </a:stretch>
          </p:blipFill>
          <p:spPr>
            <a:xfrm>
              <a:off x="4265358" y="4477994"/>
              <a:ext cx="261848" cy="92862"/>
            </a:xfrm>
            <a:prstGeom prst="rect">
              <a:avLst/>
            </a:prstGeom>
          </p:spPr>
        </p:pic>
        <p:pic>
          <p:nvPicPr>
            <p:cNvPr id="85" name="object 85"/>
            <p:cNvPicPr/>
            <p:nvPr/>
          </p:nvPicPr>
          <p:blipFill>
            <a:blip r:embed="rId56" cstate="print"/>
            <a:stretch>
              <a:fillRect/>
            </a:stretch>
          </p:blipFill>
          <p:spPr>
            <a:xfrm>
              <a:off x="2986684" y="4700244"/>
              <a:ext cx="389674" cy="92862"/>
            </a:xfrm>
            <a:prstGeom prst="rect">
              <a:avLst/>
            </a:prstGeom>
          </p:spPr>
        </p:pic>
        <p:pic>
          <p:nvPicPr>
            <p:cNvPr id="86" name="object 86"/>
            <p:cNvPicPr/>
            <p:nvPr/>
          </p:nvPicPr>
          <p:blipFill>
            <a:blip r:embed="rId57" cstate="print"/>
            <a:stretch>
              <a:fillRect/>
            </a:stretch>
          </p:blipFill>
          <p:spPr>
            <a:xfrm>
              <a:off x="4204487" y="4703266"/>
              <a:ext cx="322719" cy="91376"/>
            </a:xfrm>
            <a:prstGeom prst="rect">
              <a:avLst/>
            </a:prstGeom>
          </p:spPr>
        </p:pic>
      </p:grpSp>
      <p:grpSp>
        <p:nvGrpSpPr>
          <p:cNvPr id="87" name="object 87"/>
          <p:cNvGrpSpPr/>
          <p:nvPr/>
        </p:nvGrpSpPr>
        <p:grpSpPr>
          <a:xfrm>
            <a:off x="710907" y="5647689"/>
            <a:ext cx="6113780" cy="4315460"/>
            <a:chOff x="710907" y="5647689"/>
            <a:chExt cx="6113780" cy="4315460"/>
          </a:xfrm>
        </p:grpSpPr>
        <p:sp>
          <p:nvSpPr>
            <p:cNvPr id="88" name="object 88"/>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89" name="object 89"/>
            <p:cNvPicPr/>
            <p:nvPr/>
          </p:nvPicPr>
          <p:blipFill>
            <a:blip r:embed="rId58" cstate="print"/>
            <a:stretch>
              <a:fillRect/>
            </a:stretch>
          </p:blipFill>
          <p:spPr>
            <a:xfrm>
              <a:off x="890536" y="5796254"/>
              <a:ext cx="5752604" cy="534352"/>
            </a:xfrm>
            <a:prstGeom prst="rect">
              <a:avLst/>
            </a:prstGeom>
          </p:spPr>
        </p:pic>
        <p:sp>
          <p:nvSpPr>
            <p:cNvPr id="90" name="object 90"/>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91" name="object 91"/>
            <p:cNvPicPr/>
            <p:nvPr/>
          </p:nvPicPr>
          <p:blipFill>
            <a:blip r:embed="rId59" cstate="print"/>
            <a:stretch>
              <a:fillRect/>
            </a:stretch>
          </p:blipFill>
          <p:spPr>
            <a:xfrm>
              <a:off x="5696292" y="5802363"/>
              <a:ext cx="71539" cy="101993"/>
            </a:xfrm>
            <a:prstGeom prst="rect">
              <a:avLst/>
            </a:prstGeom>
          </p:spPr>
        </p:pic>
        <p:pic>
          <p:nvPicPr>
            <p:cNvPr id="92" name="object 92"/>
            <p:cNvPicPr/>
            <p:nvPr/>
          </p:nvPicPr>
          <p:blipFill>
            <a:blip r:embed="rId60" cstate="print"/>
            <a:stretch>
              <a:fillRect/>
            </a:stretch>
          </p:blipFill>
          <p:spPr>
            <a:xfrm>
              <a:off x="5787631" y="5799340"/>
              <a:ext cx="210096" cy="105016"/>
            </a:xfrm>
            <a:prstGeom prst="rect">
              <a:avLst/>
            </a:prstGeom>
          </p:spPr>
        </p:pic>
        <p:pic>
          <p:nvPicPr>
            <p:cNvPr id="93" name="object 93"/>
            <p:cNvPicPr/>
            <p:nvPr/>
          </p:nvPicPr>
          <p:blipFill>
            <a:blip r:embed="rId61" cstate="print"/>
            <a:stretch>
              <a:fillRect/>
            </a:stretch>
          </p:blipFill>
          <p:spPr>
            <a:xfrm>
              <a:off x="6032703" y="5799340"/>
              <a:ext cx="188760" cy="101993"/>
            </a:xfrm>
            <a:prstGeom prst="rect">
              <a:avLst/>
            </a:prstGeom>
          </p:spPr>
        </p:pic>
        <p:pic>
          <p:nvPicPr>
            <p:cNvPr id="94" name="object 94"/>
            <p:cNvPicPr/>
            <p:nvPr/>
          </p:nvPicPr>
          <p:blipFill>
            <a:blip r:embed="rId62" cstate="print"/>
            <a:stretch>
              <a:fillRect/>
            </a:stretch>
          </p:blipFill>
          <p:spPr>
            <a:xfrm>
              <a:off x="1074737" y="7520977"/>
              <a:ext cx="5128463" cy="240563"/>
            </a:xfrm>
            <a:prstGeom prst="rect">
              <a:avLst/>
            </a:prstGeom>
          </p:spPr>
        </p:pic>
        <p:pic>
          <p:nvPicPr>
            <p:cNvPr id="95" name="object 95"/>
            <p:cNvPicPr/>
            <p:nvPr/>
          </p:nvPicPr>
          <p:blipFill>
            <a:blip r:embed="rId63" cstate="print"/>
            <a:stretch>
              <a:fillRect/>
            </a:stretch>
          </p:blipFill>
          <p:spPr>
            <a:xfrm>
              <a:off x="1088428" y="7828508"/>
              <a:ext cx="2589364" cy="237477"/>
            </a:xfrm>
            <a:prstGeom prst="rect">
              <a:avLst/>
            </a:prstGeom>
          </p:spPr>
        </p:pic>
        <p:pic>
          <p:nvPicPr>
            <p:cNvPr id="96" name="object 96"/>
            <p:cNvPicPr/>
            <p:nvPr/>
          </p:nvPicPr>
          <p:blipFill>
            <a:blip r:embed="rId64" cstate="print"/>
            <a:stretch>
              <a:fillRect/>
            </a:stretch>
          </p:blipFill>
          <p:spPr>
            <a:xfrm>
              <a:off x="3843680" y="7829994"/>
              <a:ext cx="1735391" cy="237477"/>
            </a:xfrm>
            <a:prstGeom prst="rect">
              <a:avLst/>
            </a:prstGeom>
          </p:spPr>
        </p:pic>
        <p:pic>
          <p:nvPicPr>
            <p:cNvPr id="97" name="object 97"/>
            <p:cNvPicPr/>
            <p:nvPr/>
          </p:nvPicPr>
          <p:blipFill>
            <a:blip r:embed="rId65" cstate="print"/>
            <a:stretch>
              <a:fillRect/>
            </a:stretch>
          </p:blipFill>
          <p:spPr>
            <a:xfrm>
              <a:off x="5643058" y="7839125"/>
              <a:ext cx="190255" cy="216192"/>
            </a:xfrm>
            <a:prstGeom prst="rect">
              <a:avLst/>
            </a:prstGeom>
          </p:spPr>
        </p:pic>
        <p:pic>
          <p:nvPicPr>
            <p:cNvPr id="98" name="object 98"/>
            <p:cNvPicPr/>
            <p:nvPr/>
          </p:nvPicPr>
          <p:blipFill>
            <a:blip r:embed="rId66" cstate="print"/>
            <a:stretch>
              <a:fillRect/>
            </a:stretch>
          </p:blipFill>
          <p:spPr>
            <a:xfrm>
              <a:off x="5892647" y="7877225"/>
              <a:ext cx="176618" cy="179590"/>
            </a:xfrm>
            <a:prstGeom prst="rect">
              <a:avLst/>
            </a:prstGeom>
          </p:spPr>
        </p:pic>
        <p:pic>
          <p:nvPicPr>
            <p:cNvPr id="99" name="object 99"/>
            <p:cNvPicPr/>
            <p:nvPr/>
          </p:nvPicPr>
          <p:blipFill>
            <a:blip r:embed="rId67" cstate="print"/>
            <a:stretch>
              <a:fillRect/>
            </a:stretch>
          </p:blipFill>
          <p:spPr>
            <a:xfrm>
              <a:off x="6124079" y="7836102"/>
              <a:ext cx="203949" cy="222250"/>
            </a:xfrm>
            <a:prstGeom prst="rect">
              <a:avLst/>
            </a:prstGeom>
          </p:spPr>
        </p:pic>
        <p:pic>
          <p:nvPicPr>
            <p:cNvPr id="100" name="object 100"/>
            <p:cNvPicPr/>
            <p:nvPr/>
          </p:nvPicPr>
          <p:blipFill>
            <a:blip r:embed="rId68" cstate="print"/>
            <a:stretch>
              <a:fillRect/>
            </a:stretch>
          </p:blipFill>
          <p:spPr>
            <a:xfrm>
              <a:off x="6373711" y="7976145"/>
              <a:ext cx="82207" cy="80670"/>
            </a:xfrm>
            <a:prstGeom prst="rect">
              <a:avLst/>
            </a:prstGeom>
          </p:spPr>
        </p:pic>
        <p:pic>
          <p:nvPicPr>
            <p:cNvPr id="101" name="object 101"/>
            <p:cNvPicPr/>
            <p:nvPr/>
          </p:nvPicPr>
          <p:blipFill>
            <a:blip r:embed="rId69" cstate="print"/>
            <a:stretch>
              <a:fillRect/>
            </a:stretch>
          </p:blipFill>
          <p:spPr>
            <a:xfrm>
              <a:off x="1076223" y="8312543"/>
              <a:ext cx="1173657" cy="187274"/>
            </a:xfrm>
            <a:prstGeom prst="rect">
              <a:avLst/>
            </a:prstGeom>
          </p:spPr>
        </p:pic>
        <p:sp>
          <p:nvSpPr>
            <p:cNvPr id="102" name="object 102"/>
            <p:cNvSpPr/>
            <p:nvPr/>
          </p:nvSpPr>
          <p:spPr>
            <a:xfrm>
              <a:off x="2342756" y="8344547"/>
              <a:ext cx="26034" cy="125095"/>
            </a:xfrm>
            <a:custGeom>
              <a:avLst/>
              <a:gdLst/>
              <a:ahLst/>
              <a:cxnLst/>
              <a:rect l="l" t="t" r="r" b="b"/>
              <a:pathLst>
                <a:path w="26035" h="125095">
                  <a:moveTo>
                    <a:pt x="19786" y="25895"/>
                  </a:moveTo>
                  <a:lnTo>
                    <a:pt x="6096" y="25895"/>
                  </a:lnTo>
                  <a:lnTo>
                    <a:pt x="0" y="19786"/>
                  </a:lnTo>
                  <a:lnTo>
                    <a:pt x="0" y="6095"/>
                  </a:lnTo>
                  <a:lnTo>
                    <a:pt x="6096" y="0"/>
                  </a:lnTo>
                  <a:lnTo>
                    <a:pt x="19786" y="0"/>
                  </a:lnTo>
                  <a:lnTo>
                    <a:pt x="25895" y="6095"/>
                  </a:lnTo>
                  <a:lnTo>
                    <a:pt x="25895" y="19786"/>
                  </a:lnTo>
                  <a:lnTo>
                    <a:pt x="19786" y="25895"/>
                  </a:lnTo>
                  <a:close/>
                </a:path>
                <a:path w="26035" h="125095">
                  <a:moveTo>
                    <a:pt x="19786" y="124815"/>
                  </a:moveTo>
                  <a:lnTo>
                    <a:pt x="6096" y="124815"/>
                  </a:lnTo>
                  <a:lnTo>
                    <a:pt x="0" y="118706"/>
                  </a:lnTo>
                  <a:lnTo>
                    <a:pt x="0" y="105016"/>
                  </a:lnTo>
                  <a:lnTo>
                    <a:pt x="6096" y="100456"/>
                  </a:lnTo>
                  <a:lnTo>
                    <a:pt x="19786" y="100456"/>
                  </a:lnTo>
                  <a:lnTo>
                    <a:pt x="25895" y="105016"/>
                  </a:lnTo>
                  <a:lnTo>
                    <a:pt x="25895" y="118706"/>
                  </a:lnTo>
                  <a:lnTo>
                    <a:pt x="19786" y="124815"/>
                  </a:lnTo>
                  <a:close/>
                </a:path>
              </a:pathLst>
            </a:custGeom>
            <a:solidFill>
              <a:srgbClr val="4A4B4D"/>
            </a:solidFill>
          </p:spPr>
          <p:txBody>
            <a:bodyPr wrap="square" lIns="0" tIns="0" rIns="0" bIns="0" rtlCol="0"/>
            <a:lstStyle/>
            <a:p>
              <a:endParaRPr/>
            </a:p>
          </p:txBody>
        </p:sp>
        <p:pic>
          <p:nvPicPr>
            <p:cNvPr id="103" name="object 103"/>
            <p:cNvPicPr/>
            <p:nvPr/>
          </p:nvPicPr>
          <p:blipFill>
            <a:blip r:embed="rId70" cstate="print"/>
            <a:stretch>
              <a:fillRect/>
            </a:stretch>
          </p:blipFill>
          <p:spPr>
            <a:xfrm>
              <a:off x="2459977" y="8314080"/>
              <a:ext cx="1960664" cy="185737"/>
            </a:xfrm>
            <a:prstGeom prst="rect">
              <a:avLst/>
            </a:prstGeom>
          </p:spPr>
        </p:pic>
        <p:sp>
          <p:nvSpPr>
            <p:cNvPr id="104" name="object 104"/>
            <p:cNvSpPr/>
            <p:nvPr/>
          </p:nvSpPr>
          <p:spPr>
            <a:xfrm>
              <a:off x="4518075" y="8320188"/>
              <a:ext cx="26034" cy="166370"/>
            </a:xfrm>
            <a:custGeom>
              <a:avLst/>
              <a:gdLst/>
              <a:ahLst/>
              <a:cxnLst/>
              <a:rect l="l" t="t" r="r" b="b"/>
              <a:pathLst>
                <a:path w="26035" h="166370">
                  <a:moveTo>
                    <a:pt x="16713" y="121792"/>
                  </a:moveTo>
                  <a:lnTo>
                    <a:pt x="9131" y="121792"/>
                  </a:lnTo>
                  <a:lnTo>
                    <a:pt x="7594" y="118706"/>
                  </a:lnTo>
                  <a:lnTo>
                    <a:pt x="7594" y="115684"/>
                  </a:lnTo>
                  <a:lnTo>
                    <a:pt x="3022" y="57848"/>
                  </a:lnTo>
                  <a:lnTo>
                    <a:pt x="3022" y="1536"/>
                  </a:lnTo>
                  <a:lnTo>
                    <a:pt x="10667" y="0"/>
                  </a:lnTo>
                  <a:lnTo>
                    <a:pt x="15227" y="0"/>
                  </a:lnTo>
                  <a:lnTo>
                    <a:pt x="22821" y="1536"/>
                  </a:lnTo>
                  <a:lnTo>
                    <a:pt x="22821" y="57848"/>
                  </a:lnTo>
                  <a:lnTo>
                    <a:pt x="19786" y="115684"/>
                  </a:lnTo>
                  <a:lnTo>
                    <a:pt x="19786" y="118706"/>
                  </a:lnTo>
                  <a:lnTo>
                    <a:pt x="16713" y="121792"/>
                  </a:lnTo>
                  <a:close/>
                </a:path>
                <a:path w="26035" h="166370">
                  <a:moveTo>
                    <a:pt x="19786" y="165938"/>
                  </a:moveTo>
                  <a:lnTo>
                    <a:pt x="6095" y="165938"/>
                  </a:lnTo>
                  <a:lnTo>
                    <a:pt x="0" y="161378"/>
                  </a:lnTo>
                  <a:lnTo>
                    <a:pt x="0" y="146151"/>
                  </a:lnTo>
                  <a:lnTo>
                    <a:pt x="6095" y="141579"/>
                  </a:lnTo>
                  <a:lnTo>
                    <a:pt x="19786" y="141579"/>
                  </a:lnTo>
                  <a:lnTo>
                    <a:pt x="25895" y="146151"/>
                  </a:lnTo>
                  <a:lnTo>
                    <a:pt x="25895" y="161378"/>
                  </a:lnTo>
                  <a:lnTo>
                    <a:pt x="19786" y="165938"/>
                  </a:lnTo>
                  <a:close/>
                </a:path>
              </a:pathLst>
            </a:custGeom>
            <a:solidFill>
              <a:srgbClr val="4A4B4D"/>
            </a:solidFill>
          </p:spPr>
          <p:txBody>
            <a:bodyPr wrap="square" lIns="0" tIns="0" rIns="0" bIns="0" rtlCol="0"/>
            <a:lstStyle/>
            <a:p>
              <a:endParaRPr/>
            </a:p>
          </p:txBody>
        </p:sp>
        <p:pic>
          <p:nvPicPr>
            <p:cNvPr id="105" name="object 105"/>
            <p:cNvPicPr/>
            <p:nvPr/>
          </p:nvPicPr>
          <p:blipFill>
            <a:blip r:embed="rId71" cstate="print"/>
            <a:stretch>
              <a:fillRect/>
            </a:stretch>
          </p:blipFill>
          <p:spPr>
            <a:xfrm>
              <a:off x="1405039" y="8566797"/>
              <a:ext cx="187223" cy="185686"/>
            </a:xfrm>
            <a:prstGeom prst="rect">
              <a:avLst/>
            </a:prstGeom>
          </p:spPr>
        </p:pic>
        <p:pic>
          <p:nvPicPr>
            <p:cNvPr id="106" name="object 106"/>
            <p:cNvPicPr/>
            <p:nvPr/>
          </p:nvPicPr>
          <p:blipFill>
            <a:blip r:embed="rId72" cstate="print"/>
            <a:stretch>
              <a:fillRect/>
            </a:stretch>
          </p:blipFill>
          <p:spPr>
            <a:xfrm>
              <a:off x="1076223" y="8566797"/>
              <a:ext cx="185737" cy="182664"/>
            </a:xfrm>
            <a:prstGeom prst="rect">
              <a:avLst/>
            </a:prstGeom>
          </p:spPr>
        </p:pic>
        <p:pic>
          <p:nvPicPr>
            <p:cNvPr id="107" name="object 107"/>
            <p:cNvPicPr/>
            <p:nvPr/>
          </p:nvPicPr>
          <p:blipFill>
            <a:blip r:embed="rId73" cstate="print"/>
            <a:stretch>
              <a:fillRect/>
            </a:stretch>
          </p:blipFill>
          <p:spPr>
            <a:xfrm>
              <a:off x="1735391" y="8565260"/>
              <a:ext cx="184188" cy="185737"/>
            </a:xfrm>
            <a:prstGeom prst="rect">
              <a:avLst/>
            </a:prstGeom>
          </p:spPr>
        </p:pic>
        <p:pic>
          <p:nvPicPr>
            <p:cNvPr id="108" name="object 108"/>
            <p:cNvPicPr/>
            <p:nvPr/>
          </p:nvPicPr>
          <p:blipFill>
            <a:blip r:embed="rId74" cstate="print"/>
            <a:stretch>
              <a:fillRect/>
            </a:stretch>
          </p:blipFill>
          <p:spPr>
            <a:xfrm>
              <a:off x="2064194" y="8565260"/>
              <a:ext cx="184200" cy="184200"/>
            </a:xfrm>
            <a:prstGeom prst="rect">
              <a:avLst/>
            </a:prstGeom>
          </p:spPr>
        </p:pic>
        <p:sp>
          <p:nvSpPr>
            <p:cNvPr id="109" name="object 109"/>
            <p:cNvSpPr/>
            <p:nvPr/>
          </p:nvSpPr>
          <p:spPr>
            <a:xfrm>
              <a:off x="2342756" y="8572893"/>
              <a:ext cx="1863725" cy="166370"/>
            </a:xfrm>
            <a:custGeom>
              <a:avLst/>
              <a:gdLst/>
              <a:ahLst/>
              <a:cxnLst/>
              <a:rect l="l" t="t" r="r" b="b"/>
              <a:pathLst>
                <a:path w="1863725" h="166370">
                  <a:moveTo>
                    <a:pt x="25895" y="129387"/>
                  </a:moveTo>
                  <a:lnTo>
                    <a:pt x="19786" y="123278"/>
                  </a:lnTo>
                  <a:lnTo>
                    <a:pt x="6096" y="123278"/>
                  </a:lnTo>
                  <a:lnTo>
                    <a:pt x="0" y="129387"/>
                  </a:lnTo>
                  <a:lnTo>
                    <a:pt x="0" y="143078"/>
                  </a:lnTo>
                  <a:lnTo>
                    <a:pt x="6096" y="147637"/>
                  </a:lnTo>
                  <a:lnTo>
                    <a:pt x="19786" y="147637"/>
                  </a:lnTo>
                  <a:lnTo>
                    <a:pt x="25895" y="143078"/>
                  </a:lnTo>
                  <a:lnTo>
                    <a:pt x="25895" y="129387"/>
                  </a:lnTo>
                  <a:close/>
                </a:path>
                <a:path w="1863725" h="166370">
                  <a:moveTo>
                    <a:pt x="25895" y="28930"/>
                  </a:moveTo>
                  <a:lnTo>
                    <a:pt x="19786" y="24358"/>
                  </a:lnTo>
                  <a:lnTo>
                    <a:pt x="6096" y="24358"/>
                  </a:lnTo>
                  <a:lnTo>
                    <a:pt x="0" y="28930"/>
                  </a:lnTo>
                  <a:lnTo>
                    <a:pt x="0" y="44107"/>
                  </a:lnTo>
                  <a:lnTo>
                    <a:pt x="6096" y="48717"/>
                  </a:lnTo>
                  <a:lnTo>
                    <a:pt x="19786" y="48717"/>
                  </a:lnTo>
                  <a:lnTo>
                    <a:pt x="25895" y="44107"/>
                  </a:lnTo>
                  <a:lnTo>
                    <a:pt x="25895" y="28930"/>
                  </a:lnTo>
                  <a:close/>
                </a:path>
                <a:path w="1863725" h="166370">
                  <a:moveTo>
                    <a:pt x="1861731" y="0"/>
                  </a:moveTo>
                  <a:lnTo>
                    <a:pt x="1848040" y="0"/>
                  </a:lnTo>
                  <a:lnTo>
                    <a:pt x="1841944" y="1485"/>
                  </a:lnTo>
                  <a:lnTo>
                    <a:pt x="1841944" y="56311"/>
                  </a:lnTo>
                  <a:lnTo>
                    <a:pt x="1844967" y="114160"/>
                  </a:lnTo>
                  <a:lnTo>
                    <a:pt x="1844967" y="118719"/>
                  </a:lnTo>
                  <a:lnTo>
                    <a:pt x="1846503" y="120256"/>
                  </a:lnTo>
                  <a:lnTo>
                    <a:pt x="1855635" y="120256"/>
                  </a:lnTo>
                  <a:lnTo>
                    <a:pt x="1857171" y="117182"/>
                  </a:lnTo>
                  <a:lnTo>
                    <a:pt x="1857171" y="114160"/>
                  </a:lnTo>
                  <a:lnTo>
                    <a:pt x="1861731" y="56311"/>
                  </a:lnTo>
                  <a:lnTo>
                    <a:pt x="1861731" y="0"/>
                  </a:lnTo>
                  <a:close/>
                </a:path>
                <a:path w="1863725" h="166370">
                  <a:moveTo>
                    <a:pt x="1863280" y="146100"/>
                  </a:moveTo>
                  <a:lnTo>
                    <a:pt x="1858657" y="140055"/>
                  </a:lnTo>
                  <a:lnTo>
                    <a:pt x="1844967" y="140055"/>
                  </a:lnTo>
                  <a:lnTo>
                    <a:pt x="1838921" y="146100"/>
                  </a:lnTo>
                  <a:lnTo>
                    <a:pt x="1838921" y="159842"/>
                  </a:lnTo>
                  <a:lnTo>
                    <a:pt x="1844967" y="165900"/>
                  </a:lnTo>
                  <a:lnTo>
                    <a:pt x="1858657" y="165900"/>
                  </a:lnTo>
                  <a:lnTo>
                    <a:pt x="1863280" y="159842"/>
                  </a:lnTo>
                  <a:lnTo>
                    <a:pt x="1863280" y="146100"/>
                  </a:lnTo>
                  <a:close/>
                </a:path>
              </a:pathLst>
            </a:custGeom>
            <a:solidFill>
              <a:srgbClr val="4A4B4D"/>
            </a:solidFill>
          </p:spPr>
          <p:txBody>
            <a:bodyPr wrap="square" lIns="0" tIns="0" rIns="0" bIns="0" rtlCol="0"/>
            <a:lstStyle/>
            <a:p>
              <a:endParaRPr/>
            </a:p>
          </p:txBody>
        </p:sp>
        <p:pic>
          <p:nvPicPr>
            <p:cNvPr id="110" name="object 110"/>
            <p:cNvPicPr/>
            <p:nvPr/>
          </p:nvPicPr>
          <p:blipFill>
            <a:blip r:embed="rId75" cstate="print"/>
            <a:stretch>
              <a:fillRect/>
            </a:stretch>
          </p:blipFill>
          <p:spPr>
            <a:xfrm>
              <a:off x="2453881" y="8566797"/>
              <a:ext cx="3686911" cy="430809"/>
            </a:xfrm>
            <a:prstGeom prst="rect">
              <a:avLst/>
            </a:prstGeom>
          </p:spPr>
        </p:pic>
        <p:pic>
          <p:nvPicPr>
            <p:cNvPr id="111" name="object 111"/>
            <p:cNvPicPr/>
            <p:nvPr/>
          </p:nvPicPr>
          <p:blipFill>
            <a:blip r:embed="rId76" cstate="print"/>
            <a:stretch>
              <a:fillRect/>
            </a:stretch>
          </p:blipFill>
          <p:spPr>
            <a:xfrm>
              <a:off x="1091450" y="9295955"/>
              <a:ext cx="3137395" cy="190296"/>
            </a:xfrm>
            <a:prstGeom prst="rect">
              <a:avLst/>
            </a:prstGeom>
          </p:spPr>
        </p:pic>
        <p:sp>
          <p:nvSpPr>
            <p:cNvPr id="112" name="object 112"/>
            <p:cNvSpPr/>
            <p:nvPr/>
          </p:nvSpPr>
          <p:spPr>
            <a:xfrm>
              <a:off x="4320184" y="9306623"/>
              <a:ext cx="26034" cy="166370"/>
            </a:xfrm>
            <a:custGeom>
              <a:avLst/>
              <a:gdLst/>
              <a:ahLst/>
              <a:cxnLst/>
              <a:rect l="l" t="t" r="r" b="b"/>
              <a:pathLst>
                <a:path w="26035" h="166370">
                  <a:moveTo>
                    <a:pt x="18249" y="120243"/>
                  </a:moveTo>
                  <a:lnTo>
                    <a:pt x="9131" y="120243"/>
                  </a:lnTo>
                  <a:lnTo>
                    <a:pt x="7594" y="117221"/>
                  </a:lnTo>
                  <a:lnTo>
                    <a:pt x="7594" y="114147"/>
                  </a:lnTo>
                  <a:lnTo>
                    <a:pt x="3022" y="56299"/>
                  </a:lnTo>
                  <a:lnTo>
                    <a:pt x="3022" y="0"/>
                  </a:lnTo>
                  <a:lnTo>
                    <a:pt x="22821" y="0"/>
                  </a:lnTo>
                  <a:lnTo>
                    <a:pt x="22821" y="56299"/>
                  </a:lnTo>
                  <a:lnTo>
                    <a:pt x="19786" y="114147"/>
                  </a:lnTo>
                  <a:lnTo>
                    <a:pt x="19786" y="117221"/>
                  </a:lnTo>
                  <a:lnTo>
                    <a:pt x="18249" y="120243"/>
                  </a:lnTo>
                  <a:close/>
                </a:path>
                <a:path w="26035" h="166370">
                  <a:moveTo>
                    <a:pt x="19786" y="165887"/>
                  </a:moveTo>
                  <a:lnTo>
                    <a:pt x="6095" y="165887"/>
                  </a:lnTo>
                  <a:lnTo>
                    <a:pt x="0" y="159842"/>
                  </a:lnTo>
                  <a:lnTo>
                    <a:pt x="0" y="146138"/>
                  </a:lnTo>
                  <a:lnTo>
                    <a:pt x="6095" y="140042"/>
                  </a:lnTo>
                  <a:lnTo>
                    <a:pt x="19786" y="140042"/>
                  </a:lnTo>
                  <a:lnTo>
                    <a:pt x="25895" y="146138"/>
                  </a:lnTo>
                  <a:lnTo>
                    <a:pt x="25895" y="159842"/>
                  </a:lnTo>
                  <a:lnTo>
                    <a:pt x="19786" y="165887"/>
                  </a:lnTo>
                  <a:close/>
                </a:path>
              </a:pathLst>
            </a:custGeom>
            <a:solidFill>
              <a:srgbClr val="4A4B4D"/>
            </a:solidFill>
          </p:spPr>
          <p:txBody>
            <a:bodyPr wrap="square" lIns="0" tIns="0" rIns="0" bIns="0" rtlCol="0"/>
            <a:lstStyle/>
            <a:p>
              <a:endParaRPr/>
            </a:p>
          </p:txBody>
        </p:sp>
        <p:pic>
          <p:nvPicPr>
            <p:cNvPr id="113" name="object 113"/>
            <p:cNvPicPr/>
            <p:nvPr/>
          </p:nvPicPr>
          <p:blipFill>
            <a:blip r:embed="rId77" cstate="print"/>
            <a:stretch>
              <a:fillRect/>
            </a:stretch>
          </p:blipFill>
          <p:spPr>
            <a:xfrm>
              <a:off x="1905889" y="9583635"/>
              <a:ext cx="108051" cy="121793"/>
            </a:xfrm>
            <a:prstGeom prst="rect">
              <a:avLst/>
            </a:prstGeom>
          </p:spPr>
        </p:pic>
        <p:pic>
          <p:nvPicPr>
            <p:cNvPr id="114" name="object 114"/>
            <p:cNvPicPr/>
            <p:nvPr/>
          </p:nvPicPr>
          <p:blipFill>
            <a:blip r:embed="rId78" cstate="print"/>
            <a:stretch>
              <a:fillRect/>
            </a:stretch>
          </p:blipFill>
          <p:spPr>
            <a:xfrm>
              <a:off x="2262085" y="9551695"/>
              <a:ext cx="3259137" cy="185737"/>
            </a:xfrm>
            <a:prstGeom prst="rect">
              <a:avLst/>
            </a:prstGeom>
          </p:spPr>
        </p:pic>
        <p:sp>
          <p:nvSpPr>
            <p:cNvPr id="115" name="object 115"/>
            <p:cNvSpPr/>
            <p:nvPr/>
          </p:nvSpPr>
          <p:spPr>
            <a:xfrm>
              <a:off x="1077760" y="6516306"/>
              <a:ext cx="525780" cy="255904"/>
            </a:xfrm>
            <a:custGeom>
              <a:avLst/>
              <a:gdLst/>
              <a:ahLst/>
              <a:cxnLst/>
              <a:rect l="l" t="t" r="r" b="b"/>
              <a:pathLst>
                <a:path w="525780" h="255904">
                  <a:moveTo>
                    <a:pt x="246608" y="77622"/>
                  </a:moveTo>
                  <a:lnTo>
                    <a:pt x="246253" y="74612"/>
                  </a:lnTo>
                  <a:lnTo>
                    <a:pt x="244932" y="63004"/>
                  </a:lnTo>
                  <a:lnTo>
                    <a:pt x="240131" y="53098"/>
                  </a:lnTo>
                  <a:lnTo>
                    <a:pt x="232473" y="47459"/>
                  </a:lnTo>
                  <a:lnTo>
                    <a:pt x="222250" y="45681"/>
                  </a:lnTo>
                  <a:lnTo>
                    <a:pt x="214668" y="45681"/>
                  </a:lnTo>
                  <a:lnTo>
                    <a:pt x="218719" y="39649"/>
                  </a:lnTo>
                  <a:lnTo>
                    <a:pt x="223215" y="31775"/>
                  </a:lnTo>
                  <a:lnTo>
                    <a:pt x="226860" y="23622"/>
                  </a:lnTo>
                  <a:lnTo>
                    <a:pt x="228358" y="16751"/>
                  </a:lnTo>
                  <a:lnTo>
                    <a:pt x="228358" y="6083"/>
                  </a:lnTo>
                  <a:lnTo>
                    <a:pt x="217690" y="1536"/>
                  </a:lnTo>
                  <a:lnTo>
                    <a:pt x="199428" y="1536"/>
                  </a:lnTo>
                  <a:lnTo>
                    <a:pt x="197891" y="7632"/>
                  </a:lnTo>
                  <a:lnTo>
                    <a:pt x="193332" y="16751"/>
                  </a:lnTo>
                  <a:lnTo>
                    <a:pt x="185991" y="31775"/>
                  </a:lnTo>
                  <a:lnTo>
                    <a:pt x="182194" y="39014"/>
                  </a:lnTo>
                  <a:lnTo>
                    <a:pt x="178104" y="45681"/>
                  </a:lnTo>
                  <a:lnTo>
                    <a:pt x="143078" y="45681"/>
                  </a:lnTo>
                  <a:lnTo>
                    <a:pt x="146151" y="44145"/>
                  </a:lnTo>
                  <a:lnTo>
                    <a:pt x="147637" y="42595"/>
                  </a:lnTo>
                  <a:lnTo>
                    <a:pt x="147561" y="31775"/>
                  </a:lnTo>
                  <a:lnTo>
                    <a:pt x="146151" y="27419"/>
                  </a:lnTo>
                  <a:lnTo>
                    <a:pt x="138518" y="13677"/>
                  </a:lnTo>
                  <a:lnTo>
                    <a:pt x="133946" y="4546"/>
                  </a:lnTo>
                  <a:lnTo>
                    <a:pt x="130924" y="0"/>
                  </a:lnTo>
                  <a:lnTo>
                    <a:pt x="115697" y="0"/>
                  </a:lnTo>
                  <a:lnTo>
                    <a:pt x="103543" y="4546"/>
                  </a:lnTo>
                  <a:lnTo>
                    <a:pt x="103543" y="13677"/>
                  </a:lnTo>
                  <a:lnTo>
                    <a:pt x="105676" y="21691"/>
                  </a:lnTo>
                  <a:lnTo>
                    <a:pt x="110299" y="31775"/>
                  </a:lnTo>
                  <a:lnTo>
                    <a:pt x="115087" y="41097"/>
                  </a:lnTo>
                  <a:lnTo>
                    <a:pt x="117233" y="45681"/>
                  </a:lnTo>
                  <a:lnTo>
                    <a:pt x="73075" y="45681"/>
                  </a:lnTo>
                  <a:lnTo>
                    <a:pt x="73075" y="44145"/>
                  </a:lnTo>
                  <a:lnTo>
                    <a:pt x="74612" y="42595"/>
                  </a:lnTo>
                  <a:lnTo>
                    <a:pt x="74485" y="31775"/>
                  </a:lnTo>
                  <a:lnTo>
                    <a:pt x="68516" y="21310"/>
                  </a:lnTo>
                  <a:lnTo>
                    <a:pt x="65443" y="16751"/>
                  </a:lnTo>
                  <a:lnTo>
                    <a:pt x="59385" y="6083"/>
                  </a:lnTo>
                  <a:lnTo>
                    <a:pt x="56311" y="1536"/>
                  </a:lnTo>
                  <a:lnTo>
                    <a:pt x="39585" y="1536"/>
                  </a:lnTo>
                  <a:lnTo>
                    <a:pt x="28930" y="7632"/>
                  </a:lnTo>
                  <a:lnTo>
                    <a:pt x="28930" y="16751"/>
                  </a:lnTo>
                  <a:lnTo>
                    <a:pt x="29375" y="19126"/>
                  </a:lnTo>
                  <a:lnTo>
                    <a:pt x="31407" y="23215"/>
                  </a:lnTo>
                  <a:lnTo>
                    <a:pt x="44157" y="45681"/>
                  </a:lnTo>
                  <a:lnTo>
                    <a:pt x="38049" y="45681"/>
                  </a:lnTo>
                  <a:lnTo>
                    <a:pt x="24282" y="47244"/>
                  </a:lnTo>
                  <a:lnTo>
                    <a:pt x="14820" y="52514"/>
                  </a:lnTo>
                  <a:lnTo>
                    <a:pt x="9347" y="62357"/>
                  </a:lnTo>
                  <a:lnTo>
                    <a:pt x="7594" y="77622"/>
                  </a:lnTo>
                  <a:lnTo>
                    <a:pt x="7594" y="109626"/>
                  </a:lnTo>
                  <a:lnTo>
                    <a:pt x="13690" y="112661"/>
                  </a:lnTo>
                  <a:lnTo>
                    <a:pt x="41084" y="112661"/>
                  </a:lnTo>
                  <a:lnTo>
                    <a:pt x="41084" y="77622"/>
                  </a:lnTo>
                  <a:lnTo>
                    <a:pt x="42621" y="74612"/>
                  </a:lnTo>
                  <a:lnTo>
                    <a:pt x="211582" y="74612"/>
                  </a:lnTo>
                  <a:lnTo>
                    <a:pt x="213131" y="77622"/>
                  </a:lnTo>
                  <a:lnTo>
                    <a:pt x="213131" y="109626"/>
                  </a:lnTo>
                  <a:lnTo>
                    <a:pt x="219227" y="112661"/>
                  </a:lnTo>
                  <a:lnTo>
                    <a:pt x="246608" y="112661"/>
                  </a:lnTo>
                  <a:lnTo>
                    <a:pt x="246608" y="77622"/>
                  </a:lnTo>
                  <a:close/>
                </a:path>
                <a:path w="525780" h="255904">
                  <a:moveTo>
                    <a:pt x="254203" y="159829"/>
                  </a:moveTo>
                  <a:lnTo>
                    <a:pt x="243586" y="158292"/>
                  </a:lnTo>
                  <a:lnTo>
                    <a:pt x="147637" y="158292"/>
                  </a:lnTo>
                  <a:lnTo>
                    <a:pt x="158229" y="153416"/>
                  </a:lnTo>
                  <a:lnTo>
                    <a:pt x="194868" y="132435"/>
                  </a:lnTo>
                  <a:lnTo>
                    <a:pt x="210045" y="109626"/>
                  </a:lnTo>
                  <a:lnTo>
                    <a:pt x="207733" y="99936"/>
                  </a:lnTo>
                  <a:lnTo>
                    <a:pt x="201866" y="94957"/>
                  </a:lnTo>
                  <a:lnTo>
                    <a:pt x="194005" y="93116"/>
                  </a:lnTo>
                  <a:lnTo>
                    <a:pt x="185737" y="92849"/>
                  </a:lnTo>
                  <a:lnTo>
                    <a:pt x="51752" y="92849"/>
                  </a:lnTo>
                  <a:lnTo>
                    <a:pt x="42621" y="95885"/>
                  </a:lnTo>
                  <a:lnTo>
                    <a:pt x="42621" y="123317"/>
                  </a:lnTo>
                  <a:lnTo>
                    <a:pt x="152209" y="123317"/>
                  </a:lnTo>
                  <a:lnTo>
                    <a:pt x="152209" y="124802"/>
                  </a:lnTo>
                  <a:lnTo>
                    <a:pt x="148729" y="128079"/>
                  </a:lnTo>
                  <a:lnTo>
                    <a:pt x="140423" y="132638"/>
                  </a:lnTo>
                  <a:lnTo>
                    <a:pt x="121793" y="141566"/>
                  </a:lnTo>
                  <a:lnTo>
                    <a:pt x="111125" y="141566"/>
                  </a:lnTo>
                  <a:lnTo>
                    <a:pt x="111125" y="158292"/>
                  </a:lnTo>
                  <a:lnTo>
                    <a:pt x="0" y="158292"/>
                  </a:lnTo>
                  <a:lnTo>
                    <a:pt x="0" y="187261"/>
                  </a:lnTo>
                  <a:lnTo>
                    <a:pt x="9131" y="188747"/>
                  </a:lnTo>
                  <a:lnTo>
                    <a:pt x="111125" y="188747"/>
                  </a:lnTo>
                  <a:lnTo>
                    <a:pt x="111125" y="220751"/>
                  </a:lnTo>
                  <a:lnTo>
                    <a:pt x="108102" y="222237"/>
                  </a:lnTo>
                  <a:lnTo>
                    <a:pt x="60871" y="222237"/>
                  </a:lnTo>
                  <a:lnTo>
                    <a:pt x="60871" y="242023"/>
                  </a:lnTo>
                  <a:lnTo>
                    <a:pt x="62407" y="252691"/>
                  </a:lnTo>
                  <a:lnTo>
                    <a:pt x="71539" y="254228"/>
                  </a:lnTo>
                  <a:lnTo>
                    <a:pt x="74612" y="255714"/>
                  </a:lnTo>
                  <a:lnTo>
                    <a:pt x="86766" y="254228"/>
                  </a:lnTo>
                  <a:lnTo>
                    <a:pt x="95897" y="254228"/>
                  </a:lnTo>
                  <a:lnTo>
                    <a:pt x="118516" y="253733"/>
                  </a:lnTo>
                  <a:lnTo>
                    <a:pt x="134150" y="250240"/>
                  </a:lnTo>
                  <a:lnTo>
                    <a:pt x="143217" y="240741"/>
                  </a:lnTo>
                  <a:lnTo>
                    <a:pt x="146151" y="222237"/>
                  </a:lnTo>
                  <a:lnTo>
                    <a:pt x="146151" y="188747"/>
                  </a:lnTo>
                  <a:lnTo>
                    <a:pt x="254203" y="188747"/>
                  </a:lnTo>
                  <a:lnTo>
                    <a:pt x="254203" y="159829"/>
                  </a:lnTo>
                  <a:close/>
                </a:path>
                <a:path w="525780" h="255904">
                  <a:moveTo>
                    <a:pt x="525170" y="216179"/>
                  </a:moveTo>
                  <a:lnTo>
                    <a:pt x="415582" y="216179"/>
                  </a:lnTo>
                  <a:lnTo>
                    <a:pt x="415582" y="162902"/>
                  </a:lnTo>
                  <a:lnTo>
                    <a:pt x="497789" y="162902"/>
                  </a:lnTo>
                  <a:lnTo>
                    <a:pt x="505371" y="161366"/>
                  </a:lnTo>
                  <a:lnTo>
                    <a:pt x="505371" y="132435"/>
                  </a:lnTo>
                  <a:lnTo>
                    <a:pt x="494753" y="130911"/>
                  </a:lnTo>
                  <a:lnTo>
                    <a:pt x="415582" y="130911"/>
                  </a:lnTo>
                  <a:lnTo>
                    <a:pt x="415582" y="83731"/>
                  </a:lnTo>
                  <a:lnTo>
                    <a:pt x="509943" y="83731"/>
                  </a:lnTo>
                  <a:lnTo>
                    <a:pt x="514502" y="79159"/>
                  </a:lnTo>
                  <a:lnTo>
                    <a:pt x="514502" y="51777"/>
                  </a:lnTo>
                  <a:lnTo>
                    <a:pt x="415582" y="51777"/>
                  </a:lnTo>
                  <a:lnTo>
                    <a:pt x="415582" y="6083"/>
                  </a:lnTo>
                  <a:lnTo>
                    <a:pt x="411022" y="1536"/>
                  </a:lnTo>
                  <a:lnTo>
                    <a:pt x="380555" y="1536"/>
                  </a:lnTo>
                  <a:lnTo>
                    <a:pt x="380555" y="51777"/>
                  </a:lnTo>
                  <a:lnTo>
                    <a:pt x="340969" y="51777"/>
                  </a:lnTo>
                  <a:lnTo>
                    <a:pt x="342798" y="44678"/>
                  </a:lnTo>
                  <a:lnTo>
                    <a:pt x="345351" y="36169"/>
                  </a:lnTo>
                  <a:lnTo>
                    <a:pt x="347624" y="28232"/>
                  </a:lnTo>
                  <a:lnTo>
                    <a:pt x="348602" y="22860"/>
                  </a:lnTo>
                  <a:lnTo>
                    <a:pt x="348602" y="9105"/>
                  </a:lnTo>
                  <a:lnTo>
                    <a:pt x="319684" y="9105"/>
                  </a:lnTo>
                  <a:lnTo>
                    <a:pt x="318147" y="13677"/>
                  </a:lnTo>
                  <a:lnTo>
                    <a:pt x="316611" y="16751"/>
                  </a:lnTo>
                  <a:lnTo>
                    <a:pt x="312051" y="27419"/>
                  </a:lnTo>
                  <a:lnTo>
                    <a:pt x="309016" y="35013"/>
                  </a:lnTo>
                  <a:lnTo>
                    <a:pt x="304393" y="48374"/>
                  </a:lnTo>
                  <a:lnTo>
                    <a:pt x="298348" y="61861"/>
                  </a:lnTo>
                  <a:lnTo>
                    <a:pt x="292303" y="73355"/>
                  </a:lnTo>
                  <a:lnTo>
                    <a:pt x="287693" y="80695"/>
                  </a:lnTo>
                  <a:lnTo>
                    <a:pt x="278904" y="93078"/>
                  </a:lnTo>
                  <a:lnTo>
                    <a:pt x="274396" y="99898"/>
                  </a:lnTo>
                  <a:lnTo>
                    <a:pt x="272732" y="103581"/>
                  </a:lnTo>
                  <a:lnTo>
                    <a:pt x="272503" y="106553"/>
                  </a:lnTo>
                  <a:lnTo>
                    <a:pt x="274294" y="113906"/>
                  </a:lnTo>
                  <a:lnTo>
                    <a:pt x="278942" y="119672"/>
                  </a:lnTo>
                  <a:lnTo>
                    <a:pt x="285305" y="123456"/>
                  </a:lnTo>
                  <a:lnTo>
                    <a:pt x="292252" y="124802"/>
                  </a:lnTo>
                  <a:lnTo>
                    <a:pt x="298348" y="124802"/>
                  </a:lnTo>
                  <a:lnTo>
                    <a:pt x="301434" y="121780"/>
                  </a:lnTo>
                  <a:lnTo>
                    <a:pt x="304457" y="117208"/>
                  </a:lnTo>
                  <a:lnTo>
                    <a:pt x="309918" y="110921"/>
                  </a:lnTo>
                  <a:lnTo>
                    <a:pt x="315099" y="103339"/>
                  </a:lnTo>
                  <a:lnTo>
                    <a:pt x="320294" y="94322"/>
                  </a:lnTo>
                  <a:lnTo>
                    <a:pt x="325793" y="83731"/>
                  </a:lnTo>
                  <a:lnTo>
                    <a:pt x="380555" y="83731"/>
                  </a:lnTo>
                  <a:lnTo>
                    <a:pt x="380555" y="130911"/>
                  </a:lnTo>
                  <a:lnTo>
                    <a:pt x="292252" y="130911"/>
                  </a:lnTo>
                  <a:lnTo>
                    <a:pt x="289229" y="137020"/>
                  </a:lnTo>
                  <a:lnTo>
                    <a:pt x="289229" y="162902"/>
                  </a:lnTo>
                  <a:lnTo>
                    <a:pt x="380555" y="162902"/>
                  </a:lnTo>
                  <a:lnTo>
                    <a:pt x="380555" y="216179"/>
                  </a:lnTo>
                  <a:lnTo>
                    <a:pt x="277075" y="216179"/>
                  </a:lnTo>
                  <a:lnTo>
                    <a:pt x="269430" y="219202"/>
                  </a:lnTo>
                  <a:lnTo>
                    <a:pt x="269430" y="248132"/>
                  </a:lnTo>
                  <a:lnTo>
                    <a:pt x="520598" y="248132"/>
                  </a:lnTo>
                  <a:lnTo>
                    <a:pt x="525170" y="243560"/>
                  </a:lnTo>
                  <a:lnTo>
                    <a:pt x="525170" y="216179"/>
                  </a:lnTo>
                  <a:close/>
                </a:path>
              </a:pathLst>
            </a:custGeom>
            <a:solidFill>
              <a:srgbClr val="00B6F0"/>
            </a:solidFill>
          </p:spPr>
          <p:txBody>
            <a:bodyPr wrap="square" lIns="0" tIns="0" rIns="0" bIns="0" rtlCol="0"/>
            <a:lstStyle/>
            <a:p>
              <a:endParaRPr/>
            </a:p>
          </p:txBody>
        </p:sp>
        <p:pic>
          <p:nvPicPr>
            <p:cNvPr id="116" name="object 116"/>
            <p:cNvPicPr/>
            <p:nvPr/>
          </p:nvPicPr>
          <p:blipFill>
            <a:blip r:embed="rId79" cstate="print"/>
            <a:stretch>
              <a:fillRect/>
            </a:stretch>
          </p:blipFill>
          <p:spPr>
            <a:xfrm>
              <a:off x="1622717" y="6534543"/>
              <a:ext cx="243586" cy="225323"/>
            </a:xfrm>
            <a:prstGeom prst="rect">
              <a:avLst/>
            </a:prstGeom>
          </p:spPr>
        </p:pic>
        <p:pic>
          <p:nvPicPr>
            <p:cNvPr id="117" name="object 117"/>
            <p:cNvPicPr/>
            <p:nvPr/>
          </p:nvPicPr>
          <p:blipFill>
            <a:blip r:embed="rId80" cstate="print"/>
            <a:stretch>
              <a:fillRect/>
            </a:stretch>
          </p:blipFill>
          <p:spPr>
            <a:xfrm>
              <a:off x="1896719" y="6537616"/>
              <a:ext cx="231419" cy="225285"/>
            </a:xfrm>
            <a:prstGeom prst="rect">
              <a:avLst/>
            </a:prstGeom>
          </p:spPr>
        </p:pic>
        <p:pic>
          <p:nvPicPr>
            <p:cNvPr id="118" name="object 118"/>
            <p:cNvPicPr/>
            <p:nvPr/>
          </p:nvPicPr>
          <p:blipFill>
            <a:blip r:embed="rId81" cstate="print"/>
            <a:stretch>
              <a:fillRect/>
            </a:stretch>
          </p:blipFill>
          <p:spPr>
            <a:xfrm>
              <a:off x="2158555" y="6528498"/>
              <a:ext cx="249681" cy="231368"/>
            </a:xfrm>
            <a:prstGeom prst="rect">
              <a:avLst/>
            </a:prstGeom>
          </p:spPr>
        </p:pic>
        <p:pic>
          <p:nvPicPr>
            <p:cNvPr id="119" name="object 119"/>
            <p:cNvPicPr/>
            <p:nvPr/>
          </p:nvPicPr>
          <p:blipFill>
            <a:blip r:embed="rId82" cstate="print"/>
            <a:stretch>
              <a:fillRect/>
            </a:stretch>
          </p:blipFill>
          <p:spPr>
            <a:xfrm>
              <a:off x="2432596" y="6516293"/>
              <a:ext cx="249631" cy="239013"/>
            </a:xfrm>
            <a:prstGeom prst="rect">
              <a:avLst/>
            </a:prstGeom>
          </p:spPr>
        </p:pic>
        <p:pic>
          <p:nvPicPr>
            <p:cNvPr id="120" name="object 120"/>
            <p:cNvPicPr/>
            <p:nvPr/>
          </p:nvPicPr>
          <p:blipFill>
            <a:blip r:embed="rId83" cstate="print"/>
            <a:stretch>
              <a:fillRect/>
            </a:stretch>
          </p:blipFill>
          <p:spPr>
            <a:xfrm>
              <a:off x="2702026" y="6525412"/>
              <a:ext cx="231381" cy="240563"/>
            </a:xfrm>
            <a:prstGeom prst="rect">
              <a:avLst/>
            </a:prstGeom>
          </p:spPr>
        </p:pic>
        <p:pic>
          <p:nvPicPr>
            <p:cNvPr id="121" name="object 121"/>
            <p:cNvPicPr/>
            <p:nvPr/>
          </p:nvPicPr>
          <p:blipFill>
            <a:blip r:embed="rId84" cstate="print"/>
            <a:stretch>
              <a:fillRect/>
            </a:stretch>
          </p:blipFill>
          <p:spPr>
            <a:xfrm>
              <a:off x="3038424" y="6516293"/>
              <a:ext cx="1260424" cy="257276"/>
            </a:xfrm>
            <a:prstGeom prst="rect">
              <a:avLst/>
            </a:prstGeom>
          </p:spPr>
        </p:pic>
        <p:sp>
          <p:nvSpPr>
            <p:cNvPr id="122" name="object 122"/>
            <p:cNvSpPr/>
            <p:nvPr/>
          </p:nvSpPr>
          <p:spPr>
            <a:xfrm>
              <a:off x="3422053" y="6523938"/>
              <a:ext cx="1043305" cy="775335"/>
            </a:xfrm>
            <a:custGeom>
              <a:avLst/>
              <a:gdLst/>
              <a:ahLst/>
              <a:cxnLst/>
              <a:rect l="l" t="t" r="r" b="b"/>
              <a:pathLst>
                <a:path w="1043304" h="775334">
                  <a:moveTo>
                    <a:pt x="51739" y="686536"/>
                  </a:moveTo>
                  <a:lnTo>
                    <a:pt x="49618" y="676071"/>
                  </a:lnTo>
                  <a:lnTo>
                    <a:pt x="43942" y="667880"/>
                  </a:lnTo>
                  <a:lnTo>
                    <a:pt x="35687" y="662546"/>
                  </a:lnTo>
                  <a:lnTo>
                    <a:pt x="25844" y="660641"/>
                  </a:lnTo>
                  <a:lnTo>
                    <a:pt x="15392" y="662546"/>
                  </a:lnTo>
                  <a:lnTo>
                    <a:pt x="7226" y="667880"/>
                  </a:lnTo>
                  <a:lnTo>
                    <a:pt x="1892" y="676071"/>
                  </a:lnTo>
                  <a:lnTo>
                    <a:pt x="0" y="686536"/>
                  </a:lnTo>
                  <a:lnTo>
                    <a:pt x="1892" y="696125"/>
                  </a:lnTo>
                  <a:lnTo>
                    <a:pt x="7226" y="703859"/>
                  </a:lnTo>
                  <a:lnTo>
                    <a:pt x="15392" y="709015"/>
                  </a:lnTo>
                  <a:lnTo>
                    <a:pt x="25844" y="710895"/>
                  </a:lnTo>
                  <a:lnTo>
                    <a:pt x="35687" y="709015"/>
                  </a:lnTo>
                  <a:lnTo>
                    <a:pt x="43942" y="703859"/>
                  </a:lnTo>
                  <a:lnTo>
                    <a:pt x="49618" y="696125"/>
                  </a:lnTo>
                  <a:lnTo>
                    <a:pt x="51739" y="686536"/>
                  </a:lnTo>
                  <a:close/>
                </a:path>
                <a:path w="1043304" h="775334">
                  <a:moveTo>
                    <a:pt x="51739" y="482536"/>
                  </a:moveTo>
                  <a:lnTo>
                    <a:pt x="49618" y="472719"/>
                  </a:lnTo>
                  <a:lnTo>
                    <a:pt x="43942" y="464464"/>
                  </a:lnTo>
                  <a:lnTo>
                    <a:pt x="35687" y="458774"/>
                  </a:lnTo>
                  <a:lnTo>
                    <a:pt x="25844" y="456641"/>
                  </a:lnTo>
                  <a:lnTo>
                    <a:pt x="15392" y="458774"/>
                  </a:lnTo>
                  <a:lnTo>
                    <a:pt x="7226" y="464464"/>
                  </a:lnTo>
                  <a:lnTo>
                    <a:pt x="1892" y="472719"/>
                  </a:lnTo>
                  <a:lnTo>
                    <a:pt x="0" y="482536"/>
                  </a:lnTo>
                  <a:lnTo>
                    <a:pt x="1892" y="492366"/>
                  </a:lnTo>
                  <a:lnTo>
                    <a:pt x="7226" y="500608"/>
                  </a:lnTo>
                  <a:lnTo>
                    <a:pt x="15392" y="506285"/>
                  </a:lnTo>
                  <a:lnTo>
                    <a:pt x="25844" y="508393"/>
                  </a:lnTo>
                  <a:lnTo>
                    <a:pt x="35687" y="506285"/>
                  </a:lnTo>
                  <a:lnTo>
                    <a:pt x="43942" y="500608"/>
                  </a:lnTo>
                  <a:lnTo>
                    <a:pt x="49618" y="492366"/>
                  </a:lnTo>
                  <a:lnTo>
                    <a:pt x="51739" y="482536"/>
                  </a:lnTo>
                  <a:close/>
                </a:path>
                <a:path w="1043304" h="775334">
                  <a:moveTo>
                    <a:pt x="372960" y="576897"/>
                  </a:moveTo>
                  <a:lnTo>
                    <a:pt x="355053" y="549516"/>
                  </a:lnTo>
                  <a:lnTo>
                    <a:pt x="352120" y="546303"/>
                  </a:lnTo>
                  <a:lnTo>
                    <a:pt x="344589" y="536384"/>
                  </a:lnTo>
                  <a:lnTo>
                    <a:pt x="336778" y="523900"/>
                  </a:lnTo>
                  <a:lnTo>
                    <a:pt x="328815" y="508393"/>
                  </a:lnTo>
                  <a:lnTo>
                    <a:pt x="328815" y="505358"/>
                  </a:lnTo>
                  <a:lnTo>
                    <a:pt x="363791" y="505358"/>
                  </a:lnTo>
                  <a:lnTo>
                    <a:pt x="369887" y="502335"/>
                  </a:lnTo>
                  <a:lnTo>
                    <a:pt x="369887" y="474903"/>
                  </a:lnTo>
                  <a:lnTo>
                    <a:pt x="328815" y="474903"/>
                  </a:lnTo>
                  <a:lnTo>
                    <a:pt x="328815" y="403364"/>
                  </a:lnTo>
                  <a:lnTo>
                    <a:pt x="327279" y="394233"/>
                  </a:lnTo>
                  <a:lnTo>
                    <a:pt x="296811" y="394233"/>
                  </a:lnTo>
                  <a:lnTo>
                    <a:pt x="296811" y="474903"/>
                  </a:lnTo>
                  <a:lnTo>
                    <a:pt x="252666" y="474903"/>
                  </a:lnTo>
                  <a:lnTo>
                    <a:pt x="242049" y="476440"/>
                  </a:lnTo>
                  <a:lnTo>
                    <a:pt x="242049" y="505358"/>
                  </a:lnTo>
                  <a:lnTo>
                    <a:pt x="296811" y="505358"/>
                  </a:lnTo>
                  <a:lnTo>
                    <a:pt x="289623" y="531253"/>
                  </a:lnTo>
                  <a:lnTo>
                    <a:pt x="279501" y="559981"/>
                  </a:lnTo>
                  <a:lnTo>
                    <a:pt x="266204" y="590791"/>
                  </a:lnTo>
                  <a:lnTo>
                    <a:pt x="249631" y="622592"/>
                  </a:lnTo>
                  <a:lnTo>
                    <a:pt x="241706" y="637616"/>
                  </a:lnTo>
                  <a:lnTo>
                    <a:pt x="237642" y="645782"/>
                  </a:lnTo>
                  <a:lnTo>
                    <a:pt x="236143" y="649986"/>
                  </a:lnTo>
                  <a:lnTo>
                    <a:pt x="235940" y="653046"/>
                  </a:lnTo>
                  <a:lnTo>
                    <a:pt x="235940" y="662178"/>
                  </a:lnTo>
                  <a:lnTo>
                    <a:pt x="243535" y="669772"/>
                  </a:lnTo>
                  <a:lnTo>
                    <a:pt x="261835" y="669772"/>
                  </a:lnTo>
                  <a:lnTo>
                    <a:pt x="263334" y="666737"/>
                  </a:lnTo>
                  <a:lnTo>
                    <a:pt x="270967" y="653046"/>
                  </a:lnTo>
                  <a:lnTo>
                    <a:pt x="278003" y="637019"/>
                  </a:lnTo>
                  <a:lnTo>
                    <a:pt x="285038" y="619544"/>
                  </a:lnTo>
                  <a:lnTo>
                    <a:pt x="291503" y="602068"/>
                  </a:lnTo>
                  <a:lnTo>
                    <a:pt x="296811" y="586028"/>
                  </a:lnTo>
                  <a:lnTo>
                    <a:pt x="296811" y="770229"/>
                  </a:lnTo>
                  <a:lnTo>
                    <a:pt x="299885" y="774788"/>
                  </a:lnTo>
                  <a:lnTo>
                    <a:pt x="328815" y="774788"/>
                  </a:lnTo>
                  <a:lnTo>
                    <a:pt x="328815" y="586028"/>
                  </a:lnTo>
                  <a:lnTo>
                    <a:pt x="328815" y="549516"/>
                  </a:lnTo>
                  <a:lnTo>
                    <a:pt x="341033" y="574154"/>
                  </a:lnTo>
                  <a:lnTo>
                    <a:pt x="348983" y="586803"/>
                  </a:lnTo>
                  <a:lnTo>
                    <a:pt x="354063" y="591464"/>
                  </a:lnTo>
                  <a:lnTo>
                    <a:pt x="357733" y="592124"/>
                  </a:lnTo>
                  <a:lnTo>
                    <a:pt x="365328" y="592124"/>
                  </a:lnTo>
                  <a:lnTo>
                    <a:pt x="372960" y="584542"/>
                  </a:lnTo>
                  <a:lnTo>
                    <a:pt x="372960" y="576897"/>
                  </a:lnTo>
                  <a:close/>
                </a:path>
                <a:path w="1043304" h="775334">
                  <a:moveTo>
                    <a:pt x="618032" y="493204"/>
                  </a:moveTo>
                  <a:lnTo>
                    <a:pt x="611936" y="488645"/>
                  </a:lnTo>
                  <a:lnTo>
                    <a:pt x="485584" y="488645"/>
                  </a:lnTo>
                  <a:lnTo>
                    <a:pt x="491058" y="474903"/>
                  </a:lnTo>
                  <a:lnTo>
                    <a:pt x="494512" y="464464"/>
                  </a:lnTo>
                  <a:lnTo>
                    <a:pt x="496493" y="456730"/>
                  </a:lnTo>
                  <a:lnTo>
                    <a:pt x="497776" y="450545"/>
                  </a:lnTo>
                  <a:lnTo>
                    <a:pt x="602805" y="450545"/>
                  </a:lnTo>
                  <a:lnTo>
                    <a:pt x="610400" y="447522"/>
                  </a:lnTo>
                  <a:lnTo>
                    <a:pt x="610400" y="427723"/>
                  </a:lnTo>
                  <a:lnTo>
                    <a:pt x="604342" y="423164"/>
                  </a:lnTo>
                  <a:lnTo>
                    <a:pt x="444500" y="423164"/>
                  </a:lnTo>
                  <a:lnTo>
                    <a:pt x="450608" y="411010"/>
                  </a:lnTo>
                  <a:lnTo>
                    <a:pt x="452094" y="409473"/>
                  </a:lnTo>
                  <a:lnTo>
                    <a:pt x="452094" y="398805"/>
                  </a:lnTo>
                  <a:lnTo>
                    <a:pt x="442963" y="394233"/>
                  </a:lnTo>
                  <a:lnTo>
                    <a:pt x="427736" y="394233"/>
                  </a:lnTo>
                  <a:lnTo>
                    <a:pt x="426250" y="395770"/>
                  </a:lnTo>
                  <a:lnTo>
                    <a:pt x="418604" y="409473"/>
                  </a:lnTo>
                  <a:lnTo>
                    <a:pt x="409930" y="423468"/>
                  </a:lnTo>
                  <a:lnTo>
                    <a:pt x="401675" y="434594"/>
                  </a:lnTo>
                  <a:lnTo>
                    <a:pt x="393128" y="444576"/>
                  </a:lnTo>
                  <a:lnTo>
                    <a:pt x="383578" y="455104"/>
                  </a:lnTo>
                  <a:lnTo>
                    <a:pt x="379018" y="459727"/>
                  </a:lnTo>
                  <a:lnTo>
                    <a:pt x="379018" y="474903"/>
                  </a:lnTo>
                  <a:lnTo>
                    <a:pt x="386651" y="480999"/>
                  </a:lnTo>
                  <a:lnTo>
                    <a:pt x="394246" y="480999"/>
                  </a:lnTo>
                  <a:lnTo>
                    <a:pt x="402018" y="477964"/>
                  </a:lnTo>
                  <a:lnTo>
                    <a:pt x="410794" y="470357"/>
                  </a:lnTo>
                  <a:lnTo>
                    <a:pt x="419303" y="460463"/>
                  </a:lnTo>
                  <a:lnTo>
                    <a:pt x="426250" y="450545"/>
                  </a:lnTo>
                  <a:lnTo>
                    <a:pt x="467321" y="450545"/>
                  </a:lnTo>
                  <a:lnTo>
                    <a:pt x="464947" y="457796"/>
                  </a:lnTo>
                  <a:lnTo>
                    <a:pt x="461987" y="466178"/>
                  </a:lnTo>
                  <a:lnTo>
                    <a:pt x="457898" y="476262"/>
                  </a:lnTo>
                  <a:lnTo>
                    <a:pt x="452094" y="488645"/>
                  </a:lnTo>
                  <a:lnTo>
                    <a:pt x="388150" y="488645"/>
                  </a:lnTo>
                  <a:lnTo>
                    <a:pt x="377532" y="490131"/>
                  </a:lnTo>
                  <a:lnTo>
                    <a:pt x="377532" y="513003"/>
                  </a:lnTo>
                  <a:lnTo>
                    <a:pt x="385114" y="516026"/>
                  </a:lnTo>
                  <a:lnTo>
                    <a:pt x="438404" y="516026"/>
                  </a:lnTo>
                  <a:lnTo>
                    <a:pt x="415340" y="551040"/>
                  </a:lnTo>
                  <a:lnTo>
                    <a:pt x="393293" y="576897"/>
                  </a:lnTo>
                  <a:lnTo>
                    <a:pt x="374383" y="594791"/>
                  </a:lnTo>
                  <a:lnTo>
                    <a:pt x="360756" y="605815"/>
                  </a:lnTo>
                  <a:lnTo>
                    <a:pt x="354660" y="610387"/>
                  </a:lnTo>
                  <a:lnTo>
                    <a:pt x="351637" y="614946"/>
                  </a:lnTo>
                  <a:lnTo>
                    <a:pt x="351637" y="628688"/>
                  </a:lnTo>
                  <a:lnTo>
                    <a:pt x="359219" y="637819"/>
                  </a:lnTo>
                  <a:lnTo>
                    <a:pt x="368401" y="637819"/>
                  </a:lnTo>
                  <a:lnTo>
                    <a:pt x="375043" y="635571"/>
                  </a:lnTo>
                  <a:lnTo>
                    <a:pt x="382841" y="630021"/>
                  </a:lnTo>
                  <a:lnTo>
                    <a:pt x="390639" y="623049"/>
                  </a:lnTo>
                  <a:lnTo>
                    <a:pt x="397319" y="616483"/>
                  </a:lnTo>
                  <a:lnTo>
                    <a:pt x="397319" y="727608"/>
                  </a:lnTo>
                  <a:lnTo>
                    <a:pt x="399173" y="745121"/>
                  </a:lnTo>
                  <a:lnTo>
                    <a:pt x="405307" y="756907"/>
                  </a:lnTo>
                  <a:lnTo>
                    <a:pt x="416572" y="763574"/>
                  </a:lnTo>
                  <a:lnTo>
                    <a:pt x="433832" y="765657"/>
                  </a:lnTo>
                  <a:lnTo>
                    <a:pt x="613473" y="765657"/>
                  </a:lnTo>
                  <a:lnTo>
                    <a:pt x="618032" y="759561"/>
                  </a:lnTo>
                  <a:lnTo>
                    <a:pt x="618032" y="745871"/>
                  </a:lnTo>
                  <a:lnTo>
                    <a:pt x="614959" y="739813"/>
                  </a:lnTo>
                  <a:lnTo>
                    <a:pt x="528193" y="739813"/>
                  </a:lnTo>
                  <a:lnTo>
                    <a:pt x="528193" y="701713"/>
                  </a:lnTo>
                  <a:lnTo>
                    <a:pt x="593674" y="701713"/>
                  </a:lnTo>
                  <a:lnTo>
                    <a:pt x="598246" y="697153"/>
                  </a:lnTo>
                  <a:lnTo>
                    <a:pt x="598246" y="681977"/>
                  </a:lnTo>
                  <a:lnTo>
                    <a:pt x="595210" y="678891"/>
                  </a:lnTo>
                  <a:lnTo>
                    <a:pt x="528193" y="678891"/>
                  </a:lnTo>
                  <a:lnTo>
                    <a:pt x="528193" y="642378"/>
                  </a:lnTo>
                  <a:lnTo>
                    <a:pt x="592137" y="642378"/>
                  </a:lnTo>
                  <a:lnTo>
                    <a:pt x="598246" y="639305"/>
                  </a:lnTo>
                  <a:lnTo>
                    <a:pt x="598246" y="622592"/>
                  </a:lnTo>
                  <a:lnTo>
                    <a:pt x="593674" y="618020"/>
                  </a:lnTo>
                  <a:lnTo>
                    <a:pt x="528193" y="618020"/>
                  </a:lnTo>
                  <a:lnTo>
                    <a:pt x="528193" y="584542"/>
                  </a:lnTo>
                  <a:lnTo>
                    <a:pt x="605828" y="584542"/>
                  </a:lnTo>
                  <a:lnTo>
                    <a:pt x="610400" y="579970"/>
                  </a:lnTo>
                  <a:lnTo>
                    <a:pt x="610400" y="564743"/>
                  </a:lnTo>
                  <a:lnTo>
                    <a:pt x="605828" y="560184"/>
                  </a:lnTo>
                  <a:lnTo>
                    <a:pt x="532803" y="560184"/>
                  </a:lnTo>
                  <a:lnTo>
                    <a:pt x="537629" y="549516"/>
                  </a:lnTo>
                  <a:lnTo>
                    <a:pt x="540956" y="541705"/>
                  </a:lnTo>
                  <a:lnTo>
                    <a:pt x="542823" y="535978"/>
                  </a:lnTo>
                  <a:lnTo>
                    <a:pt x="543420" y="531253"/>
                  </a:lnTo>
                  <a:lnTo>
                    <a:pt x="543420" y="525157"/>
                  </a:lnTo>
                  <a:lnTo>
                    <a:pt x="534289" y="520598"/>
                  </a:lnTo>
                  <a:lnTo>
                    <a:pt x="520598" y="520598"/>
                  </a:lnTo>
                  <a:lnTo>
                    <a:pt x="516039" y="525157"/>
                  </a:lnTo>
                  <a:lnTo>
                    <a:pt x="514502" y="531253"/>
                  </a:lnTo>
                  <a:lnTo>
                    <a:pt x="511302" y="537070"/>
                  </a:lnTo>
                  <a:lnTo>
                    <a:pt x="507098" y="545719"/>
                  </a:lnTo>
                  <a:lnTo>
                    <a:pt x="503174" y="554380"/>
                  </a:lnTo>
                  <a:lnTo>
                    <a:pt x="500811" y="560184"/>
                  </a:lnTo>
                  <a:lnTo>
                    <a:pt x="499275" y="560184"/>
                  </a:lnTo>
                  <a:lnTo>
                    <a:pt x="499275" y="739813"/>
                  </a:lnTo>
                  <a:lnTo>
                    <a:pt x="432295" y="739813"/>
                  </a:lnTo>
                  <a:lnTo>
                    <a:pt x="427736" y="735253"/>
                  </a:lnTo>
                  <a:lnTo>
                    <a:pt x="427736" y="701713"/>
                  </a:lnTo>
                  <a:lnTo>
                    <a:pt x="499275" y="701713"/>
                  </a:lnTo>
                  <a:lnTo>
                    <a:pt x="499275" y="678891"/>
                  </a:lnTo>
                  <a:lnTo>
                    <a:pt x="427736" y="678891"/>
                  </a:lnTo>
                  <a:lnTo>
                    <a:pt x="427736" y="642378"/>
                  </a:lnTo>
                  <a:lnTo>
                    <a:pt x="499275" y="642378"/>
                  </a:lnTo>
                  <a:lnTo>
                    <a:pt x="499275" y="618020"/>
                  </a:lnTo>
                  <a:lnTo>
                    <a:pt x="427736" y="618020"/>
                  </a:lnTo>
                  <a:lnTo>
                    <a:pt x="427736" y="616483"/>
                  </a:lnTo>
                  <a:lnTo>
                    <a:pt x="427736" y="589102"/>
                  </a:lnTo>
                  <a:lnTo>
                    <a:pt x="430809" y="584542"/>
                  </a:lnTo>
                  <a:lnTo>
                    <a:pt x="499275" y="584542"/>
                  </a:lnTo>
                  <a:lnTo>
                    <a:pt x="499275" y="560184"/>
                  </a:lnTo>
                  <a:lnTo>
                    <a:pt x="445985" y="560184"/>
                  </a:lnTo>
                  <a:lnTo>
                    <a:pt x="451535" y="551345"/>
                  </a:lnTo>
                  <a:lnTo>
                    <a:pt x="457238" y="542086"/>
                  </a:lnTo>
                  <a:lnTo>
                    <a:pt x="463537" y="531253"/>
                  </a:lnTo>
                  <a:lnTo>
                    <a:pt x="471881" y="516026"/>
                  </a:lnTo>
                  <a:lnTo>
                    <a:pt x="608901" y="516026"/>
                  </a:lnTo>
                  <a:lnTo>
                    <a:pt x="618032" y="513003"/>
                  </a:lnTo>
                  <a:lnTo>
                    <a:pt x="618032" y="493204"/>
                  </a:lnTo>
                  <a:close/>
                </a:path>
                <a:path w="1043304" h="775334">
                  <a:moveTo>
                    <a:pt x="844854" y="503821"/>
                  </a:moveTo>
                  <a:lnTo>
                    <a:pt x="768743" y="503821"/>
                  </a:lnTo>
                  <a:lnTo>
                    <a:pt x="768743" y="447522"/>
                  </a:lnTo>
                  <a:lnTo>
                    <a:pt x="768743" y="441413"/>
                  </a:lnTo>
                  <a:lnTo>
                    <a:pt x="801649" y="434403"/>
                  </a:lnTo>
                  <a:lnTo>
                    <a:pt x="819467" y="430098"/>
                  </a:lnTo>
                  <a:lnTo>
                    <a:pt x="831151" y="426186"/>
                  </a:lnTo>
                  <a:lnTo>
                    <a:pt x="834186" y="424700"/>
                  </a:lnTo>
                  <a:lnTo>
                    <a:pt x="838746" y="423164"/>
                  </a:lnTo>
                  <a:lnTo>
                    <a:pt x="838746" y="406438"/>
                  </a:lnTo>
                  <a:lnTo>
                    <a:pt x="834186" y="397268"/>
                  </a:lnTo>
                  <a:lnTo>
                    <a:pt x="818959" y="397268"/>
                  </a:lnTo>
                  <a:lnTo>
                    <a:pt x="815924" y="398805"/>
                  </a:lnTo>
                  <a:lnTo>
                    <a:pt x="776719" y="408813"/>
                  </a:lnTo>
                  <a:lnTo>
                    <a:pt x="746671" y="414794"/>
                  </a:lnTo>
                  <a:lnTo>
                    <a:pt x="716610" y="418490"/>
                  </a:lnTo>
                  <a:lnTo>
                    <a:pt x="677418" y="421627"/>
                  </a:lnTo>
                  <a:lnTo>
                    <a:pt x="668934" y="422732"/>
                  </a:lnTo>
                  <a:lnTo>
                    <a:pt x="662165" y="424688"/>
                  </a:lnTo>
                  <a:lnTo>
                    <a:pt x="657694" y="428917"/>
                  </a:lnTo>
                  <a:lnTo>
                    <a:pt x="656082" y="436854"/>
                  </a:lnTo>
                  <a:lnTo>
                    <a:pt x="656082" y="453618"/>
                  </a:lnTo>
                  <a:lnTo>
                    <a:pt x="674344" y="453618"/>
                  </a:lnTo>
                  <a:lnTo>
                    <a:pt x="679818" y="453313"/>
                  </a:lnTo>
                  <a:lnTo>
                    <a:pt x="691845" y="452285"/>
                  </a:lnTo>
                  <a:lnTo>
                    <a:pt x="710730" y="450405"/>
                  </a:lnTo>
                  <a:lnTo>
                    <a:pt x="736752" y="447522"/>
                  </a:lnTo>
                  <a:lnTo>
                    <a:pt x="736752" y="503821"/>
                  </a:lnTo>
                  <a:lnTo>
                    <a:pt x="656082" y="503821"/>
                  </a:lnTo>
                  <a:lnTo>
                    <a:pt x="646963" y="505358"/>
                  </a:lnTo>
                  <a:lnTo>
                    <a:pt x="646963" y="534289"/>
                  </a:lnTo>
                  <a:lnTo>
                    <a:pt x="735266" y="534289"/>
                  </a:lnTo>
                  <a:lnTo>
                    <a:pt x="731189" y="543013"/>
                  </a:lnTo>
                  <a:lnTo>
                    <a:pt x="707834" y="586028"/>
                  </a:lnTo>
                  <a:lnTo>
                    <a:pt x="681761" y="624281"/>
                  </a:lnTo>
                  <a:lnTo>
                    <a:pt x="649986" y="659104"/>
                  </a:lnTo>
                  <a:lnTo>
                    <a:pt x="645414" y="663663"/>
                  </a:lnTo>
                  <a:lnTo>
                    <a:pt x="645414" y="671309"/>
                  </a:lnTo>
                  <a:lnTo>
                    <a:pt x="646531" y="678256"/>
                  </a:lnTo>
                  <a:lnTo>
                    <a:pt x="649795" y="684631"/>
                  </a:lnTo>
                  <a:lnTo>
                    <a:pt x="655066" y="689292"/>
                  </a:lnTo>
                  <a:lnTo>
                    <a:pt x="662190" y="691095"/>
                  </a:lnTo>
                  <a:lnTo>
                    <a:pt x="667740" y="690079"/>
                  </a:lnTo>
                  <a:lnTo>
                    <a:pt x="673582" y="686346"/>
                  </a:lnTo>
                  <a:lnTo>
                    <a:pt x="680580" y="678903"/>
                  </a:lnTo>
                  <a:lnTo>
                    <a:pt x="689571" y="666737"/>
                  </a:lnTo>
                  <a:lnTo>
                    <a:pt x="708291" y="642480"/>
                  </a:lnTo>
                  <a:lnTo>
                    <a:pt x="721728" y="622211"/>
                  </a:lnTo>
                  <a:lnTo>
                    <a:pt x="730885" y="605942"/>
                  </a:lnTo>
                  <a:lnTo>
                    <a:pt x="736752" y="593661"/>
                  </a:lnTo>
                  <a:lnTo>
                    <a:pt x="736752" y="774788"/>
                  </a:lnTo>
                  <a:lnTo>
                    <a:pt x="768743" y="774788"/>
                  </a:lnTo>
                  <a:lnTo>
                    <a:pt x="768743" y="593661"/>
                  </a:lnTo>
                  <a:lnTo>
                    <a:pt x="768743" y="581456"/>
                  </a:lnTo>
                  <a:lnTo>
                    <a:pt x="791413" y="620445"/>
                  </a:lnTo>
                  <a:lnTo>
                    <a:pt x="816089" y="649706"/>
                  </a:lnTo>
                  <a:lnTo>
                    <a:pt x="822032" y="651510"/>
                  </a:lnTo>
                  <a:lnTo>
                    <a:pt x="831151" y="651510"/>
                  </a:lnTo>
                  <a:lnTo>
                    <a:pt x="838746" y="640842"/>
                  </a:lnTo>
                  <a:lnTo>
                    <a:pt x="838746" y="633260"/>
                  </a:lnTo>
                  <a:lnTo>
                    <a:pt x="838238" y="629450"/>
                  </a:lnTo>
                  <a:lnTo>
                    <a:pt x="835888" y="625640"/>
                  </a:lnTo>
                  <a:lnTo>
                    <a:pt x="830389" y="619556"/>
                  </a:lnTo>
                  <a:lnTo>
                    <a:pt x="820496" y="608901"/>
                  </a:lnTo>
                  <a:lnTo>
                    <a:pt x="812215" y="599160"/>
                  </a:lnTo>
                  <a:lnTo>
                    <a:pt x="799934" y="582447"/>
                  </a:lnTo>
                  <a:lnTo>
                    <a:pt x="799287" y="581456"/>
                  </a:lnTo>
                  <a:lnTo>
                    <a:pt x="785368" y="560298"/>
                  </a:lnTo>
                  <a:lnTo>
                    <a:pt x="770242" y="534289"/>
                  </a:lnTo>
                  <a:lnTo>
                    <a:pt x="834186" y="534289"/>
                  </a:lnTo>
                  <a:lnTo>
                    <a:pt x="844854" y="532752"/>
                  </a:lnTo>
                  <a:lnTo>
                    <a:pt x="844854" y="503821"/>
                  </a:lnTo>
                  <a:close/>
                </a:path>
                <a:path w="1043304" h="775334">
                  <a:moveTo>
                    <a:pt x="902690" y="429260"/>
                  </a:moveTo>
                  <a:lnTo>
                    <a:pt x="898131" y="423164"/>
                  </a:lnTo>
                  <a:lnTo>
                    <a:pt x="867664" y="423164"/>
                  </a:lnTo>
                  <a:lnTo>
                    <a:pt x="867664" y="677354"/>
                  </a:lnTo>
                  <a:lnTo>
                    <a:pt x="869213" y="688022"/>
                  </a:lnTo>
                  <a:lnTo>
                    <a:pt x="901153" y="688022"/>
                  </a:lnTo>
                  <a:lnTo>
                    <a:pt x="902690" y="677354"/>
                  </a:lnTo>
                  <a:lnTo>
                    <a:pt x="902690" y="429260"/>
                  </a:lnTo>
                  <a:close/>
                </a:path>
                <a:path w="1043304" h="775334">
                  <a:moveTo>
                    <a:pt x="1007719" y="398805"/>
                  </a:moveTo>
                  <a:lnTo>
                    <a:pt x="1001610" y="392696"/>
                  </a:lnTo>
                  <a:lnTo>
                    <a:pt x="972693" y="392696"/>
                  </a:lnTo>
                  <a:lnTo>
                    <a:pt x="972693" y="715454"/>
                  </a:lnTo>
                  <a:lnTo>
                    <a:pt x="971308" y="724725"/>
                  </a:lnTo>
                  <a:lnTo>
                    <a:pt x="967371" y="730288"/>
                  </a:lnTo>
                  <a:lnTo>
                    <a:pt x="961148" y="733005"/>
                  </a:lnTo>
                  <a:lnTo>
                    <a:pt x="952944" y="733717"/>
                  </a:lnTo>
                  <a:lnTo>
                    <a:pt x="920165" y="732421"/>
                  </a:lnTo>
                  <a:lnTo>
                    <a:pt x="911821" y="732180"/>
                  </a:lnTo>
                  <a:lnTo>
                    <a:pt x="895108" y="732180"/>
                  </a:lnTo>
                  <a:lnTo>
                    <a:pt x="895108" y="756539"/>
                  </a:lnTo>
                  <a:lnTo>
                    <a:pt x="934643" y="768743"/>
                  </a:lnTo>
                  <a:lnTo>
                    <a:pt x="968527" y="768057"/>
                  </a:lnTo>
                  <a:lnTo>
                    <a:pt x="991158" y="763231"/>
                  </a:lnTo>
                  <a:lnTo>
                    <a:pt x="1003782" y="750125"/>
                  </a:lnTo>
                  <a:lnTo>
                    <a:pt x="1006309" y="733717"/>
                  </a:lnTo>
                  <a:lnTo>
                    <a:pt x="1007694" y="724725"/>
                  </a:lnTo>
                  <a:lnTo>
                    <a:pt x="1007719" y="398805"/>
                  </a:lnTo>
                  <a:close/>
                </a:path>
                <a:path w="1043304" h="775334">
                  <a:moveTo>
                    <a:pt x="1038174" y="18262"/>
                  </a:moveTo>
                  <a:lnTo>
                    <a:pt x="1037005" y="10896"/>
                  </a:lnTo>
                  <a:lnTo>
                    <a:pt x="1033411" y="5130"/>
                  </a:lnTo>
                  <a:lnTo>
                    <a:pt x="1027252" y="1346"/>
                  </a:lnTo>
                  <a:lnTo>
                    <a:pt x="1018387" y="0"/>
                  </a:lnTo>
                  <a:lnTo>
                    <a:pt x="1009751" y="1562"/>
                  </a:lnTo>
                  <a:lnTo>
                    <a:pt x="1004112" y="5702"/>
                  </a:lnTo>
                  <a:lnTo>
                    <a:pt x="1001039" y="11544"/>
                  </a:lnTo>
                  <a:lnTo>
                    <a:pt x="1000125" y="18262"/>
                  </a:lnTo>
                  <a:lnTo>
                    <a:pt x="1000125" y="76098"/>
                  </a:lnTo>
                  <a:lnTo>
                    <a:pt x="1007719" y="150660"/>
                  </a:lnTo>
                  <a:lnTo>
                    <a:pt x="1007719" y="159829"/>
                  </a:lnTo>
                  <a:lnTo>
                    <a:pt x="1010793" y="162864"/>
                  </a:lnTo>
                  <a:lnTo>
                    <a:pt x="1027506" y="162864"/>
                  </a:lnTo>
                  <a:lnTo>
                    <a:pt x="1030541" y="156756"/>
                  </a:lnTo>
                  <a:lnTo>
                    <a:pt x="1030541" y="150660"/>
                  </a:lnTo>
                  <a:lnTo>
                    <a:pt x="1038174" y="76098"/>
                  </a:lnTo>
                  <a:lnTo>
                    <a:pt x="1038174" y="18262"/>
                  </a:lnTo>
                  <a:close/>
                </a:path>
                <a:path w="1043304" h="775334">
                  <a:moveTo>
                    <a:pt x="1042746" y="207010"/>
                  </a:moveTo>
                  <a:lnTo>
                    <a:pt x="1040879" y="198297"/>
                  </a:lnTo>
                  <a:lnTo>
                    <a:pt x="1035888" y="191033"/>
                  </a:lnTo>
                  <a:lnTo>
                    <a:pt x="1028611" y="186042"/>
                  </a:lnTo>
                  <a:lnTo>
                    <a:pt x="1019924" y="184188"/>
                  </a:lnTo>
                  <a:lnTo>
                    <a:pt x="1010564" y="186042"/>
                  </a:lnTo>
                  <a:lnTo>
                    <a:pt x="1003350" y="191033"/>
                  </a:lnTo>
                  <a:lnTo>
                    <a:pt x="998689" y="198297"/>
                  </a:lnTo>
                  <a:lnTo>
                    <a:pt x="997051" y="207010"/>
                  </a:lnTo>
                  <a:lnTo>
                    <a:pt x="998689" y="215709"/>
                  </a:lnTo>
                  <a:lnTo>
                    <a:pt x="1003350" y="222986"/>
                  </a:lnTo>
                  <a:lnTo>
                    <a:pt x="1010564" y="227977"/>
                  </a:lnTo>
                  <a:lnTo>
                    <a:pt x="1019924" y="229831"/>
                  </a:lnTo>
                  <a:lnTo>
                    <a:pt x="1028611" y="227977"/>
                  </a:lnTo>
                  <a:lnTo>
                    <a:pt x="1035888" y="222986"/>
                  </a:lnTo>
                  <a:lnTo>
                    <a:pt x="1040879" y="215709"/>
                  </a:lnTo>
                  <a:lnTo>
                    <a:pt x="1042746" y="207010"/>
                  </a:lnTo>
                  <a:close/>
                </a:path>
              </a:pathLst>
            </a:custGeom>
            <a:solidFill>
              <a:srgbClr val="00B6F0"/>
            </a:solidFill>
          </p:spPr>
          <p:txBody>
            <a:bodyPr wrap="square" lIns="0" tIns="0" rIns="0" bIns="0" rtlCol="0"/>
            <a:lstStyle/>
            <a:p>
              <a:endParaRPr/>
            </a:p>
          </p:txBody>
        </p:sp>
        <p:pic>
          <p:nvPicPr>
            <p:cNvPr id="123" name="object 123"/>
            <p:cNvPicPr/>
            <p:nvPr/>
          </p:nvPicPr>
          <p:blipFill>
            <a:blip r:embed="rId85" cstate="print"/>
            <a:stretch>
              <a:fillRect/>
            </a:stretch>
          </p:blipFill>
          <p:spPr>
            <a:xfrm>
              <a:off x="4511966" y="7071918"/>
              <a:ext cx="71539" cy="71539"/>
            </a:xfrm>
            <a:prstGeom prst="rect">
              <a:avLst/>
            </a:prstGeom>
          </p:spPr>
        </p:pic>
        <p:sp>
          <p:nvSpPr>
            <p:cNvPr id="124" name="object 124"/>
            <p:cNvSpPr/>
            <p:nvPr/>
          </p:nvSpPr>
          <p:spPr>
            <a:xfrm>
              <a:off x="4665713" y="6916635"/>
              <a:ext cx="781050" cy="381000"/>
            </a:xfrm>
            <a:custGeom>
              <a:avLst/>
              <a:gdLst/>
              <a:ahLst/>
              <a:cxnLst/>
              <a:rect l="l" t="t" r="r" b="b"/>
              <a:pathLst>
                <a:path w="781050" h="381000">
                  <a:moveTo>
                    <a:pt x="337934" y="199428"/>
                  </a:moveTo>
                  <a:lnTo>
                    <a:pt x="337591" y="196113"/>
                  </a:lnTo>
                  <a:lnTo>
                    <a:pt x="335267" y="192227"/>
                  </a:lnTo>
                  <a:lnTo>
                    <a:pt x="328942" y="186626"/>
                  </a:lnTo>
                  <a:lnTo>
                    <a:pt x="316649" y="178155"/>
                  </a:lnTo>
                  <a:lnTo>
                    <a:pt x="310857" y="173202"/>
                  </a:lnTo>
                  <a:lnTo>
                    <a:pt x="303517" y="168249"/>
                  </a:lnTo>
                  <a:lnTo>
                    <a:pt x="295884" y="164439"/>
                  </a:lnTo>
                  <a:lnTo>
                    <a:pt x="289267" y="162915"/>
                  </a:lnTo>
                  <a:lnTo>
                    <a:pt x="281635" y="162915"/>
                  </a:lnTo>
                  <a:lnTo>
                    <a:pt x="275526" y="170510"/>
                  </a:lnTo>
                  <a:lnTo>
                    <a:pt x="275526" y="182714"/>
                  </a:lnTo>
                  <a:lnTo>
                    <a:pt x="278599" y="184200"/>
                  </a:lnTo>
                  <a:lnTo>
                    <a:pt x="282371" y="187693"/>
                  </a:lnTo>
                  <a:lnTo>
                    <a:pt x="289433" y="192595"/>
                  </a:lnTo>
                  <a:lnTo>
                    <a:pt x="296786" y="197485"/>
                  </a:lnTo>
                  <a:lnTo>
                    <a:pt x="301421" y="200964"/>
                  </a:lnTo>
                  <a:lnTo>
                    <a:pt x="311391" y="209130"/>
                  </a:lnTo>
                  <a:lnTo>
                    <a:pt x="317220" y="213728"/>
                  </a:lnTo>
                  <a:lnTo>
                    <a:pt x="320484" y="215760"/>
                  </a:lnTo>
                  <a:lnTo>
                    <a:pt x="322757" y="216204"/>
                  </a:lnTo>
                  <a:lnTo>
                    <a:pt x="331889" y="216204"/>
                  </a:lnTo>
                  <a:lnTo>
                    <a:pt x="337934" y="208559"/>
                  </a:lnTo>
                  <a:lnTo>
                    <a:pt x="337934" y="199428"/>
                  </a:lnTo>
                  <a:close/>
                </a:path>
                <a:path w="781050" h="381000">
                  <a:moveTo>
                    <a:pt x="377520" y="223786"/>
                  </a:moveTo>
                  <a:lnTo>
                    <a:pt x="371475" y="220764"/>
                  </a:lnTo>
                  <a:lnTo>
                    <a:pt x="249682" y="220764"/>
                  </a:lnTo>
                  <a:lnTo>
                    <a:pt x="248577" y="213728"/>
                  </a:lnTo>
                  <a:lnTo>
                    <a:pt x="243586" y="179641"/>
                  </a:lnTo>
                  <a:lnTo>
                    <a:pt x="243586" y="170510"/>
                  </a:lnTo>
                  <a:lnTo>
                    <a:pt x="242049" y="161378"/>
                  </a:lnTo>
                  <a:lnTo>
                    <a:pt x="211632" y="161378"/>
                  </a:lnTo>
                  <a:lnTo>
                    <a:pt x="211734" y="178155"/>
                  </a:lnTo>
                  <a:lnTo>
                    <a:pt x="212140" y="184353"/>
                  </a:lnTo>
                  <a:lnTo>
                    <a:pt x="213487" y="195046"/>
                  </a:lnTo>
                  <a:lnTo>
                    <a:pt x="215455" y="207860"/>
                  </a:lnTo>
                  <a:lnTo>
                    <a:pt x="217690" y="220764"/>
                  </a:lnTo>
                  <a:lnTo>
                    <a:pt x="124866" y="220764"/>
                  </a:lnTo>
                  <a:lnTo>
                    <a:pt x="124866" y="199428"/>
                  </a:lnTo>
                  <a:lnTo>
                    <a:pt x="124866" y="196405"/>
                  </a:lnTo>
                  <a:lnTo>
                    <a:pt x="140093" y="195046"/>
                  </a:lnTo>
                  <a:lnTo>
                    <a:pt x="163144" y="192354"/>
                  </a:lnTo>
                  <a:lnTo>
                    <a:pt x="168973" y="191846"/>
                  </a:lnTo>
                  <a:lnTo>
                    <a:pt x="170510" y="190309"/>
                  </a:lnTo>
                  <a:lnTo>
                    <a:pt x="178142" y="188760"/>
                  </a:lnTo>
                  <a:lnTo>
                    <a:pt x="178142" y="172046"/>
                  </a:lnTo>
                  <a:lnTo>
                    <a:pt x="173532" y="167487"/>
                  </a:lnTo>
                  <a:lnTo>
                    <a:pt x="165938" y="167487"/>
                  </a:lnTo>
                  <a:lnTo>
                    <a:pt x="160667" y="167995"/>
                  </a:lnTo>
                  <a:lnTo>
                    <a:pt x="150139" y="169202"/>
                  </a:lnTo>
                  <a:lnTo>
                    <a:pt x="138747" y="170688"/>
                  </a:lnTo>
                  <a:lnTo>
                    <a:pt x="130924" y="172046"/>
                  </a:lnTo>
                  <a:lnTo>
                    <a:pt x="105435" y="174929"/>
                  </a:lnTo>
                  <a:lnTo>
                    <a:pt x="81076" y="176822"/>
                  </a:lnTo>
                  <a:lnTo>
                    <a:pt x="57289" y="177850"/>
                  </a:lnTo>
                  <a:lnTo>
                    <a:pt x="33489" y="178155"/>
                  </a:lnTo>
                  <a:lnTo>
                    <a:pt x="25895" y="178155"/>
                  </a:lnTo>
                  <a:lnTo>
                    <a:pt x="18300" y="179641"/>
                  </a:lnTo>
                  <a:lnTo>
                    <a:pt x="18300" y="202463"/>
                  </a:lnTo>
                  <a:lnTo>
                    <a:pt x="33489" y="202463"/>
                  </a:lnTo>
                  <a:lnTo>
                    <a:pt x="44907" y="202209"/>
                  </a:lnTo>
                  <a:lnTo>
                    <a:pt x="92862" y="199428"/>
                  </a:lnTo>
                  <a:lnTo>
                    <a:pt x="92862" y="220764"/>
                  </a:lnTo>
                  <a:lnTo>
                    <a:pt x="7632" y="220764"/>
                  </a:lnTo>
                  <a:lnTo>
                    <a:pt x="1536" y="223786"/>
                  </a:lnTo>
                  <a:lnTo>
                    <a:pt x="1536" y="243586"/>
                  </a:lnTo>
                  <a:lnTo>
                    <a:pt x="9131" y="246608"/>
                  </a:lnTo>
                  <a:lnTo>
                    <a:pt x="92862" y="246608"/>
                  </a:lnTo>
                  <a:lnTo>
                    <a:pt x="92862" y="283171"/>
                  </a:lnTo>
                  <a:lnTo>
                    <a:pt x="53670" y="287553"/>
                  </a:lnTo>
                  <a:lnTo>
                    <a:pt x="35077" y="289382"/>
                  </a:lnTo>
                  <a:lnTo>
                    <a:pt x="16764" y="290766"/>
                  </a:lnTo>
                  <a:lnTo>
                    <a:pt x="1536" y="290766"/>
                  </a:lnTo>
                  <a:lnTo>
                    <a:pt x="1536" y="318198"/>
                  </a:lnTo>
                  <a:lnTo>
                    <a:pt x="15227" y="318198"/>
                  </a:lnTo>
                  <a:lnTo>
                    <a:pt x="26073" y="317627"/>
                  </a:lnTo>
                  <a:lnTo>
                    <a:pt x="42633" y="315899"/>
                  </a:lnTo>
                  <a:lnTo>
                    <a:pt x="64897" y="313029"/>
                  </a:lnTo>
                  <a:lnTo>
                    <a:pt x="92862" y="309016"/>
                  </a:lnTo>
                  <a:lnTo>
                    <a:pt x="92862" y="339483"/>
                  </a:lnTo>
                  <a:lnTo>
                    <a:pt x="91325" y="344043"/>
                  </a:lnTo>
                  <a:lnTo>
                    <a:pt x="82207" y="345579"/>
                  </a:lnTo>
                  <a:lnTo>
                    <a:pt x="38049" y="345579"/>
                  </a:lnTo>
                  <a:lnTo>
                    <a:pt x="38049" y="359270"/>
                  </a:lnTo>
                  <a:lnTo>
                    <a:pt x="39903" y="368973"/>
                  </a:lnTo>
                  <a:lnTo>
                    <a:pt x="44907" y="373951"/>
                  </a:lnTo>
                  <a:lnTo>
                    <a:pt x="52197" y="375793"/>
                  </a:lnTo>
                  <a:lnTo>
                    <a:pt x="60921" y="376047"/>
                  </a:lnTo>
                  <a:lnTo>
                    <a:pt x="92735" y="375462"/>
                  </a:lnTo>
                  <a:lnTo>
                    <a:pt x="112293" y="371284"/>
                  </a:lnTo>
                  <a:lnTo>
                    <a:pt x="122148" y="359981"/>
                  </a:lnTo>
                  <a:lnTo>
                    <a:pt x="124764" y="338709"/>
                  </a:lnTo>
                  <a:lnTo>
                    <a:pt x="124866" y="309016"/>
                  </a:lnTo>
                  <a:lnTo>
                    <a:pt x="124866" y="305993"/>
                  </a:lnTo>
                  <a:lnTo>
                    <a:pt x="178993" y="295109"/>
                  </a:lnTo>
                  <a:lnTo>
                    <a:pt x="185737" y="293839"/>
                  </a:lnTo>
                  <a:lnTo>
                    <a:pt x="188760" y="292303"/>
                  </a:lnTo>
                  <a:lnTo>
                    <a:pt x="194868" y="290766"/>
                  </a:lnTo>
                  <a:lnTo>
                    <a:pt x="194868" y="278612"/>
                  </a:lnTo>
                  <a:lnTo>
                    <a:pt x="194868" y="269481"/>
                  </a:lnTo>
                  <a:lnTo>
                    <a:pt x="184200" y="269481"/>
                  </a:lnTo>
                  <a:lnTo>
                    <a:pt x="174282" y="270700"/>
                  </a:lnTo>
                  <a:lnTo>
                    <a:pt x="124866" y="278612"/>
                  </a:lnTo>
                  <a:lnTo>
                    <a:pt x="124866" y="246608"/>
                  </a:lnTo>
                  <a:lnTo>
                    <a:pt x="222250" y="246608"/>
                  </a:lnTo>
                  <a:lnTo>
                    <a:pt x="226860" y="261924"/>
                  </a:lnTo>
                  <a:lnTo>
                    <a:pt x="231775" y="276504"/>
                  </a:lnTo>
                  <a:lnTo>
                    <a:pt x="237248" y="291363"/>
                  </a:lnTo>
                  <a:lnTo>
                    <a:pt x="243586" y="307530"/>
                  </a:lnTo>
                  <a:lnTo>
                    <a:pt x="222935" y="317423"/>
                  </a:lnTo>
                  <a:lnTo>
                    <a:pt x="202869" y="326161"/>
                  </a:lnTo>
                  <a:lnTo>
                    <a:pt x="184492" y="333197"/>
                  </a:lnTo>
                  <a:lnTo>
                    <a:pt x="168973" y="337947"/>
                  </a:lnTo>
                  <a:lnTo>
                    <a:pt x="161378" y="339483"/>
                  </a:lnTo>
                  <a:lnTo>
                    <a:pt x="155270" y="342557"/>
                  </a:lnTo>
                  <a:lnTo>
                    <a:pt x="155270" y="357733"/>
                  </a:lnTo>
                  <a:lnTo>
                    <a:pt x="159842" y="368401"/>
                  </a:lnTo>
                  <a:lnTo>
                    <a:pt x="168973" y="368401"/>
                  </a:lnTo>
                  <a:lnTo>
                    <a:pt x="180848" y="365696"/>
                  </a:lnTo>
                  <a:lnTo>
                    <a:pt x="202285" y="358127"/>
                  </a:lnTo>
                  <a:lnTo>
                    <a:pt x="229146" y="346583"/>
                  </a:lnTo>
                  <a:lnTo>
                    <a:pt x="257276" y="331889"/>
                  </a:lnTo>
                  <a:lnTo>
                    <a:pt x="268579" y="347218"/>
                  </a:lnTo>
                  <a:lnTo>
                    <a:pt x="283743" y="363105"/>
                  </a:lnTo>
                  <a:lnTo>
                    <a:pt x="302031" y="375564"/>
                  </a:lnTo>
                  <a:lnTo>
                    <a:pt x="322757" y="380606"/>
                  </a:lnTo>
                  <a:lnTo>
                    <a:pt x="335902" y="378345"/>
                  </a:lnTo>
                  <a:lnTo>
                    <a:pt x="345935" y="372795"/>
                  </a:lnTo>
                  <a:lnTo>
                    <a:pt x="353110" y="365810"/>
                  </a:lnTo>
                  <a:lnTo>
                    <a:pt x="357733" y="359270"/>
                  </a:lnTo>
                  <a:lnTo>
                    <a:pt x="364032" y="350989"/>
                  </a:lnTo>
                  <a:lnTo>
                    <a:pt x="365544" y="348602"/>
                  </a:lnTo>
                  <a:lnTo>
                    <a:pt x="370484" y="340829"/>
                  </a:lnTo>
                  <a:lnTo>
                    <a:pt x="375500" y="330390"/>
                  </a:lnTo>
                  <a:lnTo>
                    <a:pt x="377520" y="321221"/>
                  </a:lnTo>
                  <a:lnTo>
                    <a:pt x="377520" y="313626"/>
                  </a:lnTo>
                  <a:lnTo>
                    <a:pt x="369938" y="307530"/>
                  </a:lnTo>
                  <a:lnTo>
                    <a:pt x="354711" y="307530"/>
                  </a:lnTo>
                  <a:lnTo>
                    <a:pt x="353174" y="309016"/>
                  </a:lnTo>
                  <a:lnTo>
                    <a:pt x="345579" y="324243"/>
                  </a:lnTo>
                  <a:lnTo>
                    <a:pt x="340918" y="333832"/>
                  </a:lnTo>
                  <a:lnTo>
                    <a:pt x="335851" y="341566"/>
                  </a:lnTo>
                  <a:lnTo>
                    <a:pt x="329933" y="346735"/>
                  </a:lnTo>
                  <a:lnTo>
                    <a:pt x="322757" y="348602"/>
                  </a:lnTo>
                  <a:lnTo>
                    <a:pt x="314020" y="345948"/>
                  </a:lnTo>
                  <a:lnTo>
                    <a:pt x="304279" y="338709"/>
                  </a:lnTo>
                  <a:lnTo>
                    <a:pt x="297865" y="331889"/>
                  </a:lnTo>
                  <a:lnTo>
                    <a:pt x="294259" y="328066"/>
                  </a:lnTo>
                  <a:lnTo>
                    <a:pt x="284657" y="315125"/>
                  </a:lnTo>
                  <a:lnTo>
                    <a:pt x="295211" y="307047"/>
                  </a:lnTo>
                  <a:lnTo>
                    <a:pt x="306171" y="298399"/>
                  </a:lnTo>
                  <a:lnTo>
                    <a:pt x="314921" y="290766"/>
                  </a:lnTo>
                  <a:lnTo>
                    <a:pt x="317411" y="288594"/>
                  </a:lnTo>
                  <a:lnTo>
                    <a:pt x="329349" y="276542"/>
                  </a:lnTo>
                  <a:lnTo>
                    <a:pt x="333375" y="272503"/>
                  </a:lnTo>
                  <a:lnTo>
                    <a:pt x="334911" y="269481"/>
                  </a:lnTo>
                  <a:lnTo>
                    <a:pt x="334911" y="260350"/>
                  </a:lnTo>
                  <a:lnTo>
                    <a:pt x="328815" y="252717"/>
                  </a:lnTo>
                  <a:lnTo>
                    <a:pt x="316649" y="252717"/>
                  </a:lnTo>
                  <a:lnTo>
                    <a:pt x="313575" y="254254"/>
                  </a:lnTo>
                  <a:lnTo>
                    <a:pt x="310553" y="257276"/>
                  </a:lnTo>
                  <a:lnTo>
                    <a:pt x="297294" y="270014"/>
                  </a:lnTo>
                  <a:lnTo>
                    <a:pt x="286753" y="279158"/>
                  </a:lnTo>
                  <a:lnTo>
                    <a:pt x="278218" y="285750"/>
                  </a:lnTo>
                  <a:lnTo>
                    <a:pt x="270967" y="290766"/>
                  </a:lnTo>
                  <a:lnTo>
                    <a:pt x="266661" y="281533"/>
                  </a:lnTo>
                  <a:lnTo>
                    <a:pt x="262788" y="271564"/>
                  </a:lnTo>
                  <a:lnTo>
                    <a:pt x="259245" y="260350"/>
                  </a:lnTo>
                  <a:lnTo>
                    <a:pt x="255739" y="246608"/>
                  </a:lnTo>
                  <a:lnTo>
                    <a:pt x="371475" y="246608"/>
                  </a:lnTo>
                  <a:lnTo>
                    <a:pt x="377520" y="242049"/>
                  </a:lnTo>
                  <a:lnTo>
                    <a:pt x="377520" y="223786"/>
                  </a:lnTo>
                  <a:close/>
                </a:path>
                <a:path w="781050" h="381000">
                  <a:moveTo>
                    <a:pt x="377520" y="132461"/>
                  </a:moveTo>
                  <a:lnTo>
                    <a:pt x="205524" y="132461"/>
                  </a:lnTo>
                  <a:lnTo>
                    <a:pt x="205524" y="108102"/>
                  </a:lnTo>
                  <a:lnTo>
                    <a:pt x="344043" y="108102"/>
                  </a:lnTo>
                  <a:lnTo>
                    <a:pt x="348602" y="105079"/>
                  </a:lnTo>
                  <a:lnTo>
                    <a:pt x="348602" y="86766"/>
                  </a:lnTo>
                  <a:lnTo>
                    <a:pt x="342506" y="85280"/>
                  </a:lnTo>
                  <a:lnTo>
                    <a:pt x="205524" y="85280"/>
                  </a:lnTo>
                  <a:lnTo>
                    <a:pt x="205524" y="60921"/>
                  </a:lnTo>
                  <a:lnTo>
                    <a:pt x="354711" y="60921"/>
                  </a:lnTo>
                  <a:lnTo>
                    <a:pt x="362292" y="59385"/>
                  </a:lnTo>
                  <a:lnTo>
                    <a:pt x="362292" y="36563"/>
                  </a:lnTo>
                  <a:lnTo>
                    <a:pt x="270967" y="36563"/>
                  </a:lnTo>
                  <a:lnTo>
                    <a:pt x="277126" y="25704"/>
                  </a:lnTo>
                  <a:lnTo>
                    <a:pt x="280301" y="19265"/>
                  </a:lnTo>
                  <a:lnTo>
                    <a:pt x="281457" y="15379"/>
                  </a:lnTo>
                  <a:lnTo>
                    <a:pt x="281635" y="12204"/>
                  </a:lnTo>
                  <a:lnTo>
                    <a:pt x="281635" y="4572"/>
                  </a:lnTo>
                  <a:lnTo>
                    <a:pt x="272503" y="0"/>
                  </a:lnTo>
                  <a:lnTo>
                    <a:pt x="254241" y="0"/>
                  </a:lnTo>
                  <a:lnTo>
                    <a:pt x="251167" y="4572"/>
                  </a:lnTo>
                  <a:lnTo>
                    <a:pt x="248145" y="9182"/>
                  </a:lnTo>
                  <a:lnTo>
                    <a:pt x="242519" y="19227"/>
                  </a:lnTo>
                  <a:lnTo>
                    <a:pt x="238633" y="25704"/>
                  </a:lnTo>
                  <a:lnTo>
                    <a:pt x="235280" y="30784"/>
                  </a:lnTo>
                  <a:lnTo>
                    <a:pt x="231381" y="36563"/>
                  </a:lnTo>
                  <a:lnTo>
                    <a:pt x="150710" y="36563"/>
                  </a:lnTo>
                  <a:lnTo>
                    <a:pt x="145694" y="27990"/>
                  </a:lnTo>
                  <a:lnTo>
                    <a:pt x="141389" y="21539"/>
                  </a:lnTo>
                  <a:lnTo>
                    <a:pt x="136791" y="15379"/>
                  </a:lnTo>
                  <a:lnTo>
                    <a:pt x="130924" y="7645"/>
                  </a:lnTo>
                  <a:lnTo>
                    <a:pt x="127889" y="3073"/>
                  </a:lnTo>
                  <a:lnTo>
                    <a:pt x="124866" y="0"/>
                  </a:lnTo>
                  <a:lnTo>
                    <a:pt x="108102" y="0"/>
                  </a:lnTo>
                  <a:lnTo>
                    <a:pt x="98971" y="4572"/>
                  </a:lnTo>
                  <a:lnTo>
                    <a:pt x="99034" y="15379"/>
                  </a:lnTo>
                  <a:lnTo>
                    <a:pt x="101993" y="21336"/>
                  </a:lnTo>
                  <a:lnTo>
                    <a:pt x="106565" y="25895"/>
                  </a:lnTo>
                  <a:lnTo>
                    <a:pt x="112661" y="35026"/>
                  </a:lnTo>
                  <a:lnTo>
                    <a:pt x="114198" y="36563"/>
                  </a:lnTo>
                  <a:lnTo>
                    <a:pt x="24358" y="36563"/>
                  </a:lnTo>
                  <a:lnTo>
                    <a:pt x="18300" y="39585"/>
                  </a:lnTo>
                  <a:lnTo>
                    <a:pt x="18300" y="60921"/>
                  </a:lnTo>
                  <a:lnTo>
                    <a:pt x="172046" y="60921"/>
                  </a:lnTo>
                  <a:lnTo>
                    <a:pt x="172046" y="85280"/>
                  </a:lnTo>
                  <a:lnTo>
                    <a:pt x="35026" y="85280"/>
                  </a:lnTo>
                  <a:lnTo>
                    <a:pt x="28917" y="88303"/>
                  </a:lnTo>
                  <a:lnTo>
                    <a:pt x="28917" y="108102"/>
                  </a:lnTo>
                  <a:lnTo>
                    <a:pt x="172046" y="108102"/>
                  </a:lnTo>
                  <a:lnTo>
                    <a:pt x="172046" y="132461"/>
                  </a:lnTo>
                  <a:lnTo>
                    <a:pt x="6096" y="132461"/>
                  </a:lnTo>
                  <a:lnTo>
                    <a:pt x="0" y="135483"/>
                  </a:lnTo>
                  <a:lnTo>
                    <a:pt x="0" y="156819"/>
                  </a:lnTo>
                  <a:lnTo>
                    <a:pt x="371475" y="156819"/>
                  </a:lnTo>
                  <a:lnTo>
                    <a:pt x="377520" y="153797"/>
                  </a:lnTo>
                  <a:lnTo>
                    <a:pt x="377520" y="132461"/>
                  </a:lnTo>
                  <a:close/>
                </a:path>
                <a:path w="781050" h="381000">
                  <a:moveTo>
                    <a:pt x="762698" y="255739"/>
                  </a:moveTo>
                  <a:lnTo>
                    <a:pt x="758863" y="238163"/>
                  </a:lnTo>
                  <a:lnTo>
                    <a:pt x="749160" y="229133"/>
                  </a:lnTo>
                  <a:lnTo>
                    <a:pt x="736333" y="225806"/>
                  </a:lnTo>
                  <a:lnTo>
                    <a:pt x="723099" y="225323"/>
                  </a:lnTo>
                  <a:lnTo>
                    <a:pt x="671309" y="225323"/>
                  </a:lnTo>
                  <a:lnTo>
                    <a:pt x="671309" y="210096"/>
                  </a:lnTo>
                  <a:lnTo>
                    <a:pt x="672846" y="202463"/>
                  </a:lnTo>
                  <a:lnTo>
                    <a:pt x="672846" y="185737"/>
                  </a:lnTo>
                  <a:lnTo>
                    <a:pt x="651573" y="185737"/>
                  </a:lnTo>
                  <a:lnTo>
                    <a:pt x="643928" y="188760"/>
                  </a:lnTo>
                  <a:lnTo>
                    <a:pt x="642391" y="196405"/>
                  </a:lnTo>
                  <a:lnTo>
                    <a:pt x="641502" y="201561"/>
                  </a:lnTo>
                  <a:lnTo>
                    <a:pt x="640270" y="219316"/>
                  </a:lnTo>
                  <a:lnTo>
                    <a:pt x="639368" y="225323"/>
                  </a:lnTo>
                  <a:lnTo>
                    <a:pt x="564756" y="225323"/>
                  </a:lnTo>
                  <a:lnTo>
                    <a:pt x="564756" y="255739"/>
                  </a:lnTo>
                  <a:lnTo>
                    <a:pt x="634796" y="255739"/>
                  </a:lnTo>
                  <a:lnTo>
                    <a:pt x="623824" y="288417"/>
                  </a:lnTo>
                  <a:lnTo>
                    <a:pt x="607580" y="312661"/>
                  </a:lnTo>
                  <a:lnTo>
                    <a:pt x="587057" y="330911"/>
                  </a:lnTo>
                  <a:lnTo>
                    <a:pt x="563257" y="345579"/>
                  </a:lnTo>
                  <a:lnTo>
                    <a:pt x="557161" y="350151"/>
                  </a:lnTo>
                  <a:lnTo>
                    <a:pt x="552602" y="351688"/>
                  </a:lnTo>
                  <a:lnTo>
                    <a:pt x="552602" y="359270"/>
                  </a:lnTo>
                  <a:lnTo>
                    <a:pt x="553948" y="365328"/>
                  </a:lnTo>
                  <a:lnTo>
                    <a:pt x="557720" y="371259"/>
                  </a:lnTo>
                  <a:lnTo>
                    <a:pt x="563499" y="375754"/>
                  </a:lnTo>
                  <a:lnTo>
                    <a:pt x="570852" y="377532"/>
                  </a:lnTo>
                  <a:lnTo>
                    <a:pt x="576656" y="376021"/>
                  </a:lnTo>
                  <a:lnTo>
                    <a:pt x="632282" y="331546"/>
                  </a:lnTo>
                  <a:lnTo>
                    <a:pt x="662495" y="274561"/>
                  </a:lnTo>
                  <a:lnTo>
                    <a:pt x="666750" y="255739"/>
                  </a:lnTo>
                  <a:lnTo>
                    <a:pt x="727671" y="255739"/>
                  </a:lnTo>
                  <a:lnTo>
                    <a:pt x="730694" y="258813"/>
                  </a:lnTo>
                  <a:lnTo>
                    <a:pt x="730694" y="267944"/>
                  </a:lnTo>
                  <a:lnTo>
                    <a:pt x="725512" y="312089"/>
                  </a:lnTo>
                  <a:lnTo>
                    <a:pt x="700455" y="343141"/>
                  </a:lnTo>
                  <a:lnTo>
                    <a:pt x="689584" y="343115"/>
                  </a:lnTo>
                  <a:lnTo>
                    <a:pt x="672846" y="342557"/>
                  </a:lnTo>
                  <a:lnTo>
                    <a:pt x="656132" y="342557"/>
                  </a:lnTo>
                  <a:lnTo>
                    <a:pt x="656132" y="359270"/>
                  </a:lnTo>
                  <a:lnTo>
                    <a:pt x="658482" y="368973"/>
                  </a:lnTo>
                  <a:lnTo>
                    <a:pt x="664679" y="373951"/>
                  </a:lnTo>
                  <a:lnTo>
                    <a:pt x="673455" y="375793"/>
                  </a:lnTo>
                  <a:lnTo>
                    <a:pt x="683514" y="376047"/>
                  </a:lnTo>
                  <a:lnTo>
                    <a:pt x="706297" y="375793"/>
                  </a:lnTo>
                  <a:lnTo>
                    <a:pt x="723099" y="373951"/>
                  </a:lnTo>
                  <a:lnTo>
                    <a:pt x="735317" y="368973"/>
                  </a:lnTo>
                  <a:lnTo>
                    <a:pt x="744385" y="359270"/>
                  </a:lnTo>
                  <a:lnTo>
                    <a:pt x="749947" y="343192"/>
                  </a:lnTo>
                  <a:lnTo>
                    <a:pt x="753021" y="334327"/>
                  </a:lnTo>
                  <a:lnTo>
                    <a:pt x="758672" y="301244"/>
                  </a:lnTo>
                  <a:lnTo>
                    <a:pt x="761758" y="271284"/>
                  </a:lnTo>
                  <a:lnTo>
                    <a:pt x="762698" y="255739"/>
                  </a:lnTo>
                  <a:close/>
                </a:path>
                <a:path w="781050" h="381000">
                  <a:moveTo>
                    <a:pt x="780948" y="35026"/>
                  </a:moveTo>
                  <a:lnTo>
                    <a:pt x="720026" y="35026"/>
                  </a:lnTo>
                  <a:lnTo>
                    <a:pt x="720026" y="63944"/>
                  </a:lnTo>
                  <a:lnTo>
                    <a:pt x="712774" y="81521"/>
                  </a:lnTo>
                  <a:lnTo>
                    <a:pt x="702906" y="97447"/>
                  </a:lnTo>
                  <a:lnTo>
                    <a:pt x="691349" y="111061"/>
                  </a:lnTo>
                  <a:lnTo>
                    <a:pt x="678954" y="121793"/>
                  </a:lnTo>
                  <a:lnTo>
                    <a:pt x="665988" y="111340"/>
                  </a:lnTo>
                  <a:lnTo>
                    <a:pt x="654011" y="99733"/>
                  </a:lnTo>
                  <a:lnTo>
                    <a:pt x="646950" y="91338"/>
                  </a:lnTo>
                  <a:lnTo>
                    <a:pt x="642327" y="85852"/>
                  </a:lnTo>
                  <a:lnTo>
                    <a:pt x="630237" y="68516"/>
                  </a:lnTo>
                  <a:lnTo>
                    <a:pt x="631774" y="67030"/>
                  </a:lnTo>
                  <a:lnTo>
                    <a:pt x="633260" y="63944"/>
                  </a:lnTo>
                  <a:lnTo>
                    <a:pt x="720026" y="63944"/>
                  </a:lnTo>
                  <a:lnTo>
                    <a:pt x="720026" y="35026"/>
                  </a:lnTo>
                  <a:lnTo>
                    <a:pt x="653059" y="35026"/>
                  </a:lnTo>
                  <a:lnTo>
                    <a:pt x="654596" y="28930"/>
                  </a:lnTo>
                  <a:lnTo>
                    <a:pt x="660692" y="19799"/>
                  </a:lnTo>
                  <a:lnTo>
                    <a:pt x="660692" y="7645"/>
                  </a:lnTo>
                  <a:lnTo>
                    <a:pt x="653059" y="0"/>
                  </a:lnTo>
                  <a:lnTo>
                    <a:pt x="634796" y="0"/>
                  </a:lnTo>
                  <a:lnTo>
                    <a:pt x="631774" y="6108"/>
                  </a:lnTo>
                  <a:lnTo>
                    <a:pt x="622884" y="23710"/>
                  </a:lnTo>
                  <a:lnTo>
                    <a:pt x="614057" y="39217"/>
                  </a:lnTo>
                  <a:lnTo>
                    <a:pt x="601510" y="57581"/>
                  </a:lnTo>
                  <a:lnTo>
                    <a:pt x="584542" y="77635"/>
                  </a:lnTo>
                  <a:lnTo>
                    <a:pt x="574878" y="88328"/>
                  </a:lnTo>
                  <a:lnTo>
                    <a:pt x="569912" y="94424"/>
                  </a:lnTo>
                  <a:lnTo>
                    <a:pt x="568083" y="98221"/>
                  </a:lnTo>
                  <a:lnTo>
                    <a:pt x="567829" y="101993"/>
                  </a:lnTo>
                  <a:lnTo>
                    <a:pt x="567829" y="109639"/>
                  </a:lnTo>
                  <a:lnTo>
                    <a:pt x="575424" y="117233"/>
                  </a:lnTo>
                  <a:lnTo>
                    <a:pt x="584542" y="117233"/>
                  </a:lnTo>
                  <a:lnTo>
                    <a:pt x="591210" y="114477"/>
                  </a:lnTo>
                  <a:lnTo>
                    <a:pt x="599020" y="107734"/>
                  </a:lnTo>
                  <a:lnTo>
                    <a:pt x="606818" y="99263"/>
                  </a:lnTo>
                  <a:lnTo>
                    <a:pt x="613473" y="91338"/>
                  </a:lnTo>
                  <a:lnTo>
                    <a:pt x="620979" y="103466"/>
                  </a:lnTo>
                  <a:lnTo>
                    <a:pt x="630047" y="115138"/>
                  </a:lnTo>
                  <a:lnTo>
                    <a:pt x="641096" y="127101"/>
                  </a:lnTo>
                  <a:lnTo>
                    <a:pt x="654596" y="140055"/>
                  </a:lnTo>
                  <a:lnTo>
                    <a:pt x="643102" y="146265"/>
                  </a:lnTo>
                  <a:lnTo>
                    <a:pt x="628904" y="153022"/>
                  </a:lnTo>
                  <a:lnTo>
                    <a:pt x="611555" y="159778"/>
                  </a:lnTo>
                  <a:lnTo>
                    <a:pt x="590651" y="165950"/>
                  </a:lnTo>
                  <a:lnTo>
                    <a:pt x="584542" y="167487"/>
                  </a:lnTo>
                  <a:lnTo>
                    <a:pt x="578396" y="169938"/>
                  </a:lnTo>
                  <a:lnTo>
                    <a:pt x="556221" y="135864"/>
                  </a:lnTo>
                  <a:lnTo>
                    <a:pt x="546493" y="135483"/>
                  </a:lnTo>
                  <a:lnTo>
                    <a:pt x="531266" y="135483"/>
                  </a:lnTo>
                  <a:lnTo>
                    <a:pt x="532803" y="133997"/>
                  </a:lnTo>
                  <a:lnTo>
                    <a:pt x="535825" y="130924"/>
                  </a:lnTo>
                  <a:lnTo>
                    <a:pt x="535825" y="126352"/>
                  </a:lnTo>
                  <a:lnTo>
                    <a:pt x="535330" y="123228"/>
                  </a:lnTo>
                  <a:lnTo>
                    <a:pt x="532980" y="119532"/>
                  </a:lnTo>
                  <a:lnTo>
                    <a:pt x="527494" y="113550"/>
                  </a:lnTo>
                  <a:lnTo>
                    <a:pt x="517575" y="103543"/>
                  </a:lnTo>
                  <a:lnTo>
                    <a:pt x="535940" y="86766"/>
                  </a:lnTo>
                  <a:lnTo>
                    <a:pt x="539546" y="83477"/>
                  </a:lnTo>
                  <a:lnTo>
                    <a:pt x="555256" y="66255"/>
                  </a:lnTo>
                  <a:lnTo>
                    <a:pt x="564680" y="51320"/>
                  </a:lnTo>
                  <a:lnTo>
                    <a:pt x="567829" y="38100"/>
                  </a:lnTo>
                  <a:lnTo>
                    <a:pt x="564565" y="24879"/>
                  </a:lnTo>
                  <a:lnTo>
                    <a:pt x="556590" y="18097"/>
                  </a:lnTo>
                  <a:lnTo>
                    <a:pt x="546620" y="15595"/>
                  </a:lnTo>
                  <a:lnTo>
                    <a:pt x="537362" y="15227"/>
                  </a:lnTo>
                  <a:lnTo>
                    <a:pt x="426237" y="15227"/>
                  </a:lnTo>
                  <a:lnTo>
                    <a:pt x="420141" y="19799"/>
                  </a:lnTo>
                  <a:lnTo>
                    <a:pt x="420141" y="38100"/>
                  </a:lnTo>
                  <a:lnTo>
                    <a:pt x="424700" y="44157"/>
                  </a:lnTo>
                  <a:lnTo>
                    <a:pt x="531266" y="44157"/>
                  </a:lnTo>
                  <a:lnTo>
                    <a:pt x="531266" y="51790"/>
                  </a:lnTo>
                  <a:lnTo>
                    <a:pt x="523671" y="60921"/>
                  </a:lnTo>
                  <a:lnTo>
                    <a:pt x="519112" y="63944"/>
                  </a:lnTo>
                  <a:lnTo>
                    <a:pt x="514057" y="69240"/>
                  </a:lnTo>
                  <a:lnTo>
                    <a:pt x="502818" y="81521"/>
                  </a:lnTo>
                  <a:lnTo>
                    <a:pt x="497776" y="86766"/>
                  </a:lnTo>
                  <a:lnTo>
                    <a:pt x="490042" y="81559"/>
                  </a:lnTo>
                  <a:lnTo>
                    <a:pt x="483501" y="77089"/>
                  </a:lnTo>
                  <a:lnTo>
                    <a:pt x="476592" y="72453"/>
                  </a:lnTo>
                  <a:lnTo>
                    <a:pt x="470395" y="68516"/>
                  </a:lnTo>
                  <a:lnTo>
                    <a:pt x="465836" y="65481"/>
                  </a:lnTo>
                  <a:lnTo>
                    <a:pt x="464299" y="63944"/>
                  </a:lnTo>
                  <a:lnTo>
                    <a:pt x="452132" y="63944"/>
                  </a:lnTo>
                  <a:lnTo>
                    <a:pt x="444500" y="71589"/>
                  </a:lnTo>
                  <a:lnTo>
                    <a:pt x="444500" y="79184"/>
                  </a:lnTo>
                  <a:lnTo>
                    <a:pt x="445236" y="83769"/>
                  </a:lnTo>
                  <a:lnTo>
                    <a:pt x="448119" y="87350"/>
                  </a:lnTo>
                  <a:lnTo>
                    <a:pt x="454139" y="91808"/>
                  </a:lnTo>
                  <a:lnTo>
                    <a:pt x="464299" y="98971"/>
                  </a:lnTo>
                  <a:lnTo>
                    <a:pt x="470103" y="103174"/>
                  </a:lnTo>
                  <a:lnTo>
                    <a:pt x="479907" y="110947"/>
                  </a:lnTo>
                  <a:lnTo>
                    <a:pt x="492480" y="121793"/>
                  </a:lnTo>
                  <a:lnTo>
                    <a:pt x="506907" y="135483"/>
                  </a:lnTo>
                  <a:lnTo>
                    <a:pt x="406450" y="135483"/>
                  </a:lnTo>
                  <a:lnTo>
                    <a:pt x="406450" y="161378"/>
                  </a:lnTo>
                  <a:lnTo>
                    <a:pt x="411010" y="165950"/>
                  </a:lnTo>
                  <a:lnTo>
                    <a:pt x="482600" y="165950"/>
                  </a:lnTo>
                  <a:lnTo>
                    <a:pt x="473506" y="185318"/>
                  </a:lnTo>
                  <a:lnTo>
                    <a:pt x="459155" y="212394"/>
                  </a:lnTo>
                  <a:lnTo>
                    <a:pt x="438251" y="245173"/>
                  </a:lnTo>
                  <a:lnTo>
                    <a:pt x="409524" y="281635"/>
                  </a:lnTo>
                  <a:lnTo>
                    <a:pt x="404964" y="286194"/>
                  </a:lnTo>
                  <a:lnTo>
                    <a:pt x="403428" y="289280"/>
                  </a:lnTo>
                  <a:lnTo>
                    <a:pt x="403428" y="302971"/>
                  </a:lnTo>
                  <a:lnTo>
                    <a:pt x="411010" y="312089"/>
                  </a:lnTo>
                  <a:lnTo>
                    <a:pt x="418655" y="312089"/>
                  </a:lnTo>
                  <a:lnTo>
                    <a:pt x="423481" y="311353"/>
                  </a:lnTo>
                  <a:lnTo>
                    <a:pt x="451116" y="277418"/>
                  </a:lnTo>
                  <a:lnTo>
                    <a:pt x="472706" y="239661"/>
                  </a:lnTo>
                  <a:lnTo>
                    <a:pt x="484085" y="216204"/>
                  </a:lnTo>
                  <a:lnTo>
                    <a:pt x="484085" y="341020"/>
                  </a:lnTo>
                  <a:lnTo>
                    <a:pt x="479526" y="344043"/>
                  </a:lnTo>
                  <a:lnTo>
                    <a:pt x="467372" y="344043"/>
                  </a:lnTo>
                  <a:lnTo>
                    <a:pt x="449059" y="342557"/>
                  </a:lnTo>
                  <a:lnTo>
                    <a:pt x="446036" y="342557"/>
                  </a:lnTo>
                  <a:lnTo>
                    <a:pt x="433882" y="344043"/>
                  </a:lnTo>
                  <a:lnTo>
                    <a:pt x="432346" y="353174"/>
                  </a:lnTo>
                  <a:lnTo>
                    <a:pt x="432346" y="359270"/>
                  </a:lnTo>
                  <a:lnTo>
                    <a:pt x="434695" y="368973"/>
                  </a:lnTo>
                  <a:lnTo>
                    <a:pt x="440893" y="373951"/>
                  </a:lnTo>
                  <a:lnTo>
                    <a:pt x="449668" y="375793"/>
                  </a:lnTo>
                  <a:lnTo>
                    <a:pt x="459727" y="376047"/>
                  </a:lnTo>
                  <a:lnTo>
                    <a:pt x="484987" y="375018"/>
                  </a:lnTo>
                  <a:lnTo>
                    <a:pt x="501980" y="370128"/>
                  </a:lnTo>
                  <a:lnTo>
                    <a:pt x="511543" y="358673"/>
                  </a:lnTo>
                  <a:lnTo>
                    <a:pt x="513664" y="344043"/>
                  </a:lnTo>
                  <a:lnTo>
                    <a:pt x="514553" y="337947"/>
                  </a:lnTo>
                  <a:lnTo>
                    <a:pt x="514553" y="216204"/>
                  </a:lnTo>
                  <a:lnTo>
                    <a:pt x="514553" y="165950"/>
                  </a:lnTo>
                  <a:lnTo>
                    <a:pt x="548030" y="165950"/>
                  </a:lnTo>
                  <a:lnTo>
                    <a:pt x="548030" y="172046"/>
                  </a:lnTo>
                  <a:lnTo>
                    <a:pt x="547001" y="177190"/>
                  </a:lnTo>
                  <a:lnTo>
                    <a:pt x="544410" y="184607"/>
                  </a:lnTo>
                  <a:lnTo>
                    <a:pt x="540956" y="192595"/>
                  </a:lnTo>
                  <a:lnTo>
                    <a:pt x="537362" y="199428"/>
                  </a:lnTo>
                  <a:lnTo>
                    <a:pt x="528243" y="217690"/>
                  </a:lnTo>
                  <a:lnTo>
                    <a:pt x="526707" y="219227"/>
                  </a:lnTo>
                  <a:lnTo>
                    <a:pt x="526707" y="229895"/>
                  </a:lnTo>
                  <a:lnTo>
                    <a:pt x="532803" y="235991"/>
                  </a:lnTo>
                  <a:lnTo>
                    <a:pt x="541934" y="235991"/>
                  </a:lnTo>
                  <a:lnTo>
                    <a:pt x="566496" y="203314"/>
                  </a:lnTo>
                  <a:lnTo>
                    <a:pt x="577049" y="176098"/>
                  </a:lnTo>
                  <a:lnTo>
                    <a:pt x="577049" y="184607"/>
                  </a:lnTo>
                  <a:lnTo>
                    <a:pt x="579983" y="197891"/>
                  </a:lnTo>
                  <a:lnTo>
                    <a:pt x="592188" y="197891"/>
                  </a:lnTo>
                  <a:lnTo>
                    <a:pt x="603161" y="195783"/>
                  </a:lnTo>
                  <a:lnTo>
                    <a:pt x="622985" y="188976"/>
                  </a:lnTo>
                  <a:lnTo>
                    <a:pt x="649109" y="176745"/>
                  </a:lnTo>
                  <a:lnTo>
                    <a:pt x="678954" y="158356"/>
                  </a:lnTo>
                  <a:lnTo>
                    <a:pt x="707948" y="176085"/>
                  </a:lnTo>
                  <a:lnTo>
                    <a:pt x="733945" y="188391"/>
                  </a:lnTo>
                  <a:lnTo>
                    <a:pt x="754519" y="195567"/>
                  </a:lnTo>
                  <a:lnTo>
                    <a:pt x="767257" y="197891"/>
                  </a:lnTo>
                  <a:lnTo>
                    <a:pt x="777875" y="197891"/>
                  </a:lnTo>
                  <a:lnTo>
                    <a:pt x="780948" y="185737"/>
                  </a:lnTo>
                  <a:lnTo>
                    <a:pt x="780948" y="170510"/>
                  </a:lnTo>
                  <a:lnTo>
                    <a:pt x="774852" y="167487"/>
                  </a:lnTo>
                  <a:lnTo>
                    <a:pt x="768743" y="165950"/>
                  </a:lnTo>
                  <a:lnTo>
                    <a:pt x="748258" y="159321"/>
                  </a:lnTo>
                  <a:lnTo>
                    <a:pt x="745769" y="158356"/>
                  </a:lnTo>
                  <a:lnTo>
                    <a:pt x="731469" y="152831"/>
                  </a:lnTo>
                  <a:lnTo>
                    <a:pt x="716953" y="146062"/>
                  </a:lnTo>
                  <a:lnTo>
                    <a:pt x="703313" y="138557"/>
                  </a:lnTo>
                  <a:lnTo>
                    <a:pt x="718007" y="124536"/>
                  </a:lnTo>
                  <a:lnTo>
                    <a:pt x="720242" y="121793"/>
                  </a:lnTo>
                  <a:lnTo>
                    <a:pt x="731850" y="107530"/>
                  </a:lnTo>
                  <a:lnTo>
                    <a:pt x="743966" y="87376"/>
                  </a:lnTo>
                  <a:lnTo>
                    <a:pt x="753516" y="63944"/>
                  </a:lnTo>
                  <a:lnTo>
                    <a:pt x="776389" y="63944"/>
                  </a:lnTo>
                  <a:lnTo>
                    <a:pt x="780948" y="60921"/>
                  </a:lnTo>
                  <a:lnTo>
                    <a:pt x="780948" y="35026"/>
                  </a:lnTo>
                  <a:close/>
                </a:path>
              </a:pathLst>
            </a:custGeom>
            <a:solidFill>
              <a:srgbClr val="00B6F0"/>
            </a:solidFill>
          </p:spPr>
          <p:txBody>
            <a:bodyPr wrap="square" lIns="0" tIns="0" rIns="0" bIns="0" rtlCol="0"/>
            <a:lstStyle/>
            <a:p>
              <a:endParaRPr/>
            </a:p>
          </p:txBody>
        </p:sp>
        <p:pic>
          <p:nvPicPr>
            <p:cNvPr id="125" name="object 125"/>
            <p:cNvPicPr/>
            <p:nvPr/>
          </p:nvPicPr>
          <p:blipFill>
            <a:blip r:embed="rId86" cstate="print"/>
            <a:stretch>
              <a:fillRect/>
            </a:stretch>
          </p:blipFill>
          <p:spPr>
            <a:xfrm>
              <a:off x="1412671" y="7047559"/>
              <a:ext cx="1388275" cy="219227"/>
            </a:xfrm>
            <a:prstGeom prst="rect">
              <a:avLst/>
            </a:prstGeom>
          </p:spPr>
        </p:pic>
        <p:sp>
          <p:nvSpPr>
            <p:cNvPr id="126" name="object 126"/>
            <p:cNvSpPr/>
            <p:nvPr/>
          </p:nvSpPr>
          <p:spPr>
            <a:xfrm>
              <a:off x="2823819" y="7146289"/>
              <a:ext cx="208915" cy="21590"/>
            </a:xfrm>
            <a:custGeom>
              <a:avLst/>
              <a:gdLst/>
              <a:ahLst/>
              <a:cxnLst/>
              <a:rect l="l" t="t" r="r" b="b"/>
              <a:pathLst>
                <a:path w="208914" h="21590">
                  <a:moveTo>
                    <a:pt x="208508" y="0"/>
                  </a:moveTo>
                  <a:lnTo>
                    <a:pt x="0" y="0"/>
                  </a:lnTo>
                  <a:lnTo>
                    <a:pt x="0" y="20332"/>
                  </a:lnTo>
                  <a:lnTo>
                    <a:pt x="0" y="21590"/>
                  </a:lnTo>
                  <a:lnTo>
                    <a:pt x="203809" y="21590"/>
                  </a:lnTo>
                  <a:lnTo>
                    <a:pt x="203809" y="20332"/>
                  </a:lnTo>
                  <a:lnTo>
                    <a:pt x="208508" y="20332"/>
                  </a:lnTo>
                  <a:lnTo>
                    <a:pt x="208508" y="0"/>
                  </a:lnTo>
                  <a:close/>
                </a:path>
              </a:pathLst>
            </a:custGeom>
            <a:solidFill>
              <a:srgbClr val="4A4B4D"/>
            </a:solidFill>
          </p:spPr>
          <p:txBody>
            <a:bodyPr wrap="square" lIns="0" tIns="0" rIns="0" bIns="0" rtlCol="0"/>
            <a:lstStyle/>
            <a:p>
              <a:endParaRPr/>
            </a:p>
          </p:txBody>
        </p:sp>
        <p:pic>
          <p:nvPicPr>
            <p:cNvPr id="127" name="object 127"/>
            <p:cNvPicPr/>
            <p:nvPr/>
          </p:nvPicPr>
          <p:blipFill>
            <a:blip r:embed="rId87" cstate="print"/>
            <a:stretch>
              <a:fillRect/>
            </a:stretch>
          </p:blipFill>
          <p:spPr>
            <a:xfrm>
              <a:off x="3053651" y="7056691"/>
              <a:ext cx="214668" cy="199428"/>
            </a:xfrm>
            <a:prstGeom prst="rect">
              <a:avLst/>
            </a:prstGeom>
          </p:spPr>
        </p:pic>
      </p:grpSp>
      <p:grpSp>
        <p:nvGrpSpPr>
          <p:cNvPr id="128" name="object 128"/>
          <p:cNvGrpSpPr/>
          <p:nvPr/>
        </p:nvGrpSpPr>
        <p:grpSpPr>
          <a:xfrm>
            <a:off x="709358" y="5600"/>
            <a:ext cx="6842759" cy="717550"/>
            <a:chOff x="709358" y="5600"/>
            <a:chExt cx="6842759" cy="717550"/>
          </a:xfrm>
        </p:grpSpPr>
        <p:sp>
          <p:nvSpPr>
            <p:cNvPr id="129" name="object 12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30" name="object 13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31" name="object 131"/>
            <p:cNvPicPr/>
            <p:nvPr/>
          </p:nvPicPr>
          <p:blipFill>
            <a:blip r:embed="rId88" cstate="print"/>
            <a:stretch>
              <a:fillRect/>
            </a:stretch>
          </p:blipFill>
          <p:spPr>
            <a:xfrm>
              <a:off x="1003147" y="366369"/>
              <a:ext cx="462813" cy="170497"/>
            </a:xfrm>
            <a:prstGeom prst="rect">
              <a:avLst/>
            </a:prstGeom>
          </p:spPr>
        </p:pic>
        <p:sp>
          <p:nvSpPr>
            <p:cNvPr id="132" name="object 132"/>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33" name="object 133"/>
            <p:cNvPicPr/>
            <p:nvPr/>
          </p:nvPicPr>
          <p:blipFill>
            <a:blip r:embed="rId89" cstate="print"/>
            <a:stretch>
              <a:fillRect/>
            </a:stretch>
          </p:blipFill>
          <p:spPr>
            <a:xfrm>
              <a:off x="1662315" y="380059"/>
              <a:ext cx="156806" cy="149174"/>
            </a:xfrm>
            <a:prstGeom prst="rect">
              <a:avLst/>
            </a:prstGeom>
          </p:spPr>
        </p:pic>
        <p:sp>
          <p:nvSpPr>
            <p:cNvPr id="134" name="object 134"/>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35" name="object 135"/>
            <p:cNvPicPr/>
            <p:nvPr/>
          </p:nvPicPr>
          <p:blipFill>
            <a:blip r:embed="rId90" cstate="print"/>
            <a:stretch>
              <a:fillRect/>
            </a:stretch>
          </p:blipFill>
          <p:spPr>
            <a:xfrm>
              <a:off x="2021585" y="366369"/>
              <a:ext cx="343992" cy="170497"/>
            </a:xfrm>
            <a:prstGeom prst="rect">
              <a:avLst/>
            </a:prstGeom>
          </p:spPr>
        </p:pic>
        <p:pic>
          <p:nvPicPr>
            <p:cNvPr id="136" name="object 136"/>
            <p:cNvPicPr/>
            <p:nvPr/>
          </p:nvPicPr>
          <p:blipFill>
            <a:blip r:embed="rId91" cstate="print"/>
            <a:stretch>
              <a:fillRect/>
            </a:stretch>
          </p:blipFill>
          <p:spPr>
            <a:xfrm>
              <a:off x="2561970" y="380059"/>
              <a:ext cx="153746" cy="149174"/>
            </a:xfrm>
            <a:prstGeom prst="rect">
              <a:avLst/>
            </a:prstGeom>
          </p:spPr>
        </p:pic>
        <p:sp>
          <p:nvSpPr>
            <p:cNvPr id="137" name="object 137"/>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A4B4D"/>
            </a:solidFill>
          </p:spPr>
          <p:txBody>
            <a:bodyPr wrap="square" lIns="0" tIns="0" rIns="0" bIns="0" rtlCol="0"/>
            <a:lstStyle/>
            <a:p>
              <a:endParaRPr/>
            </a:p>
          </p:txBody>
        </p:sp>
        <p:pic>
          <p:nvPicPr>
            <p:cNvPr id="138" name="object 138"/>
            <p:cNvPicPr/>
            <p:nvPr/>
          </p:nvPicPr>
          <p:blipFill>
            <a:blip r:embed="rId92" cstate="print"/>
            <a:stretch>
              <a:fillRect/>
            </a:stretch>
          </p:blipFill>
          <p:spPr>
            <a:xfrm>
              <a:off x="3323081" y="366369"/>
              <a:ext cx="1738414" cy="168960"/>
            </a:xfrm>
            <a:prstGeom prst="rect">
              <a:avLst/>
            </a:prstGeom>
          </p:spPr>
        </p:pic>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 name="object 4"/>
            <p:cNvPicPr/>
            <p:nvPr/>
          </p:nvPicPr>
          <p:blipFill>
            <a:blip r:embed="rId2" cstate="print"/>
            <a:stretch>
              <a:fillRect/>
            </a:stretch>
          </p:blipFill>
          <p:spPr>
            <a:xfrm>
              <a:off x="3705174" y="10148442"/>
              <a:ext cx="123329" cy="91325"/>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pic>
          <p:nvPicPr>
            <p:cNvPr id="12" name="object 12"/>
            <p:cNvPicPr/>
            <p:nvPr/>
          </p:nvPicPr>
          <p:blipFill>
            <a:blip r:embed="rId6" cstate="print"/>
            <a:stretch>
              <a:fillRect/>
            </a:stretch>
          </p:blipFill>
          <p:spPr>
            <a:xfrm>
              <a:off x="6032703" y="1232547"/>
              <a:ext cx="190296" cy="105016"/>
            </a:xfrm>
            <a:prstGeom prst="rect">
              <a:avLst/>
            </a:prstGeom>
          </p:spPr>
        </p:pic>
        <p:pic>
          <p:nvPicPr>
            <p:cNvPr id="13" name="object 13"/>
            <p:cNvPicPr/>
            <p:nvPr/>
          </p:nvPicPr>
          <p:blipFill>
            <a:blip r:embed="rId7" cstate="print"/>
            <a:stretch>
              <a:fillRect/>
            </a:stretch>
          </p:blipFill>
          <p:spPr>
            <a:xfrm>
              <a:off x="1076223" y="2488412"/>
              <a:ext cx="1774977" cy="453618"/>
            </a:xfrm>
            <a:prstGeom prst="rect">
              <a:avLst/>
            </a:prstGeom>
          </p:spPr>
        </p:pic>
        <p:pic>
          <p:nvPicPr>
            <p:cNvPr id="14" name="object 14"/>
            <p:cNvPicPr/>
            <p:nvPr/>
          </p:nvPicPr>
          <p:blipFill>
            <a:blip r:embed="rId8" cstate="print"/>
            <a:stretch>
              <a:fillRect/>
            </a:stretch>
          </p:blipFill>
          <p:spPr>
            <a:xfrm>
              <a:off x="2937967" y="2489949"/>
              <a:ext cx="3062782" cy="211581"/>
            </a:xfrm>
            <a:prstGeom prst="rect">
              <a:avLst/>
            </a:prstGeom>
          </p:spPr>
        </p:pic>
        <p:pic>
          <p:nvPicPr>
            <p:cNvPr id="15" name="object 15"/>
            <p:cNvPicPr/>
            <p:nvPr/>
          </p:nvPicPr>
          <p:blipFill>
            <a:blip r:embed="rId9" cstate="print"/>
            <a:stretch>
              <a:fillRect/>
            </a:stretch>
          </p:blipFill>
          <p:spPr>
            <a:xfrm>
              <a:off x="1324368" y="3034906"/>
              <a:ext cx="127850" cy="127838"/>
            </a:xfrm>
            <a:prstGeom prst="rect">
              <a:avLst/>
            </a:prstGeom>
          </p:spPr>
        </p:pic>
        <p:pic>
          <p:nvPicPr>
            <p:cNvPr id="16" name="object 16"/>
            <p:cNvPicPr/>
            <p:nvPr/>
          </p:nvPicPr>
          <p:blipFill>
            <a:blip r:embed="rId10" cstate="print"/>
            <a:stretch>
              <a:fillRect/>
            </a:stretch>
          </p:blipFill>
          <p:spPr>
            <a:xfrm>
              <a:off x="1674469" y="3012084"/>
              <a:ext cx="322757" cy="164350"/>
            </a:xfrm>
            <a:prstGeom prst="rect">
              <a:avLst/>
            </a:prstGeom>
          </p:spPr>
        </p:pic>
        <p:pic>
          <p:nvPicPr>
            <p:cNvPr id="17" name="object 17"/>
            <p:cNvPicPr/>
            <p:nvPr/>
          </p:nvPicPr>
          <p:blipFill>
            <a:blip r:embed="rId11" cstate="print"/>
            <a:stretch>
              <a:fillRect/>
            </a:stretch>
          </p:blipFill>
          <p:spPr>
            <a:xfrm>
              <a:off x="2027631" y="3019678"/>
              <a:ext cx="152260" cy="158292"/>
            </a:xfrm>
            <a:prstGeom prst="rect">
              <a:avLst/>
            </a:prstGeom>
          </p:spPr>
        </p:pic>
        <p:pic>
          <p:nvPicPr>
            <p:cNvPr id="18" name="object 18"/>
            <p:cNvPicPr/>
            <p:nvPr/>
          </p:nvPicPr>
          <p:blipFill>
            <a:blip r:embed="rId12" cstate="print"/>
            <a:stretch>
              <a:fillRect/>
            </a:stretch>
          </p:blipFill>
          <p:spPr>
            <a:xfrm>
              <a:off x="2207272" y="3013570"/>
              <a:ext cx="165938" cy="156819"/>
            </a:xfrm>
            <a:prstGeom prst="rect">
              <a:avLst/>
            </a:prstGeom>
          </p:spPr>
        </p:pic>
        <p:pic>
          <p:nvPicPr>
            <p:cNvPr id="19" name="object 19"/>
            <p:cNvPicPr/>
            <p:nvPr/>
          </p:nvPicPr>
          <p:blipFill>
            <a:blip r:embed="rId13" cstate="print"/>
            <a:stretch>
              <a:fillRect/>
            </a:stretch>
          </p:blipFill>
          <p:spPr>
            <a:xfrm>
              <a:off x="2394496" y="3024238"/>
              <a:ext cx="150710" cy="146151"/>
            </a:xfrm>
            <a:prstGeom prst="rect">
              <a:avLst/>
            </a:prstGeom>
          </p:spPr>
        </p:pic>
        <p:sp>
          <p:nvSpPr>
            <p:cNvPr id="20" name="object 20"/>
            <p:cNvSpPr/>
            <p:nvPr/>
          </p:nvSpPr>
          <p:spPr>
            <a:xfrm>
              <a:off x="2566543" y="3013569"/>
              <a:ext cx="775335" cy="169545"/>
            </a:xfrm>
            <a:custGeom>
              <a:avLst/>
              <a:gdLst/>
              <a:ahLst/>
              <a:cxnLst/>
              <a:rect l="l" t="t" r="r" b="b"/>
              <a:pathLst>
                <a:path w="775335" h="169544">
                  <a:moveTo>
                    <a:pt x="161328" y="76098"/>
                  </a:moveTo>
                  <a:lnTo>
                    <a:pt x="6096" y="76098"/>
                  </a:lnTo>
                  <a:lnTo>
                    <a:pt x="0" y="77635"/>
                  </a:lnTo>
                  <a:lnTo>
                    <a:pt x="0" y="92875"/>
                  </a:lnTo>
                  <a:lnTo>
                    <a:pt x="161328" y="92875"/>
                  </a:lnTo>
                  <a:lnTo>
                    <a:pt x="161328" y="76098"/>
                  </a:lnTo>
                  <a:close/>
                </a:path>
                <a:path w="775335" h="169544">
                  <a:moveTo>
                    <a:pt x="340969" y="85280"/>
                  </a:moveTo>
                  <a:lnTo>
                    <a:pt x="337426" y="61252"/>
                  </a:lnTo>
                  <a:lnTo>
                    <a:pt x="325183" y="38061"/>
                  </a:lnTo>
                  <a:lnTo>
                    <a:pt x="310946" y="27432"/>
                  </a:lnTo>
                  <a:lnTo>
                    <a:pt x="301802" y="20599"/>
                  </a:lnTo>
                  <a:lnTo>
                    <a:pt x="264858" y="13690"/>
                  </a:lnTo>
                  <a:lnTo>
                    <a:pt x="252704" y="15722"/>
                  </a:lnTo>
                  <a:lnTo>
                    <a:pt x="252704" y="28917"/>
                  </a:lnTo>
                  <a:lnTo>
                    <a:pt x="250037" y="47028"/>
                  </a:lnTo>
                  <a:lnTo>
                    <a:pt x="241325" y="84366"/>
                  </a:lnTo>
                  <a:lnTo>
                    <a:pt x="226237" y="122364"/>
                  </a:lnTo>
                  <a:lnTo>
                    <a:pt x="214604" y="129387"/>
                  </a:lnTo>
                  <a:lnTo>
                    <a:pt x="207657" y="127165"/>
                  </a:lnTo>
                  <a:lnTo>
                    <a:pt x="201282" y="120650"/>
                  </a:lnTo>
                  <a:lnTo>
                    <a:pt x="196621" y="110134"/>
                  </a:lnTo>
                  <a:lnTo>
                    <a:pt x="194818" y="95923"/>
                  </a:lnTo>
                  <a:lnTo>
                    <a:pt x="196621" y="79362"/>
                  </a:lnTo>
                  <a:lnTo>
                    <a:pt x="228346" y="36563"/>
                  </a:lnTo>
                  <a:lnTo>
                    <a:pt x="252704" y="28917"/>
                  </a:lnTo>
                  <a:lnTo>
                    <a:pt x="252704" y="15722"/>
                  </a:lnTo>
                  <a:lnTo>
                    <a:pt x="231635" y="19240"/>
                  </a:lnTo>
                  <a:lnTo>
                    <a:pt x="204546" y="35217"/>
                  </a:lnTo>
                  <a:lnTo>
                    <a:pt x="186309" y="60604"/>
                  </a:lnTo>
                  <a:lnTo>
                    <a:pt x="179628" y="94411"/>
                  </a:lnTo>
                  <a:lnTo>
                    <a:pt x="182308" y="115328"/>
                  </a:lnTo>
                  <a:lnTo>
                    <a:pt x="189687" y="131686"/>
                  </a:lnTo>
                  <a:lnTo>
                    <a:pt x="200787" y="142354"/>
                  </a:lnTo>
                  <a:lnTo>
                    <a:pt x="214604" y="146151"/>
                  </a:lnTo>
                  <a:lnTo>
                    <a:pt x="223824" y="144322"/>
                  </a:lnTo>
                  <a:lnTo>
                    <a:pt x="231178" y="139484"/>
                  </a:lnTo>
                  <a:lnTo>
                    <a:pt x="237109" y="132651"/>
                  </a:lnTo>
                  <a:lnTo>
                    <a:pt x="239153" y="129387"/>
                  </a:lnTo>
                  <a:lnTo>
                    <a:pt x="242036" y="124815"/>
                  </a:lnTo>
                  <a:lnTo>
                    <a:pt x="248424" y="112395"/>
                  </a:lnTo>
                  <a:lnTo>
                    <a:pt x="255536" y="92684"/>
                  </a:lnTo>
                  <a:lnTo>
                    <a:pt x="262356" y="64706"/>
                  </a:lnTo>
                  <a:lnTo>
                    <a:pt x="267665" y="28917"/>
                  </a:lnTo>
                  <a:lnTo>
                    <a:pt x="267893" y="27432"/>
                  </a:lnTo>
                  <a:lnTo>
                    <a:pt x="310095" y="46304"/>
                  </a:lnTo>
                  <a:lnTo>
                    <a:pt x="324243" y="85280"/>
                  </a:lnTo>
                  <a:lnTo>
                    <a:pt x="323354" y="95923"/>
                  </a:lnTo>
                  <a:lnTo>
                    <a:pt x="295325" y="137020"/>
                  </a:lnTo>
                  <a:lnTo>
                    <a:pt x="258762" y="146151"/>
                  </a:lnTo>
                  <a:lnTo>
                    <a:pt x="255739" y="146151"/>
                  </a:lnTo>
                  <a:lnTo>
                    <a:pt x="255739" y="161378"/>
                  </a:lnTo>
                  <a:lnTo>
                    <a:pt x="266395" y="161378"/>
                  </a:lnTo>
                  <a:lnTo>
                    <a:pt x="269430" y="159842"/>
                  </a:lnTo>
                  <a:lnTo>
                    <a:pt x="273989" y="159842"/>
                  </a:lnTo>
                  <a:lnTo>
                    <a:pt x="309016" y="144614"/>
                  </a:lnTo>
                  <a:lnTo>
                    <a:pt x="335826" y="113233"/>
                  </a:lnTo>
                  <a:lnTo>
                    <a:pt x="340042" y="97764"/>
                  </a:lnTo>
                  <a:lnTo>
                    <a:pt x="340969" y="85280"/>
                  </a:lnTo>
                  <a:close/>
                </a:path>
                <a:path w="775335" h="169544">
                  <a:moveTo>
                    <a:pt x="400342" y="3073"/>
                  </a:moveTo>
                  <a:lnTo>
                    <a:pt x="395782" y="1536"/>
                  </a:lnTo>
                  <a:lnTo>
                    <a:pt x="388137" y="1536"/>
                  </a:lnTo>
                  <a:lnTo>
                    <a:pt x="386651" y="4559"/>
                  </a:lnTo>
                  <a:lnTo>
                    <a:pt x="386651" y="7645"/>
                  </a:lnTo>
                  <a:lnTo>
                    <a:pt x="379133" y="31343"/>
                  </a:lnTo>
                  <a:lnTo>
                    <a:pt x="371043" y="50063"/>
                  </a:lnTo>
                  <a:lnTo>
                    <a:pt x="363537" y="63919"/>
                  </a:lnTo>
                  <a:lnTo>
                    <a:pt x="357733" y="73075"/>
                  </a:lnTo>
                  <a:lnTo>
                    <a:pt x="354660" y="76098"/>
                  </a:lnTo>
                  <a:lnTo>
                    <a:pt x="354660" y="83743"/>
                  </a:lnTo>
                  <a:lnTo>
                    <a:pt x="357733" y="88303"/>
                  </a:lnTo>
                  <a:lnTo>
                    <a:pt x="365315" y="88303"/>
                  </a:lnTo>
                  <a:lnTo>
                    <a:pt x="366864" y="86766"/>
                  </a:lnTo>
                  <a:lnTo>
                    <a:pt x="368401" y="86766"/>
                  </a:lnTo>
                  <a:lnTo>
                    <a:pt x="369887" y="83743"/>
                  </a:lnTo>
                  <a:lnTo>
                    <a:pt x="372960" y="77635"/>
                  </a:lnTo>
                  <a:lnTo>
                    <a:pt x="375983" y="74612"/>
                  </a:lnTo>
                  <a:lnTo>
                    <a:pt x="375983" y="168973"/>
                  </a:lnTo>
                  <a:lnTo>
                    <a:pt x="389674" y="168973"/>
                  </a:lnTo>
                  <a:lnTo>
                    <a:pt x="389674" y="74612"/>
                  </a:lnTo>
                  <a:lnTo>
                    <a:pt x="389674" y="42621"/>
                  </a:lnTo>
                  <a:lnTo>
                    <a:pt x="393915" y="30530"/>
                  </a:lnTo>
                  <a:lnTo>
                    <a:pt x="397294" y="20002"/>
                  </a:lnTo>
                  <a:lnTo>
                    <a:pt x="399529" y="12039"/>
                  </a:lnTo>
                  <a:lnTo>
                    <a:pt x="400342" y="7645"/>
                  </a:lnTo>
                  <a:lnTo>
                    <a:pt x="400342" y="3073"/>
                  </a:lnTo>
                  <a:close/>
                </a:path>
                <a:path w="775335" h="169544">
                  <a:moveTo>
                    <a:pt x="509930" y="10668"/>
                  </a:moveTo>
                  <a:lnTo>
                    <a:pt x="506907" y="6108"/>
                  </a:lnTo>
                  <a:lnTo>
                    <a:pt x="409473" y="6108"/>
                  </a:lnTo>
                  <a:lnTo>
                    <a:pt x="409473" y="18262"/>
                  </a:lnTo>
                  <a:lnTo>
                    <a:pt x="493217" y="18262"/>
                  </a:lnTo>
                  <a:lnTo>
                    <a:pt x="494703" y="19799"/>
                  </a:lnTo>
                  <a:lnTo>
                    <a:pt x="494703" y="30467"/>
                  </a:lnTo>
                  <a:lnTo>
                    <a:pt x="414032" y="30467"/>
                  </a:lnTo>
                  <a:lnTo>
                    <a:pt x="412496" y="32004"/>
                  </a:lnTo>
                  <a:lnTo>
                    <a:pt x="412496" y="41122"/>
                  </a:lnTo>
                  <a:lnTo>
                    <a:pt x="494703" y="41122"/>
                  </a:lnTo>
                  <a:lnTo>
                    <a:pt x="494703" y="53276"/>
                  </a:lnTo>
                  <a:lnTo>
                    <a:pt x="493217" y="54813"/>
                  </a:lnTo>
                  <a:lnTo>
                    <a:pt x="409473" y="54813"/>
                  </a:lnTo>
                  <a:lnTo>
                    <a:pt x="407936" y="56362"/>
                  </a:lnTo>
                  <a:lnTo>
                    <a:pt x="407936" y="63944"/>
                  </a:lnTo>
                  <a:lnTo>
                    <a:pt x="411010" y="65481"/>
                  </a:lnTo>
                  <a:lnTo>
                    <a:pt x="505371" y="65481"/>
                  </a:lnTo>
                  <a:lnTo>
                    <a:pt x="509930" y="60921"/>
                  </a:lnTo>
                  <a:lnTo>
                    <a:pt x="509930" y="10668"/>
                  </a:lnTo>
                  <a:close/>
                </a:path>
                <a:path w="775335" h="169544">
                  <a:moveTo>
                    <a:pt x="519061" y="79171"/>
                  </a:moveTo>
                  <a:lnTo>
                    <a:pt x="514502" y="74612"/>
                  </a:lnTo>
                  <a:lnTo>
                    <a:pt x="404914" y="74612"/>
                  </a:lnTo>
                  <a:lnTo>
                    <a:pt x="400342" y="79171"/>
                  </a:lnTo>
                  <a:lnTo>
                    <a:pt x="400342" y="106565"/>
                  </a:lnTo>
                  <a:lnTo>
                    <a:pt x="401878" y="109639"/>
                  </a:lnTo>
                  <a:lnTo>
                    <a:pt x="414032" y="109639"/>
                  </a:lnTo>
                  <a:lnTo>
                    <a:pt x="414032" y="88303"/>
                  </a:lnTo>
                  <a:lnTo>
                    <a:pt x="415569" y="86766"/>
                  </a:lnTo>
                  <a:lnTo>
                    <a:pt x="503885" y="86766"/>
                  </a:lnTo>
                  <a:lnTo>
                    <a:pt x="505371" y="88303"/>
                  </a:lnTo>
                  <a:lnTo>
                    <a:pt x="505371" y="109639"/>
                  </a:lnTo>
                  <a:lnTo>
                    <a:pt x="519061" y="109639"/>
                  </a:lnTo>
                  <a:lnTo>
                    <a:pt x="519061" y="86766"/>
                  </a:lnTo>
                  <a:lnTo>
                    <a:pt x="519061" y="79171"/>
                  </a:lnTo>
                  <a:close/>
                </a:path>
                <a:path w="775335" h="169544">
                  <a:moveTo>
                    <a:pt x="523621" y="153746"/>
                  </a:moveTo>
                  <a:lnTo>
                    <a:pt x="516039" y="153746"/>
                  </a:lnTo>
                  <a:lnTo>
                    <a:pt x="501802" y="150710"/>
                  </a:lnTo>
                  <a:lnTo>
                    <a:pt x="491274" y="148247"/>
                  </a:lnTo>
                  <a:lnTo>
                    <a:pt x="482193" y="145427"/>
                  </a:lnTo>
                  <a:lnTo>
                    <a:pt x="473417" y="141592"/>
                  </a:lnTo>
                  <a:lnTo>
                    <a:pt x="480593" y="136156"/>
                  </a:lnTo>
                  <a:lnTo>
                    <a:pt x="481393" y="135483"/>
                  </a:lnTo>
                  <a:lnTo>
                    <a:pt x="500799" y="115684"/>
                  </a:lnTo>
                  <a:lnTo>
                    <a:pt x="500799" y="98971"/>
                  </a:lnTo>
                  <a:lnTo>
                    <a:pt x="415569" y="98971"/>
                  </a:lnTo>
                  <a:lnTo>
                    <a:pt x="415569" y="111125"/>
                  </a:lnTo>
                  <a:lnTo>
                    <a:pt x="482549" y="111125"/>
                  </a:lnTo>
                  <a:lnTo>
                    <a:pt x="482549" y="114198"/>
                  </a:lnTo>
                  <a:lnTo>
                    <a:pt x="481571" y="116662"/>
                  </a:lnTo>
                  <a:lnTo>
                    <a:pt x="478167" y="121399"/>
                  </a:lnTo>
                  <a:lnTo>
                    <a:pt x="471614" y="127876"/>
                  </a:lnTo>
                  <a:lnTo>
                    <a:pt x="461213" y="135483"/>
                  </a:lnTo>
                  <a:lnTo>
                    <a:pt x="456374" y="131978"/>
                  </a:lnTo>
                  <a:lnTo>
                    <a:pt x="450951" y="127876"/>
                  </a:lnTo>
                  <a:lnTo>
                    <a:pt x="444957" y="122643"/>
                  </a:lnTo>
                  <a:lnTo>
                    <a:pt x="438391" y="115684"/>
                  </a:lnTo>
                  <a:lnTo>
                    <a:pt x="436854" y="114198"/>
                  </a:lnTo>
                  <a:lnTo>
                    <a:pt x="435368" y="112661"/>
                  </a:lnTo>
                  <a:lnTo>
                    <a:pt x="429272" y="112661"/>
                  </a:lnTo>
                  <a:lnTo>
                    <a:pt x="426237" y="115684"/>
                  </a:lnTo>
                  <a:lnTo>
                    <a:pt x="426237" y="121793"/>
                  </a:lnTo>
                  <a:lnTo>
                    <a:pt x="427736" y="124815"/>
                  </a:lnTo>
                  <a:lnTo>
                    <a:pt x="434454" y="131076"/>
                  </a:lnTo>
                  <a:lnTo>
                    <a:pt x="440486" y="136055"/>
                  </a:lnTo>
                  <a:lnTo>
                    <a:pt x="445084" y="139611"/>
                  </a:lnTo>
                  <a:lnTo>
                    <a:pt x="447522" y="141592"/>
                  </a:lnTo>
                  <a:lnTo>
                    <a:pt x="440029" y="144780"/>
                  </a:lnTo>
                  <a:lnTo>
                    <a:pt x="430974" y="147675"/>
                  </a:lnTo>
                  <a:lnTo>
                    <a:pt x="419925" y="150571"/>
                  </a:lnTo>
                  <a:lnTo>
                    <a:pt x="406450" y="153746"/>
                  </a:lnTo>
                  <a:lnTo>
                    <a:pt x="401878" y="153746"/>
                  </a:lnTo>
                  <a:lnTo>
                    <a:pt x="398805" y="155282"/>
                  </a:lnTo>
                  <a:lnTo>
                    <a:pt x="398805" y="162864"/>
                  </a:lnTo>
                  <a:lnTo>
                    <a:pt x="400342" y="168973"/>
                  </a:lnTo>
                  <a:lnTo>
                    <a:pt x="404914" y="168973"/>
                  </a:lnTo>
                  <a:lnTo>
                    <a:pt x="414096" y="167627"/>
                  </a:lnTo>
                  <a:lnTo>
                    <a:pt x="428294" y="163842"/>
                  </a:lnTo>
                  <a:lnTo>
                    <a:pt x="444500" y="158076"/>
                  </a:lnTo>
                  <a:lnTo>
                    <a:pt x="459727" y="150710"/>
                  </a:lnTo>
                  <a:lnTo>
                    <a:pt x="475157" y="158076"/>
                  </a:lnTo>
                  <a:lnTo>
                    <a:pt x="490740" y="163842"/>
                  </a:lnTo>
                  <a:lnTo>
                    <a:pt x="504888" y="167627"/>
                  </a:lnTo>
                  <a:lnTo>
                    <a:pt x="516039" y="168973"/>
                  </a:lnTo>
                  <a:lnTo>
                    <a:pt x="522135" y="168973"/>
                  </a:lnTo>
                  <a:lnTo>
                    <a:pt x="523621" y="161378"/>
                  </a:lnTo>
                  <a:lnTo>
                    <a:pt x="523621" y="153746"/>
                  </a:lnTo>
                  <a:close/>
                </a:path>
                <a:path w="775335" h="169544">
                  <a:moveTo>
                    <a:pt x="681977" y="132461"/>
                  </a:moveTo>
                  <a:lnTo>
                    <a:pt x="666750" y="113004"/>
                  </a:lnTo>
                  <a:lnTo>
                    <a:pt x="666750" y="127889"/>
                  </a:lnTo>
                  <a:lnTo>
                    <a:pt x="666750" y="150710"/>
                  </a:lnTo>
                  <a:lnTo>
                    <a:pt x="663676" y="153746"/>
                  </a:lnTo>
                  <a:lnTo>
                    <a:pt x="575411" y="153746"/>
                  </a:lnTo>
                  <a:lnTo>
                    <a:pt x="572338" y="150710"/>
                  </a:lnTo>
                  <a:lnTo>
                    <a:pt x="572338" y="127889"/>
                  </a:lnTo>
                  <a:lnTo>
                    <a:pt x="575411" y="124815"/>
                  </a:lnTo>
                  <a:lnTo>
                    <a:pt x="663676" y="124815"/>
                  </a:lnTo>
                  <a:lnTo>
                    <a:pt x="666750" y="127889"/>
                  </a:lnTo>
                  <a:lnTo>
                    <a:pt x="666750" y="113004"/>
                  </a:lnTo>
                  <a:lnTo>
                    <a:pt x="663676" y="112661"/>
                  </a:lnTo>
                  <a:lnTo>
                    <a:pt x="576910" y="112661"/>
                  </a:lnTo>
                  <a:lnTo>
                    <a:pt x="567410" y="113830"/>
                  </a:lnTo>
                  <a:lnTo>
                    <a:pt x="561340" y="117436"/>
                  </a:lnTo>
                  <a:lnTo>
                    <a:pt x="558101" y="123596"/>
                  </a:lnTo>
                  <a:lnTo>
                    <a:pt x="557161" y="132461"/>
                  </a:lnTo>
                  <a:lnTo>
                    <a:pt x="557161" y="146151"/>
                  </a:lnTo>
                  <a:lnTo>
                    <a:pt x="558101" y="155676"/>
                  </a:lnTo>
                  <a:lnTo>
                    <a:pt x="561340" y="161759"/>
                  </a:lnTo>
                  <a:lnTo>
                    <a:pt x="567410" y="164998"/>
                  </a:lnTo>
                  <a:lnTo>
                    <a:pt x="576910" y="165938"/>
                  </a:lnTo>
                  <a:lnTo>
                    <a:pt x="663676" y="165938"/>
                  </a:lnTo>
                  <a:lnTo>
                    <a:pt x="672325" y="164998"/>
                  </a:lnTo>
                  <a:lnTo>
                    <a:pt x="677976" y="161759"/>
                  </a:lnTo>
                  <a:lnTo>
                    <a:pt x="681050" y="155676"/>
                  </a:lnTo>
                  <a:lnTo>
                    <a:pt x="681228" y="153746"/>
                  </a:lnTo>
                  <a:lnTo>
                    <a:pt x="681977" y="146151"/>
                  </a:lnTo>
                  <a:lnTo>
                    <a:pt x="681977" y="132461"/>
                  </a:lnTo>
                  <a:close/>
                </a:path>
                <a:path w="775335" h="169544">
                  <a:moveTo>
                    <a:pt x="698690" y="33489"/>
                  </a:moveTo>
                  <a:lnTo>
                    <a:pt x="697776" y="25895"/>
                  </a:lnTo>
                  <a:lnTo>
                    <a:pt x="697547" y="23977"/>
                  </a:lnTo>
                  <a:lnTo>
                    <a:pt x="694118" y="17881"/>
                  </a:lnTo>
                  <a:lnTo>
                    <a:pt x="688416" y="14643"/>
                  </a:lnTo>
                  <a:lnTo>
                    <a:pt x="680440" y="13690"/>
                  </a:lnTo>
                  <a:lnTo>
                    <a:pt x="627164" y="13690"/>
                  </a:lnTo>
                  <a:lnTo>
                    <a:pt x="627164" y="1536"/>
                  </a:lnTo>
                  <a:lnTo>
                    <a:pt x="624128" y="0"/>
                  </a:lnTo>
                  <a:lnTo>
                    <a:pt x="613473" y="0"/>
                  </a:lnTo>
                  <a:lnTo>
                    <a:pt x="611924" y="3073"/>
                  </a:lnTo>
                  <a:lnTo>
                    <a:pt x="611924" y="13690"/>
                  </a:lnTo>
                  <a:lnTo>
                    <a:pt x="560184" y="13690"/>
                  </a:lnTo>
                  <a:lnTo>
                    <a:pt x="551307" y="14859"/>
                  </a:lnTo>
                  <a:lnTo>
                    <a:pt x="545147" y="18465"/>
                  </a:lnTo>
                  <a:lnTo>
                    <a:pt x="541553" y="24625"/>
                  </a:lnTo>
                  <a:lnTo>
                    <a:pt x="540397" y="33489"/>
                  </a:lnTo>
                  <a:lnTo>
                    <a:pt x="540397" y="48717"/>
                  </a:lnTo>
                  <a:lnTo>
                    <a:pt x="541934" y="53276"/>
                  </a:lnTo>
                  <a:lnTo>
                    <a:pt x="555625" y="53276"/>
                  </a:lnTo>
                  <a:lnTo>
                    <a:pt x="557161" y="48717"/>
                  </a:lnTo>
                  <a:lnTo>
                    <a:pt x="557161" y="25895"/>
                  </a:lnTo>
                  <a:lnTo>
                    <a:pt x="681977" y="25895"/>
                  </a:lnTo>
                  <a:lnTo>
                    <a:pt x="683463" y="28917"/>
                  </a:lnTo>
                  <a:lnTo>
                    <a:pt x="683463" y="48717"/>
                  </a:lnTo>
                  <a:lnTo>
                    <a:pt x="684999" y="53276"/>
                  </a:lnTo>
                  <a:lnTo>
                    <a:pt x="698690" y="53276"/>
                  </a:lnTo>
                  <a:lnTo>
                    <a:pt x="698690" y="33489"/>
                  </a:lnTo>
                  <a:close/>
                </a:path>
                <a:path w="775335" h="169544">
                  <a:moveTo>
                    <a:pt x="703249" y="88303"/>
                  </a:moveTo>
                  <a:lnTo>
                    <a:pt x="627164" y="88303"/>
                  </a:lnTo>
                  <a:lnTo>
                    <a:pt x="627164" y="76098"/>
                  </a:lnTo>
                  <a:lnTo>
                    <a:pt x="680440" y="76098"/>
                  </a:lnTo>
                  <a:lnTo>
                    <a:pt x="680440" y="65481"/>
                  </a:lnTo>
                  <a:lnTo>
                    <a:pt x="627164" y="65481"/>
                  </a:lnTo>
                  <a:lnTo>
                    <a:pt x="627164" y="53276"/>
                  </a:lnTo>
                  <a:lnTo>
                    <a:pt x="677418" y="53276"/>
                  </a:lnTo>
                  <a:lnTo>
                    <a:pt x="680440" y="50253"/>
                  </a:lnTo>
                  <a:lnTo>
                    <a:pt x="680440" y="44157"/>
                  </a:lnTo>
                  <a:lnTo>
                    <a:pt x="677418" y="41122"/>
                  </a:lnTo>
                  <a:lnTo>
                    <a:pt x="627164" y="41122"/>
                  </a:lnTo>
                  <a:lnTo>
                    <a:pt x="627164" y="30467"/>
                  </a:lnTo>
                  <a:lnTo>
                    <a:pt x="624128" y="27432"/>
                  </a:lnTo>
                  <a:lnTo>
                    <a:pt x="613473" y="27432"/>
                  </a:lnTo>
                  <a:lnTo>
                    <a:pt x="611924" y="30467"/>
                  </a:lnTo>
                  <a:lnTo>
                    <a:pt x="611924" y="41122"/>
                  </a:lnTo>
                  <a:lnTo>
                    <a:pt x="561721" y="41122"/>
                  </a:lnTo>
                  <a:lnTo>
                    <a:pt x="560184" y="44157"/>
                  </a:lnTo>
                  <a:lnTo>
                    <a:pt x="560184" y="50253"/>
                  </a:lnTo>
                  <a:lnTo>
                    <a:pt x="561721" y="53276"/>
                  </a:lnTo>
                  <a:lnTo>
                    <a:pt x="611924" y="53276"/>
                  </a:lnTo>
                  <a:lnTo>
                    <a:pt x="611924" y="65481"/>
                  </a:lnTo>
                  <a:lnTo>
                    <a:pt x="558647" y="65481"/>
                  </a:lnTo>
                  <a:lnTo>
                    <a:pt x="558647" y="76098"/>
                  </a:lnTo>
                  <a:lnTo>
                    <a:pt x="611924" y="76098"/>
                  </a:lnTo>
                  <a:lnTo>
                    <a:pt x="611924" y="88303"/>
                  </a:lnTo>
                  <a:lnTo>
                    <a:pt x="535825" y="88303"/>
                  </a:lnTo>
                  <a:lnTo>
                    <a:pt x="535825" y="100457"/>
                  </a:lnTo>
                  <a:lnTo>
                    <a:pt x="703249" y="100457"/>
                  </a:lnTo>
                  <a:lnTo>
                    <a:pt x="703249" y="88303"/>
                  </a:lnTo>
                  <a:close/>
                </a:path>
                <a:path w="775335" h="169544">
                  <a:moveTo>
                    <a:pt x="774801" y="152247"/>
                  </a:moveTo>
                  <a:lnTo>
                    <a:pt x="736739" y="108102"/>
                  </a:lnTo>
                  <a:lnTo>
                    <a:pt x="727608" y="108102"/>
                  </a:lnTo>
                  <a:lnTo>
                    <a:pt x="723049" y="112661"/>
                  </a:lnTo>
                  <a:lnTo>
                    <a:pt x="723049" y="120256"/>
                  </a:lnTo>
                  <a:lnTo>
                    <a:pt x="726135" y="123329"/>
                  </a:lnTo>
                  <a:lnTo>
                    <a:pt x="733602" y="130860"/>
                  </a:lnTo>
                  <a:lnTo>
                    <a:pt x="740371" y="137972"/>
                  </a:lnTo>
                  <a:lnTo>
                    <a:pt x="746874" y="145364"/>
                  </a:lnTo>
                  <a:lnTo>
                    <a:pt x="753516" y="153746"/>
                  </a:lnTo>
                  <a:lnTo>
                    <a:pt x="756539" y="159842"/>
                  </a:lnTo>
                  <a:lnTo>
                    <a:pt x="759612" y="162864"/>
                  </a:lnTo>
                  <a:lnTo>
                    <a:pt x="768743" y="162864"/>
                  </a:lnTo>
                  <a:lnTo>
                    <a:pt x="774801" y="158305"/>
                  </a:lnTo>
                  <a:lnTo>
                    <a:pt x="774801" y="152247"/>
                  </a:lnTo>
                  <a:close/>
                </a:path>
              </a:pathLst>
            </a:custGeom>
            <a:solidFill>
              <a:srgbClr val="4A4B4D"/>
            </a:solidFill>
          </p:spPr>
          <p:txBody>
            <a:bodyPr wrap="square" lIns="0" tIns="0" rIns="0" bIns="0" rtlCol="0"/>
            <a:lstStyle/>
            <a:p>
              <a:endParaRPr/>
            </a:p>
          </p:txBody>
        </p:sp>
        <p:pic>
          <p:nvPicPr>
            <p:cNvPr id="21" name="object 21"/>
            <p:cNvPicPr/>
            <p:nvPr/>
          </p:nvPicPr>
          <p:blipFill>
            <a:blip r:embed="rId14" cstate="print"/>
            <a:stretch>
              <a:fillRect/>
            </a:stretch>
          </p:blipFill>
          <p:spPr>
            <a:xfrm>
              <a:off x="3461639" y="3013570"/>
              <a:ext cx="887463" cy="170510"/>
            </a:xfrm>
            <a:prstGeom prst="rect">
              <a:avLst/>
            </a:prstGeom>
          </p:spPr>
        </p:pic>
        <p:pic>
          <p:nvPicPr>
            <p:cNvPr id="22" name="object 22"/>
            <p:cNvPicPr/>
            <p:nvPr/>
          </p:nvPicPr>
          <p:blipFill>
            <a:blip r:embed="rId15" cstate="print"/>
            <a:stretch>
              <a:fillRect/>
            </a:stretch>
          </p:blipFill>
          <p:spPr>
            <a:xfrm>
              <a:off x="1076223" y="3496119"/>
              <a:ext cx="5148313" cy="453631"/>
            </a:xfrm>
            <a:prstGeom prst="rect">
              <a:avLst/>
            </a:prstGeom>
          </p:spPr>
        </p:pic>
        <p:pic>
          <p:nvPicPr>
            <p:cNvPr id="23" name="object 23"/>
            <p:cNvPicPr/>
            <p:nvPr/>
          </p:nvPicPr>
          <p:blipFill>
            <a:blip r:embed="rId16" cstate="print"/>
            <a:stretch>
              <a:fillRect/>
            </a:stretch>
          </p:blipFill>
          <p:spPr>
            <a:xfrm>
              <a:off x="1324368" y="4041127"/>
              <a:ext cx="127850" cy="127850"/>
            </a:xfrm>
            <a:prstGeom prst="rect">
              <a:avLst/>
            </a:prstGeom>
          </p:spPr>
        </p:pic>
        <p:pic>
          <p:nvPicPr>
            <p:cNvPr id="24" name="object 24"/>
            <p:cNvPicPr/>
            <p:nvPr/>
          </p:nvPicPr>
          <p:blipFill>
            <a:blip r:embed="rId17" cstate="print"/>
            <a:stretch>
              <a:fillRect/>
            </a:stretch>
          </p:blipFill>
          <p:spPr>
            <a:xfrm>
              <a:off x="1663852" y="4019803"/>
              <a:ext cx="777875" cy="170497"/>
            </a:xfrm>
            <a:prstGeom prst="rect">
              <a:avLst/>
            </a:prstGeom>
          </p:spPr>
        </p:pic>
        <p:pic>
          <p:nvPicPr>
            <p:cNvPr id="25" name="object 25"/>
            <p:cNvPicPr/>
            <p:nvPr/>
          </p:nvPicPr>
          <p:blipFill>
            <a:blip r:embed="rId18" cstate="print"/>
            <a:stretch>
              <a:fillRect/>
            </a:stretch>
          </p:blipFill>
          <p:spPr>
            <a:xfrm>
              <a:off x="2561971" y="4019803"/>
              <a:ext cx="887463" cy="170497"/>
            </a:xfrm>
            <a:prstGeom prst="rect">
              <a:avLst/>
            </a:prstGeom>
          </p:spPr>
        </p:pic>
        <p:pic>
          <p:nvPicPr>
            <p:cNvPr id="26" name="object 26"/>
            <p:cNvPicPr/>
            <p:nvPr/>
          </p:nvPicPr>
          <p:blipFill>
            <a:blip r:embed="rId19" cstate="print"/>
            <a:stretch>
              <a:fillRect/>
            </a:stretch>
          </p:blipFill>
          <p:spPr>
            <a:xfrm>
              <a:off x="1076223" y="4502352"/>
              <a:ext cx="213118" cy="213118"/>
            </a:xfrm>
            <a:prstGeom prst="rect">
              <a:avLst/>
            </a:prstGeom>
          </p:spPr>
        </p:pic>
        <p:pic>
          <p:nvPicPr>
            <p:cNvPr id="27" name="object 27"/>
            <p:cNvPicPr/>
            <p:nvPr/>
          </p:nvPicPr>
          <p:blipFill>
            <a:blip r:embed="rId20" cstate="print"/>
            <a:stretch>
              <a:fillRect/>
            </a:stretch>
          </p:blipFill>
          <p:spPr>
            <a:xfrm>
              <a:off x="1526832" y="4502352"/>
              <a:ext cx="4029417" cy="420141"/>
            </a:xfrm>
            <a:prstGeom prst="rect">
              <a:avLst/>
            </a:prstGeom>
          </p:spPr>
        </p:pic>
        <p:pic>
          <p:nvPicPr>
            <p:cNvPr id="28" name="object 28"/>
            <p:cNvPicPr/>
            <p:nvPr/>
          </p:nvPicPr>
          <p:blipFill>
            <a:blip r:embed="rId21" cstate="print"/>
            <a:stretch>
              <a:fillRect/>
            </a:stretch>
          </p:blipFill>
          <p:spPr>
            <a:xfrm>
              <a:off x="1324368" y="4774856"/>
              <a:ext cx="127850" cy="127838"/>
            </a:xfrm>
            <a:prstGeom prst="rect">
              <a:avLst/>
            </a:prstGeom>
          </p:spPr>
        </p:pic>
        <p:pic>
          <p:nvPicPr>
            <p:cNvPr id="29" name="object 29"/>
            <p:cNvPicPr/>
            <p:nvPr/>
          </p:nvPicPr>
          <p:blipFill>
            <a:blip r:embed="rId22" cstate="print"/>
            <a:stretch>
              <a:fillRect/>
            </a:stretch>
          </p:blipFill>
          <p:spPr>
            <a:xfrm>
              <a:off x="1083868" y="1949500"/>
              <a:ext cx="2641104" cy="257276"/>
            </a:xfrm>
            <a:prstGeom prst="rect">
              <a:avLst/>
            </a:prstGeom>
          </p:spPr>
        </p:pic>
      </p:grpSp>
      <p:grpSp>
        <p:nvGrpSpPr>
          <p:cNvPr id="30" name="object 30"/>
          <p:cNvGrpSpPr/>
          <p:nvPr/>
        </p:nvGrpSpPr>
        <p:grpSpPr>
          <a:xfrm>
            <a:off x="710907" y="5647689"/>
            <a:ext cx="6113780" cy="4315460"/>
            <a:chOff x="710907" y="5647689"/>
            <a:chExt cx="6113780" cy="4315460"/>
          </a:xfrm>
        </p:grpSpPr>
        <p:sp>
          <p:nvSpPr>
            <p:cNvPr id="31" name="object 3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32" name="object 32"/>
            <p:cNvPicPr/>
            <p:nvPr/>
          </p:nvPicPr>
          <p:blipFill>
            <a:blip r:embed="rId23" cstate="print"/>
            <a:stretch>
              <a:fillRect/>
            </a:stretch>
          </p:blipFill>
          <p:spPr>
            <a:xfrm>
              <a:off x="890536" y="5796254"/>
              <a:ext cx="5752604" cy="534352"/>
            </a:xfrm>
            <a:prstGeom prst="rect">
              <a:avLst/>
            </a:prstGeom>
          </p:spPr>
        </p:pic>
        <p:sp>
          <p:nvSpPr>
            <p:cNvPr id="33" name="object 33"/>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34" name="object 34"/>
            <p:cNvPicPr/>
            <p:nvPr/>
          </p:nvPicPr>
          <p:blipFill>
            <a:blip r:embed="rId24" cstate="print"/>
            <a:stretch>
              <a:fillRect/>
            </a:stretch>
          </p:blipFill>
          <p:spPr>
            <a:xfrm>
              <a:off x="5696292" y="5802363"/>
              <a:ext cx="71539" cy="101993"/>
            </a:xfrm>
            <a:prstGeom prst="rect">
              <a:avLst/>
            </a:prstGeom>
          </p:spPr>
        </p:pic>
        <p:pic>
          <p:nvPicPr>
            <p:cNvPr id="35" name="object 35"/>
            <p:cNvPicPr/>
            <p:nvPr/>
          </p:nvPicPr>
          <p:blipFill>
            <a:blip r:embed="rId25" cstate="print"/>
            <a:stretch>
              <a:fillRect/>
            </a:stretch>
          </p:blipFill>
          <p:spPr>
            <a:xfrm>
              <a:off x="5787631" y="5799340"/>
              <a:ext cx="210096" cy="105016"/>
            </a:xfrm>
            <a:prstGeom prst="rect">
              <a:avLst/>
            </a:prstGeom>
          </p:spPr>
        </p:pic>
        <p:sp>
          <p:nvSpPr>
            <p:cNvPr id="36" name="object 36"/>
            <p:cNvSpPr/>
            <p:nvPr/>
          </p:nvSpPr>
          <p:spPr>
            <a:xfrm>
              <a:off x="1089914" y="7959432"/>
              <a:ext cx="33655" cy="111125"/>
            </a:xfrm>
            <a:custGeom>
              <a:avLst/>
              <a:gdLst/>
              <a:ahLst/>
              <a:cxnLst/>
              <a:rect l="l" t="t" r="r" b="b"/>
              <a:pathLst>
                <a:path w="33655" h="111125">
                  <a:moveTo>
                    <a:pt x="32004" y="111125"/>
                  </a:moveTo>
                  <a:lnTo>
                    <a:pt x="25895" y="111125"/>
                  </a:lnTo>
                  <a:lnTo>
                    <a:pt x="18313" y="101942"/>
                  </a:lnTo>
                  <a:lnTo>
                    <a:pt x="11599" y="92659"/>
                  </a:lnTo>
                  <a:lnTo>
                    <a:pt x="5732" y="81219"/>
                  </a:lnTo>
                  <a:lnTo>
                    <a:pt x="1577" y="68345"/>
                  </a:lnTo>
                  <a:lnTo>
                    <a:pt x="0" y="54762"/>
                  </a:lnTo>
                  <a:lnTo>
                    <a:pt x="3668" y="34006"/>
                  </a:lnTo>
                  <a:lnTo>
                    <a:pt x="12193" y="16536"/>
                  </a:lnTo>
                  <a:lnTo>
                    <a:pt x="21854" y="4490"/>
                  </a:lnTo>
                  <a:lnTo>
                    <a:pt x="28930" y="0"/>
                  </a:lnTo>
                  <a:lnTo>
                    <a:pt x="32004" y="0"/>
                  </a:lnTo>
                  <a:lnTo>
                    <a:pt x="33489" y="1485"/>
                  </a:lnTo>
                  <a:lnTo>
                    <a:pt x="33489" y="4559"/>
                  </a:lnTo>
                  <a:lnTo>
                    <a:pt x="30467" y="7581"/>
                  </a:lnTo>
                  <a:lnTo>
                    <a:pt x="23113" y="17514"/>
                  </a:lnTo>
                  <a:lnTo>
                    <a:pt x="17335" y="28886"/>
                  </a:lnTo>
                  <a:lnTo>
                    <a:pt x="13558" y="41400"/>
                  </a:lnTo>
                  <a:lnTo>
                    <a:pt x="12204" y="54762"/>
                  </a:lnTo>
                  <a:lnTo>
                    <a:pt x="13558" y="68129"/>
                  </a:lnTo>
                  <a:lnTo>
                    <a:pt x="17335" y="80643"/>
                  </a:lnTo>
                  <a:lnTo>
                    <a:pt x="23113" y="92011"/>
                  </a:lnTo>
                  <a:lnTo>
                    <a:pt x="30467" y="101942"/>
                  </a:lnTo>
                  <a:lnTo>
                    <a:pt x="32004" y="105016"/>
                  </a:lnTo>
                  <a:lnTo>
                    <a:pt x="33489" y="105016"/>
                  </a:lnTo>
                  <a:lnTo>
                    <a:pt x="33489" y="109575"/>
                  </a:lnTo>
                  <a:lnTo>
                    <a:pt x="32004" y="111125"/>
                  </a:lnTo>
                  <a:close/>
                </a:path>
              </a:pathLst>
            </a:custGeom>
            <a:solidFill>
              <a:srgbClr val="4A4B4D"/>
            </a:solidFill>
          </p:spPr>
          <p:txBody>
            <a:bodyPr wrap="square" lIns="0" tIns="0" rIns="0" bIns="0" rtlCol="0"/>
            <a:lstStyle/>
            <a:p>
              <a:endParaRPr/>
            </a:p>
          </p:txBody>
        </p:sp>
        <p:pic>
          <p:nvPicPr>
            <p:cNvPr id="37" name="object 37"/>
            <p:cNvPicPr/>
            <p:nvPr/>
          </p:nvPicPr>
          <p:blipFill>
            <a:blip r:embed="rId26" cstate="print"/>
            <a:stretch>
              <a:fillRect/>
            </a:stretch>
          </p:blipFill>
          <p:spPr>
            <a:xfrm>
              <a:off x="1146276" y="7973123"/>
              <a:ext cx="82194" cy="82194"/>
            </a:xfrm>
            <a:prstGeom prst="rect">
              <a:avLst/>
            </a:prstGeom>
          </p:spPr>
        </p:pic>
        <p:sp>
          <p:nvSpPr>
            <p:cNvPr id="38" name="object 38"/>
            <p:cNvSpPr/>
            <p:nvPr/>
          </p:nvSpPr>
          <p:spPr>
            <a:xfrm>
              <a:off x="1251292" y="7959432"/>
              <a:ext cx="32384" cy="111125"/>
            </a:xfrm>
            <a:custGeom>
              <a:avLst/>
              <a:gdLst/>
              <a:ahLst/>
              <a:cxnLst/>
              <a:rect l="l" t="t" r="r" b="b"/>
              <a:pathLst>
                <a:path w="32384" h="111125">
                  <a:moveTo>
                    <a:pt x="3035" y="111125"/>
                  </a:moveTo>
                  <a:lnTo>
                    <a:pt x="1536" y="111125"/>
                  </a:lnTo>
                  <a:lnTo>
                    <a:pt x="0" y="109575"/>
                  </a:lnTo>
                  <a:lnTo>
                    <a:pt x="0" y="105016"/>
                  </a:lnTo>
                  <a:lnTo>
                    <a:pt x="3035" y="101942"/>
                  </a:lnTo>
                  <a:lnTo>
                    <a:pt x="11043" y="91800"/>
                  </a:lnTo>
                  <a:lnTo>
                    <a:pt x="16762" y="80081"/>
                  </a:lnTo>
                  <a:lnTo>
                    <a:pt x="20192" y="67497"/>
                  </a:lnTo>
                  <a:lnTo>
                    <a:pt x="21335" y="54762"/>
                  </a:lnTo>
                  <a:lnTo>
                    <a:pt x="20192" y="42264"/>
                  </a:lnTo>
                  <a:lnTo>
                    <a:pt x="16762" y="30038"/>
                  </a:lnTo>
                  <a:lnTo>
                    <a:pt x="11043" y="18379"/>
                  </a:lnTo>
                  <a:lnTo>
                    <a:pt x="3035" y="7581"/>
                  </a:lnTo>
                  <a:lnTo>
                    <a:pt x="0" y="4559"/>
                  </a:lnTo>
                  <a:lnTo>
                    <a:pt x="0" y="1485"/>
                  </a:lnTo>
                  <a:lnTo>
                    <a:pt x="1536" y="0"/>
                  </a:lnTo>
                  <a:lnTo>
                    <a:pt x="3035" y="0"/>
                  </a:lnTo>
                  <a:lnTo>
                    <a:pt x="10773" y="4490"/>
                  </a:lnTo>
                  <a:lnTo>
                    <a:pt x="20356" y="16536"/>
                  </a:lnTo>
                  <a:lnTo>
                    <a:pt x="28508" y="34006"/>
                  </a:lnTo>
                  <a:lnTo>
                    <a:pt x="31953" y="54762"/>
                  </a:lnTo>
                  <a:lnTo>
                    <a:pt x="28508" y="76422"/>
                  </a:lnTo>
                  <a:lnTo>
                    <a:pt x="20356" y="94368"/>
                  </a:lnTo>
                  <a:lnTo>
                    <a:pt x="10773" y="106602"/>
                  </a:lnTo>
                  <a:lnTo>
                    <a:pt x="3035" y="111125"/>
                  </a:lnTo>
                  <a:close/>
                </a:path>
              </a:pathLst>
            </a:custGeom>
            <a:solidFill>
              <a:srgbClr val="4A4B4D"/>
            </a:solidFill>
          </p:spPr>
          <p:txBody>
            <a:bodyPr wrap="square" lIns="0" tIns="0" rIns="0" bIns="0" rtlCol="0"/>
            <a:lstStyle/>
            <a:p>
              <a:endParaRPr/>
            </a:p>
          </p:txBody>
        </p:sp>
        <p:pic>
          <p:nvPicPr>
            <p:cNvPr id="39" name="object 39"/>
            <p:cNvPicPr/>
            <p:nvPr/>
          </p:nvPicPr>
          <p:blipFill>
            <a:blip r:embed="rId27" cstate="print"/>
            <a:stretch>
              <a:fillRect/>
            </a:stretch>
          </p:blipFill>
          <p:spPr>
            <a:xfrm>
              <a:off x="1427861" y="7957883"/>
              <a:ext cx="2138806" cy="112674"/>
            </a:xfrm>
            <a:prstGeom prst="rect">
              <a:avLst/>
            </a:prstGeom>
          </p:spPr>
        </p:pic>
        <p:pic>
          <p:nvPicPr>
            <p:cNvPr id="40" name="object 40"/>
            <p:cNvPicPr/>
            <p:nvPr/>
          </p:nvPicPr>
          <p:blipFill>
            <a:blip r:embed="rId28" cstate="print"/>
            <a:stretch>
              <a:fillRect/>
            </a:stretch>
          </p:blipFill>
          <p:spPr>
            <a:xfrm>
              <a:off x="3644303" y="7959432"/>
              <a:ext cx="1791690" cy="109575"/>
            </a:xfrm>
            <a:prstGeom prst="rect">
              <a:avLst/>
            </a:prstGeom>
          </p:spPr>
        </p:pic>
        <p:pic>
          <p:nvPicPr>
            <p:cNvPr id="41" name="object 41"/>
            <p:cNvPicPr/>
            <p:nvPr/>
          </p:nvPicPr>
          <p:blipFill>
            <a:blip r:embed="rId29" cstate="print"/>
            <a:stretch>
              <a:fillRect/>
            </a:stretch>
          </p:blipFill>
          <p:spPr>
            <a:xfrm>
              <a:off x="5515178" y="7962455"/>
              <a:ext cx="860069" cy="105016"/>
            </a:xfrm>
            <a:prstGeom prst="rect">
              <a:avLst/>
            </a:prstGeom>
          </p:spPr>
        </p:pic>
        <p:pic>
          <p:nvPicPr>
            <p:cNvPr id="42" name="object 42"/>
            <p:cNvPicPr/>
            <p:nvPr/>
          </p:nvPicPr>
          <p:blipFill>
            <a:blip r:embed="rId30" cstate="print"/>
            <a:stretch>
              <a:fillRect/>
            </a:stretch>
          </p:blipFill>
          <p:spPr>
            <a:xfrm>
              <a:off x="1074737" y="9162008"/>
              <a:ext cx="3476828" cy="694131"/>
            </a:xfrm>
            <a:prstGeom prst="rect">
              <a:avLst/>
            </a:prstGeom>
          </p:spPr>
        </p:pic>
        <p:pic>
          <p:nvPicPr>
            <p:cNvPr id="43" name="object 43"/>
            <p:cNvPicPr/>
            <p:nvPr/>
          </p:nvPicPr>
          <p:blipFill>
            <a:blip r:embed="rId31" cstate="print"/>
            <a:stretch>
              <a:fillRect/>
            </a:stretch>
          </p:blipFill>
          <p:spPr>
            <a:xfrm>
              <a:off x="1085354" y="9734346"/>
              <a:ext cx="108102" cy="115697"/>
            </a:xfrm>
            <a:prstGeom prst="rect">
              <a:avLst/>
            </a:prstGeom>
          </p:spPr>
        </p:pic>
        <p:pic>
          <p:nvPicPr>
            <p:cNvPr id="44" name="object 44"/>
            <p:cNvPicPr/>
            <p:nvPr/>
          </p:nvPicPr>
          <p:blipFill>
            <a:blip r:embed="rId32" cstate="print"/>
            <a:stretch>
              <a:fillRect/>
            </a:stretch>
          </p:blipFill>
          <p:spPr>
            <a:xfrm>
              <a:off x="1213243" y="9731323"/>
              <a:ext cx="117233" cy="118719"/>
            </a:xfrm>
            <a:prstGeom prst="rect">
              <a:avLst/>
            </a:prstGeom>
          </p:spPr>
        </p:pic>
        <p:pic>
          <p:nvPicPr>
            <p:cNvPr id="45" name="object 45"/>
            <p:cNvPicPr/>
            <p:nvPr/>
          </p:nvPicPr>
          <p:blipFill>
            <a:blip r:embed="rId33" cstate="print"/>
            <a:stretch>
              <a:fillRect/>
            </a:stretch>
          </p:blipFill>
          <p:spPr>
            <a:xfrm>
              <a:off x="1360881" y="9731323"/>
              <a:ext cx="92875" cy="118719"/>
            </a:xfrm>
            <a:prstGeom prst="rect">
              <a:avLst/>
            </a:prstGeom>
          </p:spPr>
        </p:pic>
        <p:sp>
          <p:nvSpPr>
            <p:cNvPr id="46" name="object 46"/>
            <p:cNvSpPr/>
            <p:nvPr/>
          </p:nvSpPr>
          <p:spPr>
            <a:xfrm>
              <a:off x="1484210" y="9808959"/>
              <a:ext cx="40005" cy="41275"/>
            </a:xfrm>
            <a:custGeom>
              <a:avLst/>
              <a:gdLst/>
              <a:ahLst/>
              <a:cxnLst/>
              <a:rect l="l" t="t" r="r" b="b"/>
              <a:pathLst>
                <a:path w="40005" h="41275">
                  <a:moveTo>
                    <a:pt x="35026" y="41084"/>
                  </a:moveTo>
                  <a:lnTo>
                    <a:pt x="27381" y="41084"/>
                  </a:lnTo>
                  <a:lnTo>
                    <a:pt x="25844" y="38049"/>
                  </a:lnTo>
                  <a:lnTo>
                    <a:pt x="22821" y="35026"/>
                  </a:lnTo>
                  <a:lnTo>
                    <a:pt x="18231" y="28659"/>
                  </a:lnTo>
                  <a:lnTo>
                    <a:pt x="13503" y="23018"/>
                  </a:lnTo>
                  <a:lnTo>
                    <a:pt x="8484" y="17663"/>
                  </a:lnTo>
                  <a:lnTo>
                    <a:pt x="0" y="9131"/>
                  </a:lnTo>
                  <a:lnTo>
                    <a:pt x="0" y="3035"/>
                  </a:lnTo>
                  <a:lnTo>
                    <a:pt x="3022" y="0"/>
                  </a:lnTo>
                  <a:lnTo>
                    <a:pt x="10667" y="0"/>
                  </a:lnTo>
                  <a:lnTo>
                    <a:pt x="38891" y="30808"/>
                  </a:lnTo>
                  <a:lnTo>
                    <a:pt x="39585" y="33489"/>
                  </a:lnTo>
                  <a:lnTo>
                    <a:pt x="39585" y="38049"/>
                  </a:lnTo>
                  <a:lnTo>
                    <a:pt x="35026" y="41084"/>
                  </a:lnTo>
                  <a:close/>
                </a:path>
              </a:pathLst>
            </a:custGeom>
            <a:solidFill>
              <a:srgbClr val="4A4B4D"/>
            </a:solidFill>
          </p:spPr>
          <p:txBody>
            <a:bodyPr wrap="square" lIns="0" tIns="0" rIns="0" bIns="0" rtlCol="0"/>
            <a:lstStyle/>
            <a:p>
              <a:endParaRPr/>
            </a:p>
          </p:txBody>
        </p:sp>
        <p:pic>
          <p:nvPicPr>
            <p:cNvPr id="47" name="object 47"/>
            <p:cNvPicPr/>
            <p:nvPr/>
          </p:nvPicPr>
          <p:blipFill>
            <a:blip r:embed="rId34" cstate="print"/>
            <a:stretch>
              <a:fillRect/>
            </a:stretch>
          </p:blipFill>
          <p:spPr>
            <a:xfrm>
              <a:off x="4833188" y="6478244"/>
              <a:ext cx="1619640" cy="153733"/>
            </a:xfrm>
            <a:prstGeom prst="rect">
              <a:avLst/>
            </a:prstGeom>
          </p:spPr>
        </p:pic>
        <p:pic>
          <p:nvPicPr>
            <p:cNvPr id="48" name="object 48"/>
            <p:cNvPicPr/>
            <p:nvPr/>
          </p:nvPicPr>
          <p:blipFill>
            <a:blip r:embed="rId35" cstate="print"/>
            <a:stretch>
              <a:fillRect/>
            </a:stretch>
          </p:blipFill>
          <p:spPr>
            <a:xfrm>
              <a:off x="1074737" y="6476707"/>
              <a:ext cx="5384203" cy="1395958"/>
            </a:xfrm>
            <a:prstGeom prst="rect">
              <a:avLst/>
            </a:prstGeom>
          </p:spPr>
        </p:pic>
        <p:sp>
          <p:nvSpPr>
            <p:cNvPr id="49" name="object 49"/>
            <p:cNvSpPr/>
            <p:nvPr/>
          </p:nvSpPr>
          <p:spPr>
            <a:xfrm>
              <a:off x="1070178" y="8193836"/>
              <a:ext cx="5394960" cy="577215"/>
            </a:xfrm>
            <a:custGeom>
              <a:avLst/>
              <a:gdLst/>
              <a:ahLst/>
              <a:cxnLst/>
              <a:rect l="l" t="t" r="r" b="b"/>
              <a:pathLst>
                <a:path w="5394960" h="577215">
                  <a:moveTo>
                    <a:pt x="5394871" y="576960"/>
                  </a:moveTo>
                  <a:lnTo>
                    <a:pt x="0" y="576960"/>
                  </a:lnTo>
                  <a:lnTo>
                    <a:pt x="0" y="0"/>
                  </a:lnTo>
                  <a:lnTo>
                    <a:pt x="5394871" y="0"/>
                  </a:lnTo>
                  <a:lnTo>
                    <a:pt x="5394871" y="576960"/>
                  </a:lnTo>
                  <a:close/>
                </a:path>
              </a:pathLst>
            </a:custGeom>
            <a:solidFill>
              <a:srgbClr val="C0E8FA"/>
            </a:solidFill>
          </p:spPr>
          <p:txBody>
            <a:bodyPr wrap="square" lIns="0" tIns="0" rIns="0" bIns="0" rtlCol="0"/>
            <a:lstStyle/>
            <a:p>
              <a:endParaRPr/>
            </a:p>
          </p:txBody>
        </p:sp>
        <p:pic>
          <p:nvPicPr>
            <p:cNvPr id="50" name="object 50"/>
            <p:cNvPicPr/>
            <p:nvPr/>
          </p:nvPicPr>
          <p:blipFill>
            <a:blip r:embed="rId36" cstate="print"/>
            <a:stretch>
              <a:fillRect/>
            </a:stretch>
          </p:blipFill>
          <p:spPr>
            <a:xfrm>
              <a:off x="1835848" y="8247113"/>
              <a:ext cx="3858907" cy="447522"/>
            </a:xfrm>
            <a:prstGeom prst="rect">
              <a:avLst/>
            </a:prstGeom>
          </p:spPr>
        </p:pic>
        <p:pic>
          <p:nvPicPr>
            <p:cNvPr id="51" name="object 51"/>
            <p:cNvPicPr/>
            <p:nvPr/>
          </p:nvPicPr>
          <p:blipFill>
            <a:blip r:embed="rId37" cstate="print"/>
            <a:stretch>
              <a:fillRect/>
            </a:stretch>
          </p:blipFill>
          <p:spPr>
            <a:xfrm>
              <a:off x="1546618" y="8900172"/>
              <a:ext cx="144614" cy="141579"/>
            </a:xfrm>
            <a:prstGeom prst="rect">
              <a:avLst/>
            </a:prstGeom>
          </p:spPr>
        </p:pic>
        <p:pic>
          <p:nvPicPr>
            <p:cNvPr id="52" name="object 52"/>
            <p:cNvPicPr/>
            <p:nvPr/>
          </p:nvPicPr>
          <p:blipFill>
            <a:blip r:embed="rId38" cstate="print"/>
            <a:stretch>
              <a:fillRect/>
            </a:stretch>
          </p:blipFill>
          <p:spPr>
            <a:xfrm>
              <a:off x="1712569" y="8884945"/>
              <a:ext cx="488594" cy="158292"/>
            </a:xfrm>
            <a:prstGeom prst="rect">
              <a:avLst/>
            </a:prstGeom>
          </p:spPr>
        </p:pic>
        <p:pic>
          <p:nvPicPr>
            <p:cNvPr id="53" name="object 53"/>
            <p:cNvPicPr/>
            <p:nvPr/>
          </p:nvPicPr>
          <p:blipFill>
            <a:blip r:embed="rId39" cstate="print"/>
            <a:stretch>
              <a:fillRect/>
            </a:stretch>
          </p:blipFill>
          <p:spPr>
            <a:xfrm>
              <a:off x="2269680" y="8886481"/>
              <a:ext cx="1816049" cy="159842"/>
            </a:xfrm>
            <a:prstGeom prst="rect">
              <a:avLst/>
            </a:prstGeom>
          </p:spPr>
        </p:pic>
        <p:pic>
          <p:nvPicPr>
            <p:cNvPr id="54" name="object 54"/>
            <p:cNvPicPr/>
            <p:nvPr/>
          </p:nvPicPr>
          <p:blipFill>
            <a:blip r:embed="rId40" cstate="print"/>
            <a:stretch>
              <a:fillRect/>
            </a:stretch>
          </p:blipFill>
          <p:spPr>
            <a:xfrm>
              <a:off x="4105529" y="8886481"/>
              <a:ext cx="2284907" cy="955213"/>
            </a:xfrm>
            <a:prstGeom prst="rect">
              <a:avLst/>
            </a:prstGeom>
          </p:spPr>
        </p:pic>
      </p:grpSp>
      <p:sp>
        <p:nvSpPr>
          <p:cNvPr id="55" name="object 55"/>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B"/>
          </a:solidFill>
        </p:spPr>
        <p:txBody>
          <a:bodyPr wrap="square" lIns="0" tIns="0" rIns="0" bIns="0" rtlCol="0"/>
          <a:lstStyle/>
          <a:p>
            <a:endParaRPr/>
          </a:p>
        </p:txBody>
      </p:sp>
      <p:grpSp>
        <p:nvGrpSpPr>
          <p:cNvPr id="56" name="object 56"/>
          <p:cNvGrpSpPr/>
          <p:nvPr/>
        </p:nvGrpSpPr>
        <p:grpSpPr>
          <a:xfrm>
            <a:off x="7183539" y="1080286"/>
            <a:ext cx="368935" cy="688340"/>
            <a:chOff x="7183539" y="1080286"/>
            <a:chExt cx="368935" cy="688340"/>
          </a:xfrm>
        </p:grpSpPr>
        <p:sp>
          <p:nvSpPr>
            <p:cNvPr id="57" name="object 5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0D1D2"/>
            </a:solidFill>
          </p:spPr>
          <p:txBody>
            <a:bodyPr wrap="square" lIns="0" tIns="0" rIns="0" bIns="0" rtlCol="0"/>
            <a:lstStyle/>
            <a:p>
              <a:endParaRPr/>
            </a:p>
          </p:txBody>
        </p:sp>
        <p:sp>
          <p:nvSpPr>
            <p:cNvPr id="58" name="object 5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9" name="object 59"/>
            <p:cNvPicPr/>
            <p:nvPr/>
          </p:nvPicPr>
          <p:blipFill>
            <a:blip r:embed="rId41" cstate="print"/>
            <a:stretch>
              <a:fillRect/>
            </a:stretch>
          </p:blipFill>
          <p:spPr>
            <a:xfrm>
              <a:off x="7296200" y="1401508"/>
              <a:ext cx="133946" cy="270967"/>
            </a:xfrm>
            <a:prstGeom prst="rect">
              <a:avLst/>
            </a:prstGeom>
          </p:spPr>
        </p:pic>
      </p:grpSp>
      <p:grpSp>
        <p:nvGrpSpPr>
          <p:cNvPr id="60" name="object 60"/>
          <p:cNvGrpSpPr/>
          <p:nvPr/>
        </p:nvGrpSpPr>
        <p:grpSpPr>
          <a:xfrm>
            <a:off x="7183539" y="2570606"/>
            <a:ext cx="368935" cy="688340"/>
            <a:chOff x="7183539" y="2570606"/>
            <a:chExt cx="368935" cy="688340"/>
          </a:xfrm>
        </p:grpSpPr>
        <p:sp>
          <p:nvSpPr>
            <p:cNvPr id="61" name="object 6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62" name="object 62"/>
            <p:cNvPicPr/>
            <p:nvPr/>
          </p:nvPicPr>
          <p:blipFill>
            <a:blip r:embed="rId42" cstate="print"/>
            <a:stretch>
              <a:fillRect/>
            </a:stretch>
          </p:blipFill>
          <p:spPr>
            <a:xfrm>
              <a:off x="7296200" y="2686303"/>
              <a:ext cx="133946" cy="272503"/>
            </a:xfrm>
            <a:prstGeom prst="rect">
              <a:avLst/>
            </a:prstGeom>
          </p:spPr>
        </p:pic>
        <p:pic>
          <p:nvPicPr>
            <p:cNvPr id="63" name="object 63"/>
            <p:cNvPicPr/>
            <p:nvPr/>
          </p:nvPicPr>
          <p:blipFill>
            <a:blip r:embed="rId43" cstate="print"/>
            <a:stretch>
              <a:fillRect/>
            </a:stretch>
          </p:blipFill>
          <p:spPr>
            <a:xfrm>
              <a:off x="7294664" y="3013570"/>
              <a:ext cx="137020" cy="137020"/>
            </a:xfrm>
            <a:prstGeom prst="rect">
              <a:avLst/>
            </a:prstGeom>
          </p:spPr>
        </p:pic>
      </p:grpSp>
      <p:grpSp>
        <p:nvGrpSpPr>
          <p:cNvPr id="64" name="object 64"/>
          <p:cNvGrpSpPr/>
          <p:nvPr/>
        </p:nvGrpSpPr>
        <p:grpSpPr>
          <a:xfrm>
            <a:off x="7183539" y="1826221"/>
            <a:ext cx="368935" cy="687070"/>
            <a:chOff x="7183539" y="1826221"/>
            <a:chExt cx="368935" cy="687070"/>
          </a:xfrm>
        </p:grpSpPr>
        <p:sp>
          <p:nvSpPr>
            <p:cNvPr id="65" name="object 6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0D1D2"/>
            </a:solidFill>
          </p:spPr>
          <p:txBody>
            <a:bodyPr wrap="square" lIns="0" tIns="0" rIns="0" bIns="0" rtlCol="0"/>
            <a:lstStyle/>
            <a:p>
              <a:endParaRPr/>
            </a:p>
          </p:txBody>
        </p:sp>
        <p:pic>
          <p:nvPicPr>
            <p:cNvPr id="66" name="object 66"/>
            <p:cNvPicPr/>
            <p:nvPr/>
          </p:nvPicPr>
          <p:blipFill>
            <a:blip r:embed="rId44" cstate="print"/>
            <a:stretch>
              <a:fillRect/>
            </a:stretch>
          </p:blipFill>
          <p:spPr>
            <a:xfrm>
              <a:off x="7296200" y="1940369"/>
              <a:ext cx="133946" cy="274040"/>
            </a:xfrm>
            <a:prstGeom prst="rect">
              <a:avLst/>
            </a:prstGeom>
          </p:spPr>
        </p:pic>
        <p:pic>
          <p:nvPicPr>
            <p:cNvPr id="67" name="object 67"/>
            <p:cNvPicPr/>
            <p:nvPr/>
          </p:nvPicPr>
          <p:blipFill>
            <a:blip r:embed="rId45" cstate="print"/>
            <a:stretch>
              <a:fillRect/>
            </a:stretch>
          </p:blipFill>
          <p:spPr>
            <a:xfrm>
              <a:off x="7294664" y="2269184"/>
              <a:ext cx="137020" cy="135483"/>
            </a:xfrm>
            <a:prstGeom prst="rect">
              <a:avLst/>
            </a:prstGeom>
          </p:spPr>
        </p:pic>
      </p:grpSp>
      <p:grpSp>
        <p:nvGrpSpPr>
          <p:cNvPr id="68" name="object 68"/>
          <p:cNvGrpSpPr/>
          <p:nvPr/>
        </p:nvGrpSpPr>
        <p:grpSpPr>
          <a:xfrm>
            <a:off x="7183539" y="3314991"/>
            <a:ext cx="368935" cy="688340"/>
            <a:chOff x="7183539" y="3314991"/>
            <a:chExt cx="368935" cy="688340"/>
          </a:xfrm>
        </p:grpSpPr>
        <p:sp>
          <p:nvSpPr>
            <p:cNvPr id="69" name="object 6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0D1D2"/>
            </a:solidFill>
          </p:spPr>
          <p:txBody>
            <a:bodyPr wrap="square" lIns="0" tIns="0" rIns="0" bIns="0" rtlCol="0"/>
            <a:lstStyle/>
            <a:p>
              <a:endParaRPr/>
            </a:p>
          </p:txBody>
        </p:sp>
        <p:pic>
          <p:nvPicPr>
            <p:cNvPr id="70" name="object 70"/>
            <p:cNvPicPr/>
            <p:nvPr/>
          </p:nvPicPr>
          <p:blipFill>
            <a:blip r:embed="rId46" cstate="print"/>
            <a:stretch>
              <a:fillRect/>
            </a:stretch>
          </p:blipFill>
          <p:spPr>
            <a:xfrm>
              <a:off x="7296200" y="3430689"/>
              <a:ext cx="133946" cy="272453"/>
            </a:xfrm>
            <a:prstGeom prst="rect">
              <a:avLst/>
            </a:prstGeom>
          </p:spPr>
        </p:pic>
        <p:pic>
          <p:nvPicPr>
            <p:cNvPr id="71" name="object 71"/>
            <p:cNvPicPr/>
            <p:nvPr/>
          </p:nvPicPr>
          <p:blipFill>
            <a:blip r:embed="rId47" cstate="print"/>
            <a:stretch>
              <a:fillRect/>
            </a:stretch>
          </p:blipFill>
          <p:spPr>
            <a:xfrm>
              <a:off x="7294664" y="3759492"/>
              <a:ext cx="137020" cy="135483"/>
            </a:xfrm>
            <a:prstGeom prst="rect">
              <a:avLst/>
            </a:prstGeom>
          </p:spPr>
        </p:pic>
      </p:grpSp>
      <p:grpSp>
        <p:nvGrpSpPr>
          <p:cNvPr id="72" name="object 72"/>
          <p:cNvGrpSpPr/>
          <p:nvPr/>
        </p:nvGrpSpPr>
        <p:grpSpPr>
          <a:xfrm>
            <a:off x="7183539" y="4060875"/>
            <a:ext cx="368935" cy="687070"/>
            <a:chOff x="7183539" y="4060875"/>
            <a:chExt cx="368935" cy="687070"/>
          </a:xfrm>
        </p:grpSpPr>
        <p:sp>
          <p:nvSpPr>
            <p:cNvPr id="73" name="object 7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0D1D2"/>
            </a:solidFill>
          </p:spPr>
          <p:txBody>
            <a:bodyPr wrap="square" lIns="0" tIns="0" rIns="0" bIns="0" rtlCol="0"/>
            <a:lstStyle/>
            <a:p>
              <a:endParaRPr/>
            </a:p>
          </p:txBody>
        </p:sp>
        <p:pic>
          <p:nvPicPr>
            <p:cNvPr id="74" name="object 74"/>
            <p:cNvPicPr/>
            <p:nvPr/>
          </p:nvPicPr>
          <p:blipFill>
            <a:blip r:embed="rId48" cstate="print"/>
            <a:stretch>
              <a:fillRect/>
            </a:stretch>
          </p:blipFill>
          <p:spPr>
            <a:xfrm>
              <a:off x="7296200" y="4175073"/>
              <a:ext cx="133946" cy="273989"/>
            </a:xfrm>
            <a:prstGeom prst="rect">
              <a:avLst/>
            </a:prstGeom>
          </p:spPr>
        </p:pic>
        <p:pic>
          <p:nvPicPr>
            <p:cNvPr id="75" name="object 75"/>
            <p:cNvPicPr/>
            <p:nvPr/>
          </p:nvPicPr>
          <p:blipFill>
            <a:blip r:embed="rId49" cstate="print"/>
            <a:stretch>
              <a:fillRect/>
            </a:stretch>
          </p:blipFill>
          <p:spPr>
            <a:xfrm>
              <a:off x="7294664" y="4503889"/>
              <a:ext cx="137020" cy="136969"/>
            </a:xfrm>
            <a:prstGeom prst="rect">
              <a:avLst/>
            </a:prstGeom>
          </p:spPr>
        </p:pic>
      </p:grpSp>
      <p:grpSp>
        <p:nvGrpSpPr>
          <p:cNvPr id="76" name="object 76"/>
          <p:cNvGrpSpPr/>
          <p:nvPr/>
        </p:nvGrpSpPr>
        <p:grpSpPr>
          <a:xfrm>
            <a:off x="7183539" y="4805260"/>
            <a:ext cx="368935" cy="688340"/>
            <a:chOff x="7183539" y="4805260"/>
            <a:chExt cx="368935" cy="688340"/>
          </a:xfrm>
        </p:grpSpPr>
        <p:sp>
          <p:nvSpPr>
            <p:cNvPr id="77" name="object 7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0D1D2"/>
            </a:solidFill>
          </p:spPr>
          <p:txBody>
            <a:bodyPr wrap="square" lIns="0" tIns="0" rIns="0" bIns="0" rtlCol="0"/>
            <a:lstStyle/>
            <a:p>
              <a:endParaRPr/>
            </a:p>
          </p:txBody>
        </p:sp>
        <p:pic>
          <p:nvPicPr>
            <p:cNvPr id="78" name="object 78"/>
            <p:cNvPicPr/>
            <p:nvPr/>
          </p:nvPicPr>
          <p:blipFill>
            <a:blip r:embed="rId50" cstate="print"/>
            <a:stretch>
              <a:fillRect/>
            </a:stretch>
          </p:blipFill>
          <p:spPr>
            <a:xfrm>
              <a:off x="7296200" y="4920957"/>
              <a:ext cx="133946" cy="272503"/>
            </a:xfrm>
            <a:prstGeom prst="rect">
              <a:avLst/>
            </a:prstGeom>
          </p:spPr>
        </p:pic>
        <p:pic>
          <p:nvPicPr>
            <p:cNvPr id="79" name="object 79"/>
            <p:cNvPicPr/>
            <p:nvPr/>
          </p:nvPicPr>
          <p:blipFill>
            <a:blip r:embed="rId51" cstate="print"/>
            <a:stretch>
              <a:fillRect/>
            </a:stretch>
          </p:blipFill>
          <p:spPr>
            <a:xfrm>
              <a:off x="7294664" y="5248274"/>
              <a:ext cx="137020" cy="136969"/>
            </a:xfrm>
            <a:prstGeom prst="rect">
              <a:avLst/>
            </a:prstGeom>
          </p:spPr>
        </p:pic>
      </p:grpSp>
      <p:grpSp>
        <p:nvGrpSpPr>
          <p:cNvPr id="80" name="object 80"/>
          <p:cNvGrpSpPr/>
          <p:nvPr/>
        </p:nvGrpSpPr>
        <p:grpSpPr>
          <a:xfrm>
            <a:off x="7183539" y="5549645"/>
            <a:ext cx="368935" cy="688340"/>
            <a:chOff x="7183539" y="5549645"/>
            <a:chExt cx="368935" cy="688340"/>
          </a:xfrm>
        </p:grpSpPr>
        <p:sp>
          <p:nvSpPr>
            <p:cNvPr id="81" name="object 8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0D1D2"/>
            </a:solidFill>
          </p:spPr>
          <p:txBody>
            <a:bodyPr wrap="square" lIns="0" tIns="0" rIns="0" bIns="0" rtlCol="0"/>
            <a:lstStyle/>
            <a:p>
              <a:endParaRPr/>
            </a:p>
          </p:txBody>
        </p:sp>
        <p:pic>
          <p:nvPicPr>
            <p:cNvPr id="82" name="object 82"/>
            <p:cNvPicPr/>
            <p:nvPr/>
          </p:nvPicPr>
          <p:blipFill>
            <a:blip r:embed="rId52" cstate="print"/>
            <a:stretch>
              <a:fillRect/>
            </a:stretch>
          </p:blipFill>
          <p:spPr>
            <a:xfrm>
              <a:off x="7296200" y="5665342"/>
              <a:ext cx="133946" cy="272503"/>
            </a:xfrm>
            <a:prstGeom prst="rect">
              <a:avLst/>
            </a:prstGeom>
          </p:spPr>
        </p:pic>
        <p:pic>
          <p:nvPicPr>
            <p:cNvPr id="83" name="object 83"/>
            <p:cNvPicPr/>
            <p:nvPr/>
          </p:nvPicPr>
          <p:blipFill>
            <a:blip r:embed="rId53" cstate="print"/>
            <a:stretch>
              <a:fillRect/>
            </a:stretch>
          </p:blipFill>
          <p:spPr>
            <a:xfrm>
              <a:off x="7294664" y="5994145"/>
              <a:ext cx="137020" cy="135483"/>
            </a:xfrm>
            <a:prstGeom prst="rect">
              <a:avLst/>
            </a:prstGeom>
          </p:spPr>
        </p:pic>
      </p:grpSp>
      <p:grpSp>
        <p:nvGrpSpPr>
          <p:cNvPr id="84" name="object 84"/>
          <p:cNvGrpSpPr/>
          <p:nvPr/>
        </p:nvGrpSpPr>
        <p:grpSpPr>
          <a:xfrm>
            <a:off x="7183539" y="6295580"/>
            <a:ext cx="368935" cy="687070"/>
            <a:chOff x="7183539" y="6295580"/>
            <a:chExt cx="368935" cy="687070"/>
          </a:xfrm>
        </p:grpSpPr>
        <p:sp>
          <p:nvSpPr>
            <p:cNvPr id="85" name="object 8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0D1D2"/>
            </a:solidFill>
          </p:spPr>
          <p:txBody>
            <a:bodyPr wrap="square" lIns="0" tIns="0" rIns="0" bIns="0" rtlCol="0"/>
            <a:lstStyle/>
            <a:p>
              <a:endParaRPr/>
            </a:p>
          </p:txBody>
        </p:sp>
        <p:pic>
          <p:nvPicPr>
            <p:cNvPr id="86" name="object 86"/>
            <p:cNvPicPr/>
            <p:nvPr/>
          </p:nvPicPr>
          <p:blipFill>
            <a:blip r:embed="rId54" cstate="print"/>
            <a:stretch>
              <a:fillRect/>
            </a:stretch>
          </p:blipFill>
          <p:spPr>
            <a:xfrm>
              <a:off x="7296200" y="6409727"/>
              <a:ext cx="133946" cy="274040"/>
            </a:xfrm>
            <a:prstGeom prst="rect">
              <a:avLst/>
            </a:prstGeom>
          </p:spPr>
        </p:pic>
        <p:pic>
          <p:nvPicPr>
            <p:cNvPr id="87" name="object 87"/>
            <p:cNvPicPr/>
            <p:nvPr/>
          </p:nvPicPr>
          <p:blipFill>
            <a:blip r:embed="rId55" cstate="print"/>
            <a:stretch>
              <a:fillRect/>
            </a:stretch>
          </p:blipFill>
          <p:spPr>
            <a:xfrm>
              <a:off x="7294664" y="6738543"/>
              <a:ext cx="137020" cy="137020"/>
            </a:xfrm>
            <a:prstGeom prst="rect">
              <a:avLst/>
            </a:prstGeom>
          </p:spPr>
        </p:pic>
      </p:grpSp>
      <p:grpSp>
        <p:nvGrpSpPr>
          <p:cNvPr id="88" name="object 88"/>
          <p:cNvGrpSpPr/>
          <p:nvPr/>
        </p:nvGrpSpPr>
        <p:grpSpPr>
          <a:xfrm>
            <a:off x="7183539" y="7039964"/>
            <a:ext cx="368935" cy="688340"/>
            <a:chOff x="7183539" y="7039964"/>
            <a:chExt cx="368935" cy="688340"/>
          </a:xfrm>
        </p:grpSpPr>
        <p:sp>
          <p:nvSpPr>
            <p:cNvPr id="89" name="object 8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0D1D2"/>
            </a:solidFill>
          </p:spPr>
          <p:txBody>
            <a:bodyPr wrap="square" lIns="0" tIns="0" rIns="0" bIns="0" rtlCol="0"/>
            <a:lstStyle/>
            <a:p>
              <a:endParaRPr/>
            </a:p>
          </p:txBody>
        </p:sp>
        <p:pic>
          <p:nvPicPr>
            <p:cNvPr id="90" name="object 90"/>
            <p:cNvPicPr/>
            <p:nvPr/>
          </p:nvPicPr>
          <p:blipFill>
            <a:blip r:embed="rId56" cstate="print"/>
            <a:stretch>
              <a:fillRect/>
            </a:stretch>
          </p:blipFill>
          <p:spPr>
            <a:xfrm>
              <a:off x="7296200" y="7155662"/>
              <a:ext cx="133946" cy="272503"/>
            </a:xfrm>
            <a:prstGeom prst="rect">
              <a:avLst/>
            </a:prstGeom>
          </p:spPr>
        </p:pic>
        <p:pic>
          <p:nvPicPr>
            <p:cNvPr id="91" name="object 91"/>
            <p:cNvPicPr/>
            <p:nvPr/>
          </p:nvPicPr>
          <p:blipFill>
            <a:blip r:embed="rId57" cstate="print"/>
            <a:stretch>
              <a:fillRect/>
            </a:stretch>
          </p:blipFill>
          <p:spPr>
            <a:xfrm>
              <a:off x="7294664" y="7482928"/>
              <a:ext cx="137020" cy="137020"/>
            </a:xfrm>
            <a:prstGeom prst="rect">
              <a:avLst/>
            </a:prstGeom>
          </p:spPr>
        </p:pic>
      </p:grpSp>
      <p:grpSp>
        <p:nvGrpSpPr>
          <p:cNvPr id="92" name="object 92"/>
          <p:cNvGrpSpPr/>
          <p:nvPr/>
        </p:nvGrpSpPr>
        <p:grpSpPr>
          <a:xfrm>
            <a:off x="7183539" y="7784350"/>
            <a:ext cx="368935" cy="688340"/>
            <a:chOff x="7183539" y="7784350"/>
            <a:chExt cx="368935" cy="688340"/>
          </a:xfrm>
        </p:grpSpPr>
        <p:sp>
          <p:nvSpPr>
            <p:cNvPr id="93" name="object 9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0D1D2"/>
            </a:solidFill>
          </p:spPr>
          <p:txBody>
            <a:bodyPr wrap="square" lIns="0" tIns="0" rIns="0" bIns="0" rtlCol="0"/>
            <a:lstStyle/>
            <a:p>
              <a:endParaRPr/>
            </a:p>
          </p:txBody>
        </p:sp>
        <p:pic>
          <p:nvPicPr>
            <p:cNvPr id="94" name="object 94"/>
            <p:cNvPicPr/>
            <p:nvPr/>
          </p:nvPicPr>
          <p:blipFill>
            <a:blip r:embed="rId58" cstate="print"/>
            <a:stretch>
              <a:fillRect/>
            </a:stretch>
          </p:blipFill>
          <p:spPr>
            <a:xfrm>
              <a:off x="7296200" y="7900047"/>
              <a:ext cx="133946" cy="272453"/>
            </a:xfrm>
            <a:prstGeom prst="rect">
              <a:avLst/>
            </a:prstGeom>
          </p:spPr>
        </p:pic>
        <p:pic>
          <p:nvPicPr>
            <p:cNvPr id="95" name="object 95"/>
            <p:cNvPicPr/>
            <p:nvPr/>
          </p:nvPicPr>
          <p:blipFill>
            <a:blip r:embed="rId59" cstate="print"/>
            <a:stretch>
              <a:fillRect/>
            </a:stretch>
          </p:blipFill>
          <p:spPr>
            <a:xfrm>
              <a:off x="7294664" y="8228850"/>
              <a:ext cx="137020" cy="135483"/>
            </a:xfrm>
            <a:prstGeom prst="rect">
              <a:avLst/>
            </a:prstGeom>
          </p:spPr>
        </p:pic>
      </p:grpSp>
      <p:pic>
        <p:nvPicPr>
          <p:cNvPr id="96" name="object 96"/>
          <p:cNvPicPr/>
          <p:nvPr/>
        </p:nvPicPr>
        <p:blipFill>
          <a:blip r:embed="rId60" cstate="print"/>
          <a:stretch>
            <a:fillRect/>
          </a:stretch>
        </p:blipFill>
        <p:spPr>
          <a:xfrm>
            <a:off x="7183539" y="8530233"/>
            <a:ext cx="368401" cy="688085"/>
          </a:xfrm>
          <a:prstGeom prst="rect">
            <a:avLst/>
          </a:prstGeom>
        </p:spPr>
      </p:pic>
      <p:grpSp>
        <p:nvGrpSpPr>
          <p:cNvPr id="97" name="object 97"/>
          <p:cNvGrpSpPr/>
          <p:nvPr/>
        </p:nvGrpSpPr>
        <p:grpSpPr>
          <a:xfrm>
            <a:off x="7183539" y="9274619"/>
            <a:ext cx="368935" cy="688340"/>
            <a:chOff x="7183539" y="9274619"/>
            <a:chExt cx="368935" cy="688340"/>
          </a:xfrm>
        </p:grpSpPr>
        <p:sp>
          <p:nvSpPr>
            <p:cNvPr id="98" name="object 9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0D1D2"/>
            </a:solidFill>
          </p:spPr>
          <p:txBody>
            <a:bodyPr wrap="square" lIns="0" tIns="0" rIns="0" bIns="0" rtlCol="0"/>
            <a:lstStyle/>
            <a:p>
              <a:endParaRPr/>
            </a:p>
          </p:txBody>
        </p:sp>
        <p:pic>
          <p:nvPicPr>
            <p:cNvPr id="99" name="object 99"/>
            <p:cNvPicPr/>
            <p:nvPr/>
          </p:nvPicPr>
          <p:blipFill>
            <a:blip r:embed="rId61" cstate="print"/>
            <a:stretch>
              <a:fillRect/>
            </a:stretch>
          </p:blipFill>
          <p:spPr>
            <a:xfrm>
              <a:off x="7323581" y="9341637"/>
              <a:ext cx="79184" cy="121742"/>
            </a:xfrm>
            <a:prstGeom prst="rect">
              <a:avLst/>
            </a:prstGeom>
          </p:spPr>
        </p:pic>
        <p:pic>
          <p:nvPicPr>
            <p:cNvPr id="100" name="object 100"/>
            <p:cNvPicPr/>
            <p:nvPr/>
          </p:nvPicPr>
          <p:blipFill>
            <a:blip r:embed="rId62" cstate="print"/>
            <a:stretch>
              <a:fillRect/>
            </a:stretch>
          </p:blipFill>
          <p:spPr>
            <a:xfrm>
              <a:off x="7296200" y="9483178"/>
              <a:ext cx="133946" cy="420141"/>
            </a:xfrm>
            <a:prstGeom prst="rect">
              <a:avLst/>
            </a:prstGeom>
          </p:spPr>
        </p:pic>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4" name="object 4"/>
            <p:cNvPicPr/>
            <p:nvPr/>
          </p:nvPicPr>
          <p:blipFill>
            <a:blip r:embed="rId2" cstate="print"/>
            <a:stretch>
              <a:fillRect/>
            </a:stretch>
          </p:blipFill>
          <p:spPr>
            <a:xfrm>
              <a:off x="3705174" y="10148442"/>
              <a:ext cx="123329" cy="91325"/>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8" name="object 8"/>
            <p:cNvSpPr/>
            <p:nvPr/>
          </p:nvSpPr>
          <p:spPr>
            <a:xfrm>
              <a:off x="6002286"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3" cstate="print"/>
            <a:stretch>
              <a:fillRect/>
            </a:stretch>
          </p:blipFill>
          <p:spPr>
            <a:xfrm>
              <a:off x="6113411" y="1288846"/>
              <a:ext cx="70002" cy="103543"/>
            </a:xfrm>
            <a:prstGeom prst="rect">
              <a:avLst/>
            </a:prstGeom>
          </p:spPr>
        </p:pic>
        <p:pic>
          <p:nvPicPr>
            <p:cNvPr id="10" name="object 10"/>
            <p:cNvPicPr/>
            <p:nvPr/>
          </p:nvPicPr>
          <p:blipFill>
            <a:blip r:embed="rId4" cstate="print"/>
            <a:stretch>
              <a:fillRect/>
            </a:stretch>
          </p:blipFill>
          <p:spPr>
            <a:xfrm>
              <a:off x="6203200" y="1285824"/>
              <a:ext cx="210096" cy="106565"/>
            </a:xfrm>
            <a:prstGeom prst="rect">
              <a:avLst/>
            </a:prstGeom>
          </p:spPr>
        </p:pic>
        <p:pic>
          <p:nvPicPr>
            <p:cNvPr id="11" name="object 11"/>
            <p:cNvPicPr/>
            <p:nvPr/>
          </p:nvPicPr>
          <p:blipFill>
            <a:blip r:embed="rId5" cstate="print"/>
            <a:stretch>
              <a:fillRect/>
            </a:stretch>
          </p:blipFill>
          <p:spPr>
            <a:xfrm>
              <a:off x="6448272" y="1285824"/>
              <a:ext cx="190309" cy="106565"/>
            </a:xfrm>
            <a:prstGeom prst="rect">
              <a:avLst/>
            </a:prstGeom>
          </p:spPr>
        </p:pic>
        <p:pic>
          <p:nvPicPr>
            <p:cNvPr id="12" name="object 12"/>
            <p:cNvPicPr/>
            <p:nvPr/>
          </p:nvPicPr>
          <p:blipFill>
            <a:blip r:embed="rId6" cstate="print"/>
            <a:stretch>
              <a:fillRect/>
            </a:stretch>
          </p:blipFill>
          <p:spPr>
            <a:xfrm>
              <a:off x="1070178" y="1620684"/>
              <a:ext cx="5393334" cy="3415957"/>
            </a:xfrm>
            <a:prstGeom prst="rect">
              <a:avLst/>
            </a:prstGeom>
          </p:spPr>
        </p:pic>
      </p:grpSp>
      <p:grpSp>
        <p:nvGrpSpPr>
          <p:cNvPr id="13" name="object 13"/>
          <p:cNvGrpSpPr/>
          <p:nvPr/>
        </p:nvGrpSpPr>
        <p:grpSpPr>
          <a:xfrm>
            <a:off x="709358" y="5645149"/>
            <a:ext cx="6116955" cy="4319270"/>
            <a:chOff x="709358" y="5645149"/>
            <a:chExt cx="6116955" cy="4319270"/>
          </a:xfrm>
        </p:grpSpPr>
        <p:sp>
          <p:nvSpPr>
            <p:cNvPr id="14" name="object 14"/>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15" name="object 15"/>
            <p:cNvPicPr/>
            <p:nvPr/>
          </p:nvPicPr>
          <p:blipFill>
            <a:blip r:embed="rId7" cstate="print"/>
            <a:stretch>
              <a:fillRect/>
            </a:stretch>
          </p:blipFill>
          <p:spPr>
            <a:xfrm>
              <a:off x="890536" y="5796254"/>
              <a:ext cx="5752604" cy="534352"/>
            </a:xfrm>
            <a:prstGeom prst="rect">
              <a:avLst/>
            </a:prstGeom>
          </p:spPr>
        </p:pic>
        <p:sp>
          <p:nvSpPr>
            <p:cNvPr id="16" name="object 16"/>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17" name="object 17"/>
            <p:cNvPicPr/>
            <p:nvPr/>
          </p:nvPicPr>
          <p:blipFill>
            <a:blip r:embed="rId8" cstate="print"/>
            <a:stretch>
              <a:fillRect/>
            </a:stretch>
          </p:blipFill>
          <p:spPr>
            <a:xfrm>
              <a:off x="5696292" y="5802362"/>
              <a:ext cx="71539" cy="101993"/>
            </a:xfrm>
            <a:prstGeom prst="rect">
              <a:avLst/>
            </a:prstGeom>
          </p:spPr>
        </p:pic>
        <p:pic>
          <p:nvPicPr>
            <p:cNvPr id="18" name="object 18"/>
            <p:cNvPicPr/>
            <p:nvPr/>
          </p:nvPicPr>
          <p:blipFill>
            <a:blip r:embed="rId9" cstate="print"/>
            <a:stretch>
              <a:fillRect/>
            </a:stretch>
          </p:blipFill>
          <p:spPr>
            <a:xfrm>
              <a:off x="5787631" y="5799340"/>
              <a:ext cx="210096" cy="105016"/>
            </a:xfrm>
            <a:prstGeom prst="rect">
              <a:avLst/>
            </a:prstGeom>
          </p:spPr>
        </p:pic>
        <p:pic>
          <p:nvPicPr>
            <p:cNvPr id="19" name="object 19"/>
            <p:cNvPicPr/>
            <p:nvPr/>
          </p:nvPicPr>
          <p:blipFill>
            <a:blip r:embed="rId10" cstate="print"/>
            <a:stretch>
              <a:fillRect/>
            </a:stretch>
          </p:blipFill>
          <p:spPr>
            <a:xfrm>
              <a:off x="1029042" y="6581774"/>
              <a:ext cx="199428" cy="199377"/>
            </a:xfrm>
            <a:prstGeom prst="rect">
              <a:avLst/>
            </a:prstGeom>
          </p:spPr>
        </p:pic>
        <p:pic>
          <p:nvPicPr>
            <p:cNvPr id="20" name="object 20"/>
            <p:cNvPicPr/>
            <p:nvPr/>
          </p:nvPicPr>
          <p:blipFill>
            <a:blip r:embed="rId11" cstate="print"/>
            <a:stretch>
              <a:fillRect/>
            </a:stretch>
          </p:blipFill>
          <p:spPr>
            <a:xfrm>
              <a:off x="1516164" y="6552856"/>
              <a:ext cx="1852612" cy="255727"/>
            </a:xfrm>
            <a:prstGeom prst="rect">
              <a:avLst/>
            </a:prstGeom>
          </p:spPr>
        </p:pic>
        <p:pic>
          <p:nvPicPr>
            <p:cNvPr id="21" name="object 21"/>
            <p:cNvPicPr/>
            <p:nvPr/>
          </p:nvPicPr>
          <p:blipFill>
            <a:blip r:embed="rId12" cstate="print"/>
            <a:stretch>
              <a:fillRect/>
            </a:stretch>
          </p:blipFill>
          <p:spPr>
            <a:xfrm>
              <a:off x="3565131" y="6552856"/>
              <a:ext cx="2918167" cy="255727"/>
            </a:xfrm>
            <a:prstGeom prst="rect">
              <a:avLst/>
            </a:prstGeom>
          </p:spPr>
        </p:pic>
        <p:sp>
          <p:nvSpPr>
            <p:cNvPr id="22" name="object 22"/>
            <p:cNvSpPr/>
            <p:nvPr/>
          </p:nvSpPr>
          <p:spPr>
            <a:xfrm>
              <a:off x="5646039" y="8715971"/>
              <a:ext cx="307975" cy="972819"/>
            </a:xfrm>
            <a:custGeom>
              <a:avLst/>
              <a:gdLst/>
              <a:ahLst/>
              <a:cxnLst/>
              <a:rect l="l" t="t" r="r" b="b"/>
              <a:pathLst>
                <a:path w="307975" h="972820">
                  <a:moveTo>
                    <a:pt x="307530" y="770280"/>
                  </a:moveTo>
                  <a:lnTo>
                    <a:pt x="307403" y="710222"/>
                  </a:lnTo>
                  <a:lnTo>
                    <a:pt x="307073" y="647992"/>
                  </a:lnTo>
                  <a:lnTo>
                    <a:pt x="306565" y="587032"/>
                  </a:lnTo>
                  <a:lnTo>
                    <a:pt x="305930" y="530771"/>
                  </a:lnTo>
                  <a:lnTo>
                    <a:pt x="305206" y="482625"/>
                  </a:lnTo>
                  <a:lnTo>
                    <a:pt x="296354" y="396265"/>
                  </a:lnTo>
                  <a:lnTo>
                    <a:pt x="278409" y="357352"/>
                  </a:lnTo>
                  <a:lnTo>
                    <a:pt x="237490" y="302907"/>
                  </a:lnTo>
                  <a:lnTo>
                    <a:pt x="232384" y="296125"/>
                  </a:lnTo>
                  <a:lnTo>
                    <a:pt x="228549" y="289610"/>
                  </a:lnTo>
                  <a:lnTo>
                    <a:pt x="226148" y="283654"/>
                  </a:lnTo>
                  <a:lnTo>
                    <a:pt x="225323" y="278549"/>
                  </a:lnTo>
                  <a:lnTo>
                    <a:pt x="223647" y="261594"/>
                  </a:lnTo>
                  <a:lnTo>
                    <a:pt x="221119" y="241084"/>
                  </a:lnTo>
                  <a:lnTo>
                    <a:pt x="218592" y="222186"/>
                  </a:lnTo>
                  <a:lnTo>
                    <a:pt x="214668" y="193332"/>
                  </a:lnTo>
                  <a:lnTo>
                    <a:pt x="211264" y="167182"/>
                  </a:lnTo>
                  <a:lnTo>
                    <a:pt x="208000" y="141757"/>
                  </a:lnTo>
                  <a:lnTo>
                    <a:pt x="205041" y="117754"/>
                  </a:lnTo>
                  <a:lnTo>
                    <a:pt x="202514" y="95897"/>
                  </a:lnTo>
                  <a:lnTo>
                    <a:pt x="202577" y="68897"/>
                  </a:lnTo>
                  <a:lnTo>
                    <a:pt x="203009" y="52006"/>
                  </a:lnTo>
                  <a:lnTo>
                    <a:pt x="204216" y="35026"/>
                  </a:lnTo>
                  <a:lnTo>
                    <a:pt x="205701" y="21463"/>
                  </a:lnTo>
                  <a:lnTo>
                    <a:pt x="207073" y="12153"/>
                  </a:lnTo>
                  <a:lnTo>
                    <a:pt x="207073" y="7594"/>
                  </a:lnTo>
                  <a:lnTo>
                    <a:pt x="207657" y="4559"/>
                  </a:lnTo>
                  <a:lnTo>
                    <a:pt x="208559" y="0"/>
                  </a:lnTo>
                  <a:lnTo>
                    <a:pt x="95948" y="0"/>
                  </a:lnTo>
                  <a:lnTo>
                    <a:pt x="97434" y="7594"/>
                  </a:lnTo>
                  <a:lnTo>
                    <a:pt x="97434" y="10668"/>
                  </a:lnTo>
                  <a:lnTo>
                    <a:pt x="98971" y="13690"/>
                  </a:lnTo>
                  <a:lnTo>
                    <a:pt x="98983" y="21463"/>
                  </a:lnTo>
                  <a:lnTo>
                    <a:pt x="99847" y="29019"/>
                  </a:lnTo>
                  <a:lnTo>
                    <a:pt x="100291" y="37947"/>
                  </a:lnTo>
                  <a:lnTo>
                    <a:pt x="100418" y="45021"/>
                  </a:lnTo>
                  <a:lnTo>
                    <a:pt x="100304" y="77063"/>
                  </a:lnTo>
                  <a:lnTo>
                    <a:pt x="99847" y="85509"/>
                  </a:lnTo>
                  <a:lnTo>
                    <a:pt x="98971" y="94361"/>
                  </a:lnTo>
                  <a:lnTo>
                    <a:pt x="95719" y="134581"/>
                  </a:lnTo>
                  <a:lnTo>
                    <a:pt x="91173" y="178663"/>
                  </a:lnTo>
                  <a:lnTo>
                    <a:pt x="86334" y="221322"/>
                  </a:lnTo>
                  <a:lnTo>
                    <a:pt x="81102" y="266700"/>
                  </a:lnTo>
                  <a:lnTo>
                    <a:pt x="80137" y="274396"/>
                  </a:lnTo>
                  <a:lnTo>
                    <a:pt x="79438" y="280390"/>
                  </a:lnTo>
                  <a:lnTo>
                    <a:pt x="79184" y="284657"/>
                  </a:lnTo>
                  <a:lnTo>
                    <a:pt x="80721" y="289217"/>
                  </a:lnTo>
                  <a:lnTo>
                    <a:pt x="76149" y="296862"/>
                  </a:lnTo>
                  <a:lnTo>
                    <a:pt x="41135" y="340969"/>
                  </a:lnTo>
                  <a:lnTo>
                    <a:pt x="13131" y="386664"/>
                  </a:lnTo>
                  <a:lnTo>
                    <a:pt x="0" y="446036"/>
                  </a:lnTo>
                  <a:lnTo>
                    <a:pt x="0" y="925512"/>
                  </a:lnTo>
                  <a:lnTo>
                    <a:pt x="24117" y="964387"/>
                  </a:lnTo>
                  <a:lnTo>
                    <a:pt x="48717" y="972743"/>
                  </a:lnTo>
                  <a:lnTo>
                    <a:pt x="248145" y="972743"/>
                  </a:lnTo>
                  <a:lnTo>
                    <a:pt x="259257" y="971677"/>
                  </a:lnTo>
                  <a:lnTo>
                    <a:pt x="269659" y="968743"/>
                  </a:lnTo>
                  <a:lnTo>
                    <a:pt x="279196" y="964387"/>
                  </a:lnTo>
                  <a:lnTo>
                    <a:pt x="285343" y="960539"/>
                  </a:lnTo>
                  <a:lnTo>
                    <a:pt x="287705" y="959065"/>
                  </a:lnTo>
                  <a:lnTo>
                    <a:pt x="305993" y="922489"/>
                  </a:lnTo>
                  <a:lnTo>
                    <a:pt x="306222" y="903630"/>
                  </a:lnTo>
                  <a:lnTo>
                    <a:pt x="306755" y="869784"/>
                  </a:lnTo>
                  <a:lnTo>
                    <a:pt x="307289" y="824242"/>
                  </a:lnTo>
                  <a:lnTo>
                    <a:pt x="307530" y="770280"/>
                  </a:lnTo>
                  <a:close/>
                </a:path>
              </a:pathLst>
            </a:custGeom>
            <a:solidFill>
              <a:srgbClr val="95969B"/>
            </a:solidFill>
          </p:spPr>
          <p:txBody>
            <a:bodyPr wrap="square" lIns="0" tIns="0" rIns="0" bIns="0" rtlCol="0"/>
            <a:lstStyle/>
            <a:p>
              <a:endParaRPr/>
            </a:p>
          </p:txBody>
        </p:sp>
        <p:pic>
          <p:nvPicPr>
            <p:cNvPr id="23" name="object 23"/>
            <p:cNvPicPr/>
            <p:nvPr/>
          </p:nvPicPr>
          <p:blipFill>
            <a:blip r:embed="rId13" cstate="print"/>
            <a:stretch>
              <a:fillRect/>
            </a:stretch>
          </p:blipFill>
          <p:spPr>
            <a:xfrm>
              <a:off x="5732856" y="8688590"/>
              <a:ext cx="133946" cy="86766"/>
            </a:xfrm>
            <a:prstGeom prst="rect">
              <a:avLst/>
            </a:prstGeom>
          </p:spPr>
        </p:pic>
        <p:sp>
          <p:nvSpPr>
            <p:cNvPr id="24" name="object 24"/>
            <p:cNvSpPr/>
            <p:nvPr/>
          </p:nvSpPr>
          <p:spPr>
            <a:xfrm>
              <a:off x="5679579" y="9678047"/>
              <a:ext cx="237490" cy="5080"/>
            </a:xfrm>
            <a:custGeom>
              <a:avLst/>
              <a:gdLst/>
              <a:ahLst/>
              <a:cxnLst/>
              <a:rect l="l" t="t" r="r" b="b"/>
              <a:pathLst>
                <a:path w="237489" h="5079">
                  <a:moveTo>
                    <a:pt x="228307" y="4559"/>
                  </a:moveTo>
                  <a:lnTo>
                    <a:pt x="7594" y="3022"/>
                  </a:lnTo>
                  <a:lnTo>
                    <a:pt x="3022" y="1536"/>
                  </a:lnTo>
                  <a:lnTo>
                    <a:pt x="0" y="0"/>
                  </a:lnTo>
                  <a:lnTo>
                    <a:pt x="237426" y="0"/>
                  </a:lnTo>
                  <a:lnTo>
                    <a:pt x="234403" y="1536"/>
                  </a:lnTo>
                  <a:lnTo>
                    <a:pt x="228307" y="3022"/>
                  </a:lnTo>
                  <a:lnTo>
                    <a:pt x="228307" y="4559"/>
                  </a:lnTo>
                  <a:close/>
                </a:path>
              </a:pathLst>
            </a:custGeom>
            <a:solidFill>
              <a:srgbClr val="606163"/>
            </a:solidFill>
          </p:spPr>
          <p:txBody>
            <a:bodyPr wrap="square" lIns="0" tIns="0" rIns="0" bIns="0" rtlCol="0"/>
            <a:lstStyle/>
            <a:p>
              <a:endParaRPr/>
            </a:p>
          </p:txBody>
        </p:sp>
        <p:sp>
          <p:nvSpPr>
            <p:cNvPr id="25" name="object 25"/>
            <p:cNvSpPr/>
            <p:nvPr/>
          </p:nvSpPr>
          <p:spPr>
            <a:xfrm>
              <a:off x="5652147" y="9159239"/>
              <a:ext cx="295275" cy="421005"/>
            </a:xfrm>
            <a:custGeom>
              <a:avLst/>
              <a:gdLst/>
              <a:ahLst/>
              <a:cxnLst/>
              <a:rect l="l" t="t" r="r" b="b"/>
              <a:pathLst>
                <a:path w="295275" h="421004">
                  <a:moveTo>
                    <a:pt x="294665" y="92710"/>
                  </a:moveTo>
                  <a:lnTo>
                    <a:pt x="293789" y="92710"/>
                  </a:lnTo>
                  <a:lnTo>
                    <a:pt x="293789" y="3810"/>
                  </a:lnTo>
                  <a:lnTo>
                    <a:pt x="292290" y="3810"/>
                  </a:lnTo>
                  <a:lnTo>
                    <a:pt x="292290" y="2552"/>
                  </a:lnTo>
                  <a:lnTo>
                    <a:pt x="292290" y="0"/>
                  </a:lnTo>
                  <a:lnTo>
                    <a:pt x="114" y="0"/>
                  </a:lnTo>
                  <a:lnTo>
                    <a:pt x="114" y="2552"/>
                  </a:lnTo>
                  <a:lnTo>
                    <a:pt x="0" y="3810"/>
                  </a:lnTo>
                  <a:lnTo>
                    <a:pt x="0" y="92710"/>
                  </a:lnTo>
                  <a:lnTo>
                    <a:pt x="0" y="420382"/>
                  </a:lnTo>
                  <a:lnTo>
                    <a:pt x="294665" y="420382"/>
                  </a:lnTo>
                  <a:lnTo>
                    <a:pt x="294665" y="92710"/>
                  </a:lnTo>
                  <a:close/>
                </a:path>
              </a:pathLst>
            </a:custGeom>
            <a:solidFill>
              <a:srgbClr val="F3F3F4"/>
            </a:solidFill>
          </p:spPr>
          <p:txBody>
            <a:bodyPr wrap="square" lIns="0" tIns="0" rIns="0" bIns="0" rtlCol="0"/>
            <a:lstStyle/>
            <a:p>
              <a:endParaRPr/>
            </a:p>
          </p:txBody>
        </p:sp>
        <p:sp>
          <p:nvSpPr>
            <p:cNvPr id="26" name="object 26"/>
            <p:cNvSpPr/>
            <p:nvPr/>
          </p:nvSpPr>
          <p:spPr>
            <a:xfrm>
              <a:off x="5652147" y="9154172"/>
              <a:ext cx="294640" cy="431165"/>
            </a:xfrm>
            <a:custGeom>
              <a:avLst/>
              <a:gdLst/>
              <a:ahLst/>
              <a:cxnLst/>
              <a:rect l="l" t="t" r="r" b="b"/>
              <a:pathLst>
                <a:path w="294639" h="431165">
                  <a:moveTo>
                    <a:pt x="293789" y="8877"/>
                  </a:moveTo>
                  <a:lnTo>
                    <a:pt x="292290" y="8877"/>
                  </a:lnTo>
                  <a:lnTo>
                    <a:pt x="292290" y="7620"/>
                  </a:lnTo>
                  <a:lnTo>
                    <a:pt x="292290" y="0"/>
                  </a:lnTo>
                  <a:lnTo>
                    <a:pt x="330" y="0"/>
                  </a:lnTo>
                  <a:lnTo>
                    <a:pt x="330" y="7620"/>
                  </a:lnTo>
                  <a:lnTo>
                    <a:pt x="0" y="7620"/>
                  </a:lnTo>
                  <a:lnTo>
                    <a:pt x="0" y="8877"/>
                  </a:lnTo>
                  <a:lnTo>
                    <a:pt x="0" y="12700"/>
                  </a:lnTo>
                  <a:lnTo>
                    <a:pt x="293789" y="12700"/>
                  </a:lnTo>
                  <a:lnTo>
                    <a:pt x="293789" y="8877"/>
                  </a:lnTo>
                  <a:close/>
                </a:path>
                <a:path w="294639" h="431165">
                  <a:moveTo>
                    <a:pt x="294043" y="417309"/>
                  </a:moveTo>
                  <a:lnTo>
                    <a:pt x="0" y="417309"/>
                  </a:lnTo>
                  <a:lnTo>
                    <a:pt x="0" y="430999"/>
                  </a:lnTo>
                  <a:lnTo>
                    <a:pt x="293992" y="430999"/>
                  </a:lnTo>
                  <a:lnTo>
                    <a:pt x="294043" y="417309"/>
                  </a:lnTo>
                  <a:close/>
                </a:path>
              </a:pathLst>
            </a:custGeom>
            <a:solidFill>
              <a:srgbClr val="D4D4D6"/>
            </a:solidFill>
          </p:spPr>
          <p:txBody>
            <a:bodyPr wrap="square" lIns="0" tIns="0" rIns="0" bIns="0" rtlCol="0"/>
            <a:lstStyle/>
            <a:p>
              <a:endParaRPr/>
            </a:p>
          </p:txBody>
        </p:sp>
        <p:pic>
          <p:nvPicPr>
            <p:cNvPr id="27" name="object 27"/>
            <p:cNvPicPr/>
            <p:nvPr/>
          </p:nvPicPr>
          <p:blipFill>
            <a:blip r:embed="rId14" cstate="print"/>
            <a:stretch>
              <a:fillRect/>
            </a:stretch>
          </p:blipFill>
          <p:spPr>
            <a:xfrm>
              <a:off x="5676506" y="9256369"/>
              <a:ext cx="108089" cy="124815"/>
            </a:xfrm>
            <a:prstGeom prst="rect">
              <a:avLst/>
            </a:prstGeom>
          </p:spPr>
        </p:pic>
        <p:sp>
          <p:nvSpPr>
            <p:cNvPr id="28" name="object 28"/>
            <p:cNvSpPr/>
            <p:nvPr/>
          </p:nvSpPr>
          <p:spPr>
            <a:xfrm>
              <a:off x="5805881" y="9256369"/>
              <a:ext cx="119380" cy="121920"/>
            </a:xfrm>
            <a:custGeom>
              <a:avLst/>
              <a:gdLst/>
              <a:ahLst/>
              <a:cxnLst/>
              <a:rect l="l" t="t" r="r" b="b"/>
              <a:pathLst>
                <a:path w="119379" h="121920">
                  <a:moveTo>
                    <a:pt x="42659" y="56349"/>
                  </a:moveTo>
                  <a:lnTo>
                    <a:pt x="15227" y="56349"/>
                  </a:lnTo>
                  <a:lnTo>
                    <a:pt x="15227" y="70040"/>
                  </a:lnTo>
                  <a:lnTo>
                    <a:pt x="42659" y="70040"/>
                  </a:lnTo>
                  <a:lnTo>
                    <a:pt x="42659" y="56349"/>
                  </a:lnTo>
                  <a:close/>
                </a:path>
                <a:path w="119379" h="121920">
                  <a:moveTo>
                    <a:pt x="44157" y="3200"/>
                  </a:moveTo>
                  <a:lnTo>
                    <a:pt x="0" y="3200"/>
                  </a:lnTo>
                  <a:lnTo>
                    <a:pt x="0" y="14630"/>
                  </a:lnTo>
                  <a:lnTo>
                    <a:pt x="0" y="109880"/>
                  </a:lnTo>
                  <a:lnTo>
                    <a:pt x="0" y="121323"/>
                  </a:lnTo>
                  <a:lnTo>
                    <a:pt x="44157" y="121323"/>
                  </a:lnTo>
                  <a:lnTo>
                    <a:pt x="44157" y="109880"/>
                  </a:lnTo>
                  <a:lnTo>
                    <a:pt x="13741" y="109880"/>
                  </a:lnTo>
                  <a:lnTo>
                    <a:pt x="13741" y="14630"/>
                  </a:lnTo>
                  <a:lnTo>
                    <a:pt x="44157" y="14630"/>
                  </a:lnTo>
                  <a:lnTo>
                    <a:pt x="44157" y="3200"/>
                  </a:lnTo>
                  <a:close/>
                </a:path>
                <a:path w="119379" h="121920">
                  <a:moveTo>
                    <a:pt x="118770" y="112661"/>
                  </a:moveTo>
                  <a:lnTo>
                    <a:pt x="89738" y="68503"/>
                  </a:lnTo>
                  <a:lnTo>
                    <a:pt x="89382" y="67970"/>
                  </a:lnTo>
                  <a:lnTo>
                    <a:pt x="97434" y="63944"/>
                  </a:lnTo>
                  <a:lnTo>
                    <a:pt x="104101" y="59372"/>
                  </a:lnTo>
                  <a:lnTo>
                    <a:pt x="109982" y="52336"/>
                  </a:lnTo>
                  <a:lnTo>
                    <a:pt x="114122" y="42760"/>
                  </a:lnTo>
                  <a:lnTo>
                    <a:pt x="115697" y="30454"/>
                  </a:lnTo>
                  <a:lnTo>
                    <a:pt x="115697" y="18249"/>
                  </a:lnTo>
                  <a:lnTo>
                    <a:pt x="113271" y="12204"/>
                  </a:lnTo>
                  <a:lnTo>
                    <a:pt x="112661" y="10668"/>
                  </a:lnTo>
                  <a:lnTo>
                    <a:pt x="110591" y="9118"/>
                  </a:lnTo>
                  <a:lnTo>
                    <a:pt x="103543" y="3822"/>
                  </a:lnTo>
                  <a:lnTo>
                    <a:pt x="103543" y="21323"/>
                  </a:lnTo>
                  <a:lnTo>
                    <a:pt x="103543" y="30454"/>
                  </a:lnTo>
                  <a:lnTo>
                    <a:pt x="101282" y="42430"/>
                  </a:lnTo>
                  <a:lnTo>
                    <a:pt x="95732" y="49682"/>
                  </a:lnTo>
                  <a:lnTo>
                    <a:pt x="88760" y="53797"/>
                  </a:lnTo>
                  <a:lnTo>
                    <a:pt x="82207" y="56349"/>
                  </a:lnTo>
                  <a:lnTo>
                    <a:pt x="77647" y="56349"/>
                  </a:lnTo>
                  <a:lnTo>
                    <a:pt x="77647" y="15227"/>
                  </a:lnTo>
                  <a:lnTo>
                    <a:pt x="77647" y="13423"/>
                  </a:lnTo>
                  <a:lnTo>
                    <a:pt x="80721" y="12204"/>
                  </a:lnTo>
                  <a:lnTo>
                    <a:pt x="91338" y="12204"/>
                  </a:lnTo>
                  <a:lnTo>
                    <a:pt x="95948" y="13690"/>
                  </a:lnTo>
                  <a:lnTo>
                    <a:pt x="97434" y="15227"/>
                  </a:lnTo>
                  <a:lnTo>
                    <a:pt x="100507" y="18249"/>
                  </a:lnTo>
                  <a:lnTo>
                    <a:pt x="103543" y="21323"/>
                  </a:lnTo>
                  <a:lnTo>
                    <a:pt x="103543" y="3822"/>
                  </a:lnTo>
                  <a:lnTo>
                    <a:pt x="100507" y="1536"/>
                  </a:lnTo>
                  <a:lnTo>
                    <a:pt x="92875" y="0"/>
                  </a:lnTo>
                  <a:lnTo>
                    <a:pt x="77647" y="0"/>
                  </a:lnTo>
                  <a:lnTo>
                    <a:pt x="70053" y="3073"/>
                  </a:lnTo>
                  <a:lnTo>
                    <a:pt x="68516" y="3073"/>
                  </a:lnTo>
                  <a:lnTo>
                    <a:pt x="65481" y="4559"/>
                  </a:lnTo>
                  <a:lnTo>
                    <a:pt x="65481" y="118757"/>
                  </a:lnTo>
                  <a:lnTo>
                    <a:pt x="77647" y="118757"/>
                  </a:lnTo>
                  <a:lnTo>
                    <a:pt x="77647" y="72872"/>
                  </a:lnTo>
                  <a:lnTo>
                    <a:pt x="108102" y="120243"/>
                  </a:lnTo>
                  <a:lnTo>
                    <a:pt x="118770" y="112661"/>
                  </a:lnTo>
                  <a:close/>
                </a:path>
              </a:pathLst>
            </a:custGeom>
            <a:solidFill>
              <a:srgbClr val="57585A"/>
            </a:solidFill>
          </p:spPr>
          <p:txBody>
            <a:bodyPr wrap="square" lIns="0" tIns="0" rIns="0" bIns="0" rtlCol="0"/>
            <a:lstStyle/>
            <a:p>
              <a:endParaRPr/>
            </a:p>
          </p:txBody>
        </p:sp>
        <p:sp>
          <p:nvSpPr>
            <p:cNvPr id="29" name="object 29"/>
            <p:cNvSpPr/>
            <p:nvPr/>
          </p:nvSpPr>
          <p:spPr>
            <a:xfrm>
              <a:off x="5671934" y="9195498"/>
              <a:ext cx="255904" cy="245110"/>
            </a:xfrm>
            <a:custGeom>
              <a:avLst/>
              <a:gdLst/>
              <a:ahLst/>
              <a:cxnLst/>
              <a:rect l="l" t="t" r="r" b="b"/>
              <a:pathLst>
                <a:path w="255904" h="245109">
                  <a:moveTo>
                    <a:pt x="255739" y="231368"/>
                  </a:moveTo>
                  <a:lnTo>
                    <a:pt x="0" y="231368"/>
                  </a:lnTo>
                  <a:lnTo>
                    <a:pt x="0" y="245071"/>
                  </a:lnTo>
                  <a:lnTo>
                    <a:pt x="255739" y="245071"/>
                  </a:lnTo>
                  <a:lnTo>
                    <a:pt x="255739" y="231368"/>
                  </a:lnTo>
                  <a:close/>
                </a:path>
                <a:path w="255904" h="245109">
                  <a:moveTo>
                    <a:pt x="255739" y="203987"/>
                  </a:moveTo>
                  <a:lnTo>
                    <a:pt x="0" y="203987"/>
                  </a:lnTo>
                  <a:lnTo>
                    <a:pt x="0" y="217678"/>
                  </a:lnTo>
                  <a:lnTo>
                    <a:pt x="255739" y="217678"/>
                  </a:lnTo>
                  <a:lnTo>
                    <a:pt x="255739" y="203987"/>
                  </a:lnTo>
                  <a:close/>
                </a:path>
                <a:path w="255904" h="245109">
                  <a:moveTo>
                    <a:pt x="255739" y="27381"/>
                  </a:moveTo>
                  <a:lnTo>
                    <a:pt x="0" y="27381"/>
                  </a:lnTo>
                  <a:lnTo>
                    <a:pt x="0" y="41071"/>
                  </a:lnTo>
                  <a:lnTo>
                    <a:pt x="255739" y="41071"/>
                  </a:lnTo>
                  <a:lnTo>
                    <a:pt x="255739" y="27381"/>
                  </a:lnTo>
                  <a:close/>
                </a:path>
                <a:path w="255904" h="245109">
                  <a:moveTo>
                    <a:pt x="255739" y="0"/>
                  </a:moveTo>
                  <a:lnTo>
                    <a:pt x="0" y="0"/>
                  </a:lnTo>
                  <a:lnTo>
                    <a:pt x="0" y="15227"/>
                  </a:lnTo>
                  <a:lnTo>
                    <a:pt x="255739" y="15227"/>
                  </a:lnTo>
                  <a:lnTo>
                    <a:pt x="255739" y="0"/>
                  </a:lnTo>
                  <a:close/>
                </a:path>
              </a:pathLst>
            </a:custGeom>
            <a:solidFill>
              <a:srgbClr val="929497"/>
            </a:solidFill>
          </p:spPr>
          <p:txBody>
            <a:bodyPr wrap="square" lIns="0" tIns="0" rIns="0" bIns="0" rtlCol="0"/>
            <a:lstStyle/>
            <a:p>
              <a:endParaRPr/>
            </a:p>
          </p:txBody>
        </p:sp>
        <p:pic>
          <p:nvPicPr>
            <p:cNvPr id="30" name="object 30"/>
            <p:cNvPicPr/>
            <p:nvPr/>
          </p:nvPicPr>
          <p:blipFill>
            <a:blip r:embed="rId15" cstate="print"/>
            <a:stretch>
              <a:fillRect/>
            </a:stretch>
          </p:blipFill>
          <p:spPr>
            <a:xfrm>
              <a:off x="5656706" y="9452762"/>
              <a:ext cx="281635" cy="178104"/>
            </a:xfrm>
            <a:prstGeom prst="rect">
              <a:avLst/>
            </a:prstGeom>
          </p:spPr>
        </p:pic>
        <p:sp>
          <p:nvSpPr>
            <p:cNvPr id="31" name="object 31"/>
            <p:cNvSpPr/>
            <p:nvPr/>
          </p:nvSpPr>
          <p:spPr>
            <a:xfrm>
              <a:off x="5674969" y="9236569"/>
              <a:ext cx="13970" cy="300355"/>
            </a:xfrm>
            <a:custGeom>
              <a:avLst/>
              <a:gdLst/>
              <a:ahLst/>
              <a:cxnLst/>
              <a:rect l="l" t="t" r="r" b="b"/>
              <a:pathLst>
                <a:path w="13970" h="300354">
                  <a:moveTo>
                    <a:pt x="0" y="299885"/>
                  </a:moveTo>
                  <a:lnTo>
                    <a:pt x="0" y="267944"/>
                  </a:lnTo>
                  <a:lnTo>
                    <a:pt x="4610" y="272503"/>
                  </a:lnTo>
                  <a:lnTo>
                    <a:pt x="0" y="299885"/>
                  </a:lnTo>
                  <a:close/>
                </a:path>
                <a:path w="13970" h="300354">
                  <a:moveTo>
                    <a:pt x="0" y="246608"/>
                  </a:moveTo>
                  <a:lnTo>
                    <a:pt x="0" y="202450"/>
                  </a:lnTo>
                  <a:lnTo>
                    <a:pt x="12204" y="202450"/>
                  </a:lnTo>
                  <a:lnTo>
                    <a:pt x="12204" y="245122"/>
                  </a:lnTo>
                  <a:lnTo>
                    <a:pt x="0" y="246608"/>
                  </a:lnTo>
                  <a:close/>
                </a:path>
                <a:path w="13970" h="300354">
                  <a:moveTo>
                    <a:pt x="12204" y="190296"/>
                  </a:moveTo>
                  <a:lnTo>
                    <a:pt x="0" y="190296"/>
                  </a:lnTo>
                  <a:lnTo>
                    <a:pt x="0" y="176606"/>
                  </a:lnTo>
                  <a:lnTo>
                    <a:pt x="12204" y="176606"/>
                  </a:lnTo>
                  <a:lnTo>
                    <a:pt x="12204" y="190296"/>
                  </a:lnTo>
                  <a:close/>
                </a:path>
                <a:path w="13970" h="300354">
                  <a:moveTo>
                    <a:pt x="12204" y="164401"/>
                  </a:moveTo>
                  <a:lnTo>
                    <a:pt x="0" y="164401"/>
                  </a:lnTo>
                  <a:lnTo>
                    <a:pt x="0" y="0"/>
                  </a:lnTo>
                  <a:lnTo>
                    <a:pt x="13741" y="0"/>
                  </a:lnTo>
                  <a:lnTo>
                    <a:pt x="13741" y="21336"/>
                  </a:lnTo>
                  <a:lnTo>
                    <a:pt x="9169" y="21336"/>
                  </a:lnTo>
                  <a:lnTo>
                    <a:pt x="6095" y="22872"/>
                  </a:lnTo>
                  <a:lnTo>
                    <a:pt x="4610" y="22872"/>
                  </a:lnTo>
                  <a:lnTo>
                    <a:pt x="1536" y="24358"/>
                  </a:lnTo>
                  <a:lnTo>
                    <a:pt x="1536" y="144614"/>
                  </a:lnTo>
                  <a:lnTo>
                    <a:pt x="12204" y="144614"/>
                  </a:lnTo>
                  <a:lnTo>
                    <a:pt x="12204" y="164401"/>
                  </a:lnTo>
                  <a:close/>
                </a:path>
              </a:pathLst>
            </a:custGeom>
            <a:solidFill>
              <a:srgbClr val="F8F9F9"/>
            </a:solidFill>
          </p:spPr>
          <p:txBody>
            <a:bodyPr wrap="square" lIns="0" tIns="0" rIns="0" bIns="0" rtlCol="0"/>
            <a:lstStyle/>
            <a:p>
              <a:endParaRPr/>
            </a:p>
          </p:txBody>
        </p:sp>
        <p:sp>
          <p:nvSpPr>
            <p:cNvPr id="32" name="object 32"/>
            <p:cNvSpPr/>
            <p:nvPr/>
          </p:nvSpPr>
          <p:spPr>
            <a:xfrm>
              <a:off x="5676506" y="9257905"/>
              <a:ext cx="12700" cy="123825"/>
            </a:xfrm>
            <a:custGeom>
              <a:avLst/>
              <a:gdLst/>
              <a:ahLst/>
              <a:cxnLst/>
              <a:rect l="l" t="t" r="r" b="b"/>
              <a:pathLst>
                <a:path w="12700" h="123825">
                  <a:moveTo>
                    <a:pt x="11967" y="7581"/>
                  </a:moveTo>
                  <a:lnTo>
                    <a:pt x="6096" y="7581"/>
                  </a:lnTo>
                  <a:lnTo>
                    <a:pt x="3073" y="1536"/>
                  </a:lnTo>
                  <a:lnTo>
                    <a:pt x="4559" y="1536"/>
                  </a:lnTo>
                  <a:lnTo>
                    <a:pt x="7632" y="0"/>
                  </a:lnTo>
                  <a:lnTo>
                    <a:pt x="12204" y="0"/>
                  </a:lnTo>
                  <a:lnTo>
                    <a:pt x="11967" y="7581"/>
                  </a:lnTo>
                  <a:close/>
                </a:path>
                <a:path w="12700" h="123825">
                  <a:moveTo>
                    <a:pt x="10668" y="123278"/>
                  </a:moveTo>
                  <a:lnTo>
                    <a:pt x="0" y="123278"/>
                  </a:lnTo>
                  <a:lnTo>
                    <a:pt x="0" y="3022"/>
                  </a:lnTo>
                  <a:lnTo>
                    <a:pt x="3073" y="1536"/>
                  </a:lnTo>
                  <a:lnTo>
                    <a:pt x="6096" y="7581"/>
                  </a:lnTo>
                  <a:lnTo>
                    <a:pt x="11967" y="7581"/>
                  </a:lnTo>
                  <a:lnTo>
                    <a:pt x="11316" y="28456"/>
                  </a:lnTo>
                  <a:lnTo>
                    <a:pt x="10860" y="58772"/>
                  </a:lnTo>
                  <a:lnTo>
                    <a:pt x="10692" y="90522"/>
                  </a:lnTo>
                  <a:lnTo>
                    <a:pt x="10668" y="123278"/>
                  </a:lnTo>
                  <a:close/>
                </a:path>
              </a:pathLst>
            </a:custGeom>
            <a:solidFill>
              <a:srgbClr val="737476"/>
            </a:solidFill>
          </p:spPr>
          <p:txBody>
            <a:bodyPr wrap="square" lIns="0" tIns="0" rIns="0" bIns="0" rtlCol="0"/>
            <a:lstStyle/>
            <a:p>
              <a:endParaRPr/>
            </a:p>
          </p:txBody>
        </p:sp>
        <p:sp>
          <p:nvSpPr>
            <p:cNvPr id="33" name="object 33"/>
            <p:cNvSpPr/>
            <p:nvPr/>
          </p:nvSpPr>
          <p:spPr>
            <a:xfrm>
              <a:off x="5674969" y="9209188"/>
              <a:ext cx="13970" cy="13970"/>
            </a:xfrm>
            <a:custGeom>
              <a:avLst/>
              <a:gdLst/>
              <a:ahLst/>
              <a:cxnLst/>
              <a:rect l="l" t="t" r="r" b="b"/>
              <a:pathLst>
                <a:path w="13970" h="13970">
                  <a:moveTo>
                    <a:pt x="13741" y="13690"/>
                  </a:moveTo>
                  <a:lnTo>
                    <a:pt x="0" y="13690"/>
                  </a:lnTo>
                  <a:lnTo>
                    <a:pt x="0" y="0"/>
                  </a:lnTo>
                  <a:lnTo>
                    <a:pt x="13741" y="0"/>
                  </a:lnTo>
                  <a:lnTo>
                    <a:pt x="13741" y="13690"/>
                  </a:lnTo>
                  <a:close/>
                </a:path>
              </a:pathLst>
            </a:custGeom>
            <a:solidFill>
              <a:srgbClr val="F8F9F9"/>
            </a:solidFill>
          </p:spPr>
          <p:txBody>
            <a:bodyPr wrap="square" lIns="0" tIns="0" rIns="0" bIns="0" rtlCol="0"/>
            <a:lstStyle/>
            <a:p>
              <a:endParaRPr/>
            </a:p>
          </p:txBody>
        </p:sp>
        <p:sp>
          <p:nvSpPr>
            <p:cNvPr id="34" name="object 34"/>
            <p:cNvSpPr/>
            <p:nvPr/>
          </p:nvSpPr>
          <p:spPr>
            <a:xfrm>
              <a:off x="5676506" y="8792069"/>
              <a:ext cx="106680" cy="362585"/>
            </a:xfrm>
            <a:custGeom>
              <a:avLst/>
              <a:gdLst/>
              <a:ahLst/>
              <a:cxnLst/>
              <a:rect l="l" t="t" r="r" b="b"/>
              <a:pathLst>
                <a:path w="106679" h="362584">
                  <a:moveTo>
                    <a:pt x="13690" y="362292"/>
                  </a:moveTo>
                  <a:lnTo>
                    <a:pt x="0" y="362292"/>
                  </a:lnTo>
                  <a:lnTo>
                    <a:pt x="4493" y="344119"/>
                  </a:lnTo>
                  <a:lnTo>
                    <a:pt x="10848" y="326518"/>
                  </a:lnTo>
                  <a:lnTo>
                    <a:pt x="18638" y="310063"/>
                  </a:lnTo>
                  <a:lnTo>
                    <a:pt x="27432" y="295325"/>
                  </a:lnTo>
                  <a:lnTo>
                    <a:pt x="31976" y="287636"/>
                  </a:lnTo>
                  <a:lnTo>
                    <a:pt x="36537" y="280663"/>
                  </a:lnTo>
                  <a:lnTo>
                    <a:pt x="41108" y="274548"/>
                  </a:lnTo>
                  <a:lnTo>
                    <a:pt x="45681" y="269430"/>
                  </a:lnTo>
                  <a:lnTo>
                    <a:pt x="50253" y="261835"/>
                  </a:lnTo>
                  <a:lnTo>
                    <a:pt x="74550" y="230467"/>
                  </a:lnTo>
                  <a:lnTo>
                    <a:pt x="81049" y="190087"/>
                  </a:lnTo>
                  <a:lnTo>
                    <a:pt x="83605" y="149365"/>
                  </a:lnTo>
                  <a:lnTo>
                    <a:pt x="85440" y="121221"/>
                  </a:lnTo>
                  <a:lnTo>
                    <a:pt x="87564" y="92219"/>
                  </a:lnTo>
                  <a:lnTo>
                    <a:pt x="89839" y="63944"/>
                  </a:lnTo>
                  <a:lnTo>
                    <a:pt x="91827" y="38549"/>
                  </a:lnTo>
                  <a:lnTo>
                    <a:pt x="93252" y="18280"/>
                  </a:lnTo>
                  <a:lnTo>
                    <a:pt x="94111" y="4856"/>
                  </a:lnTo>
                  <a:lnTo>
                    <a:pt x="94399" y="0"/>
                  </a:lnTo>
                  <a:lnTo>
                    <a:pt x="106552" y="1536"/>
                  </a:lnTo>
                  <a:lnTo>
                    <a:pt x="102706" y="64469"/>
                  </a:lnTo>
                  <a:lnTo>
                    <a:pt x="100457" y="101993"/>
                  </a:lnTo>
                  <a:lnTo>
                    <a:pt x="98446" y="121577"/>
                  </a:lnTo>
                  <a:lnTo>
                    <a:pt x="96856" y="141014"/>
                  </a:lnTo>
                  <a:lnTo>
                    <a:pt x="95552" y="159593"/>
                  </a:lnTo>
                  <a:lnTo>
                    <a:pt x="94399" y="176606"/>
                  </a:lnTo>
                  <a:lnTo>
                    <a:pt x="93270" y="191626"/>
                  </a:lnTo>
                  <a:lnTo>
                    <a:pt x="92286" y="204376"/>
                  </a:lnTo>
                  <a:lnTo>
                    <a:pt x="91589" y="214280"/>
                  </a:lnTo>
                  <a:lnTo>
                    <a:pt x="91325" y="220764"/>
                  </a:lnTo>
                  <a:lnTo>
                    <a:pt x="87528" y="235119"/>
                  </a:lnTo>
                  <a:lnTo>
                    <a:pt x="81437" y="246630"/>
                  </a:lnTo>
                  <a:lnTo>
                    <a:pt x="74200" y="255861"/>
                  </a:lnTo>
                  <a:lnTo>
                    <a:pt x="66967" y="263372"/>
                  </a:lnTo>
                  <a:lnTo>
                    <a:pt x="60921" y="269430"/>
                  </a:lnTo>
                  <a:lnTo>
                    <a:pt x="56349" y="277063"/>
                  </a:lnTo>
                  <a:lnTo>
                    <a:pt x="43901" y="293593"/>
                  </a:lnTo>
                  <a:lnTo>
                    <a:pt x="31019" y="314548"/>
                  </a:lnTo>
                  <a:lnTo>
                    <a:pt x="20138" y="338069"/>
                  </a:lnTo>
                  <a:lnTo>
                    <a:pt x="13690" y="362292"/>
                  </a:lnTo>
                  <a:close/>
                </a:path>
              </a:pathLst>
            </a:custGeom>
            <a:solidFill>
              <a:srgbClr val="D1D2D3"/>
            </a:solidFill>
          </p:spPr>
          <p:txBody>
            <a:bodyPr wrap="square" lIns="0" tIns="0" rIns="0" bIns="0" rtlCol="0"/>
            <a:lstStyle/>
            <a:p>
              <a:endParaRPr/>
            </a:p>
          </p:txBody>
        </p:sp>
        <p:sp>
          <p:nvSpPr>
            <p:cNvPr id="35" name="object 35"/>
            <p:cNvSpPr/>
            <p:nvPr/>
          </p:nvSpPr>
          <p:spPr>
            <a:xfrm>
              <a:off x="5674969" y="9166567"/>
              <a:ext cx="13970" cy="30480"/>
            </a:xfrm>
            <a:custGeom>
              <a:avLst/>
              <a:gdLst/>
              <a:ahLst/>
              <a:cxnLst/>
              <a:rect l="l" t="t" r="r" b="b"/>
              <a:pathLst>
                <a:path w="13970" h="30479">
                  <a:moveTo>
                    <a:pt x="13741" y="30416"/>
                  </a:moveTo>
                  <a:lnTo>
                    <a:pt x="0" y="30416"/>
                  </a:lnTo>
                  <a:lnTo>
                    <a:pt x="888" y="21604"/>
                  </a:lnTo>
                  <a:lnTo>
                    <a:pt x="1344" y="13498"/>
                  </a:lnTo>
                  <a:lnTo>
                    <a:pt x="1512" y="6247"/>
                  </a:lnTo>
                  <a:lnTo>
                    <a:pt x="1536" y="0"/>
                  </a:lnTo>
                  <a:lnTo>
                    <a:pt x="13741" y="0"/>
                  </a:lnTo>
                  <a:lnTo>
                    <a:pt x="13741" y="30416"/>
                  </a:lnTo>
                  <a:close/>
                </a:path>
              </a:pathLst>
            </a:custGeom>
            <a:solidFill>
              <a:srgbClr val="F8F9F9"/>
            </a:solidFill>
          </p:spPr>
          <p:txBody>
            <a:bodyPr wrap="square" lIns="0" tIns="0" rIns="0" bIns="0" rtlCol="0"/>
            <a:lstStyle/>
            <a:p>
              <a:endParaRPr/>
            </a:p>
          </p:txBody>
        </p:sp>
        <p:sp>
          <p:nvSpPr>
            <p:cNvPr id="36" name="object 36"/>
            <p:cNvSpPr/>
            <p:nvPr/>
          </p:nvSpPr>
          <p:spPr>
            <a:xfrm>
              <a:off x="5676506" y="9154362"/>
              <a:ext cx="13970" cy="12700"/>
            </a:xfrm>
            <a:custGeom>
              <a:avLst/>
              <a:gdLst/>
              <a:ahLst/>
              <a:cxnLst/>
              <a:rect l="l" t="t" r="r" b="b"/>
              <a:pathLst>
                <a:path w="13970" h="12700">
                  <a:moveTo>
                    <a:pt x="12204" y="12204"/>
                  </a:moveTo>
                  <a:lnTo>
                    <a:pt x="0" y="12204"/>
                  </a:lnTo>
                  <a:lnTo>
                    <a:pt x="0" y="0"/>
                  </a:lnTo>
                  <a:lnTo>
                    <a:pt x="13690" y="0"/>
                  </a:lnTo>
                  <a:lnTo>
                    <a:pt x="12204" y="1549"/>
                  </a:lnTo>
                  <a:lnTo>
                    <a:pt x="12204" y="12204"/>
                  </a:lnTo>
                  <a:close/>
                </a:path>
              </a:pathLst>
            </a:custGeom>
            <a:solidFill>
              <a:srgbClr val="EEEFF0"/>
            </a:solidFill>
          </p:spPr>
          <p:txBody>
            <a:bodyPr wrap="square" lIns="0" tIns="0" rIns="0" bIns="0" rtlCol="0"/>
            <a:lstStyle/>
            <a:p>
              <a:endParaRPr/>
            </a:p>
          </p:txBody>
        </p:sp>
        <p:sp>
          <p:nvSpPr>
            <p:cNvPr id="37" name="object 37"/>
            <p:cNvSpPr/>
            <p:nvPr/>
          </p:nvSpPr>
          <p:spPr>
            <a:xfrm>
              <a:off x="5674969" y="9196983"/>
              <a:ext cx="13970" cy="242570"/>
            </a:xfrm>
            <a:custGeom>
              <a:avLst/>
              <a:gdLst/>
              <a:ahLst/>
              <a:cxnLst/>
              <a:rect l="l" t="t" r="r" b="b"/>
              <a:pathLst>
                <a:path w="13970" h="242570">
                  <a:moveTo>
                    <a:pt x="12204" y="229882"/>
                  </a:moveTo>
                  <a:lnTo>
                    <a:pt x="50" y="229882"/>
                  </a:lnTo>
                  <a:lnTo>
                    <a:pt x="50" y="242036"/>
                  </a:lnTo>
                  <a:lnTo>
                    <a:pt x="12204" y="242036"/>
                  </a:lnTo>
                  <a:lnTo>
                    <a:pt x="12204" y="229882"/>
                  </a:lnTo>
                  <a:close/>
                </a:path>
                <a:path w="13970" h="242570">
                  <a:moveTo>
                    <a:pt x="12204" y="203987"/>
                  </a:moveTo>
                  <a:lnTo>
                    <a:pt x="50" y="203987"/>
                  </a:lnTo>
                  <a:lnTo>
                    <a:pt x="50" y="216192"/>
                  </a:lnTo>
                  <a:lnTo>
                    <a:pt x="12204" y="216192"/>
                  </a:lnTo>
                  <a:lnTo>
                    <a:pt x="12204" y="203987"/>
                  </a:lnTo>
                  <a:close/>
                </a:path>
                <a:path w="13970" h="242570">
                  <a:moveTo>
                    <a:pt x="13741" y="25895"/>
                  </a:moveTo>
                  <a:lnTo>
                    <a:pt x="0" y="25895"/>
                  </a:lnTo>
                  <a:lnTo>
                    <a:pt x="0" y="39585"/>
                  </a:lnTo>
                  <a:lnTo>
                    <a:pt x="13741" y="39585"/>
                  </a:lnTo>
                  <a:lnTo>
                    <a:pt x="13741" y="25895"/>
                  </a:lnTo>
                  <a:close/>
                </a:path>
                <a:path w="13970" h="242570">
                  <a:moveTo>
                    <a:pt x="13741" y="0"/>
                  </a:moveTo>
                  <a:lnTo>
                    <a:pt x="0" y="0"/>
                  </a:lnTo>
                  <a:lnTo>
                    <a:pt x="0" y="12204"/>
                  </a:lnTo>
                  <a:lnTo>
                    <a:pt x="13741" y="12204"/>
                  </a:lnTo>
                  <a:lnTo>
                    <a:pt x="13741" y="0"/>
                  </a:lnTo>
                  <a:close/>
                </a:path>
              </a:pathLst>
            </a:custGeom>
            <a:solidFill>
              <a:srgbClr val="CFCFD1"/>
            </a:solidFill>
          </p:spPr>
          <p:txBody>
            <a:bodyPr wrap="square" lIns="0" tIns="0" rIns="0" bIns="0" rtlCol="0"/>
            <a:lstStyle/>
            <a:p>
              <a:endParaRPr/>
            </a:p>
          </p:txBody>
        </p:sp>
        <p:sp>
          <p:nvSpPr>
            <p:cNvPr id="38" name="object 38"/>
            <p:cNvSpPr/>
            <p:nvPr/>
          </p:nvSpPr>
          <p:spPr>
            <a:xfrm>
              <a:off x="5675020" y="9481692"/>
              <a:ext cx="12700" cy="59690"/>
            </a:xfrm>
            <a:custGeom>
              <a:avLst/>
              <a:gdLst/>
              <a:ahLst/>
              <a:cxnLst/>
              <a:rect l="l" t="t" r="r" b="b"/>
              <a:pathLst>
                <a:path w="12700" h="59690">
                  <a:moveTo>
                    <a:pt x="12153" y="0"/>
                  </a:moveTo>
                  <a:lnTo>
                    <a:pt x="0" y="1485"/>
                  </a:lnTo>
                  <a:lnTo>
                    <a:pt x="0" y="22821"/>
                  </a:lnTo>
                  <a:lnTo>
                    <a:pt x="4559" y="27381"/>
                  </a:lnTo>
                  <a:lnTo>
                    <a:pt x="0" y="54762"/>
                  </a:lnTo>
                  <a:lnTo>
                    <a:pt x="0" y="59334"/>
                  </a:lnTo>
                  <a:lnTo>
                    <a:pt x="12153" y="53276"/>
                  </a:lnTo>
                  <a:lnTo>
                    <a:pt x="12153" y="16713"/>
                  </a:lnTo>
                  <a:lnTo>
                    <a:pt x="12153" y="12153"/>
                  </a:lnTo>
                  <a:lnTo>
                    <a:pt x="12153" y="0"/>
                  </a:lnTo>
                  <a:close/>
                </a:path>
              </a:pathLst>
            </a:custGeom>
            <a:solidFill>
              <a:srgbClr val="737476"/>
            </a:solidFill>
          </p:spPr>
          <p:txBody>
            <a:bodyPr wrap="square" lIns="0" tIns="0" rIns="0" bIns="0" rtlCol="0"/>
            <a:lstStyle/>
            <a:p>
              <a:endParaRPr/>
            </a:p>
          </p:txBody>
        </p:sp>
        <p:sp>
          <p:nvSpPr>
            <p:cNvPr id="39" name="object 39"/>
            <p:cNvSpPr/>
            <p:nvPr/>
          </p:nvSpPr>
          <p:spPr>
            <a:xfrm>
              <a:off x="5761786" y="8743352"/>
              <a:ext cx="21590" cy="12700"/>
            </a:xfrm>
            <a:custGeom>
              <a:avLst/>
              <a:gdLst/>
              <a:ahLst/>
              <a:cxnLst/>
              <a:rect l="l" t="t" r="r" b="b"/>
              <a:pathLst>
                <a:path w="21589" h="12700">
                  <a:moveTo>
                    <a:pt x="21285" y="12204"/>
                  </a:moveTo>
                  <a:lnTo>
                    <a:pt x="0" y="12204"/>
                  </a:lnTo>
                  <a:lnTo>
                    <a:pt x="0" y="0"/>
                  </a:lnTo>
                  <a:lnTo>
                    <a:pt x="21285" y="0"/>
                  </a:lnTo>
                  <a:lnTo>
                    <a:pt x="21285" y="12204"/>
                  </a:lnTo>
                  <a:close/>
                </a:path>
              </a:pathLst>
            </a:custGeom>
            <a:solidFill>
              <a:srgbClr val="D1D2D3"/>
            </a:solidFill>
          </p:spPr>
          <p:txBody>
            <a:bodyPr wrap="square" lIns="0" tIns="0" rIns="0" bIns="0" rtlCol="0"/>
            <a:lstStyle/>
            <a:p>
              <a:endParaRPr/>
            </a:p>
          </p:txBody>
        </p:sp>
        <p:sp>
          <p:nvSpPr>
            <p:cNvPr id="40" name="object 40"/>
            <p:cNvSpPr/>
            <p:nvPr/>
          </p:nvSpPr>
          <p:spPr>
            <a:xfrm>
              <a:off x="5761786" y="8702280"/>
              <a:ext cx="21590" cy="13970"/>
            </a:xfrm>
            <a:custGeom>
              <a:avLst/>
              <a:gdLst/>
              <a:ahLst/>
              <a:cxnLst/>
              <a:rect l="l" t="t" r="r" b="b"/>
              <a:pathLst>
                <a:path w="21589" h="13970">
                  <a:moveTo>
                    <a:pt x="21285" y="13690"/>
                  </a:moveTo>
                  <a:lnTo>
                    <a:pt x="0" y="13690"/>
                  </a:lnTo>
                  <a:lnTo>
                    <a:pt x="0" y="0"/>
                  </a:lnTo>
                  <a:lnTo>
                    <a:pt x="21285" y="0"/>
                  </a:lnTo>
                  <a:lnTo>
                    <a:pt x="21285" y="13690"/>
                  </a:lnTo>
                  <a:close/>
                </a:path>
              </a:pathLst>
            </a:custGeom>
            <a:solidFill>
              <a:srgbClr val="EEEFF0"/>
            </a:solidFill>
          </p:spPr>
          <p:txBody>
            <a:bodyPr wrap="square" lIns="0" tIns="0" rIns="0" bIns="0" rtlCol="0"/>
            <a:lstStyle/>
            <a:p>
              <a:endParaRPr/>
            </a:p>
          </p:txBody>
        </p:sp>
        <p:pic>
          <p:nvPicPr>
            <p:cNvPr id="41" name="object 41"/>
            <p:cNvPicPr/>
            <p:nvPr/>
          </p:nvPicPr>
          <p:blipFill>
            <a:blip r:embed="rId16" cstate="print"/>
            <a:stretch>
              <a:fillRect/>
            </a:stretch>
          </p:blipFill>
          <p:spPr>
            <a:xfrm>
              <a:off x="6040335" y="9250260"/>
              <a:ext cx="248145" cy="432346"/>
            </a:xfrm>
            <a:prstGeom prst="rect">
              <a:avLst/>
            </a:prstGeom>
          </p:spPr>
        </p:pic>
        <p:pic>
          <p:nvPicPr>
            <p:cNvPr id="42" name="object 42"/>
            <p:cNvPicPr/>
            <p:nvPr/>
          </p:nvPicPr>
          <p:blipFill>
            <a:blip r:embed="rId17" cstate="print"/>
            <a:stretch>
              <a:fillRect/>
            </a:stretch>
          </p:blipFill>
          <p:spPr>
            <a:xfrm>
              <a:off x="6055563" y="9365957"/>
              <a:ext cx="218236" cy="310553"/>
            </a:xfrm>
            <a:prstGeom prst="rect">
              <a:avLst/>
            </a:prstGeom>
          </p:spPr>
        </p:pic>
        <p:pic>
          <p:nvPicPr>
            <p:cNvPr id="43" name="object 43"/>
            <p:cNvPicPr/>
            <p:nvPr/>
          </p:nvPicPr>
          <p:blipFill>
            <a:blip r:embed="rId18" cstate="print"/>
            <a:stretch>
              <a:fillRect/>
            </a:stretch>
          </p:blipFill>
          <p:spPr>
            <a:xfrm>
              <a:off x="6040335" y="9321850"/>
              <a:ext cx="248145" cy="360756"/>
            </a:xfrm>
            <a:prstGeom prst="rect">
              <a:avLst/>
            </a:prstGeom>
          </p:spPr>
        </p:pic>
        <p:pic>
          <p:nvPicPr>
            <p:cNvPr id="44" name="object 44"/>
            <p:cNvPicPr/>
            <p:nvPr/>
          </p:nvPicPr>
          <p:blipFill>
            <a:blip r:embed="rId19" cstate="print"/>
            <a:stretch>
              <a:fillRect/>
            </a:stretch>
          </p:blipFill>
          <p:spPr>
            <a:xfrm>
              <a:off x="1610563" y="6937971"/>
              <a:ext cx="3134321" cy="239013"/>
            </a:xfrm>
            <a:prstGeom prst="rect">
              <a:avLst/>
            </a:prstGeom>
          </p:spPr>
        </p:pic>
        <p:pic>
          <p:nvPicPr>
            <p:cNvPr id="45" name="object 45"/>
            <p:cNvPicPr/>
            <p:nvPr/>
          </p:nvPicPr>
          <p:blipFill>
            <a:blip r:embed="rId20" cstate="print"/>
            <a:stretch>
              <a:fillRect/>
            </a:stretch>
          </p:blipFill>
          <p:spPr>
            <a:xfrm>
              <a:off x="4817960" y="6947102"/>
              <a:ext cx="152209" cy="223786"/>
            </a:xfrm>
            <a:prstGeom prst="rect">
              <a:avLst/>
            </a:prstGeom>
          </p:spPr>
        </p:pic>
        <p:pic>
          <p:nvPicPr>
            <p:cNvPr id="46" name="object 46"/>
            <p:cNvPicPr/>
            <p:nvPr/>
          </p:nvPicPr>
          <p:blipFill>
            <a:blip r:embed="rId21" cstate="print"/>
            <a:stretch>
              <a:fillRect/>
            </a:stretch>
          </p:blipFill>
          <p:spPr>
            <a:xfrm>
              <a:off x="5008219" y="6945566"/>
              <a:ext cx="219214" cy="222250"/>
            </a:xfrm>
            <a:prstGeom prst="rect">
              <a:avLst/>
            </a:prstGeom>
          </p:spPr>
        </p:pic>
        <p:pic>
          <p:nvPicPr>
            <p:cNvPr id="47" name="object 47"/>
            <p:cNvPicPr/>
            <p:nvPr/>
          </p:nvPicPr>
          <p:blipFill>
            <a:blip r:embed="rId22" cstate="print"/>
            <a:stretch>
              <a:fillRect/>
            </a:stretch>
          </p:blipFill>
          <p:spPr>
            <a:xfrm>
              <a:off x="5277716" y="6948639"/>
              <a:ext cx="420112" cy="217678"/>
            </a:xfrm>
            <a:prstGeom prst="rect">
              <a:avLst/>
            </a:prstGeom>
          </p:spPr>
        </p:pic>
        <p:pic>
          <p:nvPicPr>
            <p:cNvPr id="48" name="object 48"/>
            <p:cNvPicPr/>
            <p:nvPr/>
          </p:nvPicPr>
          <p:blipFill>
            <a:blip r:embed="rId23" cstate="print"/>
            <a:stretch>
              <a:fillRect/>
            </a:stretch>
          </p:blipFill>
          <p:spPr>
            <a:xfrm>
              <a:off x="5735891" y="6956221"/>
              <a:ext cx="217678" cy="205536"/>
            </a:xfrm>
            <a:prstGeom prst="rect">
              <a:avLst/>
            </a:prstGeom>
          </p:spPr>
        </p:pic>
        <p:pic>
          <p:nvPicPr>
            <p:cNvPr id="49" name="object 49"/>
            <p:cNvPicPr/>
            <p:nvPr/>
          </p:nvPicPr>
          <p:blipFill>
            <a:blip r:embed="rId24" cstate="print"/>
            <a:stretch>
              <a:fillRect/>
            </a:stretch>
          </p:blipFill>
          <p:spPr>
            <a:xfrm>
              <a:off x="5991618" y="6953198"/>
              <a:ext cx="207022" cy="214617"/>
            </a:xfrm>
            <a:prstGeom prst="rect">
              <a:avLst/>
            </a:prstGeom>
          </p:spPr>
        </p:pic>
        <p:pic>
          <p:nvPicPr>
            <p:cNvPr id="50" name="object 50"/>
            <p:cNvPicPr/>
            <p:nvPr/>
          </p:nvPicPr>
          <p:blipFill>
            <a:blip r:embed="rId25" cstate="print"/>
            <a:stretch>
              <a:fillRect/>
            </a:stretch>
          </p:blipFill>
          <p:spPr>
            <a:xfrm>
              <a:off x="6251917" y="6948639"/>
              <a:ext cx="173532" cy="211582"/>
            </a:xfrm>
            <a:prstGeom prst="rect">
              <a:avLst/>
            </a:prstGeom>
          </p:spPr>
        </p:pic>
        <p:pic>
          <p:nvPicPr>
            <p:cNvPr id="51" name="object 51"/>
            <p:cNvPicPr/>
            <p:nvPr/>
          </p:nvPicPr>
          <p:blipFill>
            <a:blip r:embed="rId26" cstate="print"/>
            <a:stretch>
              <a:fillRect/>
            </a:stretch>
          </p:blipFill>
          <p:spPr>
            <a:xfrm>
              <a:off x="1350263" y="7291133"/>
              <a:ext cx="237439" cy="222250"/>
            </a:xfrm>
            <a:prstGeom prst="rect">
              <a:avLst/>
            </a:prstGeom>
          </p:spPr>
        </p:pic>
        <p:pic>
          <p:nvPicPr>
            <p:cNvPr id="52" name="object 52"/>
            <p:cNvPicPr/>
            <p:nvPr/>
          </p:nvPicPr>
          <p:blipFill>
            <a:blip r:embed="rId27" cstate="print"/>
            <a:stretch>
              <a:fillRect/>
            </a:stretch>
          </p:blipFill>
          <p:spPr>
            <a:xfrm>
              <a:off x="1610563" y="7426616"/>
              <a:ext cx="82207" cy="82207"/>
            </a:xfrm>
            <a:prstGeom prst="rect">
              <a:avLst/>
            </a:prstGeom>
          </p:spPr>
        </p:pic>
        <p:pic>
          <p:nvPicPr>
            <p:cNvPr id="53" name="object 53"/>
            <p:cNvPicPr/>
            <p:nvPr/>
          </p:nvPicPr>
          <p:blipFill>
            <a:blip r:embed="rId28" cstate="print"/>
            <a:stretch>
              <a:fillRect/>
            </a:stretch>
          </p:blipFill>
          <p:spPr>
            <a:xfrm>
              <a:off x="1864766" y="7288110"/>
              <a:ext cx="234454" cy="229844"/>
            </a:xfrm>
            <a:prstGeom prst="rect">
              <a:avLst/>
            </a:prstGeom>
          </p:spPr>
        </p:pic>
        <p:pic>
          <p:nvPicPr>
            <p:cNvPr id="54" name="object 54"/>
            <p:cNvPicPr/>
            <p:nvPr/>
          </p:nvPicPr>
          <p:blipFill>
            <a:blip r:embed="rId29" cstate="print"/>
            <a:stretch>
              <a:fillRect/>
            </a:stretch>
          </p:blipFill>
          <p:spPr>
            <a:xfrm>
              <a:off x="2135733" y="7283500"/>
              <a:ext cx="313575" cy="232918"/>
            </a:xfrm>
            <a:prstGeom prst="rect">
              <a:avLst/>
            </a:prstGeom>
          </p:spPr>
        </p:pic>
        <p:pic>
          <p:nvPicPr>
            <p:cNvPr id="55" name="object 55"/>
            <p:cNvPicPr/>
            <p:nvPr/>
          </p:nvPicPr>
          <p:blipFill>
            <a:blip r:embed="rId30" cstate="print"/>
            <a:stretch>
              <a:fillRect/>
            </a:stretch>
          </p:blipFill>
          <p:spPr>
            <a:xfrm>
              <a:off x="2633510" y="7282014"/>
              <a:ext cx="3405289" cy="235940"/>
            </a:xfrm>
            <a:prstGeom prst="rect">
              <a:avLst/>
            </a:prstGeom>
          </p:spPr>
        </p:pic>
        <p:pic>
          <p:nvPicPr>
            <p:cNvPr id="56" name="object 56"/>
            <p:cNvPicPr/>
            <p:nvPr/>
          </p:nvPicPr>
          <p:blipFill>
            <a:blip r:embed="rId31" cstate="print"/>
            <a:stretch>
              <a:fillRect/>
            </a:stretch>
          </p:blipFill>
          <p:spPr>
            <a:xfrm>
              <a:off x="6218440" y="7282014"/>
              <a:ext cx="235940" cy="237477"/>
            </a:xfrm>
            <a:prstGeom prst="rect">
              <a:avLst/>
            </a:prstGeom>
          </p:spPr>
        </p:pic>
        <p:pic>
          <p:nvPicPr>
            <p:cNvPr id="57" name="object 57"/>
            <p:cNvPicPr/>
            <p:nvPr/>
          </p:nvPicPr>
          <p:blipFill>
            <a:blip r:embed="rId32" cstate="print"/>
            <a:stretch>
              <a:fillRect/>
            </a:stretch>
          </p:blipFill>
          <p:spPr>
            <a:xfrm>
              <a:off x="1353299" y="7622971"/>
              <a:ext cx="4055313" cy="237489"/>
            </a:xfrm>
            <a:prstGeom prst="rect">
              <a:avLst/>
            </a:prstGeom>
          </p:spPr>
        </p:pic>
        <p:pic>
          <p:nvPicPr>
            <p:cNvPr id="58" name="object 58"/>
            <p:cNvPicPr/>
            <p:nvPr/>
          </p:nvPicPr>
          <p:blipFill>
            <a:blip r:embed="rId33" cstate="print"/>
            <a:stretch>
              <a:fillRect/>
            </a:stretch>
          </p:blipFill>
          <p:spPr>
            <a:xfrm>
              <a:off x="5478615" y="7633639"/>
              <a:ext cx="202450" cy="214668"/>
            </a:xfrm>
            <a:prstGeom prst="rect">
              <a:avLst/>
            </a:prstGeom>
          </p:spPr>
        </p:pic>
        <p:pic>
          <p:nvPicPr>
            <p:cNvPr id="59" name="object 59"/>
            <p:cNvPicPr/>
            <p:nvPr/>
          </p:nvPicPr>
          <p:blipFill>
            <a:blip r:embed="rId34" cstate="print"/>
            <a:stretch>
              <a:fillRect/>
            </a:stretch>
          </p:blipFill>
          <p:spPr>
            <a:xfrm>
              <a:off x="5717628" y="7630616"/>
              <a:ext cx="219176" cy="228295"/>
            </a:xfrm>
            <a:prstGeom prst="rect">
              <a:avLst/>
            </a:prstGeom>
          </p:spPr>
        </p:pic>
        <p:pic>
          <p:nvPicPr>
            <p:cNvPr id="60" name="object 60"/>
            <p:cNvPicPr/>
            <p:nvPr/>
          </p:nvPicPr>
          <p:blipFill>
            <a:blip r:embed="rId35" cstate="print"/>
            <a:stretch>
              <a:fillRect/>
            </a:stretch>
          </p:blipFill>
          <p:spPr>
            <a:xfrm>
              <a:off x="5968796" y="7635176"/>
              <a:ext cx="237490" cy="222250"/>
            </a:xfrm>
            <a:prstGeom prst="rect">
              <a:avLst/>
            </a:prstGeom>
          </p:spPr>
        </p:pic>
        <p:pic>
          <p:nvPicPr>
            <p:cNvPr id="61" name="object 61"/>
            <p:cNvPicPr/>
            <p:nvPr/>
          </p:nvPicPr>
          <p:blipFill>
            <a:blip r:embed="rId36" cstate="print"/>
            <a:stretch>
              <a:fillRect/>
            </a:stretch>
          </p:blipFill>
          <p:spPr>
            <a:xfrm>
              <a:off x="6232131" y="7629080"/>
              <a:ext cx="213118" cy="220713"/>
            </a:xfrm>
            <a:prstGeom prst="rect">
              <a:avLst/>
            </a:prstGeom>
          </p:spPr>
        </p:pic>
        <p:pic>
          <p:nvPicPr>
            <p:cNvPr id="62" name="object 62"/>
            <p:cNvPicPr/>
            <p:nvPr/>
          </p:nvPicPr>
          <p:blipFill>
            <a:blip r:embed="rId37" cstate="print"/>
            <a:stretch>
              <a:fillRect/>
            </a:stretch>
          </p:blipFill>
          <p:spPr>
            <a:xfrm>
              <a:off x="1357858" y="7965477"/>
              <a:ext cx="3901579" cy="235940"/>
            </a:xfrm>
            <a:prstGeom prst="rect">
              <a:avLst/>
            </a:prstGeom>
          </p:spPr>
        </p:pic>
        <p:pic>
          <p:nvPicPr>
            <p:cNvPr id="63" name="object 63"/>
            <p:cNvPicPr/>
            <p:nvPr/>
          </p:nvPicPr>
          <p:blipFill>
            <a:blip r:embed="rId38" cstate="print"/>
            <a:stretch>
              <a:fillRect/>
            </a:stretch>
          </p:blipFill>
          <p:spPr>
            <a:xfrm>
              <a:off x="5437530" y="7960918"/>
              <a:ext cx="1018387" cy="237477"/>
            </a:xfrm>
            <a:prstGeom prst="rect">
              <a:avLst/>
            </a:prstGeom>
          </p:spPr>
        </p:pic>
        <p:pic>
          <p:nvPicPr>
            <p:cNvPr id="64" name="object 64"/>
            <p:cNvPicPr/>
            <p:nvPr/>
          </p:nvPicPr>
          <p:blipFill>
            <a:blip r:embed="rId39" cstate="print"/>
            <a:stretch>
              <a:fillRect/>
            </a:stretch>
          </p:blipFill>
          <p:spPr>
            <a:xfrm>
              <a:off x="1350263" y="8306498"/>
              <a:ext cx="2501061" cy="235940"/>
            </a:xfrm>
            <a:prstGeom prst="rect">
              <a:avLst/>
            </a:prstGeom>
          </p:spPr>
        </p:pic>
        <p:pic>
          <p:nvPicPr>
            <p:cNvPr id="65" name="object 65"/>
            <p:cNvPicPr/>
            <p:nvPr/>
          </p:nvPicPr>
          <p:blipFill>
            <a:blip r:embed="rId40" cstate="print"/>
            <a:stretch>
              <a:fillRect/>
            </a:stretch>
          </p:blipFill>
          <p:spPr>
            <a:xfrm>
              <a:off x="4041622" y="8318651"/>
              <a:ext cx="208508" cy="217678"/>
            </a:xfrm>
            <a:prstGeom prst="rect">
              <a:avLst/>
            </a:prstGeom>
          </p:spPr>
        </p:pic>
        <p:pic>
          <p:nvPicPr>
            <p:cNvPr id="66" name="object 66"/>
            <p:cNvPicPr/>
            <p:nvPr/>
          </p:nvPicPr>
          <p:blipFill>
            <a:blip r:embed="rId41" cstate="print"/>
            <a:stretch>
              <a:fillRect/>
            </a:stretch>
          </p:blipFill>
          <p:spPr>
            <a:xfrm>
              <a:off x="4298848" y="8375001"/>
              <a:ext cx="181178" cy="150660"/>
            </a:xfrm>
            <a:prstGeom prst="rect">
              <a:avLst/>
            </a:prstGeom>
          </p:spPr>
        </p:pic>
        <p:pic>
          <p:nvPicPr>
            <p:cNvPr id="67" name="object 67"/>
            <p:cNvPicPr/>
            <p:nvPr/>
          </p:nvPicPr>
          <p:blipFill>
            <a:blip r:embed="rId42" cstate="print"/>
            <a:stretch>
              <a:fillRect/>
            </a:stretch>
          </p:blipFill>
          <p:spPr>
            <a:xfrm>
              <a:off x="4499813" y="8327770"/>
              <a:ext cx="220713" cy="202463"/>
            </a:xfrm>
            <a:prstGeom prst="rect">
              <a:avLst/>
            </a:prstGeom>
          </p:spPr>
        </p:pic>
        <p:pic>
          <p:nvPicPr>
            <p:cNvPr id="68" name="object 68"/>
            <p:cNvPicPr/>
            <p:nvPr/>
          </p:nvPicPr>
          <p:blipFill>
            <a:blip r:embed="rId43" cstate="print"/>
            <a:stretch>
              <a:fillRect/>
            </a:stretch>
          </p:blipFill>
          <p:spPr>
            <a:xfrm>
              <a:off x="4758575" y="8323211"/>
              <a:ext cx="217690" cy="204000"/>
            </a:xfrm>
            <a:prstGeom prst="rect">
              <a:avLst/>
            </a:prstGeom>
          </p:spPr>
        </p:pic>
        <p:pic>
          <p:nvPicPr>
            <p:cNvPr id="69" name="object 69"/>
            <p:cNvPicPr/>
            <p:nvPr/>
          </p:nvPicPr>
          <p:blipFill>
            <a:blip r:embed="rId44" cstate="print"/>
            <a:stretch>
              <a:fillRect/>
            </a:stretch>
          </p:blipFill>
          <p:spPr>
            <a:xfrm>
              <a:off x="5014315" y="8312543"/>
              <a:ext cx="210096" cy="220764"/>
            </a:xfrm>
            <a:prstGeom prst="rect">
              <a:avLst/>
            </a:prstGeom>
          </p:spPr>
        </p:pic>
        <p:pic>
          <p:nvPicPr>
            <p:cNvPr id="70" name="object 70"/>
            <p:cNvPicPr/>
            <p:nvPr/>
          </p:nvPicPr>
          <p:blipFill>
            <a:blip r:embed="rId45" cstate="print"/>
            <a:stretch>
              <a:fillRect/>
            </a:stretch>
          </p:blipFill>
          <p:spPr>
            <a:xfrm>
              <a:off x="5263997" y="8311057"/>
              <a:ext cx="305942" cy="222250"/>
            </a:xfrm>
            <a:prstGeom prst="rect">
              <a:avLst/>
            </a:prstGeom>
          </p:spPr>
        </p:pic>
        <p:pic>
          <p:nvPicPr>
            <p:cNvPr id="71" name="object 71"/>
            <p:cNvPicPr/>
            <p:nvPr/>
          </p:nvPicPr>
          <p:blipFill>
            <a:blip r:embed="rId46" cstate="print"/>
            <a:stretch>
              <a:fillRect/>
            </a:stretch>
          </p:blipFill>
          <p:spPr>
            <a:xfrm>
              <a:off x="5754141" y="8327770"/>
              <a:ext cx="205536" cy="200977"/>
            </a:xfrm>
            <a:prstGeom prst="rect">
              <a:avLst/>
            </a:prstGeom>
          </p:spPr>
        </p:pic>
        <p:pic>
          <p:nvPicPr>
            <p:cNvPr id="72" name="object 72"/>
            <p:cNvPicPr/>
            <p:nvPr/>
          </p:nvPicPr>
          <p:blipFill>
            <a:blip r:embed="rId47" cstate="print"/>
            <a:stretch>
              <a:fillRect/>
            </a:stretch>
          </p:blipFill>
          <p:spPr>
            <a:xfrm>
              <a:off x="5990081" y="8312543"/>
              <a:ext cx="228358" cy="223786"/>
            </a:xfrm>
            <a:prstGeom prst="rect">
              <a:avLst/>
            </a:prstGeom>
          </p:spPr>
        </p:pic>
        <p:pic>
          <p:nvPicPr>
            <p:cNvPr id="73" name="object 73"/>
            <p:cNvPicPr/>
            <p:nvPr/>
          </p:nvPicPr>
          <p:blipFill>
            <a:blip r:embed="rId48" cstate="print"/>
            <a:stretch>
              <a:fillRect/>
            </a:stretch>
          </p:blipFill>
          <p:spPr>
            <a:xfrm>
              <a:off x="6244336" y="8375001"/>
              <a:ext cx="182651" cy="150660"/>
            </a:xfrm>
            <a:prstGeom prst="rect">
              <a:avLst/>
            </a:prstGeom>
          </p:spPr>
        </p:pic>
        <p:pic>
          <p:nvPicPr>
            <p:cNvPr id="74" name="object 74"/>
            <p:cNvPicPr/>
            <p:nvPr/>
          </p:nvPicPr>
          <p:blipFill>
            <a:blip r:embed="rId49" cstate="print"/>
            <a:stretch>
              <a:fillRect/>
            </a:stretch>
          </p:blipFill>
          <p:spPr>
            <a:xfrm>
              <a:off x="1357858" y="8648991"/>
              <a:ext cx="2382342" cy="235953"/>
            </a:xfrm>
            <a:prstGeom prst="rect">
              <a:avLst/>
            </a:prstGeom>
          </p:spPr>
        </p:pic>
      </p:grpSp>
      <p:grpSp>
        <p:nvGrpSpPr>
          <p:cNvPr id="75" name="object 75"/>
          <p:cNvGrpSpPr/>
          <p:nvPr/>
        </p:nvGrpSpPr>
        <p:grpSpPr>
          <a:xfrm>
            <a:off x="709358" y="5600"/>
            <a:ext cx="6842759" cy="717550"/>
            <a:chOff x="709358" y="5600"/>
            <a:chExt cx="6842759" cy="717550"/>
          </a:xfrm>
        </p:grpSpPr>
        <p:sp>
          <p:nvSpPr>
            <p:cNvPr id="76" name="object 7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77" name="object 77"/>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78" name="object 78"/>
            <p:cNvPicPr/>
            <p:nvPr/>
          </p:nvPicPr>
          <p:blipFill>
            <a:blip r:embed="rId50" cstate="print"/>
            <a:stretch>
              <a:fillRect/>
            </a:stretch>
          </p:blipFill>
          <p:spPr>
            <a:xfrm>
              <a:off x="1003147" y="366369"/>
              <a:ext cx="462813" cy="170497"/>
            </a:xfrm>
            <a:prstGeom prst="rect">
              <a:avLst/>
            </a:prstGeom>
          </p:spPr>
        </p:pic>
        <p:sp>
          <p:nvSpPr>
            <p:cNvPr id="79" name="object 79"/>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80" name="object 80"/>
            <p:cNvPicPr/>
            <p:nvPr/>
          </p:nvPicPr>
          <p:blipFill>
            <a:blip r:embed="rId51" cstate="print"/>
            <a:stretch>
              <a:fillRect/>
            </a:stretch>
          </p:blipFill>
          <p:spPr>
            <a:xfrm>
              <a:off x="1662315" y="380059"/>
              <a:ext cx="156806" cy="149174"/>
            </a:xfrm>
            <a:prstGeom prst="rect">
              <a:avLst/>
            </a:prstGeom>
          </p:spPr>
        </p:pic>
        <p:sp>
          <p:nvSpPr>
            <p:cNvPr id="81" name="object 81"/>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82" name="object 82"/>
            <p:cNvPicPr/>
            <p:nvPr/>
          </p:nvPicPr>
          <p:blipFill>
            <a:blip r:embed="rId52" cstate="print"/>
            <a:stretch>
              <a:fillRect/>
            </a:stretch>
          </p:blipFill>
          <p:spPr>
            <a:xfrm>
              <a:off x="2021585" y="366369"/>
              <a:ext cx="343992" cy="170497"/>
            </a:xfrm>
            <a:prstGeom prst="rect">
              <a:avLst/>
            </a:prstGeom>
          </p:spPr>
        </p:pic>
        <p:pic>
          <p:nvPicPr>
            <p:cNvPr id="83" name="object 83"/>
            <p:cNvPicPr/>
            <p:nvPr/>
          </p:nvPicPr>
          <p:blipFill>
            <a:blip r:embed="rId53" cstate="print"/>
            <a:stretch>
              <a:fillRect/>
            </a:stretch>
          </p:blipFill>
          <p:spPr>
            <a:xfrm>
              <a:off x="2561970" y="380059"/>
              <a:ext cx="153746" cy="149174"/>
            </a:xfrm>
            <a:prstGeom prst="rect">
              <a:avLst/>
            </a:prstGeom>
          </p:spPr>
        </p:pic>
        <p:sp>
          <p:nvSpPr>
            <p:cNvPr id="84" name="object 84"/>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D4D4F"/>
            </a:solidFill>
          </p:spPr>
          <p:txBody>
            <a:bodyPr wrap="square" lIns="0" tIns="0" rIns="0" bIns="0" rtlCol="0"/>
            <a:lstStyle/>
            <a:p>
              <a:endParaRPr/>
            </a:p>
          </p:txBody>
        </p:sp>
        <p:pic>
          <p:nvPicPr>
            <p:cNvPr id="85" name="object 85"/>
            <p:cNvPicPr/>
            <p:nvPr/>
          </p:nvPicPr>
          <p:blipFill>
            <a:blip r:embed="rId54" cstate="print"/>
            <a:stretch>
              <a:fillRect/>
            </a:stretch>
          </p:blipFill>
          <p:spPr>
            <a:xfrm>
              <a:off x="3323081" y="366369"/>
              <a:ext cx="1738414" cy="168960"/>
            </a:xfrm>
            <a:prstGeom prst="rect">
              <a:avLst/>
            </a:prstGeom>
          </p:spPr>
        </p:pic>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4" name="object 4"/>
            <p:cNvPicPr/>
            <p:nvPr/>
          </p:nvPicPr>
          <p:blipFill>
            <a:blip r:embed="rId2" cstate="print"/>
            <a:stretch>
              <a:fillRect/>
            </a:stretch>
          </p:blipFill>
          <p:spPr>
            <a:xfrm>
              <a:off x="3705174" y="10148442"/>
              <a:ext cx="123329" cy="91325"/>
            </a:xfrm>
            <a:prstGeom prst="rect">
              <a:avLst/>
            </a:prstGeom>
          </p:spPr>
        </p:pic>
        <p:sp>
          <p:nvSpPr>
            <p:cNvPr id="5"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sp>
          <p:nvSpPr>
            <p:cNvPr id="12" name="object 12"/>
            <p:cNvSpPr/>
            <p:nvPr/>
          </p:nvSpPr>
          <p:spPr>
            <a:xfrm>
              <a:off x="1102118" y="2960293"/>
              <a:ext cx="35560" cy="35560"/>
            </a:xfrm>
            <a:custGeom>
              <a:avLst/>
              <a:gdLst/>
              <a:ahLst/>
              <a:cxnLst/>
              <a:rect l="l" t="t" r="r" b="b"/>
              <a:pathLst>
                <a:path w="35559" h="35560">
                  <a:moveTo>
                    <a:pt x="27393" y="35026"/>
                  </a:moveTo>
                  <a:lnTo>
                    <a:pt x="18262" y="35026"/>
                  </a:lnTo>
                  <a:lnTo>
                    <a:pt x="10908" y="33673"/>
                  </a:lnTo>
                  <a:lnTo>
                    <a:pt x="5130" y="29895"/>
                  </a:lnTo>
                  <a:lnTo>
                    <a:pt x="1353" y="24118"/>
                  </a:lnTo>
                  <a:lnTo>
                    <a:pt x="0" y="16764"/>
                  </a:lnTo>
                  <a:lnTo>
                    <a:pt x="0" y="7632"/>
                  </a:lnTo>
                  <a:lnTo>
                    <a:pt x="7594" y="0"/>
                  </a:lnTo>
                  <a:lnTo>
                    <a:pt x="27393" y="0"/>
                  </a:lnTo>
                  <a:lnTo>
                    <a:pt x="35026" y="7632"/>
                  </a:lnTo>
                  <a:lnTo>
                    <a:pt x="35026" y="27432"/>
                  </a:lnTo>
                  <a:lnTo>
                    <a:pt x="27393" y="35026"/>
                  </a:lnTo>
                  <a:close/>
                </a:path>
              </a:pathLst>
            </a:custGeom>
            <a:solidFill>
              <a:srgbClr val="4D4D4F"/>
            </a:solidFill>
          </p:spPr>
          <p:txBody>
            <a:bodyPr wrap="square" lIns="0" tIns="0" rIns="0" bIns="0" rtlCol="0"/>
            <a:lstStyle/>
            <a:p>
              <a:endParaRPr/>
            </a:p>
          </p:txBody>
        </p:sp>
        <p:pic>
          <p:nvPicPr>
            <p:cNvPr id="13" name="object 13"/>
            <p:cNvPicPr/>
            <p:nvPr/>
          </p:nvPicPr>
          <p:blipFill>
            <a:blip r:embed="rId6" cstate="print"/>
            <a:stretch>
              <a:fillRect/>
            </a:stretch>
          </p:blipFill>
          <p:spPr>
            <a:xfrm>
              <a:off x="1449184" y="2884195"/>
              <a:ext cx="452082" cy="185737"/>
            </a:xfrm>
            <a:prstGeom prst="rect">
              <a:avLst/>
            </a:prstGeom>
          </p:spPr>
        </p:pic>
        <p:pic>
          <p:nvPicPr>
            <p:cNvPr id="14" name="object 14"/>
            <p:cNvPicPr/>
            <p:nvPr/>
          </p:nvPicPr>
          <p:blipFill>
            <a:blip r:embed="rId7" cstate="print"/>
            <a:stretch>
              <a:fillRect/>
            </a:stretch>
          </p:blipFill>
          <p:spPr>
            <a:xfrm>
              <a:off x="1940864" y="2894850"/>
              <a:ext cx="144614" cy="170459"/>
            </a:xfrm>
            <a:prstGeom prst="rect">
              <a:avLst/>
            </a:prstGeom>
          </p:spPr>
        </p:pic>
        <p:sp>
          <p:nvSpPr>
            <p:cNvPr id="15" name="object 15"/>
            <p:cNvSpPr/>
            <p:nvPr/>
          </p:nvSpPr>
          <p:spPr>
            <a:xfrm>
              <a:off x="2122043" y="2884195"/>
              <a:ext cx="60960" cy="186055"/>
            </a:xfrm>
            <a:custGeom>
              <a:avLst/>
              <a:gdLst/>
              <a:ahLst/>
              <a:cxnLst/>
              <a:rect l="l" t="t" r="r" b="b"/>
              <a:pathLst>
                <a:path w="60960" h="186055">
                  <a:moveTo>
                    <a:pt x="54762" y="185737"/>
                  </a:moveTo>
                  <a:lnTo>
                    <a:pt x="1536" y="185737"/>
                  </a:lnTo>
                  <a:lnTo>
                    <a:pt x="0" y="179628"/>
                  </a:lnTo>
                  <a:lnTo>
                    <a:pt x="0" y="175069"/>
                  </a:lnTo>
                  <a:lnTo>
                    <a:pt x="1536" y="168960"/>
                  </a:lnTo>
                  <a:lnTo>
                    <a:pt x="41071" y="168960"/>
                  </a:lnTo>
                  <a:lnTo>
                    <a:pt x="42608" y="167424"/>
                  </a:lnTo>
                  <a:lnTo>
                    <a:pt x="42608" y="1536"/>
                  </a:lnTo>
                  <a:lnTo>
                    <a:pt x="48717" y="0"/>
                  </a:lnTo>
                  <a:lnTo>
                    <a:pt x="54762" y="0"/>
                  </a:lnTo>
                  <a:lnTo>
                    <a:pt x="60871" y="1536"/>
                  </a:lnTo>
                  <a:lnTo>
                    <a:pt x="60871" y="181114"/>
                  </a:lnTo>
                  <a:lnTo>
                    <a:pt x="54762" y="185737"/>
                  </a:lnTo>
                  <a:close/>
                </a:path>
              </a:pathLst>
            </a:custGeom>
            <a:solidFill>
              <a:srgbClr val="4D4D4F"/>
            </a:solidFill>
          </p:spPr>
          <p:txBody>
            <a:bodyPr wrap="square" lIns="0" tIns="0" rIns="0" bIns="0" rtlCol="0"/>
            <a:lstStyle/>
            <a:p>
              <a:endParaRPr/>
            </a:p>
          </p:txBody>
        </p:sp>
        <p:pic>
          <p:nvPicPr>
            <p:cNvPr id="16" name="object 16"/>
            <p:cNvPicPr/>
            <p:nvPr/>
          </p:nvPicPr>
          <p:blipFill>
            <a:blip r:embed="rId8" cstate="print"/>
            <a:stretch>
              <a:fillRect/>
            </a:stretch>
          </p:blipFill>
          <p:spPr>
            <a:xfrm>
              <a:off x="2289467" y="2884195"/>
              <a:ext cx="931621" cy="185737"/>
            </a:xfrm>
            <a:prstGeom prst="rect">
              <a:avLst/>
            </a:prstGeom>
          </p:spPr>
        </p:pic>
        <p:sp>
          <p:nvSpPr>
            <p:cNvPr id="17" name="object 17"/>
            <p:cNvSpPr/>
            <p:nvPr/>
          </p:nvSpPr>
          <p:spPr>
            <a:xfrm>
              <a:off x="3333749" y="2884195"/>
              <a:ext cx="55244" cy="187325"/>
            </a:xfrm>
            <a:custGeom>
              <a:avLst/>
              <a:gdLst/>
              <a:ahLst/>
              <a:cxnLst/>
              <a:rect l="l" t="t" r="r" b="b"/>
              <a:pathLst>
                <a:path w="55245" h="187325">
                  <a:moveTo>
                    <a:pt x="51739" y="187223"/>
                  </a:moveTo>
                  <a:lnTo>
                    <a:pt x="44157" y="187223"/>
                  </a:lnTo>
                  <a:lnTo>
                    <a:pt x="30454" y="173532"/>
                  </a:lnTo>
                  <a:lnTo>
                    <a:pt x="19272" y="157716"/>
                  </a:lnTo>
                  <a:lnTo>
                    <a:pt x="9517" y="138331"/>
                  </a:lnTo>
                  <a:lnTo>
                    <a:pt x="2617" y="116379"/>
                  </a:lnTo>
                  <a:lnTo>
                    <a:pt x="0" y="92862"/>
                  </a:lnTo>
                  <a:lnTo>
                    <a:pt x="6111" y="57151"/>
                  </a:lnTo>
                  <a:lnTo>
                    <a:pt x="20358" y="27585"/>
                  </a:lnTo>
                  <a:lnTo>
                    <a:pt x="36604" y="7442"/>
                  </a:lnTo>
                  <a:lnTo>
                    <a:pt x="48717" y="0"/>
                  </a:lnTo>
                  <a:lnTo>
                    <a:pt x="53276" y="0"/>
                  </a:lnTo>
                  <a:lnTo>
                    <a:pt x="54813" y="1536"/>
                  </a:lnTo>
                  <a:lnTo>
                    <a:pt x="54813" y="7581"/>
                  </a:lnTo>
                  <a:lnTo>
                    <a:pt x="50253" y="13690"/>
                  </a:lnTo>
                  <a:lnTo>
                    <a:pt x="37774" y="30125"/>
                  </a:lnTo>
                  <a:lnTo>
                    <a:pt x="28163" y="49276"/>
                  </a:lnTo>
                  <a:lnTo>
                    <a:pt x="21984" y="70426"/>
                  </a:lnTo>
                  <a:lnTo>
                    <a:pt x="19799" y="92862"/>
                  </a:lnTo>
                  <a:lnTo>
                    <a:pt x="21984" y="116163"/>
                  </a:lnTo>
                  <a:lnTo>
                    <a:pt x="28163" y="137755"/>
                  </a:lnTo>
                  <a:lnTo>
                    <a:pt x="37774" y="157068"/>
                  </a:lnTo>
                  <a:lnTo>
                    <a:pt x="50253" y="173532"/>
                  </a:lnTo>
                  <a:lnTo>
                    <a:pt x="54813" y="178092"/>
                  </a:lnTo>
                  <a:lnTo>
                    <a:pt x="54813" y="184188"/>
                  </a:lnTo>
                  <a:lnTo>
                    <a:pt x="51739" y="187223"/>
                  </a:lnTo>
                  <a:close/>
                </a:path>
              </a:pathLst>
            </a:custGeom>
            <a:solidFill>
              <a:srgbClr val="4D4D4F"/>
            </a:solidFill>
          </p:spPr>
          <p:txBody>
            <a:bodyPr wrap="square" lIns="0" tIns="0" rIns="0" bIns="0" rtlCol="0"/>
            <a:lstStyle/>
            <a:p>
              <a:endParaRPr/>
            </a:p>
          </p:txBody>
        </p:sp>
        <p:pic>
          <p:nvPicPr>
            <p:cNvPr id="18" name="object 18"/>
            <p:cNvPicPr/>
            <p:nvPr/>
          </p:nvPicPr>
          <p:blipFill>
            <a:blip r:embed="rId9" cstate="print"/>
            <a:stretch>
              <a:fillRect/>
            </a:stretch>
          </p:blipFill>
          <p:spPr>
            <a:xfrm>
              <a:off x="3417493" y="2896349"/>
              <a:ext cx="164401" cy="161378"/>
            </a:xfrm>
            <a:prstGeom prst="rect">
              <a:avLst/>
            </a:prstGeom>
          </p:spPr>
        </p:pic>
        <p:pic>
          <p:nvPicPr>
            <p:cNvPr id="19" name="object 19"/>
            <p:cNvPicPr/>
            <p:nvPr/>
          </p:nvPicPr>
          <p:blipFill>
            <a:blip r:embed="rId10" cstate="print"/>
            <a:stretch>
              <a:fillRect/>
            </a:stretch>
          </p:blipFill>
          <p:spPr>
            <a:xfrm>
              <a:off x="3616871" y="2903981"/>
              <a:ext cx="155282" cy="155282"/>
            </a:xfrm>
            <a:prstGeom prst="rect">
              <a:avLst/>
            </a:prstGeom>
          </p:spPr>
        </p:pic>
        <p:pic>
          <p:nvPicPr>
            <p:cNvPr id="20" name="object 20"/>
            <p:cNvPicPr/>
            <p:nvPr/>
          </p:nvPicPr>
          <p:blipFill>
            <a:blip r:embed="rId11" cstate="print"/>
            <a:stretch>
              <a:fillRect/>
            </a:stretch>
          </p:blipFill>
          <p:spPr>
            <a:xfrm>
              <a:off x="3855885" y="2884195"/>
              <a:ext cx="2601569" cy="187223"/>
            </a:xfrm>
            <a:prstGeom prst="rect">
              <a:avLst/>
            </a:prstGeom>
          </p:spPr>
        </p:pic>
        <p:pic>
          <p:nvPicPr>
            <p:cNvPr id="21" name="object 21"/>
            <p:cNvPicPr/>
            <p:nvPr/>
          </p:nvPicPr>
          <p:blipFill>
            <a:blip r:embed="rId12" cstate="print"/>
            <a:stretch>
              <a:fillRect/>
            </a:stretch>
          </p:blipFill>
          <p:spPr>
            <a:xfrm>
              <a:off x="1233043" y="3168852"/>
              <a:ext cx="4518075" cy="190296"/>
            </a:xfrm>
            <a:prstGeom prst="rect">
              <a:avLst/>
            </a:prstGeom>
          </p:spPr>
        </p:pic>
        <p:sp>
          <p:nvSpPr>
            <p:cNvPr id="22" name="object 22"/>
            <p:cNvSpPr/>
            <p:nvPr/>
          </p:nvSpPr>
          <p:spPr>
            <a:xfrm>
              <a:off x="1102118" y="3535705"/>
              <a:ext cx="35560" cy="35560"/>
            </a:xfrm>
            <a:custGeom>
              <a:avLst/>
              <a:gdLst/>
              <a:ahLst/>
              <a:cxnLst/>
              <a:rect l="l" t="t" r="r" b="b"/>
              <a:pathLst>
                <a:path w="35559" h="35560">
                  <a:moveTo>
                    <a:pt x="27393" y="35026"/>
                  </a:moveTo>
                  <a:lnTo>
                    <a:pt x="18262" y="35026"/>
                  </a:lnTo>
                  <a:lnTo>
                    <a:pt x="10908" y="33668"/>
                  </a:lnTo>
                  <a:lnTo>
                    <a:pt x="5130" y="29883"/>
                  </a:lnTo>
                  <a:lnTo>
                    <a:pt x="1353" y="24107"/>
                  </a:lnTo>
                  <a:lnTo>
                    <a:pt x="0" y="16776"/>
                  </a:lnTo>
                  <a:lnTo>
                    <a:pt x="0" y="7645"/>
                  </a:lnTo>
                  <a:lnTo>
                    <a:pt x="7594" y="0"/>
                  </a:lnTo>
                  <a:lnTo>
                    <a:pt x="27393" y="0"/>
                  </a:lnTo>
                  <a:lnTo>
                    <a:pt x="35026" y="7645"/>
                  </a:lnTo>
                  <a:lnTo>
                    <a:pt x="35026" y="27393"/>
                  </a:lnTo>
                  <a:lnTo>
                    <a:pt x="27393" y="35026"/>
                  </a:lnTo>
                  <a:close/>
                </a:path>
              </a:pathLst>
            </a:custGeom>
            <a:solidFill>
              <a:srgbClr val="4D4D4F"/>
            </a:solidFill>
          </p:spPr>
          <p:txBody>
            <a:bodyPr wrap="square" lIns="0" tIns="0" rIns="0" bIns="0" rtlCol="0"/>
            <a:lstStyle/>
            <a:p>
              <a:endParaRPr/>
            </a:p>
          </p:txBody>
        </p:sp>
        <p:pic>
          <p:nvPicPr>
            <p:cNvPr id="23" name="object 23"/>
            <p:cNvPicPr/>
            <p:nvPr/>
          </p:nvPicPr>
          <p:blipFill>
            <a:blip r:embed="rId13" cstate="print"/>
            <a:stretch>
              <a:fillRect/>
            </a:stretch>
          </p:blipFill>
          <p:spPr>
            <a:xfrm>
              <a:off x="1433956" y="3459606"/>
              <a:ext cx="4297362" cy="187223"/>
            </a:xfrm>
            <a:prstGeom prst="rect">
              <a:avLst/>
            </a:prstGeom>
          </p:spPr>
        </p:pic>
        <p:sp>
          <p:nvSpPr>
            <p:cNvPr id="24" name="object 24"/>
            <p:cNvSpPr/>
            <p:nvPr/>
          </p:nvSpPr>
          <p:spPr>
            <a:xfrm>
              <a:off x="5869825" y="3541813"/>
              <a:ext cx="182880" cy="18415"/>
            </a:xfrm>
            <a:custGeom>
              <a:avLst/>
              <a:gdLst/>
              <a:ahLst/>
              <a:cxnLst/>
              <a:rect l="l" t="t" r="r" b="b"/>
              <a:pathLst>
                <a:path w="182879" h="18414">
                  <a:moveTo>
                    <a:pt x="182664" y="18249"/>
                  </a:moveTo>
                  <a:lnTo>
                    <a:pt x="0" y="18249"/>
                  </a:lnTo>
                  <a:lnTo>
                    <a:pt x="0" y="0"/>
                  </a:lnTo>
                  <a:lnTo>
                    <a:pt x="182664" y="0"/>
                  </a:lnTo>
                  <a:lnTo>
                    <a:pt x="182664" y="18249"/>
                  </a:lnTo>
                  <a:close/>
                </a:path>
              </a:pathLst>
            </a:custGeom>
            <a:solidFill>
              <a:srgbClr val="4D4D4F"/>
            </a:solidFill>
          </p:spPr>
          <p:txBody>
            <a:bodyPr wrap="square" lIns="0" tIns="0" rIns="0" bIns="0" rtlCol="0"/>
            <a:lstStyle/>
            <a:p>
              <a:endParaRPr/>
            </a:p>
          </p:txBody>
        </p:sp>
        <p:pic>
          <p:nvPicPr>
            <p:cNvPr id="25" name="object 25"/>
            <p:cNvPicPr/>
            <p:nvPr/>
          </p:nvPicPr>
          <p:blipFill>
            <a:blip r:embed="rId14" cstate="print"/>
            <a:stretch>
              <a:fillRect/>
            </a:stretch>
          </p:blipFill>
          <p:spPr>
            <a:xfrm>
              <a:off x="6072289" y="3459606"/>
              <a:ext cx="182664" cy="184200"/>
            </a:xfrm>
            <a:prstGeom prst="rect">
              <a:avLst/>
            </a:prstGeom>
          </p:spPr>
        </p:pic>
        <p:pic>
          <p:nvPicPr>
            <p:cNvPr id="26" name="object 26"/>
            <p:cNvPicPr/>
            <p:nvPr/>
          </p:nvPicPr>
          <p:blipFill>
            <a:blip r:embed="rId15" cstate="print"/>
            <a:stretch>
              <a:fillRect/>
            </a:stretch>
          </p:blipFill>
          <p:spPr>
            <a:xfrm>
              <a:off x="6279311" y="3461143"/>
              <a:ext cx="173583" cy="182664"/>
            </a:xfrm>
            <a:prstGeom prst="rect">
              <a:avLst/>
            </a:prstGeom>
          </p:spPr>
        </p:pic>
        <p:pic>
          <p:nvPicPr>
            <p:cNvPr id="27" name="object 27"/>
            <p:cNvPicPr/>
            <p:nvPr/>
          </p:nvPicPr>
          <p:blipFill>
            <a:blip r:embed="rId16" cstate="print"/>
            <a:stretch>
              <a:fillRect/>
            </a:stretch>
          </p:blipFill>
          <p:spPr>
            <a:xfrm>
              <a:off x="1243711" y="3756418"/>
              <a:ext cx="159842" cy="168973"/>
            </a:xfrm>
            <a:prstGeom prst="rect">
              <a:avLst/>
            </a:prstGeom>
          </p:spPr>
        </p:pic>
        <p:pic>
          <p:nvPicPr>
            <p:cNvPr id="28" name="object 28"/>
            <p:cNvPicPr/>
            <p:nvPr/>
          </p:nvPicPr>
          <p:blipFill>
            <a:blip r:embed="rId17" cstate="print"/>
            <a:stretch>
              <a:fillRect/>
            </a:stretch>
          </p:blipFill>
          <p:spPr>
            <a:xfrm>
              <a:off x="1440065" y="3759491"/>
              <a:ext cx="164401" cy="161340"/>
            </a:xfrm>
            <a:prstGeom prst="rect">
              <a:avLst/>
            </a:prstGeom>
          </p:spPr>
        </p:pic>
        <p:pic>
          <p:nvPicPr>
            <p:cNvPr id="29" name="object 29"/>
            <p:cNvPicPr/>
            <p:nvPr/>
          </p:nvPicPr>
          <p:blipFill>
            <a:blip r:embed="rId18" cstate="print"/>
            <a:stretch>
              <a:fillRect/>
            </a:stretch>
          </p:blipFill>
          <p:spPr>
            <a:xfrm>
              <a:off x="1637957" y="3767086"/>
              <a:ext cx="155270" cy="155282"/>
            </a:xfrm>
            <a:prstGeom prst="rect">
              <a:avLst/>
            </a:prstGeom>
          </p:spPr>
        </p:pic>
        <p:pic>
          <p:nvPicPr>
            <p:cNvPr id="30" name="object 30"/>
            <p:cNvPicPr/>
            <p:nvPr/>
          </p:nvPicPr>
          <p:blipFill>
            <a:blip r:embed="rId19" cstate="print"/>
            <a:stretch>
              <a:fillRect/>
            </a:stretch>
          </p:blipFill>
          <p:spPr>
            <a:xfrm>
              <a:off x="1876971" y="3747287"/>
              <a:ext cx="2382291" cy="185750"/>
            </a:xfrm>
            <a:prstGeom prst="rect">
              <a:avLst/>
            </a:prstGeom>
          </p:spPr>
        </p:pic>
        <p:pic>
          <p:nvPicPr>
            <p:cNvPr id="31" name="object 31"/>
            <p:cNvPicPr/>
            <p:nvPr/>
          </p:nvPicPr>
          <p:blipFill>
            <a:blip r:embed="rId20" cstate="print"/>
            <a:stretch>
              <a:fillRect/>
            </a:stretch>
          </p:blipFill>
          <p:spPr>
            <a:xfrm>
              <a:off x="1236065" y="4031957"/>
              <a:ext cx="2832950" cy="188760"/>
            </a:xfrm>
            <a:prstGeom prst="rect">
              <a:avLst/>
            </a:prstGeom>
          </p:spPr>
        </p:pic>
        <p:pic>
          <p:nvPicPr>
            <p:cNvPr id="32" name="object 32"/>
            <p:cNvPicPr/>
            <p:nvPr/>
          </p:nvPicPr>
          <p:blipFill>
            <a:blip r:embed="rId21" cstate="print"/>
            <a:stretch>
              <a:fillRect/>
            </a:stretch>
          </p:blipFill>
          <p:spPr>
            <a:xfrm>
              <a:off x="1240637" y="4375988"/>
              <a:ext cx="2073313" cy="168973"/>
            </a:xfrm>
            <a:prstGeom prst="rect">
              <a:avLst/>
            </a:prstGeom>
          </p:spPr>
        </p:pic>
        <p:pic>
          <p:nvPicPr>
            <p:cNvPr id="33" name="object 33"/>
            <p:cNvPicPr/>
            <p:nvPr/>
          </p:nvPicPr>
          <p:blipFill>
            <a:blip r:embed="rId22" cstate="print"/>
            <a:stretch>
              <a:fillRect/>
            </a:stretch>
          </p:blipFill>
          <p:spPr>
            <a:xfrm>
              <a:off x="1243711" y="4751984"/>
              <a:ext cx="3379381" cy="232917"/>
            </a:xfrm>
            <a:prstGeom prst="rect">
              <a:avLst/>
            </a:prstGeom>
          </p:spPr>
        </p:pic>
        <p:sp>
          <p:nvSpPr>
            <p:cNvPr id="34" name="object 34"/>
            <p:cNvSpPr/>
            <p:nvPr/>
          </p:nvSpPr>
          <p:spPr>
            <a:xfrm>
              <a:off x="4735766" y="4764188"/>
              <a:ext cx="32384" cy="202565"/>
            </a:xfrm>
            <a:custGeom>
              <a:avLst/>
              <a:gdLst/>
              <a:ahLst/>
              <a:cxnLst/>
              <a:rect l="l" t="t" r="r" b="b"/>
              <a:pathLst>
                <a:path w="32385" h="202564">
                  <a:moveTo>
                    <a:pt x="21272" y="147637"/>
                  </a:moveTo>
                  <a:lnTo>
                    <a:pt x="10655" y="147637"/>
                  </a:lnTo>
                  <a:lnTo>
                    <a:pt x="9118" y="144614"/>
                  </a:lnTo>
                  <a:lnTo>
                    <a:pt x="7581" y="140042"/>
                  </a:lnTo>
                  <a:lnTo>
                    <a:pt x="4559" y="70002"/>
                  </a:lnTo>
                  <a:lnTo>
                    <a:pt x="4559" y="1536"/>
                  </a:lnTo>
                  <a:lnTo>
                    <a:pt x="12153" y="0"/>
                  </a:lnTo>
                  <a:lnTo>
                    <a:pt x="27381" y="0"/>
                  </a:lnTo>
                  <a:lnTo>
                    <a:pt x="27381" y="70002"/>
                  </a:lnTo>
                  <a:lnTo>
                    <a:pt x="22809" y="140042"/>
                  </a:lnTo>
                  <a:lnTo>
                    <a:pt x="22809" y="144614"/>
                  </a:lnTo>
                  <a:lnTo>
                    <a:pt x="21272" y="147637"/>
                  </a:lnTo>
                  <a:close/>
                </a:path>
                <a:path w="32385" h="202564">
                  <a:moveTo>
                    <a:pt x="24345" y="202450"/>
                  </a:moveTo>
                  <a:lnTo>
                    <a:pt x="7581" y="202450"/>
                  </a:lnTo>
                  <a:lnTo>
                    <a:pt x="0" y="196354"/>
                  </a:lnTo>
                  <a:lnTo>
                    <a:pt x="0" y="179628"/>
                  </a:lnTo>
                  <a:lnTo>
                    <a:pt x="7581" y="171996"/>
                  </a:lnTo>
                  <a:lnTo>
                    <a:pt x="24345" y="171996"/>
                  </a:lnTo>
                  <a:lnTo>
                    <a:pt x="31940" y="179628"/>
                  </a:lnTo>
                  <a:lnTo>
                    <a:pt x="31940" y="196354"/>
                  </a:lnTo>
                  <a:lnTo>
                    <a:pt x="24345" y="202450"/>
                  </a:lnTo>
                  <a:close/>
                </a:path>
              </a:pathLst>
            </a:custGeom>
            <a:solidFill>
              <a:srgbClr val="00B5F0"/>
            </a:solidFill>
          </p:spPr>
          <p:txBody>
            <a:bodyPr wrap="square" lIns="0" tIns="0" rIns="0" bIns="0" rtlCol="0"/>
            <a:lstStyle/>
            <a:p>
              <a:endParaRPr/>
            </a:p>
          </p:txBody>
        </p:sp>
        <p:pic>
          <p:nvPicPr>
            <p:cNvPr id="35" name="object 35"/>
            <p:cNvPicPr/>
            <p:nvPr/>
          </p:nvPicPr>
          <p:blipFill>
            <a:blip r:embed="rId23" cstate="print"/>
            <a:stretch>
              <a:fillRect/>
            </a:stretch>
          </p:blipFill>
          <p:spPr>
            <a:xfrm>
              <a:off x="1240637" y="5062537"/>
              <a:ext cx="2542171" cy="170510"/>
            </a:xfrm>
            <a:prstGeom prst="rect">
              <a:avLst/>
            </a:prstGeom>
          </p:spPr>
        </p:pic>
        <p:sp>
          <p:nvSpPr>
            <p:cNvPr id="36" name="object 36"/>
            <p:cNvSpPr/>
            <p:nvPr/>
          </p:nvSpPr>
          <p:spPr>
            <a:xfrm>
              <a:off x="4996065" y="3980205"/>
              <a:ext cx="1377950" cy="1193800"/>
            </a:xfrm>
            <a:custGeom>
              <a:avLst/>
              <a:gdLst/>
              <a:ahLst/>
              <a:cxnLst/>
              <a:rect l="l" t="t" r="r" b="b"/>
              <a:pathLst>
                <a:path w="1377950" h="1193800">
                  <a:moveTo>
                    <a:pt x="1041641" y="129387"/>
                  </a:moveTo>
                  <a:lnTo>
                    <a:pt x="887463" y="129387"/>
                  </a:lnTo>
                  <a:lnTo>
                    <a:pt x="1030579" y="0"/>
                  </a:lnTo>
                  <a:lnTo>
                    <a:pt x="1041641" y="129387"/>
                  </a:lnTo>
                  <a:close/>
                </a:path>
                <a:path w="1377950" h="1193800">
                  <a:moveTo>
                    <a:pt x="1232377" y="220713"/>
                  </a:moveTo>
                  <a:lnTo>
                    <a:pt x="506907" y="220713"/>
                  </a:lnTo>
                  <a:lnTo>
                    <a:pt x="793102" y="39598"/>
                  </a:lnTo>
                  <a:lnTo>
                    <a:pt x="887463" y="129387"/>
                  </a:lnTo>
                  <a:lnTo>
                    <a:pt x="1041641" y="129387"/>
                  </a:lnTo>
                  <a:lnTo>
                    <a:pt x="1045806" y="178104"/>
                  </a:lnTo>
                  <a:lnTo>
                    <a:pt x="1252446" y="178104"/>
                  </a:lnTo>
                  <a:lnTo>
                    <a:pt x="1232377" y="220713"/>
                  </a:lnTo>
                  <a:close/>
                </a:path>
                <a:path w="1377950" h="1193800">
                  <a:moveTo>
                    <a:pt x="374497" y="1193457"/>
                  </a:moveTo>
                  <a:lnTo>
                    <a:pt x="374497" y="998588"/>
                  </a:lnTo>
                  <a:lnTo>
                    <a:pt x="70040" y="928598"/>
                  </a:lnTo>
                  <a:lnTo>
                    <a:pt x="196354" y="656082"/>
                  </a:lnTo>
                  <a:lnTo>
                    <a:pt x="0" y="459740"/>
                  </a:lnTo>
                  <a:lnTo>
                    <a:pt x="307479" y="391223"/>
                  </a:lnTo>
                  <a:lnTo>
                    <a:pt x="234403" y="100457"/>
                  </a:lnTo>
                  <a:lnTo>
                    <a:pt x="506907" y="220713"/>
                  </a:lnTo>
                  <a:lnTo>
                    <a:pt x="1232377" y="220713"/>
                  </a:lnTo>
                  <a:lnTo>
                    <a:pt x="1147762" y="400354"/>
                  </a:lnTo>
                  <a:lnTo>
                    <a:pt x="1377645" y="519112"/>
                  </a:lnTo>
                  <a:lnTo>
                    <a:pt x="1187348" y="692645"/>
                  </a:lnTo>
                  <a:lnTo>
                    <a:pt x="1322831" y="952957"/>
                  </a:lnTo>
                  <a:lnTo>
                    <a:pt x="1106677" y="994029"/>
                  </a:lnTo>
                  <a:lnTo>
                    <a:pt x="1122706" y="1054950"/>
                  </a:lnTo>
                  <a:lnTo>
                    <a:pt x="753516" y="1054950"/>
                  </a:lnTo>
                  <a:lnTo>
                    <a:pt x="374497" y="1193457"/>
                  </a:lnTo>
                  <a:close/>
                </a:path>
                <a:path w="1377950" h="1193800">
                  <a:moveTo>
                    <a:pt x="1252446" y="178104"/>
                  </a:moveTo>
                  <a:lnTo>
                    <a:pt x="1045806" y="178104"/>
                  </a:lnTo>
                  <a:lnTo>
                    <a:pt x="1271092" y="138518"/>
                  </a:lnTo>
                  <a:lnTo>
                    <a:pt x="1252446" y="178104"/>
                  </a:lnTo>
                  <a:close/>
                </a:path>
                <a:path w="1377950" h="1193800">
                  <a:moveTo>
                    <a:pt x="1144727" y="1138643"/>
                  </a:moveTo>
                  <a:lnTo>
                    <a:pt x="753516" y="1054950"/>
                  </a:lnTo>
                  <a:lnTo>
                    <a:pt x="1122706" y="1054950"/>
                  </a:lnTo>
                  <a:lnTo>
                    <a:pt x="1144727" y="1138643"/>
                  </a:lnTo>
                  <a:close/>
                </a:path>
              </a:pathLst>
            </a:custGeom>
            <a:solidFill>
              <a:srgbClr val="A1A3A7"/>
            </a:solidFill>
          </p:spPr>
          <p:txBody>
            <a:bodyPr wrap="square" lIns="0" tIns="0" rIns="0" bIns="0" rtlCol="0"/>
            <a:lstStyle/>
            <a:p>
              <a:endParaRPr/>
            </a:p>
          </p:txBody>
        </p:sp>
        <p:sp>
          <p:nvSpPr>
            <p:cNvPr id="37" name="object 37"/>
            <p:cNvSpPr/>
            <p:nvPr/>
          </p:nvSpPr>
          <p:spPr>
            <a:xfrm>
              <a:off x="4996065" y="3980205"/>
              <a:ext cx="1377950" cy="1193800"/>
            </a:xfrm>
            <a:custGeom>
              <a:avLst/>
              <a:gdLst/>
              <a:ahLst/>
              <a:cxnLst/>
              <a:rect l="l" t="t" r="r" b="b"/>
              <a:pathLst>
                <a:path w="1377950" h="1193800">
                  <a:moveTo>
                    <a:pt x="1187348" y="692645"/>
                  </a:moveTo>
                  <a:lnTo>
                    <a:pt x="1377645" y="519112"/>
                  </a:lnTo>
                  <a:lnTo>
                    <a:pt x="1147762" y="400354"/>
                  </a:lnTo>
                  <a:lnTo>
                    <a:pt x="1271092" y="138518"/>
                  </a:lnTo>
                  <a:lnTo>
                    <a:pt x="1045806" y="178104"/>
                  </a:lnTo>
                  <a:lnTo>
                    <a:pt x="1030579" y="0"/>
                  </a:lnTo>
                  <a:lnTo>
                    <a:pt x="1017851" y="11440"/>
                  </a:lnTo>
                  <a:lnTo>
                    <a:pt x="984710" y="41290"/>
                  </a:lnTo>
                  <a:lnTo>
                    <a:pt x="938725" y="82842"/>
                  </a:lnTo>
                  <a:lnTo>
                    <a:pt x="887463" y="129387"/>
                  </a:lnTo>
                  <a:lnTo>
                    <a:pt x="793102" y="39598"/>
                  </a:lnTo>
                  <a:lnTo>
                    <a:pt x="506907" y="220713"/>
                  </a:lnTo>
                  <a:lnTo>
                    <a:pt x="234403" y="100457"/>
                  </a:lnTo>
                  <a:lnTo>
                    <a:pt x="307479" y="391223"/>
                  </a:lnTo>
                  <a:lnTo>
                    <a:pt x="0" y="459740"/>
                  </a:lnTo>
                  <a:lnTo>
                    <a:pt x="196354" y="656082"/>
                  </a:lnTo>
                  <a:lnTo>
                    <a:pt x="70040" y="928598"/>
                  </a:lnTo>
                  <a:lnTo>
                    <a:pt x="374497" y="998588"/>
                  </a:lnTo>
                  <a:lnTo>
                    <a:pt x="374497" y="1193457"/>
                  </a:lnTo>
                  <a:lnTo>
                    <a:pt x="753516" y="1054950"/>
                  </a:lnTo>
                  <a:lnTo>
                    <a:pt x="1144727" y="1138643"/>
                  </a:lnTo>
                  <a:lnTo>
                    <a:pt x="1106677" y="994029"/>
                  </a:lnTo>
                  <a:lnTo>
                    <a:pt x="1322831" y="952957"/>
                  </a:lnTo>
                  <a:lnTo>
                    <a:pt x="1187348" y="692645"/>
                  </a:lnTo>
                  <a:close/>
                </a:path>
              </a:pathLst>
            </a:custGeom>
            <a:ln w="15222">
              <a:solidFill>
                <a:srgbClr val="A1A3A7"/>
              </a:solidFill>
            </a:ln>
          </p:spPr>
          <p:txBody>
            <a:bodyPr wrap="square" lIns="0" tIns="0" rIns="0" bIns="0" rtlCol="0"/>
            <a:lstStyle/>
            <a:p>
              <a:endParaRPr/>
            </a:p>
          </p:txBody>
        </p:sp>
        <p:pic>
          <p:nvPicPr>
            <p:cNvPr id="38" name="object 38"/>
            <p:cNvPicPr/>
            <p:nvPr/>
          </p:nvPicPr>
          <p:blipFill>
            <a:blip r:embed="rId24" cstate="print"/>
            <a:stretch>
              <a:fillRect/>
            </a:stretch>
          </p:blipFill>
          <p:spPr>
            <a:xfrm>
              <a:off x="5892647" y="5015356"/>
              <a:ext cx="168591" cy="207008"/>
            </a:xfrm>
            <a:prstGeom prst="rect">
              <a:avLst/>
            </a:prstGeom>
          </p:spPr>
        </p:pic>
        <p:sp>
          <p:nvSpPr>
            <p:cNvPr id="39" name="object 39"/>
            <p:cNvSpPr/>
            <p:nvPr/>
          </p:nvSpPr>
          <p:spPr>
            <a:xfrm>
              <a:off x="5467947" y="4567712"/>
              <a:ext cx="753745" cy="680720"/>
            </a:xfrm>
            <a:custGeom>
              <a:avLst/>
              <a:gdLst/>
              <a:ahLst/>
              <a:cxnLst/>
              <a:rect l="l" t="t" r="r" b="b"/>
              <a:pathLst>
                <a:path w="753745" h="680720">
                  <a:moveTo>
                    <a:pt x="473417" y="680562"/>
                  </a:moveTo>
                  <a:lnTo>
                    <a:pt x="22872" y="680562"/>
                  </a:lnTo>
                  <a:lnTo>
                    <a:pt x="0" y="226931"/>
                  </a:lnTo>
                  <a:lnTo>
                    <a:pt x="0" y="47302"/>
                  </a:lnTo>
                  <a:lnTo>
                    <a:pt x="11703" y="39376"/>
                  </a:lnTo>
                  <a:lnTo>
                    <a:pt x="45670" y="22738"/>
                  </a:lnTo>
                  <a:lnTo>
                    <a:pt x="100185" y="8099"/>
                  </a:lnTo>
                  <a:lnTo>
                    <a:pt x="173532" y="6167"/>
                  </a:lnTo>
                  <a:lnTo>
                    <a:pt x="243629" y="5222"/>
                  </a:lnTo>
                  <a:lnTo>
                    <a:pt x="307301" y="3144"/>
                  </a:lnTo>
                  <a:lnTo>
                    <a:pt x="371424" y="121"/>
                  </a:lnTo>
                  <a:lnTo>
                    <a:pt x="399612" y="0"/>
                  </a:lnTo>
                  <a:lnTo>
                    <a:pt x="432347" y="3728"/>
                  </a:lnTo>
                  <a:lnTo>
                    <a:pt x="467352" y="17449"/>
                  </a:lnTo>
                  <a:lnTo>
                    <a:pt x="502348" y="47302"/>
                  </a:lnTo>
                  <a:lnTo>
                    <a:pt x="547189" y="75850"/>
                  </a:lnTo>
                  <a:lnTo>
                    <a:pt x="593701" y="106047"/>
                  </a:lnTo>
                  <a:lnTo>
                    <a:pt x="639089" y="136933"/>
                  </a:lnTo>
                  <a:lnTo>
                    <a:pt x="680559" y="167551"/>
                  </a:lnTo>
                  <a:lnTo>
                    <a:pt x="715316" y="196943"/>
                  </a:lnTo>
                  <a:lnTo>
                    <a:pt x="753516" y="248216"/>
                  </a:lnTo>
                  <a:lnTo>
                    <a:pt x="751669" y="252775"/>
                  </a:lnTo>
                  <a:lnTo>
                    <a:pt x="496290" y="252775"/>
                  </a:lnTo>
                  <a:lnTo>
                    <a:pt x="486536" y="435197"/>
                  </a:lnTo>
                  <a:lnTo>
                    <a:pt x="473417" y="453753"/>
                  </a:lnTo>
                  <a:lnTo>
                    <a:pt x="485009" y="463769"/>
                  </a:lnTo>
                  <a:lnTo>
                    <a:pt x="473417" y="680562"/>
                  </a:lnTo>
                  <a:close/>
                </a:path>
                <a:path w="753745" h="680720">
                  <a:moveTo>
                    <a:pt x="563257" y="531388"/>
                  </a:moveTo>
                  <a:lnTo>
                    <a:pt x="485009" y="463769"/>
                  </a:lnTo>
                  <a:lnTo>
                    <a:pt x="486536" y="435197"/>
                  </a:lnTo>
                  <a:lnTo>
                    <a:pt x="579983" y="303029"/>
                  </a:lnTo>
                  <a:lnTo>
                    <a:pt x="496290" y="252775"/>
                  </a:lnTo>
                  <a:lnTo>
                    <a:pt x="751669" y="252775"/>
                  </a:lnTo>
                  <a:lnTo>
                    <a:pt x="727008" y="313662"/>
                  </a:lnTo>
                  <a:lnTo>
                    <a:pt x="661249" y="408647"/>
                  </a:lnTo>
                  <a:lnTo>
                    <a:pt x="594058" y="494209"/>
                  </a:lnTo>
                  <a:lnTo>
                    <a:pt x="563257" y="531388"/>
                  </a:lnTo>
                  <a:close/>
                </a:path>
                <a:path w="753745" h="680720">
                  <a:moveTo>
                    <a:pt x="485009" y="463769"/>
                  </a:moveTo>
                  <a:lnTo>
                    <a:pt x="473417" y="453753"/>
                  </a:lnTo>
                  <a:lnTo>
                    <a:pt x="486536" y="435197"/>
                  </a:lnTo>
                  <a:lnTo>
                    <a:pt x="485009" y="463769"/>
                  </a:lnTo>
                  <a:close/>
                </a:path>
              </a:pathLst>
            </a:custGeom>
            <a:solidFill>
              <a:srgbClr val="C8C9CB"/>
            </a:solidFill>
          </p:spPr>
          <p:txBody>
            <a:bodyPr wrap="square" lIns="0" tIns="0" rIns="0" bIns="0" rtlCol="0"/>
            <a:lstStyle/>
            <a:p>
              <a:endParaRPr/>
            </a:p>
          </p:txBody>
        </p:sp>
        <p:sp>
          <p:nvSpPr>
            <p:cNvPr id="40" name="object 40"/>
            <p:cNvSpPr/>
            <p:nvPr/>
          </p:nvSpPr>
          <p:spPr>
            <a:xfrm>
              <a:off x="5467947" y="4567712"/>
              <a:ext cx="753745" cy="680720"/>
            </a:xfrm>
            <a:custGeom>
              <a:avLst/>
              <a:gdLst/>
              <a:ahLst/>
              <a:cxnLst/>
              <a:rect l="l" t="t" r="r" b="b"/>
              <a:pathLst>
                <a:path w="753745" h="680720">
                  <a:moveTo>
                    <a:pt x="371424" y="121"/>
                  </a:moveTo>
                  <a:lnTo>
                    <a:pt x="399612" y="0"/>
                  </a:lnTo>
                  <a:lnTo>
                    <a:pt x="432347" y="3728"/>
                  </a:lnTo>
                  <a:lnTo>
                    <a:pt x="467352" y="17449"/>
                  </a:lnTo>
                  <a:lnTo>
                    <a:pt x="502348" y="47302"/>
                  </a:lnTo>
                  <a:lnTo>
                    <a:pt x="547189" y="75850"/>
                  </a:lnTo>
                  <a:lnTo>
                    <a:pt x="593701" y="106047"/>
                  </a:lnTo>
                  <a:lnTo>
                    <a:pt x="639089" y="136933"/>
                  </a:lnTo>
                  <a:lnTo>
                    <a:pt x="680559" y="167551"/>
                  </a:lnTo>
                  <a:lnTo>
                    <a:pt x="715316" y="196943"/>
                  </a:lnTo>
                  <a:lnTo>
                    <a:pt x="753516" y="248216"/>
                  </a:lnTo>
                  <a:lnTo>
                    <a:pt x="727008" y="313662"/>
                  </a:lnTo>
                  <a:lnTo>
                    <a:pt x="661249" y="408647"/>
                  </a:lnTo>
                  <a:lnTo>
                    <a:pt x="594058" y="494209"/>
                  </a:lnTo>
                  <a:lnTo>
                    <a:pt x="563257" y="531388"/>
                  </a:lnTo>
                  <a:lnTo>
                    <a:pt x="473417" y="453753"/>
                  </a:lnTo>
                  <a:lnTo>
                    <a:pt x="579983" y="303029"/>
                  </a:lnTo>
                  <a:lnTo>
                    <a:pt x="496290" y="252775"/>
                  </a:lnTo>
                  <a:lnTo>
                    <a:pt x="473417" y="680562"/>
                  </a:lnTo>
                  <a:lnTo>
                    <a:pt x="22872" y="680562"/>
                  </a:lnTo>
                  <a:lnTo>
                    <a:pt x="0" y="226931"/>
                  </a:lnTo>
                  <a:lnTo>
                    <a:pt x="0" y="47302"/>
                  </a:lnTo>
                  <a:lnTo>
                    <a:pt x="45670" y="22738"/>
                  </a:lnTo>
                  <a:lnTo>
                    <a:pt x="100185" y="8099"/>
                  </a:lnTo>
                  <a:lnTo>
                    <a:pt x="173532" y="6167"/>
                  </a:lnTo>
                  <a:lnTo>
                    <a:pt x="243629" y="5222"/>
                  </a:lnTo>
                  <a:lnTo>
                    <a:pt x="307301" y="3144"/>
                  </a:lnTo>
                  <a:lnTo>
                    <a:pt x="353562" y="1066"/>
                  </a:lnTo>
                  <a:lnTo>
                    <a:pt x="371424" y="121"/>
                  </a:lnTo>
                  <a:close/>
                </a:path>
              </a:pathLst>
            </a:custGeom>
            <a:ln w="13700">
              <a:solidFill>
                <a:srgbClr val="C8C9CB"/>
              </a:solidFill>
            </a:ln>
          </p:spPr>
          <p:txBody>
            <a:bodyPr wrap="square" lIns="0" tIns="0" rIns="0" bIns="0" rtlCol="0"/>
            <a:lstStyle/>
            <a:p>
              <a:endParaRPr/>
            </a:p>
          </p:txBody>
        </p:sp>
        <p:sp>
          <p:nvSpPr>
            <p:cNvPr id="41" name="object 41"/>
            <p:cNvSpPr/>
            <p:nvPr/>
          </p:nvSpPr>
          <p:spPr>
            <a:xfrm>
              <a:off x="5221344" y="4487709"/>
              <a:ext cx="323850" cy="445770"/>
            </a:xfrm>
            <a:custGeom>
              <a:avLst/>
              <a:gdLst/>
              <a:ahLst/>
              <a:cxnLst/>
              <a:rect l="l" t="t" r="r" b="b"/>
              <a:pathLst>
                <a:path w="323850" h="445770">
                  <a:moveTo>
                    <a:pt x="181171" y="40538"/>
                  </a:moveTo>
                  <a:lnTo>
                    <a:pt x="114192" y="40538"/>
                  </a:lnTo>
                  <a:lnTo>
                    <a:pt x="124657" y="9066"/>
                  </a:lnTo>
                  <a:lnTo>
                    <a:pt x="147681" y="0"/>
                  </a:lnTo>
                  <a:lnTo>
                    <a:pt x="170706" y="11202"/>
                  </a:lnTo>
                  <a:lnTo>
                    <a:pt x="181171" y="40538"/>
                  </a:lnTo>
                  <a:close/>
                </a:path>
                <a:path w="323850" h="445770">
                  <a:moveTo>
                    <a:pt x="244284" y="86169"/>
                  </a:moveTo>
                  <a:lnTo>
                    <a:pt x="51784" y="86169"/>
                  </a:lnTo>
                  <a:lnTo>
                    <a:pt x="58969" y="48210"/>
                  </a:lnTo>
                  <a:lnTo>
                    <a:pt x="76144" y="27949"/>
                  </a:lnTo>
                  <a:lnTo>
                    <a:pt x="96741" y="25390"/>
                  </a:lnTo>
                  <a:lnTo>
                    <a:pt x="114192" y="40538"/>
                  </a:lnTo>
                  <a:lnTo>
                    <a:pt x="231822" y="40538"/>
                  </a:lnTo>
                  <a:lnTo>
                    <a:pt x="240544" y="57251"/>
                  </a:lnTo>
                  <a:lnTo>
                    <a:pt x="243610" y="80025"/>
                  </a:lnTo>
                  <a:lnTo>
                    <a:pt x="244284" y="86169"/>
                  </a:lnTo>
                  <a:close/>
                </a:path>
                <a:path w="323850" h="445770">
                  <a:moveTo>
                    <a:pt x="231822" y="40538"/>
                  </a:moveTo>
                  <a:lnTo>
                    <a:pt x="181171" y="40538"/>
                  </a:lnTo>
                  <a:lnTo>
                    <a:pt x="197939" y="27942"/>
                  </a:lnTo>
                  <a:lnTo>
                    <a:pt x="215992" y="28916"/>
                  </a:lnTo>
                  <a:lnTo>
                    <a:pt x="231478" y="39879"/>
                  </a:lnTo>
                  <a:lnTo>
                    <a:pt x="231822" y="40538"/>
                  </a:lnTo>
                  <a:close/>
                </a:path>
                <a:path w="323850" h="445770">
                  <a:moveTo>
                    <a:pt x="159835" y="445452"/>
                  </a:moveTo>
                  <a:lnTo>
                    <a:pt x="113779" y="443831"/>
                  </a:lnTo>
                  <a:lnTo>
                    <a:pt x="76908" y="430811"/>
                  </a:lnTo>
                  <a:lnTo>
                    <a:pt x="27951" y="376436"/>
                  </a:lnTo>
                  <a:lnTo>
                    <a:pt x="14480" y="338011"/>
                  </a:lnTo>
                  <a:lnTo>
                    <a:pt x="7424" y="294047"/>
                  </a:lnTo>
                  <a:lnTo>
                    <a:pt x="6089" y="246011"/>
                  </a:lnTo>
                  <a:lnTo>
                    <a:pt x="761" y="199104"/>
                  </a:lnTo>
                  <a:lnTo>
                    <a:pt x="0" y="160761"/>
                  </a:lnTo>
                  <a:lnTo>
                    <a:pt x="7626" y="107505"/>
                  </a:lnTo>
                  <a:lnTo>
                    <a:pt x="30843" y="76282"/>
                  </a:lnTo>
                  <a:lnTo>
                    <a:pt x="44029" y="76230"/>
                  </a:lnTo>
                  <a:lnTo>
                    <a:pt x="51784" y="86169"/>
                  </a:lnTo>
                  <a:lnTo>
                    <a:pt x="244284" y="86169"/>
                  </a:lnTo>
                  <a:lnTo>
                    <a:pt x="246813" y="109218"/>
                  </a:lnTo>
                  <a:lnTo>
                    <a:pt x="251447" y="144399"/>
                  </a:lnTo>
                  <a:lnTo>
                    <a:pt x="258806" y="185140"/>
                  </a:lnTo>
                  <a:lnTo>
                    <a:pt x="321739" y="185140"/>
                  </a:lnTo>
                  <a:lnTo>
                    <a:pt x="323692" y="203395"/>
                  </a:lnTo>
                  <a:lnTo>
                    <a:pt x="318536" y="243698"/>
                  </a:lnTo>
                  <a:lnTo>
                    <a:pt x="312083" y="278015"/>
                  </a:lnTo>
                  <a:lnTo>
                    <a:pt x="313130" y="304177"/>
                  </a:lnTo>
                  <a:lnTo>
                    <a:pt x="302186" y="361734"/>
                  </a:lnTo>
                  <a:lnTo>
                    <a:pt x="258130" y="419290"/>
                  </a:lnTo>
                  <a:lnTo>
                    <a:pt x="159835" y="445452"/>
                  </a:lnTo>
                  <a:close/>
                </a:path>
                <a:path w="323850" h="445770">
                  <a:moveTo>
                    <a:pt x="321739" y="185140"/>
                  </a:moveTo>
                  <a:lnTo>
                    <a:pt x="258806" y="185140"/>
                  </a:lnTo>
                  <a:lnTo>
                    <a:pt x="262877" y="173275"/>
                  </a:lnTo>
                  <a:lnTo>
                    <a:pt x="268512" y="160977"/>
                  </a:lnTo>
                  <a:lnTo>
                    <a:pt x="279563" y="152391"/>
                  </a:lnTo>
                  <a:lnTo>
                    <a:pt x="299878" y="151663"/>
                  </a:lnTo>
                  <a:lnTo>
                    <a:pt x="319993" y="168814"/>
                  </a:lnTo>
                  <a:lnTo>
                    <a:pt x="321739" y="185140"/>
                  </a:lnTo>
                  <a:close/>
                </a:path>
              </a:pathLst>
            </a:custGeom>
            <a:solidFill>
              <a:srgbClr val="D9DADC"/>
            </a:solidFill>
          </p:spPr>
          <p:txBody>
            <a:bodyPr wrap="square" lIns="0" tIns="0" rIns="0" bIns="0" rtlCol="0"/>
            <a:lstStyle/>
            <a:p>
              <a:endParaRPr/>
            </a:p>
          </p:txBody>
        </p:sp>
        <p:pic>
          <p:nvPicPr>
            <p:cNvPr id="42" name="object 42"/>
            <p:cNvPicPr/>
            <p:nvPr/>
          </p:nvPicPr>
          <p:blipFill>
            <a:blip r:embed="rId25" cstate="print"/>
            <a:stretch>
              <a:fillRect/>
            </a:stretch>
          </p:blipFill>
          <p:spPr>
            <a:xfrm>
              <a:off x="5267801" y="4533588"/>
              <a:ext cx="216141" cy="356184"/>
            </a:xfrm>
            <a:prstGeom prst="rect">
              <a:avLst/>
            </a:prstGeom>
          </p:spPr>
        </p:pic>
        <p:sp>
          <p:nvSpPr>
            <p:cNvPr id="43" name="object 43"/>
            <p:cNvSpPr/>
            <p:nvPr/>
          </p:nvSpPr>
          <p:spPr>
            <a:xfrm>
              <a:off x="5541022" y="4576965"/>
              <a:ext cx="358140" cy="118745"/>
            </a:xfrm>
            <a:custGeom>
              <a:avLst/>
              <a:gdLst/>
              <a:ahLst/>
              <a:cxnLst/>
              <a:rect l="l" t="t" r="r" b="b"/>
              <a:pathLst>
                <a:path w="358139" h="118745">
                  <a:moveTo>
                    <a:pt x="0" y="7581"/>
                  </a:moveTo>
                  <a:lnTo>
                    <a:pt x="9564" y="21664"/>
                  </a:lnTo>
                  <a:lnTo>
                    <a:pt x="31973" y="54016"/>
                  </a:lnTo>
                  <a:lnTo>
                    <a:pt x="57805" y="89792"/>
                  </a:lnTo>
                  <a:lnTo>
                    <a:pt x="77635" y="114147"/>
                  </a:lnTo>
                  <a:lnTo>
                    <a:pt x="91738" y="103748"/>
                  </a:lnTo>
                  <a:lnTo>
                    <a:pt x="124264" y="82367"/>
                  </a:lnTo>
                  <a:lnTo>
                    <a:pt x="157078" y="61274"/>
                  </a:lnTo>
                  <a:lnTo>
                    <a:pt x="172046" y="51739"/>
                  </a:lnTo>
                  <a:lnTo>
                    <a:pt x="269430" y="118706"/>
                  </a:lnTo>
                  <a:lnTo>
                    <a:pt x="357733" y="0"/>
                  </a:lnTo>
                </a:path>
              </a:pathLst>
            </a:custGeom>
            <a:ln w="13700">
              <a:solidFill>
                <a:srgbClr val="A8AAAC"/>
              </a:solidFill>
            </a:ln>
          </p:spPr>
          <p:txBody>
            <a:bodyPr wrap="square" lIns="0" tIns="0" rIns="0" bIns="0" rtlCol="0"/>
            <a:lstStyle/>
            <a:p>
              <a:endParaRPr/>
            </a:p>
          </p:txBody>
        </p:sp>
        <p:pic>
          <p:nvPicPr>
            <p:cNvPr id="44" name="object 44"/>
            <p:cNvPicPr/>
            <p:nvPr/>
          </p:nvPicPr>
          <p:blipFill>
            <a:blip r:embed="rId26" cstate="print"/>
            <a:stretch>
              <a:fillRect/>
            </a:stretch>
          </p:blipFill>
          <p:spPr>
            <a:xfrm>
              <a:off x="5765553" y="4745134"/>
              <a:ext cx="170507" cy="178101"/>
            </a:xfrm>
            <a:prstGeom prst="rect">
              <a:avLst/>
            </a:prstGeom>
          </p:spPr>
        </p:pic>
        <p:sp>
          <p:nvSpPr>
            <p:cNvPr id="45" name="object 45"/>
            <p:cNvSpPr/>
            <p:nvPr/>
          </p:nvSpPr>
          <p:spPr>
            <a:xfrm>
              <a:off x="5962700" y="4672850"/>
              <a:ext cx="22860" cy="362585"/>
            </a:xfrm>
            <a:custGeom>
              <a:avLst/>
              <a:gdLst/>
              <a:ahLst/>
              <a:cxnLst/>
              <a:rect l="l" t="t" r="r" b="b"/>
              <a:pathLst>
                <a:path w="22860" h="362585">
                  <a:moveTo>
                    <a:pt x="9131" y="147637"/>
                  </a:moveTo>
                  <a:lnTo>
                    <a:pt x="22821" y="0"/>
                  </a:lnTo>
                </a:path>
                <a:path w="22860" h="362585">
                  <a:moveTo>
                    <a:pt x="4559" y="316611"/>
                  </a:moveTo>
                  <a:lnTo>
                    <a:pt x="0" y="362305"/>
                  </a:lnTo>
                </a:path>
              </a:pathLst>
            </a:custGeom>
            <a:ln w="13700">
              <a:solidFill>
                <a:srgbClr val="A8AAAC"/>
              </a:solidFill>
            </a:ln>
          </p:spPr>
          <p:txBody>
            <a:bodyPr wrap="square" lIns="0" tIns="0" rIns="0" bIns="0" rtlCol="0"/>
            <a:lstStyle/>
            <a:p>
              <a:endParaRPr/>
            </a:p>
          </p:txBody>
        </p:sp>
        <p:sp>
          <p:nvSpPr>
            <p:cNvPr id="46" name="object 46"/>
            <p:cNvSpPr/>
            <p:nvPr/>
          </p:nvSpPr>
          <p:spPr>
            <a:xfrm>
              <a:off x="5335536" y="3910215"/>
              <a:ext cx="744855" cy="704850"/>
            </a:xfrm>
            <a:custGeom>
              <a:avLst/>
              <a:gdLst/>
              <a:ahLst/>
              <a:cxnLst/>
              <a:rect l="l" t="t" r="r" b="b"/>
              <a:pathLst>
                <a:path w="744854" h="704850">
                  <a:moveTo>
                    <a:pt x="744385" y="458190"/>
                  </a:moveTo>
                  <a:lnTo>
                    <a:pt x="736663" y="418338"/>
                  </a:lnTo>
                  <a:lnTo>
                    <a:pt x="713536" y="392899"/>
                  </a:lnTo>
                  <a:lnTo>
                    <a:pt x="678421" y="386016"/>
                  </a:lnTo>
                  <a:lnTo>
                    <a:pt x="660234" y="392607"/>
                  </a:lnTo>
                  <a:lnTo>
                    <a:pt x="662190" y="351624"/>
                  </a:lnTo>
                  <a:lnTo>
                    <a:pt x="659053" y="299516"/>
                  </a:lnTo>
                  <a:lnTo>
                    <a:pt x="649935" y="249834"/>
                  </a:lnTo>
                  <a:lnTo>
                    <a:pt x="635279" y="203098"/>
                  </a:lnTo>
                  <a:lnTo>
                    <a:pt x="615530" y="159867"/>
                  </a:lnTo>
                  <a:lnTo>
                    <a:pt x="591121" y="120662"/>
                  </a:lnTo>
                  <a:lnTo>
                    <a:pt x="562483" y="86029"/>
                  </a:lnTo>
                  <a:lnTo>
                    <a:pt x="530072" y="56489"/>
                  </a:lnTo>
                  <a:lnTo>
                    <a:pt x="494322" y="32575"/>
                  </a:lnTo>
                  <a:lnTo>
                    <a:pt x="455663" y="14833"/>
                  </a:lnTo>
                  <a:lnTo>
                    <a:pt x="414553" y="3810"/>
                  </a:lnTo>
                  <a:lnTo>
                    <a:pt x="371424" y="0"/>
                  </a:lnTo>
                  <a:lnTo>
                    <a:pt x="328650" y="3810"/>
                  </a:lnTo>
                  <a:lnTo>
                    <a:pt x="287845" y="14833"/>
                  </a:lnTo>
                  <a:lnTo>
                    <a:pt x="249440" y="32575"/>
                  </a:lnTo>
                  <a:lnTo>
                    <a:pt x="213880" y="56489"/>
                  </a:lnTo>
                  <a:lnTo>
                    <a:pt x="181622" y="86029"/>
                  </a:lnTo>
                  <a:lnTo>
                    <a:pt x="153098" y="120662"/>
                  </a:lnTo>
                  <a:lnTo>
                    <a:pt x="128765" y="159867"/>
                  </a:lnTo>
                  <a:lnTo>
                    <a:pt x="109067" y="203098"/>
                  </a:lnTo>
                  <a:lnTo>
                    <a:pt x="94437" y="249834"/>
                  </a:lnTo>
                  <a:lnTo>
                    <a:pt x="85331" y="299516"/>
                  </a:lnTo>
                  <a:lnTo>
                    <a:pt x="82207" y="351624"/>
                  </a:lnTo>
                  <a:lnTo>
                    <a:pt x="83832" y="392518"/>
                  </a:lnTo>
                  <a:lnTo>
                    <a:pt x="65913" y="386016"/>
                  </a:lnTo>
                  <a:lnTo>
                    <a:pt x="30810" y="392899"/>
                  </a:lnTo>
                  <a:lnTo>
                    <a:pt x="7696" y="418338"/>
                  </a:lnTo>
                  <a:lnTo>
                    <a:pt x="0" y="458190"/>
                  </a:lnTo>
                  <a:lnTo>
                    <a:pt x="12827" y="500545"/>
                  </a:lnTo>
                  <a:lnTo>
                    <a:pt x="44500" y="533336"/>
                  </a:lnTo>
                  <a:lnTo>
                    <a:pt x="91605" y="552145"/>
                  </a:lnTo>
                  <a:lnTo>
                    <a:pt x="115633" y="552310"/>
                  </a:lnTo>
                  <a:lnTo>
                    <a:pt x="121666" y="567677"/>
                  </a:lnTo>
                  <a:lnTo>
                    <a:pt x="142430" y="603618"/>
                  </a:lnTo>
                  <a:lnTo>
                    <a:pt x="166865" y="633260"/>
                  </a:lnTo>
                  <a:lnTo>
                    <a:pt x="225399" y="675487"/>
                  </a:lnTo>
                  <a:lnTo>
                    <a:pt x="294487" y="698093"/>
                  </a:lnTo>
                  <a:lnTo>
                    <a:pt x="371424" y="704799"/>
                  </a:lnTo>
                  <a:lnTo>
                    <a:pt x="414553" y="702348"/>
                  </a:lnTo>
                  <a:lnTo>
                    <a:pt x="455663" y="694778"/>
                  </a:lnTo>
                  <a:lnTo>
                    <a:pt x="494322" y="681824"/>
                  </a:lnTo>
                  <a:lnTo>
                    <a:pt x="530072" y="663232"/>
                  </a:lnTo>
                  <a:lnTo>
                    <a:pt x="562483" y="638695"/>
                  </a:lnTo>
                  <a:lnTo>
                    <a:pt x="591121" y="607961"/>
                  </a:lnTo>
                  <a:lnTo>
                    <a:pt x="615530" y="570750"/>
                  </a:lnTo>
                  <a:lnTo>
                    <a:pt x="623798" y="552348"/>
                  </a:lnTo>
                  <a:lnTo>
                    <a:pt x="652741" y="552145"/>
                  </a:lnTo>
                  <a:lnTo>
                    <a:pt x="699833" y="533336"/>
                  </a:lnTo>
                  <a:lnTo>
                    <a:pt x="731520" y="500545"/>
                  </a:lnTo>
                  <a:lnTo>
                    <a:pt x="744385" y="458190"/>
                  </a:lnTo>
                  <a:close/>
                </a:path>
              </a:pathLst>
            </a:custGeom>
            <a:solidFill>
              <a:srgbClr val="D9DADC"/>
            </a:solidFill>
          </p:spPr>
          <p:txBody>
            <a:bodyPr wrap="square" lIns="0" tIns="0" rIns="0" bIns="0" rtlCol="0"/>
            <a:lstStyle/>
            <a:p>
              <a:endParaRPr/>
            </a:p>
          </p:txBody>
        </p:sp>
        <p:sp>
          <p:nvSpPr>
            <p:cNvPr id="47" name="object 47"/>
            <p:cNvSpPr/>
            <p:nvPr/>
          </p:nvSpPr>
          <p:spPr>
            <a:xfrm>
              <a:off x="5461889" y="4371428"/>
              <a:ext cx="485775" cy="68580"/>
            </a:xfrm>
            <a:custGeom>
              <a:avLst/>
              <a:gdLst/>
              <a:ahLst/>
              <a:cxnLst/>
              <a:rect l="l" t="t" r="r" b="b"/>
              <a:pathLst>
                <a:path w="485775" h="68579">
                  <a:moveTo>
                    <a:pt x="106565" y="33489"/>
                  </a:moveTo>
                  <a:lnTo>
                    <a:pt x="102298" y="20561"/>
                  </a:lnTo>
                  <a:lnTo>
                    <a:pt x="90766" y="9906"/>
                  </a:lnTo>
                  <a:lnTo>
                    <a:pt x="73812" y="2667"/>
                  </a:lnTo>
                  <a:lnTo>
                    <a:pt x="53289" y="0"/>
                  </a:lnTo>
                  <a:lnTo>
                    <a:pt x="32105" y="2667"/>
                  </a:lnTo>
                  <a:lnTo>
                    <a:pt x="15214" y="9906"/>
                  </a:lnTo>
                  <a:lnTo>
                    <a:pt x="4038" y="20561"/>
                  </a:lnTo>
                  <a:lnTo>
                    <a:pt x="0" y="33489"/>
                  </a:lnTo>
                  <a:lnTo>
                    <a:pt x="4038" y="47320"/>
                  </a:lnTo>
                  <a:lnTo>
                    <a:pt x="15214" y="58432"/>
                  </a:lnTo>
                  <a:lnTo>
                    <a:pt x="32105" y="65836"/>
                  </a:lnTo>
                  <a:lnTo>
                    <a:pt x="53289" y="68516"/>
                  </a:lnTo>
                  <a:lnTo>
                    <a:pt x="73812" y="65836"/>
                  </a:lnTo>
                  <a:lnTo>
                    <a:pt x="90766" y="58432"/>
                  </a:lnTo>
                  <a:lnTo>
                    <a:pt x="102298" y="47320"/>
                  </a:lnTo>
                  <a:lnTo>
                    <a:pt x="106565" y="33489"/>
                  </a:lnTo>
                  <a:close/>
                </a:path>
                <a:path w="485775" h="68579">
                  <a:moveTo>
                    <a:pt x="485584" y="33489"/>
                  </a:moveTo>
                  <a:lnTo>
                    <a:pt x="481291" y="20561"/>
                  </a:lnTo>
                  <a:lnTo>
                    <a:pt x="469595" y="9906"/>
                  </a:lnTo>
                  <a:lnTo>
                    <a:pt x="452170" y="2667"/>
                  </a:lnTo>
                  <a:lnTo>
                    <a:pt x="430758" y="0"/>
                  </a:lnTo>
                  <a:lnTo>
                    <a:pt x="410222" y="2667"/>
                  </a:lnTo>
                  <a:lnTo>
                    <a:pt x="393268" y="9906"/>
                  </a:lnTo>
                  <a:lnTo>
                    <a:pt x="381736" y="20561"/>
                  </a:lnTo>
                  <a:lnTo>
                    <a:pt x="377482" y="33489"/>
                  </a:lnTo>
                  <a:lnTo>
                    <a:pt x="381736" y="47320"/>
                  </a:lnTo>
                  <a:lnTo>
                    <a:pt x="393268" y="58432"/>
                  </a:lnTo>
                  <a:lnTo>
                    <a:pt x="410222" y="65836"/>
                  </a:lnTo>
                  <a:lnTo>
                    <a:pt x="430758" y="68516"/>
                  </a:lnTo>
                  <a:lnTo>
                    <a:pt x="452170" y="65836"/>
                  </a:lnTo>
                  <a:lnTo>
                    <a:pt x="469595" y="58432"/>
                  </a:lnTo>
                  <a:lnTo>
                    <a:pt x="481291" y="47320"/>
                  </a:lnTo>
                  <a:lnTo>
                    <a:pt x="485584" y="33489"/>
                  </a:lnTo>
                  <a:close/>
                </a:path>
              </a:pathLst>
            </a:custGeom>
            <a:solidFill>
              <a:srgbClr val="C8C9CB"/>
            </a:solidFill>
          </p:spPr>
          <p:txBody>
            <a:bodyPr wrap="square" lIns="0" tIns="0" rIns="0" bIns="0" rtlCol="0"/>
            <a:lstStyle/>
            <a:p>
              <a:endParaRPr/>
            </a:p>
          </p:txBody>
        </p:sp>
        <p:sp>
          <p:nvSpPr>
            <p:cNvPr id="48" name="object 48"/>
            <p:cNvSpPr/>
            <p:nvPr/>
          </p:nvSpPr>
          <p:spPr>
            <a:xfrm>
              <a:off x="5383850" y="3803649"/>
              <a:ext cx="631190" cy="499745"/>
            </a:xfrm>
            <a:custGeom>
              <a:avLst/>
              <a:gdLst/>
              <a:ahLst/>
              <a:cxnLst/>
              <a:rect l="l" t="t" r="r" b="b"/>
              <a:pathLst>
                <a:path w="631189" h="499745">
                  <a:moveTo>
                    <a:pt x="385625" y="54762"/>
                  </a:moveTo>
                  <a:lnTo>
                    <a:pt x="306346" y="54762"/>
                  </a:lnTo>
                  <a:lnTo>
                    <a:pt x="318550" y="0"/>
                  </a:lnTo>
                  <a:lnTo>
                    <a:pt x="385625" y="54762"/>
                  </a:lnTo>
                  <a:close/>
                </a:path>
                <a:path w="631189" h="499745">
                  <a:moveTo>
                    <a:pt x="400574" y="66967"/>
                  </a:moveTo>
                  <a:lnTo>
                    <a:pt x="207425" y="66967"/>
                  </a:lnTo>
                  <a:lnTo>
                    <a:pt x="228711" y="4559"/>
                  </a:lnTo>
                  <a:lnTo>
                    <a:pt x="306346" y="54762"/>
                  </a:lnTo>
                  <a:lnTo>
                    <a:pt x="385625" y="54762"/>
                  </a:lnTo>
                  <a:lnTo>
                    <a:pt x="400574" y="66967"/>
                  </a:lnTo>
                  <a:close/>
                </a:path>
                <a:path w="631189" h="499745">
                  <a:moveTo>
                    <a:pt x="41475" y="499262"/>
                  </a:moveTo>
                  <a:lnTo>
                    <a:pt x="15579" y="493217"/>
                  </a:lnTo>
                  <a:lnTo>
                    <a:pt x="5931" y="445429"/>
                  </a:lnTo>
                  <a:lnTo>
                    <a:pt x="0" y="333562"/>
                  </a:lnTo>
                  <a:lnTo>
                    <a:pt x="32306" y="204859"/>
                  </a:lnTo>
                  <a:lnTo>
                    <a:pt x="137372" y="106565"/>
                  </a:lnTo>
                  <a:lnTo>
                    <a:pt x="146504" y="36512"/>
                  </a:lnTo>
                  <a:lnTo>
                    <a:pt x="207425" y="66967"/>
                  </a:lnTo>
                  <a:lnTo>
                    <a:pt x="400574" y="66967"/>
                  </a:lnTo>
                  <a:lnTo>
                    <a:pt x="409876" y="74561"/>
                  </a:lnTo>
                  <a:lnTo>
                    <a:pt x="452072" y="86838"/>
                  </a:lnTo>
                  <a:lnTo>
                    <a:pt x="540792" y="141930"/>
                  </a:lnTo>
                  <a:lnTo>
                    <a:pt x="597719" y="232867"/>
                  </a:lnTo>
                  <a:lnTo>
                    <a:pt x="234807" y="232867"/>
                  </a:lnTo>
                  <a:lnTo>
                    <a:pt x="213668" y="246608"/>
                  </a:lnTo>
                  <a:lnTo>
                    <a:pt x="120659" y="246608"/>
                  </a:lnTo>
                  <a:lnTo>
                    <a:pt x="41475" y="380555"/>
                  </a:lnTo>
                  <a:lnTo>
                    <a:pt x="41475" y="499262"/>
                  </a:lnTo>
                  <a:close/>
                </a:path>
                <a:path w="631189" h="499745">
                  <a:moveTo>
                    <a:pt x="219579" y="301371"/>
                  </a:moveTo>
                  <a:lnTo>
                    <a:pt x="234807" y="232867"/>
                  </a:lnTo>
                  <a:lnTo>
                    <a:pt x="368754" y="232867"/>
                  </a:lnTo>
                  <a:lnTo>
                    <a:pt x="343522" y="243570"/>
                  </a:lnTo>
                  <a:lnTo>
                    <a:pt x="219579" y="301371"/>
                  </a:lnTo>
                  <a:close/>
                </a:path>
                <a:path w="631189" h="499745">
                  <a:moveTo>
                    <a:pt x="440343" y="298348"/>
                  </a:moveTo>
                  <a:lnTo>
                    <a:pt x="429799" y="288116"/>
                  </a:lnTo>
                  <a:lnTo>
                    <a:pt x="406258" y="265607"/>
                  </a:lnTo>
                  <a:lnTo>
                    <a:pt x="381863" y="243098"/>
                  </a:lnTo>
                  <a:lnTo>
                    <a:pt x="368754" y="232867"/>
                  </a:lnTo>
                  <a:lnTo>
                    <a:pt x="463165" y="232867"/>
                  </a:lnTo>
                  <a:lnTo>
                    <a:pt x="440343" y="298348"/>
                  </a:lnTo>
                  <a:close/>
                </a:path>
                <a:path w="631189" h="499745">
                  <a:moveTo>
                    <a:pt x="545360" y="316611"/>
                  </a:moveTo>
                  <a:lnTo>
                    <a:pt x="463165" y="232867"/>
                  </a:lnTo>
                  <a:lnTo>
                    <a:pt x="597719" y="232867"/>
                  </a:lnTo>
                  <a:lnTo>
                    <a:pt x="619233" y="267233"/>
                  </a:lnTo>
                  <a:lnTo>
                    <a:pt x="619964" y="281584"/>
                  </a:lnTo>
                  <a:lnTo>
                    <a:pt x="563622" y="281584"/>
                  </a:lnTo>
                  <a:lnTo>
                    <a:pt x="545360" y="316611"/>
                  </a:lnTo>
                  <a:close/>
                </a:path>
                <a:path w="631189" h="499745">
                  <a:moveTo>
                    <a:pt x="113014" y="312038"/>
                  </a:moveTo>
                  <a:lnTo>
                    <a:pt x="120659" y="246608"/>
                  </a:lnTo>
                  <a:lnTo>
                    <a:pt x="213668" y="246608"/>
                  </a:lnTo>
                  <a:lnTo>
                    <a:pt x="113014" y="312038"/>
                  </a:lnTo>
                  <a:close/>
                </a:path>
                <a:path w="631189" h="499745">
                  <a:moveTo>
                    <a:pt x="603208" y="499262"/>
                  </a:moveTo>
                  <a:lnTo>
                    <a:pt x="602565" y="482590"/>
                  </a:lnTo>
                  <a:lnTo>
                    <a:pt x="601492" y="445429"/>
                  </a:lnTo>
                  <a:lnTo>
                    <a:pt x="601279" y="408731"/>
                  </a:lnTo>
                  <a:lnTo>
                    <a:pt x="603208" y="391223"/>
                  </a:lnTo>
                  <a:lnTo>
                    <a:pt x="598946" y="372790"/>
                  </a:lnTo>
                  <a:lnTo>
                    <a:pt x="585125" y="335246"/>
                  </a:lnTo>
                  <a:lnTo>
                    <a:pt x="570449" y="298281"/>
                  </a:lnTo>
                  <a:lnTo>
                    <a:pt x="563622" y="281584"/>
                  </a:lnTo>
                  <a:lnTo>
                    <a:pt x="619964" y="281584"/>
                  </a:lnTo>
                  <a:lnTo>
                    <a:pt x="630589" y="490143"/>
                  </a:lnTo>
                  <a:lnTo>
                    <a:pt x="626311" y="492865"/>
                  </a:lnTo>
                  <a:lnTo>
                    <a:pt x="616899" y="495855"/>
                  </a:lnTo>
                  <a:lnTo>
                    <a:pt x="607487" y="498269"/>
                  </a:lnTo>
                  <a:lnTo>
                    <a:pt x="603208" y="499262"/>
                  </a:lnTo>
                  <a:close/>
                </a:path>
              </a:pathLst>
            </a:custGeom>
            <a:solidFill>
              <a:srgbClr val="4D4D4F"/>
            </a:solidFill>
          </p:spPr>
          <p:txBody>
            <a:bodyPr wrap="square" lIns="0" tIns="0" rIns="0" bIns="0" rtlCol="0"/>
            <a:lstStyle/>
            <a:p>
              <a:endParaRPr/>
            </a:p>
          </p:txBody>
        </p:sp>
        <p:sp>
          <p:nvSpPr>
            <p:cNvPr id="49" name="object 49"/>
            <p:cNvSpPr/>
            <p:nvPr/>
          </p:nvSpPr>
          <p:spPr>
            <a:xfrm>
              <a:off x="5432163" y="3909865"/>
              <a:ext cx="513080" cy="99695"/>
            </a:xfrm>
            <a:custGeom>
              <a:avLst/>
              <a:gdLst/>
              <a:ahLst/>
              <a:cxnLst/>
              <a:rect l="l" t="t" r="r" b="b"/>
              <a:pathLst>
                <a:path w="513079" h="99695">
                  <a:moveTo>
                    <a:pt x="486182" y="30380"/>
                  </a:moveTo>
                  <a:lnTo>
                    <a:pt x="161577" y="30380"/>
                  </a:lnTo>
                  <a:lnTo>
                    <a:pt x="345604" y="23335"/>
                  </a:lnTo>
                  <a:lnTo>
                    <a:pt x="444559" y="0"/>
                  </a:lnTo>
                  <a:lnTo>
                    <a:pt x="448329" y="1886"/>
                  </a:lnTo>
                  <a:lnTo>
                    <a:pt x="449866" y="4426"/>
                  </a:lnTo>
                  <a:lnTo>
                    <a:pt x="452901" y="5696"/>
                  </a:lnTo>
                  <a:lnTo>
                    <a:pt x="454438" y="6966"/>
                  </a:lnTo>
                  <a:lnTo>
                    <a:pt x="457460" y="8236"/>
                  </a:lnTo>
                  <a:lnTo>
                    <a:pt x="463556" y="13316"/>
                  </a:lnTo>
                  <a:lnTo>
                    <a:pt x="466592" y="14586"/>
                  </a:lnTo>
                  <a:lnTo>
                    <a:pt x="468128" y="15856"/>
                  </a:lnTo>
                  <a:lnTo>
                    <a:pt x="471151" y="17126"/>
                  </a:lnTo>
                  <a:lnTo>
                    <a:pt x="475723" y="22206"/>
                  </a:lnTo>
                  <a:lnTo>
                    <a:pt x="478796" y="23476"/>
                  </a:lnTo>
                  <a:lnTo>
                    <a:pt x="484842" y="29826"/>
                  </a:lnTo>
                  <a:lnTo>
                    <a:pt x="486182" y="30380"/>
                  </a:lnTo>
                  <a:close/>
                </a:path>
                <a:path w="513079" h="99695">
                  <a:moveTo>
                    <a:pt x="166381" y="99425"/>
                  </a:moveTo>
                  <a:lnTo>
                    <a:pt x="0" y="74340"/>
                  </a:lnTo>
                  <a:lnTo>
                    <a:pt x="807" y="73006"/>
                  </a:lnTo>
                  <a:lnTo>
                    <a:pt x="3829" y="69196"/>
                  </a:lnTo>
                  <a:lnTo>
                    <a:pt x="5366" y="66656"/>
                  </a:lnTo>
                  <a:lnTo>
                    <a:pt x="14497" y="57766"/>
                  </a:lnTo>
                  <a:lnTo>
                    <a:pt x="15983" y="53956"/>
                  </a:lnTo>
                  <a:lnTo>
                    <a:pt x="23628" y="46336"/>
                  </a:lnTo>
                  <a:lnTo>
                    <a:pt x="25165" y="43796"/>
                  </a:lnTo>
                  <a:lnTo>
                    <a:pt x="28188" y="42526"/>
                  </a:lnTo>
                  <a:lnTo>
                    <a:pt x="38856" y="31096"/>
                  </a:lnTo>
                  <a:lnTo>
                    <a:pt x="41878" y="29826"/>
                  </a:lnTo>
                  <a:lnTo>
                    <a:pt x="43415" y="28556"/>
                  </a:lnTo>
                  <a:lnTo>
                    <a:pt x="46450" y="27286"/>
                  </a:lnTo>
                  <a:lnTo>
                    <a:pt x="49524" y="23476"/>
                  </a:lnTo>
                  <a:lnTo>
                    <a:pt x="52546" y="22206"/>
                  </a:lnTo>
                  <a:lnTo>
                    <a:pt x="55485" y="19737"/>
                  </a:lnTo>
                  <a:lnTo>
                    <a:pt x="161577" y="30380"/>
                  </a:lnTo>
                  <a:lnTo>
                    <a:pt x="486182" y="30380"/>
                  </a:lnTo>
                  <a:lnTo>
                    <a:pt x="487915" y="31096"/>
                  </a:lnTo>
                  <a:lnTo>
                    <a:pt x="512775" y="56196"/>
                  </a:lnTo>
                  <a:lnTo>
                    <a:pt x="392759" y="82147"/>
                  </a:lnTo>
                  <a:lnTo>
                    <a:pt x="166381" y="99425"/>
                  </a:lnTo>
                  <a:close/>
                </a:path>
              </a:pathLst>
            </a:custGeom>
            <a:solidFill>
              <a:srgbClr val="68696B"/>
            </a:solidFill>
          </p:spPr>
          <p:txBody>
            <a:bodyPr wrap="square" lIns="0" tIns="0" rIns="0" bIns="0" rtlCol="0"/>
            <a:lstStyle/>
            <a:p>
              <a:endParaRPr/>
            </a:p>
          </p:txBody>
        </p:sp>
        <p:sp>
          <p:nvSpPr>
            <p:cNvPr id="50" name="object 50"/>
            <p:cNvSpPr/>
            <p:nvPr/>
          </p:nvSpPr>
          <p:spPr>
            <a:xfrm>
              <a:off x="5461888" y="3910215"/>
              <a:ext cx="144780" cy="140335"/>
            </a:xfrm>
            <a:custGeom>
              <a:avLst/>
              <a:gdLst/>
              <a:ahLst/>
              <a:cxnLst/>
              <a:rect l="l" t="t" r="r" b="b"/>
              <a:pathLst>
                <a:path w="144779" h="140335">
                  <a:moveTo>
                    <a:pt x="144614" y="0"/>
                  </a:moveTo>
                  <a:lnTo>
                    <a:pt x="127796" y="8605"/>
                  </a:lnTo>
                  <a:lnTo>
                    <a:pt x="87714" y="34617"/>
                  </a:lnTo>
                  <a:lnTo>
                    <a:pt x="39928" y="78331"/>
                  </a:lnTo>
                  <a:lnTo>
                    <a:pt x="0" y="140042"/>
                  </a:lnTo>
                </a:path>
              </a:pathLst>
            </a:custGeom>
            <a:ln w="22833">
              <a:solidFill>
                <a:srgbClr val="4D4D4F"/>
              </a:solidFill>
            </a:ln>
          </p:spPr>
          <p:txBody>
            <a:bodyPr wrap="square" lIns="0" tIns="0" rIns="0" bIns="0" rtlCol="0"/>
            <a:lstStyle/>
            <a:p>
              <a:endParaRPr/>
            </a:p>
          </p:txBody>
        </p:sp>
        <p:sp>
          <p:nvSpPr>
            <p:cNvPr id="51" name="object 51"/>
            <p:cNvSpPr/>
            <p:nvPr/>
          </p:nvSpPr>
          <p:spPr>
            <a:xfrm>
              <a:off x="5383876" y="3803649"/>
              <a:ext cx="631190" cy="499745"/>
            </a:xfrm>
            <a:custGeom>
              <a:avLst/>
              <a:gdLst/>
              <a:ahLst/>
              <a:cxnLst/>
              <a:rect l="l" t="t" r="r" b="b"/>
              <a:pathLst>
                <a:path w="631189" h="499745">
                  <a:moveTo>
                    <a:pt x="603183" y="499262"/>
                  </a:moveTo>
                  <a:lnTo>
                    <a:pt x="603183" y="391223"/>
                  </a:lnTo>
                  <a:lnTo>
                    <a:pt x="563597" y="281584"/>
                  </a:lnTo>
                  <a:lnTo>
                    <a:pt x="545334" y="316611"/>
                  </a:lnTo>
                  <a:lnTo>
                    <a:pt x="463140" y="232867"/>
                  </a:lnTo>
                  <a:lnTo>
                    <a:pt x="440318" y="298348"/>
                  </a:lnTo>
                  <a:lnTo>
                    <a:pt x="429773" y="288116"/>
                  </a:lnTo>
                  <a:lnTo>
                    <a:pt x="406233" y="265607"/>
                  </a:lnTo>
                  <a:lnTo>
                    <a:pt x="381838" y="243098"/>
                  </a:lnTo>
                  <a:lnTo>
                    <a:pt x="368728" y="232867"/>
                  </a:lnTo>
                  <a:lnTo>
                    <a:pt x="343496" y="243570"/>
                  </a:lnTo>
                  <a:lnTo>
                    <a:pt x="292431" y="267119"/>
                  </a:lnTo>
                  <a:lnTo>
                    <a:pt x="242221" y="290667"/>
                  </a:lnTo>
                  <a:lnTo>
                    <a:pt x="219554" y="301371"/>
                  </a:lnTo>
                  <a:lnTo>
                    <a:pt x="234781" y="232867"/>
                  </a:lnTo>
                  <a:lnTo>
                    <a:pt x="112988" y="312038"/>
                  </a:lnTo>
                  <a:lnTo>
                    <a:pt x="120634" y="246608"/>
                  </a:lnTo>
                  <a:lnTo>
                    <a:pt x="41449" y="380555"/>
                  </a:lnTo>
                  <a:lnTo>
                    <a:pt x="41449" y="499262"/>
                  </a:lnTo>
                  <a:lnTo>
                    <a:pt x="15605" y="493217"/>
                  </a:lnTo>
                  <a:lnTo>
                    <a:pt x="5948" y="445429"/>
                  </a:lnTo>
                  <a:lnTo>
                    <a:pt x="0" y="333562"/>
                  </a:lnTo>
                  <a:lnTo>
                    <a:pt x="32289" y="204859"/>
                  </a:lnTo>
                  <a:lnTo>
                    <a:pt x="137347" y="106565"/>
                  </a:lnTo>
                  <a:lnTo>
                    <a:pt x="146478" y="36512"/>
                  </a:lnTo>
                  <a:lnTo>
                    <a:pt x="207400" y="66967"/>
                  </a:lnTo>
                  <a:lnTo>
                    <a:pt x="228685" y="4559"/>
                  </a:lnTo>
                  <a:lnTo>
                    <a:pt x="306320" y="54762"/>
                  </a:lnTo>
                  <a:lnTo>
                    <a:pt x="318525" y="0"/>
                  </a:lnTo>
                  <a:lnTo>
                    <a:pt x="409851" y="74561"/>
                  </a:lnTo>
                  <a:lnTo>
                    <a:pt x="452047" y="86838"/>
                  </a:lnTo>
                  <a:lnTo>
                    <a:pt x="540767" y="141930"/>
                  </a:lnTo>
                  <a:lnTo>
                    <a:pt x="619207" y="267233"/>
                  </a:lnTo>
                  <a:lnTo>
                    <a:pt x="630564" y="490143"/>
                  </a:lnTo>
                  <a:lnTo>
                    <a:pt x="626286" y="492865"/>
                  </a:lnTo>
                  <a:lnTo>
                    <a:pt x="616873" y="495855"/>
                  </a:lnTo>
                  <a:lnTo>
                    <a:pt x="607461" y="498269"/>
                  </a:lnTo>
                  <a:lnTo>
                    <a:pt x="603183" y="499262"/>
                  </a:lnTo>
                  <a:close/>
                </a:path>
              </a:pathLst>
            </a:custGeom>
            <a:ln w="18267">
              <a:solidFill>
                <a:srgbClr val="4D4D4F"/>
              </a:solidFill>
            </a:ln>
          </p:spPr>
          <p:txBody>
            <a:bodyPr wrap="square" lIns="0" tIns="0" rIns="0" bIns="0" rtlCol="0"/>
            <a:lstStyle/>
            <a:p>
              <a:endParaRPr/>
            </a:p>
          </p:txBody>
        </p:sp>
        <p:pic>
          <p:nvPicPr>
            <p:cNvPr id="52" name="object 52"/>
            <p:cNvPicPr/>
            <p:nvPr/>
          </p:nvPicPr>
          <p:blipFill>
            <a:blip r:embed="rId27" cstate="print"/>
            <a:stretch>
              <a:fillRect/>
            </a:stretch>
          </p:blipFill>
          <p:spPr>
            <a:xfrm>
              <a:off x="5678779" y="3898798"/>
              <a:ext cx="251179" cy="132422"/>
            </a:xfrm>
            <a:prstGeom prst="rect">
              <a:avLst/>
            </a:prstGeom>
          </p:spPr>
        </p:pic>
        <p:sp>
          <p:nvSpPr>
            <p:cNvPr id="53" name="object 53"/>
            <p:cNvSpPr/>
            <p:nvPr/>
          </p:nvSpPr>
          <p:spPr>
            <a:xfrm>
              <a:off x="5641479" y="4310159"/>
              <a:ext cx="125095" cy="17145"/>
            </a:xfrm>
            <a:custGeom>
              <a:avLst/>
              <a:gdLst/>
              <a:ahLst/>
              <a:cxnLst/>
              <a:rect l="l" t="t" r="r" b="b"/>
              <a:pathLst>
                <a:path w="125095" h="17145">
                  <a:moveTo>
                    <a:pt x="0" y="17111"/>
                  </a:moveTo>
                  <a:lnTo>
                    <a:pt x="17174" y="6412"/>
                  </a:lnTo>
                  <a:lnTo>
                    <a:pt x="49317" y="0"/>
                  </a:lnTo>
                  <a:lnTo>
                    <a:pt x="88018" y="2143"/>
                  </a:lnTo>
                  <a:lnTo>
                    <a:pt x="124866" y="17111"/>
                  </a:lnTo>
                </a:path>
              </a:pathLst>
            </a:custGeom>
            <a:ln w="12178">
              <a:solidFill>
                <a:srgbClr val="646467"/>
              </a:solidFill>
            </a:ln>
          </p:spPr>
          <p:txBody>
            <a:bodyPr wrap="square" lIns="0" tIns="0" rIns="0" bIns="0" rtlCol="0"/>
            <a:lstStyle/>
            <a:p>
              <a:endParaRPr/>
            </a:p>
          </p:txBody>
        </p:sp>
        <p:sp>
          <p:nvSpPr>
            <p:cNvPr id="54" name="object 54"/>
            <p:cNvSpPr/>
            <p:nvPr/>
          </p:nvSpPr>
          <p:spPr>
            <a:xfrm>
              <a:off x="5467947" y="4261840"/>
              <a:ext cx="473709" cy="118745"/>
            </a:xfrm>
            <a:custGeom>
              <a:avLst/>
              <a:gdLst/>
              <a:ahLst/>
              <a:cxnLst/>
              <a:rect l="l" t="t" r="r" b="b"/>
              <a:pathLst>
                <a:path w="473710" h="118745">
                  <a:moveTo>
                    <a:pt x="179628" y="24358"/>
                  </a:moveTo>
                  <a:lnTo>
                    <a:pt x="177749" y="14782"/>
                  </a:lnTo>
                  <a:lnTo>
                    <a:pt x="172580" y="7048"/>
                  </a:lnTo>
                  <a:lnTo>
                    <a:pt x="164846" y="1892"/>
                  </a:lnTo>
                  <a:lnTo>
                    <a:pt x="155270" y="0"/>
                  </a:lnTo>
                  <a:lnTo>
                    <a:pt x="22872" y="0"/>
                  </a:lnTo>
                  <a:lnTo>
                    <a:pt x="14147" y="1892"/>
                  </a:lnTo>
                  <a:lnTo>
                    <a:pt x="6858" y="7048"/>
                  </a:lnTo>
                  <a:lnTo>
                    <a:pt x="1854" y="14782"/>
                  </a:lnTo>
                  <a:lnTo>
                    <a:pt x="0" y="24358"/>
                  </a:lnTo>
                  <a:lnTo>
                    <a:pt x="0" y="95897"/>
                  </a:lnTo>
                  <a:lnTo>
                    <a:pt x="1854" y="104597"/>
                  </a:lnTo>
                  <a:lnTo>
                    <a:pt x="6858" y="111874"/>
                  </a:lnTo>
                  <a:lnTo>
                    <a:pt x="14147" y="116865"/>
                  </a:lnTo>
                  <a:lnTo>
                    <a:pt x="22872" y="118719"/>
                  </a:lnTo>
                  <a:lnTo>
                    <a:pt x="155270" y="118719"/>
                  </a:lnTo>
                  <a:lnTo>
                    <a:pt x="164846" y="116865"/>
                  </a:lnTo>
                  <a:lnTo>
                    <a:pt x="172580" y="111874"/>
                  </a:lnTo>
                  <a:lnTo>
                    <a:pt x="177749" y="104597"/>
                  </a:lnTo>
                  <a:lnTo>
                    <a:pt x="179628" y="95897"/>
                  </a:lnTo>
                  <a:lnTo>
                    <a:pt x="179628" y="24358"/>
                  </a:lnTo>
                  <a:close/>
                </a:path>
                <a:path w="473710" h="118745">
                  <a:moveTo>
                    <a:pt x="473417" y="24358"/>
                  </a:moveTo>
                  <a:lnTo>
                    <a:pt x="471538" y="14782"/>
                  </a:lnTo>
                  <a:lnTo>
                    <a:pt x="466382" y="7048"/>
                  </a:lnTo>
                  <a:lnTo>
                    <a:pt x="458660" y="1892"/>
                  </a:lnTo>
                  <a:lnTo>
                    <a:pt x="449059" y="0"/>
                  </a:lnTo>
                  <a:lnTo>
                    <a:pt x="316649" y="0"/>
                  </a:lnTo>
                  <a:lnTo>
                    <a:pt x="307936" y="1892"/>
                  </a:lnTo>
                  <a:lnTo>
                    <a:pt x="300672" y="7048"/>
                  </a:lnTo>
                  <a:lnTo>
                    <a:pt x="295681" y="14782"/>
                  </a:lnTo>
                  <a:lnTo>
                    <a:pt x="293839" y="24358"/>
                  </a:lnTo>
                  <a:lnTo>
                    <a:pt x="293839" y="95897"/>
                  </a:lnTo>
                  <a:lnTo>
                    <a:pt x="295681" y="104597"/>
                  </a:lnTo>
                  <a:lnTo>
                    <a:pt x="300672" y="111874"/>
                  </a:lnTo>
                  <a:lnTo>
                    <a:pt x="307936" y="116865"/>
                  </a:lnTo>
                  <a:lnTo>
                    <a:pt x="316649" y="118719"/>
                  </a:lnTo>
                  <a:lnTo>
                    <a:pt x="449059" y="118719"/>
                  </a:lnTo>
                  <a:lnTo>
                    <a:pt x="458660" y="116865"/>
                  </a:lnTo>
                  <a:lnTo>
                    <a:pt x="466382" y="111874"/>
                  </a:lnTo>
                  <a:lnTo>
                    <a:pt x="471538" y="104597"/>
                  </a:lnTo>
                  <a:lnTo>
                    <a:pt x="473417" y="95897"/>
                  </a:lnTo>
                  <a:lnTo>
                    <a:pt x="473417" y="24358"/>
                  </a:lnTo>
                  <a:close/>
                </a:path>
              </a:pathLst>
            </a:custGeom>
            <a:solidFill>
              <a:srgbClr val="FFFFFF"/>
            </a:solidFill>
          </p:spPr>
          <p:txBody>
            <a:bodyPr wrap="square" lIns="0" tIns="0" rIns="0" bIns="0" rtlCol="0"/>
            <a:lstStyle/>
            <a:p>
              <a:endParaRPr/>
            </a:p>
          </p:txBody>
        </p:sp>
        <p:sp>
          <p:nvSpPr>
            <p:cNvPr id="55" name="object 55"/>
            <p:cNvSpPr/>
            <p:nvPr/>
          </p:nvSpPr>
          <p:spPr>
            <a:xfrm>
              <a:off x="5568454" y="4293793"/>
              <a:ext cx="44450" cy="59690"/>
            </a:xfrm>
            <a:custGeom>
              <a:avLst/>
              <a:gdLst/>
              <a:ahLst/>
              <a:cxnLst/>
              <a:rect l="l" t="t" r="r" b="b"/>
              <a:pathLst>
                <a:path w="44450" h="59689">
                  <a:moveTo>
                    <a:pt x="22821" y="59385"/>
                  </a:moveTo>
                  <a:lnTo>
                    <a:pt x="14107" y="57006"/>
                  </a:lnTo>
                  <a:lnTo>
                    <a:pt x="6834" y="50630"/>
                  </a:lnTo>
                  <a:lnTo>
                    <a:pt x="1849" y="41399"/>
                  </a:lnTo>
                  <a:lnTo>
                    <a:pt x="0" y="30454"/>
                  </a:lnTo>
                  <a:lnTo>
                    <a:pt x="1849" y="18623"/>
                  </a:lnTo>
                  <a:lnTo>
                    <a:pt x="6834" y="8940"/>
                  </a:lnTo>
                  <a:lnTo>
                    <a:pt x="14107" y="2401"/>
                  </a:lnTo>
                  <a:lnTo>
                    <a:pt x="22821" y="0"/>
                  </a:lnTo>
                  <a:lnTo>
                    <a:pt x="31275" y="2401"/>
                  </a:lnTo>
                  <a:lnTo>
                    <a:pt x="38022" y="8940"/>
                  </a:lnTo>
                  <a:lnTo>
                    <a:pt x="42490" y="18623"/>
                  </a:lnTo>
                  <a:lnTo>
                    <a:pt x="44107" y="30454"/>
                  </a:lnTo>
                  <a:lnTo>
                    <a:pt x="42490" y="41399"/>
                  </a:lnTo>
                  <a:lnTo>
                    <a:pt x="38022" y="50630"/>
                  </a:lnTo>
                  <a:lnTo>
                    <a:pt x="31275" y="57006"/>
                  </a:lnTo>
                  <a:lnTo>
                    <a:pt x="22821" y="59385"/>
                  </a:lnTo>
                  <a:close/>
                </a:path>
              </a:pathLst>
            </a:custGeom>
            <a:solidFill>
              <a:srgbClr val="646467"/>
            </a:solidFill>
          </p:spPr>
          <p:txBody>
            <a:bodyPr wrap="square" lIns="0" tIns="0" rIns="0" bIns="0" rtlCol="0"/>
            <a:lstStyle/>
            <a:p>
              <a:endParaRPr/>
            </a:p>
          </p:txBody>
        </p:sp>
        <p:sp>
          <p:nvSpPr>
            <p:cNvPr id="56" name="object 56"/>
            <p:cNvSpPr/>
            <p:nvPr/>
          </p:nvSpPr>
          <p:spPr>
            <a:xfrm>
              <a:off x="5793727" y="4272508"/>
              <a:ext cx="82550" cy="99060"/>
            </a:xfrm>
            <a:custGeom>
              <a:avLst/>
              <a:gdLst/>
              <a:ahLst/>
              <a:cxnLst/>
              <a:rect l="l" t="t" r="r" b="b"/>
              <a:pathLst>
                <a:path w="82550" h="99060">
                  <a:moveTo>
                    <a:pt x="41084" y="98920"/>
                  </a:moveTo>
                  <a:lnTo>
                    <a:pt x="25037" y="94926"/>
                  </a:lnTo>
                  <a:lnTo>
                    <a:pt x="11984" y="84086"/>
                  </a:lnTo>
                  <a:lnTo>
                    <a:pt x="3210" y="68112"/>
                  </a:lnTo>
                  <a:lnTo>
                    <a:pt x="0" y="48717"/>
                  </a:lnTo>
                  <a:lnTo>
                    <a:pt x="3210" y="29532"/>
                  </a:lnTo>
                  <a:lnTo>
                    <a:pt x="11984" y="14071"/>
                  </a:lnTo>
                  <a:lnTo>
                    <a:pt x="25037" y="3754"/>
                  </a:lnTo>
                  <a:lnTo>
                    <a:pt x="41084" y="0"/>
                  </a:lnTo>
                  <a:lnTo>
                    <a:pt x="57153" y="3754"/>
                  </a:lnTo>
                  <a:lnTo>
                    <a:pt x="70218" y="14071"/>
                  </a:lnTo>
                  <a:lnTo>
                    <a:pt x="78996" y="29532"/>
                  </a:lnTo>
                  <a:lnTo>
                    <a:pt x="82207" y="48717"/>
                  </a:lnTo>
                  <a:lnTo>
                    <a:pt x="78996" y="68112"/>
                  </a:lnTo>
                  <a:lnTo>
                    <a:pt x="70218" y="84086"/>
                  </a:lnTo>
                  <a:lnTo>
                    <a:pt x="57153" y="94926"/>
                  </a:lnTo>
                  <a:lnTo>
                    <a:pt x="41084" y="98920"/>
                  </a:lnTo>
                  <a:close/>
                </a:path>
              </a:pathLst>
            </a:custGeom>
            <a:solidFill>
              <a:srgbClr val="FFFFFF"/>
            </a:solidFill>
          </p:spPr>
          <p:txBody>
            <a:bodyPr wrap="square" lIns="0" tIns="0" rIns="0" bIns="0" rtlCol="0"/>
            <a:lstStyle/>
            <a:p>
              <a:endParaRPr/>
            </a:p>
          </p:txBody>
        </p:sp>
        <p:sp>
          <p:nvSpPr>
            <p:cNvPr id="57" name="object 57"/>
            <p:cNvSpPr/>
            <p:nvPr/>
          </p:nvSpPr>
          <p:spPr>
            <a:xfrm>
              <a:off x="5801322" y="4293793"/>
              <a:ext cx="45720" cy="59690"/>
            </a:xfrm>
            <a:custGeom>
              <a:avLst/>
              <a:gdLst/>
              <a:ahLst/>
              <a:cxnLst/>
              <a:rect l="l" t="t" r="r" b="b"/>
              <a:pathLst>
                <a:path w="45720" h="59689">
                  <a:moveTo>
                    <a:pt x="22872" y="59385"/>
                  </a:moveTo>
                  <a:lnTo>
                    <a:pt x="14149" y="57006"/>
                  </a:lnTo>
                  <a:lnTo>
                    <a:pt x="6859" y="50630"/>
                  </a:lnTo>
                  <a:lnTo>
                    <a:pt x="1857" y="41399"/>
                  </a:lnTo>
                  <a:lnTo>
                    <a:pt x="0" y="30454"/>
                  </a:lnTo>
                  <a:lnTo>
                    <a:pt x="1857" y="18623"/>
                  </a:lnTo>
                  <a:lnTo>
                    <a:pt x="6859" y="8940"/>
                  </a:lnTo>
                  <a:lnTo>
                    <a:pt x="14149" y="2401"/>
                  </a:lnTo>
                  <a:lnTo>
                    <a:pt x="22872" y="0"/>
                  </a:lnTo>
                  <a:lnTo>
                    <a:pt x="31566" y="2401"/>
                  </a:lnTo>
                  <a:lnTo>
                    <a:pt x="38841" y="8940"/>
                  </a:lnTo>
                  <a:lnTo>
                    <a:pt x="43837" y="18623"/>
                  </a:lnTo>
                  <a:lnTo>
                    <a:pt x="45694" y="30454"/>
                  </a:lnTo>
                  <a:lnTo>
                    <a:pt x="43837" y="41399"/>
                  </a:lnTo>
                  <a:lnTo>
                    <a:pt x="38841" y="50630"/>
                  </a:lnTo>
                  <a:lnTo>
                    <a:pt x="31566" y="57006"/>
                  </a:lnTo>
                  <a:lnTo>
                    <a:pt x="22872" y="59385"/>
                  </a:lnTo>
                  <a:close/>
                </a:path>
              </a:pathLst>
            </a:custGeom>
            <a:solidFill>
              <a:srgbClr val="646467"/>
            </a:solidFill>
          </p:spPr>
          <p:txBody>
            <a:bodyPr wrap="square" lIns="0" tIns="0" rIns="0" bIns="0" rtlCol="0"/>
            <a:lstStyle/>
            <a:p>
              <a:endParaRPr/>
            </a:p>
          </p:txBody>
        </p:sp>
        <p:sp>
          <p:nvSpPr>
            <p:cNvPr id="58" name="object 58"/>
            <p:cNvSpPr/>
            <p:nvPr/>
          </p:nvSpPr>
          <p:spPr>
            <a:xfrm>
              <a:off x="5562345" y="4173537"/>
              <a:ext cx="269875" cy="53340"/>
            </a:xfrm>
            <a:custGeom>
              <a:avLst/>
              <a:gdLst/>
              <a:ahLst/>
              <a:cxnLst/>
              <a:rect l="l" t="t" r="r" b="b"/>
              <a:pathLst>
                <a:path w="269875" h="53339">
                  <a:moveTo>
                    <a:pt x="0" y="0"/>
                  </a:moveTo>
                  <a:lnTo>
                    <a:pt x="71539" y="53276"/>
                  </a:lnTo>
                </a:path>
                <a:path w="269875" h="53339">
                  <a:moveTo>
                    <a:pt x="269430" y="0"/>
                  </a:moveTo>
                  <a:lnTo>
                    <a:pt x="199440" y="53276"/>
                  </a:lnTo>
                </a:path>
              </a:pathLst>
            </a:custGeom>
            <a:ln w="18267">
              <a:solidFill>
                <a:srgbClr val="646467"/>
              </a:solidFill>
            </a:ln>
          </p:spPr>
          <p:txBody>
            <a:bodyPr wrap="square" lIns="0" tIns="0" rIns="0" bIns="0" rtlCol="0"/>
            <a:lstStyle/>
            <a:p>
              <a:endParaRPr/>
            </a:p>
          </p:txBody>
        </p:sp>
        <p:sp>
          <p:nvSpPr>
            <p:cNvPr id="59" name="object 59"/>
            <p:cNvSpPr/>
            <p:nvPr/>
          </p:nvSpPr>
          <p:spPr>
            <a:xfrm>
              <a:off x="5690197" y="4371428"/>
              <a:ext cx="12700" cy="53340"/>
            </a:xfrm>
            <a:custGeom>
              <a:avLst/>
              <a:gdLst/>
              <a:ahLst/>
              <a:cxnLst/>
              <a:rect l="l" t="t" r="r" b="b"/>
              <a:pathLst>
                <a:path w="12700" h="53339">
                  <a:moveTo>
                    <a:pt x="6095" y="0"/>
                  </a:moveTo>
                  <a:lnTo>
                    <a:pt x="0" y="41122"/>
                  </a:lnTo>
                  <a:lnTo>
                    <a:pt x="12204" y="53276"/>
                  </a:lnTo>
                </a:path>
              </a:pathLst>
            </a:custGeom>
            <a:ln w="18267">
              <a:solidFill>
                <a:srgbClr val="A4A7AA"/>
              </a:solidFill>
            </a:ln>
          </p:spPr>
          <p:txBody>
            <a:bodyPr wrap="square" lIns="0" tIns="0" rIns="0" bIns="0" rtlCol="0"/>
            <a:lstStyle/>
            <a:p>
              <a:endParaRPr/>
            </a:p>
          </p:txBody>
        </p:sp>
        <p:pic>
          <p:nvPicPr>
            <p:cNvPr id="60" name="object 60"/>
            <p:cNvPicPr/>
            <p:nvPr/>
          </p:nvPicPr>
          <p:blipFill>
            <a:blip r:embed="rId28" cstate="print"/>
            <a:stretch>
              <a:fillRect/>
            </a:stretch>
          </p:blipFill>
          <p:spPr>
            <a:xfrm>
              <a:off x="5604881" y="4475202"/>
              <a:ext cx="243937" cy="139811"/>
            </a:xfrm>
            <a:prstGeom prst="rect">
              <a:avLst/>
            </a:prstGeom>
          </p:spPr>
        </p:pic>
        <p:sp>
          <p:nvSpPr>
            <p:cNvPr id="61" name="object 61"/>
            <p:cNvSpPr/>
            <p:nvPr/>
          </p:nvSpPr>
          <p:spPr>
            <a:xfrm>
              <a:off x="5604881" y="4475202"/>
              <a:ext cx="244475" cy="135255"/>
            </a:xfrm>
            <a:custGeom>
              <a:avLst/>
              <a:gdLst/>
              <a:ahLst/>
              <a:cxnLst/>
              <a:rect l="l" t="t" r="r" b="b"/>
              <a:pathLst>
                <a:path w="244475" h="135254">
                  <a:moveTo>
                    <a:pt x="4588" y="128689"/>
                  </a:moveTo>
                  <a:lnTo>
                    <a:pt x="13040" y="54542"/>
                  </a:lnTo>
                  <a:lnTo>
                    <a:pt x="46625" y="22531"/>
                  </a:lnTo>
                  <a:lnTo>
                    <a:pt x="103616" y="2791"/>
                  </a:lnTo>
                  <a:lnTo>
                    <a:pt x="148080" y="0"/>
                  </a:lnTo>
                  <a:lnTo>
                    <a:pt x="186927" y="7817"/>
                  </a:lnTo>
                  <a:lnTo>
                    <a:pt x="217573" y="25443"/>
                  </a:lnTo>
                  <a:lnTo>
                    <a:pt x="237437" y="52073"/>
                  </a:lnTo>
                  <a:lnTo>
                    <a:pt x="243937" y="86907"/>
                  </a:lnTo>
                  <a:lnTo>
                    <a:pt x="238405" y="111637"/>
                  </a:lnTo>
                </a:path>
                <a:path w="244475" h="135254">
                  <a:moveTo>
                    <a:pt x="32203" y="134962"/>
                  </a:moveTo>
                  <a:lnTo>
                    <a:pt x="27471" y="133963"/>
                  </a:lnTo>
                </a:path>
              </a:pathLst>
            </a:custGeom>
            <a:ln w="16744">
              <a:solidFill>
                <a:srgbClr val="96989C"/>
              </a:solidFill>
            </a:ln>
          </p:spPr>
          <p:txBody>
            <a:bodyPr wrap="square" lIns="0" tIns="0" rIns="0" bIns="0" rtlCol="0"/>
            <a:lstStyle/>
            <a:p>
              <a:endParaRPr/>
            </a:p>
          </p:txBody>
        </p:sp>
      </p:grpSp>
      <p:grpSp>
        <p:nvGrpSpPr>
          <p:cNvPr id="62" name="object 62"/>
          <p:cNvGrpSpPr/>
          <p:nvPr/>
        </p:nvGrpSpPr>
        <p:grpSpPr>
          <a:xfrm>
            <a:off x="710907" y="5647689"/>
            <a:ext cx="6113780" cy="4315460"/>
            <a:chOff x="710907" y="5647689"/>
            <a:chExt cx="6113780" cy="4315460"/>
          </a:xfrm>
        </p:grpSpPr>
        <p:sp>
          <p:nvSpPr>
            <p:cNvPr id="63" name="object 63"/>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64" name="object 64"/>
            <p:cNvPicPr/>
            <p:nvPr/>
          </p:nvPicPr>
          <p:blipFill>
            <a:blip r:embed="rId29" cstate="print"/>
            <a:stretch>
              <a:fillRect/>
            </a:stretch>
          </p:blipFill>
          <p:spPr>
            <a:xfrm>
              <a:off x="890536" y="5796254"/>
              <a:ext cx="5752604" cy="534352"/>
            </a:xfrm>
            <a:prstGeom prst="rect">
              <a:avLst/>
            </a:prstGeom>
          </p:spPr>
        </p:pic>
        <p:sp>
          <p:nvSpPr>
            <p:cNvPr id="65" name="object 65"/>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66" name="object 66"/>
            <p:cNvPicPr/>
            <p:nvPr/>
          </p:nvPicPr>
          <p:blipFill>
            <a:blip r:embed="rId30" cstate="print"/>
            <a:stretch>
              <a:fillRect/>
            </a:stretch>
          </p:blipFill>
          <p:spPr>
            <a:xfrm>
              <a:off x="5696292" y="5802363"/>
              <a:ext cx="71539" cy="101993"/>
            </a:xfrm>
            <a:prstGeom prst="rect">
              <a:avLst/>
            </a:prstGeom>
          </p:spPr>
        </p:pic>
        <p:pic>
          <p:nvPicPr>
            <p:cNvPr id="67" name="object 67"/>
            <p:cNvPicPr/>
            <p:nvPr/>
          </p:nvPicPr>
          <p:blipFill>
            <a:blip r:embed="rId31" cstate="print"/>
            <a:stretch>
              <a:fillRect/>
            </a:stretch>
          </p:blipFill>
          <p:spPr>
            <a:xfrm>
              <a:off x="5787631" y="5799340"/>
              <a:ext cx="210096" cy="105016"/>
            </a:xfrm>
            <a:prstGeom prst="rect">
              <a:avLst/>
            </a:prstGeom>
          </p:spPr>
        </p:pic>
        <p:sp>
          <p:nvSpPr>
            <p:cNvPr id="68" name="object 68"/>
            <p:cNvSpPr/>
            <p:nvPr/>
          </p:nvSpPr>
          <p:spPr>
            <a:xfrm>
              <a:off x="1112786" y="6514807"/>
              <a:ext cx="41275" cy="126364"/>
            </a:xfrm>
            <a:custGeom>
              <a:avLst/>
              <a:gdLst/>
              <a:ahLst/>
              <a:cxnLst/>
              <a:rect l="l" t="t" r="r" b="b"/>
              <a:pathLst>
                <a:path w="41275" h="126365">
                  <a:moveTo>
                    <a:pt x="7594" y="126301"/>
                  </a:moveTo>
                  <a:lnTo>
                    <a:pt x="3022" y="126301"/>
                  </a:lnTo>
                  <a:lnTo>
                    <a:pt x="0" y="124815"/>
                  </a:lnTo>
                  <a:lnTo>
                    <a:pt x="0" y="3022"/>
                  </a:lnTo>
                  <a:lnTo>
                    <a:pt x="4559" y="0"/>
                  </a:lnTo>
                  <a:lnTo>
                    <a:pt x="39585" y="0"/>
                  </a:lnTo>
                  <a:lnTo>
                    <a:pt x="41071" y="4559"/>
                  </a:lnTo>
                  <a:lnTo>
                    <a:pt x="41071" y="12153"/>
                  </a:lnTo>
                  <a:lnTo>
                    <a:pt x="12153" y="12153"/>
                  </a:lnTo>
                  <a:lnTo>
                    <a:pt x="12153" y="124815"/>
                  </a:lnTo>
                  <a:lnTo>
                    <a:pt x="7594" y="126301"/>
                  </a:lnTo>
                  <a:close/>
                </a:path>
              </a:pathLst>
            </a:custGeom>
            <a:solidFill>
              <a:srgbClr val="4D4D4F"/>
            </a:solidFill>
          </p:spPr>
          <p:txBody>
            <a:bodyPr wrap="square" lIns="0" tIns="0" rIns="0" bIns="0" rtlCol="0"/>
            <a:lstStyle/>
            <a:p>
              <a:endParaRPr/>
            </a:p>
          </p:txBody>
        </p:sp>
        <p:pic>
          <p:nvPicPr>
            <p:cNvPr id="69" name="object 69"/>
            <p:cNvPicPr/>
            <p:nvPr/>
          </p:nvPicPr>
          <p:blipFill>
            <a:blip r:embed="rId32" cstate="print"/>
            <a:stretch>
              <a:fillRect/>
            </a:stretch>
          </p:blipFill>
          <p:spPr>
            <a:xfrm>
              <a:off x="1187348" y="6513829"/>
              <a:ext cx="167487" cy="123190"/>
            </a:xfrm>
            <a:prstGeom prst="rect">
              <a:avLst/>
            </a:prstGeom>
          </p:spPr>
        </p:pic>
        <p:pic>
          <p:nvPicPr>
            <p:cNvPr id="70" name="object 70"/>
            <p:cNvPicPr/>
            <p:nvPr/>
          </p:nvPicPr>
          <p:blipFill>
            <a:blip r:embed="rId33" cstate="print"/>
            <a:stretch>
              <a:fillRect/>
            </a:stretch>
          </p:blipFill>
          <p:spPr>
            <a:xfrm>
              <a:off x="1380680" y="6528498"/>
              <a:ext cx="105067" cy="105016"/>
            </a:xfrm>
            <a:prstGeom prst="rect">
              <a:avLst/>
            </a:prstGeom>
          </p:spPr>
        </p:pic>
        <p:pic>
          <p:nvPicPr>
            <p:cNvPr id="71" name="object 71"/>
            <p:cNvPicPr/>
            <p:nvPr/>
          </p:nvPicPr>
          <p:blipFill>
            <a:blip r:embed="rId34" cstate="print"/>
            <a:stretch>
              <a:fillRect/>
            </a:stretch>
          </p:blipFill>
          <p:spPr>
            <a:xfrm>
              <a:off x="1528368" y="6517830"/>
              <a:ext cx="80657" cy="120256"/>
            </a:xfrm>
            <a:prstGeom prst="rect">
              <a:avLst/>
            </a:prstGeom>
          </p:spPr>
        </p:pic>
        <p:pic>
          <p:nvPicPr>
            <p:cNvPr id="72" name="object 72"/>
            <p:cNvPicPr/>
            <p:nvPr/>
          </p:nvPicPr>
          <p:blipFill>
            <a:blip r:embed="rId35" cstate="print"/>
            <a:stretch>
              <a:fillRect/>
            </a:stretch>
          </p:blipFill>
          <p:spPr>
            <a:xfrm>
              <a:off x="1630362" y="6514807"/>
              <a:ext cx="121742" cy="126301"/>
            </a:xfrm>
            <a:prstGeom prst="rect">
              <a:avLst/>
            </a:prstGeom>
          </p:spPr>
        </p:pic>
        <p:pic>
          <p:nvPicPr>
            <p:cNvPr id="73" name="object 73"/>
            <p:cNvPicPr/>
            <p:nvPr/>
          </p:nvPicPr>
          <p:blipFill>
            <a:blip r:embed="rId36" cstate="print"/>
            <a:stretch>
              <a:fillRect/>
            </a:stretch>
          </p:blipFill>
          <p:spPr>
            <a:xfrm>
              <a:off x="1781022" y="6514807"/>
              <a:ext cx="3132836" cy="126301"/>
            </a:xfrm>
            <a:prstGeom prst="rect">
              <a:avLst/>
            </a:prstGeom>
          </p:spPr>
        </p:pic>
        <p:pic>
          <p:nvPicPr>
            <p:cNvPr id="74" name="object 74"/>
            <p:cNvPicPr/>
            <p:nvPr/>
          </p:nvPicPr>
          <p:blipFill>
            <a:blip r:embed="rId37" cstate="print"/>
            <a:stretch>
              <a:fillRect/>
            </a:stretch>
          </p:blipFill>
          <p:spPr>
            <a:xfrm>
              <a:off x="4939754" y="6516293"/>
              <a:ext cx="1494828" cy="120243"/>
            </a:xfrm>
            <a:prstGeom prst="rect">
              <a:avLst/>
            </a:prstGeom>
          </p:spPr>
        </p:pic>
        <p:pic>
          <p:nvPicPr>
            <p:cNvPr id="75" name="object 75"/>
            <p:cNvPicPr/>
            <p:nvPr/>
          </p:nvPicPr>
          <p:blipFill>
            <a:blip r:embed="rId38" cstate="print"/>
            <a:stretch>
              <a:fillRect/>
            </a:stretch>
          </p:blipFill>
          <p:spPr>
            <a:xfrm>
              <a:off x="1082332" y="6708127"/>
              <a:ext cx="4085729" cy="130873"/>
            </a:xfrm>
            <a:prstGeom prst="rect">
              <a:avLst/>
            </a:prstGeom>
          </p:spPr>
        </p:pic>
        <p:sp>
          <p:nvSpPr>
            <p:cNvPr id="76" name="object 76"/>
            <p:cNvSpPr/>
            <p:nvPr/>
          </p:nvSpPr>
          <p:spPr>
            <a:xfrm>
              <a:off x="1100582" y="7024738"/>
              <a:ext cx="43180" cy="43180"/>
            </a:xfrm>
            <a:custGeom>
              <a:avLst/>
              <a:gdLst/>
              <a:ahLst/>
              <a:cxnLst/>
              <a:rect l="l" t="t" r="r" b="b"/>
              <a:pathLst>
                <a:path w="43180" h="43179">
                  <a:moveTo>
                    <a:pt x="21336" y="42608"/>
                  </a:moveTo>
                  <a:lnTo>
                    <a:pt x="12853" y="40777"/>
                  </a:lnTo>
                  <a:lnTo>
                    <a:pt x="6091" y="35953"/>
                  </a:lnTo>
                  <a:lnTo>
                    <a:pt x="1617" y="29138"/>
                  </a:lnTo>
                  <a:lnTo>
                    <a:pt x="0" y="21335"/>
                  </a:lnTo>
                  <a:lnTo>
                    <a:pt x="1617" y="12853"/>
                  </a:lnTo>
                  <a:lnTo>
                    <a:pt x="6091" y="6091"/>
                  </a:lnTo>
                  <a:lnTo>
                    <a:pt x="12853" y="1617"/>
                  </a:lnTo>
                  <a:lnTo>
                    <a:pt x="21336" y="0"/>
                  </a:lnTo>
                  <a:lnTo>
                    <a:pt x="29162" y="1617"/>
                  </a:lnTo>
                  <a:lnTo>
                    <a:pt x="35979" y="6091"/>
                  </a:lnTo>
                  <a:lnTo>
                    <a:pt x="40795" y="12853"/>
                  </a:lnTo>
                  <a:lnTo>
                    <a:pt x="42621" y="21335"/>
                  </a:lnTo>
                  <a:lnTo>
                    <a:pt x="41004" y="29138"/>
                  </a:lnTo>
                  <a:lnTo>
                    <a:pt x="36536" y="35953"/>
                  </a:lnTo>
                  <a:lnTo>
                    <a:pt x="29789" y="40777"/>
                  </a:lnTo>
                  <a:lnTo>
                    <a:pt x="21336" y="42608"/>
                  </a:lnTo>
                  <a:close/>
                </a:path>
              </a:pathLst>
            </a:custGeom>
            <a:solidFill>
              <a:srgbClr val="4D4D4F"/>
            </a:solidFill>
          </p:spPr>
          <p:txBody>
            <a:bodyPr wrap="square" lIns="0" tIns="0" rIns="0" bIns="0" rtlCol="0"/>
            <a:lstStyle/>
            <a:p>
              <a:endParaRPr/>
            </a:p>
          </p:txBody>
        </p:sp>
        <p:pic>
          <p:nvPicPr>
            <p:cNvPr id="77" name="object 77"/>
            <p:cNvPicPr/>
            <p:nvPr/>
          </p:nvPicPr>
          <p:blipFill>
            <a:blip r:embed="rId39" cstate="print"/>
            <a:stretch>
              <a:fillRect/>
            </a:stretch>
          </p:blipFill>
          <p:spPr>
            <a:xfrm>
              <a:off x="1328940" y="6930377"/>
              <a:ext cx="5122405" cy="799160"/>
            </a:xfrm>
            <a:prstGeom prst="rect">
              <a:avLst/>
            </a:prstGeom>
          </p:spPr>
        </p:pic>
        <p:pic>
          <p:nvPicPr>
            <p:cNvPr id="78" name="object 78"/>
            <p:cNvPicPr/>
            <p:nvPr/>
          </p:nvPicPr>
          <p:blipFill>
            <a:blip r:embed="rId40" cstate="print"/>
            <a:stretch>
              <a:fillRect/>
            </a:stretch>
          </p:blipFill>
          <p:spPr>
            <a:xfrm>
              <a:off x="1341094" y="7807172"/>
              <a:ext cx="5117845" cy="668286"/>
            </a:xfrm>
            <a:prstGeom prst="rect">
              <a:avLst/>
            </a:prstGeom>
          </p:spPr>
        </p:pic>
        <p:sp>
          <p:nvSpPr>
            <p:cNvPr id="79" name="object 79"/>
            <p:cNvSpPr/>
            <p:nvPr/>
          </p:nvSpPr>
          <p:spPr>
            <a:xfrm>
              <a:off x="1100582" y="8659659"/>
              <a:ext cx="43180" cy="43180"/>
            </a:xfrm>
            <a:custGeom>
              <a:avLst/>
              <a:gdLst/>
              <a:ahLst/>
              <a:cxnLst/>
              <a:rect l="l" t="t" r="r" b="b"/>
              <a:pathLst>
                <a:path w="43180" h="43179">
                  <a:moveTo>
                    <a:pt x="21336" y="42621"/>
                  </a:moveTo>
                  <a:lnTo>
                    <a:pt x="12853" y="41003"/>
                  </a:lnTo>
                  <a:lnTo>
                    <a:pt x="6091" y="36529"/>
                  </a:lnTo>
                  <a:lnTo>
                    <a:pt x="1617" y="29767"/>
                  </a:lnTo>
                  <a:lnTo>
                    <a:pt x="0" y="21285"/>
                  </a:lnTo>
                  <a:lnTo>
                    <a:pt x="1617" y="12831"/>
                  </a:lnTo>
                  <a:lnTo>
                    <a:pt x="6091" y="6084"/>
                  </a:lnTo>
                  <a:lnTo>
                    <a:pt x="12853" y="1616"/>
                  </a:lnTo>
                  <a:lnTo>
                    <a:pt x="21336" y="0"/>
                  </a:lnTo>
                  <a:lnTo>
                    <a:pt x="29162" y="1825"/>
                  </a:lnTo>
                  <a:lnTo>
                    <a:pt x="35979" y="6642"/>
                  </a:lnTo>
                  <a:lnTo>
                    <a:pt x="40795" y="13458"/>
                  </a:lnTo>
                  <a:lnTo>
                    <a:pt x="42621" y="21285"/>
                  </a:lnTo>
                  <a:lnTo>
                    <a:pt x="41004" y="29767"/>
                  </a:lnTo>
                  <a:lnTo>
                    <a:pt x="36536" y="36529"/>
                  </a:lnTo>
                  <a:lnTo>
                    <a:pt x="29789" y="41003"/>
                  </a:lnTo>
                  <a:lnTo>
                    <a:pt x="21336" y="42621"/>
                  </a:lnTo>
                  <a:close/>
                </a:path>
              </a:pathLst>
            </a:custGeom>
            <a:solidFill>
              <a:srgbClr val="4D4D4F"/>
            </a:solidFill>
          </p:spPr>
          <p:txBody>
            <a:bodyPr wrap="square" lIns="0" tIns="0" rIns="0" bIns="0" rtlCol="0"/>
            <a:lstStyle/>
            <a:p>
              <a:endParaRPr/>
            </a:p>
          </p:txBody>
        </p:sp>
        <p:pic>
          <p:nvPicPr>
            <p:cNvPr id="80" name="object 80"/>
            <p:cNvPicPr/>
            <p:nvPr/>
          </p:nvPicPr>
          <p:blipFill>
            <a:blip r:embed="rId41" cstate="print"/>
            <a:stretch>
              <a:fillRect/>
            </a:stretch>
          </p:blipFill>
          <p:spPr>
            <a:xfrm>
              <a:off x="1347190" y="8566797"/>
              <a:ext cx="3015602" cy="516039"/>
            </a:xfrm>
            <a:prstGeom prst="rect">
              <a:avLst/>
            </a:prstGeom>
          </p:spPr>
        </p:pic>
        <p:pic>
          <p:nvPicPr>
            <p:cNvPr id="81" name="object 81"/>
            <p:cNvPicPr/>
            <p:nvPr/>
          </p:nvPicPr>
          <p:blipFill>
            <a:blip r:embed="rId42" cstate="print"/>
            <a:stretch>
              <a:fillRect/>
            </a:stretch>
          </p:blipFill>
          <p:spPr>
            <a:xfrm>
              <a:off x="4562220" y="8566797"/>
              <a:ext cx="1890674" cy="229831"/>
            </a:xfrm>
            <a:prstGeom prst="rect">
              <a:avLst/>
            </a:prstGeom>
          </p:spPr>
        </p:pic>
        <p:pic>
          <p:nvPicPr>
            <p:cNvPr id="82" name="object 82"/>
            <p:cNvPicPr/>
            <p:nvPr/>
          </p:nvPicPr>
          <p:blipFill>
            <a:blip r:embed="rId43" cstate="print"/>
            <a:stretch>
              <a:fillRect/>
            </a:stretch>
          </p:blipFill>
          <p:spPr>
            <a:xfrm>
              <a:off x="1341094" y="9155912"/>
              <a:ext cx="5119382" cy="488645"/>
            </a:xfrm>
            <a:prstGeom prst="rect">
              <a:avLst/>
            </a:prstGeom>
          </p:spPr>
        </p:pic>
        <p:pic>
          <p:nvPicPr>
            <p:cNvPr id="83" name="object 83"/>
            <p:cNvPicPr/>
            <p:nvPr/>
          </p:nvPicPr>
          <p:blipFill>
            <a:blip r:embed="rId44" cstate="print"/>
            <a:stretch>
              <a:fillRect/>
            </a:stretch>
          </p:blipFill>
          <p:spPr>
            <a:xfrm>
              <a:off x="2569565" y="9713074"/>
              <a:ext cx="1625803" cy="111125"/>
            </a:xfrm>
            <a:prstGeom prst="rect">
              <a:avLst/>
            </a:prstGeom>
          </p:spPr>
        </p:pic>
        <p:pic>
          <p:nvPicPr>
            <p:cNvPr id="84" name="object 84"/>
            <p:cNvPicPr/>
            <p:nvPr/>
          </p:nvPicPr>
          <p:blipFill>
            <a:blip r:embed="rId45" cstate="print"/>
            <a:stretch>
              <a:fillRect/>
            </a:stretch>
          </p:blipFill>
          <p:spPr>
            <a:xfrm>
              <a:off x="4283621" y="9714560"/>
              <a:ext cx="2155532" cy="106552"/>
            </a:xfrm>
            <a:prstGeom prst="rect">
              <a:avLst/>
            </a:prstGeom>
          </p:spPr>
        </p:pic>
      </p:grpSp>
      <p:grpSp>
        <p:nvGrpSpPr>
          <p:cNvPr id="85" name="object 85"/>
          <p:cNvGrpSpPr/>
          <p:nvPr/>
        </p:nvGrpSpPr>
        <p:grpSpPr>
          <a:xfrm>
            <a:off x="1070178" y="1943442"/>
            <a:ext cx="1006475" cy="720090"/>
            <a:chOff x="1070178" y="1943442"/>
            <a:chExt cx="1006475" cy="720090"/>
          </a:xfrm>
        </p:grpSpPr>
        <p:sp>
          <p:nvSpPr>
            <p:cNvPr id="86" name="object 86"/>
            <p:cNvSpPr/>
            <p:nvPr/>
          </p:nvSpPr>
          <p:spPr>
            <a:xfrm>
              <a:off x="1070178" y="1943442"/>
              <a:ext cx="1006475" cy="720090"/>
            </a:xfrm>
            <a:custGeom>
              <a:avLst/>
              <a:gdLst/>
              <a:ahLst/>
              <a:cxnLst/>
              <a:rect l="l" t="t" r="r" b="b"/>
              <a:pathLst>
                <a:path w="1006475" h="720089">
                  <a:moveTo>
                    <a:pt x="934631" y="720039"/>
                  </a:moveTo>
                  <a:lnTo>
                    <a:pt x="71526" y="720039"/>
                  </a:lnTo>
                  <a:lnTo>
                    <a:pt x="43650" y="714187"/>
                  </a:lnTo>
                  <a:lnTo>
                    <a:pt x="20918" y="698346"/>
                  </a:lnTo>
                  <a:lnTo>
                    <a:pt x="5609" y="675081"/>
                  </a:lnTo>
                  <a:lnTo>
                    <a:pt x="0" y="646963"/>
                  </a:lnTo>
                  <a:lnTo>
                    <a:pt x="0" y="71539"/>
                  </a:lnTo>
                  <a:lnTo>
                    <a:pt x="5609" y="43660"/>
                  </a:lnTo>
                  <a:lnTo>
                    <a:pt x="20918" y="20924"/>
                  </a:lnTo>
                  <a:lnTo>
                    <a:pt x="43650" y="5611"/>
                  </a:lnTo>
                  <a:lnTo>
                    <a:pt x="71526" y="0"/>
                  </a:lnTo>
                  <a:lnTo>
                    <a:pt x="934631" y="0"/>
                  </a:lnTo>
                  <a:lnTo>
                    <a:pt x="962514" y="5611"/>
                  </a:lnTo>
                  <a:lnTo>
                    <a:pt x="985250" y="20924"/>
                  </a:lnTo>
                  <a:lnTo>
                    <a:pt x="1000560" y="43660"/>
                  </a:lnTo>
                  <a:lnTo>
                    <a:pt x="1006170" y="71539"/>
                  </a:lnTo>
                  <a:lnTo>
                    <a:pt x="1006170" y="646963"/>
                  </a:lnTo>
                  <a:lnTo>
                    <a:pt x="1000560" y="675081"/>
                  </a:lnTo>
                  <a:lnTo>
                    <a:pt x="985250" y="698346"/>
                  </a:lnTo>
                  <a:lnTo>
                    <a:pt x="962514" y="714187"/>
                  </a:lnTo>
                  <a:lnTo>
                    <a:pt x="934631" y="720039"/>
                  </a:lnTo>
                  <a:close/>
                </a:path>
              </a:pathLst>
            </a:custGeom>
            <a:solidFill>
              <a:srgbClr val="00B5F0"/>
            </a:solidFill>
          </p:spPr>
          <p:txBody>
            <a:bodyPr wrap="square" lIns="0" tIns="0" rIns="0" bIns="0" rtlCol="0"/>
            <a:lstStyle/>
            <a:p>
              <a:endParaRPr/>
            </a:p>
          </p:txBody>
        </p:sp>
        <p:pic>
          <p:nvPicPr>
            <p:cNvPr id="87" name="object 87"/>
            <p:cNvPicPr/>
            <p:nvPr/>
          </p:nvPicPr>
          <p:blipFill>
            <a:blip r:embed="rId46" cstate="print"/>
            <a:stretch>
              <a:fillRect/>
            </a:stretch>
          </p:blipFill>
          <p:spPr>
            <a:xfrm>
              <a:off x="1193457" y="2218981"/>
              <a:ext cx="165938" cy="165887"/>
            </a:xfrm>
            <a:prstGeom prst="rect">
              <a:avLst/>
            </a:prstGeom>
          </p:spPr>
        </p:pic>
        <p:pic>
          <p:nvPicPr>
            <p:cNvPr id="88" name="object 88"/>
            <p:cNvPicPr/>
            <p:nvPr/>
          </p:nvPicPr>
          <p:blipFill>
            <a:blip r:embed="rId47" cstate="print"/>
            <a:stretch>
              <a:fillRect/>
            </a:stretch>
          </p:blipFill>
          <p:spPr>
            <a:xfrm>
              <a:off x="1391348" y="2229599"/>
              <a:ext cx="158305" cy="156806"/>
            </a:xfrm>
            <a:prstGeom prst="rect">
              <a:avLst/>
            </a:prstGeom>
          </p:spPr>
        </p:pic>
        <p:pic>
          <p:nvPicPr>
            <p:cNvPr id="89" name="object 89"/>
            <p:cNvPicPr/>
            <p:nvPr/>
          </p:nvPicPr>
          <p:blipFill>
            <a:blip r:embed="rId48" cstate="print"/>
            <a:stretch>
              <a:fillRect/>
            </a:stretch>
          </p:blipFill>
          <p:spPr>
            <a:xfrm>
              <a:off x="1630362" y="2214409"/>
              <a:ext cx="123278" cy="176568"/>
            </a:xfrm>
            <a:prstGeom prst="rect">
              <a:avLst/>
            </a:prstGeom>
          </p:spPr>
        </p:pic>
        <p:pic>
          <p:nvPicPr>
            <p:cNvPr id="90" name="object 90"/>
            <p:cNvPicPr/>
            <p:nvPr/>
          </p:nvPicPr>
          <p:blipFill>
            <a:blip r:embed="rId49" cstate="print"/>
            <a:stretch>
              <a:fillRect/>
            </a:stretch>
          </p:blipFill>
          <p:spPr>
            <a:xfrm>
              <a:off x="1773440" y="2209850"/>
              <a:ext cx="181114" cy="187223"/>
            </a:xfrm>
            <a:prstGeom prst="rect">
              <a:avLst/>
            </a:prstGeom>
          </p:spPr>
        </p:pic>
      </p:grpSp>
      <p:grpSp>
        <p:nvGrpSpPr>
          <p:cNvPr id="91" name="object 91"/>
          <p:cNvGrpSpPr/>
          <p:nvPr/>
        </p:nvGrpSpPr>
        <p:grpSpPr>
          <a:xfrm>
            <a:off x="2122042" y="1943442"/>
            <a:ext cx="4343400" cy="720090"/>
            <a:chOff x="2122042" y="1943442"/>
            <a:chExt cx="4343400" cy="720090"/>
          </a:xfrm>
        </p:grpSpPr>
        <p:sp>
          <p:nvSpPr>
            <p:cNvPr id="92" name="object 92"/>
            <p:cNvSpPr/>
            <p:nvPr/>
          </p:nvSpPr>
          <p:spPr>
            <a:xfrm>
              <a:off x="2327528" y="1943442"/>
              <a:ext cx="4137660" cy="720090"/>
            </a:xfrm>
            <a:custGeom>
              <a:avLst/>
              <a:gdLst/>
              <a:ahLst/>
              <a:cxnLst/>
              <a:rect l="l" t="t" r="r" b="b"/>
              <a:pathLst>
                <a:path w="4137660" h="720089">
                  <a:moveTo>
                    <a:pt x="4137520" y="720026"/>
                  </a:moveTo>
                  <a:lnTo>
                    <a:pt x="0" y="720026"/>
                  </a:lnTo>
                  <a:lnTo>
                    <a:pt x="0" y="0"/>
                  </a:lnTo>
                  <a:lnTo>
                    <a:pt x="4137520" y="0"/>
                  </a:lnTo>
                  <a:lnTo>
                    <a:pt x="4137520" y="720026"/>
                  </a:lnTo>
                  <a:close/>
                </a:path>
              </a:pathLst>
            </a:custGeom>
            <a:solidFill>
              <a:srgbClr val="B8E4FA"/>
            </a:solidFill>
          </p:spPr>
          <p:txBody>
            <a:bodyPr wrap="square" lIns="0" tIns="0" rIns="0" bIns="0" rtlCol="0"/>
            <a:lstStyle/>
            <a:p>
              <a:endParaRPr/>
            </a:p>
          </p:txBody>
        </p:sp>
        <p:pic>
          <p:nvPicPr>
            <p:cNvPr id="93" name="object 93"/>
            <p:cNvPicPr/>
            <p:nvPr/>
          </p:nvPicPr>
          <p:blipFill>
            <a:blip r:embed="rId50" cstate="print"/>
            <a:stretch>
              <a:fillRect/>
            </a:stretch>
          </p:blipFill>
          <p:spPr>
            <a:xfrm>
              <a:off x="2546743" y="2033244"/>
              <a:ext cx="3826967" cy="126352"/>
            </a:xfrm>
            <a:prstGeom prst="rect">
              <a:avLst/>
            </a:prstGeom>
          </p:spPr>
        </p:pic>
        <p:pic>
          <p:nvPicPr>
            <p:cNvPr id="94" name="object 94"/>
            <p:cNvPicPr/>
            <p:nvPr/>
          </p:nvPicPr>
          <p:blipFill>
            <a:blip r:embed="rId51" cstate="print"/>
            <a:stretch>
              <a:fillRect/>
            </a:stretch>
          </p:blipFill>
          <p:spPr>
            <a:xfrm>
              <a:off x="2405164" y="2240254"/>
              <a:ext cx="397319" cy="124828"/>
            </a:xfrm>
            <a:prstGeom prst="rect">
              <a:avLst/>
            </a:prstGeom>
          </p:spPr>
        </p:pic>
        <p:pic>
          <p:nvPicPr>
            <p:cNvPr id="95" name="object 95"/>
            <p:cNvPicPr/>
            <p:nvPr/>
          </p:nvPicPr>
          <p:blipFill>
            <a:blip r:embed="rId52" cstate="print"/>
            <a:stretch>
              <a:fillRect/>
            </a:stretch>
          </p:blipFill>
          <p:spPr>
            <a:xfrm>
              <a:off x="2825305" y="2244826"/>
              <a:ext cx="170510" cy="130911"/>
            </a:xfrm>
            <a:prstGeom prst="rect">
              <a:avLst/>
            </a:prstGeom>
          </p:spPr>
        </p:pic>
        <p:sp>
          <p:nvSpPr>
            <p:cNvPr id="96" name="object 96"/>
            <p:cNvSpPr/>
            <p:nvPr/>
          </p:nvSpPr>
          <p:spPr>
            <a:xfrm>
              <a:off x="3073450" y="2244826"/>
              <a:ext cx="40005" cy="113030"/>
            </a:xfrm>
            <a:custGeom>
              <a:avLst/>
              <a:gdLst/>
              <a:ahLst/>
              <a:cxnLst/>
              <a:rect l="l" t="t" r="r" b="b"/>
              <a:pathLst>
                <a:path w="40005" h="113030">
                  <a:moveTo>
                    <a:pt x="35026" y="112661"/>
                  </a:moveTo>
                  <a:lnTo>
                    <a:pt x="28917" y="112661"/>
                  </a:lnTo>
                  <a:lnTo>
                    <a:pt x="25895" y="109639"/>
                  </a:lnTo>
                  <a:lnTo>
                    <a:pt x="25895" y="31991"/>
                  </a:lnTo>
                  <a:lnTo>
                    <a:pt x="3022" y="31991"/>
                  </a:lnTo>
                  <a:lnTo>
                    <a:pt x="0" y="30454"/>
                  </a:lnTo>
                  <a:lnTo>
                    <a:pt x="0" y="22872"/>
                  </a:lnTo>
                  <a:lnTo>
                    <a:pt x="1536" y="22872"/>
                  </a:lnTo>
                  <a:lnTo>
                    <a:pt x="10668" y="21335"/>
                  </a:lnTo>
                  <a:lnTo>
                    <a:pt x="21336" y="19786"/>
                  </a:lnTo>
                  <a:lnTo>
                    <a:pt x="25895" y="12204"/>
                  </a:lnTo>
                  <a:lnTo>
                    <a:pt x="28917" y="4559"/>
                  </a:lnTo>
                  <a:lnTo>
                    <a:pt x="28917" y="0"/>
                  </a:lnTo>
                  <a:lnTo>
                    <a:pt x="36512" y="0"/>
                  </a:lnTo>
                  <a:lnTo>
                    <a:pt x="39585" y="1536"/>
                  </a:lnTo>
                  <a:lnTo>
                    <a:pt x="39585" y="111124"/>
                  </a:lnTo>
                  <a:lnTo>
                    <a:pt x="35026" y="112661"/>
                  </a:lnTo>
                  <a:close/>
                </a:path>
              </a:pathLst>
            </a:custGeom>
            <a:solidFill>
              <a:srgbClr val="4D4D4F"/>
            </a:solidFill>
          </p:spPr>
          <p:txBody>
            <a:bodyPr wrap="square" lIns="0" tIns="0" rIns="0" bIns="0" rtlCol="0"/>
            <a:lstStyle/>
            <a:p>
              <a:endParaRPr/>
            </a:p>
          </p:txBody>
        </p:sp>
        <p:pic>
          <p:nvPicPr>
            <p:cNvPr id="97" name="object 97"/>
            <p:cNvPicPr/>
            <p:nvPr/>
          </p:nvPicPr>
          <p:blipFill>
            <a:blip r:embed="rId53" cstate="print"/>
            <a:stretch>
              <a:fillRect/>
            </a:stretch>
          </p:blipFill>
          <p:spPr>
            <a:xfrm>
              <a:off x="3180016" y="2241803"/>
              <a:ext cx="257263" cy="124815"/>
            </a:xfrm>
            <a:prstGeom prst="rect">
              <a:avLst/>
            </a:prstGeom>
          </p:spPr>
        </p:pic>
        <p:sp>
          <p:nvSpPr>
            <p:cNvPr id="98" name="object 98"/>
            <p:cNvSpPr/>
            <p:nvPr/>
          </p:nvSpPr>
          <p:spPr>
            <a:xfrm>
              <a:off x="3457079" y="2244825"/>
              <a:ext cx="205740" cy="116205"/>
            </a:xfrm>
            <a:custGeom>
              <a:avLst/>
              <a:gdLst/>
              <a:ahLst/>
              <a:cxnLst/>
              <a:rect l="l" t="t" r="r" b="b"/>
              <a:pathLst>
                <a:path w="205739" h="116205">
                  <a:moveTo>
                    <a:pt x="39535" y="108102"/>
                  </a:moveTo>
                  <a:lnTo>
                    <a:pt x="12153" y="76149"/>
                  </a:lnTo>
                  <a:lnTo>
                    <a:pt x="4559" y="76149"/>
                  </a:lnTo>
                  <a:lnTo>
                    <a:pt x="0" y="79171"/>
                  </a:lnTo>
                  <a:lnTo>
                    <a:pt x="0" y="83743"/>
                  </a:lnTo>
                  <a:lnTo>
                    <a:pt x="1485" y="85280"/>
                  </a:lnTo>
                  <a:lnTo>
                    <a:pt x="3022" y="86766"/>
                  </a:lnTo>
                  <a:lnTo>
                    <a:pt x="8483" y="92278"/>
                  </a:lnTo>
                  <a:lnTo>
                    <a:pt x="13665" y="97624"/>
                  </a:lnTo>
                  <a:lnTo>
                    <a:pt x="18834" y="103276"/>
                  </a:lnTo>
                  <a:lnTo>
                    <a:pt x="24307" y="109639"/>
                  </a:lnTo>
                  <a:lnTo>
                    <a:pt x="25844" y="114198"/>
                  </a:lnTo>
                  <a:lnTo>
                    <a:pt x="27381" y="115684"/>
                  </a:lnTo>
                  <a:lnTo>
                    <a:pt x="34975" y="115684"/>
                  </a:lnTo>
                  <a:lnTo>
                    <a:pt x="39535" y="112661"/>
                  </a:lnTo>
                  <a:lnTo>
                    <a:pt x="39535" y="108102"/>
                  </a:lnTo>
                  <a:close/>
                </a:path>
                <a:path w="205739" h="116205">
                  <a:moveTo>
                    <a:pt x="205486" y="1536"/>
                  </a:moveTo>
                  <a:lnTo>
                    <a:pt x="202450" y="0"/>
                  </a:lnTo>
                  <a:lnTo>
                    <a:pt x="194818" y="0"/>
                  </a:lnTo>
                  <a:lnTo>
                    <a:pt x="194818" y="3073"/>
                  </a:lnTo>
                  <a:lnTo>
                    <a:pt x="193332" y="4559"/>
                  </a:lnTo>
                  <a:lnTo>
                    <a:pt x="191782" y="12204"/>
                  </a:lnTo>
                  <a:lnTo>
                    <a:pt x="187223" y="19786"/>
                  </a:lnTo>
                  <a:lnTo>
                    <a:pt x="176555" y="21336"/>
                  </a:lnTo>
                  <a:lnTo>
                    <a:pt x="167436" y="22872"/>
                  </a:lnTo>
                  <a:lnTo>
                    <a:pt x="165887" y="22872"/>
                  </a:lnTo>
                  <a:lnTo>
                    <a:pt x="165887" y="30454"/>
                  </a:lnTo>
                  <a:lnTo>
                    <a:pt x="168973" y="31991"/>
                  </a:lnTo>
                  <a:lnTo>
                    <a:pt x="191782" y="31991"/>
                  </a:lnTo>
                  <a:lnTo>
                    <a:pt x="191782" y="109639"/>
                  </a:lnTo>
                  <a:lnTo>
                    <a:pt x="194818" y="112661"/>
                  </a:lnTo>
                  <a:lnTo>
                    <a:pt x="200914" y="112661"/>
                  </a:lnTo>
                  <a:lnTo>
                    <a:pt x="205486" y="111125"/>
                  </a:lnTo>
                  <a:lnTo>
                    <a:pt x="205486" y="1536"/>
                  </a:lnTo>
                  <a:close/>
                </a:path>
              </a:pathLst>
            </a:custGeom>
            <a:solidFill>
              <a:srgbClr val="4D4D4F"/>
            </a:solidFill>
          </p:spPr>
          <p:txBody>
            <a:bodyPr wrap="square" lIns="0" tIns="0" rIns="0" bIns="0" rtlCol="0"/>
            <a:lstStyle/>
            <a:p>
              <a:endParaRPr/>
            </a:p>
          </p:txBody>
        </p:sp>
        <p:pic>
          <p:nvPicPr>
            <p:cNvPr id="99" name="object 99"/>
            <p:cNvPicPr/>
            <p:nvPr/>
          </p:nvPicPr>
          <p:blipFill>
            <a:blip r:embed="rId54" cstate="print"/>
            <a:stretch>
              <a:fillRect/>
            </a:stretch>
          </p:blipFill>
          <p:spPr>
            <a:xfrm>
              <a:off x="3732555" y="2238768"/>
              <a:ext cx="2653309" cy="136969"/>
            </a:xfrm>
            <a:prstGeom prst="rect">
              <a:avLst/>
            </a:prstGeom>
          </p:spPr>
        </p:pic>
        <p:pic>
          <p:nvPicPr>
            <p:cNvPr id="100" name="object 100"/>
            <p:cNvPicPr/>
            <p:nvPr/>
          </p:nvPicPr>
          <p:blipFill>
            <a:blip r:embed="rId55" cstate="print"/>
            <a:stretch>
              <a:fillRect/>
            </a:stretch>
          </p:blipFill>
          <p:spPr>
            <a:xfrm>
              <a:off x="2408237" y="2457945"/>
              <a:ext cx="175018" cy="109588"/>
            </a:xfrm>
            <a:prstGeom prst="rect">
              <a:avLst/>
            </a:prstGeom>
          </p:spPr>
        </p:pic>
        <p:pic>
          <p:nvPicPr>
            <p:cNvPr id="101" name="object 101"/>
            <p:cNvPicPr/>
            <p:nvPr/>
          </p:nvPicPr>
          <p:blipFill>
            <a:blip r:embed="rId56" cstate="print"/>
            <a:stretch>
              <a:fillRect/>
            </a:stretch>
          </p:blipFill>
          <p:spPr>
            <a:xfrm>
              <a:off x="2674594" y="2444254"/>
              <a:ext cx="3689985" cy="129374"/>
            </a:xfrm>
            <a:prstGeom prst="rect">
              <a:avLst/>
            </a:prstGeom>
          </p:spPr>
        </p:pic>
        <p:sp>
          <p:nvSpPr>
            <p:cNvPr id="102" name="object 102"/>
            <p:cNvSpPr/>
            <p:nvPr/>
          </p:nvSpPr>
          <p:spPr>
            <a:xfrm>
              <a:off x="2122042" y="2155037"/>
              <a:ext cx="161925" cy="297180"/>
            </a:xfrm>
            <a:custGeom>
              <a:avLst/>
              <a:gdLst/>
              <a:ahLst/>
              <a:cxnLst/>
              <a:rect l="l" t="t" r="r" b="b"/>
              <a:pathLst>
                <a:path w="161925" h="297180">
                  <a:moveTo>
                    <a:pt x="0" y="296811"/>
                  </a:moveTo>
                  <a:lnTo>
                    <a:pt x="0" y="0"/>
                  </a:lnTo>
                  <a:lnTo>
                    <a:pt x="161328" y="147624"/>
                  </a:lnTo>
                  <a:lnTo>
                    <a:pt x="0" y="296811"/>
                  </a:lnTo>
                  <a:close/>
                </a:path>
              </a:pathLst>
            </a:custGeom>
            <a:solidFill>
              <a:srgbClr val="A1A3A7"/>
            </a:solidFill>
          </p:spPr>
          <p:txBody>
            <a:bodyPr wrap="square" lIns="0" tIns="0" rIns="0" bIns="0" rtlCol="0"/>
            <a:lstStyle/>
            <a:p>
              <a:endParaRPr/>
            </a:p>
          </p:txBody>
        </p:sp>
      </p:grpSp>
      <p:sp>
        <p:nvSpPr>
          <p:cNvPr id="103" name="object 103"/>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104" name="object 104"/>
          <p:cNvGrpSpPr/>
          <p:nvPr/>
        </p:nvGrpSpPr>
        <p:grpSpPr>
          <a:xfrm>
            <a:off x="7183539" y="1080286"/>
            <a:ext cx="368935" cy="688340"/>
            <a:chOff x="7183539" y="1080286"/>
            <a:chExt cx="368935" cy="688340"/>
          </a:xfrm>
        </p:grpSpPr>
        <p:sp>
          <p:nvSpPr>
            <p:cNvPr id="105" name="object 105"/>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06" name="object 106"/>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07" name="object 107"/>
            <p:cNvPicPr/>
            <p:nvPr/>
          </p:nvPicPr>
          <p:blipFill>
            <a:blip r:embed="rId57" cstate="print"/>
            <a:stretch>
              <a:fillRect/>
            </a:stretch>
          </p:blipFill>
          <p:spPr>
            <a:xfrm>
              <a:off x="7296200" y="1401508"/>
              <a:ext cx="133946" cy="270967"/>
            </a:xfrm>
            <a:prstGeom prst="rect">
              <a:avLst/>
            </a:prstGeom>
          </p:spPr>
        </p:pic>
      </p:grpSp>
      <p:grpSp>
        <p:nvGrpSpPr>
          <p:cNvPr id="108" name="object 108"/>
          <p:cNvGrpSpPr/>
          <p:nvPr/>
        </p:nvGrpSpPr>
        <p:grpSpPr>
          <a:xfrm>
            <a:off x="7183539" y="2570606"/>
            <a:ext cx="368935" cy="688340"/>
            <a:chOff x="7183539" y="2570606"/>
            <a:chExt cx="368935" cy="688340"/>
          </a:xfrm>
        </p:grpSpPr>
        <p:sp>
          <p:nvSpPr>
            <p:cNvPr id="109" name="object 109"/>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10" name="object 110"/>
            <p:cNvPicPr/>
            <p:nvPr/>
          </p:nvPicPr>
          <p:blipFill>
            <a:blip r:embed="rId58" cstate="print"/>
            <a:stretch>
              <a:fillRect/>
            </a:stretch>
          </p:blipFill>
          <p:spPr>
            <a:xfrm>
              <a:off x="7296200" y="2686303"/>
              <a:ext cx="133946" cy="272503"/>
            </a:xfrm>
            <a:prstGeom prst="rect">
              <a:avLst/>
            </a:prstGeom>
          </p:spPr>
        </p:pic>
        <p:pic>
          <p:nvPicPr>
            <p:cNvPr id="111" name="object 111"/>
            <p:cNvPicPr/>
            <p:nvPr/>
          </p:nvPicPr>
          <p:blipFill>
            <a:blip r:embed="rId59" cstate="print"/>
            <a:stretch>
              <a:fillRect/>
            </a:stretch>
          </p:blipFill>
          <p:spPr>
            <a:xfrm>
              <a:off x="7294664" y="3013570"/>
              <a:ext cx="137020" cy="137020"/>
            </a:xfrm>
            <a:prstGeom prst="rect">
              <a:avLst/>
            </a:prstGeom>
          </p:spPr>
        </p:pic>
      </p:grpSp>
      <p:grpSp>
        <p:nvGrpSpPr>
          <p:cNvPr id="112" name="object 112"/>
          <p:cNvGrpSpPr/>
          <p:nvPr/>
        </p:nvGrpSpPr>
        <p:grpSpPr>
          <a:xfrm>
            <a:off x="7183539" y="1826221"/>
            <a:ext cx="368935" cy="687070"/>
            <a:chOff x="7183539" y="1826221"/>
            <a:chExt cx="368935" cy="687070"/>
          </a:xfrm>
        </p:grpSpPr>
        <p:sp>
          <p:nvSpPr>
            <p:cNvPr id="113" name="object 113"/>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14" name="object 114"/>
            <p:cNvPicPr/>
            <p:nvPr/>
          </p:nvPicPr>
          <p:blipFill>
            <a:blip r:embed="rId60" cstate="print"/>
            <a:stretch>
              <a:fillRect/>
            </a:stretch>
          </p:blipFill>
          <p:spPr>
            <a:xfrm>
              <a:off x="7296200" y="1940369"/>
              <a:ext cx="133946" cy="274040"/>
            </a:xfrm>
            <a:prstGeom prst="rect">
              <a:avLst/>
            </a:prstGeom>
          </p:spPr>
        </p:pic>
        <p:pic>
          <p:nvPicPr>
            <p:cNvPr id="115" name="object 115"/>
            <p:cNvPicPr/>
            <p:nvPr/>
          </p:nvPicPr>
          <p:blipFill>
            <a:blip r:embed="rId61" cstate="print"/>
            <a:stretch>
              <a:fillRect/>
            </a:stretch>
          </p:blipFill>
          <p:spPr>
            <a:xfrm>
              <a:off x="7294664" y="2269184"/>
              <a:ext cx="137020" cy="135483"/>
            </a:xfrm>
            <a:prstGeom prst="rect">
              <a:avLst/>
            </a:prstGeom>
          </p:spPr>
        </p:pic>
      </p:grpSp>
      <p:grpSp>
        <p:nvGrpSpPr>
          <p:cNvPr id="116" name="object 116"/>
          <p:cNvGrpSpPr/>
          <p:nvPr/>
        </p:nvGrpSpPr>
        <p:grpSpPr>
          <a:xfrm>
            <a:off x="7183539" y="3314991"/>
            <a:ext cx="368935" cy="688340"/>
            <a:chOff x="7183539" y="3314991"/>
            <a:chExt cx="368935" cy="688340"/>
          </a:xfrm>
        </p:grpSpPr>
        <p:sp>
          <p:nvSpPr>
            <p:cNvPr id="117" name="object 117"/>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8" name="object 118"/>
            <p:cNvPicPr/>
            <p:nvPr/>
          </p:nvPicPr>
          <p:blipFill>
            <a:blip r:embed="rId62" cstate="print"/>
            <a:stretch>
              <a:fillRect/>
            </a:stretch>
          </p:blipFill>
          <p:spPr>
            <a:xfrm>
              <a:off x="7296200" y="3430689"/>
              <a:ext cx="133946" cy="272453"/>
            </a:xfrm>
            <a:prstGeom prst="rect">
              <a:avLst/>
            </a:prstGeom>
          </p:spPr>
        </p:pic>
        <p:pic>
          <p:nvPicPr>
            <p:cNvPr id="119" name="object 119"/>
            <p:cNvPicPr/>
            <p:nvPr/>
          </p:nvPicPr>
          <p:blipFill>
            <a:blip r:embed="rId63" cstate="print"/>
            <a:stretch>
              <a:fillRect/>
            </a:stretch>
          </p:blipFill>
          <p:spPr>
            <a:xfrm>
              <a:off x="7294664" y="3759492"/>
              <a:ext cx="137020" cy="135483"/>
            </a:xfrm>
            <a:prstGeom prst="rect">
              <a:avLst/>
            </a:prstGeom>
          </p:spPr>
        </p:pic>
      </p:grpSp>
      <p:grpSp>
        <p:nvGrpSpPr>
          <p:cNvPr id="120" name="object 120"/>
          <p:cNvGrpSpPr/>
          <p:nvPr/>
        </p:nvGrpSpPr>
        <p:grpSpPr>
          <a:xfrm>
            <a:off x="7183539" y="4060875"/>
            <a:ext cx="368935" cy="687070"/>
            <a:chOff x="7183539" y="4060875"/>
            <a:chExt cx="368935" cy="687070"/>
          </a:xfrm>
        </p:grpSpPr>
        <p:sp>
          <p:nvSpPr>
            <p:cNvPr id="121" name="object 121"/>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22" name="object 122"/>
            <p:cNvPicPr/>
            <p:nvPr/>
          </p:nvPicPr>
          <p:blipFill>
            <a:blip r:embed="rId64" cstate="print"/>
            <a:stretch>
              <a:fillRect/>
            </a:stretch>
          </p:blipFill>
          <p:spPr>
            <a:xfrm>
              <a:off x="7296200" y="4175073"/>
              <a:ext cx="133946" cy="273989"/>
            </a:xfrm>
            <a:prstGeom prst="rect">
              <a:avLst/>
            </a:prstGeom>
          </p:spPr>
        </p:pic>
        <p:pic>
          <p:nvPicPr>
            <p:cNvPr id="123" name="object 123"/>
            <p:cNvPicPr/>
            <p:nvPr/>
          </p:nvPicPr>
          <p:blipFill>
            <a:blip r:embed="rId65" cstate="print"/>
            <a:stretch>
              <a:fillRect/>
            </a:stretch>
          </p:blipFill>
          <p:spPr>
            <a:xfrm>
              <a:off x="7294664" y="4503889"/>
              <a:ext cx="137020" cy="136969"/>
            </a:xfrm>
            <a:prstGeom prst="rect">
              <a:avLst/>
            </a:prstGeom>
          </p:spPr>
        </p:pic>
      </p:grpSp>
      <p:grpSp>
        <p:nvGrpSpPr>
          <p:cNvPr id="124" name="object 124"/>
          <p:cNvGrpSpPr/>
          <p:nvPr/>
        </p:nvGrpSpPr>
        <p:grpSpPr>
          <a:xfrm>
            <a:off x="7183539" y="4805260"/>
            <a:ext cx="368935" cy="688340"/>
            <a:chOff x="7183539" y="4805260"/>
            <a:chExt cx="368935" cy="688340"/>
          </a:xfrm>
        </p:grpSpPr>
        <p:sp>
          <p:nvSpPr>
            <p:cNvPr id="125" name="object 125"/>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26" name="object 126"/>
            <p:cNvPicPr/>
            <p:nvPr/>
          </p:nvPicPr>
          <p:blipFill>
            <a:blip r:embed="rId66" cstate="print"/>
            <a:stretch>
              <a:fillRect/>
            </a:stretch>
          </p:blipFill>
          <p:spPr>
            <a:xfrm>
              <a:off x="7296200" y="4920957"/>
              <a:ext cx="133946" cy="272503"/>
            </a:xfrm>
            <a:prstGeom prst="rect">
              <a:avLst/>
            </a:prstGeom>
          </p:spPr>
        </p:pic>
        <p:pic>
          <p:nvPicPr>
            <p:cNvPr id="127" name="object 127"/>
            <p:cNvPicPr/>
            <p:nvPr/>
          </p:nvPicPr>
          <p:blipFill>
            <a:blip r:embed="rId67" cstate="print"/>
            <a:stretch>
              <a:fillRect/>
            </a:stretch>
          </p:blipFill>
          <p:spPr>
            <a:xfrm>
              <a:off x="7294664" y="5248274"/>
              <a:ext cx="137020" cy="136969"/>
            </a:xfrm>
            <a:prstGeom prst="rect">
              <a:avLst/>
            </a:prstGeom>
          </p:spPr>
        </p:pic>
      </p:grpSp>
      <p:grpSp>
        <p:nvGrpSpPr>
          <p:cNvPr id="128" name="object 128"/>
          <p:cNvGrpSpPr/>
          <p:nvPr/>
        </p:nvGrpSpPr>
        <p:grpSpPr>
          <a:xfrm>
            <a:off x="7183539" y="5549645"/>
            <a:ext cx="368935" cy="688340"/>
            <a:chOff x="7183539" y="5549645"/>
            <a:chExt cx="368935" cy="688340"/>
          </a:xfrm>
        </p:grpSpPr>
        <p:sp>
          <p:nvSpPr>
            <p:cNvPr id="129" name="object 129"/>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30" name="object 130"/>
            <p:cNvPicPr/>
            <p:nvPr/>
          </p:nvPicPr>
          <p:blipFill>
            <a:blip r:embed="rId68" cstate="print"/>
            <a:stretch>
              <a:fillRect/>
            </a:stretch>
          </p:blipFill>
          <p:spPr>
            <a:xfrm>
              <a:off x="7296200" y="5665342"/>
              <a:ext cx="133946" cy="272503"/>
            </a:xfrm>
            <a:prstGeom prst="rect">
              <a:avLst/>
            </a:prstGeom>
          </p:spPr>
        </p:pic>
        <p:pic>
          <p:nvPicPr>
            <p:cNvPr id="131" name="object 131"/>
            <p:cNvPicPr/>
            <p:nvPr/>
          </p:nvPicPr>
          <p:blipFill>
            <a:blip r:embed="rId69" cstate="print"/>
            <a:stretch>
              <a:fillRect/>
            </a:stretch>
          </p:blipFill>
          <p:spPr>
            <a:xfrm>
              <a:off x="7294664" y="5994145"/>
              <a:ext cx="137020" cy="135483"/>
            </a:xfrm>
            <a:prstGeom prst="rect">
              <a:avLst/>
            </a:prstGeom>
          </p:spPr>
        </p:pic>
      </p:grpSp>
      <p:grpSp>
        <p:nvGrpSpPr>
          <p:cNvPr id="132" name="object 132"/>
          <p:cNvGrpSpPr/>
          <p:nvPr/>
        </p:nvGrpSpPr>
        <p:grpSpPr>
          <a:xfrm>
            <a:off x="7183539" y="6295580"/>
            <a:ext cx="368935" cy="687070"/>
            <a:chOff x="7183539" y="6295580"/>
            <a:chExt cx="368935" cy="687070"/>
          </a:xfrm>
        </p:grpSpPr>
        <p:sp>
          <p:nvSpPr>
            <p:cNvPr id="133" name="object 133"/>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34" name="object 134"/>
            <p:cNvPicPr/>
            <p:nvPr/>
          </p:nvPicPr>
          <p:blipFill>
            <a:blip r:embed="rId70" cstate="print"/>
            <a:stretch>
              <a:fillRect/>
            </a:stretch>
          </p:blipFill>
          <p:spPr>
            <a:xfrm>
              <a:off x="7296200" y="6409727"/>
              <a:ext cx="133946" cy="274040"/>
            </a:xfrm>
            <a:prstGeom prst="rect">
              <a:avLst/>
            </a:prstGeom>
          </p:spPr>
        </p:pic>
        <p:pic>
          <p:nvPicPr>
            <p:cNvPr id="135" name="object 135"/>
            <p:cNvPicPr/>
            <p:nvPr/>
          </p:nvPicPr>
          <p:blipFill>
            <a:blip r:embed="rId71" cstate="print"/>
            <a:stretch>
              <a:fillRect/>
            </a:stretch>
          </p:blipFill>
          <p:spPr>
            <a:xfrm>
              <a:off x="7294664" y="6738543"/>
              <a:ext cx="137020" cy="137020"/>
            </a:xfrm>
            <a:prstGeom prst="rect">
              <a:avLst/>
            </a:prstGeom>
          </p:spPr>
        </p:pic>
      </p:grpSp>
      <p:grpSp>
        <p:nvGrpSpPr>
          <p:cNvPr id="136" name="object 136"/>
          <p:cNvGrpSpPr/>
          <p:nvPr/>
        </p:nvGrpSpPr>
        <p:grpSpPr>
          <a:xfrm>
            <a:off x="7183539" y="7039964"/>
            <a:ext cx="368935" cy="688340"/>
            <a:chOff x="7183539" y="7039964"/>
            <a:chExt cx="368935" cy="688340"/>
          </a:xfrm>
        </p:grpSpPr>
        <p:sp>
          <p:nvSpPr>
            <p:cNvPr id="137" name="object 137"/>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8" name="object 138"/>
            <p:cNvPicPr/>
            <p:nvPr/>
          </p:nvPicPr>
          <p:blipFill>
            <a:blip r:embed="rId72" cstate="print"/>
            <a:stretch>
              <a:fillRect/>
            </a:stretch>
          </p:blipFill>
          <p:spPr>
            <a:xfrm>
              <a:off x="7296200" y="7155662"/>
              <a:ext cx="133946" cy="272503"/>
            </a:xfrm>
            <a:prstGeom prst="rect">
              <a:avLst/>
            </a:prstGeom>
          </p:spPr>
        </p:pic>
        <p:pic>
          <p:nvPicPr>
            <p:cNvPr id="139" name="object 139"/>
            <p:cNvPicPr/>
            <p:nvPr/>
          </p:nvPicPr>
          <p:blipFill>
            <a:blip r:embed="rId73" cstate="print"/>
            <a:stretch>
              <a:fillRect/>
            </a:stretch>
          </p:blipFill>
          <p:spPr>
            <a:xfrm>
              <a:off x="7294664" y="7482928"/>
              <a:ext cx="137020" cy="137020"/>
            </a:xfrm>
            <a:prstGeom prst="rect">
              <a:avLst/>
            </a:prstGeom>
          </p:spPr>
        </p:pic>
      </p:grpSp>
      <p:grpSp>
        <p:nvGrpSpPr>
          <p:cNvPr id="140" name="object 140"/>
          <p:cNvGrpSpPr/>
          <p:nvPr/>
        </p:nvGrpSpPr>
        <p:grpSpPr>
          <a:xfrm>
            <a:off x="7183539" y="7784350"/>
            <a:ext cx="368935" cy="688340"/>
            <a:chOff x="7183539" y="7784350"/>
            <a:chExt cx="368935" cy="688340"/>
          </a:xfrm>
        </p:grpSpPr>
        <p:sp>
          <p:nvSpPr>
            <p:cNvPr id="141" name="object 141"/>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42" name="object 142"/>
            <p:cNvPicPr/>
            <p:nvPr/>
          </p:nvPicPr>
          <p:blipFill>
            <a:blip r:embed="rId74" cstate="print"/>
            <a:stretch>
              <a:fillRect/>
            </a:stretch>
          </p:blipFill>
          <p:spPr>
            <a:xfrm>
              <a:off x="7296200" y="7900047"/>
              <a:ext cx="133946" cy="272453"/>
            </a:xfrm>
            <a:prstGeom prst="rect">
              <a:avLst/>
            </a:prstGeom>
          </p:spPr>
        </p:pic>
        <p:pic>
          <p:nvPicPr>
            <p:cNvPr id="143" name="object 143"/>
            <p:cNvPicPr/>
            <p:nvPr/>
          </p:nvPicPr>
          <p:blipFill>
            <a:blip r:embed="rId75" cstate="print"/>
            <a:stretch>
              <a:fillRect/>
            </a:stretch>
          </p:blipFill>
          <p:spPr>
            <a:xfrm>
              <a:off x="7294664" y="8228850"/>
              <a:ext cx="137020" cy="135483"/>
            </a:xfrm>
            <a:prstGeom prst="rect">
              <a:avLst/>
            </a:prstGeom>
          </p:spPr>
        </p:pic>
      </p:grpSp>
      <p:pic>
        <p:nvPicPr>
          <p:cNvPr id="144" name="object 144"/>
          <p:cNvPicPr/>
          <p:nvPr/>
        </p:nvPicPr>
        <p:blipFill>
          <a:blip r:embed="rId76" cstate="print"/>
          <a:stretch>
            <a:fillRect/>
          </a:stretch>
        </p:blipFill>
        <p:spPr>
          <a:xfrm>
            <a:off x="7183539" y="8530233"/>
            <a:ext cx="368401" cy="688085"/>
          </a:xfrm>
          <a:prstGeom prst="rect">
            <a:avLst/>
          </a:prstGeom>
        </p:spPr>
      </p:pic>
      <p:grpSp>
        <p:nvGrpSpPr>
          <p:cNvPr id="145" name="object 145"/>
          <p:cNvGrpSpPr/>
          <p:nvPr/>
        </p:nvGrpSpPr>
        <p:grpSpPr>
          <a:xfrm>
            <a:off x="7183539" y="9274619"/>
            <a:ext cx="368935" cy="688340"/>
            <a:chOff x="7183539" y="9274619"/>
            <a:chExt cx="368935" cy="688340"/>
          </a:xfrm>
        </p:grpSpPr>
        <p:sp>
          <p:nvSpPr>
            <p:cNvPr id="146" name="object 146"/>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47" name="object 147"/>
            <p:cNvPicPr/>
            <p:nvPr/>
          </p:nvPicPr>
          <p:blipFill>
            <a:blip r:embed="rId77" cstate="print"/>
            <a:stretch>
              <a:fillRect/>
            </a:stretch>
          </p:blipFill>
          <p:spPr>
            <a:xfrm>
              <a:off x="7323581" y="9341637"/>
              <a:ext cx="79184" cy="121742"/>
            </a:xfrm>
            <a:prstGeom prst="rect">
              <a:avLst/>
            </a:prstGeom>
          </p:spPr>
        </p:pic>
        <p:pic>
          <p:nvPicPr>
            <p:cNvPr id="148" name="object 148"/>
            <p:cNvPicPr/>
            <p:nvPr/>
          </p:nvPicPr>
          <p:blipFill>
            <a:blip r:embed="rId78" cstate="print"/>
            <a:stretch>
              <a:fillRect/>
            </a:stretch>
          </p:blipFill>
          <p:spPr>
            <a:xfrm>
              <a:off x="7296200" y="9483178"/>
              <a:ext cx="133946" cy="420141"/>
            </a:xfrm>
            <a:prstGeom prst="rect">
              <a:avLst/>
            </a:prstGeom>
          </p:spPr>
        </p:pic>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 name="object 4"/>
            <p:cNvPicPr/>
            <p:nvPr/>
          </p:nvPicPr>
          <p:blipFill>
            <a:blip r:embed="rId2" cstate="print"/>
            <a:stretch>
              <a:fillRect/>
            </a:stretch>
          </p:blipFill>
          <p:spPr>
            <a:xfrm>
              <a:off x="3706711" y="10148442"/>
              <a:ext cx="121792" cy="91325"/>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5796254"/>
              <a:ext cx="5752604" cy="534352"/>
            </a:xfrm>
            <a:prstGeom prst="rect">
              <a:avLst/>
            </a:prstGeom>
          </p:spPr>
        </p:pic>
        <p:sp>
          <p:nvSpPr>
            <p:cNvPr id="9" name="object 9"/>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5802363"/>
              <a:ext cx="71539" cy="101993"/>
            </a:xfrm>
            <a:prstGeom prst="rect">
              <a:avLst/>
            </a:prstGeom>
          </p:spPr>
        </p:pic>
        <p:pic>
          <p:nvPicPr>
            <p:cNvPr id="11" name="object 11"/>
            <p:cNvPicPr/>
            <p:nvPr/>
          </p:nvPicPr>
          <p:blipFill>
            <a:blip r:embed="rId5" cstate="print"/>
            <a:stretch>
              <a:fillRect/>
            </a:stretch>
          </p:blipFill>
          <p:spPr>
            <a:xfrm>
              <a:off x="5787631" y="5799340"/>
              <a:ext cx="210096" cy="105016"/>
            </a:xfrm>
            <a:prstGeom prst="rect">
              <a:avLst/>
            </a:prstGeom>
          </p:spPr>
        </p:pic>
        <p:pic>
          <p:nvPicPr>
            <p:cNvPr id="12" name="object 12"/>
            <p:cNvPicPr/>
            <p:nvPr/>
          </p:nvPicPr>
          <p:blipFill>
            <a:blip r:embed="rId6" cstate="print"/>
            <a:stretch>
              <a:fillRect/>
            </a:stretch>
          </p:blipFill>
          <p:spPr>
            <a:xfrm>
              <a:off x="1085354" y="6525412"/>
              <a:ext cx="173532" cy="204000"/>
            </a:xfrm>
            <a:prstGeom prst="rect">
              <a:avLst/>
            </a:prstGeom>
          </p:spPr>
        </p:pic>
        <p:pic>
          <p:nvPicPr>
            <p:cNvPr id="13" name="object 13"/>
            <p:cNvPicPr/>
            <p:nvPr/>
          </p:nvPicPr>
          <p:blipFill>
            <a:blip r:embed="rId7" cstate="print"/>
            <a:stretch>
              <a:fillRect/>
            </a:stretch>
          </p:blipFill>
          <p:spPr>
            <a:xfrm>
              <a:off x="1284782" y="6516293"/>
              <a:ext cx="65481" cy="222250"/>
            </a:xfrm>
            <a:prstGeom prst="rect">
              <a:avLst/>
            </a:prstGeom>
          </p:spPr>
        </p:pic>
        <p:pic>
          <p:nvPicPr>
            <p:cNvPr id="14" name="object 14"/>
            <p:cNvPicPr/>
            <p:nvPr/>
          </p:nvPicPr>
          <p:blipFill>
            <a:blip r:embed="rId8" cstate="print"/>
            <a:stretch>
              <a:fillRect/>
            </a:stretch>
          </p:blipFill>
          <p:spPr>
            <a:xfrm>
              <a:off x="1549654" y="6536080"/>
              <a:ext cx="197891" cy="191795"/>
            </a:xfrm>
            <a:prstGeom prst="rect">
              <a:avLst/>
            </a:prstGeom>
          </p:spPr>
        </p:pic>
        <p:pic>
          <p:nvPicPr>
            <p:cNvPr id="15" name="object 15"/>
            <p:cNvPicPr/>
            <p:nvPr/>
          </p:nvPicPr>
          <p:blipFill>
            <a:blip r:embed="rId9" cstate="print"/>
            <a:stretch>
              <a:fillRect/>
            </a:stretch>
          </p:blipFill>
          <p:spPr>
            <a:xfrm>
              <a:off x="1771904" y="6526961"/>
              <a:ext cx="214655" cy="199428"/>
            </a:xfrm>
            <a:prstGeom prst="rect">
              <a:avLst/>
            </a:prstGeom>
          </p:spPr>
        </p:pic>
        <p:pic>
          <p:nvPicPr>
            <p:cNvPr id="16" name="object 16"/>
            <p:cNvPicPr/>
            <p:nvPr/>
          </p:nvPicPr>
          <p:blipFill>
            <a:blip r:embed="rId10" cstate="print"/>
            <a:stretch>
              <a:fillRect/>
            </a:stretch>
          </p:blipFill>
          <p:spPr>
            <a:xfrm>
              <a:off x="2007844" y="6516293"/>
              <a:ext cx="426237" cy="214655"/>
            </a:xfrm>
            <a:prstGeom prst="rect">
              <a:avLst/>
            </a:prstGeom>
          </p:spPr>
        </p:pic>
        <p:pic>
          <p:nvPicPr>
            <p:cNvPr id="17" name="object 17"/>
            <p:cNvPicPr/>
            <p:nvPr/>
          </p:nvPicPr>
          <p:blipFill>
            <a:blip r:embed="rId11" cstate="print"/>
            <a:stretch>
              <a:fillRect/>
            </a:stretch>
          </p:blipFill>
          <p:spPr>
            <a:xfrm>
              <a:off x="2487358" y="6517830"/>
              <a:ext cx="377532" cy="217677"/>
            </a:xfrm>
            <a:prstGeom prst="rect">
              <a:avLst/>
            </a:prstGeom>
          </p:spPr>
        </p:pic>
        <p:pic>
          <p:nvPicPr>
            <p:cNvPr id="18" name="object 18"/>
            <p:cNvPicPr/>
            <p:nvPr/>
          </p:nvPicPr>
          <p:blipFill>
            <a:blip r:embed="rId12" cstate="print"/>
            <a:stretch>
              <a:fillRect/>
            </a:stretch>
          </p:blipFill>
          <p:spPr>
            <a:xfrm>
              <a:off x="2886227" y="6536080"/>
              <a:ext cx="205473" cy="188772"/>
            </a:xfrm>
            <a:prstGeom prst="rect">
              <a:avLst/>
            </a:prstGeom>
          </p:spPr>
        </p:pic>
        <p:pic>
          <p:nvPicPr>
            <p:cNvPr id="19" name="object 19"/>
            <p:cNvPicPr/>
            <p:nvPr/>
          </p:nvPicPr>
          <p:blipFill>
            <a:blip r:embed="rId13" cstate="print"/>
            <a:stretch>
              <a:fillRect/>
            </a:stretch>
          </p:blipFill>
          <p:spPr>
            <a:xfrm>
              <a:off x="3180016" y="6516293"/>
              <a:ext cx="3268256" cy="220764"/>
            </a:xfrm>
            <a:prstGeom prst="rect">
              <a:avLst/>
            </a:prstGeom>
          </p:spPr>
        </p:pic>
        <p:pic>
          <p:nvPicPr>
            <p:cNvPr id="20" name="object 20"/>
            <p:cNvPicPr/>
            <p:nvPr/>
          </p:nvPicPr>
          <p:blipFill>
            <a:blip r:embed="rId14" cstate="print"/>
            <a:stretch>
              <a:fillRect/>
            </a:stretch>
          </p:blipFill>
          <p:spPr>
            <a:xfrm>
              <a:off x="1331963" y="6877100"/>
              <a:ext cx="210096" cy="219176"/>
            </a:xfrm>
            <a:prstGeom prst="rect">
              <a:avLst/>
            </a:prstGeom>
          </p:spPr>
        </p:pic>
        <p:pic>
          <p:nvPicPr>
            <p:cNvPr id="21" name="object 21"/>
            <p:cNvPicPr/>
            <p:nvPr/>
          </p:nvPicPr>
          <p:blipFill>
            <a:blip r:embed="rId15" cstate="print"/>
            <a:stretch>
              <a:fillRect/>
            </a:stretch>
          </p:blipFill>
          <p:spPr>
            <a:xfrm>
              <a:off x="1564881" y="6939508"/>
              <a:ext cx="168960" cy="140042"/>
            </a:xfrm>
            <a:prstGeom prst="rect">
              <a:avLst/>
            </a:prstGeom>
          </p:spPr>
        </p:pic>
        <p:pic>
          <p:nvPicPr>
            <p:cNvPr id="22" name="object 22"/>
            <p:cNvPicPr/>
            <p:nvPr/>
          </p:nvPicPr>
          <p:blipFill>
            <a:blip r:embed="rId16" cstate="print"/>
            <a:stretch>
              <a:fillRect/>
            </a:stretch>
          </p:blipFill>
          <p:spPr>
            <a:xfrm>
              <a:off x="1759737" y="6896849"/>
              <a:ext cx="204000" cy="188760"/>
            </a:xfrm>
            <a:prstGeom prst="rect">
              <a:avLst/>
            </a:prstGeom>
          </p:spPr>
        </p:pic>
        <p:pic>
          <p:nvPicPr>
            <p:cNvPr id="23" name="object 23"/>
            <p:cNvPicPr/>
            <p:nvPr/>
          </p:nvPicPr>
          <p:blipFill>
            <a:blip r:embed="rId17" cstate="print"/>
            <a:stretch>
              <a:fillRect/>
            </a:stretch>
          </p:blipFill>
          <p:spPr>
            <a:xfrm>
              <a:off x="1991118" y="6877100"/>
              <a:ext cx="71539" cy="217690"/>
            </a:xfrm>
            <a:prstGeom prst="rect">
              <a:avLst/>
            </a:prstGeom>
          </p:spPr>
        </p:pic>
        <p:pic>
          <p:nvPicPr>
            <p:cNvPr id="24" name="object 24"/>
            <p:cNvPicPr/>
            <p:nvPr/>
          </p:nvPicPr>
          <p:blipFill>
            <a:blip r:embed="rId18" cstate="print"/>
            <a:stretch>
              <a:fillRect/>
            </a:stretch>
          </p:blipFill>
          <p:spPr>
            <a:xfrm>
              <a:off x="2150960" y="6875563"/>
              <a:ext cx="1665338" cy="214604"/>
            </a:xfrm>
            <a:prstGeom prst="rect">
              <a:avLst/>
            </a:prstGeom>
          </p:spPr>
        </p:pic>
        <p:pic>
          <p:nvPicPr>
            <p:cNvPr id="25" name="object 25"/>
            <p:cNvPicPr/>
            <p:nvPr/>
          </p:nvPicPr>
          <p:blipFill>
            <a:blip r:embed="rId19" cstate="print"/>
            <a:stretch>
              <a:fillRect/>
            </a:stretch>
          </p:blipFill>
          <p:spPr>
            <a:xfrm>
              <a:off x="3988346" y="6872541"/>
              <a:ext cx="1694256" cy="222250"/>
            </a:xfrm>
            <a:prstGeom prst="rect">
              <a:avLst/>
            </a:prstGeom>
          </p:spPr>
        </p:pic>
        <p:pic>
          <p:nvPicPr>
            <p:cNvPr id="26" name="object 26"/>
            <p:cNvPicPr/>
            <p:nvPr/>
          </p:nvPicPr>
          <p:blipFill>
            <a:blip r:embed="rId20" cstate="print"/>
            <a:stretch>
              <a:fillRect/>
            </a:stretch>
          </p:blipFill>
          <p:spPr>
            <a:xfrm>
              <a:off x="1552727" y="7236320"/>
              <a:ext cx="4212082" cy="219227"/>
            </a:xfrm>
            <a:prstGeom prst="rect">
              <a:avLst/>
            </a:prstGeom>
          </p:spPr>
        </p:pic>
        <p:pic>
          <p:nvPicPr>
            <p:cNvPr id="27" name="object 27"/>
            <p:cNvPicPr/>
            <p:nvPr/>
          </p:nvPicPr>
          <p:blipFill>
            <a:blip r:embed="rId21" cstate="print"/>
            <a:stretch>
              <a:fillRect/>
            </a:stretch>
          </p:blipFill>
          <p:spPr>
            <a:xfrm>
              <a:off x="1077760" y="7613852"/>
              <a:ext cx="255739" cy="222250"/>
            </a:xfrm>
            <a:prstGeom prst="rect">
              <a:avLst/>
            </a:prstGeom>
          </p:spPr>
        </p:pic>
        <p:pic>
          <p:nvPicPr>
            <p:cNvPr id="28" name="object 28"/>
            <p:cNvPicPr/>
            <p:nvPr/>
          </p:nvPicPr>
          <p:blipFill>
            <a:blip r:embed="rId22" cstate="print"/>
            <a:stretch>
              <a:fillRect/>
            </a:stretch>
          </p:blipFill>
          <p:spPr>
            <a:xfrm>
              <a:off x="1531391" y="7613852"/>
              <a:ext cx="1729282" cy="220713"/>
            </a:xfrm>
            <a:prstGeom prst="rect">
              <a:avLst/>
            </a:prstGeom>
          </p:spPr>
        </p:pic>
        <p:pic>
          <p:nvPicPr>
            <p:cNvPr id="29" name="object 29"/>
            <p:cNvPicPr/>
            <p:nvPr/>
          </p:nvPicPr>
          <p:blipFill>
            <a:blip r:embed="rId23" cstate="print"/>
            <a:stretch>
              <a:fillRect/>
            </a:stretch>
          </p:blipFill>
          <p:spPr>
            <a:xfrm>
              <a:off x="3437280" y="7615389"/>
              <a:ext cx="1914982" cy="219176"/>
            </a:xfrm>
            <a:prstGeom prst="rect">
              <a:avLst/>
            </a:prstGeom>
          </p:spPr>
        </p:pic>
        <p:pic>
          <p:nvPicPr>
            <p:cNvPr id="30" name="object 30"/>
            <p:cNvPicPr/>
            <p:nvPr/>
          </p:nvPicPr>
          <p:blipFill>
            <a:blip r:embed="rId24" cstate="print"/>
            <a:stretch>
              <a:fillRect/>
            </a:stretch>
          </p:blipFill>
          <p:spPr>
            <a:xfrm>
              <a:off x="5527332" y="7615389"/>
              <a:ext cx="920940" cy="219176"/>
            </a:xfrm>
            <a:prstGeom prst="rect">
              <a:avLst/>
            </a:prstGeom>
          </p:spPr>
        </p:pic>
        <p:pic>
          <p:nvPicPr>
            <p:cNvPr id="31" name="object 31"/>
            <p:cNvPicPr/>
            <p:nvPr/>
          </p:nvPicPr>
          <p:blipFill>
            <a:blip r:embed="rId25" cstate="print"/>
            <a:stretch>
              <a:fillRect/>
            </a:stretch>
          </p:blipFill>
          <p:spPr>
            <a:xfrm>
              <a:off x="1336522" y="7979168"/>
              <a:ext cx="2539161" cy="207073"/>
            </a:xfrm>
            <a:prstGeom prst="rect">
              <a:avLst/>
            </a:prstGeom>
          </p:spPr>
        </p:pic>
        <p:pic>
          <p:nvPicPr>
            <p:cNvPr id="32" name="object 32"/>
            <p:cNvPicPr/>
            <p:nvPr/>
          </p:nvPicPr>
          <p:blipFill>
            <a:blip r:embed="rId26" cstate="print"/>
            <a:stretch>
              <a:fillRect/>
            </a:stretch>
          </p:blipFill>
          <p:spPr>
            <a:xfrm>
              <a:off x="1549654" y="8333879"/>
              <a:ext cx="452132" cy="217690"/>
            </a:xfrm>
            <a:prstGeom prst="rect">
              <a:avLst/>
            </a:prstGeom>
          </p:spPr>
        </p:pic>
        <p:pic>
          <p:nvPicPr>
            <p:cNvPr id="33" name="object 33"/>
            <p:cNvPicPr/>
            <p:nvPr/>
          </p:nvPicPr>
          <p:blipFill>
            <a:blip r:embed="rId27" cstate="print"/>
            <a:stretch>
              <a:fillRect/>
            </a:stretch>
          </p:blipFill>
          <p:spPr>
            <a:xfrm>
              <a:off x="2027631" y="8335416"/>
              <a:ext cx="205441" cy="214604"/>
            </a:xfrm>
            <a:prstGeom prst="rect">
              <a:avLst/>
            </a:prstGeom>
          </p:spPr>
        </p:pic>
        <p:pic>
          <p:nvPicPr>
            <p:cNvPr id="34" name="object 34"/>
            <p:cNvPicPr/>
            <p:nvPr/>
          </p:nvPicPr>
          <p:blipFill>
            <a:blip r:embed="rId28" cstate="print"/>
            <a:stretch>
              <a:fillRect/>
            </a:stretch>
          </p:blipFill>
          <p:spPr>
            <a:xfrm>
              <a:off x="2263622" y="8473922"/>
              <a:ext cx="66979" cy="70053"/>
            </a:xfrm>
            <a:prstGeom prst="rect">
              <a:avLst/>
            </a:prstGeom>
          </p:spPr>
        </p:pic>
        <p:pic>
          <p:nvPicPr>
            <p:cNvPr id="35" name="object 35"/>
            <p:cNvPicPr/>
            <p:nvPr/>
          </p:nvPicPr>
          <p:blipFill>
            <a:blip r:embed="rId29" cstate="print"/>
            <a:stretch>
              <a:fillRect/>
            </a:stretch>
          </p:blipFill>
          <p:spPr>
            <a:xfrm>
              <a:off x="2507157" y="8332342"/>
              <a:ext cx="2386901" cy="220764"/>
            </a:xfrm>
            <a:prstGeom prst="rect">
              <a:avLst/>
            </a:prstGeom>
          </p:spPr>
        </p:pic>
        <p:pic>
          <p:nvPicPr>
            <p:cNvPr id="36" name="object 36"/>
            <p:cNvPicPr/>
            <p:nvPr/>
          </p:nvPicPr>
          <p:blipFill>
            <a:blip r:embed="rId30" cstate="print"/>
            <a:stretch>
              <a:fillRect/>
            </a:stretch>
          </p:blipFill>
          <p:spPr>
            <a:xfrm>
              <a:off x="5066106" y="8333879"/>
              <a:ext cx="1377607" cy="220713"/>
            </a:xfrm>
            <a:prstGeom prst="rect">
              <a:avLst/>
            </a:prstGeom>
          </p:spPr>
        </p:pic>
        <p:pic>
          <p:nvPicPr>
            <p:cNvPr id="37" name="object 37"/>
            <p:cNvPicPr/>
            <p:nvPr/>
          </p:nvPicPr>
          <p:blipFill>
            <a:blip r:embed="rId31" cstate="print"/>
            <a:stretch>
              <a:fillRect/>
            </a:stretch>
          </p:blipFill>
          <p:spPr>
            <a:xfrm>
              <a:off x="1328940" y="8693149"/>
              <a:ext cx="1283246" cy="219176"/>
            </a:xfrm>
            <a:prstGeom prst="rect">
              <a:avLst/>
            </a:prstGeom>
          </p:spPr>
        </p:pic>
        <p:pic>
          <p:nvPicPr>
            <p:cNvPr id="38" name="object 38"/>
            <p:cNvPicPr/>
            <p:nvPr/>
          </p:nvPicPr>
          <p:blipFill>
            <a:blip r:embed="rId32" cstate="print"/>
            <a:stretch>
              <a:fillRect/>
            </a:stretch>
          </p:blipFill>
          <p:spPr>
            <a:xfrm>
              <a:off x="2799461" y="8693149"/>
              <a:ext cx="1963686" cy="220713"/>
            </a:xfrm>
            <a:prstGeom prst="rect">
              <a:avLst/>
            </a:prstGeom>
          </p:spPr>
        </p:pic>
        <p:pic>
          <p:nvPicPr>
            <p:cNvPr id="39" name="object 39"/>
            <p:cNvPicPr/>
            <p:nvPr/>
          </p:nvPicPr>
          <p:blipFill>
            <a:blip r:embed="rId33" cstate="print"/>
            <a:stretch>
              <a:fillRect/>
            </a:stretch>
          </p:blipFill>
          <p:spPr>
            <a:xfrm>
              <a:off x="4846891" y="8700744"/>
              <a:ext cx="205473" cy="205524"/>
            </a:xfrm>
            <a:prstGeom prst="rect">
              <a:avLst/>
            </a:prstGeom>
          </p:spPr>
        </p:pic>
        <p:pic>
          <p:nvPicPr>
            <p:cNvPr id="40" name="object 40"/>
            <p:cNvPicPr/>
            <p:nvPr/>
          </p:nvPicPr>
          <p:blipFill>
            <a:blip r:embed="rId34" cstate="print"/>
            <a:stretch>
              <a:fillRect/>
            </a:stretch>
          </p:blipFill>
          <p:spPr>
            <a:xfrm>
              <a:off x="5093487" y="8700744"/>
              <a:ext cx="66979" cy="196392"/>
            </a:xfrm>
            <a:prstGeom prst="rect">
              <a:avLst/>
            </a:prstGeom>
          </p:spPr>
        </p:pic>
        <p:pic>
          <p:nvPicPr>
            <p:cNvPr id="41" name="object 41"/>
            <p:cNvPicPr/>
            <p:nvPr/>
          </p:nvPicPr>
          <p:blipFill>
            <a:blip r:embed="rId35" cstate="print"/>
            <a:stretch>
              <a:fillRect/>
            </a:stretch>
          </p:blipFill>
          <p:spPr>
            <a:xfrm>
              <a:off x="5225897" y="8696172"/>
              <a:ext cx="497789" cy="214668"/>
            </a:xfrm>
            <a:prstGeom prst="rect">
              <a:avLst/>
            </a:prstGeom>
          </p:spPr>
        </p:pic>
        <p:pic>
          <p:nvPicPr>
            <p:cNvPr id="42" name="object 42"/>
            <p:cNvPicPr/>
            <p:nvPr/>
          </p:nvPicPr>
          <p:blipFill>
            <a:blip r:embed="rId36" cstate="print"/>
            <a:stretch>
              <a:fillRect/>
            </a:stretch>
          </p:blipFill>
          <p:spPr>
            <a:xfrm>
              <a:off x="5746546" y="8694635"/>
              <a:ext cx="222250" cy="208559"/>
            </a:xfrm>
            <a:prstGeom prst="rect">
              <a:avLst/>
            </a:prstGeom>
          </p:spPr>
        </p:pic>
        <p:pic>
          <p:nvPicPr>
            <p:cNvPr id="43" name="object 43"/>
            <p:cNvPicPr/>
            <p:nvPr/>
          </p:nvPicPr>
          <p:blipFill>
            <a:blip r:embed="rId37" cstate="print"/>
            <a:stretch>
              <a:fillRect/>
            </a:stretch>
          </p:blipFill>
          <p:spPr>
            <a:xfrm>
              <a:off x="5997727" y="8709862"/>
              <a:ext cx="208559" cy="191846"/>
            </a:xfrm>
            <a:prstGeom prst="rect">
              <a:avLst/>
            </a:prstGeom>
          </p:spPr>
        </p:pic>
        <p:pic>
          <p:nvPicPr>
            <p:cNvPr id="44" name="object 44"/>
            <p:cNvPicPr/>
            <p:nvPr/>
          </p:nvPicPr>
          <p:blipFill>
            <a:blip r:embed="rId38" cstate="print"/>
            <a:stretch>
              <a:fillRect/>
            </a:stretch>
          </p:blipFill>
          <p:spPr>
            <a:xfrm>
              <a:off x="6236690" y="8694635"/>
              <a:ext cx="219227" cy="219227"/>
            </a:xfrm>
            <a:prstGeom prst="rect">
              <a:avLst/>
            </a:prstGeom>
          </p:spPr>
        </p:pic>
        <p:pic>
          <p:nvPicPr>
            <p:cNvPr id="45" name="object 45"/>
            <p:cNvPicPr/>
            <p:nvPr/>
          </p:nvPicPr>
          <p:blipFill>
            <a:blip r:embed="rId39" cstate="print"/>
            <a:stretch>
              <a:fillRect/>
            </a:stretch>
          </p:blipFill>
          <p:spPr>
            <a:xfrm>
              <a:off x="1330477" y="9049346"/>
              <a:ext cx="4839246" cy="223786"/>
            </a:xfrm>
            <a:prstGeom prst="rect">
              <a:avLst/>
            </a:prstGeom>
          </p:spPr>
        </p:pic>
        <p:pic>
          <p:nvPicPr>
            <p:cNvPr id="46" name="object 46"/>
            <p:cNvPicPr/>
            <p:nvPr/>
          </p:nvPicPr>
          <p:blipFill>
            <a:blip r:embed="rId40" cstate="print"/>
            <a:stretch>
              <a:fillRect/>
            </a:stretch>
          </p:blipFill>
          <p:spPr>
            <a:xfrm>
              <a:off x="1479651" y="9411639"/>
              <a:ext cx="2074811" cy="222250"/>
            </a:xfrm>
            <a:prstGeom prst="rect">
              <a:avLst/>
            </a:prstGeom>
          </p:spPr>
        </p:pic>
      </p:grpSp>
      <p:grpSp>
        <p:nvGrpSpPr>
          <p:cNvPr id="47" name="object 47"/>
          <p:cNvGrpSpPr/>
          <p:nvPr/>
        </p:nvGrpSpPr>
        <p:grpSpPr>
          <a:xfrm>
            <a:off x="710907" y="1080769"/>
            <a:ext cx="6113780" cy="4315460"/>
            <a:chOff x="710907" y="1080769"/>
            <a:chExt cx="6113780" cy="4315460"/>
          </a:xfrm>
        </p:grpSpPr>
        <p:sp>
          <p:nvSpPr>
            <p:cNvPr id="48" name="object 4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49" name="object 49"/>
            <p:cNvPicPr/>
            <p:nvPr/>
          </p:nvPicPr>
          <p:blipFill>
            <a:blip r:embed="rId41" cstate="print"/>
            <a:stretch>
              <a:fillRect/>
            </a:stretch>
          </p:blipFill>
          <p:spPr>
            <a:xfrm>
              <a:off x="890536" y="1229474"/>
              <a:ext cx="5752604" cy="534339"/>
            </a:xfrm>
            <a:prstGeom prst="rect">
              <a:avLst/>
            </a:prstGeom>
          </p:spPr>
        </p:pic>
        <p:sp>
          <p:nvSpPr>
            <p:cNvPr id="50" name="object 50"/>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51" name="object 51"/>
            <p:cNvPicPr/>
            <p:nvPr/>
          </p:nvPicPr>
          <p:blipFill>
            <a:blip r:embed="rId42" cstate="print"/>
            <a:stretch>
              <a:fillRect/>
            </a:stretch>
          </p:blipFill>
          <p:spPr>
            <a:xfrm>
              <a:off x="5696292" y="1235570"/>
              <a:ext cx="71539" cy="101993"/>
            </a:xfrm>
            <a:prstGeom prst="rect">
              <a:avLst/>
            </a:prstGeom>
          </p:spPr>
        </p:pic>
        <p:pic>
          <p:nvPicPr>
            <p:cNvPr id="52" name="object 52"/>
            <p:cNvPicPr/>
            <p:nvPr/>
          </p:nvPicPr>
          <p:blipFill>
            <a:blip r:embed="rId43" cstate="print"/>
            <a:stretch>
              <a:fillRect/>
            </a:stretch>
          </p:blipFill>
          <p:spPr>
            <a:xfrm>
              <a:off x="5787631" y="1232547"/>
              <a:ext cx="210096" cy="105016"/>
            </a:xfrm>
            <a:prstGeom prst="rect">
              <a:avLst/>
            </a:prstGeom>
          </p:spPr>
        </p:pic>
        <p:sp>
          <p:nvSpPr>
            <p:cNvPr id="53" name="object 53"/>
            <p:cNvSpPr/>
            <p:nvPr/>
          </p:nvSpPr>
          <p:spPr>
            <a:xfrm>
              <a:off x="1100582" y="2046934"/>
              <a:ext cx="45720" cy="44450"/>
            </a:xfrm>
            <a:custGeom>
              <a:avLst/>
              <a:gdLst/>
              <a:ahLst/>
              <a:cxnLst/>
              <a:rect l="l" t="t" r="r" b="b"/>
              <a:pathLst>
                <a:path w="45719" h="44450">
                  <a:moveTo>
                    <a:pt x="22821" y="44145"/>
                  </a:moveTo>
                  <a:lnTo>
                    <a:pt x="14128" y="42530"/>
                  </a:lnTo>
                  <a:lnTo>
                    <a:pt x="6853" y="38066"/>
                  </a:lnTo>
                  <a:lnTo>
                    <a:pt x="1856" y="31323"/>
                  </a:lnTo>
                  <a:lnTo>
                    <a:pt x="0" y="22872"/>
                  </a:lnTo>
                  <a:lnTo>
                    <a:pt x="1856" y="14149"/>
                  </a:lnTo>
                  <a:lnTo>
                    <a:pt x="6853" y="6859"/>
                  </a:lnTo>
                  <a:lnTo>
                    <a:pt x="14128" y="1857"/>
                  </a:lnTo>
                  <a:lnTo>
                    <a:pt x="22821" y="0"/>
                  </a:lnTo>
                  <a:lnTo>
                    <a:pt x="31544" y="1857"/>
                  </a:lnTo>
                  <a:lnTo>
                    <a:pt x="38835" y="6859"/>
                  </a:lnTo>
                  <a:lnTo>
                    <a:pt x="43837" y="14149"/>
                  </a:lnTo>
                  <a:lnTo>
                    <a:pt x="45694" y="22872"/>
                  </a:lnTo>
                  <a:lnTo>
                    <a:pt x="43837" y="31323"/>
                  </a:lnTo>
                  <a:lnTo>
                    <a:pt x="38835" y="38066"/>
                  </a:lnTo>
                  <a:lnTo>
                    <a:pt x="31544" y="42530"/>
                  </a:lnTo>
                  <a:lnTo>
                    <a:pt x="22821" y="44145"/>
                  </a:lnTo>
                  <a:close/>
                </a:path>
              </a:pathLst>
            </a:custGeom>
            <a:solidFill>
              <a:srgbClr val="4A4B4D"/>
            </a:solidFill>
          </p:spPr>
          <p:txBody>
            <a:bodyPr wrap="square" lIns="0" tIns="0" rIns="0" bIns="0" rtlCol="0"/>
            <a:lstStyle/>
            <a:p>
              <a:endParaRPr/>
            </a:p>
          </p:txBody>
        </p:sp>
        <p:pic>
          <p:nvPicPr>
            <p:cNvPr id="54" name="object 54"/>
            <p:cNvPicPr/>
            <p:nvPr/>
          </p:nvPicPr>
          <p:blipFill>
            <a:blip r:embed="rId44" cstate="print"/>
            <a:stretch>
              <a:fillRect/>
            </a:stretch>
          </p:blipFill>
          <p:spPr>
            <a:xfrm>
              <a:off x="1507032" y="1949500"/>
              <a:ext cx="2064194" cy="237477"/>
            </a:xfrm>
            <a:prstGeom prst="rect">
              <a:avLst/>
            </a:prstGeom>
          </p:spPr>
        </p:pic>
        <p:pic>
          <p:nvPicPr>
            <p:cNvPr id="55" name="object 55"/>
            <p:cNvPicPr/>
            <p:nvPr/>
          </p:nvPicPr>
          <p:blipFill>
            <a:blip r:embed="rId45" cstate="print"/>
            <a:stretch>
              <a:fillRect/>
            </a:stretch>
          </p:blipFill>
          <p:spPr>
            <a:xfrm>
              <a:off x="3769118" y="1966264"/>
              <a:ext cx="210045" cy="204000"/>
            </a:xfrm>
            <a:prstGeom prst="rect">
              <a:avLst/>
            </a:prstGeom>
          </p:spPr>
        </p:pic>
        <p:pic>
          <p:nvPicPr>
            <p:cNvPr id="56" name="object 56"/>
            <p:cNvPicPr/>
            <p:nvPr/>
          </p:nvPicPr>
          <p:blipFill>
            <a:blip r:embed="rId46" cstate="print"/>
            <a:stretch>
              <a:fillRect/>
            </a:stretch>
          </p:blipFill>
          <p:spPr>
            <a:xfrm>
              <a:off x="4014190" y="1976932"/>
              <a:ext cx="197891" cy="196354"/>
            </a:xfrm>
            <a:prstGeom prst="rect">
              <a:avLst/>
            </a:prstGeom>
          </p:spPr>
        </p:pic>
        <p:pic>
          <p:nvPicPr>
            <p:cNvPr id="57" name="object 57"/>
            <p:cNvPicPr/>
            <p:nvPr/>
          </p:nvPicPr>
          <p:blipFill>
            <a:blip r:embed="rId47" cstate="print"/>
            <a:stretch>
              <a:fillRect/>
            </a:stretch>
          </p:blipFill>
          <p:spPr>
            <a:xfrm>
              <a:off x="4276026" y="1955596"/>
              <a:ext cx="1409611" cy="231381"/>
            </a:xfrm>
            <a:prstGeom prst="rect">
              <a:avLst/>
            </a:prstGeom>
          </p:spPr>
        </p:pic>
        <p:sp>
          <p:nvSpPr>
            <p:cNvPr id="58" name="object 58"/>
            <p:cNvSpPr/>
            <p:nvPr/>
          </p:nvSpPr>
          <p:spPr>
            <a:xfrm>
              <a:off x="5716092" y="2057602"/>
              <a:ext cx="225425" cy="22860"/>
            </a:xfrm>
            <a:custGeom>
              <a:avLst/>
              <a:gdLst/>
              <a:ahLst/>
              <a:cxnLst/>
              <a:rect l="l" t="t" r="r" b="b"/>
              <a:pathLst>
                <a:path w="225425" h="22860">
                  <a:moveTo>
                    <a:pt x="225272" y="22809"/>
                  </a:moveTo>
                  <a:lnTo>
                    <a:pt x="0" y="22809"/>
                  </a:lnTo>
                  <a:lnTo>
                    <a:pt x="0" y="1536"/>
                  </a:lnTo>
                  <a:lnTo>
                    <a:pt x="7594" y="0"/>
                  </a:lnTo>
                  <a:lnTo>
                    <a:pt x="225272" y="0"/>
                  </a:lnTo>
                  <a:lnTo>
                    <a:pt x="225272" y="22809"/>
                  </a:lnTo>
                  <a:close/>
                </a:path>
              </a:pathLst>
            </a:custGeom>
            <a:solidFill>
              <a:srgbClr val="4A4B4D"/>
            </a:solidFill>
          </p:spPr>
          <p:txBody>
            <a:bodyPr wrap="square" lIns="0" tIns="0" rIns="0" bIns="0" rtlCol="0"/>
            <a:lstStyle/>
            <a:p>
              <a:endParaRPr/>
            </a:p>
          </p:txBody>
        </p:sp>
        <p:pic>
          <p:nvPicPr>
            <p:cNvPr id="59" name="object 59"/>
            <p:cNvPicPr/>
            <p:nvPr/>
          </p:nvPicPr>
          <p:blipFill>
            <a:blip r:embed="rId48" cstate="print"/>
            <a:stretch>
              <a:fillRect/>
            </a:stretch>
          </p:blipFill>
          <p:spPr>
            <a:xfrm>
              <a:off x="5973368" y="1961705"/>
              <a:ext cx="231368" cy="214604"/>
            </a:xfrm>
            <a:prstGeom prst="rect">
              <a:avLst/>
            </a:prstGeom>
          </p:spPr>
        </p:pic>
        <p:pic>
          <p:nvPicPr>
            <p:cNvPr id="60" name="object 60"/>
            <p:cNvPicPr/>
            <p:nvPr/>
          </p:nvPicPr>
          <p:blipFill>
            <a:blip r:embed="rId49" cstate="print"/>
            <a:stretch>
              <a:fillRect/>
            </a:stretch>
          </p:blipFill>
          <p:spPr>
            <a:xfrm>
              <a:off x="6233668" y="1955596"/>
              <a:ext cx="219227" cy="222250"/>
            </a:xfrm>
            <a:prstGeom prst="rect">
              <a:avLst/>
            </a:prstGeom>
          </p:spPr>
        </p:pic>
        <p:pic>
          <p:nvPicPr>
            <p:cNvPr id="61" name="object 61"/>
            <p:cNvPicPr/>
            <p:nvPr/>
          </p:nvPicPr>
          <p:blipFill>
            <a:blip r:embed="rId50" cstate="print"/>
            <a:stretch>
              <a:fillRect/>
            </a:stretch>
          </p:blipFill>
          <p:spPr>
            <a:xfrm>
              <a:off x="1357858" y="2307234"/>
              <a:ext cx="5052364" cy="237477"/>
            </a:xfrm>
            <a:prstGeom prst="rect">
              <a:avLst/>
            </a:prstGeom>
          </p:spPr>
        </p:pic>
        <p:pic>
          <p:nvPicPr>
            <p:cNvPr id="62" name="object 62"/>
            <p:cNvPicPr/>
            <p:nvPr/>
          </p:nvPicPr>
          <p:blipFill>
            <a:blip r:embed="rId51" cstate="print"/>
            <a:stretch>
              <a:fillRect/>
            </a:stretch>
          </p:blipFill>
          <p:spPr>
            <a:xfrm>
              <a:off x="1348727" y="2668041"/>
              <a:ext cx="4463262" cy="238963"/>
            </a:xfrm>
            <a:prstGeom prst="rect">
              <a:avLst/>
            </a:prstGeom>
          </p:spPr>
        </p:pic>
        <p:sp>
          <p:nvSpPr>
            <p:cNvPr id="63" name="object 63"/>
            <p:cNvSpPr/>
            <p:nvPr/>
          </p:nvSpPr>
          <p:spPr>
            <a:xfrm>
              <a:off x="1070178" y="3418484"/>
              <a:ext cx="5394960" cy="1804035"/>
            </a:xfrm>
            <a:custGeom>
              <a:avLst/>
              <a:gdLst/>
              <a:ahLst/>
              <a:cxnLst/>
              <a:rect l="l" t="t" r="r" b="b"/>
              <a:pathLst>
                <a:path w="5394960" h="1804035">
                  <a:moveTo>
                    <a:pt x="5394871" y="1803895"/>
                  </a:moveTo>
                  <a:lnTo>
                    <a:pt x="0" y="1803895"/>
                  </a:lnTo>
                  <a:lnTo>
                    <a:pt x="0" y="0"/>
                  </a:lnTo>
                  <a:lnTo>
                    <a:pt x="5394871" y="0"/>
                  </a:lnTo>
                  <a:lnTo>
                    <a:pt x="5394871" y="1803895"/>
                  </a:lnTo>
                  <a:close/>
                </a:path>
              </a:pathLst>
            </a:custGeom>
            <a:solidFill>
              <a:srgbClr val="C0E8FA"/>
            </a:solidFill>
          </p:spPr>
          <p:txBody>
            <a:bodyPr wrap="square" lIns="0" tIns="0" rIns="0" bIns="0" rtlCol="0"/>
            <a:lstStyle/>
            <a:p>
              <a:endParaRPr/>
            </a:p>
          </p:txBody>
        </p:sp>
        <p:pic>
          <p:nvPicPr>
            <p:cNvPr id="64" name="object 64"/>
            <p:cNvPicPr/>
            <p:nvPr/>
          </p:nvPicPr>
          <p:blipFill>
            <a:blip r:embed="rId52" cstate="print"/>
            <a:stretch>
              <a:fillRect/>
            </a:stretch>
          </p:blipFill>
          <p:spPr>
            <a:xfrm>
              <a:off x="1144739" y="3494633"/>
              <a:ext cx="5180253" cy="1648574"/>
            </a:xfrm>
            <a:prstGeom prst="rect">
              <a:avLst/>
            </a:prstGeom>
          </p:spPr>
        </p:pic>
        <p:sp>
          <p:nvSpPr>
            <p:cNvPr id="65" name="object 65"/>
            <p:cNvSpPr/>
            <p:nvPr/>
          </p:nvSpPr>
          <p:spPr>
            <a:xfrm>
              <a:off x="1070178" y="3420020"/>
              <a:ext cx="5393690" cy="1800860"/>
            </a:xfrm>
            <a:custGeom>
              <a:avLst/>
              <a:gdLst/>
              <a:ahLst/>
              <a:cxnLst/>
              <a:rect l="l" t="t" r="r" b="b"/>
              <a:pathLst>
                <a:path w="5393690" h="1800860">
                  <a:moveTo>
                    <a:pt x="0" y="0"/>
                  </a:moveTo>
                  <a:lnTo>
                    <a:pt x="5393334" y="0"/>
                  </a:lnTo>
                  <a:lnTo>
                    <a:pt x="5393334" y="1800821"/>
                  </a:lnTo>
                  <a:lnTo>
                    <a:pt x="0" y="1800821"/>
                  </a:lnTo>
                  <a:lnTo>
                    <a:pt x="0" y="0"/>
                  </a:lnTo>
                  <a:close/>
                </a:path>
              </a:pathLst>
            </a:custGeom>
            <a:ln w="4566">
              <a:solidFill>
                <a:srgbClr val="00B6F0"/>
              </a:solidFill>
            </a:ln>
          </p:spPr>
          <p:txBody>
            <a:bodyPr wrap="square" lIns="0" tIns="0" rIns="0" bIns="0" rtlCol="0"/>
            <a:lstStyle/>
            <a:p>
              <a:endParaRPr/>
            </a:p>
          </p:txBody>
        </p:sp>
        <p:sp>
          <p:nvSpPr>
            <p:cNvPr id="66" name="object 66"/>
            <p:cNvSpPr/>
            <p:nvPr/>
          </p:nvSpPr>
          <p:spPr>
            <a:xfrm>
              <a:off x="1070178" y="3057727"/>
              <a:ext cx="5394960" cy="289560"/>
            </a:xfrm>
            <a:custGeom>
              <a:avLst/>
              <a:gdLst/>
              <a:ahLst/>
              <a:cxnLst/>
              <a:rect l="l" t="t" r="r" b="b"/>
              <a:pathLst>
                <a:path w="5394960" h="289560">
                  <a:moveTo>
                    <a:pt x="5394871" y="289217"/>
                  </a:moveTo>
                  <a:lnTo>
                    <a:pt x="0" y="289217"/>
                  </a:lnTo>
                  <a:lnTo>
                    <a:pt x="0" y="0"/>
                  </a:lnTo>
                  <a:lnTo>
                    <a:pt x="5394871" y="0"/>
                  </a:lnTo>
                  <a:lnTo>
                    <a:pt x="5394871" y="289217"/>
                  </a:lnTo>
                  <a:close/>
                </a:path>
              </a:pathLst>
            </a:custGeom>
            <a:solidFill>
              <a:srgbClr val="838487"/>
            </a:solidFill>
          </p:spPr>
          <p:txBody>
            <a:bodyPr wrap="square" lIns="0" tIns="0" rIns="0" bIns="0" rtlCol="0"/>
            <a:lstStyle/>
            <a:p>
              <a:endParaRPr/>
            </a:p>
          </p:txBody>
        </p:sp>
        <p:pic>
          <p:nvPicPr>
            <p:cNvPr id="67" name="object 67"/>
            <p:cNvPicPr/>
            <p:nvPr/>
          </p:nvPicPr>
          <p:blipFill>
            <a:blip r:embed="rId53" cstate="print"/>
            <a:stretch>
              <a:fillRect/>
            </a:stretch>
          </p:blipFill>
          <p:spPr>
            <a:xfrm>
              <a:off x="1517700" y="3126231"/>
              <a:ext cx="133946" cy="132410"/>
            </a:xfrm>
            <a:prstGeom prst="rect">
              <a:avLst/>
            </a:prstGeom>
          </p:spPr>
        </p:pic>
        <p:pic>
          <p:nvPicPr>
            <p:cNvPr id="68" name="object 68"/>
            <p:cNvPicPr/>
            <p:nvPr/>
          </p:nvPicPr>
          <p:blipFill>
            <a:blip r:embed="rId54" cstate="print"/>
            <a:stretch>
              <a:fillRect/>
            </a:stretch>
          </p:blipFill>
          <p:spPr>
            <a:xfrm>
              <a:off x="1679079" y="3133826"/>
              <a:ext cx="127838" cy="126352"/>
            </a:xfrm>
            <a:prstGeom prst="rect">
              <a:avLst/>
            </a:prstGeom>
          </p:spPr>
        </p:pic>
        <p:pic>
          <p:nvPicPr>
            <p:cNvPr id="69" name="object 69"/>
            <p:cNvPicPr/>
            <p:nvPr/>
          </p:nvPicPr>
          <p:blipFill>
            <a:blip r:embed="rId55" cstate="print"/>
            <a:stretch>
              <a:fillRect/>
            </a:stretch>
          </p:blipFill>
          <p:spPr>
            <a:xfrm>
              <a:off x="1875434" y="3114027"/>
              <a:ext cx="4151210" cy="155282"/>
            </a:xfrm>
            <a:prstGeom prst="rect">
              <a:avLst/>
            </a:prstGeom>
          </p:spPr>
        </p:pic>
      </p:grpSp>
      <p:grpSp>
        <p:nvGrpSpPr>
          <p:cNvPr id="70" name="object 70"/>
          <p:cNvGrpSpPr/>
          <p:nvPr/>
        </p:nvGrpSpPr>
        <p:grpSpPr>
          <a:xfrm>
            <a:off x="709358" y="5600"/>
            <a:ext cx="6842759" cy="717550"/>
            <a:chOff x="709358" y="5600"/>
            <a:chExt cx="6842759" cy="717550"/>
          </a:xfrm>
        </p:grpSpPr>
        <p:sp>
          <p:nvSpPr>
            <p:cNvPr id="71" name="object 7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2" name="object 7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3" name="object 73"/>
            <p:cNvPicPr/>
            <p:nvPr/>
          </p:nvPicPr>
          <p:blipFill>
            <a:blip r:embed="rId56" cstate="print"/>
            <a:stretch>
              <a:fillRect/>
            </a:stretch>
          </p:blipFill>
          <p:spPr>
            <a:xfrm>
              <a:off x="1003147" y="366369"/>
              <a:ext cx="462813" cy="170497"/>
            </a:xfrm>
            <a:prstGeom prst="rect">
              <a:avLst/>
            </a:prstGeom>
          </p:spPr>
        </p:pic>
        <p:sp>
          <p:nvSpPr>
            <p:cNvPr id="74" name="object 7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75" name="object 75"/>
            <p:cNvPicPr/>
            <p:nvPr/>
          </p:nvPicPr>
          <p:blipFill>
            <a:blip r:embed="rId57" cstate="print"/>
            <a:stretch>
              <a:fillRect/>
            </a:stretch>
          </p:blipFill>
          <p:spPr>
            <a:xfrm>
              <a:off x="1662315" y="380059"/>
              <a:ext cx="156806" cy="149174"/>
            </a:xfrm>
            <a:prstGeom prst="rect">
              <a:avLst/>
            </a:prstGeom>
          </p:spPr>
        </p:pic>
        <p:sp>
          <p:nvSpPr>
            <p:cNvPr id="76" name="object 7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77" name="object 77"/>
            <p:cNvPicPr/>
            <p:nvPr/>
          </p:nvPicPr>
          <p:blipFill>
            <a:blip r:embed="rId58" cstate="print"/>
            <a:stretch>
              <a:fillRect/>
            </a:stretch>
          </p:blipFill>
          <p:spPr>
            <a:xfrm>
              <a:off x="2021585" y="366369"/>
              <a:ext cx="343992" cy="170497"/>
            </a:xfrm>
            <a:prstGeom prst="rect">
              <a:avLst/>
            </a:prstGeom>
          </p:spPr>
        </p:pic>
        <p:pic>
          <p:nvPicPr>
            <p:cNvPr id="78" name="object 78"/>
            <p:cNvPicPr/>
            <p:nvPr/>
          </p:nvPicPr>
          <p:blipFill>
            <a:blip r:embed="rId59" cstate="print"/>
            <a:stretch>
              <a:fillRect/>
            </a:stretch>
          </p:blipFill>
          <p:spPr>
            <a:xfrm>
              <a:off x="2561970" y="380059"/>
              <a:ext cx="153746" cy="149174"/>
            </a:xfrm>
            <a:prstGeom prst="rect">
              <a:avLst/>
            </a:prstGeom>
          </p:spPr>
        </p:pic>
        <p:sp>
          <p:nvSpPr>
            <p:cNvPr id="79" name="object 79"/>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A4B4D"/>
            </a:solidFill>
          </p:spPr>
          <p:txBody>
            <a:bodyPr wrap="square" lIns="0" tIns="0" rIns="0" bIns="0" rtlCol="0"/>
            <a:lstStyle/>
            <a:p>
              <a:endParaRPr/>
            </a:p>
          </p:txBody>
        </p:sp>
        <p:pic>
          <p:nvPicPr>
            <p:cNvPr id="80" name="object 80"/>
            <p:cNvPicPr/>
            <p:nvPr/>
          </p:nvPicPr>
          <p:blipFill>
            <a:blip r:embed="rId60" cstate="print"/>
            <a:stretch>
              <a:fillRect/>
            </a:stretch>
          </p:blipFill>
          <p:spPr>
            <a:xfrm>
              <a:off x="3323081" y="366369"/>
              <a:ext cx="1738414" cy="168960"/>
            </a:xfrm>
            <a:prstGeom prst="rect">
              <a:avLst/>
            </a:prstGeom>
          </p:spPr>
        </p:pic>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358140" cy="91440"/>
            <a:chOff x="3449434" y="10148442"/>
            <a:chExt cx="358140" cy="91440"/>
          </a:xfrm>
        </p:grpSpPr>
        <p:sp>
          <p:nvSpPr>
            <p:cNvPr id="3"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4" name="object 4"/>
            <p:cNvPicPr/>
            <p:nvPr/>
          </p:nvPicPr>
          <p:blipFill>
            <a:blip r:embed="rId2" cstate="print"/>
            <a:stretch>
              <a:fillRect/>
            </a:stretch>
          </p:blipFill>
          <p:spPr>
            <a:xfrm>
              <a:off x="3706711" y="10148442"/>
              <a:ext cx="100456" cy="91325"/>
            </a:xfrm>
            <a:prstGeom prst="rect">
              <a:avLst/>
            </a:prstGeom>
          </p:spPr>
        </p:pic>
      </p:grpSp>
      <p:sp>
        <p:nvSpPr>
          <p:cNvPr id="5" name="object 5"/>
          <p:cNvSpPr/>
          <p:nvPr/>
        </p:nvSpPr>
        <p:spPr>
          <a:xfrm>
            <a:off x="3868039"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pic>
          <p:nvPicPr>
            <p:cNvPr id="12" name="object 12"/>
            <p:cNvPicPr/>
            <p:nvPr/>
          </p:nvPicPr>
          <p:blipFill>
            <a:blip r:embed="rId6" cstate="print"/>
            <a:stretch>
              <a:fillRect/>
            </a:stretch>
          </p:blipFill>
          <p:spPr>
            <a:xfrm>
              <a:off x="6032703" y="1232547"/>
              <a:ext cx="164401" cy="105016"/>
            </a:xfrm>
            <a:prstGeom prst="rect">
              <a:avLst/>
            </a:prstGeom>
          </p:spPr>
        </p:pic>
        <p:sp>
          <p:nvSpPr>
            <p:cNvPr id="13" name="object 13"/>
            <p:cNvSpPr/>
            <p:nvPr/>
          </p:nvSpPr>
          <p:spPr>
            <a:xfrm>
              <a:off x="1070178" y="4060875"/>
              <a:ext cx="243840" cy="275590"/>
            </a:xfrm>
            <a:custGeom>
              <a:avLst/>
              <a:gdLst/>
              <a:ahLst/>
              <a:cxnLst/>
              <a:rect l="l" t="t" r="r" b="b"/>
              <a:pathLst>
                <a:path w="243840" h="275589">
                  <a:moveTo>
                    <a:pt x="225272" y="117221"/>
                  </a:moveTo>
                  <a:lnTo>
                    <a:pt x="219583" y="77089"/>
                  </a:lnTo>
                  <a:lnTo>
                    <a:pt x="201485" y="39217"/>
                  </a:lnTo>
                  <a:lnTo>
                    <a:pt x="197891" y="36068"/>
                  </a:lnTo>
                  <a:lnTo>
                    <a:pt x="197891" y="117221"/>
                  </a:lnTo>
                  <a:lnTo>
                    <a:pt x="195173" y="143776"/>
                  </a:lnTo>
                  <a:lnTo>
                    <a:pt x="188734" y="164045"/>
                  </a:lnTo>
                  <a:lnTo>
                    <a:pt x="181152" y="178028"/>
                  </a:lnTo>
                  <a:lnTo>
                    <a:pt x="175018" y="185737"/>
                  </a:lnTo>
                  <a:lnTo>
                    <a:pt x="152196" y="167474"/>
                  </a:lnTo>
                  <a:lnTo>
                    <a:pt x="150660" y="165938"/>
                  </a:lnTo>
                  <a:lnTo>
                    <a:pt x="146100" y="164401"/>
                  </a:lnTo>
                  <a:lnTo>
                    <a:pt x="138506" y="164401"/>
                  </a:lnTo>
                  <a:lnTo>
                    <a:pt x="130860" y="168973"/>
                  </a:lnTo>
                  <a:lnTo>
                    <a:pt x="130860" y="179641"/>
                  </a:lnTo>
                  <a:lnTo>
                    <a:pt x="136969" y="185737"/>
                  </a:lnTo>
                  <a:lnTo>
                    <a:pt x="156756" y="200964"/>
                  </a:lnTo>
                  <a:lnTo>
                    <a:pt x="151930" y="203669"/>
                  </a:lnTo>
                  <a:lnTo>
                    <a:pt x="144399" y="206667"/>
                  </a:lnTo>
                  <a:lnTo>
                    <a:pt x="134289" y="209105"/>
                  </a:lnTo>
                  <a:lnTo>
                    <a:pt x="121742" y="210096"/>
                  </a:lnTo>
                  <a:lnTo>
                    <a:pt x="86741" y="201587"/>
                  </a:lnTo>
                  <a:lnTo>
                    <a:pt x="63144" y="179641"/>
                  </a:lnTo>
                  <a:lnTo>
                    <a:pt x="49809" y="149720"/>
                  </a:lnTo>
                  <a:lnTo>
                    <a:pt x="45631" y="117221"/>
                  </a:lnTo>
                  <a:lnTo>
                    <a:pt x="49593" y="84747"/>
                  </a:lnTo>
                  <a:lnTo>
                    <a:pt x="62560" y="54813"/>
                  </a:lnTo>
                  <a:lnTo>
                    <a:pt x="86093" y="32880"/>
                  </a:lnTo>
                  <a:lnTo>
                    <a:pt x="121742" y="24358"/>
                  </a:lnTo>
                  <a:lnTo>
                    <a:pt x="156756" y="32880"/>
                  </a:lnTo>
                  <a:lnTo>
                    <a:pt x="180365" y="54813"/>
                  </a:lnTo>
                  <a:lnTo>
                    <a:pt x="193700" y="84747"/>
                  </a:lnTo>
                  <a:lnTo>
                    <a:pt x="197891" y="117221"/>
                  </a:lnTo>
                  <a:lnTo>
                    <a:pt x="197891" y="36068"/>
                  </a:lnTo>
                  <a:lnTo>
                    <a:pt x="184569" y="24358"/>
                  </a:lnTo>
                  <a:lnTo>
                    <a:pt x="169392" y="11049"/>
                  </a:lnTo>
                  <a:lnTo>
                    <a:pt x="121742" y="0"/>
                  </a:lnTo>
                  <a:lnTo>
                    <a:pt x="73215" y="11049"/>
                  </a:lnTo>
                  <a:lnTo>
                    <a:pt x="40678" y="39217"/>
                  </a:lnTo>
                  <a:lnTo>
                    <a:pt x="22415" y="77089"/>
                  </a:lnTo>
                  <a:lnTo>
                    <a:pt x="16713" y="117221"/>
                  </a:lnTo>
                  <a:lnTo>
                    <a:pt x="22415" y="158026"/>
                  </a:lnTo>
                  <a:lnTo>
                    <a:pt x="40678" y="195821"/>
                  </a:lnTo>
                  <a:lnTo>
                    <a:pt x="73215" y="223634"/>
                  </a:lnTo>
                  <a:lnTo>
                    <a:pt x="121742" y="234454"/>
                  </a:lnTo>
                  <a:lnTo>
                    <a:pt x="141452" y="232727"/>
                  </a:lnTo>
                  <a:lnTo>
                    <a:pt x="157327" y="228561"/>
                  </a:lnTo>
                  <a:lnTo>
                    <a:pt x="169494" y="223532"/>
                  </a:lnTo>
                  <a:lnTo>
                    <a:pt x="178092" y="219227"/>
                  </a:lnTo>
                  <a:lnTo>
                    <a:pt x="205473" y="240550"/>
                  </a:lnTo>
                  <a:lnTo>
                    <a:pt x="207010" y="243586"/>
                  </a:lnTo>
                  <a:lnTo>
                    <a:pt x="211582" y="245122"/>
                  </a:lnTo>
                  <a:lnTo>
                    <a:pt x="219163" y="245122"/>
                  </a:lnTo>
                  <a:lnTo>
                    <a:pt x="225272" y="239014"/>
                  </a:lnTo>
                  <a:lnTo>
                    <a:pt x="225272" y="229882"/>
                  </a:lnTo>
                  <a:lnTo>
                    <a:pt x="223735" y="225323"/>
                  </a:lnTo>
                  <a:lnTo>
                    <a:pt x="220713" y="223786"/>
                  </a:lnTo>
                  <a:lnTo>
                    <a:pt x="215163" y="219227"/>
                  </a:lnTo>
                  <a:lnTo>
                    <a:pt x="204038" y="210096"/>
                  </a:lnTo>
                  <a:lnTo>
                    <a:pt x="194805" y="202501"/>
                  </a:lnTo>
                  <a:lnTo>
                    <a:pt x="207289" y="185737"/>
                  </a:lnTo>
                  <a:lnTo>
                    <a:pt x="208559" y="184035"/>
                  </a:lnTo>
                  <a:lnTo>
                    <a:pt x="218033" y="163296"/>
                  </a:lnTo>
                  <a:lnTo>
                    <a:pt x="223507" y="140843"/>
                  </a:lnTo>
                  <a:lnTo>
                    <a:pt x="225272" y="117221"/>
                  </a:lnTo>
                  <a:close/>
                </a:path>
                <a:path w="243840" h="275589">
                  <a:moveTo>
                    <a:pt x="243535" y="260350"/>
                  </a:moveTo>
                  <a:lnTo>
                    <a:pt x="0" y="260350"/>
                  </a:lnTo>
                  <a:lnTo>
                    <a:pt x="0" y="275526"/>
                  </a:lnTo>
                  <a:lnTo>
                    <a:pt x="243535" y="275526"/>
                  </a:lnTo>
                  <a:lnTo>
                    <a:pt x="243535" y="260350"/>
                  </a:lnTo>
                  <a:close/>
                </a:path>
              </a:pathLst>
            </a:custGeom>
            <a:solidFill>
              <a:srgbClr val="00B5F0"/>
            </a:solidFill>
          </p:spPr>
          <p:txBody>
            <a:bodyPr wrap="square" lIns="0" tIns="0" rIns="0" bIns="0" rtlCol="0"/>
            <a:lstStyle/>
            <a:p>
              <a:endParaRPr/>
            </a:p>
          </p:txBody>
        </p:sp>
        <p:pic>
          <p:nvPicPr>
            <p:cNvPr id="14" name="object 14"/>
            <p:cNvPicPr/>
            <p:nvPr/>
          </p:nvPicPr>
          <p:blipFill>
            <a:blip r:embed="rId7" cstate="print"/>
            <a:stretch>
              <a:fillRect/>
            </a:stretch>
          </p:blipFill>
          <p:spPr>
            <a:xfrm>
              <a:off x="1609026" y="4074616"/>
              <a:ext cx="235940" cy="228295"/>
            </a:xfrm>
            <a:prstGeom prst="rect">
              <a:avLst/>
            </a:prstGeom>
          </p:spPr>
        </p:pic>
        <p:sp>
          <p:nvSpPr>
            <p:cNvPr id="15" name="object 15"/>
            <p:cNvSpPr/>
            <p:nvPr/>
          </p:nvSpPr>
          <p:spPr>
            <a:xfrm>
              <a:off x="1876971" y="4050258"/>
              <a:ext cx="545465" cy="251460"/>
            </a:xfrm>
            <a:custGeom>
              <a:avLst/>
              <a:gdLst/>
              <a:ahLst/>
              <a:cxnLst/>
              <a:rect l="l" t="t" r="r" b="b"/>
              <a:pathLst>
                <a:path w="545464" h="251460">
                  <a:moveTo>
                    <a:pt x="77584" y="19799"/>
                  </a:moveTo>
                  <a:lnTo>
                    <a:pt x="73025" y="16713"/>
                  </a:lnTo>
                  <a:lnTo>
                    <a:pt x="53276" y="16713"/>
                  </a:lnTo>
                  <a:lnTo>
                    <a:pt x="51739" y="22821"/>
                  </a:lnTo>
                  <a:lnTo>
                    <a:pt x="51663" y="100457"/>
                  </a:lnTo>
                  <a:lnTo>
                    <a:pt x="49758" y="145859"/>
                  </a:lnTo>
                  <a:lnTo>
                    <a:pt x="42786" y="179793"/>
                  </a:lnTo>
                  <a:lnTo>
                    <a:pt x="29260" y="204889"/>
                  </a:lnTo>
                  <a:lnTo>
                    <a:pt x="7594" y="225272"/>
                  </a:lnTo>
                  <a:lnTo>
                    <a:pt x="0" y="232867"/>
                  </a:lnTo>
                  <a:lnTo>
                    <a:pt x="0" y="245071"/>
                  </a:lnTo>
                  <a:lnTo>
                    <a:pt x="7594" y="251167"/>
                  </a:lnTo>
                  <a:lnTo>
                    <a:pt x="13690" y="251167"/>
                  </a:lnTo>
                  <a:lnTo>
                    <a:pt x="23050" y="247675"/>
                  </a:lnTo>
                  <a:lnTo>
                    <a:pt x="51739" y="219176"/>
                  </a:lnTo>
                  <a:lnTo>
                    <a:pt x="72085" y="170662"/>
                  </a:lnTo>
                  <a:lnTo>
                    <a:pt x="77584" y="100457"/>
                  </a:lnTo>
                  <a:lnTo>
                    <a:pt x="77584" y="19799"/>
                  </a:lnTo>
                  <a:close/>
                </a:path>
                <a:path w="545464" h="251460">
                  <a:moveTo>
                    <a:pt x="257225" y="118719"/>
                  </a:moveTo>
                  <a:lnTo>
                    <a:pt x="235940" y="118719"/>
                  </a:lnTo>
                  <a:lnTo>
                    <a:pt x="234403" y="121742"/>
                  </a:lnTo>
                  <a:lnTo>
                    <a:pt x="232867" y="129374"/>
                  </a:lnTo>
                  <a:lnTo>
                    <a:pt x="229311" y="139623"/>
                  </a:lnTo>
                  <a:lnTo>
                    <a:pt x="205917" y="185166"/>
                  </a:lnTo>
                  <a:lnTo>
                    <a:pt x="165735" y="215836"/>
                  </a:lnTo>
                  <a:lnTo>
                    <a:pt x="152196" y="219176"/>
                  </a:lnTo>
                  <a:lnTo>
                    <a:pt x="146100" y="219176"/>
                  </a:lnTo>
                  <a:lnTo>
                    <a:pt x="146100" y="16713"/>
                  </a:lnTo>
                  <a:lnTo>
                    <a:pt x="141541" y="13690"/>
                  </a:lnTo>
                  <a:lnTo>
                    <a:pt x="121742" y="13690"/>
                  </a:lnTo>
                  <a:lnTo>
                    <a:pt x="120256" y="19799"/>
                  </a:lnTo>
                  <a:lnTo>
                    <a:pt x="120256" y="223735"/>
                  </a:lnTo>
                  <a:lnTo>
                    <a:pt x="120611" y="230543"/>
                  </a:lnTo>
                  <a:lnTo>
                    <a:pt x="123101" y="238048"/>
                  </a:lnTo>
                  <a:lnTo>
                    <a:pt x="129882" y="244119"/>
                  </a:lnTo>
                  <a:lnTo>
                    <a:pt x="143078" y="246608"/>
                  </a:lnTo>
                  <a:lnTo>
                    <a:pt x="157873" y="244563"/>
                  </a:lnTo>
                  <a:lnTo>
                    <a:pt x="175971" y="238239"/>
                  </a:lnTo>
                  <a:lnTo>
                    <a:pt x="195491" y="227342"/>
                  </a:lnTo>
                  <a:lnTo>
                    <a:pt x="205384" y="219176"/>
                  </a:lnTo>
                  <a:lnTo>
                    <a:pt x="214604" y="211582"/>
                  </a:lnTo>
                  <a:lnTo>
                    <a:pt x="235381" y="186563"/>
                  </a:lnTo>
                  <a:lnTo>
                    <a:pt x="248462" y="160972"/>
                  </a:lnTo>
                  <a:lnTo>
                    <a:pt x="255270" y="140525"/>
                  </a:lnTo>
                  <a:lnTo>
                    <a:pt x="257225" y="130924"/>
                  </a:lnTo>
                  <a:lnTo>
                    <a:pt x="257225" y="118719"/>
                  </a:lnTo>
                  <a:close/>
                </a:path>
                <a:path w="545464" h="251460">
                  <a:moveTo>
                    <a:pt x="382041" y="27381"/>
                  </a:moveTo>
                  <a:lnTo>
                    <a:pt x="380555" y="21285"/>
                  </a:lnTo>
                  <a:lnTo>
                    <a:pt x="371424" y="21285"/>
                  </a:lnTo>
                  <a:lnTo>
                    <a:pt x="357733" y="19799"/>
                  </a:lnTo>
                  <a:lnTo>
                    <a:pt x="356196" y="27381"/>
                  </a:lnTo>
                  <a:lnTo>
                    <a:pt x="356196" y="34975"/>
                  </a:lnTo>
                  <a:lnTo>
                    <a:pt x="349250" y="86639"/>
                  </a:lnTo>
                  <a:lnTo>
                    <a:pt x="338480" y="134150"/>
                  </a:lnTo>
                  <a:lnTo>
                    <a:pt x="321703" y="177368"/>
                  </a:lnTo>
                  <a:lnTo>
                    <a:pt x="296811" y="216154"/>
                  </a:lnTo>
                  <a:lnTo>
                    <a:pt x="290715" y="223735"/>
                  </a:lnTo>
                  <a:lnTo>
                    <a:pt x="289217" y="226809"/>
                  </a:lnTo>
                  <a:lnTo>
                    <a:pt x="289217" y="238963"/>
                  </a:lnTo>
                  <a:lnTo>
                    <a:pt x="295275" y="243535"/>
                  </a:lnTo>
                  <a:lnTo>
                    <a:pt x="305943" y="243535"/>
                  </a:lnTo>
                  <a:lnTo>
                    <a:pt x="310502" y="242049"/>
                  </a:lnTo>
                  <a:lnTo>
                    <a:pt x="333451" y="209880"/>
                  </a:lnTo>
                  <a:lnTo>
                    <a:pt x="361505" y="145872"/>
                  </a:lnTo>
                  <a:lnTo>
                    <a:pt x="374053" y="94945"/>
                  </a:lnTo>
                  <a:lnTo>
                    <a:pt x="380326" y="54013"/>
                  </a:lnTo>
                  <a:lnTo>
                    <a:pt x="381914" y="34975"/>
                  </a:lnTo>
                  <a:lnTo>
                    <a:pt x="382041" y="27381"/>
                  </a:lnTo>
                  <a:close/>
                </a:path>
                <a:path w="545464" h="251460">
                  <a:moveTo>
                    <a:pt x="509930" y="38049"/>
                  </a:moveTo>
                  <a:lnTo>
                    <a:pt x="497776" y="6057"/>
                  </a:lnTo>
                  <a:lnTo>
                    <a:pt x="496239" y="3022"/>
                  </a:lnTo>
                  <a:lnTo>
                    <a:pt x="482549" y="3022"/>
                  </a:lnTo>
                  <a:lnTo>
                    <a:pt x="482549" y="12153"/>
                  </a:lnTo>
                  <a:lnTo>
                    <a:pt x="484035" y="13690"/>
                  </a:lnTo>
                  <a:lnTo>
                    <a:pt x="484035" y="16713"/>
                  </a:lnTo>
                  <a:lnTo>
                    <a:pt x="488607" y="25844"/>
                  </a:lnTo>
                  <a:lnTo>
                    <a:pt x="488607" y="27381"/>
                  </a:lnTo>
                  <a:lnTo>
                    <a:pt x="490143" y="28917"/>
                  </a:lnTo>
                  <a:lnTo>
                    <a:pt x="493166" y="38049"/>
                  </a:lnTo>
                  <a:lnTo>
                    <a:pt x="494652" y="40995"/>
                  </a:lnTo>
                  <a:lnTo>
                    <a:pt x="496239" y="44157"/>
                  </a:lnTo>
                  <a:lnTo>
                    <a:pt x="497776" y="45643"/>
                  </a:lnTo>
                  <a:lnTo>
                    <a:pt x="509930" y="45643"/>
                  </a:lnTo>
                  <a:lnTo>
                    <a:pt x="509930" y="38049"/>
                  </a:lnTo>
                  <a:close/>
                </a:path>
                <a:path w="545464" h="251460">
                  <a:moveTo>
                    <a:pt x="537324" y="226809"/>
                  </a:moveTo>
                  <a:lnTo>
                    <a:pt x="497547" y="164592"/>
                  </a:lnTo>
                  <a:lnTo>
                    <a:pt x="481736" y="115328"/>
                  </a:lnTo>
                  <a:lnTo>
                    <a:pt x="470344" y="45643"/>
                  </a:lnTo>
                  <a:lnTo>
                    <a:pt x="469265" y="33058"/>
                  </a:lnTo>
                  <a:lnTo>
                    <a:pt x="467321" y="24904"/>
                  </a:lnTo>
                  <a:lnTo>
                    <a:pt x="463080" y="21031"/>
                  </a:lnTo>
                  <a:lnTo>
                    <a:pt x="455117" y="21285"/>
                  </a:lnTo>
                  <a:lnTo>
                    <a:pt x="445985" y="21285"/>
                  </a:lnTo>
                  <a:lnTo>
                    <a:pt x="442963" y="27381"/>
                  </a:lnTo>
                  <a:lnTo>
                    <a:pt x="443064" y="34975"/>
                  </a:lnTo>
                  <a:lnTo>
                    <a:pt x="443509" y="41071"/>
                  </a:lnTo>
                  <a:lnTo>
                    <a:pt x="450557" y="89789"/>
                  </a:lnTo>
                  <a:lnTo>
                    <a:pt x="460222" y="133273"/>
                  </a:lnTo>
                  <a:lnTo>
                    <a:pt x="481812" y="192786"/>
                  </a:lnTo>
                  <a:lnTo>
                    <a:pt x="505396" y="230708"/>
                  </a:lnTo>
                  <a:lnTo>
                    <a:pt x="522084" y="243535"/>
                  </a:lnTo>
                  <a:lnTo>
                    <a:pt x="529729" y="243535"/>
                  </a:lnTo>
                  <a:lnTo>
                    <a:pt x="537324" y="237426"/>
                  </a:lnTo>
                  <a:lnTo>
                    <a:pt x="537324" y="226809"/>
                  </a:lnTo>
                  <a:close/>
                </a:path>
                <a:path w="545464" h="251460">
                  <a:moveTo>
                    <a:pt x="544957" y="34975"/>
                  </a:moveTo>
                  <a:lnTo>
                    <a:pt x="543737" y="29057"/>
                  </a:lnTo>
                  <a:lnTo>
                    <a:pt x="540943" y="21678"/>
                  </a:lnTo>
                  <a:lnTo>
                    <a:pt x="537883" y="14871"/>
                  </a:lnTo>
                  <a:lnTo>
                    <a:pt x="535825" y="10617"/>
                  </a:lnTo>
                  <a:lnTo>
                    <a:pt x="532752" y="3022"/>
                  </a:lnTo>
                  <a:lnTo>
                    <a:pt x="531266" y="0"/>
                  </a:lnTo>
                  <a:lnTo>
                    <a:pt x="522084" y="0"/>
                  </a:lnTo>
                  <a:lnTo>
                    <a:pt x="517525" y="1485"/>
                  </a:lnTo>
                  <a:lnTo>
                    <a:pt x="517525" y="10617"/>
                  </a:lnTo>
                  <a:lnTo>
                    <a:pt x="519061" y="13690"/>
                  </a:lnTo>
                  <a:lnTo>
                    <a:pt x="522084" y="22821"/>
                  </a:lnTo>
                  <a:lnTo>
                    <a:pt x="523621" y="24358"/>
                  </a:lnTo>
                  <a:lnTo>
                    <a:pt x="529729" y="39535"/>
                  </a:lnTo>
                  <a:lnTo>
                    <a:pt x="529729" y="42608"/>
                  </a:lnTo>
                  <a:lnTo>
                    <a:pt x="538861" y="42608"/>
                  </a:lnTo>
                  <a:lnTo>
                    <a:pt x="544957" y="39535"/>
                  </a:lnTo>
                  <a:lnTo>
                    <a:pt x="544957" y="34975"/>
                  </a:lnTo>
                  <a:close/>
                </a:path>
              </a:pathLst>
            </a:custGeom>
            <a:solidFill>
              <a:srgbClr val="4D4D4F"/>
            </a:solidFill>
          </p:spPr>
          <p:txBody>
            <a:bodyPr wrap="square" lIns="0" tIns="0" rIns="0" bIns="0" rtlCol="0"/>
            <a:lstStyle/>
            <a:p>
              <a:endParaRPr/>
            </a:p>
          </p:txBody>
        </p:sp>
        <p:pic>
          <p:nvPicPr>
            <p:cNvPr id="16" name="object 16"/>
            <p:cNvPicPr/>
            <p:nvPr/>
          </p:nvPicPr>
          <p:blipFill>
            <a:blip r:embed="rId8" cstate="print"/>
            <a:stretch>
              <a:fillRect/>
            </a:stretch>
          </p:blipFill>
          <p:spPr>
            <a:xfrm>
              <a:off x="2441727" y="4060875"/>
              <a:ext cx="235940" cy="245122"/>
            </a:xfrm>
            <a:prstGeom prst="rect">
              <a:avLst/>
            </a:prstGeom>
          </p:spPr>
        </p:pic>
        <p:pic>
          <p:nvPicPr>
            <p:cNvPr id="17" name="object 17"/>
            <p:cNvPicPr/>
            <p:nvPr/>
          </p:nvPicPr>
          <p:blipFill>
            <a:blip r:embed="rId9" cstate="print"/>
            <a:stretch>
              <a:fillRect/>
            </a:stretch>
          </p:blipFill>
          <p:spPr>
            <a:xfrm>
              <a:off x="2746171" y="4059389"/>
              <a:ext cx="168973" cy="248094"/>
            </a:xfrm>
            <a:prstGeom prst="rect">
              <a:avLst/>
            </a:prstGeom>
          </p:spPr>
        </p:pic>
        <p:sp>
          <p:nvSpPr>
            <p:cNvPr id="18" name="object 18"/>
            <p:cNvSpPr/>
            <p:nvPr/>
          </p:nvSpPr>
          <p:spPr>
            <a:xfrm>
              <a:off x="2940989" y="4051744"/>
              <a:ext cx="260350" cy="260350"/>
            </a:xfrm>
            <a:custGeom>
              <a:avLst/>
              <a:gdLst/>
              <a:ahLst/>
              <a:cxnLst/>
              <a:rect l="l" t="t" r="r" b="b"/>
              <a:pathLst>
                <a:path w="260350" h="260350">
                  <a:moveTo>
                    <a:pt x="143128" y="39585"/>
                  </a:moveTo>
                  <a:lnTo>
                    <a:pt x="118770" y="39585"/>
                  </a:lnTo>
                  <a:lnTo>
                    <a:pt x="118770" y="0"/>
                  </a:lnTo>
                  <a:lnTo>
                    <a:pt x="138556" y="0"/>
                  </a:lnTo>
                  <a:lnTo>
                    <a:pt x="143128" y="3073"/>
                  </a:lnTo>
                  <a:lnTo>
                    <a:pt x="143128" y="39585"/>
                  </a:lnTo>
                  <a:close/>
                </a:path>
                <a:path w="260350" h="260350">
                  <a:moveTo>
                    <a:pt x="32003" y="103543"/>
                  </a:moveTo>
                  <a:lnTo>
                    <a:pt x="19799" y="103543"/>
                  </a:lnTo>
                  <a:lnTo>
                    <a:pt x="13690" y="98971"/>
                  </a:lnTo>
                  <a:lnTo>
                    <a:pt x="13690" y="88303"/>
                  </a:lnTo>
                  <a:lnTo>
                    <a:pt x="15227" y="86766"/>
                  </a:lnTo>
                  <a:lnTo>
                    <a:pt x="24358" y="73075"/>
                  </a:lnTo>
                  <a:lnTo>
                    <a:pt x="48354" y="28998"/>
                  </a:lnTo>
                  <a:lnTo>
                    <a:pt x="56362" y="7645"/>
                  </a:lnTo>
                  <a:lnTo>
                    <a:pt x="57848" y="4572"/>
                  </a:lnTo>
                  <a:lnTo>
                    <a:pt x="68516" y="4572"/>
                  </a:lnTo>
                  <a:lnTo>
                    <a:pt x="77647" y="6108"/>
                  </a:lnTo>
                  <a:lnTo>
                    <a:pt x="77647" y="15227"/>
                  </a:lnTo>
                  <a:lnTo>
                    <a:pt x="77318" y="18626"/>
                  </a:lnTo>
                  <a:lnTo>
                    <a:pt x="76136" y="24006"/>
                  </a:lnTo>
                  <a:lnTo>
                    <a:pt x="73811" y="31086"/>
                  </a:lnTo>
                  <a:lnTo>
                    <a:pt x="70053" y="39585"/>
                  </a:lnTo>
                  <a:lnTo>
                    <a:pt x="245122" y="39585"/>
                  </a:lnTo>
                  <a:lnTo>
                    <a:pt x="245122" y="60921"/>
                  </a:lnTo>
                  <a:lnTo>
                    <a:pt x="60921" y="60921"/>
                  </a:lnTo>
                  <a:lnTo>
                    <a:pt x="53497" y="74146"/>
                  </a:lnTo>
                  <a:lnTo>
                    <a:pt x="47218" y="84508"/>
                  </a:lnTo>
                  <a:lnTo>
                    <a:pt x="42073" y="92590"/>
                  </a:lnTo>
                  <a:lnTo>
                    <a:pt x="38049" y="98971"/>
                  </a:lnTo>
                  <a:lnTo>
                    <a:pt x="35026" y="101993"/>
                  </a:lnTo>
                  <a:lnTo>
                    <a:pt x="32003" y="103543"/>
                  </a:lnTo>
                  <a:close/>
                </a:path>
                <a:path w="260350" h="260350">
                  <a:moveTo>
                    <a:pt x="143128" y="114198"/>
                  </a:moveTo>
                  <a:lnTo>
                    <a:pt x="118770" y="114198"/>
                  </a:lnTo>
                  <a:lnTo>
                    <a:pt x="118770" y="60921"/>
                  </a:lnTo>
                  <a:lnTo>
                    <a:pt x="143128" y="60921"/>
                  </a:lnTo>
                  <a:lnTo>
                    <a:pt x="143128" y="114198"/>
                  </a:lnTo>
                  <a:close/>
                </a:path>
                <a:path w="260350" h="260350">
                  <a:moveTo>
                    <a:pt x="255739" y="135483"/>
                  </a:moveTo>
                  <a:lnTo>
                    <a:pt x="0" y="135483"/>
                  </a:lnTo>
                  <a:lnTo>
                    <a:pt x="0" y="114198"/>
                  </a:lnTo>
                  <a:lnTo>
                    <a:pt x="260299" y="114198"/>
                  </a:lnTo>
                  <a:lnTo>
                    <a:pt x="260299" y="132461"/>
                  </a:lnTo>
                  <a:lnTo>
                    <a:pt x="255739" y="135483"/>
                  </a:lnTo>
                  <a:close/>
                </a:path>
                <a:path w="260350" h="260350">
                  <a:moveTo>
                    <a:pt x="15227" y="260299"/>
                  </a:moveTo>
                  <a:lnTo>
                    <a:pt x="7645" y="260299"/>
                  </a:lnTo>
                  <a:lnTo>
                    <a:pt x="3073" y="254254"/>
                  </a:lnTo>
                  <a:lnTo>
                    <a:pt x="3073" y="239014"/>
                  </a:lnTo>
                  <a:lnTo>
                    <a:pt x="12204" y="235940"/>
                  </a:lnTo>
                  <a:lnTo>
                    <a:pt x="45170" y="220037"/>
                  </a:lnTo>
                  <a:lnTo>
                    <a:pt x="65865" y="198847"/>
                  </a:lnTo>
                  <a:lnTo>
                    <a:pt x="76859" y="171089"/>
                  </a:lnTo>
                  <a:lnTo>
                    <a:pt x="80721" y="135483"/>
                  </a:lnTo>
                  <a:lnTo>
                    <a:pt x="105079" y="135483"/>
                  </a:lnTo>
                  <a:lnTo>
                    <a:pt x="96316" y="190671"/>
                  </a:lnTo>
                  <a:lnTo>
                    <a:pt x="71589" y="229895"/>
                  </a:lnTo>
                  <a:lnTo>
                    <a:pt x="36545" y="253655"/>
                  </a:lnTo>
                  <a:lnTo>
                    <a:pt x="22746" y="258757"/>
                  </a:lnTo>
                  <a:lnTo>
                    <a:pt x="15227" y="260299"/>
                  </a:lnTo>
                  <a:close/>
                </a:path>
                <a:path w="260350" h="260350">
                  <a:moveTo>
                    <a:pt x="187274" y="257276"/>
                  </a:moveTo>
                  <a:lnTo>
                    <a:pt x="171677" y="256800"/>
                  </a:lnTo>
                  <a:lnTo>
                    <a:pt x="159651" y="253469"/>
                  </a:lnTo>
                  <a:lnTo>
                    <a:pt x="151912" y="244428"/>
                  </a:lnTo>
                  <a:lnTo>
                    <a:pt x="149174" y="226822"/>
                  </a:lnTo>
                  <a:lnTo>
                    <a:pt x="149174" y="135483"/>
                  </a:lnTo>
                  <a:lnTo>
                    <a:pt x="172046" y="135483"/>
                  </a:lnTo>
                  <a:lnTo>
                    <a:pt x="172046" y="232918"/>
                  </a:lnTo>
                  <a:lnTo>
                    <a:pt x="252693" y="232918"/>
                  </a:lnTo>
                  <a:lnTo>
                    <a:pt x="208654" y="257205"/>
                  </a:lnTo>
                  <a:lnTo>
                    <a:pt x="187274" y="257276"/>
                  </a:lnTo>
                  <a:close/>
                </a:path>
                <a:path w="260350" h="260350">
                  <a:moveTo>
                    <a:pt x="252693" y="232918"/>
                  </a:moveTo>
                  <a:lnTo>
                    <a:pt x="188772" y="232918"/>
                  </a:lnTo>
                  <a:lnTo>
                    <a:pt x="206923" y="232893"/>
                  </a:lnTo>
                  <a:lnTo>
                    <a:pt x="217503" y="232725"/>
                  </a:lnTo>
                  <a:lnTo>
                    <a:pt x="234454" y="205536"/>
                  </a:lnTo>
                  <a:lnTo>
                    <a:pt x="234454" y="196405"/>
                  </a:lnTo>
                  <a:lnTo>
                    <a:pt x="235940" y="191846"/>
                  </a:lnTo>
                  <a:lnTo>
                    <a:pt x="257276" y="191846"/>
                  </a:lnTo>
                  <a:lnTo>
                    <a:pt x="257217" y="205536"/>
                  </a:lnTo>
                  <a:lnTo>
                    <a:pt x="257015" y="210760"/>
                  </a:lnTo>
                  <a:lnTo>
                    <a:pt x="255187" y="224934"/>
                  </a:lnTo>
                  <a:lnTo>
                    <a:pt x="252693" y="232918"/>
                  </a:lnTo>
                  <a:close/>
                </a:path>
              </a:pathLst>
            </a:custGeom>
            <a:solidFill>
              <a:srgbClr val="4D4D4F"/>
            </a:solidFill>
          </p:spPr>
          <p:txBody>
            <a:bodyPr wrap="square" lIns="0" tIns="0" rIns="0" bIns="0" rtlCol="0"/>
            <a:lstStyle/>
            <a:p>
              <a:endParaRPr/>
            </a:p>
          </p:txBody>
        </p:sp>
        <p:pic>
          <p:nvPicPr>
            <p:cNvPr id="19" name="object 19"/>
            <p:cNvPicPr/>
            <p:nvPr/>
          </p:nvPicPr>
          <p:blipFill>
            <a:blip r:embed="rId10" cstate="print"/>
            <a:stretch>
              <a:fillRect/>
            </a:stretch>
          </p:blipFill>
          <p:spPr>
            <a:xfrm>
              <a:off x="3231756" y="4059389"/>
              <a:ext cx="245071" cy="243522"/>
            </a:xfrm>
            <a:prstGeom prst="rect">
              <a:avLst/>
            </a:prstGeom>
          </p:spPr>
        </p:pic>
        <p:pic>
          <p:nvPicPr>
            <p:cNvPr id="20" name="object 20"/>
            <p:cNvPicPr/>
            <p:nvPr/>
          </p:nvPicPr>
          <p:blipFill>
            <a:blip r:embed="rId11" cstate="print"/>
            <a:stretch>
              <a:fillRect/>
            </a:stretch>
          </p:blipFill>
          <p:spPr>
            <a:xfrm>
              <a:off x="3519487" y="4062412"/>
              <a:ext cx="213067" cy="237477"/>
            </a:xfrm>
            <a:prstGeom prst="rect">
              <a:avLst/>
            </a:prstGeom>
          </p:spPr>
        </p:pic>
        <p:pic>
          <p:nvPicPr>
            <p:cNvPr id="21" name="object 21"/>
            <p:cNvPicPr/>
            <p:nvPr/>
          </p:nvPicPr>
          <p:blipFill>
            <a:blip r:embed="rId12" cstate="print"/>
            <a:stretch>
              <a:fillRect/>
            </a:stretch>
          </p:blipFill>
          <p:spPr>
            <a:xfrm>
              <a:off x="3773690" y="4217695"/>
              <a:ext cx="79171" cy="85217"/>
            </a:xfrm>
            <a:prstGeom prst="rect">
              <a:avLst/>
            </a:prstGeom>
          </p:spPr>
        </p:pic>
        <p:sp>
          <p:nvSpPr>
            <p:cNvPr id="22" name="object 22"/>
            <p:cNvSpPr/>
            <p:nvPr/>
          </p:nvSpPr>
          <p:spPr>
            <a:xfrm>
              <a:off x="4065981" y="4051744"/>
              <a:ext cx="726440" cy="262255"/>
            </a:xfrm>
            <a:custGeom>
              <a:avLst/>
              <a:gdLst/>
              <a:ahLst/>
              <a:cxnLst/>
              <a:rect l="l" t="t" r="r" b="b"/>
              <a:pathLst>
                <a:path w="726439" h="262254">
                  <a:moveTo>
                    <a:pt x="251180" y="54825"/>
                  </a:moveTo>
                  <a:lnTo>
                    <a:pt x="249859" y="44157"/>
                  </a:lnTo>
                  <a:lnTo>
                    <a:pt x="249402" y="40449"/>
                  </a:lnTo>
                  <a:lnTo>
                    <a:pt x="243916" y="31038"/>
                  </a:lnTo>
                  <a:lnTo>
                    <a:pt x="234442" y="25920"/>
                  </a:lnTo>
                  <a:lnTo>
                    <a:pt x="228714" y="25273"/>
                  </a:lnTo>
                  <a:lnTo>
                    <a:pt x="228714" y="77914"/>
                  </a:lnTo>
                  <a:lnTo>
                    <a:pt x="226822" y="77635"/>
                  </a:lnTo>
                  <a:lnTo>
                    <a:pt x="220713" y="77635"/>
                  </a:lnTo>
                  <a:lnTo>
                    <a:pt x="216154" y="86766"/>
                  </a:lnTo>
                  <a:lnTo>
                    <a:pt x="213080" y="94411"/>
                  </a:lnTo>
                  <a:lnTo>
                    <a:pt x="210045" y="95897"/>
                  </a:lnTo>
                  <a:lnTo>
                    <a:pt x="170459" y="95897"/>
                  </a:lnTo>
                  <a:lnTo>
                    <a:pt x="165900" y="92875"/>
                  </a:lnTo>
                  <a:lnTo>
                    <a:pt x="165900" y="44157"/>
                  </a:lnTo>
                  <a:lnTo>
                    <a:pt x="223735" y="44157"/>
                  </a:lnTo>
                  <a:lnTo>
                    <a:pt x="228307" y="48717"/>
                  </a:lnTo>
                  <a:lnTo>
                    <a:pt x="228307" y="77635"/>
                  </a:lnTo>
                  <a:lnTo>
                    <a:pt x="228714" y="77914"/>
                  </a:lnTo>
                  <a:lnTo>
                    <a:pt x="228714" y="25273"/>
                  </a:lnTo>
                  <a:lnTo>
                    <a:pt x="220713" y="24358"/>
                  </a:lnTo>
                  <a:lnTo>
                    <a:pt x="141541" y="24358"/>
                  </a:lnTo>
                  <a:lnTo>
                    <a:pt x="141541" y="4572"/>
                  </a:lnTo>
                  <a:lnTo>
                    <a:pt x="138506" y="0"/>
                  </a:lnTo>
                  <a:lnTo>
                    <a:pt x="117182" y="0"/>
                  </a:lnTo>
                  <a:lnTo>
                    <a:pt x="117182" y="24358"/>
                  </a:lnTo>
                  <a:lnTo>
                    <a:pt x="38049" y="24358"/>
                  </a:lnTo>
                  <a:lnTo>
                    <a:pt x="23406" y="25920"/>
                  </a:lnTo>
                  <a:lnTo>
                    <a:pt x="13474" y="31038"/>
                  </a:lnTo>
                  <a:lnTo>
                    <a:pt x="7835" y="40449"/>
                  </a:lnTo>
                  <a:lnTo>
                    <a:pt x="6057" y="54825"/>
                  </a:lnTo>
                  <a:lnTo>
                    <a:pt x="6057" y="74612"/>
                  </a:lnTo>
                  <a:lnTo>
                    <a:pt x="7594" y="82207"/>
                  </a:lnTo>
                  <a:lnTo>
                    <a:pt x="30416" y="82207"/>
                  </a:lnTo>
                  <a:lnTo>
                    <a:pt x="30416" y="47231"/>
                  </a:lnTo>
                  <a:lnTo>
                    <a:pt x="34975" y="44157"/>
                  </a:lnTo>
                  <a:lnTo>
                    <a:pt x="85229" y="44157"/>
                  </a:lnTo>
                  <a:lnTo>
                    <a:pt x="74828" y="68186"/>
                  </a:lnTo>
                  <a:lnTo>
                    <a:pt x="60286" y="84505"/>
                  </a:lnTo>
                  <a:lnTo>
                    <a:pt x="42621" y="95110"/>
                  </a:lnTo>
                  <a:lnTo>
                    <a:pt x="22821" y="101993"/>
                  </a:lnTo>
                  <a:lnTo>
                    <a:pt x="19748" y="103543"/>
                  </a:lnTo>
                  <a:lnTo>
                    <a:pt x="13690" y="105079"/>
                  </a:lnTo>
                  <a:lnTo>
                    <a:pt x="13690" y="115697"/>
                  </a:lnTo>
                  <a:lnTo>
                    <a:pt x="16725" y="124815"/>
                  </a:lnTo>
                  <a:lnTo>
                    <a:pt x="24307" y="124815"/>
                  </a:lnTo>
                  <a:lnTo>
                    <a:pt x="68465" y="106565"/>
                  </a:lnTo>
                  <a:lnTo>
                    <a:pt x="98539" y="71958"/>
                  </a:lnTo>
                  <a:lnTo>
                    <a:pt x="108051" y="44157"/>
                  </a:lnTo>
                  <a:lnTo>
                    <a:pt x="144614" y="44157"/>
                  </a:lnTo>
                  <a:lnTo>
                    <a:pt x="144614" y="85280"/>
                  </a:lnTo>
                  <a:lnTo>
                    <a:pt x="146723" y="102870"/>
                  </a:lnTo>
                  <a:lnTo>
                    <a:pt x="153530" y="111899"/>
                  </a:lnTo>
                  <a:lnTo>
                    <a:pt x="165760" y="115227"/>
                  </a:lnTo>
                  <a:lnTo>
                    <a:pt x="184150" y="115697"/>
                  </a:lnTo>
                  <a:lnTo>
                    <a:pt x="216154" y="115697"/>
                  </a:lnTo>
                  <a:lnTo>
                    <a:pt x="227825" y="111010"/>
                  </a:lnTo>
                  <a:lnTo>
                    <a:pt x="234213" y="102019"/>
                  </a:lnTo>
                  <a:lnTo>
                    <a:pt x="236029" y="95897"/>
                  </a:lnTo>
                  <a:lnTo>
                    <a:pt x="236893" y="93027"/>
                  </a:lnTo>
                  <a:lnTo>
                    <a:pt x="237439" y="88303"/>
                  </a:lnTo>
                  <a:lnTo>
                    <a:pt x="237439" y="80721"/>
                  </a:lnTo>
                  <a:lnTo>
                    <a:pt x="251180" y="80721"/>
                  </a:lnTo>
                  <a:lnTo>
                    <a:pt x="251180" y="54825"/>
                  </a:lnTo>
                  <a:close/>
                </a:path>
                <a:path w="726439" h="262254">
                  <a:moveTo>
                    <a:pt x="257225" y="143129"/>
                  </a:moveTo>
                  <a:lnTo>
                    <a:pt x="136969" y="143129"/>
                  </a:lnTo>
                  <a:lnTo>
                    <a:pt x="138506" y="130924"/>
                  </a:lnTo>
                  <a:lnTo>
                    <a:pt x="138506" y="109639"/>
                  </a:lnTo>
                  <a:lnTo>
                    <a:pt x="117182" y="109639"/>
                  </a:lnTo>
                  <a:lnTo>
                    <a:pt x="115811" y="115201"/>
                  </a:lnTo>
                  <a:lnTo>
                    <a:pt x="115697" y="120256"/>
                  </a:lnTo>
                  <a:lnTo>
                    <a:pt x="114160" y="133997"/>
                  </a:lnTo>
                  <a:lnTo>
                    <a:pt x="114160" y="135483"/>
                  </a:lnTo>
                  <a:lnTo>
                    <a:pt x="112610" y="143129"/>
                  </a:lnTo>
                  <a:lnTo>
                    <a:pt x="0" y="143129"/>
                  </a:lnTo>
                  <a:lnTo>
                    <a:pt x="0" y="164401"/>
                  </a:lnTo>
                  <a:lnTo>
                    <a:pt x="106514" y="164401"/>
                  </a:lnTo>
                  <a:lnTo>
                    <a:pt x="97624" y="183730"/>
                  </a:lnTo>
                  <a:lnTo>
                    <a:pt x="82169" y="203619"/>
                  </a:lnTo>
                  <a:lnTo>
                    <a:pt x="56438" y="221792"/>
                  </a:lnTo>
                  <a:lnTo>
                    <a:pt x="16725" y="235940"/>
                  </a:lnTo>
                  <a:lnTo>
                    <a:pt x="12153" y="235940"/>
                  </a:lnTo>
                  <a:lnTo>
                    <a:pt x="6057" y="239014"/>
                  </a:lnTo>
                  <a:lnTo>
                    <a:pt x="6057" y="251167"/>
                  </a:lnTo>
                  <a:lnTo>
                    <a:pt x="9131" y="258813"/>
                  </a:lnTo>
                  <a:lnTo>
                    <a:pt x="18262" y="258813"/>
                  </a:lnTo>
                  <a:lnTo>
                    <a:pt x="25577" y="257632"/>
                  </a:lnTo>
                  <a:lnTo>
                    <a:pt x="76098" y="237477"/>
                  </a:lnTo>
                  <a:lnTo>
                    <a:pt x="106540" y="211226"/>
                  </a:lnTo>
                  <a:lnTo>
                    <a:pt x="127850" y="173532"/>
                  </a:lnTo>
                  <a:lnTo>
                    <a:pt x="133883" y="185712"/>
                  </a:lnTo>
                  <a:lnTo>
                    <a:pt x="160794" y="220878"/>
                  </a:lnTo>
                  <a:lnTo>
                    <a:pt x="203428" y="248132"/>
                  </a:lnTo>
                  <a:lnTo>
                    <a:pt x="238975" y="260299"/>
                  </a:lnTo>
                  <a:lnTo>
                    <a:pt x="249631" y="260299"/>
                  </a:lnTo>
                  <a:lnTo>
                    <a:pt x="251180" y="248145"/>
                  </a:lnTo>
                  <a:lnTo>
                    <a:pt x="251180" y="239014"/>
                  </a:lnTo>
                  <a:lnTo>
                    <a:pt x="246557" y="237477"/>
                  </a:lnTo>
                  <a:lnTo>
                    <a:pt x="240512" y="235940"/>
                  </a:lnTo>
                  <a:lnTo>
                    <a:pt x="201168" y="220929"/>
                  </a:lnTo>
                  <a:lnTo>
                    <a:pt x="174663" y="202488"/>
                  </a:lnTo>
                  <a:lnTo>
                    <a:pt x="157873" y="182880"/>
                  </a:lnTo>
                  <a:lnTo>
                    <a:pt x="152692" y="173532"/>
                  </a:lnTo>
                  <a:lnTo>
                    <a:pt x="147637" y="164401"/>
                  </a:lnTo>
                  <a:lnTo>
                    <a:pt x="257225" y="164401"/>
                  </a:lnTo>
                  <a:lnTo>
                    <a:pt x="257225" y="143129"/>
                  </a:lnTo>
                  <a:close/>
                </a:path>
                <a:path w="726439" h="262254">
                  <a:moveTo>
                    <a:pt x="334860" y="194868"/>
                  </a:moveTo>
                  <a:lnTo>
                    <a:pt x="330301" y="188760"/>
                  </a:lnTo>
                  <a:lnTo>
                    <a:pt x="316611" y="188760"/>
                  </a:lnTo>
                  <a:lnTo>
                    <a:pt x="313588" y="194868"/>
                  </a:lnTo>
                  <a:lnTo>
                    <a:pt x="313588" y="196405"/>
                  </a:lnTo>
                  <a:lnTo>
                    <a:pt x="309841" y="205511"/>
                  </a:lnTo>
                  <a:lnTo>
                    <a:pt x="305396" y="214477"/>
                  </a:lnTo>
                  <a:lnTo>
                    <a:pt x="300088" y="223151"/>
                  </a:lnTo>
                  <a:lnTo>
                    <a:pt x="293789" y="231381"/>
                  </a:lnTo>
                  <a:lnTo>
                    <a:pt x="284657" y="243586"/>
                  </a:lnTo>
                  <a:lnTo>
                    <a:pt x="283121" y="245122"/>
                  </a:lnTo>
                  <a:lnTo>
                    <a:pt x="283121" y="254254"/>
                  </a:lnTo>
                  <a:lnTo>
                    <a:pt x="290715" y="258813"/>
                  </a:lnTo>
                  <a:lnTo>
                    <a:pt x="296811" y="258813"/>
                  </a:lnTo>
                  <a:lnTo>
                    <a:pt x="324586" y="226656"/>
                  </a:lnTo>
                  <a:lnTo>
                    <a:pt x="334746" y="199961"/>
                  </a:lnTo>
                  <a:lnTo>
                    <a:pt x="334860" y="194868"/>
                  </a:lnTo>
                  <a:close/>
                </a:path>
                <a:path w="726439" h="262254">
                  <a:moveTo>
                    <a:pt x="391223" y="258813"/>
                  </a:moveTo>
                  <a:lnTo>
                    <a:pt x="391121" y="243586"/>
                  </a:lnTo>
                  <a:lnTo>
                    <a:pt x="390715" y="237477"/>
                  </a:lnTo>
                  <a:lnTo>
                    <a:pt x="389699" y="226656"/>
                  </a:lnTo>
                  <a:lnTo>
                    <a:pt x="388607" y="214477"/>
                  </a:lnTo>
                  <a:lnTo>
                    <a:pt x="388137" y="205511"/>
                  </a:lnTo>
                  <a:lnTo>
                    <a:pt x="386613" y="196405"/>
                  </a:lnTo>
                  <a:lnTo>
                    <a:pt x="386613" y="191846"/>
                  </a:lnTo>
                  <a:lnTo>
                    <a:pt x="372922" y="191846"/>
                  </a:lnTo>
                  <a:lnTo>
                    <a:pt x="365328" y="193332"/>
                  </a:lnTo>
                  <a:lnTo>
                    <a:pt x="365442" y="206032"/>
                  </a:lnTo>
                  <a:lnTo>
                    <a:pt x="365556" y="209626"/>
                  </a:lnTo>
                  <a:lnTo>
                    <a:pt x="366623" y="229654"/>
                  </a:lnTo>
                  <a:lnTo>
                    <a:pt x="367258" y="245948"/>
                  </a:lnTo>
                  <a:lnTo>
                    <a:pt x="368935" y="253098"/>
                  </a:lnTo>
                  <a:lnTo>
                    <a:pt x="372618" y="257390"/>
                  </a:lnTo>
                  <a:lnTo>
                    <a:pt x="379018" y="258813"/>
                  </a:lnTo>
                  <a:lnTo>
                    <a:pt x="391223" y="258813"/>
                  </a:lnTo>
                  <a:close/>
                </a:path>
                <a:path w="726439" h="262254">
                  <a:moveTo>
                    <a:pt x="464248" y="254254"/>
                  </a:moveTo>
                  <a:lnTo>
                    <a:pt x="453631" y="211632"/>
                  </a:lnTo>
                  <a:lnTo>
                    <a:pt x="436867" y="190309"/>
                  </a:lnTo>
                  <a:lnTo>
                    <a:pt x="432295" y="190309"/>
                  </a:lnTo>
                  <a:lnTo>
                    <a:pt x="426199" y="193332"/>
                  </a:lnTo>
                  <a:lnTo>
                    <a:pt x="426199" y="202463"/>
                  </a:lnTo>
                  <a:lnTo>
                    <a:pt x="433044" y="218516"/>
                  </a:lnTo>
                  <a:lnTo>
                    <a:pt x="435343" y="225323"/>
                  </a:lnTo>
                  <a:lnTo>
                    <a:pt x="437616" y="233260"/>
                  </a:lnTo>
                  <a:lnTo>
                    <a:pt x="439483" y="240525"/>
                  </a:lnTo>
                  <a:lnTo>
                    <a:pt x="442963" y="254254"/>
                  </a:lnTo>
                  <a:lnTo>
                    <a:pt x="444500" y="257276"/>
                  </a:lnTo>
                  <a:lnTo>
                    <a:pt x="458190" y="257276"/>
                  </a:lnTo>
                  <a:lnTo>
                    <a:pt x="464248" y="254254"/>
                  </a:lnTo>
                  <a:close/>
                </a:path>
                <a:path w="726439" h="262254">
                  <a:moveTo>
                    <a:pt x="535838" y="36563"/>
                  </a:moveTo>
                  <a:lnTo>
                    <a:pt x="534276" y="31762"/>
                  </a:lnTo>
                  <a:lnTo>
                    <a:pt x="530288" y="26670"/>
                  </a:lnTo>
                  <a:lnTo>
                    <a:pt x="524878" y="21590"/>
                  </a:lnTo>
                  <a:lnTo>
                    <a:pt x="519061" y="16764"/>
                  </a:lnTo>
                  <a:lnTo>
                    <a:pt x="514502" y="12204"/>
                  </a:lnTo>
                  <a:lnTo>
                    <a:pt x="503834" y="4572"/>
                  </a:lnTo>
                  <a:lnTo>
                    <a:pt x="491680" y="4572"/>
                  </a:lnTo>
                  <a:lnTo>
                    <a:pt x="487121" y="10668"/>
                  </a:lnTo>
                  <a:lnTo>
                    <a:pt x="487121" y="18313"/>
                  </a:lnTo>
                  <a:lnTo>
                    <a:pt x="491680" y="22872"/>
                  </a:lnTo>
                  <a:lnTo>
                    <a:pt x="500811" y="28917"/>
                  </a:lnTo>
                  <a:lnTo>
                    <a:pt x="503834" y="32004"/>
                  </a:lnTo>
                  <a:lnTo>
                    <a:pt x="511479" y="38049"/>
                  </a:lnTo>
                  <a:lnTo>
                    <a:pt x="520598" y="47231"/>
                  </a:lnTo>
                  <a:lnTo>
                    <a:pt x="529729" y="47231"/>
                  </a:lnTo>
                  <a:lnTo>
                    <a:pt x="535838" y="42672"/>
                  </a:lnTo>
                  <a:lnTo>
                    <a:pt x="535838" y="36563"/>
                  </a:lnTo>
                  <a:close/>
                </a:path>
                <a:path w="726439" h="262254">
                  <a:moveTo>
                    <a:pt x="541883" y="246608"/>
                  </a:moveTo>
                  <a:lnTo>
                    <a:pt x="539140" y="238277"/>
                  </a:lnTo>
                  <a:lnTo>
                    <a:pt x="532561" y="226656"/>
                  </a:lnTo>
                  <a:lnTo>
                    <a:pt x="524548" y="214744"/>
                  </a:lnTo>
                  <a:lnTo>
                    <a:pt x="517525" y="205536"/>
                  </a:lnTo>
                  <a:lnTo>
                    <a:pt x="507301" y="191706"/>
                  </a:lnTo>
                  <a:lnTo>
                    <a:pt x="500786" y="185000"/>
                  </a:lnTo>
                  <a:lnTo>
                    <a:pt x="496544" y="182867"/>
                  </a:lnTo>
                  <a:lnTo>
                    <a:pt x="493166" y="182714"/>
                  </a:lnTo>
                  <a:lnTo>
                    <a:pt x="487121" y="182714"/>
                  </a:lnTo>
                  <a:lnTo>
                    <a:pt x="482549" y="187274"/>
                  </a:lnTo>
                  <a:lnTo>
                    <a:pt x="482549" y="196405"/>
                  </a:lnTo>
                  <a:lnTo>
                    <a:pt x="484047" y="197891"/>
                  </a:lnTo>
                  <a:lnTo>
                    <a:pt x="487121" y="202463"/>
                  </a:lnTo>
                  <a:lnTo>
                    <a:pt x="501688" y="223151"/>
                  </a:lnTo>
                  <a:lnTo>
                    <a:pt x="507860" y="232257"/>
                  </a:lnTo>
                  <a:lnTo>
                    <a:pt x="512927" y="240525"/>
                  </a:lnTo>
                  <a:lnTo>
                    <a:pt x="522097" y="258813"/>
                  </a:lnTo>
                  <a:lnTo>
                    <a:pt x="534301" y="258813"/>
                  </a:lnTo>
                  <a:lnTo>
                    <a:pt x="541883" y="255739"/>
                  </a:lnTo>
                  <a:lnTo>
                    <a:pt x="541883" y="246608"/>
                  </a:lnTo>
                  <a:close/>
                </a:path>
                <a:path w="726439" h="262254">
                  <a:moveTo>
                    <a:pt x="543420" y="59385"/>
                  </a:moveTo>
                  <a:lnTo>
                    <a:pt x="537324" y="57848"/>
                  </a:lnTo>
                  <a:lnTo>
                    <a:pt x="470344" y="57848"/>
                  </a:lnTo>
                  <a:lnTo>
                    <a:pt x="470344" y="1536"/>
                  </a:lnTo>
                  <a:lnTo>
                    <a:pt x="450557" y="1536"/>
                  </a:lnTo>
                  <a:lnTo>
                    <a:pt x="447535" y="6108"/>
                  </a:lnTo>
                  <a:lnTo>
                    <a:pt x="447535" y="57848"/>
                  </a:lnTo>
                  <a:lnTo>
                    <a:pt x="406400" y="57848"/>
                  </a:lnTo>
                  <a:lnTo>
                    <a:pt x="406400" y="56362"/>
                  </a:lnTo>
                  <a:lnTo>
                    <a:pt x="407936" y="47231"/>
                  </a:lnTo>
                  <a:lnTo>
                    <a:pt x="407936" y="44157"/>
                  </a:lnTo>
                  <a:lnTo>
                    <a:pt x="407936" y="30467"/>
                  </a:lnTo>
                  <a:lnTo>
                    <a:pt x="395782" y="24358"/>
                  </a:lnTo>
                  <a:lnTo>
                    <a:pt x="385114" y="24358"/>
                  </a:lnTo>
                  <a:lnTo>
                    <a:pt x="385114" y="44157"/>
                  </a:lnTo>
                  <a:lnTo>
                    <a:pt x="385114" y="48717"/>
                  </a:lnTo>
                  <a:lnTo>
                    <a:pt x="384746" y="52666"/>
                  </a:lnTo>
                  <a:lnTo>
                    <a:pt x="383387" y="59588"/>
                  </a:lnTo>
                  <a:lnTo>
                    <a:pt x="380619" y="69075"/>
                  </a:lnTo>
                  <a:lnTo>
                    <a:pt x="375996" y="80721"/>
                  </a:lnTo>
                  <a:lnTo>
                    <a:pt x="368350" y="74587"/>
                  </a:lnTo>
                  <a:lnTo>
                    <a:pt x="368350" y="97434"/>
                  </a:lnTo>
                  <a:lnTo>
                    <a:pt x="362305" y="106565"/>
                  </a:lnTo>
                  <a:lnTo>
                    <a:pt x="356196" y="114198"/>
                  </a:lnTo>
                  <a:lnTo>
                    <a:pt x="346976" y="105778"/>
                  </a:lnTo>
                  <a:lnTo>
                    <a:pt x="337337" y="98209"/>
                  </a:lnTo>
                  <a:lnTo>
                    <a:pt x="334137" y="95897"/>
                  </a:lnTo>
                  <a:lnTo>
                    <a:pt x="315074" y="82207"/>
                  </a:lnTo>
                  <a:lnTo>
                    <a:pt x="319633" y="76149"/>
                  </a:lnTo>
                  <a:lnTo>
                    <a:pt x="322707" y="73075"/>
                  </a:lnTo>
                  <a:lnTo>
                    <a:pt x="325742" y="68516"/>
                  </a:lnTo>
                  <a:lnTo>
                    <a:pt x="334746" y="73685"/>
                  </a:lnTo>
                  <a:lnTo>
                    <a:pt x="345325" y="80137"/>
                  </a:lnTo>
                  <a:lnTo>
                    <a:pt x="356768" y="87998"/>
                  </a:lnTo>
                  <a:lnTo>
                    <a:pt x="368350" y="97434"/>
                  </a:lnTo>
                  <a:lnTo>
                    <a:pt x="368350" y="74587"/>
                  </a:lnTo>
                  <a:lnTo>
                    <a:pt x="334860" y="53276"/>
                  </a:lnTo>
                  <a:lnTo>
                    <a:pt x="337947" y="47231"/>
                  </a:lnTo>
                  <a:lnTo>
                    <a:pt x="339432" y="45694"/>
                  </a:lnTo>
                  <a:lnTo>
                    <a:pt x="340969" y="44157"/>
                  </a:lnTo>
                  <a:lnTo>
                    <a:pt x="385114" y="44157"/>
                  </a:lnTo>
                  <a:lnTo>
                    <a:pt x="385114" y="24358"/>
                  </a:lnTo>
                  <a:lnTo>
                    <a:pt x="350100" y="24358"/>
                  </a:lnTo>
                  <a:lnTo>
                    <a:pt x="351637" y="18313"/>
                  </a:lnTo>
                  <a:lnTo>
                    <a:pt x="353123" y="13690"/>
                  </a:lnTo>
                  <a:lnTo>
                    <a:pt x="353123" y="4572"/>
                  </a:lnTo>
                  <a:lnTo>
                    <a:pt x="347065" y="1536"/>
                  </a:lnTo>
                  <a:lnTo>
                    <a:pt x="334860" y="1536"/>
                  </a:lnTo>
                  <a:lnTo>
                    <a:pt x="333375" y="4572"/>
                  </a:lnTo>
                  <a:lnTo>
                    <a:pt x="331838" y="9131"/>
                  </a:lnTo>
                  <a:lnTo>
                    <a:pt x="324700" y="25882"/>
                  </a:lnTo>
                  <a:lnTo>
                    <a:pt x="315849" y="42468"/>
                  </a:lnTo>
                  <a:lnTo>
                    <a:pt x="303580" y="59905"/>
                  </a:lnTo>
                  <a:lnTo>
                    <a:pt x="286156" y="79184"/>
                  </a:lnTo>
                  <a:lnTo>
                    <a:pt x="283121" y="82207"/>
                  </a:lnTo>
                  <a:lnTo>
                    <a:pt x="281584" y="85280"/>
                  </a:lnTo>
                  <a:lnTo>
                    <a:pt x="281584" y="94411"/>
                  </a:lnTo>
                  <a:lnTo>
                    <a:pt x="286156" y="100507"/>
                  </a:lnTo>
                  <a:lnTo>
                    <a:pt x="296811" y="100507"/>
                  </a:lnTo>
                  <a:lnTo>
                    <a:pt x="299847" y="98971"/>
                  </a:lnTo>
                  <a:lnTo>
                    <a:pt x="302920" y="95897"/>
                  </a:lnTo>
                  <a:lnTo>
                    <a:pt x="313423" y="102412"/>
                  </a:lnTo>
                  <a:lnTo>
                    <a:pt x="324218" y="110197"/>
                  </a:lnTo>
                  <a:lnTo>
                    <a:pt x="335013" y="118833"/>
                  </a:lnTo>
                  <a:lnTo>
                    <a:pt x="345528" y="127889"/>
                  </a:lnTo>
                  <a:lnTo>
                    <a:pt x="334010" y="138518"/>
                  </a:lnTo>
                  <a:lnTo>
                    <a:pt x="321919" y="147701"/>
                  </a:lnTo>
                  <a:lnTo>
                    <a:pt x="308711" y="155740"/>
                  </a:lnTo>
                  <a:lnTo>
                    <a:pt x="293789" y="162915"/>
                  </a:lnTo>
                  <a:lnTo>
                    <a:pt x="284657" y="168973"/>
                  </a:lnTo>
                  <a:lnTo>
                    <a:pt x="284657" y="181178"/>
                  </a:lnTo>
                  <a:lnTo>
                    <a:pt x="290715" y="187274"/>
                  </a:lnTo>
                  <a:lnTo>
                    <a:pt x="296811" y="187274"/>
                  </a:lnTo>
                  <a:lnTo>
                    <a:pt x="305816" y="184353"/>
                  </a:lnTo>
                  <a:lnTo>
                    <a:pt x="353123" y="150710"/>
                  </a:lnTo>
                  <a:lnTo>
                    <a:pt x="382257" y="114947"/>
                  </a:lnTo>
                  <a:lnTo>
                    <a:pt x="382651" y="114198"/>
                  </a:lnTo>
                  <a:lnTo>
                    <a:pt x="391845" y="96875"/>
                  </a:lnTo>
                  <a:lnTo>
                    <a:pt x="398208" y="80721"/>
                  </a:lnTo>
                  <a:lnTo>
                    <a:pt x="398818" y="79184"/>
                  </a:lnTo>
                  <a:lnTo>
                    <a:pt x="444500" y="79184"/>
                  </a:lnTo>
                  <a:lnTo>
                    <a:pt x="436968" y="104419"/>
                  </a:lnTo>
                  <a:lnTo>
                    <a:pt x="424307" y="126936"/>
                  </a:lnTo>
                  <a:lnTo>
                    <a:pt x="407644" y="145745"/>
                  </a:lnTo>
                  <a:lnTo>
                    <a:pt x="388150" y="159842"/>
                  </a:lnTo>
                  <a:lnTo>
                    <a:pt x="386613" y="159842"/>
                  </a:lnTo>
                  <a:lnTo>
                    <a:pt x="371424" y="168973"/>
                  </a:lnTo>
                  <a:lnTo>
                    <a:pt x="369887" y="172046"/>
                  </a:lnTo>
                  <a:lnTo>
                    <a:pt x="368350" y="173532"/>
                  </a:lnTo>
                  <a:lnTo>
                    <a:pt x="368350" y="181178"/>
                  </a:lnTo>
                  <a:lnTo>
                    <a:pt x="372922" y="188760"/>
                  </a:lnTo>
                  <a:lnTo>
                    <a:pt x="380555" y="188760"/>
                  </a:lnTo>
                  <a:lnTo>
                    <a:pt x="391629" y="184607"/>
                  </a:lnTo>
                  <a:lnTo>
                    <a:pt x="413270" y="170319"/>
                  </a:lnTo>
                  <a:lnTo>
                    <a:pt x="438327" y="143192"/>
                  </a:lnTo>
                  <a:lnTo>
                    <a:pt x="459689" y="100507"/>
                  </a:lnTo>
                  <a:lnTo>
                    <a:pt x="462838" y="109575"/>
                  </a:lnTo>
                  <a:lnTo>
                    <a:pt x="496239" y="159842"/>
                  </a:lnTo>
                  <a:lnTo>
                    <a:pt x="529729" y="187274"/>
                  </a:lnTo>
                  <a:lnTo>
                    <a:pt x="537324" y="187274"/>
                  </a:lnTo>
                  <a:lnTo>
                    <a:pt x="543420" y="179641"/>
                  </a:lnTo>
                  <a:lnTo>
                    <a:pt x="543306" y="170319"/>
                  </a:lnTo>
                  <a:lnTo>
                    <a:pt x="541883" y="167487"/>
                  </a:lnTo>
                  <a:lnTo>
                    <a:pt x="537324" y="164401"/>
                  </a:lnTo>
                  <a:lnTo>
                    <a:pt x="523125" y="153238"/>
                  </a:lnTo>
                  <a:lnTo>
                    <a:pt x="491680" y="120256"/>
                  </a:lnTo>
                  <a:lnTo>
                    <a:pt x="480796" y="100507"/>
                  </a:lnTo>
                  <a:lnTo>
                    <a:pt x="479107" y="96875"/>
                  </a:lnTo>
                  <a:lnTo>
                    <a:pt x="475830" y="87541"/>
                  </a:lnTo>
                  <a:lnTo>
                    <a:pt x="473430" y="79184"/>
                  </a:lnTo>
                  <a:lnTo>
                    <a:pt x="543420" y="79184"/>
                  </a:lnTo>
                  <a:lnTo>
                    <a:pt x="543420" y="59385"/>
                  </a:lnTo>
                  <a:close/>
                </a:path>
                <a:path w="726439" h="262254">
                  <a:moveTo>
                    <a:pt x="726084" y="9131"/>
                  </a:moveTo>
                  <a:lnTo>
                    <a:pt x="724598" y="1536"/>
                  </a:lnTo>
                  <a:lnTo>
                    <a:pt x="663676" y="1536"/>
                  </a:lnTo>
                  <a:lnTo>
                    <a:pt x="653440" y="2565"/>
                  </a:lnTo>
                  <a:lnTo>
                    <a:pt x="645782" y="6299"/>
                  </a:lnTo>
                  <a:lnTo>
                    <a:pt x="640981" y="13754"/>
                  </a:lnTo>
                  <a:lnTo>
                    <a:pt x="639318" y="25895"/>
                  </a:lnTo>
                  <a:lnTo>
                    <a:pt x="639318" y="260299"/>
                  </a:lnTo>
                  <a:lnTo>
                    <a:pt x="648449" y="261835"/>
                  </a:lnTo>
                  <a:lnTo>
                    <a:pt x="656082" y="261835"/>
                  </a:lnTo>
                  <a:lnTo>
                    <a:pt x="665213" y="260299"/>
                  </a:lnTo>
                  <a:lnTo>
                    <a:pt x="665213" y="27432"/>
                  </a:lnTo>
                  <a:lnTo>
                    <a:pt x="666750" y="24358"/>
                  </a:lnTo>
                  <a:lnTo>
                    <a:pt x="724598" y="24358"/>
                  </a:lnTo>
                  <a:lnTo>
                    <a:pt x="726084" y="16764"/>
                  </a:lnTo>
                  <a:lnTo>
                    <a:pt x="726084" y="9131"/>
                  </a:lnTo>
                  <a:close/>
                </a:path>
              </a:pathLst>
            </a:custGeom>
            <a:solidFill>
              <a:srgbClr val="4D4D4F"/>
            </a:solidFill>
          </p:spPr>
          <p:txBody>
            <a:bodyPr wrap="square" lIns="0" tIns="0" rIns="0" bIns="0" rtlCol="0"/>
            <a:lstStyle/>
            <a:p>
              <a:endParaRPr/>
            </a:p>
          </p:txBody>
        </p:sp>
        <p:pic>
          <p:nvPicPr>
            <p:cNvPr id="23" name="object 23"/>
            <p:cNvPicPr/>
            <p:nvPr/>
          </p:nvPicPr>
          <p:blipFill>
            <a:blip r:embed="rId13" cstate="print"/>
            <a:stretch>
              <a:fillRect/>
            </a:stretch>
          </p:blipFill>
          <p:spPr>
            <a:xfrm>
              <a:off x="4822532" y="4060875"/>
              <a:ext cx="243573" cy="252704"/>
            </a:xfrm>
            <a:prstGeom prst="rect">
              <a:avLst/>
            </a:prstGeom>
          </p:spPr>
        </p:pic>
        <p:pic>
          <p:nvPicPr>
            <p:cNvPr id="24" name="object 24"/>
            <p:cNvPicPr/>
            <p:nvPr/>
          </p:nvPicPr>
          <p:blipFill>
            <a:blip r:embed="rId14" cstate="print"/>
            <a:stretch>
              <a:fillRect/>
            </a:stretch>
          </p:blipFill>
          <p:spPr>
            <a:xfrm>
              <a:off x="5378157" y="4059389"/>
              <a:ext cx="246608" cy="243522"/>
            </a:xfrm>
            <a:prstGeom prst="rect">
              <a:avLst/>
            </a:prstGeom>
          </p:spPr>
        </p:pic>
        <p:pic>
          <p:nvPicPr>
            <p:cNvPr id="25" name="object 25"/>
            <p:cNvPicPr/>
            <p:nvPr/>
          </p:nvPicPr>
          <p:blipFill>
            <a:blip r:embed="rId15" cstate="print"/>
            <a:stretch>
              <a:fillRect/>
            </a:stretch>
          </p:blipFill>
          <p:spPr>
            <a:xfrm>
              <a:off x="5120881" y="4066971"/>
              <a:ext cx="205524" cy="239026"/>
            </a:xfrm>
            <a:prstGeom prst="rect">
              <a:avLst/>
            </a:prstGeom>
          </p:spPr>
        </p:pic>
        <p:pic>
          <p:nvPicPr>
            <p:cNvPr id="26" name="object 26"/>
            <p:cNvPicPr/>
            <p:nvPr/>
          </p:nvPicPr>
          <p:blipFill>
            <a:blip r:embed="rId16" cstate="print"/>
            <a:stretch>
              <a:fillRect/>
            </a:stretch>
          </p:blipFill>
          <p:spPr>
            <a:xfrm>
              <a:off x="5667375" y="4062412"/>
              <a:ext cx="213118" cy="237477"/>
            </a:xfrm>
            <a:prstGeom prst="rect">
              <a:avLst/>
            </a:prstGeom>
          </p:spPr>
        </p:pic>
        <p:sp>
          <p:nvSpPr>
            <p:cNvPr id="27" name="object 27"/>
            <p:cNvSpPr/>
            <p:nvPr/>
          </p:nvSpPr>
          <p:spPr>
            <a:xfrm>
              <a:off x="5915520" y="4053280"/>
              <a:ext cx="260350" cy="260350"/>
            </a:xfrm>
            <a:custGeom>
              <a:avLst/>
              <a:gdLst/>
              <a:ahLst/>
              <a:cxnLst/>
              <a:rect l="l" t="t" r="r" b="b"/>
              <a:pathLst>
                <a:path w="260350" h="260350">
                  <a:moveTo>
                    <a:pt x="141541" y="28930"/>
                  </a:moveTo>
                  <a:lnTo>
                    <a:pt x="117182" y="28930"/>
                  </a:lnTo>
                  <a:lnTo>
                    <a:pt x="117182" y="7594"/>
                  </a:lnTo>
                  <a:lnTo>
                    <a:pt x="118719" y="0"/>
                  </a:lnTo>
                  <a:lnTo>
                    <a:pt x="136969" y="0"/>
                  </a:lnTo>
                  <a:lnTo>
                    <a:pt x="141541" y="3035"/>
                  </a:lnTo>
                  <a:lnTo>
                    <a:pt x="141541" y="28930"/>
                  </a:lnTo>
                  <a:close/>
                </a:path>
                <a:path w="260350" h="260350">
                  <a:moveTo>
                    <a:pt x="249631" y="50253"/>
                  </a:moveTo>
                  <a:lnTo>
                    <a:pt x="10668" y="50253"/>
                  </a:lnTo>
                  <a:lnTo>
                    <a:pt x="10668" y="28930"/>
                  </a:lnTo>
                  <a:lnTo>
                    <a:pt x="243535" y="28930"/>
                  </a:lnTo>
                  <a:lnTo>
                    <a:pt x="249631" y="30467"/>
                  </a:lnTo>
                  <a:lnTo>
                    <a:pt x="249631" y="50253"/>
                  </a:lnTo>
                  <a:close/>
                </a:path>
                <a:path w="260350" h="260350">
                  <a:moveTo>
                    <a:pt x="141541" y="121792"/>
                  </a:moveTo>
                  <a:lnTo>
                    <a:pt x="117182" y="121792"/>
                  </a:lnTo>
                  <a:lnTo>
                    <a:pt x="117182" y="50253"/>
                  </a:lnTo>
                  <a:lnTo>
                    <a:pt x="141541" y="50253"/>
                  </a:lnTo>
                  <a:lnTo>
                    <a:pt x="141541" y="121792"/>
                  </a:lnTo>
                  <a:close/>
                </a:path>
                <a:path w="260350" h="260350">
                  <a:moveTo>
                    <a:pt x="70002" y="115696"/>
                  </a:moveTo>
                  <a:lnTo>
                    <a:pt x="57848" y="115696"/>
                  </a:lnTo>
                  <a:lnTo>
                    <a:pt x="57848" y="112661"/>
                  </a:lnTo>
                  <a:lnTo>
                    <a:pt x="51739" y="98971"/>
                  </a:lnTo>
                  <a:lnTo>
                    <a:pt x="50203" y="92875"/>
                  </a:lnTo>
                  <a:lnTo>
                    <a:pt x="45643" y="83743"/>
                  </a:lnTo>
                  <a:lnTo>
                    <a:pt x="42621" y="76098"/>
                  </a:lnTo>
                  <a:lnTo>
                    <a:pt x="41071" y="74612"/>
                  </a:lnTo>
                  <a:lnTo>
                    <a:pt x="39585" y="71539"/>
                  </a:lnTo>
                  <a:lnTo>
                    <a:pt x="39585" y="62407"/>
                  </a:lnTo>
                  <a:lnTo>
                    <a:pt x="47180" y="57848"/>
                  </a:lnTo>
                  <a:lnTo>
                    <a:pt x="57848" y="57848"/>
                  </a:lnTo>
                  <a:lnTo>
                    <a:pt x="74591" y="92663"/>
                  </a:lnTo>
                  <a:lnTo>
                    <a:pt x="77635" y="105028"/>
                  </a:lnTo>
                  <a:lnTo>
                    <a:pt x="77635" y="112661"/>
                  </a:lnTo>
                  <a:lnTo>
                    <a:pt x="70002" y="115696"/>
                  </a:lnTo>
                  <a:close/>
                </a:path>
                <a:path w="260350" h="260350">
                  <a:moveTo>
                    <a:pt x="199377" y="115696"/>
                  </a:moveTo>
                  <a:lnTo>
                    <a:pt x="188760" y="115696"/>
                  </a:lnTo>
                  <a:lnTo>
                    <a:pt x="181127" y="112661"/>
                  </a:lnTo>
                  <a:lnTo>
                    <a:pt x="181127" y="103543"/>
                  </a:lnTo>
                  <a:lnTo>
                    <a:pt x="187223" y="91338"/>
                  </a:lnTo>
                  <a:lnTo>
                    <a:pt x="190626" y="86004"/>
                  </a:lnTo>
                  <a:lnTo>
                    <a:pt x="193881" y="79538"/>
                  </a:lnTo>
                  <a:lnTo>
                    <a:pt x="196846" y="72498"/>
                  </a:lnTo>
                  <a:lnTo>
                    <a:pt x="199377" y="65443"/>
                  </a:lnTo>
                  <a:lnTo>
                    <a:pt x="199377" y="63944"/>
                  </a:lnTo>
                  <a:lnTo>
                    <a:pt x="202450" y="57848"/>
                  </a:lnTo>
                  <a:lnTo>
                    <a:pt x="217690" y="57848"/>
                  </a:lnTo>
                  <a:lnTo>
                    <a:pt x="222250" y="63944"/>
                  </a:lnTo>
                  <a:lnTo>
                    <a:pt x="222250" y="68516"/>
                  </a:lnTo>
                  <a:lnTo>
                    <a:pt x="220319" y="76304"/>
                  </a:lnTo>
                  <a:lnTo>
                    <a:pt x="215961" y="86390"/>
                  </a:lnTo>
                  <a:lnTo>
                    <a:pt x="211325" y="95910"/>
                  </a:lnTo>
                  <a:lnTo>
                    <a:pt x="208559" y="102006"/>
                  </a:lnTo>
                  <a:lnTo>
                    <a:pt x="202450" y="114160"/>
                  </a:lnTo>
                  <a:lnTo>
                    <a:pt x="199377" y="115696"/>
                  </a:lnTo>
                  <a:close/>
                </a:path>
                <a:path w="260350" h="260350">
                  <a:moveTo>
                    <a:pt x="260299" y="143078"/>
                  </a:moveTo>
                  <a:lnTo>
                    <a:pt x="0" y="143078"/>
                  </a:lnTo>
                  <a:lnTo>
                    <a:pt x="0" y="121792"/>
                  </a:lnTo>
                  <a:lnTo>
                    <a:pt x="260299" y="121792"/>
                  </a:lnTo>
                  <a:lnTo>
                    <a:pt x="260299" y="143078"/>
                  </a:lnTo>
                  <a:close/>
                </a:path>
                <a:path w="260350" h="260350">
                  <a:moveTo>
                    <a:pt x="12153" y="245071"/>
                  </a:moveTo>
                  <a:lnTo>
                    <a:pt x="4559" y="245071"/>
                  </a:lnTo>
                  <a:lnTo>
                    <a:pt x="0" y="234403"/>
                  </a:lnTo>
                  <a:lnTo>
                    <a:pt x="0" y="223786"/>
                  </a:lnTo>
                  <a:lnTo>
                    <a:pt x="4559" y="222249"/>
                  </a:lnTo>
                  <a:lnTo>
                    <a:pt x="9131" y="219227"/>
                  </a:lnTo>
                  <a:lnTo>
                    <a:pt x="30299" y="207321"/>
                  </a:lnTo>
                  <a:lnTo>
                    <a:pt x="55173" y="190287"/>
                  </a:lnTo>
                  <a:lnTo>
                    <a:pt x="80617" y="168685"/>
                  </a:lnTo>
                  <a:lnTo>
                    <a:pt x="103492" y="143078"/>
                  </a:lnTo>
                  <a:lnTo>
                    <a:pt x="155282" y="143078"/>
                  </a:lnTo>
                  <a:lnTo>
                    <a:pt x="167773" y="156819"/>
                  </a:lnTo>
                  <a:lnTo>
                    <a:pt x="141541" y="156819"/>
                  </a:lnTo>
                  <a:lnTo>
                    <a:pt x="141541" y="158305"/>
                  </a:lnTo>
                  <a:lnTo>
                    <a:pt x="117182" y="158305"/>
                  </a:lnTo>
                  <a:lnTo>
                    <a:pt x="89865" y="190491"/>
                  </a:lnTo>
                  <a:lnTo>
                    <a:pt x="58396" y="218247"/>
                  </a:lnTo>
                  <a:lnTo>
                    <a:pt x="30063" y="237724"/>
                  </a:lnTo>
                  <a:lnTo>
                    <a:pt x="12153" y="245071"/>
                  </a:lnTo>
                  <a:close/>
                </a:path>
                <a:path w="260350" h="260350">
                  <a:moveTo>
                    <a:pt x="255739" y="243585"/>
                  </a:moveTo>
                  <a:lnTo>
                    <a:pt x="248094" y="243585"/>
                  </a:lnTo>
                  <a:lnTo>
                    <a:pt x="238610" y="240847"/>
                  </a:lnTo>
                  <a:lnTo>
                    <a:pt x="202450" y="219227"/>
                  </a:lnTo>
                  <a:lnTo>
                    <a:pt x="164576" y="185156"/>
                  </a:lnTo>
                  <a:lnTo>
                    <a:pt x="141541" y="156819"/>
                  </a:lnTo>
                  <a:lnTo>
                    <a:pt x="167773" y="156819"/>
                  </a:lnTo>
                  <a:lnTo>
                    <a:pt x="177980" y="168049"/>
                  </a:lnTo>
                  <a:lnTo>
                    <a:pt x="199969" y="187439"/>
                  </a:lnTo>
                  <a:lnTo>
                    <a:pt x="223961" y="203685"/>
                  </a:lnTo>
                  <a:lnTo>
                    <a:pt x="252666" y="219227"/>
                  </a:lnTo>
                  <a:lnTo>
                    <a:pt x="257225" y="220713"/>
                  </a:lnTo>
                  <a:lnTo>
                    <a:pt x="260299" y="223786"/>
                  </a:lnTo>
                  <a:lnTo>
                    <a:pt x="260299" y="235940"/>
                  </a:lnTo>
                  <a:lnTo>
                    <a:pt x="255739" y="243585"/>
                  </a:lnTo>
                  <a:close/>
                </a:path>
                <a:path w="260350" h="260350">
                  <a:moveTo>
                    <a:pt x="141541" y="260299"/>
                  </a:moveTo>
                  <a:lnTo>
                    <a:pt x="121793" y="260299"/>
                  </a:lnTo>
                  <a:lnTo>
                    <a:pt x="117182" y="257276"/>
                  </a:lnTo>
                  <a:lnTo>
                    <a:pt x="117182" y="158305"/>
                  </a:lnTo>
                  <a:lnTo>
                    <a:pt x="141541" y="158305"/>
                  </a:lnTo>
                  <a:lnTo>
                    <a:pt x="141541" y="260299"/>
                  </a:lnTo>
                  <a:close/>
                </a:path>
              </a:pathLst>
            </a:custGeom>
            <a:solidFill>
              <a:srgbClr val="4D4D4F"/>
            </a:solidFill>
          </p:spPr>
          <p:txBody>
            <a:bodyPr wrap="square" lIns="0" tIns="0" rIns="0" bIns="0" rtlCol="0"/>
            <a:lstStyle/>
            <a:p>
              <a:endParaRPr/>
            </a:p>
          </p:txBody>
        </p:sp>
        <p:pic>
          <p:nvPicPr>
            <p:cNvPr id="28" name="object 28"/>
            <p:cNvPicPr/>
            <p:nvPr/>
          </p:nvPicPr>
          <p:blipFill>
            <a:blip r:embed="rId17" cstate="print"/>
            <a:stretch>
              <a:fillRect/>
            </a:stretch>
          </p:blipFill>
          <p:spPr>
            <a:xfrm>
              <a:off x="6206286" y="4059389"/>
              <a:ext cx="245059" cy="243522"/>
            </a:xfrm>
            <a:prstGeom prst="rect">
              <a:avLst/>
            </a:prstGeom>
          </p:spPr>
        </p:pic>
        <p:pic>
          <p:nvPicPr>
            <p:cNvPr id="29" name="object 29"/>
            <p:cNvPicPr/>
            <p:nvPr/>
          </p:nvPicPr>
          <p:blipFill>
            <a:blip r:embed="rId18" cstate="print"/>
            <a:stretch>
              <a:fillRect/>
            </a:stretch>
          </p:blipFill>
          <p:spPr>
            <a:xfrm>
              <a:off x="1359395" y="4392764"/>
              <a:ext cx="210045" cy="246608"/>
            </a:xfrm>
            <a:prstGeom prst="rect">
              <a:avLst/>
            </a:prstGeom>
          </p:spPr>
        </p:pic>
        <p:pic>
          <p:nvPicPr>
            <p:cNvPr id="30" name="object 30"/>
            <p:cNvPicPr/>
            <p:nvPr/>
          </p:nvPicPr>
          <p:blipFill>
            <a:blip r:embed="rId19" cstate="print"/>
            <a:stretch>
              <a:fillRect/>
            </a:stretch>
          </p:blipFill>
          <p:spPr>
            <a:xfrm>
              <a:off x="1599907" y="4407991"/>
              <a:ext cx="243522" cy="225272"/>
            </a:xfrm>
            <a:prstGeom prst="rect">
              <a:avLst/>
            </a:prstGeom>
          </p:spPr>
        </p:pic>
        <p:pic>
          <p:nvPicPr>
            <p:cNvPr id="31" name="object 31"/>
            <p:cNvPicPr/>
            <p:nvPr/>
          </p:nvPicPr>
          <p:blipFill>
            <a:blip r:embed="rId20" cstate="print"/>
            <a:stretch>
              <a:fillRect/>
            </a:stretch>
          </p:blipFill>
          <p:spPr>
            <a:xfrm>
              <a:off x="1883029" y="4401883"/>
              <a:ext cx="240550" cy="226821"/>
            </a:xfrm>
            <a:prstGeom prst="rect">
              <a:avLst/>
            </a:prstGeom>
          </p:spPr>
        </p:pic>
        <p:pic>
          <p:nvPicPr>
            <p:cNvPr id="32" name="object 32"/>
            <p:cNvPicPr/>
            <p:nvPr/>
          </p:nvPicPr>
          <p:blipFill>
            <a:blip r:embed="rId21" cstate="print"/>
            <a:stretch>
              <a:fillRect/>
            </a:stretch>
          </p:blipFill>
          <p:spPr>
            <a:xfrm>
              <a:off x="2161628" y="4401883"/>
              <a:ext cx="240512" cy="226821"/>
            </a:xfrm>
            <a:prstGeom prst="rect">
              <a:avLst/>
            </a:prstGeom>
          </p:spPr>
        </p:pic>
        <p:pic>
          <p:nvPicPr>
            <p:cNvPr id="33" name="object 33"/>
            <p:cNvPicPr/>
            <p:nvPr/>
          </p:nvPicPr>
          <p:blipFill>
            <a:blip r:embed="rId22" cstate="print"/>
            <a:stretch>
              <a:fillRect/>
            </a:stretch>
          </p:blipFill>
          <p:spPr>
            <a:xfrm>
              <a:off x="2434081" y="4391227"/>
              <a:ext cx="240512" cy="243573"/>
            </a:xfrm>
            <a:prstGeom prst="rect">
              <a:avLst/>
            </a:prstGeom>
          </p:spPr>
        </p:pic>
        <p:sp>
          <p:nvSpPr>
            <p:cNvPr id="34" name="object 34"/>
            <p:cNvSpPr/>
            <p:nvPr/>
          </p:nvSpPr>
          <p:spPr>
            <a:xfrm>
              <a:off x="2700489" y="4385119"/>
              <a:ext cx="86995" cy="260350"/>
            </a:xfrm>
            <a:custGeom>
              <a:avLst/>
              <a:gdLst/>
              <a:ahLst/>
              <a:cxnLst/>
              <a:rect l="l" t="t" r="r" b="b"/>
              <a:pathLst>
                <a:path w="86994" h="260350">
                  <a:moveTo>
                    <a:pt x="62407" y="260299"/>
                  </a:moveTo>
                  <a:lnTo>
                    <a:pt x="1536" y="260299"/>
                  </a:lnTo>
                  <a:lnTo>
                    <a:pt x="0" y="252717"/>
                  </a:lnTo>
                  <a:lnTo>
                    <a:pt x="0" y="245122"/>
                  </a:lnTo>
                  <a:lnTo>
                    <a:pt x="1536" y="237477"/>
                  </a:lnTo>
                  <a:lnTo>
                    <a:pt x="59372" y="237477"/>
                  </a:lnTo>
                  <a:lnTo>
                    <a:pt x="60871" y="234454"/>
                  </a:lnTo>
                  <a:lnTo>
                    <a:pt x="60871" y="1536"/>
                  </a:lnTo>
                  <a:lnTo>
                    <a:pt x="70040" y="0"/>
                  </a:lnTo>
                  <a:lnTo>
                    <a:pt x="77635" y="0"/>
                  </a:lnTo>
                  <a:lnTo>
                    <a:pt x="86766" y="1536"/>
                  </a:lnTo>
                  <a:lnTo>
                    <a:pt x="86766" y="235940"/>
                  </a:lnTo>
                  <a:lnTo>
                    <a:pt x="85101" y="248099"/>
                  </a:lnTo>
                  <a:lnTo>
                    <a:pt x="80297" y="255544"/>
                  </a:lnTo>
                  <a:lnTo>
                    <a:pt x="72637" y="259277"/>
                  </a:lnTo>
                  <a:lnTo>
                    <a:pt x="62407" y="260299"/>
                  </a:lnTo>
                  <a:close/>
                </a:path>
              </a:pathLst>
            </a:custGeom>
            <a:solidFill>
              <a:srgbClr val="4D4D4F"/>
            </a:solidFill>
          </p:spPr>
          <p:txBody>
            <a:bodyPr wrap="square" lIns="0" tIns="0" rIns="0" bIns="0" rtlCol="0"/>
            <a:lstStyle/>
            <a:p>
              <a:endParaRPr/>
            </a:p>
          </p:txBody>
        </p:sp>
        <p:pic>
          <p:nvPicPr>
            <p:cNvPr id="35" name="object 35"/>
            <p:cNvPicPr/>
            <p:nvPr/>
          </p:nvPicPr>
          <p:blipFill>
            <a:blip r:embed="rId23" cstate="print"/>
            <a:stretch>
              <a:fillRect/>
            </a:stretch>
          </p:blipFill>
          <p:spPr>
            <a:xfrm>
              <a:off x="2890786" y="4389691"/>
              <a:ext cx="222250" cy="243573"/>
            </a:xfrm>
            <a:prstGeom prst="rect">
              <a:avLst/>
            </a:prstGeom>
          </p:spPr>
        </p:pic>
        <p:pic>
          <p:nvPicPr>
            <p:cNvPr id="36" name="object 36"/>
            <p:cNvPicPr/>
            <p:nvPr/>
          </p:nvPicPr>
          <p:blipFill>
            <a:blip r:embed="rId24" cstate="print"/>
            <a:stretch>
              <a:fillRect/>
            </a:stretch>
          </p:blipFill>
          <p:spPr>
            <a:xfrm>
              <a:off x="3140417" y="4385119"/>
              <a:ext cx="1994154" cy="255739"/>
            </a:xfrm>
            <a:prstGeom prst="rect">
              <a:avLst/>
            </a:prstGeom>
          </p:spPr>
        </p:pic>
        <p:pic>
          <p:nvPicPr>
            <p:cNvPr id="37" name="object 37"/>
            <p:cNvPicPr/>
            <p:nvPr/>
          </p:nvPicPr>
          <p:blipFill>
            <a:blip r:embed="rId25" cstate="print"/>
            <a:stretch>
              <a:fillRect/>
            </a:stretch>
          </p:blipFill>
          <p:spPr>
            <a:xfrm>
              <a:off x="1366989" y="4715471"/>
              <a:ext cx="1721688" cy="263321"/>
            </a:xfrm>
            <a:prstGeom prst="rect">
              <a:avLst/>
            </a:prstGeom>
          </p:spPr>
        </p:pic>
        <p:pic>
          <p:nvPicPr>
            <p:cNvPr id="38" name="object 38"/>
            <p:cNvPicPr/>
            <p:nvPr/>
          </p:nvPicPr>
          <p:blipFill>
            <a:blip r:embed="rId26" cstate="print"/>
            <a:stretch>
              <a:fillRect/>
            </a:stretch>
          </p:blipFill>
          <p:spPr>
            <a:xfrm>
              <a:off x="3295700" y="4718494"/>
              <a:ext cx="3152571" cy="260299"/>
            </a:xfrm>
            <a:prstGeom prst="rect">
              <a:avLst/>
            </a:prstGeom>
          </p:spPr>
        </p:pic>
        <p:sp>
          <p:nvSpPr>
            <p:cNvPr id="39" name="object 39"/>
            <p:cNvSpPr/>
            <p:nvPr/>
          </p:nvSpPr>
          <p:spPr>
            <a:xfrm>
              <a:off x="1074737" y="2106320"/>
              <a:ext cx="2580640" cy="1511935"/>
            </a:xfrm>
            <a:custGeom>
              <a:avLst/>
              <a:gdLst/>
              <a:ahLst/>
              <a:cxnLst/>
              <a:rect l="l" t="t" r="r" b="b"/>
              <a:pathLst>
                <a:path w="2580640" h="1511935">
                  <a:moveTo>
                    <a:pt x="2580233" y="1511592"/>
                  </a:moveTo>
                  <a:lnTo>
                    <a:pt x="0" y="1511592"/>
                  </a:lnTo>
                  <a:lnTo>
                    <a:pt x="0" y="0"/>
                  </a:lnTo>
                  <a:lnTo>
                    <a:pt x="2580233" y="0"/>
                  </a:lnTo>
                  <a:lnTo>
                    <a:pt x="2580233" y="1511592"/>
                  </a:lnTo>
                  <a:close/>
                </a:path>
              </a:pathLst>
            </a:custGeom>
            <a:solidFill>
              <a:srgbClr val="EAEAEB"/>
            </a:solidFill>
          </p:spPr>
          <p:txBody>
            <a:bodyPr wrap="square" lIns="0" tIns="0" rIns="0" bIns="0" rtlCol="0"/>
            <a:lstStyle/>
            <a:p>
              <a:endParaRPr/>
            </a:p>
          </p:txBody>
        </p:sp>
        <p:sp>
          <p:nvSpPr>
            <p:cNvPr id="40" name="object 40"/>
            <p:cNvSpPr/>
            <p:nvPr/>
          </p:nvSpPr>
          <p:spPr>
            <a:xfrm>
              <a:off x="1070178" y="2103119"/>
              <a:ext cx="2589530" cy="1518920"/>
            </a:xfrm>
            <a:custGeom>
              <a:avLst/>
              <a:gdLst/>
              <a:ahLst/>
              <a:cxnLst/>
              <a:rect l="l" t="t" r="r" b="b"/>
              <a:pathLst>
                <a:path w="2589529" h="1518920">
                  <a:moveTo>
                    <a:pt x="2589352" y="0"/>
                  </a:moveTo>
                  <a:lnTo>
                    <a:pt x="2580233" y="0"/>
                  </a:lnTo>
                  <a:lnTo>
                    <a:pt x="2580233" y="7620"/>
                  </a:lnTo>
                  <a:lnTo>
                    <a:pt x="2580233" y="1510030"/>
                  </a:lnTo>
                  <a:lnTo>
                    <a:pt x="9118" y="1510030"/>
                  </a:lnTo>
                  <a:lnTo>
                    <a:pt x="9118" y="1510233"/>
                  </a:lnTo>
                  <a:lnTo>
                    <a:pt x="9118" y="1514792"/>
                  </a:lnTo>
                  <a:lnTo>
                    <a:pt x="9118" y="1515110"/>
                  </a:lnTo>
                  <a:lnTo>
                    <a:pt x="4559" y="1515110"/>
                  </a:lnTo>
                  <a:lnTo>
                    <a:pt x="4559" y="1514792"/>
                  </a:lnTo>
                  <a:lnTo>
                    <a:pt x="9118" y="1514792"/>
                  </a:lnTo>
                  <a:lnTo>
                    <a:pt x="9118" y="1510233"/>
                  </a:lnTo>
                  <a:lnTo>
                    <a:pt x="4559" y="1510233"/>
                  </a:lnTo>
                  <a:lnTo>
                    <a:pt x="4559" y="1510030"/>
                  </a:lnTo>
                  <a:lnTo>
                    <a:pt x="9118" y="1510030"/>
                  </a:lnTo>
                  <a:lnTo>
                    <a:pt x="9118" y="7620"/>
                  </a:lnTo>
                  <a:lnTo>
                    <a:pt x="2580233" y="7620"/>
                  </a:lnTo>
                  <a:lnTo>
                    <a:pt x="2580233" y="0"/>
                  </a:lnTo>
                  <a:lnTo>
                    <a:pt x="0" y="0"/>
                  </a:lnTo>
                  <a:lnTo>
                    <a:pt x="0" y="7620"/>
                  </a:lnTo>
                  <a:lnTo>
                    <a:pt x="0" y="1510030"/>
                  </a:lnTo>
                  <a:lnTo>
                    <a:pt x="0" y="1515110"/>
                  </a:lnTo>
                  <a:lnTo>
                    <a:pt x="0" y="1518920"/>
                  </a:lnTo>
                  <a:lnTo>
                    <a:pt x="2589352" y="1518920"/>
                  </a:lnTo>
                  <a:lnTo>
                    <a:pt x="2589352" y="1515110"/>
                  </a:lnTo>
                  <a:lnTo>
                    <a:pt x="2589352" y="1510030"/>
                  </a:lnTo>
                  <a:lnTo>
                    <a:pt x="2589352" y="7620"/>
                  </a:lnTo>
                  <a:lnTo>
                    <a:pt x="2589352" y="0"/>
                  </a:lnTo>
                  <a:close/>
                </a:path>
              </a:pathLst>
            </a:custGeom>
            <a:solidFill>
              <a:srgbClr val="4D4D4F"/>
            </a:solidFill>
          </p:spPr>
          <p:txBody>
            <a:bodyPr wrap="square" lIns="0" tIns="0" rIns="0" bIns="0" rtlCol="0"/>
            <a:lstStyle/>
            <a:p>
              <a:endParaRPr/>
            </a:p>
          </p:txBody>
        </p:sp>
        <p:pic>
          <p:nvPicPr>
            <p:cNvPr id="41" name="object 41"/>
            <p:cNvPicPr/>
            <p:nvPr/>
          </p:nvPicPr>
          <p:blipFill>
            <a:blip r:embed="rId27" cstate="print"/>
            <a:stretch>
              <a:fillRect/>
            </a:stretch>
          </p:blipFill>
          <p:spPr>
            <a:xfrm>
              <a:off x="1939378" y="2284412"/>
              <a:ext cx="1587703" cy="1051864"/>
            </a:xfrm>
            <a:prstGeom prst="rect">
              <a:avLst/>
            </a:prstGeom>
          </p:spPr>
        </p:pic>
        <p:sp>
          <p:nvSpPr>
            <p:cNvPr id="42" name="object 42"/>
            <p:cNvSpPr/>
            <p:nvPr/>
          </p:nvSpPr>
          <p:spPr>
            <a:xfrm>
              <a:off x="3878706" y="2106320"/>
              <a:ext cx="2581910" cy="1511935"/>
            </a:xfrm>
            <a:custGeom>
              <a:avLst/>
              <a:gdLst/>
              <a:ahLst/>
              <a:cxnLst/>
              <a:rect l="l" t="t" r="r" b="b"/>
              <a:pathLst>
                <a:path w="2581910" h="1511935">
                  <a:moveTo>
                    <a:pt x="2581770" y="1511592"/>
                  </a:moveTo>
                  <a:lnTo>
                    <a:pt x="0" y="1511592"/>
                  </a:lnTo>
                  <a:lnTo>
                    <a:pt x="0" y="0"/>
                  </a:lnTo>
                  <a:lnTo>
                    <a:pt x="2581770" y="0"/>
                  </a:lnTo>
                  <a:lnTo>
                    <a:pt x="2581770" y="1511592"/>
                  </a:lnTo>
                  <a:close/>
                </a:path>
              </a:pathLst>
            </a:custGeom>
            <a:solidFill>
              <a:srgbClr val="EAEAEB"/>
            </a:solidFill>
          </p:spPr>
          <p:txBody>
            <a:bodyPr wrap="square" lIns="0" tIns="0" rIns="0" bIns="0" rtlCol="0"/>
            <a:lstStyle/>
            <a:p>
              <a:endParaRPr/>
            </a:p>
          </p:txBody>
        </p:sp>
        <p:sp>
          <p:nvSpPr>
            <p:cNvPr id="43" name="object 43"/>
            <p:cNvSpPr/>
            <p:nvPr/>
          </p:nvSpPr>
          <p:spPr>
            <a:xfrm>
              <a:off x="3875684" y="2103119"/>
              <a:ext cx="2588260" cy="1518920"/>
            </a:xfrm>
            <a:custGeom>
              <a:avLst/>
              <a:gdLst/>
              <a:ahLst/>
              <a:cxnLst/>
              <a:rect l="l" t="t" r="r" b="b"/>
              <a:pathLst>
                <a:path w="2588260" h="1518920">
                  <a:moveTo>
                    <a:pt x="2587828" y="0"/>
                  </a:moveTo>
                  <a:lnTo>
                    <a:pt x="2578697" y="0"/>
                  </a:lnTo>
                  <a:lnTo>
                    <a:pt x="2578697" y="7620"/>
                  </a:lnTo>
                  <a:lnTo>
                    <a:pt x="2578697" y="1510030"/>
                  </a:lnTo>
                  <a:lnTo>
                    <a:pt x="7594" y="1510030"/>
                  </a:lnTo>
                  <a:lnTo>
                    <a:pt x="7594" y="1510233"/>
                  </a:lnTo>
                  <a:lnTo>
                    <a:pt x="7594" y="1514792"/>
                  </a:lnTo>
                  <a:lnTo>
                    <a:pt x="7594" y="1515110"/>
                  </a:lnTo>
                  <a:lnTo>
                    <a:pt x="4559" y="1515110"/>
                  </a:lnTo>
                  <a:lnTo>
                    <a:pt x="4559" y="1514792"/>
                  </a:lnTo>
                  <a:lnTo>
                    <a:pt x="7594" y="1514792"/>
                  </a:lnTo>
                  <a:lnTo>
                    <a:pt x="7594" y="1510233"/>
                  </a:lnTo>
                  <a:lnTo>
                    <a:pt x="4559" y="1510233"/>
                  </a:lnTo>
                  <a:lnTo>
                    <a:pt x="4559" y="1510030"/>
                  </a:lnTo>
                  <a:lnTo>
                    <a:pt x="7594" y="1510030"/>
                  </a:lnTo>
                  <a:lnTo>
                    <a:pt x="7594" y="7620"/>
                  </a:lnTo>
                  <a:lnTo>
                    <a:pt x="2578697" y="7620"/>
                  </a:lnTo>
                  <a:lnTo>
                    <a:pt x="2578697" y="0"/>
                  </a:lnTo>
                  <a:lnTo>
                    <a:pt x="0" y="0"/>
                  </a:lnTo>
                  <a:lnTo>
                    <a:pt x="0" y="7620"/>
                  </a:lnTo>
                  <a:lnTo>
                    <a:pt x="0" y="1510030"/>
                  </a:lnTo>
                  <a:lnTo>
                    <a:pt x="0" y="1515110"/>
                  </a:lnTo>
                  <a:lnTo>
                    <a:pt x="0" y="1518920"/>
                  </a:lnTo>
                  <a:lnTo>
                    <a:pt x="2587828" y="1518920"/>
                  </a:lnTo>
                  <a:lnTo>
                    <a:pt x="2587828" y="1515110"/>
                  </a:lnTo>
                  <a:lnTo>
                    <a:pt x="2587828" y="1510030"/>
                  </a:lnTo>
                  <a:lnTo>
                    <a:pt x="2587828" y="7620"/>
                  </a:lnTo>
                  <a:lnTo>
                    <a:pt x="2587828" y="0"/>
                  </a:lnTo>
                  <a:close/>
                </a:path>
              </a:pathLst>
            </a:custGeom>
            <a:solidFill>
              <a:srgbClr val="4D4D4F"/>
            </a:solidFill>
          </p:spPr>
          <p:txBody>
            <a:bodyPr wrap="square" lIns="0" tIns="0" rIns="0" bIns="0" rtlCol="0"/>
            <a:lstStyle/>
            <a:p>
              <a:endParaRPr/>
            </a:p>
          </p:txBody>
        </p:sp>
        <p:sp>
          <p:nvSpPr>
            <p:cNvPr id="44" name="object 44"/>
            <p:cNvSpPr/>
            <p:nvPr/>
          </p:nvSpPr>
          <p:spPr>
            <a:xfrm>
              <a:off x="5639993" y="2887217"/>
              <a:ext cx="301625" cy="215900"/>
            </a:xfrm>
            <a:custGeom>
              <a:avLst/>
              <a:gdLst/>
              <a:ahLst/>
              <a:cxnLst/>
              <a:rect l="l" t="t" r="r" b="b"/>
              <a:pathLst>
                <a:path w="301625" h="215900">
                  <a:moveTo>
                    <a:pt x="76409" y="190924"/>
                  </a:moveTo>
                  <a:lnTo>
                    <a:pt x="43945" y="188399"/>
                  </a:lnTo>
                  <a:lnTo>
                    <a:pt x="16905" y="171609"/>
                  </a:lnTo>
                  <a:lnTo>
                    <a:pt x="0" y="147688"/>
                  </a:lnTo>
                  <a:lnTo>
                    <a:pt x="38307" y="124443"/>
                  </a:lnTo>
                  <a:lnTo>
                    <a:pt x="58788" y="74804"/>
                  </a:lnTo>
                  <a:lnTo>
                    <a:pt x="67001" y="25453"/>
                  </a:lnTo>
                  <a:lnTo>
                    <a:pt x="68503" y="3073"/>
                  </a:lnTo>
                  <a:lnTo>
                    <a:pt x="207022" y="0"/>
                  </a:lnTo>
                  <a:lnTo>
                    <a:pt x="301371" y="147688"/>
                  </a:lnTo>
                  <a:lnTo>
                    <a:pt x="292050" y="154866"/>
                  </a:lnTo>
                  <a:lnTo>
                    <a:pt x="269035" y="170889"/>
                  </a:lnTo>
                  <a:lnTo>
                    <a:pt x="266993" y="172046"/>
                  </a:lnTo>
                  <a:lnTo>
                    <a:pt x="109588" y="172046"/>
                  </a:lnTo>
                  <a:lnTo>
                    <a:pt x="76409" y="190924"/>
                  </a:lnTo>
                  <a:close/>
                </a:path>
                <a:path w="301625" h="215900">
                  <a:moveTo>
                    <a:pt x="173605" y="215291"/>
                  </a:moveTo>
                  <a:lnTo>
                    <a:pt x="144044" y="215049"/>
                  </a:lnTo>
                  <a:lnTo>
                    <a:pt x="122754" y="199395"/>
                  </a:lnTo>
                  <a:lnTo>
                    <a:pt x="109588" y="172046"/>
                  </a:lnTo>
                  <a:lnTo>
                    <a:pt x="266993" y="172046"/>
                  </a:lnTo>
                  <a:lnTo>
                    <a:pt x="239740" y="187491"/>
                  </a:lnTo>
                  <a:lnTo>
                    <a:pt x="211582" y="196405"/>
                  </a:lnTo>
                  <a:lnTo>
                    <a:pt x="173605" y="215291"/>
                  </a:lnTo>
                  <a:close/>
                </a:path>
              </a:pathLst>
            </a:custGeom>
            <a:solidFill>
              <a:srgbClr val="4D4D4F"/>
            </a:solidFill>
          </p:spPr>
          <p:txBody>
            <a:bodyPr wrap="square" lIns="0" tIns="0" rIns="0" bIns="0" rtlCol="0"/>
            <a:lstStyle/>
            <a:p>
              <a:endParaRPr/>
            </a:p>
          </p:txBody>
        </p:sp>
        <p:sp>
          <p:nvSpPr>
            <p:cNvPr id="45" name="object 45"/>
            <p:cNvSpPr/>
            <p:nvPr/>
          </p:nvSpPr>
          <p:spPr>
            <a:xfrm>
              <a:off x="5639993" y="2887217"/>
              <a:ext cx="301625" cy="215900"/>
            </a:xfrm>
            <a:custGeom>
              <a:avLst/>
              <a:gdLst/>
              <a:ahLst/>
              <a:cxnLst/>
              <a:rect l="l" t="t" r="r" b="b"/>
              <a:pathLst>
                <a:path w="301625" h="215900">
                  <a:moveTo>
                    <a:pt x="68503" y="3073"/>
                  </a:moveTo>
                  <a:lnTo>
                    <a:pt x="67001" y="25453"/>
                  </a:lnTo>
                  <a:lnTo>
                    <a:pt x="58788" y="74804"/>
                  </a:lnTo>
                  <a:lnTo>
                    <a:pt x="38307" y="124443"/>
                  </a:lnTo>
                  <a:lnTo>
                    <a:pt x="0" y="147688"/>
                  </a:lnTo>
                  <a:lnTo>
                    <a:pt x="16905" y="171609"/>
                  </a:lnTo>
                  <a:lnTo>
                    <a:pt x="43945" y="188399"/>
                  </a:lnTo>
                  <a:lnTo>
                    <a:pt x="76409" y="190924"/>
                  </a:lnTo>
                  <a:lnTo>
                    <a:pt x="109588" y="172046"/>
                  </a:lnTo>
                  <a:lnTo>
                    <a:pt x="122754" y="199395"/>
                  </a:lnTo>
                  <a:lnTo>
                    <a:pt x="144044" y="215049"/>
                  </a:lnTo>
                  <a:lnTo>
                    <a:pt x="173605" y="215291"/>
                  </a:lnTo>
                  <a:lnTo>
                    <a:pt x="211582" y="196405"/>
                  </a:lnTo>
                  <a:lnTo>
                    <a:pt x="239740" y="187491"/>
                  </a:lnTo>
                  <a:lnTo>
                    <a:pt x="269035" y="170889"/>
                  </a:lnTo>
                  <a:lnTo>
                    <a:pt x="292050" y="154866"/>
                  </a:lnTo>
                  <a:lnTo>
                    <a:pt x="301371" y="147688"/>
                  </a:lnTo>
                  <a:lnTo>
                    <a:pt x="207022" y="0"/>
                  </a:lnTo>
                  <a:lnTo>
                    <a:pt x="68503" y="3073"/>
                  </a:lnTo>
                  <a:close/>
                </a:path>
              </a:pathLst>
            </a:custGeom>
            <a:ln w="15222">
              <a:solidFill>
                <a:srgbClr val="4D4D4F"/>
              </a:solidFill>
            </a:ln>
          </p:spPr>
          <p:txBody>
            <a:bodyPr wrap="square" lIns="0" tIns="0" rIns="0" bIns="0" rtlCol="0"/>
            <a:lstStyle/>
            <a:p>
              <a:endParaRPr/>
            </a:p>
          </p:txBody>
        </p:sp>
        <p:sp>
          <p:nvSpPr>
            <p:cNvPr id="46" name="object 46"/>
            <p:cNvSpPr/>
            <p:nvPr/>
          </p:nvSpPr>
          <p:spPr>
            <a:xfrm>
              <a:off x="5987059" y="2879623"/>
              <a:ext cx="303530" cy="217804"/>
            </a:xfrm>
            <a:custGeom>
              <a:avLst/>
              <a:gdLst/>
              <a:ahLst/>
              <a:cxnLst/>
              <a:rect l="l" t="t" r="r" b="b"/>
              <a:pathLst>
                <a:path w="303529" h="217805">
                  <a:moveTo>
                    <a:pt x="130817" y="217791"/>
                  </a:moveTo>
                  <a:lnTo>
                    <a:pt x="92862" y="200914"/>
                  </a:lnTo>
                  <a:lnTo>
                    <a:pt x="63581" y="192268"/>
                  </a:lnTo>
                  <a:lnTo>
                    <a:pt x="33300" y="176196"/>
                  </a:lnTo>
                  <a:lnTo>
                    <a:pt x="9585" y="160691"/>
                  </a:lnTo>
                  <a:lnTo>
                    <a:pt x="0" y="153746"/>
                  </a:lnTo>
                  <a:lnTo>
                    <a:pt x="88303" y="3022"/>
                  </a:lnTo>
                  <a:lnTo>
                    <a:pt x="228345" y="0"/>
                  </a:lnTo>
                  <a:lnTo>
                    <a:pt x="230579" y="22572"/>
                  </a:lnTo>
                  <a:lnTo>
                    <a:pt x="240514" y="72115"/>
                  </a:lnTo>
                  <a:lnTo>
                    <a:pt x="263005" y="121370"/>
                  </a:lnTo>
                  <a:lnTo>
                    <a:pt x="302907" y="143078"/>
                  </a:lnTo>
                  <a:lnTo>
                    <a:pt x="286218" y="167268"/>
                  </a:lnTo>
                  <a:lnTo>
                    <a:pt x="281273" y="170510"/>
                  </a:lnTo>
                  <a:lnTo>
                    <a:pt x="193332" y="170510"/>
                  </a:lnTo>
                  <a:lnTo>
                    <a:pt x="181051" y="199010"/>
                  </a:lnTo>
                  <a:lnTo>
                    <a:pt x="160213" y="215963"/>
                  </a:lnTo>
                  <a:lnTo>
                    <a:pt x="130817" y="217791"/>
                  </a:lnTo>
                  <a:close/>
                </a:path>
                <a:path w="303529" h="217805">
                  <a:moveTo>
                    <a:pt x="227151" y="188260"/>
                  </a:moveTo>
                  <a:lnTo>
                    <a:pt x="193332" y="170510"/>
                  </a:lnTo>
                  <a:lnTo>
                    <a:pt x="281273" y="170510"/>
                  </a:lnTo>
                  <a:lnTo>
                    <a:pt x="259540" y="184754"/>
                  </a:lnTo>
                  <a:lnTo>
                    <a:pt x="227151" y="188260"/>
                  </a:lnTo>
                  <a:close/>
                </a:path>
              </a:pathLst>
            </a:custGeom>
            <a:solidFill>
              <a:srgbClr val="4D4D4F"/>
            </a:solidFill>
          </p:spPr>
          <p:txBody>
            <a:bodyPr wrap="square" lIns="0" tIns="0" rIns="0" bIns="0" rtlCol="0"/>
            <a:lstStyle/>
            <a:p>
              <a:endParaRPr/>
            </a:p>
          </p:txBody>
        </p:sp>
        <p:sp>
          <p:nvSpPr>
            <p:cNvPr id="47" name="object 47"/>
            <p:cNvSpPr/>
            <p:nvPr/>
          </p:nvSpPr>
          <p:spPr>
            <a:xfrm>
              <a:off x="5987059" y="2879623"/>
              <a:ext cx="303530" cy="217804"/>
            </a:xfrm>
            <a:custGeom>
              <a:avLst/>
              <a:gdLst/>
              <a:ahLst/>
              <a:cxnLst/>
              <a:rect l="l" t="t" r="r" b="b"/>
              <a:pathLst>
                <a:path w="303529" h="217805">
                  <a:moveTo>
                    <a:pt x="228345" y="0"/>
                  </a:moveTo>
                  <a:lnTo>
                    <a:pt x="230579" y="22572"/>
                  </a:lnTo>
                  <a:lnTo>
                    <a:pt x="240514" y="72115"/>
                  </a:lnTo>
                  <a:lnTo>
                    <a:pt x="263005" y="121370"/>
                  </a:lnTo>
                  <a:lnTo>
                    <a:pt x="302907" y="143078"/>
                  </a:lnTo>
                  <a:lnTo>
                    <a:pt x="286218" y="167268"/>
                  </a:lnTo>
                  <a:lnTo>
                    <a:pt x="259540" y="184754"/>
                  </a:lnTo>
                  <a:lnTo>
                    <a:pt x="227151" y="188260"/>
                  </a:lnTo>
                  <a:lnTo>
                    <a:pt x="193332" y="170510"/>
                  </a:lnTo>
                  <a:lnTo>
                    <a:pt x="181051" y="199010"/>
                  </a:lnTo>
                  <a:lnTo>
                    <a:pt x="160213" y="215963"/>
                  </a:lnTo>
                  <a:lnTo>
                    <a:pt x="130817" y="217791"/>
                  </a:lnTo>
                  <a:lnTo>
                    <a:pt x="92862" y="200914"/>
                  </a:lnTo>
                  <a:lnTo>
                    <a:pt x="63581" y="192268"/>
                  </a:lnTo>
                  <a:lnTo>
                    <a:pt x="33300" y="176196"/>
                  </a:lnTo>
                  <a:lnTo>
                    <a:pt x="9585" y="160691"/>
                  </a:lnTo>
                  <a:lnTo>
                    <a:pt x="0" y="153746"/>
                  </a:lnTo>
                  <a:lnTo>
                    <a:pt x="88303" y="3022"/>
                  </a:lnTo>
                  <a:lnTo>
                    <a:pt x="228345" y="0"/>
                  </a:lnTo>
                  <a:close/>
                </a:path>
              </a:pathLst>
            </a:custGeom>
            <a:ln w="15222">
              <a:solidFill>
                <a:srgbClr val="4D4D4F"/>
              </a:solidFill>
            </a:ln>
          </p:spPr>
          <p:txBody>
            <a:bodyPr wrap="square" lIns="0" tIns="0" rIns="0" bIns="0" rtlCol="0"/>
            <a:lstStyle/>
            <a:p>
              <a:endParaRPr/>
            </a:p>
          </p:txBody>
        </p:sp>
        <p:pic>
          <p:nvPicPr>
            <p:cNvPr id="48" name="object 48"/>
            <p:cNvPicPr/>
            <p:nvPr/>
          </p:nvPicPr>
          <p:blipFill>
            <a:blip r:embed="rId28" cstate="print"/>
            <a:stretch>
              <a:fillRect/>
            </a:stretch>
          </p:blipFill>
          <p:spPr>
            <a:xfrm>
              <a:off x="5859170" y="3016643"/>
              <a:ext cx="231747" cy="245071"/>
            </a:xfrm>
            <a:prstGeom prst="rect">
              <a:avLst/>
            </a:prstGeom>
          </p:spPr>
        </p:pic>
        <p:sp>
          <p:nvSpPr>
            <p:cNvPr id="49" name="object 49"/>
            <p:cNvSpPr/>
            <p:nvPr/>
          </p:nvSpPr>
          <p:spPr>
            <a:xfrm>
              <a:off x="5859170" y="3016643"/>
              <a:ext cx="231775" cy="245110"/>
            </a:xfrm>
            <a:custGeom>
              <a:avLst/>
              <a:gdLst/>
              <a:ahLst/>
              <a:cxnLst/>
              <a:rect l="l" t="t" r="r" b="b"/>
              <a:pathLst>
                <a:path w="231775" h="245110">
                  <a:moveTo>
                    <a:pt x="0" y="245071"/>
                  </a:moveTo>
                  <a:lnTo>
                    <a:pt x="6096" y="65443"/>
                  </a:lnTo>
                  <a:lnTo>
                    <a:pt x="21891" y="29859"/>
                  </a:lnTo>
                  <a:lnTo>
                    <a:pt x="105067" y="0"/>
                  </a:lnTo>
                  <a:lnTo>
                    <a:pt x="160949" y="12194"/>
                  </a:lnTo>
                  <a:lnTo>
                    <a:pt x="197145" y="33661"/>
                  </a:lnTo>
                  <a:lnTo>
                    <a:pt x="218506" y="62272"/>
                  </a:lnTo>
                  <a:lnTo>
                    <a:pt x="229882" y="95897"/>
                  </a:lnTo>
                  <a:lnTo>
                    <a:pt x="231747" y="135258"/>
                  </a:lnTo>
                  <a:lnTo>
                    <a:pt x="229893" y="184753"/>
                  </a:lnTo>
                  <a:lnTo>
                    <a:pt x="226894" y="227114"/>
                  </a:lnTo>
                  <a:lnTo>
                    <a:pt x="225323" y="245071"/>
                  </a:lnTo>
                  <a:lnTo>
                    <a:pt x="0" y="245071"/>
                  </a:lnTo>
                  <a:close/>
                </a:path>
              </a:pathLst>
            </a:custGeom>
            <a:ln w="15222">
              <a:solidFill>
                <a:srgbClr val="DDDEDF"/>
              </a:solidFill>
            </a:ln>
          </p:spPr>
          <p:txBody>
            <a:bodyPr wrap="square" lIns="0" tIns="0" rIns="0" bIns="0" rtlCol="0"/>
            <a:lstStyle/>
            <a:p>
              <a:endParaRPr/>
            </a:p>
          </p:txBody>
        </p:sp>
        <p:pic>
          <p:nvPicPr>
            <p:cNvPr id="50" name="object 50"/>
            <p:cNvPicPr/>
            <p:nvPr/>
          </p:nvPicPr>
          <p:blipFill>
            <a:blip r:embed="rId29" cstate="print"/>
            <a:stretch>
              <a:fillRect/>
            </a:stretch>
          </p:blipFill>
          <p:spPr>
            <a:xfrm>
              <a:off x="5854632" y="3068366"/>
              <a:ext cx="217673" cy="67013"/>
            </a:xfrm>
            <a:prstGeom prst="rect">
              <a:avLst/>
            </a:prstGeom>
          </p:spPr>
        </p:pic>
        <p:sp>
          <p:nvSpPr>
            <p:cNvPr id="51" name="object 51"/>
            <p:cNvSpPr/>
            <p:nvPr/>
          </p:nvSpPr>
          <p:spPr>
            <a:xfrm>
              <a:off x="6081420" y="3072955"/>
              <a:ext cx="160655" cy="438784"/>
            </a:xfrm>
            <a:custGeom>
              <a:avLst/>
              <a:gdLst/>
              <a:ahLst/>
              <a:cxnLst/>
              <a:rect l="l" t="t" r="r" b="b"/>
              <a:pathLst>
                <a:path w="160654" h="438785">
                  <a:moveTo>
                    <a:pt x="160462" y="438403"/>
                  </a:moveTo>
                  <a:lnTo>
                    <a:pt x="21368" y="438403"/>
                  </a:lnTo>
                  <a:lnTo>
                    <a:pt x="0" y="0"/>
                  </a:lnTo>
                  <a:lnTo>
                    <a:pt x="40170" y="47186"/>
                  </a:lnTo>
                  <a:lnTo>
                    <a:pt x="63593" y="85621"/>
                  </a:lnTo>
                  <a:lnTo>
                    <a:pt x="83731" y="130911"/>
                  </a:lnTo>
                  <a:lnTo>
                    <a:pt x="109231" y="220448"/>
                  </a:lnTo>
                  <a:lnTo>
                    <a:pt x="141582" y="355072"/>
                  </a:lnTo>
                  <a:lnTo>
                    <a:pt x="160462" y="438403"/>
                  </a:lnTo>
                  <a:close/>
                </a:path>
              </a:pathLst>
            </a:custGeom>
            <a:solidFill>
              <a:srgbClr val="FFFFFF"/>
            </a:solidFill>
          </p:spPr>
          <p:txBody>
            <a:bodyPr wrap="square" lIns="0" tIns="0" rIns="0" bIns="0" rtlCol="0"/>
            <a:lstStyle/>
            <a:p>
              <a:endParaRPr/>
            </a:p>
          </p:txBody>
        </p:sp>
        <p:sp>
          <p:nvSpPr>
            <p:cNvPr id="52" name="object 52"/>
            <p:cNvSpPr/>
            <p:nvPr/>
          </p:nvSpPr>
          <p:spPr>
            <a:xfrm>
              <a:off x="6081420" y="3072955"/>
              <a:ext cx="160655" cy="438784"/>
            </a:xfrm>
            <a:custGeom>
              <a:avLst/>
              <a:gdLst/>
              <a:ahLst/>
              <a:cxnLst/>
              <a:rect l="l" t="t" r="r" b="b"/>
              <a:pathLst>
                <a:path w="160654" h="438785">
                  <a:moveTo>
                    <a:pt x="0" y="0"/>
                  </a:moveTo>
                  <a:lnTo>
                    <a:pt x="40170" y="47186"/>
                  </a:lnTo>
                  <a:lnTo>
                    <a:pt x="63593" y="85621"/>
                  </a:lnTo>
                  <a:lnTo>
                    <a:pt x="83731" y="130911"/>
                  </a:lnTo>
                  <a:lnTo>
                    <a:pt x="109231" y="220448"/>
                  </a:lnTo>
                  <a:lnTo>
                    <a:pt x="141582" y="355072"/>
                  </a:lnTo>
                  <a:lnTo>
                    <a:pt x="160459" y="438391"/>
                  </a:lnTo>
                </a:path>
                <a:path w="160654" h="438785">
                  <a:moveTo>
                    <a:pt x="21368" y="438391"/>
                  </a:moveTo>
                  <a:lnTo>
                    <a:pt x="0" y="0"/>
                  </a:lnTo>
                </a:path>
              </a:pathLst>
            </a:custGeom>
            <a:ln w="15222">
              <a:solidFill>
                <a:srgbClr val="DDDEDF"/>
              </a:solidFill>
            </a:ln>
          </p:spPr>
          <p:txBody>
            <a:bodyPr wrap="square" lIns="0" tIns="0" rIns="0" bIns="0" rtlCol="0"/>
            <a:lstStyle/>
            <a:p>
              <a:endParaRPr/>
            </a:p>
          </p:txBody>
        </p:sp>
        <p:sp>
          <p:nvSpPr>
            <p:cNvPr id="53" name="object 53"/>
            <p:cNvSpPr/>
            <p:nvPr/>
          </p:nvSpPr>
          <p:spPr>
            <a:xfrm>
              <a:off x="5688409" y="3072955"/>
              <a:ext cx="161925" cy="438784"/>
            </a:xfrm>
            <a:custGeom>
              <a:avLst/>
              <a:gdLst/>
              <a:ahLst/>
              <a:cxnLst/>
              <a:rect l="l" t="t" r="r" b="b"/>
              <a:pathLst>
                <a:path w="161925" h="438785">
                  <a:moveTo>
                    <a:pt x="140302" y="438403"/>
                  </a:moveTo>
                  <a:lnTo>
                    <a:pt x="0" y="438403"/>
                  </a:lnTo>
                  <a:lnTo>
                    <a:pt x="19124" y="355072"/>
                  </a:lnTo>
                  <a:lnTo>
                    <a:pt x="51547" y="220448"/>
                  </a:lnTo>
                  <a:lnTo>
                    <a:pt x="76399" y="130911"/>
                  </a:lnTo>
                  <a:lnTo>
                    <a:pt x="96776" y="85621"/>
                  </a:lnTo>
                  <a:lnTo>
                    <a:pt x="120724" y="47186"/>
                  </a:lnTo>
                  <a:lnTo>
                    <a:pt x="161629" y="0"/>
                  </a:lnTo>
                  <a:lnTo>
                    <a:pt x="140302" y="438403"/>
                  </a:lnTo>
                  <a:close/>
                </a:path>
              </a:pathLst>
            </a:custGeom>
            <a:solidFill>
              <a:srgbClr val="FFFFFF"/>
            </a:solidFill>
          </p:spPr>
          <p:txBody>
            <a:bodyPr wrap="square" lIns="0" tIns="0" rIns="0" bIns="0" rtlCol="0"/>
            <a:lstStyle/>
            <a:p>
              <a:endParaRPr/>
            </a:p>
          </p:txBody>
        </p:sp>
        <p:sp>
          <p:nvSpPr>
            <p:cNvPr id="54" name="object 54"/>
            <p:cNvSpPr/>
            <p:nvPr/>
          </p:nvSpPr>
          <p:spPr>
            <a:xfrm>
              <a:off x="5688412" y="3072955"/>
              <a:ext cx="161925" cy="438784"/>
            </a:xfrm>
            <a:custGeom>
              <a:avLst/>
              <a:gdLst/>
              <a:ahLst/>
              <a:cxnLst/>
              <a:rect l="l" t="t" r="r" b="b"/>
              <a:pathLst>
                <a:path w="161925" h="438785">
                  <a:moveTo>
                    <a:pt x="161626" y="0"/>
                  </a:moveTo>
                  <a:lnTo>
                    <a:pt x="120721" y="47186"/>
                  </a:lnTo>
                  <a:lnTo>
                    <a:pt x="96774" y="85621"/>
                  </a:lnTo>
                  <a:lnTo>
                    <a:pt x="76397" y="130911"/>
                  </a:lnTo>
                  <a:lnTo>
                    <a:pt x="51544" y="220448"/>
                  </a:lnTo>
                  <a:lnTo>
                    <a:pt x="19121" y="355072"/>
                  </a:lnTo>
                  <a:lnTo>
                    <a:pt x="0" y="438391"/>
                  </a:lnTo>
                </a:path>
                <a:path w="161925" h="438785">
                  <a:moveTo>
                    <a:pt x="140300" y="438391"/>
                  </a:moveTo>
                  <a:lnTo>
                    <a:pt x="161626" y="0"/>
                  </a:lnTo>
                </a:path>
              </a:pathLst>
            </a:custGeom>
            <a:ln w="15222">
              <a:solidFill>
                <a:srgbClr val="DDDEDF"/>
              </a:solidFill>
            </a:ln>
          </p:spPr>
          <p:txBody>
            <a:bodyPr wrap="square" lIns="0" tIns="0" rIns="0" bIns="0" rtlCol="0"/>
            <a:lstStyle/>
            <a:p>
              <a:endParaRPr/>
            </a:p>
          </p:txBody>
        </p:sp>
        <p:sp>
          <p:nvSpPr>
            <p:cNvPr id="55" name="object 55"/>
            <p:cNvSpPr/>
            <p:nvPr/>
          </p:nvSpPr>
          <p:spPr>
            <a:xfrm>
              <a:off x="5795415" y="3057727"/>
              <a:ext cx="332740" cy="454025"/>
            </a:xfrm>
            <a:custGeom>
              <a:avLst/>
              <a:gdLst/>
              <a:ahLst/>
              <a:cxnLst/>
              <a:rect l="l" t="t" r="r" b="b"/>
              <a:pathLst>
                <a:path w="332739" h="454025">
                  <a:moveTo>
                    <a:pt x="304716" y="120243"/>
                  </a:moveTo>
                  <a:lnTo>
                    <a:pt x="82056" y="120243"/>
                  </a:lnTo>
                  <a:lnTo>
                    <a:pt x="260148" y="118706"/>
                  </a:lnTo>
                  <a:lnTo>
                    <a:pt x="267742" y="0"/>
                  </a:lnTo>
                  <a:lnTo>
                    <a:pt x="304306" y="31940"/>
                  </a:lnTo>
                  <a:lnTo>
                    <a:pt x="306229" y="51689"/>
                  </a:lnTo>
                  <a:lnTo>
                    <a:pt x="306015" y="80290"/>
                  </a:lnTo>
                  <a:lnTo>
                    <a:pt x="304947" y="106037"/>
                  </a:lnTo>
                  <a:lnTo>
                    <a:pt x="304306" y="117221"/>
                  </a:lnTo>
                  <a:lnTo>
                    <a:pt x="304716" y="120243"/>
                  </a:lnTo>
                  <a:close/>
                </a:path>
                <a:path w="332739" h="454025">
                  <a:moveTo>
                    <a:pt x="332596" y="453618"/>
                  </a:moveTo>
                  <a:lnTo>
                    <a:pt x="0" y="453618"/>
                  </a:lnTo>
                  <a:lnTo>
                    <a:pt x="8212" y="402075"/>
                  </a:lnTo>
                  <a:lnTo>
                    <a:pt x="22352" y="320459"/>
                  </a:lnTo>
                  <a:lnTo>
                    <a:pt x="28779" y="284657"/>
                  </a:lnTo>
                  <a:lnTo>
                    <a:pt x="24167" y="212327"/>
                  </a:lnTo>
                  <a:lnTo>
                    <a:pt x="27417" y="161547"/>
                  </a:lnTo>
                  <a:lnTo>
                    <a:pt x="33244" y="131602"/>
                  </a:lnTo>
                  <a:lnTo>
                    <a:pt x="36361" y="121780"/>
                  </a:lnTo>
                  <a:lnTo>
                    <a:pt x="40933" y="18249"/>
                  </a:lnTo>
                  <a:lnTo>
                    <a:pt x="54818" y="7131"/>
                  </a:lnTo>
                  <a:lnTo>
                    <a:pt x="67570" y="3422"/>
                  </a:lnTo>
                  <a:lnTo>
                    <a:pt x="76900" y="3705"/>
                  </a:lnTo>
                  <a:lnTo>
                    <a:pt x="80519" y="4559"/>
                  </a:lnTo>
                  <a:lnTo>
                    <a:pt x="82056" y="120243"/>
                  </a:lnTo>
                  <a:lnTo>
                    <a:pt x="304716" y="120243"/>
                  </a:lnTo>
                  <a:lnTo>
                    <a:pt x="309601" y="156193"/>
                  </a:lnTo>
                  <a:lnTo>
                    <a:pt x="307903" y="216733"/>
                  </a:lnTo>
                  <a:lnTo>
                    <a:pt x="303638" y="272427"/>
                  </a:lnTo>
                  <a:lnTo>
                    <a:pt x="301232" y="296862"/>
                  </a:lnTo>
                  <a:lnTo>
                    <a:pt x="332596" y="453618"/>
                  </a:lnTo>
                  <a:close/>
                </a:path>
              </a:pathLst>
            </a:custGeom>
            <a:solidFill>
              <a:srgbClr val="94959A"/>
            </a:solidFill>
          </p:spPr>
          <p:txBody>
            <a:bodyPr wrap="square" lIns="0" tIns="0" rIns="0" bIns="0" rtlCol="0"/>
            <a:lstStyle/>
            <a:p>
              <a:endParaRPr/>
            </a:p>
          </p:txBody>
        </p:sp>
        <p:sp>
          <p:nvSpPr>
            <p:cNvPr id="56" name="object 56"/>
            <p:cNvSpPr/>
            <p:nvPr/>
          </p:nvSpPr>
          <p:spPr>
            <a:xfrm>
              <a:off x="5795415" y="3057727"/>
              <a:ext cx="332740" cy="454025"/>
            </a:xfrm>
            <a:custGeom>
              <a:avLst/>
              <a:gdLst/>
              <a:ahLst/>
              <a:cxnLst/>
              <a:rect l="l" t="t" r="r" b="b"/>
              <a:pathLst>
                <a:path w="332739" h="454025">
                  <a:moveTo>
                    <a:pt x="40933" y="18249"/>
                  </a:moveTo>
                  <a:lnTo>
                    <a:pt x="36361" y="121780"/>
                  </a:lnTo>
                  <a:lnTo>
                    <a:pt x="33244" y="131602"/>
                  </a:lnTo>
                  <a:lnTo>
                    <a:pt x="27417" y="161547"/>
                  </a:lnTo>
                  <a:lnTo>
                    <a:pt x="24167" y="212327"/>
                  </a:lnTo>
                  <a:lnTo>
                    <a:pt x="28779" y="284657"/>
                  </a:lnTo>
                  <a:lnTo>
                    <a:pt x="22352" y="320459"/>
                  </a:lnTo>
                  <a:lnTo>
                    <a:pt x="8212" y="402075"/>
                  </a:lnTo>
                  <a:lnTo>
                    <a:pt x="0" y="453618"/>
                  </a:lnTo>
                </a:path>
                <a:path w="332739" h="454025">
                  <a:moveTo>
                    <a:pt x="332596" y="453618"/>
                  </a:moveTo>
                  <a:lnTo>
                    <a:pt x="301232" y="296862"/>
                  </a:lnTo>
                  <a:lnTo>
                    <a:pt x="303638" y="272427"/>
                  </a:lnTo>
                  <a:lnTo>
                    <a:pt x="307903" y="216733"/>
                  </a:lnTo>
                  <a:lnTo>
                    <a:pt x="309601" y="156193"/>
                  </a:lnTo>
                  <a:lnTo>
                    <a:pt x="304306" y="117221"/>
                  </a:lnTo>
                  <a:lnTo>
                    <a:pt x="304947" y="106037"/>
                  </a:lnTo>
                  <a:lnTo>
                    <a:pt x="306015" y="80290"/>
                  </a:lnTo>
                  <a:lnTo>
                    <a:pt x="306229" y="51689"/>
                  </a:lnTo>
                  <a:lnTo>
                    <a:pt x="304306" y="31940"/>
                  </a:lnTo>
                  <a:lnTo>
                    <a:pt x="296669" y="21174"/>
                  </a:lnTo>
                  <a:lnTo>
                    <a:pt x="284314" y="10836"/>
                  </a:lnTo>
                  <a:lnTo>
                    <a:pt x="272814" y="3065"/>
                  </a:lnTo>
                  <a:lnTo>
                    <a:pt x="267742" y="0"/>
                  </a:lnTo>
                  <a:lnTo>
                    <a:pt x="260148" y="118706"/>
                  </a:lnTo>
                  <a:lnTo>
                    <a:pt x="82056" y="120243"/>
                  </a:lnTo>
                  <a:lnTo>
                    <a:pt x="80519" y="4559"/>
                  </a:lnTo>
                  <a:lnTo>
                    <a:pt x="76900" y="3705"/>
                  </a:lnTo>
                  <a:lnTo>
                    <a:pt x="67570" y="3422"/>
                  </a:lnTo>
                  <a:lnTo>
                    <a:pt x="54818" y="7131"/>
                  </a:lnTo>
                  <a:lnTo>
                    <a:pt x="40933" y="18249"/>
                  </a:lnTo>
                </a:path>
              </a:pathLst>
            </a:custGeom>
            <a:ln w="15222">
              <a:solidFill>
                <a:srgbClr val="94959A"/>
              </a:solidFill>
            </a:ln>
          </p:spPr>
          <p:txBody>
            <a:bodyPr wrap="square" lIns="0" tIns="0" rIns="0" bIns="0" rtlCol="0"/>
            <a:lstStyle/>
            <a:p>
              <a:endParaRPr/>
            </a:p>
          </p:txBody>
        </p:sp>
        <p:sp>
          <p:nvSpPr>
            <p:cNvPr id="57" name="object 57"/>
            <p:cNvSpPr/>
            <p:nvPr/>
          </p:nvSpPr>
          <p:spPr>
            <a:xfrm>
              <a:off x="6003772" y="3211461"/>
              <a:ext cx="128270" cy="74930"/>
            </a:xfrm>
            <a:custGeom>
              <a:avLst/>
              <a:gdLst/>
              <a:ahLst/>
              <a:cxnLst/>
              <a:rect l="l" t="t" r="r" b="b"/>
              <a:pathLst>
                <a:path w="128270" h="74929">
                  <a:moveTo>
                    <a:pt x="127888" y="74612"/>
                  </a:moveTo>
                  <a:lnTo>
                    <a:pt x="0" y="74612"/>
                  </a:lnTo>
                  <a:lnTo>
                    <a:pt x="0" y="0"/>
                  </a:lnTo>
                  <a:lnTo>
                    <a:pt x="127888" y="0"/>
                  </a:lnTo>
                  <a:lnTo>
                    <a:pt x="127888" y="74612"/>
                  </a:lnTo>
                  <a:close/>
                </a:path>
              </a:pathLst>
            </a:custGeom>
            <a:solidFill>
              <a:srgbClr val="FFFFFF"/>
            </a:solidFill>
          </p:spPr>
          <p:txBody>
            <a:bodyPr wrap="square" lIns="0" tIns="0" rIns="0" bIns="0" rtlCol="0"/>
            <a:lstStyle/>
            <a:p>
              <a:endParaRPr/>
            </a:p>
          </p:txBody>
        </p:sp>
        <p:sp>
          <p:nvSpPr>
            <p:cNvPr id="58" name="object 58"/>
            <p:cNvSpPr/>
            <p:nvPr/>
          </p:nvSpPr>
          <p:spPr>
            <a:xfrm>
              <a:off x="6005309" y="3212998"/>
              <a:ext cx="125095" cy="71755"/>
            </a:xfrm>
            <a:custGeom>
              <a:avLst/>
              <a:gdLst/>
              <a:ahLst/>
              <a:cxnLst/>
              <a:rect l="l" t="t" r="r" b="b"/>
              <a:pathLst>
                <a:path w="125095" h="71754">
                  <a:moveTo>
                    <a:pt x="0" y="0"/>
                  </a:moveTo>
                  <a:lnTo>
                    <a:pt x="124815" y="0"/>
                  </a:lnTo>
                  <a:lnTo>
                    <a:pt x="124815" y="71539"/>
                  </a:lnTo>
                  <a:lnTo>
                    <a:pt x="0" y="71539"/>
                  </a:lnTo>
                  <a:lnTo>
                    <a:pt x="0" y="0"/>
                  </a:lnTo>
                  <a:close/>
                </a:path>
              </a:pathLst>
            </a:custGeom>
            <a:ln w="15222">
              <a:solidFill>
                <a:srgbClr val="C4C5C6"/>
              </a:solidFill>
            </a:ln>
          </p:spPr>
          <p:txBody>
            <a:bodyPr wrap="square" lIns="0" tIns="0" rIns="0" bIns="0" rtlCol="0"/>
            <a:lstStyle/>
            <a:p>
              <a:endParaRPr/>
            </a:p>
          </p:txBody>
        </p:sp>
        <p:sp>
          <p:nvSpPr>
            <p:cNvPr id="59" name="object 59"/>
            <p:cNvSpPr/>
            <p:nvPr/>
          </p:nvSpPr>
          <p:spPr>
            <a:xfrm>
              <a:off x="5646039" y="2459481"/>
              <a:ext cx="648970" cy="614045"/>
            </a:xfrm>
            <a:custGeom>
              <a:avLst/>
              <a:gdLst/>
              <a:ahLst/>
              <a:cxnLst/>
              <a:rect l="l" t="t" r="r" b="b"/>
              <a:pathLst>
                <a:path w="648970" h="614044">
                  <a:moveTo>
                    <a:pt x="648500" y="397319"/>
                  </a:moveTo>
                  <a:lnTo>
                    <a:pt x="641870" y="362534"/>
                  </a:lnTo>
                  <a:lnTo>
                    <a:pt x="621677" y="340436"/>
                  </a:lnTo>
                  <a:lnTo>
                    <a:pt x="590918" y="334606"/>
                  </a:lnTo>
                  <a:lnTo>
                    <a:pt x="574954" y="340436"/>
                  </a:lnTo>
                  <a:lnTo>
                    <a:pt x="576961" y="304457"/>
                  </a:lnTo>
                  <a:lnTo>
                    <a:pt x="572795" y="254838"/>
                  </a:lnTo>
                  <a:lnTo>
                    <a:pt x="562483" y="207772"/>
                  </a:lnTo>
                  <a:lnTo>
                    <a:pt x="546519" y="163893"/>
                  </a:lnTo>
                  <a:lnTo>
                    <a:pt x="525424" y="123850"/>
                  </a:lnTo>
                  <a:lnTo>
                    <a:pt x="499706" y="88290"/>
                  </a:lnTo>
                  <a:lnTo>
                    <a:pt x="469874" y="57848"/>
                  </a:lnTo>
                  <a:lnTo>
                    <a:pt x="436448" y="33159"/>
                  </a:lnTo>
                  <a:lnTo>
                    <a:pt x="399923" y="14859"/>
                  </a:lnTo>
                  <a:lnTo>
                    <a:pt x="360832" y="3594"/>
                  </a:lnTo>
                  <a:lnTo>
                    <a:pt x="319684" y="0"/>
                  </a:lnTo>
                  <a:lnTo>
                    <a:pt x="278574" y="4508"/>
                  </a:lnTo>
                  <a:lnTo>
                    <a:pt x="239649" y="16675"/>
                  </a:lnTo>
                  <a:lnTo>
                    <a:pt x="203428" y="35826"/>
                  </a:lnTo>
                  <a:lnTo>
                    <a:pt x="170434" y="61328"/>
                  </a:lnTo>
                  <a:lnTo>
                    <a:pt x="141211" y="92494"/>
                  </a:lnTo>
                  <a:lnTo>
                    <a:pt x="116281" y="128701"/>
                  </a:lnTo>
                  <a:lnTo>
                    <a:pt x="96164" y="169252"/>
                  </a:lnTo>
                  <a:lnTo>
                    <a:pt x="81407" y="213525"/>
                  </a:lnTo>
                  <a:lnTo>
                    <a:pt x="72517" y="260845"/>
                  </a:lnTo>
                  <a:lnTo>
                    <a:pt x="70053" y="310553"/>
                  </a:lnTo>
                  <a:lnTo>
                    <a:pt x="72656" y="347218"/>
                  </a:lnTo>
                  <a:lnTo>
                    <a:pt x="56108" y="341541"/>
                  </a:lnTo>
                  <a:lnTo>
                    <a:pt x="25514" y="347827"/>
                  </a:lnTo>
                  <a:lnTo>
                    <a:pt x="5765" y="370103"/>
                  </a:lnTo>
                  <a:lnTo>
                    <a:pt x="0" y="404914"/>
                  </a:lnTo>
                  <a:lnTo>
                    <a:pt x="10833" y="441718"/>
                  </a:lnTo>
                  <a:lnTo>
                    <a:pt x="38646" y="469811"/>
                  </a:lnTo>
                  <a:lnTo>
                    <a:pt x="79870" y="485622"/>
                  </a:lnTo>
                  <a:lnTo>
                    <a:pt x="106070" y="485609"/>
                  </a:lnTo>
                  <a:lnTo>
                    <a:pt x="128536" y="523062"/>
                  </a:lnTo>
                  <a:lnTo>
                    <a:pt x="156044" y="553923"/>
                  </a:lnTo>
                  <a:lnTo>
                    <a:pt x="186651" y="577430"/>
                  </a:lnTo>
                  <a:lnTo>
                    <a:pt x="253085" y="605497"/>
                  </a:lnTo>
                  <a:lnTo>
                    <a:pt x="319684" y="613473"/>
                  </a:lnTo>
                  <a:lnTo>
                    <a:pt x="356895" y="610870"/>
                  </a:lnTo>
                  <a:lnTo>
                    <a:pt x="429933" y="589026"/>
                  </a:lnTo>
                  <a:lnTo>
                    <a:pt x="463956" y="569150"/>
                  </a:lnTo>
                  <a:lnTo>
                    <a:pt x="495147" y="542886"/>
                  </a:lnTo>
                  <a:lnTo>
                    <a:pt x="522579" y="509917"/>
                  </a:lnTo>
                  <a:lnTo>
                    <a:pt x="539280" y="480593"/>
                  </a:lnTo>
                  <a:lnTo>
                    <a:pt x="570801" y="479933"/>
                  </a:lnTo>
                  <a:lnTo>
                    <a:pt x="611784" y="463156"/>
                  </a:lnTo>
                  <a:lnTo>
                    <a:pt x="638771" y="434378"/>
                  </a:lnTo>
                  <a:lnTo>
                    <a:pt x="648500" y="397319"/>
                  </a:lnTo>
                  <a:close/>
                </a:path>
              </a:pathLst>
            </a:custGeom>
            <a:solidFill>
              <a:srgbClr val="D9DADC"/>
            </a:solidFill>
          </p:spPr>
          <p:txBody>
            <a:bodyPr wrap="square" lIns="0" tIns="0" rIns="0" bIns="0" rtlCol="0"/>
            <a:lstStyle/>
            <a:p>
              <a:endParaRPr/>
            </a:p>
          </p:txBody>
        </p:sp>
        <p:sp>
          <p:nvSpPr>
            <p:cNvPr id="60" name="object 60"/>
            <p:cNvSpPr/>
            <p:nvPr/>
          </p:nvSpPr>
          <p:spPr>
            <a:xfrm>
              <a:off x="5743473" y="2856800"/>
              <a:ext cx="450850" cy="59690"/>
            </a:xfrm>
            <a:custGeom>
              <a:avLst/>
              <a:gdLst/>
              <a:ahLst/>
              <a:cxnLst/>
              <a:rect l="l" t="t" r="r" b="b"/>
              <a:pathLst>
                <a:path w="450850" h="59689">
                  <a:moveTo>
                    <a:pt x="94411" y="27393"/>
                  </a:moveTo>
                  <a:lnTo>
                    <a:pt x="89789" y="15824"/>
                  </a:lnTo>
                  <a:lnTo>
                    <a:pt x="79184" y="6832"/>
                  </a:lnTo>
                  <a:lnTo>
                    <a:pt x="64008" y="1282"/>
                  </a:lnTo>
                  <a:lnTo>
                    <a:pt x="45694" y="0"/>
                  </a:lnTo>
                  <a:lnTo>
                    <a:pt x="27622" y="3263"/>
                  </a:lnTo>
                  <a:lnTo>
                    <a:pt x="13131" y="10248"/>
                  </a:lnTo>
                  <a:lnTo>
                    <a:pt x="3492" y="20104"/>
                  </a:lnTo>
                  <a:lnTo>
                    <a:pt x="0" y="31953"/>
                  </a:lnTo>
                  <a:lnTo>
                    <a:pt x="4622" y="43522"/>
                  </a:lnTo>
                  <a:lnTo>
                    <a:pt x="15240" y="52514"/>
                  </a:lnTo>
                  <a:lnTo>
                    <a:pt x="30416" y="58064"/>
                  </a:lnTo>
                  <a:lnTo>
                    <a:pt x="48717" y="59334"/>
                  </a:lnTo>
                  <a:lnTo>
                    <a:pt x="66776" y="56083"/>
                  </a:lnTo>
                  <a:lnTo>
                    <a:pt x="81267" y="49098"/>
                  </a:lnTo>
                  <a:lnTo>
                    <a:pt x="90906" y="39255"/>
                  </a:lnTo>
                  <a:lnTo>
                    <a:pt x="94411" y="27393"/>
                  </a:lnTo>
                  <a:close/>
                </a:path>
                <a:path w="450850" h="59689">
                  <a:moveTo>
                    <a:pt x="450608" y="27393"/>
                  </a:moveTo>
                  <a:lnTo>
                    <a:pt x="445985" y="15824"/>
                  </a:lnTo>
                  <a:lnTo>
                    <a:pt x="435381" y="6832"/>
                  </a:lnTo>
                  <a:lnTo>
                    <a:pt x="420204" y="1282"/>
                  </a:lnTo>
                  <a:lnTo>
                    <a:pt x="401891" y="0"/>
                  </a:lnTo>
                  <a:lnTo>
                    <a:pt x="383844" y="3263"/>
                  </a:lnTo>
                  <a:lnTo>
                    <a:pt x="369366" y="10248"/>
                  </a:lnTo>
                  <a:lnTo>
                    <a:pt x="359740" y="20104"/>
                  </a:lnTo>
                  <a:lnTo>
                    <a:pt x="356247" y="31953"/>
                  </a:lnTo>
                  <a:lnTo>
                    <a:pt x="360845" y="43522"/>
                  </a:lnTo>
                  <a:lnTo>
                    <a:pt x="371449" y="52514"/>
                  </a:lnTo>
                  <a:lnTo>
                    <a:pt x="386626" y="58064"/>
                  </a:lnTo>
                  <a:lnTo>
                    <a:pt x="404964" y="59334"/>
                  </a:lnTo>
                  <a:lnTo>
                    <a:pt x="422998" y="56083"/>
                  </a:lnTo>
                  <a:lnTo>
                    <a:pt x="437476" y="49098"/>
                  </a:lnTo>
                  <a:lnTo>
                    <a:pt x="447103" y="39255"/>
                  </a:lnTo>
                  <a:lnTo>
                    <a:pt x="450608" y="27393"/>
                  </a:lnTo>
                  <a:close/>
                </a:path>
              </a:pathLst>
            </a:custGeom>
            <a:solidFill>
              <a:srgbClr val="C8C9CB"/>
            </a:solidFill>
          </p:spPr>
          <p:txBody>
            <a:bodyPr wrap="square" lIns="0" tIns="0" rIns="0" bIns="0" rtlCol="0"/>
            <a:lstStyle/>
            <a:p>
              <a:endParaRPr/>
            </a:p>
          </p:txBody>
        </p:sp>
        <p:sp>
          <p:nvSpPr>
            <p:cNvPr id="61" name="object 61"/>
            <p:cNvSpPr/>
            <p:nvPr/>
          </p:nvSpPr>
          <p:spPr>
            <a:xfrm>
              <a:off x="5697275" y="2432556"/>
              <a:ext cx="538480" cy="369570"/>
            </a:xfrm>
            <a:custGeom>
              <a:avLst/>
              <a:gdLst/>
              <a:ahLst/>
              <a:cxnLst/>
              <a:rect l="l" t="t" r="r" b="b"/>
              <a:pathLst>
                <a:path w="538479" h="369569">
                  <a:moveTo>
                    <a:pt x="27947" y="369431"/>
                  </a:moveTo>
                  <a:lnTo>
                    <a:pt x="18816" y="369431"/>
                  </a:lnTo>
                  <a:lnTo>
                    <a:pt x="5508" y="313487"/>
                  </a:lnTo>
                  <a:lnTo>
                    <a:pt x="0" y="262114"/>
                  </a:lnTo>
                  <a:lnTo>
                    <a:pt x="1667" y="215317"/>
                  </a:lnTo>
                  <a:lnTo>
                    <a:pt x="9888" y="173100"/>
                  </a:lnTo>
                  <a:lnTo>
                    <a:pt x="24041" y="135468"/>
                  </a:lnTo>
                  <a:lnTo>
                    <a:pt x="43504" y="102425"/>
                  </a:lnTo>
                  <a:lnTo>
                    <a:pt x="95868" y="50125"/>
                  </a:lnTo>
                  <a:lnTo>
                    <a:pt x="162005" y="16235"/>
                  </a:lnTo>
                  <a:lnTo>
                    <a:pt x="236934" y="792"/>
                  </a:lnTo>
                  <a:lnTo>
                    <a:pt x="276141" y="0"/>
                  </a:lnTo>
                  <a:lnTo>
                    <a:pt x="315680" y="3832"/>
                  </a:lnTo>
                  <a:lnTo>
                    <a:pt x="354928" y="12293"/>
                  </a:lnTo>
                  <a:lnTo>
                    <a:pt x="393263" y="25388"/>
                  </a:lnTo>
                  <a:lnTo>
                    <a:pt x="444900" y="47478"/>
                  </a:lnTo>
                  <a:lnTo>
                    <a:pt x="483156" y="78377"/>
                  </a:lnTo>
                  <a:lnTo>
                    <a:pt x="509811" y="115756"/>
                  </a:lnTo>
                  <a:lnTo>
                    <a:pt x="512675" y="122823"/>
                  </a:lnTo>
                  <a:lnTo>
                    <a:pt x="148191" y="122823"/>
                  </a:lnTo>
                  <a:lnTo>
                    <a:pt x="129210" y="195824"/>
                  </a:lnTo>
                  <a:lnTo>
                    <a:pt x="93397" y="242136"/>
                  </a:lnTo>
                  <a:lnTo>
                    <a:pt x="58726" y="266469"/>
                  </a:lnTo>
                  <a:lnTo>
                    <a:pt x="43175" y="273534"/>
                  </a:lnTo>
                  <a:lnTo>
                    <a:pt x="27947" y="369431"/>
                  </a:lnTo>
                  <a:close/>
                </a:path>
                <a:path w="538479" h="369569">
                  <a:moveTo>
                    <a:pt x="345898" y="230641"/>
                  </a:moveTo>
                  <a:lnTo>
                    <a:pt x="244535" y="214034"/>
                  </a:lnTo>
                  <a:lnTo>
                    <a:pt x="183970" y="176874"/>
                  </a:lnTo>
                  <a:lnTo>
                    <a:pt x="155375" y="139714"/>
                  </a:lnTo>
                  <a:lnTo>
                    <a:pt x="148191" y="122823"/>
                  </a:lnTo>
                  <a:lnTo>
                    <a:pt x="512675" y="122823"/>
                  </a:lnTo>
                  <a:lnTo>
                    <a:pt x="523172" y="148718"/>
                  </a:lnTo>
                  <a:lnTo>
                    <a:pt x="317164" y="148718"/>
                  </a:lnTo>
                  <a:lnTo>
                    <a:pt x="322331" y="180192"/>
                  </a:lnTo>
                  <a:lnTo>
                    <a:pt x="332200" y="206381"/>
                  </a:lnTo>
                  <a:lnTo>
                    <a:pt x="341780" y="224290"/>
                  </a:lnTo>
                  <a:lnTo>
                    <a:pt x="345898" y="230641"/>
                  </a:lnTo>
                  <a:close/>
                </a:path>
                <a:path w="538479" h="369569">
                  <a:moveTo>
                    <a:pt x="521164" y="363323"/>
                  </a:moveTo>
                  <a:lnTo>
                    <a:pt x="509011" y="363323"/>
                  </a:lnTo>
                  <a:lnTo>
                    <a:pt x="507224" y="350076"/>
                  </a:lnTo>
                  <a:lnTo>
                    <a:pt x="502620" y="318387"/>
                  </a:lnTo>
                  <a:lnTo>
                    <a:pt x="496784" y="283068"/>
                  </a:lnTo>
                  <a:lnTo>
                    <a:pt x="490697" y="255284"/>
                  </a:lnTo>
                  <a:lnTo>
                    <a:pt x="418643" y="237115"/>
                  </a:lnTo>
                  <a:lnTo>
                    <a:pt x="369703" y="210535"/>
                  </a:lnTo>
                  <a:lnTo>
                    <a:pt x="337876" y="179689"/>
                  </a:lnTo>
                  <a:lnTo>
                    <a:pt x="317164" y="148718"/>
                  </a:lnTo>
                  <a:lnTo>
                    <a:pt x="523172" y="148718"/>
                  </a:lnTo>
                  <a:lnTo>
                    <a:pt x="526646" y="157289"/>
                  </a:lnTo>
                  <a:lnTo>
                    <a:pt x="535442" y="200647"/>
                  </a:lnTo>
                  <a:lnTo>
                    <a:pt x="537980" y="243501"/>
                  </a:lnTo>
                  <a:lnTo>
                    <a:pt x="536041" y="283524"/>
                  </a:lnTo>
                  <a:lnTo>
                    <a:pt x="531404" y="318387"/>
                  </a:lnTo>
                  <a:lnTo>
                    <a:pt x="525852" y="345763"/>
                  </a:lnTo>
                  <a:lnTo>
                    <a:pt x="521164" y="363323"/>
                  </a:lnTo>
                  <a:close/>
                </a:path>
                <a:path w="538479" h="369569">
                  <a:moveTo>
                    <a:pt x="347632" y="230925"/>
                  </a:moveTo>
                  <a:lnTo>
                    <a:pt x="346082" y="230925"/>
                  </a:lnTo>
                  <a:lnTo>
                    <a:pt x="345898" y="230641"/>
                  </a:lnTo>
                  <a:lnTo>
                    <a:pt x="347632" y="230925"/>
                  </a:lnTo>
                  <a:close/>
                </a:path>
              </a:pathLst>
            </a:custGeom>
            <a:solidFill>
              <a:srgbClr val="4D4D4F"/>
            </a:solidFill>
          </p:spPr>
          <p:txBody>
            <a:bodyPr wrap="square" lIns="0" tIns="0" rIns="0" bIns="0" rtlCol="0"/>
            <a:lstStyle/>
            <a:p>
              <a:endParaRPr/>
            </a:p>
          </p:txBody>
        </p:sp>
        <p:sp>
          <p:nvSpPr>
            <p:cNvPr id="62" name="object 62"/>
            <p:cNvSpPr/>
            <p:nvPr/>
          </p:nvSpPr>
          <p:spPr>
            <a:xfrm>
              <a:off x="5746569" y="2476714"/>
              <a:ext cx="449580" cy="77470"/>
            </a:xfrm>
            <a:custGeom>
              <a:avLst/>
              <a:gdLst/>
              <a:ahLst/>
              <a:cxnLst/>
              <a:rect l="l" t="t" r="r" b="b"/>
              <a:pathLst>
                <a:path w="449579" h="77469">
                  <a:moveTo>
                    <a:pt x="416014" y="19438"/>
                  </a:moveTo>
                  <a:lnTo>
                    <a:pt x="278995" y="19438"/>
                  </a:lnTo>
                  <a:lnTo>
                    <a:pt x="387776" y="0"/>
                  </a:lnTo>
                  <a:lnTo>
                    <a:pt x="394223" y="2693"/>
                  </a:lnTo>
                  <a:lnTo>
                    <a:pt x="395759" y="5233"/>
                  </a:lnTo>
                  <a:lnTo>
                    <a:pt x="404891" y="9043"/>
                  </a:lnTo>
                  <a:lnTo>
                    <a:pt x="409463" y="12853"/>
                  </a:lnTo>
                  <a:lnTo>
                    <a:pt x="416014" y="19438"/>
                  </a:lnTo>
                  <a:close/>
                </a:path>
                <a:path w="449579" h="77469">
                  <a:moveTo>
                    <a:pt x="118820" y="77133"/>
                  </a:moveTo>
                  <a:lnTo>
                    <a:pt x="0" y="52165"/>
                  </a:lnTo>
                  <a:lnTo>
                    <a:pt x="1475" y="48413"/>
                  </a:lnTo>
                  <a:lnTo>
                    <a:pt x="15217" y="35713"/>
                  </a:lnTo>
                  <a:lnTo>
                    <a:pt x="16702" y="31903"/>
                  </a:lnTo>
                  <a:lnTo>
                    <a:pt x="24335" y="24283"/>
                  </a:lnTo>
                  <a:lnTo>
                    <a:pt x="27370" y="23013"/>
                  </a:lnTo>
                  <a:lnTo>
                    <a:pt x="33466" y="16663"/>
                  </a:lnTo>
                  <a:lnTo>
                    <a:pt x="36489" y="15393"/>
                  </a:lnTo>
                  <a:lnTo>
                    <a:pt x="42598" y="9043"/>
                  </a:lnTo>
                  <a:lnTo>
                    <a:pt x="45620" y="7773"/>
                  </a:lnTo>
                  <a:lnTo>
                    <a:pt x="47157" y="6503"/>
                  </a:lnTo>
                  <a:lnTo>
                    <a:pt x="50195" y="5229"/>
                  </a:lnTo>
                  <a:lnTo>
                    <a:pt x="118518" y="16258"/>
                  </a:lnTo>
                  <a:lnTo>
                    <a:pt x="278995" y="19438"/>
                  </a:lnTo>
                  <a:lnTo>
                    <a:pt x="416014" y="19438"/>
                  </a:lnTo>
                  <a:lnTo>
                    <a:pt x="417045" y="20473"/>
                  </a:lnTo>
                  <a:lnTo>
                    <a:pt x="420118" y="21743"/>
                  </a:lnTo>
                  <a:lnTo>
                    <a:pt x="426176" y="28093"/>
                  </a:lnTo>
                  <a:lnTo>
                    <a:pt x="429249" y="29363"/>
                  </a:lnTo>
                  <a:lnTo>
                    <a:pt x="433821" y="33173"/>
                  </a:lnTo>
                  <a:lnTo>
                    <a:pt x="433821" y="36983"/>
                  </a:lnTo>
                  <a:lnTo>
                    <a:pt x="435358" y="36983"/>
                  </a:lnTo>
                  <a:lnTo>
                    <a:pt x="441403" y="43333"/>
                  </a:lnTo>
                  <a:lnTo>
                    <a:pt x="441403" y="45873"/>
                  </a:lnTo>
                  <a:lnTo>
                    <a:pt x="442940" y="45873"/>
                  </a:lnTo>
                  <a:lnTo>
                    <a:pt x="448992" y="52165"/>
                  </a:lnTo>
                  <a:lnTo>
                    <a:pt x="449049" y="52538"/>
                  </a:lnTo>
                  <a:lnTo>
                    <a:pt x="317000" y="73335"/>
                  </a:lnTo>
                  <a:lnTo>
                    <a:pt x="118820" y="77133"/>
                  </a:lnTo>
                  <a:close/>
                </a:path>
              </a:pathLst>
            </a:custGeom>
            <a:solidFill>
              <a:srgbClr val="68696B"/>
            </a:solidFill>
          </p:spPr>
          <p:txBody>
            <a:bodyPr wrap="square" lIns="0" tIns="0" rIns="0" bIns="0" rtlCol="0"/>
            <a:lstStyle/>
            <a:p>
              <a:endParaRPr/>
            </a:p>
          </p:txBody>
        </p:sp>
        <p:sp>
          <p:nvSpPr>
            <p:cNvPr id="63" name="object 63"/>
            <p:cNvSpPr/>
            <p:nvPr/>
          </p:nvSpPr>
          <p:spPr>
            <a:xfrm>
              <a:off x="5824194" y="2459481"/>
              <a:ext cx="95885" cy="137160"/>
            </a:xfrm>
            <a:custGeom>
              <a:avLst/>
              <a:gdLst/>
              <a:ahLst/>
              <a:cxnLst/>
              <a:rect l="l" t="t" r="r" b="b"/>
              <a:pathLst>
                <a:path w="95885" h="137160">
                  <a:moveTo>
                    <a:pt x="95885" y="0"/>
                  </a:moveTo>
                  <a:lnTo>
                    <a:pt x="85821" y="9850"/>
                  </a:lnTo>
                  <a:lnTo>
                    <a:pt x="61058" y="37687"/>
                  </a:lnTo>
                  <a:lnTo>
                    <a:pt x="29737" y="80935"/>
                  </a:lnTo>
                  <a:lnTo>
                    <a:pt x="0" y="137020"/>
                  </a:lnTo>
                </a:path>
              </a:pathLst>
            </a:custGeom>
            <a:ln w="19789">
              <a:solidFill>
                <a:srgbClr val="4D4D4F"/>
              </a:solidFill>
            </a:ln>
          </p:spPr>
          <p:txBody>
            <a:bodyPr wrap="square" lIns="0" tIns="0" rIns="0" bIns="0" rtlCol="0"/>
            <a:lstStyle/>
            <a:p>
              <a:endParaRPr/>
            </a:p>
          </p:txBody>
        </p:sp>
        <p:sp>
          <p:nvSpPr>
            <p:cNvPr id="64" name="object 64"/>
            <p:cNvSpPr/>
            <p:nvPr/>
          </p:nvSpPr>
          <p:spPr>
            <a:xfrm>
              <a:off x="5697275" y="2432556"/>
              <a:ext cx="538480" cy="369570"/>
            </a:xfrm>
            <a:custGeom>
              <a:avLst/>
              <a:gdLst/>
              <a:ahLst/>
              <a:cxnLst/>
              <a:rect l="l" t="t" r="r" b="b"/>
              <a:pathLst>
                <a:path w="538479" h="369569">
                  <a:moveTo>
                    <a:pt x="148191" y="122823"/>
                  </a:moveTo>
                  <a:lnTo>
                    <a:pt x="155375" y="139714"/>
                  </a:lnTo>
                  <a:lnTo>
                    <a:pt x="183970" y="176874"/>
                  </a:lnTo>
                  <a:lnTo>
                    <a:pt x="244535" y="214034"/>
                  </a:lnTo>
                  <a:lnTo>
                    <a:pt x="347632" y="230925"/>
                  </a:lnTo>
                  <a:lnTo>
                    <a:pt x="346082" y="230925"/>
                  </a:lnTo>
                  <a:lnTo>
                    <a:pt x="341780" y="224290"/>
                  </a:lnTo>
                  <a:lnTo>
                    <a:pt x="332200" y="206381"/>
                  </a:lnTo>
                  <a:lnTo>
                    <a:pt x="322331" y="180192"/>
                  </a:lnTo>
                  <a:lnTo>
                    <a:pt x="317164" y="148718"/>
                  </a:lnTo>
                  <a:lnTo>
                    <a:pt x="337876" y="179689"/>
                  </a:lnTo>
                  <a:lnTo>
                    <a:pt x="369703" y="210535"/>
                  </a:lnTo>
                  <a:lnTo>
                    <a:pt x="418643" y="237115"/>
                  </a:lnTo>
                  <a:lnTo>
                    <a:pt x="490697" y="255284"/>
                  </a:lnTo>
                  <a:lnTo>
                    <a:pt x="496784" y="283068"/>
                  </a:lnTo>
                  <a:lnTo>
                    <a:pt x="502721" y="318995"/>
                  </a:lnTo>
                  <a:lnTo>
                    <a:pt x="507224" y="350076"/>
                  </a:lnTo>
                  <a:lnTo>
                    <a:pt x="509011" y="363323"/>
                  </a:lnTo>
                  <a:lnTo>
                    <a:pt x="505924" y="363323"/>
                  </a:lnTo>
                  <a:lnTo>
                    <a:pt x="521164" y="363323"/>
                  </a:lnTo>
                  <a:lnTo>
                    <a:pt x="525852" y="345763"/>
                  </a:lnTo>
                  <a:lnTo>
                    <a:pt x="531404" y="318387"/>
                  </a:lnTo>
                  <a:lnTo>
                    <a:pt x="536041" y="283524"/>
                  </a:lnTo>
                  <a:lnTo>
                    <a:pt x="537980" y="243501"/>
                  </a:lnTo>
                  <a:lnTo>
                    <a:pt x="535442" y="200647"/>
                  </a:lnTo>
                  <a:lnTo>
                    <a:pt x="526646" y="157289"/>
                  </a:lnTo>
                  <a:lnTo>
                    <a:pt x="509811" y="115756"/>
                  </a:lnTo>
                  <a:lnTo>
                    <a:pt x="483156" y="78377"/>
                  </a:lnTo>
                  <a:lnTo>
                    <a:pt x="444900" y="47478"/>
                  </a:lnTo>
                  <a:lnTo>
                    <a:pt x="393263" y="25388"/>
                  </a:lnTo>
                  <a:lnTo>
                    <a:pt x="354928" y="12293"/>
                  </a:lnTo>
                  <a:lnTo>
                    <a:pt x="315680" y="3832"/>
                  </a:lnTo>
                  <a:lnTo>
                    <a:pt x="276141" y="0"/>
                  </a:lnTo>
                  <a:lnTo>
                    <a:pt x="236934" y="792"/>
                  </a:lnTo>
                  <a:lnTo>
                    <a:pt x="198681" y="6206"/>
                  </a:lnTo>
                  <a:lnTo>
                    <a:pt x="127526" y="30877"/>
                  </a:lnTo>
                  <a:lnTo>
                    <a:pt x="67653" y="73976"/>
                  </a:lnTo>
                  <a:lnTo>
                    <a:pt x="24041" y="135468"/>
                  </a:lnTo>
                  <a:lnTo>
                    <a:pt x="9888" y="173100"/>
                  </a:lnTo>
                  <a:lnTo>
                    <a:pt x="1667" y="215317"/>
                  </a:lnTo>
                  <a:lnTo>
                    <a:pt x="0" y="262114"/>
                  </a:lnTo>
                  <a:lnTo>
                    <a:pt x="5508" y="313487"/>
                  </a:lnTo>
                  <a:lnTo>
                    <a:pt x="18816" y="369431"/>
                  </a:lnTo>
                  <a:lnTo>
                    <a:pt x="15793" y="369431"/>
                  </a:lnTo>
                  <a:lnTo>
                    <a:pt x="27947" y="369431"/>
                  </a:lnTo>
                  <a:lnTo>
                    <a:pt x="43175" y="273534"/>
                  </a:lnTo>
                  <a:lnTo>
                    <a:pt x="58726" y="266469"/>
                  </a:lnTo>
                  <a:lnTo>
                    <a:pt x="93397" y="242136"/>
                  </a:lnTo>
                  <a:lnTo>
                    <a:pt x="129210" y="195824"/>
                  </a:lnTo>
                  <a:lnTo>
                    <a:pt x="148191" y="122823"/>
                  </a:lnTo>
                  <a:close/>
                </a:path>
              </a:pathLst>
            </a:custGeom>
            <a:ln w="15222">
              <a:solidFill>
                <a:srgbClr val="4D4D4F"/>
              </a:solidFill>
            </a:ln>
          </p:spPr>
          <p:txBody>
            <a:bodyPr wrap="square" lIns="0" tIns="0" rIns="0" bIns="0" rtlCol="0"/>
            <a:lstStyle/>
            <a:p>
              <a:endParaRPr/>
            </a:p>
          </p:txBody>
        </p:sp>
        <p:pic>
          <p:nvPicPr>
            <p:cNvPr id="65" name="object 65"/>
            <p:cNvPicPr/>
            <p:nvPr/>
          </p:nvPicPr>
          <p:blipFill>
            <a:blip r:embed="rId30" cstate="print"/>
            <a:stretch>
              <a:fillRect/>
            </a:stretch>
          </p:blipFill>
          <p:spPr>
            <a:xfrm>
              <a:off x="5995414" y="2461741"/>
              <a:ext cx="184203" cy="140045"/>
            </a:xfrm>
            <a:prstGeom prst="rect">
              <a:avLst/>
            </a:prstGeom>
          </p:spPr>
        </p:pic>
        <p:sp>
          <p:nvSpPr>
            <p:cNvPr id="66" name="object 66"/>
            <p:cNvSpPr/>
            <p:nvPr/>
          </p:nvSpPr>
          <p:spPr>
            <a:xfrm>
              <a:off x="5827217" y="2687840"/>
              <a:ext cx="274320" cy="14604"/>
            </a:xfrm>
            <a:custGeom>
              <a:avLst/>
              <a:gdLst/>
              <a:ahLst/>
              <a:cxnLst/>
              <a:rect l="l" t="t" r="r" b="b"/>
              <a:pathLst>
                <a:path w="274320" h="14605">
                  <a:moveTo>
                    <a:pt x="0" y="12153"/>
                  </a:moveTo>
                  <a:lnTo>
                    <a:pt x="7228" y="13246"/>
                  </a:lnTo>
                  <a:lnTo>
                    <a:pt x="25874" y="14054"/>
                  </a:lnTo>
                  <a:lnTo>
                    <a:pt x="51376" y="10873"/>
                  </a:lnTo>
                  <a:lnTo>
                    <a:pt x="79171" y="0"/>
                  </a:lnTo>
                </a:path>
                <a:path w="274320" h="14605">
                  <a:moveTo>
                    <a:pt x="273989" y="12153"/>
                  </a:moveTo>
                  <a:lnTo>
                    <a:pt x="266761" y="13246"/>
                  </a:lnTo>
                  <a:lnTo>
                    <a:pt x="248121" y="14054"/>
                  </a:lnTo>
                  <a:lnTo>
                    <a:pt x="222635" y="10873"/>
                  </a:lnTo>
                  <a:lnTo>
                    <a:pt x="194868" y="0"/>
                  </a:lnTo>
                </a:path>
              </a:pathLst>
            </a:custGeom>
            <a:ln w="10655">
              <a:solidFill>
                <a:srgbClr val="646467"/>
              </a:solidFill>
            </a:ln>
          </p:spPr>
          <p:txBody>
            <a:bodyPr wrap="square" lIns="0" tIns="0" rIns="0" bIns="0" rtlCol="0"/>
            <a:lstStyle/>
            <a:p>
              <a:endParaRPr/>
            </a:p>
          </p:txBody>
        </p:sp>
        <p:sp>
          <p:nvSpPr>
            <p:cNvPr id="67" name="object 67"/>
            <p:cNvSpPr/>
            <p:nvPr/>
          </p:nvSpPr>
          <p:spPr>
            <a:xfrm>
              <a:off x="5961164" y="2887217"/>
              <a:ext cx="6350" cy="23495"/>
            </a:xfrm>
            <a:custGeom>
              <a:avLst/>
              <a:gdLst/>
              <a:ahLst/>
              <a:cxnLst/>
              <a:rect l="l" t="t" r="r" b="b"/>
              <a:pathLst>
                <a:path w="6350" h="23494">
                  <a:moveTo>
                    <a:pt x="6096" y="0"/>
                  </a:moveTo>
                  <a:lnTo>
                    <a:pt x="0" y="12204"/>
                  </a:lnTo>
                  <a:lnTo>
                    <a:pt x="4559" y="22872"/>
                  </a:lnTo>
                </a:path>
              </a:pathLst>
            </a:custGeom>
            <a:ln w="15222">
              <a:solidFill>
                <a:srgbClr val="A4A7AA"/>
              </a:solidFill>
            </a:ln>
          </p:spPr>
          <p:txBody>
            <a:bodyPr wrap="square" lIns="0" tIns="0" rIns="0" bIns="0" rtlCol="0"/>
            <a:lstStyle/>
            <a:p>
              <a:endParaRPr/>
            </a:p>
          </p:txBody>
        </p:sp>
        <p:pic>
          <p:nvPicPr>
            <p:cNvPr id="68" name="object 68"/>
            <p:cNvPicPr/>
            <p:nvPr/>
          </p:nvPicPr>
          <p:blipFill>
            <a:blip r:embed="rId31" cstate="print"/>
            <a:stretch>
              <a:fillRect/>
            </a:stretch>
          </p:blipFill>
          <p:spPr>
            <a:xfrm>
              <a:off x="6040336" y="2749465"/>
              <a:ext cx="71539" cy="111908"/>
            </a:xfrm>
            <a:prstGeom prst="rect">
              <a:avLst/>
            </a:prstGeom>
          </p:spPr>
        </p:pic>
        <p:pic>
          <p:nvPicPr>
            <p:cNvPr id="69" name="object 69"/>
            <p:cNvPicPr/>
            <p:nvPr/>
          </p:nvPicPr>
          <p:blipFill>
            <a:blip r:embed="rId32" cstate="print"/>
            <a:stretch>
              <a:fillRect/>
            </a:stretch>
          </p:blipFill>
          <p:spPr>
            <a:xfrm>
              <a:off x="5824194" y="2749465"/>
              <a:ext cx="69989" cy="111908"/>
            </a:xfrm>
            <a:prstGeom prst="rect">
              <a:avLst/>
            </a:prstGeom>
          </p:spPr>
        </p:pic>
        <p:sp>
          <p:nvSpPr>
            <p:cNvPr id="70" name="object 70"/>
            <p:cNvSpPr/>
            <p:nvPr/>
          </p:nvSpPr>
          <p:spPr>
            <a:xfrm>
              <a:off x="5938342" y="2995320"/>
              <a:ext cx="58419" cy="0"/>
            </a:xfrm>
            <a:custGeom>
              <a:avLst/>
              <a:gdLst/>
              <a:ahLst/>
              <a:cxnLst/>
              <a:rect l="l" t="t" r="r" b="b"/>
              <a:pathLst>
                <a:path w="58420">
                  <a:moveTo>
                    <a:pt x="0" y="0"/>
                  </a:moveTo>
                  <a:lnTo>
                    <a:pt x="57848" y="0"/>
                  </a:lnTo>
                </a:path>
              </a:pathLst>
            </a:custGeom>
            <a:ln w="10655">
              <a:solidFill>
                <a:srgbClr val="646467"/>
              </a:solidFill>
            </a:ln>
          </p:spPr>
          <p:txBody>
            <a:bodyPr wrap="square" lIns="0" tIns="0" rIns="0" bIns="0" rtlCol="0"/>
            <a:lstStyle/>
            <a:p>
              <a:endParaRPr/>
            </a:p>
          </p:txBody>
        </p:sp>
        <p:pic>
          <p:nvPicPr>
            <p:cNvPr id="71" name="object 71"/>
            <p:cNvPicPr/>
            <p:nvPr/>
          </p:nvPicPr>
          <p:blipFill>
            <a:blip r:embed="rId33" cstate="print"/>
            <a:stretch>
              <a:fillRect/>
            </a:stretch>
          </p:blipFill>
          <p:spPr>
            <a:xfrm>
              <a:off x="3985272" y="2284412"/>
              <a:ext cx="1557286" cy="1051864"/>
            </a:xfrm>
            <a:prstGeom prst="rect">
              <a:avLst/>
            </a:prstGeom>
          </p:spPr>
        </p:pic>
        <p:sp>
          <p:nvSpPr>
            <p:cNvPr id="72" name="object 72"/>
            <p:cNvSpPr/>
            <p:nvPr/>
          </p:nvSpPr>
          <p:spPr>
            <a:xfrm>
              <a:off x="1319283" y="2963366"/>
              <a:ext cx="500380" cy="561975"/>
            </a:xfrm>
            <a:custGeom>
              <a:avLst/>
              <a:gdLst/>
              <a:ahLst/>
              <a:cxnLst/>
              <a:rect l="l" t="t" r="r" b="b"/>
              <a:pathLst>
                <a:path w="500380" h="561975">
                  <a:moveTo>
                    <a:pt x="457179" y="561670"/>
                  </a:moveTo>
                  <a:lnTo>
                    <a:pt x="44670" y="561670"/>
                  </a:lnTo>
                  <a:lnTo>
                    <a:pt x="47548" y="543879"/>
                  </a:lnTo>
                  <a:lnTo>
                    <a:pt x="53994" y="502685"/>
                  </a:lnTo>
                  <a:lnTo>
                    <a:pt x="60728" y="456357"/>
                  </a:lnTo>
                  <a:lnTo>
                    <a:pt x="64470" y="423163"/>
                  </a:lnTo>
                  <a:lnTo>
                    <a:pt x="42418" y="409706"/>
                  </a:lnTo>
                  <a:lnTo>
                    <a:pt x="26214" y="389682"/>
                  </a:lnTo>
                  <a:lnTo>
                    <a:pt x="9656" y="328815"/>
                  </a:lnTo>
                  <a:lnTo>
                    <a:pt x="5070" y="280242"/>
                  </a:lnTo>
                  <a:lnTo>
                    <a:pt x="780" y="229258"/>
                  </a:lnTo>
                  <a:lnTo>
                    <a:pt x="0" y="178203"/>
                  </a:lnTo>
                  <a:lnTo>
                    <a:pt x="5939" y="129413"/>
                  </a:lnTo>
                  <a:lnTo>
                    <a:pt x="21810" y="85229"/>
                  </a:lnTo>
                  <a:lnTo>
                    <a:pt x="52161" y="54351"/>
                  </a:lnTo>
                  <a:lnTo>
                    <a:pt x="93364" y="28903"/>
                  </a:lnTo>
                  <a:lnTo>
                    <a:pt x="135712" y="10311"/>
                  </a:lnTo>
                  <a:lnTo>
                    <a:pt x="169499" y="0"/>
                  </a:lnTo>
                  <a:lnTo>
                    <a:pt x="332363" y="0"/>
                  </a:lnTo>
                  <a:lnTo>
                    <a:pt x="392309" y="24531"/>
                  </a:lnTo>
                  <a:lnTo>
                    <a:pt x="439622" y="53283"/>
                  </a:lnTo>
                  <a:lnTo>
                    <a:pt x="473943" y="91325"/>
                  </a:lnTo>
                  <a:lnTo>
                    <a:pt x="493153" y="148053"/>
                  </a:lnTo>
                  <a:lnTo>
                    <a:pt x="499815" y="202628"/>
                  </a:lnTo>
                  <a:lnTo>
                    <a:pt x="499630" y="256346"/>
                  </a:lnTo>
                  <a:lnTo>
                    <a:pt x="498302" y="310502"/>
                  </a:lnTo>
                  <a:lnTo>
                    <a:pt x="491840" y="373537"/>
                  </a:lnTo>
                  <a:lnTo>
                    <a:pt x="471668" y="408312"/>
                  </a:lnTo>
                  <a:lnTo>
                    <a:pt x="440453" y="426199"/>
                  </a:lnTo>
                  <a:lnTo>
                    <a:pt x="457179" y="561670"/>
                  </a:lnTo>
                  <a:close/>
                </a:path>
              </a:pathLst>
            </a:custGeom>
            <a:solidFill>
              <a:srgbClr val="FFFFFF"/>
            </a:solidFill>
          </p:spPr>
          <p:txBody>
            <a:bodyPr wrap="square" lIns="0" tIns="0" rIns="0" bIns="0" rtlCol="0"/>
            <a:lstStyle/>
            <a:p>
              <a:endParaRPr/>
            </a:p>
          </p:txBody>
        </p:sp>
        <p:sp>
          <p:nvSpPr>
            <p:cNvPr id="73" name="object 73"/>
            <p:cNvSpPr/>
            <p:nvPr/>
          </p:nvSpPr>
          <p:spPr>
            <a:xfrm>
              <a:off x="1319283" y="2963366"/>
              <a:ext cx="500380" cy="561975"/>
            </a:xfrm>
            <a:custGeom>
              <a:avLst/>
              <a:gdLst/>
              <a:ahLst/>
              <a:cxnLst/>
              <a:rect l="l" t="t" r="r" b="b"/>
              <a:pathLst>
                <a:path w="500380" h="561975">
                  <a:moveTo>
                    <a:pt x="169499" y="0"/>
                  </a:moveTo>
                  <a:lnTo>
                    <a:pt x="93364" y="28903"/>
                  </a:lnTo>
                  <a:lnTo>
                    <a:pt x="52161" y="54351"/>
                  </a:lnTo>
                  <a:lnTo>
                    <a:pt x="21810" y="85229"/>
                  </a:lnTo>
                  <a:lnTo>
                    <a:pt x="5939" y="129413"/>
                  </a:lnTo>
                  <a:lnTo>
                    <a:pt x="0" y="178203"/>
                  </a:lnTo>
                  <a:lnTo>
                    <a:pt x="780" y="229258"/>
                  </a:lnTo>
                  <a:lnTo>
                    <a:pt x="5070" y="280242"/>
                  </a:lnTo>
                  <a:lnTo>
                    <a:pt x="9656" y="328815"/>
                  </a:lnTo>
                  <a:lnTo>
                    <a:pt x="26214" y="389682"/>
                  </a:lnTo>
                  <a:lnTo>
                    <a:pt x="64470" y="423163"/>
                  </a:lnTo>
                  <a:lnTo>
                    <a:pt x="60728" y="456357"/>
                  </a:lnTo>
                  <a:lnTo>
                    <a:pt x="53994" y="502685"/>
                  </a:lnTo>
                  <a:lnTo>
                    <a:pt x="47548" y="543879"/>
                  </a:lnTo>
                  <a:lnTo>
                    <a:pt x="44670" y="561670"/>
                  </a:lnTo>
                  <a:lnTo>
                    <a:pt x="457179" y="561670"/>
                  </a:lnTo>
                  <a:lnTo>
                    <a:pt x="440453" y="426199"/>
                  </a:lnTo>
                  <a:lnTo>
                    <a:pt x="450351" y="423107"/>
                  </a:lnTo>
                  <a:lnTo>
                    <a:pt x="471668" y="408312"/>
                  </a:lnTo>
                  <a:lnTo>
                    <a:pt x="491840" y="373537"/>
                  </a:lnTo>
                  <a:lnTo>
                    <a:pt x="498302" y="310502"/>
                  </a:lnTo>
                  <a:lnTo>
                    <a:pt x="499630" y="256346"/>
                  </a:lnTo>
                  <a:lnTo>
                    <a:pt x="499815" y="202628"/>
                  </a:lnTo>
                  <a:lnTo>
                    <a:pt x="493153" y="148053"/>
                  </a:lnTo>
                  <a:lnTo>
                    <a:pt x="473943" y="91325"/>
                  </a:lnTo>
                  <a:lnTo>
                    <a:pt x="439622" y="53283"/>
                  </a:lnTo>
                  <a:lnTo>
                    <a:pt x="392309" y="24531"/>
                  </a:lnTo>
                  <a:lnTo>
                    <a:pt x="350419" y="6345"/>
                  </a:lnTo>
                  <a:lnTo>
                    <a:pt x="332363" y="0"/>
                  </a:lnTo>
                  <a:lnTo>
                    <a:pt x="169499" y="0"/>
                  </a:lnTo>
                  <a:close/>
                </a:path>
                <a:path w="500380" h="561975">
                  <a:moveTo>
                    <a:pt x="125341" y="10617"/>
                  </a:moveTo>
                  <a:lnTo>
                    <a:pt x="131097" y="18282"/>
                  </a:lnTo>
                  <a:lnTo>
                    <a:pt x="146270" y="36514"/>
                  </a:lnTo>
                  <a:lnTo>
                    <a:pt x="167721" y="58167"/>
                  </a:lnTo>
                  <a:lnTo>
                    <a:pt x="192308" y="76098"/>
                  </a:lnTo>
                  <a:lnTo>
                    <a:pt x="247134" y="42608"/>
                  </a:lnTo>
                  <a:lnTo>
                    <a:pt x="306519" y="76098"/>
                  </a:lnTo>
                  <a:lnTo>
                    <a:pt x="312797" y="70436"/>
                  </a:lnTo>
                  <a:lnTo>
                    <a:pt x="328204" y="55924"/>
                  </a:lnTo>
                  <a:lnTo>
                    <a:pt x="347603" y="36268"/>
                  </a:lnTo>
                  <a:lnTo>
                    <a:pt x="365853" y="15176"/>
                  </a:lnTo>
                </a:path>
              </a:pathLst>
            </a:custGeom>
            <a:ln w="15222">
              <a:solidFill>
                <a:srgbClr val="DDDEDF"/>
              </a:solidFill>
            </a:ln>
          </p:spPr>
          <p:txBody>
            <a:bodyPr wrap="square" lIns="0" tIns="0" rIns="0" bIns="0" rtlCol="0"/>
            <a:lstStyle/>
            <a:p>
              <a:endParaRPr/>
            </a:p>
          </p:txBody>
        </p:sp>
        <p:sp>
          <p:nvSpPr>
            <p:cNvPr id="74" name="object 74"/>
            <p:cNvSpPr/>
            <p:nvPr/>
          </p:nvSpPr>
          <p:spPr>
            <a:xfrm>
              <a:off x="1412671" y="2967926"/>
              <a:ext cx="320040" cy="251460"/>
            </a:xfrm>
            <a:custGeom>
              <a:avLst/>
              <a:gdLst/>
              <a:ahLst/>
              <a:cxnLst/>
              <a:rect l="l" t="t" r="r" b="b"/>
              <a:pathLst>
                <a:path w="320039" h="251460">
                  <a:moveTo>
                    <a:pt x="71521" y="245071"/>
                  </a:moveTo>
                  <a:lnTo>
                    <a:pt x="19799" y="245071"/>
                  </a:lnTo>
                  <a:lnTo>
                    <a:pt x="18735" y="233533"/>
                  </a:lnTo>
                  <a:lnTo>
                    <a:pt x="14830" y="211007"/>
                  </a:lnTo>
                  <a:lnTo>
                    <a:pt x="10358" y="181914"/>
                  </a:lnTo>
                  <a:lnTo>
                    <a:pt x="7594" y="150672"/>
                  </a:lnTo>
                  <a:lnTo>
                    <a:pt x="0" y="21285"/>
                  </a:lnTo>
                  <a:lnTo>
                    <a:pt x="5679" y="17743"/>
                  </a:lnTo>
                  <a:lnTo>
                    <a:pt x="19205" y="10066"/>
                  </a:lnTo>
                  <a:lnTo>
                    <a:pt x="35307" y="2677"/>
                  </a:lnTo>
                  <a:lnTo>
                    <a:pt x="48717" y="0"/>
                  </a:lnTo>
                  <a:lnTo>
                    <a:pt x="49967" y="33848"/>
                  </a:lnTo>
                  <a:lnTo>
                    <a:pt x="54217" y="80108"/>
                  </a:lnTo>
                  <a:lnTo>
                    <a:pt x="58755" y="120943"/>
                  </a:lnTo>
                  <a:lnTo>
                    <a:pt x="60871" y="138518"/>
                  </a:lnTo>
                  <a:lnTo>
                    <a:pt x="303160" y="138518"/>
                  </a:lnTo>
                  <a:lnTo>
                    <a:pt x="301383" y="150672"/>
                  </a:lnTo>
                  <a:lnTo>
                    <a:pt x="302888" y="219264"/>
                  </a:lnTo>
                  <a:lnTo>
                    <a:pt x="296970" y="219264"/>
                  </a:lnTo>
                  <a:lnTo>
                    <a:pt x="264472" y="219387"/>
                  </a:lnTo>
                  <a:lnTo>
                    <a:pt x="183457" y="227790"/>
                  </a:lnTo>
                  <a:lnTo>
                    <a:pt x="71521" y="245071"/>
                  </a:lnTo>
                  <a:close/>
                </a:path>
                <a:path w="320039" h="251460">
                  <a:moveTo>
                    <a:pt x="303160" y="138518"/>
                  </a:moveTo>
                  <a:lnTo>
                    <a:pt x="60871" y="138518"/>
                  </a:lnTo>
                  <a:lnTo>
                    <a:pt x="246608" y="135483"/>
                  </a:lnTo>
                  <a:lnTo>
                    <a:pt x="272465" y="1485"/>
                  </a:lnTo>
                  <a:lnTo>
                    <a:pt x="319633" y="25844"/>
                  </a:lnTo>
                  <a:lnTo>
                    <a:pt x="303160" y="138518"/>
                  </a:lnTo>
                  <a:close/>
                </a:path>
                <a:path w="320039" h="251460">
                  <a:moveTo>
                    <a:pt x="302920" y="220713"/>
                  </a:moveTo>
                  <a:lnTo>
                    <a:pt x="296970" y="219264"/>
                  </a:lnTo>
                  <a:lnTo>
                    <a:pt x="302888" y="219264"/>
                  </a:lnTo>
                  <a:lnTo>
                    <a:pt x="302920" y="220713"/>
                  </a:lnTo>
                  <a:close/>
                </a:path>
                <a:path w="320039" h="251460">
                  <a:moveTo>
                    <a:pt x="31953" y="251180"/>
                  </a:moveTo>
                  <a:lnTo>
                    <a:pt x="22349" y="247000"/>
                  </a:lnTo>
                  <a:lnTo>
                    <a:pt x="19027" y="245259"/>
                  </a:lnTo>
                  <a:lnTo>
                    <a:pt x="19130" y="244951"/>
                  </a:lnTo>
                  <a:lnTo>
                    <a:pt x="19799" y="245071"/>
                  </a:lnTo>
                  <a:lnTo>
                    <a:pt x="71521" y="245071"/>
                  </a:lnTo>
                  <a:lnTo>
                    <a:pt x="31953" y="251180"/>
                  </a:lnTo>
                  <a:close/>
                </a:path>
              </a:pathLst>
            </a:custGeom>
            <a:solidFill>
              <a:srgbClr val="94959A"/>
            </a:solidFill>
          </p:spPr>
          <p:txBody>
            <a:bodyPr wrap="square" lIns="0" tIns="0" rIns="0" bIns="0" rtlCol="0"/>
            <a:lstStyle/>
            <a:p>
              <a:endParaRPr/>
            </a:p>
          </p:txBody>
        </p:sp>
        <p:sp>
          <p:nvSpPr>
            <p:cNvPr id="75" name="object 75"/>
            <p:cNvSpPr/>
            <p:nvPr/>
          </p:nvSpPr>
          <p:spPr>
            <a:xfrm>
              <a:off x="1412671" y="2967926"/>
              <a:ext cx="320040" cy="251460"/>
            </a:xfrm>
            <a:custGeom>
              <a:avLst/>
              <a:gdLst/>
              <a:ahLst/>
              <a:cxnLst/>
              <a:rect l="l" t="t" r="r" b="b"/>
              <a:pathLst>
                <a:path w="320039" h="251460">
                  <a:moveTo>
                    <a:pt x="19799" y="245071"/>
                  </a:moveTo>
                  <a:lnTo>
                    <a:pt x="18735" y="233533"/>
                  </a:lnTo>
                  <a:lnTo>
                    <a:pt x="14830" y="211007"/>
                  </a:lnTo>
                  <a:lnTo>
                    <a:pt x="10358" y="181914"/>
                  </a:lnTo>
                  <a:lnTo>
                    <a:pt x="7594" y="150672"/>
                  </a:lnTo>
                  <a:lnTo>
                    <a:pt x="0" y="21285"/>
                  </a:lnTo>
                  <a:lnTo>
                    <a:pt x="5679" y="17743"/>
                  </a:lnTo>
                  <a:lnTo>
                    <a:pt x="19205" y="10066"/>
                  </a:lnTo>
                  <a:lnTo>
                    <a:pt x="35307" y="2677"/>
                  </a:lnTo>
                  <a:lnTo>
                    <a:pt x="48717" y="0"/>
                  </a:lnTo>
                  <a:lnTo>
                    <a:pt x="49967" y="33848"/>
                  </a:lnTo>
                  <a:lnTo>
                    <a:pt x="54217" y="80108"/>
                  </a:lnTo>
                  <a:lnTo>
                    <a:pt x="58755" y="120943"/>
                  </a:lnTo>
                  <a:lnTo>
                    <a:pt x="60871" y="138518"/>
                  </a:lnTo>
                  <a:lnTo>
                    <a:pt x="246608" y="135483"/>
                  </a:lnTo>
                  <a:lnTo>
                    <a:pt x="272465" y="1485"/>
                  </a:lnTo>
                  <a:lnTo>
                    <a:pt x="319633" y="25844"/>
                  </a:lnTo>
                  <a:lnTo>
                    <a:pt x="301383" y="150672"/>
                  </a:lnTo>
                  <a:lnTo>
                    <a:pt x="302920" y="220713"/>
                  </a:lnTo>
                  <a:lnTo>
                    <a:pt x="296970" y="219264"/>
                  </a:lnTo>
                  <a:lnTo>
                    <a:pt x="264472" y="219387"/>
                  </a:lnTo>
                  <a:lnTo>
                    <a:pt x="183457" y="227790"/>
                  </a:lnTo>
                  <a:lnTo>
                    <a:pt x="31953" y="251180"/>
                  </a:lnTo>
                  <a:lnTo>
                    <a:pt x="22349" y="247000"/>
                  </a:lnTo>
                  <a:lnTo>
                    <a:pt x="19027" y="245259"/>
                  </a:lnTo>
                  <a:lnTo>
                    <a:pt x="19130" y="244951"/>
                  </a:lnTo>
                  <a:lnTo>
                    <a:pt x="19799" y="245071"/>
                  </a:lnTo>
                  <a:close/>
                </a:path>
              </a:pathLst>
            </a:custGeom>
            <a:ln w="13700">
              <a:solidFill>
                <a:srgbClr val="94959A"/>
              </a:solidFill>
            </a:ln>
          </p:spPr>
          <p:txBody>
            <a:bodyPr wrap="square" lIns="0" tIns="0" rIns="0" bIns="0" rtlCol="0"/>
            <a:lstStyle/>
            <a:p>
              <a:endParaRPr/>
            </a:p>
          </p:txBody>
        </p:sp>
        <p:sp>
          <p:nvSpPr>
            <p:cNvPr id="76" name="object 76"/>
            <p:cNvSpPr/>
            <p:nvPr/>
          </p:nvSpPr>
          <p:spPr>
            <a:xfrm>
              <a:off x="1356321" y="3346945"/>
              <a:ext cx="420370" cy="178435"/>
            </a:xfrm>
            <a:custGeom>
              <a:avLst/>
              <a:gdLst/>
              <a:ahLst/>
              <a:cxnLst/>
              <a:rect l="l" t="t" r="r" b="b"/>
              <a:pathLst>
                <a:path w="420369" h="178435">
                  <a:moveTo>
                    <a:pt x="336448" y="48717"/>
                  </a:moveTo>
                  <a:lnTo>
                    <a:pt x="94399" y="48717"/>
                  </a:lnTo>
                  <a:lnTo>
                    <a:pt x="130369" y="39829"/>
                  </a:lnTo>
                  <a:lnTo>
                    <a:pt x="170894" y="23225"/>
                  </a:lnTo>
                  <a:lnTo>
                    <a:pt x="203994" y="7187"/>
                  </a:lnTo>
                  <a:lnTo>
                    <a:pt x="217690" y="0"/>
                  </a:lnTo>
                  <a:lnTo>
                    <a:pt x="232180" y="6970"/>
                  </a:lnTo>
                  <a:lnTo>
                    <a:pt x="266225" y="22648"/>
                  </a:lnTo>
                  <a:lnTo>
                    <a:pt x="305692" y="39181"/>
                  </a:lnTo>
                  <a:lnTo>
                    <a:pt x="336448" y="48717"/>
                  </a:lnTo>
                  <a:close/>
                </a:path>
                <a:path w="420369" h="178435">
                  <a:moveTo>
                    <a:pt x="420141" y="178092"/>
                  </a:moveTo>
                  <a:lnTo>
                    <a:pt x="0" y="178092"/>
                  </a:lnTo>
                  <a:lnTo>
                    <a:pt x="7632" y="27432"/>
                  </a:lnTo>
                  <a:lnTo>
                    <a:pt x="15623" y="30973"/>
                  </a:lnTo>
                  <a:lnTo>
                    <a:pt x="36171" y="38650"/>
                  </a:lnTo>
                  <a:lnTo>
                    <a:pt x="64141" y="46039"/>
                  </a:lnTo>
                  <a:lnTo>
                    <a:pt x="94399" y="48717"/>
                  </a:lnTo>
                  <a:lnTo>
                    <a:pt x="336448" y="48717"/>
                  </a:lnTo>
                  <a:lnTo>
                    <a:pt x="369758" y="50515"/>
                  </a:lnTo>
                  <a:lnTo>
                    <a:pt x="414561" y="50515"/>
                  </a:lnTo>
                  <a:lnTo>
                    <a:pt x="420141" y="178092"/>
                  </a:lnTo>
                  <a:close/>
                </a:path>
                <a:path w="420369" h="178435">
                  <a:moveTo>
                    <a:pt x="414561" y="50515"/>
                  </a:moveTo>
                  <a:lnTo>
                    <a:pt x="369758" y="50515"/>
                  </a:lnTo>
                  <a:lnTo>
                    <a:pt x="394092" y="47018"/>
                  </a:lnTo>
                  <a:lnTo>
                    <a:pt x="409012" y="42087"/>
                  </a:lnTo>
                  <a:lnTo>
                    <a:pt x="414083" y="39585"/>
                  </a:lnTo>
                  <a:lnTo>
                    <a:pt x="414561" y="50515"/>
                  </a:lnTo>
                  <a:close/>
                </a:path>
              </a:pathLst>
            </a:custGeom>
            <a:solidFill>
              <a:srgbClr val="94959A"/>
            </a:solidFill>
          </p:spPr>
          <p:txBody>
            <a:bodyPr wrap="square" lIns="0" tIns="0" rIns="0" bIns="0" rtlCol="0"/>
            <a:lstStyle/>
            <a:p>
              <a:endParaRPr/>
            </a:p>
          </p:txBody>
        </p:sp>
        <p:sp>
          <p:nvSpPr>
            <p:cNvPr id="77" name="object 77"/>
            <p:cNvSpPr/>
            <p:nvPr/>
          </p:nvSpPr>
          <p:spPr>
            <a:xfrm>
              <a:off x="1356321" y="3346945"/>
              <a:ext cx="420370" cy="178435"/>
            </a:xfrm>
            <a:custGeom>
              <a:avLst/>
              <a:gdLst/>
              <a:ahLst/>
              <a:cxnLst/>
              <a:rect l="l" t="t" r="r" b="b"/>
              <a:pathLst>
                <a:path w="420369" h="178435">
                  <a:moveTo>
                    <a:pt x="0" y="178092"/>
                  </a:moveTo>
                  <a:lnTo>
                    <a:pt x="7632" y="27432"/>
                  </a:lnTo>
                  <a:lnTo>
                    <a:pt x="15623" y="30973"/>
                  </a:lnTo>
                  <a:lnTo>
                    <a:pt x="36171" y="38650"/>
                  </a:lnTo>
                  <a:lnTo>
                    <a:pt x="64141" y="46039"/>
                  </a:lnTo>
                  <a:lnTo>
                    <a:pt x="94399" y="48717"/>
                  </a:lnTo>
                  <a:lnTo>
                    <a:pt x="130369" y="39829"/>
                  </a:lnTo>
                  <a:lnTo>
                    <a:pt x="170894" y="23225"/>
                  </a:lnTo>
                  <a:lnTo>
                    <a:pt x="203994" y="7187"/>
                  </a:lnTo>
                  <a:lnTo>
                    <a:pt x="217690" y="0"/>
                  </a:lnTo>
                  <a:lnTo>
                    <a:pt x="232180" y="6970"/>
                  </a:lnTo>
                  <a:lnTo>
                    <a:pt x="266225" y="22648"/>
                  </a:lnTo>
                  <a:lnTo>
                    <a:pt x="305692" y="39181"/>
                  </a:lnTo>
                  <a:lnTo>
                    <a:pt x="336448" y="48717"/>
                  </a:lnTo>
                  <a:lnTo>
                    <a:pt x="369758" y="50515"/>
                  </a:lnTo>
                  <a:lnTo>
                    <a:pt x="394092" y="47018"/>
                  </a:lnTo>
                  <a:lnTo>
                    <a:pt x="409012" y="42087"/>
                  </a:lnTo>
                  <a:lnTo>
                    <a:pt x="414083" y="39585"/>
                  </a:lnTo>
                  <a:lnTo>
                    <a:pt x="420141" y="178092"/>
                  </a:lnTo>
                  <a:lnTo>
                    <a:pt x="0" y="178092"/>
                  </a:lnTo>
                  <a:close/>
                </a:path>
              </a:pathLst>
            </a:custGeom>
            <a:ln w="13700">
              <a:solidFill>
                <a:srgbClr val="94959A"/>
              </a:solidFill>
            </a:ln>
          </p:spPr>
          <p:txBody>
            <a:bodyPr wrap="square" lIns="0" tIns="0" rIns="0" bIns="0" rtlCol="0"/>
            <a:lstStyle/>
            <a:p>
              <a:endParaRPr/>
            </a:p>
          </p:txBody>
        </p:sp>
        <p:sp>
          <p:nvSpPr>
            <p:cNvPr id="78" name="object 78"/>
            <p:cNvSpPr/>
            <p:nvPr/>
          </p:nvSpPr>
          <p:spPr>
            <a:xfrm>
              <a:off x="1400467" y="3065309"/>
              <a:ext cx="338455" cy="135890"/>
            </a:xfrm>
            <a:custGeom>
              <a:avLst/>
              <a:gdLst/>
              <a:ahLst/>
              <a:cxnLst/>
              <a:rect l="l" t="t" r="r" b="b"/>
              <a:pathLst>
                <a:path w="338455" h="135889">
                  <a:moveTo>
                    <a:pt x="0" y="0"/>
                  </a:moveTo>
                  <a:lnTo>
                    <a:pt x="6238" y="17769"/>
                  </a:lnTo>
                  <a:lnTo>
                    <a:pt x="14465" y="50647"/>
                  </a:lnTo>
                  <a:lnTo>
                    <a:pt x="22692" y="88650"/>
                  </a:lnTo>
                  <a:lnTo>
                    <a:pt x="28930" y="121793"/>
                  </a:lnTo>
                </a:path>
                <a:path w="338455" h="135889">
                  <a:moveTo>
                    <a:pt x="337947" y="0"/>
                  </a:moveTo>
                  <a:lnTo>
                    <a:pt x="331145" y="23117"/>
                  </a:lnTo>
                  <a:lnTo>
                    <a:pt x="324629" y="55783"/>
                  </a:lnTo>
                  <a:lnTo>
                    <a:pt x="318682" y="94427"/>
                  </a:lnTo>
                  <a:lnTo>
                    <a:pt x="313588" y="135483"/>
                  </a:lnTo>
                </a:path>
              </a:pathLst>
            </a:custGeom>
            <a:ln w="15222">
              <a:solidFill>
                <a:srgbClr val="DDDEDF"/>
              </a:solidFill>
            </a:ln>
          </p:spPr>
          <p:txBody>
            <a:bodyPr wrap="square" lIns="0" tIns="0" rIns="0" bIns="0" rtlCol="0"/>
            <a:lstStyle/>
            <a:p>
              <a:endParaRPr/>
            </a:p>
          </p:txBody>
        </p:sp>
        <p:pic>
          <p:nvPicPr>
            <p:cNvPr id="79" name="object 79"/>
            <p:cNvPicPr/>
            <p:nvPr/>
          </p:nvPicPr>
          <p:blipFill>
            <a:blip r:embed="rId34" cstate="print"/>
            <a:stretch>
              <a:fillRect/>
            </a:stretch>
          </p:blipFill>
          <p:spPr>
            <a:xfrm>
              <a:off x="1566401" y="3339333"/>
              <a:ext cx="211615" cy="64441"/>
            </a:xfrm>
            <a:prstGeom prst="rect">
              <a:avLst/>
            </a:prstGeom>
          </p:spPr>
        </p:pic>
        <p:sp>
          <p:nvSpPr>
            <p:cNvPr id="80" name="object 80"/>
            <p:cNvSpPr/>
            <p:nvPr/>
          </p:nvSpPr>
          <p:spPr>
            <a:xfrm>
              <a:off x="1369656" y="3187102"/>
              <a:ext cx="393065" cy="99060"/>
            </a:xfrm>
            <a:custGeom>
              <a:avLst/>
              <a:gdLst/>
              <a:ahLst/>
              <a:cxnLst/>
              <a:rect l="l" t="t" r="r" b="b"/>
              <a:pathLst>
                <a:path w="393064" h="99060">
                  <a:moveTo>
                    <a:pt x="129781" y="30467"/>
                  </a:moveTo>
                  <a:lnTo>
                    <a:pt x="123304" y="26149"/>
                  </a:lnTo>
                  <a:lnTo>
                    <a:pt x="107696" y="16395"/>
                  </a:lnTo>
                  <a:lnTo>
                    <a:pt x="88671" y="6057"/>
                  </a:lnTo>
                  <a:lnTo>
                    <a:pt x="71945" y="0"/>
                  </a:lnTo>
                  <a:lnTo>
                    <a:pt x="55930" y="825"/>
                  </a:lnTo>
                  <a:lnTo>
                    <a:pt x="20535" y="15011"/>
                  </a:lnTo>
                  <a:lnTo>
                    <a:pt x="0" y="46253"/>
                  </a:lnTo>
                  <a:lnTo>
                    <a:pt x="2425" y="56692"/>
                  </a:lnTo>
                  <a:lnTo>
                    <a:pt x="8001" y="62407"/>
                  </a:lnTo>
                  <a:lnTo>
                    <a:pt x="36017" y="52717"/>
                  </a:lnTo>
                  <a:lnTo>
                    <a:pt x="66598" y="43014"/>
                  </a:lnTo>
                  <a:lnTo>
                    <a:pt x="98323" y="35026"/>
                  </a:lnTo>
                  <a:lnTo>
                    <a:pt x="129781" y="30467"/>
                  </a:lnTo>
                  <a:close/>
                </a:path>
                <a:path w="393064" h="99060">
                  <a:moveTo>
                    <a:pt x="392633" y="69088"/>
                  </a:moveTo>
                  <a:lnTo>
                    <a:pt x="370560" y="24930"/>
                  </a:lnTo>
                  <a:lnTo>
                    <a:pt x="333997" y="3492"/>
                  </a:lnTo>
                  <a:lnTo>
                    <a:pt x="318338" y="1549"/>
                  </a:lnTo>
                  <a:lnTo>
                    <a:pt x="304647" y="1879"/>
                  </a:lnTo>
                  <a:lnTo>
                    <a:pt x="295681" y="3073"/>
                  </a:lnTo>
                  <a:lnTo>
                    <a:pt x="300774" y="9067"/>
                  </a:lnTo>
                  <a:lnTo>
                    <a:pt x="312432" y="27051"/>
                  </a:lnTo>
                  <a:lnTo>
                    <a:pt x="325221" y="57023"/>
                  </a:lnTo>
                  <a:lnTo>
                    <a:pt x="333730" y="98971"/>
                  </a:lnTo>
                  <a:lnTo>
                    <a:pt x="348957" y="92875"/>
                  </a:lnTo>
                  <a:lnTo>
                    <a:pt x="345935" y="91338"/>
                  </a:lnTo>
                  <a:lnTo>
                    <a:pt x="351091" y="91732"/>
                  </a:lnTo>
                  <a:lnTo>
                    <a:pt x="363232" y="92113"/>
                  </a:lnTo>
                  <a:lnTo>
                    <a:pt x="377380" y="91363"/>
                  </a:lnTo>
                  <a:lnTo>
                    <a:pt x="388543" y="88303"/>
                  </a:lnTo>
                  <a:lnTo>
                    <a:pt x="392633" y="69088"/>
                  </a:lnTo>
                  <a:close/>
                </a:path>
              </a:pathLst>
            </a:custGeom>
            <a:solidFill>
              <a:srgbClr val="D9DADC"/>
            </a:solidFill>
          </p:spPr>
          <p:txBody>
            <a:bodyPr wrap="square" lIns="0" tIns="0" rIns="0" bIns="0" rtlCol="0"/>
            <a:lstStyle/>
            <a:p>
              <a:endParaRPr/>
            </a:p>
          </p:txBody>
        </p:sp>
        <p:sp>
          <p:nvSpPr>
            <p:cNvPr id="81" name="object 81"/>
            <p:cNvSpPr/>
            <p:nvPr/>
          </p:nvSpPr>
          <p:spPr>
            <a:xfrm>
              <a:off x="1363954" y="3194748"/>
              <a:ext cx="339725" cy="197485"/>
            </a:xfrm>
            <a:custGeom>
              <a:avLst/>
              <a:gdLst/>
              <a:ahLst/>
              <a:cxnLst/>
              <a:rect l="l" t="t" r="r" b="b"/>
              <a:pathLst>
                <a:path w="339725" h="197485">
                  <a:moveTo>
                    <a:pt x="135483" y="15227"/>
                  </a:moveTo>
                  <a:lnTo>
                    <a:pt x="295325" y="0"/>
                  </a:lnTo>
                </a:path>
                <a:path w="339725" h="197485">
                  <a:moveTo>
                    <a:pt x="339432" y="91325"/>
                  </a:moveTo>
                  <a:lnTo>
                    <a:pt x="231928" y="140223"/>
                  </a:lnTo>
                  <a:lnTo>
                    <a:pt x="151282" y="175443"/>
                  </a:lnTo>
                  <a:lnTo>
                    <a:pt x="100469" y="194818"/>
                  </a:lnTo>
                  <a:lnTo>
                    <a:pt x="60366" y="196939"/>
                  </a:lnTo>
                  <a:lnTo>
                    <a:pt x="28541" y="191219"/>
                  </a:lnTo>
                  <a:lnTo>
                    <a:pt x="7563" y="183500"/>
                  </a:lnTo>
                  <a:lnTo>
                    <a:pt x="0" y="179628"/>
                  </a:lnTo>
                </a:path>
              </a:pathLst>
            </a:custGeom>
            <a:ln w="15222">
              <a:solidFill>
                <a:srgbClr val="DDDEDF"/>
              </a:solidFill>
            </a:ln>
          </p:spPr>
          <p:txBody>
            <a:bodyPr wrap="square" lIns="0" tIns="0" rIns="0" bIns="0" rtlCol="0"/>
            <a:lstStyle/>
            <a:p>
              <a:endParaRPr/>
            </a:p>
          </p:txBody>
        </p:sp>
        <p:pic>
          <p:nvPicPr>
            <p:cNvPr id="82" name="object 82"/>
            <p:cNvPicPr/>
            <p:nvPr/>
          </p:nvPicPr>
          <p:blipFill>
            <a:blip r:embed="rId35" cstate="print"/>
            <a:stretch>
              <a:fillRect/>
            </a:stretch>
          </p:blipFill>
          <p:spPr>
            <a:xfrm>
              <a:off x="1623512" y="3102617"/>
              <a:ext cx="133956" cy="91335"/>
            </a:xfrm>
            <a:prstGeom prst="rect">
              <a:avLst/>
            </a:prstGeom>
          </p:spPr>
        </p:pic>
        <p:sp>
          <p:nvSpPr>
            <p:cNvPr id="83" name="object 83"/>
            <p:cNvSpPr/>
            <p:nvPr/>
          </p:nvSpPr>
          <p:spPr>
            <a:xfrm>
              <a:off x="1300010" y="2337688"/>
              <a:ext cx="541020" cy="656590"/>
            </a:xfrm>
            <a:custGeom>
              <a:avLst/>
              <a:gdLst/>
              <a:ahLst/>
              <a:cxnLst/>
              <a:rect l="l" t="t" r="r" b="b"/>
              <a:pathLst>
                <a:path w="541019" h="656589">
                  <a:moveTo>
                    <a:pt x="270967" y="656081"/>
                  </a:moveTo>
                  <a:lnTo>
                    <a:pt x="202880" y="648138"/>
                  </a:lnTo>
                  <a:lnTo>
                    <a:pt x="135729" y="622783"/>
                  </a:lnTo>
                  <a:lnTo>
                    <a:pt x="75882" y="575300"/>
                  </a:lnTo>
                  <a:lnTo>
                    <a:pt x="50687" y="541785"/>
                  </a:lnTo>
                  <a:lnTo>
                    <a:pt x="29705" y="500969"/>
                  </a:lnTo>
                  <a:lnTo>
                    <a:pt x="13732" y="452262"/>
                  </a:lnTo>
                  <a:lnTo>
                    <a:pt x="3565" y="395074"/>
                  </a:lnTo>
                  <a:lnTo>
                    <a:pt x="0" y="328815"/>
                  </a:lnTo>
                  <a:lnTo>
                    <a:pt x="3559" y="275594"/>
                  </a:lnTo>
                  <a:lnTo>
                    <a:pt x="13859" y="225065"/>
                  </a:lnTo>
                  <a:lnTo>
                    <a:pt x="30334" y="177914"/>
                  </a:lnTo>
                  <a:lnTo>
                    <a:pt x="52418" y="134825"/>
                  </a:lnTo>
                  <a:lnTo>
                    <a:pt x="79543" y="96485"/>
                  </a:lnTo>
                  <a:lnTo>
                    <a:pt x="111143" y="63578"/>
                  </a:lnTo>
                  <a:lnTo>
                    <a:pt x="146652" y="36791"/>
                  </a:lnTo>
                  <a:lnTo>
                    <a:pt x="185503" y="16808"/>
                  </a:lnTo>
                  <a:lnTo>
                    <a:pt x="227130" y="4316"/>
                  </a:lnTo>
                  <a:lnTo>
                    <a:pt x="270967" y="0"/>
                  </a:lnTo>
                  <a:lnTo>
                    <a:pt x="314760" y="4316"/>
                  </a:lnTo>
                  <a:lnTo>
                    <a:pt x="356270" y="16808"/>
                  </a:lnTo>
                  <a:lnTo>
                    <a:pt x="394950" y="36791"/>
                  </a:lnTo>
                  <a:lnTo>
                    <a:pt x="430249" y="63578"/>
                  </a:lnTo>
                  <a:lnTo>
                    <a:pt x="461622" y="96485"/>
                  </a:lnTo>
                  <a:lnTo>
                    <a:pt x="488520" y="134825"/>
                  </a:lnTo>
                  <a:lnTo>
                    <a:pt x="510394" y="177914"/>
                  </a:lnTo>
                  <a:lnTo>
                    <a:pt x="526697" y="225065"/>
                  </a:lnTo>
                  <a:lnTo>
                    <a:pt x="536881" y="275594"/>
                  </a:lnTo>
                  <a:lnTo>
                    <a:pt x="540397" y="328815"/>
                  </a:lnTo>
                  <a:lnTo>
                    <a:pt x="537073" y="390033"/>
                  </a:lnTo>
                  <a:lnTo>
                    <a:pt x="527539" y="444300"/>
                  </a:lnTo>
                  <a:lnTo>
                    <a:pt x="512454" y="491835"/>
                  </a:lnTo>
                  <a:lnTo>
                    <a:pt x="492477" y="532857"/>
                  </a:lnTo>
                  <a:lnTo>
                    <a:pt x="468266" y="567587"/>
                  </a:lnTo>
                  <a:lnTo>
                    <a:pt x="440480" y="596242"/>
                  </a:lnTo>
                  <a:lnTo>
                    <a:pt x="409776" y="619042"/>
                  </a:lnTo>
                  <a:lnTo>
                    <a:pt x="342254" y="647956"/>
                  </a:lnTo>
                  <a:lnTo>
                    <a:pt x="270967" y="656081"/>
                  </a:lnTo>
                  <a:close/>
                </a:path>
              </a:pathLst>
            </a:custGeom>
            <a:solidFill>
              <a:srgbClr val="D9DADC"/>
            </a:solidFill>
          </p:spPr>
          <p:txBody>
            <a:bodyPr wrap="square" lIns="0" tIns="0" rIns="0" bIns="0" rtlCol="0"/>
            <a:lstStyle/>
            <a:p>
              <a:endParaRPr/>
            </a:p>
          </p:txBody>
        </p:sp>
        <p:sp>
          <p:nvSpPr>
            <p:cNvPr id="84" name="object 84"/>
            <p:cNvSpPr/>
            <p:nvPr/>
          </p:nvSpPr>
          <p:spPr>
            <a:xfrm>
              <a:off x="1283891" y="2299639"/>
              <a:ext cx="573405" cy="400685"/>
            </a:xfrm>
            <a:custGeom>
              <a:avLst/>
              <a:gdLst/>
              <a:ahLst/>
              <a:cxnLst/>
              <a:rect l="l" t="t" r="r" b="b"/>
              <a:pathLst>
                <a:path w="573405" h="400685">
                  <a:moveTo>
                    <a:pt x="551957" y="398818"/>
                  </a:moveTo>
                  <a:lnTo>
                    <a:pt x="562625" y="397319"/>
                  </a:lnTo>
                  <a:lnTo>
                    <a:pt x="569335" y="373264"/>
                  </a:lnTo>
                  <a:lnTo>
                    <a:pt x="573017" y="342821"/>
                  </a:lnTo>
                  <a:lnTo>
                    <a:pt x="573240" y="307434"/>
                  </a:lnTo>
                  <a:lnTo>
                    <a:pt x="569571" y="268552"/>
                  </a:lnTo>
                  <a:lnTo>
                    <a:pt x="561577" y="227620"/>
                  </a:lnTo>
                  <a:lnTo>
                    <a:pt x="548828" y="186086"/>
                  </a:lnTo>
                  <a:lnTo>
                    <a:pt x="530890" y="145397"/>
                  </a:lnTo>
                  <a:lnTo>
                    <a:pt x="507333" y="106998"/>
                  </a:lnTo>
                  <a:lnTo>
                    <a:pt x="477723" y="72336"/>
                  </a:lnTo>
                  <a:lnTo>
                    <a:pt x="441629" y="42859"/>
                  </a:lnTo>
                  <a:lnTo>
                    <a:pt x="398619" y="20013"/>
                  </a:lnTo>
                  <a:lnTo>
                    <a:pt x="348260" y="5244"/>
                  </a:lnTo>
                  <a:lnTo>
                    <a:pt x="290121" y="0"/>
                  </a:lnTo>
                  <a:lnTo>
                    <a:pt x="237283" y="4200"/>
                  </a:lnTo>
                  <a:lnTo>
                    <a:pt x="190350" y="15587"/>
                  </a:lnTo>
                  <a:lnTo>
                    <a:pt x="149117" y="33406"/>
                  </a:lnTo>
                  <a:lnTo>
                    <a:pt x="113381" y="56898"/>
                  </a:lnTo>
                  <a:lnTo>
                    <a:pt x="82937" y="85307"/>
                  </a:lnTo>
                  <a:lnTo>
                    <a:pt x="57582" y="117877"/>
                  </a:lnTo>
                  <a:lnTo>
                    <a:pt x="37112" y="153852"/>
                  </a:lnTo>
                  <a:lnTo>
                    <a:pt x="21322" y="192474"/>
                  </a:lnTo>
                  <a:lnTo>
                    <a:pt x="10010" y="232987"/>
                  </a:lnTo>
                  <a:lnTo>
                    <a:pt x="2970" y="274634"/>
                  </a:lnTo>
                  <a:lnTo>
                    <a:pt x="0" y="316660"/>
                  </a:lnTo>
                  <a:lnTo>
                    <a:pt x="894" y="358306"/>
                  </a:lnTo>
                  <a:lnTo>
                    <a:pt x="5450" y="398818"/>
                  </a:lnTo>
                  <a:lnTo>
                    <a:pt x="22227" y="400354"/>
                  </a:lnTo>
                  <a:lnTo>
                    <a:pt x="20690" y="398818"/>
                  </a:lnTo>
                  <a:lnTo>
                    <a:pt x="23994" y="369231"/>
                  </a:lnTo>
                  <a:lnTo>
                    <a:pt x="33432" y="301399"/>
                  </a:lnTo>
                  <a:lnTo>
                    <a:pt x="48294" y="226714"/>
                  </a:lnTo>
                  <a:lnTo>
                    <a:pt x="67871" y="176568"/>
                  </a:lnTo>
                  <a:lnTo>
                    <a:pt x="94991" y="179423"/>
                  </a:lnTo>
                  <a:lnTo>
                    <a:pt x="139146" y="173523"/>
                  </a:lnTo>
                  <a:lnTo>
                    <a:pt x="192517" y="160012"/>
                  </a:lnTo>
                  <a:lnTo>
                    <a:pt x="247280" y="140030"/>
                  </a:lnTo>
                  <a:lnTo>
                    <a:pt x="295617" y="114722"/>
                  </a:lnTo>
                  <a:lnTo>
                    <a:pt x="329707" y="85229"/>
                  </a:lnTo>
                  <a:lnTo>
                    <a:pt x="314963" y="99851"/>
                  </a:lnTo>
                  <a:lnTo>
                    <a:pt x="282526" y="129022"/>
                  </a:lnTo>
                  <a:lnTo>
                    <a:pt x="250090" y="157617"/>
                  </a:lnTo>
                  <a:lnTo>
                    <a:pt x="235346" y="170510"/>
                  </a:lnTo>
                  <a:lnTo>
                    <a:pt x="252250" y="167461"/>
                  </a:lnTo>
                  <a:lnTo>
                    <a:pt x="294124" y="155273"/>
                  </a:lnTo>
                  <a:lnTo>
                    <a:pt x="347710" y="129383"/>
                  </a:lnTo>
                  <a:lnTo>
                    <a:pt x="399747" y="85229"/>
                  </a:lnTo>
                  <a:lnTo>
                    <a:pt x="489667" y="162484"/>
                  </a:lnTo>
                  <a:lnTo>
                    <a:pt x="534640" y="267141"/>
                  </a:lnTo>
                  <a:lnTo>
                    <a:pt x="550220" y="359238"/>
                  </a:lnTo>
                  <a:lnTo>
                    <a:pt x="551957" y="398818"/>
                  </a:lnTo>
                  <a:close/>
                </a:path>
              </a:pathLst>
            </a:custGeom>
            <a:ln w="16744">
              <a:solidFill>
                <a:srgbClr val="4D4D4F"/>
              </a:solidFill>
            </a:ln>
          </p:spPr>
          <p:txBody>
            <a:bodyPr wrap="square" lIns="0" tIns="0" rIns="0" bIns="0" rtlCol="0"/>
            <a:lstStyle/>
            <a:p>
              <a:endParaRPr/>
            </a:p>
          </p:txBody>
        </p:sp>
        <p:sp>
          <p:nvSpPr>
            <p:cNvPr id="85" name="object 85"/>
            <p:cNvSpPr/>
            <p:nvPr/>
          </p:nvSpPr>
          <p:spPr>
            <a:xfrm>
              <a:off x="1283891" y="2299639"/>
              <a:ext cx="573405" cy="400685"/>
            </a:xfrm>
            <a:custGeom>
              <a:avLst/>
              <a:gdLst/>
              <a:ahLst/>
              <a:cxnLst/>
              <a:rect l="l" t="t" r="r" b="b"/>
              <a:pathLst>
                <a:path w="573405" h="400685">
                  <a:moveTo>
                    <a:pt x="22227" y="400354"/>
                  </a:moveTo>
                  <a:lnTo>
                    <a:pt x="5450" y="398818"/>
                  </a:lnTo>
                  <a:lnTo>
                    <a:pt x="894" y="358306"/>
                  </a:lnTo>
                  <a:lnTo>
                    <a:pt x="0" y="316660"/>
                  </a:lnTo>
                  <a:lnTo>
                    <a:pt x="2970" y="274634"/>
                  </a:lnTo>
                  <a:lnTo>
                    <a:pt x="10010" y="232987"/>
                  </a:lnTo>
                  <a:lnTo>
                    <a:pt x="21322" y="192474"/>
                  </a:lnTo>
                  <a:lnTo>
                    <a:pt x="37112" y="153852"/>
                  </a:lnTo>
                  <a:lnTo>
                    <a:pt x="57582" y="117877"/>
                  </a:lnTo>
                  <a:lnTo>
                    <a:pt x="82937" y="85307"/>
                  </a:lnTo>
                  <a:lnTo>
                    <a:pt x="113381" y="56898"/>
                  </a:lnTo>
                  <a:lnTo>
                    <a:pt x="149117" y="33406"/>
                  </a:lnTo>
                  <a:lnTo>
                    <a:pt x="190350" y="15587"/>
                  </a:lnTo>
                  <a:lnTo>
                    <a:pt x="237283" y="4200"/>
                  </a:lnTo>
                  <a:lnTo>
                    <a:pt x="290121" y="0"/>
                  </a:lnTo>
                  <a:lnTo>
                    <a:pt x="348260" y="5244"/>
                  </a:lnTo>
                  <a:lnTo>
                    <a:pt x="398619" y="20013"/>
                  </a:lnTo>
                  <a:lnTo>
                    <a:pt x="441629" y="42859"/>
                  </a:lnTo>
                  <a:lnTo>
                    <a:pt x="477723" y="72336"/>
                  </a:lnTo>
                  <a:lnTo>
                    <a:pt x="488737" y="85229"/>
                  </a:lnTo>
                  <a:lnTo>
                    <a:pt x="329707" y="85229"/>
                  </a:lnTo>
                  <a:lnTo>
                    <a:pt x="295617" y="114722"/>
                  </a:lnTo>
                  <a:lnTo>
                    <a:pt x="247280" y="140030"/>
                  </a:lnTo>
                  <a:lnTo>
                    <a:pt x="192517" y="160012"/>
                  </a:lnTo>
                  <a:lnTo>
                    <a:pt x="139146" y="173523"/>
                  </a:lnTo>
                  <a:lnTo>
                    <a:pt x="116362" y="176568"/>
                  </a:lnTo>
                  <a:lnTo>
                    <a:pt x="67871" y="176568"/>
                  </a:lnTo>
                  <a:lnTo>
                    <a:pt x="48294" y="226714"/>
                  </a:lnTo>
                  <a:lnTo>
                    <a:pt x="33432" y="301399"/>
                  </a:lnTo>
                  <a:lnTo>
                    <a:pt x="23994" y="369231"/>
                  </a:lnTo>
                  <a:lnTo>
                    <a:pt x="20690" y="398818"/>
                  </a:lnTo>
                  <a:lnTo>
                    <a:pt x="22227" y="400354"/>
                  </a:lnTo>
                  <a:close/>
                </a:path>
                <a:path w="573405" h="400685">
                  <a:moveTo>
                    <a:pt x="235346" y="170510"/>
                  </a:moveTo>
                  <a:lnTo>
                    <a:pt x="282526" y="129022"/>
                  </a:lnTo>
                  <a:lnTo>
                    <a:pt x="314963" y="99851"/>
                  </a:lnTo>
                  <a:lnTo>
                    <a:pt x="329707" y="85229"/>
                  </a:lnTo>
                  <a:lnTo>
                    <a:pt x="399747" y="85229"/>
                  </a:lnTo>
                  <a:lnTo>
                    <a:pt x="347710" y="129383"/>
                  </a:lnTo>
                  <a:lnTo>
                    <a:pt x="294124" y="155273"/>
                  </a:lnTo>
                  <a:lnTo>
                    <a:pt x="252250" y="167461"/>
                  </a:lnTo>
                  <a:lnTo>
                    <a:pt x="235346" y="170510"/>
                  </a:lnTo>
                  <a:close/>
                </a:path>
                <a:path w="573405" h="400685">
                  <a:moveTo>
                    <a:pt x="551957" y="398818"/>
                  </a:moveTo>
                  <a:lnTo>
                    <a:pt x="550220" y="359238"/>
                  </a:lnTo>
                  <a:lnTo>
                    <a:pt x="534640" y="267141"/>
                  </a:lnTo>
                  <a:lnTo>
                    <a:pt x="489667" y="162484"/>
                  </a:lnTo>
                  <a:lnTo>
                    <a:pt x="399747" y="85229"/>
                  </a:lnTo>
                  <a:lnTo>
                    <a:pt x="488737" y="85229"/>
                  </a:lnTo>
                  <a:lnTo>
                    <a:pt x="530890" y="145397"/>
                  </a:lnTo>
                  <a:lnTo>
                    <a:pt x="548828" y="186086"/>
                  </a:lnTo>
                  <a:lnTo>
                    <a:pt x="561577" y="227620"/>
                  </a:lnTo>
                  <a:lnTo>
                    <a:pt x="569571" y="268552"/>
                  </a:lnTo>
                  <a:lnTo>
                    <a:pt x="573240" y="307434"/>
                  </a:lnTo>
                  <a:lnTo>
                    <a:pt x="573017" y="342821"/>
                  </a:lnTo>
                  <a:lnTo>
                    <a:pt x="569335" y="373264"/>
                  </a:lnTo>
                  <a:lnTo>
                    <a:pt x="562625" y="397319"/>
                  </a:lnTo>
                  <a:lnTo>
                    <a:pt x="551957" y="398818"/>
                  </a:lnTo>
                  <a:close/>
                </a:path>
                <a:path w="573405" h="400685">
                  <a:moveTo>
                    <a:pt x="94991" y="179423"/>
                  </a:moveTo>
                  <a:lnTo>
                    <a:pt x="67871" y="176568"/>
                  </a:lnTo>
                  <a:lnTo>
                    <a:pt x="116362" y="176568"/>
                  </a:lnTo>
                  <a:lnTo>
                    <a:pt x="94991" y="179423"/>
                  </a:lnTo>
                  <a:close/>
                </a:path>
              </a:pathLst>
            </a:custGeom>
            <a:solidFill>
              <a:srgbClr val="4D4D4F"/>
            </a:solidFill>
          </p:spPr>
          <p:txBody>
            <a:bodyPr wrap="square" lIns="0" tIns="0" rIns="0" bIns="0" rtlCol="0"/>
            <a:lstStyle/>
            <a:p>
              <a:endParaRPr/>
            </a:p>
          </p:txBody>
        </p:sp>
        <p:sp>
          <p:nvSpPr>
            <p:cNvPr id="86" name="object 86"/>
            <p:cNvSpPr/>
            <p:nvPr/>
          </p:nvSpPr>
          <p:spPr>
            <a:xfrm>
              <a:off x="1370012" y="2369641"/>
              <a:ext cx="257810" cy="78105"/>
            </a:xfrm>
            <a:custGeom>
              <a:avLst/>
              <a:gdLst/>
              <a:ahLst/>
              <a:cxnLst/>
              <a:rect l="l" t="t" r="r" b="b"/>
              <a:pathLst>
                <a:path w="257810" h="78105">
                  <a:moveTo>
                    <a:pt x="257276" y="0"/>
                  </a:moveTo>
                  <a:lnTo>
                    <a:pt x="236986" y="13414"/>
                  </a:lnTo>
                  <a:lnTo>
                    <a:pt x="181730" y="42241"/>
                  </a:lnTo>
                  <a:lnTo>
                    <a:pt x="99928" y="69356"/>
                  </a:lnTo>
                  <a:lnTo>
                    <a:pt x="0" y="77635"/>
                  </a:lnTo>
                </a:path>
                <a:path w="257810" h="78105">
                  <a:moveTo>
                    <a:pt x="181178" y="0"/>
                  </a:moveTo>
                  <a:lnTo>
                    <a:pt x="169477" y="6066"/>
                  </a:lnTo>
                  <a:lnTo>
                    <a:pt x="136656" y="18843"/>
                  </a:lnTo>
                  <a:lnTo>
                    <a:pt x="86135" y="30196"/>
                  </a:lnTo>
                  <a:lnTo>
                    <a:pt x="21336" y="31991"/>
                  </a:lnTo>
                </a:path>
              </a:pathLst>
            </a:custGeom>
            <a:ln w="12178">
              <a:solidFill>
                <a:srgbClr val="68696B"/>
              </a:solidFill>
            </a:ln>
          </p:spPr>
          <p:txBody>
            <a:bodyPr wrap="square" lIns="0" tIns="0" rIns="0" bIns="0" rtlCol="0"/>
            <a:lstStyle/>
            <a:p>
              <a:endParaRPr/>
            </a:p>
          </p:txBody>
        </p:sp>
        <p:sp>
          <p:nvSpPr>
            <p:cNvPr id="87" name="object 87"/>
            <p:cNvSpPr/>
            <p:nvPr/>
          </p:nvSpPr>
          <p:spPr>
            <a:xfrm>
              <a:off x="1231506" y="2678658"/>
              <a:ext cx="685165" cy="154305"/>
            </a:xfrm>
            <a:custGeom>
              <a:avLst/>
              <a:gdLst/>
              <a:ahLst/>
              <a:cxnLst/>
              <a:rect l="l" t="t" r="r" b="b"/>
              <a:pathLst>
                <a:path w="685164" h="154305">
                  <a:moveTo>
                    <a:pt x="138506" y="153784"/>
                  </a:moveTo>
                  <a:lnTo>
                    <a:pt x="101993" y="15227"/>
                  </a:lnTo>
                  <a:lnTo>
                    <a:pt x="60566" y="0"/>
                  </a:lnTo>
                  <a:lnTo>
                    <a:pt x="27584" y="6299"/>
                  </a:lnTo>
                  <a:lnTo>
                    <a:pt x="6299" y="30022"/>
                  </a:lnTo>
                  <a:lnTo>
                    <a:pt x="0" y="67017"/>
                  </a:lnTo>
                  <a:lnTo>
                    <a:pt x="11163" y="106260"/>
                  </a:lnTo>
                  <a:lnTo>
                    <a:pt x="40157" y="136652"/>
                  </a:lnTo>
                  <a:lnTo>
                    <a:pt x="83693" y="153924"/>
                  </a:lnTo>
                  <a:lnTo>
                    <a:pt x="138506" y="153784"/>
                  </a:lnTo>
                  <a:close/>
                </a:path>
                <a:path w="685164" h="154305">
                  <a:moveTo>
                    <a:pt x="684999" y="67017"/>
                  </a:moveTo>
                  <a:lnTo>
                    <a:pt x="677837" y="30022"/>
                  </a:lnTo>
                  <a:lnTo>
                    <a:pt x="656272" y="6299"/>
                  </a:lnTo>
                  <a:lnTo>
                    <a:pt x="623557" y="0"/>
                  </a:lnTo>
                  <a:lnTo>
                    <a:pt x="583006" y="15227"/>
                  </a:lnTo>
                  <a:lnTo>
                    <a:pt x="544957" y="153784"/>
                  </a:lnTo>
                  <a:lnTo>
                    <a:pt x="600024" y="153924"/>
                  </a:lnTo>
                  <a:lnTo>
                    <a:pt x="644105" y="136652"/>
                  </a:lnTo>
                  <a:lnTo>
                    <a:pt x="673620" y="106260"/>
                  </a:lnTo>
                  <a:lnTo>
                    <a:pt x="684999" y="67017"/>
                  </a:lnTo>
                  <a:close/>
                </a:path>
              </a:pathLst>
            </a:custGeom>
            <a:solidFill>
              <a:srgbClr val="D9DADC"/>
            </a:solidFill>
          </p:spPr>
          <p:txBody>
            <a:bodyPr wrap="square" lIns="0" tIns="0" rIns="0" bIns="0" rtlCol="0"/>
            <a:lstStyle/>
            <a:p>
              <a:endParaRPr/>
            </a:p>
          </p:txBody>
        </p:sp>
        <p:sp>
          <p:nvSpPr>
            <p:cNvPr id="88" name="object 88"/>
            <p:cNvSpPr/>
            <p:nvPr/>
          </p:nvSpPr>
          <p:spPr>
            <a:xfrm>
              <a:off x="1341094" y="2766961"/>
              <a:ext cx="452755" cy="64135"/>
            </a:xfrm>
            <a:custGeom>
              <a:avLst/>
              <a:gdLst/>
              <a:ahLst/>
              <a:cxnLst/>
              <a:rect l="l" t="t" r="r" b="b"/>
              <a:pathLst>
                <a:path w="452755" h="64135">
                  <a:moveTo>
                    <a:pt x="100507" y="32004"/>
                  </a:moveTo>
                  <a:lnTo>
                    <a:pt x="96494" y="19926"/>
                  </a:lnTo>
                  <a:lnTo>
                    <a:pt x="85648" y="9715"/>
                  </a:lnTo>
                  <a:lnTo>
                    <a:pt x="69646" y="2641"/>
                  </a:lnTo>
                  <a:lnTo>
                    <a:pt x="50253" y="0"/>
                  </a:lnTo>
                  <a:lnTo>
                    <a:pt x="30835" y="2641"/>
                  </a:lnTo>
                  <a:lnTo>
                    <a:pt x="14846" y="9715"/>
                  </a:lnTo>
                  <a:lnTo>
                    <a:pt x="3987" y="19926"/>
                  </a:lnTo>
                  <a:lnTo>
                    <a:pt x="0" y="32004"/>
                  </a:lnTo>
                  <a:lnTo>
                    <a:pt x="3987" y="44704"/>
                  </a:lnTo>
                  <a:lnTo>
                    <a:pt x="14846" y="54825"/>
                  </a:lnTo>
                  <a:lnTo>
                    <a:pt x="30835" y="61531"/>
                  </a:lnTo>
                  <a:lnTo>
                    <a:pt x="50253" y="63944"/>
                  </a:lnTo>
                  <a:lnTo>
                    <a:pt x="69646" y="61531"/>
                  </a:lnTo>
                  <a:lnTo>
                    <a:pt x="85648" y="54825"/>
                  </a:lnTo>
                  <a:lnTo>
                    <a:pt x="96494" y="44704"/>
                  </a:lnTo>
                  <a:lnTo>
                    <a:pt x="100507" y="32004"/>
                  </a:lnTo>
                  <a:close/>
                </a:path>
                <a:path w="452755" h="64135">
                  <a:moveTo>
                    <a:pt x="452132" y="32004"/>
                  </a:moveTo>
                  <a:lnTo>
                    <a:pt x="448132" y="19926"/>
                  </a:lnTo>
                  <a:lnTo>
                    <a:pt x="437286" y="9715"/>
                  </a:lnTo>
                  <a:lnTo>
                    <a:pt x="421297" y="2641"/>
                  </a:lnTo>
                  <a:lnTo>
                    <a:pt x="401878" y="0"/>
                  </a:lnTo>
                  <a:lnTo>
                    <a:pt x="382473" y="2641"/>
                  </a:lnTo>
                  <a:lnTo>
                    <a:pt x="366509" y="9715"/>
                  </a:lnTo>
                  <a:lnTo>
                    <a:pt x="355663" y="19926"/>
                  </a:lnTo>
                  <a:lnTo>
                    <a:pt x="351675" y="32004"/>
                  </a:lnTo>
                  <a:lnTo>
                    <a:pt x="355663" y="44704"/>
                  </a:lnTo>
                  <a:lnTo>
                    <a:pt x="366509" y="54825"/>
                  </a:lnTo>
                  <a:lnTo>
                    <a:pt x="382473" y="61531"/>
                  </a:lnTo>
                  <a:lnTo>
                    <a:pt x="401878" y="63944"/>
                  </a:lnTo>
                  <a:lnTo>
                    <a:pt x="421297" y="61531"/>
                  </a:lnTo>
                  <a:lnTo>
                    <a:pt x="437286" y="54825"/>
                  </a:lnTo>
                  <a:lnTo>
                    <a:pt x="448132" y="44704"/>
                  </a:lnTo>
                  <a:lnTo>
                    <a:pt x="452132" y="32004"/>
                  </a:lnTo>
                  <a:close/>
                </a:path>
              </a:pathLst>
            </a:custGeom>
            <a:solidFill>
              <a:srgbClr val="C8C9CB"/>
            </a:solidFill>
          </p:spPr>
          <p:txBody>
            <a:bodyPr wrap="square" lIns="0" tIns="0" rIns="0" bIns="0" rtlCol="0"/>
            <a:lstStyle/>
            <a:p>
              <a:endParaRPr/>
            </a:p>
          </p:txBody>
        </p:sp>
        <p:sp>
          <p:nvSpPr>
            <p:cNvPr id="89" name="object 89"/>
            <p:cNvSpPr/>
            <p:nvPr/>
          </p:nvSpPr>
          <p:spPr>
            <a:xfrm>
              <a:off x="1418729" y="2690391"/>
              <a:ext cx="74930" cy="57150"/>
            </a:xfrm>
            <a:custGeom>
              <a:avLst/>
              <a:gdLst/>
              <a:ahLst/>
              <a:cxnLst/>
              <a:rect l="l" t="t" r="r" b="b"/>
              <a:pathLst>
                <a:path w="74930" h="57150">
                  <a:moveTo>
                    <a:pt x="42659" y="56770"/>
                  </a:moveTo>
                  <a:lnTo>
                    <a:pt x="26998" y="54732"/>
                  </a:lnTo>
                  <a:lnTo>
                    <a:pt x="13333" y="48422"/>
                  </a:lnTo>
                  <a:lnTo>
                    <a:pt x="3666" y="37546"/>
                  </a:lnTo>
                  <a:lnTo>
                    <a:pt x="0" y="21806"/>
                  </a:lnTo>
                  <a:lnTo>
                    <a:pt x="2956" y="3493"/>
                  </a:lnTo>
                  <a:lnTo>
                    <a:pt x="4838" y="0"/>
                  </a:lnTo>
                  <a:lnTo>
                    <a:pt x="7632" y="470"/>
                  </a:lnTo>
                  <a:lnTo>
                    <a:pt x="15227" y="2007"/>
                  </a:lnTo>
                  <a:lnTo>
                    <a:pt x="24402" y="3502"/>
                  </a:lnTo>
                  <a:lnTo>
                    <a:pt x="31991" y="5030"/>
                  </a:lnTo>
                  <a:lnTo>
                    <a:pt x="50253" y="8065"/>
                  </a:lnTo>
                  <a:lnTo>
                    <a:pt x="57848" y="9602"/>
                  </a:lnTo>
                  <a:lnTo>
                    <a:pt x="67017" y="11138"/>
                  </a:lnTo>
                  <a:lnTo>
                    <a:pt x="73095" y="12328"/>
                  </a:lnTo>
                  <a:lnTo>
                    <a:pt x="74612" y="21806"/>
                  </a:lnTo>
                  <a:lnTo>
                    <a:pt x="72613" y="37546"/>
                  </a:lnTo>
                  <a:lnTo>
                    <a:pt x="66617" y="48422"/>
                  </a:lnTo>
                  <a:lnTo>
                    <a:pt x="56631" y="54732"/>
                  </a:lnTo>
                  <a:lnTo>
                    <a:pt x="42659" y="56770"/>
                  </a:lnTo>
                  <a:close/>
                </a:path>
              </a:pathLst>
            </a:custGeom>
            <a:solidFill>
              <a:srgbClr val="FFFFFF"/>
            </a:solidFill>
          </p:spPr>
          <p:txBody>
            <a:bodyPr wrap="square" lIns="0" tIns="0" rIns="0" bIns="0" rtlCol="0"/>
            <a:lstStyle/>
            <a:p>
              <a:endParaRPr/>
            </a:p>
          </p:txBody>
        </p:sp>
        <p:sp>
          <p:nvSpPr>
            <p:cNvPr id="90" name="object 90"/>
            <p:cNvSpPr/>
            <p:nvPr/>
          </p:nvSpPr>
          <p:spPr>
            <a:xfrm>
              <a:off x="1443088" y="2694864"/>
              <a:ext cx="41275" cy="43180"/>
            </a:xfrm>
            <a:custGeom>
              <a:avLst/>
              <a:gdLst/>
              <a:ahLst/>
              <a:cxnLst/>
              <a:rect l="l" t="t" r="r" b="b"/>
              <a:pathLst>
                <a:path w="41275" h="43180">
                  <a:moveTo>
                    <a:pt x="19799" y="43179"/>
                  </a:moveTo>
                  <a:lnTo>
                    <a:pt x="12205" y="41066"/>
                  </a:lnTo>
                  <a:lnTo>
                    <a:pt x="5899" y="35390"/>
                  </a:lnTo>
                  <a:lnTo>
                    <a:pt x="1593" y="27148"/>
                  </a:lnTo>
                  <a:lnTo>
                    <a:pt x="0" y="17334"/>
                  </a:lnTo>
                  <a:lnTo>
                    <a:pt x="1593" y="6617"/>
                  </a:lnTo>
                  <a:lnTo>
                    <a:pt x="4860" y="0"/>
                  </a:lnTo>
                  <a:lnTo>
                    <a:pt x="7632" y="558"/>
                  </a:lnTo>
                  <a:lnTo>
                    <a:pt x="25895" y="3593"/>
                  </a:lnTo>
                  <a:lnTo>
                    <a:pt x="33489" y="5130"/>
                  </a:lnTo>
                  <a:lnTo>
                    <a:pt x="39236" y="6093"/>
                  </a:lnTo>
                  <a:lnTo>
                    <a:pt x="39505" y="6617"/>
                  </a:lnTo>
                  <a:lnTo>
                    <a:pt x="41122" y="17334"/>
                  </a:lnTo>
                  <a:lnTo>
                    <a:pt x="39505" y="27148"/>
                  </a:lnTo>
                  <a:lnTo>
                    <a:pt x="35032" y="35390"/>
                  </a:lnTo>
                  <a:lnTo>
                    <a:pt x="28274" y="41066"/>
                  </a:lnTo>
                  <a:lnTo>
                    <a:pt x="19799" y="43179"/>
                  </a:lnTo>
                  <a:close/>
                </a:path>
              </a:pathLst>
            </a:custGeom>
            <a:solidFill>
              <a:srgbClr val="646467"/>
            </a:solidFill>
          </p:spPr>
          <p:txBody>
            <a:bodyPr wrap="square" lIns="0" tIns="0" rIns="0" bIns="0" rtlCol="0"/>
            <a:lstStyle/>
            <a:p>
              <a:endParaRPr/>
            </a:p>
          </p:txBody>
        </p:sp>
        <p:sp>
          <p:nvSpPr>
            <p:cNvPr id="91" name="object 91"/>
            <p:cNvSpPr/>
            <p:nvPr/>
          </p:nvSpPr>
          <p:spPr>
            <a:xfrm>
              <a:off x="1412671" y="2689326"/>
              <a:ext cx="81280" cy="13970"/>
            </a:xfrm>
            <a:custGeom>
              <a:avLst/>
              <a:gdLst/>
              <a:ahLst/>
              <a:cxnLst/>
              <a:rect l="l" t="t" r="r" b="b"/>
              <a:pathLst>
                <a:path w="81280" h="13969">
                  <a:moveTo>
                    <a:pt x="0" y="0"/>
                  </a:moveTo>
                  <a:lnTo>
                    <a:pt x="80670" y="13690"/>
                  </a:lnTo>
                </a:path>
              </a:pathLst>
            </a:custGeom>
            <a:ln w="12178">
              <a:solidFill>
                <a:srgbClr val="646467"/>
              </a:solidFill>
            </a:ln>
          </p:spPr>
          <p:txBody>
            <a:bodyPr wrap="square" lIns="0" tIns="0" rIns="0" bIns="0" rtlCol="0"/>
            <a:lstStyle/>
            <a:p>
              <a:endParaRPr/>
            </a:p>
          </p:txBody>
        </p:sp>
        <p:sp>
          <p:nvSpPr>
            <p:cNvPr id="92" name="object 92"/>
            <p:cNvSpPr/>
            <p:nvPr/>
          </p:nvSpPr>
          <p:spPr>
            <a:xfrm>
              <a:off x="1441602" y="2611691"/>
              <a:ext cx="78105" cy="29209"/>
            </a:xfrm>
            <a:custGeom>
              <a:avLst/>
              <a:gdLst/>
              <a:ahLst/>
              <a:cxnLst/>
              <a:rect l="l" t="t" r="r" b="b"/>
              <a:pathLst>
                <a:path w="78105" h="29210">
                  <a:moveTo>
                    <a:pt x="0" y="0"/>
                  </a:moveTo>
                  <a:lnTo>
                    <a:pt x="7538" y="4309"/>
                  </a:lnTo>
                  <a:lnTo>
                    <a:pt x="24922" y="13901"/>
                  </a:lnTo>
                  <a:lnTo>
                    <a:pt x="44303" y="23772"/>
                  </a:lnTo>
                  <a:lnTo>
                    <a:pt x="57835" y="28917"/>
                  </a:lnTo>
                  <a:lnTo>
                    <a:pt x="65408" y="27194"/>
                  </a:lnTo>
                  <a:lnTo>
                    <a:pt x="71716" y="21905"/>
                  </a:lnTo>
                  <a:lnTo>
                    <a:pt x="76034" y="16328"/>
                  </a:lnTo>
                  <a:lnTo>
                    <a:pt x="77635" y="13741"/>
                  </a:lnTo>
                </a:path>
              </a:pathLst>
            </a:custGeom>
            <a:ln w="16744">
              <a:solidFill>
                <a:srgbClr val="646467"/>
              </a:solidFill>
            </a:ln>
          </p:spPr>
          <p:txBody>
            <a:bodyPr wrap="square" lIns="0" tIns="0" rIns="0" bIns="0" rtlCol="0"/>
            <a:lstStyle/>
            <a:p>
              <a:endParaRPr/>
            </a:p>
          </p:txBody>
        </p:sp>
        <p:sp>
          <p:nvSpPr>
            <p:cNvPr id="93" name="object 93"/>
            <p:cNvSpPr/>
            <p:nvPr/>
          </p:nvSpPr>
          <p:spPr>
            <a:xfrm>
              <a:off x="1650111" y="2688942"/>
              <a:ext cx="76200" cy="58419"/>
            </a:xfrm>
            <a:custGeom>
              <a:avLst/>
              <a:gdLst/>
              <a:ahLst/>
              <a:cxnLst/>
              <a:rect l="l" t="t" r="r" b="b"/>
              <a:pathLst>
                <a:path w="76200" h="58419">
                  <a:moveTo>
                    <a:pt x="31991" y="58219"/>
                  </a:moveTo>
                  <a:lnTo>
                    <a:pt x="17996" y="56157"/>
                  </a:lnTo>
                  <a:lnTo>
                    <a:pt x="7999" y="49680"/>
                  </a:lnTo>
                  <a:lnTo>
                    <a:pt x="2000" y="38347"/>
                  </a:lnTo>
                  <a:lnTo>
                    <a:pt x="0" y="21719"/>
                  </a:lnTo>
                  <a:lnTo>
                    <a:pt x="1534" y="12330"/>
                  </a:lnTo>
                  <a:lnTo>
                    <a:pt x="18300" y="9514"/>
                  </a:lnTo>
                  <a:lnTo>
                    <a:pt x="25895" y="8016"/>
                  </a:lnTo>
                  <a:lnTo>
                    <a:pt x="35026" y="6479"/>
                  </a:lnTo>
                  <a:lnTo>
                    <a:pt x="42659" y="4942"/>
                  </a:lnTo>
                  <a:lnTo>
                    <a:pt x="60921" y="1920"/>
                  </a:lnTo>
                  <a:lnTo>
                    <a:pt x="68503" y="383"/>
                  </a:lnTo>
                  <a:lnTo>
                    <a:pt x="70860" y="0"/>
                  </a:lnTo>
                  <a:lnTo>
                    <a:pt x="72986" y="3649"/>
                  </a:lnTo>
                  <a:lnTo>
                    <a:pt x="76149" y="21719"/>
                  </a:lnTo>
                  <a:lnTo>
                    <a:pt x="72242" y="38347"/>
                  </a:lnTo>
                  <a:lnTo>
                    <a:pt x="62052" y="49680"/>
                  </a:lnTo>
                  <a:lnTo>
                    <a:pt x="47870" y="56157"/>
                  </a:lnTo>
                  <a:lnTo>
                    <a:pt x="31991" y="58219"/>
                  </a:lnTo>
                  <a:close/>
                </a:path>
              </a:pathLst>
            </a:custGeom>
            <a:solidFill>
              <a:srgbClr val="FFFFFF"/>
            </a:solidFill>
          </p:spPr>
          <p:txBody>
            <a:bodyPr wrap="square" lIns="0" tIns="0" rIns="0" bIns="0" rtlCol="0"/>
            <a:lstStyle/>
            <a:p>
              <a:endParaRPr/>
            </a:p>
          </p:txBody>
        </p:sp>
        <p:sp>
          <p:nvSpPr>
            <p:cNvPr id="94" name="object 94"/>
            <p:cNvSpPr/>
            <p:nvPr/>
          </p:nvSpPr>
          <p:spPr>
            <a:xfrm>
              <a:off x="1659280" y="2693426"/>
              <a:ext cx="41275" cy="45085"/>
            </a:xfrm>
            <a:custGeom>
              <a:avLst/>
              <a:gdLst/>
              <a:ahLst/>
              <a:cxnLst/>
              <a:rect l="l" t="t" r="r" b="b"/>
              <a:pathLst>
                <a:path w="41275" h="45085">
                  <a:moveTo>
                    <a:pt x="21285" y="44616"/>
                  </a:moveTo>
                  <a:lnTo>
                    <a:pt x="12831" y="42479"/>
                  </a:lnTo>
                  <a:lnTo>
                    <a:pt x="6084" y="36636"/>
                  </a:lnTo>
                  <a:lnTo>
                    <a:pt x="1616" y="27937"/>
                  </a:lnTo>
                  <a:lnTo>
                    <a:pt x="0" y="17235"/>
                  </a:lnTo>
                  <a:lnTo>
                    <a:pt x="1616" y="6525"/>
                  </a:lnTo>
                  <a:lnTo>
                    <a:pt x="1747" y="6270"/>
                  </a:lnTo>
                  <a:lnTo>
                    <a:pt x="9131" y="5030"/>
                  </a:lnTo>
                  <a:lnTo>
                    <a:pt x="16725" y="3532"/>
                  </a:lnTo>
                  <a:lnTo>
                    <a:pt x="25857" y="1995"/>
                  </a:lnTo>
                  <a:lnTo>
                    <a:pt x="33489" y="458"/>
                  </a:lnTo>
                  <a:lnTo>
                    <a:pt x="36262" y="0"/>
                  </a:lnTo>
                  <a:lnTo>
                    <a:pt x="39491" y="6525"/>
                  </a:lnTo>
                  <a:lnTo>
                    <a:pt x="41084" y="17235"/>
                  </a:lnTo>
                  <a:lnTo>
                    <a:pt x="39491" y="27937"/>
                  </a:lnTo>
                  <a:lnTo>
                    <a:pt x="35185" y="36636"/>
                  </a:lnTo>
                  <a:lnTo>
                    <a:pt x="28879" y="42479"/>
                  </a:lnTo>
                  <a:lnTo>
                    <a:pt x="21285" y="44616"/>
                  </a:lnTo>
                  <a:close/>
                </a:path>
              </a:pathLst>
            </a:custGeom>
            <a:solidFill>
              <a:srgbClr val="646467"/>
            </a:solidFill>
          </p:spPr>
          <p:txBody>
            <a:bodyPr wrap="square" lIns="0" tIns="0" rIns="0" bIns="0" rtlCol="0"/>
            <a:lstStyle/>
            <a:p>
              <a:endParaRPr/>
            </a:p>
          </p:txBody>
        </p:sp>
        <p:sp>
          <p:nvSpPr>
            <p:cNvPr id="95" name="object 95"/>
            <p:cNvSpPr/>
            <p:nvPr/>
          </p:nvSpPr>
          <p:spPr>
            <a:xfrm>
              <a:off x="1650111" y="2687840"/>
              <a:ext cx="82550" cy="13970"/>
            </a:xfrm>
            <a:custGeom>
              <a:avLst/>
              <a:gdLst/>
              <a:ahLst/>
              <a:cxnLst/>
              <a:rect l="l" t="t" r="r" b="b"/>
              <a:pathLst>
                <a:path w="82550" h="13969">
                  <a:moveTo>
                    <a:pt x="82194" y="0"/>
                  </a:moveTo>
                  <a:lnTo>
                    <a:pt x="0" y="13690"/>
                  </a:lnTo>
                </a:path>
              </a:pathLst>
            </a:custGeom>
            <a:ln w="12178">
              <a:solidFill>
                <a:srgbClr val="646467"/>
              </a:solidFill>
            </a:ln>
          </p:spPr>
          <p:txBody>
            <a:bodyPr wrap="square" lIns="0" tIns="0" rIns="0" bIns="0" rtlCol="0"/>
            <a:lstStyle/>
            <a:p>
              <a:endParaRPr/>
            </a:p>
          </p:txBody>
        </p:sp>
        <p:sp>
          <p:nvSpPr>
            <p:cNvPr id="96" name="object 96"/>
            <p:cNvSpPr/>
            <p:nvPr/>
          </p:nvSpPr>
          <p:spPr>
            <a:xfrm>
              <a:off x="1624266" y="2610192"/>
              <a:ext cx="78105" cy="29209"/>
            </a:xfrm>
            <a:custGeom>
              <a:avLst/>
              <a:gdLst/>
              <a:ahLst/>
              <a:cxnLst/>
              <a:rect l="l" t="t" r="r" b="b"/>
              <a:pathLst>
                <a:path w="78105" h="29210">
                  <a:moveTo>
                    <a:pt x="77635" y="0"/>
                  </a:moveTo>
                  <a:lnTo>
                    <a:pt x="70096" y="4304"/>
                  </a:lnTo>
                  <a:lnTo>
                    <a:pt x="52711" y="13889"/>
                  </a:lnTo>
                  <a:lnTo>
                    <a:pt x="33325" y="23761"/>
                  </a:lnTo>
                  <a:lnTo>
                    <a:pt x="19786" y="28930"/>
                  </a:lnTo>
                  <a:lnTo>
                    <a:pt x="12194" y="28066"/>
                  </a:lnTo>
                  <a:lnTo>
                    <a:pt x="5892" y="23218"/>
                  </a:lnTo>
                  <a:lnTo>
                    <a:pt x="1591" y="17804"/>
                  </a:lnTo>
                  <a:lnTo>
                    <a:pt x="0" y="15240"/>
                  </a:lnTo>
                </a:path>
              </a:pathLst>
            </a:custGeom>
            <a:ln w="16744">
              <a:solidFill>
                <a:srgbClr val="646467"/>
              </a:solidFill>
            </a:ln>
          </p:spPr>
          <p:txBody>
            <a:bodyPr wrap="square" lIns="0" tIns="0" rIns="0" bIns="0" rtlCol="0"/>
            <a:lstStyle/>
            <a:p>
              <a:endParaRPr/>
            </a:p>
          </p:txBody>
        </p:sp>
        <p:sp>
          <p:nvSpPr>
            <p:cNvPr id="97" name="object 97"/>
            <p:cNvSpPr/>
            <p:nvPr/>
          </p:nvSpPr>
          <p:spPr>
            <a:xfrm>
              <a:off x="1485747" y="2747162"/>
              <a:ext cx="94615" cy="70485"/>
            </a:xfrm>
            <a:custGeom>
              <a:avLst/>
              <a:gdLst/>
              <a:ahLst/>
              <a:cxnLst/>
              <a:rect l="l" t="t" r="r" b="b"/>
              <a:pathLst>
                <a:path w="94615" h="70485">
                  <a:moveTo>
                    <a:pt x="88265" y="45694"/>
                  </a:moveTo>
                  <a:lnTo>
                    <a:pt x="94361" y="59385"/>
                  </a:lnTo>
                  <a:lnTo>
                    <a:pt x="88265" y="70053"/>
                  </a:lnTo>
                </a:path>
                <a:path w="94615" h="70485">
                  <a:moveTo>
                    <a:pt x="25844" y="0"/>
                  </a:moveTo>
                  <a:lnTo>
                    <a:pt x="0" y="19799"/>
                  </a:lnTo>
                </a:path>
              </a:pathLst>
            </a:custGeom>
            <a:ln w="16744">
              <a:solidFill>
                <a:srgbClr val="A4A7AA"/>
              </a:solidFill>
            </a:ln>
          </p:spPr>
          <p:txBody>
            <a:bodyPr wrap="square" lIns="0" tIns="0" rIns="0" bIns="0" rtlCol="0"/>
            <a:lstStyle/>
            <a:p>
              <a:endParaRPr/>
            </a:p>
          </p:txBody>
        </p:sp>
        <p:pic>
          <p:nvPicPr>
            <p:cNvPr id="98" name="object 98"/>
            <p:cNvPicPr/>
            <p:nvPr/>
          </p:nvPicPr>
          <p:blipFill>
            <a:blip r:embed="rId36" cstate="print"/>
            <a:stretch>
              <a:fillRect/>
            </a:stretch>
          </p:blipFill>
          <p:spPr>
            <a:xfrm>
              <a:off x="1498538" y="2872758"/>
              <a:ext cx="157951" cy="80878"/>
            </a:xfrm>
            <a:prstGeom prst="rect">
              <a:avLst/>
            </a:prstGeom>
          </p:spPr>
        </p:pic>
      </p:grpSp>
      <p:grpSp>
        <p:nvGrpSpPr>
          <p:cNvPr id="99" name="object 99"/>
          <p:cNvGrpSpPr/>
          <p:nvPr/>
        </p:nvGrpSpPr>
        <p:grpSpPr>
          <a:xfrm>
            <a:off x="710907" y="5647689"/>
            <a:ext cx="6113780" cy="4315460"/>
            <a:chOff x="710907" y="5647689"/>
            <a:chExt cx="6113780" cy="4315460"/>
          </a:xfrm>
        </p:grpSpPr>
        <p:sp>
          <p:nvSpPr>
            <p:cNvPr id="100" name="object 100"/>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101" name="object 101"/>
            <p:cNvPicPr/>
            <p:nvPr/>
          </p:nvPicPr>
          <p:blipFill>
            <a:blip r:embed="rId37" cstate="print"/>
            <a:stretch>
              <a:fillRect/>
            </a:stretch>
          </p:blipFill>
          <p:spPr>
            <a:xfrm>
              <a:off x="890536" y="5796254"/>
              <a:ext cx="5752604" cy="534352"/>
            </a:xfrm>
            <a:prstGeom prst="rect">
              <a:avLst/>
            </a:prstGeom>
          </p:spPr>
        </p:pic>
        <p:sp>
          <p:nvSpPr>
            <p:cNvPr id="102" name="object 102"/>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103" name="object 103"/>
            <p:cNvPicPr/>
            <p:nvPr/>
          </p:nvPicPr>
          <p:blipFill>
            <a:blip r:embed="rId38" cstate="print"/>
            <a:stretch>
              <a:fillRect/>
            </a:stretch>
          </p:blipFill>
          <p:spPr>
            <a:xfrm>
              <a:off x="5696292" y="5802363"/>
              <a:ext cx="71539" cy="101993"/>
            </a:xfrm>
            <a:prstGeom prst="rect">
              <a:avLst/>
            </a:prstGeom>
          </p:spPr>
        </p:pic>
        <p:pic>
          <p:nvPicPr>
            <p:cNvPr id="104" name="object 104"/>
            <p:cNvPicPr/>
            <p:nvPr/>
          </p:nvPicPr>
          <p:blipFill>
            <a:blip r:embed="rId39" cstate="print"/>
            <a:stretch>
              <a:fillRect/>
            </a:stretch>
          </p:blipFill>
          <p:spPr>
            <a:xfrm>
              <a:off x="5787631" y="5799340"/>
              <a:ext cx="210096" cy="105016"/>
            </a:xfrm>
            <a:prstGeom prst="rect">
              <a:avLst/>
            </a:prstGeom>
          </p:spPr>
        </p:pic>
        <p:pic>
          <p:nvPicPr>
            <p:cNvPr id="105" name="object 105"/>
            <p:cNvPicPr/>
            <p:nvPr/>
          </p:nvPicPr>
          <p:blipFill>
            <a:blip r:embed="rId40" cstate="print"/>
            <a:stretch>
              <a:fillRect/>
            </a:stretch>
          </p:blipFill>
          <p:spPr>
            <a:xfrm>
              <a:off x="1321346" y="6536080"/>
              <a:ext cx="197891" cy="191795"/>
            </a:xfrm>
            <a:prstGeom prst="rect">
              <a:avLst/>
            </a:prstGeom>
          </p:spPr>
        </p:pic>
        <p:pic>
          <p:nvPicPr>
            <p:cNvPr id="106" name="object 106"/>
            <p:cNvPicPr/>
            <p:nvPr/>
          </p:nvPicPr>
          <p:blipFill>
            <a:blip r:embed="rId41" cstate="print"/>
            <a:stretch>
              <a:fillRect/>
            </a:stretch>
          </p:blipFill>
          <p:spPr>
            <a:xfrm>
              <a:off x="1549654" y="6526961"/>
              <a:ext cx="214655" cy="199428"/>
            </a:xfrm>
            <a:prstGeom prst="rect">
              <a:avLst/>
            </a:prstGeom>
          </p:spPr>
        </p:pic>
        <p:pic>
          <p:nvPicPr>
            <p:cNvPr id="107" name="object 107"/>
            <p:cNvPicPr/>
            <p:nvPr/>
          </p:nvPicPr>
          <p:blipFill>
            <a:blip r:embed="rId42" cstate="print"/>
            <a:stretch>
              <a:fillRect/>
            </a:stretch>
          </p:blipFill>
          <p:spPr>
            <a:xfrm>
              <a:off x="1787131" y="6516293"/>
              <a:ext cx="214655" cy="203987"/>
            </a:xfrm>
            <a:prstGeom prst="rect">
              <a:avLst/>
            </a:prstGeom>
          </p:spPr>
        </p:pic>
        <p:pic>
          <p:nvPicPr>
            <p:cNvPr id="108" name="object 108"/>
            <p:cNvPicPr/>
            <p:nvPr/>
          </p:nvPicPr>
          <p:blipFill>
            <a:blip r:embed="rId43" cstate="print"/>
            <a:stretch>
              <a:fillRect/>
            </a:stretch>
          </p:blipFill>
          <p:spPr>
            <a:xfrm>
              <a:off x="2021586" y="6525412"/>
              <a:ext cx="197891" cy="205536"/>
            </a:xfrm>
            <a:prstGeom prst="rect">
              <a:avLst/>
            </a:prstGeom>
          </p:spPr>
        </p:pic>
        <p:pic>
          <p:nvPicPr>
            <p:cNvPr id="109" name="object 109"/>
            <p:cNvPicPr/>
            <p:nvPr/>
          </p:nvPicPr>
          <p:blipFill>
            <a:blip r:embed="rId44" cstate="print"/>
            <a:stretch>
              <a:fillRect/>
            </a:stretch>
          </p:blipFill>
          <p:spPr>
            <a:xfrm>
              <a:off x="2315362" y="6517830"/>
              <a:ext cx="1887588" cy="213118"/>
            </a:xfrm>
            <a:prstGeom prst="rect">
              <a:avLst/>
            </a:prstGeom>
          </p:spPr>
        </p:pic>
        <p:pic>
          <p:nvPicPr>
            <p:cNvPr id="110" name="object 110"/>
            <p:cNvPicPr/>
            <p:nvPr/>
          </p:nvPicPr>
          <p:blipFill>
            <a:blip r:embed="rId45" cstate="print"/>
            <a:stretch>
              <a:fillRect/>
            </a:stretch>
          </p:blipFill>
          <p:spPr>
            <a:xfrm>
              <a:off x="4361256" y="6516293"/>
              <a:ext cx="2088553" cy="220764"/>
            </a:xfrm>
            <a:prstGeom prst="rect">
              <a:avLst/>
            </a:prstGeom>
          </p:spPr>
        </p:pic>
        <p:pic>
          <p:nvPicPr>
            <p:cNvPr id="111" name="object 111"/>
            <p:cNvPicPr/>
            <p:nvPr/>
          </p:nvPicPr>
          <p:blipFill>
            <a:blip r:embed="rId46" cstate="print"/>
            <a:stretch>
              <a:fillRect/>
            </a:stretch>
          </p:blipFill>
          <p:spPr>
            <a:xfrm>
              <a:off x="1091450" y="6817715"/>
              <a:ext cx="1940877" cy="208559"/>
            </a:xfrm>
            <a:prstGeom prst="rect">
              <a:avLst/>
            </a:prstGeom>
          </p:spPr>
        </p:pic>
        <p:pic>
          <p:nvPicPr>
            <p:cNvPr id="112" name="object 112"/>
            <p:cNvPicPr/>
            <p:nvPr/>
          </p:nvPicPr>
          <p:blipFill>
            <a:blip r:embed="rId47" cstate="print"/>
            <a:stretch>
              <a:fillRect/>
            </a:stretch>
          </p:blipFill>
          <p:spPr>
            <a:xfrm>
              <a:off x="1088428" y="7163244"/>
              <a:ext cx="89788" cy="89839"/>
            </a:xfrm>
            <a:prstGeom prst="rect">
              <a:avLst/>
            </a:prstGeom>
          </p:spPr>
        </p:pic>
        <p:pic>
          <p:nvPicPr>
            <p:cNvPr id="113" name="object 113"/>
            <p:cNvPicPr/>
            <p:nvPr/>
          </p:nvPicPr>
          <p:blipFill>
            <a:blip r:embed="rId48" cstate="print"/>
            <a:stretch>
              <a:fillRect/>
            </a:stretch>
          </p:blipFill>
          <p:spPr>
            <a:xfrm>
              <a:off x="3639743" y="7148067"/>
              <a:ext cx="2817710" cy="118719"/>
            </a:xfrm>
            <a:prstGeom prst="rect">
              <a:avLst/>
            </a:prstGeom>
          </p:spPr>
        </p:pic>
        <p:pic>
          <p:nvPicPr>
            <p:cNvPr id="114" name="object 114"/>
            <p:cNvPicPr/>
            <p:nvPr/>
          </p:nvPicPr>
          <p:blipFill>
            <a:blip r:embed="rId49" cstate="print"/>
            <a:stretch>
              <a:fillRect/>
            </a:stretch>
          </p:blipFill>
          <p:spPr>
            <a:xfrm>
              <a:off x="1088428" y="7504264"/>
              <a:ext cx="89788" cy="89789"/>
            </a:xfrm>
            <a:prstGeom prst="rect">
              <a:avLst/>
            </a:prstGeom>
          </p:spPr>
        </p:pic>
        <p:pic>
          <p:nvPicPr>
            <p:cNvPr id="115" name="object 115"/>
            <p:cNvPicPr/>
            <p:nvPr/>
          </p:nvPicPr>
          <p:blipFill>
            <a:blip r:embed="rId50" cstate="print"/>
            <a:stretch>
              <a:fillRect/>
            </a:stretch>
          </p:blipFill>
          <p:spPr>
            <a:xfrm>
              <a:off x="1229969" y="7148067"/>
              <a:ext cx="5228970" cy="631723"/>
            </a:xfrm>
            <a:prstGeom prst="rect">
              <a:avLst/>
            </a:prstGeom>
          </p:spPr>
        </p:pic>
        <p:pic>
          <p:nvPicPr>
            <p:cNvPr id="116" name="object 116"/>
            <p:cNvPicPr/>
            <p:nvPr/>
          </p:nvPicPr>
          <p:blipFill>
            <a:blip r:embed="rId51" cstate="print"/>
            <a:stretch>
              <a:fillRect/>
            </a:stretch>
          </p:blipFill>
          <p:spPr>
            <a:xfrm>
              <a:off x="1077760" y="8892526"/>
              <a:ext cx="127850" cy="126352"/>
            </a:xfrm>
            <a:prstGeom prst="rect">
              <a:avLst/>
            </a:prstGeom>
          </p:spPr>
        </p:pic>
        <p:pic>
          <p:nvPicPr>
            <p:cNvPr id="117" name="object 117"/>
            <p:cNvPicPr/>
            <p:nvPr/>
          </p:nvPicPr>
          <p:blipFill>
            <a:blip r:embed="rId52" cstate="print"/>
            <a:stretch>
              <a:fillRect/>
            </a:stretch>
          </p:blipFill>
          <p:spPr>
            <a:xfrm>
              <a:off x="1360881" y="8869705"/>
              <a:ext cx="1589239" cy="170510"/>
            </a:xfrm>
            <a:prstGeom prst="rect">
              <a:avLst/>
            </a:prstGeom>
          </p:spPr>
        </p:pic>
        <p:pic>
          <p:nvPicPr>
            <p:cNvPr id="118" name="object 118"/>
            <p:cNvPicPr/>
            <p:nvPr/>
          </p:nvPicPr>
          <p:blipFill>
            <a:blip r:embed="rId53" cstate="print"/>
            <a:stretch>
              <a:fillRect/>
            </a:stretch>
          </p:blipFill>
          <p:spPr>
            <a:xfrm>
              <a:off x="1086891" y="9119387"/>
              <a:ext cx="5369026" cy="604304"/>
            </a:xfrm>
            <a:prstGeom prst="rect">
              <a:avLst/>
            </a:prstGeom>
          </p:spPr>
        </p:pic>
        <p:pic>
          <p:nvPicPr>
            <p:cNvPr id="119" name="object 119"/>
            <p:cNvPicPr/>
            <p:nvPr/>
          </p:nvPicPr>
          <p:blipFill>
            <a:blip r:embed="rId54" cstate="print"/>
            <a:stretch>
              <a:fillRect/>
            </a:stretch>
          </p:blipFill>
          <p:spPr>
            <a:xfrm>
              <a:off x="1373085" y="7939633"/>
              <a:ext cx="2394496" cy="826592"/>
            </a:xfrm>
            <a:prstGeom prst="rect">
              <a:avLst/>
            </a:prstGeom>
          </p:spPr>
        </p:pic>
        <p:sp>
          <p:nvSpPr>
            <p:cNvPr id="120" name="object 120"/>
            <p:cNvSpPr/>
            <p:nvPr/>
          </p:nvSpPr>
          <p:spPr>
            <a:xfrm>
              <a:off x="3903065" y="8114651"/>
              <a:ext cx="723265" cy="441959"/>
            </a:xfrm>
            <a:custGeom>
              <a:avLst/>
              <a:gdLst/>
              <a:ahLst/>
              <a:cxnLst/>
              <a:rect l="l" t="t" r="r" b="b"/>
              <a:pathLst>
                <a:path w="723264" h="441959">
                  <a:moveTo>
                    <a:pt x="397319" y="441477"/>
                  </a:moveTo>
                  <a:lnTo>
                    <a:pt x="397319" y="325793"/>
                  </a:lnTo>
                  <a:lnTo>
                    <a:pt x="0" y="325793"/>
                  </a:lnTo>
                  <a:lnTo>
                    <a:pt x="0" y="115735"/>
                  </a:lnTo>
                  <a:lnTo>
                    <a:pt x="397319" y="115735"/>
                  </a:lnTo>
                  <a:lnTo>
                    <a:pt x="397319" y="0"/>
                  </a:lnTo>
                  <a:lnTo>
                    <a:pt x="723112" y="220764"/>
                  </a:lnTo>
                  <a:lnTo>
                    <a:pt x="397319" y="441477"/>
                  </a:lnTo>
                  <a:close/>
                </a:path>
              </a:pathLst>
            </a:custGeom>
            <a:solidFill>
              <a:srgbClr val="818285"/>
            </a:solidFill>
          </p:spPr>
          <p:txBody>
            <a:bodyPr wrap="square" lIns="0" tIns="0" rIns="0" bIns="0" rtlCol="0"/>
            <a:lstStyle/>
            <a:p>
              <a:endParaRPr/>
            </a:p>
          </p:txBody>
        </p:sp>
        <p:pic>
          <p:nvPicPr>
            <p:cNvPr id="121" name="object 121"/>
            <p:cNvPicPr/>
            <p:nvPr/>
          </p:nvPicPr>
          <p:blipFill>
            <a:blip r:embed="rId55" cstate="print"/>
            <a:stretch>
              <a:fillRect/>
            </a:stretch>
          </p:blipFill>
          <p:spPr>
            <a:xfrm>
              <a:off x="4769243" y="8209063"/>
              <a:ext cx="1324347" cy="252704"/>
            </a:xfrm>
            <a:prstGeom prst="rect">
              <a:avLst/>
            </a:prstGeom>
          </p:spPr>
        </p:pic>
      </p:grpSp>
      <p:sp>
        <p:nvSpPr>
          <p:cNvPr id="122" name="object 12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123" name="object 123"/>
          <p:cNvGrpSpPr/>
          <p:nvPr/>
        </p:nvGrpSpPr>
        <p:grpSpPr>
          <a:xfrm>
            <a:off x="7183539" y="1080286"/>
            <a:ext cx="368935" cy="688340"/>
            <a:chOff x="7183539" y="1080286"/>
            <a:chExt cx="368935" cy="688340"/>
          </a:xfrm>
        </p:grpSpPr>
        <p:sp>
          <p:nvSpPr>
            <p:cNvPr id="124" name="object 12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25" name="object 12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26" name="object 126"/>
            <p:cNvPicPr/>
            <p:nvPr/>
          </p:nvPicPr>
          <p:blipFill>
            <a:blip r:embed="rId56" cstate="print"/>
            <a:stretch>
              <a:fillRect/>
            </a:stretch>
          </p:blipFill>
          <p:spPr>
            <a:xfrm>
              <a:off x="7296200" y="1401508"/>
              <a:ext cx="133946" cy="270967"/>
            </a:xfrm>
            <a:prstGeom prst="rect">
              <a:avLst/>
            </a:prstGeom>
          </p:spPr>
        </p:pic>
      </p:grpSp>
      <p:grpSp>
        <p:nvGrpSpPr>
          <p:cNvPr id="127" name="object 127"/>
          <p:cNvGrpSpPr/>
          <p:nvPr/>
        </p:nvGrpSpPr>
        <p:grpSpPr>
          <a:xfrm>
            <a:off x="7183539" y="2570606"/>
            <a:ext cx="368935" cy="688340"/>
            <a:chOff x="7183539" y="2570606"/>
            <a:chExt cx="368935" cy="688340"/>
          </a:xfrm>
        </p:grpSpPr>
        <p:sp>
          <p:nvSpPr>
            <p:cNvPr id="128" name="object 12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29" name="object 129"/>
            <p:cNvPicPr/>
            <p:nvPr/>
          </p:nvPicPr>
          <p:blipFill>
            <a:blip r:embed="rId57" cstate="print"/>
            <a:stretch>
              <a:fillRect/>
            </a:stretch>
          </p:blipFill>
          <p:spPr>
            <a:xfrm>
              <a:off x="7296200" y="2686303"/>
              <a:ext cx="133946" cy="272503"/>
            </a:xfrm>
            <a:prstGeom prst="rect">
              <a:avLst/>
            </a:prstGeom>
          </p:spPr>
        </p:pic>
        <p:pic>
          <p:nvPicPr>
            <p:cNvPr id="130" name="object 130"/>
            <p:cNvPicPr/>
            <p:nvPr/>
          </p:nvPicPr>
          <p:blipFill>
            <a:blip r:embed="rId58" cstate="print"/>
            <a:stretch>
              <a:fillRect/>
            </a:stretch>
          </p:blipFill>
          <p:spPr>
            <a:xfrm>
              <a:off x="7294664" y="3013570"/>
              <a:ext cx="137020" cy="137020"/>
            </a:xfrm>
            <a:prstGeom prst="rect">
              <a:avLst/>
            </a:prstGeom>
          </p:spPr>
        </p:pic>
      </p:grpSp>
      <p:grpSp>
        <p:nvGrpSpPr>
          <p:cNvPr id="131" name="object 131"/>
          <p:cNvGrpSpPr/>
          <p:nvPr/>
        </p:nvGrpSpPr>
        <p:grpSpPr>
          <a:xfrm>
            <a:off x="7183539" y="1826221"/>
            <a:ext cx="368935" cy="687070"/>
            <a:chOff x="7183539" y="1826221"/>
            <a:chExt cx="368935" cy="687070"/>
          </a:xfrm>
        </p:grpSpPr>
        <p:sp>
          <p:nvSpPr>
            <p:cNvPr id="132" name="object 13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33" name="object 133"/>
            <p:cNvPicPr/>
            <p:nvPr/>
          </p:nvPicPr>
          <p:blipFill>
            <a:blip r:embed="rId59" cstate="print"/>
            <a:stretch>
              <a:fillRect/>
            </a:stretch>
          </p:blipFill>
          <p:spPr>
            <a:xfrm>
              <a:off x="7296200" y="1940369"/>
              <a:ext cx="133946" cy="274040"/>
            </a:xfrm>
            <a:prstGeom prst="rect">
              <a:avLst/>
            </a:prstGeom>
          </p:spPr>
        </p:pic>
        <p:pic>
          <p:nvPicPr>
            <p:cNvPr id="134" name="object 134"/>
            <p:cNvPicPr/>
            <p:nvPr/>
          </p:nvPicPr>
          <p:blipFill>
            <a:blip r:embed="rId60" cstate="print"/>
            <a:stretch>
              <a:fillRect/>
            </a:stretch>
          </p:blipFill>
          <p:spPr>
            <a:xfrm>
              <a:off x="7294664" y="2269184"/>
              <a:ext cx="137020" cy="135483"/>
            </a:xfrm>
            <a:prstGeom prst="rect">
              <a:avLst/>
            </a:prstGeom>
          </p:spPr>
        </p:pic>
      </p:grpSp>
      <p:grpSp>
        <p:nvGrpSpPr>
          <p:cNvPr id="135" name="object 135"/>
          <p:cNvGrpSpPr/>
          <p:nvPr/>
        </p:nvGrpSpPr>
        <p:grpSpPr>
          <a:xfrm>
            <a:off x="7183539" y="3314991"/>
            <a:ext cx="368935" cy="688340"/>
            <a:chOff x="7183539" y="3314991"/>
            <a:chExt cx="368935" cy="688340"/>
          </a:xfrm>
        </p:grpSpPr>
        <p:sp>
          <p:nvSpPr>
            <p:cNvPr id="136" name="object 13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7" name="object 137"/>
            <p:cNvPicPr/>
            <p:nvPr/>
          </p:nvPicPr>
          <p:blipFill>
            <a:blip r:embed="rId61" cstate="print"/>
            <a:stretch>
              <a:fillRect/>
            </a:stretch>
          </p:blipFill>
          <p:spPr>
            <a:xfrm>
              <a:off x="7296200" y="3430689"/>
              <a:ext cx="133946" cy="272453"/>
            </a:xfrm>
            <a:prstGeom prst="rect">
              <a:avLst/>
            </a:prstGeom>
          </p:spPr>
        </p:pic>
        <p:pic>
          <p:nvPicPr>
            <p:cNvPr id="138" name="object 138"/>
            <p:cNvPicPr/>
            <p:nvPr/>
          </p:nvPicPr>
          <p:blipFill>
            <a:blip r:embed="rId62" cstate="print"/>
            <a:stretch>
              <a:fillRect/>
            </a:stretch>
          </p:blipFill>
          <p:spPr>
            <a:xfrm>
              <a:off x="7294664" y="3759492"/>
              <a:ext cx="137020" cy="135483"/>
            </a:xfrm>
            <a:prstGeom prst="rect">
              <a:avLst/>
            </a:prstGeom>
          </p:spPr>
        </p:pic>
      </p:grpSp>
      <p:grpSp>
        <p:nvGrpSpPr>
          <p:cNvPr id="139" name="object 139"/>
          <p:cNvGrpSpPr/>
          <p:nvPr/>
        </p:nvGrpSpPr>
        <p:grpSpPr>
          <a:xfrm>
            <a:off x="7183539" y="4060875"/>
            <a:ext cx="368935" cy="687070"/>
            <a:chOff x="7183539" y="4060875"/>
            <a:chExt cx="368935" cy="687070"/>
          </a:xfrm>
        </p:grpSpPr>
        <p:sp>
          <p:nvSpPr>
            <p:cNvPr id="140" name="object 14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41" name="object 141"/>
            <p:cNvPicPr/>
            <p:nvPr/>
          </p:nvPicPr>
          <p:blipFill>
            <a:blip r:embed="rId63" cstate="print"/>
            <a:stretch>
              <a:fillRect/>
            </a:stretch>
          </p:blipFill>
          <p:spPr>
            <a:xfrm>
              <a:off x="7296200" y="4175073"/>
              <a:ext cx="133946" cy="273989"/>
            </a:xfrm>
            <a:prstGeom prst="rect">
              <a:avLst/>
            </a:prstGeom>
          </p:spPr>
        </p:pic>
        <p:pic>
          <p:nvPicPr>
            <p:cNvPr id="142" name="object 142"/>
            <p:cNvPicPr/>
            <p:nvPr/>
          </p:nvPicPr>
          <p:blipFill>
            <a:blip r:embed="rId64" cstate="print"/>
            <a:stretch>
              <a:fillRect/>
            </a:stretch>
          </p:blipFill>
          <p:spPr>
            <a:xfrm>
              <a:off x="7294664" y="4503889"/>
              <a:ext cx="137020" cy="136969"/>
            </a:xfrm>
            <a:prstGeom prst="rect">
              <a:avLst/>
            </a:prstGeom>
          </p:spPr>
        </p:pic>
      </p:grpSp>
      <p:grpSp>
        <p:nvGrpSpPr>
          <p:cNvPr id="143" name="object 143"/>
          <p:cNvGrpSpPr/>
          <p:nvPr/>
        </p:nvGrpSpPr>
        <p:grpSpPr>
          <a:xfrm>
            <a:off x="7183539" y="4805260"/>
            <a:ext cx="368935" cy="688340"/>
            <a:chOff x="7183539" y="4805260"/>
            <a:chExt cx="368935" cy="688340"/>
          </a:xfrm>
        </p:grpSpPr>
        <p:sp>
          <p:nvSpPr>
            <p:cNvPr id="144" name="object 14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45" name="object 145"/>
            <p:cNvPicPr/>
            <p:nvPr/>
          </p:nvPicPr>
          <p:blipFill>
            <a:blip r:embed="rId65" cstate="print"/>
            <a:stretch>
              <a:fillRect/>
            </a:stretch>
          </p:blipFill>
          <p:spPr>
            <a:xfrm>
              <a:off x="7296200" y="4920957"/>
              <a:ext cx="133946" cy="272503"/>
            </a:xfrm>
            <a:prstGeom prst="rect">
              <a:avLst/>
            </a:prstGeom>
          </p:spPr>
        </p:pic>
        <p:pic>
          <p:nvPicPr>
            <p:cNvPr id="146" name="object 146"/>
            <p:cNvPicPr/>
            <p:nvPr/>
          </p:nvPicPr>
          <p:blipFill>
            <a:blip r:embed="rId66" cstate="print"/>
            <a:stretch>
              <a:fillRect/>
            </a:stretch>
          </p:blipFill>
          <p:spPr>
            <a:xfrm>
              <a:off x="7294664" y="5248274"/>
              <a:ext cx="137020" cy="136969"/>
            </a:xfrm>
            <a:prstGeom prst="rect">
              <a:avLst/>
            </a:prstGeom>
          </p:spPr>
        </p:pic>
      </p:grpSp>
      <p:grpSp>
        <p:nvGrpSpPr>
          <p:cNvPr id="147" name="object 147"/>
          <p:cNvGrpSpPr/>
          <p:nvPr/>
        </p:nvGrpSpPr>
        <p:grpSpPr>
          <a:xfrm>
            <a:off x="7183539" y="5549645"/>
            <a:ext cx="368935" cy="688340"/>
            <a:chOff x="7183539" y="5549645"/>
            <a:chExt cx="368935" cy="688340"/>
          </a:xfrm>
        </p:grpSpPr>
        <p:sp>
          <p:nvSpPr>
            <p:cNvPr id="148" name="object 14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49" name="object 149"/>
            <p:cNvPicPr/>
            <p:nvPr/>
          </p:nvPicPr>
          <p:blipFill>
            <a:blip r:embed="rId67" cstate="print"/>
            <a:stretch>
              <a:fillRect/>
            </a:stretch>
          </p:blipFill>
          <p:spPr>
            <a:xfrm>
              <a:off x="7296200" y="5665342"/>
              <a:ext cx="133946" cy="272503"/>
            </a:xfrm>
            <a:prstGeom prst="rect">
              <a:avLst/>
            </a:prstGeom>
          </p:spPr>
        </p:pic>
        <p:pic>
          <p:nvPicPr>
            <p:cNvPr id="150" name="object 150"/>
            <p:cNvPicPr/>
            <p:nvPr/>
          </p:nvPicPr>
          <p:blipFill>
            <a:blip r:embed="rId68" cstate="print"/>
            <a:stretch>
              <a:fillRect/>
            </a:stretch>
          </p:blipFill>
          <p:spPr>
            <a:xfrm>
              <a:off x="7294664" y="5994145"/>
              <a:ext cx="137020" cy="135483"/>
            </a:xfrm>
            <a:prstGeom prst="rect">
              <a:avLst/>
            </a:prstGeom>
          </p:spPr>
        </p:pic>
      </p:grpSp>
      <p:grpSp>
        <p:nvGrpSpPr>
          <p:cNvPr id="151" name="object 151"/>
          <p:cNvGrpSpPr/>
          <p:nvPr/>
        </p:nvGrpSpPr>
        <p:grpSpPr>
          <a:xfrm>
            <a:off x="7183539" y="6295580"/>
            <a:ext cx="368935" cy="687070"/>
            <a:chOff x="7183539" y="6295580"/>
            <a:chExt cx="368935" cy="687070"/>
          </a:xfrm>
        </p:grpSpPr>
        <p:sp>
          <p:nvSpPr>
            <p:cNvPr id="152" name="object 15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53" name="object 153"/>
            <p:cNvPicPr/>
            <p:nvPr/>
          </p:nvPicPr>
          <p:blipFill>
            <a:blip r:embed="rId69" cstate="print"/>
            <a:stretch>
              <a:fillRect/>
            </a:stretch>
          </p:blipFill>
          <p:spPr>
            <a:xfrm>
              <a:off x="7296200" y="6409727"/>
              <a:ext cx="133946" cy="274040"/>
            </a:xfrm>
            <a:prstGeom prst="rect">
              <a:avLst/>
            </a:prstGeom>
          </p:spPr>
        </p:pic>
        <p:pic>
          <p:nvPicPr>
            <p:cNvPr id="154" name="object 154"/>
            <p:cNvPicPr/>
            <p:nvPr/>
          </p:nvPicPr>
          <p:blipFill>
            <a:blip r:embed="rId70" cstate="print"/>
            <a:stretch>
              <a:fillRect/>
            </a:stretch>
          </p:blipFill>
          <p:spPr>
            <a:xfrm>
              <a:off x="7294664" y="6738543"/>
              <a:ext cx="137020" cy="137020"/>
            </a:xfrm>
            <a:prstGeom prst="rect">
              <a:avLst/>
            </a:prstGeom>
          </p:spPr>
        </p:pic>
      </p:grpSp>
      <p:grpSp>
        <p:nvGrpSpPr>
          <p:cNvPr id="155" name="object 155"/>
          <p:cNvGrpSpPr/>
          <p:nvPr/>
        </p:nvGrpSpPr>
        <p:grpSpPr>
          <a:xfrm>
            <a:off x="7183539" y="7039964"/>
            <a:ext cx="368935" cy="688340"/>
            <a:chOff x="7183539" y="7039964"/>
            <a:chExt cx="368935" cy="688340"/>
          </a:xfrm>
        </p:grpSpPr>
        <p:sp>
          <p:nvSpPr>
            <p:cNvPr id="156" name="object 15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7" name="object 157"/>
            <p:cNvPicPr/>
            <p:nvPr/>
          </p:nvPicPr>
          <p:blipFill>
            <a:blip r:embed="rId71" cstate="print"/>
            <a:stretch>
              <a:fillRect/>
            </a:stretch>
          </p:blipFill>
          <p:spPr>
            <a:xfrm>
              <a:off x="7296200" y="7155662"/>
              <a:ext cx="133946" cy="272503"/>
            </a:xfrm>
            <a:prstGeom prst="rect">
              <a:avLst/>
            </a:prstGeom>
          </p:spPr>
        </p:pic>
        <p:pic>
          <p:nvPicPr>
            <p:cNvPr id="158" name="object 158"/>
            <p:cNvPicPr/>
            <p:nvPr/>
          </p:nvPicPr>
          <p:blipFill>
            <a:blip r:embed="rId72" cstate="print"/>
            <a:stretch>
              <a:fillRect/>
            </a:stretch>
          </p:blipFill>
          <p:spPr>
            <a:xfrm>
              <a:off x="7294664" y="7482928"/>
              <a:ext cx="137020" cy="137020"/>
            </a:xfrm>
            <a:prstGeom prst="rect">
              <a:avLst/>
            </a:prstGeom>
          </p:spPr>
        </p:pic>
      </p:grpSp>
      <p:grpSp>
        <p:nvGrpSpPr>
          <p:cNvPr id="159" name="object 159"/>
          <p:cNvGrpSpPr/>
          <p:nvPr/>
        </p:nvGrpSpPr>
        <p:grpSpPr>
          <a:xfrm>
            <a:off x="7183539" y="7784350"/>
            <a:ext cx="368935" cy="688340"/>
            <a:chOff x="7183539" y="7784350"/>
            <a:chExt cx="368935" cy="688340"/>
          </a:xfrm>
        </p:grpSpPr>
        <p:sp>
          <p:nvSpPr>
            <p:cNvPr id="160" name="object 16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61" name="object 161"/>
            <p:cNvPicPr/>
            <p:nvPr/>
          </p:nvPicPr>
          <p:blipFill>
            <a:blip r:embed="rId73" cstate="print"/>
            <a:stretch>
              <a:fillRect/>
            </a:stretch>
          </p:blipFill>
          <p:spPr>
            <a:xfrm>
              <a:off x="7296200" y="7900047"/>
              <a:ext cx="133946" cy="272453"/>
            </a:xfrm>
            <a:prstGeom prst="rect">
              <a:avLst/>
            </a:prstGeom>
          </p:spPr>
        </p:pic>
        <p:pic>
          <p:nvPicPr>
            <p:cNvPr id="162" name="object 162"/>
            <p:cNvPicPr/>
            <p:nvPr/>
          </p:nvPicPr>
          <p:blipFill>
            <a:blip r:embed="rId74" cstate="print"/>
            <a:stretch>
              <a:fillRect/>
            </a:stretch>
          </p:blipFill>
          <p:spPr>
            <a:xfrm>
              <a:off x="7294664" y="8228850"/>
              <a:ext cx="137020" cy="135483"/>
            </a:xfrm>
            <a:prstGeom prst="rect">
              <a:avLst/>
            </a:prstGeom>
          </p:spPr>
        </p:pic>
      </p:grpSp>
      <p:pic>
        <p:nvPicPr>
          <p:cNvPr id="163" name="object 163"/>
          <p:cNvPicPr/>
          <p:nvPr/>
        </p:nvPicPr>
        <p:blipFill>
          <a:blip r:embed="rId75" cstate="print"/>
          <a:stretch>
            <a:fillRect/>
          </a:stretch>
        </p:blipFill>
        <p:spPr>
          <a:xfrm>
            <a:off x="7183539" y="8530233"/>
            <a:ext cx="368401" cy="688085"/>
          </a:xfrm>
          <a:prstGeom prst="rect">
            <a:avLst/>
          </a:prstGeom>
        </p:spPr>
      </p:pic>
      <p:grpSp>
        <p:nvGrpSpPr>
          <p:cNvPr id="164" name="object 164"/>
          <p:cNvGrpSpPr/>
          <p:nvPr/>
        </p:nvGrpSpPr>
        <p:grpSpPr>
          <a:xfrm>
            <a:off x="7183539" y="9274619"/>
            <a:ext cx="368935" cy="688340"/>
            <a:chOff x="7183539" y="9274619"/>
            <a:chExt cx="368935" cy="688340"/>
          </a:xfrm>
        </p:grpSpPr>
        <p:sp>
          <p:nvSpPr>
            <p:cNvPr id="165" name="object 16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66" name="object 166"/>
            <p:cNvPicPr/>
            <p:nvPr/>
          </p:nvPicPr>
          <p:blipFill>
            <a:blip r:embed="rId76" cstate="print"/>
            <a:stretch>
              <a:fillRect/>
            </a:stretch>
          </p:blipFill>
          <p:spPr>
            <a:xfrm>
              <a:off x="7323581" y="9341637"/>
              <a:ext cx="79184" cy="121742"/>
            </a:xfrm>
            <a:prstGeom prst="rect">
              <a:avLst/>
            </a:prstGeom>
          </p:spPr>
        </p:pic>
        <p:pic>
          <p:nvPicPr>
            <p:cNvPr id="167" name="object 167"/>
            <p:cNvPicPr/>
            <p:nvPr/>
          </p:nvPicPr>
          <p:blipFill>
            <a:blip r:embed="rId77" cstate="print"/>
            <a:stretch>
              <a:fillRect/>
            </a:stretch>
          </p:blipFill>
          <p:spPr>
            <a:xfrm>
              <a:off x="7296200" y="9483178"/>
              <a:ext cx="133946" cy="420141"/>
            </a:xfrm>
            <a:prstGeom prst="rect">
              <a:avLst/>
            </a:prstGeom>
          </p:spPr>
        </p:pic>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 name="object 4"/>
            <p:cNvPicPr/>
            <p:nvPr/>
          </p:nvPicPr>
          <p:blipFill>
            <a:blip r:embed="rId2" cstate="print"/>
            <a:stretch>
              <a:fillRect/>
            </a:stretch>
          </p:blipFill>
          <p:spPr>
            <a:xfrm>
              <a:off x="3706711" y="10148442"/>
              <a:ext cx="120256" cy="91325"/>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pic>
          <p:nvPicPr>
            <p:cNvPr id="12" name="object 12"/>
            <p:cNvPicPr/>
            <p:nvPr/>
          </p:nvPicPr>
          <p:blipFill>
            <a:blip r:embed="rId6" cstate="print"/>
            <a:stretch>
              <a:fillRect/>
            </a:stretch>
          </p:blipFill>
          <p:spPr>
            <a:xfrm>
              <a:off x="1085354" y="1995195"/>
              <a:ext cx="181178" cy="213118"/>
            </a:xfrm>
            <a:prstGeom prst="rect">
              <a:avLst/>
            </a:prstGeom>
          </p:spPr>
        </p:pic>
        <p:pic>
          <p:nvPicPr>
            <p:cNvPr id="13" name="object 13"/>
            <p:cNvPicPr/>
            <p:nvPr/>
          </p:nvPicPr>
          <p:blipFill>
            <a:blip r:embed="rId7" cstate="print"/>
            <a:stretch>
              <a:fillRect/>
            </a:stretch>
          </p:blipFill>
          <p:spPr>
            <a:xfrm>
              <a:off x="1545081" y="2005850"/>
              <a:ext cx="205536" cy="199389"/>
            </a:xfrm>
            <a:prstGeom prst="rect">
              <a:avLst/>
            </a:prstGeom>
          </p:spPr>
        </p:pic>
        <p:pic>
          <p:nvPicPr>
            <p:cNvPr id="14" name="object 14"/>
            <p:cNvPicPr/>
            <p:nvPr/>
          </p:nvPicPr>
          <p:blipFill>
            <a:blip r:embed="rId8" cstate="print"/>
            <a:stretch>
              <a:fillRect/>
            </a:stretch>
          </p:blipFill>
          <p:spPr>
            <a:xfrm>
              <a:off x="1292428" y="1986063"/>
              <a:ext cx="68453" cy="229831"/>
            </a:xfrm>
            <a:prstGeom prst="rect">
              <a:avLst/>
            </a:prstGeom>
          </p:spPr>
        </p:pic>
        <p:pic>
          <p:nvPicPr>
            <p:cNvPr id="15" name="object 15"/>
            <p:cNvPicPr/>
            <p:nvPr/>
          </p:nvPicPr>
          <p:blipFill>
            <a:blip r:embed="rId9" cstate="print"/>
            <a:stretch>
              <a:fillRect/>
            </a:stretch>
          </p:blipFill>
          <p:spPr>
            <a:xfrm>
              <a:off x="1785594" y="1996731"/>
              <a:ext cx="223786" cy="207009"/>
            </a:xfrm>
            <a:prstGeom prst="rect">
              <a:avLst/>
            </a:prstGeom>
          </p:spPr>
        </p:pic>
        <p:pic>
          <p:nvPicPr>
            <p:cNvPr id="16" name="object 16"/>
            <p:cNvPicPr/>
            <p:nvPr/>
          </p:nvPicPr>
          <p:blipFill>
            <a:blip r:embed="rId10" cstate="print"/>
            <a:stretch>
              <a:fillRect/>
            </a:stretch>
          </p:blipFill>
          <p:spPr>
            <a:xfrm>
              <a:off x="2035276" y="1984527"/>
              <a:ext cx="223735" cy="213118"/>
            </a:xfrm>
            <a:prstGeom prst="rect">
              <a:avLst/>
            </a:prstGeom>
          </p:spPr>
        </p:pic>
        <p:pic>
          <p:nvPicPr>
            <p:cNvPr id="17" name="object 17"/>
            <p:cNvPicPr/>
            <p:nvPr/>
          </p:nvPicPr>
          <p:blipFill>
            <a:blip r:embed="rId11" cstate="print"/>
            <a:stretch>
              <a:fillRect/>
            </a:stretch>
          </p:blipFill>
          <p:spPr>
            <a:xfrm>
              <a:off x="2283371" y="1995195"/>
              <a:ext cx="203987" cy="213118"/>
            </a:xfrm>
            <a:prstGeom prst="rect">
              <a:avLst/>
            </a:prstGeom>
          </p:spPr>
        </p:pic>
        <p:pic>
          <p:nvPicPr>
            <p:cNvPr id="18" name="object 18"/>
            <p:cNvPicPr/>
            <p:nvPr/>
          </p:nvPicPr>
          <p:blipFill>
            <a:blip r:embed="rId12" cstate="print"/>
            <a:stretch>
              <a:fillRect/>
            </a:stretch>
          </p:blipFill>
          <p:spPr>
            <a:xfrm>
              <a:off x="2592387" y="1982990"/>
              <a:ext cx="3858958" cy="232905"/>
            </a:xfrm>
            <a:prstGeom prst="rect">
              <a:avLst/>
            </a:prstGeom>
          </p:spPr>
        </p:pic>
        <p:pic>
          <p:nvPicPr>
            <p:cNvPr id="19" name="object 19"/>
            <p:cNvPicPr/>
            <p:nvPr/>
          </p:nvPicPr>
          <p:blipFill>
            <a:blip r:embed="rId13" cstate="print"/>
            <a:stretch>
              <a:fillRect/>
            </a:stretch>
          </p:blipFill>
          <p:spPr>
            <a:xfrm>
              <a:off x="1328940" y="2298102"/>
              <a:ext cx="1284782" cy="222250"/>
            </a:xfrm>
            <a:prstGeom prst="rect">
              <a:avLst/>
            </a:prstGeom>
          </p:spPr>
        </p:pic>
        <p:pic>
          <p:nvPicPr>
            <p:cNvPr id="20" name="object 20"/>
            <p:cNvPicPr/>
            <p:nvPr/>
          </p:nvPicPr>
          <p:blipFill>
            <a:blip r:embed="rId14" cstate="print"/>
            <a:stretch>
              <a:fillRect/>
            </a:stretch>
          </p:blipFill>
          <p:spPr>
            <a:xfrm>
              <a:off x="2776588" y="2301176"/>
              <a:ext cx="456704" cy="228307"/>
            </a:xfrm>
            <a:prstGeom prst="rect">
              <a:avLst/>
            </a:prstGeom>
          </p:spPr>
        </p:pic>
        <p:pic>
          <p:nvPicPr>
            <p:cNvPr id="21" name="object 21"/>
            <p:cNvPicPr/>
            <p:nvPr/>
          </p:nvPicPr>
          <p:blipFill>
            <a:blip r:embed="rId15" cstate="print"/>
            <a:stretch>
              <a:fillRect/>
            </a:stretch>
          </p:blipFill>
          <p:spPr>
            <a:xfrm>
              <a:off x="3269805" y="2320975"/>
              <a:ext cx="211582" cy="196354"/>
            </a:xfrm>
            <a:prstGeom prst="rect">
              <a:avLst/>
            </a:prstGeom>
          </p:spPr>
        </p:pic>
        <p:pic>
          <p:nvPicPr>
            <p:cNvPr id="22" name="object 22"/>
            <p:cNvPicPr/>
            <p:nvPr/>
          </p:nvPicPr>
          <p:blipFill>
            <a:blip r:embed="rId16" cstate="print"/>
            <a:stretch>
              <a:fillRect/>
            </a:stretch>
          </p:blipFill>
          <p:spPr>
            <a:xfrm>
              <a:off x="3511842" y="2305748"/>
              <a:ext cx="213131" cy="214604"/>
            </a:xfrm>
            <a:prstGeom prst="rect">
              <a:avLst/>
            </a:prstGeom>
          </p:spPr>
        </p:pic>
        <p:pic>
          <p:nvPicPr>
            <p:cNvPr id="23" name="object 23"/>
            <p:cNvPicPr/>
            <p:nvPr/>
          </p:nvPicPr>
          <p:blipFill>
            <a:blip r:embed="rId17" cstate="print"/>
            <a:stretch>
              <a:fillRect/>
            </a:stretch>
          </p:blipFill>
          <p:spPr>
            <a:xfrm>
              <a:off x="3755428" y="2307234"/>
              <a:ext cx="214617" cy="213118"/>
            </a:xfrm>
            <a:prstGeom prst="rect">
              <a:avLst/>
            </a:prstGeom>
          </p:spPr>
        </p:pic>
        <p:pic>
          <p:nvPicPr>
            <p:cNvPr id="24" name="object 24"/>
            <p:cNvPicPr/>
            <p:nvPr/>
          </p:nvPicPr>
          <p:blipFill>
            <a:blip r:embed="rId18" cstate="print"/>
            <a:stretch>
              <a:fillRect/>
            </a:stretch>
          </p:blipFill>
          <p:spPr>
            <a:xfrm>
              <a:off x="4041622" y="2308770"/>
              <a:ext cx="124815" cy="203987"/>
            </a:xfrm>
            <a:prstGeom prst="rect">
              <a:avLst/>
            </a:prstGeom>
          </p:spPr>
        </p:pic>
        <p:pic>
          <p:nvPicPr>
            <p:cNvPr id="25" name="object 25"/>
            <p:cNvPicPr/>
            <p:nvPr/>
          </p:nvPicPr>
          <p:blipFill>
            <a:blip r:embed="rId19" cstate="print"/>
            <a:stretch>
              <a:fillRect/>
            </a:stretch>
          </p:blipFill>
          <p:spPr>
            <a:xfrm>
              <a:off x="1077760" y="2623883"/>
              <a:ext cx="178104" cy="204000"/>
            </a:xfrm>
            <a:prstGeom prst="rect">
              <a:avLst/>
            </a:prstGeom>
          </p:spPr>
        </p:pic>
        <p:pic>
          <p:nvPicPr>
            <p:cNvPr id="26" name="object 26"/>
            <p:cNvPicPr/>
            <p:nvPr/>
          </p:nvPicPr>
          <p:blipFill>
            <a:blip r:embed="rId20" cstate="print"/>
            <a:stretch>
              <a:fillRect/>
            </a:stretch>
          </p:blipFill>
          <p:spPr>
            <a:xfrm>
              <a:off x="1275651" y="2614764"/>
              <a:ext cx="66979" cy="229831"/>
            </a:xfrm>
            <a:prstGeom prst="rect">
              <a:avLst/>
            </a:prstGeom>
          </p:spPr>
        </p:pic>
        <p:pic>
          <p:nvPicPr>
            <p:cNvPr id="27" name="object 27"/>
            <p:cNvPicPr/>
            <p:nvPr/>
          </p:nvPicPr>
          <p:blipFill>
            <a:blip r:embed="rId21" cstate="print"/>
            <a:stretch>
              <a:fillRect/>
            </a:stretch>
          </p:blipFill>
          <p:spPr>
            <a:xfrm>
              <a:off x="1528368" y="2634551"/>
              <a:ext cx="205473" cy="199389"/>
            </a:xfrm>
            <a:prstGeom prst="rect">
              <a:avLst/>
            </a:prstGeom>
          </p:spPr>
        </p:pic>
        <p:pic>
          <p:nvPicPr>
            <p:cNvPr id="28" name="object 28"/>
            <p:cNvPicPr/>
            <p:nvPr/>
          </p:nvPicPr>
          <p:blipFill>
            <a:blip r:embed="rId22" cstate="print"/>
            <a:stretch>
              <a:fillRect/>
            </a:stretch>
          </p:blipFill>
          <p:spPr>
            <a:xfrm>
              <a:off x="1770405" y="2626918"/>
              <a:ext cx="223748" cy="205524"/>
            </a:xfrm>
            <a:prstGeom prst="rect">
              <a:avLst/>
            </a:prstGeom>
          </p:spPr>
        </p:pic>
        <p:pic>
          <p:nvPicPr>
            <p:cNvPr id="29" name="object 29"/>
            <p:cNvPicPr/>
            <p:nvPr/>
          </p:nvPicPr>
          <p:blipFill>
            <a:blip r:embed="rId23" cstate="print"/>
            <a:stretch>
              <a:fillRect/>
            </a:stretch>
          </p:blipFill>
          <p:spPr>
            <a:xfrm>
              <a:off x="2021586" y="2614764"/>
              <a:ext cx="223735" cy="213118"/>
            </a:xfrm>
            <a:prstGeom prst="rect">
              <a:avLst/>
            </a:prstGeom>
          </p:spPr>
        </p:pic>
        <p:pic>
          <p:nvPicPr>
            <p:cNvPr id="30" name="object 30"/>
            <p:cNvPicPr/>
            <p:nvPr/>
          </p:nvPicPr>
          <p:blipFill>
            <a:blip r:embed="rId24" cstate="print"/>
            <a:stretch>
              <a:fillRect/>
            </a:stretch>
          </p:blipFill>
          <p:spPr>
            <a:xfrm>
              <a:off x="2271217" y="2623883"/>
              <a:ext cx="203987" cy="213131"/>
            </a:xfrm>
            <a:prstGeom prst="rect">
              <a:avLst/>
            </a:prstGeom>
          </p:spPr>
        </p:pic>
        <p:pic>
          <p:nvPicPr>
            <p:cNvPr id="31" name="object 31"/>
            <p:cNvPicPr/>
            <p:nvPr/>
          </p:nvPicPr>
          <p:blipFill>
            <a:blip r:embed="rId25" cstate="print"/>
            <a:stretch>
              <a:fillRect/>
            </a:stretch>
          </p:blipFill>
          <p:spPr>
            <a:xfrm>
              <a:off x="2581770" y="2622346"/>
              <a:ext cx="146100" cy="216153"/>
            </a:xfrm>
            <a:prstGeom prst="rect">
              <a:avLst/>
            </a:prstGeom>
          </p:spPr>
        </p:pic>
        <p:sp>
          <p:nvSpPr>
            <p:cNvPr id="32" name="object 32"/>
            <p:cNvSpPr/>
            <p:nvPr/>
          </p:nvSpPr>
          <p:spPr>
            <a:xfrm>
              <a:off x="2849664" y="2709113"/>
              <a:ext cx="43180" cy="43180"/>
            </a:xfrm>
            <a:custGeom>
              <a:avLst/>
              <a:gdLst/>
              <a:ahLst/>
              <a:cxnLst/>
              <a:rect l="l" t="t" r="r" b="b"/>
              <a:pathLst>
                <a:path w="43180" h="43180">
                  <a:moveTo>
                    <a:pt x="21323" y="42621"/>
                  </a:moveTo>
                  <a:lnTo>
                    <a:pt x="12848" y="41004"/>
                  </a:lnTo>
                  <a:lnTo>
                    <a:pt x="6089" y="36536"/>
                  </a:lnTo>
                  <a:lnTo>
                    <a:pt x="1617" y="29789"/>
                  </a:lnTo>
                  <a:lnTo>
                    <a:pt x="0" y="21335"/>
                  </a:lnTo>
                  <a:lnTo>
                    <a:pt x="1617" y="12853"/>
                  </a:lnTo>
                  <a:lnTo>
                    <a:pt x="6089" y="6091"/>
                  </a:lnTo>
                  <a:lnTo>
                    <a:pt x="12848" y="1617"/>
                  </a:lnTo>
                  <a:lnTo>
                    <a:pt x="21323" y="0"/>
                  </a:lnTo>
                  <a:lnTo>
                    <a:pt x="29149" y="1617"/>
                  </a:lnTo>
                  <a:lnTo>
                    <a:pt x="35966" y="6091"/>
                  </a:lnTo>
                  <a:lnTo>
                    <a:pt x="40782" y="12853"/>
                  </a:lnTo>
                  <a:lnTo>
                    <a:pt x="42608" y="21335"/>
                  </a:lnTo>
                  <a:lnTo>
                    <a:pt x="40782" y="29162"/>
                  </a:lnTo>
                  <a:lnTo>
                    <a:pt x="35966" y="35979"/>
                  </a:lnTo>
                  <a:lnTo>
                    <a:pt x="29149" y="40795"/>
                  </a:lnTo>
                  <a:lnTo>
                    <a:pt x="21323" y="42621"/>
                  </a:lnTo>
                  <a:close/>
                </a:path>
              </a:pathLst>
            </a:custGeom>
            <a:solidFill>
              <a:srgbClr val="4A4B4D"/>
            </a:solidFill>
          </p:spPr>
          <p:txBody>
            <a:bodyPr wrap="square" lIns="0" tIns="0" rIns="0" bIns="0" rtlCol="0"/>
            <a:lstStyle/>
            <a:p>
              <a:endParaRPr/>
            </a:p>
          </p:txBody>
        </p:sp>
        <p:pic>
          <p:nvPicPr>
            <p:cNvPr id="33" name="object 33"/>
            <p:cNvPicPr/>
            <p:nvPr/>
          </p:nvPicPr>
          <p:blipFill>
            <a:blip r:embed="rId26" cstate="print"/>
            <a:stretch>
              <a:fillRect/>
            </a:stretch>
          </p:blipFill>
          <p:spPr>
            <a:xfrm>
              <a:off x="3011043" y="2616250"/>
              <a:ext cx="220713" cy="211632"/>
            </a:xfrm>
            <a:prstGeom prst="rect">
              <a:avLst/>
            </a:prstGeom>
          </p:spPr>
        </p:pic>
        <p:sp>
          <p:nvSpPr>
            <p:cNvPr id="34" name="object 34"/>
            <p:cNvSpPr/>
            <p:nvPr/>
          </p:nvSpPr>
          <p:spPr>
            <a:xfrm>
              <a:off x="3259137" y="2718244"/>
              <a:ext cx="216535" cy="23495"/>
            </a:xfrm>
            <a:custGeom>
              <a:avLst/>
              <a:gdLst/>
              <a:ahLst/>
              <a:cxnLst/>
              <a:rect l="l" t="t" r="r" b="b"/>
              <a:pathLst>
                <a:path w="216535" h="23494">
                  <a:moveTo>
                    <a:pt x="216192" y="22872"/>
                  </a:moveTo>
                  <a:lnTo>
                    <a:pt x="0" y="22872"/>
                  </a:lnTo>
                  <a:lnTo>
                    <a:pt x="0" y="1536"/>
                  </a:lnTo>
                  <a:lnTo>
                    <a:pt x="7645" y="0"/>
                  </a:lnTo>
                  <a:lnTo>
                    <a:pt x="216192" y="0"/>
                  </a:lnTo>
                  <a:lnTo>
                    <a:pt x="216192" y="22872"/>
                  </a:lnTo>
                  <a:close/>
                </a:path>
              </a:pathLst>
            </a:custGeom>
            <a:solidFill>
              <a:srgbClr val="4A4B4D"/>
            </a:solidFill>
          </p:spPr>
          <p:txBody>
            <a:bodyPr wrap="square" lIns="0" tIns="0" rIns="0" bIns="0" rtlCol="0"/>
            <a:lstStyle/>
            <a:p>
              <a:endParaRPr/>
            </a:p>
          </p:txBody>
        </p:sp>
        <p:pic>
          <p:nvPicPr>
            <p:cNvPr id="35" name="object 35"/>
            <p:cNvPicPr/>
            <p:nvPr/>
          </p:nvPicPr>
          <p:blipFill>
            <a:blip r:embed="rId27" cstate="print"/>
            <a:stretch>
              <a:fillRect/>
            </a:stretch>
          </p:blipFill>
          <p:spPr>
            <a:xfrm>
              <a:off x="3569690" y="2622346"/>
              <a:ext cx="146151" cy="216153"/>
            </a:xfrm>
            <a:prstGeom prst="rect">
              <a:avLst/>
            </a:prstGeom>
          </p:spPr>
        </p:pic>
        <p:pic>
          <p:nvPicPr>
            <p:cNvPr id="36" name="object 36"/>
            <p:cNvPicPr/>
            <p:nvPr/>
          </p:nvPicPr>
          <p:blipFill>
            <a:blip r:embed="rId28" cstate="print"/>
            <a:stretch>
              <a:fillRect/>
            </a:stretch>
          </p:blipFill>
          <p:spPr>
            <a:xfrm>
              <a:off x="3756914" y="2636037"/>
              <a:ext cx="213131" cy="196405"/>
            </a:xfrm>
            <a:prstGeom prst="rect">
              <a:avLst/>
            </a:prstGeom>
          </p:spPr>
        </p:pic>
        <p:pic>
          <p:nvPicPr>
            <p:cNvPr id="37" name="object 37"/>
            <p:cNvPicPr/>
            <p:nvPr/>
          </p:nvPicPr>
          <p:blipFill>
            <a:blip r:embed="rId29" cstate="print"/>
            <a:stretch>
              <a:fillRect/>
            </a:stretch>
          </p:blipFill>
          <p:spPr>
            <a:xfrm>
              <a:off x="4006595" y="2620809"/>
              <a:ext cx="208559" cy="214668"/>
            </a:xfrm>
            <a:prstGeom prst="rect">
              <a:avLst/>
            </a:prstGeom>
          </p:spPr>
        </p:pic>
        <p:pic>
          <p:nvPicPr>
            <p:cNvPr id="38" name="object 38"/>
            <p:cNvPicPr/>
            <p:nvPr/>
          </p:nvPicPr>
          <p:blipFill>
            <a:blip r:embed="rId30" cstate="print"/>
            <a:stretch>
              <a:fillRect/>
            </a:stretch>
          </p:blipFill>
          <p:spPr>
            <a:xfrm>
              <a:off x="4251667" y="2760865"/>
              <a:ext cx="70053" cy="73075"/>
            </a:xfrm>
            <a:prstGeom prst="rect">
              <a:avLst/>
            </a:prstGeom>
          </p:spPr>
        </p:pic>
        <p:pic>
          <p:nvPicPr>
            <p:cNvPr id="39" name="object 39"/>
            <p:cNvPicPr/>
            <p:nvPr/>
          </p:nvPicPr>
          <p:blipFill>
            <a:blip r:embed="rId31" cstate="print"/>
            <a:stretch>
              <a:fillRect/>
            </a:stretch>
          </p:blipFill>
          <p:spPr>
            <a:xfrm>
              <a:off x="4489157" y="2614764"/>
              <a:ext cx="1960651" cy="229831"/>
            </a:xfrm>
            <a:prstGeom prst="rect">
              <a:avLst/>
            </a:prstGeom>
          </p:spPr>
        </p:pic>
        <p:pic>
          <p:nvPicPr>
            <p:cNvPr id="40" name="object 40"/>
            <p:cNvPicPr/>
            <p:nvPr/>
          </p:nvPicPr>
          <p:blipFill>
            <a:blip r:embed="rId32" cstate="print"/>
            <a:stretch>
              <a:fillRect/>
            </a:stretch>
          </p:blipFill>
          <p:spPr>
            <a:xfrm>
              <a:off x="1327404" y="2928340"/>
              <a:ext cx="3721938" cy="231381"/>
            </a:xfrm>
            <a:prstGeom prst="rect">
              <a:avLst/>
            </a:prstGeom>
          </p:spPr>
        </p:pic>
        <p:pic>
          <p:nvPicPr>
            <p:cNvPr id="41" name="object 41"/>
            <p:cNvPicPr/>
            <p:nvPr/>
          </p:nvPicPr>
          <p:blipFill>
            <a:blip r:embed="rId33" cstate="print"/>
            <a:stretch>
              <a:fillRect/>
            </a:stretch>
          </p:blipFill>
          <p:spPr>
            <a:xfrm>
              <a:off x="1561845" y="3244951"/>
              <a:ext cx="229844" cy="229882"/>
            </a:xfrm>
            <a:prstGeom prst="rect">
              <a:avLst/>
            </a:prstGeom>
          </p:spPr>
        </p:pic>
        <p:pic>
          <p:nvPicPr>
            <p:cNvPr id="42" name="object 42"/>
            <p:cNvPicPr/>
            <p:nvPr/>
          </p:nvPicPr>
          <p:blipFill>
            <a:blip r:embed="rId34" cstate="print"/>
            <a:stretch>
              <a:fillRect/>
            </a:stretch>
          </p:blipFill>
          <p:spPr>
            <a:xfrm>
              <a:off x="2048967" y="3244951"/>
              <a:ext cx="3772141" cy="228345"/>
            </a:xfrm>
            <a:prstGeom prst="rect">
              <a:avLst/>
            </a:prstGeom>
          </p:spPr>
        </p:pic>
        <p:pic>
          <p:nvPicPr>
            <p:cNvPr id="43" name="object 43"/>
            <p:cNvPicPr/>
            <p:nvPr/>
          </p:nvPicPr>
          <p:blipFill>
            <a:blip r:embed="rId35" cstate="print"/>
            <a:stretch>
              <a:fillRect/>
            </a:stretch>
          </p:blipFill>
          <p:spPr>
            <a:xfrm>
              <a:off x="1561845" y="3558527"/>
              <a:ext cx="229844" cy="229895"/>
            </a:xfrm>
            <a:prstGeom prst="rect">
              <a:avLst/>
            </a:prstGeom>
          </p:spPr>
        </p:pic>
        <p:pic>
          <p:nvPicPr>
            <p:cNvPr id="44" name="object 44"/>
            <p:cNvPicPr/>
            <p:nvPr/>
          </p:nvPicPr>
          <p:blipFill>
            <a:blip r:embed="rId36" cstate="print"/>
            <a:stretch>
              <a:fillRect/>
            </a:stretch>
          </p:blipFill>
          <p:spPr>
            <a:xfrm>
              <a:off x="2047430" y="3557041"/>
              <a:ext cx="3531641" cy="229844"/>
            </a:xfrm>
            <a:prstGeom prst="rect">
              <a:avLst/>
            </a:prstGeom>
          </p:spPr>
        </p:pic>
        <p:pic>
          <p:nvPicPr>
            <p:cNvPr id="45" name="object 45"/>
            <p:cNvPicPr/>
            <p:nvPr/>
          </p:nvPicPr>
          <p:blipFill>
            <a:blip r:embed="rId37" cstate="print"/>
            <a:stretch>
              <a:fillRect/>
            </a:stretch>
          </p:blipFill>
          <p:spPr>
            <a:xfrm>
              <a:off x="1499438" y="5161508"/>
              <a:ext cx="97434" cy="109588"/>
            </a:xfrm>
            <a:prstGeom prst="rect">
              <a:avLst/>
            </a:prstGeom>
          </p:spPr>
        </p:pic>
        <p:pic>
          <p:nvPicPr>
            <p:cNvPr id="46" name="object 46"/>
            <p:cNvPicPr/>
            <p:nvPr/>
          </p:nvPicPr>
          <p:blipFill>
            <a:blip r:embed="rId38" cstate="print"/>
            <a:stretch>
              <a:fillRect/>
            </a:stretch>
          </p:blipFill>
          <p:spPr>
            <a:xfrm>
              <a:off x="1826717" y="5131053"/>
              <a:ext cx="1462874" cy="170497"/>
            </a:xfrm>
            <a:prstGeom prst="rect">
              <a:avLst/>
            </a:prstGeom>
          </p:spPr>
        </p:pic>
        <p:pic>
          <p:nvPicPr>
            <p:cNvPr id="47" name="object 47"/>
            <p:cNvPicPr/>
            <p:nvPr/>
          </p:nvPicPr>
          <p:blipFill>
            <a:blip r:embed="rId39" cstate="print"/>
            <a:stretch>
              <a:fillRect/>
            </a:stretch>
          </p:blipFill>
          <p:spPr>
            <a:xfrm>
              <a:off x="1577086" y="3878211"/>
              <a:ext cx="2208758" cy="155282"/>
            </a:xfrm>
            <a:prstGeom prst="rect">
              <a:avLst/>
            </a:prstGeom>
          </p:spPr>
        </p:pic>
        <p:pic>
          <p:nvPicPr>
            <p:cNvPr id="48" name="object 48"/>
            <p:cNvPicPr/>
            <p:nvPr/>
          </p:nvPicPr>
          <p:blipFill>
            <a:blip r:embed="rId40" cstate="print"/>
            <a:stretch>
              <a:fillRect/>
            </a:stretch>
          </p:blipFill>
          <p:spPr>
            <a:xfrm>
              <a:off x="3906139" y="3881284"/>
              <a:ext cx="2137219" cy="152209"/>
            </a:xfrm>
            <a:prstGeom prst="rect">
              <a:avLst/>
            </a:prstGeom>
          </p:spPr>
        </p:pic>
        <p:pic>
          <p:nvPicPr>
            <p:cNvPr id="49" name="object 49"/>
            <p:cNvPicPr/>
            <p:nvPr/>
          </p:nvPicPr>
          <p:blipFill>
            <a:blip r:embed="rId41" cstate="print"/>
            <a:stretch>
              <a:fillRect/>
            </a:stretch>
          </p:blipFill>
          <p:spPr>
            <a:xfrm>
              <a:off x="1318272" y="4098975"/>
              <a:ext cx="1924151" cy="229844"/>
            </a:xfrm>
            <a:prstGeom prst="rect">
              <a:avLst/>
            </a:prstGeom>
          </p:spPr>
        </p:pic>
        <p:pic>
          <p:nvPicPr>
            <p:cNvPr id="50" name="object 50"/>
            <p:cNvPicPr/>
            <p:nvPr/>
          </p:nvPicPr>
          <p:blipFill>
            <a:blip r:embed="rId42" cstate="print"/>
            <a:stretch>
              <a:fillRect/>
            </a:stretch>
          </p:blipFill>
          <p:spPr>
            <a:xfrm>
              <a:off x="3309391" y="4105020"/>
              <a:ext cx="132461" cy="205536"/>
            </a:xfrm>
            <a:prstGeom prst="rect">
              <a:avLst/>
            </a:prstGeom>
          </p:spPr>
        </p:pic>
        <p:pic>
          <p:nvPicPr>
            <p:cNvPr id="51" name="object 51"/>
            <p:cNvPicPr/>
            <p:nvPr/>
          </p:nvPicPr>
          <p:blipFill>
            <a:blip r:embed="rId43" cstate="print"/>
            <a:stretch>
              <a:fillRect/>
            </a:stretch>
          </p:blipFill>
          <p:spPr>
            <a:xfrm>
              <a:off x="1561845" y="4414037"/>
              <a:ext cx="1779498" cy="228358"/>
            </a:xfrm>
            <a:prstGeom prst="rect">
              <a:avLst/>
            </a:prstGeom>
          </p:spPr>
        </p:pic>
        <p:pic>
          <p:nvPicPr>
            <p:cNvPr id="52" name="object 52"/>
            <p:cNvPicPr/>
            <p:nvPr/>
          </p:nvPicPr>
          <p:blipFill>
            <a:blip r:embed="rId44" cstate="print"/>
            <a:stretch>
              <a:fillRect/>
            </a:stretch>
          </p:blipFill>
          <p:spPr>
            <a:xfrm>
              <a:off x="3504260" y="4409477"/>
              <a:ext cx="2516289" cy="232918"/>
            </a:xfrm>
            <a:prstGeom prst="rect">
              <a:avLst/>
            </a:prstGeom>
          </p:spPr>
        </p:pic>
        <p:sp>
          <p:nvSpPr>
            <p:cNvPr id="53" name="object 53"/>
            <p:cNvSpPr/>
            <p:nvPr/>
          </p:nvSpPr>
          <p:spPr>
            <a:xfrm>
              <a:off x="1564881" y="4729161"/>
              <a:ext cx="469265" cy="225425"/>
            </a:xfrm>
            <a:custGeom>
              <a:avLst/>
              <a:gdLst/>
              <a:ahLst/>
              <a:cxnLst/>
              <a:rect l="l" t="t" r="r" b="b"/>
              <a:pathLst>
                <a:path w="469264" h="225425">
                  <a:moveTo>
                    <a:pt x="225323" y="100457"/>
                  </a:moveTo>
                  <a:lnTo>
                    <a:pt x="0" y="100457"/>
                  </a:lnTo>
                  <a:lnTo>
                    <a:pt x="0" y="121793"/>
                  </a:lnTo>
                  <a:lnTo>
                    <a:pt x="225323" y="121793"/>
                  </a:lnTo>
                  <a:lnTo>
                    <a:pt x="225323" y="100457"/>
                  </a:lnTo>
                  <a:close/>
                </a:path>
                <a:path w="469264" h="225425">
                  <a:moveTo>
                    <a:pt x="310553" y="80670"/>
                  </a:moveTo>
                  <a:lnTo>
                    <a:pt x="305981" y="68516"/>
                  </a:lnTo>
                  <a:lnTo>
                    <a:pt x="302907" y="62407"/>
                  </a:lnTo>
                  <a:lnTo>
                    <a:pt x="298348" y="54813"/>
                  </a:lnTo>
                  <a:lnTo>
                    <a:pt x="296862" y="51739"/>
                  </a:lnTo>
                  <a:lnTo>
                    <a:pt x="290753" y="51739"/>
                  </a:lnTo>
                  <a:lnTo>
                    <a:pt x="284657" y="53276"/>
                  </a:lnTo>
                  <a:lnTo>
                    <a:pt x="284657" y="60921"/>
                  </a:lnTo>
                  <a:lnTo>
                    <a:pt x="287731" y="68516"/>
                  </a:lnTo>
                  <a:lnTo>
                    <a:pt x="289217" y="71539"/>
                  </a:lnTo>
                  <a:lnTo>
                    <a:pt x="292290" y="80670"/>
                  </a:lnTo>
                  <a:lnTo>
                    <a:pt x="296862" y="91325"/>
                  </a:lnTo>
                  <a:lnTo>
                    <a:pt x="296862" y="92875"/>
                  </a:lnTo>
                  <a:lnTo>
                    <a:pt x="305981" y="92875"/>
                  </a:lnTo>
                  <a:lnTo>
                    <a:pt x="310553" y="89839"/>
                  </a:lnTo>
                  <a:lnTo>
                    <a:pt x="310553" y="80670"/>
                  </a:lnTo>
                  <a:close/>
                </a:path>
                <a:path w="469264" h="225425">
                  <a:moveTo>
                    <a:pt x="350139" y="98971"/>
                  </a:moveTo>
                  <a:lnTo>
                    <a:pt x="341007" y="98971"/>
                  </a:lnTo>
                  <a:lnTo>
                    <a:pt x="339471" y="100457"/>
                  </a:lnTo>
                  <a:lnTo>
                    <a:pt x="339471" y="48717"/>
                  </a:lnTo>
                  <a:lnTo>
                    <a:pt x="321221" y="26339"/>
                  </a:lnTo>
                  <a:lnTo>
                    <a:pt x="321221" y="45694"/>
                  </a:lnTo>
                  <a:lnTo>
                    <a:pt x="321221" y="101993"/>
                  </a:lnTo>
                  <a:lnTo>
                    <a:pt x="316649" y="101993"/>
                  </a:lnTo>
                  <a:lnTo>
                    <a:pt x="316649" y="103530"/>
                  </a:lnTo>
                  <a:lnTo>
                    <a:pt x="313575" y="103530"/>
                  </a:lnTo>
                  <a:lnTo>
                    <a:pt x="307619" y="103797"/>
                  </a:lnTo>
                  <a:lnTo>
                    <a:pt x="291731" y="105448"/>
                  </a:lnTo>
                  <a:lnTo>
                    <a:pt x="275526" y="106565"/>
                  </a:lnTo>
                  <a:lnTo>
                    <a:pt x="275526" y="45694"/>
                  </a:lnTo>
                  <a:lnTo>
                    <a:pt x="278549" y="42608"/>
                  </a:lnTo>
                  <a:lnTo>
                    <a:pt x="318147" y="42608"/>
                  </a:lnTo>
                  <a:lnTo>
                    <a:pt x="321221" y="45694"/>
                  </a:lnTo>
                  <a:lnTo>
                    <a:pt x="321221" y="26339"/>
                  </a:lnTo>
                  <a:lnTo>
                    <a:pt x="316649" y="25895"/>
                  </a:lnTo>
                  <a:lnTo>
                    <a:pt x="302907" y="25895"/>
                  </a:lnTo>
                  <a:lnTo>
                    <a:pt x="304444" y="19799"/>
                  </a:lnTo>
                  <a:lnTo>
                    <a:pt x="307479" y="9131"/>
                  </a:lnTo>
                  <a:lnTo>
                    <a:pt x="307479" y="1536"/>
                  </a:lnTo>
                  <a:lnTo>
                    <a:pt x="299885" y="0"/>
                  </a:lnTo>
                  <a:lnTo>
                    <a:pt x="293789" y="0"/>
                  </a:lnTo>
                  <a:lnTo>
                    <a:pt x="290753" y="1536"/>
                  </a:lnTo>
                  <a:lnTo>
                    <a:pt x="289217" y="6096"/>
                  </a:lnTo>
                  <a:lnTo>
                    <a:pt x="287731" y="9131"/>
                  </a:lnTo>
                  <a:lnTo>
                    <a:pt x="284657" y="22821"/>
                  </a:lnTo>
                  <a:lnTo>
                    <a:pt x="283171" y="25895"/>
                  </a:lnTo>
                  <a:lnTo>
                    <a:pt x="278549" y="25895"/>
                  </a:lnTo>
                  <a:lnTo>
                    <a:pt x="268173" y="27330"/>
                  </a:lnTo>
                  <a:lnTo>
                    <a:pt x="261645" y="31597"/>
                  </a:lnTo>
                  <a:lnTo>
                    <a:pt x="258241" y="38735"/>
                  </a:lnTo>
                  <a:lnTo>
                    <a:pt x="257276" y="48717"/>
                  </a:lnTo>
                  <a:lnTo>
                    <a:pt x="257276" y="108102"/>
                  </a:lnTo>
                  <a:lnTo>
                    <a:pt x="255727" y="108102"/>
                  </a:lnTo>
                  <a:lnTo>
                    <a:pt x="248145" y="109588"/>
                  </a:lnTo>
                  <a:lnTo>
                    <a:pt x="242036" y="109588"/>
                  </a:lnTo>
                  <a:lnTo>
                    <a:pt x="240499" y="114147"/>
                  </a:lnTo>
                  <a:lnTo>
                    <a:pt x="240499" y="124815"/>
                  </a:lnTo>
                  <a:lnTo>
                    <a:pt x="245071" y="127889"/>
                  </a:lnTo>
                  <a:lnTo>
                    <a:pt x="252704" y="127889"/>
                  </a:lnTo>
                  <a:lnTo>
                    <a:pt x="257276" y="126352"/>
                  </a:lnTo>
                  <a:lnTo>
                    <a:pt x="256197" y="156540"/>
                  </a:lnTo>
                  <a:lnTo>
                    <a:pt x="253263" y="178308"/>
                  </a:lnTo>
                  <a:lnTo>
                    <a:pt x="248907" y="194652"/>
                  </a:lnTo>
                  <a:lnTo>
                    <a:pt x="243573" y="208559"/>
                  </a:lnTo>
                  <a:lnTo>
                    <a:pt x="242036" y="211582"/>
                  </a:lnTo>
                  <a:lnTo>
                    <a:pt x="242036" y="220713"/>
                  </a:lnTo>
                  <a:lnTo>
                    <a:pt x="246608" y="223786"/>
                  </a:lnTo>
                  <a:lnTo>
                    <a:pt x="257276" y="223786"/>
                  </a:lnTo>
                  <a:lnTo>
                    <a:pt x="271018" y="184759"/>
                  </a:lnTo>
                  <a:lnTo>
                    <a:pt x="275348" y="141960"/>
                  </a:lnTo>
                  <a:lnTo>
                    <a:pt x="275501" y="126352"/>
                  </a:lnTo>
                  <a:lnTo>
                    <a:pt x="275526" y="124815"/>
                  </a:lnTo>
                  <a:lnTo>
                    <a:pt x="280085" y="124815"/>
                  </a:lnTo>
                  <a:lnTo>
                    <a:pt x="284657" y="123329"/>
                  </a:lnTo>
                  <a:lnTo>
                    <a:pt x="289217" y="123329"/>
                  </a:lnTo>
                  <a:lnTo>
                    <a:pt x="289280" y="178308"/>
                  </a:lnTo>
                  <a:lnTo>
                    <a:pt x="290753" y="182664"/>
                  </a:lnTo>
                  <a:lnTo>
                    <a:pt x="304444" y="182664"/>
                  </a:lnTo>
                  <a:lnTo>
                    <a:pt x="305981" y="179641"/>
                  </a:lnTo>
                  <a:lnTo>
                    <a:pt x="305981" y="123329"/>
                  </a:lnTo>
                  <a:lnTo>
                    <a:pt x="305981" y="121793"/>
                  </a:lnTo>
                  <a:lnTo>
                    <a:pt x="307479" y="121793"/>
                  </a:lnTo>
                  <a:lnTo>
                    <a:pt x="319684" y="120256"/>
                  </a:lnTo>
                  <a:lnTo>
                    <a:pt x="321221" y="120256"/>
                  </a:lnTo>
                  <a:lnTo>
                    <a:pt x="321221" y="200964"/>
                  </a:lnTo>
                  <a:lnTo>
                    <a:pt x="319684" y="204000"/>
                  </a:lnTo>
                  <a:lnTo>
                    <a:pt x="289217" y="204000"/>
                  </a:lnTo>
                  <a:lnTo>
                    <a:pt x="289217" y="216154"/>
                  </a:lnTo>
                  <a:lnTo>
                    <a:pt x="290753" y="220713"/>
                  </a:lnTo>
                  <a:lnTo>
                    <a:pt x="293789" y="223786"/>
                  </a:lnTo>
                  <a:lnTo>
                    <a:pt x="309016" y="223786"/>
                  </a:lnTo>
                  <a:lnTo>
                    <a:pt x="322110" y="223431"/>
                  </a:lnTo>
                  <a:lnTo>
                    <a:pt x="331660" y="220941"/>
                  </a:lnTo>
                  <a:lnTo>
                    <a:pt x="337489" y="214160"/>
                  </a:lnTo>
                  <a:lnTo>
                    <a:pt x="339471" y="200964"/>
                  </a:lnTo>
                  <a:lnTo>
                    <a:pt x="339471" y="120256"/>
                  </a:lnTo>
                  <a:lnTo>
                    <a:pt x="339471" y="117221"/>
                  </a:lnTo>
                  <a:lnTo>
                    <a:pt x="345579" y="115684"/>
                  </a:lnTo>
                  <a:lnTo>
                    <a:pt x="350139" y="115684"/>
                  </a:lnTo>
                  <a:lnTo>
                    <a:pt x="350139" y="106565"/>
                  </a:lnTo>
                  <a:lnTo>
                    <a:pt x="350139" y="100457"/>
                  </a:lnTo>
                  <a:lnTo>
                    <a:pt x="350139" y="98971"/>
                  </a:lnTo>
                  <a:close/>
                </a:path>
                <a:path w="469264" h="225425">
                  <a:moveTo>
                    <a:pt x="465823" y="207022"/>
                  </a:moveTo>
                  <a:lnTo>
                    <a:pt x="462749" y="205536"/>
                  </a:lnTo>
                  <a:lnTo>
                    <a:pt x="459727" y="204000"/>
                  </a:lnTo>
                  <a:lnTo>
                    <a:pt x="448564" y="200240"/>
                  </a:lnTo>
                  <a:lnTo>
                    <a:pt x="439547" y="196354"/>
                  </a:lnTo>
                  <a:lnTo>
                    <a:pt x="437845" y="195618"/>
                  </a:lnTo>
                  <a:lnTo>
                    <a:pt x="427393" y="189865"/>
                  </a:lnTo>
                  <a:lnTo>
                    <a:pt x="417106" y="182664"/>
                  </a:lnTo>
                  <a:lnTo>
                    <a:pt x="425945" y="170573"/>
                  </a:lnTo>
                  <a:lnTo>
                    <a:pt x="426986" y="168973"/>
                  </a:lnTo>
                  <a:lnTo>
                    <a:pt x="436499" y="154330"/>
                  </a:lnTo>
                  <a:lnTo>
                    <a:pt x="445338" y="136652"/>
                  </a:lnTo>
                  <a:lnTo>
                    <a:pt x="449059" y="120256"/>
                  </a:lnTo>
                  <a:lnTo>
                    <a:pt x="446773" y="109702"/>
                  </a:lnTo>
                  <a:lnTo>
                    <a:pt x="441071" y="104279"/>
                  </a:lnTo>
                  <a:lnTo>
                    <a:pt x="433654" y="102285"/>
                  </a:lnTo>
                  <a:lnTo>
                    <a:pt x="426237" y="101993"/>
                  </a:lnTo>
                  <a:lnTo>
                    <a:pt x="356196" y="101993"/>
                  </a:lnTo>
                  <a:lnTo>
                    <a:pt x="351624" y="103530"/>
                  </a:lnTo>
                  <a:lnTo>
                    <a:pt x="351624" y="120256"/>
                  </a:lnTo>
                  <a:lnTo>
                    <a:pt x="423214" y="120256"/>
                  </a:lnTo>
                  <a:lnTo>
                    <a:pt x="427774" y="121793"/>
                  </a:lnTo>
                  <a:lnTo>
                    <a:pt x="427774" y="126352"/>
                  </a:lnTo>
                  <a:lnTo>
                    <a:pt x="426313" y="132168"/>
                  </a:lnTo>
                  <a:lnTo>
                    <a:pt x="421868" y="141947"/>
                  </a:lnTo>
                  <a:lnTo>
                    <a:pt x="414274" y="154609"/>
                  </a:lnTo>
                  <a:lnTo>
                    <a:pt x="403415" y="168973"/>
                  </a:lnTo>
                  <a:lnTo>
                    <a:pt x="395744" y="159778"/>
                  </a:lnTo>
                  <a:lnTo>
                    <a:pt x="390080" y="151282"/>
                  </a:lnTo>
                  <a:lnTo>
                    <a:pt x="384987" y="141363"/>
                  </a:lnTo>
                  <a:lnTo>
                    <a:pt x="379056" y="127889"/>
                  </a:lnTo>
                  <a:lnTo>
                    <a:pt x="375983" y="123329"/>
                  </a:lnTo>
                  <a:lnTo>
                    <a:pt x="374497" y="121793"/>
                  </a:lnTo>
                  <a:lnTo>
                    <a:pt x="366852" y="121793"/>
                  </a:lnTo>
                  <a:lnTo>
                    <a:pt x="362292" y="124815"/>
                  </a:lnTo>
                  <a:lnTo>
                    <a:pt x="362292" y="129374"/>
                  </a:lnTo>
                  <a:lnTo>
                    <a:pt x="363791" y="136004"/>
                  </a:lnTo>
                  <a:lnTo>
                    <a:pt x="368579" y="148043"/>
                  </a:lnTo>
                  <a:lnTo>
                    <a:pt x="377063" y="164084"/>
                  </a:lnTo>
                  <a:lnTo>
                    <a:pt x="389674" y="182664"/>
                  </a:lnTo>
                  <a:lnTo>
                    <a:pt x="381177" y="189242"/>
                  </a:lnTo>
                  <a:lnTo>
                    <a:pt x="371817" y="195237"/>
                  </a:lnTo>
                  <a:lnTo>
                    <a:pt x="361873" y="200672"/>
                  </a:lnTo>
                  <a:lnTo>
                    <a:pt x="351624" y="205536"/>
                  </a:lnTo>
                  <a:lnTo>
                    <a:pt x="348602" y="207022"/>
                  </a:lnTo>
                  <a:lnTo>
                    <a:pt x="345579" y="208559"/>
                  </a:lnTo>
                  <a:lnTo>
                    <a:pt x="345579" y="217690"/>
                  </a:lnTo>
                  <a:lnTo>
                    <a:pt x="348602" y="225272"/>
                  </a:lnTo>
                  <a:lnTo>
                    <a:pt x="354698" y="225272"/>
                  </a:lnTo>
                  <a:lnTo>
                    <a:pt x="362077" y="223113"/>
                  </a:lnTo>
                  <a:lnTo>
                    <a:pt x="373900" y="217106"/>
                  </a:lnTo>
                  <a:lnTo>
                    <a:pt x="388302" y="207949"/>
                  </a:lnTo>
                  <a:lnTo>
                    <a:pt x="403415" y="196354"/>
                  </a:lnTo>
                  <a:lnTo>
                    <a:pt x="419404" y="208559"/>
                  </a:lnTo>
                  <a:lnTo>
                    <a:pt x="435762" y="217678"/>
                  </a:lnTo>
                  <a:lnTo>
                    <a:pt x="449224" y="223329"/>
                  </a:lnTo>
                  <a:lnTo>
                    <a:pt x="456704" y="225272"/>
                  </a:lnTo>
                  <a:lnTo>
                    <a:pt x="464286" y="225272"/>
                  </a:lnTo>
                  <a:lnTo>
                    <a:pt x="465823" y="217690"/>
                  </a:lnTo>
                  <a:lnTo>
                    <a:pt x="465823" y="207022"/>
                  </a:lnTo>
                  <a:close/>
                </a:path>
                <a:path w="469264" h="225425">
                  <a:moveTo>
                    <a:pt x="468858" y="42608"/>
                  </a:moveTo>
                  <a:lnTo>
                    <a:pt x="455168" y="42608"/>
                  </a:lnTo>
                  <a:lnTo>
                    <a:pt x="455079" y="44526"/>
                  </a:lnTo>
                  <a:lnTo>
                    <a:pt x="452132" y="57848"/>
                  </a:lnTo>
                  <a:lnTo>
                    <a:pt x="452132" y="65481"/>
                  </a:lnTo>
                  <a:lnTo>
                    <a:pt x="450596" y="68516"/>
                  </a:lnTo>
                  <a:lnTo>
                    <a:pt x="438391" y="68516"/>
                  </a:lnTo>
                  <a:lnTo>
                    <a:pt x="433832" y="66967"/>
                  </a:lnTo>
                  <a:lnTo>
                    <a:pt x="433832" y="30454"/>
                  </a:lnTo>
                  <a:lnTo>
                    <a:pt x="433425" y="25895"/>
                  </a:lnTo>
                  <a:lnTo>
                    <a:pt x="432828" y="19202"/>
                  </a:lnTo>
                  <a:lnTo>
                    <a:pt x="429260" y="12217"/>
                  </a:lnTo>
                  <a:lnTo>
                    <a:pt x="422275" y="8648"/>
                  </a:lnTo>
                  <a:lnTo>
                    <a:pt x="411010" y="7645"/>
                  </a:lnTo>
                  <a:lnTo>
                    <a:pt x="388188" y="7645"/>
                  </a:lnTo>
                  <a:lnTo>
                    <a:pt x="362813" y="39395"/>
                  </a:lnTo>
                  <a:lnTo>
                    <a:pt x="361530" y="50241"/>
                  </a:lnTo>
                  <a:lnTo>
                    <a:pt x="359105" y="59956"/>
                  </a:lnTo>
                  <a:lnTo>
                    <a:pt x="354698" y="68516"/>
                  </a:lnTo>
                  <a:lnTo>
                    <a:pt x="348602" y="79171"/>
                  </a:lnTo>
                  <a:lnTo>
                    <a:pt x="347065" y="79171"/>
                  </a:lnTo>
                  <a:lnTo>
                    <a:pt x="347065" y="88303"/>
                  </a:lnTo>
                  <a:lnTo>
                    <a:pt x="353161" y="91325"/>
                  </a:lnTo>
                  <a:lnTo>
                    <a:pt x="362292" y="91325"/>
                  </a:lnTo>
                  <a:lnTo>
                    <a:pt x="378472" y="56718"/>
                  </a:lnTo>
                  <a:lnTo>
                    <a:pt x="380555" y="33489"/>
                  </a:lnTo>
                  <a:lnTo>
                    <a:pt x="382092" y="25895"/>
                  </a:lnTo>
                  <a:lnTo>
                    <a:pt x="414032" y="25895"/>
                  </a:lnTo>
                  <a:lnTo>
                    <a:pt x="415569" y="28917"/>
                  </a:lnTo>
                  <a:lnTo>
                    <a:pt x="415569" y="63944"/>
                  </a:lnTo>
                  <a:lnTo>
                    <a:pt x="417017" y="75869"/>
                  </a:lnTo>
                  <a:lnTo>
                    <a:pt x="421474" y="82791"/>
                  </a:lnTo>
                  <a:lnTo>
                    <a:pt x="429069" y="85991"/>
                  </a:lnTo>
                  <a:lnTo>
                    <a:pt x="439928" y="86766"/>
                  </a:lnTo>
                  <a:lnTo>
                    <a:pt x="458190" y="86766"/>
                  </a:lnTo>
                  <a:lnTo>
                    <a:pt x="468769" y="53276"/>
                  </a:lnTo>
                  <a:lnTo>
                    <a:pt x="468858" y="42608"/>
                  </a:lnTo>
                  <a:close/>
                </a:path>
              </a:pathLst>
            </a:custGeom>
            <a:solidFill>
              <a:srgbClr val="4A4B4D"/>
            </a:solidFill>
          </p:spPr>
          <p:txBody>
            <a:bodyPr wrap="square" lIns="0" tIns="0" rIns="0" bIns="0" rtlCol="0"/>
            <a:lstStyle/>
            <a:p>
              <a:endParaRPr/>
            </a:p>
          </p:txBody>
        </p:sp>
        <p:pic>
          <p:nvPicPr>
            <p:cNvPr id="54" name="object 54"/>
            <p:cNvPicPr/>
            <p:nvPr/>
          </p:nvPicPr>
          <p:blipFill>
            <a:blip r:embed="rId45" cstate="print"/>
            <a:stretch>
              <a:fillRect/>
            </a:stretch>
          </p:blipFill>
          <p:spPr>
            <a:xfrm>
              <a:off x="2067217" y="4738293"/>
              <a:ext cx="196405" cy="207022"/>
            </a:xfrm>
            <a:prstGeom prst="rect">
              <a:avLst/>
            </a:prstGeom>
          </p:spPr>
        </p:pic>
        <p:sp>
          <p:nvSpPr>
            <p:cNvPr id="55" name="object 55"/>
            <p:cNvSpPr/>
            <p:nvPr/>
          </p:nvSpPr>
          <p:spPr>
            <a:xfrm>
              <a:off x="2318397" y="4729161"/>
              <a:ext cx="659765" cy="228600"/>
            </a:xfrm>
            <a:custGeom>
              <a:avLst/>
              <a:gdLst/>
              <a:ahLst/>
              <a:cxnLst/>
              <a:rect l="l" t="t" r="r" b="b"/>
              <a:pathLst>
                <a:path w="659764" h="228600">
                  <a:moveTo>
                    <a:pt x="76098" y="7645"/>
                  </a:moveTo>
                  <a:lnTo>
                    <a:pt x="74612" y="0"/>
                  </a:lnTo>
                  <a:lnTo>
                    <a:pt x="21323" y="0"/>
                  </a:lnTo>
                  <a:lnTo>
                    <a:pt x="12839" y="977"/>
                  </a:lnTo>
                  <a:lnTo>
                    <a:pt x="6083" y="4381"/>
                  </a:lnTo>
                  <a:lnTo>
                    <a:pt x="1612" y="10934"/>
                  </a:lnTo>
                  <a:lnTo>
                    <a:pt x="0" y="21336"/>
                  </a:lnTo>
                  <a:lnTo>
                    <a:pt x="0" y="225272"/>
                  </a:lnTo>
                  <a:lnTo>
                    <a:pt x="7632" y="226809"/>
                  </a:lnTo>
                  <a:lnTo>
                    <a:pt x="15227" y="226809"/>
                  </a:lnTo>
                  <a:lnTo>
                    <a:pt x="22821" y="225272"/>
                  </a:lnTo>
                  <a:lnTo>
                    <a:pt x="22821" y="22821"/>
                  </a:lnTo>
                  <a:lnTo>
                    <a:pt x="24358" y="21336"/>
                  </a:lnTo>
                  <a:lnTo>
                    <a:pt x="74612" y="21336"/>
                  </a:lnTo>
                  <a:lnTo>
                    <a:pt x="76098" y="13690"/>
                  </a:lnTo>
                  <a:lnTo>
                    <a:pt x="76098" y="7645"/>
                  </a:lnTo>
                  <a:close/>
                </a:path>
                <a:path w="659764" h="228600">
                  <a:moveTo>
                    <a:pt x="322707" y="149174"/>
                  </a:moveTo>
                  <a:lnTo>
                    <a:pt x="231381" y="149174"/>
                  </a:lnTo>
                  <a:lnTo>
                    <a:pt x="231381" y="100457"/>
                  </a:lnTo>
                  <a:lnTo>
                    <a:pt x="304444" y="100457"/>
                  </a:lnTo>
                  <a:lnTo>
                    <a:pt x="304444" y="82207"/>
                  </a:lnTo>
                  <a:lnTo>
                    <a:pt x="231381" y="82207"/>
                  </a:lnTo>
                  <a:lnTo>
                    <a:pt x="231381" y="44157"/>
                  </a:lnTo>
                  <a:lnTo>
                    <a:pt x="305993" y="44157"/>
                  </a:lnTo>
                  <a:lnTo>
                    <a:pt x="313575" y="42608"/>
                  </a:lnTo>
                  <a:lnTo>
                    <a:pt x="313575" y="24358"/>
                  </a:lnTo>
                  <a:lnTo>
                    <a:pt x="164401" y="24358"/>
                  </a:lnTo>
                  <a:lnTo>
                    <a:pt x="165938" y="19799"/>
                  </a:lnTo>
                  <a:lnTo>
                    <a:pt x="170510" y="12204"/>
                  </a:lnTo>
                  <a:lnTo>
                    <a:pt x="170510" y="3022"/>
                  </a:lnTo>
                  <a:lnTo>
                    <a:pt x="162864" y="0"/>
                  </a:lnTo>
                  <a:lnTo>
                    <a:pt x="152247" y="0"/>
                  </a:lnTo>
                  <a:lnTo>
                    <a:pt x="139827" y="24523"/>
                  </a:lnTo>
                  <a:lnTo>
                    <a:pt x="129197" y="41503"/>
                  </a:lnTo>
                  <a:lnTo>
                    <a:pt x="116001" y="57912"/>
                  </a:lnTo>
                  <a:lnTo>
                    <a:pt x="98971" y="74612"/>
                  </a:lnTo>
                  <a:lnTo>
                    <a:pt x="97434" y="77635"/>
                  </a:lnTo>
                  <a:lnTo>
                    <a:pt x="94399" y="79171"/>
                  </a:lnTo>
                  <a:lnTo>
                    <a:pt x="94399" y="89839"/>
                  </a:lnTo>
                  <a:lnTo>
                    <a:pt x="100457" y="95897"/>
                  </a:lnTo>
                  <a:lnTo>
                    <a:pt x="109588" y="95897"/>
                  </a:lnTo>
                  <a:lnTo>
                    <a:pt x="140246" y="62814"/>
                  </a:lnTo>
                  <a:lnTo>
                    <a:pt x="153733" y="44157"/>
                  </a:lnTo>
                  <a:lnTo>
                    <a:pt x="211582" y="44157"/>
                  </a:lnTo>
                  <a:lnTo>
                    <a:pt x="211582" y="82207"/>
                  </a:lnTo>
                  <a:lnTo>
                    <a:pt x="211582" y="100457"/>
                  </a:lnTo>
                  <a:lnTo>
                    <a:pt x="211582" y="149174"/>
                  </a:lnTo>
                  <a:lnTo>
                    <a:pt x="153733" y="149174"/>
                  </a:lnTo>
                  <a:lnTo>
                    <a:pt x="153733" y="103530"/>
                  </a:lnTo>
                  <a:lnTo>
                    <a:pt x="156806" y="100457"/>
                  </a:lnTo>
                  <a:lnTo>
                    <a:pt x="211582" y="100457"/>
                  </a:lnTo>
                  <a:lnTo>
                    <a:pt x="211582" y="82207"/>
                  </a:lnTo>
                  <a:lnTo>
                    <a:pt x="158305" y="82207"/>
                  </a:lnTo>
                  <a:lnTo>
                    <a:pt x="146558" y="83477"/>
                  </a:lnTo>
                  <a:lnTo>
                    <a:pt x="138518" y="87731"/>
                  </a:lnTo>
                  <a:lnTo>
                    <a:pt x="133908" y="95707"/>
                  </a:lnTo>
                  <a:lnTo>
                    <a:pt x="132448" y="108102"/>
                  </a:lnTo>
                  <a:lnTo>
                    <a:pt x="132448" y="149174"/>
                  </a:lnTo>
                  <a:lnTo>
                    <a:pt x="94399" y="149174"/>
                  </a:lnTo>
                  <a:lnTo>
                    <a:pt x="94399" y="167436"/>
                  </a:lnTo>
                  <a:lnTo>
                    <a:pt x="211582" y="167436"/>
                  </a:lnTo>
                  <a:lnTo>
                    <a:pt x="211582" y="228346"/>
                  </a:lnTo>
                  <a:lnTo>
                    <a:pt x="231381" y="228346"/>
                  </a:lnTo>
                  <a:lnTo>
                    <a:pt x="231381" y="167436"/>
                  </a:lnTo>
                  <a:lnTo>
                    <a:pt x="322707" y="167436"/>
                  </a:lnTo>
                  <a:lnTo>
                    <a:pt x="322707" y="149174"/>
                  </a:lnTo>
                  <a:close/>
                </a:path>
                <a:path w="659764" h="228600">
                  <a:moveTo>
                    <a:pt x="404914" y="1536"/>
                  </a:moveTo>
                  <a:lnTo>
                    <a:pt x="397319" y="0"/>
                  </a:lnTo>
                  <a:lnTo>
                    <a:pt x="391210" y="0"/>
                  </a:lnTo>
                  <a:lnTo>
                    <a:pt x="388188" y="1536"/>
                  </a:lnTo>
                  <a:lnTo>
                    <a:pt x="386651" y="4559"/>
                  </a:lnTo>
                  <a:lnTo>
                    <a:pt x="385114" y="7645"/>
                  </a:lnTo>
                  <a:lnTo>
                    <a:pt x="383628" y="13690"/>
                  </a:lnTo>
                  <a:lnTo>
                    <a:pt x="382092" y="18249"/>
                  </a:lnTo>
                  <a:lnTo>
                    <a:pt x="370497" y="46228"/>
                  </a:lnTo>
                  <a:lnTo>
                    <a:pt x="359067" y="67183"/>
                  </a:lnTo>
                  <a:lnTo>
                    <a:pt x="348488" y="82727"/>
                  </a:lnTo>
                  <a:lnTo>
                    <a:pt x="339471" y="94411"/>
                  </a:lnTo>
                  <a:lnTo>
                    <a:pt x="336448" y="98971"/>
                  </a:lnTo>
                  <a:lnTo>
                    <a:pt x="334911" y="100457"/>
                  </a:lnTo>
                  <a:lnTo>
                    <a:pt x="334911" y="109588"/>
                  </a:lnTo>
                  <a:lnTo>
                    <a:pt x="339471" y="117221"/>
                  </a:lnTo>
                  <a:lnTo>
                    <a:pt x="348602" y="117221"/>
                  </a:lnTo>
                  <a:lnTo>
                    <a:pt x="351624" y="115684"/>
                  </a:lnTo>
                  <a:lnTo>
                    <a:pt x="356196" y="111125"/>
                  </a:lnTo>
                  <a:lnTo>
                    <a:pt x="362292" y="101993"/>
                  </a:lnTo>
                  <a:lnTo>
                    <a:pt x="368401" y="94411"/>
                  </a:lnTo>
                  <a:lnTo>
                    <a:pt x="368401" y="226809"/>
                  </a:lnTo>
                  <a:lnTo>
                    <a:pt x="388188" y="226809"/>
                  </a:lnTo>
                  <a:lnTo>
                    <a:pt x="388188" y="94411"/>
                  </a:lnTo>
                  <a:lnTo>
                    <a:pt x="388188" y="57848"/>
                  </a:lnTo>
                  <a:lnTo>
                    <a:pt x="393369" y="45542"/>
                  </a:lnTo>
                  <a:lnTo>
                    <a:pt x="398830" y="31229"/>
                  </a:lnTo>
                  <a:lnTo>
                    <a:pt x="403148" y="18046"/>
                  </a:lnTo>
                  <a:lnTo>
                    <a:pt x="404914" y="9131"/>
                  </a:lnTo>
                  <a:lnTo>
                    <a:pt x="404914" y="1536"/>
                  </a:lnTo>
                  <a:close/>
                </a:path>
                <a:path w="659764" h="228600">
                  <a:moveTo>
                    <a:pt x="564756" y="170510"/>
                  </a:moveTo>
                  <a:lnTo>
                    <a:pt x="558698" y="164401"/>
                  </a:lnTo>
                  <a:lnTo>
                    <a:pt x="548093" y="154520"/>
                  </a:lnTo>
                  <a:lnTo>
                    <a:pt x="536790" y="142354"/>
                  </a:lnTo>
                  <a:lnTo>
                    <a:pt x="524637" y="126746"/>
                  </a:lnTo>
                  <a:lnTo>
                    <a:pt x="511467" y="106565"/>
                  </a:lnTo>
                  <a:lnTo>
                    <a:pt x="509739" y="103530"/>
                  </a:lnTo>
                  <a:lnTo>
                    <a:pt x="508876" y="101993"/>
                  </a:lnTo>
                  <a:lnTo>
                    <a:pt x="505155" y="95427"/>
                  </a:lnTo>
                  <a:lnTo>
                    <a:pt x="499859" y="84874"/>
                  </a:lnTo>
                  <a:lnTo>
                    <a:pt x="495401" y="74891"/>
                  </a:lnTo>
                  <a:lnTo>
                    <a:pt x="491680" y="65481"/>
                  </a:lnTo>
                  <a:lnTo>
                    <a:pt x="561721" y="65481"/>
                  </a:lnTo>
                  <a:lnTo>
                    <a:pt x="561721" y="48717"/>
                  </a:lnTo>
                  <a:lnTo>
                    <a:pt x="557161" y="47180"/>
                  </a:lnTo>
                  <a:lnTo>
                    <a:pt x="490181" y="47180"/>
                  </a:lnTo>
                  <a:lnTo>
                    <a:pt x="490181" y="0"/>
                  </a:lnTo>
                  <a:lnTo>
                    <a:pt x="471932" y="0"/>
                  </a:lnTo>
                  <a:lnTo>
                    <a:pt x="470395" y="4559"/>
                  </a:lnTo>
                  <a:lnTo>
                    <a:pt x="470395" y="47180"/>
                  </a:lnTo>
                  <a:lnTo>
                    <a:pt x="398856" y="47180"/>
                  </a:lnTo>
                  <a:lnTo>
                    <a:pt x="398856" y="65481"/>
                  </a:lnTo>
                  <a:lnTo>
                    <a:pt x="467321" y="65481"/>
                  </a:lnTo>
                  <a:lnTo>
                    <a:pt x="451954" y="99555"/>
                  </a:lnTo>
                  <a:lnTo>
                    <a:pt x="433451" y="128066"/>
                  </a:lnTo>
                  <a:lnTo>
                    <a:pt x="415518" y="150025"/>
                  </a:lnTo>
                  <a:lnTo>
                    <a:pt x="401878" y="164401"/>
                  </a:lnTo>
                  <a:lnTo>
                    <a:pt x="395782" y="168973"/>
                  </a:lnTo>
                  <a:lnTo>
                    <a:pt x="394296" y="172046"/>
                  </a:lnTo>
                  <a:lnTo>
                    <a:pt x="394296" y="181178"/>
                  </a:lnTo>
                  <a:lnTo>
                    <a:pt x="400342" y="187223"/>
                  </a:lnTo>
                  <a:lnTo>
                    <a:pt x="409473" y="187223"/>
                  </a:lnTo>
                  <a:lnTo>
                    <a:pt x="412546" y="185737"/>
                  </a:lnTo>
                  <a:lnTo>
                    <a:pt x="445833" y="145008"/>
                  </a:lnTo>
                  <a:lnTo>
                    <a:pt x="470395" y="101993"/>
                  </a:lnTo>
                  <a:lnTo>
                    <a:pt x="470395" y="226809"/>
                  </a:lnTo>
                  <a:lnTo>
                    <a:pt x="488645" y="226809"/>
                  </a:lnTo>
                  <a:lnTo>
                    <a:pt x="490181" y="222250"/>
                  </a:lnTo>
                  <a:lnTo>
                    <a:pt x="490181" y="103530"/>
                  </a:lnTo>
                  <a:lnTo>
                    <a:pt x="500392" y="124663"/>
                  </a:lnTo>
                  <a:lnTo>
                    <a:pt x="526554" y="163474"/>
                  </a:lnTo>
                  <a:lnTo>
                    <a:pt x="549516" y="187223"/>
                  </a:lnTo>
                  <a:lnTo>
                    <a:pt x="558698" y="187223"/>
                  </a:lnTo>
                  <a:lnTo>
                    <a:pt x="564756" y="181178"/>
                  </a:lnTo>
                  <a:lnTo>
                    <a:pt x="564756" y="170510"/>
                  </a:lnTo>
                  <a:close/>
                </a:path>
                <a:path w="659764" h="228600">
                  <a:moveTo>
                    <a:pt x="659155" y="1536"/>
                  </a:moveTo>
                  <a:lnTo>
                    <a:pt x="651522" y="0"/>
                  </a:lnTo>
                  <a:lnTo>
                    <a:pt x="643928" y="0"/>
                  </a:lnTo>
                  <a:lnTo>
                    <a:pt x="636282" y="1536"/>
                  </a:lnTo>
                  <a:lnTo>
                    <a:pt x="636282" y="204000"/>
                  </a:lnTo>
                  <a:lnTo>
                    <a:pt x="634796" y="205536"/>
                  </a:lnTo>
                  <a:lnTo>
                    <a:pt x="584542" y="205536"/>
                  </a:lnTo>
                  <a:lnTo>
                    <a:pt x="583057" y="213118"/>
                  </a:lnTo>
                  <a:lnTo>
                    <a:pt x="583057" y="219227"/>
                  </a:lnTo>
                  <a:lnTo>
                    <a:pt x="586079" y="226809"/>
                  </a:lnTo>
                  <a:lnTo>
                    <a:pt x="637819" y="226809"/>
                  </a:lnTo>
                  <a:lnTo>
                    <a:pt x="646290" y="225844"/>
                  </a:lnTo>
                  <a:lnTo>
                    <a:pt x="653059" y="222440"/>
                  </a:lnTo>
                  <a:lnTo>
                    <a:pt x="657529" y="215912"/>
                  </a:lnTo>
                  <a:lnTo>
                    <a:pt x="659155" y="205536"/>
                  </a:lnTo>
                  <a:lnTo>
                    <a:pt x="659155" y="1536"/>
                  </a:lnTo>
                  <a:close/>
                </a:path>
              </a:pathLst>
            </a:custGeom>
            <a:solidFill>
              <a:srgbClr val="4A4B4D"/>
            </a:solidFill>
          </p:spPr>
          <p:txBody>
            <a:bodyPr wrap="square" lIns="0" tIns="0" rIns="0" bIns="0" rtlCol="0"/>
            <a:lstStyle/>
            <a:p>
              <a:endParaRPr/>
            </a:p>
          </p:txBody>
        </p:sp>
        <p:pic>
          <p:nvPicPr>
            <p:cNvPr id="56" name="object 56"/>
            <p:cNvPicPr/>
            <p:nvPr/>
          </p:nvPicPr>
          <p:blipFill>
            <a:blip r:embed="rId46" cstate="print"/>
            <a:stretch>
              <a:fillRect/>
            </a:stretch>
          </p:blipFill>
          <p:spPr>
            <a:xfrm>
              <a:off x="3169348" y="4724602"/>
              <a:ext cx="2729407" cy="231368"/>
            </a:xfrm>
            <a:prstGeom prst="rect">
              <a:avLst/>
            </a:prstGeom>
          </p:spPr>
        </p:pic>
      </p:grpSp>
      <p:grpSp>
        <p:nvGrpSpPr>
          <p:cNvPr id="57" name="object 57"/>
          <p:cNvGrpSpPr/>
          <p:nvPr/>
        </p:nvGrpSpPr>
        <p:grpSpPr>
          <a:xfrm>
            <a:off x="710907" y="5647689"/>
            <a:ext cx="6113780" cy="4315460"/>
            <a:chOff x="710907" y="5647689"/>
            <a:chExt cx="6113780" cy="4315460"/>
          </a:xfrm>
        </p:grpSpPr>
        <p:sp>
          <p:nvSpPr>
            <p:cNvPr id="58" name="object 58"/>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59" name="object 59"/>
            <p:cNvPicPr/>
            <p:nvPr/>
          </p:nvPicPr>
          <p:blipFill>
            <a:blip r:embed="rId47" cstate="print"/>
            <a:stretch>
              <a:fillRect/>
            </a:stretch>
          </p:blipFill>
          <p:spPr>
            <a:xfrm>
              <a:off x="890536" y="5796254"/>
              <a:ext cx="5752604" cy="534352"/>
            </a:xfrm>
            <a:prstGeom prst="rect">
              <a:avLst/>
            </a:prstGeom>
          </p:spPr>
        </p:pic>
        <p:sp>
          <p:nvSpPr>
            <p:cNvPr id="60" name="object 60"/>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61" name="object 61"/>
            <p:cNvPicPr/>
            <p:nvPr/>
          </p:nvPicPr>
          <p:blipFill>
            <a:blip r:embed="rId48" cstate="print"/>
            <a:stretch>
              <a:fillRect/>
            </a:stretch>
          </p:blipFill>
          <p:spPr>
            <a:xfrm>
              <a:off x="5696292" y="5802363"/>
              <a:ext cx="71539" cy="101993"/>
            </a:xfrm>
            <a:prstGeom prst="rect">
              <a:avLst/>
            </a:prstGeom>
          </p:spPr>
        </p:pic>
        <p:pic>
          <p:nvPicPr>
            <p:cNvPr id="62" name="object 62"/>
            <p:cNvPicPr/>
            <p:nvPr/>
          </p:nvPicPr>
          <p:blipFill>
            <a:blip r:embed="rId49" cstate="print"/>
            <a:stretch>
              <a:fillRect/>
            </a:stretch>
          </p:blipFill>
          <p:spPr>
            <a:xfrm>
              <a:off x="5787631" y="5799340"/>
              <a:ext cx="210096" cy="105016"/>
            </a:xfrm>
            <a:prstGeom prst="rect">
              <a:avLst/>
            </a:prstGeom>
          </p:spPr>
        </p:pic>
        <p:pic>
          <p:nvPicPr>
            <p:cNvPr id="63" name="object 63"/>
            <p:cNvPicPr/>
            <p:nvPr/>
          </p:nvPicPr>
          <p:blipFill>
            <a:blip r:embed="rId50" cstate="print"/>
            <a:stretch>
              <a:fillRect/>
            </a:stretch>
          </p:blipFill>
          <p:spPr>
            <a:xfrm>
              <a:off x="1083868" y="6560438"/>
              <a:ext cx="168960" cy="197891"/>
            </a:xfrm>
            <a:prstGeom prst="rect">
              <a:avLst/>
            </a:prstGeom>
          </p:spPr>
        </p:pic>
        <p:sp>
          <p:nvSpPr>
            <p:cNvPr id="64" name="object 64"/>
            <p:cNvSpPr/>
            <p:nvPr/>
          </p:nvSpPr>
          <p:spPr>
            <a:xfrm>
              <a:off x="1277188" y="6552856"/>
              <a:ext cx="62865" cy="213360"/>
            </a:xfrm>
            <a:custGeom>
              <a:avLst/>
              <a:gdLst/>
              <a:ahLst/>
              <a:cxnLst/>
              <a:rect l="l" t="t" r="r" b="b"/>
              <a:pathLst>
                <a:path w="62865" h="213359">
                  <a:moveTo>
                    <a:pt x="6057" y="213118"/>
                  </a:moveTo>
                  <a:lnTo>
                    <a:pt x="3035" y="213118"/>
                  </a:lnTo>
                  <a:lnTo>
                    <a:pt x="0" y="210045"/>
                  </a:lnTo>
                  <a:lnTo>
                    <a:pt x="0" y="202450"/>
                  </a:lnTo>
                  <a:lnTo>
                    <a:pt x="4571" y="197891"/>
                  </a:lnTo>
                  <a:lnTo>
                    <a:pt x="20313" y="177188"/>
                  </a:lnTo>
                  <a:lnTo>
                    <a:pt x="31194" y="154493"/>
                  </a:lnTo>
                  <a:lnTo>
                    <a:pt x="37508" y="130663"/>
                  </a:lnTo>
                  <a:lnTo>
                    <a:pt x="39547" y="106553"/>
                  </a:lnTo>
                  <a:lnTo>
                    <a:pt x="37508" y="81585"/>
                  </a:lnTo>
                  <a:lnTo>
                    <a:pt x="31194" y="57470"/>
                  </a:lnTo>
                  <a:lnTo>
                    <a:pt x="20313" y="35065"/>
                  </a:lnTo>
                  <a:lnTo>
                    <a:pt x="4571" y="15227"/>
                  </a:lnTo>
                  <a:lnTo>
                    <a:pt x="0" y="9118"/>
                  </a:lnTo>
                  <a:lnTo>
                    <a:pt x="0" y="1485"/>
                  </a:lnTo>
                  <a:lnTo>
                    <a:pt x="3035" y="0"/>
                  </a:lnTo>
                  <a:lnTo>
                    <a:pt x="6057" y="0"/>
                  </a:lnTo>
                  <a:lnTo>
                    <a:pt x="20011" y="8515"/>
                  </a:lnTo>
                  <a:lnTo>
                    <a:pt x="38809" y="31588"/>
                  </a:lnTo>
                  <a:lnTo>
                    <a:pt x="55319" y="65504"/>
                  </a:lnTo>
                  <a:lnTo>
                    <a:pt x="62407" y="106553"/>
                  </a:lnTo>
                  <a:lnTo>
                    <a:pt x="55319" y="146960"/>
                  </a:lnTo>
                  <a:lnTo>
                    <a:pt x="38809" y="180952"/>
                  </a:lnTo>
                  <a:lnTo>
                    <a:pt x="20011" y="204386"/>
                  </a:lnTo>
                  <a:lnTo>
                    <a:pt x="6057" y="213118"/>
                  </a:lnTo>
                  <a:close/>
                </a:path>
              </a:pathLst>
            </a:custGeom>
            <a:solidFill>
              <a:srgbClr val="4A4B4D"/>
            </a:solidFill>
          </p:spPr>
          <p:txBody>
            <a:bodyPr wrap="square" lIns="0" tIns="0" rIns="0" bIns="0" rtlCol="0"/>
            <a:lstStyle/>
            <a:p>
              <a:endParaRPr/>
            </a:p>
          </p:txBody>
        </p:sp>
        <p:pic>
          <p:nvPicPr>
            <p:cNvPr id="65" name="object 65"/>
            <p:cNvPicPr/>
            <p:nvPr/>
          </p:nvPicPr>
          <p:blipFill>
            <a:blip r:embed="rId51" cstate="print"/>
            <a:stretch>
              <a:fillRect/>
            </a:stretch>
          </p:blipFill>
          <p:spPr>
            <a:xfrm>
              <a:off x="1504010" y="6554342"/>
              <a:ext cx="2578696" cy="210096"/>
            </a:xfrm>
            <a:prstGeom prst="rect">
              <a:avLst/>
            </a:prstGeom>
          </p:spPr>
        </p:pic>
        <p:pic>
          <p:nvPicPr>
            <p:cNvPr id="66" name="object 66"/>
            <p:cNvPicPr/>
            <p:nvPr/>
          </p:nvPicPr>
          <p:blipFill>
            <a:blip r:embed="rId52" cstate="print"/>
            <a:stretch>
              <a:fillRect/>
            </a:stretch>
          </p:blipFill>
          <p:spPr>
            <a:xfrm>
              <a:off x="4237977" y="6552856"/>
              <a:ext cx="2211831" cy="205473"/>
            </a:xfrm>
            <a:prstGeom prst="rect">
              <a:avLst/>
            </a:prstGeom>
          </p:spPr>
        </p:pic>
        <p:pic>
          <p:nvPicPr>
            <p:cNvPr id="67" name="object 67"/>
            <p:cNvPicPr/>
            <p:nvPr/>
          </p:nvPicPr>
          <p:blipFill>
            <a:blip r:embed="rId53" cstate="print"/>
            <a:stretch>
              <a:fillRect/>
            </a:stretch>
          </p:blipFill>
          <p:spPr>
            <a:xfrm>
              <a:off x="1342750" y="6839000"/>
              <a:ext cx="168841" cy="194868"/>
            </a:xfrm>
            <a:prstGeom prst="rect">
              <a:avLst/>
            </a:prstGeom>
          </p:spPr>
        </p:pic>
        <p:pic>
          <p:nvPicPr>
            <p:cNvPr id="68" name="object 68"/>
            <p:cNvPicPr/>
            <p:nvPr/>
          </p:nvPicPr>
          <p:blipFill>
            <a:blip r:embed="rId54" cstate="print"/>
            <a:stretch>
              <a:fillRect/>
            </a:stretch>
          </p:blipFill>
          <p:spPr>
            <a:xfrm>
              <a:off x="1535950" y="6837514"/>
              <a:ext cx="196354" cy="196354"/>
            </a:xfrm>
            <a:prstGeom prst="rect">
              <a:avLst/>
            </a:prstGeom>
          </p:spPr>
        </p:pic>
        <p:pic>
          <p:nvPicPr>
            <p:cNvPr id="69" name="object 69"/>
            <p:cNvPicPr/>
            <p:nvPr/>
          </p:nvPicPr>
          <p:blipFill>
            <a:blip r:embed="rId55" cstate="print"/>
            <a:stretch>
              <a:fillRect/>
            </a:stretch>
          </p:blipFill>
          <p:spPr>
            <a:xfrm>
              <a:off x="1755178" y="6960793"/>
              <a:ext cx="73075" cy="73075"/>
            </a:xfrm>
            <a:prstGeom prst="rect">
              <a:avLst/>
            </a:prstGeom>
          </p:spPr>
        </p:pic>
        <p:pic>
          <p:nvPicPr>
            <p:cNvPr id="70" name="object 70"/>
            <p:cNvPicPr/>
            <p:nvPr/>
          </p:nvPicPr>
          <p:blipFill>
            <a:blip r:embed="rId56" cstate="print"/>
            <a:stretch>
              <a:fillRect/>
            </a:stretch>
          </p:blipFill>
          <p:spPr>
            <a:xfrm>
              <a:off x="1966760" y="6828383"/>
              <a:ext cx="3866553" cy="214604"/>
            </a:xfrm>
            <a:prstGeom prst="rect">
              <a:avLst/>
            </a:prstGeom>
          </p:spPr>
        </p:pic>
        <p:pic>
          <p:nvPicPr>
            <p:cNvPr id="71" name="object 71"/>
            <p:cNvPicPr/>
            <p:nvPr/>
          </p:nvPicPr>
          <p:blipFill>
            <a:blip r:embed="rId57" cstate="print"/>
            <a:stretch>
              <a:fillRect/>
            </a:stretch>
          </p:blipFill>
          <p:spPr>
            <a:xfrm>
              <a:off x="1076223" y="7109967"/>
              <a:ext cx="246608" cy="213118"/>
            </a:xfrm>
            <a:prstGeom prst="rect">
              <a:avLst/>
            </a:prstGeom>
          </p:spPr>
        </p:pic>
        <p:pic>
          <p:nvPicPr>
            <p:cNvPr id="72" name="object 72"/>
            <p:cNvPicPr/>
            <p:nvPr/>
          </p:nvPicPr>
          <p:blipFill>
            <a:blip r:embed="rId58" cstate="print"/>
            <a:stretch>
              <a:fillRect/>
            </a:stretch>
          </p:blipFill>
          <p:spPr>
            <a:xfrm>
              <a:off x="1482674" y="7109967"/>
              <a:ext cx="436905" cy="211632"/>
            </a:xfrm>
            <a:prstGeom prst="rect">
              <a:avLst/>
            </a:prstGeom>
          </p:spPr>
        </p:pic>
        <p:pic>
          <p:nvPicPr>
            <p:cNvPr id="73" name="object 73"/>
            <p:cNvPicPr/>
            <p:nvPr/>
          </p:nvPicPr>
          <p:blipFill>
            <a:blip r:embed="rId59" cstate="print"/>
            <a:stretch>
              <a:fillRect/>
            </a:stretch>
          </p:blipFill>
          <p:spPr>
            <a:xfrm>
              <a:off x="1940864" y="7119099"/>
              <a:ext cx="204000" cy="200964"/>
            </a:xfrm>
            <a:prstGeom prst="rect">
              <a:avLst/>
            </a:prstGeom>
          </p:spPr>
        </p:pic>
        <p:pic>
          <p:nvPicPr>
            <p:cNvPr id="74" name="object 74"/>
            <p:cNvPicPr/>
            <p:nvPr/>
          </p:nvPicPr>
          <p:blipFill>
            <a:blip r:embed="rId60" cstate="print"/>
            <a:stretch>
              <a:fillRect/>
            </a:stretch>
          </p:blipFill>
          <p:spPr>
            <a:xfrm>
              <a:off x="2170760" y="7243965"/>
              <a:ext cx="63944" cy="68452"/>
            </a:xfrm>
            <a:prstGeom prst="rect">
              <a:avLst/>
            </a:prstGeom>
          </p:spPr>
        </p:pic>
        <p:pic>
          <p:nvPicPr>
            <p:cNvPr id="75" name="object 75"/>
            <p:cNvPicPr/>
            <p:nvPr/>
          </p:nvPicPr>
          <p:blipFill>
            <a:blip r:embed="rId61" cstate="print"/>
            <a:stretch>
              <a:fillRect/>
            </a:stretch>
          </p:blipFill>
          <p:spPr>
            <a:xfrm>
              <a:off x="2397569" y="7128268"/>
              <a:ext cx="190258" cy="184150"/>
            </a:xfrm>
            <a:prstGeom prst="rect">
              <a:avLst/>
            </a:prstGeom>
          </p:spPr>
        </p:pic>
        <p:pic>
          <p:nvPicPr>
            <p:cNvPr id="76" name="object 76"/>
            <p:cNvPicPr/>
            <p:nvPr/>
          </p:nvPicPr>
          <p:blipFill>
            <a:blip r:embed="rId62" cstate="print"/>
            <a:stretch>
              <a:fillRect/>
            </a:stretch>
          </p:blipFill>
          <p:spPr>
            <a:xfrm>
              <a:off x="2618282" y="7120635"/>
              <a:ext cx="207022" cy="190296"/>
            </a:xfrm>
            <a:prstGeom prst="rect">
              <a:avLst/>
            </a:prstGeom>
          </p:spPr>
        </p:pic>
        <p:pic>
          <p:nvPicPr>
            <p:cNvPr id="77" name="object 77"/>
            <p:cNvPicPr/>
            <p:nvPr/>
          </p:nvPicPr>
          <p:blipFill>
            <a:blip r:embed="rId63" cstate="print"/>
            <a:stretch>
              <a:fillRect/>
            </a:stretch>
          </p:blipFill>
          <p:spPr>
            <a:xfrm>
              <a:off x="2848178" y="7108481"/>
              <a:ext cx="207010" cy="197891"/>
            </a:xfrm>
            <a:prstGeom prst="rect">
              <a:avLst/>
            </a:prstGeom>
          </p:spPr>
        </p:pic>
        <p:pic>
          <p:nvPicPr>
            <p:cNvPr id="78" name="object 78"/>
            <p:cNvPicPr/>
            <p:nvPr/>
          </p:nvPicPr>
          <p:blipFill>
            <a:blip r:embed="rId64" cstate="print"/>
            <a:stretch>
              <a:fillRect/>
            </a:stretch>
          </p:blipFill>
          <p:spPr>
            <a:xfrm>
              <a:off x="3074987" y="7117600"/>
              <a:ext cx="190246" cy="197891"/>
            </a:xfrm>
            <a:prstGeom prst="rect">
              <a:avLst/>
            </a:prstGeom>
          </p:spPr>
        </p:pic>
        <p:pic>
          <p:nvPicPr>
            <p:cNvPr id="79" name="object 79"/>
            <p:cNvPicPr/>
            <p:nvPr/>
          </p:nvPicPr>
          <p:blipFill>
            <a:blip r:embed="rId65" cstate="print"/>
            <a:stretch>
              <a:fillRect/>
            </a:stretch>
          </p:blipFill>
          <p:spPr>
            <a:xfrm>
              <a:off x="3359645" y="7116063"/>
              <a:ext cx="135483" cy="200977"/>
            </a:xfrm>
            <a:prstGeom prst="rect">
              <a:avLst/>
            </a:prstGeom>
          </p:spPr>
        </p:pic>
        <p:sp>
          <p:nvSpPr>
            <p:cNvPr id="80" name="object 80"/>
            <p:cNvSpPr/>
            <p:nvPr/>
          </p:nvSpPr>
          <p:spPr>
            <a:xfrm>
              <a:off x="3607739" y="7196734"/>
              <a:ext cx="40005" cy="40005"/>
            </a:xfrm>
            <a:custGeom>
              <a:avLst/>
              <a:gdLst/>
              <a:ahLst/>
              <a:cxnLst/>
              <a:rect l="l" t="t" r="r" b="b"/>
              <a:pathLst>
                <a:path w="40004" h="40004">
                  <a:moveTo>
                    <a:pt x="19799" y="39585"/>
                  </a:moveTo>
                  <a:lnTo>
                    <a:pt x="11578" y="37992"/>
                  </a:lnTo>
                  <a:lnTo>
                    <a:pt x="5341" y="33686"/>
                  </a:lnTo>
                  <a:lnTo>
                    <a:pt x="1384" y="27380"/>
                  </a:lnTo>
                  <a:lnTo>
                    <a:pt x="0" y="19786"/>
                  </a:lnTo>
                  <a:lnTo>
                    <a:pt x="1593" y="11567"/>
                  </a:lnTo>
                  <a:lnTo>
                    <a:pt x="5899" y="5335"/>
                  </a:lnTo>
                  <a:lnTo>
                    <a:pt x="12205" y="1382"/>
                  </a:lnTo>
                  <a:lnTo>
                    <a:pt x="19799" y="0"/>
                  </a:lnTo>
                  <a:lnTo>
                    <a:pt x="27391" y="1600"/>
                  </a:lnTo>
                  <a:lnTo>
                    <a:pt x="33693" y="5916"/>
                  </a:lnTo>
                  <a:lnTo>
                    <a:pt x="37994" y="12221"/>
                  </a:lnTo>
                  <a:lnTo>
                    <a:pt x="39585" y="19786"/>
                  </a:lnTo>
                  <a:lnTo>
                    <a:pt x="37994" y="27380"/>
                  </a:lnTo>
                  <a:lnTo>
                    <a:pt x="33693" y="33686"/>
                  </a:lnTo>
                  <a:lnTo>
                    <a:pt x="27391" y="37992"/>
                  </a:lnTo>
                  <a:lnTo>
                    <a:pt x="19799" y="39585"/>
                  </a:lnTo>
                  <a:close/>
                </a:path>
              </a:pathLst>
            </a:custGeom>
            <a:solidFill>
              <a:srgbClr val="4A4B4D"/>
            </a:solidFill>
          </p:spPr>
          <p:txBody>
            <a:bodyPr wrap="square" lIns="0" tIns="0" rIns="0" bIns="0" rtlCol="0"/>
            <a:lstStyle/>
            <a:p>
              <a:endParaRPr/>
            </a:p>
          </p:txBody>
        </p:sp>
        <p:pic>
          <p:nvPicPr>
            <p:cNvPr id="81" name="object 81"/>
            <p:cNvPicPr/>
            <p:nvPr/>
          </p:nvPicPr>
          <p:blipFill>
            <a:blip r:embed="rId66" cstate="print"/>
            <a:stretch>
              <a:fillRect/>
            </a:stretch>
          </p:blipFill>
          <p:spPr>
            <a:xfrm>
              <a:off x="3753891" y="7111504"/>
              <a:ext cx="204000" cy="194868"/>
            </a:xfrm>
            <a:prstGeom prst="rect">
              <a:avLst/>
            </a:prstGeom>
          </p:spPr>
        </p:pic>
        <p:sp>
          <p:nvSpPr>
            <p:cNvPr id="82" name="object 82"/>
            <p:cNvSpPr/>
            <p:nvPr/>
          </p:nvSpPr>
          <p:spPr>
            <a:xfrm>
              <a:off x="3980700" y="7205916"/>
              <a:ext cx="201295" cy="20320"/>
            </a:xfrm>
            <a:custGeom>
              <a:avLst/>
              <a:gdLst/>
              <a:ahLst/>
              <a:cxnLst/>
              <a:rect l="l" t="t" r="r" b="b"/>
              <a:pathLst>
                <a:path w="201295" h="20320">
                  <a:moveTo>
                    <a:pt x="200977" y="19735"/>
                  </a:moveTo>
                  <a:lnTo>
                    <a:pt x="0" y="19735"/>
                  </a:lnTo>
                  <a:lnTo>
                    <a:pt x="0" y="0"/>
                  </a:lnTo>
                  <a:lnTo>
                    <a:pt x="200977" y="0"/>
                  </a:lnTo>
                  <a:lnTo>
                    <a:pt x="200977" y="19735"/>
                  </a:lnTo>
                  <a:close/>
                </a:path>
              </a:pathLst>
            </a:custGeom>
            <a:solidFill>
              <a:srgbClr val="4A4B4D"/>
            </a:solidFill>
          </p:spPr>
          <p:txBody>
            <a:bodyPr wrap="square" lIns="0" tIns="0" rIns="0" bIns="0" rtlCol="0"/>
            <a:lstStyle/>
            <a:p>
              <a:endParaRPr/>
            </a:p>
          </p:txBody>
        </p:sp>
        <p:pic>
          <p:nvPicPr>
            <p:cNvPr id="83" name="object 83"/>
            <p:cNvPicPr/>
            <p:nvPr/>
          </p:nvPicPr>
          <p:blipFill>
            <a:blip r:embed="rId67" cstate="print"/>
            <a:stretch>
              <a:fillRect/>
            </a:stretch>
          </p:blipFill>
          <p:spPr>
            <a:xfrm>
              <a:off x="4265358" y="7109967"/>
              <a:ext cx="2189022" cy="211632"/>
            </a:xfrm>
            <a:prstGeom prst="rect">
              <a:avLst/>
            </a:prstGeom>
          </p:spPr>
        </p:pic>
        <p:pic>
          <p:nvPicPr>
            <p:cNvPr id="84" name="object 84"/>
            <p:cNvPicPr/>
            <p:nvPr/>
          </p:nvPicPr>
          <p:blipFill>
            <a:blip r:embed="rId68" cstate="print"/>
            <a:stretch>
              <a:fillRect/>
            </a:stretch>
          </p:blipFill>
          <p:spPr>
            <a:xfrm>
              <a:off x="1325905" y="7394625"/>
              <a:ext cx="197891" cy="197942"/>
            </a:xfrm>
            <a:prstGeom prst="rect">
              <a:avLst/>
            </a:prstGeom>
          </p:spPr>
        </p:pic>
        <p:pic>
          <p:nvPicPr>
            <p:cNvPr id="85" name="object 85"/>
            <p:cNvPicPr/>
            <p:nvPr/>
          </p:nvPicPr>
          <p:blipFill>
            <a:blip r:embed="rId69" cstate="print"/>
            <a:stretch>
              <a:fillRect/>
            </a:stretch>
          </p:blipFill>
          <p:spPr>
            <a:xfrm>
              <a:off x="1560309" y="7396162"/>
              <a:ext cx="170510" cy="197891"/>
            </a:xfrm>
            <a:prstGeom prst="rect">
              <a:avLst/>
            </a:prstGeom>
          </p:spPr>
        </p:pic>
        <p:pic>
          <p:nvPicPr>
            <p:cNvPr id="86" name="object 86"/>
            <p:cNvPicPr/>
            <p:nvPr/>
          </p:nvPicPr>
          <p:blipFill>
            <a:blip r:embed="rId70" cstate="print"/>
            <a:stretch>
              <a:fillRect/>
            </a:stretch>
          </p:blipFill>
          <p:spPr>
            <a:xfrm>
              <a:off x="1778000" y="7524051"/>
              <a:ext cx="65430" cy="66979"/>
            </a:xfrm>
            <a:prstGeom prst="rect">
              <a:avLst/>
            </a:prstGeom>
          </p:spPr>
        </p:pic>
        <p:pic>
          <p:nvPicPr>
            <p:cNvPr id="87" name="object 87"/>
            <p:cNvPicPr/>
            <p:nvPr/>
          </p:nvPicPr>
          <p:blipFill>
            <a:blip r:embed="rId71" cstate="print"/>
            <a:stretch>
              <a:fillRect/>
            </a:stretch>
          </p:blipFill>
          <p:spPr>
            <a:xfrm>
              <a:off x="1997227" y="7388567"/>
              <a:ext cx="2775051" cy="211594"/>
            </a:xfrm>
            <a:prstGeom prst="rect">
              <a:avLst/>
            </a:prstGeom>
          </p:spPr>
        </p:pic>
        <p:sp>
          <p:nvSpPr>
            <p:cNvPr id="88" name="object 88"/>
            <p:cNvSpPr/>
            <p:nvPr/>
          </p:nvSpPr>
          <p:spPr>
            <a:xfrm>
              <a:off x="1388313" y="7753895"/>
              <a:ext cx="40005" cy="40005"/>
            </a:xfrm>
            <a:custGeom>
              <a:avLst/>
              <a:gdLst/>
              <a:ahLst/>
              <a:cxnLst/>
              <a:rect l="l" t="t" r="r" b="b"/>
              <a:pathLst>
                <a:path w="40005" h="40004">
                  <a:moveTo>
                    <a:pt x="19799" y="39585"/>
                  </a:moveTo>
                  <a:lnTo>
                    <a:pt x="11556" y="37992"/>
                  </a:lnTo>
                  <a:lnTo>
                    <a:pt x="5322" y="33688"/>
                  </a:lnTo>
                  <a:lnTo>
                    <a:pt x="1377" y="27386"/>
                  </a:lnTo>
                  <a:lnTo>
                    <a:pt x="0" y="19799"/>
                  </a:lnTo>
                  <a:lnTo>
                    <a:pt x="1377" y="11578"/>
                  </a:lnTo>
                  <a:lnTo>
                    <a:pt x="5322" y="5341"/>
                  </a:lnTo>
                  <a:lnTo>
                    <a:pt x="11556" y="1384"/>
                  </a:lnTo>
                  <a:lnTo>
                    <a:pt x="19799" y="0"/>
                  </a:lnTo>
                  <a:lnTo>
                    <a:pt x="27364" y="1593"/>
                  </a:lnTo>
                  <a:lnTo>
                    <a:pt x="33655" y="5899"/>
                  </a:lnTo>
                  <a:lnTo>
                    <a:pt x="37955" y="12205"/>
                  </a:lnTo>
                  <a:lnTo>
                    <a:pt x="39547" y="19799"/>
                  </a:lnTo>
                  <a:lnTo>
                    <a:pt x="37955" y="27386"/>
                  </a:lnTo>
                  <a:lnTo>
                    <a:pt x="33655" y="33688"/>
                  </a:lnTo>
                  <a:lnTo>
                    <a:pt x="27364" y="37992"/>
                  </a:lnTo>
                  <a:lnTo>
                    <a:pt x="19799" y="39585"/>
                  </a:lnTo>
                  <a:close/>
                </a:path>
              </a:pathLst>
            </a:custGeom>
            <a:solidFill>
              <a:srgbClr val="4A4B4D"/>
            </a:solidFill>
          </p:spPr>
          <p:txBody>
            <a:bodyPr wrap="square" lIns="0" tIns="0" rIns="0" bIns="0" rtlCol="0"/>
            <a:lstStyle/>
            <a:p>
              <a:endParaRPr/>
            </a:p>
          </p:txBody>
        </p:sp>
        <p:pic>
          <p:nvPicPr>
            <p:cNvPr id="89" name="object 89"/>
            <p:cNvPicPr/>
            <p:nvPr/>
          </p:nvPicPr>
          <p:blipFill>
            <a:blip r:embed="rId72" cstate="print"/>
            <a:stretch>
              <a:fillRect/>
            </a:stretch>
          </p:blipFill>
          <p:spPr>
            <a:xfrm>
              <a:off x="1525295" y="7664106"/>
              <a:ext cx="3609276" cy="216141"/>
            </a:xfrm>
            <a:prstGeom prst="rect">
              <a:avLst/>
            </a:prstGeom>
          </p:spPr>
        </p:pic>
        <p:pic>
          <p:nvPicPr>
            <p:cNvPr id="90" name="object 90"/>
            <p:cNvPicPr/>
            <p:nvPr/>
          </p:nvPicPr>
          <p:blipFill>
            <a:blip r:embed="rId73" cstate="print"/>
            <a:stretch>
              <a:fillRect/>
            </a:stretch>
          </p:blipFill>
          <p:spPr>
            <a:xfrm>
              <a:off x="5297487" y="7667129"/>
              <a:ext cx="1155407" cy="211581"/>
            </a:xfrm>
            <a:prstGeom prst="rect">
              <a:avLst/>
            </a:prstGeom>
          </p:spPr>
        </p:pic>
        <p:pic>
          <p:nvPicPr>
            <p:cNvPr id="91" name="object 91"/>
            <p:cNvPicPr/>
            <p:nvPr/>
          </p:nvPicPr>
          <p:blipFill>
            <a:blip r:embed="rId74" cstate="print"/>
            <a:stretch>
              <a:fillRect/>
            </a:stretch>
          </p:blipFill>
          <p:spPr>
            <a:xfrm>
              <a:off x="1525295" y="7944192"/>
              <a:ext cx="4922977" cy="214617"/>
            </a:xfrm>
            <a:prstGeom prst="rect">
              <a:avLst/>
            </a:prstGeom>
          </p:spPr>
        </p:pic>
        <p:pic>
          <p:nvPicPr>
            <p:cNvPr id="92" name="object 92"/>
            <p:cNvPicPr/>
            <p:nvPr/>
          </p:nvPicPr>
          <p:blipFill>
            <a:blip r:embed="rId75" cstate="print"/>
            <a:stretch>
              <a:fillRect/>
            </a:stretch>
          </p:blipFill>
          <p:spPr>
            <a:xfrm>
              <a:off x="1540522" y="8233422"/>
              <a:ext cx="190296" cy="191782"/>
            </a:xfrm>
            <a:prstGeom prst="rect">
              <a:avLst/>
            </a:prstGeom>
          </p:spPr>
        </p:pic>
        <p:pic>
          <p:nvPicPr>
            <p:cNvPr id="93" name="object 93"/>
            <p:cNvPicPr/>
            <p:nvPr/>
          </p:nvPicPr>
          <p:blipFill>
            <a:blip r:embed="rId76" cstate="print"/>
            <a:stretch>
              <a:fillRect/>
            </a:stretch>
          </p:blipFill>
          <p:spPr>
            <a:xfrm>
              <a:off x="1759737" y="8359774"/>
              <a:ext cx="65443" cy="66967"/>
            </a:xfrm>
            <a:prstGeom prst="rect">
              <a:avLst/>
            </a:prstGeom>
          </p:spPr>
        </p:pic>
        <p:pic>
          <p:nvPicPr>
            <p:cNvPr id="94" name="object 94"/>
            <p:cNvPicPr/>
            <p:nvPr/>
          </p:nvPicPr>
          <p:blipFill>
            <a:blip r:embed="rId77" cstate="print"/>
            <a:stretch>
              <a:fillRect/>
            </a:stretch>
          </p:blipFill>
          <p:spPr>
            <a:xfrm>
              <a:off x="1974354" y="8224291"/>
              <a:ext cx="2330602" cy="213118"/>
            </a:xfrm>
            <a:prstGeom prst="rect">
              <a:avLst/>
            </a:prstGeom>
          </p:spPr>
        </p:pic>
        <p:sp>
          <p:nvSpPr>
            <p:cNvPr id="95" name="object 95"/>
            <p:cNvSpPr/>
            <p:nvPr/>
          </p:nvSpPr>
          <p:spPr>
            <a:xfrm>
              <a:off x="1386776" y="8589619"/>
              <a:ext cx="40005" cy="40005"/>
            </a:xfrm>
            <a:custGeom>
              <a:avLst/>
              <a:gdLst/>
              <a:ahLst/>
              <a:cxnLst/>
              <a:rect l="l" t="t" r="r" b="b"/>
              <a:pathLst>
                <a:path w="40005" h="40004">
                  <a:moveTo>
                    <a:pt x="19799" y="39585"/>
                  </a:moveTo>
                  <a:lnTo>
                    <a:pt x="12205" y="37992"/>
                  </a:lnTo>
                  <a:lnTo>
                    <a:pt x="5899" y="33686"/>
                  </a:lnTo>
                  <a:lnTo>
                    <a:pt x="1593" y="27380"/>
                  </a:lnTo>
                  <a:lnTo>
                    <a:pt x="0" y="19786"/>
                  </a:lnTo>
                  <a:lnTo>
                    <a:pt x="1593" y="12194"/>
                  </a:lnTo>
                  <a:lnTo>
                    <a:pt x="5899" y="5892"/>
                  </a:lnTo>
                  <a:lnTo>
                    <a:pt x="12205" y="1591"/>
                  </a:lnTo>
                  <a:lnTo>
                    <a:pt x="19799" y="0"/>
                  </a:lnTo>
                  <a:lnTo>
                    <a:pt x="27391" y="1591"/>
                  </a:lnTo>
                  <a:lnTo>
                    <a:pt x="33693" y="5892"/>
                  </a:lnTo>
                  <a:lnTo>
                    <a:pt x="37994" y="12194"/>
                  </a:lnTo>
                  <a:lnTo>
                    <a:pt x="39585" y="19786"/>
                  </a:lnTo>
                  <a:lnTo>
                    <a:pt x="38203" y="27380"/>
                  </a:lnTo>
                  <a:lnTo>
                    <a:pt x="34250" y="33686"/>
                  </a:lnTo>
                  <a:lnTo>
                    <a:pt x="28018" y="37992"/>
                  </a:lnTo>
                  <a:lnTo>
                    <a:pt x="19799" y="39585"/>
                  </a:lnTo>
                  <a:close/>
                </a:path>
              </a:pathLst>
            </a:custGeom>
            <a:solidFill>
              <a:srgbClr val="4A4B4D"/>
            </a:solidFill>
          </p:spPr>
          <p:txBody>
            <a:bodyPr wrap="square" lIns="0" tIns="0" rIns="0" bIns="0" rtlCol="0"/>
            <a:lstStyle/>
            <a:p>
              <a:endParaRPr/>
            </a:p>
          </p:txBody>
        </p:sp>
        <p:pic>
          <p:nvPicPr>
            <p:cNvPr id="96" name="object 96"/>
            <p:cNvPicPr/>
            <p:nvPr/>
          </p:nvPicPr>
          <p:blipFill>
            <a:blip r:embed="rId78" cstate="print"/>
            <a:stretch>
              <a:fillRect/>
            </a:stretch>
          </p:blipFill>
          <p:spPr>
            <a:xfrm>
              <a:off x="1529854" y="8502852"/>
              <a:ext cx="1980450" cy="213118"/>
            </a:xfrm>
            <a:prstGeom prst="rect">
              <a:avLst/>
            </a:prstGeom>
          </p:spPr>
        </p:pic>
        <p:pic>
          <p:nvPicPr>
            <p:cNvPr id="97" name="object 97"/>
            <p:cNvPicPr/>
            <p:nvPr/>
          </p:nvPicPr>
          <p:blipFill>
            <a:blip r:embed="rId79" cstate="print"/>
            <a:stretch>
              <a:fillRect/>
            </a:stretch>
          </p:blipFill>
          <p:spPr>
            <a:xfrm>
              <a:off x="3661029" y="8502852"/>
              <a:ext cx="2784221" cy="213118"/>
            </a:xfrm>
            <a:prstGeom prst="rect">
              <a:avLst/>
            </a:prstGeom>
          </p:spPr>
        </p:pic>
        <p:pic>
          <p:nvPicPr>
            <p:cNvPr id="98" name="object 98"/>
            <p:cNvPicPr/>
            <p:nvPr/>
          </p:nvPicPr>
          <p:blipFill>
            <a:blip r:embed="rId80" cstate="print"/>
            <a:stretch>
              <a:fillRect/>
            </a:stretch>
          </p:blipFill>
          <p:spPr>
            <a:xfrm>
              <a:off x="1529854" y="8808834"/>
              <a:ext cx="199428" cy="165900"/>
            </a:xfrm>
            <a:prstGeom prst="rect">
              <a:avLst/>
            </a:prstGeom>
          </p:spPr>
        </p:pic>
        <p:pic>
          <p:nvPicPr>
            <p:cNvPr id="99" name="object 99"/>
            <p:cNvPicPr/>
            <p:nvPr/>
          </p:nvPicPr>
          <p:blipFill>
            <a:blip r:embed="rId81" cstate="print"/>
            <a:stretch>
              <a:fillRect/>
            </a:stretch>
          </p:blipFill>
          <p:spPr>
            <a:xfrm>
              <a:off x="1761236" y="8796629"/>
              <a:ext cx="194856" cy="182714"/>
            </a:xfrm>
            <a:prstGeom prst="rect">
              <a:avLst/>
            </a:prstGeom>
          </p:spPr>
        </p:pic>
        <p:pic>
          <p:nvPicPr>
            <p:cNvPr id="100" name="object 100"/>
            <p:cNvPicPr/>
            <p:nvPr/>
          </p:nvPicPr>
          <p:blipFill>
            <a:blip r:embed="rId82" cstate="print"/>
            <a:stretch>
              <a:fillRect/>
            </a:stretch>
          </p:blipFill>
          <p:spPr>
            <a:xfrm>
              <a:off x="1981987" y="8801201"/>
              <a:ext cx="196354" cy="181165"/>
            </a:xfrm>
            <a:prstGeom prst="rect">
              <a:avLst/>
            </a:prstGeom>
          </p:spPr>
        </p:pic>
        <p:pic>
          <p:nvPicPr>
            <p:cNvPr id="101" name="object 101"/>
            <p:cNvPicPr/>
            <p:nvPr/>
          </p:nvPicPr>
          <p:blipFill>
            <a:blip r:embed="rId83" cstate="print"/>
            <a:stretch>
              <a:fillRect/>
            </a:stretch>
          </p:blipFill>
          <p:spPr>
            <a:xfrm>
              <a:off x="2214905" y="8790584"/>
              <a:ext cx="190258" cy="191782"/>
            </a:xfrm>
            <a:prstGeom prst="rect">
              <a:avLst/>
            </a:prstGeom>
          </p:spPr>
        </p:pic>
        <p:pic>
          <p:nvPicPr>
            <p:cNvPr id="102" name="object 102"/>
            <p:cNvPicPr/>
            <p:nvPr/>
          </p:nvPicPr>
          <p:blipFill>
            <a:blip r:embed="rId84" cstate="print"/>
            <a:stretch>
              <a:fillRect/>
            </a:stretch>
          </p:blipFill>
          <p:spPr>
            <a:xfrm>
              <a:off x="2435618" y="8916885"/>
              <a:ext cx="63944" cy="67030"/>
            </a:xfrm>
            <a:prstGeom prst="rect">
              <a:avLst/>
            </a:prstGeom>
          </p:spPr>
        </p:pic>
        <p:pic>
          <p:nvPicPr>
            <p:cNvPr id="103" name="object 103"/>
            <p:cNvPicPr/>
            <p:nvPr/>
          </p:nvPicPr>
          <p:blipFill>
            <a:blip r:embed="rId85" cstate="print"/>
            <a:stretch>
              <a:fillRect/>
            </a:stretch>
          </p:blipFill>
          <p:spPr>
            <a:xfrm>
              <a:off x="2653309" y="8781401"/>
              <a:ext cx="2775102" cy="211632"/>
            </a:xfrm>
            <a:prstGeom prst="rect">
              <a:avLst/>
            </a:prstGeom>
          </p:spPr>
        </p:pic>
        <p:pic>
          <p:nvPicPr>
            <p:cNvPr id="104" name="object 104"/>
            <p:cNvPicPr/>
            <p:nvPr/>
          </p:nvPicPr>
          <p:blipFill>
            <a:blip r:embed="rId86" cstate="print"/>
            <a:stretch>
              <a:fillRect/>
            </a:stretch>
          </p:blipFill>
          <p:spPr>
            <a:xfrm>
              <a:off x="1398930" y="9152876"/>
              <a:ext cx="97434" cy="109588"/>
            </a:xfrm>
            <a:prstGeom prst="rect">
              <a:avLst/>
            </a:prstGeom>
          </p:spPr>
        </p:pic>
        <p:pic>
          <p:nvPicPr>
            <p:cNvPr id="105" name="object 105"/>
            <p:cNvPicPr/>
            <p:nvPr/>
          </p:nvPicPr>
          <p:blipFill>
            <a:blip r:embed="rId87" cstate="print"/>
            <a:stretch>
              <a:fillRect/>
            </a:stretch>
          </p:blipFill>
          <p:spPr>
            <a:xfrm>
              <a:off x="1726260" y="9122422"/>
              <a:ext cx="2252903" cy="170510"/>
            </a:xfrm>
            <a:prstGeom prst="rect">
              <a:avLst/>
            </a:prstGeom>
          </p:spPr>
        </p:pic>
        <p:pic>
          <p:nvPicPr>
            <p:cNvPr id="106" name="object 106"/>
            <p:cNvPicPr/>
            <p:nvPr/>
          </p:nvPicPr>
          <p:blipFill>
            <a:blip r:embed="rId88" cstate="print"/>
            <a:stretch>
              <a:fillRect/>
            </a:stretch>
          </p:blipFill>
          <p:spPr>
            <a:xfrm>
              <a:off x="1363954" y="9382721"/>
              <a:ext cx="3272840" cy="213118"/>
            </a:xfrm>
            <a:prstGeom prst="rect">
              <a:avLst/>
            </a:prstGeom>
          </p:spPr>
        </p:pic>
        <p:pic>
          <p:nvPicPr>
            <p:cNvPr id="107" name="object 107"/>
            <p:cNvPicPr/>
            <p:nvPr/>
          </p:nvPicPr>
          <p:blipFill>
            <a:blip r:embed="rId89" cstate="print"/>
            <a:stretch>
              <a:fillRect/>
            </a:stretch>
          </p:blipFill>
          <p:spPr>
            <a:xfrm>
              <a:off x="1365453" y="9671938"/>
              <a:ext cx="1333499" cy="211581"/>
            </a:xfrm>
            <a:prstGeom prst="rect">
              <a:avLst/>
            </a:prstGeom>
          </p:spPr>
        </p:pic>
        <p:pic>
          <p:nvPicPr>
            <p:cNvPr id="108" name="object 108"/>
            <p:cNvPicPr/>
            <p:nvPr/>
          </p:nvPicPr>
          <p:blipFill>
            <a:blip r:embed="rId90" cstate="print"/>
            <a:stretch>
              <a:fillRect/>
            </a:stretch>
          </p:blipFill>
          <p:spPr>
            <a:xfrm>
              <a:off x="5996922" y="9294586"/>
              <a:ext cx="147698" cy="85807"/>
            </a:xfrm>
            <a:prstGeom prst="rect">
              <a:avLst/>
            </a:prstGeom>
          </p:spPr>
        </p:pic>
        <p:sp>
          <p:nvSpPr>
            <p:cNvPr id="109" name="object 109"/>
            <p:cNvSpPr/>
            <p:nvPr/>
          </p:nvSpPr>
          <p:spPr>
            <a:xfrm>
              <a:off x="5668911" y="9326409"/>
              <a:ext cx="484505" cy="542290"/>
            </a:xfrm>
            <a:custGeom>
              <a:avLst/>
              <a:gdLst/>
              <a:ahLst/>
              <a:cxnLst/>
              <a:rect l="l" t="t" r="r" b="b"/>
              <a:pathLst>
                <a:path w="484504" h="542290">
                  <a:moveTo>
                    <a:pt x="462762" y="541934"/>
                  </a:moveTo>
                  <a:lnTo>
                    <a:pt x="0" y="541934"/>
                  </a:lnTo>
                  <a:lnTo>
                    <a:pt x="687" y="501946"/>
                  </a:lnTo>
                  <a:lnTo>
                    <a:pt x="6654" y="402440"/>
                  </a:lnTo>
                  <a:lnTo>
                    <a:pt x="23756" y="274108"/>
                  </a:lnTo>
                  <a:lnTo>
                    <a:pt x="57848" y="147637"/>
                  </a:lnTo>
                  <a:lnTo>
                    <a:pt x="99741" y="66136"/>
                  </a:lnTo>
                  <a:lnTo>
                    <a:pt x="138512" y="21878"/>
                  </a:lnTo>
                  <a:lnTo>
                    <a:pt x="178104" y="0"/>
                  </a:lnTo>
                  <a:lnTo>
                    <a:pt x="322707" y="9131"/>
                  </a:lnTo>
                  <a:lnTo>
                    <a:pt x="377896" y="46796"/>
                  </a:lnTo>
                  <a:lnTo>
                    <a:pt x="406212" y="77193"/>
                  </a:lnTo>
                  <a:lnTo>
                    <a:pt x="430809" y="114160"/>
                  </a:lnTo>
                  <a:lnTo>
                    <a:pt x="444087" y="150857"/>
                  </a:lnTo>
                  <a:lnTo>
                    <a:pt x="459633" y="203192"/>
                  </a:lnTo>
                  <a:lnTo>
                    <a:pt x="473869" y="261229"/>
                  </a:lnTo>
                  <a:lnTo>
                    <a:pt x="483213" y="315031"/>
                  </a:lnTo>
                  <a:lnTo>
                    <a:pt x="484085" y="354660"/>
                  </a:lnTo>
                  <a:lnTo>
                    <a:pt x="479457" y="370881"/>
                  </a:lnTo>
                  <a:lnTo>
                    <a:pt x="472271" y="382819"/>
                  </a:lnTo>
                  <a:lnTo>
                    <a:pt x="465662" y="390189"/>
                  </a:lnTo>
                  <a:lnTo>
                    <a:pt x="462762" y="392709"/>
                  </a:lnTo>
                  <a:lnTo>
                    <a:pt x="462762" y="541934"/>
                  </a:lnTo>
                  <a:close/>
                </a:path>
              </a:pathLst>
            </a:custGeom>
            <a:solidFill>
              <a:srgbClr val="A4A6AA"/>
            </a:solidFill>
          </p:spPr>
          <p:txBody>
            <a:bodyPr wrap="square" lIns="0" tIns="0" rIns="0" bIns="0" rtlCol="0"/>
            <a:lstStyle/>
            <a:p>
              <a:endParaRPr/>
            </a:p>
          </p:txBody>
        </p:sp>
        <p:sp>
          <p:nvSpPr>
            <p:cNvPr id="110" name="object 110"/>
            <p:cNvSpPr/>
            <p:nvPr/>
          </p:nvSpPr>
          <p:spPr>
            <a:xfrm>
              <a:off x="5668911" y="9326409"/>
              <a:ext cx="484505" cy="542290"/>
            </a:xfrm>
            <a:custGeom>
              <a:avLst/>
              <a:gdLst/>
              <a:ahLst/>
              <a:cxnLst/>
              <a:rect l="l" t="t" r="r" b="b"/>
              <a:pathLst>
                <a:path w="484504" h="542290">
                  <a:moveTo>
                    <a:pt x="322707" y="9131"/>
                  </a:moveTo>
                  <a:lnTo>
                    <a:pt x="377896" y="46796"/>
                  </a:lnTo>
                  <a:lnTo>
                    <a:pt x="406212" y="77193"/>
                  </a:lnTo>
                  <a:lnTo>
                    <a:pt x="430809" y="114160"/>
                  </a:lnTo>
                  <a:lnTo>
                    <a:pt x="444087" y="150857"/>
                  </a:lnTo>
                  <a:lnTo>
                    <a:pt x="459633" y="203192"/>
                  </a:lnTo>
                  <a:lnTo>
                    <a:pt x="473869" y="261229"/>
                  </a:lnTo>
                  <a:lnTo>
                    <a:pt x="483213" y="315031"/>
                  </a:lnTo>
                  <a:lnTo>
                    <a:pt x="484085" y="354660"/>
                  </a:lnTo>
                  <a:lnTo>
                    <a:pt x="479457" y="370881"/>
                  </a:lnTo>
                  <a:lnTo>
                    <a:pt x="472271" y="382819"/>
                  </a:lnTo>
                  <a:lnTo>
                    <a:pt x="465662" y="390189"/>
                  </a:lnTo>
                  <a:lnTo>
                    <a:pt x="462762" y="392709"/>
                  </a:lnTo>
                  <a:lnTo>
                    <a:pt x="462762" y="541934"/>
                  </a:lnTo>
                  <a:lnTo>
                    <a:pt x="0" y="541934"/>
                  </a:lnTo>
                  <a:lnTo>
                    <a:pt x="687" y="501946"/>
                  </a:lnTo>
                  <a:lnTo>
                    <a:pt x="6654" y="402440"/>
                  </a:lnTo>
                  <a:lnTo>
                    <a:pt x="23756" y="274108"/>
                  </a:lnTo>
                  <a:lnTo>
                    <a:pt x="57848" y="147637"/>
                  </a:lnTo>
                  <a:lnTo>
                    <a:pt x="99741" y="66136"/>
                  </a:lnTo>
                  <a:lnTo>
                    <a:pt x="138512" y="21878"/>
                  </a:lnTo>
                  <a:lnTo>
                    <a:pt x="178104" y="0"/>
                  </a:lnTo>
                  <a:lnTo>
                    <a:pt x="322707" y="9131"/>
                  </a:lnTo>
                  <a:close/>
                </a:path>
              </a:pathLst>
            </a:custGeom>
            <a:ln w="9133">
              <a:solidFill>
                <a:srgbClr val="A4A6AA"/>
              </a:solidFill>
            </a:ln>
          </p:spPr>
          <p:txBody>
            <a:bodyPr wrap="square" lIns="0" tIns="0" rIns="0" bIns="0" rtlCol="0"/>
            <a:lstStyle/>
            <a:p>
              <a:endParaRPr/>
            </a:p>
          </p:txBody>
        </p:sp>
        <p:sp>
          <p:nvSpPr>
            <p:cNvPr id="111" name="object 111"/>
            <p:cNvSpPr/>
            <p:nvPr/>
          </p:nvSpPr>
          <p:spPr>
            <a:xfrm>
              <a:off x="5720651" y="9385744"/>
              <a:ext cx="405130" cy="474980"/>
            </a:xfrm>
            <a:custGeom>
              <a:avLst/>
              <a:gdLst/>
              <a:ahLst/>
              <a:cxnLst/>
              <a:rect l="l" t="t" r="r" b="b"/>
              <a:pathLst>
                <a:path w="405129" h="474979">
                  <a:moveTo>
                    <a:pt x="356196" y="54825"/>
                  </a:moveTo>
                  <a:lnTo>
                    <a:pt x="351633" y="67934"/>
                  </a:lnTo>
                  <a:lnTo>
                    <a:pt x="340223" y="103733"/>
                  </a:lnTo>
                  <a:lnTo>
                    <a:pt x="325389" y="156935"/>
                  </a:lnTo>
                  <a:lnTo>
                    <a:pt x="310553" y="222250"/>
                  </a:lnTo>
                </a:path>
                <a:path w="405129" h="474979">
                  <a:moveTo>
                    <a:pt x="310553" y="382092"/>
                  </a:moveTo>
                  <a:lnTo>
                    <a:pt x="319946" y="381143"/>
                  </a:lnTo>
                  <a:lnTo>
                    <a:pt x="343465" y="376772"/>
                  </a:lnTo>
                  <a:lnTo>
                    <a:pt x="374118" y="366688"/>
                  </a:lnTo>
                  <a:lnTo>
                    <a:pt x="404914" y="348602"/>
                  </a:lnTo>
                </a:path>
                <a:path w="405129" h="474979">
                  <a:moveTo>
                    <a:pt x="30467" y="111125"/>
                  </a:moveTo>
                  <a:lnTo>
                    <a:pt x="25922" y="149996"/>
                  </a:lnTo>
                  <a:lnTo>
                    <a:pt x="15809" y="245102"/>
                  </a:lnTo>
                  <a:lnTo>
                    <a:pt x="5408" y="364179"/>
                  </a:lnTo>
                  <a:lnTo>
                    <a:pt x="0" y="474967"/>
                  </a:lnTo>
                </a:path>
                <a:path w="405129" h="474979">
                  <a:moveTo>
                    <a:pt x="146151" y="36563"/>
                  </a:moveTo>
                  <a:lnTo>
                    <a:pt x="185737" y="0"/>
                  </a:lnTo>
                  <a:lnTo>
                    <a:pt x="235940" y="54825"/>
                  </a:lnTo>
                </a:path>
                <a:path w="405129" h="474979">
                  <a:moveTo>
                    <a:pt x="322707" y="226822"/>
                  </a:moveTo>
                  <a:lnTo>
                    <a:pt x="328844" y="226941"/>
                  </a:lnTo>
                  <a:lnTo>
                    <a:pt x="343261" y="227776"/>
                  </a:lnTo>
                  <a:lnTo>
                    <a:pt x="359965" y="230042"/>
                  </a:lnTo>
                  <a:lnTo>
                    <a:pt x="372960" y="234454"/>
                  </a:lnTo>
                </a:path>
              </a:pathLst>
            </a:custGeom>
            <a:ln w="13700">
              <a:solidFill>
                <a:srgbClr val="58585B"/>
              </a:solidFill>
            </a:ln>
          </p:spPr>
          <p:txBody>
            <a:bodyPr wrap="square" lIns="0" tIns="0" rIns="0" bIns="0" rtlCol="0"/>
            <a:lstStyle/>
            <a:p>
              <a:endParaRPr/>
            </a:p>
          </p:txBody>
        </p:sp>
        <p:sp>
          <p:nvSpPr>
            <p:cNvPr id="112" name="object 112"/>
            <p:cNvSpPr/>
            <p:nvPr/>
          </p:nvSpPr>
          <p:spPr>
            <a:xfrm>
              <a:off x="5781522" y="9327714"/>
              <a:ext cx="250190" cy="458470"/>
            </a:xfrm>
            <a:custGeom>
              <a:avLst/>
              <a:gdLst/>
              <a:ahLst/>
              <a:cxnLst/>
              <a:rect l="l" t="t" r="r" b="b"/>
              <a:pathLst>
                <a:path w="250189" h="458470">
                  <a:moveTo>
                    <a:pt x="30467" y="458422"/>
                  </a:moveTo>
                  <a:lnTo>
                    <a:pt x="0" y="449252"/>
                  </a:lnTo>
                  <a:lnTo>
                    <a:pt x="1767" y="395192"/>
                  </a:lnTo>
                  <a:lnTo>
                    <a:pt x="7251" y="269066"/>
                  </a:lnTo>
                  <a:lnTo>
                    <a:pt x="16727" y="124960"/>
                  </a:lnTo>
                  <a:lnTo>
                    <a:pt x="30467" y="16957"/>
                  </a:lnTo>
                  <a:lnTo>
                    <a:pt x="43380" y="986"/>
                  </a:lnTo>
                  <a:lnTo>
                    <a:pt x="58442" y="0"/>
                  </a:lnTo>
                  <a:lnTo>
                    <a:pt x="70936" y="5581"/>
                  </a:lnTo>
                  <a:lnTo>
                    <a:pt x="76149" y="9312"/>
                  </a:lnTo>
                  <a:lnTo>
                    <a:pt x="249682" y="430990"/>
                  </a:lnTo>
                  <a:lnTo>
                    <a:pt x="30467" y="458422"/>
                  </a:lnTo>
                  <a:close/>
                </a:path>
              </a:pathLst>
            </a:custGeom>
            <a:solidFill>
              <a:srgbClr val="FFFFFF"/>
            </a:solidFill>
          </p:spPr>
          <p:txBody>
            <a:bodyPr wrap="square" lIns="0" tIns="0" rIns="0" bIns="0" rtlCol="0"/>
            <a:lstStyle/>
            <a:p>
              <a:endParaRPr/>
            </a:p>
          </p:txBody>
        </p:sp>
        <p:sp>
          <p:nvSpPr>
            <p:cNvPr id="113" name="object 113"/>
            <p:cNvSpPr/>
            <p:nvPr/>
          </p:nvSpPr>
          <p:spPr>
            <a:xfrm>
              <a:off x="5781522" y="9327714"/>
              <a:ext cx="250190" cy="458470"/>
            </a:xfrm>
            <a:custGeom>
              <a:avLst/>
              <a:gdLst/>
              <a:ahLst/>
              <a:cxnLst/>
              <a:rect l="l" t="t" r="r" b="b"/>
              <a:pathLst>
                <a:path w="250189" h="458470">
                  <a:moveTo>
                    <a:pt x="30467" y="458422"/>
                  </a:moveTo>
                  <a:lnTo>
                    <a:pt x="0" y="449252"/>
                  </a:lnTo>
                  <a:lnTo>
                    <a:pt x="1767" y="395192"/>
                  </a:lnTo>
                  <a:lnTo>
                    <a:pt x="7251" y="269066"/>
                  </a:lnTo>
                  <a:lnTo>
                    <a:pt x="16727" y="124960"/>
                  </a:lnTo>
                  <a:lnTo>
                    <a:pt x="30467" y="16957"/>
                  </a:lnTo>
                  <a:lnTo>
                    <a:pt x="43380" y="986"/>
                  </a:lnTo>
                  <a:lnTo>
                    <a:pt x="58442" y="0"/>
                  </a:lnTo>
                  <a:lnTo>
                    <a:pt x="70936" y="5581"/>
                  </a:lnTo>
                  <a:lnTo>
                    <a:pt x="76149" y="9312"/>
                  </a:lnTo>
                  <a:lnTo>
                    <a:pt x="249682" y="430990"/>
                  </a:lnTo>
                  <a:lnTo>
                    <a:pt x="30467" y="458422"/>
                  </a:lnTo>
                  <a:close/>
                </a:path>
              </a:pathLst>
            </a:custGeom>
            <a:ln w="13700">
              <a:solidFill>
                <a:srgbClr val="E4E6E8"/>
              </a:solidFill>
            </a:ln>
          </p:spPr>
          <p:txBody>
            <a:bodyPr wrap="square" lIns="0" tIns="0" rIns="0" bIns="0" rtlCol="0"/>
            <a:lstStyle/>
            <a:p>
              <a:endParaRPr/>
            </a:p>
          </p:txBody>
        </p:sp>
        <p:pic>
          <p:nvPicPr>
            <p:cNvPr id="114" name="object 114"/>
            <p:cNvPicPr/>
            <p:nvPr/>
          </p:nvPicPr>
          <p:blipFill>
            <a:blip r:embed="rId91" cstate="print"/>
            <a:stretch>
              <a:fillRect/>
            </a:stretch>
          </p:blipFill>
          <p:spPr>
            <a:xfrm>
              <a:off x="5733391" y="9641512"/>
              <a:ext cx="68053" cy="135383"/>
            </a:xfrm>
            <a:prstGeom prst="rect">
              <a:avLst/>
            </a:prstGeom>
          </p:spPr>
        </p:pic>
        <p:sp>
          <p:nvSpPr>
            <p:cNvPr id="115" name="object 115"/>
            <p:cNvSpPr/>
            <p:nvPr/>
          </p:nvSpPr>
          <p:spPr>
            <a:xfrm>
              <a:off x="5804395" y="9330981"/>
              <a:ext cx="266700" cy="460375"/>
            </a:xfrm>
            <a:custGeom>
              <a:avLst/>
              <a:gdLst/>
              <a:ahLst/>
              <a:cxnLst/>
              <a:rect l="l" t="t" r="r" b="b"/>
              <a:pathLst>
                <a:path w="266700" h="460375">
                  <a:moveTo>
                    <a:pt x="134365" y="459762"/>
                  </a:moveTo>
                  <a:lnTo>
                    <a:pt x="71671" y="459762"/>
                  </a:lnTo>
                  <a:lnTo>
                    <a:pt x="22424" y="457202"/>
                  </a:lnTo>
                  <a:lnTo>
                    <a:pt x="0" y="452081"/>
                  </a:lnTo>
                  <a:lnTo>
                    <a:pt x="21857" y="379408"/>
                  </a:lnTo>
                  <a:lnTo>
                    <a:pt x="74388" y="231376"/>
                  </a:lnTo>
                  <a:lnTo>
                    <a:pt x="127774" y="85623"/>
                  </a:lnTo>
                  <a:lnTo>
                    <a:pt x="152196" y="19786"/>
                  </a:lnTo>
                  <a:lnTo>
                    <a:pt x="152196" y="0"/>
                  </a:lnTo>
                  <a:lnTo>
                    <a:pt x="217690" y="9118"/>
                  </a:lnTo>
                  <a:lnTo>
                    <a:pt x="240142" y="172942"/>
                  </a:lnTo>
                  <a:lnTo>
                    <a:pt x="256218" y="291035"/>
                  </a:lnTo>
                  <a:lnTo>
                    <a:pt x="264871" y="356196"/>
                  </a:lnTo>
                  <a:lnTo>
                    <a:pt x="266077" y="377385"/>
                  </a:lnTo>
                  <a:lnTo>
                    <a:pt x="264298" y="405849"/>
                  </a:lnTo>
                  <a:lnTo>
                    <a:pt x="258240" y="433458"/>
                  </a:lnTo>
                  <a:lnTo>
                    <a:pt x="246608" y="452081"/>
                  </a:lnTo>
                  <a:lnTo>
                    <a:pt x="197135" y="457202"/>
                  </a:lnTo>
                  <a:lnTo>
                    <a:pt x="134365" y="459762"/>
                  </a:lnTo>
                  <a:close/>
                </a:path>
              </a:pathLst>
            </a:custGeom>
            <a:solidFill>
              <a:srgbClr val="FFFFFF"/>
            </a:solidFill>
          </p:spPr>
          <p:txBody>
            <a:bodyPr wrap="square" lIns="0" tIns="0" rIns="0" bIns="0" rtlCol="0"/>
            <a:lstStyle/>
            <a:p>
              <a:endParaRPr/>
            </a:p>
          </p:txBody>
        </p:sp>
        <p:sp>
          <p:nvSpPr>
            <p:cNvPr id="116" name="object 116"/>
            <p:cNvSpPr/>
            <p:nvPr/>
          </p:nvSpPr>
          <p:spPr>
            <a:xfrm>
              <a:off x="5804395" y="9330981"/>
              <a:ext cx="266700" cy="460375"/>
            </a:xfrm>
            <a:custGeom>
              <a:avLst/>
              <a:gdLst/>
              <a:ahLst/>
              <a:cxnLst/>
              <a:rect l="l" t="t" r="r" b="b"/>
              <a:pathLst>
                <a:path w="266700" h="460375">
                  <a:moveTo>
                    <a:pt x="152196" y="19786"/>
                  </a:moveTo>
                  <a:lnTo>
                    <a:pt x="127774" y="85623"/>
                  </a:lnTo>
                  <a:lnTo>
                    <a:pt x="74388" y="231376"/>
                  </a:lnTo>
                  <a:lnTo>
                    <a:pt x="21857" y="379408"/>
                  </a:lnTo>
                  <a:lnTo>
                    <a:pt x="0" y="452081"/>
                  </a:lnTo>
                  <a:lnTo>
                    <a:pt x="22424" y="457202"/>
                  </a:lnTo>
                  <a:lnTo>
                    <a:pt x="71671" y="459762"/>
                  </a:lnTo>
                  <a:lnTo>
                    <a:pt x="134365" y="459762"/>
                  </a:lnTo>
                  <a:lnTo>
                    <a:pt x="197135" y="457202"/>
                  </a:lnTo>
                  <a:lnTo>
                    <a:pt x="246608" y="452081"/>
                  </a:lnTo>
                  <a:lnTo>
                    <a:pt x="264298" y="405849"/>
                  </a:lnTo>
                  <a:lnTo>
                    <a:pt x="266077" y="377385"/>
                  </a:lnTo>
                  <a:lnTo>
                    <a:pt x="264871" y="356196"/>
                  </a:lnTo>
                  <a:lnTo>
                    <a:pt x="256218" y="291035"/>
                  </a:lnTo>
                  <a:lnTo>
                    <a:pt x="240142" y="172942"/>
                  </a:lnTo>
                  <a:lnTo>
                    <a:pt x="224635" y="59706"/>
                  </a:lnTo>
                  <a:lnTo>
                    <a:pt x="217690" y="9118"/>
                  </a:lnTo>
                  <a:lnTo>
                    <a:pt x="152196" y="0"/>
                  </a:lnTo>
                  <a:lnTo>
                    <a:pt x="152196" y="19786"/>
                  </a:lnTo>
                  <a:close/>
                </a:path>
              </a:pathLst>
            </a:custGeom>
            <a:ln w="13700">
              <a:solidFill>
                <a:srgbClr val="E4E6E8"/>
              </a:solidFill>
            </a:ln>
          </p:spPr>
          <p:txBody>
            <a:bodyPr wrap="square" lIns="0" tIns="0" rIns="0" bIns="0" rtlCol="0"/>
            <a:lstStyle/>
            <a:p>
              <a:endParaRPr/>
            </a:p>
          </p:txBody>
        </p:sp>
        <p:sp>
          <p:nvSpPr>
            <p:cNvPr id="117" name="object 117"/>
            <p:cNvSpPr/>
            <p:nvPr/>
          </p:nvSpPr>
          <p:spPr>
            <a:xfrm>
              <a:off x="5869825" y="9687178"/>
              <a:ext cx="40005" cy="104139"/>
            </a:xfrm>
            <a:custGeom>
              <a:avLst/>
              <a:gdLst/>
              <a:ahLst/>
              <a:cxnLst/>
              <a:rect l="l" t="t" r="r" b="b"/>
              <a:pathLst>
                <a:path w="40004" h="104140">
                  <a:moveTo>
                    <a:pt x="0" y="103530"/>
                  </a:moveTo>
                  <a:lnTo>
                    <a:pt x="39598" y="0"/>
                  </a:lnTo>
                  <a:lnTo>
                    <a:pt x="28910" y="29024"/>
                  </a:lnTo>
                  <a:lnTo>
                    <a:pt x="15798" y="63185"/>
                  </a:lnTo>
                  <a:lnTo>
                    <a:pt x="4687" y="91636"/>
                  </a:lnTo>
                  <a:lnTo>
                    <a:pt x="0" y="103530"/>
                  </a:lnTo>
                  <a:close/>
                </a:path>
              </a:pathLst>
            </a:custGeom>
            <a:solidFill>
              <a:srgbClr val="FFFFFF"/>
            </a:solidFill>
          </p:spPr>
          <p:txBody>
            <a:bodyPr wrap="square" lIns="0" tIns="0" rIns="0" bIns="0" rtlCol="0"/>
            <a:lstStyle/>
            <a:p>
              <a:endParaRPr/>
            </a:p>
          </p:txBody>
        </p:sp>
        <p:sp>
          <p:nvSpPr>
            <p:cNvPr id="118" name="object 118"/>
            <p:cNvSpPr/>
            <p:nvPr/>
          </p:nvSpPr>
          <p:spPr>
            <a:xfrm>
              <a:off x="5869825" y="9687178"/>
              <a:ext cx="40005" cy="104139"/>
            </a:xfrm>
            <a:custGeom>
              <a:avLst/>
              <a:gdLst/>
              <a:ahLst/>
              <a:cxnLst/>
              <a:rect l="l" t="t" r="r" b="b"/>
              <a:pathLst>
                <a:path w="40004" h="104140">
                  <a:moveTo>
                    <a:pt x="0" y="103530"/>
                  </a:moveTo>
                  <a:lnTo>
                    <a:pt x="4687" y="91636"/>
                  </a:lnTo>
                  <a:lnTo>
                    <a:pt x="15798" y="63185"/>
                  </a:lnTo>
                  <a:lnTo>
                    <a:pt x="28910" y="29024"/>
                  </a:lnTo>
                  <a:lnTo>
                    <a:pt x="39598" y="0"/>
                  </a:lnTo>
                </a:path>
              </a:pathLst>
            </a:custGeom>
            <a:ln w="9133">
              <a:solidFill>
                <a:srgbClr val="E0E1E3"/>
              </a:solidFill>
            </a:ln>
          </p:spPr>
          <p:txBody>
            <a:bodyPr wrap="square" lIns="0" tIns="0" rIns="0" bIns="0" rtlCol="0"/>
            <a:lstStyle/>
            <a:p>
              <a:endParaRPr/>
            </a:p>
          </p:txBody>
        </p:sp>
        <p:sp>
          <p:nvSpPr>
            <p:cNvPr id="119" name="object 119"/>
            <p:cNvSpPr/>
            <p:nvPr/>
          </p:nvSpPr>
          <p:spPr>
            <a:xfrm>
              <a:off x="5900293" y="9726764"/>
              <a:ext cx="26034" cy="64135"/>
            </a:xfrm>
            <a:custGeom>
              <a:avLst/>
              <a:gdLst/>
              <a:ahLst/>
              <a:cxnLst/>
              <a:rect l="l" t="t" r="r" b="b"/>
              <a:pathLst>
                <a:path w="26035" h="64134">
                  <a:moveTo>
                    <a:pt x="0" y="63944"/>
                  </a:moveTo>
                  <a:lnTo>
                    <a:pt x="25895" y="0"/>
                  </a:lnTo>
                </a:path>
              </a:pathLst>
            </a:custGeom>
            <a:ln w="4757">
              <a:solidFill>
                <a:srgbClr val="FFFFFF"/>
              </a:solidFill>
            </a:ln>
          </p:spPr>
          <p:txBody>
            <a:bodyPr wrap="square" lIns="0" tIns="0" rIns="0" bIns="0" rtlCol="0"/>
            <a:lstStyle/>
            <a:p>
              <a:endParaRPr/>
            </a:p>
          </p:txBody>
        </p:sp>
        <p:sp>
          <p:nvSpPr>
            <p:cNvPr id="120" name="object 120"/>
            <p:cNvSpPr/>
            <p:nvPr/>
          </p:nvSpPr>
          <p:spPr>
            <a:xfrm>
              <a:off x="5900293" y="9726764"/>
              <a:ext cx="26034" cy="64135"/>
            </a:xfrm>
            <a:custGeom>
              <a:avLst/>
              <a:gdLst/>
              <a:ahLst/>
              <a:cxnLst/>
              <a:rect l="l" t="t" r="r" b="b"/>
              <a:pathLst>
                <a:path w="26035" h="64134">
                  <a:moveTo>
                    <a:pt x="0" y="63944"/>
                  </a:moveTo>
                  <a:lnTo>
                    <a:pt x="25895" y="0"/>
                  </a:lnTo>
                </a:path>
              </a:pathLst>
            </a:custGeom>
            <a:ln w="9133">
              <a:solidFill>
                <a:srgbClr val="E0E1E3"/>
              </a:solidFill>
            </a:ln>
          </p:spPr>
          <p:txBody>
            <a:bodyPr wrap="square" lIns="0" tIns="0" rIns="0" bIns="0" rtlCol="0"/>
            <a:lstStyle/>
            <a:p>
              <a:endParaRPr/>
            </a:p>
          </p:txBody>
        </p:sp>
        <p:sp>
          <p:nvSpPr>
            <p:cNvPr id="121" name="object 121"/>
            <p:cNvSpPr/>
            <p:nvPr/>
          </p:nvSpPr>
          <p:spPr>
            <a:xfrm>
              <a:off x="5964367" y="9344672"/>
              <a:ext cx="27940" cy="143510"/>
            </a:xfrm>
            <a:custGeom>
              <a:avLst/>
              <a:gdLst/>
              <a:ahLst/>
              <a:cxnLst/>
              <a:rect l="l" t="t" r="r" b="b"/>
              <a:pathLst>
                <a:path w="27939" h="143509">
                  <a:moveTo>
                    <a:pt x="9001" y="143065"/>
                  </a:moveTo>
                  <a:lnTo>
                    <a:pt x="0" y="132215"/>
                  </a:lnTo>
                  <a:lnTo>
                    <a:pt x="1000" y="109793"/>
                  </a:lnTo>
                  <a:lnTo>
                    <a:pt x="6040" y="87515"/>
                  </a:lnTo>
                  <a:lnTo>
                    <a:pt x="9001" y="77635"/>
                  </a:lnTo>
                  <a:lnTo>
                    <a:pt x="27251" y="0"/>
                  </a:lnTo>
                  <a:lnTo>
                    <a:pt x="27608" y="39899"/>
                  </a:lnTo>
                  <a:lnTo>
                    <a:pt x="26684" y="87515"/>
                  </a:lnTo>
                  <a:lnTo>
                    <a:pt x="21480" y="127140"/>
                  </a:lnTo>
                  <a:lnTo>
                    <a:pt x="9001" y="143065"/>
                  </a:lnTo>
                  <a:close/>
                </a:path>
              </a:pathLst>
            </a:custGeom>
            <a:solidFill>
              <a:srgbClr val="FFFFFF"/>
            </a:solidFill>
          </p:spPr>
          <p:txBody>
            <a:bodyPr wrap="square" lIns="0" tIns="0" rIns="0" bIns="0" rtlCol="0"/>
            <a:lstStyle/>
            <a:p>
              <a:endParaRPr/>
            </a:p>
          </p:txBody>
        </p:sp>
        <p:sp>
          <p:nvSpPr>
            <p:cNvPr id="122" name="object 122"/>
            <p:cNvSpPr/>
            <p:nvPr/>
          </p:nvSpPr>
          <p:spPr>
            <a:xfrm>
              <a:off x="5964367" y="9344672"/>
              <a:ext cx="27940" cy="143510"/>
            </a:xfrm>
            <a:custGeom>
              <a:avLst/>
              <a:gdLst/>
              <a:ahLst/>
              <a:cxnLst/>
              <a:rect l="l" t="t" r="r" b="b"/>
              <a:pathLst>
                <a:path w="27939" h="143509">
                  <a:moveTo>
                    <a:pt x="27251" y="0"/>
                  </a:moveTo>
                  <a:lnTo>
                    <a:pt x="27608" y="39899"/>
                  </a:lnTo>
                  <a:lnTo>
                    <a:pt x="26684" y="87515"/>
                  </a:lnTo>
                  <a:lnTo>
                    <a:pt x="21480" y="127140"/>
                  </a:lnTo>
                  <a:lnTo>
                    <a:pt x="9001" y="143065"/>
                  </a:lnTo>
                  <a:lnTo>
                    <a:pt x="0" y="132215"/>
                  </a:lnTo>
                  <a:lnTo>
                    <a:pt x="1000" y="109793"/>
                  </a:lnTo>
                  <a:lnTo>
                    <a:pt x="6000" y="87649"/>
                  </a:lnTo>
                  <a:lnTo>
                    <a:pt x="9001" y="77635"/>
                  </a:lnTo>
                </a:path>
              </a:pathLst>
            </a:custGeom>
            <a:ln w="9133">
              <a:solidFill>
                <a:srgbClr val="E0E1E3"/>
              </a:solidFill>
            </a:ln>
          </p:spPr>
          <p:txBody>
            <a:bodyPr wrap="square" lIns="0" tIns="0" rIns="0" bIns="0" rtlCol="0"/>
            <a:lstStyle/>
            <a:p>
              <a:endParaRPr/>
            </a:p>
          </p:txBody>
        </p:sp>
        <p:sp>
          <p:nvSpPr>
            <p:cNvPr id="123" name="object 123"/>
            <p:cNvSpPr/>
            <p:nvPr/>
          </p:nvSpPr>
          <p:spPr>
            <a:xfrm>
              <a:off x="5801431" y="9631317"/>
              <a:ext cx="52069" cy="136525"/>
            </a:xfrm>
            <a:custGeom>
              <a:avLst/>
              <a:gdLst/>
              <a:ahLst/>
              <a:cxnLst/>
              <a:rect l="l" t="t" r="r" b="b"/>
              <a:pathLst>
                <a:path w="52070" h="136525">
                  <a:moveTo>
                    <a:pt x="5986" y="136518"/>
                  </a:moveTo>
                  <a:lnTo>
                    <a:pt x="3792" y="117094"/>
                  </a:lnTo>
                  <a:lnTo>
                    <a:pt x="1036" y="79255"/>
                  </a:lnTo>
                  <a:lnTo>
                    <a:pt x="0" y="36561"/>
                  </a:lnTo>
                  <a:lnTo>
                    <a:pt x="2963" y="2571"/>
                  </a:lnTo>
                  <a:lnTo>
                    <a:pt x="26627" y="0"/>
                  </a:lnTo>
                  <a:lnTo>
                    <a:pt x="41590" y="285"/>
                  </a:lnTo>
                  <a:lnTo>
                    <a:pt x="49419" y="1714"/>
                  </a:lnTo>
                  <a:lnTo>
                    <a:pt x="51681" y="2571"/>
                  </a:lnTo>
                  <a:lnTo>
                    <a:pt x="5986" y="136518"/>
                  </a:lnTo>
                  <a:close/>
                </a:path>
              </a:pathLst>
            </a:custGeom>
            <a:solidFill>
              <a:srgbClr val="FFFFFF"/>
            </a:solidFill>
          </p:spPr>
          <p:txBody>
            <a:bodyPr wrap="square" lIns="0" tIns="0" rIns="0" bIns="0" rtlCol="0"/>
            <a:lstStyle/>
            <a:p>
              <a:endParaRPr/>
            </a:p>
          </p:txBody>
        </p:sp>
        <p:sp>
          <p:nvSpPr>
            <p:cNvPr id="124" name="object 124"/>
            <p:cNvSpPr/>
            <p:nvPr/>
          </p:nvSpPr>
          <p:spPr>
            <a:xfrm>
              <a:off x="5801431" y="9631317"/>
              <a:ext cx="52069" cy="136525"/>
            </a:xfrm>
            <a:custGeom>
              <a:avLst/>
              <a:gdLst/>
              <a:ahLst/>
              <a:cxnLst/>
              <a:rect l="l" t="t" r="r" b="b"/>
              <a:pathLst>
                <a:path w="52070" h="136525">
                  <a:moveTo>
                    <a:pt x="5986" y="136518"/>
                  </a:moveTo>
                  <a:lnTo>
                    <a:pt x="3792" y="117094"/>
                  </a:lnTo>
                  <a:lnTo>
                    <a:pt x="1036" y="79255"/>
                  </a:lnTo>
                  <a:lnTo>
                    <a:pt x="0" y="36561"/>
                  </a:lnTo>
                  <a:lnTo>
                    <a:pt x="2963" y="2571"/>
                  </a:lnTo>
                  <a:lnTo>
                    <a:pt x="26627" y="0"/>
                  </a:lnTo>
                  <a:lnTo>
                    <a:pt x="41590" y="285"/>
                  </a:lnTo>
                  <a:lnTo>
                    <a:pt x="49419" y="1714"/>
                  </a:lnTo>
                  <a:lnTo>
                    <a:pt x="51681" y="2571"/>
                  </a:lnTo>
                  <a:lnTo>
                    <a:pt x="5986" y="136518"/>
                  </a:lnTo>
                  <a:close/>
                </a:path>
              </a:pathLst>
            </a:custGeom>
            <a:ln w="13700">
              <a:solidFill>
                <a:srgbClr val="E4E6E8"/>
              </a:solidFill>
            </a:ln>
          </p:spPr>
          <p:txBody>
            <a:bodyPr wrap="square" lIns="0" tIns="0" rIns="0" bIns="0" rtlCol="0"/>
            <a:lstStyle/>
            <a:p>
              <a:endParaRPr/>
            </a:p>
          </p:txBody>
        </p:sp>
        <p:sp>
          <p:nvSpPr>
            <p:cNvPr id="125" name="object 125"/>
            <p:cNvSpPr/>
            <p:nvPr/>
          </p:nvSpPr>
          <p:spPr>
            <a:xfrm>
              <a:off x="5834811" y="9349231"/>
              <a:ext cx="18415" cy="156845"/>
            </a:xfrm>
            <a:custGeom>
              <a:avLst/>
              <a:gdLst/>
              <a:ahLst/>
              <a:cxnLst/>
              <a:rect l="l" t="t" r="r" b="b"/>
              <a:pathLst>
                <a:path w="18414" h="156845">
                  <a:moveTo>
                    <a:pt x="18300" y="156819"/>
                  </a:moveTo>
                  <a:lnTo>
                    <a:pt x="14144" y="127815"/>
                  </a:lnTo>
                  <a:lnTo>
                    <a:pt x="7997" y="74409"/>
                  </a:lnTo>
                  <a:lnTo>
                    <a:pt x="2427" y="23002"/>
                  </a:lnTo>
                  <a:lnTo>
                    <a:pt x="0" y="0"/>
                  </a:lnTo>
                  <a:lnTo>
                    <a:pt x="18300" y="156819"/>
                  </a:lnTo>
                  <a:close/>
                </a:path>
              </a:pathLst>
            </a:custGeom>
            <a:solidFill>
              <a:srgbClr val="FFFFFF"/>
            </a:solidFill>
          </p:spPr>
          <p:txBody>
            <a:bodyPr wrap="square" lIns="0" tIns="0" rIns="0" bIns="0" rtlCol="0"/>
            <a:lstStyle/>
            <a:p>
              <a:endParaRPr/>
            </a:p>
          </p:txBody>
        </p:sp>
        <p:sp>
          <p:nvSpPr>
            <p:cNvPr id="126" name="object 126"/>
            <p:cNvSpPr/>
            <p:nvPr/>
          </p:nvSpPr>
          <p:spPr>
            <a:xfrm>
              <a:off x="5834811" y="9349231"/>
              <a:ext cx="18415" cy="156845"/>
            </a:xfrm>
            <a:custGeom>
              <a:avLst/>
              <a:gdLst/>
              <a:ahLst/>
              <a:cxnLst/>
              <a:rect l="l" t="t" r="r" b="b"/>
              <a:pathLst>
                <a:path w="18414" h="156845">
                  <a:moveTo>
                    <a:pt x="0" y="0"/>
                  </a:moveTo>
                  <a:lnTo>
                    <a:pt x="2427" y="23002"/>
                  </a:lnTo>
                  <a:lnTo>
                    <a:pt x="7997" y="74409"/>
                  </a:lnTo>
                  <a:lnTo>
                    <a:pt x="14144" y="127815"/>
                  </a:lnTo>
                  <a:lnTo>
                    <a:pt x="18300" y="156819"/>
                  </a:lnTo>
                </a:path>
              </a:pathLst>
            </a:custGeom>
            <a:ln w="9133">
              <a:solidFill>
                <a:srgbClr val="E0E1E3"/>
              </a:solidFill>
            </a:ln>
          </p:spPr>
          <p:txBody>
            <a:bodyPr wrap="square" lIns="0" tIns="0" rIns="0" bIns="0" rtlCol="0"/>
            <a:lstStyle/>
            <a:p>
              <a:endParaRPr/>
            </a:p>
          </p:txBody>
        </p:sp>
        <p:sp>
          <p:nvSpPr>
            <p:cNvPr id="127" name="object 127"/>
            <p:cNvSpPr/>
            <p:nvPr/>
          </p:nvSpPr>
          <p:spPr>
            <a:xfrm>
              <a:off x="5630862" y="8822537"/>
              <a:ext cx="581660" cy="555625"/>
            </a:xfrm>
            <a:custGeom>
              <a:avLst/>
              <a:gdLst/>
              <a:ahLst/>
              <a:cxnLst/>
              <a:rect l="l" t="t" r="r" b="b"/>
              <a:pathLst>
                <a:path w="581660" h="555625">
                  <a:moveTo>
                    <a:pt x="581469" y="357720"/>
                  </a:moveTo>
                  <a:lnTo>
                    <a:pt x="575640" y="326644"/>
                  </a:lnTo>
                  <a:lnTo>
                    <a:pt x="557695" y="306539"/>
                  </a:lnTo>
                  <a:lnTo>
                    <a:pt x="530313" y="300990"/>
                  </a:lnTo>
                  <a:lnTo>
                    <a:pt x="504659" y="310464"/>
                  </a:lnTo>
                  <a:lnTo>
                    <a:pt x="506907" y="280085"/>
                  </a:lnTo>
                  <a:lnTo>
                    <a:pt x="503669" y="230047"/>
                  </a:lnTo>
                  <a:lnTo>
                    <a:pt x="493433" y="182918"/>
                  </a:lnTo>
                  <a:lnTo>
                    <a:pt x="476834" y="139496"/>
                  </a:lnTo>
                  <a:lnTo>
                    <a:pt x="454533" y="100533"/>
                  </a:lnTo>
                  <a:lnTo>
                    <a:pt x="427164" y="66827"/>
                  </a:lnTo>
                  <a:lnTo>
                    <a:pt x="395376" y="39141"/>
                  </a:lnTo>
                  <a:lnTo>
                    <a:pt x="359841" y="18262"/>
                  </a:lnTo>
                  <a:lnTo>
                    <a:pt x="321195" y="4953"/>
                  </a:lnTo>
                  <a:lnTo>
                    <a:pt x="280098" y="0"/>
                  </a:lnTo>
                  <a:lnTo>
                    <a:pt x="239382" y="3987"/>
                  </a:lnTo>
                  <a:lnTo>
                    <a:pt x="200901" y="16433"/>
                  </a:lnTo>
                  <a:lnTo>
                    <a:pt x="165303" y="36588"/>
                  </a:lnTo>
                  <a:lnTo>
                    <a:pt x="133235" y="63652"/>
                  </a:lnTo>
                  <a:lnTo>
                    <a:pt x="105346" y="96850"/>
                  </a:lnTo>
                  <a:lnTo>
                    <a:pt x="82308" y="135420"/>
                  </a:lnTo>
                  <a:lnTo>
                    <a:pt x="64744" y="178574"/>
                  </a:lnTo>
                  <a:lnTo>
                    <a:pt x="53327" y="225539"/>
                  </a:lnTo>
                  <a:lnTo>
                    <a:pt x="48717" y="275526"/>
                  </a:lnTo>
                  <a:lnTo>
                    <a:pt x="49491" y="291934"/>
                  </a:lnTo>
                  <a:lnTo>
                    <a:pt x="29464" y="293408"/>
                  </a:lnTo>
                  <a:lnTo>
                    <a:pt x="9093" y="310908"/>
                  </a:lnTo>
                  <a:lnTo>
                    <a:pt x="0" y="340956"/>
                  </a:lnTo>
                  <a:lnTo>
                    <a:pt x="5321" y="374904"/>
                  </a:lnTo>
                  <a:lnTo>
                    <a:pt x="26619" y="403402"/>
                  </a:lnTo>
                  <a:lnTo>
                    <a:pt x="61620" y="422757"/>
                  </a:lnTo>
                  <a:lnTo>
                    <a:pt x="70891" y="424065"/>
                  </a:lnTo>
                  <a:lnTo>
                    <a:pt x="78752" y="445897"/>
                  </a:lnTo>
                  <a:lnTo>
                    <a:pt x="101066" y="482650"/>
                  </a:lnTo>
                  <a:lnTo>
                    <a:pt x="128435" y="510857"/>
                  </a:lnTo>
                  <a:lnTo>
                    <a:pt x="195757" y="545084"/>
                  </a:lnTo>
                  <a:lnTo>
                    <a:pt x="234416" y="552881"/>
                  </a:lnTo>
                  <a:lnTo>
                    <a:pt x="275526" y="555625"/>
                  </a:lnTo>
                  <a:lnTo>
                    <a:pt x="316623" y="553199"/>
                  </a:lnTo>
                  <a:lnTo>
                    <a:pt x="355307" y="544626"/>
                  </a:lnTo>
                  <a:lnTo>
                    <a:pt x="390969" y="529526"/>
                  </a:lnTo>
                  <a:lnTo>
                    <a:pt x="422973" y="507504"/>
                  </a:lnTo>
                  <a:lnTo>
                    <a:pt x="450735" y="478180"/>
                  </a:lnTo>
                  <a:lnTo>
                    <a:pt x="473621" y="441159"/>
                  </a:lnTo>
                  <a:lnTo>
                    <a:pt x="477545" y="430987"/>
                  </a:lnTo>
                  <a:lnTo>
                    <a:pt x="509130" y="431368"/>
                  </a:lnTo>
                  <a:lnTo>
                    <a:pt x="546087" y="417093"/>
                  </a:lnTo>
                  <a:lnTo>
                    <a:pt x="571055" y="391401"/>
                  </a:lnTo>
                  <a:lnTo>
                    <a:pt x="581469" y="357720"/>
                  </a:lnTo>
                  <a:close/>
                </a:path>
              </a:pathLst>
            </a:custGeom>
            <a:solidFill>
              <a:srgbClr val="E1E2E4"/>
            </a:solidFill>
          </p:spPr>
          <p:txBody>
            <a:bodyPr wrap="square" lIns="0" tIns="0" rIns="0" bIns="0" rtlCol="0"/>
            <a:lstStyle/>
            <a:p>
              <a:endParaRPr/>
            </a:p>
          </p:txBody>
        </p:sp>
        <p:sp>
          <p:nvSpPr>
            <p:cNvPr id="128" name="object 128"/>
            <p:cNvSpPr/>
            <p:nvPr/>
          </p:nvSpPr>
          <p:spPr>
            <a:xfrm>
              <a:off x="5696293" y="9171037"/>
              <a:ext cx="403860" cy="71755"/>
            </a:xfrm>
            <a:custGeom>
              <a:avLst/>
              <a:gdLst/>
              <a:ahLst/>
              <a:cxnLst/>
              <a:rect l="l" t="t" r="r" b="b"/>
              <a:pathLst>
                <a:path w="403860" h="71754">
                  <a:moveTo>
                    <a:pt x="83743" y="33578"/>
                  </a:moveTo>
                  <a:lnTo>
                    <a:pt x="45694" y="101"/>
                  </a:lnTo>
                  <a:lnTo>
                    <a:pt x="29121" y="0"/>
                  </a:lnTo>
                  <a:lnTo>
                    <a:pt x="14846" y="3898"/>
                  </a:lnTo>
                  <a:lnTo>
                    <a:pt x="4559" y="11226"/>
                  </a:lnTo>
                  <a:lnTo>
                    <a:pt x="0" y="21374"/>
                  </a:lnTo>
                  <a:lnTo>
                    <a:pt x="2082" y="33261"/>
                  </a:lnTo>
                  <a:lnTo>
                    <a:pt x="9893" y="43281"/>
                  </a:lnTo>
                  <a:lnTo>
                    <a:pt x="22263" y="50723"/>
                  </a:lnTo>
                  <a:lnTo>
                    <a:pt x="38049" y="54864"/>
                  </a:lnTo>
                  <a:lnTo>
                    <a:pt x="55245" y="54978"/>
                  </a:lnTo>
                  <a:lnTo>
                    <a:pt x="69443" y="51092"/>
                  </a:lnTo>
                  <a:lnTo>
                    <a:pt x="79375" y="43776"/>
                  </a:lnTo>
                  <a:lnTo>
                    <a:pt x="83743" y="33578"/>
                  </a:lnTo>
                  <a:close/>
                </a:path>
                <a:path w="403860" h="71754">
                  <a:moveTo>
                    <a:pt x="403428" y="39687"/>
                  </a:moveTo>
                  <a:lnTo>
                    <a:pt x="399440" y="27889"/>
                  </a:lnTo>
                  <a:lnTo>
                    <a:pt x="388759" y="18364"/>
                  </a:lnTo>
                  <a:lnTo>
                    <a:pt x="373214" y="12280"/>
                  </a:lnTo>
                  <a:lnTo>
                    <a:pt x="354711" y="10769"/>
                  </a:lnTo>
                  <a:lnTo>
                    <a:pt x="335749" y="13411"/>
                  </a:lnTo>
                  <a:lnTo>
                    <a:pt x="320802" y="20459"/>
                  </a:lnTo>
                  <a:lnTo>
                    <a:pt x="310997" y="30657"/>
                  </a:lnTo>
                  <a:lnTo>
                    <a:pt x="307479" y="42710"/>
                  </a:lnTo>
                  <a:lnTo>
                    <a:pt x="311454" y="54305"/>
                  </a:lnTo>
                  <a:lnTo>
                    <a:pt x="322135" y="63461"/>
                  </a:lnTo>
                  <a:lnTo>
                    <a:pt x="337680" y="69481"/>
                  </a:lnTo>
                  <a:lnTo>
                    <a:pt x="356196" y="71640"/>
                  </a:lnTo>
                  <a:lnTo>
                    <a:pt x="374497" y="68351"/>
                  </a:lnTo>
                  <a:lnTo>
                    <a:pt x="389521" y="61353"/>
                  </a:lnTo>
                  <a:lnTo>
                    <a:pt x="399681" y="51523"/>
                  </a:lnTo>
                  <a:lnTo>
                    <a:pt x="403428" y="39687"/>
                  </a:lnTo>
                  <a:close/>
                </a:path>
              </a:pathLst>
            </a:custGeom>
            <a:solidFill>
              <a:srgbClr val="D2D3D5"/>
            </a:solidFill>
          </p:spPr>
          <p:txBody>
            <a:bodyPr wrap="square" lIns="0" tIns="0" rIns="0" bIns="0" rtlCol="0"/>
            <a:lstStyle/>
            <a:p>
              <a:endParaRPr/>
            </a:p>
          </p:txBody>
        </p:sp>
        <p:sp>
          <p:nvSpPr>
            <p:cNvPr id="129" name="object 129"/>
            <p:cNvSpPr/>
            <p:nvPr/>
          </p:nvSpPr>
          <p:spPr>
            <a:xfrm>
              <a:off x="5661861" y="8784148"/>
              <a:ext cx="507365" cy="347980"/>
            </a:xfrm>
            <a:custGeom>
              <a:avLst/>
              <a:gdLst/>
              <a:ahLst/>
              <a:cxnLst/>
              <a:rect l="l" t="t" r="r" b="b"/>
              <a:pathLst>
                <a:path w="507364" h="347979">
                  <a:moveTo>
                    <a:pt x="28335" y="329142"/>
                  </a:moveTo>
                  <a:lnTo>
                    <a:pt x="11609" y="323046"/>
                  </a:lnTo>
                  <a:lnTo>
                    <a:pt x="6875" y="309201"/>
                  </a:lnTo>
                  <a:lnTo>
                    <a:pt x="0" y="270524"/>
                  </a:lnTo>
                  <a:lnTo>
                    <a:pt x="1970" y="211298"/>
                  </a:lnTo>
                  <a:lnTo>
                    <a:pt x="23775" y="135810"/>
                  </a:lnTo>
                  <a:lnTo>
                    <a:pt x="45109" y="96551"/>
                  </a:lnTo>
                  <a:lnTo>
                    <a:pt x="74954" y="63795"/>
                  </a:lnTo>
                  <a:lnTo>
                    <a:pt x="111412" y="37652"/>
                  </a:lnTo>
                  <a:lnTo>
                    <a:pt x="152582" y="18232"/>
                  </a:lnTo>
                  <a:lnTo>
                    <a:pt x="196564" y="5644"/>
                  </a:lnTo>
                  <a:lnTo>
                    <a:pt x="241458" y="0"/>
                  </a:lnTo>
                  <a:lnTo>
                    <a:pt x="285366" y="1407"/>
                  </a:lnTo>
                  <a:lnTo>
                    <a:pt x="326386" y="9977"/>
                  </a:lnTo>
                  <a:lnTo>
                    <a:pt x="362619" y="25819"/>
                  </a:lnTo>
                  <a:lnTo>
                    <a:pt x="392164" y="49043"/>
                  </a:lnTo>
                  <a:lnTo>
                    <a:pt x="481900" y="118166"/>
                  </a:lnTo>
                  <a:lnTo>
                    <a:pt x="490161" y="149513"/>
                  </a:lnTo>
                  <a:lnTo>
                    <a:pt x="247562" y="149513"/>
                  </a:lnTo>
                  <a:lnTo>
                    <a:pt x="193255" y="181454"/>
                  </a:lnTo>
                  <a:lnTo>
                    <a:pt x="140996" y="181454"/>
                  </a:lnTo>
                  <a:lnTo>
                    <a:pt x="48121" y="253044"/>
                  </a:lnTo>
                  <a:lnTo>
                    <a:pt x="28335" y="329142"/>
                  </a:lnTo>
                  <a:close/>
                </a:path>
                <a:path w="507364" h="347979">
                  <a:moveTo>
                    <a:pt x="220168" y="213458"/>
                  </a:moveTo>
                  <a:lnTo>
                    <a:pt x="247562" y="149513"/>
                  </a:lnTo>
                  <a:lnTo>
                    <a:pt x="490161" y="149513"/>
                  </a:lnTo>
                  <a:lnTo>
                    <a:pt x="494175" y="164740"/>
                  </a:lnTo>
                  <a:lnTo>
                    <a:pt x="364783" y="164740"/>
                  </a:lnTo>
                  <a:lnTo>
                    <a:pt x="220168" y="213458"/>
                  </a:lnTo>
                  <a:close/>
                </a:path>
                <a:path w="507364" h="347979">
                  <a:moveTo>
                    <a:pt x="453035" y="347405"/>
                  </a:moveTo>
                  <a:lnTo>
                    <a:pt x="364783" y="164740"/>
                  </a:lnTo>
                  <a:lnTo>
                    <a:pt x="494175" y="164740"/>
                  </a:lnTo>
                  <a:lnTo>
                    <a:pt x="507114" y="213834"/>
                  </a:lnTo>
                  <a:lnTo>
                    <a:pt x="499212" y="298655"/>
                  </a:lnTo>
                  <a:lnTo>
                    <a:pt x="489599" y="335238"/>
                  </a:lnTo>
                  <a:lnTo>
                    <a:pt x="486670" y="335639"/>
                  </a:lnTo>
                  <a:lnTo>
                    <a:pt x="478742" y="337321"/>
                  </a:lnTo>
                  <a:lnTo>
                    <a:pt x="467101" y="341003"/>
                  </a:lnTo>
                  <a:lnTo>
                    <a:pt x="453035" y="347405"/>
                  </a:lnTo>
                  <a:close/>
                </a:path>
                <a:path w="507364" h="347979">
                  <a:moveTo>
                    <a:pt x="118175" y="225612"/>
                  </a:moveTo>
                  <a:lnTo>
                    <a:pt x="140996" y="181454"/>
                  </a:lnTo>
                  <a:lnTo>
                    <a:pt x="193255" y="181454"/>
                  </a:lnTo>
                  <a:lnTo>
                    <a:pt x="118175" y="225612"/>
                  </a:lnTo>
                  <a:close/>
                </a:path>
              </a:pathLst>
            </a:custGeom>
            <a:solidFill>
              <a:srgbClr val="4A4B4D"/>
            </a:solidFill>
          </p:spPr>
          <p:txBody>
            <a:bodyPr wrap="square" lIns="0" tIns="0" rIns="0" bIns="0" rtlCol="0"/>
            <a:lstStyle/>
            <a:p>
              <a:endParaRPr/>
            </a:p>
          </p:txBody>
        </p:sp>
        <p:sp>
          <p:nvSpPr>
            <p:cNvPr id="130" name="object 130"/>
            <p:cNvSpPr/>
            <p:nvPr/>
          </p:nvSpPr>
          <p:spPr>
            <a:xfrm>
              <a:off x="5708948" y="8840857"/>
              <a:ext cx="430530" cy="72390"/>
            </a:xfrm>
            <a:custGeom>
              <a:avLst/>
              <a:gdLst/>
              <a:ahLst/>
              <a:cxnLst/>
              <a:rect l="l" t="t" r="r" b="b"/>
              <a:pathLst>
                <a:path w="430529" h="72390">
                  <a:moveTo>
                    <a:pt x="308727" y="72045"/>
                  </a:moveTo>
                  <a:lnTo>
                    <a:pt x="130134" y="71465"/>
                  </a:lnTo>
                  <a:lnTo>
                    <a:pt x="0" y="41005"/>
                  </a:lnTo>
                  <a:lnTo>
                    <a:pt x="1034" y="39236"/>
                  </a:lnTo>
                  <a:lnTo>
                    <a:pt x="4120" y="35426"/>
                  </a:lnTo>
                  <a:lnTo>
                    <a:pt x="5606" y="32886"/>
                  </a:lnTo>
                  <a:lnTo>
                    <a:pt x="10165" y="27806"/>
                  </a:lnTo>
                  <a:lnTo>
                    <a:pt x="11702" y="25266"/>
                  </a:lnTo>
                  <a:lnTo>
                    <a:pt x="20833" y="16376"/>
                  </a:lnTo>
                  <a:lnTo>
                    <a:pt x="23907" y="13836"/>
                  </a:lnTo>
                  <a:lnTo>
                    <a:pt x="33038" y="4946"/>
                  </a:lnTo>
                  <a:lnTo>
                    <a:pt x="36061" y="3676"/>
                  </a:lnTo>
                  <a:lnTo>
                    <a:pt x="39598" y="0"/>
                  </a:lnTo>
                  <a:lnTo>
                    <a:pt x="131209" y="16878"/>
                  </a:lnTo>
                  <a:lnTo>
                    <a:pt x="276013" y="23084"/>
                  </a:lnTo>
                  <a:lnTo>
                    <a:pt x="402997" y="23084"/>
                  </a:lnTo>
                  <a:lnTo>
                    <a:pt x="422725" y="43046"/>
                  </a:lnTo>
                  <a:lnTo>
                    <a:pt x="422725" y="46856"/>
                  </a:lnTo>
                  <a:lnTo>
                    <a:pt x="424262" y="46856"/>
                  </a:lnTo>
                  <a:lnTo>
                    <a:pt x="425748" y="48126"/>
                  </a:lnTo>
                  <a:lnTo>
                    <a:pt x="425748" y="50666"/>
                  </a:lnTo>
                  <a:lnTo>
                    <a:pt x="427284" y="50666"/>
                  </a:lnTo>
                  <a:lnTo>
                    <a:pt x="430307" y="54476"/>
                  </a:lnTo>
                  <a:lnTo>
                    <a:pt x="430307" y="55647"/>
                  </a:lnTo>
                  <a:lnTo>
                    <a:pt x="308727" y="72045"/>
                  </a:lnTo>
                  <a:close/>
                </a:path>
                <a:path w="430529" h="72390">
                  <a:moveTo>
                    <a:pt x="402997" y="23084"/>
                  </a:moveTo>
                  <a:lnTo>
                    <a:pt x="276013" y="23084"/>
                  </a:lnTo>
                  <a:lnTo>
                    <a:pt x="377727" y="7520"/>
                  </a:lnTo>
                  <a:lnTo>
                    <a:pt x="380104" y="8756"/>
                  </a:lnTo>
                  <a:lnTo>
                    <a:pt x="381590" y="10026"/>
                  </a:lnTo>
                  <a:lnTo>
                    <a:pt x="384663" y="11296"/>
                  </a:lnTo>
                  <a:lnTo>
                    <a:pt x="386212" y="12566"/>
                  </a:lnTo>
                  <a:lnTo>
                    <a:pt x="389235" y="13836"/>
                  </a:lnTo>
                  <a:lnTo>
                    <a:pt x="390772" y="16376"/>
                  </a:lnTo>
                  <a:lnTo>
                    <a:pt x="396830" y="18916"/>
                  </a:lnTo>
                  <a:lnTo>
                    <a:pt x="398366" y="20186"/>
                  </a:lnTo>
                  <a:lnTo>
                    <a:pt x="401389" y="21456"/>
                  </a:lnTo>
                  <a:lnTo>
                    <a:pt x="402997" y="23084"/>
                  </a:lnTo>
                  <a:close/>
                </a:path>
              </a:pathLst>
            </a:custGeom>
            <a:solidFill>
              <a:srgbClr val="646568"/>
            </a:solidFill>
          </p:spPr>
          <p:txBody>
            <a:bodyPr wrap="square" lIns="0" tIns="0" rIns="0" bIns="0" rtlCol="0"/>
            <a:lstStyle/>
            <a:p>
              <a:endParaRPr/>
            </a:p>
          </p:txBody>
        </p:sp>
        <p:sp>
          <p:nvSpPr>
            <p:cNvPr id="131" name="object 131"/>
            <p:cNvSpPr/>
            <p:nvPr/>
          </p:nvSpPr>
          <p:spPr>
            <a:xfrm>
              <a:off x="5661861" y="8784148"/>
              <a:ext cx="507365" cy="347980"/>
            </a:xfrm>
            <a:custGeom>
              <a:avLst/>
              <a:gdLst/>
              <a:ahLst/>
              <a:cxnLst/>
              <a:rect l="l" t="t" r="r" b="b"/>
              <a:pathLst>
                <a:path w="507364" h="347979">
                  <a:moveTo>
                    <a:pt x="11609" y="323046"/>
                  </a:moveTo>
                  <a:lnTo>
                    <a:pt x="28335" y="329142"/>
                  </a:lnTo>
                  <a:lnTo>
                    <a:pt x="48121" y="253044"/>
                  </a:lnTo>
                  <a:lnTo>
                    <a:pt x="140996" y="181454"/>
                  </a:lnTo>
                  <a:lnTo>
                    <a:pt x="118175" y="225612"/>
                  </a:lnTo>
                  <a:lnTo>
                    <a:pt x="247562" y="149513"/>
                  </a:lnTo>
                  <a:lnTo>
                    <a:pt x="220168" y="213458"/>
                  </a:lnTo>
                  <a:lnTo>
                    <a:pt x="364783" y="164740"/>
                  </a:lnTo>
                  <a:lnTo>
                    <a:pt x="453035" y="347405"/>
                  </a:lnTo>
                  <a:lnTo>
                    <a:pt x="467101" y="341003"/>
                  </a:lnTo>
                  <a:lnTo>
                    <a:pt x="478742" y="337321"/>
                  </a:lnTo>
                  <a:lnTo>
                    <a:pt x="486670" y="335639"/>
                  </a:lnTo>
                  <a:lnTo>
                    <a:pt x="489599" y="335238"/>
                  </a:lnTo>
                  <a:lnTo>
                    <a:pt x="499212" y="298655"/>
                  </a:lnTo>
                  <a:lnTo>
                    <a:pt x="507114" y="213834"/>
                  </a:lnTo>
                  <a:lnTo>
                    <a:pt x="481900" y="118166"/>
                  </a:lnTo>
                  <a:lnTo>
                    <a:pt x="392164" y="49043"/>
                  </a:lnTo>
                  <a:lnTo>
                    <a:pt x="362619" y="25819"/>
                  </a:lnTo>
                  <a:lnTo>
                    <a:pt x="326386" y="9977"/>
                  </a:lnTo>
                  <a:lnTo>
                    <a:pt x="285366" y="1407"/>
                  </a:lnTo>
                  <a:lnTo>
                    <a:pt x="241458" y="0"/>
                  </a:lnTo>
                  <a:lnTo>
                    <a:pt x="196564" y="5644"/>
                  </a:lnTo>
                  <a:lnTo>
                    <a:pt x="152582" y="18232"/>
                  </a:lnTo>
                  <a:lnTo>
                    <a:pt x="111412" y="37652"/>
                  </a:lnTo>
                  <a:lnTo>
                    <a:pt x="74954" y="63795"/>
                  </a:lnTo>
                  <a:lnTo>
                    <a:pt x="45109" y="96551"/>
                  </a:lnTo>
                  <a:lnTo>
                    <a:pt x="23775" y="135810"/>
                  </a:lnTo>
                  <a:lnTo>
                    <a:pt x="1970" y="211298"/>
                  </a:lnTo>
                  <a:lnTo>
                    <a:pt x="0" y="270524"/>
                  </a:lnTo>
                  <a:lnTo>
                    <a:pt x="6875" y="309201"/>
                  </a:lnTo>
                  <a:lnTo>
                    <a:pt x="11609" y="323046"/>
                  </a:lnTo>
                  <a:close/>
                </a:path>
              </a:pathLst>
            </a:custGeom>
            <a:ln w="13700">
              <a:solidFill>
                <a:srgbClr val="4A4B4D"/>
              </a:solidFill>
            </a:ln>
          </p:spPr>
          <p:txBody>
            <a:bodyPr wrap="square" lIns="0" tIns="0" rIns="0" bIns="0" rtlCol="0"/>
            <a:lstStyle/>
            <a:p>
              <a:endParaRPr/>
            </a:p>
          </p:txBody>
        </p:sp>
        <p:pic>
          <p:nvPicPr>
            <p:cNvPr id="132" name="object 132"/>
            <p:cNvPicPr/>
            <p:nvPr/>
          </p:nvPicPr>
          <p:blipFill>
            <a:blip r:embed="rId92" cstate="print"/>
            <a:stretch>
              <a:fillRect/>
            </a:stretch>
          </p:blipFill>
          <p:spPr>
            <a:xfrm>
              <a:off x="5755675" y="8811854"/>
              <a:ext cx="185691" cy="132478"/>
            </a:xfrm>
            <a:prstGeom prst="rect">
              <a:avLst/>
            </a:prstGeom>
          </p:spPr>
        </p:pic>
        <p:sp>
          <p:nvSpPr>
            <p:cNvPr id="133" name="object 133"/>
            <p:cNvSpPr/>
            <p:nvPr/>
          </p:nvSpPr>
          <p:spPr>
            <a:xfrm>
              <a:off x="6037313" y="8848432"/>
              <a:ext cx="62865" cy="120650"/>
            </a:xfrm>
            <a:custGeom>
              <a:avLst/>
              <a:gdLst/>
              <a:ahLst/>
              <a:cxnLst/>
              <a:rect l="l" t="t" r="r" b="b"/>
              <a:pathLst>
                <a:path w="62864" h="120650">
                  <a:moveTo>
                    <a:pt x="0" y="0"/>
                  </a:moveTo>
                  <a:lnTo>
                    <a:pt x="8251" y="9154"/>
                  </a:lnTo>
                  <a:lnTo>
                    <a:pt x="27203" y="34432"/>
                  </a:lnTo>
                  <a:lnTo>
                    <a:pt x="48156" y="72555"/>
                  </a:lnTo>
                  <a:lnTo>
                    <a:pt x="62407" y="120243"/>
                  </a:lnTo>
                </a:path>
              </a:pathLst>
            </a:custGeom>
            <a:ln w="18267">
              <a:solidFill>
                <a:srgbClr val="4A4B4D"/>
              </a:solidFill>
            </a:ln>
          </p:spPr>
          <p:txBody>
            <a:bodyPr wrap="square" lIns="0" tIns="0" rIns="0" bIns="0" rtlCol="0"/>
            <a:lstStyle/>
            <a:p>
              <a:endParaRPr/>
            </a:p>
          </p:txBody>
        </p:sp>
        <p:pic>
          <p:nvPicPr>
            <p:cNvPr id="134" name="object 134"/>
            <p:cNvPicPr/>
            <p:nvPr/>
          </p:nvPicPr>
          <p:blipFill>
            <a:blip r:embed="rId93" cstate="print"/>
            <a:stretch>
              <a:fillRect/>
            </a:stretch>
          </p:blipFill>
          <p:spPr>
            <a:xfrm>
              <a:off x="5761786" y="9104159"/>
              <a:ext cx="63893" cy="77647"/>
            </a:xfrm>
            <a:prstGeom prst="rect">
              <a:avLst/>
            </a:prstGeom>
          </p:spPr>
        </p:pic>
        <p:pic>
          <p:nvPicPr>
            <p:cNvPr id="135" name="object 135"/>
            <p:cNvPicPr/>
            <p:nvPr/>
          </p:nvPicPr>
          <p:blipFill>
            <a:blip r:embed="rId94" cstate="print"/>
            <a:stretch>
              <a:fillRect/>
            </a:stretch>
          </p:blipFill>
          <p:spPr>
            <a:xfrm>
              <a:off x="5950496" y="9107195"/>
              <a:ext cx="63944" cy="77635"/>
            </a:xfrm>
            <a:prstGeom prst="rect">
              <a:avLst/>
            </a:prstGeom>
          </p:spPr>
        </p:pic>
        <p:sp>
          <p:nvSpPr>
            <p:cNvPr id="136" name="object 136"/>
            <p:cNvSpPr/>
            <p:nvPr/>
          </p:nvSpPr>
          <p:spPr>
            <a:xfrm>
              <a:off x="5866803" y="9181807"/>
              <a:ext cx="7620" cy="43180"/>
            </a:xfrm>
            <a:custGeom>
              <a:avLst/>
              <a:gdLst/>
              <a:ahLst/>
              <a:cxnLst/>
              <a:rect l="l" t="t" r="r" b="b"/>
              <a:pathLst>
                <a:path w="7620" h="43179">
                  <a:moveTo>
                    <a:pt x="7594" y="0"/>
                  </a:moveTo>
                  <a:lnTo>
                    <a:pt x="0" y="31940"/>
                  </a:lnTo>
                  <a:lnTo>
                    <a:pt x="7594" y="42608"/>
                  </a:lnTo>
                </a:path>
              </a:pathLst>
            </a:custGeom>
            <a:ln w="13700">
              <a:solidFill>
                <a:srgbClr val="AEAFB3"/>
              </a:solidFill>
            </a:ln>
          </p:spPr>
          <p:txBody>
            <a:bodyPr wrap="square" lIns="0" tIns="0" rIns="0" bIns="0" rtlCol="0"/>
            <a:lstStyle/>
            <a:p>
              <a:endParaRPr/>
            </a:p>
          </p:txBody>
        </p:sp>
        <p:sp>
          <p:nvSpPr>
            <p:cNvPr id="137" name="object 137"/>
            <p:cNvSpPr/>
            <p:nvPr/>
          </p:nvSpPr>
          <p:spPr>
            <a:xfrm>
              <a:off x="5761786" y="9031084"/>
              <a:ext cx="252729" cy="290830"/>
            </a:xfrm>
            <a:custGeom>
              <a:avLst/>
              <a:gdLst/>
              <a:ahLst/>
              <a:cxnLst/>
              <a:rect l="l" t="t" r="r" b="b"/>
              <a:pathLst>
                <a:path w="252729" h="290829">
                  <a:moveTo>
                    <a:pt x="0" y="7594"/>
                  </a:moveTo>
                  <a:lnTo>
                    <a:pt x="10122" y="13469"/>
                  </a:lnTo>
                  <a:lnTo>
                    <a:pt x="26239" y="15779"/>
                  </a:lnTo>
                  <a:lnTo>
                    <a:pt x="47493" y="12098"/>
                  </a:lnTo>
                  <a:lnTo>
                    <a:pt x="73025" y="0"/>
                  </a:lnTo>
                </a:path>
                <a:path w="252729" h="290829">
                  <a:moveTo>
                    <a:pt x="164401" y="0"/>
                  </a:moveTo>
                  <a:lnTo>
                    <a:pt x="178824" y="8830"/>
                  </a:lnTo>
                  <a:lnTo>
                    <a:pt x="201102" y="16940"/>
                  </a:lnTo>
                  <a:lnTo>
                    <a:pt x="227093" y="20761"/>
                  </a:lnTo>
                  <a:lnTo>
                    <a:pt x="252653" y="16725"/>
                  </a:lnTo>
                </a:path>
                <a:path w="252729" h="290829">
                  <a:moveTo>
                    <a:pt x="85229" y="290766"/>
                  </a:moveTo>
                  <a:lnTo>
                    <a:pt x="91390" y="289050"/>
                  </a:lnTo>
                  <a:lnTo>
                    <a:pt x="108256" y="286189"/>
                  </a:lnTo>
                  <a:lnTo>
                    <a:pt x="133401" y="285617"/>
                  </a:lnTo>
                  <a:lnTo>
                    <a:pt x="164401" y="290766"/>
                  </a:lnTo>
                </a:path>
              </a:pathLst>
            </a:custGeom>
            <a:ln w="13700">
              <a:solidFill>
                <a:srgbClr val="5F6062"/>
              </a:solidFill>
            </a:ln>
          </p:spPr>
          <p:txBody>
            <a:bodyPr wrap="square" lIns="0" tIns="0" rIns="0" bIns="0" rtlCol="0"/>
            <a:lstStyle/>
            <a:p>
              <a:endParaRPr/>
            </a:p>
          </p:txBody>
        </p:sp>
        <p:pic>
          <p:nvPicPr>
            <p:cNvPr id="138" name="object 138"/>
            <p:cNvPicPr/>
            <p:nvPr/>
          </p:nvPicPr>
          <p:blipFill>
            <a:blip r:embed="rId95" cstate="print"/>
            <a:stretch>
              <a:fillRect/>
            </a:stretch>
          </p:blipFill>
          <p:spPr>
            <a:xfrm>
              <a:off x="5565388" y="9343142"/>
              <a:ext cx="94385" cy="86242"/>
            </a:xfrm>
            <a:prstGeom prst="rect">
              <a:avLst/>
            </a:prstGeom>
          </p:spPr>
        </p:pic>
      </p:grpSp>
      <p:grpSp>
        <p:nvGrpSpPr>
          <p:cNvPr id="139" name="object 139"/>
          <p:cNvGrpSpPr/>
          <p:nvPr/>
        </p:nvGrpSpPr>
        <p:grpSpPr>
          <a:xfrm>
            <a:off x="709358" y="5600"/>
            <a:ext cx="6842759" cy="717550"/>
            <a:chOff x="709358" y="5600"/>
            <a:chExt cx="6842759" cy="717550"/>
          </a:xfrm>
        </p:grpSpPr>
        <p:sp>
          <p:nvSpPr>
            <p:cNvPr id="140" name="object 14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41" name="object 14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42" name="object 142"/>
            <p:cNvPicPr/>
            <p:nvPr/>
          </p:nvPicPr>
          <p:blipFill>
            <a:blip r:embed="rId96" cstate="print"/>
            <a:stretch>
              <a:fillRect/>
            </a:stretch>
          </p:blipFill>
          <p:spPr>
            <a:xfrm>
              <a:off x="1003147" y="366369"/>
              <a:ext cx="462813" cy="170497"/>
            </a:xfrm>
            <a:prstGeom prst="rect">
              <a:avLst/>
            </a:prstGeom>
          </p:spPr>
        </p:pic>
        <p:sp>
          <p:nvSpPr>
            <p:cNvPr id="143" name="object 14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44" name="object 144"/>
            <p:cNvPicPr/>
            <p:nvPr/>
          </p:nvPicPr>
          <p:blipFill>
            <a:blip r:embed="rId97" cstate="print"/>
            <a:stretch>
              <a:fillRect/>
            </a:stretch>
          </p:blipFill>
          <p:spPr>
            <a:xfrm>
              <a:off x="1662315" y="380059"/>
              <a:ext cx="156806" cy="149174"/>
            </a:xfrm>
            <a:prstGeom prst="rect">
              <a:avLst/>
            </a:prstGeom>
          </p:spPr>
        </p:pic>
        <p:sp>
          <p:nvSpPr>
            <p:cNvPr id="145" name="object 14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46" name="object 146"/>
            <p:cNvPicPr/>
            <p:nvPr/>
          </p:nvPicPr>
          <p:blipFill>
            <a:blip r:embed="rId98" cstate="print"/>
            <a:stretch>
              <a:fillRect/>
            </a:stretch>
          </p:blipFill>
          <p:spPr>
            <a:xfrm>
              <a:off x="2021585" y="366369"/>
              <a:ext cx="343992" cy="170497"/>
            </a:xfrm>
            <a:prstGeom prst="rect">
              <a:avLst/>
            </a:prstGeom>
          </p:spPr>
        </p:pic>
        <p:pic>
          <p:nvPicPr>
            <p:cNvPr id="147" name="object 147"/>
            <p:cNvPicPr/>
            <p:nvPr/>
          </p:nvPicPr>
          <p:blipFill>
            <a:blip r:embed="rId99" cstate="print"/>
            <a:stretch>
              <a:fillRect/>
            </a:stretch>
          </p:blipFill>
          <p:spPr>
            <a:xfrm>
              <a:off x="2561970" y="380059"/>
              <a:ext cx="153746" cy="149174"/>
            </a:xfrm>
            <a:prstGeom prst="rect">
              <a:avLst/>
            </a:prstGeom>
          </p:spPr>
        </p:pic>
        <p:sp>
          <p:nvSpPr>
            <p:cNvPr id="148" name="object 148"/>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A4B4D"/>
            </a:solidFill>
          </p:spPr>
          <p:txBody>
            <a:bodyPr wrap="square" lIns="0" tIns="0" rIns="0" bIns="0" rtlCol="0"/>
            <a:lstStyle/>
            <a:p>
              <a:endParaRPr/>
            </a:p>
          </p:txBody>
        </p:sp>
        <p:pic>
          <p:nvPicPr>
            <p:cNvPr id="149" name="object 149"/>
            <p:cNvPicPr/>
            <p:nvPr/>
          </p:nvPicPr>
          <p:blipFill>
            <a:blip r:embed="rId100" cstate="print"/>
            <a:stretch>
              <a:fillRect/>
            </a:stretch>
          </p:blipFill>
          <p:spPr>
            <a:xfrm>
              <a:off x="3323081" y="366369"/>
              <a:ext cx="1738414" cy="168960"/>
            </a:xfrm>
            <a:prstGeom prst="rect">
              <a:avLst/>
            </a:prstGeom>
          </p:spPr>
        </p:pic>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4" name="object 4"/>
            <p:cNvPicPr/>
            <p:nvPr/>
          </p:nvPicPr>
          <p:blipFill>
            <a:blip r:embed="rId2" cstate="print"/>
            <a:stretch>
              <a:fillRect/>
            </a:stretch>
          </p:blipFill>
          <p:spPr>
            <a:xfrm>
              <a:off x="3706711" y="10148442"/>
              <a:ext cx="121792" cy="91325"/>
            </a:xfrm>
            <a:prstGeom prst="rect">
              <a:avLst/>
            </a:prstGeom>
          </p:spPr>
        </p:pic>
        <p:sp>
          <p:nvSpPr>
            <p:cNvPr id="5"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sp>
          <p:nvSpPr>
            <p:cNvPr id="12" name="object 12"/>
            <p:cNvSpPr/>
            <p:nvPr/>
          </p:nvSpPr>
          <p:spPr>
            <a:xfrm>
              <a:off x="1070178" y="1996731"/>
              <a:ext cx="236220" cy="266700"/>
            </a:xfrm>
            <a:custGeom>
              <a:avLst/>
              <a:gdLst/>
              <a:ahLst/>
              <a:cxnLst/>
              <a:rect l="l" t="t" r="r" b="b"/>
              <a:pathLst>
                <a:path w="236219" h="266700">
                  <a:moveTo>
                    <a:pt x="217627" y="112610"/>
                  </a:moveTo>
                  <a:lnTo>
                    <a:pt x="212204" y="73837"/>
                  </a:lnTo>
                  <a:lnTo>
                    <a:pt x="194792" y="37490"/>
                  </a:lnTo>
                  <a:lnTo>
                    <a:pt x="191782" y="34886"/>
                  </a:lnTo>
                  <a:lnTo>
                    <a:pt x="191782" y="112610"/>
                  </a:lnTo>
                  <a:lnTo>
                    <a:pt x="189064" y="138925"/>
                  </a:lnTo>
                  <a:lnTo>
                    <a:pt x="182638" y="158673"/>
                  </a:lnTo>
                  <a:lnTo>
                    <a:pt x="175082" y="172135"/>
                  </a:lnTo>
                  <a:lnTo>
                    <a:pt x="168960" y="179578"/>
                  </a:lnTo>
                  <a:lnTo>
                    <a:pt x="146100" y="161328"/>
                  </a:lnTo>
                  <a:lnTo>
                    <a:pt x="146100" y="159842"/>
                  </a:lnTo>
                  <a:lnTo>
                    <a:pt x="141528" y="158305"/>
                  </a:lnTo>
                  <a:lnTo>
                    <a:pt x="133934" y="158305"/>
                  </a:lnTo>
                  <a:lnTo>
                    <a:pt x="127838" y="162864"/>
                  </a:lnTo>
                  <a:lnTo>
                    <a:pt x="127838" y="173532"/>
                  </a:lnTo>
                  <a:lnTo>
                    <a:pt x="130860" y="178092"/>
                  </a:lnTo>
                  <a:lnTo>
                    <a:pt x="132397" y="178092"/>
                  </a:lnTo>
                  <a:lnTo>
                    <a:pt x="150660" y="194805"/>
                  </a:lnTo>
                  <a:lnTo>
                    <a:pt x="146710" y="196659"/>
                  </a:lnTo>
                  <a:lnTo>
                    <a:pt x="139623" y="199212"/>
                  </a:lnTo>
                  <a:lnTo>
                    <a:pt x="129679" y="201485"/>
                  </a:lnTo>
                  <a:lnTo>
                    <a:pt x="117170" y="202450"/>
                  </a:lnTo>
                  <a:lnTo>
                    <a:pt x="83921" y="194424"/>
                  </a:lnTo>
                  <a:lnTo>
                    <a:pt x="61226" y="173532"/>
                  </a:lnTo>
                  <a:lnTo>
                    <a:pt x="48234" y="144653"/>
                  </a:lnTo>
                  <a:lnTo>
                    <a:pt x="44094" y="112610"/>
                  </a:lnTo>
                  <a:lnTo>
                    <a:pt x="48018" y="81254"/>
                  </a:lnTo>
                  <a:lnTo>
                    <a:pt x="60642" y="52311"/>
                  </a:lnTo>
                  <a:lnTo>
                    <a:pt x="83273" y="31076"/>
                  </a:lnTo>
                  <a:lnTo>
                    <a:pt x="117170" y="22821"/>
                  </a:lnTo>
                  <a:lnTo>
                    <a:pt x="151307" y="31076"/>
                  </a:lnTo>
                  <a:lnTo>
                    <a:pt x="174459" y="52311"/>
                  </a:lnTo>
                  <a:lnTo>
                    <a:pt x="187617" y="81254"/>
                  </a:lnTo>
                  <a:lnTo>
                    <a:pt x="191782" y="112610"/>
                  </a:lnTo>
                  <a:lnTo>
                    <a:pt x="191782" y="34886"/>
                  </a:lnTo>
                  <a:lnTo>
                    <a:pt x="177876" y="22821"/>
                  </a:lnTo>
                  <a:lnTo>
                    <a:pt x="163690" y="10541"/>
                  </a:lnTo>
                  <a:lnTo>
                    <a:pt x="117170" y="0"/>
                  </a:lnTo>
                  <a:lnTo>
                    <a:pt x="70637" y="10541"/>
                  </a:lnTo>
                  <a:lnTo>
                    <a:pt x="39535" y="37490"/>
                  </a:lnTo>
                  <a:lnTo>
                    <a:pt x="22123" y="73837"/>
                  </a:lnTo>
                  <a:lnTo>
                    <a:pt x="16713" y="112610"/>
                  </a:lnTo>
                  <a:lnTo>
                    <a:pt x="22123" y="152069"/>
                  </a:lnTo>
                  <a:lnTo>
                    <a:pt x="39535" y="188366"/>
                  </a:lnTo>
                  <a:lnTo>
                    <a:pt x="70637" y="214960"/>
                  </a:lnTo>
                  <a:lnTo>
                    <a:pt x="117170" y="225272"/>
                  </a:lnTo>
                  <a:lnTo>
                    <a:pt x="136652" y="223786"/>
                  </a:lnTo>
                  <a:lnTo>
                    <a:pt x="152006" y="220141"/>
                  </a:lnTo>
                  <a:lnTo>
                    <a:pt x="163639" y="215646"/>
                  </a:lnTo>
                  <a:lnTo>
                    <a:pt x="171996" y="211582"/>
                  </a:lnTo>
                  <a:lnTo>
                    <a:pt x="197891" y="232867"/>
                  </a:lnTo>
                  <a:lnTo>
                    <a:pt x="203936" y="235940"/>
                  </a:lnTo>
                  <a:lnTo>
                    <a:pt x="211582" y="235940"/>
                  </a:lnTo>
                  <a:lnTo>
                    <a:pt x="217627" y="231368"/>
                  </a:lnTo>
                  <a:lnTo>
                    <a:pt x="217627" y="220713"/>
                  </a:lnTo>
                  <a:lnTo>
                    <a:pt x="216141" y="217678"/>
                  </a:lnTo>
                  <a:lnTo>
                    <a:pt x="213067" y="216141"/>
                  </a:lnTo>
                  <a:lnTo>
                    <a:pt x="207454" y="211582"/>
                  </a:lnTo>
                  <a:lnTo>
                    <a:pt x="196202" y="202450"/>
                  </a:lnTo>
                  <a:lnTo>
                    <a:pt x="188709" y="196354"/>
                  </a:lnTo>
                  <a:lnTo>
                    <a:pt x="200418" y="179578"/>
                  </a:lnTo>
                  <a:lnTo>
                    <a:pt x="201574" y="177927"/>
                  </a:lnTo>
                  <a:lnTo>
                    <a:pt x="210591" y="157353"/>
                  </a:lnTo>
                  <a:lnTo>
                    <a:pt x="215887" y="135343"/>
                  </a:lnTo>
                  <a:lnTo>
                    <a:pt x="217627" y="112610"/>
                  </a:lnTo>
                  <a:close/>
                </a:path>
                <a:path w="236219" h="266700">
                  <a:moveTo>
                    <a:pt x="235940" y="251167"/>
                  </a:moveTo>
                  <a:lnTo>
                    <a:pt x="0" y="251167"/>
                  </a:lnTo>
                  <a:lnTo>
                    <a:pt x="0" y="266395"/>
                  </a:lnTo>
                  <a:lnTo>
                    <a:pt x="235940" y="266395"/>
                  </a:lnTo>
                  <a:lnTo>
                    <a:pt x="235940" y="251167"/>
                  </a:lnTo>
                  <a:close/>
                </a:path>
              </a:pathLst>
            </a:custGeom>
            <a:solidFill>
              <a:srgbClr val="00B5F0"/>
            </a:solidFill>
          </p:spPr>
          <p:txBody>
            <a:bodyPr wrap="square" lIns="0" tIns="0" rIns="0" bIns="0" rtlCol="0"/>
            <a:lstStyle/>
            <a:p>
              <a:endParaRPr/>
            </a:p>
          </p:txBody>
        </p:sp>
        <p:pic>
          <p:nvPicPr>
            <p:cNvPr id="13" name="object 13"/>
            <p:cNvPicPr/>
            <p:nvPr/>
          </p:nvPicPr>
          <p:blipFill>
            <a:blip r:embed="rId6" cstate="print"/>
            <a:stretch>
              <a:fillRect/>
            </a:stretch>
          </p:blipFill>
          <p:spPr>
            <a:xfrm>
              <a:off x="1671434" y="1989086"/>
              <a:ext cx="82207" cy="251167"/>
            </a:xfrm>
            <a:prstGeom prst="rect">
              <a:avLst/>
            </a:prstGeom>
          </p:spPr>
        </p:pic>
        <p:pic>
          <p:nvPicPr>
            <p:cNvPr id="14" name="object 14"/>
            <p:cNvPicPr/>
            <p:nvPr/>
          </p:nvPicPr>
          <p:blipFill>
            <a:blip r:embed="rId7" cstate="print"/>
            <a:stretch>
              <a:fillRect/>
            </a:stretch>
          </p:blipFill>
          <p:spPr>
            <a:xfrm>
              <a:off x="2074862" y="1998217"/>
              <a:ext cx="214604" cy="242036"/>
            </a:xfrm>
            <a:prstGeom prst="rect">
              <a:avLst/>
            </a:prstGeom>
          </p:spPr>
        </p:pic>
        <p:pic>
          <p:nvPicPr>
            <p:cNvPr id="15" name="object 15"/>
            <p:cNvPicPr/>
            <p:nvPr/>
          </p:nvPicPr>
          <p:blipFill>
            <a:blip r:embed="rId8" cstate="print"/>
            <a:stretch>
              <a:fillRect/>
            </a:stretch>
          </p:blipFill>
          <p:spPr>
            <a:xfrm>
              <a:off x="1774977" y="1989086"/>
              <a:ext cx="252653" cy="251167"/>
            </a:xfrm>
            <a:prstGeom prst="rect">
              <a:avLst/>
            </a:prstGeom>
          </p:spPr>
        </p:pic>
        <p:pic>
          <p:nvPicPr>
            <p:cNvPr id="16" name="object 16"/>
            <p:cNvPicPr/>
            <p:nvPr/>
          </p:nvPicPr>
          <p:blipFill>
            <a:blip r:embed="rId9" cstate="print"/>
            <a:stretch>
              <a:fillRect/>
            </a:stretch>
          </p:blipFill>
          <p:spPr>
            <a:xfrm>
              <a:off x="2377782" y="2004313"/>
              <a:ext cx="232905" cy="220713"/>
            </a:xfrm>
            <a:prstGeom prst="rect">
              <a:avLst/>
            </a:prstGeom>
          </p:spPr>
        </p:pic>
        <p:pic>
          <p:nvPicPr>
            <p:cNvPr id="17" name="object 17"/>
            <p:cNvPicPr/>
            <p:nvPr/>
          </p:nvPicPr>
          <p:blipFill>
            <a:blip r:embed="rId10" cstate="print"/>
            <a:stretch>
              <a:fillRect/>
            </a:stretch>
          </p:blipFill>
          <p:spPr>
            <a:xfrm>
              <a:off x="2686799" y="2060625"/>
              <a:ext cx="194856" cy="161378"/>
            </a:xfrm>
            <a:prstGeom prst="rect">
              <a:avLst/>
            </a:prstGeom>
          </p:spPr>
        </p:pic>
        <p:pic>
          <p:nvPicPr>
            <p:cNvPr id="18" name="object 18"/>
            <p:cNvPicPr/>
            <p:nvPr/>
          </p:nvPicPr>
          <p:blipFill>
            <a:blip r:embed="rId11" cstate="print"/>
            <a:stretch>
              <a:fillRect/>
            </a:stretch>
          </p:blipFill>
          <p:spPr>
            <a:xfrm>
              <a:off x="2971457" y="1982990"/>
              <a:ext cx="237477" cy="245110"/>
            </a:xfrm>
            <a:prstGeom prst="rect">
              <a:avLst/>
            </a:prstGeom>
          </p:spPr>
        </p:pic>
        <p:pic>
          <p:nvPicPr>
            <p:cNvPr id="19" name="object 19"/>
            <p:cNvPicPr/>
            <p:nvPr/>
          </p:nvPicPr>
          <p:blipFill>
            <a:blip r:embed="rId12" cstate="print"/>
            <a:stretch>
              <a:fillRect/>
            </a:stretch>
          </p:blipFill>
          <p:spPr>
            <a:xfrm>
              <a:off x="3263747" y="2004313"/>
              <a:ext cx="232655" cy="220713"/>
            </a:xfrm>
            <a:prstGeom prst="rect">
              <a:avLst/>
            </a:prstGeom>
          </p:spPr>
        </p:pic>
        <p:pic>
          <p:nvPicPr>
            <p:cNvPr id="20" name="object 20"/>
            <p:cNvPicPr/>
            <p:nvPr/>
          </p:nvPicPr>
          <p:blipFill>
            <a:blip r:embed="rId13" cstate="print"/>
            <a:stretch>
              <a:fillRect/>
            </a:stretch>
          </p:blipFill>
          <p:spPr>
            <a:xfrm>
              <a:off x="3554463" y="2010422"/>
              <a:ext cx="235991" cy="217677"/>
            </a:xfrm>
            <a:prstGeom prst="rect">
              <a:avLst/>
            </a:prstGeom>
          </p:spPr>
        </p:pic>
        <p:pic>
          <p:nvPicPr>
            <p:cNvPr id="21" name="object 21"/>
            <p:cNvPicPr/>
            <p:nvPr/>
          </p:nvPicPr>
          <p:blipFill>
            <a:blip r:embed="rId14" cstate="print"/>
            <a:stretch>
              <a:fillRect/>
            </a:stretch>
          </p:blipFill>
          <p:spPr>
            <a:xfrm>
              <a:off x="3851325" y="2008885"/>
              <a:ext cx="228345" cy="220713"/>
            </a:xfrm>
            <a:prstGeom prst="rect">
              <a:avLst/>
            </a:prstGeom>
          </p:spPr>
        </p:pic>
        <p:pic>
          <p:nvPicPr>
            <p:cNvPr id="22" name="object 22"/>
            <p:cNvPicPr/>
            <p:nvPr/>
          </p:nvPicPr>
          <p:blipFill>
            <a:blip r:embed="rId15" cstate="print"/>
            <a:stretch>
              <a:fillRect/>
            </a:stretch>
          </p:blipFill>
          <p:spPr>
            <a:xfrm>
              <a:off x="4139006" y="1999754"/>
              <a:ext cx="248145" cy="228346"/>
            </a:xfrm>
            <a:prstGeom prst="rect">
              <a:avLst/>
            </a:prstGeom>
          </p:spPr>
        </p:pic>
        <p:pic>
          <p:nvPicPr>
            <p:cNvPr id="23" name="object 23"/>
            <p:cNvPicPr/>
            <p:nvPr/>
          </p:nvPicPr>
          <p:blipFill>
            <a:blip r:embed="rId16" cstate="print"/>
            <a:stretch>
              <a:fillRect/>
            </a:stretch>
          </p:blipFill>
          <p:spPr>
            <a:xfrm>
              <a:off x="4437405" y="1986063"/>
              <a:ext cx="249643" cy="235940"/>
            </a:xfrm>
            <a:prstGeom prst="rect">
              <a:avLst/>
            </a:prstGeom>
          </p:spPr>
        </p:pic>
        <p:pic>
          <p:nvPicPr>
            <p:cNvPr id="24" name="object 24"/>
            <p:cNvPicPr/>
            <p:nvPr/>
          </p:nvPicPr>
          <p:blipFill>
            <a:blip r:embed="rId17" cstate="print"/>
            <a:stretch>
              <a:fillRect/>
            </a:stretch>
          </p:blipFill>
          <p:spPr>
            <a:xfrm>
              <a:off x="4734216" y="1996731"/>
              <a:ext cx="226821" cy="237426"/>
            </a:xfrm>
            <a:prstGeom prst="rect">
              <a:avLst/>
            </a:prstGeom>
          </p:spPr>
        </p:pic>
        <p:pic>
          <p:nvPicPr>
            <p:cNvPr id="25" name="object 25"/>
            <p:cNvPicPr/>
            <p:nvPr/>
          </p:nvPicPr>
          <p:blipFill>
            <a:blip r:embed="rId18" cstate="print"/>
            <a:stretch>
              <a:fillRect/>
            </a:stretch>
          </p:blipFill>
          <p:spPr>
            <a:xfrm>
              <a:off x="5098059" y="1993645"/>
              <a:ext cx="162864" cy="240512"/>
            </a:xfrm>
            <a:prstGeom prst="rect">
              <a:avLst/>
            </a:prstGeom>
          </p:spPr>
        </p:pic>
        <p:pic>
          <p:nvPicPr>
            <p:cNvPr id="26" name="object 26"/>
            <p:cNvPicPr/>
            <p:nvPr/>
          </p:nvPicPr>
          <p:blipFill>
            <a:blip r:embed="rId19" cstate="print"/>
            <a:stretch>
              <a:fillRect/>
            </a:stretch>
          </p:blipFill>
          <p:spPr>
            <a:xfrm>
              <a:off x="5327904" y="1987600"/>
              <a:ext cx="1118882" cy="252653"/>
            </a:xfrm>
            <a:prstGeom prst="rect">
              <a:avLst/>
            </a:prstGeom>
          </p:spPr>
        </p:pic>
        <p:pic>
          <p:nvPicPr>
            <p:cNvPr id="27" name="object 27"/>
            <p:cNvPicPr/>
            <p:nvPr/>
          </p:nvPicPr>
          <p:blipFill>
            <a:blip r:embed="rId20" cstate="print"/>
            <a:stretch>
              <a:fillRect/>
            </a:stretch>
          </p:blipFill>
          <p:spPr>
            <a:xfrm>
              <a:off x="1382217" y="2365082"/>
              <a:ext cx="232918" cy="219214"/>
            </a:xfrm>
            <a:prstGeom prst="rect">
              <a:avLst/>
            </a:prstGeom>
          </p:spPr>
        </p:pic>
        <p:pic>
          <p:nvPicPr>
            <p:cNvPr id="28" name="object 28"/>
            <p:cNvPicPr/>
            <p:nvPr/>
          </p:nvPicPr>
          <p:blipFill>
            <a:blip r:embed="rId21" cstate="print"/>
            <a:stretch>
              <a:fillRect/>
            </a:stretch>
          </p:blipFill>
          <p:spPr>
            <a:xfrm>
              <a:off x="1660779" y="2346820"/>
              <a:ext cx="83731" cy="252717"/>
            </a:xfrm>
            <a:prstGeom prst="rect">
              <a:avLst/>
            </a:prstGeom>
          </p:spPr>
        </p:pic>
        <p:pic>
          <p:nvPicPr>
            <p:cNvPr id="29" name="object 29"/>
            <p:cNvPicPr/>
            <p:nvPr/>
          </p:nvPicPr>
          <p:blipFill>
            <a:blip r:embed="rId22" cstate="print"/>
            <a:stretch>
              <a:fillRect/>
            </a:stretch>
          </p:blipFill>
          <p:spPr>
            <a:xfrm>
              <a:off x="1826717" y="2351379"/>
              <a:ext cx="214655" cy="235953"/>
            </a:xfrm>
            <a:prstGeom prst="rect">
              <a:avLst/>
            </a:prstGeom>
          </p:spPr>
        </p:pic>
        <p:pic>
          <p:nvPicPr>
            <p:cNvPr id="30" name="object 30"/>
            <p:cNvPicPr/>
            <p:nvPr/>
          </p:nvPicPr>
          <p:blipFill>
            <a:blip r:embed="rId23" cstate="print"/>
            <a:stretch>
              <a:fillRect/>
            </a:stretch>
          </p:blipFill>
          <p:spPr>
            <a:xfrm>
              <a:off x="2093112" y="2348356"/>
              <a:ext cx="251180" cy="251180"/>
            </a:xfrm>
            <a:prstGeom prst="rect">
              <a:avLst/>
            </a:prstGeom>
          </p:spPr>
        </p:pic>
        <p:pic>
          <p:nvPicPr>
            <p:cNvPr id="31" name="object 31"/>
            <p:cNvPicPr/>
            <p:nvPr/>
          </p:nvPicPr>
          <p:blipFill>
            <a:blip r:embed="rId24" cstate="print"/>
            <a:stretch>
              <a:fillRect/>
            </a:stretch>
          </p:blipFill>
          <p:spPr>
            <a:xfrm>
              <a:off x="2388438" y="2351379"/>
              <a:ext cx="235953" cy="240512"/>
            </a:xfrm>
            <a:prstGeom prst="rect">
              <a:avLst/>
            </a:prstGeom>
          </p:spPr>
        </p:pic>
        <p:pic>
          <p:nvPicPr>
            <p:cNvPr id="32" name="object 32"/>
            <p:cNvPicPr/>
            <p:nvPr/>
          </p:nvPicPr>
          <p:blipFill>
            <a:blip r:embed="rId25" cstate="print"/>
            <a:stretch>
              <a:fillRect/>
            </a:stretch>
          </p:blipFill>
          <p:spPr>
            <a:xfrm>
              <a:off x="2676131" y="2354465"/>
              <a:ext cx="234454" cy="234403"/>
            </a:xfrm>
            <a:prstGeom prst="rect">
              <a:avLst/>
            </a:prstGeom>
          </p:spPr>
        </p:pic>
        <p:pic>
          <p:nvPicPr>
            <p:cNvPr id="33" name="object 33"/>
            <p:cNvPicPr/>
            <p:nvPr/>
          </p:nvPicPr>
          <p:blipFill>
            <a:blip r:embed="rId26" cstate="print"/>
            <a:stretch>
              <a:fillRect/>
            </a:stretch>
          </p:blipFill>
          <p:spPr>
            <a:xfrm>
              <a:off x="2980575" y="2357488"/>
              <a:ext cx="205536" cy="228346"/>
            </a:xfrm>
            <a:prstGeom prst="rect">
              <a:avLst/>
            </a:prstGeom>
          </p:spPr>
        </p:pic>
        <p:pic>
          <p:nvPicPr>
            <p:cNvPr id="34" name="object 34"/>
            <p:cNvPicPr/>
            <p:nvPr/>
          </p:nvPicPr>
          <p:blipFill>
            <a:blip r:embed="rId27" cstate="print"/>
            <a:stretch>
              <a:fillRect/>
            </a:stretch>
          </p:blipFill>
          <p:spPr>
            <a:xfrm>
              <a:off x="3233293" y="2508199"/>
              <a:ext cx="77635" cy="80670"/>
            </a:xfrm>
            <a:prstGeom prst="rect">
              <a:avLst/>
            </a:prstGeom>
          </p:spPr>
        </p:pic>
        <p:pic>
          <p:nvPicPr>
            <p:cNvPr id="35" name="object 35"/>
            <p:cNvPicPr/>
            <p:nvPr/>
          </p:nvPicPr>
          <p:blipFill>
            <a:blip r:embed="rId28" cstate="print"/>
            <a:stretch>
              <a:fillRect/>
            </a:stretch>
          </p:blipFill>
          <p:spPr>
            <a:xfrm>
              <a:off x="3522510" y="2348356"/>
              <a:ext cx="83743" cy="252717"/>
            </a:xfrm>
            <a:prstGeom prst="rect">
              <a:avLst/>
            </a:prstGeom>
          </p:spPr>
        </p:pic>
        <p:sp>
          <p:nvSpPr>
            <p:cNvPr id="36" name="object 36"/>
            <p:cNvSpPr/>
            <p:nvPr/>
          </p:nvSpPr>
          <p:spPr>
            <a:xfrm>
              <a:off x="3626053" y="2346820"/>
              <a:ext cx="252729" cy="254635"/>
            </a:xfrm>
            <a:custGeom>
              <a:avLst/>
              <a:gdLst/>
              <a:ahLst/>
              <a:cxnLst/>
              <a:rect l="l" t="t" r="r" b="b"/>
              <a:pathLst>
                <a:path w="252729" h="254635">
                  <a:moveTo>
                    <a:pt x="15176" y="133946"/>
                  </a:moveTo>
                  <a:lnTo>
                    <a:pt x="6045" y="133946"/>
                  </a:lnTo>
                  <a:lnTo>
                    <a:pt x="0" y="127889"/>
                  </a:lnTo>
                  <a:lnTo>
                    <a:pt x="0" y="117233"/>
                  </a:lnTo>
                  <a:lnTo>
                    <a:pt x="1485" y="114198"/>
                  </a:lnTo>
                  <a:lnTo>
                    <a:pt x="4559" y="109588"/>
                  </a:lnTo>
                  <a:lnTo>
                    <a:pt x="24262" y="83886"/>
                  </a:lnTo>
                  <a:lnTo>
                    <a:pt x="38982" y="60320"/>
                  </a:lnTo>
                  <a:lnTo>
                    <a:pt x="50568" y="37041"/>
                  </a:lnTo>
                  <a:lnTo>
                    <a:pt x="60871" y="12204"/>
                  </a:lnTo>
                  <a:lnTo>
                    <a:pt x="62407" y="4559"/>
                  </a:lnTo>
                  <a:lnTo>
                    <a:pt x="65430" y="0"/>
                  </a:lnTo>
                  <a:lnTo>
                    <a:pt x="74561" y="0"/>
                  </a:lnTo>
                  <a:lnTo>
                    <a:pt x="83680" y="3073"/>
                  </a:lnTo>
                  <a:lnTo>
                    <a:pt x="83680" y="10668"/>
                  </a:lnTo>
                  <a:lnTo>
                    <a:pt x="82017" y="18257"/>
                  </a:lnTo>
                  <a:lnTo>
                    <a:pt x="77217" y="31407"/>
                  </a:lnTo>
                  <a:lnTo>
                    <a:pt x="69562" y="49404"/>
                  </a:lnTo>
                  <a:lnTo>
                    <a:pt x="59334" y="71539"/>
                  </a:lnTo>
                  <a:lnTo>
                    <a:pt x="59334" y="109588"/>
                  </a:lnTo>
                  <a:lnTo>
                    <a:pt x="36512" y="109588"/>
                  </a:lnTo>
                  <a:lnTo>
                    <a:pt x="31119" y="116971"/>
                  </a:lnTo>
                  <a:lnTo>
                    <a:pt x="26428" y="122926"/>
                  </a:lnTo>
                  <a:lnTo>
                    <a:pt x="22585" y="127161"/>
                  </a:lnTo>
                  <a:lnTo>
                    <a:pt x="19735" y="129387"/>
                  </a:lnTo>
                  <a:lnTo>
                    <a:pt x="18249" y="130924"/>
                  </a:lnTo>
                  <a:lnTo>
                    <a:pt x="15176" y="133946"/>
                  </a:lnTo>
                  <a:close/>
                </a:path>
                <a:path w="252729" h="254635">
                  <a:moveTo>
                    <a:pt x="83680" y="106565"/>
                  </a:moveTo>
                  <a:lnTo>
                    <a:pt x="74561" y="106565"/>
                  </a:lnTo>
                  <a:lnTo>
                    <a:pt x="74561" y="86766"/>
                  </a:lnTo>
                  <a:lnTo>
                    <a:pt x="79120" y="85280"/>
                  </a:lnTo>
                  <a:lnTo>
                    <a:pt x="85229" y="83743"/>
                  </a:lnTo>
                  <a:lnTo>
                    <a:pt x="133934" y="80670"/>
                  </a:lnTo>
                  <a:lnTo>
                    <a:pt x="132573" y="70239"/>
                  </a:lnTo>
                  <a:lnTo>
                    <a:pt x="131078" y="54236"/>
                  </a:lnTo>
                  <a:lnTo>
                    <a:pt x="129871" y="38513"/>
                  </a:lnTo>
                  <a:lnTo>
                    <a:pt x="129374" y="28917"/>
                  </a:lnTo>
                  <a:lnTo>
                    <a:pt x="129374" y="21336"/>
                  </a:lnTo>
                  <a:lnTo>
                    <a:pt x="127838" y="15227"/>
                  </a:lnTo>
                  <a:lnTo>
                    <a:pt x="127838" y="0"/>
                  </a:lnTo>
                  <a:lnTo>
                    <a:pt x="152196" y="0"/>
                  </a:lnTo>
                  <a:lnTo>
                    <a:pt x="152305" y="23022"/>
                  </a:lnTo>
                  <a:lnTo>
                    <a:pt x="152766" y="32743"/>
                  </a:lnTo>
                  <a:lnTo>
                    <a:pt x="154120" y="50109"/>
                  </a:lnTo>
                  <a:lnTo>
                    <a:pt x="156756" y="79171"/>
                  </a:lnTo>
                  <a:lnTo>
                    <a:pt x="250409" y="79171"/>
                  </a:lnTo>
                  <a:lnTo>
                    <a:pt x="251167" y="80670"/>
                  </a:lnTo>
                  <a:lnTo>
                    <a:pt x="251167" y="94411"/>
                  </a:lnTo>
                  <a:lnTo>
                    <a:pt x="240499" y="94411"/>
                  </a:lnTo>
                  <a:lnTo>
                    <a:pt x="158292" y="100457"/>
                  </a:lnTo>
                  <a:lnTo>
                    <a:pt x="158572" y="101993"/>
                  </a:lnTo>
                  <a:lnTo>
                    <a:pt x="135483" y="101993"/>
                  </a:lnTo>
                  <a:lnTo>
                    <a:pt x="86766" y="105029"/>
                  </a:lnTo>
                  <a:lnTo>
                    <a:pt x="83680" y="106565"/>
                  </a:lnTo>
                  <a:close/>
                </a:path>
                <a:path w="252729" h="254635">
                  <a:moveTo>
                    <a:pt x="226809" y="59385"/>
                  </a:moveTo>
                  <a:lnTo>
                    <a:pt x="217627" y="59385"/>
                  </a:lnTo>
                  <a:lnTo>
                    <a:pt x="216141" y="57848"/>
                  </a:lnTo>
                  <a:lnTo>
                    <a:pt x="207009" y="48717"/>
                  </a:lnTo>
                  <a:lnTo>
                    <a:pt x="202348" y="43671"/>
                  </a:lnTo>
                  <a:lnTo>
                    <a:pt x="195968" y="38060"/>
                  </a:lnTo>
                  <a:lnTo>
                    <a:pt x="189020" y="32456"/>
                  </a:lnTo>
                  <a:lnTo>
                    <a:pt x="182651" y="27432"/>
                  </a:lnTo>
                  <a:lnTo>
                    <a:pt x="181114" y="24358"/>
                  </a:lnTo>
                  <a:lnTo>
                    <a:pt x="178092" y="21336"/>
                  </a:lnTo>
                  <a:lnTo>
                    <a:pt x="178092" y="13690"/>
                  </a:lnTo>
                  <a:lnTo>
                    <a:pt x="182651" y="7645"/>
                  </a:lnTo>
                  <a:lnTo>
                    <a:pt x="188709" y="7645"/>
                  </a:lnTo>
                  <a:lnTo>
                    <a:pt x="225272" y="35026"/>
                  </a:lnTo>
                  <a:lnTo>
                    <a:pt x="232867" y="41122"/>
                  </a:lnTo>
                  <a:lnTo>
                    <a:pt x="232867" y="53276"/>
                  </a:lnTo>
                  <a:lnTo>
                    <a:pt x="226809" y="59385"/>
                  </a:lnTo>
                  <a:close/>
                </a:path>
                <a:path w="252729" h="254635">
                  <a:moveTo>
                    <a:pt x="250409" y="79171"/>
                  </a:moveTo>
                  <a:lnTo>
                    <a:pt x="156756" y="79171"/>
                  </a:lnTo>
                  <a:lnTo>
                    <a:pt x="238963" y="73075"/>
                  </a:lnTo>
                  <a:lnTo>
                    <a:pt x="243522" y="73075"/>
                  </a:lnTo>
                  <a:lnTo>
                    <a:pt x="245059" y="74612"/>
                  </a:lnTo>
                  <a:lnTo>
                    <a:pt x="248094" y="76098"/>
                  </a:lnTo>
                  <a:lnTo>
                    <a:pt x="249631" y="77635"/>
                  </a:lnTo>
                  <a:lnTo>
                    <a:pt x="250409" y="79171"/>
                  </a:lnTo>
                  <a:close/>
                </a:path>
                <a:path w="252729" h="254635">
                  <a:moveTo>
                    <a:pt x="214604" y="252717"/>
                  </a:moveTo>
                  <a:lnTo>
                    <a:pt x="185764" y="239868"/>
                  </a:lnTo>
                  <a:lnTo>
                    <a:pt x="161909" y="205892"/>
                  </a:lnTo>
                  <a:lnTo>
                    <a:pt x="144620" y="157648"/>
                  </a:lnTo>
                  <a:lnTo>
                    <a:pt x="135483" y="101993"/>
                  </a:lnTo>
                  <a:lnTo>
                    <a:pt x="158572" y="101993"/>
                  </a:lnTo>
                  <a:lnTo>
                    <a:pt x="169018" y="159381"/>
                  </a:lnTo>
                  <a:lnTo>
                    <a:pt x="184738" y="198461"/>
                  </a:lnTo>
                  <a:lnTo>
                    <a:pt x="201314" y="220127"/>
                  </a:lnTo>
                  <a:lnTo>
                    <a:pt x="214604" y="226809"/>
                  </a:lnTo>
                  <a:lnTo>
                    <a:pt x="243677" y="226809"/>
                  </a:lnTo>
                  <a:lnTo>
                    <a:pt x="237426" y="237477"/>
                  </a:lnTo>
                  <a:lnTo>
                    <a:pt x="233653" y="243062"/>
                  </a:lnTo>
                  <a:lnTo>
                    <a:pt x="228882" y="247945"/>
                  </a:lnTo>
                  <a:lnTo>
                    <a:pt x="222678" y="251404"/>
                  </a:lnTo>
                  <a:lnTo>
                    <a:pt x="214604" y="252717"/>
                  </a:lnTo>
                  <a:close/>
                </a:path>
                <a:path w="252729" h="254635">
                  <a:moveTo>
                    <a:pt x="59334" y="254254"/>
                  </a:moveTo>
                  <a:lnTo>
                    <a:pt x="39535" y="254254"/>
                  </a:lnTo>
                  <a:lnTo>
                    <a:pt x="36512" y="249682"/>
                  </a:lnTo>
                  <a:lnTo>
                    <a:pt x="36512" y="109588"/>
                  </a:lnTo>
                  <a:lnTo>
                    <a:pt x="59334" y="109588"/>
                  </a:lnTo>
                  <a:lnTo>
                    <a:pt x="59334" y="254254"/>
                  </a:lnTo>
                  <a:close/>
                </a:path>
                <a:path w="252729" h="254635">
                  <a:moveTo>
                    <a:pt x="243677" y="226809"/>
                  </a:moveTo>
                  <a:lnTo>
                    <a:pt x="222250" y="226809"/>
                  </a:lnTo>
                  <a:lnTo>
                    <a:pt x="228295" y="208559"/>
                  </a:lnTo>
                  <a:lnTo>
                    <a:pt x="228295" y="207022"/>
                  </a:lnTo>
                  <a:lnTo>
                    <a:pt x="232867" y="188760"/>
                  </a:lnTo>
                  <a:lnTo>
                    <a:pt x="234403" y="187223"/>
                  </a:lnTo>
                  <a:lnTo>
                    <a:pt x="246608" y="187223"/>
                  </a:lnTo>
                  <a:lnTo>
                    <a:pt x="252653" y="191795"/>
                  </a:lnTo>
                  <a:lnTo>
                    <a:pt x="252556" y="198461"/>
                  </a:lnTo>
                  <a:lnTo>
                    <a:pt x="251565" y="204291"/>
                  </a:lnTo>
                  <a:lnTo>
                    <a:pt x="248483" y="214836"/>
                  </a:lnTo>
                  <a:lnTo>
                    <a:pt x="243677" y="226809"/>
                  </a:lnTo>
                  <a:close/>
                </a:path>
              </a:pathLst>
            </a:custGeom>
            <a:solidFill>
              <a:srgbClr val="00B5F0"/>
            </a:solidFill>
          </p:spPr>
          <p:txBody>
            <a:bodyPr wrap="square" lIns="0" tIns="0" rIns="0" bIns="0" rtlCol="0"/>
            <a:lstStyle/>
            <a:p>
              <a:endParaRPr/>
            </a:p>
          </p:txBody>
        </p:sp>
        <p:pic>
          <p:nvPicPr>
            <p:cNvPr id="37" name="object 37"/>
            <p:cNvPicPr/>
            <p:nvPr/>
          </p:nvPicPr>
          <p:blipFill>
            <a:blip r:embed="rId29" cstate="print"/>
            <a:stretch>
              <a:fillRect/>
            </a:stretch>
          </p:blipFill>
          <p:spPr>
            <a:xfrm>
              <a:off x="3919829" y="2354465"/>
              <a:ext cx="235953" cy="238963"/>
            </a:xfrm>
            <a:prstGeom prst="rect">
              <a:avLst/>
            </a:prstGeom>
          </p:spPr>
        </p:pic>
        <p:pic>
          <p:nvPicPr>
            <p:cNvPr id="38" name="object 38"/>
            <p:cNvPicPr/>
            <p:nvPr/>
          </p:nvPicPr>
          <p:blipFill>
            <a:blip r:embed="rId30" cstate="print"/>
            <a:stretch>
              <a:fillRect/>
            </a:stretch>
          </p:blipFill>
          <p:spPr>
            <a:xfrm>
              <a:off x="4233418" y="2354465"/>
              <a:ext cx="185686" cy="235940"/>
            </a:xfrm>
            <a:prstGeom prst="rect">
              <a:avLst/>
            </a:prstGeom>
          </p:spPr>
        </p:pic>
        <p:pic>
          <p:nvPicPr>
            <p:cNvPr id="39" name="object 39"/>
            <p:cNvPicPr/>
            <p:nvPr/>
          </p:nvPicPr>
          <p:blipFill>
            <a:blip r:embed="rId31" cstate="print"/>
            <a:stretch>
              <a:fillRect/>
            </a:stretch>
          </p:blipFill>
          <p:spPr>
            <a:xfrm>
              <a:off x="4493717" y="2342260"/>
              <a:ext cx="1370012" cy="255727"/>
            </a:xfrm>
            <a:prstGeom prst="rect">
              <a:avLst/>
            </a:prstGeom>
          </p:spPr>
        </p:pic>
        <p:pic>
          <p:nvPicPr>
            <p:cNvPr id="40" name="object 40"/>
            <p:cNvPicPr/>
            <p:nvPr/>
          </p:nvPicPr>
          <p:blipFill>
            <a:blip r:embed="rId32" cstate="print"/>
            <a:stretch>
              <a:fillRect/>
            </a:stretch>
          </p:blipFill>
          <p:spPr>
            <a:xfrm>
              <a:off x="5929211" y="2352928"/>
              <a:ext cx="225272" cy="237477"/>
            </a:xfrm>
            <a:prstGeom prst="rect">
              <a:avLst/>
            </a:prstGeom>
          </p:spPr>
        </p:pic>
        <p:pic>
          <p:nvPicPr>
            <p:cNvPr id="41" name="object 41"/>
            <p:cNvPicPr/>
            <p:nvPr/>
          </p:nvPicPr>
          <p:blipFill>
            <a:blip r:embed="rId33" cstate="print"/>
            <a:stretch>
              <a:fillRect/>
            </a:stretch>
          </p:blipFill>
          <p:spPr>
            <a:xfrm>
              <a:off x="6209309" y="2369641"/>
              <a:ext cx="235940" cy="217690"/>
            </a:xfrm>
            <a:prstGeom prst="rect">
              <a:avLst/>
            </a:prstGeom>
          </p:spPr>
        </p:pic>
        <p:pic>
          <p:nvPicPr>
            <p:cNvPr id="42" name="object 42"/>
            <p:cNvPicPr/>
            <p:nvPr/>
          </p:nvPicPr>
          <p:blipFill>
            <a:blip r:embed="rId34" cstate="print"/>
            <a:stretch>
              <a:fillRect/>
            </a:stretch>
          </p:blipFill>
          <p:spPr>
            <a:xfrm>
              <a:off x="1371549" y="2707627"/>
              <a:ext cx="1704924" cy="252666"/>
            </a:xfrm>
            <a:prstGeom prst="rect">
              <a:avLst/>
            </a:prstGeom>
          </p:spPr>
        </p:pic>
        <p:pic>
          <p:nvPicPr>
            <p:cNvPr id="43" name="object 43"/>
            <p:cNvPicPr/>
            <p:nvPr/>
          </p:nvPicPr>
          <p:blipFill>
            <a:blip r:embed="rId35" cstate="print"/>
            <a:stretch>
              <a:fillRect/>
            </a:stretch>
          </p:blipFill>
          <p:spPr>
            <a:xfrm>
              <a:off x="3141954" y="2710662"/>
              <a:ext cx="214617" cy="235940"/>
            </a:xfrm>
            <a:prstGeom prst="rect">
              <a:avLst/>
            </a:prstGeom>
          </p:spPr>
        </p:pic>
        <p:pic>
          <p:nvPicPr>
            <p:cNvPr id="44" name="object 44"/>
            <p:cNvPicPr/>
            <p:nvPr/>
          </p:nvPicPr>
          <p:blipFill>
            <a:blip r:embed="rId36" cstate="print"/>
            <a:stretch>
              <a:fillRect/>
            </a:stretch>
          </p:blipFill>
          <p:spPr>
            <a:xfrm>
              <a:off x="3393135" y="2716758"/>
              <a:ext cx="252653" cy="235940"/>
            </a:xfrm>
            <a:prstGeom prst="rect">
              <a:avLst/>
            </a:prstGeom>
          </p:spPr>
        </p:pic>
        <p:pic>
          <p:nvPicPr>
            <p:cNvPr id="45" name="object 45"/>
            <p:cNvPicPr/>
            <p:nvPr/>
          </p:nvPicPr>
          <p:blipFill>
            <a:blip r:embed="rId37" cstate="print"/>
            <a:stretch>
              <a:fillRect/>
            </a:stretch>
          </p:blipFill>
          <p:spPr>
            <a:xfrm>
              <a:off x="3668661" y="2713685"/>
              <a:ext cx="237477" cy="239013"/>
            </a:xfrm>
            <a:prstGeom prst="rect">
              <a:avLst/>
            </a:prstGeom>
          </p:spPr>
        </p:pic>
        <p:pic>
          <p:nvPicPr>
            <p:cNvPr id="46" name="object 46"/>
            <p:cNvPicPr/>
            <p:nvPr/>
          </p:nvPicPr>
          <p:blipFill>
            <a:blip r:embed="rId38" cstate="print"/>
            <a:stretch>
              <a:fillRect/>
            </a:stretch>
          </p:blipFill>
          <p:spPr>
            <a:xfrm>
              <a:off x="3938092" y="2713685"/>
              <a:ext cx="245071" cy="239013"/>
            </a:xfrm>
            <a:prstGeom prst="rect">
              <a:avLst/>
            </a:prstGeom>
          </p:spPr>
        </p:pic>
        <p:pic>
          <p:nvPicPr>
            <p:cNvPr id="47" name="object 47"/>
            <p:cNvPicPr/>
            <p:nvPr/>
          </p:nvPicPr>
          <p:blipFill>
            <a:blip r:embed="rId39" cstate="print"/>
            <a:stretch>
              <a:fillRect/>
            </a:stretch>
          </p:blipFill>
          <p:spPr>
            <a:xfrm>
              <a:off x="4216654" y="2712199"/>
              <a:ext cx="223786" cy="237426"/>
            </a:xfrm>
            <a:prstGeom prst="rect">
              <a:avLst/>
            </a:prstGeom>
          </p:spPr>
        </p:pic>
        <p:pic>
          <p:nvPicPr>
            <p:cNvPr id="48" name="object 48"/>
            <p:cNvPicPr/>
            <p:nvPr/>
          </p:nvPicPr>
          <p:blipFill>
            <a:blip r:embed="rId40" cstate="print"/>
            <a:stretch>
              <a:fillRect/>
            </a:stretch>
          </p:blipFill>
          <p:spPr>
            <a:xfrm>
              <a:off x="4508984" y="2715221"/>
              <a:ext cx="202423" cy="232918"/>
            </a:xfrm>
            <a:prstGeom prst="rect">
              <a:avLst/>
            </a:prstGeom>
          </p:spPr>
        </p:pic>
        <p:pic>
          <p:nvPicPr>
            <p:cNvPr id="49" name="object 49"/>
            <p:cNvPicPr/>
            <p:nvPr/>
          </p:nvPicPr>
          <p:blipFill>
            <a:blip r:embed="rId41" cstate="print"/>
            <a:stretch>
              <a:fillRect/>
            </a:stretch>
          </p:blipFill>
          <p:spPr>
            <a:xfrm>
              <a:off x="4750993" y="2713685"/>
              <a:ext cx="234403" cy="234454"/>
            </a:xfrm>
            <a:prstGeom prst="rect">
              <a:avLst/>
            </a:prstGeom>
          </p:spPr>
        </p:pic>
        <p:pic>
          <p:nvPicPr>
            <p:cNvPr id="50" name="object 50"/>
            <p:cNvPicPr/>
            <p:nvPr/>
          </p:nvPicPr>
          <p:blipFill>
            <a:blip r:embed="rId42" cstate="print"/>
            <a:stretch>
              <a:fillRect/>
            </a:stretch>
          </p:blipFill>
          <p:spPr>
            <a:xfrm>
              <a:off x="5021961" y="2861373"/>
              <a:ext cx="86766" cy="88252"/>
            </a:xfrm>
            <a:prstGeom prst="rect">
              <a:avLst/>
            </a:prstGeom>
          </p:spPr>
        </p:pic>
        <p:pic>
          <p:nvPicPr>
            <p:cNvPr id="51" name="object 51"/>
            <p:cNvPicPr/>
            <p:nvPr/>
          </p:nvPicPr>
          <p:blipFill>
            <a:blip r:embed="rId43" cstate="print"/>
            <a:stretch>
              <a:fillRect/>
            </a:stretch>
          </p:blipFill>
          <p:spPr>
            <a:xfrm>
              <a:off x="1631848" y="3063823"/>
              <a:ext cx="4566793" cy="255739"/>
            </a:xfrm>
            <a:prstGeom prst="rect">
              <a:avLst/>
            </a:prstGeom>
          </p:spPr>
        </p:pic>
        <p:pic>
          <p:nvPicPr>
            <p:cNvPr id="52" name="object 52"/>
            <p:cNvPicPr/>
            <p:nvPr/>
          </p:nvPicPr>
          <p:blipFill>
            <a:blip r:embed="rId44" cstate="print"/>
            <a:stretch>
              <a:fillRect/>
            </a:stretch>
          </p:blipFill>
          <p:spPr>
            <a:xfrm>
              <a:off x="6273254" y="3074491"/>
              <a:ext cx="138506" cy="226809"/>
            </a:xfrm>
            <a:prstGeom prst="rect">
              <a:avLst/>
            </a:prstGeom>
          </p:spPr>
        </p:pic>
        <p:pic>
          <p:nvPicPr>
            <p:cNvPr id="53" name="object 53"/>
            <p:cNvPicPr/>
            <p:nvPr/>
          </p:nvPicPr>
          <p:blipFill>
            <a:blip r:embed="rId45" cstate="print"/>
            <a:stretch>
              <a:fillRect/>
            </a:stretch>
          </p:blipFill>
          <p:spPr>
            <a:xfrm>
              <a:off x="3342881" y="3526586"/>
              <a:ext cx="1925688" cy="1115809"/>
            </a:xfrm>
            <a:prstGeom prst="rect">
              <a:avLst/>
            </a:prstGeom>
          </p:spPr>
        </p:pic>
        <p:sp>
          <p:nvSpPr>
            <p:cNvPr id="54" name="object 54"/>
            <p:cNvSpPr/>
            <p:nvPr/>
          </p:nvSpPr>
          <p:spPr>
            <a:xfrm>
              <a:off x="5494089" y="4520602"/>
              <a:ext cx="499745" cy="561975"/>
            </a:xfrm>
            <a:custGeom>
              <a:avLst/>
              <a:gdLst/>
              <a:ahLst/>
              <a:cxnLst/>
              <a:rect l="l" t="t" r="r" b="b"/>
              <a:pathLst>
                <a:path w="499745" h="561975">
                  <a:moveTo>
                    <a:pt x="168726" y="0"/>
                  </a:moveTo>
                  <a:lnTo>
                    <a:pt x="93173" y="28948"/>
                  </a:lnTo>
                  <a:lnTo>
                    <a:pt x="52057" y="54401"/>
                  </a:lnTo>
                  <a:lnTo>
                    <a:pt x="21088" y="85280"/>
                  </a:lnTo>
                  <a:lnTo>
                    <a:pt x="5794" y="128869"/>
                  </a:lnTo>
                  <a:lnTo>
                    <a:pt x="0" y="177572"/>
                  </a:lnTo>
                  <a:lnTo>
                    <a:pt x="785" y="228833"/>
                  </a:lnTo>
                  <a:lnTo>
                    <a:pt x="5231" y="280100"/>
                  </a:lnTo>
                  <a:lnTo>
                    <a:pt x="10420" y="328815"/>
                  </a:lnTo>
                  <a:lnTo>
                    <a:pt x="25633" y="388958"/>
                  </a:lnTo>
                  <a:lnTo>
                    <a:pt x="63697" y="421678"/>
                  </a:lnTo>
                  <a:lnTo>
                    <a:pt x="59955" y="455113"/>
                  </a:lnTo>
                  <a:lnTo>
                    <a:pt x="53221" y="501973"/>
                  </a:lnTo>
                  <a:lnTo>
                    <a:pt x="46775" y="543700"/>
                  </a:lnTo>
                  <a:lnTo>
                    <a:pt x="43897" y="561733"/>
                  </a:lnTo>
                  <a:lnTo>
                    <a:pt x="457943" y="561733"/>
                  </a:lnTo>
                  <a:lnTo>
                    <a:pt x="441229" y="426250"/>
                  </a:lnTo>
                  <a:lnTo>
                    <a:pt x="451094" y="423158"/>
                  </a:lnTo>
                  <a:lnTo>
                    <a:pt x="472227" y="408363"/>
                  </a:lnTo>
                  <a:lnTo>
                    <a:pt x="491936" y="373588"/>
                  </a:lnTo>
                  <a:lnTo>
                    <a:pt x="497529" y="310553"/>
                  </a:lnTo>
                  <a:lnTo>
                    <a:pt x="498500" y="267134"/>
                  </a:lnTo>
                  <a:lnTo>
                    <a:pt x="499470" y="224083"/>
                  </a:lnTo>
                  <a:lnTo>
                    <a:pt x="497518" y="180670"/>
                  </a:lnTo>
                  <a:lnTo>
                    <a:pt x="489724" y="136166"/>
                  </a:lnTo>
                  <a:lnTo>
                    <a:pt x="473170" y="89839"/>
                  </a:lnTo>
                  <a:lnTo>
                    <a:pt x="438848" y="52678"/>
                  </a:lnTo>
                  <a:lnTo>
                    <a:pt x="391536" y="24364"/>
                  </a:lnTo>
                  <a:lnTo>
                    <a:pt x="349646" y="6329"/>
                  </a:lnTo>
                  <a:lnTo>
                    <a:pt x="331590" y="0"/>
                  </a:lnTo>
                  <a:lnTo>
                    <a:pt x="168726" y="0"/>
                  </a:lnTo>
                  <a:close/>
                </a:path>
                <a:path w="499745" h="561975">
                  <a:moveTo>
                    <a:pt x="124568" y="9131"/>
                  </a:moveTo>
                  <a:lnTo>
                    <a:pt x="130324" y="17029"/>
                  </a:lnTo>
                  <a:lnTo>
                    <a:pt x="145499" y="35777"/>
                  </a:lnTo>
                  <a:lnTo>
                    <a:pt x="166953" y="57957"/>
                  </a:lnTo>
                  <a:lnTo>
                    <a:pt x="191547" y="76149"/>
                  </a:lnTo>
                  <a:lnTo>
                    <a:pt x="246361" y="42621"/>
                  </a:lnTo>
                  <a:lnTo>
                    <a:pt x="305746" y="76149"/>
                  </a:lnTo>
                  <a:lnTo>
                    <a:pt x="312024" y="70458"/>
                  </a:lnTo>
                  <a:lnTo>
                    <a:pt x="327431" y="55768"/>
                  </a:lnTo>
                  <a:lnTo>
                    <a:pt x="346830" y="35654"/>
                  </a:lnTo>
                  <a:lnTo>
                    <a:pt x="365080" y="13690"/>
                  </a:lnTo>
                </a:path>
              </a:pathLst>
            </a:custGeom>
            <a:ln w="15222">
              <a:solidFill>
                <a:srgbClr val="DDDEDF"/>
              </a:solidFill>
            </a:ln>
          </p:spPr>
          <p:txBody>
            <a:bodyPr wrap="square" lIns="0" tIns="0" rIns="0" bIns="0" rtlCol="0"/>
            <a:lstStyle/>
            <a:p>
              <a:endParaRPr/>
            </a:p>
          </p:txBody>
        </p:sp>
        <p:sp>
          <p:nvSpPr>
            <p:cNvPr id="55" name="object 55"/>
            <p:cNvSpPr/>
            <p:nvPr/>
          </p:nvSpPr>
          <p:spPr>
            <a:xfrm>
              <a:off x="5586704" y="4525162"/>
              <a:ext cx="320040" cy="250190"/>
            </a:xfrm>
            <a:custGeom>
              <a:avLst/>
              <a:gdLst/>
              <a:ahLst/>
              <a:cxnLst/>
              <a:rect l="l" t="t" r="r" b="b"/>
              <a:pathLst>
                <a:path w="320039" h="250189">
                  <a:moveTo>
                    <a:pt x="31953" y="249694"/>
                  </a:moveTo>
                  <a:lnTo>
                    <a:pt x="13703" y="243586"/>
                  </a:lnTo>
                  <a:lnTo>
                    <a:pt x="19799" y="243586"/>
                  </a:lnTo>
                  <a:lnTo>
                    <a:pt x="18951" y="232935"/>
                  </a:lnTo>
                  <a:lnTo>
                    <a:pt x="15406" y="210866"/>
                  </a:lnTo>
                  <a:lnTo>
                    <a:pt x="11007" y="181940"/>
                  </a:lnTo>
                  <a:lnTo>
                    <a:pt x="7594" y="150723"/>
                  </a:lnTo>
                  <a:lnTo>
                    <a:pt x="0" y="19799"/>
                  </a:lnTo>
                  <a:lnTo>
                    <a:pt x="5686" y="16280"/>
                  </a:lnTo>
                  <a:lnTo>
                    <a:pt x="19224" y="8766"/>
                  </a:lnTo>
                  <a:lnTo>
                    <a:pt x="35329" y="1818"/>
                  </a:lnTo>
                  <a:lnTo>
                    <a:pt x="48717" y="0"/>
                  </a:lnTo>
                  <a:lnTo>
                    <a:pt x="49967" y="33616"/>
                  </a:lnTo>
                  <a:lnTo>
                    <a:pt x="54217" y="79365"/>
                  </a:lnTo>
                  <a:lnTo>
                    <a:pt x="58755" y="119689"/>
                  </a:lnTo>
                  <a:lnTo>
                    <a:pt x="60871" y="137032"/>
                  </a:lnTo>
                  <a:lnTo>
                    <a:pt x="303391" y="137032"/>
                  </a:lnTo>
                  <a:lnTo>
                    <a:pt x="301383" y="150723"/>
                  </a:lnTo>
                  <a:lnTo>
                    <a:pt x="302874" y="218670"/>
                  </a:lnTo>
                  <a:lnTo>
                    <a:pt x="265048" y="218670"/>
                  </a:lnTo>
                  <a:lnTo>
                    <a:pt x="184105" y="226545"/>
                  </a:lnTo>
                  <a:lnTo>
                    <a:pt x="31953" y="249694"/>
                  </a:lnTo>
                  <a:close/>
                </a:path>
                <a:path w="320039" h="250189">
                  <a:moveTo>
                    <a:pt x="303391" y="137032"/>
                  </a:moveTo>
                  <a:lnTo>
                    <a:pt x="60871" y="137032"/>
                  </a:lnTo>
                  <a:lnTo>
                    <a:pt x="248107" y="135483"/>
                  </a:lnTo>
                  <a:lnTo>
                    <a:pt x="272465" y="1549"/>
                  </a:lnTo>
                  <a:lnTo>
                    <a:pt x="319684" y="25907"/>
                  </a:lnTo>
                  <a:lnTo>
                    <a:pt x="303391" y="137032"/>
                  </a:lnTo>
                  <a:close/>
                </a:path>
                <a:path w="320039" h="250189">
                  <a:moveTo>
                    <a:pt x="302920" y="220764"/>
                  </a:moveTo>
                  <a:lnTo>
                    <a:pt x="297186" y="219074"/>
                  </a:lnTo>
                  <a:lnTo>
                    <a:pt x="265048" y="218670"/>
                  </a:lnTo>
                  <a:lnTo>
                    <a:pt x="302874" y="218670"/>
                  </a:lnTo>
                  <a:lnTo>
                    <a:pt x="302920" y="220764"/>
                  </a:lnTo>
                  <a:close/>
                </a:path>
              </a:pathLst>
            </a:custGeom>
            <a:solidFill>
              <a:srgbClr val="94959A"/>
            </a:solidFill>
          </p:spPr>
          <p:txBody>
            <a:bodyPr wrap="square" lIns="0" tIns="0" rIns="0" bIns="0" rtlCol="0"/>
            <a:lstStyle/>
            <a:p>
              <a:endParaRPr/>
            </a:p>
          </p:txBody>
        </p:sp>
        <p:sp>
          <p:nvSpPr>
            <p:cNvPr id="56" name="object 56"/>
            <p:cNvSpPr/>
            <p:nvPr/>
          </p:nvSpPr>
          <p:spPr>
            <a:xfrm>
              <a:off x="5586704" y="4525162"/>
              <a:ext cx="320040" cy="250190"/>
            </a:xfrm>
            <a:custGeom>
              <a:avLst/>
              <a:gdLst/>
              <a:ahLst/>
              <a:cxnLst/>
              <a:rect l="l" t="t" r="r" b="b"/>
              <a:pathLst>
                <a:path w="320039" h="250189">
                  <a:moveTo>
                    <a:pt x="19799" y="243586"/>
                  </a:moveTo>
                  <a:lnTo>
                    <a:pt x="18951" y="232935"/>
                  </a:lnTo>
                  <a:lnTo>
                    <a:pt x="15406" y="210866"/>
                  </a:lnTo>
                  <a:lnTo>
                    <a:pt x="11007" y="181940"/>
                  </a:lnTo>
                  <a:lnTo>
                    <a:pt x="7594" y="150723"/>
                  </a:lnTo>
                  <a:lnTo>
                    <a:pt x="0" y="19799"/>
                  </a:lnTo>
                  <a:lnTo>
                    <a:pt x="5686" y="16280"/>
                  </a:lnTo>
                  <a:lnTo>
                    <a:pt x="19224" y="8766"/>
                  </a:lnTo>
                  <a:lnTo>
                    <a:pt x="35329" y="1818"/>
                  </a:lnTo>
                  <a:lnTo>
                    <a:pt x="48717" y="0"/>
                  </a:lnTo>
                  <a:lnTo>
                    <a:pt x="49967" y="33616"/>
                  </a:lnTo>
                  <a:lnTo>
                    <a:pt x="54217" y="79365"/>
                  </a:lnTo>
                  <a:lnTo>
                    <a:pt x="58755" y="119689"/>
                  </a:lnTo>
                  <a:lnTo>
                    <a:pt x="60871" y="137032"/>
                  </a:lnTo>
                  <a:lnTo>
                    <a:pt x="248107" y="135483"/>
                  </a:lnTo>
                  <a:lnTo>
                    <a:pt x="272465" y="1549"/>
                  </a:lnTo>
                  <a:lnTo>
                    <a:pt x="319684" y="25907"/>
                  </a:lnTo>
                  <a:lnTo>
                    <a:pt x="301383" y="150723"/>
                  </a:lnTo>
                  <a:lnTo>
                    <a:pt x="302920" y="220764"/>
                  </a:lnTo>
                  <a:lnTo>
                    <a:pt x="297186" y="219074"/>
                  </a:lnTo>
                  <a:lnTo>
                    <a:pt x="265048" y="218670"/>
                  </a:lnTo>
                  <a:lnTo>
                    <a:pt x="184105" y="226545"/>
                  </a:lnTo>
                  <a:lnTo>
                    <a:pt x="31953" y="249694"/>
                  </a:lnTo>
                  <a:lnTo>
                    <a:pt x="13703" y="243586"/>
                  </a:lnTo>
                  <a:lnTo>
                    <a:pt x="19799" y="243586"/>
                  </a:lnTo>
                  <a:close/>
                </a:path>
              </a:pathLst>
            </a:custGeom>
            <a:ln w="13700">
              <a:solidFill>
                <a:srgbClr val="94959A"/>
              </a:solidFill>
            </a:ln>
          </p:spPr>
          <p:txBody>
            <a:bodyPr wrap="square" lIns="0" tIns="0" rIns="0" bIns="0" rtlCol="0"/>
            <a:lstStyle/>
            <a:p>
              <a:endParaRPr/>
            </a:p>
          </p:txBody>
        </p:sp>
        <p:sp>
          <p:nvSpPr>
            <p:cNvPr id="57" name="object 57"/>
            <p:cNvSpPr/>
            <p:nvPr/>
          </p:nvSpPr>
          <p:spPr>
            <a:xfrm>
              <a:off x="5531891" y="4904231"/>
              <a:ext cx="420370" cy="178435"/>
            </a:xfrm>
            <a:custGeom>
              <a:avLst/>
              <a:gdLst/>
              <a:ahLst/>
              <a:cxnLst/>
              <a:rect l="l" t="t" r="r" b="b"/>
              <a:pathLst>
                <a:path w="420370" h="178435">
                  <a:moveTo>
                    <a:pt x="336397" y="48717"/>
                  </a:moveTo>
                  <a:lnTo>
                    <a:pt x="92875" y="48717"/>
                  </a:lnTo>
                  <a:lnTo>
                    <a:pt x="128837" y="39808"/>
                  </a:lnTo>
                  <a:lnTo>
                    <a:pt x="169359" y="23206"/>
                  </a:lnTo>
                  <a:lnTo>
                    <a:pt x="202458" y="7179"/>
                  </a:lnTo>
                  <a:lnTo>
                    <a:pt x="216153" y="0"/>
                  </a:lnTo>
                  <a:lnTo>
                    <a:pt x="230666" y="6970"/>
                  </a:lnTo>
                  <a:lnTo>
                    <a:pt x="264874" y="22648"/>
                  </a:lnTo>
                  <a:lnTo>
                    <a:pt x="304782" y="39181"/>
                  </a:lnTo>
                  <a:lnTo>
                    <a:pt x="336397" y="48717"/>
                  </a:lnTo>
                  <a:close/>
                </a:path>
                <a:path w="420370" h="178435">
                  <a:moveTo>
                    <a:pt x="420141" y="178104"/>
                  </a:moveTo>
                  <a:lnTo>
                    <a:pt x="0" y="178104"/>
                  </a:lnTo>
                  <a:lnTo>
                    <a:pt x="6096" y="27381"/>
                  </a:lnTo>
                  <a:lnTo>
                    <a:pt x="14302" y="30923"/>
                  </a:lnTo>
                  <a:lnTo>
                    <a:pt x="35212" y="38606"/>
                  </a:lnTo>
                  <a:lnTo>
                    <a:pt x="63258" y="46010"/>
                  </a:lnTo>
                  <a:lnTo>
                    <a:pt x="92875" y="48717"/>
                  </a:lnTo>
                  <a:lnTo>
                    <a:pt x="336397" y="48717"/>
                  </a:lnTo>
                  <a:lnTo>
                    <a:pt x="369730" y="50494"/>
                  </a:lnTo>
                  <a:lnTo>
                    <a:pt x="414525" y="50494"/>
                  </a:lnTo>
                  <a:lnTo>
                    <a:pt x="420141" y="178104"/>
                  </a:lnTo>
                  <a:close/>
                </a:path>
                <a:path w="420370" h="178435">
                  <a:moveTo>
                    <a:pt x="414525" y="50494"/>
                  </a:moveTo>
                  <a:lnTo>
                    <a:pt x="369730" y="50494"/>
                  </a:lnTo>
                  <a:lnTo>
                    <a:pt x="394066" y="46999"/>
                  </a:lnTo>
                  <a:lnTo>
                    <a:pt x="408979" y="42080"/>
                  </a:lnTo>
                  <a:lnTo>
                    <a:pt x="414045" y="39585"/>
                  </a:lnTo>
                  <a:lnTo>
                    <a:pt x="414525" y="50494"/>
                  </a:lnTo>
                  <a:close/>
                </a:path>
              </a:pathLst>
            </a:custGeom>
            <a:solidFill>
              <a:srgbClr val="94959A"/>
            </a:solidFill>
          </p:spPr>
          <p:txBody>
            <a:bodyPr wrap="square" lIns="0" tIns="0" rIns="0" bIns="0" rtlCol="0"/>
            <a:lstStyle/>
            <a:p>
              <a:endParaRPr/>
            </a:p>
          </p:txBody>
        </p:sp>
        <p:sp>
          <p:nvSpPr>
            <p:cNvPr id="58" name="object 58"/>
            <p:cNvSpPr/>
            <p:nvPr/>
          </p:nvSpPr>
          <p:spPr>
            <a:xfrm>
              <a:off x="5531891" y="4904231"/>
              <a:ext cx="420370" cy="178435"/>
            </a:xfrm>
            <a:custGeom>
              <a:avLst/>
              <a:gdLst/>
              <a:ahLst/>
              <a:cxnLst/>
              <a:rect l="l" t="t" r="r" b="b"/>
              <a:pathLst>
                <a:path w="420370" h="178435">
                  <a:moveTo>
                    <a:pt x="0" y="178104"/>
                  </a:moveTo>
                  <a:lnTo>
                    <a:pt x="6096" y="27381"/>
                  </a:lnTo>
                  <a:lnTo>
                    <a:pt x="14302" y="30923"/>
                  </a:lnTo>
                  <a:lnTo>
                    <a:pt x="35212" y="38606"/>
                  </a:lnTo>
                  <a:lnTo>
                    <a:pt x="63258" y="46010"/>
                  </a:lnTo>
                  <a:lnTo>
                    <a:pt x="92875" y="48717"/>
                  </a:lnTo>
                  <a:lnTo>
                    <a:pt x="128837" y="39808"/>
                  </a:lnTo>
                  <a:lnTo>
                    <a:pt x="169359" y="23206"/>
                  </a:lnTo>
                  <a:lnTo>
                    <a:pt x="202458" y="7179"/>
                  </a:lnTo>
                  <a:lnTo>
                    <a:pt x="216153" y="0"/>
                  </a:lnTo>
                  <a:lnTo>
                    <a:pt x="230666" y="6970"/>
                  </a:lnTo>
                  <a:lnTo>
                    <a:pt x="264874" y="22648"/>
                  </a:lnTo>
                  <a:lnTo>
                    <a:pt x="304782" y="39181"/>
                  </a:lnTo>
                  <a:lnTo>
                    <a:pt x="336397" y="48717"/>
                  </a:lnTo>
                  <a:lnTo>
                    <a:pt x="369730" y="50494"/>
                  </a:lnTo>
                  <a:lnTo>
                    <a:pt x="394066" y="46999"/>
                  </a:lnTo>
                  <a:lnTo>
                    <a:pt x="408979" y="42080"/>
                  </a:lnTo>
                  <a:lnTo>
                    <a:pt x="414045" y="39585"/>
                  </a:lnTo>
                  <a:lnTo>
                    <a:pt x="420141" y="178104"/>
                  </a:lnTo>
                  <a:lnTo>
                    <a:pt x="0" y="178104"/>
                  </a:lnTo>
                  <a:close/>
                </a:path>
              </a:pathLst>
            </a:custGeom>
            <a:ln w="13700">
              <a:solidFill>
                <a:srgbClr val="94959A"/>
              </a:solidFill>
            </a:ln>
          </p:spPr>
          <p:txBody>
            <a:bodyPr wrap="square" lIns="0" tIns="0" rIns="0" bIns="0" rtlCol="0"/>
            <a:lstStyle/>
            <a:p>
              <a:endParaRPr/>
            </a:p>
          </p:txBody>
        </p:sp>
        <p:sp>
          <p:nvSpPr>
            <p:cNvPr id="59" name="object 59"/>
            <p:cNvSpPr/>
            <p:nvPr/>
          </p:nvSpPr>
          <p:spPr>
            <a:xfrm>
              <a:off x="5576049" y="4622596"/>
              <a:ext cx="338455" cy="135890"/>
            </a:xfrm>
            <a:custGeom>
              <a:avLst/>
              <a:gdLst/>
              <a:ahLst/>
              <a:cxnLst/>
              <a:rect l="l" t="t" r="r" b="b"/>
              <a:pathLst>
                <a:path w="338454" h="135889">
                  <a:moveTo>
                    <a:pt x="0" y="0"/>
                  </a:moveTo>
                  <a:lnTo>
                    <a:pt x="5998" y="17531"/>
                  </a:lnTo>
                  <a:lnTo>
                    <a:pt x="13704" y="50052"/>
                  </a:lnTo>
                  <a:lnTo>
                    <a:pt x="21404" y="87994"/>
                  </a:lnTo>
                  <a:lnTo>
                    <a:pt x="27381" y="121793"/>
                  </a:lnTo>
                </a:path>
                <a:path w="338454" h="135889">
                  <a:moveTo>
                    <a:pt x="337934" y="0"/>
                  </a:moveTo>
                  <a:lnTo>
                    <a:pt x="331109" y="23089"/>
                  </a:lnTo>
                  <a:lnTo>
                    <a:pt x="324424" y="55745"/>
                  </a:lnTo>
                  <a:lnTo>
                    <a:pt x="318021" y="94399"/>
                  </a:lnTo>
                  <a:lnTo>
                    <a:pt x="312038" y="135483"/>
                  </a:lnTo>
                </a:path>
              </a:pathLst>
            </a:custGeom>
            <a:ln w="15222">
              <a:solidFill>
                <a:srgbClr val="DDDEDF"/>
              </a:solidFill>
            </a:ln>
          </p:spPr>
          <p:txBody>
            <a:bodyPr wrap="square" lIns="0" tIns="0" rIns="0" bIns="0" rtlCol="0"/>
            <a:lstStyle/>
            <a:p>
              <a:endParaRPr/>
            </a:p>
          </p:txBody>
        </p:sp>
        <p:pic>
          <p:nvPicPr>
            <p:cNvPr id="60" name="object 60"/>
            <p:cNvPicPr/>
            <p:nvPr/>
          </p:nvPicPr>
          <p:blipFill>
            <a:blip r:embed="rId46" cstate="print"/>
            <a:stretch>
              <a:fillRect/>
            </a:stretch>
          </p:blipFill>
          <p:spPr>
            <a:xfrm>
              <a:off x="5740434" y="4896620"/>
              <a:ext cx="213114" cy="63793"/>
            </a:xfrm>
            <a:prstGeom prst="rect">
              <a:avLst/>
            </a:prstGeom>
          </p:spPr>
        </p:pic>
        <p:sp>
          <p:nvSpPr>
            <p:cNvPr id="61" name="object 61"/>
            <p:cNvSpPr/>
            <p:nvPr/>
          </p:nvSpPr>
          <p:spPr>
            <a:xfrm>
              <a:off x="5543702" y="4744389"/>
              <a:ext cx="393065" cy="97790"/>
            </a:xfrm>
            <a:custGeom>
              <a:avLst/>
              <a:gdLst/>
              <a:ahLst/>
              <a:cxnLst/>
              <a:rect l="l" t="t" r="r" b="b"/>
              <a:pathLst>
                <a:path w="393064" h="97789">
                  <a:moveTo>
                    <a:pt x="129768" y="28930"/>
                  </a:moveTo>
                  <a:lnTo>
                    <a:pt x="123291" y="24841"/>
                  </a:lnTo>
                  <a:lnTo>
                    <a:pt x="107683" y="15608"/>
                  </a:lnTo>
                  <a:lnTo>
                    <a:pt x="88658" y="5803"/>
                  </a:lnTo>
                  <a:lnTo>
                    <a:pt x="71932" y="0"/>
                  </a:lnTo>
                  <a:lnTo>
                    <a:pt x="55943" y="800"/>
                  </a:lnTo>
                  <a:lnTo>
                    <a:pt x="7988" y="22821"/>
                  </a:lnTo>
                  <a:lnTo>
                    <a:pt x="0" y="46062"/>
                  </a:lnTo>
                  <a:lnTo>
                    <a:pt x="2425" y="56667"/>
                  </a:lnTo>
                  <a:lnTo>
                    <a:pt x="7988" y="62407"/>
                  </a:lnTo>
                  <a:lnTo>
                    <a:pt x="36220" y="52692"/>
                  </a:lnTo>
                  <a:lnTo>
                    <a:pt x="67157" y="42824"/>
                  </a:lnTo>
                  <a:lnTo>
                    <a:pt x="98958" y="34378"/>
                  </a:lnTo>
                  <a:lnTo>
                    <a:pt x="129768" y="28930"/>
                  </a:lnTo>
                  <a:close/>
                </a:path>
                <a:path w="393064" h="97789">
                  <a:moveTo>
                    <a:pt x="392620" y="69062"/>
                  </a:moveTo>
                  <a:lnTo>
                    <a:pt x="370547" y="24282"/>
                  </a:lnTo>
                  <a:lnTo>
                    <a:pt x="334657" y="2197"/>
                  </a:lnTo>
                  <a:lnTo>
                    <a:pt x="319087" y="774"/>
                  </a:lnTo>
                  <a:lnTo>
                    <a:pt x="305511" y="1625"/>
                  </a:lnTo>
                  <a:lnTo>
                    <a:pt x="297205" y="3022"/>
                  </a:lnTo>
                  <a:lnTo>
                    <a:pt x="302082" y="8788"/>
                  </a:lnTo>
                  <a:lnTo>
                    <a:pt x="313372" y="26250"/>
                  </a:lnTo>
                  <a:lnTo>
                    <a:pt x="326097" y="55714"/>
                  </a:lnTo>
                  <a:lnTo>
                    <a:pt x="335254" y="97434"/>
                  </a:lnTo>
                  <a:lnTo>
                    <a:pt x="348945" y="92875"/>
                  </a:lnTo>
                  <a:lnTo>
                    <a:pt x="345922" y="91338"/>
                  </a:lnTo>
                  <a:lnTo>
                    <a:pt x="351078" y="91719"/>
                  </a:lnTo>
                  <a:lnTo>
                    <a:pt x="363220" y="92100"/>
                  </a:lnTo>
                  <a:lnTo>
                    <a:pt x="377266" y="91338"/>
                  </a:lnTo>
                  <a:lnTo>
                    <a:pt x="388531" y="88303"/>
                  </a:lnTo>
                  <a:lnTo>
                    <a:pt x="392620" y="69062"/>
                  </a:lnTo>
                  <a:close/>
                </a:path>
              </a:pathLst>
            </a:custGeom>
            <a:solidFill>
              <a:srgbClr val="D9DADC"/>
            </a:solidFill>
          </p:spPr>
          <p:txBody>
            <a:bodyPr wrap="square" lIns="0" tIns="0" rIns="0" bIns="0" rtlCol="0"/>
            <a:lstStyle/>
            <a:p>
              <a:endParaRPr/>
            </a:p>
          </p:txBody>
        </p:sp>
        <p:sp>
          <p:nvSpPr>
            <p:cNvPr id="62" name="object 62"/>
            <p:cNvSpPr/>
            <p:nvPr/>
          </p:nvSpPr>
          <p:spPr>
            <a:xfrm>
              <a:off x="5537987" y="4751984"/>
              <a:ext cx="340995" cy="196850"/>
            </a:xfrm>
            <a:custGeom>
              <a:avLst/>
              <a:gdLst/>
              <a:ahLst/>
              <a:cxnLst/>
              <a:rect l="l" t="t" r="r" b="b"/>
              <a:pathLst>
                <a:path w="340995" h="196850">
                  <a:moveTo>
                    <a:pt x="136982" y="15227"/>
                  </a:moveTo>
                  <a:lnTo>
                    <a:pt x="296824" y="0"/>
                  </a:lnTo>
                </a:path>
                <a:path w="340995" h="196850">
                  <a:moveTo>
                    <a:pt x="340969" y="89839"/>
                  </a:moveTo>
                  <a:lnTo>
                    <a:pt x="233273" y="139314"/>
                  </a:lnTo>
                  <a:lnTo>
                    <a:pt x="152171" y="174605"/>
                  </a:lnTo>
                  <a:lnTo>
                    <a:pt x="100469" y="193332"/>
                  </a:lnTo>
                  <a:lnTo>
                    <a:pt x="60366" y="196334"/>
                  </a:lnTo>
                  <a:lnTo>
                    <a:pt x="28541" y="191052"/>
                  </a:lnTo>
                  <a:lnTo>
                    <a:pt x="7563" y="183484"/>
                  </a:lnTo>
                  <a:lnTo>
                    <a:pt x="0" y="179628"/>
                  </a:lnTo>
                </a:path>
              </a:pathLst>
            </a:custGeom>
            <a:ln w="15222">
              <a:solidFill>
                <a:srgbClr val="DDDEDF"/>
              </a:solidFill>
            </a:ln>
          </p:spPr>
          <p:txBody>
            <a:bodyPr wrap="square" lIns="0" tIns="0" rIns="0" bIns="0" rtlCol="0"/>
            <a:lstStyle/>
            <a:p>
              <a:endParaRPr/>
            </a:p>
          </p:txBody>
        </p:sp>
        <p:pic>
          <p:nvPicPr>
            <p:cNvPr id="63" name="object 63"/>
            <p:cNvPicPr/>
            <p:nvPr/>
          </p:nvPicPr>
          <p:blipFill>
            <a:blip r:embed="rId47" cstate="print"/>
            <a:stretch>
              <a:fillRect/>
            </a:stretch>
          </p:blipFill>
          <p:spPr>
            <a:xfrm>
              <a:off x="5797545" y="4659904"/>
              <a:ext cx="135493" cy="91335"/>
            </a:xfrm>
            <a:prstGeom prst="rect">
              <a:avLst/>
            </a:prstGeom>
          </p:spPr>
        </p:pic>
        <p:sp>
          <p:nvSpPr>
            <p:cNvPr id="64" name="object 64"/>
            <p:cNvSpPr/>
            <p:nvPr/>
          </p:nvSpPr>
          <p:spPr>
            <a:xfrm>
              <a:off x="5475579" y="3894975"/>
              <a:ext cx="539115" cy="656590"/>
            </a:xfrm>
            <a:custGeom>
              <a:avLst/>
              <a:gdLst/>
              <a:ahLst/>
              <a:cxnLst/>
              <a:rect l="l" t="t" r="r" b="b"/>
              <a:pathLst>
                <a:path w="539114" h="656589">
                  <a:moveTo>
                    <a:pt x="269430" y="656094"/>
                  </a:moveTo>
                  <a:lnTo>
                    <a:pt x="201477" y="648126"/>
                  </a:lnTo>
                  <a:lnTo>
                    <a:pt x="134654" y="622764"/>
                  </a:lnTo>
                  <a:lnTo>
                    <a:pt x="75218" y="575284"/>
                  </a:lnTo>
                  <a:lnTo>
                    <a:pt x="50225" y="541773"/>
                  </a:lnTo>
                  <a:lnTo>
                    <a:pt x="29424" y="500961"/>
                  </a:lnTo>
                  <a:lnTo>
                    <a:pt x="13599" y="452258"/>
                  </a:lnTo>
                  <a:lnTo>
                    <a:pt x="3530" y="395073"/>
                  </a:lnTo>
                  <a:lnTo>
                    <a:pt x="0" y="328815"/>
                  </a:lnTo>
                  <a:lnTo>
                    <a:pt x="3516" y="275582"/>
                  </a:lnTo>
                  <a:lnTo>
                    <a:pt x="13700" y="225046"/>
                  </a:lnTo>
                  <a:lnTo>
                    <a:pt x="30003" y="177891"/>
                  </a:lnTo>
                  <a:lnTo>
                    <a:pt x="51877" y="134803"/>
                  </a:lnTo>
                  <a:lnTo>
                    <a:pt x="78774" y="96466"/>
                  </a:lnTo>
                  <a:lnTo>
                    <a:pt x="110147" y="63563"/>
                  </a:lnTo>
                  <a:lnTo>
                    <a:pt x="145447" y="36781"/>
                  </a:lnTo>
                  <a:lnTo>
                    <a:pt x="184126" y="16803"/>
                  </a:lnTo>
                  <a:lnTo>
                    <a:pt x="225637" y="4315"/>
                  </a:lnTo>
                  <a:lnTo>
                    <a:pt x="269430" y="0"/>
                  </a:lnTo>
                  <a:lnTo>
                    <a:pt x="313223" y="4315"/>
                  </a:lnTo>
                  <a:lnTo>
                    <a:pt x="354734" y="16803"/>
                  </a:lnTo>
                  <a:lnTo>
                    <a:pt x="393413" y="36781"/>
                  </a:lnTo>
                  <a:lnTo>
                    <a:pt x="428713" y="63563"/>
                  </a:lnTo>
                  <a:lnTo>
                    <a:pt x="460086" y="96466"/>
                  </a:lnTo>
                  <a:lnTo>
                    <a:pt x="486983" y="134803"/>
                  </a:lnTo>
                  <a:lnTo>
                    <a:pt x="508857" y="177891"/>
                  </a:lnTo>
                  <a:lnTo>
                    <a:pt x="525160" y="225046"/>
                  </a:lnTo>
                  <a:lnTo>
                    <a:pt x="535344" y="275582"/>
                  </a:lnTo>
                  <a:lnTo>
                    <a:pt x="538860" y="328815"/>
                  </a:lnTo>
                  <a:lnTo>
                    <a:pt x="535536" y="389998"/>
                  </a:lnTo>
                  <a:lnTo>
                    <a:pt x="526002" y="444175"/>
                  </a:lnTo>
                  <a:lnTo>
                    <a:pt x="510918" y="491586"/>
                  </a:lnTo>
                  <a:lnTo>
                    <a:pt x="490940" y="532470"/>
                  </a:lnTo>
                  <a:lnTo>
                    <a:pt x="466729" y="567068"/>
                  </a:lnTo>
                  <a:lnTo>
                    <a:pt x="438943" y="595620"/>
                  </a:lnTo>
                  <a:lnTo>
                    <a:pt x="408240" y="618366"/>
                  </a:lnTo>
                  <a:lnTo>
                    <a:pt x="340717" y="647402"/>
                  </a:lnTo>
                  <a:lnTo>
                    <a:pt x="269430" y="656094"/>
                  </a:lnTo>
                  <a:close/>
                </a:path>
              </a:pathLst>
            </a:custGeom>
            <a:solidFill>
              <a:srgbClr val="D9DADC"/>
            </a:solidFill>
          </p:spPr>
          <p:txBody>
            <a:bodyPr wrap="square" lIns="0" tIns="0" rIns="0" bIns="0" rtlCol="0"/>
            <a:lstStyle/>
            <a:p>
              <a:endParaRPr/>
            </a:p>
          </p:txBody>
        </p:sp>
        <p:sp>
          <p:nvSpPr>
            <p:cNvPr id="65" name="object 65"/>
            <p:cNvSpPr/>
            <p:nvPr/>
          </p:nvSpPr>
          <p:spPr>
            <a:xfrm>
              <a:off x="5457931" y="3856926"/>
              <a:ext cx="574040" cy="400685"/>
            </a:xfrm>
            <a:custGeom>
              <a:avLst/>
              <a:gdLst/>
              <a:ahLst/>
              <a:cxnLst/>
              <a:rect l="l" t="t" r="r" b="b"/>
              <a:pathLst>
                <a:path w="574039" h="400685">
                  <a:moveTo>
                    <a:pt x="551949" y="397281"/>
                  </a:moveTo>
                  <a:lnTo>
                    <a:pt x="562617" y="397281"/>
                  </a:lnTo>
                  <a:lnTo>
                    <a:pt x="569353" y="373235"/>
                  </a:lnTo>
                  <a:lnTo>
                    <a:pt x="573103" y="342798"/>
                  </a:lnTo>
                  <a:lnTo>
                    <a:pt x="573423" y="307417"/>
                  </a:lnTo>
                  <a:lnTo>
                    <a:pt x="569868" y="268539"/>
                  </a:lnTo>
                  <a:lnTo>
                    <a:pt x="561993" y="227612"/>
                  </a:lnTo>
                  <a:lnTo>
                    <a:pt x="549353" y="186081"/>
                  </a:lnTo>
                  <a:lnTo>
                    <a:pt x="531505" y="145393"/>
                  </a:lnTo>
                  <a:lnTo>
                    <a:pt x="508002" y="106995"/>
                  </a:lnTo>
                  <a:lnTo>
                    <a:pt x="478401" y="72335"/>
                  </a:lnTo>
                  <a:lnTo>
                    <a:pt x="442256" y="42858"/>
                  </a:lnTo>
                  <a:lnTo>
                    <a:pt x="399123" y="20012"/>
                  </a:lnTo>
                  <a:lnTo>
                    <a:pt x="348557" y="5244"/>
                  </a:lnTo>
                  <a:lnTo>
                    <a:pt x="290113" y="0"/>
                  </a:lnTo>
                  <a:lnTo>
                    <a:pt x="237276" y="3898"/>
                  </a:lnTo>
                  <a:lnTo>
                    <a:pt x="190343" y="15080"/>
                  </a:lnTo>
                  <a:lnTo>
                    <a:pt x="149110" y="32776"/>
                  </a:lnTo>
                  <a:lnTo>
                    <a:pt x="113374" y="56218"/>
                  </a:lnTo>
                  <a:lnTo>
                    <a:pt x="82930" y="84636"/>
                  </a:lnTo>
                  <a:lnTo>
                    <a:pt x="57576" y="117260"/>
                  </a:lnTo>
                  <a:lnTo>
                    <a:pt x="37106" y="153323"/>
                  </a:lnTo>
                  <a:lnTo>
                    <a:pt x="21317" y="192054"/>
                  </a:lnTo>
                  <a:lnTo>
                    <a:pt x="10006" y="232685"/>
                  </a:lnTo>
                  <a:lnTo>
                    <a:pt x="2968" y="274446"/>
                  </a:lnTo>
                  <a:lnTo>
                    <a:pt x="0" y="316567"/>
                  </a:lnTo>
                  <a:lnTo>
                    <a:pt x="897" y="358281"/>
                  </a:lnTo>
                  <a:lnTo>
                    <a:pt x="5455" y="398818"/>
                  </a:lnTo>
                  <a:lnTo>
                    <a:pt x="23756" y="400354"/>
                  </a:lnTo>
                  <a:lnTo>
                    <a:pt x="20683" y="398818"/>
                  </a:lnTo>
                  <a:lnTo>
                    <a:pt x="24202" y="369209"/>
                  </a:lnTo>
                  <a:lnTo>
                    <a:pt x="34000" y="301212"/>
                  </a:lnTo>
                  <a:lnTo>
                    <a:pt x="48934" y="226071"/>
                  </a:lnTo>
                  <a:lnTo>
                    <a:pt x="67863" y="175031"/>
                  </a:lnTo>
                  <a:lnTo>
                    <a:pt x="94990" y="178427"/>
                  </a:lnTo>
                  <a:lnTo>
                    <a:pt x="139196" y="172727"/>
                  </a:lnTo>
                  <a:lnTo>
                    <a:pt x="192701" y="159243"/>
                  </a:lnTo>
                  <a:lnTo>
                    <a:pt x="247728" y="139290"/>
                  </a:lnTo>
                  <a:lnTo>
                    <a:pt x="296499" y="114181"/>
                  </a:lnTo>
                  <a:lnTo>
                    <a:pt x="331236" y="85229"/>
                  </a:lnTo>
                  <a:lnTo>
                    <a:pt x="316484" y="99195"/>
                  </a:lnTo>
                  <a:lnTo>
                    <a:pt x="284030" y="128420"/>
                  </a:lnTo>
                  <a:lnTo>
                    <a:pt x="251576" y="157358"/>
                  </a:lnTo>
                  <a:lnTo>
                    <a:pt x="236824" y="170459"/>
                  </a:lnTo>
                  <a:lnTo>
                    <a:pt x="253503" y="167418"/>
                  </a:lnTo>
                  <a:lnTo>
                    <a:pt x="294879" y="155247"/>
                  </a:lnTo>
                  <a:lnTo>
                    <a:pt x="347956" y="129375"/>
                  </a:lnTo>
                  <a:lnTo>
                    <a:pt x="399739" y="85229"/>
                  </a:lnTo>
                  <a:lnTo>
                    <a:pt x="489659" y="161596"/>
                  </a:lnTo>
                  <a:lnTo>
                    <a:pt x="534633" y="265796"/>
                  </a:lnTo>
                  <a:lnTo>
                    <a:pt x="550212" y="357726"/>
                  </a:lnTo>
                  <a:lnTo>
                    <a:pt x="551949" y="397281"/>
                  </a:lnTo>
                  <a:close/>
                </a:path>
              </a:pathLst>
            </a:custGeom>
            <a:ln w="16744">
              <a:solidFill>
                <a:srgbClr val="4D4D4F"/>
              </a:solidFill>
            </a:ln>
          </p:spPr>
          <p:txBody>
            <a:bodyPr wrap="square" lIns="0" tIns="0" rIns="0" bIns="0" rtlCol="0"/>
            <a:lstStyle/>
            <a:p>
              <a:endParaRPr/>
            </a:p>
          </p:txBody>
        </p:sp>
        <p:sp>
          <p:nvSpPr>
            <p:cNvPr id="66" name="object 66"/>
            <p:cNvSpPr/>
            <p:nvPr/>
          </p:nvSpPr>
          <p:spPr>
            <a:xfrm>
              <a:off x="5457931" y="3856926"/>
              <a:ext cx="574040" cy="400685"/>
            </a:xfrm>
            <a:custGeom>
              <a:avLst/>
              <a:gdLst/>
              <a:ahLst/>
              <a:cxnLst/>
              <a:rect l="l" t="t" r="r" b="b"/>
              <a:pathLst>
                <a:path w="574039" h="400685">
                  <a:moveTo>
                    <a:pt x="23756" y="400354"/>
                  </a:moveTo>
                  <a:lnTo>
                    <a:pt x="5455" y="398818"/>
                  </a:lnTo>
                  <a:lnTo>
                    <a:pt x="897" y="358281"/>
                  </a:lnTo>
                  <a:lnTo>
                    <a:pt x="0" y="316567"/>
                  </a:lnTo>
                  <a:lnTo>
                    <a:pt x="2968" y="274446"/>
                  </a:lnTo>
                  <a:lnTo>
                    <a:pt x="10006" y="232685"/>
                  </a:lnTo>
                  <a:lnTo>
                    <a:pt x="21317" y="192054"/>
                  </a:lnTo>
                  <a:lnTo>
                    <a:pt x="37106" y="153323"/>
                  </a:lnTo>
                  <a:lnTo>
                    <a:pt x="57576" y="117260"/>
                  </a:lnTo>
                  <a:lnTo>
                    <a:pt x="82930" y="84636"/>
                  </a:lnTo>
                  <a:lnTo>
                    <a:pt x="113374" y="56218"/>
                  </a:lnTo>
                  <a:lnTo>
                    <a:pt x="149110" y="32776"/>
                  </a:lnTo>
                  <a:lnTo>
                    <a:pt x="190343" y="15080"/>
                  </a:lnTo>
                  <a:lnTo>
                    <a:pt x="237276" y="3898"/>
                  </a:lnTo>
                  <a:lnTo>
                    <a:pt x="290113" y="0"/>
                  </a:lnTo>
                  <a:lnTo>
                    <a:pt x="348557" y="5244"/>
                  </a:lnTo>
                  <a:lnTo>
                    <a:pt x="399123" y="20012"/>
                  </a:lnTo>
                  <a:lnTo>
                    <a:pt x="442256" y="42858"/>
                  </a:lnTo>
                  <a:lnTo>
                    <a:pt x="478401" y="72335"/>
                  </a:lnTo>
                  <a:lnTo>
                    <a:pt x="489413" y="85229"/>
                  </a:lnTo>
                  <a:lnTo>
                    <a:pt x="331236" y="85229"/>
                  </a:lnTo>
                  <a:lnTo>
                    <a:pt x="296499" y="114181"/>
                  </a:lnTo>
                  <a:lnTo>
                    <a:pt x="247728" y="139290"/>
                  </a:lnTo>
                  <a:lnTo>
                    <a:pt x="192701" y="159243"/>
                  </a:lnTo>
                  <a:lnTo>
                    <a:pt x="139196" y="172727"/>
                  </a:lnTo>
                  <a:lnTo>
                    <a:pt x="121326" y="175031"/>
                  </a:lnTo>
                  <a:lnTo>
                    <a:pt x="67863" y="175031"/>
                  </a:lnTo>
                  <a:lnTo>
                    <a:pt x="48934" y="226071"/>
                  </a:lnTo>
                  <a:lnTo>
                    <a:pt x="34000" y="301212"/>
                  </a:lnTo>
                  <a:lnTo>
                    <a:pt x="24202" y="369209"/>
                  </a:lnTo>
                  <a:lnTo>
                    <a:pt x="20683" y="398818"/>
                  </a:lnTo>
                  <a:lnTo>
                    <a:pt x="23756" y="400354"/>
                  </a:lnTo>
                  <a:close/>
                </a:path>
                <a:path w="574039" h="400685">
                  <a:moveTo>
                    <a:pt x="236824" y="170459"/>
                  </a:moveTo>
                  <a:lnTo>
                    <a:pt x="316484" y="99195"/>
                  </a:lnTo>
                  <a:lnTo>
                    <a:pt x="331236" y="85229"/>
                  </a:lnTo>
                  <a:lnTo>
                    <a:pt x="399739" y="85229"/>
                  </a:lnTo>
                  <a:lnTo>
                    <a:pt x="347956" y="129375"/>
                  </a:lnTo>
                  <a:lnTo>
                    <a:pt x="294879" y="155247"/>
                  </a:lnTo>
                  <a:lnTo>
                    <a:pt x="253503" y="167418"/>
                  </a:lnTo>
                  <a:lnTo>
                    <a:pt x="236824" y="170459"/>
                  </a:lnTo>
                  <a:close/>
                </a:path>
                <a:path w="574039" h="400685">
                  <a:moveTo>
                    <a:pt x="562617" y="397281"/>
                  </a:moveTo>
                  <a:lnTo>
                    <a:pt x="551949" y="397281"/>
                  </a:lnTo>
                  <a:lnTo>
                    <a:pt x="550212" y="357726"/>
                  </a:lnTo>
                  <a:lnTo>
                    <a:pt x="534633" y="265796"/>
                  </a:lnTo>
                  <a:lnTo>
                    <a:pt x="489659" y="161596"/>
                  </a:lnTo>
                  <a:lnTo>
                    <a:pt x="399739" y="85229"/>
                  </a:lnTo>
                  <a:lnTo>
                    <a:pt x="489413" y="85229"/>
                  </a:lnTo>
                  <a:lnTo>
                    <a:pt x="531505" y="145393"/>
                  </a:lnTo>
                  <a:lnTo>
                    <a:pt x="549353" y="186081"/>
                  </a:lnTo>
                  <a:lnTo>
                    <a:pt x="561993" y="227612"/>
                  </a:lnTo>
                  <a:lnTo>
                    <a:pt x="569868" y="268539"/>
                  </a:lnTo>
                  <a:lnTo>
                    <a:pt x="573423" y="307417"/>
                  </a:lnTo>
                  <a:lnTo>
                    <a:pt x="573103" y="342798"/>
                  </a:lnTo>
                  <a:lnTo>
                    <a:pt x="569353" y="373235"/>
                  </a:lnTo>
                  <a:lnTo>
                    <a:pt x="562617" y="397281"/>
                  </a:lnTo>
                  <a:close/>
                </a:path>
                <a:path w="574039" h="400685">
                  <a:moveTo>
                    <a:pt x="94990" y="178427"/>
                  </a:moveTo>
                  <a:lnTo>
                    <a:pt x="67863" y="175031"/>
                  </a:lnTo>
                  <a:lnTo>
                    <a:pt x="121326" y="175031"/>
                  </a:lnTo>
                  <a:lnTo>
                    <a:pt x="94990" y="178427"/>
                  </a:lnTo>
                  <a:close/>
                </a:path>
              </a:pathLst>
            </a:custGeom>
            <a:solidFill>
              <a:srgbClr val="4D4D4F"/>
            </a:solidFill>
          </p:spPr>
          <p:txBody>
            <a:bodyPr wrap="square" lIns="0" tIns="0" rIns="0" bIns="0" rtlCol="0"/>
            <a:lstStyle/>
            <a:p>
              <a:endParaRPr/>
            </a:p>
          </p:txBody>
        </p:sp>
        <p:sp>
          <p:nvSpPr>
            <p:cNvPr id="67" name="object 67"/>
            <p:cNvSpPr/>
            <p:nvPr/>
          </p:nvSpPr>
          <p:spPr>
            <a:xfrm>
              <a:off x="5544096" y="3926928"/>
              <a:ext cx="257810" cy="78105"/>
            </a:xfrm>
            <a:custGeom>
              <a:avLst/>
              <a:gdLst/>
              <a:ahLst/>
              <a:cxnLst/>
              <a:rect l="l" t="t" r="r" b="b"/>
              <a:pathLst>
                <a:path w="257810" h="78104">
                  <a:moveTo>
                    <a:pt x="257225" y="0"/>
                  </a:moveTo>
                  <a:lnTo>
                    <a:pt x="236938" y="13414"/>
                  </a:lnTo>
                  <a:lnTo>
                    <a:pt x="181690" y="42241"/>
                  </a:lnTo>
                  <a:lnTo>
                    <a:pt x="99904" y="69356"/>
                  </a:lnTo>
                  <a:lnTo>
                    <a:pt x="0" y="77635"/>
                  </a:lnTo>
                </a:path>
                <a:path w="257810" h="78104">
                  <a:moveTo>
                    <a:pt x="182664" y="0"/>
                  </a:moveTo>
                  <a:lnTo>
                    <a:pt x="170723" y="6042"/>
                  </a:lnTo>
                  <a:lnTo>
                    <a:pt x="137374" y="18651"/>
                  </a:lnTo>
                  <a:lnTo>
                    <a:pt x="86325" y="29548"/>
                  </a:lnTo>
                  <a:lnTo>
                    <a:pt x="21285" y="30454"/>
                  </a:lnTo>
                </a:path>
              </a:pathLst>
            </a:custGeom>
            <a:ln w="12178">
              <a:solidFill>
                <a:srgbClr val="68696B"/>
              </a:solidFill>
            </a:ln>
          </p:spPr>
          <p:txBody>
            <a:bodyPr wrap="square" lIns="0" tIns="0" rIns="0" bIns="0" rtlCol="0"/>
            <a:lstStyle/>
            <a:p>
              <a:endParaRPr/>
            </a:p>
          </p:txBody>
        </p:sp>
        <p:sp>
          <p:nvSpPr>
            <p:cNvPr id="68" name="object 68"/>
            <p:cNvSpPr/>
            <p:nvPr/>
          </p:nvSpPr>
          <p:spPr>
            <a:xfrm>
              <a:off x="5405539" y="4235297"/>
              <a:ext cx="685165" cy="154940"/>
            </a:xfrm>
            <a:custGeom>
              <a:avLst/>
              <a:gdLst/>
              <a:ahLst/>
              <a:cxnLst/>
              <a:rect l="l" t="t" r="r" b="b"/>
              <a:pathLst>
                <a:path w="685164" h="154939">
                  <a:moveTo>
                    <a:pt x="138557" y="154393"/>
                  </a:moveTo>
                  <a:lnTo>
                    <a:pt x="101993" y="14338"/>
                  </a:lnTo>
                  <a:lnTo>
                    <a:pt x="61226" y="0"/>
                  </a:lnTo>
                  <a:lnTo>
                    <a:pt x="28168" y="6756"/>
                  </a:lnTo>
                  <a:lnTo>
                    <a:pt x="6515" y="30632"/>
                  </a:lnTo>
                  <a:lnTo>
                    <a:pt x="0" y="67614"/>
                  </a:lnTo>
                  <a:lnTo>
                    <a:pt x="11379" y="106667"/>
                  </a:lnTo>
                  <a:lnTo>
                    <a:pt x="40741" y="136715"/>
                  </a:lnTo>
                  <a:lnTo>
                    <a:pt x="84366" y="153911"/>
                  </a:lnTo>
                  <a:lnTo>
                    <a:pt x="138557" y="154393"/>
                  </a:lnTo>
                  <a:close/>
                </a:path>
                <a:path w="685164" h="154939">
                  <a:moveTo>
                    <a:pt x="684999" y="67614"/>
                  </a:moveTo>
                  <a:lnTo>
                    <a:pt x="678700" y="30632"/>
                  </a:lnTo>
                  <a:lnTo>
                    <a:pt x="657428" y="6756"/>
                  </a:lnTo>
                  <a:lnTo>
                    <a:pt x="624446" y="0"/>
                  </a:lnTo>
                  <a:lnTo>
                    <a:pt x="583057" y="14338"/>
                  </a:lnTo>
                  <a:lnTo>
                    <a:pt x="546493" y="154393"/>
                  </a:lnTo>
                  <a:lnTo>
                    <a:pt x="601319" y="153911"/>
                  </a:lnTo>
                  <a:lnTo>
                    <a:pt x="644867" y="136715"/>
                  </a:lnTo>
                  <a:lnTo>
                    <a:pt x="673862" y="106667"/>
                  </a:lnTo>
                  <a:lnTo>
                    <a:pt x="684999" y="67614"/>
                  </a:lnTo>
                  <a:close/>
                </a:path>
              </a:pathLst>
            </a:custGeom>
            <a:solidFill>
              <a:srgbClr val="D9DADC"/>
            </a:solidFill>
          </p:spPr>
          <p:txBody>
            <a:bodyPr wrap="square" lIns="0" tIns="0" rIns="0" bIns="0" rtlCol="0"/>
            <a:lstStyle/>
            <a:p>
              <a:endParaRPr/>
            </a:p>
          </p:txBody>
        </p:sp>
        <p:sp>
          <p:nvSpPr>
            <p:cNvPr id="69" name="object 69"/>
            <p:cNvSpPr/>
            <p:nvPr/>
          </p:nvSpPr>
          <p:spPr>
            <a:xfrm>
              <a:off x="5515178" y="4324247"/>
              <a:ext cx="452120" cy="64135"/>
            </a:xfrm>
            <a:custGeom>
              <a:avLst/>
              <a:gdLst/>
              <a:ahLst/>
              <a:cxnLst/>
              <a:rect l="l" t="t" r="r" b="b"/>
              <a:pathLst>
                <a:path w="452120" h="64135">
                  <a:moveTo>
                    <a:pt x="100457" y="31953"/>
                  </a:moveTo>
                  <a:lnTo>
                    <a:pt x="96456" y="19265"/>
                  </a:lnTo>
                  <a:lnTo>
                    <a:pt x="85610" y="9131"/>
                  </a:lnTo>
                  <a:lnTo>
                    <a:pt x="69621" y="2425"/>
                  </a:lnTo>
                  <a:lnTo>
                    <a:pt x="50203" y="0"/>
                  </a:lnTo>
                  <a:lnTo>
                    <a:pt x="30797" y="2425"/>
                  </a:lnTo>
                  <a:lnTo>
                    <a:pt x="14820" y="9131"/>
                  </a:lnTo>
                  <a:lnTo>
                    <a:pt x="3987" y="19265"/>
                  </a:lnTo>
                  <a:lnTo>
                    <a:pt x="0" y="31953"/>
                  </a:lnTo>
                  <a:lnTo>
                    <a:pt x="3987" y="44030"/>
                  </a:lnTo>
                  <a:lnTo>
                    <a:pt x="14820" y="54241"/>
                  </a:lnTo>
                  <a:lnTo>
                    <a:pt x="30797" y="61315"/>
                  </a:lnTo>
                  <a:lnTo>
                    <a:pt x="50203" y="63944"/>
                  </a:lnTo>
                  <a:lnTo>
                    <a:pt x="69621" y="61315"/>
                  </a:lnTo>
                  <a:lnTo>
                    <a:pt x="85610" y="54241"/>
                  </a:lnTo>
                  <a:lnTo>
                    <a:pt x="96456" y="44030"/>
                  </a:lnTo>
                  <a:lnTo>
                    <a:pt x="100457" y="31953"/>
                  </a:lnTo>
                  <a:close/>
                </a:path>
                <a:path w="452120" h="64135">
                  <a:moveTo>
                    <a:pt x="452081" y="31953"/>
                  </a:moveTo>
                  <a:lnTo>
                    <a:pt x="448310" y="19265"/>
                  </a:lnTo>
                  <a:lnTo>
                    <a:pt x="437984" y="9131"/>
                  </a:lnTo>
                  <a:lnTo>
                    <a:pt x="422529" y="2425"/>
                  </a:lnTo>
                  <a:lnTo>
                    <a:pt x="403364" y="0"/>
                  </a:lnTo>
                  <a:lnTo>
                    <a:pt x="383311" y="2425"/>
                  </a:lnTo>
                  <a:lnTo>
                    <a:pt x="367385" y="9131"/>
                  </a:lnTo>
                  <a:lnTo>
                    <a:pt x="356895" y="19265"/>
                  </a:lnTo>
                  <a:lnTo>
                    <a:pt x="353110" y="31953"/>
                  </a:lnTo>
                  <a:lnTo>
                    <a:pt x="356895" y="44030"/>
                  </a:lnTo>
                  <a:lnTo>
                    <a:pt x="367385" y="54241"/>
                  </a:lnTo>
                  <a:lnTo>
                    <a:pt x="383311" y="61315"/>
                  </a:lnTo>
                  <a:lnTo>
                    <a:pt x="403364" y="63944"/>
                  </a:lnTo>
                  <a:lnTo>
                    <a:pt x="422529" y="61315"/>
                  </a:lnTo>
                  <a:lnTo>
                    <a:pt x="437984" y="54241"/>
                  </a:lnTo>
                  <a:lnTo>
                    <a:pt x="448310" y="44030"/>
                  </a:lnTo>
                  <a:lnTo>
                    <a:pt x="452081" y="31953"/>
                  </a:lnTo>
                  <a:close/>
                </a:path>
              </a:pathLst>
            </a:custGeom>
            <a:solidFill>
              <a:srgbClr val="C8C9CB"/>
            </a:solidFill>
          </p:spPr>
          <p:txBody>
            <a:bodyPr wrap="square" lIns="0" tIns="0" rIns="0" bIns="0" rtlCol="0"/>
            <a:lstStyle/>
            <a:p>
              <a:endParaRPr/>
            </a:p>
          </p:txBody>
        </p:sp>
        <p:sp>
          <p:nvSpPr>
            <p:cNvPr id="70" name="object 70"/>
            <p:cNvSpPr/>
            <p:nvPr/>
          </p:nvSpPr>
          <p:spPr>
            <a:xfrm>
              <a:off x="5592813" y="4247622"/>
              <a:ext cx="76200" cy="57150"/>
            </a:xfrm>
            <a:custGeom>
              <a:avLst/>
              <a:gdLst/>
              <a:ahLst/>
              <a:cxnLst/>
              <a:rect l="l" t="t" r="r" b="b"/>
              <a:pathLst>
                <a:path w="76200" h="57150">
                  <a:moveTo>
                    <a:pt x="42608" y="56838"/>
                  </a:moveTo>
                  <a:lnTo>
                    <a:pt x="27603" y="54768"/>
                  </a:lnTo>
                  <a:lnTo>
                    <a:pt x="13884" y="48274"/>
                  </a:lnTo>
                  <a:lnTo>
                    <a:pt x="3875" y="36934"/>
                  </a:lnTo>
                  <a:lnTo>
                    <a:pt x="0" y="20326"/>
                  </a:lnTo>
                  <a:lnTo>
                    <a:pt x="2944" y="2910"/>
                  </a:lnTo>
                  <a:lnTo>
                    <a:pt x="4559" y="0"/>
                  </a:lnTo>
                  <a:lnTo>
                    <a:pt x="16713" y="2013"/>
                  </a:lnTo>
                  <a:lnTo>
                    <a:pt x="24307" y="3549"/>
                  </a:lnTo>
                  <a:lnTo>
                    <a:pt x="42608" y="6585"/>
                  </a:lnTo>
                  <a:lnTo>
                    <a:pt x="50203" y="8121"/>
                  </a:lnTo>
                  <a:lnTo>
                    <a:pt x="68465" y="11144"/>
                  </a:lnTo>
                  <a:lnTo>
                    <a:pt x="74756" y="12410"/>
                  </a:lnTo>
                  <a:lnTo>
                    <a:pt x="76098" y="20326"/>
                  </a:lnTo>
                  <a:lnTo>
                    <a:pt x="73858" y="36934"/>
                  </a:lnTo>
                  <a:lnTo>
                    <a:pt x="67335" y="48274"/>
                  </a:lnTo>
                  <a:lnTo>
                    <a:pt x="56820" y="54768"/>
                  </a:lnTo>
                  <a:lnTo>
                    <a:pt x="42608" y="56838"/>
                  </a:lnTo>
                  <a:close/>
                </a:path>
              </a:pathLst>
            </a:custGeom>
            <a:solidFill>
              <a:srgbClr val="FFFFFF"/>
            </a:solidFill>
          </p:spPr>
          <p:txBody>
            <a:bodyPr wrap="square" lIns="0" tIns="0" rIns="0" bIns="0" rtlCol="0"/>
            <a:lstStyle/>
            <a:p>
              <a:endParaRPr/>
            </a:p>
          </p:txBody>
        </p:sp>
        <p:sp>
          <p:nvSpPr>
            <p:cNvPr id="71" name="object 71"/>
            <p:cNvSpPr/>
            <p:nvPr/>
          </p:nvSpPr>
          <p:spPr>
            <a:xfrm>
              <a:off x="5617121" y="4251944"/>
              <a:ext cx="41275" cy="43815"/>
            </a:xfrm>
            <a:custGeom>
              <a:avLst/>
              <a:gdLst/>
              <a:ahLst/>
              <a:cxnLst/>
              <a:rect l="l" t="t" r="r" b="b"/>
              <a:pathLst>
                <a:path w="41275" h="43814">
                  <a:moveTo>
                    <a:pt x="21336" y="43385"/>
                  </a:moveTo>
                  <a:lnTo>
                    <a:pt x="12874" y="41241"/>
                  </a:lnTo>
                  <a:lnTo>
                    <a:pt x="6110" y="35386"/>
                  </a:lnTo>
                  <a:lnTo>
                    <a:pt x="1624" y="26685"/>
                  </a:lnTo>
                  <a:lnTo>
                    <a:pt x="0" y="16004"/>
                  </a:lnTo>
                  <a:lnTo>
                    <a:pt x="1624" y="5529"/>
                  </a:lnTo>
                  <a:lnTo>
                    <a:pt x="4654" y="0"/>
                  </a:lnTo>
                  <a:lnTo>
                    <a:pt x="18300" y="2263"/>
                  </a:lnTo>
                  <a:lnTo>
                    <a:pt x="25895" y="3800"/>
                  </a:lnTo>
                  <a:lnTo>
                    <a:pt x="39611" y="6070"/>
                  </a:lnTo>
                  <a:lnTo>
                    <a:pt x="41122" y="16004"/>
                  </a:lnTo>
                  <a:lnTo>
                    <a:pt x="39529" y="26685"/>
                  </a:lnTo>
                  <a:lnTo>
                    <a:pt x="35225" y="35386"/>
                  </a:lnTo>
                  <a:lnTo>
                    <a:pt x="28922" y="41241"/>
                  </a:lnTo>
                  <a:lnTo>
                    <a:pt x="21336" y="43385"/>
                  </a:lnTo>
                  <a:close/>
                </a:path>
              </a:pathLst>
            </a:custGeom>
            <a:solidFill>
              <a:srgbClr val="646467"/>
            </a:solidFill>
          </p:spPr>
          <p:txBody>
            <a:bodyPr wrap="square" lIns="0" tIns="0" rIns="0" bIns="0" rtlCol="0"/>
            <a:lstStyle/>
            <a:p>
              <a:endParaRPr/>
            </a:p>
          </p:txBody>
        </p:sp>
        <p:sp>
          <p:nvSpPr>
            <p:cNvPr id="72" name="object 72"/>
            <p:cNvSpPr/>
            <p:nvPr/>
          </p:nvSpPr>
          <p:spPr>
            <a:xfrm>
              <a:off x="5586704" y="4245076"/>
              <a:ext cx="82550" cy="15240"/>
            </a:xfrm>
            <a:custGeom>
              <a:avLst/>
              <a:gdLst/>
              <a:ahLst/>
              <a:cxnLst/>
              <a:rect l="l" t="t" r="r" b="b"/>
              <a:pathLst>
                <a:path w="82550" h="15239">
                  <a:moveTo>
                    <a:pt x="0" y="0"/>
                  </a:moveTo>
                  <a:lnTo>
                    <a:pt x="82207" y="15227"/>
                  </a:lnTo>
                </a:path>
              </a:pathLst>
            </a:custGeom>
            <a:ln w="12178">
              <a:solidFill>
                <a:srgbClr val="646467"/>
              </a:solidFill>
            </a:ln>
          </p:spPr>
          <p:txBody>
            <a:bodyPr wrap="square" lIns="0" tIns="0" rIns="0" bIns="0" rtlCol="0"/>
            <a:lstStyle/>
            <a:p>
              <a:endParaRPr/>
            </a:p>
          </p:txBody>
        </p:sp>
        <p:sp>
          <p:nvSpPr>
            <p:cNvPr id="73" name="object 73"/>
            <p:cNvSpPr/>
            <p:nvPr/>
          </p:nvSpPr>
          <p:spPr>
            <a:xfrm>
              <a:off x="5615635" y="4167441"/>
              <a:ext cx="79375" cy="30480"/>
            </a:xfrm>
            <a:custGeom>
              <a:avLst/>
              <a:gdLst/>
              <a:ahLst/>
              <a:cxnLst/>
              <a:rect l="l" t="t" r="r" b="b"/>
              <a:pathLst>
                <a:path w="79375" h="30479">
                  <a:moveTo>
                    <a:pt x="0" y="0"/>
                  </a:moveTo>
                  <a:lnTo>
                    <a:pt x="7538" y="4542"/>
                  </a:lnTo>
                  <a:lnTo>
                    <a:pt x="24922" y="14651"/>
                  </a:lnTo>
                  <a:lnTo>
                    <a:pt x="44303" y="25047"/>
                  </a:lnTo>
                  <a:lnTo>
                    <a:pt x="57835" y="30454"/>
                  </a:lnTo>
                  <a:lnTo>
                    <a:pt x="65662" y="28723"/>
                  </a:lnTo>
                  <a:lnTo>
                    <a:pt x="72478" y="23417"/>
                  </a:lnTo>
                  <a:lnTo>
                    <a:pt x="77295" y="17822"/>
                  </a:lnTo>
                  <a:lnTo>
                    <a:pt x="79121" y="15227"/>
                  </a:lnTo>
                </a:path>
              </a:pathLst>
            </a:custGeom>
            <a:ln w="16744">
              <a:solidFill>
                <a:srgbClr val="646467"/>
              </a:solidFill>
            </a:ln>
          </p:spPr>
          <p:txBody>
            <a:bodyPr wrap="square" lIns="0" tIns="0" rIns="0" bIns="0" rtlCol="0"/>
            <a:lstStyle/>
            <a:p>
              <a:endParaRPr/>
            </a:p>
          </p:txBody>
        </p:sp>
        <p:sp>
          <p:nvSpPr>
            <p:cNvPr id="74" name="object 74"/>
            <p:cNvSpPr/>
            <p:nvPr/>
          </p:nvSpPr>
          <p:spPr>
            <a:xfrm>
              <a:off x="5824194" y="4246378"/>
              <a:ext cx="76200" cy="57150"/>
            </a:xfrm>
            <a:custGeom>
              <a:avLst/>
              <a:gdLst/>
              <a:ahLst/>
              <a:cxnLst/>
              <a:rect l="l" t="t" r="r" b="b"/>
              <a:pathLst>
                <a:path w="76200" h="57150">
                  <a:moveTo>
                    <a:pt x="31940" y="56533"/>
                  </a:moveTo>
                  <a:lnTo>
                    <a:pt x="18602" y="54495"/>
                  </a:lnTo>
                  <a:lnTo>
                    <a:pt x="8550" y="48186"/>
                  </a:lnTo>
                  <a:lnTo>
                    <a:pt x="2208" y="37309"/>
                  </a:lnTo>
                  <a:lnTo>
                    <a:pt x="0" y="21570"/>
                  </a:lnTo>
                  <a:lnTo>
                    <a:pt x="1517" y="12135"/>
                  </a:lnTo>
                  <a:lnTo>
                    <a:pt x="27381" y="7828"/>
                  </a:lnTo>
                  <a:lnTo>
                    <a:pt x="34975" y="6330"/>
                  </a:lnTo>
                  <a:lnTo>
                    <a:pt x="53276" y="3256"/>
                  </a:lnTo>
                  <a:lnTo>
                    <a:pt x="60871" y="1771"/>
                  </a:lnTo>
                  <a:lnTo>
                    <a:pt x="71387" y="0"/>
                  </a:lnTo>
                  <a:lnTo>
                    <a:pt x="73146" y="3265"/>
                  </a:lnTo>
                  <a:lnTo>
                    <a:pt x="76098" y="21570"/>
                  </a:lnTo>
                  <a:lnTo>
                    <a:pt x="72199" y="37309"/>
                  </a:lnTo>
                  <a:lnTo>
                    <a:pt x="62020" y="48186"/>
                  </a:lnTo>
                  <a:lnTo>
                    <a:pt x="47841" y="54495"/>
                  </a:lnTo>
                  <a:lnTo>
                    <a:pt x="31940" y="56533"/>
                  </a:lnTo>
                  <a:close/>
                </a:path>
              </a:pathLst>
            </a:custGeom>
            <a:solidFill>
              <a:srgbClr val="FFFFFF"/>
            </a:solidFill>
          </p:spPr>
          <p:txBody>
            <a:bodyPr wrap="square" lIns="0" tIns="0" rIns="0" bIns="0" rtlCol="0"/>
            <a:lstStyle/>
            <a:p>
              <a:endParaRPr/>
            </a:p>
          </p:txBody>
        </p:sp>
        <p:sp>
          <p:nvSpPr>
            <p:cNvPr id="75" name="object 75"/>
            <p:cNvSpPr/>
            <p:nvPr/>
          </p:nvSpPr>
          <p:spPr>
            <a:xfrm>
              <a:off x="5834811" y="4250725"/>
              <a:ext cx="41275" cy="43180"/>
            </a:xfrm>
            <a:custGeom>
              <a:avLst/>
              <a:gdLst/>
              <a:ahLst/>
              <a:cxnLst/>
              <a:rect l="l" t="t" r="r" b="b"/>
              <a:pathLst>
                <a:path w="41275" h="43179">
                  <a:moveTo>
                    <a:pt x="19786" y="43067"/>
                  </a:moveTo>
                  <a:lnTo>
                    <a:pt x="12215" y="40954"/>
                  </a:lnTo>
                  <a:lnTo>
                    <a:pt x="5911" y="35279"/>
                  </a:lnTo>
                  <a:lnTo>
                    <a:pt x="1598" y="27037"/>
                  </a:lnTo>
                  <a:lnTo>
                    <a:pt x="0" y="17223"/>
                  </a:lnTo>
                  <a:lnTo>
                    <a:pt x="1598" y="6505"/>
                  </a:lnTo>
                  <a:lnTo>
                    <a:pt x="1867" y="5962"/>
                  </a:lnTo>
                  <a:lnTo>
                    <a:pt x="16763" y="3481"/>
                  </a:lnTo>
                  <a:lnTo>
                    <a:pt x="24358" y="1983"/>
                  </a:lnTo>
                  <a:lnTo>
                    <a:pt x="36167" y="0"/>
                  </a:lnTo>
                  <a:lnTo>
                    <a:pt x="39505" y="6505"/>
                  </a:lnTo>
                  <a:lnTo>
                    <a:pt x="41122" y="17223"/>
                  </a:lnTo>
                  <a:lnTo>
                    <a:pt x="39505" y="27037"/>
                  </a:lnTo>
                  <a:lnTo>
                    <a:pt x="35031" y="35279"/>
                  </a:lnTo>
                  <a:lnTo>
                    <a:pt x="28269" y="40954"/>
                  </a:lnTo>
                  <a:lnTo>
                    <a:pt x="19786" y="43067"/>
                  </a:lnTo>
                  <a:close/>
                </a:path>
              </a:pathLst>
            </a:custGeom>
            <a:solidFill>
              <a:srgbClr val="646467"/>
            </a:solidFill>
          </p:spPr>
          <p:txBody>
            <a:bodyPr wrap="square" lIns="0" tIns="0" rIns="0" bIns="0" rtlCol="0"/>
            <a:lstStyle/>
            <a:p>
              <a:endParaRPr/>
            </a:p>
          </p:txBody>
        </p:sp>
        <p:sp>
          <p:nvSpPr>
            <p:cNvPr id="76" name="object 76"/>
            <p:cNvSpPr/>
            <p:nvPr/>
          </p:nvSpPr>
          <p:spPr>
            <a:xfrm>
              <a:off x="5824194" y="4245076"/>
              <a:ext cx="82550" cy="13970"/>
            </a:xfrm>
            <a:custGeom>
              <a:avLst/>
              <a:gdLst/>
              <a:ahLst/>
              <a:cxnLst/>
              <a:rect l="l" t="t" r="r" b="b"/>
              <a:pathLst>
                <a:path w="82550" h="13970">
                  <a:moveTo>
                    <a:pt x="82194" y="0"/>
                  </a:moveTo>
                  <a:lnTo>
                    <a:pt x="0" y="13690"/>
                  </a:lnTo>
                </a:path>
              </a:pathLst>
            </a:custGeom>
            <a:ln w="12178">
              <a:solidFill>
                <a:srgbClr val="646467"/>
              </a:solidFill>
            </a:ln>
          </p:spPr>
          <p:txBody>
            <a:bodyPr wrap="square" lIns="0" tIns="0" rIns="0" bIns="0" rtlCol="0"/>
            <a:lstStyle/>
            <a:p>
              <a:endParaRPr/>
            </a:p>
          </p:txBody>
        </p:sp>
        <p:sp>
          <p:nvSpPr>
            <p:cNvPr id="77" name="object 77"/>
            <p:cNvSpPr/>
            <p:nvPr/>
          </p:nvSpPr>
          <p:spPr>
            <a:xfrm>
              <a:off x="5798299" y="4167441"/>
              <a:ext cx="79375" cy="29209"/>
            </a:xfrm>
            <a:custGeom>
              <a:avLst/>
              <a:gdLst/>
              <a:ahLst/>
              <a:cxnLst/>
              <a:rect l="l" t="t" r="r" b="b"/>
              <a:pathLst>
                <a:path w="79375" h="29210">
                  <a:moveTo>
                    <a:pt x="79171" y="0"/>
                  </a:moveTo>
                  <a:lnTo>
                    <a:pt x="71626" y="4309"/>
                  </a:lnTo>
                  <a:lnTo>
                    <a:pt x="54228" y="13901"/>
                  </a:lnTo>
                  <a:lnTo>
                    <a:pt x="34841" y="23772"/>
                  </a:lnTo>
                  <a:lnTo>
                    <a:pt x="21323" y="28917"/>
                  </a:lnTo>
                  <a:lnTo>
                    <a:pt x="13490" y="27194"/>
                  </a:lnTo>
                  <a:lnTo>
                    <a:pt x="6661" y="21905"/>
                  </a:lnTo>
                  <a:lnTo>
                    <a:pt x="1831" y="16328"/>
                  </a:lnTo>
                  <a:lnTo>
                    <a:pt x="0" y="13741"/>
                  </a:lnTo>
                </a:path>
              </a:pathLst>
            </a:custGeom>
            <a:ln w="16744">
              <a:solidFill>
                <a:srgbClr val="646467"/>
              </a:solidFill>
            </a:ln>
          </p:spPr>
          <p:txBody>
            <a:bodyPr wrap="square" lIns="0" tIns="0" rIns="0" bIns="0" rtlCol="0"/>
            <a:lstStyle/>
            <a:p>
              <a:endParaRPr/>
            </a:p>
          </p:txBody>
        </p:sp>
        <p:sp>
          <p:nvSpPr>
            <p:cNvPr id="78" name="object 78"/>
            <p:cNvSpPr/>
            <p:nvPr/>
          </p:nvSpPr>
          <p:spPr>
            <a:xfrm>
              <a:off x="5659780" y="4304461"/>
              <a:ext cx="94615" cy="70485"/>
            </a:xfrm>
            <a:custGeom>
              <a:avLst/>
              <a:gdLst/>
              <a:ahLst/>
              <a:cxnLst/>
              <a:rect l="l" t="t" r="r" b="b"/>
              <a:pathLst>
                <a:path w="94614" h="70485">
                  <a:moveTo>
                    <a:pt x="88264" y="45681"/>
                  </a:moveTo>
                  <a:lnTo>
                    <a:pt x="94361" y="57835"/>
                  </a:lnTo>
                  <a:lnTo>
                    <a:pt x="88264" y="70040"/>
                  </a:lnTo>
                </a:path>
                <a:path w="94614" h="70485">
                  <a:moveTo>
                    <a:pt x="25857" y="0"/>
                  </a:moveTo>
                  <a:lnTo>
                    <a:pt x="0" y="19786"/>
                  </a:lnTo>
                </a:path>
              </a:pathLst>
            </a:custGeom>
            <a:ln w="16744">
              <a:solidFill>
                <a:srgbClr val="A4A7AA"/>
              </a:solidFill>
            </a:ln>
          </p:spPr>
          <p:txBody>
            <a:bodyPr wrap="square" lIns="0" tIns="0" rIns="0" bIns="0" rtlCol="0"/>
            <a:lstStyle/>
            <a:p>
              <a:endParaRPr/>
            </a:p>
          </p:txBody>
        </p:sp>
        <p:pic>
          <p:nvPicPr>
            <p:cNvPr id="79" name="object 79"/>
            <p:cNvPicPr/>
            <p:nvPr/>
          </p:nvPicPr>
          <p:blipFill>
            <a:blip r:embed="rId48" cstate="print"/>
            <a:stretch>
              <a:fillRect/>
            </a:stretch>
          </p:blipFill>
          <p:spPr>
            <a:xfrm>
              <a:off x="5673226" y="4430045"/>
              <a:ext cx="157297" cy="80475"/>
            </a:xfrm>
            <a:prstGeom prst="rect">
              <a:avLst/>
            </a:prstGeom>
          </p:spPr>
        </p:pic>
      </p:grpSp>
      <p:grpSp>
        <p:nvGrpSpPr>
          <p:cNvPr id="80" name="object 80"/>
          <p:cNvGrpSpPr/>
          <p:nvPr/>
        </p:nvGrpSpPr>
        <p:grpSpPr>
          <a:xfrm>
            <a:off x="710907" y="5647689"/>
            <a:ext cx="6113780" cy="4315460"/>
            <a:chOff x="710907" y="5647689"/>
            <a:chExt cx="6113780" cy="4315460"/>
          </a:xfrm>
        </p:grpSpPr>
        <p:sp>
          <p:nvSpPr>
            <p:cNvPr id="81" name="object 8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82" name="object 82"/>
            <p:cNvPicPr/>
            <p:nvPr/>
          </p:nvPicPr>
          <p:blipFill>
            <a:blip r:embed="rId49" cstate="print"/>
            <a:stretch>
              <a:fillRect/>
            </a:stretch>
          </p:blipFill>
          <p:spPr>
            <a:xfrm>
              <a:off x="890536" y="5796254"/>
              <a:ext cx="5752604" cy="534352"/>
            </a:xfrm>
            <a:prstGeom prst="rect">
              <a:avLst/>
            </a:prstGeom>
          </p:spPr>
        </p:pic>
        <p:sp>
          <p:nvSpPr>
            <p:cNvPr id="83" name="object 83"/>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84" name="object 84"/>
            <p:cNvPicPr/>
            <p:nvPr/>
          </p:nvPicPr>
          <p:blipFill>
            <a:blip r:embed="rId50" cstate="print"/>
            <a:stretch>
              <a:fillRect/>
            </a:stretch>
          </p:blipFill>
          <p:spPr>
            <a:xfrm>
              <a:off x="5696292" y="5802363"/>
              <a:ext cx="71539" cy="101993"/>
            </a:xfrm>
            <a:prstGeom prst="rect">
              <a:avLst/>
            </a:prstGeom>
          </p:spPr>
        </p:pic>
        <p:pic>
          <p:nvPicPr>
            <p:cNvPr id="85" name="object 85"/>
            <p:cNvPicPr/>
            <p:nvPr/>
          </p:nvPicPr>
          <p:blipFill>
            <a:blip r:embed="rId51" cstate="print"/>
            <a:stretch>
              <a:fillRect/>
            </a:stretch>
          </p:blipFill>
          <p:spPr>
            <a:xfrm>
              <a:off x="5787631" y="5799340"/>
              <a:ext cx="210096" cy="105016"/>
            </a:xfrm>
            <a:prstGeom prst="rect">
              <a:avLst/>
            </a:prstGeom>
          </p:spPr>
        </p:pic>
        <p:pic>
          <p:nvPicPr>
            <p:cNvPr id="86" name="object 86"/>
            <p:cNvPicPr/>
            <p:nvPr/>
          </p:nvPicPr>
          <p:blipFill>
            <a:blip r:embed="rId52" cstate="print"/>
            <a:stretch>
              <a:fillRect/>
            </a:stretch>
          </p:blipFill>
          <p:spPr>
            <a:xfrm>
              <a:off x="1593799" y="6517830"/>
              <a:ext cx="225323" cy="234403"/>
            </a:xfrm>
            <a:prstGeom prst="rect">
              <a:avLst/>
            </a:prstGeom>
          </p:spPr>
        </p:pic>
        <p:pic>
          <p:nvPicPr>
            <p:cNvPr id="87" name="object 87"/>
            <p:cNvPicPr/>
            <p:nvPr/>
          </p:nvPicPr>
          <p:blipFill>
            <a:blip r:embed="rId53" cstate="print"/>
            <a:stretch>
              <a:fillRect/>
            </a:stretch>
          </p:blipFill>
          <p:spPr>
            <a:xfrm>
              <a:off x="1335036" y="6528498"/>
              <a:ext cx="231381" cy="222250"/>
            </a:xfrm>
            <a:prstGeom prst="rect">
              <a:avLst/>
            </a:prstGeom>
          </p:spPr>
        </p:pic>
        <p:pic>
          <p:nvPicPr>
            <p:cNvPr id="88" name="object 88"/>
            <p:cNvPicPr/>
            <p:nvPr/>
          </p:nvPicPr>
          <p:blipFill>
            <a:blip r:embed="rId54" cstate="print"/>
            <a:stretch>
              <a:fillRect/>
            </a:stretch>
          </p:blipFill>
          <p:spPr>
            <a:xfrm>
              <a:off x="1867789" y="6522389"/>
              <a:ext cx="200977" cy="219227"/>
            </a:xfrm>
            <a:prstGeom prst="rect">
              <a:avLst/>
            </a:prstGeom>
          </p:spPr>
        </p:pic>
        <p:pic>
          <p:nvPicPr>
            <p:cNvPr id="89" name="object 89"/>
            <p:cNvPicPr/>
            <p:nvPr/>
          </p:nvPicPr>
          <p:blipFill>
            <a:blip r:embed="rId55" cstate="print"/>
            <a:stretch>
              <a:fillRect/>
            </a:stretch>
          </p:blipFill>
          <p:spPr>
            <a:xfrm>
              <a:off x="2141893" y="6526961"/>
              <a:ext cx="190194" cy="216141"/>
            </a:xfrm>
            <a:prstGeom prst="rect">
              <a:avLst/>
            </a:prstGeom>
          </p:spPr>
        </p:pic>
        <p:pic>
          <p:nvPicPr>
            <p:cNvPr id="90" name="object 90"/>
            <p:cNvPicPr/>
            <p:nvPr/>
          </p:nvPicPr>
          <p:blipFill>
            <a:blip r:embed="rId56" cstate="print"/>
            <a:stretch>
              <a:fillRect/>
            </a:stretch>
          </p:blipFill>
          <p:spPr>
            <a:xfrm>
              <a:off x="2371674" y="6539166"/>
              <a:ext cx="220713" cy="202450"/>
            </a:xfrm>
            <a:prstGeom prst="rect">
              <a:avLst/>
            </a:prstGeom>
          </p:spPr>
        </p:pic>
        <p:pic>
          <p:nvPicPr>
            <p:cNvPr id="91" name="object 91"/>
            <p:cNvPicPr/>
            <p:nvPr/>
          </p:nvPicPr>
          <p:blipFill>
            <a:blip r:embed="rId57" cstate="print"/>
            <a:stretch>
              <a:fillRect/>
            </a:stretch>
          </p:blipFill>
          <p:spPr>
            <a:xfrm>
              <a:off x="2627414" y="6668541"/>
              <a:ext cx="71539" cy="76098"/>
            </a:xfrm>
            <a:prstGeom prst="rect">
              <a:avLst/>
            </a:prstGeom>
          </p:spPr>
        </p:pic>
        <p:pic>
          <p:nvPicPr>
            <p:cNvPr id="92" name="object 92"/>
            <p:cNvPicPr/>
            <p:nvPr/>
          </p:nvPicPr>
          <p:blipFill>
            <a:blip r:embed="rId58" cstate="print"/>
            <a:stretch>
              <a:fillRect/>
            </a:stretch>
          </p:blipFill>
          <p:spPr>
            <a:xfrm>
              <a:off x="2878581" y="6516293"/>
              <a:ext cx="3565131" cy="237477"/>
            </a:xfrm>
            <a:prstGeom prst="rect">
              <a:avLst/>
            </a:prstGeom>
          </p:spPr>
        </p:pic>
        <p:pic>
          <p:nvPicPr>
            <p:cNvPr id="93" name="object 93"/>
            <p:cNvPicPr/>
            <p:nvPr/>
          </p:nvPicPr>
          <p:blipFill>
            <a:blip r:embed="rId59" cstate="print"/>
            <a:stretch>
              <a:fillRect/>
            </a:stretch>
          </p:blipFill>
          <p:spPr>
            <a:xfrm>
              <a:off x="1094486" y="6823824"/>
              <a:ext cx="1793227" cy="235940"/>
            </a:xfrm>
            <a:prstGeom prst="rect">
              <a:avLst/>
            </a:prstGeom>
          </p:spPr>
        </p:pic>
        <p:pic>
          <p:nvPicPr>
            <p:cNvPr id="94" name="object 94"/>
            <p:cNvPicPr/>
            <p:nvPr/>
          </p:nvPicPr>
          <p:blipFill>
            <a:blip r:embed="rId60" cstate="print"/>
            <a:stretch>
              <a:fillRect/>
            </a:stretch>
          </p:blipFill>
          <p:spPr>
            <a:xfrm>
              <a:off x="2965424" y="6831405"/>
              <a:ext cx="190233" cy="217690"/>
            </a:xfrm>
            <a:prstGeom prst="rect">
              <a:avLst/>
            </a:prstGeom>
          </p:spPr>
        </p:pic>
        <p:pic>
          <p:nvPicPr>
            <p:cNvPr id="95" name="object 95"/>
            <p:cNvPicPr/>
            <p:nvPr/>
          </p:nvPicPr>
          <p:blipFill>
            <a:blip r:embed="rId61" cstate="print"/>
            <a:stretch>
              <a:fillRect/>
            </a:stretch>
          </p:blipFill>
          <p:spPr>
            <a:xfrm>
              <a:off x="3466211" y="6829869"/>
              <a:ext cx="228295" cy="223786"/>
            </a:xfrm>
            <a:prstGeom prst="rect">
              <a:avLst/>
            </a:prstGeom>
          </p:spPr>
        </p:pic>
        <p:pic>
          <p:nvPicPr>
            <p:cNvPr id="96" name="object 96"/>
            <p:cNvPicPr/>
            <p:nvPr/>
          </p:nvPicPr>
          <p:blipFill>
            <a:blip r:embed="rId62" cstate="print"/>
            <a:stretch>
              <a:fillRect/>
            </a:stretch>
          </p:blipFill>
          <p:spPr>
            <a:xfrm>
              <a:off x="3198266" y="6835977"/>
              <a:ext cx="232918" cy="219214"/>
            </a:xfrm>
            <a:prstGeom prst="rect">
              <a:avLst/>
            </a:prstGeom>
          </p:spPr>
        </p:pic>
        <p:pic>
          <p:nvPicPr>
            <p:cNvPr id="97" name="object 97"/>
            <p:cNvPicPr/>
            <p:nvPr/>
          </p:nvPicPr>
          <p:blipFill>
            <a:blip r:embed="rId63" cstate="print"/>
            <a:stretch>
              <a:fillRect/>
            </a:stretch>
          </p:blipFill>
          <p:spPr>
            <a:xfrm>
              <a:off x="3735641" y="6835977"/>
              <a:ext cx="208546" cy="214655"/>
            </a:xfrm>
            <a:prstGeom prst="rect">
              <a:avLst/>
            </a:prstGeom>
          </p:spPr>
        </p:pic>
        <p:pic>
          <p:nvPicPr>
            <p:cNvPr id="98" name="object 98"/>
            <p:cNvPicPr/>
            <p:nvPr/>
          </p:nvPicPr>
          <p:blipFill>
            <a:blip r:embed="rId64" cstate="print"/>
            <a:stretch>
              <a:fillRect/>
            </a:stretch>
          </p:blipFill>
          <p:spPr>
            <a:xfrm>
              <a:off x="4008094" y="6819252"/>
              <a:ext cx="1376159" cy="231381"/>
            </a:xfrm>
            <a:prstGeom prst="rect">
              <a:avLst/>
            </a:prstGeom>
          </p:spPr>
        </p:pic>
        <p:pic>
          <p:nvPicPr>
            <p:cNvPr id="99" name="object 99"/>
            <p:cNvPicPr/>
            <p:nvPr/>
          </p:nvPicPr>
          <p:blipFill>
            <a:blip r:embed="rId65" cstate="print"/>
            <a:stretch>
              <a:fillRect/>
            </a:stretch>
          </p:blipFill>
          <p:spPr>
            <a:xfrm>
              <a:off x="5565381" y="6823824"/>
              <a:ext cx="235940" cy="234403"/>
            </a:xfrm>
            <a:prstGeom prst="rect">
              <a:avLst/>
            </a:prstGeom>
          </p:spPr>
        </p:pic>
        <p:pic>
          <p:nvPicPr>
            <p:cNvPr id="100" name="object 100"/>
            <p:cNvPicPr/>
            <p:nvPr/>
          </p:nvPicPr>
          <p:blipFill>
            <a:blip r:embed="rId66" cstate="print"/>
            <a:stretch>
              <a:fillRect/>
            </a:stretch>
          </p:blipFill>
          <p:spPr>
            <a:xfrm>
              <a:off x="5828754" y="6823824"/>
              <a:ext cx="237477" cy="235940"/>
            </a:xfrm>
            <a:prstGeom prst="rect">
              <a:avLst/>
            </a:prstGeom>
          </p:spPr>
        </p:pic>
        <p:pic>
          <p:nvPicPr>
            <p:cNvPr id="101" name="object 101"/>
            <p:cNvPicPr/>
            <p:nvPr/>
          </p:nvPicPr>
          <p:blipFill>
            <a:blip r:embed="rId67" cstate="print"/>
            <a:stretch>
              <a:fillRect/>
            </a:stretch>
          </p:blipFill>
          <p:spPr>
            <a:xfrm>
              <a:off x="6095161" y="6825309"/>
              <a:ext cx="237426" cy="223786"/>
            </a:xfrm>
            <a:prstGeom prst="rect">
              <a:avLst/>
            </a:prstGeom>
          </p:spPr>
        </p:pic>
        <p:pic>
          <p:nvPicPr>
            <p:cNvPr id="102" name="object 102"/>
            <p:cNvPicPr/>
            <p:nvPr/>
          </p:nvPicPr>
          <p:blipFill>
            <a:blip r:embed="rId68" cstate="print"/>
            <a:stretch>
              <a:fillRect/>
            </a:stretch>
          </p:blipFill>
          <p:spPr>
            <a:xfrm>
              <a:off x="6358483" y="6974484"/>
              <a:ext cx="71539" cy="74612"/>
            </a:xfrm>
            <a:prstGeom prst="rect">
              <a:avLst/>
            </a:prstGeom>
          </p:spPr>
        </p:pic>
        <p:pic>
          <p:nvPicPr>
            <p:cNvPr id="103" name="object 103"/>
            <p:cNvPicPr/>
            <p:nvPr/>
          </p:nvPicPr>
          <p:blipFill>
            <a:blip r:embed="rId69" cstate="print"/>
            <a:stretch>
              <a:fillRect/>
            </a:stretch>
          </p:blipFill>
          <p:spPr>
            <a:xfrm>
              <a:off x="1096022" y="7128268"/>
              <a:ext cx="4100957" cy="237439"/>
            </a:xfrm>
            <a:prstGeom prst="rect">
              <a:avLst/>
            </a:prstGeom>
          </p:spPr>
        </p:pic>
        <p:pic>
          <p:nvPicPr>
            <p:cNvPr id="104" name="object 104"/>
            <p:cNvPicPr/>
            <p:nvPr/>
          </p:nvPicPr>
          <p:blipFill>
            <a:blip r:embed="rId70" cstate="print"/>
            <a:stretch>
              <a:fillRect/>
            </a:stretch>
          </p:blipFill>
          <p:spPr>
            <a:xfrm>
              <a:off x="1082332" y="7594053"/>
              <a:ext cx="4795139" cy="385114"/>
            </a:xfrm>
            <a:prstGeom prst="rect">
              <a:avLst/>
            </a:prstGeom>
          </p:spPr>
        </p:pic>
        <p:pic>
          <p:nvPicPr>
            <p:cNvPr id="105" name="object 105"/>
            <p:cNvPicPr/>
            <p:nvPr/>
          </p:nvPicPr>
          <p:blipFill>
            <a:blip r:embed="rId71" cstate="print"/>
            <a:stretch>
              <a:fillRect/>
            </a:stretch>
          </p:blipFill>
          <p:spPr>
            <a:xfrm>
              <a:off x="6000750" y="7598612"/>
              <a:ext cx="275526" cy="162928"/>
            </a:xfrm>
            <a:prstGeom prst="rect">
              <a:avLst/>
            </a:prstGeom>
          </p:spPr>
        </p:pic>
        <p:pic>
          <p:nvPicPr>
            <p:cNvPr id="106" name="object 106"/>
            <p:cNvPicPr/>
            <p:nvPr/>
          </p:nvPicPr>
          <p:blipFill>
            <a:blip r:embed="rId72" cstate="print"/>
            <a:stretch>
              <a:fillRect/>
            </a:stretch>
          </p:blipFill>
          <p:spPr>
            <a:xfrm>
              <a:off x="6299098" y="7600162"/>
              <a:ext cx="152247" cy="162864"/>
            </a:xfrm>
            <a:prstGeom prst="rect">
              <a:avLst/>
            </a:prstGeom>
          </p:spPr>
        </p:pic>
        <p:pic>
          <p:nvPicPr>
            <p:cNvPr id="107" name="object 107"/>
            <p:cNvPicPr/>
            <p:nvPr/>
          </p:nvPicPr>
          <p:blipFill>
            <a:blip r:embed="rId73" cstate="print"/>
            <a:stretch>
              <a:fillRect/>
            </a:stretch>
          </p:blipFill>
          <p:spPr>
            <a:xfrm>
              <a:off x="1074737" y="8204491"/>
              <a:ext cx="4289717" cy="595223"/>
            </a:xfrm>
            <a:prstGeom prst="rect">
              <a:avLst/>
            </a:prstGeom>
          </p:spPr>
        </p:pic>
        <p:pic>
          <p:nvPicPr>
            <p:cNvPr id="108" name="object 108"/>
            <p:cNvPicPr/>
            <p:nvPr/>
          </p:nvPicPr>
          <p:blipFill>
            <a:blip r:embed="rId74" cstate="print"/>
            <a:stretch>
              <a:fillRect/>
            </a:stretch>
          </p:blipFill>
          <p:spPr>
            <a:xfrm>
              <a:off x="1074737" y="9101086"/>
              <a:ext cx="5385739" cy="567829"/>
            </a:xfrm>
            <a:prstGeom prst="rect">
              <a:avLst/>
            </a:prstGeom>
          </p:spPr>
        </p:pic>
        <p:sp>
          <p:nvSpPr>
            <p:cNvPr id="109" name="object 109"/>
            <p:cNvSpPr/>
            <p:nvPr/>
          </p:nvSpPr>
          <p:spPr>
            <a:xfrm>
              <a:off x="5607989" y="8365832"/>
              <a:ext cx="699135" cy="474980"/>
            </a:xfrm>
            <a:custGeom>
              <a:avLst/>
              <a:gdLst/>
              <a:ahLst/>
              <a:cxnLst/>
              <a:rect l="l" t="t" r="r" b="b"/>
              <a:pathLst>
                <a:path w="699135" h="474979">
                  <a:moveTo>
                    <a:pt x="0" y="392747"/>
                  </a:moveTo>
                  <a:lnTo>
                    <a:pt x="496290" y="474954"/>
                  </a:lnTo>
                  <a:lnTo>
                    <a:pt x="501096" y="473909"/>
                  </a:lnTo>
                  <a:lnTo>
                    <a:pt x="513037" y="470014"/>
                  </a:lnTo>
                  <a:lnTo>
                    <a:pt x="573509" y="375472"/>
                  </a:lnTo>
                  <a:lnTo>
                    <a:pt x="626246" y="235770"/>
                  </a:lnTo>
                  <a:lnTo>
                    <a:pt x="676416" y="100357"/>
                  </a:lnTo>
                  <a:lnTo>
                    <a:pt x="698753" y="39585"/>
                  </a:lnTo>
                  <a:lnTo>
                    <a:pt x="696303" y="33832"/>
                  </a:lnTo>
                  <a:lnTo>
                    <a:pt x="690568" y="20945"/>
                  </a:lnTo>
                  <a:lnTo>
                    <a:pt x="683977" y="7481"/>
                  </a:lnTo>
                  <a:lnTo>
                    <a:pt x="678954" y="0"/>
                  </a:lnTo>
                </a:path>
              </a:pathLst>
            </a:custGeom>
            <a:ln w="22833">
              <a:solidFill>
                <a:srgbClr val="D3D4D6"/>
              </a:solidFill>
            </a:ln>
          </p:spPr>
          <p:txBody>
            <a:bodyPr wrap="square" lIns="0" tIns="0" rIns="0" bIns="0" rtlCol="0"/>
            <a:lstStyle/>
            <a:p>
              <a:endParaRPr/>
            </a:p>
          </p:txBody>
        </p:sp>
        <p:sp>
          <p:nvSpPr>
            <p:cNvPr id="110" name="object 110"/>
            <p:cNvSpPr/>
            <p:nvPr/>
          </p:nvSpPr>
          <p:spPr>
            <a:xfrm>
              <a:off x="5589739" y="8577465"/>
              <a:ext cx="563880" cy="259079"/>
            </a:xfrm>
            <a:custGeom>
              <a:avLst/>
              <a:gdLst/>
              <a:ahLst/>
              <a:cxnLst/>
              <a:rect l="l" t="t" r="r" b="b"/>
              <a:pathLst>
                <a:path w="563879" h="259079">
                  <a:moveTo>
                    <a:pt x="516039" y="258762"/>
                  </a:moveTo>
                  <a:lnTo>
                    <a:pt x="15227" y="168960"/>
                  </a:lnTo>
                  <a:lnTo>
                    <a:pt x="17366" y="166959"/>
                  </a:lnTo>
                  <a:lnTo>
                    <a:pt x="22072" y="158676"/>
                  </a:lnTo>
                  <a:lnTo>
                    <a:pt x="26778" y="140692"/>
                  </a:lnTo>
                  <a:lnTo>
                    <a:pt x="28917" y="109588"/>
                  </a:lnTo>
                  <a:lnTo>
                    <a:pt x="24399" y="73549"/>
                  </a:lnTo>
                  <a:lnTo>
                    <a:pt x="14458" y="46221"/>
                  </a:lnTo>
                  <a:lnTo>
                    <a:pt x="4518" y="28885"/>
                  </a:lnTo>
                  <a:lnTo>
                    <a:pt x="0" y="22821"/>
                  </a:lnTo>
                  <a:lnTo>
                    <a:pt x="24358" y="0"/>
                  </a:lnTo>
                  <a:lnTo>
                    <a:pt x="268493" y="28914"/>
                  </a:lnTo>
                  <a:lnTo>
                    <a:pt x="443725" y="53931"/>
                  </a:lnTo>
                  <a:lnTo>
                    <a:pt x="538899" y="76098"/>
                  </a:lnTo>
                  <a:lnTo>
                    <a:pt x="563425" y="134140"/>
                  </a:lnTo>
                  <a:lnTo>
                    <a:pt x="563073" y="169649"/>
                  </a:lnTo>
                  <a:lnTo>
                    <a:pt x="561721" y="202450"/>
                  </a:lnTo>
                  <a:lnTo>
                    <a:pt x="554583" y="227949"/>
                  </a:lnTo>
                  <a:lnTo>
                    <a:pt x="538880" y="245451"/>
                  </a:lnTo>
                  <a:lnTo>
                    <a:pt x="523176" y="255530"/>
                  </a:lnTo>
                  <a:lnTo>
                    <a:pt x="516039" y="258762"/>
                  </a:lnTo>
                  <a:close/>
                </a:path>
              </a:pathLst>
            </a:custGeom>
            <a:solidFill>
              <a:srgbClr val="E0E1E3"/>
            </a:solidFill>
          </p:spPr>
          <p:txBody>
            <a:bodyPr wrap="square" lIns="0" tIns="0" rIns="0" bIns="0" rtlCol="0"/>
            <a:lstStyle/>
            <a:p>
              <a:endParaRPr/>
            </a:p>
          </p:txBody>
        </p:sp>
        <p:sp>
          <p:nvSpPr>
            <p:cNvPr id="111" name="object 111"/>
            <p:cNvSpPr/>
            <p:nvPr/>
          </p:nvSpPr>
          <p:spPr>
            <a:xfrm>
              <a:off x="5589739" y="8577465"/>
              <a:ext cx="563880" cy="259079"/>
            </a:xfrm>
            <a:custGeom>
              <a:avLst/>
              <a:gdLst/>
              <a:ahLst/>
              <a:cxnLst/>
              <a:rect l="l" t="t" r="r" b="b"/>
              <a:pathLst>
                <a:path w="563879" h="259079">
                  <a:moveTo>
                    <a:pt x="0" y="22821"/>
                  </a:moveTo>
                  <a:lnTo>
                    <a:pt x="4518" y="28885"/>
                  </a:lnTo>
                  <a:lnTo>
                    <a:pt x="14458" y="46221"/>
                  </a:lnTo>
                  <a:lnTo>
                    <a:pt x="24399" y="73549"/>
                  </a:lnTo>
                  <a:lnTo>
                    <a:pt x="28917" y="109588"/>
                  </a:lnTo>
                  <a:lnTo>
                    <a:pt x="26778" y="140692"/>
                  </a:lnTo>
                  <a:lnTo>
                    <a:pt x="22072" y="158676"/>
                  </a:lnTo>
                  <a:lnTo>
                    <a:pt x="17366" y="166959"/>
                  </a:lnTo>
                  <a:lnTo>
                    <a:pt x="15227" y="168960"/>
                  </a:lnTo>
                  <a:lnTo>
                    <a:pt x="516039" y="258762"/>
                  </a:lnTo>
                  <a:lnTo>
                    <a:pt x="554583" y="227949"/>
                  </a:lnTo>
                  <a:lnTo>
                    <a:pt x="563073" y="169649"/>
                  </a:lnTo>
                  <a:lnTo>
                    <a:pt x="563425" y="134140"/>
                  </a:lnTo>
                  <a:lnTo>
                    <a:pt x="557220" y="101198"/>
                  </a:lnTo>
                  <a:lnTo>
                    <a:pt x="443725" y="53931"/>
                  </a:lnTo>
                  <a:lnTo>
                    <a:pt x="268493" y="28914"/>
                  </a:lnTo>
                  <a:lnTo>
                    <a:pt x="99829" y="8464"/>
                  </a:lnTo>
                  <a:lnTo>
                    <a:pt x="24358" y="0"/>
                  </a:lnTo>
                  <a:lnTo>
                    <a:pt x="0" y="22821"/>
                  </a:lnTo>
                  <a:close/>
                </a:path>
              </a:pathLst>
            </a:custGeom>
            <a:ln w="12178">
              <a:solidFill>
                <a:srgbClr val="E0E1E3"/>
              </a:solidFill>
            </a:ln>
          </p:spPr>
          <p:txBody>
            <a:bodyPr wrap="square" lIns="0" tIns="0" rIns="0" bIns="0" rtlCol="0"/>
            <a:lstStyle/>
            <a:p>
              <a:endParaRPr/>
            </a:p>
          </p:txBody>
        </p:sp>
        <p:sp>
          <p:nvSpPr>
            <p:cNvPr id="112" name="object 112"/>
            <p:cNvSpPr/>
            <p:nvPr/>
          </p:nvSpPr>
          <p:spPr>
            <a:xfrm>
              <a:off x="5606504" y="8627668"/>
              <a:ext cx="389890" cy="67310"/>
            </a:xfrm>
            <a:custGeom>
              <a:avLst/>
              <a:gdLst/>
              <a:ahLst/>
              <a:cxnLst/>
              <a:rect l="l" t="t" r="r" b="b"/>
              <a:pathLst>
                <a:path w="389889" h="67309">
                  <a:moveTo>
                    <a:pt x="0" y="0"/>
                  </a:moveTo>
                  <a:lnTo>
                    <a:pt x="389686" y="66967"/>
                  </a:lnTo>
                </a:path>
              </a:pathLst>
            </a:custGeom>
            <a:ln w="9133">
              <a:solidFill>
                <a:srgbClr val="CECFD1"/>
              </a:solidFill>
            </a:ln>
          </p:spPr>
          <p:txBody>
            <a:bodyPr wrap="square" lIns="0" tIns="0" rIns="0" bIns="0" rtlCol="0"/>
            <a:lstStyle/>
            <a:p>
              <a:endParaRPr/>
            </a:p>
          </p:txBody>
        </p:sp>
        <p:sp>
          <p:nvSpPr>
            <p:cNvPr id="113" name="object 113"/>
            <p:cNvSpPr/>
            <p:nvPr/>
          </p:nvSpPr>
          <p:spPr>
            <a:xfrm>
              <a:off x="5612561" y="8645432"/>
              <a:ext cx="326390" cy="53975"/>
            </a:xfrm>
            <a:custGeom>
              <a:avLst/>
              <a:gdLst/>
              <a:ahLst/>
              <a:cxnLst/>
              <a:rect l="l" t="t" r="r" b="b"/>
              <a:pathLst>
                <a:path w="326389" h="53975">
                  <a:moveTo>
                    <a:pt x="0" y="0"/>
                  </a:moveTo>
                  <a:lnTo>
                    <a:pt x="325780" y="53775"/>
                  </a:lnTo>
                </a:path>
              </a:pathLst>
            </a:custGeom>
            <a:ln w="9133">
              <a:solidFill>
                <a:srgbClr val="CECFD1"/>
              </a:solidFill>
            </a:ln>
          </p:spPr>
          <p:txBody>
            <a:bodyPr wrap="square" lIns="0" tIns="0" rIns="0" bIns="0" rtlCol="0"/>
            <a:lstStyle/>
            <a:p>
              <a:endParaRPr/>
            </a:p>
          </p:txBody>
        </p:sp>
        <p:sp>
          <p:nvSpPr>
            <p:cNvPr id="114" name="object 114"/>
            <p:cNvSpPr/>
            <p:nvPr/>
          </p:nvSpPr>
          <p:spPr>
            <a:xfrm>
              <a:off x="5617121" y="8662970"/>
              <a:ext cx="379095" cy="65405"/>
            </a:xfrm>
            <a:custGeom>
              <a:avLst/>
              <a:gdLst/>
              <a:ahLst/>
              <a:cxnLst/>
              <a:rect l="l" t="t" r="r" b="b"/>
              <a:pathLst>
                <a:path w="379095" h="65404">
                  <a:moveTo>
                    <a:pt x="0" y="0"/>
                  </a:moveTo>
                  <a:lnTo>
                    <a:pt x="379069" y="65154"/>
                  </a:lnTo>
                </a:path>
              </a:pathLst>
            </a:custGeom>
            <a:ln w="9133">
              <a:solidFill>
                <a:srgbClr val="CECFD1"/>
              </a:solidFill>
            </a:ln>
          </p:spPr>
          <p:txBody>
            <a:bodyPr wrap="square" lIns="0" tIns="0" rIns="0" bIns="0" rtlCol="0"/>
            <a:lstStyle/>
            <a:p>
              <a:endParaRPr/>
            </a:p>
          </p:txBody>
        </p:sp>
        <p:sp>
          <p:nvSpPr>
            <p:cNvPr id="115" name="object 115"/>
            <p:cNvSpPr/>
            <p:nvPr/>
          </p:nvSpPr>
          <p:spPr>
            <a:xfrm>
              <a:off x="5618243" y="8679973"/>
              <a:ext cx="241300" cy="42545"/>
            </a:xfrm>
            <a:custGeom>
              <a:avLst/>
              <a:gdLst/>
              <a:ahLst/>
              <a:cxnLst/>
              <a:rect l="l" t="t" r="r" b="b"/>
              <a:pathLst>
                <a:path w="241300" h="42545">
                  <a:moveTo>
                    <a:pt x="0" y="0"/>
                  </a:moveTo>
                  <a:lnTo>
                    <a:pt x="240926" y="42094"/>
                  </a:lnTo>
                </a:path>
              </a:pathLst>
            </a:custGeom>
            <a:ln w="9133">
              <a:solidFill>
                <a:srgbClr val="CECFD1"/>
              </a:solidFill>
            </a:ln>
          </p:spPr>
          <p:txBody>
            <a:bodyPr wrap="square" lIns="0" tIns="0" rIns="0" bIns="0" rtlCol="0"/>
            <a:lstStyle/>
            <a:p>
              <a:endParaRPr/>
            </a:p>
          </p:txBody>
        </p:sp>
        <p:sp>
          <p:nvSpPr>
            <p:cNvPr id="116" name="object 116"/>
            <p:cNvSpPr/>
            <p:nvPr/>
          </p:nvSpPr>
          <p:spPr>
            <a:xfrm>
              <a:off x="5617023" y="8715034"/>
              <a:ext cx="146685" cy="25400"/>
            </a:xfrm>
            <a:custGeom>
              <a:avLst/>
              <a:gdLst/>
              <a:ahLst/>
              <a:cxnLst/>
              <a:rect l="l" t="t" r="r" b="b"/>
              <a:pathLst>
                <a:path w="146685" h="25400">
                  <a:moveTo>
                    <a:pt x="0" y="0"/>
                  </a:moveTo>
                  <a:lnTo>
                    <a:pt x="146249" y="25295"/>
                  </a:lnTo>
                </a:path>
              </a:pathLst>
            </a:custGeom>
            <a:ln w="9133">
              <a:solidFill>
                <a:srgbClr val="CECFD1"/>
              </a:solidFill>
            </a:ln>
          </p:spPr>
          <p:txBody>
            <a:bodyPr wrap="square" lIns="0" tIns="0" rIns="0" bIns="0" rtlCol="0"/>
            <a:lstStyle/>
            <a:p>
              <a:endParaRPr/>
            </a:p>
          </p:txBody>
        </p:sp>
        <p:sp>
          <p:nvSpPr>
            <p:cNvPr id="117" name="object 117"/>
            <p:cNvSpPr/>
            <p:nvPr/>
          </p:nvSpPr>
          <p:spPr>
            <a:xfrm>
              <a:off x="5613607" y="8731137"/>
              <a:ext cx="294640" cy="50800"/>
            </a:xfrm>
            <a:custGeom>
              <a:avLst/>
              <a:gdLst/>
              <a:ahLst/>
              <a:cxnLst/>
              <a:rect l="l" t="t" r="r" b="b"/>
              <a:pathLst>
                <a:path w="294639" h="50800">
                  <a:moveTo>
                    <a:pt x="0" y="0"/>
                  </a:moveTo>
                  <a:lnTo>
                    <a:pt x="294279" y="50263"/>
                  </a:lnTo>
                </a:path>
              </a:pathLst>
            </a:custGeom>
            <a:ln w="9133">
              <a:solidFill>
                <a:srgbClr val="CECFD1"/>
              </a:solidFill>
            </a:ln>
          </p:spPr>
          <p:txBody>
            <a:bodyPr wrap="square" lIns="0" tIns="0" rIns="0" bIns="0" rtlCol="0"/>
            <a:lstStyle/>
            <a:p>
              <a:endParaRPr/>
            </a:p>
          </p:txBody>
        </p:sp>
        <p:sp>
          <p:nvSpPr>
            <p:cNvPr id="118" name="object 118"/>
            <p:cNvSpPr/>
            <p:nvPr/>
          </p:nvSpPr>
          <p:spPr>
            <a:xfrm>
              <a:off x="5580608" y="8139010"/>
              <a:ext cx="726440" cy="697865"/>
            </a:xfrm>
            <a:custGeom>
              <a:avLst/>
              <a:gdLst/>
              <a:ahLst/>
              <a:cxnLst/>
              <a:rect l="l" t="t" r="r" b="b"/>
              <a:pathLst>
                <a:path w="726439" h="697865">
                  <a:moveTo>
                    <a:pt x="527263" y="697477"/>
                  </a:moveTo>
                  <a:lnTo>
                    <a:pt x="525170" y="697217"/>
                  </a:lnTo>
                  <a:lnTo>
                    <a:pt x="529786" y="694648"/>
                  </a:lnTo>
                  <a:lnTo>
                    <a:pt x="539256" y="683517"/>
                  </a:lnTo>
                  <a:lnTo>
                    <a:pt x="547014" y="658683"/>
                  </a:lnTo>
                  <a:lnTo>
                    <a:pt x="546493" y="615010"/>
                  </a:lnTo>
                  <a:lnTo>
                    <a:pt x="540381" y="586295"/>
                  </a:lnTo>
                  <a:lnTo>
                    <a:pt x="530694" y="565721"/>
                  </a:lnTo>
                  <a:lnTo>
                    <a:pt x="520151" y="552291"/>
                  </a:lnTo>
                  <a:lnTo>
                    <a:pt x="511467" y="545007"/>
                  </a:lnTo>
                  <a:lnTo>
                    <a:pt x="508444" y="541934"/>
                  </a:lnTo>
                  <a:lnTo>
                    <a:pt x="505371" y="541934"/>
                  </a:lnTo>
                  <a:lnTo>
                    <a:pt x="500811" y="540448"/>
                  </a:lnTo>
                  <a:lnTo>
                    <a:pt x="4559" y="461276"/>
                  </a:lnTo>
                  <a:lnTo>
                    <a:pt x="1536" y="459727"/>
                  </a:lnTo>
                  <a:lnTo>
                    <a:pt x="0" y="456704"/>
                  </a:lnTo>
                  <a:lnTo>
                    <a:pt x="1536" y="452145"/>
                  </a:lnTo>
                  <a:lnTo>
                    <a:pt x="205486" y="0"/>
                  </a:lnTo>
                  <a:lnTo>
                    <a:pt x="683513" y="79184"/>
                  </a:lnTo>
                  <a:lnTo>
                    <a:pt x="692884" y="91529"/>
                  </a:lnTo>
                  <a:lnTo>
                    <a:pt x="711673" y="126565"/>
                  </a:lnTo>
                  <a:lnTo>
                    <a:pt x="725894" y="181293"/>
                  </a:lnTo>
                  <a:lnTo>
                    <a:pt x="721563" y="252717"/>
                  </a:lnTo>
                  <a:lnTo>
                    <a:pt x="703511" y="306093"/>
                  </a:lnTo>
                  <a:lnTo>
                    <a:pt x="684236" y="360293"/>
                  </a:lnTo>
                  <a:lnTo>
                    <a:pt x="661051" y="424416"/>
                  </a:lnTo>
                  <a:lnTo>
                    <a:pt x="636149" y="492147"/>
                  </a:lnTo>
                  <a:lnTo>
                    <a:pt x="611722" y="557171"/>
                  </a:lnTo>
                  <a:lnTo>
                    <a:pt x="589963" y="613173"/>
                  </a:lnTo>
                  <a:lnTo>
                    <a:pt x="573064" y="653841"/>
                  </a:lnTo>
                  <a:lnTo>
                    <a:pt x="545717" y="688864"/>
                  </a:lnTo>
                  <a:lnTo>
                    <a:pt x="533922" y="695882"/>
                  </a:lnTo>
                  <a:lnTo>
                    <a:pt x="527263" y="697477"/>
                  </a:lnTo>
                  <a:close/>
                </a:path>
              </a:pathLst>
            </a:custGeom>
            <a:solidFill>
              <a:srgbClr val="646567"/>
            </a:solidFill>
          </p:spPr>
          <p:txBody>
            <a:bodyPr wrap="square" lIns="0" tIns="0" rIns="0" bIns="0" rtlCol="0"/>
            <a:lstStyle/>
            <a:p>
              <a:endParaRPr/>
            </a:p>
          </p:txBody>
        </p:sp>
        <p:sp>
          <p:nvSpPr>
            <p:cNvPr id="119" name="object 119"/>
            <p:cNvSpPr/>
            <p:nvPr/>
          </p:nvSpPr>
          <p:spPr>
            <a:xfrm>
              <a:off x="5580608" y="8139010"/>
              <a:ext cx="726440" cy="697865"/>
            </a:xfrm>
            <a:custGeom>
              <a:avLst/>
              <a:gdLst/>
              <a:ahLst/>
              <a:cxnLst/>
              <a:rect l="l" t="t" r="r" b="b"/>
              <a:pathLst>
                <a:path w="726439" h="697865">
                  <a:moveTo>
                    <a:pt x="1536" y="452145"/>
                  </a:moveTo>
                  <a:lnTo>
                    <a:pt x="34030" y="380201"/>
                  </a:lnTo>
                  <a:lnTo>
                    <a:pt x="104068" y="224920"/>
                  </a:lnTo>
                  <a:lnTo>
                    <a:pt x="173827" y="70215"/>
                  </a:lnTo>
                  <a:lnTo>
                    <a:pt x="205486" y="0"/>
                  </a:lnTo>
                  <a:lnTo>
                    <a:pt x="683513" y="79184"/>
                  </a:lnTo>
                  <a:lnTo>
                    <a:pt x="692884" y="91529"/>
                  </a:lnTo>
                  <a:lnTo>
                    <a:pt x="711673" y="126565"/>
                  </a:lnTo>
                  <a:lnTo>
                    <a:pt x="725894" y="181293"/>
                  </a:lnTo>
                  <a:lnTo>
                    <a:pt x="721563" y="252717"/>
                  </a:lnTo>
                  <a:lnTo>
                    <a:pt x="703511" y="306093"/>
                  </a:lnTo>
                  <a:lnTo>
                    <a:pt x="684236" y="360293"/>
                  </a:lnTo>
                  <a:lnTo>
                    <a:pt x="661051" y="424416"/>
                  </a:lnTo>
                  <a:lnTo>
                    <a:pt x="636149" y="492147"/>
                  </a:lnTo>
                  <a:lnTo>
                    <a:pt x="611722" y="557171"/>
                  </a:lnTo>
                  <a:lnTo>
                    <a:pt x="589963" y="613173"/>
                  </a:lnTo>
                  <a:lnTo>
                    <a:pt x="573064" y="653841"/>
                  </a:lnTo>
                  <a:lnTo>
                    <a:pt x="545717" y="688864"/>
                  </a:lnTo>
                  <a:lnTo>
                    <a:pt x="527263" y="697477"/>
                  </a:lnTo>
                  <a:lnTo>
                    <a:pt x="525170" y="697217"/>
                  </a:lnTo>
                  <a:lnTo>
                    <a:pt x="529786" y="694648"/>
                  </a:lnTo>
                  <a:lnTo>
                    <a:pt x="539256" y="683517"/>
                  </a:lnTo>
                  <a:lnTo>
                    <a:pt x="547014" y="658683"/>
                  </a:lnTo>
                  <a:lnTo>
                    <a:pt x="546493" y="615010"/>
                  </a:lnTo>
                  <a:lnTo>
                    <a:pt x="540381" y="586295"/>
                  </a:lnTo>
                  <a:lnTo>
                    <a:pt x="530694" y="565721"/>
                  </a:lnTo>
                  <a:lnTo>
                    <a:pt x="520151" y="552291"/>
                  </a:lnTo>
                  <a:lnTo>
                    <a:pt x="511467" y="545007"/>
                  </a:lnTo>
                  <a:lnTo>
                    <a:pt x="508444" y="541934"/>
                  </a:lnTo>
                  <a:lnTo>
                    <a:pt x="505371" y="541934"/>
                  </a:lnTo>
                  <a:lnTo>
                    <a:pt x="500811" y="540448"/>
                  </a:lnTo>
                  <a:lnTo>
                    <a:pt x="472207" y="536000"/>
                  </a:lnTo>
                  <a:lnTo>
                    <a:pt x="426118" y="528688"/>
                  </a:lnTo>
                  <a:lnTo>
                    <a:pt x="367350" y="519298"/>
                  </a:lnTo>
                  <a:lnTo>
                    <a:pt x="300708" y="508613"/>
                  </a:lnTo>
                  <a:lnTo>
                    <a:pt x="230997" y="497419"/>
                  </a:lnTo>
                  <a:lnTo>
                    <a:pt x="163020" y="486500"/>
                  </a:lnTo>
                  <a:lnTo>
                    <a:pt x="101583" y="476642"/>
                  </a:lnTo>
                  <a:lnTo>
                    <a:pt x="51491" y="468629"/>
                  </a:lnTo>
                  <a:lnTo>
                    <a:pt x="17548" y="463245"/>
                  </a:lnTo>
                  <a:lnTo>
                    <a:pt x="4559" y="461276"/>
                  </a:lnTo>
                  <a:lnTo>
                    <a:pt x="1536" y="459727"/>
                  </a:lnTo>
                  <a:lnTo>
                    <a:pt x="0" y="456704"/>
                  </a:lnTo>
                  <a:lnTo>
                    <a:pt x="1536" y="452145"/>
                  </a:lnTo>
                  <a:close/>
                </a:path>
                <a:path w="726439" h="697865">
                  <a:moveTo>
                    <a:pt x="18249" y="615010"/>
                  </a:moveTo>
                  <a:lnTo>
                    <a:pt x="525170" y="697217"/>
                  </a:lnTo>
                </a:path>
              </a:pathLst>
            </a:custGeom>
            <a:ln w="12178">
              <a:solidFill>
                <a:srgbClr val="646567"/>
              </a:solidFill>
            </a:ln>
          </p:spPr>
          <p:txBody>
            <a:bodyPr wrap="square" lIns="0" tIns="0" rIns="0" bIns="0" rtlCol="0"/>
            <a:lstStyle/>
            <a:p>
              <a:endParaRPr/>
            </a:p>
          </p:txBody>
        </p:sp>
        <p:sp>
          <p:nvSpPr>
            <p:cNvPr id="120" name="object 120"/>
            <p:cNvSpPr/>
            <p:nvPr/>
          </p:nvSpPr>
          <p:spPr>
            <a:xfrm>
              <a:off x="5585167" y="8234959"/>
              <a:ext cx="681990" cy="593725"/>
            </a:xfrm>
            <a:custGeom>
              <a:avLst/>
              <a:gdLst/>
              <a:ahLst/>
              <a:cxnLst/>
              <a:rect l="l" t="t" r="r" b="b"/>
              <a:pathLst>
                <a:path w="681989" h="593725">
                  <a:moveTo>
                    <a:pt x="514553" y="426186"/>
                  </a:moveTo>
                  <a:lnTo>
                    <a:pt x="681989" y="0"/>
                  </a:lnTo>
                </a:path>
                <a:path w="681989" h="593725">
                  <a:moveTo>
                    <a:pt x="0" y="365328"/>
                  </a:moveTo>
                  <a:lnTo>
                    <a:pt x="75778" y="377553"/>
                  </a:lnTo>
                  <a:lnTo>
                    <a:pt x="244319" y="404907"/>
                  </a:lnTo>
                  <a:lnTo>
                    <a:pt x="417427" y="433404"/>
                  </a:lnTo>
                  <a:lnTo>
                    <a:pt x="506907" y="449059"/>
                  </a:lnTo>
                  <a:lnTo>
                    <a:pt x="534885" y="481772"/>
                  </a:lnTo>
                  <a:lnTo>
                    <a:pt x="543471" y="546442"/>
                  </a:lnTo>
                  <a:lnTo>
                    <a:pt x="540675" y="573748"/>
                  </a:lnTo>
                  <a:lnTo>
                    <a:pt x="536024" y="587770"/>
                  </a:lnTo>
                  <a:lnTo>
                    <a:pt x="531660" y="592936"/>
                  </a:lnTo>
                  <a:lnTo>
                    <a:pt x="529729" y="593674"/>
                  </a:lnTo>
                </a:path>
              </a:pathLst>
            </a:custGeom>
            <a:ln w="12178">
              <a:solidFill>
                <a:srgbClr val="4D4D4F"/>
              </a:solidFill>
            </a:ln>
          </p:spPr>
          <p:txBody>
            <a:bodyPr wrap="square" lIns="0" tIns="0" rIns="0" bIns="0" rtlCol="0"/>
            <a:lstStyle/>
            <a:p>
              <a:endParaRPr/>
            </a:p>
          </p:txBody>
        </p:sp>
        <p:pic>
          <p:nvPicPr>
            <p:cNvPr id="121" name="object 121"/>
            <p:cNvPicPr/>
            <p:nvPr/>
          </p:nvPicPr>
          <p:blipFill>
            <a:blip r:embed="rId75" cstate="print"/>
            <a:stretch>
              <a:fillRect/>
            </a:stretch>
          </p:blipFill>
          <p:spPr>
            <a:xfrm>
              <a:off x="5755697" y="8196866"/>
              <a:ext cx="444473" cy="175055"/>
            </a:xfrm>
            <a:prstGeom prst="rect">
              <a:avLst/>
            </a:prstGeom>
          </p:spPr>
        </p:pic>
      </p:grpSp>
      <p:sp>
        <p:nvSpPr>
          <p:cNvPr id="122" name="object 122"/>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123" name="object 123"/>
          <p:cNvGrpSpPr/>
          <p:nvPr/>
        </p:nvGrpSpPr>
        <p:grpSpPr>
          <a:xfrm>
            <a:off x="7183539" y="1080286"/>
            <a:ext cx="368935" cy="688340"/>
            <a:chOff x="7183539" y="1080286"/>
            <a:chExt cx="368935" cy="688340"/>
          </a:xfrm>
        </p:grpSpPr>
        <p:sp>
          <p:nvSpPr>
            <p:cNvPr id="124" name="object 12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25" name="object 12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26" name="object 126"/>
            <p:cNvPicPr/>
            <p:nvPr/>
          </p:nvPicPr>
          <p:blipFill>
            <a:blip r:embed="rId76" cstate="print"/>
            <a:stretch>
              <a:fillRect/>
            </a:stretch>
          </p:blipFill>
          <p:spPr>
            <a:xfrm>
              <a:off x="7296200" y="1401508"/>
              <a:ext cx="133946" cy="270967"/>
            </a:xfrm>
            <a:prstGeom prst="rect">
              <a:avLst/>
            </a:prstGeom>
          </p:spPr>
        </p:pic>
      </p:grpSp>
      <p:grpSp>
        <p:nvGrpSpPr>
          <p:cNvPr id="127" name="object 127"/>
          <p:cNvGrpSpPr/>
          <p:nvPr/>
        </p:nvGrpSpPr>
        <p:grpSpPr>
          <a:xfrm>
            <a:off x="7183539" y="2570606"/>
            <a:ext cx="368935" cy="688340"/>
            <a:chOff x="7183539" y="2570606"/>
            <a:chExt cx="368935" cy="688340"/>
          </a:xfrm>
        </p:grpSpPr>
        <p:sp>
          <p:nvSpPr>
            <p:cNvPr id="128" name="object 12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29" name="object 129"/>
            <p:cNvPicPr/>
            <p:nvPr/>
          </p:nvPicPr>
          <p:blipFill>
            <a:blip r:embed="rId77" cstate="print"/>
            <a:stretch>
              <a:fillRect/>
            </a:stretch>
          </p:blipFill>
          <p:spPr>
            <a:xfrm>
              <a:off x="7296200" y="2686303"/>
              <a:ext cx="133946" cy="272503"/>
            </a:xfrm>
            <a:prstGeom prst="rect">
              <a:avLst/>
            </a:prstGeom>
          </p:spPr>
        </p:pic>
        <p:pic>
          <p:nvPicPr>
            <p:cNvPr id="130" name="object 130"/>
            <p:cNvPicPr/>
            <p:nvPr/>
          </p:nvPicPr>
          <p:blipFill>
            <a:blip r:embed="rId78" cstate="print"/>
            <a:stretch>
              <a:fillRect/>
            </a:stretch>
          </p:blipFill>
          <p:spPr>
            <a:xfrm>
              <a:off x="7294664" y="3013570"/>
              <a:ext cx="137020" cy="137020"/>
            </a:xfrm>
            <a:prstGeom prst="rect">
              <a:avLst/>
            </a:prstGeom>
          </p:spPr>
        </p:pic>
      </p:grpSp>
      <p:grpSp>
        <p:nvGrpSpPr>
          <p:cNvPr id="131" name="object 131"/>
          <p:cNvGrpSpPr/>
          <p:nvPr/>
        </p:nvGrpSpPr>
        <p:grpSpPr>
          <a:xfrm>
            <a:off x="7183539" y="1826221"/>
            <a:ext cx="368935" cy="687070"/>
            <a:chOff x="7183539" y="1826221"/>
            <a:chExt cx="368935" cy="687070"/>
          </a:xfrm>
        </p:grpSpPr>
        <p:sp>
          <p:nvSpPr>
            <p:cNvPr id="132" name="object 13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33" name="object 133"/>
            <p:cNvPicPr/>
            <p:nvPr/>
          </p:nvPicPr>
          <p:blipFill>
            <a:blip r:embed="rId79" cstate="print"/>
            <a:stretch>
              <a:fillRect/>
            </a:stretch>
          </p:blipFill>
          <p:spPr>
            <a:xfrm>
              <a:off x="7296200" y="1940369"/>
              <a:ext cx="133946" cy="274040"/>
            </a:xfrm>
            <a:prstGeom prst="rect">
              <a:avLst/>
            </a:prstGeom>
          </p:spPr>
        </p:pic>
        <p:pic>
          <p:nvPicPr>
            <p:cNvPr id="134" name="object 134"/>
            <p:cNvPicPr/>
            <p:nvPr/>
          </p:nvPicPr>
          <p:blipFill>
            <a:blip r:embed="rId80" cstate="print"/>
            <a:stretch>
              <a:fillRect/>
            </a:stretch>
          </p:blipFill>
          <p:spPr>
            <a:xfrm>
              <a:off x="7294664" y="2269184"/>
              <a:ext cx="137020" cy="135483"/>
            </a:xfrm>
            <a:prstGeom prst="rect">
              <a:avLst/>
            </a:prstGeom>
          </p:spPr>
        </p:pic>
      </p:grpSp>
      <p:grpSp>
        <p:nvGrpSpPr>
          <p:cNvPr id="135" name="object 135"/>
          <p:cNvGrpSpPr/>
          <p:nvPr/>
        </p:nvGrpSpPr>
        <p:grpSpPr>
          <a:xfrm>
            <a:off x="7183539" y="3314991"/>
            <a:ext cx="368935" cy="688340"/>
            <a:chOff x="7183539" y="3314991"/>
            <a:chExt cx="368935" cy="688340"/>
          </a:xfrm>
        </p:grpSpPr>
        <p:sp>
          <p:nvSpPr>
            <p:cNvPr id="136" name="object 13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7" name="object 137"/>
            <p:cNvPicPr/>
            <p:nvPr/>
          </p:nvPicPr>
          <p:blipFill>
            <a:blip r:embed="rId81" cstate="print"/>
            <a:stretch>
              <a:fillRect/>
            </a:stretch>
          </p:blipFill>
          <p:spPr>
            <a:xfrm>
              <a:off x="7296200" y="3430689"/>
              <a:ext cx="133946" cy="272453"/>
            </a:xfrm>
            <a:prstGeom prst="rect">
              <a:avLst/>
            </a:prstGeom>
          </p:spPr>
        </p:pic>
        <p:pic>
          <p:nvPicPr>
            <p:cNvPr id="138" name="object 138"/>
            <p:cNvPicPr/>
            <p:nvPr/>
          </p:nvPicPr>
          <p:blipFill>
            <a:blip r:embed="rId82" cstate="print"/>
            <a:stretch>
              <a:fillRect/>
            </a:stretch>
          </p:blipFill>
          <p:spPr>
            <a:xfrm>
              <a:off x="7294664" y="3759492"/>
              <a:ext cx="137020" cy="135483"/>
            </a:xfrm>
            <a:prstGeom prst="rect">
              <a:avLst/>
            </a:prstGeom>
          </p:spPr>
        </p:pic>
      </p:grpSp>
      <p:grpSp>
        <p:nvGrpSpPr>
          <p:cNvPr id="139" name="object 139"/>
          <p:cNvGrpSpPr/>
          <p:nvPr/>
        </p:nvGrpSpPr>
        <p:grpSpPr>
          <a:xfrm>
            <a:off x="7183539" y="4060875"/>
            <a:ext cx="368935" cy="687070"/>
            <a:chOff x="7183539" y="4060875"/>
            <a:chExt cx="368935" cy="687070"/>
          </a:xfrm>
        </p:grpSpPr>
        <p:sp>
          <p:nvSpPr>
            <p:cNvPr id="140" name="object 14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41" name="object 141"/>
            <p:cNvPicPr/>
            <p:nvPr/>
          </p:nvPicPr>
          <p:blipFill>
            <a:blip r:embed="rId83" cstate="print"/>
            <a:stretch>
              <a:fillRect/>
            </a:stretch>
          </p:blipFill>
          <p:spPr>
            <a:xfrm>
              <a:off x="7296200" y="4175073"/>
              <a:ext cx="133946" cy="273989"/>
            </a:xfrm>
            <a:prstGeom prst="rect">
              <a:avLst/>
            </a:prstGeom>
          </p:spPr>
        </p:pic>
        <p:pic>
          <p:nvPicPr>
            <p:cNvPr id="142" name="object 142"/>
            <p:cNvPicPr/>
            <p:nvPr/>
          </p:nvPicPr>
          <p:blipFill>
            <a:blip r:embed="rId84" cstate="print"/>
            <a:stretch>
              <a:fillRect/>
            </a:stretch>
          </p:blipFill>
          <p:spPr>
            <a:xfrm>
              <a:off x="7294664" y="4503889"/>
              <a:ext cx="137020" cy="136969"/>
            </a:xfrm>
            <a:prstGeom prst="rect">
              <a:avLst/>
            </a:prstGeom>
          </p:spPr>
        </p:pic>
      </p:grpSp>
      <p:grpSp>
        <p:nvGrpSpPr>
          <p:cNvPr id="143" name="object 143"/>
          <p:cNvGrpSpPr/>
          <p:nvPr/>
        </p:nvGrpSpPr>
        <p:grpSpPr>
          <a:xfrm>
            <a:off x="7183539" y="4805260"/>
            <a:ext cx="368935" cy="688340"/>
            <a:chOff x="7183539" y="4805260"/>
            <a:chExt cx="368935" cy="688340"/>
          </a:xfrm>
        </p:grpSpPr>
        <p:sp>
          <p:nvSpPr>
            <p:cNvPr id="144" name="object 14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45" name="object 145"/>
            <p:cNvPicPr/>
            <p:nvPr/>
          </p:nvPicPr>
          <p:blipFill>
            <a:blip r:embed="rId85" cstate="print"/>
            <a:stretch>
              <a:fillRect/>
            </a:stretch>
          </p:blipFill>
          <p:spPr>
            <a:xfrm>
              <a:off x="7296200" y="4920957"/>
              <a:ext cx="133946" cy="272503"/>
            </a:xfrm>
            <a:prstGeom prst="rect">
              <a:avLst/>
            </a:prstGeom>
          </p:spPr>
        </p:pic>
        <p:pic>
          <p:nvPicPr>
            <p:cNvPr id="146" name="object 146"/>
            <p:cNvPicPr/>
            <p:nvPr/>
          </p:nvPicPr>
          <p:blipFill>
            <a:blip r:embed="rId86" cstate="print"/>
            <a:stretch>
              <a:fillRect/>
            </a:stretch>
          </p:blipFill>
          <p:spPr>
            <a:xfrm>
              <a:off x="7294664" y="5248274"/>
              <a:ext cx="137020" cy="136969"/>
            </a:xfrm>
            <a:prstGeom prst="rect">
              <a:avLst/>
            </a:prstGeom>
          </p:spPr>
        </p:pic>
      </p:grpSp>
      <p:grpSp>
        <p:nvGrpSpPr>
          <p:cNvPr id="147" name="object 147"/>
          <p:cNvGrpSpPr/>
          <p:nvPr/>
        </p:nvGrpSpPr>
        <p:grpSpPr>
          <a:xfrm>
            <a:off x="7183539" y="5549645"/>
            <a:ext cx="368935" cy="688340"/>
            <a:chOff x="7183539" y="5549645"/>
            <a:chExt cx="368935" cy="688340"/>
          </a:xfrm>
        </p:grpSpPr>
        <p:sp>
          <p:nvSpPr>
            <p:cNvPr id="148" name="object 14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49" name="object 149"/>
            <p:cNvPicPr/>
            <p:nvPr/>
          </p:nvPicPr>
          <p:blipFill>
            <a:blip r:embed="rId87" cstate="print"/>
            <a:stretch>
              <a:fillRect/>
            </a:stretch>
          </p:blipFill>
          <p:spPr>
            <a:xfrm>
              <a:off x="7296200" y="5665342"/>
              <a:ext cx="133946" cy="272503"/>
            </a:xfrm>
            <a:prstGeom prst="rect">
              <a:avLst/>
            </a:prstGeom>
          </p:spPr>
        </p:pic>
        <p:pic>
          <p:nvPicPr>
            <p:cNvPr id="150" name="object 150"/>
            <p:cNvPicPr/>
            <p:nvPr/>
          </p:nvPicPr>
          <p:blipFill>
            <a:blip r:embed="rId88" cstate="print"/>
            <a:stretch>
              <a:fillRect/>
            </a:stretch>
          </p:blipFill>
          <p:spPr>
            <a:xfrm>
              <a:off x="7294664" y="5994145"/>
              <a:ext cx="137020" cy="135483"/>
            </a:xfrm>
            <a:prstGeom prst="rect">
              <a:avLst/>
            </a:prstGeom>
          </p:spPr>
        </p:pic>
      </p:grpSp>
      <p:grpSp>
        <p:nvGrpSpPr>
          <p:cNvPr id="151" name="object 151"/>
          <p:cNvGrpSpPr/>
          <p:nvPr/>
        </p:nvGrpSpPr>
        <p:grpSpPr>
          <a:xfrm>
            <a:off x="7183539" y="6295580"/>
            <a:ext cx="368935" cy="687070"/>
            <a:chOff x="7183539" y="6295580"/>
            <a:chExt cx="368935" cy="687070"/>
          </a:xfrm>
        </p:grpSpPr>
        <p:sp>
          <p:nvSpPr>
            <p:cNvPr id="152" name="object 15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53" name="object 153"/>
            <p:cNvPicPr/>
            <p:nvPr/>
          </p:nvPicPr>
          <p:blipFill>
            <a:blip r:embed="rId89" cstate="print"/>
            <a:stretch>
              <a:fillRect/>
            </a:stretch>
          </p:blipFill>
          <p:spPr>
            <a:xfrm>
              <a:off x="7296200" y="6409727"/>
              <a:ext cx="133946" cy="274040"/>
            </a:xfrm>
            <a:prstGeom prst="rect">
              <a:avLst/>
            </a:prstGeom>
          </p:spPr>
        </p:pic>
        <p:pic>
          <p:nvPicPr>
            <p:cNvPr id="154" name="object 154"/>
            <p:cNvPicPr/>
            <p:nvPr/>
          </p:nvPicPr>
          <p:blipFill>
            <a:blip r:embed="rId90" cstate="print"/>
            <a:stretch>
              <a:fillRect/>
            </a:stretch>
          </p:blipFill>
          <p:spPr>
            <a:xfrm>
              <a:off x="7294664" y="6738543"/>
              <a:ext cx="137020" cy="137020"/>
            </a:xfrm>
            <a:prstGeom prst="rect">
              <a:avLst/>
            </a:prstGeom>
          </p:spPr>
        </p:pic>
      </p:grpSp>
      <p:grpSp>
        <p:nvGrpSpPr>
          <p:cNvPr id="155" name="object 155"/>
          <p:cNvGrpSpPr/>
          <p:nvPr/>
        </p:nvGrpSpPr>
        <p:grpSpPr>
          <a:xfrm>
            <a:off x="7183539" y="7039964"/>
            <a:ext cx="368935" cy="688340"/>
            <a:chOff x="7183539" y="7039964"/>
            <a:chExt cx="368935" cy="688340"/>
          </a:xfrm>
        </p:grpSpPr>
        <p:sp>
          <p:nvSpPr>
            <p:cNvPr id="156" name="object 15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7" name="object 157"/>
            <p:cNvPicPr/>
            <p:nvPr/>
          </p:nvPicPr>
          <p:blipFill>
            <a:blip r:embed="rId91" cstate="print"/>
            <a:stretch>
              <a:fillRect/>
            </a:stretch>
          </p:blipFill>
          <p:spPr>
            <a:xfrm>
              <a:off x="7296200" y="7155662"/>
              <a:ext cx="133946" cy="272503"/>
            </a:xfrm>
            <a:prstGeom prst="rect">
              <a:avLst/>
            </a:prstGeom>
          </p:spPr>
        </p:pic>
        <p:pic>
          <p:nvPicPr>
            <p:cNvPr id="158" name="object 158"/>
            <p:cNvPicPr/>
            <p:nvPr/>
          </p:nvPicPr>
          <p:blipFill>
            <a:blip r:embed="rId92" cstate="print"/>
            <a:stretch>
              <a:fillRect/>
            </a:stretch>
          </p:blipFill>
          <p:spPr>
            <a:xfrm>
              <a:off x="7294664" y="7482928"/>
              <a:ext cx="137020" cy="137020"/>
            </a:xfrm>
            <a:prstGeom prst="rect">
              <a:avLst/>
            </a:prstGeom>
          </p:spPr>
        </p:pic>
      </p:grpSp>
      <p:grpSp>
        <p:nvGrpSpPr>
          <p:cNvPr id="159" name="object 159"/>
          <p:cNvGrpSpPr/>
          <p:nvPr/>
        </p:nvGrpSpPr>
        <p:grpSpPr>
          <a:xfrm>
            <a:off x="7183539" y="7784350"/>
            <a:ext cx="368935" cy="688340"/>
            <a:chOff x="7183539" y="7784350"/>
            <a:chExt cx="368935" cy="688340"/>
          </a:xfrm>
        </p:grpSpPr>
        <p:sp>
          <p:nvSpPr>
            <p:cNvPr id="160" name="object 16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61" name="object 161"/>
            <p:cNvPicPr/>
            <p:nvPr/>
          </p:nvPicPr>
          <p:blipFill>
            <a:blip r:embed="rId93" cstate="print"/>
            <a:stretch>
              <a:fillRect/>
            </a:stretch>
          </p:blipFill>
          <p:spPr>
            <a:xfrm>
              <a:off x="7296200" y="7900047"/>
              <a:ext cx="133946" cy="272453"/>
            </a:xfrm>
            <a:prstGeom prst="rect">
              <a:avLst/>
            </a:prstGeom>
          </p:spPr>
        </p:pic>
        <p:pic>
          <p:nvPicPr>
            <p:cNvPr id="162" name="object 162"/>
            <p:cNvPicPr/>
            <p:nvPr/>
          </p:nvPicPr>
          <p:blipFill>
            <a:blip r:embed="rId94" cstate="print"/>
            <a:stretch>
              <a:fillRect/>
            </a:stretch>
          </p:blipFill>
          <p:spPr>
            <a:xfrm>
              <a:off x="7294664" y="8228850"/>
              <a:ext cx="137020" cy="135483"/>
            </a:xfrm>
            <a:prstGeom prst="rect">
              <a:avLst/>
            </a:prstGeom>
          </p:spPr>
        </p:pic>
      </p:grpSp>
      <p:pic>
        <p:nvPicPr>
          <p:cNvPr id="163" name="object 163"/>
          <p:cNvPicPr/>
          <p:nvPr/>
        </p:nvPicPr>
        <p:blipFill>
          <a:blip r:embed="rId95" cstate="print"/>
          <a:stretch>
            <a:fillRect/>
          </a:stretch>
        </p:blipFill>
        <p:spPr>
          <a:xfrm>
            <a:off x="7183539" y="8530233"/>
            <a:ext cx="368401" cy="688085"/>
          </a:xfrm>
          <a:prstGeom prst="rect">
            <a:avLst/>
          </a:prstGeom>
        </p:spPr>
      </p:pic>
      <p:grpSp>
        <p:nvGrpSpPr>
          <p:cNvPr id="164" name="object 164"/>
          <p:cNvGrpSpPr/>
          <p:nvPr/>
        </p:nvGrpSpPr>
        <p:grpSpPr>
          <a:xfrm>
            <a:off x="7183539" y="9274619"/>
            <a:ext cx="368935" cy="688340"/>
            <a:chOff x="7183539" y="9274619"/>
            <a:chExt cx="368935" cy="688340"/>
          </a:xfrm>
        </p:grpSpPr>
        <p:sp>
          <p:nvSpPr>
            <p:cNvPr id="165" name="object 16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66" name="object 166"/>
            <p:cNvPicPr/>
            <p:nvPr/>
          </p:nvPicPr>
          <p:blipFill>
            <a:blip r:embed="rId96" cstate="print"/>
            <a:stretch>
              <a:fillRect/>
            </a:stretch>
          </p:blipFill>
          <p:spPr>
            <a:xfrm>
              <a:off x="7323581" y="9341637"/>
              <a:ext cx="79184" cy="121742"/>
            </a:xfrm>
            <a:prstGeom prst="rect">
              <a:avLst/>
            </a:prstGeom>
          </p:spPr>
        </p:pic>
        <p:pic>
          <p:nvPicPr>
            <p:cNvPr id="167" name="object 167"/>
            <p:cNvPicPr/>
            <p:nvPr/>
          </p:nvPicPr>
          <p:blipFill>
            <a:blip r:embed="rId97" cstate="print"/>
            <a:stretch>
              <a:fillRect/>
            </a:stretch>
          </p:blipFill>
          <p:spPr>
            <a:xfrm>
              <a:off x="7296200" y="9483178"/>
              <a:ext cx="133946" cy="420141"/>
            </a:xfrm>
            <a:prstGeom prst="rect">
              <a:avLst/>
            </a:prstGeom>
          </p:spPr>
        </p:pic>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4" name="object 4"/>
            <p:cNvPicPr/>
            <p:nvPr/>
          </p:nvPicPr>
          <p:blipFill>
            <a:blip r:embed="rId2" cstate="print"/>
            <a:stretch>
              <a:fillRect/>
            </a:stretch>
          </p:blipFill>
          <p:spPr>
            <a:xfrm>
              <a:off x="3706711" y="10148442"/>
              <a:ext cx="121792" cy="91325"/>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grpSp>
        <p:nvGrpSpPr>
          <p:cNvPr id="6" name="object 6"/>
          <p:cNvGrpSpPr/>
          <p:nvPr/>
        </p:nvGrpSpPr>
        <p:grpSpPr>
          <a:xfrm>
            <a:off x="726135" y="1078229"/>
            <a:ext cx="6118225" cy="4319270"/>
            <a:chOff x="726135" y="1078229"/>
            <a:chExt cx="6118225" cy="4319270"/>
          </a:xfrm>
        </p:grpSpPr>
        <p:sp>
          <p:nvSpPr>
            <p:cNvPr id="7" name="object 7"/>
            <p:cNvSpPr/>
            <p:nvPr/>
          </p:nvSpPr>
          <p:spPr>
            <a:xfrm>
              <a:off x="726135" y="1078229"/>
              <a:ext cx="6118225" cy="4319270"/>
            </a:xfrm>
            <a:custGeom>
              <a:avLst/>
              <a:gdLst/>
              <a:ahLst/>
              <a:cxnLst/>
              <a:rect l="l" t="t" r="r" b="b"/>
              <a:pathLst>
                <a:path w="6118225" h="4319270">
                  <a:moveTo>
                    <a:pt x="6117971" y="0"/>
                  </a:moveTo>
                  <a:lnTo>
                    <a:pt x="6104229" y="0"/>
                  </a:lnTo>
                  <a:lnTo>
                    <a:pt x="6104229" y="12700"/>
                  </a:lnTo>
                  <a:lnTo>
                    <a:pt x="6104229" y="4306570"/>
                  </a:lnTo>
                  <a:lnTo>
                    <a:pt x="13690" y="4306570"/>
                  </a:lnTo>
                  <a:lnTo>
                    <a:pt x="13690" y="4307014"/>
                  </a:lnTo>
                  <a:lnTo>
                    <a:pt x="7581" y="4307014"/>
                  </a:lnTo>
                  <a:lnTo>
                    <a:pt x="7581" y="4306570"/>
                  </a:lnTo>
                  <a:lnTo>
                    <a:pt x="13690" y="4306570"/>
                  </a:lnTo>
                  <a:lnTo>
                    <a:pt x="13690" y="12700"/>
                  </a:lnTo>
                  <a:lnTo>
                    <a:pt x="6104229" y="12700"/>
                  </a:lnTo>
                  <a:lnTo>
                    <a:pt x="6104229" y="0"/>
                  </a:lnTo>
                  <a:lnTo>
                    <a:pt x="0" y="0"/>
                  </a:lnTo>
                  <a:lnTo>
                    <a:pt x="0" y="12700"/>
                  </a:lnTo>
                  <a:lnTo>
                    <a:pt x="0" y="4306570"/>
                  </a:lnTo>
                  <a:lnTo>
                    <a:pt x="0" y="4312920"/>
                  </a:lnTo>
                  <a:lnTo>
                    <a:pt x="0" y="4319270"/>
                  </a:lnTo>
                  <a:lnTo>
                    <a:pt x="6117971" y="4319270"/>
                  </a:lnTo>
                  <a:lnTo>
                    <a:pt x="6117971" y="4312920"/>
                  </a:lnTo>
                  <a:lnTo>
                    <a:pt x="6117971" y="4306570"/>
                  </a:lnTo>
                  <a:lnTo>
                    <a:pt x="6117971" y="12700"/>
                  </a:lnTo>
                  <a:lnTo>
                    <a:pt x="6117971" y="0"/>
                  </a:lnTo>
                  <a:close/>
                </a:path>
              </a:pathLst>
            </a:custGeom>
            <a:solidFill>
              <a:srgbClr val="838486"/>
            </a:solidFill>
          </p:spPr>
          <p:txBody>
            <a:bodyPr wrap="square" lIns="0" tIns="0" rIns="0" bIns="0" rtlCol="0"/>
            <a:lstStyle/>
            <a:p>
              <a:endParaRPr/>
            </a:p>
          </p:txBody>
        </p:sp>
        <p:sp>
          <p:nvSpPr>
            <p:cNvPr id="8" name="object 8"/>
            <p:cNvSpPr/>
            <p:nvPr/>
          </p:nvSpPr>
          <p:spPr>
            <a:xfrm>
              <a:off x="5603430" y="1246238"/>
              <a:ext cx="56515" cy="82550"/>
            </a:xfrm>
            <a:custGeom>
              <a:avLst/>
              <a:gdLst/>
              <a:ahLst/>
              <a:cxnLst/>
              <a:rect l="l" t="t" r="r" b="b"/>
              <a:pathLst>
                <a:path w="56514" h="82550">
                  <a:moveTo>
                    <a:pt x="0" y="82207"/>
                  </a:moveTo>
                  <a:lnTo>
                    <a:pt x="0" y="0"/>
                  </a:lnTo>
                  <a:lnTo>
                    <a:pt x="56349" y="41071"/>
                  </a:lnTo>
                  <a:lnTo>
                    <a:pt x="0" y="82207"/>
                  </a:lnTo>
                  <a:close/>
                </a:path>
              </a:pathLst>
            </a:custGeom>
            <a:solidFill>
              <a:srgbClr val="00B5F0"/>
            </a:solidFill>
          </p:spPr>
          <p:txBody>
            <a:bodyPr wrap="square" lIns="0" tIns="0" rIns="0" bIns="0" rtlCol="0"/>
            <a:lstStyle/>
            <a:p>
              <a:endParaRPr/>
            </a:p>
          </p:txBody>
        </p:sp>
        <p:pic>
          <p:nvPicPr>
            <p:cNvPr id="9" name="object 9"/>
            <p:cNvPicPr/>
            <p:nvPr/>
          </p:nvPicPr>
          <p:blipFill>
            <a:blip r:embed="rId3" cstate="print"/>
            <a:stretch>
              <a:fillRect/>
            </a:stretch>
          </p:blipFill>
          <p:spPr>
            <a:xfrm>
              <a:off x="5714555" y="1235570"/>
              <a:ext cx="71539" cy="101993"/>
            </a:xfrm>
            <a:prstGeom prst="rect">
              <a:avLst/>
            </a:prstGeom>
          </p:spPr>
        </p:pic>
        <p:pic>
          <p:nvPicPr>
            <p:cNvPr id="10" name="object 10"/>
            <p:cNvPicPr/>
            <p:nvPr/>
          </p:nvPicPr>
          <p:blipFill>
            <a:blip r:embed="rId4" cstate="print"/>
            <a:stretch>
              <a:fillRect/>
            </a:stretch>
          </p:blipFill>
          <p:spPr>
            <a:xfrm>
              <a:off x="5805881" y="1232547"/>
              <a:ext cx="208559" cy="105016"/>
            </a:xfrm>
            <a:prstGeom prst="rect">
              <a:avLst/>
            </a:prstGeom>
          </p:spPr>
        </p:pic>
        <p:pic>
          <p:nvPicPr>
            <p:cNvPr id="11" name="object 11"/>
            <p:cNvPicPr/>
            <p:nvPr/>
          </p:nvPicPr>
          <p:blipFill>
            <a:blip r:embed="rId5" cstate="print"/>
            <a:stretch>
              <a:fillRect/>
            </a:stretch>
          </p:blipFill>
          <p:spPr>
            <a:xfrm>
              <a:off x="1097559" y="1993645"/>
              <a:ext cx="159842" cy="159842"/>
            </a:xfrm>
            <a:prstGeom prst="rect">
              <a:avLst/>
            </a:prstGeom>
          </p:spPr>
        </p:pic>
        <p:pic>
          <p:nvPicPr>
            <p:cNvPr id="12" name="object 12"/>
            <p:cNvPicPr/>
            <p:nvPr/>
          </p:nvPicPr>
          <p:blipFill>
            <a:blip r:embed="rId6" cstate="print"/>
            <a:stretch>
              <a:fillRect/>
            </a:stretch>
          </p:blipFill>
          <p:spPr>
            <a:xfrm>
              <a:off x="1545081" y="1966264"/>
              <a:ext cx="2161628" cy="447522"/>
            </a:xfrm>
            <a:prstGeom prst="rect">
              <a:avLst/>
            </a:prstGeom>
          </p:spPr>
        </p:pic>
        <p:pic>
          <p:nvPicPr>
            <p:cNvPr id="13" name="object 13"/>
            <p:cNvPicPr/>
            <p:nvPr/>
          </p:nvPicPr>
          <p:blipFill>
            <a:blip r:embed="rId7" cstate="print"/>
            <a:stretch>
              <a:fillRect/>
            </a:stretch>
          </p:blipFill>
          <p:spPr>
            <a:xfrm>
              <a:off x="3788918" y="2232672"/>
              <a:ext cx="1558772" cy="176555"/>
            </a:xfrm>
            <a:prstGeom prst="rect">
              <a:avLst/>
            </a:prstGeom>
          </p:spPr>
        </p:pic>
        <p:pic>
          <p:nvPicPr>
            <p:cNvPr id="14" name="object 14"/>
            <p:cNvPicPr/>
            <p:nvPr/>
          </p:nvPicPr>
          <p:blipFill>
            <a:blip r:embed="rId8" cstate="print"/>
            <a:stretch>
              <a:fillRect/>
            </a:stretch>
          </p:blipFill>
          <p:spPr>
            <a:xfrm>
              <a:off x="6127102" y="2486863"/>
              <a:ext cx="345528" cy="165950"/>
            </a:xfrm>
            <a:prstGeom prst="rect">
              <a:avLst/>
            </a:prstGeom>
          </p:spPr>
        </p:pic>
        <p:pic>
          <p:nvPicPr>
            <p:cNvPr id="15" name="object 15"/>
            <p:cNvPicPr/>
            <p:nvPr/>
          </p:nvPicPr>
          <p:blipFill>
            <a:blip r:embed="rId9" cstate="print"/>
            <a:stretch>
              <a:fillRect/>
            </a:stretch>
          </p:blipFill>
          <p:spPr>
            <a:xfrm>
              <a:off x="1557286" y="2983115"/>
              <a:ext cx="375996" cy="185737"/>
            </a:xfrm>
            <a:prstGeom prst="rect">
              <a:avLst/>
            </a:prstGeom>
          </p:spPr>
        </p:pic>
        <p:pic>
          <p:nvPicPr>
            <p:cNvPr id="16" name="object 16"/>
            <p:cNvPicPr/>
            <p:nvPr/>
          </p:nvPicPr>
          <p:blipFill>
            <a:blip r:embed="rId10" cstate="print"/>
            <a:stretch>
              <a:fillRect/>
            </a:stretch>
          </p:blipFill>
          <p:spPr>
            <a:xfrm>
              <a:off x="908799" y="1229474"/>
              <a:ext cx="5752604" cy="1688198"/>
            </a:xfrm>
            <a:prstGeom prst="rect">
              <a:avLst/>
            </a:prstGeom>
          </p:spPr>
        </p:pic>
        <p:pic>
          <p:nvPicPr>
            <p:cNvPr id="17" name="object 17"/>
            <p:cNvPicPr/>
            <p:nvPr/>
          </p:nvPicPr>
          <p:blipFill>
            <a:blip r:embed="rId11" cstate="print"/>
            <a:stretch>
              <a:fillRect/>
            </a:stretch>
          </p:blipFill>
          <p:spPr>
            <a:xfrm>
              <a:off x="1965223" y="2990748"/>
              <a:ext cx="168973" cy="168973"/>
            </a:xfrm>
            <a:prstGeom prst="rect">
              <a:avLst/>
            </a:prstGeom>
          </p:spPr>
        </p:pic>
        <p:sp>
          <p:nvSpPr>
            <p:cNvPr id="18" name="object 18"/>
            <p:cNvSpPr/>
            <p:nvPr/>
          </p:nvSpPr>
          <p:spPr>
            <a:xfrm>
              <a:off x="2160092" y="3101873"/>
              <a:ext cx="56515" cy="59690"/>
            </a:xfrm>
            <a:custGeom>
              <a:avLst/>
              <a:gdLst/>
              <a:ahLst/>
              <a:cxnLst/>
              <a:rect l="l" t="t" r="r" b="b"/>
              <a:pathLst>
                <a:path w="56514" h="59689">
                  <a:moveTo>
                    <a:pt x="50253" y="59385"/>
                  </a:moveTo>
                  <a:lnTo>
                    <a:pt x="39585" y="59385"/>
                  </a:lnTo>
                  <a:lnTo>
                    <a:pt x="38049" y="56311"/>
                  </a:lnTo>
                  <a:lnTo>
                    <a:pt x="33489" y="50253"/>
                  </a:lnTo>
                  <a:lnTo>
                    <a:pt x="26377" y="40716"/>
                  </a:lnTo>
                  <a:lnTo>
                    <a:pt x="18832" y="32332"/>
                  </a:lnTo>
                  <a:lnTo>
                    <a:pt x="10999" y="24527"/>
                  </a:lnTo>
                  <a:lnTo>
                    <a:pt x="3022" y="16725"/>
                  </a:lnTo>
                  <a:lnTo>
                    <a:pt x="1536" y="15227"/>
                  </a:lnTo>
                  <a:lnTo>
                    <a:pt x="0" y="12153"/>
                  </a:lnTo>
                  <a:lnTo>
                    <a:pt x="0" y="4572"/>
                  </a:lnTo>
                  <a:lnTo>
                    <a:pt x="4559" y="0"/>
                  </a:lnTo>
                  <a:lnTo>
                    <a:pt x="9131" y="0"/>
                  </a:lnTo>
                  <a:lnTo>
                    <a:pt x="44106" y="30079"/>
                  </a:lnTo>
                  <a:lnTo>
                    <a:pt x="56311" y="48717"/>
                  </a:lnTo>
                  <a:lnTo>
                    <a:pt x="56311" y="54825"/>
                  </a:lnTo>
                  <a:lnTo>
                    <a:pt x="50253" y="59385"/>
                  </a:lnTo>
                  <a:close/>
                </a:path>
              </a:pathLst>
            </a:custGeom>
            <a:solidFill>
              <a:srgbClr val="00B5F0"/>
            </a:solidFill>
          </p:spPr>
          <p:txBody>
            <a:bodyPr wrap="square" lIns="0" tIns="0" rIns="0" bIns="0" rtlCol="0"/>
            <a:lstStyle/>
            <a:p>
              <a:endParaRPr/>
            </a:p>
          </p:txBody>
        </p:sp>
        <p:pic>
          <p:nvPicPr>
            <p:cNvPr id="19" name="object 19"/>
            <p:cNvPicPr/>
            <p:nvPr/>
          </p:nvPicPr>
          <p:blipFill>
            <a:blip r:embed="rId12" cstate="print"/>
            <a:stretch>
              <a:fillRect/>
            </a:stretch>
          </p:blipFill>
          <p:spPr>
            <a:xfrm>
              <a:off x="2350388" y="2983115"/>
              <a:ext cx="2829877" cy="185737"/>
            </a:xfrm>
            <a:prstGeom prst="rect">
              <a:avLst/>
            </a:prstGeom>
          </p:spPr>
        </p:pic>
        <p:pic>
          <p:nvPicPr>
            <p:cNvPr id="20" name="object 20"/>
            <p:cNvPicPr/>
            <p:nvPr/>
          </p:nvPicPr>
          <p:blipFill>
            <a:blip r:embed="rId13" cstate="print"/>
            <a:stretch>
              <a:fillRect/>
            </a:stretch>
          </p:blipFill>
          <p:spPr>
            <a:xfrm>
              <a:off x="5344668" y="2993770"/>
              <a:ext cx="123278" cy="158356"/>
            </a:xfrm>
            <a:prstGeom prst="rect">
              <a:avLst/>
            </a:prstGeom>
          </p:spPr>
        </p:pic>
        <p:pic>
          <p:nvPicPr>
            <p:cNvPr id="21" name="object 21"/>
            <p:cNvPicPr/>
            <p:nvPr/>
          </p:nvPicPr>
          <p:blipFill>
            <a:blip r:embed="rId14" cstate="print"/>
            <a:stretch>
              <a:fillRect/>
            </a:stretch>
          </p:blipFill>
          <p:spPr>
            <a:xfrm>
              <a:off x="5505996" y="2990748"/>
              <a:ext cx="187274" cy="175069"/>
            </a:xfrm>
            <a:prstGeom prst="rect">
              <a:avLst/>
            </a:prstGeom>
          </p:spPr>
        </p:pic>
        <p:sp>
          <p:nvSpPr>
            <p:cNvPr id="22" name="object 22"/>
            <p:cNvSpPr/>
            <p:nvPr/>
          </p:nvSpPr>
          <p:spPr>
            <a:xfrm>
              <a:off x="5713069" y="3101873"/>
              <a:ext cx="58419" cy="59690"/>
            </a:xfrm>
            <a:custGeom>
              <a:avLst/>
              <a:gdLst/>
              <a:ahLst/>
              <a:cxnLst/>
              <a:rect l="l" t="t" r="r" b="b"/>
              <a:pathLst>
                <a:path w="58420" h="59689">
                  <a:moveTo>
                    <a:pt x="50203" y="59385"/>
                  </a:moveTo>
                  <a:lnTo>
                    <a:pt x="41071" y="59385"/>
                  </a:lnTo>
                  <a:lnTo>
                    <a:pt x="38049" y="56311"/>
                  </a:lnTo>
                  <a:lnTo>
                    <a:pt x="34975" y="50253"/>
                  </a:lnTo>
                  <a:lnTo>
                    <a:pt x="27237" y="40716"/>
                  </a:lnTo>
                  <a:lnTo>
                    <a:pt x="19767" y="32332"/>
                  </a:lnTo>
                  <a:lnTo>
                    <a:pt x="12297" y="24527"/>
                  </a:lnTo>
                  <a:lnTo>
                    <a:pt x="4559" y="16725"/>
                  </a:lnTo>
                  <a:lnTo>
                    <a:pt x="3022" y="15227"/>
                  </a:lnTo>
                  <a:lnTo>
                    <a:pt x="0" y="12153"/>
                  </a:lnTo>
                  <a:lnTo>
                    <a:pt x="0" y="4572"/>
                  </a:lnTo>
                  <a:lnTo>
                    <a:pt x="6045" y="0"/>
                  </a:lnTo>
                  <a:lnTo>
                    <a:pt x="10617" y="0"/>
                  </a:lnTo>
                  <a:lnTo>
                    <a:pt x="13128" y="261"/>
                  </a:lnTo>
                  <a:lnTo>
                    <a:pt x="45636" y="30079"/>
                  </a:lnTo>
                  <a:lnTo>
                    <a:pt x="57835" y="48717"/>
                  </a:lnTo>
                  <a:lnTo>
                    <a:pt x="57835" y="54825"/>
                  </a:lnTo>
                  <a:lnTo>
                    <a:pt x="50203" y="59385"/>
                  </a:lnTo>
                  <a:close/>
                </a:path>
              </a:pathLst>
            </a:custGeom>
            <a:solidFill>
              <a:srgbClr val="00B5F0"/>
            </a:solidFill>
          </p:spPr>
          <p:txBody>
            <a:bodyPr wrap="square" lIns="0" tIns="0" rIns="0" bIns="0" rtlCol="0"/>
            <a:lstStyle/>
            <a:p>
              <a:endParaRPr/>
            </a:p>
          </p:txBody>
        </p:sp>
        <p:pic>
          <p:nvPicPr>
            <p:cNvPr id="23" name="object 23"/>
            <p:cNvPicPr/>
            <p:nvPr/>
          </p:nvPicPr>
          <p:blipFill>
            <a:blip r:embed="rId15" cstate="print"/>
            <a:stretch>
              <a:fillRect/>
            </a:stretch>
          </p:blipFill>
          <p:spPr>
            <a:xfrm>
              <a:off x="5924651" y="2990748"/>
              <a:ext cx="136969" cy="164414"/>
            </a:xfrm>
            <a:prstGeom prst="rect">
              <a:avLst/>
            </a:prstGeom>
          </p:spPr>
        </p:pic>
        <p:pic>
          <p:nvPicPr>
            <p:cNvPr id="24" name="object 24"/>
            <p:cNvPicPr/>
            <p:nvPr/>
          </p:nvPicPr>
          <p:blipFill>
            <a:blip r:embed="rId16" cstate="print"/>
            <a:stretch>
              <a:fillRect/>
            </a:stretch>
          </p:blipFill>
          <p:spPr>
            <a:xfrm>
              <a:off x="6096647" y="2990748"/>
              <a:ext cx="187223" cy="175069"/>
            </a:xfrm>
            <a:prstGeom prst="rect">
              <a:avLst/>
            </a:prstGeom>
          </p:spPr>
        </p:pic>
        <p:pic>
          <p:nvPicPr>
            <p:cNvPr id="25" name="object 25"/>
            <p:cNvPicPr/>
            <p:nvPr/>
          </p:nvPicPr>
          <p:blipFill>
            <a:blip r:embed="rId17" cstate="print"/>
            <a:stretch>
              <a:fillRect/>
            </a:stretch>
          </p:blipFill>
          <p:spPr>
            <a:xfrm>
              <a:off x="6311303" y="2990748"/>
              <a:ext cx="159842" cy="170510"/>
            </a:xfrm>
            <a:prstGeom prst="rect">
              <a:avLst/>
            </a:prstGeom>
          </p:spPr>
        </p:pic>
        <p:pic>
          <p:nvPicPr>
            <p:cNvPr id="26" name="object 26"/>
            <p:cNvPicPr/>
            <p:nvPr/>
          </p:nvPicPr>
          <p:blipFill>
            <a:blip r:embed="rId18" cstate="print"/>
            <a:stretch>
              <a:fillRect/>
            </a:stretch>
          </p:blipFill>
          <p:spPr>
            <a:xfrm>
              <a:off x="1370012" y="3486988"/>
              <a:ext cx="2435618" cy="185737"/>
            </a:xfrm>
            <a:prstGeom prst="rect">
              <a:avLst/>
            </a:prstGeom>
          </p:spPr>
        </p:pic>
        <p:pic>
          <p:nvPicPr>
            <p:cNvPr id="27" name="object 27"/>
            <p:cNvPicPr/>
            <p:nvPr/>
          </p:nvPicPr>
          <p:blipFill>
            <a:blip r:embed="rId19" cstate="print"/>
            <a:stretch>
              <a:fillRect/>
            </a:stretch>
          </p:blipFill>
          <p:spPr>
            <a:xfrm>
              <a:off x="1097559" y="3882770"/>
              <a:ext cx="159842" cy="158356"/>
            </a:xfrm>
            <a:prstGeom prst="rect">
              <a:avLst/>
            </a:prstGeom>
          </p:spPr>
        </p:pic>
        <p:pic>
          <p:nvPicPr>
            <p:cNvPr id="28" name="object 28"/>
            <p:cNvPicPr/>
            <p:nvPr/>
          </p:nvPicPr>
          <p:blipFill>
            <a:blip r:embed="rId20" cstate="print"/>
            <a:stretch>
              <a:fillRect/>
            </a:stretch>
          </p:blipFill>
          <p:spPr>
            <a:xfrm>
              <a:off x="3536200" y="4120260"/>
              <a:ext cx="1892211" cy="179628"/>
            </a:xfrm>
            <a:prstGeom prst="rect">
              <a:avLst/>
            </a:prstGeom>
          </p:spPr>
        </p:pic>
        <p:pic>
          <p:nvPicPr>
            <p:cNvPr id="29" name="object 29"/>
            <p:cNvPicPr/>
            <p:nvPr/>
          </p:nvPicPr>
          <p:blipFill>
            <a:blip r:embed="rId21" cstate="print"/>
            <a:stretch>
              <a:fillRect/>
            </a:stretch>
          </p:blipFill>
          <p:spPr>
            <a:xfrm>
              <a:off x="5551690" y="4121797"/>
              <a:ext cx="150710" cy="173532"/>
            </a:xfrm>
            <a:prstGeom prst="rect">
              <a:avLst/>
            </a:prstGeom>
          </p:spPr>
        </p:pic>
        <p:pic>
          <p:nvPicPr>
            <p:cNvPr id="30" name="object 30"/>
            <p:cNvPicPr/>
            <p:nvPr/>
          </p:nvPicPr>
          <p:blipFill>
            <a:blip r:embed="rId22" cstate="print"/>
            <a:stretch>
              <a:fillRect/>
            </a:stretch>
          </p:blipFill>
          <p:spPr>
            <a:xfrm>
              <a:off x="5752604" y="4123334"/>
              <a:ext cx="123329" cy="170459"/>
            </a:xfrm>
            <a:prstGeom prst="rect">
              <a:avLst/>
            </a:prstGeom>
          </p:spPr>
        </p:pic>
        <p:pic>
          <p:nvPicPr>
            <p:cNvPr id="31" name="object 31"/>
            <p:cNvPicPr/>
            <p:nvPr/>
          </p:nvPicPr>
          <p:blipFill>
            <a:blip r:embed="rId23" cstate="print"/>
            <a:stretch>
              <a:fillRect/>
            </a:stretch>
          </p:blipFill>
          <p:spPr>
            <a:xfrm>
              <a:off x="5918543" y="4132465"/>
              <a:ext cx="167436" cy="158292"/>
            </a:xfrm>
            <a:prstGeom prst="rect">
              <a:avLst/>
            </a:prstGeom>
          </p:spPr>
        </p:pic>
        <p:pic>
          <p:nvPicPr>
            <p:cNvPr id="32" name="object 32"/>
            <p:cNvPicPr/>
            <p:nvPr/>
          </p:nvPicPr>
          <p:blipFill>
            <a:blip r:embed="rId24" cstate="print"/>
            <a:stretch>
              <a:fillRect/>
            </a:stretch>
          </p:blipFill>
          <p:spPr>
            <a:xfrm>
              <a:off x="6107315" y="4138510"/>
              <a:ext cx="170497" cy="152247"/>
            </a:xfrm>
            <a:prstGeom prst="rect">
              <a:avLst/>
            </a:prstGeom>
          </p:spPr>
        </p:pic>
        <p:pic>
          <p:nvPicPr>
            <p:cNvPr id="33" name="object 33"/>
            <p:cNvPicPr/>
            <p:nvPr/>
          </p:nvPicPr>
          <p:blipFill>
            <a:blip r:embed="rId25" cstate="print"/>
            <a:stretch>
              <a:fillRect/>
            </a:stretch>
          </p:blipFill>
          <p:spPr>
            <a:xfrm>
              <a:off x="6302171" y="4132465"/>
              <a:ext cx="167436" cy="158292"/>
            </a:xfrm>
            <a:prstGeom prst="rect">
              <a:avLst/>
            </a:prstGeom>
          </p:spPr>
        </p:pic>
        <p:pic>
          <p:nvPicPr>
            <p:cNvPr id="34" name="object 34"/>
            <p:cNvPicPr/>
            <p:nvPr/>
          </p:nvPicPr>
          <p:blipFill>
            <a:blip r:embed="rId26" cstate="print"/>
            <a:stretch>
              <a:fillRect/>
            </a:stretch>
          </p:blipFill>
          <p:spPr>
            <a:xfrm>
              <a:off x="1370012" y="4379074"/>
              <a:ext cx="164401" cy="161328"/>
            </a:xfrm>
            <a:prstGeom prst="rect">
              <a:avLst/>
            </a:prstGeom>
          </p:spPr>
        </p:pic>
        <p:pic>
          <p:nvPicPr>
            <p:cNvPr id="35" name="object 35"/>
            <p:cNvPicPr/>
            <p:nvPr/>
          </p:nvPicPr>
          <p:blipFill>
            <a:blip r:embed="rId27" cstate="print"/>
            <a:stretch>
              <a:fillRect/>
            </a:stretch>
          </p:blipFill>
          <p:spPr>
            <a:xfrm>
              <a:off x="1365453" y="4867668"/>
              <a:ext cx="179628" cy="175069"/>
            </a:xfrm>
            <a:prstGeom prst="rect">
              <a:avLst/>
            </a:prstGeom>
          </p:spPr>
        </p:pic>
        <p:pic>
          <p:nvPicPr>
            <p:cNvPr id="36" name="object 36"/>
            <p:cNvPicPr/>
            <p:nvPr/>
          </p:nvPicPr>
          <p:blipFill>
            <a:blip r:embed="rId28" cstate="print"/>
            <a:stretch>
              <a:fillRect/>
            </a:stretch>
          </p:blipFill>
          <p:spPr>
            <a:xfrm>
              <a:off x="1567903" y="4866182"/>
              <a:ext cx="164401" cy="173532"/>
            </a:xfrm>
            <a:prstGeom prst="rect">
              <a:avLst/>
            </a:prstGeom>
          </p:spPr>
        </p:pic>
        <p:pic>
          <p:nvPicPr>
            <p:cNvPr id="37" name="object 37"/>
            <p:cNvPicPr/>
            <p:nvPr/>
          </p:nvPicPr>
          <p:blipFill>
            <a:blip r:embed="rId29" cstate="print"/>
            <a:stretch>
              <a:fillRect/>
            </a:stretch>
          </p:blipFill>
          <p:spPr>
            <a:xfrm>
              <a:off x="1782595" y="4869205"/>
              <a:ext cx="149138" cy="170510"/>
            </a:xfrm>
            <a:prstGeom prst="rect">
              <a:avLst/>
            </a:prstGeom>
          </p:spPr>
        </p:pic>
        <p:pic>
          <p:nvPicPr>
            <p:cNvPr id="38" name="object 38"/>
            <p:cNvPicPr/>
            <p:nvPr/>
          </p:nvPicPr>
          <p:blipFill>
            <a:blip r:embed="rId30" cstate="print"/>
            <a:stretch>
              <a:fillRect/>
            </a:stretch>
          </p:blipFill>
          <p:spPr>
            <a:xfrm>
              <a:off x="1960664" y="4867668"/>
              <a:ext cx="172046" cy="172046"/>
            </a:xfrm>
            <a:prstGeom prst="rect">
              <a:avLst/>
            </a:prstGeom>
          </p:spPr>
        </p:pic>
        <p:pic>
          <p:nvPicPr>
            <p:cNvPr id="39" name="object 39"/>
            <p:cNvPicPr/>
            <p:nvPr/>
          </p:nvPicPr>
          <p:blipFill>
            <a:blip r:embed="rId31" cstate="print"/>
            <a:stretch>
              <a:fillRect/>
            </a:stretch>
          </p:blipFill>
          <p:spPr>
            <a:xfrm>
              <a:off x="2160092" y="4975770"/>
              <a:ext cx="63944" cy="63944"/>
            </a:xfrm>
            <a:prstGeom prst="rect">
              <a:avLst/>
            </a:prstGeom>
          </p:spPr>
        </p:pic>
        <p:pic>
          <p:nvPicPr>
            <p:cNvPr id="40" name="object 40"/>
            <p:cNvPicPr/>
            <p:nvPr/>
          </p:nvPicPr>
          <p:blipFill>
            <a:blip r:embed="rId32" cstate="print"/>
            <a:stretch>
              <a:fillRect/>
            </a:stretch>
          </p:blipFill>
          <p:spPr>
            <a:xfrm>
              <a:off x="1362417" y="3234334"/>
              <a:ext cx="5116322" cy="1814512"/>
            </a:xfrm>
            <a:prstGeom prst="rect">
              <a:avLst/>
            </a:prstGeom>
          </p:spPr>
        </p:pic>
        <p:pic>
          <p:nvPicPr>
            <p:cNvPr id="41" name="object 41"/>
            <p:cNvPicPr/>
            <p:nvPr/>
          </p:nvPicPr>
          <p:blipFill>
            <a:blip r:embed="rId33" cstate="print"/>
            <a:stretch>
              <a:fillRect/>
            </a:stretch>
          </p:blipFill>
          <p:spPr>
            <a:xfrm>
              <a:off x="1370012" y="5118849"/>
              <a:ext cx="1644053" cy="175069"/>
            </a:xfrm>
            <a:prstGeom prst="rect">
              <a:avLst/>
            </a:prstGeom>
          </p:spPr>
        </p:pic>
      </p:grpSp>
      <p:grpSp>
        <p:nvGrpSpPr>
          <p:cNvPr id="42" name="object 42"/>
          <p:cNvGrpSpPr/>
          <p:nvPr/>
        </p:nvGrpSpPr>
        <p:grpSpPr>
          <a:xfrm>
            <a:off x="709358" y="5645149"/>
            <a:ext cx="6116955" cy="4319270"/>
            <a:chOff x="709358" y="5645149"/>
            <a:chExt cx="6116955" cy="4319270"/>
          </a:xfrm>
        </p:grpSpPr>
        <p:sp>
          <p:nvSpPr>
            <p:cNvPr id="43" name="object 43"/>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44" name="object 44"/>
            <p:cNvPicPr/>
            <p:nvPr/>
          </p:nvPicPr>
          <p:blipFill>
            <a:blip r:embed="rId34" cstate="print"/>
            <a:stretch>
              <a:fillRect/>
            </a:stretch>
          </p:blipFill>
          <p:spPr>
            <a:xfrm>
              <a:off x="890536" y="5796254"/>
              <a:ext cx="5752604" cy="534352"/>
            </a:xfrm>
            <a:prstGeom prst="rect">
              <a:avLst/>
            </a:prstGeom>
          </p:spPr>
        </p:pic>
        <p:sp>
          <p:nvSpPr>
            <p:cNvPr id="45" name="object 45"/>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46" name="object 46"/>
            <p:cNvPicPr/>
            <p:nvPr/>
          </p:nvPicPr>
          <p:blipFill>
            <a:blip r:embed="rId35" cstate="print"/>
            <a:stretch>
              <a:fillRect/>
            </a:stretch>
          </p:blipFill>
          <p:spPr>
            <a:xfrm>
              <a:off x="5696292" y="5802362"/>
              <a:ext cx="71539" cy="101993"/>
            </a:xfrm>
            <a:prstGeom prst="rect">
              <a:avLst/>
            </a:prstGeom>
          </p:spPr>
        </p:pic>
        <p:pic>
          <p:nvPicPr>
            <p:cNvPr id="47" name="object 47"/>
            <p:cNvPicPr/>
            <p:nvPr/>
          </p:nvPicPr>
          <p:blipFill>
            <a:blip r:embed="rId36" cstate="print"/>
            <a:stretch>
              <a:fillRect/>
            </a:stretch>
          </p:blipFill>
          <p:spPr>
            <a:xfrm>
              <a:off x="5787631" y="5799340"/>
              <a:ext cx="210096" cy="105016"/>
            </a:xfrm>
            <a:prstGeom prst="rect">
              <a:avLst/>
            </a:prstGeom>
          </p:spPr>
        </p:pic>
        <p:sp>
          <p:nvSpPr>
            <p:cNvPr id="48" name="object 48"/>
            <p:cNvSpPr/>
            <p:nvPr/>
          </p:nvSpPr>
          <p:spPr>
            <a:xfrm>
              <a:off x="1099096" y="6548297"/>
              <a:ext cx="907415" cy="335280"/>
            </a:xfrm>
            <a:custGeom>
              <a:avLst/>
              <a:gdLst/>
              <a:ahLst/>
              <a:cxnLst/>
              <a:rect l="l" t="t" r="r" b="b"/>
              <a:pathLst>
                <a:path w="907414" h="335279">
                  <a:moveTo>
                    <a:pt x="31953" y="240499"/>
                  </a:moveTo>
                  <a:lnTo>
                    <a:pt x="24307" y="234391"/>
                  </a:lnTo>
                  <a:lnTo>
                    <a:pt x="7594" y="234391"/>
                  </a:lnTo>
                  <a:lnTo>
                    <a:pt x="0" y="240499"/>
                  </a:lnTo>
                  <a:lnTo>
                    <a:pt x="0" y="258749"/>
                  </a:lnTo>
                  <a:lnTo>
                    <a:pt x="7594" y="266395"/>
                  </a:lnTo>
                  <a:lnTo>
                    <a:pt x="24307" y="266395"/>
                  </a:lnTo>
                  <a:lnTo>
                    <a:pt x="31953" y="258749"/>
                  </a:lnTo>
                  <a:lnTo>
                    <a:pt x="31953" y="240499"/>
                  </a:lnTo>
                  <a:close/>
                </a:path>
                <a:path w="907414" h="335279">
                  <a:moveTo>
                    <a:pt x="31953" y="7581"/>
                  </a:moveTo>
                  <a:lnTo>
                    <a:pt x="24307" y="0"/>
                  </a:lnTo>
                  <a:lnTo>
                    <a:pt x="7594" y="0"/>
                  </a:lnTo>
                  <a:lnTo>
                    <a:pt x="0" y="7581"/>
                  </a:lnTo>
                  <a:lnTo>
                    <a:pt x="0" y="24345"/>
                  </a:lnTo>
                  <a:lnTo>
                    <a:pt x="7594" y="31940"/>
                  </a:lnTo>
                  <a:lnTo>
                    <a:pt x="24307" y="31940"/>
                  </a:lnTo>
                  <a:lnTo>
                    <a:pt x="31953" y="24345"/>
                  </a:lnTo>
                  <a:lnTo>
                    <a:pt x="31953" y="7581"/>
                  </a:lnTo>
                  <a:close/>
                </a:path>
                <a:path w="907414" h="335279">
                  <a:moveTo>
                    <a:pt x="347065" y="232854"/>
                  </a:moveTo>
                  <a:lnTo>
                    <a:pt x="340969" y="229831"/>
                  </a:lnTo>
                  <a:lnTo>
                    <a:pt x="336397" y="225272"/>
                  </a:lnTo>
                  <a:lnTo>
                    <a:pt x="331838" y="222237"/>
                  </a:lnTo>
                  <a:lnTo>
                    <a:pt x="319633" y="214604"/>
                  </a:lnTo>
                  <a:lnTo>
                    <a:pt x="312039" y="214604"/>
                  </a:lnTo>
                  <a:lnTo>
                    <a:pt x="309016" y="217678"/>
                  </a:lnTo>
                  <a:lnTo>
                    <a:pt x="309016" y="225272"/>
                  </a:lnTo>
                  <a:lnTo>
                    <a:pt x="310502" y="226809"/>
                  </a:lnTo>
                  <a:lnTo>
                    <a:pt x="313575" y="228295"/>
                  </a:lnTo>
                  <a:lnTo>
                    <a:pt x="327266" y="237426"/>
                  </a:lnTo>
                  <a:lnTo>
                    <a:pt x="330301" y="240499"/>
                  </a:lnTo>
                  <a:lnTo>
                    <a:pt x="334860" y="243522"/>
                  </a:lnTo>
                  <a:lnTo>
                    <a:pt x="336397" y="245059"/>
                  </a:lnTo>
                  <a:lnTo>
                    <a:pt x="343992" y="245059"/>
                  </a:lnTo>
                  <a:lnTo>
                    <a:pt x="347065" y="240499"/>
                  </a:lnTo>
                  <a:lnTo>
                    <a:pt x="347065" y="232854"/>
                  </a:lnTo>
                  <a:close/>
                </a:path>
                <a:path w="907414" h="335279">
                  <a:moveTo>
                    <a:pt x="353123" y="263321"/>
                  </a:moveTo>
                  <a:lnTo>
                    <a:pt x="348551" y="261785"/>
                  </a:lnTo>
                  <a:lnTo>
                    <a:pt x="342506" y="261785"/>
                  </a:lnTo>
                  <a:lnTo>
                    <a:pt x="340969" y="264858"/>
                  </a:lnTo>
                  <a:lnTo>
                    <a:pt x="339432" y="266395"/>
                  </a:lnTo>
                  <a:lnTo>
                    <a:pt x="331292" y="283870"/>
                  </a:lnTo>
                  <a:lnTo>
                    <a:pt x="324586" y="296633"/>
                  </a:lnTo>
                  <a:lnTo>
                    <a:pt x="318528" y="306705"/>
                  </a:lnTo>
                  <a:lnTo>
                    <a:pt x="312039" y="316598"/>
                  </a:lnTo>
                  <a:lnTo>
                    <a:pt x="310502" y="319620"/>
                  </a:lnTo>
                  <a:lnTo>
                    <a:pt x="309016" y="321157"/>
                  </a:lnTo>
                  <a:lnTo>
                    <a:pt x="309016" y="327266"/>
                  </a:lnTo>
                  <a:lnTo>
                    <a:pt x="312039" y="331825"/>
                  </a:lnTo>
                  <a:lnTo>
                    <a:pt x="319633" y="331825"/>
                  </a:lnTo>
                  <a:lnTo>
                    <a:pt x="344563" y="289598"/>
                  </a:lnTo>
                  <a:lnTo>
                    <a:pt x="353123" y="267881"/>
                  </a:lnTo>
                  <a:lnTo>
                    <a:pt x="353123" y="263321"/>
                  </a:lnTo>
                  <a:close/>
                </a:path>
                <a:path w="907414" h="335279">
                  <a:moveTo>
                    <a:pt x="354660" y="185674"/>
                  </a:moveTo>
                  <a:lnTo>
                    <a:pt x="342506" y="178092"/>
                  </a:lnTo>
                  <a:lnTo>
                    <a:pt x="337934" y="175018"/>
                  </a:lnTo>
                  <a:lnTo>
                    <a:pt x="327266" y="168960"/>
                  </a:lnTo>
                  <a:lnTo>
                    <a:pt x="318147" y="168960"/>
                  </a:lnTo>
                  <a:lnTo>
                    <a:pt x="315074" y="173520"/>
                  </a:lnTo>
                  <a:lnTo>
                    <a:pt x="315074" y="179578"/>
                  </a:lnTo>
                  <a:lnTo>
                    <a:pt x="316611" y="179578"/>
                  </a:lnTo>
                  <a:lnTo>
                    <a:pt x="319633" y="182651"/>
                  </a:lnTo>
                  <a:lnTo>
                    <a:pt x="325729" y="185674"/>
                  </a:lnTo>
                  <a:lnTo>
                    <a:pt x="331838" y="190246"/>
                  </a:lnTo>
                  <a:lnTo>
                    <a:pt x="337934" y="193319"/>
                  </a:lnTo>
                  <a:lnTo>
                    <a:pt x="345528" y="199364"/>
                  </a:lnTo>
                  <a:lnTo>
                    <a:pt x="351624" y="199364"/>
                  </a:lnTo>
                  <a:lnTo>
                    <a:pt x="354660" y="194805"/>
                  </a:lnTo>
                  <a:lnTo>
                    <a:pt x="354660" y="185674"/>
                  </a:lnTo>
                  <a:close/>
                </a:path>
                <a:path w="907414" h="335279">
                  <a:moveTo>
                    <a:pt x="476453" y="242036"/>
                  </a:moveTo>
                  <a:lnTo>
                    <a:pt x="421627" y="242036"/>
                  </a:lnTo>
                  <a:lnTo>
                    <a:pt x="421627" y="207010"/>
                  </a:lnTo>
                  <a:lnTo>
                    <a:pt x="470344" y="207010"/>
                  </a:lnTo>
                  <a:lnTo>
                    <a:pt x="470344" y="193319"/>
                  </a:lnTo>
                  <a:lnTo>
                    <a:pt x="421627" y="193319"/>
                  </a:lnTo>
                  <a:lnTo>
                    <a:pt x="421627" y="167424"/>
                  </a:lnTo>
                  <a:lnTo>
                    <a:pt x="420141" y="165887"/>
                  </a:lnTo>
                  <a:lnTo>
                    <a:pt x="407936" y="165887"/>
                  </a:lnTo>
                  <a:lnTo>
                    <a:pt x="407936" y="193319"/>
                  </a:lnTo>
                  <a:lnTo>
                    <a:pt x="362292" y="193319"/>
                  </a:lnTo>
                  <a:lnTo>
                    <a:pt x="362292" y="207010"/>
                  </a:lnTo>
                  <a:lnTo>
                    <a:pt x="407936" y="207010"/>
                  </a:lnTo>
                  <a:lnTo>
                    <a:pt x="407936" y="242036"/>
                  </a:lnTo>
                  <a:lnTo>
                    <a:pt x="354660" y="242036"/>
                  </a:lnTo>
                  <a:lnTo>
                    <a:pt x="354660" y="255727"/>
                  </a:lnTo>
                  <a:lnTo>
                    <a:pt x="392709" y="255727"/>
                  </a:lnTo>
                  <a:lnTo>
                    <a:pt x="388696" y="266395"/>
                  </a:lnTo>
                  <a:lnTo>
                    <a:pt x="384352" y="276466"/>
                  </a:lnTo>
                  <a:lnTo>
                    <a:pt x="377748" y="290195"/>
                  </a:lnTo>
                  <a:lnTo>
                    <a:pt x="366864" y="312039"/>
                  </a:lnTo>
                  <a:lnTo>
                    <a:pt x="357682" y="312039"/>
                  </a:lnTo>
                  <a:lnTo>
                    <a:pt x="356196" y="313575"/>
                  </a:lnTo>
                  <a:lnTo>
                    <a:pt x="353123" y="315061"/>
                  </a:lnTo>
                  <a:lnTo>
                    <a:pt x="353123" y="327266"/>
                  </a:lnTo>
                  <a:lnTo>
                    <a:pt x="360756" y="327266"/>
                  </a:lnTo>
                  <a:lnTo>
                    <a:pt x="372275" y="326707"/>
                  </a:lnTo>
                  <a:lnTo>
                    <a:pt x="397090" y="324993"/>
                  </a:lnTo>
                  <a:lnTo>
                    <a:pt x="427316" y="322148"/>
                  </a:lnTo>
                  <a:lnTo>
                    <a:pt x="455117" y="318135"/>
                  </a:lnTo>
                  <a:lnTo>
                    <a:pt x="455117" y="319620"/>
                  </a:lnTo>
                  <a:lnTo>
                    <a:pt x="459676" y="327266"/>
                  </a:lnTo>
                  <a:lnTo>
                    <a:pt x="459676" y="328803"/>
                  </a:lnTo>
                  <a:lnTo>
                    <a:pt x="461213" y="330288"/>
                  </a:lnTo>
                  <a:lnTo>
                    <a:pt x="462749" y="333362"/>
                  </a:lnTo>
                  <a:lnTo>
                    <a:pt x="470344" y="333362"/>
                  </a:lnTo>
                  <a:lnTo>
                    <a:pt x="474916" y="330288"/>
                  </a:lnTo>
                  <a:lnTo>
                    <a:pt x="474916" y="325729"/>
                  </a:lnTo>
                  <a:lnTo>
                    <a:pt x="449059" y="283108"/>
                  </a:lnTo>
                  <a:lnTo>
                    <a:pt x="441426" y="270954"/>
                  </a:lnTo>
                  <a:lnTo>
                    <a:pt x="433832" y="270954"/>
                  </a:lnTo>
                  <a:lnTo>
                    <a:pt x="429272" y="273989"/>
                  </a:lnTo>
                  <a:lnTo>
                    <a:pt x="429272" y="280085"/>
                  </a:lnTo>
                  <a:lnTo>
                    <a:pt x="430758" y="283108"/>
                  </a:lnTo>
                  <a:lnTo>
                    <a:pt x="434441" y="287997"/>
                  </a:lnTo>
                  <a:lnTo>
                    <a:pt x="438556" y="293585"/>
                  </a:lnTo>
                  <a:lnTo>
                    <a:pt x="442963" y="300024"/>
                  </a:lnTo>
                  <a:lnTo>
                    <a:pt x="447522" y="307467"/>
                  </a:lnTo>
                  <a:lnTo>
                    <a:pt x="401485" y="310896"/>
                  </a:lnTo>
                  <a:lnTo>
                    <a:pt x="383578" y="312039"/>
                  </a:lnTo>
                  <a:lnTo>
                    <a:pt x="390398" y="298107"/>
                  </a:lnTo>
                  <a:lnTo>
                    <a:pt x="397078" y="283883"/>
                  </a:lnTo>
                  <a:lnTo>
                    <a:pt x="403479" y="269671"/>
                  </a:lnTo>
                  <a:lnTo>
                    <a:pt x="409473" y="255727"/>
                  </a:lnTo>
                  <a:lnTo>
                    <a:pt x="471881" y="255727"/>
                  </a:lnTo>
                  <a:lnTo>
                    <a:pt x="476453" y="254190"/>
                  </a:lnTo>
                  <a:lnTo>
                    <a:pt x="476453" y="242036"/>
                  </a:lnTo>
                  <a:close/>
                </a:path>
                <a:path w="907414" h="335279">
                  <a:moveTo>
                    <a:pt x="534289" y="168960"/>
                  </a:moveTo>
                  <a:lnTo>
                    <a:pt x="529717" y="165887"/>
                  </a:lnTo>
                  <a:lnTo>
                    <a:pt x="523621" y="165887"/>
                  </a:lnTo>
                  <a:lnTo>
                    <a:pt x="522084" y="168960"/>
                  </a:lnTo>
                  <a:lnTo>
                    <a:pt x="517677" y="175602"/>
                  </a:lnTo>
                  <a:lnTo>
                    <a:pt x="512978" y="182079"/>
                  </a:lnTo>
                  <a:lnTo>
                    <a:pt x="507123" y="188849"/>
                  </a:lnTo>
                  <a:lnTo>
                    <a:pt x="499262" y="196342"/>
                  </a:lnTo>
                  <a:lnTo>
                    <a:pt x="490143" y="203936"/>
                  </a:lnTo>
                  <a:lnTo>
                    <a:pt x="490143" y="213118"/>
                  </a:lnTo>
                  <a:lnTo>
                    <a:pt x="493166" y="217678"/>
                  </a:lnTo>
                  <a:lnTo>
                    <a:pt x="502348" y="217678"/>
                  </a:lnTo>
                  <a:lnTo>
                    <a:pt x="509930" y="207010"/>
                  </a:lnTo>
                  <a:lnTo>
                    <a:pt x="514502" y="202450"/>
                  </a:lnTo>
                  <a:lnTo>
                    <a:pt x="520153" y="195567"/>
                  </a:lnTo>
                  <a:lnTo>
                    <a:pt x="526681" y="187401"/>
                  </a:lnTo>
                  <a:lnTo>
                    <a:pt x="532053" y="179527"/>
                  </a:lnTo>
                  <a:lnTo>
                    <a:pt x="534289" y="173520"/>
                  </a:lnTo>
                  <a:lnTo>
                    <a:pt x="534289" y="168960"/>
                  </a:lnTo>
                  <a:close/>
                </a:path>
                <a:path w="907414" h="335279">
                  <a:moveTo>
                    <a:pt x="537324" y="210032"/>
                  </a:moveTo>
                  <a:lnTo>
                    <a:pt x="534289" y="207010"/>
                  </a:lnTo>
                  <a:lnTo>
                    <a:pt x="526694" y="207010"/>
                  </a:lnTo>
                  <a:lnTo>
                    <a:pt x="519061" y="220700"/>
                  </a:lnTo>
                  <a:lnTo>
                    <a:pt x="514896" y="227317"/>
                  </a:lnTo>
                  <a:lnTo>
                    <a:pt x="509739" y="234797"/>
                  </a:lnTo>
                  <a:lnTo>
                    <a:pt x="504291" y="241706"/>
                  </a:lnTo>
                  <a:lnTo>
                    <a:pt x="499262" y="246595"/>
                  </a:lnTo>
                  <a:lnTo>
                    <a:pt x="487108" y="258749"/>
                  </a:lnTo>
                  <a:lnTo>
                    <a:pt x="487108" y="266395"/>
                  </a:lnTo>
                  <a:lnTo>
                    <a:pt x="490143" y="270954"/>
                  </a:lnTo>
                  <a:lnTo>
                    <a:pt x="497776" y="270954"/>
                  </a:lnTo>
                  <a:lnTo>
                    <a:pt x="505371" y="263321"/>
                  </a:lnTo>
                  <a:lnTo>
                    <a:pt x="508393" y="258749"/>
                  </a:lnTo>
                  <a:lnTo>
                    <a:pt x="508393" y="334848"/>
                  </a:lnTo>
                  <a:lnTo>
                    <a:pt x="522084" y="334848"/>
                  </a:lnTo>
                  <a:lnTo>
                    <a:pt x="523621" y="330288"/>
                  </a:lnTo>
                  <a:lnTo>
                    <a:pt x="523621" y="258749"/>
                  </a:lnTo>
                  <a:lnTo>
                    <a:pt x="523621" y="240499"/>
                  </a:lnTo>
                  <a:lnTo>
                    <a:pt x="528980" y="232397"/>
                  </a:lnTo>
                  <a:lnTo>
                    <a:pt x="533336" y="224713"/>
                  </a:lnTo>
                  <a:lnTo>
                    <a:pt x="536257" y="218452"/>
                  </a:lnTo>
                  <a:lnTo>
                    <a:pt x="537324" y="214604"/>
                  </a:lnTo>
                  <a:lnTo>
                    <a:pt x="537324" y="210032"/>
                  </a:lnTo>
                  <a:close/>
                </a:path>
                <a:path w="907414" h="335279">
                  <a:moveTo>
                    <a:pt x="656082" y="210032"/>
                  </a:moveTo>
                  <a:lnTo>
                    <a:pt x="653008" y="208495"/>
                  </a:lnTo>
                  <a:lnTo>
                    <a:pt x="645414" y="208495"/>
                  </a:lnTo>
                  <a:lnTo>
                    <a:pt x="645414" y="185674"/>
                  </a:lnTo>
                  <a:lnTo>
                    <a:pt x="640854" y="181114"/>
                  </a:lnTo>
                  <a:lnTo>
                    <a:pt x="631723" y="181114"/>
                  </a:lnTo>
                  <a:lnTo>
                    <a:pt x="631723" y="196342"/>
                  </a:lnTo>
                  <a:lnTo>
                    <a:pt x="631723" y="208495"/>
                  </a:lnTo>
                  <a:lnTo>
                    <a:pt x="631723" y="220700"/>
                  </a:lnTo>
                  <a:lnTo>
                    <a:pt x="631723" y="234391"/>
                  </a:lnTo>
                  <a:lnTo>
                    <a:pt x="628650" y="235927"/>
                  </a:lnTo>
                  <a:lnTo>
                    <a:pt x="599732" y="235927"/>
                  </a:lnTo>
                  <a:lnTo>
                    <a:pt x="599732" y="220700"/>
                  </a:lnTo>
                  <a:lnTo>
                    <a:pt x="631723" y="220700"/>
                  </a:lnTo>
                  <a:lnTo>
                    <a:pt x="631723" y="208495"/>
                  </a:lnTo>
                  <a:lnTo>
                    <a:pt x="599732" y="208495"/>
                  </a:lnTo>
                  <a:lnTo>
                    <a:pt x="599732" y="194805"/>
                  </a:lnTo>
                  <a:lnTo>
                    <a:pt x="628650" y="194805"/>
                  </a:lnTo>
                  <a:lnTo>
                    <a:pt x="631723" y="196342"/>
                  </a:lnTo>
                  <a:lnTo>
                    <a:pt x="631723" y="181114"/>
                  </a:lnTo>
                  <a:lnTo>
                    <a:pt x="599732" y="181114"/>
                  </a:lnTo>
                  <a:lnTo>
                    <a:pt x="599732" y="165887"/>
                  </a:lnTo>
                  <a:lnTo>
                    <a:pt x="586041" y="165887"/>
                  </a:lnTo>
                  <a:lnTo>
                    <a:pt x="584542" y="167424"/>
                  </a:lnTo>
                  <a:lnTo>
                    <a:pt x="584542" y="181114"/>
                  </a:lnTo>
                  <a:lnTo>
                    <a:pt x="543420" y="181114"/>
                  </a:lnTo>
                  <a:lnTo>
                    <a:pt x="543420" y="194805"/>
                  </a:lnTo>
                  <a:lnTo>
                    <a:pt x="584542" y="194805"/>
                  </a:lnTo>
                  <a:lnTo>
                    <a:pt x="584542" y="208495"/>
                  </a:lnTo>
                  <a:lnTo>
                    <a:pt x="541883" y="208495"/>
                  </a:lnTo>
                  <a:lnTo>
                    <a:pt x="538861" y="210032"/>
                  </a:lnTo>
                  <a:lnTo>
                    <a:pt x="538861" y="220700"/>
                  </a:lnTo>
                  <a:lnTo>
                    <a:pt x="584542" y="220700"/>
                  </a:lnTo>
                  <a:lnTo>
                    <a:pt x="584542" y="235927"/>
                  </a:lnTo>
                  <a:lnTo>
                    <a:pt x="543420" y="235927"/>
                  </a:lnTo>
                  <a:lnTo>
                    <a:pt x="543420" y="248081"/>
                  </a:lnTo>
                  <a:lnTo>
                    <a:pt x="584542" y="248081"/>
                  </a:lnTo>
                  <a:lnTo>
                    <a:pt x="584542" y="263321"/>
                  </a:lnTo>
                  <a:lnTo>
                    <a:pt x="543420" y="263321"/>
                  </a:lnTo>
                  <a:lnTo>
                    <a:pt x="538861" y="264858"/>
                  </a:lnTo>
                  <a:lnTo>
                    <a:pt x="538861" y="275526"/>
                  </a:lnTo>
                  <a:lnTo>
                    <a:pt x="584542" y="275526"/>
                  </a:lnTo>
                  <a:lnTo>
                    <a:pt x="584542" y="292239"/>
                  </a:lnTo>
                  <a:lnTo>
                    <a:pt x="534289" y="292239"/>
                  </a:lnTo>
                  <a:lnTo>
                    <a:pt x="534289" y="304444"/>
                  </a:lnTo>
                  <a:lnTo>
                    <a:pt x="584542" y="304444"/>
                  </a:lnTo>
                  <a:lnTo>
                    <a:pt x="584542" y="333362"/>
                  </a:lnTo>
                  <a:lnTo>
                    <a:pt x="587578" y="334848"/>
                  </a:lnTo>
                  <a:lnTo>
                    <a:pt x="599732" y="334848"/>
                  </a:lnTo>
                  <a:lnTo>
                    <a:pt x="599732" y="304444"/>
                  </a:lnTo>
                  <a:lnTo>
                    <a:pt x="656082" y="304444"/>
                  </a:lnTo>
                  <a:lnTo>
                    <a:pt x="656082" y="292239"/>
                  </a:lnTo>
                  <a:lnTo>
                    <a:pt x="599732" y="292239"/>
                  </a:lnTo>
                  <a:lnTo>
                    <a:pt x="599732" y="275526"/>
                  </a:lnTo>
                  <a:lnTo>
                    <a:pt x="649986" y="275526"/>
                  </a:lnTo>
                  <a:lnTo>
                    <a:pt x="649986" y="263321"/>
                  </a:lnTo>
                  <a:lnTo>
                    <a:pt x="599732" y="263321"/>
                  </a:lnTo>
                  <a:lnTo>
                    <a:pt x="599732" y="248081"/>
                  </a:lnTo>
                  <a:lnTo>
                    <a:pt x="640854" y="248081"/>
                  </a:lnTo>
                  <a:lnTo>
                    <a:pt x="645414" y="243522"/>
                  </a:lnTo>
                  <a:lnTo>
                    <a:pt x="645414" y="220700"/>
                  </a:lnTo>
                  <a:lnTo>
                    <a:pt x="654545" y="220700"/>
                  </a:lnTo>
                  <a:lnTo>
                    <a:pt x="656082" y="219163"/>
                  </a:lnTo>
                  <a:lnTo>
                    <a:pt x="656082" y="210032"/>
                  </a:lnTo>
                  <a:close/>
                </a:path>
                <a:path w="907414" h="335279">
                  <a:moveTo>
                    <a:pt x="837209" y="312039"/>
                  </a:moveTo>
                  <a:lnTo>
                    <a:pt x="759574" y="312039"/>
                  </a:lnTo>
                  <a:lnTo>
                    <a:pt x="759574" y="235927"/>
                  </a:lnTo>
                  <a:lnTo>
                    <a:pt x="821982" y="235927"/>
                  </a:lnTo>
                  <a:lnTo>
                    <a:pt x="826541" y="234391"/>
                  </a:lnTo>
                  <a:lnTo>
                    <a:pt x="826541" y="220700"/>
                  </a:lnTo>
                  <a:lnTo>
                    <a:pt x="759574" y="220700"/>
                  </a:lnTo>
                  <a:lnTo>
                    <a:pt x="759574" y="168960"/>
                  </a:lnTo>
                  <a:lnTo>
                    <a:pt x="756539" y="165887"/>
                  </a:lnTo>
                  <a:lnTo>
                    <a:pt x="742848" y="165887"/>
                  </a:lnTo>
                  <a:lnTo>
                    <a:pt x="742848" y="312039"/>
                  </a:lnTo>
                  <a:lnTo>
                    <a:pt x="668235" y="312039"/>
                  </a:lnTo>
                  <a:lnTo>
                    <a:pt x="668235" y="325729"/>
                  </a:lnTo>
                  <a:lnTo>
                    <a:pt x="837209" y="325729"/>
                  </a:lnTo>
                  <a:lnTo>
                    <a:pt x="837209" y="312039"/>
                  </a:lnTo>
                  <a:close/>
                </a:path>
                <a:path w="907414" h="335279">
                  <a:moveTo>
                    <a:pt x="907249" y="316598"/>
                  </a:moveTo>
                  <a:lnTo>
                    <a:pt x="906246" y="313588"/>
                  </a:lnTo>
                  <a:lnTo>
                    <a:pt x="902677" y="308432"/>
                  </a:lnTo>
                  <a:lnTo>
                    <a:pt x="895680" y="300126"/>
                  </a:lnTo>
                  <a:lnTo>
                    <a:pt x="884389" y="287680"/>
                  </a:lnTo>
                  <a:lnTo>
                    <a:pt x="870699" y="272440"/>
                  </a:lnTo>
                  <a:lnTo>
                    <a:pt x="860082" y="272440"/>
                  </a:lnTo>
                  <a:lnTo>
                    <a:pt x="855459" y="277012"/>
                  </a:lnTo>
                  <a:lnTo>
                    <a:pt x="855459" y="284645"/>
                  </a:lnTo>
                  <a:lnTo>
                    <a:pt x="866241" y="295249"/>
                  </a:lnTo>
                  <a:lnTo>
                    <a:pt x="873379" y="302514"/>
                  </a:lnTo>
                  <a:lnTo>
                    <a:pt x="879932" y="310362"/>
                  </a:lnTo>
                  <a:lnTo>
                    <a:pt x="885926" y="319620"/>
                  </a:lnTo>
                  <a:lnTo>
                    <a:pt x="890485" y="324243"/>
                  </a:lnTo>
                  <a:lnTo>
                    <a:pt x="892022" y="327266"/>
                  </a:lnTo>
                  <a:lnTo>
                    <a:pt x="901153" y="327266"/>
                  </a:lnTo>
                  <a:lnTo>
                    <a:pt x="907249" y="322694"/>
                  </a:lnTo>
                  <a:lnTo>
                    <a:pt x="907249" y="316598"/>
                  </a:lnTo>
                  <a:close/>
                </a:path>
              </a:pathLst>
            </a:custGeom>
            <a:solidFill>
              <a:srgbClr val="4D4D4F"/>
            </a:solidFill>
          </p:spPr>
          <p:txBody>
            <a:bodyPr wrap="square" lIns="0" tIns="0" rIns="0" bIns="0" rtlCol="0"/>
            <a:lstStyle/>
            <a:p>
              <a:endParaRPr/>
            </a:p>
          </p:txBody>
        </p:sp>
        <p:pic>
          <p:nvPicPr>
            <p:cNvPr id="49" name="object 49"/>
            <p:cNvPicPr/>
            <p:nvPr/>
          </p:nvPicPr>
          <p:blipFill>
            <a:blip r:embed="rId37" cstate="print"/>
            <a:stretch>
              <a:fillRect/>
            </a:stretch>
          </p:blipFill>
          <p:spPr>
            <a:xfrm>
              <a:off x="1411135" y="6479780"/>
              <a:ext cx="5040210" cy="634745"/>
            </a:xfrm>
            <a:prstGeom prst="rect">
              <a:avLst/>
            </a:prstGeom>
          </p:spPr>
        </p:pic>
        <p:sp>
          <p:nvSpPr>
            <p:cNvPr id="50" name="object 50"/>
            <p:cNvSpPr/>
            <p:nvPr/>
          </p:nvSpPr>
          <p:spPr>
            <a:xfrm>
              <a:off x="1099096" y="7015606"/>
              <a:ext cx="32384" cy="32384"/>
            </a:xfrm>
            <a:custGeom>
              <a:avLst/>
              <a:gdLst/>
              <a:ahLst/>
              <a:cxnLst/>
              <a:rect l="l" t="t" r="r" b="b"/>
              <a:pathLst>
                <a:path w="32384" h="32384">
                  <a:moveTo>
                    <a:pt x="24307" y="31953"/>
                  </a:moveTo>
                  <a:lnTo>
                    <a:pt x="7594" y="31953"/>
                  </a:lnTo>
                  <a:lnTo>
                    <a:pt x="0" y="24358"/>
                  </a:lnTo>
                  <a:lnTo>
                    <a:pt x="0" y="7594"/>
                  </a:lnTo>
                  <a:lnTo>
                    <a:pt x="7594" y="0"/>
                  </a:lnTo>
                  <a:lnTo>
                    <a:pt x="24307" y="0"/>
                  </a:lnTo>
                  <a:lnTo>
                    <a:pt x="31953" y="7594"/>
                  </a:lnTo>
                  <a:lnTo>
                    <a:pt x="31953" y="24358"/>
                  </a:lnTo>
                  <a:lnTo>
                    <a:pt x="24307" y="31953"/>
                  </a:lnTo>
                  <a:close/>
                </a:path>
              </a:pathLst>
            </a:custGeom>
            <a:solidFill>
              <a:srgbClr val="4D4D4F"/>
            </a:solidFill>
          </p:spPr>
          <p:txBody>
            <a:bodyPr wrap="square" lIns="0" tIns="0" rIns="0" bIns="0" rtlCol="0"/>
            <a:lstStyle/>
            <a:p>
              <a:endParaRPr/>
            </a:p>
          </p:txBody>
        </p:sp>
        <p:pic>
          <p:nvPicPr>
            <p:cNvPr id="51" name="object 51"/>
            <p:cNvPicPr/>
            <p:nvPr/>
          </p:nvPicPr>
          <p:blipFill>
            <a:blip r:embed="rId38" cstate="print"/>
            <a:stretch>
              <a:fillRect/>
            </a:stretch>
          </p:blipFill>
          <p:spPr>
            <a:xfrm>
              <a:off x="1417243" y="6947102"/>
              <a:ext cx="1134071" cy="167424"/>
            </a:xfrm>
            <a:prstGeom prst="rect">
              <a:avLst/>
            </a:prstGeom>
          </p:spPr>
        </p:pic>
        <p:pic>
          <p:nvPicPr>
            <p:cNvPr id="52" name="object 52"/>
            <p:cNvPicPr/>
            <p:nvPr/>
          </p:nvPicPr>
          <p:blipFill>
            <a:blip r:embed="rId39" cstate="print"/>
            <a:stretch>
              <a:fillRect/>
            </a:stretch>
          </p:blipFill>
          <p:spPr>
            <a:xfrm>
              <a:off x="1233043" y="7195248"/>
              <a:ext cx="156768" cy="146138"/>
            </a:xfrm>
            <a:prstGeom prst="rect">
              <a:avLst/>
            </a:prstGeom>
          </p:spPr>
        </p:pic>
        <p:pic>
          <p:nvPicPr>
            <p:cNvPr id="53" name="object 53"/>
            <p:cNvPicPr/>
            <p:nvPr/>
          </p:nvPicPr>
          <p:blipFill>
            <a:blip r:embed="rId40" cstate="print"/>
            <a:stretch>
              <a:fillRect/>
            </a:stretch>
          </p:blipFill>
          <p:spPr>
            <a:xfrm>
              <a:off x="1414170" y="7184580"/>
              <a:ext cx="153733" cy="158305"/>
            </a:xfrm>
            <a:prstGeom prst="rect">
              <a:avLst/>
            </a:prstGeom>
          </p:spPr>
        </p:pic>
        <p:pic>
          <p:nvPicPr>
            <p:cNvPr id="54" name="object 54"/>
            <p:cNvPicPr/>
            <p:nvPr/>
          </p:nvPicPr>
          <p:blipFill>
            <a:blip r:embed="rId41" cstate="print"/>
            <a:stretch>
              <a:fillRect/>
            </a:stretch>
          </p:blipFill>
          <p:spPr>
            <a:xfrm>
              <a:off x="1589239" y="7181557"/>
              <a:ext cx="3839171" cy="168960"/>
            </a:xfrm>
            <a:prstGeom prst="rect">
              <a:avLst/>
            </a:prstGeom>
          </p:spPr>
        </p:pic>
        <p:pic>
          <p:nvPicPr>
            <p:cNvPr id="55" name="object 55"/>
            <p:cNvPicPr/>
            <p:nvPr/>
          </p:nvPicPr>
          <p:blipFill>
            <a:blip r:embed="rId42" cstate="print"/>
            <a:stretch>
              <a:fillRect/>
            </a:stretch>
          </p:blipFill>
          <p:spPr>
            <a:xfrm>
              <a:off x="1077760" y="7647329"/>
              <a:ext cx="1639493" cy="170510"/>
            </a:xfrm>
            <a:prstGeom prst="rect">
              <a:avLst/>
            </a:prstGeom>
          </p:spPr>
        </p:pic>
        <p:pic>
          <p:nvPicPr>
            <p:cNvPr id="56" name="object 56"/>
            <p:cNvPicPr/>
            <p:nvPr/>
          </p:nvPicPr>
          <p:blipFill>
            <a:blip r:embed="rId43" cstate="print"/>
            <a:stretch>
              <a:fillRect/>
            </a:stretch>
          </p:blipFill>
          <p:spPr>
            <a:xfrm>
              <a:off x="1248270" y="7881784"/>
              <a:ext cx="421627" cy="168973"/>
            </a:xfrm>
            <a:prstGeom prst="rect">
              <a:avLst/>
            </a:prstGeom>
          </p:spPr>
        </p:pic>
        <p:pic>
          <p:nvPicPr>
            <p:cNvPr id="57" name="object 57"/>
            <p:cNvPicPr/>
            <p:nvPr/>
          </p:nvPicPr>
          <p:blipFill>
            <a:blip r:embed="rId44" cstate="print"/>
            <a:stretch>
              <a:fillRect/>
            </a:stretch>
          </p:blipFill>
          <p:spPr>
            <a:xfrm>
              <a:off x="1698828" y="7889379"/>
              <a:ext cx="152247" cy="152247"/>
            </a:xfrm>
            <a:prstGeom prst="rect">
              <a:avLst/>
            </a:prstGeom>
          </p:spPr>
        </p:pic>
        <p:sp>
          <p:nvSpPr>
            <p:cNvPr id="58" name="object 58"/>
            <p:cNvSpPr/>
            <p:nvPr/>
          </p:nvSpPr>
          <p:spPr>
            <a:xfrm>
              <a:off x="1873897" y="7989836"/>
              <a:ext cx="52069" cy="53340"/>
            </a:xfrm>
            <a:custGeom>
              <a:avLst/>
              <a:gdLst/>
              <a:ahLst/>
              <a:cxnLst/>
              <a:rect l="l" t="t" r="r" b="b"/>
              <a:pathLst>
                <a:path w="52069" h="53340">
                  <a:moveTo>
                    <a:pt x="45681" y="53276"/>
                  </a:moveTo>
                  <a:lnTo>
                    <a:pt x="36563" y="53276"/>
                  </a:lnTo>
                  <a:lnTo>
                    <a:pt x="35026" y="50253"/>
                  </a:lnTo>
                  <a:lnTo>
                    <a:pt x="31991" y="45694"/>
                  </a:lnTo>
                  <a:lnTo>
                    <a:pt x="25120" y="37069"/>
                  </a:lnTo>
                  <a:lnTo>
                    <a:pt x="18261" y="29308"/>
                  </a:lnTo>
                  <a:lnTo>
                    <a:pt x="11408" y="22123"/>
                  </a:lnTo>
                  <a:lnTo>
                    <a:pt x="4559" y="15227"/>
                  </a:lnTo>
                  <a:lnTo>
                    <a:pt x="3073" y="13690"/>
                  </a:lnTo>
                  <a:lnTo>
                    <a:pt x="0" y="12204"/>
                  </a:lnTo>
                  <a:lnTo>
                    <a:pt x="0" y="4559"/>
                  </a:lnTo>
                  <a:lnTo>
                    <a:pt x="4559" y="0"/>
                  </a:lnTo>
                  <a:lnTo>
                    <a:pt x="15227" y="0"/>
                  </a:lnTo>
                  <a:lnTo>
                    <a:pt x="41484" y="27673"/>
                  </a:lnTo>
                  <a:lnTo>
                    <a:pt x="51739" y="44157"/>
                  </a:lnTo>
                  <a:lnTo>
                    <a:pt x="51739" y="50253"/>
                  </a:lnTo>
                  <a:lnTo>
                    <a:pt x="45681" y="53276"/>
                  </a:lnTo>
                  <a:close/>
                </a:path>
              </a:pathLst>
            </a:custGeom>
            <a:solidFill>
              <a:srgbClr val="4D4D4F"/>
            </a:solidFill>
          </p:spPr>
          <p:txBody>
            <a:bodyPr wrap="square" lIns="0" tIns="0" rIns="0" bIns="0" rtlCol="0"/>
            <a:lstStyle/>
            <a:p>
              <a:endParaRPr/>
            </a:p>
          </p:txBody>
        </p:sp>
        <p:pic>
          <p:nvPicPr>
            <p:cNvPr id="59" name="object 59"/>
            <p:cNvPicPr/>
            <p:nvPr/>
          </p:nvPicPr>
          <p:blipFill>
            <a:blip r:embed="rId45" cstate="print"/>
            <a:stretch>
              <a:fillRect/>
            </a:stretch>
          </p:blipFill>
          <p:spPr>
            <a:xfrm>
              <a:off x="2051989" y="7883270"/>
              <a:ext cx="351688" cy="165950"/>
            </a:xfrm>
            <a:prstGeom prst="rect">
              <a:avLst/>
            </a:prstGeom>
          </p:spPr>
        </p:pic>
        <p:pic>
          <p:nvPicPr>
            <p:cNvPr id="60" name="object 60"/>
            <p:cNvPicPr/>
            <p:nvPr/>
          </p:nvPicPr>
          <p:blipFill>
            <a:blip r:embed="rId46" cstate="print"/>
            <a:stretch>
              <a:fillRect/>
            </a:stretch>
          </p:blipFill>
          <p:spPr>
            <a:xfrm>
              <a:off x="2426487" y="7897011"/>
              <a:ext cx="156768" cy="144614"/>
            </a:xfrm>
            <a:prstGeom prst="rect">
              <a:avLst/>
            </a:prstGeom>
          </p:spPr>
        </p:pic>
        <p:sp>
          <p:nvSpPr>
            <p:cNvPr id="61" name="object 61"/>
            <p:cNvSpPr/>
            <p:nvPr/>
          </p:nvSpPr>
          <p:spPr>
            <a:xfrm>
              <a:off x="2607614" y="7989836"/>
              <a:ext cx="52069" cy="53340"/>
            </a:xfrm>
            <a:custGeom>
              <a:avLst/>
              <a:gdLst/>
              <a:ahLst/>
              <a:cxnLst/>
              <a:rect l="l" t="t" r="r" b="b"/>
              <a:pathLst>
                <a:path w="52069" h="53340">
                  <a:moveTo>
                    <a:pt x="45694" y="53276"/>
                  </a:moveTo>
                  <a:lnTo>
                    <a:pt x="36563" y="53276"/>
                  </a:lnTo>
                  <a:lnTo>
                    <a:pt x="35026" y="50253"/>
                  </a:lnTo>
                  <a:lnTo>
                    <a:pt x="32003" y="45694"/>
                  </a:lnTo>
                  <a:lnTo>
                    <a:pt x="25147" y="37069"/>
                  </a:lnTo>
                  <a:lnTo>
                    <a:pt x="18283" y="29308"/>
                  </a:lnTo>
                  <a:lnTo>
                    <a:pt x="11421" y="22123"/>
                  </a:lnTo>
                  <a:lnTo>
                    <a:pt x="4571" y="15227"/>
                  </a:lnTo>
                  <a:lnTo>
                    <a:pt x="3073" y="13690"/>
                  </a:lnTo>
                  <a:lnTo>
                    <a:pt x="0" y="12204"/>
                  </a:lnTo>
                  <a:lnTo>
                    <a:pt x="0" y="4559"/>
                  </a:lnTo>
                  <a:lnTo>
                    <a:pt x="4571" y="0"/>
                  </a:lnTo>
                  <a:lnTo>
                    <a:pt x="15227" y="0"/>
                  </a:lnTo>
                  <a:lnTo>
                    <a:pt x="41498" y="27673"/>
                  </a:lnTo>
                  <a:lnTo>
                    <a:pt x="51790" y="44157"/>
                  </a:lnTo>
                  <a:lnTo>
                    <a:pt x="51790" y="50253"/>
                  </a:lnTo>
                  <a:lnTo>
                    <a:pt x="45694" y="53276"/>
                  </a:lnTo>
                  <a:close/>
                </a:path>
              </a:pathLst>
            </a:custGeom>
            <a:solidFill>
              <a:srgbClr val="4D4D4F"/>
            </a:solidFill>
          </p:spPr>
          <p:txBody>
            <a:bodyPr wrap="square" lIns="0" tIns="0" rIns="0" bIns="0" rtlCol="0"/>
            <a:lstStyle/>
            <a:p>
              <a:endParaRPr/>
            </a:p>
          </p:txBody>
        </p:sp>
        <p:pic>
          <p:nvPicPr>
            <p:cNvPr id="62" name="object 62"/>
            <p:cNvPicPr/>
            <p:nvPr/>
          </p:nvPicPr>
          <p:blipFill>
            <a:blip r:embed="rId47" cstate="print"/>
            <a:stretch>
              <a:fillRect/>
            </a:stretch>
          </p:blipFill>
          <p:spPr>
            <a:xfrm>
              <a:off x="2785719" y="7881784"/>
              <a:ext cx="1161503" cy="168973"/>
            </a:xfrm>
            <a:prstGeom prst="rect">
              <a:avLst/>
            </a:prstGeom>
          </p:spPr>
        </p:pic>
        <p:pic>
          <p:nvPicPr>
            <p:cNvPr id="63" name="object 63"/>
            <p:cNvPicPr/>
            <p:nvPr/>
          </p:nvPicPr>
          <p:blipFill>
            <a:blip r:embed="rId48" cstate="print"/>
            <a:stretch>
              <a:fillRect/>
            </a:stretch>
          </p:blipFill>
          <p:spPr>
            <a:xfrm>
              <a:off x="4076598" y="7878711"/>
              <a:ext cx="2374747" cy="172046"/>
            </a:xfrm>
            <a:prstGeom prst="rect">
              <a:avLst/>
            </a:prstGeom>
          </p:spPr>
        </p:pic>
        <p:pic>
          <p:nvPicPr>
            <p:cNvPr id="64" name="object 64"/>
            <p:cNvPicPr/>
            <p:nvPr/>
          </p:nvPicPr>
          <p:blipFill>
            <a:blip r:embed="rId49" cstate="print"/>
            <a:stretch>
              <a:fillRect/>
            </a:stretch>
          </p:blipFill>
          <p:spPr>
            <a:xfrm>
              <a:off x="1246733" y="8114651"/>
              <a:ext cx="3912196" cy="170510"/>
            </a:xfrm>
            <a:prstGeom prst="rect">
              <a:avLst/>
            </a:prstGeom>
          </p:spPr>
        </p:pic>
        <p:sp>
          <p:nvSpPr>
            <p:cNvPr id="65" name="object 65"/>
            <p:cNvSpPr/>
            <p:nvPr/>
          </p:nvSpPr>
          <p:spPr>
            <a:xfrm>
              <a:off x="1082332" y="8632189"/>
              <a:ext cx="5370830" cy="1019810"/>
            </a:xfrm>
            <a:custGeom>
              <a:avLst/>
              <a:gdLst/>
              <a:ahLst/>
              <a:cxnLst/>
              <a:rect l="l" t="t" r="r" b="b"/>
              <a:pathLst>
                <a:path w="5370830" h="1019809">
                  <a:moveTo>
                    <a:pt x="5370563" y="0"/>
                  </a:moveTo>
                  <a:lnTo>
                    <a:pt x="5356822" y="0"/>
                  </a:lnTo>
                  <a:lnTo>
                    <a:pt x="5356822" y="13982"/>
                  </a:lnTo>
                  <a:lnTo>
                    <a:pt x="5356822" y="1008380"/>
                  </a:lnTo>
                  <a:lnTo>
                    <a:pt x="12153" y="1008380"/>
                  </a:lnTo>
                  <a:lnTo>
                    <a:pt x="12153" y="1007808"/>
                  </a:lnTo>
                  <a:lnTo>
                    <a:pt x="12153" y="13982"/>
                  </a:lnTo>
                  <a:lnTo>
                    <a:pt x="5356822" y="13982"/>
                  </a:lnTo>
                  <a:lnTo>
                    <a:pt x="5356822" y="0"/>
                  </a:lnTo>
                  <a:lnTo>
                    <a:pt x="0" y="0"/>
                  </a:lnTo>
                  <a:lnTo>
                    <a:pt x="0" y="13982"/>
                  </a:lnTo>
                  <a:lnTo>
                    <a:pt x="0" y="1008380"/>
                  </a:lnTo>
                  <a:lnTo>
                    <a:pt x="0" y="1013460"/>
                  </a:lnTo>
                  <a:lnTo>
                    <a:pt x="0" y="1019810"/>
                  </a:lnTo>
                  <a:lnTo>
                    <a:pt x="5370563" y="1019810"/>
                  </a:lnTo>
                  <a:lnTo>
                    <a:pt x="5370563" y="1013460"/>
                  </a:lnTo>
                  <a:lnTo>
                    <a:pt x="5370563" y="1008380"/>
                  </a:lnTo>
                  <a:lnTo>
                    <a:pt x="5370563" y="13982"/>
                  </a:lnTo>
                  <a:lnTo>
                    <a:pt x="5370563" y="0"/>
                  </a:lnTo>
                  <a:close/>
                </a:path>
              </a:pathLst>
            </a:custGeom>
            <a:solidFill>
              <a:srgbClr val="00ACED"/>
            </a:solidFill>
          </p:spPr>
          <p:txBody>
            <a:bodyPr wrap="square" lIns="0" tIns="0" rIns="0" bIns="0" rtlCol="0"/>
            <a:lstStyle/>
            <a:p>
              <a:endParaRPr/>
            </a:p>
          </p:txBody>
        </p:sp>
        <p:pic>
          <p:nvPicPr>
            <p:cNvPr id="66" name="object 66"/>
            <p:cNvPicPr/>
            <p:nvPr/>
          </p:nvPicPr>
          <p:blipFill>
            <a:blip r:embed="rId50" cstate="print"/>
            <a:stretch>
              <a:fillRect/>
            </a:stretch>
          </p:blipFill>
          <p:spPr>
            <a:xfrm>
              <a:off x="1307604" y="8784475"/>
              <a:ext cx="152247" cy="147637"/>
            </a:xfrm>
            <a:prstGeom prst="rect">
              <a:avLst/>
            </a:prstGeom>
          </p:spPr>
        </p:pic>
        <p:pic>
          <p:nvPicPr>
            <p:cNvPr id="67" name="object 67"/>
            <p:cNvPicPr/>
            <p:nvPr/>
          </p:nvPicPr>
          <p:blipFill>
            <a:blip r:embed="rId51" cstate="print"/>
            <a:stretch>
              <a:fillRect/>
            </a:stretch>
          </p:blipFill>
          <p:spPr>
            <a:xfrm>
              <a:off x="1485747" y="8778379"/>
              <a:ext cx="165900" cy="152247"/>
            </a:xfrm>
            <a:prstGeom prst="rect">
              <a:avLst/>
            </a:prstGeom>
          </p:spPr>
        </p:pic>
        <p:pic>
          <p:nvPicPr>
            <p:cNvPr id="68" name="object 68"/>
            <p:cNvPicPr/>
            <p:nvPr/>
          </p:nvPicPr>
          <p:blipFill>
            <a:blip r:embed="rId52" cstate="print"/>
            <a:stretch>
              <a:fillRect/>
            </a:stretch>
          </p:blipFill>
          <p:spPr>
            <a:xfrm>
              <a:off x="1671434" y="8769248"/>
              <a:ext cx="334911" cy="165950"/>
            </a:xfrm>
            <a:prstGeom prst="rect">
              <a:avLst/>
            </a:prstGeom>
          </p:spPr>
        </p:pic>
        <p:pic>
          <p:nvPicPr>
            <p:cNvPr id="69" name="object 69"/>
            <p:cNvPicPr/>
            <p:nvPr/>
          </p:nvPicPr>
          <p:blipFill>
            <a:blip r:embed="rId53" cstate="print"/>
            <a:stretch>
              <a:fillRect/>
            </a:stretch>
          </p:blipFill>
          <p:spPr>
            <a:xfrm>
              <a:off x="2083993" y="8775356"/>
              <a:ext cx="109588" cy="159842"/>
            </a:xfrm>
            <a:prstGeom prst="rect">
              <a:avLst/>
            </a:prstGeom>
          </p:spPr>
        </p:pic>
        <p:sp>
          <p:nvSpPr>
            <p:cNvPr id="70" name="object 70"/>
            <p:cNvSpPr/>
            <p:nvPr/>
          </p:nvSpPr>
          <p:spPr>
            <a:xfrm>
              <a:off x="2281885" y="8839250"/>
              <a:ext cx="32384" cy="32384"/>
            </a:xfrm>
            <a:custGeom>
              <a:avLst/>
              <a:gdLst/>
              <a:ahLst/>
              <a:cxnLst/>
              <a:rect l="l" t="t" r="r" b="b"/>
              <a:pathLst>
                <a:path w="32385" h="32384">
                  <a:moveTo>
                    <a:pt x="25844" y="31991"/>
                  </a:moveTo>
                  <a:lnTo>
                    <a:pt x="7581" y="31991"/>
                  </a:lnTo>
                  <a:lnTo>
                    <a:pt x="0" y="24358"/>
                  </a:lnTo>
                  <a:lnTo>
                    <a:pt x="0" y="6096"/>
                  </a:lnTo>
                  <a:lnTo>
                    <a:pt x="7581" y="0"/>
                  </a:lnTo>
                  <a:lnTo>
                    <a:pt x="24358" y="0"/>
                  </a:lnTo>
                  <a:lnTo>
                    <a:pt x="31940" y="7632"/>
                  </a:lnTo>
                  <a:lnTo>
                    <a:pt x="31940" y="24358"/>
                  </a:lnTo>
                  <a:lnTo>
                    <a:pt x="25844" y="31991"/>
                  </a:lnTo>
                  <a:close/>
                </a:path>
              </a:pathLst>
            </a:custGeom>
            <a:solidFill>
              <a:srgbClr val="4D4D4F"/>
            </a:solidFill>
          </p:spPr>
          <p:txBody>
            <a:bodyPr wrap="square" lIns="0" tIns="0" rIns="0" bIns="0" rtlCol="0"/>
            <a:lstStyle/>
            <a:p>
              <a:endParaRPr/>
            </a:p>
          </p:txBody>
        </p:sp>
        <p:pic>
          <p:nvPicPr>
            <p:cNvPr id="71" name="object 71"/>
            <p:cNvPicPr/>
            <p:nvPr/>
          </p:nvPicPr>
          <p:blipFill>
            <a:blip r:embed="rId54" cstate="print"/>
            <a:stretch>
              <a:fillRect/>
            </a:stretch>
          </p:blipFill>
          <p:spPr>
            <a:xfrm>
              <a:off x="2405164" y="8770784"/>
              <a:ext cx="1251292" cy="162877"/>
            </a:xfrm>
            <a:prstGeom prst="rect">
              <a:avLst/>
            </a:prstGeom>
          </p:spPr>
        </p:pic>
        <p:pic>
          <p:nvPicPr>
            <p:cNvPr id="72" name="object 72"/>
            <p:cNvPicPr/>
            <p:nvPr/>
          </p:nvPicPr>
          <p:blipFill>
            <a:blip r:embed="rId55" cstate="print"/>
            <a:stretch>
              <a:fillRect/>
            </a:stretch>
          </p:blipFill>
          <p:spPr>
            <a:xfrm>
              <a:off x="3682352" y="8770784"/>
              <a:ext cx="2539111" cy="168973"/>
            </a:xfrm>
            <a:prstGeom prst="rect">
              <a:avLst/>
            </a:prstGeom>
          </p:spPr>
        </p:pic>
        <p:pic>
          <p:nvPicPr>
            <p:cNvPr id="73" name="object 73"/>
            <p:cNvPicPr/>
            <p:nvPr/>
          </p:nvPicPr>
          <p:blipFill>
            <a:blip r:embed="rId56" cstate="print"/>
            <a:stretch>
              <a:fillRect/>
            </a:stretch>
          </p:blipFill>
          <p:spPr>
            <a:xfrm>
              <a:off x="1310678" y="9024987"/>
              <a:ext cx="1134071" cy="159842"/>
            </a:xfrm>
            <a:prstGeom prst="rect">
              <a:avLst/>
            </a:prstGeom>
          </p:spPr>
        </p:pic>
        <p:pic>
          <p:nvPicPr>
            <p:cNvPr id="74" name="object 74"/>
            <p:cNvPicPr/>
            <p:nvPr/>
          </p:nvPicPr>
          <p:blipFill>
            <a:blip r:embed="rId57" cstate="print"/>
            <a:stretch>
              <a:fillRect/>
            </a:stretch>
          </p:blipFill>
          <p:spPr>
            <a:xfrm>
              <a:off x="1301546" y="9273133"/>
              <a:ext cx="2035225" cy="170459"/>
            </a:xfrm>
            <a:prstGeom prst="rect">
              <a:avLst/>
            </a:prstGeom>
          </p:spPr>
        </p:pic>
        <p:pic>
          <p:nvPicPr>
            <p:cNvPr id="75" name="object 75"/>
            <p:cNvPicPr/>
            <p:nvPr/>
          </p:nvPicPr>
          <p:blipFill>
            <a:blip r:embed="rId58" cstate="print"/>
            <a:stretch>
              <a:fillRect/>
            </a:stretch>
          </p:blipFill>
          <p:spPr>
            <a:xfrm>
              <a:off x="3458565" y="9271596"/>
              <a:ext cx="2402141" cy="170510"/>
            </a:xfrm>
            <a:prstGeom prst="rect">
              <a:avLst/>
            </a:prstGeom>
          </p:spPr>
        </p:pic>
      </p:grpSp>
      <p:grpSp>
        <p:nvGrpSpPr>
          <p:cNvPr id="76" name="object 76"/>
          <p:cNvGrpSpPr/>
          <p:nvPr/>
        </p:nvGrpSpPr>
        <p:grpSpPr>
          <a:xfrm>
            <a:off x="709358" y="5600"/>
            <a:ext cx="6842759" cy="717550"/>
            <a:chOff x="709358" y="5600"/>
            <a:chExt cx="6842759" cy="717550"/>
          </a:xfrm>
        </p:grpSpPr>
        <p:sp>
          <p:nvSpPr>
            <p:cNvPr id="77" name="object 7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78" name="object 7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79" name="object 79"/>
            <p:cNvPicPr/>
            <p:nvPr/>
          </p:nvPicPr>
          <p:blipFill>
            <a:blip r:embed="rId59" cstate="print"/>
            <a:stretch>
              <a:fillRect/>
            </a:stretch>
          </p:blipFill>
          <p:spPr>
            <a:xfrm>
              <a:off x="1003147" y="366369"/>
              <a:ext cx="462813" cy="170497"/>
            </a:xfrm>
            <a:prstGeom prst="rect">
              <a:avLst/>
            </a:prstGeom>
          </p:spPr>
        </p:pic>
        <p:sp>
          <p:nvSpPr>
            <p:cNvPr id="80" name="object 8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81" name="object 81"/>
            <p:cNvPicPr/>
            <p:nvPr/>
          </p:nvPicPr>
          <p:blipFill>
            <a:blip r:embed="rId60" cstate="print"/>
            <a:stretch>
              <a:fillRect/>
            </a:stretch>
          </p:blipFill>
          <p:spPr>
            <a:xfrm>
              <a:off x="1662315" y="380059"/>
              <a:ext cx="156806" cy="149174"/>
            </a:xfrm>
            <a:prstGeom prst="rect">
              <a:avLst/>
            </a:prstGeom>
          </p:spPr>
        </p:pic>
        <p:sp>
          <p:nvSpPr>
            <p:cNvPr id="82" name="object 8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83" name="object 83"/>
            <p:cNvPicPr/>
            <p:nvPr/>
          </p:nvPicPr>
          <p:blipFill>
            <a:blip r:embed="rId61" cstate="print"/>
            <a:stretch>
              <a:fillRect/>
            </a:stretch>
          </p:blipFill>
          <p:spPr>
            <a:xfrm>
              <a:off x="2021585" y="366369"/>
              <a:ext cx="343992" cy="170497"/>
            </a:xfrm>
            <a:prstGeom prst="rect">
              <a:avLst/>
            </a:prstGeom>
          </p:spPr>
        </p:pic>
        <p:pic>
          <p:nvPicPr>
            <p:cNvPr id="84" name="object 84"/>
            <p:cNvPicPr/>
            <p:nvPr/>
          </p:nvPicPr>
          <p:blipFill>
            <a:blip r:embed="rId62" cstate="print"/>
            <a:stretch>
              <a:fillRect/>
            </a:stretch>
          </p:blipFill>
          <p:spPr>
            <a:xfrm>
              <a:off x="2561970" y="380059"/>
              <a:ext cx="153746" cy="149174"/>
            </a:xfrm>
            <a:prstGeom prst="rect">
              <a:avLst/>
            </a:prstGeom>
          </p:spPr>
        </p:pic>
        <p:sp>
          <p:nvSpPr>
            <p:cNvPr id="85" name="object 85"/>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D4D4F"/>
            </a:solidFill>
          </p:spPr>
          <p:txBody>
            <a:bodyPr wrap="square" lIns="0" tIns="0" rIns="0" bIns="0" rtlCol="0"/>
            <a:lstStyle/>
            <a:p>
              <a:endParaRPr/>
            </a:p>
          </p:txBody>
        </p:sp>
        <p:pic>
          <p:nvPicPr>
            <p:cNvPr id="86" name="object 86"/>
            <p:cNvPicPr/>
            <p:nvPr/>
          </p:nvPicPr>
          <p:blipFill>
            <a:blip r:embed="rId63" cstate="print"/>
            <a:stretch>
              <a:fillRect/>
            </a:stretch>
          </p:blipFill>
          <p:spPr>
            <a:xfrm>
              <a:off x="3323081" y="366369"/>
              <a:ext cx="1738414" cy="168960"/>
            </a:xfrm>
            <a:prstGeom prst="rect">
              <a:avLst/>
            </a:prstGeom>
          </p:spPr>
        </p:pic>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4" name="object 4"/>
            <p:cNvPicPr/>
            <p:nvPr/>
          </p:nvPicPr>
          <p:blipFill>
            <a:blip r:embed="rId2" cstate="print"/>
            <a:stretch>
              <a:fillRect/>
            </a:stretch>
          </p:blipFill>
          <p:spPr>
            <a:xfrm>
              <a:off x="3706711" y="10148442"/>
              <a:ext cx="121792" cy="91325"/>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pic>
          <p:nvPicPr>
            <p:cNvPr id="12" name="object 12"/>
            <p:cNvPicPr/>
            <p:nvPr/>
          </p:nvPicPr>
          <p:blipFill>
            <a:blip r:embed="rId6" cstate="print"/>
            <a:stretch>
              <a:fillRect/>
            </a:stretch>
          </p:blipFill>
          <p:spPr>
            <a:xfrm>
              <a:off x="1080795" y="1976932"/>
              <a:ext cx="176606" cy="176555"/>
            </a:xfrm>
            <a:prstGeom prst="rect">
              <a:avLst/>
            </a:prstGeom>
          </p:spPr>
        </p:pic>
        <p:pic>
          <p:nvPicPr>
            <p:cNvPr id="13" name="object 13"/>
            <p:cNvPicPr/>
            <p:nvPr/>
          </p:nvPicPr>
          <p:blipFill>
            <a:blip r:embed="rId7" cstate="print"/>
            <a:stretch>
              <a:fillRect/>
            </a:stretch>
          </p:blipFill>
          <p:spPr>
            <a:xfrm>
              <a:off x="1554213" y="1969287"/>
              <a:ext cx="200964" cy="197904"/>
            </a:xfrm>
            <a:prstGeom prst="rect">
              <a:avLst/>
            </a:prstGeom>
          </p:spPr>
        </p:pic>
        <p:pic>
          <p:nvPicPr>
            <p:cNvPr id="14" name="object 14"/>
            <p:cNvPicPr/>
            <p:nvPr/>
          </p:nvPicPr>
          <p:blipFill>
            <a:blip r:embed="rId8" cstate="print"/>
            <a:stretch>
              <a:fillRect/>
            </a:stretch>
          </p:blipFill>
          <p:spPr>
            <a:xfrm>
              <a:off x="1785594" y="1955596"/>
              <a:ext cx="223786" cy="217690"/>
            </a:xfrm>
            <a:prstGeom prst="rect">
              <a:avLst/>
            </a:prstGeom>
          </p:spPr>
        </p:pic>
        <p:pic>
          <p:nvPicPr>
            <p:cNvPr id="15" name="object 15"/>
            <p:cNvPicPr/>
            <p:nvPr/>
          </p:nvPicPr>
          <p:blipFill>
            <a:blip r:embed="rId9" cstate="print"/>
            <a:stretch>
              <a:fillRect/>
            </a:stretch>
          </p:blipFill>
          <p:spPr>
            <a:xfrm>
              <a:off x="2044407" y="2013445"/>
              <a:ext cx="181114" cy="150710"/>
            </a:xfrm>
            <a:prstGeom prst="rect">
              <a:avLst/>
            </a:prstGeom>
          </p:spPr>
        </p:pic>
        <p:pic>
          <p:nvPicPr>
            <p:cNvPr id="16" name="object 16"/>
            <p:cNvPicPr/>
            <p:nvPr/>
          </p:nvPicPr>
          <p:blipFill>
            <a:blip r:embed="rId10" cstate="print"/>
            <a:stretch>
              <a:fillRect/>
            </a:stretch>
          </p:blipFill>
          <p:spPr>
            <a:xfrm>
              <a:off x="2272753" y="1969287"/>
              <a:ext cx="214604" cy="199440"/>
            </a:xfrm>
            <a:prstGeom prst="rect">
              <a:avLst/>
            </a:prstGeom>
          </p:spPr>
        </p:pic>
        <p:pic>
          <p:nvPicPr>
            <p:cNvPr id="17" name="object 17"/>
            <p:cNvPicPr/>
            <p:nvPr/>
          </p:nvPicPr>
          <p:blipFill>
            <a:blip r:embed="rId11" cstate="print"/>
            <a:stretch>
              <a:fillRect/>
            </a:stretch>
          </p:blipFill>
          <p:spPr>
            <a:xfrm>
              <a:off x="2517825" y="1955596"/>
              <a:ext cx="207022" cy="210096"/>
            </a:xfrm>
            <a:prstGeom prst="rect">
              <a:avLst/>
            </a:prstGeom>
          </p:spPr>
        </p:pic>
        <p:pic>
          <p:nvPicPr>
            <p:cNvPr id="18" name="object 18"/>
            <p:cNvPicPr/>
            <p:nvPr/>
          </p:nvPicPr>
          <p:blipFill>
            <a:blip r:embed="rId12" cstate="print"/>
            <a:stretch>
              <a:fillRect/>
            </a:stretch>
          </p:blipFill>
          <p:spPr>
            <a:xfrm>
              <a:off x="2767456" y="1957133"/>
              <a:ext cx="191846" cy="214617"/>
            </a:xfrm>
            <a:prstGeom prst="rect">
              <a:avLst/>
            </a:prstGeom>
          </p:spPr>
        </p:pic>
        <p:pic>
          <p:nvPicPr>
            <p:cNvPr id="19" name="object 19"/>
            <p:cNvPicPr/>
            <p:nvPr/>
          </p:nvPicPr>
          <p:blipFill>
            <a:blip r:embed="rId13" cstate="print"/>
            <a:stretch>
              <a:fillRect/>
            </a:stretch>
          </p:blipFill>
          <p:spPr>
            <a:xfrm>
              <a:off x="3000375" y="1966264"/>
              <a:ext cx="217690" cy="197891"/>
            </a:xfrm>
            <a:prstGeom prst="rect">
              <a:avLst/>
            </a:prstGeom>
          </p:spPr>
        </p:pic>
        <p:pic>
          <p:nvPicPr>
            <p:cNvPr id="20" name="object 20"/>
            <p:cNvPicPr/>
            <p:nvPr/>
          </p:nvPicPr>
          <p:blipFill>
            <a:blip r:embed="rId14" cstate="print"/>
            <a:stretch>
              <a:fillRect/>
            </a:stretch>
          </p:blipFill>
          <p:spPr>
            <a:xfrm>
              <a:off x="3248520" y="1967801"/>
              <a:ext cx="199377" cy="203949"/>
            </a:xfrm>
            <a:prstGeom prst="rect">
              <a:avLst/>
            </a:prstGeom>
          </p:spPr>
        </p:pic>
        <p:pic>
          <p:nvPicPr>
            <p:cNvPr id="21" name="object 21"/>
            <p:cNvPicPr/>
            <p:nvPr/>
          </p:nvPicPr>
          <p:blipFill>
            <a:blip r:embed="rId15" cstate="print"/>
            <a:stretch>
              <a:fillRect/>
            </a:stretch>
          </p:blipFill>
          <p:spPr>
            <a:xfrm>
              <a:off x="3528618" y="1955596"/>
              <a:ext cx="132410" cy="207022"/>
            </a:xfrm>
            <a:prstGeom prst="rect">
              <a:avLst/>
            </a:prstGeom>
          </p:spPr>
        </p:pic>
        <p:pic>
          <p:nvPicPr>
            <p:cNvPr id="22" name="object 22"/>
            <p:cNvPicPr/>
            <p:nvPr/>
          </p:nvPicPr>
          <p:blipFill>
            <a:blip r:embed="rId16" cstate="print"/>
            <a:stretch>
              <a:fillRect/>
            </a:stretch>
          </p:blipFill>
          <p:spPr>
            <a:xfrm>
              <a:off x="1566418" y="2310307"/>
              <a:ext cx="210045" cy="210045"/>
            </a:xfrm>
            <a:prstGeom prst="rect">
              <a:avLst/>
            </a:prstGeom>
          </p:spPr>
        </p:pic>
        <p:pic>
          <p:nvPicPr>
            <p:cNvPr id="23" name="object 23"/>
            <p:cNvPicPr/>
            <p:nvPr/>
          </p:nvPicPr>
          <p:blipFill>
            <a:blip r:embed="rId17" cstate="print"/>
            <a:stretch>
              <a:fillRect/>
            </a:stretch>
          </p:blipFill>
          <p:spPr>
            <a:xfrm>
              <a:off x="1805381" y="2333129"/>
              <a:ext cx="176606" cy="175069"/>
            </a:xfrm>
            <a:prstGeom prst="rect">
              <a:avLst/>
            </a:prstGeom>
          </p:spPr>
        </p:pic>
        <p:pic>
          <p:nvPicPr>
            <p:cNvPr id="24" name="object 24"/>
            <p:cNvPicPr/>
            <p:nvPr/>
          </p:nvPicPr>
          <p:blipFill>
            <a:blip r:embed="rId18" cstate="print"/>
            <a:stretch>
              <a:fillRect/>
            </a:stretch>
          </p:blipFill>
          <p:spPr>
            <a:xfrm>
              <a:off x="2039835" y="2363584"/>
              <a:ext cx="155282" cy="150723"/>
            </a:xfrm>
            <a:prstGeom prst="rect">
              <a:avLst/>
            </a:prstGeom>
          </p:spPr>
        </p:pic>
        <p:pic>
          <p:nvPicPr>
            <p:cNvPr id="25" name="object 25"/>
            <p:cNvPicPr/>
            <p:nvPr/>
          </p:nvPicPr>
          <p:blipFill>
            <a:blip r:embed="rId19" cstate="print"/>
            <a:stretch>
              <a:fillRect/>
            </a:stretch>
          </p:blipFill>
          <p:spPr>
            <a:xfrm>
              <a:off x="2248395" y="2320975"/>
              <a:ext cx="179590" cy="188709"/>
            </a:xfrm>
            <a:prstGeom prst="rect">
              <a:avLst/>
            </a:prstGeom>
          </p:spPr>
        </p:pic>
        <p:pic>
          <p:nvPicPr>
            <p:cNvPr id="26" name="object 26"/>
            <p:cNvPicPr/>
            <p:nvPr/>
          </p:nvPicPr>
          <p:blipFill>
            <a:blip r:embed="rId20" cstate="print"/>
            <a:stretch>
              <a:fillRect/>
            </a:stretch>
          </p:blipFill>
          <p:spPr>
            <a:xfrm>
              <a:off x="2493467" y="2319438"/>
              <a:ext cx="140042" cy="191782"/>
            </a:xfrm>
            <a:prstGeom prst="rect">
              <a:avLst/>
            </a:prstGeom>
          </p:spPr>
        </p:pic>
        <p:sp>
          <p:nvSpPr>
            <p:cNvPr id="27" name="object 27"/>
            <p:cNvSpPr/>
            <p:nvPr/>
          </p:nvSpPr>
          <p:spPr>
            <a:xfrm>
              <a:off x="2685262" y="2404668"/>
              <a:ext cx="201295" cy="21590"/>
            </a:xfrm>
            <a:custGeom>
              <a:avLst/>
              <a:gdLst/>
              <a:ahLst/>
              <a:cxnLst/>
              <a:rect l="l" t="t" r="r" b="b"/>
              <a:pathLst>
                <a:path w="201294" h="21589">
                  <a:moveTo>
                    <a:pt x="200964" y="21323"/>
                  </a:moveTo>
                  <a:lnTo>
                    <a:pt x="0" y="21323"/>
                  </a:lnTo>
                  <a:lnTo>
                    <a:pt x="0" y="1536"/>
                  </a:lnTo>
                  <a:lnTo>
                    <a:pt x="7632" y="0"/>
                  </a:lnTo>
                  <a:lnTo>
                    <a:pt x="200964" y="0"/>
                  </a:lnTo>
                  <a:lnTo>
                    <a:pt x="200964" y="21323"/>
                  </a:lnTo>
                  <a:close/>
                </a:path>
              </a:pathLst>
            </a:custGeom>
            <a:solidFill>
              <a:srgbClr val="4D4D4F"/>
            </a:solidFill>
          </p:spPr>
          <p:txBody>
            <a:bodyPr wrap="square" lIns="0" tIns="0" rIns="0" bIns="0" rtlCol="0"/>
            <a:lstStyle/>
            <a:p>
              <a:endParaRPr/>
            </a:p>
          </p:txBody>
        </p:sp>
        <p:pic>
          <p:nvPicPr>
            <p:cNvPr id="28" name="object 28"/>
            <p:cNvPicPr/>
            <p:nvPr/>
          </p:nvPicPr>
          <p:blipFill>
            <a:blip r:embed="rId21" cstate="print"/>
            <a:stretch>
              <a:fillRect/>
            </a:stretch>
          </p:blipFill>
          <p:spPr>
            <a:xfrm>
              <a:off x="2937967" y="2319438"/>
              <a:ext cx="165938" cy="188760"/>
            </a:xfrm>
            <a:prstGeom prst="rect">
              <a:avLst/>
            </a:prstGeom>
          </p:spPr>
        </p:pic>
        <p:pic>
          <p:nvPicPr>
            <p:cNvPr id="29" name="object 29"/>
            <p:cNvPicPr/>
            <p:nvPr/>
          </p:nvPicPr>
          <p:blipFill>
            <a:blip r:embed="rId22" cstate="print"/>
            <a:stretch>
              <a:fillRect/>
            </a:stretch>
          </p:blipFill>
          <p:spPr>
            <a:xfrm>
              <a:off x="3137395" y="2327020"/>
              <a:ext cx="190258" cy="181178"/>
            </a:xfrm>
            <a:prstGeom prst="rect">
              <a:avLst/>
            </a:prstGeom>
          </p:spPr>
        </p:pic>
        <p:pic>
          <p:nvPicPr>
            <p:cNvPr id="30" name="object 30"/>
            <p:cNvPicPr/>
            <p:nvPr/>
          </p:nvPicPr>
          <p:blipFill>
            <a:blip r:embed="rId23" cstate="print"/>
            <a:stretch>
              <a:fillRect/>
            </a:stretch>
          </p:blipFill>
          <p:spPr>
            <a:xfrm>
              <a:off x="3412921" y="2314866"/>
              <a:ext cx="135483" cy="200926"/>
            </a:xfrm>
            <a:prstGeom prst="rect">
              <a:avLst/>
            </a:prstGeom>
          </p:spPr>
        </p:pic>
        <p:pic>
          <p:nvPicPr>
            <p:cNvPr id="31" name="object 31"/>
            <p:cNvPicPr/>
            <p:nvPr/>
          </p:nvPicPr>
          <p:blipFill>
            <a:blip r:embed="rId24" cstate="print"/>
            <a:stretch>
              <a:fillRect/>
            </a:stretch>
          </p:blipFill>
          <p:spPr>
            <a:xfrm>
              <a:off x="3583381" y="2327020"/>
              <a:ext cx="182714" cy="185737"/>
            </a:xfrm>
            <a:prstGeom prst="rect">
              <a:avLst/>
            </a:prstGeom>
          </p:spPr>
        </p:pic>
        <p:pic>
          <p:nvPicPr>
            <p:cNvPr id="32" name="object 32"/>
            <p:cNvPicPr/>
            <p:nvPr/>
          </p:nvPicPr>
          <p:blipFill>
            <a:blip r:embed="rId25" cstate="print"/>
            <a:stretch>
              <a:fillRect/>
            </a:stretch>
          </p:blipFill>
          <p:spPr>
            <a:xfrm>
              <a:off x="3811739" y="2331592"/>
              <a:ext cx="185737" cy="173532"/>
            </a:xfrm>
            <a:prstGeom prst="rect">
              <a:avLst/>
            </a:prstGeom>
          </p:spPr>
        </p:pic>
        <p:pic>
          <p:nvPicPr>
            <p:cNvPr id="33" name="object 33"/>
            <p:cNvPicPr/>
            <p:nvPr/>
          </p:nvPicPr>
          <p:blipFill>
            <a:blip r:embed="rId26" cstate="print"/>
            <a:stretch>
              <a:fillRect/>
            </a:stretch>
          </p:blipFill>
          <p:spPr>
            <a:xfrm>
              <a:off x="4024858" y="2328570"/>
              <a:ext cx="196354" cy="181114"/>
            </a:xfrm>
            <a:prstGeom prst="rect">
              <a:avLst/>
            </a:prstGeom>
          </p:spPr>
        </p:pic>
        <p:pic>
          <p:nvPicPr>
            <p:cNvPr id="34" name="object 34"/>
            <p:cNvPicPr/>
            <p:nvPr/>
          </p:nvPicPr>
          <p:blipFill>
            <a:blip r:embed="rId27" cstate="print"/>
            <a:stretch>
              <a:fillRect/>
            </a:stretch>
          </p:blipFill>
          <p:spPr>
            <a:xfrm>
              <a:off x="4250131" y="2327020"/>
              <a:ext cx="190309" cy="185737"/>
            </a:xfrm>
            <a:prstGeom prst="rect">
              <a:avLst/>
            </a:prstGeom>
          </p:spPr>
        </p:pic>
        <p:pic>
          <p:nvPicPr>
            <p:cNvPr id="35" name="object 35"/>
            <p:cNvPicPr/>
            <p:nvPr/>
          </p:nvPicPr>
          <p:blipFill>
            <a:blip r:embed="rId28" cstate="print"/>
            <a:stretch>
              <a:fillRect/>
            </a:stretch>
          </p:blipFill>
          <p:spPr>
            <a:xfrm>
              <a:off x="4466336" y="2319438"/>
              <a:ext cx="207010" cy="191782"/>
            </a:xfrm>
            <a:prstGeom prst="rect">
              <a:avLst/>
            </a:prstGeom>
          </p:spPr>
        </p:pic>
        <p:pic>
          <p:nvPicPr>
            <p:cNvPr id="36" name="object 36"/>
            <p:cNvPicPr/>
            <p:nvPr/>
          </p:nvPicPr>
          <p:blipFill>
            <a:blip r:embed="rId29" cstate="print"/>
            <a:stretch>
              <a:fillRect/>
            </a:stretch>
          </p:blipFill>
          <p:spPr>
            <a:xfrm>
              <a:off x="4693145" y="2308770"/>
              <a:ext cx="412508" cy="205536"/>
            </a:xfrm>
            <a:prstGeom prst="rect">
              <a:avLst/>
            </a:prstGeom>
          </p:spPr>
        </p:pic>
        <p:pic>
          <p:nvPicPr>
            <p:cNvPr id="37" name="object 37"/>
            <p:cNvPicPr/>
            <p:nvPr/>
          </p:nvPicPr>
          <p:blipFill>
            <a:blip r:embed="rId30" cstate="print"/>
            <a:stretch>
              <a:fillRect/>
            </a:stretch>
          </p:blipFill>
          <p:spPr>
            <a:xfrm>
              <a:off x="5195493" y="2314866"/>
              <a:ext cx="136969" cy="200926"/>
            </a:xfrm>
            <a:prstGeom prst="rect">
              <a:avLst/>
            </a:prstGeom>
          </p:spPr>
        </p:pic>
        <p:pic>
          <p:nvPicPr>
            <p:cNvPr id="38" name="object 38"/>
            <p:cNvPicPr/>
            <p:nvPr/>
          </p:nvPicPr>
          <p:blipFill>
            <a:blip r:embed="rId31" cstate="print"/>
            <a:stretch>
              <a:fillRect/>
            </a:stretch>
          </p:blipFill>
          <p:spPr>
            <a:xfrm>
              <a:off x="5364454" y="2314866"/>
              <a:ext cx="194817" cy="197891"/>
            </a:xfrm>
            <a:prstGeom prst="rect">
              <a:avLst/>
            </a:prstGeom>
          </p:spPr>
        </p:pic>
        <p:pic>
          <p:nvPicPr>
            <p:cNvPr id="39" name="object 39"/>
            <p:cNvPicPr/>
            <p:nvPr/>
          </p:nvPicPr>
          <p:blipFill>
            <a:blip r:embed="rId32" cstate="print"/>
            <a:stretch>
              <a:fillRect/>
            </a:stretch>
          </p:blipFill>
          <p:spPr>
            <a:xfrm>
              <a:off x="5609569" y="2317902"/>
              <a:ext cx="168930" cy="193319"/>
            </a:xfrm>
            <a:prstGeom prst="rect">
              <a:avLst/>
            </a:prstGeom>
          </p:spPr>
        </p:pic>
        <p:pic>
          <p:nvPicPr>
            <p:cNvPr id="40" name="object 40"/>
            <p:cNvPicPr/>
            <p:nvPr/>
          </p:nvPicPr>
          <p:blipFill>
            <a:blip r:embed="rId33" cstate="print"/>
            <a:stretch>
              <a:fillRect/>
            </a:stretch>
          </p:blipFill>
          <p:spPr>
            <a:xfrm>
              <a:off x="5808954" y="2328570"/>
              <a:ext cx="196354" cy="181114"/>
            </a:xfrm>
            <a:prstGeom prst="rect">
              <a:avLst/>
            </a:prstGeom>
          </p:spPr>
        </p:pic>
        <p:pic>
          <p:nvPicPr>
            <p:cNvPr id="41" name="object 41"/>
            <p:cNvPicPr/>
            <p:nvPr/>
          </p:nvPicPr>
          <p:blipFill>
            <a:blip r:embed="rId34" cstate="print"/>
            <a:stretch>
              <a:fillRect/>
            </a:stretch>
          </p:blipFill>
          <p:spPr>
            <a:xfrm>
              <a:off x="6035776" y="2323998"/>
              <a:ext cx="193319" cy="182664"/>
            </a:xfrm>
            <a:prstGeom prst="rect">
              <a:avLst/>
            </a:prstGeom>
          </p:spPr>
        </p:pic>
        <p:pic>
          <p:nvPicPr>
            <p:cNvPr id="42" name="object 42"/>
            <p:cNvPicPr/>
            <p:nvPr/>
          </p:nvPicPr>
          <p:blipFill>
            <a:blip r:embed="rId35" cstate="print"/>
            <a:stretch>
              <a:fillRect/>
            </a:stretch>
          </p:blipFill>
          <p:spPr>
            <a:xfrm>
              <a:off x="6256490" y="2320975"/>
              <a:ext cx="185737" cy="191782"/>
            </a:xfrm>
            <a:prstGeom prst="rect">
              <a:avLst/>
            </a:prstGeom>
          </p:spPr>
        </p:pic>
        <p:pic>
          <p:nvPicPr>
            <p:cNvPr id="43" name="object 43"/>
            <p:cNvPicPr/>
            <p:nvPr/>
          </p:nvPicPr>
          <p:blipFill>
            <a:blip r:embed="rId36" cstate="print"/>
            <a:stretch>
              <a:fillRect/>
            </a:stretch>
          </p:blipFill>
          <p:spPr>
            <a:xfrm>
              <a:off x="1377657" y="2610192"/>
              <a:ext cx="149174" cy="178104"/>
            </a:xfrm>
            <a:prstGeom prst="rect">
              <a:avLst/>
            </a:prstGeom>
          </p:spPr>
        </p:pic>
        <p:pic>
          <p:nvPicPr>
            <p:cNvPr id="44" name="object 44"/>
            <p:cNvPicPr/>
            <p:nvPr/>
          </p:nvPicPr>
          <p:blipFill>
            <a:blip r:embed="rId37" cstate="print"/>
            <a:stretch>
              <a:fillRect/>
            </a:stretch>
          </p:blipFill>
          <p:spPr>
            <a:xfrm>
              <a:off x="1566418" y="2607119"/>
              <a:ext cx="210045" cy="197891"/>
            </a:xfrm>
            <a:prstGeom prst="rect">
              <a:avLst/>
            </a:prstGeom>
          </p:spPr>
        </p:pic>
        <p:pic>
          <p:nvPicPr>
            <p:cNvPr id="45" name="object 45"/>
            <p:cNvPicPr/>
            <p:nvPr/>
          </p:nvPicPr>
          <p:blipFill>
            <a:blip r:embed="rId38" cstate="print"/>
            <a:stretch>
              <a:fillRect/>
            </a:stretch>
          </p:blipFill>
          <p:spPr>
            <a:xfrm>
              <a:off x="1800821" y="2602560"/>
              <a:ext cx="190296" cy="196405"/>
            </a:xfrm>
            <a:prstGeom prst="rect">
              <a:avLst/>
            </a:prstGeom>
          </p:spPr>
        </p:pic>
        <p:pic>
          <p:nvPicPr>
            <p:cNvPr id="46" name="object 46"/>
            <p:cNvPicPr/>
            <p:nvPr/>
          </p:nvPicPr>
          <p:blipFill>
            <a:blip r:embed="rId39" cstate="print"/>
            <a:stretch>
              <a:fillRect/>
            </a:stretch>
          </p:blipFill>
          <p:spPr>
            <a:xfrm>
              <a:off x="2018512" y="2604096"/>
              <a:ext cx="194856" cy="194868"/>
            </a:xfrm>
            <a:prstGeom prst="rect">
              <a:avLst/>
            </a:prstGeom>
          </p:spPr>
        </p:pic>
        <p:pic>
          <p:nvPicPr>
            <p:cNvPr id="47" name="object 47"/>
            <p:cNvPicPr/>
            <p:nvPr/>
          </p:nvPicPr>
          <p:blipFill>
            <a:blip r:embed="rId40" cstate="print"/>
            <a:stretch>
              <a:fillRect/>
            </a:stretch>
          </p:blipFill>
          <p:spPr>
            <a:xfrm>
              <a:off x="2243835" y="2727375"/>
              <a:ext cx="73025" cy="73075"/>
            </a:xfrm>
            <a:prstGeom prst="rect">
              <a:avLst/>
            </a:prstGeom>
          </p:spPr>
        </p:pic>
        <p:pic>
          <p:nvPicPr>
            <p:cNvPr id="48" name="object 48"/>
            <p:cNvPicPr/>
            <p:nvPr/>
          </p:nvPicPr>
          <p:blipFill>
            <a:blip r:embed="rId41" cstate="print"/>
            <a:stretch>
              <a:fillRect/>
            </a:stretch>
          </p:blipFill>
          <p:spPr>
            <a:xfrm>
              <a:off x="2456954" y="2599537"/>
              <a:ext cx="433831" cy="210045"/>
            </a:xfrm>
            <a:prstGeom prst="rect">
              <a:avLst/>
            </a:prstGeom>
          </p:spPr>
        </p:pic>
        <p:pic>
          <p:nvPicPr>
            <p:cNvPr id="49" name="object 49"/>
            <p:cNvPicPr/>
            <p:nvPr/>
          </p:nvPicPr>
          <p:blipFill>
            <a:blip r:embed="rId42" cstate="print"/>
            <a:stretch>
              <a:fillRect/>
            </a:stretch>
          </p:blipFill>
          <p:spPr>
            <a:xfrm>
              <a:off x="2912071" y="2731934"/>
              <a:ext cx="63944" cy="67030"/>
            </a:xfrm>
            <a:prstGeom prst="rect">
              <a:avLst/>
            </a:prstGeom>
          </p:spPr>
        </p:pic>
        <p:pic>
          <p:nvPicPr>
            <p:cNvPr id="50" name="object 50"/>
            <p:cNvPicPr/>
            <p:nvPr/>
          </p:nvPicPr>
          <p:blipFill>
            <a:blip r:embed="rId43" cstate="print"/>
            <a:stretch>
              <a:fillRect/>
            </a:stretch>
          </p:blipFill>
          <p:spPr>
            <a:xfrm>
              <a:off x="3125190" y="2593428"/>
              <a:ext cx="3307905" cy="214655"/>
            </a:xfrm>
            <a:prstGeom prst="rect">
              <a:avLst/>
            </a:prstGeom>
          </p:spPr>
        </p:pic>
        <p:pic>
          <p:nvPicPr>
            <p:cNvPr id="51" name="object 51"/>
            <p:cNvPicPr/>
            <p:nvPr/>
          </p:nvPicPr>
          <p:blipFill>
            <a:blip r:embed="rId44" cstate="print"/>
            <a:stretch>
              <a:fillRect/>
            </a:stretch>
          </p:blipFill>
          <p:spPr>
            <a:xfrm>
              <a:off x="1351762" y="2890291"/>
              <a:ext cx="2074849" cy="199377"/>
            </a:xfrm>
            <a:prstGeom prst="rect">
              <a:avLst/>
            </a:prstGeom>
          </p:spPr>
        </p:pic>
        <p:pic>
          <p:nvPicPr>
            <p:cNvPr id="52" name="object 52"/>
            <p:cNvPicPr/>
            <p:nvPr/>
          </p:nvPicPr>
          <p:blipFill>
            <a:blip r:embed="rId45" cstate="print"/>
            <a:stretch>
              <a:fillRect/>
            </a:stretch>
          </p:blipFill>
          <p:spPr>
            <a:xfrm>
              <a:off x="1589239" y="3168852"/>
              <a:ext cx="1957628" cy="214655"/>
            </a:xfrm>
            <a:prstGeom prst="rect">
              <a:avLst/>
            </a:prstGeom>
          </p:spPr>
        </p:pic>
        <p:sp>
          <p:nvSpPr>
            <p:cNvPr id="53" name="object 53"/>
            <p:cNvSpPr/>
            <p:nvPr/>
          </p:nvSpPr>
          <p:spPr>
            <a:xfrm>
              <a:off x="3583381" y="3199129"/>
              <a:ext cx="196850" cy="160020"/>
            </a:xfrm>
            <a:custGeom>
              <a:avLst/>
              <a:gdLst/>
              <a:ahLst/>
              <a:cxnLst/>
              <a:rect l="l" t="t" r="r" b="b"/>
              <a:pathLst>
                <a:path w="196850" h="160020">
                  <a:moveTo>
                    <a:pt x="196405" y="140220"/>
                  </a:moveTo>
                  <a:lnTo>
                    <a:pt x="108102" y="140220"/>
                  </a:lnTo>
                  <a:lnTo>
                    <a:pt x="108102" y="20320"/>
                  </a:lnTo>
                  <a:lnTo>
                    <a:pt x="177761" y="20320"/>
                  </a:lnTo>
                  <a:lnTo>
                    <a:pt x="177761" y="19050"/>
                  </a:lnTo>
                  <a:lnTo>
                    <a:pt x="182714" y="19050"/>
                  </a:lnTo>
                  <a:lnTo>
                    <a:pt x="182714" y="0"/>
                  </a:lnTo>
                  <a:lnTo>
                    <a:pt x="13741" y="0"/>
                  </a:lnTo>
                  <a:lnTo>
                    <a:pt x="13741" y="19050"/>
                  </a:lnTo>
                  <a:lnTo>
                    <a:pt x="13741" y="20320"/>
                  </a:lnTo>
                  <a:lnTo>
                    <a:pt x="86766" y="20320"/>
                  </a:lnTo>
                  <a:lnTo>
                    <a:pt x="86766" y="140220"/>
                  </a:lnTo>
                  <a:lnTo>
                    <a:pt x="0" y="140220"/>
                  </a:lnTo>
                  <a:lnTo>
                    <a:pt x="0" y="160020"/>
                  </a:lnTo>
                  <a:lnTo>
                    <a:pt x="196405" y="160020"/>
                  </a:lnTo>
                  <a:lnTo>
                    <a:pt x="196405" y="140220"/>
                  </a:lnTo>
                  <a:close/>
                </a:path>
              </a:pathLst>
            </a:custGeom>
            <a:solidFill>
              <a:srgbClr val="4D4D4F"/>
            </a:solidFill>
          </p:spPr>
          <p:txBody>
            <a:bodyPr wrap="square" lIns="0" tIns="0" rIns="0" bIns="0" rtlCol="0"/>
            <a:lstStyle/>
            <a:p>
              <a:endParaRPr/>
            </a:p>
          </p:txBody>
        </p:sp>
        <p:pic>
          <p:nvPicPr>
            <p:cNvPr id="54" name="object 54"/>
            <p:cNvPicPr/>
            <p:nvPr/>
          </p:nvPicPr>
          <p:blipFill>
            <a:blip r:embed="rId46" cstate="print"/>
            <a:stretch>
              <a:fillRect/>
            </a:stretch>
          </p:blipFill>
          <p:spPr>
            <a:xfrm>
              <a:off x="3808704" y="3190176"/>
              <a:ext cx="190258" cy="181127"/>
            </a:xfrm>
            <a:prstGeom prst="rect">
              <a:avLst/>
            </a:prstGeom>
          </p:spPr>
        </p:pic>
        <p:pic>
          <p:nvPicPr>
            <p:cNvPr id="55" name="object 55"/>
            <p:cNvPicPr/>
            <p:nvPr/>
          </p:nvPicPr>
          <p:blipFill>
            <a:blip r:embed="rId47" cstate="print"/>
            <a:stretch>
              <a:fillRect/>
            </a:stretch>
          </p:blipFill>
          <p:spPr>
            <a:xfrm>
              <a:off x="4032453" y="3179508"/>
              <a:ext cx="179628" cy="194868"/>
            </a:xfrm>
            <a:prstGeom prst="rect">
              <a:avLst/>
            </a:prstGeom>
          </p:spPr>
        </p:pic>
        <p:pic>
          <p:nvPicPr>
            <p:cNvPr id="56" name="object 56"/>
            <p:cNvPicPr/>
            <p:nvPr/>
          </p:nvPicPr>
          <p:blipFill>
            <a:blip r:embed="rId48" cstate="print"/>
            <a:stretch>
              <a:fillRect/>
            </a:stretch>
          </p:blipFill>
          <p:spPr>
            <a:xfrm>
              <a:off x="4277563" y="3182543"/>
              <a:ext cx="165900" cy="188760"/>
            </a:xfrm>
            <a:prstGeom prst="rect">
              <a:avLst/>
            </a:prstGeom>
          </p:spPr>
        </p:pic>
        <p:sp>
          <p:nvSpPr>
            <p:cNvPr id="57" name="object 57"/>
            <p:cNvSpPr/>
            <p:nvPr/>
          </p:nvSpPr>
          <p:spPr>
            <a:xfrm>
              <a:off x="4470895" y="3267824"/>
              <a:ext cx="201295" cy="21590"/>
            </a:xfrm>
            <a:custGeom>
              <a:avLst/>
              <a:gdLst/>
              <a:ahLst/>
              <a:cxnLst/>
              <a:rect l="l" t="t" r="r" b="b"/>
              <a:pathLst>
                <a:path w="201295" h="21589">
                  <a:moveTo>
                    <a:pt x="194818" y="21272"/>
                  </a:moveTo>
                  <a:lnTo>
                    <a:pt x="0" y="21272"/>
                  </a:lnTo>
                  <a:lnTo>
                    <a:pt x="0" y="1485"/>
                  </a:lnTo>
                  <a:lnTo>
                    <a:pt x="7594" y="0"/>
                  </a:lnTo>
                  <a:lnTo>
                    <a:pt x="200913" y="0"/>
                  </a:lnTo>
                  <a:lnTo>
                    <a:pt x="200913" y="19735"/>
                  </a:lnTo>
                  <a:lnTo>
                    <a:pt x="194818" y="21272"/>
                  </a:lnTo>
                  <a:close/>
                </a:path>
              </a:pathLst>
            </a:custGeom>
            <a:solidFill>
              <a:srgbClr val="4D4D4F"/>
            </a:solidFill>
          </p:spPr>
          <p:txBody>
            <a:bodyPr wrap="square" lIns="0" tIns="0" rIns="0" bIns="0" rtlCol="0"/>
            <a:lstStyle/>
            <a:p>
              <a:endParaRPr/>
            </a:p>
          </p:txBody>
        </p:sp>
        <p:pic>
          <p:nvPicPr>
            <p:cNvPr id="58" name="object 58"/>
            <p:cNvPicPr/>
            <p:nvPr/>
          </p:nvPicPr>
          <p:blipFill>
            <a:blip r:embed="rId49" cstate="print"/>
            <a:stretch>
              <a:fillRect/>
            </a:stretch>
          </p:blipFill>
          <p:spPr>
            <a:xfrm>
              <a:off x="4750993" y="3173412"/>
              <a:ext cx="1698815" cy="208559"/>
            </a:xfrm>
            <a:prstGeom prst="rect">
              <a:avLst/>
            </a:prstGeom>
          </p:spPr>
        </p:pic>
        <p:pic>
          <p:nvPicPr>
            <p:cNvPr id="59" name="object 59"/>
            <p:cNvPicPr/>
            <p:nvPr/>
          </p:nvPicPr>
          <p:blipFill>
            <a:blip r:embed="rId50" cstate="print"/>
            <a:stretch>
              <a:fillRect/>
            </a:stretch>
          </p:blipFill>
          <p:spPr>
            <a:xfrm>
              <a:off x="1342631" y="3461143"/>
              <a:ext cx="2307780" cy="210045"/>
            </a:xfrm>
            <a:prstGeom prst="rect">
              <a:avLst/>
            </a:prstGeom>
          </p:spPr>
        </p:pic>
        <p:pic>
          <p:nvPicPr>
            <p:cNvPr id="60" name="object 60"/>
            <p:cNvPicPr/>
            <p:nvPr/>
          </p:nvPicPr>
          <p:blipFill>
            <a:blip r:embed="rId51" cstate="print"/>
            <a:stretch>
              <a:fillRect/>
            </a:stretch>
          </p:blipFill>
          <p:spPr>
            <a:xfrm>
              <a:off x="3399180" y="3867543"/>
              <a:ext cx="739825" cy="1213243"/>
            </a:xfrm>
            <a:prstGeom prst="rect">
              <a:avLst/>
            </a:prstGeom>
          </p:spPr>
        </p:pic>
        <p:pic>
          <p:nvPicPr>
            <p:cNvPr id="61" name="object 61"/>
            <p:cNvPicPr/>
            <p:nvPr/>
          </p:nvPicPr>
          <p:blipFill>
            <a:blip r:embed="rId52" cstate="print"/>
            <a:stretch>
              <a:fillRect/>
            </a:stretch>
          </p:blipFill>
          <p:spPr>
            <a:xfrm>
              <a:off x="3268319" y="3861764"/>
              <a:ext cx="997038" cy="849934"/>
            </a:xfrm>
            <a:prstGeom prst="rect">
              <a:avLst/>
            </a:prstGeom>
          </p:spPr>
        </p:pic>
        <p:pic>
          <p:nvPicPr>
            <p:cNvPr id="62" name="object 62"/>
            <p:cNvPicPr/>
            <p:nvPr/>
          </p:nvPicPr>
          <p:blipFill>
            <a:blip r:embed="rId53" cstate="print"/>
            <a:stretch>
              <a:fillRect/>
            </a:stretch>
          </p:blipFill>
          <p:spPr>
            <a:xfrm>
              <a:off x="3446411" y="4419599"/>
              <a:ext cx="642391" cy="292100"/>
            </a:xfrm>
            <a:prstGeom prst="rect">
              <a:avLst/>
            </a:prstGeom>
          </p:spPr>
        </p:pic>
        <p:pic>
          <p:nvPicPr>
            <p:cNvPr id="63" name="object 63"/>
            <p:cNvPicPr/>
            <p:nvPr/>
          </p:nvPicPr>
          <p:blipFill>
            <a:blip r:embed="rId54" cstate="print"/>
            <a:stretch>
              <a:fillRect/>
            </a:stretch>
          </p:blipFill>
          <p:spPr>
            <a:xfrm>
              <a:off x="3481399" y="3869334"/>
              <a:ext cx="576949" cy="698474"/>
            </a:xfrm>
            <a:prstGeom prst="rect">
              <a:avLst/>
            </a:prstGeom>
          </p:spPr>
        </p:pic>
        <p:pic>
          <p:nvPicPr>
            <p:cNvPr id="64" name="object 64"/>
            <p:cNvPicPr/>
            <p:nvPr/>
          </p:nvPicPr>
          <p:blipFill>
            <a:blip r:embed="rId55" cstate="print"/>
            <a:stretch>
              <a:fillRect/>
            </a:stretch>
          </p:blipFill>
          <p:spPr>
            <a:xfrm>
              <a:off x="3399180" y="4254499"/>
              <a:ext cx="149225" cy="164109"/>
            </a:xfrm>
            <a:prstGeom prst="rect">
              <a:avLst/>
            </a:prstGeom>
          </p:spPr>
        </p:pic>
        <p:pic>
          <p:nvPicPr>
            <p:cNvPr id="65" name="object 65"/>
            <p:cNvPicPr/>
            <p:nvPr/>
          </p:nvPicPr>
          <p:blipFill>
            <a:blip r:embed="rId56" cstate="print"/>
            <a:stretch>
              <a:fillRect/>
            </a:stretch>
          </p:blipFill>
          <p:spPr>
            <a:xfrm>
              <a:off x="3989831" y="4254499"/>
              <a:ext cx="149174" cy="164109"/>
            </a:xfrm>
            <a:prstGeom prst="rect">
              <a:avLst/>
            </a:prstGeom>
          </p:spPr>
        </p:pic>
        <p:pic>
          <p:nvPicPr>
            <p:cNvPr id="66" name="object 66"/>
            <p:cNvPicPr/>
            <p:nvPr/>
          </p:nvPicPr>
          <p:blipFill>
            <a:blip r:embed="rId57" cstate="print"/>
            <a:stretch>
              <a:fillRect/>
            </a:stretch>
          </p:blipFill>
          <p:spPr>
            <a:xfrm>
              <a:off x="3524046" y="4327270"/>
              <a:ext cx="106565" cy="66928"/>
            </a:xfrm>
            <a:prstGeom prst="rect">
              <a:avLst/>
            </a:prstGeom>
          </p:spPr>
        </p:pic>
        <p:pic>
          <p:nvPicPr>
            <p:cNvPr id="67" name="object 67"/>
            <p:cNvPicPr/>
            <p:nvPr/>
          </p:nvPicPr>
          <p:blipFill>
            <a:blip r:embed="rId58" cstate="print"/>
            <a:stretch>
              <a:fillRect/>
            </a:stretch>
          </p:blipFill>
          <p:spPr>
            <a:xfrm>
              <a:off x="3900043" y="4327270"/>
              <a:ext cx="108051" cy="66928"/>
            </a:xfrm>
            <a:prstGeom prst="rect">
              <a:avLst/>
            </a:prstGeom>
          </p:spPr>
        </p:pic>
        <p:sp>
          <p:nvSpPr>
            <p:cNvPr id="68" name="object 68"/>
            <p:cNvSpPr/>
            <p:nvPr/>
          </p:nvSpPr>
          <p:spPr>
            <a:xfrm>
              <a:off x="3731069" y="4468863"/>
              <a:ext cx="88900" cy="27940"/>
            </a:xfrm>
            <a:custGeom>
              <a:avLst/>
              <a:gdLst/>
              <a:ahLst/>
              <a:cxnLst/>
              <a:rect l="l" t="t" r="r" b="b"/>
              <a:pathLst>
                <a:path w="88900" h="27939">
                  <a:moveTo>
                    <a:pt x="6108" y="27381"/>
                  </a:moveTo>
                  <a:lnTo>
                    <a:pt x="45643" y="0"/>
                  </a:lnTo>
                  <a:lnTo>
                    <a:pt x="55965" y="903"/>
                  </a:lnTo>
                  <a:lnTo>
                    <a:pt x="66416" y="3805"/>
                  </a:lnTo>
                  <a:lnTo>
                    <a:pt x="77145" y="8995"/>
                  </a:lnTo>
                  <a:lnTo>
                    <a:pt x="81681" y="12153"/>
                  </a:lnTo>
                  <a:lnTo>
                    <a:pt x="45643" y="12153"/>
                  </a:lnTo>
                  <a:lnTo>
                    <a:pt x="34556" y="13683"/>
                  </a:lnTo>
                  <a:lnTo>
                    <a:pt x="24166" y="17500"/>
                  </a:lnTo>
                  <a:lnTo>
                    <a:pt x="14630" y="22451"/>
                  </a:lnTo>
                  <a:lnTo>
                    <a:pt x="6108" y="27381"/>
                  </a:lnTo>
                  <a:close/>
                </a:path>
                <a:path w="88900" h="27939">
                  <a:moveTo>
                    <a:pt x="79133" y="25895"/>
                  </a:moveTo>
                  <a:lnTo>
                    <a:pt x="70273" y="20112"/>
                  </a:lnTo>
                  <a:lnTo>
                    <a:pt x="61831" y="16176"/>
                  </a:lnTo>
                  <a:lnTo>
                    <a:pt x="53668" y="13665"/>
                  </a:lnTo>
                  <a:lnTo>
                    <a:pt x="45643" y="12153"/>
                  </a:lnTo>
                  <a:lnTo>
                    <a:pt x="81681" y="12153"/>
                  </a:lnTo>
                  <a:lnTo>
                    <a:pt x="88303" y="16763"/>
                  </a:lnTo>
                  <a:lnTo>
                    <a:pt x="79133" y="25895"/>
                  </a:lnTo>
                  <a:close/>
                </a:path>
              </a:pathLst>
            </a:custGeom>
            <a:solidFill>
              <a:srgbClr val="606163"/>
            </a:solidFill>
          </p:spPr>
          <p:txBody>
            <a:bodyPr wrap="square" lIns="0" tIns="0" rIns="0" bIns="0" rtlCol="0"/>
            <a:lstStyle/>
            <a:p>
              <a:endParaRPr/>
            </a:p>
          </p:txBody>
        </p:sp>
        <p:pic>
          <p:nvPicPr>
            <p:cNvPr id="69" name="object 69"/>
            <p:cNvPicPr/>
            <p:nvPr/>
          </p:nvPicPr>
          <p:blipFill>
            <a:blip r:embed="rId59" cstate="print"/>
            <a:stretch>
              <a:fillRect/>
            </a:stretch>
          </p:blipFill>
          <p:spPr>
            <a:xfrm>
              <a:off x="3376358" y="3829494"/>
              <a:ext cx="777875" cy="1038174"/>
            </a:xfrm>
            <a:prstGeom prst="rect">
              <a:avLst/>
            </a:prstGeom>
          </p:spPr>
        </p:pic>
      </p:grpSp>
      <p:grpSp>
        <p:nvGrpSpPr>
          <p:cNvPr id="70" name="object 70"/>
          <p:cNvGrpSpPr/>
          <p:nvPr/>
        </p:nvGrpSpPr>
        <p:grpSpPr>
          <a:xfrm>
            <a:off x="709358" y="5645149"/>
            <a:ext cx="6116955" cy="4319270"/>
            <a:chOff x="709358" y="5645149"/>
            <a:chExt cx="6116955" cy="4319270"/>
          </a:xfrm>
        </p:grpSpPr>
        <p:sp>
          <p:nvSpPr>
            <p:cNvPr id="71" name="object 71"/>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72" name="object 72"/>
            <p:cNvPicPr/>
            <p:nvPr/>
          </p:nvPicPr>
          <p:blipFill>
            <a:blip r:embed="rId60" cstate="print"/>
            <a:stretch>
              <a:fillRect/>
            </a:stretch>
          </p:blipFill>
          <p:spPr>
            <a:xfrm>
              <a:off x="890536" y="5796254"/>
              <a:ext cx="5752604" cy="534352"/>
            </a:xfrm>
            <a:prstGeom prst="rect">
              <a:avLst/>
            </a:prstGeom>
          </p:spPr>
        </p:pic>
        <p:sp>
          <p:nvSpPr>
            <p:cNvPr id="73" name="object 73"/>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74" name="object 74"/>
            <p:cNvPicPr/>
            <p:nvPr/>
          </p:nvPicPr>
          <p:blipFill>
            <a:blip r:embed="rId61" cstate="print"/>
            <a:stretch>
              <a:fillRect/>
            </a:stretch>
          </p:blipFill>
          <p:spPr>
            <a:xfrm>
              <a:off x="5696292" y="5802362"/>
              <a:ext cx="71539" cy="101993"/>
            </a:xfrm>
            <a:prstGeom prst="rect">
              <a:avLst/>
            </a:prstGeom>
          </p:spPr>
        </p:pic>
        <p:pic>
          <p:nvPicPr>
            <p:cNvPr id="75" name="object 75"/>
            <p:cNvPicPr/>
            <p:nvPr/>
          </p:nvPicPr>
          <p:blipFill>
            <a:blip r:embed="rId62" cstate="print"/>
            <a:stretch>
              <a:fillRect/>
            </a:stretch>
          </p:blipFill>
          <p:spPr>
            <a:xfrm>
              <a:off x="5787631" y="5799340"/>
              <a:ext cx="210096" cy="105016"/>
            </a:xfrm>
            <a:prstGeom prst="rect">
              <a:avLst/>
            </a:prstGeom>
          </p:spPr>
        </p:pic>
        <p:pic>
          <p:nvPicPr>
            <p:cNvPr id="76" name="object 76"/>
            <p:cNvPicPr/>
            <p:nvPr/>
          </p:nvPicPr>
          <p:blipFill>
            <a:blip r:embed="rId63" cstate="print"/>
            <a:stretch>
              <a:fillRect/>
            </a:stretch>
          </p:blipFill>
          <p:spPr>
            <a:xfrm>
              <a:off x="1080795" y="6554342"/>
              <a:ext cx="5375122" cy="2636583"/>
            </a:xfrm>
            <a:prstGeom prst="rect">
              <a:avLst/>
            </a:prstGeom>
          </p:spPr>
        </p:pic>
        <p:sp>
          <p:nvSpPr>
            <p:cNvPr id="77" name="object 77"/>
            <p:cNvSpPr/>
            <p:nvPr/>
          </p:nvSpPr>
          <p:spPr>
            <a:xfrm>
              <a:off x="1612061" y="7986813"/>
              <a:ext cx="40005" cy="849630"/>
            </a:xfrm>
            <a:custGeom>
              <a:avLst/>
              <a:gdLst/>
              <a:ahLst/>
              <a:cxnLst/>
              <a:rect l="l" t="t" r="r" b="b"/>
              <a:pathLst>
                <a:path w="40005" h="849629">
                  <a:moveTo>
                    <a:pt x="39573" y="829614"/>
                  </a:moveTo>
                  <a:lnTo>
                    <a:pt x="37985" y="822032"/>
                  </a:lnTo>
                  <a:lnTo>
                    <a:pt x="33680" y="815721"/>
                  </a:lnTo>
                  <a:lnTo>
                    <a:pt x="27368" y="811415"/>
                  </a:lnTo>
                  <a:lnTo>
                    <a:pt x="19773" y="809815"/>
                  </a:lnTo>
                  <a:lnTo>
                    <a:pt x="12192" y="811415"/>
                  </a:lnTo>
                  <a:lnTo>
                    <a:pt x="5892" y="815721"/>
                  </a:lnTo>
                  <a:lnTo>
                    <a:pt x="1587" y="822032"/>
                  </a:lnTo>
                  <a:lnTo>
                    <a:pt x="0" y="829614"/>
                  </a:lnTo>
                  <a:lnTo>
                    <a:pt x="1587" y="837209"/>
                  </a:lnTo>
                  <a:lnTo>
                    <a:pt x="5892" y="843521"/>
                  </a:lnTo>
                  <a:lnTo>
                    <a:pt x="12192" y="847826"/>
                  </a:lnTo>
                  <a:lnTo>
                    <a:pt x="19773" y="849414"/>
                  </a:lnTo>
                  <a:lnTo>
                    <a:pt x="27368" y="847826"/>
                  </a:lnTo>
                  <a:lnTo>
                    <a:pt x="33680" y="843521"/>
                  </a:lnTo>
                  <a:lnTo>
                    <a:pt x="37985" y="837209"/>
                  </a:lnTo>
                  <a:lnTo>
                    <a:pt x="39573" y="829614"/>
                  </a:lnTo>
                  <a:close/>
                </a:path>
                <a:path w="40005" h="849629">
                  <a:moveTo>
                    <a:pt x="39573" y="560184"/>
                  </a:moveTo>
                  <a:lnTo>
                    <a:pt x="37985" y="552602"/>
                  </a:lnTo>
                  <a:lnTo>
                    <a:pt x="33680" y="546290"/>
                  </a:lnTo>
                  <a:lnTo>
                    <a:pt x="27368" y="541997"/>
                  </a:lnTo>
                  <a:lnTo>
                    <a:pt x="19773" y="540397"/>
                  </a:lnTo>
                  <a:lnTo>
                    <a:pt x="12192" y="541782"/>
                  </a:lnTo>
                  <a:lnTo>
                    <a:pt x="5892" y="545744"/>
                  </a:lnTo>
                  <a:lnTo>
                    <a:pt x="1587" y="551967"/>
                  </a:lnTo>
                  <a:lnTo>
                    <a:pt x="0" y="560184"/>
                  </a:lnTo>
                  <a:lnTo>
                    <a:pt x="1587" y="567778"/>
                  </a:lnTo>
                  <a:lnTo>
                    <a:pt x="5892" y="574090"/>
                  </a:lnTo>
                  <a:lnTo>
                    <a:pt x="12192" y="578396"/>
                  </a:lnTo>
                  <a:lnTo>
                    <a:pt x="19773" y="579983"/>
                  </a:lnTo>
                  <a:lnTo>
                    <a:pt x="27368" y="578396"/>
                  </a:lnTo>
                  <a:lnTo>
                    <a:pt x="33680" y="574090"/>
                  </a:lnTo>
                  <a:lnTo>
                    <a:pt x="37985" y="567778"/>
                  </a:lnTo>
                  <a:lnTo>
                    <a:pt x="39573" y="560184"/>
                  </a:lnTo>
                  <a:close/>
                </a:path>
                <a:path w="40005" h="849629">
                  <a:moveTo>
                    <a:pt x="39573" y="290753"/>
                  </a:moveTo>
                  <a:lnTo>
                    <a:pt x="37985" y="282524"/>
                  </a:lnTo>
                  <a:lnTo>
                    <a:pt x="33680" y="276288"/>
                  </a:lnTo>
                  <a:lnTo>
                    <a:pt x="27368" y="272351"/>
                  </a:lnTo>
                  <a:lnTo>
                    <a:pt x="19773" y="270967"/>
                  </a:lnTo>
                  <a:lnTo>
                    <a:pt x="12192" y="272351"/>
                  </a:lnTo>
                  <a:lnTo>
                    <a:pt x="5892" y="276288"/>
                  </a:lnTo>
                  <a:lnTo>
                    <a:pt x="1587" y="282524"/>
                  </a:lnTo>
                  <a:lnTo>
                    <a:pt x="0" y="290753"/>
                  </a:lnTo>
                  <a:lnTo>
                    <a:pt x="1587" y="298348"/>
                  </a:lnTo>
                  <a:lnTo>
                    <a:pt x="5892" y="304660"/>
                  </a:lnTo>
                  <a:lnTo>
                    <a:pt x="12192" y="308965"/>
                  </a:lnTo>
                  <a:lnTo>
                    <a:pt x="19773" y="310553"/>
                  </a:lnTo>
                  <a:lnTo>
                    <a:pt x="27368" y="308965"/>
                  </a:lnTo>
                  <a:lnTo>
                    <a:pt x="33680" y="304660"/>
                  </a:lnTo>
                  <a:lnTo>
                    <a:pt x="37985" y="298348"/>
                  </a:lnTo>
                  <a:lnTo>
                    <a:pt x="39573" y="290753"/>
                  </a:lnTo>
                  <a:close/>
                </a:path>
                <a:path w="40005" h="849629">
                  <a:moveTo>
                    <a:pt x="39573" y="19786"/>
                  </a:moveTo>
                  <a:lnTo>
                    <a:pt x="37985" y="12204"/>
                  </a:lnTo>
                  <a:lnTo>
                    <a:pt x="33680" y="5905"/>
                  </a:lnTo>
                  <a:lnTo>
                    <a:pt x="27368" y="1600"/>
                  </a:lnTo>
                  <a:lnTo>
                    <a:pt x="19773" y="0"/>
                  </a:lnTo>
                  <a:lnTo>
                    <a:pt x="12192" y="1600"/>
                  </a:lnTo>
                  <a:lnTo>
                    <a:pt x="5892" y="5905"/>
                  </a:lnTo>
                  <a:lnTo>
                    <a:pt x="1587" y="12204"/>
                  </a:lnTo>
                  <a:lnTo>
                    <a:pt x="0" y="19786"/>
                  </a:lnTo>
                  <a:lnTo>
                    <a:pt x="1587" y="28016"/>
                  </a:lnTo>
                  <a:lnTo>
                    <a:pt x="5892" y="34251"/>
                  </a:lnTo>
                  <a:lnTo>
                    <a:pt x="12192" y="38201"/>
                  </a:lnTo>
                  <a:lnTo>
                    <a:pt x="19773" y="39585"/>
                  </a:lnTo>
                  <a:lnTo>
                    <a:pt x="27368" y="38201"/>
                  </a:lnTo>
                  <a:lnTo>
                    <a:pt x="33680" y="34251"/>
                  </a:lnTo>
                  <a:lnTo>
                    <a:pt x="37985" y="28016"/>
                  </a:lnTo>
                  <a:lnTo>
                    <a:pt x="39573" y="19786"/>
                  </a:lnTo>
                  <a:close/>
                </a:path>
              </a:pathLst>
            </a:custGeom>
            <a:solidFill>
              <a:srgbClr val="4D4D4F"/>
            </a:solidFill>
          </p:spPr>
          <p:txBody>
            <a:bodyPr wrap="square" lIns="0" tIns="0" rIns="0" bIns="0" rtlCol="0"/>
            <a:lstStyle/>
            <a:p>
              <a:endParaRPr/>
            </a:p>
          </p:txBody>
        </p:sp>
        <p:pic>
          <p:nvPicPr>
            <p:cNvPr id="78" name="object 78"/>
            <p:cNvPicPr/>
            <p:nvPr/>
          </p:nvPicPr>
          <p:blipFill>
            <a:blip r:embed="rId64" cstate="print"/>
            <a:stretch>
              <a:fillRect/>
            </a:stretch>
          </p:blipFill>
          <p:spPr>
            <a:xfrm>
              <a:off x="2892272" y="9291383"/>
              <a:ext cx="3143504" cy="558660"/>
            </a:xfrm>
            <a:prstGeom prst="rect">
              <a:avLst/>
            </a:prstGeom>
          </p:spPr>
        </p:pic>
      </p:grpSp>
      <p:sp>
        <p:nvSpPr>
          <p:cNvPr id="79" name="object 7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80" name="object 80"/>
          <p:cNvGrpSpPr/>
          <p:nvPr/>
        </p:nvGrpSpPr>
        <p:grpSpPr>
          <a:xfrm>
            <a:off x="7183539" y="1080286"/>
            <a:ext cx="368935" cy="688340"/>
            <a:chOff x="7183539" y="1080286"/>
            <a:chExt cx="368935" cy="688340"/>
          </a:xfrm>
        </p:grpSpPr>
        <p:sp>
          <p:nvSpPr>
            <p:cNvPr id="81" name="object 8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82" name="object 8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3" name="object 83"/>
            <p:cNvPicPr/>
            <p:nvPr/>
          </p:nvPicPr>
          <p:blipFill>
            <a:blip r:embed="rId65" cstate="print"/>
            <a:stretch>
              <a:fillRect/>
            </a:stretch>
          </p:blipFill>
          <p:spPr>
            <a:xfrm>
              <a:off x="7296200" y="1401508"/>
              <a:ext cx="133946" cy="270967"/>
            </a:xfrm>
            <a:prstGeom prst="rect">
              <a:avLst/>
            </a:prstGeom>
          </p:spPr>
        </p:pic>
      </p:grpSp>
      <p:grpSp>
        <p:nvGrpSpPr>
          <p:cNvPr id="84" name="object 84"/>
          <p:cNvGrpSpPr/>
          <p:nvPr/>
        </p:nvGrpSpPr>
        <p:grpSpPr>
          <a:xfrm>
            <a:off x="7183539" y="2570606"/>
            <a:ext cx="368935" cy="688340"/>
            <a:chOff x="7183539" y="2570606"/>
            <a:chExt cx="368935" cy="688340"/>
          </a:xfrm>
        </p:grpSpPr>
        <p:sp>
          <p:nvSpPr>
            <p:cNvPr id="85" name="object 8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86" name="object 86"/>
            <p:cNvPicPr/>
            <p:nvPr/>
          </p:nvPicPr>
          <p:blipFill>
            <a:blip r:embed="rId66" cstate="print"/>
            <a:stretch>
              <a:fillRect/>
            </a:stretch>
          </p:blipFill>
          <p:spPr>
            <a:xfrm>
              <a:off x="7296200" y="2686303"/>
              <a:ext cx="133946" cy="272503"/>
            </a:xfrm>
            <a:prstGeom prst="rect">
              <a:avLst/>
            </a:prstGeom>
          </p:spPr>
        </p:pic>
        <p:pic>
          <p:nvPicPr>
            <p:cNvPr id="87" name="object 87"/>
            <p:cNvPicPr/>
            <p:nvPr/>
          </p:nvPicPr>
          <p:blipFill>
            <a:blip r:embed="rId67" cstate="print"/>
            <a:stretch>
              <a:fillRect/>
            </a:stretch>
          </p:blipFill>
          <p:spPr>
            <a:xfrm>
              <a:off x="7294664" y="3013570"/>
              <a:ext cx="137020" cy="137020"/>
            </a:xfrm>
            <a:prstGeom prst="rect">
              <a:avLst/>
            </a:prstGeom>
          </p:spPr>
        </p:pic>
      </p:grpSp>
      <p:grpSp>
        <p:nvGrpSpPr>
          <p:cNvPr id="88" name="object 88"/>
          <p:cNvGrpSpPr/>
          <p:nvPr/>
        </p:nvGrpSpPr>
        <p:grpSpPr>
          <a:xfrm>
            <a:off x="7183539" y="1826221"/>
            <a:ext cx="368935" cy="687070"/>
            <a:chOff x="7183539" y="1826221"/>
            <a:chExt cx="368935" cy="687070"/>
          </a:xfrm>
        </p:grpSpPr>
        <p:sp>
          <p:nvSpPr>
            <p:cNvPr id="89" name="object 8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0" name="object 90"/>
            <p:cNvPicPr/>
            <p:nvPr/>
          </p:nvPicPr>
          <p:blipFill>
            <a:blip r:embed="rId68" cstate="print"/>
            <a:stretch>
              <a:fillRect/>
            </a:stretch>
          </p:blipFill>
          <p:spPr>
            <a:xfrm>
              <a:off x="7296200" y="1940369"/>
              <a:ext cx="133946" cy="274040"/>
            </a:xfrm>
            <a:prstGeom prst="rect">
              <a:avLst/>
            </a:prstGeom>
          </p:spPr>
        </p:pic>
        <p:pic>
          <p:nvPicPr>
            <p:cNvPr id="91" name="object 91"/>
            <p:cNvPicPr/>
            <p:nvPr/>
          </p:nvPicPr>
          <p:blipFill>
            <a:blip r:embed="rId69" cstate="print"/>
            <a:stretch>
              <a:fillRect/>
            </a:stretch>
          </p:blipFill>
          <p:spPr>
            <a:xfrm>
              <a:off x="7294664" y="2269184"/>
              <a:ext cx="137020" cy="135483"/>
            </a:xfrm>
            <a:prstGeom prst="rect">
              <a:avLst/>
            </a:prstGeom>
          </p:spPr>
        </p:pic>
      </p:grpSp>
      <p:grpSp>
        <p:nvGrpSpPr>
          <p:cNvPr id="92" name="object 92"/>
          <p:cNvGrpSpPr/>
          <p:nvPr/>
        </p:nvGrpSpPr>
        <p:grpSpPr>
          <a:xfrm>
            <a:off x="7183539" y="3314991"/>
            <a:ext cx="368935" cy="688340"/>
            <a:chOff x="7183539" y="3314991"/>
            <a:chExt cx="368935" cy="688340"/>
          </a:xfrm>
        </p:grpSpPr>
        <p:sp>
          <p:nvSpPr>
            <p:cNvPr id="93" name="object 9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94" name="object 94"/>
            <p:cNvPicPr/>
            <p:nvPr/>
          </p:nvPicPr>
          <p:blipFill>
            <a:blip r:embed="rId70" cstate="print"/>
            <a:stretch>
              <a:fillRect/>
            </a:stretch>
          </p:blipFill>
          <p:spPr>
            <a:xfrm>
              <a:off x="7296200" y="3430689"/>
              <a:ext cx="133946" cy="272453"/>
            </a:xfrm>
            <a:prstGeom prst="rect">
              <a:avLst/>
            </a:prstGeom>
          </p:spPr>
        </p:pic>
        <p:pic>
          <p:nvPicPr>
            <p:cNvPr id="95" name="object 95"/>
            <p:cNvPicPr/>
            <p:nvPr/>
          </p:nvPicPr>
          <p:blipFill>
            <a:blip r:embed="rId71" cstate="print"/>
            <a:stretch>
              <a:fillRect/>
            </a:stretch>
          </p:blipFill>
          <p:spPr>
            <a:xfrm>
              <a:off x="7294664" y="3759492"/>
              <a:ext cx="137020" cy="135483"/>
            </a:xfrm>
            <a:prstGeom prst="rect">
              <a:avLst/>
            </a:prstGeom>
          </p:spPr>
        </p:pic>
      </p:grpSp>
      <p:grpSp>
        <p:nvGrpSpPr>
          <p:cNvPr id="96" name="object 96"/>
          <p:cNvGrpSpPr/>
          <p:nvPr/>
        </p:nvGrpSpPr>
        <p:grpSpPr>
          <a:xfrm>
            <a:off x="7183539" y="4060875"/>
            <a:ext cx="368935" cy="687070"/>
            <a:chOff x="7183539" y="4060875"/>
            <a:chExt cx="368935" cy="687070"/>
          </a:xfrm>
        </p:grpSpPr>
        <p:sp>
          <p:nvSpPr>
            <p:cNvPr id="97" name="object 9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8" name="object 98"/>
            <p:cNvPicPr/>
            <p:nvPr/>
          </p:nvPicPr>
          <p:blipFill>
            <a:blip r:embed="rId72" cstate="print"/>
            <a:stretch>
              <a:fillRect/>
            </a:stretch>
          </p:blipFill>
          <p:spPr>
            <a:xfrm>
              <a:off x="7296200" y="4175073"/>
              <a:ext cx="133946" cy="273989"/>
            </a:xfrm>
            <a:prstGeom prst="rect">
              <a:avLst/>
            </a:prstGeom>
          </p:spPr>
        </p:pic>
        <p:pic>
          <p:nvPicPr>
            <p:cNvPr id="99" name="object 99"/>
            <p:cNvPicPr/>
            <p:nvPr/>
          </p:nvPicPr>
          <p:blipFill>
            <a:blip r:embed="rId73" cstate="print"/>
            <a:stretch>
              <a:fillRect/>
            </a:stretch>
          </p:blipFill>
          <p:spPr>
            <a:xfrm>
              <a:off x="7294664" y="4503889"/>
              <a:ext cx="137020" cy="136969"/>
            </a:xfrm>
            <a:prstGeom prst="rect">
              <a:avLst/>
            </a:prstGeom>
          </p:spPr>
        </p:pic>
      </p:grpSp>
      <p:grpSp>
        <p:nvGrpSpPr>
          <p:cNvPr id="100" name="object 100"/>
          <p:cNvGrpSpPr/>
          <p:nvPr/>
        </p:nvGrpSpPr>
        <p:grpSpPr>
          <a:xfrm>
            <a:off x="7183539" y="4805260"/>
            <a:ext cx="368935" cy="688340"/>
            <a:chOff x="7183539" y="4805260"/>
            <a:chExt cx="368935" cy="688340"/>
          </a:xfrm>
        </p:grpSpPr>
        <p:sp>
          <p:nvSpPr>
            <p:cNvPr id="101" name="object 10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02" name="object 102"/>
            <p:cNvPicPr/>
            <p:nvPr/>
          </p:nvPicPr>
          <p:blipFill>
            <a:blip r:embed="rId74" cstate="print"/>
            <a:stretch>
              <a:fillRect/>
            </a:stretch>
          </p:blipFill>
          <p:spPr>
            <a:xfrm>
              <a:off x="7296200" y="4920957"/>
              <a:ext cx="133946" cy="272503"/>
            </a:xfrm>
            <a:prstGeom prst="rect">
              <a:avLst/>
            </a:prstGeom>
          </p:spPr>
        </p:pic>
        <p:pic>
          <p:nvPicPr>
            <p:cNvPr id="103" name="object 103"/>
            <p:cNvPicPr/>
            <p:nvPr/>
          </p:nvPicPr>
          <p:blipFill>
            <a:blip r:embed="rId75" cstate="print"/>
            <a:stretch>
              <a:fillRect/>
            </a:stretch>
          </p:blipFill>
          <p:spPr>
            <a:xfrm>
              <a:off x="7294664" y="5248274"/>
              <a:ext cx="137020" cy="136969"/>
            </a:xfrm>
            <a:prstGeom prst="rect">
              <a:avLst/>
            </a:prstGeom>
          </p:spPr>
        </p:pic>
      </p:grpSp>
      <p:grpSp>
        <p:nvGrpSpPr>
          <p:cNvPr id="104" name="object 104"/>
          <p:cNvGrpSpPr/>
          <p:nvPr/>
        </p:nvGrpSpPr>
        <p:grpSpPr>
          <a:xfrm>
            <a:off x="7183539" y="5549645"/>
            <a:ext cx="368935" cy="688340"/>
            <a:chOff x="7183539" y="5549645"/>
            <a:chExt cx="368935" cy="688340"/>
          </a:xfrm>
        </p:grpSpPr>
        <p:sp>
          <p:nvSpPr>
            <p:cNvPr id="105" name="object 10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06" name="object 106"/>
            <p:cNvPicPr/>
            <p:nvPr/>
          </p:nvPicPr>
          <p:blipFill>
            <a:blip r:embed="rId76" cstate="print"/>
            <a:stretch>
              <a:fillRect/>
            </a:stretch>
          </p:blipFill>
          <p:spPr>
            <a:xfrm>
              <a:off x="7296200" y="5665342"/>
              <a:ext cx="133946" cy="272503"/>
            </a:xfrm>
            <a:prstGeom prst="rect">
              <a:avLst/>
            </a:prstGeom>
          </p:spPr>
        </p:pic>
        <p:pic>
          <p:nvPicPr>
            <p:cNvPr id="107" name="object 107"/>
            <p:cNvPicPr/>
            <p:nvPr/>
          </p:nvPicPr>
          <p:blipFill>
            <a:blip r:embed="rId77" cstate="print"/>
            <a:stretch>
              <a:fillRect/>
            </a:stretch>
          </p:blipFill>
          <p:spPr>
            <a:xfrm>
              <a:off x="7294664" y="5994145"/>
              <a:ext cx="137020" cy="135483"/>
            </a:xfrm>
            <a:prstGeom prst="rect">
              <a:avLst/>
            </a:prstGeom>
          </p:spPr>
        </p:pic>
      </p:grpSp>
      <p:grpSp>
        <p:nvGrpSpPr>
          <p:cNvPr id="108" name="object 108"/>
          <p:cNvGrpSpPr/>
          <p:nvPr/>
        </p:nvGrpSpPr>
        <p:grpSpPr>
          <a:xfrm>
            <a:off x="7183539" y="6295580"/>
            <a:ext cx="368935" cy="687070"/>
            <a:chOff x="7183539" y="6295580"/>
            <a:chExt cx="368935" cy="687070"/>
          </a:xfrm>
        </p:grpSpPr>
        <p:sp>
          <p:nvSpPr>
            <p:cNvPr id="109" name="object 10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10" name="object 110"/>
            <p:cNvPicPr/>
            <p:nvPr/>
          </p:nvPicPr>
          <p:blipFill>
            <a:blip r:embed="rId78" cstate="print"/>
            <a:stretch>
              <a:fillRect/>
            </a:stretch>
          </p:blipFill>
          <p:spPr>
            <a:xfrm>
              <a:off x="7296200" y="6409727"/>
              <a:ext cx="133946" cy="274040"/>
            </a:xfrm>
            <a:prstGeom prst="rect">
              <a:avLst/>
            </a:prstGeom>
          </p:spPr>
        </p:pic>
        <p:pic>
          <p:nvPicPr>
            <p:cNvPr id="111" name="object 111"/>
            <p:cNvPicPr/>
            <p:nvPr/>
          </p:nvPicPr>
          <p:blipFill>
            <a:blip r:embed="rId79" cstate="print"/>
            <a:stretch>
              <a:fillRect/>
            </a:stretch>
          </p:blipFill>
          <p:spPr>
            <a:xfrm>
              <a:off x="7294664" y="6738543"/>
              <a:ext cx="137020" cy="137020"/>
            </a:xfrm>
            <a:prstGeom prst="rect">
              <a:avLst/>
            </a:prstGeom>
          </p:spPr>
        </p:pic>
      </p:grpSp>
      <p:grpSp>
        <p:nvGrpSpPr>
          <p:cNvPr id="112" name="object 112"/>
          <p:cNvGrpSpPr/>
          <p:nvPr/>
        </p:nvGrpSpPr>
        <p:grpSpPr>
          <a:xfrm>
            <a:off x="7183539" y="7039964"/>
            <a:ext cx="368935" cy="688340"/>
            <a:chOff x="7183539" y="7039964"/>
            <a:chExt cx="368935" cy="688340"/>
          </a:xfrm>
        </p:grpSpPr>
        <p:sp>
          <p:nvSpPr>
            <p:cNvPr id="113" name="object 11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14" name="object 114"/>
            <p:cNvPicPr/>
            <p:nvPr/>
          </p:nvPicPr>
          <p:blipFill>
            <a:blip r:embed="rId80" cstate="print"/>
            <a:stretch>
              <a:fillRect/>
            </a:stretch>
          </p:blipFill>
          <p:spPr>
            <a:xfrm>
              <a:off x="7296200" y="7155662"/>
              <a:ext cx="133946" cy="272503"/>
            </a:xfrm>
            <a:prstGeom prst="rect">
              <a:avLst/>
            </a:prstGeom>
          </p:spPr>
        </p:pic>
        <p:pic>
          <p:nvPicPr>
            <p:cNvPr id="115" name="object 115"/>
            <p:cNvPicPr/>
            <p:nvPr/>
          </p:nvPicPr>
          <p:blipFill>
            <a:blip r:embed="rId81" cstate="print"/>
            <a:stretch>
              <a:fillRect/>
            </a:stretch>
          </p:blipFill>
          <p:spPr>
            <a:xfrm>
              <a:off x="7294664" y="7482928"/>
              <a:ext cx="137020" cy="137020"/>
            </a:xfrm>
            <a:prstGeom prst="rect">
              <a:avLst/>
            </a:prstGeom>
          </p:spPr>
        </p:pic>
      </p:grpSp>
      <p:grpSp>
        <p:nvGrpSpPr>
          <p:cNvPr id="116" name="object 116"/>
          <p:cNvGrpSpPr/>
          <p:nvPr/>
        </p:nvGrpSpPr>
        <p:grpSpPr>
          <a:xfrm>
            <a:off x="7183539" y="7784350"/>
            <a:ext cx="368935" cy="688340"/>
            <a:chOff x="7183539" y="7784350"/>
            <a:chExt cx="368935" cy="688340"/>
          </a:xfrm>
        </p:grpSpPr>
        <p:sp>
          <p:nvSpPr>
            <p:cNvPr id="117" name="object 11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18" name="object 118"/>
            <p:cNvPicPr/>
            <p:nvPr/>
          </p:nvPicPr>
          <p:blipFill>
            <a:blip r:embed="rId82" cstate="print"/>
            <a:stretch>
              <a:fillRect/>
            </a:stretch>
          </p:blipFill>
          <p:spPr>
            <a:xfrm>
              <a:off x="7296200" y="7900047"/>
              <a:ext cx="133946" cy="272453"/>
            </a:xfrm>
            <a:prstGeom prst="rect">
              <a:avLst/>
            </a:prstGeom>
          </p:spPr>
        </p:pic>
        <p:pic>
          <p:nvPicPr>
            <p:cNvPr id="119" name="object 119"/>
            <p:cNvPicPr/>
            <p:nvPr/>
          </p:nvPicPr>
          <p:blipFill>
            <a:blip r:embed="rId83" cstate="print"/>
            <a:stretch>
              <a:fillRect/>
            </a:stretch>
          </p:blipFill>
          <p:spPr>
            <a:xfrm>
              <a:off x="7294664" y="8228850"/>
              <a:ext cx="137020" cy="135483"/>
            </a:xfrm>
            <a:prstGeom prst="rect">
              <a:avLst/>
            </a:prstGeom>
          </p:spPr>
        </p:pic>
      </p:grpSp>
      <p:pic>
        <p:nvPicPr>
          <p:cNvPr id="120" name="object 120"/>
          <p:cNvPicPr/>
          <p:nvPr/>
        </p:nvPicPr>
        <p:blipFill>
          <a:blip r:embed="rId84" cstate="print"/>
          <a:stretch>
            <a:fillRect/>
          </a:stretch>
        </p:blipFill>
        <p:spPr>
          <a:xfrm>
            <a:off x="7183539" y="8530233"/>
            <a:ext cx="368401" cy="688085"/>
          </a:xfrm>
          <a:prstGeom prst="rect">
            <a:avLst/>
          </a:prstGeom>
        </p:spPr>
      </p:pic>
      <p:grpSp>
        <p:nvGrpSpPr>
          <p:cNvPr id="121" name="object 121"/>
          <p:cNvGrpSpPr/>
          <p:nvPr/>
        </p:nvGrpSpPr>
        <p:grpSpPr>
          <a:xfrm>
            <a:off x="7183539" y="9274619"/>
            <a:ext cx="368935" cy="688340"/>
            <a:chOff x="7183539" y="9274619"/>
            <a:chExt cx="368935" cy="688340"/>
          </a:xfrm>
        </p:grpSpPr>
        <p:sp>
          <p:nvSpPr>
            <p:cNvPr id="122" name="object 12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23" name="object 123"/>
            <p:cNvPicPr/>
            <p:nvPr/>
          </p:nvPicPr>
          <p:blipFill>
            <a:blip r:embed="rId85" cstate="print"/>
            <a:stretch>
              <a:fillRect/>
            </a:stretch>
          </p:blipFill>
          <p:spPr>
            <a:xfrm>
              <a:off x="7323581" y="9341637"/>
              <a:ext cx="79184" cy="121742"/>
            </a:xfrm>
            <a:prstGeom prst="rect">
              <a:avLst/>
            </a:prstGeom>
          </p:spPr>
        </p:pic>
        <p:pic>
          <p:nvPicPr>
            <p:cNvPr id="124" name="object 124"/>
            <p:cNvPicPr/>
            <p:nvPr/>
          </p:nvPicPr>
          <p:blipFill>
            <a:blip r:embed="rId86" cstate="print"/>
            <a:stretch>
              <a:fillRect/>
            </a:stretch>
          </p:blipFill>
          <p:spPr>
            <a:xfrm>
              <a:off x="7296200" y="9483178"/>
              <a:ext cx="133946" cy="420141"/>
            </a:xfrm>
            <a:prstGeom prst="rect">
              <a:avLst/>
            </a:prstGeom>
          </p:spPr>
        </p:pic>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118" name="グループ化 117">
            <a:extLst>
              <a:ext uri="{FF2B5EF4-FFF2-40B4-BE49-F238E27FC236}">
                <a16:creationId xmlns:a16="http://schemas.microsoft.com/office/drawing/2014/main" id="{97538B81-11A5-B40D-526B-AF6CC1B770AC}"/>
              </a:ext>
            </a:extLst>
          </p:cNvPr>
          <p:cNvGrpSpPr/>
          <p:nvPr/>
        </p:nvGrpSpPr>
        <p:grpSpPr>
          <a:xfrm>
            <a:off x="707520" y="5637380"/>
            <a:ext cx="6116955" cy="4319270"/>
            <a:chOff x="709358" y="1078229"/>
            <a:chExt cx="6116955" cy="4319270"/>
          </a:xfrm>
        </p:grpSpPr>
        <p:pic>
          <p:nvPicPr>
            <p:cNvPr id="119" name="object 30">
              <a:extLst>
                <a:ext uri="{FF2B5EF4-FFF2-40B4-BE49-F238E27FC236}">
                  <a16:creationId xmlns:a16="http://schemas.microsoft.com/office/drawing/2014/main" id="{A6FD2B13-5C4D-3B4D-FA84-FFAF2C0CC065}"/>
                </a:ext>
              </a:extLst>
            </p:cNvPr>
            <p:cNvPicPr/>
            <p:nvPr/>
          </p:nvPicPr>
          <p:blipFill>
            <a:blip r:embed="rId3" cstate="print"/>
            <a:stretch>
              <a:fillRect/>
            </a:stretch>
          </p:blipFill>
          <p:spPr>
            <a:xfrm>
              <a:off x="878010" y="1224264"/>
              <a:ext cx="5752604" cy="534352"/>
            </a:xfrm>
            <a:prstGeom prst="rect">
              <a:avLst/>
            </a:prstGeom>
          </p:spPr>
        </p:pic>
        <p:sp>
          <p:nvSpPr>
            <p:cNvPr id="120" name="object 7">
              <a:extLst>
                <a:ext uri="{FF2B5EF4-FFF2-40B4-BE49-F238E27FC236}">
                  <a16:creationId xmlns:a16="http://schemas.microsoft.com/office/drawing/2014/main" id="{0D13AF2D-56BA-9F7F-F8BA-A90E1CC3F028}"/>
                </a:ext>
              </a:extLst>
            </p:cNvPr>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121" name="object 9">
              <a:extLst>
                <a:ext uri="{FF2B5EF4-FFF2-40B4-BE49-F238E27FC236}">
                  <a16:creationId xmlns:a16="http://schemas.microsoft.com/office/drawing/2014/main" id="{9E2A77A6-60E4-6629-6434-4C0D6E3C42C4}"/>
                </a:ext>
              </a:extLst>
            </p:cNvPr>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22" name="object 10">
              <a:extLst>
                <a:ext uri="{FF2B5EF4-FFF2-40B4-BE49-F238E27FC236}">
                  <a16:creationId xmlns:a16="http://schemas.microsoft.com/office/drawing/2014/main" id="{11D3A698-BF57-8B2F-8FE7-15A2DFDCC6A2}"/>
                </a:ext>
              </a:extLst>
            </p:cNvPr>
            <p:cNvPicPr/>
            <p:nvPr/>
          </p:nvPicPr>
          <p:blipFill>
            <a:blip r:embed="rId4" cstate="print"/>
            <a:stretch>
              <a:fillRect/>
            </a:stretch>
          </p:blipFill>
          <p:spPr>
            <a:xfrm>
              <a:off x="5696292" y="1235570"/>
              <a:ext cx="71539" cy="101993"/>
            </a:xfrm>
            <a:prstGeom prst="rect">
              <a:avLst/>
            </a:prstGeom>
          </p:spPr>
        </p:pic>
        <p:pic>
          <p:nvPicPr>
            <p:cNvPr id="123" name="object 11">
              <a:extLst>
                <a:ext uri="{FF2B5EF4-FFF2-40B4-BE49-F238E27FC236}">
                  <a16:creationId xmlns:a16="http://schemas.microsoft.com/office/drawing/2014/main" id="{8BAAF266-7B1B-67D1-E0C5-035DAE1F285B}"/>
                </a:ext>
              </a:extLst>
            </p:cNvPr>
            <p:cNvPicPr/>
            <p:nvPr/>
          </p:nvPicPr>
          <p:blipFill>
            <a:blip r:embed="rId5" cstate="print"/>
            <a:stretch>
              <a:fillRect/>
            </a:stretch>
          </p:blipFill>
          <p:spPr>
            <a:xfrm>
              <a:off x="5787631" y="1232547"/>
              <a:ext cx="210096" cy="105016"/>
            </a:xfrm>
            <a:prstGeom prst="rect">
              <a:avLst/>
            </a:prstGeom>
          </p:spPr>
        </p:pic>
        <p:sp>
          <p:nvSpPr>
            <p:cNvPr id="125" name="正方形/長方形 124">
              <a:extLst>
                <a:ext uri="{FF2B5EF4-FFF2-40B4-BE49-F238E27FC236}">
                  <a16:creationId xmlns:a16="http://schemas.microsoft.com/office/drawing/2014/main" id="{8591A4DB-2859-7642-B12F-66A60DC2711A}"/>
                </a:ext>
              </a:extLst>
            </p:cNvPr>
            <p:cNvSpPr/>
            <p:nvPr/>
          </p:nvSpPr>
          <p:spPr>
            <a:xfrm>
              <a:off x="975267" y="1475418"/>
              <a:ext cx="1712569" cy="190500"/>
            </a:xfrm>
            <a:prstGeom prst="rect">
              <a:avLst/>
            </a:prstGeom>
            <a:solidFill>
              <a:srgbClr val="00B5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 name="テキスト ボックス 125">
              <a:extLst>
                <a:ext uri="{FF2B5EF4-FFF2-40B4-BE49-F238E27FC236}">
                  <a16:creationId xmlns:a16="http://schemas.microsoft.com/office/drawing/2014/main" id="{621D5879-A550-C5D0-3B8C-799B1531D693}"/>
                </a:ext>
              </a:extLst>
            </p:cNvPr>
            <p:cNvSpPr txBox="1"/>
            <p:nvPr/>
          </p:nvSpPr>
          <p:spPr>
            <a:xfrm>
              <a:off x="933361" y="1443071"/>
              <a:ext cx="3150221" cy="276999"/>
            </a:xfrm>
            <a:prstGeom prst="rect">
              <a:avLst/>
            </a:prstGeom>
            <a:noFill/>
          </p:spPr>
          <p:txBody>
            <a:bodyPr wrap="none" rtlCol="0">
              <a:spAutoFit/>
            </a:bodyPr>
            <a:lstStyle/>
            <a:p>
              <a:r>
                <a:rPr kumimoji="1" lang="ja-JP" altLang="en-US" sz="1200" b="1">
                  <a:solidFill>
                    <a:schemeClr val="bg1"/>
                  </a:solidFill>
                  <a:latin typeface="BIZ UDPゴシック" panose="020B0400000000000000" pitchFamily="50" charset="-128"/>
                  <a:ea typeface="BIZ UDPゴシック" panose="020B0400000000000000" pitchFamily="50" charset="-128"/>
                </a:rPr>
                <a:t>働く前に見ておこう、「あかるい職場応援団」</a:t>
              </a:r>
            </a:p>
          </p:txBody>
        </p:sp>
        <p:sp>
          <p:nvSpPr>
            <p:cNvPr id="127" name="テキスト ボックス 126">
              <a:extLst>
                <a:ext uri="{FF2B5EF4-FFF2-40B4-BE49-F238E27FC236}">
                  <a16:creationId xmlns:a16="http://schemas.microsoft.com/office/drawing/2014/main" id="{10ED25B5-02CB-D4F9-DC9C-30703678F984}"/>
                </a:ext>
              </a:extLst>
            </p:cNvPr>
            <p:cNvSpPr txBox="1"/>
            <p:nvPr/>
          </p:nvSpPr>
          <p:spPr>
            <a:xfrm>
              <a:off x="1013655" y="1772409"/>
              <a:ext cx="5616959" cy="900246"/>
            </a:xfrm>
            <a:prstGeom prst="rect">
              <a:avLst/>
            </a:prstGeom>
            <a:noFill/>
          </p:spPr>
          <p:txBody>
            <a:bodyPr wrap="square" rtlCol="0">
              <a:spAutoFit/>
            </a:bodyPr>
            <a:lstStyle/>
            <a:p>
              <a:r>
                <a:rPr kumimoji="1" lang="ja-JP" altLang="en-US" sz="1050">
                  <a:latin typeface="HG丸ｺﾞｼｯｸM-PRO" panose="020F0600000000000000" pitchFamily="50" charset="-128"/>
                  <a:ea typeface="HG丸ｺﾞｼｯｸM-PRO" panose="020F0600000000000000" pitchFamily="50" charset="-128"/>
                </a:rPr>
                <a:t>　本サイト「あかるい職場応援団」は、職場のハラスメント（パワハラ、セクハラ、マタハラ、カスハラ）、いじめ・嫌がらせ問題の予防・解決に向けた情報提供のためのポータルサイトです。ハラスメントに関する基本情報の他、労働者・管理職・人事担当の方の立場に合わせたハラスメントに関する情報や</a:t>
              </a:r>
              <a:r>
                <a:rPr kumimoji="1" lang="en-US" altLang="ja-JP" sz="1050">
                  <a:latin typeface="HG丸ｺﾞｼｯｸM-PRO" panose="020F0600000000000000" pitchFamily="50" charset="-128"/>
                  <a:ea typeface="HG丸ｺﾞｼｯｸM-PRO" panose="020F0600000000000000" pitchFamily="50" charset="-128"/>
                </a:rPr>
                <a:t>Q</a:t>
              </a:r>
              <a:r>
                <a:rPr kumimoji="1" lang="ja-JP" altLang="en-US" sz="1050">
                  <a:latin typeface="HG丸ｺﾞｼｯｸM-PRO" panose="020F0600000000000000" pitchFamily="50" charset="-128"/>
                  <a:ea typeface="HG丸ｺﾞｼｯｸM-PRO" panose="020F0600000000000000" pitchFamily="50" charset="-128"/>
                </a:rPr>
                <a:t>＆</a:t>
              </a:r>
              <a:r>
                <a:rPr kumimoji="1" lang="en-US" altLang="ja-JP" sz="1050">
                  <a:latin typeface="HG丸ｺﾞｼｯｸM-PRO" panose="020F0600000000000000" pitchFamily="50" charset="-128"/>
                  <a:ea typeface="HG丸ｺﾞｼｯｸM-PRO" panose="020F0600000000000000" pitchFamily="50" charset="-128"/>
                </a:rPr>
                <a:t>A</a:t>
              </a:r>
              <a:r>
                <a:rPr kumimoji="1" lang="ja-JP" altLang="en-US" sz="1050">
                  <a:latin typeface="HG丸ｺﾞｼｯｸM-PRO" panose="020F0600000000000000" pitchFamily="50" charset="-128"/>
                  <a:ea typeface="HG丸ｺﾞｼｯｸM-PRO" panose="020F0600000000000000" pitchFamily="50" charset="-128"/>
                </a:rPr>
                <a:t>などを掲載しております。</a:t>
              </a:r>
              <a:endParaRPr kumimoji="1" lang="en-US" altLang="ja-JP" sz="1050">
                <a:latin typeface="HG丸ｺﾞｼｯｸM-PRO" panose="020F0600000000000000" pitchFamily="50" charset="-128"/>
                <a:ea typeface="HG丸ｺﾞｼｯｸM-PRO" panose="020F0600000000000000" pitchFamily="50" charset="-128"/>
              </a:endParaRPr>
            </a:p>
            <a:p>
              <a:r>
                <a:rPr kumimoji="1" lang="ja-JP" altLang="en-US" sz="1050">
                  <a:latin typeface="HG丸ｺﾞｼｯｸM-PRO" panose="020F0600000000000000" pitchFamily="50" charset="-128"/>
                  <a:ea typeface="HG丸ｺﾞｼｯｸM-PRO" panose="020F0600000000000000" pitchFamily="50" charset="-128"/>
                </a:rPr>
                <a:t>　働く前に目を通しておくことで、より自己防衛力が高まります。</a:t>
              </a:r>
            </a:p>
          </p:txBody>
        </p:sp>
        <p:sp>
          <p:nvSpPr>
            <p:cNvPr id="128" name="テキスト ボックス 127">
              <a:extLst>
                <a:ext uri="{FF2B5EF4-FFF2-40B4-BE49-F238E27FC236}">
                  <a16:creationId xmlns:a16="http://schemas.microsoft.com/office/drawing/2014/main" id="{D4FD1E09-89A4-0BF9-9537-E7F706FB98D7}"/>
                </a:ext>
              </a:extLst>
            </p:cNvPr>
            <p:cNvSpPr txBox="1"/>
            <p:nvPr/>
          </p:nvSpPr>
          <p:spPr>
            <a:xfrm>
              <a:off x="1061039" y="4870577"/>
              <a:ext cx="2942146" cy="369332"/>
            </a:xfrm>
            <a:prstGeom prst="rect">
              <a:avLst/>
            </a:prstGeom>
            <a:noFill/>
          </p:spPr>
          <p:txBody>
            <a:bodyPr wrap="square">
              <a:spAutoFit/>
            </a:bodyPr>
            <a:lstStyle/>
            <a:p>
              <a:r>
                <a:rPr lang="ja-JP" altLang="en-US" sz="900"/>
                <a:t>厚生労働省ホームページ「あかるい職場応援団」</a:t>
              </a:r>
              <a:endParaRPr lang="en-US" altLang="ja-JP" sz="900"/>
            </a:p>
            <a:p>
              <a:r>
                <a:rPr lang="en-US" altLang="ja-JP" sz="900"/>
                <a:t>ttps://www.no-harassment.mhlw.go.jp/movie/index</a:t>
              </a:r>
              <a:endParaRPr lang="ja-JP" altLang="en-US" sz="900"/>
            </a:p>
          </p:txBody>
        </p:sp>
        <p:pic>
          <p:nvPicPr>
            <p:cNvPr id="129" name="図 128" descr="グラフィカル ユーザー インターフェイス, Web サイト&#10;&#10;AI 生成コンテンツは誤りを含む可能性があります。">
              <a:extLst>
                <a:ext uri="{FF2B5EF4-FFF2-40B4-BE49-F238E27FC236}">
                  <a16:creationId xmlns:a16="http://schemas.microsoft.com/office/drawing/2014/main" id="{E9ED9689-80ED-3689-2320-39F599B7342E}"/>
                </a:ext>
              </a:extLst>
            </p:cNvPr>
            <p:cNvPicPr>
              <a:picLocks noChangeAspect="1"/>
            </p:cNvPicPr>
            <p:nvPr/>
          </p:nvPicPr>
          <p:blipFill>
            <a:blip r:embed="rId6" cstate="print">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tretch>
              <a:fillRect/>
            </a:stretch>
          </p:blipFill>
          <p:spPr>
            <a:xfrm>
              <a:off x="1158651" y="2858124"/>
              <a:ext cx="1798933" cy="1564957"/>
            </a:xfrm>
            <a:prstGeom prst="rect">
              <a:avLst/>
            </a:prstGeom>
          </p:spPr>
        </p:pic>
        <p:pic>
          <p:nvPicPr>
            <p:cNvPr id="130" name="図 129" descr="グラフィカル ユーザー インターフェイス, Web サイト&#10;&#10;AI 生成コンテンツは誤りを含む可能性があります。">
              <a:extLst>
                <a:ext uri="{FF2B5EF4-FFF2-40B4-BE49-F238E27FC236}">
                  <a16:creationId xmlns:a16="http://schemas.microsoft.com/office/drawing/2014/main" id="{54803C39-56D6-F9DF-B5B3-1C0305E5CE2B}"/>
                </a:ext>
              </a:extLst>
            </p:cNvPr>
            <p:cNvPicPr>
              <a:picLocks noChangeAspect="1"/>
            </p:cNvPicPr>
            <p:nvPr/>
          </p:nvPicPr>
          <p:blipFill>
            <a:blip r:embed="rId8" cstate="print">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1837031" y="3653062"/>
              <a:ext cx="1766047" cy="1161063"/>
            </a:xfrm>
            <a:prstGeom prst="rect">
              <a:avLst/>
            </a:prstGeom>
          </p:spPr>
        </p:pic>
        <p:sp>
          <p:nvSpPr>
            <p:cNvPr id="131" name="テキスト ボックス 130">
              <a:extLst>
                <a:ext uri="{FF2B5EF4-FFF2-40B4-BE49-F238E27FC236}">
                  <a16:creationId xmlns:a16="http://schemas.microsoft.com/office/drawing/2014/main" id="{899A1B1D-8AE4-0977-A1D9-B33F147FB30C}"/>
                </a:ext>
              </a:extLst>
            </p:cNvPr>
            <p:cNvSpPr txBox="1"/>
            <p:nvPr/>
          </p:nvSpPr>
          <p:spPr>
            <a:xfrm>
              <a:off x="5077100" y="2832907"/>
              <a:ext cx="1580244" cy="415498"/>
            </a:xfrm>
            <a:prstGeom prst="rect">
              <a:avLst/>
            </a:prstGeom>
            <a:noFill/>
          </p:spPr>
          <p:txBody>
            <a:bodyPr wrap="square" rtlCol="0">
              <a:spAutoFit/>
            </a:bodyPr>
            <a:lstStyle/>
            <a:p>
              <a:r>
                <a:rPr kumimoji="1" lang="ja-JP" altLang="en-US" sz="700">
                  <a:latin typeface="HG丸ｺﾞｼｯｸM-PRO" panose="020F0600000000000000" pitchFamily="50" charset="-128"/>
                  <a:ea typeface="HG丸ｺﾞｼｯｸM-PRO" panose="020F0600000000000000" pitchFamily="50" charset="-128"/>
                </a:rPr>
                <a:t>●動画で学ぶハラスメント</a:t>
              </a:r>
              <a:endParaRPr kumimoji="1" lang="en-US" altLang="ja-JP" sz="700">
                <a:latin typeface="HG丸ｺﾞｼｯｸM-PRO" panose="020F0600000000000000" pitchFamily="50" charset="-128"/>
                <a:ea typeface="HG丸ｺﾞｼｯｸM-PRO" panose="020F0600000000000000" pitchFamily="50" charset="-128"/>
              </a:endParaRPr>
            </a:p>
            <a:p>
              <a:r>
                <a:rPr kumimoji="1" lang="ja-JP" altLang="en-US" sz="700">
                  <a:latin typeface="HG丸ｺﾞｼｯｸM-PRO" panose="020F0600000000000000" pitchFamily="50" charset="-128"/>
                  <a:ea typeface="HG丸ｺﾞｼｯｸM-PRO" panose="020F0600000000000000" pitchFamily="50" charset="-128"/>
                </a:rPr>
                <a:t>　動画を見ることで、より具体的</a:t>
              </a:r>
              <a:endParaRPr kumimoji="1" lang="en-US" altLang="ja-JP" sz="700">
                <a:latin typeface="HG丸ｺﾞｼｯｸM-PRO" panose="020F0600000000000000" pitchFamily="50" charset="-128"/>
                <a:ea typeface="HG丸ｺﾞｼｯｸM-PRO" panose="020F0600000000000000" pitchFamily="50" charset="-128"/>
              </a:endParaRPr>
            </a:p>
            <a:p>
              <a:r>
                <a:rPr kumimoji="1" lang="ja-JP" altLang="en-US" sz="700">
                  <a:latin typeface="HG丸ｺﾞｼｯｸM-PRO" panose="020F0600000000000000" pitchFamily="50" charset="-128"/>
                  <a:ea typeface="HG丸ｺﾞｼｯｸM-PRO" panose="020F0600000000000000" pitchFamily="50" charset="-128"/>
                </a:rPr>
                <a:t>　にイメージしやすくなります。</a:t>
              </a:r>
            </a:p>
          </p:txBody>
        </p:sp>
        <p:pic>
          <p:nvPicPr>
            <p:cNvPr id="132" name="図 131" descr="グラフィカル ユーザー インターフェイス, テキスト, アプリケーション&#10;&#10;AI 生成コンテンツは誤りを含む可能性があります。">
              <a:extLst>
                <a:ext uri="{FF2B5EF4-FFF2-40B4-BE49-F238E27FC236}">
                  <a16:creationId xmlns:a16="http://schemas.microsoft.com/office/drawing/2014/main" id="{B4C543AF-71DB-E7B8-6656-972B27C4368D}"/>
                </a:ext>
              </a:extLst>
            </p:cNvPr>
            <p:cNvPicPr>
              <a:picLocks noChangeAspect="1"/>
            </p:cNvPicPr>
            <p:nvPr/>
          </p:nvPicPr>
          <p:blipFill>
            <a:blip r:embed="rId10" cstate="print">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tretch>
              <a:fillRect/>
            </a:stretch>
          </p:blipFill>
          <p:spPr>
            <a:xfrm>
              <a:off x="5232130" y="3290347"/>
              <a:ext cx="1105937" cy="935879"/>
            </a:xfrm>
            <a:prstGeom prst="rect">
              <a:avLst/>
            </a:prstGeom>
          </p:spPr>
        </p:pic>
        <p:sp>
          <p:nvSpPr>
            <p:cNvPr id="133" name="テキスト ボックス 132">
              <a:extLst>
                <a:ext uri="{FF2B5EF4-FFF2-40B4-BE49-F238E27FC236}">
                  <a16:creationId xmlns:a16="http://schemas.microsoft.com/office/drawing/2014/main" id="{D777DA02-BA2C-F05E-D101-22B0EEBD378F}"/>
                </a:ext>
              </a:extLst>
            </p:cNvPr>
            <p:cNvSpPr txBox="1"/>
            <p:nvPr/>
          </p:nvSpPr>
          <p:spPr>
            <a:xfrm>
              <a:off x="3603299" y="2848499"/>
              <a:ext cx="1580244" cy="415498"/>
            </a:xfrm>
            <a:prstGeom prst="rect">
              <a:avLst/>
            </a:prstGeom>
            <a:noFill/>
          </p:spPr>
          <p:txBody>
            <a:bodyPr wrap="square" rtlCol="0">
              <a:spAutoFit/>
            </a:bodyPr>
            <a:lstStyle/>
            <a:p>
              <a:r>
                <a:rPr kumimoji="1" lang="ja-JP" altLang="en-US" sz="700">
                  <a:latin typeface="HG丸ｺﾞｼｯｸM-PRO" panose="020F0600000000000000" pitchFamily="50" charset="-128"/>
                  <a:ea typeface="HG丸ｺﾞｼｯｸM-PRO" panose="020F0600000000000000" pitchFamily="50" charset="-128"/>
                </a:rPr>
                <a:t>●ハラスメントの定義</a:t>
              </a:r>
              <a:endParaRPr kumimoji="1" lang="en-US" altLang="ja-JP" sz="700">
                <a:latin typeface="HG丸ｺﾞｼｯｸM-PRO" panose="020F0600000000000000" pitchFamily="50" charset="-128"/>
                <a:ea typeface="HG丸ｺﾞｼｯｸM-PRO" panose="020F0600000000000000" pitchFamily="50" charset="-128"/>
              </a:endParaRPr>
            </a:p>
            <a:p>
              <a:r>
                <a:rPr kumimoji="1" lang="ja-JP" altLang="en-US" sz="700">
                  <a:latin typeface="HG丸ｺﾞｼｯｸM-PRO" panose="020F0600000000000000" pitchFamily="50" charset="-128"/>
                  <a:ea typeface="HG丸ｺﾞｼｯｸM-PRO" panose="020F0600000000000000" pitchFamily="50" charset="-128"/>
                </a:rPr>
                <a:t>　パワハラ・カスハラなど基本的</a:t>
              </a:r>
              <a:endParaRPr kumimoji="1" lang="en-US" altLang="ja-JP" sz="700">
                <a:latin typeface="HG丸ｺﾞｼｯｸM-PRO" panose="020F0600000000000000" pitchFamily="50" charset="-128"/>
                <a:ea typeface="HG丸ｺﾞｼｯｸM-PRO" panose="020F0600000000000000" pitchFamily="50" charset="-128"/>
              </a:endParaRPr>
            </a:p>
            <a:p>
              <a:r>
                <a:rPr kumimoji="1" lang="ja-JP" altLang="en-US" sz="700">
                  <a:latin typeface="HG丸ｺﾞｼｯｸM-PRO" panose="020F0600000000000000" pitchFamily="50" charset="-128"/>
                  <a:ea typeface="HG丸ｺﾞｼｯｸM-PRO" panose="020F0600000000000000" pitchFamily="50" charset="-128"/>
                </a:rPr>
                <a:t>　な定義を学ぶことができます。</a:t>
              </a:r>
              <a:endParaRPr kumimoji="1" lang="en-US" altLang="ja-JP" sz="700">
                <a:latin typeface="HG丸ｺﾞｼｯｸM-PRO" panose="020F0600000000000000" pitchFamily="50" charset="-128"/>
                <a:ea typeface="HG丸ｺﾞｼｯｸM-PRO" panose="020F0600000000000000" pitchFamily="50" charset="-128"/>
              </a:endParaRPr>
            </a:p>
          </p:txBody>
        </p:sp>
        <p:pic>
          <p:nvPicPr>
            <p:cNvPr id="134" name="図 133" descr="グラフィカル ユーザー インターフェイス, テキスト, アプリケーション, Web サイト&#10;&#10;AI 生成コンテンツは誤りを含む可能性があります。">
              <a:extLst>
                <a:ext uri="{FF2B5EF4-FFF2-40B4-BE49-F238E27FC236}">
                  <a16:creationId xmlns:a16="http://schemas.microsoft.com/office/drawing/2014/main" id="{55703E41-91CF-732E-71D9-632594DB123E}"/>
                </a:ext>
              </a:extLst>
            </p:cNvPr>
            <p:cNvPicPr>
              <a:picLocks noChangeAspect="1"/>
            </p:cNvPicPr>
            <p:nvPr/>
          </p:nvPicPr>
          <p:blipFill>
            <a:blip r:embed="rId12" cstate="print">
              <a:extLst>
                <a:ext uri="{BEBA8EAE-BF5A-486C-A8C5-ECC9F3942E4B}">
                  <a14:imgProps xmlns:a14="http://schemas.microsoft.com/office/drawing/2010/main">
                    <a14:imgLayer r:embed="rId13">
                      <a14:imgEffect>
                        <a14:saturation sat="0"/>
                      </a14:imgEffect>
                    </a14:imgLayer>
                  </a14:imgProps>
                </a:ext>
                <a:ext uri="{28A0092B-C50C-407E-A947-70E740481C1C}">
                  <a14:useLocalDpi xmlns:a14="http://schemas.microsoft.com/office/drawing/2010/main" val="0"/>
                </a:ext>
              </a:extLst>
            </a:blip>
            <a:stretch>
              <a:fillRect/>
            </a:stretch>
          </p:blipFill>
          <p:spPr>
            <a:xfrm>
              <a:off x="3841297" y="3290347"/>
              <a:ext cx="1090400" cy="958644"/>
            </a:xfrm>
            <a:prstGeom prst="rect">
              <a:avLst/>
            </a:prstGeom>
          </p:spPr>
        </p:pic>
        <p:sp>
          <p:nvSpPr>
            <p:cNvPr id="135" name="矢印: 右 134">
              <a:extLst>
                <a:ext uri="{FF2B5EF4-FFF2-40B4-BE49-F238E27FC236}">
                  <a16:creationId xmlns:a16="http://schemas.microsoft.com/office/drawing/2014/main" id="{658D7A8F-7CF8-86CA-1A44-D13BDFA16A28}"/>
                </a:ext>
              </a:extLst>
            </p:cNvPr>
            <p:cNvSpPr/>
            <p:nvPr/>
          </p:nvSpPr>
          <p:spPr>
            <a:xfrm>
              <a:off x="3106440" y="3158420"/>
              <a:ext cx="422048" cy="206776"/>
            </a:xfrm>
            <a:prstGeom prst="rightArrow">
              <a:avLst/>
            </a:prstGeom>
            <a:solidFill>
              <a:srgbClr val="00B5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6" name="テキスト ボックス 135">
              <a:extLst>
                <a:ext uri="{FF2B5EF4-FFF2-40B4-BE49-F238E27FC236}">
                  <a16:creationId xmlns:a16="http://schemas.microsoft.com/office/drawing/2014/main" id="{8052EE88-862E-30B0-C30D-019B668F61CB}"/>
                </a:ext>
              </a:extLst>
            </p:cNvPr>
            <p:cNvSpPr txBox="1"/>
            <p:nvPr/>
          </p:nvSpPr>
          <p:spPr>
            <a:xfrm>
              <a:off x="3848583" y="4378172"/>
              <a:ext cx="2646878" cy="784830"/>
            </a:xfrm>
            <a:prstGeom prst="rect">
              <a:avLst/>
            </a:prstGeom>
            <a:noFill/>
          </p:spPr>
          <p:txBody>
            <a:bodyPr wrap="none" rtlCol="0">
              <a:spAutoFit/>
            </a:bodyPr>
            <a:lstStyle/>
            <a:p>
              <a:r>
                <a:rPr kumimoji="1" lang="ja-JP" altLang="en-US" sz="900">
                  <a:latin typeface="HG丸ｺﾞｼｯｸM-PRO" panose="020F0600000000000000" pitchFamily="50" charset="-128"/>
                  <a:ea typeface="HG丸ｺﾞｼｯｸM-PRO" panose="020F0600000000000000" pitchFamily="50" charset="-128"/>
                </a:rPr>
                <a:t>上記コンテンツの他、</a:t>
              </a:r>
              <a:endParaRPr kumimoji="1" lang="en-US" altLang="ja-JP" sz="900">
                <a:latin typeface="HG丸ｺﾞｼｯｸM-PRO" panose="020F0600000000000000" pitchFamily="50" charset="-128"/>
                <a:ea typeface="HG丸ｺﾞｼｯｸM-PRO" panose="020F0600000000000000" pitchFamily="50" charset="-128"/>
              </a:endParaRPr>
            </a:p>
            <a:p>
              <a:r>
                <a:rPr kumimoji="1" lang="ja-JP" altLang="en-US" sz="900">
                  <a:latin typeface="HG丸ｺﾞｼｯｸM-PRO" panose="020F0600000000000000" pitchFamily="50" charset="-128"/>
                  <a:ea typeface="HG丸ｺﾞｼｯｸM-PRO" panose="020F0600000000000000" pitchFamily="50" charset="-128"/>
                </a:rPr>
                <a:t> ・困った時の「</a:t>
              </a:r>
              <a:r>
                <a:rPr kumimoji="1" lang="en-US" altLang="ja-JP" sz="900">
                  <a:latin typeface="HG丸ｺﾞｼｯｸM-PRO" panose="020F0600000000000000" pitchFamily="50" charset="-128"/>
                  <a:ea typeface="HG丸ｺﾞｼｯｸM-PRO" panose="020F0600000000000000" pitchFamily="50" charset="-128"/>
                </a:rPr>
                <a:t>Q</a:t>
              </a:r>
              <a:r>
                <a:rPr kumimoji="1" lang="ja-JP" altLang="en-US" sz="900">
                  <a:latin typeface="HG丸ｺﾞｼｯｸM-PRO" panose="020F0600000000000000" pitchFamily="50" charset="-128"/>
                  <a:ea typeface="HG丸ｺﾞｼｯｸM-PRO" panose="020F0600000000000000" pitchFamily="50" charset="-128"/>
                </a:rPr>
                <a:t>＆</a:t>
              </a:r>
              <a:r>
                <a:rPr kumimoji="1" lang="en-US" altLang="ja-JP" sz="900">
                  <a:latin typeface="HG丸ｺﾞｼｯｸM-PRO" panose="020F0600000000000000" pitchFamily="50" charset="-128"/>
                  <a:ea typeface="HG丸ｺﾞｼｯｸM-PRO" panose="020F0600000000000000" pitchFamily="50" charset="-128"/>
                </a:rPr>
                <a:t>A</a:t>
              </a:r>
              <a:r>
                <a:rPr kumimoji="1" lang="ja-JP" altLang="en-US" sz="900">
                  <a:latin typeface="HG丸ｺﾞｼｯｸM-PRO" panose="020F0600000000000000" pitchFamily="50" charset="-128"/>
                  <a:ea typeface="HG丸ｺﾞｼｯｸM-PRO" panose="020F0600000000000000" pitchFamily="50" charset="-128"/>
                </a:rPr>
                <a:t>」</a:t>
              </a:r>
              <a:endParaRPr kumimoji="1" lang="en-US" altLang="ja-JP" sz="900">
                <a:latin typeface="HG丸ｺﾞｼｯｸM-PRO" panose="020F0600000000000000" pitchFamily="50" charset="-128"/>
                <a:ea typeface="HG丸ｺﾞｼｯｸM-PRO" panose="020F0600000000000000" pitchFamily="50" charset="-128"/>
              </a:endParaRPr>
            </a:p>
            <a:p>
              <a:r>
                <a:rPr kumimoji="1" lang="ja-JP" altLang="en-US" sz="900">
                  <a:latin typeface="HG丸ｺﾞｼｯｸM-PRO" panose="020F0600000000000000" pitchFamily="50" charset="-128"/>
                  <a:ea typeface="HG丸ｺﾞｼｯｸM-PRO" panose="020F0600000000000000" pitchFamily="50" charset="-128"/>
                </a:rPr>
                <a:t> ・誰かに相談したい時の「相談窓口のご案内」</a:t>
              </a:r>
              <a:endParaRPr kumimoji="1" lang="en-US" altLang="ja-JP" sz="900">
                <a:latin typeface="HG丸ｺﾞｼｯｸM-PRO" panose="020F0600000000000000" pitchFamily="50" charset="-128"/>
                <a:ea typeface="HG丸ｺﾞｼｯｸM-PRO" panose="020F0600000000000000" pitchFamily="50" charset="-128"/>
              </a:endParaRPr>
            </a:p>
            <a:p>
              <a:r>
                <a:rPr kumimoji="1" lang="ja-JP" altLang="en-US" sz="900">
                  <a:latin typeface="HG丸ｺﾞｼｯｸM-PRO" panose="020F0600000000000000" pitchFamily="50" charset="-128"/>
                  <a:ea typeface="HG丸ｺﾞｼｯｸM-PRO" panose="020F0600000000000000" pitchFamily="50" charset="-128"/>
                </a:rPr>
                <a:t>など掲載しております。</a:t>
              </a:r>
              <a:endParaRPr kumimoji="1" lang="en-US" altLang="ja-JP" sz="900">
                <a:latin typeface="HG丸ｺﾞｼｯｸM-PRO" panose="020F0600000000000000" pitchFamily="50" charset="-128"/>
                <a:ea typeface="HG丸ｺﾞｼｯｸM-PRO" panose="020F0600000000000000" pitchFamily="50" charset="-128"/>
              </a:endParaRPr>
            </a:p>
            <a:p>
              <a:r>
                <a:rPr kumimoji="1" lang="ja-JP" altLang="en-US" sz="900">
                  <a:latin typeface="HG丸ｺﾞｼｯｸM-PRO" panose="020F0600000000000000" pitchFamily="50" charset="-128"/>
                  <a:ea typeface="HG丸ｺﾞｼｯｸM-PRO" panose="020F0600000000000000" pitchFamily="50" charset="-128"/>
                </a:rPr>
                <a:t>ぜひご活用ください。</a:t>
              </a:r>
              <a:endParaRPr kumimoji="1" lang="en-US" altLang="ja-JP" sz="900">
                <a:latin typeface="HG丸ｺﾞｼｯｸM-PRO" panose="020F0600000000000000" pitchFamily="50" charset="-128"/>
                <a:ea typeface="HG丸ｺﾞｼｯｸM-PRO" panose="020F0600000000000000" pitchFamily="50" charset="-128"/>
              </a:endParaRPr>
            </a:p>
          </p:txBody>
        </p:sp>
      </p:grpSp>
      <p:grpSp>
        <p:nvGrpSpPr>
          <p:cNvPr id="2" name="object 2"/>
          <p:cNvGrpSpPr/>
          <p:nvPr/>
        </p:nvGrpSpPr>
        <p:grpSpPr>
          <a:xfrm>
            <a:off x="3449434" y="10148442"/>
            <a:ext cx="636905" cy="91440"/>
            <a:chOff x="3449434" y="10148442"/>
            <a:chExt cx="636905" cy="91440"/>
          </a:xfrm>
        </p:grpSpPr>
        <p:sp>
          <p:nvSpPr>
            <p:cNvPr id="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4" name="object 4"/>
            <p:cNvPicPr/>
            <p:nvPr/>
          </p:nvPicPr>
          <p:blipFill>
            <a:blip r:embed="rId14" cstate="print"/>
            <a:stretch>
              <a:fillRect/>
            </a:stretch>
          </p:blipFill>
          <p:spPr>
            <a:xfrm>
              <a:off x="3706711" y="10148442"/>
              <a:ext cx="121792" cy="91325"/>
            </a:xfrm>
            <a:prstGeom prst="rect">
              <a:avLst/>
            </a:prstGeom>
          </p:spPr>
        </p:pic>
        <p:sp>
          <p:nvSpPr>
            <p:cNvPr id="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15"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pic>
          <p:nvPicPr>
            <p:cNvPr id="11" name="object 11"/>
            <p:cNvPicPr/>
            <p:nvPr/>
          </p:nvPicPr>
          <p:blipFill>
            <a:blip r:embed="rId5" cstate="print"/>
            <a:stretch>
              <a:fillRect/>
            </a:stretch>
          </p:blipFill>
          <p:spPr>
            <a:xfrm>
              <a:off x="5787631" y="1232547"/>
              <a:ext cx="210096" cy="105016"/>
            </a:xfrm>
            <a:prstGeom prst="rect">
              <a:avLst/>
            </a:prstGeom>
          </p:spPr>
        </p:pic>
        <p:pic>
          <p:nvPicPr>
            <p:cNvPr id="12" name="object 12"/>
            <p:cNvPicPr/>
            <p:nvPr/>
          </p:nvPicPr>
          <p:blipFill>
            <a:blip r:embed="rId16" cstate="print"/>
            <a:stretch>
              <a:fillRect/>
            </a:stretch>
          </p:blipFill>
          <p:spPr>
            <a:xfrm>
              <a:off x="6032703" y="1232547"/>
              <a:ext cx="164401" cy="105016"/>
            </a:xfrm>
            <a:prstGeom prst="rect">
              <a:avLst/>
            </a:prstGeom>
          </p:spPr>
        </p:pic>
        <p:pic>
          <p:nvPicPr>
            <p:cNvPr id="13" name="object 13"/>
            <p:cNvPicPr/>
            <p:nvPr/>
          </p:nvPicPr>
          <p:blipFill>
            <a:blip r:embed="rId17" cstate="print"/>
            <a:stretch>
              <a:fillRect/>
            </a:stretch>
          </p:blipFill>
          <p:spPr>
            <a:xfrm>
              <a:off x="1226934" y="1912988"/>
              <a:ext cx="1173657" cy="143078"/>
            </a:xfrm>
            <a:prstGeom prst="rect">
              <a:avLst/>
            </a:prstGeom>
          </p:spPr>
        </p:pic>
        <p:pic>
          <p:nvPicPr>
            <p:cNvPr id="14" name="object 14"/>
            <p:cNvPicPr/>
            <p:nvPr/>
          </p:nvPicPr>
          <p:blipFill>
            <a:blip r:embed="rId18" cstate="print"/>
            <a:stretch>
              <a:fillRect/>
            </a:stretch>
          </p:blipFill>
          <p:spPr>
            <a:xfrm>
              <a:off x="2421928" y="1911451"/>
              <a:ext cx="4033989" cy="144614"/>
            </a:xfrm>
            <a:prstGeom prst="rect">
              <a:avLst/>
            </a:prstGeom>
          </p:spPr>
        </p:pic>
        <p:pic>
          <p:nvPicPr>
            <p:cNvPr id="15" name="object 15"/>
            <p:cNvPicPr/>
            <p:nvPr/>
          </p:nvPicPr>
          <p:blipFill>
            <a:blip r:embed="rId19" cstate="print"/>
            <a:stretch>
              <a:fillRect/>
            </a:stretch>
          </p:blipFill>
          <p:spPr>
            <a:xfrm>
              <a:off x="1079296" y="2148928"/>
              <a:ext cx="133946" cy="124815"/>
            </a:xfrm>
            <a:prstGeom prst="rect">
              <a:avLst/>
            </a:prstGeom>
          </p:spPr>
        </p:pic>
        <p:sp>
          <p:nvSpPr>
            <p:cNvPr id="16" name="object 16"/>
            <p:cNvSpPr/>
            <p:nvPr/>
          </p:nvSpPr>
          <p:spPr>
            <a:xfrm>
              <a:off x="1233043" y="2228100"/>
              <a:ext cx="44450" cy="45720"/>
            </a:xfrm>
            <a:custGeom>
              <a:avLst/>
              <a:gdLst/>
              <a:ahLst/>
              <a:cxnLst/>
              <a:rect l="l" t="t" r="r" b="b"/>
              <a:pathLst>
                <a:path w="44450" h="45719">
                  <a:moveTo>
                    <a:pt x="39585" y="45643"/>
                  </a:moveTo>
                  <a:lnTo>
                    <a:pt x="31940" y="45643"/>
                  </a:lnTo>
                  <a:lnTo>
                    <a:pt x="28917" y="44157"/>
                  </a:lnTo>
                  <a:lnTo>
                    <a:pt x="27381" y="39598"/>
                  </a:lnTo>
                  <a:lnTo>
                    <a:pt x="21655" y="32118"/>
                  </a:lnTo>
                  <a:lnTo>
                    <a:pt x="15778" y="25493"/>
                  </a:lnTo>
                  <a:lnTo>
                    <a:pt x="9612" y="19447"/>
                  </a:lnTo>
                  <a:lnTo>
                    <a:pt x="3022" y="13703"/>
                  </a:lnTo>
                  <a:lnTo>
                    <a:pt x="0" y="10667"/>
                  </a:lnTo>
                  <a:lnTo>
                    <a:pt x="0" y="3035"/>
                  </a:lnTo>
                  <a:lnTo>
                    <a:pt x="4559" y="0"/>
                  </a:lnTo>
                  <a:lnTo>
                    <a:pt x="13690" y="0"/>
                  </a:lnTo>
                  <a:lnTo>
                    <a:pt x="35128" y="24133"/>
                  </a:lnTo>
                  <a:lnTo>
                    <a:pt x="40705" y="31011"/>
                  </a:lnTo>
                  <a:lnTo>
                    <a:pt x="43427" y="35325"/>
                  </a:lnTo>
                  <a:lnTo>
                    <a:pt x="44145" y="38061"/>
                  </a:lnTo>
                  <a:lnTo>
                    <a:pt x="44145" y="42621"/>
                  </a:lnTo>
                  <a:lnTo>
                    <a:pt x="39585" y="45643"/>
                  </a:lnTo>
                  <a:close/>
                </a:path>
              </a:pathLst>
            </a:custGeom>
            <a:solidFill>
              <a:srgbClr val="4D4D4F"/>
            </a:solidFill>
          </p:spPr>
          <p:txBody>
            <a:bodyPr wrap="square" lIns="0" tIns="0" rIns="0" bIns="0" rtlCol="0"/>
            <a:lstStyle/>
            <a:p>
              <a:endParaRPr/>
            </a:p>
          </p:txBody>
        </p:sp>
        <p:pic>
          <p:nvPicPr>
            <p:cNvPr id="17" name="object 17"/>
            <p:cNvPicPr/>
            <p:nvPr/>
          </p:nvPicPr>
          <p:blipFill>
            <a:blip r:embed="rId20" cstate="print"/>
            <a:stretch>
              <a:fillRect/>
            </a:stretch>
          </p:blipFill>
          <p:spPr>
            <a:xfrm>
              <a:off x="1389811" y="2136774"/>
              <a:ext cx="3411385" cy="144614"/>
            </a:xfrm>
            <a:prstGeom prst="rect">
              <a:avLst/>
            </a:prstGeom>
          </p:spPr>
        </p:pic>
        <p:pic>
          <p:nvPicPr>
            <p:cNvPr id="18" name="object 18"/>
            <p:cNvPicPr/>
            <p:nvPr/>
          </p:nvPicPr>
          <p:blipFill>
            <a:blip r:embed="rId21" cstate="print"/>
            <a:stretch>
              <a:fillRect/>
            </a:stretch>
          </p:blipFill>
          <p:spPr>
            <a:xfrm>
              <a:off x="4915395" y="2135238"/>
              <a:ext cx="1548117" cy="146151"/>
            </a:xfrm>
            <a:prstGeom prst="rect">
              <a:avLst/>
            </a:prstGeom>
          </p:spPr>
        </p:pic>
        <p:pic>
          <p:nvPicPr>
            <p:cNvPr id="19" name="object 19"/>
            <p:cNvPicPr/>
            <p:nvPr/>
          </p:nvPicPr>
          <p:blipFill>
            <a:blip r:embed="rId22" cstate="print"/>
            <a:stretch>
              <a:fillRect/>
            </a:stretch>
          </p:blipFill>
          <p:spPr>
            <a:xfrm>
              <a:off x="1074737" y="2362047"/>
              <a:ext cx="1376108" cy="140055"/>
            </a:xfrm>
            <a:prstGeom prst="rect">
              <a:avLst/>
            </a:prstGeom>
          </p:spPr>
        </p:pic>
        <p:pic>
          <p:nvPicPr>
            <p:cNvPr id="20" name="object 20"/>
            <p:cNvPicPr/>
            <p:nvPr/>
          </p:nvPicPr>
          <p:blipFill>
            <a:blip r:embed="rId23" cstate="print"/>
            <a:stretch>
              <a:fillRect/>
            </a:stretch>
          </p:blipFill>
          <p:spPr>
            <a:xfrm>
              <a:off x="2560434" y="2360510"/>
              <a:ext cx="3746309" cy="146151"/>
            </a:xfrm>
            <a:prstGeom prst="rect">
              <a:avLst/>
            </a:prstGeom>
          </p:spPr>
        </p:pic>
        <p:pic>
          <p:nvPicPr>
            <p:cNvPr id="21" name="object 21"/>
            <p:cNvPicPr/>
            <p:nvPr/>
          </p:nvPicPr>
          <p:blipFill>
            <a:blip r:embed="rId24" cstate="print"/>
            <a:stretch>
              <a:fillRect/>
            </a:stretch>
          </p:blipFill>
          <p:spPr>
            <a:xfrm>
              <a:off x="1226934" y="2593428"/>
              <a:ext cx="5200053" cy="147688"/>
            </a:xfrm>
            <a:prstGeom prst="rect">
              <a:avLst/>
            </a:prstGeom>
          </p:spPr>
        </p:pic>
        <p:pic>
          <p:nvPicPr>
            <p:cNvPr id="22" name="object 22"/>
            <p:cNvPicPr/>
            <p:nvPr/>
          </p:nvPicPr>
          <p:blipFill>
            <a:blip r:embed="rId25" cstate="print"/>
            <a:stretch>
              <a:fillRect/>
            </a:stretch>
          </p:blipFill>
          <p:spPr>
            <a:xfrm>
              <a:off x="1395907" y="2935935"/>
              <a:ext cx="997102" cy="137020"/>
            </a:xfrm>
            <a:prstGeom prst="rect">
              <a:avLst/>
            </a:prstGeom>
          </p:spPr>
        </p:pic>
        <p:pic>
          <p:nvPicPr>
            <p:cNvPr id="23" name="object 23"/>
            <p:cNvPicPr/>
            <p:nvPr/>
          </p:nvPicPr>
          <p:blipFill>
            <a:blip r:embed="rId26" cstate="print"/>
            <a:stretch>
              <a:fillRect/>
            </a:stretch>
          </p:blipFill>
          <p:spPr>
            <a:xfrm>
              <a:off x="3268319" y="2935935"/>
              <a:ext cx="995552" cy="137020"/>
            </a:xfrm>
            <a:prstGeom prst="rect">
              <a:avLst/>
            </a:prstGeom>
          </p:spPr>
        </p:pic>
        <p:pic>
          <p:nvPicPr>
            <p:cNvPr id="24" name="object 24"/>
            <p:cNvPicPr/>
            <p:nvPr/>
          </p:nvPicPr>
          <p:blipFill>
            <a:blip r:embed="rId27" cstate="print"/>
            <a:stretch>
              <a:fillRect/>
            </a:stretch>
          </p:blipFill>
          <p:spPr>
            <a:xfrm>
              <a:off x="4802733" y="2935935"/>
              <a:ext cx="1668411" cy="137020"/>
            </a:xfrm>
            <a:prstGeom prst="rect">
              <a:avLst/>
            </a:prstGeom>
          </p:spPr>
        </p:pic>
      </p:grpSp>
      <p:pic>
        <p:nvPicPr>
          <p:cNvPr id="55" name="object 55"/>
          <p:cNvPicPr/>
          <p:nvPr/>
        </p:nvPicPr>
        <p:blipFill>
          <a:blip r:embed="rId28" cstate="print"/>
          <a:stretch>
            <a:fillRect/>
          </a:stretch>
        </p:blipFill>
        <p:spPr>
          <a:xfrm>
            <a:off x="1468983" y="4158310"/>
            <a:ext cx="850950" cy="137020"/>
          </a:xfrm>
          <a:prstGeom prst="rect">
            <a:avLst/>
          </a:prstGeom>
        </p:spPr>
      </p:pic>
      <p:pic>
        <p:nvPicPr>
          <p:cNvPr id="56" name="object 56"/>
          <p:cNvPicPr/>
          <p:nvPr/>
        </p:nvPicPr>
        <p:blipFill>
          <a:blip r:embed="rId29" cstate="print"/>
          <a:stretch>
            <a:fillRect/>
          </a:stretch>
        </p:blipFill>
        <p:spPr>
          <a:xfrm>
            <a:off x="3341344" y="4158310"/>
            <a:ext cx="850950" cy="137020"/>
          </a:xfrm>
          <a:prstGeom prst="rect">
            <a:avLst/>
          </a:prstGeom>
        </p:spPr>
      </p:pic>
      <p:sp>
        <p:nvSpPr>
          <p:cNvPr id="57" name="object 57"/>
          <p:cNvSpPr/>
          <p:nvPr/>
        </p:nvSpPr>
        <p:spPr>
          <a:xfrm>
            <a:off x="5283746" y="4158309"/>
            <a:ext cx="711200" cy="137160"/>
          </a:xfrm>
          <a:custGeom>
            <a:avLst/>
            <a:gdLst/>
            <a:ahLst/>
            <a:cxnLst/>
            <a:rect l="l" t="t" r="r" b="b"/>
            <a:pathLst>
              <a:path w="711200" h="137160">
                <a:moveTo>
                  <a:pt x="91376" y="85280"/>
                </a:moveTo>
                <a:lnTo>
                  <a:pt x="88900" y="68948"/>
                </a:lnTo>
                <a:lnTo>
                  <a:pt x="86677" y="65481"/>
                </a:lnTo>
                <a:lnTo>
                  <a:pt x="85686" y="63944"/>
                </a:lnTo>
                <a:lnTo>
                  <a:pt x="82994" y="59766"/>
                </a:lnTo>
                <a:lnTo>
                  <a:pt x="80708" y="58458"/>
                </a:lnTo>
                <a:lnTo>
                  <a:pt x="80708" y="65481"/>
                </a:lnTo>
                <a:lnTo>
                  <a:pt x="80708" y="105067"/>
                </a:lnTo>
                <a:lnTo>
                  <a:pt x="56349" y="105067"/>
                </a:lnTo>
                <a:lnTo>
                  <a:pt x="56349" y="65481"/>
                </a:lnTo>
                <a:lnTo>
                  <a:pt x="80708" y="65481"/>
                </a:lnTo>
                <a:lnTo>
                  <a:pt x="80708" y="58458"/>
                </a:lnTo>
                <a:lnTo>
                  <a:pt x="75946" y="55714"/>
                </a:lnTo>
                <a:lnTo>
                  <a:pt x="70053" y="54813"/>
                </a:lnTo>
                <a:lnTo>
                  <a:pt x="60921" y="54813"/>
                </a:lnTo>
                <a:lnTo>
                  <a:pt x="57848" y="60921"/>
                </a:lnTo>
                <a:lnTo>
                  <a:pt x="54813" y="63944"/>
                </a:lnTo>
                <a:lnTo>
                  <a:pt x="55880" y="47637"/>
                </a:lnTo>
                <a:lnTo>
                  <a:pt x="58813" y="38442"/>
                </a:lnTo>
                <a:lnTo>
                  <a:pt x="63169" y="34391"/>
                </a:lnTo>
                <a:lnTo>
                  <a:pt x="68516" y="33477"/>
                </a:lnTo>
                <a:lnTo>
                  <a:pt x="76149" y="33477"/>
                </a:lnTo>
                <a:lnTo>
                  <a:pt x="77635" y="39585"/>
                </a:lnTo>
                <a:lnTo>
                  <a:pt x="80708" y="45681"/>
                </a:lnTo>
                <a:lnTo>
                  <a:pt x="80708" y="48717"/>
                </a:lnTo>
                <a:lnTo>
                  <a:pt x="86817" y="48717"/>
                </a:lnTo>
                <a:lnTo>
                  <a:pt x="89839" y="47231"/>
                </a:lnTo>
                <a:lnTo>
                  <a:pt x="89763" y="43738"/>
                </a:lnTo>
                <a:lnTo>
                  <a:pt x="88861" y="38900"/>
                </a:lnTo>
                <a:lnTo>
                  <a:pt x="86258" y="33477"/>
                </a:lnTo>
                <a:lnTo>
                  <a:pt x="85458" y="31800"/>
                </a:lnTo>
                <a:lnTo>
                  <a:pt x="78917" y="25565"/>
                </a:lnTo>
                <a:lnTo>
                  <a:pt x="68516" y="22872"/>
                </a:lnTo>
                <a:lnTo>
                  <a:pt x="55079" y="27444"/>
                </a:lnTo>
                <a:lnTo>
                  <a:pt x="47777" y="38849"/>
                </a:lnTo>
                <a:lnTo>
                  <a:pt x="44742" y="53682"/>
                </a:lnTo>
                <a:lnTo>
                  <a:pt x="44335" y="63944"/>
                </a:lnTo>
                <a:lnTo>
                  <a:pt x="44170" y="68948"/>
                </a:lnTo>
                <a:lnTo>
                  <a:pt x="44970" y="86575"/>
                </a:lnTo>
                <a:lnTo>
                  <a:pt x="48348" y="101066"/>
                </a:lnTo>
                <a:lnTo>
                  <a:pt x="55727" y="110705"/>
                </a:lnTo>
                <a:lnTo>
                  <a:pt x="68516" y="114198"/>
                </a:lnTo>
                <a:lnTo>
                  <a:pt x="79806" y="111607"/>
                </a:lnTo>
                <a:lnTo>
                  <a:pt x="86601" y="105067"/>
                </a:lnTo>
                <a:lnTo>
                  <a:pt x="86804" y="104876"/>
                </a:lnTo>
                <a:lnTo>
                  <a:pt x="90373" y="95580"/>
                </a:lnTo>
                <a:lnTo>
                  <a:pt x="91376" y="85280"/>
                </a:lnTo>
                <a:close/>
              </a:path>
              <a:path w="711200" h="137160">
                <a:moveTo>
                  <a:pt x="135483" y="68503"/>
                </a:moveTo>
                <a:lnTo>
                  <a:pt x="130924" y="45643"/>
                </a:lnTo>
                <a:lnTo>
                  <a:pt x="130924" y="68503"/>
                </a:lnTo>
                <a:lnTo>
                  <a:pt x="126085" y="93281"/>
                </a:lnTo>
                <a:lnTo>
                  <a:pt x="112839" y="113614"/>
                </a:lnTo>
                <a:lnTo>
                  <a:pt x="93027" y="127393"/>
                </a:lnTo>
                <a:lnTo>
                  <a:pt x="68516" y="132448"/>
                </a:lnTo>
                <a:lnTo>
                  <a:pt x="43764" y="127393"/>
                </a:lnTo>
                <a:lnTo>
                  <a:pt x="23444" y="113614"/>
                </a:lnTo>
                <a:lnTo>
                  <a:pt x="9664" y="93281"/>
                </a:lnTo>
                <a:lnTo>
                  <a:pt x="4610" y="68503"/>
                </a:lnTo>
                <a:lnTo>
                  <a:pt x="9664" y="43738"/>
                </a:lnTo>
                <a:lnTo>
                  <a:pt x="23444" y="23406"/>
                </a:lnTo>
                <a:lnTo>
                  <a:pt x="43764" y="9626"/>
                </a:lnTo>
                <a:lnTo>
                  <a:pt x="68516" y="4559"/>
                </a:lnTo>
                <a:lnTo>
                  <a:pt x="92379" y="9626"/>
                </a:lnTo>
                <a:lnTo>
                  <a:pt x="112268" y="23406"/>
                </a:lnTo>
                <a:lnTo>
                  <a:pt x="125869" y="43738"/>
                </a:lnTo>
                <a:lnTo>
                  <a:pt x="130924" y="68503"/>
                </a:lnTo>
                <a:lnTo>
                  <a:pt x="130924" y="45643"/>
                </a:lnTo>
                <a:lnTo>
                  <a:pt x="94399" y="5359"/>
                </a:lnTo>
                <a:lnTo>
                  <a:pt x="68516" y="0"/>
                </a:lnTo>
                <a:lnTo>
                  <a:pt x="41744" y="5359"/>
                </a:lnTo>
                <a:lnTo>
                  <a:pt x="19977" y="19989"/>
                </a:lnTo>
                <a:lnTo>
                  <a:pt x="5346" y="41757"/>
                </a:lnTo>
                <a:lnTo>
                  <a:pt x="0" y="68503"/>
                </a:lnTo>
                <a:lnTo>
                  <a:pt x="5346" y="95262"/>
                </a:lnTo>
                <a:lnTo>
                  <a:pt x="19977" y="117030"/>
                </a:lnTo>
                <a:lnTo>
                  <a:pt x="41744" y="131673"/>
                </a:lnTo>
                <a:lnTo>
                  <a:pt x="68516" y="137020"/>
                </a:lnTo>
                <a:lnTo>
                  <a:pt x="90614" y="132448"/>
                </a:lnTo>
                <a:lnTo>
                  <a:pt x="94399" y="131673"/>
                </a:lnTo>
                <a:lnTo>
                  <a:pt x="115697" y="117030"/>
                </a:lnTo>
                <a:lnTo>
                  <a:pt x="130149" y="95262"/>
                </a:lnTo>
                <a:lnTo>
                  <a:pt x="135483" y="68503"/>
                </a:lnTo>
                <a:close/>
              </a:path>
              <a:path w="711200" h="137160">
                <a:moveTo>
                  <a:pt x="179641" y="3073"/>
                </a:moveTo>
                <a:lnTo>
                  <a:pt x="176606" y="1536"/>
                </a:lnTo>
                <a:lnTo>
                  <a:pt x="168973" y="1536"/>
                </a:lnTo>
                <a:lnTo>
                  <a:pt x="167474" y="4559"/>
                </a:lnTo>
                <a:lnTo>
                  <a:pt x="167474" y="6096"/>
                </a:lnTo>
                <a:lnTo>
                  <a:pt x="164769" y="17830"/>
                </a:lnTo>
                <a:lnTo>
                  <a:pt x="160794" y="30264"/>
                </a:lnTo>
                <a:lnTo>
                  <a:pt x="154825" y="43548"/>
                </a:lnTo>
                <a:lnTo>
                  <a:pt x="146151" y="57835"/>
                </a:lnTo>
                <a:lnTo>
                  <a:pt x="144665" y="60921"/>
                </a:lnTo>
                <a:lnTo>
                  <a:pt x="143116" y="62407"/>
                </a:lnTo>
                <a:lnTo>
                  <a:pt x="143116" y="66967"/>
                </a:lnTo>
                <a:lnTo>
                  <a:pt x="146151" y="70040"/>
                </a:lnTo>
                <a:lnTo>
                  <a:pt x="153784" y="70040"/>
                </a:lnTo>
                <a:lnTo>
                  <a:pt x="159842" y="59385"/>
                </a:lnTo>
                <a:lnTo>
                  <a:pt x="159842" y="137020"/>
                </a:lnTo>
                <a:lnTo>
                  <a:pt x="170510" y="137020"/>
                </a:lnTo>
                <a:lnTo>
                  <a:pt x="170510" y="59385"/>
                </a:lnTo>
                <a:lnTo>
                  <a:pt x="170510" y="35026"/>
                </a:lnTo>
                <a:lnTo>
                  <a:pt x="173850" y="26466"/>
                </a:lnTo>
                <a:lnTo>
                  <a:pt x="176784" y="17894"/>
                </a:lnTo>
                <a:lnTo>
                  <a:pt x="178854" y="11049"/>
                </a:lnTo>
                <a:lnTo>
                  <a:pt x="179641" y="7632"/>
                </a:lnTo>
                <a:lnTo>
                  <a:pt x="179641" y="3073"/>
                </a:lnTo>
                <a:close/>
              </a:path>
              <a:path w="711200" h="137160">
                <a:moveTo>
                  <a:pt x="257276" y="38049"/>
                </a:moveTo>
                <a:lnTo>
                  <a:pt x="232918" y="38049"/>
                </a:lnTo>
                <a:lnTo>
                  <a:pt x="232918" y="19786"/>
                </a:lnTo>
                <a:lnTo>
                  <a:pt x="223786" y="19786"/>
                </a:lnTo>
                <a:lnTo>
                  <a:pt x="223786" y="38049"/>
                </a:lnTo>
                <a:lnTo>
                  <a:pt x="199428" y="38049"/>
                </a:lnTo>
                <a:lnTo>
                  <a:pt x="199428" y="48717"/>
                </a:lnTo>
                <a:lnTo>
                  <a:pt x="223786" y="48717"/>
                </a:lnTo>
                <a:lnTo>
                  <a:pt x="223786" y="63944"/>
                </a:lnTo>
                <a:lnTo>
                  <a:pt x="207073" y="63944"/>
                </a:lnTo>
                <a:lnTo>
                  <a:pt x="203987" y="66967"/>
                </a:lnTo>
                <a:lnTo>
                  <a:pt x="203987" y="108102"/>
                </a:lnTo>
                <a:lnTo>
                  <a:pt x="207073" y="111125"/>
                </a:lnTo>
                <a:lnTo>
                  <a:pt x="249682" y="111125"/>
                </a:lnTo>
                <a:lnTo>
                  <a:pt x="252704" y="108102"/>
                </a:lnTo>
                <a:lnTo>
                  <a:pt x="252704" y="101993"/>
                </a:lnTo>
                <a:lnTo>
                  <a:pt x="252704" y="73075"/>
                </a:lnTo>
                <a:lnTo>
                  <a:pt x="252704" y="66967"/>
                </a:lnTo>
                <a:lnTo>
                  <a:pt x="249682" y="63944"/>
                </a:lnTo>
                <a:lnTo>
                  <a:pt x="243586" y="63944"/>
                </a:lnTo>
                <a:lnTo>
                  <a:pt x="243586" y="76149"/>
                </a:lnTo>
                <a:lnTo>
                  <a:pt x="243586" y="100457"/>
                </a:lnTo>
                <a:lnTo>
                  <a:pt x="242049" y="101993"/>
                </a:lnTo>
                <a:lnTo>
                  <a:pt x="216192" y="101993"/>
                </a:lnTo>
                <a:lnTo>
                  <a:pt x="214655" y="100457"/>
                </a:lnTo>
                <a:lnTo>
                  <a:pt x="214655" y="76149"/>
                </a:lnTo>
                <a:lnTo>
                  <a:pt x="216192" y="73075"/>
                </a:lnTo>
                <a:lnTo>
                  <a:pt x="242049" y="73075"/>
                </a:lnTo>
                <a:lnTo>
                  <a:pt x="243586" y="76149"/>
                </a:lnTo>
                <a:lnTo>
                  <a:pt x="243586" y="63944"/>
                </a:lnTo>
                <a:lnTo>
                  <a:pt x="232918" y="63944"/>
                </a:lnTo>
                <a:lnTo>
                  <a:pt x="232918" y="48717"/>
                </a:lnTo>
                <a:lnTo>
                  <a:pt x="257276" y="48717"/>
                </a:lnTo>
                <a:lnTo>
                  <a:pt x="257276" y="38049"/>
                </a:lnTo>
                <a:close/>
              </a:path>
              <a:path w="711200" h="137160">
                <a:moveTo>
                  <a:pt x="274040" y="9131"/>
                </a:moveTo>
                <a:lnTo>
                  <a:pt x="269481" y="6096"/>
                </a:lnTo>
                <a:lnTo>
                  <a:pt x="261835" y="6096"/>
                </a:lnTo>
                <a:lnTo>
                  <a:pt x="261835" y="18249"/>
                </a:lnTo>
                <a:lnTo>
                  <a:pt x="261835" y="120256"/>
                </a:lnTo>
                <a:lnTo>
                  <a:pt x="260350" y="121793"/>
                </a:lnTo>
                <a:lnTo>
                  <a:pt x="196405" y="121793"/>
                </a:lnTo>
                <a:lnTo>
                  <a:pt x="194868" y="120256"/>
                </a:lnTo>
                <a:lnTo>
                  <a:pt x="194868" y="18249"/>
                </a:lnTo>
                <a:lnTo>
                  <a:pt x="196405" y="16764"/>
                </a:lnTo>
                <a:lnTo>
                  <a:pt x="260350" y="16764"/>
                </a:lnTo>
                <a:lnTo>
                  <a:pt x="261835" y="18249"/>
                </a:lnTo>
                <a:lnTo>
                  <a:pt x="261835" y="6096"/>
                </a:lnTo>
                <a:lnTo>
                  <a:pt x="187274" y="6096"/>
                </a:lnTo>
                <a:lnTo>
                  <a:pt x="184200" y="10668"/>
                </a:lnTo>
                <a:lnTo>
                  <a:pt x="184200" y="129374"/>
                </a:lnTo>
                <a:lnTo>
                  <a:pt x="187274" y="132448"/>
                </a:lnTo>
                <a:lnTo>
                  <a:pt x="269481" y="132448"/>
                </a:lnTo>
                <a:lnTo>
                  <a:pt x="274040" y="127889"/>
                </a:lnTo>
                <a:lnTo>
                  <a:pt x="274040" y="121793"/>
                </a:lnTo>
                <a:lnTo>
                  <a:pt x="274040" y="16764"/>
                </a:lnTo>
                <a:lnTo>
                  <a:pt x="274040" y="9131"/>
                </a:lnTo>
                <a:close/>
              </a:path>
              <a:path w="711200" h="137160">
                <a:moveTo>
                  <a:pt x="420192" y="68503"/>
                </a:moveTo>
                <a:lnTo>
                  <a:pt x="407416" y="30454"/>
                </a:lnTo>
                <a:lnTo>
                  <a:pt x="359270" y="10668"/>
                </a:lnTo>
                <a:lnTo>
                  <a:pt x="348602" y="12534"/>
                </a:lnTo>
                <a:lnTo>
                  <a:pt x="348602" y="22872"/>
                </a:lnTo>
                <a:lnTo>
                  <a:pt x="347116" y="38392"/>
                </a:lnTo>
                <a:lnTo>
                  <a:pt x="334911" y="85280"/>
                </a:lnTo>
                <a:lnTo>
                  <a:pt x="325780" y="103530"/>
                </a:lnTo>
                <a:lnTo>
                  <a:pt x="319684" y="103530"/>
                </a:lnTo>
                <a:lnTo>
                  <a:pt x="313207" y="101854"/>
                </a:lnTo>
                <a:lnTo>
                  <a:pt x="307886" y="96875"/>
                </a:lnTo>
                <a:lnTo>
                  <a:pt x="304279" y="88760"/>
                </a:lnTo>
                <a:lnTo>
                  <a:pt x="302958" y="77635"/>
                </a:lnTo>
                <a:lnTo>
                  <a:pt x="304444" y="63830"/>
                </a:lnTo>
                <a:lnTo>
                  <a:pt x="309219" y="50444"/>
                </a:lnTo>
                <a:lnTo>
                  <a:pt x="317715" y="38468"/>
                </a:lnTo>
                <a:lnTo>
                  <a:pt x="330352" y="28917"/>
                </a:lnTo>
                <a:lnTo>
                  <a:pt x="337985" y="24358"/>
                </a:lnTo>
                <a:lnTo>
                  <a:pt x="345579" y="24358"/>
                </a:lnTo>
                <a:lnTo>
                  <a:pt x="348602" y="22872"/>
                </a:lnTo>
                <a:lnTo>
                  <a:pt x="348602" y="12534"/>
                </a:lnTo>
                <a:lnTo>
                  <a:pt x="332511" y="15341"/>
                </a:lnTo>
                <a:lnTo>
                  <a:pt x="310743" y="28575"/>
                </a:lnTo>
                <a:lnTo>
                  <a:pt x="296113" y="49225"/>
                </a:lnTo>
                <a:lnTo>
                  <a:pt x="290766" y="76149"/>
                </a:lnTo>
                <a:lnTo>
                  <a:pt x="292900" y="92824"/>
                </a:lnTo>
                <a:lnTo>
                  <a:pt x="298767" y="105803"/>
                </a:lnTo>
                <a:lnTo>
                  <a:pt x="307479" y="114223"/>
                </a:lnTo>
                <a:lnTo>
                  <a:pt x="318198" y="117221"/>
                </a:lnTo>
                <a:lnTo>
                  <a:pt x="326237" y="115900"/>
                </a:lnTo>
                <a:lnTo>
                  <a:pt x="332447" y="112293"/>
                </a:lnTo>
                <a:lnTo>
                  <a:pt x="337223" y="106959"/>
                </a:lnTo>
                <a:lnTo>
                  <a:pt x="339217" y="103530"/>
                </a:lnTo>
                <a:lnTo>
                  <a:pt x="341020" y="100457"/>
                </a:lnTo>
                <a:lnTo>
                  <a:pt x="346062" y="90906"/>
                </a:lnTo>
                <a:lnTo>
                  <a:pt x="351675" y="75361"/>
                </a:lnTo>
                <a:lnTo>
                  <a:pt x="357263" y="52971"/>
                </a:lnTo>
                <a:lnTo>
                  <a:pt x="362292" y="22872"/>
                </a:lnTo>
                <a:lnTo>
                  <a:pt x="376034" y="22872"/>
                </a:lnTo>
                <a:lnTo>
                  <a:pt x="405498" y="57835"/>
                </a:lnTo>
                <a:lnTo>
                  <a:pt x="406450" y="68503"/>
                </a:lnTo>
                <a:lnTo>
                  <a:pt x="405879" y="77292"/>
                </a:lnTo>
                <a:lnTo>
                  <a:pt x="383628" y="109639"/>
                </a:lnTo>
                <a:lnTo>
                  <a:pt x="366915" y="115684"/>
                </a:lnTo>
                <a:lnTo>
                  <a:pt x="362292" y="115684"/>
                </a:lnTo>
                <a:lnTo>
                  <a:pt x="354711" y="117221"/>
                </a:lnTo>
                <a:lnTo>
                  <a:pt x="351675" y="117221"/>
                </a:lnTo>
                <a:lnTo>
                  <a:pt x="351675" y="129374"/>
                </a:lnTo>
                <a:lnTo>
                  <a:pt x="359270" y="129374"/>
                </a:lnTo>
                <a:lnTo>
                  <a:pt x="362292" y="127889"/>
                </a:lnTo>
                <a:lnTo>
                  <a:pt x="365366" y="127889"/>
                </a:lnTo>
                <a:lnTo>
                  <a:pt x="409257" y="104902"/>
                </a:lnTo>
                <a:lnTo>
                  <a:pt x="419595" y="79133"/>
                </a:lnTo>
                <a:lnTo>
                  <a:pt x="420192" y="68503"/>
                </a:lnTo>
                <a:close/>
              </a:path>
              <a:path w="711200" h="137160">
                <a:moveTo>
                  <a:pt x="467372" y="3073"/>
                </a:moveTo>
                <a:lnTo>
                  <a:pt x="464299" y="1536"/>
                </a:lnTo>
                <a:lnTo>
                  <a:pt x="456704" y="1536"/>
                </a:lnTo>
                <a:lnTo>
                  <a:pt x="456704" y="6096"/>
                </a:lnTo>
                <a:lnTo>
                  <a:pt x="450570" y="25565"/>
                </a:lnTo>
                <a:lnTo>
                  <a:pt x="432346" y="60921"/>
                </a:lnTo>
                <a:lnTo>
                  <a:pt x="430809" y="62407"/>
                </a:lnTo>
                <a:lnTo>
                  <a:pt x="430809" y="68503"/>
                </a:lnTo>
                <a:lnTo>
                  <a:pt x="433882" y="71539"/>
                </a:lnTo>
                <a:lnTo>
                  <a:pt x="439940" y="71539"/>
                </a:lnTo>
                <a:lnTo>
                  <a:pt x="441477" y="70040"/>
                </a:lnTo>
                <a:lnTo>
                  <a:pt x="443014" y="66967"/>
                </a:lnTo>
                <a:lnTo>
                  <a:pt x="446036" y="62407"/>
                </a:lnTo>
                <a:lnTo>
                  <a:pt x="447573" y="59385"/>
                </a:lnTo>
                <a:lnTo>
                  <a:pt x="447573" y="135483"/>
                </a:lnTo>
                <a:lnTo>
                  <a:pt x="459727" y="135483"/>
                </a:lnTo>
                <a:lnTo>
                  <a:pt x="459727" y="59385"/>
                </a:lnTo>
                <a:lnTo>
                  <a:pt x="459727" y="35026"/>
                </a:lnTo>
                <a:lnTo>
                  <a:pt x="462838" y="25158"/>
                </a:lnTo>
                <a:lnTo>
                  <a:pt x="465201" y="16764"/>
                </a:lnTo>
                <a:lnTo>
                  <a:pt x="466813" y="9982"/>
                </a:lnTo>
                <a:lnTo>
                  <a:pt x="467372" y="6096"/>
                </a:lnTo>
                <a:lnTo>
                  <a:pt x="467372" y="3073"/>
                </a:lnTo>
                <a:close/>
              </a:path>
              <a:path w="711200" h="137160">
                <a:moveTo>
                  <a:pt x="555625" y="9131"/>
                </a:moveTo>
                <a:lnTo>
                  <a:pt x="552602" y="4559"/>
                </a:lnTo>
                <a:lnTo>
                  <a:pt x="479526" y="4559"/>
                </a:lnTo>
                <a:lnTo>
                  <a:pt x="474954" y="6096"/>
                </a:lnTo>
                <a:lnTo>
                  <a:pt x="474954" y="15227"/>
                </a:lnTo>
                <a:lnTo>
                  <a:pt x="541934" y="15227"/>
                </a:lnTo>
                <a:lnTo>
                  <a:pt x="543471" y="16764"/>
                </a:lnTo>
                <a:lnTo>
                  <a:pt x="543471" y="24358"/>
                </a:lnTo>
                <a:lnTo>
                  <a:pt x="478040" y="24358"/>
                </a:lnTo>
                <a:lnTo>
                  <a:pt x="476491" y="25895"/>
                </a:lnTo>
                <a:lnTo>
                  <a:pt x="476491" y="33477"/>
                </a:lnTo>
                <a:lnTo>
                  <a:pt x="543471" y="33477"/>
                </a:lnTo>
                <a:lnTo>
                  <a:pt x="543471" y="42608"/>
                </a:lnTo>
                <a:lnTo>
                  <a:pt x="541934" y="44145"/>
                </a:lnTo>
                <a:lnTo>
                  <a:pt x="474954" y="44145"/>
                </a:lnTo>
                <a:lnTo>
                  <a:pt x="473417" y="45681"/>
                </a:lnTo>
                <a:lnTo>
                  <a:pt x="473417" y="51790"/>
                </a:lnTo>
                <a:lnTo>
                  <a:pt x="474954" y="53276"/>
                </a:lnTo>
                <a:lnTo>
                  <a:pt x="551065" y="53276"/>
                </a:lnTo>
                <a:lnTo>
                  <a:pt x="555625" y="50253"/>
                </a:lnTo>
                <a:lnTo>
                  <a:pt x="555625" y="9131"/>
                </a:lnTo>
                <a:close/>
              </a:path>
              <a:path w="711200" h="137160">
                <a:moveTo>
                  <a:pt x="566293" y="123329"/>
                </a:moveTo>
                <a:lnTo>
                  <a:pt x="560235" y="123329"/>
                </a:lnTo>
                <a:lnTo>
                  <a:pt x="549211" y="121259"/>
                </a:lnTo>
                <a:lnTo>
                  <a:pt x="544791" y="120256"/>
                </a:lnTo>
                <a:lnTo>
                  <a:pt x="540613" y="119329"/>
                </a:lnTo>
                <a:lnTo>
                  <a:pt x="533450" y="117119"/>
                </a:lnTo>
                <a:lnTo>
                  <a:pt x="526707" y="114198"/>
                </a:lnTo>
                <a:lnTo>
                  <a:pt x="534339" y="108102"/>
                </a:lnTo>
                <a:lnTo>
                  <a:pt x="540448" y="103530"/>
                </a:lnTo>
                <a:lnTo>
                  <a:pt x="543471" y="98971"/>
                </a:lnTo>
                <a:lnTo>
                  <a:pt x="545007" y="97434"/>
                </a:lnTo>
                <a:lnTo>
                  <a:pt x="548030" y="92862"/>
                </a:lnTo>
                <a:lnTo>
                  <a:pt x="548030" y="79171"/>
                </a:lnTo>
                <a:lnTo>
                  <a:pt x="482600" y="79171"/>
                </a:lnTo>
                <a:lnTo>
                  <a:pt x="479526" y="80708"/>
                </a:lnTo>
                <a:lnTo>
                  <a:pt x="479526" y="70040"/>
                </a:lnTo>
                <a:lnTo>
                  <a:pt x="551065" y="70040"/>
                </a:lnTo>
                <a:lnTo>
                  <a:pt x="551065" y="85280"/>
                </a:lnTo>
                <a:lnTo>
                  <a:pt x="552602" y="88303"/>
                </a:lnTo>
                <a:lnTo>
                  <a:pt x="563270" y="88303"/>
                </a:lnTo>
                <a:lnTo>
                  <a:pt x="563270" y="70040"/>
                </a:lnTo>
                <a:lnTo>
                  <a:pt x="563270" y="63944"/>
                </a:lnTo>
                <a:lnTo>
                  <a:pt x="558698" y="60921"/>
                </a:lnTo>
                <a:lnTo>
                  <a:pt x="471932" y="60921"/>
                </a:lnTo>
                <a:lnTo>
                  <a:pt x="467372" y="63944"/>
                </a:lnTo>
                <a:lnTo>
                  <a:pt x="467372" y="85280"/>
                </a:lnTo>
                <a:lnTo>
                  <a:pt x="468858" y="88303"/>
                </a:lnTo>
                <a:lnTo>
                  <a:pt x="479526" y="88303"/>
                </a:lnTo>
                <a:lnTo>
                  <a:pt x="479526" y="89839"/>
                </a:lnTo>
                <a:lnTo>
                  <a:pt x="534339" y="89839"/>
                </a:lnTo>
                <a:lnTo>
                  <a:pt x="534339" y="92862"/>
                </a:lnTo>
                <a:lnTo>
                  <a:pt x="529780" y="100457"/>
                </a:lnTo>
                <a:lnTo>
                  <a:pt x="516089" y="108102"/>
                </a:lnTo>
                <a:lnTo>
                  <a:pt x="511517" y="105067"/>
                </a:lnTo>
                <a:lnTo>
                  <a:pt x="505421" y="101993"/>
                </a:lnTo>
                <a:lnTo>
                  <a:pt x="497776" y="92862"/>
                </a:lnTo>
                <a:lnTo>
                  <a:pt x="496290" y="91325"/>
                </a:lnTo>
                <a:lnTo>
                  <a:pt x="490194" y="91325"/>
                </a:lnTo>
                <a:lnTo>
                  <a:pt x="487159" y="92862"/>
                </a:lnTo>
                <a:lnTo>
                  <a:pt x="487159" y="97434"/>
                </a:lnTo>
                <a:lnTo>
                  <a:pt x="488657" y="98971"/>
                </a:lnTo>
                <a:lnTo>
                  <a:pt x="490194" y="100457"/>
                </a:lnTo>
                <a:lnTo>
                  <a:pt x="496290" y="108102"/>
                </a:lnTo>
                <a:lnTo>
                  <a:pt x="503885" y="112661"/>
                </a:lnTo>
                <a:lnTo>
                  <a:pt x="505421" y="114198"/>
                </a:lnTo>
                <a:lnTo>
                  <a:pt x="499313" y="116471"/>
                </a:lnTo>
                <a:lnTo>
                  <a:pt x="492074" y="118745"/>
                </a:lnTo>
                <a:lnTo>
                  <a:pt x="483133" y="121043"/>
                </a:lnTo>
                <a:lnTo>
                  <a:pt x="471932" y="123329"/>
                </a:lnTo>
                <a:lnTo>
                  <a:pt x="468858" y="123329"/>
                </a:lnTo>
                <a:lnTo>
                  <a:pt x="465836" y="124815"/>
                </a:lnTo>
                <a:lnTo>
                  <a:pt x="465950" y="131292"/>
                </a:lnTo>
                <a:lnTo>
                  <a:pt x="467372" y="135483"/>
                </a:lnTo>
                <a:lnTo>
                  <a:pt x="471932" y="135483"/>
                </a:lnTo>
                <a:lnTo>
                  <a:pt x="478383" y="134391"/>
                </a:lnTo>
                <a:lnTo>
                  <a:pt x="489419" y="131292"/>
                </a:lnTo>
                <a:lnTo>
                  <a:pt x="502742" y="126492"/>
                </a:lnTo>
                <a:lnTo>
                  <a:pt x="516089" y="120256"/>
                </a:lnTo>
                <a:lnTo>
                  <a:pt x="528116" y="126492"/>
                </a:lnTo>
                <a:lnTo>
                  <a:pt x="540423" y="131292"/>
                </a:lnTo>
                <a:lnTo>
                  <a:pt x="551599" y="134391"/>
                </a:lnTo>
                <a:lnTo>
                  <a:pt x="560235" y="135483"/>
                </a:lnTo>
                <a:lnTo>
                  <a:pt x="566293" y="135483"/>
                </a:lnTo>
                <a:lnTo>
                  <a:pt x="566293" y="123329"/>
                </a:lnTo>
                <a:close/>
              </a:path>
              <a:path w="711200" h="137160">
                <a:moveTo>
                  <a:pt x="692645" y="94399"/>
                </a:moveTo>
                <a:lnTo>
                  <a:pt x="688086" y="91325"/>
                </a:lnTo>
                <a:lnTo>
                  <a:pt x="680491" y="91325"/>
                </a:lnTo>
                <a:lnTo>
                  <a:pt x="680491" y="103530"/>
                </a:lnTo>
                <a:lnTo>
                  <a:pt x="680491" y="120256"/>
                </a:lnTo>
                <a:lnTo>
                  <a:pt x="678954" y="123329"/>
                </a:lnTo>
                <a:lnTo>
                  <a:pt x="607415" y="123329"/>
                </a:lnTo>
                <a:lnTo>
                  <a:pt x="605878" y="120256"/>
                </a:lnTo>
                <a:lnTo>
                  <a:pt x="605878" y="103530"/>
                </a:lnTo>
                <a:lnTo>
                  <a:pt x="607415" y="100457"/>
                </a:lnTo>
                <a:lnTo>
                  <a:pt x="678954" y="100457"/>
                </a:lnTo>
                <a:lnTo>
                  <a:pt x="680491" y="103530"/>
                </a:lnTo>
                <a:lnTo>
                  <a:pt x="680491" y="91325"/>
                </a:lnTo>
                <a:lnTo>
                  <a:pt x="596747" y="91325"/>
                </a:lnTo>
                <a:lnTo>
                  <a:pt x="593725" y="94399"/>
                </a:lnTo>
                <a:lnTo>
                  <a:pt x="593725" y="129374"/>
                </a:lnTo>
                <a:lnTo>
                  <a:pt x="596747" y="132448"/>
                </a:lnTo>
                <a:lnTo>
                  <a:pt x="688086" y="132448"/>
                </a:lnTo>
                <a:lnTo>
                  <a:pt x="692645" y="129374"/>
                </a:lnTo>
                <a:lnTo>
                  <a:pt x="692645" y="123329"/>
                </a:lnTo>
                <a:lnTo>
                  <a:pt x="692645" y="100457"/>
                </a:lnTo>
                <a:lnTo>
                  <a:pt x="692645" y="94399"/>
                </a:lnTo>
                <a:close/>
              </a:path>
              <a:path w="711200" h="137160">
                <a:moveTo>
                  <a:pt x="706335" y="15227"/>
                </a:moveTo>
                <a:lnTo>
                  <a:pt x="701776" y="12204"/>
                </a:lnTo>
                <a:lnTo>
                  <a:pt x="650036" y="12204"/>
                </a:lnTo>
                <a:lnTo>
                  <a:pt x="650036" y="1536"/>
                </a:lnTo>
                <a:lnTo>
                  <a:pt x="647001" y="0"/>
                </a:lnTo>
                <a:lnTo>
                  <a:pt x="637832" y="0"/>
                </a:lnTo>
                <a:lnTo>
                  <a:pt x="636333" y="3073"/>
                </a:lnTo>
                <a:lnTo>
                  <a:pt x="636333" y="12204"/>
                </a:lnTo>
                <a:lnTo>
                  <a:pt x="584542" y="12204"/>
                </a:lnTo>
                <a:lnTo>
                  <a:pt x="579983" y="15227"/>
                </a:lnTo>
                <a:lnTo>
                  <a:pt x="579983" y="42608"/>
                </a:lnTo>
                <a:lnTo>
                  <a:pt x="592188" y="42608"/>
                </a:lnTo>
                <a:lnTo>
                  <a:pt x="592188" y="24358"/>
                </a:lnTo>
                <a:lnTo>
                  <a:pt x="593725" y="21323"/>
                </a:lnTo>
                <a:lnTo>
                  <a:pt x="692645" y="21323"/>
                </a:lnTo>
                <a:lnTo>
                  <a:pt x="694182" y="24358"/>
                </a:lnTo>
                <a:lnTo>
                  <a:pt x="694182" y="42608"/>
                </a:lnTo>
                <a:lnTo>
                  <a:pt x="706335" y="42608"/>
                </a:lnTo>
                <a:lnTo>
                  <a:pt x="706335" y="21323"/>
                </a:lnTo>
                <a:lnTo>
                  <a:pt x="706335" y="15227"/>
                </a:lnTo>
                <a:close/>
              </a:path>
              <a:path w="711200" h="137160">
                <a:moveTo>
                  <a:pt x="710907" y="71539"/>
                </a:moveTo>
                <a:lnTo>
                  <a:pt x="648487" y="71539"/>
                </a:lnTo>
                <a:lnTo>
                  <a:pt x="648487" y="60921"/>
                </a:lnTo>
                <a:lnTo>
                  <a:pt x="692645" y="60921"/>
                </a:lnTo>
                <a:lnTo>
                  <a:pt x="692645" y="51790"/>
                </a:lnTo>
                <a:lnTo>
                  <a:pt x="648487" y="51790"/>
                </a:lnTo>
                <a:lnTo>
                  <a:pt x="648487" y="42608"/>
                </a:lnTo>
                <a:lnTo>
                  <a:pt x="689622" y="42608"/>
                </a:lnTo>
                <a:lnTo>
                  <a:pt x="691108" y="41122"/>
                </a:lnTo>
                <a:lnTo>
                  <a:pt x="691108" y="35026"/>
                </a:lnTo>
                <a:lnTo>
                  <a:pt x="689622" y="33477"/>
                </a:lnTo>
                <a:lnTo>
                  <a:pt x="648487" y="33477"/>
                </a:lnTo>
                <a:lnTo>
                  <a:pt x="648487" y="24358"/>
                </a:lnTo>
                <a:lnTo>
                  <a:pt x="647001" y="22872"/>
                </a:lnTo>
                <a:lnTo>
                  <a:pt x="637832" y="22872"/>
                </a:lnTo>
                <a:lnTo>
                  <a:pt x="637832" y="33477"/>
                </a:lnTo>
                <a:lnTo>
                  <a:pt x="596747" y="33477"/>
                </a:lnTo>
                <a:lnTo>
                  <a:pt x="595210" y="35026"/>
                </a:lnTo>
                <a:lnTo>
                  <a:pt x="595210" y="41122"/>
                </a:lnTo>
                <a:lnTo>
                  <a:pt x="596747" y="42608"/>
                </a:lnTo>
                <a:lnTo>
                  <a:pt x="637832" y="42608"/>
                </a:lnTo>
                <a:lnTo>
                  <a:pt x="637832" y="51790"/>
                </a:lnTo>
                <a:lnTo>
                  <a:pt x="595210" y="51790"/>
                </a:lnTo>
                <a:lnTo>
                  <a:pt x="595210" y="60921"/>
                </a:lnTo>
                <a:lnTo>
                  <a:pt x="637832" y="60921"/>
                </a:lnTo>
                <a:lnTo>
                  <a:pt x="637832" y="71539"/>
                </a:lnTo>
                <a:lnTo>
                  <a:pt x="576961" y="71539"/>
                </a:lnTo>
                <a:lnTo>
                  <a:pt x="576961" y="80708"/>
                </a:lnTo>
                <a:lnTo>
                  <a:pt x="710907" y="80708"/>
                </a:lnTo>
                <a:lnTo>
                  <a:pt x="710907" y="71539"/>
                </a:lnTo>
                <a:close/>
              </a:path>
            </a:pathLst>
          </a:custGeom>
          <a:solidFill>
            <a:srgbClr val="00B5F0"/>
          </a:solidFill>
        </p:spPr>
        <p:txBody>
          <a:bodyPr wrap="square" lIns="0" tIns="0" rIns="0" bIns="0" rtlCol="0"/>
          <a:lstStyle/>
          <a:p>
            <a:endParaRPr/>
          </a:p>
        </p:txBody>
      </p:sp>
      <p:grpSp>
        <p:nvGrpSpPr>
          <p:cNvPr id="61" name="object 61"/>
          <p:cNvGrpSpPr/>
          <p:nvPr/>
        </p:nvGrpSpPr>
        <p:grpSpPr>
          <a:xfrm>
            <a:off x="709358" y="5600"/>
            <a:ext cx="6842759" cy="717550"/>
            <a:chOff x="709358" y="5600"/>
            <a:chExt cx="6842759" cy="717550"/>
          </a:xfrm>
        </p:grpSpPr>
        <p:sp>
          <p:nvSpPr>
            <p:cNvPr id="62" name="object 62"/>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63" name="object 63"/>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64" name="object 64"/>
            <p:cNvPicPr/>
            <p:nvPr/>
          </p:nvPicPr>
          <p:blipFill>
            <a:blip r:embed="rId30" cstate="print"/>
            <a:stretch>
              <a:fillRect/>
            </a:stretch>
          </p:blipFill>
          <p:spPr>
            <a:xfrm>
              <a:off x="1003147" y="366369"/>
              <a:ext cx="462813" cy="170497"/>
            </a:xfrm>
            <a:prstGeom prst="rect">
              <a:avLst/>
            </a:prstGeom>
          </p:spPr>
        </p:pic>
        <p:sp>
          <p:nvSpPr>
            <p:cNvPr id="65" name="object 65"/>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66" name="object 66"/>
            <p:cNvPicPr/>
            <p:nvPr/>
          </p:nvPicPr>
          <p:blipFill>
            <a:blip r:embed="rId31" cstate="print"/>
            <a:stretch>
              <a:fillRect/>
            </a:stretch>
          </p:blipFill>
          <p:spPr>
            <a:xfrm>
              <a:off x="1662315" y="380059"/>
              <a:ext cx="156806" cy="149174"/>
            </a:xfrm>
            <a:prstGeom prst="rect">
              <a:avLst/>
            </a:prstGeom>
          </p:spPr>
        </p:pic>
        <p:sp>
          <p:nvSpPr>
            <p:cNvPr id="67" name="object 67"/>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68" name="object 68"/>
            <p:cNvPicPr/>
            <p:nvPr/>
          </p:nvPicPr>
          <p:blipFill>
            <a:blip r:embed="rId32" cstate="print"/>
            <a:stretch>
              <a:fillRect/>
            </a:stretch>
          </p:blipFill>
          <p:spPr>
            <a:xfrm>
              <a:off x="2021585" y="366369"/>
              <a:ext cx="343992" cy="170497"/>
            </a:xfrm>
            <a:prstGeom prst="rect">
              <a:avLst/>
            </a:prstGeom>
          </p:spPr>
        </p:pic>
        <p:pic>
          <p:nvPicPr>
            <p:cNvPr id="69" name="object 69"/>
            <p:cNvPicPr/>
            <p:nvPr/>
          </p:nvPicPr>
          <p:blipFill>
            <a:blip r:embed="rId33" cstate="print"/>
            <a:stretch>
              <a:fillRect/>
            </a:stretch>
          </p:blipFill>
          <p:spPr>
            <a:xfrm>
              <a:off x="2561970" y="380059"/>
              <a:ext cx="153746" cy="149174"/>
            </a:xfrm>
            <a:prstGeom prst="rect">
              <a:avLst/>
            </a:prstGeom>
          </p:spPr>
        </p:pic>
        <p:sp>
          <p:nvSpPr>
            <p:cNvPr id="70" name="object 70"/>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D4D4F"/>
            </a:solidFill>
          </p:spPr>
          <p:txBody>
            <a:bodyPr wrap="square" lIns="0" tIns="0" rIns="0" bIns="0" rtlCol="0"/>
            <a:lstStyle/>
            <a:p>
              <a:endParaRPr/>
            </a:p>
          </p:txBody>
        </p:sp>
        <p:pic>
          <p:nvPicPr>
            <p:cNvPr id="71" name="object 71"/>
            <p:cNvPicPr/>
            <p:nvPr/>
          </p:nvPicPr>
          <p:blipFill>
            <a:blip r:embed="rId34" cstate="print"/>
            <a:stretch>
              <a:fillRect/>
            </a:stretch>
          </p:blipFill>
          <p:spPr>
            <a:xfrm>
              <a:off x="3323081" y="366369"/>
              <a:ext cx="1738414" cy="168960"/>
            </a:xfrm>
            <a:prstGeom prst="rect">
              <a:avLst/>
            </a:prstGeom>
          </p:spPr>
        </p:pic>
      </p:grpSp>
      <p:pic>
        <p:nvPicPr>
          <p:cNvPr id="1026" name="Picture 2" descr="①身体的な攻撃">
            <a:extLst>
              <a:ext uri="{FF2B5EF4-FFF2-40B4-BE49-F238E27FC236}">
                <a16:creationId xmlns:a16="http://schemas.microsoft.com/office/drawing/2014/main" id="{0AEF2367-DC89-8878-126F-4DD8B92BF213}"/>
              </a:ext>
            </a:extLst>
          </p:cNvPr>
          <p:cNvPicPr>
            <a:picLocks noChangeAspect="1" noChangeArrowheads="1"/>
          </p:cNvPicPr>
          <p:nvPr/>
        </p:nvPicPr>
        <p:blipFill>
          <a:blip r:embed="rId35">
            <a:grayscl/>
            <a:extLst>
              <a:ext uri="{28A0092B-C50C-407E-A947-70E740481C1C}">
                <a14:useLocalDpi xmlns:a14="http://schemas.microsoft.com/office/drawing/2010/main" val="0"/>
              </a:ext>
            </a:extLst>
          </a:blip>
          <a:srcRect/>
          <a:stretch>
            <a:fillRect/>
          </a:stretch>
        </p:blipFill>
        <p:spPr bwMode="auto">
          <a:xfrm>
            <a:off x="1252153" y="3154324"/>
            <a:ext cx="1336528" cy="891019"/>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②精神的な攻撃">
            <a:extLst>
              <a:ext uri="{FF2B5EF4-FFF2-40B4-BE49-F238E27FC236}">
                <a16:creationId xmlns:a16="http://schemas.microsoft.com/office/drawing/2014/main" id="{921E1BF2-5263-0FC1-B8F2-827996B318B3}"/>
              </a:ext>
            </a:extLst>
          </p:cNvPr>
          <p:cNvPicPr>
            <a:picLocks noChangeAspect="1" noChangeArrowheads="1"/>
          </p:cNvPicPr>
          <p:nvPr/>
        </p:nvPicPr>
        <p:blipFill>
          <a:blip r:embed="rId36">
            <a:grayscl/>
            <a:extLst>
              <a:ext uri="{28A0092B-C50C-407E-A947-70E740481C1C}">
                <a14:useLocalDpi xmlns:a14="http://schemas.microsoft.com/office/drawing/2010/main" val="0"/>
              </a:ext>
            </a:extLst>
          </a:blip>
          <a:srcRect/>
          <a:stretch>
            <a:fillRect/>
          </a:stretch>
        </p:blipFill>
        <p:spPr bwMode="auto">
          <a:xfrm>
            <a:off x="3113560" y="3128247"/>
            <a:ext cx="1439033" cy="959355"/>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③人間関係からの切り離し">
            <a:extLst>
              <a:ext uri="{FF2B5EF4-FFF2-40B4-BE49-F238E27FC236}">
                <a16:creationId xmlns:a16="http://schemas.microsoft.com/office/drawing/2014/main" id="{6B320A2F-83CE-5495-CDA9-A854B7A3C477}"/>
              </a:ext>
            </a:extLst>
          </p:cNvPr>
          <p:cNvPicPr>
            <a:picLocks noChangeAspect="1" noChangeArrowheads="1"/>
          </p:cNvPicPr>
          <p:nvPr/>
        </p:nvPicPr>
        <p:blipFill>
          <a:blip r:embed="rId37">
            <a:grayscl/>
            <a:extLst>
              <a:ext uri="{28A0092B-C50C-407E-A947-70E740481C1C}">
                <a14:useLocalDpi xmlns:a14="http://schemas.microsoft.com/office/drawing/2010/main" val="0"/>
              </a:ext>
            </a:extLst>
          </a:blip>
          <a:srcRect/>
          <a:stretch>
            <a:fillRect/>
          </a:stretch>
        </p:blipFill>
        <p:spPr bwMode="auto">
          <a:xfrm>
            <a:off x="5031070" y="3184544"/>
            <a:ext cx="1316766" cy="877844"/>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④過大な要求">
            <a:extLst>
              <a:ext uri="{FF2B5EF4-FFF2-40B4-BE49-F238E27FC236}">
                <a16:creationId xmlns:a16="http://schemas.microsoft.com/office/drawing/2014/main" id="{A8E2DBBA-14A8-484C-423F-23D323D2FCB7}"/>
              </a:ext>
            </a:extLst>
          </p:cNvPr>
          <p:cNvPicPr>
            <a:picLocks noChangeAspect="1" noChangeArrowheads="1"/>
          </p:cNvPicPr>
          <p:nvPr/>
        </p:nvPicPr>
        <p:blipFill>
          <a:blip r:embed="rId38">
            <a:grayscl/>
            <a:extLst>
              <a:ext uri="{28A0092B-C50C-407E-A947-70E740481C1C}">
                <a14:useLocalDpi xmlns:a14="http://schemas.microsoft.com/office/drawing/2010/main" val="0"/>
              </a:ext>
            </a:extLst>
          </a:blip>
          <a:srcRect/>
          <a:stretch>
            <a:fillRect/>
          </a:stretch>
        </p:blipFill>
        <p:spPr bwMode="auto">
          <a:xfrm>
            <a:off x="1332162" y="4373868"/>
            <a:ext cx="1336530" cy="891020"/>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⑤過小な要求">
            <a:extLst>
              <a:ext uri="{FF2B5EF4-FFF2-40B4-BE49-F238E27FC236}">
                <a16:creationId xmlns:a16="http://schemas.microsoft.com/office/drawing/2014/main" id="{1F57BFDC-B78B-131A-208F-31ADF547BEA5}"/>
              </a:ext>
            </a:extLst>
          </p:cNvPr>
          <p:cNvPicPr>
            <a:picLocks noChangeAspect="1" noChangeArrowheads="1"/>
          </p:cNvPicPr>
          <p:nvPr/>
        </p:nvPicPr>
        <p:blipFill>
          <a:blip r:embed="rId39">
            <a:grayscl/>
            <a:extLst>
              <a:ext uri="{28A0092B-C50C-407E-A947-70E740481C1C}">
                <a14:useLocalDpi xmlns:a14="http://schemas.microsoft.com/office/drawing/2010/main" val="0"/>
              </a:ext>
            </a:extLst>
          </a:blip>
          <a:srcRect/>
          <a:stretch>
            <a:fillRect/>
          </a:stretch>
        </p:blipFill>
        <p:spPr bwMode="auto">
          <a:xfrm>
            <a:off x="3061788" y="4377014"/>
            <a:ext cx="1439033" cy="959356"/>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⑥個の侵害">
            <a:extLst>
              <a:ext uri="{FF2B5EF4-FFF2-40B4-BE49-F238E27FC236}">
                <a16:creationId xmlns:a16="http://schemas.microsoft.com/office/drawing/2014/main" id="{4C40A254-B487-0244-B7BA-8C8A801FA06A}"/>
              </a:ext>
            </a:extLst>
          </p:cNvPr>
          <p:cNvPicPr>
            <a:picLocks noChangeAspect="1" noChangeArrowheads="1"/>
          </p:cNvPicPr>
          <p:nvPr/>
        </p:nvPicPr>
        <p:blipFill>
          <a:blip r:embed="rId40">
            <a:grayscl/>
            <a:extLst>
              <a:ext uri="{28A0092B-C50C-407E-A947-70E740481C1C}">
                <a14:useLocalDpi xmlns:a14="http://schemas.microsoft.com/office/drawing/2010/main" val="0"/>
              </a:ext>
            </a:extLst>
          </a:blip>
          <a:srcRect/>
          <a:stretch>
            <a:fillRect/>
          </a:stretch>
        </p:blipFill>
        <p:spPr bwMode="auto">
          <a:xfrm>
            <a:off x="4944050" y="4363254"/>
            <a:ext cx="1439033" cy="959355"/>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extLst>
    <p:ext uri="{6950BFC3-D8DA-4A85-94F7-54DA5524770B}">
      <p188:commentRel xmlns:p188="http://schemas.microsoft.com/office/powerpoint/2018/8/main" r:id="rId2"/>
    </p:ext>
  </p:extLst>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4CAFC85-233C-65EF-04B8-730DF5CE7806}"/>
            </a:ext>
          </a:extLst>
        </p:cNvPr>
        <p:cNvGrpSpPr/>
        <p:nvPr/>
      </p:nvGrpSpPr>
      <p:grpSpPr>
        <a:xfrm>
          <a:off x="0" y="0"/>
          <a:ext cx="0" cy="0"/>
          <a:chOff x="0" y="0"/>
          <a:chExt cx="0" cy="0"/>
        </a:xfrm>
      </p:grpSpPr>
      <p:grpSp>
        <p:nvGrpSpPr>
          <p:cNvPr id="291" name="object 6">
            <a:extLst>
              <a:ext uri="{FF2B5EF4-FFF2-40B4-BE49-F238E27FC236}">
                <a16:creationId xmlns:a16="http://schemas.microsoft.com/office/drawing/2014/main" id="{1F287CCA-212A-B6C2-4BFD-CBE647FF8D0D}"/>
              </a:ext>
            </a:extLst>
          </p:cNvPr>
          <p:cNvGrpSpPr/>
          <p:nvPr/>
        </p:nvGrpSpPr>
        <p:grpSpPr>
          <a:xfrm>
            <a:off x="709358" y="5639224"/>
            <a:ext cx="6116955" cy="4319270"/>
            <a:chOff x="709358" y="1078229"/>
            <a:chExt cx="6116955" cy="4319270"/>
          </a:xfrm>
        </p:grpSpPr>
        <p:sp>
          <p:nvSpPr>
            <p:cNvPr id="292" name="object 7">
              <a:extLst>
                <a:ext uri="{FF2B5EF4-FFF2-40B4-BE49-F238E27FC236}">
                  <a16:creationId xmlns:a16="http://schemas.microsoft.com/office/drawing/2014/main" id="{AAC12D02-2A06-AB34-BBFF-067D5E67B1C3}"/>
                </a:ext>
              </a:extLst>
            </p:cNvPr>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pic>
          <p:nvPicPr>
            <p:cNvPr id="293" name="object 8">
              <a:extLst>
                <a:ext uri="{FF2B5EF4-FFF2-40B4-BE49-F238E27FC236}">
                  <a16:creationId xmlns:a16="http://schemas.microsoft.com/office/drawing/2014/main" id="{A237EC9D-ED5D-7C2D-67DE-16C0B4F6B09D}"/>
                </a:ext>
              </a:extLst>
            </p:cNvPr>
            <p:cNvPicPr/>
            <p:nvPr/>
          </p:nvPicPr>
          <p:blipFill>
            <a:blip r:embed="rId2" cstate="print"/>
            <a:stretch>
              <a:fillRect/>
            </a:stretch>
          </p:blipFill>
          <p:spPr>
            <a:xfrm>
              <a:off x="890536" y="1229474"/>
              <a:ext cx="5752604" cy="534339"/>
            </a:xfrm>
            <a:prstGeom prst="rect">
              <a:avLst/>
            </a:prstGeom>
          </p:spPr>
        </p:pic>
        <p:sp>
          <p:nvSpPr>
            <p:cNvPr id="294" name="object 9">
              <a:extLst>
                <a:ext uri="{FF2B5EF4-FFF2-40B4-BE49-F238E27FC236}">
                  <a16:creationId xmlns:a16="http://schemas.microsoft.com/office/drawing/2014/main" id="{5A8A7F5B-6A36-CF26-5EDB-41A2BC63D75D}"/>
                </a:ext>
              </a:extLst>
            </p:cNvPr>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295" name="object 10">
              <a:extLst>
                <a:ext uri="{FF2B5EF4-FFF2-40B4-BE49-F238E27FC236}">
                  <a16:creationId xmlns:a16="http://schemas.microsoft.com/office/drawing/2014/main" id="{44881FF5-B9D7-132A-51C9-ECC77CDCBAE1}"/>
                </a:ext>
              </a:extLst>
            </p:cNvPr>
            <p:cNvPicPr/>
            <p:nvPr/>
          </p:nvPicPr>
          <p:blipFill>
            <a:blip r:embed="rId3" cstate="print"/>
            <a:stretch>
              <a:fillRect/>
            </a:stretch>
          </p:blipFill>
          <p:spPr>
            <a:xfrm>
              <a:off x="5696292" y="1235570"/>
              <a:ext cx="71539" cy="101993"/>
            </a:xfrm>
            <a:prstGeom prst="rect">
              <a:avLst/>
            </a:prstGeom>
          </p:spPr>
        </p:pic>
        <p:pic>
          <p:nvPicPr>
            <p:cNvPr id="296" name="object 11">
              <a:extLst>
                <a:ext uri="{FF2B5EF4-FFF2-40B4-BE49-F238E27FC236}">
                  <a16:creationId xmlns:a16="http://schemas.microsoft.com/office/drawing/2014/main" id="{045FE577-34FB-C8CC-86B7-A6BBCB826EA0}"/>
                </a:ext>
              </a:extLst>
            </p:cNvPr>
            <p:cNvPicPr/>
            <p:nvPr/>
          </p:nvPicPr>
          <p:blipFill>
            <a:blip r:embed="rId4" cstate="print"/>
            <a:stretch>
              <a:fillRect/>
            </a:stretch>
          </p:blipFill>
          <p:spPr>
            <a:xfrm>
              <a:off x="5787631" y="1232547"/>
              <a:ext cx="210096" cy="105016"/>
            </a:xfrm>
            <a:prstGeom prst="rect">
              <a:avLst/>
            </a:prstGeom>
          </p:spPr>
        </p:pic>
        <p:pic>
          <p:nvPicPr>
            <p:cNvPr id="297" name="object 12">
              <a:extLst>
                <a:ext uri="{FF2B5EF4-FFF2-40B4-BE49-F238E27FC236}">
                  <a16:creationId xmlns:a16="http://schemas.microsoft.com/office/drawing/2014/main" id="{7FA62441-ECF2-A821-8B13-60EABA3A8D41}"/>
                </a:ext>
              </a:extLst>
            </p:cNvPr>
            <p:cNvPicPr/>
            <p:nvPr/>
          </p:nvPicPr>
          <p:blipFill>
            <a:blip r:embed="rId5" cstate="print"/>
            <a:stretch>
              <a:fillRect/>
            </a:stretch>
          </p:blipFill>
          <p:spPr>
            <a:xfrm>
              <a:off x="6032703" y="1232547"/>
              <a:ext cx="190296" cy="105016"/>
            </a:xfrm>
            <a:prstGeom prst="rect">
              <a:avLst/>
            </a:prstGeom>
          </p:spPr>
        </p:pic>
        <p:pic>
          <p:nvPicPr>
            <p:cNvPr id="298" name="object 13">
              <a:extLst>
                <a:ext uri="{FF2B5EF4-FFF2-40B4-BE49-F238E27FC236}">
                  <a16:creationId xmlns:a16="http://schemas.microsoft.com/office/drawing/2014/main" id="{BF226BC6-0B8A-A53A-5EF7-7A948E7E352F}"/>
                </a:ext>
              </a:extLst>
            </p:cNvPr>
            <p:cNvPicPr/>
            <p:nvPr/>
          </p:nvPicPr>
          <p:blipFill>
            <a:blip r:embed="rId6" cstate="print"/>
            <a:stretch>
              <a:fillRect/>
            </a:stretch>
          </p:blipFill>
          <p:spPr>
            <a:xfrm>
              <a:off x="1423288" y="4426241"/>
              <a:ext cx="1513141" cy="138518"/>
            </a:xfrm>
            <a:prstGeom prst="rect">
              <a:avLst/>
            </a:prstGeom>
          </p:spPr>
        </p:pic>
        <p:pic>
          <p:nvPicPr>
            <p:cNvPr id="299" name="object 14">
              <a:extLst>
                <a:ext uri="{FF2B5EF4-FFF2-40B4-BE49-F238E27FC236}">
                  <a16:creationId xmlns:a16="http://schemas.microsoft.com/office/drawing/2014/main" id="{8E16DE01-8695-D9AC-0077-1DB3F7609236}"/>
                </a:ext>
              </a:extLst>
            </p:cNvPr>
            <p:cNvPicPr/>
            <p:nvPr/>
          </p:nvPicPr>
          <p:blipFill>
            <a:blip r:embed="rId7" cstate="print"/>
            <a:stretch>
              <a:fillRect/>
            </a:stretch>
          </p:blipFill>
          <p:spPr>
            <a:xfrm>
              <a:off x="3036887" y="4426241"/>
              <a:ext cx="3212007" cy="138518"/>
            </a:xfrm>
            <a:prstGeom prst="rect">
              <a:avLst/>
            </a:prstGeom>
          </p:spPr>
        </p:pic>
        <p:pic>
          <p:nvPicPr>
            <p:cNvPr id="300" name="object 15">
              <a:extLst>
                <a:ext uri="{FF2B5EF4-FFF2-40B4-BE49-F238E27FC236}">
                  <a16:creationId xmlns:a16="http://schemas.microsoft.com/office/drawing/2014/main" id="{52732B8E-6F91-258E-7C80-432CFC690F07}"/>
                </a:ext>
              </a:extLst>
            </p:cNvPr>
            <p:cNvPicPr/>
            <p:nvPr/>
          </p:nvPicPr>
          <p:blipFill>
            <a:blip r:embed="rId8" cstate="print"/>
            <a:stretch>
              <a:fillRect/>
            </a:stretch>
          </p:blipFill>
          <p:spPr>
            <a:xfrm>
              <a:off x="1281760" y="4656086"/>
              <a:ext cx="191782" cy="127888"/>
            </a:xfrm>
            <a:prstGeom prst="rect">
              <a:avLst/>
            </a:prstGeom>
          </p:spPr>
        </p:pic>
        <p:pic>
          <p:nvPicPr>
            <p:cNvPr id="301" name="object 16">
              <a:extLst>
                <a:ext uri="{FF2B5EF4-FFF2-40B4-BE49-F238E27FC236}">
                  <a16:creationId xmlns:a16="http://schemas.microsoft.com/office/drawing/2014/main" id="{9624AE7D-EB0A-9EA4-274F-96706045BB30}"/>
                </a:ext>
              </a:extLst>
            </p:cNvPr>
            <p:cNvPicPr/>
            <p:nvPr/>
          </p:nvPicPr>
          <p:blipFill>
            <a:blip r:embed="rId9" cstate="print"/>
            <a:stretch>
              <a:fillRect/>
            </a:stretch>
          </p:blipFill>
          <p:spPr>
            <a:xfrm>
              <a:off x="1584667" y="4653063"/>
              <a:ext cx="1365453" cy="137020"/>
            </a:xfrm>
            <a:prstGeom prst="rect">
              <a:avLst/>
            </a:prstGeom>
          </p:spPr>
        </p:pic>
        <p:sp>
          <p:nvSpPr>
            <p:cNvPr id="302" name="object 17">
              <a:extLst>
                <a:ext uri="{FF2B5EF4-FFF2-40B4-BE49-F238E27FC236}">
                  <a16:creationId xmlns:a16="http://schemas.microsoft.com/office/drawing/2014/main" id="{A3725B3F-D1B5-1D73-0D32-7FF1B67D84A0}"/>
                </a:ext>
              </a:extLst>
            </p:cNvPr>
            <p:cNvSpPr/>
            <p:nvPr/>
          </p:nvSpPr>
          <p:spPr>
            <a:xfrm>
              <a:off x="1281760" y="4995569"/>
              <a:ext cx="906144" cy="135890"/>
            </a:xfrm>
            <a:custGeom>
              <a:avLst/>
              <a:gdLst/>
              <a:ahLst/>
              <a:cxnLst/>
              <a:rect l="l" t="t" r="r" b="b"/>
              <a:pathLst>
                <a:path w="906144" h="135889">
                  <a:moveTo>
                    <a:pt x="124815" y="4559"/>
                  </a:moveTo>
                  <a:lnTo>
                    <a:pt x="0" y="4559"/>
                  </a:lnTo>
                  <a:lnTo>
                    <a:pt x="0" y="130911"/>
                  </a:lnTo>
                  <a:lnTo>
                    <a:pt x="124815" y="130911"/>
                  </a:lnTo>
                  <a:lnTo>
                    <a:pt x="124815" y="4559"/>
                  </a:lnTo>
                  <a:close/>
                </a:path>
                <a:path w="906144" h="135889">
                  <a:moveTo>
                    <a:pt x="409473" y="21323"/>
                  </a:moveTo>
                  <a:lnTo>
                    <a:pt x="404914" y="18249"/>
                  </a:lnTo>
                  <a:lnTo>
                    <a:pt x="397319" y="18249"/>
                  </a:lnTo>
                  <a:lnTo>
                    <a:pt x="397319" y="31940"/>
                  </a:lnTo>
                  <a:lnTo>
                    <a:pt x="397319" y="53276"/>
                  </a:lnTo>
                  <a:lnTo>
                    <a:pt x="397319" y="62407"/>
                  </a:lnTo>
                  <a:lnTo>
                    <a:pt x="397319" y="85217"/>
                  </a:lnTo>
                  <a:lnTo>
                    <a:pt x="395782" y="86766"/>
                  </a:lnTo>
                  <a:lnTo>
                    <a:pt x="356196" y="86766"/>
                  </a:lnTo>
                  <a:lnTo>
                    <a:pt x="356196" y="62407"/>
                  </a:lnTo>
                  <a:lnTo>
                    <a:pt x="397319" y="62407"/>
                  </a:lnTo>
                  <a:lnTo>
                    <a:pt x="397319" y="53276"/>
                  </a:lnTo>
                  <a:lnTo>
                    <a:pt x="356196" y="53276"/>
                  </a:lnTo>
                  <a:lnTo>
                    <a:pt x="356196" y="28917"/>
                  </a:lnTo>
                  <a:lnTo>
                    <a:pt x="395782" y="28917"/>
                  </a:lnTo>
                  <a:lnTo>
                    <a:pt x="397319" y="31940"/>
                  </a:lnTo>
                  <a:lnTo>
                    <a:pt x="397319" y="18249"/>
                  </a:lnTo>
                  <a:lnTo>
                    <a:pt x="356196" y="18249"/>
                  </a:lnTo>
                  <a:lnTo>
                    <a:pt x="356196" y="3022"/>
                  </a:lnTo>
                  <a:lnTo>
                    <a:pt x="354660" y="0"/>
                  </a:lnTo>
                  <a:lnTo>
                    <a:pt x="344030" y="0"/>
                  </a:lnTo>
                  <a:lnTo>
                    <a:pt x="344030" y="18249"/>
                  </a:lnTo>
                  <a:lnTo>
                    <a:pt x="344030" y="28917"/>
                  </a:lnTo>
                  <a:lnTo>
                    <a:pt x="344030" y="53276"/>
                  </a:lnTo>
                  <a:lnTo>
                    <a:pt x="344030" y="62407"/>
                  </a:lnTo>
                  <a:lnTo>
                    <a:pt x="344030" y="86766"/>
                  </a:lnTo>
                  <a:lnTo>
                    <a:pt x="305943" y="86766"/>
                  </a:lnTo>
                  <a:lnTo>
                    <a:pt x="302907" y="85217"/>
                  </a:lnTo>
                  <a:lnTo>
                    <a:pt x="302907" y="62407"/>
                  </a:lnTo>
                  <a:lnTo>
                    <a:pt x="344030" y="62407"/>
                  </a:lnTo>
                  <a:lnTo>
                    <a:pt x="344030" y="53276"/>
                  </a:lnTo>
                  <a:lnTo>
                    <a:pt x="302907" y="53276"/>
                  </a:lnTo>
                  <a:lnTo>
                    <a:pt x="302907" y="31940"/>
                  </a:lnTo>
                  <a:lnTo>
                    <a:pt x="305943" y="28917"/>
                  </a:lnTo>
                  <a:lnTo>
                    <a:pt x="344030" y="28917"/>
                  </a:lnTo>
                  <a:lnTo>
                    <a:pt x="344030" y="18249"/>
                  </a:lnTo>
                  <a:lnTo>
                    <a:pt x="296811" y="18249"/>
                  </a:lnTo>
                  <a:lnTo>
                    <a:pt x="290753" y="22809"/>
                  </a:lnTo>
                  <a:lnTo>
                    <a:pt x="290753" y="94348"/>
                  </a:lnTo>
                  <a:lnTo>
                    <a:pt x="296811" y="97421"/>
                  </a:lnTo>
                  <a:lnTo>
                    <a:pt x="344030" y="97421"/>
                  </a:lnTo>
                  <a:lnTo>
                    <a:pt x="344030" y="132448"/>
                  </a:lnTo>
                  <a:lnTo>
                    <a:pt x="345528" y="135483"/>
                  </a:lnTo>
                  <a:lnTo>
                    <a:pt x="356196" y="135483"/>
                  </a:lnTo>
                  <a:lnTo>
                    <a:pt x="356196" y="97421"/>
                  </a:lnTo>
                  <a:lnTo>
                    <a:pt x="404914" y="97421"/>
                  </a:lnTo>
                  <a:lnTo>
                    <a:pt x="409473" y="94348"/>
                  </a:lnTo>
                  <a:lnTo>
                    <a:pt x="409473" y="86766"/>
                  </a:lnTo>
                  <a:lnTo>
                    <a:pt x="409473" y="62407"/>
                  </a:lnTo>
                  <a:lnTo>
                    <a:pt x="409473" y="53276"/>
                  </a:lnTo>
                  <a:lnTo>
                    <a:pt x="409473" y="28917"/>
                  </a:lnTo>
                  <a:lnTo>
                    <a:pt x="409473" y="21323"/>
                  </a:lnTo>
                  <a:close/>
                </a:path>
                <a:path w="906144" h="135889">
                  <a:moveTo>
                    <a:pt x="471881" y="89789"/>
                  </a:moveTo>
                  <a:lnTo>
                    <a:pt x="468858" y="88303"/>
                  </a:lnTo>
                  <a:lnTo>
                    <a:pt x="462749" y="88303"/>
                  </a:lnTo>
                  <a:lnTo>
                    <a:pt x="462749" y="98971"/>
                  </a:lnTo>
                  <a:lnTo>
                    <a:pt x="462749" y="120243"/>
                  </a:lnTo>
                  <a:lnTo>
                    <a:pt x="461213" y="121780"/>
                  </a:lnTo>
                  <a:lnTo>
                    <a:pt x="442963" y="121780"/>
                  </a:lnTo>
                  <a:lnTo>
                    <a:pt x="441426" y="120243"/>
                  </a:lnTo>
                  <a:lnTo>
                    <a:pt x="441426" y="98971"/>
                  </a:lnTo>
                  <a:lnTo>
                    <a:pt x="442963" y="97421"/>
                  </a:lnTo>
                  <a:lnTo>
                    <a:pt x="461213" y="97421"/>
                  </a:lnTo>
                  <a:lnTo>
                    <a:pt x="462749" y="98971"/>
                  </a:lnTo>
                  <a:lnTo>
                    <a:pt x="462749" y="88303"/>
                  </a:lnTo>
                  <a:lnTo>
                    <a:pt x="433832" y="88303"/>
                  </a:lnTo>
                  <a:lnTo>
                    <a:pt x="430809" y="91325"/>
                  </a:lnTo>
                  <a:lnTo>
                    <a:pt x="430809" y="129374"/>
                  </a:lnTo>
                  <a:lnTo>
                    <a:pt x="433832" y="132448"/>
                  </a:lnTo>
                  <a:lnTo>
                    <a:pt x="468858" y="132448"/>
                  </a:lnTo>
                  <a:lnTo>
                    <a:pt x="471881" y="129374"/>
                  </a:lnTo>
                  <a:lnTo>
                    <a:pt x="471881" y="121780"/>
                  </a:lnTo>
                  <a:lnTo>
                    <a:pt x="471881" y="97421"/>
                  </a:lnTo>
                  <a:lnTo>
                    <a:pt x="471881" y="89789"/>
                  </a:lnTo>
                  <a:close/>
                </a:path>
                <a:path w="906144" h="135889">
                  <a:moveTo>
                    <a:pt x="473417" y="66967"/>
                  </a:moveTo>
                  <a:lnTo>
                    <a:pt x="430809" y="66967"/>
                  </a:lnTo>
                  <a:lnTo>
                    <a:pt x="430809" y="77635"/>
                  </a:lnTo>
                  <a:lnTo>
                    <a:pt x="473417" y="77635"/>
                  </a:lnTo>
                  <a:lnTo>
                    <a:pt x="473417" y="66967"/>
                  </a:lnTo>
                  <a:close/>
                </a:path>
                <a:path w="906144" h="135889">
                  <a:moveTo>
                    <a:pt x="473417" y="47167"/>
                  </a:moveTo>
                  <a:lnTo>
                    <a:pt x="430809" y="47167"/>
                  </a:lnTo>
                  <a:lnTo>
                    <a:pt x="430809" y="56299"/>
                  </a:lnTo>
                  <a:lnTo>
                    <a:pt x="473417" y="56299"/>
                  </a:lnTo>
                  <a:lnTo>
                    <a:pt x="473417" y="47167"/>
                  </a:lnTo>
                  <a:close/>
                </a:path>
                <a:path w="906144" h="135889">
                  <a:moveTo>
                    <a:pt x="473417" y="6096"/>
                  </a:moveTo>
                  <a:lnTo>
                    <a:pt x="430809" y="6096"/>
                  </a:lnTo>
                  <a:lnTo>
                    <a:pt x="430809" y="15227"/>
                  </a:lnTo>
                  <a:lnTo>
                    <a:pt x="473417" y="15227"/>
                  </a:lnTo>
                  <a:lnTo>
                    <a:pt x="473417" y="6096"/>
                  </a:lnTo>
                  <a:close/>
                </a:path>
                <a:path w="906144" h="135889">
                  <a:moveTo>
                    <a:pt x="477977" y="25895"/>
                  </a:moveTo>
                  <a:lnTo>
                    <a:pt x="426237" y="25895"/>
                  </a:lnTo>
                  <a:lnTo>
                    <a:pt x="426237" y="36512"/>
                  </a:lnTo>
                  <a:lnTo>
                    <a:pt x="474903" y="36512"/>
                  </a:lnTo>
                  <a:lnTo>
                    <a:pt x="477977" y="35013"/>
                  </a:lnTo>
                  <a:lnTo>
                    <a:pt x="477977" y="25895"/>
                  </a:lnTo>
                  <a:close/>
                </a:path>
                <a:path w="906144" h="135889">
                  <a:moveTo>
                    <a:pt x="555625" y="68503"/>
                  </a:moveTo>
                  <a:lnTo>
                    <a:pt x="551053" y="65430"/>
                  </a:lnTo>
                  <a:lnTo>
                    <a:pt x="543420" y="65430"/>
                  </a:lnTo>
                  <a:lnTo>
                    <a:pt x="543420" y="77635"/>
                  </a:lnTo>
                  <a:lnTo>
                    <a:pt x="543420" y="83731"/>
                  </a:lnTo>
                  <a:lnTo>
                    <a:pt x="543420" y="92862"/>
                  </a:lnTo>
                  <a:lnTo>
                    <a:pt x="543420" y="100457"/>
                  </a:lnTo>
                  <a:lnTo>
                    <a:pt x="494703" y="100457"/>
                  </a:lnTo>
                  <a:lnTo>
                    <a:pt x="494703" y="92862"/>
                  </a:lnTo>
                  <a:lnTo>
                    <a:pt x="543420" y="92862"/>
                  </a:lnTo>
                  <a:lnTo>
                    <a:pt x="543420" y="83731"/>
                  </a:lnTo>
                  <a:lnTo>
                    <a:pt x="494703" y="83731"/>
                  </a:lnTo>
                  <a:lnTo>
                    <a:pt x="494703" y="77635"/>
                  </a:lnTo>
                  <a:lnTo>
                    <a:pt x="496239" y="74612"/>
                  </a:lnTo>
                  <a:lnTo>
                    <a:pt x="541934" y="74612"/>
                  </a:lnTo>
                  <a:lnTo>
                    <a:pt x="543420" y="77635"/>
                  </a:lnTo>
                  <a:lnTo>
                    <a:pt x="543420" y="65430"/>
                  </a:lnTo>
                  <a:lnTo>
                    <a:pt x="487108" y="65430"/>
                  </a:lnTo>
                  <a:lnTo>
                    <a:pt x="484085" y="68503"/>
                  </a:lnTo>
                  <a:lnTo>
                    <a:pt x="484085" y="133934"/>
                  </a:lnTo>
                  <a:lnTo>
                    <a:pt x="494703" y="133934"/>
                  </a:lnTo>
                  <a:lnTo>
                    <a:pt x="494703" y="108089"/>
                  </a:lnTo>
                  <a:lnTo>
                    <a:pt x="543420" y="108089"/>
                  </a:lnTo>
                  <a:lnTo>
                    <a:pt x="543420" y="121780"/>
                  </a:lnTo>
                  <a:lnTo>
                    <a:pt x="523621" y="121780"/>
                  </a:lnTo>
                  <a:lnTo>
                    <a:pt x="523621" y="130911"/>
                  </a:lnTo>
                  <a:lnTo>
                    <a:pt x="525157" y="132448"/>
                  </a:lnTo>
                  <a:lnTo>
                    <a:pt x="551053" y="132448"/>
                  </a:lnTo>
                  <a:lnTo>
                    <a:pt x="555625" y="130911"/>
                  </a:lnTo>
                  <a:lnTo>
                    <a:pt x="555625" y="108089"/>
                  </a:lnTo>
                  <a:lnTo>
                    <a:pt x="555625" y="100457"/>
                  </a:lnTo>
                  <a:lnTo>
                    <a:pt x="555625" y="92862"/>
                  </a:lnTo>
                  <a:lnTo>
                    <a:pt x="555625" y="83731"/>
                  </a:lnTo>
                  <a:lnTo>
                    <a:pt x="555625" y="74612"/>
                  </a:lnTo>
                  <a:lnTo>
                    <a:pt x="555625" y="68503"/>
                  </a:lnTo>
                  <a:close/>
                </a:path>
                <a:path w="906144" h="135889">
                  <a:moveTo>
                    <a:pt x="561670" y="45681"/>
                  </a:moveTo>
                  <a:lnTo>
                    <a:pt x="525157" y="45681"/>
                  </a:lnTo>
                  <a:lnTo>
                    <a:pt x="525157" y="36512"/>
                  </a:lnTo>
                  <a:lnTo>
                    <a:pt x="557110" y="36512"/>
                  </a:lnTo>
                  <a:lnTo>
                    <a:pt x="557110" y="28917"/>
                  </a:lnTo>
                  <a:lnTo>
                    <a:pt x="525157" y="28917"/>
                  </a:lnTo>
                  <a:lnTo>
                    <a:pt x="525157" y="19786"/>
                  </a:lnTo>
                  <a:lnTo>
                    <a:pt x="558647" y="19786"/>
                  </a:lnTo>
                  <a:lnTo>
                    <a:pt x="558647" y="10655"/>
                  </a:lnTo>
                  <a:lnTo>
                    <a:pt x="525157" y="10655"/>
                  </a:lnTo>
                  <a:lnTo>
                    <a:pt x="525157" y="1536"/>
                  </a:lnTo>
                  <a:lnTo>
                    <a:pt x="523621" y="0"/>
                  </a:lnTo>
                  <a:lnTo>
                    <a:pt x="514502" y="0"/>
                  </a:lnTo>
                  <a:lnTo>
                    <a:pt x="514502" y="10655"/>
                  </a:lnTo>
                  <a:lnTo>
                    <a:pt x="479475" y="10655"/>
                  </a:lnTo>
                  <a:lnTo>
                    <a:pt x="479475" y="19786"/>
                  </a:lnTo>
                  <a:lnTo>
                    <a:pt x="514502" y="19786"/>
                  </a:lnTo>
                  <a:lnTo>
                    <a:pt x="514502" y="28917"/>
                  </a:lnTo>
                  <a:lnTo>
                    <a:pt x="482549" y="28917"/>
                  </a:lnTo>
                  <a:lnTo>
                    <a:pt x="482549" y="36512"/>
                  </a:lnTo>
                  <a:lnTo>
                    <a:pt x="514502" y="36512"/>
                  </a:lnTo>
                  <a:lnTo>
                    <a:pt x="514502" y="45681"/>
                  </a:lnTo>
                  <a:lnTo>
                    <a:pt x="479475" y="45681"/>
                  </a:lnTo>
                  <a:lnTo>
                    <a:pt x="476440" y="47167"/>
                  </a:lnTo>
                  <a:lnTo>
                    <a:pt x="476440" y="56299"/>
                  </a:lnTo>
                  <a:lnTo>
                    <a:pt x="561670" y="56299"/>
                  </a:lnTo>
                  <a:lnTo>
                    <a:pt x="561670" y="45681"/>
                  </a:lnTo>
                  <a:close/>
                </a:path>
                <a:path w="906144" h="135889">
                  <a:moveTo>
                    <a:pt x="704799" y="57835"/>
                  </a:moveTo>
                  <a:lnTo>
                    <a:pt x="645414" y="57835"/>
                  </a:lnTo>
                  <a:lnTo>
                    <a:pt x="645414" y="31940"/>
                  </a:lnTo>
                  <a:lnTo>
                    <a:pt x="694131" y="31940"/>
                  </a:lnTo>
                  <a:lnTo>
                    <a:pt x="697153" y="30454"/>
                  </a:lnTo>
                  <a:lnTo>
                    <a:pt x="697153" y="19786"/>
                  </a:lnTo>
                  <a:lnTo>
                    <a:pt x="645414" y="19786"/>
                  </a:lnTo>
                  <a:lnTo>
                    <a:pt x="645414" y="1536"/>
                  </a:lnTo>
                  <a:lnTo>
                    <a:pt x="642391" y="0"/>
                  </a:lnTo>
                  <a:lnTo>
                    <a:pt x="633260" y="0"/>
                  </a:lnTo>
                  <a:lnTo>
                    <a:pt x="633260" y="19786"/>
                  </a:lnTo>
                  <a:lnTo>
                    <a:pt x="607364" y="19786"/>
                  </a:lnTo>
                  <a:lnTo>
                    <a:pt x="610387" y="13690"/>
                  </a:lnTo>
                  <a:lnTo>
                    <a:pt x="610387" y="3022"/>
                  </a:lnTo>
                  <a:lnTo>
                    <a:pt x="601268" y="3022"/>
                  </a:lnTo>
                  <a:lnTo>
                    <a:pt x="599770" y="4559"/>
                  </a:lnTo>
                  <a:lnTo>
                    <a:pt x="599770" y="6096"/>
                  </a:lnTo>
                  <a:lnTo>
                    <a:pt x="596531" y="14516"/>
                  </a:lnTo>
                  <a:lnTo>
                    <a:pt x="593293" y="22072"/>
                  </a:lnTo>
                  <a:lnTo>
                    <a:pt x="589483" y="29641"/>
                  </a:lnTo>
                  <a:lnTo>
                    <a:pt x="584542" y="38049"/>
                  </a:lnTo>
                  <a:lnTo>
                    <a:pt x="578446" y="44145"/>
                  </a:lnTo>
                  <a:lnTo>
                    <a:pt x="578446" y="50253"/>
                  </a:lnTo>
                  <a:lnTo>
                    <a:pt x="581469" y="53276"/>
                  </a:lnTo>
                  <a:lnTo>
                    <a:pt x="587565" y="53276"/>
                  </a:lnTo>
                  <a:lnTo>
                    <a:pt x="593674" y="47167"/>
                  </a:lnTo>
                  <a:lnTo>
                    <a:pt x="596696" y="41071"/>
                  </a:lnTo>
                  <a:lnTo>
                    <a:pt x="602805" y="31940"/>
                  </a:lnTo>
                  <a:lnTo>
                    <a:pt x="633260" y="31940"/>
                  </a:lnTo>
                  <a:lnTo>
                    <a:pt x="633260" y="57835"/>
                  </a:lnTo>
                  <a:lnTo>
                    <a:pt x="575411" y="57835"/>
                  </a:lnTo>
                  <a:lnTo>
                    <a:pt x="570852" y="59372"/>
                  </a:lnTo>
                  <a:lnTo>
                    <a:pt x="570852" y="70040"/>
                  </a:lnTo>
                  <a:lnTo>
                    <a:pt x="613460" y="70040"/>
                  </a:lnTo>
                  <a:lnTo>
                    <a:pt x="610958" y="88404"/>
                  </a:lnTo>
                  <a:lnTo>
                    <a:pt x="604888" y="102768"/>
                  </a:lnTo>
                  <a:lnTo>
                    <a:pt x="593966" y="113703"/>
                  </a:lnTo>
                  <a:lnTo>
                    <a:pt x="576910" y="121780"/>
                  </a:lnTo>
                  <a:lnTo>
                    <a:pt x="573874" y="121780"/>
                  </a:lnTo>
                  <a:lnTo>
                    <a:pt x="572338" y="123278"/>
                  </a:lnTo>
                  <a:lnTo>
                    <a:pt x="572338" y="130911"/>
                  </a:lnTo>
                  <a:lnTo>
                    <a:pt x="575411" y="133934"/>
                  </a:lnTo>
                  <a:lnTo>
                    <a:pt x="578446" y="133934"/>
                  </a:lnTo>
                  <a:lnTo>
                    <a:pt x="582739" y="133273"/>
                  </a:lnTo>
                  <a:lnTo>
                    <a:pt x="615149" y="109626"/>
                  </a:lnTo>
                  <a:lnTo>
                    <a:pt x="625627" y="70040"/>
                  </a:lnTo>
                  <a:lnTo>
                    <a:pt x="646950" y="70040"/>
                  </a:lnTo>
                  <a:lnTo>
                    <a:pt x="646950" y="117221"/>
                  </a:lnTo>
                  <a:lnTo>
                    <a:pt x="648563" y="126034"/>
                  </a:lnTo>
                  <a:lnTo>
                    <a:pt x="653034" y="130556"/>
                  </a:lnTo>
                  <a:lnTo>
                    <a:pt x="659777" y="132219"/>
                  </a:lnTo>
                  <a:lnTo>
                    <a:pt x="668235" y="132448"/>
                  </a:lnTo>
                  <a:lnTo>
                    <a:pt x="678929" y="132410"/>
                  </a:lnTo>
                  <a:lnTo>
                    <a:pt x="700989" y="120243"/>
                  </a:lnTo>
                  <a:lnTo>
                    <a:pt x="702881" y="115493"/>
                  </a:lnTo>
                  <a:lnTo>
                    <a:pt x="704405" y="108191"/>
                  </a:lnTo>
                  <a:lnTo>
                    <a:pt x="704799" y="105016"/>
                  </a:lnTo>
                  <a:lnTo>
                    <a:pt x="704799" y="103530"/>
                  </a:lnTo>
                  <a:lnTo>
                    <a:pt x="703262" y="98971"/>
                  </a:lnTo>
                  <a:lnTo>
                    <a:pt x="692594" y="98971"/>
                  </a:lnTo>
                  <a:lnTo>
                    <a:pt x="692594" y="101993"/>
                  </a:lnTo>
                  <a:lnTo>
                    <a:pt x="691108" y="105016"/>
                  </a:lnTo>
                  <a:lnTo>
                    <a:pt x="691108" y="117221"/>
                  </a:lnTo>
                  <a:lnTo>
                    <a:pt x="688035" y="118706"/>
                  </a:lnTo>
                  <a:lnTo>
                    <a:pt x="686536" y="120243"/>
                  </a:lnTo>
                  <a:lnTo>
                    <a:pt x="660641" y="120243"/>
                  </a:lnTo>
                  <a:lnTo>
                    <a:pt x="660641" y="70040"/>
                  </a:lnTo>
                  <a:lnTo>
                    <a:pt x="703262" y="70040"/>
                  </a:lnTo>
                  <a:lnTo>
                    <a:pt x="704799" y="68503"/>
                  </a:lnTo>
                  <a:lnTo>
                    <a:pt x="704799" y="57835"/>
                  </a:lnTo>
                  <a:close/>
                </a:path>
                <a:path w="906144" h="135889">
                  <a:moveTo>
                    <a:pt x="741311" y="7581"/>
                  </a:moveTo>
                  <a:lnTo>
                    <a:pt x="739825" y="6096"/>
                  </a:lnTo>
                  <a:lnTo>
                    <a:pt x="736752" y="6096"/>
                  </a:lnTo>
                  <a:lnTo>
                    <a:pt x="730694" y="4559"/>
                  </a:lnTo>
                  <a:lnTo>
                    <a:pt x="729157" y="9118"/>
                  </a:lnTo>
                  <a:lnTo>
                    <a:pt x="727621" y="12153"/>
                  </a:lnTo>
                  <a:lnTo>
                    <a:pt x="726897" y="16725"/>
                  </a:lnTo>
                  <a:lnTo>
                    <a:pt x="725335" y="29286"/>
                  </a:lnTo>
                  <a:lnTo>
                    <a:pt x="723760" y="48133"/>
                  </a:lnTo>
                  <a:lnTo>
                    <a:pt x="723125" y="68795"/>
                  </a:lnTo>
                  <a:lnTo>
                    <a:pt x="723074" y="73063"/>
                  </a:lnTo>
                  <a:lnTo>
                    <a:pt x="723303" y="84099"/>
                  </a:lnTo>
                  <a:lnTo>
                    <a:pt x="727621" y="126352"/>
                  </a:lnTo>
                  <a:lnTo>
                    <a:pt x="729157" y="127889"/>
                  </a:lnTo>
                  <a:lnTo>
                    <a:pt x="738289" y="127889"/>
                  </a:lnTo>
                  <a:lnTo>
                    <a:pt x="739825" y="124815"/>
                  </a:lnTo>
                  <a:lnTo>
                    <a:pt x="739825" y="120243"/>
                  </a:lnTo>
                  <a:lnTo>
                    <a:pt x="738289" y="115684"/>
                  </a:lnTo>
                  <a:lnTo>
                    <a:pt x="738289" y="114147"/>
                  </a:lnTo>
                  <a:lnTo>
                    <a:pt x="737158" y="103886"/>
                  </a:lnTo>
                  <a:lnTo>
                    <a:pt x="736193" y="92481"/>
                  </a:lnTo>
                  <a:lnTo>
                    <a:pt x="735507" y="81635"/>
                  </a:lnTo>
                  <a:lnTo>
                    <a:pt x="735253" y="73063"/>
                  </a:lnTo>
                  <a:lnTo>
                    <a:pt x="735266" y="68795"/>
                  </a:lnTo>
                  <a:lnTo>
                    <a:pt x="739533" y="25323"/>
                  </a:lnTo>
                  <a:lnTo>
                    <a:pt x="741311" y="15227"/>
                  </a:lnTo>
                  <a:lnTo>
                    <a:pt x="741311" y="7581"/>
                  </a:lnTo>
                  <a:close/>
                </a:path>
                <a:path w="906144" h="135889">
                  <a:moveTo>
                    <a:pt x="844842" y="105016"/>
                  </a:moveTo>
                  <a:lnTo>
                    <a:pt x="814387" y="80657"/>
                  </a:lnTo>
                  <a:lnTo>
                    <a:pt x="814184" y="76098"/>
                  </a:lnTo>
                  <a:lnTo>
                    <a:pt x="812850" y="44145"/>
                  </a:lnTo>
                  <a:lnTo>
                    <a:pt x="818616" y="43916"/>
                  </a:lnTo>
                  <a:lnTo>
                    <a:pt x="838746" y="42608"/>
                  </a:lnTo>
                  <a:lnTo>
                    <a:pt x="840282" y="42608"/>
                  </a:lnTo>
                  <a:lnTo>
                    <a:pt x="843305" y="39585"/>
                  </a:lnTo>
                  <a:lnTo>
                    <a:pt x="843305" y="31940"/>
                  </a:lnTo>
                  <a:lnTo>
                    <a:pt x="843305" y="30454"/>
                  </a:lnTo>
                  <a:lnTo>
                    <a:pt x="829614" y="30454"/>
                  </a:lnTo>
                  <a:lnTo>
                    <a:pt x="818946" y="31940"/>
                  </a:lnTo>
                  <a:lnTo>
                    <a:pt x="812850" y="31940"/>
                  </a:lnTo>
                  <a:lnTo>
                    <a:pt x="812850" y="4559"/>
                  </a:lnTo>
                  <a:lnTo>
                    <a:pt x="800696" y="4559"/>
                  </a:lnTo>
                  <a:lnTo>
                    <a:pt x="799160" y="9118"/>
                  </a:lnTo>
                  <a:lnTo>
                    <a:pt x="800696" y="12153"/>
                  </a:lnTo>
                  <a:lnTo>
                    <a:pt x="800696" y="31940"/>
                  </a:lnTo>
                  <a:lnTo>
                    <a:pt x="790422" y="31965"/>
                  </a:lnTo>
                  <a:lnTo>
                    <a:pt x="780148" y="32143"/>
                  </a:lnTo>
                  <a:lnTo>
                    <a:pt x="769874" y="32600"/>
                  </a:lnTo>
                  <a:lnTo>
                    <a:pt x="759612" y="33477"/>
                  </a:lnTo>
                  <a:lnTo>
                    <a:pt x="751979" y="33477"/>
                  </a:lnTo>
                  <a:lnTo>
                    <a:pt x="751979" y="44145"/>
                  </a:lnTo>
                  <a:lnTo>
                    <a:pt x="800696" y="44145"/>
                  </a:lnTo>
                  <a:lnTo>
                    <a:pt x="802233" y="76098"/>
                  </a:lnTo>
                  <a:lnTo>
                    <a:pt x="802233" y="88303"/>
                  </a:lnTo>
                  <a:lnTo>
                    <a:pt x="802119" y="98971"/>
                  </a:lnTo>
                  <a:lnTo>
                    <a:pt x="801941" y="103720"/>
                  </a:lnTo>
                  <a:lnTo>
                    <a:pt x="799934" y="110553"/>
                  </a:lnTo>
                  <a:lnTo>
                    <a:pt x="794499" y="115392"/>
                  </a:lnTo>
                  <a:lnTo>
                    <a:pt x="783920" y="117221"/>
                  </a:lnTo>
                  <a:lnTo>
                    <a:pt x="778040" y="116776"/>
                  </a:lnTo>
                  <a:lnTo>
                    <a:pt x="771017" y="114744"/>
                  </a:lnTo>
                  <a:lnTo>
                    <a:pt x="765111" y="110159"/>
                  </a:lnTo>
                  <a:lnTo>
                    <a:pt x="762647" y="101993"/>
                  </a:lnTo>
                  <a:lnTo>
                    <a:pt x="765568" y="92303"/>
                  </a:lnTo>
                  <a:lnTo>
                    <a:pt x="802233" y="88303"/>
                  </a:lnTo>
                  <a:lnTo>
                    <a:pt x="802233" y="76098"/>
                  </a:lnTo>
                  <a:lnTo>
                    <a:pt x="799160" y="76098"/>
                  </a:lnTo>
                  <a:lnTo>
                    <a:pt x="793102" y="74612"/>
                  </a:lnTo>
                  <a:lnTo>
                    <a:pt x="785456" y="74612"/>
                  </a:lnTo>
                  <a:lnTo>
                    <a:pt x="772515" y="76327"/>
                  </a:lnTo>
                  <a:lnTo>
                    <a:pt x="761873" y="81457"/>
                  </a:lnTo>
                  <a:lnTo>
                    <a:pt x="754634" y="90017"/>
                  </a:lnTo>
                  <a:lnTo>
                    <a:pt x="751979" y="101993"/>
                  </a:lnTo>
                  <a:lnTo>
                    <a:pt x="751979" y="106553"/>
                  </a:lnTo>
                  <a:lnTo>
                    <a:pt x="753516" y="115684"/>
                  </a:lnTo>
                  <a:lnTo>
                    <a:pt x="762647" y="121780"/>
                  </a:lnTo>
                  <a:lnTo>
                    <a:pt x="770229" y="126352"/>
                  </a:lnTo>
                  <a:lnTo>
                    <a:pt x="779360" y="127889"/>
                  </a:lnTo>
                  <a:lnTo>
                    <a:pt x="783920" y="127889"/>
                  </a:lnTo>
                  <a:lnTo>
                    <a:pt x="790130" y="127482"/>
                  </a:lnTo>
                  <a:lnTo>
                    <a:pt x="798207" y="125793"/>
                  </a:lnTo>
                  <a:lnTo>
                    <a:pt x="805992" y="122097"/>
                  </a:lnTo>
                  <a:lnTo>
                    <a:pt x="810056" y="117221"/>
                  </a:lnTo>
                  <a:lnTo>
                    <a:pt x="811352" y="115684"/>
                  </a:lnTo>
                  <a:lnTo>
                    <a:pt x="814387" y="109575"/>
                  </a:lnTo>
                  <a:lnTo>
                    <a:pt x="814387" y="94348"/>
                  </a:lnTo>
                  <a:lnTo>
                    <a:pt x="817460" y="95885"/>
                  </a:lnTo>
                  <a:lnTo>
                    <a:pt x="822020" y="98971"/>
                  </a:lnTo>
                  <a:lnTo>
                    <a:pt x="829614" y="106553"/>
                  </a:lnTo>
                  <a:lnTo>
                    <a:pt x="835710" y="114147"/>
                  </a:lnTo>
                  <a:lnTo>
                    <a:pt x="841819" y="114147"/>
                  </a:lnTo>
                  <a:lnTo>
                    <a:pt x="844842" y="111125"/>
                  </a:lnTo>
                  <a:lnTo>
                    <a:pt x="844842" y="105016"/>
                  </a:lnTo>
                  <a:close/>
                </a:path>
                <a:path w="906144" h="135889">
                  <a:moveTo>
                    <a:pt x="905713" y="121780"/>
                  </a:moveTo>
                  <a:lnTo>
                    <a:pt x="905002" y="119062"/>
                  </a:lnTo>
                  <a:lnTo>
                    <a:pt x="902296" y="114922"/>
                  </a:lnTo>
                  <a:lnTo>
                    <a:pt x="896734" y="108508"/>
                  </a:lnTo>
                  <a:lnTo>
                    <a:pt x="887463" y="98971"/>
                  </a:lnTo>
                  <a:lnTo>
                    <a:pt x="875309" y="85217"/>
                  </a:lnTo>
                  <a:lnTo>
                    <a:pt x="867664" y="85217"/>
                  </a:lnTo>
                  <a:lnTo>
                    <a:pt x="864641" y="88303"/>
                  </a:lnTo>
                  <a:lnTo>
                    <a:pt x="864641" y="95885"/>
                  </a:lnTo>
                  <a:lnTo>
                    <a:pt x="866127" y="97421"/>
                  </a:lnTo>
                  <a:lnTo>
                    <a:pt x="872490" y="103822"/>
                  </a:lnTo>
                  <a:lnTo>
                    <a:pt x="878128" y="109804"/>
                  </a:lnTo>
                  <a:lnTo>
                    <a:pt x="883488" y="116052"/>
                  </a:lnTo>
                  <a:lnTo>
                    <a:pt x="889000" y="123278"/>
                  </a:lnTo>
                  <a:lnTo>
                    <a:pt x="892022" y="126352"/>
                  </a:lnTo>
                  <a:lnTo>
                    <a:pt x="893559" y="129374"/>
                  </a:lnTo>
                  <a:lnTo>
                    <a:pt x="901153" y="129374"/>
                  </a:lnTo>
                  <a:lnTo>
                    <a:pt x="905713" y="126352"/>
                  </a:lnTo>
                  <a:lnTo>
                    <a:pt x="905713" y="121780"/>
                  </a:lnTo>
                  <a:close/>
                </a:path>
              </a:pathLst>
            </a:custGeom>
            <a:solidFill>
              <a:srgbClr val="4D4D4F"/>
            </a:solidFill>
          </p:spPr>
          <p:txBody>
            <a:bodyPr wrap="square" lIns="0" tIns="0" rIns="0" bIns="0" rtlCol="0"/>
            <a:lstStyle/>
            <a:p>
              <a:endParaRPr/>
            </a:p>
          </p:txBody>
        </p:sp>
        <p:pic>
          <p:nvPicPr>
            <p:cNvPr id="303" name="object 18">
              <a:extLst>
                <a:ext uri="{FF2B5EF4-FFF2-40B4-BE49-F238E27FC236}">
                  <a16:creationId xmlns:a16="http://schemas.microsoft.com/office/drawing/2014/main" id="{6B91F16A-19C0-824E-8828-9FB725E12A59}"/>
                </a:ext>
              </a:extLst>
            </p:cNvPr>
            <p:cNvPicPr/>
            <p:nvPr/>
          </p:nvPicPr>
          <p:blipFill>
            <a:blip r:embed="rId10" cstate="print"/>
            <a:stretch>
              <a:fillRect/>
            </a:stretch>
          </p:blipFill>
          <p:spPr>
            <a:xfrm>
              <a:off x="2283371" y="4995570"/>
              <a:ext cx="2723349" cy="135483"/>
            </a:xfrm>
            <a:prstGeom prst="rect">
              <a:avLst/>
            </a:prstGeom>
          </p:spPr>
        </p:pic>
        <p:pic>
          <p:nvPicPr>
            <p:cNvPr id="304" name="object 19">
              <a:extLst>
                <a:ext uri="{FF2B5EF4-FFF2-40B4-BE49-F238E27FC236}">
                  <a16:creationId xmlns:a16="http://schemas.microsoft.com/office/drawing/2014/main" id="{B6DCA96C-ECA4-4FDA-4994-6A395A5A3A7B}"/>
                </a:ext>
              </a:extLst>
            </p:cNvPr>
            <p:cNvPicPr/>
            <p:nvPr/>
          </p:nvPicPr>
          <p:blipFill>
            <a:blip r:embed="rId11" cstate="print"/>
            <a:stretch>
              <a:fillRect/>
            </a:stretch>
          </p:blipFill>
          <p:spPr>
            <a:xfrm>
              <a:off x="5079796" y="4995570"/>
              <a:ext cx="1111250" cy="135483"/>
            </a:xfrm>
            <a:prstGeom prst="rect">
              <a:avLst/>
            </a:prstGeom>
          </p:spPr>
        </p:pic>
        <p:pic>
          <p:nvPicPr>
            <p:cNvPr id="305" name="object 20">
              <a:extLst>
                <a:ext uri="{FF2B5EF4-FFF2-40B4-BE49-F238E27FC236}">
                  <a16:creationId xmlns:a16="http://schemas.microsoft.com/office/drawing/2014/main" id="{A86D6108-3719-5A86-3F29-2938DD2153B1}"/>
                </a:ext>
              </a:extLst>
            </p:cNvPr>
            <p:cNvPicPr/>
            <p:nvPr/>
          </p:nvPicPr>
          <p:blipFill>
            <a:blip r:embed="rId12" cstate="print"/>
            <a:stretch>
              <a:fillRect/>
            </a:stretch>
          </p:blipFill>
          <p:spPr>
            <a:xfrm>
              <a:off x="1872360" y="3389566"/>
              <a:ext cx="1574050" cy="339471"/>
            </a:xfrm>
            <a:prstGeom prst="rect">
              <a:avLst/>
            </a:prstGeom>
          </p:spPr>
        </p:pic>
        <p:pic>
          <p:nvPicPr>
            <p:cNvPr id="306" name="object 21">
              <a:extLst>
                <a:ext uri="{FF2B5EF4-FFF2-40B4-BE49-F238E27FC236}">
                  <a16:creationId xmlns:a16="http://schemas.microsoft.com/office/drawing/2014/main" id="{0CEB2F4D-EFCD-0FE1-358D-E7930524FDFA}"/>
                </a:ext>
              </a:extLst>
            </p:cNvPr>
            <p:cNvPicPr/>
            <p:nvPr/>
          </p:nvPicPr>
          <p:blipFill>
            <a:blip r:embed="rId13" cstate="print"/>
            <a:stretch>
              <a:fillRect/>
            </a:stretch>
          </p:blipFill>
          <p:spPr>
            <a:xfrm>
              <a:off x="1255864" y="1984527"/>
              <a:ext cx="4193819" cy="168960"/>
            </a:xfrm>
            <a:prstGeom prst="rect">
              <a:avLst/>
            </a:prstGeom>
          </p:spPr>
        </p:pic>
        <p:pic>
          <p:nvPicPr>
            <p:cNvPr id="307" name="object 22">
              <a:extLst>
                <a:ext uri="{FF2B5EF4-FFF2-40B4-BE49-F238E27FC236}">
                  <a16:creationId xmlns:a16="http://schemas.microsoft.com/office/drawing/2014/main" id="{6A29191C-9C8C-40BE-4F5D-ECEF280AB194}"/>
                </a:ext>
              </a:extLst>
            </p:cNvPr>
            <p:cNvPicPr/>
            <p:nvPr/>
          </p:nvPicPr>
          <p:blipFill>
            <a:blip r:embed="rId14" cstate="print"/>
            <a:stretch>
              <a:fillRect/>
            </a:stretch>
          </p:blipFill>
          <p:spPr>
            <a:xfrm>
              <a:off x="5589740" y="1995195"/>
              <a:ext cx="130911" cy="153733"/>
            </a:xfrm>
            <a:prstGeom prst="rect">
              <a:avLst/>
            </a:prstGeom>
          </p:spPr>
        </p:pic>
        <p:sp>
          <p:nvSpPr>
            <p:cNvPr id="308" name="object 23">
              <a:extLst>
                <a:ext uri="{FF2B5EF4-FFF2-40B4-BE49-F238E27FC236}">
                  <a16:creationId xmlns:a16="http://schemas.microsoft.com/office/drawing/2014/main" id="{D69427E1-CD79-68C5-DC01-A20DABD222D8}"/>
                </a:ext>
              </a:extLst>
            </p:cNvPr>
            <p:cNvSpPr/>
            <p:nvPr/>
          </p:nvSpPr>
          <p:spPr>
            <a:xfrm>
              <a:off x="5751118" y="1984526"/>
              <a:ext cx="702310" cy="169545"/>
            </a:xfrm>
            <a:custGeom>
              <a:avLst/>
              <a:gdLst/>
              <a:ahLst/>
              <a:cxnLst/>
              <a:rect l="l" t="t" r="r" b="b"/>
              <a:pathLst>
                <a:path w="702310" h="169544">
                  <a:moveTo>
                    <a:pt x="167424" y="33477"/>
                  </a:moveTo>
                  <a:lnTo>
                    <a:pt x="91325" y="33477"/>
                  </a:lnTo>
                  <a:lnTo>
                    <a:pt x="91325" y="3073"/>
                  </a:lnTo>
                  <a:lnTo>
                    <a:pt x="88252" y="0"/>
                  </a:lnTo>
                  <a:lnTo>
                    <a:pt x="76098" y="0"/>
                  </a:lnTo>
                  <a:lnTo>
                    <a:pt x="76098" y="33477"/>
                  </a:lnTo>
                  <a:lnTo>
                    <a:pt x="0" y="33477"/>
                  </a:lnTo>
                  <a:lnTo>
                    <a:pt x="0" y="48717"/>
                  </a:lnTo>
                  <a:lnTo>
                    <a:pt x="68503" y="48717"/>
                  </a:lnTo>
                  <a:lnTo>
                    <a:pt x="63665" y="57607"/>
                  </a:lnTo>
                  <a:lnTo>
                    <a:pt x="36004" y="95453"/>
                  </a:lnTo>
                  <a:lnTo>
                    <a:pt x="4559" y="121793"/>
                  </a:lnTo>
                  <a:lnTo>
                    <a:pt x="3022" y="124815"/>
                  </a:lnTo>
                  <a:lnTo>
                    <a:pt x="0" y="126352"/>
                  </a:lnTo>
                  <a:lnTo>
                    <a:pt x="0" y="133946"/>
                  </a:lnTo>
                  <a:lnTo>
                    <a:pt x="3022" y="138506"/>
                  </a:lnTo>
                  <a:lnTo>
                    <a:pt x="12153" y="138506"/>
                  </a:lnTo>
                  <a:lnTo>
                    <a:pt x="13690" y="137020"/>
                  </a:lnTo>
                  <a:lnTo>
                    <a:pt x="15227" y="137020"/>
                  </a:lnTo>
                  <a:lnTo>
                    <a:pt x="43141" y="110553"/>
                  </a:lnTo>
                  <a:lnTo>
                    <a:pt x="67005" y="78625"/>
                  </a:lnTo>
                  <a:lnTo>
                    <a:pt x="76098" y="60921"/>
                  </a:lnTo>
                  <a:lnTo>
                    <a:pt x="76098" y="121793"/>
                  </a:lnTo>
                  <a:lnTo>
                    <a:pt x="42608" y="121793"/>
                  </a:lnTo>
                  <a:lnTo>
                    <a:pt x="38049" y="123329"/>
                  </a:lnTo>
                  <a:lnTo>
                    <a:pt x="38049" y="135483"/>
                  </a:lnTo>
                  <a:lnTo>
                    <a:pt x="76098" y="135483"/>
                  </a:lnTo>
                  <a:lnTo>
                    <a:pt x="76098" y="167474"/>
                  </a:lnTo>
                  <a:lnTo>
                    <a:pt x="77635" y="168960"/>
                  </a:lnTo>
                  <a:lnTo>
                    <a:pt x="91325" y="168960"/>
                  </a:lnTo>
                  <a:lnTo>
                    <a:pt x="91325" y="135483"/>
                  </a:lnTo>
                  <a:lnTo>
                    <a:pt x="127838" y="135483"/>
                  </a:lnTo>
                  <a:lnTo>
                    <a:pt x="127838" y="121793"/>
                  </a:lnTo>
                  <a:lnTo>
                    <a:pt x="91325" y="121793"/>
                  </a:lnTo>
                  <a:lnTo>
                    <a:pt x="91325" y="60921"/>
                  </a:lnTo>
                  <a:lnTo>
                    <a:pt x="91325" y="59385"/>
                  </a:lnTo>
                  <a:lnTo>
                    <a:pt x="106921" y="87807"/>
                  </a:lnTo>
                  <a:lnTo>
                    <a:pt x="127101" y="113220"/>
                  </a:lnTo>
                  <a:lnTo>
                    <a:pt x="146126" y="131495"/>
                  </a:lnTo>
                  <a:lnTo>
                    <a:pt x="158305" y="138506"/>
                  </a:lnTo>
                  <a:lnTo>
                    <a:pt x="162864" y="138506"/>
                  </a:lnTo>
                  <a:lnTo>
                    <a:pt x="167424" y="133946"/>
                  </a:lnTo>
                  <a:lnTo>
                    <a:pt x="167424" y="126352"/>
                  </a:lnTo>
                  <a:lnTo>
                    <a:pt x="162864" y="121793"/>
                  </a:lnTo>
                  <a:lnTo>
                    <a:pt x="142379" y="106527"/>
                  </a:lnTo>
                  <a:lnTo>
                    <a:pt x="124625" y="88684"/>
                  </a:lnTo>
                  <a:lnTo>
                    <a:pt x="109982" y="69126"/>
                  </a:lnTo>
                  <a:lnTo>
                    <a:pt x="104698" y="59385"/>
                  </a:lnTo>
                  <a:lnTo>
                    <a:pt x="98920" y="48717"/>
                  </a:lnTo>
                  <a:lnTo>
                    <a:pt x="164401" y="48717"/>
                  </a:lnTo>
                  <a:lnTo>
                    <a:pt x="167424" y="47180"/>
                  </a:lnTo>
                  <a:lnTo>
                    <a:pt x="167424" y="33477"/>
                  </a:lnTo>
                  <a:close/>
                </a:path>
                <a:path w="702310" h="169544">
                  <a:moveTo>
                    <a:pt x="319684" y="73075"/>
                  </a:moveTo>
                  <a:lnTo>
                    <a:pt x="313575" y="63944"/>
                  </a:lnTo>
                  <a:lnTo>
                    <a:pt x="312039" y="59385"/>
                  </a:lnTo>
                  <a:lnTo>
                    <a:pt x="307479" y="53276"/>
                  </a:lnTo>
                  <a:lnTo>
                    <a:pt x="301371" y="53276"/>
                  </a:lnTo>
                  <a:lnTo>
                    <a:pt x="298348" y="54813"/>
                  </a:lnTo>
                  <a:lnTo>
                    <a:pt x="298348" y="57835"/>
                  </a:lnTo>
                  <a:lnTo>
                    <a:pt x="299885" y="60921"/>
                  </a:lnTo>
                  <a:lnTo>
                    <a:pt x="304444" y="68503"/>
                  </a:lnTo>
                  <a:lnTo>
                    <a:pt x="304444" y="70040"/>
                  </a:lnTo>
                  <a:lnTo>
                    <a:pt x="310502" y="80657"/>
                  </a:lnTo>
                  <a:lnTo>
                    <a:pt x="312039" y="82194"/>
                  </a:lnTo>
                  <a:lnTo>
                    <a:pt x="316598" y="82194"/>
                  </a:lnTo>
                  <a:lnTo>
                    <a:pt x="319684" y="80657"/>
                  </a:lnTo>
                  <a:lnTo>
                    <a:pt x="319684" y="73075"/>
                  </a:lnTo>
                  <a:close/>
                </a:path>
                <a:path w="702310" h="169544">
                  <a:moveTo>
                    <a:pt x="339420" y="63944"/>
                  </a:moveTo>
                  <a:lnTo>
                    <a:pt x="333375" y="54813"/>
                  </a:lnTo>
                  <a:lnTo>
                    <a:pt x="330301" y="50253"/>
                  </a:lnTo>
                  <a:lnTo>
                    <a:pt x="327266" y="45681"/>
                  </a:lnTo>
                  <a:lnTo>
                    <a:pt x="325729" y="44145"/>
                  </a:lnTo>
                  <a:lnTo>
                    <a:pt x="321170" y="44145"/>
                  </a:lnTo>
                  <a:lnTo>
                    <a:pt x="318147" y="45681"/>
                  </a:lnTo>
                  <a:lnTo>
                    <a:pt x="318147" y="50253"/>
                  </a:lnTo>
                  <a:lnTo>
                    <a:pt x="319684" y="51739"/>
                  </a:lnTo>
                  <a:lnTo>
                    <a:pt x="319684" y="53276"/>
                  </a:lnTo>
                  <a:lnTo>
                    <a:pt x="321170" y="54813"/>
                  </a:lnTo>
                  <a:lnTo>
                    <a:pt x="324243" y="59385"/>
                  </a:lnTo>
                  <a:lnTo>
                    <a:pt x="324243" y="60921"/>
                  </a:lnTo>
                  <a:lnTo>
                    <a:pt x="325729" y="63944"/>
                  </a:lnTo>
                  <a:lnTo>
                    <a:pt x="328803" y="66967"/>
                  </a:lnTo>
                  <a:lnTo>
                    <a:pt x="328803" y="70040"/>
                  </a:lnTo>
                  <a:lnTo>
                    <a:pt x="331838" y="73075"/>
                  </a:lnTo>
                  <a:lnTo>
                    <a:pt x="334860" y="73075"/>
                  </a:lnTo>
                  <a:lnTo>
                    <a:pt x="339420" y="71539"/>
                  </a:lnTo>
                  <a:lnTo>
                    <a:pt x="339420" y="63944"/>
                  </a:lnTo>
                  <a:close/>
                </a:path>
                <a:path w="702310" h="169544">
                  <a:moveTo>
                    <a:pt x="340956" y="15227"/>
                  </a:moveTo>
                  <a:lnTo>
                    <a:pt x="327266" y="15227"/>
                  </a:lnTo>
                  <a:lnTo>
                    <a:pt x="308584" y="15519"/>
                  </a:lnTo>
                  <a:lnTo>
                    <a:pt x="200914" y="19786"/>
                  </a:lnTo>
                  <a:lnTo>
                    <a:pt x="188760" y="19786"/>
                  </a:lnTo>
                  <a:lnTo>
                    <a:pt x="184200" y="21323"/>
                  </a:lnTo>
                  <a:lnTo>
                    <a:pt x="184200" y="36563"/>
                  </a:lnTo>
                  <a:lnTo>
                    <a:pt x="203987" y="36563"/>
                  </a:lnTo>
                  <a:lnTo>
                    <a:pt x="242392" y="33705"/>
                  </a:lnTo>
                  <a:lnTo>
                    <a:pt x="260896" y="32499"/>
                  </a:lnTo>
                  <a:lnTo>
                    <a:pt x="278549" y="31991"/>
                  </a:lnTo>
                  <a:lnTo>
                    <a:pt x="271919" y="35496"/>
                  </a:lnTo>
                  <a:lnTo>
                    <a:pt x="265430" y="39420"/>
                  </a:lnTo>
                  <a:lnTo>
                    <a:pt x="236994" y="64833"/>
                  </a:lnTo>
                  <a:lnTo>
                    <a:pt x="222250" y="106553"/>
                  </a:lnTo>
                  <a:lnTo>
                    <a:pt x="223215" y="117475"/>
                  </a:lnTo>
                  <a:lnTo>
                    <a:pt x="257187" y="153441"/>
                  </a:lnTo>
                  <a:lnTo>
                    <a:pt x="309016" y="159842"/>
                  </a:lnTo>
                  <a:lnTo>
                    <a:pt x="322707" y="159842"/>
                  </a:lnTo>
                  <a:lnTo>
                    <a:pt x="322707" y="143116"/>
                  </a:lnTo>
                  <a:lnTo>
                    <a:pt x="301371" y="143116"/>
                  </a:lnTo>
                  <a:lnTo>
                    <a:pt x="271703" y="140589"/>
                  </a:lnTo>
                  <a:lnTo>
                    <a:pt x="252463" y="133210"/>
                  </a:lnTo>
                  <a:lnTo>
                    <a:pt x="242074" y="121246"/>
                  </a:lnTo>
                  <a:lnTo>
                    <a:pt x="238963" y="105016"/>
                  </a:lnTo>
                  <a:lnTo>
                    <a:pt x="243078" y="84810"/>
                  </a:lnTo>
                  <a:lnTo>
                    <a:pt x="267868" y="54102"/>
                  </a:lnTo>
                  <a:lnTo>
                    <a:pt x="306324" y="33515"/>
                  </a:lnTo>
                  <a:lnTo>
                    <a:pt x="327266" y="31991"/>
                  </a:lnTo>
                  <a:lnTo>
                    <a:pt x="340956" y="31991"/>
                  </a:lnTo>
                  <a:lnTo>
                    <a:pt x="340956" y="15227"/>
                  </a:lnTo>
                  <a:close/>
                </a:path>
                <a:path w="702310" h="169544">
                  <a:moveTo>
                    <a:pt x="385114" y="108089"/>
                  </a:moveTo>
                  <a:lnTo>
                    <a:pt x="380555" y="106553"/>
                  </a:lnTo>
                  <a:lnTo>
                    <a:pt x="374446" y="106553"/>
                  </a:lnTo>
                  <a:lnTo>
                    <a:pt x="374446" y="109588"/>
                  </a:lnTo>
                  <a:lnTo>
                    <a:pt x="372960" y="111125"/>
                  </a:lnTo>
                  <a:lnTo>
                    <a:pt x="369887" y="121793"/>
                  </a:lnTo>
                  <a:lnTo>
                    <a:pt x="369887" y="126352"/>
                  </a:lnTo>
                  <a:lnTo>
                    <a:pt x="365315" y="133946"/>
                  </a:lnTo>
                  <a:lnTo>
                    <a:pt x="365315" y="135483"/>
                  </a:lnTo>
                  <a:lnTo>
                    <a:pt x="359219" y="146151"/>
                  </a:lnTo>
                  <a:lnTo>
                    <a:pt x="359219" y="152247"/>
                  </a:lnTo>
                  <a:lnTo>
                    <a:pt x="363778" y="153733"/>
                  </a:lnTo>
                  <a:lnTo>
                    <a:pt x="369887" y="153733"/>
                  </a:lnTo>
                  <a:lnTo>
                    <a:pt x="384962" y="114871"/>
                  </a:lnTo>
                  <a:lnTo>
                    <a:pt x="385013" y="114198"/>
                  </a:lnTo>
                  <a:lnTo>
                    <a:pt x="385114" y="108089"/>
                  </a:lnTo>
                  <a:close/>
                </a:path>
                <a:path w="702310" h="169544">
                  <a:moveTo>
                    <a:pt x="441426" y="68503"/>
                  </a:moveTo>
                  <a:lnTo>
                    <a:pt x="440664" y="60921"/>
                  </a:lnTo>
                  <a:lnTo>
                    <a:pt x="440474" y="58991"/>
                  </a:lnTo>
                  <a:lnTo>
                    <a:pt x="437235" y="52908"/>
                  </a:lnTo>
                  <a:lnTo>
                    <a:pt x="431139" y="49669"/>
                  </a:lnTo>
                  <a:lnTo>
                    <a:pt x="427723" y="49339"/>
                  </a:lnTo>
                  <a:lnTo>
                    <a:pt x="427723" y="62407"/>
                  </a:lnTo>
                  <a:lnTo>
                    <a:pt x="427723" y="82194"/>
                  </a:lnTo>
                  <a:lnTo>
                    <a:pt x="424700" y="85280"/>
                  </a:lnTo>
                  <a:lnTo>
                    <a:pt x="383578" y="85280"/>
                  </a:lnTo>
                  <a:lnTo>
                    <a:pt x="380555" y="82194"/>
                  </a:lnTo>
                  <a:lnTo>
                    <a:pt x="380555" y="62407"/>
                  </a:lnTo>
                  <a:lnTo>
                    <a:pt x="383578" y="60921"/>
                  </a:lnTo>
                  <a:lnTo>
                    <a:pt x="424700" y="60921"/>
                  </a:lnTo>
                  <a:lnTo>
                    <a:pt x="427723" y="62407"/>
                  </a:lnTo>
                  <a:lnTo>
                    <a:pt x="427723" y="49339"/>
                  </a:lnTo>
                  <a:lnTo>
                    <a:pt x="421627" y="48717"/>
                  </a:lnTo>
                  <a:lnTo>
                    <a:pt x="385114" y="48717"/>
                  </a:lnTo>
                  <a:lnTo>
                    <a:pt x="366852" y="77635"/>
                  </a:lnTo>
                  <a:lnTo>
                    <a:pt x="367779" y="87160"/>
                  </a:lnTo>
                  <a:lnTo>
                    <a:pt x="370840" y="93256"/>
                  </a:lnTo>
                  <a:lnTo>
                    <a:pt x="376478" y="96494"/>
                  </a:lnTo>
                  <a:lnTo>
                    <a:pt x="385114" y="97434"/>
                  </a:lnTo>
                  <a:lnTo>
                    <a:pt x="397319" y="97434"/>
                  </a:lnTo>
                  <a:lnTo>
                    <a:pt x="397319" y="149174"/>
                  </a:lnTo>
                  <a:lnTo>
                    <a:pt x="395782" y="152247"/>
                  </a:lnTo>
                  <a:lnTo>
                    <a:pt x="375983" y="152247"/>
                  </a:lnTo>
                  <a:lnTo>
                    <a:pt x="375983" y="162864"/>
                  </a:lnTo>
                  <a:lnTo>
                    <a:pt x="377520" y="165938"/>
                  </a:lnTo>
                  <a:lnTo>
                    <a:pt x="380555" y="165938"/>
                  </a:lnTo>
                  <a:lnTo>
                    <a:pt x="382092" y="167474"/>
                  </a:lnTo>
                  <a:lnTo>
                    <a:pt x="406450" y="167474"/>
                  </a:lnTo>
                  <a:lnTo>
                    <a:pt x="411010" y="164401"/>
                  </a:lnTo>
                  <a:lnTo>
                    <a:pt x="411010" y="97434"/>
                  </a:lnTo>
                  <a:lnTo>
                    <a:pt x="421627" y="97434"/>
                  </a:lnTo>
                  <a:lnTo>
                    <a:pt x="431139" y="96494"/>
                  </a:lnTo>
                  <a:lnTo>
                    <a:pt x="437235" y="93256"/>
                  </a:lnTo>
                  <a:lnTo>
                    <a:pt x="440474" y="87160"/>
                  </a:lnTo>
                  <a:lnTo>
                    <a:pt x="440651" y="85280"/>
                  </a:lnTo>
                  <a:lnTo>
                    <a:pt x="441426" y="77635"/>
                  </a:lnTo>
                  <a:lnTo>
                    <a:pt x="441426" y="68503"/>
                  </a:lnTo>
                  <a:close/>
                </a:path>
                <a:path w="702310" h="169544">
                  <a:moveTo>
                    <a:pt x="445985" y="132448"/>
                  </a:moveTo>
                  <a:lnTo>
                    <a:pt x="439928" y="121793"/>
                  </a:lnTo>
                  <a:lnTo>
                    <a:pt x="438391" y="117221"/>
                  </a:lnTo>
                  <a:lnTo>
                    <a:pt x="432295" y="105016"/>
                  </a:lnTo>
                  <a:lnTo>
                    <a:pt x="427723" y="105016"/>
                  </a:lnTo>
                  <a:lnTo>
                    <a:pt x="421627" y="106553"/>
                  </a:lnTo>
                  <a:lnTo>
                    <a:pt x="421627" y="114198"/>
                  </a:lnTo>
                  <a:lnTo>
                    <a:pt x="423164" y="115684"/>
                  </a:lnTo>
                  <a:lnTo>
                    <a:pt x="429272" y="127889"/>
                  </a:lnTo>
                  <a:lnTo>
                    <a:pt x="429272" y="129374"/>
                  </a:lnTo>
                  <a:lnTo>
                    <a:pt x="433832" y="140042"/>
                  </a:lnTo>
                  <a:lnTo>
                    <a:pt x="433832" y="141579"/>
                  </a:lnTo>
                  <a:lnTo>
                    <a:pt x="439928" y="141579"/>
                  </a:lnTo>
                  <a:lnTo>
                    <a:pt x="445985" y="140042"/>
                  </a:lnTo>
                  <a:lnTo>
                    <a:pt x="445985" y="132448"/>
                  </a:lnTo>
                  <a:close/>
                </a:path>
                <a:path w="702310" h="169544">
                  <a:moveTo>
                    <a:pt x="447522" y="21323"/>
                  </a:moveTo>
                  <a:lnTo>
                    <a:pt x="411010" y="21323"/>
                  </a:lnTo>
                  <a:lnTo>
                    <a:pt x="411010" y="1536"/>
                  </a:lnTo>
                  <a:lnTo>
                    <a:pt x="407936" y="0"/>
                  </a:lnTo>
                  <a:lnTo>
                    <a:pt x="397319" y="0"/>
                  </a:lnTo>
                  <a:lnTo>
                    <a:pt x="397319" y="21323"/>
                  </a:lnTo>
                  <a:lnTo>
                    <a:pt x="359219" y="21323"/>
                  </a:lnTo>
                  <a:lnTo>
                    <a:pt x="359219" y="35026"/>
                  </a:lnTo>
                  <a:lnTo>
                    <a:pt x="447522" y="35026"/>
                  </a:lnTo>
                  <a:lnTo>
                    <a:pt x="447522" y="21323"/>
                  </a:lnTo>
                  <a:close/>
                </a:path>
                <a:path w="702310" h="169544">
                  <a:moveTo>
                    <a:pt x="522135" y="25895"/>
                  </a:moveTo>
                  <a:lnTo>
                    <a:pt x="514489" y="15227"/>
                  </a:lnTo>
                  <a:lnTo>
                    <a:pt x="508444" y="6096"/>
                  </a:lnTo>
                  <a:lnTo>
                    <a:pt x="505371" y="4559"/>
                  </a:lnTo>
                  <a:lnTo>
                    <a:pt x="500799" y="4559"/>
                  </a:lnTo>
                  <a:lnTo>
                    <a:pt x="496239" y="7632"/>
                  </a:lnTo>
                  <a:lnTo>
                    <a:pt x="496239" y="10668"/>
                  </a:lnTo>
                  <a:lnTo>
                    <a:pt x="497776" y="13690"/>
                  </a:lnTo>
                  <a:lnTo>
                    <a:pt x="497776" y="15227"/>
                  </a:lnTo>
                  <a:lnTo>
                    <a:pt x="503834" y="21323"/>
                  </a:lnTo>
                  <a:lnTo>
                    <a:pt x="503834" y="22821"/>
                  </a:lnTo>
                  <a:lnTo>
                    <a:pt x="511467" y="33477"/>
                  </a:lnTo>
                  <a:lnTo>
                    <a:pt x="511467" y="35026"/>
                  </a:lnTo>
                  <a:lnTo>
                    <a:pt x="517575" y="35026"/>
                  </a:lnTo>
                  <a:lnTo>
                    <a:pt x="522135" y="33477"/>
                  </a:lnTo>
                  <a:lnTo>
                    <a:pt x="522135" y="25895"/>
                  </a:lnTo>
                  <a:close/>
                </a:path>
                <a:path w="702310" h="169544">
                  <a:moveTo>
                    <a:pt x="526694" y="41122"/>
                  </a:moveTo>
                  <a:lnTo>
                    <a:pt x="487108" y="41122"/>
                  </a:lnTo>
                  <a:lnTo>
                    <a:pt x="487108" y="3073"/>
                  </a:lnTo>
                  <a:lnTo>
                    <a:pt x="485571" y="0"/>
                  </a:lnTo>
                  <a:lnTo>
                    <a:pt x="473417" y="0"/>
                  </a:lnTo>
                  <a:lnTo>
                    <a:pt x="471881" y="4559"/>
                  </a:lnTo>
                  <a:lnTo>
                    <a:pt x="471881" y="41122"/>
                  </a:lnTo>
                  <a:lnTo>
                    <a:pt x="444500" y="41122"/>
                  </a:lnTo>
                  <a:lnTo>
                    <a:pt x="444500" y="54813"/>
                  </a:lnTo>
                  <a:lnTo>
                    <a:pt x="471881" y="54813"/>
                  </a:lnTo>
                  <a:lnTo>
                    <a:pt x="471881" y="63944"/>
                  </a:lnTo>
                  <a:lnTo>
                    <a:pt x="462876" y="111899"/>
                  </a:lnTo>
                  <a:lnTo>
                    <a:pt x="440182" y="146697"/>
                  </a:lnTo>
                  <a:lnTo>
                    <a:pt x="432295" y="153733"/>
                  </a:lnTo>
                  <a:lnTo>
                    <a:pt x="430809" y="155270"/>
                  </a:lnTo>
                  <a:lnTo>
                    <a:pt x="429272" y="156806"/>
                  </a:lnTo>
                  <a:lnTo>
                    <a:pt x="429272" y="162864"/>
                  </a:lnTo>
                  <a:lnTo>
                    <a:pt x="432295" y="167474"/>
                  </a:lnTo>
                  <a:lnTo>
                    <a:pt x="441426" y="167474"/>
                  </a:lnTo>
                  <a:lnTo>
                    <a:pt x="472440" y="126923"/>
                  </a:lnTo>
                  <a:lnTo>
                    <a:pt x="481012" y="101993"/>
                  </a:lnTo>
                  <a:lnTo>
                    <a:pt x="481012" y="161378"/>
                  </a:lnTo>
                  <a:lnTo>
                    <a:pt x="484085" y="165938"/>
                  </a:lnTo>
                  <a:lnTo>
                    <a:pt x="520598" y="165938"/>
                  </a:lnTo>
                  <a:lnTo>
                    <a:pt x="522135" y="159842"/>
                  </a:lnTo>
                  <a:lnTo>
                    <a:pt x="523875" y="153365"/>
                  </a:lnTo>
                  <a:lnTo>
                    <a:pt x="524154" y="150710"/>
                  </a:lnTo>
                  <a:lnTo>
                    <a:pt x="524776" y="144614"/>
                  </a:lnTo>
                  <a:lnTo>
                    <a:pt x="525106" y="135864"/>
                  </a:lnTo>
                  <a:lnTo>
                    <a:pt x="525157" y="120243"/>
                  </a:lnTo>
                  <a:lnTo>
                    <a:pt x="513003" y="120243"/>
                  </a:lnTo>
                  <a:lnTo>
                    <a:pt x="513003" y="150710"/>
                  </a:lnTo>
                  <a:lnTo>
                    <a:pt x="494703" y="150710"/>
                  </a:lnTo>
                  <a:lnTo>
                    <a:pt x="494703" y="101993"/>
                  </a:lnTo>
                  <a:lnTo>
                    <a:pt x="494703" y="76098"/>
                  </a:lnTo>
                  <a:lnTo>
                    <a:pt x="493217" y="71539"/>
                  </a:lnTo>
                  <a:lnTo>
                    <a:pt x="485571" y="71539"/>
                  </a:lnTo>
                  <a:lnTo>
                    <a:pt x="487108" y="66967"/>
                  </a:lnTo>
                  <a:lnTo>
                    <a:pt x="487108" y="54813"/>
                  </a:lnTo>
                  <a:lnTo>
                    <a:pt x="526694" y="54813"/>
                  </a:lnTo>
                  <a:lnTo>
                    <a:pt x="526694" y="41122"/>
                  </a:lnTo>
                  <a:close/>
                </a:path>
                <a:path w="702310" h="169544">
                  <a:moveTo>
                    <a:pt x="587565" y="25895"/>
                  </a:moveTo>
                  <a:lnTo>
                    <a:pt x="579983" y="13690"/>
                  </a:lnTo>
                  <a:lnTo>
                    <a:pt x="573874" y="4559"/>
                  </a:lnTo>
                  <a:lnTo>
                    <a:pt x="572338" y="3073"/>
                  </a:lnTo>
                  <a:lnTo>
                    <a:pt x="564743" y="3073"/>
                  </a:lnTo>
                  <a:lnTo>
                    <a:pt x="560184" y="6096"/>
                  </a:lnTo>
                  <a:lnTo>
                    <a:pt x="560184" y="10668"/>
                  </a:lnTo>
                  <a:lnTo>
                    <a:pt x="561670" y="13690"/>
                  </a:lnTo>
                  <a:lnTo>
                    <a:pt x="564743" y="16764"/>
                  </a:lnTo>
                  <a:lnTo>
                    <a:pt x="566293" y="21323"/>
                  </a:lnTo>
                  <a:lnTo>
                    <a:pt x="569315" y="25895"/>
                  </a:lnTo>
                  <a:lnTo>
                    <a:pt x="570852" y="30454"/>
                  </a:lnTo>
                  <a:lnTo>
                    <a:pt x="573874" y="36563"/>
                  </a:lnTo>
                  <a:lnTo>
                    <a:pt x="575411" y="38049"/>
                  </a:lnTo>
                  <a:lnTo>
                    <a:pt x="583006" y="38049"/>
                  </a:lnTo>
                  <a:lnTo>
                    <a:pt x="587565" y="35026"/>
                  </a:lnTo>
                  <a:lnTo>
                    <a:pt x="587565" y="25895"/>
                  </a:lnTo>
                  <a:close/>
                </a:path>
                <a:path w="702310" h="169544">
                  <a:moveTo>
                    <a:pt x="633260" y="25895"/>
                  </a:moveTo>
                  <a:lnTo>
                    <a:pt x="627164" y="15227"/>
                  </a:lnTo>
                  <a:lnTo>
                    <a:pt x="625614" y="12204"/>
                  </a:lnTo>
                  <a:lnTo>
                    <a:pt x="619569" y="1536"/>
                  </a:lnTo>
                  <a:lnTo>
                    <a:pt x="618032" y="0"/>
                  </a:lnTo>
                  <a:lnTo>
                    <a:pt x="611924" y="0"/>
                  </a:lnTo>
                  <a:lnTo>
                    <a:pt x="605828" y="1536"/>
                  </a:lnTo>
                  <a:lnTo>
                    <a:pt x="605828" y="10668"/>
                  </a:lnTo>
                  <a:lnTo>
                    <a:pt x="607364" y="12204"/>
                  </a:lnTo>
                  <a:lnTo>
                    <a:pt x="610387" y="18249"/>
                  </a:lnTo>
                  <a:lnTo>
                    <a:pt x="613460" y="22821"/>
                  </a:lnTo>
                  <a:lnTo>
                    <a:pt x="614959" y="25895"/>
                  </a:lnTo>
                  <a:lnTo>
                    <a:pt x="619569" y="35026"/>
                  </a:lnTo>
                  <a:lnTo>
                    <a:pt x="628700" y="35026"/>
                  </a:lnTo>
                  <a:lnTo>
                    <a:pt x="633260" y="33477"/>
                  </a:lnTo>
                  <a:lnTo>
                    <a:pt x="633260" y="25895"/>
                  </a:lnTo>
                  <a:close/>
                </a:path>
                <a:path w="702310" h="169544">
                  <a:moveTo>
                    <a:pt x="686536" y="101993"/>
                  </a:moveTo>
                  <a:lnTo>
                    <a:pt x="684479" y="91440"/>
                  </a:lnTo>
                  <a:lnTo>
                    <a:pt x="679284" y="86017"/>
                  </a:lnTo>
                  <a:lnTo>
                    <a:pt x="672388" y="84023"/>
                  </a:lnTo>
                  <a:lnTo>
                    <a:pt x="665213" y="83731"/>
                  </a:lnTo>
                  <a:lnTo>
                    <a:pt x="622592" y="83731"/>
                  </a:lnTo>
                  <a:lnTo>
                    <a:pt x="624128" y="74612"/>
                  </a:lnTo>
                  <a:lnTo>
                    <a:pt x="624128" y="59385"/>
                  </a:lnTo>
                  <a:lnTo>
                    <a:pt x="610387" y="59385"/>
                  </a:lnTo>
                  <a:lnTo>
                    <a:pt x="608901" y="63944"/>
                  </a:lnTo>
                  <a:lnTo>
                    <a:pt x="608901" y="77635"/>
                  </a:lnTo>
                  <a:lnTo>
                    <a:pt x="607364" y="83731"/>
                  </a:lnTo>
                  <a:lnTo>
                    <a:pt x="554088" y="83731"/>
                  </a:lnTo>
                  <a:lnTo>
                    <a:pt x="554088" y="97434"/>
                  </a:lnTo>
                  <a:lnTo>
                    <a:pt x="604342" y="97434"/>
                  </a:lnTo>
                  <a:lnTo>
                    <a:pt x="594474" y="120332"/>
                  </a:lnTo>
                  <a:lnTo>
                    <a:pt x="581482" y="135674"/>
                  </a:lnTo>
                  <a:lnTo>
                    <a:pt x="566204" y="145592"/>
                  </a:lnTo>
                  <a:lnTo>
                    <a:pt x="549516" y="152247"/>
                  </a:lnTo>
                  <a:lnTo>
                    <a:pt x="543420" y="153733"/>
                  </a:lnTo>
                  <a:lnTo>
                    <a:pt x="541934" y="155270"/>
                  </a:lnTo>
                  <a:lnTo>
                    <a:pt x="541934" y="162864"/>
                  </a:lnTo>
                  <a:lnTo>
                    <a:pt x="543420" y="167474"/>
                  </a:lnTo>
                  <a:lnTo>
                    <a:pt x="552551" y="167474"/>
                  </a:lnTo>
                  <a:lnTo>
                    <a:pt x="561670" y="164401"/>
                  </a:lnTo>
                  <a:lnTo>
                    <a:pt x="606399" y="128270"/>
                  </a:lnTo>
                  <a:lnTo>
                    <a:pt x="619569" y="97434"/>
                  </a:lnTo>
                  <a:lnTo>
                    <a:pt x="671309" y="97434"/>
                  </a:lnTo>
                  <a:lnTo>
                    <a:pt x="671309" y="105016"/>
                  </a:lnTo>
                  <a:lnTo>
                    <a:pt x="670801" y="111569"/>
                  </a:lnTo>
                  <a:lnTo>
                    <a:pt x="669645" y="120332"/>
                  </a:lnTo>
                  <a:lnTo>
                    <a:pt x="666750" y="140042"/>
                  </a:lnTo>
                  <a:lnTo>
                    <a:pt x="665213" y="150710"/>
                  </a:lnTo>
                  <a:lnTo>
                    <a:pt x="660641" y="152247"/>
                  </a:lnTo>
                  <a:lnTo>
                    <a:pt x="627164" y="152247"/>
                  </a:lnTo>
                  <a:lnTo>
                    <a:pt x="624128" y="153733"/>
                  </a:lnTo>
                  <a:lnTo>
                    <a:pt x="624128" y="161378"/>
                  </a:lnTo>
                  <a:lnTo>
                    <a:pt x="625614" y="165938"/>
                  </a:lnTo>
                  <a:lnTo>
                    <a:pt x="628700" y="165938"/>
                  </a:lnTo>
                  <a:lnTo>
                    <a:pt x="630186" y="167474"/>
                  </a:lnTo>
                  <a:lnTo>
                    <a:pt x="642391" y="167474"/>
                  </a:lnTo>
                  <a:lnTo>
                    <a:pt x="656628" y="167335"/>
                  </a:lnTo>
                  <a:lnTo>
                    <a:pt x="684237" y="130733"/>
                  </a:lnTo>
                  <a:lnTo>
                    <a:pt x="685952" y="114020"/>
                  </a:lnTo>
                  <a:lnTo>
                    <a:pt x="686536" y="101993"/>
                  </a:lnTo>
                  <a:close/>
                </a:path>
                <a:path w="702310" h="169544">
                  <a:moveTo>
                    <a:pt x="701776" y="57835"/>
                  </a:moveTo>
                  <a:lnTo>
                    <a:pt x="681977" y="39585"/>
                  </a:lnTo>
                  <a:lnTo>
                    <a:pt x="671309" y="39585"/>
                  </a:lnTo>
                  <a:lnTo>
                    <a:pt x="675601" y="31623"/>
                  </a:lnTo>
                  <a:lnTo>
                    <a:pt x="680529" y="22821"/>
                  </a:lnTo>
                  <a:lnTo>
                    <a:pt x="684796" y="14528"/>
                  </a:lnTo>
                  <a:lnTo>
                    <a:pt x="686536" y="9118"/>
                  </a:lnTo>
                  <a:lnTo>
                    <a:pt x="686536" y="4559"/>
                  </a:lnTo>
                  <a:lnTo>
                    <a:pt x="681977" y="1536"/>
                  </a:lnTo>
                  <a:lnTo>
                    <a:pt x="674331" y="1536"/>
                  </a:lnTo>
                  <a:lnTo>
                    <a:pt x="672795" y="3073"/>
                  </a:lnTo>
                  <a:lnTo>
                    <a:pt x="668235" y="12204"/>
                  </a:lnTo>
                  <a:lnTo>
                    <a:pt x="665708" y="18249"/>
                  </a:lnTo>
                  <a:lnTo>
                    <a:pt x="662355" y="25323"/>
                  </a:lnTo>
                  <a:lnTo>
                    <a:pt x="658202" y="32524"/>
                  </a:lnTo>
                  <a:lnTo>
                    <a:pt x="653059" y="39585"/>
                  </a:lnTo>
                  <a:lnTo>
                    <a:pt x="563206" y="39585"/>
                  </a:lnTo>
                  <a:lnTo>
                    <a:pt x="554329" y="40513"/>
                  </a:lnTo>
                  <a:lnTo>
                    <a:pt x="548170" y="43586"/>
                  </a:lnTo>
                  <a:lnTo>
                    <a:pt x="544576" y="49212"/>
                  </a:lnTo>
                  <a:lnTo>
                    <a:pt x="543420" y="57835"/>
                  </a:lnTo>
                  <a:lnTo>
                    <a:pt x="543420" y="79171"/>
                  </a:lnTo>
                  <a:lnTo>
                    <a:pt x="546493" y="80657"/>
                  </a:lnTo>
                  <a:lnTo>
                    <a:pt x="558647" y="80657"/>
                  </a:lnTo>
                  <a:lnTo>
                    <a:pt x="558647" y="54813"/>
                  </a:lnTo>
                  <a:lnTo>
                    <a:pt x="561670" y="51739"/>
                  </a:lnTo>
                  <a:lnTo>
                    <a:pt x="683463" y="51739"/>
                  </a:lnTo>
                  <a:lnTo>
                    <a:pt x="686536" y="54813"/>
                  </a:lnTo>
                  <a:lnTo>
                    <a:pt x="686536" y="79171"/>
                  </a:lnTo>
                  <a:lnTo>
                    <a:pt x="688035" y="80657"/>
                  </a:lnTo>
                  <a:lnTo>
                    <a:pt x="701776" y="80657"/>
                  </a:lnTo>
                  <a:lnTo>
                    <a:pt x="701776" y="57835"/>
                  </a:lnTo>
                  <a:close/>
                </a:path>
              </a:pathLst>
            </a:custGeom>
            <a:solidFill>
              <a:srgbClr val="4D4D4F"/>
            </a:solidFill>
          </p:spPr>
          <p:txBody>
            <a:bodyPr wrap="square" lIns="0" tIns="0" rIns="0" bIns="0" rtlCol="0"/>
            <a:lstStyle/>
            <a:p>
              <a:endParaRPr/>
            </a:p>
          </p:txBody>
        </p:sp>
        <p:pic>
          <p:nvPicPr>
            <p:cNvPr id="309" name="object 24">
              <a:extLst>
                <a:ext uri="{FF2B5EF4-FFF2-40B4-BE49-F238E27FC236}">
                  <a16:creationId xmlns:a16="http://schemas.microsoft.com/office/drawing/2014/main" id="{7B732322-F383-D185-BA46-D3D17D36E9E5}"/>
                </a:ext>
              </a:extLst>
            </p:cNvPr>
            <p:cNvPicPr/>
            <p:nvPr/>
          </p:nvPicPr>
          <p:blipFill>
            <a:blip r:embed="rId15" cstate="print"/>
            <a:stretch>
              <a:fillRect/>
            </a:stretch>
          </p:blipFill>
          <p:spPr>
            <a:xfrm>
              <a:off x="5160467" y="2217445"/>
              <a:ext cx="234403" cy="170497"/>
            </a:xfrm>
            <a:prstGeom prst="rect">
              <a:avLst/>
            </a:prstGeom>
          </p:spPr>
        </p:pic>
        <p:sp>
          <p:nvSpPr>
            <p:cNvPr id="310" name="object 25">
              <a:extLst>
                <a:ext uri="{FF2B5EF4-FFF2-40B4-BE49-F238E27FC236}">
                  <a16:creationId xmlns:a16="http://schemas.microsoft.com/office/drawing/2014/main" id="{9A5091B4-5D52-A380-7E02-297E3F9FD6F4}"/>
                </a:ext>
              </a:extLst>
            </p:cNvPr>
            <p:cNvSpPr/>
            <p:nvPr/>
          </p:nvSpPr>
          <p:spPr>
            <a:xfrm>
              <a:off x="5437530" y="2322461"/>
              <a:ext cx="58419" cy="58419"/>
            </a:xfrm>
            <a:custGeom>
              <a:avLst/>
              <a:gdLst/>
              <a:ahLst/>
              <a:cxnLst/>
              <a:rect l="l" t="t" r="r" b="b"/>
              <a:pathLst>
                <a:path w="58420" h="58419">
                  <a:moveTo>
                    <a:pt x="28930" y="57848"/>
                  </a:moveTo>
                  <a:lnTo>
                    <a:pt x="17980" y="55471"/>
                  </a:lnTo>
                  <a:lnTo>
                    <a:pt x="8750" y="49098"/>
                  </a:lnTo>
                  <a:lnTo>
                    <a:pt x="2377" y="39867"/>
                  </a:lnTo>
                  <a:lnTo>
                    <a:pt x="0" y="28917"/>
                  </a:lnTo>
                  <a:lnTo>
                    <a:pt x="2377" y="17348"/>
                  </a:lnTo>
                  <a:lnTo>
                    <a:pt x="8750" y="8191"/>
                  </a:lnTo>
                  <a:lnTo>
                    <a:pt x="17980" y="2168"/>
                  </a:lnTo>
                  <a:lnTo>
                    <a:pt x="28930" y="0"/>
                  </a:lnTo>
                  <a:lnTo>
                    <a:pt x="40499" y="2168"/>
                  </a:lnTo>
                  <a:lnTo>
                    <a:pt x="49656" y="8191"/>
                  </a:lnTo>
                  <a:lnTo>
                    <a:pt x="51285" y="10668"/>
                  </a:lnTo>
                  <a:lnTo>
                    <a:pt x="19799" y="10668"/>
                  </a:lnTo>
                  <a:lnTo>
                    <a:pt x="12153" y="18262"/>
                  </a:lnTo>
                  <a:lnTo>
                    <a:pt x="12153" y="38049"/>
                  </a:lnTo>
                  <a:lnTo>
                    <a:pt x="19799" y="47180"/>
                  </a:lnTo>
                  <a:lnTo>
                    <a:pt x="51297" y="47180"/>
                  </a:lnTo>
                  <a:lnTo>
                    <a:pt x="49657" y="49674"/>
                  </a:lnTo>
                  <a:lnTo>
                    <a:pt x="40499" y="55687"/>
                  </a:lnTo>
                  <a:lnTo>
                    <a:pt x="28930" y="57848"/>
                  </a:lnTo>
                  <a:close/>
                </a:path>
                <a:path w="58420" h="58419">
                  <a:moveTo>
                    <a:pt x="51297" y="47180"/>
                  </a:moveTo>
                  <a:lnTo>
                    <a:pt x="28930" y="47180"/>
                  </a:lnTo>
                  <a:lnTo>
                    <a:pt x="36261" y="45827"/>
                  </a:lnTo>
                  <a:lnTo>
                    <a:pt x="42037" y="42049"/>
                  </a:lnTo>
                  <a:lnTo>
                    <a:pt x="45821" y="36271"/>
                  </a:lnTo>
                  <a:lnTo>
                    <a:pt x="47180" y="28917"/>
                  </a:lnTo>
                  <a:lnTo>
                    <a:pt x="45611" y="21571"/>
                  </a:lnTo>
                  <a:lnTo>
                    <a:pt x="41475" y="15797"/>
                  </a:lnTo>
                  <a:lnTo>
                    <a:pt x="35629" y="12021"/>
                  </a:lnTo>
                  <a:lnTo>
                    <a:pt x="28930" y="10668"/>
                  </a:lnTo>
                  <a:lnTo>
                    <a:pt x="51285" y="10668"/>
                  </a:lnTo>
                  <a:lnTo>
                    <a:pt x="55680" y="17348"/>
                  </a:lnTo>
                  <a:lnTo>
                    <a:pt x="57848" y="28917"/>
                  </a:lnTo>
                  <a:lnTo>
                    <a:pt x="55680" y="40515"/>
                  </a:lnTo>
                  <a:lnTo>
                    <a:pt x="51297" y="47180"/>
                  </a:lnTo>
                  <a:close/>
                </a:path>
              </a:pathLst>
            </a:custGeom>
            <a:solidFill>
              <a:srgbClr val="4D4D4F"/>
            </a:solidFill>
          </p:spPr>
          <p:txBody>
            <a:bodyPr wrap="square" lIns="0" tIns="0" rIns="0" bIns="0" rtlCol="0"/>
            <a:lstStyle/>
            <a:p>
              <a:endParaRPr/>
            </a:p>
          </p:txBody>
        </p:sp>
        <p:pic>
          <p:nvPicPr>
            <p:cNvPr id="311" name="object 26">
              <a:extLst>
                <a:ext uri="{FF2B5EF4-FFF2-40B4-BE49-F238E27FC236}">
                  <a16:creationId xmlns:a16="http://schemas.microsoft.com/office/drawing/2014/main" id="{1156D05D-965D-C4F3-40B5-2D81D066D8C1}"/>
                </a:ext>
              </a:extLst>
            </p:cNvPr>
            <p:cNvPicPr/>
            <p:nvPr/>
          </p:nvPicPr>
          <p:blipFill>
            <a:blip r:embed="rId16" cstate="print"/>
            <a:stretch>
              <a:fillRect/>
            </a:stretch>
          </p:blipFill>
          <p:spPr>
            <a:xfrm>
              <a:off x="1261960" y="2456408"/>
              <a:ext cx="156768" cy="156819"/>
            </a:xfrm>
            <a:prstGeom prst="rect">
              <a:avLst/>
            </a:prstGeom>
          </p:spPr>
        </p:pic>
        <p:pic>
          <p:nvPicPr>
            <p:cNvPr id="312" name="object 27">
              <a:extLst>
                <a:ext uri="{FF2B5EF4-FFF2-40B4-BE49-F238E27FC236}">
                  <a16:creationId xmlns:a16="http://schemas.microsoft.com/office/drawing/2014/main" id="{8D761CD3-C069-0661-3DC6-1E27936926BC}"/>
                </a:ext>
              </a:extLst>
            </p:cNvPr>
            <p:cNvPicPr/>
            <p:nvPr/>
          </p:nvPicPr>
          <p:blipFill>
            <a:blip r:embed="rId17" cstate="print"/>
            <a:stretch>
              <a:fillRect/>
            </a:stretch>
          </p:blipFill>
          <p:spPr>
            <a:xfrm>
              <a:off x="1441602" y="2453385"/>
              <a:ext cx="161328" cy="159842"/>
            </a:xfrm>
            <a:prstGeom prst="rect">
              <a:avLst/>
            </a:prstGeom>
          </p:spPr>
        </p:pic>
        <p:pic>
          <p:nvPicPr>
            <p:cNvPr id="313" name="object 28">
              <a:extLst>
                <a:ext uri="{FF2B5EF4-FFF2-40B4-BE49-F238E27FC236}">
                  <a16:creationId xmlns:a16="http://schemas.microsoft.com/office/drawing/2014/main" id="{261D40C7-1BE4-C097-6F16-5E86D2572AD7}"/>
                </a:ext>
              </a:extLst>
            </p:cNvPr>
            <p:cNvPicPr/>
            <p:nvPr/>
          </p:nvPicPr>
          <p:blipFill>
            <a:blip r:embed="rId18" cstate="print"/>
            <a:stretch>
              <a:fillRect/>
            </a:stretch>
          </p:blipFill>
          <p:spPr>
            <a:xfrm>
              <a:off x="1639603" y="2457945"/>
              <a:ext cx="135373" cy="155282"/>
            </a:xfrm>
            <a:prstGeom prst="rect">
              <a:avLst/>
            </a:prstGeom>
          </p:spPr>
        </p:pic>
        <p:sp>
          <p:nvSpPr>
            <p:cNvPr id="314" name="object 29">
              <a:extLst>
                <a:ext uri="{FF2B5EF4-FFF2-40B4-BE49-F238E27FC236}">
                  <a16:creationId xmlns:a16="http://schemas.microsoft.com/office/drawing/2014/main" id="{505898EE-9B4C-A70A-AB9C-A7C62198136B}"/>
                </a:ext>
              </a:extLst>
            </p:cNvPr>
            <p:cNvSpPr/>
            <p:nvPr/>
          </p:nvSpPr>
          <p:spPr>
            <a:xfrm>
              <a:off x="1802358" y="2559938"/>
              <a:ext cx="52069" cy="53340"/>
            </a:xfrm>
            <a:custGeom>
              <a:avLst/>
              <a:gdLst/>
              <a:ahLst/>
              <a:cxnLst/>
              <a:rect l="l" t="t" r="r" b="b"/>
              <a:pathLst>
                <a:path w="52069" h="53339">
                  <a:moveTo>
                    <a:pt x="45694" y="53289"/>
                  </a:moveTo>
                  <a:lnTo>
                    <a:pt x="36512" y="53289"/>
                  </a:lnTo>
                  <a:lnTo>
                    <a:pt x="35026" y="50253"/>
                  </a:lnTo>
                  <a:lnTo>
                    <a:pt x="30454" y="45694"/>
                  </a:lnTo>
                  <a:lnTo>
                    <a:pt x="24448" y="37069"/>
                  </a:lnTo>
                  <a:lnTo>
                    <a:pt x="17876" y="29310"/>
                  </a:lnTo>
                  <a:lnTo>
                    <a:pt x="10736" y="22129"/>
                  </a:lnTo>
                  <a:lnTo>
                    <a:pt x="3022" y="15239"/>
                  </a:lnTo>
                  <a:lnTo>
                    <a:pt x="1536" y="13690"/>
                  </a:lnTo>
                  <a:lnTo>
                    <a:pt x="0" y="12204"/>
                  </a:lnTo>
                  <a:lnTo>
                    <a:pt x="0" y="4571"/>
                  </a:lnTo>
                  <a:lnTo>
                    <a:pt x="4559" y="0"/>
                  </a:lnTo>
                  <a:lnTo>
                    <a:pt x="15227" y="0"/>
                  </a:lnTo>
                  <a:lnTo>
                    <a:pt x="40188" y="27680"/>
                  </a:lnTo>
                  <a:lnTo>
                    <a:pt x="47177" y="35985"/>
                  </a:lnTo>
                  <a:lnTo>
                    <a:pt x="50742" y="41146"/>
                  </a:lnTo>
                  <a:lnTo>
                    <a:pt x="51739" y="44157"/>
                  </a:lnTo>
                  <a:lnTo>
                    <a:pt x="51739" y="50253"/>
                  </a:lnTo>
                  <a:lnTo>
                    <a:pt x="45694" y="53289"/>
                  </a:lnTo>
                  <a:close/>
                </a:path>
              </a:pathLst>
            </a:custGeom>
            <a:solidFill>
              <a:srgbClr val="4D4D4F"/>
            </a:solidFill>
          </p:spPr>
          <p:txBody>
            <a:bodyPr wrap="square" lIns="0" tIns="0" rIns="0" bIns="0" rtlCol="0"/>
            <a:lstStyle/>
            <a:p>
              <a:endParaRPr/>
            </a:p>
          </p:txBody>
        </p:sp>
        <p:pic>
          <p:nvPicPr>
            <p:cNvPr id="315" name="object 30">
              <a:extLst>
                <a:ext uri="{FF2B5EF4-FFF2-40B4-BE49-F238E27FC236}">
                  <a16:creationId xmlns:a16="http://schemas.microsoft.com/office/drawing/2014/main" id="{0C45B15F-80A9-158F-8B6E-15C255AFC55C}"/>
                </a:ext>
              </a:extLst>
            </p:cNvPr>
            <p:cNvPicPr/>
            <p:nvPr/>
          </p:nvPicPr>
          <p:blipFill>
            <a:blip r:embed="rId19" cstate="print"/>
            <a:stretch>
              <a:fillRect/>
            </a:stretch>
          </p:blipFill>
          <p:spPr>
            <a:xfrm>
              <a:off x="1076223" y="2217445"/>
              <a:ext cx="5378157" cy="637819"/>
            </a:xfrm>
            <a:prstGeom prst="rect">
              <a:avLst/>
            </a:prstGeom>
          </p:spPr>
        </p:pic>
        <p:pic>
          <p:nvPicPr>
            <p:cNvPr id="316" name="object 31">
              <a:extLst>
                <a:ext uri="{FF2B5EF4-FFF2-40B4-BE49-F238E27FC236}">
                  <a16:creationId xmlns:a16="http://schemas.microsoft.com/office/drawing/2014/main" id="{F84B5885-76A3-A710-C6DB-06A73D27C26A}"/>
                </a:ext>
              </a:extLst>
            </p:cNvPr>
            <p:cNvPicPr/>
            <p:nvPr/>
          </p:nvPicPr>
          <p:blipFill>
            <a:blip r:embed="rId20" cstate="print"/>
            <a:stretch>
              <a:fillRect/>
            </a:stretch>
          </p:blipFill>
          <p:spPr>
            <a:xfrm>
              <a:off x="3718864" y="3007474"/>
              <a:ext cx="1481188" cy="1274165"/>
            </a:xfrm>
            <a:prstGeom prst="rect">
              <a:avLst/>
            </a:prstGeom>
          </p:spPr>
        </p:pic>
      </p:grpSp>
      <p:grpSp>
        <p:nvGrpSpPr>
          <p:cNvPr id="28" name="object 28">
            <a:extLst>
              <a:ext uri="{FF2B5EF4-FFF2-40B4-BE49-F238E27FC236}">
                <a16:creationId xmlns:a16="http://schemas.microsoft.com/office/drawing/2014/main" id="{27819EE7-D5FF-2B1D-49F3-AE890F83935F}"/>
              </a:ext>
            </a:extLst>
          </p:cNvPr>
          <p:cNvGrpSpPr/>
          <p:nvPr/>
        </p:nvGrpSpPr>
        <p:grpSpPr>
          <a:xfrm>
            <a:off x="709356" y="1064834"/>
            <a:ext cx="6116955" cy="4319270"/>
            <a:chOff x="709358" y="5645149"/>
            <a:chExt cx="6116955" cy="4319270"/>
          </a:xfrm>
        </p:grpSpPr>
        <p:sp>
          <p:nvSpPr>
            <p:cNvPr id="29" name="object 29">
              <a:extLst>
                <a:ext uri="{FF2B5EF4-FFF2-40B4-BE49-F238E27FC236}">
                  <a16:creationId xmlns:a16="http://schemas.microsoft.com/office/drawing/2014/main" id="{89567892-FA8B-DD46-140C-31A20CC53A40}"/>
                </a:ext>
              </a:extLst>
            </p:cNvPr>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30" name="object 30">
              <a:extLst>
                <a:ext uri="{FF2B5EF4-FFF2-40B4-BE49-F238E27FC236}">
                  <a16:creationId xmlns:a16="http://schemas.microsoft.com/office/drawing/2014/main" id="{6F7DBF6B-D6D9-EE51-102D-637932DF7BD4}"/>
                </a:ext>
              </a:extLst>
            </p:cNvPr>
            <p:cNvPicPr/>
            <p:nvPr/>
          </p:nvPicPr>
          <p:blipFill>
            <a:blip r:embed="rId21" cstate="print"/>
            <a:stretch>
              <a:fillRect/>
            </a:stretch>
          </p:blipFill>
          <p:spPr>
            <a:xfrm>
              <a:off x="890536" y="5796254"/>
              <a:ext cx="5752604" cy="534352"/>
            </a:xfrm>
            <a:prstGeom prst="rect">
              <a:avLst/>
            </a:prstGeom>
          </p:spPr>
        </p:pic>
        <p:sp>
          <p:nvSpPr>
            <p:cNvPr id="31" name="object 31">
              <a:extLst>
                <a:ext uri="{FF2B5EF4-FFF2-40B4-BE49-F238E27FC236}">
                  <a16:creationId xmlns:a16="http://schemas.microsoft.com/office/drawing/2014/main" id="{89434BC1-4153-F6AE-41CD-466110946874}"/>
                </a:ext>
              </a:extLst>
            </p:cNvPr>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32" name="object 32">
              <a:extLst>
                <a:ext uri="{FF2B5EF4-FFF2-40B4-BE49-F238E27FC236}">
                  <a16:creationId xmlns:a16="http://schemas.microsoft.com/office/drawing/2014/main" id="{470891AD-1EA1-D373-C604-D1B6CF293913}"/>
                </a:ext>
              </a:extLst>
            </p:cNvPr>
            <p:cNvPicPr/>
            <p:nvPr/>
          </p:nvPicPr>
          <p:blipFill>
            <a:blip r:embed="rId22" cstate="print"/>
            <a:stretch>
              <a:fillRect/>
            </a:stretch>
          </p:blipFill>
          <p:spPr>
            <a:xfrm>
              <a:off x="5696292" y="5802362"/>
              <a:ext cx="71539" cy="101993"/>
            </a:xfrm>
            <a:prstGeom prst="rect">
              <a:avLst/>
            </a:prstGeom>
          </p:spPr>
        </p:pic>
        <p:pic>
          <p:nvPicPr>
            <p:cNvPr id="33" name="object 33">
              <a:extLst>
                <a:ext uri="{FF2B5EF4-FFF2-40B4-BE49-F238E27FC236}">
                  <a16:creationId xmlns:a16="http://schemas.microsoft.com/office/drawing/2014/main" id="{CB1C5A5F-26D8-354F-CCF2-017C7908A936}"/>
                </a:ext>
              </a:extLst>
            </p:cNvPr>
            <p:cNvPicPr/>
            <p:nvPr/>
          </p:nvPicPr>
          <p:blipFill>
            <a:blip r:embed="rId23" cstate="print"/>
            <a:stretch>
              <a:fillRect/>
            </a:stretch>
          </p:blipFill>
          <p:spPr>
            <a:xfrm>
              <a:off x="5787631" y="5799340"/>
              <a:ext cx="210096" cy="105016"/>
            </a:xfrm>
            <a:prstGeom prst="rect">
              <a:avLst/>
            </a:prstGeom>
          </p:spPr>
        </p:pic>
        <p:sp>
          <p:nvSpPr>
            <p:cNvPr id="34" name="object 34">
              <a:extLst>
                <a:ext uri="{FF2B5EF4-FFF2-40B4-BE49-F238E27FC236}">
                  <a16:creationId xmlns:a16="http://schemas.microsoft.com/office/drawing/2014/main" id="{46FAB2BA-9565-CFFA-28F6-7549AE752CEE}"/>
                </a:ext>
              </a:extLst>
            </p:cNvPr>
            <p:cNvSpPr/>
            <p:nvPr/>
          </p:nvSpPr>
          <p:spPr>
            <a:xfrm>
              <a:off x="1169098" y="6631977"/>
              <a:ext cx="2177415" cy="15240"/>
            </a:xfrm>
            <a:custGeom>
              <a:avLst/>
              <a:gdLst/>
              <a:ahLst/>
              <a:cxnLst/>
              <a:rect l="l" t="t" r="r" b="b"/>
              <a:pathLst>
                <a:path w="2177415" h="15240">
                  <a:moveTo>
                    <a:pt x="2176856" y="15227"/>
                  </a:moveTo>
                  <a:lnTo>
                    <a:pt x="0" y="15227"/>
                  </a:lnTo>
                  <a:lnTo>
                    <a:pt x="0" y="0"/>
                  </a:lnTo>
                  <a:lnTo>
                    <a:pt x="2176856" y="0"/>
                  </a:lnTo>
                  <a:lnTo>
                    <a:pt x="2176856" y="15227"/>
                  </a:lnTo>
                  <a:close/>
                </a:path>
              </a:pathLst>
            </a:custGeom>
            <a:solidFill>
              <a:srgbClr val="4D4D4F"/>
            </a:solidFill>
          </p:spPr>
          <p:txBody>
            <a:bodyPr wrap="square" lIns="0" tIns="0" rIns="0" bIns="0" rtlCol="0"/>
            <a:lstStyle/>
            <a:p>
              <a:endParaRPr/>
            </a:p>
          </p:txBody>
        </p:sp>
        <p:pic>
          <p:nvPicPr>
            <p:cNvPr id="35" name="object 35">
              <a:extLst>
                <a:ext uri="{FF2B5EF4-FFF2-40B4-BE49-F238E27FC236}">
                  <a16:creationId xmlns:a16="http://schemas.microsoft.com/office/drawing/2014/main" id="{1351966F-9B84-58CD-D646-E6BD12C5A83E}"/>
                </a:ext>
              </a:extLst>
            </p:cNvPr>
            <p:cNvPicPr/>
            <p:nvPr/>
          </p:nvPicPr>
          <p:blipFill>
            <a:blip r:embed="rId24" cstate="print"/>
            <a:stretch>
              <a:fillRect/>
            </a:stretch>
          </p:blipFill>
          <p:spPr>
            <a:xfrm>
              <a:off x="1175194" y="6435623"/>
              <a:ext cx="2438654" cy="185737"/>
            </a:xfrm>
            <a:prstGeom prst="rect">
              <a:avLst/>
            </a:prstGeom>
          </p:spPr>
        </p:pic>
        <p:pic>
          <p:nvPicPr>
            <p:cNvPr id="36" name="object 36">
              <a:extLst>
                <a:ext uri="{FF2B5EF4-FFF2-40B4-BE49-F238E27FC236}">
                  <a16:creationId xmlns:a16="http://schemas.microsoft.com/office/drawing/2014/main" id="{A70E4A5B-5CD4-6ED0-2EDB-23F0188FB1AF}"/>
                </a:ext>
              </a:extLst>
            </p:cNvPr>
            <p:cNvPicPr/>
            <p:nvPr/>
          </p:nvPicPr>
          <p:blipFill>
            <a:blip r:embed="rId25" cstate="print"/>
            <a:stretch>
              <a:fillRect/>
            </a:stretch>
          </p:blipFill>
          <p:spPr>
            <a:xfrm>
              <a:off x="3740200" y="6432600"/>
              <a:ext cx="2374696" cy="214604"/>
            </a:xfrm>
            <a:prstGeom prst="rect">
              <a:avLst/>
            </a:prstGeom>
          </p:spPr>
        </p:pic>
        <p:pic>
          <p:nvPicPr>
            <p:cNvPr id="38" name="object 38">
              <a:extLst>
                <a:ext uri="{FF2B5EF4-FFF2-40B4-BE49-F238E27FC236}">
                  <a16:creationId xmlns:a16="http://schemas.microsoft.com/office/drawing/2014/main" id="{9CF8A175-1919-2B26-FCAB-B6E9B48C95B0}"/>
                </a:ext>
              </a:extLst>
            </p:cNvPr>
            <p:cNvPicPr/>
            <p:nvPr/>
          </p:nvPicPr>
          <p:blipFill>
            <a:blip r:embed="rId26" cstate="print"/>
            <a:stretch>
              <a:fillRect/>
            </a:stretch>
          </p:blipFill>
          <p:spPr>
            <a:xfrm>
              <a:off x="1073200" y="6729412"/>
              <a:ext cx="3336772" cy="219227"/>
            </a:xfrm>
            <a:prstGeom prst="rect">
              <a:avLst/>
            </a:prstGeom>
          </p:spPr>
        </p:pic>
        <p:pic>
          <p:nvPicPr>
            <p:cNvPr id="39" name="object 39">
              <a:extLst>
                <a:ext uri="{FF2B5EF4-FFF2-40B4-BE49-F238E27FC236}">
                  <a16:creationId xmlns:a16="http://schemas.microsoft.com/office/drawing/2014/main" id="{F38A5051-EA17-9DF8-5BA5-CD1D51346C1D}"/>
                </a:ext>
              </a:extLst>
            </p:cNvPr>
            <p:cNvPicPr/>
            <p:nvPr/>
          </p:nvPicPr>
          <p:blipFill>
            <a:blip r:embed="rId27" cstate="print"/>
            <a:stretch>
              <a:fillRect/>
            </a:stretch>
          </p:blipFill>
          <p:spPr>
            <a:xfrm>
              <a:off x="4484585" y="6855764"/>
              <a:ext cx="718489" cy="92875"/>
            </a:xfrm>
            <a:prstGeom prst="rect">
              <a:avLst/>
            </a:prstGeom>
          </p:spPr>
        </p:pic>
        <p:sp>
          <p:nvSpPr>
            <p:cNvPr id="40" name="object 40">
              <a:extLst>
                <a:ext uri="{FF2B5EF4-FFF2-40B4-BE49-F238E27FC236}">
                  <a16:creationId xmlns:a16="http://schemas.microsoft.com/office/drawing/2014/main" id="{65281510-1B74-8E75-3E87-A415C51F3D32}"/>
                </a:ext>
              </a:extLst>
            </p:cNvPr>
            <p:cNvSpPr/>
            <p:nvPr/>
          </p:nvSpPr>
          <p:spPr>
            <a:xfrm>
              <a:off x="6434581" y="7081036"/>
              <a:ext cx="17145" cy="18415"/>
            </a:xfrm>
            <a:custGeom>
              <a:avLst/>
              <a:gdLst/>
              <a:ahLst/>
              <a:cxnLst/>
              <a:rect l="l" t="t" r="r" b="b"/>
              <a:pathLst>
                <a:path w="17145" h="18415">
                  <a:moveTo>
                    <a:pt x="13690" y="18313"/>
                  </a:moveTo>
                  <a:lnTo>
                    <a:pt x="4571" y="18313"/>
                  </a:lnTo>
                  <a:lnTo>
                    <a:pt x="0" y="13754"/>
                  </a:lnTo>
                  <a:lnTo>
                    <a:pt x="0" y="4572"/>
                  </a:lnTo>
                  <a:lnTo>
                    <a:pt x="4571" y="0"/>
                  </a:lnTo>
                  <a:lnTo>
                    <a:pt x="13690" y="0"/>
                  </a:lnTo>
                  <a:lnTo>
                    <a:pt x="16763" y="4572"/>
                  </a:lnTo>
                  <a:lnTo>
                    <a:pt x="16763" y="13754"/>
                  </a:lnTo>
                  <a:lnTo>
                    <a:pt x="13690" y="18313"/>
                  </a:lnTo>
                  <a:close/>
                </a:path>
              </a:pathLst>
            </a:custGeom>
            <a:solidFill>
              <a:srgbClr val="4D4D4F"/>
            </a:solidFill>
          </p:spPr>
          <p:txBody>
            <a:bodyPr wrap="square" lIns="0" tIns="0" rIns="0" bIns="0" rtlCol="0"/>
            <a:lstStyle/>
            <a:p>
              <a:endParaRPr/>
            </a:p>
          </p:txBody>
        </p:sp>
        <p:pic>
          <p:nvPicPr>
            <p:cNvPr id="41" name="object 41">
              <a:extLst>
                <a:ext uri="{FF2B5EF4-FFF2-40B4-BE49-F238E27FC236}">
                  <a16:creationId xmlns:a16="http://schemas.microsoft.com/office/drawing/2014/main" id="{140D5AB8-4AE9-879D-03B9-0AD9B04890E2}"/>
                </a:ext>
              </a:extLst>
            </p:cNvPr>
            <p:cNvPicPr/>
            <p:nvPr/>
          </p:nvPicPr>
          <p:blipFill>
            <a:blip r:embed="rId28" cstate="print"/>
            <a:stretch>
              <a:fillRect/>
            </a:stretch>
          </p:blipFill>
          <p:spPr>
            <a:xfrm>
              <a:off x="1073200" y="7042987"/>
              <a:ext cx="5359895" cy="345579"/>
            </a:xfrm>
            <a:prstGeom prst="rect">
              <a:avLst/>
            </a:prstGeom>
          </p:spPr>
        </p:pic>
        <p:pic>
          <p:nvPicPr>
            <p:cNvPr id="42" name="object 42">
              <a:extLst>
                <a:ext uri="{FF2B5EF4-FFF2-40B4-BE49-F238E27FC236}">
                  <a16:creationId xmlns:a16="http://schemas.microsoft.com/office/drawing/2014/main" id="{D01D2478-8308-166B-B3C0-74D80729D244}"/>
                </a:ext>
              </a:extLst>
            </p:cNvPr>
            <p:cNvPicPr/>
            <p:nvPr/>
          </p:nvPicPr>
          <p:blipFill>
            <a:blip r:embed="rId29" cstate="print"/>
            <a:stretch>
              <a:fillRect/>
            </a:stretch>
          </p:blipFill>
          <p:spPr>
            <a:xfrm>
              <a:off x="1073200" y="7484465"/>
              <a:ext cx="92862" cy="92875"/>
            </a:xfrm>
            <a:prstGeom prst="rect">
              <a:avLst/>
            </a:prstGeom>
          </p:spPr>
        </p:pic>
        <p:pic>
          <p:nvPicPr>
            <p:cNvPr id="43" name="object 43">
              <a:extLst>
                <a:ext uri="{FF2B5EF4-FFF2-40B4-BE49-F238E27FC236}">
                  <a16:creationId xmlns:a16="http://schemas.microsoft.com/office/drawing/2014/main" id="{FD8B85E2-FADD-2F25-374F-7284556BBA9D}"/>
                </a:ext>
              </a:extLst>
            </p:cNvPr>
            <p:cNvPicPr/>
            <p:nvPr/>
          </p:nvPicPr>
          <p:blipFill>
            <a:blip r:embed="rId30" cstate="print"/>
            <a:stretch>
              <a:fillRect/>
            </a:stretch>
          </p:blipFill>
          <p:spPr>
            <a:xfrm>
              <a:off x="3033864" y="7609280"/>
              <a:ext cx="1875434" cy="94411"/>
            </a:xfrm>
            <a:prstGeom prst="rect">
              <a:avLst/>
            </a:prstGeom>
          </p:spPr>
        </p:pic>
        <p:pic>
          <p:nvPicPr>
            <p:cNvPr id="44" name="object 44">
              <a:extLst>
                <a:ext uri="{FF2B5EF4-FFF2-40B4-BE49-F238E27FC236}">
                  <a16:creationId xmlns:a16="http://schemas.microsoft.com/office/drawing/2014/main" id="{E61845ED-1479-DAAD-494E-F45D0CA610CF}"/>
                </a:ext>
              </a:extLst>
            </p:cNvPr>
            <p:cNvPicPr/>
            <p:nvPr/>
          </p:nvPicPr>
          <p:blipFill>
            <a:blip r:embed="rId31" cstate="print"/>
            <a:stretch>
              <a:fillRect/>
            </a:stretch>
          </p:blipFill>
          <p:spPr>
            <a:xfrm>
              <a:off x="4982362" y="7609280"/>
              <a:ext cx="1115822" cy="94411"/>
            </a:xfrm>
            <a:prstGeom prst="rect">
              <a:avLst/>
            </a:prstGeom>
          </p:spPr>
        </p:pic>
        <p:pic>
          <p:nvPicPr>
            <p:cNvPr id="45" name="object 45">
              <a:extLst>
                <a:ext uri="{FF2B5EF4-FFF2-40B4-BE49-F238E27FC236}">
                  <a16:creationId xmlns:a16="http://schemas.microsoft.com/office/drawing/2014/main" id="{88737B00-AB96-5E07-C3A3-D8FDF0EDDC44}"/>
                </a:ext>
              </a:extLst>
            </p:cNvPr>
            <p:cNvPicPr/>
            <p:nvPr/>
          </p:nvPicPr>
          <p:blipFill>
            <a:blip r:embed="rId32" cstate="print"/>
            <a:stretch>
              <a:fillRect/>
            </a:stretch>
          </p:blipFill>
          <p:spPr>
            <a:xfrm>
              <a:off x="6172745" y="7610817"/>
              <a:ext cx="289267" cy="91338"/>
            </a:xfrm>
            <a:prstGeom prst="rect">
              <a:avLst/>
            </a:prstGeom>
          </p:spPr>
        </p:pic>
        <p:pic>
          <p:nvPicPr>
            <p:cNvPr id="47" name="object 47">
              <a:extLst>
                <a:ext uri="{FF2B5EF4-FFF2-40B4-BE49-F238E27FC236}">
                  <a16:creationId xmlns:a16="http://schemas.microsoft.com/office/drawing/2014/main" id="{A11CF195-5BEE-02FB-B7FC-4EE8B6E138DF}"/>
                </a:ext>
              </a:extLst>
            </p:cNvPr>
            <p:cNvPicPr/>
            <p:nvPr/>
          </p:nvPicPr>
          <p:blipFill>
            <a:blip r:embed="rId33" cstate="print"/>
            <a:stretch>
              <a:fillRect/>
            </a:stretch>
          </p:blipFill>
          <p:spPr>
            <a:xfrm>
              <a:off x="4687049" y="7861998"/>
              <a:ext cx="368388" cy="92862"/>
            </a:xfrm>
            <a:prstGeom prst="rect">
              <a:avLst/>
            </a:prstGeom>
          </p:spPr>
        </p:pic>
        <p:pic>
          <p:nvPicPr>
            <p:cNvPr id="48" name="object 48">
              <a:extLst>
                <a:ext uri="{FF2B5EF4-FFF2-40B4-BE49-F238E27FC236}">
                  <a16:creationId xmlns:a16="http://schemas.microsoft.com/office/drawing/2014/main" id="{0523DAEE-6CF3-5F93-3713-4CDBB968F61D}"/>
                </a:ext>
              </a:extLst>
            </p:cNvPr>
            <p:cNvPicPr/>
            <p:nvPr/>
          </p:nvPicPr>
          <p:blipFill>
            <a:blip r:embed="rId34" cstate="print"/>
            <a:stretch>
              <a:fillRect/>
            </a:stretch>
          </p:blipFill>
          <p:spPr>
            <a:xfrm>
              <a:off x="6035776" y="7861998"/>
              <a:ext cx="424700" cy="92862"/>
            </a:xfrm>
            <a:prstGeom prst="rect">
              <a:avLst/>
            </a:prstGeom>
          </p:spPr>
        </p:pic>
        <p:pic>
          <p:nvPicPr>
            <p:cNvPr id="49" name="object 49">
              <a:extLst>
                <a:ext uri="{FF2B5EF4-FFF2-40B4-BE49-F238E27FC236}">
                  <a16:creationId xmlns:a16="http://schemas.microsoft.com/office/drawing/2014/main" id="{8FE8E970-ECAF-862B-7759-5A12D741C0F8}"/>
                </a:ext>
              </a:extLst>
            </p:cNvPr>
            <p:cNvPicPr/>
            <p:nvPr/>
          </p:nvPicPr>
          <p:blipFill>
            <a:blip r:embed="rId35" cstate="print"/>
            <a:stretch>
              <a:fillRect/>
            </a:stretch>
          </p:blipFill>
          <p:spPr>
            <a:xfrm>
              <a:off x="1214646" y="7484047"/>
              <a:ext cx="5265496" cy="974229"/>
            </a:xfrm>
            <a:prstGeom prst="rect">
              <a:avLst/>
            </a:prstGeom>
          </p:spPr>
        </p:pic>
        <p:pic>
          <p:nvPicPr>
            <p:cNvPr id="50" name="object 50">
              <a:extLst>
                <a:ext uri="{FF2B5EF4-FFF2-40B4-BE49-F238E27FC236}">
                  <a16:creationId xmlns:a16="http://schemas.microsoft.com/office/drawing/2014/main" id="{84B1F201-96E9-6F09-090A-85B1C65094AF}"/>
                </a:ext>
              </a:extLst>
            </p:cNvPr>
            <p:cNvPicPr/>
            <p:nvPr/>
          </p:nvPicPr>
          <p:blipFill>
            <a:blip r:embed="rId36" cstate="print"/>
            <a:stretch>
              <a:fillRect/>
            </a:stretch>
          </p:blipFill>
          <p:spPr>
            <a:xfrm>
              <a:off x="1073200" y="8554592"/>
              <a:ext cx="92862" cy="92862"/>
            </a:xfrm>
            <a:prstGeom prst="rect">
              <a:avLst/>
            </a:prstGeom>
          </p:spPr>
        </p:pic>
        <p:pic>
          <p:nvPicPr>
            <p:cNvPr id="51" name="object 51">
              <a:extLst>
                <a:ext uri="{FF2B5EF4-FFF2-40B4-BE49-F238E27FC236}">
                  <a16:creationId xmlns:a16="http://schemas.microsoft.com/office/drawing/2014/main" id="{6110EAC4-C261-D932-AAE0-AD91D0F87FE7}"/>
                </a:ext>
              </a:extLst>
            </p:cNvPr>
            <p:cNvPicPr/>
            <p:nvPr/>
          </p:nvPicPr>
          <p:blipFill>
            <a:blip r:embed="rId37" cstate="print"/>
            <a:stretch>
              <a:fillRect/>
            </a:stretch>
          </p:blipFill>
          <p:spPr>
            <a:xfrm>
              <a:off x="5968796" y="8679458"/>
              <a:ext cx="493217" cy="92811"/>
            </a:xfrm>
            <a:prstGeom prst="rect">
              <a:avLst/>
            </a:prstGeom>
          </p:spPr>
        </p:pic>
        <p:pic>
          <p:nvPicPr>
            <p:cNvPr id="52" name="object 52">
              <a:extLst>
                <a:ext uri="{FF2B5EF4-FFF2-40B4-BE49-F238E27FC236}">
                  <a16:creationId xmlns:a16="http://schemas.microsoft.com/office/drawing/2014/main" id="{0AE9FBE3-A5A5-A5C1-9C7B-FD0171EBA278}"/>
                </a:ext>
              </a:extLst>
            </p:cNvPr>
            <p:cNvPicPr/>
            <p:nvPr/>
          </p:nvPicPr>
          <p:blipFill>
            <a:blip r:embed="rId38" cstate="print"/>
            <a:stretch>
              <a:fillRect/>
            </a:stretch>
          </p:blipFill>
          <p:spPr>
            <a:xfrm>
              <a:off x="1172121" y="8554592"/>
              <a:ext cx="4824069" cy="595210"/>
            </a:xfrm>
            <a:prstGeom prst="rect">
              <a:avLst/>
            </a:prstGeom>
          </p:spPr>
        </p:pic>
        <p:pic>
          <p:nvPicPr>
            <p:cNvPr id="53" name="object 53">
              <a:extLst>
                <a:ext uri="{FF2B5EF4-FFF2-40B4-BE49-F238E27FC236}">
                  <a16:creationId xmlns:a16="http://schemas.microsoft.com/office/drawing/2014/main" id="{0E0EBB7B-7859-4E9E-25C7-83632BB9626F}"/>
                </a:ext>
              </a:extLst>
            </p:cNvPr>
            <p:cNvPicPr/>
            <p:nvPr/>
          </p:nvPicPr>
          <p:blipFill>
            <a:blip r:embed="rId39" cstate="print"/>
            <a:stretch>
              <a:fillRect/>
            </a:stretch>
          </p:blipFill>
          <p:spPr>
            <a:xfrm>
              <a:off x="6070803" y="8930626"/>
              <a:ext cx="391210" cy="92824"/>
            </a:xfrm>
            <a:prstGeom prst="rect">
              <a:avLst/>
            </a:prstGeom>
          </p:spPr>
        </p:pic>
        <p:pic>
          <p:nvPicPr>
            <p:cNvPr id="54" name="object 54">
              <a:extLst>
                <a:ext uri="{FF2B5EF4-FFF2-40B4-BE49-F238E27FC236}">
                  <a16:creationId xmlns:a16="http://schemas.microsoft.com/office/drawing/2014/main" id="{982118EB-5470-12A1-C2F9-A08E6F7FEA30}"/>
                </a:ext>
              </a:extLst>
            </p:cNvPr>
            <p:cNvPicPr/>
            <p:nvPr/>
          </p:nvPicPr>
          <p:blipFill>
            <a:blip r:embed="rId40" cstate="print"/>
            <a:stretch>
              <a:fillRect/>
            </a:stretch>
          </p:blipFill>
          <p:spPr>
            <a:xfrm>
              <a:off x="1073200" y="9245701"/>
              <a:ext cx="5385739" cy="598284"/>
            </a:xfrm>
            <a:prstGeom prst="rect">
              <a:avLst/>
            </a:prstGeom>
          </p:spPr>
        </p:pic>
      </p:grpSp>
      <p:sp>
        <p:nvSpPr>
          <p:cNvPr id="46" name="object 169">
            <a:extLst>
              <a:ext uri="{FF2B5EF4-FFF2-40B4-BE49-F238E27FC236}">
                <a16:creationId xmlns:a16="http://schemas.microsoft.com/office/drawing/2014/main" id="{3C106BC3-6622-9ABC-7BBD-BA26AA06F7F9}"/>
              </a:ext>
            </a:extLst>
          </p:cNvPr>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170" name="object 170"/>
          <p:cNvGrpSpPr/>
          <p:nvPr/>
        </p:nvGrpSpPr>
        <p:grpSpPr>
          <a:xfrm>
            <a:off x="7183539" y="1080286"/>
            <a:ext cx="368935" cy="688340"/>
            <a:chOff x="7183539" y="1080286"/>
            <a:chExt cx="368935" cy="688340"/>
          </a:xfrm>
        </p:grpSpPr>
        <p:sp>
          <p:nvSpPr>
            <p:cNvPr id="171" name="object 17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72" name="object 17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73" name="object 173"/>
            <p:cNvPicPr/>
            <p:nvPr/>
          </p:nvPicPr>
          <p:blipFill>
            <a:blip r:embed="rId41" cstate="print"/>
            <a:stretch>
              <a:fillRect/>
            </a:stretch>
          </p:blipFill>
          <p:spPr>
            <a:xfrm>
              <a:off x="7296200" y="1401508"/>
              <a:ext cx="133946" cy="270967"/>
            </a:xfrm>
            <a:prstGeom prst="rect">
              <a:avLst/>
            </a:prstGeom>
          </p:spPr>
        </p:pic>
      </p:grpSp>
      <p:grpSp>
        <p:nvGrpSpPr>
          <p:cNvPr id="174" name="object 174"/>
          <p:cNvGrpSpPr/>
          <p:nvPr/>
        </p:nvGrpSpPr>
        <p:grpSpPr>
          <a:xfrm>
            <a:off x="7183539" y="2570606"/>
            <a:ext cx="368935" cy="688340"/>
            <a:chOff x="7183539" y="2570606"/>
            <a:chExt cx="368935" cy="688340"/>
          </a:xfrm>
        </p:grpSpPr>
        <p:sp>
          <p:nvSpPr>
            <p:cNvPr id="175" name="object 17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76" name="object 176"/>
            <p:cNvPicPr/>
            <p:nvPr/>
          </p:nvPicPr>
          <p:blipFill>
            <a:blip r:embed="rId42" cstate="print"/>
            <a:stretch>
              <a:fillRect/>
            </a:stretch>
          </p:blipFill>
          <p:spPr>
            <a:xfrm>
              <a:off x="7296200" y="2686303"/>
              <a:ext cx="133946" cy="272503"/>
            </a:xfrm>
            <a:prstGeom prst="rect">
              <a:avLst/>
            </a:prstGeom>
          </p:spPr>
        </p:pic>
        <p:pic>
          <p:nvPicPr>
            <p:cNvPr id="177" name="object 177"/>
            <p:cNvPicPr/>
            <p:nvPr/>
          </p:nvPicPr>
          <p:blipFill>
            <a:blip r:embed="rId43" cstate="print"/>
            <a:stretch>
              <a:fillRect/>
            </a:stretch>
          </p:blipFill>
          <p:spPr>
            <a:xfrm>
              <a:off x="7294664" y="3013570"/>
              <a:ext cx="137020" cy="137020"/>
            </a:xfrm>
            <a:prstGeom prst="rect">
              <a:avLst/>
            </a:prstGeom>
          </p:spPr>
        </p:pic>
      </p:grpSp>
      <p:grpSp>
        <p:nvGrpSpPr>
          <p:cNvPr id="178" name="object 178"/>
          <p:cNvGrpSpPr/>
          <p:nvPr/>
        </p:nvGrpSpPr>
        <p:grpSpPr>
          <a:xfrm>
            <a:off x="7183539" y="1826221"/>
            <a:ext cx="368935" cy="687070"/>
            <a:chOff x="7183539" y="1826221"/>
            <a:chExt cx="368935" cy="687070"/>
          </a:xfrm>
        </p:grpSpPr>
        <p:sp>
          <p:nvSpPr>
            <p:cNvPr id="179" name="object 17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80" name="object 180"/>
            <p:cNvPicPr/>
            <p:nvPr/>
          </p:nvPicPr>
          <p:blipFill>
            <a:blip r:embed="rId44" cstate="print"/>
            <a:stretch>
              <a:fillRect/>
            </a:stretch>
          </p:blipFill>
          <p:spPr>
            <a:xfrm>
              <a:off x="7296200" y="1940369"/>
              <a:ext cx="133946" cy="274040"/>
            </a:xfrm>
            <a:prstGeom prst="rect">
              <a:avLst/>
            </a:prstGeom>
          </p:spPr>
        </p:pic>
        <p:pic>
          <p:nvPicPr>
            <p:cNvPr id="181" name="object 181"/>
            <p:cNvPicPr/>
            <p:nvPr/>
          </p:nvPicPr>
          <p:blipFill>
            <a:blip r:embed="rId45" cstate="print"/>
            <a:stretch>
              <a:fillRect/>
            </a:stretch>
          </p:blipFill>
          <p:spPr>
            <a:xfrm>
              <a:off x="7294664" y="2269184"/>
              <a:ext cx="137020" cy="135483"/>
            </a:xfrm>
            <a:prstGeom prst="rect">
              <a:avLst/>
            </a:prstGeom>
          </p:spPr>
        </p:pic>
      </p:grpSp>
      <p:grpSp>
        <p:nvGrpSpPr>
          <p:cNvPr id="182" name="object 182"/>
          <p:cNvGrpSpPr/>
          <p:nvPr/>
        </p:nvGrpSpPr>
        <p:grpSpPr>
          <a:xfrm>
            <a:off x="7183539" y="3314991"/>
            <a:ext cx="368935" cy="688340"/>
            <a:chOff x="7183539" y="3314991"/>
            <a:chExt cx="368935" cy="688340"/>
          </a:xfrm>
        </p:grpSpPr>
        <p:sp>
          <p:nvSpPr>
            <p:cNvPr id="183" name="object 18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84" name="object 184"/>
            <p:cNvPicPr/>
            <p:nvPr/>
          </p:nvPicPr>
          <p:blipFill>
            <a:blip r:embed="rId46" cstate="print"/>
            <a:stretch>
              <a:fillRect/>
            </a:stretch>
          </p:blipFill>
          <p:spPr>
            <a:xfrm>
              <a:off x="7296200" y="3430689"/>
              <a:ext cx="133946" cy="272453"/>
            </a:xfrm>
            <a:prstGeom prst="rect">
              <a:avLst/>
            </a:prstGeom>
          </p:spPr>
        </p:pic>
        <p:pic>
          <p:nvPicPr>
            <p:cNvPr id="185" name="object 185"/>
            <p:cNvPicPr/>
            <p:nvPr/>
          </p:nvPicPr>
          <p:blipFill>
            <a:blip r:embed="rId47" cstate="print"/>
            <a:stretch>
              <a:fillRect/>
            </a:stretch>
          </p:blipFill>
          <p:spPr>
            <a:xfrm>
              <a:off x="7294664" y="3759492"/>
              <a:ext cx="137020" cy="135483"/>
            </a:xfrm>
            <a:prstGeom prst="rect">
              <a:avLst/>
            </a:prstGeom>
          </p:spPr>
        </p:pic>
      </p:grpSp>
      <p:grpSp>
        <p:nvGrpSpPr>
          <p:cNvPr id="186" name="object 186"/>
          <p:cNvGrpSpPr/>
          <p:nvPr/>
        </p:nvGrpSpPr>
        <p:grpSpPr>
          <a:xfrm>
            <a:off x="7183539" y="4060875"/>
            <a:ext cx="368935" cy="687070"/>
            <a:chOff x="7183539" y="4060875"/>
            <a:chExt cx="368935" cy="687070"/>
          </a:xfrm>
        </p:grpSpPr>
        <p:sp>
          <p:nvSpPr>
            <p:cNvPr id="187" name="object 18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88" name="object 188"/>
            <p:cNvPicPr/>
            <p:nvPr/>
          </p:nvPicPr>
          <p:blipFill>
            <a:blip r:embed="rId48" cstate="print"/>
            <a:stretch>
              <a:fillRect/>
            </a:stretch>
          </p:blipFill>
          <p:spPr>
            <a:xfrm>
              <a:off x="7296200" y="4175073"/>
              <a:ext cx="133946" cy="273989"/>
            </a:xfrm>
            <a:prstGeom prst="rect">
              <a:avLst/>
            </a:prstGeom>
          </p:spPr>
        </p:pic>
        <p:pic>
          <p:nvPicPr>
            <p:cNvPr id="189" name="object 189"/>
            <p:cNvPicPr/>
            <p:nvPr/>
          </p:nvPicPr>
          <p:blipFill>
            <a:blip r:embed="rId49" cstate="print"/>
            <a:stretch>
              <a:fillRect/>
            </a:stretch>
          </p:blipFill>
          <p:spPr>
            <a:xfrm>
              <a:off x="7294664" y="4503889"/>
              <a:ext cx="137020" cy="136969"/>
            </a:xfrm>
            <a:prstGeom prst="rect">
              <a:avLst/>
            </a:prstGeom>
          </p:spPr>
        </p:pic>
      </p:grpSp>
      <p:grpSp>
        <p:nvGrpSpPr>
          <p:cNvPr id="190" name="object 190"/>
          <p:cNvGrpSpPr/>
          <p:nvPr/>
        </p:nvGrpSpPr>
        <p:grpSpPr>
          <a:xfrm>
            <a:off x="7183539" y="4805260"/>
            <a:ext cx="368935" cy="688340"/>
            <a:chOff x="7183539" y="4805260"/>
            <a:chExt cx="368935" cy="688340"/>
          </a:xfrm>
        </p:grpSpPr>
        <p:sp>
          <p:nvSpPr>
            <p:cNvPr id="191" name="object 19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92" name="object 192"/>
            <p:cNvPicPr/>
            <p:nvPr/>
          </p:nvPicPr>
          <p:blipFill>
            <a:blip r:embed="rId50" cstate="print"/>
            <a:stretch>
              <a:fillRect/>
            </a:stretch>
          </p:blipFill>
          <p:spPr>
            <a:xfrm>
              <a:off x="7296200" y="4920957"/>
              <a:ext cx="133946" cy="272503"/>
            </a:xfrm>
            <a:prstGeom prst="rect">
              <a:avLst/>
            </a:prstGeom>
          </p:spPr>
        </p:pic>
        <p:pic>
          <p:nvPicPr>
            <p:cNvPr id="193" name="object 193"/>
            <p:cNvPicPr/>
            <p:nvPr/>
          </p:nvPicPr>
          <p:blipFill>
            <a:blip r:embed="rId51" cstate="print"/>
            <a:stretch>
              <a:fillRect/>
            </a:stretch>
          </p:blipFill>
          <p:spPr>
            <a:xfrm>
              <a:off x="7294664" y="5248274"/>
              <a:ext cx="137020" cy="136969"/>
            </a:xfrm>
            <a:prstGeom prst="rect">
              <a:avLst/>
            </a:prstGeom>
          </p:spPr>
        </p:pic>
      </p:grpSp>
      <p:grpSp>
        <p:nvGrpSpPr>
          <p:cNvPr id="194" name="object 194"/>
          <p:cNvGrpSpPr/>
          <p:nvPr/>
        </p:nvGrpSpPr>
        <p:grpSpPr>
          <a:xfrm>
            <a:off x="7183539" y="5549645"/>
            <a:ext cx="368935" cy="688340"/>
            <a:chOff x="7183539" y="5549645"/>
            <a:chExt cx="368935" cy="688340"/>
          </a:xfrm>
        </p:grpSpPr>
        <p:sp>
          <p:nvSpPr>
            <p:cNvPr id="195" name="object 19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96" name="object 196"/>
            <p:cNvPicPr/>
            <p:nvPr/>
          </p:nvPicPr>
          <p:blipFill>
            <a:blip r:embed="rId52" cstate="print"/>
            <a:stretch>
              <a:fillRect/>
            </a:stretch>
          </p:blipFill>
          <p:spPr>
            <a:xfrm>
              <a:off x="7296200" y="5665342"/>
              <a:ext cx="133946" cy="272503"/>
            </a:xfrm>
            <a:prstGeom prst="rect">
              <a:avLst/>
            </a:prstGeom>
          </p:spPr>
        </p:pic>
        <p:pic>
          <p:nvPicPr>
            <p:cNvPr id="197" name="object 197"/>
            <p:cNvPicPr/>
            <p:nvPr/>
          </p:nvPicPr>
          <p:blipFill>
            <a:blip r:embed="rId53" cstate="print"/>
            <a:stretch>
              <a:fillRect/>
            </a:stretch>
          </p:blipFill>
          <p:spPr>
            <a:xfrm>
              <a:off x="7294664" y="5994145"/>
              <a:ext cx="137020" cy="135483"/>
            </a:xfrm>
            <a:prstGeom prst="rect">
              <a:avLst/>
            </a:prstGeom>
          </p:spPr>
        </p:pic>
      </p:grpSp>
      <p:grpSp>
        <p:nvGrpSpPr>
          <p:cNvPr id="198" name="object 198"/>
          <p:cNvGrpSpPr/>
          <p:nvPr/>
        </p:nvGrpSpPr>
        <p:grpSpPr>
          <a:xfrm>
            <a:off x="7183539" y="6295580"/>
            <a:ext cx="368935" cy="687070"/>
            <a:chOff x="7183539" y="6295580"/>
            <a:chExt cx="368935" cy="687070"/>
          </a:xfrm>
        </p:grpSpPr>
        <p:sp>
          <p:nvSpPr>
            <p:cNvPr id="199" name="object 19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00" name="object 200"/>
            <p:cNvPicPr/>
            <p:nvPr/>
          </p:nvPicPr>
          <p:blipFill>
            <a:blip r:embed="rId54" cstate="print"/>
            <a:stretch>
              <a:fillRect/>
            </a:stretch>
          </p:blipFill>
          <p:spPr>
            <a:xfrm>
              <a:off x="7296200" y="6409727"/>
              <a:ext cx="133946" cy="274040"/>
            </a:xfrm>
            <a:prstGeom prst="rect">
              <a:avLst/>
            </a:prstGeom>
          </p:spPr>
        </p:pic>
        <p:pic>
          <p:nvPicPr>
            <p:cNvPr id="201" name="object 201"/>
            <p:cNvPicPr/>
            <p:nvPr/>
          </p:nvPicPr>
          <p:blipFill>
            <a:blip r:embed="rId55" cstate="print"/>
            <a:stretch>
              <a:fillRect/>
            </a:stretch>
          </p:blipFill>
          <p:spPr>
            <a:xfrm>
              <a:off x="7294664" y="6738543"/>
              <a:ext cx="137020" cy="137020"/>
            </a:xfrm>
            <a:prstGeom prst="rect">
              <a:avLst/>
            </a:prstGeom>
          </p:spPr>
        </p:pic>
      </p:grpSp>
      <p:grpSp>
        <p:nvGrpSpPr>
          <p:cNvPr id="202" name="object 202"/>
          <p:cNvGrpSpPr/>
          <p:nvPr/>
        </p:nvGrpSpPr>
        <p:grpSpPr>
          <a:xfrm>
            <a:off x="7183539" y="7039964"/>
            <a:ext cx="368935" cy="688340"/>
            <a:chOff x="7183539" y="7039964"/>
            <a:chExt cx="368935" cy="688340"/>
          </a:xfrm>
        </p:grpSpPr>
        <p:sp>
          <p:nvSpPr>
            <p:cNvPr id="203" name="object 20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04" name="object 204"/>
            <p:cNvPicPr/>
            <p:nvPr/>
          </p:nvPicPr>
          <p:blipFill>
            <a:blip r:embed="rId56" cstate="print"/>
            <a:stretch>
              <a:fillRect/>
            </a:stretch>
          </p:blipFill>
          <p:spPr>
            <a:xfrm>
              <a:off x="7296200" y="7155662"/>
              <a:ext cx="133946" cy="272503"/>
            </a:xfrm>
            <a:prstGeom prst="rect">
              <a:avLst/>
            </a:prstGeom>
          </p:spPr>
        </p:pic>
        <p:pic>
          <p:nvPicPr>
            <p:cNvPr id="205" name="object 205"/>
            <p:cNvPicPr/>
            <p:nvPr/>
          </p:nvPicPr>
          <p:blipFill>
            <a:blip r:embed="rId57" cstate="print"/>
            <a:stretch>
              <a:fillRect/>
            </a:stretch>
          </p:blipFill>
          <p:spPr>
            <a:xfrm>
              <a:off x="7294664" y="7482928"/>
              <a:ext cx="137020" cy="137020"/>
            </a:xfrm>
            <a:prstGeom prst="rect">
              <a:avLst/>
            </a:prstGeom>
          </p:spPr>
        </p:pic>
      </p:grpSp>
      <p:grpSp>
        <p:nvGrpSpPr>
          <p:cNvPr id="206" name="object 206"/>
          <p:cNvGrpSpPr/>
          <p:nvPr/>
        </p:nvGrpSpPr>
        <p:grpSpPr>
          <a:xfrm>
            <a:off x="7183539" y="7784350"/>
            <a:ext cx="368935" cy="688340"/>
            <a:chOff x="7183539" y="7784350"/>
            <a:chExt cx="368935" cy="688340"/>
          </a:xfrm>
        </p:grpSpPr>
        <p:sp>
          <p:nvSpPr>
            <p:cNvPr id="207" name="object 20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08" name="object 208"/>
            <p:cNvPicPr/>
            <p:nvPr/>
          </p:nvPicPr>
          <p:blipFill>
            <a:blip r:embed="rId58" cstate="print"/>
            <a:stretch>
              <a:fillRect/>
            </a:stretch>
          </p:blipFill>
          <p:spPr>
            <a:xfrm>
              <a:off x="7296200" y="7900047"/>
              <a:ext cx="133946" cy="272453"/>
            </a:xfrm>
            <a:prstGeom prst="rect">
              <a:avLst/>
            </a:prstGeom>
          </p:spPr>
        </p:pic>
        <p:pic>
          <p:nvPicPr>
            <p:cNvPr id="209" name="object 209"/>
            <p:cNvPicPr/>
            <p:nvPr/>
          </p:nvPicPr>
          <p:blipFill>
            <a:blip r:embed="rId59" cstate="print"/>
            <a:stretch>
              <a:fillRect/>
            </a:stretch>
          </p:blipFill>
          <p:spPr>
            <a:xfrm>
              <a:off x="7294664" y="8228850"/>
              <a:ext cx="137020" cy="135483"/>
            </a:xfrm>
            <a:prstGeom prst="rect">
              <a:avLst/>
            </a:prstGeom>
          </p:spPr>
        </p:pic>
      </p:grpSp>
      <p:pic>
        <p:nvPicPr>
          <p:cNvPr id="210" name="object 210"/>
          <p:cNvPicPr/>
          <p:nvPr/>
        </p:nvPicPr>
        <p:blipFill>
          <a:blip r:embed="rId60" cstate="print"/>
          <a:stretch>
            <a:fillRect/>
          </a:stretch>
        </p:blipFill>
        <p:spPr>
          <a:xfrm>
            <a:off x="7183539" y="8530233"/>
            <a:ext cx="368401" cy="688085"/>
          </a:xfrm>
          <a:prstGeom prst="rect">
            <a:avLst/>
          </a:prstGeom>
        </p:spPr>
      </p:pic>
      <p:grpSp>
        <p:nvGrpSpPr>
          <p:cNvPr id="211" name="object 211"/>
          <p:cNvGrpSpPr/>
          <p:nvPr/>
        </p:nvGrpSpPr>
        <p:grpSpPr>
          <a:xfrm>
            <a:off x="7183539" y="9274619"/>
            <a:ext cx="368935" cy="688340"/>
            <a:chOff x="7183539" y="9274619"/>
            <a:chExt cx="368935" cy="688340"/>
          </a:xfrm>
        </p:grpSpPr>
        <p:sp>
          <p:nvSpPr>
            <p:cNvPr id="212" name="object 21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13" name="object 213"/>
            <p:cNvPicPr/>
            <p:nvPr/>
          </p:nvPicPr>
          <p:blipFill>
            <a:blip r:embed="rId61" cstate="print"/>
            <a:stretch>
              <a:fillRect/>
            </a:stretch>
          </p:blipFill>
          <p:spPr>
            <a:xfrm>
              <a:off x="7323581" y="9341637"/>
              <a:ext cx="79184" cy="121742"/>
            </a:xfrm>
            <a:prstGeom prst="rect">
              <a:avLst/>
            </a:prstGeom>
          </p:spPr>
        </p:pic>
        <p:pic>
          <p:nvPicPr>
            <p:cNvPr id="214" name="object 214"/>
            <p:cNvPicPr/>
            <p:nvPr/>
          </p:nvPicPr>
          <p:blipFill>
            <a:blip r:embed="rId62" cstate="print"/>
            <a:stretch>
              <a:fillRect/>
            </a:stretch>
          </p:blipFill>
          <p:spPr>
            <a:xfrm>
              <a:off x="7296200" y="9483178"/>
              <a:ext cx="133946" cy="420141"/>
            </a:xfrm>
            <a:prstGeom prst="rect">
              <a:avLst/>
            </a:prstGeom>
          </p:spPr>
        </p:pic>
      </p:grpSp>
      <p:grpSp>
        <p:nvGrpSpPr>
          <p:cNvPr id="6" name="object 2">
            <a:extLst>
              <a:ext uri="{FF2B5EF4-FFF2-40B4-BE49-F238E27FC236}">
                <a16:creationId xmlns:a16="http://schemas.microsoft.com/office/drawing/2014/main" id="{8D495888-8FE6-846B-882C-A6016F110ED6}"/>
              </a:ext>
            </a:extLst>
          </p:cNvPr>
          <p:cNvGrpSpPr/>
          <p:nvPr/>
        </p:nvGrpSpPr>
        <p:grpSpPr>
          <a:xfrm>
            <a:off x="3449434" y="10148442"/>
            <a:ext cx="636905" cy="91440"/>
            <a:chOff x="3449434" y="10148442"/>
            <a:chExt cx="636905" cy="91440"/>
          </a:xfrm>
        </p:grpSpPr>
        <p:sp>
          <p:nvSpPr>
            <p:cNvPr id="7" name="object 3">
              <a:extLst>
                <a:ext uri="{FF2B5EF4-FFF2-40B4-BE49-F238E27FC236}">
                  <a16:creationId xmlns:a16="http://schemas.microsoft.com/office/drawing/2014/main" id="{14E6BCBE-05AB-6EDC-C926-7A6CA67D9534}"/>
                </a:ext>
              </a:extLst>
            </p:cNvPr>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8" name="object 4">
              <a:extLst>
                <a:ext uri="{FF2B5EF4-FFF2-40B4-BE49-F238E27FC236}">
                  <a16:creationId xmlns:a16="http://schemas.microsoft.com/office/drawing/2014/main" id="{9C5B4A7C-8795-C44F-D820-E6E0F4DF7EA8}"/>
                </a:ext>
              </a:extLst>
            </p:cNvPr>
            <p:cNvPicPr/>
            <p:nvPr/>
          </p:nvPicPr>
          <p:blipFill>
            <a:blip r:embed="rId63" cstate="print"/>
            <a:stretch>
              <a:fillRect/>
            </a:stretch>
          </p:blipFill>
          <p:spPr>
            <a:xfrm>
              <a:off x="3706711" y="10148442"/>
              <a:ext cx="121792" cy="91325"/>
            </a:xfrm>
            <a:prstGeom prst="rect">
              <a:avLst/>
            </a:prstGeom>
          </p:spPr>
        </p:pic>
        <p:sp>
          <p:nvSpPr>
            <p:cNvPr id="9" name="object 5">
              <a:extLst>
                <a:ext uri="{FF2B5EF4-FFF2-40B4-BE49-F238E27FC236}">
                  <a16:creationId xmlns:a16="http://schemas.microsoft.com/office/drawing/2014/main" id="{958D7C4E-BA85-0105-9FEC-D069950DFDD5}"/>
                </a:ext>
              </a:extLst>
            </p:cNvPr>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grpSp>
        <p:nvGrpSpPr>
          <p:cNvPr id="4" name="グループ化 3">
            <a:extLst>
              <a:ext uri="{FF2B5EF4-FFF2-40B4-BE49-F238E27FC236}">
                <a16:creationId xmlns:a16="http://schemas.microsoft.com/office/drawing/2014/main" id="{1BDC1F8E-D9E9-59EA-16FF-179379987E25}"/>
              </a:ext>
            </a:extLst>
          </p:cNvPr>
          <p:cNvGrpSpPr/>
          <p:nvPr/>
        </p:nvGrpSpPr>
        <p:grpSpPr>
          <a:xfrm>
            <a:off x="5599057" y="1147599"/>
            <a:ext cx="739305" cy="230832"/>
            <a:chOff x="5599057" y="1147599"/>
            <a:chExt cx="739305" cy="230832"/>
          </a:xfrm>
        </p:grpSpPr>
        <p:sp>
          <p:nvSpPr>
            <p:cNvPr id="3" name="正方形/長方形 2">
              <a:extLst>
                <a:ext uri="{FF2B5EF4-FFF2-40B4-BE49-F238E27FC236}">
                  <a16:creationId xmlns:a16="http://schemas.microsoft.com/office/drawing/2014/main" id="{380E292E-3C27-F55C-E983-95298F6A8369}"/>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テキスト ボックス 1">
              <a:extLst>
                <a:ext uri="{FF2B5EF4-FFF2-40B4-BE49-F238E27FC236}">
                  <a16:creationId xmlns:a16="http://schemas.microsoft.com/office/drawing/2014/main" id="{DC17111B-8DD2-58BF-5006-926F038A17C5}"/>
                </a:ext>
              </a:extLst>
            </p:cNvPr>
            <p:cNvSpPr txBox="1"/>
            <p:nvPr/>
          </p:nvSpPr>
          <p:spPr>
            <a:xfrm>
              <a:off x="5599057" y="1147599"/>
              <a:ext cx="73930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PPT1-43</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B5A40DCB-28F5-E70D-D932-70802414FE06}"/>
              </a:ext>
            </a:extLst>
          </p:cNvPr>
          <p:cNvGrpSpPr/>
          <p:nvPr/>
        </p:nvGrpSpPr>
        <p:grpSpPr>
          <a:xfrm>
            <a:off x="5580007" y="5723409"/>
            <a:ext cx="739305" cy="230832"/>
            <a:chOff x="5599057" y="1147599"/>
            <a:chExt cx="739305" cy="230832"/>
          </a:xfrm>
        </p:grpSpPr>
        <p:sp>
          <p:nvSpPr>
            <p:cNvPr id="10" name="正方形/長方形 9">
              <a:extLst>
                <a:ext uri="{FF2B5EF4-FFF2-40B4-BE49-F238E27FC236}">
                  <a16:creationId xmlns:a16="http://schemas.microsoft.com/office/drawing/2014/main" id="{B7799E46-362B-1238-1CE6-67C67CF52DDB}"/>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a:extLst>
                <a:ext uri="{FF2B5EF4-FFF2-40B4-BE49-F238E27FC236}">
                  <a16:creationId xmlns:a16="http://schemas.microsoft.com/office/drawing/2014/main" id="{184424E7-3DCE-D4A2-A98F-150D496FA1B1}"/>
                </a:ext>
              </a:extLst>
            </p:cNvPr>
            <p:cNvSpPr txBox="1"/>
            <p:nvPr/>
          </p:nvSpPr>
          <p:spPr>
            <a:xfrm>
              <a:off x="5599057" y="1147599"/>
              <a:ext cx="73930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PPT1-44</a:t>
              </a:r>
              <a:endParaRPr kumimoji="1" lang="ja-JP" altLang="en-US" sz="900" dirty="0">
                <a:latin typeface="BIZ UDPゴシック" panose="020B0400000000000000" pitchFamily="50" charset="-128"/>
                <a:ea typeface="BIZ UDPゴシック" panose="020B0400000000000000" pitchFamily="50" charset="-128"/>
              </a:endParaRPr>
            </a:p>
          </p:txBody>
        </p:sp>
      </p:grpSp>
    </p:spTree>
    <p:extLst>
      <p:ext uri="{BB962C8B-B14F-4D97-AF65-F5344CB8AC3E}">
        <p14:creationId xmlns:p14="http://schemas.microsoft.com/office/powerpoint/2010/main" val="355043752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32" name="object 32"/>
          <p:cNvGrpSpPr/>
          <p:nvPr/>
        </p:nvGrpSpPr>
        <p:grpSpPr>
          <a:xfrm>
            <a:off x="709358" y="1084159"/>
            <a:ext cx="6116955" cy="4319270"/>
            <a:chOff x="709358" y="5645149"/>
            <a:chExt cx="6116955" cy="4319270"/>
          </a:xfrm>
        </p:grpSpPr>
        <p:sp>
          <p:nvSpPr>
            <p:cNvPr id="33" name="object 33"/>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pic>
          <p:nvPicPr>
            <p:cNvPr id="34" name="object 34"/>
            <p:cNvPicPr/>
            <p:nvPr/>
          </p:nvPicPr>
          <p:blipFill>
            <a:blip r:embed="rId2" cstate="print"/>
            <a:stretch>
              <a:fillRect/>
            </a:stretch>
          </p:blipFill>
          <p:spPr>
            <a:xfrm>
              <a:off x="890536" y="5796254"/>
              <a:ext cx="5752604" cy="534352"/>
            </a:xfrm>
            <a:prstGeom prst="rect">
              <a:avLst/>
            </a:prstGeom>
          </p:spPr>
        </p:pic>
        <p:sp>
          <p:nvSpPr>
            <p:cNvPr id="35" name="object 35"/>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36" name="object 36"/>
            <p:cNvPicPr/>
            <p:nvPr/>
          </p:nvPicPr>
          <p:blipFill>
            <a:blip r:embed="rId3" cstate="print"/>
            <a:stretch>
              <a:fillRect/>
            </a:stretch>
          </p:blipFill>
          <p:spPr>
            <a:xfrm>
              <a:off x="5696292" y="5802362"/>
              <a:ext cx="71539" cy="101993"/>
            </a:xfrm>
            <a:prstGeom prst="rect">
              <a:avLst/>
            </a:prstGeom>
          </p:spPr>
        </p:pic>
        <p:pic>
          <p:nvPicPr>
            <p:cNvPr id="37" name="object 37"/>
            <p:cNvPicPr/>
            <p:nvPr/>
          </p:nvPicPr>
          <p:blipFill>
            <a:blip r:embed="rId4" cstate="print"/>
            <a:stretch>
              <a:fillRect/>
            </a:stretch>
          </p:blipFill>
          <p:spPr>
            <a:xfrm>
              <a:off x="5787631" y="5799340"/>
              <a:ext cx="210096" cy="105016"/>
            </a:xfrm>
            <a:prstGeom prst="rect">
              <a:avLst/>
            </a:prstGeom>
          </p:spPr>
        </p:pic>
        <p:pic>
          <p:nvPicPr>
            <p:cNvPr id="38" name="object 38"/>
            <p:cNvPicPr/>
            <p:nvPr/>
          </p:nvPicPr>
          <p:blipFill>
            <a:blip r:embed="rId5" cstate="print"/>
            <a:stretch>
              <a:fillRect/>
            </a:stretch>
          </p:blipFill>
          <p:spPr>
            <a:xfrm>
              <a:off x="6032703" y="5799340"/>
              <a:ext cx="190296" cy="105016"/>
            </a:xfrm>
            <a:prstGeom prst="rect">
              <a:avLst/>
            </a:prstGeom>
          </p:spPr>
        </p:pic>
        <p:pic>
          <p:nvPicPr>
            <p:cNvPr id="39" name="object 39"/>
            <p:cNvPicPr/>
            <p:nvPr/>
          </p:nvPicPr>
          <p:blipFill>
            <a:blip r:embed="rId6" cstate="print"/>
            <a:stretch>
              <a:fillRect/>
            </a:stretch>
          </p:blipFill>
          <p:spPr>
            <a:xfrm>
              <a:off x="1080795" y="6580237"/>
              <a:ext cx="176606" cy="175069"/>
            </a:xfrm>
            <a:prstGeom prst="rect">
              <a:avLst/>
            </a:prstGeom>
          </p:spPr>
        </p:pic>
        <p:pic>
          <p:nvPicPr>
            <p:cNvPr id="40" name="object 40"/>
            <p:cNvPicPr/>
            <p:nvPr/>
          </p:nvPicPr>
          <p:blipFill>
            <a:blip r:embed="rId7" cstate="print"/>
            <a:stretch>
              <a:fillRect/>
            </a:stretch>
          </p:blipFill>
          <p:spPr>
            <a:xfrm>
              <a:off x="1341094" y="6552856"/>
              <a:ext cx="470395" cy="229831"/>
            </a:xfrm>
            <a:prstGeom prst="rect">
              <a:avLst/>
            </a:prstGeom>
          </p:spPr>
        </p:pic>
        <p:sp>
          <p:nvSpPr>
            <p:cNvPr id="41" name="object 41"/>
            <p:cNvSpPr/>
            <p:nvPr/>
          </p:nvSpPr>
          <p:spPr>
            <a:xfrm>
              <a:off x="1911946" y="6639623"/>
              <a:ext cx="58419" cy="56515"/>
            </a:xfrm>
            <a:custGeom>
              <a:avLst/>
              <a:gdLst/>
              <a:ahLst/>
              <a:cxnLst/>
              <a:rect l="l" t="t" r="r" b="b"/>
              <a:pathLst>
                <a:path w="58419" h="56515">
                  <a:moveTo>
                    <a:pt x="28917" y="56299"/>
                  </a:moveTo>
                  <a:lnTo>
                    <a:pt x="17975" y="54162"/>
                  </a:lnTo>
                  <a:lnTo>
                    <a:pt x="8748" y="48318"/>
                  </a:lnTo>
                  <a:lnTo>
                    <a:pt x="2377" y="39620"/>
                  </a:lnTo>
                  <a:lnTo>
                    <a:pt x="0" y="28917"/>
                  </a:lnTo>
                  <a:lnTo>
                    <a:pt x="2377" y="17327"/>
                  </a:lnTo>
                  <a:lnTo>
                    <a:pt x="8748" y="8172"/>
                  </a:lnTo>
                  <a:lnTo>
                    <a:pt x="17975" y="2160"/>
                  </a:lnTo>
                  <a:lnTo>
                    <a:pt x="28917" y="0"/>
                  </a:lnTo>
                  <a:lnTo>
                    <a:pt x="39862" y="2160"/>
                  </a:lnTo>
                  <a:lnTo>
                    <a:pt x="49093" y="8172"/>
                  </a:lnTo>
                  <a:lnTo>
                    <a:pt x="55469" y="17327"/>
                  </a:lnTo>
                  <a:lnTo>
                    <a:pt x="57848" y="28917"/>
                  </a:lnTo>
                  <a:lnTo>
                    <a:pt x="55469" y="39620"/>
                  </a:lnTo>
                  <a:lnTo>
                    <a:pt x="49093" y="48318"/>
                  </a:lnTo>
                  <a:lnTo>
                    <a:pt x="39862" y="54162"/>
                  </a:lnTo>
                  <a:lnTo>
                    <a:pt x="28917" y="56299"/>
                  </a:lnTo>
                  <a:close/>
                </a:path>
              </a:pathLst>
            </a:custGeom>
            <a:solidFill>
              <a:srgbClr val="00B5F0"/>
            </a:solidFill>
          </p:spPr>
          <p:txBody>
            <a:bodyPr wrap="square" lIns="0" tIns="0" rIns="0" bIns="0" rtlCol="0"/>
            <a:lstStyle/>
            <a:p>
              <a:endParaRPr/>
            </a:p>
          </p:txBody>
        </p:sp>
        <p:pic>
          <p:nvPicPr>
            <p:cNvPr id="42" name="object 42"/>
            <p:cNvPicPr/>
            <p:nvPr/>
          </p:nvPicPr>
          <p:blipFill>
            <a:blip r:embed="rId8" cstate="print"/>
            <a:stretch>
              <a:fillRect/>
            </a:stretch>
          </p:blipFill>
          <p:spPr>
            <a:xfrm>
              <a:off x="2076348" y="6552856"/>
              <a:ext cx="3116072" cy="229831"/>
            </a:xfrm>
            <a:prstGeom prst="rect">
              <a:avLst/>
            </a:prstGeom>
          </p:spPr>
        </p:pic>
        <p:sp>
          <p:nvSpPr>
            <p:cNvPr id="43" name="object 43"/>
            <p:cNvSpPr/>
            <p:nvPr/>
          </p:nvSpPr>
          <p:spPr>
            <a:xfrm>
              <a:off x="1292428" y="7007973"/>
              <a:ext cx="109855" cy="164465"/>
            </a:xfrm>
            <a:custGeom>
              <a:avLst/>
              <a:gdLst/>
              <a:ahLst/>
              <a:cxnLst/>
              <a:rect l="l" t="t" r="r" b="b"/>
              <a:pathLst>
                <a:path w="109855" h="164465">
                  <a:moveTo>
                    <a:pt x="0" y="164401"/>
                  </a:moveTo>
                  <a:lnTo>
                    <a:pt x="0" y="0"/>
                  </a:lnTo>
                  <a:lnTo>
                    <a:pt x="109588" y="82194"/>
                  </a:lnTo>
                  <a:lnTo>
                    <a:pt x="0" y="164401"/>
                  </a:lnTo>
                  <a:close/>
                </a:path>
              </a:pathLst>
            </a:custGeom>
            <a:solidFill>
              <a:srgbClr val="00B5F0"/>
            </a:solidFill>
          </p:spPr>
          <p:txBody>
            <a:bodyPr wrap="square" lIns="0" tIns="0" rIns="0" bIns="0" rtlCol="0"/>
            <a:lstStyle/>
            <a:p>
              <a:endParaRPr/>
            </a:p>
          </p:txBody>
        </p:sp>
        <p:pic>
          <p:nvPicPr>
            <p:cNvPr id="44" name="object 44"/>
            <p:cNvPicPr/>
            <p:nvPr/>
          </p:nvPicPr>
          <p:blipFill>
            <a:blip r:embed="rId9" cstate="print"/>
            <a:stretch>
              <a:fillRect/>
            </a:stretch>
          </p:blipFill>
          <p:spPr>
            <a:xfrm>
              <a:off x="1496364" y="6983666"/>
              <a:ext cx="1542059" cy="211581"/>
            </a:xfrm>
            <a:prstGeom prst="rect">
              <a:avLst/>
            </a:prstGeom>
          </p:spPr>
        </p:pic>
        <p:sp>
          <p:nvSpPr>
            <p:cNvPr id="45" name="object 45"/>
            <p:cNvSpPr/>
            <p:nvPr/>
          </p:nvSpPr>
          <p:spPr>
            <a:xfrm>
              <a:off x="1370012" y="7373340"/>
              <a:ext cx="29209" cy="27940"/>
            </a:xfrm>
            <a:custGeom>
              <a:avLst/>
              <a:gdLst/>
              <a:ahLst/>
              <a:cxnLst/>
              <a:rect l="l" t="t" r="r" b="b"/>
              <a:pathLst>
                <a:path w="29209" h="27940">
                  <a:moveTo>
                    <a:pt x="21336" y="27381"/>
                  </a:moveTo>
                  <a:lnTo>
                    <a:pt x="6096" y="27381"/>
                  </a:lnTo>
                  <a:lnTo>
                    <a:pt x="0" y="21285"/>
                  </a:lnTo>
                  <a:lnTo>
                    <a:pt x="0" y="6108"/>
                  </a:lnTo>
                  <a:lnTo>
                    <a:pt x="6096" y="0"/>
                  </a:lnTo>
                  <a:lnTo>
                    <a:pt x="21336" y="0"/>
                  </a:lnTo>
                  <a:lnTo>
                    <a:pt x="28917" y="6108"/>
                  </a:lnTo>
                  <a:lnTo>
                    <a:pt x="28917" y="21285"/>
                  </a:lnTo>
                  <a:lnTo>
                    <a:pt x="21336" y="27381"/>
                  </a:lnTo>
                  <a:close/>
                </a:path>
              </a:pathLst>
            </a:custGeom>
            <a:solidFill>
              <a:srgbClr val="4D4D4F"/>
            </a:solidFill>
          </p:spPr>
          <p:txBody>
            <a:bodyPr wrap="square" lIns="0" tIns="0" rIns="0" bIns="0" rtlCol="0"/>
            <a:lstStyle/>
            <a:p>
              <a:endParaRPr/>
            </a:p>
          </p:txBody>
        </p:sp>
        <p:pic>
          <p:nvPicPr>
            <p:cNvPr id="46" name="object 46"/>
            <p:cNvPicPr/>
            <p:nvPr/>
          </p:nvPicPr>
          <p:blipFill>
            <a:blip r:embed="rId10" cstate="print"/>
            <a:stretch>
              <a:fillRect/>
            </a:stretch>
          </p:blipFill>
          <p:spPr>
            <a:xfrm>
              <a:off x="3601694" y="7310932"/>
              <a:ext cx="958989" cy="152196"/>
            </a:xfrm>
            <a:prstGeom prst="rect">
              <a:avLst/>
            </a:prstGeom>
          </p:spPr>
        </p:pic>
        <p:pic>
          <p:nvPicPr>
            <p:cNvPr id="47" name="object 47"/>
            <p:cNvPicPr/>
            <p:nvPr/>
          </p:nvPicPr>
          <p:blipFill>
            <a:blip r:embed="rId11" cstate="print"/>
            <a:stretch>
              <a:fillRect/>
            </a:stretch>
          </p:blipFill>
          <p:spPr>
            <a:xfrm>
              <a:off x="4647450" y="7324623"/>
              <a:ext cx="141592" cy="130924"/>
            </a:xfrm>
            <a:prstGeom prst="rect">
              <a:avLst/>
            </a:prstGeom>
          </p:spPr>
        </p:pic>
        <p:pic>
          <p:nvPicPr>
            <p:cNvPr id="48" name="object 48"/>
            <p:cNvPicPr/>
            <p:nvPr/>
          </p:nvPicPr>
          <p:blipFill>
            <a:blip r:embed="rId12" cstate="print"/>
            <a:stretch>
              <a:fillRect/>
            </a:stretch>
          </p:blipFill>
          <p:spPr>
            <a:xfrm>
              <a:off x="4811865" y="7313954"/>
              <a:ext cx="138506" cy="143128"/>
            </a:xfrm>
            <a:prstGeom prst="rect">
              <a:avLst/>
            </a:prstGeom>
          </p:spPr>
        </p:pic>
        <p:pic>
          <p:nvPicPr>
            <p:cNvPr id="49" name="object 49"/>
            <p:cNvPicPr/>
            <p:nvPr/>
          </p:nvPicPr>
          <p:blipFill>
            <a:blip r:embed="rId13" cstate="print"/>
            <a:stretch>
              <a:fillRect/>
            </a:stretch>
          </p:blipFill>
          <p:spPr>
            <a:xfrm>
              <a:off x="4973243" y="7318526"/>
              <a:ext cx="133946" cy="138557"/>
            </a:xfrm>
            <a:prstGeom prst="rect">
              <a:avLst/>
            </a:prstGeom>
          </p:spPr>
        </p:pic>
        <p:pic>
          <p:nvPicPr>
            <p:cNvPr id="50" name="object 50"/>
            <p:cNvPicPr/>
            <p:nvPr/>
          </p:nvPicPr>
          <p:blipFill>
            <a:blip r:embed="rId14" cstate="print"/>
            <a:stretch>
              <a:fillRect/>
            </a:stretch>
          </p:blipFill>
          <p:spPr>
            <a:xfrm>
              <a:off x="5140667" y="7324623"/>
              <a:ext cx="130924" cy="129387"/>
            </a:xfrm>
            <a:prstGeom prst="rect">
              <a:avLst/>
            </a:prstGeom>
          </p:spPr>
        </p:pic>
        <p:pic>
          <p:nvPicPr>
            <p:cNvPr id="51" name="object 51"/>
            <p:cNvPicPr/>
            <p:nvPr/>
          </p:nvPicPr>
          <p:blipFill>
            <a:blip r:embed="rId15" cstate="print"/>
            <a:stretch>
              <a:fillRect/>
            </a:stretch>
          </p:blipFill>
          <p:spPr>
            <a:xfrm>
              <a:off x="5302046" y="7313954"/>
              <a:ext cx="129387" cy="141592"/>
            </a:xfrm>
            <a:prstGeom prst="rect">
              <a:avLst/>
            </a:prstGeom>
          </p:spPr>
        </p:pic>
        <p:sp>
          <p:nvSpPr>
            <p:cNvPr id="52" name="object 52"/>
            <p:cNvSpPr/>
            <p:nvPr/>
          </p:nvSpPr>
          <p:spPr>
            <a:xfrm>
              <a:off x="1370012" y="7587957"/>
              <a:ext cx="29209" cy="29209"/>
            </a:xfrm>
            <a:custGeom>
              <a:avLst/>
              <a:gdLst/>
              <a:ahLst/>
              <a:cxnLst/>
              <a:rect l="l" t="t" r="r" b="b"/>
              <a:pathLst>
                <a:path w="29209" h="29209">
                  <a:moveTo>
                    <a:pt x="21336" y="28917"/>
                  </a:moveTo>
                  <a:lnTo>
                    <a:pt x="6096" y="28917"/>
                  </a:lnTo>
                  <a:lnTo>
                    <a:pt x="0" y="22860"/>
                  </a:lnTo>
                  <a:lnTo>
                    <a:pt x="0" y="6096"/>
                  </a:lnTo>
                  <a:lnTo>
                    <a:pt x="6096" y="0"/>
                  </a:lnTo>
                  <a:lnTo>
                    <a:pt x="21336" y="0"/>
                  </a:lnTo>
                  <a:lnTo>
                    <a:pt x="28917" y="6096"/>
                  </a:lnTo>
                  <a:lnTo>
                    <a:pt x="28917" y="22860"/>
                  </a:lnTo>
                  <a:lnTo>
                    <a:pt x="21336" y="28917"/>
                  </a:lnTo>
                  <a:close/>
                </a:path>
              </a:pathLst>
            </a:custGeom>
            <a:solidFill>
              <a:srgbClr val="4D4D4F"/>
            </a:solidFill>
          </p:spPr>
          <p:txBody>
            <a:bodyPr wrap="square" lIns="0" tIns="0" rIns="0" bIns="0" rtlCol="0"/>
            <a:lstStyle/>
            <a:p>
              <a:endParaRPr/>
            </a:p>
          </p:txBody>
        </p:sp>
        <p:pic>
          <p:nvPicPr>
            <p:cNvPr id="53" name="object 53"/>
            <p:cNvPicPr/>
            <p:nvPr/>
          </p:nvPicPr>
          <p:blipFill>
            <a:blip r:embed="rId16" cstate="print"/>
            <a:stretch>
              <a:fillRect/>
            </a:stretch>
          </p:blipFill>
          <p:spPr>
            <a:xfrm>
              <a:off x="1650110" y="7307858"/>
              <a:ext cx="3861981" cy="586079"/>
            </a:xfrm>
            <a:prstGeom prst="rect">
              <a:avLst/>
            </a:prstGeom>
          </p:spPr>
        </p:pic>
        <p:pic>
          <p:nvPicPr>
            <p:cNvPr id="54" name="object 54"/>
            <p:cNvPicPr/>
            <p:nvPr/>
          </p:nvPicPr>
          <p:blipFill>
            <a:blip r:embed="rId17" cstate="print"/>
            <a:stretch>
              <a:fillRect/>
            </a:stretch>
          </p:blipFill>
          <p:spPr>
            <a:xfrm>
              <a:off x="1499438" y="7744764"/>
              <a:ext cx="129387" cy="141592"/>
            </a:xfrm>
            <a:prstGeom prst="rect">
              <a:avLst/>
            </a:prstGeom>
          </p:spPr>
        </p:pic>
        <p:pic>
          <p:nvPicPr>
            <p:cNvPr id="55" name="object 55"/>
            <p:cNvPicPr/>
            <p:nvPr/>
          </p:nvPicPr>
          <p:blipFill>
            <a:blip r:embed="rId18" cstate="print"/>
            <a:stretch>
              <a:fillRect/>
            </a:stretch>
          </p:blipFill>
          <p:spPr>
            <a:xfrm>
              <a:off x="1656206" y="7744764"/>
              <a:ext cx="138556" cy="143078"/>
            </a:xfrm>
            <a:prstGeom prst="rect">
              <a:avLst/>
            </a:prstGeom>
          </p:spPr>
        </p:pic>
        <p:pic>
          <p:nvPicPr>
            <p:cNvPr id="56" name="object 56"/>
            <p:cNvPicPr/>
            <p:nvPr/>
          </p:nvPicPr>
          <p:blipFill>
            <a:blip r:embed="rId19" cstate="print"/>
            <a:stretch>
              <a:fillRect/>
            </a:stretch>
          </p:blipFill>
          <p:spPr>
            <a:xfrm>
              <a:off x="1822205" y="7747786"/>
              <a:ext cx="136973" cy="138569"/>
            </a:xfrm>
            <a:prstGeom prst="rect">
              <a:avLst/>
            </a:prstGeom>
          </p:spPr>
        </p:pic>
        <p:sp>
          <p:nvSpPr>
            <p:cNvPr id="57" name="object 57"/>
            <p:cNvSpPr/>
            <p:nvPr/>
          </p:nvSpPr>
          <p:spPr>
            <a:xfrm>
              <a:off x="1980450" y="7839125"/>
              <a:ext cx="45720" cy="48895"/>
            </a:xfrm>
            <a:custGeom>
              <a:avLst/>
              <a:gdLst/>
              <a:ahLst/>
              <a:cxnLst/>
              <a:rect l="l" t="t" r="r" b="b"/>
              <a:pathLst>
                <a:path w="45719" h="48895">
                  <a:moveTo>
                    <a:pt x="41135" y="48717"/>
                  </a:moveTo>
                  <a:lnTo>
                    <a:pt x="32004" y="48717"/>
                  </a:lnTo>
                  <a:lnTo>
                    <a:pt x="30467" y="45694"/>
                  </a:lnTo>
                  <a:lnTo>
                    <a:pt x="27393" y="41122"/>
                  </a:lnTo>
                  <a:lnTo>
                    <a:pt x="21673" y="33627"/>
                  </a:lnTo>
                  <a:lnTo>
                    <a:pt x="15805" y="26855"/>
                  </a:lnTo>
                  <a:lnTo>
                    <a:pt x="9641" y="20371"/>
                  </a:lnTo>
                  <a:lnTo>
                    <a:pt x="3035" y="13741"/>
                  </a:lnTo>
                  <a:lnTo>
                    <a:pt x="1536" y="12204"/>
                  </a:lnTo>
                  <a:lnTo>
                    <a:pt x="0" y="10668"/>
                  </a:lnTo>
                  <a:lnTo>
                    <a:pt x="0" y="3073"/>
                  </a:lnTo>
                  <a:lnTo>
                    <a:pt x="3035" y="0"/>
                  </a:lnTo>
                  <a:lnTo>
                    <a:pt x="12204" y="0"/>
                  </a:lnTo>
                  <a:lnTo>
                    <a:pt x="42067" y="31797"/>
                  </a:lnTo>
                  <a:lnTo>
                    <a:pt x="45694" y="39585"/>
                  </a:lnTo>
                  <a:lnTo>
                    <a:pt x="45694" y="45694"/>
                  </a:lnTo>
                  <a:lnTo>
                    <a:pt x="41135" y="48717"/>
                  </a:lnTo>
                  <a:close/>
                </a:path>
              </a:pathLst>
            </a:custGeom>
            <a:solidFill>
              <a:srgbClr val="4D4D4F"/>
            </a:solidFill>
          </p:spPr>
          <p:txBody>
            <a:bodyPr wrap="square" lIns="0" tIns="0" rIns="0" bIns="0" rtlCol="0"/>
            <a:lstStyle/>
            <a:p>
              <a:endParaRPr/>
            </a:p>
          </p:txBody>
        </p:sp>
        <p:sp>
          <p:nvSpPr>
            <p:cNvPr id="58" name="object 58"/>
            <p:cNvSpPr/>
            <p:nvPr/>
          </p:nvSpPr>
          <p:spPr>
            <a:xfrm>
              <a:off x="1292428" y="8082711"/>
              <a:ext cx="109855" cy="164465"/>
            </a:xfrm>
            <a:custGeom>
              <a:avLst/>
              <a:gdLst/>
              <a:ahLst/>
              <a:cxnLst/>
              <a:rect l="l" t="t" r="r" b="b"/>
              <a:pathLst>
                <a:path w="109855" h="164465">
                  <a:moveTo>
                    <a:pt x="0" y="164401"/>
                  </a:moveTo>
                  <a:lnTo>
                    <a:pt x="0" y="0"/>
                  </a:lnTo>
                  <a:lnTo>
                    <a:pt x="109588" y="82194"/>
                  </a:lnTo>
                  <a:lnTo>
                    <a:pt x="0" y="164401"/>
                  </a:lnTo>
                  <a:close/>
                </a:path>
              </a:pathLst>
            </a:custGeom>
            <a:solidFill>
              <a:srgbClr val="00B5F0"/>
            </a:solidFill>
          </p:spPr>
          <p:txBody>
            <a:bodyPr wrap="square" lIns="0" tIns="0" rIns="0" bIns="0" rtlCol="0"/>
            <a:lstStyle/>
            <a:p>
              <a:endParaRPr/>
            </a:p>
          </p:txBody>
        </p:sp>
        <p:pic>
          <p:nvPicPr>
            <p:cNvPr id="59" name="object 59"/>
            <p:cNvPicPr/>
            <p:nvPr/>
          </p:nvPicPr>
          <p:blipFill>
            <a:blip r:embed="rId20" cstate="print"/>
            <a:stretch>
              <a:fillRect/>
            </a:stretch>
          </p:blipFill>
          <p:spPr>
            <a:xfrm>
              <a:off x="1679079" y="8076602"/>
              <a:ext cx="190245" cy="184200"/>
            </a:xfrm>
            <a:prstGeom prst="rect">
              <a:avLst/>
            </a:prstGeom>
          </p:spPr>
        </p:pic>
        <p:sp>
          <p:nvSpPr>
            <p:cNvPr id="60" name="object 60"/>
            <p:cNvSpPr/>
            <p:nvPr/>
          </p:nvSpPr>
          <p:spPr>
            <a:xfrm>
              <a:off x="1895221" y="8056815"/>
              <a:ext cx="638175" cy="207645"/>
            </a:xfrm>
            <a:custGeom>
              <a:avLst/>
              <a:gdLst/>
              <a:ahLst/>
              <a:cxnLst/>
              <a:rect l="l" t="t" r="r" b="b"/>
              <a:pathLst>
                <a:path w="638175" h="207645">
                  <a:moveTo>
                    <a:pt x="62420" y="16764"/>
                  </a:moveTo>
                  <a:lnTo>
                    <a:pt x="59334" y="13741"/>
                  </a:lnTo>
                  <a:lnTo>
                    <a:pt x="42621" y="13741"/>
                  </a:lnTo>
                  <a:lnTo>
                    <a:pt x="42621" y="80708"/>
                  </a:lnTo>
                  <a:lnTo>
                    <a:pt x="40970" y="118681"/>
                  </a:lnTo>
                  <a:lnTo>
                    <a:pt x="35204" y="145961"/>
                  </a:lnTo>
                  <a:lnTo>
                    <a:pt x="24003" y="166116"/>
                  </a:lnTo>
                  <a:lnTo>
                    <a:pt x="6108" y="182702"/>
                  </a:lnTo>
                  <a:lnTo>
                    <a:pt x="0" y="188760"/>
                  </a:lnTo>
                  <a:lnTo>
                    <a:pt x="0" y="197891"/>
                  </a:lnTo>
                  <a:lnTo>
                    <a:pt x="6108" y="202501"/>
                  </a:lnTo>
                  <a:lnTo>
                    <a:pt x="12166" y="202501"/>
                  </a:lnTo>
                  <a:lnTo>
                    <a:pt x="19050" y="199745"/>
                  </a:lnTo>
                  <a:lnTo>
                    <a:pt x="51485" y="158851"/>
                  </a:lnTo>
                  <a:lnTo>
                    <a:pt x="61442" y="113042"/>
                  </a:lnTo>
                  <a:lnTo>
                    <a:pt x="62420" y="80708"/>
                  </a:lnTo>
                  <a:lnTo>
                    <a:pt x="62420" y="16764"/>
                  </a:lnTo>
                  <a:close/>
                </a:path>
                <a:path w="638175" h="207645">
                  <a:moveTo>
                    <a:pt x="207022" y="95935"/>
                  </a:moveTo>
                  <a:lnTo>
                    <a:pt x="190258" y="95935"/>
                  </a:lnTo>
                  <a:lnTo>
                    <a:pt x="188772" y="98971"/>
                  </a:lnTo>
                  <a:lnTo>
                    <a:pt x="187236" y="105067"/>
                  </a:lnTo>
                  <a:lnTo>
                    <a:pt x="182664" y="118757"/>
                  </a:lnTo>
                  <a:lnTo>
                    <a:pt x="182664" y="120294"/>
                  </a:lnTo>
                  <a:lnTo>
                    <a:pt x="181127" y="126352"/>
                  </a:lnTo>
                  <a:lnTo>
                    <a:pt x="166535" y="150507"/>
                  </a:lnTo>
                  <a:lnTo>
                    <a:pt x="149936" y="166522"/>
                  </a:lnTo>
                  <a:lnTo>
                    <a:pt x="134467" y="175412"/>
                  </a:lnTo>
                  <a:lnTo>
                    <a:pt x="123291" y="178142"/>
                  </a:lnTo>
                  <a:lnTo>
                    <a:pt x="117233" y="178142"/>
                  </a:lnTo>
                  <a:lnTo>
                    <a:pt x="117233" y="15227"/>
                  </a:lnTo>
                  <a:lnTo>
                    <a:pt x="114160" y="12192"/>
                  </a:lnTo>
                  <a:lnTo>
                    <a:pt x="98933" y="12192"/>
                  </a:lnTo>
                  <a:lnTo>
                    <a:pt x="97434" y="16764"/>
                  </a:lnTo>
                  <a:lnTo>
                    <a:pt x="97434" y="181165"/>
                  </a:lnTo>
                  <a:lnTo>
                    <a:pt x="97713" y="186601"/>
                  </a:lnTo>
                  <a:lnTo>
                    <a:pt x="99707" y="192582"/>
                  </a:lnTo>
                  <a:lnTo>
                    <a:pt x="105130" y="197434"/>
                  </a:lnTo>
                  <a:lnTo>
                    <a:pt x="115697" y="199428"/>
                  </a:lnTo>
                  <a:lnTo>
                    <a:pt x="127723" y="197726"/>
                  </a:lnTo>
                  <a:lnTo>
                    <a:pt x="142303" y="192595"/>
                  </a:lnTo>
                  <a:lnTo>
                    <a:pt x="158076" y="184023"/>
                  </a:lnTo>
                  <a:lnTo>
                    <a:pt x="165658" y="178142"/>
                  </a:lnTo>
                  <a:lnTo>
                    <a:pt x="173545" y="172034"/>
                  </a:lnTo>
                  <a:lnTo>
                    <a:pt x="190322" y="151942"/>
                  </a:lnTo>
                  <a:lnTo>
                    <a:pt x="200545" y="131127"/>
                  </a:lnTo>
                  <a:lnTo>
                    <a:pt x="205638" y="114033"/>
                  </a:lnTo>
                  <a:lnTo>
                    <a:pt x="207022" y="105067"/>
                  </a:lnTo>
                  <a:lnTo>
                    <a:pt x="207022" y="95935"/>
                  </a:lnTo>
                  <a:close/>
                </a:path>
                <a:path w="638175" h="207645">
                  <a:moveTo>
                    <a:pt x="301383" y="22860"/>
                  </a:moveTo>
                  <a:lnTo>
                    <a:pt x="299897" y="18300"/>
                  </a:lnTo>
                  <a:lnTo>
                    <a:pt x="292252" y="16764"/>
                  </a:lnTo>
                  <a:lnTo>
                    <a:pt x="281584" y="16764"/>
                  </a:lnTo>
                  <a:lnTo>
                    <a:pt x="280098" y="22860"/>
                  </a:lnTo>
                  <a:lnTo>
                    <a:pt x="280098" y="28917"/>
                  </a:lnTo>
                  <a:lnTo>
                    <a:pt x="274637" y="70599"/>
                  </a:lnTo>
                  <a:lnTo>
                    <a:pt x="266204" y="108839"/>
                  </a:lnTo>
                  <a:lnTo>
                    <a:pt x="232918" y="175069"/>
                  </a:lnTo>
                  <a:lnTo>
                    <a:pt x="225285" y="184188"/>
                  </a:lnTo>
                  <a:lnTo>
                    <a:pt x="225285" y="193319"/>
                  </a:lnTo>
                  <a:lnTo>
                    <a:pt x="231381" y="197891"/>
                  </a:lnTo>
                  <a:lnTo>
                    <a:pt x="240512" y="197891"/>
                  </a:lnTo>
                  <a:lnTo>
                    <a:pt x="243535" y="196392"/>
                  </a:lnTo>
                  <a:lnTo>
                    <a:pt x="245071" y="193319"/>
                  </a:lnTo>
                  <a:lnTo>
                    <a:pt x="249491" y="188099"/>
                  </a:lnTo>
                  <a:lnTo>
                    <a:pt x="284695" y="119037"/>
                  </a:lnTo>
                  <a:lnTo>
                    <a:pt x="294919" y="77647"/>
                  </a:lnTo>
                  <a:lnTo>
                    <a:pt x="301256" y="28917"/>
                  </a:lnTo>
                  <a:lnTo>
                    <a:pt x="301383" y="22860"/>
                  </a:lnTo>
                  <a:close/>
                </a:path>
                <a:path w="638175" h="207645">
                  <a:moveTo>
                    <a:pt x="404914" y="28917"/>
                  </a:moveTo>
                  <a:lnTo>
                    <a:pt x="400469" y="17094"/>
                  </a:lnTo>
                  <a:lnTo>
                    <a:pt x="398818" y="12192"/>
                  </a:lnTo>
                  <a:lnTo>
                    <a:pt x="394246" y="4559"/>
                  </a:lnTo>
                  <a:lnTo>
                    <a:pt x="392709" y="3073"/>
                  </a:lnTo>
                  <a:lnTo>
                    <a:pt x="382092" y="3073"/>
                  </a:lnTo>
                  <a:lnTo>
                    <a:pt x="382092" y="10655"/>
                  </a:lnTo>
                  <a:lnTo>
                    <a:pt x="383590" y="12192"/>
                  </a:lnTo>
                  <a:lnTo>
                    <a:pt x="383590" y="13741"/>
                  </a:lnTo>
                  <a:lnTo>
                    <a:pt x="386664" y="21323"/>
                  </a:lnTo>
                  <a:lnTo>
                    <a:pt x="388150" y="22860"/>
                  </a:lnTo>
                  <a:lnTo>
                    <a:pt x="388150" y="24345"/>
                  </a:lnTo>
                  <a:lnTo>
                    <a:pt x="391223" y="31991"/>
                  </a:lnTo>
                  <a:lnTo>
                    <a:pt x="391223" y="33502"/>
                  </a:lnTo>
                  <a:lnTo>
                    <a:pt x="392709" y="36550"/>
                  </a:lnTo>
                  <a:lnTo>
                    <a:pt x="394246" y="38100"/>
                  </a:lnTo>
                  <a:lnTo>
                    <a:pt x="404914" y="38100"/>
                  </a:lnTo>
                  <a:lnTo>
                    <a:pt x="404914" y="28917"/>
                  </a:lnTo>
                  <a:close/>
                </a:path>
                <a:path w="638175" h="207645">
                  <a:moveTo>
                    <a:pt x="426250" y="184188"/>
                  </a:moveTo>
                  <a:lnTo>
                    <a:pt x="424713" y="181165"/>
                  </a:lnTo>
                  <a:lnTo>
                    <a:pt x="418604" y="175069"/>
                  </a:lnTo>
                  <a:lnTo>
                    <a:pt x="407403" y="159448"/>
                  </a:lnTo>
                  <a:lnTo>
                    <a:pt x="394068" y="133413"/>
                  </a:lnTo>
                  <a:lnTo>
                    <a:pt x="381584" y="93967"/>
                  </a:lnTo>
                  <a:lnTo>
                    <a:pt x="372973" y="38100"/>
                  </a:lnTo>
                  <a:lnTo>
                    <a:pt x="371894" y="27482"/>
                  </a:lnTo>
                  <a:lnTo>
                    <a:pt x="370103" y="20574"/>
                  </a:lnTo>
                  <a:lnTo>
                    <a:pt x="366306" y="17094"/>
                  </a:lnTo>
                  <a:lnTo>
                    <a:pt x="359232" y="16764"/>
                  </a:lnTo>
                  <a:lnTo>
                    <a:pt x="351637" y="18300"/>
                  </a:lnTo>
                  <a:lnTo>
                    <a:pt x="354203" y="57607"/>
                  </a:lnTo>
                  <a:lnTo>
                    <a:pt x="364451" y="107848"/>
                  </a:lnTo>
                  <a:lnTo>
                    <a:pt x="382092" y="156806"/>
                  </a:lnTo>
                  <a:lnTo>
                    <a:pt x="407200" y="194297"/>
                  </a:lnTo>
                  <a:lnTo>
                    <a:pt x="414045" y="197891"/>
                  </a:lnTo>
                  <a:lnTo>
                    <a:pt x="420141" y="197891"/>
                  </a:lnTo>
                  <a:lnTo>
                    <a:pt x="426250" y="193319"/>
                  </a:lnTo>
                  <a:lnTo>
                    <a:pt x="426250" y="184188"/>
                  </a:lnTo>
                  <a:close/>
                </a:path>
                <a:path w="638175" h="207645">
                  <a:moveTo>
                    <a:pt x="432308" y="24345"/>
                  </a:moveTo>
                  <a:lnTo>
                    <a:pt x="426250" y="12192"/>
                  </a:lnTo>
                  <a:lnTo>
                    <a:pt x="426250" y="9169"/>
                  </a:lnTo>
                  <a:lnTo>
                    <a:pt x="421640" y="3073"/>
                  </a:lnTo>
                  <a:lnTo>
                    <a:pt x="421640" y="0"/>
                  </a:lnTo>
                  <a:lnTo>
                    <a:pt x="414045" y="0"/>
                  </a:lnTo>
                  <a:lnTo>
                    <a:pt x="409486" y="1536"/>
                  </a:lnTo>
                  <a:lnTo>
                    <a:pt x="409486" y="7632"/>
                  </a:lnTo>
                  <a:lnTo>
                    <a:pt x="411022" y="7632"/>
                  </a:lnTo>
                  <a:lnTo>
                    <a:pt x="411022" y="12192"/>
                  </a:lnTo>
                  <a:lnTo>
                    <a:pt x="414045" y="18300"/>
                  </a:lnTo>
                  <a:lnTo>
                    <a:pt x="415582" y="19786"/>
                  </a:lnTo>
                  <a:lnTo>
                    <a:pt x="420141" y="33477"/>
                  </a:lnTo>
                  <a:lnTo>
                    <a:pt x="420141" y="35013"/>
                  </a:lnTo>
                  <a:lnTo>
                    <a:pt x="427736" y="35013"/>
                  </a:lnTo>
                  <a:lnTo>
                    <a:pt x="432257" y="33502"/>
                  </a:lnTo>
                  <a:lnTo>
                    <a:pt x="432308" y="24345"/>
                  </a:lnTo>
                  <a:close/>
                </a:path>
                <a:path w="638175" h="207645">
                  <a:moveTo>
                    <a:pt x="637832" y="13741"/>
                  </a:moveTo>
                  <a:lnTo>
                    <a:pt x="631736" y="9169"/>
                  </a:lnTo>
                  <a:lnTo>
                    <a:pt x="624141" y="9169"/>
                  </a:lnTo>
                  <a:lnTo>
                    <a:pt x="621068" y="10655"/>
                  </a:lnTo>
                  <a:lnTo>
                    <a:pt x="614959" y="16764"/>
                  </a:lnTo>
                  <a:lnTo>
                    <a:pt x="609244" y="21844"/>
                  </a:lnTo>
                  <a:lnTo>
                    <a:pt x="549643" y="66268"/>
                  </a:lnTo>
                  <a:lnTo>
                    <a:pt x="510349" y="85077"/>
                  </a:lnTo>
                  <a:lnTo>
                    <a:pt x="459740" y="101993"/>
                  </a:lnTo>
                  <a:lnTo>
                    <a:pt x="452094" y="103530"/>
                  </a:lnTo>
                  <a:lnTo>
                    <a:pt x="449072" y="105067"/>
                  </a:lnTo>
                  <a:lnTo>
                    <a:pt x="449072" y="123317"/>
                  </a:lnTo>
                  <a:lnTo>
                    <a:pt x="458203" y="123317"/>
                  </a:lnTo>
                  <a:lnTo>
                    <a:pt x="471157" y="120662"/>
                  </a:lnTo>
                  <a:lnTo>
                    <a:pt x="493395" y="113423"/>
                  </a:lnTo>
                  <a:lnTo>
                    <a:pt x="520484" y="102781"/>
                  </a:lnTo>
                  <a:lnTo>
                    <a:pt x="547992" y="89839"/>
                  </a:lnTo>
                  <a:lnTo>
                    <a:pt x="547992" y="202501"/>
                  </a:lnTo>
                  <a:lnTo>
                    <a:pt x="549529" y="207060"/>
                  </a:lnTo>
                  <a:lnTo>
                    <a:pt x="569328" y="207060"/>
                  </a:lnTo>
                  <a:lnTo>
                    <a:pt x="569328" y="89839"/>
                  </a:lnTo>
                  <a:lnTo>
                    <a:pt x="569328" y="79171"/>
                  </a:lnTo>
                  <a:lnTo>
                    <a:pt x="615759" y="45148"/>
                  </a:lnTo>
                  <a:lnTo>
                    <a:pt x="637832" y="24345"/>
                  </a:lnTo>
                  <a:lnTo>
                    <a:pt x="637832" y="13741"/>
                  </a:lnTo>
                  <a:close/>
                </a:path>
              </a:pathLst>
            </a:custGeom>
            <a:solidFill>
              <a:srgbClr val="4D4D4F"/>
            </a:solidFill>
          </p:spPr>
          <p:txBody>
            <a:bodyPr wrap="square" lIns="0" tIns="0" rIns="0" bIns="0" rtlCol="0"/>
            <a:lstStyle/>
            <a:p>
              <a:endParaRPr/>
            </a:p>
          </p:txBody>
        </p:sp>
        <p:pic>
          <p:nvPicPr>
            <p:cNvPr id="61" name="object 61"/>
            <p:cNvPicPr/>
            <p:nvPr/>
          </p:nvPicPr>
          <p:blipFill>
            <a:blip r:embed="rId21" cstate="print"/>
            <a:stretch>
              <a:fillRect/>
            </a:stretch>
          </p:blipFill>
          <p:spPr>
            <a:xfrm>
              <a:off x="2622842" y="8055317"/>
              <a:ext cx="2371686" cy="214617"/>
            </a:xfrm>
            <a:prstGeom prst="rect">
              <a:avLst/>
            </a:prstGeom>
          </p:spPr>
        </p:pic>
        <p:pic>
          <p:nvPicPr>
            <p:cNvPr id="62" name="object 62"/>
            <p:cNvPicPr/>
            <p:nvPr/>
          </p:nvPicPr>
          <p:blipFill>
            <a:blip r:embed="rId22" cstate="print"/>
            <a:stretch>
              <a:fillRect/>
            </a:stretch>
          </p:blipFill>
          <p:spPr>
            <a:xfrm>
              <a:off x="1514678" y="8385619"/>
              <a:ext cx="302907" cy="144614"/>
            </a:xfrm>
            <a:prstGeom prst="rect">
              <a:avLst/>
            </a:prstGeom>
          </p:spPr>
        </p:pic>
        <p:pic>
          <p:nvPicPr>
            <p:cNvPr id="63" name="object 63"/>
            <p:cNvPicPr/>
            <p:nvPr/>
          </p:nvPicPr>
          <p:blipFill>
            <a:blip r:embed="rId23" cstate="print"/>
            <a:stretch>
              <a:fillRect/>
            </a:stretch>
          </p:blipFill>
          <p:spPr>
            <a:xfrm>
              <a:off x="1846516" y="8400846"/>
              <a:ext cx="133934" cy="124815"/>
            </a:xfrm>
            <a:prstGeom prst="rect">
              <a:avLst/>
            </a:prstGeom>
          </p:spPr>
        </p:pic>
        <p:pic>
          <p:nvPicPr>
            <p:cNvPr id="64" name="object 64"/>
            <p:cNvPicPr/>
            <p:nvPr/>
          </p:nvPicPr>
          <p:blipFill>
            <a:blip r:embed="rId24" cstate="print"/>
            <a:stretch>
              <a:fillRect/>
            </a:stretch>
          </p:blipFill>
          <p:spPr>
            <a:xfrm>
              <a:off x="2007844" y="8403932"/>
              <a:ext cx="124866" cy="114147"/>
            </a:xfrm>
            <a:prstGeom prst="rect">
              <a:avLst/>
            </a:prstGeom>
          </p:spPr>
        </p:pic>
        <p:pic>
          <p:nvPicPr>
            <p:cNvPr id="65" name="object 65"/>
            <p:cNvPicPr/>
            <p:nvPr/>
          </p:nvPicPr>
          <p:blipFill>
            <a:blip r:embed="rId25" cstate="print"/>
            <a:stretch>
              <a:fillRect/>
            </a:stretch>
          </p:blipFill>
          <p:spPr>
            <a:xfrm>
              <a:off x="2157069" y="8385619"/>
              <a:ext cx="214604" cy="147688"/>
            </a:xfrm>
            <a:prstGeom prst="rect">
              <a:avLst/>
            </a:prstGeom>
          </p:spPr>
        </p:pic>
        <p:sp>
          <p:nvSpPr>
            <p:cNvPr id="66" name="object 66"/>
            <p:cNvSpPr/>
            <p:nvPr/>
          </p:nvSpPr>
          <p:spPr>
            <a:xfrm>
              <a:off x="2479776" y="8384133"/>
              <a:ext cx="959485" cy="152400"/>
            </a:xfrm>
            <a:custGeom>
              <a:avLst/>
              <a:gdLst/>
              <a:ahLst/>
              <a:cxnLst/>
              <a:rect l="l" t="t" r="r" b="b"/>
              <a:pathLst>
                <a:path w="959485" h="152400">
                  <a:moveTo>
                    <a:pt x="88303" y="101993"/>
                  </a:moveTo>
                  <a:lnTo>
                    <a:pt x="78117" y="89789"/>
                  </a:lnTo>
                  <a:lnTo>
                    <a:pt x="77851" y="89484"/>
                  </a:lnTo>
                  <a:lnTo>
                    <a:pt x="74206" y="84302"/>
                  </a:lnTo>
                  <a:lnTo>
                    <a:pt x="69951" y="77647"/>
                  </a:lnTo>
                  <a:lnTo>
                    <a:pt x="65430" y="70002"/>
                  </a:lnTo>
                  <a:lnTo>
                    <a:pt x="65430" y="65430"/>
                  </a:lnTo>
                  <a:lnTo>
                    <a:pt x="85229" y="65430"/>
                  </a:lnTo>
                  <a:lnTo>
                    <a:pt x="85229" y="53276"/>
                  </a:lnTo>
                  <a:lnTo>
                    <a:pt x="65430" y="53276"/>
                  </a:lnTo>
                  <a:lnTo>
                    <a:pt x="65430" y="31953"/>
                  </a:lnTo>
                  <a:lnTo>
                    <a:pt x="62407" y="30403"/>
                  </a:lnTo>
                  <a:lnTo>
                    <a:pt x="53276" y="30403"/>
                  </a:lnTo>
                  <a:lnTo>
                    <a:pt x="53276" y="53276"/>
                  </a:lnTo>
                  <a:lnTo>
                    <a:pt x="30403" y="53276"/>
                  </a:lnTo>
                  <a:lnTo>
                    <a:pt x="27381" y="54762"/>
                  </a:lnTo>
                  <a:lnTo>
                    <a:pt x="27381" y="65430"/>
                  </a:lnTo>
                  <a:lnTo>
                    <a:pt x="53276" y="65430"/>
                  </a:lnTo>
                  <a:lnTo>
                    <a:pt x="48971" y="78905"/>
                  </a:lnTo>
                  <a:lnTo>
                    <a:pt x="24358" y="118719"/>
                  </a:lnTo>
                  <a:lnTo>
                    <a:pt x="21285" y="121742"/>
                  </a:lnTo>
                  <a:lnTo>
                    <a:pt x="21285" y="127838"/>
                  </a:lnTo>
                  <a:lnTo>
                    <a:pt x="25844" y="130924"/>
                  </a:lnTo>
                  <a:lnTo>
                    <a:pt x="30403" y="130924"/>
                  </a:lnTo>
                  <a:lnTo>
                    <a:pt x="53276" y="94361"/>
                  </a:lnTo>
                  <a:lnTo>
                    <a:pt x="53276" y="150710"/>
                  </a:lnTo>
                  <a:lnTo>
                    <a:pt x="54762" y="152196"/>
                  </a:lnTo>
                  <a:lnTo>
                    <a:pt x="65430" y="152196"/>
                  </a:lnTo>
                  <a:lnTo>
                    <a:pt x="65430" y="94361"/>
                  </a:lnTo>
                  <a:lnTo>
                    <a:pt x="65430" y="89789"/>
                  </a:lnTo>
                  <a:lnTo>
                    <a:pt x="70002" y="97434"/>
                  </a:lnTo>
                  <a:lnTo>
                    <a:pt x="73075" y="101993"/>
                  </a:lnTo>
                  <a:lnTo>
                    <a:pt x="74561" y="103479"/>
                  </a:lnTo>
                  <a:lnTo>
                    <a:pt x="79121" y="109588"/>
                  </a:lnTo>
                  <a:lnTo>
                    <a:pt x="80657" y="111125"/>
                  </a:lnTo>
                  <a:lnTo>
                    <a:pt x="85229" y="111125"/>
                  </a:lnTo>
                  <a:lnTo>
                    <a:pt x="88303" y="106565"/>
                  </a:lnTo>
                  <a:lnTo>
                    <a:pt x="88303" y="101993"/>
                  </a:lnTo>
                  <a:close/>
                </a:path>
                <a:path w="959485" h="152400">
                  <a:moveTo>
                    <a:pt x="152196" y="13690"/>
                  </a:moveTo>
                  <a:lnTo>
                    <a:pt x="85229" y="13690"/>
                  </a:lnTo>
                  <a:lnTo>
                    <a:pt x="85229" y="1485"/>
                  </a:lnTo>
                  <a:lnTo>
                    <a:pt x="73075" y="1485"/>
                  </a:lnTo>
                  <a:lnTo>
                    <a:pt x="71539" y="4559"/>
                  </a:lnTo>
                  <a:lnTo>
                    <a:pt x="71539" y="13690"/>
                  </a:lnTo>
                  <a:lnTo>
                    <a:pt x="31940" y="13690"/>
                  </a:lnTo>
                  <a:lnTo>
                    <a:pt x="12026" y="86537"/>
                  </a:lnTo>
                  <a:lnTo>
                    <a:pt x="11264" y="97434"/>
                  </a:lnTo>
                  <a:lnTo>
                    <a:pt x="11150" y="98653"/>
                  </a:lnTo>
                  <a:lnTo>
                    <a:pt x="8940" y="112737"/>
                  </a:lnTo>
                  <a:lnTo>
                    <a:pt x="4559" y="127838"/>
                  </a:lnTo>
                  <a:lnTo>
                    <a:pt x="4559" y="130924"/>
                  </a:lnTo>
                  <a:lnTo>
                    <a:pt x="0" y="140042"/>
                  </a:lnTo>
                  <a:lnTo>
                    <a:pt x="0" y="146100"/>
                  </a:lnTo>
                  <a:lnTo>
                    <a:pt x="3022" y="149174"/>
                  </a:lnTo>
                  <a:lnTo>
                    <a:pt x="10668" y="149174"/>
                  </a:lnTo>
                  <a:lnTo>
                    <a:pt x="24142" y="100660"/>
                  </a:lnTo>
                  <a:lnTo>
                    <a:pt x="25844" y="80670"/>
                  </a:lnTo>
                  <a:lnTo>
                    <a:pt x="25844" y="28917"/>
                  </a:lnTo>
                  <a:lnTo>
                    <a:pt x="28917" y="25844"/>
                  </a:lnTo>
                  <a:lnTo>
                    <a:pt x="152196" y="25844"/>
                  </a:lnTo>
                  <a:lnTo>
                    <a:pt x="152196" y="13690"/>
                  </a:lnTo>
                  <a:close/>
                </a:path>
                <a:path w="959485" h="152400">
                  <a:moveTo>
                    <a:pt x="153733" y="124815"/>
                  </a:moveTo>
                  <a:lnTo>
                    <a:pt x="133096" y="92824"/>
                  </a:lnTo>
                  <a:lnTo>
                    <a:pt x="129006" y="84302"/>
                  </a:lnTo>
                  <a:lnTo>
                    <a:pt x="123825" y="71945"/>
                  </a:lnTo>
                  <a:lnTo>
                    <a:pt x="121793" y="65430"/>
                  </a:lnTo>
                  <a:lnTo>
                    <a:pt x="150710" y="65430"/>
                  </a:lnTo>
                  <a:lnTo>
                    <a:pt x="150710" y="53276"/>
                  </a:lnTo>
                  <a:lnTo>
                    <a:pt x="121793" y="53276"/>
                  </a:lnTo>
                  <a:lnTo>
                    <a:pt x="121793" y="30403"/>
                  </a:lnTo>
                  <a:lnTo>
                    <a:pt x="109588" y="30403"/>
                  </a:lnTo>
                  <a:lnTo>
                    <a:pt x="109588" y="53276"/>
                  </a:lnTo>
                  <a:lnTo>
                    <a:pt x="91325" y="53276"/>
                  </a:lnTo>
                  <a:lnTo>
                    <a:pt x="88303" y="54762"/>
                  </a:lnTo>
                  <a:lnTo>
                    <a:pt x="88303" y="65430"/>
                  </a:lnTo>
                  <a:lnTo>
                    <a:pt x="109588" y="65430"/>
                  </a:lnTo>
                  <a:lnTo>
                    <a:pt x="104825" y="78130"/>
                  </a:lnTo>
                  <a:lnTo>
                    <a:pt x="98920" y="91516"/>
                  </a:lnTo>
                  <a:lnTo>
                    <a:pt x="90741" y="106324"/>
                  </a:lnTo>
                  <a:lnTo>
                    <a:pt x="79121" y="123278"/>
                  </a:lnTo>
                  <a:lnTo>
                    <a:pt x="77635" y="124815"/>
                  </a:lnTo>
                  <a:lnTo>
                    <a:pt x="77635" y="130924"/>
                  </a:lnTo>
                  <a:lnTo>
                    <a:pt x="79121" y="133946"/>
                  </a:lnTo>
                  <a:lnTo>
                    <a:pt x="86766" y="133946"/>
                  </a:lnTo>
                  <a:lnTo>
                    <a:pt x="88303" y="132410"/>
                  </a:lnTo>
                  <a:lnTo>
                    <a:pt x="92862" y="126352"/>
                  </a:lnTo>
                  <a:lnTo>
                    <a:pt x="95034" y="122415"/>
                  </a:lnTo>
                  <a:lnTo>
                    <a:pt x="98933" y="115493"/>
                  </a:lnTo>
                  <a:lnTo>
                    <a:pt x="103974" y="106006"/>
                  </a:lnTo>
                  <a:lnTo>
                    <a:pt x="109588" y="94361"/>
                  </a:lnTo>
                  <a:lnTo>
                    <a:pt x="109588" y="152196"/>
                  </a:lnTo>
                  <a:lnTo>
                    <a:pt x="121793" y="152196"/>
                  </a:lnTo>
                  <a:lnTo>
                    <a:pt x="121793" y="94361"/>
                  </a:lnTo>
                  <a:lnTo>
                    <a:pt x="121793" y="92824"/>
                  </a:lnTo>
                  <a:lnTo>
                    <a:pt x="143065" y="132410"/>
                  </a:lnTo>
                  <a:lnTo>
                    <a:pt x="144614" y="133946"/>
                  </a:lnTo>
                  <a:lnTo>
                    <a:pt x="150710" y="133946"/>
                  </a:lnTo>
                  <a:lnTo>
                    <a:pt x="153733" y="129374"/>
                  </a:lnTo>
                  <a:lnTo>
                    <a:pt x="153733" y="124815"/>
                  </a:lnTo>
                  <a:close/>
                </a:path>
                <a:path w="959485" h="152400">
                  <a:moveTo>
                    <a:pt x="211582" y="10617"/>
                  </a:moveTo>
                  <a:lnTo>
                    <a:pt x="208559" y="6057"/>
                  </a:lnTo>
                  <a:lnTo>
                    <a:pt x="202450" y="6057"/>
                  </a:lnTo>
                  <a:lnTo>
                    <a:pt x="200914" y="7594"/>
                  </a:lnTo>
                  <a:lnTo>
                    <a:pt x="200914" y="9131"/>
                  </a:lnTo>
                  <a:lnTo>
                    <a:pt x="195160" y="14833"/>
                  </a:lnTo>
                  <a:lnTo>
                    <a:pt x="189115" y="20548"/>
                  </a:lnTo>
                  <a:lnTo>
                    <a:pt x="182511" y="26250"/>
                  </a:lnTo>
                  <a:lnTo>
                    <a:pt x="175069" y="31953"/>
                  </a:lnTo>
                  <a:lnTo>
                    <a:pt x="167424" y="38049"/>
                  </a:lnTo>
                  <a:lnTo>
                    <a:pt x="165887" y="39585"/>
                  </a:lnTo>
                  <a:lnTo>
                    <a:pt x="165887" y="45643"/>
                  </a:lnTo>
                  <a:lnTo>
                    <a:pt x="168960" y="48717"/>
                  </a:lnTo>
                  <a:lnTo>
                    <a:pt x="171996" y="48717"/>
                  </a:lnTo>
                  <a:lnTo>
                    <a:pt x="203987" y="25844"/>
                  </a:lnTo>
                  <a:lnTo>
                    <a:pt x="211582" y="16713"/>
                  </a:lnTo>
                  <a:lnTo>
                    <a:pt x="211582" y="10617"/>
                  </a:lnTo>
                  <a:close/>
                </a:path>
                <a:path w="959485" h="152400">
                  <a:moveTo>
                    <a:pt x="313575" y="138506"/>
                  </a:moveTo>
                  <a:lnTo>
                    <a:pt x="309016" y="136969"/>
                  </a:lnTo>
                  <a:lnTo>
                    <a:pt x="255739" y="136969"/>
                  </a:lnTo>
                  <a:lnTo>
                    <a:pt x="255739" y="123278"/>
                  </a:lnTo>
                  <a:lnTo>
                    <a:pt x="301371" y="123278"/>
                  </a:lnTo>
                  <a:lnTo>
                    <a:pt x="302907" y="121742"/>
                  </a:lnTo>
                  <a:lnTo>
                    <a:pt x="302907" y="115684"/>
                  </a:lnTo>
                  <a:lnTo>
                    <a:pt x="301371" y="114147"/>
                  </a:lnTo>
                  <a:lnTo>
                    <a:pt x="255739" y="114147"/>
                  </a:lnTo>
                  <a:lnTo>
                    <a:pt x="255739" y="101993"/>
                  </a:lnTo>
                  <a:lnTo>
                    <a:pt x="302907" y="101993"/>
                  </a:lnTo>
                  <a:lnTo>
                    <a:pt x="302907" y="91325"/>
                  </a:lnTo>
                  <a:lnTo>
                    <a:pt x="255739" y="91325"/>
                  </a:lnTo>
                  <a:lnTo>
                    <a:pt x="255739" y="79121"/>
                  </a:lnTo>
                  <a:lnTo>
                    <a:pt x="307479" y="79121"/>
                  </a:lnTo>
                  <a:lnTo>
                    <a:pt x="307479" y="68503"/>
                  </a:lnTo>
                  <a:lnTo>
                    <a:pt x="266395" y="68503"/>
                  </a:lnTo>
                  <a:lnTo>
                    <a:pt x="270967" y="60871"/>
                  </a:lnTo>
                  <a:lnTo>
                    <a:pt x="272453" y="57848"/>
                  </a:lnTo>
                  <a:lnTo>
                    <a:pt x="272453" y="51739"/>
                  </a:lnTo>
                  <a:lnTo>
                    <a:pt x="269430" y="50203"/>
                  </a:lnTo>
                  <a:lnTo>
                    <a:pt x="264858" y="50203"/>
                  </a:lnTo>
                  <a:lnTo>
                    <a:pt x="258762" y="56311"/>
                  </a:lnTo>
                  <a:lnTo>
                    <a:pt x="251167" y="66967"/>
                  </a:lnTo>
                  <a:lnTo>
                    <a:pt x="251167" y="68503"/>
                  </a:lnTo>
                  <a:lnTo>
                    <a:pt x="243535" y="68503"/>
                  </a:lnTo>
                  <a:lnTo>
                    <a:pt x="243535" y="136969"/>
                  </a:lnTo>
                  <a:lnTo>
                    <a:pt x="202450" y="136969"/>
                  </a:lnTo>
                  <a:lnTo>
                    <a:pt x="200914" y="135483"/>
                  </a:lnTo>
                  <a:lnTo>
                    <a:pt x="200914" y="123278"/>
                  </a:lnTo>
                  <a:lnTo>
                    <a:pt x="243535" y="123278"/>
                  </a:lnTo>
                  <a:lnTo>
                    <a:pt x="243535" y="114147"/>
                  </a:lnTo>
                  <a:lnTo>
                    <a:pt x="200914" y="114147"/>
                  </a:lnTo>
                  <a:lnTo>
                    <a:pt x="200914" y="101993"/>
                  </a:lnTo>
                  <a:lnTo>
                    <a:pt x="243535" y="101993"/>
                  </a:lnTo>
                  <a:lnTo>
                    <a:pt x="243535" y="91325"/>
                  </a:lnTo>
                  <a:lnTo>
                    <a:pt x="200914" y="91325"/>
                  </a:lnTo>
                  <a:lnTo>
                    <a:pt x="200914" y="80670"/>
                  </a:lnTo>
                  <a:lnTo>
                    <a:pt x="202450" y="79121"/>
                  </a:lnTo>
                  <a:lnTo>
                    <a:pt x="243535" y="79121"/>
                  </a:lnTo>
                  <a:lnTo>
                    <a:pt x="243535" y="68503"/>
                  </a:lnTo>
                  <a:lnTo>
                    <a:pt x="222250" y="68503"/>
                  </a:lnTo>
                  <a:lnTo>
                    <a:pt x="238772" y="60401"/>
                  </a:lnTo>
                  <a:lnTo>
                    <a:pt x="251739" y="52705"/>
                  </a:lnTo>
                  <a:lnTo>
                    <a:pt x="260896" y="46507"/>
                  </a:lnTo>
                  <a:lnTo>
                    <a:pt x="262115" y="45643"/>
                  </a:lnTo>
                  <a:lnTo>
                    <a:pt x="266395" y="42608"/>
                  </a:lnTo>
                  <a:lnTo>
                    <a:pt x="273989" y="38049"/>
                  </a:lnTo>
                  <a:lnTo>
                    <a:pt x="273989" y="30403"/>
                  </a:lnTo>
                  <a:lnTo>
                    <a:pt x="270967" y="27381"/>
                  </a:lnTo>
                  <a:lnTo>
                    <a:pt x="266395" y="27381"/>
                  </a:lnTo>
                  <a:lnTo>
                    <a:pt x="264858" y="28917"/>
                  </a:lnTo>
                  <a:lnTo>
                    <a:pt x="254190" y="36512"/>
                  </a:lnTo>
                  <a:lnTo>
                    <a:pt x="246608" y="41529"/>
                  </a:lnTo>
                  <a:lnTo>
                    <a:pt x="246608" y="4559"/>
                  </a:lnTo>
                  <a:lnTo>
                    <a:pt x="245071" y="1485"/>
                  </a:lnTo>
                  <a:lnTo>
                    <a:pt x="232918" y="1485"/>
                  </a:lnTo>
                  <a:lnTo>
                    <a:pt x="231381" y="4559"/>
                  </a:lnTo>
                  <a:lnTo>
                    <a:pt x="231381" y="34975"/>
                  </a:lnTo>
                  <a:lnTo>
                    <a:pt x="213118" y="34975"/>
                  </a:lnTo>
                  <a:lnTo>
                    <a:pt x="211582" y="36512"/>
                  </a:lnTo>
                  <a:lnTo>
                    <a:pt x="211582" y="44157"/>
                  </a:lnTo>
                  <a:lnTo>
                    <a:pt x="213118" y="45643"/>
                  </a:lnTo>
                  <a:lnTo>
                    <a:pt x="240360" y="45643"/>
                  </a:lnTo>
                  <a:lnTo>
                    <a:pt x="238518" y="46863"/>
                  </a:lnTo>
                  <a:lnTo>
                    <a:pt x="218998" y="56502"/>
                  </a:lnTo>
                  <a:lnTo>
                    <a:pt x="199186" y="64135"/>
                  </a:lnTo>
                  <a:lnTo>
                    <a:pt x="182664" y="68503"/>
                  </a:lnTo>
                  <a:lnTo>
                    <a:pt x="181127" y="70002"/>
                  </a:lnTo>
                  <a:lnTo>
                    <a:pt x="168960" y="73075"/>
                  </a:lnTo>
                  <a:lnTo>
                    <a:pt x="167424" y="73075"/>
                  </a:lnTo>
                  <a:lnTo>
                    <a:pt x="164401" y="74561"/>
                  </a:lnTo>
                  <a:lnTo>
                    <a:pt x="164401" y="80670"/>
                  </a:lnTo>
                  <a:lnTo>
                    <a:pt x="165887" y="85229"/>
                  </a:lnTo>
                  <a:lnTo>
                    <a:pt x="173532" y="85229"/>
                  </a:lnTo>
                  <a:lnTo>
                    <a:pt x="179628" y="83693"/>
                  </a:lnTo>
                  <a:lnTo>
                    <a:pt x="187223" y="80670"/>
                  </a:lnTo>
                  <a:lnTo>
                    <a:pt x="187223" y="146100"/>
                  </a:lnTo>
                  <a:lnTo>
                    <a:pt x="191782" y="149174"/>
                  </a:lnTo>
                  <a:lnTo>
                    <a:pt x="313575" y="149174"/>
                  </a:lnTo>
                  <a:lnTo>
                    <a:pt x="313575" y="138506"/>
                  </a:lnTo>
                  <a:close/>
                </a:path>
                <a:path w="959485" h="152400">
                  <a:moveTo>
                    <a:pt x="313575" y="39585"/>
                  </a:moveTo>
                  <a:lnTo>
                    <a:pt x="312039" y="38049"/>
                  </a:lnTo>
                  <a:lnTo>
                    <a:pt x="310553" y="38049"/>
                  </a:lnTo>
                  <a:lnTo>
                    <a:pt x="303695" y="33197"/>
                  </a:lnTo>
                  <a:lnTo>
                    <a:pt x="297002" y="27787"/>
                  </a:lnTo>
                  <a:lnTo>
                    <a:pt x="290614" y="21793"/>
                  </a:lnTo>
                  <a:lnTo>
                    <a:pt x="284657" y="15227"/>
                  </a:lnTo>
                  <a:lnTo>
                    <a:pt x="277012" y="7594"/>
                  </a:lnTo>
                  <a:lnTo>
                    <a:pt x="275526" y="6057"/>
                  </a:lnTo>
                  <a:lnTo>
                    <a:pt x="270967" y="6057"/>
                  </a:lnTo>
                  <a:lnTo>
                    <a:pt x="266395" y="9131"/>
                  </a:lnTo>
                  <a:lnTo>
                    <a:pt x="266395" y="15227"/>
                  </a:lnTo>
                  <a:lnTo>
                    <a:pt x="267893" y="18249"/>
                  </a:lnTo>
                  <a:lnTo>
                    <a:pt x="272453" y="24358"/>
                  </a:lnTo>
                  <a:lnTo>
                    <a:pt x="281584" y="31953"/>
                  </a:lnTo>
                  <a:lnTo>
                    <a:pt x="283121" y="33489"/>
                  </a:lnTo>
                  <a:lnTo>
                    <a:pt x="288607" y="38442"/>
                  </a:lnTo>
                  <a:lnTo>
                    <a:pt x="295097" y="43395"/>
                  </a:lnTo>
                  <a:lnTo>
                    <a:pt x="301294" y="47205"/>
                  </a:lnTo>
                  <a:lnTo>
                    <a:pt x="305943" y="48717"/>
                  </a:lnTo>
                  <a:lnTo>
                    <a:pt x="310553" y="48717"/>
                  </a:lnTo>
                  <a:lnTo>
                    <a:pt x="313575" y="45643"/>
                  </a:lnTo>
                  <a:lnTo>
                    <a:pt x="313575" y="39585"/>
                  </a:lnTo>
                  <a:close/>
                </a:path>
                <a:path w="959485" h="152400">
                  <a:moveTo>
                    <a:pt x="474903" y="53276"/>
                  </a:moveTo>
                  <a:lnTo>
                    <a:pt x="415569" y="53276"/>
                  </a:lnTo>
                  <a:lnTo>
                    <a:pt x="415569" y="34975"/>
                  </a:lnTo>
                  <a:lnTo>
                    <a:pt x="414032" y="33489"/>
                  </a:lnTo>
                  <a:lnTo>
                    <a:pt x="403377" y="33489"/>
                  </a:lnTo>
                  <a:lnTo>
                    <a:pt x="403377" y="88252"/>
                  </a:lnTo>
                  <a:lnTo>
                    <a:pt x="377520" y="88252"/>
                  </a:lnTo>
                  <a:lnTo>
                    <a:pt x="359219" y="144614"/>
                  </a:lnTo>
                  <a:lnTo>
                    <a:pt x="365315" y="149174"/>
                  </a:lnTo>
                  <a:lnTo>
                    <a:pt x="459727" y="149174"/>
                  </a:lnTo>
                  <a:lnTo>
                    <a:pt x="464286" y="144614"/>
                  </a:lnTo>
                  <a:lnTo>
                    <a:pt x="464286" y="136969"/>
                  </a:lnTo>
                  <a:lnTo>
                    <a:pt x="464286" y="100457"/>
                  </a:lnTo>
                  <a:lnTo>
                    <a:pt x="464286" y="92824"/>
                  </a:lnTo>
                  <a:lnTo>
                    <a:pt x="459727" y="88252"/>
                  </a:lnTo>
                  <a:lnTo>
                    <a:pt x="450596" y="88252"/>
                  </a:lnTo>
                  <a:lnTo>
                    <a:pt x="450596" y="103479"/>
                  </a:lnTo>
                  <a:lnTo>
                    <a:pt x="450596" y="133946"/>
                  </a:lnTo>
                  <a:lnTo>
                    <a:pt x="449059" y="136969"/>
                  </a:lnTo>
                  <a:lnTo>
                    <a:pt x="375983" y="136969"/>
                  </a:lnTo>
                  <a:lnTo>
                    <a:pt x="372960" y="133946"/>
                  </a:lnTo>
                  <a:lnTo>
                    <a:pt x="372960" y="103479"/>
                  </a:lnTo>
                  <a:lnTo>
                    <a:pt x="375983" y="100457"/>
                  </a:lnTo>
                  <a:lnTo>
                    <a:pt x="449059" y="100457"/>
                  </a:lnTo>
                  <a:lnTo>
                    <a:pt x="450596" y="103479"/>
                  </a:lnTo>
                  <a:lnTo>
                    <a:pt x="450596" y="88252"/>
                  </a:lnTo>
                  <a:lnTo>
                    <a:pt x="415569" y="88252"/>
                  </a:lnTo>
                  <a:lnTo>
                    <a:pt x="415569" y="65430"/>
                  </a:lnTo>
                  <a:lnTo>
                    <a:pt x="474903" y="65430"/>
                  </a:lnTo>
                  <a:lnTo>
                    <a:pt x="474903" y="53276"/>
                  </a:lnTo>
                  <a:close/>
                </a:path>
                <a:path w="959485" h="152400">
                  <a:moveTo>
                    <a:pt x="474903" y="18249"/>
                  </a:moveTo>
                  <a:lnTo>
                    <a:pt x="470344" y="16713"/>
                  </a:lnTo>
                  <a:lnTo>
                    <a:pt x="407936" y="16713"/>
                  </a:lnTo>
                  <a:lnTo>
                    <a:pt x="407936" y="1485"/>
                  </a:lnTo>
                  <a:lnTo>
                    <a:pt x="395782" y="1485"/>
                  </a:lnTo>
                  <a:lnTo>
                    <a:pt x="394246" y="3022"/>
                  </a:lnTo>
                  <a:lnTo>
                    <a:pt x="394246" y="16713"/>
                  </a:lnTo>
                  <a:lnTo>
                    <a:pt x="357733" y="16713"/>
                  </a:lnTo>
                  <a:lnTo>
                    <a:pt x="348208" y="17907"/>
                  </a:lnTo>
                  <a:lnTo>
                    <a:pt x="342112" y="21678"/>
                  </a:lnTo>
                  <a:lnTo>
                    <a:pt x="338874" y="28295"/>
                  </a:lnTo>
                  <a:lnTo>
                    <a:pt x="337934" y="38049"/>
                  </a:lnTo>
                  <a:lnTo>
                    <a:pt x="337934" y="76098"/>
                  </a:lnTo>
                  <a:lnTo>
                    <a:pt x="337375" y="91694"/>
                  </a:lnTo>
                  <a:lnTo>
                    <a:pt x="335826" y="105981"/>
                  </a:lnTo>
                  <a:lnTo>
                    <a:pt x="333413" y="118262"/>
                  </a:lnTo>
                  <a:lnTo>
                    <a:pt x="330301" y="127838"/>
                  </a:lnTo>
                  <a:lnTo>
                    <a:pt x="324243" y="141528"/>
                  </a:lnTo>
                  <a:lnTo>
                    <a:pt x="324243" y="147637"/>
                  </a:lnTo>
                  <a:lnTo>
                    <a:pt x="328803" y="149174"/>
                  </a:lnTo>
                  <a:lnTo>
                    <a:pt x="336397" y="149174"/>
                  </a:lnTo>
                  <a:lnTo>
                    <a:pt x="348386" y="110921"/>
                  </a:lnTo>
                  <a:lnTo>
                    <a:pt x="350088" y="76098"/>
                  </a:lnTo>
                  <a:lnTo>
                    <a:pt x="350088" y="33489"/>
                  </a:lnTo>
                  <a:lnTo>
                    <a:pt x="353161" y="30403"/>
                  </a:lnTo>
                  <a:lnTo>
                    <a:pt x="470344" y="30403"/>
                  </a:lnTo>
                  <a:lnTo>
                    <a:pt x="474903" y="28917"/>
                  </a:lnTo>
                  <a:lnTo>
                    <a:pt x="474903" y="18249"/>
                  </a:lnTo>
                  <a:close/>
                </a:path>
                <a:path w="959485" h="152400">
                  <a:moveTo>
                    <a:pt x="540397" y="136969"/>
                  </a:moveTo>
                  <a:lnTo>
                    <a:pt x="506907" y="97434"/>
                  </a:lnTo>
                  <a:lnTo>
                    <a:pt x="497776" y="97434"/>
                  </a:lnTo>
                  <a:lnTo>
                    <a:pt x="493217" y="101993"/>
                  </a:lnTo>
                  <a:lnTo>
                    <a:pt x="493217" y="108051"/>
                  </a:lnTo>
                  <a:lnTo>
                    <a:pt x="494703" y="109588"/>
                  </a:lnTo>
                  <a:lnTo>
                    <a:pt x="502843" y="117779"/>
                  </a:lnTo>
                  <a:lnTo>
                    <a:pt x="509181" y="124434"/>
                  </a:lnTo>
                  <a:lnTo>
                    <a:pt x="515518" y="131660"/>
                  </a:lnTo>
                  <a:lnTo>
                    <a:pt x="522135" y="140042"/>
                  </a:lnTo>
                  <a:lnTo>
                    <a:pt x="525157" y="143078"/>
                  </a:lnTo>
                  <a:lnTo>
                    <a:pt x="526694" y="146100"/>
                  </a:lnTo>
                  <a:lnTo>
                    <a:pt x="534289" y="146100"/>
                  </a:lnTo>
                  <a:lnTo>
                    <a:pt x="540397" y="143078"/>
                  </a:lnTo>
                  <a:lnTo>
                    <a:pt x="540397" y="136969"/>
                  </a:lnTo>
                  <a:close/>
                </a:path>
                <a:path w="959485" h="152400">
                  <a:moveTo>
                    <a:pt x="779360" y="19799"/>
                  </a:moveTo>
                  <a:lnTo>
                    <a:pt x="774801" y="10617"/>
                  </a:lnTo>
                  <a:lnTo>
                    <a:pt x="774801" y="7594"/>
                  </a:lnTo>
                  <a:lnTo>
                    <a:pt x="771766" y="3022"/>
                  </a:lnTo>
                  <a:lnTo>
                    <a:pt x="770229" y="1485"/>
                  </a:lnTo>
                  <a:lnTo>
                    <a:pt x="762647" y="1485"/>
                  </a:lnTo>
                  <a:lnTo>
                    <a:pt x="762647" y="7594"/>
                  </a:lnTo>
                  <a:lnTo>
                    <a:pt x="764184" y="9131"/>
                  </a:lnTo>
                  <a:lnTo>
                    <a:pt x="765670" y="13690"/>
                  </a:lnTo>
                  <a:lnTo>
                    <a:pt x="767207" y="15227"/>
                  </a:lnTo>
                  <a:lnTo>
                    <a:pt x="767207" y="16713"/>
                  </a:lnTo>
                  <a:lnTo>
                    <a:pt x="768743" y="22821"/>
                  </a:lnTo>
                  <a:lnTo>
                    <a:pt x="770229" y="25844"/>
                  </a:lnTo>
                  <a:lnTo>
                    <a:pt x="779360" y="25844"/>
                  </a:lnTo>
                  <a:lnTo>
                    <a:pt x="779360" y="19799"/>
                  </a:lnTo>
                  <a:close/>
                </a:path>
                <a:path w="959485" h="152400">
                  <a:moveTo>
                    <a:pt x="794588" y="34975"/>
                  </a:moveTo>
                  <a:lnTo>
                    <a:pt x="698690" y="34975"/>
                  </a:lnTo>
                  <a:lnTo>
                    <a:pt x="700239" y="27381"/>
                  </a:lnTo>
                  <a:lnTo>
                    <a:pt x="704799" y="18249"/>
                  </a:lnTo>
                  <a:lnTo>
                    <a:pt x="704799" y="6057"/>
                  </a:lnTo>
                  <a:lnTo>
                    <a:pt x="691108" y="6057"/>
                  </a:lnTo>
                  <a:lnTo>
                    <a:pt x="689571" y="10617"/>
                  </a:lnTo>
                  <a:lnTo>
                    <a:pt x="689571" y="15227"/>
                  </a:lnTo>
                  <a:lnTo>
                    <a:pt x="688035" y="18249"/>
                  </a:lnTo>
                  <a:lnTo>
                    <a:pt x="671309" y="57061"/>
                  </a:lnTo>
                  <a:lnTo>
                    <a:pt x="654545" y="74561"/>
                  </a:lnTo>
                  <a:lnTo>
                    <a:pt x="654545" y="82207"/>
                  </a:lnTo>
                  <a:lnTo>
                    <a:pt x="656082" y="85229"/>
                  </a:lnTo>
                  <a:lnTo>
                    <a:pt x="663676" y="85229"/>
                  </a:lnTo>
                  <a:lnTo>
                    <a:pt x="665213" y="83693"/>
                  </a:lnTo>
                  <a:lnTo>
                    <a:pt x="668235" y="82207"/>
                  </a:lnTo>
                  <a:lnTo>
                    <a:pt x="673544" y="77622"/>
                  </a:lnTo>
                  <a:lnTo>
                    <a:pt x="679843" y="70599"/>
                  </a:lnTo>
                  <a:lnTo>
                    <a:pt x="686435" y="61010"/>
                  </a:lnTo>
                  <a:lnTo>
                    <a:pt x="692594" y="48717"/>
                  </a:lnTo>
                  <a:lnTo>
                    <a:pt x="738289" y="48717"/>
                  </a:lnTo>
                  <a:lnTo>
                    <a:pt x="735825" y="71882"/>
                  </a:lnTo>
                  <a:lnTo>
                    <a:pt x="727811" y="97028"/>
                  </a:lnTo>
                  <a:lnTo>
                    <a:pt x="709815" y="119341"/>
                  </a:lnTo>
                  <a:lnTo>
                    <a:pt x="677418" y="133946"/>
                  </a:lnTo>
                  <a:lnTo>
                    <a:pt x="672846" y="133946"/>
                  </a:lnTo>
                  <a:lnTo>
                    <a:pt x="669772" y="135483"/>
                  </a:lnTo>
                  <a:lnTo>
                    <a:pt x="669772" y="141528"/>
                  </a:lnTo>
                  <a:lnTo>
                    <a:pt x="671309" y="147637"/>
                  </a:lnTo>
                  <a:lnTo>
                    <a:pt x="677418" y="147637"/>
                  </a:lnTo>
                  <a:lnTo>
                    <a:pt x="681380" y="147002"/>
                  </a:lnTo>
                  <a:lnTo>
                    <a:pt x="733806" y="115265"/>
                  </a:lnTo>
                  <a:lnTo>
                    <a:pt x="750735" y="69938"/>
                  </a:lnTo>
                  <a:lnTo>
                    <a:pt x="753516" y="48717"/>
                  </a:lnTo>
                  <a:lnTo>
                    <a:pt x="794588" y="48717"/>
                  </a:lnTo>
                  <a:lnTo>
                    <a:pt x="794588" y="34975"/>
                  </a:lnTo>
                  <a:close/>
                </a:path>
                <a:path w="959485" h="152400">
                  <a:moveTo>
                    <a:pt x="799160" y="16713"/>
                  </a:moveTo>
                  <a:lnTo>
                    <a:pt x="794588" y="7594"/>
                  </a:lnTo>
                  <a:lnTo>
                    <a:pt x="794588" y="6057"/>
                  </a:lnTo>
                  <a:lnTo>
                    <a:pt x="791565" y="1485"/>
                  </a:lnTo>
                  <a:lnTo>
                    <a:pt x="790016" y="0"/>
                  </a:lnTo>
                  <a:lnTo>
                    <a:pt x="785456" y="0"/>
                  </a:lnTo>
                  <a:lnTo>
                    <a:pt x="782434" y="1485"/>
                  </a:lnTo>
                  <a:lnTo>
                    <a:pt x="782434" y="4559"/>
                  </a:lnTo>
                  <a:lnTo>
                    <a:pt x="783971" y="6057"/>
                  </a:lnTo>
                  <a:lnTo>
                    <a:pt x="783971" y="7594"/>
                  </a:lnTo>
                  <a:lnTo>
                    <a:pt x="785456" y="12153"/>
                  </a:lnTo>
                  <a:lnTo>
                    <a:pt x="786993" y="13690"/>
                  </a:lnTo>
                  <a:lnTo>
                    <a:pt x="786993" y="15227"/>
                  </a:lnTo>
                  <a:lnTo>
                    <a:pt x="788543" y="19799"/>
                  </a:lnTo>
                  <a:lnTo>
                    <a:pt x="790016" y="22821"/>
                  </a:lnTo>
                  <a:lnTo>
                    <a:pt x="791565" y="24358"/>
                  </a:lnTo>
                  <a:lnTo>
                    <a:pt x="796124" y="24358"/>
                  </a:lnTo>
                  <a:lnTo>
                    <a:pt x="799160" y="22821"/>
                  </a:lnTo>
                  <a:lnTo>
                    <a:pt x="799160" y="16713"/>
                  </a:lnTo>
                  <a:close/>
                </a:path>
                <a:path w="959485" h="152400">
                  <a:moveTo>
                    <a:pt x="959002" y="70002"/>
                  </a:moveTo>
                  <a:lnTo>
                    <a:pt x="814374" y="70002"/>
                  </a:lnTo>
                  <a:lnTo>
                    <a:pt x="814374" y="83693"/>
                  </a:lnTo>
                  <a:lnTo>
                    <a:pt x="959002" y="83693"/>
                  </a:lnTo>
                  <a:lnTo>
                    <a:pt x="959002" y="70002"/>
                  </a:lnTo>
                  <a:close/>
                </a:path>
              </a:pathLst>
            </a:custGeom>
            <a:solidFill>
              <a:srgbClr val="4D4D4F"/>
            </a:solidFill>
          </p:spPr>
          <p:txBody>
            <a:bodyPr wrap="square" lIns="0" tIns="0" rIns="0" bIns="0" rtlCol="0"/>
            <a:lstStyle/>
            <a:p>
              <a:endParaRPr/>
            </a:p>
          </p:txBody>
        </p:sp>
        <p:pic>
          <p:nvPicPr>
            <p:cNvPr id="67" name="object 67"/>
            <p:cNvPicPr/>
            <p:nvPr/>
          </p:nvPicPr>
          <p:blipFill>
            <a:blip r:embed="rId26" cstate="print"/>
            <a:stretch>
              <a:fillRect/>
            </a:stretch>
          </p:blipFill>
          <p:spPr>
            <a:xfrm>
              <a:off x="3458565" y="8391727"/>
              <a:ext cx="138557" cy="137020"/>
            </a:xfrm>
            <a:prstGeom prst="rect">
              <a:avLst/>
            </a:prstGeom>
          </p:spPr>
        </p:pic>
        <p:pic>
          <p:nvPicPr>
            <p:cNvPr id="68" name="object 68"/>
            <p:cNvPicPr/>
            <p:nvPr/>
          </p:nvPicPr>
          <p:blipFill>
            <a:blip r:embed="rId27" cstate="print"/>
            <a:stretch>
              <a:fillRect/>
            </a:stretch>
          </p:blipFill>
          <p:spPr>
            <a:xfrm>
              <a:off x="3787381" y="8400846"/>
              <a:ext cx="133946" cy="124815"/>
            </a:xfrm>
            <a:prstGeom prst="rect">
              <a:avLst/>
            </a:prstGeom>
          </p:spPr>
        </p:pic>
        <p:pic>
          <p:nvPicPr>
            <p:cNvPr id="69" name="object 69"/>
            <p:cNvPicPr/>
            <p:nvPr/>
          </p:nvPicPr>
          <p:blipFill>
            <a:blip r:embed="rId28" cstate="print"/>
            <a:stretch>
              <a:fillRect/>
            </a:stretch>
          </p:blipFill>
          <p:spPr>
            <a:xfrm>
              <a:off x="3619944" y="8388692"/>
              <a:ext cx="136969" cy="138518"/>
            </a:xfrm>
            <a:prstGeom prst="rect">
              <a:avLst/>
            </a:prstGeom>
          </p:spPr>
        </p:pic>
        <p:pic>
          <p:nvPicPr>
            <p:cNvPr id="70" name="object 70"/>
            <p:cNvPicPr/>
            <p:nvPr/>
          </p:nvPicPr>
          <p:blipFill>
            <a:blip r:embed="rId29" cstate="print"/>
            <a:stretch>
              <a:fillRect/>
            </a:stretch>
          </p:blipFill>
          <p:spPr>
            <a:xfrm>
              <a:off x="3945686" y="8388692"/>
              <a:ext cx="129425" cy="141541"/>
            </a:xfrm>
            <a:prstGeom prst="rect">
              <a:avLst/>
            </a:prstGeom>
          </p:spPr>
        </p:pic>
        <p:sp>
          <p:nvSpPr>
            <p:cNvPr id="71" name="object 71"/>
            <p:cNvSpPr/>
            <p:nvPr/>
          </p:nvSpPr>
          <p:spPr>
            <a:xfrm>
              <a:off x="4102494" y="8454135"/>
              <a:ext cx="212090" cy="76200"/>
            </a:xfrm>
            <a:custGeom>
              <a:avLst/>
              <a:gdLst/>
              <a:ahLst/>
              <a:cxnLst/>
              <a:rect l="l" t="t" r="r" b="b"/>
              <a:pathLst>
                <a:path w="212089" h="76200">
                  <a:moveTo>
                    <a:pt x="144614" y="0"/>
                  </a:moveTo>
                  <a:lnTo>
                    <a:pt x="0" y="0"/>
                  </a:lnTo>
                  <a:lnTo>
                    <a:pt x="0" y="13690"/>
                  </a:lnTo>
                  <a:lnTo>
                    <a:pt x="144614" y="13690"/>
                  </a:lnTo>
                  <a:lnTo>
                    <a:pt x="144614" y="0"/>
                  </a:lnTo>
                  <a:close/>
                </a:path>
                <a:path w="212089" h="76200">
                  <a:moveTo>
                    <a:pt x="211582" y="66967"/>
                  </a:moveTo>
                  <a:lnTo>
                    <a:pt x="178104" y="27432"/>
                  </a:lnTo>
                  <a:lnTo>
                    <a:pt x="168973" y="27432"/>
                  </a:lnTo>
                  <a:lnTo>
                    <a:pt x="165950" y="31991"/>
                  </a:lnTo>
                  <a:lnTo>
                    <a:pt x="165950" y="38049"/>
                  </a:lnTo>
                  <a:lnTo>
                    <a:pt x="167436" y="39585"/>
                  </a:lnTo>
                  <a:lnTo>
                    <a:pt x="175552" y="47777"/>
                  </a:lnTo>
                  <a:lnTo>
                    <a:pt x="181724" y="54432"/>
                  </a:lnTo>
                  <a:lnTo>
                    <a:pt x="187604" y="61658"/>
                  </a:lnTo>
                  <a:lnTo>
                    <a:pt x="193332" y="70040"/>
                  </a:lnTo>
                  <a:lnTo>
                    <a:pt x="196354" y="73075"/>
                  </a:lnTo>
                  <a:lnTo>
                    <a:pt x="197891" y="76098"/>
                  </a:lnTo>
                  <a:lnTo>
                    <a:pt x="207022" y="76098"/>
                  </a:lnTo>
                  <a:lnTo>
                    <a:pt x="211582" y="73075"/>
                  </a:lnTo>
                  <a:lnTo>
                    <a:pt x="211582" y="66967"/>
                  </a:lnTo>
                  <a:close/>
                </a:path>
              </a:pathLst>
            </a:custGeom>
            <a:solidFill>
              <a:srgbClr val="4D4D4F"/>
            </a:solidFill>
          </p:spPr>
          <p:txBody>
            <a:bodyPr wrap="square" lIns="0" tIns="0" rIns="0" bIns="0" rtlCol="0"/>
            <a:lstStyle/>
            <a:p>
              <a:endParaRPr/>
            </a:p>
          </p:txBody>
        </p:sp>
        <p:pic>
          <p:nvPicPr>
            <p:cNvPr id="72" name="object 72"/>
            <p:cNvPicPr/>
            <p:nvPr/>
          </p:nvPicPr>
          <p:blipFill>
            <a:blip r:embed="rId30" cstate="print"/>
            <a:stretch>
              <a:fillRect/>
            </a:stretch>
          </p:blipFill>
          <p:spPr>
            <a:xfrm>
              <a:off x="4426737" y="8388692"/>
              <a:ext cx="144614" cy="144614"/>
            </a:xfrm>
            <a:prstGeom prst="rect">
              <a:avLst/>
            </a:prstGeom>
          </p:spPr>
        </p:pic>
        <p:pic>
          <p:nvPicPr>
            <p:cNvPr id="73" name="object 73"/>
            <p:cNvPicPr/>
            <p:nvPr/>
          </p:nvPicPr>
          <p:blipFill>
            <a:blip r:embed="rId31" cstate="print"/>
            <a:stretch>
              <a:fillRect/>
            </a:stretch>
          </p:blipFill>
          <p:spPr>
            <a:xfrm>
              <a:off x="4603305" y="8414536"/>
              <a:ext cx="114198" cy="118770"/>
            </a:xfrm>
            <a:prstGeom prst="rect">
              <a:avLst/>
            </a:prstGeom>
          </p:spPr>
        </p:pic>
        <p:pic>
          <p:nvPicPr>
            <p:cNvPr id="74" name="object 74"/>
            <p:cNvPicPr/>
            <p:nvPr/>
          </p:nvPicPr>
          <p:blipFill>
            <a:blip r:embed="rId32" cstate="print"/>
            <a:stretch>
              <a:fillRect/>
            </a:stretch>
          </p:blipFill>
          <p:spPr>
            <a:xfrm>
              <a:off x="4750993" y="8384133"/>
              <a:ext cx="147637" cy="141528"/>
            </a:xfrm>
            <a:prstGeom prst="rect">
              <a:avLst/>
            </a:prstGeom>
          </p:spPr>
        </p:pic>
        <p:pic>
          <p:nvPicPr>
            <p:cNvPr id="75" name="object 75"/>
            <p:cNvPicPr/>
            <p:nvPr/>
          </p:nvPicPr>
          <p:blipFill>
            <a:blip r:embed="rId33" cstate="print"/>
            <a:stretch>
              <a:fillRect/>
            </a:stretch>
          </p:blipFill>
          <p:spPr>
            <a:xfrm>
              <a:off x="1373085" y="8607869"/>
              <a:ext cx="118719" cy="135483"/>
            </a:xfrm>
            <a:prstGeom prst="rect">
              <a:avLst/>
            </a:prstGeom>
          </p:spPr>
        </p:pic>
        <p:sp>
          <p:nvSpPr>
            <p:cNvPr id="76" name="object 76"/>
            <p:cNvSpPr/>
            <p:nvPr/>
          </p:nvSpPr>
          <p:spPr>
            <a:xfrm>
              <a:off x="1514678" y="8668790"/>
              <a:ext cx="210185" cy="78105"/>
            </a:xfrm>
            <a:custGeom>
              <a:avLst/>
              <a:gdLst/>
              <a:ahLst/>
              <a:cxnLst/>
              <a:rect l="l" t="t" r="r" b="b"/>
              <a:pathLst>
                <a:path w="210185" h="78104">
                  <a:moveTo>
                    <a:pt x="144589" y="0"/>
                  </a:moveTo>
                  <a:lnTo>
                    <a:pt x="4559" y="0"/>
                  </a:lnTo>
                  <a:lnTo>
                    <a:pt x="0" y="1485"/>
                  </a:lnTo>
                  <a:lnTo>
                    <a:pt x="0" y="15227"/>
                  </a:lnTo>
                  <a:lnTo>
                    <a:pt x="144589" y="15227"/>
                  </a:lnTo>
                  <a:lnTo>
                    <a:pt x="144589" y="0"/>
                  </a:lnTo>
                  <a:close/>
                </a:path>
                <a:path w="210185" h="78104">
                  <a:moveTo>
                    <a:pt x="210045" y="68516"/>
                  </a:moveTo>
                  <a:lnTo>
                    <a:pt x="209308" y="65519"/>
                  </a:lnTo>
                  <a:lnTo>
                    <a:pt x="206425" y="60680"/>
                  </a:lnTo>
                  <a:lnTo>
                    <a:pt x="200406" y="53289"/>
                  </a:lnTo>
                  <a:lnTo>
                    <a:pt x="190246" y="42621"/>
                  </a:lnTo>
                  <a:lnTo>
                    <a:pt x="178092" y="28917"/>
                  </a:lnTo>
                  <a:lnTo>
                    <a:pt x="168960" y="28917"/>
                  </a:lnTo>
                  <a:lnTo>
                    <a:pt x="164401" y="31953"/>
                  </a:lnTo>
                  <a:lnTo>
                    <a:pt x="164401" y="39585"/>
                  </a:lnTo>
                  <a:lnTo>
                    <a:pt x="174002" y="49250"/>
                  </a:lnTo>
                  <a:lnTo>
                    <a:pt x="180162" y="55740"/>
                  </a:lnTo>
                  <a:lnTo>
                    <a:pt x="186029" y="62509"/>
                  </a:lnTo>
                  <a:lnTo>
                    <a:pt x="191782" y="70002"/>
                  </a:lnTo>
                  <a:lnTo>
                    <a:pt x="194805" y="74561"/>
                  </a:lnTo>
                  <a:lnTo>
                    <a:pt x="196354" y="77635"/>
                  </a:lnTo>
                  <a:lnTo>
                    <a:pt x="205473" y="77635"/>
                  </a:lnTo>
                  <a:lnTo>
                    <a:pt x="210045" y="74561"/>
                  </a:lnTo>
                  <a:lnTo>
                    <a:pt x="210045" y="68516"/>
                  </a:lnTo>
                  <a:close/>
                </a:path>
              </a:pathLst>
            </a:custGeom>
            <a:solidFill>
              <a:srgbClr val="4D4D4F"/>
            </a:solidFill>
          </p:spPr>
          <p:txBody>
            <a:bodyPr wrap="square" lIns="0" tIns="0" rIns="0" bIns="0" rtlCol="0"/>
            <a:lstStyle/>
            <a:p>
              <a:endParaRPr/>
            </a:p>
          </p:txBody>
        </p:sp>
        <p:pic>
          <p:nvPicPr>
            <p:cNvPr id="77" name="object 77"/>
            <p:cNvPicPr/>
            <p:nvPr/>
          </p:nvPicPr>
          <p:blipFill>
            <a:blip r:embed="rId34" cstate="print"/>
            <a:stretch>
              <a:fillRect/>
            </a:stretch>
          </p:blipFill>
          <p:spPr>
            <a:xfrm>
              <a:off x="1840407" y="8600287"/>
              <a:ext cx="2246858" cy="152196"/>
            </a:xfrm>
            <a:prstGeom prst="rect">
              <a:avLst/>
            </a:prstGeom>
          </p:spPr>
        </p:pic>
        <p:pic>
          <p:nvPicPr>
            <p:cNvPr id="78" name="object 78"/>
            <p:cNvPicPr/>
            <p:nvPr/>
          </p:nvPicPr>
          <p:blipFill>
            <a:blip r:embed="rId35" cstate="print"/>
            <a:stretch>
              <a:fillRect/>
            </a:stretch>
          </p:blipFill>
          <p:spPr>
            <a:xfrm>
              <a:off x="1339595" y="9443592"/>
              <a:ext cx="102006" cy="101993"/>
            </a:xfrm>
            <a:prstGeom prst="rect">
              <a:avLst/>
            </a:prstGeom>
          </p:spPr>
        </p:pic>
        <p:pic>
          <p:nvPicPr>
            <p:cNvPr id="79" name="object 79"/>
            <p:cNvPicPr/>
            <p:nvPr/>
          </p:nvPicPr>
          <p:blipFill>
            <a:blip r:embed="rId36" cstate="print"/>
            <a:stretch>
              <a:fillRect/>
            </a:stretch>
          </p:blipFill>
          <p:spPr>
            <a:xfrm>
              <a:off x="1610563" y="9426866"/>
              <a:ext cx="910285" cy="133946"/>
            </a:xfrm>
            <a:prstGeom prst="rect">
              <a:avLst/>
            </a:prstGeom>
          </p:spPr>
        </p:pic>
        <p:pic>
          <p:nvPicPr>
            <p:cNvPr id="80" name="object 80"/>
            <p:cNvPicPr/>
            <p:nvPr/>
          </p:nvPicPr>
          <p:blipFill>
            <a:blip r:embed="rId37" cstate="print"/>
            <a:stretch>
              <a:fillRect/>
            </a:stretch>
          </p:blipFill>
          <p:spPr>
            <a:xfrm>
              <a:off x="2616746" y="9426866"/>
              <a:ext cx="1779536" cy="135483"/>
            </a:xfrm>
            <a:prstGeom prst="rect">
              <a:avLst/>
            </a:prstGeom>
          </p:spPr>
        </p:pic>
        <p:pic>
          <p:nvPicPr>
            <p:cNvPr id="81" name="object 81"/>
            <p:cNvPicPr/>
            <p:nvPr/>
          </p:nvPicPr>
          <p:blipFill>
            <a:blip r:embed="rId38" cstate="print"/>
            <a:stretch>
              <a:fillRect/>
            </a:stretch>
          </p:blipFill>
          <p:spPr>
            <a:xfrm>
              <a:off x="4903190" y="9183293"/>
              <a:ext cx="1662315" cy="146151"/>
            </a:xfrm>
            <a:prstGeom prst="rect">
              <a:avLst/>
            </a:prstGeom>
          </p:spPr>
        </p:pic>
        <p:sp>
          <p:nvSpPr>
            <p:cNvPr id="82" name="object 82"/>
            <p:cNvSpPr/>
            <p:nvPr/>
          </p:nvSpPr>
          <p:spPr>
            <a:xfrm>
              <a:off x="5297487" y="8456942"/>
              <a:ext cx="927100" cy="561340"/>
            </a:xfrm>
            <a:custGeom>
              <a:avLst/>
              <a:gdLst/>
              <a:ahLst/>
              <a:cxnLst/>
              <a:rect l="l" t="t" r="r" b="b"/>
              <a:pathLst>
                <a:path w="927100" h="561340">
                  <a:moveTo>
                    <a:pt x="927049" y="0"/>
                  </a:moveTo>
                  <a:lnTo>
                    <a:pt x="0" y="0"/>
                  </a:lnTo>
                  <a:lnTo>
                    <a:pt x="0" y="6350"/>
                  </a:lnTo>
                  <a:lnTo>
                    <a:pt x="0" y="12700"/>
                  </a:lnTo>
                  <a:lnTo>
                    <a:pt x="0" y="548627"/>
                  </a:lnTo>
                  <a:lnTo>
                    <a:pt x="0" y="561327"/>
                  </a:lnTo>
                  <a:lnTo>
                    <a:pt x="927049" y="561327"/>
                  </a:lnTo>
                  <a:lnTo>
                    <a:pt x="927049" y="548627"/>
                  </a:lnTo>
                  <a:lnTo>
                    <a:pt x="927049" y="12700"/>
                  </a:lnTo>
                  <a:lnTo>
                    <a:pt x="922464" y="12700"/>
                  </a:lnTo>
                  <a:lnTo>
                    <a:pt x="922464" y="12420"/>
                  </a:lnTo>
                  <a:lnTo>
                    <a:pt x="927049" y="12420"/>
                  </a:lnTo>
                  <a:lnTo>
                    <a:pt x="927049" y="6350"/>
                  </a:lnTo>
                  <a:lnTo>
                    <a:pt x="927049" y="0"/>
                  </a:lnTo>
                  <a:close/>
                </a:path>
              </a:pathLst>
            </a:custGeom>
            <a:solidFill>
              <a:srgbClr val="DFDFE1"/>
            </a:solidFill>
          </p:spPr>
          <p:txBody>
            <a:bodyPr wrap="square" lIns="0" tIns="0" rIns="0" bIns="0" rtlCol="0"/>
            <a:lstStyle/>
            <a:p>
              <a:endParaRPr/>
            </a:p>
          </p:txBody>
        </p:sp>
        <p:sp>
          <p:nvSpPr>
            <p:cNvPr id="83" name="object 83"/>
            <p:cNvSpPr/>
            <p:nvPr/>
          </p:nvSpPr>
          <p:spPr>
            <a:xfrm>
              <a:off x="5350764" y="8677922"/>
              <a:ext cx="811530" cy="338455"/>
            </a:xfrm>
            <a:custGeom>
              <a:avLst/>
              <a:gdLst/>
              <a:ahLst/>
              <a:cxnLst/>
              <a:rect l="l" t="t" r="r" b="b"/>
              <a:pathLst>
                <a:path w="811529" h="338454">
                  <a:moveTo>
                    <a:pt x="136969" y="205473"/>
                  </a:moveTo>
                  <a:lnTo>
                    <a:pt x="76098" y="159842"/>
                  </a:lnTo>
                  <a:lnTo>
                    <a:pt x="71920" y="13690"/>
                  </a:lnTo>
                  <a:lnTo>
                    <a:pt x="71539" y="0"/>
                  </a:lnTo>
                  <a:lnTo>
                    <a:pt x="0" y="0"/>
                  </a:lnTo>
                  <a:lnTo>
                    <a:pt x="0" y="336397"/>
                  </a:lnTo>
                  <a:lnTo>
                    <a:pt x="136969" y="336397"/>
                  </a:lnTo>
                  <a:lnTo>
                    <a:pt x="136969" y="330339"/>
                  </a:lnTo>
                  <a:lnTo>
                    <a:pt x="136969" y="205473"/>
                  </a:lnTo>
                  <a:close/>
                </a:path>
                <a:path w="811529" h="338454">
                  <a:moveTo>
                    <a:pt x="363791" y="0"/>
                  </a:moveTo>
                  <a:lnTo>
                    <a:pt x="292252" y="0"/>
                  </a:lnTo>
                  <a:lnTo>
                    <a:pt x="286156" y="161328"/>
                  </a:lnTo>
                  <a:lnTo>
                    <a:pt x="226822" y="205473"/>
                  </a:lnTo>
                  <a:lnTo>
                    <a:pt x="226822" y="337934"/>
                  </a:lnTo>
                  <a:lnTo>
                    <a:pt x="357733" y="337934"/>
                  </a:lnTo>
                  <a:lnTo>
                    <a:pt x="363791" y="337934"/>
                  </a:lnTo>
                  <a:lnTo>
                    <a:pt x="363791" y="324243"/>
                  </a:lnTo>
                  <a:lnTo>
                    <a:pt x="363791" y="13690"/>
                  </a:lnTo>
                  <a:lnTo>
                    <a:pt x="363791" y="0"/>
                  </a:lnTo>
                  <a:close/>
                </a:path>
                <a:path w="811529" h="338454">
                  <a:moveTo>
                    <a:pt x="589114" y="205473"/>
                  </a:moveTo>
                  <a:lnTo>
                    <a:pt x="528193" y="159842"/>
                  </a:lnTo>
                  <a:lnTo>
                    <a:pt x="524014" y="13690"/>
                  </a:lnTo>
                  <a:lnTo>
                    <a:pt x="523633" y="0"/>
                  </a:lnTo>
                  <a:lnTo>
                    <a:pt x="452094" y="0"/>
                  </a:lnTo>
                  <a:lnTo>
                    <a:pt x="452094" y="336397"/>
                  </a:lnTo>
                  <a:lnTo>
                    <a:pt x="589114" y="336397"/>
                  </a:lnTo>
                  <a:lnTo>
                    <a:pt x="589114" y="330339"/>
                  </a:lnTo>
                  <a:lnTo>
                    <a:pt x="589114" y="205473"/>
                  </a:lnTo>
                  <a:close/>
                </a:path>
                <a:path w="811529" h="338454">
                  <a:moveTo>
                    <a:pt x="811364" y="0"/>
                  </a:moveTo>
                  <a:lnTo>
                    <a:pt x="739775" y="0"/>
                  </a:lnTo>
                  <a:lnTo>
                    <a:pt x="733729" y="161328"/>
                  </a:lnTo>
                  <a:lnTo>
                    <a:pt x="674344" y="205473"/>
                  </a:lnTo>
                  <a:lnTo>
                    <a:pt x="674344" y="337934"/>
                  </a:lnTo>
                  <a:lnTo>
                    <a:pt x="803719" y="337934"/>
                  </a:lnTo>
                  <a:lnTo>
                    <a:pt x="811364" y="337934"/>
                  </a:lnTo>
                  <a:lnTo>
                    <a:pt x="811364" y="324243"/>
                  </a:lnTo>
                  <a:lnTo>
                    <a:pt x="811364" y="13690"/>
                  </a:lnTo>
                  <a:lnTo>
                    <a:pt x="811364" y="0"/>
                  </a:lnTo>
                  <a:close/>
                </a:path>
              </a:pathLst>
            </a:custGeom>
            <a:solidFill>
              <a:srgbClr val="C6C7C9"/>
            </a:solidFill>
          </p:spPr>
          <p:txBody>
            <a:bodyPr wrap="square" lIns="0" tIns="0" rIns="0" bIns="0" rtlCol="0"/>
            <a:lstStyle/>
            <a:p>
              <a:endParaRPr/>
            </a:p>
          </p:txBody>
        </p:sp>
        <p:sp>
          <p:nvSpPr>
            <p:cNvPr id="84" name="object 84"/>
            <p:cNvSpPr/>
            <p:nvPr/>
          </p:nvSpPr>
          <p:spPr>
            <a:xfrm>
              <a:off x="5311178" y="8677922"/>
              <a:ext cx="898525" cy="336550"/>
            </a:xfrm>
            <a:custGeom>
              <a:avLst/>
              <a:gdLst/>
              <a:ahLst/>
              <a:cxnLst/>
              <a:rect l="l" t="t" r="r" b="b"/>
              <a:pathLst>
                <a:path w="898525" h="336550">
                  <a:moveTo>
                    <a:pt x="136969" y="205473"/>
                  </a:moveTo>
                  <a:lnTo>
                    <a:pt x="76098" y="159842"/>
                  </a:lnTo>
                  <a:lnTo>
                    <a:pt x="70523" y="13690"/>
                  </a:lnTo>
                  <a:lnTo>
                    <a:pt x="70002" y="0"/>
                  </a:lnTo>
                  <a:lnTo>
                    <a:pt x="0" y="0"/>
                  </a:lnTo>
                  <a:lnTo>
                    <a:pt x="0" y="336397"/>
                  </a:lnTo>
                  <a:lnTo>
                    <a:pt x="136969" y="336397"/>
                  </a:lnTo>
                  <a:lnTo>
                    <a:pt x="136969" y="330339"/>
                  </a:lnTo>
                  <a:lnTo>
                    <a:pt x="136969" y="205473"/>
                  </a:lnTo>
                  <a:close/>
                </a:path>
                <a:path w="898525" h="336550">
                  <a:moveTo>
                    <a:pt x="578446" y="205473"/>
                  </a:moveTo>
                  <a:lnTo>
                    <a:pt x="519061" y="159842"/>
                  </a:lnTo>
                  <a:lnTo>
                    <a:pt x="513524" y="13690"/>
                  </a:lnTo>
                  <a:lnTo>
                    <a:pt x="513016" y="0"/>
                  </a:lnTo>
                  <a:lnTo>
                    <a:pt x="449059" y="0"/>
                  </a:lnTo>
                  <a:lnTo>
                    <a:pt x="441426" y="0"/>
                  </a:lnTo>
                  <a:lnTo>
                    <a:pt x="377532" y="0"/>
                  </a:lnTo>
                  <a:lnTo>
                    <a:pt x="372960" y="159842"/>
                  </a:lnTo>
                  <a:lnTo>
                    <a:pt x="312039" y="205473"/>
                  </a:lnTo>
                  <a:lnTo>
                    <a:pt x="312039" y="336397"/>
                  </a:lnTo>
                  <a:lnTo>
                    <a:pt x="441426" y="336397"/>
                  </a:lnTo>
                  <a:lnTo>
                    <a:pt x="442963" y="336397"/>
                  </a:lnTo>
                  <a:lnTo>
                    <a:pt x="449059" y="336397"/>
                  </a:lnTo>
                  <a:lnTo>
                    <a:pt x="578446" y="336397"/>
                  </a:lnTo>
                  <a:lnTo>
                    <a:pt x="578446" y="330339"/>
                  </a:lnTo>
                  <a:lnTo>
                    <a:pt x="578446" y="205473"/>
                  </a:lnTo>
                  <a:close/>
                </a:path>
                <a:path w="898525" h="336550">
                  <a:moveTo>
                    <a:pt x="898131" y="0"/>
                  </a:moveTo>
                  <a:lnTo>
                    <a:pt x="828078" y="0"/>
                  </a:lnTo>
                  <a:lnTo>
                    <a:pt x="822032" y="159842"/>
                  </a:lnTo>
                  <a:lnTo>
                    <a:pt x="761111" y="205473"/>
                  </a:lnTo>
                  <a:lnTo>
                    <a:pt x="761111" y="336397"/>
                  </a:lnTo>
                  <a:lnTo>
                    <a:pt x="892022" y="336397"/>
                  </a:lnTo>
                  <a:lnTo>
                    <a:pt x="898131" y="336397"/>
                  </a:lnTo>
                  <a:lnTo>
                    <a:pt x="898131" y="324243"/>
                  </a:lnTo>
                  <a:lnTo>
                    <a:pt x="898131" y="13690"/>
                  </a:lnTo>
                  <a:lnTo>
                    <a:pt x="898131" y="0"/>
                  </a:lnTo>
                  <a:close/>
                </a:path>
              </a:pathLst>
            </a:custGeom>
            <a:solidFill>
              <a:srgbClr val="BBBCC0"/>
            </a:solidFill>
          </p:spPr>
          <p:txBody>
            <a:bodyPr wrap="square" lIns="0" tIns="0" rIns="0" bIns="0" rtlCol="0"/>
            <a:lstStyle/>
            <a:p>
              <a:endParaRPr/>
            </a:p>
          </p:txBody>
        </p:sp>
        <p:pic>
          <p:nvPicPr>
            <p:cNvPr id="85" name="object 85"/>
            <p:cNvPicPr/>
            <p:nvPr/>
          </p:nvPicPr>
          <p:blipFill>
            <a:blip r:embed="rId39" cstate="print"/>
            <a:stretch>
              <a:fillRect/>
            </a:stretch>
          </p:blipFill>
          <p:spPr>
            <a:xfrm>
              <a:off x="5340095" y="8588082"/>
              <a:ext cx="53289" cy="109326"/>
            </a:xfrm>
            <a:prstGeom prst="rect">
              <a:avLst/>
            </a:prstGeom>
          </p:spPr>
        </p:pic>
        <p:sp>
          <p:nvSpPr>
            <p:cNvPr id="86" name="object 86"/>
            <p:cNvSpPr/>
            <p:nvPr/>
          </p:nvSpPr>
          <p:spPr>
            <a:xfrm>
              <a:off x="5384799" y="8678487"/>
              <a:ext cx="4445" cy="8890"/>
            </a:xfrm>
            <a:custGeom>
              <a:avLst/>
              <a:gdLst/>
              <a:ahLst/>
              <a:cxnLst/>
              <a:rect l="l" t="t" r="r" b="b"/>
              <a:pathLst>
                <a:path w="4445" h="8890">
                  <a:moveTo>
                    <a:pt x="0" y="0"/>
                  </a:moveTo>
                  <a:lnTo>
                    <a:pt x="0" y="8312"/>
                  </a:lnTo>
                  <a:lnTo>
                    <a:pt x="4013" y="8312"/>
                  </a:lnTo>
                  <a:lnTo>
                    <a:pt x="4013" y="7017"/>
                  </a:lnTo>
                  <a:lnTo>
                    <a:pt x="2476" y="7017"/>
                  </a:lnTo>
                  <a:lnTo>
                    <a:pt x="2476" y="3994"/>
                  </a:lnTo>
                  <a:lnTo>
                    <a:pt x="939" y="3994"/>
                  </a:lnTo>
                  <a:lnTo>
                    <a:pt x="939" y="971"/>
                  </a:lnTo>
                  <a:lnTo>
                    <a:pt x="0" y="0"/>
                  </a:lnTo>
                  <a:close/>
                </a:path>
              </a:pathLst>
            </a:custGeom>
            <a:solidFill>
              <a:srgbClr val="CBCED0"/>
            </a:solidFill>
          </p:spPr>
          <p:txBody>
            <a:bodyPr wrap="square" lIns="0" tIns="0" rIns="0" bIns="0" rtlCol="0"/>
            <a:lstStyle/>
            <a:p>
              <a:endParaRPr/>
            </a:p>
          </p:txBody>
        </p:sp>
        <p:sp>
          <p:nvSpPr>
            <p:cNvPr id="87" name="object 87"/>
            <p:cNvSpPr/>
            <p:nvPr/>
          </p:nvSpPr>
          <p:spPr>
            <a:xfrm>
              <a:off x="5340096" y="8677934"/>
              <a:ext cx="43180" cy="20320"/>
            </a:xfrm>
            <a:custGeom>
              <a:avLst/>
              <a:gdLst/>
              <a:ahLst/>
              <a:cxnLst/>
              <a:rect l="l" t="t" r="r" b="b"/>
              <a:pathLst>
                <a:path w="43179" h="20320">
                  <a:moveTo>
                    <a:pt x="42608" y="1524"/>
                  </a:moveTo>
                  <a:lnTo>
                    <a:pt x="41084" y="0"/>
                  </a:lnTo>
                  <a:lnTo>
                    <a:pt x="0" y="0"/>
                  </a:lnTo>
                  <a:lnTo>
                    <a:pt x="0" y="13690"/>
                  </a:lnTo>
                  <a:lnTo>
                    <a:pt x="1485" y="13690"/>
                  </a:lnTo>
                  <a:lnTo>
                    <a:pt x="1485" y="19786"/>
                  </a:lnTo>
                  <a:lnTo>
                    <a:pt x="30429" y="19786"/>
                  </a:lnTo>
                  <a:lnTo>
                    <a:pt x="30429" y="15189"/>
                  </a:lnTo>
                  <a:lnTo>
                    <a:pt x="30467" y="19786"/>
                  </a:lnTo>
                  <a:lnTo>
                    <a:pt x="42608" y="19786"/>
                  </a:lnTo>
                  <a:lnTo>
                    <a:pt x="42608" y="1524"/>
                  </a:lnTo>
                  <a:close/>
                </a:path>
              </a:pathLst>
            </a:custGeom>
            <a:solidFill>
              <a:srgbClr val="C2C6C8"/>
            </a:solidFill>
          </p:spPr>
          <p:txBody>
            <a:bodyPr wrap="square" lIns="0" tIns="0" rIns="0" bIns="0" rtlCol="0"/>
            <a:lstStyle/>
            <a:p>
              <a:endParaRPr/>
            </a:p>
          </p:txBody>
        </p:sp>
        <p:pic>
          <p:nvPicPr>
            <p:cNvPr id="88" name="object 88"/>
            <p:cNvPicPr/>
            <p:nvPr/>
          </p:nvPicPr>
          <p:blipFill>
            <a:blip r:embed="rId40" cstate="print"/>
            <a:stretch>
              <a:fillRect/>
            </a:stretch>
          </p:blipFill>
          <p:spPr>
            <a:xfrm>
              <a:off x="5448299" y="8475458"/>
              <a:ext cx="25400" cy="31953"/>
            </a:xfrm>
            <a:prstGeom prst="rect">
              <a:avLst/>
            </a:prstGeom>
          </p:spPr>
        </p:pic>
        <p:pic>
          <p:nvPicPr>
            <p:cNvPr id="89" name="object 89"/>
            <p:cNvPicPr/>
            <p:nvPr/>
          </p:nvPicPr>
          <p:blipFill>
            <a:blip r:embed="rId41" cstate="print"/>
            <a:stretch>
              <a:fillRect/>
            </a:stretch>
          </p:blipFill>
          <p:spPr>
            <a:xfrm>
              <a:off x="5565381" y="8475458"/>
              <a:ext cx="45673" cy="33484"/>
            </a:xfrm>
            <a:prstGeom prst="rect">
              <a:avLst/>
            </a:prstGeom>
          </p:spPr>
        </p:pic>
        <p:pic>
          <p:nvPicPr>
            <p:cNvPr id="90" name="object 90"/>
            <p:cNvPicPr/>
            <p:nvPr/>
          </p:nvPicPr>
          <p:blipFill>
            <a:blip r:embed="rId42" cstate="print"/>
            <a:stretch>
              <a:fillRect/>
            </a:stretch>
          </p:blipFill>
          <p:spPr>
            <a:xfrm>
              <a:off x="5930899" y="8475458"/>
              <a:ext cx="31800" cy="33540"/>
            </a:xfrm>
            <a:prstGeom prst="rect">
              <a:avLst/>
            </a:prstGeom>
          </p:spPr>
        </p:pic>
        <p:pic>
          <p:nvPicPr>
            <p:cNvPr id="91" name="object 91"/>
            <p:cNvPicPr/>
            <p:nvPr/>
          </p:nvPicPr>
          <p:blipFill>
            <a:blip r:embed="rId43" cstate="print"/>
            <a:stretch>
              <a:fillRect/>
            </a:stretch>
          </p:blipFill>
          <p:spPr>
            <a:xfrm>
              <a:off x="6049467" y="8475458"/>
              <a:ext cx="45666" cy="33540"/>
            </a:xfrm>
            <a:prstGeom prst="rect">
              <a:avLst/>
            </a:prstGeom>
          </p:spPr>
        </p:pic>
        <p:pic>
          <p:nvPicPr>
            <p:cNvPr id="92" name="object 92"/>
            <p:cNvPicPr/>
            <p:nvPr/>
          </p:nvPicPr>
          <p:blipFill>
            <a:blip r:embed="rId44" cstate="print"/>
            <a:stretch>
              <a:fillRect/>
            </a:stretch>
          </p:blipFill>
          <p:spPr>
            <a:xfrm>
              <a:off x="6146799" y="8583510"/>
              <a:ext cx="44246" cy="90589"/>
            </a:xfrm>
            <a:prstGeom prst="rect">
              <a:avLst/>
            </a:prstGeom>
          </p:spPr>
        </p:pic>
        <p:sp>
          <p:nvSpPr>
            <p:cNvPr id="93" name="object 93"/>
            <p:cNvSpPr/>
            <p:nvPr/>
          </p:nvSpPr>
          <p:spPr>
            <a:xfrm>
              <a:off x="6137002" y="8691612"/>
              <a:ext cx="0" cy="6350"/>
            </a:xfrm>
            <a:custGeom>
              <a:avLst/>
              <a:gdLst/>
              <a:ahLst/>
              <a:cxnLst/>
              <a:rect l="l" t="t" r="r" b="b"/>
              <a:pathLst>
                <a:path h="6350">
                  <a:moveTo>
                    <a:pt x="0" y="6096"/>
                  </a:moveTo>
                  <a:lnTo>
                    <a:pt x="0" y="0"/>
                  </a:lnTo>
                </a:path>
              </a:pathLst>
            </a:custGeom>
            <a:ln w="3175">
              <a:solidFill>
                <a:srgbClr val="BCBFC0"/>
              </a:solidFill>
            </a:ln>
          </p:spPr>
          <p:txBody>
            <a:bodyPr wrap="square" lIns="0" tIns="0" rIns="0" bIns="0" rtlCol="0"/>
            <a:lstStyle/>
            <a:p>
              <a:endParaRPr/>
            </a:p>
          </p:txBody>
        </p:sp>
        <p:sp>
          <p:nvSpPr>
            <p:cNvPr id="94" name="object 94"/>
            <p:cNvSpPr/>
            <p:nvPr/>
          </p:nvSpPr>
          <p:spPr>
            <a:xfrm>
              <a:off x="6151460" y="8694660"/>
              <a:ext cx="38100" cy="0"/>
            </a:xfrm>
            <a:custGeom>
              <a:avLst/>
              <a:gdLst/>
              <a:ahLst/>
              <a:cxnLst/>
              <a:rect l="l" t="t" r="r" b="b"/>
              <a:pathLst>
                <a:path w="38100">
                  <a:moveTo>
                    <a:pt x="0" y="0"/>
                  </a:moveTo>
                  <a:lnTo>
                    <a:pt x="38049" y="0"/>
                  </a:lnTo>
                </a:path>
              </a:pathLst>
            </a:custGeom>
            <a:ln w="6096">
              <a:solidFill>
                <a:srgbClr val="C2C6C8"/>
              </a:solidFill>
            </a:ln>
          </p:spPr>
          <p:txBody>
            <a:bodyPr wrap="square" lIns="0" tIns="0" rIns="0" bIns="0" rtlCol="0"/>
            <a:lstStyle/>
            <a:p>
              <a:endParaRPr/>
            </a:p>
          </p:txBody>
        </p:sp>
        <p:sp>
          <p:nvSpPr>
            <p:cNvPr id="95" name="object 95"/>
            <p:cNvSpPr/>
            <p:nvPr/>
          </p:nvSpPr>
          <p:spPr>
            <a:xfrm>
              <a:off x="6137770" y="8677922"/>
              <a:ext cx="53340" cy="20320"/>
            </a:xfrm>
            <a:custGeom>
              <a:avLst/>
              <a:gdLst/>
              <a:ahLst/>
              <a:cxnLst/>
              <a:rect l="l" t="t" r="r" b="b"/>
              <a:pathLst>
                <a:path w="53339" h="20320">
                  <a:moveTo>
                    <a:pt x="53276" y="0"/>
                  </a:moveTo>
                  <a:lnTo>
                    <a:pt x="4559" y="0"/>
                  </a:lnTo>
                  <a:lnTo>
                    <a:pt x="0" y="9131"/>
                  </a:lnTo>
                  <a:lnTo>
                    <a:pt x="0" y="19786"/>
                  </a:lnTo>
                  <a:lnTo>
                    <a:pt x="13690" y="19786"/>
                  </a:lnTo>
                  <a:lnTo>
                    <a:pt x="13690" y="13690"/>
                  </a:lnTo>
                  <a:lnTo>
                    <a:pt x="53276" y="13690"/>
                  </a:lnTo>
                  <a:lnTo>
                    <a:pt x="53276" y="0"/>
                  </a:lnTo>
                  <a:close/>
                </a:path>
              </a:pathLst>
            </a:custGeom>
            <a:solidFill>
              <a:srgbClr val="C2C6C8"/>
            </a:solidFill>
          </p:spPr>
          <p:txBody>
            <a:bodyPr wrap="square" lIns="0" tIns="0" rIns="0" bIns="0" rtlCol="0"/>
            <a:lstStyle/>
            <a:p>
              <a:endParaRPr/>
            </a:p>
          </p:txBody>
        </p:sp>
        <p:sp>
          <p:nvSpPr>
            <p:cNvPr id="96" name="object 96"/>
            <p:cNvSpPr/>
            <p:nvPr/>
          </p:nvSpPr>
          <p:spPr>
            <a:xfrm>
              <a:off x="6134696" y="8696940"/>
              <a:ext cx="1905" cy="0"/>
            </a:xfrm>
            <a:custGeom>
              <a:avLst/>
              <a:gdLst/>
              <a:ahLst/>
              <a:cxnLst/>
              <a:rect l="l" t="t" r="r" b="b"/>
              <a:pathLst>
                <a:path w="1904">
                  <a:moveTo>
                    <a:pt x="0" y="0"/>
                  </a:moveTo>
                  <a:lnTo>
                    <a:pt x="1536" y="0"/>
                  </a:lnTo>
                </a:path>
              </a:pathLst>
            </a:custGeom>
            <a:ln w="3175">
              <a:solidFill>
                <a:srgbClr val="D3D3D7"/>
              </a:solidFill>
            </a:ln>
          </p:spPr>
          <p:txBody>
            <a:bodyPr wrap="square" lIns="0" tIns="0" rIns="0" bIns="0" rtlCol="0"/>
            <a:lstStyle/>
            <a:p>
              <a:endParaRPr/>
            </a:p>
          </p:txBody>
        </p:sp>
        <p:sp>
          <p:nvSpPr>
            <p:cNvPr id="97" name="object 97"/>
            <p:cNvSpPr/>
            <p:nvPr/>
          </p:nvSpPr>
          <p:spPr>
            <a:xfrm>
              <a:off x="5525795" y="8426741"/>
              <a:ext cx="461645" cy="586105"/>
            </a:xfrm>
            <a:custGeom>
              <a:avLst/>
              <a:gdLst/>
              <a:ahLst/>
              <a:cxnLst/>
              <a:rect l="l" t="t" r="r" b="b"/>
              <a:pathLst>
                <a:path w="461645" h="586104">
                  <a:moveTo>
                    <a:pt x="15227" y="0"/>
                  </a:moveTo>
                  <a:lnTo>
                    <a:pt x="0" y="0"/>
                  </a:lnTo>
                  <a:lnTo>
                    <a:pt x="0" y="586092"/>
                  </a:lnTo>
                  <a:lnTo>
                    <a:pt x="15227" y="586092"/>
                  </a:lnTo>
                  <a:lnTo>
                    <a:pt x="15227" y="0"/>
                  </a:lnTo>
                  <a:close/>
                </a:path>
                <a:path w="461645" h="586104">
                  <a:moveTo>
                    <a:pt x="237477" y="0"/>
                  </a:moveTo>
                  <a:lnTo>
                    <a:pt x="223786" y="0"/>
                  </a:lnTo>
                  <a:lnTo>
                    <a:pt x="223786" y="586092"/>
                  </a:lnTo>
                  <a:lnTo>
                    <a:pt x="237477" y="586092"/>
                  </a:lnTo>
                  <a:lnTo>
                    <a:pt x="237477" y="0"/>
                  </a:lnTo>
                  <a:close/>
                </a:path>
                <a:path w="461645" h="586104">
                  <a:moveTo>
                    <a:pt x="461264" y="0"/>
                  </a:moveTo>
                  <a:lnTo>
                    <a:pt x="447573" y="0"/>
                  </a:lnTo>
                  <a:lnTo>
                    <a:pt x="447573" y="586092"/>
                  </a:lnTo>
                  <a:lnTo>
                    <a:pt x="461264" y="586092"/>
                  </a:lnTo>
                  <a:lnTo>
                    <a:pt x="461264" y="0"/>
                  </a:lnTo>
                  <a:close/>
                </a:path>
              </a:pathLst>
            </a:custGeom>
            <a:solidFill>
              <a:srgbClr val="FFFFFF"/>
            </a:solidFill>
          </p:spPr>
          <p:txBody>
            <a:bodyPr wrap="square" lIns="0" tIns="0" rIns="0" bIns="0" rtlCol="0"/>
            <a:lstStyle/>
            <a:p>
              <a:endParaRPr/>
            </a:p>
          </p:txBody>
        </p:sp>
        <p:sp>
          <p:nvSpPr>
            <p:cNvPr id="98" name="object 98"/>
            <p:cNvSpPr/>
            <p:nvPr/>
          </p:nvSpPr>
          <p:spPr>
            <a:xfrm>
              <a:off x="5265483" y="8381059"/>
              <a:ext cx="76200" cy="639445"/>
            </a:xfrm>
            <a:custGeom>
              <a:avLst/>
              <a:gdLst/>
              <a:ahLst/>
              <a:cxnLst/>
              <a:rect l="l" t="t" r="r" b="b"/>
              <a:pathLst>
                <a:path w="76200" h="639445">
                  <a:moveTo>
                    <a:pt x="76098" y="639368"/>
                  </a:moveTo>
                  <a:lnTo>
                    <a:pt x="0" y="639368"/>
                  </a:lnTo>
                  <a:lnTo>
                    <a:pt x="0" y="0"/>
                  </a:lnTo>
                  <a:lnTo>
                    <a:pt x="76098" y="0"/>
                  </a:lnTo>
                  <a:lnTo>
                    <a:pt x="76098" y="639368"/>
                  </a:lnTo>
                  <a:close/>
                </a:path>
              </a:pathLst>
            </a:custGeom>
            <a:solidFill>
              <a:srgbClr val="9B9C9F"/>
            </a:solidFill>
          </p:spPr>
          <p:txBody>
            <a:bodyPr wrap="square" lIns="0" tIns="0" rIns="0" bIns="0" rtlCol="0"/>
            <a:lstStyle/>
            <a:p>
              <a:endParaRPr/>
            </a:p>
          </p:txBody>
        </p:sp>
        <p:sp>
          <p:nvSpPr>
            <p:cNvPr id="99" name="object 99"/>
            <p:cNvSpPr/>
            <p:nvPr/>
          </p:nvSpPr>
          <p:spPr>
            <a:xfrm>
              <a:off x="5265483" y="8483053"/>
              <a:ext cx="74930" cy="535940"/>
            </a:xfrm>
            <a:custGeom>
              <a:avLst/>
              <a:gdLst/>
              <a:ahLst/>
              <a:cxnLst/>
              <a:rect l="l" t="t" r="r" b="b"/>
              <a:pathLst>
                <a:path w="74929" h="535940">
                  <a:moveTo>
                    <a:pt x="30467" y="12204"/>
                  </a:moveTo>
                  <a:lnTo>
                    <a:pt x="24358" y="0"/>
                  </a:lnTo>
                  <a:lnTo>
                    <a:pt x="0" y="24358"/>
                  </a:lnTo>
                  <a:lnTo>
                    <a:pt x="0" y="42608"/>
                  </a:lnTo>
                  <a:lnTo>
                    <a:pt x="30467" y="12204"/>
                  </a:lnTo>
                  <a:close/>
                </a:path>
                <a:path w="74929" h="535940">
                  <a:moveTo>
                    <a:pt x="54825" y="63944"/>
                  </a:moveTo>
                  <a:lnTo>
                    <a:pt x="48717" y="51790"/>
                  </a:lnTo>
                  <a:lnTo>
                    <a:pt x="0" y="100457"/>
                  </a:lnTo>
                  <a:lnTo>
                    <a:pt x="0" y="118770"/>
                  </a:lnTo>
                  <a:lnTo>
                    <a:pt x="54825" y="63944"/>
                  </a:lnTo>
                  <a:close/>
                </a:path>
                <a:path w="74929" h="535940">
                  <a:moveTo>
                    <a:pt x="74612" y="479526"/>
                  </a:moveTo>
                  <a:lnTo>
                    <a:pt x="18262" y="535825"/>
                  </a:lnTo>
                  <a:lnTo>
                    <a:pt x="36563" y="535825"/>
                  </a:lnTo>
                  <a:lnTo>
                    <a:pt x="74612" y="497776"/>
                  </a:lnTo>
                  <a:lnTo>
                    <a:pt x="74612" y="479526"/>
                  </a:lnTo>
                  <a:close/>
                </a:path>
                <a:path w="74929" h="535940">
                  <a:moveTo>
                    <a:pt x="74612" y="404914"/>
                  </a:moveTo>
                  <a:lnTo>
                    <a:pt x="0" y="477989"/>
                  </a:lnTo>
                  <a:lnTo>
                    <a:pt x="0" y="496290"/>
                  </a:lnTo>
                  <a:lnTo>
                    <a:pt x="74612" y="421678"/>
                  </a:lnTo>
                  <a:lnTo>
                    <a:pt x="74612" y="404914"/>
                  </a:lnTo>
                  <a:close/>
                </a:path>
                <a:path w="74929" h="535940">
                  <a:moveTo>
                    <a:pt x="74612" y="328815"/>
                  </a:moveTo>
                  <a:lnTo>
                    <a:pt x="0" y="403428"/>
                  </a:lnTo>
                  <a:lnTo>
                    <a:pt x="0" y="420141"/>
                  </a:lnTo>
                  <a:lnTo>
                    <a:pt x="74612" y="347065"/>
                  </a:lnTo>
                  <a:lnTo>
                    <a:pt x="74612" y="328815"/>
                  </a:lnTo>
                  <a:close/>
                </a:path>
                <a:path w="74929" h="535940">
                  <a:moveTo>
                    <a:pt x="74612" y="252704"/>
                  </a:moveTo>
                  <a:lnTo>
                    <a:pt x="0" y="327279"/>
                  </a:lnTo>
                  <a:lnTo>
                    <a:pt x="0" y="345579"/>
                  </a:lnTo>
                  <a:lnTo>
                    <a:pt x="74612" y="270967"/>
                  </a:lnTo>
                  <a:lnTo>
                    <a:pt x="74612" y="252704"/>
                  </a:lnTo>
                  <a:close/>
                </a:path>
                <a:path w="74929" h="535940">
                  <a:moveTo>
                    <a:pt x="74612" y="176606"/>
                  </a:moveTo>
                  <a:lnTo>
                    <a:pt x="0" y="251167"/>
                  </a:lnTo>
                  <a:lnTo>
                    <a:pt x="0" y="269430"/>
                  </a:lnTo>
                  <a:lnTo>
                    <a:pt x="74612" y="194868"/>
                  </a:lnTo>
                  <a:lnTo>
                    <a:pt x="74612" y="176606"/>
                  </a:lnTo>
                  <a:close/>
                </a:path>
                <a:path w="74929" h="535940">
                  <a:moveTo>
                    <a:pt x="74612" y="101993"/>
                  </a:moveTo>
                  <a:lnTo>
                    <a:pt x="0" y="175069"/>
                  </a:lnTo>
                  <a:lnTo>
                    <a:pt x="0" y="193332"/>
                  </a:lnTo>
                  <a:lnTo>
                    <a:pt x="74612" y="120256"/>
                  </a:lnTo>
                  <a:lnTo>
                    <a:pt x="74612" y="101993"/>
                  </a:lnTo>
                  <a:close/>
                </a:path>
              </a:pathLst>
            </a:custGeom>
            <a:solidFill>
              <a:srgbClr val="C2C2C5"/>
            </a:solidFill>
          </p:spPr>
          <p:txBody>
            <a:bodyPr wrap="square" lIns="0" tIns="0" rIns="0" bIns="0" rtlCol="0"/>
            <a:lstStyle/>
            <a:p>
              <a:endParaRPr/>
            </a:p>
          </p:txBody>
        </p:sp>
        <p:sp>
          <p:nvSpPr>
            <p:cNvPr id="100" name="object 100"/>
            <p:cNvSpPr/>
            <p:nvPr/>
          </p:nvSpPr>
          <p:spPr>
            <a:xfrm>
              <a:off x="6189510" y="8381059"/>
              <a:ext cx="76200" cy="639445"/>
            </a:xfrm>
            <a:custGeom>
              <a:avLst/>
              <a:gdLst/>
              <a:ahLst/>
              <a:cxnLst/>
              <a:rect l="l" t="t" r="r" b="b"/>
              <a:pathLst>
                <a:path w="76200" h="639445">
                  <a:moveTo>
                    <a:pt x="76098" y="639368"/>
                  </a:moveTo>
                  <a:lnTo>
                    <a:pt x="0" y="639368"/>
                  </a:lnTo>
                  <a:lnTo>
                    <a:pt x="0" y="0"/>
                  </a:lnTo>
                  <a:lnTo>
                    <a:pt x="76098" y="0"/>
                  </a:lnTo>
                  <a:lnTo>
                    <a:pt x="76098" y="639368"/>
                  </a:lnTo>
                  <a:close/>
                </a:path>
              </a:pathLst>
            </a:custGeom>
            <a:solidFill>
              <a:srgbClr val="9B9C9F"/>
            </a:solidFill>
          </p:spPr>
          <p:txBody>
            <a:bodyPr wrap="square" lIns="0" tIns="0" rIns="0" bIns="0" rtlCol="0"/>
            <a:lstStyle/>
            <a:p>
              <a:endParaRPr/>
            </a:p>
          </p:txBody>
        </p:sp>
        <p:sp>
          <p:nvSpPr>
            <p:cNvPr id="101" name="object 101"/>
            <p:cNvSpPr/>
            <p:nvPr/>
          </p:nvSpPr>
          <p:spPr>
            <a:xfrm>
              <a:off x="6191047" y="8508948"/>
              <a:ext cx="73660" cy="510540"/>
            </a:xfrm>
            <a:custGeom>
              <a:avLst/>
              <a:gdLst/>
              <a:ahLst/>
              <a:cxnLst/>
              <a:rect l="l" t="t" r="r" b="b"/>
              <a:pathLst>
                <a:path w="73660" h="510540">
                  <a:moveTo>
                    <a:pt x="73075" y="453631"/>
                  </a:moveTo>
                  <a:lnTo>
                    <a:pt x="18262" y="509930"/>
                  </a:lnTo>
                  <a:lnTo>
                    <a:pt x="34975" y="509930"/>
                  </a:lnTo>
                  <a:lnTo>
                    <a:pt x="73075" y="471881"/>
                  </a:lnTo>
                  <a:lnTo>
                    <a:pt x="73075" y="453631"/>
                  </a:lnTo>
                  <a:close/>
                </a:path>
                <a:path w="73660" h="510540">
                  <a:moveTo>
                    <a:pt x="73075" y="379018"/>
                  </a:moveTo>
                  <a:lnTo>
                    <a:pt x="0" y="452094"/>
                  </a:lnTo>
                  <a:lnTo>
                    <a:pt x="0" y="470395"/>
                  </a:lnTo>
                  <a:lnTo>
                    <a:pt x="73075" y="395782"/>
                  </a:lnTo>
                  <a:lnTo>
                    <a:pt x="73075" y="379018"/>
                  </a:lnTo>
                  <a:close/>
                </a:path>
                <a:path w="73660" h="510540">
                  <a:moveTo>
                    <a:pt x="73075" y="302920"/>
                  </a:moveTo>
                  <a:lnTo>
                    <a:pt x="0" y="377532"/>
                  </a:lnTo>
                  <a:lnTo>
                    <a:pt x="0" y="394246"/>
                  </a:lnTo>
                  <a:lnTo>
                    <a:pt x="73075" y="321170"/>
                  </a:lnTo>
                  <a:lnTo>
                    <a:pt x="73075" y="302920"/>
                  </a:lnTo>
                  <a:close/>
                </a:path>
                <a:path w="73660" h="510540">
                  <a:moveTo>
                    <a:pt x="73075" y="226809"/>
                  </a:moveTo>
                  <a:lnTo>
                    <a:pt x="0" y="301383"/>
                  </a:lnTo>
                  <a:lnTo>
                    <a:pt x="0" y="319684"/>
                  </a:lnTo>
                  <a:lnTo>
                    <a:pt x="73075" y="245071"/>
                  </a:lnTo>
                  <a:lnTo>
                    <a:pt x="73075" y="226809"/>
                  </a:lnTo>
                  <a:close/>
                </a:path>
                <a:path w="73660" h="510540">
                  <a:moveTo>
                    <a:pt x="73075" y="150710"/>
                  </a:moveTo>
                  <a:lnTo>
                    <a:pt x="0" y="225272"/>
                  </a:lnTo>
                  <a:lnTo>
                    <a:pt x="0" y="243535"/>
                  </a:lnTo>
                  <a:lnTo>
                    <a:pt x="73075" y="168973"/>
                  </a:lnTo>
                  <a:lnTo>
                    <a:pt x="73075" y="150710"/>
                  </a:lnTo>
                  <a:close/>
                </a:path>
                <a:path w="73660" h="510540">
                  <a:moveTo>
                    <a:pt x="73075" y="76098"/>
                  </a:moveTo>
                  <a:lnTo>
                    <a:pt x="0" y="149174"/>
                  </a:lnTo>
                  <a:lnTo>
                    <a:pt x="0" y="167436"/>
                  </a:lnTo>
                  <a:lnTo>
                    <a:pt x="73075" y="94361"/>
                  </a:lnTo>
                  <a:lnTo>
                    <a:pt x="73075" y="76098"/>
                  </a:lnTo>
                  <a:close/>
                </a:path>
                <a:path w="73660" h="510540">
                  <a:moveTo>
                    <a:pt x="73075" y="0"/>
                  </a:moveTo>
                  <a:lnTo>
                    <a:pt x="0" y="74561"/>
                  </a:lnTo>
                  <a:lnTo>
                    <a:pt x="0" y="92875"/>
                  </a:lnTo>
                  <a:lnTo>
                    <a:pt x="73075" y="18262"/>
                  </a:lnTo>
                  <a:lnTo>
                    <a:pt x="73075" y="0"/>
                  </a:lnTo>
                  <a:close/>
                </a:path>
              </a:pathLst>
            </a:custGeom>
            <a:solidFill>
              <a:srgbClr val="C2C2C5"/>
            </a:solidFill>
          </p:spPr>
          <p:txBody>
            <a:bodyPr wrap="square" lIns="0" tIns="0" rIns="0" bIns="0" rtlCol="0"/>
            <a:lstStyle/>
            <a:p>
              <a:endParaRPr/>
            </a:p>
          </p:txBody>
        </p:sp>
        <p:sp>
          <p:nvSpPr>
            <p:cNvPr id="102" name="object 102"/>
            <p:cNvSpPr/>
            <p:nvPr/>
          </p:nvSpPr>
          <p:spPr>
            <a:xfrm>
              <a:off x="5422899" y="8715971"/>
              <a:ext cx="33020" cy="29209"/>
            </a:xfrm>
            <a:custGeom>
              <a:avLst/>
              <a:gdLst/>
              <a:ahLst/>
              <a:cxnLst/>
              <a:rect l="l" t="t" r="r" b="b"/>
              <a:pathLst>
                <a:path w="33020" h="29209">
                  <a:moveTo>
                    <a:pt x="32884" y="0"/>
                  </a:moveTo>
                  <a:lnTo>
                    <a:pt x="0" y="0"/>
                  </a:lnTo>
                  <a:lnTo>
                    <a:pt x="0" y="617"/>
                  </a:lnTo>
                  <a:lnTo>
                    <a:pt x="888" y="1536"/>
                  </a:lnTo>
                  <a:lnTo>
                    <a:pt x="888" y="28917"/>
                  </a:lnTo>
                  <a:lnTo>
                    <a:pt x="3962" y="27381"/>
                  </a:lnTo>
                  <a:lnTo>
                    <a:pt x="16128" y="15227"/>
                  </a:lnTo>
                  <a:lnTo>
                    <a:pt x="19202" y="13690"/>
                  </a:lnTo>
                  <a:lnTo>
                    <a:pt x="32884" y="8"/>
                  </a:lnTo>
                  <a:close/>
                </a:path>
              </a:pathLst>
            </a:custGeom>
            <a:solidFill>
              <a:srgbClr val="E0E3E5"/>
            </a:solidFill>
          </p:spPr>
          <p:txBody>
            <a:bodyPr wrap="square" lIns="0" tIns="0" rIns="0" bIns="0" rtlCol="0"/>
            <a:lstStyle/>
            <a:p>
              <a:endParaRPr/>
            </a:p>
          </p:txBody>
        </p:sp>
        <p:pic>
          <p:nvPicPr>
            <p:cNvPr id="103" name="object 103"/>
            <p:cNvPicPr/>
            <p:nvPr/>
          </p:nvPicPr>
          <p:blipFill>
            <a:blip r:embed="rId45" cstate="print"/>
            <a:stretch>
              <a:fillRect/>
            </a:stretch>
          </p:blipFill>
          <p:spPr>
            <a:xfrm>
              <a:off x="5365953" y="8475458"/>
              <a:ext cx="77635" cy="191795"/>
            </a:xfrm>
            <a:prstGeom prst="rect">
              <a:avLst/>
            </a:prstGeom>
          </p:spPr>
        </p:pic>
        <p:pic>
          <p:nvPicPr>
            <p:cNvPr id="104" name="object 104"/>
            <p:cNvPicPr/>
            <p:nvPr/>
          </p:nvPicPr>
          <p:blipFill>
            <a:blip r:embed="rId46" cstate="print"/>
            <a:stretch>
              <a:fillRect/>
            </a:stretch>
          </p:blipFill>
          <p:spPr>
            <a:xfrm>
              <a:off x="5286819" y="8475458"/>
              <a:ext cx="174180" cy="274002"/>
            </a:xfrm>
            <a:prstGeom prst="rect">
              <a:avLst/>
            </a:prstGeom>
          </p:spPr>
        </p:pic>
        <p:sp>
          <p:nvSpPr>
            <p:cNvPr id="105" name="object 105"/>
            <p:cNvSpPr/>
            <p:nvPr/>
          </p:nvSpPr>
          <p:spPr>
            <a:xfrm>
              <a:off x="6101206" y="8715971"/>
              <a:ext cx="20320" cy="33655"/>
            </a:xfrm>
            <a:custGeom>
              <a:avLst/>
              <a:gdLst/>
              <a:ahLst/>
              <a:cxnLst/>
              <a:rect l="l" t="t" r="r" b="b"/>
              <a:pathLst>
                <a:path w="20320" h="33654">
                  <a:moveTo>
                    <a:pt x="20192" y="0"/>
                  </a:moveTo>
                  <a:lnTo>
                    <a:pt x="0" y="0"/>
                  </a:lnTo>
                  <a:lnTo>
                    <a:pt x="0" y="28917"/>
                  </a:lnTo>
                  <a:lnTo>
                    <a:pt x="1536" y="28917"/>
                  </a:lnTo>
                  <a:lnTo>
                    <a:pt x="4571" y="31940"/>
                  </a:lnTo>
                  <a:lnTo>
                    <a:pt x="7645" y="33489"/>
                  </a:lnTo>
                  <a:lnTo>
                    <a:pt x="7645" y="30454"/>
                  </a:lnTo>
                  <a:lnTo>
                    <a:pt x="20192" y="5359"/>
                  </a:lnTo>
                  <a:lnTo>
                    <a:pt x="20192" y="0"/>
                  </a:lnTo>
                  <a:close/>
                </a:path>
              </a:pathLst>
            </a:custGeom>
            <a:solidFill>
              <a:srgbClr val="C9CCCE"/>
            </a:solidFill>
          </p:spPr>
          <p:txBody>
            <a:bodyPr wrap="square" lIns="0" tIns="0" rIns="0" bIns="0" rtlCol="0"/>
            <a:lstStyle/>
            <a:p>
              <a:endParaRPr/>
            </a:p>
          </p:txBody>
        </p:sp>
        <p:pic>
          <p:nvPicPr>
            <p:cNvPr id="106" name="object 106"/>
            <p:cNvPicPr/>
            <p:nvPr/>
          </p:nvPicPr>
          <p:blipFill>
            <a:blip r:embed="rId47" cstate="print"/>
            <a:stretch>
              <a:fillRect/>
            </a:stretch>
          </p:blipFill>
          <p:spPr>
            <a:xfrm>
              <a:off x="6072289" y="8475458"/>
              <a:ext cx="99910" cy="262140"/>
            </a:xfrm>
            <a:prstGeom prst="rect">
              <a:avLst/>
            </a:prstGeom>
          </p:spPr>
        </p:pic>
        <p:pic>
          <p:nvPicPr>
            <p:cNvPr id="107" name="object 107"/>
            <p:cNvPicPr/>
            <p:nvPr/>
          </p:nvPicPr>
          <p:blipFill>
            <a:blip r:embed="rId48" cstate="print"/>
            <a:stretch>
              <a:fillRect/>
            </a:stretch>
          </p:blipFill>
          <p:spPr>
            <a:xfrm>
              <a:off x="6057899" y="8475458"/>
              <a:ext cx="133146" cy="222250"/>
            </a:xfrm>
            <a:prstGeom prst="rect">
              <a:avLst/>
            </a:prstGeom>
          </p:spPr>
        </p:pic>
        <p:pic>
          <p:nvPicPr>
            <p:cNvPr id="108" name="object 108"/>
            <p:cNvPicPr/>
            <p:nvPr/>
          </p:nvPicPr>
          <p:blipFill>
            <a:blip r:embed="rId49" cstate="print"/>
            <a:stretch>
              <a:fillRect/>
            </a:stretch>
          </p:blipFill>
          <p:spPr>
            <a:xfrm>
              <a:off x="6134099" y="8677922"/>
              <a:ext cx="5156" cy="15214"/>
            </a:xfrm>
            <a:prstGeom prst="rect">
              <a:avLst/>
            </a:prstGeom>
          </p:spPr>
        </p:pic>
        <p:sp>
          <p:nvSpPr>
            <p:cNvPr id="109" name="object 109"/>
            <p:cNvSpPr/>
            <p:nvPr/>
          </p:nvSpPr>
          <p:spPr>
            <a:xfrm>
              <a:off x="6139256" y="8677922"/>
              <a:ext cx="3175" cy="6350"/>
            </a:xfrm>
            <a:custGeom>
              <a:avLst/>
              <a:gdLst/>
              <a:ahLst/>
              <a:cxnLst/>
              <a:rect l="l" t="t" r="r" b="b"/>
              <a:pathLst>
                <a:path w="3175" h="6350">
                  <a:moveTo>
                    <a:pt x="3073" y="0"/>
                  </a:moveTo>
                  <a:lnTo>
                    <a:pt x="0" y="0"/>
                  </a:lnTo>
                  <a:lnTo>
                    <a:pt x="0" y="6095"/>
                  </a:lnTo>
                  <a:lnTo>
                    <a:pt x="3073" y="0"/>
                  </a:lnTo>
                  <a:close/>
                </a:path>
              </a:pathLst>
            </a:custGeom>
            <a:solidFill>
              <a:srgbClr val="CED1D3"/>
            </a:solidFill>
          </p:spPr>
          <p:txBody>
            <a:bodyPr wrap="square" lIns="0" tIns="0" rIns="0" bIns="0" rtlCol="0"/>
            <a:lstStyle/>
            <a:p>
              <a:endParaRPr/>
            </a:p>
          </p:txBody>
        </p:sp>
        <p:pic>
          <p:nvPicPr>
            <p:cNvPr id="110" name="object 110"/>
            <p:cNvPicPr/>
            <p:nvPr/>
          </p:nvPicPr>
          <p:blipFill>
            <a:blip r:embed="rId50" cstate="print"/>
            <a:stretch>
              <a:fillRect/>
            </a:stretch>
          </p:blipFill>
          <p:spPr>
            <a:xfrm>
              <a:off x="6191046" y="8475458"/>
              <a:ext cx="44653" cy="102006"/>
            </a:xfrm>
            <a:prstGeom prst="rect">
              <a:avLst/>
            </a:prstGeom>
          </p:spPr>
        </p:pic>
        <p:pic>
          <p:nvPicPr>
            <p:cNvPr id="111" name="object 111"/>
            <p:cNvPicPr/>
            <p:nvPr/>
          </p:nvPicPr>
          <p:blipFill>
            <a:blip r:embed="rId51" cstate="print"/>
            <a:stretch>
              <a:fillRect/>
            </a:stretch>
          </p:blipFill>
          <p:spPr>
            <a:xfrm>
              <a:off x="5613399" y="8475458"/>
              <a:ext cx="76200" cy="185940"/>
            </a:xfrm>
            <a:prstGeom prst="rect">
              <a:avLst/>
            </a:prstGeom>
          </p:spPr>
        </p:pic>
        <p:pic>
          <p:nvPicPr>
            <p:cNvPr id="112" name="object 112"/>
            <p:cNvPicPr/>
            <p:nvPr/>
          </p:nvPicPr>
          <p:blipFill>
            <a:blip r:embed="rId52" cstate="print"/>
            <a:stretch>
              <a:fillRect/>
            </a:stretch>
          </p:blipFill>
          <p:spPr>
            <a:xfrm>
              <a:off x="5464924" y="8475458"/>
              <a:ext cx="249631" cy="274002"/>
            </a:xfrm>
            <a:prstGeom prst="rect">
              <a:avLst/>
            </a:prstGeom>
          </p:spPr>
        </p:pic>
        <p:pic>
          <p:nvPicPr>
            <p:cNvPr id="113" name="object 113"/>
            <p:cNvPicPr/>
            <p:nvPr/>
          </p:nvPicPr>
          <p:blipFill>
            <a:blip r:embed="rId53" cstate="print"/>
            <a:stretch>
              <a:fillRect/>
            </a:stretch>
          </p:blipFill>
          <p:spPr>
            <a:xfrm>
              <a:off x="5792190" y="8475458"/>
              <a:ext cx="19799" cy="33489"/>
            </a:xfrm>
            <a:prstGeom prst="rect">
              <a:avLst/>
            </a:prstGeom>
          </p:spPr>
        </p:pic>
        <p:pic>
          <p:nvPicPr>
            <p:cNvPr id="114" name="object 114"/>
            <p:cNvPicPr/>
            <p:nvPr/>
          </p:nvPicPr>
          <p:blipFill>
            <a:blip r:embed="rId54" cstate="print"/>
            <a:stretch>
              <a:fillRect/>
            </a:stretch>
          </p:blipFill>
          <p:spPr>
            <a:xfrm>
              <a:off x="5848553" y="8475458"/>
              <a:ext cx="82346" cy="274002"/>
            </a:xfrm>
            <a:prstGeom prst="rect">
              <a:avLst/>
            </a:prstGeom>
          </p:spPr>
        </p:pic>
        <p:pic>
          <p:nvPicPr>
            <p:cNvPr id="115" name="object 115"/>
            <p:cNvPicPr/>
            <p:nvPr/>
          </p:nvPicPr>
          <p:blipFill>
            <a:blip r:embed="rId55" cstate="print"/>
            <a:stretch>
              <a:fillRect/>
            </a:stretch>
          </p:blipFill>
          <p:spPr>
            <a:xfrm>
              <a:off x="5804395" y="8475458"/>
              <a:ext cx="144614" cy="222250"/>
            </a:xfrm>
            <a:prstGeom prst="rect">
              <a:avLst/>
            </a:prstGeom>
          </p:spPr>
        </p:pic>
        <p:sp>
          <p:nvSpPr>
            <p:cNvPr id="116" name="object 116"/>
            <p:cNvSpPr/>
            <p:nvPr/>
          </p:nvSpPr>
          <p:spPr>
            <a:xfrm>
              <a:off x="5888088" y="8674099"/>
              <a:ext cx="3175" cy="8890"/>
            </a:xfrm>
            <a:custGeom>
              <a:avLst/>
              <a:gdLst/>
              <a:ahLst/>
              <a:cxnLst/>
              <a:rect l="l" t="t" r="r" b="b"/>
              <a:pathLst>
                <a:path w="3175" h="8890">
                  <a:moveTo>
                    <a:pt x="1536" y="5359"/>
                  </a:moveTo>
                  <a:lnTo>
                    <a:pt x="0" y="5359"/>
                  </a:lnTo>
                  <a:lnTo>
                    <a:pt x="0" y="8381"/>
                  </a:lnTo>
                  <a:lnTo>
                    <a:pt x="1536" y="5359"/>
                  </a:lnTo>
                  <a:close/>
                </a:path>
                <a:path w="3175" h="8890">
                  <a:moveTo>
                    <a:pt x="2884" y="0"/>
                  </a:moveTo>
                  <a:lnTo>
                    <a:pt x="1536" y="0"/>
                  </a:lnTo>
                  <a:lnTo>
                    <a:pt x="1536" y="5359"/>
                  </a:lnTo>
                  <a:lnTo>
                    <a:pt x="2884" y="0"/>
                  </a:lnTo>
                  <a:close/>
                </a:path>
              </a:pathLst>
            </a:custGeom>
            <a:solidFill>
              <a:srgbClr val="E9E8EC"/>
            </a:solidFill>
          </p:spPr>
          <p:txBody>
            <a:bodyPr wrap="square" lIns="0" tIns="0" rIns="0" bIns="0" rtlCol="0"/>
            <a:lstStyle/>
            <a:p>
              <a:endParaRPr/>
            </a:p>
          </p:txBody>
        </p:sp>
        <p:pic>
          <p:nvPicPr>
            <p:cNvPr id="117" name="object 117"/>
            <p:cNvPicPr/>
            <p:nvPr/>
          </p:nvPicPr>
          <p:blipFill>
            <a:blip r:embed="rId56" cstate="print"/>
            <a:stretch>
              <a:fillRect/>
            </a:stretch>
          </p:blipFill>
          <p:spPr>
            <a:xfrm>
              <a:off x="5909424" y="8559799"/>
              <a:ext cx="21475" cy="20688"/>
            </a:xfrm>
            <a:prstGeom prst="rect">
              <a:avLst/>
            </a:prstGeom>
          </p:spPr>
        </p:pic>
        <p:sp>
          <p:nvSpPr>
            <p:cNvPr id="118" name="object 118"/>
            <p:cNvSpPr/>
            <p:nvPr/>
          </p:nvSpPr>
          <p:spPr>
            <a:xfrm>
              <a:off x="5461000" y="8699512"/>
              <a:ext cx="112395" cy="16510"/>
            </a:xfrm>
            <a:custGeom>
              <a:avLst/>
              <a:gdLst/>
              <a:ahLst/>
              <a:cxnLst/>
              <a:rect l="l" t="t" r="r" b="b"/>
              <a:pathLst>
                <a:path w="112395" h="16509">
                  <a:moveTo>
                    <a:pt x="63500" y="0"/>
                  </a:moveTo>
                  <a:lnTo>
                    <a:pt x="12738" y="0"/>
                  </a:lnTo>
                  <a:lnTo>
                    <a:pt x="0" y="12750"/>
                  </a:lnTo>
                  <a:lnTo>
                    <a:pt x="0" y="14973"/>
                  </a:lnTo>
                  <a:lnTo>
                    <a:pt x="63500" y="16395"/>
                  </a:lnTo>
                  <a:lnTo>
                    <a:pt x="63500" y="0"/>
                  </a:lnTo>
                  <a:close/>
                </a:path>
                <a:path w="112395" h="16509">
                  <a:moveTo>
                    <a:pt x="112014" y="14935"/>
                  </a:moveTo>
                  <a:lnTo>
                    <a:pt x="97078" y="0"/>
                  </a:lnTo>
                  <a:lnTo>
                    <a:pt x="78536" y="0"/>
                  </a:lnTo>
                  <a:lnTo>
                    <a:pt x="78536" y="16471"/>
                  </a:lnTo>
                  <a:lnTo>
                    <a:pt x="112014" y="14935"/>
                  </a:lnTo>
                  <a:close/>
                </a:path>
              </a:pathLst>
            </a:custGeom>
            <a:solidFill>
              <a:srgbClr val="DEE1E4"/>
            </a:solidFill>
          </p:spPr>
          <p:txBody>
            <a:bodyPr wrap="square" lIns="0" tIns="0" rIns="0" bIns="0" rtlCol="0"/>
            <a:lstStyle/>
            <a:p>
              <a:endParaRPr/>
            </a:p>
          </p:txBody>
        </p:sp>
        <p:sp>
          <p:nvSpPr>
            <p:cNvPr id="119" name="object 119"/>
            <p:cNvSpPr/>
            <p:nvPr/>
          </p:nvSpPr>
          <p:spPr>
            <a:xfrm>
              <a:off x="5539536" y="8475458"/>
              <a:ext cx="23495" cy="43180"/>
            </a:xfrm>
            <a:custGeom>
              <a:avLst/>
              <a:gdLst/>
              <a:ahLst/>
              <a:cxnLst/>
              <a:rect l="l" t="t" r="r" b="b"/>
              <a:pathLst>
                <a:path w="23495" h="43179">
                  <a:moveTo>
                    <a:pt x="13690" y="0"/>
                  </a:moveTo>
                  <a:lnTo>
                    <a:pt x="0" y="0"/>
                  </a:lnTo>
                  <a:lnTo>
                    <a:pt x="0" y="42621"/>
                  </a:lnTo>
                  <a:lnTo>
                    <a:pt x="9118" y="39598"/>
                  </a:lnTo>
                  <a:lnTo>
                    <a:pt x="12153" y="38049"/>
                  </a:lnTo>
                  <a:lnTo>
                    <a:pt x="21272" y="35026"/>
                  </a:lnTo>
                  <a:lnTo>
                    <a:pt x="23063" y="35026"/>
                  </a:lnTo>
                  <a:lnTo>
                    <a:pt x="23063" y="25857"/>
                  </a:lnTo>
                  <a:lnTo>
                    <a:pt x="22809" y="25857"/>
                  </a:lnTo>
                  <a:lnTo>
                    <a:pt x="22809" y="21285"/>
                  </a:lnTo>
                  <a:lnTo>
                    <a:pt x="21272" y="21285"/>
                  </a:lnTo>
                  <a:lnTo>
                    <a:pt x="21272" y="16725"/>
                  </a:lnTo>
                  <a:lnTo>
                    <a:pt x="19735" y="16725"/>
                  </a:lnTo>
                  <a:lnTo>
                    <a:pt x="19735" y="13703"/>
                  </a:lnTo>
                  <a:lnTo>
                    <a:pt x="18249" y="13703"/>
                  </a:lnTo>
                  <a:lnTo>
                    <a:pt x="18249" y="9131"/>
                  </a:lnTo>
                  <a:lnTo>
                    <a:pt x="16713" y="9131"/>
                  </a:lnTo>
                  <a:lnTo>
                    <a:pt x="16713" y="4572"/>
                  </a:lnTo>
                  <a:lnTo>
                    <a:pt x="15176" y="4572"/>
                  </a:lnTo>
                  <a:lnTo>
                    <a:pt x="15176" y="1498"/>
                  </a:lnTo>
                  <a:lnTo>
                    <a:pt x="13690" y="0"/>
                  </a:lnTo>
                  <a:close/>
                </a:path>
              </a:pathLst>
            </a:custGeom>
            <a:solidFill>
              <a:srgbClr val="E7E6EA"/>
            </a:solidFill>
          </p:spPr>
          <p:txBody>
            <a:bodyPr wrap="square" lIns="0" tIns="0" rIns="0" bIns="0" rtlCol="0"/>
            <a:lstStyle/>
            <a:p>
              <a:endParaRPr/>
            </a:p>
          </p:txBody>
        </p:sp>
        <p:pic>
          <p:nvPicPr>
            <p:cNvPr id="120" name="object 120"/>
            <p:cNvPicPr/>
            <p:nvPr/>
          </p:nvPicPr>
          <p:blipFill>
            <a:blip r:embed="rId57" cstate="print"/>
            <a:stretch>
              <a:fillRect/>
            </a:stretch>
          </p:blipFill>
          <p:spPr>
            <a:xfrm>
              <a:off x="5390311" y="8677922"/>
              <a:ext cx="83388" cy="38049"/>
            </a:xfrm>
            <a:prstGeom prst="rect">
              <a:avLst/>
            </a:prstGeom>
          </p:spPr>
        </p:pic>
        <p:sp>
          <p:nvSpPr>
            <p:cNvPr id="121" name="object 121"/>
            <p:cNvSpPr/>
            <p:nvPr/>
          </p:nvSpPr>
          <p:spPr>
            <a:xfrm>
              <a:off x="5404306" y="8670276"/>
              <a:ext cx="3175" cy="4445"/>
            </a:xfrm>
            <a:custGeom>
              <a:avLst/>
              <a:gdLst/>
              <a:ahLst/>
              <a:cxnLst/>
              <a:rect l="l" t="t" r="r" b="b"/>
              <a:pathLst>
                <a:path w="3175" h="4445">
                  <a:moveTo>
                    <a:pt x="2756" y="0"/>
                  </a:moveTo>
                  <a:lnTo>
                    <a:pt x="1232" y="0"/>
                  </a:lnTo>
                  <a:lnTo>
                    <a:pt x="0" y="3822"/>
                  </a:lnTo>
                  <a:lnTo>
                    <a:pt x="2756" y="3822"/>
                  </a:lnTo>
                  <a:lnTo>
                    <a:pt x="2756" y="0"/>
                  </a:lnTo>
                  <a:close/>
                </a:path>
              </a:pathLst>
            </a:custGeom>
            <a:solidFill>
              <a:srgbClr val="E9E8EC"/>
            </a:solidFill>
          </p:spPr>
          <p:txBody>
            <a:bodyPr wrap="square" lIns="0" tIns="0" rIns="0" bIns="0" rtlCol="0"/>
            <a:lstStyle/>
            <a:p>
              <a:endParaRPr/>
            </a:p>
          </p:txBody>
        </p:sp>
        <p:pic>
          <p:nvPicPr>
            <p:cNvPr id="122" name="object 122"/>
            <p:cNvPicPr/>
            <p:nvPr/>
          </p:nvPicPr>
          <p:blipFill>
            <a:blip r:embed="rId58" cstate="print"/>
            <a:stretch>
              <a:fillRect/>
            </a:stretch>
          </p:blipFill>
          <p:spPr>
            <a:xfrm>
              <a:off x="5402516" y="8475458"/>
              <a:ext cx="134683" cy="222250"/>
            </a:xfrm>
            <a:prstGeom prst="rect">
              <a:avLst/>
            </a:prstGeom>
          </p:spPr>
        </p:pic>
        <p:sp>
          <p:nvSpPr>
            <p:cNvPr id="123" name="object 123"/>
            <p:cNvSpPr/>
            <p:nvPr/>
          </p:nvSpPr>
          <p:spPr>
            <a:xfrm>
              <a:off x="5524500" y="8652039"/>
              <a:ext cx="109220" cy="64135"/>
            </a:xfrm>
            <a:custGeom>
              <a:avLst/>
              <a:gdLst/>
              <a:ahLst/>
              <a:cxnLst/>
              <a:rect l="l" t="t" r="r" b="b"/>
              <a:pathLst>
                <a:path w="109220" h="64134">
                  <a:moveTo>
                    <a:pt x="2819" y="0"/>
                  </a:moveTo>
                  <a:lnTo>
                    <a:pt x="1282" y="0"/>
                  </a:lnTo>
                  <a:lnTo>
                    <a:pt x="0" y="1320"/>
                  </a:lnTo>
                  <a:lnTo>
                    <a:pt x="0" y="1739"/>
                  </a:lnTo>
                  <a:lnTo>
                    <a:pt x="1295" y="3073"/>
                  </a:lnTo>
                  <a:lnTo>
                    <a:pt x="1295" y="9118"/>
                  </a:lnTo>
                  <a:lnTo>
                    <a:pt x="2819" y="0"/>
                  </a:lnTo>
                  <a:close/>
                </a:path>
                <a:path w="109220" h="64134">
                  <a:moveTo>
                    <a:pt x="108788" y="47472"/>
                  </a:moveTo>
                  <a:lnTo>
                    <a:pt x="33578" y="47472"/>
                  </a:lnTo>
                  <a:lnTo>
                    <a:pt x="48514" y="62407"/>
                  </a:lnTo>
                  <a:lnTo>
                    <a:pt x="104825" y="63944"/>
                  </a:lnTo>
                  <a:lnTo>
                    <a:pt x="104825" y="59385"/>
                  </a:lnTo>
                  <a:lnTo>
                    <a:pt x="108788" y="47472"/>
                  </a:lnTo>
                  <a:close/>
                </a:path>
              </a:pathLst>
            </a:custGeom>
            <a:solidFill>
              <a:srgbClr val="E1E4E7"/>
            </a:solidFill>
          </p:spPr>
          <p:txBody>
            <a:bodyPr wrap="square" lIns="0" tIns="0" rIns="0" bIns="0" rtlCol="0"/>
            <a:lstStyle/>
            <a:p>
              <a:endParaRPr/>
            </a:p>
          </p:txBody>
        </p:sp>
        <p:pic>
          <p:nvPicPr>
            <p:cNvPr id="124" name="object 124"/>
            <p:cNvPicPr/>
            <p:nvPr/>
          </p:nvPicPr>
          <p:blipFill>
            <a:blip r:embed="rId59" cstate="print"/>
            <a:stretch>
              <a:fillRect/>
            </a:stretch>
          </p:blipFill>
          <p:spPr>
            <a:xfrm>
              <a:off x="5499099" y="8508999"/>
              <a:ext cx="136310" cy="188709"/>
            </a:xfrm>
            <a:prstGeom prst="rect">
              <a:avLst/>
            </a:prstGeom>
          </p:spPr>
        </p:pic>
        <p:pic>
          <p:nvPicPr>
            <p:cNvPr id="125" name="object 125"/>
            <p:cNvPicPr/>
            <p:nvPr/>
          </p:nvPicPr>
          <p:blipFill>
            <a:blip r:embed="rId60" cstate="print"/>
            <a:stretch>
              <a:fillRect/>
            </a:stretch>
          </p:blipFill>
          <p:spPr>
            <a:xfrm>
              <a:off x="5435993" y="8534399"/>
              <a:ext cx="159838" cy="126746"/>
            </a:xfrm>
            <a:prstGeom prst="rect">
              <a:avLst/>
            </a:prstGeom>
          </p:spPr>
        </p:pic>
        <p:pic>
          <p:nvPicPr>
            <p:cNvPr id="126" name="object 126"/>
            <p:cNvPicPr/>
            <p:nvPr/>
          </p:nvPicPr>
          <p:blipFill>
            <a:blip r:embed="rId61" cstate="print"/>
            <a:stretch>
              <a:fillRect/>
            </a:stretch>
          </p:blipFill>
          <p:spPr>
            <a:xfrm>
              <a:off x="5956299" y="8638336"/>
              <a:ext cx="177800" cy="77635"/>
            </a:xfrm>
            <a:prstGeom prst="rect">
              <a:avLst/>
            </a:prstGeom>
          </p:spPr>
        </p:pic>
        <p:sp>
          <p:nvSpPr>
            <p:cNvPr id="127" name="object 127"/>
            <p:cNvSpPr/>
            <p:nvPr/>
          </p:nvSpPr>
          <p:spPr>
            <a:xfrm>
              <a:off x="5935319" y="8699499"/>
              <a:ext cx="38100" cy="16510"/>
            </a:xfrm>
            <a:custGeom>
              <a:avLst/>
              <a:gdLst/>
              <a:ahLst/>
              <a:cxnLst/>
              <a:rect l="l" t="t" r="r" b="b"/>
              <a:pathLst>
                <a:path w="38100" h="16509">
                  <a:moveTo>
                    <a:pt x="38049" y="0"/>
                  </a:moveTo>
                  <a:lnTo>
                    <a:pt x="14885" y="0"/>
                  </a:lnTo>
                  <a:lnTo>
                    <a:pt x="0" y="14935"/>
                  </a:lnTo>
                  <a:lnTo>
                    <a:pt x="38049" y="16471"/>
                  </a:lnTo>
                  <a:lnTo>
                    <a:pt x="38049" y="0"/>
                  </a:lnTo>
                  <a:close/>
                </a:path>
              </a:pathLst>
            </a:custGeom>
            <a:solidFill>
              <a:srgbClr val="DEE1E4"/>
            </a:solidFill>
          </p:spPr>
          <p:txBody>
            <a:bodyPr wrap="square" lIns="0" tIns="0" rIns="0" bIns="0" rtlCol="0"/>
            <a:lstStyle/>
            <a:p>
              <a:endParaRPr/>
            </a:p>
          </p:txBody>
        </p:sp>
        <p:pic>
          <p:nvPicPr>
            <p:cNvPr id="128" name="object 128"/>
            <p:cNvPicPr/>
            <p:nvPr/>
          </p:nvPicPr>
          <p:blipFill>
            <a:blip r:embed="rId62" cstate="print"/>
            <a:stretch>
              <a:fillRect/>
            </a:stretch>
          </p:blipFill>
          <p:spPr>
            <a:xfrm>
              <a:off x="5949010" y="8475458"/>
              <a:ext cx="144602" cy="105028"/>
            </a:xfrm>
            <a:prstGeom prst="rect">
              <a:avLst/>
            </a:prstGeom>
          </p:spPr>
        </p:pic>
        <p:sp>
          <p:nvSpPr>
            <p:cNvPr id="129" name="object 129"/>
            <p:cNvSpPr/>
            <p:nvPr/>
          </p:nvSpPr>
          <p:spPr>
            <a:xfrm>
              <a:off x="5880493" y="8699499"/>
              <a:ext cx="69850" cy="16510"/>
            </a:xfrm>
            <a:custGeom>
              <a:avLst/>
              <a:gdLst/>
              <a:ahLst/>
              <a:cxnLst/>
              <a:rect l="l" t="t" r="r" b="b"/>
              <a:pathLst>
                <a:path w="69850" h="16509">
                  <a:moveTo>
                    <a:pt x="69749" y="0"/>
                  </a:moveTo>
                  <a:lnTo>
                    <a:pt x="1439" y="0"/>
                  </a:lnTo>
                  <a:lnTo>
                    <a:pt x="0" y="4318"/>
                  </a:lnTo>
                  <a:lnTo>
                    <a:pt x="0" y="13449"/>
                  </a:lnTo>
                  <a:lnTo>
                    <a:pt x="1536" y="13449"/>
                  </a:lnTo>
                  <a:lnTo>
                    <a:pt x="1536" y="16471"/>
                  </a:lnTo>
                  <a:lnTo>
                    <a:pt x="54825" y="14935"/>
                  </a:lnTo>
                  <a:lnTo>
                    <a:pt x="69749" y="0"/>
                  </a:lnTo>
                  <a:close/>
                </a:path>
              </a:pathLst>
            </a:custGeom>
            <a:solidFill>
              <a:srgbClr val="E1E4E7"/>
            </a:solidFill>
          </p:spPr>
          <p:txBody>
            <a:bodyPr wrap="square" lIns="0" tIns="0" rIns="0" bIns="0" rtlCol="0"/>
            <a:lstStyle/>
            <a:p>
              <a:endParaRPr/>
            </a:p>
          </p:txBody>
        </p:sp>
        <p:sp>
          <p:nvSpPr>
            <p:cNvPr id="130" name="object 130"/>
            <p:cNvSpPr/>
            <p:nvPr/>
          </p:nvSpPr>
          <p:spPr>
            <a:xfrm>
              <a:off x="5884297" y="8694635"/>
              <a:ext cx="0" cy="3175"/>
            </a:xfrm>
            <a:custGeom>
              <a:avLst/>
              <a:gdLst/>
              <a:ahLst/>
              <a:cxnLst/>
              <a:rect l="l" t="t" r="r" b="b"/>
              <a:pathLst>
                <a:path h="3175">
                  <a:moveTo>
                    <a:pt x="0" y="3073"/>
                  </a:moveTo>
                  <a:lnTo>
                    <a:pt x="0" y="0"/>
                  </a:lnTo>
                </a:path>
              </a:pathLst>
            </a:custGeom>
            <a:ln w="3175">
              <a:solidFill>
                <a:srgbClr val="E7E6EA"/>
              </a:solidFill>
            </a:ln>
          </p:spPr>
          <p:txBody>
            <a:bodyPr wrap="square" lIns="0" tIns="0" rIns="0" bIns="0" rtlCol="0"/>
            <a:lstStyle/>
            <a:p>
              <a:endParaRPr/>
            </a:p>
          </p:txBody>
        </p:sp>
        <p:pic>
          <p:nvPicPr>
            <p:cNvPr id="131" name="object 131"/>
            <p:cNvPicPr/>
            <p:nvPr/>
          </p:nvPicPr>
          <p:blipFill>
            <a:blip r:embed="rId63" cstate="print"/>
            <a:stretch>
              <a:fillRect/>
            </a:stretch>
          </p:blipFill>
          <p:spPr>
            <a:xfrm>
              <a:off x="5874397" y="8513508"/>
              <a:ext cx="247002" cy="197904"/>
            </a:xfrm>
            <a:prstGeom prst="rect">
              <a:avLst/>
            </a:prstGeom>
          </p:spPr>
        </p:pic>
        <p:pic>
          <p:nvPicPr>
            <p:cNvPr id="132" name="object 132"/>
            <p:cNvPicPr/>
            <p:nvPr/>
          </p:nvPicPr>
          <p:blipFill>
            <a:blip r:embed="rId64" cstate="print"/>
            <a:stretch>
              <a:fillRect/>
            </a:stretch>
          </p:blipFill>
          <p:spPr>
            <a:xfrm>
              <a:off x="5728245" y="8475458"/>
              <a:ext cx="12153" cy="21285"/>
            </a:xfrm>
            <a:prstGeom prst="rect">
              <a:avLst/>
            </a:prstGeom>
          </p:spPr>
        </p:pic>
        <p:pic>
          <p:nvPicPr>
            <p:cNvPr id="133" name="object 133"/>
            <p:cNvPicPr/>
            <p:nvPr/>
          </p:nvPicPr>
          <p:blipFill>
            <a:blip r:embed="rId65" cstate="print"/>
            <a:stretch>
              <a:fillRect/>
            </a:stretch>
          </p:blipFill>
          <p:spPr>
            <a:xfrm>
              <a:off x="5636920" y="8639873"/>
              <a:ext cx="19786" cy="56299"/>
            </a:xfrm>
            <a:prstGeom prst="rect">
              <a:avLst/>
            </a:prstGeom>
          </p:spPr>
        </p:pic>
        <p:sp>
          <p:nvSpPr>
            <p:cNvPr id="134" name="object 134"/>
            <p:cNvSpPr/>
            <p:nvPr/>
          </p:nvSpPr>
          <p:spPr>
            <a:xfrm>
              <a:off x="5643016" y="8677922"/>
              <a:ext cx="3175" cy="6350"/>
            </a:xfrm>
            <a:custGeom>
              <a:avLst/>
              <a:gdLst/>
              <a:ahLst/>
              <a:cxnLst/>
              <a:rect l="l" t="t" r="r" b="b"/>
              <a:pathLst>
                <a:path w="3175" h="6350">
                  <a:moveTo>
                    <a:pt x="3022" y="0"/>
                  </a:moveTo>
                  <a:lnTo>
                    <a:pt x="0" y="0"/>
                  </a:lnTo>
                  <a:lnTo>
                    <a:pt x="0" y="6095"/>
                  </a:lnTo>
                  <a:lnTo>
                    <a:pt x="3022" y="0"/>
                  </a:lnTo>
                  <a:close/>
                </a:path>
              </a:pathLst>
            </a:custGeom>
            <a:solidFill>
              <a:srgbClr val="D4D7DA"/>
            </a:solidFill>
          </p:spPr>
          <p:txBody>
            <a:bodyPr wrap="square" lIns="0" tIns="0" rIns="0" bIns="0" rtlCol="0"/>
            <a:lstStyle/>
            <a:p>
              <a:endParaRPr/>
            </a:p>
          </p:txBody>
        </p:sp>
        <p:pic>
          <p:nvPicPr>
            <p:cNvPr id="135" name="object 135"/>
            <p:cNvPicPr/>
            <p:nvPr/>
          </p:nvPicPr>
          <p:blipFill>
            <a:blip r:embed="rId66" cstate="print"/>
            <a:stretch>
              <a:fillRect/>
            </a:stretch>
          </p:blipFill>
          <p:spPr>
            <a:xfrm>
              <a:off x="5651499" y="8475458"/>
              <a:ext cx="152895" cy="191598"/>
            </a:xfrm>
            <a:prstGeom prst="rect">
              <a:avLst/>
            </a:prstGeom>
          </p:spPr>
        </p:pic>
        <p:sp>
          <p:nvSpPr>
            <p:cNvPr id="136" name="object 136"/>
            <p:cNvSpPr/>
            <p:nvPr/>
          </p:nvSpPr>
          <p:spPr>
            <a:xfrm>
              <a:off x="5873363" y="8699499"/>
              <a:ext cx="0" cy="1905"/>
            </a:xfrm>
            <a:custGeom>
              <a:avLst/>
              <a:gdLst/>
              <a:ahLst/>
              <a:cxnLst/>
              <a:rect l="l" t="t" r="r" b="b"/>
              <a:pathLst>
                <a:path h="1904">
                  <a:moveTo>
                    <a:pt x="0" y="1390"/>
                  </a:moveTo>
                  <a:lnTo>
                    <a:pt x="0" y="0"/>
                  </a:lnTo>
                </a:path>
              </a:pathLst>
            </a:custGeom>
            <a:ln w="3175">
              <a:solidFill>
                <a:srgbClr val="CCCFD2"/>
              </a:solidFill>
            </a:ln>
          </p:spPr>
          <p:txBody>
            <a:bodyPr wrap="square" lIns="0" tIns="0" rIns="0" bIns="0" rtlCol="0"/>
            <a:lstStyle/>
            <a:p>
              <a:endParaRPr/>
            </a:p>
          </p:txBody>
        </p:sp>
        <p:pic>
          <p:nvPicPr>
            <p:cNvPr id="137" name="object 137"/>
            <p:cNvPicPr/>
            <p:nvPr/>
          </p:nvPicPr>
          <p:blipFill>
            <a:blip r:embed="rId67" cstate="print"/>
            <a:stretch>
              <a:fillRect/>
            </a:stretch>
          </p:blipFill>
          <p:spPr>
            <a:xfrm>
              <a:off x="5765799" y="8480030"/>
              <a:ext cx="111671" cy="235940"/>
            </a:xfrm>
            <a:prstGeom prst="rect">
              <a:avLst/>
            </a:prstGeom>
          </p:spPr>
        </p:pic>
        <p:sp>
          <p:nvSpPr>
            <p:cNvPr id="138" name="object 138"/>
            <p:cNvSpPr/>
            <p:nvPr/>
          </p:nvSpPr>
          <p:spPr>
            <a:xfrm>
              <a:off x="5829299" y="8707735"/>
              <a:ext cx="33020" cy="0"/>
            </a:xfrm>
            <a:custGeom>
              <a:avLst/>
              <a:gdLst/>
              <a:ahLst/>
              <a:cxnLst/>
              <a:rect l="l" t="t" r="r" b="b"/>
              <a:pathLst>
                <a:path w="33020">
                  <a:moveTo>
                    <a:pt x="0" y="0"/>
                  </a:moveTo>
                  <a:lnTo>
                    <a:pt x="32943" y="0"/>
                  </a:lnTo>
                </a:path>
              </a:pathLst>
            </a:custGeom>
            <a:ln w="16471">
              <a:solidFill>
                <a:srgbClr val="C7CACD"/>
              </a:solidFill>
            </a:ln>
          </p:spPr>
          <p:txBody>
            <a:bodyPr wrap="square" lIns="0" tIns="0" rIns="0" bIns="0" rtlCol="0"/>
            <a:lstStyle/>
            <a:p>
              <a:endParaRPr/>
            </a:p>
          </p:txBody>
        </p:sp>
        <p:sp>
          <p:nvSpPr>
            <p:cNvPr id="139" name="object 139"/>
            <p:cNvSpPr/>
            <p:nvPr/>
          </p:nvSpPr>
          <p:spPr>
            <a:xfrm>
              <a:off x="5765799" y="8707735"/>
              <a:ext cx="48260" cy="0"/>
            </a:xfrm>
            <a:custGeom>
              <a:avLst/>
              <a:gdLst/>
              <a:ahLst/>
              <a:cxnLst/>
              <a:rect l="l" t="t" r="r" b="b"/>
              <a:pathLst>
                <a:path w="48260">
                  <a:moveTo>
                    <a:pt x="0" y="0"/>
                  </a:moveTo>
                  <a:lnTo>
                    <a:pt x="47726" y="0"/>
                  </a:lnTo>
                </a:path>
              </a:pathLst>
            </a:custGeom>
            <a:ln w="16471">
              <a:solidFill>
                <a:srgbClr val="BEC1C3"/>
              </a:solidFill>
            </a:ln>
          </p:spPr>
          <p:txBody>
            <a:bodyPr wrap="square" lIns="0" tIns="0" rIns="0" bIns="0" rtlCol="0"/>
            <a:lstStyle/>
            <a:p>
              <a:endParaRPr/>
            </a:p>
          </p:txBody>
        </p:sp>
        <p:sp>
          <p:nvSpPr>
            <p:cNvPr id="140" name="object 140"/>
            <p:cNvSpPr/>
            <p:nvPr/>
          </p:nvSpPr>
          <p:spPr>
            <a:xfrm>
              <a:off x="5819603" y="8699499"/>
              <a:ext cx="0" cy="16510"/>
            </a:xfrm>
            <a:custGeom>
              <a:avLst/>
              <a:gdLst/>
              <a:ahLst/>
              <a:cxnLst/>
              <a:rect l="l" t="t" r="r" b="b"/>
              <a:pathLst>
                <a:path h="16509">
                  <a:moveTo>
                    <a:pt x="0" y="16471"/>
                  </a:moveTo>
                  <a:lnTo>
                    <a:pt x="0" y="0"/>
                  </a:lnTo>
                </a:path>
              </a:pathLst>
            </a:custGeom>
            <a:ln w="12153">
              <a:solidFill>
                <a:srgbClr val="BEC1C3"/>
              </a:solidFill>
            </a:ln>
          </p:spPr>
          <p:txBody>
            <a:bodyPr wrap="square" lIns="0" tIns="0" rIns="0" bIns="0" rtlCol="0"/>
            <a:lstStyle/>
            <a:p>
              <a:endParaRPr/>
            </a:p>
          </p:txBody>
        </p:sp>
        <p:pic>
          <p:nvPicPr>
            <p:cNvPr id="141" name="object 141"/>
            <p:cNvPicPr/>
            <p:nvPr/>
          </p:nvPicPr>
          <p:blipFill>
            <a:blip r:embed="rId68" cstate="print"/>
            <a:stretch>
              <a:fillRect/>
            </a:stretch>
          </p:blipFill>
          <p:spPr>
            <a:xfrm>
              <a:off x="5765799" y="8650541"/>
              <a:ext cx="3568" cy="37131"/>
            </a:xfrm>
            <a:prstGeom prst="rect">
              <a:avLst/>
            </a:prstGeom>
          </p:spPr>
        </p:pic>
        <p:pic>
          <p:nvPicPr>
            <p:cNvPr id="142" name="object 142"/>
            <p:cNvPicPr/>
            <p:nvPr/>
          </p:nvPicPr>
          <p:blipFill>
            <a:blip r:embed="rId69" cstate="print"/>
            <a:stretch>
              <a:fillRect/>
            </a:stretch>
          </p:blipFill>
          <p:spPr>
            <a:xfrm>
              <a:off x="5769368" y="8547099"/>
              <a:ext cx="105028" cy="168871"/>
            </a:xfrm>
            <a:prstGeom prst="rect">
              <a:avLst/>
            </a:prstGeom>
          </p:spPr>
        </p:pic>
        <p:sp>
          <p:nvSpPr>
            <p:cNvPr id="143" name="object 143"/>
            <p:cNvSpPr/>
            <p:nvPr/>
          </p:nvSpPr>
          <p:spPr>
            <a:xfrm>
              <a:off x="5829299" y="8694660"/>
              <a:ext cx="33020" cy="0"/>
            </a:xfrm>
            <a:custGeom>
              <a:avLst/>
              <a:gdLst/>
              <a:ahLst/>
              <a:cxnLst/>
              <a:rect l="l" t="t" r="r" b="b"/>
              <a:pathLst>
                <a:path w="33020">
                  <a:moveTo>
                    <a:pt x="0" y="0"/>
                  </a:moveTo>
                  <a:lnTo>
                    <a:pt x="32943" y="0"/>
                  </a:lnTo>
                </a:path>
              </a:pathLst>
            </a:custGeom>
            <a:ln w="6096">
              <a:solidFill>
                <a:srgbClr val="CCCFD2"/>
              </a:solidFill>
            </a:ln>
          </p:spPr>
          <p:txBody>
            <a:bodyPr wrap="square" lIns="0" tIns="0" rIns="0" bIns="0" rtlCol="0"/>
            <a:lstStyle/>
            <a:p>
              <a:endParaRPr/>
            </a:p>
          </p:txBody>
        </p:sp>
        <p:sp>
          <p:nvSpPr>
            <p:cNvPr id="144" name="object 144"/>
            <p:cNvSpPr/>
            <p:nvPr/>
          </p:nvSpPr>
          <p:spPr>
            <a:xfrm>
              <a:off x="5772404" y="8691612"/>
              <a:ext cx="40005" cy="6350"/>
            </a:xfrm>
            <a:custGeom>
              <a:avLst/>
              <a:gdLst/>
              <a:ahLst/>
              <a:cxnLst/>
              <a:rect l="l" t="t" r="r" b="b"/>
              <a:pathLst>
                <a:path w="40004" h="6350">
                  <a:moveTo>
                    <a:pt x="39585" y="0"/>
                  </a:moveTo>
                  <a:lnTo>
                    <a:pt x="0" y="0"/>
                  </a:lnTo>
                  <a:lnTo>
                    <a:pt x="1536" y="1536"/>
                  </a:lnTo>
                  <a:lnTo>
                    <a:pt x="1536" y="6096"/>
                  </a:lnTo>
                  <a:lnTo>
                    <a:pt x="39585" y="6096"/>
                  </a:lnTo>
                  <a:lnTo>
                    <a:pt x="39585" y="0"/>
                  </a:lnTo>
                  <a:close/>
                </a:path>
              </a:pathLst>
            </a:custGeom>
            <a:solidFill>
              <a:srgbClr val="C6C9CB"/>
            </a:solidFill>
          </p:spPr>
          <p:txBody>
            <a:bodyPr wrap="square" lIns="0" tIns="0" rIns="0" bIns="0" rtlCol="0"/>
            <a:lstStyle/>
            <a:p>
              <a:endParaRPr/>
            </a:p>
          </p:txBody>
        </p:sp>
        <p:pic>
          <p:nvPicPr>
            <p:cNvPr id="145" name="object 145"/>
            <p:cNvPicPr/>
            <p:nvPr/>
          </p:nvPicPr>
          <p:blipFill>
            <a:blip r:embed="rId70" cstate="print"/>
            <a:stretch>
              <a:fillRect/>
            </a:stretch>
          </p:blipFill>
          <p:spPr>
            <a:xfrm>
              <a:off x="5629325" y="8677922"/>
              <a:ext cx="22174" cy="38049"/>
            </a:xfrm>
            <a:prstGeom prst="rect">
              <a:avLst/>
            </a:prstGeom>
          </p:spPr>
        </p:pic>
        <p:sp>
          <p:nvSpPr>
            <p:cNvPr id="146" name="object 146"/>
            <p:cNvSpPr/>
            <p:nvPr/>
          </p:nvSpPr>
          <p:spPr>
            <a:xfrm>
              <a:off x="5770905" y="8677922"/>
              <a:ext cx="53340" cy="20320"/>
            </a:xfrm>
            <a:custGeom>
              <a:avLst/>
              <a:gdLst/>
              <a:ahLst/>
              <a:cxnLst/>
              <a:rect l="l" t="t" r="r" b="b"/>
              <a:pathLst>
                <a:path w="53339" h="20320">
                  <a:moveTo>
                    <a:pt x="53289" y="0"/>
                  </a:moveTo>
                  <a:lnTo>
                    <a:pt x="0" y="0"/>
                  </a:lnTo>
                  <a:lnTo>
                    <a:pt x="1498" y="1536"/>
                  </a:lnTo>
                  <a:lnTo>
                    <a:pt x="1498" y="13690"/>
                  </a:lnTo>
                  <a:lnTo>
                    <a:pt x="41084" y="13690"/>
                  </a:lnTo>
                  <a:lnTo>
                    <a:pt x="41084" y="19786"/>
                  </a:lnTo>
                  <a:lnTo>
                    <a:pt x="53289" y="19786"/>
                  </a:lnTo>
                  <a:lnTo>
                    <a:pt x="53289" y="0"/>
                  </a:lnTo>
                  <a:close/>
                </a:path>
              </a:pathLst>
            </a:custGeom>
            <a:solidFill>
              <a:srgbClr val="C8C8CB"/>
            </a:solidFill>
          </p:spPr>
          <p:txBody>
            <a:bodyPr wrap="square" lIns="0" tIns="0" rIns="0" bIns="0" rtlCol="0"/>
            <a:lstStyle/>
            <a:p>
              <a:endParaRPr/>
            </a:p>
          </p:txBody>
        </p:sp>
        <p:sp>
          <p:nvSpPr>
            <p:cNvPr id="147" name="object 147"/>
            <p:cNvSpPr/>
            <p:nvPr/>
          </p:nvSpPr>
          <p:spPr>
            <a:xfrm>
              <a:off x="5770137" y="8674099"/>
              <a:ext cx="0" cy="4445"/>
            </a:xfrm>
            <a:custGeom>
              <a:avLst/>
              <a:gdLst/>
              <a:ahLst/>
              <a:cxnLst/>
              <a:rect l="l" t="t" r="r" b="b"/>
              <a:pathLst>
                <a:path h="4445">
                  <a:moveTo>
                    <a:pt x="0" y="3822"/>
                  </a:moveTo>
                  <a:lnTo>
                    <a:pt x="0" y="0"/>
                  </a:lnTo>
                </a:path>
              </a:pathLst>
            </a:custGeom>
            <a:ln w="3175">
              <a:solidFill>
                <a:srgbClr val="E9E8EC"/>
              </a:solidFill>
            </a:ln>
          </p:spPr>
          <p:txBody>
            <a:bodyPr wrap="square" lIns="0" tIns="0" rIns="0" bIns="0" rtlCol="0"/>
            <a:lstStyle/>
            <a:p>
              <a:endParaRPr/>
            </a:p>
          </p:txBody>
        </p:sp>
        <p:pic>
          <p:nvPicPr>
            <p:cNvPr id="148" name="object 148"/>
            <p:cNvPicPr/>
            <p:nvPr/>
          </p:nvPicPr>
          <p:blipFill>
            <a:blip r:embed="rId71" cstate="print"/>
            <a:stretch>
              <a:fillRect/>
            </a:stretch>
          </p:blipFill>
          <p:spPr>
            <a:xfrm>
              <a:off x="5765799" y="8677922"/>
              <a:ext cx="8140" cy="19786"/>
            </a:xfrm>
            <a:prstGeom prst="rect">
              <a:avLst/>
            </a:prstGeom>
          </p:spPr>
        </p:pic>
        <p:pic>
          <p:nvPicPr>
            <p:cNvPr id="149" name="object 149"/>
            <p:cNvPicPr/>
            <p:nvPr/>
          </p:nvPicPr>
          <p:blipFill>
            <a:blip r:embed="rId72" cstate="print"/>
            <a:stretch>
              <a:fillRect/>
            </a:stretch>
          </p:blipFill>
          <p:spPr>
            <a:xfrm>
              <a:off x="5732856" y="8475458"/>
              <a:ext cx="18246" cy="100469"/>
            </a:xfrm>
            <a:prstGeom prst="rect">
              <a:avLst/>
            </a:prstGeom>
          </p:spPr>
        </p:pic>
        <p:sp>
          <p:nvSpPr>
            <p:cNvPr id="150" name="object 150"/>
            <p:cNvSpPr/>
            <p:nvPr/>
          </p:nvSpPr>
          <p:spPr>
            <a:xfrm>
              <a:off x="5655220" y="8707735"/>
              <a:ext cx="33655" cy="0"/>
            </a:xfrm>
            <a:custGeom>
              <a:avLst/>
              <a:gdLst/>
              <a:ahLst/>
              <a:cxnLst/>
              <a:rect l="l" t="t" r="r" b="b"/>
              <a:pathLst>
                <a:path w="33654">
                  <a:moveTo>
                    <a:pt x="0" y="0"/>
                  </a:moveTo>
                  <a:lnTo>
                    <a:pt x="33489" y="0"/>
                  </a:lnTo>
                </a:path>
              </a:pathLst>
            </a:custGeom>
            <a:ln w="16471">
              <a:solidFill>
                <a:srgbClr val="C7CACD"/>
              </a:solidFill>
            </a:ln>
          </p:spPr>
          <p:txBody>
            <a:bodyPr wrap="square" lIns="0" tIns="0" rIns="0" bIns="0" rtlCol="0"/>
            <a:lstStyle/>
            <a:p>
              <a:endParaRPr/>
            </a:p>
          </p:txBody>
        </p:sp>
        <p:pic>
          <p:nvPicPr>
            <p:cNvPr id="151" name="object 151"/>
            <p:cNvPicPr/>
            <p:nvPr/>
          </p:nvPicPr>
          <p:blipFill>
            <a:blip r:embed="rId73" cstate="print"/>
            <a:stretch>
              <a:fillRect/>
            </a:stretch>
          </p:blipFill>
          <p:spPr>
            <a:xfrm>
              <a:off x="5649112" y="8498280"/>
              <a:ext cx="101990" cy="217690"/>
            </a:xfrm>
            <a:prstGeom prst="rect">
              <a:avLst/>
            </a:prstGeom>
          </p:spPr>
        </p:pic>
        <p:sp>
          <p:nvSpPr>
            <p:cNvPr id="152" name="object 152"/>
            <p:cNvSpPr/>
            <p:nvPr/>
          </p:nvSpPr>
          <p:spPr>
            <a:xfrm>
              <a:off x="5655220" y="8694660"/>
              <a:ext cx="33655" cy="0"/>
            </a:xfrm>
            <a:custGeom>
              <a:avLst/>
              <a:gdLst/>
              <a:ahLst/>
              <a:cxnLst/>
              <a:rect l="l" t="t" r="r" b="b"/>
              <a:pathLst>
                <a:path w="33654">
                  <a:moveTo>
                    <a:pt x="0" y="0"/>
                  </a:moveTo>
                  <a:lnTo>
                    <a:pt x="33489" y="0"/>
                  </a:lnTo>
                </a:path>
              </a:pathLst>
            </a:custGeom>
            <a:ln w="6096">
              <a:solidFill>
                <a:srgbClr val="CCCFD2"/>
              </a:solidFill>
            </a:ln>
          </p:spPr>
          <p:txBody>
            <a:bodyPr wrap="square" lIns="0" tIns="0" rIns="0" bIns="0" rtlCol="0"/>
            <a:lstStyle/>
            <a:p>
              <a:endParaRPr/>
            </a:p>
          </p:txBody>
        </p:sp>
        <p:sp>
          <p:nvSpPr>
            <p:cNvPr id="153" name="object 153"/>
            <p:cNvSpPr/>
            <p:nvPr/>
          </p:nvSpPr>
          <p:spPr>
            <a:xfrm>
              <a:off x="5702299" y="8694660"/>
              <a:ext cx="46355" cy="0"/>
            </a:xfrm>
            <a:custGeom>
              <a:avLst/>
              <a:gdLst/>
              <a:ahLst/>
              <a:cxnLst/>
              <a:rect l="l" t="t" r="r" b="b"/>
              <a:pathLst>
                <a:path w="46354">
                  <a:moveTo>
                    <a:pt x="0" y="0"/>
                  </a:moveTo>
                  <a:lnTo>
                    <a:pt x="45745" y="0"/>
                  </a:lnTo>
                </a:path>
              </a:pathLst>
            </a:custGeom>
            <a:ln w="6096">
              <a:solidFill>
                <a:srgbClr val="C6C9CB"/>
              </a:solidFill>
            </a:ln>
          </p:spPr>
          <p:txBody>
            <a:bodyPr wrap="square" lIns="0" tIns="0" rIns="0" bIns="0" rtlCol="0"/>
            <a:lstStyle/>
            <a:p>
              <a:endParaRPr/>
            </a:p>
          </p:txBody>
        </p:sp>
        <p:sp>
          <p:nvSpPr>
            <p:cNvPr id="154" name="object 154"/>
            <p:cNvSpPr/>
            <p:nvPr/>
          </p:nvSpPr>
          <p:spPr>
            <a:xfrm>
              <a:off x="5689599" y="8677922"/>
              <a:ext cx="61594" cy="20320"/>
            </a:xfrm>
            <a:custGeom>
              <a:avLst/>
              <a:gdLst/>
              <a:ahLst/>
              <a:cxnLst/>
              <a:rect l="l" t="t" r="r" b="b"/>
              <a:pathLst>
                <a:path w="61595" h="20320">
                  <a:moveTo>
                    <a:pt x="61502" y="0"/>
                  </a:moveTo>
                  <a:lnTo>
                    <a:pt x="0" y="0"/>
                  </a:lnTo>
                  <a:lnTo>
                    <a:pt x="0" y="19786"/>
                  </a:lnTo>
                  <a:lnTo>
                    <a:pt x="11264" y="19786"/>
                  </a:lnTo>
                  <a:lnTo>
                    <a:pt x="11264" y="13690"/>
                  </a:lnTo>
                  <a:lnTo>
                    <a:pt x="61502" y="13690"/>
                  </a:lnTo>
                  <a:lnTo>
                    <a:pt x="61502" y="0"/>
                  </a:lnTo>
                  <a:close/>
                </a:path>
                <a:path w="61595" h="20320">
                  <a:moveTo>
                    <a:pt x="61502" y="13690"/>
                  </a:moveTo>
                  <a:lnTo>
                    <a:pt x="58445" y="13690"/>
                  </a:lnTo>
                  <a:lnTo>
                    <a:pt x="58445" y="19786"/>
                  </a:lnTo>
                  <a:lnTo>
                    <a:pt x="61502" y="19786"/>
                  </a:lnTo>
                  <a:lnTo>
                    <a:pt x="61502" y="13690"/>
                  </a:lnTo>
                  <a:close/>
                </a:path>
              </a:pathLst>
            </a:custGeom>
            <a:solidFill>
              <a:srgbClr val="C8C8CB"/>
            </a:solidFill>
          </p:spPr>
          <p:txBody>
            <a:bodyPr wrap="square" lIns="0" tIns="0" rIns="0" bIns="0" rtlCol="0"/>
            <a:lstStyle/>
            <a:p>
              <a:endParaRPr/>
            </a:p>
          </p:txBody>
        </p:sp>
        <p:pic>
          <p:nvPicPr>
            <p:cNvPr id="155" name="object 155"/>
            <p:cNvPicPr/>
            <p:nvPr/>
          </p:nvPicPr>
          <p:blipFill>
            <a:blip r:embed="rId74" cstate="print"/>
            <a:stretch>
              <a:fillRect/>
            </a:stretch>
          </p:blipFill>
          <p:spPr>
            <a:xfrm>
              <a:off x="5644552" y="8674099"/>
              <a:ext cx="6946" cy="23609"/>
            </a:xfrm>
            <a:prstGeom prst="rect">
              <a:avLst/>
            </a:prstGeom>
          </p:spPr>
        </p:pic>
        <p:pic>
          <p:nvPicPr>
            <p:cNvPr id="156" name="object 156"/>
            <p:cNvPicPr/>
            <p:nvPr/>
          </p:nvPicPr>
          <p:blipFill>
            <a:blip r:embed="rId75" cstate="print"/>
            <a:stretch>
              <a:fillRect/>
            </a:stretch>
          </p:blipFill>
          <p:spPr>
            <a:xfrm>
              <a:off x="5753099" y="8475458"/>
              <a:ext cx="10172" cy="240512"/>
            </a:xfrm>
            <a:prstGeom prst="rect">
              <a:avLst/>
            </a:prstGeom>
          </p:spPr>
        </p:pic>
        <p:pic>
          <p:nvPicPr>
            <p:cNvPr id="157" name="object 157"/>
            <p:cNvPicPr/>
            <p:nvPr/>
          </p:nvPicPr>
          <p:blipFill>
            <a:blip r:embed="rId76" cstate="print"/>
            <a:stretch>
              <a:fillRect/>
            </a:stretch>
          </p:blipFill>
          <p:spPr>
            <a:xfrm>
              <a:off x="5877470" y="8712199"/>
              <a:ext cx="4559" cy="3771"/>
            </a:xfrm>
            <a:prstGeom prst="rect">
              <a:avLst/>
            </a:prstGeom>
          </p:spPr>
        </p:pic>
        <p:sp>
          <p:nvSpPr>
            <p:cNvPr id="158" name="object 158"/>
            <p:cNvSpPr/>
            <p:nvPr/>
          </p:nvSpPr>
          <p:spPr>
            <a:xfrm>
              <a:off x="5248770" y="8099475"/>
              <a:ext cx="1040130" cy="376555"/>
            </a:xfrm>
            <a:custGeom>
              <a:avLst/>
              <a:gdLst/>
              <a:ahLst/>
              <a:cxnLst/>
              <a:rect l="l" t="t" r="r" b="b"/>
              <a:pathLst>
                <a:path w="1040129" h="376554">
                  <a:moveTo>
                    <a:pt x="1039710" y="109588"/>
                  </a:moveTo>
                  <a:lnTo>
                    <a:pt x="1036637" y="100457"/>
                  </a:lnTo>
                  <a:lnTo>
                    <a:pt x="1032078" y="95897"/>
                  </a:lnTo>
                  <a:lnTo>
                    <a:pt x="1027506" y="89789"/>
                  </a:lnTo>
                  <a:lnTo>
                    <a:pt x="1019924" y="86766"/>
                  </a:lnTo>
                  <a:lnTo>
                    <a:pt x="1010793" y="86766"/>
                  </a:lnTo>
                  <a:lnTo>
                    <a:pt x="850836" y="86766"/>
                  </a:lnTo>
                  <a:lnTo>
                    <a:pt x="828306" y="53936"/>
                  </a:lnTo>
                  <a:lnTo>
                    <a:pt x="793648" y="25107"/>
                  </a:lnTo>
                  <a:lnTo>
                    <a:pt x="751865" y="6565"/>
                  </a:lnTo>
                  <a:lnTo>
                    <a:pt x="704799" y="0"/>
                  </a:lnTo>
                  <a:lnTo>
                    <a:pt x="313575" y="0"/>
                  </a:lnTo>
                  <a:lnTo>
                    <a:pt x="266268" y="6565"/>
                  </a:lnTo>
                  <a:lnTo>
                    <a:pt x="224129" y="25107"/>
                  </a:lnTo>
                  <a:lnTo>
                    <a:pt x="189407" y="53936"/>
                  </a:lnTo>
                  <a:lnTo>
                    <a:pt x="167449" y="86766"/>
                  </a:lnTo>
                  <a:lnTo>
                    <a:pt x="19799" y="86766"/>
                  </a:lnTo>
                  <a:lnTo>
                    <a:pt x="12153" y="89789"/>
                  </a:lnTo>
                  <a:lnTo>
                    <a:pt x="1485" y="100457"/>
                  </a:lnTo>
                  <a:lnTo>
                    <a:pt x="0" y="106565"/>
                  </a:lnTo>
                  <a:lnTo>
                    <a:pt x="0" y="365328"/>
                  </a:lnTo>
                  <a:lnTo>
                    <a:pt x="3022" y="369887"/>
                  </a:lnTo>
                  <a:lnTo>
                    <a:pt x="7594" y="374446"/>
                  </a:lnTo>
                  <a:lnTo>
                    <a:pt x="10668" y="375983"/>
                  </a:lnTo>
                  <a:lnTo>
                    <a:pt x="1027506" y="375983"/>
                  </a:lnTo>
                  <a:lnTo>
                    <a:pt x="1030541" y="374446"/>
                  </a:lnTo>
                  <a:lnTo>
                    <a:pt x="1032078" y="372910"/>
                  </a:lnTo>
                  <a:lnTo>
                    <a:pt x="1035100" y="372910"/>
                  </a:lnTo>
                  <a:lnTo>
                    <a:pt x="1036637" y="369887"/>
                  </a:lnTo>
                  <a:lnTo>
                    <a:pt x="1038174" y="368350"/>
                  </a:lnTo>
                  <a:lnTo>
                    <a:pt x="1039710" y="365328"/>
                  </a:lnTo>
                  <a:lnTo>
                    <a:pt x="1039710" y="362292"/>
                  </a:lnTo>
                  <a:lnTo>
                    <a:pt x="1039710" y="109588"/>
                  </a:lnTo>
                  <a:close/>
                </a:path>
              </a:pathLst>
            </a:custGeom>
            <a:solidFill>
              <a:srgbClr val="BDBEC1"/>
            </a:solidFill>
          </p:spPr>
          <p:txBody>
            <a:bodyPr wrap="square" lIns="0" tIns="0" rIns="0" bIns="0" rtlCol="0"/>
            <a:lstStyle/>
            <a:p>
              <a:endParaRPr/>
            </a:p>
          </p:txBody>
        </p:sp>
        <p:sp>
          <p:nvSpPr>
            <p:cNvPr id="159" name="object 159"/>
            <p:cNvSpPr/>
            <p:nvPr/>
          </p:nvSpPr>
          <p:spPr>
            <a:xfrm>
              <a:off x="5289842" y="8140547"/>
              <a:ext cx="956310" cy="292735"/>
            </a:xfrm>
            <a:custGeom>
              <a:avLst/>
              <a:gdLst/>
              <a:ahLst/>
              <a:cxnLst/>
              <a:rect l="l" t="t" r="r" b="b"/>
              <a:pathLst>
                <a:path w="956310" h="292734">
                  <a:moveTo>
                    <a:pt x="955979" y="88303"/>
                  </a:moveTo>
                  <a:lnTo>
                    <a:pt x="783983" y="88303"/>
                  </a:lnTo>
                  <a:lnTo>
                    <a:pt x="774852" y="68516"/>
                  </a:lnTo>
                  <a:lnTo>
                    <a:pt x="755116" y="40462"/>
                  </a:lnTo>
                  <a:lnTo>
                    <a:pt x="728980" y="18846"/>
                  </a:lnTo>
                  <a:lnTo>
                    <a:pt x="717511" y="13690"/>
                  </a:lnTo>
                  <a:lnTo>
                    <a:pt x="697992" y="4927"/>
                  </a:lnTo>
                  <a:lnTo>
                    <a:pt x="663727" y="0"/>
                  </a:lnTo>
                  <a:lnTo>
                    <a:pt x="272503" y="0"/>
                  </a:lnTo>
                  <a:lnTo>
                    <a:pt x="206667" y="18846"/>
                  </a:lnTo>
                  <a:lnTo>
                    <a:pt x="161378" y="68516"/>
                  </a:lnTo>
                  <a:lnTo>
                    <a:pt x="150723" y="88303"/>
                  </a:lnTo>
                  <a:lnTo>
                    <a:pt x="0" y="88303"/>
                  </a:lnTo>
                  <a:lnTo>
                    <a:pt x="0" y="292303"/>
                  </a:lnTo>
                  <a:lnTo>
                    <a:pt x="955979" y="292303"/>
                  </a:lnTo>
                  <a:lnTo>
                    <a:pt x="955979" y="286194"/>
                  </a:lnTo>
                  <a:lnTo>
                    <a:pt x="955979" y="88303"/>
                  </a:lnTo>
                  <a:close/>
                </a:path>
              </a:pathLst>
            </a:custGeom>
            <a:solidFill>
              <a:srgbClr val="9B9C9F"/>
            </a:solidFill>
          </p:spPr>
          <p:txBody>
            <a:bodyPr wrap="square" lIns="0" tIns="0" rIns="0" bIns="0" rtlCol="0"/>
            <a:lstStyle/>
            <a:p>
              <a:endParaRPr/>
            </a:p>
          </p:txBody>
        </p:sp>
        <p:sp>
          <p:nvSpPr>
            <p:cNvPr id="160" name="object 160"/>
            <p:cNvSpPr/>
            <p:nvPr/>
          </p:nvSpPr>
          <p:spPr>
            <a:xfrm>
              <a:off x="5454269" y="8154237"/>
              <a:ext cx="607695" cy="64135"/>
            </a:xfrm>
            <a:custGeom>
              <a:avLst/>
              <a:gdLst/>
              <a:ahLst/>
              <a:cxnLst/>
              <a:rect l="l" t="t" r="r" b="b"/>
              <a:pathLst>
                <a:path w="607695" h="64134">
                  <a:moveTo>
                    <a:pt x="564743" y="12204"/>
                  </a:moveTo>
                  <a:lnTo>
                    <a:pt x="551802" y="5549"/>
                  </a:lnTo>
                  <a:lnTo>
                    <a:pt x="545490" y="2578"/>
                  </a:lnTo>
                  <a:lnTo>
                    <a:pt x="538886" y="0"/>
                  </a:lnTo>
                  <a:lnTo>
                    <a:pt x="506895" y="0"/>
                  </a:lnTo>
                  <a:lnTo>
                    <a:pt x="100444" y="0"/>
                  </a:lnTo>
                  <a:lnTo>
                    <a:pt x="68491" y="0"/>
                  </a:lnTo>
                  <a:lnTo>
                    <a:pt x="61671" y="2578"/>
                  </a:lnTo>
                  <a:lnTo>
                    <a:pt x="54991" y="5549"/>
                  </a:lnTo>
                  <a:lnTo>
                    <a:pt x="52603" y="6769"/>
                  </a:lnTo>
                  <a:lnTo>
                    <a:pt x="51727" y="7645"/>
                  </a:lnTo>
                  <a:lnTo>
                    <a:pt x="45669" y="10668"/>
                  </a:lnTo>
                  <a:lnTo>
                    <a:pt x="44132" y="12204"/>
                  </a:lnTo>
                  <a:lnTo>
                    <a:pt x="54800" y="12204"/>
                  </a:lnTo>
                  <a:lnTo>
                    <a:pt x="551040" y="12204"/>
                  </a:lnTo>
                  <a:lnTo>
                    <a:pt x="564743" y="12204"/>
                  </a:lnTo>
                  <a:close/>
                </a:path>
                <a:path w="607695" h="64134">
                  <a:moveTo>
                    <a:pt x="592175" y="38049"/>
                  </a:moveTo>
                  <a:lnTo>
                    <a:pt x="589089" y="33489"/>
                  </a:lnTo>
                  <a:lnTo>
                    <a:pt x="581494" y="25895"/>
                  </a:lnTo>
                  <a:lnTo>
                    <a:pt x="570839" y="25895"/>
                  </a:lnTo>
                  <a:lnTo>
                    <a:pt x="35013" y="25895"/>
                  </a:lnTo>
                  <a:lnTo>
                    <a:pt x="27419" y="25895"/>
                  </a:lnTo>
                  <a:lnTo>
                    <a:pt x="25882" y="27444"/>
                  </a:lnTo>
                  <a:lnTo>
                    <a:pt x="22809" y="28930"/>
                  </a:lnTo>
                  <a:lnTo>
                    <a:pt x="21310" y="30467"/>
                  </a:lnTo>
                  <a:lnTo>
                    <a:pt x="19773" y="33489"/>
                  </a:lnTo>
                  <a:lnTo>
                    <a:pt x="16751" y="36563"/>
                  </a:lnTo>
                  <a:lnTo>
                    <a:pt x="15989" y="38049"/>
                  </a:lnTo>
                  <a:lnTo>
                    <a:pt x="22809" y="38049"/>
                  </a:lnTo>
                  <a:lnTo>
                    <a:pt x="584530" y="38049"/>
                  </a:lnTo>
                  <a:lnTo>
                    <a:pt x="592175" y="38049"/>
                  </a:lnTo>
                  <a:close/>
                </a:path>
                <a:path w="607695" h="64134">
                  <a:moveTo>
                    <a:pt x="607352" y="63957"/>
                  </a:moveTo>
                  <a:lnTo>
                    <a:pt x="605078" y="59385"/>
                  </a:lnTo>
                  <a:lnTo>
                    <a:pt x="604329" y="59385"/>
                  </a:lnTo>
                  <a:lnTo>
                    <a:pt x="604329" y="57848"/>
                  </a:lnTo>
                  <a:lnTo>
                    <a:pt x="603567" y="56362"/>
                  </a:lnTo>
                  <a:lnTo>
                    <a:pt x="602792" y="56362"/>
                  </a:lnTo>
                  <a:lnTo>
                    <a:pt x="602792" y="53289"/>
                  </a:lnTo>
                  <a:lnTo>
                    <a:pt x="601294" y="53289"/>
                  </a:lnTo>
                  <a:lnTo>
                    <a:pt x="601294" y="51803"/>
                  </a:lnTo>
                  <a:lnTo>
                    <a:pt x="593661" y="51803"/>
                  </a:lnTo>
                  <a:lnTo>
                    <a:pt x="12192" y="51803"/>
                  </a:lnTo>
                  <a:lnTo>
                    <a:pt x="6807" y="51803"/>
                  </a:lnTo>
                  <a:lnTo>
                    <a:pt x="4546" y="56362"/>
                  </a:lnTo>
                  <a:lnTo>
                    <a:pt x="3060" y="57848"/>
                  </a:lnTo>
                  <a:lnTo>
                    <a:pt x="0" y="63957"/>
                  </a:lnTo>
                  <a:lnTo>
                    <a:pt x="6083" y="63957"/>
                  </a:lnTo>
                  <a:lnTo>
                    <a:pt x="601294" y="63957"/>
                  </a:lnTo>
                  <a:lnTo>
                    <a:pt x="607352" y="63957"/>
                  </a:lnTo>
                  <a:close/>
                </a:path>
              </a:pathLst>
            </a:custGeom>
            <a:solidFill>
              <a:srgbClr val="C2C2C5"/>
            </a:solidFill>
          </p:spPr>
          <p:txBody>
            <a:bodyPr wrap="square" lIns="0" tIns="0" rIns="0" bIns="0" rtlCol="0"/>
            <a:lstStyle/>
            <a:p>
              <a:endParaRPr/>
            </a:p>
          </p:txBody>
        </p:sp>
        <p:sp>
          <p:nvSpPr>
            <p:cNvPr id="161" name="object 161"/>
            <p:cNvSpPr/>
            <p:nvPr/>
          </p:nvSpPr>
          <p:spPr>
            <a:xfrm>
              <a:off x="5335536" y="8241004"/>
              <a:ext cx="452120" cy="156845"/>
            </a:xfrm>
            <a:custGeom>
              <a:avLst/>
              <a:gdLst/>
              <a:ahLst/>
              <a:cxnLst/>
              <a:rect l="l" t="t" r="r" b="b"/>
              <a:pathLst>
                <a:path w="452120" h="156845">
                  <a:moveTo>
                    <a:pt x="97434" y="47231"/>
                  </a:moveTo>
                  <a:lnTo>
                    <a:pt x="93814" y="36931"/>
                  </a:lnTo>
                  <a:lnTo>
                    <a:pt x="88074" y="28778"/>
                  </a:lnTo>
                  <a:lnTo>
                    <a:pt x="82943" y="24358"/>
                  </a:lnTo>
                  <a:lnTo>
                    <a:pt x="80924" y="22618"/>
                  </a:lnTo>
                  <a:lnTo>
                    <a:pt x="75780" y="19799"/>
                  </a:lnTo>
                  <a:lnTo>
                    <a:pt x="73075" y="18313"/>
                  </a:lnTo>
                  <a:lnTo>
                    <a:pt x="63690" y="15417"/>
                  </a:lnTo>
                  <a:lnTo>
                    <a:pt x="54025" y="13538"/>
                  </a:lnTo>
                  <a:lnTo>
                    <a:pt x="44373" y="12522"/>
                  </a:lnTo>
                  <a:lnTo>
                    <a:pt x="35026" y="12204"/>
                  </a:lnTo>
                  <a:lnTo>
                    <a:pt x="24066" y="12446"/>
                  </a:lnTo>
                  <a:lnTo>
                    <a:pt x="14820" y="12954"/>
                  </a:lnTo>
                  <a:lnTo>
                    <a:pt x="8432" y="13474"/>
                  </a:lnTo>
                  <a:lnTo>
                    <a:pt x="6057" y="13703"/>
                  </a:lnTo>
                  <a:lnTo>
                    <a:pt x="0" y="15240"/>
                  </a:lnTo>
                  <a:lnTo>
                    <a:pt x="10668" y="156819"/>
                  </a:lnTo>
                  <a:lnTo>
                    <a:pt x="22821" y="155282"/>
                  </a:lnTo>
                  <a:lnTo>
                    <a:pt x="14198" y="27444"/>
                  </a:lnTo>
                  <a:lnTo>
                    <a:pt x="14135" y="26428"/>
                  </a:lnTo>
                  <a:lnTo>
                    <a:pt x="16916" y="25908"/>
                  </a:lnTo>
                  <a:lnTo>
                    <a:pt x="25171" y="24841"/>
                  </a:lnTo>
                  <a:lnTo>
                    <a:pt x="35026" y="24358"/>
                  </a:lnTo>
                  <a:lnTo>
                    <a:pt x="43230" y="24650"/>
                  </a:lnTo>
                  <a:lnTo>
                    <a:pt x="79705" y="37122"/>
                  </a:lnTo>
                  <a:lnTo>
                    <a:pt x="85229" y="48717"/>
                  </a:lnTo>
                  <a:lnTo>
                    <a:pt x="85229" y="56362"/>
                  </a:lnTo>
                  <a:lnTo>
                    <a:pt x="42481" y="74866"/>
                  </a:lnTo>
                  <a:lnTo>
                    <a:pt x="21285" y="76161"/>
                  </a:lnTo>
                  <a:lnTo>
                    <a:pt x="21285" y="89852"/>
                  </a:lnTo>
                  <a:lnTo>
                    <a:pt x="65176" y="83426"/>
                  </a:lnTo>
                  <a:lnTo>
                    <a:pt x="96354" y="59207"/>
                  </a:lnTo>
                  <a:lnTo>
                    <a:pt x="97434" y="51803"/>
                  </a:lnTo>
                  <a:lnTo>
                    <a:pt x="97434" y="47231"/>
                  </a:lnTo>
                  <a:close/>
                </a:path>
                <a:path w="452120" h="156845">
                  <a:moveTo>
                    <a:pt x="184200" y="150723"/>
                  </a:moveTo>
                  <a:lnTo>
                    <a:pt x="159219" y="47790"/>
                  </a:lnTo>
                  <a:lnTo>
                    <a:pt x="159219" y="101244"/>
                  </a:lnTo>
                  <a:lnTo>
                    <a:pt x="121945" y="97739"/>
                  </a:lnTo>
                  <a:lnTo>
                    <a:pt x="144614" y="41135"/>
                  </a:lnTo>
                  <a:lnTo>
                    <a:pt x="159219" y="101244"/>
                  </a:lnTo>
                  <a:lnTo>
                    <a:pt x="159219" y="47790"/>
                  </a:lnTo>
                  <a:lnTo>
                    <a:pt x="157607" y="41135"/>
                  </a:lnTo>
                  <a:lnTo>
                    <a:pt x="147637" y="0"/>
                  </a:lnTo>
                  <a:lnTo>
                    <a:pt x="86766" y="150723"/>
                  </a:lnTo>
                  <a:lnTo>
                    <a:pt x="98920" y="155282"/>
                  </a:lnTo>
                  <a:lnTo>
                    <a:pt x="117182" y="109651"/>
                  </a:lnTo>
                  <a:lnTo>
                    <a:pt x="162267" y="113741"/>
                  </a:lnTo>
                  <a:lnTo>
                    <a:pt x="171996" y="153746"/>
                  </a:lnTo>
                  <a:lnTo>
                    <a:pt x="184200" y="150723"/>
                  </a:lnTo>
                  <a:close/>
                </a:path>
                <a:path w="452120" h="156845">
                  <a:moveTo>
                    <a:pt x="280098" y="127901"/>
                  </a:moveTo>
                  <a:lnTo>
                    <a:pt x="267893" y="121793"/>
                  </a:lnTo>
                  <a:lnTo>
                    <a:pt x="261975" y="131559"/>
                  </a:lnTo>
                  <a:lnTo>
                    <a:pt x="255917" y="138176"/>
                  </a:lnTo>
                  <a:lnTo>
                    <a:pt x="250139" y="141947"/>
                  </a:lnTo>
                  <a:lnTo>
                    <a:pt x="245071" y="143129"/>
                  </a:lnTo>
                  <a:lnTo>
                    <a:pt x="240258" y="142227"/>
                  </a:lnTo>
                  <a:lnTo>
                    <a:pt x="217652" y="103720"/>
                  </a:lnTo>
                  <a:lnTo>
                    <a:pt x="214617" y="73075"/>
                  </a:lnTo>
                  <a:lnTo>
                    <a:pt x="218097" y="50698"/>
                  </a:lnTo>
                  <a:lnTo>
                    <a:pt x="225285" y="35598"/>
                  </a:lnTo>
                  <a:lnTo>
                    <a:pt x="234746" y="27051"/>
                  </a:lnTo>
                  <a:lnTo>
                    <a:pt x="245071" y="24358"/>
                  </a:lnTo>
                  <a:lnTo>
                    <a:pt x="251002" y="24968"/>
                  </a:lnTo>
                  <a:lnTo>
                    <a:pt x="257251" y="26860"/>
                  </a:lnTo>
                  <a:lnTo>
                    <a:pt x="263486" y="30162"/>
                  </a:lnTo>
                  <a:lnTo>
                    <a:pt x="269430" y="35026"/>
                  </a:lnTo>
                  <a:lnTo>
                    <a:pt x="278561" y="25908"/>
                  </a:lnTo>
                  <a:lnTo>
                    <a:pt x="276479" y="24358"/>
                  </a:lnTo>
                  <a:lnTo>
                    <a:pt x="270535" y="19926"/>
                  </a:lnTo>
                  <a:lnTo>
                    <a:pt x="262382" y="15633"/>
                  </a:lnTo>
                  <a:lnTo>
                    <a:pt x="253949" y="13068"/>
                  </a:lnTo>
                  <a:lnTo>
                    <a:pt x="245071" y="12204"/>
                  </a:lnTo>
                  <a:lnTo>
                    <a:pt x="236880" y="13093"/>
                  </a:lnTo>
                  <a:lnTo>
                    <a:pt x="205676" y="46824"/>
                  </a:lnTo>
                  <a:lnTo>
                    <a:pt x="202450" y="73075"/>
                  </a:lnTo>
                  <a:lnTo>
                    <a:pt x="203276" y="90500"/>
                  </a:lnTo>
                  <a:lnTo>
                    <a:pt x="214617" y="132461"/>
                  </a:lnTo>
                  <a:lnTo>
                    <a:pt x="245071" y="155282"/>
                  </a:lnTo>
                  <a:lnTo>
                    <a:pt x="255028" y="153365"/>
                  </a:lnTo>
                  <a:lnTo>
                    <a:pt x="264287" y="147866"/>
                  </a:lnTo>
                  <a:lnTo>
                    <a:pt x="268897" y="143129"/>
                  </a:lnTo>
                  <a:lnTo>
                    <a:pt x="272694" y="139242"/>
                  </a:lnTo>
                  <a:lnTo>
                    <a:pt x="280098" y="127901"/>
                  </a:lnTo>
                  <a:close/>
                </a:path>
                <a:path w="452120" h="156845">
                  <a:moveTo>
                    <a:pt x="363791" y="76161"/>
                  </a:moveTo>
                  <a:lnTo>
                    <a:pt x="316611" y="72072"/>
                  </a:lnTo>
                  <a:lnTo>
                    <a:pt x="316611" y="7645"/>
                  </a:lnTo>
                  <a:lnTo>
                    <a:pt x="302920" y="7645"/>
                  </a:lnTo>
                  <a:lnTo>
                    <a:pt x="302920" y="149186"/>
                  </a:lnTo>
                  <a:lnTo>
                    <a:pt x="316611" y="149186"/>
                  </a:lnTo>
                  <a:lnTo>
                    <a:pt x="316611" y="85725"/>
                  </a:lnTo>
                  <a:lnTo>
                    <a:pt x="362292" y="88315"/>
                  </a:lnTo>
                  <a:lnTo>
                    <a:pt x="363791" y="76161"/>
                  </a:lnTo>
                  <a:close/>
                </a:path>
                <a:path w="452120" h="156845">
                  <a:moveTo>
                    <a:pt x="383565" y="7645"/>
                  </a:moveTo>
                  <a:lnTo>
                    <a:pt x="369887" y="7645"/>
                  </a:lnTo>
                  <a:lnTo>
                    <a:pt x="369887" y="156819"/>
                  </a:lnTo>
                  <a:lnTo>
                    <a:pt x="383565" y="156819"/>
                  </a:lnTo>
                  <a:lnTo>
                    <a:pt x="383565" y="7645"/>
                  </a:lnTo>
                  <a:close/>
                </a:path>
                <a:path w="452120" h="156845">
                  <a:moveTo>
                    <a:pt x="452094" y="141592"/>
                  </a:moveTo>
                  <a:lnTo>
                    <a:pt x="414045" y="141592"/>
                  </a:lnTo>
                  <a:lnTo>
                    <a:pt x="414045" y="155282"/>
                  </a:lnTo>
                  <a:lnTo>
                    <a:pt x="452094" y="155282"/>
                  </a:lnTo>
                  <a:lnTo>
                    <a:pt x="452094" y="141592"/>
                  </a:lnTo>
                  <a:close/>
                </a:path>
                <a:path w="452120" h="156845">
                  <a:moveTo>
                    <a:pt x="452094" y="12204"/>
                  </a:moveTo>
                  <a:lnTo>
                    <a:pt x="414045" y="10668"/>
                  </a:lnTo>
                  <a:lnTo>
                    <a:pt x="414045" y="22872"/>
                  </a:lnTo>
                  <a:lnTo>
                    <a:pt x="426250" y="23355"/>
                  </a:lnTo>
                  <a:lnTo>
                    <a:pt x="426250" y="140055"/>
                  </a:lnTo>
                  <a:lnTo>
                    <a:pt x="439940" y="140055"/>
                  </a:lnTo>
                  <a:lnTo>
                    <a:pt x="439940" y="23888"/>
                  </a:lnTo>
                  <a:lnTo>
                    <a:pt x="452094" y="24358"/>
                  </a:lnTo>
                  <a:lnTo>
                    <a:pt x="452094" y="12204"/>
                  </a:lnTo>
                  <a:close/>
                </a:path>
              </a:pathLst>
            </a:custGeom>
            <a:solidFill>
              <a:srgbClr val="FFFFFF"/>
            </a:solidFill>
          </p:spPr>
          <p:txBody>
            <a:bodyPr wrap="square" lIns="0" tIns="0" rIns="0" bIns="0" rtlCol="0"/>
            <a:lstStyle/>
            <a:p>
              <a:endParaRPr/>
            </a:p>
          </p:txBody>
        </p:sp>
        <p:pic>
          <p:nvPicPr>
            <p:cNvPr id="162" name="object 162"/>
            <p:cNvPicPr/>
            <p:nvPr/>
          </p:nvPicPr>
          <p:blipFill>
            <a:blip r:embed="rId77" cstate="print"/>
            <a:stretch>
              <a:fillRect/>
            </a:stretch>
          </p:blipFill>
          <p:spPr>
            <a:xfrm>
              <a:off x="5808954" y="8254707"/>
              <a:ext cx="76111" cy="144652"/>
            </a:xfrm>
            <a:prstGeom prst="rect">
              <a:avLst/>
            </a:prstGeom>
          </p:spPr>
        </p:pic>
        <p:pic>
          <p:nvPicPr>
            <p:cNvPr id="163" name="object 163"/>
            <p:cNvPicPr/>
            <p:nvPr/>
          </p:nvPicPr>
          <p:blipFill>
            <a:blip r:embed="rId78" cstate="print"/>
            <a:stretch>
              <a:fillRect/>
            </a:stretch>
          </p:blipFill>
          <p:spPr>
            <a:xfrm>
              <a:off x="5913983" y="8266912"/>
              <a:ext cx="79171" cy="135470"/>
            </a:xfrm>
            <a:prstGeom prst="rect">
              <a:avLst/>
            </a:prstGeom>
          </p:spPr>
        </p:pic>
        <p:pic>
          <p:nvPicPr>
            <p:cNvPr id="164" name="object 164"/>
            <p:cNvPicPr/>
            <p:nvPr/>
          </p:nvPicPr>
          <p:blipFill>
            <a:blip r:embed="rId79" cstate="print"/>
            <a:stretch>
              <a:fillRect/>
            </a:stretch>
          </p:blipFill>
          <p:spPr>
            <a:xfrm>
              <a:off x="6020549" y="8250135"/>
              <a:ext cx="74612" cy="150710"/>
            </a:xfrm>
            <a:prstGeom prst="rect">
              <a:avLst/>
            </a:prstGeom>
          </p:spPr>
        </p:pic>
        <p:pic>
          <p:nvPicPr>
            <p:cNvPr id="165" name="object 165"/>
            <p:cNvPicPr/>
            <p:nvPr/>
          </p:nvPicPr>
          <p:blipFill>
            <a:blip r:embed="rId80" cstate="print"/>
            <a:stretch>
              <a:fillRect/>
            </a:stretch>
          </p:blipFill>
          <p:spPr>
            <a:xfrm>
              <a:off x="6118035" y="8254707"/>
              <a:ext cx="92738" cy="153784"/>
            </a:xfrm>
            <a:prstGeom prst="rect">
              <a:avLst/>
            </a:prstGeom>
          </p:spPr>
        </p:pic>
        <p:sp>
          <p:nvSpPr>
            <p:cNvPr id="166" name="object 166"/>
            <p:cNvSpPr/>
            <p:nvPr/>
          </p:nvSpPr>
          <p:spPr>
            <a:xfrm>
              <a:off x="5257901" y="8108606"/>
              <a:ext cx="1018540" cy="354965"/>
            </a:xfrm>
            <a:custGeom>
              <a:avLst/>
              <a:gdLst/>
              <a:ahLst/>
              <a:cxnLst/>
              <a:rect l="l" t="t" r="r" b="b"/>
              <a:pathLst>
                <a:path w="1018539" h="354965">
                  <a:moveTo>
                    <a:pt x="31940" y="270967"/>
                  </a:moveTo>
                  <a:lnTo>
                    <a:pt x="24358" y="264858"/>
                  </a:lnTo>
                  <a:lnTo>
                    <a:pt x="7581" y="264858"/>
                  </a:lnTo>
                  <a:lnTo>
                    <a:pt x="0" y="270967"/>
                  </a:lnTo>
                  <a:lnTo>
                    <a:pt x="0" y="289217"/>
                  </a:lnTo>
                  <a:lnTo>
                    <a:pt x="7581" y="295325"/>
                  </a:lnTo>
                  <a:lnTo>
                    <a:pt x="24358" y="295325"/>
                  </a:lnTo>
                  <a:lnTo>
                    <a:pt x="31940" y="289217"/>
                  </a:lnTo>
                  <a:lnTo>
                    <a:pt x="31940" y="270967"/>
                  </a:lnTo>
                  <a:close/>
                </a:path>
                <a:path w="1018539" h="354965">
                  <a:moveTo>
                    <a:pt x="31940" y="213118"/>
                  </a:moveTo>
                  <a:lnTo>
                    <a:pt x="24358" y="205473"/>
                  </a:lnTo>
                  <a:lnTo>
                    <a:pt x="7581" y="205473"/>
                  </a:lnTo>
                  <a:lnTo>
                    <a:pt x="0" y="213118"/>
                  </a:lnTo>
                  <a:lnTo>
                    <a:pt x="0" y="229831"/>
                  </a:lnTo>
                  <a:lnTo>
                    <a:pt x="7581" y="235940"/>
                  </a:lnTo>
                  <a:lnTo>
                    <a:pt x="24358" y="235940"/>
                  </a:lnTo>
                  <a:lnTo>
                    <a:pt x="31940" y="229831"/>
                  </a:lnTo>
                  <a:lnTo>
                    <a:pt x="31940" y="213118"/>
                  </a:lnTo>
                  <a:close/>
                </a:path>
                <a:path w="1018539" h="354965">
                  <a:moveTo>
                    <a:pt x="31940" y="153733"/>
                  </a:moveTo>
                  <a:lnTo>
                    <a:pt x="24358" y="146100"/>
                  </a:lnTo>
                  <a:lnTo>
                    <a:pt x="7581" y="146100"/>
                  </a:lnTo>
                  <a:lnTo>
                    <a:pt x="0" y="153733"/>
                  </a:lnTo>
                  <a:lnTo>
                    <a:pt x="0" y="170459"/>
                  </a:lnTo>
                  <a:lnTo>
                    <a:pt x="7581" y="178092"/>
                  </a:lnTo>
                  <a:lnTo>
                    <a:pt x="24358" y="178092"/>
                  </a:lnTo>
                  <a:lnTo>
                    <a:pt x="31940" y="170459"/>
                  </a:lnTo>
                  <a:lnTo>
                    <a:pt x="31940" y="153733"/>
                  </a:lnTo>
                  <a:close/>
                </a:path>
                <a:path w="1018539" h="354965">
                  <a:moveTo>
                    <a:pt x="38049" y="330288"/>
                  </a:moveTo>
                  <a:lnTo>
                    <a:pt x="30454" y="322707"/>
                  </a:lnTo>
                  <a:lnTo>
                    <a:pt x="13690" y="322707"/>
                  </a:lnTo>
                  <a:lnTo>
                    <a:pt x="7581" y="330288"/>
                  </a:lnTo>
                  <a:lnTo>
                    <a:pt x="7581" y="347065"/>
                  </a:lnTo>
                  <a:lnTo>
                    <a:pt x="13690" y="354647"/>
                  </a:lnTo>
                  <a:lnTo>
                    <a:pt x="30454" y="354647"/>
                  </a:lnTo>
                  <a:lnTo>
                    <a:pt x="38049" y="347065"/>
                  </a:lnTo>
                  <a:lnTo>
                    <a:pt x="38049" y="330288"/>
                  </a:lnTo>
                  <a:close/>
                </a:path>
                <a:path w="1018539" h="354965">
                  <a:moveTo>
                    <a:pt x="38049" y="94348"/>
                  </a:moveTo>
                  <a:lnTo>
                    <a:pt x="30454" y="88252"/>
                  </a:lnTo>
                  <a:lnTo>
                    <a:pt x="13690" y="88252"/>
                  </a:lnTo>
                  <a:lnTo>
                    <a:pt x="7581" y="94348"/>
                  </a:lnTo>
                  <a:lnTo>
                    <a:pt x="7581" y="111125"/>
                  </a:lnTo>
                  <a:lnTo>
                    <a:pt x="13690" y="118706"/>
                  </a:lnTo>
                  <a:lnTo>
                    <a:pt x="30454" y="118706"/>
                  </a:lnTo>
                  <a:lnTo>
                    <a:pt x="38049" y="111125"/>
                  </a:lnTo>
                  <a:lnTo>
                    <a:pt x="38049" y="94348"/>
                  </a:lnTo>
                  <a:close/>
                </a:path>
                <a:path w="1018539" h="354965">
                  <a:moveTo>
                    <a:pt x="85229" y="94348"/>
                  </a:moveTo>
                  <a:lnTo>
                    <a:pt x="77635" y="88252"/>
                  </a:lnTo>
                  <a:lnTo>
                    <a:pt x="60871" y="88252"/>
                  </a:lnTo>
                  <a:lnTo>
                    <a:pt x="54762" y="94348"/>
                  </a:lnTo>
                  <a:lnTo>
                    <a:pt x="54762" y="111125"/>
                  </a:lnTo>
                  <a:lnTo>
                    <a:pt x="60871" y="118706"/>
                  </a:lnTo>
                  <a:lnTo>
                    <a:pt x="77635" y="118706"/>
                  </a:lnTo>
                  <a:lnTo>
                    <a:pt x="85229" y="111125"/>
                  </a:lnTo>
                  <a:lnTo>
                    <a:pt x="85229" y="94348"/>
                  </a:lnTo>
                  <a:close/>
                </a:path>
                <a:path w="1018539" h="354965">
                  <a:moveTo>
                    <a:pt x="89789" y="330288"/>
                  </a:moveTo>
                  <a:lnTo>
                    <a:pt x="82194" y="322707"/>
                  </a:lnTo>
                  <a:lnTo>
                    <a:pt x="65430" y="322707"/>
                  </a:lnTo>
                  <a:lnTo>
                    <a:pt x="57835" y="330288"/>
                  </a:lnTo>
                  <a:lnTo>
                    <a:pt x="57835" y="347065"/>
                  </a:lnTo>
                  <a:lnTo>
                    <a:pt x="65430" y="354647"/>
                  </a:lnTo>
                  <a:lnTo>
                    <a:pt x="82194" y="354647"/>
                  </a:lnTo>
                  <a:lnTo>
                    <a:pt x="89789" y="347065"/>
                  </a:lnTo>
                  <a:lnTo>
                    <a:pt x="89789" y="330288"/>
                  </a:lnTo>
                  <a:close/>
                </a:path>
                <a:path w="1018539" h="354965">
                  <a:moveTo>
                    <a:pt x="136969" y="94348"/>
                  </a:moveTo>
                  <a:lnTo>
                    <a:pt x="129374" y="88252"/>
                  </a:lnTo>
                  <a:lnTo>
                    <a:pt x="112661" y="88252"/>
                  </a:lnTo>
                  <a:lnTo>
                    <a:pt x="105016" y="94348"/>
                  </a:lnTo>
                  <a:lnTo>
                    <a:pt x="105016" y="111125"/>
                  </a:lnTo>
                  <a:lnTo>
                    <a:pt x="112661" y="118706"/>
                  </a:lnTo>
                  <a:lnTo>
                    <a:pt x="129374" y="118706"/>
                  </a:lnTo>
                  <a:lnTo>
                    <a:pt x="136969" y="111125"/>
                  </a:lnTo>
                  <a:lnTo>
                    <a:pt x="136969" y="94348"/>
                  </a:lnTo>
                  <a:close/>
                </a:path>
                <a:path w="1018539" h="354965">
                  <a:moveTo>
                    <a:pt x="140042" y="330288"/>
                  </a:moveTo>
                  <a:lnTo>
                    <a:pt x="133946" y="322707"/>
                  </a:lnTo>
                  <a:lnTo>
                    <a:pt x="117221" y="322707"/>
                  </a:lnTo>
                  <a:lnTo>
                    <a:pt x="109588" y="330288"/>
                  </a:lnTo>
                  <a:lnTo>
                    <a:pt x="109588" y="347065"/>
                  </a:lnTo>
                  <a:lnTo>
                    <a:pt x="117221" y="354647"/>
                  </a:lnTo>
                  <a:lnTo>
                    <a:pt x="133946" y="354647"/>
                  </a:lnTo>
                  <a:lnTo>
                    <a:pt x="140042" y="347065"/>
                  </a:lnTo>
                  <a:lnTo>
                    <a:pt x="140042" y="330288"/>
                  </a:lnTo>
                  <a:close/>
                </a:path>
                <a:path w="1018539" h="354965">
                  <a:moveTo>
                    <a:pt x="185686" y="94348"/>
                  </a:moveTo>
                  <a:lnTo>
                    <a:pt x="178092" y="88252"/>
                  </a:lnTo>
                  <a:lnTo>
                    <a:pt x="161328" y="88252"/>
                  </a:lnTo>
                  <a:lnTo>
                    <a:pt x="155270" y="94348"/>
                  </a:lnTo>
                  <a:lnTo>
                    <a:pt x="155270" y="111125"/>
                  </a:lnTo>
                  <a:lnTo>
                    <a:pt x="161328" y="118706"/>
                  </a:lnTo>
                  <a:lnTo>
                    <a:pt x="178092" y="118706"/>
                  </a:lnTo>
                  <a:lnTo>
                    <a:pt x="185686" y="111125"/>
                  </a:lnTo>
                  <a:lnTo>
                    <a:pt x="185686" y="94348"/>
                  </a:lnTo>
                  <a:close/>
                </a:path>
                <a:path w="1018539" h="354965">
                  <a:moveTo>
                    <a:pt x="191782" y="330288"/>
                  </a:moveTo>
                  <a:lnTo>
                    <a:pt x="185686" y="322707"/>
                  </a:lnTo>
                  <a:lnTo>
                    <a:pt x="167424" y="322707"/>
                  </a:lnTo>
                  <a:lnTo>
                    <a:pt x="161328" y="330288"/>
                  </a:lnTo>
                  <a:lnTo>
                    <a:pt x="161328" y="347065"/>
                  </a:lnTo>
                  <a:lnTo>
                    <a:pt x="167424" y="354647"/>
                  </a:lnTo>
                  <a:lnTo>
                    <a:pt x="185686" y="354647"/>
                  </a:lnTo>
                  <a:lnTo>
                    <a:pt x="191782" y="347065"/>
                  </a:lnTo>
                  <a:lnTo>
                    <a:pt x="191782" y="330288"/>
                  </a:lnTo>
                  <a:close/>
                </a:path>
                <a:path w="1018539" h="354965">
                  <a:moveTo>
                    <a:pt x="210045" y="57835"/>
                  </a:moveTo>
                  <a:lnTo>
                    <a:pt x="203987" y="51739"/>
                  </a:lnTo>
                  <a:lnTo>
                    <a:pt x="187223" y="51739"/>
                  </a:lnTo>
                  <a:lnTo>
                    <a:pt x="179628" y="57835"/>
                  </a:lnTo>
                  <a:lnTo>
                    <a:pt x="179628" y="76098"/>
                  </a:lnTo>
                  <a:lnTo>
                    <a:pt x="187223" y="82194"/>
                  </a:lnTo>
                  <a:lnTo>
                    <a:pt x="203987" y="82194"/>
                  </a:lnTo>
                  <a:lnTo>
                    <a:pt x="210045" y="76098"/>
                  </a:lnTo>
                  <a:lnTo>
                    <a:pt x="210045" y="57835"/>
                  </a:lnTo>
                  <a:close/>
                </a:path>
                <a:path w="1018539" h="354965">
                  <a:moveTo>
                    <a:pt x="243535" y="330288"/>
                  </a:moveTo>
                  <a:lnTo>
                    <a:pt x="235940" y="322707"/>
                  </a:lnTo>
                  <a:lnTo>
                    <a:pt x="219176" y="322707"/>
                  </a:lnTo>
                  <a:lnTo>
                    <a:pt x="211582" y="330288"/>
                  </a:lnTo>
                  <a:lnTo>
                    <a:pt x="211582" y="347065"/>
                  </a:lnTo>
                  <a:lnTo>
                    <a:pt x="219176" y="354647"/>
                  </a:lnTo>
                  <a:lnTo>
                    <a:pt x="235940" y="354647"/>
                  </a:lnTo>
                  <a:lnTo>
                    <a:pt x="243535" y="347065"/>
                  </a:lnTo>
                  <a:lnTo>
                    <a:pt x="243535" y="330288"/>
                  </a:lnTo>
                  <a:close/>
                </a:path>
                <a:path w="1018539" h="354965">
                  <a:moveTo>
                    <a:pt x="246608" y="27381"/>
                  </a:moveTo>
                  <a:lnTo>
                    <a:pt x="240499" y="21272"/>
                  </a:lnTo>
                  <a:lnTo>
                    <a:pt x="223786" y="21272"/>
                  </a:lnTo>
                  <a:lnTo>
                    <a:pt x="216141" y="27381"/>
                  </a:lnTo>
                  <a:lnTo>
                    <a:pt x="216141" y="44145"/>
                  </a:lnTo>
                  <a:lnTo>
                    <a:pt x="223786" y="51739"/>
                  </a:lnTo>
                  <a:lnTo>
                    <a:pt x="240499" y="51739"/>
                  </a:lnTo>
                  <a:lnTo>
                    <a:pt x="246608" y="44145"/>
                  </a:lnTo>
                  <a:lnTo>
                    <a:pt x="246608" y="27381"/>
                  </a:lnTo>
                  <a:close/>
                </a:path>
                <a:path w="1018539" h="354965">
                  <a:moveTo>
                    <a:pt x="293789" y="330288"/>
                  </a:moveTo>
                  <a:lnTo>
                    <a:pt x="287680" y="322707"/>
                  </a:lnTo>
                  <a:lnTo>
                    <a:pt x="270967" y="322707"/>
                  </a:lnTo>
                  <a:lnTo>
                    <a:pt x="263321" y="330288"/>
                  </a:lnTo>
                  <a:lnTo>
                    <a:pt x="263321" y="347065"/>
                  </a:lnTo>
                  <a:lnTo>
                    <a:pt x="270967" y="354647"/>
                  </a:lnTo>
                  <a:lnTo>
                    <a:pt x="287680" y="354647"/>
                  </a:lnTo>
                  <a:lnTo>
                    <a:pt x="293789" y="347065"/>
                  </a:lnTo>
                  <a:lnTo>
                    <a:pt x="293789" y="330288"/>
                  </a:lnTo>
                  <a:close/>
                </a:path>
                <a:path w="1018539" h="354965">
                  <a:moveTo>
                    <a:pt x="293789" y="9118"/>
                  </a:moveTo>
                  <a:lnTo>
                    <a:pt x="287680" y="3022"/>
                  </a:lnTo>
                  <a:lnTo>
                    <a:pt x="270967" y="3022"/>
                  </a:lnTo>
                  <a:lnTo>
                    <a:pt x="263321" y="9118"/>
                  </a:lnTo>
                  <a:lnTo>
                    <a:pt x="263321" y="27381"/>
                  </a:lnTo>
                  <a:lnTo>
                    <a:pt x="270967" y="33477"/>
                  </a:lnTo>
                  <a:lnTo>
                    <a:pt x="287680" y="33477"/>
                  </a:lnTo>
                  <a:lnTo>
                    <a:pt x="293789" y="27381"/>
                  </a:lnTo>
                  <a:lnTo>
                    <a:pt x="293789" y="9118"/>
                  </a:lnTo>
                  <a:close/>
                </a:path>
                <a:path w="1018539" h="354965">
                  <a:moveTo>
                    <a:pt x="345528" y="330288"/>
                  </a:moveTo>
                  <a:lnTo>
                    <a:pt x="339471" y="322707"/>
                  </a:lnTo>
                  <a:lnTo>
                    <a:pt x="321170" y="322707"/>
                  </a:lnTo>
                  <a:lnTo>
                    <a:pt x="315112" y="330288"/>
                  </a:lnTo>
                  <a:lnTo>
                    <a:pt x="315112" y="347065"/>
                  </a:lnTo>
                  <a:lnTo>
                    <a:pt x="321170" y="354647"/>
                  </a:lnTo>
                  <a:lnTo>
                    <a:pt x="339471" y="354647"/>
                  </a:lnTo>
                  <a:lnTo>
                    <a:pt x="345528" y="347065"/>
                  </a:lnTo>
                  <a:lnTo>
                    <a:pt x="345528" y="330288"/>
                  </a:lnTo>
                  <a:close/>
                </a:path>
                <a:path w="1018539" h="354965">
                  <a:moveTo>
                    <a:pt x="345528" y="7581"/>
                  </a:moveTo>
                  <a:lnTo>
                    <a:pt x="339471" y="0"/>
                  </a:lnTo>
                  <a:lnTo>
                    <a:pt x="321170" y="0"/>
                  </a:lnTo>
                  <a:lnTo>
                    <a:pt x="315112" y="7581"/>
                  </a:lnTo>
                  <a:lnTo>
                    <a:pt x="315112" y="24358"/>
                  </a:lnTo>
                  <a:lnTo>
                    <a:pt x="321170" y="30403"/>
                  </a:lnTo>
                  <a:lnTo>
                    <a:pt x="339471" y="30403"/>
                  </a:lnTo>
                  <a:lnTo>
                    <a:pt x="345528" y="24358"/>
                  </a:lnTo>
                  <a:lnTo>
                    <a:pt x="345528" y="7581"/>
                  </a:lnTo>
                  <a:close/>
                </a:path>
                <a:path w="1018539" h="354965">
                  <a:moveTo>
                    <a:pt x="397319" y="330288"/>
                  </a:moveTo>
                  <a:lnTo>
                    <a:pt x="389674" y="322707"/>
                  </a:lnTo>
                  <a:lnTo>
                    <a:pt x="372960" y="322707"/>
                  </a:lnTo>
                  <a:lnTo>
                    <a:pt x="366864" y="330288"/>
                  </a:lnTo>
                  <a:lnTo>
                    <a:pt x="366864" y="347065"/>
                  </a:lnTo>
                  <a:lnTo>
                    <a:pt x="372960" y="354647"/>
                  </a:lnTo>
                  <a:lnTo>
                    <a:pt x="389674" y="354647"/>
                  </a:lnTo>
                  <a:lnTo>
                    <a:pt x="397319" y="347065"/>
                  </a:lnTo>
                  <a:lnTo>
                    <a:pt x="397319" y="330288"/>
                  </a:lnTo>
                  <a:close/>
                </a:path>
                <a:path w="1018539" h="354965">
                  <a:moveTo>
                    <a:pt x="397319" y="7581"/>
                  </a:moveTo>
                  <a:lnTo>
                    <a:pt x="389674" y="0"/>
                  </a:lnTo>
                  <a:lnTo>
                    <a:pt x="372960" y="0"/>
                  </a:lnTo>
                  <a:lnTo>
                    <a:pt x="366864" y="7581"/>
                  </a:lnTo>
                  <a:lnTo>
                    <a:pt x="366864" y="24358"/>
                  </a:lnTo>
                  <a:lnTo>
                    <a:pt x="372960" y="30403"/>
                  </a:lnTo>
                  <a:lnTo>
                    <a:pt x="389674" y="30403"/>
                  </a:lnTo>
                  <a:lnTo>
                    <a:pt x="397319" y="24358"/>
                  </a:lnTo>
                  <a:lnTo>
                    <a:pt x="397319" y="7581"/>
                  </a:lnTo>
                  <a:close/>
                </a:path>
                <a:path w="1018539" h="354965">
                  <a:moveTo>
                    <a:pt x="447522" y="330288"/>
                  </a:moveTo>
                  <a:lnTo>
                    <a:pt x="441426" y="322707"/>
                  </a:lnTo>
                  <a:lnTo>
                    <a:pt x="424700" y="322707"/>
                  </a:lnTo>
                  <a:lnTo>
                    <a:pt x="417068" y="330288"/>
                  </a:lnTo>
                  <a:lnTo>
                    <a:pt x="417068" y="347065"/>
                  </a:lnTo>
                  <a:lnTo>
                    <a:pt x="424700" y="354647"/>
                  </a:lnTo>
                  <a:lnTo>
                    <a:pt x="441426" y="354647"/>
                  </a:lnTo>
                  <a:lnTo>
                    <a:pt x="447522" y="347065"/>
                  </a:lnTo>
                  <a:lnTo>
                    <a:pt x="447522" y="330288"/>
                  </a:lnTo>
                  <a:close/>
                </a:path>
                <a:path w="1018539" h="354965">
                  <a:moveTo>
                    <a:pt x="447522" y="7581"/>
                  </a:moveTo>
                  <a:lnTo>
                    <a:pt x="441426" y="0"/>
                  </a:lnTo>
                  <a:lnTo>
                    <a:pt x="424700" y="0"/>
                  </a:lnTo>
                  <a:lnTo>
                    <a:pt x="417068" y="7581"/>
                  </a:lnTo>
                  <a:lnTo>
                    <a:pt x="417068" y="24358"/>
                  </a:lnTo>
                  <a:lnTo>
                    <a:pt x="424700" y="30403"/>
                  </a:lnTo>
                  <a:lnTo>
                    <a:pt x="441426" y="30403"/>
                  </a:lnTo>
                  <a:lnTo>
                    <a:pt x="447522" y="24358"/>
                  </a:lnTo>
                  <a:lnTo>
                    <a:pt x="447522" y="7581"/>
                  </a:lnTo>
                  <a:close/>
                </a:path>
                <a:path w="1018539" h="354965">
                  <a:moveTo>
                    <a:pt x="499262" y="330288"/>
                  </a:moveTo>
                  <a:lnTo>
                    <a:pt x="493217" y="322707"/>
                  </a:lnTo>
                  <a:lnTo>
                    <a:pt x="474954" y="322707"/>
                  </a:lnTo>
                  <a:lnTo>
                    <a:pt x="468858" y="330288"/>
                  </a:lnTo>
                  <a:lnTo>
                    <a:pt x="468858" y="347065"/>
                  </a:lnTo>
                  <a:lnTo>
                    <a:pt x="474954" y="354647"/>
                  </a:lnTo>
                  <a:lnTo>
                    <a:pt x="493217" y="354647"/>
                  </a:lnTo>
                  <a:lnTo>
                    <a:pt x="499262" y="347065"/>
                  </a:lnTo>
                  <a:lnTo>
                    <a:pt x="499262" y="330288"/>
                  </a:lnTo>
                  <a:close/>
                </a:path>
                <a:path w="1018539" h="354965">
                  <a:moveTo>
                    <a:pt x="499262" y="7581"/>
                  </a:moveTo>
                  <a:lnTo>
                    <a:pt x="493217" y="0"/>
                  </a:lnTo>
                  <a:lnTo>
                    <a:pt x="474954" y="0"/>
                  </a:lnTo>
                  <a:lnTo>
                    <a:pt x="468858" y="7581"/>
                  </a:lnTo>
                  <a:lnTo>
                    <a:pt x="468858" y="24358"/>
                  </a:lnTo>
                  <a:lnTo>
                    <a:pt x="474954" y="30403"/>
                  </a:lnTo>
                  <a:lnTo>
                    <a:pt x="493217" y="30403"/>
                  </a:lnTo>
                  <a:lnTo>
                    <a:pt x="499262" y="24358"/>
                  </a:lnTo>
                  <a:lnTo>
                    <a:pt x="499262" y="7581"/>
                  </a:lnTo>
                  <a:close/>
                </a:path>
                <a:path w="1018539" h="354965">
                  <a:moveTo>
                    <a:pt x="551053" y="330288"/>
                  </a:moveTo>
                  <a:lnTo>
                    <a:pt x="543420" y="322707"/>
                  </a:lnTo>
                  <a:lnTo>
                    <a:pt x="526694" y="322707"/>
                  </a:lnTo>
                  <a:lnTo>
                    <a:pt x="520598" y="330288"/>
                  </a:lnTo>
                  <a:lnTo>
                    <a:pt x="520598" y="347065"/>
                  </a:lnTo>
                  <a:lnTo>
                    <a:pt x="526694" y="354647"/>
                  </a:lnTo>
                  <a:lnTo>
                    <a:pt x="543420" y="354647"/>
                  </a:lnTo>
                  <a:lnTo>
                    <a:pt x="551053" y="347065"/>
                  </a:lnTo>
                  <a:lnTo>
                    <a:pt x="551053" y="330288"/>
                  </a:lnTo>
                  <a:close/>
                </a:path>
                <a:path w="1018539" h="354965">
                  <a:moveTo>
                    <a:pt x="551053" y="7581"/>
                  </a:moveTo>
                  <a:lnTo>
                    <a:pt x="543420" y="0"/>
                  </a:lnTo>
                  <a:lnTo>
                    <a:pt x="526694" y="0"/>
                  </a:lnTo>
                  <a:lnTo>
                    <a:pt x="520598" y="7581"/>
                  </a:lnTo>
                  <a:lnTo>
                    <a:pt x="520598" y="24358"/>
                  </a:lnTo>
                  <a:lnTo>
                    <a:pt x="526694" y="30403"/>
                  </a:lnTo>
                  <a:lnTo>
                    <a:pt x="543420" y="30403"/>
                  </a:lnTo>
                  <a:lnTo>
                    <a:pt x="551053" y="24358"/>
                  </a:lnTo>
                  <a:lnTo>
                    <a:pt x="551053" y="7581"/>
                  </a:lnTo>
                  <a:close/>
                </a:path>
                <a:path w="1018539" h="354965">
                  <a:moveTo>
                    <a:pt x="601268" y="330288"/>
                  </a:moveTo>
                  <a:lnTo>
                    <a:pt x="595210" y="322707"/>
                  </a:lnTo>
                  <a:lnTo>
                    <a:pt x="578446" y="322707"/>
                  </a:lnTo>
                  <a:lnTo>
                    <a:pt x="570852" y="330288"/>
                  </a:lnTo>
                  <a:lnTo>
                    <a:pt x="570852" y="347065"/>
                  </a:lnTo>
                  <a:lnTo>
                    <a:pt x="578446" y="354647"/>
                  </a:lnTo>
                  <a:lnTo>
                    <a:pt x="595210" y="354647"/>
                  </a:lnTo>
                  <a:lnTo>
                    <a:pt x="601268" y="347065"/>
                  </a:lnTo>
                  <a:lnTo>
                    <a:pt x="601268" y="330288"/>
                  </a:lnTo>
                  <a:close/>
                </a:path>
                <a:path w="1018539" h="354965">
                  <a:moveTo>
                    <a:pt x="601268" y="7581"/>
                  </a:moveTo>
                  <a:lnTo>
                    <a:pt x="595210" y="0"/>
                  </a:lnTo>
                  <a:lnTo>
                    <a:pt x="578446" y="0"/>
                  </a:lnTo>
                  <a:lnTo>
                    <a:pt x="570852" y="7581"/>
                  </a:lnTo>
                  <a:lnTo>
                    <a:pt x="570852" y="24358"/>
                  </a:lnTo>
                  <a:lnTo>
                    <a:pt x="578446" y="30403"/>
                  </a:lnTo>
                  <a:lnTo>
                    <a:pt x="595210" y="30403"/>
                  </a:lnTo>
                  <a:lnTo>
                    <a:pt x="601268" y="24358"/>
                  </a:lnTo>
                  <a:lnTo>
                    <a:pt x="601268" y="7581"/>
                  </a:lnTo>
                  <a:close/>
                </a:path>
                <a:path w="1018539" h="354965">
                  <a:moveTo>
                    <a:pt x="653059" y="330288"/>
                  </a:moveTo>
                  <a:lnTo>
                    <a:pt x="646950" y="322707"/>
                  </a:lnTo>
                  <a:lnTo>
                    <a:pt x="628700" y="322707"/>
                  </a:lnTo>
                  <a:lnTo>
                    <a:pt x="622592" y="330288"/>
                  </a:lnTo>
                  <a:lnTo>
                    <a:pt x="622592" y="347065"/>
                  </a:lnTo>
                  <a:lnTo>
                    <a:pt x="628700" y="354647"/>
                  </a:lnTo>
                  <a:lnTo>
                    <a:pt x="646950" y="354647"/>
                  </a:lnTo>
                  <a:lnTo>
                    <a:pt x="653059" y="347065"/>
                  </a:lnTo>
                  <a:lnTo>
                    <a:pt x="653059" y="330288"/>
                  </a:lnTo>
                  <a:close/>
                </a:path>
                <a:path w="1018539" h="354965">
                  <a:moveTo>
                    <a:pt x="653059" y="7581"/>
                  </a:moveTo>
                  <a:lnTo>
                    <a:pt x="646950" y="0"/>
                  </a:lnTo>
                  <a:lnTo>
                    <a:pt x="628700" y="0"/>
                  </a:lnTo>
                  <a:lnTo>
                    <a:pt x="622592" y="7581"/>
                  </a:lnTo>
                  <a:lnTo>
                    <a:pt x="622592" y="24358"/>
                  </a:lnTo>
                  <a:lnTo>
                    <a:pt x="628700" y="30403"/>
                  </a:lnTo>
                  <a:lnTo>
                    <a:pt x="646950" y="30403"/>
                  </a:lnTo>
                  <a:lnTo>
                    <a:pt x="653059" y="24358"/>
                  </a:lnTo>
                  <a:lnTo>
                    <a:pt x="653059" y="7581"/>
                  </a:lnTo>
                  <a:close/>
                </a:path>
                <a:path w="1018539" h="354965">
                  <a:moveTo>
                    <a:pt x="704799" y="330288"/>
                  </a:moveTo>
                  <a:lnTo>
                    <a:pt x="697204" y="322707"/>
                  </a:lnTo>
                  <a:lnTo>
                    <a:pt x="680440" y="322707"/>
                  </a:lnTo>
                  <a:lnTo>
                    <a:pt x="674331" y="330288"/>
                  </a:lnTo>
                  <a:lnTo>
                    <a:pt x="674331" y="347065"/>
                  </a:lnTo>
                  <a:lnTo>
                    <a:pt x="680440" y="354647"/>
                  </a:lnTo>
                  <a:lnTo>
                    <a:pt x="697204" y="354647"/>
                  </a:lnTo>
                  <a:lnTo>
                    <a:pt x="704799" y="347065"/>
                  </a:lnTo>
                  <a:lnTo>
                    <a:pt x="704799" y="330288"/>
                  </a:lnTo>
                  <a:close/>
                </a:path>
                <a:path w="1018539" h="354965">
                  <a:moveTo>
                    <a:pt x="704799" y="7581"/>
                  </a:moveTo>
                  <a:lnTo>
                    <a:pt x="697204" y="0"/>
                  </a:lnTo>
                  <a:lnTo>
                    <a:pt x="680440" y="0"/>
                  </a:lnTo>
                  <a:lnTo>
                    <a:pt x="674331" y="7581"/>
                  </a:lnTo>
                  <a:lnTo>
                    <a:pt x="674331" y="24358"/>
                  </a:lnTo>
                  <a:lnTo>
                    <a:pt x="680440" y="30403"/>
                  </a:lnTo>
                  <a:lnTo>
                    <a:pt x="697204" y="30403"/>
                  </a:lnTo>
                  <a:lnTo>
                    <a:pt x="704799" y="24358"/>
                  </a:lnTo>
                  <a:lnTo>
                    <a:pt x="704799" y="7581"/>
                  </a:lnTo>
                  <a:close/>
                </a:path>
                <a:path w="1018539" h="354965">
                  <a:moveTo>
                    <a:pt x="751979" y="12153"/>
                  </a:moveTo>
                  <a:lnTo>
                    <a:pt x="744385" y="6045"/>
                  </a:lnTo>
                  <a:lnTo>
                    <a:pt x="727621" y="6045"/>
                  </a:lnTo>
                  <a:lnTo>
                    <a:pt x="721512" y="12153"/>
                  </a:lnTo>
                  <a:lnTo>
                    <a:pt x="721512" y="28917"/>
                  </a:lnTo>
                  <a:lnTo>
                    <a:pt x="727621" y="36512"/>
                  </a:lnTo>
                  <a:lnTo>
                    <a:pt x="744385" y="36512"/>
                  </a:lnTo>
                  <a:lnTo>
                    <a:pt x="751979" y="28917"/>
                  </a:lnTo>
                  <a:lnTo>
                    <a:pt x="751979" y="12153"/>
                  </a:lnTo>
                  <a:close/>
                </a:path>
                <a:path w="1018539" h="354965">
                  <a:moveTo>
                    <a:pt x="755053" y="330288"/>
                  </a:moveTo>
                  <a:lnTo>
                    <a:pt x="748944" y="322707"/>
                  </a:lnTo>
                  <a:lnTo>
                    <a:pt x="732180" y="322707"/>
                  </a:lnTo>
                  <a:lnTo>
                    <a:pt x="724585" y="330288"/>
                  </a:lnTo>
                  <a:lnTo>
                    <a:pt x="724585" y="347065"/>
                  </a:lnTo>
                  <a:lnTo>
                    <a:pt x="732180" y="354647"/>
                  </a:lnTo>
                  <a:lnTo>
                    <a:pt x="748944" y="354647"/>
                  </a:lnTo>
                  <a:lnTo>
                    <a:pt x="755053" y="347065"/>
                  </a:lnTo>
                  <a:lnTo>
                    <a:pt x="755053" y="330288"/>
                  </a:lnTo>
                  <a:close/>
                </a:path>
                <a:path w="1018539" h="354965">
                  <a:moveTo>
                    <a:pt x="791565" y="31940"/>
                  </a:moveTo>
                  <a:lnTo>
                    <a:pt x="785456" y="25844"/>
                  </a:lnTo>
                  <a:lnTo>
                    <a:pt x="767207" y="25844"/>
                  </a:lnTo>
                  <a:lnTo>
                    <a:pt x="761111" y="31940"/>
                  </a:lnTo>
                  <a:lnTo>
                    <a:pt x="761111" y="50203"/>
                  </a:lnTo>
                  <a:lnTo>
                    <a:pt x="767207" y="56299"/>
                  </a:lnTo>
                  <a:lnTo>
                    <a:pt x="785456" y="56299"/>
                  </a:lnTo>
                  <a:lnTo>
                    <a:pt x="791565" y="50203"/>
                  </a:lnTo>
                  <a:lnTo>
                    <a:pt x="791565" y="31940"/>
                  </a:lnTo>
                  <a:close/>
                </a:path>
                <a:path w="1018539" h="354965">
                  <a:moveTo>
                    <a:pt x="806792" y="330288"/>
                  </a:moveTo>
                  <a:lnTo>
                    <a:pt x="800696" y="322707"/>
                  </a:lnTo>
                  <a:lnTo>
                    <a:pt x="782434" y="322707"/>
                  </a:lnTo>
                  <a:lnTo>
                    <a:pt x="776338" y="330288"/>
                  </a:lnTo>
                  <a:lnTo>
                    <a:pt x="776338" y="347065"/>
                  </a:lnTo>
                  <a:lnTo>
                    <a:pt x="782434" y="354647"/>
                  </a:lnTo>
                  <a:lnTo>
                    <a:pt x="800696" y="354647"/>
                  </a:lnTo>
                  <a:lnTo>
                    <a:pt x="806792" y="347065"/>
                  </a:lnTo>
                  <a:lnTo>
                    <a:pt x="806792" y="330288"/>
                  </a:lnTo>
                  <a:close/>
                </a:path>
                <a:path w="1018539" h="354965">
                  <a:moveTo>
                    <a:pt x="826592" y="63893"/>
                  </a:moveTo>
                  <a:lnTo>
                    <a:pt x="818946" y="56299"/>
                  </a:lnTo>
                  <a:lnTo>
                    <a:pt x="802233" y="56299"/>
                  </a:lnTo>
                  <a:lnTo>
                    <a:pt x="794588" y="63893"/>
                  </a:lnTo>
                  <a:lnTo>
                    <a:pt x="794588" y="80657"/>
                  </a:lnTo>
                  <a:lnTo>
                    <a:pt x="802233" y="86766"/>
                  </a:lnTo>
                  <a:lnTo>
                    <a:pt x="818946" y="86766"/>
                  </a:lnTo>
                  <a:lnTo>
                    <a:pt x="826592" y="80657"/>
                  </a:lnTo>
                  <a:lnTo>
                    <a:pt x="826592" y="63893"/>
                  </a:lnTo>
                  <a:close/>
                </a:path>
                <a:path w="1018539" h="354965">
                  <a:moveTo>
                    <a:pt x="858532" y="330288"/>
                  </a:moveTo>
                  <a:lnTo>
                    <a:pt x="850950" y="322707"/>
                  </a:lnTo>
                  <a:lnTo>
                    <a:pt x="834174" y="322707"/>
                  </a:lnTo>
                  <a:lnTo>
                    <a:pt x="828078" y="330288"/>
                  </a:lnTo>
                  <a:lnTo>
                    <a:pt x="828078" y="347065"/>
                  </a:lnTo>
                  <a:lnTo>
                    <a:pt x="834174" y="354647"/>
                  </a:lnTo>
                  <a:lnTo>
                    <a:pt x="850950" y="354647"/>
                  </a:lnTo>
                  <a:lnTo>
                    <a:pt x="858532" y="347065"/>
                  </a:lnTo>
                  <a:lnTo>
                    <a:pt x="858532" y="330288"/>
                  </a:lnTo>
                  <a:close/>
                </a:path>
                <a:path w="1018539" h="354965">
                  <a:moveTo>
                    <a:pt x="858532" y="94348"/>
                  </a:moveTo>
                  <a:lnTo>
                    <a:pt x="850950" y="88252"/>
                  </a:lnTo>
                  <a:lnTo>
                    <a:pt x="834174" y="88252"/>
                  </a:lnTo>
                  <a:lnTo>
                    <a:pt x="828078" y="94348"/>
                  </a:lnTo>
                  <a:lnTo>
                    <a:pt x="828078" y="111125"/>
                  </a:lnTo>
                  <a:lnTo>
                    <a:pt x="834174" y="118706"/>
                  </a:lnTo>
                  <a:lnTo>
                    <a:pt x="850950" y="118706"/>
                  </a:lnTo>
                  <a:lnTo>
                    <a:pt x="858532" y="111125"/>
                  </a:lnTo>
                  <a:lnTo>
                    <a:pt x="858532" y="94348"/>
                  </a:lnTo>
                  <a:close/>
                </a:path>
                <a:path w="1018539" h="354965">
                  <a:moveTo>
                    <a:pt x="910285" y="330288"/>
                  </a:moveTo>
                  <a:lnTo>
                    <a:pt x="902690" y="322707"/>
                  </a:lnTo>
                  <a:lnTo>
                    <a:pt x="885926" y="322707"/>
                  </a:lnTo>
                  <a:lnTo>
                    <a:pt x="878332" y="330288"/>
                  </a:lnTo>
                  <a:lnTo>
                    <a:pt x="878332" y="347065"/>
                  </a:lnTo>
                  <a:lnTo>
                    <a:pt x="885926" y="354647"/>
                  </a:lnTo>
                  <a:lnTo>
                    <a:pt x="902690" y="354647"/>
                  </a:lnTo>
                  <a:lnTo>
                    <a:pt x="910285" y="347065"/>
                  </a:lnTo>
                  <a:lnTo>
                    <a:pt x="910285" y="330288"/>
                  </a:lnTo>
                  <a:close/>
                </a:path>
                <a:path w="1018539" h="354965">
                  <a:moveTo>
                    <a:pt x="910285" y="94348"/>
                  </a:moveTo>
                  <a:lnTo>
                    <a:pt x="902690" y="88252"/>
                  </a:lnTo>
                  <a:lnTo>
                    <a:pt x="885926" y="88252"/>
                  </a:lnTo>
                  <a:lnTo>
                    <a:pt x="878332" y="94348"/>
                  </a:lnTo>
                  <a:lnTo>
                    <a:pt x="878332" y="111125"/>
                  </a:lnTo>
                  <a:lnTo>
                    <a:pt x="885926" y="118706"/>
                  </a:lnTo>
                  <a:lnTo>
                    <a:pt x="902690" y="118706"/>
                  </a:lnTo>
                  <a:lnTo>
                    <a:pt x="910285" y="111125"/>
                  </a:lnTo>
                  <a:lnTo>
                    <a:pt x="910285" y="94348"/>
                  </a:lnTo>
                  <a:close/>
                </a:path>
                <a:path w="1018539" h="354965">
                  <a:moveTo>
                    <a:pt x="960539" y="330288"/>
                  </a:moveTo>
                  <a:lnTo>
                    <a:pt x="954430" y="322707"/>
                  </a:lnTo>
                  <a:lnTo>
                    <a:pt x="936180" y="322707"/>
                  </a:lnTo>
                  <a:lnTo>
                    <a:pt x="930071" y="330288"/>
                  </a:lnTo>
                  <a:lnTo>
                    <a:pt x="930071" y="347065"/>
                  </a:lnTo>
                  <a:lnTo>
                    <a:pt x="936180" y="354647"/>
                  </a:lnTo>
                  <a:lnTo>
                    <a:pt x="954430" y="354647"/>
                  </a:lnTo>
                  <a:lnTo>
                    <a:pt x="960539" y="347065"/>
                  </a:lnTo>
                  <a:lnTo>
                    <a:pt x="960539" y="330288"/>
                  </a:lnTo>
                  <a:close/>
                </a:path>
                <a:path w="1018539" h="354965">
                  <a:moveTo>
                    <a:pt x="960539" y="94348"/>
                  </a:moveTo>
                  <a:lnTo>
                    <a:pt x="954430" y="88252"/>
                  </a:lnTo>
                  <a:lnTo>
                    <a:pt x="936180" y="88252"/>
                  </a:lnTo>
                  <a:lnTo>
                    <a:pt x="930071" y="94348"/>
                  </a:lnTo>
                  <a:lnTo>
                    <a:pt x="930071" y="111125"/>
                  </a:lnTo>
                  <a:lnTo>
                    <a:pt x="936180" y="118706"/>
                  </a:lnTo>
                  <a:lnTo>
                    <a:pt x="954430" y="118706"/>
                  </a:lnTo>
                  <a:lnTo>
                    <a:pt x="960539" y="111125"/>
                  </a:lnTo>
                  <a:lnTo>
                    <a:pt x="960539" y="94348"/>
                  </a:lnTo>
                  <a:close/>
                </a:path>
                <a:path w="1018539" h="354965">
                  <a:moveTo>
                    <a:pt x="1012278" y="330288"/>
                  </a:moveTo>
                  <a:lnTo>
                    <a:pt x="1004684" y="322707"/>
                  </a:lnTo>
                  <a:lnTo>
                    <a:pt x="987920" y="322707"/>
                  </a:lnTo>
                  <a:lnTo>
                    <a:pt x="981862" y="330288"/>
                  </a:lnTo>
                  <a:lnTo>
                    <a:pt x="981862" y="347065"/>
                  </a:lnTo>
                  <a:lnTo>
                    <a:pt x="987920" y="354647"/>
                  </a:lnTo>
                  <a:lnTo>
                    <a:pt x="1004684" y="354647"/>
                  </a:lnTo>
                  <a:lnTo>
                    <a:pt x="1012278" y="347065"/>
                  </a:lnTo>
                  <a:lnTo>
                    <a:pt x="1012278" y="330288"/>
                  </a:lnTo>
                  <a:close/>
                </a:path>
                <a:path w="1018539" h="354965">
                  <a:moveTo>
                    <a:pt x="1012278" y="94348"/>
                  </a:moveTo>
                  <a:lnTo>
                    <a:pt x="1004684" y="88252"/>
                  </a:lnTo>
                  <a:lnTo>
                    <a:pt x="987920" y="88252"/>
                  </a:lnTo>
                  <a:lnTo>
                    <a:pt x="981862" y="94348"/>
                  </a:lnTo>
                  <a:lnTo>
                    <a:pt x="981862" y="111125"/>
                  </a:lnTo>
                  <a:lnTo>
                    <a:pt x="987920" y="118706"/>
                  </a:lnTo>
                  <a:lnTo>
                    <a:pt x="1004684" y="118706"/>
                  </a:lnTo>
                  <a:lnTo>
                    <a:pt x="1012278" y="111125"/>
                  </a:lnTo>
                  <a:lnTo>
                    <a:pt x="1012278" y="94348"/>
                  </a:lnTo>
                  <a:close/>
                </a:path>
                <a:path w="1018539" h="354965">
                  <a:moveTo>
                    <a:pt x="1018374" y="270967"/>
                  </a:moveTo>
                  <a:lnTo>
                    <a:pt x="1012278" y="264858"/>
                  </a:lnTo>
                  <a:lnTo>
                    <a:pt x="995553" y="264858"/>
                  </a:lnTo>
                  <a:lnTo>
                    <a:pt x="987920" y="270967"/>
                  </a:lnTo>
                  <a:lnTo>
                    <a:pt x="987920" y="289217"/>
                  </a:lnTo>
                  <a:lnTo>
                    <a:pt x="995553" y="295325"/>
                  </a:lnTo>
                  <a:lnTo>
                    <a:pt x="1012278" y="295325"/>
                  </a:lnTo>
                  <a:lnTo>
                    <a:pt x="1018374" y="289217"/>
                  </a:lnTo>
                  <a:lnTo>
                    <a:pt x="1018374" y="270967"/>
                  </a:lnTo>
                  <a:close/>
                </a:path>
                <a:path w="1018539" h="354965">
                  <a:moveTo>
                    <a:pt x="1018374" y="213118"/>
                  </a:moveTo>
                  <a:lnTo>
                    <a:pt x="1012278" y="205473"/>
                  </a:lnTo>
                  <a:lnTo>
                    <a:pt x="995553" y="205473"/>
                  </a:lnTo>
                  <a:lnTo>
                    <a:pt x="987920" y="213118"/>
                  </a:lnTo>
                  <a:lnTo>
                    <a:pt x="987920" y="229831"/>
                  </a:lnTo>
                  <a:lnTo>
                    <a:pt x="995553" y="235940"/>
                  </a:lnTo>
                  <a:lnTo>
                    <a:pt x="1012278" y="235940"/>
                  </a:lnTo>
                  <a:lnTo>
                    <a:pt x="1018374" y="229831"/>
                  </a:lnTo>
                  <a:lnTo>
                    <a:pt x="1018374" y="213118"/>
                  </a:lnTo>
                  <a:close/>
                </a:path>
                <a:path w="1018539" h="354965">
                  <a:moveTo>
                    <a:pt x="1018374" y="153733"/>
                  </a:moveTo>
                  <a:lnTo>
                    <a:pt x="1012278" y="146100"/>
                  </a:lnTo>
                  <a:lnTo>
                    <a:pt x="995553" y="146100"/>
                  </a:lnTo>
                  <a:lnTo>
                    <a:pt x="987920" y="153733"/>
                  </a:lnTo>
                  <a:lnTo>
                    <a:pt x="987920" y="170459"/>
                  </a:lnTo>
                  <a:lnTo>
                    <a:pt x="995553" y="178092"/>
                  </a:lnTo>
                  <a:lnTo>
                    <a:pt x="1012278" y="178092"/>
                  </a:lnTo>
                  <a:lnTo>
                    <a:pt x="1018374" y="170459"/>
                  </a:lnTo>
                  <a:lnTo>
                    <a:pt x="1018374" y="153733"/>
                  </a:lnTo>
                  <a:close/>
                </a:path>
              </a:pathLst>
            </a:custGeom>
            <a:solidFill>
              <a:srgbClr val="E8E8EA"/>
            </a:solidFill>
          </p:spPr>
          <p:txBody>
            <a:bodyPr wrap="square" lIns="0" tIns="0" rIns="0" bIns="0" rtlCol="0"/>
            <a:lstStyle/>
            <a:p>
              <a:endParaRPr/>
            </a:p>
          </p:txBody>
        </p:sp>
        <p:pic>
          <p:nvPicPr>
            <p:cNvPr id="167" name="object 167"/>
            <p:cNvPicPr/>
            <p:nvPr/>
          </p:nvPicPr>
          <p:blipFill>
            <a:blip r:embed="rId81" cstate="print"/>
            <a:stretch>
              <a:fillRect/>
            </a:stretch>
          </p:blipFill>
          <p:spPr>
            <a:xfrm>
              <a:off x="5116309" y="8632227"/>
              <a:ext cx="197891" cy="389737"/>
            </a:xfrm>
            <a:prstGeom prst="rect">
              <a:avLst/>
            </a:prstGeom>
          </p:spPr>
        </p:pic>
        <p:pic>
          <p:nvPicPr>
            <p:cNvPr id="168" name="object 168"/>
            <p:cNvPicPr/>
            <p:nvPr/>
          </p:nvPicPr>
          <p:blipFill>
            <a:blip r:embed="rId82" cstate="print"/>
            <a:stretch>
              <a:fillRect/>
            </a:stretch>
          </p:blipFill>
          <p:spPr>
            <a:xfrm>
              <a:off x="6209309" y="8632227"/>
              <a:ext cx="197891" cy="389737"/>
            </a:xfrm>
            <a:prstGeom prst="rect">
              <a:avLst/>
            </a:prstGeom>
          </p:spPr>
        </p:pic>
      </p:grpSp>
      <p:grpSp>
        <p:nvGrpSpPr>
          <p:cNvPr id="170" name="object 6">
            <a:extLst>
              <a:ext uri="{FF2B5EF4-FFF2-40B4-BE49-F238E27FC236}">
                <a16:creationId xmlns:a16="http://schemas.microsoft.com/office/drawing/2014/main" id="{346B9145-5039-4D53-84EE-A1DD146270A0}"/>
              </a:ext>
            </a:extLst>
          </p:cNvPr>
          <p:cNvGrpSpPr/>
          <p:nvPr/>
        </p:nvGrpSpPr>
        <p:grpSpPr>
          <a:xfrm>
            <a:off x="710565" y="5641752"/>
            <a:ext cx="6113780" cy="4315460"/>
            <a:chOff x="710907" y="1080769"/>
            <a:chExt cx="6113780" cy="4315460"/>
          </a:xfrm>
        </p:grpSpPr>
        <p:sp>
          <p:nvSpPr>
            <p:cNvPr id="171" name="object 7">
              <a:extLst>
                <a:ext uri="{FF2B5EF4-FFF2-40B4-BE49-F238E27FC236}">
                  <a16:creationId xmlns:a16="http://schemas.microsoft.com/office/drawing/2014/main" id="{C94AAC5A-95F9-05C7-6697-90C68336D2F9}"/>
                </a:ext>
              </a:extLst>
            </p:cNvPr>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172" name="object 8">
              <a:extLst>
                <a:ext uri="{FF2B5EF4-FFF2-40B4-BE49-F238E27FC236}">
                  <a16:creationId xmlns:a16="http://schemas.microsoft.com/office/drawing/2014/main" id="{08F43790-0525-7A21-A732-30D28B28024D}"/>
                </a:ext>
              </a:extLst>
            </p:cNvPr>
            <p:cNvPicPr/>
            <p:nvPr/>
          </p:nvPicPr>
          <p:blipFill>
            <a:blip r:embed="rId83" cstate="print"/>
            <a:stretch>
              <a:fillRect/>
            </a:stretch>
          </p:blipFill>
          <p:spPr>
            <a:xfrm>
              <a:off x="890536" y="1229474"/>
              <a:ext cx="5752604" cy="534339"/>
            </a:xfrm>
            <a:prstGeom prst="rect">
              <a:avLst/>
            </a:prstGeom>
          </p:spPr>
        </p:pic>
        <p:sp>
          <p:nvSpPr>
            <p:cNvPr id="173" name="object 9">
              <a:extLst>
                <a:ext uri="{FF2B5EF4-FFF2-40B4-BE49-F238E27FC236}">
                  <a16:creationId xmlns:a16="http://schemas.microsoft.com/office/drawing/2014/main" id="{AEA875CC-2CB0-1E3C-3F19-1909343DC76E}"/>
                </a:ext>
              </a:extLst>
            </p:cNvPr>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74" name="object 10">
              <a:extLst>
                <a:ext uri="{FF2B5EF4-FFF2-40B4-BE49-F238E27FC236}">
                  <a16:creationId xmlns:a16="http://schemas.microsoft.com/office/drawing/2014/main" id="{7252446C-76EF-B456-0A0A-F1F26F48FB30}"/>
                </a:ext>
              </a:extLst>
            </p:cNvPr>
            <p:cNvPicPr/>
            <p:nvPr/>
          </p:nvPicPr>
          <p:blipFill>
            <a:blip r:embed="rId84" cstate="print"/>
            <a:stretch>
              <a:fillRect/>
            </a:stretch>
          </p:blipFill>
          <p:spPr>
            <a:xfrm>
              <a:off x="5696292" y="1235570"/>
              <a:ext cx="71539" cy="101993"/>
            </a:xfrm>
            <a:prstGeom prst="rect">
              <a:avLst/>
            </a:prstGeom>
          </p:spPr>
        </p:pic>
        <p:pic>
          <p:nvPicPr>
            <p:cNvPr id="175" name="object 11">
              <a:extLst>
                <a:ext uri="{FF2B5EF4-FFF2-40B4-BE49-F238E27FC236}">
                  <a16:creationId xmlns:a16="http://schemas.microsoft.com/office/drawing/2014/main" id="{1661EBCF-6174-2853-88B7-D1194A37C88E}"/>
                </a:ext>
              </a:extLst>
            </p:cNvPr>
            <p:cNvPicPr/>
            <p:nvPr/>
          </p:nvPicPr>
          <p:blipFill>
            <a:blip r:embed="rId85" cstate="print"/>
            <a:stretch>
              <a:fillRect/>
            </a:stretch>
          </p:blipFill>
          <p:spPr>
            <a:xfrm>
              <a:off x="5787631" y="1232547"/>
              <a:ext cx="210096" cy="105016"/>
            </a:xfrm>
            <a:prstGeom prst="rect">
              <a:avLst/>
            </a:prstGeom>
          </p:spPr>
        </p:pic>
        <p:pic>
          <p:nvPicPr>
            <p:cNvPr id="176" name="object 12">
              <a:extLst>
                <a:ext uri="{FF2B5EF4-FFF2-40B4-BE49-F238E27FC236}">
                  <a16:creationId xmlns:a16="http://schemas.microsoft.com/office/drawing/2014/main" id="{22A78980-F51E-04FE-F4BF-B2F6972EC010}"/>
                </a:ext>
              </a:extLst>
            </p:cNvPr>
            <p:cNvPicPr/>
            <p:nvPr/>
          </p:nvPicPr>
          <p:blipFill>
            <a:blip r:embed="rId86" cstate="print"/>
            <a:stretch>
              <a:fillRect/>
            </a:stretch>
          </p:blipFill>
          <p:spPr>
            <a:xfrm>
              <a:off x="6032703" y="1232547"/>
              <a:ext cx="190296" cy="105016"/>
            </a:xfrm>
            <a:prstGeom prst="rect">
              <a:avLst/>
            </a:prstGeom>
          </p:spPr>
        </p:pic>
        <p:pic>
          <p:nvPicPr>
            <p:cNvPr id="177" name="object 13">
              <a:extLst>
                <a:ext uri="{FF2B5EF4-FFF2-40B4-BE49-F238E27FC236}">
                  <a16:creationId xmlns:a16="http://schemas.microsoft.com/office/drawing/2014/main" id="{C58C3DD6-ADC7-BBDF-335A-A49604CBD40A}"/>
                </a:ext>
              </a:extLst>
            </p:cNvPr>
            <p:cNvPicPr/>
            <p:nvPr/>
          </p:nvPicPr>
          <p:blipFill>
            <a:blip r:embed="rId87" cstate="print"/>
            <a:stretch>
              <a:fillRect/>
            </a:stretch>
          </p:blipFill>
          <p:spPr>
            <a:xfrm>
              <a:off x="1080795" y="2084984"/>
              <a:ext cx="176606" cy="175069"/>
            </a:xfrm>
            <a:prstGeom prst="rect">
              <a:avLst/>
            </a:prstGeom>
          </p:spPr>
        </p:pic>
        <p:pic>
          <p:nvPicPr>
            <p:cNvPr id="178" name="object 14">
              <a:extLst>
                <a:ext uri="{FF2B5EF4-FFF2-40B4-BE49-F238E27FC236}">
                  <a16:creationId xmlns:a16="http://schemas.microsoft.com/office/drawing/2014/main" id="{EB3E90F7-8598-A930-5BA8-B065A8783A12}"/>
                </a:ext>
              </a:extLst>
            </p:cNvPr>
            <p:cNvPicPr/>
            <p:nvPr/>
          </p:nvPicPr>
          <p:blipFill>
            <a:blip r:embed="rId88" cstate="print"/>
            <a:stretch>
              <a:fillRect/>
            </a:stretch>
          </p:blipFill>
          <p:spPr>
            <a:xfrm>
              <a:off x="1338059" y="2057602"/>
              <a:ext cx="4108602" cy="229831"/>
            </a:xfrm>
            <a:prstGeom prst="rect">
              <a:avLst/>
            </a:prstGeom>
          </p:spPr>
        </p:pic>
        <p:sp>
          <p:nvSpPr>
            <p:cNvPr id="179" name="object 15">
              <a:extLst>
                <a:ext uri="{FF2B5EF4-FFF2-40B4-BE49-F238E27FC236}">
                  <a16:creationId xmlns:a16="http://schemas.microsoft.com/office/drawing/2014/main" id="{A39E14F8-E966-590A-C72C-0B69A5AD008F}"/>
                </a:ext>
              </a:extLst>
            </p:cNvPr>
            <p:cNvSpPr/>
            <p:nvPr/>
          </p:nvSpPr>
          <p:spPr>
            <a:xfrm>
              <a:off x="1292428" y="2540152"/>
              <a:ext cx="109855" cy="164465"/>
            </a:xfrm>
            <a:custGeom>
              <a:avLst/>
              <a:gdLst/>
              <a:ahLst/>
              <a:cxnLst/>
              <a:rect l="l" t="t" r="r" b="b"/>
              <a:pathLst>
                <a:path w="109855" h="164464">
                  <a:moveTo>
                    <a:pt x="0" y="164401"/>
                  </a:moveTo>
                  <a:lnTo>
                    <a:pt x="0" y="0"/>
                  </a:lnTo>
                  <a:lnTo>
                    <a:pt x="109588" y="82194"/>
                  </a:lnTo>
                  <a:lnTo>
                    <a:pt x="0" y="164401"/>
                  </a:lnTo>
                  <a:close/>
                </a:path>
              </a:pathLst>
            </a:custGeom>
            <a:solidFill>
              <a:srgbClr val="00B6F0"/>
            </a:solidFill>
          </p:spPr>
          <p:txBody>
            <a:bodyPr wrap="square" lIns="0" tIns="0" rIns="0" bIns="0" rtlCol="0"/>
            <a:lstStyle/>
            <a:p>
              <a:endParaRPr/>
            </a:p>
          </p:txBody>
        </p:sp>
        <p:pic>
          <p:nvPicPr>
            <p:cNvPr id="180" name="object 16">
              <a:extLst>
                <a:ext uri="{FF2B5EF4-FFF2-40B4-BE49-F238E27FC236}">
                  <a16:creationId xmlns:a16="http://schemas.microsoft.com/office/drawing/2014/main" id="{268D356D-EA22-28B2-956D-9AB6B8655407}"/>
                </a:ext>
              </a:extLst>
            </p:cNvPr>
            <p:cNvPicPr/>
            <p:nvPr/>
          </p:nvPicPr>
          <p:blipFill>
            <a:blip r:embed="rId89" cstate="print"/>
            <a:stretch>
              <a:fillRect/>
            </a:stretch>
          </p:blipFill>
          <p:spPr>
            <a:xfrm>
              <a:off x="1640979" y="2524912"/>
              <a:ext cx="4075112" cy="193332"/>
            </a:xfrm>
            <a:prstGeom prst="rect">
              <a:avLst/>
            </a:prstGeom>
          </p:spPr>
        </p:pic>
        <p:sp>
          <p:nvSpPr>
            <p:cNvPr id="181" name="object 17">
              <a:extLst>
                <a:ext uri="{FF2B5EF4-FFF2-40B4-BE49-F238E27FC236}">
                  <a16:creationId xmlns:a16="http://schemas.microsoft.com/office/drawing/2014/main" id="{5FA3E5CA-7E7B-8BC6-827B-FB4EFC5FE5D9}"/>
                </a:ext>
              </a:extLst>
            </p:cNvPr>
            <p:cNvSpPr/>
            <p:nvPr/>
          </p:nvSpPr>
          <p:spPr>
            <a:xfrm>
              <a:off x="1490319" y="2794393"/>
              <a:ext cx="58419" cy="196850"/>
            </a:xfrm>
            <a:custGeom>
              <a:avLst/>
              <a:gdLst/>
              <a:ahLst/>
              <a:cxnLst/>
              <a:rect l="l" t="t" r="r" b="b"/>
              <a:pathLst>
                <a:path w="58419" h="196850">
                  <a:moveTo>
                    <a:pt x="54762" y="196354"/>
                  </a:moveTo>
                  <a:lnTo>
                    <a:pt x="45631" y="196354"/>
                  </a:lnTo>
                  <a:lnTo>
                    <a:pt x="31940" y="181127"/>
                  </a:lnTo>
                  <a:lnTo>
                    <a:pt x="19877" y="164838"/>
                  </a:lnTo>
                  <a:lnTo>
                    <a:pt x="9683" y="144408"/>
                  </a:lnTo>
                  <a:lnTo>
                    <a:pt x="2633" y="121402"/>
                  </a:lnTo>
                  <a:lnTo>
                    <a:pt x="0" y="97383"/>
                  </a:lnTo>
                  <a:lnTo>
                    <a:pt x="6368" y="59691"/>
                  </a:lnTo>
                  <a:lnTo>
                    <a:pt x="21293" y="28713"/>
                  </a:lnTo>
                  <a:lnTo>
                    <a:pt x="38506" y="7724"/>
                  </a:lnTo>
                  <a:lnTo>
                    <a:pt x="51739" y="0"/>
                  </a:lnTo>
                  <a:lnTo>
                    <a:pt x="54762" y="0"/>
                  </a:lnTo>
                  <a:lnTo>
                    <a:pt x="57835" y="1485"/>
                  </a:lnTo>
                  <a:lnTo>
                    <a:pt x="57835" y="9131"/>
                  </a:lnTo>
                  <a:lnTo>
                    <a:pt x="53276" y="13690"/>
                  </a:lnTo>
                  <a:lnTo>
                    <a:pt x="39682" y="31255"/>
                  </a:lnTo>
                  <a:lnTo>
                    <a:pt x="29081" y="51541"/>
                  </a:lnTo>
                  <a:lnTo>
                    <a:pt x="22192" y="73824"/>
                  </a:lnTo>
                  <a:lnTo>
                    <a:pt x="19735" y="97383"/>
                  </a:lnTo>
                  <a:lnTo>
                    <a:pt x="22192" y="121596"/>
                  </a:lnTo>
                  <a:lnTo>
                    <a:pt x="29081" y="143813"/>
                  </a:lnTo>
                  <a:lnTo>
                    <a:pt x="39682" y="163750"/>
                  </a:lnTo>
                  <a:lnTo>
                    <a:pt x="53276" y="181127"/>
                  </a:lnTo>
                  <a:lnTo>
                    <a:pt x="56299" y="185686"/>
                  </a:lnTo>
                  <a:lnTo>
                    <a:pt x="57835" y="187223"/>
                  </a:lnTo>
                  <a:lnTo>
                    <a:pt x="57835" y="193332"/>
                  </a:lnTo>
                  <a:lnTo>
                    <a:pt x="54762" y="196354"/>
                  </a:lnTo>
                  <a:close/>
                </a:path>
              </a:pathLst>
            </a:custGeom>
            <a:solidFill>
              <a:srgbClr val="4A4B4D"/>
            </a:solidFill>
          </p:spPr>
          <p:txBody>
            <a:bodyPr wrap="square" lIns="0" tIns="0" rIns="0" bIns="0" rtlCol="0"/>
            <a:lstStyle/>
            <a:p>
              <a:endParaRPr/>
            </a:p>
          </p:txBody>
        </p:sp>
        <p:pic>
          <p:nvPicPr>
            <p:cNvPr id="182" name="object 18">
              <a:extLst>
                <a:ext uri="{FF2B5EF4-FFF2-40B4-BE49-F238E27FC236}">
                  <a16:creationId xmlns:a16="http://schemas.microsoft.com/office/drawing/2014/main" id="{8BDEF4E6-2B28-F8A5-332C-9A6BF7350A0B}"/>
                </a:ext>
              </a:extLst>
            </p:cNvPr>
            <p:cNvPicPr/>
            <p:nvPr/>
          </p:nvPicPr>
          <p:blipFill>
            <a:blip r:embed="rId90" cstate="print"/>
            <a:stretch>
              <a:fillRect/>
            </a:stretch>
          </p:blipFill>
          <p:spPr>
            <a:xfrm>
              <a:off x="1619694" y="2789834"/>
              <a:ext cx="2977553" cy="200913"/>
            </a:xfrm>
            <a:prstGeom prst="rect">
              <a:avLst/>
            </a:prstGeom>
          </p:spPr>
        </p:pic>
        <p:pic>
          <p:nvPicPr>
            <p:cNvPr id="183" name="object 19">
              <a:extLst>
                <a:ext uri="{FF2B5EF4-FFF2-40B4-BE49-F238E27FC236}">
                  <a16:creationId xmlns:a16="http://schemas.microsoft.com/office/drawing/2014/main" id="{A3EBA92A-A117-7A1D-92A5-6105B0B966D5}"/>
                </a:ext>
              </a:extLst>
            </p:cNvPr>
            <p:cNvPicPr/>
            <p:nvPr/>
          </p:nvPicPr>
          <p:blipFill>
            <a:blip r:embed="rId91" cstate="print"/>
            <a:stretch>
              <a:fillRect/>
            </a:stretch>
          </p:blipFill>
          <p:spPr>
            <a:xfrm>
              <a:off x="4732731" y="2794393"/>
              <a:ext cx="1510068" cy="194817"/>
            </a:xfrm>
            <a:prstGeom prst="rect">
              <a:avLst/>
            </a:prstGeom>
          </p:spPr>
        </p:pic>
        <p:sp>
          <p:nvSpPr>
            <p:cNvPr id="184" name="object 20">
              <a:extLst>
                <a:ext uri="{FF2B5EF4-FFF2-40B4-BE49-F238E27FC236}">
                  <a16:creationId xmlns:a16="http://schemas.microsoft.com/office/drawing/2014/main" id="{153F3911-604F-D4B2-E64A-F8899C5D99F5}"/>
                </a:ext>
              </a:extLst>
            </p:cNvPr>
            <p:cNvSpPr/>
            <p:nvPr/>
          </p:nvSpPr>
          <p:spPr>
            <a:xfrm>
              <a:off x="1292428" y="3350018"/>
              <a:ext cx="109855" cy="163195"/>
            </a:xfrm>
            <a:custGeom>
              <a:avLst/>
              <a:gdLst/>
              <a:ahLst/>
              <a:cxnLst/>
              <a:rect l="l" t="t" r="r" b="b"/>
              <a:pathLst>
                <a:path w="109855" h="163195">
                  <a:moveTo>
                    <a:pt x="0" y="162864"/>
                  </a:moveTo>
                  <a:lnTo>
                    <a:pt x="0" y="0"/>
                  </a:lnTo>
                  <a:lnTo>
                    <a:pt x="109588" y="82207"/>
                  </a:lnTo>
                  <a:lnTo>
                    <a:pt x="0" y="162864"/>
                  </a:lnTo>
                  <a:close/>
                </a:path>
              </a:pathLst>
            </a:custGeom>
            <a:solidFill>
              <a:srgbClr val="00B6F0"/>
            </a:solidFill>
          </p:spPr>
          <p:txBody>
            <a:bodyPr wrap="square" lIns="0" tIns="0" rIns="0" bIns="0" rtlCol="0"/>
            <a:lstStyle/>
            <a:p>
              <a:endParaRPr/>
            </a:p>
          </p:txBody>
        </p:sp>
        <p:pic>
          <p:nvPicPr>
            <p:cNvPr id="185" name="object 21">
              <a:extLst>
                <a:ext uri="{FF2B5EF4-FFF2-40B4-BE49-F238E27FC236}">
                  <a16:creationId xmlns:a16="http://schemas.microsoft.com/office/drawing/2014/main" id="{2621ED1A-4E28-8BC5-EF44-50920971D814}"/>
                </a:ext>
              </a:extLst>
            </p:cNvPr>
            <p:cNvPicPr/>
            <p:nvPr/>
          </p:nvPicPr>
          <p:blipFill>
            <a:blip r:embed="rId92" cstate="print"/>
            <a:stretch>
              <a:fillRect/>
            </a:stretch>
          </p:blipFill>
          <p:spPr>
            <a:xfrm>
              <a:off x="1645539" y="3331717"/>
              <a:ext cx="3857434" cy="196405"/>
            </a:xfrm>
            <a:prstGeom prst="rect">
              <a:avLst/>
            </a:prstGeom>
          </p:spPr>
        </p:pic>
        <p:pic>
          <p:nvPicPr>
            <p:cNvPr id="186" name="object 22">
              <a:extLst>
                <a:ext uri="{FF2B5EF4-FFF2-40B4-BE49-F238E27FC236}">
                  <a16:creationId xmlns:a16="http://schemas.microsoft.com/office/drawing/2014/main" id="{D2D9543A-9E7B-6AE6-73FC-FFAA0330E696}"/>
                </a:ext>
              </a:extLst>
            </p:cNvPr>
            <p:cNvPicPr/>
            <p:nvPr/>
          </p:nvPicPr>
          <p:blipFill>
            <a:blip r:embed="rId93" cstate="print"/>
            <a:stretch>
              <a:fillRect/>
            </a:stretch>
          </p:blipFill>
          <p:spPr>
            <a:xfrm>
              <a:off x="5646038" y="3333254"/>
              <a:ext cx="185737" cy="196354"/>
            </a:xfrm>
            <a:prstGeom prst="rect">
              <a:avLst/>
            </a:prstGeom>
          </p:spPr>
        </p:pic>
        <p:pic>
          <p:nvPicPr>
            <p:cNvPr id="187" name="object 23">
              <a:extLst>
                <a:ext uri="{FF2B5EF4-FFF2-40B4-BE49-F238E27FC236}">
                  <a16:creationId xmlns:a16="http://schemas.microsoft.com/office/drawing/2014/main" id="{D29371C1-0472-C17C-7E11-0F8FA696652D}"/>
                </a:ext>
              </a:extLst>
            </p:cNvPr>
            <p:cNvPicPr/>
            <p:nvPr/>
          </p:nvPicPr>
          <p:blipFill>
            <a:blip r:embed="rId94" cstate="print"/>
            <a:stretch>
              <a:fillRect/>
            </a:stretch>
          </p:blipFill>
          <p:spPr>
            <a:xfrm>
              <a:off x="5856134" y="3334791"/>
              <a:ext cx="196354" cy="191795"/>
            </a:xfrm>
            <a:prstGeom prst="rect">
              <a:avLst/>
            </a:prstGeom>
          </p:spPr>
        </p:pic>
        <p:pic>
          <p:nvPicPr>
            <p:cNvPr id="188" name="object 24">
              <a:extLst>
                <a:ext uri="{FF2B5EF4-FFF2-40B4-BE49-F238E27FC236}">
                  <a16:creationId xmlns:a16="http://schemas.microsoft.com/office/drawing/2014/main" id="{CDEF0B66-6384-20D1-9F53-061F358FE039}"/>
                </a:ext>
              </a:extLst>
            </p:cNvPr>
            <p:cNvPicPr/>
            <p:nvPr/>
          </p:nvPicPr>
          <p:blipFill>
            <a:blip r:embed="rId95" cstate="print"/>
            <a:stretch>
              <a:fillRect/>
            </a:stretch>
          </p:blipFill>
          <p:spPr>
            <a:xfrm>
              <a:off x="6096743" y="3340849"/>
              <a:ext cx="155174" cy="178142"/>
            </a:xfrm>
            <a:prstGeom prst="rect">
              <a:avLst/>
            </a:prstGeom>
          </p:spPr>
        </p:pic>
        <p:pic>
          <p:nvPicPr>
            <p:cNvPr id="189" name="object 25">
              <a:extLst>
                <a:ext uri="{FF2B5EF4-FFF2-40B4-BE49-F238E27FC236}">
                  <a16:creationId xmlns:a16="http://schemas.microsoft.com/office/drawing/2014/main" id="{DC2D3FC1-D174-F7BC-1BEA-86368A281E1E}"/>
                </a:ext>
              </a:extLst>
            </p:cNvPr>
            <p:cNvPicPr/>
            <p:nvPr/>
          </p:nvPicPr>
          <p:blipFill>
            <a:blip r:embed="rId96" cstate="print"/>
            <a:stretch>
              <a:fillRect/>
            </a:stretch>
          </p:blipFill>
          <p:spPr>
            <a:xfrm>
              <a:off x="1456778" y="3608780"/>
              <a:ext cx="172046" cy="181178"/>
            </a:xfrm>
            <a:prstGeom prst="rect">
              <a:avLst/>
            </a:prstGeom>
          </p:spPr>
        </p:pic>
        <p:pic>
          <p:nvPicPr>
            <p:cNvPr id="190" name="object 26">
              <a:extLst>
                <a:ext uri="{FF2B5EF4-FFF2-40B4-BE49-F238E27FC236}">
                  <a16:creationId xmlns:a16="http://schemas.microsoft.com/office/drawing/2014/main" id="{8C16D98F-E023-8A00-D0FF-308A285F4BAA}"/>
                </a:ext>
              </a:extLst>
            </p:cNvPr>
            <p:cNvPicPr/>
            <p:nvPr/>
          </p:nvPicPr>
          <p:blipFill>
            <a:blip r:embed="rId97" cstate="print"/>
            <a:stretch>
              <a:fillRect/>
            </a:stretch>
          </p:blipFill>
          <p:spPr>
            <a:xfrm>
              <a:off x="1679126" y="3610317"/>
              <a:ext cx="156721" cy="179641"/>
            </a:xfrm>
            <a:prstGeom prst="rect">
              <a:avLst/>
            </a:prstGeom>
          </p:spPr>
        </p:pic>
        <p:pic>
          <p:nvPicPr>
            <p:cNvPr id="191" name="object 27">
              <a:extLst>
                <a:ext uri="{FF2B5EF4-FFF2-40B4-BE49-F238E27FC236}">
                  <a16:creationId xmlns:a16="http://schemas.microsoft.com/office/drawing/2014/main" id="{F42375E0-417B-0015-0CD7-84AF5E4EA377}"/>
                </a:ext>
              </a:extLst>
            </p:cNvPr>
            <p:cNvPicPr/>
            <p:nvPr/>
          </p:nvPicPr>
          <p:blipFill>
            <a:blip r:embed="rId98" cstate="print"/>
            <a:stretch>
              <a:fillRect/>
            </a:stretch>
          </p:blipFill>
          <p:spPr>
            <a:xfrm>
              <a:off x="1883029" y="3642270"/>
              <a:ext cx="144602" cy="147688"/>
            </a:xfrm>
            <a:prstGeom prst="rect">
              <a:avLst/>
            </a:prstGeom>
          </p:spPr>
        </p:pic>
        <p:pic>
          <p:nvPicPr>
            <p:cNvPr id="192" name="object 28">
              <a:extLst>
                <a:ext uri="{FF2B5EF4-FFF2-40B4-BE49-F238E27FC236}">
                  <a16:creationId xmlns:a16="http://schemas.microsoft.com/office/drawing/2014/main" id="{677F9DDE-324A-68F5-9B16-BD23BF5E4ED8}"/>
                </a:ext>
              </a:extLst>
            </p:cNvPr>
            <p:cNvPicPr/>
            <p:nvPr/>
          </p:nvPicPr>
          <p:blipFill>
            <a:blip r:embed="rId99" cstate="print"/>
            <a:stretch>
              <a:fillRect/>
            </a:stretch>
          </p:blipFill>
          <p:spPr>
            <a:xfrm>
              <a:off x="2070303" y="3608780"/>
              <a:ext cx="167424" cy="182664"/>
            </a:xfrm>
            <a:prstGeom prst="rect">
              <a:avLst/>
            </a:prstGeom>
          </p:spPr>
        </p:pic>
        <p:pic>
          <p:nvPicPr>
            <p:cNvPr id="193" name="object 29">
              <a:extLst>
                <a:ext uri="{FF2B5EF4-FFF2-40B4-BE49-F238E27FC236}">
                  <a16:creationId xmlns:a16="http://schemas.microsoft.com/office/drawing/2014/main" id="{FFAE9FF2-7479-4DAD-92C0-67530FADA530}"/>
                </a:ext>
              </a:extLst>
            </p:cNvPr>
            <p:cNvPicPr/>
            <p:nvPr/>
          </p:nvPicPr>
          <p:blipFill>
            <a:blip r:embed="rId100" cstate="print"/>
            <a:stretch>
              <a:fillRect/>
            </a:stretch>
          </p:blipFill>
          <p:spPr>
            <a:xfrm>
              <a:off x="2274239" y="3722941"/>
              <a:ext cx="66979" cy="67017"/>
            </a:xfrm>
            <a:prstGeom prst="rect">
              <a:avLst/>
            </a:prstGeom>
          </p:spPr>
        </p:pic>
        <p:sp>
          <p:nvSpPr>
            <p:cNvPr id="194" name="object 30">
              <a:extLst>
                <a:ext uri="{FF2B5EF4-FFF2-40B4-BE49-F238E27FC236}">
                  <a16:creationId xmlns:a16="http://schemas.microsoft.com/office/drawing/2014/main" id="{994C1AD4-DADB-8CEA-3703-DFC74446A13F}"/>
                </a:ext>
              </a:extLst>
            </p:cNvPr>
            <p:cNvSpPr/>
            <p:nvPr/>
          </p:nvSpPr>
          <p:spPr>
            <a:xfrm>
              <a:off x="1292428" y="4158310"/>
              <a:ext cx="109855" cy="164465"/>
            </a:xfrm>
            <a:custGeom>
              <a:avLst/>
              <a:gdLst/>
              <a:ahLst/>
              <a:cxnLst/>
              <a:rect l="l" t="t" r="r" b="b"/>
              <a:pathLst>
                <a:path w="109855" h="164464">
                  <a:moveTo>
                    <a:pt x="0" y="164401"/>
                  </a:moveTo>
                  <a:lnTo>
                    <a:pt x="0" y="0"/>
                  </a:lnTo>
                  <a:lnTo>
                    <a:pt x="109588" y="82194"/>
                  </a:lnTo>
                  <a:lnTo>
                    <a:pt x="0" y="164401"/>
                  </a:lnTo>
                  <a:close/>
                </a:path>
              </a:pathLst>
            </a:custGeom>
            <a:solidFill>
              <a:srgbClr val="00B6F0"/>
            </a:solidFill>
          </p:spPr>
          <p:txBody>
            <a:bodyPr wrap="square" lIns="0" tIns="0" rIns="0" bIns="0" rtlCol="0"/>
            <a:lstStyle/>
            <a:p>
              <a:endParaRPr/>
            </a:p>
          </p:txBody>
        </p:sp>
        <p:pic>
          <p:nvPicPr>
            <p:cNvPr id="195" name="object 31">
              <a:extLst>
                <a:ext uri="{FF2B5EF4-FFF2-40B4-BE49-F238E27FC236}">
                  <a16:creationId xmlns:a16="http://schemas.microsoft.com/office/drawing/2014/main" id="{C11FC16A-2875-23EF-B359-599AA43C942E}"/>
                </a:ext>
              </a:extLst>
            </p:cNvPr>
            <p:cNvPicPr/>
            <p:nvPr/>
          </p:nvPicPr>
          <p:blipFill>
            <a:blip r:embed="rId101" cstate="print"/>
            <a:stretch>
              <a:fillRect/>
            </a:stretch>
          </p:blipFill>
          <p:spPr>
            <a:xfrm>
              <a:off x="1637957" y="4141584"/>
              <a:ext cx="3146513" cy="196354"/>
            </a:xfrm>
            <a:prstGeom prst="rect">
              <a:avLst/>
            </a:prstGeom>
          </p:spPr>
        </p:pic>
      </p:grpSp>
      <p:grpSp>
        <p:nvGrpSpPr>
          <p:cNvPr id="196" name="object 61">
            <a:extLst>
              <a:ext uri="{FF2B5EF4-FFF2-40B4-BE49-F238E27FC236}">
                <a16:creationId xmlns:a16="http://schemas.microsoft.com/office/drawing/2014/main" id="{21575E78-290E-856E-E062-BCB6EEF22CBA}"/>
              </a:ext>
            </a:extLst>
          </p:cNvPr>
          <p:cNvGrpSpPr/>
          <p:nvPr/>
        </p:nvGrpSpPr>
        <p:grpSpPr>
          <a:xfrm>
            <a:off x="709358" y="5600"/>
            <a:ext cx="6842759" cy="717550"/>
            <a:chOff x="709358" y="5600"/>
            <a:chExt cx="6842759" cy="717550"/>
          </a:xfrm>
        </p:grpSpPr>
        <p:sp>
          <p:nvSpPr>
            <p:cNvPr id="197" name="object 62">
              <a:extLst>
                <a:ext uri="{FF2B5EF4-FFF2-40B4-BE49-F238E27FC236}">
                  <a16:creationId xmlns:a16="http://schemas.microsoft.com/office/drawing/2014/main" id="{999C9FC6-FEDB-B8D1-560D-75A0B83DC5F9}"/>
                </a:ext>
              </a:extLst>
            </p:cNvPr>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198" name="object 63">
              <a:extLst>
                <a:ext uri="{FF2B5EF4-FFF2-40B4-BE49-F238E27FC236}">
                  <a16:creationId xmlns:a16="http://schemas.microsoft.com/office/drawing/2014/main" id="{91958D37-D462-3540-B5F0-62FC4C695978}"/>
                </a:ext>
              </a:extLst>
            </p:cNvPr>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199" name="object 64">
              <a:extLst>
                <a:ext uri="{FF2B5EF4-FFF2-40B4-BE49-F238E27FC236}">
                  <a16:creationId xmlns:a16="http://schemas.microsoft.com/office/drawing/2014/main" id="{690EEB21-B917-5F6E-9635-AA893CCEB22D}"/>
                </a:ext>
              </a:extLst>
            </p:cNvPr>
            <p:cNvPicPr/>
            <p:nvPr/>
          </p:nvPicPr>
          <p:blipFill>
            <a:blip r:embed="rId102" cstate="print"/>
            <a:stretch>
              <a:fillRect/>
            </a:stretch>
          </p:blipFill>
          <p:spPr>
            <a:xfrm>
              <a:off x="1003147" y="366369"/>
              <a:ext cx="462813" cy="170497"/>
            </a:xfrm>
            <a:prstGeom prst="rect">
              <a:avLst/>
            </a:prstGeom>
          </p:spPr>
        </p:pic>
        <p:sp>
          <p:nvSpPr>
            <p:cNvPr id="200" name="object 65">
              <a:extLst>
                <a:ext uri="{FF2B5EF4-FFF2-40B4-BE49-F238E27FC236}">
                  <a16:creationId xmlns:a16="http://schemas.microsoft.com/office/drawing/2014/main" id="{E1AC5F51-1D13-A720-9885-994C0F188248}"/>
                </a:ext>
              </a:extLst>
            </p:cNvPr>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201" name="object 66">
              <a:extLst>
                <a:ext uri="{FF2B5EF4-FFF2-40B4-BE49-F238E27FC236}">
                  <a16:creationId xmlns:a16="http://schemas.microsoft.com/office/drawing/2014/main" id="{C888C9CE-E16E-C9D6-9BFA-2BDA3FB86721}"/>
                </a:ext>
              </a:extLst>
            </p:cNvPr>
            <p:cNvPicPr/>
            <p:nvPr/>
          </p:nvPicPr>
          <p:blipFill>
            <a:blip r:embed="rId103" cstate="print"/>
            <a:stretch>
              <a:fillRect/>
            </a:stretch>
          </p:blipFill>
          <p:spPr>
            <a:xfrm>
              <a:off x="1662315" y="380059"/>
              <a:ext cx="156806" cy="149174"/>
            </a:xfrm>
            <a:prstGeom prst="rect">
              <a:avLst/>
            </a:prstGeom>
          </p:spPr>
        </p:pic>
        <p:sp>
          <p:nvSpPr>
            <p:cNvPr id="202" name="object 67">
              <a:extLst>
                <a:ext uri="{FF2B5EF4-FFF2-40B4-BE49-F238E27FC236}">
                  <a16:creationId xmlns:a16="http://schemas.microsoft.com/office/drawing/2014/main" id="{987D038D-FAFA-AD7E-62B3-D6CF25F48F5B}"/>
                </a:ext>
              </a:extLst>
            </p:cNvPr>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203" name="object 68">
              <a:extLst>
                <a:ext uri="{FF2B5EF4-FFF2-40B4-BE49-F238E27FC236}">
                  <a16:creationId xmlns:a16="http://schemas.microsoft.com/office/drawing/2014/main" id="{D761DA3F-9BFD-2BF6-6622-DA9E3C4F2747}"/>
                </a:ext>
              </a:extLst>
            </p:cNvPr>
            <p:cNvPicPr/>
            <p:nvPr/>
          </p:nvPicPr>
          <p:blipFill>
            <a:blip r:embed="rId104" cstate="print"/>
            <a:stretch>
              <a:fillRect/>
            </a:stretch>
          </p:blipFill>
          <p:spPr>
            <a:xfrm>
              <a:off x="2021585" y="366369"/>
              <a:ext cx="343992" cy="170497"/>
            </a:xfrm>
            <a:prstGeom prst="rect">
              <a:avLst/>
            </a:prstGeom>
          </p:spPr>
        </p:pic>
        <p:pic>
          <p:nvPicPr>
            <p:cNvPr id="204" name="object 69">
              <a:extLst>
                <a:ext uri="{FF2B5EF4-FFF2-40B4-BE49-F238E27FC236}">
                  <a16:creationId xmlns:a16="http://schemas.microsoft.com/office/drawing/2014/main" id="{F488291C-6C44-3FF1-33D3-61B571018A84}"/>
                </a:ext>
              </a:extLst>
            </p:cNvPr>
            <p:cNvPicPr/>
            <p:nvPr/>
          </p:nvPicPr>
          <p:blipFill>
            <a:blip r:embed="rId105" cstate="print"/>
            <a:stretch>
              <a:fillRect/>
            </a:stretch>
          </p:blipFill>
          <p:spPr>
            <a:xfrm>
              <a:off x="2561970" y="380059"/>
              <a:ext cx="153746" cy="149174"/>
            </a:xfrm>
            <a:prstGeom prst="rect">
              <a:avLst/>
            </a:prstGeom>
          </p:spPr>
        </p:pic>
        <p:sp>
          <p:nvSpPr>
            <p:cNvPr id="205" name="object 70">
              <a:extLst>
                <a:ext uri="{FF2B5EF4-FFF2-40B4-BE49-F238E27FC236}">
                  <a16:creationId xmlns:a16="http://schemas.microsoft.com/office/drawing/2014/main" id="{C5960245-4580-57F9-7664-254BF1A2713B}"/>
                </a:ext>
              </a:extLst>
            </p:cNvPr>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D4D4F"/>
            </a:solidFill>
          </p:spPr>
          <p:txBody>
            <a:bodyPr wrap="square" lIns="0" tIns="0" rIns="0" bIns="0" rtlCol="0"/>
            <a:lstStyle/>
            <a:p>
              <a:endParaRPr/>
            </a:p>
          </p:txBody>
        </p:sp>
        <p:pic>
          <p:nvPicPr>
            <p:cNvPr id="206" name="object 71">
              <a:extLst>
                <a:ext uri="{FF2B5EF4-FFF2-40B4-BE49-F238E27FC236}">
                  <a16:creationId xmlns:a16="http://schemas.microsoft.com/office/drawing/2014/main" id="{AF79C736-A07B-54CC-B19E-4C5A406DD169}"/>
                </a:ext>
              </a:extLst>
            </p:cNvPr>
            <p:cNvPicPr/>
            <p:nvPr/>
          </p:nvPicPr>
          <p:blipFill>
            <a:blip r:embed="rId106" cstate="print"/>
            <a:stretch>
              <a:fillRect/>
            </a:stretch>
          </p:blipFill>
          <p:spPr>
            <a:xfrm>
              <a:off x="3323081" y="366369"/>
              <a:ext cx="1738414" cy="168960"/>
            </a:xfrm>
            <a:prstGeom prst="rect">
              <a:avLst/>
            </a:prstGeom>
          </p:spPr>
        </p:pic>
      </p:grpSp>
      <p:grpSp>
        <p:nvGrpSpPr>
          <p:cNvPr id="10" name="object 2">
            <a:extLst>
              <a:ext uri="{FF2B5EF4-FFF2-40B4-BE49-F238E27FC236}">
                <a16:creationId xmlns:a16="http://schemas.microsoft.com/office/drawing/2014/main" id="{DD9B5C61-D78D-4901-4022-5DD3486C7726}"/>
              </a:ext>
            </a:extLst>
          </p:cNvPr>
          <p:cNvGrpSpPr/>
          <p:nvPr/>
        </p:nvGrpSpPr>
        <p:grpSpPr>
          <a:xfrm>
            <a:off x="3449434" y="10148442"/>
            <a:ext cx="636409" cy="91325"/>
            <a:chOff x="3449434" y="10148442"/>
            <a:chExt cx="636409" cy="91325"/>
          </a:xfrm>
        </p:grpSpPr>
        <p:sp>
          <p:nvSpPr>
            <p:cNvPr id="11" name="object 3">
              <a:extLst>
                <a:ext uri="{FF2B5EF4-FFF2-40B4-BE49-F238E27FC236}">
                  <a16:creationId xmlns:a16="http://schemas.microsoft.com/office/drawing/2014/main" id="{77915A79-F776-B3AC-682A-DA8942F183F2}"/>
                </a:ext>
              </a:extLst>
            </p:cNvPr>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A4B4D"/>
            </a:solidFill>
          </p:spPr>
          <p:txBody>
            <a:bodyPr wrap="square" lIns="0" tIns="0" rIns="0" bIns="0" rtlCol="0"/>
            <a:lstStyle/>
            <a:p>
              <a:endParaRPr/>
            </a:p>
          </p:txBody>
        </p:sp>
        <p:pic>
          <p:nvPicPr>
            <p:cNvPr id="12" name="object 4">
              <a:extLst>
                <a:ext uri="{FF2B5EF4-FFF2-40B4-BE49-F238E27FC236}">
                  <a16:creationId xmlns:a16="http://schemas.microsoft.com/office/drawing/2014/main" id="{0BB015A4-96D6-8602-69A8-3584D0876676}"/>
                </a:ext>
              </a:extLst>
            </p:cNvPr>
            <p:cNvPicPr/>
            <p:nvPr/>
          </p:nvPicPr>
          <p:blipFill>
            <a:blip r:embed="rId107" cstate="print"/>
            <a:stretch>
              <a:fillRect/>
            </a:stretch>
          </p:blipFill>
          <p:spPr>
            <a:xfrm>
              <a:off x="3706711" y="10148442"/>
              <a:ext cx="121792" cy="91325"/>
            </a:xfrm>
            <a:prstGeom prst="rect">
              <a:avLst/>
            </a:prstGeom>
          </p:spPr>
        </p:pic>
        <p:sp>
          <p:nvSpPr>
            <p:cNvPr id="13" name="object 5">
              <a:extLst>
                <a:ext uri="{FF2B5EF4-FFF2-40B4-BE49-F238E27FC236}">
                  <a16:creationId xmlns:a16="http://schemas.microsoft.com/office/drawing/2014/main" id="{5625F169-82A6-AA24-4C92-9BFB3AF9E538}"/>
                </a:ext>
              </a:extLst>
            </p:cNvPr>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C7FC064D-1FE5-068F-8B0A-7EB69A9D0FB1}"/>
              </a:ext>
            </a:extLst>
          </p:cNvPr>
          <p:cNvGrpSpPr/>
          <p:nvPr/>
        </p:nvGrpSpPr>
        <p:grpSpPr>
          <a:xfrm>
            <a:off x="5599057" y="1181889"/>
            <a:ext cx="739305" cy="230832"/>
            <a:chOff x="5599057" y="1147599"/>
            <a:chExt cx="739305" cy="230832"/>
          </a:xfrm>
        </p:grpSpPr>
        <p:sp>
          <p:nvSpPr>
            <p:cNvPr id="3" name="正方形/長方形 2">
              <a:extLst>
                <a:ext uri="{FF2B5EF4-FFF2-40B4-BE49-F238E27FC236}">
                  <a16:creationId xmlns:a16="http://schemas.microsoft.com/office/drawing/2014/main" id="{12619F0D-7177-49A6-14B8-CAF010F3D812}"/>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1E60FD23-FF2B-79FD-911C-70B234D7696E}"/>
                </a:ext>
              </a:extLst>
            </p:cNvPr>
            <p:cNvSpPr txBox="1"/>
            <p:nvPr/>
          </p:nvSpPr>
          <p:spPr>
            <a:xfrm>
              <a:off x="5599057" y="1147599"/>
              <a:ext cx="73930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PPT1-45</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F7A4BCD9-988C-8F0E-D734-ED0C86293E21}"/>
              </a:ext>
            </a:extLst>
          </p:cNvPr>
          <p:cNvGrpSpPr/>
          <p:nvPr/>
        </p:nvGrpSpPr>
        <p:grpSpPr>
          <a:xfrm>
            <a:off x="5580007" y="5723409"/>
            <a:ext cx="739305" cy="230832"/>
            <a:chOff x="5599057" y="1147599"/>
            <a:chExt cx="739305" cy="230832"/>
          </a:xfrm>
        </p:grpSpPr>
        <p:sp>
          <p:nvSpPr>
            <p:cNvPr id="6" name="正方形/長方形 5">
              <a:extLst>
                <a:ext uri="{FF2B5EF4-FFF2-40B4-BE49-F238E27FC236}">
                  <a16:creationId xmlns:a16="http://schemas.microsoft.com/office/drawing/2014/main" id="{6E9B34E7-D9BE-1623-7D8D-D0227A525D71}"/>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a:extLst>
                <a:ext uri="{FF2B5EF4-FFF2-40B4-BE49-F238E27FC236}">
                  <a16:creationId xmlns:a16="http://schemas.microsoft.com/office/drawing/2014/main" id="{A0FEB751-0F78-66FA-BAC4-EE156B5DBB42}"/>
                </a:ext>
              </a:extLst>
            </p:cNvPr>
            <p:cNvSpPr txBox="1"/>
            <p:nvPr/>
          </p:nvSpPr>
          <p:spPr>
            <a:xfrm>
              <a:off x="5599057" y="1147599"/>
              <a:ext cx="73930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PPT1-46</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76" name="図 75">
            <a:extLst>
              <a:ext uri="{FF2B5EF4-FFF2-40B4-BE49-F238E27FC236}">
                <a16:creationId xmlns:a16="http://schemas.microsoft.com/office/drawing/2014/main" id="{97193836-548D-B9CE-61F4-71F4CB0A44E4}"/>
              </a:ext>
            </a:extLst>
          </p:cNvPr>
          <p:cNvPicPr>
            <a:picLocks noChangeAspect="1"/>
          </p:cNvPicPr>
          <p:nvPr/>
        </p:nvPicPr>
        <p:blipFill>
          <a:blip r:embed="rId2"/>
          <a:stretch>
            <a:fillRect/>
          </a:stretch>
        </p:blipFill>
        <p:spPr>
          <a:xfrm>
            <a:off x="709824" y="5656312"/>
            <a:ext cx="6114818" cy="4316342"/>
          </a:xfrm>
          <a:prstGeom prst="rect">
            <a:avLst/>
          </a:prstGeom>
        </p:spPr>
      </p:pic>
      <p:pic>
        <p:nvPicPr>
          <p:cNvPr id="75" name="図 74">
            <a:extLst>
              <a:ext uri="{FF2B5EF4-FFF2-40B4-BE49-F238E27FC236}">
                <a16:creationId xmlns:a16="http://schemas.microsoft.com/office/drawing/2014/main" id="{D8C9C863-95C7-043D-555C-010FC0CD5316}"/>
              </a:ext>
            </a:extLst>
          </p:cNvPr>
          <p:cNvPicPr>
            <a:picLocks noChangeAspect="1"/>
          </p:cNvPicPr>
          <p:nvPr/>
        </p:nvPicPr>
        <p:blipFill>
          <a:blip r:embed="rId3"/>
          <a:stretch>
            <a:fillRect/>
          </a:stretch>
        </p:blipFill>
        <p:spPr>
          <a:xfrm>
            <a:off x="708026" y="1082460"/>
            <a:ext cx="6114818" cy="4316342"/>
          </a:xfrm>
          <a:prstGeom prst="rect">
            <a:avLst/>
          </a:prstGeom>
        </p:spPr>
      </p:pic>
      <p:grpSp>
        <p:nvGrpSpPr>
          <p:cNvPr id="77" name="object 170">
            <a:extLst>
              <a:ext uri="{FF2B5EF4-FFF2-40B4-BE49-F238E27FC236}">
                <a16:creationId xmlns:a16="http://schemas.microsoft.com/office/drawing/2014/main" id="{9BD9CC45-CFDE-053A-DE1B-05D24A7CC708}"/>
              </a:ext>
            </a:extLst>
          </p:cNvPr>
          <p:cNvGrpSpPr/>
          <p:nvPr/>
        </p:nvGrpSpPr>
        <p:grpSpPr>
          <a:xfrm>
            <a:off x="7183539" y="1080286"/>
            <a:ext cx="368935" cy="688340"/>
            <a:chOff x="7183539" y="1080286"/>
            <a:chExt cx="368935" cy="688340"/>
          </a:xfrm>
        </p:grpSpPr>
        <p:sp>
          <p:nvSpPr>
            <p:cNvPr id="78" name="object 171">
              <a:extLst>
                <a:ext uri="{FF2B5EF4-FFF2-40B4-BE49-F238E27FC236}">
                  <a16:creationId xmlns:a16="http://schemas.microsoft.com/office/drawing/2014/main" id="{9B194B5B-1D3A-AF4F-1A97-BA04733DE661}"/>
                </a:ext>
              </a:extLst>
            </p:cNvPr>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79" name="object 172">
              <a:extLst>
                <a:ext uri="{FF2B5EF4-FFF2-40B4-BE49-F238E27FC236}">
                  <a16:creationId xmlns:a16="http://schemas.microsoft.com/office/drawing/2014/main" id="{E6ED3AA8-6AD9-0627-DF49-837937118C69}"/>
                </a:ext>
              </a:extLst>
            </p:cNvPr>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0" name="object 173">
              <a:extLst>
                <a:ext uri="{FF2B5EF4-FFF2-40B4-BE49-F238E27FC236}">
                  <a16:creationId xmlns:a16="http://schemas.microsoft.com/office/drawing/2014/main" id="{6F1B9C30-94A3-752D-4BD2-EDF0E34E4AA6}"/>
                </a:ext>
              </a:extLst>
            </p:cNvPr>
            <p:cNvPicPr/>
            <p:nvPr/>
          </p:nvPicPr>
          <p:blipFill>
            <a:blip r:embed="rId4" cstate="print"/>
            <a:stretch>
              <a:fillRect/>
            </a:stretch>
          </p:blipFill>
          <p:spPr>
            <a:xfrm>
              <a:off x="7296200" y="1401508"/>
              <a:ext cx="133946" cy="270967"/>
            </a:xfrm>
            <a:prstGeom prst="rect">
              <a:avLst/>
            </a:prstGeom>
          </p:spPr>
        </p:pic>
      </p:grpSp>
      <p:grpSp>
        <p:nvGrpSpPr>
          <p:cNvPr id="81" name="object 174">
            <a:extLst>
              <a:ext uri="{FF2B5EF4-FFF2-40B4-BE49-F238E27FC236}">
                <a16:creationId xmlns:a16="http://schemas.microsoft.com/office/drawing/2014/main" id="{0DE06F58-D654-6307-A0E8-A3B581FF69F0}"/>
              </a:ext>
            </a:extLst>
          </p:cNvPr>
          <p:cNvGrpSpPr/>
          <p:nvPr/>
        </p:nvGrpSpPr>
        <p:grpSpPr>
          <a:xfrm>
            <a:off x="7183539" y="2570606"/>
            <a:ext cx="368935" cy="688340"/>
            <a:chOff x="7183539" y="2570606"/>
            <a:chExt cx="368935" cy="688340"/>
          </a:xfrm>
        </p:grpSpPr>
        <p:sp>
          <p:nvSpPr>
            <p:cNvPr id="82" name="object 175">
              <a:extLst>
                <a:ext uri="{FF2B5EF4-FFF2-40B4-BE49-F238E27FC236}">
                  <a16:creationId xmlns:a16="http://schemas.microsoft.com/office/drawing/2014/main" id="{E172192C-A39D-452F-B249-4516359395E5}"/>
                </a:ext>
              </a:extLst>
            </p:cNvPr>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83" name="object 176">
              <a:extLst>
                <a:ext uri="{FF2B5EF4-FFF2-40B4-BE49-F238E27FC236}">
                  <a16:creationId xmlns:a16="http://schemas.microsoft.com/office/drawing/2014/main" id="{CEF1A07F-0C6E-4F4E-F716-C2AB3408FD46}"/>
                </a:ext>
              </a:extLst>
            </p:cNvPr>
            <p:cNvPicPr/>
            <p:nvPr/>
          </p:nvPicPr>
          <p:blipFill>
            <a:blip r:embed="rId5" cstate="print"/>
            <a:stretch>
              <a:fillRect/>
            </a:stretch>
          </p:blipFill>
          <p:spPr>
            <a:xfrm>
              <a:off x="7296200" y="2686303"/>
              <a:ext cx="133946" cy="272503"/>
            </a:xfrm>
            <a:prstGeom prst="rect">
              <a:avLst/>
            </a:prstGeom>
          </p:spPr>
        </p:pic>
        <p:pic>
          <p:nvPicPr>
            <p:cNvPr id="84" name="object 177">
              <a:extLst>
                <a:ext uri="{FF2B5EF4-FFF2-40B4-BE49-F238E27FC236}">
                  <a16:creationId xmlns:a16="http://schemas.microsoft.com/office/drawing/2014/main" id="{55048953-3876-ACAF-2EEC-D92C80A2A2BB}"/>
                </a:ext>
              </a:extLst>
            </p:cNvPr>
            <p:cNvPicPr/>
            <p:nvPr/>
          </p:nvPicPr>
          <p:blipFill>
            <a:blip r:embed="rId6" cstate="print"/>
            <a:stretch>
              <a:fillRect/>
            </a:stretch>
          </p:blipFill>
          <p:spPr>
            <a:xfrm>
              <a:off x="7294664" y="3013570"/>
              <a:ext cx="137020" cy="137020"/>
            </a:xfrm>
            <a:prstGeom prst="rect">
              <a:avLst/>
            </a:prstGeom>
          </p:spPr>
        </p:pic>
      </p:grpSp>
      <p:grpSp>
        <p:nvGrpSpPr>
          <p:cNvPr id="85" name="object 178">
            <a:extLst>
              <a:ext uri="{FF2B5EF4-FFF2-40B4-BE49-F238E27FC236}">
                <a16:creationId xmlns:a16="http://schemas.microsoft.com/office/drawing/2014/main" id="{075D48C9-9BCB-8471-F7F3-12AE8EEFA875}"/>
              </a:ext>
            </a:extLst>
          </p:cNvPr>
          <p:cNvGrpSpPr/>
          <p:nvPr/>
        </p:nvGrpSpPr>
        <p:grpSpPr>
          <a:xfrm>
            <a:off x="7183539" y="1826221"/>
            <a:ext cx="368935" cy="687070"/>
            <a:chOff x="7183539" y="1826221"/>
            <a:chExt cx="368935" cy="687070"/>
          </a:xfrm>
        </p:grpSpPr>
        <p:sp>
          <p:nvSpPr>
            <p:cNvPr id="86" name="object 179">
              <a:extLst>
                <a:ext uri="{FF2B5EF4-FFF2-40B4-BE49-F238E27FC236}">
                  <a16:creationId xmlns:a16="http://schemas.microsoft.com/office/drawing/2014/main" id="{DF40B429-103D-DA3C-D28A-0AB06C295137}"/>
                </a:ext>
              </a:extLst>
            </p:cNvPr>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7" name="object 180">
              <a:extLst>
                <a:ext uri="{FF2B5EF4-FFF2-40B4-BE49-F238E27FC236}">
                  <a16:creationId xmlns:a16="http://schemas.microsoft.com/office/drawing/2014/main" id="{6A3BEED5-8ADE-E523-92E1-00FAF033749B}"/>
                </a:ext>
              </a:extLst>
            </p:cNvPr>
            <p:cNvPicPr/>
            <p:nvPr/>
          </p:nvPicPr>
          <p:blipFill>
            <a:blip r:embed="rId7" cstate="print"/>
            <a:stretch>
              <a:fillRect/>
            </a:stretch>
          </p:blipFill>
          <p:spPr>
            <a:xfrm>
              <a:off x="7296200" y="1940369"/>
              <a:ext cx="133946" cy="274040"/>
            </a:xfrm>
            <a:prstGeom prst="rect">
              <a:avLst/>
            </a:prstGeom>
          </p:spPr>
        </p:pic>
        <p:pic>
          <p:nvPicPr>
            <p:cNvPr id="88" name="object 181">
              <a:extLst>
                <a:ext uri="{FF2B5EF4-FFF2-40B4-BE49-F238E27FC236}">
                  <a16:creationId xmlns:a16="http://schemas.microsoft.com/office/drawing/2014/main" id="{CCD16CF0-BCCC-6B57-21A2-FEB976634C3E}"/>
                </a:ext>
              </a:extLst>
            </p:cNvPr>
            <p:cNvPicPr/>
            <p:nvPr/>
          </p:nvPicPr>
          <p:blipFill>
            <a:blip r:embed="rId8" cstate="print"/>
            <a:stretch>
              <a:fillRect/>
            </a:stretch>
          </p:blipFill>
          <p:spPr>
            <a:xfrm>
              <a:off x="7294664" y="2269184"/>
              <a:ext cx="137020" cy="135483"/>
            </a:xfrm>
            <a:prstGeom prst="rect">
              <a:avLst/>
            </a:prstGeom>
          </p:spPr>
        </p:pic>
      </p:grpSp>
      <p:grpSp>
        <p:nvGrpSpPr>
          <p:cNvPr id="89" name="object 182">
            <a:extLst>
              <a:ext uri="{FF2B5EF4-FFF2-40B4-BE49-F238E27FC236}">
                <a16:creationId xmlns:a16="http://schemas.microsoft.com/office/drawing/2014/main" id="{59CCAB76-F404-59FA-3D2C-AB3A0DB714A5}"/>
              </a:ext>
            </a:extLst>
          </p:cNvPr>
          <p:cNvGrpSpPr/>
          <p:nvPr/>
        </p:nvGrpSpPr>
        <p:grpSpPr>
          <a:xfrm>
            <a:off x="7183539" y="3314991"/>
            <a:ext cx="368935" cy="688340"/>
            <a:chOff x="7183539" y="3314991"/>
            <a:chExt cx="368935" cy="688340"/>
          </a:xfrm>
        </p:grpSpPr>
        <p:sp>
          <p:nvSpPr>
            <p:cNvPr id="90" name="object 183">
              <a:extLst>
                <a:ext uri="{FF2B5EF4-FFF2-40B4-BE49-F238E27FC236}">
                  <a16:creationId xmlns:a16="http://schemas.microsoft.com/office/drawing/2014/main" id="{65AC4409-FB62-9A9F-9FF5-0546E6948DE2}"/>
                </a:ext>
              </a:extLst>
            </p:cNvPr>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1" name="object 184">
              <a:extLst>
                <a:ext uri="{FF2B5EF4-FFF2-40B4-BE49-F238E27FC236}">
                  <a16:creationId xmlns:a16="http://schemas.microsoft.com/office/drawing/2014/main" id="{43349DDD-84A1-D5A9-962C-ED7D9C281858}"/>
                </a:ext>
              </a:extLst>
            </p:cNvPr>
            <p:cNvPicPr/>
            <p:nvPr/>
          </p:nvPicPr>
          <p:blipFill>
            <a:blip r:embed="rId9" cstate="print"/>
            <a:stretch>
              <a:fillRect/>
            </a:stretch>
          </p:blipFill>
          <p:spPr>
            <a:xfrm>
              <a:off x="7296200" y="3430689"/>
              <a:ext cx="133946" cy="272453"/>
            </a:xfrm>
            <a:prstGeom prst="rect">
              <a:avLst/>
            </a:prstGeom>
          </p:spPr>
        </p:pic>
        <p:pic>
          <p:nvPicPr>
            <p:cNvPr id="92" name="object 185">
              <a:extLst>
                <a:ext uri="{FF2B5EF4-FFF2-40B4-BE49-F238E27FC236}">
                  <a16:creationId xmlns:a16="http://schemas.microsoft.com/office/drawing/2014/main" id="{548717F0-2F65-C2B1-E56A-EADBBB120756}"/>
                </a:ext>
              </a:extLst>
            </p:cNvPr>
            <p:cNvPicPr/>
            <p:nvPr/>
          </p:nvPicPr>
          <p:blipFill>
            <a:blip r:embed="rId10" cstate="print"/>
            <a:stretch>
              <a:fillRect/>
            </a:stretch>
          </p:blipFill>
          <p:spPr>
            <a:xfrm>
              <a:off x="7294664" y="3759492"/>
              <a:ext cx="137020" cy="135483"/>
            </a:xfrm>
            <a:prstGeom prst="rect">
              <a:avLst/>
            </a:prstGeom>
          </p:spPr>
        </p:pic>
      </p:grpSp>
      <p:grpSp>
        <p:nvGrpSpPr>
          <p:cNvPr id="93" name="object 186">
            <a:extLst>
              <a:ext uri="{FF2B5EF4-FFF2-40B4-BE49-F238E27FC236}">
                <a16:creationId xmlns:a16="http://schemas.microsoft.com/office/drawing/2014/main" id="{81DD5E67-C587-92A9-FC6E-919681F1F2FF}"/>
              </a:ext>
            </a:extLst>
          </p:cNvPr>
          <p:cNvGrpSpPr/>
          <p:nvPr/>
        </p:nvGrpSpPr>
        <p:grpSpPr>
          <a:xfrm>
            <a:off x="7183539" y="4060875"/>
            <a:ext cx="368935" cy="687070"/>
            <a:chOff x="7183539" y="4060875"/>
            <a:chExt cx="368935" cy="687070"/>
          </a:xfrm>
        </p:grpSpPr>
        <p:sp>
          <p:nvSpPr>
            <p:cNvPr id="94" name="object 187">
              <a:extLst>
                <a:ext uri="{FF2B5EF4-FFF2-40B4-BE49-F238E27FC236}">
                  <a16:creationId xmlns:a16="http://schemas.microsoft.com/office/drawing/2014/main" id="{16E1597C-B8AE-30AC-BB65-A28DBCA4651D}"/>
                </a:ext>
              </a:extLst>
            </p:cNvPr>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5" name="object 188">
              <a:extLst>
                <a:ext uri="{FF2B5EF4-FFF2-40B4-BE49-F238E27FC236}">
                  <a16:creationId xmlns:a16="http://schemas.microsoft.com/office/drawing/2014/main" id="{CF7663B6-756D-8A13-EF4B-3EC054D26783}"/>
                </a:ext>
              </a:extLst>
            </p:cNvPr>
            <p:cNvPicPr/>
            <p:nvPr/>
          </p:nvPicPr>
          <p:blipFill>
            <a:blip r:embed="rId11" cstate="print"/>
            <a:stretch>
              <a:fillRect/>
            </a:stretch>
          </p:blipFill>
          <p:spPr>
            <a:xfrm>
              <a:off x="7296200" y="4175073"/>
              <a:ext cx="133946" cy="273989"/>
            </a:xfrm>
            <a:prstGeom prst="rect">
              <a:avLst/>
            </a:prstGeom>
          </p:spPr>
        </p:pic>
        <p:pic>
          <p:nvPicPr>
            <p:cNvPr id="96" name="object 189">
              <a:extLst>
                <a:ext uri="{FF2B5EF4-FFF2-40B4-BE49-F238E27FC236}">
                  <a16:creationId xmlns:a16="http://schemas.microsoft.com/office/drawing/2014/main" id="{AC0D3B0A-0A14-E59A-0251-F6B6F1886F83}"/>
                </a:ext>
              </a:extLst>
            </p:cNvPr>
            <p:cNvPicPr/>
            <p:nvPr/>
          </p:nvPicPr>
          <p:blipFill>
            <a:blip r:embed="rId12" cstate="print"/>
            <a:stretch>
              <a:fillRect/>
            </a:stretch>
          </p:blipFill>
          <p:spPr>
            <a:xfrm>
              <a:off x="7294664" y="4503889"/>
              <a:ext cx="137020" cy="136969"/>
            </a:xfrm>
            <a:prstGeom prst="rect">
              <a:avLst/>
            </a:prstGeom>
          </p:spPr>
        </p:pic>
      </p:grpSp>
      <p:grpSp>
        <p:nvGrpSpPr>
          <p:cNvPr id="97" name="object 190">
            <a:extLst>
              <a:ext uri="{FF2B5EF4-FFF2-40B4-BE49-F238E27FC236}">
                <a16:creationId xmlns:a16="http://schemas.microsoft.com/office/drawing/2014/main" id="{CFB81DFA-242C-E4BB-D7D9-42330DD266CC}"/>
              </a:ext>
            </a:extLst>
          </p:cNvPr>
          <p:cNvGrpSpPr/>
          <p:nvPr/>
        </p:nvGrpSpPr>
        <p:grpSpPr>
          <a:xfrm>
            <a:off x="7183539" y="4805260"/>
            <a:ext cx="368935" cy="688340"/>
            <a:chOff x="7183539" y="4805260"/>
            <a:chExt cx="368935" cy="688340"/>
          </a:xfrm>
        </p:grpSpPr>
        <p:sp>
          <p:nvSpPr>
            <p:cNvPr id="98" name="object 191">
              <a:extLst>
                <a:ext uri="{FF2B5EF4-FFF2-40B4-BE49-F238E27FC236}">
                  <a16:creationId xmlns:a16="http://schemas.microsoft.com/office/drawing/2014/main" id="{A19497CF-71A0-B825-C21D-441E486840C4}"/>
                </a:ext>
              </a:extLst>
            </p:cNvPr>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9" name="object 192">
              <a:extLst>
                <a:ext uri="{FF2B5EF4-FFF2-40B4-BE49-F238E27FC236}">
                  <a16:creationId xmlns:a16="http://schemas.microsoft.com/office/drawing/2014/main" id="{190E11EA-7BA9-372F-ED25-70001D6871B9}"/>
                </a:ext>
              </a:extLst>
            </p:cNvPr>
            <p:cNvPicPr/>
            <p:nvPr/>
          </p:nvPicPr>
          <p:blipFill>
            <a:blip r:embed="rId13" cstate="print"/>
            <a:stretch>
              <a:fillRect/>
            </a:stretch>
          </p:blipFill>
          <p:spPr>
            <a:xfrm>
              <a:off x="7296200" y="4920957"/>
              <a:ext cx="133946" cy="272503"/>
            </a:xfrm>
            <a:prstGeom prst="rect">
              <a:avLst/>
            </a:prstGeom>
          </p:spPr>
        </p:pic>
        <p:pic>
          <p:nvPicPr>
            <p:cNvPr id="100" name="object 193">
              <a:extLst>
                <a:ext uri="{FF2B5EF4-FFF2-40B4-BE49-F238E27FC236}">
                  <a16:creationId xmlns:a16="http://schemas.microsoft.com/office/drawing/2014/main" id="{92CE70BC-ED3B-F90F-1F00-67F79F6F34FB}"/>
                </a:ext>
              </a:extLst>
            </p:cNvPr>
            <p:cNvPicPr/>
            <p:nvPr/>
          </p:nvPicPr>
          <p:blipFill>
            <a:blip r:embed="rId14" cstate="print"/>
            <a:stretch>
              <a:fillRect/>
            </a:stretch>
          </p:blipFill>
          <p:spPr>
            <a:xfrm>
              <a:off x="7294664" y="5248274"/>
              <a:ext cx="137020" cy="136969"/>
            </a:xfrm>
            <a:prstGeom prst="rect">
              <a:avLst/>
            </a:prstGeom>
          </p:spPr>
        </p:pic>
      </p:grpSp>
      <p:grpSp>
        <p:nvGrpSpPr>
          <p:cNvPr id="101" name="object 194">
            <a:extLst>
              <a:ext uri="{FF2B5EF4-FFF2-40B4-BE49-F238E27FC236}">
                <a16:creationId xmlns:a16="http://schemas.microsoft.com/office/drawing/2014/main" id="{6AE5AAEA-3A45-9AB0-8A16-84D29F9C2DF4}"/>
              </a:ext>
            </a:extLst>
          </p:cNvPr>
          <p:cNvGrpSpPr/>
          <p:nvPr/>
        </p:nvGrpSpPr>
        <p:grpSpPr>
          <a:xfrm>
            <a:off x="7183539" y="5549645"/>
            <a:ext cx="368935" cy="688340"/>
            <a:chOff x="7183539" y="5549645"/>
            <a:chExt cx="368935" cy="688340"/>
          </a:xfrm>
        </p:grpSpPr>
        <p:sp>
          <p:nvSpPr>
            <p:cNvPr id="102" name="object 195">
              <a:extLst>
                <a:ext uri="{FF2B5EF4-FFF2-40B4-BE49-F238E27FC236}">
                  <a16:creationId xmlns:a16="http://schemas.microsoft.com/office/drawing/2014/main" id="{A879808B-C9A1-0117-0192-5BBC37822CBE}"/>
                </a:ext>
              </a:extLst>
            </p:cNvPr>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3" name="object 196">
              <a:extLst>
                <a:ext uri="{FF2B5EF4-FFF2-40B4-BE49-F238E27FC236}">
                  <a16:creationId xmlns:a16="http://schemas.microsoft.com/office/drawing/2014/main" id="{9AA61C48-9892-92B8-5EE5-F65EA053ECFF}"/>
                </a:ext>
              </a:extLst>
            </p:cNvPr>
            <p:cNvPicPr/>
            <p:nvPr/>
          </p:nvPicPr>
          <p:blipFill>
            <a:blip r:embed="rId15" cstate="print"/>
            <a:stretch>
              <a:fillRect/>
            </a:stretch>
          </p:blipFill>
          <p:spPr>
            <a:xfrm>
              <a:off x="7296200" y="5665342"/>
              <a:ext cx="133946" cy="272503"/>
            </a:xfrm>
            <a:prstGeom prst="rect">
              <a:avLst/>
            </a:prstGeom>
          </p:spPr>
        </p:pic>
        <p:pic>
          <p:nvPicPr>
            <p:cNvPr id="104" name="object 197">
              <a:extLst>
                <a:ext uri="{FF2B5EF4-FFF2-40B4-BE49-F238E27FC236}">
                  <a16:creationId xmlns:a16="http://schemas.microsoft.com/office/drawing/2014/main" id="{3CA2815D-AB47-5FA0-7C99-B31A1B054762}"/>
                </a:ext>
              </a:extLst>
            </p:cNvPr>
            <p:cNvPicPr/>
            <p:nvPr/>
          </p:nvPicPr>
          <p:blipFill>
            <a:blip r:embed="rId16" cstate="print"/>
            <a:stretch>
              <a:fillRect/>
            </a:stretch>
          </p:blipFill>
          <p:spPr>
            <a:xfrm>
              <a:off x="7294664" y="5994145"/>
              <a:ext cx="137020" cy="135483"/>
            </a:xfrm>
            <a:prstGeom prst="rect">
              <a:avLst/>
            </a:prstGeom>
          </p:spPr>
        </p:pic>
      </p:grpSp>
      <p:grpSp>
        <p:nvGrpSpPr>
          <p:cNvPr id="105" name="object 198">
            <a:extLst>
              <a:ext uri="{FF2B5EF4-FFF2-40B4-BE49-F238E27FC236}">
                <a16:creationId xmlns:a16="http://schemas.microsoft.com/office/drawing/2014/main" id="{05A7A021-1094-A39F-8B4F-1CC02611BC6F}"/>
              </a:ext>
            </a:extLst>
          </p:cNvPr>
          <p:cNvGrpSpPr/>
          <p:nvPr/>
        </p:nvGrpSpPr>
        <p:grpSpPr>
          <a:xfrm>
            <a:off x="7183539" y="6295580"/>
            <a:ext cx="368935" cy="687070"/>
            <a:chOff x="7183539" y="6295580"/>
            <a:chExt cx="368935" cy="687070"/>
          </a:xfrm>
        </p:grpSpPr>
        <p:sp>
          <p:nvSpPr>
            <p:cNvPr id="106" name="object 199">
              <a:extLst>
                <a:ext uri="{FF2B5EF4-FFF2-40B4-BE49-F238E27FC236}">
                  <a16:creationId xmlns:a16="http://schemas.microsoft.com/office/drawing/2014/main" id="{F5CD5A1E-1B62-D3EC-3300-74EFCF675105}"/>
                </a:ext>
              </a:extLst>
            </p:cNvPr>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7" name="object 200">
              <a:extLst>
                <a:ext uri="{FF2B5EF4-FFF2-40B4-BE49-F238E27FC236}">
                  <a16:creationId xmlns:a16="http://schemas.microsoft.com/office/drawing/2014/main" id="{50A17422-19D8-AF52-6D56-B0BA33A2FD49}"/>
                </a:ext>
              </a:extLst>
            </p:cNvPr>
            <p:cNvPicPr/>
            <p:nvPr/>
          </p:nvPicPr>
          <p:blipFill>
            <a:blip r:embed="rId17" cstate="print"/>
            <a:stretch>
              <a:fillRect/>
            </a:stretch>
          </p:blipFill>
          <p:spPr>
            <a:xfrm>
              <a:off x="7296200" y="6409727"/>
              <a:ext cx="133946" cy="274040"/>
            </a:xfrm>
            <a:prstGeom prst="rect">
              <a:avLst/>
            </a:prstGeom>
          </p:spPr>
        </p:pic>
        <p:pic>
          <p:nvPicPr>
            <p:cNvPr id="108" name="object 201">
              <a:extLst>
                <a:ext uri="{FF2B5EF4-FFF2-40B4-BE49-F238E27FC236}">
                  <a16:creationId xmlns:a16="http://schemas.microsoft.com/office/drawing/2014/main" id="{768591FC-684E-0CF6-CDEB-DF7DC6BDD97B}"/>
                </a:ext>
              </a:extLst>
            </p:cNvPr>
            <p:cNvPicPr/>
            <p:nvPr/>
          </p:nvPicPr>
          <p:blipFill>
            <a:blip r:embed="rId18" cstate="print"/>
            <a:stretch>
              <a:fillRect/>
            </a:stretch>
          </p:blipFill>
          <p:spPr>
            <a:xfrm>
              <a:off x="7294664" y="6738543"/>
              <a:ext cx="137020" cy="137020"/>
            </a:xfrm>
            <a:prstGeom prst="rect">
              <a:avLst/>
            </a:prstGeom>
          </p:spPr>
        </p:pic>
      </p:grpSp>
      <p:grpSp>
        <p:nvGrpSpPr>
          <p:cNvPr id="109" name="object 202">
            <a:extLst>
              <a:ext uri="{FF2B5EF4-FFF2-40B4-BE49-F238E27FC236}">
                <a16:creationId xmlns:a16="http://schemas.microsoft.com/office/drawing/2014/main" id="{9C20600E-8336-B3ED-9131-40FC8019AE11}"/>
              </a:ext>
            </a:extLst>
          </p:cNvPr>
          <p:cNvGrpSpPr/>
          <p:nvPr/>
        </p:nvGrpSpPr>
        <p:grpSpPr>
          <a:xfrm>
            <a:off x="7183539" y="7039964"/>
            <a:ext cx="368935" cy="688340"/>
            <a:chOff x="7183539" y="7039964"/>
            <a:chExt cx="368935" cy="688340"/>
          </a:xfrm>
        </p:grpSpPr>
        <p:sp>
          <p:nvSpPr>
            <p:cNvPr id="110" name="object 203">
              <a:extLst>
                <a:ext uri="{FF2B5EF4-FFF2-40B4-BE49-F238E27FC236}">
                  <a16:creationId xmlns:a16="http://schemas.microsoft.com/office/drawing/2014/main" id="{F7F8FF44-F543-4EB4-FC0D-96C46F44CEEE}"/>
                </a:ext>
              </a:extLst>
            </p:cNvPr>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1" name="object 204">
              <a:extLst>
                <a:ext uri="{FF2B5EF4-FFF2-40B4-BE49-F238E27FC236}">
                  <a16:creationId xmlns:a16="http://schemas.microsoft.com/office/drawing/2014/main" id="{0B9E795D-F758-EF45-E6DC-266E4B81D942}"/>
                </a:ext>
              </a:extLst>
            </p:cNvPr>
            <p:cNvPicPr/>
            <p:nvPr/>
          </p:nvPicPr>
          <p:blipFill>
            <a:blip r:embed="rId19" cstate="print"/>
            <a:stretch>
              <a:fillRect/>
            </a:stretch>
          </p:blipFill>
          <p:spPr>
            <a:xfrm>
              <a:off x="7296200" y="7155662"/>
              <a:ext cx="133946" cy="272503"/>
            </a:xfrm>
            <a:prstGeom prst="rect">
              <a:avLst/>
            </a:prstGeom>
          </p:spPr>
        </p:pic>
        <p:pic>
          <p:nvPicPr>
            <p:cNvPr id="112" name="object 205">
              <a:extLst>
                <a:ext uri="{FF2B5EF4-FFF2-40B4-BE49-F238E27FC236}">
                  <a16:creationId xmlns:a16="http://schemas.microsoft.com/office/drawing/2014/main" id="{FE5ED1A4-047D-6C6B-739D-2D1AEB94F7C1}"/>
                </a:ext>
              </a:extLst>
            </p:cNvPr>
            <p:cNvPicPr/>
            <p:nvPr/>
          </p:nvPicPr>
          <p:blipFill>
            <a:blip r:embed="rId20" cstate="print"/>
            <a:stretch>
              <a:fillRect/>
            </a:stretch>
          </p:blipFill>
          <p:spPr>
            <a:xfrm>
              <a:off x="7294664" y="7482928"/>
              <a:ext cx="137020" cy="137020"/>
            </a:xfrm>
            <a:prstGeom prst="rect">
              <a:avLst/>
            </a:prstGeom>
          </p:spPr>
        </p:pic>
      </p:grpSp>
      <p:grpSp>
        <p:nvGrpSpPr>
          <p:cNvPr id="113" name="object 206">
            <a:extLst>
              <a:ext uri="{FF2B5EF4-FFF2-40B4-BE49-F238E27FC236}">
                <a16:creationId xmlns:a16="http://schemas.microsoft.com/office/drawing/2014/main" id="{9FE6DDD2-030E-56F8-580C-B23F51D6F402}"/>
              </a:ext>
            </a:extLst>
          </p:cNvPr>
          <p:cNvGrpSpPr/>
          <p:nvPr/>
        </p:nvGrpSpPr>
        <p:grpSpPr>
          <a:xfrm>
            <a:off x="7183539" y="7784350"/>
            <a:ext cx="368935" cy="688340"/>
            <a:chOff x="7183539" y="7784350"/>
            <a:chExt cx="368935" cy="688340"/>
          </a:xfrm>
        </p:grpSpPr>
        <p:sp>
          <p:nvSpPr>
            <p:cNvPr id="114" name="object 207">
              <a:extLst>
                <a:ext uri="{FF2B5EF4-FFF2-40B4-BE49-F238E27FC236}">
                  <a16:creationId xmlns:a16="http://schemas.microsoft.com/office/drawing/2014/main" id="{F8A0A494-FD7D-E1AB-7F0A-DD7171F4858C}"/>
                </a:ext>
              </a:extLst>
            </p:cNvPr>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5" name="object 208">
              <a:extLst>
                <a:ext uri="{FF2B5EF4-FFF2-40B4-BE49-F238E27FC236}">
                  <a16:creationId xmlns:a16="http://schemas.microsoft.com/office/drawing/2014/main" id="{DF94CBD5-2664-98C9-4978-B36CDDB93AC2}"/>
                </a:ext>
              </a:extLst>
            </p:cNvPr>
            <p:cNvPicPr/>
            <p:nvPr/>
          </p:nvPicPr>
          <p:blipFill>
            <a:blip r:embed="rId21" cstate="print"/>
            <a:stretch>
              <a:fillRect/>
            </a:stretch>
          </p:blipFill>
          <p:spPr>
            <a:xfrm>
              <a:off x="7296200" y="7900047"/>
              <a:ext cx="133946" cy="272453"/>
            </a:xfrm>
            <a:prstGeom prst="rect">
              <a:avLst/>
            </a:prstGeom>
          </p:spPr>
        </p:pic>
        <p:pic>
          <p:nvPicPr>
            <p:cNvPr id="116" name="object 209">
              <a:extLst>
                <a:ext uri="{FF2B5EF4-FFF2-40B4-BE49-F238E27FC236}">
                  <a16:creationId xmlns:a16="http://schemas.microsoft.com/office/drawing/2014/main" id="{9CAA4F4D-FD1E-4E33-3E41-14B4084BD837}"/>
                </a:ext>
              </a:extLst>
            </p:cNvPr>
            <p:cNvPicPr/>
            <p:nvPr/>
          </p:nvPicPr>
          <p:blipFill>
            <a:blip r:embed="rId22" cstate="print"/>
            <a:stretch>
              <a:fillRect/>
            </a:stretch>
          </p:blipFill>
          <p:spPr>
            <a:xfrm>
              <a:off x="7294664" y="8228850"/>
              <a:ext cx="137020" cy="135483"/>
            </a:xfrm>
            <a:prstGeom prst="rect">
              <a:avLst/>
            </a:prstGeom>
          </p:spPr>
        </p:pic>
      </p:grpSp>
      <p:pic>
        <p:nvPicPr>
          <p:cNvPr id="117" name="object 210">
            <a:extLst>
              <a:ext uri="{FF2B5EF4-FFF2-40B4-BE49-F238E27FC236}">
                <a16:creationId xmlns:a16="http://schemas.microsoft.com/office/drawing/2014/main" id="{14340A54-AC03-D778-051F-A32F7A644266}"/>
              </a:ext>
            </a:extLst>
          </p:cNvPr>
          <p:cNvPicPr/>
          <p:nvPr/>
        </p:nvPicPr>
        <p:blipFill>
          <a:blip r:embed="rId23" cstate="print"/>
          <a:stretch>
            <a:fillRect/>
          </a:stretch>
        </p:blipFill>
        <p:spPr>
          <a:xfrm>
            <a:off x="7183539" y="8530233"/>
            <a:ext cx="368401" cy="688085"/>
          </a:xfrm>
          <a:prstGeom prst="rect">
            <a:avLst/>
          </a:prstGeom>
        </p:spPr>
      </p:pic>
      <p:grpSp>
        <p:nvGrpSpPr>
          <p:cNvPr id="118" name="object 211">
            <a:extLst>
              <a:ext uri="{FF2B5EF4-FFF2-40B4-BE49-F238E27FC236}">
                <a16:creationId xmlns:a16="http://schemas.microsoft.com/office/drawing/2014/main" id="{3414E989-CFF4-FDA0-FD39-65031448C616}"/>
              </a:ext>
            </a:extLst>
          </p:cNvPr>
          <p:cNvGrpSpPr/>
          <p:nvPr/>
        </p:nvGrpSpPr>
        <p:grpSpPr>
          <a:xfrm>
            <a:off x="7183539" y="9274619"/>
            <a:ext cx="368935" cy="688340"/>
            <a:chOff x="7183539" y="9274619"/>
            <a:chExt cx="368935" cy="688340"/>
          </a:xfrm>
        </p:grpSpPr>
        <p:sp>
          <p:nvSpPr>
            <p:cNvPr id="119" name="object 212">
              <a:extLst>
                <a:ext uri="{FF2B5EF4-FFF2-40B4-BE49-F238E27FC236}">
                  <a16:creationId xmlns:a16="http://schemas.microsoft.com/office/drawing/2014/main" id="{A765B8CC-28F8-63D5-FFC7-C4783A229665}"/>
                </a:ext>
              </a:extLst>
            </p:cNvPr>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20" name="object 213">
              <a:extLst>
                <a:ext uri="{FF2B5EF4-FFF2-40B4-BE49-F238E27FC236}">
                  <a16:creationId xmlns:a16="http://schemas.microsoft.com/office/drawing/2014/main" id="{CC8D4F84-7F38-E931-5671-097BD285D332}"/>
                </a:ext>
              </a:extLst>
            </p:cNvPr>
            <p:cNvPicPr/>
            <p:nvPr/>
          </p:nvPicPr>
          <p:blipFill>
            <a:blip r:embed="rId24" cstate="print"/>
            <a:stretch>
              <a:fillRect/>
            </a:stretch>
          </p:blipFill>
          <p:spPr>
            <a:xfrm>
              <a:off x="7323581" y="9341637"/>
              <a:ext cx="79184" cy="121742"/>
            </a:xfrm>
            <a:prstGeom prst="rect">
              <a:avLst/>
            </a:prstGeom>
          </p:spPr>
        </p:pic>
        <p:pic>
          <p:nvPicPr>
            <p:cNvPr id="121" name="object 214">
              <a:extLst>
                <a:ext uri="{FF2B5EF4-FFF2-40B4-BE49-F238E27FC236}">
                  <a16:creationId xmlns:a16="http://schemas.microsoft.com/office/drawing/2014/main" id="{01A64DD1-EAD5-9403-A73C-D535ABAD7D65}"/>
                </a:ext>
              </a:extLst>
            </p:cNvPr>
            <p:cNvPicPr/>
            <p:nvPr/>
          </p:nvPicPr>
          <p:blipFill>
            <a:blip r:embed="rId25" cstate="print"/>
            <a:stretch>
              <a:fillRect/>
            </a:stretch>
          </p:blipFill>
          <p:spPr>
            <a:xfrm>
              <a:off x="7296200" y="9483178"/>
              <a:ext cx="133946" cy="420141"/>
            </a:xfrm>
            <a:prstGeom prst="rect">
              <a:avLst/>
            </a:prstGeom>
          </p:spPr>
        </p:pic>
      </p:grpSp>
      <p:sp>
        <p:nvSpPr>
          <p:cNvPr id="122" name="object 169">
            <a:extLst>
              <a:ext uri="{FF2B5EF4-FFF2-40B4-BE49-F238E27FC236}">
                <a16:creationId xmlns:a16="http://schemas.microsoft.com/office/drawing/2014/main" id="{0598FB83-C632-8E90-1031-1EC74CE95D09}"/>
              </a:ext>
            </a:extLst>
          </p:cNvPr>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6" name="object 2">
            <a:extLst>
              <a:ext uri="{FF2B5EF4-FFF2-40B4-BE49-F238E27FC236}">
                <a16:creationId xmlns:a16="http://schemas.microsoft.com/office/drawing/2014/main" id="{327FE848-1719-8875-D0F4-A0231B55FE01}"/>
              </a:ext>
            </a:extLst>
          </p:cNvPr>
          <p:cNvGrpSpPr/>
          <p:nvPr/>
        </p:nvGrpSpPr>
        <p:grpSpPr>
          <a:xfrm>
            <a:off x="3449434" y="10148442"/>
            <a:ext cx="636905" cy="91440"/>
            <a:chOff x="3449434" y="10148442"/>
            <a:chExt cx="636905" cy="91440"/>
          </a:xfrm>
        </p:grpSpPr>
        <p:sp>
          <p:nvSpPr>
            <p:cNvPr id="7" name="object 3">
              <a:extLst>
                <a:ext uri="{FF2B5EF4-FFF2-40B4-BE49-F238E27FC236}">
                  <a16:creationId xmlns:a16="http://schemas.microsoft.com/office/drawing/2014/main" id="{FE29E4E7-FE5F-E3BA-63ED-5EFE9887AED3}"/>
                </a:ext>
              </a:extLst>
            </p:cNvPr>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8" name="object 4">
              <a:extLst>
                <a:ext uri="{FF2B5EF4-FFF2-40B4-BE49-F238E27FC236}">
                  <a16:creationId xmlns:a16="http://schemas.microsoft.com/office/drawing/2014/main" id="{9DD01B3F-ECE0-8DC7-1EA4-242D1634D272}"/>
                </a:ext>
              </a:extLst>
            </p:cNvPr>
            <p:cNvPicPr/>
            <p:nvPr/>
          </p:nvPicPr>
          <p:blipFill>
            <a:blip r:embed="rId26" cstate="print"/>
            <a:stretch>
              <a:fillRect/>
            </a:stretch>
          </p:blipFill>
          <p:spPr>
            <a:xfrm>
              <a:off x="3706711" y="10148442"/>
              <a:ext cx="121792" cy="91325"/>
            </a:xfrm>
            <a:prstGeom prst="rect">
              <a:avLst/>
            </a:prstGeom>
          </p:spPr>
        </p:pic>
        <p:sp>
          <p:nvSpPr>
            <p:cNvPr id="9" name="object 5">
              <a:extLst>
                <a:ext uri="{FF2B5EF4-FFF2-40B4-BE49-F238E27FC236}">
                  <a16:creationId xmlns:a16="http://schemas.microsoft.com/office/drawing/2014/main" id="{F3AC8DA4-BB73-6394-7C5C-67BD5DDCA196}"/>
                </a:ext>
              </a:extLst>
            </p:cNvPr>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B2FA96DE-8DC8-BFD8-B5FA-C90CBE91587F}"/>
              </a:ext>
            </a:extLst>
          </p:cNvPr>
          <p:cNvGrpSpPr/>
          <p:nvPr/>
        </p:nvGrpSpPr>
        <p:grpSpPr>
          <a:xfrm>
            <a:off x="5599057" y="1181889"/>
            <a:ext cx="739305" cy="230832"/>
            <a:chOff x="5599057" y="1147599"/>
            <a:chExt cx="739305" cy="230832"/>
          </a:xfrm>
        </p:grpSpPr>
        <p:sp>
          <p:nvSpPr>
            <p:cNvPr id="3" name="正方形/長方形 2">
              <a:extLst>
                <a:ext uri="{FF2B5EF4-FFF2-40B4-BE49-F238E27FC236}">
                  <a16:creationId xmlns:a16="http://schemas.microsoft.com/office/drawing/2014/main" id="{C84480A4-8006-D8A7-CFC1-0B21B028C158}"/>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B484967D-A474-DC34-65CE-3AAA8105FEF5}"/>
                </a:ext>
              </a:extLst>
            </p:cNvPr>
            <p:cNvSpPr txBox="1"/>
            <p:nvPr/>
          </p:nvSpPr>
          <p:spPr>
            <a:xfrm>
              <a:off x="5599057" y="1147599"/>
              <a:ext cx="73930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PPT1-47</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C58A424F-4785-C79F-8945-CEA7A40D1EAC}"/>
              </a:ext>
            </a:extLst>
          </p:cNvPr>
          <p:cNvGrpSpPr/>
          <p:nvPr/>
        </p:nvGrpSpPr>
        <p:grpSpPr>
          <a:xfrm>
            <a:off x="5580007" y="5746269"/>
            <a:ext cx="739305" cy="230832"/>
            <a:chOff x="5599057" y="1147599"/>
            <a:chExt cx="739305" cy="230832"/>
          </a:xfrm>
        </p:grpSpPr>
        <p:sp>
          <p:nvSpPr>
            <p:cNvPr id="10" name="正方形/長方形 9">
              <a:extLst>
                <a:ext uri="{FF2B5EF4-FFF2-40B4-BE49-F238E27FC236}">
                  <a16:creationId xmlns:a16="http://schemas.microsoft.com/office/drawing/2014/main" id="{FE66C899-6893-E686-B217-EA11738E2839}"/>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a:extLst>
                <a:ext uri="{FF2B5EF4-FFF2-40B4-BE49-F238E27FC236}">
                  <a16:creationId xmlns:a16="http://schemas.microsoft.com/office/drawing/2014/main" id="{BE6D64CD-41DF-2279-F56E-645CB51D09DF}"/>
                </a:ext>
              </a:extLst>
            </p:cNvPr>
            <p:cNvSpPr txBox="1"/>
            <p:nvPr/>
          </p:nvSpPr>
          <p:spPr>
            <a:xfrm>
              <a:off x="5599057" y="1147599"/>
              <a:ext cx="73930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PPT1-48</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0" name="object 20"/>
          <p:cNvGrpSpPr/>
          <p:nvPr/>
        </p:nvGrpSpPr>
        <p:grpSpPr>
          <a:xfrm>
            <a:off x="709948" y="1081404"/>
            <a:ext cx="6113780" cy="4315460"/>
            <a:chOff x="710907" y="5647689"/>
            <a:chExt cx="6113780" cy="4315460"/>
          </a:xfrm>
        </p:grpSpPr>
        <p:sp>
          <p:nvSpPr>
            <p:cNvPr id="21" name="object 2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22" name="object 22"/>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23" name="object 23"/>
            <p:cNvPicPr/>
            <p:nvPr/>
          </p:nvPicPr>
          <p:blipFill>
            <a:blip r:embed="rId2" cstate="print"/>
            <a:stretch>
              <a:fillRect/>
            </a:stretch>
          </p:blipFill>
          <p:spPr>
            <a:xfrm>
              <a:off x="5696292" y="5802363"/>
              <a:ext cx="71539" cy="101993"/>
            </a:xfrm>
            <a:prstGeom prst="rect">
              <a:avLst/>
            </a:prstGeom>
          </p:spPr>
        </p:pic>
        <p:pic>
          <p:nvPicPr>
            <p:cNvPr id="24" name="object 24"/>
            <p:cNvPicPr/>
            <p:nvPr/>
          </p:nvPicPr>
          <p:blipFill>
            <a:blip r:embed="rId3" cstate="print"/>
            <a:stretch>
              <a:fillRect/>
            </a:stretch>
          </p:blipFill>
          <p:spPr>
            <a:xfrm>
              <a:off x="5787631" y="5799340"/>
              <a:ext cx="210096" cy="105016"/>
            </a:xfrm>
            <a:prstGeom prst="rect">
              <a:avLst/>
            </a:prstGeom>
          </p:spPr>
        </p:pic>
        <p:pic>
          <p:nvPicPr>
            <p:cNvPr id="25" name="object 25"/>
            <p:cNvPicPr/>
            <p:nvPr/>
          </p:nvPicPr>
          <p:blipFill>
            <a:blip r:embed="rId4" cstate="print"/>
            <a:stretch>
              <a:fillRect/>
            </a:stretch>
          </p:blipFill>
          <p:spPr>
            <a:xfrm>
              <a:off x="6032703" y="5799340"/>
              <a:ext cx="190296" cy="105016"/>
            </a:xfrm>
            <a:prstGeom prst="rect">
              <a:avLst/>
            </a:prstGeom>
          </p:spPr>
        </p:pic>
        <p:pic>
          <p:nvPicPr>
            <p:cNvPr id="26" name="object 26"/>
            <p:cNvPicPr/>
            <p:nvPr/>
          </p:nvPicPr>
          <p:blipFill>
            <a:blip r:embed="rId5" cstate="print"/>
            <a:stretch>
              <a:fillRect/>
            </a:stretch>
          </p:blipFill>
          <p:spPr>
            <a:xfrm>
              <a:off x="6268694" y="5796254"/>
              <a:ext cx="372910" cy="117233"/>
            </a:xfrm>
            <a:prstGeom prst="rect">
              <a:avLst/>
            </a:prstGeom>
          </p:spPr>
        </p:pic>
        <p:pic>
          <p:nvPicPr>
            <p:cNvPr id="27" name="object 27"/>
            <p:cNvPicPr/>
            <p:nvPr/>
          </p:nvPicPr>
          <p:blipFill>
            <a:blip r:embed="rId6" cstate="print"/>
            <a:stretch>
              <a:fillRect/>
            </a:stretch>
          </p:blipFill>
          <p:spPr>
            <a:xfrm>
              <a:off x="1254328" y="9446666"/>
              <a:ext cx="1068628" cy="171996"/>
            </a:xfrm>
            <a:prstGeom prst="rect">
              <a:avLst/>
            </a:prstGeom>
          </p:spPr>
        </p:pic>
        <p:sp>
          <p:nvSpPr>
            <p:cNvPr id="28" name="object 28"/>
            <p:cNvSpPr/>
            <p:nvPr/>
          </p:nvSpPr>
          <p:spPr>
            <a:xfrm>
              <a:off x="2338184" y="9525787"/>
              <a:ext cx="161925" cy="17145"/>
            </a:xfrm>
            <a:custGeom>
              <a:avLst/>
              <a:gdLst/>
              <a:ahLst/>
              <a:cxnLst/>
              <a:rect l="l" t="t" r="r" b="b"/>
              <a:pathLst>
                <a:path w="161925" h="17145">
                  <a:moveTo>
                    <a:pt x="161378" y="16776"/>
                  </a:moveTo>
                  <a:lnTo>
                    <a:pt x="0" y="16776"/>
                  </a:lnTo>
                  <a:lnTo>
                    <a:pt x="0" y="1549"/>
                  </a:lnTo>
                  <a:lnTo>
                    <a:pt x="6108" y="0"/>
                  </a:lnTo>
                  <a:lnTo>
                    <a:pt x="161378" y="0"/>
                  </a:lnTo>
                  <a:lnTo>
                    <a:pt x="161378" y="16776"/>
                  </a:lnTo>
                  <a:close/>
                </a:path>
              </a:pathLst>
            </a:custGeom>
            <a:solidFill>
              <a:srgbClr val="4D4D4F"/>
            </a:solidFill>
          </p:spPr>
          <p:txBody>
            <a:bodyPr wrap="square" lIns="0" tIns="0" rIns="0" bIns="0" rtlCol="0"/>
            <a:lstStyle/>
            <a:p>
              <a:endParaRPr/>
            </a:p>
          </p:txBody>
        </p:sp>
        <p:pic>
          <p:nvPicPr>
            <p:cNvPr id="29" name="object 29"/>
            <p:cNvPicPr/>
            <p:nvPr/>
          </p:nvPicPr>
          <p:blipFill>
            <a:blip r:embed="rId7" cstate="print"/>
            <a:stretch>
              <a:fillRect/>
            </a:stretch>
          </p:blipFill>
          <p:spPr>
            <a:xfrm>
              <a:off x="2523921" y="9454260"/>
              <a:ext cx="143078" cy="158305"/>
            </a:xfrm>
            <a:prstGeom prst="rect">
              <a:avLst/>
            </a:prstGeom>
          </p:spPr>
        </p:pic>
        <p:sp>
          <p:nvSpPr>
            <p:cNvPr id="30" name="object 30"/>
            <p:cNvSpPr/>
            <p:nvPr/>
          </p:nvSpPr>
          <p:spPr>
            <a:xfrm>
              <a:off x="2695917" y="9455797"/>
              <a:ext cx="513080" cy="158750"/>
            </a:xfrm>
            <a:custGeom>
              <a:avLst/>
              <a:gdLst/>
              <a:ahLst/>
              <a:cxnLst/>
              <a:rect l="l" t="t" r="r" b="b"/>
              <a:pathLst>
                <a:path w="513080" h="158750">
                  <a:moveTo>
                    <a:pt x="48717" y="6096"/>
                  </a:moveTo>
                  <a:lnTo>
                    <a:pt x="47180" y="3022"/>
                  </a:lnTo>
                  <a:lnTo>
                    <a:pt x="33489" y="3022"/>
                  </a:lnTo>
                  <a:lnTo>
                    <a:pt x="33489" y="57835"/>
                  </a:lnTo>
                  <a:lnTo>
                    <a:pt x="32169" y="87998"/>
                  </a:lnTo>
                  <a:lnTo>
                    <a:pt x="27584" y="109601"/>
                  </a:lnTo>
                  <a:lnTo>
                    <a:pt x="18707" y="125488"/>
                  </a:lnTo>
                  <a:lnTo>
                    <a:pt x="4572" y="138506"/>
                  </a:lnTo>
                  <a:lnTo>
                    <a:pt x="1536" y="141579"/>
                  </a:lnTo>
                  <a:lnTo>
                    <a:pt x="0" y="143065"/>
                  </a:lnTo>
                  <a:lnTo>
                    <a:pt x="0" y="150710"/>
                  </a:lnTo>
                  <a:lnTo>
                    <a:pt x="4572" y="155270"/>
                  </a:lnTo>
                  <a:lnTo>
                    <a:pt x="9131" y="155270"/>
                  </a:lnTo>
                  <a:lnTo>
                    <a:pt x="40360" y="119710"/>
                  </a:lnTo>
                  <a:lnTo>
                    <a:pt x="48717" y="57835"/>
                  </a:lnTo>
                  <a:lnTo>
                    <a:pt x="48717" y="6096"/>
                  </a:lnTo>
                  <a:close/>
                </a:path>
                <a:path w="513080" h="158750">
                  <a:moveTo>
                    <a:pt x="164414" y="69989"/>
                  </a:moveTo>
                  <a:lnTo>
                    <a:pt x="152260" y="69989"/>
                  </a:lnTo>
                  <a:lnTo>
                    <a:pt x="150723" y="71539"/>
                  </a:lnTo>
                  <a:lnTo>
                    <a:pt x="149174" y="76098"/>
                  </a:lnTo>
                  <a:lnTo>
                    <a:pt x="146151" y="86766"/>
                  </a:lnTo>
                  <a:lnTo>
                    <a:pt x="146151" y="89789"/>
                  </a:lnTo>
                  <a:lnTo>
                    <a:pt x="144614" y="92862"/>
                  </a:lnTo>
                  <a:lnTo>
                    <a:pt x="132740" y="112763"/>
                  </a:lnTo>
                  <a:lnTo>
                    <a:pt x="119303" y="125387"/>
                  </a:lnTo>
                  <a:lnTo>
                    <a:pt x="106730" y="132029"/>
                  </a:lnTo>
                  <a:lnTo>
                    <a:pt x="97434" y="133946"/>
                  </a:lnTo>
                  <a:lnTo>
                    <a:pt x="94411" y="133946"/>
                  </a:lnTo>
                  <a:lnTo>
                    <a:pt x="94411" y="4559"/>
                  </a:lnTo>
                  <a:lnTo>
                    <a:pt x="91338" y="1536"/>
                  </a:lnTo>
                  <a:lnTo>
                    <a:pt x="77647" y="1536"/>
                  </a:lnTo>
                  <a:lnTo>
                    <a:pt x="77647" y="152196"/>
                  </a:lnTo>
                  <a:lnTo>
                    <a:pt x="91338" y="152196"/>
                  </a:lnTo>
                  <a:lnTo>
                    <a:pt x="100850" y="150774"/>
                  </a:lnTo>
                  <a:lnTo>
                    <a:pt x="112649" y="146507"/>
                  </a:lnTo>
                  <a:lnTo>
                    <a:pt x="125590" y="139382"/>
                  </a:lnTo>
                  <a:lnTo>
                    <a:pt x="132600" y="133946"/>
                  </a:lnTo>
                  <a:lnTo>
                    <a:pt x="138518" y="129374"/>
                  </a:lnTo>
                  <a:lnTo>
                    <a:pt x="151549" y="113169"/>
                  </a:lnTo>
                  <a:lnTo>
                    <a:pt x="159461" y="96672"/>
                  </a:lnTo>
                  <a:lnTo>
                    <a:pt x="163360" y="83591"/>
                  </a:lnTo>
                  <a:lnTo>
                    <a:pt x="164414" y="77635"/>
                  </a:lnTo>
                  <a:lnTo>
                    <a:pt x="164414" y="69989"/>
                  </a:lnTo>
                  <a:close/>
                </a:path>
                <a:path w="513080" h="158750">
                  <a:moveTo>
                    <a:pt x="344043" y="36512"/>
                  </a:moveTo>
                  <a:lnTo>
                    <a:pt x="310553" y="36512"/>
                  </a:lnTo>
                  <a:lnTo>
                    <a:pt x="310553" y="3022"/>
                  </a:lnTo>
                  <a:lnTo>
                    <a:pt x="309016" y="0"/>
                  </a:lnTo>
                  <a:lnTo>
                    <a:pt x="295325" y="0"/>
                  </a:lnTo>
                  <a:lnTo>
                    <a:pt x="295325" y="36512"/>
                  </a:lnTo>
                  <a:lnTo>
                    <a:pt x="229844" y="36512"/>
                  </a:lnTo>
                  <a:lnTo>
                    <a:pt x="229844" y="4559"/>
                  </a:lnTo>
                  <a:lnTo>
                    <a:pt x="228358" y="1536"/>
                  </a:lnTo>
                  <a:lnTo>
                    <a:pt x="213131" y="1536"/>
                  </a:lnTo>
                  <a:lnTo>
                    <a:pt x="213131" y="36512"/>
                  </a:lnTo>
                  <a:lnTo>
                    <a:pt x="181178" y="36512"/>
                  </a:lnTo>
                  <a:lnTo>
                    <a:pt x="181178" y="51739"/>
                  </a:lnTo>
                  <a:lnTo>
                    <a:pt x="213131" y="51739"/>
                  </a:lnTo>
                  <a:lnTo>
                    <a:pt x="213131" y="100457"/>
                  </a:lnTo>
                  <a:lnTo>
                    <a:pt x="216154" y="101993"/>
                  </a:lnTo>
                  <a:lnTo>
                    <a:pt x="228358" y="101993"/>
                  </a:lnTo>
                  <a:lnTo>
                    <a:pt x="229730" y="97751"/>
                  </a:lnTo>
                  <a:lnTo>
                    <a:pt x="229844" y="51739"/>
                  </a:lnTo>
                  <a:lnTo>
                    <a:pt x="295325" y="51739"/>
                  </a:lnTo>
                  <a:lnTo>
                    <a:pt x="292100" y="98564"/>
                  </a:lnTo>
                  <a:lnTo>
                    <a:pt x="259041" y="134416"/>
                  </a:lnTo>
                  <a:lnTo>
                    <a:pt x="223786" y="141579"/>
                  </a:lnTo>
                  <a:lnTo>
                    <a:pt x="220713" y="141579"/>
                  </a:lnTo>
                  <a:lnTo>
                    <a:pt x="220713" y="156768"/>
                  </a:lnTo>
                  <a:lnTo>
                    <a:pt x="229844" y="156768"/>
                  </a:lnTo>
                  <a:lnTo>
                    <a:pt x="234149" y="156400"/>
                  </a:lnTo>
                  <a:lnTo>
                    <a:pt x="272503" y="146151"/>
                  </a:lnTo>
                  <a:lnTo>
                    <a:pt x="302933" y="116840"/>
                  </a:lnTo>
                  <a:lnTo>
                    <a:pt x="310553" y="76098"/>
                  </a:lnTo>
                  <a:lnTo>
                    <a:pt x="310553" y="51739"/>
                  </a:lnTo>
                  <a:lnTo>
                    <a:pt x="344043" y="51739"/>
                  </a:lnTo>
                  <a:lnTo>
                    <a:pt x="344043" y="36512"/>
                  </a:lnTo>
                  <a:close/>
                </a:path>
                <a:path w="513080" h="158750">
                  <a:moveTo>
                    <a:pt x="513016" y="3022"/>
                  </a:moveTo>
                  <a:lnTo>
                    <a:pt x="508444" y="0"/>
                  </a:lnTo>
                  <a:lnTo>
                    <a:pt x="502348" y="0"/>
                  </a:lnTo>
                  <a:lnTo>
                    <a:pt x="499325" y="1536"/>
                  </a:lnTo>
                  <a:lnTo>
                    <a:pt x="490804" y="10020"/>
                  </a:lnTo>
                  <a:lnTo>
                    <a:pt x="485990" y="14655"/>
                  </a:lnTo>
                  <a:lnTo>
                    <a:pt x="442937" y="45910"/>
                  </a:lnTo>
                  <a:lnTo>
                    <a:pt x="386308" y="70154"/>
                  </a:lnTo>
                  <a:lnTo>
                    <a:pt x="365328" y="76098"/>
                  </a:lnTo>
                  <a:lnTo>
                    <a:pt x="362305" y="76098"/>
                  </a:lnTo>
                  <a:lnTo>
                    <a:pt x="362305" y="91325"/>
                  </a:lnTo>
                  <a:lnTo>
                    <a:pt x="369887" y="91325"/>
                  </a:lnTo>
                  <a:lnTo>
                    <a:pt x="380428" y="89204"/>
                  </a:lnTo>
                  <a:lnTo>
                    <a:pt x="398259" y="83515"/>
                  </a:lnTo>
                  <a:lnTo>
                    <a:pt x="419785" y="75260"/>
                  </a:lnTo>
                  <a:lnTo>
                    <a:pt x="441477" y="65430"/>
                  </a:lnTo>
                  <a:lnTo>
                    <a:pt x="441477" y="153733"/>
                  </a:lnTo>
                  <a:lnTo>
                    <a:pt x="442963" y="158305"/>
                  </a:lnTo>
                  <a:lnTo>
                    <a:pt x="458190" y="158305"/>
                  </a:lnTo>
                  <a:lnTo>
                    <a:pt x="458190" y="65430"/>
                  </a:lnTo>
                  <a:lnTo>
                    <a:pt x="458190" y="54813"/>
                  </a:lnTo>
                  <a:lnTo>
                    <a:pt x="470547" y="47574"/>
                  </a:lnTo>
                  <a:lnTo>
                    <a:pt x="482765" y="39192"/>
                  </a:lnTo>
                  <a:lnTo>
                    <a:pt x="495249" y="29108"/>
                  </a:lnTo>
                  <a:lnTo>
                    <a:pt x="508444" y="16713"/>
                  </a:lnTo>
                  <a:lnTo>
                    <a:pt x="513016" y="13690"/>
                  </a:lnTo>
                  <a:lnTo>
                    <a:pt x="513016" y="3022"/>
                  </a:lnTo>
                  <a:close/>
                </a:path>
              </a:pathLst>
            </a:custGeom>
            <a:solidFill>
              <a:srgbClr val="4D4D4F"/>
            </a:solidFill>
          </p:spPr>
          <p:txBody>
            <a:bodyPr wrap="square" lIns="0" tIns="0" rIns="0" bIns="0" rtlCol="0"/>
            <a:lstStyle/>
            <a:p>
              <a:endParaRPr/>
            </a:p>
          </p:txBody>
        </p:sp>
        <p:pic>
          <p:nvPicPr>
            <p:cNvPr id="31" name="object 31"/>
            <p:cNvPicPr/>
            <p:nvPr/>
          </p:nvPicPr>
          <p:blipFill>
            <a:blip r:embed="rId8" cstate="print"/>
            <a:stretch>
              <a:fillRect/>
            </a:stretch>
          </p:blipFill>
          <p:spPr>
            <a:xfrm>
              <a:off x="3283496" y="9449688"/>
              <a:ext cx="1922652" cy="194868"/>
            </a:xfrm>
            <a:prstGeom prst="rect">
              <a:avLst/>
            </a:prstGeom>
          </p:spPr>
        </p:pic>
        <p:pic>
          <p:nvPicPr>
            <p:cNvPr id="32" name="object 32"/>
            <p:cNvPicPr/>
            <p:nvPr/>
          </p:nvPicPr>
          <p:blipFill>
            <a:blip r:embed="rId9" cstate="print"/>
            <a:stretch>
              <a:fillRect/>
            </a:stretch>
          </p:blipFill>
          <p:spPr>
            <a:xfrm>
              <a:off x="5448300" y="8661399"/>
              <a:ext cx="1024331" cy="1003300"/>
            </a:xfrm>
            <a:prstGeom prst="rect">
              <a:avLst/>
            </a:prstGeom>
          </p:spPr>
        </p:pic>
        <p:sp>
          <p:nvSpPr>
            <p:cNvPr id="33" name="object 33"/>
            <p:cNvSpPr/>
            <p:nvPr/>
          </p:nvSpPr>
          <p:spPr>
            <a:xfrm>
              <a:off x="5449684" y="8661145"/>
              <a:ext cx="1021715" cy="1006475"/>
            </a:xfrm>
            <a:custGeom>
              <a:avLst/>
              <a:gdLst/>
              <a:ahLst/>
              <a:cxnLst/>
              <a:rect l="l" t="t" r="r" b="b"/>
              <a:pathLst>
                <a:path w="1021714" h="1006475">
                  <a:moveTo>
                    <a:pt x="0" y="0"/>
                  </a:moveTo>
                  <a:lnTo>
                    <a:pt x="1021461" y="0"/>
                  </a:lnTo>
                  <a:lnTo>
                    <a:pt x="1021461" y="1006221"/>
                  </a:lnTo>
                  <a:lnTo>
                    <a:pt x="0" y="1006221"/>
                  </a:lnTo>
                  <a:lnTo>
                    <a:pt x="0" y="0"/>
                  </a:lnTo>
                  <a:close/>
                </a:path>
              </a:pathLst>
            </a:custGeom>
            <a:ln w="4566">
              <a:solidFill>
                <a:srgbClr val="4D4D4F"/>
              </a:solidFill>
            </a:ln>
          </p:spPr>
          <p:txBody>
            <a:bodyPr wrap="square" lIns="0" tIns="0" rIns="0" bIns="0" rtlCol="0"/>
            <a:lstStyle/>
            <a:p>
              <a:endParaRPr/>
            </a:p>
          </p:txBody>
        </p:sp>
        <p:pic>
          <p:nvPicPr>
            <p:cNvPr id="34" name="object 34"/>
            <p:cNvPicPr/>
            <p:nvPr/>
          </p:nvPicPr>
          <p:blipFill>
            <a:blip r:embed="rId10" cstate="print"/>
            <a:stretch>
              <a:fillRect/>
            </a:stretch>
          </p:blipFill>
          <p:spPr>
            <a:xfrm>
              <a:off x="2963862" y="8878836"/>
              <a:ext cx="2225522" cy="299885"/>
            </a:xfrm>
            <a:prstGeom prst="rect">
              <a:avLst/>
            </a:prstGeom>
          </p:spPr>
        </p:pic>
        <p:sp>
          <p:nvSpPr>
            <p:cNvPr id="35" name="object 35"/>
            <p:cNvSpPr/>
            <p:nvPr/>
          </p:nvSpPr>
          <p:spPr>
            <a:xfrm>
              <a:off x="1249756" y="6367119"/>
              <a:ext cx="5034280" cy="882015"/>
            </a:xfrm>
            <a:custGeom>
              <a:avLst/>
              <a:gdLst/>
              <a:ahLst/>
              <a:cxnLst/>
              <a:rect l="l" t="t" r="r" b="b"/>
              <a:pathLst>
                <a:path w="5034280" h="882015">
                  <a:moveTo>
                    <a:pt x="5034115" y="179628"/>
                  </a:moveTo>
                  <a:lnTo>
                    <a:pt x="5027676" y="131965"/>
                  </a:lnTo>
                  <a:lnTo>
                    <a:pt x="5009527" y="89077"/>
                  </a:lnTo>
                  <a:lnTo>
                    <a:pt x="4981410" y="52705"/>
                  </a:lnTo>
                  <a:lnTo>
                    <a:pt x="4945037" y="24587"/>
                  </a:lnTo>
                  <a:lnTo>
                    <a:pt x="4902162" y="6438"/>
                  </a:lnTo>
                  <a:lnTo>
                    <a:pt x="4854524" y="0"/>
                  </a:lnTo>
                  <a:lnTo>
                    <a:pt x="179641" y="0"/>
                  </a:lnTo>
                  <a:lnTo>
                    <a:pt x="131978" y="6438"/>
                  </a:lnTo>
                  <a:lnTo>
                    <a:pt x="89103" y="24587"/>
                  </a:lnTo>
                  <a:lnTo>
                    <a:pt x="52717" y="52705"/>
                  </a:lnTo>
                  <a:lnTo>
                    <a:pt x="24587" y="89077"/>
                  </a:lnTo>
                  <a:lnTo>
                    <a:pt x="6426" y="131965"/>
                  </a:lnTo>
                  <a:lnTo>
                    <a:pt x="0" y="179628"/>
                  </a:lnTo>
                  <a:lnTo>
                    <a:pt x="0" y="430809"/>
                  </a:lnTo>
                  <a:lnTo>
                    <a:pt x="6426" y="478472"/>
                  </a:lnTo>
                  <a:lnTo>
                    <a:pt x="24587" y="521347"/>
                  </a:lnTo>
                  <a:lnTo>
                    <a:pt x="52717" y="557720"/>
                  </a:lnTo>
                  <a:lnTo>
                    <a:pt x="89090" y="585851"/>
                  </a:lnTo>
                  <a:lnTo>
                    <a:pt x="131978" y="604012"/>
                  </a:lnTo>
                  <a:lnTo>
                    <a:pt x="179641" y="610438"/>
                  </a:lnTo>
                  <a:lnTo>
                    <a:pt x="1625053" y="610438"/>
                  </a:lnTo>
                  <a:lnTo>
                    <a:pt x="1449197" y="881405"/>
                  </a:lnTo>
                  <a:lnTo>
                    <a:pt x="1901202" y="610438"/>
                  </a:lnTo>
                  <a:lnTo>
                    <a:pt x="4854524" y="610438"/>
                  </a:lnTo>
                  <a:lnTo>
                    <a:pt x="4902162" y="604012"/>
                  </a:lnTo>
                  <a:lnTo>
                    <a:pt x="4945037" y="585851"/>
                  </a:lnTo>
                  <a:lnTo>
                    <a:pt x="4981410" y="557720"/>
                  </a:lnTo>
                  <a:lnTo>
                    <a:pt x="5009527" y="521347"/>
                  </a:lnTo>
                  <a:lnTo>
                    <a:pt x="5027676" y="478472"/>
                  </a:lnTo>
                  <a:lnTo>
                    <a:pt x="5034115" y="430809"/>
                  </a:lnTo>
                  <a:lnTo>
                    <a:pt x="5034115" y="179628"/>
                  </a:lnTo>
                  <a:close/>
                </a:path>
              </a:pathLst>
            </a:custGeom>
            <a:solidFill>
              <a:srgbClr val="B8E4FA"/>
            </a:solidFill>
          </p:spPr>
          <p:txBody>
            <a:bodyPr wrap="square" lIns="0" tIns="0" rIns="0" bIns="0" rtlCol="0"/>
            <a:lstStyle/>
            <a:p>
              <a:endParaRPr/>
            </a:p>
          </p:txBody>
        </p:sp>
        <p:sp>
          <p:nvSpPr>
            <p:cNvPr id="36" name="object 36"/>
            <p:cNvSpPr/>
            <p:nvPr/>
          </p:nvSpPr>
          <p:spPr>
            <a:xfrm>
              <a:off x="1510055" y="6892277"/>
              <a:ext cx="3854450" cy="10795"/>
            </a:xfrm>
            <a:custGeom>
              <a:avLst/>
              <a:gdLst/>
              <a:ahLst/>
              <a:cxnLst/>
              <a:rect l="l" t="t" r="r" b="b"/>
              <a:pathLst>
                <a:path w="3854450" h="10795">
                  <a:moveTo>
                    <a:pt x="3854399" y="10668"/>
                  </a:moveTo>
                  <a:lnTo>
                    <a:pt x="0" y="10668"/>
                  </a:lnTo>
                  <a:lnTo>
                    <a:pt x="0" y="0"/>
                  </a:lnTo>
                  <a:lnTo>
                    <a:pt x="3854399" y="0"/>
                  </a:lnTo>
                  <a:lnTo>
                    <a:pt x="3854399" y="10668"/>
                  </a:lnTo>
                  <a:close/>
                </a:path>
              </a:pathLst>
            </a:custGeom>
            <a:solidFill>
              <a:srgbClr val="00B5F0"/>
            </a:solidFill>
          </p:spPr>
          <p:txBody>
            <a:bodyPr wrap="square" lIns="0" tIns="0" rIns="0" bIns="0" rtlCol="0"/>
            <a:lstStyle/>
            <a:p>
              <a:endParaRPr/>
            </a:p>
          </p:txBody>
        </p:sp>
        <p:sp>
          <p:nvSpPr>
            <p:cNvPr id="37" name="object 37"/>
            <p:cNvSpPr/>
            <p:nvPr/>
          </p:nvSpPr>
          <p:spPr>
            <a:xfrm>
              <a:off x="2211831" y="6488912"/>
              <a:ext cx="164465" cy="167640"/>
            </a:xfrm>
            <a:custGeom>
              <a:avLst/>
              <a:gdLst/>
              <a:ahLst/>
              <a:cxnLst/>
              <a:rect l="l" t="t" r="r" b="b"/>
              <a:pathLst>
                <a:path w="164464" h="167640">
                  <a:moveTo>
                    <a:pt x="153746" y="60858"/>
                  </a:moveTo>
                  <a:lnTo>
                    <a:pt x="3073" y="60858"/>
                  </a:lnTo>
                  <a:lnTo>
                    <a:pt x="3073" y="39585"/>
                  </a:lnTo>
                  <a:lnTo>
                    <a:pt x="138556" y="39585"/>
                  </a:lnTo>
                  <a:lnTo>
                    <a:pt x="129387" y="36499"/>
                  </a:lnTo>
                  <a:lnTo>
                    <a:pt x="124815" y="27381"/>
                  </a:lnTo>
                  <a:lnTo>
                    <a:pt x="124815" y="19786"/>
                  </a:lnTo>
                  <a:lnTo>
                    <a:pt x="126416" y="12194"/>
                  </a:lnTo>
                  <a:lnTo>
                    <a:pt x="130733" y="5892"/>
                  </a:lnTo>
                  <a:lnTo>
                    <a:pt x="137042" y="1591"/>
                  </a:lnTo>
                  <a:lnTo>
                    <a:pt x="144614" y="0"/>
                  </a:lnTo>
                  <a:lnTo>
                    <a:pt x="152207" y="1591"/>
                  </a:lnTo>
                  <a:lnTo>
                    <a:pt x="158508" y="5892"/>
                  </a:lnTo>
                  <a:lnTo>
                    <a:pt x="161759" y="10655"/>
                  </a:lnTo>
                  <a:lnTo>
                    <a:pt x="140055" y="10655"/>
                  </a:lnTo>
                  <a:lnTo>
                    <a:pt x="135483" y="15227"/>
                  </a:lnTo>
                  <a:lnTo>
                    <a:pt x="135483" y="25895"/>
                  </a:lnTo>
                  <a:lnTo>
                    <a:pt x="140055" y="28917"/>
                  </a:lnTo>
                  <a:lnTo>
                    <a:pt x="161983" y="28917"/>
                  </a:lnTo>
                  <a:lnTo>
                    <a:pt x="160026" y="32534"/>
                  </a:lnTo>
                  <a:lnTo>
                    <a:pt x="154778" y="37128"/>
                  </a:lnTo>
                  <a:lnTo>
                    <a:pt x="147688" y="39585"/>
                  </a:lnTo>
                  <a:lnTo>
                    <a:pt x="153746" y="41071"/>
                  </a:lnTo>
                  <a:lnTo>
                    <a:pt x="153746" y="60858"/>
                  </a:lnTo>
                  <a:close/>
                </a:path>
                <a:path w="164464" h="167640">
                  <a:moveTo>
                    <a:pt x="91338" y="39585"/>
                  </a:moveTo>
                  <a:lnTo>
                    <a:pt x="66979" y="39585"/>
                  </a:lnTo>
                  <a:lnTo>
                    <a:pt x="66979" y="7581"/>
                  </a:lnTo>
                  <a:lnTo>
                    <a:pt x="86766" y="7581"/>
                  </a:lnTo>
                  <a:lnTo>
                    <a:pt x="91338" y="12153"/>
                  </a:lnTo>
                  <a:lnTo>
                    <a:pt x="91338" y="39585"/>
                  </a:lnTo>
                  <a:close/>
                </a:path>
                <a:path w="164464" h="167640">
                  <a:moveTo>
                    <a:pt x="161983" y="28917"/>
                  </a:moveTo>
                  <a:lnTo>
                    <a:pt x="149174" y="28917"/>
                  </a:lnTo>
                  <a:lnTo>
                    <a:pt x="153746" y="25895"/>
                  </a:lnTo>
                  <a:lnTo>
                    <a:pt x="153746" y="15227"/>
                  </a:lnTo>
                  <a:lnTo>
                    <a:pt x="149174" y="10655"/>
                  </a:lnTo>
                  <a:lnTo>
                    <a:pt x="161759" y="10655"/>
                  </a:lnTo>
                  <a:lnTo>
                    <a:pt x="162810" y="12194"/>
                  </a:lnTo>
                  <a:lnTo>
                    <a:pt x="164401" y="19786"/>
                  </a:lnTo>
                  <a:lnTo>
                    <a:pt x="163283" y="26516"/>
                  </a:lnTo>
                  <a:lnTo>
                    <a:pt x="161983" y="28917"/>
                  </a:lnTo>
                  <a:close/>
                </a:path>
                <a:path w="164464" h="167640">
                  <a:moveTo>
                    <a:pt x="89839" y="167424"/>
                  </a:moveTo>
                  <a:lnTo>
                    <a:pt x="70053" y="167424"/>
                  </a:lnTo>
                  <a:lnTo>
                    <a:pt x="66979" y="164401"/>
                  </a:lnTo>
                  <a:lnTo>
                    <a:pt x="66979" y="60858"/>
                  </a:lnTo>
                  <a:lnTo>
                    <a:pt x="91338" y="60858"/>
                  </a:lnTo>
                  <a:lnTo>
                    <a:pt x="91338" y="161378"/>
                  </a:lnTo>
                  <a:lnTo>
                    <a:pt x="89839" y="167424"/>
                  </a:lnTo>
                  <a:close/>
                </a:path>
                <a:path w="164464" h="167640">
                  <a:moveTo>
                    <a:pt x="16763" y="153733"/>
                  </a:moveTo>
                  <a:lnTo>
                    <a:pt x="9131" y="153733"/>
                  </a:lnTo>
                  <a:lnTo>
                    <a:pt x="0" y="149174"/>
                  </a:lnTo>
                  <a:lnTo>
                    <a:pt x="0" y="137020"/>
                  </a:lnTo>
                  <a:lnTo>
                    <a:pt x="1536" y="137020"/>
                  </a:lnTo>
                  <a:lnTo>
                    <a:pt x="9131" y="127838"/>
                  </a:lnTo>
                  <a:lnTo>
                    <a:pt x="11781" y="123762"/>
                  </a:lnTo>
                  <a:lnTo>
                    <a:pt x="16571" y="115685"/>
                  </a:lnTo>
                  <a:lnTo>
                    <a:pt x="22216" y="103029"/>
                  </a:lnTo>
                  <a:lnTo>
                    <a:pt x="27431" y="85217"/>
                  </a:lnTo>
                  <a:lnTo>
                    <a:pt x="28930" y="80657"/>
                  </a:lnTo>
                  <a:lnTo>
                    <a:pt x="30467" y="74561"/>
                  </a:lnTo>
                  <a:lnTo>
                    <a:pt x="41122" y="76098"/>
                  </a:lnTo>
                  <a:lnTo>
                    <a:pt x="45694" y="76098"/>
                  </a:lnTo>
                  <a:lnTo>
                    <a:pt x="51790" y="77635"/>
                  </a:lnTo>
                  <a:lnTo>
                    <a:pt x="51790" y="85217"/>
                  </a:lnTo>
                  <a:lnTo>
                    <a:pt x="36563" y="130911"/>
                  </a:lnTo>
                  <a:lnTo>
                    <a:pt x="21336" y="152196"/>
                  </a:lnTo>
                  <a:lnTo>
                    <a:pt x="19799" y="152196"/>
                  </a:lnTo>
                  <a:lnTo>
                    <a:pt x="16763" y="153733"/>
                  </a:lnTo>
                  <a:close/>
                </a:path>
                <a:path w="164464" h="167640">
                  <a:moveTo>
                    <a:pt x="147688" y="153733"/>
                  </a:moveTo>
                  <a:lnTo>
                    <a:pt x="143129" y="153733"/>
                  </a:lnTo>
                  <a:lnTo>
                    <a:pt x="136560" y="151451"/>
                  </a:lnTo>
                  <a:lnTo>
                    <a:pt x="115561" y="118855"/>
                  </a:lnTo>
                  <a:lnTo>
                    <a:pt x="106565" y="85217"/>
                  </a:lnTo>
                  <a:lnTo>
                    <a:pt x="106565" y="79171"/>
                  </a:lnTo>
                  <a:lnTo>
                    <a:pt x="112661" y="76098"/>
                  </a:lnTo>
                  <a:lnTo>
                    <a:pt x="117233" y="76098"/>
                  </a:lnTo>
                  <a:lnTo>
                    <a:pt x="126352" y="74561"/>
                  </a:lnTo>
                  <a:lnTo>
                    <a:pt x="129387" y="80657"/>
                  </a:lnTo>
                  <a:lnTo>
                    <a:pt x="129387" y="85217"/>
                  </a:lnTo>
                  <a:lnTo>
                    <a:pt x="135274" y="102165"/>
                  </a:lnTo>
                  <a:lnTo>
                    <a:pt x="141009" y="114533"/>
                  </a:lnTo>
                  <a:lnTo>
                    <a:pt x="145880" y="122898"/>
                  </a:lnTo>
                  <a:lnTo>
                    <a:pt x="149174" y="127838"/>
                  </a:lnTo>
                  <a:lnTo>
                    <a:pt x="156819" y="137020"/>
                  </a:lnTo>
                  <a:lnTo>
                    <a:pt x="156819" y="149174"/>
                  </a:lnTo>
                  <a:lnTo>
                    <a:pt x="147688" y="153733"/>
                  </a:lnTo>
                  <a:close/>
                </a:path>
              </a:pathLst>
            </a:custGeom>
            <a:solidFill>
              <a:srgbClr val="4D4D4F"/>
            </a:solidFill>
          </p:spPr>
          <p:txBody>
            <a:bodyPr wrap="square" lIns="0" tIns="0" rIns="0" bIns="0" rtlCol="0"/>
            <a:lstStyle/>
            <a:p>
              <a:endParaRPr/>
            </a:p>
          </p:txBody>
        </p:sp>
        <p:pic>
          <p:nvPicPr>
            <p:cNvPr id="38" name="object 38"/>
            <p:cNvPicPr/>
            <p:nvPr/>
          </p:nvPicPr>
          <p:blipFill>
            <a:blip r:embed="rId11" cstate="print"/>
            <a:stretch>
              <a:fillRect/>
            </a:stretch>
          </p:blipFill>
          <p:spPr>
            <a:xfrm>
              <a:off x="1526832" y="6712699"/>
              <a:ext cx="91325" cy="152196"/>
            </a:xfrm>
            <a:prstGeom prst="rect">
              <a:avLst/>
            </a:prstGeom>
          </p:spPr>
        </p:pic>
        <p:pic>
          <p:nvPicPr>
            <p:cNvPr id="39" name="object 39"/>
            <p:cNvPicPr/>
            <p:nvPr/>
          </p:nvPicPr>
          <p:blipFill>
            <a:blip r:embed="rId12" cstate="print"/>
            <a:stretch>
              <a:fillRect/>
            </a:stretch>
          </p:blipFill>
          <p:spPr>
            <a:xfrm>
              <a:off x="1639493" y="6720280"/>
              <a:ext cx="150710" cy="144614"/>
            </a:xfrm>
            <a:prstGeom prst="rect">
              <a:avLst/>
            </a:prstGeom>
          </p:spPr>
        </p:pic>
        <p:pic>
          <p:nvPicPr>
            <p:cNvPr id="40" name="object 40"/>
            <p:cNvPicPr/>
            <p:nvPr/>
          </p:nvPicPr>
          <p:blipFill>
            <a:blip r:embed="rId13" cstate="print"/>
            <a:stretch>
              <a:fillRect/>
            </a:stretch>
          </p:blipFill>
          <p:spPr>
            <a:xfrm>
              <a:off x="1809953" y="6750748"/>
              <a:ext cx="214655" cy="136969"/>
            </a:xfrm>
            <a:prstGeom prst="rect">
              <a:avLst/>
            </a:prstGeom>
          </p:spPr>
        </p:pic>
        <p:pic>
          <p:nvPicPr>
            <p:cNvPr id="41" name="object 41"/>
            <p:cNvPicPr/>
            <p:nvPr/>
          </p:nvPicPr>
          <p:blipFill>
            <a:blip r:embed="rId14" cstate="print"/>
            <a:stretch>
              <a:fillRect/>
            </a:stretch>
          </p:blipFill>
          <p:spPr>
            <a:xfrm>
              <a:off x="2385364" y="6490449"/>
              <a:ext cx="2972993" cy="397268"/>
            </a:xfrm>
            <a:prstGeom prst="rect">
              <a:avLst/>
            </a:prstGeom>
          </p:spPr>
        </p:pic>
        <p:sp>
          <p:nvSpPr>
            <p:cNvPr id="42" name="object 42"/>
            <p:cNvSpPr/>
            <p:nvPr/>
          </p:nvSpPr>
          <p:spPr>
            <a:xfrm>
              <a:off x="2044408" y="6712698"/>
              <a:ext cx="697230" cy="152400"/>
            </a:xfrm>
            <a:custGeom>
              <a:avLst/>
              <a:gdLst/>
              <a:ahLst/>
              <a:cxnLst/>
              <a:rect l="l" t="t" r="r" b="b"/>
              <a:pathLst>
                <a:path w="697230" h="152400">
                  <a:moveTo>
                    <a:pt x="28917" y="129374"/>
                  </a:moveTo>
                  <a:lnTo>
                    <a:pt x="22809" y="121742"/>
                  </a:lnTo>
                  <a:lnTo>
                    <a:pt x="6096" y="121742"/>
                  </a:lnTo>
                  <a:lnTo>
                    <a:pt x="0" y="129374"/>
                  </a:lnTo>
                  <a:lnTo>
                    <a:pt x="0" y="146088"/>
                  </a:lnTo>
                  <a:lnTo>
                    <a:pt x="6096" y="152196"/>
                  </a:lnTo>
                  <a:lnTo>
                    <a:pt x="22809" y="152196"/>
                  </a:lnTo>
                  <a:lnTo>
                    <a:pt x="28917" y="146088"/>
                  </a:lnTo>
                  <a:lnTo>
                    <a:pt x="28917" y="129374"/>
                  </a:lnTo>
                  <a:close/>
                </a:path>
                <a:path w="697230" h="152400">
                  <a:moveTo>
                    <a:pt x="28917" y="44094"/>
                  </a:moveTo>
                  <a:lnTo>
                    <a:pt x="22809" y="38049"/>
                  </a:lnTo>
                  <a:lnTo>
                    <a:pt x="6096" y="38049"/>
                  </a:lnTo>
                  <a:lnTo>
                    <a:pt x="0" y="44094"/>
                  </a:lnTo>
                  <a:lnTo>
                    <a:pt x="0" y="60871"/>
                  </a:lnTo>
                  <a:lnTo>
                    <a:pt x="6096" y="66967"/>
                  </a:lnTo>
                  <a:lnTo>
                    <a:pt x="22809" y="66967"/>
                  </a:lnTo>
                  <a:lnTo>
                    <a:pt x="28917" y="60871"/>
                  </a:lnTo>
                  <a:lnTo>
                    <a:pt x="28917" y="44094"/>
                  </a:lnTo>
                  <a:close/>
                </a:path>
                <a:path w="697230" h="152400">
                  <a:moveTo>
                    <a:pt x="127838" y="3022"/>
                  </a:moveTo>
                  <a:lnTo>
                    <a:pt x="124815" y="0"/>
                  </a:lnTo>
                  <a:lnTo>
                    <a:pt x="117221" y="0"/>
                  </a:lnTo>
                  <a:lnTo>
                    <a:pt x="114147" y="1485"/>
                  </a:lnTo>
                  <a:lnTo>
                    <a:pt x="112661" y="4559"/>
                  </a:lnTo>
                  <a:lnTo>
                    <a:pt x="48704" y="141528"/>
                  </a:lnTo>
                  <a:lnTo>
                    <a:pt x="48704" y="149174"/>
                  </a:lnTo>
                  <a:lnTo>
                    <a:pt x="51739" y="152196"/>
                  </a:lnTo>
                  <a:lnTo>
                    <a:pt x="59372" y="152196"/>
                  </a:lnTo>
                  <a:lnTo>
                    <a:pt x="62407" y="150660"/>
                  </a:lnTo>
                  <a:lnTo>
                    <a:pt x="63944" y="147637"/>
                  </a:lnTo>
                  <a:lnTo>
                    <a:pt x="126352" y="10617"/>
                  </a:lnTo>
                  <a:lnTo>
                    <a:pt x="127838" y="9118"/>
                  </a:lnTo>
                  <a:lnTo>
                    <a:pt x="127838" y="3022"/>
                  </a:lnTo>
                  <a:close/>
                </a:path>
                <a:path w="697230" h="152400">
                  <a:moveTo>
                    <a:pt x="217678" y="3022"/>
                  </a:moveTo>
                  <a:lnTo>
                    <a:pt x="214604" y="0"/>
                  </a:lnTo>
                  <a:lnTo>
                    <a:pt x="207010" y="0"/>
                  </a:lnTo>
                  <a:lnTo>
                    <a:pt x="203987" y="1485"/>
                  </a:lnTo>
                  <a:lnTo>
                    <a:pt x="202450" y="4559"/>
                  </a:lnTo>
                  <a:lnTo>
                    <a:pt x="138506" y="141528"/>
                  </a:lnTo>
                  <a:lnTo>
                    <a:pt x="138506" y="149174"/>
                  </a:lnTo>
                  <a:lnTo>
                    <a:pt x="141579" y="152196"/>
                  </a:lnTo>
                  <a:lnTo>
                    <a:pt x="149174" y="152196"/>
                  </a:lnTo>
                  <a:lnTo>
                    <a:pt x="152196" y="150660"/>
                  </a:lnTo>
                  <a:lnTo>
                    <a:pt x="153733" y="147637"/>
                  </a:lnTo>
                  <a:lnTo>
                    <a:pt x="216141" y="10617"/>
                  </a:lnTo>
                  <a:lnTo>
                    <a:pt x="217678" y="9118"/>
                  </a:lnTo>
                  <a:lnTo>
                    <a:pt x="217678" y="3022"/>
                  </a:lnTo>
                  <a:close/>
                </a:path>
                <a:path w="697230" h="152400">
                  <a:moveTo>
                    <a:pt x="377520" y="42608"/>
                  </a:moveTo>
                  <a:lnTo>
                    <a:pt x="372960" y="38049"/>
                  </a:lnTo>
                  <a:lnTo>
                    <a:pt x="356184" y="38049"/>
                  </a:lnTo>
                  <a:lnTo>
                    <a:pt x="353161" y="45631"/>
                  </a:lnTo>
                  <a:lnTo>
                    <a:pt x="334911" y="114147"/>
                  </a:lnTo>
                  <a:lnTo>
                    <a:pt x="334911" y="115684"/>
                  </a:lnTo>
                  <a:lnTo>
                    <a:pt x="333375" y="117170"/>
                  </a:lnTo>
                  <a:lnTo>
                    <a:pt x="331825" y="117170"/>
                  </a:lnTo>
                  <a:lnTo>
                    <a:pt x="331825" y="115684"/>
                  </a:lnTo>
                  <a:lnTo>
                    <a:pt x="330339" y="114147"/>
                  </a:lnTo>
                  <a:lnTo>
                    <a:pt x="321614" y="68453"/>
                  </a:lnTo>
                  <a:lnTo>
                    <a:pt x="318135" y="50203"/>
                  </a:lnTo>
                  <a:lnTo>
                    <a:pt x="316598" y="42608"/>
                  </a:lnTo>
                  <a:lnTo>
                    <a:pt x="313575" y="38049"/>
                  </a:lnTo>
                  <a:lnTo>
                    <a:pt x="292239" y="38049"/>
                  </a:lnTo>
                  <a:lnTo>
                    <a:pt x="287680" y="42608"/>
                  </a:lnTo>
                  <a:lnTo>
                    <a:pt x="286194" y="50203"/>
                  </a:lnTo>
                  <a:lnTo>
                    <a:pt x="273989" y="114147"/>
                  </a:lnTo>
                  <a:lnTo>
                    <a:pt x="273989" y="117170"/>
                  </a:lnTo>
                  <a:lnTo>
                    <a:pt x="270954" y="117170"/>
                  </a:lnTo>
                  <a:lnTo>
                    <a:pt x="270954" y="114147"/>
                  </a:lnTo>
                  <a:lnTo>
                    <a:pt x="251167" y="45631"/>
                  </a:lnTo>
                  <a:lnTo>
                    <a:pt x="249631" y="39535"/>
                  </a:lnTo>
                  <a:lnTo>
                    <a:pt x="245059" y="38049"/>
                  </a:lnTo>
                  <a:lnTo>
                    <a:pt x="232905" y="38049"/>
                  </a:lnTo>
                  <a:lnTo>
                    <a:pt x="226809" y="42608"/>
                  </a:lnTo>
                  <a:lnTo>
                    <a:pt x="226809" y="50203"/>
                  </a:lnTo>
                  <a:lnTo>
                    <a:pt x="228346" y="53276"/>
                  </a:lnTo>
                  <a:lnTo>
                    <a:pt x="252704" y="140042"/>
                  </a:lnTo>
                  <a:lnTo>
                    <a:pt x="254190" y="143065"/>
                  </a:lnTo>
                  <a:lnTo>
                    <a:pt x="257263" y="152196"/>
                  </a:lnTo>
                  <a:lnTo>
                    <a:pt x="286194" y="152196"/>
                  </a:lnTo>
                  <a:lnTo>
                    <a:pt x="287680" y="140042"/>
                  </a:lnTo>
                  <a:lnTo>
                    <a:pt x="292265" y="117170"/>
                  </a:lnTo>
                  <a:lnTo>
                    <a:pt x="301421" y="71526"/>
                  </a:lnTo>
                  <a:lnTo>
                    <a:pt x="301421" y="68453"/>
                  </a:lnTo>
                  <a:lnTo>
                    <a:pt x="304444" y="68453"/>
                  </a:lnTo>
                  <a:lnTo>
                    <a:pt x="304444" y="71526"/>
                  </a:lnTo>
                  <a:lnTo>
                    <a:pt x="316598" y="140042"/>
                  </a:lnTo>
                  <a:lnTo>
                    <a:pt x="319671" y="149174"/>
                  </a:lnTo>
                  <a:lnTo>
                    <a:pt x="327266" y="152196"/>
                  </a:lnTo>
                  <a:lnTo>
                    <a:pt x="348602" y="152196"/>
                  </a:lnTo>
                  <a:lnTo>
                    <a:pt x="351624" y="140042"/>
                  </a:lnTo>
                  <a:lnTo>
                    <a:pt x="358444" y="117170"/>
                  </a:lnTo>
                  <a:lnTo>
                    <a:pt x="377520" y="53276"/>
                  </a:lnTo>
                  <a:lnTo>
                    <a:pt x="377520" y="42608"/>
                  </a:lnTo>
                  <a:close/>
                </a:path>
                <a:path w="697230" h="152400">
                  <a:moveTo>
                    <a:pt x="537362" y="42608"/>
                  </a:moveTo>
                  <a:lnTo>
                    <a:pt x="532803" y="38049"/>
                  </a:lnTo>
                  <a:lnTo>
                    <a:pt x="516026" y="38049"/>
                  </a:lnTo>
                  <a:lnTo>
                    <a:pt x="513003" y="45631"/>
                  </a:lnTo>
                  <a:lnTo>
                    <a:pt x="494703" y="114147"/>
                  </a:lnTo>
                  <a:lnTo>
                    <a:pt x="494703" y="115684"/>
                  </a:lnTo>
                  <a:lnTo>
                    <a:pt x="493204" y="117170"/>
                  </a:lnTo>
                  <a:lnTo>
                    <a:pt x="491667" y="117170"/>
                  </a:lnTo>
                  <a:lnTo>
                    <a:pt x="491667" y="115684"/>
                  </a:lnTo>
                  <a:lnTo>
                    <a:pt x="490131" y="114147"/>
                  </a:lnTo>
                  <a:lnTo>
                    <a:pt x="481444" y="68453"/>
                  </a:lnTo>
                  <a:lnTo>
                    <a:pt x="477977" y="50203"/>
                  </a:lnTo>
                  <a:lnTo>
                    <a:pt x="476440" y="42608"/>
                  </a:lnTo>
                  <a:lnTo>
                    <a:pt x="473417" y="38049"/>
                  </a:lnTo>
                  <a:lnTo>
                    <a:pt x="452081" y="38049"/>
                  </a:lnTo>
                  <a:lnTo>
                    <a:pt x="447522" y="42608"/>
                  </a:lnTo>
                  <a:lnTo>
                    <a:pt x="446036" y="50203"/>
                  </a:lnTo>
                  <a:lnTo>
                    <a:pt x="433832" y="114147"/>
                  </a:lnTo>
                  <a:lnTo>
                    <a:pt x="433832" y="117170"/>
                  </a:lnTo>
                  <a:lnTo>
                    <a:pt x="430796" y="117170"/>
                  </a:lnTo>
                  <a:lnTo>
                    <a:pt x="430796" y="114147"/>
                  </a:lnTo>
                  <a:lnTo>
                    <a:pt x="411010" y="45631"/>
                  </a:lnTo>
                  <a:lnTo>
                    <a:pt x="409473" y="39535"/>
                  </a:lnTo>
                  <a:lnTo>
                    <a:pt x="404901" y="38049"/>
                  </a:lnTo>
                  <a:lnTo>
                    <a:pt x="392747" y="38049"/>
                  </a:lnTo>
                  <a:lnTo>
                    <a:pt x="386651" y="42608"/>
                  </a:lnTo>
                  <a:lnTo>
                    <a:pt x="386651" y="50203"/>
                  </a:lnTo>
                  <a:lnTo>
                    <a:pt x="388188" y="53276"/>
                  </a:lnTo>
                  <a:lnTo>
                    <a:pt x="412546" y="140042"/>
                  </a:lnTo>
                  <a:lnTo>
                    <a:pt x="414032" y="143065"/>
                  </a:lnTo>
                  <a:lnTo>
                    <a:pt x="417106" y="152196"/>
                  </a:lnTo>
                  <a:lnTo>
                    <a:pt x="446036" y="152196"/>
                  </a:lnTo>
                  <a:lnTo>
                    <a:pt x="447522" y="140042"/>
                  </a:lnTo>
                  <a:lnTo>
                    <a:pt x="452081" y="117170"/>
                  </a:lnTo>
                  <a:lnTo>
                    <a:pt x="461213" y="71526"/>
                  </a:lnTo>
                  <a:lnTo>
                    <a:pt x="461213" y="68453"/>
                  </a:lnTo>
                  <a:lnTo>
                    <a:pt x="464286" y="68453"/>
                  </a:lnTo>
                  <a:lnTo>
                    <a:pt x="464286" y="71526"/>
                  </a:lnTo>
                  <a:lnTo>
                    <a:pt x="476440" y="140042"/>
                  </a:lnTo>
                  <a:lnTo>
                    <a:pt x="479513" y="149174"/>
                  </a:lnTo>
                  <a:lnTo>
                    <a:pt x="487108" y="152196"/>
                  </a:lnTo>
                  <a:lnTo>
                    <a:pt x="508444" y="152196"/>
                  </a:lnTo>
                  <a:lnTo>
                    <a:pt x="511467" y="140042"/>
                  </a:lnTo>
                  <a:lnTo>
                    <a:pt x="518287" y="117170"/>
                  </a:lnTo>
                  <a:lnTo>
                    <a:pt x="537362" y="53276"/>
                  </a:lnTo>
                  <a:lnTo>
                    <a:pt x="537362" y="42608"/>
                  </a:lnTo>
                  <a:close/>
                </a:path>
                <a:path w="697230" h="152400">
                  <a:moveTo>
                    <a:pt x="697204" y="42608"/>
                  </a:moveTo>
                  <a:lnTo>
                    <a:pt x="692645" y="38049"/>
                  </a:lnTo>
                  <a:lnTo>
                    <a:pt x="675868" y="38049"/>
                  </a:lnTo>
                  <a:lnTo>
                    <a:pt x="672846" y="45631"/>
                  </a:lnTo>
                  <a:lnTo>
                    <a:pt x="654545" y="114147"/>
                  </a:lnTo>
                  <a:lnTo>
                    <a:pt x="654545" y="115684"/>
                  </a:lnTo>
                  <a:lnTo>
                    <a:pt x="653046" y="117170"/>
                  </a:lnTo>
                  <a:lnTo>
                    <a:pt x="651510" y="117170"/>
                  </a:lnTo>
                  <a:lnTo>
                    <a:pt x="651510" y="115684"/>
                  </a:lnTo>
                  <a:lnTo>
                    <a:pt x="649973" y="114147"/>
                  </a:lnTo>
                  <a:lnTo>
                    <a:pt x="641286" y="68453"/>
                  </a:lnTo>
                  <a:lnTo>
                    <a:pt x="637819" y="50203"/>
                  </a:lnTo>
                  <a:lnTo>
                    <a:pt x="636282" y="42608"/>
                  </a:lnTo>
                  <a:lnTo>
                    <a:pt x="633260" y="38049"/>
                  </a:lnTo>
                  <a:lnTo>
                    <a:pt x="611924" y="38049"/>
                  </a:lnTo>
                  <a:lnTo>
                    <a:pt x="607364" y="42608"/>
                  </a:lnTo>
                  <a:lnTo>
                    <a:pt x="605828" y="50203"/>
                  </a:lnTo>
                  <a:lnTo>
                    <a:pt x="593674" y="114147"/>
                  </a:lnTo>
                  <a:lnTo>
                    <a:pt x="593674" y="117170"/>
                  </a:lnTo>
                  <a:lnTo>
                    <a:pt x="590638" y="117170"/>
                  </a:lnTo>
                  <a:lnTo>
                    <a:pt x="590638" y="114147"/>
                  </a:lnTo>
                  <a:lnTo>
                    <a:pt x="570852" y="45631"/>
                  </a:lnTo>
                  <a:lnTo>
                    <a:pt x="569315" y="39535"/>
                  </a:lnTo>
                  <a:lnTo>
                    <a:pt x="564743" y="38049"/>
                  </a:lnTo>
                  <a:lnTo>
                    <a:pt x="552589" y="38049"/>
                  </a:lnTo>
                  <a:lnTo>
                    <a:pt x="546493" y="42608"/>
                  </a:lnTo>
                  <a:lnTo>
                    <a:pt x="546493" y="50203"/>
                  </a:lnTo>
                  <a:lnTo>
                    <a:pt x="547979" y="53276"/>
                  </a:lnTo>
                  <a:lnTo>
                    <a:pt x="572338" y="140042"/>
                  </a:lnTo>
                  <a:lnTo>
                    <a:pt x="573874" y="143065"/>
                  </a:lnTo>
                  <a:lnTo>
                    <a:pt x="576897" y="152196"/>
                  </a:lnTo>
                  <a:lnTo>
                    <a:pt x="605828" y="152196"/>
                  </a:lnTo>
                  <a:lnTo>
                    <a:pt x="607364" y="140042"/>
                  </a:lnTo>
                  <a:lnTo>
                    <a:pt x="611924" y="117170"/>
                  </a:lnTo>
                  <a:lnTo>
                    <a:pt x="621055" y="71526"/>
                  </a:lnTo>
                  <a:lnTo>
                    <a:pt x="621055" y="68453"/>
                  </a:lnTo>
                  <a:lnTo>
                    <a:pt x="624128" y="68453"/>
                  </a:lnTo>
                  <a:lnTo>
                    <a:pt x="624128" y="71526"/>
                  </a:lnTo>
                  <a:lnTo>
                    <a:pt x="636282" y="140042"/>
                  </a:lnTo>
                  <a:lnTo>
                    <a:pt x="639356" y="149174"/>
                  </a:lnTo>
                  <a:lnTo>
                    <a:pt x="646950" y="152196"/>
                  </a:lnTo>
                  <a:lnTo>
                    <a:pt x="668286" y="152196"/>
                  </a:lnTo>
                  <a:lnTo>
                    <a:pt x="671309" y="140042"/>
                  </a:lnTo>
                  <a:lnTo>
                    <a:pt x="678129" y="117170"/>
                  </a:lnTo>
                  <a:lnTo>
                    <a:pt x="697204" y="53276"/>
                  </a:lnTo>
                  <a:lnTo>
                    <a:pt x="697204" y="42608"/>
                  </a:lnTo>
                  <a:close/>
                </a:path>
              </a:pathLst>
            </a:custGeom>
            <a:solidFill>
              <a:srgbClr val="00B5F0"/>
            </a:solidFill>
          </p:spPr>
          <p:txBody>
            <a:bodyPr wrap="square" lIns="0" tIns="0" rIns="0" bIns="0" rtlCol="0"/>
            <a:lstStyle/>
            <a:p>
              <a:endParaRPr/>
            </a:p>
          </p:txBody>
        </p:sp>
        <p:pic>
          <p:nvPicPr>
            <p:cNvPr id="43" name="object 43"/>
            <p:cNvPicPr/>
            <p:nvPr/>
          </p:nvPicPr>
          <p:blipFill>
            <a:blip r:embed="rId15" cstate="print"/>
            <a:stretch>
              <a:fillRect/>
            </a:stretch>
          </p:blipFill>
          <p:spPr>
            <a:xfrm>
              <a:off x="5429897" y="6712699"/>
              <a:ext cx="342506" cy="164401"/>
            </a:xfrm>
            <a:prstGeom prst="rect">
              <a:avLst/>
            </a:prstGeom>
          </p:spPr>
        </p:pic>
        <p:pic>
          <p:nvPicPr>
            <p:cNvPr id="44" name="object 44"/>
            <p:cNvPicPr/>
            <p:nvPr/>
          </p:nvPicPr>
          <p:blipFill>
            <a:blip r:embed="rId16" cstate="print"/>
            <a:stretch>
              <a:fillRect/>
            </a:stretch>
          </p:blipFill>
          <p:spPr>
            <a:xfrm>
              <a:off x="5792190" y="6712699"/>
              <a:ext cx="162915" cy="159842"/>
            </a:xfrm>
            <a:prstGeom prst="rect">
              <a:avLst/>
            </a:prstGeom>
          </p:spPr>
        </p:pic>
        <p:sp>
          <p:nvSpPr>
            <p:cNvPr id="45" name="object 45"/>
            <p:cNvSpPr/>
            <p:nvPr/>
          </p:nvSpPr>
          <p:spPr>
            <a:xfrm>
              <a:off x="5977928" y="6712699"/>
              <a:ext cx="30480" cy="152400"/>
            </a:xfrm>
            <a:custGeom>
              <a:avLst/>
              <a:gdLst/>
              <a:ahLst/>
              <a:cxnLst/>
              <a:rect l="l" t="t" r="r" b="b"/>
              <a:pathLst>
                <a:path w="30479" h="152400">
                  <a:moveTo>
                    <a:pt x="21285" y="108038"/>
                  </a:moveTo>
                  <a:lnTo>
                    <a:pt x="10668" y="108038"/>
                  </a:lnTo>
                  <a:lnTo>
                    <a:pt x="7594" y="105016"/>
                  </a:lnTo>
                  <a:lnTo>
                    <a:pt x="7594" y="98920"/>
                  </a:lnTo>
                  <a:lnTo>
                    <a:pt x="3022" y="50203"/>
                  </a:lnTo>
                  <a:lnTo>
                    <a:pt x="3022" y="4559"/>
                  </a:lnTo>
                  <a:lnTo>
                    <a:pt x="4559" y="0"/>
                  </a:lnTo>
                  <a:lnTo>
                    <a:pt x="24358" y="0"/>
                  </a:lnTo>
                  <a:lnTo>
                    <a:pt x="28917" y="4559"/>
                  </a:lnTo>
                  <a:lnTo>
                    <a:pt x="28917" y="50203"/>
                  </a:lnTo>
                  <a:lnTo>
                    <a:pt x="22821" y="98920"/>
                  </a:lnTo>
                  <a:lnTo>
                    <a:pt x="22821" y="103479"/>
                  </a:lnTo>
                  <a:lnTo>
                    <a:pt x="21285" y="108038"/>
                  </a:lnTo>
                  <a:close/>
                </a:path>
                <a:path w="30479" h="152400">
                  <a:moveTo>
                    <a:pt x="22821" y="152196"/>
                  </a:moveTo>
                  <a:lnTo>
                    <a:pt x="7594" y="152196"/>
                  </a:lnTo>
                  <a:lnTo>
                    <a:pt x="0" y="146088"/>
                  </a:lnTo>
                  <a:lnTo>
                    <a:pt x="0" y="129374"/>
                  </a:lnTo>
                  <a:lnTo>
                    <a:pt x="7594" y="121742"/>
                  </a:lnTo>
                  <a:lnTo>
                    <a:pt x="22821" y="121742"/>
                  </a:lnTo>
                  <a:lnTo>
                    <a:pt x="30416" y="129374"/>
                  </a:lnTo>
                  <a:lnTo>
                    <a:pt x="30416" y="146088"/>
                  </a:lnTo>
                  <a:lnTo>
                    <a:pt x="22821" y="152196"/>
                  </a:lnTo>
                  <a:close/>
                </a:path>
              </a:pathLst>
            </a:custGeom>
            <a:solidFill>
              <a:srgbClr val="4D4D4F"/>
            </a:solidFill>
          </p:spPr>
          <p:txBody>
            <a:bodyPr wrap="square" lIns="0" tIns="0" rIns="0" bIns="0" rtlCol="0"/>
            <a:lstStyle/>
            <a:p>
              <a:endParaRPr/>
            </a:p>
          </p:txBody>
        </p:sp>
        <p:pic>
          <p:nvPicPr>
            <p:cNvPr id="46" name="object 46"/>
            <p:cNvPicPr/>
            <p:nvPr/>
          </p:nvPicPr>
          <p:blipFill>
            <a:blip r:embed="rId17" cstate="print"/>
            <a:stretch>
              <a:fillRect/>
            </a:stretch>
          </p:blipFill>
          <p:spPr>
            <a:xfrm>
              <a:off x="1220537" y="7256961"/>
              <a:ext cx="2394879" cy="2035943"/>
            </a:xfrm>
            <a:prstGeom prst="rect">
              <a:avLst/>
            </a:prstGeom>
          </p:spPr>
        </p:pic>
        <p:sp>
          <p:nvSpPr>
            <p:cNvPr id="47" name="object 47"/>
            <p:cNvSpPr/>
            <p:nvPr/>
          </p:nvSpPr>
          <p:spPr>
            <a:xfrm>
              <a:off x="4353674" y="8723566"/>
              <a:ext cx="420370" cy="40005"/>
            </a:xfrm>
            <a:custGeom>
              <a:avLst/>
              <a:gdLst/>
              <a:ahLst/>
              <a:cxnLst/>
              <a:rect l="l" t="t" r="r" b="b"/>
              <a:pathLst>
                <a:path w="420370" h="40004">
                  <a:moveTo>
                    <a:pt x="210045" y="39585"/>
                  </a:moveTo>
                  <a:lnTo>
                    <a:pt x="127789" y="37992"/>
                  </a:lnTo>
                  <a:lnTo>
                    <a:pt x="61079" y="33686"/>
                  </a:lnTo>
                  <a:lnTo>
                    <a:pt x="16340" y="27380"/>
                  </a:lnTo>
                  <a:lnTo>
                    <a:pt x="0" y="19786"/>
                  </a:lnTo>
                  <a:lnTo>
                    <a:pt x="16340" y="11567"/>
                  </a:lnTo>
                  <a:lnTo>
                    <a:pt x="61079" y="5335"/>
                  </a:lnTo>
                  <a:lnTo>
                    <a:pt x="127789" y="1382"/>
                  </a:lnTo>
                  <a:lnTo>
                    <a:pt x="210045" y="0"/>
                  </a:lnTo>
                  <a:lnTo>
                    <a:pt x="291698" y="1382"/>
                  </a:lnTo>
                  <a:lnTo>
                    <a:pt x="358494" y="5335"/>
                  </a:lnTo>
                  <a:lnTo>
                    <a:pt x="403589" y="11567"/>
                  </a:lnTo>
                  <a:lnTo>
                    <a:pt x="420141" y="19786"/>
                  </a:lnTo>
                  <a:lnTo>
                    <a:pt x="403589" y="27380"/>
                  </a:lnTo>
                  <a:lnTo>
                    <a:pt x="358494" y="33686"/>
                  </a:lnTo>
                  <a:lnTo>
                    <a:pt x="291698" y="37992"/>
                  </a:lnTo>
                  <a:lnTo>
                    <a:pt x="210045" y="39585"/>
                  </a:lnTo>
                  <a:close/>
                </a:path>
              </a:pathLst>
            </a:custGeom>
            <a:solidFill>
              <a:srgbClr val="D9DADC"/>
            </a:solidFill>
          </p:spPr>
          <p:txBody>
            <a:bodyPr wrap="square" lIns="0" tIns="0" rIns="0" bIns="0" rtlCol="0"/>
            <a:lstStyle/>
            <a:p>
              <a:endParaRPr/>
            </a:p>
          </p:txBody>
        </p:sp>
        <p:sp>
          <p:nvSpPr>
            <p:cNvPr id="48" name="object 48"/>
            <p:cNvSpPr/>
            <p:nvPr/>
          </p:nvSpPr>
          <p:spPr>
            <a:xfrm>
              <a:off x="4353674" y="8723566"/>
              <a:ext cx="420370" cy="40005"/>
            </a:xfrm>
            <a:custGeom>
              <a:avLst/>
              <a:gdLst/>
              <a:ahLst/>
              <a:cxnLst/>
              <a:rect l="l" t="t" r="r" b="b"/>
              <a:pathLst>
                <a:path w="420370" h="40004">
                  <a:moveTo>
                    <a:pt x="0" y="19786"/>
                  </a:moveTo>
                  <a:lnTo>
                    <a:pt x="16340" y="27380"/>
                  </a:lnTo>
                  <a:lnTo>
                    <a:pt x="61079" y="33686"/>
                  </a:lnTo>
                  <a:lnTo>
                    <a:pt x="127789" y="37992"/>
                  </a:lnTo>
                  <a:lnTo>
                    <a:pt x="210045" y="39585"/>
                  </a:lnTo>
                  <a:lnTo>
                    <a:pt x="291698" y="37992"/>
                  </a:lnTo>
                  <a:lnTo>
                    <a:pt x="358494" y="33686"/>
                  </a:lnTo>
                  <a:lnTo>
                    <a:pt x="403589" y="27380"/>
                  </a:lnTo>
                  <a:lnTo>
                    <a:pt x="420141" y="19786"/>
                  </a:lnTo>
                  <a:lnTo>
                    <a:pt x="403589" y="11567"/>
                  </a:lnTo>
                  <a:lnTo>
                    <a:pt x="358494" y="5335"/>
                  </a:lnTo>
                  <a:lnTo>
                    <a:pt x="291698" y="1382"/>
                  </a:lnTo>
                  <a:lnTo>
                    <a:pt x="210045" y="0"/>
                  </a:lnTo>
                  <a:lnTo>
                    <a:pt x="127789" y="1382"/>
                  </a:lnTo>
                  <a:lnTo>
                    <a:pt x="61079" y="5335"/>
                  </a:lnTo>
                  <a:lnTo>
                    <a:pt x="16340" y="11567"/>
                  </a:lnTo>
                  <a:lnTo>
                    <a:pt x="0" y="19786"/>
                  </a:lnTo>
                  <a:close/>
                </a:path>
              </a:pathLst>
            </a:custGeom>
            <a:ln w="4757">
              <a:solidFill>
                <a:srgbClr val="D9DADC"/>
              </a:solidFill>
            </a:ln>
          </p:spPr>
          <p:txBody>
            <a:bodyPr wrap="square" lIns="0" tIns="0" rIns="0" bIns="0" rtlCol="0"/>
            <a:lstStyle/>
            <a:p>
              <a:endParaRPr/>
            </a:p>
          </p:txBody>
        </p:sp>
        <p:pic>
          <p:nvPicPr>
            <p:cNvPr id="49" name="object 49"/>
            <p:cNvPicPr/>
            <p:nvPr/>
          </p:nvPicPr>
          <p:blipFill>
            <a:blip r:embed="rId18" cstate="print"/>
            <a:stretch>
              <a:fillRect/>
            </a:stretch>
          </p:blipFill>
          <p:spPr>
            <a:xfrm>
              <a:off x="3782821" y="7772320"/>
              <a:ext cx="1164813" cy="847333"/>
            </a:xfrm>
            <a:prstGeom prst="rect">
              <a:avLst/>
            </a:prstGeom>
          </p:spPr>
        </p:pic>
        <p:pic>
          <p:nvPicPr>
            <p:cNvPr id="50" name="object 50"/>
            <p:cNvPicPr/>
            <p:nvPr/>
          </p:nvPicPr>
          <p:blipFill>
            <a:blip r:embed="rId19" cstate="print"/>
            <a:stretch>
              <a:fillRect/>
            </a:stretch>
          </p:blipFill>
          <p:spPr>
            <a:xfrm>
              <a:off x="4017618" y="8496196"/>
              <a:ext cx="151096" cy="135272"/>
            </a:xfrm>
            <a:prstGeom prst="rect">
              <a:avLst/>
            </a:prstGeom>
          </p:spPr>
        </p:pic>
        <p:pic>
          <p:nvPicPr>
            <p:cNvPr id="51" name="object 51"/>
            <p:cNvPicPr/>
            <p:nvPr/>
          </p:nvPicPr>
          <p:blipFill>
            <a:blip r:embed="rId20" cstate="print"/>
            <a:stretch>
              <a:fillRect/>
            </a:stretch>
          </p:blipFill>
          <p:spPr>
            <a:xfrm>
              <a:off x="3814784" y="8487010"/>
              <a:ext cx="93630" cy="83312"/>
            </a:xfrm>
            <a:prstGeom prst="rect">
              <a:avLst/>
            </a:prstGeom>
          </p:spPr>
        </p:pic>
        <p:pic>
          <p:nvPicPr>
            <p:cNvPr id="52" name="object 52"/>
            <p:cNvPicPr/>
            <p:nvPr/>
          </p:nvPicPr>
          <p:blipFill>
            <a:blip r:embed="rId21" cstate="print"/>
            <a:stretch>
              <a:fillRect/>
            </a:stretch>
          </p:blipFill>
          <p:spPr>
            <a:xfrm>
              <a:off x="5452361" y="7763178"/>
              <a:ext cx="821359" cy="766411"/>
            </a:xfrm>
            <a:prstGeom prst="rect">
              <a:avLst/>
            </a:prstGeom>
          </p:spPr>
        </p:pic>
      </p:grpSp>
      <p:grpSp>
        <p:nvGrpSpPr>
          <p:cNvPr id="268" name="object 61">
            <a:extLst>
              <a:ext uri="{FF2B5EF4-FFF2-40B4-BE49-F238E27FC236}">
                <a16:creationId xmlns:a16="http://schemas.microsoft.com/office/drawing/2014/main" id="{0CA666F5-5094-6B12-7C5A-CE04C071EABD}"/>
              </a:ext>
            </a:extLst>
          </p:cNvPr>
          <p:cNvGrpSpPr/>
          <p:nvPr/>
        </p:nvGrpSpPr>
        <p:grpSpPr>
          <a:xfrm>
            <a:off x="709358" y="5600"/>
            <a:ext cx="6842759" cy="717550"/>
            <a:chOff x="709358" y="5600"/>
            <a:chExt cx="6842759" cy="717550"/>
          </a:xfrm>
        </p:grpSpPr>
        <p:sp>
          <p:nvSpPr>
            <p:cNvPr id="269" name="object 62">
              <a:extLst>
                <a:ext uri="{FF2B5EF4-FFF2-40B4-BE49-F238E27FC236}">
                  <a16:creationId xmlns:a16="http://schemas.microsoft.com/office/drawing/2014/main" id="{33FFAC05-C30D-AA22-9567-2B3F46687A44}"/>
                </a:ext>
              </a:extLst>
            </p:cNvPr>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270" name="object 63">
              <a:extLst>
                <a:ext uri="{FF2B5EF4-FFF2-40B4-BE49-F238E27FC236}">
                  <a16:creationId xmlns:a16="http://schemas.microsoft.com/office/drawing/2014/main" id="{ACD227C8-AEF8-A812-C435-2FA936574E57}"/>
                </a:ext>
              </a:extLst>
            </p:cNvPr>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271" name="object 64">
              <a:extLst>
                <a:ext uri="{FF2B5EF4-FFF2-40B4-BE49-F238E27FC236}">
                  <a16:creationId xmlns:a16="http://schemas.microsoft.com/office/drawing/2014/main" id="{AA972A84-C775-E9B9-24B6-98AA958A7417}"/>
                </a:ext>
              </a:extLst>
            </p:cNvPr>
            <p:cNvPicPr/>
            <p:nvPr/>
          </p:nvPicPr>
          <p:blipFill>
            <a:blip r:embed="rId22" cstate="print"/>
            <a:stretch>
              <a:fillRect/>
            </a:stretch>
          </p:blipFill>
          <p:spPr>
            <a:xfrm>
              <a:off x="1003147" y="366369"/>
              <a:ext cx="462813" cy="170497"/>
            </a:xfrm>
            <a:prstGeom prst="rect">
              <a:avLst/>
            </a:prstGeom>
          </p:spPr>
        </p:pic>
        <p:sp>
          <p:nvSpPr>
            <p:cNvPr id="272" name="object 65">
              <a:extLst>
                <a:ext uri="{FF2B5EF4-FFF2-40B4-BE49-F238E27FC236}">
                  <a16:creationId xmlns:a16="http://schemas.microsoft.com/office/drawing/2014/main" id="{EBE4A00F-18F5-271D-1B34-032C8BCC97BC}"/>
                </a:ext>
              </a:extLst>
            </p:cNvPr>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273" name="object 66">
              <a:extLst>
                <a:ext uri="{FF2B5EF4-FFF2-40B4-BE49-F238E27FC236}">
                  <a16:creationId xmlns:a16="http://schemas.microsoft.com/office/drawing/2014/main" id="{D5DA3EB9-C0CA-BB37-B80E-8BCB2CE83C00}"/>
                </a:ext>
              </a:extLst>
            </p:cNvPr>
            <p:cNvPicPr/>
            <p:nvPr/>
          </p:nvPicPr>
          <p:blipFill>
            <a:blip r:embed="rId23" cstate="print"/>
            <a:stretch>
              <a:fillRect/>
            </a:stretch>
          </p:blipFill>
          <p:spPr>
            <a:xfrm>
              <a:off x="1662315" y="380059"/>
              <a:ext cx="156806" cy="149174"/>
            </a:xfrm>
            <a:prstGeom prst="rect">
              <a:avLst/>
            </a:prstGeom>
          </p:spPr>
        </p:pic>
        <p:sp>
          <p:nvSpPr>
            <p:cNvPr id="274" name="object 67">
              <a:extLst>
                <a:ext uri="{FF2B5EF4-FFF2-40B4-BE49-F238E27FC236}">
                  <a16:creationId xmlns:a16="http://schemas.microsoft.com/office/drawing/2014/main" id="{56250AE8-5426-9CA1-C978-6BFB55A41111}"/>
                </a:ext>
              </a:extLst>
            </p:cNvPr>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275" name="object 68">
              <a:extLst>
                <a:ext uri="{FF2B5EF4-FFF2-40B4-BE49-F238E27FC236}">
                  <a16:creationId xmlns:a16="http://schemas.microsoft.com/office/drawing/2014/main" id="{1AF53FD5-C027-D9DA-4B52-3A3EC23942BE}"/>
                </a:ext>
              </a:extLst>
            </p:cNvPr>
            <p:cNvPicPr/>
            <p:nvPr/>
          </p:nvPicPr>
          <p:blipFill>
            <a:blip r:embed="rId24" cstate="print"/>
            <a:stretch>
              <a:fillRect/>
            </a:stretch>
          </p:blipFill>
          <p:spPr>
            <a:xfrm>
              <a:off x="2021585" y="366369"/>
              <a:ext cx="343992" cy="170497"/>
            </a:xfrm>
            <a:prstGeom prst="rect">
              <a:avLst/>
            </a:prstGeom>
          </p:spPr>
        </p:pic>
        <p:pic>
          <p:nvPicPr>
            <p:cNvPr id="276" name="object 69">
              <a:extLst>
                <a:ext uri="{FF2B5EF4-FFF2-40B4-BE49-F238E27FC236}">
                  <a16:creationId xmlns:a16="http://schemas.microsoft.com/office/drawing/2014/main" id="{31BAF31B-5812-6D4F-BE21-F67A43D8D826}"/>
                </a:ext>
              </a:extLst>
            </p:cNvPr>
            <p:cNvPicPr/>
            <p:nvPr/>
          </p:nvPicPr>
          <p:blipFill>
            <a:blip r:embed="rId25" cstate="print"/>
            <a:stretch>
              <a:fillRect/>
            </a:stretch>
          </p:blipFill>
          <p:spPr>
            <a:xfrm>
              <a:off x="2561970" y="380059"/>
              <a:ext cx="153746" cy="149174"/>
            </a:xfrm>
            <a:prstGeom prst="rect">
              <a:avLst/>
            </a:prstGeom>
          </p:spPr>
        </p:pic>
        <p:sp>
          <p:nvSpPr>
            <p:cNvPr id="277" name="object 70">
              <a:extLst>
                <a:ext uri="{FF2B5EF4-FFF2-40B4-BE49-F238E27FC236}">
                  <a16:creationId xmlns:a16="http://schemas.microsoft.com/office/drawing/2014/main" id="{9180937B-6EF7-148B-9160-D313EC7B49DE}"/>
                </a:ext>
              </a:extLst>
            </p:cNvPr>
            <p:cNvSpPr/>
            <p:nvPr/>
          </p:nvSpPr>
          <p:spPr>
            <a:xfrm>
              <a:off x="2737053" y="364832"/>
              <a:ext cx="514984" cy="166370"/>
            </a:xfrm>
            <a:custGeom>
              <a:avLst/>
              <a:gdLst/>
              <a:ahLst/>
              <a:cxnLst/>
              <a:rect l="l" t="t" r="r" b="b"/>
              <a:pathLst>
                <a:path w="514985" h="166370">
                  <a:moveTo>
                    <a:pt x="50203" y="13741"/>
                  </a:moveTo>
                  <a:lnTo>
                    <a:pt x="47167" y="10655"/>
                  </a:lnTo>
                  <a:lnTo>
                    <a:pt x="31940" y="10655"/>
                  </a:lnTo>
                  <a:lnTo>
                    <a:pt x="30403" y="16764"/>
                  </a:lnTo>
                  <a:lnTo>
                    <a:pt x="30403" y="63944"/>
                  </a:lnTo>
                  <a:lnTo>
                    <a:pt x="29565" y="92379"/>
                  </a:lnTo>
                  <a:lnTo>
                    <a:pt x="26035" y="113245"/>
                  </a:lnTo>
                  <a:lnTo>
                    <a:pt x="18224" y="129260"/>
                  </a:lnTo>
                  <a:lnTo>
                    <a:pt x="4559" y="143116"/>
                  </a:lnTo>
                  <a:lnTo>
                    <a:pt x="1485" y="147675"/>
                  </a:lnTo>
                  <a:lnTo>
                    <a:pt x="0" y="149174"/>
                  </a:lnTo>
                  <a:lnTo>
                    <a:pt x="0" y="158343"/>
                  </a:lnTo>
                  <a:lnTo>
                    <a:pt x="6045" y="162915"/>
                  </a:lnTo>
                  <a:lnTo>
                    <a:pt x="10617" y="162915"/>
                  </a:lnTo>
                  <a:lnTo>
                    <a:pt x="42494" y="127317"/>
                  </a:lnTo>
                  <a:lnTo>
                    <a:pt x="50203" y="63944"/>
                  </a:lnTo>
                  <a:lnTo>
                    <a:pt x="50203" y="13741"/>
                  </a:lnTo>
                  <a:close/>
                </a:path>
                <a:path w="514985" h="166370">
                  <a:moveTo>
                    <a:pt x="165887" y="77635"/>
                  </a:moveTo>
                  <a:lnTo>
                    <a:pt x="156756" y="76149"/>
                  </a:lnTo>
                  <a:lnTo>
                    <a:pt x="147637" y="76149"/>
                  </a:lnTo>
                  <a:lnTo>
                    <a:pt x="147637" y="77635"/>
                  </a:lnTo>
                  <a:lnTo>
                    <a:pt x="143065" y="91325"/>
                  </a:lnTo>
                  <a:lnTo>
                    <a:pt x="117170" y="129425"/>
                  </a:lnTo>
                  <a:lnTo>
                    <a:pt x="100457" y="137020"/>
                  </a:lnTo>
                  <a:lnTo>
                    <a:pt x="95885" y="137020"/>
                  </a:lnTo>
                  <a:lnTo>
                    <a:pt x="95885" y="12204"/>
                  </a:lnTo>
                  <a:lnTo>
                    <a:pt x="92811" y="9118"/>
                  </a:lnTo>
                  <a:lnTo>
                    <a:pt x="77584" y="9118"/>
                  </a:lnTo>
                  <a:lnTo>
                    <a:pt x="76098" y="13741"/>
                  </a:lnTo>
                  <a:lnTo>
                    <a:pt x="76098" y="161378"/>
                  </a:lnTo>
                  <a:lnTo>
                    <a:pt x="91325" y="161378"/>
                  </a:lnTo>
                  <a:lnTo>
                    <a:pt x="138506" y="138557"/>
                  </a:lnTo>
                  <a:lnTo>
                    <a:pt x="139750" y="137020"/>
                  </a:lnTo>
                  <a:lnTo>
                    <a:pt x="151752" y="122313"/>
                  </a:lnTo>
                  <a:lnTo>
                    <a:pt x="160172" y="105625"/>
                  </a:lnTo>
                  <a:lnTo>
                    <a:pt x="164592" y="92100"/>
                  </a:lnTo>
                  <a:lnTo>
                    <a:pt x="165887" y="85267"/>
                  </a:lnTo>
                  <a:lnTo>
                    <a:pt x="165887" y="77635"/>
                  </a:lnTo>
                  <a:close/>
                </a:path>
                <a:path w="514985" h="166370">
                  <a:moveTo>
                    <a:pt x="243522" y="15227"/>
                  </a:moveTo>
                  <a:lnTo>
                    <a:pt x="235940" y="13741"/>
                  </a:lnTo>
                  <a:lnTo>
                    <a:pt x="225272" y="12204"/>
                  </a:lnTo>
                  <a:lnTo>
                    <a:pt x="223735" y="18300"/>
                  </a:lnTo>
                  <a:lnTo>
                    <a:pt x="223735" y="24358"/>
                  </a:lnTo>
                  <a:lnTo>
                    <a:pt x="219951" y="52489"/>
                  </a:lnTo>
                  <a:lnTo>
                    <a:pt x="214033" y="81457"/>
                  </a:lnTo>
                  <a:lnTo>
                    <a:pt x="203835" y="110439"/>
                  </a:lnTo>
                  <a:lnTo>
                    <a:pt x="187223" y="138557"/>
                  </a:lnTo>
                  <a:lnTo>
                    <a:pt x="184150" y="141579"/>
                  </a:lnTo>
                  <a:lnTo>
                    <a:pt x="182651" y="144602"/>
                  </a:lnTo>
                  <a:lnTo>
                    <a:pt x="182651" y="153784"/>
                  </a:lnTo>
                  <a:lnTo>
                    <a:pt x="188709" y="159829"/>
                  </a:lnTo>
                  <a:lnTo>
                    <a:pt x="193319" y="159829"/>
                  </a:lnTo>
                  <a:lnTo>
                    <a:pt x="196596" y="159321"/>
                  </a:lnTo>
                  <a:lnTo>
                    <a:pt x="228765" y="102717"/>
                  </a:lnTo>
                  <a:lnTo>
                    <a:pt x="238391" y="65087"/>
                  </a:lnTo>
                  <a:lnTo>
                    <a:pt x="243522" y="24358"/>
                  </a:lnTo>
                  <a:lnTo>
                    <a:pt x="243522" y="15227"/>
                  </a:lnTo>
                  <a:close/>
                </a:path>
                <a:path w="514985" h="166370">
                  <a:moveTo>
                    <a:pt x="325729" y="22860"/>
                  </a:moveTo>
                  <a:lnTo>
                    <a:pt x="322707" y="15227"/>
                  </a:lnTo>
                  <a:lnTo>
                    <a:pt x="321170" y="10655"/>
                  </a:lnTo>
                  <a:lnTo>
                    <a:pt x="318135" y="4559"/>
                  </a:lnTo>
                  <a:lnTo>
                    <a:pt x="316598" y="1536"/>
                  </a:lnTo>
                  <a:lnTo>
                    <a:pt x="312039" y="1536"/>
                  </a:lnTo>
                  <a:lnTo>
                    <a:pt x="307479" y="3073"/>
                  </a:lnTo>
                  <a:lnTo>
                    <a:pt x="307479" y="7632"/>
                  </a:lnTo>
                  <a:lnTo>
                    <a:pt x="309016" y="10655"/>
                  </a:lnTo>
                  <a:lnTo>
                    <a:pt x="309016" y="12204"/>
                  </a:lnTo>
                  <a:lnTo>
                    <a:pt x="312039" y="18300"/>
                  </a:lnTo>
                  <a:lnTo>
                    <a:pt x="312039" y="19786"/>
                  </a:lnTo>
                  <a:lnTo>
                    <a:pt x="313575" y="24358"/>
                  </a:lnTo>
                  <a:lnTo>
                    <a:pt x="315061" y="27432"/>
                  </a:lnTo>
                  <a:lnTo>
                    <a:pt x="315061" y="28917"/>
                  </a:lnTo>
                  <a:lnTo>
                    <a:pt x="318135" y="30454"/>
                  </a:lnTo>
                  <a:lnTo>
                    <a:pt x="322707" y="30454"/>
                  </a:lnTo>
                  <a:lnTo>
                    <a:pt x="325729" y="28917"/>
                  </a:lnTo>
                  <a:lnTo>
                    <a:pt x="325729" y="22860"/>
                  </a:lnTo>
                  <a:close/>
                </a:path>
                <a:path w="514985" h="166370">
                  <a:moveTo>
                    <a:pt x="342493" y="144602"/>
                  </a:moveTo>
                  <a:lnTo>
                    <a:pt x="320421" y="110439"/>
                  </a:lnTo>
                  <a:lnTo>
                    <a:pt x="304495" y="52489"/>
                  </a:lnTo>
                  <a:lnTo>
                    <a:pt x="301371" y="24358"/>
                  </a:lnTo>
                  <a:lnTo>
                    <a:pt x="299834" y="19786"/>
                  </a:lnTo>
                  <a:lnTo>
                    <a:pt x="298348" y="12204"/>
                  </a:lnTo>
                  <a:lnTo>
                    <a:pt x="280085" y="15227"/>
                  </a:lnTo>
                  <a:lnTo>
                    <a:pt x="280085" y="24358"/>
                  </a:lnTo>
                  <a:lnTo>
                    <a:pt x="285216" y="65087"/>
                  </a:lnTo>
                  <a:lnTo>
                    <a:pt x="294843" y="102717"/>
                  </a:lnTo>
                  <a:lnTo>
                    <a:pt x="312039" y="140042"/>
                  </a:lnTo>
                  <a:lnTo>
                    <a:pt x="330288" y="159829"/>
                  </a:lnTo>
                  <a:lnTo>
                    <a:pt x="336397" y="159829"/>
                  </a:lnTo>
                  <a:lnTo>
                    <a:pt x="342493" y="153784"/>
                  </a:lnTo>
                  <a:lnTo>
                    <a:pt x="342493" y="144602"/>
                  </a:lnTo>
                  <a:close/>
                </a:path>
                <a:path w="514985" h="166370">
                  <a:moveTo>
                    <a:pt x="348551" y="19786"/>
                  </a:moveTo>
                  <a:lnTo>
                    <a:pt x="343992" y="12204"/>
                  </a:lnTo>
                  <a:lnTo>
                    <a:pt x="342493" y="7632"/>
                  </a:lnTo>
                  <a:lnTo>
                    <a:pt x="339420" y="1536"/>
                  </a:lnTo>
                  <a:lnTo>
                    <a:pt x="339420" y="0"/>
                  </a:lnTo>
                  <a:lnTo>
                    <a:pt x="333375" y="0"/>
                  </a:lnTo>
                  <a:lnTo>
                    <a:pt x="330288" y="1536"/>
                  </a:lnTo>
                  <a:lnTo>
                    <a:pt x="330288" y="9118"/>
                  </a:lnTo>
                  <a:lnTo>
                    <a:pt x="333375" y="15227"/>
                  </a:lnTo>
                  <a:lnTo>
                    <a:pt x="333375" y="16764"/>
                  </a:lnTo>
                  <a:lnTo>
                    <a:pt x="337934" y="27432"/>
                  </a:lnTo>
                  <a:lnTo>
                    <a:pt x="337934" y="28917"/>
                  </a:lnTo>
                  <a:lnTo>
                    <a:pt x="343992" y="28917"/>
                  </a:lnTo>
                  <a:lnTo>
                    <a:pt x="348551" y="27432"/>
                  </a:lnTo>
                  <a:lnTo>
                    <a:pt x="348551" y="19786"/>
                  </a:lnTo>
                  <a:close/>
                </a:path>
                <a:path w="514985" h="166370">
                  <a:moveTo>
                    <a:pt x="514489" y="12204"/>
                  </a:moveTo>
                  <a:lnTo>
                    <a:pt x="508393" y="7632"/>
                  </a:lnTo>
                  <a:lnTo>
                    <a:pt x="499262" y="7632"/>
                  </a:lnTo>
                  <a:lnTo>
                    <a:pt x="496239" y="10655"/>
                  </a:lnTo>
                  <a:lnTo>
                    <a:pt x="491667" y="13741"/>
                  </a:lnTo>
                  <a:lnTo>
                    <a:pt x="485571" y="19786"/>
                  </a:lnTo>
                  <a:lnTo>
                    <a:pt x="482549" y="22860"/>
                  </a:lnTo>
                  <a:lnTo>
                    <a:pt x="449097" y="46647"/>
                  </a:lnTo>
                  <a:lnTo>
                    <a:pt x="416115" y="63576"/>
                  </a:lnTo>
                  <a:lnTo>
                    <a:pt x="388556" y="74244"/>
                  </a:lnTo>
                  <a:lnTo>
                    <a:pt x="371424" y="79171"/>
                  </a:lnTo>
                  <a:lnTo>
                    <a:pt x="365315" y="80708"/>
                  </a:lnTo>
                  <a:lnTo>
                    <a:pt x="362292" y="82194"/>
                  </a:lnTo>
                  <a:lnTo>
                    <a:pt x="362292" y="100507"/>
                  </a:lnTo>
                  <a:lnTo>
                    <a:pt x="371424" y="100507"/>
                  </a:lnTo>
                  <a:lnTo>
                    <a:pt x="379958" y="98844"/>
                  </a:lnTo>
                  <a:lnTo>
                    <a:pt x="395363" y="94030"/>
                  </a:lnTo>
                  <a:lnTo>
                    <a:pt x="415899" y="86360"/>
                  </a:lnTo>
                  <a:lnTo>
                    <a:pt x="439877" y="76149"/>
                  </a:lnTo>
                  <a:lnTo>
                    <a:pt x="439877" y="161378"/>
                  </a:lnTo>
                  <a:lnTo>
                    <a:pt x="441413" y="165938"/>
                  </a:lnTo>
                  <a:lnTo>
                    <a:pt x="459676" y="165938"/>
                  </a:lnTo>
                  <a:lnTo>
                    <a:pt x="461213" y="159829"/>
                  </a:lnTo>
                  <a:lnTo>
                    <a:pt x="461213" y="76149"/>
                  </a:lnTo>
                  <a:lnTo>
                    <a:pt x="461213" y="63944"/>
                  </a:lnTo>
                  <a:lnTo>
                    <a:pt x="498462" y="37211"/>
                  </a:lnTo>
                  <a:lnTo>
                    <a:pt x="514489" y="21323"/>
                  </a:lnTo>
                  <a:lnTo>
                    <a:pt x="514489" y="12204"/>
                  </a:lnTo>
                  <a:close/>
                </a:path>
              </a:pathLst>
            </a:custGeom>
            <a:solidFill>
              <a:srgbClr val="4D4D4F"/>
            </a:solidFill>
          </p:spPr>
          <p:txBody>
            <a:bodyPr wrap="square" lIns="0" tIns="0" rIns="0" bIns="0" rtlCol="0"/>
            <a:lstStyle/>
            <a:p>
              <a:endParaRPr/>
            </a:p>
          </p:txBody>
        </p:sp>
        <p:pic>
          <p:nvPicPr>
            <p:cNvPr id="278" name="object 71">
              <a:extLst>
                <a:ext uri="{FF2B5EF4-FFF2-40B4-BE49-F238E27FC236}">
                  <a16:creationId xmlns:a16="http://schemas.microsoft.com/office/drawing/2014/main" id="{C3E5321D-C1E7-3EF0-DBC6-696F6D462BF1}"/>
                </a:ext>
              </a:extLst>
            </p:cNvPr>
            <p:cNvPicPr/>
            <p:nvPr/>
          </p:nvPicPr>
          <p:blipFill>
            <a:blip r:embed="rId26" cstate="print"/>
            <a:stretch>
              <a:fillRect/>
            </a:stretch>
          </p:blipFill>
          <p:spPr>
            <a:xfrm>
              <a:off x="3323081" y="366369"/>
              <a:ext cx="1738414" cy="168960"/>
            </a:xfrm>
            <a:prstGeom prst="rect">
              <a:avLst/>
            </a:prstGeom>
          </p:spPr>
        </p:pic>
      </p:grpSp>
      <p:grpSp>
        <p:nvGrpSpPr>
          <p:cNvPr id="6" name="object 2">
            <a:extLst>
              <a:ext uri="{FF2B5EF4-FFF2-40B4-BE49-F238E27FC236}">
                <a16:creationId xmlns:a16="http://schemas.microsoft.com/office/drawing/2014/main" id="{F1F15347-3C29-E98B-0F63-7754D7B1E9AA}"/>
              </a:ext>
            </a:extLst>
          </p:cNvPr>
          <p:cNvGrpSpPr/>
          <p:nvPr/>
        </p:nvGrpSpPr>
        <p:grpSpPr>
          <a:xfrm>
            <a:off x="3449434" y="10148442"/>
            <a:ext cx="636905" cy="91440"/>
            <a:chOff x="3449434" y="10148442"/>
            <a:chExt cx="636905" cy="91440"/>
          </a:xfrm>
        </p:grpSpPr>
        <p:sp>
          <p:nvSpPr>
            <p:cNvPr id="7" name="object 3">
              <a:extLst>
                <a:ext uri="{FF2B5EF4-FFF2-40B4-BE49-F238E27FC236}">
                  <a16:creationId xmlns:a16="http://schemas.microsoft.com/office/drawing/2014/main" id="{14933A4F-CFBB-5B2C-FA1C-E440F6D41CF7}"/>
                </a:ext>
              </a:extLst>
            </p:cNvPr>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8" name="object 4">
              <a:extLst>
                <a:ext uri="{FF2B5EF4-FFF2-40B4-BE49-F238E27FC236}">
                  <a16:creationId xmlns:a16="http://schemas.microsoft.com/office/drawing/2014/main" id="{21A79774-E898-B07C-F668-72EF497EAD0F}"/>
                </a:ext>
              </a:extLst>
            </p:cNvPr>
            <p:cNvPicPr/>
            <p:nvPr/>
          </p:nvPicPr>
          <p:blipFill>
            <a:blip r:embed="rId27" cstate="print"/>
            <a:stretch>
              <a:fillRect/>
            </a:stretch>
          </p:blipFill>
          <p:spPr>
            <a:xfrm>
              <a:off x="3705174" y="10148442"/>
              <a:ext cx="123329" cy="91325"/>
            </a:xfrm>
            <a:prstGeom prst="rect">
              <a:avLst/>
            </a:prstGeom>
          </p:spPr>
        </p:pic>
        <p:sp>
          <p:nvSpPr>
            <p:cNvPr id="9" name="object 5">
              <a:extLst>
                <a:ext uri="{FF2B5EF4-FFF2-40B4-BE49-F238E27FC236}">
                  <a16:creationId xmlns:a16="http://schemas.microsoft.com/office/drawing/2014/main" id="{6263ACF6-4A84-B9ED-FC75-0CF1D33DD866}"/>
                </a:ext>
              </a:extLst>
            </p:cNvPr>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C96E7CB2-2BF2-7096-1F07-9C4074E4E73E}"/>
              </a:ext>
            </a:extLst>
          </p:cNvPr>
          <p:cNvGrpSpPr/>
          <p:nvPr/>
        </p:nvGrpSpPr>
        <p:grpSpPr>
          <a:xfrm>
            <a:off x="5585745" y="1162232"/>
            <a:ext cx="739305" cy="230832"/>
            <a:chOff x="5599057" y="1147599"/>
            <a:chExt cx="739305" cy="230832"/>
          </a:xfrm>
        </p:grpSpPr>
        <p:sp>
          <p:nvSpPr>
            <p:cNvPr id="3" name="正方形/長方形 2">
              <a:extLst>
                <a:ext uri="{FF2B5EF4-FFF2-40B4-BE49-F238E27FC236}">
                  <a16:creationId xmlns:a16="http://schemas.microsoft.com/office/drawing/2014/main" id="{0745AA47-580D-BF25-B38F-B2530DE02189}"/>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9C8D2A4F-01B1-2090-9A71-ED8A8E4172E6}"/>
                </a:ext>
              </a:extLst>
            </p:cNvPr>
            <p:cNvSpPr txBox="1"/>
            <p:nvPr/>
          </p:nvSpPr>
          <p:spPr>
            <a:xfrm>
              <a:off x="5599057" y="1147599"/>
              <a:ext cx="73930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PPT1-49</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6" name="object 6"/>
          <p:cNvPicPr/>
          <p:nvPr/>
        </p:nvPicPr>
        <p:blipFill>
          <a:blip r:embed="rId2" cstate="print"/>
          <a:stretch>
            <a:fillRect/>
          </a:stretch>
        </p:blipFill>
        <p:spPr>
          <a:xfrm>
            <a:off x="706335" y="1547659"/>
            <a:ext cx="6117983" cy="828078"/>
          </a:xfrm>
          <a:prstGeom prst="rect">
            <a:avLst/>
          </a:prstGeom>
        </p:spPr>
      </p:pic>
      <p:pic>
        <p:nvPicPr>
          <p:cNvPr id="7" name="object 7"/>
          <p:cNvPicPr/>
          <p:nvPr/>
        </p:nvPicPr>
        <p:blipFill>
          <a:blip r:embed="rId3" cstate="print"/>
          <a:stretch>
            <a:fillRect/>
          </a:stretch>
        </p:blipFill>
        <p:spPr>
          <a:xfrm>
            <a:off x="708620" y="2483827"/>
            <a:ext cx="6113411" cy="7480401"/>
          </a:xfrm>
          <a:prstGeom prst="rect">
            <a:avLst/>
          </a:prstGeom>
        </p:spPr>
      </p:pic>
      <p:pic>
        <p:nvPicPr>
          <p:cNvPr id="8" name="object 8"/>
          <p:cNvPicPr/>
          <p:nvPr/>
        </p:nvPicPr>
        <p:blipFill>
          <a:blip r:embed="rId4" cstate="print"/>
          <a:stretch>
            <a:fillRect/>
          </a:stretch>
        </p:blipFill>
        <p:spPr>
          <a:xfrm>
            <a:off x="710907" y="1080287"/>
            <a:ext cx="6113411" cy="359282"/>
          </a:xfrm>
          <a:prstGeom prst="rect">
            <a:avLst/>
          </a:prstGeom>
        </p:spPr>
      </p:pic>
      <p:grpSp>
        <p:nvGrpSpPr>
          <p:cNvPr id="9" name="object 9"/>
          <p:cNvGrpSpPr/>
          <p:nvPr/>
        </p:nvGrpSpPr>
        <p:grpSpPr>
          <a:xfrm>
            <a:off x="709358" y="5600"/>
            <a:ext cx="6842759" cy="717550"/>
            <a:chOff x="709358" y="5600"/>
            <a:chExt cx="6842759" cy="717550"/>
          </a:xfrm>
        </p:grpSpPr>
        <p:sp>
          <p:nvSpPr>
            <p:cNvPr id="10" name="object 1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1" name="object 1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2" name="object 12"/>
            <p:cNvPicPr/>
            <p:nvPr/>
          </p:nvPicPr>
          <p:blipFill>
            <a:blip r:embed="rId5" cstate="print"/>
            <a:stretch>
              <a:fillRect/>
            </a:stretch>
          </p:blipFill>
          <p:spPr>
            <a:xfrm>
              <a:off x="1003147" y="366369"/>
              <a:ext cx="462813" cy="170497"/>
            </a:xfrm>
            <a:prstGeom prst="rect">
              <a:avLst/>
            </a:prstGeom>
          </p:spPr>
        </p:pic>
        <p:sp>
          <p:nvSpPr>
            <p:cNvPr id="13" name="object 1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4" name="object 14"/>
            <p:cNvPicPr/>
            <p:nvPr/>
          </p:nvPicPr>
          <p:blipFill>
            <a:blip r:embed="rId6" cstate="print"/>
            <a:stretch>
              <a:fillRect/>
            </a:stretch>
          </p:blipFill>
          <p:spPr>
            <a:xfrm>
              <a:off x="1662315" y="380059"/>
              <a:ext cx="156806" cy="149174"/>
            </a:xfrm>
            <a:prstGeom prst="rect">
              <a:avLst/>
            </a:prstGeom>
          </p:spPr>
        </p:pic>
        <p:sp>
          <p:nvSpPr>
            <p:cNvPr id="15" name="object 1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6" name="object 16"/>
            <p:cNvPicPr/>
            <p:nvPr/>
          </p:nvPicPr>
          <p:blipFill>
            <a:blip r:embed="rId7" cstate="print"/>
            <a:stretch>
              <a:fillRect/>
            </a:stretch>
          </p:blipFill>
          <p:spPr>
            <a:xfrm>
              <a:off x="2021585" y="366369"/>
              <a:ext cx="343992" cy="170497"/>
            </a:xfrm>
            <a:prstGeom prst="rect">
              <a:avLst/>
            </a:prstGeom>
          </p:spPr>
        </p:pic>
        <p:pic>
          <p:nvPicPr>
            <p:cNvPr id="17" name="object 17"/>
            <p:cNvPicPr/>
            <p:nvPr/>
          </p:nvPicPr>
          <p:blipFill>
            <a:blip r:embed="rId8" cstate="print"/>
            <a:stretch>
              <a:fillRect/>
            </a:stretch>
          </p:blipFill>
          <p:spPr>
            <a:xfrm>
              <a:off x="2552852" y="366369"/>
              <a:ext cx="1861692" cy="168960"/>
            </a:xfrm>
            <a:prstGeom prst="rect">
              <a:avLst/>
            </a:prstGeom>
          </p:spPr>
        </p:pic>
        <p:pic>
          <p:nvPicPr>
            <p:cNvPr id="18" name="object 18"/>
            <p:cNvPicPr/>
            <p:nvPr/>
          </p:nvPicPr>
          <p:blipFill>
            <a:blip r:embed="rId9" cstate="print"/>
            <a:stretch>
              <a:fillRect/>
            </a:stretch>
          </p:blipFill>
          <p:spPr>
            <a:xfrm>
              <a:off x="4545456" y="366369"/>
              <a:ext cx="1044282" cy="170497"/>
            </a:xfrm>
            <a:prstGeom prst="rect">
              <a:avLst/>
            </a:prstGeom>
          </p:spPr>
        </p:pic>
      </p:grpSp>
      <p:grpSp>
        <p:nvGrpSpPr>
          <p:cNvPr id="19" name="object 2">
            <a:extLst>
              <a:ext uri="{FF2B5EF4-FFF2-40B4-BE49-F238E27FC236}">
                <a16:creationId xmlns:a16="http://schemas.microsoft.com/office/drawing/2014/main" id="{EF9F217A-1D63-EFE4-DBE5-D632D82B7ECF}"/>
              </a:ext>
            </a:extLst>
          </p:cNvPr>
          <p:cNvGrpSpPr/>
          <p:nvPr/>
        </p:nvGrpSpPr>
        <p:grpSpPr>
          <a:xfrm>
            <a:off x="3449434" y="10148442"/>
            <a:ext cx="358140" cy="91440"/>
            <a:chOff x="3449434" y="10148442"/>
            <a:chExt cx="358140" cy="91440"/>
          </a:xfrm>
        </p:grpSpPr>
        <p:sp>
          <p:nvSpPr>
            <p:cNvPr id="20" name="object 3">
              <a:extLst>
                <a:ext uri="{FF2B5EF4-FFF2-40B4-BE49-F238E27FC236}">
                  <a16:creationId xmlns:a16="http://schemas.microsoft.com/office/drawing/2014/main" id="{BC036009-B311-CC9B-54C8-BC7E855CA4F2}"/>
                </a:ext>
              </a:extLst>
            </p:cNvPr>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21" name="object 4">
              <a:extLst>
                <a:ext uri="{FF2B5EF4-FFF2-40B4-BE49-F238E27FC236}">
                  <a16:creationId xmlns:a16="http://schemas.microsoft.com/office/drawing/2014/main" id="{3BAC7FE6-D783-FAFF-A48E-884989C94986}"/>
                </a:ext>
              </a:extLst>
            </p:cNvPr>
            <p:cNvPicPr/>
            <p:nvPr/>
          </p:nvPicPr>
          <p:blipFill>
            <a:blip r:embed="rId10" cstate="print"/>
            <a:stretch>
              <a:fillRect/>
            </a:stretch>
          </p:blipFill>
          <p:spPr>
            <a:xfrm>
              <a:off x="3705174" y="10148442"/>
              <a:ext cx="101993" cy="91325"/>
            </a:xfrm>
            <a:prstGeom prst="rect">
              <a:avLst/>
            </a:prstGeom>
          </p:spPr>
        </p:pic>
      </p:grpSp>
      <p:sp>
        <p:nvSpPr>
          <p:cNvPr id="22" name="object 5">
            <a:extLst>
              <a:ext uri="{FF2B5EF4-FFF2-40B4-BE49-F238E27FC236}">
                <a16:creationId xmlns:a16="http://schemas.microsoft.com/office/drawing/2014/main" id="{FDA0FB5C-D3EC-AED4-1D2A-14268AD25BC9}"/>
              </a:ext>
            </a:extLst>
          </p:cNvPr>
          <p:cNvSpPr/>
          <p:nvPr/>
        </p:nvSpPr>
        <p:spPr>
          <a:xfrm>
            <a:off x="3868039"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10907" y="1123517"/>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57733" cy="105016"/>
            </a:xfrm>
            <a:prstGeom prst="rect">
              <a:avLst/>
            </a:prstGeom>
          </p:spPr>
        </p:pic>
        <p:pic>
          <p:nvPicPr>
            <p:cNvPr id="12" name="object 12"/>
            <p:cNvPicPr/>
            <p:nvPr/>
          </p:nvPicPr>
          <p:blipFill>
            <a:blip r:embed="rId5" cstate="print"/>
            <a:stretch>
              <a:fillRect/>
            </a:stretch>
          </p:blipFill>
          <p:spPr>
            <a:xfrm>
              <a:off x="1257401" y="1966264"/>
              <a:ext cx="3609276" cy="240512"/>
            </a:xfrm>
            <a:prstGeom prst="rect">
              <a:avLst/>
            </a:prstGeom>
          </p:spPr>
        </p:pic>
        <p:pic>
          <p:nvPicPr>
            <p:cNvPr id="13" name="object 13"/>
            <p:cNvPicPr/>
            <p:nvPr/>
          </p:nvPicPr>
          <p:blipFill>
            <a:blip r:embed="rId6" cstate="print"/>
            <a:stretch>
              <a:fillRect/>
            </a:stretch>
          </p:blipFill>
          <p:spPr>
            <a:xfrm>
              <a:off x="1755178" y="2343797"/>
              <a:ext cx="2310803" cy="170510"/>
            </a:xfrm>
            <a:prstGeom prst="rect">
              <a:avLst/>
            </a:prstGeom>
          </p:spPr>
        </p:pic>
        <p:pic>
          <p:nvPicPr>
            <p:cNvPr id="14" name="object 14"/>
            <p:cNvPicPr/>
            <p:nvPr/>
          </p:nvPicPr>
          <p:blipFill>
            <a:blip r:embed="rId7" cstate="print"/>
            <a:stretch>
              <a:fillRect/>
            </a:stretch>
          </p:blipFill>
          <p:spPr>
            <a:xfrm>
              <a:off x="1755178" y="2593428"/>
              <a:ext cx="1242174" cy="170510"/>
            </a:xfrm>
            <a:prstGeom prst="rect">
              <a:avLst/>
            </a:prstGeom>
          </p:spPr>
        </p:pic>
        <p:pic>
          <p:nvPicPr>
            <p:cNvPr id="15" name="object 15"/>
            <p:cNvPicPr/>
            <p:nvPr/>
          </p:nvPicPr>
          <p:blipFill>
            <a:blip r:embed="rId8" cstate="print"/>
            <a:stretch>
              <a:fillRect/>
            </a:stretch>
          </p:blipFill>
          <p:spPr>
            <a:xfrm>
              <a:off x="1753641" y="2844596"/>
              <a:ext cx="1243711" cy="172046"/>
            </a:xfrm>
            <a:prstGeom prst="rect">
              <a:avLst/>
            </a:prstGeom>
          </p:spPr>
        </p:pic>
        <p:pic>
          <p:nvPicPr>
            <p:cNvPr id="16" name="object 16"/>
            <p:cNvPicPr/>
            <p:nvPr/>
          </p:nvPicPr>
          <p:blipFill>
            <a:blip r:embed="rId9" cstate="print"/>
            <a:stretch>
              <a:fillRect/>
            </a:stretch>
          </p:blipFill>
          <p:spPr>
            <a:xfrm>
              <a:off x="1755178" y="3097313"/>
              <a:ext cx="2141791" cy="171996"/>
            </a:xfrm>
            <a:prstGeom prst="rect">
              <a:avLst/>
            </a:prstGeom>
          </p:spPr>
        </p:pic>
        <p:pic>
          <p:nvPicPr>
            <p:cNvPr id="17" name="object 17"/>
            <p:cNvPicPr/>
            <p:nvPr/>
          </p:nvPicPr>
          <p:blipFill>
            <a:blip r:embed="rId10" cstate="print"/>
            <a:stretch>
              <a:fillRect/>
            </a:stretch>
          </p:blipFill>
          <p:spPr>
            <a:xfrm>
              <a:off x="1755178" y="3351504"/>
              <a:ext cx="1781022" cy="168973"/>
            </a:xfrm>
            <a:prstGeom prst="rect">
              <a:avLst/>
            </a:prstGeom>
          </p:spPr>
        </p:pic>
        <p:pic>
          <p:nvPicPr>
            <p:cNvPr id="18" name="object 18"/>
            <p:cNvPicPr/>
            <p:nvPr/>
          </p:nvPicPr>
          <p:blipFill>
            <a:blip r:embed="rId11" cstate="print"/>
            <a:stretch>
              <a:fillRect/>
            </a:stretch>
          </p:blipFill>
          <p:spPr>
            <a:xfrm>
              <a:off x="1755178" y="3604221"/>
              <a:ext cx="344043" cy="167424"/>
            </a:xfrm>
            <a:prstGeom prst="rect">
              <a:avLst/>
            </a:prstGeom>
          </p:spPr>
        </p:pic>
        <p:pic>
          <p:nvPicPr>
            <p:cNvPr id="19" name="object 19"/>
            <p:cNvPicPr/>
            <p:nvPr/>
          </p:nvPicPr>
          <p:blipFill>
            <a:blip r:embed="rId12" cstate="print"/>
            <a:stretch>
              <a:fillRect/>
            </a:stretch>
          </p:blipFill>
          <p:spPr>
            <a:xfrm>
              <a:off x="2122043" y="3607244"/>
              <a:ext cx="155270" cy="156819"/>
            </a:xfrm>
            <a:prstGeom prst="rect">
              <a:avLst/>
            </a:prstGeom>
          </p:spPr>
        </p:pic>
        <p:pic>
          <p:nvPicPr>
            <p:cNvPr id="20" name="object 20"/>
            <p:cNvPicPr/>
            <p:nvPr/>
          </p:nvPicPr>
          <p:blipFill>
            <a:blip r:embed="rId13" cstate="print"/>
            <a:stretch>
              <a:fillRect/>
            </a:stretch>
          </p:blipFill>
          <p:spPr>
            <a:xfrm>
              <a:off x="2303170" y="3614889"/>
              <a:ext cx="155270" cy="146100"/>
            </a:xfrm>
            <a:prstGeom prst="rect">
              <a:avLst/>
            </a:prstGeom>
          </p:spPr>
        </p:pic>
        <p:sp>
          <p:nvSpPr>
            <p:cNvPr id="21" name="object 21"/>
            <p:cNvSpPr/>
            <p:nvPr/>
          </p:nvSpPr>
          <p:spPr>
            <a:xfrm>
              <a:off x="2543721" y="3671188"/>
              <a:ext cx="530225" cy="93345"/>
            </a:xfrm>
            <a:custGeom>
              <a:avLst/>
              <a:gdLst/>
              <a:ahLst/>
              <a:cxnLst/>
              <a:rect l="l" t="t" r="r" b="b"/>
              <a:pathLst>
                <a:path w="530225" h="93345">
                  <a:moveTo>
                    <a:pt x="30416" y="7645"/>
                  </a:moveTo>
                  <a:lnTo>
                    <a:pt x="24358" y="0"/>
                  </a:lnTo>
                  <a:lnTo>
                    <a:pt x="6057" y="0"/>
                  </a:lnTo>
                  <a:lnTo>
                    <a:pt x="0" y="7645"/>
                  </a:lnTo>
                  <a:lnTo>
                    <a:pt x="0" y="25895"/>
                  </a:lnTo>
                  <a:lnTo>
                    <a:pt x="6057" y="31953"/>
                  </a:lnTo>
                  <a:lnTo>
                    <a:pt x="24358" y="31953"/>
                  </a:lnTo>
                  <a:lnTo>
                    <a:pt x="30416" y="25895"/>
                  </a:lnTo>
                  <a:lnTo>
                    <a:pt x="30416" y="7645"/>
                  </a:lnTo>
                  <a:close/>
                </a:path>
                <a:path w="530225" h="93345">
                  <a:moveTo>
                    <a:pt x="211582" y="7645"/>
                  </a:moveTo>
                  <a:lnTo>
                    <a:pt x="203949" y="0"/>
                  </a:lnTo>
                  <a:lnTo>
                    <a:pt x="185686" y="0"/>
                  </a:lnTo>
                  <a:lnTo>
                    <a:pt x="179590" y="7645"/>
                  </a:lnTo>
                  <a:lnTo>
                    <a:pt x="179590" y="25895"/>
                  </a:lnTo>
                  <a:lnTo>
                    <a:pt x="185686" y="31953"/>
                  </a:lnTo>
                  <a:lnTo>
                    <a:pt x="203949" y="31953"/>
                  </a:lnTo>
                  <a:lnTo>
                    <a:pt x="211582" y="25895"/>
                  </a:lnTo>
                  <a:lnTo>
                    <a:pt x="211582" y="7645"/>
                  </a:lnTo>
                  <a:close/>
                </a:path>
                <a:path w="530225" h="93345">
                  <a:moveTo>
                    <a:pt x="391223" y="7645"/>
                  </a:moveTo>
                  <a:lnTo>
                    <a:pt x="383578" y="0"/>
                  </a:lnTo>
                  <a:lnTo>
                    <a:pt x="366864" y="0"/>
                  </a:lnTo>
                  <a:lnTo>
                    <a:pt x="359219" y="7645"/>
                  </a:lnTo>
                  <a:lnTo>
                    <a:pt x="359219" y="25895"/>
                  </a:lnTo>
                  <a:lnTo>
                    <a:pt x="365328" y="31953"/>
                  </a:lnTo>
                  <a:lnTo>
                    <a:pt x="383578" y="31953"/>
                  </a:lnTo>
                  <a:lnTo>
                    <a:pt x="391223" y="25895"/>
                  </a:lnTo>
                  <a:lnTo>
                    <a:pt x="391223" y="7645"/>
                  </a:lnTo>
                  <a:close/>
                </a:path>
                <a:path w="530225" h="93345">
                  <a:moveTo>
                    <a:pt x="529729" y="83743"/>
                  </a:moveTo>
                  <a:lnTo>
                    <a:pt x="491680" y="39598"/>
                  </a:lnTo>
                  <a:lnTo>
                    <a:pt x="482549" y="39598"/>
                  </a:lnTo>
                  <a:lnTo>
                    <a:pt x="477989" y="44157"/>
                  </a:lnTo>
                  <a:lnTo>
                    <a:pt x="477989" y="51752"/>
                  </a:lnTo>
                  <a:lnTo>
                    <a:pt x="479475" y="53289"/>
                  </a:lnTo>
                  <a:lnTo>
                    <a:pt x="481012" y="54825"/>
                  </a:lnTo>
                  <a:lnTo>
                    <a:pt x="488505" y="61722"/>
                  </a:lnTo>
                  <a:lnTo>
                    <a:pt x="495274" y="68897"/>
                  </a:lnTo>
                  <a:lnTo>
                    <a:pt x="501751" y="76644"/>
                  </a:lnTo>
                  <a:lnTo>
                    <a:pt x="508393" y="85229"/>
                  </a:lnTo>
                  <a:lnTo>
                    <a:pt x="511467" y="89801"/>
                  </a:lnTo>
                  <a:lnTo>
                    <a:pt x="514502" y="92875"/>
                  </a:lnTo>
                  <a:lnTo>
                    <a:pt x="523621" y="92875"/>
                  </a:lnTo>
                  <a:lnTo>
                    <a:pt x="529729" y="89801"/>
                  </a:lnTo>
                  <a:lnTo>
                    <a:pt x="529729" y="83743"/>
                  </a:lnTo>
                  <a:close/>
                </a:path>
              </a:pathLst>
            </a:custGeom>
            <a:solidFill>
              <a:srgbClr val="4D4D4F"/>
            </a:solidFill>
          </p:spPr>
          <p:txBody>
            <a:bodyPr wrap="square" lIns="0" tIns="0" rIns="0" bIns="0" rtlCol="0"/>
            <a:lstStyle/>
            <a:p>
              <a:endParaRPr/>
            </a:p>
          </p:txBody>
        </p:sp>
        <p:pic>
          <p:nvPicPr>
            <p:cNvPr id="22" name="object 22"/>
            <p:cNvPicPr/>
            <p:nvPr/>
          </p:nvPicPr>
          <p:blipFill>
            <a:blip r:embed="rId14" cstate="print"/>
            <a:stretch>
              <a:fillRect/>
            </a:stretch>
          </p:blipFill>
          <p:spPr>
            <a:xfrm>
              <a:off x="3195243" y="3619448"/>
              <a:ext cx="278549" cy="140042"/>
            </a:xfrm>
            <a:prstGeom prst="rect">
              <a:avLst/>
            </a:prstGeom>
          </p:spPr>
        </p:pic>
        <p:sp>
          <p:nvSpPr>
            <p:cNvPr id="23" name="object 23"/>
            <p:cNvSpPr/>
            <p:nvPr/>
          </p:nvSpPr>
          <p:spPr>
            <a:xfrm>
              <a:off x="1070178" y="3957319"/>
              <a:ext cx="5393690" cy="1300480"/>
            </a:xfrm>
            <a:custGeom>
              <a:avLst/>
              <a:gdLst/>
              <a:ahLst/>
              <a:cxnLst/>
              <a:rect l="l" t="t" r="r" b="b"/>
              <a:pathLst>
                <a:path w="5393690" h="1300479">
                  <a:moveTo>
                    <a:pt x="5393334" y="0"/>
                  </a:moveTo>
                  <a:lnTo>
                    <a:pt x="5384203" y="0"/>
                  </a:lnTo>
                  <a:lnTo>
                    <a:pt x="5384203" y="8890"/>
                  </a:lnTo>
                  <a:lnTo>
                    <a:pt x="5384203" y="1290332"/>
                  </a:lnTo>
                  <a:lnTo>
                    <a:pt x="9118" y="1290332"/>
                  </a:lnTo>
                  <a:lnTo>
                    <a:pt x="9118" y="1290955"/>
                  </a:lnTo>
                  <a:lnTo>
                    <a:pt x="4559" y="1290955"/>
                  </a:lnTo>
                  <a:lnTo>
                    <a:pt x="4559" y="1290332"/>
                  </a:lnTo>
                  <a:lnTo>
                    <a:pt x="9118" y="1290332"/>
                  </a:lnTo>
                  <a:lnTo>
                    <a:pt x="9118" y="8890"/>
                  </a:lnTo>
                  <a:lnTo>
                    <a:pt x="5384203" y="8890"/>
                  </a:lnTo>
                  <a:lnTo>
                    <a:pt x="5384203" y="0"/>
                  </a:lnTo>
                  <a:lnTo>
                    <a:pt x="0" y="0"/>
                  </a:lnTo>
                  <a:lnTo>
                    <a:pt x="0" y="8890"/>
                  </a:lnTo>
                  <a:lnTo>
                    <a:pt x="0" y="1290332"/>
                  </a:lnTo>
                  <a:lnTo>
                    <a:pt x="0" y="1295400"/>
                  </a:lnTo>
                  <a:lnTo>
                    <a:pt x="0" y="1300480"/>
                  </a:lnTo>
                  <a:lnTo>
                    <a:pt x="5393334" y="1300480"/>
                  </a:lnTo>
                  <a:lnTo>
                    <a:pt x="5393334" y="1295400"/>
                  </a:lnTo>
                  <a:lnTo>
                    <a:pt x="5393334" y="1290332"/>
                  </a:lnTo>
                  <a:lnTo>
                    <a:pt x="5393334" y="8890"/>
                  </a:lnTo>
                  <a:lnTo>
                    <a:pt x="5393334" y="0"/>
                  </a:lnTo>
                  <a:close/>
                </a:path>
              </a:pathLst>
            </a:custGeom>
            <a:solidFill>
              <a:srgbClr val="A1A3A7"/>
            </a:solidFill>
          </p:spPr>
          <p:txBody>
            <a:bodyPr wrap="square" lIns="0" tIns="0" rIns="0" bIns="0" rtlCol="0"/>
            <a:lstStyle/>
            <a:p>
              <a:endParaRPr/>
            </a:p>
          </p:txBody>
        </p:sp>
        <p:sp>
          <p:nvSpPr>
            <p:cNvPr id="24" name="object 24"/>
            <p:cNvSpPr/>
            <p:nvPr/>
          </p:nvSpPr>
          <p:spPr>
            <a:xfrm>
              <a:off x="3928960" y="4083748"/>
              <a:ext cx="20320" cy="128270"/>
            </a:xfrm>
            <a:custGeom>
              <a:avLst/>
              <a:gdLst/>
              <a:ahLst/>
              <a:cxnLst/>
              <a:rect l="l" t="t" r="r" b="b"/>
              <a:pathLst>
                <a:path w="20320" h="128270">
                  <a:moveTo>
                    <a:pt x="13690" y="94348"/>
                  </a:moveTo>
                  <a:lnTo>
                    <a:pt x="7594" y="94348"/>
                  </a:lnTo>
                  <a:lnTo>
                    <a:pt x="6108" y="91325"/>
                  </a:lnTo>
                  <a:lnTo>
                    <a:pt x="6108" y="88252"/>
                  </a:lnTo>
                  <a:lnTo>
                    <a:pt x="3022" y="44145"/>
                  </a:lnTo>
                  <a:lnTo>
                    <a:pt x="3022" y="1485"/>
                  </a:lnTo>
                  <a:lnTo>
                    <a:pt x="7594" y="0"/>
                  </a:lnTo>
                  <a:lnTo>
                    <a:pt x="18262" y="0"/>
                  </a:lnTo>
                  <a:lnTo>
                    <a:pt x="18262" y="44145"/>
                  </a:lnTo>
                  <a:lnTo>
                    <a:pt x="15227" y="88252"/>
                  </a:lnTo>
                  <a:lnTo>
                    <a:pt x="15227" y="91325"/>
                  </a:lnTo>
                  <a:lnTo>
                    <a:pt x="13690" y="94348"/>
                  </a:lnTo>
                  <a:close/>
                </a:path>
                <a:path w="20320" h="128270">
                  <a:moveTo>
                    <a:pt x="15227" y="127838"/>
                  </a:moveTo>
                  <a:lnTo>
                    <a:pt x="4571" y="127838"/>
                  </a:lnTo>
                  <a:lnTo>
                    <a:pt x="0" y="123278"/>
                  </a:lnTo>
                  <a:lnTo>
                    <a:pt x="0" y="112610"/>
                  </a:lnTo>
                  <a:lnTo>
                    <a:pt x="4571" y="108038"/>
                  </a:lnTo>
                  <a:lnTo>
                    <a:pt x="15227" y="108038"/>
                  </a:lnTo>
                  <a:lnTo>
                    <a:pt x="19799" y="112610"/>
                  </a:lnTo>
                  <a:lnTo>
                    <a:pt x="19799" y="123278"/>
                  </a:lnTo>
                  <a:lnTo>
                    <a:pt x="15227" y="127838"/>
                  </a:lnTo>
                  <a:close/>
                </a:path>
              </a:pathLst>
            </a:custGeom>
            <a:solidFill>
              <a:srgbClr val="4D4D4F"/>
            </a:solidFill>
          </p:spPr>
          <p:txBody>
            <a:bodyPr wrap="square" lIns="0" tIns="0" rIns="0" bIns="0" rtlCol="0"/>
            <a:lstStyle/>
            <a:p>
              <a:endParaRPr/>
            </a:p>
          </p:txBody>
        </p:sp>
        <p:pic>
          <p:nvPicPr>
            <p:cNvPr id="25" name="object 25"/>
            <p:cNvPicPr/>
            <p:nvPr/>
          </p:nvPicPr>
          <p:blipFill>
            <a:blip r:embed="rId15" cstate="print"/>
            <a:stretch>
              <a:fillRect/>
            </a:stretch>
          </p:blipFill>
          <p:spPr>
            <a:xfrm>
              <a:off x="1420266" y="4077639"/>
              <a:ext cx="3041497" cy="681977"/>
            </a:xfrm>
            <a:prstGeom prst="rect">
              <a:avLst/>
            </a:prstGeom>
          </p:spPr>
        </p:pic>
        <p:sp>
          <p:nvSpPr>
            <p:cNvPr id="26" name="object 26"/>
            <p:cNvSpPr/>
            <p:nvPr/>
          </p:nvSpPr>
          <p:spPr>
            <a:xfrm>
              <a:off x="4536325" y="4496244"/>
              <a:ext cx="27940" cy="27940"/>
            </a:xfrm>
            <a:custGeom>
              <a:avLst/>
              <a:gdLst/>
              <a:ahLst/>
              <a:cxnLst/>
              <a:rect l="l" t="t" r="r" b="b"/>
              <a:pathLst>
                <a:path w="27939" h="27939">
                  <a:moveTo>
                    <a:pt x="21336" y="27431"/>
                  </a:moveTo>
                  <a:lnTo>
                    <a:pt x="6108" y="27431"/>
                  </a:lnTo>
                  <a:lnTo>
                    <a:pt x="0" y="21335"/>
                  </a:lnTo>
                  <a:lnTo>
                    <a:pt x="0" y="6108"/>
                  </a:lnTo>
                  <a:lnTo>
                    <a:pt x="6108" y="0"/>
                  </a:lnTo>
                  <a:lnTo>
                    <a:pt x="21336" y="0"/>
                  </a:lnTo>
                  <a:lnTo>
                    <a:pt x="27393" y="6108"/>
                  </a:lnTo>
                  <a:lnTo>
                    <a:pt x="27393" y="21335"/>
                  </a:lnTo>
                  <a:lnTo>
                    <a:pt x="21336" y="27431"/>
                  </a:lnTo>
                  <a:close/>
                </a:path>
              </a:pathLst>
            </a:custGeom>
            <a:solidFill>
              <a:srgbClr val="4D4D4F"/>
            </a:solidFill>
          </p:spPr>
          <p:txBody>
            <a:bodyPr wrap="square" lIns="0" tIns="0" rIns="0" bIns="0" rtlCol="0"/>
            <a:lstStyle/>
            <a:p>
              <a:endParaRPr/>
            </a:p>
          </p:txBody>
        </p:sp>
        <p:pic>
          <p:nvPicPr>
            <p:cNvPr id="27" name="object 27"/>
            <p:cNvPicPr/>
            <p:nvPr/>
          </p:nvPicPr>
          <p:blipFill>
            <a:blip r:embed="rId16" cstate="print"/>
            <a:stretch>
              <a:fillRect/>
            </a:stretch>
          </p:blipFill>
          <p:spPr>
            <a:xfrm>
              <a:off x="4632223" y="4436909"/>
              <a:ext cx="1513141" cy="144614"/>
            </a:xfrm>
            <a:prstGeom prst="rect">
              <a:avLst/>
            </a:prstGeom>
          </p:spPr>
        </p:pic>
        <p:pic>
          <p:nvPicPr>
            <p:cNvPr id="28" name="object 28"/>
            <p:cNvPicPr/>
            <p:nvPr/>
          </p:nvPicPr>
          <p:blipFill>
            <a:blip r:embed="rId17" cstate="print"/>
            <a:stretch>
              <a:fillRect/>
            </a:stretch>
          </p:blipFill>
          <p:spPr>
            <a:xfrm>
              <a:off x="1424825" y="4974234"/>
              <a:ext cx="812901" cy="147688"/>
            </a:xfrm>
            <a:prstGeom prst="rect">
              <a:avLst/>
            </a:prstGeom>
          </p:spPr>
        </p:pic>
        <p:pic>
          <p:nvPicPr>
            <p:cNvPr id="29" name="object 29"/>
            <p:cNvPicPr/>
            <p:nvPr/>
          </p:nvPicPr>
          <p:blipFill>
            <a:blip r:embed="rId18" cstate="print"/>
            <a:stretch>
              <a:fillRect/>
            </a:stretch>
          </p:blipFill>
          <p:spPr>
            <a:xfrm>
              <a:off x="2338184" y="4977307"/>
              <a:ext cx="2039848" cy="144614"/>
            </a:xfrm>
            <a:prstGeom prst="rect">
              <a:avLst/>
            </a:prstGeom>
          </p:spPr>
        </p:pic>
        <p:pic>
          <p:nvPicPr>
            <p:cNvPr id="30" name="object 30"/>
            <p:cNvPicPr/>
            <p:nvPr/>
          </p:nvPicPr>
          <p:blipFill>
            <a:blip r:embed="rId19" cstate="print"/>
            <a:stretch>
              <a:fillRect/>
            </a:stretch>
          </p:blipFill>
          <p:spPr>
            <a:xfrm>
              <a:off x="4493717" y="4974234"/>
              <a:ext cx="1417243" cy="147688"/>
            </a:xfrm>
            <a:prstGeom prst="rect">
              <a:avLst/>
            </a:prstGeom>
          </p:spPr>
        </p:pic>
        <p:pic>
          <p:nvPicPr>
            <p:cNvPr id="31" name="object 31"/>
            <p:cNvPicPr/>
            <p:nvPr/>
          </p:nvPicPr>
          <p:blipFill>
            <a:blip r:embed="rId20" cstate="print"/>
            <a:stretch>
              <a:fillRect/>
            </a:stretch>
          </p:blipFill>
          <p:spPr>
            <a:xfrm>
              <a:off x="1484210" y="2374252"/>
              <a:ext cx="173532" cy="115697"/>
            </a:xfrm>
            <a:prstGeom prst="rect">
              <a:avLst/>
            </a:prstGeom>
          </p:spPr>
        </p:pic>
        <p:pic>
          <p:nvPicPr>
            <p:cNvPr id="32" name="object 32"/>
            <p:cNvPicPr/>
            <p:nvPr/>
          </p:nvPicPr>
          <p:blipFill>
            <a:blip r:embed="rId21" cstate="print"/>
            <a:stretch>
              <a:fillRect/>
            </a:stretch>
          </p:blipFill>
          <p:spPr>
            <a:xfrm>
              <a:off x="1484210" y="2625432"/>
              <a:ext cx="173532" cy="115684"/>
            </a:xfrm>
            <a:prstGeom prst="rect">
              <a:avLst/>
            </a:prstGeom>
          </p:spPr>
        </p:pic>
        <p:pic>
          <p:nvPicPr>
            <p:cNvPr id="33" name="object 33"/>
            <p:cNvPicPr/>
            <p:nvPr/>
          </p:nvPicPr>
          <p:blipFill>
            <a:blip r:embed="rId22" cstate="print"/>
            <a:stretch>
              <a:fillRect/>
            </a:stretch>
          </p:blipFill>
          <p:spPr>
            <a:xfrm>
              <a:off x="1484210" y="2878086"/>
              <a:ext cx="173532" cy="114198"/>
            </a:xfrm>
            <a:prstGeom prst="rect">
              <a:avLst/>
            </a:prstGeom>
          </p:spPr>
        </p:pic>
        <p:pic>
          <p:nvPicPr>
            <p:cNvPr id="34" name="object 34"/>
            <p:cNvPicPr/>
            <p:nvPr/>
          </p:nvPicPr>
          <p:blipFill>
            <a:blip r:embed="rId23" cstate="print"/>
            <a:stretch>
              <a:fillRect/>
            </a:stretch>
          </p:blipFill>
          <p:spPr>
            <a:xfrm>
              <a:off x="1484210" y="3129254"/>
              <a:ext cx="173532" cy="115697"/>
            </a:xfrm>
            <a:prstGeom prst="rect">
              <a:avLst/>
            </a:prstGeom>
          </p:spPr>
        </p:pic>
        <p:pic>
          <p:nvPicPr>
            <p:cNvPr id="35" name="object 35"/>
            <p:cNvPicPr/>
            <p:nvPr/>
          </p:nvPicPr>
          <p:blipFill>
            <a:blip r:embed="rId24" cstate="print"/>
            <a:stretch>
              <a:fillRect/>
            </a:stretch>
          </p:blipFill>
          <p:spPr>
            <a:xfrm>
              <a:off x="1484210" y="3381971"/>
              <a:ext cx="173532" cy="114147"/>
            </a:xfrm>
            <a:prstGeom prst="rect">
              <a:avLst/>
            </a:prstGeom>
          </p:spPr>
        </p:pic>
        <p:pic>
          <p:nvPicPr>
            <p:cNvPr id="36" name="object 36"/>
            <p:cNvPicPr/>
            <p:nvPr/>
          </p:nvPicPr>
          <p:blipFill>
            <a:blip r:embed="rId25" cstate="print"/>
            <a:stretch>
              <a:fillRect/>
            </a:stretch>
          </p:blipFill>
          <p:spPr>
            <a:xfrm>
              <a:off x="1484210" y="3633139"/>
              <a:ext cx="173532" cy="114147"/>
            </a:xfrm>
            <a:prstGeom prst="rect">
              <a:avLst/>
            </a:prstGeom>
          </p:spPr>
        </p:pic>
        <p:sp>
          <p:nvSpPr>
            <p:cNvPr id="37" name="object 37"/>
            <p:cNvSpPr/>
            <p:nvPr/>
          </p:nvSpPr>
          <p:spPr>
            <a:xfrm>
              <a:off x="4158805" y="2345283"/>
              <a:ext cx="233045" cy="1414780"/>
            </a:xfrm>
            <a:custGeom>
              <a:avLst/>
              <a:gdLst/>
              <a:ahLst/>
              <a:cxnLst/>
              <a:rect l="l" t="t" r="r" b="b"/>
              <a:pathLst>
                <a:path w="233045" h="1414779">
                  <a:moveTo>
                    <a:pt x="4559" y="1414208"/>
                  </a:moveTo>
                  <a:lnTo>
                    <a:pt x="0" y="1406575"/>
                  </a:lnTo>
                  <a:lnTo>
                    <a:pt x="98971" y="1354836"/>
                  </a:lnTo>
                  <a:lnTo>
                    <a:pt x="98971" y="701776"/>
                  </a:lnTo>
                  <a:lnTo>
                    <a:pt x="211582" y="677418"/>
                  </a:lnTo>
                  <a:lnTo>
                    <a:pt x="100457" y="653059"/>
                  </a:lnTo>
                  <a:lnTo>
                    <a:pt x="100457" y="82207"/>
                  </a:lnTo>
                  <a:lnTo>
                    <a:pt x="0" y="6095"/>
                  </a:lnTo>
                  <a:lnTo>
                    <a:pt x="4559" y="0"/>
                  </a:lnTo>
                  <a:lnTo>
                    <a:pt x="109639" y="77635"/>
                  </a:lnTo>
                  <a:lnTo>
                    <a:pt x="109639" y="645464"/>
                  </a:lnTo>
                  <a:lnTo>
                    <a:pt x="232918" y="672845"/>
                  </a:lnTo>
                  <a:lnTo>
                    <a:pt x="232918" y="681977"/>
                  </a:lnTo>
                  <a:lnTo>
                    <a:pt x="108102" y="707872"/>
                  </a:lnTo>
                  <a:lnTo>
                    <a:pt x="108102" y="1360931"/>
                  </a:lnTo>
                  <a:lnTo>
                    <a:pt x="4559" y="1414208"/>
                  </a:lnTo>
                  <a:close/>
                </a:path>
              </a:pathLst>
            </a:custGeom>
            <a:solidFill>
              <a:srgbClr val="4D4D4F"/>
            </a:solidFill>
          </p:spPr>
          <p:txBody>
            <a:bodyPr wrap="square" lIns="0" tIns="0" rIns="0" bIns="0" rtlCol="0"/>
            <a:lstStyle/>
            <a:p>
              <a:endParaRPr/>
            </a:p>
          </p:txBody>
        </p:sp>
        <p:pic>
          <p:nvPicPr>
            <p:cNvPr id="38" name="object 38"/>
            <p:cNvPicPr/>
            <p:nvPr/>
          </p:nvPicPr>
          <p:blipFill>
            <a:blip r:embed="rId26" cstate="print"/>
            <a:stretch>
              <a:fillRect/>
            </a:stretch>
          </p:blipFill>
          <p:spPr>
            <a:xfrm>
              <a:off x="4518075" y="2763938"/>
              <a:ext cx="1438516" cy="540397"/>
            </a:xfrm>
            <a:prstGeom prst="rect">
              <a:avLst/>
            </a:prstGeom>
          </p:spPr>
        </p:pic>
      </p:grpSp>
      <p:grpSp>
        <p:nvGrpSpPr>
          <p:cNvPr id="39" name="object 39"/>
          <p:cNvGrpSpPr/>
          <p:nvPr/>
        </p:nvGrpSpPr>
        <p:grpSpPr>
          <a:xfrm>
            <a:off x="710907" y="5647702"/>
            <a:ext cx="6113780" cy="4315460"/>
            <a:chOff x="710907" y="5647702"/>
            <a:chExt cx="6113780" cy="4315460"/>
          </a:xfrm>
        </p:grpSpPr>
        <p:sp>
          <p:nvSpPr>
            <p:cNvPr id="40" name="object 40"/>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41" name="object 41"/>
            <p:cNvSpPr/>
            <p:nvPr/>
          </p:nvSpPr>
          <p:spPr>
            <a:xfrm>
              <a:off x="890536" y="5971336"/>
              <a:ext cx="5753100" cy="359410"/>
            </a:xfrm>
            <a:custGeom>
              <a:avLst/>
              <a:gdLst/>
              <a:ahLst/>
              <a:cxnLst/>
              <a:rect l="l" t="t" r="r" b="b"/>
              <a:pathLst>
                <a:path w="5753100" h="359410">
                  <a:moveTo>
                    <a:pt x="5652147" y="359270"/>
                  </a:moveTo>
                  <a:lnTo>
                    <a:pt x="101993" y="359270"/>
                  </a:lnTo>
                  <a:lnTo>
                    <a:pt x="62284" y="351250"/>
                  </a:lnTo>
                  <a:lnTo>
                    <a:pt x="29865" y="329384"/>
                  </a:lnTo>
                  <a:lnTo>
                    <a:pt x="8012" y="296958"/>
                  </a:lnTo>
                  <a:lnTo>
                    <a:pt x="0" y="257263"/>
                  </a:lnTo>
                  <a:lnTo>
                    <a:pt x="0" y="100456"/>
                  </a:lnTo>
                  <a:lnTo>
                    <a:pt x="8012" y="61652"/>
                  </a:lnTo>
                  <a:lnTo>
                    <a:pt x="29865" y="29687"/>
                  </a:lnTo>
                  <a:lnTo>
                    <a:pt x="62284" y="7993"/>
                  </a:lnTo>
                  <a:lnTo>
                    <a:pt x="101993" y="0"/>
                  </a:lnTo>
                  <a:lnTo>
                    <a:pt x="5652147" y="0"/>
                  </a:lnTo>
                  <a:lnTo>
                    <a:pt x="5691595" y="7993"/>
                  </a:lnTo>
                  <a:lnTo>
                    <a:pt x="5723488" y="29687"/>
                  </a:lnTo>
                  <a:lnTo>
                    <a:pt x="5744825" y="61652"/>
                  </a:lnTo>
                  <a:lnTo>
                    <a:pt x="5752604" y="100456"/>
                  </a:lnTo>
                  <a:lnTo>
                    <a:pt x="5752604" y="257263"/>
                  </a:lnTo>
                  <a:lnTo>
                    <a:pt x="5744825" y="296958"/>
                  </a:lnTo>
                  <a:lnTo>
                    <a:pt x="5723488" y="329384"/>
                  </a:lnTo>
                  <a:lnTo>
                    <a:pt x="5691595" y="351250"/>
                  </a:lnTo>
                  <a:lnTo>
                    <a:pt x="5652147" y="359270"/>
                  </a:lnTo>
                  <a:close/>
                </a:path>
              </a:pathLst>
            </a:custGeom>
            <a:solidFill>
              <a:srgbClr val="00B5F0"/>
            </a:solidFill>
          </p:spPr>
          <p:txBody>
            <a:bodyPr wrap="square" lIns="0" tIns="0" rIns="0" bIns="0" rtlCol="0"/>
            <a:lstStyle/>
            <a:p>
              <a:endParaRPr/>
            </a:p>
          </p:txBody>
        </p:sp>
        <p:sp>
          <p:nvSpPr>
            <p:cNvPr id="42" name="object 42"/>
            <p:cNvSpPr/>
            <p:nvPr/>
          </p:nvSpPr>
          <p:spPr>
            <a:xfrm>
              <a:off x="1064069" y="6073330"/>
              <a:ext cx="619760" cy="154305"/>
            </a:xfrm>
            <a:custGeom>
              <a:avLst/>
              <a:gdLst/>
              <a:ahLst/>
              <a:cxnLst/>
              <a:rect l="l" t="t" r="r" b="b"/>
              <a:pathLst>
                <a:path w="619760" h="154304">
                  <a:moveTo>
                    <a:pt x="146151" y="53276"/>
                  </a:moveTo>
                  <a:lnTo>
                    <a:pt x="127850" y="35026"/>
                  </a:lnTo>
                  <a:lnTo>
                    <a:pt x="121793" y="35026"/>
                  </a:lnTo>
                  <a:lnTo>
                    <a:pt x="124955" y="29933"/>
                  </a:lnTo>
                  <a:lnTo>
                    <a:pt x="128993" y="22847"/>
                  </a:lnTo>
                  <a:lnTo>
                    <a:pt x="132461" y="15760"/>
                  </a:lnTo>
                  <a:lnTo>
                    <a:pt x="133946" y="10668"/>
                  </a:lnTo>
                  <a:lnTo>
                    <a:pt x="133946" y="6096"/>
                  </a:lnTo>
                  <a:lnTo>
                    <a:pt x="127850" y="3022"/>
                  </a:lnTo>
                  <a:lnTo>
                    <a:pt x="117233" y="3022"/>
                  </a:lnTo>
                  <a:lnTo>
                    <a:pt x="115697" y="4559"/>
                  </a:lnTo>
                  <a:lnTo>
                    <a:pt x="108559" y="18745"/>
                  </a:lnTo>
                  <a:lnTo>
                    <a:pt x="105206" y="25120"/>
                  </a:lnTo>
                  <a:lnTo>
                    <a:pt x="102133" y="30353"/>
                  </a:lnTo>
                  <a:lnTo>
                    <a:pt x="98920" y="35026"/>
                  </a:lnTo>
                  <a:lnTo>
                    <a:pt x="80670" y="35026"/>
                  </a:lnTo>
                  <a:lnTo>
                    <a:pt x="86766" y="30454"/>
                  </a:lnTo>
                  <a:lnTo>
                    <a:pt x="86766" y="21336"/>
                  </a:lnTo>
                  <a:lnTo>
                    <a:pt x="82207" y="15227"/>
                  </a:lnTo>
                  <a:lnTo>
                    <a:pt x="80670" y="10668"/>
                  </a:lnTo>
                  <a:lnTo>
                    <a:pt x="74561" y="3022"/>
                  </a:lnTo>
                  <a:lnTo>
                    <a:pt x="73075" y="0"/>
                  </a:lnTo>
                  <a:lnTo>
                    <a:pt x="62407" y="0"/>
                  </a:lnTo>
                  <a:lnTo>
                    <a:pt x="56311" y="4559"/>
                  </a:lnTo>
                  <a:lnTo>
                    <a:pt x="56311" y="12153"/>
                  </a:lnTo>
                  <a:lnTo>
                    <a:pt x="57848" y="13690"/>
                  </a:lnTo>
                  <a:lnTo>
                    <a:pt x="59334" y="18249"/>
                  </a:lnTo>
                  <a:lnTo>
                    <a:pt x="62407" y="21336"/>
                  </a:lnTo>
                  <a:lnTo>
                    <a:pt x="63944" y="24358"/>
                  </a:lnTo>
                  <a:lnTo>
                    <a:pt x="65443" y="25895"/>
                  </a:lnTo>
                  <a:lnTo>
                    <a:pt x="68516" y="33489"/>
                  </a:lnTo>
                  <a:lnTo>
                    <a:pt x="70002" y="35026"/>
                  </a:lnTo>
                  <a:lnTo>
                    <a:pt x="38049" y="35026"/>
                  </a:lnTo>
                  <a:lnTo>
                    <a:pt x="42621" y="33489"/>
                  </a:lnTo>
                  <a:lnTo>
                    <a:pt x="44157" y="30454"/>
                  </a:lnTo>
                  <a:lnTo>
                    <a:pt x="44157" y="24358"/>
                  </a:lnTo>
                  <a:lnTo>
                    <a:pt x="42621" y="19786"/>
                  </a:lnTo>
                  <a:lnTo>
                    <a:pt x="38049" y="13690"/>
                  </a:lnTo>
                  <a:lnTo>
                    <a:pt x="33489" y="4559"/>
                  </a:lnTo>
                  <a:lnTo>
                    <a:pt x="31953" y="3022"/>
                  </a:lnTo>
                  <a:lnTo>
                    <a:pt x="19799" y="3022"/>
                  </a:lnTo>
                  <a:lnTo>
                    <a:pt x="13690" y="6096"/>
                  </a:lnTo>
                  <a:lnTo>
                    <a:pt x="13690" y="13690"/>
                  </a:lnTo>
                  <a:lnTo>
                    <a:pt x="16725" y="16713"/>
                  </a:lnTo>
                  <a:lnTo>
                    <a:pt x="16725" y="18249"/>
                  </a:lnTo>
                  <a:lnTo>
                    <a:pt x="21285" y="25895"/>
                  </a:lnTo>
                  <a:lnTo>
                    <a:pt x="21285" y="27381"/>
                  </a:lnTo>
                  <a:lnTo>
                    <a:pt x="24358" y="33489"/>
                  </a:lnTo>
                  <a:lnTo>
                    <a:pt x="25844" y="33489"/>
                  </a:lnTo>
                  <a:lnTo>
                    <a:pt x="27381" y="35026"/>
                  </a:lnTo>
                  <a:lnTo>
                    <a:pt x="19799" y="35026"/>
                  </a:lnTo>
                  <a:lnTo>
                    <a:pt x="11785" y="35953"/>
                  </a:lnTo>
                  <a:lnTo>
                    <a:pt x="6057" y="39027"/>
                  </a:lnTo>
                  <a:lnTo>
                    <a:pt x="2628" y="44653"/>
                  </a:lnTo>
                  <a:lnTo>
                    <a:pt x="1485" y="53276"/>
                  </a:lnTo>
                  <a:lnTo>
                    <a:pt x="1485" y="73075"/>
                  </a:lnTo>
                  <a:lnTo>
                    <a:pt x="4572" y="74612"/>
                  </a:lnTo>
                  <a:lnTo>
                    <a:pt x="10668" y="74612"/>
                  </a:lnTo>
                  <a:lnTo>
                    <a:pt x="7594" y="77635"/>
                  </a:lnTo>
                  <a:lnTo>
                    <a:pt x="7594" y="92862"/>
                  </a:lnTo>
                  <a:lnTo>
                    <a:pt x="53276" y="92862"/>
                  </a:lnTo>
                  <a:lnTo>
                    <a:pt x="45542" y="107581"/>
                  </a:lnTo>
                  <a:lnTo>
                    <a:pt x="35953" y="118160"/>
                  </a:lnTo>
                  <a:lnTo>
                    <a:pt x="24371" y="125615"/>
                  </a:lnTo>
                  <a:lnTo>
                    <a:pt x="3022" y="133946"/>
                  </a:lnTo>
                  <a:lnTo>
                    <a:pt x="0" y="137020"/>
                  </a:lnTo>
                  <a:lnTo>
                    <a:pt x="0" y="147637"/>
                  </a:lnTo>
                  <a:lnTo>
                    <a:pt x="4572" y="153733"/>
                  </a:lnTo>
                  <a:lnTo>
                    <a:pt x="15227" y="153733"/>
                  </a:lnTo>
                  <a:lnTo>
                    <a:pt x="27381" y="147637"/>
                  </a:lnTo>
                  <a:lnTo>
                    <a:pt x="31953" y="146151"/>
                  </a:lnTo>
                  <a:lnTo>
                    <a:pt x="51650" y="132041"/>
                  </a:lnTo>
                  <a:lnTo>
                    <a:pt x="63931" y="116649"/>
                  </a:lnTo>
                  <a:lnTo>
                    <a:pt x="70497" y="102692"/>
                  </a:lnTo>
                  <a:lnTo>
                    <a:pt x="73075" y="92862"/>
                  </a:lnTo>
                  <a:lnTo>
                    <a:pt x="111125" y="92862"/>
                  </a:lnTo>
                  <a:lnTo>
                    <a:pt x="112610" y="94361"/>
                  </a:lnTo>
                  <a:lnTo>
                    <a:pt x="112534" y="102692"/>
                  </a:lnTo>
                  <a:lnTo>
                    <a:pt x="111125" y="115684"/>
                  </a:lnTo>
                  <a:lnTo>
                    <a:pt x="109588" y="123278"/>
                  </a:lnTo>
                  <a:lnTo>
                    <a:pt x="108051" y="132461"/>
                  </a:lnTo>
                  <a:lnTo>
                    <a:pt x="80670" y="132461"/>
                  </a:lnTo>
                  <a:lnTo>
                    <a:pt x="73075" y="133946"/>
                  </a:lnTo>
                  <a:lnTo>
                    <a:pt x="73075" y="146151"/>
                  </a:lnTo>
                  <a:lnTo>
                    <a:pt x="74561" y="150710"/>
                  </a:lnTo>
                  <a:lnTo>
                    <a:pt x="79133" y="152196"/>
                  </a:lnTo>
                  <a:lnTo>
                    <a:pt x="82207" y="153733"/>
                  </a:lnTo>
                  <a:lnTo>
                    <a:pt x="95897" y="153733"/>
                  </a:lnTo>
                  <a:lnTo>
                    <a:pt x="106845" y="153593"/>
                  </a:lnTo>
                  <a:lnTo>
                    <a:pt x="131851" y="119316"/>
                  </a:lnTo>
                  <a:lnTo>
                    <a:pt x="133946" y="92862"/>
                  </a:lnTo>
                  <a:lnTo>
                    <a:pt x="131686" y="82321"/>
                  </a:lnTo>
                  <a:lnTo>
                    <a:pt x="126136" y="76898"/>
                  </a:lnTo>
                  <a:lnTo>
                    <a:pt x="119164" y="74904"/>
                  </a:lnTo>
                  <a:lnTo>
                    <a:pt x="112610" y="74612"/>
                  </a:lnTo>
                  <a:lnTo>
                    <a:pt x="77635" y="74612"/>
                  </a:lnTo>
                  <a:lnTo>
                    <a:pt x="77635" y="56299"/>
                  </a:lnTo>
                  <a:lnTo>
                    <a:pt x="60871" y="56299"/>
                  </a:lnTo>
                  <a:lnTo>
                    <a:pt x="57848" y="59385"/>
                  </a:lnTo>
                  <a:lnTo>
                    <a:pt x="57848" y="74612"/>
                  </a:lnTo>
                  <a:lnTo>
                    <a:pt x="19799" y="74612"/>
                  </a:lnTo>
                  <a:lnTo>
                    <a:pt x="21285" y="70002"/>
                  </a:lnTo>
                  <a:lnTo>
                    <a:pt x="21285" y="54813"/>
                  </a:lnTo>
                  <a:lnTo>
                    <a:pt x="22821" y="51739"/>
                  </a:lnTo>
                  <a:lnTo>
                    <a:pt x="123278" y="51739"/>
                  </a:lnTo>
                  <a:lnTo>
                    <a:pt x="124815" y="54813"/>
                  </a:lnTo>
                  <a:lnTo>
                    <a:pt x="124815" y="73075"/>
                  </a:lnTo>
                  <a:lnTo>
                    <a:pt x="129387" y="76098"/>
                  </a:lnTo>
                  <a:lnTo>
                    <a:pt x="146151" y="76098"/>
                  </a:lnTo>
                  <a:lnTo>
                    <a:pt x="146151" y="53276"/>
                  </a:lnTo>
                  <a:close/>
                </a:path>
                <a:path w="619760" h="154304">
                  <a:moveTo>
                    <a:pt x="309016" y="42608"/>
                  </a:moveTo>
                  <a:lnTo>
                    <a:pt x="307479" y="38049"/>
                  </a:lnTo>
                  <a:lnTo>
                    <a:pt x="305943" y="35026"/>
                  </a:lnTo>
                  <a:lnTo>
                    <a:pt x="303898" y="31940"/>
                  </a:lnTo>
                  <a:lnTo>
                    <a:pt x="302920" y="30454"/>
                  </a:lnTo>
                  <a:lnTo>
                    <a:pt x="292252" y="30454"/>
                  </a:lnTo>
                  <a:lnTo>
                    <a:pt x="292252" y="50253"/>
                  </a:lnTo>
                  <a:lnTo>
                    <a:pt x="292252" y="95897"/>
                  </a:lnTo>
                  <a:lnTo>
                    <a:pt x="291363" y="103276"/>
                  </a:lnTo>
                  <a:lnTo>
                    <a:pt x="290131" y="123736"/>
                  </a:lnTo>
                  <a:lnTo>
                    <a:pt x="289229" y="129374"/>
                  </a:lnTo>
                  <a:lnTo>
                    <a:pt x="287693" y="130911"/>
                  </a:lnTo>
                  <a:lnTo>
                    <a:pt x="286194" y="130911"/>
                  </a:lnTo>
                  <a:lnTo>
                    <a:pt x="280098" y="132461"/>
                  </a:lnTo>
                  <a:lnTo>
                    <a:pt x="277025" y="132461"/>
                  </a:lnTo>
                  <a:lnTo>
                    <a:pt x="277025" y="133946"/>
                  </a:lnTo>
                  <a:lnTo>
                    <a:pt x="275526" y="133946"/>
                  </a:lnTo>
                  <a:lnTo>
                    <a:pt x="283514" y="90970"/>
                  </a:lnTo>
                  <a:lnTo>
                    <a:pt x="284657" y="50253"/>
                  </a:lnTo>
                  <a:lnTo>
                    <a:pt x="292252" y="50253"/>
                  </a:lnTo>
                  <a:lnTo>
                    <a:pt x="292252" y="30454"/>
                  </a:lnTo>
                  <a:lnTo>
                    <a:pt x="284657" y="30454"/>
                  </a:lnTo>
                  <a:lnTo>
                    <a:pt x="284657" y="0"/>
                  </a:lnTo>
                  <a:lnTo>
                    <a:pt x="272453" y="0"/>
                  </a:lnTo>
                  <a:lnTo>
                    <a:pt x="267893" y="3022"/>
                  </a:lnTo>
                  <a:lnTo>
                    <a:pt x="267893" y="30454"/>
                  </a:lnTo>
                  <a:lnTo>
                    <a:pt x="267893" y="50253"/>
                  </a:lnTo>
                  <a:lnTo>
                    <a:pt x="267716" y="74206"/>
                  </a:lnTo>
                  <a:lnTo>
                    <a:pt x="266560" y="95732"/>
                  </a:lnTo>
                  <a:lnTo>
                    <a:pt x="263410" y="114681"/>
                  </a:lnTo>
                  <a:lnTo>
                    <a:pt x="260311" y="122872"/>
                  </a:lnTo>
                  <a:lnTo>
                    <a:pt x="260299" y="109588"/>
                  </a:lnTo>
                  <a:lnTo>
                    <a:pt x="260159" y="109524"/>
                  </a:lnTo>
                  <a:lnTo>
                    <a:pt x="260159" y="123278"/>
                  </a:lnTo>
                  <a:lnTo>
                    <a:pt x="257276" y="130911"/>
                  </a:lnTo>
                  <a:lnTo>
                    <a:pt x="255739" y="129374"/>
                  </a:lnTo>
                  <a:lnTo>
                    <a:pt x="255739" y="127838"/>
                  </a:lnTo>
                  <a:lnTo>
                    <a:pt x="249631" y="127838"/>
                  </a:lnTo>
                  <a:lnTo>
                    <a:pt x="238975" y="129374"/>
                  </a:lnTo>
                  <a:lnTo>
                    <a:pt x="235940" y="129374"/>
                  </a:lnTo>
                  <a:lnTo>
                    <a:pt x="235940" y="123278"/>
                  </a:lnTo>
                  <a:lnTo>
                    <a:pt x="260159" y="123278"/>
                  </a:lnTo>
                  <a:lnTo>
                    <a:pt x="260159" y="109524"/>
                  </a:lnTo>
                  <a:lnTo>
                    <a:pt x="257276" y="108102"/>
                  </a:lnTo>
                  <a:lnTo>
                    <a:pt x="235940" y="108102"/>
                  </a:lnTo>
                  <a:lnTo>
                    <a:pt x="235940" y="101993"/>
                  </a:lnTo>
                  <a:lnTo>
                    <a:pt x="242049" y="101993"/>
                  </a:lnTo>
                  <a:lnTo>
                    <a:pt x="251320" y="101282"/>
                  </a:lnTo>
                  <a:lnTo>
                    <a:pt x="256870" y="98577"/>
                  </a:lnTo>
                  <a:lnTo>
                    <a:pt x="259588" y="93002"/>
                  </a:lnTo>
                  <a:lnTo>
                    <a:pt x="259943" y="88303"/>
                  </a:lnTo>
                  <a:lnTo>
                    <a:pt x="260299" y="83743"/>
                  </a:lnTo>
                  <a:lnTo>
                    <a:pt x="260299" y="80657"/>
                  </a:lnTo>
                  <a:lnTo>
                    <a:pt x="260299" y="68503"/>
                  </a:lnTo>
                  <a:lnTo>
                    <a:pt x="260299" y="66967"/>
                  </a:lnTo>
                  <a:lnTo>
                    <a:pt x="259829" y="60871"/>
                  </a:lnTo>
                  <a:lnTo>
                    <a:pt x="259588" y="57696"/>
                  </a:lnTo>
                  <a:lnTo>
                    <a:pt x="256882" y="52133"/>
                  </a:lnTo>
                  <a:lnTo>
                    <a:pt x="251320" y="49428"/>
                  </a:lnTo>
                  <a:lnTo>
                    <a:pt x="246608" y="49072"/>
                  </a:lnTo>
                  <a:lnTo>
                    <a:pt x="246608" y="62407"/>
                  </a:lnTo>
                  <a:lnTo>
                    <a:pt x="246608" y="68503"/>
                  </a:lnTo>
                  <a:lnTo>
                    <a:pt x="246608" y="80657"/>
                  </a:lnTo>
                  <a:lnTo>
                    <a:pt x="246608" y="86766"/>
                  </a:lnTo>
                  <a:lnTo>
                    <a:pt x="245071" y="88303"/>
                  </a:lnTo>
                  <a:lnTo>
                    <a:pt x="235940" y="88303"/>
                  </a:lnTo>
                  <a:lnTo>
                    <a:pt x="235940" y="80657"/>
                  </a:lnTo>
                  <a:lnTo>
                    <a:pt x="246608" y="80657"/>
                  </a:lnTo>
                  <a:lnTo>
                    <a:pt x="246608" y="68503"/>
                  </a:lnTo>
                  <a:lnTo>
                    <a:pt x="235940" y="68503"/>
                  </a:lnTo>
                  <a:lnTo>
                    <a:pt x="235940" y="60871"/>
                  </a:lnTo>
                  <a:lnTo>
                    <a:pt x="245071" y="60871"/>
                  </a:lnTo>
                  <a:lnTo>
                    <a:pt x="246608" y="62407"/>
                  </a:lnTo>
                  <a:lnTo>
                    <a:pt x="246608" y="49072"/>
                  </a:lnTo>
                  <a:lnTo>
                    <a:pt x="242049" y="48717"/>
                  </a:lnTo>
                  <a:lnTo>
                    <a:pt x="235940" y="48717"/>
                  </a:lnTo>
                  <a:lnTo>
                    <a:pt x="235940" y="42608"/>
                  </a:lnTo>
                  <a:lnTo>
                    <a:pt x="258762" y="42608"/>
                  </a:lnTo>
                  <a:lnTo>
                    <a:pt x="258762" y="50253"/>
                  </a:lnTo>
                  <a:lnTo>
                    <a:pt x="267893" y="50253"/>
                  </a:lnTo>
                  <a:lnTo>
                    <a:pt x="267893" y="30454"/>
                  </a:lnTo>
                  <a:lnTo>
                    <a:pt x="264871" y="30454"/>
                  </a:lnTo>
                  <a:lnTo>
                    <a:pt x="263334" y="31940"/>
                  </a:lnTo>
                  <a:lnTo>
                    <a:pt x="260299" y="27381"/>
                  </a:lnTo>
                  <a:lnTo>
                    <a:pt x="235940" y="27381"/>
                  </a:lnTo>
                  <a:lnTo>
                    <a:pt x="235940" y="21336"/>
                  </a:lnTo>
                  <a:lnTo>
                    <a:pt x="258762" y="18249"/>
                  </a:lnTo>
                  <a:lnTo>
                    <a:pt x="258762" y="4559"/>
                  </a:lnTo>
                  <a:lnTo>
                    <a:pt x="255739" y="3022"/>
                  </a:lnTo>
                  <a:lnTo>
                    <a:pt x="251167" y="3022"/>
                  </a:lnTo>
                  <a:lnTo>
                    <a:pt x="240512" y="4559"/>
                  </a:lnTo>
                  <a:lnTo>
                    <a:pt x="232664" y="5448"/>
                  </a:lnTo>
                  <a:lnTo>
                    <a:pt x="223380" y="5905"/>
                  </a:lnTo>
                  <a:lnTo>
                    <a:pt x="219176" y="5981"/>
                  </a:lnTo>
                  <a:lnTo>
                    <a:pt x="219176" y="21336"/>
                  </a:lnTo>
                  <a:lnTo>
                    <a:pt x="219176" y="27381"/>
                  </a:lnTo>
                  <a:lnTo>
                    <a:pt x="194818" y="27381"/>
                  </a:lnTo>
                  <a:lnTo>
                    <a:pt x="193675" y="29730"/>
                  </a:lnTo>
                  <a:lnTo>
                    <a:pt x="195770" y="21336"/>
                  </a:lnTo>
                  <a:lnTo>
                    <a:pt x="197332" y="13944"/>
                  </a:lnTo>
                  <a:lnTo>
                    <a:pt x="197891" y="9131"/>
                  </a:lnTo>
                  <a:lnTo>
                    <a:pt x="197891" y="21336"/>
                  </a:lnTo>
                  <a:lnTo>
                    <a:pt x="219176" y="21336"/>
                  </a:lnTo>
                  <a:lnTo>
                    <a:pt x="219176" y="5981"/>
                  </a:lnTo>
                  <a:lnTo>
                    <a:pt x="213537" y="6083"/>
                  </a:lnTo>
                  <a:lnTo>
                    <a:pt x="204000" y="6096"/>
                  </a:lnTo>
                  <a:lnTo>
                    <a:pt x="200914" y="7581"/>
                  </a:lnTo>
                  <a:lnTo>
                    <a:pt x="197891" y="7581"/>
                  </a:lnTo>
                  <a:lnTo>
                    <a:pt x="197891" y="4559"/>
                  </a:lnTo>
                  <a:lnTo>
                    <a:pt x="194818" y="1536"/>
                  </a:lnTo>
                  <a:lnTo>
                    <a:pt x="182664" y="1536"/>
                  </a:lnTo>
                  <a:lnTo>
                    <a:pt x="181190" y="5905"/>
                  </a:lnTo>
                  <a:lnTo>
                    <a:pt x="179641" y="10668"/>
                  </a:lnTo>
                  <a:lnTo>
                    <a:pt x="175488" y="28790"/>
                  </a:lnTo>
                  <a:lnTo>
                    <a:pt x="170484" y="42608"/>
                  </a:lnTo>
                  <a:lnTo>
                    <a:pt x="165468" y="53035"/>
                  </a:lnTo>
                  <a:lnTo>
                    <a:pt x="161328" y="60871"/>
                  </a:lnTo>
                  <a:lnTo>
                    <a:pt x="158305" y="63944"/>
                  </a:lnTo>
                  <a:lnTo>
                    <a:pt x="158305" y="76098"/>
                  </a:lnTo>
                  <a:lnTo>
                    <a:pt x="161328" y="80657"/>
                  </a:lnTo>
                  <a:lnTo>
                    <a:pt x="170459" y="80657"/>
                  </a:lnTo>
                  <a:lnTo>
                    <a:pt x="170459" y="79171"/>
                  </a:lnTo>
                  <a:lnTo>
                    <a:pt x="171996" y="79171"/>
                  </a:lnTo>
                  <a:lnTo>
                    <a:pt x="171996" y="153733"/>
                  </a:lnTo>
                  <a:lnTo>
                    <a:pt x="190258" y="153733"/>
                  </a:lnTo>
                  <a:lnTo>
                    <a:pt x="190258" y="79171"/>
                  </a:lnTo>
                  <a:lnTo>
                    <a:pt x="190258" y="42608"/>
                  </a:lnTo>
                  <a:lnTo>
                    <a:pt x="193332" y="31127"/>
                  </a:lnTo>
                  <a:lnTo>
                    <a:pt x="193370" y="30975"/>
                  </a:lnTo>
                  <a:lnTo>
                    <a:pt x="193332" y="42608"/>
                  </a:lnTo>
                  <a:lnTo>
                    <a:pt x="219176" y="42608"/>
                  </a:lnTo>
                  <a:lnTo>
                    <a:pt x="219176" y="48717"/>
                  </a:lnTo>
                  <a:lnTo>
                    <a:pt x="219176" y="60871"/>
                  </a:lnTo>
                  <a:lnTo>
                    <a:pt x="219176" y="68503"/>
                  </a:lnTo>
                  <a:lnTo>
                    <a:pt x="219176" y="80657"/>
                  </a:lnTo>
                  <a:lnTo>
                    <a:pt x="219176" y="88303"/>
                  </a:lnTo>
                  <a:lnTo>
                    <a:pt x="211582" y="88303"/>
                  </a:lnTo>
                  <a:lnTo>
                    <a:pt x="210045" y="86766"/>
                  </a:lnTo>
                  <a:lnTo>
                    <a:pt x="210045" y="80657"/>
                  </a:lnTo>
                  <a:lnTo>
                    <a:pt x="219176" y="80657"/>
                  </a:lnTo>
                  <a:lnTo>
                    <a:pt x="219176" y="68503"/>
                  </a:lnTo>
                  <a:lnTo>
                    <a:pt x="210045" y="68503"/>
                  </a:lnTo>
                  <a:lnTo>
                    <a:pt x="210045" y="60871"/>
                  </a:lnTo>
                  <a:lnTo>
                    <a:pt x="219176" y="60871"/>
                  </a:lnTo>
                  <a:lnTo>
                    <a:pt x="219176" y="48717"/>
                  </a:lnTo>
                  <a:lnTo>
                    <a:pt x="213118" y="48717"/>
                  </a:lnTo>
                  <a:lnTo>
                    <a:pt x="204482" y="49428"/>
                  </a:lnTo>
                  <a:lnTo>
                    <a:pt x="198831" y="52133"/>
                  </a:lnTo>
                  <a:lnTo>
                    <a:pt x="195745" y="57696"/>
                  </a:lnTo>
                  <a:lnTo>
                    <a:pt x="194818" y="66967"/>
                  </a:lnTo>
                  <a:lnTo>
                    <a:pt x="194818" y="83743"/>
                  </a:lnTo>
                  <a:lnTo>
                    <a:pt x="195745" y="93002"/>
                  </a:lnTo>
                  <a:lnTo>
                    <a:pt x="198831" y="98564"/>
                  </a:lnTo>
                  <a:lnTo>
                    <a:pt x="204482" y="101282"/>
                  </a:lnTo>
                  <a:lnTo>
                    <a:pt x="213118" y="101993"/>
                  </a:lnTo>
                  <a:lnTo>
                    <a:pt x="219176" y="101993"/>
                  </a:lnTo>
                  <a:lnTo>
                    <a:pt x="219176" y="108102"/>
                  </a:lnTo>
                  <a:lnTo>
                    <a:pt x="196354" y="108102"/>
                  </a:lnTo>
                  <a:lnTo>
                    <a:pt x="193332" y="109588"/>
                  </a:lnTo>
                  <a:lnTo>
                    <a:pt x="193332" y="123278"/>
                  </a:lnTo>
                  <a:lnTo>
                    <a:pt x="219176" y="123278"/>
                  </a:lnTo>
                  <a:lnTo>
                    <a:pt x="219176" y="130911"/>
                  </a:lnTo>
                  <a:lnTo>
                    <a:pt x="200914" y="130911"/>
                  </a:lnTo>
                  <a:lnTo>
                    <a:pt x="196354" y="132461"/>
                  </a:lnTo>
                  <a:lnTo>
                    <a:pt x="191795" y="132461"/>
                  </a:lnTo>
                  <a:lnTo>
                    <a:pt x="191795" y="144614"/>
                  </a:lnTo>
                  <a:lnTo>
                    <a:pt x="193332" y="149174"/>
                  </a:lnTo>
                  <a:lnTo>
                    <a:pt x="199428" y="149174"/>
                  </a:lnTo>
                  <a:lnTo>
                    <a:pt x="206641" y="148678"/>
                  </a:lnTo>
                  <a:lnTo>
                    <a:pt x="251167" y="144614"/>
                  </a:lnTo>
                  <a:lnTo>
                    <a:pt x="249631" y="152196"/>
                  </a:lnTo>
                  <a:lnTo>
                    <a:pt x="258762" y="153733"/>
                  </a:lnTo>
                  <a:lnTo>
                    <a:pt x="267893" y="153733"/>
                  </a:lnTo>
                  <a:lnTo>
                    <a:pt x="270967" y="146151"/>
                  </a:lnTo>
                  <a:lnTo>
                    <a:pt x="271716" y="144614"/>
                  </a:lnTo>
                  <a:lnTo>
                    <a:pt x="273989" y="140042"/>
                  </a:lnTo>
                  <a:lnTo>
                    <a:pt x="273989" y="146151"/>
                  </a:lnTo>
                  <a:lnTo>
                    <a:pt x="275526" y="152196"/>
                  </a:lnTo>
                  <a:lnTo>
                    <a:pt x="301383" y="152196"/>
                  </a:lnTo>
                  <a:lnTo>
                    <a:pt x="305943" y="140042"/>
                  </a:lnTo>
                  <a:lnTo>
                    <a:pt x="306565" y="133946"/>
                  </a:lnTo>
                  <a:lnTo>
                    <a:pt x="307708" y="122872"/>
                  </a:lnTo>
                  <a:lnTo>
                    <a:pt x="308622" y="98577"/>
                  </a:lnTo>
                  <a:lnTo>
                    <a:pt x="308889" y="79171"/>
                  </a:lnTo>
                  <a:lnTo>
                    <a:pt x="309016" y="42608"/>
                  </a:lnTo>
                  <a:close/>
                </a:path>
                <a:path w="619760" h="154304">
                  <a:moveTo>
                    <a:pt x="360756" y="62407"/>
                  </a:moveTo>
                  <a:lnTo>
                    <a:pt x="359219" y="60871"/>
                  </a:lnTo>
                  <a:lnTo>
                    <a:pt x="350100" y="54813"/>
                  </a:lnTo>
                  <a:lnTo>
                    <a:pt x="344043" y="50253"/>
                  </a:lnTo>
                  <a:lnTo>
                    <a:pt x="334860" y="44145"/>
                  </a:lnTo>
                  <a:lnTo>
                    <a:pt x="325742" y="44145"/>
                  </a:lnTo>
                  <a:lnTo>
                    <a:pt x="321170" y="50253"/>
                  </a:lnTo>
                  <a:lnTo>
                    <a:pt x="321170" y="57848"/>
                  </a:lnTo>
                  <a:lnTo>
                    <a:pt x="325742" y="62407"/>
                  </a:lnTo>
                  <a:lnTo>
                    <a:pt x="327279" y="62407"/>
                  </a:lnTo>
                  <a:lnTo>
                    <a:pt x="334860" y="68503"/>
                  </a:lnTo>
                  <a:lnTo>
                    <a:pt x="336397" y="70002"/>
                  </a:lnTo>
                  <a:lnTo>
                    <a:pt x="347065" y="76098"/>
                  </a:lnTo>
                  <a:lnTo>
                    <a:pt x="347065" y="77635"/>
                  </a:lnTo>
                  <a:lnTo>
                    <a:pt x="356196" y="77635"/>
                  </a:lnTo>
                  <a:lnTo>
                    <a:pt x="360756" y="71539"/>
                  </a:lnTo>
                  <a:lnTo>
                    <a:pt x="360756" y="62407"/>
                  </a:lnTo>
                  <a:close/>
                </a:path>
                <a:path w="619760" h="154304">
                  <a:moveTo>
                    <a:pt x="363791" y="91325"/>
                  </a:moveTo>
                  <a:lnTo>
                    <a:pt x="357733" y="88303"/>
                  </a:lnTo>
                  <a:lnTo>
                    <a:pt x="348602" y="88303"/>
                  </a:lnTo>
                  <a:lnTo>
                    <a:pt x="345528" y="94361"/>
                  </a:lnTo>
                  <a:lnTo>
                    <a:pt x="341833" y="102362"/>
                  </a:lnTo>
                  <a:lnTo>
                    <a:pt x="337832" y="110147"/>
                  </a:lnTo>
                  <a:lnTo>
                    <a:pt x="333324" y="118364"/>
                  </a:lnTo>
                  <a:lnTo>
                    <a:pt x="328815" y="126352"/>
                  </a:lnTo>
                  <a:lnTo>
                    <a:pt x="322707" y="137020"/>
                  </a:lnTo>
                  <a:lnTo>
                    <a:pt x="321170" y="138506"/>
                  </a:lnTo>
                  <a:lnTo>
                    <a:pt x="321183" y="147650"/>
                  </a:lnTo>
                  <a:lnTo>
                    <a:pt x="327279" y="152196"/>
                  </a:lnTo>
                  <a:lnTo>
                    <a:pt x="331838" y="152196"/>
                  </a:lnTo>
                  <a:lnTo>
                    <a:pt x="354685" y="118846"/>
                  </a:lnTo>
                  <a:lnTo>
                    <a:pt x="363791" y="97434"/>
                  </a:lnTo>
                  <a:lnTo>
                    <a:pt x="363791" y="91325"/>
                  </a:lnTo>
                  <a:close/>
                </a:path>
                <a:path w="619760" h="154304">
                  <a:moveTo>
                    <a:pt x="365328" y="18249"/>
                  </a:moveTo>
                  <a:lnTo>
                    <a:pt x="363791" y="16713"/>
                  </a:lnTo>
                  <a:lnTo>
                    <a:pt x="354660" y="10668"/>
                  </a:lnTo>
                  <a:lnTo>
                    <a:pt x="339483" y="3022"/>
                  </a:lnTo>
                  <a:lnTo>
                    <a:pt x="330301" y="3022"/>
                  </a:lnTo>
                  <a:lnTo>
                    <a:pt x="325742" y="7581"/>
                  </a:lnTo>
                  <a:lnTo>
                    <a:pt x="325742" y="16713"/>
                  </a:lnTo>
                  <a:lnTo>
                    <a:pt x="327279" y="18249"/>
                  </a:lnTo>
                  <a:lnTo>
                    <a:pt x="330301" y="19786"/>
                  </a:lnTo>
                  <a:lnTo>
                    <a:pt x="331838" y="21336"/>
                  </a:lnTo>
                  <a:lnTo>
                    <a:pt x="340969" y="25895"/>
                  </a:lnTo>
                  <a:lnTo>
                    <a:pt x="342506" y="27381"/>
                  </a:lnTo>
                  <a:lnTo>
                    <a:pt x="353174" y="35026"/>
                  </a:lnTo>
                  <a:lnTo>
                    <a:pt x="360756" y="35026"/>
                  </a:lnTo>
                  <a:lnTo>
                    <a:pt x="365328" y="28917"/>
                  </a:lnTo>
                  <a:lnTo>
                    <a:pt x="365328" y="18249"/>
                  </a:lnTo>
                  <a:close/>
                </a:path>
                <a:path w="619760" h="154304">
                  <a:moveTo>
                    <a:pt x="473417" y="66967"/>
                  </a:moveTo>
                  <a:lnTo>
                    <a:pt x="429272" y="66967"/>
                  </a:lnTo>
                  <a:lnTo>
                    <a:pt x="429272" y="42608"/>
                  </a:lnTo>
                  <a:lnTo>
                    <a:pt x="464299" y="42608"/>
                  </a:lnTo>
                  <a:lnTo>
                    <a:pt x="468858" y="39585"/>
                  </a:lnTo>
                  <a:lnTo>
                    <a:pt x="468858" y="22821"/>
                  </a:lnTo>
                  <a:lnTo>
                    <a:pt x="429272" y="22821"/>
                  </a:lnTo>
                  <a:lnTo>
                    <a:pt x="429272" y="3022"/>
                  </a:lnTo>
                  <a:lnTo>
                    <a:pt x="424713" y="1536"/>
                  </a:lnTo>
                  <a:lnTo>
                    <a:pt x="409473" y="1536"/>
                  </a:lnTo>
                  <a:lnTo>
                    <a:pt x="407936" y="7581"/>
                  </a:lnTo>
                  <a:lnTo>
                    <a:pt x="407936" y="22821"/>
                  </a:lnTo>
                  <a:lnTo>
                    <a:pt x="372960" y="22821"/>
                  </a:lnTo>
                  <a:lnTo>
                    <a:pt x="369887" y="25895"/>
                  </a:lnTo>
                  <a:lnTo>
                    <a:pt x="369887" y="42608"/>
                  </a:lnTo>
                  <a:lnTo>
                    <a:pt x="407936" y="42608"/>
                  </a:lnTo>
                  <a:lnTo>
                    <a:pt x="407936" y="66967"/>
                  </a:lnTo>
                  <a:lnTo>
                    <a:pt x="368401" y="66967"/>
                  </a:lnTo>
                  <a:lnTo>
                    <a:pt x="363791" y="68503"/>
                  </a:lnTo>
                  <a:lnTo>
                    <a:pt x="363791" y="85229"/>
                  </a:lnTo>
                  <a:lnTo>
                    <a:pt x="392709" y="85229"/>
                  </a:lnTo>
                  <a:lnTo>
                    <a:pt x="389001" y="96634"/>
                  </a:lnTo>
                  <a:lnTo>
                    <a:pt x="384733" y="107886"/>
                  </a:lnTo>
                  <a:lnTo>
                    <a:pt x="379882" y="118846"/>
                  </a:lnTo>
                  <a:lnTo>
                    <a:pt x="374459" y="129374"/>
                  </a:lnTo>
                  <a:lnTo>
                    <a:pt x="366864" y="129374"/>
                  </a:lnTo>
                  <a:lnTo>
                    <a:pt x="365328" y="130911"/>
                  </a:lnTo>
                  <a:lnTo>
                    <a:pt x="362292" y="132461"/>
                  </a:lnTo>
                  <a:lnTo>
                    <a:pt x="360756" y="135483"/>
                  </a:lnTo>
                  <a:lnTo>
                    <a:pt x="360756" y="149174"/>
                  </a:lnTo>
                  <a:lnTo>
                    <a:pt x="369887" y="149174"/>
                  </a:lnTo>
                  <a:lnTo>
                    <a:pt x="378866" y="148844"/>
                  </a:lnTo>
                  <a:lnTo>
                    <a:pt x="398259" y="147650"/>
                  </a:lnTo>
                  <a:lnTo>
                    <a:pt x="423646" y="145326"/>
                  </a:lnTo>
                  <a:lnTo>
                    <a:pt x="450608" y="141579"/>
                  </a:lnTo>
                  <a:lnTo>
                    <a:pt x="450608" y="143065"/>
                  </a:lnTo>
                  <a:lnTo>
                    <a:pt x="452094" y="146151"/>
                  </a:lnTo>
                  <a:lnTo>
                    <a:pt x="453631" y="147637"/>
                  </a:lnTo>
                  <a:lnTo>
                    <a:pt x="453631" y="149174"/>
                  </a:lnTo>
                  <a:lnTo>
                    <a:pt x="455168" y="152196"/>
                  </a:lnTo>
                  <a:lnTo>
                    <a:pt x="467321" y="152196"/>
                  </a:lnTo>
                  <a:lnTo>
                    <a:pt x="473417" y="149174"/>
                  </a:lnTo>
                  <a:lnTo>
                    <a:pt x="473417" y="141579"/>
                  </a:lnTo>
                  <a:lnTo>
                    <a:pt x="473417" y="140042"/>
                  </a:lnTo>
                  <a:lnTo>
                    <a:pt x="471881" y="137020"/>
                  </a:lnTo>
                  <a:lnTo>
                    <a:pt x="467321" y="130911"/>
                  </a:lnTo>
                  <a:lnTo>
                    <a:pt x="463651" y="123240"/>
                  </a:lnTo>
                  <a:lnTo>
                    <a:pt x="442963" y="94361"/>
                  </a:lnTo>
                  <a:lnTo>
                    <a:pt x="433832" y="94361"/>
                  </a:lnTo>
                  <a:lnTo>
                    <a:pt x="429272" y="97434"/>
                  </a:lnTo>
                  <a:lnTo>
                    <a:pt x="429272" y="106553"/>
                  </a:lnTo>
                  <a:lnTo>
                    <a:pt x="430809" y="109588"/>
                  </a:lnTo>
                  <a:lnTo>
                    <a:pt x="436867" y="118706"/>
                  </a:lnTo>
                  <a:lnTo>
                    <a:pt x="438404" y="120256"/>
                  </a:lnTo>
                  <a:lnTo>
                    <a:pt x="441426" y="124815"/>
                  </a:lnTo>
                  <a:lnTo>
                    <a:pt x="427901" y="126593"/>
                  </a:lnTo>
                  <a:lnTo>
                    <a:pt x="417652" y="127660"/>
                  </a:lnTo>
                  <a:lnTo>
                    <a:pt x="397319" y="129374"/>
                  </a:lnTo>
                  <a:lnTo>
                    <a:pt x="400583" y="120992"/>
                  </a:lnTo>
                  <a:lnTo>
                    <a:pt x="405130" y="110553"/>
                  </a:lnTo>
                  <a:lnTo>
                    <a:pt x="410565" y="97929"/>
                  </a:lnTo>
                  <a:lnTo>
                    <a:pt x="415582" y="85229"/>
                  </a:lnTo>
                  <a:lnTo>
                    <a:pt x="470344" y="85229"/>
                  </a:lnTo>
                  <a:lnTo>
                    <a:pt x="473417" y="82207"/>
                  </a:lnTo>
                  <a:lnTo>
                    <a:pt x="473417" y="66967"/>
                  </a:lnTo>
                  <a:close/>
                </a:path>
                <a:path w="619760" h="154304">
                  <a:moveTo>
                    <a:pt x="619569" y="33489"/>
                  </a:moveTo>
                  <a:lnTo>
                    <a:pt x="608901" y="33489"/>
                  </a:lnTo>
                  <a:lnTo>
                    <a:pt x="599465" y="34772"/>
                  </a:lnTo>
                  <a:lnTo>
                    <a:pt x="584911" y="38049"/>
                  </a:lnTo>
                  <a:lnTo>
                    <a:pt x="568642" y="42468"/>
                  </a:lnTo>
                  <a:lnTo>
                    <a:pt x="554088" y="47180"/>
                  </a:lnTo>
                  <a:lnTo>
                    <a:pt x="553580" y="42481"/>
                  </a:lnTo>
                  <a:lnTo>
                    <a:pt x="552399" y="34772"/>
                  </a:lnTo>
                  <a:lnTo>
                    <a:pt x="550887" y="26225"/>
                  </a:lnTo>
                  <a:lnTo>
                    <a:pt x="549529" y="19786"/>
                  </a:lnTo>
                  <a:lnTo>
                    <a:pt x="546493" y="6096"/>
                  </a:lnTo>
                  <a:lnTo>
                    <a:pt x="546493" y="3022"/>
                  </a:lnTo>
                  <a:lnTo>
                    <a:pt x="531266" y="3022"/>
                  </a:lnTo>
                  <a:lnTo>
                    <a:pt x="525170" y="4559"/>
                  </a:lnTo>
                  <a:lnTo>
                    <a:pt x="525170" y="18249"/>
                  </a:lnTo>
                  <a:lnTo>
                    <a:pt x="528193" y="24358"/>
                  </a:lnTo>
                  <a:lnTo>
                    <a:pt x="528243" y="26225"/>
                  </a:lnTo>
                  <a:lnTo>
                    <a:pt x="529577" y="33197"/>
                  </a:lnTo>
                  <a:lnTo>
                    <a:pt x="531253" y="40919"/>
                  </a:lnTo>
                  <a:lnTo>
                    <a:pt x="532917" y="48361"/>
                  </a:lnTo>
                  <a:lnTo>
                    <a:pt x="534289" y="54813"/>
                  </a:lnTo>
                  <a:lnTo>
                    <a:pt x="519214" y="62687"/>
                  </a:lnTo>
                  <a:lnTo>
                    <a:pt x="503859" y="73266"/>
                  </a:lnTo>
                  <a:lnTo>
                    <a:pt x="491921" y="87553"/>
                  </a:lnTo>
                  <a:lnTo>
                    <a:pt x="487121" y="106553"/>
                  </a:lnTo>
                  <a:lnTo>
                    <a:pt x="494220" y="128155"/>
                  </a:lnTo>
                  <a:lnTo>
                    <a:pt x="512025" y="140042"/>
                  </a:lnTo>
                  <a:lnTo>
                    <a:pt x="535266" y="145110"/>
                  </a:lnTo>
                  <a:lnTo>
                    <a:pt x="558647" y="146151"/>
                  </a:lnTo>
                  <a:lnTo>
                    <a:pt x="571830" y="145897"/>
                  </a:lnTo>
                  <a:lnTo>
                    <a:pt x="613473" y="141579"/>
                  </a:lnTo>
                  <a:lnTo>
                    <a:pt x="618032" y="126352"/>
                  </a:lnTo>
                  <a:lnTo>
                    <a:pt x="618032" y="123278"/>
                  </a:lnTo>
                  <a:lnTo>
                    <a:pt x="613473" y="121793"/>
                  </a:lnTo>
                  <a:lnTo>
                    <a:pt x="599782" y="121793"/>
                  </a:lnTo>
                  <a:lnTo>
                    <a:pt x="586638" y="123786"/>
                  </a:lnTo>
                  <a:lnTo>
                    <a:pt x="575792" y="125209"/>
                  </a:lnTo>
                  <a:lnTo>
                    <a:pt x="565505" y="126072"/>
                  </a:lnTo>
                  <a:lnTo>
                    <a:pt x="554088" y="126352"/>
                  </a:lnTo>
                  <a:lnTo>
                    <a:pt x="532409" y="124955"/>
                  </a:lnTo>
                  <a:lnTo>
                    <a:pt x="518871" y="120827"/>
                  </a:lnTo>
                  <a:lnTo>
                    <a:pt x="511911" y="114134"/>
                  </a:lnTo>
                  <a:lnTo>
                    <a:pt x="509943" y="105016"/>
                  </a:lnTo>
                  <a:lnTo>
                    <a:pt x="513143" y="93865"/>
                  </a:lnTo>
                  <a:lnTo>
                    <a:pt x="552310" y="68961"/>
                  </a:lnTo>
                  <a:lnTo>
                    <a:pt x="604342" y="56299"/>
                  </a:lnTo>
                  <a:lnTo>
                    <a:pt x="613473" y="54813"/>
                  </a:lnTo>
                  <a:lnTo>
                    <a:pt x="619569" y="53276"/>
                  </a:lnTo>
                  <a:lnTo>
                    <a:pt x="619569" y="47180"/>
                  </a:lnTo>
                  <a:lnTo>
                    <a:pt x="619569" y="33489"/>
                  </a:lnTo>
                  <a:close/>
                </a:path>
              </a:pathLst>
            </a:custGeom>
            <a:solidFill>
              <a:srgbClr val="FFFFFF"/>
            </a:solidFill>
          </p:spPr>
          <p:txBody>
            <a:bodyPr wrap="square" lIns="0" tIns="0" rIns="0" bIns="0" rtlCol="0"/>
            <a:lstStyle/>
            <a:p>
              <a:endParaRPr/>
            </a:p>
          </p:txBody>
        </p:sp>
        <p:pic>
          <p:nvPicPr>
            <p:cNvPr id="43" name="object 43"/>
            <p:cNvPicPr/>
            <p:nvPr/>
          </p:nvPicPr>
          <p:blipFill>
            <a:blip r:embed="rId27" cstate="print"/>
            <a:stretch>
              <a:fillRect/>
            </a:stretch>
          </p:blipFill>
          <p:spPr>
            <a:xfrm>
              <a:off x="1706460" y="6079426"/>
              <a:ext cx="140055" cy="141541"/>
            </a:xfrm>
            <a:prstGeom prst="rect">
              <a:avLst/>
            </a:prstGeom>
          </p:spPr>
        </p:pic>
        <p:sp>
          <p:nvSpPr>
            <p:cNvPr id="44" name="object 44"/>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45" name="object 45"/>
            <p:cNvPicPr/>
            <p:nvPr/>
          </p:nvPicPr>
          <p:blipFill>
            <a:blip r:embed="rId28" cstate="print"/>
            <a:stretch>
              <a:fillRect/>
            </a:stretch>
          </p:blipFill>
          <p:spPr>
            <a:xfrm>
              <a:off x="5696292" y="5802363"/>
              <a:ext cx="71539" cy="101993"/>
            </a:xfrm>
            <a:prstGeom prst="rect">
              <a:avLst/>
            </a:prstGeom>
          </p:spPr>
        </p:pic>
        <p:pic>
          <p:nvPicPr>
            <p:cNvPr id="46" name="object 46"/>
            <p:cNvPicPr/>
            <p:nvPr/>
          </p:nvPicPr>
          <p:blipFill>
            <a:blip r:embed="rId29" cstate="print"/>
            <a:stretch>
              <a:fillRect/>
            </a:stretch>
          </p:blipFill>
          <p:spPr>
            <a:xfrm>
              <a:off x="5787631" y="5799340"/>
              <a:ext cx="359270" cy="105016"/>
            </a:xfrm>
            <a:prstGeom prst="rect">
              <a:avLst/>
            </a:prstGeom>
          </p:spPr>
        </p:pic>
        <p:pic>
          <p:nvPicPr>
            <p:cNvPr id="47" name="object 47"/>
            <p:cNvPicPr/>
            <p:nvPr/>
          </p:nvPicPr>
          <p:blipFill>
            <a:blip r:embed="rId30" cstate="print"/>
            <a:stretch>
              <a:fillRect/>
            </a:stretch>
          </p:blipFill>
          <p:spPr>
            <a:xfrm>
              <a:off x="6268694" y="5796254"/>
              <a:ext cx="372910" cy="117233"/>
            </a:xfrm>
            <a:prstGeom prst="rect">
              <a:avLst/>
            </a:prstGeom>
          </p:spPr>
        </p:pic>
        <p:pic>
          <p:nvPicPr>
            <p:cNvPr id="48" name="object 48"/>
            <p:cNvPicPr/>
            <p:nvPr/>
          </p:nvPicPr>
          <p:blipFill>
            <a:blip r:embed="rId31" cstate="print"/>
            <a:stretch>
              <a:fillRect/>
            </a:stretch>
          </p:blipFill>
          <p:spPr>
            <a:xfrm>
              <a:off x="1528368" y="7157199"/>
              <a:ext cx="74561" cy="226809"/>
            </a:xfrm>
            <a:prstGeom prst="rect">
              <a:avLst/>
            </a:prstGeom>
          </p:spPr>
        </p:pic>
        <p:pic>
          <p:nvPicPr>
            <p:cNvPr id="49" name="object 49"/>
            <p:cNvPicPr/>
            <p:nvPr/>
          </p:nvPicPr>
          <p:blipFill>
            <a:blip r:embed="rId32" cstate="print"/>
            <a:stretch>
              <a:fillRect/>
            </a:stretch>
          </p:blipFill>
          <p:spPr>
            <a:xfrm>
              <a:off x="1625803" y="7155662"/>
              <a:ext cx="216141" cy="226809"/>
            </a:xfrm>
            <a:prstGeom prst="rect">
              <a:avLst/>
            </a:prstGeom>
          </p:spPr>
        </p:pic>
        <p:pic>
          <p:nvPicPr>
            <p:cNvPr id="50" name="object 50"/>
            <p:cNvPicPr/>
            <p:nvPr/>
          </p:nvPicPr>
          <p:blipFill>
            <a:blip r:embed="rId33" cstate="print"/>
            <a:stretch>
              <a:fillRect/>
            </a:stretch>
          </p:blipFill>
          <p:spPr>
            <a:xfrm>
              <a:off x="1872361" y="7157199"/>
              <a:ext cx="222183" cy="226809"/>
            </a:xfrm>
            <a:prstGeom prst="rect">
              <a:avLst/>
            </a:prstGeom>
          </p:spPr>
        </p:pic>
        <p:pic>
          <p:nvPicPr>
            <p:cNvPr id="51" name="object 51"/>
            <p:cNvPicPr/>
            <p:nvPr/>
          </p:nvPicPr>
          <p:blipFill>
            <a:blip r:embed="rId34" cstate="print"/>
            <a:stretch>
              <a:fillRect/>
            </a:stretch>
          </p:blipFill>
          <p:spPr>
            <a:xfrm>
              <a:off x="2128139" y="7155662"/>
              <a:ext cx="226822" cy="226809"/>
            </a:xfrm>
            <a:prstGeom prst="rect">
              <a:avLst/>
            </a:prstGeom>
          </p:spPr>
        </p:pic>
        <p:pic>
          <p:nvPicPr>
            <p:cNvPr id="52" name="object 52"/>
            <p:cNvPicPr/>
            <p:nvPr/>
          </p:nvPicPr>
          <p:blipFill>
            <a:blip r:embed="rId35" cstate="print"/>
            <a:stretch>
              <a:fillRect/>
            </a:stretch>
          </p:blipFill>
          <p:spPr>
            <a:xfrm>
              <a:off x="2385364" y="7155662"/>
              <a:ext cx="74612" cy="226809"/>
            </a:xfrm>
            <a:prstGeom prst="rect">
              <a:avLst/>
            </a:prstGeom>
          </p:spPr>
        </p:pic>
        <p:pic>
          <p:nvPicPr>
            <p:cNvPr id="53" name="object 53"/>
            <p:cNvPicPr/>
            <p:nvPr/>
          </p:nvPicPr>
          <p:blipFill>
            <a:blip r:embed="rId36" cstate="print"/>
            <a:stretch>
              <a:fillRect/>
            </a:stretch>
          </p:blipFill>
          <p:spPr>
            <a:xfrm>
              <a:off x="2529979" y="7160221"/>
              <a:ext cx="194868" cy="211581"/>
            </a:xfrm>
            <a:prstGeom prst="rect">
              <a:avLst/>
            </a:prstGeom>
          </p:spPr>
        </p:pic>
        <p:pic>
          <p:nvPicPr>
            <p:cNvPr id="54" name="object 54"/>
            <p:cNvPicPr/>
            <p:nvPr/>
          </p:nvPicPr>
          <p:blipFill>
            <a:blip r:embed="rId37" cstate="print"/>
            <a:stretch>
              <a:fillRect/>
            </a:stretch>
          </p:blipFill>
          <p:spPr>
            <a:xfrm>
              <a:off x="2781147" y="7164780"/>
              <a:ext cx="207073" cy="207022"/>
            </a:xfrm>
            <a:prstGeom prst="rect">
              <a:avLst/>
            </a:prstGeom>
          </p:spPr>
        </p:pic>
        <p:pic>
          <p:nvPicPr>
            <p:cNvPr id="55" name="object 55"/>
            <p:cNvPicPr/>
            <p:nvPr/>
          </p:nvPicPr>
          <p:blipFill>
            <a:blip r:embed="rId38" cstate="print"/>
            <a:stretch>
              <a:fillRect/>
            </a:stretch>
          </p:blipFill>
          <p:spPr>
            <a:xfrm>
              <a:off x="3020174" y="7300264"/>
              <a:ext cx="68503" cy="73075"/>
            </a:xfrm>
            <a:prstGeom prst="rect">
              <a:avLst/>
            </a:prstGeom>
          </p:spPr>
        </p:pic>
        <p:pic>
          <p:nvPicPr>
            <p:cNvPr id="56" name="object 56"/>
            <p:cNvPicPr/>
            <p:nvPr/>
          </p:nvPicPr>
          <p:blipFill>
            <a:blip r:embed="rId39" cstate="print"/>
            <a:stretch>
              <a:fillRect/>
            </a:stretch>
          </p:blipFill>
          <p:spPr>
            <a:xfrm>
              <a:off x="3266782" y="7154112"/>
              <a:ext cx="3003397" cy="229895"/>
            </a:xfrm>
            <a:prstGeom prst="rect">
              <a:avLst/>
            </a:prstGeom>
          </p:spPr>
        </p:pic>
        <p:pic>
          <p:nvPicPr>
            <p:cNvPr id="57" name="object 57"/>
            <p:cNvPicPr/>
            <p:nvPr/>
          </p:nvPicPr>
          <p:blipFill>
            <a:blip r:embed="rId40" cstate="print"/>
            <a:stretch>
              <a:fillRect/>
            </a:stretch>
          </p:blipFill>
          <p:spPr>
            <a:xfrm>
              <a:off x="1272628" y="7524051"/>
              <a:ext cx="205486" cy="207022"/>
            </a:xfrm>
            <a:prstGeom prst="rect">
              <a:avLst/>
            </a:prstGeom>
          </p:spPr>
        </p:pic>
        <p:pic>
          <p:nvPicPr>
            <p:cNvPr id="58" name="object 58"/>
            <p:cNvPicPr/>
            <p:nvPr/>
          </p:nvPicPr>
          <p:blipFill>
            <a:blip r:embed="rId41" cstate="print"/>
            <a:stretch>
              <a:fillRect/>
            </a:stretch>
          </p:blipFill>
          <p:spPr>
            <a:xfrm>
              <a:off x="1552798" y="7524051"/>
              <a:ext cx="181043" cy="208559"/>
            </a:xfrm>
            <a:prstGeom prst="rect">
              <a:avLst/>
            </a:prstGeom>
          </p:spPr>
        </p:pic>
        <p:pic>
          <p:nvPicPr>
            <p:cNvPr id="59" name="object 59"/>
            <p:cNvPicPr/>
            <p:nvPr/>
          </p:nvPicPr>
          <p:blipFill>
            <a:blip r:embed="rId42" cstate="print"/>
            <a:stretch>
              <a:fillRect/>
            </a:stretch>
          </p:blipFill>
          <p:spPr>
            <a:xfrm>
              <a:off x="1788668" y="7520977"/>
              <a:ext cx="213118" cy="211632"/>
            </a:xfrm>
            <a:prstGeom prst="rect">
              <a:avLst/>
            </a:prstGeom>
          </p:spPr>
        </p:pic>
        <p:pic>
          <p:nvPicPr>
            <p:cNvPr id="60" name="object 60"/>
            <p:cNvPicPr/>
            <p:nvPr/>
          </p:nvPicPr>
          <p:blipFill>
            <a:blip r:embed="rId43" cstate="print"/>
            <a:stretch>
              <a:fillRect/>
            </a:stretch>
          </p:blipFill>
          <p:spPr>
            <a:xfrm>
              <a:off x="2033739" y="7661020"/>
              <a:ext cx="68503" cy="73075"/>
            </a:xfrm>
            <a:prstGeom prst="rect">
              <a:avLst/>
            </a:prstGeom>
          </p:spPr>
        </p:pic>
        <p:pic>
          <p:nvPicPr>
            <p:cNvPr id="61" name="object 61"/>
            <p:cNvPicPr/>
            <p:nvPr/>
          </p:nvPicPr>
          <p:blipFill>
            <a:blip r:embed="rId44" cstate="print"/>
            <a:stretch>
              <a:fillRect/>
            </a:stretch>
          </p:blipFill>
          <p:spPr>
            <a:xfrm>
              <a:off x="2287930" y="7514932"/>
              <a:ext cx="1365504" cy="228295"/>
            </a:xfrm>
            <a:prstGeom prst="rect">
              <a:avLst/>
            </a:prstGeom>
          </p:spPr>
        </p:pic>
        <p:pic>
          <p:nvPicPr>
            <p:cNvPr id="62" name="object 62"/>
            <p:cNvPicPr/>
            <p:nvPr/>
          </p:nvPicPr>
          <p:blipFill>
            <a:blip r:embed="rId45" cstate="print"/>
            <a:stretch>
              <a:fillRect/>
            </a:stretch>
          </p:blipFill>
          <p:spPr>
            <a:xfrm>
              <a:off x="3836098" y="7513383"/>
              <a:ext cx="2414282" cy="228879"/>
            </a:xfrm>
            <a:prstGeom prst="rect">
              <a:avLst/>
            </a:prstGeom>
          </p:spPr>
        </p:pic>
        <p:pic>
          <p:nvPicPr>
            <p:cNvPr id="63" name="object 63"/>
            <p:cNvPicPr/>
            <p:nvPr/>
          </p:nvPicPr>
          <p:blipFill>
            <a:blip r:embed="rId46" cstate="print"/>
            <a:stretch>
              <a:fillRect/>
            </a:stretch>
          </p:blipFill>
          <p:spPr>
            <a:xfrm>
              <a:off x="1260424" y="7872666"/>
              <a:ext cx="1835848" cy="229831"/>
            </a:xfrm>
            <a:prstGeom prst="rect">
              <a:avLst/>
            </a:prstGeom>
          </p:spPr>
        </p:pic>
        <p:pic>
          <p:nvPicPr>
            <p:cNvPr id="64" name="object 64"/>
            <p:cNvPicPr/>
            <p:nvPr/>
          </p:nvPicPr>
          <p:blipFill>
            <a:blip r:embed="rId47" cstate="print"/>
            <a:stretch>
              <a:fillRect/>
            </a:stretch>
          </p:blipFill>
          <p:spPr>
            <a:xfrm>
              <a:off x="3266782" y="7875688"/>
              <a:ext cx="220636" cy="226809"/>
            </a:xfrm>
            <a:prstGeom prst="rect">
              <a:avLst/>
            </a:prstGeom>
          </p:spPr>
        </p:pic>
        <p:pic>
          <p:nvPicPr>
            <p:cNvPr id="65" name="object 65"/>
            <p:cNvPicPr/>
            <p:nvPr/>
          </p:nvPicPr>
          <p:blipFill>
            <a:blip r:embed="rId48" cstate="print"/>
            <a:stretch>
              <a:fillRect/>
            </a:stretch>
          </p:blipFill>
          <p:spPr>
            <a:xfrm>
              <a:off x="3539286" y="7881784"/>
              <a:ext cx="182651" cy="214617"/>
            </a:xfrm>
            <a:prstGeom prst="rect">
              <a:avLst/>
            </a:prstGeom>
          </p:spPr>
        </p:pic>
        <p:pic>
          <p:nvPicPr>
            <p:cNvPr id="66" name="object 66"/>
            <p:cNvPicPr/>
            <p:nvPr/>
          </p:nvPicPr>
          <p:blipFill>
            <a:blip r:embed="rId49" cstate="print"/>
            <a:stretch>
              <a:fillRect/>
            </a:stretch>
          </p:blipFill>
          <p:spPr>
            <a:xfrm>
              <a:off x="3791940" y="7878711"/>
              <a:ext cx="1951532" cy="223786"/>
            </a:xfrm>
            <a:prstGeom prst="rect">
              <a:avLst/>
            </a:prstGeom>
          </p:spPr>
        </p:pic>
        <p:pic>
          <p:nvPicPr>
            <p:cNvPr id="67" name="object 67"/>
            <p:cNvPicPr/>
            <p:nvPr/>
          </p:nvPicPr>
          <p:blipFill>
            <a:blip r:embed="rId50" cstate="print"/>
            <a:stretch>
              <a:fillRect/>
            </a:stretch>
          </p:blipFill>
          <p:spPr>
            <a:xfrm>
              <a:off x="5807417" y="7880248"/>
              <a:ext cx="205536" cy="211582"/>
            </a:xfrm>
            <a:prstGeom prst="rect">
              <a:avLst/>
            </a:prstGeom>
          </p:spPr>
        </p:pic>
        <p:pic>
          <p:nvPicPr>
            <p:cNvPr id="68" name="object 68"/>
            <p:cNvPicPr/>
            <p:nvPr/>
          </p:nvPicPr>
          <p:blipFill>
            <a:blip r:embed="rId51" cstate="print"/>
            <a:stretch>
              <a:fillRect/>
            </a:stretch>
          </p:blipFill>
          <p:spPr>
            <a:xfrm>
              <a:off x="6055563" y="7881784"/>
              <a:ext cx="210045" cy="211581"/>
            </a:xfrm>
            <a:prstGeom prst="rect">
              <a:avLst/>
            </a:prstGeom>
          </p:spPr>
        </p:pic>
        <p:pic>
          <p:nvPicPr>
            <p:cNvPr id="69" name="object 69"/>
            <p:cNvPicPr/>
            <p:nvPr/>
          </p:nvPicPr>
          <p:blipFill>
            <a:blip r:embed="rId52" cstate="print"/>
            <a:stretch>
              <a:fillRect/>
            </a:stretch>
          </p:blipFill>
          <p:spPr>
            <a:xfrm>
              <a:off x="1261960" y="8251672"/>
              <a:ext cx="217690" cy="197891"/>
            </a:xfrm>
            <a:prstGeom prst="rect">
              <a:avLst/>
            </a:prstGeom>
          </p:spPr>
        </p:pic>
        <p:pic>
          <p:nvPicPr>
            <p:cNvPr id="70" name="object 70"/>
            <p:cNvPicPr/>
            <p:nvPr/>
          </p:nvPicPr>
          <p:blipFill>
            <a:blip r:embed="rId53" cstate="print"/>
            <a:stretch>
              <a:fillRect/>
            </a:stretch>
          </p:blipFill>
          <p:spPr>
            <a:xfrm>
              <a:off x="1510055" y="8234959"/>
              <a:ext cx="226872" cy="225272"/>
            </a:xfrm>
            <a:prstGeom prst="rect">
              <a:avLst/>
            </a:prstGeom>
          </p:spPr>
        </p:pic>
        <p:pic>
          <p:nvPicPr>
            <p:cNvPr id="71" name="object 71"/>
            <p:cNvPicPr/>
            <p:nvPr/>
          </p:nvPicPr>
          <p:blipFill>
            <a:blip r:embed="rId54" cstate="print"/>
            <a:stretch>
              <a:fillRect/>
            </a:stretch>
          </p:blipFill>
          <p:spPr>
            <a:xfrm>
              <a:off x="1762772" y="8234959"/>
              <a:ext cx="228346" cy="228295"/>
            </a:xfrm>
            <a:prstGeom prst="rect">
              <a:avLst/>
            </a:prstGeom>
          </p:spPr>
        </p:pic>
        <p:pic>
          <p:nvPicPr>
            <p:cNvPr id="72" name="object 72"/>
            <p:cNvPicPr/>
            <p:nvPr/>
          </p:nvPicPr>
          <p:blipFill>
            <a:blip r:embed="rId55" cstate="print"/>
            <a:stretch>
              <a:fillRect/>
            </a:stretch>
          </p:blipFill>
          <p:spPr>
            <a:xfrm>
              <a:off x="2026145" y="8239518"/>
              <a:ext cx="211582" cy="213118"/>
            </a:xfrm>
            <a:prstGeom prst="rect">
              <a:avLst/>
            </a:prstGeom>
          </p:spPr>
        </p:pic>
        <p:pic>
          <p:nvPicPr>
            <p:cNvPr id="73" name="object 73"/>
            <p:cNvPicPr/>
            <p:nvPr/>
          </p:nvPicPr>
          <p:blipFill>
            <a:blip r:embed="rId56" cstate="print"/>
            <a:stretch>
              <a:fillRect/>
            </a:stretch>
          </p:blipFill>
          <p:spPr>
            <a:xfrm>
              <a:off x="2269680" y="8379573"/>
              <a:ext cx="70040" cy="73063"/>
            </a:xfrm>
            <a:prstGeom prst="rect">
              <a:avLst/>
            </a:prstGeom>
          </p:spPr>
        </p:pic>
        <p:pic>
          <p:nvPicPr>
            <p:cNvPr id="74" name="object 74"/>
            <p:cNvPicPr/>
            <p:nvPr/>
          </p:nvPicPr>
          <p:blipFill>
            <a:blip r:embed="rId57" cstate="print"/>
            <a:stretch>
              <a:fillRect/>
            </a:stretch>
          </p:blipFill>
          <p:spPr>
            <a:xfrm>
              <a:off x="2525420" y="8247113"/>
              <a:ext cx="211632" cy="207022"/>
            </a:xfrm>
            <a:prstGeom prst="rect">
              <a:avLst/>
            </a:prstGeom>
          </p:spPr>
        </p:pic>
        <p:pic>
          <p:nvPicPr>
            <p:cNvPr id="75" name="object 75"/>
            <p:cNvPicPr/>
            <p:nvPr/>
          </p:nvPicPr>
          <p:blipFill>
            <a:blip r:embed="rId58" cstate="print"/>
            <a:stretch>
              <a:fillRect/>
            </a:stretch>
          </p:blipFill>
          <p:spPr>
            <a:xfrm>
              <a:off x="2784221" y="8237981"/>
              <a:ext cx="193332" cy="213118"/>
            </a:xfrm>
            <a:prstGeom prst="rect">
              <a:avLst/>
            </a:prstGeom>
          </p:spPr>
        </p:pic>
        <p:pic>
          <p:nvPicPr>
            <p:cNvPr id="76" name="object 76"/>
            <p:cNvPicPr/>
            <p:nvPr/>
          </p:nvPicPr>
          <p:blipFill>
            <a:blip r:embed="rId59" cstate="print"/>
            <a:stretch>
              <a:fillRect/>
            </a:stretch>
          </p:blipFill>
          <p:spPr>
            <a:xfrm>
              <a:off x="3032328" y="8239518"/>
              <a:ext cx="202501" cy="213118"/>
            </a:xfrm>
            <a:prstGeom prst="rect">
              <a:avLst/>
            </a:prstGeom>
          </p:spPr>
        </p:pic>
        <p:pic>
          <p:nvPicPr>
            <p:cNvPr id="77" name="object 77"/>
            <p:cNvPicPr/>
            <p:nvPr/>
          </p:nvPicPr>
          <p:blipFill>
            <a:blip r:embed="rId60" cstate="print"/>
            <a:stretch>
              <a:fillRect/>
            </a:stretch>
          </p:blipFill>
          <p:spPr>
            <a:xfrm>
              <a:off x="3291141" y="8237981"/>
              <a:ext cx="193319" cy="213118"/>
            </a:xfrm>
            <a:prstGeom prst="rect">
              <a:avLst/>
            </a:prstGeom>
          </p:spPr>
        </p:pic>
        <p:pic>
          <p:nvPicPr>
            <p:cNvPr id="78" name="object 78"/>
            <p:cNvPicPr/>
            <p:nvPr/>
          </p:nvPicPr>
          <p:blipFill>
            <a:blip r:embed="rId61" cstate="print"/>
            <a:stretch>
              <a:fillRect/>
            </a:stretch>
          </p:blipFill>
          <p:spPr>
            <a:xfrm>
              <a:off x="3534664" y="8239518"/>
              <a:ext cx="213131" cy="211582"/>
            </a:xfrm>
            <a:prstGeom prst="rect">
              <a:avLst/>
            </a:prstGeom>
          </p:spPr>
        </p:pic>
        <p:pic>
          <p:nvPicPr>
            <p:cNvPr id="79" name="object 79"/>
            <p:cNvPicPr/>
            <p:nvPr/>
          </p:nvPicPr>
          <p:blipFill>
            <a:blip r:embed="rId62" cstate="print"/>
            <a:stretch>
              <a:fillRect/>
            </a:stretch>
          </p:blipFill>
          <p:spPr>
            <a:xfrm>
              <a:off x="3799586" y="8244090"/>
              <a:ext cx="196354" cy="207010"/>
            </a:xfrm>
            <a:prstGeom prst="rect">
              <a:avLst/>
            </a:prstGeom>
          </p:spPr>
        </p:pic>
        <p:pic>
          <p:nvPicPr>
            <p:cNvPr id="80" name="object 80"/>
            <p:cNvPicPr/>
            <p:nvPr/>
          </p:nvPicPr>
          <p:blipFill>
            <a:blip r:embed="rId63" cstate="print"/>
            <a:stretch>
              <a:fillRect/>
            </a:stretch>
          </p:blipFill>
          <p:spPr>
            <a:xfrm>
              <a:off x="4067587" y="8233422"/>
              <a:ext cx="1423232" cy="228345"/>
            </a:xfrm>
            <a:prstGeom prst="rect">
              <a:avLst/>
            </a:prstGeom>
          </p:spPr>
        </p:pic>
        <p:pic>
          <p:nvPicPr>
            <p:cNvPr id="81" name="object 81"/>
            <p:cNvPicPr/>
            <p:nvPr/>
          </p:nvPicPr>
          <p:blipFill>
            <a:blip r:embed="rId64" cstate="print"/>
            <a:stretch>
              <a:fillRect/>
            </a:stretch>
          </p:blipFill>
          <p:spPr>
            <a:xfrm>
              <a:off x="5559272" y="8237981"/>
              <a:ext cx="194868" cy="213118"/>
            </a:xfrm>
            <a:prstGeom prst="rect">
              <a:avLst/>
            </a:prstGeom>
          </p:spPr>
        </p:pic>
        <p:pic>
          <p:nvPicPr>
            <p:cNvPr id="82" name="object 82"/>
            <p:cNvPicPr/>
            <p:nvPr/>
          </p:nvPicPr>
          <p:blipFill>
            <a:blip r:embed="rId65" cstate="print"/>
            <a:stretch>
              <a:fillRect/>
            </a:stretch>
          </p:blipFill>
          <p:spPr>
            <a:xfrm>
              <a:off x="5804395" y="8236445"/>
              <a:ext cx="219176" cy="222250"/>
            </a:xfrm>
            <a:prstGeom prst="rect">
              <a:avLst/>
            </a:prstGeom>
          </p:spPr>
        </p:pic>
        <p:pic>
          <p:nvPicPr>
            <p:cNvPr id="83" name="object 83"/>
            <p:cNvPicPr/>
            <p:nvPr/>
          </p:nvPicPr>
          <p:blipFill>
            <a:blip r:embed="rId66" cstate="print"/>
            <a:stretch>
              <a:fillRect/>
            </a:stretch>
          </p:blipFill>
          <p:spPr>
            <a:xfrm>
              <a:off x="6057061" y="8241004"/>
              <a:ext cx="210096" cy="211632"/>
            </a:xfrm>
            <a:prstGeom prst="rect">
              <a:avLst/>
            </a:prstGeom>
          </p:spPr>
        </p:pic>
        <p:pic>
          <p:nvPicPr>
            <p:cNvPr id="84" name="object 84"/>
            <p:cNvPicPr/>
            <p:nvPr/>
          </p:nvPicPr>
          <p:blipFill>
            <a:blip r:embed="rId67" cstate="print"/>
            <a:stretch>
              <a:fillRect/>
            </a:stretch>
          </p:blipFill>
          <p:spPr>
            <a:xfrm>
              <a:off x="1264983" y="8613977"/>
              <a:ext cx="211594" cy="196354"/>
            </a:xfrm>
            <a:prstGeom prst="rect">
              <a:avLst/>
            </a:prstGeom>
          </p:spPr>
        </p:pic>
        <p:pic>
          <p:nvPicPr>
            <p:cNvPr id="85" name="object 85"/>
            <p:cNvPicPr/>
            <p:nvPr/>
          </p:nvPicPr>
          <p:blipFill>
            <a:blip r:embed="rId68" cstate="print"/>
            <a:stretch>
              <a:fillRect/>
            </a:stretch>
          </p:blipFill>
          <p:spPr>
            <a:xfrm>
              <a:off x="1511592" y="8609405"/>
              <a:ext cx="208559" cy="197891"/>
            </a:xfrm>
            <a:prstGeom prst="rect">
              <a:avLst/>
            </a:prstGeom>
          </p:spPr>
        </p:pic>
        <p:pic>
          <p:nvPicPr>
            <p:cNvPr id="86" name="object 86"/>
            <p:cNvPicPr/>
            <p:nvPr/>
          </p:nvPicPr>
          <p:blipFill>
            <a:blip r:embed="rId69" cstate="print"/>
            <a:stretch>
              <a:fillRect/>
            </a:stretch>
          </p:blipFill>
          <p:spPr>
            <a:xfrm>
              <a:off x="1755178" y="8598737"/>
              <a:ext cx="202463" cy="213131"/>
            </a:xfrm>
            <a:prstGeom prst="rect">
              <a:avLst/>
            </a:prstGeom>
          </p:spPr>
        </p:pic>
        <p:pic>
          <p:nvPicPr>
            <p:cNvPr id="87" name="object 87"/>
            <p:cNvPicPr/>
            <p:nvPr/>
          </p:nvPicPr>
          <p:blipFill>
            <a:blip r:embed="rId70" cstate="print"/>
            <a:stretch>
              <a:fillRect/>
            </a:stretch>
          </p:blipFill>
          <p:spPr>
            <a:xfrm>
              <a:off x="1992655" y="8598737"/>
              <a:ext cx="213080" cy="213131"/>
            </a:xfrm>
            <a:prstGeom prst="rect">
              <a:avLst/>
            </a:prstGeom>
          </p:spPr>
        </p:pic>
        <p:pic>
          <p:nvPicPr>
            <p:cNvPr id="88" name="object 88"/>
            <p:cNvPicPr/>
            <p:nvPr/>
          </p:nvPicPr>
          <p:blipFill>
            <a:blip r:embed="rId71" cstate="print"/>
            <a:stretch>
              <a:fillRect/>
            </a:stretch>
          </p:blipFill>
          <p:spPr>
            <a:xfrm>
              <a:off x="2237727" y="8734221"/>
              <a:ext cx="79133" cy="77647"/>
            </a:xfrm>
            <a:prstGeom prst="rect">
              <a:avLst/>
            </a:prstGeom>
          </p:spPr>
        </p:pic>
      </p:grpSp>
      <p:sp>
        <p:nvSpPr>
          <p:cNvPr id="89" name="object 89"/>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90" name="object 90"/>
          <p:cNvGrpSpPr/>
          <p:nvPr/>
        </p:nvGrpSpPr>
        <p:grpSpPr>
          <a:xfrm>
            <a:off x="7183539" y="1080286"/>
            <a:ext cx="368935" cy="688340"/>
            <a:chOff x="7183539" y="1080286"/>
            <a:chExt cx="368935" cy="688340"/>
          </a:xfrm>
        </p:grpSpPr>
        <p:sp>
          <p:nvSpPr>
            <p:cNvPr id="91" name="object 9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92" name="object 9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93" name="object 93"/>
            <p:cNvPicPr/>
            <p:nvPr/>
          </p:nvPicPr>
          <p:blipFill>
            <a:blip r:embed="rId72" cstate="print"/>
            <a:stretch>
              <a:fillRect/>
            </a:stretch>
          </p:blipFill>
          <p:spPr>
            <a:xfrm>
              <a:off x="7296200" y="1401508"/>
              <a:ext cx="133946" cy="270967"/>
            </a:xfrm>
            <a:prstGeom prst="rect">
              <a:avLst/>
            </a:prstGeom>
          </p:spPr>
        </p:pic>
      </p:grpSp>
      <p:grpSp>
        <p:nvGrpSpPr>
          <p:cNvPr id="94" name="object 94"/>
          <p:cNvGrpSpPr/>
          <p:nvPr/>
        </p:nvGrpSpPr>
        <p:grpSpPr>
          <a:xfrm>
            <a:off x="7183539" y="2570606"/>
            <a:ext cx="368935" cy="688340"/>
            <a:chOff x="7183539" y="2570606"/>
            <a:chExt cx="368935" cy="688340"/>
          </a:xfrm>
        </p:grpSpPr>
        <p:sp>
          <p:nvSpPr>
            <p:cNvPr id="95" name="object 9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6" name="object 96"/>
            <p:cNvPicPr/>
            <p:nvPr/>
          </p:nvPicPr>
          <p:blipFill>
            <a:blip r:embed="rId73" cstate="print"/>
            <a:stretch>
              <a:fillRect/>
            </a:stretch>
          </p:blipFill>
          <p:spPr>
            <a:xfrm>
              <a:off x="7296200" y="2686303"/>
              <a:ext cx="133946" cy="272503"/>
            </a:xfrm>
            <a:prstGeom prst="rect">
              <a:avLst/>
            </a:prstGeom>
          </p:spPr>
        </p:pic>
        <p:pic>
          <p:nvPicPr>
            <p:cNvPr id="97" name="object 97"/>
            <p:cNvPicPr/>
            <p:nvPr/>
          </p:nvPicPr>
          <p:blipFill>
            <a:blip r:embed="rId74" cstate="print"/>
            <a:stretch>
              <a:fillRect/>
            </a:stretch>
          </p:blipFill>
          <p:spPr>
            <a:xfrm>
              <a:off x="7294664" y="3013570"/>
              <a:ext cx="137020" cy="137020"/>
            </a:xfrm>
            <a:prstGeom prst="rect">
              <a:avLst/>
            </a:prstGeom>
          </p:spPr>
        </p:pic>
      </p:grpSp>
      <p:grpSp>
        <p:nvGrpSpPr>
          <p:cNvPr id="98" name="object 98"/>
          <p:cNvGrpSpPr/>
          <p:nvPr/>
        </p:nvGrpSpPr>
        <p:grpSpPr>
          <a:xfrm>
            <a:off x="7183539" y="1826221"/>
            <a:ext cx="368935" cy="687070"/>
            <a:chOff x="7183539" y="1826221"/>
            <a:chExt cx="368935" cy="687070"/>
          </a:xfrm>
        </p:grpSpPr>
        <p:sp>
          <p:nvSpPr>
            <p:cNvPr id="99" name="object 9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0" name="object 100"/>
            <p:cNvPicPr/>
            <p:nvPr/>
          </p:nvPicPr>
          <p:blipFill>
            <a:blip r:embed="rId75" cstate="print"/>
            <a:stretch>
              <a:fillRect/>
            </a:stretch>
          </p:blipFill>
          <p:spPr>
            <a:xfrm>
              <a:off x="7296200" y="1940369"/>
              <a:ext cx="133946" cy="274040"/>
            </a:xfrm>
            <a:prstGeom prst="rect">
              <a:avLst/>
            </a:prstGeom>
          </p:spPr>
        </p:pic>
        <p:pic>
          <p:nvPicPr>
            <p:cNvPr id="101" name="object 101"/>
            <p:cNvPicPr/>
            <p:nvPr/>
          </p:nvPicPr>
          <p:blipFill>
            <a:blip r:embed="rId76" cstate="print"/>
            <a:stretch>
              <a:fillRect/>
            </a:stretch>
          </p:blipFill>
          <p:spPr>
            <a:xfrm>
              <a:off x="7294664" y="2269184"/>
              <a:ext cx="137020" cy="135483"/>
            </a:xfrm>
            <a:prstGeom prst="rect">
              <a:avLst/>
            </a:prstGeom>
          </p:spPr>
        </p:pic>
      </p:grpSp>
      <p:grpSp>
        <p:nvGrpSpPr>
          <p:cNvPr id="102" name="object 102"/>
          <p:cNvGrpSpPr/>
          <p:nvPr/>
        </p:nvGrpSpPr>
        <p:grpSpPr>
          <a:xfrm>
            <a:off x="7183539" y="3314991"/>
            <a:ext cx="368935" cy="688340"/>
            <a:chOff x="7183539" y="3314991"/>
            <a:chExt cx="368935" cy="688340"/>
          </a:xfrm>
        </p:grpSpPr>
        <p:sp>
          <p:nvSpPr>
            <p:cNvPr id="103" name="object 10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04" name="object 104"/>
            <p:cNvPicPr/>
            <p:nvPr/>
          </p:nvPicPr>
          <p:blipFill>
            <a:blip r:embed="rId77" cstate="print"/>
            <a:stretch>
              <a:fillRect/>
            </a:stretch>
          </p:blipFill>
          <p:spPr>
            <a:xfrm>
              <a:off x="7296200" y="3430689"/>
              <a:ext cx="133946" cy="272453"/>
            </a:xfrm>
            <a:prstGeom prst="rect">
              <a:avLst/>
            </a:prstGeom>
          </p:spPr>
        </p:pic>
        <p:pic>
          <p:nvPicPr>
            <p:cNvPr id="105" name="object 105"/>
            <p:cNvPicPr/>
            <p:nvPr/>
          </p:nvPicPr>
          <p:blipFill>
            <a:blip r:embed="rId78" cstate="print"/>
            <a:stretch>
              <a:fillRect/>
            </a:stretch>
          </p:blipFill>
          <p:spPr>
            <a:xfrm>
              <a:off x="7294664" y="3759492"/>
              <a:ext cx="137020" cy="135483"/>
            </a:xfrm>
            <a:prstGeom prst="rect">
              <a:avLst/>
            </a:prstGeom>
          </p:spPr>
        </p:pic>
      </p:grpSp>
      <p:grpSp>
        <p:nvGrpSpPr>
          <p:cNvPr id="106" name="object 106"/>
          <p:cNvGrpSpPr/>
          <p:nvPr/>
        </p:nvGrpSpPr>
        <p:grpSpPr>
          <a:xfrm>
            <a:off x="7183539" y="4060875"/>
            <a:ext cx="368935" cy="687070"/>
            <a:chOff x="7183539" y="4060875"/>
            <a:chExt cx="368935" cy="687070"/>
          </a:xfrm>
        </p:grpSpPr>
        <p:sp>
          <p:nvSpPr>
            <p:cNvPr id="107" name="object 10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8" name="object 108"/>
            <p:cNvPicPr/>
            <p:nvPr/>
          </p:nvPicPr>
          <p:blipFill>
            <a:blip r:embed="rId79" cstate="print"/>
            <a:stretch>
              <a:fillRect/>
            </a:stretch>
          </p:blipFill>
          <p:spPr>
            <a:xfrm>
              <a:off x="7296200" y="4175073"/>
              <a:ext cx="133946" cy="273989"/>
            </a:xfrm>
            <a:prstGeom prst="rect">
              <a:avLst/>
            </a:prstGeom>
          </p:spPr>
        </p:pic>
        <p:pic>
          <p:nvPicPr>
            <p:cNvPr id="109" name="object 109"/>
            <p:cNvPicPr/>
            <p:nvPr/>
          </p:nvPicPr>
          <p:blipFill>
            <a:blip r:embed="rId80" cstate="print"/>
            <a:stretch>
              <a:fillRect/>
            </a:stretch>
          </p:blipFill>
          <p:spPr>
            <a:xfrm>
              <a:off x="7294664" y="4503889"/>
              <a:ext cx="137020" cy="136969"/>
            </a:xfrm>
            <a:prstGeom prst="rect">
              <a:avLst/>
            </a:prstGeom>
          </p:spPr>
        </p:pic>
      </p:grpSp>
      <p:grpSp>
        <p:nvGrpSpPr>
          <p:cNvPr id="110" name="object 110"/>
          <p:cNvGrpSpPr/>
          <p:nvPr/>
        </p:nvGrpSpPr>
        <p:grpSpPr>
          <a:xfrm>
            <a:off x="7183539" y="4805260"/>
            <a:ext cx="368935" cy="688340"/>
            <a:chOff x="7183539" y="4805260"/>
            <a:chExt cx="368935" cy="688340"/>
          </a:xfrm>
        </p:grpSpPr>
        <p:sp>
          <p:nvSpPr>
            <p:cNvPr id="111" name="object 11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2" name="object 112"/>
            <p:cNvPicPr/>
            <p:nvPr/>
          </p:nvPicPr>
          <p:blipFill>
            <a:blip r:embed="rId81" cstate="print"/>
            <a:stretch>
              <a:fillRect/>
            </a:stretch>
          </p:blipFill>
          <p:spPr>
            <a:xfrm>
              <a:off x="7296200" y="4920957"/>
              <a:ext cx="133946" cy="272503"/>
            </a:xfrm>
            <a:prstGeom prst="rect">
              <a:avLst/>
            </a:prstGeom>
          </p:spPr>
        </p:pic>
        <p:pic>
          <p:nvPicPr>
            <p:cNvPr id="113" name="object 113"/>
            <p:cNvPicPr/>
            <p:nvPr/>
          </p:nvPicPr>
          <p:blipFill>
            <a:blip r:embed="rId82" cstate="print"/>
            <a:stretch>
              <a:fillRect/>
            </a:stretch>
          </p:blipFill>
          <p:spPr>
            <a:xfrm>
              <a:off x="7294664" y="5248274"/>
              <a:ext cx="137020" cy="136969"/>
            </a:xfrm>
            <a:prstGeom prst="rect">
              <a:avLst/>
            </a:prstGeom>
          </p:spPr>
        </p:pic>
      </p:grpSp>
      <p:grpSp>
        <p:nvGrpSpPr>
          <p:cNvPr id="114" name="object 114"/>
          <p:cNvGrpSpPr/>
          <p:nvPr/>
        </p:nvGrpSpPr>
        <p:grpSpPr>
          <a:xfrm>
            <a:off x="7183539" y="5549645"/>
            <a:ext cx="368935" cy="688340"/>
            <a:chOff x="7183539" y="5549645"/>
            <a:chExt cx="368935" cy="688340"/>
          </a:xfrm>
        </p:grpSpPr>
        <p:sp>
          <p:nvSpPr>
            <p:cNvPr id="115" name="object 11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6" name="object 116"/>
            <p:cNvPicPr/>
            <p:nvPr/>
          </p:nvPicPr>
          <p:blipFill>
            <a:blip r:embed="rId83" cstate="print"/>
            <a:stretch>
              <a:fillRect/>
            </a:stretch>
          </p:blipFill>
          <p:spPr>
            <a:xfrm>
              <a:off x="7296200" y="5665342"/>
              <a:ext cx="133946" cy="272503"/>
            </a:xfrm>
            <a:prstGeom prst="rect">
              <a:avLst/>
            </a:prstGeom>
          </p:spPr>
        </p:pic>
        <p:pic>
          <p:nvPicPr>
            <p:cNvPr id="117" name="object 117"/>
            <p:cNvPicPr/>
            <p:nvPr/>
          </p:nvPicPr>
          <p:blipFill>
            <a:blip r:embed="rId84" cstate="print"/>
            <a:stretch>
              <a:fillRect/>
            </a:stretch>
          </p:blipFill>
          <p:spPr>
            <a:xfrm>
              <a:off x="7294664" y="5994145"/>
              <a:ext cx="137020" cy="135483"/>
            </a:xfrm>
            <a:prstGeom prst="rect">
              <a:avLst/>
            </a:prstGeom>
          </p:spPr>
        </p:pic>
      </p:grpSp>
      <p:grpSp>
        <p:nvGrpSpPr>
          <p:cNvPr id="118" name="object 118"/>
          <p:cNvGrpSpPr/>
          <p:nvPr/>
        </p:nvGrpSpPr>
        <p:grpSpPr>
          <a:xfrm>
            <a:off x="7183539" y="6295580"/>
            <a:ext cx="368935" cy="687070"/>
            <a:chOff x="7183539" y="6295580"/>
            <a:chExt cx="368935" cy="687070"/>
          </a:xfrm>
        </p:grpSpPr>
        <p:sp>
          <p:nvSpPr>
            <p:cNvPr id="119" name="object 11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20" name="object 120"/>
            <p:cNvPicPr/>
            <p:nvPr/>
          </p:nvPicPr>
          <p:blipFill>
            <a:blip r:embed="rId85" cstate="print"/>
            <a:stretch>
              <a:fillRect/>
            </a:stretch>
          </p:blipFill>
          <p:spPr>
            <a:xfrm>
              <a:off x="7296200" y="6409727"/>
              <a:ext cx="133946" cy="274040"/>
            </a:xfrm>
            <a:prstGeom prst="rect">
              <a:avLst/>
            </a:prstGeom>
          </p:spPr>
        </p:pic>
        <p:pic>
          <p:nvPicPr>
            <p:cNvPr id="121" name="object 121"/>
            <p:cNvPicPr/>
            <p:nvPr/>
          </p:nvPicPr>
          <p:blipFill>
            <a:blip r:embed="rId86" cstate="print"/>
            <a:stretch>
              <a:fillRect/>
            </a:stretch>
          </p:blipFill>
          <p:spPr>
            <a:xfrm>
              <a:off x="7294664" y="6738543"/>
              <a:ext cx="137020" cy="137020"/>
            </a:xfrm>
            <a:prstGeom prst="rect">
              <a:avLst/>
            </a:prstGeom>
          </p:spPr>
        </p:pic>
      </p:grpSp>
      <p:grpSp>
        <p:nvGrpSpPr>
          <p:cNvPr id="122" name="object 122"/>
          <p:cNvGrpSpPr/>
          <p:nvPr/>
        </p:nvGrpSpPr>
        <p:grpSpPr>
          <a:xfrm>
            <a:off x="7183539" y="7039964"/>
            <a:ext cx="368935" cy="688340"/>
            <a:chOff x="7183539" y="7039964"/>
            <a:chExt cx="368935" cy="688340"/>
          </a:xfrm>
        </p:grpSpPr>
        <p:sp>
          <p:nvSpPr>
            <p:cNvPr id="123" name="object 12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4" name="object 124"/>
            <p:cNvPicPr/>
            <p:nvPr/>
          </p:nvPicPr>
          <p:blipFill>
            <a:blip r:embed="rId87" cstate="print"/>
            <a:stretch>
              <a:fillRect/>
            </a:stretch>
          </p:blipFill>
          <p:spPr>
            <a:xfrm>
              <a:off x="7296200" y="7155662"/>
              <a:ext cx="133946" cy="272503"/>
            </a:xfrm>
            <a:prstGeom prst="rect">
              <a:avLst/>
            </a:prstGeom>
          </p:spPr>
        </p:pic>
        <p:pic>
          <p:nvPicPr>
            <p:cNvPr id="125" name="object 125"/>
            <p:cNvPicPr/>
            <p:nvPr/>
          </p:nvPicPr>
          <p:blipFill>
            <a:blip r:embed="rId88" cstate="print"/>
            <a:stretch>
              <a:fillRect/>
            </a:stretch>
          </p:blipFill>
          <p:spPr>
            <a:xfrm>
              <a:off x="7294664" y="7482928"/>
              <a:ext cx="137020" cy="137020"/>
            </a:xfrm>
            <a:prstGeom prst="rect">
              <a:avLst/>
            </a:prstGeom>
          </p:spPr>
        </p:pic>
      </p:grpSp>
      <p:grpSp>
        <p:nvGrpSpPr>
          <p:cNvPr id="126" name="object 126"/>
          <p:cNvGrpSpPr/>
          <p:nvPr/>
        </p:nvGrpSpPr>
        <p:grpSpPr>
          <a:xfrm>
            <a:off x="7183539" y="7784350"/>
            <a:ext cx="368935" cy="688340"/>
            <a:chOff x="7183539" y="7784350"/>
            <a:chExt cx="368935" cy="688340"/>
          </a:xfrm>
        </p:grpSpPr>
        <p:sp>
          <p:nvSpPr>
            <p:cNvPr id="127" name="object 12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8" name="object 128"/>
            <p:cNvPicPr/>
            <p:nvPr/>
          </p:nvPicPr>
          <p:blipFill>
            <a:blip r:embed="rId89" cstate="print"/>
            <a:stretch>
              <a:fillRect/>
            </a:stretch>
          </p:blipFill>
          <p:spPr>
            <a:xfrm>
              <a:off x="7296200" y="7900047"/>
              <a:ext cx="133946" cy="272453"/>
            </a:xfrm>
            <a:prstGeom prst="rect">
              <a:avLst/>
            </a:prstGeom>
          </p:spPr>
        </p:pic>
        <p:pic>
          <p:nvPicPr>
            <p:cNvPr id="129" name="object 129"/>
            <p:cNvPicPr/>
            <p:nvPr/>
          </p:nvPicPr>
          <p:blipFill>
            <a:blip r:embed="rId90" cstate="print"/>
            <a:stretch>
              <a:fillRect/>
            </a:stretch>
          </p:blipFill>
          <p:spPr>
            <a:xfrm>
              <a:off x="7294664" y="8228850"/>
              <a:ext cx="137020" cy="135483"/>
            </a:xfrm>
            <a:prstGeom prst="rect">
              <a:avLst/>
            </a:prstGeom>
          </p:spPr>
        </p:pic>
      </p:grpSp>
      <p:pic>
        <p:nvPicPr>
          <p:cNvPr id="130" name="object 130"/>
          <p:cNvPicPr/>
          <p:nvPr/>
        </p:nvPicPr>
        <p:blipFill>
          <a:blip r:embed="rId91" cstate="print"/>
          <a:stretch>
            <a:fillRect/>
          </a:stretch>
        </p:blipFill>
        <p:spPr>
          <a:xfrm>
            <a:off x="7183539" y="8530233"/>
            <a:ext cx="368401" cy="688085"/>
          </a:xfrm>
          <a:prstGeom prst="rect">
            <a:avLst/>
          </a:prstGeom>
        </p:spPr>
      </p:pic>
      <p:grpSp>
        <p:nvGrpSpPr>
          <p:cNvPr id="131" name="object 131"/>
          <p:cNvGrpSpPr/>
          <p:nvPr/>
        </p:nvGrpSpPr>
        <p:grpSpPr>
          <a:xfrm>
            <a:off x="7183539" y="9274619"/>
            <a:ext cx="368935" cy="688340"/>
            <a:chOff x="7183539" y="9274619"/>
            <a:chExt cx="368935" cy="688340"/>
          </a:xfrm>
        </p:grpSpPr>
        <p:sp>
          <p:nvSpPr>
            <p:cNvPr id="132" name="object 13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33" name="object 133"/>
            <p:cNvPicPr/>
            <p:nvPr/>
          </p:nvPicPr>
          <p:blipFill>
            <a:blip r:embed="rId92" cstate="print"/>
            <a:stretch>
              <a:fillRect/>
            </a:stretch>
          </p:blipFill>
          <p:spPr>
            <a:xfrm>
              <a:off x="7323581" y="9341637"/>
              <a:ext cx="79184" cy="121742"/>
            </a:xfrm>
            <a:prstGeom prst="rect">
              <a:avLst/>
            </a:prstGeom>
          </p:spPr>
        </p:pic>
        <p:pic>
          <p:nvPicPr>
            <p:cNvPr id="134" name="object 134"/>
            <p:cNvPicPr/>
            <p:nvPr/>
          </p:nvPicPr>
          <p:blipFill>
            <a:blip r:embed="rId93" cstate="print"/>
            <a:stretch>
              <a:fillRect/>
            </a:stretch>
          </p:blipFill>
          <p:spPr>
            <a:xfrm>
              <a:off x="7296200" y="9483178"/>
              <a:ext cx="133946" cy="420141"/>
            </a:xfrm>
            <a:prstGeom prst="rect">
              <a:avLst/>
            </a:prstGeom>
          </p:spPr>
        </p:pic>
      </p:grpSp>
      <p:grpSp>
        <p:nvGrpSpPr>
          <p:cNvPr id="135" name="object 2"/>
          <p:cNvGrpSpPr/>
          <p:nvPr/>
        </p:nvGrpSpPr>
        <p:grpSpPr>
          <a:xfrm>
            <a:off x="3449434" y="10148442"/>
            <a:ext cx="636905" cy="91440"/>
            <a:chOff x="3449434" y="10148442"/>
            <a:chExt cx="636905" cy="91440"/>
          </a:xfrm>
        </p:grpSpPr>
        <p:sp>
          <p:nvSpPr>
            <p:cNvPr id="136"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137" name="object 4"/>
            <p:cNvPicPr/>
            <p:nvPr/>
          </p:nvPicPr>
          <p:blipFill>
            <a:blip r:embed="rId94" cstate="print"/>
            <a:stretch>
              <a:fillRect/>
            </a:stretch>
          </p:blipFill>
          <p:spPr>
            <a:xfrm>
              <a:off x="3705174" y="10148442"/>
              <a:ext cx="121793" cy="91325"/>
            </a:xfrm>
            <a:prstGeom prst="rect">
              <a:avLst/>
            </a:prstGeom>
          </p:spPr>
        </p:pic>
        <p:sp>
          <p:nvSpPr>
            <p:cNvPr id="138"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09180" y="1104708"/>
            <a:ext cx="6113780" cy="4316095"/>
            <a:chOff x="709180" y="1104708"/>
            <a:chExt cx="6113780" cy="4316095"/>
          </a:xfrm>
        </p:grpSpPr>
        <p:sp>
          <p:nvSpPr>
            <p:cNvPr id="7" name="object 7"/>
            <p:cNvSpPr/>
            <p:nvPr/>
          </p:nvSpPr>
          <p:spPr>
            <a:xfrm>
              <a:off x="709180" y="1104708"/>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57733" cy="105016"/>
            </a:xfrm>
            <a:prstGeom prst="rect">
              <a:avLst/>
            </a:prstGeom>
          </p:spPr>
        </p:pic>
        <p:pic>
          <p:nvPicPr>
            <p:cNvPr id="12" name="object 12"/>
            <p:cNvPicPr/>
            <p:nvPr/>
          </p:nvPicPr>
          <p:blipFill>
            <a:blip r:embed="rId5" cstate="print"/>
            <a:stretch>
              <a:fillRect/>
            </a:stretch>
          </p:blipFill>
          <p:spPr>
            <a:xfrm>
              <a:off x="1077760" y="1876475"/>
              <a:ext cx="1494878" cy="168973"/>
            </a:xfrm>
            <a:prstGeom prst="rect">
              <a:avLst/>
            </a:prstGeom>
          </p:spPr>
        </p:pic>
        <p:pic>
          <p:nvPicPr>
            <p:cNvPr id="13" name="object 13"/>
            <p:cNvPicPr/>
            <p:nvPr/>
          </p:nvPicPr>
          <p:blipFill>
            <a:blip r:embed="rId6" cstate="print"/>
            <a:stretch>
              <a:fillRect/>
            </a:stretch>
          </p:blipFill>
          <p:spPr>
            <a:xfrm>
              <a:off x="2694381" y="1876475"/>
              <a:ext cx="341020" cy="168973"/>
            </a:xfrm>
            <a:prstGeom prst="rect">
              <a:avLst/>
            </a:prstGeom>
          </p:spPr>
        </p:pic>
        <p:sp>
          <p:nvSpPr>
            <p:cNvPr id="14" name="object 14"/>
            <p:cNvSpPr/>
            <p:nvPr/>
          </p:nvSpPr>
          <p:spPr>
            <a:xfrm>
              <a:off x="3061246" y="1984527"/>
              <a:ext cx="52069" cy="55244"/>
            </a:xfrm>
            <a:custGeom>
              <a:avLst/>
              <a:gdLst/>
              <a:ahLst/>
              <a:cxnLst/>
              <a:rect l="l" t="t" r="r" b="b"/>
              <a:pathLst>
                <a:path w="52069" h="55244">
                  <a:moveTo>
                    <a:pt x="45694" y="54813"/>
                  </a:moveTo>
                  <a:lnTo>
                    <a:pt x="36563" y="54813"/>
                  </a:lnTo>
                  <a:lnTo>
                    <a:pt x="33540" y="51739"/>
                  </a:lnTo>
                  <a:lnTo>
                    <a:pt x="30454" y="45681"/>
                  </a:lnTo>
                  <a:lnTo>
                    <a:pt x="23829" y="37274"/>
                  </a:lnTo>
                  <a:lnTo>
                    <a:pt x="17345" y="29878"/>
                  </a:lnTo>
                  <a:lnTo>
                    <a:pt x="10569" y="22770"/>
                  </a:lnTo>
                  <a:lnTo>
                    <a:pt x="1536" y="13690"/>
                  </a:lnTo>
                  <a:lnTo>
                    <a:pt x="0" y="12204"/>
                  </a:lnTo>
                  <a:lnTo>
                    <a:pt x="0" y="4559"/>
                  </a:lnTo>
                  <a:lnTo>
                    <a:pt x="4559" y="0"/>
                  </a:lnTo>
                  <a:lnTo>
                    <a:pt x="13741" y="0"/>
                  </a:lnTo>
                  <a:lnTo>
                    <a:pt x="40217" y="27673"/>
                  </a:lnTo>
                  <a:lnTo>
                    <a:pt x="51790" y="44145"/>
                  </a:lnTo>
                  <a:lnTo>
                    <a:pt x="51790" y="50253"/>
                  </a:lnTo>
                  <a:lnTo>
                    <a:pt x="45694" y="54813"/>
                  </a:lnTo>
                  <a:close/>
                </a:path>
              </a:pathLst>
            </a:custGeom>
            <a:solidFill>
              <a:srgbClr val="4A4B4D"/>
            </a:solidFill>
          </p:spPr>
          <p:txBody>
            <a:bodyPr wrap="square" lIns="0" tIns="0" rIns="0" bIns="0" rtlCol="0"/>
            <a:lstStyle/>
            <a:p>
              <a:endParaRPr/>
            </a:p>
          </p:txBody>
        </p:sp>
        <p:pic>
          <p:nvPicPr>
            <p:cNvPr id="15" name="object 15"/>
            <p:cNvPicPr/>
            <p:nvPr/>
          </p:nvPicPr>
          <p:blipFill>
            <a:blip r:embed="rId7" cstate="print"/>
            <a:stretch>
              <a:fillRect/>
            </a:stretch>
          </p:blipFill>
          <p:spPr>
            <a:xfrm>
              <a:off x="3233293" y="1876475"/>
              <a:ext cx="3211957" cy="168973"/>
            </a:xfrm>
            <a:prstGeom prst="rect">
              <a:avLst/>
            </a:prstGeom>
          </p:spPr>
        </p:pic>
        <p:pic>
          <p:nvPicPr>
            <p:cNvPr id="16" name="object 16"/>
            <p:cNvPicPr/>
            <p:nvPr/>
          </p:nvPicPr>
          <p:blipFill>
            <a:blip r:embed="rId8" cstate="print"/>
            <a:stretch>
              <a:fillRect/>
            </a:stretch>
          </p:blipFill>
          <p:spPr>
            <a:xfrm>
              <a:off x="3078010" y="2118474"/>
              <a:ext cx="1379194" cy="172034"/>
            </a:xfrm>
            <a:prstGeom prst="rect">
              <a:avLst/>
            </a:prstGeom>
          </p:spPr>
        </p:pic>
        <p:pic>
          <p:nvPicPr>
            <p:cNvPr id="17" name="object 17"/>
            <p:cNvPicPr/>
            <p:nvPr/>
          </p:nvPicPr>
          <p:blipFill>
            <a:blip r:embed="rId9" cstate="print"/>
            <a:stretch>
              <a:fillRect/>
            </a:stretch>
          </p:blipFill>
          <p:spPr>
            <a:xfrm>
              <a:off x="5254828" y="2597988"/>
              <a:ext cx="1117345" cy="118770"/>
            </a:xfrm>
            <a:prstGeom prst="rect">
              <a:avLst/>
            </a:prstGeom>
          </p:spPr>
        </p:pic>
        <p:pic>
          <p:nvPicPr>
            <p:cNvPr id="18" name="object 18"/>
            <p:cNvPicPr/>
            <p:nvPr/>
          </p:nvPicPr>
          <p:blipFill>
            <a:blip r:embed="rId10" cstate="print"/>
            <a:stretch>
              <a:fillRect/>
            </a:stretch>
          </p:blipFill>
          <p:spPr>
            <a:xfrm>
              <a:off x="1070178" y="2162619"/>
              <a:ext cx="4099420" cy="724598"/>
            </a:xfrm>
            <a:prstGeom prst="rect">
              <a:avLst/>
            </a:prstGeom>
          </p:spPr>
        </p:pic>
        <p:pic>
          <p:nvPicPr>
            <p:cNvPr id="19" name="object 19"/>
            <p:cNvPicPr/>
            <p:nvPr/>
          </p:nvPicPr>
          <p:blipFill>
            <a:blip r:embed="rId11" cstate="print"/>
            <a:stretch>
              <a:fillRect/>
            </a:stretch>
          </p:blipFill>
          <p:spPr>
            <a:xfrm>
              <a:off x="1076223" y="4940744"/>
              <a:ext cx="1322831" cy="168973"/>
            </a:xfrm>
            <a:prstGeom prst="rect">
              <a:avLst/>
            </a:prstGeom>
          </p:spPr>
        </p:pic>
        <p:sp>
          <p:nvSpPr>
            <p:cNvPr id="20" name="object 20"/>
            <p:cNvSpPr/>
            <p:nvPr/>
          </p:nvSpPr>
          <p:spPr>
            <a:xfrm>
              <a:off x="1070178" y="3389566"/>
              <a:ext cx="5394960" cy="361315"/>
            </a:xfrm>
            <a:custGeom>
              <a:avLst/>
              <a:gdLst/>
              <a:ahLst/>
              <a:cxnLst/>
              <a:rect l="l" t="t" r="r" b="b"/>
              <a:pathLst>
                <a:path w="5394960" h="361314">
                  <a:moveTo>
                    <a:pt x="5394871" y="360807"/>
                  </a:moveTo>
                  <a:lnTo>
                    <a:pt x="0" y="360807"/>
                  </a:lnTo>
                  <a:lnTo>
                    <a:pt x="0" y="0"/>
                  </a:lnTo>
                  <a:lnTo>
                    <a:pt x="5394871" y="0"/>
                  </a:lnTo>
                  <a:lnTo>
                    <a:pt x="5394871" y="360807"/>
                  </a:lnTo>
                  <a:close/>
                </a:path>
              </a:pathLst>
            </a:custGeom>
            <a:solidFill>
              <a:srgbClr val="6CCFF6"/>
            </a:solidFill>
          </p:spPr>
          <p:txBody>
            <a:bodyPr wrap="square" lIns="0" tIns="0" rIns="0" bIns="0" rtlCol="0"/>
            <a:lstStyle/>
            <a:p>
              <a:endParaRPr/>
            </a:p>
          </p:txBody>
        </p:sp>
        <p:pic>
          <p:nvPicPr>
            <p:cNvPr id="21" name="object 21"/>
            <p:cNvPicPr/>
            <p:nvPr/>
          </p:nvPicPr>
          <p:blipFill>
            <a:blip r:embed="rId12" cstate="print"/>
            <a:stretch>
              <a:fillRect/>
            </a:stretch>
          </p:blipFill>
          <p:spPr>
            <a:xfrm>
              <a:off x="1773440" y="3493096"/>
              <a:ext cx="1787118" cy="153733"/>
            </a:xfrm>
            <a:prstGeom prst="rect">
              <a:avLst/>
            </a:prstGeom>
          </p:spPr>
        </p:pic>
        <p:pic>
          <p:nvPicPr>
            <p:cNvPr id="22" name="object 22"/>
            <p:cNvPicPr/>
            <p:nvPr/>
          </p:nvPicPr>
          <p:blipFill>
            <a:blip r:embed="rId13" cstate="print"/>
            <a:stretch>
              <a:fillRect/>
            </a:stretch>
          </p:blipFill>
          <p:spPr>
            <a:xfrm>
              <a:off x="3685387" y="3494633"/>
              <a:ext cx="292290" cy="147637"/>
            </a:xfrm>
            <a:prstGeom prst="rect">
              <a:avLst/>
            </a:prstGeom>
          </p:spPr>
        </p:pic>
        <p:sp>
          <p:nvSpPr>
            <p:cNvPr id="23" name="object 23"/>
            <p:cNvSpPr/>
            <p:nvPr/>
          </p:nvSpPr>
          <p:spPr>
            <a:xfrm>
              <a:off x="4005173" y="3493096"/>
              <a:ext cx="1743075" cy="152400"/>
            </a:xfrm>
            <a:custGeom>
              <a:avLst/>
              <a:gdLst/>
              <a:ahLst/>
              <a:cxnLst/>
              <a:rect l="l" t="t" r="r" b="b"/>
              <a:pathLst>
                <a:path w="1743075" h="152400">
                  <a:moveTo>
                    <a:pt x="126250" y="71539"/>
                  </a:moveTo>
                  <a:lnTo>
                    <a:pt x="106451" y="71539"/>
                  </a:lnTo>
                  <a:lnTo>
                    <a:pt x="103428" y="77635"/>
                  </a:lnTo>
                  <a:lnTo>
                    <a:pt x="103428" y="80657"/>
                  </a:lnTo>
                  <a:lnTo>
                    <a:pt x="101892" y="91325"/>
                  </a:lnTo>
                  <a:lnTo>
                    <a:pt x="100355" y="94361"/>
                  </a:lnTo>
                  <a:lnTo>
                    <a:pt x="95758" y="105791"/>
                  </a:lnTo>
                  <a:lnTo>
                    <a:pt x="87591" y="116078"/>
                  </a:lnTo>
                  <a:lnTo>
                    <a:pt x="74015" y="123507"/>
                  </a:lnTo>
                  <a:lnTo>
                    <a:pt x="53174" y="126352"/>
                  </a:lnTo>
                  <a:lnTo>
                    <a:pt x="34696" y="123202"/>
                  </a:lnTo>
                  <a:lnTo>
                    <a:pt x="25209" y="114757"/>
                  </a:lnTo>
                  <a:lnTo>
                    <a:pt x="21717" y="102603"/>
                  </a:lnTo>
                  <a:lnTo>
                    <a:pt x="21323" y="91325"/>
                  </a:lnTo>
                  <a:lnTo>
                    <a:pt x="21272" y="80657"/>
                  </a:lnTo>
                  <a:lnTo>
                    <a:pt x="21399" y="74790"/>
                  </a:lnTo>
                  <a:lnTo>
                    <a:pt x="21844" y="62826"/>
                  </a:lnTo>
                  <a:lnTo>
                    <a:pt x="22936" y="38595"/>
                  </a:lnTo>
                  <a:lnTo>
                    <a:pt x="24003" y="22313"/>
                  </a:lnTo>
                  <a:lnTo>
                    <a:pt x="24244" y="16713"/>
                  </a:lnTo>
                  <a:lnTo>
                    <a:pt x="24244" y="4559"/>
                  </a:lnTo>
                  <a:lnTo>
                    <a:pt x="2921" y="4559"/>
                  </a:lnTo>
                  <a:lnTo>
                    <a:pt x="1422" y="9131"/>
                  </a:lnTo>
                  <a:lnTo>
                    <a:pt x="1384" y="16713"/>
                  </a:lnTo>
                  <a:lnTo>
                    <a:pt x="647" y="45656"/>
                  </a:lnTo>
                  <a:lnTo>
                    <a:pt x="114" y="71297"/>
                  </a:lnTo>
                  <a:lnTo>
                    <a:pt x="0" y="82473"/>
                  </a:lnTo>
                  <a:lnTo>
                    <a:pt x="38" y="97802"/>
                  </a:lnTo>
                  <a:lnTo>
                    <a:pt x="15125" y="137020"/>
                  </a:lnTo>
                  <a:lnTo>
                    <a:pt x="53174" y="147637"/>
                  </a:lnTo>
                  <a:lnTo>
                    <a:pt x="70802" y="146177"/>
                  </a:lnTo>
                  <a:lnTo>
                    <a:pt x="86855" y="141566"/>
                  </a:lnTo>
                  <a:lnTo>
                    <a:pt x="100914" y="133540"/>
                  </a:lnTo>
                  <a:lnTo>
                    <a:pt x="108026" y="126352"/>
                  </a:lnTo>
                  <a:lnTo>
                    <a:pt x="112547" y="121793"/>
                  </a:lnTo>
                  <a:lnTo>
                    <a:pt x="119176" y="109372"/>
                  </a:lnTo>
                  <a:lnTo>
                    <a:pt x="123393" y="97802"/>
                  </a:lnTo>
                  <a:lnTo>
                    <a:pt x="125603" y="87960"/>
                  </a:lnTo>
                  <a:lnTo>
                    <a:pt x="126250" y="80657"/>
                  </a:lnTo>
                  <a:lnTo>
                    <a:pt x="126250" y="71539"/>
                  </a:lnTo>
                  <a:close/>
                </a:path>
                <a:path w="1743075" h="152400">
                  <a:moveTo>
                    <a:pt x="286092" y="13690"/>
                  </a:moveTo>
                  <a:lnTo>
                    <a:pt x="269316" y="13690"/>
                  </a:lnTo>
                  <a:lnTo>
                    <a:pt x="153631" y="16713"/>
                  </a:lnTo>
                  <a:lnTo>
                    <a:pt x="146037" y="18249"/>
                  </a:lnTo>
                  <a:lnTo>
                    <a:pt x="142963" y="21336"/>
                  </a:lnTo>
                  <a:lnTo>
                    <a:pt x="142963" y="31940"/>
                  </a:lnTo>
                  <a:lnTo>
                    <a:pt x="144500" y="39585"/>
                  </a:lnTo>
                  <a:lnTo>
                    <a:pt x="155168" y="39585"/>
                  </a:lnTo>
                  <a:lnTo>
                    <a:pt x="164299" y="38049"/>
                  </a:lnTo>
                  <a:lnTo>
                    <a:pt x="165836" y="38049"/>
                  </a:lnTo>
                  <a:lnTo>
                    <a:pt x="179501" y="37147"/>
                  </a:lnTo>
                  <a:lnTo>
                    <a:pt x="206273" y="35915"/>
                  </a:lnTo>
                  <a:lnTo>
                    <a:pt x="219113" y="35026"/>
                  </a:lnTo>
                  <a:lnTo>
                    <a:pt x="214249" y="38277"/>
                  </a:lnTo>
                  <a:lnTo>
                    <a:pt x="208826" y="41668"/>
                  </a:lnTo>
                  <a:lnTo>
                    <a:pt x="202819" y="45923"/>
                  </a:lnTo>
                  <a:lnTo>
                    <a:pt x="180098" y="76860"/>
                  </a:lnTo>
                  <a:lnTo>
                    <a:pt x="176504" y="97434"/>
                  </a:lnTo>
                  <a:lnTo>
                    <a:pt x="177711" y="108978"/>
                  </a:lnTo>
                  <a:lnTo>
                    <a:pt x="208686" y="140373"/>
                  </a:lnTo>
                  <a:lnTo>
                    <a:pt x="251066" y="146151"/>
                  </a:lnTo>
                  <a:lnTo>
                    <a:pt x="270852" y="146151"/>
                  </a:lnTo>
                  <a:lnTo>
                    <a:pt x="270852" y="129374"/>
                  </a:lnTo>
                  <a:lnTo>
                    <a:pt x="269316" y="124815"/>
                  </a:lnTo>
                  <a:lnTo>
                    <a:pt x="263271" y="123278"/>
                  </a:lnTo>
                  <a:lnTo>
                    <a:pt x="246494" y="123278"/>
                  </a:lnTo>
                  <a:lnTo>
                    <a:pt x="226682" y="122008"/>
                  </a:lnTo>
                  <a:lnTo>
                    <a:pt x="211289" y="117589"/>
                  </a:lnTo>
                  <a:lnTo>
                    <a:pt x="201320" y="109181"/>
                  </a:lnTo>
                  <a:lnTo>
                    <a:pt x="197777" y="95897"/>
                  </a:lnTo>
                  <a:lnTo>
                    <a:pt x="201295" y="78867"/>
                  </a:lnTo>
                  <a:lnTo>
                    <a:pt x="231267" y="47180"/>
                  </a:lnTo>
                  <a:lnTo>
                    <a:pt x="269316" y="35026"/>
                  </a:lnTo>
                  <a:lnTo>
                    <a:pt x="286092" y="35026"/>
                  </a:lnTo>
                  <a:lnTo>
                    <a:pt x="286092" y="13690"/>
                  </a:lnTo>
                  <a:close/>
                </a:path>
                <a:path w="1743075" h="152400">
                  <a:moveTo>
                    <a:pt x="452031" y="66967"/>
                  </a:moveTo>
                  <a:lnTo>
                    <a:pt x="447421" y="65430"/>
                  </a:lnTo>
                  <a:lnTo>
                    <a:pt x="307365" y="65430"/>
                  </a:lnTo>
                  <a:lnTo>
                    <a:pt x="301320" y="66967"/>
                  </a:lnTo>
                  <a:lnTo>
                    <a:pt x="301320" y="85229"/>
                  </a:lnTo>
                  <a:lnTo>
                    <a:pt x="307365" y="86766"/>
                  </a:lnTo>
                  <a:lnTo>
                    <a:pt x="447421" y="86766"/>
                  </a:lnTo>
                  <a:lnTo>
                    <a:pt x="452031" y="83743"/>
                  </a:lnTo>
                  <a:lnTo>
                    <a:pt x="452031" y="66967"/>
                  </a:lnTo>
                  <a:close/>
                </a:path>
                <a:path w="1743075" h="152400">
                  <a:moveTo>
                    <a:pt x="614895" y="132461"/>
                  </a:moveTo>
                  <a:lnTo>
                    <a:pt x="610336" y="130911"/>
                  </a:lnTo>
                  <a:lnTo>
                    <a:pt x="553974" y="130911"/>
                  </a:lnTo>
                  <a:lnTo>
                    <a:pt x="547928" y="129374"/>
                  </a:lnTo>
                  <a:lnTo>
                    <a:pt x="547928" y="124815"/>
                  </a:lnTo>
                  <a:lnTo>
                    <a:pt x="547928" y="105016"/>
                  </a:lnTo>
                  <a:lnTo>
                    <a:pt x="596646" y="105016"/>
                  </a:lnTo>
                  <a:lnTo>
                    <a:pt x="599668" y="101993"/>
                  </a:lnTo>
                  <a:lnTo>
                    <a:pt x="599668" y="86766"/>
                  </a:lnTo>
                  <a:lnTo>
                    <a:pt x="547928" y="86766"/>
                  </a:lnTo>
                  <a:lnTo>
                    <a:pt x="547928" y="65430"/>
                  </a:lnTo>
                  <a:lnTo>
                    <a:pt x="590537" y="65430"/>
                  </a:lnTo>
                  <a:lnTo>
                    <a:pt x="595109" y="62407"/>
                  </a:lnTo>
                  <a:lnTo>
                    <a:pt x="593559" y="54813"/>
                  </a:lnTo>
                  <a:lnTo>
                    <a:pt x="596646" y="57848"/>
                  </a:lnTo>
                  <a:lnTo>
                    <a:pt x="610336" y="57848"/>
                  </a:lnTo>
                  <a:lnTo>
                    <a:pt x="611073" y="54813"/>
                  </a:lnTo>
                  <a:lnTo>
                    <a:pt x="611822" y="51739"/>
                  </a:lnTo>
                  <a:lnTo>
                    <a:pt x="611822" y="50253"/>
                  </a:lnTo>
                  <a:lnTo>
                    <a:pt x="611822" y="31940"/>
                  </a:lnTo>
                  <a:lnTo>
                    <a:pt x="610679" y="23317"/>
                  </a:lnTo>
                  <a:lnTo>
                    <a:pt x="607263" y="17691"/>
                  </a:lnTo>
                  <a:lnTo>
                    <a:pt x="601560" y="14617"/>
                  </a:lnTo>
                  <a:lnTo>
                    <a:pt x="593559" y="13690"/>
                  </a:lnTo>
                  <a:lnTo>
                    <a:pt x="592074" y="13690"/>
                  </a:lnTo>
                  <a:lnTo>
                    <a:pt x="592074" y="33489"/>
                  </a:lnTo>
                  <a:lnTo>
                    <a:pt x="592074" y="50253"/>
                  </a:lnTo>
                  <a:lnTo>
                    <a:pt x="590537" y="48717"/>
                  </a:lnTo>
                  <a:lnTo>
                    <a:pt x="587463" y="47180"/>
                  </a:lnTo>
                  <a:lnTo>
                    <a:pt x="488543" y="47180"/>
                  </a:lnTo>
                  <a:lnTo>
                    <a:pt x="487006" y="48717"/>
                  </a:lnTo>
                  <a:lnTo>
                    <a:pt x="485521" y="50253"/>
                  </a:lnTo>
                  <a:lnTo>
                    <a:pt x="485521" y="33489"/>
                  </a:lnTo>
                  <a:lnTo>
                    <a:pt x="487006" y="31940"/>
                  </a:lnTo>
                  <a:lnTo>
                    <a:pt x="589000" y="31940"/>
                  </a:lnTo>
                  <a:lnTo>
                    <a:pt x="592074" y="33489"/>
                  </a:lnTo>
                  <a:lnTo>
                    <a:pt x="592074" y="13690"/>
                  </a:lnTo>
                  <a:lnTo>
                    <a:pt x="549414" y="13690"/>
                  </a:lnTo>
                  <a:lnTo>
                    <a:pt x="549414" y="1536"/>
                  </a:lnTo>
                  <a:lnTo>
                    <a:pt x="543356" y="0"/>
                  </a:lnTo>
                  <a:lnTo>
                    <a:pt x="532688" y="0"/>
                  </a:lnTo>
                  <a:lnTo>
                    <a:pt x="528129" y="3022"/>
                  </a:lnTo>
                  <a:lnTo>
                    <a:pt x="528129" y="13690"/>
                  </a:lnTo>
                  <a:lnTo>
                    <a:pt x="483984" y="13690"/>
                  </a:lnTo>
                  <a:lnTo>
                    <a:pt x="475970" y="14617"/>
                  </a:lnTo>
                  <a:lnTo>
                    <a:pt x="470268" y="17691"/>
                  </a:lnTo>
                  <a:lnTo>
                    <a:pt x="466852" y="23317"/>
                  </a:lnTo>
                  <a:lnTo>
                    <a:pt x="465721" y="31940"/>
                  </a:lnTo>
                  <a:lnTo>
                    <a:pt x="465721" y="54813"/>
                  </a:lnTo>
                  <a:lnTo>
                    <a:pt x="468744" y="57848"/>
                  </a:lnTo>
                  <a:lnTo>
                    <a:pt x="480949" y="57848"/>
                  </a:lnTo>
                  <a:lnTo>
                    <a:pt x="482434" y="54813"/>
                  </a:lnTo>
                  <a:lnTo>
                    <a:pt x="482434" y="65430"/>
                  </a:lnTo>
                  <a:lnTo>
                    <a:pt x="528129" y="65430"/>
                  </a:lnTo>
                  <a:lnTo>
                    <a:pt x="528129" y="124815"/>
                  </a:lnTo>
                  <a:lnTo>
                    <a:pt x="524649" y="123278"/>
                  </a:lnTo>
                  <a:lnTo>
                    <a:pt x="521538" y="121907"/>
                  </a:lnTo>
                  <a:lnTo>
                    <a:pt x="515366" y="117411"/>
                  </a:lnTo>
                  <a:lnTo>
                    <a:pt x="509485" y="110921"/>
                  </a:lnTo>
                  <a:lnTo>
                    <a:pt x="503770" y="101993"/>
                  </a:lnTo>
                  <a:lnTo>
                    <a:pt x="506793" y="94361"/>
                  </a:lnTo>
                  <a:lnTo>
                    <a:pt x="508342" y="83743"/>
                  </a:lnTo>
                  <a:lnTo>
                    <a:pt x="508342" y="73075"/>
                  </a:lnTo>
                  <a:lnTo>
                    <a:pt x="490080" y="73075"/>
                  </a:lnTo>
                  <a:lnTo>
                    <a:pt x="488543" y="76098"/>
                  </a:lnTo>
                  <a:lnTo>
                    <a:pt x="487006" y="82207"/>
                  </a:lnTo>
                  <a:lnTo>
                    <a:pt x="484136" y="96913"/>
                  </a:lnTo>
                  <a:lnTo>
                    <a:pt x="479971" y="109626"/>
                  </a:lnTo>
                  <a:lnTo>
                    <a:pt x="474370" y="121183"/>
                  </a:lnTo>
                  <a:lnTo>
                    <a:pt x="467207" y="132461"/>
                  </a:lnTo>
                  <a:lnTo>
                    <a:pt x="464185" y="137020"/>
                  </a:lnTo>
                  <a:lnTo>
                    <a:pt x="462648" y="138506"/>
                  </a:lnTo>
                  <a:lnTo>
                    <a:pt x="462648" y="147637"/>
                  </a:lnTo>
                  <a:lnTo>
                    <a:pt x="468744" y="152196"/>
                  </a:lnTo>
                  <a:lnTo>
                    <a:pt x="477875" y="152196"/>
                  </a:lnTo>
                  <a:lnTo>
                    <a:pt x="497674" y="123278"/>
                  </a:lnTo>
                  <a:lnTo>
                    <a:pt x="511035" y="137845"/>
                  </a:lnTo>
                  <a:lnTo>
                    <a:pt x="526961" y="146138"/>
                  </a:lnTo>
                  <a:lnTo>
                    <a:pt x="543471" y="149860"/>
                  </a:lnTo>
                  <a:lnTo>
                    <a:pt x="558546" y="150710"/>
                  </a:lnTo>
                  <a:lnTo>
                    <a:pt x="614895" y="150710"/>
                  </a:lnTo>
                  <a:lnTo>
                    <a:pt x="614895" y="132461"/>
                  </a:lnTo>
                  <a:close/>
                </a:path>
                <a:path w="1743075" h="152400">
                  <a:moveTo>
                    <a:pt x="773201" y="77635"/>
                  </a:moveTo>
                  <a:lnTo>
                    <a:pt x="757212" y="31026"/>
                  </a:lnTo>
                  <a:lnTo>
                    <a:pt x="704684" y="10668"/>
                  </a:lnTo>
                  <a:lnTo>
                    <a:pt x="690994" y="12903"/>
                  </a:lnTo>
                  <a:lnTo>
                    <a:pt x="690994" y="30454"/>
                  </a:lnTo>
                  <a:lnTo>
                    <a:pt x="688644" y="44005"/>
                  </a:lnTo>
                  <a:lnTo>
                    <a:pt x="677303" y="89789"/>
                  </a:lnTo>
                  <a:lnTo>
                    <a:pt x="660539" y="111125"/>
                  </a:lnTo>
                  <a:lnTo>
                    <a:pt x="656082" y="109461"/>
                  </a:lnTo>
                  <a:lnTo>
                    <a:pt x="652183" y="104660"/>
                  </a:lnTo>
                  <a:lnTo>
                    <a:pt x="649427" y="97002"/>
                  </a:lnTo>
                  <a:lnTo>
                    <a:pt x="648385" y="86855"/>
                  </a:lnTo>
                  <a:lnTo>
                    <a:pt x="648500" y="85229"/>
                  </a:lnTo>
                  <a:lnTo>
                    <a:pt x="660577" y="48463"/>
                  </a:lnTo>
                  <a:lnTo>
                    <a:pt x="686435" y="31940"/>
                  </a:lnTo>
                  <a:lnTo>
                    <a:pt x="690994" y="30454"/>
                  </a:lnTo>
                  <a:lnTo>
                    <a:pt x="690994" y="12903"/>
                  </a:lnTo>
                  <a:lnTo>
                    <a:pt x="675220" y="15468"/>
                  </a:lnTo>
                  <a:lnTo>
                    <a:pt x="650455" y="29679"/>
                  </a:lnTo>
                  <a:lnTo>
                    <a:pt x="633399" y="53035"/>
                  </a:lnTo>
                  <a:lnTo>
                    <a:pt x="627049" y="85229"/>
                  </a:lnTo>
                  <a:lnTo>
                    <a:pt x="629259" y="103543"/>
                  </a:lnTo>
                  <a:lnTo>
                    <a:pt x="635622" y="118567"/>
                  </a:lnTo>
                  <a:lnTo>
                    <a:pt x="645693" y="128727"/>
                  </a:lnTo>
                  <a:lnTo>
                    <a:pt x="659053" y="132461"/>
                  </a:lnTo>
                  <a:lnTo>
                    <a:pt x="667626" y="131318"/>
                  </a:lnTo>
                  <a:lnTo>
                    <a:pt x="675208" y="127889"/>
                  </a:lnTo>
                  <a:lnTo>
                    <a:pt x="681939" y="122161"/>
                  </a:lnTo>
                  <a:lnTo>
                    <a:pt x="687971" y="114147"/>
                  </a:lnTo>
                  <a:lnTo>
                    <a:pt x="689406" y="111125"/>
                  </a:lnTo>
                  <a:lnTo>
                    <a:pt x="694118" y="101295"/>
                  </a:lnTo>
                  <a:lnTo>
                    <a:pt x="700709" y="83159"/>
                  </a:lnTo>
                  <a:lnTo>
                    <a:pt x="707009" y="59588"/>
                  </a:lnTo>
                  <a:lnTo>
                    <a:pt x="712330" y="30454"/>
                  </a:lnTo>
                  <a:lnTo>
                    <a:pt x="728776" y="34582"/>
                  </a:lnTo>
                  <a:lnTo>
                    <a:pt x="741222" y="44145"/>
                  </a:lnTo>
                  <a:lnTo>
                    <a:pt x="749109" y="58280"/>
                  </a:lnTo>
                  <a:lnTo>
                    <a:pt x="751865" y="76098"/>
                  </a:lnTo>
                  <a:lnTo>
                    <a:pt x="746442" y="100850"/>
                  </a:lnTo>
                  <a:lnTo>
                    <a:pt x="733602" y="115303"/>
                  </a:lnTo>
                  <a:lnTo>
                    <a:pt x="718489" y="122339"/>
                  </a:lnTo>
                  <a:lnTo>
                    <a:pt x="706234" y="124815"/>
                  </a:lnTo>
                  <a:lnTo>
                    <a:pt x="700125" y="124815"/>
                  </a:lnTo>
                  <a:lnTo>
                    <a:pt x="694029" y="126352"/>
                  </a:lnTo>
                  <a:lnTo>
                    <a:pt x="694029" y="146151"/>
                  </a:lnTo>
                  <a:lnTo>
                    <a:pt x="704684" y="146151"/>
                  </a:lnTo>
                  <a:lnTo>
                    <a:pt x="744283" y="133946"/>
                  </a:lnTo>
                  <a:lnTo>
                    <a:pt x="769543" y="101295"/>
                  </a:lnTo>
                  <a:lnTo>
                    <a:pt x="772744" y="86855"/>
                  </a:lnTo>
                  <a:lnTo>
                    <a:pt x="773201" y="77635"/>
                  </a:lnTo>
                  <a:close/>
                </a:path>
                <a:path w="1743075" h="152400">
                  <a:moveTo>
                    <a:pt x="834072" y="12153"/>
                  </a:moveTo>
                  <a:lnTo>
                    <a:pt x="831049" y="9131"/>
                  </a:lnTo>
                  <a:lnTo>
                    <a:pt x="814324" y="9131"/>
                  </a:lnTo>
                  <a:lnTo>
                    <a:pt x="812787" y="15227"/>
                  </a:lnTo>
                  <a:lnTo>
                    <a:pt x="812787" y="56299"/>
                  </a:lnTo>
                  <a:lnTo>
                    <a:pt x="812038" y="83527"/>
                  </a:lnTo>
                  <a:lnTo>
                    <a:pt x="809155" y="101600"/>
                  </a:lnTo>
                  <a:lnTo>
                    <a:pt x="803135" y="114554"/>
                  </a:lnTo>
                  <a:lnTo>
                    <a:pt x="793000" y="126352"/>
                  </a:lnTo>
                  <a:lnTo>
                    <a:pt x="788428" y="129374"/>
                  </a:lnTo>
                  <a:lnTo>
                    <a:pt x="786892" y="132461"/>
                  </a:lnTo>
                  <a:lnTo>
                    <a:pt x="786892" y="141579"/>
                  </a:lnTo>
                  <a:lnTo>
                    <a:pt x="794537" y="146151"/>
                  </a:lnTo>
                  <a:lnTo>
                    <a:pt x="808228" y="146151"/>
                  </a:lnTo>
                  <a:lnTo>
                    <a:pt x="817359" y="130911"/>
                  </a:lnTo>
                  <a:lnTo>
                    <a:pt x="826389" y="116484"/>
                  </a:lnTo>
                  <a:lnTo>
                    <a:pt x="831418" y="99898"/>
                  </a:lnTo>
                  <a:lnTo>
                    <a:pt x="833589" y="80175"/>
                  </a:lnTo>
                  <a:lnTo>
                    <a:pt x="834072" y="56299"/>
                  </a:lnTo>
                  <a:lnTo>
                    <a:pt x="834072" y="12153"/>
                  </a:lnTo>
                  <a:close/>
                </a:path>
                <a:path w="1743075" h="152400">
                  <a:moveTo>
                    <a:pt x="937602" y="68503"/>
                  </a:moveTo>
                  <a:lnTo>
                    <a:pt x="928484" y="66967"/>
                  </a:lnTo>
                  <a:lnTo>
                    <a:pt x="917816" y="66967"/>
                  </a:lnTo>
                  <a:lnTo>
                    <a:pt x="916279" y="73075"/>
                  </a:lnTo>
                  <a:lnTo>
                    <a:pt x="913244" y="83743"/>
                  </a:lnTo>
                  <a:lnTo>
                    <a:pt x="913244" y="85229"/>
                  </a:lnTo>
                  <a:lnTo>
                    <a:pt x="910221" y="91325"/>
                  </a:lnTo>
                  <a:lnTo>
                    <a:pt x="901598" y="104609"/>
                  </a:lnTo>
                  <a:lnTo>
                    <a:pt x="892695" y="113030"/>
                  </a:lnTo>
                  <a:lnTo>
                    <a:pt x="884948" y="117449"/>
                  </a:lnTo>
                  <a:lnTo>
                    <a:pt x="879767" y="118719"/>
                  </a:lnTo>
                  <a:lnTo>
                    <a:pt x="876731" y="118719"/>
                  </a:lnTo>
                  <a:lnTo>
                    <a:pt x="876731" y="9131"/>
                  </a:lnTo>
                  <a:lnTo>
                    <a:pt x="872172" y="7594"/>
                  </a:lnTo>
                  <a:lnTo>
                    <a:pt x="856945" y="7594"/>
                  </a:lnTo>
                  <a:lnTo>
                    <a:pt x="855408" y="12153"/>
                  </a:lnTo>
                  <a:lnTo>
                    <a:pt x="855408" y="144614"/>
                  </a:lnTo>
                  <a:lnTo>
                    <a:pt x="870635" y="144614"/>
                  </a:lnTo>
                  <a:lnTo>
                    <a:pt x="881938" y="142595"/>
                  </a:lnTo>
                  <a:lnTo>
                    <a:pt x="896112" y="136436"/>
                  </a:lnTo>
                  <a:lnTo>
                    <a:pt x="910869" y="125996"/>
                  </a:lnTo>
                  <a:lnTo>
                    <a:pt x="917244" y="118719"/>
                  </a:lnTo>
                  <a:lnTo>
                    <a:pt x="923912" y="111125"/>
                  </a:lnTo>
                  <a:lnTo>
                    <a:pt x="928624" y="102235"/>
                  </a:lnTo>
                  <a:lnTo>
                    <a:pt x="933043" y="92481"/>
                  </a:lnTo>
                  <a:lnTo>
                    <a:pt x="936320" y="83299"/>
                  </a:lnTo>
                  <a:lnTo>
                    <a:pt x="937602" y="76098"/>
                  </a:lnTo>
                  <a:lnTo>
                    <a:pt x="937602" y="68503"/>
                  </a:lnTo>
                  <a:close/>
                </a:path>
                <a:path w="1743075" h="152400">
                  <a:moveTo>
                    <a:pt x="1095908" y="65430"/>
                  </a:moveTo>
                  <a:lnTo>
                    <a:pt x="958938" y="65430"/>
                  </a:lnTo>
                  <a:lnTo>
                    <a:pt x="951293" y="66967"/>
                  </a:lnTo>
                  <a:lnTo>
                    <a:pt x="951293" y="88303"/>
                  </a:lnTo>
                  <a:lnTo>
                    <a:pt x="1095908" y="88303"/>
                  </a:lnTo>
                  <a:lnTo>
                    <a:pt x="1095908" y="65430"/>
                  </a:lnTo>
                  <a:close/>
                </a:path>
                <a:path w="1743075" h="152400">
                  <a:moveTo>
                    <a:pt x="1158316" y="12153"/>
                  </a:moveTo>
                  <a:lnTo>
                    <a:pt x="1155293" y="9131"/>
                  </a:lnTo>
                  <a:lnTo>
                    <a:pt x="1138529" y="9131"/>
                  </a:lnTo>
                  <a:lnTo>
                    <a:pt x="1137031" y="15227"/>
                  </a:lnTo>
                  <a:lnTo>
                    <a:pt x="1137031" y="56299"/>
                  </a:lnTo>
                  <a:lnTo>
                    <a:pt x="1136053" y="83527"/>
                  </a:lnTo>
                  <a:lnTo>
                    <a:pt x="1132649" y="101600"/>
                  </a:lnTo>
                  <a:lnTo>
                    <a:pt x="1126109" y="114554"/>
                  </a:lnTo>
                  <a:lnTo>
                    <a:pt x="1115707" y="126352"/>
                  </a:lnTo>
                  <a:lnTo>
                    <a:pt x="1112672" y="129374"/>
                  </a:lnTo>
                  <a:lnTo>
                    <a:pt x="1111135" y="132461"/>
                  </a:lnTo>
                  <a:lnTo>
                    <a:pt x="1111135" y="141579"/>
                  </a:lnTo>
                  <a:lnTo>
                    <a:pt x="1117244" y="146151"/>
                  </a:lnTo>
                  <a:lnTo>
                    <a:pt x="1130935" y="146151"/>
                  </a:lnTo>
                  <a:lnTo>
                    <a:pt x="1141603" y="130911"/>
                  </a:lnTo>
                  <a:lnTo>
                    <a:pt x="1149985" y="116484"/>
                  </a:lnTo>
                  <a:lnTo>
                    <a:pt x="1155090" y="99898"/>
                  </a:lnTo>
                  <a:lnTo>
                    <a:pt x="1157617" y="80175"/>
                  </a:lnTo>
                  <a:lnTo>
                    <a:pt x="1158316" y="56299"/>
                  </a:lnTo>
                  <a:lnTo>
                    <a:pt x="1158316" y="12153"/>
                  </a:lnTo>
                  <a:close/>
                </a:path>
                <a:path w="1743075" h="152400">
                  <a:moveTo>
                    <a:pt x="1260309" y="68503"/>
                  </a:moveTo>
                  <a:lnTo>
                    <a:pt x="1252728" y="66967"/>
                  </a:lnTo>
                  <a:lnTo>
                    <a:pt x="1242060" y="66967"/>
                  </a:lnTo>
                  <a:lnTo>
                    <a:pt x="1240523" y="73075"/>
                  </a:lnTo>
                  <a:lnTo>
                    <a:pt x="1237615" y="83299"/>
                  </a:lnTo>
                  <a:lnTo>
                    <a:pt x="1208532" y="117449"/>
                  </a:lnTo>
                  <a:lnTo>
                    <a:pt x="1202474" y="118719"/>
                  </a:lnTo>
                  <a:lnTo>
                    <a:pt x="1200988" y="118719"/>
                  </a:lnTo>
                  <a:lnTo>
                    <a:pt x="1200988" y="9131"/>
                  </a:lnTo>
                  <a:lnTo>
                    <a:pt x="1196365" y="7594"/>
                  </a:lnTo>
                  <a:lnTo>
                    <a:pt x="1181188" y="7594"/>
                  </a:lnTo>
                  <a:lnTo>
                    <a:pt x="1179652" y="12153"/>
                  </a:lnTo>
                  <a:lnTo>
                    <a:pt x="1179652" y="144614"/>
                  </a:lnTo>
                  <a:lnTo>
                    <a:pt x="1193342" y="144614"/>
                  </a:lnTo>
                  <a:lnTo>
                    <a:pt x="1204671" y="142595"/>
                  </a:lnTo>
                  <a:lnTo>
                    <a:pt x="1218844" y="136436"/>
                  </a:lnTo>
                  <a:lnTo>
                    <a:pt x="1233576" y="125996"/>
                  </a:lnTo>
                  <a:lnTo>
                    <a:pt x="1239951" y="118719"/>
                  </a:lnTo>
                  <a:lnTo>
                    <a:pt x="1246619" y="111125"/>
                  </a:lnTo>
                  <a:lnTo>
                    <a:pt x="1251978" y="102235"/>
                  </a:lnTo>
                  <a:lnTo>
                    <a:pt x="1256322" y="92481"/>
                  </a:lnTo>
                  <a:lnTo>
                    <a:pt x="1259243" y="83299"/>
                  </a:lnTo>
                  <a:lnTo>
                    <a:pt x="1260309" y="76098"/>
                  </a:lnTo>
                  <a:lnTo>
                    <a:pt x="1260309" y="68503"/>
                  </a:lnTo>
                  <a:close/>
                </a:path>
                <a:path w="1743075" h="152400">
                  <a:moveTo>
                    <a:pt x="1415592" y="56299"/>
                  </a:moveTo>
                  <a:lnTo>
                    <a:pt x="1406461" y="56299"/>
                  </a:lnTo>
                  <a:lnTo>
                    <a:pt x="1399489" y="57518"/>
                  </a:lnTo>
                  <a:lnTo>
                    <a:pt x="1389519" y="60312"/>
                  </a:lnTo>
                  <a:lnTo>
                    <a:pt x="1379270" y="63385"/>
                  </a:lnTo>
                  <a:lnTo>
                    <a:pt x="1371434" y="65430"/>
                  </a:lnTo>
                  <a:lnTo>
                    <a:pt x="1367421" y="59207"/>
                  </a:lnTo>
                  <a:lnTo>
                    <a:pt x="1365910" y="57848"/>
                  </a:lnTo>
                  <a:lnTo>
                    <a:pt x="1362113" y="54419"/>
                  </a:lnTo>
                  <a:lnTo>
                    <a:pt x="1355394" y="51346"/>
                  </a:lnTo>
                  <a:lnTo>
                    <a:pt x="1347089" y="50253"/>
                  </a:lnTo>
                  <a:lnTo>
                    <a:pt x="1334922" y="50253"/>
                  </a:lnTo>
                  <a:lnTo>
                    <a:pt x="1324267" y="57848"/>
                  </a:lnTo>
                  <a:lnTo>
                    <a:pt x="1330363" y="48717"/>
                  </a:lnTo>
                  <a:lnTo>
                    <a:pt x="1331849" y="45643"/>
                  </a:lnTo>
                  <a:lnTo>
                    <a:pt x="1334922" y="41071"/>
                  </a:lnTo>
                  <a:lnTo>
                    <a:pt x="1354582" y="40843"/>
                  </a:lnTo>
                  <a:lnTo>
                    <a:pt x="1401902" y="39585"/>
                  </a:lnTo>
                  <a:lnTo>
                    <a:pt x="1403438" y="38049"/>
                  </a:lnTo>
                  <a:lnTo>
                    <a:pt x="1409496" y="38049"/>
                  </a:lnTo>
                  <a:lnTo>
                    <a:pt x="1409496" y="21336"/>
                  </a:lnTo>
                  <a:lnTo>
                    <a:pt x="1409496" y="19786"/>
                  </a:lnTo>
                  <a:lnTo>
                    <a:pt x="1398879" y="19786"/>
                  </a:lnTo>
                  <a:lnTo>
                    <a:pt x="1386471" y="20040"/>
                  </a:lnTo>
                  <a:lnTo>
                    <a:pt x="1363954" y="21094"/>
                  </a:lnTo>
                  <a:lnTo>
                    <a:pt x="1345590" y="21336"/>
                  </a:lnTo>
                  <a:lnTo>
                    <a:pt x="1347089" y="16713"/>
                  </a:lnTo>
                  <a:lnTo>
                    <a:pt x="1348625" y="15227"/>
                  </a:lnTo>
                  <a:lnTo>
                    <a:pt x="1348625" y="6096"/>
                  </a:lnTo>
                  <a:lnTo>
                    <a:pt x="1344053" y="3022"/>
                  </a:lnTo>
                  <a:lnTo>
                    <a:pt x="1330363" y="3022"/>
                  </a:lnTo>
                  <a:lnTo>
                    <a:pt x="1328826" y="7594"/>
                  </a:lnTo>
                  <a:lnTo>
                    <a:pt x="1327289" y="10668"/>
                  </a:lnTo>
                  <a:lnTo>
                    <a:pt x="1325803" y="12153"/>
                  </a:lnTo>
                  <a:lnTo>
                    <a:pt x="1322730" y="19786"/>
                  </a:lnTo>
                  <a:lnTo>
                    <a:pt x="1322730" y="21336"/>
                  </a:lnTo>
                  <a:lnTo>
                    <a:pt x="1314513" y="22199"/>
                  </a:lnTo>
                  <a:lnTo>
                    <a:pt x="1306004" y="22644"/>
                  </a:lnTo>
                  <a:lnTo>
                    <a:pt x="1297470" y="22809"/>
                  </a:lnTo>
                  <a:lnTo>
                    <a:pt x="1278572" y="22821"/>
                  </a:lnTo>
                  <a:lnTo>
                    <a:pt x="1278572" y="41071"/>
                  </a:lnTo>
                  <a:lnTo>
                    <a:pt x="1286217" y="42608"/>
                  </a:lnTo>
                  <a:lnTo>
                    <a:pt x="1289240" y="42608"/>
                  </a:lnTo>
                  <a:lnTo>
                    <a:pt x="1292313" y="41071"/>
                  </a:lnTo>
                  <a:lnTo>
                    <a:pt x="1313599" y="41071"/>
                  </a:lnTo>
                  <a:lnTo>
                    <a:pt x="1286217" y="79171"/>
                  </a:lnTo>
                  <a:lnTo>
                    <a:pt x="1275549" y="89789"/>
                  </a:lnTo>
                  <a:lnTo>
                    <a:pt x="1274013" y="92862"/>
                  </a:lnTo>
                  <a:lnTo>
                    <a:pt x="1274013" y="101993"/>
                  </a:lnTo>
                  <a:lnTo>
                    <a:pt x="1278572" y="106565"/>
                  </a:lnTo>
                  <a:lnTo>
                    <a:pt x="1287754" y="106565"/>
                  </a:lnTo>
                  <a:lnTo>
                    <a:pt x="1290777" y="105016"/>
                  </a:lnTo>
                  <a:lnTo>
                    <a:pt x="1290777" y="103530"/>
                  </a:lnTo>
                  <a:lnTo>
                    <a:pt x="1293799" y="101993"/>
                  </a:lnTo>
                  <a:lnTo>
                    <a:pt x="1304467" y="88303"/>
                  </a:lnTo>
                  <a:lnTo>
                    <a:pt x="1306004" y="85229"/>
                  </a:lnTo>
                  <a:lnTo>
                    <a:pt x="1317040" y="75323"/>
                  </a:lnTo>
                  <a:lnTo>
                    <a:pt x="1326934" y="69837"/>
                  </a:lnTo>
                  <a:lnTo>
                    <a:pt x="1335112" y="67475"/>
                  </a:lnTo>
                  <a:lnTo>
                    <a:pt x="1341031" y="66967"/>
                  </a:lnTo>
                  <a:lnTo>
                    <a:pt x="1348625" y="66967"/>
                  </a:lnTo>
                  <a:lnTo>
                    <a:pt x="1351648" y="73075"/>
                  </a:lnTo>
                  <a:lnTo>
                    <a:pt x="1335049" y="81775"/>
                  </a:lnTo>
                  <a:lnTo>
                    <a:pt x="1319301" y="92303"/>
                  </a:lnTo>
                  <a:lnTo>
                    <a:pt x="1307541" y="105410"/>
                  </a:lnTo>
                  <a:lnTo>
                    <a:pt x="1302931" y="121793"/>
                  </a:lnTo>
                  <a:lnTo>
                    <a:pt x="1304048" y="128333"/>
                  </a:lnTo>
                  <a:lnTo>
                    <a:pt x="1344510" y="147358"/>
                  </a:lnTo>
                  <a:lnTo>
                    <a:pt x="1359281" y="147637"/>
                  </a:lnTo>
                  <a:lnTo>
                    <a:pt x="1366100" y="147599"/>
                  </a:lnTo>
                  <a:lnTo>
                    <a:pt x="1376210" y="147269"/>
                  </a:lnTo>
                  <a:lnTo>
                    <a:pt x="1387741" y="146367"/>
                  </a:lnTo>
                  <a:lnTo>
                    <a:pt x="1398879" y="144614"/>
                  </a:lnTo>
                  <a:lnTo>
                    <a:pt x="1401902" y="144614"/>
                  </a:lnTo>
                  <a:lnTo>
                    <a:pt x="1406461" y="143065"/>
                  </a:lnTo>
                  <a:lnTo>
                    <a:pt x="1406461" y="129374"/>
                  </a:lnTo>
                  <a:lnTo>
                    <a:pt x="1406461" y="126352"/>
                  </a:lnTo>
                  <a:lnTo>
                    <a:pt x="1388211" y="126352"/>
                  </a:lnTo>
                  <a:lnTo>
                    <a:pt x="1379994" y="127457"/>
                  </a:lnTo>
                  <a:lnTo>
                    <a:pt x="1371650" y="128422"/>
                  </a:lnTo>
                  <a:lnTo>
                    <a:pt x="1363573" y="129120"/>
                  </a:lnTo>
                  <a:lnTo>
                    <a:pt x="1356207" y="129374"/>
                  </a:lnTo>
                  <a:lnTo>
                    <a:pt x="1344396" y="128993"/>
                  </a:lnTo>
                  <a:lnTo>
                    <a:pt x="1334731" y="127469"/>
                  </a:lnTo>
                  <a:lnTo>
                    <a:pt x="1328191" y="124231"/>
                  </a:lnTo>
                  <a:lnTo>
                    <a:pt x="1325803" y="118719"/>
                  </a:lnTo>
                  <a:lnTo>
                    <a:pt x="1327099" y="112331"/>
                  </a:lnTo>
                  <a:lnTo>
                    <a:pt x="1331683" y="106375"/>
                  </a:lnTo>
                  <a:lnTo>
                    <a:pt x="1340548" y="100126"/>
                  </a:lnTo>
                  <a:lnTo>
                    <a:pt x="1354721" y="92862"/>
                  </a:lnTo>
                  <a:lnTo>
                    <a:pt x="1354721" y="120256"/>
                  </a:lnTo>
                  <a:lnTo>
                    <a:pt x="1376006" y="120256"/>
                  </a:lnTo>
                  <a:lnTo>
                    <a:pt x="1376006" y="92862"/>
                  </a:lnTo>
                  <a:lnTo>
                    <a:pt x="1374521" y="85229"/>
                  </a:lnTo>
                  <a:lnTo>
                    <a:pt x="1378851" y="84277"/>
                  </a:lnTo>
                  <a:lnTo>
                    <a:pt x="1384198" y="83172"/>
                  </a:lnTo>
                  <a:lnTo>
                    <a:pt x="1392682" y="81191"/>
                  </a:lnTo>
                  <a:lnTo>
                    <a:pt x="1406461" y="77635"/>
                  </a:lnTo>
                  <a:lnTo>
                    <a:pt x="1411033" y="76098"/>
                  </a:lnTo>
                  <a:lnTo>
                    <a:pt x="1415592" y="74612"/>
                  </a:lnTo>
                  <a:lnTo>
                    <a:pt x="1415592" y="66967"/>
                  </a:lnTo>
                  <a:lnTo>
                    <a:pt x="1415592" y="65430"/>
                  </a:lnTo>
                  <a:lnTo>
                    <a:pt x="1415592" y="56299"/>
                  </a:lnTo>
                  <a:close/>
                </a:path>
                <a:path w="1743075" h="152400">
                  <a:moveTo>
                    <a:pt x="1494764" y="65430"/>
                  </a:moveTo>
                  <a:lnTo>
                    <a:pt x="1471904" y="65430"/>
                  </a:lnTo>
                  <a:lnTo>
                    <a:pt x="1471904" y="42608"/>
                  </a:lnTo>
                  <a:lnTo>
                    <a:pt x="1490205" y="42608"/>
                  </a:lnTo>
                  <a:lnTo>
                    <a:pt x="1491691" y="39585"/>
                  </a:lnTo>
                  <a:lnTo>
                    <a:pt x="1491691" y="24358"/>
                  </a:lnTo>
                  <a:lnTo>
                    <a:pt x="1471904" y="24358"/>
                  </a:lnTo>
                  <a:lnTo>
                    <a:pt x="1471904" y="3022"/>
                  </a:lnTo>
                  <a:lnTo>
                    <a:pt x="1467332" y="0"/>
                  </a:lnTo>
                  <a:lnTo>
                    <a:pt x="1452156" y="0"/>
                  </a:lnTo>
                  <a:lnTo>
                    <a:pt x="1452156" y="24358"/>
                  </a:lnTo>
                  <a:lnTo>
                    <a:pt x="1429283" y="24358"/>
                  </a:lnTo>
                  <a:lnTo>
                    <a:pt x="1429283" y="42608"/>
                  </a:lnTo>
                  <a:lnTo>
                    <a:pt x="1452156" y="42608"/>
                  </a:lnTo>
                  <a:lnTo>
                    <a:pt x="1452156" y="65430"/>
                  </a:lnTo>
                  <a:lnTo>
                    <a:pt x="1426260" y="65430"/>
                  </a:lnTo>
                  <a:lnTo>
                    <a:pt x="1426260" y="83743"/>
                  </a:lnTo>
                  <a:lnTo>
                    <a:pt x="1450619" y="83743"/>
                  </a:lnTo>
                  <a:lnTo>
                    <a:pt x="1446872" y="101434"/>
                  </a:lnTo>
                  <a:lnTo>
                    <a:pt x="1427797" y="137020"/>
                  </a:lnTo>
                  <a:lnTo>
                    <a:pt x="1426260" y="138506"/>
                  </a:lnTo>
                  <a:lnTo>
                    <a:pt x="1426260" y="147637"/>
                  </a:lnTo>
                  <a:lnTo>
                    <a:pt x="1432356" y="152196"/>
                  </a:lnTo>
                  <a:lnTo>
                    <a:pt x="1441488" y="152196"/>
                  </a:lnTo>
                  <a:lnTo>
                    <a:pt x="1444510" y="150710"/>
                  </a:lnTo>
                  <a:lnTo>
                    <a:pt x="1446047" y="147637"/>
                  </a:lnTo>
                  <a:lnTo>
                    <a:pt x="1451483" y="140385"/>
                  </a:lnTo>
                  <a:lnTo>
                    <a:pt x="1456499" y="131851"/>
                  </a:lnTo>
                  <a:lnTo>
                    <a:pt x="1461236" y="121323"/>
                  </a:lnTo>
                  <a:lnTo>
                    <a:pt x="1465846" y="108102"/>
                  </a:lnTo>
                  <a:lnTo>
                    <a:pt x="1469529" y="115912"/>
                  </a:lnTo>
                  <a:lnTo>
                    <a:pt x="1473644" y="122720"/>
                  </a:lnTo>
                  <a:lnTo>
                    <a:pt x="1478038" y="127546"/>
                  </a:lnTo>
                  <a:lnTo>
                    <a:pt x="1482559" y="129374"/>
                  </a:lnTo>
                  <a:lnTo>
                    <a:pt x="1487131" y="129374"/>
                  </a:lnTo>
                  <a:lnTo>
                    <a:pt x="1491678" y="124828"/>
                  </a:lnTo>
                  <a:lnTo>
                    <a:pt x="1491691" y="114147"/>
                  </a:lnTo>
                  <a:lnTo>
                    <a:pt x="1486662" y="108102"/>
                  </a:lnTo>
                  <a:lnTo>
                    <a:pt x="1484109" y="105016"/>
                  </a:lnTo>
                  <a:lnTo>
                    <a:pt x="1474978" y="91325"/>
                  </a:lnTo>
                  <a:lnTo>
                    <a:pt x="1471904" y="83743"/>
                  </a:lnTo>
                  <a:lnTo>
                    <a:pt x="1491691" y="83743"/>
                  </a:lnTo>
                  <a:lnTo>
                    <a:pt x="1494764" y="80657"/>
                  </a:lnTo>
                  <a:lnTo>
                    <a:pt x="1494764" y="65430"/>
                  </a:lnTo>
                  <a:close/>
                </a:path>
                <a:path w="1743075" h="152400">
                  <a:moveTo>
                    <a:pt x="1579994" y="111125"/>
                  </a:moveTo>
                  <a:lnTo>
                    <a:pt x="1564767" y="111125"/>
                  </a:lnTo>
                  <a:lnTo>
                    <a:pt x="1564754" y="124828"/>
                  </a:lnTo>
                  <a:lnTo>
                    <a:pt x="1563395" y="131851"/>
                  </a:lnTo>
                  <a:lnTo>
                    <a:pt x="1563281" y="133946"/>
                  </a:lnTo>
                  <a:lnTo>
                    <a:pt x="1554099" y="133946"/>
                  </a:lnTo>
                  <a:lnTo>
                    <a:pt x="1554099" y="98920"/>
                  </a:lnTo>
                  <a:lnTo>
                    <a:pt x="1567840" y="98920"/>
                  </a:lnTo>
                  <a:lnTo>
                    <a:pt x="1573898" y="95897"/>
                  </a:lnTo>
                  <a:lnTo>
                    <a:pt x="1573898" y="9131"/>
                  </a:lnTo>
                  <a:lnTo>
                    <a:pt x="1567840" y="4559"/>
                  </a:lnTo>
                  <a:lnTo>
                    <a:pt x="1555635" y="4559"/>
                  </a:lnTo>
                  <a:lnTo>
                    <a:pt x="1555635" y="22821"/>
                  </a:lnTo>
                  <a:lnTo>
                    <a:pt x="1555635" y="31940"/>
                  </a:lnTo>
                  <a:lnTo>
                    <a:pt x="1555635" y="47180"/>
                  </a:lnTo>
                  <a:lnTo>
                    <a:pt x="1555635" y="57848"/>
                  </a:lnTo>
                  <a:lnTo>
                    <a:pt x="1555635" y="71539"/>
                  </a:lnTo>
                  <a:lnTo>
                    <a:pt x="1555635" y="82207"/>
                  </a:lnTo>
                  <a:lnTo>
                    <a:pt x="1554099" y="83743"/>
                  </a:lnTo>
                  <a:lnTo>
                    <a:pt x="1516049" y="83743"/>
                  </a:lnTo>
                  <a:lnTo>
                    <a:pt x="1514563" y="82207"/>
                  </a:lnTo>
                  <a:lnTo>
                    <a:pt x="1514563" y="71539"/>
                  </a:lnTo>
                  <a:lnTo>
                    <a:pt x="1555635" y="71539"/>
                  </a:lnTo>
                  <a:lnTo>
                    <a:pt x="1555635" y="57848"/>
                  </a:lnTo>
                  <a:lnTo>
                    <a:pt x="1514563" y="57848"/>
                  </a:lnTo>
                  <a:lnTo>
                    <a:pt x="1514563" y="47180"/>
                  </a:lnTo>
                  <a:lnTo>
                    <a:pt x="1555635" y="47180"/>
                  </a:lnTo>
                  <a:lnTo>
                    <a:pt x="1555635" y="31940"/>
                  </a:lnTo>
                  <a:lnTo>
                    <a:pt x="1514563" y="31940"/>
                  </a:lnTo>
                  <a:lnTo>
                    <a:pt x="1514563" y="22821"/>
                  </a:lnTo>
                  <a:lnTo>
                    <a:pt x="1516049" y="21336"/>
                  </a:lnTo>
                  <a:lnTo>
                    <a:pt x="1554099" y="21336"/>
                  </a:lnTo>
                  <a:lnTo>
                    <a:pt x="1555635" y="22821"/>
                  </a:lnTo>
                  <a:lnTo>
                    <a:pt x="1555635" y="4559"/>
                  </a:lnTo>
                  <a:lnTo>
                    <a:pt x="1502359" y="4559"/>
                  </a:lnTo>
                  <a:lnTo>
                    <a:pt x="1496263" y="9131"/>
                  </a:lnTo>
                  <a:lnTo>
                    <a:pt x="1496263" y="92862"/>
                  </a:lnTo>
                  <a:lnTo>
                    <a:pt x="1499336" y="97434"/>
                  </a:lnTo>
                  <a:lnTo>
                    <a:pt x="1508467" y="98920"/>
                  </a:lnTo>
                  <a:lnTo>
                    <a:pt x="1504416" y="113411"/>
                  </a:lnTo>
                  <a:lnTo>
                    <a:pt x="1497799" y="123304"/>
                  </a:lnTo>
                  <a:lnTo>
                    <a:pt x="1490027" y="129768"/>
                  </a:lnTo>
                  <a:lnTo>
                    <a:pt x="1482559" y="133946"/>
                  </a:lnTo>
                  <a:lnTo>
                    <a:pt x="1479537" y="135483"/>
                  </a:lnTo>
                  <a:lnTo>
                    <a:pt x="1476514" y="138506"/>
                  </a:lnTo>
                  <a:lnTo>
                    <a:pt x="1476514" y="147637"/>
                  </a:lnTo>
                  <a:lnTo>
                    <a:pt x="1479537" y="152196"/>
                  </a:lnTo>
                  <a:lnTo>
                    <a:pt x="1490205" y="152196"/>
                  </a:lnTo>
                  <a:lnTo>
                    <a:pt x="1500822" y="146151"/>
                  </a:lnTo>
                  <a:lnTo>
                    <a:pt x="1525308" y="106908"/>
                  </a:lnTo>
                  <a:lnTo>
                    <a:pt x="1526717" y="98920"/>
                  </a:lnTo>
                  <a:lnTo>
                    <a:pt x="1535849" y="98920"/>
                  </a:lnTo>
                  <a:lnTo>
                    <a:pt x="1535849" y="133946"/>
                  </a:lnTo>
                  <a:lnTo>
                    <a:pt x="1536839" y="144500"/>
                  </a:lnTo>
                  <a:lnTo>
                    <a:pt x="1540408" y="149923"/>
                  </a:lnTo>
                  <a:lnTo>
                    <a:pt x="1547393" y="151917"/>
                  </a:lnTo>
                  <a:lnTo>
                    <a:pt x="1558671" y="152196"/>
                  </a:lnTo>
                  <a:lnTo>
                    <a:pt x="1569072" y="150876"/>
                  </a:lnTo>
                  <a:lnTo>
                    <a:pt x="1575612" y="146138"/>
                  </a:lnTo>
                  <a:lnTo>
                    <a:pt x="1579016" y="136829"/>
                  </a:lnTo>
                  <a:lnTo>
                    <a:pt x="1579194" y="133946"/>
                  </a:lnTo>
                  <a:lnTo>
                    <a:pt x="1579892" y="123304"/>
                  </a:lnTo>
                  <a:lnTo>
                    <a:pt x="1579994" y="111125"/>
                  </a:lnTo>
                  <a:close/>
                </a:path>
                <a:path w="1743075" h="152400">
                  <a:moveTo>
                    <a:pt x="1742871" y="132461"/>
                  </a:moveTo>
                  <a:lnTo>
                    <a:pt x="1736813" y="130911"/>
                  </a:lnTo>
                  <a:lnTo>
                    <a:pt x="1680464" y="130911"/>
                  </a:lnTo>
                  <a:lnTo>
                    <a:pt x="1675892" y="129374"/>
                  </a:lnTo>
                  <a:lnTo>
                    <a:pt x="1675892" y="124815"/>
                  </a:lnTo>
                  <a:lnTo>
                    <a:pt x="1675892" y="105016"/>
                  </a:lnTo>
                  <a:lnTo>
                    <a:pt x="1723072" y="105016"/>
                  </a:lnTo>
                  <a:lnTo>
                    <a:pt x="1726145" y="101993"/>
                  </a:lnTo>
                  <a:lnTo>
                    <a:pt x="1726145" y="86766"/>
                  </a:lnTo>
                  <a:lnTo>
                    <a:pt x="1675892" y="86766"/>
                  </a:lnTo>
                  <a:lnTo>
                    <a:pt x="1675892" y="65430"/>
                  </a:lnTo>
                  <a:lnTo>
                    <a:pt x="1717014" y="65430"/>
                  </a:lnTo>
                  <a:lnTo>
                    <a:pt x="1721586" y="62407"/>
                  </a:lnTo>
                  <a:lnTo>
                    <a:pt x="1721586" y="54813"/>
                  </a:lnTo>
                  <a:lnTo>
                    <a:pt x="1723072" y="57848"/>
                  </a:lnTo>
                  <a:lnTo>
                    <a:pt x="1738299" y="57848"/>
                  </a:lnTo>
                  <a:lnTo>
                    <a:pt x="1738299" y="54813"/>
                  </a:lnTo>
                  <a:lnTo>
                    <a:pt x="1738299" y="50253"/>
                  </a:lnTo>
                  <a:lnTo>
                    <a:pt x="1738299" y="31940"/>
                  </a:lnTo>
                  <a:lnTo>
                    <a:pt x="1737156" y="23317"/>
                  </a:lnTo>
                  <a:lnTo>
                    <a:pt x="1733740" y="17691"/>
                  </a:lnTo>
                  <a:lnTo>
                    <a:pt x="1728038" y="14617"/>
                  </a:lnTo>
                  <a:lnTo>
                    <a:pt x="1720049" y="13690"/>
                  </a:lnTo>
                  <a:lnTo>
                    <a:pt x="1718513" y="13690"/>
                  </a:lnTo>
                  <a:lnTo>
                    <a:pt x="1718513" y="33489"/>
                  </a:lnTo>
                  <a:lnTo>
                    <a:pt x="1718513" y="50253"/>
                  </a:lnTo>
                  <a:lnTo>
                    <a:pt x="1717014" y="48717"/>
                  </a:lnTo>
                  <a:lnTo>
                    <a:pt x="1713941" y="47180"/>
                  </a:lnTo>
                  <a:lnTo>
                    <a:pt x="1615020" y="47180"/>
                  </a:lnTo>
                  <a:lnTo>
                    <a:pt x="1611947" y="50253"/>
                  </a:lnTo>
                  <a:lnTo>
                    <a:pt x="1611947" y="33489"/>
                  </a:lnTo>
                  <a:lnTo>
                    <a:pt x="1615020" y="31940"/>
                  </a:lnTo>
                  <a:lnTo>
                    <a:pt x="1717014" y="31940"/>
                  </a:lnTo>
                  <a:lnTo>
                    <a:pt x="1718513" y="33489"/>
                  </a:lnTo>
                  <a:lnTo>
                    <a:pt x="1718513" y="13690"/>
                  </a:lnTo>
                  <a:lnTo>
                    <a:pt x="1675892" y="13690"/>
                  </a:lnTo>
                  <a:lnTo>
                    <a:pt x="1675892" y="1536"/>
                  </a:lnTo>
                  <a:lnTo>
                    <a:pt x="1671332" y="0"/>
                  </a:lnTo>
                  <a:lnTo>
                    <a:pt x="1659178" y="0"/>
                  </a:lnTo>
                  <a:lnTo>
                    <a:pt x="1654606" y="3022"/>
                  </a:lnTo>
                  <a:lnTo>
                    <a:pt x="1654606" y="13690"/>
                  </a:lnTo>
                  <a:lnTo>
                    <a:pt x="1611947" y="13690"/>
                  </a:lnTo>
                  <a:lnTo>
                    <a:pt x="1603082" y="14617"/>
                  </a:lnTo>
                  <a:lnTo>
                    <a:pt x="1596936" y="17691"/>
                  </a:lnTo>
                  <a:lnTo>
                    <a:pt x="1593354" y="23317"/>
                  </a:lnTo>
                  <a:lnTo>
                    <a:pt x="1592199" y="31940"/>
                  </a:lnTo>
                  <a:lnTo>
                    <a:pt x="1592199" y="54813"/>
                  </a:lnTo>
                  <a:lnTo>
                    <a:pt x="1596771" y="57848"/>
                  </a:lnTo>
                  <a:lnTo>
                    <a:pt x="1607388" y="57848"/>
                  </a:lnTo>
                  <a:lnTo>
                    <a:pt x="1610461" y="54813"/>
                  </a:lnTo>
                  <a:lnTo>
                    <a:pt x="1608924" y="65430"/>
                  </a:lnTo>
                  <a:lnTo>
                    <a:pt x="1656105" y="65430"/>
                  </a:lnTo>
                  <a:lnTo>
                    <a:pt x="1656105" y="124815"/>
                  </a:lnTo>
                  <a:lnTo>
                    <a:pt x="1652181" y="123278"/>
                  </a:lnTo>
                  <a:lnTo>
                    <a:pt x="1648675" y="121907"/>
                  </a:lnTo>
                  <a:lnTo>
                    <a:pt x="1642224" y="117411"/>
                  </a:lnTo>
                  <a:lnTo>
                    <a:pt x="1636623" y="110921"/>
                  </a:lnTo>
                  <a:lnTo>
                    <a:pt x="1631746" y="101993"/>
                  </a:lnTo>
                  <a:lnTo>
                    <a:pt x="1633283" y="94361"/>
                  </a:lnTo>
                  <a:lnTo>
                    <a:pt x="1634820" y="83743"/>
                  </a:lnTo>
                  <a:lnTo>
                    <a:pt x="1634820" y="73075"/>
                  </a:lnTo>
                  <a:lnTo>
                    <a:pt x="1616557" y="73075"/>
                  </a:lnTo>
                  <a:lnTo>
                    <a:pt x="1615020" y="76098"/>
                  </a:lnTo>
                  <a:lnTo>
                    <a:pt x="1615020" y="82207"/>
                  </a:lnTo>
                  <a:lnTo>
                    <a:pt x="1611261" y="96913"/>
                  </a:lnTo>
                  <a:lnTo>
                    <a:pt x="1593684" y="132461"/>
                  </a:lnTo>
                  <a:lnTo>
                    <a:pt x="1589125" y="138506"/>
                  </a:lnTo>
                  <a:lnTo>
                    <a:pt x="1589125" y="147637"/>
                  </a:lnTo>
                  <a:lnTo>
                    <a:pt x="1595234" y="152196"/>
                  </a:lnTo>
                  <a:lnTo>
                    <a:pt x="1605889" y="152196"/>
                  </a:lnTo>
                  <a:lnTo>
                    <a:pt x="1607388" y="149174"/>
                  </a:lnTo>
                  <a:lnTo>
                    <a:pt x="1608924" y="147637"/>
                  </a:lnTo>
                  <a:lnTo>
                    <a:pt x="1613446" y="141706"/>
                  </a:lnTo>
                  <a:lnTo>
                    <a:pt x="1617687" y="135483"/>
                  </a:lnTo>
                  <a:lnTo>
                    <a:pt x="1621345" y="129247"/>
                  </a:lnTo>
                  <a:lnTo>
                    <a:pt x="1624152" y="123278"/>
                  </a:lnTo>
                  <a:lnTo>
                    <a:pt x="1638134" y="137845"/>
                  </a:lnTo>
                  <a:lnTo>
                    <a:pt x="1653997" y="146138"/>
                  </a:lnTo>
                  <a:lnTo>
                    <a:pt x="1670151" y="149860"/>
                  </a:lnTo>
                  <a:lnTo>
                    <a:pt x="1685023" y="150710"/>
                  </a:lnTo>
                  <a:lnTo>
                    <a:pt x="1742871" y="150710"/>
                  </a:lnTo>
                  <a:lnTo>
                    <a:pt x="1742871" y="132461"/>
                  </a:lnTo>
                  <a:close/>
                </a:path>
              </a:pathLst>
            </a:custGeom>
            <a:solidFill>
              <a:srgbClr val="FFFFFF"/>
            </a:solidFill>
          </p:spPr>
          <p:txBody>
            <a:bodyPr wrap="square" lIns="0" tIns="0" rIns="0" bIns="0" rtlCol="0"/>
            <a:lstStyle/>
            <a:p>
              <a:endParaRPr/>
            </a:p>
          </p:txBody>
        </p:sp>
        <p:pic>
          <p:nvPicPr>
            <p:cNvPr id="24" name="object 24"/>
            <p:cNvPicPr/>
            <p:nvPr/>
          </p:nvPicPr>
          <p:blipFill>
            <a:blip r:embed="rId14" cstate="print"/>
            <a:stretch>
              <a:fillRect/>
            </a:stretch>
          </p:blipFill>
          <p:spPr>
            <a:xfrm>
              <a:off x="1077760" y="3846258"/>
              <a:ext cx="4209059" cy="353174"/>
            </a:xfrm>
            <a:prstGeom prst="rect">
              <a:avLst/>
            </a:prstGeom>
          </p:spPr>
        </p:pic>
        <p:pic>
          <p:nvPicPr>
            <p:cNvPr id="25" name="object 25"/>
            <p:cNvPicPr/>
            <p:nvPr/>
          </p:nvPicPr>
          <p:blipFill>
            <a:blip r:embed="rId15" cstate="print"/>
            <a:stretch>
              <a:fillRect/>
            </a:stretch>
          </p:blipFill>
          <p:spPr>
            <a:xfrm>
              <a:off x="5369026" y="4080662"/>
              <a:ext cx="856996" cy="118770"/>
            </a:xfrm>
            <a:prstGeom prst="rect">
              <a:avLst/>
            </a:prstGeom>
          </p:spPr>
        </p:pic>
        <p:pic>
          <p:nvPicPr>
            <p:cNvPr id="26" name="object 26"/>
            <p:cNvPicPr/>
            <p:nvPr/>
          </p:nvPicPr>
          <p:blipFill>
            <a:blip r:embed="rId16" cstate="print"/>
            <a:stretch>
              <a:fillRect/>
            </a:stretch>
          </p:blipFill>
          <p:spPr>
            <a:xfrm>
              <a:off x="1077760" y="4330356"/>
              <a:ext cx="5289854" cy="525157"/>
            </a:xfrm>
            <a:prstGeom prst="rect">
              <a:avLst/>
            </a:prstGeom>
          </p:spPr>
        </p:pic>
        <p:sp>
          <p:nvSpPr>
            <p:cNvPr id="27" name="object 27"/>
            <p:cNvSpPr/>
            <p:nvPr/>
          </p:nvSpPr>
          <p:spPr>
            <a:xfrm>
              <a:off x="1070178" y="2986188"/>
              <a:ext cx="899794" cy="359410"/>
            </a:xfrm>
            <a:custGeom>
              <a:avLst/>
              <a:gdLst/>
              <a:ahLst/>
              <a:cxnLst/>
              <a:rect l="l" t="t" r="r" b="b"/>
              <a:pathLst>
                <a:path w="899794" h="359410">
                  <a:moveTo>
                    <a:pt x="449059" y="359270"/>
                  </a:moveTo>
                  <a:lnTo>
                    <a:pt x="382669" y="357350"/>
                  </a:lnTo>
                  <a:lnTo>
                    <a:pt x="319315" y="351766"/>
                  </a:lnTo>
                  <a:lnTo>
                    <a:pt x="259688" y="342777"/>
                  </a:lnTo>
                  <a:lnTo>
                    <a:pt x="204481" y="330646"/>
                  </a:lnTo>
                  <a:lnTo>
                    <a:pt x="154387" y="315632"/>
                  </a:lnTo>
                  <a:lnTo>
                    <a:pt x="110100" y="297996"/>
                  </a:lnTo>
                  <a:lnTo>
                    <a:pt x="72311" y="278000"/>
                  </a:lnTo>
                  <a:lnTo>
                    <a:pt x="19001" y="231970"/>
                  </a:lnTo>
                  <a:lnTo>
                    <a:pt x="0" y="179628"/>
                  </a:lnTo>
                  <a:lnTo>
                    <a:pt x="4865" y="153137"/>
                  </a:lnTo>
                  <a:lnTo>
                    <a:pt x="41714" y="104003"/>
                  </a:lnTo>
                  <a:lnTo>
                    <a:pt x="110100" y="61874"/>
                  </a:lnTo>
                  <a:lnTo>
                    <a:pt x="154387" y="44139"/>
                  </a:lnTo>
                  <a:lnTo>
                    <a:pt x="204481" y="28998"/>
                  </a:lnTo>
                  <a:lnTo>
                    <a:pt x="259688" y="16733"/>
                  </a:lnTo>
                  <a:lnTo>
                    <a:pt x="319315" y="7624"/>
                  </a:lnTo>
                  <a:lnTo>
                    <a:pt x="382669" y="1952"/>
                  </a:lnTo>
                  <a:lnTo>
                    <a:pt x="449059" y="0"/>
                  </a:lnTo>
                  <a:lnTo>
                    <a:pt x="515472" y="1952"/>
                  </a:lnTo>
                  <a:lnTo>
                    <a:pt x="578915" y="7624"/>
                  </a:lnTo>
                  <a:lnTo>
                    <a:pt x="638682" y="16733"/>
                  </a:lnTo>
                  <a:lnTo>
                    <a:pt x="694065" y="28998"/>
                  </a:lnTo>
                  <a:lnTo>
                    <a:pt x="744357" y="44139"/>
                  </a:lnTo>
                  <a:lnTo>
                    <a:pt x="788852" y="61874"/>
                  </a:lnTo>
                  <a:lnTo>
                    <a:pt x="826842" y="81922"/>
                  </a:lnTo>
                  <a:lnTo>
                    <a:pt x="880480" y="127835"/>
                  </a:lnTo>
                  <a:lnTo>
                    <a:pt x="899617" y="179628"/>
                  </a:lnTo>
                  <a:lnTo>
                    <a:pt x="894715" y="206458"/>
                  </a:lnTo>
                  <a:lnTo>
                    <a:pt x="857620" y="255904"/>
                  </a:lnTo>
                  <a:lnTo>
                    <a:pt x="788852" y="297996"/>
                  </a:lnTo>
                  <a:lnTo>
                    <a:pt x="744357" y="315632"/>
                  </a:lnTo>
                  <a:lnTo>
                    <a:pt x="694065" y="330646"/>
                  </a:lnTo>
                  <a:lnTo>
                    <a:pt x="638682" y="342777"/>
                  </a:lnTo>
                  <a:lnTo>
                    <a:pt x="578915" y="351766"/>
                  </a:lnTo>
                  <a:lnTo>
                    <a:pt x="515472" y="357350"/>
                  </a:lnTo>
                  <a:lnTo>
                    <a:pt x="449059" y="359270"/>
                  </a:lnTo>
                  <a:close/>
                </a:path>
              </a:pathLst>
            </a:custGeom>
            <a:solidFill>
              <a:srgbClr val="838487"/>
            </a:solidFill>
          </p:spPr>
          <p:txBody>
            <a:bodyPr wrap="square" lIns="0" tIns="0" rIns="0" bIns="0" rtlCol="0"/>
            <a:lstStyle/>
            <a:p>
              <a:endParaRPr/>
            </a:p>
          </p:txBody>
        </p:sp>
        <p:pic>
          <p:nvPicPr>
            <p:cNvPr id="28" name="object 28"/>
            <p:cNvPicPr/>
            <p:nvPr/>
          </p:nvPicPr>
          <p:blipFill>
            <a:blip r:embed="rId17" cstate="print"/>
            <a:stretch>
              <a:fillRect/>
            </a:stretch>
          </p:blipFill>
          <p:spPr>
            <a:xfrm>
              <a:off x="1222375" y="3114027"/>
              <a:ext cx="121793" cy="117233"/>
            </a:xfrm>
            <a:prstGeom prst="rect">
              <a:avLst/>
            </a:prstGeom>
          </p:spPr>
        </p:pic>
        <p:sp>
          <p:nvSpPr>
            <p:cNvPr id="29" name="object 29"/>
            <p:cNvSpPr/>
            <p:nvPr/>
          </p:nvSpPr>
          <p:spPr>
            <a:xfrm>
              <a:off x="1363954" y="3118598"/>
              <a:ext cx="438784" cy="109855"/>
            </a:xfrm>
            <a:custGeom>
              <a:avLst/>
              <a:gdLst/>
              <a:ahLst/>
              <a:cxnLst/>
              <a:rect l="l" t="t" r="r" b="b"/>
              <a:pathLst>
                <a:path w="438785" h="109855">
                  <a:moveTo>
                    <a:pt x="102006" y="0"/>
                  </a:moveTo>
                  <a:lnTo>
                    <a:pt x="82207" y="0"/>
                  </a:lnTo>
                  <a:lnTo>
                    <a:pt x="74079" y="241"/>
                  </a:lnTo>
                  <a:lnTo>
                    <a:pt x="49860" y="1308"/>
                  </a:lnTo>
                  <a:lnTo>
                    <a:pt x="42621" y="1536"/>
                  </a:lnTo>
                  <a:lnTo>
                    <a:pt x="38061" y="1536"/>
                  </a:lnTo>
                  <a:lnTo>
                    <a:pt x="21285" y="0"/>
                  </a:lnTo>
                  <a:lnTo>
                    <a:pt x="7594" y="0"/>
                  </a:lnTo>
                  <a:lnTo>
                    <a:pt x="7594" y="18300"/>
                  </a:lnTo>
                  <a:lnTo>
                    <a:pt x="19799" y="18300"/>
                  </a:lnTo>
                  <a:lnTo>
                    <a:pt x="31254" y="18046"/>
                  </a:lnTo>
                  <a:lnTo>
                    <a:pt x="44132" y="17348"/>
                  </a:lnTo>
                  <a:lnTo>
                    <a:pt x="57023" y="16357"/>
                  </a:lnTo>
                  <a:lnTo>
                    <a:pt x="68516" y="15227"/>
                  </a:lnTo>
                  <a:lnTo>
                    <a:pt x="66979" y="16764"/>
                  </a:lnTo>
                  <a:lnTo>
                    <a:pt x="60871" y="19786"/>
                  </a:lnTo>
                  <a:lnTo>
                    <a:pt x="59334" y="19786"/>
                  </a:lnTo>
                  <a:lnTo>
                    <a:pt x="54775" y="24358"/>
                  </a:lnTo>
                  <a:lnTo>
                    <a:pt x="51752" y="25895"/>
                  </a:lnTo>
                  <a:lnTo>
                    <a:pt x="51752" y="33528"/>
                  </a:lnTo>
                  <a:lnTo>
                    <a:pt x="56311" y="36563"/>
                  </a:lnTo>
                  <a:lnTo>
                    <a:pt x="65443" y="36563"/>
                  </a:lnTo>
                  <a:lnTo>
                    <a:pt x="70002" y="33528"/>
                  </a:lnTo>
                  <a:lnTo>
                    <a:pt x="73075" y="31991"/>
                  </a:lnTo>
                  <a:lnTo>
                    <a:pt x="88265" y="21323"/>
                  </a:lnTo>
                  <a:lnTo>
                    <a:pt x="91338" y="19786"/>
                  </a:lnTo>
                  <a:lnTo>
                    <a:pt x="98221" y="15227"/>
                  </a:lnTo>
                  <a:lnTo>
                    <a:pt x="100469" y="13741"/>
                  </a:lnTo>
                  <a:lnTo>
                    <a:pt x="102006" y="13741"/>
                  </a:lnTo>
                  <a:lnTo>
                    <a:pt x="102006" y="1536"/>
                  </a:lnTo>
                  <a:lnTo>
                    <a:pt x="102006" y="0"/>
                  </a:lnTo>
                  <a:close/>
                </a:path>
                <a:path w="438785" h="109855">
                  <a:moveTo>
                    <a:pt x="111125" y="86766"/>
                  </a:moveTo>
                  <a:lnTo>
                    <a:pt x="100469" y="86766"/>
                  </a:lnTo>
                  <a:lnTo>
                    <a:pt x="92824" y="88303"/>
                  </a:lnTo>
                  <a:lnTo>
                    <a:pt x="84975" y="90081"/>
                  </a:lnTo>
                  <a:lnTo>
                    <a:pt x="75717" y="90995"/>
                  </a:lnTo>
                  <a:lnTo>
                    <a:pt x="65874" y="91338"/>
                  </a:lnTo>
                  <a:lnTo>
                    <a:pt x="56311" y="91376"/>
                  </a:lnTo>
                  <a:lnTo>
                    <a:pt x="43942" y="90957"/>
                  </a:lnTo>
                  <a:lnTo>
                    <a:pt x="31572" y="89090"/>
                  </a:lnTo>
                  <a:lnTo>
                    <a:pt x="22059" y="84937"/>
                  </a:lnTo>
                  <a:lnTo>
                    <a:pt x="18262" y="77635"/>
                  </a:lnTo>
                  <a:lnTo>
                    <a:pt x="18262" y="74612"/>
                  </a:lnTo>
                  <a:lnTo>
                    <a:pt x="19799" y="71577"/>
                  </a:lnTo>
                  <a:lnTo>
                    <a:pt x="31953" y="59372"/>
                  </a:lnTo>
                  <a:lnTo>
                    <a:pt x="31953" y="53276"/>
                  </a:lnTo>
                  <a:lnTo>
                    <a:pt x="28930" y="48717"/>
                  </a:lnTo>
                  <a:lnTo>
                    <a:pt x="18262" y="48717"/>
                  </a:lnTo>
                  <a:lnTo>
                    <a:pt x="15240" y="51790"/>
                  </a:lnTo>
                  <a:lnTo>
                    <a:pt x="10274" y="56070"/>
                  </a:lnTo>
                  <a:lnTo>
                    <a:pt x="5321" y="62064"/>
                  </a:lnTo>
                  <a:lnTo>
                    <a:pt x="1511" y="69761"/>
                  </a:lnTo>
                  <a:lnTo>
                    <a:pt x="0" y="79171"/>
                  </a:lnTo>
                  <a:lnTo>
                    <a:pt x="4178" y="93103"/>
                  </a:lnTo>
                  <a:lnTo>
                    <a:pt x="14058" y="101612"/>
                  </a:lnTo>
                  <a:lnTo>
                    <a:pt x="25654" y="106133"/>
                  </a:lnTo>
                  <a:lnTo>
                    <a:pt x="34975" y="108089"/>
                  </a:lnTo>
                  <a:lnTo>
                    <a:pt x="41084" y="108089"/>
                  </a:lnTo>
                  <a:lnTo>
                    <a:pt x="48717" y="109626"/>
                  </a:lnTo>
                  <a:lnTo>
                    <a:pt x="59334" y="109626"/>
                  </a:lnTo>
                  <a:lnTo>
                    <a:pt x="73723" y="109131"/>
                  </a:lnTo>
                  <a:lnTo>
                    <a:pt x="111125" y="101993"/>
                  </a:lnTo>
                  <a:lnTo>
                    <a:pt x="111125" y="91376"/>
                  </a:lnTo>
                  <a:lnTo>
                    <a:pt x="111125" y="86766"/>
                  </a:lnTo>
                  <a:close/>
                </a:path>
                <a:path w="438785" h="109855">
                  <a:moveTo>
                    <a:pt x="229844" y="45681"/>
                  </a:moveTo>
                  <a:lnTo>
                    <a:pt x="226822" y="39585"/>
                  </a:lnTo>
                  <a:lnTo>
                    <a:pt x="225285" y="36563"/>
                  </a:lnTo>
                  <a:lnTo>
                    <a:pt x="222250" y="30454"/>
                  </a:lnTo>
                  <a:lnTo>
                    <a:pt x="216154" y="30454"/>
                  </a:lnTo>
                  <a:lnTo>
                    <a:pt x="213131" y="31991"/>
                  </a:lnTo>
                  <a:lnTo>
                    <a:pt x="213131" y="36563"/>
                  </a:lnTo>
                  <a:lnTo>
                    <a:pt x="214617" y="36563"/>
                  </a:lnTo>
                  <a:lnTo>
                    <a:pt x="214617" y="38100"/>
                  </a:lnTo>
                  <a:lnTo>
                    <a:pt x="217690" y="42659"/>
                  </a:lnTo>
                  <a:lnTo>
                    <a:pt x="219176" y="44145"/>
                  </a:lnTo>
                  <a:lnTo>
                    <a:pt x="219176" y="47218"/>
                  </a:lnTo>
                  <a:lnTo>
                    <a:pt x="220713" y="48717"/>
                  </a:lnTo>
                  <a:lnTo>
                    <a:pt x="222250" y="50253"/>
                  </a:lnTo>
                  <a:lnTo>
                    <a:pt x="222250" y="51790"/>
                  </a:lnTo>
                  <a:lnTo>
                    <a:pt x="229844" y="51790"/>
                  </a:lnTo>
                  <a:lnTo>
                    <a:pt x="229844" y="45681"/>
                  </a:lnTo>
                  <a:close/>
                </a:path>
                <a:path w="438785" h="109855">
                  <a:moveTo>
                    <a:pt x="243535" y="38100"/>
                  </a:moveTo>
                  <a:lnTo>
                    <a:pt x="238975" y="30454"/>
                  </a:lnTo>
                  <a:lnTo>
                    <a:pt x="238975" y="28917"/>
                  </a:lnTo>
                  <a:lnTo>
                    <a:pt x="234403" y="24358"/>
                  </a:lnTo>
                  <a:lnTo>
                    <a:pt x="231381" y="24358"/>
                  </a:lnTo>
                  <a:lnTo>
                    <a:pt x="228307" y="25895"/>
                  </a:lnTo>
                  <a:lnTo>
                    <a:pt x="228307" y="31991"/>
                  </a:lnTo>
                  <a:lnTo>
                    <a:pt x="231381" y="35013"/>
                  </a:lnTo>
                  <a:lnTo>
                    <a:pt x="231381" y="36563"/>
                  </a:lnTo>
                  <a:lnTo>
                    <a:pt x="232918" y="38100"/>
                  </a:lnTo>
                  <a:lnTo>
                    <a:pt x="234403" y="42659"/>
                  </a:lnTo>
                  <a:lnTo>
                    <a:pt x="235953" y="42659"/>
                  </a:lnTo>
                  <a:lnTo>
                    <a:pt x="235953" y="44145"/>
                  </a:lnTo>
                  <a:lnTo>
                    <a:pt x="237490" y="45681"/>
                  </a:lnTo>
                  <a:lnTo>
                    <a:pt x="240512" y="45681"/>
                  </a:lnTo>
                  <a:lnTo>
                    <a:pt x="243535" y="44145"/>
                  </a:lnTo>
                  <a:lnTo>
                    <a:pt x="243535" y="38100"/>
                  </a:lnTo>
                  <a:close/>
                </a:path>
                <a:path w="438785" h="109855">
                  <a:moveTo>
                    <a:pt x="248107" y="0"/>
                  </a:moveTo>
                  <a:lnTo>
                    <a:pt x="234403" y="0"/>
                  </a:lnTo>
                  <a:lnTo>
                    <a:pt x="183603" y="965"/>
                  </a:lnTo>
                  <a:lnTo>
                    <a:pt x="154139" y="1955"/>
                  </a:lnTo>
                  <a:lnTo>
                    <a:pt x="138518" y="3073"/>
                  </a:lnTo>
                  <a:lnTo>
                    <a:pt x="130924" y="3073"/>
                  </a:lnTo>
                  <a:lnTo>
                    <a:pt x="129387" y="6096"/>
                  </a:lnTo>
                  <a:lnTo>
                    <a:pt x="129387" y="15227"/>
                  </a:lnTo>
                  <a:lnTo>
                    <a:pt x="130924" y="21323"/>
                  </a:lnTo>
                  <a:lnTo>
                    <a:pt x="140055" y="21323"/>
                  </a:lnTo>
                  <a:lnTo>
                    <a:pt x="146100" y="19786"/>
                  </a:lnTo>
                  <a:lnTo>
                    <a:pt x="149186" y="19786"/>
                  </a:lnTo>
                  <a:lnTo>
                    <a:pt x="159715" y="19532"/>
                  </a:lnTo>
                  <a:lnTo>
                    <a:pt x="170675" y="18859"/>
                  </a:lnTo>
                  <a:lnTo>
                    <a:pt x="181927" y="17894"/>
                  </a:lnTo>
                  <a:lnTo>
                    <a:pt x="193332" y="16764"/>
                  </a:lnTo>
                  <a:lnTo>
                    <a:pt x="187236" y="21323"/>
                  </a:lnTo>
                  <a:lnTo>
                    <a:pt x="160007" y="52730"/>
                  </a:lnTo>
                  <a:lnTo>
                    <a:pt x="156768" y="70040"/>
                  </a:lnTo>
                  <a:lnTo>
                    <a:pt x="157937" y="79311"/>
                  </a:lnTo>
                  <a:lnTo>
                    <a:pt x="194449" y="107530"/>
                  </a:lnTo>
                  <a:lnTo>
                    <a:pt x="219176" y="109626"/>
                  </a:lnTo>
                  <a:lnTo>
                    <a:pt x="235953" y="109626"/>
                  </a:lnTo>
                  <a:lnTo>
                    <a:pt x="235953" y="95935"/>
                  </a:lnTo>
                  <a:lnTo>
                    <a:pt x="234403" y="92862"/>
                  </a:lnTo>
                  <a:lnTo>
                    <a:pt x="229844" y="91376"/>
                  </a:lnTo>
                  <a:lnTo>
                    <a:pt x="216154" y="91376"/>
                  </a:lnTo>
                  <a:lnTo>
                    <a:pt x="199440" y="90347"/>
                  </a:lnTo>
                  <a:lnTo>
                    <a:pt x="186448" y="86614"/>
                  </a:lnTo>
                  <a:lnTo>
                    <a:pt x="178028" y="79159"/>
                  </a:lnTo>
                  <a:lnTo>
                    <a:pt x="175031" y="67017"/>
                  </a:lnTo>
                  <a:lnTo>
                    <a:pt x="178028" y="53340"/>
                  </a:lnTo>
                  <a:lnTo>
                    <a:pt x="211747" y="22542"/>
                  </a:lnTo>
                  <a:lnTo>
                    <a:pt x="235953" y="16764"/>
                  </a:lnTo>
                  <a:lnTo>
                    <a:pt x="248107" y="16764"/>
                  </a:lnTo>
                  <a:lnTo>
                    <a:pt x="248107" y="0"/>
                  </a:lnTo>
                  <a:close/>
                </a:path>
                <a:path w="438785" h="109855">
                  <a:moveTo>
                    <a:pt x="304457" y="45681"/>
                  </a:moveTo>
                  <a:lnTo>
                    <a:pt x="298348" y="39585"/>
                  </a:lnTo>
                  <a:lnTo>
                    <a:pt x="283121" y="39585"/>
                  </a:lnTo>
                  <a:lnTo>
                    <a:pt x="277025" y="45681"/>
                  </a:lnTo>
                  <a:lnTo>
                    <a:pt x="277025" y="60909"/>
                  </a:lnTo>
                  <a:lnTo>
                    <a:pt x="283121" y="65481"/>
                  </a:lnTo>
                  <a:lnTo>
                    <a:pt x="298348" y="65481"/>
                  </a:lnTo>
                  <a:lnTo>
                    <a:pt x="304457" y="60909"/>
                  </a:lnTo>
                  <a:lnTo>
                    <a:pt x="304457" y="45681"/>
                  </a:lnTo>
                  <a:close/>
                </a:path>
                <a:path w="438785" h="109855">
                  <a:moveTo>
                    <a:pt x="371436" y="45681"/>
                  </a:moveTo>
                  <a:lnTo>
                    <a:pt x="365328" y="39585"/>
                  </a:lnTo>
                  <a:lnTo>
                    <a:pt x="351637" y="39585"/>
                  </a:lnTo>
                  <a:lnTo>
                    <a:pt x="344043" y="45681"/>
                  </a:lnTo>
                  <a:lnTo>
                    <a:pt x="344043" y="60909"/>
                  </a:lnTo>
                  <a:lnTo>
                    <a:pt x="351637" y="65481"/>
                  </a:lnTo>
                  <a:lnTo>
                    <a:pt x="365328" y="65481"/>
                  </a:lnTo>
                  <a:lnTo>
                    <a:pt x="371436" y="60909"/>
                  </a:lnTo>
                  <a:lnTo>
                    <a:pt x="371436" y="45681"/>
                  </a:lnTo>
                  <a:close/>
                </a:path>
                <a:path w="438785" h="109855">
                  <a:moveTo>
                    <a:pt x="438404" y="45681"/>
                  </a:moveTo>
                  <a:lnTo>
                    <a:pt x="432308" y="39585"/>
                  </a:lnTo>
                  <a:lnTo>
                    <a:pt x="418604" y="39585"/>
                  </a:lnTo>
                  <a:lnTo>
                    <a:pt x="412508" y="45681"/>
                  </a:lnTo>
                  <a:lnTo>
                    <a:pt x="412508" y="60909"/>
                  </a:lnTo>
                  <a:lnTo>
                    <a:pt x="418604" y="65481"/>
                  </a:lnTo>
                  <a:lnTo>
                    <a:pt x="432308" y="65481"/>
                  </a:lnTo>
                  <a:lnTo>
                    <a:pt x="438404" y="60909"/>
                  </a:lnTo>
                  <a:lnTo>
                    <a:pt x="438404" y="45681"/>
                  </a:lnTo>
                  <a:close/>
                </a:path>
              </a:pathLst>
            </a:custGeom>
            <a:solidFill>
              <a:srgbClr val="FFFFFF"/>
            </a:solidFill>
          </p:spPr>
          <p:txBody>
            <a:bodyPr wrap="square" lIns="0" tIns="0" rIns="0" bIns="0" rtlCol="0"/>
            <a:lstStyle/>
            <a:p>
              <a:endParaRPr/>
            </a:p>
          </p:txBody>
        </p:sp>
        <p:sp>
          <p:nvSpPr>
            <p:cNvPr id="30" name="object 30"/>
            <p:cNvSpPr/>
            <p:nvPr/>
          </p:nvSpPr>
          <p:spPr>
            <a:xfrm>
              <a:off x="1598358" y="3232797"/>
              <a:ext cx="126364" cy="155575"/>
            </a:xfrm>
            <a:custGeom>
              <a:avLst/>
              <a:gdLst/>
              <a:ahLst/>
              <a:cxnLst/>
              <a:rect l="l" t="t" r="r" b="b"/>
              <a:pathLst>
                <a:path w="126364" h="155575">
                  <a:moveTo>
                    <a:pt x="126365" y="155270"/>
                  </a:moveTo>
                  <a:lnTo>
                    <a:pt x="0" y="39585"/>
                  </a:lnTo>
                  <a:lnTo>
                    <a:pt x="126365" y="0"/>
                  </a:lnTo>
                  <a:lnTo>
                    <a:pt x="126365" y="155270"/>
                  </a:lnTo>
                  <a:close/>
                </a:path>
              </a:pathLst>
            </a:custGeom>
            <a:solidFill>
              <a:srgbClr val="838487"/>
            </a:solidFill>
          </p:spPr>
          <p:txBody>
            <a:bodyPr wrap="square" lIns="0" tIns="0" rIns="0" bIns="0" rtlCol="0"/>
            <a:lstStyle/>
            <a:p>
              <a:endParaRPr/>
            </a:p>
          </p:txBody>
        </p:sp>
      </p:grpSp>
      <p:grpSp>
        <p:nvGrpSpPr>
          <p:cNvPr id="31" name="object 31"/>
          <p:cNvGrpSpPr/>
          <p:nvPr/>
        </p:nvGrpSpPr>
        <p:grpSpPr>
          <a:xfrm>
            <a:off x="710907" y="5647689"/>
            <a:ext cx="6113780" cy="4315460"/>
            <a:chOff x="710907" y="5647689"/>
            <a:chExt cx="6113780" cy="4315460"/>
          </a:xfrm>
        </p:grpSpPr>
        <p:sp>
          <p:nvSpPr>
            <p:cNvPr id="32" name="object 32"/>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33" name="object 33"/>
            <p:cNvPicPr/>
            <p:nvPr/>
          </p:nvPicPr>
          <p:blipFill>
            <a:blip r:embed="rId18" cstate="print"/>
            <a:stretch>
              <a:fillRect/>
            </a:stretch>
          </p:blipFill>
          <p:spPr>
            <a:xfrm>
              <a:off x="890536" y="5796254"/>
              <a:ext cx="5752604" cy="534352"/>
            </a:xfrm>
            <a:prstGeom prst="rect">
              <a:avLst/>
            </a:prstGeom>
          </p:spPr>
        </p:pic>
        <p:pic>
          <p:nvPicPr>
            <p:cNvPr id="34" name="object 34"/>
            <p:cNvPicPr/>
            <p:nvPr/>
          </p:nvPicPr>
          <p:blipFill>
            <a:blip r:embed="rId19" cstate="print"/>
            <a:stretch>
              <a:fillRect/>
            </a:stretch>
          </p:blipFill>
          <p:spPr>
            <a:xfrm>
              <a:off x="1131049" y="6510235"/>
              <a:ext cx="1797786" cy="971207"/>
            </a:xfrm>
            <a:prstGeom prst="rect">
              <a:avLst/>
            </a:prstGeom>
          </p:spPr>
        </p:pic>
        <p:sp>
          <p:nvSpPr>
            <p:cNvPr id="35" name="object 35"/>
            <p:cNvSpPr/>
            <p:nvPr/>
          </p:nvSpPr>
          <p:spPr>
            <a:xfrm>
              <a:off x="1650111" y="8292807"/>
              <a:ext cx="542290" cy="516255"/>
            </a:xfrm>
            <a:custGeom>
              <a:avLst/>
              <a:gdLst/>
              <a:ahLst/>
              <a:cxnLst/>
              <a:rect l="l" t="t" r="r" b="b"/>
              <a:pathLst>
                <a:path w="542289" h="516254">
                  <a:moveTo>
                    <a:pt x="539968" y="516039"/>
                  </a:moveTo>
                  <a:lnTo>
                    <a:pt x="2166" y="516039"/>
                  </a:lnTo>
                  <a:lnTo>
                    <a:pt x="952" y="496667"/>
                  </a:lnTo>
                  <a:lnTo>
                    <a:pt x="0" y="461213"/>
                  </a:lnTo>
                  <a:lnTo>
                    <a:pt x="2913" y="387414"/>
                  </a:lnTo>
                  <a:lnTo>
                    <a:pt x="8020" y="322873"/>
                  </a:lnTo>
                  <a:lnTo>
                    <a:pt x="14477" y="267716"/>
                  </a:lnTo>
                  <a:lnTo>
                    <a:pt x="21443" y="222071"/>
                  </a:lnTo>
                  <a:lnTo>
                    <a:pt x="33527" y="159829"/>
                  </a:lnTo>
                  <a:lnTo>
                    <a:pt x="45507" y="121267"/>
                  </a:lnTo>
                  <a:lnTo>
                    <a:pt x="65453" y="86003"/>
                  </a:lnTo>
                  <a:lnTo>
                    <a:pt x="94019" y="54037"/>
                  </a:lnTo>
                  <a:lnTo>
                    <a:pt x="131859" y="25370"/>
                  </a:lnTo>
                  <a:lnTo>
                    <a:pt x="179628" y="0"/>
                  </a:lnTo>
                  <a:lnTo>
                    <a:pt x="362343" y="0"/>
                  </a:lnTo>
                  <a:lnTo>
                    <a:pt x="409965" y="25370"/>
                  </a:lnTo>
                  <a:lnTo>
                    <a:pt x="447510" y="54037"/>
                  </a:lnTo>
                  <a:lnTo>
                    <a:pt x="475855" y="86003"/>
                  </a:lnTo>
                  <a:lnTo>
                    <a:pt x="495874" y="121267"/>
                  </a:lnTo>
                  <a:lnTo>
                    <a:pt x="508444" y="159829"/>
                  </a:lnTo>
                  <a:lnTo>
                    <a:pt x="521185" y="218622"/>
                  </a:lnTo>
                  <a:lnTo>
                    <a:pt x="528613" y="261229"/>
                  </a:lnTo>
                  <a:lnTo>
                    <a:pt x="535281" y="313604"/>
                  </a:lnTo>
                  <a:lnTo>
                    <a:pt x="540087" y="376469"/>
                  </a:lnTo>
                  <a:lnTo>
                    <a:pt x="541934" y="450545"/>
                  </a:lnTo>
                  <a:lnTo>
                    <a:pt x="540987" y="498174"/>
                  </a:lnTo>
                  <a:lnTo>
                    <a:pt x="539968" y="516039"/>
                  </a:lnTo>
                  <a:close/>
                </a:path>
              </a:pathLst>
            </a:custGeom>
            <a:solidFill>
              <a:srgbClr val="6F7074"/>
            </a:solidFill>
          </p:spPr>
          <p:txBody>
            <a:bodyPr wrap="square" lIns="0" tIns="0" rIns="0" bIns="0" rtlCol="0"/>
            <a:lstStyle/>
            <a:p>
              <a:endParaRPr/>
            </a:p>
          </p:txBody>
        </p:sp>
        <p:sp>
          <p:nvSpPr>
            <p:cNvPr id="36" name="object 36"/>
            <p:cNvSpPr/>
            <p:nvPr/>
          </p:nvSpPr>
          <p:spPr>
            <a:xfrm>
              <a:off x="1650111" y="8292807"/>
              <a:ext cx="542290" cy="516255"/>
            </a:xfrm>
            <a:custGeom>
              <a:avLst/>
              <a:gdLst/>
              <a:ahLst/>
              <a:cxnLst/>
              <a:rect l="l" t="t" r="r" b="b"/>
              <a:pathLst>
                <a:path w="542289" h="516254">
                  <a:moveTo>
                    <a:pt x="508444" y="159829"/>
                  </a:moveTo>
                  <a:lnTo>
                    <a:pt x="495874" y="121267"/>
                  </a:lnTo>
                  <a:lnTo>
                    <a:pt x="475855" y="86003"/>
                  </a:lnTo>
                  <a:lnTo>
                    <a:pt x="447510" y="54037"/>
                  </a:lnTo>
                  <a:lnTo>
                    <a:pt x="409965" y="25370"/>
                  </a:lnTo>
                  <a:lnTo>
                    <a:pt x="362343" y="0"/>
                  </a:lnTo>
                  <a:lnTo>
                    <a:pt x="179628" y="0"/>
                  </a:lnTo>
                  <a:lnTo>
                    <a:pt x="131859" y="25370"/>
                  </a:lnTo>
                  <a:lnTo>
                    <a:pt x="94019" y="54037"/>
                  </a:lnTo>
                  <a:lnTo>
                    <a:pt x="65453" y="86003"/>
                  </a:lnTo>
                  <a:lnTo>
                    <a:pt x="45507" y="121267"/>
                  </a:lnTo>
                  <a:lnTo>
                    <a:pt x="33527" y="159829"/>
                  </a:lnTo>
                  <a:lnTo>
                    <a:pt x="21443" y="222071"/>
                  </a:lnTo>
                  <a:lnTo>
                    <a:pt x="14477" y="267716"/>
                  </a:lnTo>
                  <a:lnTo>
                    <a:pt x="8020" y="322873"/>
                  </a:lnTo>
                  <a:lnTo>
                    <a:pt x="2913" y="387414"/>
                  </a:lnTo>
                  <a:lnTo>
                    <a:pt x="0" y="461213"/>
                  </a:lnTo>
                  <a:lnTo>
                    <a:pt x="952" y="496667"/>
                  </a:lnTo>
                  <a:lnTo>
                    <a:pt x="2165" y="516026"/>
                  </a:lnTo>
                </a:path>
                <a:path w="542289" h="516254">
                  <a:moveTo>
                    <a:pt x="539968" y="516026"/>
                  </a:moveTo>
                  <a:lnTo>
                    <a:pt x="540987" y="498174"/>
                  </a:lnTo>
                  <a:lnTo>
                    <a:pt x="541934" y="450545"/>
                  </a:lnTo>
                  <a:lnTo>
                    <a:pt x="540087" y="376469"/>
                  </a:lnTo>
                  <a:lnTo>
                    <a:pt x="535281" y="313604"/>
                  </a:lnTo>
                  <a:lnTo>
                    <a:pt x="528613" y="261229"/>
                  </a:lnTo>
                  <a:lnTo>
                    <a:pt x="521185" y="218622"/>
                  </a:lnTo>
                  <a:lnTo>
                    <a:pt x="514095" y="185062"/>
                  </a:lnTo>
                  <a:lnTo>
                    <a:pt x="508444" y="159829"/>
                  </a:lnTo>
                </a:path>
              </a:pathLst>
            </a:custGeom>
            <a:ln w="15222">
              <a:solidFill>
                <a:srgbClr val="6F7074"/>
              </a:solidFill>
            </a:ln>
          </p:spPr>
          <p:txBody>
            <a:bodyPr wrap="square" lIns="0" tIns="0" rIns="0" bIns="0" rtlCol="0"/>
            <a:lstStyle/>
            <a:p>
              <a:endParaRPr/>
            </a:p>
          </p:txBody>
        </p:sp>
        <p:sp>
          <p:nvSpPr>
            <p:cNvPr id="37" name="object 37"/>
            <p:cNvSpPr/>
            <p:nvPr/>
          </p:nvSpPr>
          <p:spPr>
            <a:xfrm>
              <a:off x="1716976" y="8461768"/>
              <a:ext cx="23495" cy="347345"/>
            </a:xfrm>
            <a:custGeom>
              <a:avLst/>
              <a:gdLst/>
              <a:ahLst/>
              <a:cxnLst/>
              <a:rect l="l" t="t" r="r" b="b"/>
              <a:pathLst>
                <a:path w="23494" h="347345">
                  <a:moveTo>
                    <a:pt x="22974" y="0"/>
                  </a:moveTo>
                  <a:lnTo>
                    <a:pt x="18109" y="64303"/>
                  </a:lnTo>
                  <a:lnTo>
                    <a:pt x="14343" y="115798"/>
                  </a:lnTo>
                  <a:lnTo>
                    <a:pt x="10237" y="174288"/>
                  </a:lnTo>
                  <a:lnTo>
                    <a:pt x="6201" y="235347"/>
                  </a:lnTo>
                  <a:lnTo>
                    <a:pt x="2644" y="294551"/>
                  </a:lnTo>
                  <a:lnTo>
                    <a:pt x="0" y="347065"/>
                  </a:lnTo>
                </a:path>
              </a:pathLst>
            </a:custGeom>
            <a:ln w="15222">
              <a:solidFill>
                <a:srgbClr val="4A4B4D"/>
              </a:solidFill>
            </a:ln>
          </p:spPr>
          <p:txBody>
            <a:bodyPr wrap="square" lIns="0" tIns="0" rIns="0" bIns="0" rtlCol="0"/>
            <a:lstStyle/>
            <a:p>
              <a:endParaRPr/>
            </a:p>
          </p:txBody>
        </p:sp>
        <p:sp>
          <p:nvSpPr>
            <p:cNvPr id="38" name="object 38"/>
            <p:cNvSpPr/>
            <p:nvPr/>
          </p:nvSpPr>
          <p:spPr>
            <a:xfrm>
              <a:off x="2109838" y="8461768"/>
              <a:ext cx="22225" cy="347345"/>
            </a:xfrm>
            <a:custGeom>
              <a:avLst/>
              <a:gdLst/>
              <a:ahLst/>
              <a:cxnLst/>
              <a:rect l="l" t="t" r="r" b="b"/>
              <a:pathLst>
                <a:path w="22225" h="347345">
                  <a:moveTo>
                    <a:pt x="0" y="0"/>
                  </a:moveTo>
                  <a:lnTo>
                    <a:pt x="1424" y="24228"/>
                  </a:lnTo>
                  <a:lnTo>
                    <a:pt x="4222" y="64303"/>
                  </a:lnTo>
                  <a:lnTo>
                    <a:pt x="7912" y="115798"/>
                  </a:lnTo>
                  <a:lnTo>
                    <a:pt x="12012" y="174288"/>
                  </a:lnTo>
                  <a:lnTo>
                    <a:pt x="16040" y="235347"/>
                  </a:lnTo>
                  <a:lnTo>
                    <a:pt x="19514" y="294551"/>
                  </a:lnTo>
                  <a:lnTo>
                    <a:pt x="21934" y="347065"/>
                  </a:lnTo>
                </a:path>
              </a:pathLst>
            </a:custGeom>
            <a:ln w="15222">
              <a:solidFill>
                <a:srgbClr val="4A4B4D"/>
              </a:solidFill>
            </a:ln>
          </p:spPr>
          <p:txBody>
            <a:bodyPr wrap="square" lIns="0" tIns="0" rIns="0" bIns="0" rtlCol="0"/>
            <a:lstStyle/>
            <a:p>
              <a:endParaRPr/>
            </a:p>
          </p:txBody>
        </p:sp>
        <p:sp>
          <p:nvSpPr>
            <p:cNvPr id="39" name="object 39"/>
            <p:cNvSpPr/>
            <p:nvPr/>
          </p:nvSpPr>
          <p:spPr>
            <a:xfrm>
              <a:off x="1902815" y="8726639"/>
              <a:ext cx="30480" cy="29209"/>
            </a:xfrm>
            <a:custGeom>
              <a:avLst/>
              <a:gdLst/>
              <a:ahLst/>
              <a:cxnLst/>
              <a:rect l="l" t="t" r="r" b="b"/>
              <a:pathLst>
                <a:path w="30480" h="29209">
                  <a:moveTo>
                    <a:pt x="24358" y="28917"/>
                  </a:moveTo>
                  <a:lnTo>
                    <a:pt x="7645" y="28917"/>
                  </a:lnTo>
                  <a:lnTo>
                    <a:pt x="0" y="22821"/>
                  </a:lnTo>
                  <a:lnTo>
                    <a:pt x="0" y="6096"/>
                  </a:lnTo>
                  <a:lnTo>
                    <a:pt x="7645" y="0"/>
                  </a:lnTo>
                  <a:lnTo>
                    <a:pt x="24358" y="0"/>
                  </a:lnTo>
                  <a:lnTo>
                    <a:pt x="30467" y="6096"/>
                  </a:lnTo>
                  <a:lnTo>
                    <a:pt x="30467" y="22821"/>
                  </a:lnTo>
                  <a:lnTo>
                    <a:pt x="24358" y="28917"/>
                  </a:lnTo>
                  <a:close/>
                </a:path>
              </a:pathLst>
            </a:custGeom>
            <a:solidFill>
              <a:srgbClr val="4A4B4D"/>
            </a:solidFill>
          </p:spPr>
          <p:txBody>
            <a:bodyPr wrap="square" lIns="0" tIns="0" rIns="0" bIns="0" rtlCol="0"/>
            <a:lstStyle/>
            <a:p>
              <a:endParaRPr/>
            </a:p>
          </p:txBody>
        </p:sp>
        <p:sp>
          <p:nvSpPr>
            <p:cNvPr id="40" name="object 40"/>
            <p:cNvSpPr/>
            <p:nvPr/>
          </p:nvSpPr>
          <p:spPr>
            <a:xfrm>
              <a:off x="1825180" y="8285162"/>
              <a:ext cx="193675" cy="341630"/>
            </a:xfrm>
            <a:custGeom>
              <a:avLst/>
              <a:gdLst/>
              <a:ahLst/>
              <a:cxnLst/>
              <a:rect l="l" t="t" r="r" b="b"/>
              <a:pathLst>
                <a:path w="193675" h="341629">
                  <a:moveTo>
                    <a:pt x="94399" y="341020"/>
                  </a:moveTo>
                  <a:lnTo>
                    <a:pt x="57173" y="240855"/>
                  </a:lnTo>
                  <a:lnTo>
                    <a:pt x="27220" y="128838"/>
                  </a:lnTo>
                  <a:lnTo>
                    <a:pt x="7257" y="37657"/>
                  </a:lnTo>
                  <a:lnTo>
                    <a:pt x="0" y="0"/>
                  </a:lnTo>
                  <a:lnTo>
                    <a:pt x="193332" y="6096"/>
                  </a:lnTo>
                  <a:lnTo>
                    <a:pt x="169247" y="107642"/>
                  </a:lnTo>
                  <a:lnTo>
                    <a:pt x="148032" y="187915"/>
                  </a:lnTo>
                  <a:lnTo>
                    <a:pt x="129955" y="248939"/>
                  </a:lnTo>
                  <a:lnTo>
                    <a:pt x="115284" y="292738"/>
                  </a:lnTo>
                  <a:lnTo>
                    <a:pt x="97237" y="336754"/>
                  </a:lnTo>
                  <a:lnTo>
                    <a:pt x="94399" y="341020"/>
                  </a:lnTo>
                  <a:close/>
                </a:path>
              </a:pathLst>
            </a:custGeom>
            <a:solidFill>
              <a:srgbClr val="FFFFFF"/>
            </a:solidFill>
          </p:spPr>
          <p:txBody>
            <a:bodyPr wrap="square" lIns="0" tIns="0" rIns="0" bIns="0" rtlCol="0"/>
            <a:lstStyle/>
            <a:p>
              <a:endParaRPr/>
            </a:p>
          </p:txBody>
        </p:sp>
        <p:sp>
          <p:nvSpPr>
            <p:cNvPr id="41" name="object 41"/>
            <p:cNvSpPr/>
            <p:nvPr/>
          </p:nvSpPr>
          <p:spPr>
            <a:xfrm>
              <a:off x="1880550" y="8326284"/>
              <a:ext cx="81915" cy="300355"/>
            </a:xfrm>
            <a:custGeom>
              <a:avLst/>
              <a:gdLst/>
              <a:ahLst/>
              <a:cxnLst/>
              <a:rect l="l" t="t" r="r" b="b"/>
              <a:pathLst>
                <a:path w="81914" h="300354">
                  <a:moveTo>
                    <a:pt x="39028" y="299897"/>
                  </a:moveTo>
                  <a:lnTo>
                    <a:pt x="39028" y="296811"/>
                  </a:lnTo>
                  <a:lnTo>
                    <a:pt x="37492" y="296811"/>
                  </a:lnTo>
                  <a:lnTo>
                    <a:pt x="37492" y="293789"/>
                  </a:lnTo>
                  <a:lnTo>
                    <a:pt x="35955" y="293789"/>
                  </a:lnTo>
                  <a:lnTo>
                    <a:pt x="35955" y="290715"/>
                  </a:lnTo>
                  <a:lnTo>
                    <a:pt x="34469" y="290715"/>
                  </a:lnTo>
                  <a:lnTo>
                    <a:pt x="34469" y="286156"/>
                  </a:lnTo>
                  <a:lnTo>
                    <a:pt x="32932" y="286156"/>
                  </a:lnTo>
                  <a:lnTo>
                    <a:pt x="32932" y="283121"/>
                  </a:lnTo>
                  <a:lnTo>
                    <a:pt x="31396" y="283121"/>
                  </a:lnTo>
                  <a:lnTo>
                    <a:pt x="31396" y="280098"/>
                  </a:lnTo>
                  <a:lnTo>
                    <a:pt x="29910" y="280098"/>
                  </a:lnTo>
                  <a:lnTo>
                    <a:pt x="29910" y="275539"/>
                  </a:lnTo>
                  <a:lnTo>
                    <a:pt x="28373" y="275539"/>
                  </a:lnTo>
                  <a:lnTo>
                    <a:pt x="28373" y="272453"/>
                  </a:lnTo>
                  <a:lnTo>
                    <a:pt x="26836" y="272453"/>
                  </a:lnTo>
                  <a:lnTo>
                    <a:pt x="26836" y="267893"/>
                  </a:lnTo>
                  <a:lnTo>
                    <a:pt x="25338" y="267893"/>
                  </a:lnTo>
                  <a:lnTo>
                    <a:pt x="25338" y="264871"/>
                  </a:lnTo>
                  <a:lnTo>
                    <a:pt x="23801" y="264871"/>
                  </a:lnTo>
                  <a:lnTo>
                    <a:pt x="23801" y="260299"/>
                  </a:lnTo>
                  <a:lnTo>
                    <a:pt x="22264" y="260299"/>
                  </a:lnTo>
                  <a:lnTo>
                    <a:pt x="22264" y="257225"/>
                  </a:lnTo>
                  <a:lnTo>
                    <a:pt x="20778" y="257225"/>
                  </a:lnTo>
                  <a:lnTo>
                    <a:pt x="20778" y="252666"/>
                  </a:lnTo>
                  <a:lnTo>
                    <a:pt x="19242" y="252666"/>
                  </a:lnTo>
                  <a:lnTo>
                    <a:pt x="19242" y="248094"/>
                  </a:lnTo>
                  <a:lnTo>
                    <a:pt x="17705" y="248094"/>
                  </a:lnTo>
                  <a:lnTo>
                    <a:pt x="17705" y="243535"/>
                  </a:lnTo>
                  <a:lnTo>
                    <a:pt x="16168" y="243535"/>
                  </a:lnTo>
                  <a:lnTo>
                    <a:pt x="16168" y="238975"/>
                  </a:lnTo>
                  <a:lnTo>
                    <a:pt x="14670" y="238975"/>
                  </a:lnTo>
                  <a:lnTo>
                    <a:pt x="14670" y="235940"/>
                  </a:lnTo>
                  <a:lnTo>
                    <a:pt x="13133" y="235940"/>
                  </a:lnTo>
                  <a:lnTo>
                    <a:pt x="13133" y="231381"/>
                  </a:lnTo>
                  <a:lnTo>
                    <a:pt x="11596" y="231381"/>
                  </a:lnTo>
                  <a:lnTo>
                    <a:pt x="11596" y="226821"/>
                  </a:lnTo>
                  <a:lnTo>
                    <a:pt x="10110" y="226821"/>
                  </a:lnTo>
                  <a:lnTo>
                    <a:pt x="10110" y="222250"/>
                  </a:lnTo>
                  <a:lnTo>
                    <a:pt x="8574" y="222250"/>
                  </a:lnTo>
                  <a:lnTo>
                    <a:pt x="8574" y="216153"/>
                  </a:lnTo>
                  <a:lnTo>
                    <a:pt x="7037" y="216153"/>
                  </a:lnTo>
                  <a:lnTo>
                    <a:pt x="7037" y="211581"/>
                  </a:lnTo>
                  <a:lnTo>
                    <a:pt x="5551" y="211581"/>
                  </a:lnTo>
                  <a:lnTo>
                    <a:pt x="5551" y="207022"/>
                  </a:lnTo>
                  <a:lnTo>
                    <a:pt x="4014" y="207022"/>
                  </a:lnTo>
                  <a:lnTo>
                    <a:pt x="4014" y="202463"/>
                  </a:lnTo>
                  <a:lnTo>
                    <a:pt x="2478" y="202463"/>
                  </a:lnTo>
                  <a:lnTo>
                    <a:pt x="2478" y="197891"/>
                  </a:lnTo>
                  <a:lnTo>
                    <a:pt x="979" y="197891"/>
                  </a:lnTo>
                  <a:lnTo>
                    <a:pt x="979" y="191795"/>
                  </a:lnTo>
                  <a:lnTo>
                    <a:pt x="0" y="191795"/>
                  </a:lnTo>
                  <a:lnTo>
                    <a:pt x="31396" y="60871"/>
                  </a:lnTo>
                  <a:lnTo>
                    <a:pt x="13133" y="0"/>
                  </a:lnTo>
                  <a:lnTo>
                    <a:pt x="70981" y="0"/>
                  </a:lnTo>
                  <a:lnTo>
                    <a:pt x="51182" y="60871"/>
                  </a:lnTo>
                  <a:lnTo>
                    <a:pt x="81549" y="186042"/>
                  </a:lnTo>
                  <a:lnTo>
                    <a:pt x="78627" y="194817"/>
                  </a:lnTo>
                  <a:lnTo>
                    <a:pt x="77090" y="200926"/>
                  </a:lnTo>
                  <a:lnTo>
                    <a:pt x="58828" y="255739"/>
                  </a:lnTo>
                  <a:lnTo>
                    <a:pt x="57291" y="258762"/>
                  </a:lnTo>
                  <a:lnTo>
                    <a:pt x="54268" y="267893"/>
                  </a:lnTo>
                  <a:lnTo>
                    <a:pt x="52732" y="270967"/>
                  </a:lnTo>
                  <a:lnTo>
                    <a:pt x="51182" y="275539"/>
                  </a:lnTo>
                  <a:lnTo>
                    <a:pt x="49696" y="278561"/>
                  </a:lnTo>
                  <a:lnTo>
                    <a:pt x="48160" y="283121"/>
                  </a:lnTo>
                  <a:lnTo>
                    <a:pt x="40527" y="298348"/>
                  </a:lnTo>
                  <a:lnTo>
                    <a:pt x="39028" y="299897"/>
                  </a:lnTo>
                  <a:close/>
                </a:path>
              </a:pathLst>
            </a:custGeom>
            <a:solidFill>
              <a:srgbClr val="D2D3D5"/>
            </a:solidFill>
          </p:spPr>
          <p:txBody>
            <a:bodyPr wrap="square" lIns="0" tIns="0" rIns="0" bIns="0" rtlCol="0"/>
            <a:lstStyle/>
            <a:p>
              <a:endParaRPr/>
            </a:p>
          </p:txBody>
        </p:sp>
        <p:sp>
          <p:nvSpPr>
            <p:cNvPr id="42" name="object 42"/>
            <p:cNvSpPr/>
            <p:nvPr/>
          </p:nvSpPr>
          <p:spPr>
            <a:xfrm>
              <a:off x="1880550" y="8326284"/>
              <a:ext cx="81915" cy="192405"/>
            </a:xfrm>
            <a:custGeom>
              <a:avLst/>
              <a:gdLst/>
              <a:ahLst/>
              <a:cxnLst/>
              <a:rect l="l" t="t" r="r" b="b"/>
              <a:pathLst>
                <a:path w="81914" h="192404">
                  <a:moveTo>
                    <a:pt x="13133" y="0"/>
                  </a:moveTo>
                  <a:lnTo>
                    <a:pt x="31396" y="60871"/>
                  </a:lnTo>
                  <a:lnTo>
                    <a:pt x="0" y="191795"/>
                  </a:lnTo>
                </a:path>
                <a:path w="81914" h="192404">
                  <a:moveTo>
                    <a:pt x="81549" y="186042"/>
                  </a:moveTo>
                  <a:lnTo>
                    <a:pt x="51182" y="60871"/>
                  </a:lnTo>
                  <a:lnTo>
                    <a:pt x="70981" y="0"/>
                  </a:lnTo>
                  <a:lnTo>
                    <a:pt x="13133" y="0"/>
                  </a:lnTo>
                </a:path>
              </a:pathLst>
            </a:custGeom>
            <a:ln w="15222">
              <a:solidFill>
                <a:srgbClr val="D2D3D5"/>
              </a:solidFill>
            </a:ln>
          </p:spPr>
          <p:txBody>
            <a:bodyPr wrap="square" lIns="0" tIns="0" rIns="0" bIns="0" rtlCol="0"/>
            <a:lstStyle/>
            <a:p>
              <a:endParaRPr/>
            </a:p>
          </p:txBody>
        </p:sp>
        <p:sp>
          <p:nvSpPr>
            <p:cNvPr id="43" name="object 43"/>
            <p:cNvSpPr/>
            <p:nvPr/>
          </p:nvSpPr>
          <p:spPr>
            <a:xfrm>
              <a:off x="1773440" y="8320188"/>
              <a:ext cx="295910" cy="363855"/>
            </a:xfrm>
            <a:custGeom>
              <a:avLst/>
              <a:gdLst/>
              <a:ahLst/>
              <a:cxnLst/>
              <a:rect l="l" t="t" r="r" b="b"/>
              <a:pathLst>
                <a:path w="295910" h="363854">
                  <a:moveTo>
                    <a:pt x="21323" y="0"/>
                  </a:moveTo>
                  <a:lnTo>
                    <a:pt x="0" y="98920"/>
                  </a:lnTo>
                  <a:lnTo>
                    <a:pt x="74612" y="126352"/>
                  </a:lnTo>
                  <a:lnTo>
                    <a:pt x="7581" y="168973"/>
                  </a:lnTo>
                  <a:lnTo>
                    <a:pt x="23474" y="190215"/>
                  </a:lnTo>
                  <a:lnTo>
                    <a:pt x="60491" y="239569"/>
                  </a:lnTo>
                  <a:lnTo>
                    <a:pt x="102645" y="295482"/>
                  </a:lnTo>
                  <a:lnTo>
                    <a:pt x="133946" y="336397"/>
                  </a:lnTo>
                </a:path>
                <a:path w="295910" h="363854">
                  <a:moveTo>
                    <a:pt x="273989" y="0"/>
                  </a:moveTo>
                  <a:lnTo>
                    <a:pt x="295325" y="98920"/>
                  </a:lnTo>
                  <a:lnTo>
                    <a:pt x="220713" y="126352"/>
                  </a:lnTo>
                  <a:lnTo>
                    <a:pt x="287680" y="168973"/>
                  </a:lnTo>
                  <a:lnTo>
                    <a:pt x="272153" y="194069"/>
                  </a:lnTo>
                  <a:lnTo>
                    <a:pt x="233083" y="252133"/>
                  </a:lnTo>
                  <a:lnTo>
                    <a:pt x="181735" y="317331"/>
                  </a:lnTo>
                  <a:lnTo>
                    <a:pt x="129374" y="363829"/>
                  </a:lnTo>
                  <a:lnTo>
                    <a:pt x="147637" y="322706"/>
                  </a:lnTo>
                </a:path>
              </a:pathLst>
            </a:custGeom>
            <a:ln w="15222">
              <a:solidFill>
                <a:srgbClr val="4A4B4D"/>
              </a:solidFill>
            </a:ln>
          </p:spPr>
          <p:txBody>
            <a:bodyPr wrap="square" lIns="0" tIns="0" rIns="0" bIns="0" rtlCol="0"/>
            <a:lstStyle/>
            <a:p>
              <a:endParaRPr/>
            </a:p>
          </p:txBody>
        </p:sp>
        <p:sp>
          <p:nvSpPr>
            <p:cNvPr id="44" name="object 44"/>
            <p:cNvSpPr/>
            <p:nvPr/>
          </p:nvSpPr>
          <p:spPr>
            <a:xfrm>
              <a:off x="1607489" y="7702155"/>
              <a:ext cx="642620" cy="610870"/>
            </a:xfrm>
            <a:custGeom>
              <a:avLst/>
              <a:gdLst/>
              <a:ahLst/>
              <a:cxnLst/>
              <a:rect l="l" t="t" r="r" b="b"/>
              <a:pathLst>
                <a:path w="642619" h="610870">
                  <a:moveTo>
                    <a:pt x="642391" y="397319"/>
                  </a:moveTo>
                  <a:lnTo>
                    <a:pt x="636651" y="363156"/>
                  </a:lnTo>
                  <a:lnTo>
                    <a:pt x="616915" y="340982"/>
                  </a:lnTo>
                  <a:lnTo>
                    <a:pt x="586333" y="334810"/>
                  </a:lnTo>
                  <a:lnTo>
                    <a:pt x="570560" y="340499"/>
                  </a:lnTo>
                  <a:lnTo>
                    <a:pt x="572401" y="305981"/>
                  </a:lnTo>
                  <a:lnTo>
                    <a:pt x="569099" y="256349"/>
                  </a:lnTo>
                  <a:lnTo>
                    <a:pt x="559574" y="209270"/>
                  </a:lnTo>
                  <a:lnTo>
                    <a:pt x="544322" y="165366"/>
                  </a:lnTo>
                  <a:lnTo>
                    <a:pt x="523875" y="125272"/>
                  </a:lnTo>
                  <a:lnTo>
                    <a:pt x="498741" y="89623"/>
                  </a:lnTo>
                  <a:lnTo>
                    <a:pt x="469468" y="59042"/>
                  </a:lnTo>
                  <a:lnTo>
                    <a:pt x="436549" y="34150"/>
                  </a:lnTo>
                  <a:lnTo>
                    <a:pt x="400519" y="15608"/>
                  </a:lnTo>
                  <a:lnTo>
                    <a:pt x="361899" y="4013"/>
                  </a:lnTo>
                  <a:lnTo>
                    <a:pt x="321221" y="0"/>
                  </a:lnTo>
                  <a:lnTo>
                    <a:pt x="280530" y="4013"/>
                  </a:lnTo>
                  <a:lnTo>
                    <a:pt x="241909" y="15608"/>
                  </a:lnTo>
                  <a:lnTo>
                    <a:pt x="205879" y="34150"/>
                  </a:lnTo>
                  <a:lnTo>
                    <a:pt x="172974" y="59042"/>
                  </a:lnTo>
                  <a:lnTo>
                    <a:pt x="143687" y="89623"/>
                  </a:lnTo>
                  <a:lnTo>
                    <a:pt x="118567" y="125272"/>
                  </a:lnTo>
                  <a:lnTo>
                    <a:pt x="98120" y="165366"/>
                  </a:lnTo>
                  <a:lnTo>
                    <a:pt x="82867" y="209270"/>
                  </a:lnTo>
                  <a:lnTo>
                    <a:pt x="73342" y="256349"/>
                  </a:lnTo>
                  <a:lnTo>
                    <a:pt x="70053" y="305981"/>
                  </a:lnTo>
                  <a:lnTo>
                    <a:pt x="71729" y="340258"/>
                  </a:lnTo>
                  <a:lnTo>
                    <a:pt x="56959" y="334810"/>
                  </a:lnTo>
                  <a:lnTo>
                    <a:pt x="26657" y="340982"/>
                  </a:lnTo>
                  <a:lnTo>
                    <a:pt x="6629" y="363156"/>
                  </a:lnTo>
                  <a:lnTo>
                    <a:pt x="0" y="397319"/>
                  </a:lnTo>
                  <a:lnTo>
                    <a:pt x="10591" y="433463"/>
                  </a:lnTo>
                  <a:lnTo>
                    <a:pt x="37884" y="461619"/>
                  </a:lnTo>
                  <a:lnTo>
                    <a:pt x="78600" y="477786"/>
                  </a:lnTo>
                  <a:lnTo>
                    <a:pt x="98145" y="477862"/>
                  </a:lnTo>
                  <a:lnTo>
                    <a:pt x="118567" y="517042"/>
                  </a:lnTo>
                  <a:lnTo>
                    <a:pt x="143687" y="548386"/>
                  </a:lnTo>
                  <a:lnTo>
                    <a:pt x="205879" y="590092"/>
                  </a:lnTo>
                  <a:lnTo>
                    <a:pt x="280530" y="608368"/>
                  </a:lnTo>
                  <a:lnTo>
                    <a:pt x="321221" y="610387"/>
                  </a:lnTo>
                  <a:lnTo>
                    <a:pt x="361899" y="607834"/>
                  </a:lnTo>
                  <a:lnTo>
                    <a:pt x="400519" y="599922"/>
                  </a:lnTo>
                  <a:lnTo>
                    <a:pt x="436549" y="586359"/>
                  </a:lnTo>
                  <a:lnTo>
                    <a:pt x="469468" y="566813"/>
                  </a:lnTo>
                  <a:lnTo>
                    <a:pt x="498741" y="540956"/>
                  </a:lnTo>
                  <a:lnTo>
                    <a:pt x="523875" y="508482"/>
                  </a:lnTo>
                  <a:lnTo>
                    <a:pt x="539750" y="477888"/>
                  </a:lnTo>
                  <a:lnTo>
                    <a:pt x="563841" y="477786"/>
                  </a:lnTo>
                  <a:lnTo>
                    <a:pt x="604545" y="461619"/>
                  </a:lnTo>
                  <a:lnTo>
                    <a:pt x="631825" y="433463"/>
                  </a:lnTo>
                  <a:lnTo>
                    <a:pt x="642391" y="397319"/>
                  </a:lnTo>
                  <a:close/>
                </a:path>
              </a:pathLst>
            </a:custGeom>
            <a:solidFill>
              <a:srgbClr val="E1E2E4"/>
            </a:solidFill>
          </p:spPr>
          <p:txBody>
            <a:bodyPr wrap="square" lIns="0" tIns="0" rIns="0" bIns="0" rtlCol="0"/>
            <a:lstStyle/>
            <a:p>
              <a:endParaRPr/>
            </a:p>
          </p:txBody>
        </p:sp>
        <p:sp>
          <p:nvSpPr>
            <p:cNvPr id="45" name="object 45"/>
            <p:cNvSpPr/>
            <p:nvPr/>
          </p:nvSpPr>
          <p:spPr>
            <a:xfrm>
              <a:off x="1715592" y="8100961"/>
              <a:ext cx="420370" cy="59690"/>
            </a:xfrm>
            <a:custGeom>
              <a:avLst/>
              <a:gdLst/>
              <a:ahLst/>
              <a:cxnLst/>
              <a:rect l="l" t="t" r="r" b="b"/>
              <a:pathLst>
                <a:path w="420369" h="59690">
                  <a:moveTo>
                    <a:pt x="92862" y="30467"/>
                  </a:moveTo>
                  <a:lnTo>
                    <a:pt x="89357" y="18630"/>
                  </a:lnTo>
                  <a:lnTo>
                    <a:pt x="79730" y="8953"/>
                  </a:lnTo>
                  <a:lnTo>
                    <a:pt x="65239" y="2413"/>
                  </a:lnTo>
                  <a:lnTo>
                    <a:pt x="47180" y="0"/>
                  </a:lnTo>
                  <a:lnTo>
                    <a:pt x="28905" y="2413"/>
                  </a:lnTo>
                  <a:lnTo>
                    <a:pt x="13893" y="8953"/>
                  </a:lnTo>
                  <a:lnTo>
                    <a:pt x="3733" y="18630"/>
                  </a:lnTo>
                  <a:lnTo>
                    <a:pt x="0" y="30467"/>
                  </a:lnTo>
                  <a:lnTo>
                    <a:pt x="3733" y="41414"/>
                  </a:lnTo>
                  <a:lnTo>
                    <a:pt x="13893" y="50647"/>
                  </a:lnTo>
                  <a:lnTo>
                    <a:pt x="28905" y="57010"/>
                  </a:lnTo>
                  <a:lnTo>
                    <a:pt x="47180" y="59385"/>
                  </a:lnTo>
                  <a:lnTo>
                    <a:pt x="65239" y="57010"/>
                  </a:lnTo>
                  <a:lnTo>
                    <a:pt x="79730" y="50647"/>
                  </a:lnTo>
                  <a:lnTo>
                    <a:pt x="89357" y="41414"/>
                  </a:lnTo>
                  <a:lnTo>
                    <a:pt x="92862" y="30467"/>
                  </a:lnTo>
                  <a:close/>
                </a:path>
                <a:path w="420369" h="59690">
                  <a:moveTo>
                    <a:pt x="420141" y="30467"/>
                  </a:moveTo>
                  <a:lnTo>
                    <a:pt x="416420" y="18630"/>
                  </a:lnTo>
                  <a:lnTo>
                    <a:pt x="406425" y="8953"/>
                  </a:lnTo>
                  <a:lnTo>
                    <a:pt x="391858" y="2413"/>
                  </a:lnTo>
                  <a:lnTo>
                    <a:pt x="374446" y="0"/>
                  </a:lnTo>
                  <a:lnTo>
                    <a:pt x="356171" y="2413"/>
                  </a:lnTo>
                  <a:lnTo>
                    <a:pt x="341160" y="8953"/>
                  </a:lnTo>
                  <a:lnTo>
                    <a:pt x="331000" y="18630"/>
                  </a:lnTo>
                  <a:lnTo>
                    <a:pt x="327266" y="30467"/>
                  </a:lnTo>
                  <a:lnTo>
                    <a:pt x="331000" y="41414"/>
                  </a:lnTo>
                  <a:lnTo>
                    <a:pt x="341160" y="50647"/>
                  </a:lnTo>
                  <a:lnTo>
                    <a:pt x="356171" y="57010"/>
                  </a:lnTo>
                  <a:lnTo>
                    <a:pt x="374446" y="59385"/>
                  </a:lnTo>
                  <a:lnTo>
                    <a:pt x="391858" y="57010"/>
                  </a:lnTo>
                  <a:lnTo>
                    <a:pt x="406425" y="50647"/>
                  </a:lnTo>
                  <a:lnTo>
                    <a:pt x="416420" y="41414"/>
                  </a:lnTo>
                  <a:lnTo>
                    <a:pt x="420141" y="30467"/>
                  </a:lnTo>
                  <a:close/>
                </a:path>
              </a:pathLst>
            </a:custGeom>
            <a:solidFill>
              <a:srgbClr val="D2D3D5"/>
            </a:solidFill>
          </p:spPr>
          <p:txBody>
            <a:bodyPr wrap="square" lIns="0" tIns="0" rIns="0" bIns="0" rtlCol="0"/>
            <a:lstStyle/>
            <a:p>
              <a:endParaRPr/>
            </a:p>
          </p:txBody>
        </p:sp>
        <p:sp>
          <p:nvSpPr>
            <p:cNvPr id="46" name="object 46"/>
            <p:cNvSpPr/>
            <p:nvPr/>
          </p:nvSpPr>
          <p:spPr>
            <a:xfrm>
              <a:off x="1644989" y="7654550"/>
              <a:ext cx="555625" cy="384175"/>
            </a:xfrm>
            <a:custGeom>
              <a:avLst/>
              <a:gdLst/>
              <a:ahLst/>
              <a:cxnLst/>
              <a:rect l="l" t="t" r="r" b="b"/>
              <a:pathLst>
                <a:path w="555625" h="384175">
                  <a:moveTo>
                    <a:pt x="15789" y="384003"/>
                  </a:moveTo>
                  <a:lnTo>
                    <a:pt x="9392" y="364571"/>
                  </a:lnTo>
                  <a:lnTo>
                    <a:pt x="0" y="311889"/>
                  </a:lnTo>
                  <a:lnTo>
                    <a:pt x="2309" y="234381"/>
                  </a:lnTo>
                  <a:lnTo>
                    <a:pt x="31016" y="140468"/>
                  </a:lnTo>
                  <a:lnTo>
                    <a:pt x="55206" y="101455"/>
                  </a:lnTo>
                  <a:lnTo>
                    <a:pt x="85518" y="69009"/>
                  </a:lnTo>
                  <a:lnTo>
                    <a:pt x="120827" y="42979"/>
                  </a:lnTo>
                  <a:lnTo>
                    <a:pt x="160006" y="23214"/>
                  </a:lnTo>
                  <a:lnTo>
                    <a:pt x="201931" y="9563"/>
                  </a:lnTo>
                  <a:lnTo>
                    <a:pt x="245477" y="1875"/>
                  </a:lnTo>
                  <a:lnTo>
                    <a:pt x="289517" y="0"/>
                  </a:lnTo>
                  <a:lnTo>
                    <a:pt x="332928" y="3786"/>
                  </a:lnTo>
                  <a:lnTo>
                    <a:pt x="374582" y="13083"/>
                  </a:lnTo>
                  <a:lnTo>
                    <a:pt x="413355" y="27740"/>
                  </a:lnTo>
                  <a:lnTo>
                    <a:pt x="448122" y="47606"/>
                  </a:lnTo>
                  <a:lnTo>
                    <a:pt x="525415" y="140468"/>
                  </a:lnTo>
                  <a:lnTo>
                    <a:pt x="332438" y="140468"/>
                  </a:lnTo>
                  <a:lnTo>
                    <a:pt x="254530" y="186585"/>
                  </a:lnTo>
                  <a:lnTo>
                    <a:pt x="164782" y="218292"/>
                  </a:lnTo>
                  <a:lnTo>
                    <a:pt x="90736" y="236585"/>
                  </a:lnTo>
                  <a:lnTo>
                    <a:pt x="59934" y="242462"/>
                  </a:lnTo>
                  <a:lnTo>
                    <a:pt x="34089" y="382517"/>
                  </a:lnTo>
                  <a:lnTo>
                    <a:pt x="15789" y="384003"/>
                  </a:lnTo>
                  <a:close/>
                </a:path>
                <a:path w="555625" h="384175">
                  <a:moveTo>
                    <a:pt x="542483" y="379444"/>
                  </a:moveTo>
                  <a:lnTo>
                    <a:pt x="525770" y="379444"/>
                  </a:lnTo>
                  <a:lnTo>
                    <a:pt x="498338" y="265284"/>
                  </a:lnTo>
                  <a:lnTo>
                    <a:pt x="482476" y="257341"/>
                  </a:lnTo>
                  <a:lnTo>
                    <a:pt x="442215" y="233703"/>
                  </a:lnTo>
                  <a:lnTo>
                    <a:pt x="388540" y="194651"/>
                  </a:lnTo>
                  <a:lnTo>
                    <a:pt x="332438" y="140468"/>
                  </a:lnTo>
                  <a:lnTo>
                    <a:pt x="525415" y="140468"/>
                  </a:lnTo>
                  <a:lnTo>
                    <a:pt x="530300" y="146336"/>
                  </a:lnTo>
                  <a:lnTo>
                    <a:pt x="555244" y="255197"/>
                  </a:lnTo>
                  <a:lnTo>
                    <a:pt x="550217" y="343221"/>
                  </a:lnTo>
                  <a:lnTo>
                    <a:pt x="542483" y="379444"/>
                  </a:lnTo>
                  <a:close/>
                </a:path>
              </a:pathLst>
            </a:custGeom>
            <a:solidFill>
              <a:srgbClr val="4A4B4D"/>
            </a:solidFill>
          </p:spPr>
          <p:txBody>
            <a:bodyPr wrap="square" lIns="0" tIns="0" rIns="0" bIns="0" rtlCol="0"/>
            <a:lstStyle/>
            <a:p>
              <a:endParaRPr/>
            </a:p>
          </p:txBody>
        </p:sp>
        <p:sp>
          <p:nvSpPr>
            <p:cNvPr id="47" name="object 47"/>
            <p:cNvSpPr/>
            <p:nvPr/>
          </p:nvSpPr>
          <p:spPr>
            <a:xfrm>
              <a:off x="1704106" y="7708800"/>
              <a:ext cx="452755" cy="76200"/>
            </a:xfrm>
            <a:custGeom>
              <a:avLst/>
              <a:gdLst/>
              <a:ahLst/>
              <a:cxnLst/>
              <a:rect l="l" t="t" r="r" b="b"/>
              <a:pathLst>
                <a:path w="452755" h="76200">
                  <a:moveTo>
                    <a:pt x="137868" y="75860"/>
                  </a:moveTo>
                  <a:lnTo>
                    <a:pt x="0" y="45235"/>
                  </a:lnTo>
                  <a:lnTo>
                    <a:pt x="3891" y="41463"/>
                  </a:lnTo>
                  <a:lnTo>
                    <a:pt x="5377" y="37653"/>
                  </a:lnTo>
                  <a:lnTo>
                    <a:pt x="13022" y="30033"/>
                  </a:lnTo>
                  <a:lnTo>
                    <a:pt x="14508" y="27493"/>
                  </a:lnTo>
                  <a:lnTo>
                    <a:pt x="19080" y="22413"/>
                  </a:lnTo>
                  <a:lnTo>
                    <a:pt x="22153" y="21143"/>
                  </a:lnTo>
                  <a:lnTo>
                    <a:pt x="29735" y="13523"/>
                  </a:lnTo>
                  <a:lnTo>
                    <a:pt x="32821" y="12253"/>
                  </a:lnTo>
                  <a:lnTo>
                    <a:pt x="38867" y="5903"/>
                  </a:lnTo>
                  <a:lnTo>
                    <a:pt x="41940" y="4633"/>
                  </a:lnTo>
                  <a:lnTo>
                    <a:pt x="46110" y="0"/>
                  </a:lnTo>
                  <a:lnTo>
                    <a:pt x="138403" y="15975"/>
                  </a:lnTo>
                  <a:lnTo>
                    <a:pt x="297312" y="21045"/>
                  </a:lnTo>
                  <a:lnTo>
                    <a:pt x="422261" y="21045"/>
                  </a:lnTo>
                  <a:lnTo>
                    <a:pt x="428604" y="27493"/>
                  </a:lnTo>
                  <a:lnTo>
                    <a:pt x="428604" y="30033"/>
                  </a:lnTo>
                  <a:lnTo>
                    <a:pt x="430090" y="30033"/>
                  </a:lnTo>
                  <a:lnTo>
                    <a:pt x="440758" y="41463"/>
                  </a:lnTo>
                  <a:lnTo>
                    <a:pt x="440758" y="44003"/>
                  </a:lnTo>
                  <a:lnTo>
                    <a:pt x="442295" y="44003"/>
                  </a:lnTo>
                  <a:lnTo>
                    <a:pt x="445317" y="47813"/>
                  </a:lnTo>
                  <a:lnTo>
                    <a:pt x="445317" y="50353"/>
                  </a:lnTo>
                  <a:lnTo>
                    <a:pt x="446854" y="50353"/>
                  </a:lnTo>
                  <a:lnTo>
                    <a:pt x="448391" y="51623"/>
                  </a:lnTo>
                  <a:lnTo>
                    <a:pt x="448391" y="55433"/>
                  </a:lnTo>
                  <a:lnTo>
                    <a:pt x="449877" y="55433"/>
                  </a:lnTo>
                  <a:lnTo>
                    <a:pt x="452424" y="57529"/>
                  </a:lnTo>
                  <a:lnTo>
                    <a:pt x="333638" y="74602"/>
                  </a:lnTo>
                  <a:lnTo>
                    <a:pt x="137868" y="75860"/>
                  </a:lnTo>
                  <a:close/>
                </a:path>
                <a:path w="452755" h="76200">
                  <a:moveTo>
                    <a:pt x="422261" y="21045"/>
                  </a:moveTo>
                  <a:lnTo>
                    <a:pt x="297312" y="21045"/>
                  </a:lnTo>
                  <a:lnTo>
                    <a:pt x="401843" y="3903"/>
                  </a:lnTo>
                  <a:lnTo>
                    <a:pt x="404246" y="5903"/>
                  </a:lnTo>
                  <a:lnTo>
                    <a:pt x="407268" y="7173"/>
                  </a:lnTo>
                  <a:lnTo>
                    <a:pt x="411827" y="12253"/>
                  </a:lnTo>
                  <a:lnTo>
                    <a:pt x="414863" y="13523"/>
                  </a:lnTo>
                  <a:lnTo>
                    <a:pt x="422261" y="21045"/>
                  </a:lnTo>
                  <a:close/>
                </a:path>
              </a:pathLst>
            </a:custGeom>
            <a:solidFill>
              <a:srgbClr val="646568"/>
            </a:solidFill>
          </p:spPr>
          <p:txBody>
            <a:bodyPr wrap="square" lIns="0" tIns="0" rIns="0" bIns="0" rtlCol="0"/>
            <a:lstStyle/>
            <a:p>
              <a:endParaRPr/>
            </a:p>
          </p:txBody>
        </p:sp>
        <p:sp>
          <p:nvSpPr>
            <p:cNvPr id="48" name="object 48"/>
            <p:cNvSpPr/>
            <p:nvPr/>
          </p:nvSpPr>
          <p:spPr>
            <a:xfrm>
              <a:off x="1644989" y="7654550"/>
              <a:ext cx="555625" cy="384175"/>
            </a:xfrm>
            <a:custGeom>
              <a:avLst/>
              <a:gdLst/>
              <a:ahLst/>
              <a:cxnLst/>
              <a:rect l="l" t="t" r="r" b="b"/>
              <a:pathLst>
                <a:path w="555625" h="384175">
                  <a:moveTo>
                    <a:pt x="15789" y="384003"/>
                  </a:moveTo>
                  <a:lnTo>
                    <a:pt x="34089" y="382517"/>
                  </a:lnTo>
                  <a:lnTo>
                    <a:pt x="59934" y="242462"/>
                  </a:lnTo>
                  <a:lnTo>
                    <a:pt x="90736" y="236585"/>
                  </a:lnTo>
                  <a:lnTo>
                    <a:pt x="164782" y="218292"/>
                  </a:lnTo>
                  <a:lnTo>
                    <a:pt x="254530" y="186585"/>
                  </a:lnTo>
                  <a:lnTo>
                    <a:pt x="332438" y="140468"/>
                  </a:lnTo>
                  <a:lnTo>
                    <a:pt x="388540" y="194651"/>
                  </a:lnTo>
                  <a:lnTo>
                    <a:pt x="442215" y="233703"/>
                  </a:lnTo>
                  <a:lnTo>
                    <a:pt x="482476" y="257341"/>
                  </a:lnTo>
                  <a:lnTo>
                    <a:pt x="498338" y="265284"/>
                  </a:lnTo>
                  <a:lnTo>
                    <a:pt x="525770" y="379444"/>
                  </a:lnTo>
                  <a:lnTo>
                    <a:pt x="542483" y="379444"/>
                  </a:lnTo>
                  <a:lnTo>
                    <a:pt x="550217" y="343221"/>
                  </a:lnTo>
                  <a:lnTo>
                    <a:pt x="555244" y="255197"/>
                  </a:lnTo>
                  <a:lnTo>
                    <a:pt x="530300" y="146336"/>
                  </a:lnTo>
                  <a:lnTo>
                    <a:pt x="448122" y="47606"/>
                  </a:lnTo>
                  <a:lnTo>
                    <a:pt x="413355" y="27740"/>
                  </a:lnTo>
                  <a:lnTo>
                    <a:pt x="374582" y="13083"/>
                  </a:lnTo>
                  <a:lnTo>
                    <a:pt x="332928" y="3786"/>
                  </a:lnTo>
                  <a:lnTo>
                    <a:pt x="289517" y="0"/>
                  </a:lnTo>
                  <a:lnTo>
                    <a:pt x="245477" y="1875"/>
                  </a:lnTo>
                  <a:lnTo>
                    <a:pt x="201931" y="9563"/>
                  </a:lnTo>
                  <a:lnTo>
                    <a:pt x="160006" y="23214"/>
                  </a:lnTo>
                  <a:lnTo>
                    <a:pt x="120827" y="42979"/>
                  </a:lnTo>
                  <a:lnTo>
                    <a:pt x="85518" y="69009"/>
                  </a:lnTo>
                  <a:lnTo>
                    <a:pt x="55206" y="101455"/>
                  </a:lnTo>
                  <a:lnTo>
                    <a:pt x="31016" y="140468"/>
                  </a:lnTo>
                  <a:lnTo>
                    <a:pt x="2309" y="234381"/>
                  </a:lnTo>
                  <a:lnTo>
                    <a:pt x="0" y="311889"/>
                  </a:lnTo>
                  <a:lnTo>
                    <a:pt x="9392" y="364571"/>
                  </a:lnTo>
                  <a:lnTo>
                    <a:pt x="15789" y="384003"/>
                  </a:lnTo>
                  <a:close/>
                </a:path>
              </a:pathLst>
            </a:custGeom>
            <a:ln w="15222">
              <a:solidFill>
                <a:srgbClr val="4A4B4D"/>
              </a:solidFill>
            </a:ln>
          </p:spPr>
          <p:txBody>
            <a:bodyPr wrap="square" lIns="0" tIns="0" rIns="0" bIns="0" rtlCol="0"/>
            <a:lstStyle/>
            <a:p>
              <a:endParaRPr/>
            </a:p>
          </p:txBody>
        </p:sp>
        <p:pic>
          <p:nvPicPr>
            <p:cNvPr id="49" name="object 49"/>
            <p:cNvPicPr/>
            <p:nvPr/>
          </p:nvPicPr>
          <p:blipFill>
            <a:blip r:embed="rId20" cstate="print"/>
            <a:stretch>
              <a:fillRect/>
            </a:stretch>
          </p:blipFill>
          <p:spPr>
            <a:xfrm>
              <a:off x="1713292" y="7687689"/>
              <a:ext cx="211622" cy="144617"/>
            </a:xfrm>
            <a:prstGeom prst="rect">
              <a:avLst/>
            </a:prstGeom>
          </p:spPr>
        </p:pic>
        <p:sp>
          <p:nvSpPr>
            <p:cNvPr id="50" name="object 50"/>
            <p:cNvSpPr/>
            <p:nvPr/>
          </p:nvSpPr>
          <p:spPr>
            <a:xfrm>
              <a:off x="2024608" y="7711287"/>
              <a:ext cx="104139" cy="149225"/>
            </a:xfrm>
            <a:custGeom>
              <a:avLst/>
              <a:gdLst/>
              <a:ahLst/>
              <a:cxnLst/>
              <a:rect l="l" t="t" r="r" b="b"/>
              <a:pathLst>
                <a:path w="104139" h="149225">
                  <a:moveTo>
                    <a:pt x="0" y="0"/>
                  </a:moveTo>
                  <a:lnTo>
                    <a:pt x="14460" y="12821"/>
                  </a:lnTo>
                  <a:lnTo>
                    <a:pt x="47188" y="46621"/>
                  </a:lnTo>
                  <a:lnTo>
                    <a:pt x="82204" y="94404"/>
                  </a:lnTo>
                  <a:lnTo>
                    <a:pt x="103530" y="149174"/>
                  </a:lnTo>
                </a:path>
              </a:pathLst>
            </a:custGeom>
            <a:ln w="19789">
              <a:solidFill>
                <a:srgbClr val="4A4B4D"/>
              </a:solidFill>
            </a:ln>
          </p:spPr>
          <p:txBody>
            <a:bodyPr wrap="square" lIns="0" tIns="0" rIns="0" bIns="0" rtlCol="0"/>
            <a:lstStyle/>
            <a:p>
              <a:endParaRPr/>
            </a:p>
          </p:txBody>
        </p:sp>
        <p:pic>
          <p:nvPicPr>
            <p:cNvPr id="51" name="object 51"/>
            <p:cNvPicPr/>
            <p:nvPr/>
          </p:nvPicPr>
          <p:blipFill>
            <a:blip r:embed="rId21" cstate="print"/>
            <a:stretch>
              <a:fillRect/>
            </a:stretch>
          </p:blipFill>
          <p:spPr>
            <a:xfrm>
              <a:off x="1781022" y="8015731"/>
              <a:ext cx="70053" cy="85229"/>
            </a:xfrm>
            <a:prstGeom prst="rect">
              <a:avLst/>
            </a:prstGeom>
          </p:spPr>
        </p:pic>
        <p:pic>
          <p:nvPicPr>
            <p:cNvPr id="52" name="object 52"/>
            <p:cNvPicPr/>
            <p:nvPr/>
          </p:nvPicPr>
          <p:blipFill>
            <a:blip r:embed="rId22" cstate="print"/>
            <a:stretch>
              <a:fillRect/>
            </a:stretch>
          </p:blipFill>
          <p:spPr>
            <a:xfrm>
              <a:off x="2003272" y="8015731"/>
              <a:ext cx="71589" cy="85229"/>
            </a:xfrm>
            <a:prstGeom prst="rect">
              <a:avLst/>
            </a:prstGeom>
          </p:spPr>
        </p:pic>
        <p:sp>
          <p:nvSpPr>
            <p:cNvPr id="53" name="object 53"/>
            <p:cNvSpPr/>
            <p:nvPr/>
          </p:nvSpPr>
          <p:spPr>
            <a:xfrm>
              <a:off x="1794764" y="7953324"/>
              <a:ext cx="266700" cy="17145"/>
            </a:xfrm>
            <a:custGeom>
              <a:avLst/>
              <a:gdLst/>
              <a:ahLst/>
              <a:cxnLst/>
              <a:rect l="l" t="t" r="r" b="b"/>
              <a:pathLst>
                <a:path w="266700" h="17145">
                  <a:moveTo>
                    <a:pt x="0" y="0"/>
                  </a:moveTo>
                  <a:lnTo>
                    <a:pt x="62407" y="16713"/>
                  </a:lnTo>
                </a:path>
                <a:path w="266700" h="17145">
                  <a:moveTo>
                    <a:pt x="266357" y="0"/>
                  </a:moveTo>
                  <a:lnTo>
                    <a:pt x="199390" y="16713"/>
                  </a:lnTo>
                </a:path>
              </a:pathLst>
            </a:custGeom>
            <a:ln w="15222">
              <a:solidFill>
                <a:srgbClr val="5F6062"/>
              </a:solidFill>
            </a:ln>
          </p:spPr>
          <p:txBody>
            <a:bodyPr wrap="square" lIns="0" tIns="0" rIns="0" bIns="0" rtlCol="0"/>
            <a:lstStyle/>
            <a:p>
              <a:endParaRPr/>
            </a:p>
          </p:txBody>
        </p:sp>
        <p:sp>
          <p:nvSpPr>
            <p:cNvPr id="54" name="object 54"/>
            <p:cNvSpPr/>
            <p:nvPr/>
          </p:nvSpPr>
          <p:spPr>
            <a:xfrm>
              <a:off x="1915020" y="8102498"/>
              <a:ext cx="9525" cy="45720"/>
            </a:xfrm>
            <a:custGeom>
              <a:avLst/>
              <a:gdLst/>
              <a:ahLst/>
              <a:cxnLst/>
              <a:rect l="l" t="t" r="r" b="b"/>
              <a:pathLst>
                <a:path w="9525" h="45720">
                  <a:moveTo>
                    <a:pt x="4559" y="0"/>
                  </a:moveTo>
                  <a:lnTo>
                    <a:pt x="0" y="35026"/>
                  </a:lnTo>
                  <a:lnTo>
                    <a:pt x="9131" y="45694"/>
                  </a:lnTo>
                </a:path>
              </a:pathLst>
            </a:custGeom>
            <a:ln w="15222">
              <a:solidFill>
                <a:srgbClr val="AEAFB3"/>
              </a:solidFill>
            </a:ln>
          </p:spPr>
          <p:txBody>
            <a:bodyPr wrap="square" lIns="0" tIns="0" rIns="0" bIns="0" rtlCol="0"/>
            <a:lstStyle/>
            <a:p>
              <a:endParaRPr/>
            </a:p>
          </p:txBody>
        </p:sp>
        <p:sp>
          <p:nvSpPr>
            <p:cNvPr id="55" name="object 55"/>
            <p:cNvSpPr/>
            <p:nvPr/>
          </p:nvSpPr>
          <p:spPr>
            <a:xfrm>
              <a:off x="1867789" y="8209063"/>
              <a:ext cx="126364" cy="15240"/>
            </a:xfrm>
            <a:custGeom>
              <a:avLst/>
              <a:gdLst/>
              <a:ahLst/>
              <a:cxnLst/>
              <a:rect l="l" t="t" r="r" b="b"/>
              <a:pathLst>
                <a:path w="126364" h="15240">
                  <a:moveTo>
                    <a:pt x="0" y="0"/>
                  </a:moveTo>
                  <a:lnTo>
                    <a:pt x="26391" y="11129"/>
                  </a:lnTo>
                  <a:lnTo>
                    <a:pt x="61487" y="14839"/>
                  </a:lnTo>
                  <a:lnTo>
                    <a:pt x="97430" y="11129"/>
                  </a:lnTo>
                  <a:lnTo>
                    <a:pt x="126365" y="0"/>
                  </a:lnTo>
                </a:path>
              </a:pathLst>
            </a:custGeom>
            <a:ln w="15222">
              <a:solidFill>
                <a:srgbClr val="5F6062"/>
              </a:solidFill>
            </a:ln>
          </p:spPr>
          <p:txBody>
            <a:bodyPr wrap="square" lIns="0" tIns="0" rIns="0" bIns="0" rtlCol="0"/>
            <a:lstStyle/>
            <a:p>
              <a:endParaRPr/>
            </a:p>
          </p:txBody>
        </p:sp>
        <p:sp>
          <p:nvSpPr>
            <p:cNvPr id="56" name="object 56"/>
            <p:cNvSpPr/>
            <p:nvPr/>
          </p:nvSpPr>
          <p:spPr>
            <a:xfrm>
              <a:off x="1131049" y="9203080"/>
              <a:ext cx="2078355" cy="328930"/>
            </a:xfrm>
            <a:custGeom>
              <a:avLst/>
              <a:gdLst/>
              <a:ahLst/>
              <a:cxnLst/>
              <a:rect l="l" t="t" r="r" b="b"/>
              <a:pathLst>
                <a:path w="2078355" h="328929">
                  <a:moveTo>
                    <a:pt x="884428" y="62407"/>
                  </a:moveTo>
                  <a:lnTo>
                    <a:pt x="879360" y="38544"/>
                  </a:lnTo>
                  <a:lnTo>
                    <a:pt x="873760" y="30467"/>
                  </a:lnTo>
                  <a:lnTo>
                    <a:pt x="873760" y="62407"/>
                  </a:lnTo>
                  <a:lnTo>
                    <a:pt x="873760" y="260299"/>
                  </a:lnTo>
                  <a:lnTo>
                    <a:pt x="869708" y="280835"/>
                  </a:lnTo>
                  <a:lnTo>
                    <a:pt x="858532" y="297802"/>
                  </a:lnTo>
                  <a:lnTo>
                    <a:pt x="841654" y="309333"/>
                  </a:lnTo>
                  <a:lnTo>
                    <a:pt x="820483" y="313588"/>
                  </a:lnTo>
                  <a:lnTo>
                    <a:pt x="63944" y="313588"/>
                  </a:lnTo>
                  <a:lnTo>
                    <a:pt x="43408" y="309333"/>
                  </a:lnTo>
                  <a:lnTo>
                    <a:pt x="26441" y="297802"/>
                  </a:lnTo>
                  <a:lnTo>
                    <a:pt x="14909" y="280835"/>
                  </a:lnTo>
                  <a:lnTo>
                    <a:pt x="10655" y="260299"/>
                  </a:lnTo>
                  <a:lnTo>
                    <a:pt x="10655" y="62407"/>
                  </a:lnTo>
                  <a:lnTo>
                    <a:pt x="14909" y="42125"/>
                  </a:lnTo>
                  <a:lnTo>
                    <a:pt x="26441" y="25704"/>
                  </a:lnTo>
                  <a:lnTo>
                    <a:pt x="43408" y="14693"/>
                  </a:lnTo>
                  <a:lnTo>
                    <a:pt x="63944" y="10668"/>
                  </a:lnTo>
                  <a:lnTo>
                    <a:pt x="820483" y="10668"/>
                  </a:lnTo>
                  <a:lnTo>
                    <a:pt x="841654" y="14693"/>
                  </a:lnTo>
                  <a:lnTo>
                    <a:pt x="858532" y="25704"/>
                  </a:lnTo>
                  <a:lnTo>
                    <a:pt x="869708" y="42125"/>
                  </a:lnTo>
                  <a:lnTo>
                    <a:pt x="873760" y="62407"/>
                  </a:lnTo>
                  <a:lnTo>
                    <a:pt x="873760" y="30467"/>
                  </a:lnTo>
                  <a:lnTo>
                    <a:pt x="865581" y="18656"/>
                  </a:lnTo>
                  <a:lnTo>
                    <a:pt x="845248" y="5054"/>
                  </a:lnTo>
                  <a:lnTo>
                    <a:pt x="820483" y="0"/>
                  </a:lnTo>
                  <a:lnTo>
                    <a:pt x="63944" y="0"/>
                  </a:lnTo>
                  <a:lnTo>
                    <a:pt x="39166" y="5054"/>
                  </a:lnTo>
                  <a:lnTo>
                    <a:pt x="18834" y="18656"/>
                  </a:lnTo>
                  <a:lnTo>
                    <a:pt x="5054" y="38544"/>
                  </a:lnTo>
                  <a:lnTo>
                    <a:pt x="0" y="62407"/>
                  </a:lnTo>
                  <a:lnTo>
                    <a:pt x="0" y="260299"/>
                  </a:lnTo>
                  <a:lnTo>
                    <a:pt x="5054" y="284835"/>
                  </a:lnTo>
                  <a:lnTo>
                    <a:pt x="18834" y="304647"/>
                  </a:lnTo>
                  <a:lnTo>
                    <a:pt x="39166" y="317893"/>
                  </a:lnTo>
                  <a:lnTo>
                    <a:pt x="63944" y="322707"/>
                  </a:lnTo>
                  <a:lnTo>
                    <a:pt x="820483" y="322707"/>
                  </a:lnTo>
                  <a:lnTo>
                    <a:pt x="845248" y="317893"/>
                  </a:lnTo>
                  <a:lnTo>
                    <a:pt x="851839" y="313588"/>
                  </a:lnTo>
                  <a:lnTo>
                    <a:pt x="865581" y="304647"/>
                  </a:lnTo>
                  <a:lnTo>
                    <a:pt x="879360" y="284835"/>
                  </a:lnTo>
                  <a:lnTo>
                    <a:pt x="884428" y="260299"/>
                  </a:lnTo>
                  <a:lnTo>
                    <a:pt x="884428" y="62407"/>
                  </a:lnTo>
                  <a:close/>
                </a:path>
                <a:path w="2078355" h="328929">
                  <a:moveTo>
                    <a:pt x="2077885" y="318147"/>
                  </a:moveTo>
                  <a:lnTo>
                    <a:pt x="1972856" y="318147"/>
                  </a:lnTo>
                  <a:lnTo>
                    <a:pt x="1972856" y="328815"/>
                  </a:lnTo>
                  <a:lnTo>
                    <a:pt x="2077885" y="328815"/>
                  </a:lnTo>
                  <a:lnTo>
                    <a:pt x="2077885" y="318147"/>
                  </a:lnTo>
                  <a:close/>
                </a:path>
              </a:pathLst>
            </a:custGeom>
            <a:solidFill>
              <a:srgbClr val="4A4B4D"/>
            </a:solidFill>
          </p:spPr>
          <p:txBody>
            <a:bodyPr wrap="square" lIns="0" tIns="0" rIns="0" bIns="0" rtlCol="0"/>
            <a:lstStyle/>
            <a:p>
              <a:endParaRPr/>
            </a:p>
          </p:txBody>
        </p:sp>
        <p:pic>
          <p:nvPicPr>
            <p:cNvPr id="57" name="object 57"/>
            <p:cNvPicPr/>
            <p:nvPr/>
          </p:nvPicPr>
          <p:blipFill>
            <a:blip r:embed="rId23" cstate="print"/>
            <a:stretch>
              <a:fillRect/>
            </a:stretch>
          </p:blipFill>
          <p:spPr>
            <a:xfrm>
              <a:off x="1500936" y="9283750"/>
              <a:ext cx="138556" cy="161378"/>
            </a:xfrm>
            <a:prstGeom prst="rect">
              <a:avLst/>
            </a:prstGeom>
          </p:spPr>
        </p:pic>
        <p:pic>
          <p:nvPicPr>
            <p:cNvPr id="58" name="object 58"/>
            <p:cNvPicPr/>
            <p:nvPr/>
          </p:nvPicPr>
          <p:blipFill>
            <a:blip r:embed="rId24" cstate="print"/>
            <a:stretch>
              <a:fillRect/>
            </a:stretch>
          </p:blipFill>
          <p:spPr>
            <a:xfrm>
              <a:off x="1304582" y="9279191"/>
              <a:ext cx="167424" cy="172034"/>
            </a:xfrm>
            <a:prstGeom prst="rect">
              <a:avLst/>
            </a:prstGeom>
          </p:spPr>
        </p:pic>
        <p:pic>
          <p:nvPicPr>
            <p:cNvPr id="59" name="object 59"/>
            <p:cNvPicPr/>
            <p:nvPr/>
          </p:nvPicPr>
          <p:blipFill>
            <a:blip r:embed="rId25" cstate="print"/>
            <a:stretch>
              <a:fillRect/>
            </a:stretch>
          </p:blipFill>
          <p:spPr>
            <a:xfrm>
              <a:off x="2149424" y="8985402"/>
              <a:ext cx="943813" cy="755053"/>
            </a:xfrm>
            <a:prstGeom prst="rect">
              <a:avLst/>
            </a:prstGeom>
          </p:spPr>
        </p:pic>
        <p:pic>
          <p:nvPicPr>
            <p:cNvPr id="60" name="object 60"/>
            <p:cNvPicPr/>
            <p:nvPr/>
          </p:nvPicPr>
          <p:blipFill>
            <a:blip r:embed="rId26" cstate="print"/>
            <a:stretch>
              <a:fillRect/>
            </a:stretch>
          </p:blipFill>
          <p:spPr>
            <a:xfrm>
              <a:off x="1669897" y="9279191"/>
              <a:ext cx="170510" cy="168960"/>
            </a:xfrm>
            <a:prstGeom prst="rect">
              <a:avLst/>
            </a:prstGeom>
          </p:spPr>
        </p:pic>
        <p:pic>
          <p:nvPicPr>
            <p:cNvPr id="61" name="object 61"/>
            <p:cNvPicPr/>
            <p:nvPr/>
          </p:nvPicPr>
          <p:blipFill>
            <a:blip r:embed="rId27" cstate="print"/>
            <a:stretch>
              <a:fillRect/>
            </a:stretch>
          </p:blipFill>
          <p:spPr>
            <a:xfrm>
              <a:off x="3259137" y="9085858"/>
              <a:ext cx="3143504" cy="683513"/>
            </a:xfrm>
            <a:prstGeom prst="rect">
              <a:avLst/>
            </a:prstGeom>
          </p:spPr>
        </p:pic>
        <p:sp>
          <p:nvSpPr>
            <p:cNvPr id="62" name="object 62"/>
            <p:cNvSpPr/>
            <p:nvPr/>
          </p:nvSpPr>
          <p:spPr>
            <a:xfrm>
              <a:off x="2709608" y="7540777"/>
              <a:ext cx="913765" cy="708025"/>
            </a:xfrm>
            <a:custGeom>
              <a:avLst/>
              <a:gdLst/>
              <a:ahLst/>
              <a:cxnLst/>
              <a:rect l="l" t="t" r="r" b="b"/>
              <a:pathLst>
                <a:path w="913764" h="708025">
                  <a:moveTo>
                    <a:pt x="412559" y="707872"/>
                  </a:moveTo>
                  <a:lnTo>
                    <a:pt x="0" y="354698"/>
                  </a:lnTo>
                  <a:lnTo>
                    <a:pt x="412559" y="0"/>
                  </a:lnTo>
                  <a:lnTo>
                    <a:pt x="412559" y="184200"/>
                  </a:lnTo>
                  <a:lnTo>
                    <a:pt x="913358" y="184200"/>
                  </a:lnTo>
                  <a:lnTo>
                    <a:pt x="913358" y="523671"/>
                  </a:lnTo>
                  <a:lnTo>
                    <a:pt x="412559" y="523671"/>
                  </a:lnTo>
                  <a:lnTo>
                    <a:pt x="412559" y="707872"/>
                  </a:lnTo>
                  <a:close/>
                </a:path>
              </a:pathLst>
            </a:custGeom>
            <a:solidFill>
              <a:srgbClr val="00B6F0"/>
            </a:solidFill>
          </p:spPr>
          <p:txBody>
            <a:bodyPr wrap="square" lIns="0" tIns="0" rIns="0" bIns="0" rtlCol="0"/>
            <a:lstStyle/>
            <a:p>
              <a:endParaRPr/>
            </a:p>
          </p:txBody>
        </p:sp>
        <p:pic>
          <p:nvPicPr>
            <p:cNvPr id="63" name="object 63"/>
            <p:cNvPicPr/>
            <p:nvPr/>
          </p:nvPicPr>
          <p:blipFill>
            <a:blip r:embed="rId28" cstate="print"/>
            <a:stretch>
              <a:fillRect/>
            </a:stretch>
          </p:blipFill>
          <p:spPr>
            <a:xfrm>
              <a:off x="3024733" y="7805635"/>
              <a:ext cx="368401" cy="178155"/>
            </a:xfrm>
            <a:prstGeom prst="rect">
              <a:avLst/>
            </a:prstGeom>
          </p:spPr>
        </p:pic>
        <p:pic>
          <p:nvPicPr>
            <p:cNvPr id="64" name="object 64"/>
            <p:cNvPicPr/>
            <p:nvPr/>
          </p:nvPicPr>
          <p:blipFill>
            <a:blip r:embed="rId29" cstate="print"/>
            <a:stretch>
              <a:fillRect/>
            </a:stretch>
          </p:blipFill>
          <p:spPr>
            <a:xfrm>
              <a:off x="3166313" y="6510235"/>
              <a:ext cx="3379393" cy="2389936"/>
            </a:xfrm>
            <a:prstGeom prst="rect">
              <a:avLst/>
            </a:prstGeom>
          </p:spPr>
        </p:pic>
        <p:sp>
          <p:nvSpPr>
            <p:cNvPr id="65" name="object 65"/>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66" name="object 66"/>
            <p:cNvPicPr/>
            <p:nvPr/>
          </p:nvPicPr>
          <p:blipFill>
            <a:blip r:embed="rId30" cstate="print"/>
            <a:stretch>
              <a:fillRect/>
            </a:stretch>
          </p:blipFill>
          <p:spPr>
            <a:xfrm>
              <a:off x="5696292" y="5802363"/>
              <a:ext cx="71539" cy="101993"/>
            </a:xfrm>
            <a:prstGeom prst="rect">
              <a:avLst/>
            </a:prstGeom>
          </p:spPr>
        </p:pic>
        <p:pic>
          <p:nvPicPr>
            <p:cNvPr id="67" name="object 67"/>
            <p:cNvPicPr/>
            <p:nvPr/>
          </p:nvPicPr>
          <p:blipFill>
            <a:blip r:embed="rId31" cstate="print"/>
            <a:stretch>
              <a:fillRect/>
            </a:stretch>
          </p:blipFill>
          <p:spPr>
            <a:xfrm>
              <a:off x="5787631" y="5799340"/>
              <a:ext cx="357733" cy="105016"/>
            </a:xfrm>
            <a:prstGeom prst="rect">
              <a:avLst/>
            </a:prstGeom>
          </p:spPr>
        </p:pic>
        <p:sp>
          <p:nvSpPr>
            <p:cNvPr id="68" name="object 68"/>
            <p:cNvSpPr/>
            <p:nvPr/>
          </p:nvSpPr>
          <p:spPr>
            <a:xfrm>
              <a:off x="4498276" y="8904731"/>
              <a:ext cx="21590" cy="135890"/>
            </a:xfrm>
            <a:custGeom>
              <a:avLst/>
              <a:gdLst/>
              <a:ahLst/>
              <a:cxnLst/>
              <a:rect l="l" t="t" r="r" b="b"/>
              <a:pathLst>
                <a:path w="21589" h="135890">
                  <a:moveTo>
                    <a:pt x="21336" y="118719"/>
                  </a:moveTo>
                  <a:lnTo>
                    <a:pt x="16776" y="114147"/>
                  </a:lnTo>
                  <a:lnTo>
                    <a:pt x="4572" y="114147"/>
                  </a:lnTo>
                  <a:lnTo>
                    <a:pt x="0" y="118719"/>
                  </a:lnTo>
                  <a:lnTo>
                    <a:pt x="0" y="129387"/>
                  </a:lnTo>
                  <a:lnTo>
                    <a:pt x="4572" y="135483"/>
                  </a:lnTo>
                  <a:lnTo>
                    <a:pt x="16776" y="135483"/>
                  </a:lnTo>
                  <a:lnTo>
                    <a:pt x="21336" y="129387"/>
                  </a:lnTo>
                  <a:lnTo>
                    <a:pt x="21336" y="118719"/>
                  </a:lnTo>
                  <a:close/>
                </a:path>
                <a:path w="21589" h="135890">
                  <a:moveTo>
                    <a:pt x="21336" y="59385"/>
                  </a:moveTo>
                  <a:lnTo>
                    <a:pt x="16776" y="54825"/>
                  </a:lnTo>
                  <a:lnTo>
                    <a:pt x="4572" y="54825"/>
                  </a:lnTo>
                  <a:lnTo>
                    <a:pt x="0" y="59385"/>
                  </a:lnTo>
                  <a:lnTo>
                    <a:pt x="0" y="71539"/>
                  </a:lnTo>
                  <a:lnTo>
                    <a:pt x="4572" y="76098"/>
                  </a:lnTo>
                  <a:lnTo>
                    <a:pt x="16776" y="76098"/>
                  </a:lnTo>
                  <a:lnTo>
                    <a:pt x="21336" y="71539"/>
                  </a:lnTo>
                  <a:lnTo>
                    <a:pt x="21336" y="59385"/>
                  </a:lnTo>
                  <a:close/>
                </a:path>
                <a:path w="21589" h="135890">
                  <a:moveTo>
                    <a:pt x="21336" y="4572"/>
                  </a:moveTo>
                  <a:lnTo>
                    <a:pt x="16776" y="0"/>
                  </a:lnTo>
                  <a:lnTo>
                    <a:pt x="4572" y="0"/>
                  </a:lnTo>
                  <a:lnTo>
                    <a:pt x="0" y="4572"/>
                  </a:lnTo>
                  <a:lnTo>
                    <a:pt x="0" y="16725"/>
                  </a:lnTo>
                  <a:lnTo>
                    <a:pt x="4572" y="21336"/>
                  </a:lnTo>
                  <a:lnTo>
                    <a:pt x="16776" y="21336"/>
                  </a:lnTo>
                  <a:lnTo>
                    <a:pt x="21336" y="15227"/>
                  </a:lnTo>
                  <a:lnTo>
                    <a:pt x="21336" y="4572"/>
                  </a:lnTo>
                  <a:close/>
                </a:path>
              </a:pathLst>
            </a:custGeom>
            <a:solidFill>
              <a:srgbClr val="4A4B4D"/>
            </a:solidFill>
          </p:spPr>
          <p:txBody>
            <a:bodyPr wrap="square" lIns="0" tIns="0" rIns="0" bIns="0" rtlCol="0"/>
            <a:lstStyle/>
            <a:p>
              <a:endParaRPr/>
            </a:p>
          </p:txBody>
        </p:sp>
      </p:grpSp>
      <p:grpSp>
        <p:nvGrpSpPr>
          <p:cNvPr id="69" name="object 69"/>
          <p:cNvGrpSpPr/>
          <p:nvPr/>
        </p:nvGrpSpPr>
        <p:grpSpPr>
          <a:xfrm>
            <a:off x="709358" y="5600"/>
            <a:ext cx="6842759" cy="717550"/>
            <a:chOff x="709358" y="5600"/>
            <a:chExt cx="6842759" cy="717550"/>
          </a:xfrm>
        </p:grpSpPr>
        <p:sp>
          <p:nvSpPr>
            <p:cNvPr id="70" name="object 7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1" name="object 7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2" name="object 72"/>
            <p:cNvPicPr/>
            <p:nvPr/>
          </p:nvPicPr>
          <p:blipFill>
            <a:blip r:embed="rId32" cstate="print"/>
            <a:stretch>
              <a:fillRect/>
            </a:stretch>
          </p:blipFill>
          <p:spPr>
            <a:xfrm>
              <a:off x="1003147" y="366369"/>
              <a:ext cx="462813" cy="170497"/>
            </a:xfrm>
            <a:prstGeom prst="rect">
              <a:avLst/>
            </a:prstGeom>
          </p:spPr>
        </p:pic>
        <p:sp>
          <p:nvSpPr>
            <p:cNvPr id="73" name="object 7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74" name="object 74"/>
            <p:cNvPicPr/>
            <p:nvPr/>
          </p:nvPicPr>
          <p:blipFill>
            <a:blip r:embed="rId33" cstate="print"/>
            <a:stretch>
              <a:fillRect/>
            </a:stretch>
          </p:blipFill>
          <p:spPr>
            <a:xfrm>
              <a:off x="1662315" y="380059"/>
              <a:ext cx="156806" cy="149174"/>
            </a:xfrm>
            <a:prstGeom prst="rect">
              <a:avLst/>
            </a:prstGeom>
          </p:spPr>
        </p:pic>
        <p:sp>
          <p:nvSpPr>
            <p:cNvPr id="75" name="object 7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76" name="object 76"/>
            <p:cNvPicPr/>
            <p:nvPr/>
          </p:nvPicPr>
          <p:blipFill>
            <a:blip r:embed="rId34" cstate="print"/>
            <a:stretch>
              <a:fillRect/>
            </a:stretch>
          </p:blipFill>
          <p:spPr>
            <a:xfrm>
              <a:off x="2021585" y="366369"/>
              <a:ext cx="343992" cy="170497"/>
            </a:xfrm>
            <a:prstGeom prst="rect">
              <a:avLst/>
            </a:prstGeom>
          </p:spPr>
        </p:pic>
        <p:pic>
          <p:nvPicPr>
            <p:cNvPr id="77" name="object 77"/>
            <p:cNvPicPr/>
            <p:nvPr/>
          </p:nvPicPr>
          <p:blipFill>
            <a:blip r:embed="rId35" cstate="print"/>
            <a:stretch>
              <a:fillRect/>
            </a:stretch>
          </p:blipFill>
          <p:spPr>
            <a:xfrm>
              <a:off x="2552852" y="366369"/>
              <a:ext cx="1861692" cy="168960"/>
            </a:xfrm>
            <a:prstGeom prst="rect">
              <a:avLst/>
            </a:prstGeom>
          </p:spPr>
        </p:pic>
        <p:pic>
          <p:nvPicPr>
            <p:cNvPr id="78" name="object 78"/>
            <p:cNvPicPr/>
            <p:nvPr/>
          </p:nvPicPr>
          <p:blipFill>
            <a:blip r:embed="rId36" cstate="print"/>
            <a:stretch>
              <a:fillRect/>
            </a:stretch>
          </p:blipFill>
          <p:spPr>
            <a:xfrm>
              <a:off x="4545456" y="366369"/>
              <a:ext cx="1044282" cy="170497"/>
            </a:xfrm>
            <a:prstGeom prst="rect">
              <a:avLst/>
            </a:prstGeom>
          </p:spPr>
        </p:pic>
      </p:grpSp>
      <p:grpSp>
        <p:nvGrpSpPr>
          <p:cNvPr id="79" name="object 2"/>
          <p:cNvGrpSpPr/>
          <p:nvPr/>
        </p:nvGrpSpPr>
        <p:grpSpPr>
          <a:xfrm>
            <a:off x="3449434" y="10148442"/>
            <a:ext cx="636905" cy="91440"/>
            <a:chOff x="3449434" y="10148442"/>
            <a:chExt cx="636905" cy="91440"/>
          </a:xfrm>
        </p:grpSpPr>
        <p:sp>
          <p:nvSpPr>
            <p:cNvPr id="80"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81" name="object 4"/>
            <p:cNvPicPr/>
            <p:nvPr/>
          </p:nvPicPr>
          <p:blipFill>
            <a:blip r:embed="rId37" cstate="print"/>
            <a:stretch>
              <a:fillRect/>
            </a:stretch>
          </p:blipFill>
          <p:spPr>
            <a:xfrm>
              <a:off x="3705174" y="10148442"/>
              <a:ext cx="123329" cy="91325"/>
            </a:xfrm>
            <a:prstGeom prst="rect">
              <a:avLst/>
            </a:prstGeom>
          </p:spPr>
        </p:pic>
        <p:sp>
          <p:nvSpPr>
            <p:cNvPr id="82"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57733" cy="105016"/>
            </a:xfrm>
            <a:prstGeom prst="rect">
              <a:avLst/>
            </a:prstGeom>
          </p:spPr>
        </p:pic>
        <p:pic>
          <p:nvPicPr>
            <p:cNvPr id="12" name="object 12"/>
            <p:cNvPicPr/>
            <p:nvPr/>
          </p:nvPicPr>
          <p:blipFill>
            <a:blip r:embed="rId5" cstate="print"/>
            <a:stretch>
              <a:fillRect/>
            </a:stretch>
          </p:blipFill>
          <p:spPr>
            <a:xfrm>
              <a:off x="1074737" y="1876475"/>
              <a:ext cx="389686" cy="124815"/>
            </a:xfrm>
            <a:prstGeom prst="rect">
              <a:avLst/>
            </a:prstGeom>
          </p:spPr>
        </p:pic>
        <p:pic>
          <p:nvPicPr>
            <p:cNvPr id="13" name="object 13"/>
            <p:cNvPicPr/>
            <p:nvPr/>
          </p:nvPicPr>
          <p:blipFill>
            <a:blip r:embed="rId6" cstate="print"/>
            <a:stretch>
              <a:fillRect/>
            </a:stretch>
          </p:blipFill>
          <p:spPr>
            <a:xfrm>
              <a:off x="1485747" y="1879498"/>
              <a:ext cx="112610" cy="121793"/>
            </a:xfrm>
            <a:prstGeom prst="rect">
              <a:avLst/>
            </a:prstGeom>
          </p:spPr>
        </p:pic>
        <p:pic>
          <p:nvPicPr>
            <p:cNvPr id="14" name="object 14"/>
            <p:cNvPicPr/>
            <p:nvPr/>
          </p:nvPicPr>
          <p:blipFill>
            <a:blip r:embed="rId7" cstate="print"/>
            <a:stretch>
              <a:fillRect/>
            </a:stretch>
          </p:blipFill>
          <p:spPr>
            <a:xfrm>
              <a:off x="1665338" y="1874938"/>
              <a:ext cx="477989" cy="126352"/>
            </a:xfrm>
            <a:prstGeom prst="rect">
              <a:avLst/>
            </a:prstGeom>
          </p:spPr>
        </p:pic>
        <p:pic>
          <p:nvPicPr>
            <p:cNvPr id="15" name="object 15"/>
            <p:cNvPicPr/>
            <p:nvPr/>
          </p:nvPicPr>
          <p:blipFill>
            <a:blip r:embed="rId8" cstate="print"/>
            <a:stretch>
              <a:fillRect/>
            </a:stretch>
          </p:blipFill>
          <p:spPr>
            <a:xfrm>
              <a:off x="2204237" y="1874938"/>
              <a:ext cx="613473" cy="127838"/>
            </a:xfrm>
            <a:prstGeom prst="rect">
              <a:avLst/>
            </a:prstGeom>
          </p:spPr>
        </p:pic>
        <p:pic>
          <p:nvPicPr>
            <p:cNvPr id="16" name="object 16"/>
            <p:cNvPicPr/>
            <p:nvPr/>
          </p:nvPicPr>
          <p:blipFill>
            <a:blip r:embed="rId9" cstate="print"/>
            <a:stretch>
              <a:fillRect/>
            </a:stretch>
          </p:blipFill>
          <p:spPr>
            <a:xfrm>
              <a:off x="2878581" y="1874938"/>
              <a:ext cx="608901" cy="126352"/>
            </a:xfrm>
            <a:prstGeom prst="rect">
              <a:avLst/>
            </a:prstGeom>
          </p:spPr>
        </p:pic>
        <p:pic>
          <p:nvPicPr>
            <p:cNvPr id="17" name="object 17"/>
            <p:cNvPicPr/>
            <p:nvPr/>
          </p:nvPicPr>
          <p:blipFill>
            <a:blip r:embed="rId10" cstate="print"/>
            <a:stretch>
              <a:fillRect/>
            </a:stretch>
          </p:blipFill>
          <p:spPr>
            <a:xfrm>
              <a:off x="3552977" y="1874938"/>
              <a:ext cx="1287805" cy="127838"/>
            </a:xfrm>
            <a:prstGeom prst="rect">
              <a:avLst/>
            </a:prstGeom>
          </p:spPr>
        </p:pic>
        <p:sp>
          <p:nvSpPr>
            <p:cNvPr id="18" name="object 18"/>
            <p:cNvSpPr/>
            <p:nvPr/>
          </p:nvSpPr>
          <p:spPr>
            <a:xfrm>
              <a:off x="1070178" y="4243069"/>
              <a:ext cx="5393690" cy="1043305"/>
            </a:xfrm>
            <a:custGeom>
              <a:avLst/>
              <a:gdLst/>
              <a:ahLst/>
              <a:cxnLst/>
              <a:rect l="l" t="t" r="r" b="b"/>
              <a:pathLst>
                <a:path w="5393690" h="1043304">
                  <a:moveTo>
                    <a:pt x="5393334" y="0"/>
                  </a:moveTo>
                  <a:lnTo>
                    <a:pt x="5358358" y="0"/>
                  </a:lnTo>
                  <a:lnTo>
                    <a:pt x="5358358" y="35572"/>
                  </a:lnTo>
                  <a:lnTo>
                    <a:pt x="5358358" y="1007122"/>
                  </a:lnTo>
                  <a:lnTo>
                    <a:pt x="36512" y="1007122"/>
                  </a:lnTo>
                  <a:lnTo>
                    <a:pt x="36512" y="1006690"/>
                  </a:lnTo>
                  <a:lnTo>
                    <a:pt x="36512" y="35572"/>
                  </a:lnTo>
                  <a:lnTo>
                    <a:pt x="5358358" y="35572"/>
                  </a:lnTo>
                  <a:lnTo>
                    <a:pt x="5358358" y="0"/>
                  </a:lnTo>
                  <a:lnTo>
                    <a:pt x="0" y="0"/>
                  </a:lnTo>
                  <a:lnTo>
                    <a:pt x="0" y="35572"/>
                  </a:lnTo>
                  <a:lnTo>
                    <a:pt x="0" y="1007122"/>
                  </a:lnTo>
                  <a:lnTo>
                    <a:pt x="0" y="1024890"/>
                  </a:lnTo>
                  <a:lnTo>
                    <a:pt x="0" y="1042682"/>
                  </a:lnTo>
                  <a:lnTo>
                    <a:pt x="5393334" y="1042682"/>
                  </a:lnTo>
                  <a:lnTo>
                    <a:pt x="5393334" y="1024890"/>
                  </a:lnTo>
                  <a:lnTo>
                    <a:pt x="5393334" y="1007122"/>
                  </a:lnTo>
                  <a:lnTo>
                    <a:pt x="5393334" y="35572"/>
                  </a:lnTo>
                  <a:lnTo>
                    <a:pt x="5393334" y="0"/>
                  </a:lnTo>
                  <a:close/>
                </a:path>
              </a:pathLst>
            </a:custGeom>
            <a:solidFill>
              <a:srgbClr val="00ACED"/>
            </a:solidFill>
          </p:spPr>
          <p:txBody>
            <a:bodyPr wrap="square" lIns="0" tIns="0" rIns="0" bIns="0" rtlCol="0"/>
            <a:lstStyle/>
            <a:p>
              <a:endParaRPr/>
            </a:p>
          </p:txBody>
        </p:sp>
        <p:pic>
          <p:nvPicPr>
            <p:cNvPr id="19" name="object 19"/>
            <p:cNvPicPr/>
            <p:nvPr/>
          </p:nvPicPr>
          <p:blipFill>
            <a:blip r:embed="rId11" cstate="print"/>
            <a:stretch>
              <a:fillRect/>
            </a:stretch>
          </p:blipFill>
          <p:spPr>
            <a:xfrm>
              <a:off x="2727871" y="4412551"/>
              <a:ext cx="2109889" cy="254203"/>
            </a:xfrm>
            <a:prstGeom prst="rect">
              <a:avLst/>
            </a:prstGeom>
          </p:spPr>
        </p:pic>
        <p:pic>
          <p:nvPicPr>
            <p:cNvPr id="20" name="object 20"/>
            <p:cNvPicPr/>
            <p:nvPr/>
          </p:nvPicPr>
          <p:blipFill>
            <a:blip r:embed="rId12" cstate="print"/>
            <a:stretch>
              <a:fillRect/>
            </a:stretch>
          </p:blipFill>
          <p:spPr>
            <a:xfrm>
              <a:off x="2157069" y="4806797"/>
              <a:ext cx="164401" cy="109588"/>
            </a:xfrm>
            <a:prstGeom prst="rect">
              <a:avLst/>
            </a:prstGeom>
          </p:spPr>
        </p:pic>
        <p:pic>
          <p:nvPicPr>
            <p:cNvPr id="21" name="object 21"/>
            <p:cNvPicPr/>
            <p:nvPr/>
          </p:nvPicPr>
          <p:blipFill>
            <a:blip r:embed="rId13" cstate="print"/>
            <a:stretch>
              <a:fillRect/>
            </a:stretch>
          </p:blipFill>
          <p:spPr>
            <a:xfrm>
              <a:off x="1621180" y="5001666"/>
              <a:ext cx="156819" cy="156768"/>
            </a:xfrm>
            <a:prstGeom prst="rect">
              <a:avLst/>
            </a:prstGeom>
          </p:spPr>
        </p:pic>
        <p:pic>
          <p:nvPicPr>
            <p:cNvPr id="22" name="object 22"/>
            <p:cNvPicPr/>
            <p:nvPr/>
          </p:nvPicPr>
          <p:blipFill>
            <a:blip r:embed="rId14" cstate="print"/>
            <a:stretch>
              <a:fillRect/>
            </a:stretch>
          </p:blipFill>
          <p:spPr>
            <a:xfrm>
              <a:off x="1800821" y="4998592"/>
              <a:ext cx="161378" cy="159842"/>
            </a:xfrm>
            <a:prstGeom prst="rect">
              <a:avLst/>
            </a:prstGeom>
          </p:spPr>
        </p:pic>
        <p:pic>
          <p:nvPicPr>
            <p:cNvPr id="23" name="object 23"/>
            <p:cNvPicPr/>
            <p:nvPr/>
          </p:nvPicPr>
          <p:blipFill>
            <a:blip r:embed="rId15" cstate="print"/>
            <a:stretch>
              <a:fillRect/>
            </a:stretch>
          </p:blipFill>
          <p:spPr>
            <a:xfrm>
              <a:off x="1998756" y="5003152"/>
              <a:ext cx="135440" cy="155282"/>
            </a:xfrm>
            <a:prstGeom prst="rect">
              <a:avLst/>
            </a:prstGeom>
          </p:spPr>
        </p:pic>
        <p:sp>
          <p:nvSpPr>
            <p:cNvPr id="24" name="object 24"/>
            <p:cNvSpPr/>
            <p:nvPr/>
          </p:nvSpPr>
          <p:spPr>
            <a:xfrm>
              <a:off x="2161628" y="5105145"/>
              <a:ext cx="52069" cy="53340"/>
            </a:xfrm>
            <a:custGeom>
              <a:avLst/>
              <a:gdLst/>
              <a:ahLst/>
              <a:cxnLst/>
              <a:rect l="l" t="t" r="r" b="b"/>
              <a:pathLst>
                <a:path w="52069" h="53339">
                  <a:moveTo>
                    <a:pt x="45643" y="53289"/>
                  </a:moveTo>
                  <a:lnTo>
                    <a:pt x="36512" y="53289"/>
                  </a:lnTo>
                  <a:lnTo>
                    <a:pt x="34975" y="50266"/>
                  </a:lnTo>
                  <a:lnTo>
                    <a:pt x="31953" y="45694"/>
                  </a:lnTo>
                  <a:lnTo>
                    <a:pt x="3022" y="13703"/>
                  </a:lnTo>
                  <a:lnTo>
                    <a:pt x="0" y="12204"/>
                  </a:lnTo>
                  <a:lnTo>
                    <a:pt x="0" y="4571"/>
                  </a:lnTo>
                  <a:lnTo>
                    <a:pt x="4559" y="0"/>
                  </a:lnTo>
                  <a:lnTo>
                    <a:pt x="9131" y="0"/>
                  </a:lnTo>
                  <a:lnTo>
                    <a:pt x="40820" y="27680"/>
                  </a:lnTo>
                  <a:lnTo>
                    <a:pt x="51739" y="44157"/>
                  </a:lnTo>
                  <a:lnTo>
                    <a:pt x="51739" y="50266"/>
                  </a:lnTo>
                  <a:lnTo>
                    <a:pt x="45643" y="53289"/>
                  </a:lnTo>
                  <a:close/>
                </a:path>
              </a:pathLst>
            </a:custGeom>
            <a:solidFill>
              <a:srgbClr val="4D4D4F"/>
            </a:solidFill>
          </p:spPr>
          <p:txBody>
            <a:bodyPr wrap="square" lIns="0" tIns="0" rIns="0" bIns="0" rtlCol="0"/>
            <a:lstStyle/>
            <a:p>
              <a:endParaRPr/>
            </a:p>
          </p:txBody>
        </p:sp>
        <p:pic>
          <p:nvPicPr>
            <p:cNvPr id="25" name="object 25"/>
            <p:cNvPicPr/>
            <p:nvPr/>
          </p:nvPicPr>
          <p:blipFill>
            <a:blip r:embed="rId16" cstate="print"/>
            <a:stretch>
              <a:fillRect/>
            </a:stretch>
          </p:blipFill>
          <p:spPr>
            <a:xfrm>
              <a:off x="2333625" y="4738293"/>
              <a:ext cx="3563594" cy="429272"/>
            </a:xfrm>
            <a:prstGeom prst="rect">
              <a:avLst/>
            </a:prstGeom>
          </p:spPr>
        </p:pic>
        <p:sp>
          <p:nvSpPr>
            <p:cNvPr id="26" name="object 26"/>
            <p:cNvSpPr/>
            <p:nvPr/>
          </p:nvSpPr>
          <p:spPr>
            <a:xfrm>
              <a:off x="1196479" y="2091079"/>
              <a:ext cx="1186180" cy="647065"/>
            </a:xfrm>
            <a:custGeom>
              <a:avLst/>
              <a:gdLst/>
              <a:ahLst/>
              <a:cxnLst/>
              <a:rect l="l" t="t" r="r" b="b"/>
              <a:pathLst>
                <a:path w="1186180" h="647064">
                  <a:moveTo>
                    <a:pt x="1185862" y="284657"/>
                  </a:moveTo>
                  <a:lnTo>
                    <a:pt x="1172210" y="223278"/>
                  </a:lnTo>
                  <a:lnTo>
                    <a:pt x="1133195" y="166636"/>
                  </a:lnTo>
                  <a:lnTo>
                    <a:pt x="1105065" y="140512"/>
                  </a:lnTo>
                  <a:lnTo>
                    <a:pt x="1071676" y="116078"/>
                  </a:lnTo>
                  <a:lnTo>
                    <a:pt x="1033386" y="93510"/>
                  </a:lnTo>
                  <a:lnTo>
                    <a:pt x="990549" y="72961"/>
                  </a:lnTo>
                  <a:lnTo>
                    <a:pt x="943533" y="54622"/>
                  </a:lnTo>
                  <a:lnTo>
                    <a:pt x="892683" y="38633"/>
                  </a:lnTo>
                  <a:lnTo>
                    <a:pt x="838377" y="25171"/>
                  </a:lnTo>
                  <a:lnTo>
                    <a:pt x="780973" y="14414"/>
                  </a:lnTo>
                  <a:lnTo>
                    <a:pt x="720813" y="6527"/>
                  </a:lnTo>
                  <a:lnTo>
                    <a:pt x="658279" y="1663"/>
                  </a:lnTo>
                  <a:lnTo>
                    <a:pt x="593725" y="0"/>
                  </a:lnTo>
                  <a:lnTo>
                    <a:pt x="528866" y="1663"/>
                  </a:lnTo>
                  <a:lnTo>
                    <a:pt x="466077" y="6527"/>
                  </a:lnTo>
                  <a:lnTo>
                    <a:pt x="405701" y="14414"/>
                  </a:lnTo>
                  <a:lnTo>
                    <a:pt x="348107" y="25171"/>
                  </a:lnTo>
                  <a:lnTo>
                    <a:pt x="293649" y="38633"/>
                  </a:lnTo>
                  <a:lnTo>
                    <a:pt x="242684" y="54622"/>
                  </a:lnTo>
                  <a:lnTo>
                    <a:pt x="195554" y="72961"/>
                  </a:lnTo>
                  <a:lnTo>
                    <a:pt x="152641" y="93510"/>
                  </a:lnTo>
                  <a:lnTo>
                    <a:pt x="114287" y="116078"/>
                  </a:lnTo>
                  <a:lnTo>
                    <a:pt x="80848" y="140512"/>
                  </a:lnTo>
                  <a:lnTo>
                    <a:pt x="52692" y="166636"/>
                  </a:lnTo>
                  <a:lnTo>
                    <a:pt x="13639" y="223278"/>
                  </a:lnTo>
                  <a:lnTo>
                    <a:pt x="0" y="284657"/>
                  </a:lnTo>
                  <a:lnTo>
                    <a:pt x="3467" y="315595"/>
                  </a:lnTo>
                  <a:lnTo>
                    <a:pt x="30175" y="374332"/>
                  </a:lnTo>
                  <a:lnTo>
                    <a:pt x="80848" y="427774"/>
                  </a:lnTo>
                  <a:lnTo>
                    <a:pt x="114287" y="452081"/>
                  </a:lnTo>
                  <a:lnTo>
                    <a:pt x="152641" y="474560"/>
                  </a:lnTo>
                  <a:lnTo>
                    <a:pt x="195554" y="495033"/>
                  </a:lnTo>
                  <a:lnTo>
                    <a:pt x="242684" y="513321"/>
                  </a:lnTo>
                  <a:lnTo>
                    <a:pt x="293649" y="529272"/>
                  </a:lnTo>
                  <a:lnTo>
                    <a:pt x="348107" y="542696"/>
                  </a:lnTo>
                  <a:lnTo>
                    <a:pt x="405701" y="553440"/>
                  </a:lnTo>
                  <a:lnTo>
                    <a:pt x="466077" y="561327"/>
                  </a:lnTo>
                  <a:lnTo>
                    <a:pt x="528866" y="566178"/>
                  </a:lnTo>
                  <a:lnTo>
                    <a:pt x="593725" y="567829"/>
                  </a:lnTo>
                  <a:lnTo>
                    <a:pt x="658279" y="566178"/>
                  </a:lnTo>
                  <a:lnTo>
                    <a:pt x="720813" y="561327"/>
                  </a:lnTo>
                  <a:lnTo>
                    <a:pt x="780669" y="553491"/>
                  </a:lnTo>
                  <a:lnTo>
                    <a:pt x="884440" y="646963"/>
                  </a:lnTo>
                  <a:lnTo>
                    <a:pt x="868959" y="535139"/>
                  </a:lnTo>
                  <a:lnTo>
                    <a:pt x="892683" y="529272"/>
                  </a:lnTo>
                  <a:lnTo>
                    <a:pt x="943533" y="513321"/>
                  </a:lnTo>
                  <a:lnTo>
                    <a:pt x="990549" y="495033"/>
                  </a:lnTo>
                  <a:lnTo>
                    <a:pt x="1033386" y="474560"/>
                  </a:lnTo>
                  <a:lnTo>
                    <a:pt x="1071676" y="452081"/>
                  </a:lnTo>
                  <a:lnTo>
                    <a:pt x="1105065" y="427774"/>
                  </a:lnTo>
                  <a:lnTo>
                    <a:pt x="1133195" y="401802"/>
                  </a:lnTo>
                  <a:lnTo>
                    <a:pt x="1172210" y="345541"/>
                  </a:lnTo>
                  <a:lnTo>
                    <a:pt x="1182382" y="315595"/>
                  </a:lnTo>
                  <a:lnTo>
                    <a:pt x="1185862" y="284657"/>
                  </a:lnTo>
                  <a:close/>
                </a:path>
              </a:pathLst>
            </a:custGeom>
            <a:solidFill>
              <a:srgbClr val="818285"/>
            </a:solidFill>
          </p:spPr>
          <p:txBody>
            <a:bodyPr wrap="square" lIns="0" tIns="0" rIns="0" bIns="0" rtlCol="0"/>
            <a:lstStyle/>
            <a:p>
              <a:endParaRPr/>
            </a:p>
          </p:txBody>
        </p:sp>
        <p:pic>
          <p:nvPicPr>
            <p:cNvPr id="27" name="object 27"/>
            <p:cNvPicPr/>
            <p:nvPr/>
          </p:nvPicPr>
          <p:blipFill>
            <a:blip r:embed="rId17" cstate="print"/>
            <a:stretch>
              <a:fillRect/>
            </a:stretch>
          </p:blipFill>
          <p:spPr>
            <a:xfrm>
              <a:off x="1414170" y="2285949"/>
              <a:ext cx="344030" cy="162864"/>
            </a:xfrm>
            <a:prstGeom prst="rect">
              <a:avLst/>
            </a:prstGeom>
          </p:spPr>
        </p:pic>
        <p:pic>
          <p:nvPicPr>
            <p:cNvPr id="28" name="object 28"/>
            <p:cNvPicPr/>
            <p:nvPr/>
          </p:nvPicPr>
          <p:blipFill>
            <a:blip r:embed="rId18" cstate="print"/>
            <a:stretch>
              <a:fillRect/>
            </a:stretch>
          </p:blipFill>
          <p:spPr>
            <a:xfrm>
              <a:off x="1778000" y="2284412"/>
              <a:ext cx="325780" cy="159842"/>
            </a:xfrm>
            <a:prstGeom prst="rect">
              <a:avLst/>
            </a:prstGeom>
          </p:spPr>
        </p:pic>
        <p:sp>
          <p:nvSpPr>
            <p:cNvPr id="29" name="object 29"/>
            <p:cNvSpPr/>
            <p:nvPr/>
          </p:nvSpPr>
          <p:spPr>
            <a:xfrm>
              <a:off x="2126602" y="2285949"/>
              <a:ext cx="27940" cy="152400"/>
            </a:xfrm>
            <a:custGeom>
              <a:avLst/>
              <a:gdLst/>
              <a:ahLst/>
              <a:cxnLst/>
              <a:rect l="l" t="t" r="r" b="b"/>
              <a:pathLst>
                <a:path w="27939" h="152400">
                  <a:moveTo>
                    <a:pt x="18262" y="109588"/>
                  </a:moveTo>
                  <a:lnTo>
                    <a:pt x="9131" y="109588"/>
                  </a:lnTo>
                  <a:lnTo>
                    <a:pt x="7594" y="106565"/>
                  </a:lnTo>
                  <a:lnTo>
                    <a:pt x="7594" y="101993"/>
                  </a:lnTo>
                  <a:lnTo>
                    <a:pt x="3035" y="51739"/>
                  </a:lnTo>
                  <a:lnTo>
                    <a:pt x="3035" y="0"/>
                  </a:lnTo>
                  <a:lnTo>
                    <a:pt x="19799" y="0"/>
                  </a:lnTo>
                  <a:lnTo>
                    <a:pt x="25895" y="3022"/>
                  </a:lnTo>
                  <a:lnTo>
                    <a:pt x="25895" y="51739"/>
                  </a:lnTo>
                  <a:lnTo>
                    <a:pt x="21285" y="101993"/>
                  </a:lnTo>
                  <a:lnTo>
                    <a:pt x="19799" y="106565"/>
                  </a:lnTo>
                  <a:lnTo>
                    <a:pt x="18262" y="109588"/>
                  </a:lnTo>
                  <a:close/>
                </a:path>
                <a:path w="27939" h="152400">
                  <a:moveTo>
                    <a:pt x="21285" y="152196"/>
                  </a:moveTo>
                  <a:lnTo>
                    <a:pt x="6108" y="152196"/>
                  </a:lnTo>
                  <a:lnTo>
                    <a:pt x="0" y="146151"/>
                  </a:lnTo>
                  <a:lnTo>
                    <a:pt x="0" y="130924"/>
                  </a:lnTo>
                  <a:lnTo>
                    <a:pt x="6108" y="126352"/>
                  </a:lnTo>
                  <a:lnTo>
                    <a:pt x="21285" y="126352"/>
                  </a:lnTo>
                  <a:lnTo>
                    <a:pt x="27381" y="130924"/>
                  </a:lnTo>
                  <a:lnTo>
                    <a:pt x="27381" y="146151"/>
                  </a:lnTo>
                  <a:lnTo>
                    <a:pt x="21285" y="152196"/>
                  </a:lnTo>
                  <a:close/>
                </a:path>
              </a:pathLst>
            </a:custGeom>
            <a:solidFill>
              <a:srgbClr val="FFFFFF"/>
            </a:solidFill>
          </p:spPr>
          <p:txBody>
            <a:bodyPr wrap="square" lIns="0" tIns="0" rIns="0" bIns="0" rtlCol="0"/>
            <a:lstStyle/>
            <a:p>
              <a:endParaRPr/>
            </a:p>
          </p:txBody>
        </p:sp>
        <p:pic>
          <p:nvPicPr>
            <p:cNvPr id="30" name="object 30"/>
            <p:cNvPicPr/>
            <p:nvPr/>
          </p:nvPicPr>
          <p:blipFill>
            <a:blip r:embed="rId19" cstate="print"/>
            <a:stretch>
              <a:fillRect/>
            </a:stretch>
          </p:blipFill>
          <p:spPr>
            <a:xfrm>
              <a:off x="5105654" y="2091080"/>
              <a:ext cx="1362417" cy="1867852"/>
            </a:xfrm>
            <a:prstGeom prst="rect">
              <a:avLst/>
            </a:prstGeom>
          </p:spPr>
        </p:pic>
        <p:sp>
          <p:nvSpPr>
            <p:cNvPr id="31" name="object 31"/>
            <p:cNvSpPr/>
            <p:nvPr/>
          </p:nvSpPr>
          <p:spPr>
            <a:xfrm>
              <a:off x="1977428" y="2803524"/>
              <a:ext cx="738505" cy="1044575"/>
            </a:xfrm>
            <a:custGeom>
              <a:avLst/>
              <a:gdLst/>
              <a:ahLst/>
              <a:cxnLst/>
              <a:rect l="l" t="t" r="r" b="b"/>
              <a:pathLst>
                <a:path w="738505" h="1044575">
                  <a:moveTo>
                    <a:pt x="738289" y="735215"/>
                  </a:moveTo>
                  <a:lnTo>
                    <a:pt x="0" y="735215"/>
                  </a:lnTo>
                  <a:lnTo>
                    <a:pt x="0" y="1044282"/>
                  </a:lnTo>
                  <a:lnTo>
                    <a:pt x="738289" y="1044282"/>
                  </a:lnTo>
                  <a:lnTo>
                    <a:pt x="738289" y="735215"/>
                  </a:lnTo>
                  <a:close/>
                </a:path>
                <a:path w="738505" h="1044575">
                  <a:moveTo>
                    <a:pt x="738289" y="485584"/>
                  </a:moveTo>
                  <a:lnTo>
                    <a:pt x="0" y="485584"/>
                  </a:lnTo>
                  <a:lnTo>
                    <a:pt x="0" y="602818"/>
                  </a:lnTo>
                  <a:lnTo>
                    <a:pt x="738289" y="602818"/>
                  </a:lnTo>
                  <a:lnTo>
                    <a:pt x="738289" y="485584"/>
                  </a:lnTo>
                  <a:close/>
                </a:path>
                <a:path w="738505" h="1044575">
                  <a:moveTo>
                    <a:pt x="738289" y="237477"/>
                  </a:moveTo>
                  <a:lnTo>
                    <a:pt x="0" y="237477"/>
                  </a:lnTo>
                  <a:lnTo>
                    <a:pt x="0" y="353174"/>
                  </a:lnTo>
                  <a:lnTo>
                    <a:pt x="738289" y="353174"/>
                  </a:lnTo>
                  <a:lnTo>
                    <a:pt x="738289" y="237477"/>
                  </a:lnTo>
                  <a:close/>
                </a:path>
                <a:path w="738505" h="1044575">
                  <a:moveTo>
                    <a:pt x="738289" y="0"/>
                  </a:moveTo>
                  <a:lnTo>
                    <a:pt x="0" y="0"/>
                  </a:lnTo>
                  <a:lnTo>
                    <a:pt x="0" y="103492"/>
                  </a:lnTo>
                  <a:lnTo>
                    <a:pt x="738289" y="103492"/>
                  </a:lnTo>
                  <a:lnTo>
                    <a:pt x="738289" y="0"/>
                  </a:lnTo>
                  <a:close/>
                </a:path>
              </a:pathLst>
            </a:custGeom>
            <a:solidFill>
              <a:srgbClr val="B5B7B9"/>
            </a:solidFill>
          </p:spPr>
          <p:txBody>
            <a:bodyPr wrap="square" lIns="0" tIns="0" rIns="0" bIns="0" rtlCol="0"/>
            <a:lstStyle/>
            <a:p>
              <a:endParaRPr/>
            </a:p>
          </p:txBody>
        </p:sp>
        <p:sp>
          <p:nvSpPr>
            <p:cNvPr id="32" name="object 32"/>
            <p:cNvSpPr/>
            <p:nvPr/>
          </p:nvSpPr>
          <p:spPr>
            <a:xfrm>
              <a:off x="1978914" y="2805010"/>
              <a:ext cx="737235" cy="1041400"/>
            </a:xfrm>
            <a:custGeom>
              <a:avLst/>
              <a:gdLst/>
              <a:ahLst/>
              <a:cxnLst/>
              <a:rect l="l" t="t" r="r" b="b"/>
              <a:pathLst>
                <a:path w="737235" h="1041400">
                  <a:moveTo>
                    <a:pt x="0" y="0"/>
                  </a:moveTo>
                  <a:lnTo>
                    <a:pt x="736803" y="0"/>
                  </a:lnTo>
                  <a:lnTo>
                    <a:pt x="736803" y="1041247"/>
                  </a:lnTo>
                  <a:lnTo>
                    <a:pt x="0" y="1041247"/>
                  </a:lnTo>
                  <a:lnTo>
                    <a:pt x="0" y="0"/>
                  </a:lnTo>
                  <a:close/>
                </a:path>
              </a:pathLst>
            </a:custGeom>
            <a:ln w="13700">
              <a:solidFill>
                <a:srgbClr val="B5B7B9"/>
              </a:solidFill>
            </a:ln>
          </p:spPr>
          <p:txBody>
            <a:bodyPr wrap="square" lIns="0" tIns="0" rIns="0" bIns="0" rtlCol="0"/>
            <a:lstStyle/>
            <a:p>
              <a:endParaRPr/>
            </a:p>
          </p:txBody>
        </p:sp>
        <p:sp>
          <p:nvSpPr>
            <p:cNvPr id="33" name="object 33"/>
            <p:cNvSpPr/>
            <p:nvPr/>
          </p:nvSpPr>
          <p:spPr>
            <a:xfrm>
              <a:off x="1977428" y="2907004"/>
              <a:ext cx="738505" cy="134620"/>
            </a:xfrm>
            <a:custGeom>
              <a:avLst/>
              <a:gdLst/>
              <a:ahLst/>
              <a:cxnLst/>
              <a:rect l="l" t="t" r="r" b="b"/>
              <a:pathLst>
                <a:path w="738505" h="134619">
                  <a:moveTo>
                    <a:pt x="738289" y="133997"/>
                  </a:moveTo>
                  <a:lnTo>
                    <a:pt x="0" y="133997"/>
                  </a:lnTo>
                  <a:lnTo>
                    <a:pt x="0" y="0"/>
                  </a:lnTo>
                  <a:lnTo>
                    <a:pt x="738289" y="0"/>
                  </a:lnTo>
                  <a:lnTo>
                    <a:pt x="738289" y="133997"/>
                  </a:lnTo>
                  <a:close/>
                </a:path>
              </a:pathLst>
            </a:custGeom>
            <a:solidFill>
              <a:srgbClr val="C5C5C6"/>
            </a:solidFill>
          </p:spPr>
          <p:txBody>
            <a:bodyPr wrap="square" lIns="0" tIns="0" rIns="0" bIns="0" rtlCol="0"/>
            <a:lstStyle/>
            <a:p>
              <a:endParaRPr/>
            </a:p>
          </p:txBody>
        </p:sp>
        <p:sp>
          <p:nvSpPr>
            <p:cNvPr id="34" name="object 34"/>
            <p:cNvSpPr/>
            <p:nvPr/>
          </p:nvSpPr>
          <p:spPr>
            <a:xfrm>
              <a:off x="1977428" y="2901708"/>
              <a:ext cx="740410" cy="144780"/>
            </a:xfrm>
            <a:custGeom>
              <a:avLst/>
              <a:gdLst/>
              <a:ahLst/>
              <a:cxnLst/>
              <a:rect l="l" t="t" r="r" b="b"/>
              <a:pathLst>
                <a:path w="740410" h="144780">
                  <a:moveTo>
                    <a:pt x="739825" y="130924"/>
                  </a:moveTo>
                  <a:lnTo>
                    <a:pt x="0" y="130924"/>
                  </a:lnTo>
                  <a:lnTo>
                    <a:pt x="0" y="144627"/>
                  </a:lnTo>
                  <a:lnTo>
                    <a:pt x="739825" y="144627"/>
                  </a:lnTo>
                  <a:lnTo>
                    <a:pt x="739825" y="130924"/>
                  </a:lnTo>
                  <a:close/>
                </a:path>
                <a:path w="740410" h="144780">
                  <a:moveTo>
                    <a:pt x="739825" y="0"/>
                  </a:moveTo>
                  <a:lnTo>
                    <a:pt x="0" y="0"/>
                  </a:lnTo>
                  <a:lnTo>
                    <a:pt x="0" y="13703"/>
                  </a:lnTo>
                  <a:lnTo>
                    <a:pt x="739825" y="13703"/>
                  </a:lnTo>
                  <a:lnTo>
                    <a:pt x="739825" y="0"/>
                  </a:lnTo>
                  <a:close/>
                </a:path>
              </a:pathLst>
            </a:custGeom>
            <a:solidFill>
              <a:srgbClr val="C5C5C6"/>
            </a:solidFill>
          </p:spPr>
          <p:txBody>
            <a:bodyPr wrap="square" lIns="0" tIns="0" rIns="0" bIns="0" rtlCol="0"/>
            <a:lstStyle/>
            <a:p>
              <a:endParaRPr/>
            </a:p>
          </p:txBody>
        </p:sp>
        <p:sp>
          <p:nvSpPr>
            <p:cNvPr id="35" name="object 35"/>
            <p:cNvSpPr/>
            <p:nvPr/>
          </p:nvSpPr>
          <p:spPr>
            <a:xfrm>
              <a:off x="2128139" y="2908553"/>
              <a:ext cx="0" cy="131445"/>
            </a:xfrm>
            <a:custGeom>
              <a:avLst/>
              <a:gdLst/>
              <a:ahLst/>
              <a:cxnLst/>
              <a:rect l="l" t="t" r="r" b="b"/>
              <a:pathLst>
                <a:path h="131444">
                  <a:moveTo>
                    <a:pt x="0" y="0"/>
                  </a:moveTo>
                  <a:lnTo>
                    <a:pt x="0" y="130911"/>
                  </a:lnTo>
                </a:path>
              </a:pathLst>
            </a:custGeom>
            <a:ln w="25878">
              <a:solidFill>
                <a:srgbClr val="DCDCDE"/>
              </a:solidFill>
            </a:ln>
          </p:spPr>
          <p:txBody>
            <a:bodyPr wrap="square" lIns="0" tIns="0" rIns="0" bIns="0" rtlCol="0"/>
            <a:lstStyle/>
            <a:p>
              <a:endParaRPr/>
            </a:p>
          </p:txBody>
        </p:sp>
        <p:sp>
          <p:nvSpPr>
            <p:cNvPr id="36" name="object 36"/>
            <p:cNvSpPr/>
            <p:nvPr/>
          </p:nvSpPr>
          <p:spPr>
            <a:xfrm>
              <a:off x="2353424" y="2908553"/>
              <a:ext cx="0" cy="131445"/>
            </a:xfrm>
            <a:custGeom>
              <a:avLst/>
              <a:gdLst/>
              <a:ahLst/>
              <a:cxnLst/>
              <a:rect l="l" t="t" r="r" b="b"/>
              <a:pathLst>
                <a:path h="131444">
                  <a:moveTo>
                    <a:pt x="0" y="0"/>
                  </a:moveTo>
                  <a:lnTo>
                    <a:pt x="0" y="130911"/>
                  </a:lnTo>
                </a:path>
              </a:pathLst>
            </a:custGeom>
            <a:ln w="25878">
              <a:solidFill>
                <a:srgbClr val="DCDCDE"/>
              </a:solidFill>
            </a:ln>
          </p:spPr>
          <p:txBody>
            <a:bodyPr wrap="square" lIns="0" tIns="0" rIns="0" bIns="0" rtlCol="0"/>
            <a:lstStyle/>
            <a:p>
              <a:endParaRPr/>
            </a:p>
          </p:txBody>
        </p:sp>
        <p:sp>
          <p:nvSpPr>
            <p:cNvPr id="37" name="object 37"/>
            <p:cNvSpPr/>
            <p:nvPr/>
          </p:nvSpPr>
          <p:spPr>
            <a:xfrm>
              <a:off x="2578697" y="2908553"/>
              <a:ext cx="0" cy="131445"/>
            </a:xfrm>
            <a:custGeom>
              <a:avLst/>
              <a:gdLst/>
              <a:ahLst/>
              <a:cxnLst/>
              <a:rect l="l" t="t" r="r" b="b"/>
              <a:pathLst>
                <a:path h="131444">
                  <a:moveTo>
                    <a:pt x="0" y="0"/>
                  </a:moveTo>
                  <a:lnTo>
                    <a:pt x="0" y="130911"/>
                  </a:lnTo>
                </a:path>
              </a:pathLst>
            </a:custGeom>
            <a:ln w="25878">
              <a:solidFill>
                <a:srgbClr val="DCDCDE"/>
              </a:solidFill>
            </a:ln>
          </p:spPr>
          <p:txBody>
            <a:bodyPr wrap="square" lIns="0" tIns="0" rIns="0" bIns="0" rtlCol="0"/>
            <a:lstStyle/>
            <a:p>
              <a:endParaRPr/>
            </a:p>
          </p:txBody>
        </p:sp>
        <p:sp>
          <p:nvSpPr>
            <p:cNvPr id="38" name="object 38"/>
            <p:cNvSpPr/>
            <p:nvPr/>
          </p:nvSpPr>
          <p:spPr>
            <a:xfrm>
              <a:off x="1977428" y="3156699"/>
              <a:ext cx="738505" cy="132715"/>
            </a:xfrm>
            <a:custGeom>
              <a:avLst/>
              <a:gdLst/>
              <a:ahLst/>
              <a:cxnLst/>
              <a:rect l="l" t="t" r="r" b="b"/>
              <a:pathLst>
                <a:path w="738505" h="132714">
                  <a:moveTo>
                    <a:pt x="738289" y="132410"/>
                  </a:moveTo>
                  <a:lnTo>
                    <a:pt x="0" y="132410"/>
                  </a:lnTo>
                  <a:lnTo>
                    <a:pt x="0" y="0"/>
                  </a:lnTo>
                  <a:lnTo>
                    <a:pt x="738289" y="0"/>
                  </a:lnTo>
                  <a:lnTo>
                    <a:pt x="738289" y="132410"/>
                  </a:lnTo>
                  <a:close/>
                </a:path>
              </a:pathLst>
            </a:custGeom>
            <a:solidFill>
              <a:srgbClr val="C5C5C6"/>
            </a:solidFill>
          </p:spPr>
          <p:txBody>
            <a:bodyPr wrap="square" lIns="0" tIns="0" rIns="0" bIns="0" rtlCol="0"/>
            <a:lstStyle/>
            <a:p>
              <a:endParaRPr/>
            </a:p>
          </p:txBody>
        </p:sp>
        <p:sp>
          <p:nvSpPr>
            <p:cNvPr id="39" name="object 39"/>
            <p:cNvSpPr/>
            <p:nvPr/>
          </p:nvSpPr>
          <p:spPr>
            <a:xfrm>
              <a:off x="1977428" y="3149853"/>
              <a:ext cx="740410" cy="146685"/>
            </a:xfrm>
            <a:custGeom>
              <a:avLst/>
              <a:gdLst/>
              <a:ahLst/>
              <a:cxnLst/>
              <a:rect l="l" t="t" r="r" b="b"/>
              <a:pathLst>
                <a:path w="740410" h="146685">
                  <a:moveTo>
                    <a:pt x="739825" y="132410"/>
                  </a:moveTo>
                  <a:lnTo>
                    <a:pt x="0" y="132410"/>
                  </a:lnTo>
                  <a:lnTo>
                    <a:pt x="0" y="146113"/>
                  </a:lnTo>
                  <a:lnTo>
                    <a:pt x="739825" y="146113"/>
                  </a:lnTo>
                  <a:lnTo>
                    <a:pt x="739825" y="132410"/>
                  </a:lnTo>
                  <a:close/>
                </a:path>
                <a:path w="740410" h="146685">
                  <a:moveTo>
                    <a:pt x="739825" y="0"/>
                  </a:moveTo>
                  <a:lnTo>
                    <a:pt x="0" y="0"/>
                  </a:lnTo>
                  <a:lnTo>
                    <a:pt x="0" y="13703"/>
                  </a:lnTo>
                  <a:lnTo>
                    <a:pt x="739825" y="13703"/>
                  </a:lnTo>
                  <a:lnTo>
                    <a:pt x="739825" y="0"/>
                  </a:lnTo>
                  <a:close/>
                </a:path>
              </a:pathLst>
            </a:custGeom>
            <a:solidFill>
              <a:srgbClr val="C5C5C6"/>
            </a:solidFill>
          </p:spPr>
          <p:txBody>
            <a:bodyPr wrap="square" lIns="0" tIns="0" rIns="0" bIns="0" rtlCol="0"/>
            <a:lstStyle/>
            <a:p>
              <a:endParaRPr/>
            </a:p>
          </p:txBody>
        </p:sp>
        <p:sp>
          <p:nvSpPr>
            <p:cNvPr id="40" name="object 40"/>
            <p:cNvSpPr/>
            <p:nvPr/>
          </p:nvSpPr>
          <p:spPr>
            <a:xfrm>
              <a:off x="2128139" y="3156699"/>
              <a:ext cx="0" cy="132715"/>
            </a:xfrm>
            <a:custGeom>
              <a:avLst/>
              <a:gdLst/>
              <a:ahLst/>
              <a:cxnLst/>
              <a:rect l="l" t="t" r="r" b="b"/>
              <a:pathLst>
                <a:path h="132714">
                  <a:moveTo>
                    <a:pt x="0" y="0"/>
                  </a:moveTo>
                  <a:lnTo>
                    <a:pt x="0" y="132397"/>
                  </a:lnTo>
                </a:path>
              </a:pathLst>
            </a:custGeom>
            <a:ln w="25878">
              <a:solidFill>
                <a:srgbClr val="DCDCDE"/>
              </a:solidFill>
            </a:ln>
          </p:spPr>
          <p:txBody>
            <a:bodyPr wrap="square" lIns="0" tIns="0" rIns="0" bIns="0" rtlCol="0"/>
            <a:lstStyle/>
            <a:p>
              <a:endParaRPr/>
            </a:p>
          </p:txBody>
        </p:sp>
        <p:sp>
          <p:nvSpPr>
            <p:cNvPr id="41" name="object 41"/>
            <p:cNvSpPr/>
            <p:nvPr/>
          </p:nvSpPr>
          <p:spPr>
            <a:xfrm>
              <a:off x="2353424" y="3156699"/>
              <a:ext cx="0" cy="132715"/>
            </a:xfrm>
            <a:custGeom>
              <a:avLst/>
              <a:gdLst/>
              <a:ahLst/>
              <a:cxnLst/>
              <a:rect l="l" t="t" r="r" b="b"/>
              <a:pathLst>
                <a:path h="132714">
                  <a:moveTo>
                    <a:pt x="0" y="0"/>
                  </a:moveTo>
                  <a:lnTo>
                    <a:pt x="0" y="132397"/>
                  </a:lnTo>
                </a:path>
              </a:pathLst>
            </a:custGeom>
            <a:ln w="25878">
              <a:solidFill>
                <a:srgbClr val="DCDCDE"/>
              </a:solidFill>
            </a:ln>
          </p:spPr>
          <p:txBody>
            <a:bodyPr wrap="square" lIns="0" tIns="0" rIns="0" bIns="0" rtlCol="0"/>
            <a:lstStyle/>
            <a:p>
              <a:endParaRPr/>
            </a:p>
          </p:txBody>
        </p:sp>
        <p:sp>
          <p:nvSpPr>
            <p:cNvPr id="42" name="object 42"/>
            <p:cNvSpPr/>
            <p:nvPr/>
          </p:nvSpPr>
          <p:spPr>
            <a:xfrm>
              <a:off x="2578697" y="3156699"/>
              <a:ext cx="0" cy="132715"/>
            </a:xfrm>
            <a:custGeom>
              <a:avLst/>
              <a:gdLst/>
              <a:ahLst/>
              <a:cxnLst/>
              <a:rect l="l" t="t" r="r" b="b"/>
              <a:pathLst>
                <a:path h="132714">
                  <a:moveTo>
                    <a:pt x="0" y="0"/>
                  </a:moveTo>
                  <a:lnTo>
                    <a:pt x="0" y="132397"/>
                  </a:lnTo>
                </a:path>
              </a:pathLst>
            </a:custGeom>
            <a:ln w="25878">
              <a:solidFill>
                <a:srgbClr val="DCDCDE"/>
              </a:solidFill>
            </a:ln>
          </p:spPr>
          <p:txBody>
            <a:bodyPr wrap="square" lIns="0" tIns="0" rIns="0" bIns="0" rtlCol="0"/>
            <a:lstStyle/>
            <a:p>
              <a:endParaRPr/>
            </a:p>
          </p:txBody>
        </p:sp>
        <p:sp>
          <p:nvSpPr>
            <p:cNvPr id="43" name="object 43"/>
            <p:cNvSpPr/>
            <p:nvPr/>
          </p:nvSpPr>
          <p:spPr>
            <a:xfrm>
              <a:off x="1977428" y="3406330"/>
              <a:ext cx="738505" cy="132715"/>
            </a:xfrm>
            <a:custGeom>
              <a:avLst/>
              <a:gdLst/>
              <a:ahLst/>
              <a:cxnLst/>
              <a:rect l="l" t="t" r="r" b="b"/>
              <a:pathLst>
                <a:path w="738505" h="132714">
                  <a:moveTo>
                    <a:pt x="738289" y="132410"/>
                  </a:moveTo>
                  <a:lnTo>
                    <a:pt x="0" y="132410"/>
                  </a:lnTo>
                  <a:lnTo>
                    <a:pt x="0" y="0"/>
                  </a:lnTo>
                  <a:lnTo>
                    <a:pt x="738289" y="0"/>
                  </a:lnTo>
                  <a:lnTo>
                    <a:pt x="738289" y="132410"/>
                  </a:lnTo>
                  <a:close/>
                </a:path>
              </a:pathLst>
            </a:custGeom>
            <a:solidFill>
              <a:srgbClr val="C5C5C6"/>
            </a:solidFill>
          </p:spPr>
          <p:txBody>
            <a:bodyPr wrap="square" lIns="0" tIns="0" rIns="0" bIns="0" rtlCol="0"/>
            <a:lstStyle/>
            <a:p>
              <a:endParaRPr/>
            </a:p>
          </p:txBody>
        </p:sp>
        <p:sp>
          <p:nvSpPr>
            <p:cNvPr id="44" name="object 44"/>
            <p:cNvSpPr/>
            <p:nvPr/>
          </p:nvSpPr>
          <p:spPr>
            <a:xfrm>
              <a:off x="1977428" y="3399484"/>
              <a:ext cx="740410" cy="144780"/>
            </a:xfrm>
            <a:custGeom>
              <a:avLst/>
              <a:gdLst/>
              <a:ahLst/>
              <a:cxnLst/>
              <a:rect l="l" t="t" r="r" b="b"/>
              <a:pathLst>
                <a:path w="740410" h="144779">
                  <a:moveTo>
                    <a:pt x="739825" y="130924"/>
                  </a:moveTo>
                  <a:lnTo>
                    <a:pt x="0" y="130924"/>
                  </a:lnTo>
                  <a:lnTo>
                    <a:pt x="0" y="144627"/>
                  </a:lnTo>
                  <a:lnTo>
                    <a:pt x="739825" y="144627"/>
                  </a:lnTo>
                  <a:lnTo>
                    <a:pt x="739825" y="130924"/>
                  </a:lnTo>
                  <a:close/>
                </a:path>
                <a:path w="740410" h="144779">
                  <a:moveTo>
                    <a:pt x="739825" y="0"/>
                  </a:moveTo>
                  <a:lnTo>
                    <a:pt x="0" y="0"/>
                  </a:lnTo>
                  <a:lnTo>
                    <a:pt x="0" y="13703"/>
                  </a:lnTo>
                  <a:lnTo>
                    <a:pt x="739825" y="13703"/>
                  </a:lnTo>
                  <a:lnTo>
                    <a:pt x="739825" y="0"/>
                  </a:lnTo>
                  <a:close/>
                </a:path>
              </a:pathLst>
            </a:custGeom>
            <a:solidFill>
              <a:srgbClr val="C5C5C6"/>
            </a:solidFill>
          </p:spPr>
          <p:txBody>
            <a:bodyPr wrap="square" lIns="0" tIns="0" rIns="0" bIns="0" rtlCol="0"/>
            <a:lstStyle/>
            <a:p>
              <a:endParaRPr/>
            </a:p>
          </p:txBody>
        </p:sp>
        <p:sp>
          <p:nvSpPr>
            <p:cNvPr id="45" name="object 45"/>
            <p:cNvSpPr/>
            <p:nvPr/>
          </p:nvSpPr>
          <p:spPr>
            <a:xfrm>
              <a:off x="2128139" y="3406330"/>
              <a:ext cx="0" cy="131445"/>
            </a:xfrm>
            <a:custGeom>
              <a:avLst/>
              <a:gdLst/>
              <a:ahLst/>
              <a:cxnLst/>
              <a:rect l="l" t="t" r="r" b="b"/>
              <a:pathLst>
                <a:path h="131445">
                  <a:moveTo>
                    <a:pt x="0" y="0"/>
                  </a:moveTo>
                  <a:lnTo>
                    <a:pt x="0" y="130911"/>
                  </a:lnTo>
                </a:path>
              </a:pathLst>
            </a:custGeom>
            <a:ln w="25878">
              <a:solidFill>
                <a:srgbClr val="DCDCDE"/>
              </a:solidFill>
            </a:ln>
          </p:spPr>
          <p:txBody>
            <a:bodyPr wrap="square" lIns="0" tIns="0" rIns="0" bIns="0" rtlCol="0"/>
            <a:lstStyle/>
            <a:p>
              <a:endParaRPr/>
            </a:p>
          </p:txBody>
        </p:sp>
        <p:sp>
          <p:nvSpPr>
            <p:cNvPr id="46" name="object 46"/>
            <p:cNvSpPr/>
            <p:nvPr/>
          </p:nvSpPr>
          <p:spPr>
            <a:xfrm>
              <a:off x="2353424" y="3406330"/>
              <a:ext cx="0" cy="131445"/>
            </a:xfrm>
            <a:custGeom>
              <a:avLst/>
              <a:gdLst/>
              <a:ahLst/>
              <a:cxnLst/>
              <a:rect l="l" t="t" r="r" b="b"/>
              <a:pathLst>
                <a:path h="131445">
                  <a:moveTo>
                    <a:pt x="0" y="0"/>
                  </a:moveTo>
                  <a:lnTo>
                    <a:pt x="0" y="130911"/>
                  </a:lnTo>
                </a:path>
              </a:pathLst>
            </a:custGeom>
            <a:ln w="25878">
              <a:solidFill>
                <a:srgbClr val="DCDCDE"/>
              </a:solidFill>
            </a:ln>
          </p:spPr>
          <p:txBody>
            <a:bodyPr wrap="square" lIns="0" tIns="0" rIns="0" bIns="0" rtlCol="0"/>
            <a:lstStyle/>
            <a:p>
              <a:endParaRPr/>
            </a:p>
          </p:txBody>
        </p:sp>
        <p:sp>
          <p:nvSpPr>
            <p:cNvPr id="47" name="object 47"/>
            <p:cNvSpPr/>
            <p:nvPr/>
          </p:nvSpPr>
          <p:spPr>
            <a:xfrm>
              <a:off x="2578697" y="3406330"/>
              <a:ext cx="0" cy="131445"/>
            </a:xfrm>
            <a:custGeom>
              <a:avLst/>
              <a:gdLst/>
              <a:ahLst/>
              <a:cxnLst/>
              <a:rect l="l" t="t" r="r" b="b"/>
              <a:pathLst>
                <a:path h="131445">
                  <a:moveTo>
                    <a:pt x="0" y="0"/>
                  </a:moveTo>
                  <a:lnTo>
                    <a:pt x="0" y="130911"/>
                  </a:lnTo>
                </a:path>
              </a:pathLst>
            </a:custGeom>
            <a:ln w="25878">
              <a:solidFill>
                <a:srgbClr val="DCDCDE"/>
              </a:solidFill>
            </a:ln>
          </p:spPr>
          <p:txBody>
            <a:bodyPr wrap="square" lIns="0" tIns="0" rIns="0" bIns="0" rtlCol="0"/>
            <a:lstStyle/>
            <a:p>
              <a:endParaRPr/>
            </a:p>
          </p:txBody>
        </p:sp>
        <p:sp>
          <p:nvSpPr>
            <p:cNvPr id="48" name="object 48"/>
            <p:cNvSpPr/>
            <p:nvPr/>
          </p:nvSpPr>
          <p:spPr>
            <a:xfrm>
              <a:off x="2231631" y="3648366"/>
              <a:ext cx="239395" cy="200025"/>
            </a:xfrm>
            <a:custGeom>
              <a:avLst/>
              <a:gdLst/>
              <a:ahLst/>
              <a:cxnLst/>
              <a:rect l="l" t="t" r="r" b="b"/>
              <a:pathLst>
                <a:path w="239394" h="200025">
                  <a:moveTo>
                    <a:pt x="239013" y="199428"/>
                  </a:moveTo>
                  <a:lnTo>
                    <a:pt x="0" y="199428"/>
                  </a:lnTo>
                  <a:lnTo>
                    <a:pt x="0" y="0"/>
                  </a:lnTo>
                  <a:lnTo>
                    <a:pt x="239013" y="0"/>
                  </a:lnTo>
                  <a:lnTo>
                    <a:pt x="239013" y="199428"/>
                  </a:lnTo>
                  <a:close/>
                </a:path>
              </a:pathLst>
            </a:custGeom>
            <a:solidFill>
              <a:srgbClr val="939598"/>
            </a:solidFill>
          </p:spPr>
          <p:txBody>
            <a:bodyPr wrap="square" lIns="0" tIns="0" rIns="0" bIns="0" rtlCol="0"/>
            <a:lstStyle/>
            <a:p>
              <a:endParaRPr/>
            </a:p>
          </p:txBody>
        </p:sp>
        <p:sp>
          <p:nvSpPr>
            <p:cNvPr id="49" name="object 49"/>
            <p:cNvSpPr/>
            <p:nvPr/>
          </p:nvSpPr>
          <p:spPr>
            <a:xfrm>
              <a:off x="2233168" y="3649865"/>
              <a:ext cx="237490" cy="196850"/>
            </a:xfrm>
            <a:custGeom>
              <a:avLst/>
              <a:gdLst/>
              <a:ahLst/>
              <a:cxnLst/>
              <a:rect l="l" t="t" r="r" b="b"/>
              <a:pathLst>
                <a:path w="237489" h="196850">
                  <a:moveTo>
                    <a:pt x="0" y="0"/>
                  </a:moveTo>
                  <a:lnTo>
                    <a:pt x="237477" y="0"/>
                  </a:lnTo>
                  <a:lnTo>
                    <a:pt x="237477" y="196405"/>
                  </a:lnTo>
                  <a:lnTo>
                    <a:pt x="0" y="196405"/>
                  </a:lnTo>
                  <a:lnTo>
                    <a:pt x="0" y="0"/>
                  </a:lnTo>
                  <a:close/>
                </a:path>
              </a:pathLst>
            </a:custGeom>
            <a:ln w="13700">
              <a:solidFill>
                <a:srgbClr val="939598"/>
              </a:solidFill>
            </a:ln>
          </p:spPr>
          <p:txBody>
            <a:bodyPr wrap="square" lIns="0" tIns="0" rIns="0" bIns="0" rtlCol="0"/>
            <a:lstStyle/>
            <a:p>
              <a:endParaRPr/>
            </a:p>
          </p:txBody>
        </p:sp>
        <p:pic>
          <p:nvPicPr>
            <p:cNvPr id="50" name="object 50"/>
            <p:cNvPicPr/>
            <p:nvPr/>
          </p:nvPicPr>
          <p:blipFill>
            <a:blip r:embed="rId20" cstate="print"/>
            <a:stretch>
              <a:fillRect/>
            </a:stretch>
          </p:blipFill>
          <p:spPr>
            <a:xfrm>
              <a:off x="2810085" y="3648386"/>
              <a:ext cx="88276" cy="203960"/>
            </a:xfrm>
            <a:prstGeom prst="rect">
              <a:avLst/>
            </a:prstGeom>
          </p:spPr>
        </p:pic>
        <p:sp>
          <p:nvSpPr>
            <p:cNvPr id="51" name="object 51"/>
            <p:cNvSpPr/>
            <p:nvPr/>
          </p:nvSpPr>
          <p:spPr>
            <a:xfrm>
              <a:off x="2744635" y="3357613"/>
              <a:ext cx="220979" cy="368935"/>
            </a:xfrm>
            <a:custGeom>
              <a:avLst/>
              <a:gdLst/>
              <a:ahLst/>
              <a:cxnLst/>
              <a:rect l="l" t="t" r="r" b="b"/>
              <a:pathLst>
                <a:path w="220980" h="368935">
                  <a:moveTo>
                    <a:pt x="109588" y="368401"/>
                  </a:moveTo>
                  <a:lnTo>
                    <a:pt x="44716" y="344725"/>
                  </a:lnTo>
                  <a:lnTo>
                    <a:pt x="21044" y="314802"/>
                  </a:lnTo>
                  <a:lnTo>
                    <a:pt x="5553" y="272530"/>
                  </a:lnTo>
                  <a:lnTo>
                    <a:pt x="0" y="217690"/>
                  </a:lnTo>
                  <a:lnTo>
                    <a:pt x="3890" y="166146"/>
                  </a:lnTo>
                  <a:lnTo>
                    <a:pt x="14884" y="115916"/>
                  </a:lnTo>
                  <a:lnTo>
                    <a:pt x="31967" y="70592"/>
                  </a:lnTo>
                  <a:lnTo>
                    <a:pt x="54122" y="33770"/>
                  </a:lnTo>
                  <a:lnTo>
                    <a:pt x="109588" y="0"/>
                  </a:lnTo>
                  <a:lnTo>
                    <a:pt x="139489" y="9372"/>
                  </a:lnTo>
                  <a:lnTo>
                    <a:pt x="188553" y="72685"/>
                  </a:lnTo>
                  <a:lnTo>
                    <a:pt x="205771" y="118843"/>
                  </a:lnTo>
                  <a:lnTo>
                    <a:pt x="216815" y="169483"/>
                  </a:lnTo>
                  <a:lnTo>
                    <a:pt x="220713" y="220713"/>
                  </a:lnTo>
                  <a:lnTo>
                    <a:pt x="215147" y="275238"/>
                  </a:lnTo>
                  <a:lnTo>
                    <a:pt x="199570" y="316760"/>
                  </a:lnTo>
                  <a:lnTo>
                    <a:pt x="175664" y="345789"/>
                  </a:lnTo>
                  <a:lnTo>
                    <a:pt x="145109" y="362833"/>
                  </a:lnTo>
                  <a:lnTo>
                    <a:pt x="109588" y="368401"/>
                  </a:lnTo>
                  <a:close/>
                </a:path>
              </a:pathLst>
            </a:custGeom>
            <a:solidFill>
              <a:srgbClr val="C8C9CB"/>
            </a:solidFill>
          </p:spPr>
          <p:txBody>
            <a:bodyPr wrap="square" lIns="0" tIns="0" rIns="0" bIns="0" rtlCol="0"/>
            <a:lstStyle/>
            <a:p>
              <a:endParaRPr/>
            </a:p>
          </p:txBody>
        </p:sp>
        <p:sp>
          <p:nvSpPr>
            <p:cNvPr id="52" name="object 52"/>
            <p:cNvSpPr/>
            <p:nvPr/>
          </p:nvSpPr>
          <p:spPr>
            <a:xfrm>
              <a:off x="2744635" y="3357613"/>
              <a:ext cx="220979" cy="368935"/>
            </a:xfrm>
            <a:custGeom>
              <a:avLst/>
              <a:gdLst/>
              <a:ahLst/>
              <a:cxnLst/>
              <a:rect l="l" t="t" r="r" b="b"/>
              <a:pathLst>
                <a:path w="220980" h="368935">
                  <a:moveTo>
                    <a:pt x="220713" y="220713"/>
                  </a:moveTo>
                  <a:lnTo>
                    <a:pt x="215147" y="275238"/>
                  </a:lnTo>
                  <a:lnTo>
                    <a:pt x="199570" y="316760"/>
                  </a:lnTo>
                  <a:lnTo>
                    <a:pt x="145109" y="362833"/>
                  </a:lnTo>
                  <a:lnTo>
                    <a:pt x="109588" y="368401"/>
                  </a:lnTo>
                  <a:lnTo>
                    <a:pt x="74816" y="362519"/>
                  </a:lnTo>
                  <a:lnTo>
                    <a:pt x="44716" y="344725"/>
                  </a:lnTo>
                  <a:lnTo>
                    <a:pt x="21044" y="314802"/>
                  </a:lnTo>
                  <a:lnTo>
                    <a:pt x="5553" y="272530"/>
                  </a:lnTo>
                  <a:lnTo>
                    <a:pt x="0" y="217690"/>
                  </a:lnTo>
                  <a:lnTo>
                    <a:pt x="3890" y="166146"/>
                  </a:lnTo>
                  <a:lnTo>
                    <a:pt x="14884" y="115916"/>
                  </a:lnTo>
                  <a:lnTo>
                    <a:pt x="31967" y="70592"/>
                  </a:lnTo>
                  <a:lnTo>
                    <a:pt x="54122" y="33770"/>
                  </a:lnTo>
                  <a:lnTo>
                    <a:pt x="109588" y="0"/>
                  </a:lnTo>
                  <a:lnTo>
                    <a:pt x="139489" y="9372"/>
                  </a:lnTo>
                  <a:lnTo>
                    <a:pt x="188553" y="72685"/>
                  </a:lnTo>
                  <a:lnTo>
                    <a:pt x="205771" y="118843"/>
                  </a:lnTo>
                  <a:lnTo>
                    <a:pt x="216815" y="169483"/>
                  </a:lnTo>
                  <a:lnTo>
                    <a:pt x="220713" y="220713"/>
                  </a:lnTo>
                  <a:close/>
                </a:path>
              </a:pathLst>
            </a:custGeom>
            <a:ln w="12178">
              <a:solidFill>
                <a:srgbClr val="C8C9CB"/>
              </a:solidFill>
            </a:ln>
          </p:spPr>
          <p:txBody>
            <a:bodyPr wrap="square" lIns="0" tIns="0" rIns="0" bIns="0" rtlCol="0"/>
            <a:lstStyle/>
            <a:p>
              <a:endParaRPr/>
            </a:p>
          </p:txBody>
        </p:sp>
        <p:sp>
          <p:nvSpPr>
            <p:cNvPr id="53" name="object 53"/>
            <p:cNvSpPr/>
            <p:nvPr/>
          </p:nvSpPr>
          <p:spPr>
            <a:xfrm>
              <a:off x="3215030" y="2952698"/>
              <a:ext cx="1680845" cy="1005205"/>
            </a:xfrm>
            <a:custGeom>
              <a:avLst/>
              <a:gdLst/>
              <a:ahLst/>
              <a:cxnLst/>
              <a:rect l="l" t="t" r="r" b="b"/>
              <a:pathLst>
                <a:path w="1680845" h="1005204">
                  <a:moveTo>
                    <a:pt x="1667926" y="289229"/>
                  </a:moveTo>
                  <a:lnTo>
                    <a:pt x="1068590" y="289229"/>
                  </a:lnTo>
                  <a:lnTo>
                    <a:pt x="1449197" y="0"/>
                  </a:lnTo>
                  <a:lnTo>
                    <a:pt x="1667926" y="289229"/>
                  </a:lnTo>
                  <a:close/>
                </a:path>
                <a:path w="1680845" h="1005204">
                  <a:moveTo>
                    <a:pt x="525414" y="775373"/>
                  </a:moveTo>
                  <a:lnTo>
                    <a:pt x="510702" y="774801"/>
                  </a:lnTo>
                  <a:lnTo>
                    <a:pt x="491447" y="769668"/>
                  </a:lnTo>
                  <a:lnTo>
                    <a:pt x="471893" y="756538"/>
                  </a:lnTo>
                  <a:lnTo>
                    <a:pt x="457021" y="717283"/>
                  </a:lnTo>
                  <a:lnTo>
                    <a:pt x="461411" y="679870"/>
                  </a:lnTo>
                  <a:lnTo>
                    <a:pt x="472938" y="651870"/>
                  </a:lnTo>
                  <a:lnTo>
                    <a:pt x="479475" y="640854"/>
                  </a:lnTo>
                  <a:lnTo>
                    <a:pt x="476453" y="602805"/>
                  </a:lnTo>
                  <a:lnTo>
                    <a:pt x="0" y="331838"/>
                  </a:lnTo>
                  <a:lnTo>
                    <a:pt x="242049" y="12153"/>
                  </a:lnTo>
                  <a:lnTo>
                    <a:pt x="557361" y="263279"/>
                  </a:lnTo>
                  <a:lnTo>
                    <a:pt x="618032" y="309016"/>
                  </a:lnTo>
                  <a:lnTo>
                    <a:pt x="1676040" y="309016"/>
                  </a:lnTo>
                  <a:lnTo>
                    <a:pt x="1317729" y="553222"/>
                  </a:lnTo>
                  <a:lnTo>
                    <a:pt x="1251305" y="599782"/>
                  </a:lnTo>
                  <a:lnTo>
                    <a:pt x="1231814" y="629216"/>
                  </a:lnTo>
                  <a:lnTo>
                    <a:pt x="1208470" y="658369"/>
                  </a:lnTo>
                  <a:lnTo>
                    <a:pt x="1189413" y="680676"/>
                  </a:lnTo>
                  <a:lnTo>
                    <a:pt x="1182789" y="689571"/>
                  </a:lnTo>
                  <a:lnTo>
                    <a:pt x="1204153" y="743478"/>
                  </a:lnTo>
                  <a:lnTo>
                    <a:pt x="1201188" y="774801"/>
                  </a:lnTo>
                  <a:lnTo>
                    <a:pt x="531233" y="774804"/>
                  </a:lnTo>
                  <a:lnTo>
                    <a:pt x="525414" y="775373"/>
                  </a:lnTo>
                  <a:close/>
                </a:path>
                <a:path w="1680845" h="1005204">
                  <a:moveTo>
                    <a:pt x="1676040" y="309016"/>
                  </a:moveTo>
                  <a:lnTo>
                    <a:pt x="618032" y="309016"/>
                  </a:lnTo>
                  <a:lnTo>
                    <a:pt x="681039" y="290871"/>
                  </a:lnTo>
                  <a:lnTo>
                    <a:pt x="735056" y="279147"/>
                  </a:lnTo>
                  <a:lnTo>
                    <a:pt x="772805" y="272845"/>
                  </a:lnTo>
                  <a:lnTo>
                    <a:pt x="787006" y="270967"/>
                  </a:lnTo>
                  <a:lnTo>
                    <a:pt x="795495" y="267825"/>
                  </a:lnTo>
                  <a:lnTo>
                    <a:pt x="816113" y="260683"/>
                  </a:lnTo>
                  <a:lnTo>
                    <a:pt x="841586" y="252964"/>
                  </a:lnTo>
                  <a:lnTo>
                    <a:pt x="864641" y="248094"/>
                  </a:lnTo>
                  <a:lnTo>
                    <a:pt x="924117" y="251971"/>
                  </a:lnTo>
                  <a:lnTo>
                    <a:pt x="991157" y="266395"/>
                  </a:lnTo>
                  <a:lnTo>
                    <a:pt x="1045926" y="281952"/>
                  </a:lnTo>
                  <a:lnTo>
                    <a:pt x="1068590" y="289229"/>
                  </a:lnTo>
                  <a:lnTo>
                    <a:pt x="1667926" y="289229"/>
                  </a:lnTo>
                  <a:lnTo>
                    <a:pt x="1680565" y="305943"/>
                  </a:lnTo>
                  <a:lnTo>
                    <a:pt x="1676040" y="309016"/>
                  </a:lnTo>
                  <a:close/>
                </a:path>
                <a:path w="1680845" h="1005204">
                  <a:moveTo>
                    <a:pt x="592715" y="853976"/>
                  </a:moveTo>
                  <a:lnTo>
                    <a:pt x="572760" y="851182"/>
                  </a:lnTo>
                  <a:lnTo>
                    <a:pt x="549529" y="841819"/>
                  </a:lnTo>
                  <a:lnTo>
                    <a:pt x="533173" y="823000"/>
                  </a:lnTo>
                  <a:lnTo>
                    <a:pt x="528396" y="800890"/>
                  </a:lnTo>
                  <a:lnTo>
                    <a:pt x="529619" y="782490"/>
                  </a:lnTo>
                  <a:lnTo>
                    <a:pt x="531266" y="774801"/>
                  </a:lnTo>
                  <a:lnTo>
                    <a:pt x="1201188" y="774801"/>
                  </a:lnTo>
                  <a:lnTo>
                    <a:pt x="1200315" y="784018"/>
                  </a:lnTo>
                  <a:lnTo>
                    <a:pt x="1178944" y="810238"/>
                  </a:lnTo>
                  <a:lnTo>
                    <a:pt x="1162731" y="815924"/>
                  </a:lnTo>
                  <a:lnTo>
                    <a:pt x="1114285" y="815924"/>
                  </a:lnTo>
                  <a:lnTo>
                    <a:pt x="1118398" y="852436"/>
                  </a:lnTo>
                  <a:lnTo>
                    <a:pt x="611936" y="852436"/>
                  </a:lnTo>
                  <a:lnTo>
                    <a:pt x="606679" y="853345"/>
                  </a:lnTo>
                  <a:lnTo>
                    <a:pt x="592715" y="853976"/>
                  </a:lnTo>
                  <a:close/>
                </a:path>
                <a:path w="1680845" h="1005204">
                  <a:moveTo>
                    <a:pt x="1147711" y="821191"/>
                  </a:moveTo>
                  <a:lnTo>
                    <a:pt x="1114285" y="815924"/>
                  </a:lnTo>
                  <a:lnTo>
                    <a:pt x="1162731" y="815924"/>
                  </a:lnTo>
                  <a:lnTo>
                    <a:pt x="1147711" y="821191"/>
                  </a:lnTo>
                  <a:close/>
                </a:path>
                <a:path w="1680845" h="1005204">
                  <a:moveTo>
                    <a:pt x="654242" y="930989"/>
                  </a:moveTo>
                  <a:lnTo>
                    <a:pt x="628650" y="919416"/>
                  </a:lnTo>
                  <a:lnTo>
                    <a:pt x="611283" y="898696"/>
                  </a:lnTo>
                  <a:lnTo>
                    <a:pt x="607177" y="876811"/>
                  </a:lnTo>
                  <a:lnTo>
                    <a:pt x="609629" y="859484"/>
                  </a:lnTo>
                  <a:lnTo>
                    <a:pt x="611936" y="852436"/>
                  </a:lnTo>
                  <a:lnTo>
                    <a:pt x="1118398" y="852436"/>
                  </a:lnTo>
                  <a:lnTo>
                    <a:pt x="1118609" y="854314"/>
                  </a:lnTo>
                  <a:lnTo>
                    <a:pt x="1105523" y="885563"/>
                  </a:lnTo>
                  <a:lnTo>
                    <a:pt x="1081831" y="902690"/>
                  </a:lnTo>
                  <a:lnTo>
                    <a:pt x="1048842" y="902690"/>
                  </a:lnTo>
                  <a:lnTo>
                    <a:pt x="1040015" y="919416"/>
                  </a:lnTo>
                  <a:lnTo>
                    <a:pt x="689571" y="919416"/>
                  </a:lnTo>
                  <a:lnTo>
                    <a:pt x="685410" y="923274"/>
                  </a:lnTo>
                  <a:lnTo>
                    <a:pt x="673398" y="929703"/>
                  </a:lnTo>
                  <a:lnTo>
                    <a:pt x="654242" y="930989"/>
                  </a:lnTo>
                  <a:close/>
                </a:path>
                <a:path w="1680845" h="1005204">
                  <a:moveTo>
                    <a:pt x="1080457" y="903683"/>
                  </a:moveTo>
                  <a:lnTo>
                    <a:pt x="1048842" y="902690"/>
                  </a:lnTo>
                  <a:lnTo>
                    <a:pt x="1081831" y="902690"/>
                  </a:lnTo>
                  <a:lnTo>
                    <a:pt x="1080457" y="903683"/>
                  </a:lnTo>
                  <a:close/>
                </a:path>
                <a:path w="1680845" h="1005204">
                  <a:moveTo>
                    <a:pt x="755565" y="983967"/>
                  </a:moveTo>
                  <a:lnTo>
                    <a:pt x="708849" y="962461"/>
                  </a:lnTo>
                  <a:lnTo>
                    <a:pt x="691049" y="926343"/>
                  </a:lnTo>
                  <a:lnTo>
                    <a:pt x="689571" y="919416"/>
                  </a:lnTo>
                  <a:lnTo>
                    <a:pt x="1040015" y="919416"/>
                  </a:lnTo>
                  <a:lnTo>
                    <a:pt x="1025897" y="946170"/>
                  </a:lnTo>
                  <a:lnTo>
                    <a:pt x="998886" y="959002"/>
                  </a:lnTo>
                  <a:lnTo>
                    <a:pt x="951407" y="959002"/>
                  </a:lnTo>
                  <a:lnTo>
                    <a:pt x="949672" y="966567"/>
                  </a:lnTo>
                  <a:lnTo>
                    <a:pt x="803732" y="966635"/>
                  </a:lnTo>
                  <a:lnTo>
                    <a:pt x="796998" y="970893"/>
                  </a:lnTo>
                  <a:lnTo>
                    <a:pt x="779560" y="979003"/>
                  </a:lnTo>
                  <a:lnTo>
                    <a:pt x="755565" y="983967"/>
                  </a:lnTo>
                  <a:close/>
                </a:path>
                <a:path w="1680845" h="1005204">
                  <a:moveTo>
                    <a:pt x="964058" y="961764"/>
                  </a:moveTo>
                  <a:lnTo>
                    <a:pt x="951407" y="959002"/>
                  </a:lnTo>
                  <a:lnTo>
                    <a:pt x="998886" y="959002"/>
                  </a:lnTo>
                  <a:lnTo>
                    <a:pt x="993262" y="961674"/>
                  </a:lnTo>
                  <a:lnTo>
                    <a:pt x="964058" y="961764"/>
                  </a:lnTo>
                  <a:close/>
                </a:path>
                <a:path w="1680845" h="1005204">
                  <a:moveTo>
                    <a:pt x="881367" y="1004684"/>
                  </a:moveTo>
                  <a:lnTo>
                    <a:pt x="841628" y="996815"/>
                  </a:lnTo>
                  <a:lnTo>
                    <a:pt x="818008" y="983949"/>
                  </a:lnTo>
                  <a:lnTo>
                    <a:pt x="806659" y="971939"/>
                  </a:lnTo>
                  <a:lnTo>
                    <a:pt x="803732" y="966635"/>
                  </a:lnTo>
                  <a:lnTo>
                    <a:pt x="949636" y="966635"/>
                  </a:lnTo>
                  <a:lnTo>
                    <a:pt x="940943" y="982981"/>
                  </a:lnTo>
                  <a:lnTo>
                    <a:pt x="919936" y="998827"/>
                  </a:lnTo>
                  <a:lnTo>
                    <a:pt x="881367" y="1004684"/>
                  </a:lnTo>
                  <a:close/>
                </a:path>
              </a:pathLst>
            </a:custGeom>
            <a:solidFill>
              <a:srgbClr val="D9DADC"/>
            </a:solidFill>
          </p:spPr>
          <p:txBody>
            <a:bodyPr wrap="square" lIns="0" tIns="0" rIns="0" bIns="0" rtlCol="0"/>
            <a:lstStyle/>
            <a:p>
              <a:endParaRPr/>
            </a:p>
          </p:txBody>
        </p:sp>
        <p:sp>
          <p:nvSpPr>
            <p:cNvPr id="54" name="object 54"/>
            <p:cNvSpPr/>
            <p:nvPr/>
          </p:nvSpPr>
          <p:spPr>
            <a:xfrm>
              <a:off x="3215030" y="2952698"/>
              <a:ext cx="1680845" cy="1005205"/>
            </a:xfrm>
            <a:custGeom>
              <a:avLst/>
              <a:gdLst/>
              <a:ahLst/>
              <a:cxnLst/>
              <a:rect l="l" t="t" r="r" b="b"/>
              <a:pathLst>
                <a:path w="1680845" h="1005204">
                  <a:moveTo>
                    <a:pt x="0" y="331838"/>
                  </a:moveTo>
                  <a:lnTo>
                    <a:pt x="476453" y="602805"/>
                  </a:lnTo>
                  <a:lnTo>
                    <a:pt x="479475" y="640854"/>
                  </a:lnTo>
                  <a:lnTo>
                    <a:pt x="472938" y="651870"/>
                  </a:lnTo>
                  <a:lnTo>
                    <a:pt x="461411" y="679870"/>
                  </a:lnTo>
                  <a:lnTo>
                    <a:pt x="471893" y="756538"/>
                  </a:lnTo>
                  <a:lnTo>
                    <a:pt x="510714" y="774804"/>
                  </a:lnTo>
                  <a:lnTo>
                    <a:pt x="525414" y="775373"/>
                  </a:lnTo>
                  <a:lnTo>
                    <a:pt x="531266" y="774801"/>
                  </a:lnTo>
                  <a:lnTo>
                    <a:pt x="529619" y="782490"/>
                  </a:lnTo>
                  <a:lnTo>
                    <a:pt x="533173" y="823000"/>
                  </a:lnTo>
                  <a:lnTo>
                    <a:pt x="572760" y="851182"/>
                  </a:lnTo>
                  <a:lnTo>
                    <a:pt x="592715" y="853976"/>
                  </a:lnTo>
                  <a:lnTo>
                    <a:pt x="606679" y="853345"/>
                  </a:lnTo>
                  <a:lnTo>
                    <a:pt x="611936" y="852436"/>
                  </a:lnTo>
                  <a:lnTo>
                    <a:pt x="609629" y="859484"/>
                  </a:lnTo>
                  <a:lnTo>
                    <a:pt x="607177" y="876811"/>
                  </a:lnTo>
                  <a:lnTo>
                    <a:pt x="611283" y="898696"/>
                  </a:lnTo>
                  <a:lnTo>
                    <a:pt x="628650" y="919416"/>
                  </a:lnTo>
                  <a:lnTo>
                    <a:pt x="654242" y="930989"/>
                  </a:lnTo>
                  <a:lnTo>
                    <a:pt x="673398" y="929703"/>
                  </a:lnTo>
                  <a:lnTo>
                    <a:pt x="685410" y="923274"/>
                  </a:lnTo>
                  <a:lnTo>
                    <a:pt x="689571" y="919416"/>
                  </a:lnTo>
                  <a:lnTo>
                    <a:pt x="691049" y="926343"/>
                  </a:lnTo>
                  <a:lnTo>
                    <a:pt x="696810" y="942835"/>
                  </a:lnTo>
                  <a:lnTo>
                    <a:pt x="708849" y="962461"/>
                  </a:lnTo>
                  <a:lnTo>
                    <a:pt x="729157" y="978788"/>
                  </a:lnTo>
                  <a:lnTo>
                    <a:pt x="755565" y="983967"/>
                  </a:lnTo>
                  <a:lnTo>
                    <a:pt x="779560" y="979003"/>
                  </a:lnTo>
                  <a:lnTo>
                    <a:pt x="796998" y="970893"/>
                  </a:lnTo>
                  <a:lnTo>
                    <a:pt x="803732" y="966635"/>
                  </a:lnTo>
                  <a:lnTo>
                    <a:pt x="806659" y="971939"/>
                  </a:lnTo>
                  <a:lnTo>
                    <a:pt x="818008" y="983949"/>
                  </a:lnTo>
                  <a:lnTo>
                    <a:pt x="841628" y="996815"/>
                  </a:lnTo>
                  <a:lnTo>
                    <a:pt x="881367" y="1004684"/>
                  </a:lnTo>
                  <a:lnTo>
                    <a:pt x="919936" y="998827"/>
                  </a:lnTo>
                  <a:lnTo>
                    <a:pt x="940943" y="982981"/>
                  </a:lnTo>
                  <a:lnTo>
                    <a:pt x="949672" y="966567"/>
                  </a:lnTo>
                  <a:lnTo>
                    <a:pt x="951407" y="959002"/>
                  </a:lnTo>
                  <a:lnTo>
                    <a:pt x="964058" y="961764"/>
                  </a:lnTo>
                  <a:lnTo>
                    <a:pt x="993262" y="961674"/>
                  </a:lnTo>
                  <a:lnTo>
                    <a:pt x="1025897" y="946170"/>
                  </a:lnTo>
                  <a:lnTo>
                    <a:pt x="1048842" y="902690"/>
                  </a:lnTo>
                  <a:lnTo>
                    <a:pt x="1080457" y="903683"/>
                  </a:lnTo>
                  <a:lnTo>
                    <a:pt x="1105523" y="885563"/>
                  </a:lnTo>
                  <a:lnTo>
                    <a:pt x="1118609" y="854314"/>
                  </a:lnTo>
                  <a:lnTo>
                    <a:pt x="1114285" y="815924"/>
                  </a:lnTo>
                  <a:lnTo>
                    <a:pt x="1147711" y="821191"/>
                  </a:lnTo>
                  <a:lnTo>
                    <a:pt x="1178944" y="810238"/>
                  </a:lnTo>
                  <a:lnTo>
                    <a:pt x="1200315" y="784018"/>
                  </a:lnTo>
                  <a:lnTo>
                    <a:pt x="1204153" y="743478"/>
                  </a:lnTo>
                  <a:lnTo>
                    <a:pt x="1182789" y="689571"/>
                  </a:lnTo>
                  <a:lnTo>
                    <a:pt x="1189413" y="680676"/>
                  </a:lnTo>
                  <a:lnTo>
                    <a:pt x="1208470" y="658369"/>
                  </a:lnTo>
                  <a:lnTo>
                    <a:pt x="1231814" y="629216"/>
                  </a:lnTo>
                  <a:lnTo>
                    <a:pt x="1251305" y="599782"/>
                  </a:lnTo>
                  <a:lnTo>
                    <a:pt x="1317729" y="553222"/>
                  </a:lnTo>
                  <a:lnTo>
                    <a:pt x="1465359" y="452286"/>
                  </a:lnTo>
                  <a:lnTo>
                    <a:pt x="1613277" y="351639"/>
                  </a:lnTo>
                  <a:lnTo>
                    <a:pt x="1680565" y="305943"/>
                  </a:lnTo>
                  <a:lnTo>
                    <a:pt x="1449197" y="0"/>
                  </a:lnTo>
                  <a:lnTo>
                    <a:pt x="1068590" y="289229"/>
                  </a:lnTo>
                  <a:lnTo>
                    <a:pt x="1045926" y="281952"/>
                  </a:lnTo>
                  <a:lnTo>
                    <a:pt x="991157" y="266395"/>
                  </a:lnTo>
                  <a:lnTo>
                    <a:pt x="924117" y="251971"/>
                  </a:lnTo>
                  <a:lnTo>
                    <a:pt x="864641" y="248094"/>
                  </a:lnTo>
                  <a:lnTo>
                    <a:pt x="841586" y="252964"/>
                  </a:lnTo>
                  <a:lnTo>
                    <a:pt x="816113" y="260683"/>
                  </a:lnTo>
                  <a:lnTo>
                    <a:pt x="795495" y="267825"/>
                  </a:lnTo>
                  <a:lnTo>
                    <a:pt x="787006" y="270967"/>
                  </a:lnTo>
                  <a:lnTo>
                    <a:pt x="772805" y="272845"/>
                  </a:lnTo>
                  <a:lnTo>
                    <a:pt x="735056" y="279147"/>
                  </a:lnTo>
                  <a:lnTo>
                    <a:pt x="681039" y="290871"/>
                  </a:lnTo>
                  <a:lnTo>
                    <a:pt x="618032" y="309016"/>
                  </a:lnTo>
                  <a:lnTo>
                    <a:pt x="557361" y="263279"/>
                  </a:lnTo>
                  <a:lnTo>
                    <a:pt x="428331" y="161161"/>
                  </a:lnTo>
                  <a:lnTo>
                    <a:pt x="300155" y="58754"/>
                  </a:lnTo>
                  <a:lnTo>
                    <a:pt x="242049" y="12153"/>
                  </a:lnTo>
                </a:path>
              </a:pathLst>
            </a:custGeom>
            <a:ln w="22833">
              <a:solidFill>
                <a:srgbClr val="96979C"/>
              </a:solidFill>
            </a:ln>
          </p:spPr>
          <p:txBody>
            <a:bodyPr wrap="square" lIns="0" tIns="0" rIns="0" bIns="0" rtlCol="0"/>
            <a:lstStyle/>
            <a:p>
              <a:endParaRPr/>
            </a:p>
          </p:txBody>
        </p:sp>
        <p:sp>
          <p:nvSpPr>
            <p:cNvPr id="55" name="object 55"/>
            <p:cNvSpPr/>
            <p:nvPr/>
          </p:nvSpPr>
          <p:spPr>
            <a:xfrm>
              <a:off x="3215030" y="2964852"/>
              <a:ext cx="242570" cy="320040"/>
            </a:xfrm>
            <a:custGeom>
              <a:avLst/>
              <a:gdLst/>
              <a:ahLst/>
              <a:cxnLst/>
              <a:rect l="l" t="t" r="r" b="b"/>
              <a:pathLst>
                <a:path w="242570" h="320039">
                  <a:moveTo>
                    <a:pt x="242049" y="0"/>
                  </a:moveTo>
                  <a:lnTo>
                    <a:pt x="0" y="319684"/>
                  </a:lnTo>
                </a:path>
              </a:pathLst>
            </a:custGeom>
            <a:ln w="4757">
              <a:solidFill>
                <a:srgbClr val="D9DADC"/>
              </a:solidFill>
            </a:ln>
          </p:spPr>
          <p:txBody>
            <a:bodyPr wrap="square" lIns="0" tIns="0" rIns="0" bIns="0" rtlCol="0"/>
            <a:lstStyle/>
            <a:p>
              <a:endParaRPr/>
            </a:p>
          </p:txBody>
        </p:sp>
        <p:sp>
          <p:nvSpPr>
            <p:cNvPr id="56" name="object 56"/>
            <p:cNvSpPr/>
            <p:nvPr/>
          </p:nvSpPr>
          <p:spPr>
            <a:xfrm>
              <a:off x="3215030" y="2964852"/>
              <a:ext cx="242570" cy="320040"/>
            </a:xfrm>
            <a:custGeom>
              <a:avLst/>
              <a:gdLst/>
              <a:ahLst/>
              <a:cxnLst/>
              <a:rect l="l" t="t" r="r" b="b"/>
              <a:pathLst>
                <a:path w="242570" h="320039">
                  <a:moveTo>
                    <a:pt x="242049" y="0"/>
                  </a:moveTo>
                  <a:lnTo>
                    <a:pt x="0" y="319684"/>
                  </a:lnTo>
                </a:path>
              </a:pathLst>
            </a:custGeom>
            <a:ln w="22833">
              <a:solidFill>
                <a:srgbClr val="A4A7AA"/>
              </a:solidFill>
            </a:ln>
          </p:spPr>
          <p:txBody>
            <a:bodyPr wrap="square" lIns="0" tIns="0" rIns="0" bIns="0" rtlCol="0"/>
            <a:lstStyle/>
            <a:p>
              <a:endParaRPr/>
            </a:p>
          </p:txBody>
        </p:sp>
        <p:sp>
          <p:nvSpPr>
            <p:cNvPr id="57" name="object 57"/>
            <p:cNvSpPr/>
            <p:nvPr/>
          </p:nvSpPr>
          <p:spPr>
            <a:xfrm>
              <a:off x="3691483" y="3223666"/>
              <a:ext cx="706755" cy="700405"/>
            </a:xfrm>
            <a:custGeom>
              <a:avLst/>
              <a:gdLst/>
              <a:ahLst/>
              <a:cxnLst/>
              <a:rect l="l" t="t" r="r" b="b"/>
              <a:pathLst>
                <a:path w="706754" h="700404">
                  <a:moveTo>
                    <a:pt x="318147" y="0"/>
                  </a:moveTo>
                  <a:lnTo>
                    <a:pt x="304400" y="5658"/>
                  </a:lnTo>
                  <a:lnTo>
                    <a:pt x="273245" y="24728"/>
                  </a:lnTo>
                  <a:lnTo>
                    <a:pt x="239811" y="60355"/>
                  </a:lnTo>
                  <a:lnTo>
                    <a:pt x="219227" y="115684"/>
                  </a:lnTo>
                  <a:lnTo>
                    <a:pt x="222776" y="150763"/>
                  </a:lnTo>
                  <a:lnTo>
                    <a:pt x="239749" y="190836"/>
                  </a:lnTo>
                  <a:lnTo>
                    <a:pt x="262434" y="234052"/>
                  </a:lnTo>
                  <a:lnTo>
                    <a:pt x="283121" y="278561"/>
                  </a:lnTo>
                  <a:lnTo>
                    <a:pt x="304360" y="313906"/>
                  </a:lnTo>
                  <a:lnTo>
                    <a:pt x="330723" y="332976"/>
                  </a:lnTo>
                  <a:lnTo>
                    <a:pt x="357644" y="338913"/>
                  </a:lnTo>
                  <a:lnTo>
                    <a:pt x="380555" y="334860"/>
                  </a:lnTo>
                  <a:lnTo>
                    <a:pt x="397206" y="317480"/>
                  </a:lnTo>
                  <a:lnTo>
                    <a:pt x="407577" y="282549"/>
                  </a:lnTo>
                  <a:lnTo>
                    <a:pt x="407105" y="235341"/>
                  </a:lnTo>
                  <a:lnTo>
                    <a:pt x="391223" y="181127"/>
                  </a:lnTo>
                  <a:lnTo>
                    <a:pt x="378808" y="142370"/>
                  </a:lnTo>
                  <a:lnTo>
                    <a:pt x="375243" y="116454"/>
                  </a:lnTo>
                  <a:lnTo>
                    <a:pt x="376246" y="101951"/>
                  </a:lnTo>
                  <a:lnTo>
                    <a:pt x="377532" y="97434"/>
                  </a:lnTo>
                </a:path>
                <a:path w="706754" h="700404">
                  <a:moveTo>
                    <a:pt x="375983" y="115684"/>
                  </a:moveTo>
                  <a:lnTo>
                    <a:pt x="478174" y="176379"/>
                  </a:lnTo>
                  <a:lnTo>
                    <a:pt x="556456" y="224206"/>
                  </a:lnTo>
                  <a:lnTo>
                    <a:pt x="608901" y="258762"/>
                  </a:lnTo>
                  <a:lnTo>
                    <a:pt x="640177" y="296890"/>
                  </a:lnTo>
                  <a:lnTo>
                    <a:pt x="671887" y="352575"/>
                  </a:lnTo>
                  <a:lnTo>
                    <a:pt x="696462" y="402839"/>
                  </a:lnTo>
                  <a:lnTo>
                    <a:pt x="706335" y="424700"/>
                  </a:lnTo>
                </a:path>
                <a:path w="706754" h="700404">
                  <a:moveTo>
                    <a:pt x="526707" y="360756"/>
                  </a:moveTo>
                  <a:lnTo>
                    <a:pt x="538076" y="376694"/>
                  </a:lnTo>
                  <a:lnTo>
                    <a:pt x="566286" y="418609"/>
                  </a:lnTo>
                  <a:lnTo>
                    <a:pt x="602488" y="477647"/>
                  </a:lnTo>
                  <a:lnTo>
                    <a:pt x="637832" y="544957"/>
                  </a:lnTo>
                </a:path>
                <a:path w="706754" h="700404">
                  <a:moveTo>
                    <a:pt x="452094" y="442963"/>
                  </a:moveTo>
                  <a:lnTo>
                    <a:pt x="475576" y="472368"/>
                  </a:lnTo>
                  <a:lnTo>
                    <a:pt x="506339" y="517178"/>
                  </a:lnTo>
                  <a:lnTo>
                    <a:pt x="539669" y="570547"/>
                  </a:lnTo>
                  <a:lnTo>
                    <a:pt x="570852" y="625627"/>
                  </a:lnTo>
                </a:path>
                <a:path w="706754" h="700404">
                  <a:moveTo>
                    <a:pt x="375983" y="546493"/>
                  </a:moveTo>
                  <a:lnTo>
                    <a:pt x="395733" y="565396"/>
                  </a:lnTo>
                  <a:lnTo>
                    <a:pt x="422049" y="594999"/>
                  </a:lnTo>
                  <a:lnTo>
                    <a:pt x="450074" y="635735"/>
                  </a:lnTo>
                  <a:lnTo>
                    <a:pt x="474954" y="688035"/>
                  </a:lnTo>
                </a:path>
                <a:path w="706754" h="700404">
                  <a:moveTo>
                    <a:pt x="517575" y="200913"/>
                  </a:moveTo>
                  <a:lnTo>
                    <a:pt x="528682" y="202271"/>
                  </a:lnTo>
                  <a:lnTo>
                    <a:pt x="556201" y="203774"/>
                  </a:lnTo>
                  <a:lnTo>
                    <a:pt x="591433" y="201567"/>
                  </a:lnTo>
                  <a:lnTo>
                    <a:pt x="625678" y="191795"/>
                  </a:lnTo>
                </a:path>
                <a:path w="706754" h="700404">
                  <a:moveTo>
                    <a:pt x="54813" y="503834"/>
                  </a:moveTo>
                  <a:lnTo>
                    <a:pt x="70666" y="472214"/>
                  </a:lnTo>
                  <a:lnTo>
                    <a:pt x="98375" y="435724"/>
                  </a:lnTo>
                  <a:lnTo>
                    <a:pt x="135507" y="403225"/>
                  </a:lnTo>
                  <a:lnTo>
                    <a:pt x="179628" y="383578"/>
                  </a:lnTo>
                  <a:lnTo>
                    <a:pt x="213284" y="390141"/>
                  </a:lnTo>
                  <a:lnTo>
                    <a:pt x="235384" y="413100"/>
                  </a:lnTo>
                  <a:lnTo>
                    <a:pt x="244068" y="443758"/>
                  </a:lnTo>
                  <a:lnTo>
                    <a:pt x="237477" y="473417"/>
                  </a:lnTo>
                </a:path>
                <a:path w="706754" h="700404">
                  <a:moveTo>
                    <a:pt x="135483" y="581469"/>
                  </a:moveTo>
                  <a:lnTo>
                    <a:pt x="156884" y="550256"/>
                  </a:lnTo>
                  <a:lnTo>
                    <a:pt x="190282" y="512044"/>
                  </a:lnTo>
                  <a:lnTo>
                    <a:pt x="230536" y="478110"/>
                  </a:lnTo>
                  <a:lnTo>
                    <a:pt x="272503" y="459727"/>
                  </a:lnTo>
                  <a:lnTo>
                    <a:pt x="298421" y="466491"/>
                  </a:lnTo>
                  <a:lnTo>
                    <a:pt x="317696" y="486483"/>
                  </a:lnTo>
                  <a:lnTo>
                    <a:pt x="324772" y="516488"/>
                  </a:lnTo>
                  <a:lnTo>
                    <a:pt x="314092" y="553290"/>
                  </a:lnTo>
                  <a:lnTo>
                    <a:pt x="280098" y="593674"/>
                  </a:lnTo>
                </a:path>
                <a:path w="706754" h="700404">
                  <a:moveTo>
                    <a:pt x="213118" y="648449"/>
                  </a:moveTo>
                  <a:lnTo>
                    <a:pt x="225677" y="639796"/>
                  </a:lnTo>
                  <a:lnTo>
                    <a:pt x="255360" y="616878"/>
                  </a:lnTo>
                  <a:lnTo>
                    <a:pt x="290180" y="584257"/>
                  </a:lnTo>
                  <a:lnTo>
                    <a:pt x="318147" y="546493"/>
                  </a:lnTo>
                </a:path>
                <a:path w="706754" h="700404">
                  <a:moveTo>
                    <a:pt x="304457" y="573887"/>
                  </a:moveTo>
                  <a:lnTo>
                    <a:pt x="326923" y="575258"/>
                  </a:lnTo>
                  <a:lnTo>
                    <a:pt x="348399" y="588337"/>
                  </a:lnTo>
                  <a:lnTo>
                    <a:pt x="361607" y="612831"/>
                  </a:lnTo>
                  <a:lnTo>
                    <a:pt x="359270" y="648449"/>
                  </a:lnTo>
                  <a:lnTo>
                    <a:pt x="348901" y="665540"/>
                  </a:lnTo>
                  <a:lnTo>
                    <a:pt x="338118" y="678921"/>
                  </a:lnTo>
                  <a:lnTo>
                    <a:pt x="326487" y="690013"/>
                  </a:lnTo>
                  <a:lnTo>
                    <a:pt x="313575" y="700239"/>
                  </a:lnTo>
                </a:path>
                <a:path w="706754" h="700404">
                  <a:moveTo>
                    <a:pt x="0" y="374446"/>
                  </a:moveTo>
                  <a:lnTo>
                    <a:pt x="25064" y="345490"/>
                  </a:lnTo>
                  <a:lnTo>
                    <a:pt x="55562" y="327652"/>
                  </a:lnTo>
                  <a:lnTo>
                    <a:pt x="86060" y="321802"/>
                  </a:lnTo>
                  <a:lnTo>
                    <a:pt x="111125" y="328815"/>
                  </a:lnTo>
                  <a:lnTo>
                    <a:pt x="127292" y="345831"/>
                  </a:lnTo>
                  <a:lnTo>
                    <a:pt x="135480" y="367998"/>
                  </a:lnTo>
                  <a:lnTo>
                    <a:pt x="136824" y="389598"/>
                  </a:lnTo>
                  <a:lnTo>
                    <a:pt x="132461" y="404914"/>
                  </a:lnTo>
                </a:path>
              </a:pathLst>
            </a:custGeom>
            <a:ln w="16744">
              <a:solidFill>
                <a:srgbClr val="A4A7AA"/>
              </a:solidFill>
            </a:ln>
          </p:spPr>
          <p:txBody>
            <a:bodyPr wrap="square" lIns="0" tIns="0" rIns="0" bIns="0" rtlCol="0"/>
            <a:lstStyle/>
            <a:p>
              <a:endParaRPr/>
            </a:p>
          </p:txBody>
        </p:sp>
        <p:sp>
          <p:nvSpPr>
            <p:cNvPr id="58" name="object 58"/>
            <p:cNvSpPr/>
            <p:nvPr/>
          </p:nvSpPr>
          <p:spPr>
            <a:xfrm>
              <a:off x="3192170" y="2920707"/>
              <a:ext cx="1727835" cy="385445"/>
            </a:xfrm>
            <a:custGeom>
              <a:avLst/>
              <a:gdLst/>
              <a:ahLst/>
              <a:cxnLst/>
              <a:rect l="l" t="t" r="r" b="b"/>
              <a:pathLst>
                <a:path w="1727835" h="385445">
                  <a:moveTo>
                    <a:pt x="284657" y="38100"/>
                  </a:moveTo>
                  <a:lnTo>
                    <a:pt x="260299" y="21323"/>
                  </a:lnTo>
                  <a:lnTo>
                    <a:pt x="0" y="369925"/>
                  </a:lnTo>
                  <a:lnTo>
                    <a:pt x="22860" y="385165"/>
                  </a:lnTo>
                  <a:lnTo>
                    <a:pt x="284657" y="38100"/>
                  </a:lnTo>
                  <a:close/>
                </a:path>
                <a:path w="1727835" h="385445">
                  <a:moveTo>
                    <a:pt x="1727784" y="344030"/>
                  </a:moveTo>
                  <a:lnTo>
                    <a:pt x="1478102" y="0"/>
                  </a:lnTo>
                  <a:lnTo>
                    <a:pt x="1443126" y="25895"/>
                  </a:lnTo>
                  <a:lnTo>
                    <a:pt x="1704924" y="372960"/>
                  </a:lnTo>
                  <a:lnTo>
                    <a:pt x="1727784" y="344030"/>
                  </a:lnTo>
                  <a:close/>
                </a:path>
              </a:pathLst>
            </a:custGeom>
            <a:solidFill>
              <a:srgbClr val="FFFFFF"/>
            </a:solidFill>
          </p:spPr>
          <p:txBody>
            <a:bodyPr wrap="square" lIns="0" tIns="0" rIns="0" bIns="0" rtlCol="0"/>
            <a:lstStyle/>
            <a:p>
              <a:endParaRPr/>
            </a:p>
          </p:txBody>
        </p:sp>
        <p:pic>
          <p:nvPicPr>
            <p:cNvPr id="59" name="object 59"/>
            <p:cNvPicPr/>
            <p:nvPr/>
          </p:nvPicPr>
          <p:blipFill>
            <a:blip r:embed="rId21" cstate="print"/>
            <a:stretch>
              <a:fillRect/>
            </a:stretch>
          </p:blipFill>
          <p:spPr>
            <a:xfrm>
              <a:off x="1132586" y="4060875"/>
              <a:ext cx="63893" cy="71589"/>
            </a:xfrm>
            <a:prstGeom prst="rect">
              <a:avLst/>
            </a:prstGeom>
          </p:spPr>
        </p:pic>
        <p:pic>
          <p:nvPicPr>
            <p:cNvPr id="60" name="object 60"/>
            <p:cNvPicPr/>
            <p:nvPr/>
          </p:nvPicPr>
          <p:blipFill>
            <a:blip r:embed="rId22" cstate="print"/>
            <a:stretch>
              <a:fillRect/>
            </a:stretch>
          </p:blipFill>
          <p:spPr>
            <a:xfrm>
              <a:off x="1345653" y="4041127"/>
              <a:ext cx="1041247" cy="111125"/>
            </a:xfrm>
            <a:prstGeom prst="rect">
              <a:avLst/>
            </a:prstGeom>
          </p:spPr>
        </p:pic>
        <p:sp>
          <p:nvSpPr>
            <p:cNvPr id="61" name="object 61"/>
            <p:cNvSpPr/>
            <p:nvPr/>
          </p:nvSpPr>
          <p:spPr>
            <a:xfrm>
              <a:off x="1111250" y="3640734"/>
              <a:ext cx="997585" cy="313690"/>
            </a:xfrm>
            <a:custGeom>
              <a:avLst/>
              <a:gdLst/>
              <a:ahLst/>
              <a:cxnLst/>
              <a:rect l="l" t="t" r="r" b="b"/>
              <a:pathLst>
                <a:path w="997585" h="313689">
                  <a:moveTo>
                    <a:pt x="937717" y="313575"/>
                  </a:moveTo>
                  <a:lnTo>
                    <a:pt x="57848" y="313575"/>
                  </a:lnTo>
                  <a:lnTo>
                    <a:pt x="35329" y="309037"/>
                  </a:lnTo>
                  <a:lnTo>
                    <a:pt x="16941" y="296654"/>
                  </a:lnTo>
                  <a:lnTo>
                    <a:pt x="4545" y="278273"/>
                  </a:lnTo>
                  <a:lnTo>
                    <a:pt x="0" y="255739"/>
                  </a:lnTo>
                  <a:lnTo>
                    <a:pt x="0" y="57848"/>
                  </a:lnTo>
                  <a:lnTo>
                    <a:pt x="4545" y="35329"/>
                  </a:lnTo>
                  <a:lnTo>
                    <a:pt x="16941" y="16941"/>
                  </a:lnTo>
                  <a:lnTo>
                    <a:pt x="35329" y="4545"/>
                  </a:lnTo>
                  <a:lnTo>
                    <a:pt x="57848" y="0"/>
                  </a:lnTo>
                  <a:lnTo>
                    <a:pt x="937717" y="0"/>
                  </a:lnTo>
                  <a:lnTo>
                    <a:pt x="961124" y="4545"/>
                  </a:lnTo>
                  <a:lnTo>
                    <a:pt x="979968" y="16941"/>
                  </a:lnTo>
                  <a:lnTo>
                    <a:pt x="992532" y="35329"/>
                  </a:lnTo>
                  <a:lnTo>
                    <a:pt x="997102" y="57848"/>
                  </a:lnTo>
                  <a:lnTo>
                    <a:pt x="997102" y="255739"/>
                  </a:lnTo>
                  <a:lnTo>
                    <a:pt x="992532" y="278273"/>
                  </a:lnTo>
                  <a:lnTo>
                    <a:pt x="979968" y="296654"/>
                  </a:lnTo>
                  <a:lnTo>
                    <a:pt x="961124" y="309037"/>
                  </a:lnTo>
                  <a:lnTo>
                    <a:pt x="937717" y="313575"/>
                  </a:lnTo>
                  <a:close/>
                </a:path>
              </a:pathLst>
            </a:custGeom>
            <a:solidFill>
              <a:srgbClr val="FFFFFF"/>
            </a:solidFill>
          </p:spPr>
          <p:txBody>
            <a:bodyPr wrap="square" lIns="0" tIns="0" rIns="0" bIns="0" rtlCol="0"/>
            <a:lstStyle/>
            <a:p>
              <a:endParaRPr/>
            </a:p>
          </p:txBody>
        </p:sp>
        <p:sp>
          <p:nvSpPr>
            <p:cNvPr id="62" name="object 62"/>
            <p:cNvSpPr/>
            <p:nvPr/>
          </p:nvSpPr>
          <p:spPr>
            <a:xfrm>
              <a:off x="1106690" y="3636162"/>
              <a:ext cx="1006475" cy="323215"/>
            </a:xfrm>
            <a:custGeom>
              <a:avLst/>
              <a:gdLst/>
              <a:ahLst/>
              <a:cxnLst/>
              <a:rect l="l" t="t" r="r" b="b"/>
              <a:pathLst>
                <a:path w="1006475" h="323214">
                  <a:moveTo>
                    <a:pt x="942276" y="322770"/>
                  </a:moveTo>
                  <a:lnTo>
                    <a:pt x="62407" y="322770"/>
                  </a:lnTo>
                  <a:lnTo>
                    <a:pt x="37879" y="317935"/>
                  </a:lnTo>
                  <a:lnTo>
                    <a:pt x="18068" y="304671"/>
                  </a:lnTo>
                  <a:lnTo>
                    <a:pt x="4825" y="284842"/>
                  </a:lnTo>
                  <a:lnTo>
                    <a:pt x="0" y="260311"/>
                  </a:lnTo>
                  <a:lnTo>
                    <a:pt x="0" y="62420"/>
                  </a:lnTo>
                  <a:lnTo>
                    <a:pt x="4825" y="38538"/>
                  </a:lnTo>
                  <a:lnTo>
                    <a:pt x="18068" y="18651"/>
                  </a:lnTo>
                  <a:lnTo>
                    <a:pt x="37879" y="5043"/>
                  </a:lnTo>
                  <a:lnTo>
                    <a:pt x="62407" y="0"/>
                  </a:lnTo>
                  <a:lnTo>
                    <a:pt x="62407" y="10667"/>
                  </a:lnTo>
                  <a:lnTo>
                    <a:pt x="41876" y="14685"/>
                  </a:lnTo>
                  <a:lnTo>
                    <a:pt x="24914" y="25695"/>
                  </a:lnTo>
                  <a:lnTo>
                    <a:pt x="13376" y="42129"/>
                  </a:lnTo>
                  <a:lnTo>
                    <a:pt x="9118" y="62420"/>
                  </a:lnTo>
                  <a:lnTo>
                    <a:pt x="9118" y="260311"/>
                  </a:lnTo>
                  <a:lnTo>
                    <a:pt x="13376" y="280836"/>
                  </a:lnTo>
                  <a:lnTo>
                    <a:pt x="24914" y="297794"/>
                  </a:lnTo>
                  <a:lnTo>
                    <a:pt x="41876" y="309330"/>
                  </a:lnTo>
                  <a:lnTo>
                    <a:pt x="62407" y="313588"/>
                  </a:lnTo>
                  <a:lnTo>
                    <a:pt x="973710" y="313588"/>
                  </a:lnTo>
                  <a:lnTo>
                    <a:pt x="967044" y="317935"/>
                  </a:lnTo>
                  <a:lnTo>
                    <a:pt x="942276" y="322770"/>
                  </a:lnTo>
                  <a:close/>
                </a:path>
                <a:path w="1006475" h="323214">
                  <a:moveTo>
                    <a:pt x="973710" y="313588"/>
                  </a:moveTo>
                  <a:lnTo>
                    <a:pt x="942276" y="313588"/>
                  </a:lnTo>
                  <a:lnTo>
                    <a:pt x="963448" y="309330"/>
                  </a:lnTo>
                  <a:lnTo>
                    <a:pt x="980335" y="297794"/>
                  </a:lnTo>
                  <a:lnTo>
                    <a:pt x="991511" y="280836"/>
                  </a:lnTo>
                  <a:lnTo>
                    <a:pt x="995553" y="260311"/>
                  </a:lnTo>
                  <a:lnTo>
                    <a:pt x="995553" y="62420"/>
                  </a:lnTo>
                  <a:lnTo>
                    <a:pt x="991511" y="42129"/>
                  </a:lnTo>
                  <a:lnTo>
                    <a:pt x="980335" y="25695"/>
                  </a:lnTo>
                  <a:lnTo>
                    <a:pt x="963448" y="14685"/>
                  </a:lnTo>
                  <a:lnTo>
                    <a:pt x="942276" y="10667"/>
                  </a:lnTo>
                  <a:lnTo>
                    <a:pt x="62407" y="10667"/>
                  </a:lnTo>
                  <a:lnTo>
                    <a:pt x="62407" y="0"/>
                  </a:lnTo>
                  <a:lnTo>
                    <a:pt x="942276" y="0"/>
                  </a:lnTo>
                  <a:lnTo>
                    <a:pt x="967044" y="5043"/>
                  </a:lnTo>
                  <a:lnTo>
                    <a:pt x="987383" y="18651"/>
                  </a:lnTo>
                  <a:lnTo>
                    <a:pt x="1001155" y="38538"/>
                  </a:lnTo>
                  <a:lnTo>
                    <a:pt x="1006221" y="62420"/>
                  </a:lnTo>
                  <a:lnTo>
                    <a:pt x="1006221" y="260311"/>
                  </a:lnTo>
                  <a:lnTo>
                    <a:pt x="1001155" y="284842"/>
                  </a:lnTo>
                  <a:lnTo>
                    <a:pt x="987383" y="304671"/>
                  </a:lnTo>
                  <a:lnTo>
                    <a:pt x="973710" y="313588"/>
                  </a:lnTo>
                  <a:close/>
                </a:path>
              </a:pathLst>
            </a:custGeom>
            <a:solidFill>
              <a:srgbClr val="4D4D4F"/>
            </a:solidFill>
          </p:spPr>
          <p:txBody>
            <a:bodyPr wrap="square" lIns="0" tIns="0" rIns="0" bIns="0" rtlCol="0"/>
            <a:lstStyle/>
            <a:p>
              <a:endParaRPr/>
            </a:p>
          </p:txBody>
        </p:sp>
        <p:pic>
          <p:nvPicPr>
            <p:cNvPr id="63" name="object 63"/>
            <p:cNvPicPr/>
            <p:nvPr/>
          </p:nvPicPr>
          <p:blipFill>
            <a:blip r:embed="rId23" cstate="print"/>
            <a:stretch>
              <a:fillRect/>
            </a:stretch>
          </p:blipFill>
          <p:spPr>
            <a:xfrm>
              <a:off x="1162989" y="3710787"/>
              <a:ext cx="353174" cy="171983"/>
            </a:xfrm>
            <a:prstGeom prst="rect">
              <a:avLst/>
            </a:prstGeom>
          </p:spPr>
        </p:pic>
        <p:pic>
          <p:nvPicPr>
            <p:cNvPr id="64" name="object 64"/>
            <p:cNvPicPr/>
            <p:nvPr/>
          </p:nvPicPr>
          <p:blipFill>
            <a:blip r:embed="rId24" cstate="print"/>
            <a:stretch>
              <a:fillRect/>
            </a:stretch>
          </p:blipFill>
          <p:spPr>
            <a:xfrm>
              <a:off x="1543596" y="3733596"/>
              <a:ext cx="496239" cy="127901"/>
            </a:xfrm>
            <a:prstGeom prst="rect">
              <a:avLst/>
            </a:prstGeom>
          </p:spPr>
        </p:pic>
      </p:grpSp>
      <p:grpSp>
        <p:nvGrpSpPr>
          <p:cNvPr id="65" name="object 65"/>
          <p:cNvGrpSpPr/>
          <p:nvPr/>
        </p:nvGrpSpPr>
        <p:grpSpPr>
          <a:xfrm>
            <a:off x="710907" y="5647689"/>
            <a:ext cx="6113780" cy="4315460"/>
            <a:chOff x="710907" y="5647689"/>
            <a:chExt cx="6113780" cy="4315460"/>
          </a:xfrm>
        </p:grpSpPr>
        <p:sp>
          <p:nvSpPr>
            <p:cNvPr id="66" name="object 6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67" name="object 67"/>
            <p:cNvSpPr/>
            <p:nvPr/>
          </p:nvSpPr>
          <p:spPr>
            <a:xfrm>
              <a:off x="890536" y="5971336"/>
              <a:ext cx="5753100" cy="359410"/>
            </a:xfrm>
            <a:custGeom>
              <a:avLst/>
              <a:gdLst/>
              <a:ahLst/>
              <a:cxnLst/>
              <a:rect l="l" t="t" r="r" b="b"/>
              <a:pathLst>
                <a:path w="5753100" h="359410">
                  <a:moveTo>
                    <a:pt x="5652147" y="359270"/>
                  </a:moveTo>
                  <a:lnTo>
                    <a:pt x="101993" y="359270"/>
                  </a:lnTo>
                  <a:lnTo>
                    <a:pt x="62284" y="351250"/>
                  </a:lnTo>
                  <a:lnTo>
                    <a:pt x="29865" y="329384"/>
                  </a:lnTo>
                  <a:lnTo>
                    <a:pt x="8012" y="296958"/>
                  </a:lnTo>
                  <a:lnTo>
                    <a:pt x="0" y="257263"/>
                  </a:lnTo>
                  <a:lnTo>
                    <a:pt x="0" y="100456"/>
                  </a:lnTo>
                  <a:lnTo>
                    <a:pt x="8012" y="61652"/>
                  </a:lnTo>
                  <a:lnTo>
                    <a:pt x="29865" y="29687"/>
                  </a:lnTo>
                  <a:lnTo>
                    <a:pt x="62284" y="7993"/>
                  </a:lnTo>
                  <a:lnTo>
                    <a:pt x="101993" y="0"/>
                  </a:lnTo>
                  <a:lnTo>
                    <a:pt x="5652147" y="0"/>
                  </a:lnTo>
                  <a:lnTo>
                    <a:pt x="5691595" y="7993"/>
                  </a:lnTo>
                  <a:lnTo>
                    <a:pt x="5723488" y="29687"/>
                  </a:lnTo>
                  <a:lnTo>
                    <a:pt x="5744825" y="61652"/>
                  </a:lnTo>
                  <a:lnTo>
                    <a:pt x="5752604" y="100456"/>
                  </a:lnTo>
                  <a:lnTo>
                    <a:pt x="5752604" y="257263"/>
                  </a:lnTo>
                  <a:lnTo>
                    <a:pt x="5744825" y="296958"/>
                  </a:lnTo>
                  <a:lnTo>
                    <a:pt x="5723488" y="329384"/>
                  </a:lnTo>
                  <a:lnTo>
                    <a:pt x="5691595" y="351250"/>
                  </a:lnTo>
                  <a:lnTo>
                    <a:pt x="5652147" y="359270"/>
                  </a:lnTo>
                  <a:close/>
                </a:path>
              </a:pathLst>
            </a:custGeom>
            <a:solidFill>
              <a:srgbClr val="00B5F0"/>
            </a:solidFill>
          </p:spPr>
          <p:txBody>
            <a:bodyPr wrap="square" lIns="0" tIns="0" rIns="0" bIns="0" rtlCol="0"/>
            <a:lstStyle/>
            <a:p>
              <a:endParaRPr/>
            </a:p>
          </p:txBody>
        </p:sp>
        <p:sp>
          <p:nvSpPr>
            <p:cNvPr id="68" name="object 68"/>
            <p:cNvSpPr/>
            <p:nvPr/>
          </p:nvSpPr>
          <p:spPr>
            <a:xfrm>
              <a:off x="1083868" y="6073330"/>
              <a:ext cx="933450" cy="155575"/>
            </a:xfrm>
            <a:custGeom>
              <a:avLst/>
              <a:gdLst/>
              <a:ahLst/>
              <a:cxnLst/>
              <a:rect l="l" t="t" r="r" b="b"/>
              <a:pathLst>
                <a:path w="933450" h="155575">
                  <a:moveTo>
                    <a:pt x="56299" y="3022"/>
                  </a:moveTo>
                  <a:lnTo>
                    <a:pt x="50203" y="0"/>
                  </a:lnTo>
                  <a:lnTo>
                    <a:pt x="41071" y="0"/>
                  </a:lnTo>
                  <a:lnTo>
                    <a:pt x="38049" y="3022"/>
                  </a:lnTo>
                  <a:lnTo>
                    <a:pt x="38049" y="6096"/>
                  </a:lnTo>
                  <a:lnTo>
                    <a:pt x="3022" y="66967"/>
                  </a:lnTo>
                  <a:lnTo>
                    <a:pt x="0" y="73075"/>
                  </a:lnTo>
                  <a:lnTo>
                    <a:pt x="0" y="82207"/>
                  </a:lnTo>
                  <a:lnTo>
                    <a:pt x="3022" y="88303"/>
                  </a:lnTo>
                  <a:lnTo>
                    <a:pt x="38049" y="149174"/>
                  </a:lnTo>
                  <a:lnTo>
                    <a:pt x="41071" y="155270"/>
                  </a:lnTo>
                  <a:lnTo>
                    <a:pt x="50203" y="155270"/>
                  </a:lnTo>
                  <a:lnTo>
                    <a:pt x="56299" y="150710"/>
                  </a:lnTo>
                  <a:lnTo>
                    <a:pt x="56299" y="141579"/>
                  </a:lnTo>
                  <a:lnTo>
                    <a:pt x="54762" y="140042"/>
                  </a:lnTo>
                  <a:lnTo>
                    <a:pt x="22821" y="80657"/>
                  </a:lnTo>
                  <a:lnTo>
                    <a:pt x="21285" y="79171"/>
                  </a:lnTo>
                  <a:lnTo>
                    <a:pt x="21285" y="74612"/>
                  </a:lnTo>
                  <a:lnTo>
                    <a:pt x="22821" y="73075"/>
                  </a:lnTo>
                  <a:lnTo>
                    <a:pt x="54762" y="15227"/>
                  </a:lnTo>
                  <a:lnTo>
                    <a:pt x="56299" y="13690"/>
                  </a:lnTo>
                  <a:lnTo>
                    <a:pt x="56299" y="3022"/>
                  </a:lnTo>
                  <a:close/>
                </a:path>
                <a:path w="933450" h="155575">
                  <a:moveTo>
                    <a:pt x="220713" y="94361"/>
                  </a:moveTo>
                  <a:lnTo>
                    <a:pt x="219176" y="92862"/>
                  </a:lnTo>
                  <a:lnTo>
                    <a:pt x="216141" y="89789"/>
                  </a:lnTo>
                  <a:lnTo>
                    <a:pt x="207225" y="83096"/>
                  </a:lnTo>
                  <a:lnTo>
                    <a:pt x="198628" y="76111"/>
                  </a:lnTo>
                  <a:lnTo>
                    <a:pt x="190017" y="67983"/>
                  </a:lnTo>
                  <a:lnTo>
                    <a:pt x="181114" y="57848"/>
                  </a:lnTo>
                  <a:lnTo>
                    <a:pt x="171996" y="47180"/>
                  </a:lnTo>
                  <a:lnTo>
                    <a:pt x="171996" y="45643"/>
                  </a:lnTo>
                  <a:lnTo>
                    <a:pt x="162864" y="45643"/>
                  </a:lnTo>
                  <a:lnTo>
                    <a:pt x="156768" y="50253"/>
                  </a:lnTo>
                  <a:lnTo>
                    <a:pt x="156768" y="59385"/>
                  </a:lnTo>
                  <a:lnTo>
                    <a:pt x="181216" y="90055"/>
                  </a:lnTo>
                  <a:lnTo>
                    <a:pt x="205473" y="111125"/>
                  </a:lnTo>
                  <a:lnTo>
                    <a:pt x="214604" y="111125"/>
                  </a:lnTo>
                  <a:lnTo>
                    <a:pt x="220713" y="106553"/>
                  </a:lnTo>
                  <a:lnTo>
                    <a:pt x="220713" y="94361"/>
                  </a:lnTo>
                  <a:close/>
                </a:path>
                <a:path w="933450" h="155575">
                  <a:moveTo>
                    <a:pt x="220713" y="6096"/>
                  </a:moveTo>
                  <a:lnTo>
                    <a:pt x="69989" y="6096"/>
                  </a:lnTo>
                  <a:lnTo>
                    <a:pt x="68503" y="9131"/>
                  </a:lnTo>
                  <a:lnTo>
                    <a:pt x="68503" y="25895"/>
                  </a:lnTo>
                  <a:lnTo>
                    <a:pt x="138506" y="25895"/>
                  </a:lnTo>
                  <a:lnTo>
                    <a:pt x="126225" y="46139"/>
                  </a:lnTo>
                  <a:lnTo>
                    <a:pt x="94818" y="77470"/>
                  </a:lnTo>
                  <a:lnTo>
                    <a:pt x="68503" y="92862"/>
                  </a:lnTo>
                  <a:lnTo>
                    <a:pt x="68503" y="105016"/>
                  </a:lnTo>
                  <a:lnTo>
                    <a:pt x="74561" y="111125"/>
                  </a:lnTo>
                  <a:lnTo>
                    <a:pt x="80657" y="111125"/>
                  </a:lnTo>
                  <a:lnTo>
                    <a:pt x="88557" y="107899"/>
                  </a:lnTo>
                  <a:lnTo>
                    <a:pt x="101587" y="98958"/>
                  </a:lnTo>
                  <a:lnTo>
                    <a:pt x="117475" y="85445"/>
                  </a:lnTo>
                  <a:lnTo>
                    <a:pt x="133946" y="68503"/>
                  </a:lnTo>
                  <a:lnTo>
                    <a:pt x="133946" y="150710"/>
                  </a:lnTo>
                  <a:lnTo>
                    <a:pt x="136969" y="153733"/>
                  </a:lnTo>
                  <a:lnTo>
                    <a:pt x="155270" y="153733"/>
                  </a:lnTo>
                  <a:lnTo>
                    <a:pt x="155270" y="68503"/>
                  </a:lnTo>
                  <a:lnTo>
                    <a:pt x="155270" y="38049"/>
                  </a:lnTo>
                  <a:lnTo>
                    <a:pt x="161328" y="25895"/>
                  </a:lnTo>
                  <a:lnTo>
                    <a:pt x="219176" y="25895"/>
                  </a:lnTo>
                  <a:lnTo>
                    <a:pt x="220713" y="22821"/>
                  </a:lnTo>
                  <a:lnTo>
                    <a:pt x="220713" y="6096"/>
                  </a:lnTo>
                  <a:close/>
                </a:path>
                <a:path w="933450" h="155575">
                  <a:moveTo>
                    <a:pt x="270967" y="28917"/>
                  </a:moveTo>
                  <a:lnTo>
                    <a:pt x="269430" y="25895"/>
                  </a:lnTo>
                  <a:lnTo>
                    <a:pt x="263321" y="19786"/>
                  </a:lnTo>
                  <a:lnTo>
                    <a:pt x="260299" y="16713"/>
                  </a:lnTo>
                  <a:lnTo>
                    <a:pt x="257225" y="12153"/>
                  </a:lnTo>
                  <a:lnTo>
                    <a:pt x="248094" y="4559"/>
                  </a:lnTo>
                  <a:lnTo>
                    <a:pt x="245071" y="1536"/>
                  </a:lnTo>
                  <a:lnTo>
                    <a:pt x="240499" y="3022"/>
                  </a:lnTo>
                  <a:lnTo>
                    <a:pt x="235940" y="3022"/>
                  </a:lnTo>
                  <a:lnTo>
                    <a:pt x="232867" y="9131"/>
                  </a:lnTo>
                  <a:lnTo>
                    <a:pt x="232867" y="16713"/>
                  </a:lnTo>
                  <a:lnTo>
                    <a:pt x="238963" y="22821"/>
                  </a:lnTo>
                  <a:lnTo>
                    <a:pt x="242036" y="27381"/>
                  </a:lnTo>
                  <a:lnTo>
                    <a:pt x="246608" y="30454"/>
                  </a:lnTo>
                  <a:lnTo>
                    <a:pt x="252653" y="39585"/>
                  </a:lnTo>
                  <a:lnTo>
                    <a:pt x="255727" y="42608"/>
                  </a:lnTo>
                  <a:lnTo>
                    <a:pt x="264858" y="42608"/>
                  </a:lnTo>
                  <a:lnTo>
                    <a:pt x="270967" y="38049"/>
                  </a:lnTo>
                  <a:lnTo>
                    <a:pt x="270967" y="28917"/>
                  </a:lnTo>
                  <a:close/>
                </a:path>
                <a:path w="933450" h="155575">
                  <a:moveTo>
                    <a:pt x="383578" y="135483"/>
                  </a:moveTo>
                  <a:lnTo>
                    <a:pt x="382562" y="133946"/>
                  </a:lnTo>
                  <a:lnTo>
                    <a:pt x="380555" y="130911"/>
                  </a:lnTo>
                  <a:lnTo>
                    <a:pt x="296811" y="130911"/>
                  </a:lnTo>
                  <a:lnTo>
                    <a:pt x="286080" y="129755"/>
                  </a:lnTo>
                  <a:lnTo>
                    <a:pt x="277710" y="126352"/>
                  </a:lnTo>
                  <a:lnTo>
                    <a:pt x="292239" y="126352"/>
                  </a:lnTo>
                  <a:lnTo>
                    <a:pt x="293789" y="123278"/>
                  </a:lnTo>
                  <a:lnTo>
                    <a:pt x="293789" y="51739"/>
                  </a:lnTo>
                  <a:lnTo>
                    <a:pt x="319684" y="51739"/>
                  </a:lnTo>
                  <a:lnTo>
                    <a:pt x="318147" y="53276"/>
                  </a:lnTo>
                  <a:lnTo>
                    <a:pt x="318147" y="59385"/>
                  </a:lnTo>
                  <a:lnTo>
                    <a:pt x="296811" y="59385"/>
                  </a:lnTo>
                  <a:lnTo>
                    <a:pt x="295325" y="62407"/>
                  </a:lnTo>
                  <a:lnTo>
                    <a:pt x="295325" y="70002"/>
                  </a:lnTo>
                  <a:lnTo>
                    <a:pt x="296811" y="73075"/>
                  </a:lnTo>
                  <a:lnTo>
                    <a:pt x="318147" y="73075"/>
                  </a:lnTo>
                  <a:lnTo>
                    <a:pt x="318147" y="80657"/>
                  </a:lnTo>
                  <a:lnTo>
                    <a:pt x="302907" y="80657"/>
                  </a:lnTo>
                  <a:lnTo>
                    <a:pt x="301371" y="83743"/>
                  </a:lnTo>
                  <a:lnTo>
                    <a:pt x="301371" y="114147"/>
                  </a:lnTo>
                  <a:lnTo>
                    <a:pt x="304444" y="117221"/>
                  </a:lnTo>
                  <a:lnTo>
                    <a:pt x="339420" y="117221"/>
                  </a:lnTo>
                  <a:lnTo>
                    <a:pt x="340956" y="115684"/>
                  </a:lnTo>
                  <a:lnTo>
                    <a:pt x="340956" y="126352"/>
                  </a:lnTo>
                  <a:lnTo>
                    <a:pt x="353161" y="126352"/>
                  </a:lnTo>
                  <a:lnTo>
                    <a:pt x="364667" y="126072"/>
                  </a:lnTo>
                  <a:lnTo>
                    <a:pt x="372186" y="124079"/>
                  </a:lnTo>
                  <a:lnTo>
                    <a:pt x="376275" y="118656"/>
                  </a:lnTo>
                  <a:lnTo>
                    <a:pt x="376618" y="115684"/>
                  </a:lnTo>
                  <a:lnTo>
                    <a:pt x="377342" y="109588"/>
                  </a:lnTo>
                  <a:lnTo>
                    <a:pt x="377520" y="108102"/>
                  </a:lnTo>
                  <a:lnTo>
                    <a:pt x="377520" y="51739"/>
                  </a:lnTo>
                  <a:lnTo>
                    <a:pt x="377520" y="42608"/>
                  </a:lnTo>
                  <a:lnTo>
                    <a:pt x="374446" y="36512"/>
                  </a:lnTo>
                  <a:lnTo>
                    <a:pt x="357733" y="36512"/>
                  </a:lnTo>
                  <a:lnTo>
                    <a:pt x="357733" y="51739"/>
                  </a:lnTo>
                  <a:lnTo>
                    <a:pt x="357733" y="109588"/>
                  </a:lnTo>
                  <a:lnTo>
                    <a:pt x="351624" y="109588"/>
                  </a:lnTo>
                  <a:lnTo>
                    <a:pt x="351624" y="103530"/>
                  </a:lnTo>
                  <a:lnTo>
                    <a:pt x="351624" y="92862"/>
                  </a:lnTo>
                  <a:lnTo>
                    <a:pt x="351624" y="83743"/>
                  </a:lnTo>
                  <a:lnTo>
                    <a:pt x="348602" y="80657"/>
                  </a:lnTo>
                  <a:lnTo>
                    <a:pt x="336397" y="80657"/>
                  </a:lnTo>
                  <a:lnTo>
                    <a:pt x="336397" y="92862"/>
                  </a:lnTo>
                  <a:lnTo>
                    <a:pt x="336397" y="101993"/>
                  </a:lnTo>
                  <a:lnTo>
                    <a:pt x="334860" y="103530"/>
                  </a:lnTo>
                  <a:lnTo>
                    <a:pt x="316598" y="103530"/>
                  </a:lnTo>
                  <a:lnTo>
                    <a:pt x="316598" y="92862"/>
                  </a:lnTo>
                  <a:lnTo>
                    <a:pt x="336397" y="92862"/>
                  </a:lnTo>
                  <a:lnTo>
                    <a:pt x="336397" y="80657"/>
                  </a:lnTo>
                  <a:lnTo>
                    <a:pt x="333375" y="80657"/>
                  </a:lnTo>
                  <a:lnTo>
                    <a:pt x="333375" y="73075"/>
                  </a:lnTo>
                  <a:lnTo>
                    <a:pt x="356196" y="73075"/>
                  </a:lnTo>
                  <a:lnTo>
                    <a:pt x="356196" y="62407"/>
                  </a:lnTo>
                  <a:lnTo>
                    <a:pt x="354660" y="59385"/>
                  </a:lnTo>
                  <a:lnTo>
                    <a:pt x="333375" y="59385"/>
                  </a:lnTo>
                  <a:lnTo>
                    <a:pt x="333375" y="53276"/>
                  </a:lnTo>
                  <a:lnTo>
                    <a:pt x="331838" y="51739"/>
                  </a:lnTo>
                  <a:lnTo>
                    <a:pt x="357733" y="51739"/>
                  </a:lnTo>
                  <a:lnTo>
                    <a:pt x="357733" y="36512"/>
                  </a:lnTo>
                  <a:lnTo>
                    <a:pt x="354660" y="36512"/>
                  </a:lnTo>
                  <a:lnTo>
                    <a:pt x="356196" y="35026"/>
                  </a:lnTo>
                  <a:lnTo>
                    <a:pt x="359219" y="28917"/>
                  </a:lnTo>
                  <a:lnTo>
                    <a:pt x="359219" y="27381"/>
                  </a:lnTo>
                  <a:lnTo>
                    <a:pt x="377520" y="27381"/>
                  </a:lnTo>
                  <a:lnTo>
                    <a:pt x="382092" y="25895"/>
                  </a:lnTo>
                  <a:lnTo>
                    <a:pt x="382092" y="13690"/>
                  </a:lnTo>
                  <a:lnTo>
                    <a:pt x="379018" y="10668"/>
                  </a:lnTo>
                  <a:lnTo>
                    <a:pt x="340956" y="10668"/>
                  </a:lnTo>
                  <a:lnTo>
                    <a:pt x="340956" y="27381"/>
                  </a:lnTo>
                  <a:lnTo>
                    <a:pt x="340956" y="28917"/>
                  </a:lnTo>
                  <a:lnTo>
                    <a:pt x="337934" y="33489"/>
                  </a:lnTo>
                  <a:lnTo>
                    <a:pt x="336397" y="36512"/>
                  </a:lnTo>
                  <a:lnTo>
                    <a:pt x="313575" y="36512"/>
                  </a:lnTo>
                  <a:lnTo>
                    <a:pt x="312039" y="30454"/>
                  </a:lnTo>
                  <a:lnTo>
                    <a:pt x="310502" y="27381"/>
                  </a:lnTo>
                  <a:lnTo>
                    <a:pt x="340956" y="27381"/>
                  </a:lnTo>
                  <a:lnTo>
                    <a:pt x="340956" y="10668"/>
                  </a:lnTo>
                  <a:lnTo>
                    <a:pt x="336397" y="10668"/>
                  </a:lnTo>
                  <a:lnTo>
                    <a:pt x="336397" y="1536"/>
                  </a:lnTo>
                  <a:lnTo>
                    <a:pt x="331838" y="0"/>
                  </a:lnTo>
                  <a:lnTo>
                    <a:pt x="319684" y="0"/>
                  </a:lnTo>
                  <a:lnTo>
                    <a:pt x="315061" y="1536"/>
                  </a:lnTo>
                  <a:lnTo>
                    <a:pt x="315061" y="10668"/>
                  </a:lnTo>
                  <a:lnTo>
                    <a:pt x="275526" y="10668"/>
                  </a:lnTo>
                  <a:lnTo>
                    <a:pt x="269430" y="12153"/>
                  </a:lnTo>
                  <a:lnTo>
                    <a:pt x="269430" y="25895"/>
                  </a:lnTo>
                  <a:lnTo>
                    <a:pt x="273989" y="27381"/>
                  </a:lnTo>
                  <a:lnTo>
                    <a:pt x="292239" y="27381"/>
                  </a:lnTo>
                  <a:lnTo>
                    <a:pt x="293789" y="31940"/>
                  </a:lnTo>
                  <a:lnTo>
                    <a:pt x="295325" y="33489"/>
                  </a:lnTo>
                  <a:lnTo>
                    <a:pt x="295325" y="36512"/>
                  </a:lnTo>
                  <a:lnTo>
                    <a:pt x="277012" y="36512"/>
                  </a:lnTo>
                  <a:lnTo>
                    <a:pt x="275526" y="42608"/>
                  </a:lnTo>
                  <a:lnTo>
                    <a:pt x="275526" y="124498"/>
                  </a:lnTo>
                  <a:lnTo>
                    <a:pt x="270916" y="120002"/>
                  </a:lnTo>
                  <a:lnTo>
                    <a:pt x="267893" y="111125"/>
                  </a:lnTo>
                  <a:lnTo>
                    <a:pt x="267893" y="79171"/>
                  </a:lnTo>
                  <a:lnTo>
                    <a:pt x="266954" y="69900"/>
                  </a:lnTo>
                  <a:lnTo>
                    <a:pt x="263893" y="64312"/>
                  </a:lnTo>
                  <a:lnTo>
                    <a:pt x="258254" y="61595"/>
                  </a:lnTo>
                  <a:lnTo>
                    <a:pt x="249631" y="60871"/>
                  </a:lnTo>
                  <a:lnTo>
                    <a:pt x="232867" y="60871"/>
                  </a:lnTo>
                  <a:lnTo>
                    <a:pt x="229831" y="63944"/>
                  </a:lnTo>
                  <a:lnTo>
                    <a:pt x="229831" y="77635"/>
                  </a:lnTo>
                  <a:lnTo>
                    <a:pt x="234403" y="80657"/>
                  </a:lnTo>
                  <a:lnTo>
                    <a:pt x="248094" y="80657"/>
                  </a:lnTo>
                  <a:lnTo>
                    <a:pt x="248094" y="120256"/>
                  </a:lnTo>
                  <a:lnTo>
                    <a:pt x="246608" y="121793"/>
                  </a:lnTo>
                  <a:lnTo>
                    <a:pt x="243535" y="124815"/>
                  </a:lnTo>
                  <a:lnTo>
                    <a:pt x="237477" y="129374"/>
                  </a:lnTo>
                  <a:lnTo>
                    <a:pt x="229831" y="137020"/>
                  </a:lnTo>
                  <a:lnTo>
                    <a:pt x="229831" y="146151"/>
                  </a:lnTo>
                  <a:lnTo>
                    <a:pt x="234403" y="152196"/>
                  </a:lnTo>
                  <a:lnTo>
                    <a:pt x="245071" y="152196"/>
                  </a:lnTo>
                  <a:lnTo>
                    <a:pt x="246608" y="150710"/>
                  </a:lnTo>
                  <a:lnTo>
                    <a:pt x="251167" y="146151"/>
                  </a:lnTo>
                  <a:lnTo>
                    <a:pt x="251167" y="144614"/>
                  </a:lnTo>
                  <a:lnTo>
                    <a:pt x="257225" y="140042"/>
                  </a:lnTo>
                  <a:lnTo>
                    <a:pt x="261785" y="133946"/>
                  </a:lnTo>
                  <a:lnTo>
                    <a:pt x="269252" y="141719"/>
                  </a:lnTo>
                  <a:lnTo>
                    <a:pt x="277990" y="146913"/>
                  </a:lnTo>
                  <a:lnTo>
                    <a:pt x="288150" y="149809"/>
                  </a:lnTo>
                  <a:lnTo>
                    <a:pt x="299885" y="150710"/>
                  </a:lnTo>
                  <a:lnTo>
                    <a:pt x="382092" y="150710"/>
                  </a:lnTo>
                  <a:lnTo>
                    <a:pt x="383578" y="144614"/>
                  </a:lnTo>
                  <a:lnTo>
                    <a:pt x="383578" y="135483"/>
                  </a:lnTo>
                  <a:close/>
                </a:path>
                <a:path w="933450" h="155575">
                  <a:moveTo>
                    <a:pt x="540397" y="22821"/>
                  </a:moveTo>
                  <a:lnTo>
                    <a:pt x="537235" y="14020"/>
                  </a:lnTo>
                  <a:lnTo>
                    <a:pt x="531241" y="9499"/>
                  </a:lnTo>
                  <a:lnTo>
                    <a:pt x="524116" y="7823"/>
                  </a:lnTo>
                  <a:lnTo>
                    <a:pt x="517575" y="7581"/>
                  </a:lnTo>
                  <a:lnTo>
                    <a:pt x="450545" y="7581"/>
                  </a:lnTo>
                  <a:lnTo>
                    <a:pt x="445985" y="10668"/>
                  </a:lnTo>
                  <a:lnTo>
                    <a:pt x="445985" y="27381"/>
                  </a:lnTo>
                  <a:lnTo>
                    <a:pt x="477977" y="27381"/>
                  </a:lnTo>
                  <a:lnTo>
                    <a:pt x="475500" y="72936"/>
                  </a:lnTo>
                  <a:lnTo>
                    <a:pt x="467309" y="102946"/>
                  </a:lnTo>
                  <a:lnTo>
                    <a:pt x="452285" y="121793"/>
                  </a:lnTo>
                  <a:lnTo>
                    <a:pt x="447535" y="124307"/>
                  </a:lnTo>
                  <a:lnTo>
                    <a:pt x="449059" y="123278"/>
                  </a:lnTo>
                  <a:lnTo>
                    <a:pt x="452081" y="120256"/>
                  </a:lnTo>
                  <a:lnTo>
                    <a:pt x="455612" y="112344"/>
                  </a:lnTo>
                  <a:lnTo>
                    <a:pt x="456819" y="106553"/>
                  </a:lnTo>
                  <a:lnTo>
                    <a:pt x="457415" y="103708"/>
                  </a:lnTo>
                  <a:lnTo>
                    <a:pt x="458089" y="96494"/>
                  </a:lnTo>
                  <a:lnTo>
                    <a:pt x="458190" y="83743"/>
                  </a:lnTo>
                  <a:lnTo>
                    <a:pt x="442963" y="83743"/>
                  </a:lnTo>
                  <a:lnTo>
                    <a:pt x="441426" y="88303"/>
                  </a:lnTo>
                  <a:lnTo>
                    <a:pt x="441426" y="95897"/>
                  </a:lnTo>
                  <a:lnTo>
                    <a:pt x="438391" y="106553"/>
                  </a:lnTo>
                  <a:lnTo>
                    <a:pt x="426186" y="106553"/>
                  </a:lnTo>
                  <a:lnTo>
                    <a:pt x="424700" y="105016"/>
                  </a:lnTo>
                  <a:lnTo>
                    <a:pt x="424700" y="66967"/>
                  </a:lnTo>
                  <a:lnTo>
                    <a:pt x="424700" y="63944"/>
                  </a:lnTo>
                  <a:lnTo>
                    <a:pt x="453618" y="57848"/>
                  </a:lnTo>
                  <a:lnTo>
                    <a:pt x="458190" y="56299"/>
                  </a:lnTo>
                  <a:lnTo>
                    <a:pt x="461213" y="53276"/>
                  </a:lnTo>
                  <a:lnTo>
                    <a:pt x="461213" y="44145"/>
                  </a:lnTo>
                  <a:lnTo>
                    <a:pt x="458190" y="38049"/>
                  </a:lnTo>
                  <a:lnTo>
                    <a:pt x="449059" y="38049"/>
                  </a:lnTo>
                  <a:lnTo>
                    <a:pt x="424700" y="44145"/>
                  </a:lnTo>
                  <a:lnTo>
                    <a:pt x="424700" y="1536"/>
                  </a:lnTo>
                  <a:lnTo>
                    <a:pt x="404914" y="1536"/>
                  </a:lnTo>
                  <a:lnTo>
                    <a:pt x="404914" y="47180"/>
                  </a:lnTo>
                  <a:lnTo>
                    <a:pt x="392709" y="50253"/>
                  </a:lnTo>
                  <a:lnTo>
                    <a:pt x="391210" y="53276"/>
                  </a:lnTo>
                  <a:lnTo>
                    <a:pt x="391210" y="63944"/>
                  </a:lnTo>
                  <a:lnTo>
                    <a:pt x="394246" y="70002"/>
                  </a:lnTo>
                  <a:lnTo>
                    <a:pt x="401878" y="68503"/>
                  </a:lnTo>
                  <a:lnTo>
                    <a:pt x="404914" y="66967"/>
                  </a:lnTo>
                  <a:lnTo>
                    <a:pt x="404914" y="121805"/>
                  </a:lnTo>
                  <a:lnTo>
                    <a:pt x="414032" y="124815"/>
                  </a:lnTo>
                  <a:lnTo>
                    <a:pt x="417068" y="126352"/>
                  </a:lnTo>
                  <a:lnTo>
                    <a:pt x="443649" y="126352"/>
                  </a:lnTo>
                  <a:lnTo>
                    <a:pt x="429272" y="133946"/>
                  </a:lnTo>
                  <a:lnTo>
                    <a:pt x="424700" y="135483"/>
                  </a:lnTo>
                  <a:lnTo>
                    <a:pt x="421627" y="138506"/>
                  </a:lnTo>
                  <a:lnTo>
                    <a:pt x="421627" y="149174"/>
                  </a:lnTo>
                  <a:lnTo>
                    <a:pt x="426186" y="153733"/>
                  </a:lnTo>
                  <a:lnTo>
                    <a:pt x="432295" y="153733"/>
                  </a:lnTo>
                  <a:lnTo>
                    <a:pt x="441109" y="151815"/>
                  </a:lnTo>
                  <a:lnTo>
                    <a:pt x="476440" y="126352"/>
                  </a:lnTo>
                  <a:lnTo>
                    <a:pt x="492823" y="89420"/>
                  </a:lnTo>
                  <a:lnTo>
                    <a:pt x="497776" y="27381"/>
                  </a:lnTo>
                  <a:lnTo>
                    <a:pt x="519061" y="27381"/>
                  </a:lnTo>
                  <a:lnTo>
                    <a:pt x="519061" y="31940"/>
                  </a:lnTo>
                  <a:lnTo>
                    <a:pt x="520598" y="33489"/>
                  </a:lnTo>
                  <a:lnTo>
                    <a:pt x="520484" y="57848"/>
                  </a:lnTo>
                  <a:lnTo>
                    <a:pt x="518020" y="104419"/>
                  </a:lnTo>
                  <a:lnTo>
                    <a:pt x="513003" y="132461"/>
                  </a:lnTo>
                  <a:lnTo>
                    <a:pt x="487108" y="132461"/>
                  </a:lnTo>
                  <a:lnTo>
                    <a:pt x="481012" y="133946"/>
                  </a:lnTo>
                  <a:lnTo>
                    <a:pt x="481012" y="150710"/>
                  </a:lnTo>
                  <a:lnTo>
                    <a:pt x="488645" y="152196"/>
                  </a:lnTo>
                  <a:lnTo>
                    <a:pt x="505371" y="152196"/>
                  </a:lnTo>
                  <a:lnTo>
                    <a:pt x="518058" y="151345"/>
                  </a:lnTo>
                  <a:lnTo>
                    <a:pt x="539089" y="106857"/>
                  </a:lnTo>
                  <a:lnTo>
                    <a:pt x="540270" y="67589"/>
                  </a:lnTo>
                  <a:lnTo>
                    <a:pt x="540397" y="22821"/>
                  </a:lnTo>
                  <a:close/>
                </a:path>
                <a:path w="933450" h="155575">
                  <a:moveTo>
                    <a:pt x="639318" y="25895"/>
                  </a:moveTo>
                  <a:lnTo>
                    <a:pt x="628700" y="25895"/>
                  </a:lnTo>
                  <a:lnTo>
                    <a:pt x="614959" y="27381"/>
                  </a:lnTo>
                  <a:lnTo>
                    <a:pt x="613460" y="27381"/>
                  </a:lnTo>
                  <a:lnTo>
                    <a:pt x="614959" y="21336"/>
                  </a:lnTo>
                  <a:lnTo>
                    <a:pt x="616496" y="16713"/>
                  </a:lnTo>
                  <a:lnTo>
                    <a:pt x="616496" y="4559"/>
                  </a:lnTo>
                  <a:lnTo>
                    <a:pt x="599770" y="4559"/>
                  </a:lnTo>
                  <a:lnTo>
                    <a:pt x="596696" y="7581"/>
                  </a:lnTo>
                  <a:lnTo>
                    <a:pt x="595210" y="10668"/>
                  </a:lnTo>
                  <a:lnTo>
                    <a:pt x="595210" y="13690"/>
                  </a:lnTo>
                  <a:lnTo>
                    <a:pt x="592137" y="25895"/>
                  </a:lnTo>
                  <a:lnTo>
                    <a:pt x="592137" y="27381"/>
                  </a:lnTo>
                  <a:lnTo>
                    <a:pt x="587019" y="27622"/>
                  </a:lnTo>
                  <a:lnTo>
                    <a:pt x="566242" y="28917"/>
                  </a:lnTo>
                  <a:lnTo>
                    <a:pt x="563206" y="28917"/>
                  </a:lnTo>
                  <a:lnTo>
                    <a:pt x="558647" y="30454"/>
                  </a:lnTo>
                  <a:lnTo>
                    <a:pt x="558647" y="44145"/>
                  </a:lnTo>
                  <a:lnTo>
                    <a:pt x="561670" y="47180"/>
                  </a:lnTo>
                  <a:lnTo>
                    <a:pt x="564743" y="47180"/>
                  </a:lnTo>
                  <a:lnTo>
                    <a:pt x="566242" y="48717"/>
                  </a:lnTo>
                  <a:lnTo>
                    <a:pt x="586028" y="48717"/>
                  </a:lnTo>
                  <a:lnTo>
                    <a:pt x="582663" y="57848"/>
                  </a:lnTo>
                  <a:lnTo>
                    <a:pt x="578993" y="67754"/>
                  </a:lnTo>
                  <a:lnTo>
                    <a:pt x="575132" y="77406"/>
                  </a:lnTo>
                  <a:lnTo>
                    <a:pt x="570852" y="86766"/>
                  </a:lnTo>
                  <a:lnTo>
                    <a:pt x="563791" y="97637"/>
                  </a:lnTo>
                  <a:lnTo>
                    <a:pt x="560171" y="104076"/>
                  </a:lnTo>
                  <a:lnTo>
                    <a:pt x="558838" y="107962"/>
                  </a:lnTo>
                  <a:lnTo>
                    <a:pt x="558736" y="109588"/>
                  </a:lnTo>
                  <a:lnTo>
                    <a:pt x="558647" y="115684"/>
                  </a:lnTo>
                  <a:lnTo>
                    <a:pt x="563206" y="120256"/>
                  </a:lnTo>
                  <a:lnTo>
                    <a:pt x="575398" y="120256"/>
                  </a:lnTo>
                  <a:lnTo>
                    <a:pt x="578434" y="117221"/>
                  </a:lnTo>
                  <a:lnTo>
                    <a:pt x="579983" y="112661"/>
                  </a:lnTo>
                  <a:lnTo>
                    <a:pt x="590042" y="94513"/>
                  </a:lnTo>
                  <a:lnTo>
                    <a:pt x="597674" y="77076"/>
                  </a:lnTo>
                  <a:lnTo>
                    <a:pt x="603300" y="61061"/>
                  </a:lnTo>
                  <a:lnTo>
                    <a:pt x="607364" y="47180"/>
                  </a:lnTo>
                  <a:lnTo>
                    <a:pt x="628700" y="47180"/>
                  </a:lnTo>
                  <a:lnTo>
                    <a:pt x="633260" y="45643"/>
                  </a:lnTo>
                  <a:lnTo>
                    <a:pt x="639318" y="45643"/>
                  </a:lnTo>
                  <a:lnTo>
                    <a:pt x="639318" y="27381"/>
                  </a:lnTo>
                  <a:lnTo>
                    <a:pt x="639318" y="25895"/>
                  </a:lnTo>
                  <a:close/>
                </a:path>
                <a:path w="933450" h="155575">
                  <a:moveTo>
                    <a:pt x="698690" y="117221"/>
                  </a:moveTo>
                  <a:lnTo>
                    <a:pt x="697915" y="115684"/>
                  </a:lnTo>
                  <a:lnTo>
                    <a:pt x="697153" y="114147"/>
                  </a:lnTo>
                  <a:lnTo>
                    <a:pt x="694131" y="109588"/>
                  </a:lnTo>
                  <a:lnTo>
                    <a:pt x="668235" y="92862"/>
                  </a:lnTo>
                  <a:lnTo>
                    <a:pt x="667943" y="86766"/>
                  </a:lnTo>
                  <a:lnTo>
                    <a:pt x="666750" y="61061"/>
                  </a:lnTo>
                  <a:lnTo>
                    <a:pt x="666750" y="53276"/>
                  </a:lnTo>
                  <a:lnTo>
                    <a:pt x="662178" y="51739"/>
                  </a:lnTo>
                  <a:lnTo>
                    <a:pt x="646950" y="51739"/>
                  </a:lnTo>
                  <a:lnTo>
                    <a:pt x="645414" y="57848"/>
                  </a:lnTo>
                  <a:lnTo>
                    <a:pt x="645426" y="61061"/>
                  </a:lnTo>
                  <a:lnTo>
                    <a:pt x="648436" y="86766"/>
                  </a:lnTo>
                  <a:lnTo>
                    <a:pt x="648436" y="106553"/>
                  </a:lnTo>
                  <a:lnTo>
                    <a:pt x="648169" y="115493"/>
                  </a:lnTo>
                  <a:lnTo>
                    <a:pt x="646341" y="123291"/>
                  </a:lnTo>
                  <a:lnTo>
                    <a:pt x="641375" y="128816"/>
                  </a:lnTo>
                  <a:lnTo>
                    <a:pt x="631723" y="130911"/>
                  </a:lnTo>
                  <a:lnTo>
                    <a:pt x="611924" y="130911"/>
                  </a:lnTo>
                  <a:lnTo>
                    <a:pt x="611924" y="105016"/>
                  </a:lnTo>
                  <a:lnTo>
                    <a:pt x="625614" y="103530"/>
                  </a:lnTo>
                  <a:lnTo>
                    <a:pt x="642391" y="103530"/>
                  </a:lnTo>
                  <a:lnTo>
                    <a:pt x="645414" y="105016"/>
                  </a:lnTo>
                  <a:lnTo>
                    <a:pt x="648436" y="106553"/>
                  </a:lnTo>
                  <a:lnTo>
                    <a:pt x="648436" y="86766"/>
                  </a:lnTo>
                  <a:lnTo>
                    <a:pt x="643877" y="86766"/>
                  </a:lnTo>
                  <a:lnTo>
                    <a:pt x="640854" y="85229"/>
                  </a:lnTo>
                  <a:lnTo>
                    <a:pt x="634746" y="85229"/>
                  </a:lnTo>
                  <a:lnTo>
                    <a:pt x="614845" y="88303"/>
                  </a:lnTo>
                  <a:lnTo>
                    <a:pt x="602221" y="96100"/>
                  </a:lnTo>
                  <a:lnTo>
                    <a:pt x="595591" y="106451"/>
                  </a:lnTo>
                  <a:lnTo>
                    <a:pt x="593674" y="117221"/>
                  </a:lnTo>
                  <a:lnTo>
                    <a:pt x="595782" y="128651"/>
                  </a:lnTo>
                  <a:lnTo>
                    <a:pt x="602615" y="138912"/>
                  </a:lnTo>
                  <a:lnTo>
                    <a:pt x="614870" y="146329"/>
                  </a:lnTo>
                  <a:lnTo>
                    <a:pt x="633260" y="149174"/>
                  </a:lnTo>
                  <a:lnTo>
                    <a:pt x="638886" y="148920"/>
                  </a:lnTo>
                  <a:lnTo>
                    <a:pt x="647509" y="147091"/>
                  </a:lnTo>
                  <a:lnTo>
                    <a:pt x="657009" y="142125"/>
                  </a:lnTo>
                  <a:lnTo>
                    <a:pt x="665213" y="132461"/>
                  </a:lnTo>
                  <a:lnTo>
                    <a:pt x="665721" y="130911"/>
                  </a:lnTo>
                  <a:lnTo>
                    <a:pt x="666750" y="127838"/>
                  </a:lnTo>
                  <a:lnTo>
                    <a:pt x="666750" y="115684"/>
                  </a:lnTo>
                  <a:lnTo>
                    <a:pt x="669772" y="118706"/>
                  </a:lnTo>
                  <a:lnTo>
                    <a:pt x="671309" y="118706"/>
                  </a:lnTo>
                  <a:lnTo>
                    <a:pt x="677367" y="124815"/>
                  </a:lnTo>
                  <a:lnTo>
                    <a:pt x="683463" y="129374"/>
                  </a:lnTo>
                  <a:lnTo>
                    <a:pt x="684999" y="130911"/>
                  </a:lnTo>
                  <a:lnTo>
                    <a:pt x="695667" y="130911"/>
                  </a:lnTo>
                  <a:lnTo>
                    <a:pt x="698690" y="126352"/>
                  </a:lnTo>
                  <a:lnTo>
                    <a:pt x="698690" y="117221"/>
                  </a:lnTo>
                  <a:close/>
                </a:path>
                <a:path w="933450" h="155575">
                  <a:moveTo>
                    <a:pt x="700227" y="41071"/>
                  </a:moveTo>
                  <a:lnTo>
                    <a:pt x="662673" y="15290"/>
                  </a:lnTo>
                  <a:lnTo>
                    <a:pt x="656082" y="13690"/>
                  </a:lnTo>
                  <a:lnTo>
                    <a:pt x="649973" y="13690"/>
                  </a:lnTo>
                  <a:lnTo>
                    <a:pt x="646950" y="16713"/>
                  </a:lnTo>
                  <a:lnTo>
                    <a:pt x="646950" y="18249"/>
                  </a:lnTo>
                  <a:lnTo>
                    <a:pt x="645414" y="19786"/>
                  </a:lnTo>
                  <a:lnTo>
                    <a:pt x="645414" y="28917"/>
                  </a:lnTo>
                  <a:lnTo>
                    <a:pt x="648436" y="30454"/>
                  </a:lnTo>
                  <a:lnTo>
                    <a:pt x="649973" y="31940"/>
                  </a:lnTo>
                  <a:lnTo>
                    <a:pt x="683463" y="54813"/>
                  </a:lnTo>
                  <a:lnTo>
                    <a:pt x="686536" y="56299"/>
                  </a:lnTo>
                  <a:lnTo>
                    <a:pt x="695667" y="56299"/>
                  </a:lnTo>
                  <a:lnTo>
                    <a:pt x="700227" y="51739"/>
                  </a:lnTo>
                  <a:lnTo>
                    <a:pt x="700227" y="41071"/>
                  </a:lnTo>
                  <a:close/>
                </a:path>
                <a:path w="933450" h="155575">
                  <a:moveTo>
                    <a:pt x="811352" y="7581"/>
                  </a:moveTo>
                  <a:lnTo>
                    <a:pt x="805256" y="6096"/>
                  </a:lnTo>
                  <a:lnTo>
                    <a:pt x="751979" y="6096"/>
                  </a:lnTo>
                  <a:lnTo>
                    <a:pt x="751979" y="1536"/>
                  </a:lnTo>
                  <a:lnTo>
                    <a:pt x="736739" y="1536"/>
                  </a:lnTo>
                  <a:lnTo>
                    <a:pt x="735253" y="4559"/>
                  </a:lnTo>
                  <a:lnTo>
                    <a:pt x="733717" y="9131"/>
                  </a:lnTo>
                  <a:lnTo>
                    <a:pt x="732180" y="21336"/>
                  </a:lnTo>
                  <a:lnTo>
                    <a:pt x="730643" y="24358"/>
                  </a:lnTo>
                  <a:lnTo>
                    <a:pt x="712393" y="65430"/>
                  </a:lnTo>
                  <a:lnTo>
                    <a:pt x="710895" y="66967"/>
                  </a:lnTo>
                  <a:lnTo>
                    <a:pt x="710895" y="79171"/>
                  </a:lnTo>
                  <a:lnTo>
                    <a:pt x="715467" y="85229"/>
                  </a:lnTo>
                  <a:lnTo>
                    <a:pt x="723049" y="85229"/>
                  </a:lnTo>
                  <a:lnTo>
                    <a:pt x="724585" y="83743"/>
                  </a:lnTo>
                  <a:lnTo>
                    <a:pt x="726084" y="80657"/>
                  </a:lnTo>
                  <a:lnTo>
                    <a:pt x="726084" y="153733"/>
                  </a:lnTo>
                  <a:lnTo>
                    <a:pt x="744385" y="153733"/>
                  </a:lnTo>
                  <a:lnTo>
                    <a:pt x="744385" y="80657"/>
                  </a:lnTo>
                  <a:lnTo>
                    <a:pt x="744385" y="42608"/>
                  </a:lnTo>
                  <a:lnTo>
                    <a:pt x="747483" y="31381"/>
                  </a:lnTo>
                  <a:lnTo>
                    <a:pt x="749871" y="21336"/>
                  </a:lnTo>
                  <a:lnTo>
                    <a:pt x="751433" y="13500"/>
                  </a:lnTo>
                  <a:lnTo>
                    <a:pt x="751979" y="9131"/>
                  </a:lnTo>
                  <a:lnTo>
                    <a:pt x="751979" y="24358"/>
                  </a:lnTo>
                  <a:lnTo>
                    <a:pt x="758075" y="25895"/>
                  </a:lnTo>
                  <a:lnTo>
                    <a:pt x="764184" y="25895"/>
                  </a:lnTo>
                  <a:lnTo>
                    <a:pt x="762647" y="39776"/>
                  </a:lnTo>
                  <a:lnTo>
                    <a:pt x="759968" y="52527"/>
                  </a:lnTo>
                  <a:lnTo>
                    <a:pt x="755586" y="65278"/>
                  </a:lnTo>
                  <a:lnTo>
                    <a:pt x="748944" y="79171"/>
                  </a:lnTo>
                  <a:lnTo>
                    <a:pt x="745871" y="83743"/>
                  </a:lnTo>
                  <a:lnTo>
                    <a:pt x="745871" y="92862"/>
                  </a:lnTo>
                  <a:lnTo>
                    <a:pt x="750443" y="97434"/>
                  </a:lnTo>
                  <a:lnTo>
                    <a:pt x="758075" y="97434"/>
                  </a:lnTo>
                  <a:lnTo>
                    <a:pt x="761098" y="94361"/>
                  </a:lnTo>
                  <a:lnTo>
                    <a:pt x="764184" y="89789"/>
                  </a:lnTo>
                  <a:lnTo>
                    <a:pt x="770229" y="94361"/>
                  </a:lnTo>
                  <a:lnTo>
                    <a:pt x="774801" y="98920"/>
                  </a:lnTo>
                  <a:lnTo>
                    <a:pt x="779360" y="103530"/>
                  </a:lnTo>
                  <a:lnTo>
                    <a:pt x="775347" y="110617"/>
                  </a:lnTo>
                  <a:lnTo>
                    <a:pt x="770039" y="117983"/>
                  </a:lnTo>
                  <a:lnTo>
                    <a:pt x="763308" y="125361"/>
                  </a:lnTo>
                  <a:lnTo>
                    <a:pt x="755002" y="132461"/>
                  </a:lnTo>
                  <a:lnTo>
                    <a:pt x="748944" y="138506"/>
                  </a:lnTo>
                  <a:lnTo>
                    <a:pt x="748944" y="147637"/>
                  </a:lnTo>
                  <a:lnTo>
                    <a:pt x="753516" y="153733"/>
                  </a:lnTo>
                  <a:lnTo>
                    <a:pt x="759561" y="153733"/>
                  </a:lnTo>
                  <a:lnTo>
                    <a:pt x="768096" y="149771"/>
                  </a:lnTo>
                  <a:lnTo>
                    <a:pt x="797661" y="105016"/>
                  </a:lnTo>
                  <a:lnTo>
                    <a:pt x="807681" y="62433"/>
                  </a:lnTo>
                  <a:lnTo>
                    <a:pt x="808278" y="56299"/>
                  </a:lnTo>
                  <a:lnTo>
                    <a:pt x="808278" y="42608"/>
                  </a:lnTo>
                  <a:lnTo>
                    <a:pt x="790028" y="42608"/>
                  </a:lnTo>
                  <a:lnTo>
                    <a:pt x="790028" y="60871"/>
                  </a:lnTo>
                  <a:lnTo>
                    <a:pt x="790028" y="65430"/>
                  </a:lnTo>
                  <a:lnTo>
                    <a:pt x="788492" y="76098"/>
                  </a:lnTo>
                  <a:lnTo>
                    <a:pt x="785456" y="85229"/>
                  </a:lnTo>
                  <a:lnTo>
                    <a:pt x="782434" y="82207"/>
                  </a:lnTo>
                  <a:lnTo>
                    <a:pt x="777875" y="79171"/>
                  </a:lnTo>
                  <a:lnTo>
                    <a:pt x="771766" y="74612"/>
                  </a:lnTo>
                  <a:lnTo>
                    <a:pt x="773303" y="71539"/>
                  </a:lnTo>
                  <a:lnTo>
                    <a:pt x="774801" y="66967"/>
                  </a:lnTo>
                  <a:lnTo>
                    <a:pt x="776338" y="60871"/>
                  </a:lnTo>
                  <a:lnTo>
                    <a:pt x="790028" y="60871"/>
                  </a:lnTo>
                  <a:lnTo>
                    <a:pt x="790028" y="42608"/>
                  </a:lnTo>
                  <a:lnTo>
                    <a:pt x="779360" y="42608"/>
                  </a:lnTo>
                  <a:lnTo>
                    <a:pt x="780897" y="33489"/>
                  </a:lnTo>
                  <a:lnTo>
                    <a:pt x="782434" y="27381"/>
                  </a:lnTo>
                  <a:lnTo>
                    <a:pt x="782434" y="25895"/>
                  </a:lnTo>
                  <a:lnTo>
                    <a:pt x="811352" y="25895"/>
                  </a:lnTo>
                  <a:lnTo>
                    <a:pt x="811352" y="7581"/>
                  </a:lnTo>
                  <a:close/>
                </a:path>
                <a:path w="933450" h="155575">
                  <a:moveTo>
                    <a:pt x="829614" y="12153"/>
                  </a:moveTo>
                  <a:lnTo>
                    <a:pt x="812850" y="12153"/>
                  </a:lnTo>
                  <a:lnTo>
                    <a:pt x="812850" y="112661"/>
                  </a:lnTo>
                  <a:lnTo>
                    <a:pt x="814387" y="118706"/>
                  </a:lnTo>
                  <a:lnTo>
                    <a:pt x="829614" y="118706"/>
                  </a:lnTo>
                  <a:lnTo>
                    <a:pt x="829614" y="12153"/>
                  </a:lnTo>
                  <a:close/>
                </a:path>
                <a:path w="933450" h="155575">
                  <a:moveTo>
                    <a:pt x="860069" y="6096"/>
                  </a:moveTo>
                  <a:lnTo>
                    <a:pt x="858532" y="1536"/>
                  </a:lnTo>
                  <a:lnTo>
                    <a:pt x="841768" y="1536"/>
                  </a:lnTo>
                  <a:lnTo>
                    <a:pt x="841768" y="129374"/>
                  </a:lnTo>
                  <a:lnTo>
                    <a:pt x="840282" y="130911"/>
                  </a:lnTo>
                  <a:lnTo>
                    <a:pt x="815924" y="130911"/>
                  </a:lnTo>
                  <a:lnTo>
                    <a:pt x="815924" y="152196"/>
                  </a:lnTo>
                  <a:lnTo>
                    <a:pt x="850950" y="152196"/>
                  </a:lnTo>
                  <a:lnTo>
                    <a:pt x="860069" y="149174"/>
                  </a:lnTo>
                  <a:lnTo>
                    <a:pt x="860069" y="6096"/>
                  </a:lnTo>
                  <a:close/>
                </a:path>
                <a:path w="933450" h="155575">
                  <a:moveTo>
                    <a:pt x="933145" y="73075"/>
                  </a:moveTo>
                  <a:lnTo>
                    <a:pt x="930071" y="66967"/>
                  </a:lnTo>
                  <a:lnTo>
                    <a:pt x="896581" y="6096"/>
                  </a:lnTo>
                  <a:lnTo>
                    <a:pt x="893559" y="3022"/>
                  </a:lnTo>
                  <a:lnTo>
                    <a:pt x="892022" y="0"/>
                  </a:lnTo>
                  <a:lnTo>
                    <a:pt x="882891" y="0"/>
                  </a:lnTo>
                  <a:lnTo>
                    <a:pt x="876795" y="3022"/>
                  </a:lnTo>
                  <a:lnTo>
                    <a:pt x="876795" y="12153"/>
                  </a:lnTo>
                  <a:lnTo>
                    <a:pt x="878332" y="13690"/>
                  </a:lnTo>
                  <a:lnTo>
                    <a:pt x="878332" y="15227"/>
                  </a:lnTo>
                  <a:lnTo>
                    <a:pt x="911821" y="73075"/>
                  </a:lnTo>
                  <a:lnTo>
                    <a:pt x="911821" y="80657"/>
                  </a:lnTo>
                  <a:lnTo>
                    <a:pt x="878332" y="140042"/>
                  </a:lnTo>
                  <a:lnTo>
                    <a:pt x="878332" y="141579"/>
                  </a:lnTo>
                  <a:lnTo>
                    <a:pt x="876795" y="143065"/>
                  </a:lnTo>
                  <a:lnTo>
                    <a:pt x="876795" y="150710"/>
                  </a:lnTo>
                  <a:lnTo>
                    <a:pt x="882891" y="155270"/>
                  </a:lnTo>
                  <a:lnTo>
                    <a:pt x="892022" y="155270"/>
                  </a:lnTo>
                  <a:lnTo>
                    <a:pt x="895045" y="152196"/>
                  </a:lnTo>
                  <a:lnTo>
                    <a:pt x="896581" y="149174"/>
                  </a:lnTo>
                  <a:lnTo>
                    <a:pt x="930071" y="88303"/>
                  </a:lnTo>
                  <a:lnTo>
                    <a:pt x="933145" y="82207"/>
                  </a:lnTo>
                  <a:lnTo>
                    <a:pt x="933145" y="73075"/>
                  </a:lnTo>
                  <a:close/>
                </a:path>
              </a:pathLst>
            </a:custGeom>
            <a:solidFill>
              <a:srgbClr val="FFFFFF"/>
            </a:solidFill>
          </p:spPr>
          <p:txBody>
            <a:bodyPr wrap="square" lIns="0" tIns="0" rIns="0" bIns="0" rtlCol="0"/>
            <a:lstStyle/>
            <a:p>
              <a:endParaRPr/>
            </a:p>
          </p:txBody>
        </p:sp>
        <p:sp>
          <p:nvSpPr>
            <p:cNvPr id="69" name="object 69"/>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70" name="object 70"/>
            <p:cNvPicPr/>
            <p:nvPr/>
          </p:nvPicPr>
          <p:blipFill>
            <a:blip r:embed="rId25" cstate="print"/>
            <a:stretch>
              <a:fillRect/>
            </a:stretch>
          </p:blipFill>
          <p:spPr>
            <a:xfrm>
              <a:off x="5696292" y="5802363"/>
              <a:ext cx="71539" cy="101993"/>
            </a:xfrm>
            <a:prstGeom prst="rect">
              <a:avLst/>
            </a:prstGeom>
          </p:spPr>
        </p:pic>
        <p:pic>
          <p:nvPicPr>
            <p:cNvPr id="71" name="object 71"/>
            <p:cNvPicPr/>
            <p:nvPr/>
          </p:nvPicPr>
          <p:blipFill>
            <a:blip r:embed="rId26" cstate="print"/>
            <a:stretch>
              <a:fillRect/>
            </a:stretch>
          </p:blipFill>
          <p:spPr>
            <a:xfrm>
              <a:off x="5787631" y="5799340"/>
              <a:ext cx="357733" cy="105016"/>
            </a:xfrm>
            <a:prstGeom prst="rect">
              <a:avLst/>
            </a:prstGeom>
          </p:spPr>
        </p:pic>
        <p:pic>
          <p:nvPicPr>
            <p:cNvPr id="72" name="object 72"/>
            <p:cNvPicPr/>
            <p:nvPr/>
          </p:nvPicPr>
          <p:blipFill>
            <a:blip r:embed="rId27" cstate="print"/>
            <a:stretch>
              <a:fillRect/>
            </a:stretch>
          </p:blipFill>
          <p:spPr>
            <a:xfrm>
              <a:off x="6394996" y="5796254"/>
              <a:ext cx="246608" cy="117233"/>
            </a:xfrm>
            <a:prstGeom prst="rect">
              <a:avLst/>
            </a:prstGeom>
          </p:spPr>
        </p:pic>
        <p:pic>
          <p:nvPicPr>
            <p:cNvPr id="73" name="object 73"/>
            <p:cNvPicPr/>
            <p:nvPr/>
          </p:nvPicPr>
          <p:blipFill>
            <a:blip r:embed="rId28" cstate="print"/>
            <a:stretch>
              <a:fillRect/>
            </a:stretch>
          </p:blipFill>
          <p:spPr>
            <a:xfrm>
              <a:off x="1268069" y="6478244"/>
              <a:ext cx="5180203" cy="179628"/>
            </a:xfrm>
            <a:prstGeom prst="rect">
              <a:avLst/>
            </a:prstGeom>
          </p:spPr>
        </p:pic>
        <p:pic>
          <p:nvPicPr>
            <p:cNvPr id="74" name="object 74"/>
            <p:cNvPicPr/>
            <p:nvPr/>
          </p:nvPicPr>
          <p:blipFill>
            <a:blip r:embed="rId29" cstate="print"/>
            <a:stretch>
              <a:fillRect/>
            </a:stretch>
          </p:blipFill>
          <p:spPr>
            <a:xfrm>
              <a:off x="1102216" y="6747662"/>
              <a:ext cx="141494" cy="162928"/>
            </a:xfrm>
            <a:prstGeom prst="rect">
              <a:avLst/>
            </a:prstGeom>
          </p:spPr>
        </p:pic>
        <p:pic>
          <p:nvPicPr>
            <p:cNvPr id="75" name="object 75"/>
            <p:cNvPicPr/>
            <p:nvPr/>
          </p:nvPicPr>
          <p:blipFill>
            <a:blip r:embed="rId30" cstate="print"/>
            <a:stretch>
              <a:fillRect/>
            </a:stretch>
          </p:blipFill>
          <p:spPr>
            <a:xfrm>
              <a:off x="1269555" y="6756793"/>
              <a:ext cx="165938" cy="152260"/>
            </a:xfrm>
            <a:prstGeom prst="rect">
              <a:avLst/>
            </a:prstGeom>
          </p:spPr>
        </p:pic>
        <p:pic>
          <p:nvPicPr>
            <p:cNvPr id="76" name="object 76"/>
            <p:cNvPicPr/>
            <p:nvPr/>
          </p:nvPicPr>
          <p:blipFill>
            <a:blip r:embed="rId31" cstate="print"/>
            <a:stretch>
              <a:fillRect/>
            </a:stretch>
          </p:blipFill>
          <p:spPr>
            <a:xfrm>
              <a:off x="1479749" y="6747662"/>
              <a:ext cx="141431" cy="162928"/>
            </a:xfrm>
            <a:prstGeom prst="rect">
              <a:avLst/>
            </a:prstGeom>
          </p:spPr>
        </p:pic>
        <p:pic>
          <p:nvPicPr>
            <p:cNvPr id="77" name="object 77"/>
            <p:cNvPicPr/>
            <p:nvPr/>
          </p:nvPicPr>
          <p:blipFill>
            <a:blip r:embed="rId32" cstate="print"/>
            <a:stretch>
              <a:fillRect/>
            </a:stretch>
          </p:blipFill>
          <p:spPr>
            <a:xfrm>
              <a:off x="1651647" y="6744639"/>
              <a:ext cx="156806" cy="165950"/>
            </a:xfrm>
            <a:prstGeom prst="rect">
              <a:avLst/>
            </a:prstGeom>
          </p:spPr>
        </p:pic>
        <p:pic>
          <p:nvPicPr>
            <p:cNvPr id="78" name="object 78"/>
            <p:cNvPicPr/>
            <p:nvPr/>
          </p:nvPicPr>
          <p:blipFill>
            <a:blip r:embed="rId33" cstate="print"/>
            <a:stretch>
              <a:fillRect/>
            </a:stretch>
          </p:blipFill>
          <p:spPr>
            <a:xfrm>
              <a:off x="1840407" y="6744639"/>
              <a:ext cx="152247" cy="167436"/>
            </a:xfrm>
            <a:prstGeom prst="rect">
              <a:avLst/>
            </a:prstGeom>
          </p:spPr>
        </p:pic>
        <p:pic>
          <p:nvPicPr>
            <p:cNvPr id="79" name="object 79"/>
            <p:cNvPicPr/>
            <p:nvPr/>
          </p:nvPicPr>
          <p:blipFill>
            <a:blip r:embed="rId34" cstate="print"/>
            <a:stretch>
              <a:fillRect/>
            </a:stretch>
          </p:blipFill>
          <p:spPr>
            <a:xfrm>
              <a:off x="2032203" y="6744639"/>
              <a:ext cx="152247" cy="164414"/>
            </a:xfrm>
            <a:prstGeom prst="rect">
              <a:avLst/>
            </a:prstGeom>
          </p:spPr>
        </p:pic>
        <p:sp>
          <p:nvSpPr>
            <p:cNvPr id="80" name="object 80"/>
            <p:cNvSpPr/>
            <p:nvPr/>
          </p:nvSpPr>
          <p:spPr>
            <a:xfrm>
              <a:off x="2216404" y="6854227"/>
              <a:ext cx="55244" cy="56515"/>
            </a:xfrm>
            <a:custGeom>
              <a:avLst/>
              <a:gdLst/>
              <a:ahLst/>
              <a:cxnLst/>
              <a:rect l="l" t="t" r="r" b="b"/>
              <a:pathLst>
                <a:path w="55244" h="56515">
                  <a:moveTo>
                    <a:pt x="48704" y="56362"/>
                  </a:moveTo>
                  <a:lnTo>
                    <a:pt x="38049" y="56362"/>
                  </a:lnTo>
                  <a:lnTo>
                    <a:pt x="36550" y="53276"/>
                  </a:lnTo>
                  <a:lnTo>
                    <a:pt x="31991" y="48717"/>
                  </a:lnTo>
                  <a:lnTo>
                    <a:pt x="1536" y="13690"/>
                  </a:lnTo>
                  <a:lnTo>
                    <a:pt x="0" y="12204"/>
                  </a:lnTo>
                  <a:lnTo>
                    <a:pt x="0" y="3073"/>
                  </a:lnTo>
                  <a:lnTo>
                    <a:pt x="4559" y="0"/>
                  </a:lnTo>
                  <a:lnTo>
                    <a:pt x="15227" y="0"/>
                  </a:lnTo>
                  <a:lnTo>
                    <a:pt x="42613" y="28556"/>
                  </a:lnTo>
                  <a:lnTo>
                    <a:pt x="54813" y="45694"/>
                  </a:lnTo>
                  <a:lnTo>
                    <a:pt x="54813" y="51790"/>
                  </a:lnTo>
                  <a:lnTo>
                    <a:pt x="48704" y="56362"/>
                  </a:lnTo>
                  <a:close/>
                </a:path>
              </a:pathLst>
            </a:custGeom>
            <a:solidFill>
              <a:srgbClr val="4D4D4F"/>
            </a:solidFill>
          </p:spPr>
          <p:txBody>
            <a:bodyPr wrap="square" lIns="0" tIns="0" rIns="0" bIns="0" rtlCol="0"/>
            <a:lstStyle/>
            <a:p>
              <a:endParaRPr/>
            </a:p>
          </p:txBody>
        </p:sp>
        <p:pic>
          <p:nvPicPr>
            <p:cNvPr id="81" name="object 81"/>
            <p:cNvPicPr/>
            <p:nvPr/>
          </p:nvPicPr>
          <p:blipFill>
            <a:blip r:embed="rId35" cstate="print"/>
            <a:stretch>
              <a:fillRect/>
            </a:stretch>
          </p:blipFill>
          <p:spPr>
            <a:xfrm>
              <a:off x="2411260" y="6738543"/>
              <a:ext cx="2227072" cy="178092"/>
            </a:xfrm>
            <a:prstGeom prst="rect">
              <a:avLst/>
            </a:prstGeom>
          </p:spPr>
        </p:pic>
        <p:pic>
          <p:nvPicPr>
            <p:cNvPr id="82" name="object 82"/>
            <p:cNvPicPr/>
            <p:nvPr/>
          </p:nvPicPr>
          <p:blipFill>
            <a:blip r:embed="rId36" cstate="print"/>
            <a:stretch>
              <a:fillRect/>
            </a:stretch>
          </p:blipFill>
          <p:spPr>
            <a:xfrm>
              <a:off x="4784470" y="6740080"/>
              <a:ext cx="1633397" cy="179628"/>
            </a:xfrm>
            <a:prstGeom prst="rect">
              <a:avLst/>
            </a:prstGeom>
          </p:spPr>
        </p:pic>
        <p:pic>
          <p:nvPicPr>
            <p:cNvPr id="83" name="object 83"/>
            <p:cNvPicPr/>
            <p:nvPr/>
          </p:nvPicPr>
          <p:blipFill>
            <a:blip r:embed="rId37" cstate="print"/>
            <a:stretch>
              <a:fillRect/>
            </a:stretch>
          </p:blipFill>
          <p:spPr>
            <a:xfrm>
              <a:off x="1187348" y="9606508"/>
              <a:ext cx="89839" cy="89789"/>
            </a:xfrm>
            <a:prstGeom prst="rect">
              <a:avLst/>
            </a:prstGeom>
          </p:spPr>
        </p:pic>
        <p:pic>
          <p:nvPicPr>
            <p:cNvPr id="84" name="object 84"/>
            <p:cNvPicPr/>
            <p:nvPr/>
          </p:nvPicPr>
          <p:blipFill>
            <a:blip r:embed="rId38" cstate="print"/>
            <a:stretch>
              <a:fillRect/>
            </a:stretch>
          </p:blipFill>
          <p:spPr>
            <a:xfrm>
              <a:off x="1424825" y="9591281"/>
              <a:ext cx="2683776" cy="118706"/>
            </a:xfrm>
            <a:prstGeom prst="rect">
              <a:avLst/>
            </a:prstGeom>
          </p:spPr>
        </p:pic>
        <p:pic>
          <p:nvPicPr>
            <p:cNvPr id="85" name="object 85"/>
            <p:cNvPicPr/>
            <p:nvPr/>
          </p:nvPicPr>
          <p:blipFill>
            <a:blip r:embed="rId39" cstate="print"/>
            <a:stretch>
              <a:fillRect/>
            </a:stretch>
          </p:blipFill>
          <p:spPr>
            <a:xfrm>
              <a:off x="4195368" y="9592817"/>
              <a:ext cx="2079371" cy="117170"/>
            </a:xfrm>
            <a:prstGeom prst="rect">
              <a:avLst/>
            </a:prstGeom>
          </p:spPr>
        </p:pic>
        <p:sp>
          <p:nvSpPr>
            <p:cNvPr id="86" name="object 86"/>
            <p:cNvSpPr/>
            <p:nvPr/>
          </p:nvSpPr>
          <p:spPr>
            <a:xfrm>
              <a:off x="3755428" y="7798053"/>
              <a:ext cx="808355" cy="929005"/>
            </a:xfrm>
            <a:custGeom>
              <a:avLst/>
              <a:gdLst/>
              <a:ahLst/>
              <a:cxnLst/>
              <a:rect l="l" t="t" r="r" b="b"/>
              <a:pathLst>
                <a:path w="808354" h="929004">
                  <a:moveTo>
                    <a:pt x="414045" y="928585"/>
                  </a:moveTo>
                  <a:lnTo>
                    <a:pt x="373764" y="926724"/>
                  </a:lnTo>
                  <a:lnTo>
                    <a:pt x="333558" y="921084"/>
                  </a:lnTo>
                  <a:lnTo>
                    <a:pt x="293828" y="911582"/>
                  </a:lnTo>
                  <a:lnTo>
                    <a:pt x="254975" y="898134"/>
                  </a:lnTo>
                  <a:lnTo>
                    <a:pt x="217399" y="880656"/>
                  </a:lnTo>
                  <a:lnTo>
                    <a:pt x="181501" y="859064"/>
                  </a:lnTo>
                  <a:lnTo>
                    <a:pt x="147680" y="833276"/>
                  </a:lnTo>
                  <a:lnTo>
                    <a:pt x="116339" y="803206"/>
                  </a:lnTo>
                  <a:lnTo>
                    <a:pt x="87877" y="768772"/>
                  </a:lnTo>
                  <a:lnTo>
                    <a:pt x="62694" y="729890"/>
                  </a:lnTo>
                  <a:lnTo>
                    <a:pt x="41192" y="686475"/>
                  </a:lnTo>
                  <a:lnTo>
                    <a:pt x="23771" y="638445"/>
                  </a:lnTo>
                  <a:lnTo>
                    <a:pt x="10832" y="585715"/>
                  </a:lnTo>
                  <a:lnTo>
                    <a:pt x="2774" y="528203"/>
                  </a:lnTo>
                  <a:lnTo>
                    <a:pt x="0" y="465823"/>
                  </a:lnTo>
                  <a:lnTo>
                    <a:pt x="2177" y="410165"/>
                  </a:lnTo>
                  <a:lnTo>
                    <a:pt x="8568" y="357953"/>
                  </a:lnTo>
                  <a:lnTo>
                    <a:pt x="18964" y="309207"/>
                  </a:lnTo>
                  <a:lnTo>
                    <a:pt x="33156" y="263947"/>
                  </a:lnTo>
                  <a:lnTo>
                    <a:pt x="50933" y="222192"/>
                  </a:lnTo>
                  <a:lnTo>
                    <a:pt x="72086" y="183963"/>
                  </a:lnTo>
                  <a:lnTo>
                    <a:pt x="96404" y="149281"/>
                  </a:lnTo>
                  <a:lnTo>
                    <a:pt x="123680" y="118163"/>
                  </a:lnTo>
                  <a:lnTo>
                    <a:pt x="153702" y="90632"/>
                  </a:lnTo>
                  <a:lnTo>
                    <a:pt x="186262" y="66707"/>
                  </a:lnTo>
                  <a:lnTo>
                    <a:pt x="221150" y="46408"/>
                  </a:lnTo>
                  <a:lnTo>
                    <a:pt x="258155" y="29754"/>
                  </a:lnTo>
                  <a:lnTo>
                    <a:pt x="297069" y="16766"/>
                  </a:lnTo>
                  <a:lnTo>
                    <a:pt x="337681" y="7465"/>
                  </a:lnTo>
                  <a:lnTo>
                    <a:pt x="379783" y="1869"/>
                  </a:lnTo>
                  <a:lnTo>
                    <a:pt x="423164" y="0"/>
                  </a:lnTo>
                  <a:lnTo>
                    <a:pt x="486824" y="4013"/>
                  </a:lnTo>
                  <a:lnTo>
                    <a:pt x="544875" y="15347"/>
                  </a:lnTo>
                  <a:lnTo>
                    <a:pt x="597223" y="32947"/>
                  </a:lnTo>
                  <a:lnTo>
                    <a:pt x="643770" y="55755"/>
                  </a:lnTo>
                  <a:lnTo>
                    <a:pt x="684421" y="82716"/>
                  </a:lnTo>
                  <a:lnTo>
                    <a:pt x="719081" y="112772"/>
                  </a:lnTo>
                  <a:lnTo>
                    <a:pt x="741992" y="138506"/>
                  </a:lnTo>
                  <a:lnTo>
                    <a:pt x="420141" y="138506"/>
                  </a:lnTo>
                  <a:lnTo>
                    <a:pt x="374096" y="142117"/>
                  </a:lnTo>
                  <a:lnTo>
                    <a:pt x="332005" y="152780"/>
                  </a:lnTo>
                  <a:lnTo>
                    <a:pt x="294079" y="170239"/>
                  </a:lnTo>
                  <a:lnTo>
                    <a:pt x="260528" y="194239"/>
                  </a:lnTo>
                  <a:lnTo>
                    <a:pt x="231562" y="224523"/>
                  </a:lnTo>
                  <a:lnTo>
                    <a:pt x="207391" y="260836"/>
                  </a:lnTo>
                  <a:lnTo>
                    <a:pt x="188226" y="302922"/>
                  </a:lnTo>
                  <a:lnTo>
                    <a:pt x="174276" y="350526"/>
                  </a:lnTo>
                  <a:lnTo>
                    <a:pt x="165752" y="403392"/>
                  </a:lnTo>
                  <a:lnTo>
                    <a:pt x="162864" y="461264"/>
                  </a:lnTo>
                  <a:lnTo>
                    <a:pt x="166374" y="534670"/>
                  </a:lnTo>
                  <a:lnTo>
                    <a:pt x="176316" y="592669"/>
                  </a:lnTo>
                  <a:lnTo>
                    <a:pt x="191811" y="638471"/>
                  </a:lnTo>
                  <a:lnTo>
                    <a:pt x="211979" y="675290"/>
                  </a:lnTo>
                  <a:lnTo>
                    <a:pt x="235940" y="706335"/>
                  </a:lnTo>
                  <a:lnTo>
                    <a:pt x="272540" y="741888"/>
                  </a:lnTo>
                  <a:lnTo>
                    <a:pt x="314148" y="768161"/>
                  </a:lnTo>
                  <a:lnTo>
                    <a:pt x="361179" y="784443"/>
                  </a:lnTo>
                  <a:lnTo>
                    <a:pt x="414045" y="790028"/>
                  </a:lnTo>
                  <a:lnTo>
                    <a:pt x="808291" y="790028"/>
                  </a:lnTo>
                  <a:lnTo>
                    <a:pt x="808291" y="800684"/>
                  </a:lnTo>
                  <a:lnTo>
                    <a:pt x="675881" y="800684"/>
                  </a:lnTo>
                  <a:lnTo>
                    <a:pt x="628577" y="851398"/>
                  </a:lnTo>
                  <a:lnTo>
                    <a:pt x="579583" y="886630"/>
                  </a:lnTo>
                  <a:lnTo>
                    <a:pt x="531266" y="909173"/>
                  </a:lnTo>
                  <a:lnTo>
                    <a:pt x="485992" y="921819"/>
                  </a:lnTo>
                  <a:lnTo>
                    <a:pt x="446130" y="927359"/>
                  </a:lnTo>
                  <a:lnTo>
                    <a:pt x="414045" y="928585"/>
                  </a:lnTo>
                  <a:close/>
                </a:path>
                <a:path w="808354" h="929004">
                  <a:moveTo>
                    <a:pt x="721525" y="344030"/>
                  </a:moveTo>
                  <a:lnTo>
                    <a:pt x="687400" y="339268"/>
                  </a:lnTo>
                  <a:lnTo>
                    <a:pt x="666546" y="326513"/>
                  </a:lnTo>
                  <a:lnTo>
                    <a:pt x="654541" y="308057"/>
                  </a:lnTo>
                  <a:lnTo>
                    <a:pt x="646963" y="286194"/>
                  </a:lnTo>
                  <a:lnTo>
                    <a:pt x="622975" y="233430"/>
                  </a:lnTo>
                  <a:lnTo>
                    <a:pt x="590012" y="194994"/>
                  </a:lnTo>
                  <a:lnTo>
                    <a:pt x="551776" y="168622"/>
                  </a:lnTo>
                  <a:lnTo>
                    <a:pt x="511969" y="152051"/>
                  </a:lnTo>
                  <a:lnTo>
                    <a:pt x="474293" y="143017"/>
                  </a:lnTo>
                  <a:lnTo>
                    <a:pt x="420141" y="138506"/>
                  </a:lnTo>
                  <a:lnTo>
                    <a:pt x="741992" y="138506"/>
                  </a:lnTo>
                  <a:lnTo>
                    <a:pt x="770044" y="177943"/>
                  </a:lnTo>
                  <a:lnTo>
                    <a:pt x="795893" y="242819"/>
                  </a:lnTo>
                  <a:lnTo>
                    <a:pt x="799160" y="272503"/>
                  </a:lnTo>
                  <a:lnTo>
                    <a:pt x="796663" y="291379"/>
                  </a:lnTo>
                  <a:lnTo>
                    <a:pt x="786031" y="315110"/>
                  </a:lnTo>
                  <a:lnTo>
                    <a:pt x="762555" y="335420"/>
                  </a:lnTo>
                  <a:lnTo>
                    <a:pt x="721525" y="344030"/>
                  </a:lnTo>
                  <a:close/>
                </a:path>
                <a:path w="808354" h="929004">
                  <a:moveTo>
                    <a:pt x="808291" y="790028"/>
                  </a:moveTo>
                  <a:lnTo>
                    <a:pt x="414045" y="790028"/>
                  </a:lnTo>
                  <a:lnTo>
                    <a:pt x="477722" y="781135"/>
                  </a:lnTo>
                  <a:lnTo>
                    <a:pt x="529634" y="757650"/>
                  </a:lnTo>
                  <a:lnTo>
                    <a:pt x="570499" y="724367"/>
                  </a:lnTo>
                  <a:lnTo>
                    <a:pt x="601033" y="686077"/>
                  </a:lnTo>
                  <a:lnTo>
                    <a:pt x="621955" y="647575"/>
                  </a:lnTo>
                  <a:lnTo>
                    <a:pt x="637832" y="589102"/>
                  </a:lnTo>
                  <a:lnTo>
                    <a:pt x="637139" y="581625"/>
                  </a:lnTo>
                  <a:lnTo>
                    <a:pt x="633447" y="572568"/>
                  </a:lnTo>
                  <a:lnTo>
                    <a:pt x="624330" y="564933"/>
                  </a:lnTo>
                  <a:lnTo>
                    <a:pt x="607364" y="561721"/>
                  </a:lnTo>
                  <a:lnTo>
                    <a:pt x="503834" y="561721"/>
                  </a:lnTo>
                  <a:lnTo>
                    <a:pt x="480936" y="559005"/>
                  </a:lnTo>
                  <a:lnTo>
                    <a:pt x="458757" y="549151"/>
                  </a:lnTo>
                  <a:lnTo>
                    <a:pt x="441999" y="529595"/>
                  </a:lnTo>
                  <a:lnTo>
                    <a:pt x="435368" y="497776"/>
                  </a:lnTo>
                  <a:lnTo>
                    <a:pt x="439647" y="469156"/>
                  </a:lnTo>
                  <a:lnTo>
                    <a:pt x="452485" y="449245"/>
                  </a:lnTo>
                  <a:lnTo>
                    <a:pt x="473880" y="437613"/>
                  </a:lnTo>
                  <a:lnTo>
                    <a:pt x="503834" y="433831"/>
                  </a:lnTo>
                  <a:lnTo>
                    <a:pt x="657618" y="433831"/>
                  </a:lnTo>
                  <a:lnTo>
                    <a:pt x="712459" y="438400"/>
                  </a:lnTo>
                  <a:lnTo>
                    <a:pt x="754722" y="453565"/>
                  </a:lnTo>
                  <a:lnTo>
                    <a:pt x="784632" y="481517"/>
                  </a:lnTo>
                  <a:lnTo>
                    <a:pt x="802414" y="524446"/>
                  </a:lnTo>
                  <a:lnTo>
                    <a:pt x="808291" y="584542"/>
                  </a:lnTo>
                  <a:lnTo>
                    <a:pt x="808291" y="790028"/>
                  </a:lnTo>
                  <a:close/>
                </a:path>
                <a:path w="808354" h="929004">
                  <a:moveTo>
                    <a:pt x="741311" y="928585"/>
                  </a:moveTo>
                  <a:lnTo>
                    <a:pt x="707337" y="921617"/>
                  </a:lnTo>
                  <a:lnTo>
                    <a:pt x="687484" y="904801"/>
                  </a:lnTo>
                  <a:lnTo>
                    <a:pt x="678187" y="884276"/>
                  </a:lnTo>
                  <a:lnTo>
                    <a:pt x="675881" y="866178"/>
                  </a:lnTo>
                  <a:lnTo>
                    <a:pt x="675881" y="800684"/>
                  </a:lnTo>
                  <a:lnTo>
                    <a:pt x="808291" y="800684"/>
                  </a:lnTo>
                  <a:lnTo>
                    <a:pt x="808291" y="866178"/>
                  </a:lnTo>
                  <a:lnTo>
                    <a:pt x="804251" y="888755"/>
                  </a:lnTo>
                  <a:lnTo>
                    <a:pt x="791937" y="908783"/>
                  </a:lnTo>
                  <a:lnTo>
                    <a:pt x="771054" y="923110"/>
                  </a:lnTo>
                  <a:lnTo>
                    <a:pt x="741311" y="928585"/>
                  </a:lnTo>
                  <a:close/>
                </a:path>
              </a:pathLst>
            </a:custGeom>
            <a:solidFill>
              <a:srgbClr val="C6C7C9"/>
            </a:solidFill>
          </p:spPr>
          <p:txBody>
            <a:bodyPr wrap="square" lIns="0" tIns="0" rIns="0" bIns="0" rtlCol="0"/>
            <a:lstStyle/>
            <a:p>
              <a:endParaRPr/>
            </a:p>
          </p:txBody>
        </p:sp>
        <p:pic>
          <p:nvPicPr>
            <p:cNvPr id="87" name="object 87"/>
            <p:cNvPicPr/>
            <p:nvPr/>
          </p:nvPicPr>
          <p:blipFill>
            <a:blip r:embed="rId40" cstate="print"/>
            <a:stretch>
              <a:fillRect/>
            </a:stretch>
          </p:blipFill>
          <p:spPr>
            <a:xfrm>
              <a:off x="1070178" y="7029297"/>
              <a:ext cx="5385739" cy="2466085"/>
            </a:xfrm>
            <a:prstGeom prst="rect">
              <a:avLst/>
            </a:prstGeom>
          </p:spPr>
        </p:pic>
        <p:sp>
          <p:nvSpPr>
            <p:cNvPr id="88" name="object 88"/>
            <p:cNvSpPr/>
            <p:nvPr/>
          </p:nvSpPr>
          <p:spPr>
            <a:xfrm>
              <a:off x="2615260" y="8062912"/>
              <a:ext cx="2228850" cy="508634"/>
            </a:xfrm>
            <a:custGeom>
              <a:avLst/>
              <a:gdLst/>
              <a:ahLst/>
              <a:cxnLst/>
              <a:rect l="l" t="t" r="r" b="b"/>
              <a:pathLst>
                <a:path w="2228850" h="508634">
                  <a:moveTo>
                    <a:pt x="2129637" y="0"/>
                  </a:moveTo>
                  <a:lnTo>
                    <a:pt x="0" y="0"/>
                  </a:lnTo>
                  <a:lnTo>
                    <a:pt x="0" y="97434"/>
                  </a:lnTo>
                  <a:lnTo>
                    <a:pt x="2129637" y="97434"/>
                  </a:lnTo>
                  <a:lnTo>
                    <a:pt x="2129637" y="0"/>
                  </a:lnTo>
                  <a:close/>
                </a:path>
                <a:path w="2228850" h="508634">
                  <a:moveTo>
                    <a:pt x="2228596" y="344043"/>
                  </a:moveTo>
                  <a:lnTo>
                    <a:pt x="117170" y="344043"/>
                  </a:lnTo>
                  <a:lnTo>
                    <a:pt x="117170" y="277063"/>
                  </a:lnTo>
                  <a:lnTo>
                    <a:pt x="1485" y="392760"/>
                  </a:lnTo>
                  <a:lnTo>
                    <a:pt x="117170" y="508444"/>
                  </a:lnTo>
                  <a:lnTo>
                    <a:pt x="117170" y="441477"/>
                  </a:lnTo>
                  <a:lnTo>
                    <a:pt x="2228596" y="441477"/>
                  </a:lnTo>
                  <a:lnTo>
                    <a:pt x="2228596" y="344043"/>
                  </a:lnTo>
                  <a:close/>
                </a:path>
              </a:pathLst>
            </a:custGeom>
            <a:solidFill>
              <a:srgbClr val="46C7F4"/>
            </a:solidFill>
          </p:spPr>
          <p:txBody>
            <a:bodyPr wrap="square" lIns="0" tIns="0" rIns="0" bIns="0" rtlCol="0"/>
            <a:lstStyle/>
            <a:p>
              <a:endParaRPr/>
            </a:p>
          </p:txBody>
        </p:sp>
      </p:grpSp>
      <p:sp>
        <p:nvSpPr>
          <p:cNvPr id="89" name="object 8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90" name="object 90"/>
          <p:cNvGrpSpPr/>
          <p:nvPr/>
        </p:nvGrpSpPr>
        <p:grpSpPr>
          <a:xfrm>
            <a:off x="7183539" y="1080286"/>
            <a:ext cx="368935" cy="688340"/>
            <a:chOff x="7183539" y="1080286"/>
            <a:chExt cx="368935" cy="688340"/>
          </a:xfrm>
        </p:grpSpPr>
        <p:sp>
          <p:nvSpPr>
            <p:cNvPr id="91" name="object 9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92" name="object 9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93" name="object 93"/>
            <p:cNvPicPr/>
            <p:nvPr/>
          </p:nvPicPr>
          <p:blipFill>
            <a:blip r:embed="rId41" cstate="print"/>
            <a:stretch>
              <a:fillRect/>
            </a:stretch>
          </p:blipFill>
          <p:spPr>
            <a:xfrm>
              <a:off x="7296200" y="1401508"/>
              <a:ext cx="133946" cy="270967"/>
            </a:xfrm>
            <a:prstGeom prst="rect">
              <a:avLst/>
            </a:prstGeom>
          </p:spPr>
        </p:pic>
      </p:grpSp>
      <p:grpSp>
        <p:nvGrpSpPr>
          <p:cNvPr id="94" name="object 94"/>
          <p:cNvGrpSpPr/>
          <p:nvPr/>
        </p:nvGrpSpPr>
        <p:grpSpPr>
          <a:xfrm>
            <a:off x="7183539" y="2570606"/>
            <a:ext cx="368935" cy="688340"/>
            <a:chOff x="7183539" y="2570606"/>
            <a:chExt cx="368935" cy="688340"/>
          </a:xfrm>
        </p:grpSpPr>
        <p:sp>
          <p:nvSpPr>
            <p:cNvPr id="95" name="object 9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6" name="object 96"/>
            <p:cNvPicPr/>
            <p:nvPr/>
          </p:nvPicPr>
          <p:blipFill>
            <a:blip r:embed="rId42" cstate="print"/>
            <a:stretch>
              <a:fillRect/>
            </a:stretch>
          </p:blipFill>
          <p:spPr>
            <a:xfrm>
              <a:off x="7296200" y="2686303"/>
              <a:ext cx="133946" cy="272503"/>
            </a:xfrm>
            <a:prstGeom prst="rect">
              <a:avLst/>
            </a:prstGeom>
          </p:spPr>
        </p:pic>
        <p:pic>
          <p:nvPicPr>
            <p:cNvPr id="97" name="object 97"/>
            <p:cNvPicPr/>
            <p:nvPr/>
          </p:nvPicPr>
          <p:blipFill>
            <a:blip r:embed="rId43" cstate="print"/>
            <a:stretch>
              <a:fillRect/>
            </a:stretch>
          </p:blipFill>
          <p:spPr>
            <a:xfrm>
              <a:off x="7294664" y="3013570"/>
              <a:ext cx="137020" cy="137020"/>
            </a:xfrm>
            <a:prstGeom prst="rect">
              <a:avLst/>
            </a:prstGeom>
          </p:spPr>
        </p:pic>
      </p:grpSp>
      <p:grpSp>
        <p:nvGrpSpPr>
          <p:cNvPr id="98" name="object 98"/>
          <p:cNvGrpSpPr/>
          <p:nvPr/>
        </p:nvGrpSpPr>
        <p:grpSpPr>
          <a:xfrm>
            <a:off x="7183539" y="1826221"/>
            <a:ext cx="368935" cy="687070"/>
            <a:chOff x="7183539" y="1826221"/>
            <a:chExt cx="368935" cy="687070"/>
          </a:xfrm>
        </p:grpSpPr>
        <p:sp>
          <p:nvSpPr>
            <p:cNvPr id="99" name="object 9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0" name="object 100"/>
            <p:cNvPicPr/>
            <p:nvPr/>
          </p:nvPicPr>
          <p:blipFill>
            <a:blip r:embed="rId44" cstate="print"/>
            <a:stretch>
              <a:fillRect/>
            </a:stretch>
          </p:blipFill>
          <p:spPr>
            <a:xfrm>
              <a:off x="7296200" y="1940369"/>
              <a:ext cx="133946" cy="274040"/>
            </a:xfrm>
            <a:prstGeom prst="rect">
              <a:avLst/>
            </a:prstGeom>
          </p:spPr>
        </p:pic>
        <p:pic>
          <p:nvPicPr>
            <p:cNvPr id="101" name="object 101"/>
            <p:cNvPicPr/>
            <p:nvPr/>
          </p:nvPicPr>
          <p:blipFill>
            <a:blip r:embed="rId45" cstate="print"/>
            <a:stretch>
              <a:fillRect/>
            </a:stretch>
          </p:blipFill>
          <p:spPr>
            <a:xfrm>
              <a:off x="7294664" y="2269184"/>
              <a:ext cx="137020" cy="135483"/>
            </a:xfrm>
            <a:prstGeom prst="rect">
              <a:avLst/>
            </a:prstGeom>
          </p:spPr>
        </p:pic>
      </p:grpSp>
      <p:grpSp>
        <p:nvGrpSpPr>
          <p:cNvPr id="102" name="object 102"/>
          <p:cNvGrpSpPr/>
          <p:nvPr/>
        </p:nvGrpSpPr>
        <p:grpSpPr>
          <a:xfrm>
            <a:off x="7183539" y="3314991"/>
            <a:ext cx="368935" cy="688340"/>
            <a:chOff x="7183539" y="3314991"/>
            <a:chExt cx="368935" cy="688340"/>
          </a:xfrm>
        </p:grpSpPr>
        <p:sp>
          <p:nvSpPr>
            <p:cNvPr id="103" name="object 10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04" name="object 104"/>
            <p:cNvPicPr/>
            <p:nvPr/>
          </p:nvPicPr>
          <p:blipFill>
            <a:blip r:embed="rId46" cstate="print"/>
            <a:stretch>
              <a:fillRect/>
            </a:stretch>
          </p:blipFill>
          <p:spPr>
            <a:xfrm>
              <a:off x="7296200" y="3430689"/>
              <a:ext cx="133946" cy="272453"/>
            </a:xfrm>
            <a:prstGeom prst="rect">
              <a:avLst/>
            </a:prstGeom>
          </p:spPr>
        </p:pic>
        <p:pic>
          <p:nvPicPr>
            <p:cNvPr id="105" name="object 105"/>
            <p:cNvPicPr/>
            <p:nvPr/>
          </p:nvPicPr>
          <p:blipFill>
            <a:blip r:embed="rId47" cstate="print"/>
            <a:stretch>
              <a:fillRect/>
            </a:stretch>
          </p:blipFill>
          <p:spPr>
            <a:xfrm>
              <a:off x="7294664" y="3759492"/>
              <a:ext cx="137020" cy="135483"/>
            </a:xfrm>
            <a:prstGeom prst="rect">
              <a:avLst/>
            </a:prstGeom>
          </p:spPr>
        </p:pic>
      </p:grpSp>
      <p:grpSp>
        <p:nvGrpSpPr>
          <p:cNvPr id="106" name="object 106"/>
          <p:cNvGrpSpPr/>
          <p:nvPr/>
        </p:nvGrpSpPr>
        <p:grpSpPr>
          <a:xfrm>
            <a:off x="7183539" y="4060875"/>
            <a:ext cx="368935" cy="687070"/>
            <a:chOff x="7183539" y="4060875"/>
            <a:chExt cx="368935" cy="687070"/>
          </a:xfrm>
        </p:grpSpPr>
        <p:sp>
          <p:nvSpPr>
            <p:cNvPr id="107" name="object 10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8" name="object 108"/>
            <p:cNvPicPr/>
            <p:nvPr/>
          </p:nvPicPr>
          <p:blipFill>
            <a:blip r:embed="rId48" cstate="print"/>
            <a:stretch>
              <a:fillRect/>
            </a:stretch>
          </p:blipFill>
          <p:spPr>
            <a:xfrm>
              <a:off x="7296200" y="4175073"/>
              <a:ext cx="133946" cy="273989"/>
            </a:xfrm>
            <a:prstGeom prst="rect">
              <a:avLst/>
            </a:prstGeom>
          </p:spPr>
        </p:pic>
        <p:pic>
          <p:nvPicPr>
            <p:cNvPr id="109" name="object 109"/>
            <p:cNvPicPr/>
            <p:nvPr/>
          </p:nvPicPr>
          <p:blipFill>
            <a:blip r:embed="rId49" cstate="print"/>
            <a:stretch>
              <a:fillRect/>
            </a:stretch>
          </p:blipFill>
          <p:spPr>
            <a:xfrm>
              <a:off x="7294664" y="4503889"/>
              <a:ext cx="137020" cy="136969"/>
            </a:xfrm>
            <a:prstGeom prst="rect">
              <a:avLst/>
            </a:prstGeom>
          </p:spPr>
        </p:pic>
      </p:grpSp>
      <p:grpSp>
        <p:nvGrpSpPr>
          <p:cNvPr id="110" name="object 110"/>
          <p:cNvGrpSpPr/>
          <p:nvPr/>
        </p:nvGrpSpPr>
        <p:grpSpPr>
          <a:xfrm>
            <a:off x="7183539" y="4805260"/>
            <a:ext cx="368935" cy="688340"/>
            <a:chOff x="7183539" y="4805260"/>
            <a:chExt cx="368935" cy="688340"/>
          </a:xfrm>
        </p:grpSpPr>
        <p:sp>
          <p:nvSpPr>
            <p:cNvPr id="111" name="object 11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2" name="object 112"/>
            <p:cNvPicPr/>
            <p:nvPr/>
          </p:nvPicPr>
          <p:blipFill>
            <a:blip r:embed="rId50" cstate="print"/>
            <a:stretch>
              <a:fillRect/>
            </a:stretch>
          </p:blipFill>
          <p:spPr>
            <a:xfrm>
              <a:off x="7296200" y="4920957"/>
              <a:ext cx="133946" cy="272503"/>
            </a:xfrm>
            <a:prstGeom prst="rect">
              <a:avLst/>
            </a:prstGeom>
          </p:spPr>
        </p:pic>
        <p:pic>
          <p:nvPicPr>
            <p:cNvPr id="113" name="object 113"/>
            <p:cNvPicPr/>
            <p:nvPr/>
          </p:nvPicPr>
          <p:blipFill>
            <a:blip r:embed="rId51" cstate="print"/>
            <a:stretch>
              <a:fillRect/>
            </a:stretch>
          </p:blipFill>
          <p:spPr>
            <a:xfrm>
              <a:off x="7294664" y="5248274"/>
              <a:ext cx="137020" cy="136969"/>
            </a:xfrm>
            <a:prstGeom prst="rect">
              <a:avLst/>
            </a:prstGeom>
          </p:spPr>
        </p:pic>
      </p:grpSp>
      <p:grpSp>
        <p:nvGrpSpPr>
          <p:cNvPr id="114" name="object 114"/>
          <p:cNvGrpSpPr/>
          <p:nvPr/>
        </p:nvGrpSpPr>
        <p:grpSpPr>
          <a:xfrm>
            <a:off x="7183539" y="5549645"/>
            <a:ext cx="368935" cy="688340"/>
            <a:chOff x="7183539" y="5549645"/>
            <a:chExt cx="368935" cy="688340"/>
          </a:xfrm>
        </p:grpSpPr>
        <p:sp>
          <p:nvSpPr>
            <p:cNvPr id="115" name="object 11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6" name="object 116"/>
            <p:cNvPicPr/>
            <p:nvPr/>
          </p:nvPicPr>
          <p:blipFill>
            <a:blip r:embed="rId52" cstate="print"/>
            <a:stretch>
              <a:fillRect/>
            </a:stretch>
          </p:blipFill>
          <p:spPr>
            <a:xfrm>
              <a:off x="7296200" y="5665342"/>
              <a:ext cx="133946" cy="272503"/>
            </a:xfrm>
            <a:prstGeom prst="rect">
              <a:avLst/>
            </a:prstGeom>
          </p:spPr>
        </p:pic>
        <p:pic>
          <p:nvPicPr>
            <p:cNvPr id="117" name="object 117"/>
            <p:cNvPicPr/>
            <p:nvPr/>
          </p:nvPicPr>
          <p:blipFill>
            <a:blip r:embed="rId53" cstate="print"/>
            <a:stretch>
              <a:fillRect/>
            </a:stretch>
          </p:blipFill>
          <p:spPr>
            <a:xfrm>
              <a:off x="7294664" y="5994145"/>
              <a:ext cx="137020" cy="135483"/>
            </a:xfrm>
            <a:prstGeom prst="rect">
              <a:avLst/>
            </a:prstGeom>
          </p:spPr>
        </p:pic>
      </p:grpSp>
      <p:grpSp>
        <p:nvGrpSpPr>
          <p:cNvPr id="118" name="object 118"/>
          <p:cNvGrpSpPr/>
          <p:nvPr/>
        </p:nvGrpSpPr>
        <p:grpSpPr>
          <a:xfrm>
            <a:off x="7183539" y="6295580"/>
            <a:ext cx="368935" cy="687070"/>
            <a:chOff x="7183539" y="6295580"/>
            <a:chExt cx="368935" cy="687070"/>
          </a:xfrm>
        </p:grpSpPr>
        <p:sp>
          <p:nvSpPr>
            <p:cNvPr id="119" name="object 11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20" name="object 120"/>
            <p:cNvPicPr/>
            <p:nvPr/>
          </p:nvPicPr>
          <p:blipFill>
            <a:blip r:embed="rId54" cstate="print"/>
            <a:stretch>
              <a:fillRect/>
            </a:stretch>
          </p:blipFill>
          <p:spPr>
            <a:xfrm>
              <a:off x="7296200" y="6409727"/>
              <a:ext cx="133946" cy="274040"/>
            </a:xfrm>
            <a:prstGeom prst="rect">
              <a:avLst/>
            </a:prstGeom>
          </p:spPr>
        </p:pic>
        <p:pic>
          <p:nvPicPr>
            <p:cNvPr id="121" name="object 121"/>
            <p:cNvPicPr/>
            <p:nvPr/>
          </p:nvPicPr>
          <p:blipFill>
            <a:blip r:embed="rId55" cstate="print"/>
            <a:stretch>
              <a:fillRect/>
            </a:stretch>
          </p:blipFill>
          <p:spPr>
            <a:xfrm>
              <a:off x="7294664" y="6738543"/>
              <a:ext cx="137020" cy="137020"/>
            </a:xfrm>
            <a:prstGeom prst="rect">
              <a:avLst/>
            </a:prstGeom>
          </p:spPr>
        </p:pic>
      </p:grpSp>
      <p:grpSp>
        <p:nvGrpSpPr>
          <p:cNvPr id="122" name="object 122"/>
          <p:cNvGrpSpPr/>
          <p:nvPr/>
        </p:nvGrpSpPr>
        <p:grpSpPr>
          <a:xfrm>
            <a:off x="7183539" y="7039964"/>
            <a:ext cx="368935" cy="688340"/>
            <a:chOff x="7183539" y="7039964"/>
            <a:chExt cx="368935" cy="688340"/>
          </a:xfrm>
        </p:grpSpPr>
        <p:sp>
          <p:nvSpPr>
            <p:cNvPr id="123" name="object 12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4" name="object 124"/>
            <p:cNvPicPr/>
            <p:nvPr/>
          </p:nvPicPr>
          <p:blipFill>
            <a:blip r:embed="rId56" cstate="print"/>
            <a:stretch>
              <a:fillRect/>
            </a:stretch>
          </p:blipFill>
          <p:spPr>
            <a:xfrm>
              <a:off x="7296200" y="7155662"/>
              <a:ext cx="133946" cy="272503"/>
            </a:xfrm>
            <a:prstGeom prst="rect">
              <a:avLst/>
            </a:prstGeom>
          </p:spPr>
        </p:pic>
        <p:pic>
          <p:nvPicPr>
            <p:cNvPr id="125" name="object 125"/>
            <p:cNvPicPr/>
            <p:nvPr/>
          </p:nvPicPr>
          <p:blipFill>
            <a:blip r:embed="rId57" cstate="print"/>
            <a:stretch>
              <a:fillRect/>
            </a:stretch>
          </p:blipFill>
          <p:spPr>
            <a:xfrm>
              <a:off x="7294664" y="7482928"/>
              <a:ext cx="137020" cy="137020"/>
            </a:xfrm>
            <a:prstGeom prst="rect">
              <a:avLst/>
            </a:prstGeom>
          </p:spPr>
        </p:pic>
      </p:grpSp>
      <p:grpSp>
        <p:nvGrpSpPr>
          <p:cNvPr id="126" name="object 126"/>
          <p:cNvGrpSpPr/>
          <p:nvPr/>
        </p:nvGrpSpPr>
        <p:grpSpPr>
          <a:xfrm>
            <a:off x="7183539" y="7784350"/>
            <a:ext cx="368935" cy="688340"/>
            <a:chOff x="7183539" y="7784350"/>
            <a:chExt cx="368935" cy="688340"/>
          </a:xfrm>
        </p:grpSpPr>
        <p:sp>
          <p:nvSpPr>
            <p:cNvPr id="127" name="object 12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8" name="object 128"/>
            <p:cNvPicPr/>
            <p:nvPr/>
          </p:nvPicPr>
          <p:blipFill>
            <a:blip r:embed="rId58" cstate="print"/>
            <a:stretch>
              <a:fillRect/>
            </a:stretch>
          </p:blipFill>
          <p:spPr>
            <a:xfrm>
              <a:off x="7296200" y="7900047"/>
              <a:ext cx="133946" cy="272453"/>
            </a:xfrm>
            <a:prstGeom prst="rect">
              <a:avLst/>
            </a:prstGeom>
          </p:spPr>
        </p:pic>
        <p:pic>
          <p:nvPicPr>
            <p:cNvPr id="129" name="object 129"/>
            <p:cNvPicPr/>
            <p:nvPr/>
          </p:nvPicPr>
          <p:blipFill>
            <a:blip r:embed="rId59" cstate="print"/>
            <a:stretch>
              <a:fillRect/>
            </a:stretch>
          </p:blipFill>
          <p:spPr>
            <a:xfrm>
              <a:off x="7294664" y="8228850"/>
              <a:ext cx="137020" cy="135483"/>
            </a:xfrm>
            <a:prstGeom prst="rect">
              <a:avLst/>
            </a:prstGeom>
          </p:spPr>
        </p:pic>
      </p:grpSp>
      <p:pic>
        <p:nvPicPr>
          <p:cNvPr id="130" name="object 130"/>
          <p:cNvPicPr/>
          <p:nvPr/>
        </p:nvPicPr>
        <p:blipFill>
          <a:blip r:embed="rId60" cstate="print"/>
          <a:stretch>
            <a:fillRect/>
          </a:stretch>
        </p:blipFill>
        <p:spPr>
          <a:xfrm>
            <a:off x="7183539" y="8530233"/>
            <a:ext cx="368401" cy="688085"/>
          </a:xfrm>
          <a:prstGeom prst="rect">
            <a:avLst/>
          </a:prstGeom>
        </p:spPr>
      </p:pic>
      <p:grpSp>
        <p:nvGrpSpPr>
          <p:cNvPr id="131" name="object 131"/>
          <p:cNvGrpSpPr/>
          <p:nvPr/>
        </p:nvGrpSpPr>
        <p:grpSpPr>
          <a:xfrm>
            <a:off x="7183539" y="9274619"/>
            <a:ext cx="368935" cy="688340"/>
            <a:chOff x="7183539" y="9274619"/>
            <a:chExt cx="368935" cy="688340"/>
          </a:xfrm>
        </p:grpSpPr>
        <p:sp>
          <p:nvSpPr>
            <p:cNvPr id="132" name="object 13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33" name="object 133"/>
            <p:cNvPicPr/>
            <p:nvPr/>
          </p:nvPicPr>
          <p:blipFill>
            <a:blip r:embed="rId61" cstate="print"/>
            <a:stretch>
              <a:fillRect/>
            </a:stretch>
          </p:blipFill>
          <p:spPr>
            <a:xfrm>
              <a:off x="7323581" y="9341637"/>
              <a:ext cx="79184" cy="121742"/>
            </a:xfrm>
            <a:prstGeom prst="rect">
              <a:avLst/>
            </a:prstGeom>
          </p:spPr>
        </p:pic>
        <p:pic>
          <p:nvPicPr>
            <p:cNvPr id="134" name="object 134"/>
            <p:cNvPicPr/>
            <p:nvPr/>
          </p:nvPicPr>
          <p:blipFill>
            <a:blip r:embed="rId62" cstate="print"/>
            <a:stretch>
              <a:fillRect/>
            </a:stretch>
          </p:blipFill>
          <p:spPr>
            <a:xfrm>
              <a:off x="7296200" y="9483178"/>
              <a:ext cx="133946" cy="420141"/>
            </a:xfrm>
            <a:prstGeom prst="rect">
              <a:avLst/>
            </a:prstGeom>
          </p:spPr>
        </p:pic>
      </p:grpSp>
      <p:grpSp>
        <p:nvGrpSpPr>
          <p:cNvPr id="135" name="object 2"/>
          <p:cNvGrpSpPr/>
          <p:nvPr/>
        </p:nvGrpSpPr>
        <p:grpSpPr>
          <a:xfrm>
            <a:off x="3449434" y="10148442"/>
            <a:ext cx="636905" cy="91440"/>
            <a:chOff x="3449434" y="10148442"/>
            <a:chExt cx="636905" cy="91440"/>
          </a:xfrm>
        </p:grpSpPr>
        <p:sp>
          <p:nvSpPr>
            <p:cNvPr id="136"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137" name="object 4"/>
            <p:cNvPicPr/>
            <p:nvPr/>
          </p:nvPicPr>
          <p:blipFill>
            <a:blip r:embed="rId63" cstate="print"/>
            <a:stretch>
              <a:fillRect/>
            </a:stretch>
          </p:blipFill>
          <p:spPr>
            <a:xfrm>
              <a:off x="3705174" y="10148442"/>
              <a:ext cx="123329" cy="91325"/>
            </a:xfrm>
            <a:prstGeom prst="rect">
              <a:avLst/>
            </a:prstGeom>
          </p:spPr>
        </p:pic>
        <p:sp>
          <p:nvSpPr>
            <p:cNvPr id="138"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57733" cy="105016"/>
            </a:xfrm>
            <a:prstGeom prst="rect">
              <a:avLst/>
            </a:prstGeom>
          </p:spPr>
        </p:pic>
        <p:pic>
          <p:nvPicPr>
            <p:cNvPr id="12" name="object 12"/>
            <p:cNvPicPr/>
            <p:nvPr/>
          </p:nvPicPr>
          <p:blipFill>
            <a:blip r:embed="rId5" cstate="print"/>
            <a:stretch>
              <a:fillRect/>
            </a:stretch>
          </p:blipFill>
          <p:spPr>
            <a:xfrm>
              <a:off x="1080795" y="2066721"/>
              <a:ext cx="176606" cy="175082"/>
            </a:xfrm>
            <a:prstGeom prst="rect">
              <a:avLst/>
            </a:prstGeom>
          </p:spPr>
        </p:pic>
        <p:pic>
          <p:nvPicPr>
            <p:cNvPr id="13" name="object 13"/>
            <p:cNvPicPr/>
            <p:nvPr/>
          </p:nvPicPr>
          <p:blipFill>
            <a:blip r:embed="rId6" cstate="print"/>
            <a:stretch>
              <a:fillRect/>
            </a:stretch>
          </p:blipFill>
          <p:spPr>
            <a:xfrm>
              <a:off x="1475079" y="2060625"/>
              <a:ext cx="1363916" cy="187274"/>
            </a:xfrm>
            <a:prstGeom prst="rect">
              <a:avLst/>
            </a:prstGeom>
          </p:spPr>
        </p:pic>
        <p:sp>
          <p:nvSpPr>
            <p:cNvPr id="14" name="object 14"/>
            <p:cNvSpPr/>
            <p:nvPr/>
          </p:nvSpPr>
          <p:spPr>
            <a:xfrm>
              <a:off x="1481137" y="2355950"/>
              <a:ext cx="147955" cy="164465"/>
            </a:xfrm>
            <a:custGeom>
              <a:avLst/>
              <a:gdLst/>
              <a:ahLst/>
              <a:cxnLst/>
              <a:rect l="l" t="t" r="r" b="b"/>
              <a:pathLst>
                <a:path w="147955" h="164464">
                  <a:moveTo>
                    <a:pt x="57848" y="3073"/>
                  </a:moveTo>
                  <a:lnTo>
                    <a:pt x="54813" y="0"/>
                  </a:lnTo>
                  <a:lnTo>
                    <a:pt x="44157" y="0"/>
                  </a:lnTo>
                  <a:lnTo>
                    <a:pt x="42659" y="4559"/>
                  </a:lnTo>
                  <a:lnTo>
                    <a:pt x="41122" y="7632"/>
                  </a:lnTo>
                  <a:lnTo>
                    <a:pt x="38150" y="15494"/>
                  </a:lnTo>
                  <a:lnTo>
                    <a:pt x="33324" y="22479"/>
                  </a:lnTo>
                  <a:lnTo>
                    <a:pt x="25920" y="27749"/>
                  </a:lnTo>
                  <a:lnTo>
                    <a:pt x="3073" y="33489"/>
                  </a:lnTo>
                  <a:lnTo>
                    <a:pt x="0" y="33489"/>
                  </a:lnTo>
                  <a:lnTo>
                    <a:pt x="0" y="45681"/>
                  </a:lnTo>
                  <a:lnTo>
                    <a:pt x="4610" y="47231"/>
                  </a:lnTo>
                  <a:lnTo>
                    <a:pt x="38100" y="47231"/>
                  </a:lnTo>
                  <a:lnTo>
                    <a:pt x="38100" y="161378"/>
                  </a:lnTo>
                  <a:lnTo>
                    <a:pt x="42659" y="164401"/>
                  </a:lnTo>
                  <a:lnTo>
                    <a:pt x="51790" y="164401"/>
                  </a:lnTo>
                  <a:lnTo>
                    <a:pt x="57848" y="162915"/>
                  </a:lnTo>
                  <a:lnTo>
                    <a:pt x="57848" y="3073"/>
                  </a:lnTo>
                  <a:close/>
                </a:path>
                <a:path w="147955" h="164464">
                  <a:moveTo>
                    <a:pt x="147675" y="146151"/>
                  </a:moveTo>
                  <a:lnTo>
                    <a:pt x="141579" y="140042"/>
                  </a:lnTo>
                  <a:lnTo>
                    <a:pt x="127889" y="140042"/>
                  </a:lnTo>
                  <a:lnTo>
                    <a:pt x="121793" y="146151"/>
                  </a:lnTo>
                  <a:lnTo>
                    <a:pt x="121793" y="159842"/>
                  </a:lnTo>
                  <a:lnTo>
                    <a:pt x="127889" y="164401"/>
                  </a:lnTo>
                  <a:lnTo>
                    <a:pt x="141579" y="164401"/>
                  </a:lnTo>
                  <a:lnTo>
                    <a:pt x="147675" y="159842"/>
                  </a:lnTo>
                  <a:lnTo>
                    <a:pt x="147675" y="146151"/>
                  </a:lnTo>
                  <a:close/>
                </a:path>
              </a:pathLst>
            </a:custGeom>
            <a:solidFill>
              <a:srgbClr val="00B6F0"/>
            </a:solidFill>
          </p:spPr>
          <p:txBody>
            <a:bodyPr wrap="square" lIns="0" tIns="0" rIns="0" bIns="0" rtlCol="0"/>
            <a:lstStyle/>
            <a:p>
              <a:endParaRPr/>
            </a:p>
          </p:txBody>
        </p:sp>
        <p:pic>
          <p:nvPicPr>
            <p:cNvPr id="15" name="object 15"/>
            <p:cNvPicPr/>
            <p:nvPr/>
          </p:nvPicPr>
          <p:blipFill>
            <a:blip r:embed="rId7" cstate="print"/>
            <a:stretch>
              <a:fillRect/>
            </a:stretch>
          </p:blipFill>
          <p:spPr>
            <a:xfrm>
              <a:off x="1852612" y="2348356"/>
              <a:ext cx="3819321" cy="187223"/>
            </a:xfrm>
            <a:prstGeom prst="rect">
              <a:avLst/>
            </a:prstGeom>
          </p:spPr>
        </p:pic>
        <p:pic>
          <p:nvPicPr>
            <p:cNvPr id="16" name="object 16"/>
            <p:cNvPicPr/>
            <p:nvPr/>
          </p:nvPicPr>
          <p:blipFill>
            <a:blip r:embed="rId8" cstate="print"/>
            <a:stretch>
              <a:fillRect/>
            </a:stretch>
          </p:blipFill>
          <p:spPr>
            <a:xfrm>
              <a:off x="1475079" y="2643682"/>
              <a:ext cx="102006" cy="161328"/>
            </a:xfrm>
            <a:prstGeom prst="rect">
              <a:avLst/>
            </a:prstGeom>
          </p:spPr>
        </p:pic>
        <p:sp>
          <p:nvSpPr>
            <p:cNvPr id="17" name="object 17"/>
            <p:cNvSpPr/>
            <p:nvPr/>
          </p:nvSpPr>
          <p:spPr>
            <a:xfrm>
              <a:off x="1602930" y="2783725"/>
              <a:ext cx="26034" cy="26034"/>
            </a:xfrm>
            <a:custGeom>
              <a:avLst/>
              <a:gdLst/>
              <a:ahLst/>
              <a:cxnLst/>
              <a:rect l="l" t="t" r="r" b="b"/>
              <a:pathLst>
                <a:path w="26035" h="26035">
                  <a:moveTo>
                    <a:pt x="19786" y="25857"/>
                  </a:moveTo>
                  <a:lnTo>
                    <a:pt x="6095" y="25857"/>
                  </a:lnTo>
                  <a:lnTo>
                    <a:pt x="0" y="19799"/>
                  </a:lnTo>
                  <a:lnTo>
                    <a:pt x="0" y="6108"/>
                  </a:lnTo>
                  <a:lnTo>
                    <a:pt x="6095" y="0"/>
                  </a:lnTo>
                  <a:lnTo>
                    <a:pt x="19786" y="0"/>
                  </a:lnTo>
                  <a:lnTo>
                    <a:pt x="25895" y="6108"/>
                  </a:lnTo>
                  <a:lnTo>
                    <a:pt x="25895" y="19799"/>
                  </a:lnTo>
                  <a:lnTo>
                    <a:pt x="19786" y="25857"/>
                  </a:lnTo>
                  <a:close/>
                </a:path>
              </a:pathLst>
            </a:custGeom>
            <a:solidFill>
              <a:srgbClr val="00B6F0"/>
            </a:solidFill>
          </p:spPr>
          <p:txBody>
            <a:bodyPr wrap="square" lIns="0" tIns="0" rIns="0" bIns="0" rtlCol="0"/>
            <a:lstStyle/>
            <a:p>
              <a:endParaRPr/>
            </a:p>
          </p:txBody>
        </p:sp>
        <p:pic>
          <p:nvPicPr>
            <p:cNvPr id="18" name="object 18"/>
            <p:cNvPicPr/>
            <p:nvPr/>
          </p:nvPicPr>
          <p:blipFill>
            <a:blip r:embed="rId9" cstate="print"/>
            <a:stretch>
              <a:fillRect/>
            </a:stretch>
          </p:blipFill>
          <p:spPr>
            <a:xfrm>
              <a:off x="1855635" y="2636037"/>
              <a:ext cx="4595710" cy="187286"/>
            </a:xfrm>
            <a:prstGeom prst="rect">
              <a:avLst/>
            </a:prstGeom>
          </p:spPr>
        </p:pic>
        <p:pic>
          <p:nvPicPr>
            <p:cNvPr id="19" name="object 19"/>
            <p:cNvPicPr/>
            <p:nvPr/>
          </p:nvPicPr>
          <p:blipFill>
            <a:blip r:embed="rId10" cstate="print"/>
            <a:stretch>
              <a:fillRect/>
            </a:stretch>
          </p:blipFill>
          <p:spPr>
            <a:xfrm>
              <a:off x="1672970" y="2925266"/>
              <a:ext cx="1633397" cy="181178"/>
            </a:xfrm>
            <a:prstGeom prst="rect">
              <a:avLst/>
            </a:prstGeom>
          </p:spPr>
        </p:pic>
        <p:pic>
          <p:nvPicPr>
            <p:cNvPr id="20" name="object 20"/>
            <p:cNvPicPr/>
            <p:nvPr/>
          </p:nvPicPr>
          <p:blipFill>
            <a:blip r:embed="rId11" cstate="print"/>
            <a:stretch>
              <a:fillRect/>
            </a:stretch>
          </p:blipFill>
          <p:spPr>
            <a:xfrm>
              <a:off x="1475079" y="3219106"/>
              <a:ext cx="103492" cy="165887"/>
            </a:xfrm>
            <a:prstGeom prst="rect">
              <a:avLst/>
            </a:prstGeom>
          </p:spPr>
        </p:pic>
        <p:sp>
          <p:nvSpPr>
            <p:cNvPr id="21" name="object 21"/>
            <p:cNvSpPr/>
            <p:nvPr/>
          </p:nvSpPr>
          <p:spPr>
            <a:xfrm>
              <a:off x="1602930" y="3359149"/>
              <a:ext cx="26034" cy="26034"/>
            </a:xfrm>
            <a:custGeom>
              <a:avLst/>
              <a:gdLst/>
              <a:ahLst/>
              <a:cxnLst/>
              <a:rect l="l" t="t" r="r" b="b"/>
              <a:pathLst>
                <a:path w="26035" h="26035">
                  <a:moveTo>
                    <a:pt x="19786" y="25844"/>
                  </a:moveTo>
                  <a:lnTo>
                    <a:pt x="6095" y="25844"/>
                  </a:lnTo>
                  <a:lnTo>
                    <a:pt x="0" y="19799"/>
                  </a:lnTo>
                  <a:lnTo>
                    <a:pt x="0" y="6057"/>
                  </a:lnTo>
                  <a:lnTo>
                    <a:pt x="6095" y="0"/>
                  </a:lnTo>
                  <a:lnTo>
                    <a:pt x="19786" y="0"/>
                  </a:lnTo>
                  <a:lnTo>
                    <a:pt x="25895" y="6057"/>
                  </a:lnTo>
                  <a:lnTo>
                    <a:pt x="25895" y="19799"/>
                  </a:lnTo>
                  <a:lnTo>
                    <a:pt x="19786" y="25844"/>
                  </a:lnTo>
                  <a:close/>
                </a:path>
              </a:pathLst>
            </a:custGeom>
            <a:solidFill>
              <a:srgbClr val="00B6F0"/>
            </a:solidFill>
          </p:spPr>
          <p:txBody>
            <a:bodyPr wrap="square" lIns="0" tIns="0" rIns="0" bIns="0" rtlCol="0"/>
            <a:lstStyle/>
            <a:p>
              <a:endParaRPr/>
            </a:p>
          </p:txBody>
        </p:sp>
        <p:pic>
          <p:nvPicPr>
            <p:cNvPr id="26" name="object 26"/>
            <p:cNvPicPr/>
            <p:nvPr/>
          </p:nvPicPr>
          <p:blipFill>
            <a:blip r:embed="rId12" cstate="print"/>
            <a:stretch>
              <a:fillRect/>
            </a:stretch>
          </p:blipFill>
          <p:spPr>
            <a:xfrm>
              <a:off x="1080795" y="3792981"/>
              <a:ext cx="176606" cy="175069"/>
            </a:xfrm>
            <a:prstGeom prst="rect">
              <a:avLst/>
            </a:prstGeom>
          </p:spPr>
        </p:pic>
        <p:pic>
          <p:nvPicPr>
            <p:cNvPr id="27" name="object 27"/>
            <p:cNvPicPr/>
            <p:nvPr/>
          </p:nvPicPr>
          <p:blipFill>
            <a:blip r:embed="rId13" cstate="print"/>
            <a:stretch>
              <a:fillRect/>
            </a:stretch>
          </p:blipFill>
          <p:spPr>
            <a:xfrm>
              <a:off x="1476578" y="3786885"/>
              <a:ext cx="1260474" cy="187223"/>
            </a:xfrm>
            <a:prstGeom prst="rect">
              <a:avLst/>
            </a:prstGeom>
          </p:spPr>
        </p:pic>
        <p:pic>
          <p:nvPicPr>
            <p:cNvPr id="28" name="object 28"/>
            <p:cNvPicPr/>
            <p:nvPr/>
          </p:nvPicPr>
          <p:blipFill>
            <a:blip r:embed="rId14" cstate="print"/>
            <a:stretch>
              <a:fillRect/>
            </a:stretch>
          </p:blipFill>
          <p:spPr>
            <a:xfrm>
              <a:off x="2877096" y="3786885"/>
              <a:ext cx="1159916" cy="187223"/>
            </a:xfrm>
            <a:prstGeom prst="rect">
              <a:avLst/>
            </a:prstGeom>
          </p:spPr>
        </p:pic>
        <p:pic>
          <p:nvPicPr>
            <p:cNvPr id="29" name="object 29"/>
            <p:cNvPicPr/>
            <p:nvPr/>
          </p:nvPicPr>
          <p:blipFill>
            <a:blip r:embed="rId15" cstate="print"/>
            <a:stretch>
              <a:fillRect/>
            </a:stretch>
          </p:blipFill>
          <p:spPr>
            <a:xfrm>
              <a:off x="4073575" y="3786885"/>
              <a:ext cx="1663852" cy="185737"/>
            </a:xfrm>
            <a:prstGeom prst="rect">
              <a:avLst/>
            </a:prstGeom>
          </p:spPr>
        </p:pic>
        <p:pic>
          <p:nvPicPr>
            <p:cNvPr id="30" name="object 30"/>
            <p:cNvPicPr/>
            <p:nvPr/>
          </p:nvPicPr>
          <p:blipFill>
            <a:blip r:embed="rId16" cstate="print"/>
            <a:stretch>
              <a:fillRect/>
            </a:stretch>
          </p:blipFill>
          <p:spPr>
            <a:xfrm>
              <a:off x="5880493" y="3803649"/>
              <a:ext cx="167436" cy="161328"/>
            </a:xfrm>
            <a:prstGeom prst="rect">
              <a:avLst/>
            </a:prstGeom>
          </p:spPr>
        </p:pic>
        <p:pic>
          <p:nvPicPr>
            <p:cNvPr id="31" name="object 31"/>
            <p:cNvPicPr/>
            <p:nvPr/>
          </p:nvPicPr>
          <p:blipFill>
            <a:blip r:embed="rId17" cstate="print"/>
            <a:stretch>
              <a:fillRect/>
            </a:stretch>
          </p:blipFill>
          <p:spPr>
            <a:xfrm>
              <a:off x="6073825" y="3796004"/>
              <a:ext cx="182664" cy="168973"/>
            </a:xfrm>
            <a:prstGeom prst="rect">
              <a:avLst/>
            </a:prstGeom>
          </p:spPr>
        </p:pic>
        <p:pic>
          <p:nvPicPr>
            <p:cNvPr id="32" name="object 32"/>
            <p:cNvPicPr/>
            <p:nvPr/>
          </p:nvPicPr>
          <p:blipFill>
            <a:blip r:embed="rId18" cstate="print"/>
            <a:stretch>
              <a:fillRect/>
            </a:stretch>
          </p:blipFill>
          <p:spPr>
            <a:xfrm>
              <a:off x="6277813" y="3785349"/>
              <a:ext cx="181127" cy="173583"/>
            </a:xfrm>
            <a:prstGeom prst="rect">
              <a:avLst/>
            </a:prstGeom>
          </p:spPr>
        </p:pic>
        <p:pic>
          <p:nvPicPr>
            <p:cNvPr id="33" name="object 33"/>
            <p:cNvPicPr/>
            <p:nvPr/>
          </p:nvPicPr>
          <p:blipFill>
            <a:blip r:embed="rId19" cstate="print"/>
            <a:stretch>
              <a:fillRect/>
            </a:stretch>
          </p:blipFill>
          <p:spPr>
            <a:xfrm>
              <a:off x="1271092" y="4080662"/>
              <a:ext cx="167436" cy="175082"/>
            </a:xfrm>
            <a:prstGeom prst="rect">
              <a:avLst/>
            </a:prstGeom>
          </p:spPr>
        </p:pic>
        <p:pic>
          <p:nvPicPr>
            <p:cNvPr id="34" name="object 34"/>
            <p:cNvPicPr/>
            <p:nvPr/>
          </p:nvPicPr>
          <p:blipFill>
            <a:blip r:embed="rId20" cstate="print"/>
            <a:stretch>
              <a:fillRect/>
            </a:stretch>
          </p:blipFill>
          <p:spPr>
            <a:xfrm>
              <a:off x="1522260" y="4080662"/>
              <a:ext cx="118719" cy="175082"/>
            </a:xfrm>
            <a:prstGeom prst="rect">
              <a:avLst/>
            </a:prstGeom>
          </p:spPr>
        </p:pic>
        <p:pic>
          <p:nvPicPr>
            <p:cNvPr id="35" name="object 35"/>
            <p:cNvPicPr/>
            <p:nvPr/>
          </p:nvPicPr>
          <p:blipFill>
            <a:blip r:embed="rId21" cstate="print"/>
            <a:stretch>
              <a:fillRect/>
            </a:stretch>
          </p:blipFill>
          <p:spPr>
            <a:xfrm>
              <a:off x="1672970" y="4080662"/>
              <a:ext cx="173545" cy="175082"/>
            </a:xfrm>
            <a:prstGeom prst="rect">
              <a:avLst/>
            </a:prstGeom>
          </p:spPr>
        </p:pic>
        <p:pic>
          <p:nvPicPr>
            <p:cNvPr id="36" name="object 36"/>
            <p:cNvPicPr/>
            <p:nvPr/>
          </p:nvPicPr>
          <p:blipFill>
            <a:blip r:embed="rId22" cstate="print"/>
            <a:stretch>
              <a:fillRect/>
            </a:stretch>
          </p:blipFill>
          <p:spPr>
            <a:xfrm>
              <a:off x="1870862" y="4076102"/>
              <a:ext cx="181127" cy="170510"/>
            </a:xfrm>
            <a:prstGeom prst="rect">
              <a:avLst/>
            </a:prstGeom>
          </p:spPr>
        </p:pic>
        <p:sp>
          <p:nvSpPr>
            <p:cNvPr id="37" name="object 37"/>
            <p:cNvSpPr/>
            <p:nvPr/>
          </p:nvSpPr>
          <p:spPr>
            <a:xfrm>
              <a:off x="2071789" y="4158310"/>
              <a:ext cx="177165" cy="18415"/>
            </a:xfrm>
            <a:custGeom>
              <a:avLst/>
              <a:gdLst/>
              <a:ahLst/>
              <a:cxnLst/>
              <a:rect l="l" t="t" r="r" b="b"/>
              <a:pathLst>
                <a:path w="177164" h="18414">
                  <a:moveTo>
                    <a:pt x="176606" y="18249"/>
                  </a:moveTo>
                  <a:lnTo>
                    <a:pt x="0" y="18249"/>
                  </a:lnTo>
                  <a:lnTo>
                    <a:pt x="0" y="1536"/>
                  </a:lnTo>
                  <a:lnTo>
                    <a:pt x="6095" y="0"/>
                  </a:lnTo>
                  <a:lnTo>
                    <a:pt x="176606" y="0"/>
                  </a:lnTo>
                  <a:lnTo>
                    <a:pt x="176606" y="18249"/>
                  </a:lnTo>
                  <a:close/>
                </a:path>
              </a:pathLst>
            </a:custGeom>
            <a:solidFill>
              <a:srgbClr val="4A4B4D"/>
            </a:solidFill>
          </p:spPr>
          <p:txBody>
            <a:bodyPr wrap="square" lIns="0" tIns="0" rIns="0" bIns="0" rtlCol="0"/>
            <a:lstStyle/>
            <a:p>
              <a:endParaRPr/>
            </a:p>
          </p:txBody>
        </p:sp>
        <p:pic>
          <p:nvPicPr>
            <p:cNvPr id="38" name="object 38"/>
            <p:cNvPicPr/>
            <p:nvPr/>
          </p:nvPicPr>
          <p:blipFill>
            <a:blip r:embed="rId23" cstate="print"/>
            <a:stretch>
              <a:fillRect/>
            </a:stretch>
          </p:blipFill>
          <p:spPr>
            <a:xfrm>
              <a:off x="2322956" y="4080662"/>
              <a:ext cx="118770" cy="175082"/>
            </a:xfrm>
            <a:prstGeom prst="rect">
              <a:avLst/>
            </a:prstGeom>
          </p:spPr>
        </p:pic>
        <p:pic>
          <p:nvPicPr>
            <p:cNvPr id="39" name="object 39"/>
            <p:cNvPicPr/>
            <p:nvPr/>
          </p:nvPicPr>
          <p:blipFill>
            <a:blip r:embed="rId24" cstate="print"/>
            <a:stretch>
              <a:fillRect/>
            </a:stretch>
          </p:blipFill>
          <p:spPr>
            <a:xfrm>
              <a:off x="2478239" y="4080662"/>
              <a:ext cx="158305" cy="172046"/>
            </a:xfrm>
            <a:prstGeom prst="rect">
              <a:avLst/>
            </a:prstGeom>
          </p:spPr>
        </p:pic>
        <p:pic>
          <p:nvPicPr>
            <p:cNvPr id="40" name="object 40"/>
            <p:cNvPicPr/>
            <p:nvPr/>
          </p:nvPicPr>
          <p:blipFill>
            <a:blip r:embed="rId25" cstate="print"/>
            <a:stretch>
              <a:fillRect/>
            </a:stretch>
          </p:blipFill>
          <p:spPr>
            <a:xfrm>
              <a:off x="2671559" y="4080662"/>
              <a:ext cx="167436" cy="175082"/>
            </a:xfrm>
            <a:prstGeom prst="rect">
              <a:avLst/>
            </a:prstGeom>
          </p:spPr>
        </p:pic>
        <p:pic>
          <p:nvPicPr>
            <p:cNvPr id="41" name="object 41"/>
            <p:cNvPicPr/>
            <p:nvPr/>
          </p:nvPicPr>
          <p:blipFill>
            <a:blip r:embed="rId26" cstate="print"/>
            <a:stretch>
              <a:fillRect/>
            </a:stretch>
          </p:blipFill>
          <p:spPr>
            <a:xfrm>
              <a:off x="2874022" y="4097438"/>
              <a:ext cx="168960" cy="152196"/>
            </a:xfrm>
            <a:prstGeom prst="rect">
              <a:avLst/>
            </a:prstGeom>
          </p:spPr>
        </p:pic>
        <p:pic>
          <p:nvPicPr>
            <p:cNvPr id="42" name="object 42"/>
            <p:cNvPicPr/>
            <p:nvPr/>
          </p:nvPicPr>
          <p:blipFill>
            <a:blip r:embed="rId27" cstate="print"/>
            <a:stretch>
              <a:fillRect/>
            </a:stretch>
          </p:blipFill>
          <p:spPr>
            <a:xfrm>
              <a:off x="3071914" y="4074616"/>
              <a:ext cx="3382467" cy="187223"/>
            </a:xfrm>
            <a:prstGeom prst="rect">
              <a:avLst/>
            </a:prstGeom>
          </p:spPr>
        </p:pic>
        <p:pic>
          <p:nvPicPr>
            <p:cNvPr id="43" name="object 43"/>
            <p:cNvPicPr/>
            <p:nvPr/>
          </p:nvPicPr>
          <p:blipFill>
            <a:blip r:embed="rId28" cstate="print"/>
            <a:stretch>
              <a:fillRect/>
            </a:stretch>
          </p:blipFill>
          <p:spPr>
            <a:xfrm>
              <a:off x="1277188" y="4366869"/>
              <a:ext cx="164414" cy="173532"/>
            </a:xfrm>
            <a:prstGeom prst="rect">
              <a:avLst/>
            </a:prstGeom>
          </p:spPr>
        </p:pic>
        <p:pic>
          <p:nvPicPr>
            <p:cNvPr id="44" name="object 44"/>
            <p:cNvPicPr/>
            <p:nvPr/>
          </p:nvPicPr>
          <p:blipFill>
            <a:blip r:embed="rId29" cstate="print"/>
            <a:stretch>
              <a:fillRect/>
            </a:stretch>
          </p:blipFill>
          <p:spPr>
            <a:xfrm>
              <a:off x="1470520" y="4366869"/>
              <a:ext cx="173532" cy="175069"/>
            </a:xfrm>
            <a:prstGeom prst="rect">
              <a:avLst/>
            </a:prstGeom>
          </p:spPr>
        </p:pic>
        <p:pic>
          <p:nvPicPr>
            <p:cNvPr id="45" name="object 45"/>
            <p:cNvPicPr/>
            <p:nvPr/>
          </p:nvPicPr>
          <p:blipFill>
            <a:blip r:embed="rId30" cstate="print"/>
            <a:stretch>
              <a:fillRect/>
            </a:stretch>
          </p:blipFill>
          <p:spPr>
            <a:xfrm>
              <a:off x="1669897" y="4476457"/>
              <a:ext cx="63944" cy="63944"/>
            </a:xfrm>
            <a:prstGeom prst="rect">
              <a:avLst/>
            </a:prstGeom>
          </p:spPr>
        </p:pic>
      </p:grpSp>
      <p:grpSp>
        <p:nvGrpSpPr>
          <p:cNvPr id="46" name="object 46"/>
          <p:cNvGrpSpPr/>
          <p:nvPr/>
        </p:nvGrpSpPr>
        <p:grpSpPr>
          <a:xfrm>
            <a:off x="710907" y="5647689"/>
            <a:ext cx="6113780" cy="4315460"/>
            <a:chOff x="710907" y="5647689"/>
            <a:chExt cx="6113780" cy="4315460"/>
          </a:xfrm>
        </p:grpSpPr>
        <p:sp>
          <p:nvSpPr>
            <p:cNvPr id="47" name="object 4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48" name="object 48"/>
            <p:cNvPicPr/>
            <p:nvPr/>
          </p:nvPicPr>
          <p:blipFill>
            <a:blip r:embed="rId31" cstate="print"/>
            <a:stretch>
              <a:fillRect/>
            </a:stretch>
          </p:blipFill>
          <p:spPr>
            <a:xfrm>
              <a:off x="890536" y="5796254"/>
              <a:ext cx="5752604" cy="534352"/>
            </a:xfrm>
            <a:prstGeom prst="rect">
              <a:avLst/>
            </a:prstGeom>
          </p:spPr>
        </p:pic>
        <p:sp>
          <p:nvSpPr>
            <p:cNvPr id="49" name="object 49"/>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50" name="object 50"/>
            <p:cNvPicPr/>
            <p:nvPr/>
          </p:nvPicPr>
          <p:blipFill>
            <a:blip r:embed="rId32" cstate="print"/>
            <a:stretch>
              <a:fillRect/>
            </a:stretch>
          </p:blipFill>
          <p:spPr>
            <a:xfrm>
              <a:off x="5696292" y="5802363"/>
              <a:ext cx="71539" cy="101993"/>
            </a:xfrm>
            <a:prstGeom prst="rect">
              <a:avLst/>
            </a:prstGeom>
          </p:spPr>
        </p:pic>
        <p:sp>
          <p:nvSpPr>
            <p:cNvPr id="51" name="object 51"/>
            <p:cNvSpPr/>
            <p:nvPr/>
          </p:nvSpPr>
          <p:spPr>
            <a:xfrm>
              <a:off x="5787631" y="5799340"/>
              <a:ext cx="233045" cy="105410"/>
            </a:xfrm>
            <a:custGeom>
              <a:avLst/>
              <a:gdLst/>
              <a:ahLst/>
              <a:cxnLst/>
              <a:rect l="l" t="t" r="r" b="b"/>
              <a:pathLst>
                <a:path w="233045" h="105410">
                  <a:moveTo>
                    <a:pt x="71539" y="31940"/>
                  </a:moveTo>
                  <a:lnTo>
                    <a:pt x="70586" y="24231"/>
                  </a:lnTo>
                  <a:lnTo>
                    <a:pt x="66205" y="14643"/>
                  </a:lnTo>
                  <a:lnTo>
                    <a:pt x="65036" y="13690"/>
                  </a:lnTo>
                  <a:lnTo>
                    <a:pt x="59385" y="9118"/>
                  </a:lnTo>
                  <a:lnTo>
                    <a:pt x="59385" y="31940"/>
                  </a:lnTo>
                  <a:lnTo>
                    <a:pt x="58166" y="38887"/>
                  </a:lnTo>
                  <a:lnTo>
                    <a:pt x="54241" y="45275"/>
                  </a:lnTo>
                  <a:lnTo>
                    <a:pt x="47167" y="49936"/>
                  </a:lnTo>
                  <a:lnTo>
                    <a:pt x="36563" y="51739"/>
                  </a:lnTo>
                  <a:lnTo>
                    <a:pt x="12204" y="51739"/>
                  </a:lnTo>
                  <a:lnTo>
                    <a:pt x="12204" y="16713"/>
                  </a:lnTo>
                  <a:lnTo>
                    <a:pt x="13690" y="13690"/>
                  </a:lnTo>
                  <a:lnTo>
                    <a:pt x="36563" y="13690"/>
                  </a:lnTo>
                  <a:lnTo>
                    <a:pt x="47167" y="15265"/>
                  </a:lnTo>
                  <a:lnTo>
                    <a:pt x="54241" y="19405"/>
                  </a:lnTo>
                  <a:lnTo>
                    <a:pt x="58166" y="25247"/>
                  </a:lnTo>
                  <a:lnTo>
                    <a:pt x="59385" y="31940"/>
                  </a:lnTo>
                  <a:lnTo>
                    <a:pt x="59385" y="9118"/>
                  </a:lnTo>
                  <a:lnTo>
                    <a:pt x="56121" y="6477"/>
                  </a:lnTo>
                  <a:lnTo>
                    <a:pt x="38049" y="3022"/>
                  </a:lnTo>
                  <a:lnTo>
                    <a:pt x="4559" y="3022"/>
                  </a:lnTo>
                  <a:lnTo>
                    <a:pt x="0" y="6045"/>
                  </a:lnTo>
                  <a:lnTo>
                    <a:pt x="0" y="105016"/>
                  </a:lnTo>
                  <a:lnTo>
                    <a:pt x="12204" y="105016"/>
                  </a:lnTo>
                  <a:lnTo>
                    <a:pt x="12204" y="62407"/>
                  </a:lnTo>
                  <a:lnTo>
                    <a:pt x="38049" y="62407"/>
                  </a:lnTo>
                  <a:lnTo>
                    <a:pt x="56121" y="58940"/>
                  </a:lnTo>
                  <a:lnTo>
                    <a:pt x="64820" y="51739"/>
                  </a:lnTo>
                  <a:lnTo>
                    <a:pt x="66205" y="50609"/>
                  </a:lnTo>
                  <a:lnTo>
                    <a:pt x="70586" y="40563"/>
                  </a:lnTo>
                  <a:lnTo>
                    <a:pt x="71539" y="31940"/>
                  </a:lnTo>
                  <a:close/>
                </a:path>
                <a:path w="233045" h="105410">
                  <a:moveTo>
                    <a:pt x="159842" y="7112"/>
                  </a:moveTo>
                  <a:lnTo>
                    <a:pt x="159029" y="7112"/>
                  </a:lnTo>
                  <a:lnTo>
                    <a:pt x="159029" y="3302"/>
                  </a:lnTo>
                  <a:lnTo>
                    <a:pt x="82194" y="3302"/>
                  </a:lnTo>
                  <a:lnTo>
                    <a:pt x="82194" y="7112"/>
                  </a:lnTo>
                  <a:lnTo>
                    <a:pt x="82194" y="13462"/>
                  </a:lnTo>
                  <a:lnTo>
                    <a:pt x="114198" y="13462"/>
                  </a:lnTo>
                  <a:lnTo>
                    <a:pt x="114198" y="103619"/>
                  </a:lnTo>
                  <a:lnTo>
                    <a:pt x="115709" y="103619"/>
                  </a:lnTo>
                  <a:lnTo>
                    <a:pt x="115709" y="104902"/>
                  </a:lnTo>
                  <a:lnTo>
                    <a:pt x="127889" y="104902"/>
                  </a:lnTo>
                  <a:lnTo>
                    <a:pt x="127889" y="103619"/>
                  </a:lnTo>
                  <a:lnTo>
                    <a:pt x="127889" y="13462"/>
                  </a:lnTo>
                  <a:lnTo>
                    <a:pt x="159842" y="13462"/>
                  </a:lnTo>
                  <a:lnTo>
                    <a:pt x="159842" y="7112"/>
                  </a:lnTo>
                  <a:close/>
                </a:path>
                <a:path w="233045" h="105410">
                  <a:moveTo>
                    <a:pt x="232918" y="30403"/>
                  </a:moveTo>
                  <a:lnTo>
                    <a:pt x="202450" y="0"/>
                  </a:lnTo>
                  <a:lnTo>
                    <a:pt x="187820" y="3263"/>
                  </a:lnTo>
                  <a:lnTo>
                    <a:pt x="177914" y="11226"/>
                  </a:lnTo>
                  <a:lnTo>
                    <a:pt x="172288" y="21183"/>
                  </a:lnTo>
                  <a:lnTo>
                    <a:pt x="170510" y="30403"/>
                  </a:lnTo>
                  <a:lnTo>
                    <a:pt x="170510" y="36512"/>
                  </a:lnTo>
                  <a:lnTo>
                    <a:pt x="182664" y="36512"/>
                  </a:lnTo>
                  <a:lnTo>
                    <a:pt x="182664" y="30403"/>
                  </a:lnTo>
                  <a:lnTo>
                    <a:pt x="184899" y="22186"/>
                  </a:lnTo>
                  <a:lnTo>
                    <a:pt x="189128" y="15963"/>
                  </a:lnTo>
                  <a:lnTo>
                    <a:pt x="195072" y="12001"/>
                  </a:lnTo>
                  <a:lnTo>
                    <a:pt x="202450" y="10617"/>
                  </a:lnTo>
                  <a:lnTo>
                    <a:pt x="210032" y="11785"/>
                  </a:lnTo>
                  <a:lnTo>
                    <a:pt x="216344" y="15379"/>
                  </a:lnTo>
                  <a:lnTo>
                    <a:pt x="220649" y="21539"/>
                  </a:lnTo>
                  <a:lnTo>
                    <a:pt x="222250" y="30403"/>
                  </a:lnTo>
                  <a:lnTo>
                    <a:pt x="220929" y="38201"/>
                  </a:lnTo>
                  <a:lnTo>
                    <a:pt x="216331" y="44691"/>
                  </a:lnTo>
                  <a:lnTo>
                    <a:pt x="207467" y="52057"/>
                  </a:lnTo>
                  <a:lnTo>
                    <a:pt x="193319" y="62407"/>
                  </a:lnTo>
                  <a:lnTo>
                    <a:pt x="187579" y="66535"/>
                  </a:lnTo>
                  <a:lnTo>
                    <a:pt x="179425" y="73812"/>
                  </a:lnTo>
                  <a:lnTo>
                    <a:pt x="172123" y="83362"/>
                  </a:lnTo>
                  <a:lnTo>
                    <a:pt x="168960" y="94348"/>
                  </a:lnTo>
                  <a:lnTo>
                    <a:pt x="168960" y="97383"/>
                  </a:lnTo>
                  <a:lnTo>
                    <a:pt x="170510" y="101993"/>
                  </a:lnTo>
                  <a:lnTo>
                    <a:pt x="232918" y="101993"/>
                  </a:lnTo>
                  <a:lnTo>
                    <a:pt x="232918" y="92811"/>
                  </a:lnTo>
                  <a:lnTo>
                    <a:pt x="185737" y="92811"/>
                  </a:lnTo>
                  <a:lnTo>
                    <a:pt x="182664" y="91325"/>
                  </a:lnTo>
                  <a:lnTo>
                    <a:pt x="182664" y="89789"/>
                  </a:lnTo>
                  <a:lnTo>
                    <a:pt x="185343" y="83693"/>
                  </a:lnTo>
                  <a:lnTo>
                    <a:pt x="191604" y="77431"/>
                  </a:lnTo>
                  <a:lnTo>
                    <a:pt x="198729" y="72021"/>
                  </a:lnTo>
                  <a:lnTo>
                    <a:pt x="203987" y="68453"/>
                  </a:lnTo>
                  <a:lnTo>
                    <a:pt x="218135" y="58686"/>
                  </a:lnTo>
                  <a:lnTo>
                    <a:pt x="226999" y="50609"/>
                  </a:lnTo>
                  <a:lnTo>
                    <a:pt x="231597" y="41948"/>
                  </a:lnTo>
                  <a:lnTo>
                    <a:pt x="232918" y="30403"/>
                  </a:lnTo>
                  <a:close/>
                </a:path>
              </a:pathLst>
            </a:custGeom>
            <a:solidFill>
              <a:srgbClr val="4A4B4D"/>
            </a:solidFill>
          </p:spPr>
          <p:txBody>
            <a:bodyPr wrap="square" lIns="0" tIns="0" rIns="0" bIns="0" rtlCol="0"/>
            <a:lstStyle/>
            <a:p>
              <a:endParaRPr/>
            </a:p>
          </p:txBody>
        </p:sp>
        <p:pic>
          <p:nvPicPr>
            <p:cNvPr id="52" name="object 52"/>
            <p:cNvPicPr/>
            <p:nvPr/>
          </p:nvPicPr>
          <p:blipFill>
            <a:blip r:embed="rId33" cstate="print"/>
            <a:stretch>
              <a:fillRect/>
            </a:stretch>
          </p:blipFill>
          <p:spPr>
            <a:xfrm>
              <a:off x="1318272" y="6549770"/>
              <a:ext cx="2023071" cy="232918"/>
            </a:xfrm>
            <a:prstGeom prst="rect">
              <a:avLst/>
            </a:prstGeom>
          </p:spPr>
        </p:pic>
        <p:pic>
          <p:nvPicPr>
            <p:cNvPr id="53" name="object 53"/>
            <p:cNvPicPr/>
            <p:nvPr/>
          </p:nvPicPr>
          <p:blipFill>
            <a:blip r:embed="rId34" cstate="print"/>
            <a:stretch>
              <a:fillRect/>
            </a:stretch>
          </p:blipFill>
          <p:spPr>
            <a:xfrm>
              <a:off x="3504260" y="6552856"/>
              <a:ext cx="1190307" cy="228295"/>
            </a:xfrm>
            <a:prstGeom prst="rect">
              <a:avLst/>
            </a:prstGeom>
          </p:spPr>
        </p:pic>
        <p:pic>
          <p:nvPicPr>
            <p:cNvPr id="54" name="object 54"/>
            <p:cNvPicPr/>
            <p:nvPr/>
          </p:nvPicPr>
          <p:blipFill>
            <a:blip r:embed="rId35" cstate="print"/>
            <a:stretch>
              <a:fillRect/>
            </a:stretch>
          </p:blipFill>
          <p:spPr>
            <a:xfrm>
              <a:off x="4785969" y="6548284"/>
              <a:ext cx="1606003" cy="231381"/>
            </a:xfrm>
            <a:prstGeom prst="rect">
              <a:avLst/>
            </a:prstGeom>
          </p:spPr>
        </p:pic>
        <p:pic>
          <p:nvPicPr>
            <p:cNvPr id="55" name="object 55"/>
            <p:cNvPicPr/>
            <p:nvPr/>
          </p:nvPicPr>
          <p:blipFill>
            <a:blip r:embed="rId36" cstate="print"/>
            <a:stretch>
              <a:fillRect/>
            </a:stretch>
          </p:blipFill>
          <p:spPr>
            <a:xfrm>
              <a:off x="1076223" y="7146531"/>
              <a:ext cx="5372049" cy="1540522"/>
            </a:xfrm>
            <a:prstGeom prst="rect">
              <a:avLst/>
            </a:prstGeom>
          </p:spPr>
        </p:pic>
        <p:sp>
          <p:nvSpPr>
            <p:cNvPr id="56" name="object 56"/>
            <p:cNvSpPr/>
            <p:nvPr/>
          </p:nvSpPr>
          <p:spPr>
            <a:xfrm>
              <a:off x="3128264" y="8260803"/>
              <a:ext cx="785495" cy="50800"/>
            </a:xfrm>
            <a:custGeom>
              <a:avLst/>
              <a:gdLst/>
              <a:ahLst/>
              <a:cxnLst/>
              <a:rect l="l" t="t" r="r" b="b"/>
              <a:pathLst>
                <a:path w="785495" h="50800">
                  <a:moveTo>
                    <a:pt x="50203" y="24358"/>
                  </a:moveTo>
                  <a:lnTo>
                    <a:pt x="48323" y="14782"/>
                  </a:lnTo>
                  <a:lnTo>
                    <a:pt x="43154" y="7048"/>
                  </a:lnTo>
                  <a:lnTo>
                    <a:pt x="35420" y="1892"/>
                  </a:lnTo>
                  <a:lnTo>
                    <a:pt x="25844" y="0"/>
                  </a:lnTo>
                  <a:lnTo>
                    <a:pt x="16027" y="1892"/>
                  </a:lnTo>
                  <a:lnTo>
                    <a:pt x="7785" y="7048"/>
                  </a:lnTo>
                  <a:lnTo>
                    <a:pt x="2108" y="14782"/>
                  </a:lnTo>
                  <a:lnTo>
                    <a:pt x="0" y="24358"/>
                  </a:lnTo>
                  <a:lnTo>
                    <a:pt x="2108" y="34188"/>
                  </a:lnTo>
                  <a:lnTo>
                    <a:pt x="7785" y="42443"/>
                  </a:lnTo>
                  <a:lnTo>
                    <a:pt x="16027" y="48133"/>
                  </a:lnTo>
                  <a:lnTo>
                    <a:pt x="25844" y="50253"/>
                  </a:lnTo>
                  <a:lnTo>
                    <a:pt x="35420" y="48133"/>
                  </a:lnTo>
                  <a:lnTo>
                    <a:pt x="43154" y="42443"/>
                  </a:lnTo>
                  <a:lnTo>
                    <a:pt x="48323" y="34188"/>
                  </a:lnTo>
                  <a:lnTo>
                    <a:pt x="50203" y="24358"/>
                  </a:lnTo>
                  <a:close/>
                </a:path>
                <a:path w="785495" h="50800">
                  <a:moveTo>
                    <a:pt x="785469" y="24358"/>
                  </a:moveTo>
                  <a:lnTo>
                    <a:pt x="783348" y="14782"/>
                  </a:lnTo>
                  <a:lnTo>
                    <a:pt x="777671" y="7048"/>
                  </a:lnTo>
                  <a:lnTo>
                    <a:pt x="769416" y="1892"/>
                  </a:lnTo>
                  <a:lnTo>
                    <a:pt x="759574" y="0"/>
                  </a:lnTo>
                  <a:lnTo>
                    <a:pt x="749757" y="1892"/>
                  </a:lnTo>
                  <a:lnTo>
                    <a:pt x="741514" y="7048"/>
                  </a:lnTo>
                  <a:lnTo>
                    <a:pt x="735838" y="14782"/>
                  </a:lnTo>
                  <a:lnTo>
                    <a:pt x="733729" y="24358"/>
                  </a:lnTo>
                  <a:lnTo>
                    <a:pt x="735838" y="34188"/>
                  </a:lnTo>
                  <a:lnTo>
                    <a:pt x="741514" y="42443"/>
                  </a:lnTo>
                  <a:lnTo>
                    <a:pt x="749757" y="48133"/>
                  </a:lnTo>
                  <a:lnTo>
                    <a:pt x="759574" y="50253"/>
                  </a:lnTo>
                  <a:lnTo>
                    <a:pt x="769416" y="48133"/>
                  </a:lnTo>
                  <a:lnTo>
                    <a:pt x="777671" y="42443"/>
                  </a:lnTo>
                  <a:lnTo>
                    <a:pt x="783348" y="34188"/>
                  </a:lnTo>
                  <a:lnTo>
                    <a:pt x="785469" y="24358"/>
                  </a:lnTo>
                  <a:close/>
                </a:path>
              </a:pathLst>
            </a:custGeom>
            <a:solidFill>
              <a:srgbClr val="00B6F0"/>
            </a:solidFill>
          </p:spPr>
          <p:txBody>
            <a:bodyPr wrap="square" lIns="0" tIns="0" rIns="0" bIns="0" rtlCol="0"/>
            <a:lstStyle/>
            <a:p>
              <a:endParaRPr/>
            </a:p>
          </p:txBody>
        </p:sp>
        <p:pic>
          <p:nvPicPr>
            <p:cNvPr id="57" name="object 57"/>
            <p:cNvPicPr/>
            <p:nvPr/>
          </p:nvPicPr>
          <p:blipFill>
            <a:blip r:embed="rId37" cstate="print"/>
            <a:stretch>
              <a:fillRect/>
            </a:stretch>
          </p:blipFill>
          <p:spPr>
            <a:xfrm>
              <a:off x="4018762" y="8171014"/>
              <a:ext cx="473417" cy="229831"/>
            </a:xfrm>
            <a:prstGeom prst="rect">
              <a:avLst/>
            </a:prstGeom>
          </p:spPr>
        </p:pic>
        <p:sp>
          <p:nvSpPr>
            <p:cNvPr id="58" name="object 58"/>
            <p:cNvSpPr/>
            <p:nvPr/>
          </p:nvSpPr>
          <p:spPr>
            <a:xfrm>
              <a:off x="4597247" y="8260803"/>
              <a:ext cx="50800" cy="50800"/>
            </a:xfrm>
            <a:custGeom>
              <a:avLst/>
              <a:gdLst/>
              <a:ahLst/>
              <a:cxnLst/>
              <a:rect l="l" t="t" r="r" b="b"/>
              <a:pathLst>
                <a:path w="50800" h="50800">
                  <a:moveTo>
                    <a:pt x="24358" y="50253"/>
                  </a:moveTo>
                  <a:lnTo>
                    <a:pt x="14755" y="48132"/>
                  </a:lnTo>
                  <a:lnTo>
                    <a:pt x="7026" y="42440"/>
                  </a:lnTo>
                  <a:lnTo>
                    <a:pt x="1873" y="34180"/>
                  </a:lnTo>
                  <a:lnTo>
                    <a:pt x="0" y="24358"/>
                  </a:lnTo>
                  <a:lnTo>
                    <a:pt x="1873" y="14776"/>
                  </a:lnTo>
                  <a:lnTo>
                    <a:pt x="7026" y="7045"/>
                  </a:lnTo>
                  <a:lnTo>
                    <a:pt x="14755" y="1880"/>
                  </a:lnTo>
                  <a:lnTo>
                    <a:pt x="24358" y="0"/>
                  </a:lnTo>
                  <a:lnTo>
                    <a:pt x="34172" y="1880"/>
                  </a:lnTo>
                  <a:lnTo>
                    <a:pt x="42414" y="7045"/>
                  </a:lnTo>
                  <a:lnTo>
                    <a:pt x="48090" y="14776"/>
                  </a:lnTo>
                  <a:lnTo>
                    <a:pt x="50203" y="24358"/>
                  </a:lnTo>
                  <a:lnTo>
                    <a:pt x="48090" y="34180"/>
                  </a:lnTo>
                  <a:lnTo>
                    <a:pt x="42414" y="42440"/>
                  </a:lnTo>
                  <a:lnTo>
                    <a:pt x="34172" y="48132"/>
                  </a:lnTo>
                  <a:lnTo>
                    <a:pt x="24358" y="50253"/>
                  </a:lnTo>
                  <a:close/>
                </a:path>
              </a:pathLst>
            </a:custGeom>
            <a:solidFill>
              <a:srgbClr val="00B6F0"/>
            </a:solidFill>
          </p:spPr>
          <p:txBody>
            <a:bodyPr wrap="square" lIns="0" tIns="0" rIns="0" bIns="0" rtlCol="0"/>
            <a:lstStyle/>
            <a:p>
              <a:endParaRPr/>
            </a:p>
          </p:txBody>
        </p:sp>
        <p:pic>
          <p:nvPicPr>
            <p:cNvPr id="59" name="object 59"/>
            <p:cNvPicPr/>
            <p:nvPr/>
          </p:nvPicPr>
          <p:blipFill>
            <a:blip r:embed="rId38" cstate="print"/>
            <a:stretch>
              <a:fillRect/>
            </a:stretch>
          </p:blipFill>
          <p:spPr>
            <a:xfrm>
              <a:off x="4752479" y="8171014"/>
              <a:ext cx="1694306" cy="228346"/>
            </a:xfrm>
            <a:prstGeom prst="rect">
              <a:avLst/>
            </a:prstGeom>
          </p:spPr>
        </p:pic>
        <p:sp>
          <p:nvSpPr>
            <p:cNvPr id="60" name="object 60"/>
            <p:cNvSpPr/>
            <p:nvPr/>
          </p:nvSpPr>
          <p:spPr>
            <a:xfrm>
              <a:off x="3563594" y="8989961"/>
              <a:ext cx="27940" cy="29209"/>
            </a:xfrm>
            <a:custGeom>
              <a:avLst/>
              <a:gdLst/>
              <a:ahLst/>
              <a:cxnLst/>
              <a:rect l="l" t="t" r="r" b="b"/>
              <a:pathLst>
                <a:path w="27939" h="29209">
                  <a:moveTo>
                    <a:pt x="21323" y="28917"/>
                  </a:moveTo>
                  <a:lnTo>
                    <a:pt x="6095" y="28917"/>
                  </a:lnTo>
                  <a:lnTo>
                    <a:pt x="0" y="22872"/>
                  </a:lnTo>
                  <a:lnTo>
                    <a:pt x="0" y="6108"/>
                  </a:lnTo>
                  <a:lnTo>
                    <a:pt x="6095" y="0"/>
                  </a:lnTo>
                  <a:lnTo>
                    <a:pt x="21323" y="0"/>
                  </a:lnTo>
                  <a:lnTo>
                    <a:pt x="27431" y="6108"/>
                  </a:lnTo>
                  <a:lnTo>
                    <a:pt x="27431" y="21336"/>
                  </a:lnTo>
                  <a:lnTo>
                    <a:pt x="21323" y="28917"/>
                  </a:lnTo>
                  <a:close/>
                </a:path>
              </a:pathLst>
            </a:custGeom>
            <a:solidFill>
              <a:srgbClr val="4A4B4D"/>
            </a:solidFill>
          </p:spPr>
          <p:txBody>
            <a:bodyPr wrap="square" lIns="0" tIns="0" rIns="0" bIns="0" rtlCol="0"/>
            <a:lstStyle/>
            <a:p>
              <a:endParaRPr/>
            </a:p>
          </p:txBody>
        </p:sp>
        <p:pic>
          <p:nvPicPr>
            <p:cNvPr id="61" name="object 61"/>
            <p:cNvPicPr/>
            <p:nvPr/>
          </p:nvPicPr>
          <p:blipFill>
            <a:blip r:embed="rId39" cstate="print"/>
            <a:stretch>
              <a:fillRect/>
            </a:stretch>
          </p:blipFill>
          <p:spPr>
            <a:xfrm>
              <a:off x="2513266" y="8926067"/>
              <a:ext cx="3944188" cy="549516"/>
            </a:xfrm>
            <a:prstGeom prst="rect">
              <a:avLst/>
            </a:prstGeom>
          </p:spPr>
        </p:pic>
        <p:pic>
          <p:nvPicPr>
            <p:cNvPr id="62" name="object 62"/>
            <p:cNvPicPr/>
            <p:nvPr/>
          </p:nvPicPr>
          <p:blipFill>
            <a:blip r:embed="rId40" cstate="print"/>
            <a:stretch>
              <a:fillRect/>
            </a:stretch>
          </p:blipFill>
          <p:spPr>
            <a:xfrm>
              <a:off x="1077760" y="8927553"/>
              <a:ext cx="791565" cy="152247"/>
            </a:xfrm>
            <a:prstGeom prst="rect">
              <a:avLst/>
            </a:prstGeom>
          </p:spPr>
        </p:pic>
        <p:sp>
          <p:nvSpPr>
            <p:cNvPr id="63" name="object 63"/>
            <p:cNvSpPr/>
            <p:nvPr/>
          </p:nvSpPr>
          <p:spPr>
            <a:xfrm>
              <a:off x="1945436" y="8989961"/>
              <a:ext cx="353695" cy="29209"/>
            </a:xfrm>
            <a:custGeom>
              <a:avLst/>
              <a:gdLst/>
              <a:ahLst/>
              <a:cxnLst/>
              <a:rect l="l" t="t" r="r" b="b"/>
              <a:pathLst>
                <a:path w="353694" h="29209">
                  <a:moveTo>
                    <a:pt x="28917" y="6108"/>
                  </a:moveTo>
                  <a:lnTo>
                    <a:pt x="22860" y="0"/>
                  </a:lnTo>
                  <a:lnTo>
                    <a:pt x="7632" y="0"/>
                  </a:lnTo>
                  <a:lnTo>
                    <a:pt x="0" y="6108"/>
                  </a:lnTo>
                  <a:lnTo>
                    <a:pt x="0" y="22872"/>
                  </a:lnTo>
                  <a:lnTo>
                    <a:pt x="6096" y="28917"/>
                  </a:lnTo>
                  <a:lnTo>
                    <a:pt x="22860" y="28917"/>
                  </a:lnTo>
                  <a:lnTo>
                    <a:pt x="28917" y="21336"/>
                  </a:lnTo>
                  <a:lnTo>
                    <a:pt x="28917" y="6108"/>
                  </a:lnTo>
                  <a:close/>
                </a:path>
                <a:path w="353694" h="29209">
                  <a:moveTo>
                    <a:pt x="190296" y="6108"/>
                  </a:moveTo>
                  <a:lnTo>
                    <a:pt x="184200" y="0"/>
                  </a:lnTo>
                  <a:lnTo>
                    <a:pt x="168960" y="0"/>
                  </a:lnTo>
                  <a:lnTo>
                    <a:pt x="162915" y="6108"/>
                  </a:lnTo>
                  <a:lnTo>
                    <a:pt x="162915" y="22872"/>
                  </a:lnTo>
                  <a:lnTo>
                    <a:pt x="168960" y="28917"/>
                  </a:lnTo>
                  <a:lnTo>
                    <a:pt x="184200" y="28917"/>
                  </a:lnTo>
                  <a:lnTo>
                    <a:pt x="190296" y="21336"/>
                  </a:lnTo>
                  <a:lnTo>
                    <a:pt x="190296" y="6108"/>
                  </a:lnTo>
                  <a:close/>
                </a:path>
                <a:path w="353694" h="29209">
                  <a:moveTo>
                    <a:pt x="353161" y="6108"/>
                  </a:moveTo>
                  <a:lnTo>
                    <a:pt x="345579" y="0"/>
                  </a:lnTo>
                  <a:lnTo>
                    <a:pt x="330339" y="0"/>
                  </a:lnTo>
                  <a:lnTo>
                    <a:pt x="324243" y="6108"/>
                  </a:lnTo>
                  <a:lnTo>
                    <a:pt x="324243" y="22872"/>
                  </a:lnTo>
                  <a:lnTo>
                    <a:pt x="330339" y="28917"/>
                  </a:lnTo>
                  <a:lnTo>
                    <a:pt x="347116" y="28917"/>
                  </a:lnTo>
                  <a:lnTo>
                    <a:pt x="353161" y="21336"/>
                  </a:lnTo>
                  <a:lnTo>
                    <a:pt x="353161" y="6108"/>
                  </a:lnTo>
                  <a:close/>
                </a:path>
              </a:pathLst>
            </a:custGeom>
            <a:solidFill>
              <a:srgbClr val="4A4B4D"/>
            </a:solidFill>
          </p:spPr>
          <p:txBody>
            <a:bodyPr wrap="square" lIns="0" tIns="0" rIns="0" bIns="0" rtlCol="0"/>
            <a:lstStyle/>
            <a:p>
              <a:endParaRPr/>
            </a:p>
          </p:txBody>
        </p:sp>
        <p:sp>
          <p:nvSpPr>
            <p:cNvPr id="64" name="object 64"/>
            <p:cNvSpPr/>
            <p:nvPr/>
          </p:nvSpPr>
          <p:spPr>
            <a:xfrm>
              <a:off x="3587953" y="6860336"/>
              <a:ext cx="359410" cy="193675"/>
            </a:xfrm>
            <a:custGeom>
              <a:avLst/>
              <a:gdLst/>
              <a:ahLst/>
              <a:cxnLst/>
              <a:rect l="l" t="t" r="r" b="b"/>
              <a:pathLst>
                <a:path w="359410" h="193675">
                  <a:moveTo>
                    <a:pt x="359270" y="95885"/>
                  </a:moveTo>
                  <a:lnTo>
                    <a:pt x="254228" y="95885"/>
                  </a:lnTo>
                  <a:lnTo>
                    <a:pt x="254228" y="0"/>
                  </a:lnTo>
                  <a:lnTo>
                    <a:pt x="105067" y="0"/>
                  </a:lnTo>
                  <a:lnTo>
                    <a:pt x="105067" y="95885"/>
                  </a:lnTo>
                  <a:lnTo>
                    <a:pt x="0" y="95885"/>
                  </a:lnTo>
                  <a:lnTo>
                    <a:pt x="179628" y="193319"/>
                  </a:lnTo>
                  <a:lnTo>
                    <a:pt x="359270" y="95885"/>
                  </a:lnTo>
                  <a:close/>
                </a:path>
              </a:pathLst>
            </a:custGeom>
            <a:solidFill>
              <a:srgbClr val="46C7F4"/>
            </a:solidFill>
          </p:spPr>
          <p:txBody>
            <a:bodyPr wrap="square" lIns="0" tIns="0" rIns="0" bIns="0" rtlCol="0"/>
            <a:lstStyle/>
            <a:p>
              <a:endParaRPr/>
            </a:p>
          </p:txBody>
        </p:sp>
      </p:grpSp>
      <p:grpSp>
        <p:nvGrpSpPr>
          <p:cNvPr id="65" name="object 65"/>
          <p:cNvGrpSpPr/>
          <p:nvPr/>
        </p:nvGrpSpPr>
        <p:grpSpPr>
          <a:xfrm>
            <a:off x="709358" y="5600"/>
            <a:ext cx="6842759" cy="717550"/>
            <a:chOff x="709358" y="5600"/>
            <a:chExt cx="6842759" cy="717550"/>
          </a:xfrm>
        </p:grpSpPr>
        <p:sp>
          <p:nvSpPr>
            <p:cNvPr id="66" name="object 6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67" name="object 67"/>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68" name="object 68"/>
            <p:cNvPicPr/>
            <p:nvPr/>
          </p:nvPicPr>
          <p:blipFill>
            <a:blip r:embed="rId41" cstate="print"/>
            <a:stretch>
              <a:fillRect/>
            </a:stretch>
          </p:blipFill>
          <p:spPr>
            <a:xfrm>
              <a:off x="1003147" y="366369"/>
              <a:ext cx="462813" cy="170497"/>
            </a:xfrm>
            <a:prstGeom prst="rect">
              <a:avLst/>
            </a:prstGeom>
          </p:spPr>
        </p:pic>
        <p:sp>
          <p:nvSpPr>
            <p:cNvPr id="69" name="object 69"/>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70" name="object 70"/>
            <p:cNvPicPr/>
            <p:nvPr/>
          </p:nvPicPr>
          <p:blipFill>
            <a:blip r:embed="rId42" cstate="print"/>
            <a:stretch>
              <a:fillRect/>
            </a:stretch>
          </p:blipFill>
          <p:spPr>
            <a:xfrm>
              <a:off x="1662315" y="380059"/>
              <a:ext cx="156806" cy="149174"/>
            </a:xfrm>
            <a:prstGeom prst="rect">
              <a:avLst/>
            </a:prstGeom>
          </p:spPr>
        </p:pic>
        <p:sp>
          <p:nvSpPr>
            <p:cNvPr id="71" name="object 71"/>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72" name="object 72"/>
            <p:cNvPicPr/>
            <p:nvPr/>
          </p:nvPicPr>
          <p:blipFill>
            <a:blip r:embed="rId43" cstate="print"/>
            <a:stretch>
              <a:fillRect/>
            </a:stretch>
          </p:blipFill>
          <p:spPr>
            <a:xfrm>
              <a:off x="2021585" y="366369"/>
              <a:ext cx="343992" cy="170497"/>
            </a:xfrm>
            <a:prstGeom prst="rect">
              <a:avLst/>
            </a:prstGeom>
          </p:spPr>
        </p:pic>
        <p:pic>
          <p:nvPicPr>
            <p:cNvPr id="73" name="object 73"/>
            <p:cNvPicPr/>
            <p:nvPr/>
          </p:nvPicPr>
          <p:blipFill>
            <a:blip r:embed="rId44" cstate="print"/>
            <a:stretch>
              <a:fillRect/>
            </a:stretch>
          </p:blipFill>
          <p:spPr>
            <a:xfrm>
              <a:off x="2552852" y="366369"/>
              <a:ext cx="1861692" cy="168960"/>
            </a:xfrm>
            <a:prstGeom prst="rect">
              <a:avLst/>
            </a:prstGeom>
          </p:spPr>
        </p:pic>
        <p:pic>
          <p:nvPicPr>
            <p:cNvPr id="74" name="object 74"/>
            <p:cNvPicPr/>
            <p:nvPr/>
          </p:nvPicPr>
          <p:blipFill>
            <a:blip r:embed="rId45" cstate="print"/>
            <a:stretch>
              <a:fillRect/>
            </a:stretch>
          </p:blipFill>
          <p:spPr>
            <a:xfrm>
              <a:off x="4545456" y="366369"/>
              <a:ext cx="1044282" cy="170497"/>
            </a:xfrm>
            <a:prstGeom prst="rect">
              <a:avLst/>
            </a:prstGeom>
          </p:spPr>
        </p:pic>
      </p:grpSp>
      <p:sp>
        <p:nvSpPr>
          <p:cNvPr id="76" name="字幕 2">
            <a:extLst>
              <a:ext uri="{FF2B5EF4-FFF2-40B4-BE49-F238E27FC236}">
                <a16:creationId xmlns:a16="http://schemas.microsoft.com/office/drawing/2014/main" id="{26B51A9B-A5ED-B94A-BE5D-C9CC4F72A608}"/>
              </a:ext>
            </a:extLst>
          </p:cNvPr>
          <p:cNvSpPr txBox="1">
            <a:spLocks/>
          </p:cNvSpPr>
          <p:nvPr/>
        </p:nvSpPr>
        <p:spPr>
          <a:xfrm>
            <a:off x="1720026" y="3178431"/>
            <a:ext cx="4097939" cy="317874"/>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kumimoji="1"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kumimoji="1"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kumimoji="1"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kumimoji="1"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kumimoji="1"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kumimoji="1"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kumimoji="1"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kumimoji="1" sz="1600" kern="1200">
                <a:solidFill>
                  <a:schemeClr val="tx1"/>
                </a:solidFill>
                <a:latin typeface="+mn-lt"/>
                <a:ea typeface="+mn-ea"/>
                <a:cs typeface="+mn-cs"/>
              </a:defRPr>
            </a:lvl9pPr>
          </a:lstStyle>
          <a:p>
            <a:pPr algn="l">
              <a:spcBef>
                <a:spcPts val="0"/>
              </a:spcBef>
            </a:pPr>
            <a:r>
              <a:rPr lang="ja-JP" altLang="en-US" sz="1500">
                <a:solidFill>
                  <a:schemeClr val="tx1">
                    <a:lumMod val="75000"/>
                    <a:lumOff val="25000"/>
                  </a:schemeClr>
                </a:solidFill>
                <a:latin typeface="BIZ UDPゴシック" panose="020B0400000000000000" pitchFamily="50" charset="-128"/>
                <a:ea typeface="BIZ UDPゴシック" panose="020B0400000000000000" pitchFamily="50" charset="-128"/>
              </a:rPr>
              <a:t>違反すると使用者に刑罰も科せられる法律です</a:t>
            </a:r>
            <a:r>
              <a:rPr lang="ja-JP" altLang="en-US" sz="1500">
                <a:solidFill>
                  <a:schemeClr val="bg1">
                    <a:lumMod val="50000"/>
                  </a:schemeClr>
                </a:solidFill>
                <a:latin typeface="BIZ UDPゴシック" panose="020B0400000000000000" pitchFamily="50" charset="-128"/>
                <a:ea typeface="BIZ UDPゴシック" panose="020B0400000000000000" pitchFamily="50" charset="-128"/>
              </a:rPr>
              <a:t>。</a:t>
            </a:r>
            <a:endParaRPr lang="en-US" altLang="ja-JP" sz="1500">
              <a:solidFill>
                <a:schemeClr val="bg1">
                  <a:lumMod val="50000"/>
                </a:schemeClr>
              </a:solidFill>
              <a:latin typeface="BIZ UDPゴシック" panose="020B0400000000000000" pitchFamily="50" charset="-128"/>
              <a:ea typeface="BIZ UDPゴシック" panose="020B0400000000000000" pitchFamily="50" charset="-128"/>
            </a:endParaRPr>
          </a:p>
        </p:txBody>
      </p:sp>
      <p:grpSp>
        <p:nvGrpSpPr>
          <p:cNvPr id="22" name="object 2"/>
          <p:cNvGrpSpPr/>
          <p:nvPr/>
        </p:nvGrpSpPr>
        <p:grpSpPr>
          <a:xfrm>
            <a:off x="3449434" y="10148442"/>
            <a:ext cx="636905" cy="91440"/>
            <a:chOff x="3449434" y="10148442"/>
            <a:chExt cx="636905" cy="91440"/>
          </a:xfrm>
        </p:grpSpPr>
        <p:sp>
          <p:nvSpPr>
            <p:cNvPr id="23"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24" name="object 4"/>
            <p:cNvPicPr/>
            <p:nvPr/>
          </p:nvPicPr>
          <p:blipFill>
            <a:blip r:embed="rId46" cstate="print"/>
            <a:stretch>
              <a:fillRect/>
            </a:stretch>
          </p:blipFill>
          <p:spPr>
            <a:xfrm>
              <a:off x="3705174" y="10148442"/>
              <a:ext cx="123329" cy="91325"/>
            </a:xfrm>
            <a:prstGeom prst="rect">
              <a:avLst/>
            </a:prstGeom>
          </p:spPr>
        </p:pic>
        <p:sp>
          <p:nvSpPr>
            <p:cNvPr id="25"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33375" cy="105016"/>
            </a:xfrm>
            <a:prstGeom prst="rect">
              <a:avLst/>
            </a:prstGeom>
          </p:spPr>
        </p:pic>
        <p:sp>
          <p:nvSpPr>
            <p:cNvPr id="12" name="object 12"/>
            <p:cNvSpPr/>
            <p:nvPr/>
          </p:nvSpPr>
          <p:spPr>
            <a:xfrm>
              <a:off x="6160592" y="1232547"/>
              <a:ext cx="36830" cy="105410"/>
            </a:xfrm>
            <a:custGeom>
              <a:avLst/>
              <a:gdLst/>
              <a:ahLst/>
              <a:cxnLst/>
              <a:rect l="l" t="t" r="r" b="b"/>
              <a:pathLst>
                <a:path w="36829" h="105409">
                  <a:moveTo>
                    <a:pt x="33489" y="105016"/>
                  </a:moveTo>
                  <a:lnTo>
                    <a:pt x="27381" y="105016"/>
                  </a:lnTo>
                  <a:lnTo>
                    <a:pt x="24358" y="103479"/>
                  </a:lnTo>
                  <a:lnTo>
                    <a:pt x="24358" y="30403"/>
                  </a:lnTo>
                  <a:lnTo>
                    <a:pt x="3022" y="30403"/>
                  </a:lnTo>
                  <a:lnTo>
                    <a:pt x="0" y="28917"/>
                  </a:lnTo>
                  <a:lnTo>
                    <a:pt x="0" y="21285"/>
                  </a:lnTo>
                  <a:lnTo>
                    <a:pt x="1536" y="21285"/>
                  </a:lnTo>
                  <a:lnTo>
                    <a:pt x="19799" y="18249"/>
                  </a:lnTo>
                  <a:lnTo>
                    <a:pt x="24358" y="12153"/>
                  </a:lnTo>
                  <a:lnTo>
                    <a:pt x="25895" y="4559"/>
                  </a:lnTo>
                  <a:lnTo>
                    <a:pt x="27381" y="3022"/>
                  </a:lnTo>
                  <a:lnTo>
                    <a:pt x="27381" y="0"/>
                  </a:lnTo>
                  <a:lnTo>
                    <a:pt x="35026" y="0"/>
                  </a:lnTo>
                  <a:lnTo>
                    <a:pt x="36512" y="1485"/>
                  </a:lnTo>
                  <a:lnTo>
                    <a:pt x="36512" y="103479"/>
                  </a:lnTo>
                  <a:lnTo>
                    <a:pt x="33489" y="105016"/>
                  </a:lnTo>
                  <a:close/>
                </a:path>
              </a:pathLst>
            </a:custGeom>
            <a:solidFill>
              <a:srgbClr val="4D4D4F"/>
            </a:solidFill>
          </p:spPr>
          <p:txBody>
            <a:bodyPr wrap="square" lIns="0" tIns="0" rIns="0" bIns="0" rtlCol="0"/>
            <a:lstStyle/>
            <a:p>
              <a:endParaRPr/>
            </a:p>
          </p:txBody>
        </p:sp>
        <p:sp>
          <p:nvSpPr>
            <p:cNvPr id="13" name="object 13"/>
            <p:cNvSpPr/>
            <p:nvPr/>
          </p:nvSpPr>
          <p:spPr>
            <a:xfrm>
              <a:off x="1085354" y="1952573"/>
              <a:ext cx="683895" cy="340995"/>
            </a:xfrm>
            <a:custGeom>
              <a:avLst/>
              <a:gdLst/>
              <a:ahLst/>
              <a:cxnLst/>
              <a:rect l="l" t="t" r="r" b="b"/>
              <a:pathLst>
                <a:path w="683894" h="340994">
                  <a:moveTo>
                    <a:pt x="188760" y="56311"/>
                  </a:moveTo>
                  <a:lnTo>
                    <a:pt x="172046" y="21285"/>
                  </a:lnTo>
                  <a:lnTo>
                    <a:pt x="147688" y="0"/>
                  </a:lnTo>
                  <a:lnTo>
                    <a:pt x="140500" y="1155"/>
                  </a:lnTo>
                  <a:lnTo>
                    <a:pt x="133616" y="4559"/>
                  </a:lnTo>
                  <a:lnTo>
                    <a:pt x="128397" y="10287"/>
                  </a:lnTo>
                  <a:lnTo>
                    <a:pt x="126352" y="18262"/>
                  </a:lnTo>
                  <a:lnTo>
                    <a:pt x="126352" y="22821"/>
                  </a:lnTo>
                  <a:lnTo>
                    <a:pt x="127889" y="25844"/>
                  </a:lnTo>
                  <a:lnTo>
                    <a:pt x="137020" y="39585"/>
                  </a:lnTo>
                  <a:lnTo>
                    <a:pt x="143116" y="47180"/>
                  </a:lnTo>
                  <a:lnTo>
                    <a:pt x="147688" y="56311"/>
                  </a:lnTo>
                  <a:lnTo>
                    <a:pt x="152412" y="65506"/>
                  </a:lnTo>
                  <a:lnTo>
                    <a:pt x="156235" y="71158"/>
                  </a:lnTo>
                  <a:lnTo>
                    <a:pt x="160299" y="73863"/>
                  </a:lnTo>
                  <a:lnTo>
                    <a:pt x="165938" y="74561"/>
                  </a:lnTo>
                  <a:lnTo>
                    <a:pt x="174650" y="73215"/>
                  </a:lnTo>
                  <a:lnTo>
                    <a:pt x="181914" y="69443"/>
                  </a:lnTo>
                  <a:lnTo>
                    <a:pt x="186905" y="63665"/>
                  </a:lnTo>
                  <a:lnTo>
                    <a:pt x="188760" y="56311"/>
                  </a:lnTo>
                  <a:close/>
                </a:path>
                <a:path w="683894" h="340994">
                  <a:moveTo>
                    <a:pt x="293839" y="205486"/>
                  </a:moveTo>
                  <a:lnTo>
                    <a:pt x="289267" y="182600"/>
                  </a:lnTo>
                  <a:lnTo>
                    <a:pt x="277837" y="170853"/>
                  </a:lnTo>
                  <a:lnTo>
                    <a:pt x="262978" y="166522"/>
                  </a:lnTo>
                  <a:lnTo>
                    <a:pt x="248145" y="165900"/>
                  </a:lnTo>
                  <a:lnTo>
                    <a:pt x="167474" y="165900"/>
                  </a:lnTo>
                  <a:lnTo>
                    <a:pt x="168605" y="159461"/>
                  </a:lnTo>
                  <a:lnTo>
                    <a:pt x="169545" y="152781"/>
                  </a:lnTo>
                  <a:lnTo>
                    <a:pt x="170243" y="145580"/>
                  </a:lnTo>
                  <a:lnTo>
                    <a:pt x="170510" y="138506"/>
                  </a:lnTo>
                  <a:lnTo>
                    <a:pt x="170192" y="133324"/>
                  </a:lnTo>
                  <a:lnTo>
                    <a:pt x="168033" y="127863"/>
                  </a:lnTo>
                  <a:lnTo>
                    <a:pt x="162153" y="123558"/>
                  </a:lnTo>
                  <a:lnTo>
                    <a:pt x="150710" y="121793"/>
                  </a:lnTo>
                  <a:lnTo>
                    <a:pt x="137020" y="121793"/>
                  </a:lnTo>
                  <a:lnTo>
                    <a:pt x="133997" y="127838"/>
                  </a:lnTo>
                  <a:lnTo>
                    <a:pt x="132461" y="136969"/>
                  </a:lnTo>
                  <a:lnTo>
                    <a:pt x="132219" y="142786"/>
                  </a:lnTo>
                  <a:lnTo>
                    <a:pt x="131191" y="159461"/>
                  </a:lnTo>
                  <a:lnTo>
                    <a:pt x="130924" y="165900"/>
                  </a:lnTo>
                  <a:lnTo>
                    <a:pt x="39585" y="165900"/>
                  </a:lnTo>
                  <a:lnTo>
                    <a:pt x="31597" y="166827"/>
                  </a:lnTo>
                  <a:lnTo>
                    <a:pt x="25895" y="169900"/>
                  </a:lnTo>
                  <a:lnTo>
                    <a:pt x="22466" y="175552"/>
                  </a:lnTo>
                  <a:lnTo>
                    <a:pt x="21336" y="184200"/>
                  </a:lnTo>
                  <a:lnTo>
                    <a:pt x="21336" y="200914"/>
                  </a:lnTo>
                  <a:lnTo>
                    <a:pt x="121793" y="200914"/>
                  </a:lnTo>
                  <a:lnTo>
                    <a:pt x="103060" y="241604"/>
                  </a:lnTo>
                  <a:lnTo>
                    <a:pt x="78206" y="268300"/>
                  </a:lnTo>
                  <a:lnTo>
                    <a:pt x="49644" y="285267"/>
                  </a:lnTo>
                  <a:lnTo>
                    <a:pt x="19799" y="296811"/>
                  </a:lnTo>
                  <a:lnTo>
                    <a:pt x="10274" y="301180"/>
                  </a:lnTo>
                  <a:lnTo>
                    <a:pt x="4178" y="305396"/>
                  </a:lnTo>
                  <a:lnTo>
                    <a:pt x="939" y="309905"/>
                  </a:lnTo>
                  <a:lnTo>
                    <a:pt x="0" y="315125"/>
                  </a:lnTo>
                  <a:lnTo>
                    <a:pt x="1371" y="323824"/>
                  </a:lnTo>
                  <a:lnTo>
                    <a:pt x="5334" y="331089"/>
                  </a:lnTo>
                  <a:lnTo>
                    <a:pt x="11569" y="336080"/>
                  </a:lnTo>
                  <a:lnTo>
                    <a:pt x="19799" y="337934"/>
                  </a:lnTo>
                  <a:lnTo>
                    <a:pt x="28790" y="336207"/>
                  </a:lnTo>
                  <a:lnTo>
                    <a:pt x="109131" y="291490"/>
                  </a:lnTo>
                  <a:lnTo>
                    <a:pt x="137769" y="256679"/>
                  </a:lnTo>
                  <a:lnTo>
                    <a:pt x="161378" y="200914"/>
                  </a:lnTo>
                  <a:lnTo>
                    <a:pt x="249682" y="200914"/>
                  </a:lnTo>
                  <a:lnTo>
                    <a:pt x="254241" y="202463"/>
                  </a:lnTo>
                  <a:lnTo>
                    <a:pt x="254241" y="216154"/>
                  </a:lnTo>
                  <a:lnTo>
                    <a:pt x="250367" y="260477"/>
                  </a:lnTo>
                  <a:lnTo>
                    <a:pt x="231660" y="299313"/>
                  </a:lnTo>
                  <a:lnTo>
                    <a:pt x="222250" y="299885"/>
                  </a:lnTo>
                  <a:lnTo>
                    <a:pt x="214833" y="299656"/>
                  </a:lnTo>
                  <a:lnTo>
                    <a:pt x="185737" y="298348"/>
                  </a:lnTo>
                  <a:lnTo>
                    <a:pt x="175742" y="299504"/>
                  </a:lnTo>
                  <a:lnTo>
                    <a:pt x="168605" y="302933"/>
                  </a:lnTo>
                  <a:lnTo>
                    <a:pt x="164338" y="308635"/>
                  </a:lnTo>
                  <a:lnTo>
                    <a:pt x="162915" y="316611"/>
                  </a:lnTo>
                  <a:lnTo>
                    <a:pt x="162915" y="322707"/>
                  </a:lnTo>
                  <a:lnTo>
                    <a:pt x="207073" y="336397"/>
                  </a:lnTo>
                  <a:lnTo>
                    <a:pt x="234251" y="336118"/>
                  </a:lnTo>
                  <a:lnTo>
                    <a:pt x="253288" y="334124"/>
                  </a:lnTo>
                  <a:lnTo>
                    <a:pt x="266331" y="328701"/>
                  </a:lnTo>
                  <a:lnTo>
                    <a:pt x="275526" y="318147"/>
                  </a:lnTo>
                  <a:lnTo>
                    <a:pt x="281952" y="299885"/>
                  </a:lnTo>
                  <a:lnTo>
                    <a:pt x="283527" y="295414"/>
                  </a:lnTo>
                  <a:lnTo>
                    <a:pt x="289255" y="262978"/>
                  </a:lnTo>
                  <a:lnTo>
                    <a:pt x="292684" y="229958"/>
                  </a:lnTo>
                  <a:lnTo>
                    <a:pt x="293839" y="205486"/>
                  </a:lnTo>
                  <a:close/>
                </a:path>
                <a:path w="683894" h="340994">
                  <a:moveTo>
                    <a:pt x="322757" y="118719"/>
                  </a:moveTo>
                  <a:lnTo>
                    <a:pt x="322008" y="111125"/>
                  </a:lnTo>
                  <a:lnTo>
                    <a:pt x="321056" y="101409"/>
                  </a:lnTo>
                  <a:lnTo>
                    <a:pt x="314934" y="88493"/>
                  </a:lnTo>
                  <a:lnTo>
                    <a:pt x="302831" y="80429"/>
                  </a:lnTo>
                  <a:lnTo>
                    <a:pt x="283171" y="77635"/>
                  </a:lnTo>
                  <a:lnTo>
                    <a:pt x="264909" y="77635"/>
                  </a:lnTo>
                  <a:lnTo>
                    <a:pt x="270941" y="69037"/>
                  </a:lnTo>
                  <a:lnTo>
                    <a:pt x="281254" y="52311"/>
                  </a:lnTo>
                  <a:lnTo>
                    <a:pt x="290995" y="34163"/>
                  </a:lnTo>
                  <a:lnTo>
                    <a:pt x="295325" y="21285"/>
                  </a:lnTo>
                  <a:lnTo>
                    <a:pt x="293281" y="14198"/>
                  </a:lnTo>
                  <a:lnTo>
                    <a:pt x="288099" y="8940"/>
                  </a:lnTo>
                  <a:lnTo>
                    <a:pt x="281216" y="5689"/>
                  </a:lnTo>
                  <a:lnTo>
                    <a:pt x="274040" y="4559"/>
                  </a:lnTo>
                  <a:lnTo>
                    <a:pt x="266598" y="5346"/>
                  </a:lnTo>
                  <a:lnTo>
                    <a:pt x="261442" y="8559"/>
                  </a:lnTo>
                  <a:lnTo>
                    <a:pt x="256870" y="15468"/>
                  </a:lnTo>
                  <a:lnTo>
                    <a:pt x="244513" y="41236"/>
                  </a:lnTo>
                  <a:lnTo>
                    <a:pt x="237858" y="53657"/>
                  </a:lnTo>
                  <a:lnTo>
                    <a:pt x="230632" y="65506"/>
                  </a:lnTo>
                  <a:lnTo>
                    <a:pt x="222250" y="77635"/>
                  </a:lnTo>
                  <a:lnTo>
                    <a:pt x="76149" y="77635"/>
                  </a:lnTo>
                  <a:lnTo>
                    <a:pt x="83947" y="75653"/>
                  </a:lnTo>
                  <a:lnTo>
                    <a:pt x="90766" y="72110"/>
                  </a:lnTo>
                  <a:lnTo>
                    <a:pt x="95592" y="67132"/>
                  </a:lnTo>
                  <a:lnTo>
                    <a:pt x="97434" y="60871"/>
                  </a:lnTo>
                  <a:lnTo>
                    <a:pt x="95910" y="53962"/>
                  </a:lnTo>
                  <a:lnTo>
                    <a:pt x="92100" y="45478"/>
                  </a:lnTo>
                  <a:lnTo>
                    <a:pt x="87147" y="36703"/>
                  </a:lnTo>
                  <a:lnTo>
                    <a:pt x="82207" y="28917"/>
                  </a:lnTo>
                  <a:lnTo>
                    <a:pt x="74536" y="16776"/>
                  </a:lnTo>
                  <a:lnTo>
                    <a:pt x="68719" y="9321"/>
                  </a:lnTo>
                  <a:lnTo>
                    <a:pt x="63169" y="5588"/>
                  </a:lnTo>
                  <a:lnTo>
                    <a:pt x="56349" y="4559"/>
                  </a:lnTo>
                  <a:lnTo>
                    <a:pt x="48514" y="5892"/>
                  </a:lnTo>
                  <a:lnTo>
                    <a:pt x="41681" y="9499"/>
                  </a:lnTo>
                  <a:lnTo>
                    <a:pt x="36855" y="14820"/>
                  </a:lnTo>
                  <a:lnTo>
                    <a:pt x="35026" y="21285"/>
                  </a:lnTo>
                  <a:lnTo>
                    <a:pt x="35026" y="25844"/>
                  </a:lnTo>
                  <a:lnTo>
                    <a:pt x="38049" y="30416"/>
                  </a:lnTo>
                  <a:lnTo>
                    <a:pt x="41122" y="38049"/>
                  </a:lnTo>
                  <a:lnTo>
                    <a:pt x="44754" y="43967"/>
                  </a:lnTo>
                  <a:lnTo>
                    <a:pt x="48539" y="50025"/>
                  </a:lnTo>
                  <a:lnTo>
                    <a:pt x="52031" y="55803"/>
                  </a:lnTo>
                  <a:lnTo>
                    <a:pt x="54813" y="60871"/>
                  </a:lnTo>
                  <a:lnTo>
                    <a:pt x="62407" y="74561"/>
                  </a:lnTo>
                  <a:lnTo>
                    <a:pt x="62407" y="76098"/>
                  </a:lnTo>
                  <a:lnTo>
                    <a:pt x="68503" y="77635"/>
                  </a:lnTo>
                  <a:lnTo>
                    <a:pt x="44157" y="77635"/>
                  </a:lnTo>
                  <a:lnTo>
                    <a:pt x="26174" y="79781"/>
                  </a:lnTo>
                  <a:lnTo>
                    <a:pt x="13335" y="86779"/>
                  </a:lnTo>
                  <a:lnTo>
                    <a:pt x="5638" y="99479"/>
                  </a:lnTo>
                  <a:lnTo>
                    <a:pt x="3073" y="118719"/>
                  </a:lnTo>
                  <a:lnTo>
                    <a:pt x="3073" y="144614"/>
                  </a:lnTo>
                  <a:lnTo>
                    <a:pt x="4470" y="153898"/>
                  </a:lnTo>
                  <a:lnTo>
                    <a:pt x="8572" y="159461"/>
                  </a:lnTo>
                  <a:lnTo>
                    <a:pt x="15252" y="162166"/>
                  </a:lnTo>
                  <a:lnTo>
                    <a:pt x="24358" y="162864"/>
                  </a:lnTo>
                  <a:lnTo>
                    <a:pt x="33629" y="161086"/>
                  </a:lnTo>
                  <a:lnTo>
                    <a:pt x="39217" y="156591"/>
                  </a:lnTo>
                  <a:lnTo>
                    <a:pt x="41935" y="150672"/>
                  </a:lnTo>
                  <a:lnTo>
                    <a:pt x="42545" y="145580"/>
                  </a:lnTo>
                  <a:lnTo>
                    <a:pt x="42659" y="115684"/>
                  </a:lnTo>
                  <a:lnTo>
                    <a:pt x="45694" y="111125"/>
                  </a:lnTo>
                  <a:lnTo>
                    <a:pt x="280098" y="111125"/>
                  </a:lnTo>
                  <a:lnTo>
                    <a:pt x="284657" y="115684"/>
                  </a:lnTo>
                  <a:lnTo>
                    <a:pt x="284657" y="146151"/>
                  </a:lnTo>
                  <a:lnTo>
                    <a:pt x="285813" y="154787"/>
                  </a:lnTo>
                  <a:lnTo>
                    <a:pt x="289407" y="160413"/>
                  </a:lnTo>
                  <a:lnTo>
                    <a:pt x="295579" y="163487"/>
                  </a:lnTo>
                  <a:lnTo>
                    <a:pt x="304457" y="164401"/>
                  </a:lnTo>
                  <a:lnTo>
                    <a:pt x="315036" y="162407"/>
                  </a:lnTo>
                  <a:lnTo>
                    <a:pt x="320459" y="157543"/>
                  </a:lnTo>
                  <a:lnTo>
                    <a:pt x="322465" y="151561"/>
                  </a:lnTo>
                  <a:lnTo>
                    <a:pt x="322757" y="146151"/>
                  </a:lnTo>
                  <a:lnTo>
                    <a:pt x="322757" y="118719"/>
                  </a:lnTo>
                  <a:close/>
                </a:path>
                <a:path w="683894" h="340994">
                  <a:moveTo>
                    <a:pt x="435368" y="1485"/>
                  </a:moveTo>
                  <a:lnTo>
                    <a:pt x="406450" y="1485"/>
                  </a:lnTo>
                  <a:lnTo>
                    <a:pt x="404964" y="12153"/>
                  </a:lnTo>
                  <a:lnTo>
                    <a:pt x="403428" y="21285"/>
                  </a:lnTo>
                  <a:lnTo>
                    <a:pt x="392849" y="62915"/>
                  </a:lnTo>
                  <a:lnTo>
                    <a:pt x="368300" y="119354"/>
                  </a:lnTo>
                  <a:lnTo>
                    <a:pt x="353174" y="143078"/>
                  </a:lnTo>
                  <a:lnTo>
                    <a:pt x="351675" y="147637"/>
                  </a:lnTo>
                  <a:lnTo>
                    <a:pt x="368401" y="175069"/>
                  </a:lnTo>
                  <a:lnTo>
                    <a:pt x="376034" y="175069"/>
                  </a:lnTo>
                  <a:lnTo>
                    <a:pt x="379069" y="170459"/>
                  </a:lnTo>
                  <a:lnTo>
                    <a:pt x="383628" y="162864"/>
                  </a:lnTo>
                  <a:lnTo>
                    <a:pt x="383628" y="330301"/>
                  </a:lnTo>
                  <a:lnTo>
                    <a:pt x="385165" y="340969"/>
                  </a:lnTo>
                  <a:lnTo>
                    <a:pt x="417118" y="340969"/>
                  </a:lnTo>
                  <a:lnTo>
                    <a:pt x="417118" y="162864"/>
                  </a:lnTo>
                  <a:lnTo>
                    <a:pt x="417118" y="92875"/>
                  </a:lnTo>
                  <a:lnTo>
                    <a:pt x="427037" y="62585"/>
                  </a:lnTo>
                  <a:lnTo>
                    <a:pt x="432523" y="40144"/>
                  </a:lnTo>
                  <a:lnTo>
                    <a:pt x="434873" y="25425"/>
                  </a:lnTo>
                  <a:lnTo>
                    <a:pt x="435368" y="18262"/>
                  </a:lnTo>
                  <a:lnTo>
                    <a:pt x="435368" y="1485"/>
                  </a:lnTo>
                  <a:close/>
                </a:path>
                <a:path w="683894" h="340994">
                  <a:moveTo>
                    <a:pt x="683387" y="110744"/>
                  </a:moveTo>
                  <a:lnTo>
                    <a:pt x="671182" y="73863"/>
                  </a:lnTo>
                  <a:lnTo>
                    <a:pt x="648487" y="70002"/>
                  </a:lnTo>
                  <a:lnTo>
                    <a:pt x="630237" y="70002"/>
                  </a:lnTo>
                  <a:lnTo>
                    <a:pt x="630237" y="6108"/>
                  </a:lnTo>
                  <a:lnTo>
                    <a:pt x="624128" y="1485"/>
                  </a:lnTo>
                  <a:lnTo>
                    <a:pt x="604342" y="1485"/>
                  </a:lnTo>
                  <a:lnTo>
                    <a:pt x="599782" y="7594"/>
                  </a:lnTo>
                  <a:lnTo>
                    <a:pt x="599782" y="70002"/>
                  </a:lnTo>
                  <a:lnTo>
                    <a:pt x="599782" y="106565"/>
                  </a:lnTo>
                  <a:lnTo>
                    <a:pt x="599135" y="153962"/>
                  </a:lnTo>
                  <a:lnTo>
                    <a:pt x="595795" y="202653"/>
                  </a:lnTo>
                  <a:lnTo>
                    <a:pt x="587590" y="249351"/>
                  </a:lnTo>
                  <a:lnTo>
                    <a:pt x="572389" y="290766"/>
                  </a:lnTo>
                  <a:lnTo>
                    <a:pt x="571373" y="289229"/>
                  </a:lnTo>
                  <a:lnTo>
                    <a:pt x="569366" y="286194"/>
                  </a:lnTo>
                  <a:lnTo>
                    <a:pt x="566280" y="284657"/>
                  </a:lnTo>
                  <a:lnTo>
                    <a:pt x="561721" y="284657"/>
                  </a:lnTo>
                  <a:lnTo>
                    <a:pt x="555472" y="285165"/>
                  </a:lnTo>
                  <a:lnTo>
                    <a:pt x="542683" y="286372"/>
                  </a:lnTo>
                  <a:lnTo>
                    <a:pt x="528751" y="287870"/>
                  </a:lnTo>
                  <a:lnTo>
                    <a:pt x="519112" y="289229"/>
                  </a:lnTo>
                  <a:lnTo>
                    <a:pt x="519112" y="267893"/>
                  </a:lnTo>
                  <a:lnTo>
                    <a:pt x="576948" y="267893"/>
                  </a:lnTo>
                  <a:lnTo>
                    <a:pt x="576948" y="243535"/>
                  </a:lnTo>
                  <a:lnTo>
                    <a:pt x="570852" y="238963"/>
                  </a:lnTo>
                  <a:lnTo>
                    <a:pt x="519112" y="238963"/>
                  </a:lnTo>
                  <a:lnTo>
                    <a:pt x="519112" y="220713"/>
                  </a:lnTo>
                  <a:lnTo>
                    <a:pt x="538911" y="220713"/>
                  </a:lnTo>
                  <a:lnTo>
                    <a:pt x="557695" y="219075"/>
                  </a:lnTo>
                  <a:lnTo>
                    <a:pt x="569353" y="213309"/>
                  </a:lnTo>
                  <a:lnTo>
                    <a:pt x="575297" y="202107"/>
                  </a:lnTo>
                  <a:lnTo>
                    <a:pt x="575970" y="194818"/>
                  </a:lnTo>
                  <a:lnTo>
                    <a:pt x="576948" y="184200"/>
                  </a:lnTo>
                  <a:lnTo>
                    <a:pt x="576948" y="173532"/>
                  </a:lnTo>
                  <a:lnTo>
                    <a:pt x="576948" y="150710"/>
                  </a:lnTo>
                  <a:lnTo>
                    <a:pt x="576948" y="143078"/>
                  </a:lnTo>
                  <a:lnTo>
                    <a:pt x="575729" y="129387"/>
                  </a:lnTo>
                  <a:lnTo>
                    <a:pt x="575297" y="124523"/>
                  </a:lnTo>
                  <a:lnTo>
                    <a:pt x="569353" y="113398"/>
                  </a:lnTo>
                  <a:lnTo>
                    <a:pt x="557695" y="107988"/>
                  </a:lnTo>
                  <a:lnTo>
                    <a:pt x="548030" y="107264"/>
                  </a:lnTo>
                  <a:lnTo>
                    <a:pt x="548030" y="132410"/>
                  </a:lnTo>
                  <a:lnTo>
                    <a:pt x="548030" y="150710"/>
                  </a:lnTo>
                  <a:lnTo>
                    <a:pt x="548030" y="173532"/>
                  </a:lnTo>
                  <a:lnTo>
                    <a:pt x="548030" y="191795"/>
                  </a:lnTo>
                  <a:lnTo>
                    <a:pt x="545007" y="194818"/>
                  </a:lnTo>
                  <a:lnTo>
                    <a:pt x="519112" y="194818"/>
                  </a:lnTo>
                  <a:lnTo>
                    <a:pt x="519112" y="173532"/>
                  </a:lnTo>
                  <a:lnTo>
                    <a:pt x="548030" y="173532"/>
                  </a:lnTo>
                  <a:lnTo>
                    <a:pt x="548030" y="150710"/>
                  </a:lnTo>
                  <a:lnTo>
                    <a:pt x="519112" y="150710"/>
                  </a:lnTo>
                  <a:lnTo>
                    <a:pt x="519112" y="129387"/>
                  </a:lnTo>
                  <a:lnTo>
                    <a:pt x="545007" y="129387"/>
                  </a:lnTo>
                  <a:lnTo>
                    <a:pt x="548030" y="132410"/>
                  </a:lnTo>
                  <a:lnTo>
                    <a:pt x="548030" y="107264"/>
                  </a:lnTo>
                  <a:lnTo>
                    <a:pt x="538911" y="106565"/>
                  </a:lnTo>
                  <a:lnTo>
                    <a:pt x="519112" y="106565"/>
                  </a:lnTo>
                  <a:lnTo>
                    <a:pt x="519112" y="89789"/>
                  </a:lnTo>
                  <a:lnTo>
                    <a:pt x="573913" y="89789"/>
                  </a:lnTo>
                  <a:lnTo>
                    <a:pt x="575424" y="88303"/>
                  </a:lnTo>
                  <a:lnTo>
                    <a:pt x="575424" y="103492"/>
                  </a:lnTo>
                  <a:lnTo>
                    <a:pt x="583057" y="106565"/>
                  </a:lnTo>
                  <a:lnTo>
                    <a:pt x="599782" y="106565"/>
                  </a:lnTo>
                  <a:lnTo>
                    <a:pt x="599782" y="70002"/>
                  </a:lnTo>
                  <a:lnTo>
                    <a:pt x="587616" y="70002"/>
                  </a:lnTo>
                  <a:lnTo>
                    <a:pt x="586079" y="71539"/>
                  </a:lnTo>
                  <a:lnTo>
                    <a:pt x="583057" y="71539"/>
                  </a:lnTo>
                  <a:lnTo>
                    <a:pt x="581520" y="60871"/>
                  </a:lnTo>
                  <a:lnTo>
                    <a:pt x="519112" y="60871"/>
                  </a:lnTo>
                  <a:lnTo>
                    <a:pt x="519112" y="41071"/>
                  </a:lnTo>
                  <a:lnTo>
                    <a:pt x="549910" y="37566"/>
                  </a:lnTo>
                  <a:lnTo>
                    <a:pt x="565721" y="33477"/>
                  </a:lnTo>
                  <a:lnTo>
                    <a:pt x="571550" y="28244"/>
                  </a:lnTo>
                  <a:lnTo>
                    <a:pt x="572389" y="21285"/>
                  </a:lnTo>
                  <a:lnTo>
                    <a:pt x="572389" y="13690"/>
                  </a:lnTo>
                  <a:lnTo>
                    <a:pt x="569366" y="6108"/>
                  </a:lnTo>
                  <a:lnTo>
                    <a:pt x="560184" y="6108"/>
                  </a:lnTo>
                  <a:lnTo>
                    <a:pt x="555904" y="6400"/>
                  </a:lnTo>
                  <a:lnTo>
                    <a:pt x="548779" y="7239"/>
                  </a:lnTo>
                  <a:lnTo>
                    <a:pt x="540499" y="8661"/>
                  </a:lnTo>
                  <a:lnTo>
                    <a:pt x="532803" y="10668"/>
                  </a:lnTo>
                  <a:lnTo>
                    <a:pt x="514832" y="12661"/>
                  </a:lnTo>
                  <a:lnTo>
                    <a:pt x="493014" y="14084"/>
                  </a:lnTo>
                  <a:lnTo>
                    <a:pt x="470928" y="14947"/>
                  </a:lnTo>
                  <a:lnTo>
                    <a:pt x="452132" y="15227"/>
                  </a:lnTo>
                  <a:lnTo>
                    <a:pt x="446036" y="15227"/>
                  </a:lnTo>
                  <a:lnTo>
                    <a:pt x="438442" y="16713"/>
                  </a:lnTo>
                  <a:lnTo>
                    <a:pt x="438442" y="44157"/>
                  </a:lnTo>
                  <a:lnTo>
                    <a:pt x="488657" y="44157"/>
                  </a:lnTo>
                  <a:lnTo>
                    <a:pt x="488657" y="60871"/>
                  </a:lnTo>
                  <a:lnTo>
                    <a:pt x="433882" y="60871"/>
                  </a:lnTo>
                  <a:lnTo>
                    <a:pt x="427786" y="65430"/>
                  </a:lnTo>
                  <a:lnTo>
                    <a:pt x="427786" y="86766"/>
                  </a:lnTo>
                  <a:lnTo>
                    <a:pt x="435368" y="89789"/>
                  </a:lnTo>
                  <a:lnTo>
                    <a:pt x="488657" y="89789"/>
                  </a:lnTo>
                  <a:lnTo>
                    <a:pt x="488657" y="106565"/>
                  </a:lnTo>
                  <a:lnTo>
                    <a:pt x="488657" y="129387"/>
                  </a:lnTo>
                  <a:lnTo>
                    <a:pt x="488657" y="150710"/>
                  </a:lnTo>
                  <a:lnTo>
                    <a:pt x="488657" y="173532"/>
                  </a:lnTo>
                  <a:lnTo>
                    <a:pt x="488657" y="194818"/>
                  </a:lnTo>
                  <a:lnTo>
                    <a:pt x="464299" y="194818"/>
                  </a:lnTo>
                  <a:lnTo>
                    <a:pt x="461264" y="191795"/>
                  </a:lnTo>
                  <a:lnTo>
                    <a:pt x="461264" y="173532"/>
                  </a:lnTo>
                  <a:lnTo>
                    <a:pt x="488657" y="173532"/>
                  </a:lnTo>
                  <a:lnTo>
                    <a:pt x="488657" y="150710"/>
                  </a:lnTo>
                  <a:lnTo>
                    <a:pt x="461264" y="150710"/>
                  </a:lnTo>
                  <a:lnTo>
                    <a:pt x="461264" y="132410"/>
                  </a:lnTo>
                  <a:lnTo>
                    <a:pt x="464299" y="129387"/>
                  </a:lnTo>
                  <a:lnTo>
                    <a:pt x="488657" y="129387"/>
                  </a:lnTo>
                  <a:lnTo>
                    <a:pt x="488657" y="106565"/>
                  </a:lnTo>
                  <a:lnTo>
                    <a:pt x="470395" y="106565"/>
                  </a:lnTo>
                  <a:lnTo>
                    <a:pt x="452488" y="107988"/>
                  </a:lnTo>
                  <a:lnTo>
                    <a:pt x="441286" y="113398"/>
                  </a:lnTo>
                  <a:lnTo>
                    <a:pt x="435521" y="124523"/>
                  </a:lnTo>
                  <a:lnTo>
                    <a:pt x="433882" y="143078"/>
                  </a:lnTo>
                  <a:lnTo>
                    <a:pt x="433882" y="184200"/>
                  </a:lnTo>
                  <a:lnTo>
                    <a:pt x="435521" y="202107"/>
                  </a:lnTo>
                  <a:lnTo>
                    <a:pt x="441286" y="213309"/>
                  </a:lnTo>
                  <a:lnTo>
                    <a:pt x="452488" y="219075"/>
                  </a:lnTo>
                  <a:lnTo>
                    <a:pt x="470395" y="220713"/>
                  </a:lnTo>
                  <a:lnTo>
                    <a:pt x="488657" y="220713"/>
                  </a:lnTo>
                  <a:lnTo>
                    <a:pt x="488657" y="238963"/>
                  </a:lnTo>
                  <a:lnTo>
                    <a:pt x="438442" y="238963"/>
                  </a:lnTo>
                  <a:lnTo>
                    <a:pt x="430809" y="242049"/>
                  </a:lnTo>
                  <a:lnTo>
                    <a:pt x="430809" y="267893"/>
                  </a:lnTo>
                  <a:lnTo>
                    <a:pt x="488657" y="267893"/>
                  </a:lnTo>
                  <a:lnTo>
                    <a:pt x="488657" y="290766"/>
                  </a:lnTo>
                  <a:lnTo>
                    <a:pt x="472706" y="291871"/>
                  </a:lnTo>
                  <a:lnTo>
                    <a:pt x="450545" y="293535"/>
                  </a:lnTo>
                  <a:lnTo>
                    <a:pt x="441477" y="293789"/>
                  </a:lnTo>
                  <a:lnTo>
                    <a:pt x="435368" y="293789"/>
                  </a:lnTo>
                  <a:lnTo>
                    <a:pt x="424700" y="295325"/>
                  </a:lnTo>
                  <a:lnTo>
                    <a:pt x="424700" y="319684"/>
                  </a:lnTo>
                  <a:lnTo>
                    <a:pt x="429323" y="325742"/>
                  </a:lnTo>
                  <a:lnTo>
                    <a:pt x="439940" y="325742"/>
                  </a:lnTo>
                  <a:lnTo>
                    <a:pt x="456996" y="324726"/>
                  </a:lnTo>
                  <a:lnTo>
                    <a:pt x="489623" y="322148"/>
                  </a:lnTo>
                  <a:lnTo>
                    <a:pt x="527075" y="318719"/>
                  </a:lnTo>
                  <a:lnTo>
                    <a:pt x="558698" y="315125"/>
                  </a:lnTo>
                  <a:lnTo>
                    <a:pt x="557161" y="316611"/>
                  </a:lnTo>
                  <a:lnTo>
                    <a:pt x="557161" y="334860"/>
                  </a:lnTo>
                  <a:lnTo>
                    <a:pt x="569366" y="339483"/>
                  </a:lnTo>
                  <a:lnTo>
                    <a:pt x="575424" y="339483"/>
                  </a:lnTo>
                  <a:lnTo>
                    <a:pt x="582079" y="338315"/>
                  </a:lnTo>
                  <a:lnTo>
                    <a:pt x="588733" y="333565"/>
                  </a:lnTo>
                  <a:lnTo>
                    <a:pt x="595972" y="323392"/>
                  </a:lnTo>
                  <a:lnTo>
                    <a:pt x="599935" y="315125"/>
                  </a:lnTo>
                  <a:lnTo>
                    <a:pt x="604342" y="305943"/>
                  </a:lnTo>
                  <a:lnTo>
                    <a:pt x="608939" y="290766"/>
                  </a:lnTo>
                  <a:lnTo>
                    <a:pt x="619302" y="256603"/>
                  </a:lnTo>
                  <a:lnTo>
                    <a:pt x="626999" y="204558"/>
                  </a:lnTo>
                  <a:lnTo>
                    <a:pt x="629793" y="153962"/>
                  </a:lnTo>
                  <a:lnTo>
                    <a:pt x="629920" y="143078"/>
                  </a:lnTo>
                  <a:lnTo>
                    <a:pt x="630237" y="106565"/>
                  </a:lnTo>
                  <a:lnTo>
                    <a:pt x="639368" y="106565"/>
                  </a:lnTo>
                  <a:lnTo>
                    <a:pt x="647280" y="107238"/>
                  </a:lnTo>
                  <a:lnTo>
                    <a:pt x="651344" y="110744"/>
                  </a:lnTo>
                  <a:lnTo>
                    <a:pt x="652830" y="119354"/>
                  </a:lnTo>
                  <a:lnTo>
                    <a:pt x="653008" y="132410"/>
                  </a:lnTo>
                  <a:lnTo>
                    <a:pt x="652881" y="153962"/>
                  </a:lnTo>
                  <a:lnTo>
                    <a:pt x="651738" y="204558"/>
                  </a:lnTo>
                  <a:lnTo>
                    <a:pt x="646950" y="272453"/>
                  </a:lnTo>
                  <a:lnTo>
                    <a:pt x="624128" y="296811"/>
                  </a:lnTo>
                  <a:lnTo>
                    <a:pt x="618693" y="297129"/>
                  </a:lnTo>
                  <a:lnTo>
                    <a:pt x="612711" y="299288"/>
                  </a:lnTo>
                  <a:lnTo>
                    <a:pt x="607872" y="305168"/>
                  </a:lnTo>
                  <a:lnTo>
                    <a:pt x="605878" y="316611"/>
                  </a:lnTo>
                  <a:lnTo>
                    <a:pt x="608368" y="328053"/>
                  </a:lnTo>
                  <a:lnTo>
                    <a:pt x="614438" y="333933"/>
                  </a:lnTo>
                  <a:lnTo>
                    <a:pt x="621919" y="336092"/>
                  </a:lnTo>
                  <a:lnTo>
                    <a:pt x="628700" y="336397"/>
                  </a:lnTo>
                  <a:lnTo>
                    <a:pt x="644652" y="335953"/>
                  </a:lnTo>
                  <a:lnTo>
                    <a:pt x="675881" y="307479"/>
                  </a:lnTo>
                  <a:lnTo>
                    <a:pt x="682548" y="217665"/>
                  </a:lnTo>
                  <a:lnTo>
                    <a:pt x="683285" y="170459"/>
                  </a:lnTo>
                  <a:lnTo>
                    <a:pt x="683387" y="110744"/>
                  </a:lnTo>
                  <a:close/>
                </a:path>
              </a:pathLst>
            </a:custGeom>
            <a:solidFill>
              <a:srgbClr val="00B5F0"/>
            </a:solidFill>
          </p:spPr>
          <p:txBody>
            <a:bodyPr wrap="square" lIns="0" tIns="0" rIns="0" bIns="0" rtlCol="0"/>
            <a:lstStyle/>
            <a:p>
              <a:endParaRPr/>
            </a:p>
          </p:txBody>
        </p:sp>
        <p:pic>
          <p:nvPicPr>
            <p:cNvPr id="14" name="object 14"/>
            <p:cNvPicPr/>
            <p:nvPr/>
          </p:nvPicPr>
          <p:blipFill>
            <a:blip r:embed="rId5" cstate="print"/>
            <a:stretch>
              <a:fillRect/>
            </a:stretch>
          </p:blipFill>
          <p:spPr>
            <a:xfrm>
              <a:off x="1800821" y="1951037"/>
              <a:ext cx="1403540" cy="342506"/>
            </a:xfrm>
            <a:prstGeom prst="rect">
              <a:avLst/>
            </a:prstGeom>
          </p:spPr>
        </p:pic>
        <p:pic>
          <p:nvPicPr>
            <p:cNvPr id="15" name="object 15"/>
            <p:cNvPicPr/>
            <p:nvPr/>
          </p:nvPicPr>
          <p:blipFill>
            <a:blip r:embed="rId6" cstate="print"/>
            <a:stretch>
              <a:fillRect/>
            </a:stretch>
          </p:blipFill>
          <p:spPr>
            <a:xfrm>
              <a:off x="3239389" y="1952574"/>
              <a:ext cx="2627414" cy="333375"/>
            </a:xfrm>
            <a:prstGeom prst="rect">
              <a:avLst/>
            </a:prstGeom>
          </p:spPr>
        </p:pic>
        <p:pic>
          <p:nvPicPr>
            <p:cNvPr id="16" name="object 16"/>
            <p:cNvPicPr/>
            <p:nvPr/>
          </p:nvPicPr>
          <p:blipFill>
            <a:blip r:embed="rId7" cstate="print"/>
            <a:stretch>
              <a:fillRect/>
            </a:stretch>
          </p:blipFill>
          <p:spPr>
            <a:xfrm>
              <a:off x="1080795" y="2384869"/>
              <a:ext cx="3464661" cy="341020"/>
            </a:xfrm>
            <a:prstGeom prst="rect">
              <a:avLst/>
            </a:prstGeom>
          </p:spPr>
        </p:pic>
        <p:pic>
          <p:nvPicPr>
            <p:cNvPr id="17" name="object 17"/>
            <p:cNvPicPr/>
            <p:nvPr/>
          </p:nvPicPr>
          <p:blipFill>
            <a:blip r:embed="rId8" cstate="print"/>
            <a:stretch>
              <a:fillRect/>
            </a:stretch>
          </p:blipFill>
          <p:spPr>
            <a:xfrm>
              <a:off x="1070178" y="4604346"/>
              <a:ext cx="5393334" cy="467321"/>
            </a:xfrm>
            <a:prstGeom prst="rect">
              <a:avLst/>
            </a:prstGeom>
          </p:spPr>
        </p:pic>
        <p:sp>
          <p:nvSpPr>
            <p:cNvPr id="18" name="object 18"/>
            <p:cNvSpPr/>
            <p:nvPr/>
          </p:nvSpPr>
          <p:spPr>
            <a:xfrm>
              <a:off x="1065555" y="2877819"/>
              <a:ext cx="4864100" cy="1519555"/>
            </a:xfrm>
            <a:custGeom>
              <a:avLst/>
              <a:gdLst/>
              <a:ahLst/>
              <a:cxnLst/>
              <a:rect l="l" t="t" r="r" b="b"/>
              <a:pathLst>
                <a:path w="4864100" h="1519554">
                  <a:moveTo>
                    <a:pt x="4863655" y="0"/>
                  </a:moveTo>
                  <a:lnTo>
                    <a:pt x="4854524" y="0"/>
                  </a:lnTo>
                  <a:lnTo>
                    <a:pt x="4854524" y="8890"/>
                  </a:lnTo>
                  <a:lnTo>
                    <a:pt x="4854524" y="1510030"/>
                  </a:lnTo>
                  <a:lnTo>
                    <a:pt x="9182" y="1510030"/>
                  </a:lnTo>
                  <a:lnTo>
                    <a:pt x="9182" y="1510372"/>
                  </a:lnTo>
                  <a:lnTo>
                    <a:pt x="9182" y="1514944"/>
                  </a:lnTo>
                  <a:lnTo>
                    <a:pt x="9182" y="1515122"/>
                  </a:lnTo>
                  <a:lnTo>
                    <a:pt x="4622" y="1515122"/>
                  </a:lnTo>
                  <a:lnTo>
                    <a:pt x="4622" y="1514944"/>
                  </a:lnTo>
                  <a:lnTo>
                    <a:pt x="9182" y="1514944"/>
                  </a:lnTo>
                  <a:lnTo>
                    <a:pt x="9182" y="1510372"/>
                  </a:lnTo>
                  <a:lnTo>
                    <a:pt x="4622" y="1510372"/>
                  </a:lnTo>
                  <a:lnTo>
                    <a:pt x="4622" y="1510030"/>
                  </a:lnTo>
                  <a:lnTo>
                    <a:pt x="9182" y="1510030"/>
                  </a:lnTo>
                  <a:lnTo>
                    <a:pt x="9182" y="8890"/>
                  </a:lnTo>
                  <a:lnTo>
                    <a:pt x="4854524" y="8890"/>
                  </a:lnTo>
                  <a:lnTo>
                    <a:pt x="4854524" y="0"/>
                  </a:lnTo>
                  <a:lnTo>
                    <a:pt x="0" y="0"/>
                  </a:lnTo>
                  <a:lnTo>
                    <a:pt x="0" y="8890"/>
                  </a:lnTo>
                  <a:lnTo>
                    <a:pt x="0" y="1510030"/>
                  </a:lnTo>
                  <a:lnTo>
                    <a:pt x="0" y="1515122"/>
                  </a:lnTo>
                  <a:lnTo>
                    <a:pt x="0" y="1518932"/>
                  </a:lnTo>
                  <a:lnTo>
                    <a:pt x="4863655" y="1518932"/>
                  </a:lnTo>
                  <a:lnTo>
                    <a:pt x="4863655" y="1515122"/>
                  </a:lnTo>
                  <a:lnTo>
                    <a:pt x="4863655" y="1510030"/>
                  </a:lnTo>
                  <a:lnTo>
                    <a:pt x="4863655" y="8890"/>
                  </a:lnTo>
                  <a:lnTo>
                    <a:pt x="4863655" y="0"/>
                  </a:lnTo>
                  <a:close/>
                </a:path>
              </a:pathLst>
            </a:custGeom>
            <a:solidFill>
              <a:srgbClr val="818285"/>
            </a:solidFill>
          </p:spPr>
          <p:txBody>
            <a:bodyPr wrap="square" lIns="0" tIns="0" rIns="0" bIns="0" rtlCol="0"/>
            <a:lstStyle/>
            <a:p>
              <a:endParaRPr/>
            </a:p>
          </p:txBody>
        </p:sp>
        <p:pic>
          <p:nvPicPr>
            <p:cNvPr id="19" name="object 19"/>
            <p:cNvPicPr/>
            <p:nvPr/>
          </p:nvPicPr>
          <p:blipFill>
            <a:blip r:embed="rId9" cstate="print"/>
            <a:stretch>
              <a:fillRect/>
            </a:stretch>
          </p:blipFill>
          <p:spPr>
            <a:xfrm>
              <a:off x="1424825" y="2999879"/>
              <a:ext cx="152260" cy="152247"/>
            </a:xfrm>
            <a:prstGeom prst="rect">
              <a:avLst/>
            </a:prstGeom>
          </p:spPr>
        </p:pic>
        <p:pic>
          <p:nvPicPr>
            <p:cNvPr id="20" name="object 20"/>
            <p:cNvPicPr/>
            <p:nvPr/>
          </p:nvPicPr>
          <p:blipFill>
            <a:blip r:embed="rId10" cstate="print"/>
            <a:stretch>
              <a:fillRect/>
            </a:stretch>
          </p:blipFill>
          <p:spPr>
            <a:xfrm>
              <a:off x="1598358" y="3007474"/>
              <a:ext cx="140055" cy="143116"/>
            </a:xfrm>
            <a:prstGeom prst="rect">
              <a:avLst/>
            </a:prstGeom>
          </p:spPr>
        </p:pic>
        <p:pic>
          <p:nvPicPr>
            <p:cNvPr id="21" name="object 21"/>
            <p:cNvPicPr/>
            <p:nvPr/>
          </p:nvPicPr>
          <p:blipFill>
            <a:blip r:embed="rId11" cstate="print"/>
            <a:stretch>
              <a:fillRect/>
            </a:stretch>
          </p:blipFill>
          <p:spPr>
            <a:xfrm>
              <a:off x="1768868" y="2999879"/>
              <a:ext cx="149174" cy="149174"/>
            </a:xfrm>
            <a:prstGeom prst="rect">
              <a:avLst/>
            </a:prstGeom>
          </p:spPr>
        </p:pic>
        <p:pic>
          <p:nvPicPr>
            <p:cNvPr id="22" name="object 22"/>
            <p:cNvPicPr/>
            <p:nvPr/>
          </p:nvPicPr>
          <p:blipFill>
            <a:blip r:embed="rId12" cstate="print"/>
            <a:stretch>
              <a:fillRect/>
            </a:stretch>
          </p:blipFill>
          <p:spPr>
            <a:xfrm>
              <a:off x="1948510" y="3005975"/>
              <a:ext cx="136969" cy="138518"/>
            </a:xfrm>
            <a:prstGeom prst="rect">
              <a:avLst/>
            </a:prstGeom>
          </p:spPr>
        </p:pic>
        <p:sp>
          <p:nvSpPr>
            <p:cNvPr id="23" name="object 23"/>
            <p:cNvSpPr/>
            <p:nvPr/>
          </p:nvSpPr>
          <p:spPr>
            <a:xfrm>
              <a:off x="2106815" y="3097313"/>
              <a:ext cx="45720" cy="48895"/>
            </a:xfrm>
            <a:custGeom>
              <a:avLst/>
              <a:gdLst/>
              <a:ahLst/>
              <a:cxnLst/>
              <a:rect l="l" t="t" r="r" b="b"/>
              <a:pathLst>
                <a:path w="45719" h="48894">
                  <a:moveTo>
                    <a:pt x="41071" y="48717"/>
                  </a:moveTo>
                  <a:lnTo>
                    <a:pt x="33477" y="48717"/>
                  </a:lnTo>
                  <a:lnTo>
                    <a:pt x="30454" y="45643"/>
                  </a:lnTo>
                  <a:lnTo>
                    <a:pt x="27381" y="41071"/>
                  </a:lnTo>
                  <a:lnTo>
                    <a:pt x="21655" y="33598"/>
                  </a:lnTo>
                  <a:lnTo>
                    <a:pt x="15778" y="26823"/>
                  </a:lnTo>
                  <a:lnTo>
                    <a:pt x="9612" y="20328"/>
                  </a:lnTo>
                  <a:lnTo>
                    <a:pt x="3022" y="13690"/>
                  </a:lnTo>
                  <a:lnTo>
                    <a:pt x="1536" y="12153"/>
                  </a:lnTo>
                  <a:lnTo>
                    <a:pt x="0" y="10667"/>
                  </a:lnTo>
                  <a:lnTo>
                    <a:pt x="0" y="3022"/>
                  </a:lnTo>
                  <a:lnTo>
                    <a:pt x="4559" y="0"/>
                  </a:lnTo>
                  <a:lnTo>
                    <a:pt x="13690" y="0"/>
                  </a:lnTo>
                  <a:lnTo>
                    <a:pt x="25895" y="13690"/>
                  </a:lnTo>
                  <a:lnTo>
                    <a:pt x="36037" y="24376"/>
                  </a:lnTo>
                  <a:lnTo>
                    <a:pt x="42056" y="31772"/>
                  </a:lnTo>
                  <a:lnTo>
                    <a:pt x="44940" y="36600"/>
                  </a:lnTo>
                  <a:lnTo>
                    <a:pt x="45681" y="39585"/>
                  </a:lnTo>
                  <a:lnTo>
                    <a:pt x="45681" y="45643"/>
                  </a:lnTo>
                  <a:lnTo>
                    <a:pt x="41071" y="48717"/>
                  </a:lnTo>
                  <a:close/>
                </a:path>
              </a:pathLst>
            </a:custGeom>
            <a:solidFill>
              <a:srgbClr val="4D4D4F"/>
            </a:solidFill>
          </p:spPr>
          <p:txBody>
            <a:bodyPr wrap="square" lIns="0" tIns="0" rIns="0" bIns="0" rtlCol="0"/>
            <a:lstStyle/>
            <a:p>
              <a:endParaRPr/>
            </a:p>
          </p:txBody>
        </p:sp>
        <p:pic>
          <p:nvPicPr>
            <p:cNvPr id="24" name="object 24"/>
            <p:cNvPicPr/>
            <p:nvPr/>
          </p:nvPicPr>
          <p:blipFill>
            <a:blip r:embed="rId13" cstate="print"/>
            <a:stretch>
              <a:fillRect/>
            </a:stretch>
          </p:blipFill>
          <p:spPr>
            <a:xfrm>
              <a:off x="2272753" y="2999879"/>
              <a:ext cx="1750568" cy="152247"/>
            </a:xfrm>
            <a:prstGeom prst="rect">
              <a:avLst/>
            </a:prstGeom>
          </p:spPr>
        </p:pic>
        <p:pic>
          <p:nvPicPr>
            <p:cNvPr id="25" name="object 25"/>
            <p:cNvPicPr/>
            <p:nvPr/>
          </p:nvPicPr>
          <p:blipFill>
            <a:blip r:embed="rId14" cstate="print"/>
            <a:stretch>
              <a:fillRect/>
            </a:stretch>
          </p:blipFill>
          <p:spPr>
            <a:xfrm>
              <a:off x="4143578" y="2999879"/>
              <a:ext cx="1578609" cy="152247"/>
            </a:xfrm>
            <a:prstGeom prst="rect">
              <a:avLst/>
            </a:prstGeom>
          </p:spPr>
        </p:pic>
        <p:pic>
          <p:nvPicPr>
            <p:cNvPr id="26" name="object 26"/>
            <p:cNvPicPr/>
            <p:nvPr/>
          </p:nvPicPr>
          <p:blipFill>
            <a:blip r:embed="rId15" cstate="print"/>
            <a:stretch>
              <a:fillRect/>
            </a:stretch>
          </p:blipFill>
          <p:spPr>
            <a:xfrm>
              <a:off x="1257401" y="3222129"/>
              <a:ext cx="3939578" cy="155282"/>
            </a:xfrm>
            <a:prstGeom prst="rect">
              <a:avLst/>
            </a:prstGeom>
          </p:spPr>
        </p:pic>
        <p:pic>
          <p:nvPicPr>
            <p:cNvPr id="27" name="object 27"/>
            <p:cNvPicPr/>
            <p:nvPr/>
          </p:nvPicPr>
          <p:blipFill>
            <a:blip r:embed="rId16" cstate="print"/>
            <a:stretch>
              <a:fillRect/>
            </a:stretch>
          </p:blipFill>
          <p:spPr>
            <a:xfrm>
              <a:off x="1277188" y="3448938"/>
              <a:ext cx="1922614" cy="153746"/>
            </a:xfrm>
            <a:prstGeom prst="rect">
              <a:avLst/>
            </a:prstGeom>
          </p:spPr>
        </p:pic>
        <p:pic>
          <p:nvPicPr>
            <p:cNvPr id="28" name="object 28"/>
            <p:cNvPicPr/>
            <p:nvPr/>
          </p:nvPicPr>
          <p:blipFill>
            <a:blip r:embed="rId17" cstate="print"/>
            <a:stretch>
              <a:fillRect/>
            </a:stretch>
          </p:blipFill>
          <p:spPr>
            <a:xfrm>
              <a:off x="1424825" y="3674224"/>
              <a:ext cx="3221088" cy="152247"/>
            </a:xfrm>
            <a:prstGeom prst="rect">
              <a:avLst/>
            </a:prstGeom>
          </p:spPr>
        </p:pic>
        <p:pic>
          <p:nvPicPr>
            <p:cNvPr id="29" name="object 29"/>
            <p:cNvPicPr/>
            <p:nvPr/>
          </p:nvPicPr>
          <p:blipFill>
            <a:blip r:embed="rId18" cstate="print"/>
            <a:stretch>
              <a:fillRect/>
            </a:stretch>
          </p:blipFill>
          <p:spPr>
            <a:xfrm>
              <a:off x="4758575" y="3674224"/>
              <a:ext cx="980338" cy="150710"/>
            </a:xfrm>
            <a:prstGeom prst="rect">
              <a:avLst/>
            </a:prstGeom>
          </p:spPr>
        </p:pic>
        <p:pic>
          <p:nvPicPr>
            <p:cNvPr id="30" name="object 30"/>
            <p:cNvPicPr/>
            <p:nvPr/>
          </p:nvPicPr>
          <p:blipFill>
            <a:blip r:embed="rId19" cstate="print"/>
            <a:stretch>
              <a:fillRect/>
            </a:stretch>
          </p:blipFill>
          <p:spPr>
            <a:xfrm>
              <a:off x="1254328" y="3899547"/>
              <a:ext cx="2217928" cy="152196"/>
            </a:xfrm>
            <a:prstGeom prst="rect">
              <a:avLst/>
            </a:prstGeom>
          </p:spPr>
        </p:pic>
        <p:pic>
          <p:nvPicPr>
            <p:cNvPr id="31" name="object 31"/>
            <p:cNvPicPr/>
            <p:nvPr/>
          </p:nvPicPr>
          <p:blipFill>
            <a:blip r:embed="rId20" cstate="print"/>
            <a:stretch>
              <a:fillRect/>
            </a:stretch>
          </p:blipFill>
          <p:spPr>
            <a:xfrm>
              <a:off x="3584917" y="3896474"/>
              <a:ext cx="2149424" cy="153784"/>
            </a:xfrm>
            <a:prstGeom prst="rect">
              <a:avLst/>
            </a:prstGeom>
          </p:spPr>
        </p:pic>
        <p:pic>
          <p:nvPicPr>
            <p:cNvPr id="32" name="object 32"/>
            <p:cNvPicPr/>
            <p:nvPr/>
          </p:nvPicPr>
          <p:blipFill>
            <a:blip r:embed="rId21" cstate="print"/>
            <a:stretch>
              <a:fillRect/>
            </a:stretch>
          </p:blipFill>
          <p:spPr>
            <a:xfrm>
              <a:off x="1272628" y="4129379"/>
              <a:ext cx="123278" cy="138569"/>
            </a:xfrm>
            <a:prstGeom prst="rect">
              <a:avLst/>
            </a:prstGeom>
          </p:spPr>
        </p:pic>
        <p:pic>
          <p:nvPicPr>
            <p:cNvPr id="33" name="object 33"/>
            <p:cNvPicPr/>
            <p:nvPr/>
          </p:nvPicPr>
          <p:blipFill>
            <a:blip r:embed="rId22" cstate="print"/>
            <a:stretch>
              <a:fillRect/>
            </a:stretch>
          </p:blipFill>
          <p:spPr>
            <a:xfrm>
              <a:off x="1420266" y="4127893"/>
              <a:ext cx="143078" cy="143078"/>
            </a:xfrm>
            <a:prstGeom prst="rect">
              <a:avLst/>
            </a:prstGeom>
          </p:spPr>
        </p:pic>
        <p:pic>
          <p:nvPicPr>
            <p:cNvPr id="34" name="object 34"/>
            <p:cNvPicPr/>
            <p:nvPr/>
          </p:nvPicPr>
          <p:blipFill>
            <a:blip r:embed="rId23" cstate="print"/>
            <a:stretch>
              <a:fillRect/>
            </a:stretch>
          </p:blipFill>
          <p:spPr>
            <a:xfrm>
              <a:off x="1586204" y="4133951"/>
              <a:ext cx="140055" cy="132461"/>
            </a:xfrm>
            <a:prstGeom prst="rect">
              <a:avLst/>
            </a:prstGeom>
          </p:spPr>
        </p:pic>
        <p:sp>
          <p:nvSpPr>
            <p:cNvPr id="35" name="object 35"/>
            <p:cNvSpPr/>
            <p:nvPr/>
          </p:nvSpPr>
          <p:spPr>
            <a:xfrm>
              <a:off x="1747545" y="4217695"/>
              <a:ext cx="52069" cy="52069"/>
            </a:xfrm>
            <a:custGeom>
              <a:avLst/>
              <a:gdLst/>
              <a:ahLst/>
              <a:cxnLst/>
              <a:rect l="l" t="t" r="r" b="b"/>
              <a:pathLst>
                <a:path w="52069" h="52070">
                  <a:moveTo>
                    <a:pt x="25895" y="51739"/>
                  </a:moveTo>
                  <a:lnTo>
                    <a:pt x="15419" y="49626"/>
                  </a:lnTo>
                  <a:lnTo>
                    <a:pt x="7232" y="43951"/>
                  </a:lnTo>
                  <a:lnTo>
                    <a:pt x="1903" y="35709"/>
                  </a:lnTo>
                  <a:lnTo>
                    <a:pt x="0" y="25895"/>
                  </a:lnTo>
                  <a:lnTo>
                    <a:pt x="1903" y="15419"/>
                  </a:lnTo>
                  <a:lnTo>
                    <a:pt x="7232" y="7232"/>
                  </a:lnTo>
                  <a:lnTo>
                    <a:pt x="15419" y="1903"/>
                  </a:lnTo>
                  <a:lnTo>
                    <a:pt x="25895" y="0"/>
                  </a:lnTo>
                  <a:lnTo>
                    <a:pt x="35717" y="1903"/>
                  </a:lnTo>
                  <a:lnTo>
                    <a:pt x="43976" y="7232"/>
                  </a:lnTo>
                  <a:lnTo>
                    <a:pt x="45288" y="9118"/>
                  </a:lnTo>
                  <a:lnTo>
                    <a:pt x="16763" y="9118"/>
                  </a:lnTo>
                  <a:lnTo>
                    <a:pt x="9118" y="16764"/>
                  </a:lnTo>
                  <a:lnTo>
                    <a:pt x="9118" y="35013"/>
                  </a:lnTo>
                  <a:lnTo>
                    <a:pt x="16763" y="41071"/>
                  </a:lnTo>
                  <a:lnTo>
                    <a:pt x="45965" y="41071"/>
                  </a:lnTo>
                  <a:lnTo>
                    <a:pt x="43976" y="43951"/>
                  </a:lnTo>
                  <a:lnTo>
                    <a:pt x="35717" y="49626"/>
                  </a:lnTo>
                  <a:lnTo>
                    <a:pt x="25895" y="51739"/>
                  </a:lnTo>
                  <a:close/>
                </a:path>
                <a:path w="52069" h="52070">
                  <a:moveTo>
                    <a:pt x="45965" y="41071"/>
                  </a:moveTo>
                  <a:lnTo>
                    <a:pt x="33477" y="41071"/>
                  </a:lnTo>
                  <a:lnTo>
                    <a:pt x="41122" y="35013"/>
                  </a:lnTo>
                  <a:lnTo>
                    <a:pt x="41122" y="16764"/>
                  </a:lnTo>
                  <a:lnTo>
                    <a:pt x="33477" y="9118"/>
                  </a:lnTo>
                  <a:lnTo>
                    <a:pt x="45288" y="9118"/>
                  </a:lnTo>
                  <a:lnTo>
                    <a:pt x="49669" y="15419"/>
                  </a:lnTo>
                  <a:lnTo>
                    <a:pt x="51790" y="25895"/>
                  </a:lnTo>
                  <a:lnTo>
                    <a:pt x="49669" y="35709"/>
                  </a:lnTo>
                  <a:lnTo>
                    <a:pt x="45965" y="41071"/>
                  </a:lnTo>
                  <a:close/>
                </a:path>
              </a:pathLst>
            </a:custGeom>
            <a:solidFill>
              <a:srgbClr val="4D4D4F"/>
            </a:solidFill>
          </p:spPr>
          <p:txBody>
            <a:bodyPr wrap="square" lIns="0" tIns="0" rIns="0" bIns="0" rtlCol="0"/>
            <a:lstStyle/>
            <a:p>
              <a:endParaRPr/>
            </a:p>
          </p:txBody>
        </p:sp>
        <p:pic>
          <p:nvPicPr>
            <p:cNvPr id="36" name="object 36"/>
            <p:cNvPicPr/>
            <p:nvPr/>
          </p:nvPicPr>
          <p:blipFill>
            <a:blip r:embed="rId24" cstate="print"/>
            <a:stretch>
              <a:fillRect/>
            </a:stretch>
          </p:blipFill>
          <p:spPr>
            <a:xfrm>
              <a:off x="1978914" y="4123334"/>
              <a:ext cx="1437043" cy="153733"/>
            </a:xfrm>
            <a:prstGeom prst="rect">
              <a:avLst/>
            </a:prstGeom>
          </p:spPr>
        </p:pic>
        <p:pic>
          <p:nvPicPr>
            <p:cNvPr id="37" name="object 37"/>
            <p:cNvPicPr/>
            <p:nvPr/>
          </p:nvPicPr>
          <p:blipFill>
            <a:blip r:embed="rId25" cstate="print"/>
            <a:stretch>
              <a:fillRect/>
            </a:stretch>
          </p:blipFill>
          <p:spPr>
            <a:xfrm>
              <a:off x="5850031" y="3285680"/>
              <a:ext cx="669830" cy="1119085"/>
            </a:xfrm>
            <a:prstGeom prst="rect">
              <a:avLst/>
            </a:prstGeom>
          </p:spPr>
        </p:pic>
      </p:grpSp>
      <p:grpSp>
        <p:nvGrpSpPr>
          <p:cNvPr id="38" name="object 38"/>
          <p:cNvGrpSpPr/>
          <p:nvPr/>
        </p:nvGrpSpPr>
        <p:grpSpPr>
          <a:xfrm>
            <a:off x="710907" y="5647702"/>
            <a:ext cx="6113780" cy="4315460"/>
            <a:chOff x="710907" y="5647702"/>
            <a:chExt cx="6113780" cy="4315460"/>
          </a:xfrm>
        </p:grpSpPr>
        <p:sp>
          <p:nvSpPr>
            <p:cNvPr id="39" name="object 39"/>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41" name="object 41"/>
            <p:cNvPicPr/>
            <p:nvPr/>
          </p:nvPicPr>
          <p:blipFill>
            <a:blip r:embed="rId26" cstate="print"/>
            <a:stretch>
              <a:fillRect/>
            </a:stretch>
          </p:blipFill>
          <p:spPr>
            <a:xfrm>
              <a:off x="1010793" y="9405543"/>
              <a:ext cx="1365440" cy="121792"/>
            </a:xfrm>
            <a:prstGeom prst="rect">
              <a:avLst/>
            </a:prstGeom>
          </p:spPr>
        </p:pic>
        <p:sp>
          <p:nvSpPr>
            <p:cNvPr id="42" name="object 42"/>
            <p:cNvSpPr/>
            <p:nvPr/>
          </p:nvSpPr>
          <p:spPr>
            <a:xfrm>
              <a:off x="2396032" y="9461893"/>
              <a:ext cx="113030" cy="12700"/>
            </a:xfrm>
            <a:custGeom>
              <a:avLst/>
              <a:gdLst/>
              <a:ahLst/>
              <a:cxnLst/>
              <a:rect l="l" t="t" r="r" b="b"/>
              <a:pathLst>
                <a:path w="113030" h="12700">
                  <a:moveTo>
                    <a:pt x="112661" y="12153"/>
                  </a:moveTo>
                  <a:lnTo>
                    <a:pt x="0" y="12153"/>
                  </a:lnTo>
                  <a:lnTo>
                    <a:pt x="0" y="0"/>
                  </a:lnTo>
                  <a:lnTo>
                    <a:pt x="112661" y="0"/>
                  </a:lnTo>
                  <a:lnTo>
                    <a:pt x="112661" y="12153"/>
                  </a:lnTo>
                  <a:close/>
                </a:path>
              </a:pathLst>
            </a:custGeom>
            <a:solidFill>
              <a:srgbClr val="00B5F0"/>
            </a:solidFill>
          </p:spPr>
          <p:txBody>
            <a:bodyPr wrap="square" lIns="0" tIns="0" rIns="0" bIns="0" rtlCol="0"/>
            <a:lstStyle/>
            <a:p>
              <a:endParaRPr/>
            </a:p>
          </p:txBody>
        </p:sp>
        <p:pic>
          <p:nvPicPr>
            <p:cNvPr id="43" name="object 43"/>
            <p:cNvPicPr/>
            <p:nvPr/>
          </p:nvPicPr>
          <p:blipFill>
            <a:blip r:embed="rId27" cstate="print"/>
            <a:stretch>
              <a:fillRect/>
            </a:stretch>
          </p:blipFill>
          <p:spPr>
            <a:xfrm>
              <a:off x="2554338" y="9411639"/>
              <a:ext cx="76149" cy="112661"/>
            </a:xfrm>
            <a:prstGeom prst="rect">
              <a:avLst/>
            </a:prstGeom>
          </p:spPr>
        </p:pic>
        <p:pic>
          <p:nvPicPr>
            <p:cNvPr id="44" name="object 44"/>
            <p:cNvPicPr/>
            <p:nvPr/>
          </p:nvPicPr>
          <p:blipFill>
            <a:blip r:embed="rId28" cstate="print"/>
            <a:stretch>
              <a:fillRect/>
            </a:stretch>
          </p:blipFill>
          <p:spPr>
            <a:xfrm>
              <a:off x="2653309" y="9413176"/>
              <a:ext cx="79120" cy="105028"/>
            </a:xfrm>
            <a:prstGeom prst="rect">
              <a:avLst/>
            </a:prstGeom>
          </p:spPr>
        </p:pic>
        <p:pic>
          <p:nvPicPr>
            <p:cNvPr id="45" name="object 45"/>
            <p:cNvPicPr/>
            <p:nvPr/>
          </p:nvPicPr>
          <p:blipFill>
            <a:blip r:embed="rId29" cstate="print"/>
            <a:stretch>
              <a:fillRect/>
            </a:stretch>
          </p:blipFill>
          <p:spPr>
            <a:xfrm>
              <a:off x="2756789" y="9416211"/>
              <a:ext cx="74612" cy="101993"/>
            </a:xfrm>
            <a:prstGeom prst="rect">
              <a:avLst/>
            </a:prstGeom>
          </p:spPr>
        </p:pic>
        <p:sp>
          <p:nvSpPr>
            <p:cNvPr id="46" name="object 46"/>
            <p:cNvSpPr/>
            <p:nvPr/>
          </p:nvSpPr>
          <p:spPr>
            <a:xfrm>
              <a:off x="2851200" y="9413176"/>
              <a:ext cx="62865" cy="102235"/>
            </a:xfrm>
            <a:custGeom>
              <a:avLst/>
              <a:gdLst/>
              <a:ahLst/>
              <a:cxnLst/>
              <a:rect l="l" t="t" r="r" b="b"/>
              <a:pathLst>
                <a:path w="62864" h="102234">
                  <a:moveTo>
                    <a:pt x="62407" y="102006"/>
                  </a:moveTo>
                  <a:lnTo>
                    <a:pt x="4559" y="102006"/>
                  </a:lnTo>
                  <a:lnTo>
                    <a:pt x="0" y="98920"/>
                  </a:lnTo>
                  <a:lnTo>
                    <a:pt x="0" y="0"/>
                  </a:lnTo>
                  <a:lnTo>
                    <a:pt x="12153" y="0"/>
                  </a:lnTo>
                  <a:lnTo>
                    <a:pt x="12153" y="88264"/>
                  </a:lnTo>
                  <a:lnTo>
                    <a:pt x="13690" y="91338"/>
                  </a:lnTo>
                  <a:lnTo>
                    <a:pt x="62407" y="91338"/>
                  </a:lnTo>
                  <a:lnTo>
                    <a:pt x="62407" y="102006"/>
                  </a:lnTo>
                  <a:close/>
                </a:path>
              </a:pathLst>
            </a:custGeom>
            <a:solidFill>
              <a:srgbClr val="00B5F0"/>
            </a:solidFill>
          </p:spPr>
          <p:txBody>
            <a:bodyPr wrap="square" lIns="0" tIns="0" rIns="0" bIns="0" rtlCol="0"/>
            <a:lstStyle/>
            <a:p>
              <a:endParaRPr/>
            </a:p>
          </p:txBody>
        </p:sp>
        <p:pic>
          <p:nvPicPr>
            <p:cNvPr id="47" name="object 47"/>
            <p:cNvPicPr/>
            <p:nvPr/>
          </p:nvPicPr>
          <p:blipFill>
            <a:blip r:embed="rId30" cstate="print"/>
            <a:stretch>
              <a:fillRect/>
            </a:stretch>
          </p:blipFill>
          <p:spPr>
            <a:xfrm>
              <a:off x="890536" y="5796254"/>
              <a:ext cx="5752604" cy="534352"/>
            </a:xfrm>
            <a:prstGeom prst="rect">
              <a:avLst/>
            </a:prstGeom>
          </p:spPr>
        </p:pic>
        <p:sp>
          <p:nvSpPr>
            <p:cNvPr id="48" name="object 48"/>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49" name="object 49"/>
            <p:cNvPicPr/>
            <p:nvPr/>
          </p:nvPicPr>
          <p:blipFill>
            <a:blip r:embed="rId31" cstate="print"/>
            <a:stretch>
              <a:fillRect/>
            </a:stretch>
          </p:blipFill>
          <p:spPr>
            <a:xfrm>
              <a:off x="5696292" y="5802363"/>
              <a:ext cx="71539" cy="101993"/>
            </a:xfrm>
            <a:prstGeom prst="rect">
              <a:avLst/>
            </a:prstGeom>
          </p:spPr>
        </p:pic>
        <p:sp>
          <p:nvSpPr>
            <p:cNvPr id="50" name="object 50"/>
            <p:cNvSpPr/>
            <p:nvPr/>
          </p:nvSpPr>
          <p:spPr>
            <a:xfrm>
              <a:off x="5787631" y="5799340"/>
              <a:ext cx="233045" cy="105410"/>
            </a:xfrm>
            <a:custGeom>
              <a:avLst/>
              <a:gdLst/>
              <a:ahLst/>
              <a:cxnLst/>
              <a:rect l="l" t="t" r="r" b="b"/>
              <a:pathLst>
                <a:path w="233045" h="105410">
                  <a:moveTo>
                    <a:pt x="71539" y="31940"/>
                  </a:moveTo>
                  <a:lnTo>
                    <a:pt x="70586" y="24231"/>
                  </a:lnTo>
                  <a:lnTo>
                    <a:pt x="66205" y="14643"/>
                  </a:lnTo>
                  <a:lnTo>
                    <a:pt x="65036" y="13690"/>
                  </a:lnTo>
                  <a:lnTo>
                    <a:pt x="59385" y="9118"/>
                  </a:lnTo>
                  <a:lnTo>
                    <a:pt x="59385" y="31940"/>
                  </a:lnTo>
                  <a:lnTo>
                    <a:pt x="58166" y="38887"/>
                  </a:lnTo>
                  <a:lnTo>
                    <a:pt x="54241" y="45275"/>
                  </a:lnTo>
                  <a:lnTo>
                    <a:pt x="47167" y="49936"/>
                  </a:lnTo>
                  <a:lnTo>
                    <a:pt x="36563" y="51739"/>
                  </a:lnTo>
                  <a:lnTo>
                    <a:pt x="12204" y="51739"/>
                  </a:lnTo>
                  <a:lnTo>
                    <a:pt x="12204" y="16713"/>
                  </a:lnTo>
                  <a:lnTo>
                    <a:pt x="13690" y="13690"/>
                  </a:lnTo>
                  <a:lnTo>
                    <a:pt x="36563" y="13690"/>
                  </a:lnTo>
                  <a:lnTo>
                    <a:pt x="47167" y="15265"/>
                  </a:lnTo>
                  <a:lnTo>
                    <a:pt x="54241" y="19405"/>
                  </a:lnTo>
                  <a:lnTo>
                    <a:pt x="58166" y="25247"/>
                  </a:lnTo>
                  <a:lnTo>
                    <a:pt x="59385" y="31940"/>
                  </a:lnTo>
                  <a:lnTo>
                    <a:pt x="59385" y="9118"/>
                  </a:lnTo>
                  <a:lnTo>
                    <a:pt x="56121" y="6477"/>
                  </a:lnTo>
                  <a:lnTo>
                    <a:pt x="38049" y="3022"/>
                  </a:lnTo>
                  <a:lnTo>
                    <a:pt x="4559" y="3022"/>
                  </a:lnTo>
                  <a:lnTo>
                    <a:pt x="0" y="6045"/>
                  </a:lnTo>
                  <a:lnTo>
                    <a:pt x="0" y="105016"/>
                  </a:lnTo>
                  <a:lnTo>
                    <a:pt x="12204" y="105016"/>
                  </a:lnTo>
                  <a:lnTo>
                    <a:pt x="12204" y="62407"/>
                  </a:lnTo>
                  <a:lnTo>
                    <a:pt x="38049" y="62407"/>
                  </a:lnTo>
                  <a:lnTo>
                    <a:pt x="56121" y="58940"/>
                  </a:lnTo>
                  <a:lnTo>
                    <a:pt x="64820" y="51739"/>
                  </a:lnTo>
                  <a:lnTo>
                    <a:pt x="66205" y="50609"/>
                  </a:lnTo>
                  <a:lnTo>
                    <a:pt x="70586" y="40563"/>
                  </a:lnTo>
                  <a:lnTo>
                    <a:pt x="71539" y="31940"/>
                  </a:lnTo>
                  <a:close/>
                </a:path>
                <a:path w="233045" h="105410">
                  <a:moveTo>
                    <a:pt x="159842" y="7581"/>
                  </a:moveTo>
                  <a:lnTo>
                    <a:pt x="158305" y="3022"/>
                  </a:lnTo>
                  <a:lnTo>
                    <a:pt x="83731" y="3022"/>
                  </a:lnTo>
                  <a:lnTo>
                    <a:pt x="82194" y="7581"/>
                  </a:lnTo>
                  <a:lnTo>
                    <a:pt x="82194" y="9118"/>
                  </a:lnTo>
                  <a:lnTo>
                    <a:pt x="83731" y="13690"/>
                  </a:lnTo>
                  <a:lnTo>
                    <a:pt x="114198" y="13690"/>
                  </a:lnTo>
                  <a:lnTo>
                    <a:pt x="114198" y="103479"/>
                  </a:lnTo>
                  <a:lnTo>
                    <a:pt x="117221" y="105016"/>
                  </a:lnTo>
                  <a:lnTo>
                    <a:pt x="127889" y="105016"/>
                  </a:lnTo>
                  <a:lnTo>
                    <a:pt x="127889" y="13690"/>
                  </a:lnTo>
                  <a:lnTo>
                    <a:pt x="159842" y="13690"/>
                  </a:lnTo>
                  <a:lnTo>
                    <a:pt x="159842" y="7581"/>
                  </a:lnTo>
                  <a:close/>
                </a:path>
                <a:path w="233045" h="105410">
                  <a:moveTo>
                    <a:pt x="232918" y="30403"/>
                  </a:moveTo>
                  <a:lnTo>
                    <a:pt x="202450" y="0"/>
                  </a:lnTo>
                  <a:lnTo>
                    <a:pt x="187820" y="3263"/>
                  </a:lnTo>
                  <a:lnTo>
                    <a:pt x="177914" y="11226"/>
                  </a:lnTo>
                  <a:lnTo>
                    <a:pt x="172288" y="21183"/>
                  </a:lnTo>
                  <a:lnTo>
                    <a:pt x="170510" y="30403"/>
                  </a:lnTo>
                  <a:lnTo>
                    <a:pt x="170510" y="36512"/>
                  </a:lnTo>
                  <a:lnTo>
                    <a:pt x="182664" y="36512"/>
                  </a:lnTo>
                  <a:lnTo>
                    <a:pt x="182664" y="30403"/>
                  </a:lnTo>
                  <a:lnTo>
                    <a:pt x="184899" y="22186"/>
                  </a:lnTo>
                  <a:lnTo>
                    <a:pt x="189128" y="15963"/>
                  </a:lnTo>
                  <a:lnTo>
                    <a:pt x="195072" y="12001"/>
                  </a:lnTo>
                  <a:lnTo>
                    <a:pt x="202450" y="10617"/>
                  </a:lnTo>
                  <a:lnTo>
                    <a:pt x="210032" y="11785"/>
                  </a:lnTo>
                  <a:lnTo>
                    <a:pt x="216344" y="15379"/>
                  </a:lnTo>
                  <a:lnTo>
                    <a:pt x="220649" y="21539"/>
                  </a:lnTo>
                  <a:lnTo>
                    <a:pt x="222250" y="30403"/>
                  </a:lnTo>
                  <a:lnTo>
                    <a:pt x="220929" y="38201"/>
                  </a:lnTo>
                  <a:lnTo>
                    <a:pt x="216331" y="44691"/>
                  </a:lnTo>
                  <a:lnTo>
                    <a:pt x="207467" y="52057"/>
                  </a:lnTo>
                  <a:lnTo>
                    <a:pt x="193319" y="62407"/>
                  </a:lnTo>
                  <a:lnTo>
                    <a:pt x="187579" y="66535"/>
                  </a:lnTo>
                  <a:lnTo>
                    <a:pt x="179425" y="73812"/>
                  </a:lnTo>
                  <a:lnTo>
                    <a:pt x="172123" y="83362"/>
                  </a:lnTo>
                  <a:lnTo>
                    <a:pt x="168960" y="94348"/>
                  </a:lnTo>
                  <a:lnTo>
                    <a:pt x="168960" y="97383"/>
                  </a:lnTo>
                  <a:lnTo>
                    <a:pt x="170510" y="101993"/>
                  </a:lnTo>
                  <a:lnTo>
                    <a:pt x="232918" y="101993"/>
                  </a:lnTo>
                  <a:lnTo>
                    <a:pt x="232918" y="92811"/>
                  </a:lnTo>
                  <a:lnTo>
                    <a:pt x="185737" y="92811"/>
                  </a:lnTo>
                  <a:lnTo>
                    <a:pt x="182664" y="91325"/>
                  </a:lnTo>
                  <a:lnTo>
                    <a:pt x="182664" y="89789"/>
                  </a:lnTo>
                  <a:lnTo>
                    <a:pt x="185343" y="83693"/>
                  </a:lnTo>
                  <a:lnTo>
                    <a:pt x="191604" y="77431"/>
                  </a:lnTo>
                  <a:lnTo>
                    <a:pt x="198729" y="72021"/>
                  </a:lnTo>
                  <a:lnTo>
                    <a:pt x="203987" y="68453"/>
                  </a:lnTo>
                  <a:lnTo>
                    <a:pt x="218135" y="58686"/>
                  </a:lnTo>
                  <a:lnTo>
                    <a:pt x="226999" y="50609"/>
                  </a:lnTo>
                  <a:lnTo>
                    <a:pt x="231597" y="41948"/>
                  </a:lnTo>
                  <a:lnTo>
                    <a:pt x="232918" y="30403"/>
                  </a:lnTo>
                  <a:close/>
                </a:path>
              </a:pathLst>
            </a:custGeom>
            <a:solidFill>
              <a:srgbClr val="4D4D4F"/>
            </a:solidFill>
          </p:spPr>
          <p:txBody>
            <a:bodyPr wrap="square" lIns="0" tIns="0" rIns="0" bIns="0" rtlCol="0"/>
            <a:lstStyle/>
            <a:p>
              <a:endParaRPr/>
            </a:p>
          </p:txBody>
        </p:sp>
        <p:pic>
          <p:nvPicPr>
            <p:cNvPr id="51" name="object 51"/>
            <p:cNvPicPr/>
            <p:nvPr/>
          </p:nvPicPr>
          <p:blipFill>
            <a:blip r:embed="rId32" cstate="print"/>
            <a:stretch>
              <a:fillRect/>
            </a:stretch>
          </p:blipFill>
          <p:spPr>
            <a:xfrm>
              <a:off x="1333500" y="6764438"/>
              <a:ext cx="153733" cy="153733"/>
            </a:xfrm>
            <a:prstGeom prst="rect">
              <a:avLst/>
            </a:prstGeom>
          </p:spPr>
        </p:pic>
        <p:pic>
          <p:nvPicPr>
            <p:cNvPr id="52" name="object 52"/>
            <p:cNvPicPr/>
            <p:nvPr/>
          </p:nvPicPr>
          <p:blipFill>
            <a:blip r:embed="rId33" cstate="print"/>
            <a:stretch>
              <a:fillRect/>
            </a:stretch>
          </p:blipFill>
          <p:spPr>
            <a:xfrm>
              <a:off x="1549654" y="6768998"/>
              <a:ext cx="302958" cy="146151"/>
            </a:xfrm>
            <a:prstGeom prst="rect">
              <a:avLst/>
            </a:prstGeom>
          </p:spPr>
        </p:pic>
        <p:pic>
          <p:nvPicPr>
            <p:cNvPr id="53" name="object 53"/>
            <p:cNvPicPr/>
            <p:nvPr/>
          </p:nvPicPr>
          <p:blipFill>
            <a:blip r:embed="rId34" cstate="print"/>
            <a:stretch>
              <a:fillRect/>
            </a:stretch>
          </p:blipFill>
          <p:spPr>
            <a:xfrm>
              <a:off x="1873897" y="6764438"/>
              <a:ext cx="144614" cy="152196"/>
            </a:xfrm>
            <a:prstGeom prst="rect">
              <a:avLst/>
            </a:prstGeom>
          </p:spPr>
        </p:pic>
        <p:pic>
          <p:nvPicPr>
            <p:cNvPr id="54" name="object 54"/>
            <p:cNvPicPr/>
            <p:nvPr/>
          </p:nvPicPr>
          <p:blipFill>
            <a:blip r:embed="rId35" cstate="print"/>
            <a:stretch>
              <a:fillRect/>
            </a:stretch>
          </p:blipFill>
          <p:spPr>
            <a:xfrm>
              <a:off x="2042858" y="6770534"/>
              <a:ext cx="137033" cy="146100"/>
            </a:xfrm>
            <a:prstGeom prst="rect">
              <a:avLst/>
            </a:prstGeom>
          </p:spPr>
        </p:pic>
        <p:sp>
          <p:nvSpPr>
            <p:cNvPr id="55" name="object 55"/>
            <p:cNvSpPr/>
            <p:nvPr/>
          </p:nvSpPr>
          <p:spPr>
            <a:xfrm>
              <a:off x="2259012" y="6826846"/>
              <a:ext cx="29209" cy="29209"/>
            </a:xfrm>
            <a:custGeom>
              <a:avLst/>
              <a:gdLst/>
              <a:ahLst/>
              <a:cxnLst/>
              <a:rect l="l" t="t" r="r" b="b"/>
              <a:pathLst>
                <a:path w="29210" h="29209">
                  <a:moveTo>
                    <a:pt x="21336" y="28917"/>
                  </a:moveTo>
                  <a:lnTo>
                    <a:pt x="6095" y="28917"/>
                  </a:lnTo>
                  <a:lnTo>
                    <a:pt x="0" y="21335"/>
                  </a:lnTo>
                  <a:lnTo>
                    <a:pt x="0" y="6096"/>
                  </a:lnTo>
                  <a:lnTo>
                    <a:pt x="6095" y="0"/>
                  </a:lnTo>
                  <a:lnTo>
                    <a:pt x="21336" y="0"/>
                  </a:lnTo>
                  <a:lnTo>
                    <a:pt x="28917" y="6096"/>
                  </a:lnTo>
                  <a:lnTo>
                    <a:pt x="28917" y="21335"/>
                  </a:lnTo>
                  <a:lnTo>
                    <a:pt x="21336" y="28917"/>
                  </a:lnTo>
                  <a:close/>
                </a:path>
              </a:pathLst>
            </a:custGeom>
            <a:solidFill>
              <a:srgbClr val="00B5F0"/>
            </a:solidFill>
          </p:spPr>
          <p:txBody>
            <a:bodyPr wrap="square" lIns="0" tIns="0" rIns="0" bIns="0" rtlCol="0"/>
            <a:lstStyle/>
            <a:p>
              <a:endParaRPr/>
            </a:p>
          </p:txBody>
        </p:sp>
        <p:pic>
          <p:nvPicPr>
            <p:cNvPr id="56" name="object 56"/>
            <p:cNvPicPr/>
            <p:nvPr/>
          </p:nvPicPr>
          <p:blipFill>
            <a:blip r:embed="rId36" cstate="print"/>
            <a:stretch>
              <a:fillRect/>
            </a:stretch>
          </p:blipFill>
          <p:spPr>
            <a:xfrm>
              <a:off x="2365578" y="6768998"/>
              <a:ext cx="1272628" cy="141592"/>
            </a:xfrm>
            <a:prstGeom prst="rect">
              <a:avLst/>
            </a:prstGeom>
          </p:spPr>
        </p:pic>
        <p:pic>
          <p:nvPicPr>
            <p:cNvPr id="57" name="object 57"/>
            <p:cNvPicPr/>
            <p:nvPr/>
          </p:nvPicPr>
          <p:blipFill>
            <a:blip r:embed="rId37" cstate="print"/>
            <a:stretch>
              <a:fillRect/>
            </a:stretch>
          </p:blipFill>
          <p:spPr>
            <a:xfrm>
              <a:off x="1333500" y="7052119"/>
              <a:ext cx="852487" cy="153797"/>
            </a:xfrm>
            <a:prstGeom prst="rect">
              <a:avLst/>
            </a:prstGeom>
          </p:spPr>
        </p:pic>
        <p:sp>
          <p:nvSpPr>
            <p:cNvPr id="58" name="object 58"/>
            <p:cNvSpPr/>
            <p:nvPr/>
          </p:nvSpPr>
          <p:spPr>
            <a:xfrm>
              <a:off x="2259012" y="7114527"/>
              <a:ext cx="29209" cy="29209"/>
            </a:xfrm>
            <a:custGeom>
              <a:avLst/>
              <a:gdLst/>
              <a:ahLst/>
              <a:cxnLst/>
              <a:rect l="l" t="t" r="r" b="b"/>
              <a:pathLst>
                <a:path w="29210" h="29209">
                  <a:moveTo>
                    <a:pt x="21336" y="28930"/>
                  </a:moveTo>
                  <a:lnTo>
                    <a:pt x="6095" y="28930"/>
                  </a:lnTo>
                  <a:lnTo>
                    <a:pt x="0" y="21336"/>
                  </a:lnTo>
                  <a:lnTo>
                    <a:pt x="0" y="6108"/>
                  </a:lnTo>
                  <a:lnTo>
                    <a:pt x="6095" y="0"/>
                  </a:lnTo>
                  <a:lnTo>
                    <a:pt x="21336" y="0"/>
                  </a:lnTo>
                  <a:lnTo>
                    <a:pt x="28917" y="6108"/>
                  </a:lnTo>
                  <a:lnTo>
                    <a:pt x="28917" y="21336"/>
                  </a:lnTo>
                  <a:lnTo>
                    <a:pt x="21336" y="28930"/>
                  </a:lnTo>
                  <a:close/>
                </a:path>
              </a:pathLst>
            </a:custGeom>
            <a:solidFill>
              <a:srgbClr val="00B5F0"/>
            </a:solidFill>
          </p:spPr>
          <p:txBody>
            <a:bodyPr wrap="square" lIns="0" tIns="0" rIns="0" bIns="0" rtlCol="0"/>
            <a:lstStyle/>
            <a:p>
              <a:endParaRPr/>
            </a:p>
          </p:txBody>
        </p:sp>
        <p:pic>
          <p:nvPicPr>
            <p:cNvPr id="59" name="object 59"/>
            <p:cNvPicPr/>
            <p:nvPr/>
          </p:nvPicPr>
          <p:blipFill>
            <a:blip r:embed="rId38" cstate="print"/>
            <a:stretch>
              <a:fillRect/>
            </a:stretch>
          </p:blipFill>
          <p:spPr>
            <a:xfrm>
              <a:off x="2370137" y="7052119"/>
              <a:ext cx="945349" cy="152247"/>
            </a:xfrm>
            <a:prstGeom prst="rect">
              <a:avLst/>
            </a:prstGeom>
          </p:spPr>
        </p:pic>
        <p:pic>
          <p:nvPicPr>
            <p:cNvPr id="60" name="object 60"/>
            <p:cNvPicPr/>
            <p:nvPr/>
          </p:nvPicPr>
          <p:blipFill>
            <a:blip r:embed="rId39" cstate="print"/>
            <a:stretch>
              <a:fillRect/>
            </a:stretch>
          </p:blipFill>
          <p:spPr>
            <a:xfrm>
              <a:off x="1333500" y="7339850"/>
              <a:ext cx="852487" cy="153746"/>
            </a:xfrm>
            <a:prstGeom prst="rect">
              <a:avLst/>
            </a:prstGeom>
          </p:spPr>
        </p:pic>
        <p:sp>
          <p:nvSpPr>
            <p:cNvPr id="61" name="object 61"/>
            <p:cNvSpPr/>
            <p:nvPr/>
          </p:nvSpPr>
          <p:spPr>
            <a:xfrm>
              <a:off x="2259012" y="7402258"/>
              <a:ext cx="29209" cy="29209"/>
            </a:xfrm>
            <a:custGeom>
              <a:avLst/>
              <a:gdLst/>
              <a:ahLst/>
              <a:cxnLst/>
              <a:rect l="l" t="t" r="r" b="b"/>
              <a:pathLst>
                <a:path w="29210" h="29209">
                  <a:moveTo>
                    <a:pt x="21336" y="28930"/>
                  </a:moveTo>
                  <a:lnTo>
                    <a:pt x="6095" y="28930"/>
                  </a:lnTo>
                  <a:lnTo>
                    <a:pt x="0" y="21285"/>
                  </a:lnTo>
                  <a:lnTo>
                    <a:pt x="0" y="6108"/>
                  </a:lnTo>
                  <a:lnTo>
                    <a:pt x="6095" y="0"/>
                  </a:lnTo>
                  <a:lnTo>
                    <a:pt x="21336" y="0"/>
                  </a:lnTo>
                  <a:lnTo>
                    <a:pt x="28917" y="6108"/>
                  </a:lnTo>
                  <a:lnTo>
                    <a:pt x="28917" y="21285"/>
                  </a:lnTo>
                  <a:lnTo>
                    <a:pt x="21336" y="28930"/>
                  </a:lnTo>
                  <a:close/>
                </a:path>
              </a:pathLst>
            </a:custGeom>
            <a:solidFill>
              <a:srgbClr val="00B5F0"/>
            </a:solidFill>
          </p:spPr>
          <p:txBody>
            <a:bodyPr wrap="square" lIns="0" tIns="0" rIns="0" bIns="0" rtlCol="0"/>
            <a:lstStyle/>
            <a:p>
              <a:endParaRPr/>
            </a:p>
          </p:txBody>
        </p:sp>
        <p:pic>
          <p:nvPicPr>
            <p:cNvPr id="62" name="object 62"/>
            <p:cNvPicPr/>
            <p:nvPr/>
          </p:nvPicPr>
          <p:blipFill>
            <a:blip r:embed="rId40" cstate="print"/>
            <a:stretch>
              <a:fillRect/>
            </a:stretch>
          </p:blipFill>
          <p:spPr>
            <a:xfrm>
              <a:off x="2370137" y="7339850"/>
              <a:ext cx="1269606" cy="152209"/>
            </a:xfrm>
            <a:prstGeom prst="rect">
              <a:avLst/>
            </a:prstGeom>
          </p:spPr>
        </p:pic>
        <p:pic>
          <p:nvPicPr>
            <p:cNvPr id="63" name="object 63"/>
            <p:cNvPicPr/>
            <p:nvPr/>
          </p:nvPicPr>
          <p:blipFill>
            <a:blip r:embed="rId41" cstate="print"/>
            <a:stretch>
              <a:fillRect/>
            </a:stretch>
          </p:blipFill>
          <p:spPr>
            <a:xfrm>
              <a:off x="1333500" y="7627543"/>
              <a:ext cx="846391" cy="153733"/>
            </a:xfrm>
            <a:prstGeom prst="rect">
              <a:avLst/>
            </a:prstGeom>
          </p:spPr>
        </p:pic>
        <p:sp>
          <p:nvSpPr>
            <p:cNvPr id="64" name="object 64"/>
            <p:cNvSpPr/>
            <p:nvPr/>
          </p:nvSpPr>
          <p:spPr>
            <a:xfrm>
              <a:off x="2259012" y="7689951"/>
              <a:ext cx="29209" cy="29209"/>
            </a:xfrm>
            <a:custGeom>
              <a:avLst/>
              <a:gdLst/>
              <a:ahLst/>
              <a:cxnLst/>
              <a:rect l="l" t="t" r="r" b="b"/>
              <a:pathLst>
                <a:path w="29210" h="29209">
                  <a:moveTo>
                    <a:pt x="21336" y="28917"/>
                  </a:moveTo>
                  <a:lnTo>
                    <a:pt x="6095" y="28917"/>
                  </a:lnTo>
                  <a:lnTo>
                    <a:pt x="0" y="21335"/>
                  </a:lnTo>
                  <a:lnTo>
                    <a:pt x="0" y="6096"/>
                  </a:lnTo>
                  <a:lnTo>
                    <a:pt x="6095" y="0"/>
                  </a:lnTo>
                  <a:lnTo>
                    <a:pt x="21336" y="0"/>
                  </a:lnTo>
                  <a:lnTo>
                    <a:pt x="28917" y="6096"/>
                  </a:lnTo>
                  <a:lnTo>
                    <a:pt x="28917" y="21335"/>
                  </a:lnTo>
                  <a:lnTo>
                    <a:pt x="21336" y="28917"/>
                  </a:lnTo>
                  <a:close/>
                </a:path>
              </a:pathLst>
            </a:custGeom>
            <a:solidFill>
              <a:srgbClr val="00B5F0"/>
            </a:solidFill>
          </p:spPr>
          <p:txBody>
            <a:bodyPr wrap="square" lIns="0" tIns="0" rIns="0" bIns="0" rtlCol="0"/>
            <a:lstStyle/>
            <a:p>
              <a:endParaRPr/>
            </a:p>
          </p:txBody>
        </p:sp>
        <p:pic>
          <p:nvPicPr>
            <p:cNvPr id="65" name="object 65"/>
            <p:cNvPicPr/>
            <p:nvPr/>
          </p:nvPicPr>
          <p:blipFill>
            <a:blip r:embed="rId42" cstate="print"/>
            <a:stretch>
              <a:fillRect/>
            </a:stretch>
          </p:blipFill>
          <p:spPr>
            <a:xfrm>
              <a:off x="2370137" y="7636662"/>
              <a:ext cx="133997" cy="132460"/>
            </a:xfrm>
            <a:prstGeom prst="rect">
              <a:avLst/>
            </a:prstGeom>
          </p:spPr>
        </p:pic>
        <p:pic>
          <p:nvPicPr>
            <p:cNvPr id="66" name="object 66"/>
            <p:cNvPicPr/>
            <p:nvPr/>
          </p:nvPicPr>
          <p:blipFill>
            <a:blip r:embed="rId43" cstate="print"/>
            <a:stretch>
              <a:fillRect/>
            </a:stretch>
          </p:blipFill>
          <p:spPr>
            <a:xfrm>
              <a:off x="2531516" y="7644307"/>
              <a:ext cx="127888" cy="126352"/>
            </a:xfrm>
            <a:prstGeom prst="rect">
              <a:avLst/>
            </a:prstGeom>
          </p:spPr>
        </p:pic>
        <p:pic>
          <p:nvPicPr>
            <p:cNvPr id="67" name="object 67"/>
            <p:cNvPicPr/>
            <p:nvPr/>
          </p:nvPicPr>
          <p:blipFill>
            <a:blip r:embed="rId44" cstate="print"/>
            <a:stretch>
              <a:fillRect/>
            </a:stretch>
          </p:blipFill>
          <p:spPr>
            <a:xfrm>
              <a:off x="2727871" y="7627543"/>
              <a:ext cx="910336" cy="152247"/>
            </a:xfrm>
            <a:prstGeom prst="rect">
              <a:avLst/>
            </a:prstGeom>
          </p:spPr>
        </p:pic>
        <p:pic>
          <p:nvPicPr>
            <p:cNvPr id="68" name="object 68"/>
            <p:cNvPicPr/>
            <p:nvPr/>
          </p:nvPicPr>
          <p:blipFill>
            <a:blip r:embed="rId45" cstate="print"/>
            <a:stretch>
              <a:fillRect/>
            </a:stretch>
          </p:blipFill>
          <p:spPr>
            <a:xfrm>
              <a:off x="1333500" y="7915274"/>
              <a:ext cx="153733" cy="153733"/>
            </a:xfrm>
            <a:prstGeom prst="rect">
              <a:avLst/>
            </a:prstGeom>
          </p:spPr>
        </p:pic>
        <p:pic>
          <p:nvPicPr>
            <p:cNvPr id="69" name="object 69"/>
            <p:cNvPicPr/>
            <p:nvPr/>
          </p:nvPicPr>
          <p:blipFill>
            <a:blip r:embed="rId46" cstate="print"/>
            <a:stretch>
              <a:fillRect/>
            </a:stretch>
          </p:blipFill>
          <p:spPr>
            <a:xfrm>
              <a:off x="1548155" y="7915274"/>
              <a:ext cx="153746" cy="152196"/>
            </a:xfrm>
            <a:prstGeom prst="rect">
              <a:avLst/>
            </a:prstGeom>
          </p:spPr>
        </p:pic>
        <p:pic>
          <p:nvPicPr>
            <p:cNvPr id="70" name="object 70"/>
            <p:cNvPicPr/>
            <p:nvPr/>
          </p:nvPicPr>
          <p:blipFill>
            <a:blip r:embed="rId47" cstate="print"/>
            <a:stretch>
              <a:fillRect/>
            </a:stretch>
          </p:blipFill>
          <p:spPr>
            <a:xfrm>
              <a:off x="1727746" y="7924406"/>
              <a:ext cx="118770" cy="138506"/>
            </a:xfrm>
            <a:prstGeom prst="rect">
              <a:avLst/>
            </a:prstGeom>
          </p:spPr>
        </p:pic>
        <p:pic>
          <p:nvPicPr>
            <p:cNvPr id="71" name="object 71"/>
            <p:cNvPicPr/>
            <p:nvPr/>
          </p:nvPicPr>
          <p:blipFill>
            <a:blip r:embed="rId48" cstate="print"/>
            <a:stretch>
              <a:fillRect/>
            </a:stretch>
          </p:blipFill>
          <p:spPr>
            <a:xfrm>
              <a:off x="1872361" y="7915274"/>
              <a:ext cx="315112" cy="152196"/>
            </a:xfrm>
            <a:prstGeom prst="rect">
              <a:avLst/>
            </a:prstGeom>
          </p:spPr>
        </p:pic>
        <p:sp>
          <p:nvSpPr>
            <p:cNvPr id="72" name="object 72"/>
            <p:cNvSpPr/>
            <p:nvPr/>
          </p:nvSpPr>
          <p:spPr>
            <a:xfrm>
              <a:off x="2259012" y="7977682"/>
              <a:ext cx="29209" cy="29209"/>
            </a:xfrm>
            <a:custGeom>
              <a:avLst/>
              <a:gdLst/>
              <a:ahLst/>
              <a:cxnLst/>
              <a:rect l="l" t="t" r="r" b="b"/>
              <a:pathLst>
                <a:path w="29210" h="29209">
                  <a:moveTo>
                    <a:pt x="21336" y="28917"/>
                  </a:moveTo>
                  <a:lnTo>
                    <a:pt x="6095" y="28917"/>
                  </a:lnTo>
                  <a:lnTo>
                    <a:pt x="0" y="21285"/>
                  </a:lnTo>
                  <a:lnTo>
                    <a:pt x="0" y="6108"/>
                  </a:lnTo>
                  <a:lnTo>
                    <a:pt x="6095" y="0"/>
                  </a:lnTo>
                  <a:lnTo>
                    <a:pt x="21336" y="0"/>
                  </a:lnTo>
                  <a:lnTo>
                    <a:pt x="28917" y="6108"/>
                  </a:lnTo>
                  <a:lnTo>
                    <a:pt x="28917" y="21285"/>
                  </a:lnTo>
                  <a:lnTo>
                    <a:pt x="21336" y="28917"/>
                  </a:lnTo>
                  <a:close/>
                </a:path>
              </a:pathLst>
            </a:custGeom>
            <a:solidFill>
              <a:srgbClr val="00B5F0"/>
            </a:solidFill>
          </p:spPr>
          <p:txBody>
            <a:bodyPr wrap="square" lIns="0" tIns="0" rIns="0" bIns="0" rtlCol="0"/>
            <a:lstStyle/>
            <a:p>
              <a:endParaRPr/>
            </a:p>
          </p:txBody>
        </p:sp>
        <p:pic>
          <p:nvPicPr>
            <p:cNvPr id="73" name="object 73"/>
            <p:cNvPicPr/>
            <p:nvPr/>
          </p:nvPicPr>
          <p:blipFill>
            <a:blip r:embed="rId49" cstate="print"/>
            <a:stretch>
              <a:fillRect/>
            </a:stretch>
          </p:blipFill>
          <p:spPr>
            <a:xfrm>
              <a:off x="2357983" y="7915274"/>
              <a:ext cx="152196" cy="152196"/>
            </a:xfrm>
            <a:prstGeom prst="rect">
              <a:avLst/>
            </a:prstGeom>
          </p:spPr>
        </p:pic>
        <p:pic>
          <p:nvPicPr>
            <p:cNvPr id="74" name="object 74"/>
            <p:cNvPicPr/>
            <p:nvPr/>
          </p:nvPicPr>
          <p:blipFill>
            <a:blip r:embed="rId50" cstate="print"/>
            <a:stretch>
              <a:fillRect/>
            </a:stretch>
          </p:blipFill>
          <p:spPr>
            <a:xfrm>
              <a:off x="2537612" y="7924406"/>
              <a:ext cx="118719" cy="138506"/>
            </a:xfrm>
            <a:prstGeom prst="rect">
              <a:avLst/>
            </a:prstGeom>
          </p:spPr>
        </p:pic>
        <p:pic>
          <p:nvPicPr>
            <p:cNvPr id="75" name="object 75"/>
            <p:cNvPicPr/>
            <p:nvPr/>
          </p:nvPicPr>
          <p:blipFill>
            <a:blip r:embed="rId51" cstate="print"/>
            <a:stretch>
              <a:fillRect/>
            </a:stretch>
          </p:blipFill>
          <p:spPr>
            <a:xfrm>
              <a:off x="2688336" y="7919834"/>
              <a:ext cx="141528" cy="141541"/>
            </a:xfrm>
            <a:prstGeom prst="rect">
              <a:avLst/>
            </a:prstGeom>
          </p:spPr>
        </p:pic>
        <p:sp>
          <p:nvSpPr>
            <p:cNvPr id="76" name="object 76"/>
            <p:cNvSpPr/>
            <p:nvPr/>
          </p:nvSpPr>
          <p:spPr>
            <a:xfrm>
              <a:off x="2906014" y="7977682"/>
              <a:ext cx="29209" cy="29209"/>
            </a:xfrm>
            <a:custGeom>
              <a:avLst/>
              <a:gdLst/>
              <a:ahLst/>
              <a:cxnLst/>
              <a:rect l="l" t="t" r="r" b="b"/>
              <a:pathLst>
                <a:path w="29210" h="29209">
                  <a:moveTo>
                    <a:pt x="22821" y="28917"/>
                  </a:moveTo>
                  <a:lnTo>
                    <a:pt x="6057" y="28917"/>
                  </a:lnTo>
                  <a:lnTo>
                    <a:pt x="0" y="21285"/>
                  </a:lnTo>
                  <a:lnTo>
                    <a:pt x="0" y="6108"/>
                  </a:lnTo>
                  <a:lnTo>
                    <a:pt x="6057" y="0"/>
                  </a:lnTo>
                  <a:lnTo>
                    <a:pt x="21285" y="0"/>
                  </a:lnTo>
                  <a:lnTo>
                    <a:pt x="28930" y="6108"/>
                  </a:lnTo>
                  <a:lnTo>
                    <a:pt x="28930" y="21285"/>
                  </a:lnTo>
                  <a:lnTo>
                    <a:pt x="22821" y="28917"/>
                  </a:lnTo>
                  <a:close/>
                </a:path>
              </a:pathLst>
            </a:custGeom>
            <a:solidFill>
              <a:srgbClr val="00B5F0"/>
            </a:solidFill>
          </p:spPr>
          <p:txBody>
            <a:bodyPr wrap="square" lIns="0" tIns="0" rIns="0" bIns="0" rtlCol="0"/>
            <a:lstStyle/>
            <a:p>
              <a:endParaRPr/>
            </a:p>
          </p:txBody>
        </p:sp>
        <p:pic>
          <p:nvPicPr>
            <p:cNvPr id="77" name="object 77"/>
            <p:cNvPicPr/>
            <p:nvPr/>
          </p:nvPicPr>
          <p:blipFill>
            <a:blip r:embed="rId52" cstate="print"/>
            <a:stretch>
              <a:fillRect/>
            </a:stretch>
          </p:blipFill>
          <p:spPr>
            <a:xfrm>
              <a:off x="3004934" y="7915274"/>
              <a:ext cx="473430" cy="152196"/>
            </a:xfrm>
            <a:prstGeom prst="rect">
              <a:avLst/>
            </a:prstGeom>
          </p:spPr>
        </p:pic>
        <p:pic>
          <p:nvPicPr>
            <p:cNvPr id="78" name="object 78"/>
            <p:cNvPicPr/>
            <p:nvPr/>
          </p:nvPicPr>
          <p:blipFill>
            <a:blip r:embed="rId53" cstate="print"/>
            <a:stretch>
              <a:fillRect/>
            </a:stretch>
          </p:blipFill>
          <p:spPr>
            <a:xfrm>
              <a:off x="1333500" y="8202955"/>
              <a:ext cx="853973" cy="153746"/>
            </a:xfrm>
            <a:prstGeom prst="rect">
              <a:avLst/>
            </a:prstGeom>
          </p:spPr>
        </p:pic>
        <p:sp>
          <p:nvSpPr>
            <p:cNvPr id="79" name="object 79"/>
            <p:cNvSpPr/>
            <p:nvPr/>
          </p:nvSpPr>
          <p:spPr>
            <a:xfrm>
              <a:off x="2259012" y="8265362"/>
              <a:ext cx="29209" cy="29209"/>
            </a:xfrm>
            <a:custGeom>
              <a:avLst/>
              <a:gdLst/>
              <a:ahLst/>
              <a:cxnLst/>
              <a:rect l="l" t="t" r="r" b="b"/>
              <a:pathLst>
                <a:path w="29210" h="29209">
                  <a:moveTo>
                    <a:pt x="21336" y="28930"/>
                  </a:moveTo>
                  <a:lnTo>
                    <a:pt x="6095" y="28930"/>
                  </a:lnTo>
                  <a:lnTo>
                    <a:pt x="0" y="21335"/>
                  </a:lnTo>
                  <a:lnTo>
                    <a:pt x="0" y="6108"/>
                  </a:lnTo>
                  <a:lnTo>
                    <a:pt x="6095" y="0"/>
                  </a:lnTo>
                  <a:lnTo>
                    <a:pt x="21336" y="0"/>
                  </a:lnTo>
                  <a:lnTo>
                    <a:pt x="28917" y="6108"/>
                  </a:lnTo>
                  <a:lnTo>
                    <a:pt x="28917" y="21335"/>
                  </a:lnTo>
                  <a:lnTo>
                    <a:pt x="21336" y="28930"/>
                  </a:lnTo>
                  <a:close/>
                </a:path>
              </a:pathLst>
            </a:custGeom>
            <a:solidFill>
              <a:srgbClr val="00B5F0"/>
            </a:solidFill>
          </p:spPr>
          <p:txBody>
            <a:bodyPr wrap="square" lIns="0" tIns="0" rIns="0" bIns="0" rtlCol="0"/>
            <a:lstStyle/>
            <a:p>
              <a:endParaRPr/>
            </a:p>
          </p:txBody>
        </p:sp>
        <p:pic>
          <p:nvPicPr>
            <p:cNvPr id="80" name="object 80"/>
            <p:cNvPicPr/>
            <p:nvPr/>
          </p:nvPicPr>
          <p:blipFill>
            <a:blip r:embed="rId54" cstate="print"/>
            <a:stretch>
              <a:fillRect/>
            </a:stretch>
          </p:blipFill>
          <p:spPr>
            <a:xfrm>
              <a:off x="2365578" y="8202955"/>
              <a:ext cx="307517" cy="152260"/>
            </a:xfrm>
            <a:prstGeom prst="rect">
              <a:avLst/>
            </a:prstGeom>
          </p:spPr>
        </p:pic>
        <p:sp>
          <p:nvSpPr>
            <p:cNvPr id="81" name="object 81"/>
            <p:cNvSpPr/>
            <p:nvPr/>
          </p:nvSpPr>
          <p:spPr>
            <a:xfrm>
              <a:off x="2706585" y="8268448"/>
              <a:ext cx="22860" cy="22860"/>
            </a:xfrm>
            <a:custGeom>
              <a:avLst/>
              <a:gdLst/>
              <a:ahLst/>
              <a:cxnLst/>
              <a:rect l="l" t="t" r="r" b="b"/>
              <a:pathLst>
                <a:path w="22860" h="22859">
                  <a:moveTo>
                    <a:pt x="18262" y="22809"/>
                  </a:moveTo>
                  <a:lnTo>
                    <a:pt x="4572" y="22809"/>
                  </a:lnTo>
                  <a:lnTo>
                    <a:pt x="0" y="16713"/>
                  </a:lnTo>
                  <a:lnTo>
                    <a:pt x="0" y="4559"/>
                  </a:lnTo>
                  <a:lnTo>
                    <a:pt x="6108" y="0"/>
                  </a:lnTo>
                  <a:lnTo>
                    <a:pt x="18262" y="0"/>
                  </a:lnTo>
                  <a:lnTo>
                    <a:pt x="22821" y="4559"/>
                  </a:lnTo>
                  <a:lnTo>
                    <a:pt x="22821" y="16713"/>
                  </a:lnTo>
                  <a:lnTo>
                    <a:pt x="18262" y="22809"/>
                  </a:lnTo>
                  <a:close/>
                </a:path>
              </a:pathLst>
            </a:custGeom>
            <a:solidFill>
              <a:srgbClr val="00B5F0"/>
            </a:solidFill>
          </p:spPr>
          <p:txBody>
            <a:bodyPr wrap="square" lIns="0" tIns="0" rIns="0" bIns="0" rtlCol="0"/>
            <a:lstStyle/>
            <a:p>
              <a:endParaRPr/>
            </a:p>
          </p:txBody>
        </p:sp>
        <p:pic>
          <p:nvPicPr>
            <p:cNvPr id="82" name="object 82"/>
            <p:cNvPicPr/>
            <p:nvPr/>
          </p:nvPicPr>
          <p:blipFill>
            <a:blip r:embed="rId55" cstate="print"/>
            <a:stretch>
              <a:fillRect/>
            </a:stretch>
          </p:blipFill>
          <p:spPr>
            <a:xfrm>
              <a:off x="2765971" y="8209063"/>
              <a:ext cx="129374" cy="146151"/>
            </a:xfrm>
            <a:prstGeom prst="rect">
              <a:avLst/>
            </a:prstGeom>
          </p:spPr>
        </p:pic>
        <p:pic>
          <p:nvPicPr>
            <p:cNvPr id="83" name="object 83"/>
            <p:cNvPicPr/>
            <p:nvPr/>
          </p:nvPicPr>
          <p:blipFill>
            <a:blip r:embed="rId56" cstate="print"/>
            <a:stretch>
              <a:fillRect/>
            </a:stretch>
          </p:blipFill>
          <p:spPr>
            <a:xfrm>
              <a:off x="2925762" y="8202955"/>
              <a:ext cx="152247" cy="152260"/>
            </a:xfrm>
            <a:prstGeom prst="rect">
              <a:avLst/>
            </a:prstGeom>
          </p:spPr>
        </p:pic>
        <p:pic>
          <p:nvPicPr>
            <p:cNvPr id="84" name="object 84"/>
            <p:cNvPicPr/>
            <p:nvPr/>
          </p:nvPicPr>
          <p:blipFill>
            <a:blip r:embed="rId57" cstate="print"/>
            <a:stretch>
              <a:fillRect/>
            </a:stretch>
          </p:blipFill>
          <p:spPr>
            <a:xfrm>
              <a:off x="3111499" y="8202955"/>
              <a:ext cx="692645" cy="152260"/>
            </a:xfrm>
            <a:prstGeom prst="rect">
              <a:avLst/>
            </a:prstGeom>
          </p:spPr>
        </p:pic>
        <p:pic>
          <p:nvPicPr>
            <p:cNvPr id="85" name="object 85"/>
            <p:cNvPicPr/>
            <p:nvPr/>
          </p:nvPicPr>
          <p:blipFill>
            <a:blip r:embed="rId58" cstate="print"/>
            <a:stretch>
              <a:fillRect/>
            </a:stretch>
          </p:blipFill>
          <p:spPr>
            <a:xfrm>
              <a:off x="1333500" y="8490698"/>
              <a:ext cx="153733" cy="153733"/>
            </a:xfrm>
            <a:prstGeom prst="rect">
              <a:avLst/>
            </a:prstGeom>
          </p:spPr>
        </p:pic>
        <p:sp>
          <p:nvSpPr>
            <p:cNvPr id="86" name="object 86"/>
            <p:cNvSpPr/>
            <p:nvPr/>
          </p:nvSpPr>
          <p:spPr>
            <a:xfrm>
              <a:off x="1549654" y="8490698"/>
              <a:ext cx="630555" cy="152400"/>
            </a:xfrm>
            <a:custGeom>
              <a:avLst/>
              <a:gdLst/>
              <a:ahLst/>
              <a:cxnLst/>
              <a:rect l="l" t="t" r="r" b="b"/>
              <a:pathLst>
                <a:path w="630555" h="152400">
                  <a:moveTo>
                    <a:pt x="152247" y="19786"/>
                  </a:moveTo>
                  <a:lnTo>
                    <a:pt x="83731" y="19786"/>
                  </a:lnTo>
                  <a:lnTo>
                    <a:pt x="83731" y="1485"/>
                  </a:lnTo>
                  <a:lnTo>
                    <a:pt x="80708" y="0"/>
                  </a:lnTo>
                  <a:lnTo>
                    <a:pt x="70040" y="0"/>
                  </a:lnTo>
                  <a:lnTo>
                    <a:pt x="68503" y="4559"/>
                  </a:lnTo>
                  <a:lnTo>
                    <a:pt x="68503" y="19786"/>
                  </a:lnTo>
                  <a:lnTo>
                    <a:pt x="0" y="19786"/>
                  </a:lnTo>
                  <a:lnTo>
                    <a:pt x="0" y="31940"/>
                  </a:lnTo>
                  <a:lnTo>
                    <a:pt x="68503" y="31940"/>
                  </a:lnTo>
                  <a:lnTo>
                    <a:pt x="68503" y="54762"/>
                  </a:lnTo>
                  <a:lnTo>
                    <a:pt x="12192" y="54762"/>
                  </a:lnTo>
                  <a:lnTo>
                    <a:pt x="12192" y="68453"/>
                  </a:lnTo>
                  <a:lnTo>
                    <a:pt x="108089" y="68453"/>
                  </a:lnTo>
                  <a:lnTo>
                    <a:pt x="108089" y="71526"/>
                  </a:lnTo>
                  <a:lnTo>
                    <a:pt x="106108" y="76377"/>
                  </a:lnTo>
                  <a:lnTo>
                    <a:pt x="100279" y="85217"/>
                  </a:lnTo>
                  <a:lnTo>
                    <a:pt x="90728" y="96342"/>
                  </a:lnTo>
                  <a:lnTo>
                    <a:pt x="77635" y="108038"/>
                  </a:lnTo>
                  <a:lnTo>
                    <a:pt x="67538" y="100088"/>
                  </a:lnTo>
                  <a:lnTo>
                    <a:pt x="59740" y="92265"/>
                  </a:lnTo>
                  <a:lnTo>
                    <a:pt x="53657" y="84747"/>
                  </a:lnTo>
                  <a:lnTo>
                    <a:pt x="48704" y="77635"/>
                  </a:lnTo>
                  <a:lnTo>
                    <a:pt x="47218" y="76098"/>
                  </a:lnTo>
                  <a:lnTo>
                    <a:pt x="45681" y="74561"/>
                  </a:lnTo>
                  <a:lnTo>
                    <a:pt x="39585" y="74561"/>
                  </a:lnTo>
                  <a:lnTo>
                    <a:pt x="35013" y="76098"/>
                  </a:lnTo>
                  <a:lnTo>
                    <a:pt x="35013" y="80657"/>
                  </a:lnTo>
                  <a:lnTo>
                    <a:pt x="38049" y="87668"/>
                  </a:lnTo>
                  <a:lnTo>
                    <a:pt x="45669" y="97790"/>
                  </a:lnTo>
                  <a:lnTo>
                    <a:pt x="55562" y="108483"/>
                  </a:lnTo>
                  <a:lnTo>
                    <a:pt x="65481" y="117170"/>
                  </a:lnTo>
                  <a:lnTo>
                    <a:pt x="49149" y="124968"/>
                  </a:lnTo>
                  <a:lnTo>
                    <a:pt x="33108" y="130327"/>
                  </a:lnTo>
                  <a:lnTo>
                    <a:pt x="18796" y="133692"/>
                  </a:lnTo>
                  <a:lnTo>
                    <a:pt x="7632" y="135483"/>
                  </a:lnTo>
                  <a:lnTo>
                    <a:pt x="6096" y="135483"/>
                  </a:lnTo>
                  <a:lnTo>
                    <a:pt x="1536" y="136969"/>
                  </a:lnTo>
                  <a:lnTo>
                    <a:pt x="1612" y="143383"/>
                  </a:lnTo>
                  <a:lnTo>
                    <a:pt x="3073" y="149174"/>
                  </a:lnTo>
                  <a:lnTo>
                    <a:pt x="9118" y="149174"/>
                  </a:lnTo>
                  <a:lnTo>
                    <a:pt x="19596" y="147510"/>
                  </a:lnTo>
                  <a:lnTo>
                    <a:pt x="36918" y="142709"/>
                  </a:lnTo>
                  <a:lnTo>
                    <a:pt x="57010" y="135089"/>
                  </a:lnTo>
                  <a:lnTo>
                    <a:pt x="76136" y="124815"/>
                  </a:lnTo>
                  <a:lnTo>
                    <a:pt x="81902" y="128244"/>
                  </a:lnTo>
                  <a:lnTo>
                    <a:pt x="128447" y="146685"/>
                  </a:lnTo>
                  <a:lnTo>
                    <a:pt x="143116" y="149174"/>
                  </a:lnTo>
                  <a:lnTo>
                    <a:pt x="150710" y="149174"/>
                  </a:lnTo>
                  <a:lnTo>
                    <a:pt x="150710" y="136969"/>
                  </a:lnTo>
                  <a:lnTo>
                    <a:pt x="147675" y="135483"/>
                  </a:lnTo>
                  <a:lnTo>
                    <a:pt x="144602" y="135483"/>
                  </a:lnTo>
                  <a:lnTo>
                    <a:pt x="130048" y="132613"/>
                  </a:lnTo>
                  <a:lnTo>
                    <a:pt x="116065" y="128600"/>
                  </a:lnTo>
                  <a:lnTo>
                    <a:pt x="106222" y="124815"/>
                  </a:lnTo>
                  <a:lnTo>
                    <a:pt x="102654" y="123456"/>
                  </a:lnTo>
                  <a:lnTo>
                    <a:pt x="89839" y="117170"/>
                  </a:lnTo>
                  <a:lnTo>
                    <a:pt x="99428" y="108038"/>
                  </a:lnTo>
                  <a:lnTo>
                    <a:pt x="102349" y="105270"/>
                  </a:lnTo>
                  <a:lnTo>
                    <a:pt x="113588" y="91503"/>
                  </a:lnTo>
                  <a:lnTo>
                    <a:pt x="121691" y="78016"/>
                  </a:lnTo>
                  <a:lnTo>
                    <a:pt x="124815" y="66967"/>
                  </a:lnTo>
                  <a:lnTo>
                    <a:pt x="124815" y="54762"/>
                  </a:lnTo>
                  <a:lnTo>
                    <a:pt x="83731" y="54762"/>
                  </a:lnTo>
                  <a:lnTo>
                    <a:pt x="83731" y="31940"/>
                  </a:lnTo>
                  <a:lnTo>
                    <a:pt x="152247" y="31940"/>
                  </a:lnTo>
                  <a:lnTo>
                    <a:pt x="152247" y="19786"/>
                  </a:lnTo>
                  <a:close/>
                </a:path>
                <a:path w="630555" h="152400">
                  <a:moveTo>
                    <a:pt x="222250" y="31940"/>
                  </a:moveTo>
                  <a:lnTo>
                    <a:pt x="200964" y="31940"/>
                  </a:lnTo>
                  <a:lnTo>
                    <a:pt x="200964" y="3022"/>
                  </a:lnTo>
                  <a:lnTo>
                    <a:pt x="197891" y="1485"/>
                  </a:lnTo>
                  <a:lnTo>
                    <a:pt x="187274" y="1485"/>
                  </a:lnTo>
                  <a:lnTo>
                    <a:pt x="187274" y="31940"/>
                  </a:lnTo>
                  <a:lnTo>
                    <a:pt x="162915" y="31940"/>
                  </a:lnTo>
                  <a:lnTo>
                    <a:pt x="162915" y="44145"/>
                  </a:lnTo>
                  <a:lnTo>
                    <a:pt x="187274" y="44145"/>
                  </a:lnTo>
                  <a:lnTo>
                    <a:pt x="187274" y="82194"/>
                  </a:lnTo>
                  <a:lnTo>
                    <a:pt x="182651" y="83680"/>
                  </a:lnTo>
                  <a:lnTo>
                    <a:pt x="176606" y="85229"/>
                  </a:lnTo>
                  <a:lnTo>
                    <a:pt x="168960" y="88252"/>
                  </a:lnTo>
                  <a:lnTo>
                    <a:pt x="165938" y="89789"/>
                  </a:lnTo>
                  <a:lnTo>
                    <a:pt x="162915" y="89789"/>
                  </a:lnTo>
                  <a:lnTo>
                    <a:pt x="162915" y="101993"/>
                  </a:lnTo>
                  <a:lnTo>
                    <a:pt x="170497" y="101993"/>
                  </a:lnTo>
                  <a:lnTo>
                    <a:pt x="176606" y="100457"/>
                  </a:lnTo>
                  <a:lnTo>
                    <a:pt x="187274" y="95885"/>
                  </a:lnTo>
                  <a:lnTo>
                    <a:pt x="187274" y="136969"/>
                  </a:lnTo>
                  <a:lnTo>
                    <a:pt x="167474" y="136969"/>
                  </a:lnTo>
                  <a:lnTo>
                    <a:pt x="167474" y="144602"/>
                  </a:lnTo>
                  <a:lnTo>
                    <a:pt x="168960" y="149174"/>
                  </a:lnTo>
                  <a:lnTo>
                    <a:pt x="172034" y="149174"/>
                  </a:lnTo>
                  <a:lnTo>
                    <a:pt x="173532" y="150660"/>
                  </a:lnTo>
                  <a:lnTo>
                    <a:pt x="179628" y="150660"/>
                  </a:lnTo>
                  <a:lnTo>
                    <a:pt x="188734" y="150431"/>
                  </a:lnTo>
                  <a:lnTo>
                    <a:pt x="195427" y="148767"/>
                  </a:lnTo>
                  <a:lnTo>
                    <a:pt x="199555" y="144259"/>
                  </a:lnTo>
                  <a:lnTo>
                    <a:pt x="200964" y="135483"/>
                  </a:lnTo>
                  <a:lnTo>
                    <a:pt x="200964" y="95885"/>
                  </a:lnTo>
                  <a:lnTo>
                    <a:pt x="200964" y="91325"/>
                  </a:lnTo>
                  <a:lnTo>
                    <a:pt x="208546" y="88252"/>
                  </a:lnTo>
                  <a:lnTo>
                    <a:pt x="217678" y="85229"/>
                  </a:lnTo>
                  <a:lnTo>
                    <a:pt x="219214" y="82194"/>
                  </a:lnTo>
                  <a:lnTo>
                    <a:pt x="220751" y="82194"/>
                  </a:lnTo>
                  <a:lnTo>
                    <a:pt x="220751" y="77635"/>
                  </a:lnTo>
                  <a:lnTo>
                    <a:pt x="220751" y="74561"/>
                  </a:lnTo>
                  <a:lnTo>
                    <a:pt x="219214" y="71526"/>
                  </a:lnTo>
                  <a:lnTo>
                    <a:pt x="214655" y="71526"/>
                  </a:lnTo>
                  <a:lnTo>
                    <a:pt x="213118" y="73063"/>
                  </a:lnTo>
                  <a:lnTo>
                    <a:pt x="211582" y="73063"/>
                  </a:lnTo>
                  <a:lnTo>
                    <a:pt x="210083" y="74561"/>
                  </a:lnTo>
                  <a:lnTo>
                    <a:pt x="202450" y="77635"/>
                  </a:lnTo>
                  <a:lnTo>
                    <a:pt x="200964" y="77635"/>
                  </a:lnTo>
                  <a:lnTo>
                    <a:pt x="200964" y="44145"/>
                  </a:lnTo>
                  <a:lnTo>
                    <a:pt x="222250" y="44145"/>
                  </a:lnTo>
                  <a:lnTo>
                    <a:pt x="222250" y="31940"/>
                  </a:lnTo>
                  <a:close/>
                </a:path>
                <a:path w="630555" h="152400">
                  <a:moveTo>
                    <a:pt x="313575" y="149174"/>
                  </a:moveTo>
                  <a:lnTo>
                    <a:pt x="299466" y="98780"/>
                  </a:lnTo>
                  <a:lnTo>
                    <a:pt x="286194" y="71526"/>
                  </a:lnTo>
                  <a:lnTo>
                    <a:pt x="286194" y="68453"/>
                  </a:lnTo>
                  <a:lnTo>
                    <a:pt x="278599" y="68453"/>
                  </a:lnTo>
                  <a:lnTo>
                    <a:pt x="275526" y="71526"/>
                  </a:lnTo>
                  <a:lnTo>
                    <a:pt x="275526" y="77635"/>
                  </a:lnTo>
                  <a:lnTo>
                    <a:pt x="277063" y="82194"/>
                  </a:lnTo>
                  <a:lnTo>
                    <a:pt x="281787" y="94170"/>
                  </a:lnTo>
                  <a:lnTo>
                    <a:pt x="285229" y="102552"/>
                  </a:lnTo>
                  <a:lnTo>
                    <a:pt x="288404" y="110655"/>
                  </a:lnTo>
                  <a:lnTo>
                    <a:pt x="292290" y="121742"/>
                  </a:lnTo>
                  <a:lnTo>
                    <a:pt x="277241" y="124015"/>
                  </a:lnTo>
                  <a:lnTo>
                    <a:pt x="244322" y="127977"/>
                  </a:lnTo>
                  <a:lnTo>
                    <a:pt x="234442" y="129374"/>
                  </a:lnTo>
                  <a:lnTo>
                    <a:pt x="246659" y="86588"/>
                  </a:lnTo>
                  <a:lnTo>
                    <a:pt x="255752" y="47371"/>
                  </a:lnTo>
                  <a:lnTo>
                    <a:pt x="261416" y="18694"/>
                  </a:lnTo>
                  <a:lnTo>
                    <a:pt x="263372" y="7581"/>
                  </a:lnTo>
                  <a:lnTo>
                    <a:pt x="263372" y="1485"/>
                  </a:lnTo>
                  <a:lnTo>
                    <a:pt x="249682" y="1485"/>
                  </a:lnTo>
                  <a:lnTo>
                    <a:pt x="248145" y="4559"/>
                  </a:lnTo>
                  <a:lnTo>
                    <a:pt x="246608" y="19786"/>
                  </a:lnTo>
                  <a:lnTo>
                    <a:pt x="243852" y="34772"/>
                  </a:lnTo>
                  <a:lnTo>
                    <a:pt x="238252" y="63169"/>
                  </a:lnTo>
                  <a:lnTo>
                    <a:pt x="230352" y="97269"/>
                  </a:lnTo>
                  <a:lnTo>
                    <a:pt x="220751" y="129374"/>
                  </a:lnTo>
                  <a:lnTo>
                    <a:pt x="210083" y="130911"/>
                  </a:lnTo>
                  <a:lnTo>
                    <a:pt x="207010" y="130911"/>
                  </a:lnTo>
                  <a:lnTo>
                    <a:pt x="207010" y="144602"/>
                  </a:lnTo>
                  <a:lnTo>
                    <a:pt x="214655" y="144602"/>
                  </a:lnTo>
                  <a:lnTo>
                    <a:pt x="223189" y="143776"/>
                  </a:lnTo>
                  <a:lnTo>
                    <a:pt x="243001" y="141376"/>
                  </a:lnTo>
                  <a:lnTo>
                    <a:pt x="268795" y="137541"/>
                  </a:lnTo>
                  <a:lnTo>
                    <a:pt x="295313" y="132397"/>
                  </a:lnTo>
                  <a:lnTo>
                    <a:pt x="296862" y="135483"/>
                  </a:lnTo>
                  <a:lnTo>
                    <a:pt x="299885" y="147637"/>
                  </a:lnTo>
                  <a:lnTo>
                    <a:pt x="301421" y="149174"/>
                  </a:lnTo>
                  <a:lnTo>
                    <a:pt x="302958" y="150660"/>
                  </a:lnTo>
                  <a:lnTo>
                    <a:pt x="305981" y="150660"/>
                  </a:lnTo>
                  <a:lnTo>
                    <a:pt x="313575" y="149174"/>
                  </a:lnTo>
                  <a:close/>
                </a:path>
                <a:path w="630555" h="152400">
                  <a:moveTo>
                    <a:pt x="377520" y="10617"/>
                  </a:moveTo>
                  <a:lnTo>
                    <a:pt x="374497" y="7581"/>
                  </a:lnTo>
                  <a:lnTo>
                    <a:pt x="365366" y="7581"/>
                  </a:lnTo>
                  <a:lnTo>
                    <a:pt x="365366" y="21272"/>
                  </a:lnTo>
                  <a:lnTo>
                    <a:pt x="365366" y="66967"/>
                  </a:lnTo>
                  <a:lnTo>
                    <a:pt x="365366" y="79121"/>
                  </a:lnTo>
                  <a:lnTo>
                    <a:pt x="365366" y="126301"/>
                  </a:lnTo>
                  <a:lnTo>
                    <a:pt x="363829" y="127838"/>
                  </a:lnTo>
                  <a:lnTo>
                    <a:pt x="344030" y="127838"/>
                  </a:lnTo>
                  <a:lnTo>
                    <a:pt x="342493" y="126301"/>
                  </a:lnTo>
                  <a:lnTo>
                    <a:pt x="342493" y="79121"/>
                  </a:lnTo>
                  <a:lnTo>
                    <a:pt x="365366" y="79121"/>
                  </a:lnTo>
                  <a:lnTo>
                    <a:pt x="365366" y="66967"/>
                  </a:lnTo>
                  <a:lnTo>
                    <a:pt x="342493" y="66967"/>
                  </a:lnTo>
                  <a:lnTo>
                    <a:pt x="342493" y="21272"/>
                  </a:lnTo>
                  <a:lnTo>
                    <a:pt x="344030" y="19786"/>
                  </a:lnTo>
                  <a:lnTo>
                    <a:pt x="363829" y="19786"/>
                  </a:lnTo>
                  <a:lnTo>
                    <a:pt x="365366" y="21272"/>
                  </a:lnTo>
                  <a:lnTo>
                    <a:pt x="365366" y="7581"/>
                  </a:lnTo>
                  <a:lnTo>
                    <a:pt x="333375" y="7581"/>
                  </a:lnTo>
                  <a:lnTo>
                    <a:pt x="330339" y="10617"/>
                  </a:lnTo>
                  <a:lnTo>
                    <a:pt x="330339" y="136969"/>
                  </a:lnTo>
                  <a:lnTo>
                    <a:pt x="333375" y="140042"/>
                  </a:lnTo>
                  <a:lnTo>
                    <a:pt x="374497" y="140042"/>
                  </a:lnTo>
                  <a:lnTo>
                    <a:pt x="377520" y="136969"/>
                  </a:lnTo>
                  <a:lnTo>
                    <a:pt x="377520" y="127838"/>
                  </a:lnTo>
                  <a:lnTo>
                    <a:pt x="377520" y="79121"/>
                  </a:lnTo>
                  <a:lnTo>
                    <a:pt x="377520" y="66967"/>
                  </a:lnTo>
                  <a:lnTo>
                    <a:pt x="377520" y="19786"/>
                  </a:lnTo>
                  <a:lnTo>
                    <a:pt x="377520" y="10617"/>
                  </a:lnTo>
                  <a:close/>
                </a:path>
                <a:path w="630555" h="152400">
                  <a:moveTo>
                    <a:pt x="420141" y="120243"/>
                  </a:moveTo>
                  <a:lnTo>
                    <a:pt x="412546" y="112610"/>
                  </a:lnTo>
                  <a:lnTo>
                    <a:pt x="409524" y="108038"/>
                  </a:lnTo>
                  <a:lnTo>
                    <a:pt x="401878" y="98920"/>
                  </a:lnTo>
                  <a:lnTo>
                    <a:pt x="395782" y="98920"/>
                  </a:lnTo>
                  <a:lnTo>
                    <a:pt x="391210" y="100457"/>
                  </a:lnTo>
                  <a:lnTo>
                    <a:pt x="391210" y="106553"/>
                  </a:lnTo>
                  <a:lnTo>
                    <a:pt x="392747" y="108038"/>
                  </a:lnTo>
                  <a:lnTo>
                    <a:pt x="394284" y="109588"/>
                  </a:lnTo>
                  <a:lnTo>
                    <a:pt x="398856" y="115684"/>
                  </a:lnTo>
                  <a:lnTo>
                    <a:pt x="401878" y="120243"/>
                  </a:lnTo>
                  <a:lnTo>
                    <a:pt x="406438" y="124815"/>
                  </a:lnTo>
                  <a:lnTo>
                    <a:pt x="409524" y="130911"/>
                  </a:lnTo>
                  <a:lnTo>
                    <a:pt x="417106" y="130911"/>
                  </a:lnTo>
                  <a:lnTo>
                    <a:pt x="420141" y="127838"/>
                  </a:lnTo>
                  <a:lnTo>
                    <a:pt x="420141" y="120243"/>
                  </a:lnTo>
                  <a:close/>
                </a:path>
                <a:path w="630555" h="152400">
                  <a:moveTo>
                    <a:pt x="474954" y="50203"/>
                  </a:moveTo>
                  <a:lnTo>
                    <a:pt x="432333" y="50203"/>
                  </a:lnTo>
                  <a:lnTo>
                    <a:pt x="432333" y="28917"/>
                  </a:lnTo>
                  <a:lnTo>
                    <a:pt x="468858" y="28917"/>
                  </a:lnTo>
                  <a:lnTo>
                    <a:pt x="468858" y="16713"/>
                  </a:lnTo>
                  <a:lnTo>
                    <a:pt x="432333" y="16713"/>
                  </a:lnTo>
                  <a:lnTo>
                    <a:pt x="432333" y="1485"/>
                  </a:lnTo>
                  <a:lnTo>
                    <a:pt x="429260" y="0"/>
                  </a:lnTo>
                  <a:lnTo>
                    <a:pt x="420141" y="0"/>
                  </a:lnTo>
                  <a:lnTo>
                    <a:pt x="420141" y="16713"/>
                  </a:lnTo>
                  <a:lnTo>
                    <a:pt x="383628" y="16713"/>
                  </a:lnTo>
                  <a:lnTo>
                    <a:pt x="383628" y="28917"/>
                  </a:lnTo>
                  <a:lnTo>
                    <a:pt x="420141" y="28917"/>
                  </a:lnTo>
                  <a:lnTo>
                    <a:pt x="420141" y="50203"/>
                  </a:lnTo>
                  <a:lnTo>
                    <a:pt x="380593" y="50203"/>
                  </a:lnTo>
                  <a:lnTo>
                    <a:pt x="379056" y="51739"/>
                  </a:lnTo>
                  <a:lnTo>
                    <a:pt x="379056" y="62407"/>
                  </a:lnTo>
                  <a:lnTo>
                    <a:pt x="441464" y="62407"/>
                  </a:lnTo>
                  <a:lnTo>
                    <a:pt x="441464" y="82194"/>
                  </a:lnTo>
                  <a:lnTo>
                    <a:pt x="379056" y="82194"/>
                  </a:lnTo>
                  <a:lnTo>
                    <a:pt x="379056" y="94348"/>
                  </a:lnTo>
                  <a:lnTo>
                    <a:pt x="441464" y="94348"/>
                  </a:lnTo>
                  <a:lnTo>
                    <a:pt x="441464" y="135483"/>
                  </a:lnTo>
                  <a:lnTo>
                    <a:pt x="438442" y="136969"/>
                  </a:lnTo>
                  <a:lnTo>
                    <a:pt x="415569" y="136969"/>
                  </a:lnTo>
                  <a:lnTo>
                    <a:pt x="415569" y="150660"/>
                  </a:lnTo>
                  <a:lnTo>
                    <a:pt x="429260" y="150660"/>
                  </a:lnTo>
                  <a:lnTo>
                    <a:pt x="441020" y="150380"/>
                  </a:lnTo>
                  <a:lnTo>
                    <a:pt x="449072" y="148386"/>
                  </a:lnTo>
                  <a:lnTo>
                    <a:pt x="453682" y="142963"/>
                  </a:lnTo>
                  <a:lnTo>
                    <a:pt x="455155" y="132397"/>
                  </a:lnTo>
                  <a:lnTo>
                    <a:pt x="455155" y="94348"/>
                  </a:lnTo>
                  <a:lnTo>
                    <a:pt x="470395" y="94348"/>
                  </a:lnTo>
                  <a:lnTo>
                    <a:pt x="473417" y="92811"/>
                  </a:lnTo>
                  <a:lnTo>
                    <a:pt x="473417" y="82194"/>
                  </a:lnTo>
                  <a:lnTo>
                    <a:pt x="455155" y="82194"/>
                  </a:lnTo>
                  <a:lnTo>
                    <a:pt x="455155" y="62407"/>
                  </a:lnTo>
                  <a:lnTo>
                    <a:pt x="473417" y="62407"/>
                  </a:lnTo>
                  <a:lnTo>
                    <a:pt x="474954" y="60871"/>
                  </a:lnTo>
                  <a:lnTo>
                    <a:pt x="474954" y="50203"/>
                  </a:lnTo>
                  <a:close/>
                </a:path>
                <a:path w="630555" h="152400">
                  <a:moveTo>
                    <a:pt x="519112" y="114147"/>
                  </a:moveTo>
                  <a:lnTo>
                    <a:pt x="514540" y="112610"/>
                  </a:lnTo>
                  <a:lnTo>
                    <a:pt x="509981" y="112610"/>
                  </a:lnTo>
                  <a:lnTo>
                    <a:pt x="508444" y="115684"/>
                  </a:lnTo>
                  <a:lnTo>
                    <a:pt x="506907" y="117170"/>
                  </a:lnTo>
                  <a:lnTo>
                    <a:pt x="502335" y="124815"/>
                  </a:lnTo>
                  <a:lnTo>
                    <a:pt x="499313" y="129374"/>
                  </a:lnTo>
                  <a:lnTo>
                    <a:pt x="491718" y="135483"/>
                  </a:lnTo>
                  <a:lnTo>
                    <a:pt x="487108" y="140042"/>
                  </a:lnTo>
                  <a:lnTo>
                    <a:pt x="487197" y="147828"/>
                  </a:lnTo>
                  <a:lnTo>
                    <a:pt x="488645" y="150660"/>
                  </a:lnTo>
                  <a:lnTo>
                    <a:pt x="497776" y="150660"/>
                  </a:lnTo>
                  <a:lnTo>
                    <a:pt x="503872" y="141528"/>
                  </a:lnTo>
                  <a:lnTo>
                    <a:pt x="508444" y="136969"/>
                  </a:lnTo>
                  <a:lnTo>
                    <a:pt x="509981" y="133934"/>
                  </a:lnTo>
                  <a:lnTo>
                    <a:pt x="519112" y="121742"/>
                  </a:lnTo>
                  <a:lnTo>
                    <a:pt x="519112" y="114147"/>
                  </a:lnTo>
                  <a:close/>
                </a:path>
                <a:path w="630555" h="152400">
                  <a:moveTo>
                    <a:pt x="560184" y="130911"/>
                  </a:moveTo>
                  <a:lnTo>
                    <a:pt x="552589" y="123278"/>
                  </a:lnTo>
                  <a:lnTo>
                    <a:pt x="549567" y="118706"/>
                  </a:lnTo>
                  <a:lnTo>
                    <a:pt x="544957" y="114147"/>
                  </a:lnTo>
                  <a:lnTo>
                    <a:pt x="541921" y="114147"/>
                  </a:lnTo>
                  <a:lnTo>
                    <a:pt x="538899" y="112610"/>
                  </a:lnTo>
                  <a:lnTo>
                    <a:pt x="535825" y="115684"/>
                  </a:lnTo>
                  <a:lnTo>
                    <a:pt x="535825" y="121742"/>
                  </a:lnTo>
                  <a:lnTo>
                    <a:pt x="537362" y="121742"/>
                  </a:lnTo>
                  <a:lnTo>
                    <a:pt x="537362" y="123278"/>
                  </a:lnTo>
                  <a:lnTo>
                    <a:pt x="543458" y="130911"/>
                  </a:lnTo>
                  <a:lnTo>
                    <a:pt x="544957" y="132397"/>
                  </a:lnTo>
                  <a:lnTo>
                    <a:pt x="549567" y="140042"/>
                  </a:lnTo>
                  <a:lnTo>
                    <a:pt x="557161" y="140042"/>
                  </a:lnTo>
                  <a:lnTo>
                    <a:pt x="560184" y="138506"/>
                  </a:lnTo>
                  <a:lnTo>
                    <a:pt x="560184" y="130911"/>
                  </a:lnTo>
                  <a:close/>
                </a:path>
                <a:path w="630555" h="152400">
                  <a:moveTo>
                    <a:pt x="569315" y="19786"/>
                  </a:moveTo>
                  <a:lnTo>
                    <a:pt x="557161" y="19786"/>
                  </a:lnTo>
                  <a:lnTo>
                    <a:pt x="557161" y="0"/>
                  </a:lnTo>
                  <a:lnTo>
                    <a:pt x="544957" y="0"/>
                  </a:lnTo>
                  <a:lnTo>
                    <a:pt x="544957" y="97383"/>
                  </a:lnTo>
                  <a:lnTo>
                    <a:pt x="513003" y="97383"/>
                  </a:lnTo>
                  <a:lnTo>
                    <a:pt x="513003" y="80657"/>
                  </a:lnTo>
                  <a:lnTo>
                    <a:pt x="544957" y="80657"/>
                  </a:lnTo>
                  <a:lnTo>
                    <a:pt x="544957" y="71526"/>
                  </a:lnTo>
                  <a:lnTo>
                    <a:pt x="513003" y="71526"/>
                  </a:lnTo>
                  <a:lnTo>
                    <a:pt x="513003" y="56299"/>
                  </a:lnTo>
                  <a:lnTo>
                    <a:pt x="544957" y="56299"/>
                  </a:lnTo>
                  <a:lnTo>
                    <a:pt x="544957" y="45631"/>
                  </a:lnTo>
                  <a:lnTo>
                    <a:pt x="513003" y="45631"/>
                  </a:lnTo>
                  <a:lnTo>
                    <a:pt x="513003" y="31940"/>
                  </a:lnTo>
                  <a:lnTo>
                    <a:pt x="544957" y="31940"/>
                  </a:lnTo>
                  <a:lnTo>
                    <a:pt x="544957" y="19786"/>
                  </a:lnTo>
                  <a:lnTo>
                    <a:pt x="513003" y="19786"/>
                  </a:lnTo>
                  <a:lnTo>
                    <a:pt x="513003" y="0"/>
                  </a:lnTo>
                  <a:lnTo>
                    <a:pt x="500849" y="0"/>
                  </a:lnTo>
                  <a:lnTo>
                    <a:pt x="500849" y="19786"/>
                  </a:lnTo>
                  <a:lnTo>
                    <a:pt x="490181" y="19786"/>
                  </a:lnTo>
                  <a:lnTo>
                    <a:pt x="487108" y="21272"/>
                  </a:lnTo>
                  <a:lnTo>
                    <a:pt x="487108" y="28917"/>
                  </a:lnTo>
                  <a:lnTo>
                    <a:pt x="488645" y="31940"/>
                  </a:lnTo>
                  <a:lnTo>
                    <a:pt x="500849" y="31940"/>
                  </a:lnTo>
                  <a:lnTo>
                    <a:pt x="500849" y="97383"/>
                  </a:lnTo>
                  <a:lnTo>
                    <a:pt x="487108" y="97383"/>
                  </a:lnTo>
                  <a:lnTo>
                    <a:pt x="485622" y="100457"/>
                  </a:lnTo>
                  <a:lnTo>
                    <a:pt x="485622" y="109588"/>
                  </a:lnTo>
                  <a:lnTo>
                    <a:pt x="569315" y="109588"/>
                  </a:lnTo>
                  <a:lnTo>
                    <a:pt x="569315" y="98920"/>
                  </a:lnTo>
                  <a:lnTo>
                    <a:pt x="566280" y="97383"/>
                  </a:lnTo>
                  <a:lnTo>
                    <a:pt x="557161" y="97383"/>
                  </a:lnTo>
                  <a:lnTo>
                    <a:pt x="557161" y="80657"/>
                  </a:lnTo>
                  <a:lnTo>
                    <a:pt x="557161" y="71526"/>
                  </a:lnTo>
                  <a:lnTo>
                    <a:pt x="557161" y="56299"/>
                  </a:lnTo>
                  <a:lnTo>
                    <a:pt x="557161" y="45631"/>
                  </a:lnTo>
                  <a:lnTo>
                    <a:pt x="557161" y="31940"/>
                  </a:lnTo>
                  <a:lnTo>
                    <a:pt x="566280" y="31940"/>
                  </a:lnTo>
                  <a:lnTo>
                    <a:pt x="569315" y="30403"/>
                  </a:lnTo>
                  <a:lnTo>
                    <a:pt x="569315" y="19786"/>
                  </a:lnTo>
                  <a:close/>
                </a:path>
                <a:path w="630555" h="152400">
                  <a:moveTo>
                    <a:pt x="630237" y="9118"/>
                  </a:moveTo>
                  <a:lnTo>
                    <a:pt x="627151" y="4559"/>
                  </a:lnTo>
                  <a:lnTo>
                    <a:pt x="618032" y="4559"/>
                  </a:lnTo>
                  <a:lnTo>
                    <a:pt x="618032" y="19786"/>
                  </a:lnTo>
                  <a:lnTo>
                    <a:pt x="618032" y="45631"/>
                  </a:lnTo>
                  <a:lnTo>
                    <a:pt x="618032" y="57835"/>
                  </a:lnTo>
                  <a:lnTo>
                    <a:pt x="618032" y="86766"/>
                  </a:lnTo>
                  <a:lnTo>
                    <a:pt x="587616" y="86766"/>
                  </a:lnTo>
                  <a:lnTo>
                    <a:pt x="587616" y="57835"/>
                  </a:lnTo>
                  <a:lnTo>
                    <a:pt x="618032" y="57835"/>
                  </a:lnTo>
                  <a:lnTo>
                    <a:pt x="618032" y="45631"/>
                  </a:lnTo>
                  <a:lnTo>
                    <a:pt x="587616" y="45631"/>
                  </a:lnTo>
                  <a:lnTo>
                    <a:pt x="587616" y="19786"/>
                  </a:lnTo>
                  <a:lnTo>
                    <a:pt x="590638" y="18249"/>
                  </a:lnTo>
                  <a:lnTo>
                    <a:pt x="614997" y="18249"/>
                  </a:lnTo>
                  <a:lnTo>
                    <a:pt x="618032" y="19786"/>
                  </a:lnTo>
                  <a:lnTo>
                    <a:pt x="618032" y="4559"/>
                  </a:lnTo>
                  <a:lnTo>
                    <a:pt x="592175" y="4559"/>
                  </a:lnTo>
                  <a:lnTo>
                    <a:pt x="583539" y="5486"/>
                  </a:lnTo>
                  <a:lnTo>
                    <a:pt x="577913" y="8559"/>
                  </a:lnTo>
                  <a:lnTo>
                    <a:pt x="574840" y="14185"/>
                  </a:lnTo>
                  <a:lnTo>
                    <a:pt x="573925" y="22809"/>
                  </a:lnTo>
                  <a:lnTo>
                    <a:pt x="573874" y="88950"/>
                  </a:lnTo>
                  <a:lnTo>
                    <a:pt x="573532" y="96647"/>
                  </a:lnTo>
                  <a:lnTo>
                    <a:pt x="558698" y="141528"/>
                  </a:lnTo>
                  <a:lnTo>
                    <a:pt x="557161" y="143065"/>
                  </a:lnTo>
                  <a:lnTo>
                    <a:pt x="557161" y="149174"/>
                  </a:lnTo>
                  <a:lnTo>
                    <a:pt x="561721" y="152196"/>
                  </a:lnTo>
                  <a:lnTo>
                    <a:pt x="567817" y="152196"/>
                  </a:lnTo>
                  <a:lnTo>
                    <a:pt x="585673" y="107315"/>
                  </a:lnTo>
                  <a:lnTo>
                    <a:pt x="586079" y="98920"/>
                  </a:lnTo>
                  <a:lnTo>
                    <a:pt x="618032" y="98920"/>
                  </a:lnTo>
                  <a:lnTo>
                    <a:pt x="618032" y="135483"/>
                  </a:lnTo>
                  <a:lnTo>
                    <a:pt x="616534" y="136969"/>
                  </a:lnTo>
                  <a:lnTo>
                    <a:pt x="595210" y="136969"/>
                  </a:lnTo>
                  <a:lnTo>
                    <a:pt x="595210" y="146088"/>
                  </a:lnTo>
                  <a:lnTo>
                    <a:pt x="596747" y="149174"/>
                  </a:lnTo>
                  <a:lnTo>
                    <a:pt x="599770" y="150660"/>
                  </a:lnTo>
                  <a:lnTo>
                    <a:pt x="610438" y="150660"/>
                  </a:lnTo>
                  <a:lnTo>
                    <a:pt x="630237" y="98920"/>
                  </a:lnTo>
                  <a:lnTo>
                    <a:pt x="630237" y="86766"/>
                  </a:lnTo>
                  <a:lnTo>
                    <a:pt x="630237" y="57835"/>
                  </a:lnTo>
                  <a:lnTo>
                    <a:pt x="630237" y="45631"/>
                  </a:lnTo>
                  <a:lnTo>
                    <a:pt x="630237" y="18249"/>
                  </a:lnTo>
                  <a:lnTo>
                    <a:pt x="630237" y="9118"/>
                  </a:lnTo>
                  <a:close/>
                </a:path>
              </a:pathLst>
            </a:custGeom>
            <a:solidFill>
              <a:srgbClr val="4D4D4F"/>
            </a:solidFill>
          </p:spPr>
          <p:txBody>
            <a:bodyPr wrap="square" lIns="0" tIns="0" rIns="0" bIns="0" rtlCol="0"/>
            <a:lstStyle/>
            <a:p>
              <a:endParaRPr/>
            </a:p>
          </p:txBody>
        </p:sp>
        <p:sp>
          <p:nvSpPr>
            <p:cNvPr id="87" name="object 87"/>
            <p:cNvSpPr/>
            <p:nvPr/>
          </p:nvSpPr>
          <p:spPr>
            <a:xfrm>
              <a:off x="2259012" y="8553106"/>
              <a:ext cx="29209" cy="29209"/>
            </a:xfrm>
            <a:custGeom>
              <a:avLst/>
              <a:gdLst/>
              <a:ahLst/>
              <a:cxnLst/>
              <a:rect l="l" t="t" r="r" b="b"/>
              <a:pathLst>
                <a:path w="29210" h="29209">
                  <a:moveTo>
                    <a:pt x="21336" y="28917"/>
                  </a:moveTo>
                  <a:lnTo>
                    <a:pt x="6095" y="28917"/>
                  </a:lnTo>
                  <a:lnTo>
                    <a:pt x="0" y="21272"/>
                  </a:lnTo>
                  <a:lnTo>
                    <a:pt x="0" y="6045"/>
                  </a:lnTo>
                  <a:lnTo>
                    <a:pt x="6095" y="0"/>
                  </a:lnTo>
                  <a:lnTo>
                    <a:pt x="21336" y="0"/>
                  </a:lnTo>
                  <a:lnTo>
                    <a:pt x="28917" y="6045"/>
                  </a:lnTo>
                  <a:lnTo>
                    <a:pt x="28917" y="21272"/>
                  </a:lnTo>
                  <a:lnTo>
                    <a:pt x="21336" y="28917"/>
                  </a:lnTo>
                  <a:close/>
                </a:path>
              </a:pathLst>
            </a:custGeom>
            <a:solidFill>
              <a:srgbClr val="00B5F0"/>
            </a:solidFill>
          </p:spPr>
          <p:txBody>
            <a:bodyPr wrap="square" lIns="0" tIns="0" rIns="0" bIns="0" rtlCol="0"/>
            <a:lstStyle/>
            <a:p>
              <a:endParaRPr/>
            </a:p>
          </p:txBody>
        </p:sp>
        <p:pic>
          <p:nvPicPr>
            <p:cNvPr id="88" name="object 88"/>
            <p:cNvPicPr/>
            <p:nvPr/>
          </p:nvPicPr>
          <p:blipFill>
            <a:blip r:embed="rId59" cstate="print"/>
            <a:stretch>
              <a:fillRect/>
            </a:stretch>
          </p:blipFill>
          <p:spPr>
            <a:xfrm>
              <a:off x="2357983" y="8490698"/>
              <a:ext cx="1118844" cy="150660"/>
            </a:xfrm>
            <a:prstGeom prst="rect">
              <a:avLst/>
            </a:prstGeom>
          </p:spPr>
        </p:pic>
        <p:pic>
          <p:nvPicPr>
            <p:cNvPr id="89" name="object 89"/>
            <p:cNvPicPr/>
            <p:nvPr/>
          </p:nvPicPr>
          <p:blipFill>
            <a:blip r:embed="rId60" cstate="print"/>
            <a:stretch>
              <a:fillRect/>
            </a:stretch>
          </p:blipFill>
          <p:spPr>
            <a:xfrm>
              <a:off x="1333500" y="8778379"/>
              <a:ext cx="852487" cy="153733"/>
            </a:xfrm>
            <a:prstGeom prst="rect">
              <a:avLst/>
            </a:prstGeom>
          </p:spPr>
        </p:pic>
        <p:sp>
          <p:nvSpPr>
            <p:cNvPr id="90" name="object 90"/>
            <p:cNvSpPr/>
            <p:nvPr/>
          </p:nvSpPr>
          <p:spPr>
            <a:xfrm>
              <a:off x="2259012" y="8840787"/>
              <a:ext cx="29209" cy="29209"/>
            </a:xfrm>
            <a:custGeom>
              <a:avLst/>
              <a:gdLst/>
              <a:ahLst/>
              <a:cxnLst/>
              <a:rect l="l" t="t" r="r" b="b"/>
              <a:pathLst>
                <a:path w="29210" h="29209">
                  <a:moveTo>
                    <a:pt x="21336" y="28917"/>
                  </a:moveTo>
                  <a:lnTo>
                    <a:pt x="6095" y="28917"/>
                  </a:lnTo>
                  <a:lnTo>
                    <a:pt x="0" y="21335"/>
                  </a:lnTo>
                  <a:lnTo>
                    <a:pt x="0" y="6096"/>
                  </a:lnTo>
                  <a:lnTo>
                    <a:pt x="6095" y="0"/>
                  </a:lnTo>
                  <a:lnTo>
                    <a:pt x="21336" y="0"/>
                  </a:lnTo>
                  <a:lnTo>
                    <a:pt x="28917" y="6096"/>
                  </a:lnTo>
                  <a:lnTo>
                    <a:pt x="28917" y="21335"/>
                  </a:lnTo>
                  <a:lnTo>
                    <a:pt x="21336" y="28917"/>
                  </a:lnTo>
                  <a:close/>
                </a:path>
              </a:pathLst>
            </a:custGeom>
            <a:solidFill>
              <a:srgbClr val="00B5F0"/>
            </a:solidFill>
          </p:spPr>
          <p:txBody>
            <a:bodyPr wrap="square" lIns="0" tIns="0" rIns="0" bIns="0" rtlCol="0"/>
            <a:lstStyle/>
            <a:p>
              <a:endParaRPr/>
            </a:p>
          </p:txBody>
        </p:sp>
        <p:pic>
          <p:nvPicPr>
            <p:cNvPr id="91" name="object 91"/>
            <p:cNvPicPr/>
            <p:nvPr/>
          </p:nvPicPr>
          <p:blipFill>
            <a:blip r:embed="rId61" cstate="print"/>
            <a:stretch>
              <a:fillRect/>
            </a:stretch>
          </p:blipFill>
          <p:spPr>
            <a:xfrm>
              <a:off x="2359520" y="8778379"/>
              <a:ext cx="1277150" cy="152247"/>
            </a:xfrm>
            <a:prstGeom prst="rect">
              <a:avLst/>
            </a:prstGeom>
          </p:spPr>
        </p:pic>
        <p:pic>
          <p:nvPicPr>
            <p:cNvPr id="92" name="object 92"/>
            <p:cNvPicPr/>
            <p:nvPr/>
          </p:nvPicPr>
          <p:blipFill>
            <a:blip r:embed="rId62" cstate="print"/>
            <a:stretch>
              <a:fillRect/>
            </a:stretch>
          </p:blipFill>
          <p:spPr>
            <a:xfrm>
              <a:off x="4732731" y="6807047"/>
              <a:ext cx="328764" cy="19799"/>
            </a:xfrm>
            <a:prstGeom prst="rect">
              <a:avLst/>
            </a:prstGeom>
          </p:spPr>
        </p:pic>
        <p:pic>
          <p:nvPicPr>
            <p:cNvPr id="93" name="object 93"/>
            <p:cNvPicPr/>
            <p:nvPr/>
          </p:nvPicPr>
          <p:blipFill>
            <a:blip r:embed="rId63" cstate="print"/>
            <a:stretch>
              <a:fillRect/>
            </a:stretch>
          </p:blipFill>
          <p:spPr>
            <a:xfrm>
              <a:off x="4458690" y="6854227"/>
              <a:ext cx="207022" cy="27432"/>
            </a:xfrm>
            <a:prstGeom prst="rect">
              <a:avLst/>
            </a:prstGeom>
          </p:spPr>
        </p:pic>
        <p:sp>
          <p:nvSpPr>
            <p:cNvPr id="94" name="object 94"/>
            <p:cNvSpPr/>
            <p:nvPr/>
          </p:nvSpPr>
          <p:spPr>
            <a:xfrm>
              <a:off x="4069016" y="6907504"/>
              <a:ext cx="998855" cy="50800"/>
            </a:xfrm>
            <a:custGeom>
              <a:avLst/>
              <a:gdLst/>
              <a:ahLst/>
              <a:cxnLst/>
              <a:rect l="l" t="t" r="r" b="b"/>
              <a:pathLst>
                <a:path w="998854" h="50800">
                  <a:moveTo>
                    <a:pt x="217678" y="44157"/>
                  </a:moveTo>
                  <a:lnTo>
                    <a:pt x="216141" y="42621"/>
                  </a:lnTo>
                  <a:lnTo>
                    <a:pt x="216141" y="44157"/>
                  </a:lnTo>
                  <a:lnTo>
                    <a:pt x="214604" y="45694"/>
                  </a:lnTo>
                  <a:lnTo>
                    <a:pt x="214604" y="47231"/>
                  </a:lnTo>
                  <a:lnTo>
                    <a:pt x="216141" y="47231"/>
                  </a:lnTo>
                  <a:lnTo>
                    <a:pt x="216141" y="45694"/>
                  </a:lnTo>
                  <a:lnTo>
                    <a:pt x="217678" y="44157"/>
                  </a:lnTo>
                  <a:close/>
                </a:path>
                <a:path w="998854" h="50800">
                  <a:moveTo>
                    <a:pt x="220700" y="42621"/>
                  </a:moveTo>
                  <a:lnTo>
                    <a:pt x="219163" y="44157"/>
                  </a:lnTo>
                  <a:lnTo>
                    <a:pt x="220700" y="44157"/>
                  </a:lnTo>
                  <a:lnTo>
                    <a:pt x="220700" y="42621"/>
                  </a:lnTo>
                  <a:close/>
                </a:path>
                <a:path w="998854" h="50800">
                  <a:moveTo>
                    <a:pt x="222250" y="45694"/>
                  </a:moveTo>
                  <a:lnTo>
                    <a:pt x="220700" y="44157"/>
                  </a:lnTo>
                  <a:lnTo>
                    <a:pt x="220700" y="47231"/>
                  </a:lnTo>
                  <a:lnTo>
                    <a:pt x="222250" y="45694"/>
                  </a:lnTo>
                  <a:close/>
                </a:path>
                <a:path w="998854" h="50800">
                  <a:moveTo>
                    <a:pt x="222250" y="28930"/>
                  </a:moveTo>
                  <a:lnTo>
                    <a:pt x="220700" y="28930"/>
                  </a:lnTo>
                  <a:lnTo>
                    <a:pt x="220700" y="30467"/>
                  </a:lnTo>
                  <a:lnTo>
                    <a:pt x="220700" y="32004"/>
                  </a:lnTo>
                  <a:lnTo>
                    <a:pt x="214604" y="32004"/>
                  </a:lnTo>
                  <a:lnTo>
                    <a:pt x="214604" y="30467"/>
                  </a:lnTo>
                  <a:lnTo>
                    <a:pt x="220700" y="30467"/>
                  </a:lnTo>
                  <a:lnTo>
                    <a:pt x="220700" y="28930"/>
                  </a:lnTo>
                  <a:lnTo>
                    <a:pt x="213118" y="28930"/>
                  </a:lnTo>
                  <a:lnTo>
                    <a:pt x="213118" y="44157"/>
                  </a:lnTo>
                  <a:lnTo>
                    <a:pt x="211582" y="45694"/>
                  </a:lnTo>
                  <a:lnTo>
                    <a:pt x="211582" y="47231"/>
                  </a:lnTo>
                  <a:lnTo>
                    <a:pt x="213118" y="47231"/>
                  </a:lnTo>
                  <a:lnTo>
                    <a:pt x="213118" y="45694"/>
                  </a:lnTo>
                  <a:lnTo>
                    <a:pt x="214604" y="44157"/>
                  </a:lnTo>
                  <a:lnTo>
                    <a:pt x="214604" y="42621"/>
                  </a:lnTo>
                  <a:lnTo>
                    <a:pt x="216141" y="42621"/>
                  </a:lnTo>
                  <a:lnTo>
                    <a:pt x="220700" y="42621"/>
                  </a:lnTo>
                  <a:lnTo>
                    <a:pt x="222250" y="42621"/>
                  </a:lnTo>
                  <a:lnTo>
                    <a:pt x="222250" y="41135"/>
                  </a:lnTo>
                  <a:lnTo>
                    <a:pt x="220700" y="41135"/>
                  </a:lnTo>
                  <a:lnTo>
                    <a:pt x="220700" y="38061"/>
                  </a:lnTo>
                  <a:lnTo>
                    <a:pt x="222250" y="38061"/>
                  </a:lnTo>
                  <a:lnTo>
                    <a:pt x="222250" y="36563"/>
                  </a:lnTo>
                  <a:lnTo>
                    <a:pt x="220700" y="36563"/>
                  </a:lnTo>
                  <a:lnTo>
                    <a:pt x="220700" y="35026"/>
                  </a:lnTo>
                  <a:lnTo>
                    <a:pt x="219163" y="35026"/>
                  </a:lnTo>
                  <a:lnTo>
                    <a:pt x="219163" y="36563"/>
                  </a:lnTo>
                  <a:lnTo>
                    <a:pt x="219163" y="38061"/>
                  </a:lnTo>
                  <a:lnTo>
                    <a:pt x="219163" y="41135"/>
                  </a:lnTo>
                  <a:lnTo>
                    <a:pt x="217678" y="41135"/>
                  </a:lnTo>
                  <a:lnTo>
                    <a:pt x="217678" y="38061"/>
                  </a:lnTo>
                  <a:lnTo>
                    <a:pt x="219163" y="38061"/>
                  </a:lnTo>
                  <a:lnTo>
                    <a:pt x="219163" y="36563"/>
                  </a:lnTo>
                  <a:lnTo>
                    <a:pt x="217678" y="36563"/>
                  </a:lnTo>
                  <a:lnTo>
                    <a:pt x="217678" y="35026"/>
                  </a:lnTo>
                  <a:lnTo>
                    <a:pt x="216141" y="35026"/>
                  </a:lnTo>
                  <a:lnTo>
                    <a:pt x="216141" y="36563"/>
                  </a:lnTo>
                  <a:lnTo>
                    <a:pt x="216141" y="38061"/>
                  </a:lnTo>
                  <a:lnTo>
                    <a:pt x="216141" y="41135"/>
                  </a:lnTo>
                  <a:lnTo>
                    <a:pt x="214604" y="41135"/>
                  </a:lnTo>
                  <a:lnTo>
                    <a:pt x="214604" y="38061"/>
                  </a:lnTo>
                  <a:lnTo>
                    <a:pt x="216141" y="38061"/>
                  </a:lnTo>
                  <a:lnTo>
                    <a:pt x="216141" y="36563"/>
                  </a:lnTo>
                  <a:lnTo>
                    <a:pt x="214604" y="36563"/>
                  </a:lnTo>
                  <a:lnTo>
                    <a:pt x="214604" y="33489"/>
                  </a:lnTo>
                  <a:lnTo>
                    <a:pt x="222250" y="33489"/>
                  </a:lnTo>
                  <a:lnTo>
                    <a:pt x="222250" y="32004"/>
                  </a:lnTo>
                  <a:lnTo>
                    <a:pt x="222250" y="30467"/>
                  </a:lnTo>
                  <a:lnTo>
                    <a:pt x="222250" y="28930"/>
                  </a:lnTo>
                  <a:close/>
                </a:path>
                <a:path w="998854" h="50800">
                  <a:moveTo>
                    <a:pt x="225272" y="45694"/>
                  </a:moveTo>
                  <a:lnTo>
                    <a:pt x="223786" y="45694"/>
                  </a:lnTo>
                  <a:lnTo>
                    <a:pt x="222250" y="47231"/>
                  </a:lnTo>
                  <a:lnTo>
                    <a:pt x="223786" y="47231"/>
                  </a:lnTo>
                  <a:lnTo>
                    <a:pt x="225272" y="45694"/>
                  </a:lnTo>
                  <a:close/>
                </a:path>
                <a:path w="998854" h="50800">
                  <a:moveTo>
                    <a:pt x="231368" y="47231"/>
                  </a:moveTo>
                  <a:lnTo>
                    <a:pt x="229831" y="45694"/>
                  </a:lnTo>
                  <a:lnTo>
                    <a:pt x="228346" y="45694"/>
                  </a:lnTo>
                  <a:lnTo>
                    <a:pt x="229831" y="47231"/>
                  </a:lnTo>
                  <a:lnTo>
                    <a:pt x="231368" y="47231"/>
                  </a:lnTo>
                  <a:close/>
                </a:path>
                <a:path w="998854" h="50800">
                  <a:moveTo>
                    <a:pt x="231368" y="38061"/>
                  </a:moveTo>
                  <a:lnTo>
                    <a:pt x="229831" y="38061"/>
                  </a:lnTo>
                  <a:lnTo>
                    <a:pt x="229831" y="39598"/>
                  </a:lnTo>
                  <a:lnTo>
                    <a:pt x="228346" y="41135"/>
                  </a:lnTo>
                  <a:lnTo>
                    <a:pt x="226809" y="42621"/>
                  </a:lnTo>
                  <a:lnTo>
                    <a:pt x="226809" y="41135"/>
                  </a:lnTo>
                  <a:lnTo>
                    <a:pt x="225272" y="41135"/>
                  </a:lnTo>
                  <a:lnTo>
                    <a:pt x="225272" y="39598"/>
                  </a:lnTo>
                  <a:lnTo>
                    <a:pt x="229831" y="39598"/>
                  </a:lnTo>
                  <a:lnTo>
                    <a:pt x="229831" y="38061"/>
                  </a:lnTo>
                  <a:lnTo>
                    <a:pt x="222250" y="38061"/>
                  </a:lnTo>
                  <a:lnTo>
                    <a:pt x="222250" y="39598"/>
                  </a:lnTo>
                  <a:lnTo>
                    <a:pt x="223786" y="39598"/>
                  </a:lnTo>
                  <a:lnTo>
                    <a:pt x="223786" y="41135"/>
                  </a:lnTo>
                  <a:lnTo>
                    <a:pt x="226809" y="44157"/>
                  </a:lnTo>
                  <a:lnTo>
                    <a:pt x="225272" y="45694"/>
                  </a:lnTo>
                  <a:lnTo>
                    <a:pt x="228346" y="45694"/>
                  </a:lnTo>
                  <a:lnTo>
                    <a:pt x="228346" y="44157"/>
                  </a:lnTo>
                  <a:lnTo>
                    <a:pt x="229831" y="42621"/>
                  </a:lnTo>
                  <a:lnTo>
                    <a:pt x="229831" y="41135"/>
                  </a:lnTo>
                  <a:lnTo>
                    <a:pt x="231368" y="38061"/>
                  </a:lnTo>
                  <a:close/>
                </a:path>
                <a:path w="998854" h="50800">
                  <a:moveTo>
                    <a:pt x="231368" y="35026"/>
                  </a:moveTo>
                  <a:lnTo>
                    <a:pt x="229831" y="35026"/>
                  </a:lnTo>
                  <a:lnTo>
                    <a:pt x="229831" y="30467"/>
                  </a:lnTo>
                  <a:lnTo>
                    <a:pt x="229831" y="28930"/>
                  </a:lnTo>
                  <a:lnTo>
                    <a:pt x="223786" y="28930"/>
                  </a:lnTo>
                  <a:lnTo>
                    <a:pt x="223786" y="35026"/>
                  </a:lnTo>
                  <a:lnTo>
                    <a:pt x="222250" y="36563"/>
                  </a:lnTo>
                  <a:lnTo>
                    <a:pt x="225272" y="36563"/>
                  </a:lnTo>
                  <a:lnTo>
                    <a:pt x="225272" y="30467"/>
                  </a:lnTo>
                  <a:lnTo>
                    <a:pt x="228346" y="30467"/>
                  </a:lnTo>
                  <a:lnTo>
                    <a:pt x="228346" y="36563"/>
                  </a:lnTo>
                  <a:lnTo>
                    <a:pt x="231368" y="36563"/>
                  </a:lnTo>
                  <a:lnTo>
                    <a:pt x="231368" y="35026"/>
                  </a:lnTo>
                  <a:close/>
                </a:path>
                <a:path w="998854" h="50800">
                  <a:moveTo>
                    <a:pt x="232905" y="48717"/>
                  </a:moveTo>
                  <a:lnTo>
                    <a:pt x="0" y="48717"/>
                  </a:lnTo>
                  <a:lnTo>
                    <a:pt x="0" y="50253"/>
                  </a:lnTo>
                  <a:lnTo>
                    <a:pt x="232905" y="50253"/>
                  </a:lnTo>
                  <a:lnTo>
                    <a:pt x="232905" y="48717"/>
                  </a:lnTo>
                  <a:close/>
                </a:path>
                <a:path w="998854" h="50800">
                  <a:moveTo>
                    <a:pt x="873760" y="3086"/>
                  </a:moveTo>
                  <a:lnTo>
                    <a:pt x="860069" y="3086"/>
                  </a:lnTo>
                  <a:lnTo>
                    <a:pt x="860069" y="1549"/>
                  </a:lnTo>
                  <a:lnTo>
                    <a:pt x="861606" y="1549"/>
                  </a:lnTo>
                  <a:lnTo>
                    <a:pt x="861606" y="0"/>
                  </a:lnTo>
                  <a:lnTo>
                    <a:pt x="860069" y="0"/>
                  </a:lnTo>
                  <a:lnTo>
                    <a:pt x="858532" y="3086"/>
                  </a:lnTo>
                  <a:lnTo>
                    <a:pt x="856996" y="6108"/>
                  </a:lnTo>
                  <a:lnTo>
                    <a:pt x="855510" y="7645"/>
                  </a:lnTo>
                  <a:lnTo>
                    <a:pt x="855510" y="9131"/>
                  </a:lnTo>
                  <a:lnTo>
                    <a:pt x="860069" y="4572"/>
                  </a:lnTo>
                  <a:lnTo>
                    <a:pt x="864641" y="4572"/>
                  </a:lnTo>
                  <a:lnTo>
                    <a:pt x="864641" y="7645"/>
                  </a:lnTo>
                  <a:lnTo>
                    <a:pt x="864641" y="9131"/>
                  </a:lnTo>
                  <a:lnTo>
                    <a:pt x="864641" y="13703"/>
                  </a:lnTo>
                  <a:lnTo>
                    <a:pt x="860069" y="13703"/>
                  </a:lnTo>
                  <a:lnTo>
                    <a:pt x="860069" y="9131"/>
                  </a:lnTo>
                  <a:lnTo>
                    <a:pt x="864641" y="9131"/>
                  </a:lnTo>
                  <a:lnTo>
                    <a:pt x="864641" y="7645"/>
                  </a:lnTo>
                  <a:lnTo>
                    <a:pt x="858532" y="7645"/>
                  </a:lnTo>
                  <a:lnTo>
                    <a:pt x="858532" y="13703"/>
                  </a:lnTo>
                  <a:lnTo>
                    <a:pt x="855510" y="13703"/>
                  </a:lnTo>
                  <a:lnTo>
                    <a:pt x="855510" y="15240"/>
                  </a:lnTo>
                  <a:lnTo>
                    <a:pt x="864641" y="15240"/>
                  </a:lnTo>
                  <a:lnTo>
                    <a:pt x="864641" y="19799"/>
                  </a:lnTo>
                  <a:lnTo>
                    <a:pt x="866178" y="19799"/>
                  </a:lnTo>
                  <a:lnTo>
                    <a:pt x="866178" y="15240"/>
                  </a:lnTo>
                  <a:lnTo>
                    <a:pt x="873760" y="15240"/>
                  </a:lnTo>
                  <a:lnTo>
                    <a:pt x="873760" y="13703"/>
                  </a:lnTo>
                  <a:lnTo>
                    <a:pt x="866178" y="13703"/>
                  </a:lnTo>
                  <a:lnTo>
                    <a:pt x="866178" y="9131"/>
                  </a:lnTo>
                  <a:lnTo>
                    <a:pt x="872223" y="9131"/>
                  </a:lnTo>
                  <a:lnTo>
                    <a:pt x="872223" y="7645"/>
                  </a:lnTo>
                  <a:lnTo>
                    <a:pt x="866178" y="7645"/>
                  </a:lnTo>
                  <a:lnTo>
                    <a:pt x="866178" y="4572"/>
                  </a:lnTo>
                  <a:lnTo>
                    <a:pt x="873760" y="4572"/>
                  </a:lnTo>
                  <a:lnTo>
                    <a:pt x="873760" y="3086"/>
                  </a:lnTo>
                  <a:close/>
                </a:path>
                <a:path w="998854" h="50800">
                  <a:moveTo>
                    <a:pt x="934631" y="1549"/>
                  </a:moveTo>
                  <a:lnTo>
                    <a:pt x="933145" y="1549"/>
                  </a:lnTo>
                  <a:lnTo>
                    <a:pt x="933145" y="3086"/>
                  </a:lnTo>
                  <a:lnTo>
                    <a:pt x="933145" y="6108"/>
                  </a:lnTo>
                  <a:lnTo>
                    <a:pt x="933145" y="7645"/>
                  </a:lnTo>
                  <a:lnTo>
                    <a:pt x="933145" y="12204"/>
                  </a:lnTo>
                  <a:lnTo>
                    <a:pt x="922477" y="12204"/>
                  </a:lnTo>
                  <a:lnTo>
                    <a:pt x="922477" y="7645"/>
                  </a:lnTo>
                  <a:lnTo>
                    <a:pt x="933145" y="7645"/>
                  </a:lnTo>
                  <a:lnTo>
                    <a:pt x="933145" y="6108"/>
                  </a:lnTo>
                  <a:lnTo>
                    <a:pt x="922477" y="6108"/>
                  </a:lnTo>
                  <a:lnTo>
                    <a:pt x="922477" y="3086"/>
                  </a:lnTo>
                  <a:lnTo>
                    <a:pt x="933145" y="3086"/>
                  </a:lnTo>
                  <a:lnTo>
                    <a:pt x="933145" y="1549"/>
                  </a:lnTo>
                  <a:lnTo>
                    <a:pt x="920940" y="1549"/>
                  </a:lnTo>
                  <a:lnTo>
                    <a:pt x="920940" y="15240"/>
                  </a:lnTo>
                  <a:lnTo>
                    <a:pt x="917917" y="18313"/>
                  </a:lnTo>
                  <a:lnTo>
                    <a:pt x="917917" y="19799"/>
                  </a:lnTo>
                  <a:lnTo>
                    <a:pt x="919454" y="19799"/>
                  </a:lnTo>
                  <a:lnTo>
                    <a:pt x="920940" y="18313"/>
                  </a:lnTo>
                  <a:lnTo>
                    <a:pt x="922477" y="15240"/>
                  </a:lnTo>
                  <a:lnTo>
                    <a:pt x="922477" y="13703"/>
                  </a:lnTo>
                  <a:lnTo>
                    <a:pt x="933145" y="13703"/>
                  </a:lnTo>
                  <a:lnTo>
                    <a:pt x="933145" y="18313"/>
                  </a:lnTo>
                  <a:lnTo>
                    <a:pt x="928585" y="18313"/>
                  </a:lnTo>
                  <a:lnTo>
                    <a:pt x="928585" y="19799"/>
                  </a:lnTo>
                  <a:lnTo>
                    <a:pt x="934631" y="19799"/>
                  </a:lnTo>
                  <a:lnTo>
                    <a:pt x="934631" y="13703"/>
                  </a:lnTo>
                  <a:lnTo>
                    <a:pt x="934631" y="12204"/>
                  </a:lnTo>
                  <a:lnTo>
                    <a:pt x="934631" y="7645"/>
                  </a:lnTo>
                  <a:lnTo>
                    <a:pt x="934631" y="6108"/>
                  </a:lnTo>
                  <a:lnTo>
                    <a:pt x="934631" y="3086"/>
                  </a:lnTo>
                  <a:lnTo>
                    <a:pt x="934631" y="1549"/>
                  </a:lnTo>
                  <a:close/>
                </a:path>
                <a:path w="998854" h="50800">
                  <a:moveTo>
                    <a:pt x="998575" y="1549"/>
                  </a:moveTo>
                  <a:lnTo>
                    <a:pt x="997038" y="1549"/>
                  </a:lnTo>
                  <a:lnTo>
                    <a:pt x="997038" y="3086"/>
                  </a:lnTo>
                  <a:lnTo>
                    <a:pt x="997038" y="9131"/>
                  </a:lnTo>
                  <a:lnTo>
                    <a:pt x="997038" y="10668"/>
                  </a:lnTo>
                  <a:lnTo>
                    <a:pt x="997038" y="16776"/>
                  </a:lnTo>
                  <a:lnTo>
                    <a:pt x="986421" y="16776"/>
                  </a:lnTo>
                  <a:lnTo>
                    <a:pt x="986421" y="10668"/>
                  </a:lnTo>
                  <a:lnTo>
                    <a:pt x="997038" y="10668"/>
                  </a:lnTo>
                  <a:lnTo>
                    <a:pt x="997038" y="9131"/>
                  </a:lnTo>
                  <a:lnTo>
                    <a:pt x="986421" y="9131"/>
                  </a:lnTo>
                  <a:lnTo>
                    <a:pt x="986421" y="3086"/>
                  </a:lnTo>
                  <a:lnTo>
                    <a:pt x="997038" y="3086"/>
                  </a:lnTo>
                  <a:lnTo>
                    <a:pt x="997038" y="1549"/>
                  </a:lnTo>
                  <a:lnTo>
                    <a:pt x="984885" y="1549"/>
                  </a:lnTo>
                  <a:lnTo>
                    <a:pt x="984885" y="19799"/>
                  </a:lnTo>
                  <a:lnTo>
                    <a:pt x="986421" y="19799"/>
                  </a:lnTo>
                  <a:lnTo>
                    <a:pt x="986421" y="18313"/>
                  </a:lnTo>
                  <a:lnTo>
                    <a:pt x="997038" y="18313"/>
                  </a:lnTo>
                  <a:lnTo>
                    <a:pt x="997038" y="19799"/>
                  </a:lnTo>
                  <a:lnTo>
                    <a:pt x="998575" y="19799"/>
                  </a:lnTo>
                  <a:lnTo>
                    <a:pt x="998575" y="18313"/>
                  </a:lnTo>
                  <a:lnTo>
                    <a:pt x="998575" y="16776"/>
                  </a:lnTo>
                  <a:lnTo>
                    <a:pt x="998575" y="10668"/>
                  </a:lnTo>
                  <a:lnTo>
                    <a:pt x="998575" y="9131"/>
                  </a:lnTo>
                  <a:lnTo>
                    <a:pt x="998575" y="3086"/>
                  </a:lnTo>
                  <a:lnTo>
                    <a:pt x="998575" y="1549"/>
                  </a:lnTo>
                  <a:close/>
                </a:path>
              </a:pathLst>
            </a:custGeom>
            <a:solidFill>
              <a:srgbClr val="4D4D4F"/>
            </a:solidFill>
          </p:spPr>
          <p:txBody>
            <a:bodyPr wrap="square" lIns="0" tIns="0" rIns="0" bIns="0" rtlCol="0"/>
            <a:lstStyle/>
            <a:p>
              <a:endParaRPr/>
            </a:p>
          </p:txBody>
        </p:sp>
        <p:pic>
          <p:nvPicPr>
            <p:cNvPr id="95" name="object 95"/>
            <p:cNvPicPr/>
            <p:nvPr/>
          </p:nvPicPr>
          <p:blipFill>
            <a:blip r:embed="rId64" cstate="print"/>
            <a:stretch>
              <a:fillRect/>
            </a:stretch>
          </p:blipFill>
          <p:spPr>
            <a:xfrm>
              <a:off x="4062907" y="6901459"/>
              <a:ext cx="1013815" cy="449059"/>
            </a:xfrm>
            <a:prstGeom prst="rect">
              <a:avLst/>
            </a:prstGeom>
          </p:spPr>
        </p:pic>
        <p:pic>
          <p:nvPicPr>
            <p:cNvPr id="96" name="object 96"/>
            <p:cNvPicPr/>
            <p:nvPr/>
          </p:nvPicPr>
          <p:blipFill>
            <a:blip r:embed="rId65" cstate="print"/>
            <a:stretch>
              <a:fillRect/>
            </a:stretch>
          </p:blipFill>
          <p:spPr>
            <a:xfrm>
              <a:off x="4233418" y="7269822"/>
              <a:ext cx="63925" cy="3044"/>
            </a:xfrm>
            <a:prstGeom prst="rect">
              <a:avLst/>
            </a:prstGeom>
          </p:spPr>
        </p:pic>
        <p:pic>
          <p:nvPicPr>
            <p:cNvPr id="97" name="object 97"/>
            <p:cNvPicPr/>
            <p:nvPr/>
          </p:nvPicPr>
          <p:blipFill>
            <a:blip r:embed="rId66" cstate="print"/>
            <a:stretch>
              <a:fillRect/>
            </a:stretch>
          </p:blipFill>
          <p:spPr>
            <a:xfrm>
              <a:off x="4271467" y="7269822"/>
              <a:ext cx="112645" cy="3044"/>
            </a:xfrm>
            <a:prstGeom prst="rect">
              <a:avLst/>
            </a:prstGeom>
          </p:spPr>
        </p:pic>
        <p:pic>
          <p:nvPicPr>
            <p:cNvPr id="98" name="object 98"/>
            <p:cNvPicPr/>
            <p:nvPr/>
          </p:nvPicPr>
          <p:blipFill>
            <a:blip r:embed="rId67" cstate="print"/>
            <a:stretch>
              <a:fillRect/>
            </a:stretch>
          </p:blipFill>
          <p:spPr>
            <a:xfrm>
              <a:off x="4343400" y="7269822"/>
              <a:ext cx="69635" cy="3044"/>
            </a:xfrm>
            <a:prstGeom prst="rect">
              <a:avLst/>
            </a:prstGeom>
          </p:spPr>
        </p:pic>
        <p:pic>
          <p:nvPicPr>
            <p:cNvPr id="99" name="object 99"/>
            <p:cNvPicPr/>
            <p:nvPr/>
          </p:nvPicPr>
          <p:blipFill>
            <a:blip r:embed="rId68" cstate="print"/>
            <a:stretch>
              <a:fillRect/>
            </a:stretch>
          </p:blipFill>
          <p:spPr>
            <a:xfrm>
              <a:off x="4411513" y="7269822"/>
              <a:ext cx="58887" cy="3044"/>
            </a:xfrm>
            <a:prstGeom prst="rect">
              <a:avLst/>
            </a:prstGeom>
          </p:spPr>
        </p:pic>
        <p:pic>
          <p:nvPicPr>
            <p:cNvPr id="100" name="object 100"/>
            <p:cNvPicPr/>
            <p:nvPr/>
          </p:nvPicPr>
          <p:blipFill>
            <a:blip r:embed="rId69" cstate="print"/>
            <a:stretch>
              <a:fillRect/>
            </a:stretch>
          </p:blipFill>
          <p:spPr>
            <a:xfrm>
              <a:off x="4449569" y="7269822"/>
              <a:ext cx="50234" cy="3044"/>
            </a:xfrm>
            <a:prstGeom prst="rect">
              <a:avLst/>
            </a:prstGeom>
          </p:spPr>
        </p:pic>
        <p:pic>
          <p:nvPicPr>
            <p:cNvPr id="101" name="object 101"/>
            <p:cNvPicPr/>
            <p:nvPr/>
          </p:nvPicPr>
          <p:blipFill>
            <a:blip r:embed="rId70" cstate="print"/>
            <a:stretch>
              <a:fillRect/>
            </a:stretch>
          </p:blipFill>
          <p:spPr>
            <a:xfrm>
              <a:off x="4498281" y="7269822"/>
              <a:ext cx="30445" cy="3044"/>
            </a:xfrm>
            <a:prstGeom prst="rect">
              <a:avLst/>
            </a:prstGeom>
          </p:spPr>
        </p:pic>
        <p:pic>
          <p:nvPicPr>
            <p:cNvPr id="102" name="object 102"/>
            <p:cNvPicPr/>
            <p:nvPr/>
          </p:nvPicPr>
          <p:blipFill>
            <a:blip r:embed="rId71" cstate="print"/>
            <a:stretch>
              <a:fillRect/>
            </a:stretch>
          </p:blipFill>
          <p:spPr>
            <a:xfrm>
              <a:off x="4527207" y="7269822"/>
              <a:ext cx="63932" cy="3044"/>
            </a:xfrm>
            <a:prstGeom prst="rect">
              <a:avLst/>
            </a:prstGeom>
          </p:spPr>
        </p:pic>
        <p:pic>
          <p:nvPicPr>
            <p:cNvPr id="103" name="object 103"/>
            <p:cNvPicPr/>
            <p:nvPr/>
          </p:nvPicPr>
          <p:blipFill>
            <a:blip r:embed="rId72" cstate="print"/>
            <a:stretch>
              <a:fillRect/>
            </a:stretch>
          </p:blipFill>
          <p:spPr>
            <a:xfrm>
              <a:off x="4572000" y="7269822"/>
              <a:ext cx="76200" cy="3044"/>
            </a:xfrm>
            <a:prstGeom prst="rect">
              <a:avLst/>
            </a:prstGeom>
          </p:spPr>
        </p:pic>
        <p:pic>
          <p:nvPicPr>
            <p:cNvPr id="104" name="object 104"/>
            <p:cNvPicPr/>
            <p:nvPr/>
          </p:nvPicPr>
          <p:blipFill>
            <a:blip r:embed="rId73" cstate="print"/>
            <a:stretch>
              <a:fillRect/>
            </a:stretch>
          </p:blipFill>
          <p:spPr>
            <a:xfrm>
              <a:off x="4627674" y="7269822"/>
              <a:ext cx="50234" cy="3044"/>
            </a:xfrm>
            <a:prstGeom prst="rect">
              <a:avLst/>
            </a:prstGeom>
          </p:spPr>
        </p:pic>
        <p:pic>
          <p:nvPicPr>
            <p:cNvPr id="105" name="object 105"/>
            <p:cNvPicPr/>
            <p:nvPr/>
          </p:nvPicPr>
          <p:blipFill>
            <a:blip r:embed="rId74" cstate="print"/>
            <a:stretch>
              <a:fillRect/>
            </a:stretch>
          </p:blipFill>
          <p:spPr>
            <a:xfrm>
              <a:off x="4676386" y="7269822"/>
              <a:ext cx="30445" cy="3044"/>
            </a:xfrm>
            <a:prstGeom prst="rect">
              <a:avLst/>
            </a:prstGeom>
          </p:spPr>
        </p:pic>
        <p:pic>
          <p:nvPicPr>
            <p:cNvPr id="106" name="object 106"/>
            <p:cNvPicPr/>
            <p:nvPr/>
          </p:nvPicPr>
          <p:blipFill>
            <a:blip r:embed="rId75" cstate="print"/>
            <a:stretch>
              <a:fillRect/>
            </a:stretch>
          </p:blipFill>
          <p:spPr>
            <a:xfrm>
              <a:off x="4705309" y="7269822"/>
              <a:ext cx="59368" cy="3044"/>
            </a:xfrm>
            <a:prstGeom prst="rect">
              <a:avLst/>
            </a:prstGeom>
          </p:spPr>
        </p:pic>
        <p:pic>
          <p:nvPicPr>
            <p:cNvPr id="107" name="object 107"/>
            <p:cNvPicPr/>
            <p:nvPr/>
          </p:nvPicPr>
          <p:blipFill>
            <a:blip r:embed="rId76" cstate="print"/>
            <a:stretch>
              <a:fillRect/>
            </a:stretch>
          </p:blipFill>
          <p:spPr>
            <a:xfrm>
              <a:off x="4738799" y="7269822"/>
              <a:ext cx="54801" cy="3044"/>
            </a:xfrm>
            <a:prstGeom prst="rect">
              <a:avLst/>
            </a:prstGeom>
          </p:spPr>
        </p:pic>
        <p:pic>
          <p:nvPicPr>
            <p:cNvPr id="108" name="object 108"/>
            <p:cNvPicPr/>
            <p:nvPr/>
          </p:nvPicPr>
          <p:blipFill>
            <a:blip r:embed="rId77" cstate="print"/>
            <a:stretch>
              <a:fillRect/>
            </a:stretch>
          </p:blipFill>
          <p:spPr>
            <a:xfrm>
              <a:off x="4792078" y="7269822"/>
              <a:ext cx="59321" cy="3044"/>
            </a:xfrm>
            <a:prstGeom prst="rect">
              <a:avLst/>
            </a:prstGeom>
          </p:spPr>
        </p:pic>
        <p:pic>
          <p:nvPicPr>
            <p:cNvPr id="109" name="object 109"/>
            <p:cNvPicPr/>
            <p:nvPr/>
          </p:nvPicPr>
          <p:blipFill>
            <a:blip r:embed="rId78" cstate="print"/>
            <a:stretch>
              <a:fillRect/>
            </a:stretch>
          </p:blipFill>
          <p:spPr>
            <a:xfrm>
              <a:off x="4830134" y="7269822"/>
              <a:ext cx="112641" cy="3044"/>
            </a:xfrm>
            <a:prstGeom prst="rect">
              <a:avLst/>
            </a:prstGeom>
          </p:spPr>
        </p:pic>
        <p:pic>
          <p:nvPicPr>
            <p:cNvPr id="110" name="object 110"/>
            <p:cNvPicPr/>
            <p:nvPr/>
          </p:nvPicPr>
          <p:blipFill>
            <a:blip r:embed="rId79" cstate="print"/>
            <a:stretch>
              <a:fillRect/>
            </a:stretch>
          </p:blipFill>
          <p:spPr>
            <a:xfrm>
              <a:off x="4902200" y="7269822"/>
              <a:ext cx="69505" cy="3044"/>
            </a:xfrm>
            <a:prstGeom prst="rect">
              <a:avLst/>
            </a:prstGeom>
          </p:spPr>
        </p:pic>
        <p:pic>
          <p:nvPicPr>
            <p:cNvPr id="111" name="object 111"/>
            <p:cNvPicPr/>
            <p:nvPr/>
          </p:nvPicPr>
          <p:blipFill>
            <a:blip r:embed="rId80" cstate="print"/>
            <a:stretch>
              <a:fillRect/>
            </a:stretch>
          </p:blipFill>
          <p:spPr>
            <a:xfrm>
              <a:off x="4970182" y="7269822"/>
              <a:ext cx="59017" cy="3044"/>
            </a:xfrm>
            <a:prstGeom prst="rect">
              <a:avLst/>
            </a:prstGeom>
          </p:spPr>
        </p:pic>
        <p:pic>
          <p:nvPicPr>
            <p:cNvPr id="112" name="object 112"/>
            <p:cNvPicPr/>
            <p:nvPr/>
          </p:nvPicPr>
          <p:blipFill>
            <a:blip r:embed="rId81" cstate="print"/>
            <a:stretch>
              <a:fillRect/>
            </a:stretch>
          </p:blipFill>
          <p:spPr>
            <a:xfrm>
              <a:off x="5008239" y="7269822"/>
              <a:ext cx="50234" cy="3044"/>
            </a:xfrm>
            <a:prstGeom prst="rect">
              <a:avLst/>
            </a:prstGeom>
          </p:spPr>
        </p:pic>
        <p:pic>
          <p:nvPicPr>
            <p:cNvPr id="113" name="object 113"/>
            <p:cNvPicPr/>
            <p:nvPr/>
          </p:nvPicPr>
          <p:blipFill>
            <a:blip r:embed="rId82" cstate="print"/>
            <a:stretch>
              <a:fillRect/>
            </a:stretch>
          </p:blipFill>
          <p:spPr>
            <a:xfrm>
              <a:off x="4062907" y="7269809"/>
              <a:ext cx="1013828" cy="226809"/>
            </a:xfrm>
            <a:prstGeom prst="rect">
              <a:avLst/>
            </a:prstGeom>
          </p:spPr>
        </p:pic>
        <p:pic>
          <p:nvPicPr>
            <p:cNvPr id="114" name="object 114"/>
            <p:cNvPicPr/>
            <p:nvPr/>
          </p:nvPicPr>
          <p:blipFill>
            <a:blip r:embed="rId83" cstate="print"/>
            <a:stretch>
              <a:fillRect/>
            </a:stretch>
          </p:blipFill>
          <p:spPr>
            <a:xfrm>
              <a:off x="4394200" y="7457084"/>
              <a:ext cx="29463" cy="3020"/>
            </a:xfrm>
            <a:prstGeom prst="rect">
              <a:avLst/>
            </a:prstGeom>
          </p:spPr>
        </p:pic>
        <p:pic>
          <p:nvPicPr>
            <p:cNvPr id="115" name="object 115"/>
            <p:cNvPicPr/>
            <p:nvPr/>
          </p:nvPicPr>
          <p:blipFill>
            <a:blip r:embed="rId84" cstate="print"/>
            <a:stretch>
              <a:fillRect/>
            </a:stretch>
          </p:blipFill>
          <p:spPr>
            <a:xfrm>
              <a:off x="4422178" y="7457084"/>
              <a:ext cx="30416" cy="3020"/>
            </a:xfrm>
            <a:prstGeom prst="rect">
              <a:avLst/>
            </a:prstGeom>
          </p:spPr>
        </p:pic>
        <p:pic>
          <p:nvPicPr>
            <p:cNvPr id="116" name="object 116"/>
            <p:cNvPicPr/>
            <p:nvPr/>
          </p:nvPicPr>
          <p:blipFill>
            <a:blip r:embed="rId85" cstate="print"/>
            <a:stretch>
              <a:fillRect/>
            </a:stretch>
          </p:blipFill>
          <p:spPr>
            <a:xfrm>
              <a:off x="4451095" y="7457084"/>
              <a:ext cx="59363" cy="3020"/>
            </a:xfrm>
            <a:prstGeom prst="rect">
              <a:avLst/>
            </a:prstGeom>
          </p:spPr>
        </p:pic>
        <p:pic>
          <p:nvPicPr>
            <p:cNvPr id="117" name="object 117"/>
            <p:cNvPicPr/>
            <p:nvPr/>
          </p:nvPicPr>
          <p:blipFill>
            <a:blip r:embed="rId86" cstate="print"/>
            <a:stretch>
              <a:fillRect/>
            </a:stretch>
          </p:blipFill>
          <p:spPr>
            <a:xfrm>
              <a:off x="4484586" y="7457084"/>
              <a:ext cx="87414" cy="3020"/>
            </a:xfrm>
            <a:prstGeom prst="rect">
              <a:avLst/>
            </a:prstGeom>
          </p:spPr>
        </p:pic>
        <p:pic>
          <p:nvPicPr>
            <p:cNvPr id="118" name="object 118"/>
            <p:cNvPicPr/>
            <p:nvPr/>
          </p:nvPicPr>
          <p:blipFill>
            <a:blip r:embed="rId87" cstate="print"/>
            <a:stretch>
              <a:fillRect/>
            </a:stretch>
          </p:blipFill>
          <p:spPr>
            <a:xfrm>
              <a:off x="4551565" y="7457084"/>
              <a:ext cx="50229" cy="3020"/>
            </a:xfrm>
            <a:prstGeom prst="rect">
              <a:avLst/>
            </a:prstGeom>
          </p:spPr>
        </p:pic>
        <p:pic>
          <p:nvPicPr>
            <p:cNvPr id="119" name="object 119"/>
            <p:cNvPicPr/>
            <p:nvPr/>
          </p:nvPicPr>
          <p:blipFill>
            <a:blip r:embed="rId88" cstate="print"/>
            <a:stretch>
              <a:fillRect/>
            </a:stretch>
          </p:blipFill>
          <p:spPr>
            <a:xfrm>
              <a:off x="4600282" y="7457084"/>
              <a:ext cx="88281" cy="3020"/>
            </a:xfrm>
            <a:prstGeom prst="rect">
              <a:avLst/>
            </a:prstGeom>
          </p:spPr>
        </p:pic>
        <p:pic>
          <p:nvPicPr>
            <p:cNvPr id="120" name="object 120"/>
            <p:cNvPicPr/>
            <p:nvPr/>
          </p:nvPicPr>
          <p:blipFill>
            <a:blip r:embed="rId89" cstate="print"/>
            <a:stretch>
              <a:fillRect/>
            </a:stretch>
          </p:blipFill>
          <p:spPr>
            <a:xfrm>
              <a:off x="4648200" y="7457084"/>
              <a:ext cx="69287" cy="3020"/>
            </a:xfrm>
            <a:prstGeom prst="rect">
              <a:avLst/>
            </a:prstGeom>
          </p:spPr>
        </p:pic>
        <p:pic>
          <p:nvPicPr>
            <p:cNvPr id="121" name="object 121"/>
            <p:cNvPicPr/>
            <p:nvPr/>
          </p:nvPicPr>
          <p:blipFill>
            <a:blip r:embed="rId90" cstate="print"/>
            <a:stretch>
              <a:fillRect/>
            </a:stretch>
          </p:blipFill>
          <p:spPr>
            <a:xfrm>
              <a:off x="4715967" y="7457084"/>
              <a:ext cx="59232" cy="3020"/>
            </a:xfrm>
            <a:prstGeom prst="rect">
              <a:avLst/>
            </a:prstGeom>
          </p:spPr>
        </p:pic>
        <p:pic>
          <p:nvPicPr>
            <p:cNvPr id="122" name="object 122"/>
            <p:cNvPicPr/>
            <p:nvPr/>
          </p:nvPicPr>
          <p:blipFill>
            <a:blip r:embed="rId91" cstate="print"/>
            <a:stretch>
              <a:fillRect/>
            </a:stretch>
          </p:blipFill>
          <p:spPr>
            <a:xfrm>
              <a:off x="4754021" y="7457084"/>
              <a:ext cx="112647" cy="3020"/>
            </a:xfrm>
            <a:prstGeom prst="rect">
              <a:avLst/>
            </a:prstGeom>
          </p:spPr>
        </p:pic>
        <p:pic>
          <p:nvPicPr>
            <p:cNvPr id="123" name="object 123"/>
            <p:cNvPicPr/>
            <p:nvPr/>
          </p:nvPicPr>
          <p:blipFill>
            <a:blip r:embed="rId92" cstate="print"/>
            <a:stretch>
              <a:fillRect/>
            </a:stretch>
          </p:blipFill>
          <p:spPr>
            <a:xfrm>
              <a:off x="4826000" y="7457084"/>
              <a:ext cx="69592" cy="3020"/>
            </a:xfrm>
            <a:prstGeom prst="rect">
              <a:avLst/>
            </a:prstGeom>
          </p:spPr>
        </p:pic>
        <p:pic>
          <p:nvPicPr>
            <p:cNvPr id="124" name="object 124"/>
            <p:cNvPicPr/>
            <p:nvPr/>
          </p:nvPicPr>
          <p:blipFill>
            <a:blip r:embed="rId93" cstate="print"/>
            <a:stretch>
              <a:fillRect/>
            </a:stretch>
          </p:blipFill>
          <p:spPr>
            <a:xfrm>
              <a:off x="4894069" y="7457084"/>
              <a:ext cx="58930" cy="3020"/>
            </a:xfrm>
            <a:prstGeom prst="rect">
              <a:avLst/>
            </a:prstGeom>
          </p:spPr>
        </p:pic>
        <p:pic>
          <p:nvPicPr>
            <p:cNvPr id="125" name="object 125"/>
            <p:cNvPicPr/>
            <p:nvPr/>
          </p:nvPicPr>
          <p:blipFill>
            <a:blip r:embed="rId94" cstate="print"/>
            <a:stretch>
              <a:fillRect/>
            </a:stretch>
          </p:blipFill>
          <p:spPr>
            <a:xfrm>
              <a:off x="4932126" y="7457084"/>
              <a:ext cx="50234" cy="3020"/>
            </a:xfrm>
            <a:prstGeom prst="rect">
              <a:avLst/>
            </a:prstGeom>
          </p:spPr>
        </p:pic>
        <p:pic>
          <p:nvPicPr>
            <p:cNvPr id="126" name="object 126"/>
            <p:cNvPicPr/>
            <p:nvPr/>
          </p:nvPicPr>
          <p:blipFill>
            <a:blip r:embed="rId95" cstate="print"/>
            <a:stretch>
              <a:fillRect/>
            </a:stretch>
          </p:blipFill>
          <p:spPr>
            <a:xfrm>
              <a:off x="4980838" y="7457084"/>
              <a:ext cx="30445" cy="3020"/>
            </a:xfrm>
            <a:prstGeom prst="rect">
              <a:avLst/>
            </a:prstGeom>
          </p:spPr>
        </p:pic>
        <p:pic>
          <p:nvPicPr>
            <p:cNvPr id="127" name="object 127"/>
            <p:cNvPicPr/>
            <p:nvPr/>
          </p:nvPicPr>
          <p:blipFill>
            <a:blip r:embed="rId96" cstate="print"/>
            <a:stretch>
              <a:fillRect/>
            </a:stretch>
          </p:blipFill>
          <p:spPr>
            <a:xfrm>
              <a:off x="5009761" y="7457084"/>
              <a:ext cx="59368" cy="3020"/>
            </a:xfrm>
            <a:prstGeom prst="rect">
              <a:avLst/>
            </a:prstGeom>
          </p:spPr>
        </p:pic>
        <p:sp>
          <p:nvSpPr>
            <p:cNvPr id="128" name="object 128"/>
            <p:cNvSpPr/>
            <p:nvPr/>
          </p:nvSpPr>
          <p:spPr>
            <a:xfrm>
              <a:off x="5043251" y="7458594"/>
              <a:ext cx="6350" cy="0"/>
            </a:xfrm>
            <a:custGeom>
              <a:avLst/>
              <a:gdLst/>
              <a:ahLst/>
              <a:cxnLst/>
              <a:rect l="l" t="t" r="r" b="b"/>
              <a:pathLst>
                <a:path w="6350">
                  <a:moveTo>
                    <a:pt x="0" y="0"/>
                  </a:moveTo>
                  <a:lnTo>
                    <a:pt x="6078" y="0"/>
                  </a:lnTo>
                </a:path>
              </a:pathLst>
            </a:custGeom>
            <a:ln w="3175">
              <a:solidFill>
                <a:srgbClr val="4C4849"/>
              </a:solidFill>
            </a:ln>
          </p:spPr>
          <p:txBody>
            <a:bodyPr wrap="square" lIns="0" tIns="0" rIns="0" bIns="0" rtlCol="0"/>
            <a:lstStyle/>
            <a:p>
              <a:endParaRPr/>
            </a:p>
          </p:txBody>
        </p:sp>
        <p:sp>
          <p:nvSpPr>
            <p:cNvPr id="129" name="object 129"/>
            <p:cNvSpPr/>
            <p:nvPr/>
          </p:nvSpPr>
          <p:spPr>
            <a:xfrm>
              <a:off x="5047818" y="7458594"/>
              <a:ext cx="6350" cy="0"/>
            </a:xfrm>
            <a:custGeom>
              <a:avLst/>
              <a:gdLst/>
              <a:ahLst/>
              <a:cxnLst/>
              <a:rect l="l" t="t" r="r" b="b"/>
              <a:pathLst>
                <a:path w="6350">
                  <a:moveTo>
                    <a:pt x="0" y="0"/>
                  </a:moveTo>
                  <a:lnTo>
                    <a:pt x="6083" y="0"/>
                  </a:lnTo>
                </a:path>
              </a:pathLst>
            </a:custGeom>
            <a:ln w="3175">
              <a:solidFill>
                <a:srgbClr val="545051"/>
              </a:solidFill>
            </a:ln>
          </p:spPr>
          <p:txBody>
            <a:bodyPr wrap="square" lIns="0" tIns="0" rIns="0" bIns="0" rtlCol="0"/>
            <a:lstStyle/>
            <a:p>
              <a:endParaRPr/>
            </a:p>
          </p:txBody>
        </p:sp>
        <p:sp>
          <p:nvSpPr>
            <p:cNvPr id="130" name="object 130"/>
            <p:cNvSpPr/>
            <p:nvPr/>
          </p:nvSpPr>
          <p:spPr>
            <a:xfrm>
              <a:off x="5054600" y="7458594"/>
              <a:ext cx="4445" cy="0"/>
            </a:xfrm>
            <a:custGeom>
              <a:avLst/>
              <a:gdLst/>
              <a:ahLst/>
              <a:cxnLst/>
              <a:rect l="l" t="t" r="r" b="b"/>
              <a:pathLst>
                <a:path w="4445">
                  <a:moveTo>
                    <a:pt x="0" y="0"/>
                  </a:moveTo>
                  <a:lnTo>
                    <a:pt x="3873" y="0"/>
                  </a:lnTo>
                </a:path>
              </a:pathLst>
            </a:custGeom>
            <a:ln w="3175">
              <a:solidFill>
                <a:srgbClr val="595557"/>
              </a:solidFill>
            </a:ln>
          </p:spPr>
          <p:txBody>
            <a:bodyPr wrap="square" lIns="0" tIns="0" rIns="0" bIns="0" rtlCol="0"/>
            <a:lstStyle/>
            <a:p>
              <a:endParaRPr/>
            </a:p>
          </p:txBody>
        </p:sp>
        <p:sp>
          <p:nvSpPr>
            <p:cNvPr id="131" name="object 131"/>
            <p:cNvSpPr/>
            <p:nvPr/>
          </p:nvSpPr>
          <p:spPr>
            <a:xfrm>
              <a:off x="5056951" y="7458594"/>
              <a:ext cx="6350" cy="0"/>
            </a:xfrm>
            <a:custGeom>
              <a:avLst/>
              <a:gdLst/>
              <a:ahLst/>
              <a:cxnLst/>
              <a:rect l="l" t="t" r="r" b="b"/>
              <a:pathLst>
                <a:path w="6350">
                  <a:moveTo>
                    <a:pt x="0" y="0"/>
                  </a:moveTo>
                  <a:lnTo>
                    <a:pt x="6081" y="0"/>
                  </a:lnTo>
                </a:path>
              </a:pathLst>
            </a:custGeom>
            <a:ln w="3175">
              <a:solidFill>
                <a:srgbClr val="5D595A"/>
              </a:solidFill>
            </a:ln>
          </p:spPr>
          <p:txBody>
            <a:bodyPr wrap="square" lIns="0" tIns="0" rIns="0" bIns="0" rtlCol="0"/>
            <a:lstStyle/>
            <a:p>
              <a:endParaRPr/>
            </a:p>
          </p:txBody>
        </p:sp>
        <p:pic>
          <p:nvPicPr>
            <p:cNvPr id="132" name="object 132"/>
            <p:cNvPicPr/>
            <p:nvPr/>
          </p:nvPicPr>
          <p:blipFill>
            <a:blip r:embed="rId97" cstate="print"/>
            <a:stretch>
              <a:fillRect/>
            </a:stretch>
          </p:blipFill>
          <p:spPr>
            <a:xfrm>
              <a:off x="3998216" y="6751487"/>
              <a:ext cx="1152380" cy="1627283"/>
            </a:xfrm>
            <a:prstGeom prst="rect">
              <a:avLst/>
            </a:prstGeom>
          </p:spPr>
        </p:pic>
        <p:sp>
          <p:nvSpPr>
            <p:cNvPr id="133" name="object 133"/>
            <p:cNvSpPr/>
            <p:nvPr/>
          </p:nvSpPr>
          <p:spPr>
            <a:xfrm>
              <a:off x="5346204" y="7230223"/>
              <a:ext cx="770255" cy="318770"/>
            </a:xfrm>
            <a:custGeom>
              <a:avLst/>
              <a:gdLst/>
              <a:ahLst/>
              <a:cxnLst/>
              <a:rect l="l" t="t" r="r" b="b"/>
              <a:pathLst>
                <a:path w="770254" h="318770">
                  <a:moveTo>
                    <a:pt x="6057" y="18300"/>
                  </a:moveTo>
                  <a:lnTo>
                    <a:pt x="3022" y="18300"/>
                  </a:lnTo>
                  <a:lnTo>
                    <a:pt x="0" y="19786"/>
                  </a:lnTo>
                  <a:lnTo>
                    <a:pt x="3022" y="19786"/>
                  </a:lnTo>
                  <a:lnTo>
                    <a:pt x="6057" y="18300"/>
                  </a:lnTo>
                  <a:close/>
                </a:path>
                <a:path w="770254" h="318770">
                  <a:moveTo>
                    <a:pt x="7594" y="1536"/>
                  </a:moveTo>
                  <a:lnTo>
                    <a:pt x="6057" y="38"/>
                  </a:lnTo>
                  <a:lnTo>
                    <a:pt x="4559" y="3073"/>
                  </a:lnTo>
                  <a:lnTo>
                    <a:pt x="1485" y="4610"/>
                  </a:lnTo>
                  <a:lnTo>
                    <a:pt x="0" y="4610"/>
                  </a:lnTo>
                  <a:lnTo>
                    <a:pt x="0" y="6096"/>
                  </a:lnTo>
                  <a:lnTo>
                    <a:pt x="1485" y="6096"/>
                  </a:lnTo>
                  <a:lnTo>
                    <a:pt x="3022" y="4610"/>
                  </a:lnTo>
                  <a:lnTo>
                    <a:pt x="3022" y="7632"/>
                  </a:lnTo>
                  <a:lnTo>
                    <a:pt x="4559" y="7632"/>
                  </a:lnTo>
                  <a:lnTo>
                    <a:pt x="4559" y="4610"/>
                  </a:lnTo>
                  <a:lnTo>
                    <a:pt x="6057" y="4610"/>
                  </a:lnTo>
                  <a:lnTo>
                    <a:pt x="6057" y="1536"/>
                  </a:lnTo>
                  <a:lnTo>
                    <a:pt x="7594" y="1536"/>
                  </a:lnTo>
                  <a:close/>
                </a:path>
                <a:path w="770254" h="318770">
                  <a:moveTo>
                    <a:pt x="9131" y="18300"/>
                  </a:moveTo>
                  <a:lnTo>
                    <a:pt x="7594" y="16764"/>
                  </a:lnTo>
                  <a:lnTo>
                    <a:pt x="6057" y="18300"/>
                  </a:lnTo>
                  <a:lnTo>
                    <a:pt x="9131" y="18300"/>
                  </a:lnTo>
                  <a:close/>
                </a:path>
                <a:path w="770254" h="318770">
                  <a:moveTo>
                    <a:pt x="16713" y="9169"/>
                  </a:moveTo>
                  <a:lnTo>
                    <a:pt x="15176" y="9169"/>
                  </a:lnTo>
                  <a:lnTo>
                    <a:pt x="15176" y="12204"/>
                  </a:lnTo>
                  <a:lnTo>
                    <a:pt x="15176" y="13741"/>
                  </a:lnTo>
                  <a:lnTo>
                    <a:pt x="4559" y="13741"/>
                  </a:lnTo>
                  <a:lnTo>
                    <a:pt x="4559" y="12204"/>
                  </a:lnTo>
                  <a:lnTo>
                    <a:pt x="15176" y="12204"/>
                  </a:lnTo>
                  <a:lnTo>
                    <a:pt x="15176" y="9169"/>
                  </a:lnTo>
                  <a:lnTo>
                    <a:pt x="3022" y="9169"/>
                  </a:lnTo>
                  <a:lnTo>
                    <a:pt x="3022" y="16764"/>
                  </a:lnTo>
                  <a:lnTo>
                    <a:pt x="4559" y="16764"/>
                  </a:lnTo>
                  <a:lnTo>
                    <a:pt x="4559" y="15227"/>
                  </a:lnTo>
                  <a:lnTo>
                    <a:pt x="15176" y="15227"/>
                  </a:lnTo>
                  <a:lnTo>
                    <a:pt x="15176" y="16764"/>
                  </a:lnTo>
                  <a:lnTo>
                    <a:pt x="16713" y="16764"/>
                  </a:lnTo>
                  <a:lnTo>
                    <a:pt x="16713" y="15227"/>
                  </a:lnTo>
                  <a:lnTo>
                    <a:pt x="16713" y="13741"/>
                  </a:lnTo>
                  <a:lnTo>
                    <a:pt x="16713" y="12204"/>
                  </a:lnTo>
                  <a:lnTo>
                    <a:pt x="16713" y="9169"/>
                  </a:lnTo>
                  <a:close/>
                </a:path>
                <a:path w="770254" h="318770">
                  <a:moveTo>
                    <a:pt x="16713" y="1536"/>
                  </a:moveTo>
                  <a:lnTo>
                    <a:pt x="7594" y="1536"/>
                  </a:lnTo>
                  <a:lnTo>
                    <a:pt x="7594" y="3073"/>
                  </a:lnTo>
                  <a:lnTo>
                    <a:pt x="12153" y="3073"/>
                  </a:lnTo>
                  <a:lnTo>
                    <a:pt x="12153" y="7632"/>
                  </a:lnTo>
                  <a:lnTo>
                    <a:pt x="13690" y="7632"/>
                  </a:lnTo>
                  <a:lnTo>
                    <a:pt x="13690" y="3073"/>
                  </a:lnTo>
                  <a:lnTo>
                    <a:pt x="15176" y="3073"/>
                  </a:lnTo>
                  <a:lnTo>
                    <a:pt x="16713" y="1536"/>
                  </a:lnTo>
                  <a:close/>
                </a:path>
                <a:path w="770254" h="318770">
                  <a:moveTo>
                    <a:pt x="19748" y="19786"/>
                  </a:moveTo>
                  <a:lnTo>
                    <a:pt x="18249" y="18300"/>
                  </a:lnTo>
                  <a:lnTo>
                    <a:pt x="15176" y="18300"/>
                  </a:lnTo>
                  <a:lnTo>
                    <a:pt x="13690" y="16764"/>
                  </a:lnTo>
                  <a:lnTo>
                    <a:pt x="12153" y="18300"/>
                  </a:lnTo>
                  <a:lnTo>
                    <a:pt x="13690" y="18300"/>
                  </a:lnTo>
                  <a:lnTo>
                    <a:pt x="16713" y="19786"/>
                  </a:lnTo>
                  <a:lnTo>
                    <a:pt x="19748" y="19786"/>
                  </a:lnTo>
                  <a:close/>
                </a:path>
                <a:path w="770254" h="318770">
                  <a:moveTo>
                    <a:pt x="751979" y="60909"/>
                  </a:moveTo>
                  <a:lnTo>
                    <a:pt x="735215" y="60909"/>
                  </a:lnTo>
                  <a:lnTo>
                    <a:pt x="735215" y="79171"/>
                  </a:lnTo>
                  <a:lnTo>
                    <a:pt x="736752" y="79171"/>
                  </a:lnTo>
                  <a:lnTo>
                    <a:pt x="736752" y="62458"/>
                  </a:lnTo>
                  <a:lnTo>
                    <a:pt x="742848" y="62458"/>
                  </a:lnTo>
                  <a:lnTo>
                    <a:pt x="742848" y="70040"/>
                  </a:lnTo>
                  <a:lnTo>
                    <a:pt x="744334" y="70040"/>
                  </a:lnTo>
                  <a:lnTo>
                    <a:pt x="744334" y="62458"/>
                  </a:lnTo>
                  <a:lnTo>
                    <a:pt x="750443" y="62458"/>
                  </a:lnTo>
                  <a:lnTo>
                    <a:pt x="750443" y="77635"/>
                  </a:lnTo>
                  <a:lnTo>
                    <a:pt x="747407" y="77635"/>
                  </a:lnTo>
                  <a:lnTo>
                    <a:pt x="747407" y="79171"/>
                  </a:lnTo>
                  <a:lnTo>
                    <a:pt x="751979" y="79171"/>
                  </a:lnTo>
                  <a:lnTo>
                    <a:pt x="751979" y="62458"/>
                  </a:lnTo>
                  <a:lnTo>
                    <a:pt x="751979" y="60909"/>
                  </a:lnTo>
                  <a:close/>
                </a:path>
                <a:path w="770254" h="318770">
                  <a:moveTo>
                    <a:pt x="759574" y="65481"/>
                  </a:moveTo>
                  <a:lnTo>
                    <a:pt x="758075" y="62458"/>
                  </a:lnTo>
                  <a:lnTo>
                    <a:pt x="755002" y="59372"/>
                  </a:lnTo>
                  <a:lnTo>
                    <a:pt x="756539" y="62458"/>
                  </a:lnTo>
                  <a:lnTo>
                    <a:pt x="758075" y="65481"/>
                  </a:lnTo>
                  <a:lnTo>
                    <a:pt x="758075" y="74612"/>
                  </a:lnTo>
                  <a:lnTo>
                    <a:pt x="756539" y="77635"/>
                  </a:lnTo>
                  <a:lnTo>
                    <a:pt x="755002" y="79171"/>
                  </a:lnTo>
                  <a:lnTo>
                    <a:pt x="758075" y="77635"/>
                  </a:lnTo>
                  <a:lnTo>
                    <a:pt x="759574" y="74612"/>
                  </a:lnTo>
                  <a:lnTo>
                    <a:pt x="759574" y="65481"/>
                  </a:lnTo>
                  <a:close/>
                </a:path>
                <a:path w="770254" h="318770">
                  <a:moveTo>
                    <a:pt x="762647" y="1536"/>
                  </a:moveTo>
                  <a:lnTo>
                    <a:pt x="745871" y="1536"/>
                  </a:lnTo>
                  <a:lnTo>
                    <a:pt x="745871" y="19786"/>
                  </a:lnTo>
                  <a:lnTo>
                    <a:pt x="747407" y="19786"/>
                  </a:lnTo>
                  <a:lnTo>
                    <a:pt x="747407" y="3073"/>
                  </a:lnTo>
                  <a:lnTo>
                    <a:pt x="753516" y="3073"/>
                  </a:lnTo>
                  <a:lnTo>
                    <a:pt x="753516" y="10655"/>
                  </a:lnTo>
                  <a:lnTo>
                    <a:pt x="755002" y="10655"/>
                  </a:lnTo>
                  <a:lnTo>
                    <a:pt x="755002" y="3073"/>
                  </a:lnTo>
                  <a:lnTo>
                    <a:pt x="761111" y="3073"/>
                  </a:lnTo>
                  <a:lnTo>
                    <a:pt x="761111" y="18300"/>
                  </a:lnTo>
                  <a:lnTo>
                    <a:pt x="758075" y="18300"/>
                  </a:lnTo>
                  <a:lnTo>
                    <a:pt x="758075" y="19786"/>
                  </a:lnTo>
                  <a:lnTo>
                    <a:pt x="762647" y="19786"/>
                  </a:lnTo>
                  <a:lnTo>
                    <a:pt x="762647" y="3073"/>
                  </a:lnTo>
                  <a:lnTo>
                    <a:pt x="762647" y="1536"/>
                  </a:lnTo>
                  <a:close/>
                </a:path>
                <a:path w="770254" h="318770">
                  <a:moveTo>
                    <a:pt x="770229" y="302958"/>
                  </a:moveTo>
                  <a:lnTo>
                    <a:pt x="768692" y="299885"/>
                  </a:lnTo>
                  <a:lnTo>
                    <a:pt x="765670" y="298399"/>
                  </a:lnTo>
                  <a:lnTo>
                    <a:pt x="764133" y="298399"/>
                  </a:lnTo>
                  <a:lnTo>
                    <a:pt x="767207" y="299885"/>
                  </a:lnTo>
                  <a:lnTo>
                    <a:pt x="768692" y="302958"/>
                  </a:lnTo>
                  <a:lnTo>
                    <a:pt x="768692" y="312089"/>
                  </a:lnTo>
                  <a:lnTo>
                    <a:pt x="767207" y="315112"/>
                  </a:lnTo>
                  <a:lnTo>
                    <a:pt x="764133" y="318185"/>
                  </a:lnTo>
                  <a:lnTo>
                    <a:pt x="765670" y="318185"/>
                  </a:lnTo>
                  <a:lnTo>
                    <a:pt x="768692" y="315112"/>
                  </a:lnTo>
                  <a:lnTo>
                    <a:pt x="770229" y="312089"/>
                  </a:lnTo>
                  <a:lnTo>
                    <a:pt x="770229" y="302958"/>
                  </a:lnTo>
                  <a:close/>
                </a:path>
                <a:path w="770254" h="318770">
                  <a:moveTo>
                    <a:pt x="770229" y="274040"/>
                  </a:moveTo>
                  <a:lnTo>
                    <a:pt x="768692" y="270967"/>
                  </a:lnTo>
                  <a:lnTo>
                    <a:pt x="765670" y="267931"/>
                  </a:lnTo>
                  <a:lnTo>
                    <a:pt x="764133" y="267931"/>
                  </a:lnTo>
                  <a:lnTo>
                    <a:pt x="767207" y="270967"/>
                  </a:lnTo>
                  <a:lnTo>
                    <a:pt x="768692" y="274040"/>
                  </a:lnTo>
                  <a:lnTo>
                    <a:pt x="768692" y="283159"/>
                  </a:lnTo>
                  <a:lnTo>
                    <a:pt x="767207" y="286194"/>
                  </a:lnTo>
                  <a:lnTo>
                    <a:pt x="764133" y="287731"/>
                  </a:lnTo>
                  <a:lnTo>
                    <a:pt x="765670" y="287731"/>
                  </a:lnTo>
                  <a:lnTo>
                    <a:pt x="768692" y="286194"/>
                  </a:lnTo>
                  <a:lnTo>
                    <a:pt x="770229" y="283159"/>
                  </a:lnTo>
                  <a:lnTo>
                    <a:pt x="770229" y="274040"/>
                  </a:lnTo>
                  <a:close/>
                </a:path>
                <a:path w="770254" h="318770">
                  <a:moveTo>
                    <a:pt x="770229" y="6096"/>
                  </a:moveTo>
                  <a:lnTo>
                    <a:pt x="768692" y="3073"/>
                  </a:lnTo>
                  <a:lnTo>
                    <a:pt x="765670" y="0"/>
                  </a:lnTo>
                  <a:lnTo>
                    <a:pt x="764133" y="0"/>
                  </a:lnTo>
                  <a:lnTo>
                    <a:pt x="764133" y="1536"/>
                  </a:lnTo>
                  <a:lnTo>
                    <a:pt x="767207" y="3073"/>
                  </a:lnTo>
                  <a:lnTo>
                    <a:pt x="768692" y="6096"/>
                  </a:lnTo>
                  <a:lnTo>
                    <a:pt x="768692" y="15227"/>
                  </a:lnTo>
                  <a:lnTo>
                    <a:pt x="767207" y="18300"/>
                  </a:lnTo>
                  <a:lnTo>
                    <a:pt x="764133" y="19786"/>
                  </a:lnTo>
                  <a:lnTo>
                    <a:pt x="765670" y="19786"/>
                  </a:lnTo>
                  <a:lnTo>
                    <a:pt x="768692" y="18300"/>
                  </a:lnTo>
                  <a:lnTo>
                    <a:pt x="770229" y="15227"/>
                  </a:lnTo>
                  <a:lnTo>
                    <a:pt x="770229" y="6096"/>
                  </a:lnTo>
                  <a:close/>
                </a:path>
              </a:pathLst>
            </a:custGeom>
            <a:solidFill>
              <a:srgbClr val="4D4D4F"/>
            </a:solidFill>
          </p:spPr>
          <p:txBody>
            <a:bodyPr wrap="square" lIns="0" tIns="0" rIns="0" bIns="0" rtlCol="0"/>
            <a:lstStyle/>
            <a:p>
              <a:endParaRPr/>
            </a:p>
          </p:txBody>
        </p:sp>
        <p:pic>
          <p:nvPicPr>
            <p:cNvPr id="134" name="object 134"/>
            <p:cNvPicPr/>
            <p:nvPr/>
          </p:nvPicPr>
          <p:blipFill>
            <a:blip r:embed="rId98" cstate="print"/>
            <a:stretch>
              <a:fillRect/>
            </a:stretch>
          </p:blipFill>
          <p:spPr>
            <a:xfrm>
              <a:off x="5332463" y="7222629"/>
              <a:ext cx="998639" cy="771766"/>
            </a:xfrm>
            <a:prstGeom prst="rect">
              <a:avLst/>
            </a:prstGeom>
          </p:spPr>
        </p:pic>
        <p:sp>
          <p:nvSpPr>
            <p:cNvPr id="135" name="object 135"/>
            <p:cNvSpPr/>
            <p:nvPr/>
          </p:nvSpPr>
          <p:spPr>
            <a:xfrm>
              <a:off x="6273800" y="7878736"/>
              <a:ext cx="4445" cy="0"/>
            </a:xfrm>
            <a:custGeom>
              <a:avLst/>
              <a:gdLst/>
              <a:ahLst/>
              <a:cxnLst/>
              <a:rect l="l" t="t" r="r" b="b"/>
              <a:pathLst>
                <a:path w="4445">
                  <a:moveTo>
                    <a:pt x="0" y="0"/>
                  </a:moveTo>
                  <a:lnTo>
                    <a:pt x="4005" y="0"/>
                  </a:lnTo>
                </a:path>
              </a:pathLst>
            </a:custGeom>
            <a:ln w="3175">
              <a:solidFill>
                <a:srgbClr val="E0E0E4"/>
              </a:solidFill>
            </a:ln>
          </p:spPr>
          <p:txBody>
            <a:bodyPr wrap="square" lIns="0" tIns="0" rIns="0" bIns="0" rtlCol="0"/>
            <a:lstStyle/>
            <a:p>
              <a:endParaRPr/>
            </a:p>
          </p:txBody>
        </p:sp>
        <p:sp>
          <p:nvSpPr>
            <p:cNvPr id="136" name="object 136"/>
            <p:cNvSpPr/>
            <p:nvPr/>
          </p:nvSpPr>
          <p:spPr>
            <a:xfrm>
              <a:off x="6277044" y="7877225"/>
              <a:ext cx="0" cy="3175"/>
            </a:xfrm>
            <a:custGeom>
              <a:avLst/>
              <a:gdLst/>
              <a:ahLst/>
              <a:cxnLst/>
              <a:rect l="l" t="t" r="r" b="b"/>
              <a:pathLst>
                <a:path h="3175">
                  <a:moveTo>
                    <a:pt x="0" y="3022"/>
                  </a:moveTo>
                  <a:lnTo>
                    <a:pt x="0" y="0"/>
                  </a:lnTo>
                </a:path>
                <a:path h="3175">
                  <a:moveTo>
                    <a:pt x="0" y="3022"/>
                  </a:moveTo>
                  <a:lnTo>
                    <a:pt x="0" y="0"/>
                  </a:lnTo>
                </a:path>
              </a:pathLst>
            </a:custGeom>
            <a:ln w="3175">
              <a:solidFill>
                <a:srgbClr val="221E1F"/>
              </a:solidFill>
            </a:ln>
          </p:spPr>
          <p:txBody>
            <a:bodyPr wrap="square" lIns="0" tIns="0" rIns="0" bIns="0" rtlCol="0"/>
            <a:lstStyle/>
            <a:p>
              <a:endParaRPr/>
            </a:p>
          </p:txBody>
        </p:sp>
        <p:sp>
          <p:nvSpPr>
            <p:cNvPr id="137" name="object 137"/>
            <p:cNvSpPr/>
            <p:nvPr/>
          </p:nvSpPr>
          <p:spPr>
            <a:xfrm>
              <a:off x="5332463" y="7877225"/>
              <a:ext cx="998855" cy="126364"/>
            </a:xfrm>
            <a:custGeom>
              <a:avLst/>
              <a:gdLst/>
              <a:ahLst/>
              <a:cxnLst/>
              <a:rect l="l" t="t" r="r" b="b"/>
              <a:pathLst>
                <a:path w="998854" h="126365">
                  <a:moveTo>
                    <a:pt x="3073" y="1485"/>
                  </a:moveTo>
                  <a:lnTo>
                    <a:pt x="0" y="1485"/>
                  </a:lnTo>
                  <a:lnTo>
                    <a:pt x="0" y="126301"/>
                  </a:lnTo>
                  <a:lnTo>
                    <a:pt x="3073" y="126301"/>
                  </a:lnTo>
                  <a:lnTo>
                    <a:pt x="3073" y="1485"/>
                  </a:lnTo>
                  <a:close/>
                </a:path>
                <a:path w="998854" h="126365">
                  <a:moveTo>
                    <a:pt x="130924" y="1485"/>
                  </a:moveTo>
                  <a:lnTo>
                    <a:pt x="127889" y="1485"/>
                  </a:lnTo>
                  <a:lnTo>
                    <a:pt x="127889" y="126301"/>
                  </a:lnTo>
                  <a:lnTo>
                    <a:pt x="130924" y="126301"/>
                  </a:lnTo>
                  <a:lnTo>
                    <a:pt x="130924" y="1485"/>
                  </a:lnTo>
                  <a:close/>
                </a:path>
                <a:path w="998854" h="126365">
                  <a:moveTo>
                    <a:pt x="998639" y="0"/>
                  </a:moveTo>
                  <a:lnTo>
                    <a:pt x="997102" y="0"/>
                  </a:lnTo>
                  <a:lnTo>
                    <a:pt x="997102" y="3022"/>
                  </a:lnTo>
                  <a:lnTo>
                    <a:pt x="998639" y="3022"/>
                  </a:lnTo>
                  <a:lnTo>
                    <a:pt x="998639" y="0"/>
                  </a:lnTo>
                  <a:close/>
                </a:path>
              </a:pathLst>
            </a:custGeom>
            <a:solidFill>
              <a:srgbClr val="4D4D4F"/>
            </a:solidFill>
          </p:spPr>
          <p:txBody>
            <a:bodyPr wrap="square" lIns="0" tIns="0" rIns="0" bIns="0" rtlCol="0"/>
            <a:lstStyle/>
            <a:p>
              <a:endParaRPr/>
            </a:p>
          </p:txBody>
        </p:sp>
        <p:sp>
          <p:nvSpPr>
            <p:cNvPr id="138" name="object 138"/>
            <p:cNvSpPr/>
            <p:nvPr/>
          </p:nvSpPr>
          <p:spPr>
            <a:xfrm>
              <a:off x="5474051" y="8002263"/>
              <a:ext cx="3175" cy="0"/>
            </a:xfrm>
            <a:custGeom>
              <a:avLst/>
              <a:gdLst/>
              <a:ahLst/>
              <a:cxnLst/>
              <a:rect l="l" t="t" r="r" b="b"/>
              <a:pathLst>
                <a:path w="3175">
                  <a:moveTo>
                    <a:pt x="0" y="0"/>
                  </a:moveTo>
                  <a:lnTo>
                    <a:pt x="3014" y="0"/>
                  </a:lnTo>
                </a:path>
              </a:pathLst>
            </a:custGeom>
            <a:ln w="3175">
              <a:solidFill>
                <a:srgbClr val="221E1F"/>
              </a:solidFill>
            </a:ln>
          </p:spPr>
          <p:txBody>
            <a:bodyPr wrap="square" lIns="0" tIns="0" rIns="0" bIns="0" rtlCol="0"/>
            <a:lstStyle/>
            <a:p>
              <a:endParaRPr/>
            </a:p>
          </p:txBody>
        </p:sp>
        <p:sp>
          <p:nvSpPr>
            <p:cNvPr id="139" name="object 139"/>
            <p:cNvSpPr/>
            <p:nvPr/>
          </p:nvSpPr>
          <p:spPr>
            <a:xfrm>
              <a:off x="6277044" y="8000999"/>
              <a:ext cx="0" cy="2540"/>
            </a:xfrm>
            <a:custGeom>
              <a:avLst/>
              <a:gdLst/>
              <a:ahLst/>
              <a:cxnLst/>
              <a:rect l="l" t="t" r="r" b="b"/>
              <a:pathLst>
                <a:path h="2540">
                  <a:moveTo>
                    <a:pt x="0" y="2527"/>
                  </a:moveTo>
                  <a:lnTo>
                    <a:pt x="0" y="0"/>
                  </a:lnTo>
                </a:path>
              </a:pathLst>
            </a:custGeom>
            <a:ln w="3175">
              <a:solidFill>
                <a:srgbClr val="221E1F"/>
              </a:solidFill>
            </a:ln>
          </p:spPr>
          <p:txBody>
            <a:bodyPr wrap="square" lIns="0" tIns="0" rIns="0" bIns="0" rtlCol="0"/>
            <a:lstStyle/>
            <a:p>
              <a:endParaRPr/>
            </a:p>
          </p:txBody>
        </p:sp>
        <p:sp>
          <p:nvSpPr>
            <p:cNvPr id="140" name="object 140"/>
            <p:cNvSpPr/>
            <p:nvPr/>
          </p:nvSpPr>
          <p:spPr>
            <a:xfrm>
              <a:off x="5332463" y="7878711"/>
              <a:ext cx="998855" cy="126364"/>
            </a:xfrm>
            <a:custGeom>
              <a:avLst/>
              <a:gdLst/>
              <a:ahLst/>
              <a:cxnLst/>
              <a:rect l="l" t="t" r="r" b="b"/>
              <a:pathLst>
                <a:path w="998854" h="126365">
                  <a:moveTo>
                    <a:pt x="3073" y="123329"/>
                  </a:moveTo>
                  <a:lnTo>
                    <a:pt x="0" y="123329"/>
                  </a:lnTo>
                  <a:lnTo>
                    <a:pt x="0" y="126352"/>
                  </a:lnTo>
                  <a:lnTo>
                    <a:pt x="3073" y="126352"/>
                  </a:lnTo>
                  <a:lnTo>
                    <a:pt x="3073" y="123329"/>
                  </a:lnTo>
                  <a:close/>
                </a:path>
                <a:path w="998854" h="126365">
                  <a:moveTo>
                    <a:pt x="130924" y="123329"/>
                  </a:moveTo>
                  <a:lnTo>
                    <a:pt x="127889" y="123329"/>
                  </a:lnTo>
                  <a:lnTo>
                    <a:pt x="127889" y="126352"/>
                  </a:lnTo>
                  <a:lnTo>
                    <a:pt x="130924" y="126352"/>
                  </a:lnTo>
                  <a:lnTo>
                    <a:pt x="130924" y="123329"/>
                  </a:lnTo>
                  <a:close/>
                </a:path>
                <a:path w="998854" h="126365">
                  <a:moveTo>
                    <a:pt x="998639" y="0"/>
                  </a:moveTo>
                  <a:lnTo>
                    <a:pt x="997102" y="0"/>
                  </a:lnTo>
                  <a:lnTo>
                    <a:pt x="997102" y="124815"/>
                  </a:lnTo>
                  <a:lnTo>
                    <a:pt x="998639" y="124815"/>
                  </a:lnTo>
                  <a:lnTo>
                    <a:pt x="998639" y="0"/>
                  </a:lnTo>
                  <a:close/>
                </a:path>
              </a:pathLst>
            </a:custGeom>
            <a:solidFill>
              <a:srgbClr val="4D4D4F"/>
            </a:solidFill>
          </p:spPr>
          <p:txBody>
            <a:bodyPr wrap="square" lIns="0" tIns="0" rIns="0" bIns="0" rtlCol="0"/>
            <a:lstStyle/>
            <a:p>
              <a:endParaRPr/>
            </a:p>
          </p:txBody>
        </p:sp>
        <p:sp>
          <p:nvSpPr>
            <p:cNvPr id="141" name="object 141"/>
            <p:cNvSpPr/>
            <p:nvPr/>
          </p:nvSpPr>
          <p:spPr>
            <a:xfrm>
              <a:off x="5475558" y="8002041"/>
              <a:ext cx="0" cy="3175"/>
            </a:xfrm>
            <a:custGeom>
              <a:avLst/>
              <a:gdLst/>
              <a:ahLst/>
              <a:cxnLst/>
              <a:rect l="l" t="t" r="r" b="b"/>
              <a:pathLst>
                <a:path h="3175">
                  <a:moveTo>
                    <a:pt x="0" y="3022"/>
                  </a:moveTo>
                  <a:lnTo>
                    <a:pt x="0" y="0"/>
                  </a:lnTo>
                </a:path>
                <a:path h="3175">
                  <a:moveTo>
                    <a:pt x="0" y="3022"/>
                  </a:moveTo>
                  <a:lnTo>
                    <a:pt x="0" y="0"/>
                  </a:lnTo>
                </a:path>
              </a:pathLst>
            </a:custGeom>
            <a:ln w="3175">
              <a:solidFill>
                <a:srgbClr val="221E1F"/>
              </a:solidFill>
            </a:ln>
          </p:spPr>
          <p:txBody>
            <a:bodyPr wrap="square" lIns="0" tIns="0" rIns="0" bIns="0" rtlCol="0"/>
            <a:lstStyle/>
            <a:p>
              <a:endParaRPr/>
            </a:p>
          </p:txBody>
        </p:sp>
        <p:sp>
          <p:nvSpPr>
            <p:cNvPr id="142" name="object 142"/>
            <p:cNvSpPr/>
            <p:nvPr/>
          </p:nvSpPr>
          <p:spPr>
            <a:xfrm>
              <a:off x="5476322" y="8002041"/>
              <a:ext cx="0" cy="3175"/>
            </a:xfrm>
            <a:custGeom>
              <a:avLst/>
              <a:gdLst/>
              <a:ahLst/>
              <a:cxnLst/>
              <a:rect l="l" t="t" r="r" b="b"/>
              <a:pathLst>
                <a:path h="3175">
                  <a:moveTo>
                    <a:pt x="0" y="3022"/>
                  </a:moveTo>
                  <a:lnTo>
                    <a:pt x="0" y="0"/>
                  </a:lnTo>
                </a:path>
              </a:pathLst>
            </a:custGeom>
            <a:ln w="3175">
              <a:solidFill>
                <a:srgbClr val="929597"/>
              </a:solidFill>
            </a:ln>
          </p:spPr>
          <p:txBody>
            <a:bodyPr wrap="square" lIns="0" tIns="0" rIns="0" bIns="0" rtlCol="0"/>
            <a:lstStyle/>
            <a:p>
              <a:endParaRPr/>
            </a:p>
          </p:txBody>
        </p:sp>
        <p:pic>
          <p:nvPicPr>
            <p:cNvPr id="143" name="object 143"/>
            <p:cNvPicPr/>
            <p:nvPr/>
          </p:nvPicPr>
          <p:blipFill>
            <a:blip r:embed="rId99" cstate="print"/>
            <a:stretch>
              <a:fillRect/>
            </a:stretch>
          </p:blipFill>
          <p:spPr>
            <a:xfrm>
              <a:off x="5474051" y="7878727"/>
              <a:ext cx="803753" cy="126336"/>
            </a:xfrm>
            <a:prstGeom prst="rect">
              <a:avLst/>
            </a:prstGeom>
          </p:spPr>
        </p:pic>
        <p:pic>
          <p:nvPicPr>
            <p:cNvPr id="144" name="object 144"/>
            <p:cNvPicPr/>
            <p:nvPr/>
          </p:nvPicPr>
          <p:blipFill>
            <a:blip r:embed="rId100" cstate="print"/>
            <a:stretch>
              <a:fillRect/>
            </a:stretch>
          </p:blipFill>
          <p:spPr>
            <a:xfrm>
              <a:off x="5254081" y="7124448"/>
              <a:ext cx="1152380" cy="1625747"/>
            </a:xfrm>
            <a:prstGeom prst="rect">
              <a:avLst/>
            </a:prstGeom>
          </p:spPr>
        </p:pic>
        <p:pic>
          <p:nvPicPr>
            <p:cNvPr id="145" name="object 145"/>
            <p:cNvPicPr/>
            <p:nvPr/>
          </p:nvPicPr>
          <p:blipFill>
            <a:blip r:embed="rId101" cstate="print"/>
            <a:stretch>
              <a:fillRect/>
            </a:stretch>
          </p:blipFill>
          <p:spPr>
            <a:xfrm>
              <a:off x="5206161" y="6450170"/>
              <a:ext cx="1290827" cy="563043"/>
            </a:xfrm>
            <a:prstGeom prst="rect">
              <a:avLst/>
            </a:prstGeom>
          </p:spPr>
        </p:pic>
      </p:grpSp>
      <p:sp>
        <p:nvSpPr>
          <p:cNvPr id="146" name="object 146"/>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147" name="object 147"/>
          <p:cNvGrpSpPr/>
          <p:nvPr/>
        </p:nvGrpSpPr>
        <p:grpSpPr>
          <a:xfrm>
            <a:off x="7183539" y="1080286"/>
            <a:ext cx="368935" cy="688340"/>
            <a:chOff x="7183539" y="1080286"/>
            <a:chExt cx="368935" cy="688340"/>
          </a:xfrm>
        </p:grpSpPr>
        <p:sp>
          <p:nvSpPr>
            <p:cNvPr id="148" name="object 14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49" name="object 14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50" name="object 150"/>
            <p:cNvPicPr/>
            <p:nvPr/>
          </p:nvPicPr>
          <p:blipFill>
            <a:blip r:embed="rId102" cstate="print"/>
            <a:stretch>
              <a:fillRect/>
            </a:stretch>
          </p:blipFill>
          <p:spPr>
            <a:xfrm>
              <a:off x="7296200" y="1401508"/>
              <a:ext cx="133946" cy="270967"/>
            </a:xfrm>
            <a:prstGeom prst="rect">
              <a:avLst/>
            </a:prstGeom>
          </p:spPr>
        </p:pic>
      </p:grpSp>
      <p:grpSp>
        <p:nvGrpSpPr>
          <p:cNvPr id="151" name="object 151"/>
          <p:cNvGrpSpPr/>
          <p:nvPr/>
        </p:nvGrpSpPr>
        <p:grpSpPr>
          <a:xfrm>
            <a:off x="7183539" y="2570606"/>
            <a:ext cx="368935" cy="688340"/>
            <a:chOff x="7183539" y="2570606"/>
            <a:chExt cx="368935" cy="688340"/>
          </a:xfrm>
        </p:grpSpPr>
        <p:sp>
          <p:nvSpPr>
            <p:cNvPr id="152" name="object 15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3" name="object 153"/>
            <p:cNvPicPr/>
            <p:nvPr/>
          </p:nvPicPr>
          <p:blipFill>
            <a:blip r:embed="rId103" cstate="print"/>
            <a:stretch>
              <a:fillRect/>
            </a:stretch>
          </p:blipFill>
          <p:spPr>
            <a:xfrm>
              <a:off x="7296200" y="2686303"/>
              <a:ext cx="133946" cy="272503"/>
            </a:xfrm>
            <a:prstGeom prst="rect">
              <a:avLst/>
            </a:prstGeom>
          </p:spPr>
        </p:pic>
        <p:pic>
          <p:nvPicPr>
            <p:cNvPr id="154" name="object 154"/>
            <p:cNvPicPr/>
            <p:nvPr/>
          </p:nvPicPr>
          <p:blipFill>
            <a:blip r:embed="rId104" cstate="print"/>
            <a:stretch>
              <a:fillRect/>
            </a:stretch>
          </p:blipFill>
          <p:spPr>
            <a:xfrm>
              <a:off x="7294664" y="3013570"/>
              <a:ext cx="137020" cy="137020"/>
            </a:xfrm>
            <a:prstGeom prst="rect">
              <a:avLst/>
            </a:prstGeom>
          </p:spPr>
        </p:pic>
      </p:grpSp>
      <p:grpSp>
        <p:nvGrpSpPr>
          <p:cNvPr id="155" name="object 155"/>
          <p:cNvGrpSpPr/>
          <p:nvPr/>
        </p:nvGrpSpPr>
        <p:grpSpPr>
          <a:xfrm>
            <a:off x="7183539" y="1826221"/>
            <a:ext cx="368935" cy="687070"/>
            <a:chOff x="7183539" y="1826221"/>
            <a:chExt cx="368935" cy="687070"/>
          </a:xfrm>
        </p:grpSpPr>
        <p:sp>
          <p:nvSpPr>
            <p:cNvPr id="156" name="object 15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57" name="object 157"/>
            <p:cNvPicPr/>
            <p:nvPr/>
          </p:nvPicPr>
          <p:blipFill>
            <a:blip r:embed="rId105" cstate="print"/>
            <a:stretch>
              <a:fillRect/>
            </a:stretch>
          </p:blipFill>
          <p:spPr>
            <a:xfrm>
              <a:off x="7296200" y="1940369"/>
              <a:ext cx="133946" cy="274040"/>
            </a:xfrm>
            <a:prstGeom prst="rect">
              <a:avLst/>
            </a:prstGeom>
          </p:spPr>
        </p:pic>
        <p:pic>
          <p:nvPicPr>
            <p:cNvPr id="158" name="object 158"/>
            <p:cNvPicPr/>
            <p:nvPr/>
          </p:nvPicPr>
          <p:blipFill>
            <a:blip r:embed="rId106" cstate="print"/>
            <a:stretch>
              <a:fillRect/>
            </a:stretch>
          </p:blipFill>
          <p:spPr>
            <a:xfrm>
              <a:off x="7294664" y="2269184"/>
              <a:ext cx="137020" cy="135483"/>
            </a:xfrm>
            <a:prstGeom prst="rect">
              <a:avLst/>
            </a:prstGeom>
          </p:spPr>
        </p:pic>
      </p:grpSp>
      <p:grpSp>
        <p:nvGrpSpPr>
          <p:cNvPr id="159" name="object 159"/>
          <p:cNvGrpSpPr/>
          <p:nvPr/>
        </p:nvGrpSpPr>
        <p:grpSpPr>
          <a:xfrm>
            <a:off x="7183539" y="3314991"/>
            <a:ext cx="368935" cy="688340"/>
            <a:chOff x="7183539" y="3314991"/>
            <a:chExt cx="368935" cy="688340"/>
          </a:xfrm>
        </p:grpSpPr>
        <p:sp>
          <p:nvSpPr>
            <p:cNvPr id="160" name="object 16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61" name="object 161"/>
            <p:cNvPicPr/>
            <p:nvPr/>
          </p:nvPicPr>
          <p:blipFill>
            <a:blip r:embed="rId107" cstate="print"/>
            <a:stretch>
              <a:fillRect/>
            </a:stretch>
          </p:blipFill>
          <p:spPr>
            <a:xfrm>
              <a:off x="7296200" y="3430689"/>
              <a:ext cx="133946" cy="272453"/>
            </a:xfrm>
            <a:prstGeom prst="rect">
              <a:avLst/>
            </a:prstGeom>
          </p:spPr>
        </p:pic>
        <p:pic>
          <p:nvPicPr>
            <p:cNvPr id="162" name="object 162"/>
            <p:cNvPicPr/>
            <p:nvPr/>
          </p:nvPicPr>
          <p:blipFill>
            <a:blip r:embed="rId108" cstate="print"/>
            <a:stretch>
              <a:fillRect/>
            </a:stretch>
          </p:blipFill>
          <p:spPr>
            <a:xfrm>
              <a:off x="7294664" y="3759492"/>
              <a:ext cx="137020" cy="135483"/>
            </a:xfrm>
            <a:prstGeom prst="rect">
              <a:avLst/>
            </a:prstGeom>
          </p:spPr>
        </p:pic>
      </p:grpSp>
      <p:grpSp>
        <p:nvGrpSpPr>
          <p:cNvPr id="163" name="object 163"/>
          <p:cNvGrpSpPr/>
          <p:nvPr/>
        </p:nvGrpSpPr>
        <p:grpSpPr>
          <a:xfrm>
            <a:off x="7183539" y="4060875"/>
            <a:ext cx="368935" cy="687070"/>
            <a:chOff x="7183539" y="4060875"/>
            <a:chExt cx="368935" cy="687070"/>
          </a:xfrm>
        </p:grpSpPr>
        <p:sp>
          <p:nvSpPr>
            <p:cNvPr id="164" name="object 16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65" name="object 165"/>
            <p:cNvPicPr/>
            <p:nvPr/>
          </p:nvPicPr>
          <p:blipFill>
            <a:blip r:embed="rId109" cstate="print"/>
            <a:stretch>
              <a:fillRect/>
            </a:stretch>
          </p:blipFill>
          <p:spPr>
            <a:xfrm>
              <a:off x="7296200" y="4175073"/>
              <a:ext cx="133946" cy="273989"/>
            </a:xfrm>
            <a:prstGeom prst="rect">
              <a:avLst/>
            </a:prstGeom>
          </p:spPr>
        </p:pic>
        <p:pic>
          <p:nvPicPr>
            <p:cNvPr id="166" name="object 166"/>
            <p:cNvPicPr/>
            <p:nvPr/>
          </p:nvPicPr>
          <p:blipFill>
            <a:blip r:embed="rId110" cstate="print"/>
            <a:stretch>
              <a:fillRect/>
            </a:stretch>
          </p:blipFill>
          <p:spPr>
            <a:xfrm>
              <a:off x="7294664" y="4503889"/>
              <a:ext cx="137020" cy="136969"/>
            </a:xfrm>
            <a:prstGeom prst="rect">
              <a:avLst/>
            </a:prstGeom>
          </p:spPr>
        </p:pic>
      </p:grpSp>
      <p:grpSp>
        <p:nvGrpSpPr>
          <p:cNvPr id="167" name="object 167"/>
          <p:cNvGrpSpPr/>
          <p:nvPr/>
        </p:nvGrpSpPr>
        <p:grpSpPr>
          <a:xfrm>
            <a:off x="7183539" y="4805260"/>
            <a:ext cx="368935" cy="688340"/>
            <a:chOff x="7183539" y="4805260"/>
            <a:chExt cx="368935" cy="688340"/>
          </a:xfrm>
        </p:grpSpPr>
        <p:sp>
          <p:nvSpPr>
            <p:cNvPr id="168" name="object 16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69" name="object 169"/>
            <p:cNvPicPr/>
            <p:nvPr/>
          </p:nvPicPr>
          <p:blipFill>
            <a:blip r:embed="rId111" cstate="print"/>
            <a:stretch>
              <a:fillRect/>
            </a:stretch>
          </p:blipFill>
          <p:spPr>
            <a:xfrm>
              <a:off x="7296200" y="4920957"/>
              <a:ext cx="133946" cy="272503"/>
            </a:xfrm>
            <a:prstGeom prst="rect">
              <a:avLst/>
            </a:prstGeom>
          </p:spPr>
        </p:pic>
        <p:pic>
          <p:nvPicPr>
            <p:cNvPr id="170" name="object 170"/>
            <p:cNvPicPr/>
            <p:nvPr/>
          </p:nvPicPr>
          <p:blipFill>
            <a:blip r:embed="rId112" cstate="print"/>
            <a:stretch>
              <a:fillRect/>
            </a:stretch>
          </p:blipFill>
          <p:spPr>
            <a:xfrm>
              <a:off x="7294664" y="5248274"/>
              <a:ext cx="137020" cy="136969"/>
            </a:xfrm>
            <a:prstGeom prst="rect">
              <a:avLst/>
            </a:prstGeom>
          </p:spPr>
        </p:pic>
      </p:grpSp>
      <p:grpSp>
        <p:nvGrpSpPr>
          <p:cNvPr id="171" name="object 171"/>
          <p:cNvGrpSpPr/>
          <p:nvPr/>
        </p:nvGrpSpPr>
        <p:grpSpPr>
          <a:xfrm>
            <a:off x="7183539" y="5549645"/>
            <a:ext cx="368935" cy="688340"/>
            <a:chOff x="7183539" y="5549645"/>
            <a:chExt cx="368935" cy="688340"/>
          </a:xfrm>
        </p:grpSpPr>
        <p:sp>
          <p:nvSpPr>
            <p:cNvPr id="172" name="object 17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73" name="object 173"/>
            <p:cNvPicPr/>
            <p:nvPr/>
          </p:nvPicPr>
          <p:blipFill>
            <a:blip r:embed="rId113" cstate="print"/>
            <a:stretch>
              <a:fillRect/>
            </a:stretch>
          </p:blipFill>
          <p:spPr>
            <a:xfrm>
              <a:off x="7296200" y="5665342"/>
              <a:ext cx="133946" cy="272503"/>
            </a:xfrm>
            <a:prstGeom prst="rect">
              <a:avLst/>
            </a:prstGeom>
          </p:spPr>
        </p:pic>
        <p:pic>
          <p:nvPicPr>
            <p:cNvPr id="174" name="object 174"/>
            <p:cNvPicPr/>
            <p:nvPr/>
          </p:nvPicPr>
          <p:blipFill>
            <a:blip r:embed="rId114" cstate="print"/>
            <a:stretch>
              <a:fillRect/>
            </a:stretch>
          </p:blipFill>
          <p:spPr>
            <a:xfrm>
              <a:off x="7294664" y="5994145"/>
              <a:ext cx="137020" cy="135483"/>
            </a:xfrm>
            <a:prstGeom prst="rect">
              <a:avLst/>
            </a:prstGeom>
          </p:spPr>
        </p:pic>
      </p:grpSp>
      <p:grpSp>
        <p:nvGrpSpPr>
          <p:cNvPr id="175" name="object 175"/>
          <p:cNvGrpSpPr/>
          <p:nvPr/>
        </p:nvGrpSpPr>
        <p:grpSpPr>
          <a:xfrm>
            <a:off x="7183539" y="6295580"/>
            <a:ext cx="368935" cy="687070"/>
            <a:chOff x="7183539" y="6295580"/>
            <a:chExt cx="368935" cy="687070"/>
          </a:xfrm>
        </p:grpSpPr>
        <p:sp>
          <p:nvSpPr>
            <p:cNvPr id="176" name="object 17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77" name="object 177"/>
            <p:cNvPicPr/>
            <p:nvPr/>
          </p:nvPicPr>
          <p:blipFill>
            <a:blip r:embed="rId115" cstate="print"/>
            <a:stretch>
              <a:fillRect/>
            </a:stretch>
          </p:blipFill>
          <p:spPr>
            <a:xfrm>
              <a:off x="7296200" y="6409727"/>
              <a:ext cx="133946" cy="274040"/>
            </a:xfrm>
            <a:prstGeom prst="rect">
              <a:avLst/>
            </a:prstGeom>
          </p:spPr>
        </p:pic>
        <p:pic>
          <p:nvPicPr>
            <p:cNvPr id="178" name="object 178"/>
            <p:cNvPicPr/>
            <p:nvPr/>
          </p:nvPicPr>
          <p:blipFill>
            <a:blip r:embed="rId116" cstate="print"/>
            <a:stretch>
              <a:fillRect/>
            </a:stretch>
          </p:blipFill>
          <p:spPr>
            <a:xfrm>
              <a:off x="7294664" y="6738543"/>
              <a:ext cx="137020" cy="137020"/>
            </a:xfrm>
            <a:prstGeom prst="rect">
              <a:avLst/>
            </a:prstGeom>
          </p:spPr>
        </p:pic>
      </p:grpSp>
      <p:grpSp>
        <p:nvGrpSpPr>
          <p:cNvPr id="179" name="object 179"/>
          <p:cNvGrpSpPr/>
          <p:nvPr/>
        </p:nvGrpSpPr>
        <p:grpSpPr>
          <a:xfrm>
            <a:off x="7183539" y="7039964"/>
            <a:ext cx="368935" cy="688340"/>
            <a:chOff x="7183539" y="7039964"/>
            <a:chExt cx="368935" cy="688340"/>
          </a:xfrm>
        </p:grpSpPr>
        <p:sp>
          <p:nvSpPr>
            <p:cNvPr id="180" name="object 18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81" name="object 181"/>
            <p:cNvPicPr/>
            <p:nvPr/>
          </p:nvPicPr>
          <p:blipFill>
            <a:blip r:embed="rId117" cstate="print"/>
            <a:stretch>
              <a:fillRect/>
            </a:stretch>
          </p:blipFill>
          <p:spPr>
            <a:xfrm>
              <a:off x="7296200" y="7155662"/>
              <a:ext cx="133946" cy="272503"/>
            </a:xfrm>
            <a:prstGeom prst="rect">
              <a:avLst/>
            </a:prstGeom>
          </p:spPr>
        </p:pic>
        <p:pic>
          <p:nvPicPr>
            <p:cNvPr id="182" name="object 182"/>
            <p:cNvPicPr/>
            <p:nvPr/>
          </p:nvPicPr>
          <p:blipFill>
            <a:blip r:embed="rId118" cstate="print"/>
            <a:stretch>
              <a:fillRect/>
            </a:stretch>
          </p:blipFill>
          <p:spPr>
            <a:xfrm>
              <a:off x="7294664" y="7482928"/>
              <a:ext cx="137020" cy="137020"/>
            </a:xfrm>
            <a:prstGeom prst="rect">
              <a:avLst/>
            </a:prstGeom>
          </p:spPr>
        </p:pic>
      </p:grpSp>
      <p:grpSp>
        <p:nvGrpSpPr>
          <p:cNvPr id="183" name="object 183"/>
          <p:cNvGrpSpPr/>
          <p:nvPr/>
        </p:nvGrpSpPr>
        <p:grpSpPr>
          <a:xfrm>
            <a:off x="7183539" y="7784350"/>
            <a:ext cx="368935" cy="688340"/>
            <a:chOff x="7183539" y="7784350"/>
            <a:chExt cx="368935" cy="688340"/>
          </a:xfrm>
        </p:grpSpPr>
        <p:sp>
          <p:nvSpPr>
            <p:cNvPr id="184" name="object 18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85" name="object 185"/>
            <p:cNvPicPr/>
            <p:nvPr/>
          </p:nvPicPr>
          <p:blipFill>
            <a:blip r:embed="rId119" cstate="print"/>
            <a:stretch>
              <a:fillRect/>
            </a:stretch>
          </p:blipFill>
          <p:spPr>
            <a:xfrm>
              <a:off x="7296200" y="7900047"/>
              <a:ext cx="133946" cy="272453"/>
            </a:xfrm>
            <a:prstGeom prst="rect">
              <a:avLst/>
            </a:prstGeom>
          </p:spPr>
        </p:pic>
        <p:pic>
          <p:nvPicPr>
            <p:cNvPr id="186" name="object 186"/>
            <p:cNvPicPr/>
            <p:nvPr/>
          </p:nvPicPr>
          <p:blipFill>
            <a:blip r:embed="rId120" cstate="print"/>
            <a:stretch>
              <a:fillRect/>
            </a:stretch>
          </p:blipFill>
          <p:spPr>
            <a:xfrm>
              <a:off x="7294664" y="8228850"/>
              <a:ext cx="137020" cy="135483"/>
            </a:xfrm>
            <a:prstGeom prst="rect">
              <a:avLst/>
            </a:prstGeom>
          </p:spPr>
        </p:pic>
      </p:grpSp>
      <p:pic>
        <p:nvPicPr>
          <p:cNvPr id="187" name="object 187"/>
          <p:cNvPicPr/>
          <p:nvPr/>
        </p:nvPicPr>
        <p:blipFill>
          <a:blip r:embed="rId121" cstate="print"/>
          <a:stretch>
            <a:fillRect/>
          </a:stretch>
        </p:blipFill>
        <p:spPr>
          <a:xfrm>
            <a:off x="7183539" y="8530233"/>
            <a:ext cx="368401" cy="688085"/>
          </a:xfrm>
          <a:prstGeom prst="rect">
            <a:avLst/>
          </a:prstGeom>
        </p:spPr>
      </p:pic>
      <p:grpSp>
        <p:nvGrpSpPr>
          <p:cNvPr id="188" name="object 188"/>
          <p:cNvGrpSpPr/>
          <p:nvPr/>
        </p:nvGrpSpPr>
        <p:grpSpPr>
          <a:xfrm>
            <a:off x="7183539" y="9274619"/>
            <a:ext cx="368935" cy="688340"/>
            <a:chOff x="7183539" y="9274619"/>
            <a:chExt cx="368935" cy="688340"/>
          </a:xfrm>
        </p:grpSpPr>
        <p:sp>
          <p:nvSpPr>
            <p:cNvPr id="189" name="object 18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90" name="object 190"/>
            <p:cNvPicPr/>
            <p:nvPr/>
          </p:nvPicPr>
          <p:blipFill>
            <a:blip r:embed="rId122" cstate="print"/>
            <a:stretch>
              <a:fillRect/>
            </a:stretch>
          </p:blipFill>
          <p:spPr>
            <a:xfrm>
              <a:off x="7323581" y="9341637"/>
              <a:ext cx="79184" cy="121742"/>
            </a:xfrm>
            <a:prstGeom prst="rect">
              <a:avLst/>
            </a:prstGeom>
          </p:spPr>
        </p:pic>
        <p:pic>
          <p:nvPicPr>
            <p:cNvPr id="191" name="object 191"/>
            <p:cNvPicPr/>
            <p:nvPr/>
          </p:nvPicPr>
          <p:blipFill>
            <a:blip r:embed="rId123" cstate="print"/>
            <a:stretch>
              <a:fillRect/>
            </a:stretch>
          </p:blipFill>
          <p:spPr>
            <a:xfrm>
              <a:off x="7296200" y="9483178"/>
              <a:ext cx="133946" cy="420141"/>
            </a:xfrm>
            <a:prstGeom prst="rect">
              <a:avLst/>
            </a:prstGeom>
          </p:spPr>
        </p:pic>
      </p:grpSp>
      <p:pic>
        <p:nvPicPr>
          <p:cNvPr id="193" name="図 192">
            <a:extLst>
              <a:ext uri="{FF2B5EF4-FFF2-40B4-BE49-F238E27FC236}">
                <a16:creationId xmlns:a16="http://schemas.microsoft.com/office/drawing/2014/main" id="{9EE89DB6-C7DD-3CB5-9BAB-B6455814511A}"/>
              </a:ext>
            </a:extLst>
          </p:cNvPr>
          <p:cNvPicPr>
            <a:picLocks noChangeAspect="1"/>
          </p:cNvPicPr>
          <p:nvPr/>
        </p:nvPicPr>
        <p:blipFill>
          <a:blip r:embed="rId124"/>
          <a:stretch>
            <a:fillRect/>
          </a:stretch>
        </p:blipFill>
        <p:spPr>
          <a:xfrm>
            <a:off x="5216764" y="7089760"/>
            <a:ext cx="1275717" cy="1830777"/>
          </a:xfrm>
          <a:prstGeom prst="rect">
            <a:avLst/>
          </a:prstGeom>
        </p:spPr>
      </p:pic>
      <p:pic>
        <p:nvPicPr>
          <p:cNvPr id="195" name="図 194" descr="ダイアグラム が含まれている画像&#10;&#10;自動的に生成された説明">
            <a:extLst>
              <a:ext uri="{FF2B5EF4-FFF2-40B4-BE49-F238E27FC236}">
                <a16:creationId xmlns:a16="http://schemas.microsoft.com/office/drawing/2014/main" id="{1F206AC5-01DC-A8D6-F257-D71D8D167963}"/>
              </a:ext>
            </a:extLst>
          </p:cNvPr>
          <p:cNvPicPr>
            <a:picLocks noChangeAspect="1"/>
          </p:cNvPicPr>
          <p:nvPr/>
        </p:nvPicPr>
        <p:blipFill>
          <a:blip r:embed="rId125" cstate="print">
            <a:extLst>
              <a:ext uri="{28A0092B-C50C-407E-A947-70E740481C1C}">
                <a14:useLocalDpi xmlns:a14="http://schemas.microsoft.com/office/drawing/2010/main" val="0"/>
              </a:ext>
            </a:extLst>
          </a:blip>
          <a:stretch>
            <a:fillRect/>
          </a:stretch>
        </p:blipFill>
        <p:spPr>
          <a:xfrm>
            <a:off x="3841617" y="6698427"/>
            <a:ext cx="1359166" cy="1904799"/>
          </a:xfrm>
          <a:prstGeom prst="rect">
            <a:avLst/>
          </a:prstGeom>
        </p:spPr>
      </p:pic>
      <p:sp>
        <p:nvSpPr>
          <p:cNvPr id="196" name="テキスト ボックス 195">
            <a:extLst>
              <a:ext uri="{FF2B5EF4-FFF2-40B4-BE49-F238E27FC236}">
                <a16:creationId xmlns:a16="http://schemas.microsoft.com/office/drawing/2014/main" id="{BED694A4-AE13-B18D-1DFE-5D6A8CF0D303}"/>
              </a:ext>
            </a:extLst>
          </p:cNvPr>
          <p:cNvSpPr txBox="1"/>
          <p:nvPr/>
        </p:nvSpPr>
        <p:spPr>
          <a:xfrm>
            <a:off x="934593" y="9506406"/>
            <a:ext cx="6044057" cy="215444"/>
          </a:xfrm>
          <a:prstGeom prst="rect">
            <a:avLst/>
          </a:prstGeom>
          <a:noFill/>
        </p:spPr>
        <p:txBody>
          <a:bodyPr wrap="square" rtlCol="0">
            <a:spAutoFit/>
          </a:bodyPr>
          <a:lstStyle/>
          <a:p>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https://www.mhlw.go.jp/content/11200000/001161403.pdf</a:t>
            </a:r>
            <a:endPar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grpSp>
        <p:nvGrpSpPr>
          <p:cNvPr id="40" name="object 2"/>
          <p:cNvGrpSpPr/>
          <p:nvPr/>
        </p:nvGrpSpPr>
        <p:grpSpPr>
          <a:xfrm>
            <a:off x="3449434" y="10148442"/>
            <a:ext cx="636905" cy="91440"/>
            <a:chOff x="3449434" y="10148442"/>
            <a:chExt cx="636905" cy="91440"/>
          </a:xfrm>
        </p:grpSpPr>
        <p:sp>
          <p:nvSpPr>
            <p:cNvPr id="192"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194" name="object 4"/>
            <p:cNvPicPr/>
            <p:nvPr/>
          </p:nvPicPr>
          <p:blipFill>
            <a:blip r:embed="rId126" cstate="print"/>
            <a:stretch>
              <a:fillRect/>
            </a:stretch>
          </p:blipFill>
          <p:spPr>
            <a:xfrm>
              <a:off x="3705174" y="10148442"/>
              <a:ext cx="123329" cy="91325"/>
            </a:xfrm>
            <a:prstGeom prst="rect">
              <a:avLst/>
            </a:prstGeom>
          </p:spPr>
        </p:pic>
        <p:sp>
          <p:nvSpPr>
            <p:cNvPr id="197"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sp>
        <p:nvSpPr>
          <p:cNvPr id="11" name="object 11"/>
          <p:cNvSpPr/>
          <p:nvPr/>
        </p:nvSpPr>
        <p:spPr>
          <a:xfrm>
            <a:off x="5787631" y="1232547"/>
            <a:ext cx="233045" cy="105410"/>
          </a:xfrm>
          <a:custGeom>
            <a:avLst/>
            <a:gdLst/>
            <a:ahLst/>
            <a:cxnLst/>
            <a:rect l="l" t="t" r="r" b="b"/>
            <a:pathLst>
              <a:path w="233045" h="105409">
                <a:moveTo>
                  <a:pt x="71539" y="31940"/>
                </a:moveTo>
                <a:lnTo>
                  <a:pt x="70586" y="24231"/>
                </a:lnTo>
                <a:lnTo>
                  <a:pt x="66205" y="14643"/>
                </a:lnTo>
                <a:lnTo>
                  <a:pt x="65036" y="13690"/>
                </a:lnTo>
                <a:lnTo>
                  <a:pt x="59385" y="9118"/>
                </a:lnTo>
                <a:lnTo>
                  <a:pt x="59385" y="31940"/>
                </a:lnTo>
                <a:lnTo>
                  <a:pt x="58166" y="38887"/>
                </a:lnTo>
                <a:lnTo>
                  <a:pt x="54241" y="45275"/>
                </a:lnTo>
                <a:lnTo>
                  <a:pt x="47167" y="49936"/>
                </a:lnTo>
                <a:lnTo>
                  <a:pt x="36563" y="51739"/>
                </a:lnTo>
                <a:lnTo>
                  <a:pt x="12204" y="51739"/>
                </a:lnTo>
                <a:lnTo>
                  <a:pt x="12204" y="16713"/>
                </a:lnTo>
                <a:lnTo>
                  <a:pt x="13690" y="13690"/>
                </a:lnTo>
                <a:lnTo>
                  <a:pt x="36563" y="13690"/>
                </a:lnTo>
                <a:lnTo>
                  <a:pt x="47167" y="15265"/>
                </a:lnTo>
                <a:lnTo>
                  <a:pt x="54241" y="19405"/>
                </a:lnTo>
                <a:lnTo>
                  <a:pt x="58166" y="25247"/>
                </a:lnTo>
                <a:lnTo>
                  <a:pt x="59385" y="31940"/>
                </a:lnTo>
                <a:lnTo>
                  <a:pt x="59385" y="9118"/>
                </a:lnTo>
                <a:lnTo>
                  <a:pt x="56121" y="6477"/>
                </a:lnTo>
                <a:lnTo>
                  <a:pt x="38049" y="3022"/>
                </a:lnTo>
                <a:lnTo>
                  <a:pt x="4559" y="3022"/>
                </a:lnTo>
                <a:lnTo>
                  <a:pt x="0" y="6096"/>
                </a:lnTo>
                <a:lnTo>
                  <a:pt x="0" y="105016"/>
                </a:lnTo>
                <a:lnTo>
                  <a:pt x="12204" y="105016"/>
                </a:lnTo>
                <a:lnTo>
                  <a:pt x="12204" y="62407"/>
                </a:lnTo>
                <a:lnTo>
                  <a:pt x="38049" y="62407"/>
                </a:lnTo>
                <a:lnTo>
                  <a:pt x="56121" y="58940"/>
                </a:lnTo>
                <a:lnTo>
                  <a:pt x="64820" y="51739"/>
                </a:lnTo>
                <a:lnTo>
                  <a:pt x="66205" y="50609"/>
                </a:lnTo>
                <a:lnTo>
                  <a:pt x="70586" y="40563"/>
                </a:lnTo>
                <a:lnTo>
                  <a:pt x="71539" y="31940"/>
                </a:lnTo>
                <a:close/>
              </a:path>
              <a:path w="233045" h="105409">
                <a:moveTo>
                  <a:pt x="159842" y="6972"/>
                </a:moveTo>
                <a:lnTo>
                  <a:pt x="158991" y="6972"/>
                </a:lnTo>
                <a:lnTo>
                  <a:pt x="158991" y="3162"/>
                </a:lnTo>
                <a:lnTo>
                  <a:pt x="82194" y="3162"/>
                </a:lnTo>
                <a:lnTo>
                  <a:pt x="82194" y="6972"/>
                </a:lnTo>
                <a:lnTo>
                  <a:pt x="82194" y="13322"/>
                </a:lnTo>
                <a:lnTo>
                  <a:pt x="114198" y="13322"/>
                </a:lnTo>
                <a:lnTo>
                  <a:pt x="114198" y="103492"/>
                </a:lnTo>
                <a:lnTo>
                  <a:pt x="115468" y="103492"/>
                </a:lnTo>
                <a:lnTo>
                  <a:pt x="115468" y="104762"/>
                </a:lnTo>
                <a:lnTo>
                  <a:pt x="127889" y="104762"/>
                </a:lnTo>
                <a:lnTo>
                  <a:pt x="127889" y="103492"/>
                </a:lnTo>
                <a:lnTo>
                  <a:pt x="127889" y="13322"/>
                </a:lnTo>
                <a:lnTo>
                  <a:pt x="159842" y="13322"/>
                </a:lnTo>
                <a:lnTo>
                  <a:pt x="159842" y="6972"/>
                </a:lnTo>
                <a:close/>
              </a:path>
              <a:path w="233045" h="105409">
                <a:moveTo>
                  <a:pt x="232918" y="30403"/>
                </a:moveTo>
                <a:lnTo>
                  <a:pt x="202450" y="0"/>
                </a:lnTo>
                <a:lnTo>
                  <a:pt x="187820" y="3263"/>
                </a:lnTo>
                <a:lnTo>
                  <a:pt x="177914" y="11226"/>
                </a:lnTo>
                <a:lnTo>
                  <a:pt x="172288" y="21183"/>
                </a:lnTo>
                <a:lnTo>
                  <a:pt x="170510" y="30403"/>
                </a:lnTo>
                <a:lnTo>
                  <a:pt x="170510" y="36512"/>
                </a:lnTo>
                <a:lnTo>
                  <a:pt x="182664" y="36512"/>
                </a:lnTo>
                <a:lnTo>
                  <a:pt x="182664" y="30403"/>
                </a:lnTo>
                <a:lnTo>
                  <a:pt x="184899" y="22199"/>
                </a:lnTo>
                <a:lnTo>
                  <a:pt x="189128" y="15989"/>
                </a:lnTo>
                <a:lnTo>
                  <a:pt x="195072" y="12052"/>
                </a:lnTo>
                <a:lnTo>
                  <a:pt x="202450" y="10668"/>
                </a:lnTo>
                <a:lnTo>
                  <a:pt x="210032" y="11836"/>
                </a:lnTo>
                <a:lnTo>
                  <a:pt x="216344" y="15405"/>
                </a:lnTo>
                <a:lnTo>
                  <a:pt x="220649" y="21551"/>
                </a:lnTo>
                <a:lnTo>
                  <a:pt x="222250" y="30403"/>
                </a:lnTo>
                <a:lnTo>
                  <a:pt x="220929" y="38201"/>
                </a:lnTo>
                <a:lnTo>
                  <a:pt x="216331" y="44704"/>
                </a:lnTo>
                <a:lnTo>
                  <a:pt x="207467" y="52057"/>
                </a:lnTo>
                <a:lnTo>
                  <a:pt x="193319" y="62407"/>
                </a:lnTo>
                <a:lnTo>
                  <a:pt x="187579" y="66535"/>
                </a:lnTo>
                <a:lnTo>
                  <a:pt x="179425" y="73812"/>
                </a:lnTo>
                <a:lnTo>
                  <a:pt x="172123" y="83362"/>
                </a:lnTo>
                <a:lnTo>
                  <a:pt x="168960" y="94348"/>
                </a:lnTo>
                <a:lnTo>
                  <a:pt x="168960" y="97434"/>
                </a:lnTo>
                <a:lnTo>
                  <a:pt x="170510" y="101993"/>
                </a:lnTo>
                <a:lnTo>
                  <a:pt x="232918" y="101993"/>
                </a:lnTo>
                <a:lnTo>
                  <a:pt x="232918" y="92862"/>
                </a:lnTo>
                <a:lnTo>
                  <a:pt x="185737" y="92862"/>
                </a:lnTo>
                <a:lnTo>
                  <a:pt x="182664" y="91325"/>
                </a:lnTo>
                <a:lnTo>
                  <a:pt x="182664" y="89789"/>
                </a:lnTo>
                <a:lnTo>
                  <a:pt x="185343" y="83693"/>
                </a:lnTo>
                <a:lnTo>
                  <a:pt x="191604" y="77444"/>
                </a:lnTo>
                <a:lnTo>
                  <a:pt x="198729" y="72047"/>
                </a:lnTo>
                <a:lnTo>
                  <a:pt x="203987" y="68503"/>
                </a:lnTo>
                <a:lnTo>
                  <a:pt x="218135" y="58712"/>
                </a:lnTo>
                <a:lnTo>
                  <a:pt x="226999" y="50622"/>
                </a:lnTo>
                <a:lnTo>
                  <a:pt x="231597" y="41948"/>
                </a:lnTo>
                <a:lnTo>
                  <a:pt x="232918" y="30403"/>
                </a:lnTo>
                <a:close/>
              </a:path>
            </a:pathLst>
          </a:custGeom>
          <a:solidFill>
            <a:srgbClr val="4A4B4D"/>
          </a:solidFill>
        </p:spPr>
        <p:txBody>
          <a:bodyPr wrap="square" lIns="0" tIns="0" rIns="0" bIns="0" rtlCol="0"/>
          <a:lstStyle/>
          <a:p>
            <a:endParaRPr/>
          </a:p>
        </p:txBody>
      </p:sp>
      <p:pic>
        <p:nvPicPr>
          <p:cNvPr id="12" name="object 12"/>
          <p:cNvPicPr/>
          <p:nvPr/>
        </p:nvPicPr>
        <p:blipFill>
          <a:blip r:embed="rId5" cstate="print"/>
          <a:stretch>
            <a:fillRect/>
          </a:stretch>
        </p:blipFill>
        <p:spPr>
          <a:xfrm>
            <a:off x="1077760" y="1905432"/>
            <a:ext cx="2021586" cy="229882"/>
          </a:xfrm>
          <a:prstGeom prst="rect">
            <a:avLst/>
          </a:prstGeom>
        </p:spPr>
      </p:pic>
      <p:pic>
        <p:nvPicPr>
          <p:cNvPr id="13" name="object 13"/>
          <p:cNvPicPr/>
          <p:nvPr/>
        </p:nvPicPr>
        <p:blipFill>
          <a:blip r:embed="rId6" cstate="print"/>
          <a:stretch>
            <a:fillRect/>
          </a:stretch>
        </p:blipFill>
        <p:spPr>
          <a:xfrm>
            <a:off x="1077760" y="2270488"/>
            <a:ext cx="2647213" cy="226860"/>
          </a:xfrm>
          <a:prstGeom prst="rect">
            <a:avLst/>
          </a:prstGeom>
        </p:spPr>
      </p:pic>
      <p:sp>
        <p:nvSpPr>
          <p:cNvPr id="14" name="object 14"/>
          <p:cNvSpPr/>
          <p:nvPr/>
        </p:nvSpPr>
        <p:spPr>
          <a:xfrm>
            <a:off x="3753891" y="2170031"/>
            <a:ext cx="1402080" cy="330835"/>
          </a:xfrm>
          <a:custGeom>
            <a:avLst/>
            <a:gdLst/>
            <a:ahLst/>
            <a:cxnLst/>
            <a:rect l="l" t="t" r="r" b="b"/>
            <a:pathLst>
              <a:path w="1402079" h="330835">
                <a:moveTo>
                  <a:pt x="101993" y="45681"/>
                </a:moveTo>
                <a:lnTo>
                  <a:pt x="100825" y="37058"/>
                </a:lnTo>
                <a:lnTo>
                  <a:pt x="97231" y="31432"/>
                </a:lnTo>
                <a:lnTo>
                  <a:pt x="91071" y="28359"/>
                </a:lnTo>
                <a:lnTo>
                  <a:pt x="82207" y="27432"/>
                </a:lnTo>
                <a:lnTo>
                  <a:pt x="71399" y="29222"/>
                </a:lnTo>
                <a:lnTo>
                  <a:pt x="65455" y="33705"/>
                </a:lnTo>
                <a:lnTo>
                  <a:pt x="62928" y="39611"/>
                </a:lnTo>
                <a:lnTo>
                  <a:pt x="62407" y="45681"/>
                </a:lnTo>
                <a:lnTo>
                  <a:pt x="62344" y="133997"/>
                </a:lnTo>
                <a:lnTo>
                  <a:pt x="60528" y="188683"/>
                </a:lnTo>
                <a:lnTo>
                  <a:pt x="53086" y="230644"/>
                </a:lnTo>
                <a:lnTo>
                  <a:pt x="37376" y="263474"/>
                </a:lnTo>
                <a:lnTo>
                  <a:pt x="10668" y="292290"/>
                </a:lnTo>
                <a:lnTo>
                  <a:pt x="3022" y="298348"/>
                </a:lnTo>
                <a:lnTo>
                  <a:pt x="0" y="302958"/>
                </a:lnTo>
                <a:lnTo>
                  <a:pt x="0" y="309016"/>
                </a:lnTo>
                <a:lnTo>
                  <a:pt x="2070" y="317500"/>
                </a:lnTo>
                <a:lnTo>
                  <a:pt x="7429" y="324269"/>
                </a:lnTo>
                <a:lnTo>
                  <a:pt x="14770" y="328739"/>
                </a:lnTo>
                <a:lnTo>
                  <a:pt x="22821" y="330352"/>
                </a:lnTo>
                <a:lnTo>
                  <a:pt x="37719" y="324345"/>
                </a:lnTo>
                <a:lnTo>
                  <a:pt x="65214" y="296316"/>
                </a:lnTo>
                <a:lnTo>
                  <a:pt x="86563" y="259207"/>
                </a:lnTo>
                <a:lnTo>
                  <a:pt x="100660" y="185610"/>
                </a:lnTo>
                <a:lnTo>
                  <a:pt x="101993" y="133997"/>
                </a:lnTo>
                <a:lnTo>
                  <a:pt x="101993" y="45681"/>
                </a:lnTo>
                <a:close/>
              </a:path>
              <a:path w="1402079" h="330835">
                <a:moveTo>
                  <a:pt x="331838" y="175069"/>
                </a:moveTo>
                <a:lnTo>
                  <a:pt x="329145" y="165798"/>
                </a:lnTo>
                <a:lnTo>
                  <a:pt x="322910" y="160235"/>
                </a:lnTo>
                <a:lnTo>
                  <a:pt x="315798" y="157530"/>
                </a:lnTo>
                <a:lnTo>
                  <a:pt x="310553" y="156806"/>
                </a:lnTo>
                <a:lnTo>
                  <a:pt x="302272" y="157949"/>
                </a:lnTo>
                <a:lnTo>
                  <a:pt x="296849" y="162521"/>
                </a:lnTo>
                <a:lnTo>
                  <a:pt x="292569" y="172224"/>
                </a:lnTo>
                <a:lnTo>
                  <a:pt x="287731" y="188760"/>
                </a:lnTo>
                <a:lnTo>
                  <a:pt x="281127" y="206451"/>
                </a:lnTo>
                <a:lnTo>
                  <a:pt x="255371" y="246341"/>
                </a:lnTo>
                <a:lnTo>
                  <a:pt x="224256" y="272389"/>
                </a:lnTo>
                <a:lnTo>
                  <a:pt x="200964" y="280085"/>
                </a:lnTo>
                <a:lnTo>
                  <a:pt x="193332" y="280085"/>
                </a:lnTo>
                <a:lnTo>
                  <a:pt x="193332" y="42608"/>
                </a:lnTo>
                <a:lnTo>
                  <a:pt x="192163" y="33756"/>
                </a:lnTo>
                <a:lnTo>
                  <a:pt x="188556" y="27609"/>
                </a:lnTo>
                <a:lnTo>
                  <a:pt x="182397" y="24041"/>
                </a:lnTo>
                <a:lnTo>
                  <a:pt x="173532" y="22872"/>
                </a:lnTo>
                <a:lnTo>
                  <a:pt x="162737" y="24676"/>
                </a:lnTo>
                <a:lnTo>
                  <a:pt x="156794" y="29324"/>
                </a:lnTo>
                <a:lnTo>
                  <a:pt x="154266" y="35674"/>
                </a:lnTo>
                <a:lnTo>
                  <a:pt x="153746" y="42608"/>
                </a:lnTo>
                <a:lnTo>
                  <a:pt x="153746" y="295325"/>
                </a:lnTo>
                <a:lnTo>
                  <a:pt x="154216" y="304177"/>
                </a:lnTo>
                <a:lnTo>
                  <a:pt x="157543" y="314744"/>
                </a:lnTo>
                <a:lnTo>
                  <a:pt x="166585" y="323608"/>
                </a:lnTo>
                <a:lnTo>
                  <a:pt x="184200" y="327317"/>
                </a:lnTo>
                <a:lnTo>
                  <a:pt x="202349" y="324675"/>
                </a:lnTo>
                <a:lnTo>
                  <a:pt x="225501" y="316458"/>
                </a:lnTo>
                <a:lnTo>
                  <a:pt x="251206" y="302260"/>
                </a:lnTo>
                <a:lnTo>
                  <a:pt x="277063" y="281635"/>
                </a:lnTo>
                <a:lnTo>
                  <a:pt x="278333" y="280085"/>
                </a:lnTo>
                <a:lnTo>
                  <a:pt x="303593" y="249351"/>
                </a:lnTo>
                <a:lnTo>
                  <a:pt x="320433" y="216357"/>
                </a:lnTo>
                <a:lnTo>
                  <a:pt x="329272" y="189357"/>
                </a:lnTo>
                <a:lnTo>
                  <a:pt x="331838" y="175069"/>
                </a:lnTo>
                <a:close/>
              </a:path>
              <a:path w="1402079" h="330835">
                <a:moveTo>
                  <a:pt x="686549" y="178092"/>
                </a:moveTo>
                <a:lnTo>
                  <a:pt x="683831" y="165798"/>
                </a:lnTo>
                <a:lnTo>
                  <a:pt x="677405" y="159473"/>
                </a:lnTo>
                <a:lnTo>
                  <a:pt x="669836" y="157149"/>
                </a:lnTo>
                <a:lnTo>
                  <a:pt x="663727" y="156806"/>
                </a:lnTo>
                <a:lnTo>
                  <a:pt x="388188" y="156806"/>
                </a:lnTo>
                <a:lnTo>
                  <a:pt x="380758" y="157353"/>
                </a:lnTo>
                <a:lnTo>
                  <a:pt x="373329" y="160032"/>
                </a:lnTo>
                <a:lnTo>
                  <a:pt x="367614" y="166420"/>
                </a:lnTo>
                <a:lnTo>
                  <a:pt x="365328" y="178092"/>
                </a:lnTo>
                <a:lnTo>
                  <a:pt x="367817" y="189547"/>
                </a:lnTo>
                <a:lnTo>
                  <a:pt x="373888" y="195427"/>
                </a:lnTo>
                <a:lnTo>
                  <a:pt x="381393" y="197586"/>
                </a:lnTo>
                <a:lnTo>
                  <a:pt x="388188" y="197891"/>
                </a:lnTo>
                <a:lnTo>
                  <a:pt x="663727" y="197891"/>
                </a:lnTo>
                <a:lnTo>
                  <a:pt x="670483" y="197586"/>
                </a:lnTo>
                <a:lnTo>
                  <a:pt x="677976" y="195427"/>
                </a:lnTo>
                <a:lnTo>
                  <a:pt x="684047" y="189547"/>
                </a:lnTo>
                <a:lnTo>
                  <a:pt x="686549" y="178092"/>
                </a:lnTo>
                <a:close/>
              </a:path>
              <a:path w="1402079" h="330835">
                <a:moveTo>
                  <a:pt x="822032" y="45681"/>
                </a:moveTo>
                <a:lnTo>
                  <a:pt x="820839" y="37058"/>
                </a:lnTo>
                <a:lnTo>
                  <a:pt x="817067" y="31432"/>
                </a:lnTo>
                <a:lnTo>
                  <a:pt x="810450" y="28359"/>
                </a:lnTo>
                <a:lnTo>
                  <a:pt x="800696" y="27432"/>
                </a:lnTo>
                <a:lnTo>
                  <a:pt x="789889" y="29222"/>
                </a:lnTo>
                <a:lnTo>
                  <a:pt x="783945" y="33705"/>
                </a:lnTo>
                <a:lnTo>
                  <a:pt x="781418" y="39611"/>
                </a:lnTo>
                <a:lnTo>
                  <a:pt x="780897" y="45681"/>
                </a:lnTo>
                <a:lnTo>
                  <a:pt x="780834" y="133997"/>
                </a:lnTo>
                <a:lnTo>
                  <a:pt x="779043" y="188683"/>
                </a:lnTo>
                <a:lnTo>
                  <a:pt x="771779" y="230644"/>
                </a:lnTo>
                <a:lnTo>
                  <a:pt x="756513" y="263474"/>
                </a:lnTo>
                <a:lnTo>
                  <a:pt x="730694" y="292290"/>
                </a:lnTo>
                <a:lnTo>
                  <a:pt x="721563" y="298348"/>
                </a:lnTo>
                <a:lnTo>
                  <a:pt x="720026" y="302958"/>
                </a:lnTo>
                <a:lnTo>
                  <a:pt x="720026" y="309016"/>
                </a:lnTo>
                <a:lnTo>
                  <a:pt x="721880" y="317500"/>
                </a:lnTo>
                <a:lnTo>
                  <a:pt x="726871" y="324269"/>
                </a:lnTo>
                <a:lnTo>
                  <a:pt x="734148" y="328739"/>
                </a:lnTo>
                <a:lnTo>
                  <a:pt x="742848" y="330352"/>
                </a:lnTo>
                <a:lnTo>
                  <a:pt x="756869" y="324345"/>
                </a:lnTo>
                <a:lnTo>
                  <a:pt x="783755" y="296316"/>
                </a:lnTo>
                <a:lnTo>
                  <a:pt x="805345" y="259207"/>
                </a:lnTo>
                <a:lnTo>
                  <a:pt x="820458" y="185610"/>
                </a:lnTo>
                <a:lnTo>
                  <a:pt x="822032" y="133997"/>
                </a:lnTo>
                <a:lnTo>
                  <a:pt x="822032" y="45681"/>
                </a:lnTo>
                <a:close/>
              </a:path>
              <a:path w="1402079" h="330835">
                <a:moveTo>
                  <a:pt x="1050378" y="175069"/>
                </a:moveTo>
                <a:lnTo>
                  <a:pt x="1047902" y="165798"/>
                </a:lnTo>
                <a:lnTo>
                  <a:pt x="1041996" y="160235"/>
                </a:lnTo>
                <a:lnTo>
                  <a:pt x="1034948" y="157530"/>
                </a:lnTo>
                <a:lnTo>
                  <a:pt x="1029042" y="156806"/>
                </a:lnTo>
                <a:lnTo>
                  <a:pt x="1021651" y="157949"/>
                </a:lnTo>
                <a:lnTo>
                  <a:pt x="1016685" y="162521"/>
                </a:lnTo>
                <a:lnTo>
                  <a:pt x="1012583" y="172224"/>
                </a:lnTo>
                <a:lnTo>
                  <a:pt x="1007770" y="188760"/>
                </a:lnTo>
                <a:lnTo>
                  <a:pt x="1000925" y="206451"/>
                </a:lnTo>
                <a:lnTo>
                  <a:pt x="974153" y="246341"/>
                </a:lnTo>
                <a:lnTo>
                  <a:pt x="943000" y="272389"/>
                </a:lnTo>
                <a:lnTo>
                  <a:pt x="919454" y="280085"/>
                </a:lnTo>
                <a:lnTo>
                  <a:pt x="913358" y="280085"/>
                </a:lnTo>
                <a:lnTo>
                  <a:pt x="913358" y="42608"/>
                </a:lnTo>
                <a:lnTo>
                  <a:pt x="911948" y="33756"/>
                </a:lnTo>
                <a:lnTo>
                  <a:pt x="907834" y="27609"/>
                </a:lnTo>
                <a:lnTo>
                  <a:pt x="901141" y="24041"/>
                </a:lnTo>
                <a:lnTo>
                  <a:pt x="892022" y="22872"/>
                </a:lnTo>
                <a:lnTo>
                  <a:pt x="881888" y="24676"/>
                </a:lnTo>
                <a:lnTo>
                  <a:pt x="875880" y="29324"/>
                </a:lnTo>
                <a:lnTo>
                  <a:pt x="873010" y="35674"/>
                </a:lnTo>
                <a:lnTo>
                  <a:pt x="872286" y="42608"/>
                </a:lnTo>
                <a:lnTo>
                  <a:pt x="872286" y="295325"/>
                </a:lnTo>
                <a:lnTo>
                  <a:pt x="872782" y="304177"/>
                </a:lnTo>
                <a:lnTo>
                  <a:pt x="876274" y="314744"/>
                </a:lnTo>
                <a:lnTo>
                  <a:pt x="885761" y="323608"/>
                </a:lnTo>
                <a:lnTo>
                  <a:pt x="904227" y="327317"/>
                </a:lnTo>
                <a:lnTo>
                  <a:pt x="921512" y="324675"/>
                </a:lnTo>
                <a:lnTo>
                  <a:pt x="944372" y="316458"/>
                </a:lnTo>
                <a:lnTo>
                  <a:pt x="970381" y="302260"/>
                </a:lnTo>
                <a:lnTo>
                  <a:pt x="997102" y="281635"/>
                </a:lnTo>
                <a:lnTo>
                  <a:pt x="998321" y="280085"/>
                </a:lnTo>
                <a:lnTo>
                  <a:pt x="1022743" y="249351"/>
                </a:lnTo>
                <a:lnTo>
                  <a:pt x="1039139" y="216357"/>
                </a:lnTo>
                <a:lnTo>
                  <a:pt x="1047826" y="189357"/>
                </a:lnTo>
                <a:lnTo>
                  <a:pt x="1050378" y="175069"/>
                </a:lnTo>
                <a:close/>
              </a:path>
              <a:path w="1402079" h="330835">
                <a:moveTo>
                  <a:pt x="1356321" y="42608"/>
                </a:moveTo>
                <a:lnTo>
                  <a:pt x="1353299" y="30454"/>
                </a:lnTo>
                <a:lnTo>
                  <a:pt x="1350264" y="24358"/>
                </a:lnTo>
                <a:lnTo>
                  <a:pt x="1344866" y="13093"/>
                </a:lnTo>
                <a:lnTo>
                  <a:pt x="1341323" y="6108"/>
                </a:lnTo>
                <a:lnTo>
                  <a:pt x="1338059" y="2540"/>
                </a:lnTo>
                <a:lnTo>
                  <a:pt x="1333500" y="1536"/>
                </a:lnTo>
                <a:lnTo>
                  <a:pt x="1330477" y="1536"/>
                </a:lnTo>
                <a:lnTo>
                  <a:pt x="1321346" y="4559"/>
                </a:lnTo>
                <a:lnTo>
                  <a:pt x="1321346" y="15227"/>
                </a:lnTo>
                <a:lnTo>
                  <a:pt x="1322832" y="18249"/>
                </a:lnTo>
                <a:lnTo>
                  <a:pt x="1322832" y="19786"/>
                </a:lnTo>
                <a:lnTo>
                  <a:pt x="1324368" y="21323"/>
                </a:lnTo>
                <a:lnTo>
                  <a:pt x="1327404" y="30454"/>
                </a:lnTo>
                <a:lnTo>
                  <a:pt x="1328940" y="31991"/>
                </a:lnTo>
                <a:lnTo>
                  <a:pt x="1328940" y="33477"/>
                </a:lnTo>
                <a:lnTo>
                  <a:pt x="1333500" y="45681"/>
                </a:lnTo>
                <a:lnTo>
                  <a:pt x="1335036" y="50253"/>
                </a:lnTo>
                <a:lnTo>
                  <a:pt x="1335036" y="51790"/>
                </a:lnTo>
                <a:lnTo>
                  <a:pt x="1338059" y="56349"/>
                </a:lnTo>
                <a:lnTo>
                  <a:pt x="1351762" y="56349"/>
                </a:lnTo>
                <a:lnTo>
                  <a:pt x="1356321" y="53276"/>
                </a:lnTo>
                <a:lnTo>
                  <a:pt x="1356321" y="42608"/>
                </a:lnTo>
                <a:close/>
              </a:path>
              <a:path w="1402079" h="330835">
                <a:moveTo>
                  <a:pt x="1365453" y="94399"/>
                </a:moveTo>
                <a:lnTo>
                  <a:pt x="1361478" y="74485"/>
                </a:lnTo>
                <a:lnTo>
                  <a:pt x="1350810" y="61849"/>
                </a:lnTo>
                <a:lnTo>
                  <a:pt x="1335290" y="55206"/>
                </a:lnTo>
                <a:lnTo>
                  <a:pt x="1316786" y="53276"/>
                </a:lnTo>
                <a:lnTo>
                  <a:pt x="1102118" y="53276"/>
                </a:lnTo>
                <a:lnTo>
                  <a:pt x="1095819" y="54051"/>
                </a:lnTo>
                <a:lnTo>
                  <a:pt x="1089380" y="57099"/>
                </a:lnTo>
                <a:lnTo>
                  <a:pt x="1084351" y="63576"/>
                </a:lnTo>
                <a:lnTo>
                  <a:pt x="1082332" y="74612"/>
                </a:lnTo>
                <a:lnTo>
                  <a:pt x="1084770" y="86055"/>
                </a:lnTo>
                <a:lnTo>
                  <a:pt x="1090510" y="91935"/>
                </a:lnTo>
                <a:lnTo>
                  <a:pt x="1097102" y="94094"/>
                </a:lnTo>
                <a:lnTo>
                  <a:pt x="1102118" y="94399"/>
                </a:lnTo>
                <a:lnTo>
                  <a:pt x="1321346" y="94399"/>
                </a:lnTo>
                <a:lnTo>
                  <a:pt x="1321346" y="105067"/>
                </a:lnTo>
                <a:lnTo>
                  <a:pt x="1308493" y="159219"/>
                </a:lnTo>
                <a:lnTo>
                  <a:pt x="1259281" y="233819"/>
                </a:lnTo>
                <a:lnTo>
                  <a:pt x="1215898" y="264325"/>
                </a:lnTo>
                <a:lnTo>
                  <a:pt x="1175372" y="281419"/>
                </a:lnTo>
                <a:lnTo>
                  <a:pt x="1146276" y="289217"/>
                </a:lnTo>
                <a:lnTo>
                  <a:pt x="1136688" y="292315"/>
                </a:lnTo>
                <a:lnTo>
                  <a:pt x="1128953" y="295706"/>
                </a:lnTo>
                <a:lnTo>
                  <a:pt x="1123797" y="300799"/>
                </a:lnTo>
                <a:lnTo>
                  <a:pt x="1121918" y="309016"/>
                </a:lnTo>
                <a:lnTo>
                  <a:pt x="1122222" y="313651"/>
                </a:lnTo>
                <a:lnTo>
                  <a:pt x="1124381" y="320840"/>
                </a:lnTo>
                <a:lnTo>
                  <a:pt x="1130261" y="327456"/>
                </a:lnTo>
                <a:lnTo>
                  <a:pt x="1141704" y="330352"/>
                </a:lnTo>
                <a:lnTo>
                  <a:pt x="1163751" y="326859"/>
                </a:lnTo>
                <a:lnTo>
                  <a:pt x="1206207" y="313791"/>
                </a:lnTo>
                <a:lnTo>
                  <a:pt x="1257515" y="287324"/>
                </a:lnTo>
                <a:lnTo>
                  <a:pt x="1306118" y="243573"/>
                </a:lnTo>
                <a:lnTo>
                  <a:pt x="1334643" y="199491"/>
                </a:lnTo>
                <a:lnTo>
                  <a:pt x="1352892" y="155841"/>
                </a:lnTo>
                <a:lnTo>
                  <a:pt x="1362595" y="118770"/>
                </a:lnTo>
                <a:lnTo>
                  <a:pt x="1365453" y="94399"/>
                </a:lnTo>
                <a:close/>
              </a:path>
              <a:path w="1402079" h="330835">
                <a:moveTo>
                  <a:pt x="1402016" y="45681"/>
                </a:moveTo>
                <a:lnTo>
                  <a:pt x="1385239" y="4559"/>
                </a:lnTo>
                <a:lnTo>
                  <a:pt x="1383753" y="0"/>
                </a:lnTo>
                <a:lnTo>
                  <a:pt x="1373085" y="0"/>
                </a:lnTo>
                <a:lnTo>
                  <a:pt x="1363954" y="3073"/>
                </a:lnTo>
                <a:lnTo>
                  <a:pt x="1363954" y="12204"/>
                </a:lnTo>
                <a:lnTo>
                  <a:pt x="1365453" y="13690"/>
                </a:lnTo>
                <a:lnTo>
                  <a:pt x="1365453" y="16764"/>
                </a:lnTo>
                <a:lnTo>
                  <a:pt x="1366989" y="18249"/>
                </a:lnTo>
                <a:lnTo>
                  <a:pt x="1371549" y="30454"/>
                </a:lnTo>
                <a:lnTo>
                  <a:pt x="1373085" y="31991"/>
                </a:lnTo>
                <a:lnTo>
                  <a:pt x="1373085" y="35026"/>
                </a:lnTo>
                <a:lnTo>
                  <a:pt x="1377657" y="48717"/>
                </a:lnTo>
                <a:lnTo>
                  <a:pt x="1379194" y="50253"/>
                </a:lnTo>
                <a:lnTo>
                  <a:pt x="1380680" y="51790"/>
                </a:lnTo>
                <a:lnTo>
                  <a:pt x="1382217" y="57835"/>
                </a:lnTo>
                <a:lnTo>
                  <a:pt x="1392885" y="57835"/>
                </a:lnTo>
                <a:lnTo>
                  <a:pt x="1402016" y="56349"/>
                </a:lnTo>
                <a:lnTo>
                  <a:pt x="1402016" y="45681"/>
                </a:lnTo>
                <a:close/>
              </a:path>
            </a:pathLst>
          </a:custGeom>
          <a:solidFill>
            <a:srgbClr val="00B6F0"/>
          </a:solidFill>
        </p:spPr>
        <p:txBody>
          <a:bodyPr wrap="square" lIns="0" tIns="0" rIns="0" bIns="0" rtlCol="0"/>
          <a:lstStyle/>
          <a:p>
            <a:endParaRPr/>
          </a:p>
        </p:txBody>
      </p:sp>
      <p:pic>
        <p:nvPicPr>
          <p:cNvPr id="15" name="object 15"/>
          <p:cNvPicPr/>
          <p:nvPr/>
        </p:nvPicPr>
        <p:blipFill>
          <a:blip r:embed="rId7" cstate="print"/>
          <a:stretch>
            <a:fillRect/>
          </a:stretch>
        </p:blipFill>
        <p:spPr>
          <a:xfrm>
            <a:off x="5166563" y="2261357"/>
            <a:ext cx="245071" cy="243586"/>
          </a:xfrm>
          <a:prstGeom prst="rect">
            <a:avLst/>
          </a:prstGeom>
        </p:spPr>
      </p:pic>
      <p:sp>
        <p:nvSpPr>
          <p:cNvPr id="16" name="object 16"/>
          <p:cNvSpPr/>
          <p:nvPr/>
        </p:nvSpPr>
        <p:spPr>
          <a:xfrm>
            <a:off x="5445125" y="2188281"/>
            <a:ext cx="280670" cy="316865"/>
          </a:xfrm>
          <a:custGeom>
            <a:avLst/>
            <a:gdLst/>
            <a:ahLst/>
            <a:cxnLst/>
            <a:rect l="l" t="t" r="r" b="b"/>
            <a:pathLst>
              <a:path w="280670" h="316864">
                <a:moveTo>
                  <a:pt x="19799" y="165950"/>
                </a:moveTo>
                <a:lnTo>
                  <a:pt x="12205" y="164118"/>
                </a:lnTo>
                <a:lnTo>
                  <a:pt x="5899" y="159289"/>
                </a:lnTo>
                <a:lnTo>
                  <a:pt x="1593" y="152470"/>
                </a:lnTo>
                <a:lnTo>
                  <a:pt x="0" y="144665"/>
                </a:lnTo>
                <a:lnTo>
                  <a:pt x="478" y="139839"/>
                </a:lnTo>
                <a:lnTo>
                  <a:pt x="2671" y="135880"/>
                </a:lnTo>
                <a:lnTo>
                  <a:pt x="7720" y="131364"/>
                </a:lnTo>
                <a:lnTo>
                  <a:pt x="16763" y="124866"/>
                </a:lnTo>
                <a:lnTo>
                  <a:pt x="45369" y="100770"/>
                </a:lnTo>
                <a:lnTo>
                  <a:pt x="68703" y="74812"/>
                </a:lnTo>
                <a:lnTo>
                  <a:pt x="85479" y="51421"/>
                </a:lnTo>
                <a:lnTo>
                  <a:pt x="94411" y="35026"/>
                </a:lnTo>
                <a:lnTo>
                  <a:pt x="103639" y="16073"/>
                </a:lnTo>
                <a:lnTo>
                  <a:pt x="110170" y="5530"/>
                </a:lnTo>
                <a:lnTo>
                  <a:pt x="116423" y="979"/>
                </a:lnTo>
                <a:lnTo>
                  <a:pt x="124815" y="0"/>
                </a:lnTo>
                <a:lnTo>
                  <a:pt x="131374" y="912"/>
                </a:lnTo>
                <a:lnTo>
                  <a:pt x="138350" y="3830"/>
                </a:lnTo>
                <a:lnTo>
                  <a:pt x="143892" y="9027"/>
                </a:lnTo>
                <a:lnTo>
                  <a:pt x="146151" y="16776"/>
                </a:lnTo>
                <a:lnTo>
                  <a:pt x="145078" y="23520"/>
                </a:lnTo>
                <a:lnTo>
                  <a:pt x="142149" y="31992"/>
                </a:lnTo>
                <a:lnTo>
                  <a:pt x="137798" y="41610"/>
                </a:lnTo>
                <a:lnTo>
                  <a:pt x="132461" y="51790"/>
                </a:lnTo>
                <a:lnTo>
                  <a:pt x="245071" y="51790"/>
                </a:lnTo>
                <a:lnTo>
                  <a:pt x="262117" y="53951"/>
                </a:lnTo>
                <a:lnTo>
                  <a:pt x="272872" y="59964"/>
                </a:lnTo>
                <a:lnTo>
                  <a:pt x="278483" y="69123"/>
                </a:lnTo>
                <a:lnTo>
                  <a:pt x="280098" y="80721"/>
                </a:lnTo>
                <a:lnTo>
                  <a:pt x="278952" y="88303"/>
                </a:lnTo>
                <a:lnTo>
                  <a:pt x="108102" y="88303"/>
                </a:lnTo>
                <a:lnTo>
                  <a:pt x="89786" y="110711"/>
                </a:lnTo>
                <a:lnTo>
                  <a:pt x="65636" y="136261"/>
                </a:lnTo>
                <a:lnTo>
                  <a:pt x="40643" y="157243"/>
                </a:lnTo>
                <a:lnTo>
                  <a:pt x="19799" y="165950"/>
                </a:lnTo>
                <a:close/>
              </a:path>
              <a:path w="280670" h="316864">
                <a:moveTo>
                  <a:pt x="38049" y="316661"/>
                </a:moveTo>
                <a:lnTo>
                  <a:pt x="26610" y="313994"/>
                </a:lnTo>
                <a:lnTo>
                  <a:pt x="20735" y="307900"/>
                </a:lnTo>
                <a:lnTo>
                  <a:pt x="18571" y="301236"/>
                </a:lnTo>
                <a:lnTo>
                  <a:pt x="18262" y="296862"/>
                </a:lnTo>
                <a:lnTo>
                  <a:pt x="19854" y="288444"/>
                </a:lnTo>
                <a:lnTo>
                  <a:pt x="24155" y="283160"/>
                </a:lnTo>
                <a:lnTo>
                  <a:pt x="30456" y="280165"/>
                </a:lnTo>
                <a:lnTo>
                  <a:pt x="38049" y="278612"/>
                </a:lnTo>
                <a:lnTo>
                  <a:pt x="86364" y="264766"/>
                </a:lnTo>
                <a:lnTo>
                  <a:pt x="133392" y="243211"/>
                </a:lnTo>
                <a:lnTo>
                  <a:pt x="176132" y="209664"/>
                </a:lnTo>
                <a:lnTo>
                  <a:pt x="211582" y="159842"/>
                </a:lnTo>
                <a:lnTo>
                  <a:pt x="227018" y="123894"/>
                </a:lnTo>
                <a:lnTo>
                  <a:pt x="234454" y="95948"/>
                </a:lnTo>
                <a:lnTo>
                  <a:pt x="234454" y="88303"/>
                </a:lnTo>
                <a:lnTo>
                  <a:pt x="278952" y="88303"/>
                </a:lnTo>
                <a:lnTo>
                  <a:pt x="266022" y="137974"/>
                </a:lnTo>
                <a:lnTo>
                  <a:pt x="244142" y="184518"/>
                </a:lnTo>
                <a:lnTo>
                  <a:pt x="208559" y="232918"/>
                </a:lnTo>
                <a:lnTo>
                  <a:pt x="153652" y="276183"/>
                </a:lnTo>
                <a:lnTo>
                  <a:pt x="99320" y="301617"/>
                </a:lnTo>
                <a:lnTo>
                  <a:pt x="56979" y="313637"/>
                </a:lnTo>
                <a:lnTo>
                  <a:pt x="38049" y="316661"/>
                </a:lnTo>
                <a:close/>
              </a:path>
            </a:pathLst>
          </a:custGeom>
          <a:solidFill>
            <a:srgbClr val="00B6F0"/>
          </a:solidFill>
        </p:spPr>
        <p:txBody>
          <a:bodyPr wrap="square" lIns="0" tIns="0" rIns="0" bIns="0" rtlCol="0"/>
          <a:lstStyle/>
          <a:p>
            <a:endParaRPr/>
          </a:p>
        </p:txBody>
      </p:sp>
      <p:pic>
        <p:nvPicPr>
          <p:cNvPr id="17" name="object 17"/>
          <p:cNvPicPr/>
          <p:nvPr/>
        </p:nvPicPr>
        <p:blipFill>
          <a:blip r:embed="rId8" cstate="print"/>
          <a:stretch>
            <a:fillRect/>
          </a:stretch>
        </p:blipFill>
        <p:spPr>
          <a:xfrm>
            <a:off x="5769368" y="2290288"/>
            <a:ext cx="211581" cy="194856"/>
          </a:xfrm>
          <a:prstGeom prst="rect">
            <a:avLst/>
          </a:prstGeom>
        </p:spPr>
      </p:pic>
      <p:pic>
        <p:nvPicPr>
          <p:cNvPr id="18" name="object 18"/>
          <p:cNvPicPr/>
          <p:nvPr/>
        </p:nvPicPr>
        <p:blipFill>
          <a:blip r:embed="rId9" cstate="print"/>
          <a:stretch>
            <a:fillRect/>
          </a:stretch>
        </p:blipFill>
        <p:spPr>
          <a:xfrm>
            <a:off x="6011418" y="2275099"/>
            <a:ext cx="213118" cy="213080"/>
          </a:xfrm>
          <a:prstGeom prst="rect">
            <a:avLst/>
          </a:prstGeom>
        </p:spPr>
      </p:pic>
      <p:pic>
        <p:nvPicPr>
          <p:cNvPr id="19" name="object 19"/>
          <p:cNvPicPr/>
          <p:nvPr/>
        </p:nvPicPr>
        <p:blipFill>
          <a:blip r:embed="rId10" cstate="print"/>
          <a:stretch>
            <a:fillRect/>
          </a:stretch>
        </p:blipFill>
        <p:spPr>
          <a:xfrm>
            <a:off x="6258026" y="2409046"/>
            <a:ext cx="77635" cy="79133"/>
          </a:xfrm>
          <a:prstGeom prst="rect">
            <a:avLst/>
          </a:prstGeom>
        </p:spPr>
      </p:pic>
      <p:pic>
        <p:nvPicPr>
          <p:cNvPr id="30" name="object 30"/>
          <p:cNvPicPr/>
          <p:nvPr/>
        </p:nvPicPr>
        <p:blipFill>
          <a:blip r:embed="rId11" cstate="print"/>
          <a:stretch>
            <a:fillRect/>
          </a:stretch>
        </p:blipFill>
        <p:spPr>
          <a:xfrm>
            <a:off x="1070178" y="4736550"/>
            <a:ext cx="5393334" cy="467321"/>
          </a:xfrm>
          <a:prstGeom prst="rect">
            <a:avLst/>
          </a:prstGeom>
        </p:spPr>
      </p:pic>
      <p:pic>
        <p:nvPicPr>
          <p:cNvPr id="32" name="object 32"/>
          <p:cNvPicPr/>
          <p:nvPr/>
        </p:nvPicPr>
        <p:blipFill>
          <a:blip r:embed="rId12" cstate="print"/>
          <a:stretch>
            <a:fillRect/>
          </a:stretch>
        </p:blipFill>
        <p:spPr>
          <a:xfrm>
            <a:off x="1080795" y="2619929"/>
            <a:ext cx="5373585" cy="325729"/>
          </a:xfrm>
          <a:prstGeom prst="rect">
            <a:avLst/>
          </a:prstGeom>
        </p:spPr>
      </p:pic>
      <p:grpSp>
        <p:nvGrpSpPr>
          <p:cNvPr id="33" name="object 33"/>
          <p:cNvGrpSpPr/>
          <p:nvPr/>
        </p:nvGrpSpPr>
        <p:grpSpPr>
          <a:xfrm>
            <a:off x="710907" y="5647689"/>
            <a:ext cx="6113780" cy="4315460"/>
            <a:chOff x="710907" y="5647689"/>
            <a:chExt cx="6113780" cy="4315460"/>
          </a:xfrm>
        </p:grpSpPr>
        <p:sp>
          <p:nvSpPr>
            <p:cNvPr id="34" name="object 3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35" name="object 35"/>
            <p:cNvSpPr/>
            <p:nvPr/>
          </p:nvSpPr>
          <p:spPr>
            <a:xfrm>
              <a:off x="890536" y="5971336"/>
              <a:ext cx="5753100" cy="359410"/>
            </a:xfrm>
            <a:custGeom>
              <a:avLst/>
              <a:gdLst/>
              <a:ahLst/>
              <a:cxnLst/>
              <a:rect l="l" t="t" r="r" b="b"/>
              <a:pathLst>
                <a:path w="5753100" h="359410">
                  <a:moveTo>
                    <a:pt x="5652147" y="359270"/>
                  </a:moveTo>
                  <a:lnTo>
                    <a:pt x="101993" y="359270"/>
                  </a:lnTo>
                  <a:lnTo>
                    <a:pt x="62284" y="351250"/>
                  </a:lnTo>
                  <a:lnTo>
                    <a:pt x="29865" y="329384"/>
                  </a:lnTo>
                  <a:lnTo>
                    <a:pt x="8012" y="296958"/>
                  </a:lnTo>
                  <a:lnTo>
                    <a:pt x="0" y="257263"/>
                  </a:lnTo>
                  <a:lnTo>
                    <a:pt x="0" y="100456"/>
                  </a:lnTo>
                  <a:lnTo>
                    <a:pt x="8012" y="61652"/>
                  </a:lnTo>
                  <a:lnTo>
                    <a:pt x="29865" y="29687"/>
                  </a:lnTo>
                  <a:lnTo>
                    <a:pt x="62284" y="7993"/>
                  </a:lnTo>
                  <a:lnTo>
                    <a:pt x="101993" y="0"/>
                  </a:lnTo>
                  <a:lnTo>
                    <a:pt x="5652147" y="0"/>
                  </a:lnTo>
                  <a:lnTo>
                    <a:pt x="5691595" y="7993"/>
                  </a:lnTo>
                  <a:lnTo>
                    <a:pt x="5723488" y="29687"/>
                  </a:lnTo>
                  <a:lnTo>
                    <a:pt x="5744825" y="61652"/>
                  </a:lnTo>
                  <a:lnTo>
                    <a:pt x="5752604" y="100456"/>
                  </a:lnTo>
                  <a:lnTo>
                    <a:pt x="5752604" y="257263"/>
                  </a:lnTo>
                  <a:lnTo>
                    <a:pt x="5744825" y="296958"/>
                  </a:lnTo>
                  <a:lnTo>
                    <a:pt x="5723488" y="329384"/>
                  </a:lnTo>
                  <a:lnTo>
                    <a:pt x="5691595" y="351250"/>
                  </a:lnTo>
                  <a:lnTo>
                    <a:pt x="5652147" y="359270"/>
                  </a:lnTo>
                  <a:close/>
                </a:path>
              </a:pathLst>
            </a:custGeom>
            <a:solidFill>
              <a:srgbClr val="00B6F0"/>
            </a:solidFill>
          </p:spPr>
          <p:txBody>
            <a:bodyPr wrap="square" lIns="0" tIns="0" rIns="0" bIns="0" rtlCol="0"/>
            <a:lstStyle/>
            <a:p>
              <a:endParaRPr/>
            </a:p>
          </p:txBody>
        </p:sp>
        <p:pic>
          <p:nvPicPr>
            <p:cNvPr id="36" name="object 36"/>
            <p:cNvPicPr/>
            <p:nvPr/>
          </p:nvPicPr>
          <p:blipFill>
            <a:blip r:embed="rId13" cstate="print"/>
            <a:stretch>
              <a:fillRect/>
            </a:stretch>
          </p:blipFill>
          <p:spPr>
            <a:xfrm>
              <a:off x="1059510" y="6073330"/>
              <a:ext cx="150710" cy="153733"/>
            </a:xfrm>
            <a:prstGeom prst="rect">
              <a:avLst/>
            </a:prstGeom>
          </p:spPr>
        </p:pic>
        <p:pic>
          <p:nvPicPr>
            <p:cNvPr id="37" name="object 37"/>
            <p:cNvPicPr/>
            <p:nvPr/>
          </p:nvPicPr>
          <p:blipFill>
            <a:blip r:embed="rId14" cstate="print"/>
            <a:stretch>
              <a:fillRect/>
            </a:stretch>
          </p:blipFill>
          <p:spPr>
            <a:xfrm>
              <a:off x="1229969" y="6083998"/>
              <a:ext cx="302958" cy="135483"/>
            </a:xfrm>
            <a:prstGeom prst="rect">
              <a:avLst/>
            </a:prstGeom>
          </p:spPr>
        </p:pic>
        <p:pic>
          <p:nvPicPr>
            <p:cNvPr id="38" name="object 38"/>
            <p:cNvPicPr/>
            <p:nvPr/>
          </p:nvPicPr>
          <p:blipFill>
            <a:blip r:embed="rId15" cstate="print"/>
            <a:stretch>
              <a:fillRect/>
            </a:stretch>
          </p:blipFill>
          <p:spPr>
            <a:xfrm>
              <a:off x="1554213" y="6076352"/>
              <a:ext cx="444499" cy="146151"/>
            </a:xfrm>
            <a:prstGeom prst="rect">
              <a:avLst/>
            </a:prstGeom>
          </p:spPr>
        </p:pic>
        <p:sp>
          <p:nvSpPr>
            <p:cNvPr id="39" name="object 39"/>
            <p:cNvSpPr/>
            <p:nvPr/>
          </p:nvSpPr>
          <p:spPr>
            <a:xfrm>
              <a:off x="2071789" y="6134201"/>
              <a:ext cx="194945" cy="32384"/>
            </a:xfrm>
            <a:custGeom>
              <a:avLst/>
              <a:gdLst/>
              <a:ahLst/>
              <a:cxnLst/>
              <a:rect l="l" t="t" r="r" b="b"/>
              <a:pathLst>
                <a:path w="194944" h="32385">
                  <a:moveTo>
                    <a:pt x="31991" y="7632"/>
                  </a:moveTo>
                  <a:lnTo>
                    <a:pt x="25895" y="0"/>
                  </a:lnTo>
                  <a:lnTo>
                    <a:pt x="7632" y="0"/>
                  </a:lnTo>
                  <a:lnTo>
                    <a:pt x="0" y="7632"/>
                  </a:lnTo>
                  <a:lnTo>
                    <a:pt x="0" y="25895"/>
                  </a:lnTo>
                  <a:lnTo>
                    <a:pt x="7632" y="31991"/>
                  </a:lnTo>
                  <a:lnTo>
                    <a:pt x="25895" y="31991"/>
                  </a:lnTo>
                  <a:lnTo>
                    <a:pt x="31991" y="25895"/>
                  </a:lnTo>
                  <a:lnTo>
                    <a:pt x="31991" y="7632"/>
                  </a:lnTo>
                  <a:close/>
                </a:path>
                <a:path w="194944" h="32385">
                  <a:moveTo>
                    <a:pt x="114198" y="7632"/>
                  </a:moveTo>
                  <a:lnTo>
                    <a:pt x="106553" y="0"/>
                  </a:lnTo>
                  <a:lnTo>
                    <a:pt x="88303" y="0"/>
                  </a:lnTo>
                  <a:lnTo>
                    <a:pt x="82194" y="7632"/>
                  </a:lnTo>
                  <a:lnTo>
                    <a:pt x="82194" y="25895"/>
                  </a:lnTo>
                  <a:lnTo>
                    <a:pt x="88303" y="31991"/>
                  </a:lnTo>
                  <a:lnTo>
                    <a:pt x="106553" y="31991"/>
                  </a:lnTo>
                  <a:lnTo>
                    <a:pt x="114198" y="25895"/>
                  </a:lnTo>
                  <a:lnTo>
                    <a:pt x="114198" y="7632"/>
                  </a:lnTo>
                  <a:close/>
                </a:path>
                <a:path w="194944" h="32385">
                  <a:moveTo>
                    <a:pt x="194868" y="7632"/>
                  </a:moveTo>
                  <a:lnTo>
                    <a:pt x="187223" y="0"/>
                  </a:lnTo>
                  <a:lnTo>
                    <a:pt x="170510" y="0"/>
                  </a:lnTo>
                  <a:lnTo>
                    <a:pt x="162915" y="7632"/>
                  </a:lnTo>
                  <a:lnTo>
                    <a:pt x="162915" y="25895"/>
                  </a:lnTo>
                  <a:lnTo>
                    <a:pt x="170510" y="31991"/>
                  </a:lnTo>
                  <a:lnTo>
                    <a:pt x="187223" y="31991"/>
                  </a:lnTo>
                  <a:lnTo>
                    <a:pt x="194868" y="25895"/>
                  </a:lnTo>
                  <a:lnTo>
                    <a:pt x="194868" y="7632"/>
                  </a:lnTo>
                  <a:close/>
                </a:path>
              </a:pathLst>
            </a:custGeom>
            <a:solidFill>
              <a:srgbClr val="FFFFFF"/>
            </a:solidFill>
          </p:spPr>
          <p:txBody>
            <a:bodyPr wrap="square" lIns="0" tIns="0" rIns="0" bIns="0" rtlCol="0"/>
            <a:lstStyle/>
            <a:p>
              <a:endParaRPr/>
            </a:p>
          </p:txBody>
        </p:sp>
        <p:sp>
          <p:nvSpPr>
            <p:cNvPr id="40" name="object 40"/>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41" name="object 41"/>
            <p:cNvPicPr/>
            <p:nvPr/>
          </p:nvPicPr>
          <p:blipFill>
            <a:blip r:embed="rId16" cstate="print"/>
            <a:stretch>
              <a:fillRect/>
            </a:stretch>
          </p:blipFill>
          <p:spPr>
            <a:xfrm>
              <a:off x="5696292" y="5802363"/>
              <a:ext cx="71539" cy="101993"/>
            </a:xfrm>
            <a:prstGeom prst="rect">
              <a:avLst/>
            </a:prstGeom>
          </p:spPr>
        </p:pic>
        <p:pic>
          <p:nvPicPr>
            <p:cNvPr id="42" name="object 42"/>
            <p:cNvPicPr/>
            <p:nvPr/>
          </p:nvPicPr>
          <p:blipFill>
            <a:blip r:embed="rId17" cstate="print"/>
            <a:stretch>
              <a:fillRect/>
            </a:stretch>
          </p:blipFill>
          <p:spPr>
            <a:xfrm>
              <a:off x="5787631" y="5799340"/>
              <a:ext cx="333375" cy="105016"/>
            </a:xfrm>
            <a:prstGeom prst="rect">
              <a:avLst/>
            </a:prstGeom>
          </p:spPr>
        </p:pic>
        <p:pic>
          <p:nvPicPr>
            <p:cNvPr id="43" name="object 43"/>
            <p:cNvPicPr/>
            <p:nvPr/>
          </p:nvPicPr>
          <p:blipFill>
            <a:blip r:embed="rId18" cstate="print"/>
            <a:stretch>
              <a:fillRect/>
            </a:stretch>
          </p:blipFill>
          <p:spPr>
            <a:xfrm>
              <a:off x="6156032" y="5799340"/>
              <a:ext cx="66967" cy="105016"/>
            </a:xfrm>
            <a:prstGeom prst="rect">
              <a:avLst/>
            </a:prstGeom>
          </p:spPr>
        </p:pic>
        <p:pic>
          <p:nvPicPr>
            <p:cNvPr id="44" name="object 44"/>
            <p:cNvPicPr/>
            <p:nvPr/>
          </p:nvPicPr>
          <p:blipFill>
            <a:blip r:embed="rId19" cstate="print"/>
            <a:stretch>
              <a:fillRect/>
            </a:stretch>
          </p:blipFill>
          <p:spPr>
            <a:xfrm>
              <a:off x="6394996" y="5796254"/>
              <a:ext cx="246608" cy="117233"/>
            </a:xfrm>
            <a:prstGeom prst="rect">
              <a:avLst/>
            </a:prstGeom>
          </p:spPr>
        </p:pic>
        <p:sp>
          <p:nvSpPr>
            <p:cNvPr id="45" name="object 45"/>
            <p:cNvSpPr/>
            <p:nvPr/>
          </p:nvSpPr>
          <p:spPr>
            <a:xfrm>
              <a:off x="1092987" y="6610692"/>
              <a:ext cx="255904" cy="240665"/>
            </a:xfrm>
            <a:custGeom>
              <a:avLst/>
              <a:gdLst/>
              <a:ahLst/>
              <a:cxnLst/>
              <a:rect l="l" t="t" r="r" b="b"/>
              <a:pathLst>
                <a:path w="255905" h="240665">
                  <a:moveTo>
                    <a:pt x="65443" y="240512"/>
                  </a:moveTo>
                  <a:lnTo>
                    <a:pt x="27608" y="222200"/>
                  </a:lnTo>
                  <a:lnTo>
                    <a:pt x="8180" y="179630"/>
                  </a:lnTo>
                  <a:lnTo>
                    <a:pt x="1022" y="131347"/>
                  </a:lnTo>
                  <a:lnTo>
                    <a:pt x="0" y="95897"/>
                  </a:lnTo>
                  <a:lnTo>
                    <a:pt x="714" y="67340"/>
                  </a:lnTo>
                  <a:lnTo>
                    <a:pt x="2285" y="39936"/>
                  </a:lnTo>
                  <a:lnTo>
                    <a:pt x="4571" y="9131"/>
                  </a:lnTo>
                  <a:lnTo>
                    <a:pt x="7594" y="0"/>
                  </a:lnTo>
                  <a:lnTo>
                    <a:pt x="31953" y="0"/>
                  </a:lnTo>
                  <a:lnTo>
                    <a:pt x="31953" y="15239"/>
                  </a:lnTo>
                  <a:lnTo>
                    <a:pt x="30416" y="28930"/>
                  </a:lnTo>
                  <a:lnTo>
                    <a:pt x="28930" y="31953"/>
                  </a:lnTo>
                  <a:lnTo>
                    <a:pt x="27802" y="46434"/>
                  </a:lnTo>
                  <a:lnTo>
                    <a:pt x="26817" y="62210"/>
                  </a:lnTo>
                  <a:lnTo>
                    <a:pt x="26121" y="78844"/>
                  </a:lnTo>
                  <a:lnTo>
                    <a:pt x="25857" y="95897"/>
                  </a:lnTo>
                  <a:lnTo>
                    <a:pt x="26360" y="117916"/>
                  </a:lnTo>
                  <a:lnTo>
                    <a:pt x="30416" y="162877"/>
                  </a:lnTo>
                  <a:lnTo>
                    <a:pt x="50147" y="205481"/>
                  </a:lnTo>
                  <a:lnTo>
                    <a:pt x="66979" y="211594"/>
                  </a:lnTo>
                  <a:lnTo>
                    <a:pt x="113014" y="211594"/>
                  </a:lnTo>
                  <a:lnTo>
                    <a:pt x="101787" y="225480"/>
                  </a:lnTo>
                  <a:lnTo>
                    <a:pt x="85829" y="236349"/>
                  </a:lnTo>
                  <a:lnTo>
                    <a:pt x="65443" y="240512"/>
                  </a:lnTo>
                  <a:close/>
                </a:path>
                <a:path w="255905" h="240665">
                  <a:moveTo>
                    <a:pt x="113014" y="211594"/>
                  </a:moveTo>
                  <a:lnTo>
                    <a:pt x="66979" y="211594"/>
                  </a:lnTo>
                  <a:lnTo>
                    <a:pt x="81308" y="206981"/>
                  </a:lnTo>
                  <a:lnTo>
                    <a:pt x="92487" y="195232"/>
                  </a:lnTo>
                  <a:lnTo>
                    <a:pt x="100809" y="179485"/>
                  </a:lnTo>
                  <a:lnTo>
                    <a:pt x="106565" y="162877"/>
                  </a:lnTo>
                  <a:lnTo>
                    <a:pt x="111125" y="152209"/>
                  </a:lnTo>
                  <a:lnTo>
                    <a:pt x="112623" y="147637"/>
                  </a:lnTo>
                  <a:lnTo>
                    <a:pt x="126365" y="147637"/>
                  </a:lnTo>
                  <a:lnTo>
                    <a:pt x="135483" y="150723"/>
                  </a:lnTo>
                  <a:lnTo>
                    <a:pt x="135483" y="159842"/>
                  </a:lnTo>
                  <a:lnTo>
                    <a:pt x="114034" y="210332"/>
                  </a:lnTo>
                  <a:lnTo>
                    <a:pt x="113014" y="211594"/>
                  </a:lnTo>
                  <a:close/>
                </a:path>
                <a:path w="255905" h="240665">
                  <a:moveTo>
                    <a:pt x="242049" y="219176"/>
                  </a:moveTo>
                  <a:lnTo>
                    <a:pt x="226822" y="219176"/>
                  </a:lnTo>
                  <a:lnTo>
                    <a:pt x="226822" y="200926"/>
                  </a:lnTo>
                  <a:lnTo>
                    <a:pt x="228358" y="182664"/>
                  </a:lnTo>
                  <a:lnTo>
                    <a:pt x="228358" y="179641"/>
                  </a:lnTo>
                  <a:lnTo>
                    <a:pt x="224167" y="119667"/>
                  </a:lnTo>
                  <a:lnTo>
                    <a:pt x="199440" y="56311"/>
                  </a:lnTo>
                  <a:lnTo>
                    <a:pt x="167436" y="44157"/>
                  </a:lnTo>
                  <a:lnTo>
                    <a:pt x="162877" y="44157"/>
                  </a:lnTo>
                  <a:lnTo>
                    <a:pt x="155282" y="42621"/>
                  </a:lnTo>
                  <a:lnTo>
                    <a:pt x="155282" y="27393"/>
                  </a:lnTo>
                  <a:lnTo>
                    <a:pt x="156768" y="18262"/>
                  </a:lnTo>
                  <a:lnTo>
                    <a:pt x="170510" y="18262"/>
                  </a:lnTo>
                  <a:lnTo>
                    <a:pt x="178759" y="19049"/>
                  </a:lnTo>
                  <a:lnTo>
                    <a:pt x="215246" y="34314"/>
                  </a:lnTo>
                  <a:lnTo>
                    <a:pt x="245463" y="88238"/>
                  </a:lnTo>
                  <a:lnTo>
                    <a:pt x="252310" y="127106"/>
                  </a:lnTo>
                  <a:lnTo>
                    <a:pt x="255739" y="194817"/>
                  </a:lnTo>
                  <a:lnTo>
                    <a:pt x="255525" y="205048"/>
                  </a:lnTo>
                  <a:lnTo>
                    <a:pt x="254028" y="212707"/>
                  </a:lnTo>
                  <a:lnTo>
                    <a:pt x="249964" y="217511"/>
                  </a:lnTo>
                  <a:lnTo>
                    <a:pt x="242049" y="219176"/>
                  </a:lnTo>
                  <a:close/>
                </a:path>
              </a:pathLst>
            </a:custGeom>
            <a:solidFill>
              <a:srgbClr val="4A4B4D"/>
            </a:solidFill>
          </p:spPr>
          <p:txBody>
            <a:bodyPr wrap="square" lIns="0" tIns="0" rIns="0" bIns="0" rtlCol="0"/>
            <a:lstStyle/>
            <a:p>
              <a:endParaRPr/>
            </a:p>
          </p:txBody>
        </p:sp>
        <p:pic>
          <p:nvPicPr>
            <p:cNvPr id="46" name="object 46"/>
            <p:cNvPicPr/>
            <p:nvPr/>
          </p:nvPicPr>
          <p:blipFill>
            <a:blip r:embed="rId20" cstate="print"/>
            <a:stretch>
              <a:fillRect/>
            </a:stretch>
          </p:blipFill>
          <p:spPr>
            <a:xfrm>
              <a:off x="1380680" y="6607619"/>
              <a:ext cx="242036" cy="248145"/>
            </a:xfrm>
            <a:prstGeom prst="rect">
              <a:avLst/>
            </a:prstGeom>
          </p:spPr>
        </p:pic>
        <p:sp>
          <p:nvSpPr>
            <p:cNvPr id="47" name="object 47"/>
            <p:cNvSpPr/>
            <p:nvPr/>
          </p:nvSpPr>
          <p:spPr>
            <a:xfrm>
              <a:off x="1663852" y="6610692"/>
              <a:ext cx="255904" cy="240665"/>
            </a:xfrm>
            <a:custGeom>
              <a:avLst/>
              <a:gdLst/>
              <a:ahLst/>
              <a:cxnLst/>
              <a:rect l="l" t="t" r="r" b="b"/>
              <a:pathLst>
                <a:path w="255905" h="240665">
                  <a:moveTo>
                    <a:pt x="65430" y="240512"/>
                  </a:moveTo>
                  <a:lnTo>
                    <a:pt x="27603" y="222200"/>
                  </a:lnTo>
                  <a:lnTo>
                    <a:pt x="8178" y="179630"/>
                  </a:lnTo>
                  <a:lnTo>
                    <a:pt x="1022" y="131347"/>
                  </a:lnTo>
                  <a:lnTo>
                    <a:pt x="0" y="95897"/>
                  </a:lnTo>
                  <a:lnTo>
                    <a:pt x="735" y="67340"/>
                  </a:lnTo>
                  <a:lnTo>
                    <a:pt x="2465" y="39936"/>
                  </a:lnTo>
                  <a:lnTo>
                    <a:pt x="4473" y="18821"/>
                  </a:lnTo>
                  <a:lnTo>
                    <a:pt x="6045" y="9131"/>
                  </a:lnTo>
                  <a:lnTo>
                    <a:pt x="7581" y="0"/>
                  </a:lnTo>
                  <a:lnTo>
                    <a:pt x="31940" y="0"/>
                  </a:lnTo>
                  <a:lnTo>
                    <a:pt x="31940" y="15239"/>
                  </a:lnTo>
                  <a:lnTo>
                    <a:pt x="30403" y="28930"/>
                  </a:lnTo>
                  <a:lnTo>
                    <a:pt x="30403" y="31953"/>
                  </a:lnTo>
                  <a:lnTo>
                    <a:pt x="29304" y="46434"/>
                  </a:lnTo>
                  <a:lnTo>
                    <a:pt x="28335" y="62210"/>
                  </a:lnTo>
                  <a:lnTo>
                    <a:pt x="27644" y="78844"/>
                  </a:lnTo>
                  <a:lnTo>
                    <a:pt x="27381" y="95897"/>
                  </a:lnTo>
                  <a:lnTo>
                    <a:pt x="27668" y="117916"/>
                  </a:lnTo>
                  <a:lnTo>
                    <a:pt x="31940" y="162877"/>
                  </a:lnTo>
                  <a:lnTo>
                    <a:pt x="50785" y="205481"/>
                  </a:lnTo>
                  <a:lnTo>
                    <a:pt x="66967" y="211594"/>
                  </a:lnTo>
                  <a:lnTo>
                    <a:pt x="113001" y="211594"/>
                  </a:lnTo>
                  <a:lnTo>
                    <a:pt x="101774" y="225480"/>
                  </a:lnTo>
                  <a:lnTo>
                    <a:pt x="85817" y="236349"/>
                  </a:lnTo>
                  <a:lnTo>
                    <a:pt x="65430" y="240512"/>
                  </a:lnTo>
                  <a:close/>
                </a:path>
                <a:path w="255905" h="240665">
                  <a:moveTo>
                    <a:pt x="113001" y="211594"/>
                  </a:moveTo>
                  <a:lnTo>
                    <a:pt x="66967" y="211594"/>
                  </a:lnTo>
                  <a:lnTo>
                    <a:pt x="81298" y="206981"/>
                  </a:lnTo>
                  <a:lnTo>
                    <a:pt x="92643" y="195232"/>
                  </a:lnTo>
                  <a:lnTo>
                    <a:pt x="101421" y="179485"/>
                  </a:lnTo>
                  <a:lnTo>
                    <a:pt x="108051" y="162877"/>
                  </a:lnTo>
                  <a:lnTo>
                    <a:pt x="111125" y="152209"/>
                  </a:lnTo>
                  <a:lnTo>
                    <a:pt x="112610" y="147637"/>
                  </a:lnTo>
                  <a:lnTo>
                    <a:pt x="126352" y="147637"/>
                  </a:lnTo>
                  <a:lnTo>
                    <a:pt x="135483" y="150723"/>
                  </a:lnTo>
                  <a:lnTo>
                    <a:pt x="135483" y="159842"/>
                  </a:lnTo>
                  <a:lnTo>
                    <a:pt x="134860" y="165494"/>
                  </a:lnTo>
                  <a:lnTo>
                    <a:pt x="132805" y="172010"/>
                  </a:lnTo>
                  <a:lnTo>
                    <a:pt x="129038" y="180814"/>
                  </a:lnTo>
                  <a:lnTo>
                    <a:pt x="123278" y="193332"/>
                  </a:lnTo>
                  <a:lnTo>
                    <a:pt x="114022" y="210332"/>
                  </a:lnTo>
                  <a:lnTo>
                    <a:pt x="113001" y="211594"/>
                  </a:lnTo>
                  <a:close/>
                </a:path>
                <a:path w="255905" h="240665">
                  <a:moveTo>
                    <a:pt x="242036" y="219176"/>
                  </a:moveTo>
                  <a:lnTo>
                    <a:pt x="228295" y="219176"/>
                  </a:lnTo>
                  <a:lnTo>
                    <a:pt x="228295" y="179641"/>
                  </a:lnTo>
                  <a:lnTo>
                    <a:pt x="227658" y="154572"/>
                  </a:lnTo>
                  <a:lnTo>
                    <a:pt x="216116" y="83917"/>
                  </a:lnTo>
                  <a:lnTo>
                    <a:pt x="194212" y="50985"/>
                  </a:lnTo>
                  <a:lnTo>
                    <a:pt x="168960" y="44157"/>
                  </a:lnTo>
                  <a:lnTo>
                    <a:pt x="164401" y="44157"/>
                  </a:lnTo>
                  <a:lnTo>
                    <a:pt x="155270" y="42621"/>
                  </a:lnTo>
                  <a:lnTo>
                    <a:pt x="155270" y="27393"/>
                  </a:lnTo>
                  <a:lnTo>
                    <a:pt x="156756" y="18262"/>
                  </a:lnTo>
                  <a:lnTo>
                    <a:pt x="170459" y="18262"/>
                  </a:lnTo>
                  <a:lnTo>
                    <a:pt x="179356" y="19049"/>
                  </a:lnTo>
                  <a:lnTo>
                    <a:pt x="215425" y="34314"/>
                  </a:lnTo>
                  <a:lnTo>
                    <a:pt x="246083" y="88238"/>
                  </a:lnTo>
                  <a:lnTo>
                    <a:pt x="252869" y="127106"/>
                  </a:lnTo>
                  <a:lnTo>
                    <a:pt x="255727" y="194817"/>
                  </a:lnTo>
                  <a:lnTo>
                    <a:pt x="255513" y="205048"/>
                  </a:lnTo>
                  <a:lnTo>
                    <a:pt x="254015" y="212707"/>
                  </a:lnTo>
                  <a:lnTo>
                    <a:pt x="249951" y="217511"/>
                  </a:lnTo>
                  <a:lnTo>
                    <a:pt x="242036" y="219176"/>
                  </a:lnTo>
                  <a:close/>
                </a:path>
              </a:pathLst>
            </a:custGeom>
            <a:solidFill>
              <a:srgbClr val="4A4B4D"/>
            </a:solidFill>
          </p:spPr>
          <p:txBody>
            <a:bodyPr wrap="square" lIns="0" tIns="0" rIns="0" bIns="0" rtlCol="0"/>
            <a:lstStyle/>
            <a:p>
              <a:endParaRPr/>
            </a:p>
          </p:txBody>
        </p:sp>
        <p:pic>
          <p:nvPicPr>
            <p:cNvPr id="48" name="object 48"/>
            <p:cNvPicPr/>
            <p:nvPr/>
          </p:nvPicPr>
          <p:blipFill>
            <a:blip r:embed="rId21" cstate="print"/>
            <a:stretch>
              <a:fillRect/>
            </a:stretch>
          </p:blipFill>
          <p:spPr>
            <a:xfrm>
              <a:off x="1953069" y="6607619"/>
              <a:ext cx="242049" cy="248145"/>
            </a:xfrm>
            <a:prstGeom prst="rect">
              <a:avLst/>
            </a:prstGeom>
          </p:spPr>
        </p:pic>
        <p:sp>
          <p:nvSpPr>
            <p:cNvPr id="49" name="object 49"/>
            <p:cNvSpPr/>
            <p:nvPr/>
          </p:nvSpPr>
          <p:spPr>
            <a:xfrm>
              <a:off x="2230094" y="6598487"/>
              <a:ext cx="260350" cy="260350"/>
            </a:xfrm>
            <a:custGeom>
              <a:avLst/>
              <a:gdLst/>
              <a:ahLst/>
              <a:cxnLst/>
              <a:rect l="l" t="t" r="r" b="b"/>
              <a:pathLst>
                <a:path w="260350" h="260350">
                  <a:moveTo>
                    <a:pt x="16763" y="71539"/>
                  </a:moveTo>
                  <a:lnTo>
                    <a:pt x="0" y="71539"/>
                  </a:lnTo>
                  <a:lnTo>
                    <a:pt x="0" y="45694"/>
                  </a:lnTo>
                  <a:lnTo>
                    <a:pt x="67017" y="45694"/>
                  </a:lnTo>
                  <a:lnTo>
                    <a:pt x="68672" y="36563"/>
                  </a:lnTo>
                  <a:lnTo>
                    <a:pt x="70796" y="27220"/>
                  </a:lnTo>
                  <a:lnTo>
                    <a:pt x="73046" y="18262"/>
                  </a:lnTo>
                  <a:lnTo>
                    <a:pt x="74612" y="12204"/>
                  </a:lnTo>
                  <a:lnTo>
                    <a:pt x="76149" y="7645"/>
                  </a:lnTo>
                  <a:lnTo>
                    <a:pt x="77635" y="0"/>
                  </a:lnTo>
                  <a:lnTo>
                    <a:pt x="101993" y="0"/>
                  </a:lnTo>
                  <a:lnTo>
                    <a:pt x="101993" y="10667"/>
                  </a:lnTo>
                  <a:lnTo>
                    <a:pt x="101642" y="14620"/>
                  </a:lnTo>
                  <a:lnTo>
                    <a:pt x="100264" y="20670"/>
                  </a:lnTo>
                  <a:lnTo>
                    <a:pt x="97514" y="29940"/>
                  </a:lnTo>
                  <a:lnTo>
                    <a:pt x="92862" y="44157"/>
                  </a:lnTo>
                  <a:lnTo>
                    <a:pt x="147688" y="44157"/>
                  </a:lnTo>
                  <a:lnTo>
                    <a:pt x="147688" y="60921"/>
                  </a:lnTo>
                  <a:lnTo>
                    <a:pt x="144652" y="65493"/>
                  </a:lnTo>
                  <a:lnTo>
                    <a:pt x="138556" y="66979"/>
                  </a:lnTo>
                  <a:lnTo>
                    <a:pt x="85267" y="68516"/>
                  </a:lnTo>
                  <a:lnTo>
                    <a:pt x="84778" y="70053"/>
                  </a:lnTo>
                  <a:lnTo>
                    <a:pt x="59372" y="70053"/>
                  </a:lnTo>
                  <a:lnTo>
                    <a:pt x="48648" y="70285"/>
                  </a:lnTo>
                  <a:lnTo>
                    <a:pt x="26623" y="71306"/>
                  </a:lnTo>
                  <a:lnTo>
                    <a:pt x="16763" y="71539"/>
                  </a:lnTo>
                  <a:close/>
                </a:path>
                <a:path w="260350" h="260350">
                  <a:moveTo>
                    <a:pt x="252704" y="88315"/>
                  </a:moveTo>
                  <a:lnTo>
                    <a:pt x="242036" y="88315"/>
                  </a:lnTo>
                  <a:lnTo>
                    <a:pt x="240550" y="86766"/>
                  </a:lnTo>
                  <a:lnTo>
                    <a:pt x="216162" y="66409"/>
                  </a:lnTo>
                  <a:lnTo>
                    <a:pt x="201906" y="56921"/>
                  </a:lnTo>
                  <a:lnTo>
                    <a:pt x="187947" y="49423"/>
                  </a:lnTo>
                  <a:lnTo>
                    <a:pt x="173583" y="42621"/>
                  </a:lnTo>
                  <a:lnTo>
                    <a:pt x="168960" y="39598"/>
                  </a:lnTo>
                  <a:lnTo>
                    <a:pt x="162915" y="36563"/>
                  </a:lnTo>
                  <a:lnTo>
                    <a:pt x="162915" y="28930"/>
                  </a:lnTo>
                  <a:lnTo>
                    <a:pt x="164401" y="25895"/>
                  </a:lnTo>
                  <a:lnTo>
                    <a:pt x="165938" y="24358"/>
                  </a:lnTo>
                  <a:lnTo>
                    <a:pt x="165938" y="22872"/>
                  </a:lnTo>
                  <a:lnTo>
                    <a:pt x="170497" y="18262"/>
                  </a:lnTo>
                  <a:lnTo>
                    <a:pt x="176606" y="18262"/>
                  </a:lnTo>
                  <a:lnTo>
                    <a:pt x="218973" y="36907"/>
                  </a:lnTo>
                  <a:lnTo>
                    <a:pt x="256333" y="65276"/>
                  </a:lnTo>
                  <a:lnTo>
                    <a:pt x="260350" y="76111"/>
                  </a:lnTo>
                  <a:lnTo>
                    <a:pt x="260350" y="83743"/>
                  </a:lnTo>
                  <a:lnTo>
                    <a:pt x="252704" y="88315"/>
                  </a:lnTo>
                  <a:close/>
                </a:path>
                <a:path w="260350" h="260350">
                  <a:moveTo>
                    <a:pt x="147688" y="44157"/>
                  </a:moveTo>
                  <a:lnTo>
                    <a:pt x="92862" y="44157"/>
                  </a:lnTo>
                  <a:lnTo>
                    <a:pt x="104460" y="43917"/>
                  </a:lnTo>
                  <a:lnTo>
                    <a:pt x="135483" y="42621"/>
                  </a:lnTo>
                  <a:lnTo>
                    <a:pt x="147688" y="42621"/>
                  </a:lnTo>
                  <a:lnTo>
                    <a:pt x="147688" y="44157"/>
                  </a:lnTo>
                  <a:close/>
                </a:path>
                <a:path w="260350" h="260350">
                  <a:moveTo>
                    <a:pt x="22859" y="207022"/>
                  </a:moveTo>
                  <a:lnTo>
                    <a:pt x="6095" y="207022"/>
                  </a:lnTo>
                  <a:lnTo>
                    <a:pt x="1536" y="199440"/>
                  </a:lnTo>
                  <a:lnTo>
                    <a:pt x="1536" y="190309"/>
                  </a:lnTo>
                  <a:lnTo>
                    <a:pt x="3073" y="187236"/>
                  </a:lnTo>
                  <a:lnTo>
                    <a:pt x="9169" y="178104"/>
                  </a:lnTo>
                  <a:lnTo>
                    <a:pt x="25787" y="150100"/>
                  </a:lnTo>
                  <a:lnTo>
                    <a:pt x="37123" y="128655"/>
                  </a:lnTo>
                  <a:lnTo>
                    <a:pt x="47098" y="104736"/>
                  </a:lnTo>
                  <a:lnTo>
                    <a:pt x="59372" y="70053"/>
                  </a:lnTo>
                  <a:lnTo>
                    <a:pt x="84778" y="70053"/>
                  </a:lnTo>
                  <a:lnTo>
                    <a:pt x="61477" y="136826"/>
                  </a:lnTo>
                  <a:lnTo>
                    <a:pt x="31991" y="194868"/>
                  </a:lnTo>
                  <a:lnTo>
                    <a:pt x="25895" y="204000"/>
                  </a:lnTo>
                  <a:lnTo>
                    <a:pt x="22859" y="207022"/>
                  </a:lnTo>
                  <a:close/>
                </a:path>
                <a:path w="260350" h="260350">
                  <a:moveTo>
                    <a:pt x="194432" y="153746"/>
                  </a:moveTo>
                  <a:lnTo>
                    <a:pt x="170497" y="153746"/>
                  </a:lnTo>
                  <a:lnTo>
                    <a:pt x="165938" y="98971"/>
                  </a:lnTo>
                  <a:lnTo>
                    <a:pt x="164401" y="89852"/>
                  </a:lnTo>
                  <a:lnTo>
                    <a:pt x="168960" y="83743"/>
                  </a:lnTo>
                  <a:lnTo>
                    <a:pt x="190296" y="83743"/>
                  </a:lnTo>
                  <a:lnTo>
                    <a:pt x="191833" y="92875"/>
                  </a:lnTo>
                  <a:lnTo>
                    <a:pt x="191904" y="98971"/>
                  </a:lnTo>
                  <a:lnTo>
                    <a:pt x="194432" y="153746"/>
                  </a:lnTo>
                  <a:close/>
                </a:path>
                <a:path w="260350" h="260350">
                  <a:moveTo>
                    <a:pt x="132448" y="260299"/>
                  </a:moveTo>
                  <a:lnTo>
                    <a:pt x="100311" y="255400"/>
                  </a:lnTo>
                  <a:lnTo>
                    <a:pt x="78608" y="242795"/>
                  </a:lnTo>
                  <a:lnTo>
                    <a:pt x="66327" y="225623"/>
                  </a:lnTo>
                  <a:lnTo>
                    <a:pt x="62458" y="207022"/>
                  </a:lnTo>
                  <a:lnTo>
                    <a:pt x="65781" y="189246"/>
                  </a:lnTo>
                  <a:lnTo>
                    <a:pt x="77662" y="170891"/>
                  </a:lnTo>
                  <a:lnTo>
                    <a:pt x="100965" y="156527"/>
                  </a:lnTo>
                  <a:lnTo>
                    <a:pt x="138556" y="150723"/>
                  </a:lnTo>
                  <a:lnTo>
                    <a:pt x="148905" y="150986"/>
                  </a:lnTo>
                  <a:lnTo>
                    <a:pt x="157394" y="151677"/>
                  </a:lnTo>
                  <a:lnTo>
                    <a:pt x="164449" y="152647"/>
                  </a:lnTo>
                  <a:lnTo>
                    <a:pt x="170497" y="153746"/>
                  </a:lnTo>
                  <a:lnTo>
                    <a:pt x="194432" y="153746"/>
                  </a:lnTo>
                  <a:lnTo>
                    <a:pt x="194856" y="162928"/>
                  </a:lnTo>
                  <a:lnTo>
                    <a:pt x="210521" y="170337"/>
                  </a:lnTo>
                  <a:lnTo>
                    <a:pt x="216052" y="173532"/>
                  </a:lnTo>
                  <a:lnTo>
                    <a:pt x="137020" y="173532"/>
                  </a:lnTo>
                  <a:lnTo>
                    <a:pt x="117851" y="175340"/>
                  </a:lnTo>
                  <a:lnTo>
                    <a:pt x="102388" y="181143"/>
                  </a:lnTo>
                  <a:lnTo>
                    <a:pt x="92062" y="191513"/>
                  </a:lnTo>
                  <a:lnTo>
                    <a:pt x="88303" y="207022"/>
                  </a:lnTo>
                  <a:lnTo>
                    <a:pt x="94319" y="224636"/>
                  </a:lnTo>
                  <a:lnTo>
                    <a:pt x="107897" y="233681"/>
                  </a:lnTo>
                  <a:lnTo>
                    <a:pt x="122330" y="237013"/>
                  </a:lnTo>
                  <a:lnTo>
                    <a:pt x="130911" y="237489"/>
                  </a:lnTo>
                  <a:lnTo>
                    <a:pt x="184362" y="237489"/>
                  </a:lnTo>
                  <a:lnTo>
                    <a:pt x="178279" y="246176"/>
                  </a:lnTo>
                  <a:lnTo>
                    <a:pt x="161007" y="256114"/>
                  </a:lnTo>
                  <a:lnTo>
                    <a:pt x="144302" y="259776"/>
                  </a:lnTo>
                  <a:lnTo>
                    <a:pt x="132448" y="260299"/>
                  </a:lnTo>
                  <a:close/>
                </a:path>
                <a:path w="260350" h="260350">
                  <a:moveTo>
                    <a:pt x="184362" y="237489"/>
                  </a:moveTo>
                  <a:lnTo>
                    <a:pt x="130911" y="237489"/>
                  </a:lnTo>
                  <a:lnTo>
                    <a:pt x="154692" y="232493"/>
                  </a:lnTo>
                  <a:lnTo>
                    <a:pt x="166904" y="219217"/>
                  </a:lnTo>
                  <a:lnTo>
                    <a:pt x="171404" y="200231"/>
                  </a:lnTo>
                  <a:lnTo>
                    <a:pt x="172046" y="178104"/>
                  </a:lnTo>
                  <a:lnTo>
                    <a:pt x="165914" y="176763"/>
                  </a:lnTo>
                  <a:lnTo>
                    <a:pt x="158510" y="175261"/>
                  </a:lnTo>
                  <a:lnTo>
                    <a:pt x="149117" y="174038"/>
                  </a:lnTo>
                  <a:lnTo>
                    <a:pt x="137020" y="173532"/>
                  </a:lnTo>
                  <a:lnTo>
                    <a:pt x="216052" y="173532"/>
                  </a:lnTo>
                  <a:lnTo>
                    <a:pt x="225321" y="178889"/>
                  </a:lnTo>
                  <a:lnTo>
                    <a:pt x="238966" y="188588"/>
                  </a:lnTo>
                  <a:lnTo>
                    <a:pt x="240901" y="190309"/>
                  </a:lnTo>
                  <a:lnTo>
                    <a:pt x="194856" y="190309"/>
                  </a:lnTo>
                  <a:lnTo>
                    <a:pt x="194956" y="194868"/>
                  </a:lnTo>
                  <a:lnTo>
                    <a:pt x="195040" y="207022"/>
                  </a:lnTo>
                  <a:lnTo>
                    <a:pt x="194229" y="216625"/>
                  </a:lnTo>
                  <a:lnTo>
                    <a:pt x="191833" y="226822"/>
                  </a:lnTo>
                  <a:lnTo>
                    <a:pt x="184362" y="237489"/>
                  </a:lnTo>
                  <a:close/>
                </a:path>
                <a:path w="260350" h="260350">
                  <a:moveTo>
                    <a:pt x="252704" y="226822"/>
                  </a:moveTo>
                  <a:lnTo>
                    <a:pt x="240550" y="226822"/>
                  </a:lnTo>
                  <a:lnTo>
                    <a:pt x="225270" y="211485"/>
                  </a:lnTo>
                  <a:lnTo>
                    <a:pt x="217700" y="205709"/>
                  </a:lnTo>
                  <a:lnTo>
                    <a:pt x="194856" y="190309"/>
                  </a:lnTo>
                  <a:lnTo>
                    <a:pt x="240901" y="190309"/>
                  </a:lnTo>
                  <a:lnTo>
                    <a:pt x="251167" y="199440"/>
                  </a:lnTo>
                  <a:lnTo>
                    <a:pt x="255777" y="204000"/>
                  </a:lnTo>
                  <a:lnTo>
                    <a:pt x="258813" y="208559"/>
                  </a:lnTo>
                  <a:lnTo>
                    <a:pt x="258813" y="220764"/>
                  </a:lnTo>
                  <a:lnTo>
                    <a:pt x="252704" y="226822"/>
                  </a:lnTo>
                  <a:close/>
                </a:path>
              </a:pathLst>
            </a:custGeom>
            <a:solidFill>
              <a:srgbClr val="4A4B4D"/>
            </a:solidFill>
          </p:spPr>
          <p:txBody>
            <a:bodyPr wrap="square" lIns="0" tIns="0" rIns="0" bIns="0" rtlCol="0"/>
            <a:lstStyle/>
            <a:p>
              <a:endParaRPr/>
            </a:p>
          </p:txBody>
        </p:sp>
        <p:pic>
          <p:nvPicPr>
            <p:cNvPr id="50" name="object 50"/>
            <p:cNvPicPr/>
            <p:nvPr/>
          </p:nvPicPr>
          <p:blipFill>
            <a:blip r:embed="rId22" cstate="print"/>
            <a:stretch>
              <a:fillRect/>
            </a:stretch>
          </p:blipFill>
          <p:spPr>
            <a:xfrm>
              <a:off x="2523921" y="6616750"/>
              <a:ext cx="240512" cy="235991"/>
            </a:xfrm>
            <a:prstGeom prst="rect">
              <a:avLst/>
            </a:prstGeom>
          </p:spPr>
        </p:pic>
        <p:sp>
          <p:nvSpPr>
            <p:cNvPr id="51" name="object 51"/>
            <p:cNvSpPr/>
            <p:nvPr/>
          </p:nvSpPr>
          <p:spPr>
            <a:xfrm>
              <a:off x="2802483" y="6586346"/>
              <a:ext cx="1647189" cy="274320"/>
            </a:xfrm>
            <a:custGeom>
              <a:avLst/>
              <a:gdLst/>
              <a:ahLst/>
              <a:cxnLst/>
              <a:rect l="l" t="t" r="r" b="b"/>
              <a:pathLst>
                <a:path w="1647189" h="274320">
                  <a:moveTo>
                    <a:pt x="237477" y="68503"/>
                  </a:moveTo>
                  <a:lnTo>
                    <a:pt x="226809" y="66979"/>
                  </a:lnTo>
                  <a:lnTo>
                    <a:pt x="222250" y="66979"/>
                  </a:lnTo>
                  <a:lnTo>
                    <a:pt x="206019" y="69748"/>
                  </a:lnTo>
                  <a:lnTo>
                    <a:pt x="176961" y="76657"/>
                  </a:lnTo>
                  <a:lnTo>
                    <a:pt x="143916" y="85572"/>
                  </a:lnTo>
                  <a:lnTo>
                    <a:pt x="115684" y="94348"/>
                  </a:lnTo>
                  <a:lnTo>
                    <a:pt x="113779" y="81191"/>
                  </a:lnTo>
                  <a:lnTo>
                    <a:pt x="110807" y="64693"/>
                  </a:lnTo>
                  <a:lnTo>
                    <a:pt x="107137" y="46850"/>
                  </a:lnTo>
                  <a:lnTo>
                    <a:pt x="103530" y="31940"/>
                  </a:lnTo>
                  <a:lnTo>
                    <a:pt x="101320" y="21336"/>
                  </a:lnTo>
                  <a:lnTo>
                    <a:pt x="98564" y="14262"/>
                  </a:lnTo>
                  <a:lnTo>
                    <a:pt x="94094" y="10337"/>
                  </a:lnTo>
                  <a:lnTo>
                    <a:pt x="86766" y="9118"/>
                  </a:lnTo>
                  <a:lnTo>
                    <a:pt x="82207" y="9118"/>
                  </a:lnTo>
                  <a:lnTo>
                    <a:pt x="71539" y="10655"/>
                  </a:lnTo>
                  <a:lnTo>
                    <a:pt x="71539" y="25844"/>
                  </a:lnTo>
                  <a:lnTo>
                    <a:pt x="76098" y="38036"/>
                  </a:lnTo>
                  <a:lnTo>
                    <a:pt x="78359" y="46850"/>
                  </a:lnTo>
                  <a:lnTo>
                    <a:pt x="82296" y="64300"/>
                  </a:lnTo>
                  <a:lnTo>
                    <a:pt x="86588" y="85572"/>
                  </a:lnTo>
                  <a:lnTo>
                    <a:pt x="89789" y="105016"/>
                  </a:lnTo>
                  <a:lnTo>
                    <a:pt x="60998" y="117627"/>
                  </a:lnTo>
                  <a:lnTo>
                    <a:pt x="31775" y="136220"/>
                  </a:lnTo>
                  <a:lnTo>
                    <a:pt x="9105" y="162814"/>
                  </a:lnTo>
                  <a:lnTo>
                    <a:pt x="0" y="199377"/>
                  </a:lnTo>
                  <a:lnTo>
                    <a:pt x="11188" y="235369"/>
                  </a:lnTo>
                  <a:lnTo>
                    <a:pt x="40513" y="256667"/>
                  </a:lnTo>
                  <a:lnTo>
                    <a:pt x="81546" y="266827"/>
                  </a:lnTo>
                  <a:lnTo>
                    <a:pt x="127889" y="269417"/>
                  </a:lnTo>
                  <a:lnTo>
                    <a:pt x="154546" y="268668"/>
                  </a:lnTo>
                  <a:lnTo>
                    <a:pt x="180378" y="266763"/>
                  </a:lnTo>
                  <a:lnTo>
                    <a:pt x="202793" y="264299"/>
                  </a:lnTo>
                  <a:lnTo>
                    <a:pt x="219227" y="261835"/>
                  </a:lnTo>
                  <a:lnTo>
                    <a:pt x="225272" y="260286"/>
                  </a:lnTo>
                  <a:lnTo>
                    <a:pt x="232918" y="258749"/>
                  </a:lnTo>
                  <a:lnTo>
                    <a:pt x="232918" y="243522"/>
                  </a:lnTo>
                  <a:lnTo>
                    <a:pt x="232918" y="237477"/>
                  </a:lnTo>
                  <a:lnTo>
                    <a:pt x="226809" y="234391"/>
                  </a:lnTo>
                  <a:lnTo>
                    <a:pt x="220713" y="234391"/>
                  </a:lnTo>
                  <a:lnTo>
                    <a:pt x="216458" y="234657"/>
                  </a:lnTo>
                  <a:lnTo>
                    <a:pt x="209499" y="235369"/>
                  </a:lnTo>
                  <a:lnTo>
                    <a:pt x="201676" y="236347"/>
                  </a:lnTo>
                  <a:lnTo>
                    <a:pt x="194868" y="237477"/>
                  </a:lnTo>
                  <a:lnTo>
                    <a:pt x="172935" y="240347"/>
                  </a:lnTo>
                  <a:lnTo>
                    <a:pt x="153162" y="242214"/>
                  </a:lnTo>
                  <a:lnTo>
                    <a:pt x="135966" y="243230"/>
                  </a:lnTo>
                  <a:lnTo>
                    <a:pt x="121793" y="243522"/>
                  </a:lnTo>
                  <a:lnTo>
                    <a:pt x="99377" y="242989"/>
                  </a:lnTo>
                  <a:lnTo>
                    <a:pt x="57848" y="235940"/>
                  </a:lnTo>
                  <a:lnTo>
                    <a:pt x="28714" y="207899"/>
                  </a:lnTo>
                  <a:lnTo>
                    <a:pt x="27381" y="196342"/>
                  </a:lnTo>
                  <a:lnTo>
                    <a:pt x="33464" y="172847"/>
                  </a:lnTo>
                  <a:lnTo>
                    <a:pt x="68503" y="140690"/>
                  </a:lnTo>
                  <a:lnTo>
                    <a:pt x="120662" y="118795"/>
                  </a:lnTo>
                  <a:lnTo>
                    <a:pt x="157746" y="108254"/>
                  </a:lnTo>
                  <a:lnTo>
                    <a:pt x="222554" y="94348"/>
                  </a:lnTo>
                  <a:lnTo>
                    <a:pt x="224624" y="93954"/>
                  </a:lnTo>
                  <a:lnTo>
                    <a:pt x="231762" y="91719"/>
                  </a:lnTo>
                  <a:lnTo>
                    <a:pt x="236042" y="87769"/>
                  </a:lnTo>
                  <a:lnTo>
                    <a:pt x="237363" y="81191"/>
                  </a:lnTo>
                  <a:lnTo>
                    <a:pt x="237477" y="68503"/>
                  </a:lnTo>
                  <a:close/>
                </a:path>
                <a:path w="1647189" h="274320">
                  <a:moveTo>
                    <a:pt x="458177" y="147624"/>
                  </a:moveTo>
                  <a:lnTo>
                    <a:pt x="457949" y="135153"/>
                  </a:lnTo>
                  <a:lnTo>
                    <a:pt x="456285" y="119672"/>
                  </a:lnTo>
                  <a:lnTo>
                    <a:pt x="451764" y="103327"/>
                  </a:lnTo>
                  <a:lnTo>
                    <a:pt x="444754" y="91325"/>
                  </a:lnTo>
                  <a:lnTo>
                    <a:pt x="442963" y="88252"/>
                  </a:lnTo>
                  <a:lnTo>
                    <a:pt x="431228" y="77470"/>
                  </a:lnTo>
                  <a:lnTo>
                    <a:pt x="418795" y="71539"/>
                  </a:lnTo>
                  <a:lnTo>
                    <a:pt x="405511" y="69024"/>
                  </a:lnTo>
                  <a:lnTo>
                    <a:pt x="391223" y="68503"/>
                  </a:lnTo>
                  <a:lnTo>
                    <a:pt x="365328" y="68503"/>
                  </a:lnTo>
                  <a:lnTo>
                    <a:pt x="371398" y="45631"/>
                  </a:lnTo>
                  <a:lnTo>
                    <a:pt x="374650" y="32537"/>
                  </a:lnTo>
                  <a:lnTo>
                    <a:pt x="375805" y="26314"/>
                  </a:lnTo>
                  <a:lnTo>
                    <a:pt x="375983" y="22809"/>
                  </a:lnTo>
                  <a:lnTo>
                    <a:pt x="375983" y="13690"/>
                  </a:lnTo>
                  <a:lnTo>
                    <a:pt x="363829" y="12153"/>
                  </a:lnTo>
                  <a:lnTo>
                    <a:pt x="351624" y="12153"/>
                  </a:lnTo>
                  <a:lnTo>
                    <a:pt x="348602" y="22809"/>
                  </a:lnTo>
                  <a:lnTo>
                    <a:pt x="340245" y="60071"/>
                  </a:lnTo>
                  <a:lnTo>
                    <a:pt x="337934" y="69989"/>
                  </a:lnTo>
                  <a:lnTo>
                    <a:pt x="329552" y="70256"/>
                  </a:lnTo>
                  <a:lnTo>
                    <a:pt x="316623" y="70954"/>
                  </a:lnTo>
                  <a:lnTo>
                    <a:pt x="303695" y="71945"/>
                  </a:lnTo>
                  <a:lnTo>
                    <a:pt x="295325" y="73063"/>
                  </a:lnTo>
                  <a:lnTo>
                    <a:pt x="284683" y="73469"/>
                  </a:lnTo>
                  <a:lnTo>
                    <a:pt x="277622" y="75145"/>
                  </a:lnTo>
                  <a:lnTo>
                    <a:pt x="273710" y="78828"/>
                  </a:lnTo>
                  <a:lnTo>
                    <a:pt x="272503" y="85217"/>
                  </a:lnTo>
                  <a:lnTo>
                    <a:pt x="272503" y="95885"/>
                  </a:lnTo>
                  <a:lnTo>
                    <a:pt x="278561" y="98907"/>
                  </a:lnTo>
                  <a:lnTo>
                    <a:pt x="290753" y="98907"/>
                  </a:lnTo>
                  <a:lnTo>
                    <a:pt x="295325" y="97421"/>
                  </a:lnTo>
                  <a:lnTo>
                    <a:pt x="326986" y="94615"/>
                  </a:lnTo>
                  <a:lnTo>
                    <a:pt x="314960" y="153416"/>
                  </a:lnTo>
                  <a:lnTo>
                    <a:pt x="298361" y="199212"/>
                  </a:lnTo>
                  <a:lnTo>
                    <a:pt x="278561" y="243522"/>
                  </a:lnTo>
                  <a:lnTo>
                    <a:pt x="272503" y="251167"/>
                  </a:lnTo>
                  <a:lnTo>
                    <a:pt x="272503" y="264858"/>
                  </a:lnTo>
                  <a:lnTo>
                    <a:pt x="281635" y="269417"/>
                  </a:lnTo>
                  <a:lnTo>
                    <a:pt x="292303" y="269417"/>
                  </a:lnTo>
                  <a:lnTo>
                    <a:pt x="314629" y="228447"/>
                  </a:lnTo>
                  <a:lnTo>
                    <a:pt x="334416" y="176326"/>
                  </a:lnTo>
                  <a:lnTo>
                    <a:pt x="353060" y="117259"/>
                  </a:lnTo>
                  <a:lnTo>
                    <a:pt x="358889" y="94348"/>
                  </a:lnTo>
                  <a:lnTo>
                    <a:pt x="359270" y="92862"/>
                  </a:lnTo>
                  <a:lnTo>
                    <a:pt x="371424" y="92862"/>
                  </a:lnTo>
                  <a:lnTo>
                    <a:pt x="377532" y="91325"/>
                  </a:lnTo>
                  <a:lnTo>
                    <a:pt x="382092" y="91325"/>
                  </a:lnTo>
                  <a:lnTo>
                    <a:pt x="406400" y="93713"/>
                  </a:lnTo>
                  <a:lnTo>
                    <a:pt x="421284" y="102374"/>
                  </a:lnTo>
                  <a:lnTo>
                    <a:pt x="428752" y="119583"/>
                  </a:lnTo>
                  <a:lnTo>
                    <a:pt x="430809" y="147624"/>
                  </a:lnTo>
                  <a:lnTo>
                    <a:pt x="430733" y="162509"/>
                  </a:lnTo>
                  <a:lnTo>
                    <a:pt x="426237" y="208546"/>
                  </a:lnTo>
                  <a:lnTo>
                    <a:pt x="402907" y="245579"/>
                  </a:lnTo>
                  <a:lnTo>
                    <a:pt x="392760" y="246595"/>
                  </a:lnTo>
                  <a:lnTo>
                    <a:pt x="381012" y="245821"/>
                  </a:lnTo>
                  <a:lnTo>
                    <a:pt x="370852" y="243751"/>
                  </a:lnTo>
                  <a:lnTo>
                    <a:pt x="362140" y="240830"/>
                  </a:lnTo>
                  <a:lnTo>
                    <a:pt x="354711" y="237477"/>
                  </a:lnTo>
                  <a:lnTo>
                    <a:pt x="353174" y="235940"/>
                  </a:lnTo>
                  <a:lnTo>
                    <a:pt x="348602" y="234391"/>
                  </a:lnTo>
                  <a:lnTo>
                    <a:pt x="340969" y="234391"/>
                  </a:lnTo>
                  <a:lnTo>
                    <a:pt x="334911" y="238963"/>
                  </a:lnTo>
                  <a:lnTo>
                    <a:pt x="334911" y="254190"/>
                  </a:lnTo>
                  <a:lnTo>
                    <a:pt x="339471" y="257263"/>
                  </a:lnTo>
                  <a:lnTo>
                    <a:pt x="376732" y="270738"/>
                  </a:lnTo>
                  <a:lnTo>
                    <a:pt x="394246" y="272440"/>
                  </a:lnTo>
                  <a:lnTo>
                    <a:pt x="418363" y="268566"/>
                  </a:lnTo>
                  <a:lnTo>
                    <a:pt x="438772" y="251714"/>
                  </a:lnTo>
                  <a:lnTo>
                    <a:pt x="440690" y="246595"/>
                  </a:lnTo>
                  <a:lnTo>
                    <a:pt x="452907" y="214020"/>
                  </a:lnTo>
                  <a:lnTo>
                    <a:pt x="458177" y="147624"/>
                  </a:lnTo>
                  <a:close/>
                </a:path>
                <a:path w="1647189" h="274320">
                  <a:moveTo>
                    <a:pt x="508431" y="48717"/>
                  </a:moveTo>
                  <a:lnTo>
                    <a:pt x="487108" y="9118"/>
                  </a:lnTo>
                  <a:lnTo>
                    <a:pt x="485571" y="7581"/>
                  </a:lnTo>
                  <a:lnTo>
                    <a:pt x="477989" y="7581"/>
                  </a:lnTo>
                  <a:lnTo>
                    <a:pt x="471881" y="10655"/>
                  </a:lnTo>
                  <a:lnTo>
                    <a:pt x="471881" y="16725"/>
                  </a:lnTo>
                  <a:lnTo>
                    <a:pt x="473417" y="18249"/>
                  </a:lnTo>
                  <a:lnTo>
                    <a:pt x="473417" y="19786"/>
                  </a:lnTo>
                  <a:lnTo>
                    <a:pt x="474941" y="22809"/>
                  </a:lnTo>
                  <a:lnTo>
                    <a:pt x="482549" y="33477"/>
                  </a:lnTo>
                  <a:lnTo>
                    <a:pt x="484085" y="36512"/>
                  </a:lnTo>
                  <a:lnTo>
                    <a:pt x="485571" y="41084"/>
                  </a:lnTo>
                  <a:lnTo>
                    <a:pt x="490194" y="48717"/>
                  </a:lnTo>
                  <a:lnTo>
                    <a:pt x="491667" y="53276"/>
                  </a:lnTo>
                  <a:lnTo>
                    <a:pt x="493217" y="54762"/>
                  </a:lnTo>
                  <a:lnTo>
                    <a:pt x="494753" y="57835"/>
                  </a:lnTo>
                  <a:lnTo>
                    <a:pt x="503885" y="57835"/>
                  </a:lnTo>
                  <a:lnTo>
                    <a:pt x="508431" y="54762"/>
                  </a:lnTo>
                  <a:lnTo>
                    <a:pt x="508431" y="48717"/>
                  </a:lnTo>
                  <a:close/>
                </a:path>
                <a:path w="1647189" h="274320">
                  <a:moveTo>
                    <a:pt x="531266" y="190246"/>
                  </a:moveTo>
                  <a:lnTo>
                    <a:pt x="528980" y="151625"/>
                  </a:lnTo>
                  <a:lnTo>
                    <a:pt x="505726" y="81140"/>
                  </a:lnTo>
                  <a:lnTo>
                    <a:pt x="469455" y="46316"/>
                  </a:lnTo>
                  <a:lnTo>
                    <a:pt x="458177" y="42621"/>
                  </a:lnTo>
                  <a:lnTo>
                    <a:pt x="453631" y="42621"/>
                  </a:lnTo>
                  <a:lnTo>
                    <a:pt x="446036" y="50190"/>
                  </a:lnTo>
                  <a:lnTo>
                    <a:pt x="446036" y="59321"/>
                  </a:lnTo>
                  <a:lnTo>
                    <a:pt x="450596" y="62395"/>
                  </a:lnTo>
                  <a:lnTo>
                    <a:pt x="453631" y="65430"/>
                  </a:lnTo>
                  <a:lnTo>
                    <a:pt x="482549" y="95885"/>
                  </a:lnTo>
                  <a:lnTo>
                    <a:pt x="498919" y="138696"/>
                  </a:lnTo>
                  <a:lnTo>
                    <a:pt x="503885" y="173520"/>
                  </a:lnTo>
                  <a:lnTo>
                    <a:pt x="503885" y="181114"/>
                  </a:lnTo>
                  <a:lnTo>
                    <a:pt x="505371" y="190246"/>
                  </a:lnTo>
                  <a:lnTo>
                    <a:pt x="531266" y="190246"/>
                  </a:lnTo>
                  <a:close/>
                </a:path>
                <a:path w="1647189" h="274320">
                  <a:moveTo>
                    <a:pt x="543471" y="41084"/>
                  </a:moveTo>
                  <a:lnTo>
                    <a:pt x="542201" y="35966"/>
                  </a:lnTo>
                  <a:lnTo>
                    <a:pt x="539076" y="28702"/>
                  </a:lnTo>
                  <a:lnTo>
                    <a:pt x="535089" y="21183"/>
                  </a:lnTo>
                  <a:lnTo>
                    <a:pt x="531266" y="15227"/>
                  </a:lnTo>
                  <a:lnTo>
                    <a:pt x="522135" y="0"/>
                  </a:lnTo>
                  <a:lnTo>
                    <a:pt x="513003" y="0"/>
                  </a:lnTo>
                  <a:lnTo>
                    <a:pt x="508431" y="3022"/>
                  </a:lnTo>
                  <a:lnTo>
                    <a:pt x="508431" y="10655"/>
                  </a:lnTo>
                  <a:lnTo>
                    <a:pt x="509930" y="12153"/>
                  </a:lnTo>
                  <a:lnTo>
                    <a:pt x="509930" y="15227"/>
                  </a:lnTo>
                  <a:lnTo>
                    <a:pt x="517575" y="25844"/>
                  </a:lnTo>
                  <a:lnTo>
                    <a:pt x="520598" y="31940"/>
                  </a:lnTo>
                  <a:lnTo>
                    <a:pt x="525157" y="39585"/>
                  </a:lnTo>
                  <a:lnTo>
                    <a:pt x="526694" y="44145"/>
                  </a:lnTo>
                  <a:lnTo>
                    <a:pt x="528243" y="45631"/>
                  </a:lnTo>
                  <a:lnTo>
                    <a:pt x="529729" y="48717"/>
                  </a:lnTo>
                  <a:lnTo>
                    <a:pt x="538861" y="48717"/>
                  </a:lnTo>
                  <a:lnTo>
                    <a:pt x="543471" y="47167"/>
                  </a:lnTo>
                  <a:lnTo>
                    <a:pt x="543471" y="41084"/>
                  </a:lnTo>
                  <a:close/>
                </a:path>
                <a:path w="1647189" h="274320">
                  <a:moveTo>
                    <a:pt x="823569" y="185674"/>
                  </a:moveTo>
                  <a:lnTo>
                    <a:pt x="794600" y="121780"/>
                  </a:lnTo>
                  <a:lnTo>
                    <a:pt x="759955" y="103720"/>
                  </a:lnTo>
                  <a:lnTo>
                    <a:pt x="713930" y="97421"/>
                  </a:lnTo>
                  <a:lnTo>
                    <a:pt x="712444" y="97485"/>
                  </a:lnTo>
                  <a:lnTo>
                    <a:pt x="712444" y="118706"/>
                  </a:lnTo>
                  <a:lnTo>
                    <a:pt x="701078" y="143192"/>
                  </a:lnTo>
                  <a:lnTo>
                    <a:pt x="689013" y="164960"/>
                  </a:lnTo>
                  <a:lnTo>
                    <a:pt x="678370" y="181876"/>
                  </a:lnTo>
                  <a:lnTo>
                    <a:pt x="671309" y="191782"/>
                  </a:lnTo>
                  <a:lnTo>
                    <a:pt x="669556" y="174485"/>
                  </a:lnTo>
                  <a:lnTo>
                    <a:pt x="668655" y="157162"/>
                  </a:lnTo>
                  <a:lnTo>
                    <a:pt x="668401" y="143840"/>
                  </a:lnTo>
                  <a:lnTo>
                    <a:pt x="668312" y="135470"/>
                  </a:lnTo>
                  <a:lnTo>
                    <a:pt x="668286" y="124815"/>
                  </a:lnTo>
                  <a:lnTo>
                    <a:pt x="682866" y="121285"/>
                  </a:lnTo>
                  <a:lnTo>
                    <a:pt x="694893" y="119481"/>
                  </a:lnTo>
                  <a:lnTo>
                    <a:pt x="704659" y="118808"/>
                  </a:lnTo>
                  <a:lnTo>
                    <a:pt x="712444" y="118706"/>
                  </a:lnTo>
                  <a:lnTo>
                    <a:pt x="712444" y="97485"/>
                  </a:lnTo>
                  <a:lnTo>
                    <a:pt x="699122" y="97929"/>
                  </a:lnTo>
                  <a:lnTo>
                    <a:pt x="686727" y="99136"/>
                  </a:lnTo>
                  <a:lnTo>
                    <a:pt x="676897" y="100634"/>
                  </a:lnTo>
                  <a:lnTo>
                    <a:pt x="669772" y="101993"/>
                  </a:lnTo>
                  <a:lnTo>
                    <a:pt x="669772" y="71526"/>
                  </a:lnTo>
                  <a:lnTo>
                    <a:pt x="731253" y="69811"/>
                  </a:lnTo>
                  <a:lnTo>
                    <a:pt x="800696" y="66979"/>
                  </a:lnTo>
                  <a:lnTo>
                    <a:pt x="806792" y="66979"/>
                  </a:lnTo>
                  <a:lnTo>
                    <a:pt x="814387" y="65430"/>
                  </a:lnTo>
                  <a:lnTo>
                    <a:pt x="814387" y="42621"/>
                  </a:lnTo>
                  <a:lnTo>
                    <a:pt x="802233" y="42621"/>
                  </a:lnTo>
                  <a:lnTo>
                    <a:pt x="760704" y="43916"/>
                  </a:lnTo>
                  <a:lnTo>
                    <a:pt x="748957" y="44145"/>
                  </a:lnTo>
                  <a:lnTo>
                    <a:pt x="729754" y="45250"/>
                  </a:lnTo>
                  <a:lnTo>
                    <a:pt x="708418" y="46215"/>
                  </a:lnTo>
                  <a:lnTo>
                    <a:pt x="687933" y="46913"/>
                  </a:lnTo>
                  <a:lnTo>
                    <a:pt x="671309" y="47167"/>
                  </a:lnTo>
                  <a:lnTo>
                    <a:pt x="671309" y="13690"/>
                  </a:lnTo>
                  <a:lnTo>
                    <a:pt x="666750" y="10655"/>
                  </a:lnTo>
                  <a:lnTo>
                    <a:pt x="651522" y="10655"/>
                  </a:lnTo>
                  <a:lnTo>
                    <a:pt x="651522" y="217678"/>
                  </a:lnTo>
                  <a:lnTo>
                    <a:pt x="644537" y="225348"/>
                  </a:lnTo>
                  <a:lnTo>
                    <a:pt x="635546" y="233286"/>
                  </a:lnTo>
                  <a:lnTo>
                    <a:pt x="625411" y="239522"/>
                  </a:lnTo>
                  <a:lnTo>
                    <a:pt x="615010" y="242036"/>
                  </a:lnTo>
                  <a:lnTo>
                    <a:pt x="606933" y="240258"/>
                  </a:lnTo>
                  <a:lnTo>
                    <a:pt x="599567" y="234619"/>
                  </a:lnTo>
                  <a:lnTo>
                    <a:pt x="594207" y="224688"/>
                  </a:lnTo>
                  <a:lnTo>
                    <a:pt x="592137" y="210032"/>
                  </a:lnTo>
                  <a:lnTo>
                    <a:pt x="595922" y="186613"/>
                  </a:lnTo>
                  <a:lnTo>
                    <a:pt x="606412" y="166471"/>
                  </a:lnTo>
                  <a:lnTo>
                    <a:pt x="622338" y="149479"/>
                  </a:lnTo>
                  <a:lnTo>
                    <a:pt x="642391" y="135470"/>
                  </a:lnTo>
                  <a:lnTo>
                    <a:pt x="642747" y="156019"/>
                  </a:lnTo>
                  <a:lnTo>
                    <a:pt x="644105" y="176568"/>
                  </a:lnTo>
                  <a:lnTo>
                    <a:pt x="646887" y="197116"/>
                  </a:lnTo>
                  <a:lnTo>
                    <a:pt x="651522" y="217678"/>
                  </a:lnTo>
                  <a:lnTo>
                    <a:pt x="651522" y="10655"/>
                  </a:lnTo>
                  <a:lnTo>
                    <a:pt x="648487" y="10655"/>
                  </a:lnTo>
                  <a:lnTo>
                    <a:pt x="646950" y="15227"/>
                  </a:lnTo>
                  <a:lnTo>
                    <a:pt x="645414" y="16725"/>
                  </a:lnTo>
                  <a:lnTo>
                    <a:pt x="645388" y="19354"/>
                  </a:lnTo>
                  <a:lnTo>
                    <a:pt x="645223" y="23964"/>
                  </a:lnTo>
                  <a:lnTo>
                    <a:pt x="644779" y="32575"/>
                  </a:lnTo>
                  <a:lnTo>
                    <a:pt x="643928" y="47167"/>
                  </a:lnTo>
                  <a:lnTo>
                    <a:pt x="583006" y="47167"/>
                  </a:lnTo>
                  <a:lnTo>
                    <a:pt x="579983" y="48717"/>
                  </a:lnTo>
                  <a:lnTo>
                    <a:pt x="573874" y="50190"/>
                  </a:lnTo>
                  <a:lnTo>
                    <a:pt x="573874" y="71526"/>
                  </a:lnTo>
                  <a:lnTo>
                    <a:pt x="643928" y="71526"/>
                  </a:lnTo>
                  <a:lnTo>
                    <a:pt x="643928" y="111112"/>
                  </a:lnTo>
                  <a:lnTo>
                    <a:pt x="613397" y="128066"/>
                  </a:lnTo>
                  <a:lnTo>
                    <a:pt x="589292" y="150876"/>
                  </a:lnTo>
                  <a:lnTo>
                    <a:pt x="573468" y="178523"/>
                  </a:lnTo>
                  <a:lnTo>
                    <a:pt x="567778" y="210032"/>
                  </a:lnTo>
                  <a:lnTo>
                    <a:pt x="571030" y="232105"/>
                  </a:lnTo>
                  <a:lnTo>
                    <a:pt x="580148" y="249453"/>
                  </a:lnTo>
                  <a:lnTo>
                    <a:pt x="594118" y="260794"/>
                  </a:lnTo>
                  <a:lnTo>
                    <a:pt x="611936" y="264858"/>
                  </a:lnTo>
                  <a:lnTo>
                    <a:pt x="628751" y="262128"/>
                  </a:lnTo>
                  <a:lnTo>
                    <a:pt x="642581" y="255536"/>
                  </a:lnTo>
                  <a:lnTo>
                    <a:pt x="653262" y="247510"/>
                  </a:lnTo>
                  <a:lnTo>
                    <a:pt x="659028" y="242036"/>
                  </a:lnTo>
                  <a:lnTo>
                    <a:pt x="660654" y="240499"/>
                  </a:lnTo>
                  <a:lnTo>
                    <a:pt x="663727" y="245059"/>
                  </a:lnTo>
                  <a:lnTo>
                    <a:pt x="666750" y="249631"/>
                  </a:lnTo>
                  <a:lnTo>
                    <a:pt x="678903" y="249631"/>
                  </a:lnTo>
                  <a:lnTo>
                    <a:pt x="686523" y="245071"/>
                  </a:lnTo>
                  <a:lnTo>
                    <a:pt x="686549" y="240499"/>
                  </a:lnTo>
                  <a:lnTo>
                    <a:pt x="686549" y="232905"/>
                  </a:lnTo>
                  <a:lnTo>
                    <a:pt x="684999" y="229831"/>
                  </a:lnTo>
                  <a:lnTo>
                    <a:pt x="681977" y="223735"/>
                  </a:lnTo>
                  <a:lnTo>
                    <a:pt x="681977" y="222237"/>
                  </a:lnTo>
                  <a:lnTo>
                    <a:pt x="680440" y="220700"/>
                  </a:lnTo>
                  <a:lnTo>
                    <a:pt x="699312" y="194551"/>
                  </a:lnTo>
                  <a:lnTo>
                    <a:pt x="700963" y="191782"/>
                  </a:lnTo>
                  <a:lnTo>
                    <a:pt x="716038" y="166674"/>
                  </a:lnTo>
                  <a:lnTo>
                    <a:pt x="729056" y="141084"/>
                  </a:lnTo>
                  <a:lnTo>
                    <a:pt x="736803" y="121780"/>
                  </a:lnTo>
                  <a:lnTo>
                    <a:pt x="762749" y="130238"/>
                  </a:lnTo>
                  <a:lnTo>
                    <a:pt x="781278" y="143840"/>
                  </a:lnTo>
                  <a:lnTo>
                    <a:pt x="792403" y="162013"/>
                  </a:lnTo>
                  <a:lnTo>
                    <a:pt x="796124" y="184188"/>
                  </a:lnTo>
                  <a:lnTo>
                    <a:pt x="785368" y="219862"/>
                  </a:lnTo>
                  <a:lnTo>
                    <a:pt x="760349" y="238975"/>
                  </a:lnTo>
                  <a:lnTo>
                    <a:pt x="731913" y="246672"/>
                  </a:lnTo>
                  <a:lnTo>
                    <a:pt x="710907" y="248094"/>
                  </a:lnTo>
                  <a:lnTo>
                    <a:pt x="704799" y="248094"/>
                  </a:lnTo>
                  <a:lnTo>
                    <a:pt x="695667" y="249631"/>
                  </a:lnTo>
                  <a:lnTo>
                    <a:pt x="695667" y="272440"/>
                  </a:lnTo>
                  <a:lnTo>
                    <a:pt x="706335" y="273989"/>
                  </a:lnTo>
                  <a:lnTo>
                    <a:pt x="712444" y="273989"/>
                  </a:lnTo>
                  <a:lnTo>
                    <a:pt x="719709" y="273469"/>
                  </a:lnTo>
                  <a:lnTo>
                    <a:pt x="776655" y="260197"/>
                  </a:lnTo>
                  <a:lnTo>
                    <a:pt x="816686" y="220802"/>
                  </a:lnTo>
                  <a:lnTo>
                    <a:pt x="823569" y="185674"/>
                  </a:lnTo>
                  <a:close/>
                </a:path>
                <a:path w="1647189" h="274320">
                  <a:moveTo>
                    <a:pt x="1071664" y="143065"/>
                  </a:moveTo>
                  <a:lnTo>
                    <a:pt x="1069784" y="109029"/>
                  </a:lnTo>
                  <a:lnTo>
                    <a:pt x="1060056" y="68300"/>
                  </a:lnTo>
                  <a:lnTo>
                    <a:pt x="1043292" y="44145"/>
                  </a:lnTo>
                  <a:lnTo>
                    <a:pt x="1036345" y="34124"/>
                  </a:lnTo>
                  <a:lnTo>
                    <a:pt x="992530" y="19786"/>
                  </a:lnTo>
                  <a:lnTo>
                    <a:pt x="954011" y="28181"/>
                  </a:lnTo>
                  <a:lnTo>
                    <a:pt x="926477" y="48133"/>
                  </a:lnTo>
                  <a:lnTo>
                    <a:pt x="908367" y="71805"/>
                  </a:lnTo>
                  <a:lnTo>
                    <a:pt x="898131" y="91325"/>
                  </a:lnTo>
                  <a:lnTo>
                    <a:pt x="898436" y="83616"/>
                  </a:lnTo>
                  <a:lnTo>
                    <a:pt x="899464" y="75336"/>
                  </a:lnTo>
                  <a:lnTo>
                    <a:pt x="901344" y="64770"/>
                  </a:lnTo>
                  <a:lnTo>
                    <a:pt x="904227" y="50190"/>
                  </a:lnTo>
                  <a:lnTo>
                    <a:pt x="906868" y="37998"/>
                  </a:lnTo>
                  <a:lnTo>
                    <a:pt x="908227" y="30226"/>
                  </a:lnTo>
                  <a:lnTo>
                    <a:pt x="908723" y="25590"/>
                  </a:lnTo>
                  <a:lnTo>
                    <a:pt x="908799" y="13690"/>
                  </a:lnTo>
                  <a:lnTo>
                    <a:pt x="902690" y="12153"/>
                  </a:lnTo>
                  <a:lnTo>
                    <a:pt x="882904" y="12153"/>
                  </a:lnTo>
                  <a:lnTo>
                    <a:pt x="881405" y="19786"/>
                  </a:lnTo>
                  <a:lnTo>
                    <a:pt x="879868" y="27381"/>
                  </a:lnTo>
                  <a:lnTo>
                    <a:pt x="874979" y="62255"/>
                  </a:lnTo>
                  <a:lnTo>
                    <a:pt x="871664" y="97409"/>
                  </a:lnTo>
                  <a:lnTo>
                    <a:pt x="869784" y="128003"/>
                  </a:lnTo>
                  <a:lnTo>
                    <a:pt x="869200" y="149161"/>
                  </a:lnTo>
                  <a:lnTo>
                    <a:pt x="869454" y="165747"/>
                  </a:lnTo>
                  <a:lnTo>
                    <a:pt x="870153" y="179044"/>
                  </a:lnTo>
                  <a:lnTo>
                    <a:pt x="871118" y="189204"/>
                  </a:lnTo>
                  <a:lnTo>
                    <a:pt x="872236" y="196342"/>
                  </a:lnTo>
                  <a:lnTo>
                    <a:pt x="872236" y="203987"/>
                  </a:lnTo>
                  <a:lnTo>
                    <a:pt x="875309" y="208546"/>
                  </a:lnTo>
                  <a:lnTo>
                    <a:pt x="898131" y="208546"/>
                  </a:lnTo>
                  <a:lnTo>
                    <a:pt x="898131" y="196342"/>
                  </a:lnTo>
                  <a:lnTo>
                    <a:pt x="897890" y="190080"/>
                  </a:lnTo>
                  <a:lnTo>
                    <a:pt x="896823" y="170675"/>
                  </a:lnTo>
                  <a:lnTo>
                    <a:pt x="896594" y="164401"/>
                  </a:lnTo>
                  <a:lnTo>
                    <a:pt x="908164" y="110655"/>
                  </a:lnTo>
                  <a:lnTo>
                    <a:pt x="931481" y="75603"/>
                  </a:lnTo>
                  <a:lnTo>
                    <a:pt x="967409" y="48933"/>
                  </a:lnTo>
                  <a:lnTo>
                    <a:pt x="992530" y="44145"/>
                  </a:lnTo>
                  <a:lnTo>
                    <a:pt x="1022438" y="56642"/>
                  </a:lnTo>
                  <a:lnTo>
                    <a:pt x="1037805" y="85826"/>
                  </a:lnTo>
                  <a:lnTo>
                    <a:pt x="1043470" y="119278"/>
                  </a:lnTo>
                  <a:lnTo>
                    <a:pt x="1044282" y="144602"/>
                  </a:lnTo>
                  <a:lnTo>
                    <a:pt x="1041565" y="178282"/>
                  </a:lnTo>
                  <a:lnTo>
                    <a:pt x="1022426" y="219938"/>
                  </a:lnTo>
                  <a:lnTo>
                    <a:pt x="988974" y="239547"/>
                  </a:lnTo>
                  <a:lnTo>
                    <a:pt x="945311" y="248094"/>
                  </a:lnTo>
                  <a:lnTo>
                    <a:pt x="904227" y="248094"/>
                  </a:lnTo>
                  <a:lnTo>
                    <a:pt x="899668" y="251167"/>
                  </a:lnTo>
                  <a:lnTo>
                    <a:pt x="899668" y="272440"/>
                  </a:lnTo>
                  <a:lnTo>
                    <a:pt x="917917" y="272440"/>
                  </a:lnTo>
                  <a:lnTo>
                    <a:pt x="959599" y="271310"/>
                  </a:lnTo>
                  <a:lnTo>
                    <a:pt x="1000125" y="263321"/>
                  </a:lnTo>
                  <a:lnTo>
                    <a:pt x="1051293" y="226606"/>
                  </a:lnTo>
                  <a:lnTo>
                    <a:pt x="1066253" y="192468"/>
                  </a:lnTo>
                  <a:lnTo>
                    <a:pt x="1071664" y="143065"/>
                  </a:lnTo>
                  <a:close/>
                </a:path>
                <a:path w="1647189" h="274320">
                  <a:moveTo>
                    <a:pt x="1359395" y="47167"/>
                  </a:moveTo>
                  <a:lnTo>
                    <a:pt x="1345653" y="47167"/>
                  </a:lnTo>
                  <a:lnTo>
                    <a:pt x="1255864" y="48717"/>
                  </a:lnTo>
                  <a:lnTo>
                    <a:pt x="1255864" y="16725"/>
                  </a:lnTo>
                  <a:lnTo>
                    <a:pt x="1251292" y="12153"/>
                  </a:lnTo>
                  <a:lnTo>
                    <a:pt x="1233043" y="12153"/>
                  </a:lnTo>
                  <a:lnTo>
                    <a:pt x="1232154" y="12763"/>
                  </a:lnTo>
                  <a:lnTo>
                    <a:pt x="1232154" y="199110"/>
                  </a:lnTo>
                  <a:lnTo>
                    <a:pt x="1232077" y="208153"/>
                  </a:lnTo>
                  <a:lnTo>
                    <a:pt x="1209459" y="247929"/>
                  </a:lnTo>
                  <a:lnTo>
                    <a:pt x="1191920" y="249631"/>
                  </a:lnTo>
                  <a:lnTo>
                    <a:pt x="1172921" y="247878"/>
                  </a:lnTo>
                  <a:lnTo>
                    <a:pt x="1156335" y="242404"/>
                  </a:lnTo>
                  <a:lnTo>
                    <a:pt x="1144612" y="232930"/>
                  </a:lnTo>
                  <a:lnTo>
                    <a:pt x="1140167" y="219163"/>
                  </a:lnTo>
                  <a:lnTo>
                    <a:pt x="1147229" y="200710"/>
                  </a:lnTo>
                  <a:lnTo>
                    <a:pt x="1163574" y="191223"/>
                  </a:lnTo>
                  <a:lnTo>
                    <a:pt x="1181925" y="187731"/>
                  </a:lnTo>
                  <a:lnTo>
                    <a:pt x="1194993" y="187223"/>
                  </a:lnTo>
                  <a:lnTo>
                    <a:pt x="1208176" y="187731"/>
                  </a:lnTo>
                  <a:lnTo>
                    <a:pt x="1218374" y="188937"/>
                  </a:lnTo>
                  <a:lnTo>
                    <a:pt x="1225994" y="190423"/>
                  </a:lnTo>
                  <a:lnTo>
                    <a:pt x="1231506" y="191782"/>
                  </a:lnTo>
                  <a:lnTo>
                    <a:pt x="1232154" y="199110"/>
                  </a:lnTo>
                  <a:lnTo>
                    <a:pt x="1232154" y="12763"/>
                  </a:lnTo>
                  <a:lnTo>
                    <a:pt x="1228471" y="15227"/>
                  </a:lnTo>
                  <a:lnTo>
                    <a:pt x="1228471" y="24358"/>
                  </a:lnTo>
                  <a:lnTo>
                    <a:pt x="1229969" y="50190"/>
                  </a:lnTo>
                  <a:lnTo>
                    <a:pt x="1112786" y="50190"/>
                  </a:lnTo>
                  <a:lnTo>
                    <a:pt x="1112786" y="62395"/>
                  </a:lnTo>
                  <a:lnTo>
                    <a:pt x="1114018" y="68567"/>
                  </a:lnTo>
                  <a:lnTo>
                    <a:pt x="1118095" y="71742"/>
                  </a:lnTo>
                  <a:lnTo>
                    <a:pt x="1125613" y="72898"/>
                  </a:lnTo>
                  <a:lnTo>
                    <a:pt x="1137145" y="73063"/>
                  </a:lnTo>
                  <a:lnTo>
                    <a:pt x="1229969" y="73063"/>
                  </a:lnTo>
                  <a:lnTo>
                    <a:pt x="1229969" y="109575"/>
                  </a:lnTo>
                  <a:lnTo>
                    <a:pt x="1123403" y="109575"/>
                  </a:lnTo>
                  <a:lnTo>
                    <a:pt x="1114272" y="111112"/>
                  </a:lnTo>
                  <a:lnTo>
                    <a:pt x="1114272" y="121780"/>
                  </a:lnTo>
                  <a:lnTo>
                    <a:pt x="1115720" y="127927"/>
                  </a:lnTo>
                  <a:lnTo>
                    <a:pt x="1120178" y="131076"/>
                  </a:lnTo>
                  <a:lnTo>
                    <a:pt x="1127772" y="132232"/>
                  </a:lnTo>
                  <a:lnTo>
                    <a:pt x="1138631" y="132397"/>
                  </a:lnTo>
                  <a:lnTo>
                    <a:pt x="1185062" y="132219"/>
                  </a:lnTo>
                  <a:lnTo>
                    <a:pt x="1209700" y="131775"/>
                  </a:lnTo>
                  <a:lnTo>
                    <a:pt x="1231506" y="130911"/>
                  </a:lnTo>
                  <a:lnTo>
                    <a:pt x="1231506" y="168960"/>
                  </a:lnTo>
                  <a:lnTo>
                    <a:pt x="1224940" y="167843"/>
                  </a:lnTo>
                  <a:lnTo>
                    <a:pt x="1216660" y="166852"/>
                  </a:lnTo>
                  <a:lnTo>
                    <a:pt x="1206677" y="166154"/>
                  </a:lnTo>
                  <a:lnTo>
                    <a:pt x="1194993" y="165887"/>
                  </a:lnTo>
                  <a:lnTo>
                    <a:pt x="1162062" y="169722"/>
                  </a:lnTo>
                  <a:lnTo>
                    <a:pt x="1137119" y="180555"/>
                  </a:lnTo>
                  <a:lnTo>
                    <a:pt x="1121321" y="197370"/>
                  </a:lnTo>
                  <a:lnTo>
                    <a:pt x="1115809" y="219163"/>
                  </a:lnTo>
                  <a:lnTo>
                    <a:pt x="1123467" y="245491"/>
                  </a:lnTo>
                  <a:lnTo>
                    <a:pt x="1142834" y="261810"/>
                  </a:lnTo>
                  <a:lnTo>
                    <a:pt x="1168488" y="270129"/>
                  </a:lnTo>
                  <a:lnTo>
                    <a:pt x="1194993" y="272440"/>
                  </a:lnTo>
                  <a:lnTo>
                    <a:pt x="1231087" y="265772"/>
                  </a:lnTo>
                  <a:lnTo>
                    <a:pt x="1248727" y="249631"/>
                  </a:lnTo>
                  <a:lnTo>
                    <a:pt x="1249781" y="248678"/>
                  </a:lnTo>
                  <a:lnTo>
                    <a:pt x="1257046" y="225590"/>
                  </a:lnTo>
                  <a:lnTo>
                    <a:pt x="1258887" y="200914"/>
                  </a:lnTo>
                  <a:lnTo>
                    <a:pt x="1263764" y="203504"/>
                  </a:lnTo>
                  <a:lnTo>
                    <a:pt x="1269365" y="206641"/>
                  </a:lnTo>
                  <a:lnTo>
                    <a:pt x="1283246" y="214604"/>
                  </a:lnTo>
                  <a:lnTo>
                    <a:pt x="1294828" y="221094"/>
                  </a:lnTo>
                  <a:lnTo>
                    <a:pt x="1306283" y="228701"/>
                  </a:lnTo>
                  <a:lnTo>
                    <a:pt x="1316875" y="236880"/>
                  </a:lnTo>
                  <a:lnTo>
                    <a:pt x="1325905" y="245059"/>
                  </a:lnTo>
                  <a:lnTo>
                    <a:pt x="1336522" y="255727"/>
                  </a:lnTo>
                  <a:lnTo>
                    <a:pt x="1339596" y="258749"/>
                  </a:lnTo>
                  <a:lnTo>
                    <a:pt x="1351749" y="258749"/>
                  </a:lnTo>
                  <a:lnTo>
                    <a:pt x="1359395" y="252653"/>
                  </a:lnTo>
                  <a:lnTo>
                    <a:pt x="1359395" y="238963"/>
                  </a:lnTo>
                  <a:lnTo>
                    <a:pt x="1357858" y="235940"/>
                  </a:lnTo>
                  <a:lnTo>
                    <a:pt x="1314462" y="203390"/>
                  </a:lnTo>
                  <a:lnTo>
                    <a:pt x="1257401" y="175069"/>
                  </a:lnTo>
                  <a:lnTo>
                    <a:pt x="1257401" y="168960"/>
                  </a:lnTo>
                  <a:lnTo>
                    <a:pt x="1257401" y="130911"/>
                  </a:lnTo>
                  <a:lnTo>
                    <a:pt x="1347190" y="127838"/>
                  </a:lnTo>
                  <a:lnTo>
                    <a:pt x="1350264" y="127838"/>
                  </a:lnTo>
                  <a:lnTo>
                    <a:pt x="1356321" y="124815"/>
                  </a:lnTo>
                  <a:lnTo>
                    <a:pt x="1356321" y="108038"/>
                  </a:lnTo>
                  <a:lnTo>
                    <a:pt x="1356321" y="106553"/>
                  </a:lnTo>
                  <a:lnTo>
                    <a:pt x="1344168" y="106553"/>
                  </a:lnTo>
                  <a:lnTo>
                    <a:pt x="1257401" y="108038"/>
                  </a:lnTo>
                  <a:lnTo>
                    <a:pt x="1255864" y="71526"/>
                  </a:lnTo>
                  <a:lnTo>
                    <a:pt x="1350264" y="69989"/>
                  </a:lnTo>
                  <a:lnTo>
                    <a:pt x="1356321" y="68503"/>
                  </a:lnTo>
                  <a:lnTo>
                    <a:pt x="1359395" y="63944"/>
                  </a:lnTo>
                  <a:lnTo>
                    <a:pt x="1359395" y="48717"/>
                  </a:lnTo>
                  <a:lnTo>
                    <a:pt x="1359395" y="47167"/>
                  </a:lnTo>
                  <a:close/>
                </a:path>
                <a:path w="1647189" h="274320">
                  <a:moveTo>
                    <a:pt x="1647075" y="45631"/>
                  </a:moveTo>
                  <a:lnTo>
                    <a:pt x="1633385" y="45631"/>
                  </a:lnTo>
                  <a:lnTo>
                    <a:pt x="1631022" y="45656"/>
                  </a:lnTo>
                  <a:lnTo>
                    <a:pt x="1578571" y="47167"/>
                  </a:lnTo>
                  <a:lnTo>
                    <a:pt x="1578571" y="16725"/>
                  </a:lnTo>
                  <a:lnTo>
                    <a:pt x="1575549" y="10655"/>
                  </a:lnTo>
                  <a:lnTo>
                    <a:pt x="1557286" y="10655"/>
                  </a:lnTo>
                  <a:lnTo>
                    <a:pt x="1552727" y="16725"/>
                  </a:lnTo>
                  <a:lnTo>
                    <a:pt x="1552727" y="47167"/>
                  </a:lnTo>
                  <a:lnTo>
                    <a:pt x="1528724" y="48056"/>
                  </a:lnTo>
                  <a:lnTo>
                    <a:pt x="1504746" y="48514"/>
                  </a:lnTo>
                  <a:lnTo>
                    <a:pt x="1385239" y="48717"/>
                  </a:lnTo>
                  <a:lnTo>
                    <a:pt x="1385239" y="69989"/>
                  </a:lnTo>
                  <a:lnTo>
                    <a:pt x="1391348" y="71526"/>
                  </a:lnTo>
                  <a:lnTo>
                    <a:pt x="1392885" y="71526"/>
                  </a:lnTo>
                  <a:lnTo>
                    <a:pt x="1399984" y="72415"/>
                  </a:lnTo>
                  <a:lnTo>
                    <a:pt x="1413217" y="72872"/>
                  </a:lnTo>
                  <a:lnTo>
                    <a:pt x="1437030" y="73063"/>
                  </a:lnTo>
                  <a:lnTo>
                    <a:pt x="1552727" y="71526"/>
                  </a:lnTo>
                  <a:lnTo>
                    <a:pt x="1554213" y="108038"/>
                  </a:lnTo>
                  <a:lnTo>
                    <a:pt x="1554213" y="152196"/>
                  </a:lnTo>
                  <a:lnTo>
                    <a:pt x="1553349" y="160134"/>
                  </a:lnTo>
                  <a:lnTo>
                    <a:pt x="1521675" y="188366"/>
                  </a:lnTo>
                  <a:lnTo>
                    <a:pt x="1504010" y="190246"/>
                  </a:lnTo>
                  <a:lnTo>
                    <a:pt x="1488516" y="188188"/>
                  </a:lnTo>
                  <a:lnTo>
                    <a:pt x="1473733" y="181711"/>
                  </a:lnTo>
                  <a:lnTo>
                    <a:pt x="1462659" y="170370"/>
                  </a:lnTo>
                  <a:lnTo>
                    <a:pt x="1458315" y="153733"/>
                  </a:lnTo>
                  <a:lnTo>
                    <a:pt x="1462735" y="137515"/>
                  </a:lnTo>
                  <a:lnTo>
                    <a:pt x="1508569" y="115684"/>
                  </a:lnTo>
                  <a:lnTo>
                    <a:pt x="1550073" y="134950"/>
                  </a:lnTo>
                  <a:lnTo>
                    <a:pt x="1554213" y="152196"/>
                  </a:lnTo>
                  <a:lnTo>
                    <a:pt x="1554213" y="108038"/>
                  </a:lnTo>
                  <a:lnTo>
                    <a:pt x="1543177" y="101422"/>
                  </a:lnTo>
                  <a:lnTo>
                    <a:pt x="1530997" y="97218"/>
                  </a:lnTo>
                  <a:lnTo>
                    <a:pt x="1518246" y="94996"/>
                  </a:lnTo>
                  <a:lnTo>
                    <a:pt x="1505496" y="94348"/>
                  </a:lnTo>
                  <a:lnTo>
                    <a:pt x="1474177" y="99352"/>
                  </a:lnTo>
                  <a:lnTo>
                    <a:pt x="1451279" y="112623"/>
                  </a:lnTo>
                  <a:lnTo>
                    <a:pt x="1437246" y="131610"/>
                  </a:lnTo>
                  <a:lnTo>
                    <a:pt x="1432471" y="153733"/>
                  </a:lnTo>
                  <a:lnTo>
                    <a:pt x="1437005" y="175628"/>
                  </a:lnTo>
                  <a:lnTo>
                    <a:pt x="1450517" y="194081"/>
                  </a:lnTo>
                  <a:lnTo>
                    <a:pt x="1472895" y="206832"/>
                  </a:lnTo>
                  <a:lnTo>
                    <a:pt x="1504010" y="211582"/>
                  </a:lnTo>
                  <a:lnTo>
                    <a:pt x="1530604" y="208114"/>
                  </a:lnTo>
                  <a:lnTo>
                    <a:pt x="1547939" y="199783"/>
                  </a:lnTo>
                  <a:lnTo>
                    <a:pt x="1557604" y="190246"/>
                  </a:lnTo>
                  <a:lnTo>
                    <a:pt x="1558124" y="189738"/>
                  </a:lnTo>
                  <a:lnTo>
                    <a:pt x="1542211" y="226606"/>
                  </a:lnTo>
                  <a:lnTo>
                    <a:pt x="1462874" y="248094"/>
                  </a:lnTo>
                  <a:lnTo>
                    <a:pt x="1450479" y="248272"/>
                  </a:lnTo>
                  <a:lnTo>
                    <a:pt x="1442529" y="249428"/>
                  </a:lnTo>
                  <a:lnTo>
                    <a:pt x="1438275" y="252590"/>
                  </a:lnTo>
                  <a:lnTo>
                    <a:pt x="1437030" y="258749"/>
                  </a:lnTo>
                  <a:lnTo>
                    <a:pt x="1437030" y="272440"/>
                  </a:lnTo>
                  <a:lnTo>
                    <a:pt x="1462874" y="272440"/>
                  </a:lnTo>
                  <a:lnTo>
                    <a:pt x="1472006" y="270954"/>
                  </a:lnTo>
                  <a:lnTo>
                    <a:pt x="1475079" y="270954"/>
                  </a:lnTo>
                  <a:lnTo>
                    <a:pt x="1529664" y="261099"/>
                  </a:lnTo>
                  <a:lnTo>
                    <a:pt x="1564601" y="239674"/>
                  </a:lnTo>
                  <a:lnTo>
                    <a:pt x="1584947" y="200025"/>
                  </a:lnTo>
                  <a:lnTo>
                    <a:pt x="1587030" y="181114"/>
                  </a:lnTo>
                  <a:lnTo>
                    <a:pt x="1587639" y="175628"/>
                  </a:lnTo>
                  <a:lnTo>
                    <a:pt x="1578571" y="132397"/>
                  </a:lnTo>
                  <a:lnTo>
                    <a:pt x="1578571" y="115684"/>
                  </a:lnTo>
                  <a:lnTo>
                    <a:pt x="1578571" y="108038"/>
                  </a:lnTo>
                  <a:lnTo>
                    <a:pt x="1578571" y="71526"/>
                  </a:lnTo>
                  <a:lnTo>
                    <a:pt x="1591411" y="71297"/>
                  </a:lnTo>
                  <a:lnTo>
                    <a:pt x="1620532" y="70231"/>
                  </a:lnTo>
                  <a:lnTo>
                    <a:pt x="1633385" y="69989"/>
                  </a:lnTo>
                  <a:lnTo>
                    <a:pt x="1647075" y="69989"/>
                  </a:lnTo>
                  <a:lnTo>
                    <a:pt x="1647075" y="47167"/>
                  </a:lnTo>
                  <a:lnTo>
                    <a:pt x="1647075" y="45631"/>
                  </a:lnTo>
                  <a:close/>
                </a:path>
              </a:pathLst>
            </a:custGeom>
            <a:solidFill>
              <a:srgbClr val="4A4B4D"/>
            </a:solidFill>
          </p:spPr>
          <p:txBody>
            <a:bodyPr wrap="square" lIns="0" tIns="0" rIns="0" bIns="0" rtlCol="0"/>
            <a:lstStyle/>
            <a:p>
              <a:endParaRPr/>
            </a:p>
          </p:txBody>
        </p:sp>
        <p:pic>
          <p:nvPicPr>
            <p:cNvPr id="52" name="object 52"/>
            <p:cNvPicPr/>
            <p:nvPr/>
          </p:nvPicPr>
          <p:blipFill>
            <a:blip r:embed="rId23" cstate="print"/>
            <a:stretch>
              <a:fillRect/>
            </a:stretch>
          </p:blipFill>
          <p:spPr>
            <a:xfrm>
              <a:off x="4486122" y="6762902"/>
              <a:ext cx="95897" cy="94399"/>
            </a:xfrm>
            <a:prstGeom prst="rect">
              <a:avLst/>
            </a:prstGeom>
          </p:spPr>
        </p:pic>
        <p:sp>
          <p:nvSpPr>
            <p:cNvPr id="53" name="object 53"/>
            <p:cNvSpPr/>
            <p:nvPr/>
          </p:nvSpPr>
          <p:spPr>
            <a:xfrm>
              <a:off x="1086891" y="7307858"/>
              <a:ext cx="826769" cy="271145"/>
            </a:xfrm>
            <a:custGeom>
              <a:avLst/>
              <a:gdLst/>
              <a:ahLst/>
              <a:cxnLst/>
              <a:rect l="l" t="t" r="r" b="b"/>
              <a:pathLst>
                <a:path w="826769" h="271145">
                  <a:moveTo>
                    <a:pt x="219227" y="48717"/>
                  </a:moveTo>
                  <a:lnTo>
                    <a:pt x="218643" y="44932"/>
                  </a:lnTo>
                  <a:lnTo>
                    <a:pt x="216928" y="38849"/>
                  </a:lnTo>
                  <a:lnTo>
                    <a:pt x="214071" y="31610"/>
                  </a:lnTo>
                  <a:lnTo>
                    <a:pt x="210096" y="24358"/>
                  </a:lnTo>
                  <a:lnTo>
                    <a:pt x="204000" y="12204"/>
                  </a:lnTo>
                  <a:lnTo>
                    <a:pt x="202450" y="9182"/>
                  </a:lnTo>
                  <a:lnTo>
                    <a:pt x="193332" y="9182"/>
                  </a:lnTo>
                  <a:lnTo>
                    <a:pt x="187223" y="10668"/>
                  </a:lnTo>
                  <a:lnTo>
                    <a:pt x="187223" y="21336"/>
                  </a:lnTo>
                  <a:lnTo>
                    <a:pt x="188760" y="22872"/>
                  </a:lnTo>
                  <a:lnTo>
                    <a:pt x="188760" y="24358"/>
                  </a:lnTo>
                  <a:lnTo>
                    <a:pt x="194868" y="35026"/>
                  </a:lnTo>
                  <a:lnTo>
                    <a:pt x="194868" y="36563"/>
                  </a:lnTo>
                  <a:lnTo>
                    <a:pt x="196354" y="39585"/>
                  </a:lnTo>
                  <a:lnTo>
                    <a:pt x="200914" y="51790"/>
                  </a:lnTo>
                  <a:lnTo>
                    <a:pt x="202450" y="53276"/>
                  </a:lnTo>
                  <a:lnTo>
                    <a:pt x="202450" y="56349"/>
                  </a:lnTo>
                  <a:lnTo>
                    <a:pt x="205536" y="57848"/>
                  </a:lnTo>
                  <a:lnTo>
                    <a:pt x="219227" y="57848"/>
                  </a:lnTo>
                  <a:lnTo>
                    <a:pt x="219227" y="48717"/>
                  </a:lnTo>
                  <a:close/>
                </a:path>
                <a:path w="826769" h="271145">
                  <a:moveTo>
                    <a:pt x="235940" y="70053"/>
                  </a:moveTo>
                  <a:lnTo>
                    <a:pt x="226809" y="67017"/>
                  </a:lnTo>
                  <a:lnTo>
                    <a:pt x="217690" y="67017"/>
                  </a:lnTo>
                  <a:lnTo>
                    <a:pt x="203288" y="68694"/>
                  </a:lnTo>
                  <a:lnTo>
                    <a:pt x="179044" y="73494"/>
                  </a:lnTo>
                  <a:lnTo>
                    <a:pt x="149377" y="81153"/>
                  </a:lnTo>
                  <a:lnTo>
                    <a:pt x="118719" y="91376"/>
                  </a:lnTo>
                  <a:lnTo>
                    <a:pt x="116852" y="79146"/>
                  </a:lnTo>
                  <a:lnTo>
                    <a:pt x="108102" y="35026"/>
                  </a:lnTo>
                  <a:lnTo>
                    <a:pt x="86766" y="7632"/>
                  </a:lnTo>
                  <a:lnTo>
                    <a:pt x="80670" y="7632"/>
                  </a:lnTo>
                  <a:lnTo>
                    <a:pt x="68516" y="9182"/>
                  </a:lnTo>
                  <a:lnTo>
                    <a:pt x="68516" y="25895"/>
                  </a:lnTo>
                  <a:lnTo>
                    <a:pt x="71539" y="35026"/>
                  </a:lnTo>
                  <a:lnTo>
                    <a:pt x="73075" y="39585"/>
                  </a:lnTo>
                  <a:lnTo>
                    <a:pt x="74777" y="47002"/>
                  </a:lnTo>
                  <a:lnTo>
                    <a:pt x="78740" y="63207"/>
                  </a:lnTo>
                  <a:lnTo>
                    <a:pt x="83350" y="83489"/>
                  </a:lnTo>
                  <a:lnTo>
                    <a:pt x="86766" y="101993"/>
                  </a:lnTo>
                  <a:lnTo>
                    <a:pt x="59080" y="115252"/>
                  </a:lnTo>
                  <a:lnTo>
                    <a:pt x="30822" y="133781"/>
                  </a:lnTo>
                  <a:lnTo>
                    <a:pt x="8839" y="160020"/>
                  </a:lnTo>
                  <a:lnTo>
                    <a:pt x="0" y="196405"/>
                  </a:lnTo>
                  <a:lnTo>
                    <a:pt x="11404" y="234569"/>
                  </a:lnTo>
                  <a:lnTo>
                    <a:pt x="41097" y="256159"/>
                  </a:lnTo>
                  <a:lnTo>
                    <a:pt x="82194" y="265760"/>
                  </a:lnTo>
                  <a:lnTo>
                    <a:pt x="127889" y="267944"/>
                  </a:lnTo>
                  <a:lnTo>
                    <a:pt x="153708" y="267423"/>
                  </a:lnTo>
                  <a:lnTo>
                    <a:pt x="179247" y="266052"/>
                  </a:lnTo>
                  <a:lnTo>
                    <a:pt x="201930" y="264096"/>
                  </a:lnTo>
                  <a:lnTo>
                    <a:pt x="219227" y="261835"/>
                  </a:lnTo>
                  <a:lnTo>
                    <a:pt x="228346" y="258813"/>
                  </a:lnTo>
                  <a:lnTo>
                    <a:pt x="235940" y="257276"/>
                  </a:lnTo>
                  <a:lnTo>
                    <a:pt x="235940" y="235991"/>
                  </a:lnTo>
                  <a:lnTo>
                    <a:pt x="234454" y="226809"/>
                  </a:lnTo>
                  <a:lnTo>
                    <a:pt x="214655" y="226809"/>
                  </a:lnTo>
                  <a:lnTo>
                    <a:pt x="213118" y="228346"/>
                  </a:lnTo>
                  <a:lnTo>
                    <a:pt x="187528" y="231470"/>
                  </a:lnTo>
                  <a:lnTo>
                    <a:pt x="165938" y="233883"/>
                  </a:lnTo>
                  <a:lnTo>
                    <a:pt x="145478" y="235445"/>
                  </a:lnTo>
                  <a:lnTo>
                    <a:pt x="123329" y="235991"/>
                  </a:lnTo>
                  <a:lnTo>
                    <a:pt x="78701" y="232968"/>
                  </a:lnTo>
                  <a:lnTo>
                    <a:pt x="51765" y="224383"/>
                  </a:lnTo>
                  <a:lnTo>
                    <a:pt x="38544" y="210934"/>
                  </a:lnTo>
                  <a:lnTo>
                    <a:pt x="35026" y="193332"/>
                  </a:lnTo>
                  <a:lnTo>
                    <a:pt x="39725" y="173570"/>
                  </a:lnTo>
                  <a:lnTo>
                    <a:pt x="69672" y="144335"/>
                  </a:lnTo>
                  <a:lnTo>
                    <a:pt x="122720" y="122135"/>
                  </a:lnTo>
                  <a:lnTo>
                    <a:pt x="160210" y="112280"/>
                  </a:lnTo>
                  <a:lnTo>
                    <a:pt x="210096" y="101993"/>
                  </a:lnTo>
                  <a:lnTo>
                    <a:pt x="220535" y="100660"/>
                  </a:lnTo>
                  <a:lnTo>
                    <a:pt x="228701" y="98031"/>
                  </a:lnTo>
                  <a:lnTo>
                    <a:pt x="234035" y="92811"/>
                  </a:lnTo>
                  <a:lnTo>
                    <a:pt x="234327" y="91376"/>
                  </a:lnTo>
                  <a:lnTo>
                    <a:pt x="235940" y="83743"/>
                  </a:lnTo>
                  <a:lnTo>
                    <a:pt x="235940" y="70053"/>
                  </a:lnTo>
                  <a:close/>
                </a:path>
                <a:path w="826769" h="271145">
                  <a:moveTo>
                    <a:pt x="254203" y="39585"/>
                  </a:moveTo>
                  <a:lnTo>
                    <a:pt x="237477" y="1536"/>
                  </a:lnTo>
                  <a:lnTo>
                    <a:pt x="235940" y="0"/>
                  </a:lnTo>
                  <a:lnTo>
                    <a:pt x="228346" y="0"/>
                  </a:lnTo>
                  <a:lnTo>
                    <a:pt x="222250" y="1536"/>
                  </a:lnTo>
                  <a:lnTo>
                    <a:pt x="222250" y="12204"/>
                  </a:lnTo>
                  <a:lnTo>
                    <a:pt x="223786" y="15227"/>
                  </a:lnTo>
                  <a:lnTo>
                    <a:pt x="228346" y="24358"/>
                  </a:lnTo>
                  <a:lnTo>
                    <a:pt x="229844" y="27432"/>
                  </a:lnTo>
                  <a:lnTo>
                    <a:pt x="232918" y="36563"/>
                  </a:lnTo>
                  <a:lnTo>
                    <a:pt x="234454" y="42659"/>
                  </a:lnTo>
                  <a:lnTo>
                    <a:pt x="235940" y="45694"/>
                  </a:lnTo>
                  <a:lnTo>
                    <a:pt x="239014" y="48717"/>
                  </a:lnTo>
                  <a:lnTo>
                    <a:pt x="254203" y="48717"/>
                  </a:lnTo>
                  <a:lnTo>
                    <a:pt x="254203" y="39585"/>
                  </a:lnTo>
                  <a:close/>
                </a:path>
                <a:path w="826769" h="271145">
                  <a:moveTo>
                    <a:pt x="531266" y="143116"/>
                  </a:moveTo>
                  <a:lnTo>
                    <a:pt x="530974" y="137464"/>
                  </a:lnTo>
                  <a:lnTo>
                    <a:pt x="528980" y="130937"/>
                  </a:lnTo>
                  <a:lnTo>
                    <a:pt x="523557" y="125564"/>
                  </a:lnTo>
                  <a:lnTo>
                    <a:pt x="513016" y="123329"/>
                  </a:lnTo>
                  <a:lnTo>
                    <a:pt x="502348" y="123329"/>
                  </a:lnTo>
                  <a:lnTo>
                    <a:pt x="496239" y="161378"/>
                  </a:lnTo>
                  <a:lnTo>
                    <a:pt x="493877" y="183553"/>
                  </a:lnTo>
                  <a:lnTo>
                    <a:pt x="487502" y="208572"/>
                  </a:lnTo>
                  <a:lnTo>
                    <a:pt x="474853" y="229019"/>
                  </a:lnTo>
                  <a:lnTo>
                    <a:pt x="453631" y="237477"/>
                  </a:lnTo>
                  <a:lnTo>
                    <a:pt x="441325" y="234061"/>
                  </a:lnTo>
                  <a:lnTo>
                    <a:pt x="435000" y="226085"/>
                  </a:lnTo>
                  <a:lnTo>
                    <a:pt x="432676" y="216954"/>
                  </a:lnTo>
                  <a:lnTo>
                    <a:pt x="432447" y="212305"/>
                  </a:lnTo>
                  <a:lnTo>
                    <a:pt x="432460" y="206375"/>
                  </a:lnTo>
                  <a:lnTo>
                    <a:pt x="432574" y="203263"/>
                  </a:lnTo>
                  <a:lnTo>
                    <a:pt x="433590" y="177546"/>
                  </a:lnTo>
                  <a:lnTo>
                    <a:pt x="433730" y="172453"/>
                  </a:lnTo>
                  <a:lnTo>
                    <a:pt x="433781" y="168376"/>
                  </a:lnTo>
                  <a:lnTo>
                    <a:pt x="432904" y="155117"/>
                  </a:lnTo>
                  <a:lnTo>
                    <a:pt x="430593" y="147688"/>
                  </a:lnTo>
                  <a:lnTo>
                    <a:pt x="427748" y="138557"/>
                  </a:lnTo>
                  <a:lnTo>
                    <a:pt x="427570" y="137985"/>
                  </a:lnTo>
                  <a:lnTo>
                    <a:pt x="413943" y="123380"/>
                  </a:lnTo>
                  <a:lnTo>
                    <a:pt x="388188" y="117221"/>
                  </a:lnTo>
                  <a:lnTo>
                    <a:pt x="373926" y="118630"/>
                  </a:lnTo>
                  <a:lnTo>
                    <a:pt x="362102" y="122758"/>
                  </a:lnTo>
                  <a:lnTo>
                    <a:pt x="351167" y="129425"/>
                  </a:lnTo>
                  <a:lnTo>
                    <a:pt x="339471" y="138557"/>
                  </a:lnTo>
                  <a:lnTo>
                    <a:pt x="342531" y="132232"/>
                  </a:lnTo>
                  <a:lnTo>
                    <a:pt x="345757" y="124472"/>
                  </a:lnTo>
                  <a:lnTo>
                    <a:pt x="350393" y="111582"/>
                  </a:lnTo>
                  <a:lnTo>
                    <a:pt x="357733" y="89839"/>
                  </a:lnTo>
                  <a:lnTo>
                    <a:pt x="361340" y="81013"/>
                  </a:lnTo>
                  <a:lnTo>
                    <a:pt x="367995" y="63944"/>
                  </a:lnTo>
                  <a:lnTo>
                    <a:pt x="369887" y="59385"/>
                  </a:lnTo>
                  <a:lnTo>
                    <a:pt x="376936" y="43218"/>
                  </a:lnTo>
                  <a:lnTo>
                    <a:pt x="380555" y="33896"/>
                  </a:lnTo>
                  <a:lnTo>
                    <a:pt x="381889" y="28562"/>
                  </a:lnTo>
                  <a:lnTo>
                    <a:pt x="382092" y="24358"/>
                  </a:lnTo>
                  <a:lnTo>
                    <a:pt x="382092" y="15227"/>
                  </a:lnTo>
                  <a:lnTo>
                    <a:pt x="371424" y="10668"/>
                  </a:lnTo>
                  <a:lnTo>
                    <a:pt x="363829" y="10668"/>
                  </a:lnTo>
                  <a:lnTo>
                    <a:pt x="327444" y="79451"/>
                  </a:lnTo>
                  <a:lnTo>
                    <a:pt x="311772" y="125564"/>
                  </a:lnTo>
                  <a:lnTo>
                    <a:pt x="296519" y="172453"/>
                  </a:lnTo>
                  <a:lnTo>
                    <a:pt x="281635" y="219227"/>
                  </a:lnTo>
                  <a:lnTo>
                    <a:pt x="276974" y="233210"/>
                  </a:lnTo>
                  <a:lnTo>
                    <a:pt x="274193" y="242049"/>
                  </a:lnTo>
                  <a:lnTo>
                    <a:pt x="272846" y="247472"/>
                  </a:lnTo>
                  <a:lnTo>
                    <a:pt x="272503" y="251167"/>
                  </a:lnTo>
                  <a:lnTo>
                    <a:pt x="272503" y="266395"/>
                  </a:lnTo>
                  <a:lnTo>
                    <a:pt x="290766" y="266395"/>
                  </a:lnTo>
                  <a:lnTo>
                    <a:pt x="298069" y="264998"/>
                  </a:lnTo>
                  <a:lnTo>
                    <a:pt x="302539" y="260896"/>
                  </a:lnTo>
                  <a:lnTo>
                    <a:pt x="305295" y="254228"/>
                  </a:lnTo>
                  <a:lnTo>
                    <a:pt x="307479" y="245122"/>
                  </a:lnTo>
                  <a:lnTo>
                    <a:pt x="311696" y="229019"/>
                  </a:lnTo>
                  <a:lnTo>
                    <a:pt x="331495" y="179793"/>
                  </a:lnTo>
                  <a:lnTo>
                    <a:pt x="361226" y="151930"/>
                  </a:lnTo>
                  <a:lnTo>
                    <a:pt x="377532" y="147688"/>
                  </a:lnTo>
                  <a:lnTo>
                    <a:pt x="390334" y="150101"/>
                  </a:lnTo>
                  <a:lnTo>
                    <a:pt x="397700" y="156629"/>
                  </a:lnTo>
                  <a:lnTo>
                    <a:pt x="401078" y="166319"/>
                  </a:lnTo>
                  <a:lnTo>
                    <a:pt x="401840" y="177546"/>
                  </a:lnTo>
                  <a:lnTo>
                    <a:pt x="401713" y="183553"/>
                  </a:lnTo>
                  <a:lnTo>
                    <a:pt x="401637" y="186029"/>
                  </a:lnTo>
                  <a:lnTo>
                    <a:pt x="400570" y="210096"/>
                  </a:lnTo>
                  <a:lnTo>
                    <a:pt x="400342" y="217678"/>
                  </a:lnTo>
                  <a:lnTo>
                    <a:pt x="403288" y="237985"/>
                  </a:lnTo>
                  <a:lnTo>
                    <a:pt x="412521" y="254431"/>
                  </a:lnTo>
                  <a:lnTo>
                    <a:pt x="428599" y="265468"/>
                  </a:lnTo>
                  <a:lnTo>
                    <a:pt x="452094" y="269481"/>
                  </a:lnTo>
                  <a:lnTo>
                    <a:pt x="486257" y="261086"/>
                  </a:lnTo>
                  <a:lnTo>
                    <a:pt x="508431" y="239979"/>
                  </a:lnTo>
                  <a:lnTo>
                    <a:pt x="509600" y="237477"/>
                  </a:lnTo>
                  <a:lnTo>
                    <a:pt x="521474" y="212305"/>
                  </a:lnTo>
                  <a:lnTo>
                    <a:pt x="529983" y="168376"/>
                  </a:lnTo>
                  <a:lnTo>
                    <a:pt x="531190" y="147688"/>
                  </a:lnTo>
                  <a:lnTo>
                    <a:pt x="531266" y="143116"/>
                  </a:lnTo>
                  <a:close/>
                </a:path>
                <a:path w="826769" h="271145">
                  <a:moveTo>
                    <a:pt x="713930" y="50253"/>
                  </a:moveTo>
                  <a:lnTo>
                    <a:pt x="698703" y="50253"/>
                  </a:lnTo>
                  <a:lnTo>
                    <a:pt x="670687" y="51562"/>
                  </a:lnTo>
                  <a:lnTo>
                    <a:pt x="663727" y="51790"/>
                  </a:lnTo>
                  <a:lnTo>
                    <a:pt x="666584" y="40220"/>
                  </a:lnTo>
                  <a:lnTo>
                    <a:pt x="668451" y="32194"/>
                  </a:lnTo>
                  <a:lnTo>
                    <a:pt x="669467" y="26758"/>
                  </a:lnTo>
                  <a:lnTo>
                    <a:pt x="669772" y="22872"/>
                  </a:lnTo>
                  <a:lnTo>
                    <a:pt x="669772" y="9182"/>
                  </a:lnTo>
                  <a:lnTo>
                    <a:pt x="639368" y="9182"/>
                  </a:lnTo>
                  <a:lnTo>
                    <a:pt x="637832" y="16764"/>
                  </a:lnTo>
                  <a:lnTo>
                    <a:pt x="636295" y="21336"/>
                  </a:lnTo>
                  <a:lnTo>
                    <a:pt x="635546" y="27406"/>
                  </a:lnTo>
                  <a:lnTo>
                    <a:pt x="633818" y="36753"/>
                  </a:lnTo>
                  <a:lnTo>
                    <a:pt x="631799" y="46380"/>
                  </a:lnTo>
                  <a:lnTo>
                    <a:pt x="630237" y="53276"/>
                  </a:lnTo>
                  <a:lnTo>
                    <a:pt x="578446" y="53276"/>
                  </a:lnTo>
                  <a:lnTo>
                    <a:pt x="573887" y="54813"/>
                  </a:lnTo>
                  <a:lnTo>
                    <a:pt x="564743" y="56349"/>
                  </a:lnTo>
                  <a:lnTo>
                    <a:pt x="564743" y="85280"/>
                  </a:lnTo>
                  <a:lnTo>
                    <a:pt x="583006" y="85280"/>
                  </a:lnTo>
                  <a:lnTo>
                    <a:pt x="588098" y="85267"/>
                  </a:lnTo>
                  <a:lnTo>
                    <a:pt x="595210" y="85090"/>
                  </a:lnTo>
                  <a:lnTo>
                    <a:pt x="605726" y="84632"/>
                  </a:lnTo>
                  <a:lnTo>
                    <a:pt x="621106" y="83743"/>
                  </a:lnTo>
                  <a:lnTo>
                    <a:pt x="612863" y="106133"/>
                  </a:lnTo>
                  <a:lnTo>
                    <a:pt x="590689" y="157187"/>
                  </a:lnTo>
                  <a:lnTo>
                    <a:pt x="569315" y="194868"/>
                  </a:lnTo>
                  <a:lnTo>
                    <a:pt x="566293" y="197891"/>
                  </a:lnTo>
                  <a:lnTo>
                    <a:pt x="566293" y="210096"/>
                  </a:lnTo>
                  <a:lnTo>
                    <a:pt x="573887" y="217678"/>
                  </a:lnTo>
                  <a:lnTo>
                    <a:pt x="593674" y="217678"/>
                  </a:lnTo>
                  <a:lnTo>
                    <a:pt x="624166" y="162941"/>
                  </a:lnTo>
                  <a:lnTo>
                    <a:pt x="640118" y="125044"/>
                  </a:lnTo>
                  <a:lnTo>
                    <a:pt x="654138" y="83743"/>
                  </a:lnTo>
                  <a:lnTo>
                    <a:pt x="654596" y="82207"/>
                  </a:lnTo>
                  <a:lnTo>
                    <a:pt x="697395" y="80302"/>
                  </a:lnTo>
                  <a:lnTo>
                    <a:pt x="713930" y="70053"/>
                  </a:lnTo>
                  <a:lnTo>
                    <a:pt x="713930" y="51790"/>
                  </a:lnTo>
                  <a:lnTo>
                    <a:pt x="713930" y="50253"/>
                  </a:lnTo>
                  <a:close/>
                </a:path>
                <a:path w="826769" h="271145">
                  <a:moveTo>
                    <a:pt x="825055" y="222250"/>
                  </a:moveTo>
                  <a:lnTo>
                    <a:pt x="789711" y="185737"/>
                  </a:lnTo>
                  <a:lnTo>
                    <a:pt x="765721" y="172046"/>
                  </a:lnTo>
                  <a:lnTo>
                    <a:pt x="764933" y="161378"/>
                  </a:lnTo>
                  <a:lnTo>
                    <a:pt x="761263" y="111125"/>
                  </a:lnTo>
                  <a:lnTo>
                    <a:pt x="761161" y="92862"/>
                  </a:lnTo>
                  <a:lnTo>
                    <a:pt x="734034" y="92862"/>
                  </a:lnTo>
                  <a:lnTo>
                    <a:pt x="734034" y="210832"/>
                  </a:lnTo>
                  <a:lnTo>
                    <a:pt x="730491" y="227406"/>
                  </a:lnTo>
                  <a:lnTo>
                    <a:pt x="719810" y="239141"/>
                  </a:lnTo>
                  <a:lnTo>
                    <a:pt x="698703" y="243586"/>
                  </a:lnTo>
                  <a:lnTo>
                    <a:pt x="689317" y="243166"/>
                  </a:lnTo>
                  <a:lnTo>
                    <a:pt x="676071" y="240169"/>
                  </a:lnTo>
                  <a:lnTo>
                    <a:pt x="664260" y="232041"/>
                  </a:lnTo>
                  <a:lnTo>
                    <a:pt x="659155" y="216192"/>
                  </a:lnTo>
                  <a:lnTo>
                    <a:pt x="662838" y="202438"/>
                  </a:lnTo>
                  <a:lnTo>
                    <a:pt x="703313" y="185737"/>
                  </a:lnTo>
                  <a:lnTo>
                    <a:pt x="734034" y="210832"/>
                  </a:lnTo>
                  <a:lnTo>
                    <a:pt x="734034" y="92862"/>
                  </a:lnTo>
                  <a:lnTo>
                    <a:pt x="730694" y="92862"/>
                  </a:lnTo>
                  <a:lnTo>
                    <a:pt x="729157" y="103530"/>
                  </a:lnTo>
                  <a:lnTo>
                    <a:pt x="729157" y="111125"/>
                  </a:lnTo>
                  <a:lnTo>
                    <a:pt x="732231" y="161378"/>
                  </a:lnTo>
                  <a:lnTo>
                    <a:pt x="727316" y="160261"/>
                  </a:lnTo>
                  <a:lnTo>
                    <a:pt x="721550" y="159296"/>
                  </a:lnTo>
                  <a:lnTo>
                    <a:pt x="714641" y="158623"/>
                  </a:lnTo>
                  <a:lnTo>
                    <a:pt x="706335" y="158356"/>
                  </a:lnTo>
                  <a:lnTo>
                    <a:pt x="668743" y="164185"/>
                  </a:lnTo>
                  <a:lnTo>
                    <a:pt x="645439" y="178701"/>
                  </a:lnTo>
                  <a:lnTo>
                    <a:pt x="633552" y="197523"/>
                  </a:lnTo>
                  <a:lnTo>
                    <a:pt x="630237" y="216192"/>
                  </a:lnTo>
                  <a:lnTo>
                    <a:pt x="633895" y="235661"/>
                  </a:lnTo>
                  <a:lnTo>
                    <a:pt x="645833" y="253276"/>
                  </a:lnTo>
                  <a:lnTo>
                    <a:pt x="667473" y="266052"/>
                  </a:lnTo>
                  <a:lnTo>
                    <a:pt x="700239" y="270967"/>
                  </a:lnTo>
                  <a:lnTo>
                    <a:pt x="711441" y="270471"/>
                  </a:lnTo>
                  <a:lnTo>
                    <a:pt x="728218" y="266979"/>
                  </a:lnTo>
                  <a:lnTo>
                    <a:pt x="745845" y="257492"/>
                  </a:lnTo>
                  <a:lnTo>
                    <a:pt x="756208" y="243586"/>
                  </a:lnTo>
                  <a:lnTo>
                    <a:pt x="759625" y="239014"/>
                  </a:lnTo>
                  <a:lnTo>
                    <a:pt x="762254" y="231025"/>
                  </a:lnTo>
                  <a:lnTo>
                    <a:pt x="763612" y="223024"/>
                  </a:lnTo>
                  <a:lnTo>
                    <a:pt x="764108" y="215049"/>
                  </a:lnTo>
                  <a:lnTo>
                    <a:pt x="764184" y="207073"/>
                  </a:lnTo>
                  <a:lnTo>
                    <a:pt x="771182" y="212483"/>
                  </a:lnTo>
                  <a:lnTo>
                    <a:pt x="779208" y="218465"/>
                  </a:lnTo>
                  <a:lnTo>
                    <a:pt x="788543" y="225323"/>
                  </a:lnTo>
                  <a:lnTo>
                    <a:pt x="802233" y="237477"/>
                  </a:lnTo>
                  <a:lnTo>
                    <a:pt x="803770" y="239014"/>
                  </a:lnTo>
                  <a:lnTo>
                    <a:pt x="818997" y="239014"/>
                  </a:lnTo>
                  <a:lnTo>
                    <a:pt x="825055" y="229882"/>
                  </a:lnTo>
                  <a:lnTo>
                    <a:pt x="825055" y="222250"/>
                  </a:lnTo>
                  <a:close/>
                </a:path>
                <a:path w="826769" h="271145">
                  <a:moveTo>
                    <a:pt x="826592" y="76149"/>
                  </a:moveTo>
                  <a:lnTo>
                    <a:pt x="794715" y="50952"/>
                  </a:lnTo>
                  <a:lnTo>
                    <a:pt x="756399" y="29298"/>
                  </a:lnTo>
                  <a:lnTo>
                    <a:pt x="744385" y="25895"/>
                  </a:lnTo>
                  <a:lnTo>
                    <a:pt x="735266" y="25895"/>
                  </a:lnTo>
                  <a:lnTo>
                    <a:pt x="727621" y="33528"/>
                  </a:lnTo>
                  <a:lnTo>
                    <a:pt x="727621" y="50253"/>
                  </a:lnTo>
                  <a:lnTo>
                    <a:pt x="736803" y="54813"/>
                  </a:lnTo>
                  <a:lnTo>
                    <a:pt x="755015" y="64389"/>
                  </a:lnTo>
                  <a:lnTo>
                    <a:pt x="768375" y="71958"/>
                  </a:lnTo>
                  <a:lnTo>
                    <a:pt x="780021" y="80086"/>
                  </a:lnTo>
                  <a:lnTo>
                    <a:pt x="793102" y="91376"/>
                  </a:lnTo>
                  <a:lnTo>
                    <a:pt x="802233" y="98971"/>
                  </a:lnTo>
                  <a:lnTo>
                    <a:pt x="803770" y="100507"/>
                  </a:lnTo>
                  <a:lnTo>
                    <a:pt x="817460" y="100507"/>
                  </a:lnTo>
                  <a:lnTo>
                    <a:pt x="826592" y="92862"/>
                  </a:lnTo>
                  <a:lnTo>
                    <a:pt x="826592" y="76149"/>
                  </a:lnTo>
                  <a:close/>
                </a:path>
              </a:pathLst>
            </a:custGeom>
            <a:solidFill>
              <a:srgbClr val="00B6F0"/>
            </a:solidFill>
          </p:spPr>
          <p:txBody>
            <a:bodyPr wrap="square" lIns="0" tIns="0" rIns="0" bIns="0" rtlCol="0"/>
            <a:lstStyle/>
            <a:p>
              <a:endParaRPr/>
            </a:p>
          </p:txBody>
        </p:sp>
        <p:pic>
          <p:nvPicPr>
            <p:cNvPr id="54" name="object 54"/>
            <p:cNvPicPr/>
            <p:nvPr/>
          </p:nvPicPr>
          <p:blipFill>
            <a:blip r:embed="rId24" cstate="print"/>
            <a:stretch>
              <a:fillRect/>
            </a:stretch>
          </p:blipFill>
          <p:spPr>
            <a:xfrm>
              <a:off x="1945436" y="7333754"/>
              <a:ext cx="243573" cy="239013"/>
            </a:xfrm>
            <a:prstGeom prst="rect">
              <a:avLst/>
            </a:prstGeom>
          </p:spPr>
        </p:pic>
        <p:sp>
          <p:nvSpPr>
            <p:cNvPr id="55" name="object 55"/>
            <p:cNvSpPr/>
            <p:nvPr/>
          </p:nvSpPr>
          <p:spPr>
            <a:xfrm>
              <a:off x="2224036" y="7313955"/>
              <a:ext cx="240665" cy="262255"/>
            </a:xfrm>
            <a:custGeom>
              <a:avLst/>
              <a:gdLst/>
              <a:ahLst/>
              <a:cxnLst/>
              <a:rect l="l" t="t" r="r" b="b"/>
              <a:pathLst>
                <a:path w="240664" h="262254">
                  <a:moveTo>
                    <a:pt x="127850" y="261848"/>
                  </a:moveTo>
                  <a:lnTo>
                    <a:pt x="84765" y="259871"/>
                  </a:lnTo>
                  <a:lnTo>
                    <a:pt x="43384" y="250615"/>
                  </a:lnTo>
                  <a:lnTo>
                    <a:pt x="12273" y="229090"/>
                  </a:lnTo>
                  <a:lnTo>
                    <a:pt x="0" y="190309"/>
                  </a:lnTo>
                  <a:lnTo>
                    <a:pt x="8870" y="153921"/>
                  </a:lnTo>
                  <a:lnTo>
                    <a:pt x="31010" y="127677"/>
                  </a:lnTo>
                  <a:lnTo>
                    <a:pt x="59707" y="109147"/>
                  </a:lnTo>
                  <a:lnTo>
                    <a:pt x="88252" y="95897"/>
                  </a:lnTo>
                  <a:lnTo>
                    <a:pt x="84837" y="77382"/>
                  </a:lnTo>
                  <a:lnTo>
                    <a:pt x="80273" y="57288"/>
                  </a:lnTo>
                  <a:lnTo>
                    <a:pt x="76275" y="40896"/>
                  </a:lnTo>
                  <a:lnTo>
                    <a:pt x="74561" y="33489"/>
                  </a:lnTo>
                  <a:lnTo>
                    <a:pt x="73075" y="27431"/>
                  </a:lnTo>
                  <a:lnTo>
                    <a:pt x="70002" y="18262"/>
                  </a:lnTo>
                  <a:lnTo>
                    <a:pt x="70002" y="1536"/>
                  </a:lnTo>
                  <a:lnTo>
                    <a:pt x="82207" y="0"/>
                  </a:lnTo>
                  <a:lnTo>
                    <a:pt x="88252" y="0"/>
                  </a:lnTo>
                  <a:lnTo>
                    <a:pt x="111687" y="39863"/>
                  </a:lnTo>
                  <a:lnTo>
                    <a:pt x="115526" y="59140"/>
                  </a:lnTo>
                  <a:lnTo>
                    <a:pt x="118157" y="72155"/>
                  </a:lnTo>
                  <a:lnTo>
                    <a:pt x="120256" y="83743"/>
                  </a:lnTo>
                  <a:lnTo>
                    <a:pt x="237604" y="83743"/>
                  </a:lnTo>
                  <a:lnTo>
                    <a:pt x="233275" y="87744"/>
                  </a:lnTo>
                  <a:lnTo>
                    <a:pt x="225087" y="90671"/>
                  </a:lnTo>
                  <a:lnTo>
                    <a:pt x="214617" y="92875"/>
                  </a:lnTo>
                  <a:lnTo>
                    <a:pt x="189129" y="97912"/>
                  </a:lnTo>
                  <a:lnTo>
                    <a:pt x="155641" y="105806"/>
                  </a:lnTo>
                  <a:lnTo>
                    <a:pt x="89788" y="127901"/>
                  </a:lnTo>
                  <a:lnTo>
                    <a:pt x="55538" y="148429"/>
                  </a:lnTo>
                  <a:lnTo>
                    <a:pt x="34975" y="187236"/>
                  </a:lnTo>
                  <a:lnTo>
                    <a:pt x="38473" y="204826"/>
                  </a:lnTo>
                  <a:lnTo>
                    <a:pt x="51538" y="218276"/>
                  </a:lnTo>
                  <a:lnTo>
                    <a:pt x="78025" y="226871"/>
                  </a:lnTo>
                  <a:lnTo>
                    <a:pt x="121793" y="229895"/>
                  </a:lnTo>
                  <a:lnTo>
                    <a:pt x="235940" y="229895"/>
                  </a:lnTo>
                  <a:lnTo>
                    <a:pt x="235940" y="249681"/>
                  </a:lnTo>
                  <a:lnTo>
                    <a:pt x="228307" y="252717"/>
                  </a:lnTo>
                  <a:lnTo>
                    <a:pt x="219176" y="254253"/>
                  </a:lnTo>
                  <a:lnTo>
                    <a:pt x="202774" y="257364"/>
                  </a:lnTo>
                  <a:lnTo>
                    <a:pt x="180371" y="259761"/>
                  </a:lnTo>
                  <a:lnTo>
                    <a:pt x="154539" y="261303"/>
                  </a:lnTo>
                  <a:lnTo>
                    <a:pt x="127850" y="261848"/>
                  </a:lnTo>
                  <a:close/>
                </a:path>
                <a:path w="240664" h="262254">
                  <a:moveTo>
                    <a:pt x="237604" y="83743"/>
                  </a:moveTo>
                  <a:lnTo>
                    <a:pt x="120256" y="83743"/>
                  </a:lnTo>
                  <a:lnTo>
                    <a:pt x="146676" y="74964"/>
                  </a:lnTo>
                  <a:lnTo>
                    <a:pt x="177520" y="66052"/>
                  </a:lnTo>
                  <a:lnTo>
                    <a:pt x="205231" y="59140"/>
                  </a:lnTo>
                  <a:lnTo>
                    <a:pt x="222250" y="56362"/>
                  </a:lnTo>
                  <a:lnTo>
                    <a:pt x="232159" y="58572"/>
                  </a:lnTo>
                  <a:lnTo>
                    <a:pt x="237653" y="63777"/>
                  </a:lnTo>
                  <a:lnTo>
                    <a:pt x="240011" y="69837"/>
                  </a:lnTo>
                  <a:lnTo>
                    <a:pt x="240512" y="74612"/>
                  </a:lnTo>
                  <a:lnTo>
                    <a:pt x="238607" y="82816"/>
                  </a:lnTo>
                  <a:lnTo>
                    <a:pt x="237604" y="83743"/>
                  </a:lnTo>
                  <a:close/>
                </a:path>
                <a:path w="240664" h="262254">
                  <a:moveTo>
                    <a:pt x="235940" y="229895"/>
                  </a:moveTo>
                  <a:lnTo>
                    <a:pt x="121793" y="229895"/>
                  </a:lnTo>
                  <a:lnTo>
                    <a:pt x="145049" y="229319"/>
                  </a:lnTo>
                  <a:lnTo>
                    <a:pt x="166303" y="227595"/>
                  </a:lnTo>
                  <a:lnTo>
                    <a:pt x="188133" y="224725"/>
                  </a:lnTo>
                  <a:lnTo>
                    <a:pt x="213118" y="220713"/>
                  </a:lnTo>
                  <a:lnTo>
                    <a:pt x="232918" y="220713"/>
                  </a:lnTo>
                  <a:lnTo>
                    <a:pt x="235940" y="229895"/>
                  </a:lnTo>
                  <a:close/>
                </a:path>
              </a:pathLst>
            </a:custGeom>
            <a:solidFill>
              <a:srgbClr val="00B6F0"/>
            </a:solidFill>
          </p:spPr>
          <p:txBody>
            <a:bodyPr wrap="square" lIns="0" tIns="0" rIns="0" bIns="0" rtlCol="0"/>
            <a:lstStyle/>
            <a:p>
              <a:endParaRPr/>
            </a:p>
          </p:txBody>
        </p:sp>
        <p:sp>
          <p:nvSpPr>
            <p:cNvPr id="56" name="object 56"/>
            <p:cNvSpPr/>
            <p:nvPr/>
          </p:nvSpPr>
          <p:spPr>
            <a:xfrm>
              <a:off x="2498026" y="7306373"/>
              <a:ext cx="1420495" cy="273050"/>
            </a:xfrm>
            <a:custGeom>
              <a:avLst/>
              <a:gdLst/>
              <a:ahLst/>
              <a:cxnLst/>
              <a:rect l="l" t="t" r="r" b="b"/>
              <a:pathLst>
                <a:path w="1420495" h="273050">
                  <a:moveTo>
                    <a:pt x="185737" y="146138"/>
                  </a:moveTo>
                  <a:lnTo>
                    <a:pt x="185496" y="134531"/>
                  </a:lnTo>
                  <a:lnTo>
                    <a:pt x="183832" y="119494"/>
                  </a:lnTo>
                  <a:lnTo>
                    <a:pt x="179311" y="103314"/>
                  </a:lnTo>
                  <a:lnTo>
                    <a:pt x="172300" y="91325"/>
                  </a:lnTo>
                  <a:lnTo>
                    <a:pt x="170510" y="88252"/>
                  </a:lnTo>
                  <a:lnTo>
                    <a:pt x="136436" y="68503"/>
                  </a:lnTo>
                  <a:lnTo>
                    <a:pt x="118719" y="66967"/>
                  </a:lnTo>
                  <a:lnTo>
                    <a:pt x="113398" y="66992"/>
                  </a:lnTo>
                  <a:lnTo>
                    <a:pt x="106946" y="67170"/>
                  </a:lnTo>
                  <a:lnTo>
                    <a:pt x="99910" y="67627"/>
                  </a:lnTo>
                  <a:lnTo>
                    <a:pt x="92875" y="68503"/>
                  </a:lnTo>
                  <a:lnTo>
                    <a:pt x="98666" y="46113"/>
                  </a:lnTo>
                  <a:lnTo>
                    <a:pt x="102209" y="31953"/>
                  </a:lnTo>
                  <a:lnTo>
                    <a:pt x="103365" y="26111"/>
                  </a:lnTo>
                  <a:lnTo>
                    <a:pt x="103454" y="24358"/>
                  </a:lnTo>
                  <a:lnTo>
                    <a:pt x="103543" y="12153"/>
                  </a:lnTo>
                  <a:lnTo>
                    <a:pt x="79184" y="12153"/>
                  </a:lnTo>
                  <a:lnTo>
                    <a:pt x="76111" y="21272"/>
                  </a:lnTo>
                  <a:lnTo>
                    <a:pt x="74650" y="28473"/>
                  </a:lnTo>
                  <a:lnTo>
                    <a:pt x="68097" y="57835"/>
                  </a:lnTo>
                  <a:lnTo>
                    <a:pt x="65443" y="69989"/>
                  </a:lnTo>
                  <a:lnTo>
                    <a:pt x="57086" y="70243"/>
                  </a:lnTo>
                  <a:lnTo>
                    <a:pt x="31203" y="71297"/>
                  </a:lnTo>
                  <a:lnTo>
                    <a:pt x="0" y="85229"/>
                  </a:lnTo>
                  <a:lnTo>
                    <a:pt x="0" y="95885"/>
                  </a:lnTo>
                  <a:lnTo>
                    <a:pt x="6108" y="97434"/>
                  </a:lnTo>
                  <a:lnTo>
                    <a:pt x="22821" y="97434"/>
                  </a:lnTo>
                  <a:lnTo>
                    <a:pt x="36245" y="95656"/>
                  </a:lnTo>
                  <a:lnTo>
                    <a:pt x="46812" y="94742"/>
                  </a:lnTo>
                  <a:lnTo>
                    <a:pt x="54521" y="94399"/>
                  </a:lnTo>
                  <a:lnTo>
                    <a:pt x="59385" y="94348"/>
                  </a:lnTo>
                  <a:lnTo>
                    <a:pt x="42481" y="152552"/>
                  </a:lnTo>
                  <a:lnTo>
                    <a:pt x="25869" y="197891"/>
                  </a:lnTo>
                  <a:lnTo>
                    <a:pt x="12700" y="228384"/>
                  </a:lnTo>
                  <a:lnTo>
                    <a:pt x="6108" y="242036"/>
                  </a:lnTo>
                  <a:lnTo>
                    <a:pt x="1536" y="248094"/>
                  </a:lnTo>
                  <a:lnTo>
                    <a:pt x="0" y="251167"/>
                  </a:lnTo>
                  <a:lnTo>
                    <a:pt x="0" y="263321"/>
                  </a:lnTo>
                  <a:lnTo>
                    <a:pt x="9131" y="267881"/>
                  </a:lnTo>
                  <a:lnTo>
                    <a:pt x="19799" y="267881"/>
                  </a:lnTo>
                  <a:lnTo>
                    <a:pt x="22821" y="266395"/>
                  </a:lnTo>
                  <a:lnTo>
                    <a:pt x="47180" y="216141"/>
                  </a:lnTo>
                  <a:lnTo>
                    <a:pt x="61937" y="176085"/>
                  </a:lnTo>
                  <a:lnTo>
                    <a:pt x="80594" y="115963"/>
                  </a:lnTo>
                  <a:lnTo>
                    <a:pt x="86004" y="94348"/>
                  </a:lnTo>
                  <a:lnTo>
                    <a:pt x="86766" y="91325"/>
                  </a:lnTo>
                  <a:lnTo>
                    <a:pt x="109588" y="91325"/>
                  </a:lnTo>
                  <a:lnTo>
                    <a:pt x="133896" y="93472"/>
                  </a:lnTo>
                  <a:lnTo>
                    <a:pt x="148780" y="101612"/>
                  </a:lnTo>
                  <a:lnTo>
                    <a:pt x="156248" y="118313"/>
                  </a:lnTo>
                  <a:lnTo>
                    <a:pt x="158305" y="146138"/>
                  </a:lnTo>
                  <a:lnTo>
                    <a:pt x="158229" y="161201"/>
                  </a:lnTo>
                  <a:lnTo>
                    <a:pt x="153746" y="207010"/>
                  </a:lnTo>
                  <a:lnTo>
                    <a:pt x="130403" y="245567"/>
                  </a:lnTo>
                  <a:lnTo>
                    <a:pt x="120256" y="246608"/>
                  </a:lnTo>
                  <a:lnTo>
                    <a:pt x="107886" y="245592"/>
                  </a:lnTo>
                  <a:lnTo>
                    <a:pt x="97802" y="242989"/>
                  </a:lnTo>
                  <a:lnTo>
                    <a:pt x="89433" y="239534"/>
                  </a:lnTo>
                  <a:lnTo>
                    <a:pt x="82207" y="235940"/>
                  </a:lnTo>
                  <a:lnTo>
                    <a:pt x="80670" y="234403"/>
                  </a:lnTo>
                  <a:lnTo>
                    <a:pt x="76111" y="232918"/>
                  </a:lnTo>
                  <a:lnTo>
                    <a:pt x="66979" y="232918"/>
                  </a:lnTo>
                  <a:lnTo>
                    <a:pt x="62407" y="238963"/>
                  </a:lnTo>
                  <a:lnTo>
                    <a:pt x="62407" y="252653"/>
                  </a:lnTo>
                  <a:lnTo>
                    <a:pt x="66979" y="255727"/>
                  </a:lnTo>
                  <a:lnTo>
                    <a:pt x="70053" y="258762"/>
                  </a:lnTo>
                  <a:lnTo>
                    <a:pt x="77266" y="261975"/>
                  </a:lnTo>
                  <a:lnTo>
                    <a:pt x="89052" y="266026"/>
                  </a:lnTo>
                  <a:lnTo>
                    <a:pt x="104279" y="269494"/>
                  </a:lnTo>
                  <a:lnTo>
                    <a:pt x="121793" y="270967"/>
                  </a:lnTo>
                  <a:lnTo>
                    <a:pt x="145910" y="267093"/>
                  </a:lnTo>
                  <a:lnTo>
                    <a:pt x="166319" y="250228"/>
                  </a:lnTo>
                  <a:lnTo>
                    <a:pt x="167678" y="246608"/>
                  </a:lnTo>
                  <a:lnTo>
                    <a:pt x="180454" y="212534"/>
                  </a:lnTo>
                  <a:lnTo>
                    <a:pt x="185737" y="146138"/>
                  </a:lnTo>
                  <a:close/>
                </a:path>
                <a:path w="1420495" h="273050">
                  <a:moveTo>
                    <a:pt x="235940" y="48717"/>
                  </a:moveTo>
                  <a:lnTo>
                    <a:pt x="214668" y="7581"/>
                  </a:lnTo>
                  <a:lnTo>
                    <a:pt x="213131" y="6045"/>
                  </a:lnTo>
                  <a:lnTo>
                    <a:pt x="205486" y="6045"/>
                  </a:lnTo>
                  <a:lnTo>
                    <a:pt x="199428" y="9118"/>
                  </a:lnTo>
                  <a:lnTo>
                    <a:pt x="199428" y="15227"/>
                  </a:lnTo>
                  <a:lnTo>
                    <a:pt x="200926" y="18249"/>
                  </a:lnTo>
                  <a:lnTo>
                    <a:pt x="200926" y="19786"/>
                  </a:lnTo>
                  <a:lnTo>
                    <a:pt x="202463" y="21272"/>
                  </a:lnTo>
                  <a:lnTo>
                    <a:pt x="210096" y="33477"/>
                  </a:lnTo>
                  <a:lnTo>
                    <a:pt x="211556" y="35001"/>
                  </a:lnTo>
                  <a:lnTo>
                    <a:pt x="213131" y="39585"/>
                  </a:lnTo>
                  <a:lnTo>
                    <a:pt x="217690" y="47180"/>
                  </a:lnTo>
                  <a:lnTo>
                    <a:pt x="219227" y="51739"/>
                  </a:lnTo>
                  <a:lnTo>
                    <a:pt x="220713" y="53276"/>
                  </a:lnTo>
                  <a:lnTo>
                    <a:pt x="222250" y="56299"/>
                  </a:lnTo>
                  <a:lnTo>
                    <a:pt x="229844" y="56299"/>
                  </a:lnTo>
                  <a:lnTo>
                    <a:pt x="235940" y="54762"/>
                  </a:lnTo>
                  <a:lnTo>
                    <a:pt x="235940" y="48717"/>
                  </a:lnTo>
                  <a:close/>
                </a:path>
                <a:path w="1420495" h="273050">
                  <a:moveTo>
                    <a:pt x="258762" y="175069"/>
                  </a:moveTo>
                  <a:lnTo>
                    <a:pt x="253631" y="133096"/>
                  </a:lnTo>
                  <a:lnTo>
                    <a:pt x="233235" y="80505"/>
                  </a:lnTo>
                  <a:lnTo>
                    <a:pt x="197002" y="46113"/>
                  </a:lnTo>
                  <a:lnTo>
                    <a:pt x="185737" y="42608"/>
                  </a:lnTo>
                  <a:lnTo>
                    <a:pt x="181178" y="42608"/>
                  </a:lnTo>
                  <a:lnTo>
                    <a:pt x="178104" y="44145"/>
                  </a:lnTo>
                  <a:lnTo>
                    <a:pt x="176568" y="45631"/>
                  </a:lnTo>
                  <a:lnTo>
                    <a:pt x="173532" y="50203"/>
                  </a:lnTo>
                  <a:lnTo>
                    <a:pt x="173532" y="57835"/>
                  </a:lnTo>
                  <a:lnTo>
                    <a:pt x="178104" y="60871"/>
                  </a:lnTo>
                  <a:lnTo>
                    <a:pt x="181178" y="63944"/>
                  </a:lnTo>
                  <a:lnTo>
                    <a:pt x="210096" y="95885"/>
                  </a:lnTo>
                  <a:lnTo>
                    <a:pt x="225869" y="137947"/>
                  </a:lnTo>
                  <a:lnTo>
                    <a:pt x="231381" y="171996"/>
                  </a:lnTo>
                  <a:lnTo>
                    <a:pt x="231381" y="181114"/>
                  </a:lnTo>
                  <a:lnTo>
                    <a:pt x="232918" y="188760"/>
                  </a:lnTo>
                  <a:lnTo>
                    <a:pt x="258762" y="188760"/>
                  </a:lnTo>
                  <a:lnTo>
                    <a:pt x="258762" y="175069"/>
                  </a:lnTo>
                  <a:close/>
                </a:path>
                <a:path w="1420495" h="273050">
                  <a:moveTo>
                    <a:pt x="270967" y="41071"/>
                  </a:moveTo>
                  <a:lnTo>
                    <a:pt x="249643" y="0"/>
                  </a:lnTo>
                  <a:lnTo>
                    <a:pt x="240512" y="0"/>
                  </a:lnTo>
                  <a:lnTo>
                    <a:pt x="235940" y="1485"/>
                  </a:lnTo>
                  <a:lnTo>
                    <a:pt x="235940" y="10668"/>
                  </a:lnTo>
                  <a:lnTo>
                    <a:pt x="237490" y="12153"/>
                  </a:lnTo>
                  <a:lnTo>
                    <a:pt x="237490" y="13690"/>
                  </a:lnTo>
                  <a:lnTo>
                    <a:pt x="245071" y="24358"/>
                  </a:lnTo>
                  <a:lnTo>
                    <a:pt x="246608" y="27406"/>
                  </a:lnTo>
                  <a:lnTo>
                    <a:pt x="248145" y="31940"/>
                  </a:lnTo>
                  <a:lnTo>
                    <a:pt x="252717" y="39585"/>
                  </a:lnTo>
                  <a:lnTo>
                    <a:pt x="254203" y="44145"/>
                  </a:lnTo>
                  <a:lnTo>
                    <a:pt x="255739" y="45631"/>
                  </a:lnTo>
                  <a:lnTo>
                    <a:pt x="257276" y="48717"/>
                  </a:lnTo>
                  <a:lnTo>
                    <a:pt x="266407" y="48717"/>
                  </a:lnTo>
                  <a:lnTo>
                    <a:pt x="270967" y="45631"/>
                  </a:lnTo>
                  <a:lnTo>
                    <a:pt x="270967" y="41071"/>
                  </a:lnTo>
                  <a:close/>
                </a:path>
                <a:path w="1420495" h="273050">
                  <a:moveTo>
                    <a:pt x="541934" y="41071"/>
                  </a:moveTo>
                  <a:lnTo>
                    <a:pt x="529729" y="41071"/>
                  </a:lnTo>
                  <a:lnTo>
                    <a:pt x="519696" y="41338"/>
                  </a:lnTo>
                  <a:lnTo>
                    <a:pt x="504240" y="42037"/>
                  </a:lnTo>
                  <a:lnTo>
                    <a:pt x="488200" y="43027"/>
                  </a:lnTo>
                  <a:lnTo>
                    <a:pt x="476453" y="44145"/>
                  </a:lnTo>
                  <a:lnTo>
                    <a:pt x="457263" y="45008"/>
                  </a:lnTo>
                  <a:lnTo>
                    <a:pt x="435940" y="45453"/>
                  </a:lnTo>
                  <a:lnTo>
                    <a:pt x="398818" y="45631"/>
                  </a:lnTo>
                  <a:lnTo>
                    <a:pt x="398818" y="12153"/>
                  </a:lnTo>
                  <a:lnTo>
                    <a:pt x="394246" y="9118"/>
                  </a:lnTo>
                  <a:lnTo>
                    <a:pt x="375996" y="9118"/>
                  </a:lnTo>
                  <a:lnTo>
                    <a:pt x="374510" y="15227"/>
                  </a:lnTo>
                  <a:lnTo>
                    <a:pt x="372960" y="16713"/>
                  </a:lnTo>
                  <a:lnTo>
                    <a:pt x="372935" y="19138"/>
                  </a:lnTo>
                  <a:lnTo>
                    <a:pt x="372757" y="23393"/>
                  </a:lnTo>
                  <a:lnTo>
                    <a:pt x="372300" y="31927"/>
                  </a:lnTo>
                  <a:lnTo>
                    <a:pt x="371424" y="47180"/>
                  </a:lnTo>
                  <a:lnTo>
                    <a:pt x="339280" y="46609"/>
                  </a:lnTo>
                  <a:lnTo>
                    <a:pt x="320700" y="46532"/>
                  </a:lnTo>
                  <a:lnTo>
                    <a:pt x="310553" y="47180"/>
                  </a:lnTo>
                  <a:lnTo>
                    <a:pt x="307479" y="47180"/>
                  </a:lnTo>
                  <a:lnTo>
                    <a:pt x="301434" y="48717"/>
                  </a:lnTo>
                  <a:lnTo>
                    <a:pt x="301434" y="71539"/>
                  </a:lnTo>
                  <a:lnTo>
                    <a:pt x="315125" y="71539"/>
                  </a:lnTo>
                  <a:lnTo>
                    <a:pt x="359841" y="70243"/>
                  </a:lnTo>
                  <a:lnTo>
                    <a:pt x="371424" y="69989"/>
                  </a:lnTo>
                  <a:lnTo>
                    <a:pt x="432104" y="69926"/>
                  </a:lnTo>
                  <a:lnTo>
                    <a:pt x="458774" y="69430"/>
                  </a:lnTo>
                  <a:lnTo>
                    <a:pt x="487451" y="68072"/>
                  </a:lnTo>
                  <a:lnTo>
                    <a:pt x="528243" y="65430"/>
                  </a:lnTo>
                  <a:lnTo>
                    <a:pt x="541934" y="65430"/>
                  </a:lnTo>
                  <a:lnTo>
                    <a:pt x="541934" y="45631"/>
                  </a:lnTo>
                  <a:lnTo>
                    <a:pt x="541934" y="41071"/>
                  </a:lnTo>
                  <a:close/>
                </a:path>
                <a:path w="1420495" h="273050">
                  <a:moveTo>
                    <a:pt x="551065" y="184200"/>
                  </a:moveTo>
                  <a:lnTo>
                    <a:pt x="543534" y="147929"/>
                  </a:lnTo>
                  <a:lnTo>
                    <a:pt x="523100" y="121793"/>
                  </a:lnTo>
                  <a:lnTo>
                    <a:pt x="521754" y="120065"/>
                  </a:lnTo>
                  <a:lnTo>
                    <a:pt x="519099" y="118706"/>
                  </a:lnTo>
                  <a:lnTo>
                    <a:pt x="486829" y="102196"/>
                  </a:lnTo>
                  <a:lnTo>
                    <a:pt x="485368" y="101993"/>
                  </a:lnTo>
                  <a:lnTo>
                    <a:pt x="439940" y="95885"/>
                  </a:lnTo>
                  <a:lnTo>
                    <a:pt x="439940" y="118706"/>
                  </a:lnTo>
                  <a:lnTo>
                    <a:pt x="428586" y="142951"/>
                  </a:lnTo>
                  <a:lnTo>
                    <a:pt x="416521" y="164198"/>
                  </a:lnTo>
                  <a:lnTo>
                    <a:pt x="405879" y="180581"/>
                  </a:lnTo>
                  <a:lnTo>
                    <a:pt x="398818" y="190246"/>
                  </a:lnTo>
                  <a:lnTo>
                    <a:pt x="397052" y="173837"/>
                  </a:lnTo>
                  <a:lnTo>
                    <a:pt x="396151" y="156972"/>
                  </a:lnTo>
                  <a:lnTo>
                    <a:pt x="395871" y="143090"/>
                  </a:lnTo>
                  <a:lnTo>
                    <a:pt x="395808" y="135483"/>
                  </a:lnTo>
                  <a:lnTo>
                    <a:pt x="395782" y="124815"/>
                  </a:lnTo>
                  <a:lnTo>
                    <a:pt x="409740" y="121285"/>
                  </a:lnTo>
                  <a:lnTo>
                    <a:pt x="421855" y="119481"/>
                  </a:lnTo>
                  <a:lnTo>
                    <a:pt x="431965" y="118808"/>
                  </a:lnTo>
                  <a:lnTo>
                    <a:pt x="439940" y="118706"/>
                  </a:lnTo>
                  <a:lnTo>
                    <a:pt x="439940" y="95885"/>
                  </a:lnTo>
                  <a:lnTo>
                    <a:pt x="425996" y="96418"/>
                  </a:lnTo>
                  <a:lnTo>
                    <a:pt x="414045" y="97790"/>
                  </a:lnTo>
                  <a:lnTo>
                    <a:pt x="404393" y="99745"/>
                  </a:lnTo>
                  <a:lnTo>
                    <a:pt x="397319" y="101993"/>
                  </a:lnTo>
                  <a:lnTo>
                    <a:pt x="397319" y="69989"/>
                  </a:lnTo>
                  <a:lnTo>
                    <a:pt x="379069" y="69989"/>
                  </a:lnTo>
                  <a:lnTo>
                    <a:pt x="379069" y="216141"/>
                  </a:lnTo>
                  <a:lnTo>
                    <a:pt x="371398" y="224459"/>
                  </a:lnTo>
                  <a:lnTo>
                    <a:pt x="362470" y="232321"/>
                  </a:lnTo>
                  <a:lnTo>
                    <a:pt x="352691" y="238201"/>
                  </a:lnTo>
                  <a:lnTo>
                    <a:pt x="342506" y="240499"/>
                  </a:lnTo>
                  <a:lnTo>
                    <a:pt x="334429" y="238721"/>
                  </a:lnTo>
                  <a:lnTo>
                    <a:pt x="327088" y="233083"/>
                  </a:lnTo>
                  <a:lnTo>
                    <a:pt x="321741" y="223177"/>
                  </a:lnTo>
                  <a:lnTo>
                    <a:pt x="319684" y="208559"/>
                  </a:lnTo>
                  <a:lnTo>
                    <a:pt x="323456" y="185788"/>
                  </a:lnTo>
                  <a:lnTo>
                    <a:pt x="333933" y="165735"/>
                  </a:lnTo>
                  <a:lnTo>
                    <a:pt x="349834" y="148831"/>
                  </a:lnTo>
                  <a:lnTo>
                    <a:pt x="369887" y="135483"/>
                  </a:lnTo>
                  <a:lnTo>
                    <a:pt x="370243" y="156006"/>
                  </a:lnTo>
                  <a:lnTo>
                    <a:pt x="371602" y="176377"/>
                  </a:lnTo>
                  <a:lnTo>
                    <a:pt x="374408" y="196469"/>
                  </a:lnTo>
                  <a:lnTo>
                    <a:pt x="379069" y="216141"/>
                  </a:lnTo>
                  <a:lnTo>
                    <a:pt x="379069" y="69989"/>
                  </a:lnTo>
                  <a:lnTo>
                    <a:pt x="371424" y="69989"/>
                  </a:lnTo>
                  <a:lnTo>
                    <a:pt x="371398" y="80251"/>
                  </a:lnTo>
                  <a:lnTo>
                    <a:pt x="371221" y="90373"/>
                  </a:lnTo>
                  <a:lnTo>
                    <a:pt x="370763" y="100203"/>
                  </a:lnTo>
                  <a:lnTo>
                    <a:pt x="369887" y="109588"/>
                  </a:lnTo>
                  <a:lnTo>
                    <a:pt x="340258" y="126758"/>
                  </a:lnTo>
                  <a:lnTo>
                    <a:pt x="316623" y="149923"/>
                  </a:lnTo>
                  <a:lnTo>
                    <a:pt x="300977" y="177660"/>
                  </a:lnTo>
                  <a:lnTo>
                    <a:pt x="295325" y="208559"/>
                  </a:lnTo>
                  <a:lnTo>
                    <a:pt x="298577" y="230593"/>
                  </a:lnTo>
                  <a:lnTo>
                    <a:pt x="307682" y="247929"/>
                  </a:lnTo>
                  <a:lnTo>
                    <a:pt x="321652" y="259257"/>
                  </a:lnTo>
                  <a:lnTo>
                    <a:pt x="339483" y="263321"/>
                  </a:lnTo>
                  <a:lnTo>
                    <a:pt x="356285" y="260616"/>
                  </a:lnTo>
                  <a:lnTo>
                    <a:pt x="370103" y="254203"/>
                  </a:lnTo>
                  <a:lnTo>
                    <a:pt x="380784" y="246646"/>
                  </a:lnTo>
                  <a:lnTo>
                    <a:pt x="388200" y="240499"/>
                  </a:lnTo>
                  <a:lnTo>
                    <a:pt x="394246" y="249631"/>
                  </a:lnTo>
                  <a:lnTo>
                    <a:pt x="406450" y="249631"/>
                  </a:lnTo>
                  <a:lnTo>
                    <a:pt x="414045" y="243522"/>
                  </a:lnTo>
                  <a:lnTo>
                    <a:pt x="414045" y="232918"/>
                  </a:lnTo>
                  <a:lnTo>
                    <a:pt x="412559" y="229831"/>
                  </a:lnTo>
                  <a:lnTo>
                    <a:pt x="409486" y="223735"/>
                  </a:lnTo>
                  <a:lnTo>
                    <a:pt x="409486" y="220713"/>
                  </a:lnTo>
                  <a:lnTo>
                    <a:pt x="407987" y="220713"/>
                  </a:lnTo>
                  <a:lnTo>
                    <a:pt x="408089" y="219011"/>
                  </a:lnTo>
                  <a:lnTo>
                    <a:pt x="426821" y="193052"/>
                  </a:lnTo>
                  <a:lnTo>
                    <a:pt x="428510" y="190246"/>
                  </a:lnTo>
                  <a:lnTo>
                    <a:pt x="443534" y="165354"/>
                  </a:lnTo>
                  <a:lnTo>
                    <a:pt x="456552" y="140220"/>
                  </a:lnTo>
                  <a:lnTo>
                    <a:pt x="464299" y="121793"/>
                  </a:lnTo>
                  <a:lnTo>
                    <a:pt x="490270" y="130009"/>
                  </a:lnTo>
                  <a:lnTo>
                    <a:pt x="508825" y="143090"/>
                  </a:lnTo>
                  <a:lnTo>
                    <a:pt x="519963" y="160743"/>
                  </a:lnTo>
                  <a:lnTo>
                    <a:pt x="523684" y="182664"/>
                  </a:lnTo>
                  <a:lnTo>
                    <a:pt x="512914" y="219011"/>
                  </a:lnTo>
                  <a:lnTo>
                    <a:pt x="487883" y="238226"/>
                  </a:lnTo>
                  <a:lnTo>
                    <a:pt x="459422" y="246024"/>
                  </a:lnTo>
                  <a:lnTo>
                    <a:pt x="438404" y="248094"/>
                  </a:lnTo>
                  <a:lnTo>
                    <a:pt x="423176" y="248094"/>
                  </a:lnTo>
                  <a:lnTo>
                    <a:pt x="423176" y="272453"/>
                  </a:lnTo>
                  <a:lnTo>
                    <a:pt x="439940" y="272453"/>
                  </a:lnTo>
                  <a:lnTo>
                    <a:pt x="447205" y="272173"/>
                  </a:lnTo>
                  <a:lnTo>
                    <a:pt x="504151" y="259308"/>
                  </a:lnTo>
                  <a:lnTo>
                    <a:pt x="544182" y="219316"/>
                  </a:lnTo>
                  <a:lnTo>
                    <a:pt x="551065" y="184200"/>
                  </a:lnTo>
                  <a:close/>
                </a:path>
                <a:path w="1420495" h="273050">
                  <a:moveTo>
                    <a:pt x="828128" y="182664"/>
                  </a:moveTo>
                  <a:lnTo>
                    <a:pt x="823315" y="152946"/>
                  </a:lnTo>
                  <a:lnTo>
                    <a:pt x="807948" y="127647"/>
                  </a:lnTo>
                  <a:lnTo>
                    <a:pt x="803541" y="124815"/>
                  </a:lnTo>
                  <a:lnTo>
                    <a:pt x="784555" y="112610"/>
                  </a:lnTo>
                  <a:lnTo>
                    <a:pt x="780592" y="110070"/>
                  </a:lnTo>
                  <a:lnTo>
                    <a:pt x="739825" y="103479"/>
                  </a:lnTo>
                  <a:lnTo>
                    <a:pt x="724306" y="104267"/>
                  </a:lnTo>
                  <a:lnTo>
                    <a:pt x="711657" y="106337"/>
                  </a:lnTo>
                  <a:lnTo>
                    <a:pt x="701281" y="109258"/>
                  </a:lnTo>
                  <a:lnTo>
                    <a:pt x="692645" y="112610"/>
                  </a:lnTo>
                  <a:lnTo>
                    <a:pt x="699020" y="107391"/>
                  </a:lnTo>
                  <a:lnTo>
                    <a:pt x="710628" y="98094"/>
                  </a:lnTo>
                  <a:lnTo>
                    <a:pt x="717003" y="92862"/>
                  </a:lnTo>
                  <a:lnTo>
                    <a:pt x="726262" y="86537"/>
                  </a:lnTo>
                  <a:lnTo>
                    <a:pt x="739825" y="76657"/>
                  </a:lnTo>
                  <a:lnTo>
                    <a:pt x="753376" y="66497"/>
                  </a:lnTo>
                  <a:lnTo>
                    <a:pt x="762635" y="59334"/>
                  </a:lnTo>
                  <a:lnTo>
                    <a:pt x="772160" y="52349"/>
                  </a:lnTo>
                  <a:lnTo>
                    <a:pt x="778256" y="46621"/>
                  </a:lnTo>
                  <a:lnTo>
                    <a:pt x="780630" y="42608"/>
                  </a:lnTo>
                  <a:lnTo>
                    <a:pt x="781494" y="41173"/>
                  </a:lnTo>
                  <a:lnTo>
                    <a:pt x="759612" y="18249"/>
                  </a:lnTo>
                  <a:lnTo>
                    <a:pt x="756551" y="18249"/>
                  </a:lnTo>
                  <a:lnTo>
                    <a:pt x="748957" y="19786"/>
                  </a:lnTo>
                  <a:lnTo>
                    <a:pt x="744397" y="19786"/>
                  </a:lnTo>
                  <a:lnTo>
                    <a:pt x="720445" y="20650"/>
                  </a:lnTo>
                  <a:lnTo>
                    <a:pt x="636295" y="21272"/>
                  </a:lnTo>
                  <a:lnTo>
                    <a:pt x="625665" y="21932"/>
                  </a:lnTo>
                  <a:lnTo>
                    <a:pt x="618604" y="24155"/>
                  </a:lnTo>
                  <a:lnTo>
                    <a:pt x="614680" y="28371"/>
                  </a:lnTo>
                  <a:lnTo>
                    <a:pt x="613473" y="35013"/>
                  </a:lnTo>
                  <a:lnTo>
                    <a:pt x="613473" y="42608"/>
                  </a:lnTo>
                  <a:lnTo>
                    <a:pt x="616496" y="47180"/>
                  </a:lnTo>
                  <a:lnTo>
                    <a:pt x="646963" y="47180"/>
                  </a:lnTo>
                  <a:lnTo>
                    <a:pt x="725957" y="43764"/>
                  </a:lnTo>
                  <a:lnTo>
                    <a:pt x="744397" y="42608"/>
                  </a:lnTo>
                  <a:lnTo>
                    <a:pt x="740727" y="46202"/>
                  </a:lnTo>
                  <a:lnTo>
                    <a:pt x="735634" y="50800"/>
                  </a:lnTo>
                  <a:lnTo>
                    <a:pt x="727697" y="57391"/>
                  </a:lnTo>
                  <a:lnTo>
                    <a:pt x="715467" y="66967"/>
                  </a:lnTo>
                  <a:lnTo>
                    <a:pt x="644423" y="123698"/>
                  </a:lnTo>
                  <a:lnTo>
                    <a:pt x="626211" y="137947"/>
                  </a:lnTo>
                  <a:lnTo>
                    <a:pt x="608863" y="151333"/>
                  </a:lnTo>
                  <a:lnTo>
                    <a:pt x="593674" y="162864"/>
                  </a:lnTo>
                  <a:lnTo>
                    <a:pt x="586092" y="167424"/>
                  </a:lnTo>
                  <a:lnTo>
                    <a:pt x="583018" y="171996"/>
                  </a:lnTo>
                  <a:lnTo>
                    <a:pt x="583018" y="182664"/>
                  </a:lnTo>
                  <a:lnTo>
                    <a:pt x="590651" y="190246"/>
                  </a:lnTo>
                  <a:lnTo>
                    <a:pt x="598246" y="190246"/>
                  </a:lnTo>
                  <a:lnTo>
                    <a:pt x="601611" y="189547"/>
                  </a:lnTo>
                  <a:lnTo>
                    <a:pt x="605853" y="186842"/>
                  </a:lnTo>
                  <a:lnTo>
                    <a:pt x="612381" y="181279"/>
                  </a:lnTo>
                  <a:lnTo>
                    <a:pt x="622604" y="171996"/>
                  </a:lnTo>
                  <a:lnTo>
                    <a:pt x="642239" y="155651"/>
                  </a:lnTo>
                  <a:lnTo>
                    <a:pt x="666750" y="140436"/>
                  </a:lnTo>
                  <a:lnTo>
                    <a:pt x="695807" y="129197"/>
                  </a:lnTo>
                  <a:lnTo>
                    <a:pt x="729157" y="124815"/>
                  </a:lnTo>
                  <a:lnTo>
                    <a:pt x="753186" y="127279"/>
                  </a:lnTo>
                  <a:lnTo>
                    <a:pt x="776351" y="136436"/>
                  </a:lnTo>
                  <a:lnTo>
                    <a:pt x="793800" y="155003"/>
                  </a:lnTo>
                  <a:lnTo>
                    <a:pt x="800696" y="185686"/>
                  </a:lnTo>
                  <a:lnTo>
                    <a:pt x="796798" y="208470"/>
                  </a:lnTo>
                  <a:lnTo>
                    <a:pt x="785482" y="226415"/>
                  </a:lnTo>
                  <a:lnTo>
                    <a:pt x="767308" y="239229"/>
                  </a:lnTo>
                  <a:lnTo>
                    <a:pt x="742861" y="246608"/>
                  </a:lnTo>
                  <a:lnTo>
                    <a:pt x="745934" y="242036"/>
                  </a:lnTo>
                  <a:lnTo>
                    <a:pt x="747420" y="235940"/>
                  </a:lnTo>
                  <a:lnTo>
                    <a:pt x="747420" y="228295"/>
                  </a:lnTo>
                  <a:lnTo>
                    <a:pt x="746747" y="218732"/>
                  </a:lnTo>
                  <a:lnTo>
                    <a:pt x="724598" y="185191"/>
                  </a:lnTo>
                  <a:lnTo>
                    <a:pt x="724598" y="229831"/>
                  </a:lnTo>
                  <a:lnTo>
                    <a:pt x="724598" y="235940"/>
                  </a:lnTo>
                  <a:lnTo>
                    <a:pt x="721575" y="243522"/>
                  </a:lnTo>
                  <a:lnTo>
                    <a:pt x="718502" y="249631"/>
                  </a:lnTo>
                  <a:lnTo>
                    <a:pt x="703262" y="249631"/>
                  </a:lnTo>
                  <a:lnTo>
                    <a:pt x="686676" y="248170"/>
                  </a:lnTo>
                  <a:lnTo>
                    <a:pt x="670941" y="243547"/>
                  </a:lnTo>
                  <a:lnTo>
                    <a:pt x="659206" y="235508"/>
                  </a:lnTo>
                  <a:lnTo>
                    <a:pt x="654596" y="223735"/>
                  </a:lnTo>
                  <a:lnTo>
                    <a:pt x="657707" y="213537"/>
                  </a:lnTo>
                  <a:lnTo>
                    <a:pt x="665810" y="205867"/>
                  </a:lnTo>
                  <a:lnTo>
                    <a:pt x="677049" y="201053"/>
                  </a:lnTo>
                  <a:lnTo>
                    <a:pt x="689571" y="199377"/>
                  </a:lnTo>
                  <a:lnTo>
                    <a:pt x="702106" y="200710"/>
                  </a:lnTo>
                  <a:lnTo>
                    <a:pt x="713371" y="205473"/>
                  </a:lnTo>
                  <a:lnTo>
                    <a:pt x="721474" y="214807"/>
                  </a:lnTo>
                  <a:lnTo>
                    <a:pt x="724598" y="229831"/>
                  </a:lnTo>
                  <a:lnTo>
                    <a:pt x="724598" y="185191"/>
                  </a:lnTo>
                  <a:lnTo>
                    <a:pt x="723214" y="184264"/>
                  </a:lnTo>
                  <a:lnTo>
                    <a:pt x="712800" y="179984"/>
                  </a:lnTo>
                  <a:lnTo>
                    <a:pt x="701802" y="177419"/>
                  </a:lnTo>
                  <a:lnTo>
                    <a:pt x="691108" y="176555"/>
                  </a:lnTo>
                  <a:lnTo>
                    <a:pt x="669391" y="179438"/>
                  </a:lnTo>
                  <a:lnTo>
                    <a:pt x="649820" y="188163"/>
                  </a:lnTo>
                  <a:lnTo>
                    <a:pt x="635673" y="202895"/>
                  </a:lnTo>
                  <a:lnTo>
                    <a:pt x="630237" y="223735"/>
                  </a:lnTo>
                  <a:lnTo>
                    <a:pt x="634720" y="242277"/>
                  </a:lnTo>
                  <a:lnTo>
                    <a:pt x="649071" y="257810"/>
                  </a:lnTo>
                  <a:lnTo>
                    <a:pt x="674535" y="268490"/>
                  </a:lnTo>
                  <a:lnTo>
                    <a:pt x="712444" y="272453"/>
                  </a:lnTo>
                  <a:lnTo>
                    <a:pt x="727252" y="271894"/>
                  </a:lnTo>
                  <a:lnTo>
                    <a:pt x="742086" y="270179"/>
                  </a:lnTo>
                  <a:lnTo>
                    <a:pt x="756920" y="267335"/>
                  </a:lnTo>
                  <a:lnTo>
                    <a:pt x="771766" y="263321"/>
                  </a:lnTo>
                  <a:lnTo>
                    <a:pt x="796340" y="249631"/>
                  </a:lnTo>
                  <a:lnTo>
                    <a:pt x="800506" y="247319"/>
                  </a:lnTo>
                  <a:lnTo>
                    <a:pt x="801077" y="246608"/>
                  </a:lnTo>
                  <a:lnTo>
                    <a:pt x="817664" y="226441"/>
                  </a:lnTo>
                  <a:lnTo>
                    <a:pt x="825957" y="203847"/>
                  </a:lnTo>
                  <a:lnTo>
                    <a:pt x="828128" y="182664"/>
                  </a:lnTo>
                  <a:close/>
                </a:path>
                <a:path w="1420495" h="273050">
                  <a:moveTo>
                    <a:pt x="1126490" y="143065"/>
                  </a:moveTo>
                  <a:lnTo>
                    <a:pt x="1120889" y="103974"/>
                  </a:lnTo>
                  <a:lnTo>
                    <a:pt x="1101166" y="65443"/>
                  </a:lnTo>
                  <a:lnTo>
                    <a:pt x="1062888" y="36068"/>
                  </a:lnTo>
                  <a:lnTo>
                    <a:pt x="1001661" y="24358"/>
                  </a:lnTo>
                  <a:lnTo>
                    <a:pt x="981875" y="27025"/>
                  </a:lnTo>
                  <a:lnTo>
                    <a:pt x="981875" y="48717"/>
                  </a:lnTo>
                  <a:lnTo>
                    <a:pt x="977099" y="80035"/>
                  </a:lnTo>
                  <a:lnTo>
                    <a:pt x="963002" y="142671"/>
                  </a:lnTo>
                  <a:lnTo>
                    <a:pt x="944460" y="192379"/>
                  </a:lnTo>
                  <a:lnTo>
                    <a:pt x="917930" y="216141"/>
                  </a:lnTo>
                  <a:lnTo>
                    <a:pt x="906729" y="212267"/>
                  </a:lnTo>
                  <a:lnTo>
                    <a:pt x="896975" y="201117"/>
                  </a:lnTo>
                  <a:lnTo>
                    <a:pt x="890079" y="183426"/>
                  </a:lnTo>
                  <a:lnTo>
                    <a:pt x="887463" y="159842"/>
                  </a:lnTo>
                  <a:lnTo>
                    <a:pt x="890244" y="133489"/>
                  </a:lnTo>
                  <a:lnTo>
                    <a:pt x="916368" y="81902"/>
                  </a:lnTo>
                  <a:lnTo>
                    <a:pt x="954252" y="56629"/>
                  </a:lnTo>
                  <a:lnTo>
                    <a:pt x="981875" y="48717"/>
                  </a:lnTo>
                  <a:lnTo>
                    <a:pt x="981875" y="27025"/>
                  </a:lnTo>
                  <a:lnTo>
                    <a:pt x="918159" y="47942"/>
                  </a:lnTo>
                  <a:lnTo>
                    <a:pt x="888111" y="75984"/>
                  </a:lnTo>
                  <a:lnTo>
                    <a:pt x="868578" y="113601"/>
                  </a:lnTo>
                  <a:lnTo>
                    <a:pt x="861618" y="159842"/>
                  </a:lnTo>
                  <a:lnTo>
                    <a:pt x="865924" y="194106"/>
                  </a:lnTo>
                  <a:lnTo>
                    <a:pt x="877785" y="220510"/>
                  </a:lnTo>
                  <a:lnTo>
                    <a:pt x="895642" y="237515"/>
                  </a:lnTo>
                  <a:lnTo>
                    <a:pt x="917930" y="243522"/>
                  </a:lnTo>
                  <a:lnTo>
                    <a:pt x="933424" y="240626"/>
                  </a:lnTo>
                  <a:lnTo>
                    <a:pt x="965111" y="208559"/>
                  </a:lnTo>
                  <a:lnTo>
                    <a:pt x="985850" y="156019"/>
                  </a:lnTo>
                  <a:lnTo>
                    <a:pt x="997432" y="110070"/>
                  </a:lnTo>
                  <a:lnTo>
                    <a:pt x="1007719" y="48717"/>
                  </a:lnTo>
                  <a:lnTo>
                    <a:pt x="1016444" y="49149"/>
                  </a:lnTo>
                  <a:lnTo>
                    <a:pt x="1057973" y="62407"/>
                  </a:lnTo>
                  <a:lnTo>
                    <a:pt x="1089952" y="98171"/>
                  </a:lnTo>
                  <a:lnTo>
                    <a:pt x="1099096" y="143065"/>
                  </a:lnTo>
                  <a:lnTo>
                    <a:pt x="1097915" y="160261"/>
                  </a:lnTo>
                  <a:lnTo>
                    <a:pt x="1077874" y="207721"/>
                  </a:lnTo>
                  <a:lnTo>
                    <a:pt x="1039177" y="233222"/>
                  </a:lnTo>
                  <a:lnTo>
                    <a:pt x="1006233" y="240499"/>
                  </a:lnTo>
                  <a:lnTo>
                    <a:pt x="992543" y="243522"/>
                  </a:lnTo>
                  <a:lnTo>
                    <a:pt x="986434" y="243522"/>
                  </a:lnTo>
                  <a:lnTo>
                    <a:pt x="986434" y="267881"/>
                  </a:lnTo>
                  <a:lnTo>
                    <a:pt x="1003160" y="267881"/>
                  </a:lnTo>
                  <a:lnTo>
                    <a:pt x="1009256" y="266395"/>
                  </a:lnTo>
                  <a:lnTo>
                    <a:pt x="1015365" y="266395"/>
                  </a:lnTo>
                  <a:lnTo>
                    <a:pt x="1060526" y="250977"/>
                  </a:lnTo>
                  <a:lnTo>
                    <a:pt x="1103985" y="216293"/>
                  </a:lnTo>
                  <a:lnTo>
                    <a:pt x="1125270" y="163664"/>
                  </a:lnTo>
                  <a:lnTo>
                    <a:pt x="1126490" y="143065"/>
                  </a:lnTo>
                  <a:close/>
                </a:path>
                <a:path w="1420495" h="273050">
                  <a:moveTo>
                    <a:pt x="1344168" y="146138"/>
                  </a:moveTo>
                  <a:lnTo>
                    <a:pt x="1337741" y="102031"/>
                  </a:lnTo>
                  <a:lnTo>
                    <a:pt x="1303997" y="70027"/>
                  </a:lnTo>
                  <a:lnTo>
                    <a:pt x="1280223" y="66967"/>
                  </a:lnTo>
                  <a:lnTo>
                    <a:pt x="1272527" y="66992"/>
                  </a:lnTo>
                  <a:lnTo>
                    <a:pt x="1265555" y="67170"/>
                  </a:lnTo>
                  <a:lnTo>
                    <a:pt x="1259433" y="67627"/>
                  </a:lnTo>
                  <a:lnTo>
                    <a:pt x="1254328" y="68503"/>
                  </a:lnTo>
                  <a:lnTo>
                    <a:pt x="1258557" y="53022"/>
                  </a:lnTo>
                  <a:lnTo>
                    <a:pt x="1261948" y="39382"/>
                  </a:lnTo>
                  <a:lnTo>
                    <a:pt x="1264183" y="28892"/>
                  </a:lnTo>
                  <a:lnTo>
                    <a:pt x="1264996" y="22821"/>
                  </a:lnTo>
                  <a:lnTo>
                    <a:pt x="1264996" y="12153"/>
                  </a:lnTo>
                  <a:lnTo>
                    <a:pt x="1240637" y="12153"/>
                  </a:lnTo>
                  <a:lnTo>
                    <a:pt x="1237615" y="19786"/>
                  </a:lnTo>
                  <a:lnTo>
                    <a:pt x="1237615" y="24358"/>
                  </a:lnTo>
                  <a:lnTo>
                    <a:pt x="1235506" y="32956"/>
                  </a:lnTo>
                  <a:lnTo>
                    <a:pt x="1218298" y="69608"/>
                  </a:lnTo>
                  <a:lnTo>
                    <a:pt x="1181303" y="71539"/>
                  </a:lnTo>
                  <a:lnTo>
                    <a:pt x="1170647" y="72618"/>
                  </a:lnTo>
                  <a:lnTo>
                    <a:pt x="1163574" y="74409"/>
                  </a:lnTo>
                  <a:lnTo>
                    <a:pt x="1159637" y="78181"/>
                  </a:lnTo>
                  <a:lnTo>
                    <a:pt x="1158430" y="85229"/>
                  </a:lnTo>
                  <a:lnTo>
                    <a:pt x="1158430" y="95885"/>
                  </a:lnTo>
                  <a:lnTo>
                    <a:pt x="1166075" y="97434"/>
                  </a:lnTo>
                  <a:lnTo>
                    <a:pt x="1182789" y="97434"/>
                  </a:lnTo>
                  <a:lnTo>
                    <a:pt x="1196441" y="95631"/>
                  </a:lnTo>
                  <a:lnTo>
                    <a:pt x="1215745" y="93776"/>
                  </a:lnTo>
                  <a:lnTo>
                    <a:pt x="1207706" y="138328"/>
                  </a:lnTo>
                  <a:lnTo>
                    <a:pt x="1198016" y="164401"/>
                  </a:lnTo>
                  <a:lnTo>
                    <a:pt x="1191285" y="181889"/>
                  </a:lnTo>
                  <a:lnTo>
                    <a:pt x="1182992" y="202653"/>
                  </a:lnTo>
                  <a:lnTo>
                    <a:pt x="1173822" y="223697"/>
                  </a:lnTo>
                  <a:lnTo>
                    <a:pt x="1164539" y="242036"/>
                  </a:lnTo>
                  <a:lnTo>
                    <a:pt x="1161503" y="246608"/>
                  </a:lnTo>
                  <a:lnTo>
                    <a:pt x="1159967" y="249631"/>
                  </a:lnTo>
                  <a:lnTo>
                    <a:pt x="1159967" y="261835"/>
                  </a:lnTo>
                  <a:lnTo>
                    <a:pt x="1167561" y="267881"/>
                  </a:lnTo>
                  <a:lnTo>
                    <a:pt x="1178229" y="267881"/>
                  </a:lnTo>
                  <a:lnTo>
                    <a:pt x="1181303" y="266395"/>
                  </a:lnTo>
                  <a:lnTo>
                    <a:pt x="1202067" y="226910"/>
                  </a:lnTo>
                  <a:lnTo>
                    <a:pt x="1221816" y="176568"/>
                  </a:lnTo>
                  <a:lnTo>
                    <a:pt x="1241196" y="116801"/>
                  </a:lnTo>
                  <a:lnTo>
                    <a:pt x="1247838" y="92862"/>
                  </a:lnTo>
                  <a:lnTo>
                    <a:pt x="1248270" y="91325"/>
                  </a:lnTo>
                  <a:lnTo>
                    <a:pt x="1269555" y="91325"/>
                  </a:lnTo>
                  <a:lnTo>
                    <a:pt x="1293215" y="93472"/>
                  </a:lnTo>
                  <a:lnTo>
                    <a:pt x="1308176" y="101612"/>
                  </a:lnTo>
                  <a:lnTo>
                    <a:pt x="1315999" y="118313"/>
                  </a:lnTo>
                  <a:lnTo>
                    <a:pt x="1318145" y="144602"/>
                  </a:lnTo>
                  <a:lnTo>
                    <a:pt x="1318171" y="150863"/>
                  </a:lnTo>
                  <a:lnTo>
                    <a:pt x="1317980" y="161201"/>
                  </a:lnTo>
                  <a:lnTo>
                    <a:pt x="1313713" y="207010"/>
                  </a:lnTo>
                  <a:lnTo>
                    <a:pt x="1289723" y="245567"/>
                  </a:lnTo>
                  <a:lnTo>
                    <a:pt x="1278686" y="246608"/>
                  </a:lnTo>
                  <a:lnTo>
                    <a:pt x="1267180" y="245592"/>
                  </a:lnTo>
                  <a:lnTo>
                    <a:pt x="1257388" y="242989"/>
                  </a:lnTo>
                  <a:lnTo>
                    <a:pt x="1248727" y="239534"/>
                  </a:lnTo>
                  <a:lnTo>
                    <a:pt x="1240637" y="235940"/>
                  </a:lnTo>
                  <a:lnTo>
                    <a:pt x="1239151" y="234403"/>
                  </a:lnTo>
                  <a:lnTo>
                    <a:pt x="1236065" y="232918"/>
                  </a:lnTo>
                  <a:lnTo>
                    <a:pt x="1226947" y="232918"/>
                  </a:lnTo>
                  <a:lnTo>
                    <a:pt x="1220838" y="238963"/>
                  </a:lnTo>
                  <a:lnTo>
                    <a:pt x="1220838" y="252653"/>
                  </a:lnTo>
                  <a:lnTo>
                    <a:pt x="1229969" y="258762"/>
                  </a:lnTo>
                  <a:lnTo>
                    <a:pt x="1236319" y="261975"/>
                  </a:lnTo>
                  <a:lnTo>
                    <a:pt x="1247660" y="266026"/>
                  </a:lnTo>
                  <a:lnTo>
                    <a:pt x="1262735" y="269494"/>
                  </a:lnTo>
                  <a:lnTo>
                    <a:pt x="1280223" y="270967"/>
                  </a:lnTo>
                  <a:lnTo>
                    <a:pt x="1304988" y="267093"/>
                  </a:lnTo>
                  <a:lnTo>
                    <a:pt x="1325321" y="250228"/>
                  </a:lnTo>
                  <a:lnTo>
                    <a:pt x="1326642" y="246608"/>
                  </a:lnTo>
                  <a:lnTo>
                    <a:pt x="1339100" y="212534"/>
                  </a:lnTo>
                  <a:lnTo>
                    <a:pt x="1344168" y="146138"/>
                  </a:lnTo>
                  <a:close/>
                </a:path>
                <a:path w="1420495" h="273050">
                  <a:moveTo>
                    <a:pt x="1420266" y="184200"/>
                  </a:moveTo>
                  <a:lnTo>
                    <a:pt x="1420241" y="161201"/>
                  </a:lnTo>
                  <a:lnTo>
                    <a:pt x="1418729" y="146138"/>
                  </a:lnTo>
                  <a:lnTo>
                    <a:pt x="1418691" y="144411"/>
                  </a:lnTo>
                  <a:lnTo>
                    <a:pt x="1410601" y="106273"/>
                  </a:lnTo>
                  <a:lnTo>
                    <a:pt x="1391539" y="67106"/>
                  </a:lnTo>
                  <a:lnTo>
                    <a:pt x="1361160" y="38671"/>
                  </a:lnTo>
                  <a:lnTo>
                    <a:pt x="1350276" y="35013"/>
                  </a:lnTo>
                  <a:lnTo>
                    <a:pt x="1345653" y="35013"/>
                  </a:lnTo>
                  <a:lnTo>
                    <a:pt x="1338072" y="42608"/>
                  </a:lnTo>
                  <a:lnTo>
                    <a:pt x="1338072" y="51739"/>
                  </a:lnTo>
                  <a:lnTo>
                    <a:pt x="1342631" y="54762"/>
                  </a:lnTo>
                  <a:lnTo>
                    <a:pt x="1345653" y="57835"/>
                  </a:lnTo>
                  <a:lnTo>
                    <a:pt x="1374635" y="89789"/>
                  </a:lnTo>
                  <a:lnTo>
                    <a:pt x="1387538" y="130898"/>
                  </a:lnTo>
                  <a:lnTo>
                    <a:pt x="1391348" y="167424"/>
                  </a:lnTo>
                  <a:lnTo>
                    <a:pt x="1392885" y="175069"/>
                  </a:lnTo>
                  <a:lnTo>
                    <a:pt x="1392885" y="184200"/>
                  </a:lnTo>
                  <a:lnTo>
                    <a:pt x="1420266" y="184200"/>
                  </a:lnTo>
                  <a:close/>
                </a:path>
              </a:pathLst>
            </a:custGeom>
            <a:solidFill>
              <a:srgbClr val="4A4B4D"/>
            </a:solidFill>
          </p:spPr>
          <p:txBody>
            <a:bodyPr wrap="square" lIns="0" tIns="0" rIns="0" bIns="0" rtlCol="0"/>
            <a:lstStyle/>
            <a:p>
              <a:endParaRPr/>
            </a:p>
          </p:txBody>
        </p:sp>
        <p:pic>
          <p:nvPicPr>
            <p:cNvPr id="57" name="object 57"/>
            <p:cNvPicPr/>
            <p:nvPr/>
          </p:nvPicPr>
          <p:blipFill>
            <a:blip r:embed="rId25" cstate="print"/>
            <a:stretch>
              <a:fillRect/>
            </a:stretch>
          </p:blipFill>
          <p:spPr>
            <a:xfrm>
              <a:off x="3953319" y="7487487"/>
              <a:ext cx="83692" cy="89852"/>
            </a:xfrm>
            <a:prstGeom prst="rect">
              <a:avLst/>
            </a:prstGeom>
          </p:spPr>
        </p:pic>
        <p:sp>
          <p:nvSpPr>
            <p:cNvPr id="58" name="object 58"/>
            <p:cNvSpPr/>
            <p:nvPr/>
          </p:nvSpPr>
          <p:spPr>
            <a:xfrm>
              <a:off x="1086891" y="7667129"/>
              <a:ext cx="1359535" cy="274320"/>
            </a:xfrm>
            <a:custGeom>
              <a:avLst/>
              <a:gdLst/>
              <a:ahLst/>
              <a:cxnLst/>
              <a:rect l="l" t="t" r="r" b="b"/>
              <a:pathLst>
                <a:path w="1359535" h="274320">
                  <a:moveTo>
                    <a:pt x="219227" y="48717"/>
                  </a:moveTo>
                  <a:lnTo>
                    <a:pt x="218643" y="45148"/>
                  </a:lnTo>
                  <a:lnTo>
                    <a:pt x="216928" y="39408"/>
                  </a:lnTo>
                  <a:lnTo>
                    <a:pt x="214071" y="32245"/>
                  </a:lnTo>
                  <a:lnTo>
                    <a:pt x="202450" y="9131"/>
                  </a:lnTo>
                  <a:lnTo>
                    <a:pt x="193332" y="9131"/>
                  </a:lnTo>
                  <a:lnTo>
                    <a:pt x="187223" y="10668"/>
                  </a:lnTo>
                  <a:lnTo>
                    <a:pt x="187223" y="21336"/>
                  </a:lnTo>
                  <a:lnTo>
                    <a:pt x="188760" y="22821"/>
                  </a:lnTo>
                  <a:lnTo>
                    <a:pt x="188760" y="24358"/>
                  </a:lnTo>
                  <a:lnTo>
                    <a:pt x="194868" y="35026"/>
                  </a:lnTo>
                  <a:lnTo>
                    <a:pt x="194868" y="38049"/>
                  </a:lnTo>
                  <a:lnTo>
                    <a:pt x="196354" y="39585"/>
                  </a:lnTo>
                  <a:lnTo>
                    <a:pt x="200914" y="53276"/>
                  </a:lnTo>
                  <a:lnTo>
                    <a:pt x="202450" y="53276"/>
                  </a:lnTo>
                  <a:lnTo>
                    <a:pt x="202450" y="56311"/>
                  </a:lnTo>
                  <a:lnTo>
                    <a:pt x="205536" y="57848"/>
                  </a:lnTo>
                  <a:lnTo>
                    <a:pt x="219227" y="57848"/>
                  </a:lnTo>
                  <a:lnTo>
                    <a:pt x="219227" y="48717"/>
                  </a:lnTo>
                  <a:close/>
                </a:path>
                <a:path w="1359535" h="274320">
                  <a:moveTo>
                    <a:pt x="235940" y="85229"/>
                  </a:moveTo>
                  <a:lnTo>
                    <a:pt x="234365" y="75984"/>
                  </a:lnTo>
                  <a:lnTo>
                    <a:pt x="230225" y="70408"/>
                  </a:lnTo>
                  <a:lnTo>
                    <a:pt x="224383" y="67691"/>
                  </a:lnTo>
                  <a:lnTo>
                    <a:pt x="217690" y="66967"/>
                  </a:lnTo>
                  <a:lnTo>
                    <a:pt x="203288" y="68643"/>
                  </a:lnTo>
                  <a:lnTo>
                    <a:pt x="179044" y="73444"/>
                  </a:lnTo>
                  <a:lnTo>
                    <a:pt x="149377" y="81102"/>
                  </a:lnTo>
                  <a:lnTo>
                    <a:pt x="118719" y="91325"/>
                  </a:lnTo>
                  <a:lnTo>
                    <a:pt x="116852" y="79743"/>
                  </a:lnTo>
                  <a:lnTo>
                    <a:pt x="108102" y="35026"/>
                  </a:lnTo>
                  <a:lnTo>
                    <a:pt x="86766" y="7632"/>
                  </a:lnTo>
                  <a:lnTo>
                    <a:pt x="80670" y="7632"/>
                  </a:lnTo>
                  <a:lnTo>
                    <a:pt x="68516" y="9131"/>
                  </a:lnTo>
                  <a:lnTo>
                    <a:pt x="68516" y="25895"/>
                  </a:lnTo>
                  <a:lnTo>
                    <a:pt x="71412" y="34671"/>
                  </a:lnTo>
                  <a:lnTo>
                    <a:pt x="73075" y="39585"/>
                  </a:lnTo>
                  <a:lnTo>
                    <a:pt x="74777" y="47205"/>
                  </a:lnTo>
                  <a:lnTo>
                    <a:pt x="78727" y="63741"/>
                  </a:lnTo>
                  <a:lnTo>
                    <a:pt x="83350" y="84112"/>
                  </a:lnTo>
                  <a:lnTo>
                    <a:pt x="86766" y="101993"/>
                  </a:lnTo>
                  <a:lnTo>
                    <a:pt x="59080" y="115252"/>
                  </a:lnTo>
                  <a:lnTo>
                    <a:pt x="30822" y="133769"/>
                  </a:lnTo>
                  <a:lnTo>
                    <a:pt x="8839" y="160007"/>
                  </a:lnTo>
                  <a:lnTo>
                    <a:pt x="0" y="196354"/>
                  </a:lnTo>
                  <a:lnTo>
                    <a:pt x="11404" y="234518"/>
                  </a:lnTo>
                  <a:lnTo>
                    <a:pt x="41097" y="256133"/>
                  </a:lnTo>
                  <a:lnTo>
                    <a:pt x="82194" y="265760"/>
                  </a:lnTo>
                  <a:lnTo>
                    <a:pt x="127889" y="267944"/>
                  </a:lnTo>
                  <a:lnTo>
                    <a:pt x="153708" y="267639"/>
                  </a:lnTo>
                  <a:lnTo>
                    <a:pt x="179247" y="266611"/>
                  </a:lnTo>
                  <a:lnTo>
                    <a:pt x="201930" y="264731"/>
                  </a:lnTo>
                  <a:lnTo>
                    <a:pt x="228346" y="260299"/>
                  </a:lnTo>
                  <a:lnTo>
                    <a:pt x="235940" y="257276"/>
                  </a:lnTo>
                  <a:lnTo>
                    <a:pt x="235940" y="237477"/>
                  </a:lnTo>
                  <a:lnTo>
                    <a:pt x="235724" y="235940"/>
                  </a:lnTo>
                  <a:lnTo>
                    <a:pt x="234454" y="226809"/>
                  </a:lnTo>
                  <a:lnTo>
                    <a:pt x="217690" y="226809"/>
                  </a:lnTo>
                  <a:lnTo>
                    <a:pt x="214655" y="228346"/>
                  </a:lnTo>
                  <a:lnTo>
                    <a:pt x="213118" y="228346"/>
                  </a:lnTo>
                  <a:lnTo>
                    <a:pt x="187528" y="231470"/>
                  </a:lnTo>
                  <a:lnTo>
                    <a:pt x="165938" y="233857"/>
                  </a:lnTo>
                  <a:lnTo>
                    <a:pt x="145478" y="235407"/>
                  </a:lnTo>
                  <a:lnTo>
                    <a:pt x="123329" y="235940"/>
                  </a:lnTo>
                  <a:lnTo>
                    <a:pt x="78701" y="232930"/>
                  </a:lnTo>
                  <a:lnTo>
                    <a:pt x="51765" y="224358"/>
                  </a:lnTo>
                  <a:lnTo>
                    <a:pt x="38544" y="210921"/>
                  </a:lnTo>
                  <a:lnTo>
                    <a:pt x="35026" y="193332"/>
                  </a:lnTo>
                  <a:lnTo>
                    <a:pt x="39725" y="173570"/>
                  </a:lnTo>
                  <a:lnTo>
                    <a:pt x="69672" y="144310"/>
                  </a:lnTo>
                  <a:lnTo>
                    <a:pt x="122720" y="122148"/>
                  </a:lnTo>
                  <a:lnTo>
                    <a:pt x="160210" y="112471"/>
                  </a:lnTo>
                  <a:lnTo>
                    <a:pt x="210096" y="103530"/>
                  </a:lnTo>
                  <a:lnTo>
                    <a:pt x="220535" y="101307"/>
                  </a:lnTo>
                  <a:lnTo>
                    <a:pt x="228701" y="98386"/>
                  </a:lnTo>
                  <a:lnTo>
                    <a:pt x="234035" y="93459"/>
                  </a:lnTo>
                  <a:lnTo>
                    <a:pt x="234518" y="91325"/>
                  </a:lnTo>
                  <a:lnTo>
                    <a:pt x="235940" y="85229"/>
                  </a:lnTo>
                  <a:close/>
                </a:path>
                <a:path w="1359535" h="274320">
                  <a:moveTo>
                    <a:pt x="254203" y="48717"/>
                  </a:moveTo>
                  <a:lnTo>
                    <a:pt x="237477" y="1536"/>
                  </a:lnTo>
                  <a:lnTo>
                    <a:pt x="235940" y="0"/>
                  </a:lnTo>
                  <a:lnTo>
                    <a:pt x="228346" y="0"/>
                  </a:lnTo>
                  <a:lnTo>
                    <a:pt x="222250" y="1536"/>
                  </a:lnTo>
                  <a:lnTo>
                    <a:pt x="222250" y="13690"/>
                  </a:lnTo>
                  <a:lnTo>
                    <a:pt x="223786" y="15227"/>
                  </a:lnTo>
                  <a:lnTo>
                    <a:pt x="228346" y="25895"/>
                  </a:lnTo>
                  <a:lnTo>
                    <a:pt x="229844" y="27381"/>
                  </a:lnTo>
                  <a:lnTo>
                    <a:pt x="232918" y="36563"/>
                  </a:lnTo>
                  <a:lnTo>
                    <a:pt x="234454" y="42608"/>
                  </a:lnTo>
                  <a:lnTo>
                    <a:pt x="235940" y="45694"/>
                  </a:lnTo>
                  <a:lnTo>
                    <a:pt x="239014" y="48717"/>
                  </a:lnTo>
                  <a:lnTo>
                    <a:pt x="254203" y="48717"/>
                  </a:lnTo>
                  <a:close/>
                </a:path>
                <a:path w="1359535" h="274320">
                  <a:moveTo>
                    <a:pt x="481012" y="42608"/>
                  </a:moveTo>
                  <a:lnTo>
                    <a:pt x="478891" y="33578"/>
                  </a:lnTo>
                  <a:lnTo>
                    <a:pt x="473214" y="28549"/>
                  </a:lnTo>
                  <a:lnTo>
                    <a:pt x="464972" y="26377"/>
                  </a:lnTo>
                  <a:lnTo>
                    <a:pt x="455168" y="25895"/>
                  </a:lnTo>
                  <a:lnTo>
                    <a:pt x="434086" y="24472"/>
                  </a:lnTo>
                  <a:lnTo>
                    <a:pt x="411010" y="22479"/>
                  </a:lnTo>
                  <a:lnTo>
                    <a:pt x="387934" y="19913"/>
                  </a:lnTo>
                  <a:lnTo>
                    <a:pt x="366864" y="16764"/>
                  </a:lnTo>
                  <a:lnTo>
                    <a:pt x="358952" y="14935"/>
                  </a:lnTo>
                  <a:lnTo>
                    <a:pt x="347065" y="12382"/>
                  </a:lnTo>
                  <a:lnTo>
                    <a:pt x="335165" y="10109"/>
                  </a:lnTo>
                  <a:lnTo>
                    <a:pt x="327279" y="9131"/>
                  </a:lnTo>
                  <a:lnTo>
                    <a:pt x="318147" y="9131"/>
                  </a:lnTo>
                  <a:lnTo>
                    <a:pt x="313575" y="18249"/>
                  </a:lnTo>
                  <a:lnTo>
                    <a:pt x="313677" y="26377"/>
                  </a:lnTo>
                  <a:lnTo>
                    <a:pt x="371322" y="49733"/>
                  </a:lnTo>
                  <a:lnTo>
                    <a:pt x="410235" y="55003"/>
                  </a:lnTo>
                  <a:lnTo>
                    <a:pt x="461264" y="59385"/>
                  </a:lnTo>
                  <a:lnTo>
                    <a:pt x="467321" y="59385"/>
                  </a:lnTo>
                  <a:lnTo>
                    <a:pt x="471881" y="57848"/>
                  </a:lnTo>
                  <a:lnTo>
                    <a:pt x="474954" y="54813"/>
                  </a:lnTo>
                  <a:lnTo>
                    <a:pt x="476453" y="54813"/>
                  </a:lnTo>
                  <a:lnTo>
                    <a:pt x="481012" y="50253"/>
                  </a:lnTo>
                  <a:lnTo>
                    <a:pt x="481012" y="42608"/>
                  </a:lnTo>
                  <a:close/>
                </a:path>
                <a:path w="1359535" h="274320">
                  <a:moveTo>
                    <a:pt x="516039" y="162864"/>
                  </a:moveTo>
                  <a:lnTo>
                    <a:pt x="505129" y="124142"/>
                  </a:lnTo>
                  <a:lnTo>
                    <a:pt x="470192" y="92684"/>
                  </a:lnTo>
                  <a:lnTo>
                    <a:pt x="418604" y="83743"/>
                  </a:lnTo>
                  <a:lnTo>
                    <a:pt x="406603" y="84035"/>
                  </a:lnTo>
                  <a:lnTo>
                    <a:pt x="342874" y="97815"/>
                  </a:lnTo>
                  <a:lnTo>
                    <a:pt x="288531" y="117500"/>
                  </a:lnTo>
                  <a:lnTo>
                    <a:pt x="272503" y="135483"/>
                  </a:lnTo>
                  <a:lnTo>
                    <a:pt x="272503" y="143078"/>
                  </a:lnTo>
                  <a:lnTo>
                    <a:pt x="313575" y="144614"/>
                  </a:lnTo>
                  <a:lnTo>
                    <a:pt x="346671" y="128955"/>
                  </a:lnTo>
                  <a:lnTo>
                    <a:pt x="376186" y="119684"/>
                  </a:lnTo>
                  <a:lnTo>
                    <a:pt x="400278" y="115277"/>
                  </a:lnTo>
                  <a:lnTo>
                    <a:pt x="417118" y="114147"/>
                  </a:lnTo>
                  <a:lnTo>
                    <a:pt x="426580" y="114541"/>
                  </a:lnTo>
                  <a:lnTo>
                    <a:pt x="469239" y="131876"/>
                  </a:lnTo>
                  <a:lnTo>
                    <a:pt x="479526" y="164401"/>
                  </a:lnTo>
                  <a:lnTo>
                    <a:pt x="478091" y="178384"/>
                  </a:lnTo>
                  <a:lnTo>
                    <a:pt x="442963" y="222250"/>
                  </a:lnTo>
                  <a:lnTo>
                    <a:pt x="393306" y="238226"/>
                  </a:lnTo>
                  <a:lnTo>
                    <a:pt x="356196" y="240499"/>
                  </a:lnTo>
                  <a:lnTo>
                    <a:pt x="345732" y="240957"/>
                  </a:lnTo>
                  <a:lnTo>
                    <a:pt x="337553" y="242989"/>
                  </a:lnTo>
                  <a:lnTo>
                    <a:pt x="332244" y="247586"/>
                  </a:lnTo>
                  <a:lnTo>
                    <a:pt x="330352" y="255739"/>
                  </a:lnTo>
                  <a:lnTo>
                    <a:pt x="332816" y="266293"/>
                  </a:lnTo>
                  <a:lnTo>
                    <a:pt x="338721" y="271716"/>
                  </a:lnTo>
                  <a:lnTo>
                    <a:pt x="345744" y="273710"/>
                  </a:lnTo>
                  <a:lnTo>
                    <a:pt x="351637" y="273989"/>
                  </a:lnTo>
                  <a:lnTo>
                    <a:pt x="383730" y="272669"/>
                  </a:lnTo>
                  <a:lnTo>
                    <a:pt x="446252" y="258622"/>
                  </a:lnTo>
                  <a:lnTo>
                    <a:pt x="494195" y="227114"/>
                  </a:lnTo>
                  <a:lnTo>
                    <a:pt x="513892" y="184480"/>
                  </a:lnTo>
                  <a:lnTo>
                    <a:pt x="516039" y="162864"/>
                  </a:lnTo>
                  <a:close/>
                </a:path>
                <a:path w="1359535" h="274320">
                  <a:moveTo>
                    <a:pt x="793102" y="135483"/>
                  </a:moveTo>
                  <a:lnTo>
                    <a:pt x="779411" y="133946"/>
                  </a:lnTo>
                  <a:lnTo>
                    <a:pt x="764184" y="133946"/>
                  </a:lnTo>
                  <a:lnTo>
                    <a:pt x="761161" y="140042"/>
                  </a:lnTo>
                  <a:lnTo>
                    <a:pt x="758875" y="146570"/>
                  </a:lnTo>
                  <a:lnTo>
                    <a:pt x="756754" y="156794"/>
                  </a:lnTo>
                  <a:lnTo>
                    <a:pt x="754913" y="167030"/>
                  </a:lnTo>
                  <a:lnTo>
                    <a:pt x="753516" y="173532"/>
                  </a:lnTo>
                  <a:lnTo>
                    <a:pt x="744562" y="195732"/>
                  </a:lnTo>
                  <a:lnTo>
                    <a:pt x="728764" y="216357"/>
                  </a:lnTo>
                  <a:lnTo>
                    <a:pt x="702119" y="231559"/>
                  </a:lnTo>
                  <a:lnTo>
                    <a:pt x="660654" y="237477"/>
                  </a:lnTo>
                  <a:lnTo>
                    <a:pt x="625462" y="231152"/>
                  </a:lnTo>
                  <a:lnTo>
                    <a:pt x="607390" y="214261"/>
                  </a:lnTo>
                  <a:lnTo>
                    <a:pt x="600722" y="189953"/>
                  </a:lnTo>
                  <a:lnTo>
                    <a:pt x="599821" y="162864"/>
                  </a:lnTo>
                  <a:lnTo>
                    <a:pt x="599846" y="156794"/>
                  </a:lnTo>
                  <a:lnTo>
                    <a:pt x="600036" y="144487"/>
                  </a:lnTo>
                  <a:lnTo>
                    <a:pt x="600735" y="122161"/>
                  </a:lnTo>
                  <a:lnTo>
                    <a:pt x="601700" y="99275"/>
                  </a:lnTo>
                  <a:lnTo>
                    <a:pt x="602805" y="80657"/>
                  </a:lnTo>
                  <a:lnTo>
                    <a:pt x="603034" y="71335"/>
                  </a:lnTo>
                  <a:lnTo>
                    <a:pt x="604100" y="40652"/>
                  </a:lnTo>
                  <a:lnTo>
                    <a:pt x="604342" y="30454"/>
                  </a:lnTo>
                  <a:lnTo>
                    <a:pt x="604075" y="24803"/>
                  </a:lnTo>
                  <a:lnTo>
                    <a:pt x="602246" y="18275"/>
                  </a:lnTo>
                  <a:lnTo>
                    <a:pt x="597268" y="12903"/>
                  </a:lnTo>
                  <a:lnTo>
                    <a:pt x="587578" y="10668"/>
                  </a:lnTo>
                  <a:lnTo>
                    <a:pt x="577430" y="12344"/>
                  </a:lnTo>
                  <a:lnTo>
                    <a:pt x="571423" y="17145"/>
                  </a:lnTo>
                  <a:lnTo>
                    <a:pt x="568553" y="24803"/>
                  </a:lnTo>
                  <a:lnTo>
                    <a:pt x="567829" y="35026"/>
                  </a:lnTo>
                  <a:lnTo>
                    <a:pt x="567588" y="59715"/>
                  </a:lnTo>
                  <a:lnTo>
                    <a:pt x="566559" y="133946"/>
                  </a:lnTo>
                  <a:lnTo>
                    <a:pt x="566343" y="156794"/>
                  </a:lnTo>
                  <a:lnTo>
                    <a:pt x="566458" y="183451"/>
                  </a:lnTo>
                  <a:lnTo>
                    <a:pt x="567613" y="201891"/>
                  </a:lnTo>
                  <a:lnTo>
                    <a:pt x="591540" y="249555"/>
                  </a:lnTo>
                  <a:lnTo>
                    <a:pt x="633882" y="267373"/>
                  </a:lnTo>
                  <a:lnTo>
                    <a:pt x="662190" y="269430"/>
                  </a:lnTo>
                  <a:lnTo>
                    <a:pt x="694270" y="266966"/>
                  </a:lnTo>
                  <a:lnTo>
                    <a:pt x="749312" y="243751"/>
                  </a:lnTo>
                  <a:lnTo>
                    <a:pt x="781545" y="198208"/>
                  </a:lnTo>
                  <a:lnTo>
                    <a:pt x="792099" y="160578"/>
                  </a:lnTo>
                  <a:lnTo>
                    <a:pt x="793102" y="149174"/>
                  </a:lnTo>
                  <a:lnTo>
                    <a:pt x="793102" y="135483"/>
                  </a:lnTo>
                  <a:close/>
                </a:path>
                <a:path w="1359535" h="274320">
                  <a:moveTo>
                    <a:pt x="1048842" y="45694"/>
                  </a:moveTo>
                  <a:lnTo>
                    <a:pt x="1029042" y="45694"/>
                  </a:lnTo>
                  <a:lnTo>
                    <a:pt x="1012329" y="47180"/>
                  </a:lnTo>
                  <a:lnTo>
                    <a:pt x="1009256" y="47180"/>
                  </a:lnTo>
                  <a:lnTo>
                    <a:pt x="924026" y="50253"/>
                  </a:lnTo>
                  <a:lnTo>
                    <a:pt x="925766" y="38912"/>
                  </a:lnTo>
                  <a:lnTo>
                    <a:pt x="926668" y="31584"/>
                  </a:lnTo>
                  <a:lnTo>
                    <a:pt x="926998" y="27114"/>
                  </a:lnTo>
                  <a:lnTo>
                    <a:pt x="927049" y="15227"/>
                  </a:lnTo>
                  <a:lnTo>
                    <a:pt x="920953" y="9131"/>
                  </a:lnTo>
                  <a:lnTo>
                    <a:pt x="905764" y="9131"/>
                  </a:lnTo>
                  <a:lnTo>
                    <a:pt x="898131" y="10668"/>
                  </a:lnTo>
                  <a:lnTo>
                    <a:pt x="895096" y="19799"/>
                  </a:lnTo>
                  <a:lnTo>
                    <a:pt x="894130" y="22415"/>
                  </a:lnTo>
                  <a:lnTo>
                    <a:pt x="893178" y="27025"/>
                  </a:lnTo>
                  <a:lnTo>
                    <a:pt x="891654" y="35648"/>
                  </a:lnTo>
                  <a:lnTo>
                    <a:pt x="889000" y="50253"/>
                  </a:lnTo>
                  <a:lnTo>
                    <a:pt x="837260" y="50253"/>
                  </a:lnTo>
                  <a:lnTo>
                    <a:pt x="831151" y="53276"/>
                  </a:lnTo>
                  <a:lnTo>
                    <a:pt x="831151" y="66967"/>
                  </a:lnTo>
                  <a:lnTo>
                    <a:pt x="832789" y="75780"/>
                  </a:lnTo>
                  <a:lnTo>
                    <a:pt x="837425" y="80302"/>
                  </a:lnTo>
                  <a:lnTo>
                    <a:pt x="844626" y="81978"/>
                  </a:lnTo>
                  <a:lnTo>
                    <a:pt x="853973" y="82207"/>
                  </a:lnTo>
                  <a:lnTo>
                    <a:pt x="882904" y="82207"/>
                  </a:lnTo>
                  <a:lnTo>
                    <a:pt x="880364" y="95046"/>
                  </a:lnTo>
                  <a:lnTo>
                    <a:pt x="870750" y="135483"/>
                  </a:lnTo>
                  <a:lnTo>
                    <a:pt x="852093" y="193713"/>
                  </a:lnTo>
                  <a:lnTo>
                    <a:pt x="835723" y="235940"/>
                  </a:lnTo>
                  <a:lnTo>
                    <a:pt x="829614" y="249631"/>
                  </a:lnTo>
                  <a:lnTo>
                    <a:pt x="829614" y="266407"/>
                  </a:lnTo>
                  <a:lnTo>
                    <a:pt x="841819" y="269430"/>
                  </a:lnTo>
                  <a:lnTo>
                    <a:pt x="853973" y="269430"/>
                  </a:lnTo>
                  <a:lnTo>
                    <a:pt x="875284" y="228346"/>
                  </a:lnTo>
                  <a:lnTo>
                    <a:pt x="889000" y="185737"/>
                  </a:lnTo>
                  <a:lnTo>
                    <a:pt x="899299" y="152615"/>
                  </a:lnTo>
                  <a:lnTo>
                    <a:pt x="906322" y="127495"/>
                  </a:lnTo>
                  <a:lnTo>
                    <a:pt x="911898" y="105219"/>
                  </a:lnTo>
                  <a:lnTo>
                    <a:pt x="917917" y="80657"/>
                  </a:lnTo>
                  <a:lnTo>
                    <a:pt x="938326" y="80619"/>
                  </a:lnTo>
                  <a:lnTo>
                    <a:pt x="962456" y="80289"/>
                  </a:lnTo>
                  <a:lnTo>
                    <a:pt x="992847" y="79387"/>
                  </a:lnTo>
                  <a:lnTo>
                    <a:pt x="1032078" y="77635"/>
                  </a:lnTo>
                  <a:lnTo>
                    <a:pt x="1036688" y="76098"/>
                  </a:lnTo>
                  <a:lnTo>
                    <a:pt x="1048842" y="76098"/>
                  </a:lnTo>
                  <a:lnTo>
                    <a:pt x="1048842" y="45694"/>
                  </a:lnTo>
                  <a:close/>
                </a:path>
                <a:path w="1359535" h="274320">
                  <a:moveTo>
                    <a:pt x="1079296" y="120256"/>
                  </a:moveTo>
                  <a:lnTo>
                    <a:pt x="1036586" y="112737"/>
                  </a:lnTo>
                  <a:lnTo>
                    <a:pt x="1030579" y="112661"/>
                  </a:lnTo>
                  <a:lnTo>
                    <a:pt x="1017854" y="112928"/>
                  </a:lnTo>
                  <a:lnTo>
                    <a:pt x="969670" y="115684"/>
                  </a:lnTo>
                  <a:lnTo>
                    <a:pt x="942276" y="133946"/>
                  </a:lnTo>
                  <a:lnTo>
                    <a:pt x="942276" y="149174"/>
                  </a:lnTo>
                  <a:lnTo>
                    <a:pt x="955967" y="149174"/>
                  </a:lnTo>
                  <a:lnTo>
                    <a:pt x="959573" y="148920"/>
                  </a:lnTo>
                  <a:lnTo>
                    <a:pt x="967752" y="148247"/>
                  </a:lnTo>
                  <a:lnTo>
                    <a:pt x="976515" y="147281"/>
                  </a:lnTo>
                  <a:lnTo>
                    <a:pt x="981875" y="146151"/>
                  </a:lnTo>
                  <a:lnTo>
                    <a:pt x="993267" y="145275"/>
                  </a:lnTo>
                  <a:lnTo>
                    <a:pt x="1004519" y="144818"/>
                  </a:lnTo>
                  <a:lnTo>
                    <a:pt x="1015479" y="144640"/>
                  </a:lnTo>
                  <a:lnTo>
                    <a:pt x="1026020" y="144614"/>
                  </a:lnTo>
                  <a:lnTo>
                    <a:pt x="1041247" y="144614"/>
                  </a:lnTo>
                  <a:lnTo>
                    <a:pt x="1048842" y="146151"/>
                  </a:lnTo>
                  <a:lnTo>
                    <a:pt x="1070178" y="146151"/>
                  </a:lnTo>
                  <a:lnTo>
                    <a:pt x="1073200" y="144614"/>
                  </a:lnTo>
                  <a:lnTo>
                    <a:pt x="1077760" y="141579"/>
                  </a:lnTo>
                  <a:lnTo>
                    <a:pt x="1079296" y="135483"/>
                  </a:lnTo>
                  <a:lnTo>
                    <a:pt x="1079296" y="120256"/>
                  </a:lnTo>
                  <a:close/>
                </a:path>
                <a:path w="1359535" h="274320">
                  <a:moveTo>
                    <a:pt x="1088428" y="240499"/>
                  </a:moveTo>
                  <a:lnTo>
                    <a:pt x="1087297" y="239014"/>
                  </a:lnTo>
                  <a:lnTo>
                    <a:pt x="1083868" y="234454"/>
                  </a:lnTo>
                  <a:lnTo>
                    <a:pt x="1068641" y="234454"/>
                  </a:lnTo>
                  <a:lnTo>
                    <a:pt x="1044206" y="237070"/>
                  </a:lnTo>
                  <a:lnTo>
                    <a:pt x="1033056" y="238061"/>
                  </a:lnTo>
                  <a:lnTo>
                    <a:pt x="1022184" y="238760"/>
                  </a:lnTo>
                  <a:lnTo>
                    <a:pt x="1012329" y="239014"/>
                  </a:lnTo>
                  <a:lnTo>
                    <a:pt x="999744" y="238760"/>
                  </a:lnTo>
                  <a:lnTo>
                    <a:pt x="957516" y="228346"/>
                  </a:lnTo>
                  <a:lnTo>
                    <a:pt x="957516" y="214655"/>
                  </a:lnTo>
                  <a:lnTo>
                    <a:pt x="959053" y="213118"/>
                  </a:lnTo>
                  <a:lnTo>
                    <a:pt x="960539" y="208559"/>
                  </a:lnTo>
                  <a:lnTo>
                    <a:pt x="962075" y="207022"/>
                  </a:lnTo>
                  <a:lnTo>
                    <a:pt x="963612" y="203987"/>
                  </a:lnTo>
                  <a:lnTo>
                    <a:pt x="963612" y="191782"/>
                  </a:lnTo>
                  <a:lnTo>
                    <a:pt x="954481" y="188760"/>
                  </a:lnTo>
                  <a:lnTo>
                    <a:pt x="948385" y="188760"/>
                  </a:lnTo>
                  <a:lnTo>
                    <a:pt x="937501" y="192074"/>
                  </a:lnTo>
                  <a:lnTo>
                    <a:pt x="929906" y="200380"/>
                  </a:lnTo>
                  <a:lnTo>
                    <a:pt x="925474" y="211251"/>
                  </a:lnTo>
                  <a:lnTo>
                    <a:pt x="924026" y="222250"/>
                  </a:lnTo>
                  <a:lnTo>
                    <a:pt x="929868" y="244398"/>
                  </a:lnTo>
                  <a:lnTo>
                    <a:pt x="948004" y="258978"/>
                  </a:lnTo>
                  <a:lnTo>
                    <a:pt x="979246" y="266992"/>
                  </a:lnTo>
                  <a:lnTo>
                    <a:pt x="1024483" y="269430"/>
                  </a:lnTo>
                  <a:lnTo>
                    <a:pt x="1044562" y="268960"/>
                  </a:lnTo>
                  <a:lnTo>
                    <a:pt x="1059497" y="267919"/>
                  </a:lnTo>
                  <a:lnTo>
                    <a:pt x="1069860" y="266890"/>
                  </a:lnTo>
                  <a:lnTo>
                    <a:pt x="1076223" y="266407"/>
                  </a:lnTo>
                  <a:lnTo>
                    <a:pt x="1083868" y="264858"/>
                  </a:lnTo>
                  <a:lnTo>
                    <a:pt x="1088301" y="258978"/>
                  </a:lnTo>
                  <a:lnTo>
                    <a:pt x="1088428" y="240499"/>
                  </a:lnTo>
                  <a:close/>
                </a:path>
                <a:path w="1359535" h="274320">
                  <a:moveTo>
                    <a:pt x="1321346" y="44157"/>
                  </a:moveTo>
                  <a:lnTo>
                    <a:pt x="1273606" y="25971"/>
                  </a:lnTo>
                  <a:lnTo>
                    <a:pt x="1247876" y="23977"/>
                  </a:lnTo>
                  <a:lnTo>
                    <a:pt x="1222705" y="21399"/>
                  </a:lnTo>
                  <a:lnTo>
                    <a:pt x="1199553" y="18249"/>
                  </a:lnTo>
                  <a:lnTo>
                    <a:pt x="1186688" y="15392"/>
                  </a:lnTo>
                  <a:lnTo>
                    <a:pt x="1174699" y="12509"/>
                  </a:lnTo>
                  <a:lnTo>
                    <a:pt x="1172121" y="12204"/>
                  </a:lnTo>
                  <a:lnTo>
                    <a:pt x="1159967" y="12204"/>
                  </a:lnTo>
                  <a:lnTo>
                    <a:pt x="1156944" y="22821"/>
                  </a:lnTo>
                  <a:lnTo>
                    <a:pt x="1156944" y="28917"/>
                  </a:lnTo>
                  <a:lnTo>
                    <a:pt x="1159141" y="37147"/>
                  </a:lnTo>
                  <a:lnTo>
                    <a:pt x="1226400" y="52070"/>
                  </a:lnTo>
                  <a:lnTo>
                    <a:pt x="1279207" y="57073"/>
                  </a:lnTo>
                  <a:lnTo>
                    <a:pt x="1303045" y="57848"/>
                  </a:lnTo>
                  <a:lnTo>
                    <a:pt x="1312164" y="57848"/>
                  </a:lnTo>
                  <a:lnTo>
                    <a:pt x="1315250" y="56311"/>
                  </a:lnTo>
                  <a:lnTo>
                    <a:pt x="1319809" y="53276"/>
                  </a:lnTo>
                  <a:lnTo>
                    <a:pt x="1321346" y="47180"/>
                  </a:lnTo>
                  <a:lnTo>
                    <a:pt x="1321346" y="44157"/>
                  </a:lnTo>
                  <a:close/>
                </a:path>
                <a:path w="1359535" h="274320">
                  <a:moveTo>
                    <a:pt x="1359395" y="176606"/>
                  </a:moveTo>
                  <a:lnTo>
                    <a:pt x="1352207" y="144868"/>
                  </a:lnTo>
                  <a:lnTo>
                    <a:pt x="1342682" y="133946"/>
                  </a:lnTo>
                  <a:lnTo>
                    <a:pt x="1332738" y="122542"/>
                  </a:lnTo>
                  <a:lnTo>
                    <a:pt x="1304137" y="109359"/>
                  </a:lnTo>
                  <a:lnTo>
                    <a:pt x="1269555" y="105016"/>
                  </a:lnTo>
                  <a:lnTo>
                    <a:pt x="1247368" y="106641"/>
                  </a:lnTo>
                  <a:lnTo>
                    <a:pt x="1221028" y="112268"/>
                  </a:lnTo>
                  <a:lnTo>
                    <a:pt x="1192695" y="123024"/>
                  </a:lnTo>
                  <a:lnTo>
                    <a:pt x="1164526" y="140042"/>
                  </a:lnTo>
                  <a:lnTo>
                    <a:pt x="1164539" y="131813"/>
                  </a:lnTo>
                  <a:lnTo>
                    <a:pt x="1168349" y="88493"/>
                  </a:lnTo>
                  <a:lnTo>
                    <a:pt x="1169860" y="77635"/>
                  </a:lnTo>
                  <a:lnTo>
                    <a:pt x="1170635" y="71539"/>
                  </a:lnTo>
                  <a:lnTo>
                    <a:pt x="1170635" y="62407"/>
                  </a:lnTo>
                  <a:lnTo>
                    <a:pt x="1164526" y="57848"/>
                  </a:lnTo>
                  <a:lnTo>
                    <a:pt x="1152372" y="57848"/>
                  </a:lnTo>
                  <a:lnTo>
                    <a:pt x="1134237" y="94716"/>
                  </a:lnTo>
                  <a:lnTo>
                    <a:pt x="1131544" y="141439"/>
                  </a:lnTo>
                  <a:lnTo>
                    <a:pt x="1131049" y="156819"/>
                  </a:lnTo>
                  <a:lnTo>
                    <a:pt x="1132179" y="167678"/>
                  </a:lnTo>
                  <a:lnTo>
                    <a:pt x="1135608" y="175272"/>
                  </a:lnTo>
                  <a:lnTo>
                    <a:pt x="1141310" y="179730"/>
                  </a:lnTo>
                  <a:lnTo>
                    <a:pt x="1149299" y="181178"/>
                  </a:lnTo>
                  <a:lnTo>
                    <a:pt x="1152372" y="181178"/>
                  </a:lnTo>
                  <a:lnTo>
                    <a:pt x="1161503" y="178092"/>
                  </a:lnTo>
                  <a:lnTo>
                    <a:pt x="1173657" y="165938"/>
                  </a:lnTo>
                  <a:lnTo>
                    <a:pt x="1176731" y="164401"/>
                  </a:lnTo>
                  <a:lnTo>
                    <a:pt x="1212862" y="143471"/>
                  </a:lnTo>
                  <a:lnTo>
                    <a:pt x="1264996" y="133946"/>
                  </a:lnTo>
                  <a:lnTo>
                    <a:pt x="1274254" y="134378"/>
                  </a:lnTo>
                  <a:lnTo>
                    <a:pt x="1310678" y="147688"/>
                  </a:lnTo>
                  <a:lnTo>
                    <a:pt x="1324279" y="176606"/>
                  </a:lnTo>
                  <a:lnTo>
                    <a:pt x="1324216" y="182905"/>
                  </a:lnTo>
                  <a:lnTo>
                    <a:pt x="1300175" y="222491"/>
                  </a:lnTo>
                  <a:lnTo>
                    <a:pt x="1256372" y="234696"/>
                  </a:lnTo>
                  <a:lnTo>
                    <a:pt x="1228471" y="235940"/>
                  </a:lnTo>
                  <a:lnTo>
                    <a:pt x="1216266" y="235661"/>
                  </a:lnTo>
                  <a:lnTo>
                    <a:pt x="1202778" y="234823"/>
                  </a:lnTo>
                  <a:lnTo>
                    <a:pt x="1188427" y="233400"/>
                  </a:lnTo>
                  <a:lnTo>
                    <a:pt x="1173657" y="231381"/>
                  </a:lnTo>
                  <a:lnTo>
                    <a:pt x="1170635" y="231381"/>
                  </a:lnTo>
                  <a:lnTo>
                    <a:pt x="1166063" y="229882"/>
                  </a:lnTo>
                  <a:lnTo>
                    <a:pt x="1153871" y="229882"/>
                  </a:lnTo>
                  <a:lnTo>
                    <a:pt x="1150835" y="234454"/>
                  </a:lnTo>
                  <a:lnTo>
                    <a:pt x="1147813" y="237477"/>
                  </a:lnTo>
                  <a:lnTo>
                    <a:pt x="1147813" y="255739"/>
                  </a:lnTo>
                  <a:lnTo>
                    <a:pt x="1156944" y="258813"/>
                  </a:lnTo>
                  <a:lnTo>
                    <a:pt x="1168971" y="261924"/>
                  </a:lnTo>
                  <a:lnTo>
                    <a:pt x="1187157" y="264325"/>
                  </a:lnTo>
                  <a:lnTo>
                    <a:pt x="1208493" y="265874"/>
                  </a:lnTo>
                  <a:lnTo>
                    <a:pt x="1229969" y="266407"/>
                  </a:lnTo>
                  <a:lnTo>
                    <a:pt x="1271384" y="263728"/>
                  </a:lnTo>
                  <a:lnTo>
                    <a:pt x="1313522" y="251764"/>
                  </a:lnTo>
                  <a:lnTo>
                    <a:pt x="1332623" y="235940"/>
                  </a:lnTo>
                  <a:lnTo>
                    <a:pt x="1346238" y="224675"/>
                  </a:lnTo>
                  <a:lnTo>
                    <a:pt x="1359395" y="176606"/>
                  </a:lnTo>
                  <a:close/>
                </a:path>
              </a:pathLst>
            </a:custGeom>
            <a:solidFill>
              <a:srgbClr val="00B6F0"/>
            </a:solidFill>
          </p:spPr>
          <p:txBody>
            <a:bodyPr wrap="square" lIns="0" tIns="0" rIns="0" bIns="0" rtlCol="0"/>
            <a:lstStyle/>
            <a:p>
              <a:endParaRPr/>
            </a:p>
          </p:txBody>
        </p:sp>
        <p:sp>
          <p:nvSpPr>
            <p:cNvPr id="59" name="object 59"/>
            <p:cNvSpPr/>
            <p:nvPr/>
          </p:nvSpPr>
          <p:spPr>
            <a:xfrm>
              <a:off x="2487358" y="7670151"/>
              <a:ext cx="3140710" cy="274320"/>
            </a:xfrm>
            <a:custGeom>
              <a:avLst/>
              <a:gdLst/>
              <a:ahLst/>
              <a:cxnLst/>
              <a:rect l="l" t="t" r="r" b="b"/>
              <a:pathLst>
                <a:path w="3140710" h="274320">
                  <a:moveTo>
                    <a:pt x="135483" y="170510"/>
                  </a:moveTo>
                  <a:lnTo>
                    <a:pt x="127901" y="167487"/>
                  </a:lnTo>
                  <a:lnTo>
                    <a:pt x="112674" y="167487"/>
                  </a:lnTo>
                  <a:lnTo>
                    <a:pt x="111125" y="172046"/>
                  </a:lnTo>
                  <a:lnTo>
                    <a:pt x="108102" y="182714"/>
                  </a:lnTo>
                  <a:lnTo>
                    <a:pt x="102095" y="199313"/>
                  </a:lnTo>
                  <a:lnTo>
                    <a:pt x="93256" y="215061"/>
                  </a:lnTo>
                  <a:lnTo>
                    <a:pt x="81546" y="226822"/>
                  </a:lnTo>
                  <a:lnTo>
                    <a:pt x="66979" y="231432"/>
                  </a:lnTo>
                  <a:lnTo>
                    <a:pt x="50812" y="225298"/>
                  </a:lnTo>
                  <a:lnTo>
                    <a:pt x="32004" y="181178"/>
                  </a:lnTo>
                  <a:lnTo>
                    <a:pt x="27940" y="137083"/>
                  </a:lnTo>
                  <a:lnTo>
                    <a:pt x="27444" y="115735"/>
                  </a:lnTo>
                  <a:lnTo>
                    <a:pt x="27698" y="98463"/>
                  </a:lnTo>
                  <a:lnTo>
                    <a:pt x="28371" y="81470"/>
                  </a:lnTo>
                  <a:lnTo>
                    <a:pt x="29337" y="65633"/>
                  </a:lnTo>
                  <a:lnTo>
                    <a:pt x="30467" y="51790"/>
                  </a:lnTo>
                  <a:lnTo>
                    <a:pt x="30467" y="48717"/>
                  </a:lnTo>
                  <a:lnTo>
                    <a:pt x="32004" y="35026"/>
                  </a:lnTo>
                  <a:lnTo>
                    <a:pt x="32004" y="18313"/>
                  </a:lnTo>
                  <a:lnTo>
                    <a:pt x="7645" y="18313"/>
                  </a:lnTo>
                  <a:lnTo>
                    <a:pt x="2476" y="59601"/>
                  </a:lnTo>
                  <a:lnTo>
                    <a:pt x="0" y="115735"/>
                  </a:lnTo>
                  <a:lnTo>
                    <a:pt x="1016" y="151168"/>
                  </a:lnTo>
                  <a:lnTo>
                    <a:pt x="8178" y="199453"/>
                  </a:lnTo>
                  <a:lnTo>
                    <a:pt x="27622" y="242036"/>
                  </a:lnTo>
                  <a:lnTo>
                    <a:pt x="65493" y="260350"/>
                  </a:lnTo>
                  <a:lnTo>
                    <a:pt x="86067" y="255981"/>
                  </a:lnTo>
                  <a:lnTo>
                    <a:pt x="102387" y="244741"/>
                  </a:lnTo>
                  <a:lnTo>
                    <a:pt x="113157" y="231432"/>
                  </a:lnTo>
                  <a:lnTo>
                    <a:pt x="114719" y="229501"/>
                  </a:lnTo>
                  <a:lnTo>
                    <a:pt x="132829" y="191249"/>
                  </a:lnTo>
                  <a:lnTo>
                    <a:pt x="135483" y="179641"/>
                  </a:lnTo>
                  <a:lnTo>
                    <a:pt x="135483" y="170510"/>
                  </a:lnTo>
                  <a:close/>
                </a:path>
                <a:path w="3140710" h="274320">
                  <a:moveTo>
                    <a:pt x="257276" y="214668"/>
                  </a:moveTo>
                  <a:lnTo>
                    <a:pt x="253847" y="146354"/>
                  </a:lnTo>
                  <a:lnTo>
                    <a:pt x="246989" y="107848"/>
                  </a:lnTo>
                  <a:lnTo>
                    <a:pt x="216128" y="53505"/>
                  </a:lnTo>
                  <a:lnTo>
                    <a:pt x="180073" y="38671"/>
                  </a:lnTo>
                  <a:lnTo>
                    <a:pt x="172046" y="38100"/>
                  </a:lnTo>
                  <a:lnTo>
                    <a:pt x="156819" y="38100"/>
                  </a:lnTo>
                  <a:lnTo>
                    <a:pt x="156819" y="62458"/>
                  </a:lnTo>
                  <a:lnTo>
                    <a:pt x="164414" y="62458"/>
                  </a:lnTo>
                  <a:lnTo>
                    <a:pt x="168973" y="63944"/>
                  </a:lnTo>
                  <a:lnTo>
                    <a:pt x="216154" y="102870"/>
                  </a:lnTo>
                  <a:lnTo>
                    <a:pt x="227711" y="172885"/>
                  </a:lnTo>
                  <a:lnTo>
                    <a:pt x="228358" y="197891"/>
                  </a:lnTo>
                  <a:lnTo>
                    <a:pt x="228358" y="239026"/>
                  </a:lnTo>
                  <a:lnTo>
                    <a:pt x="242049" y="239026"/>
                  </a:lnTo>
                  <a:lnTo>
                    <a:pt x="250850" y="237147"/>
                  </a:lnTo>
                  <a:lnTo>
                    <a:pt x="255371" y="231990"/>
                  </a:lnTo>
                  <a:lnTo>
                    <a:pt x="257035" y="224256"/>
                  </a:lnTo>
                  <a:lnTo>
                    <a:pt x="257276" y="214668"/>
                  </a:lnTo>
                  <a:close/>
                </a:path>
                <a:path w="3140710" h="274320">
                  <a:moveTo>
                    <a:pt x="432346" y="170510"/>
                  </a:moveTo>
                  <a:lnTo>
                    <a:pt x="424713" y="167487"/>
                  </a:lnTo>
                  <a:lnTo>
                    <a:pt x="409486" y="167487"/>
                  </a:lnTo>
                  <a:lnTo>
                    <a:pt x="407987" y="172046"/>
                  </a:lnTo>
                  <a:lnTo>
                    <a:pt x="404914" y="182714"/>
                  </a:lnTo>
                  <a:lnTo>
                    <a:pt x="398945" y="199313"/>
                  </a:lnTo>
                  <a:lnTo>
                    <a:pt x="390105" y="215061"/>
                  </a:lnTo>
                  <a:lnTo>
                    <a:pt x="378409" y="226822"/>
                  </a:lnTo>
                  <a:lnTo>
                    <a:pt x="363842" y="231432"/>
                  </a:lnTo>
                  <a:lnTo>
                    <a:pt x="347649" y="225298"/>
                  </a:lnTo>
                  <a:lnTo>
                    <a:pt x="328815" y="181178"/>
                  </a:lnTo>
                  <a:lnTo>
                    <a:pt x="324535" y="137083"/>
                  </a:lnTo>
                  <a:lnTo>
                    <a:pt x="324256" y="115735"/>
                  </a:lnTo>
                  <a:lnTo>
                    <a:pt x="324510" y="98463"/>
                  </a:lnTo>
                  <a:lnTo>
                    <a:pt x="325208" y="81470"/>
                  </a:lnTo>
                  <a:lnTo>
                    <a:pt x="326174" y="65633"/>
                  </a:lnTo>
                  <a:lnTo>
                    <a:pt x="327279" y="51790"/>
                  </a:lnTo>
                  <a:lnTo>
                    <a:pt x="327279" y="48717"/>
                  </a:lnTo>
                  <a:lnTo>
                    <a:pt x="328815" y="35026"/>
                  </a:lnTo>
                  <a:lnTo>
                    <a:pt x="328815" y="18313"/>
                  </a:lnTo>
                  <a:lnTo>
                    <a:pt x="304457" y="18313"/>
                  </a:lnTo>
                  <a:lnTo>
                    <a:pt x="299339" y="59601"/>
                  </a:lnTo>
                  <a:lnTo>
                    <a:pt x="296862" y="115735"/>
                  </a:lnTo>
                  <a:lnTo>
                    <a:pt x="297878" y="151168"/>
                  </a:lnTo>
                  <a:lnTo>
                    <a:pt x="305041" y="199453"/>
                  </a:lnTo>
                  <a:lnTo>
                    <a:pt x="324459" y="242036"/>
                  </a:lnTo>
                  <a:lnTo>
                    <a:pt x="362305" y="260350"/>
                  </a:lnTo>
                  <a:lnTo>
                    <a:pt x="382905" y="255981"/>
                  </a:lnTo>
                  <a:lnTo>
                    <a:pt x="399224" y="244741"/>
                  </a:lnTo>
                  <a:lnTo>
                    <a:pt x="409981" y="231432"/>
                  </a:lnTo>
                  <a:lnTo>
                    <a:pt x="411543" y="229501"/>
                  </a:lnTo>
                  <a:lnTo>
                    <a:pt x="429666" y="191249"/>
                  </a:lnTo>
                  <a:lnTo>
                    <a:pt x="432346" y="179641"/>
                  </a:lnTo>
                  <a:lnTo>
                    <a:pt x="432346" y="170510"/>
                  </a:lnTo>
                  <a:close/>
                </a:path>
                <a:path w="3140710" h="274320">
                  <a:moveTo>
                    <a:pt x="552602" y="214668"/>
                  </a:moveTo>
                  <a:lnTo>
                    <a:pt x="549744" y="146354"/>
                  </a:lnTo>
                  <a:lnTo>
                    <a:pt x="542963" y="107848"/>
                  </a:lnTo>
                  <a:lnTo>
                    <a:pt x="512343" y="53505"/>
                  </a:lnTo>
                  <a:lnTo>
                    <a:pt x="476885" y="38671"/>
                  </a:lnTo>
                  <a:lnTo>
                    <a:pt x="468858" y="38100"/>
                  </a:lnTo>
                  <a:lnTo>
                    <a:pt x="453631" y="38100"/>
                  </a:lnTo>
                  <a:lnTo>
                    <a:pt x="452145" y="47231"/>
                  </a:lnTo>
                  <a:lnTo>
                    <a:pt x="452145" y="62458"/>
                  </a:lnTo>
                  <a:lnTo>
                    <a:pt x="461276" y="62458"/>
                  </a:lnTo>
                  <a:lnTo>
                    <a:pt x="465836" y="63944"/>
                  </a:lnTo>
                  <a:lnTo>
                    <a:pt x="512991" y="102870"/>
                  </a:lnTo>
                  <a:lnTo>
                    <a:pt x="524573" y="172885"/>
                  </a:lnTo>
                  <a:lnTo>
                    <a:pt x="525221" y="197891"/>
                  </a:lnTo>
                  <a:lnTo>
                    <a:pt x="525221" y="239026"/>
                  </a:lnTo>
                  <a:lnTo>
                    <a:pt x="538911" y="239026"/>
                  </a:lnTo>
                  <a:lnTo>
                    <a:pt x="546823" y="237147"/>
                  </a:lnTo>
                  <a:lnTo>
                    <a:pt x="550887" y="231990"/>
                  </a:lnTo>
                  <a:lnTo>
                    <a:pt x="552386" y="224256"/>
                  </a:lnTo>
                  <a:lnTo>
                    <a:pt x="552602" y="214668"/>
                  </a:lnTo>
                  <a:close/>
                </a:path>
                <a:path w="3140710" h="274320">
                  <a:moveTo>
                    <a:pt x="852424" y="138176"/>
                  </a:moveTo>
                  <a:lnTo>
                    <a:pt x="846645" y="99453"/>
                  </a:lnTo>
                  <a:lnTo>
                    <a:pt x="826401" y="60909"/>
                  </a:lnTo>
                  <a:lnTo>
                    <a:pt x="787603" y="31508"/>
                  </a:lnTo>
                  <a:lnTo>
                    <a:pt x="726135" y="19799"/>
                  </a:lnTo>
                  <a:lnTo>
                    <a:pt x="706348" y="22504"/>
                  </a:lnTo>
                  <a:lnTo>
                    <a:pt x="706348" y="45694"/>
                  </a:lnTo>
                  <a:lnTo>
                    <a:pt x="702462" y="76136"/>
                  </a:lnTo>
                  <a:lnTo>
                    <a:pt x="688987" y="138176"/>
                  </a:lnTo>
                  <a:lnTo>
                    <a:pt x="670255" y="188099"/>
                  </a:lnTo>
                  <a:lnTo>
                    <a:pt x="643940" y="213118"/>
                  </a:lnTo>
                  <a:lnTo>
                    <a:pt x="632510" y="209257"/>
                  </a:lnTo>
                  <a:lnTo>
                    <a:pt x="622249" y="198107"/>
                  </a:lnTo>
                  <a:lnTo>
                    <a:pt x="614832" y="180403"/>
                  </a:lnTo>
                  <a:lnTo>
                    <a:pt x="611987" y="156819"/>
                  </a:lnTo>
                  <a:lnTo>
                    <a:pt x="614781" y="129590"/>
                  </a:lnTo>
                  <a:lnTo>
                    <a:pt x="641515" y="77393"/>
                  </a:lnTo>
                  <a:lnTo>
                    <a:pt x="679589" y="52108"/>
                  </a:lnTo>
                  <a:lnTo>
                    <a:pt x="706348" y="45694"/>
                  </a:lnTo>
                  <a:lnTo>
                    <a:pt x="706348" y="22504"/>
                  </a:lnTo>
                  <a:lnTo>
                    <a:pt x="643293" y="43395"/>
                  </a:lnTo>
                  <a:lnTo>
                    <a:pt x="613016" y="71437"/>
                  </a:lnTo>
                  <a:lnTo>
                    <a:pt x="593191" y="109054"/>
                  </a:lnTo>
                  <a:lnTo>
                    <a:pt x="586092" y="155282"/>
                  </a:lnTo>
                  <a:lnTo>
                    <a:pt x="590626" y="189572"/>
                  </a:lnTo>
                  <a:lnTo>
                    <a:pt x="603034" y="216001"/>
                  </a:lnTo>
                  <a:lnTo>
                    <a:pt x="621411" y="233019"/>
                  </a:lnTo>
                  <a:lnTo>
                    <a:pt x="643940" y="239026"/>
                  </a:lnTo>
                  <a:lnTo>
                    <a:pt x="659409" y="236156"/>
                  </a:lnTo>
                  <a:lnTo>
                    <a:pt x="671880" y="228549"/>
                  </a:lnTo>
                  <a:lnTo>
                    <a:pt x="681799" y="217830"/>
                  </a:lnTo>
                  <a:lnTo>
                    <a:pt x="684771" y="213118"/>
                  </a:lnTo>
                  <a:lnTo>
                    <a:pt x="689571" y="205536"/>
                  </a:lnTo>
                  <a:lnTo>
                    <a:pt x="699909" y="184391"/>
                  </a:lnTo>
                  <a:lnTo>
                    <a:pt x="711669" y="151676"/>
                  </a:lnTo>
                  <a:lnTo>
                    <a:pt x="723417" y="105549"/>
                  </a:lnTo>
                  <a:lnTo>
                    <a:pt x="733463" y="45694"/>
                  </a:lnTo>
                  <a:lnTo>
                    <a:pt x="733729" y="44157"/>
                  </a:lnTo>
                  <a:lnTo>
                    <a:pt x="783983" y="57848"/>
                  </a:lnTo>
                  <a:lnTo>
                    <a:pt x="815187" y="94970"/>
                  </a:lnTo>
                  <a:lnTo>
                    <a:pt x="823556" y="140055"/>
                  </a:lnTo>
                  <a:lnTo>
                    <a:pt x="822413" y="157010"/>
                  </a:lnTo>
                  <a:lnTo>
                    <a:pt x="802995" y="203441"/>
                  </a:lnTo>
                  <a:lnTo>
                    <a:pt x="764971" y="228930"/>
                  </a:lnTo>
                  <a:lnTo>
                    <a:pt x="732243" y="235991"/>
                  </a:lnTo>
                  <a:lnTo>
                    <a:pt x="717003" y="239026"/>
                  </a:lnTo>
                  <a:lnTo>
                    <a:pt x="712444" y="239026"/>
                  </a:lnTo>
                  <a:lnTo>
                    <a:pt x="712444" y="263385"/>
                  </a:lnTo>
                  <a:lnTo>
                    <a:pt x="735266" y="263385"/>
                  </a:lnTo>
                  <a:lnTo>
                    <a:pt x="741362" y="261835"/>
                  </a:lnTo>
                  <a:lnTo>
                    <a:pt x="756208" y="258279"/>
                  </a:lnTo>
                  <a:lnTo>
                    <a:pt x="800696" y="239026"/>
                  </a:lnTo>
                  <a:lnTo>
                    <a:pt x="829335" y="212636"/>
                  </a:lnTo>
                  <a:lnTo>
                    <a:pt x="851242" y="159829"/>
                  </a:lnTo>
                  <a:lnTo>
                    <a:pt x="852398" y="140055"/>
                  </a:lnTo>
                  <a:lnTo>
                    <a:pt x="852424" y="138176"/>
                  </a:lnTo>
                  <a:close/>
                </a:path>
                <a:path w="3140710" h="274320">
                  <a:moveTo>
                    <a:pt x="1070178" y="141592"/>
                  </a:moveTo>
                  <a:lnTo>
                    <a:pt x="1069936" y="129997"/>
                  </a:lnTo>
                  <a:lnTo>
                    <a:pt x="1068273" y="114960"/>
                  </a:lnTo>
                  <a:lnTo>
                    <a:pt x="1063752" y="98780"/>
                  </a:lnTo>
                  <a:lnTo>
                    <a:pt x="1056716" y="86766"/>
                  </a:lnTo>
                  <a:lnTo>
                    <a:pt x="1054950" y="83743"/>
                  </a:lnTo>
                  <a:lnTo>
                    <a:pt x="1021410" y="63944"/>
                  </a:lnTo>
                  <a:lnTo>
                    <a:pt x="1004697" y="62458"/>
                  </a:lnTo>
                  <a:lnTo>
                    <a:pt x="995565" y="62458"/>
                  </a:lnTo>
                  <a:lnTo>
                    <a:pt x="986434" y="63944"/>
                  </a:lnTo>
                  <a:lnTo>
                    <a:pt x="980338" y="63944"/>
                  </a:lnTo>
                  <a:lnTo>
                    <a:pt x="983919" y="48691"/>
                  </a:lnTo>
                  <a:lnTo>
                    <a:pt x="987374" y="35433"/>
                  </a:lnTo>
                  <a:lnTo>
                    <a:pt x="989977" y="25006"/>
                  </a:lnTo>
                  <a:lnTo>
                    <a:pt x="991006" y="18313"/>
                  </a:lnTo>
                  <a:lnTo>
                    <a:pt x="991006" y="7645"/>
                  </a:lnTo>
                  <a:lnTo>
                    <a:pt x="966647" y="7645"/>
                  </a:lnTo>
                  <a:lnTo>
                    <a:pt x="963612" y="15227"/>
                  </a:lnTo>
                  <a:lnTo>
                    <a:pt x="962075" y="19799"/>
                  </a:lnTo>
                  <a:lnTo>
                    <a:pt x="960208" y="28448"/>
                  </a:lnTo>
                  <a:lnTo>
                    <a:pt x="957516" y="42075"/>
                  </a:lnTo>
                  <a:lnTo>
                    <a:pt x="952957" y="65481"/>
                  </a:lnTo>
                  <a:lnTo>
                    <a:pt x="944092" y="65735"/>
                  </a:lnTo>
                  <a:lnTo>
                    <a:pt x="916114" y="66789"/>
                  </a:lnTo>
                  <a:lnTo>
                    <a:pt x="907262" y="67030"/>
                  </a:lnTo>
                  <a:lnTo>
                    <a:pt x="896645" y="68084"/>
                  </a:lnTo>
                  <a:lnTo>
                    <a:pt x="889584" y="69862"/>
                  </a:lnTo>
                  <a:lnTo>
                    <a:pt x="885647" y="73647"/>
                  </a:lnTo>
                  <a:lnTo>
                    <a:pt x="884440" y="80721"/>
                  </a:lnTo>
                  <a:lnTo>
                    <a:pt x="884440" y="91389"/>
                  </a:lnTo>
                  <a:lnTo>
                    <a:pt x="890549" y="92875"/>
                  </a:lnTo>
                  <a:lnTo>
                    <a:pt x="908799" y="92875"/>
                  </a:lnTo>
                  <a:lnTo>
                    <a:pt x="922235" y="91122"/>
                  </a:lnTo>
                  <a:lnTo>
                    <a:pt x="932980" y="90220"/>
                  </a:lnTo>
                  <a:lnTo>
                    <a:pt x="941133" y="89890"/>
                  </a:lnTo>
                  <a:lnTo>
                    <a:pt x="946848" y="89839"/>
                  </a:lnTo>
                  <a:lnTo>
                    <a:pt x="938568" y="117043"/>
                  </a:lnTo>
                  <a:lnTo>
                    <a:pt x="924026" y="159842"/>
                  </a:lnTo>
                  <a:lnTo>
                    <a:pt x="909002" y="198107"/>
                  </a:lnTo>
                  <a:lnTo>
                    <a:pt x="891311" y="235978"/>
                  </a:lnTo>
                  <a:lnTo>
                    <a:pt x="887514" y="243586"/>
                  </a:lnTo>
                  <a:lnTo>
                    <a:pt x="885977" y="245122"/>
                  </a:lnTo>
                  <a:lnTo>
                    <a:pt x="885977" y="258813"/>
                  </a:lnTo>
                  <a:lnTo>
                    <a:pt x="893572" y="263385"/>
                  </a:lnTo>
                  <a:lnTo>
                    <a:pt x="904240" y="263385"/>
                  </a:lnTo>
                  <a:lnTo>
                    <a:pt x="931621" y="211632"/>
                  </a:lnTo>
                  <a:lnTo>
                    <a:pt x="947204" y="172631"/>
                  </a:lnTo>
                  <a:lnTo>
                    <a:pt x="967168" y="112953"/>
                  </a:lnTo>
                  <a:lnTo>
                    <a:pt x="973836" y="89839"/>
                  </a:lnTo>
                  <a:lnTo>
                    <a:pt x="974280" y="88303"/>
                  </a:lnTo>
                  <a:lnTo>
                    <a:pt x="983411" y="86766"/>
                  </a:lnTo>
                  <a:lnTo>
                    <a:pt x="994029" y="86766"/>
                  </a:lnTo>
                  <a:lnTo>
                    <a:pt x="1018336" y="88925"/>
                  </a:lnTo>
                  <a:lnTo>
                    <a:pt x="1033221" y="97066"/>
                  </a:lnTo>
                  <a:lnTo>
                    <a:pt x="1040688" y="113779"/>
                  </a:lnTo>
                  <a:lnTo>
                    <a:pt x="1042631" y="140055"/>
                  </a:lnTo>
                  <a:lnTo>
                    <a:pt x="1042568" y="162915"/>
                  </a:lnTo>
                  <a:lnTo>
                    <a:pt x="1039723" y="202514"/>
                  </a:lnTo>
                  <a:lnTo>
                    <a:pt x="1015517" y="241007"/>
                  </a:lnTo>
                  <a:lnTo>
                    <a:pt x="1004697" y="242049"/>
                  </a:lnTo>
                  <a:lnTo>
                    <a:pt x="992974" y="241033"/>
                  </a:lnTo>
                  <a:lnTo>
                    <a:pt x="982814" y="238455"/>
                  </a:lnTo>
                  <a:lnTo>
                    <a:pt x="974090" y="235026"/>
                  </a:lnTo>
                  <a:lnTo>
                    <a:pt x="966647" y="231432"/>
                  </a:lnTo>
                  <a:lnTo>
                    <a:pt x="965111" y="231432"/>
                  </a:lnTo>
                  <a:lnTo>
                    <a:pt x="960539" y="228358"/>
                  </a:lnTo>
                  <a:lnTo>
                    <a:pt x="952957" y="228358"/>
                  </a:lnTo>
                  <a:lnTo>
                    <a:pt x="946848" y="234454"/>
                  </a:lnTo>
                  <a:lnTo>
                    <a:pt x="946950" y="248221"/>
                  </a:lnTo>
                  <a:lnTo>
                    <a:pt x="951420" y="251180"/>
                  </a:lnTo>
                  <a:lnTo>
                    <a:pt x="954493" y="254254"/>
                  </a:lnTo>
                  <a:lnTo>
                    <a:pt x="961694" y="257429"/>
                  </a:lnTo>
                  <a:lnTo>
                    <a:pt x="973493" y="261467"/>
                  </a:lnTo>
                  <a:lnTo>
                    <a:pt x="988720" y="264934"/>
                  </a:lnTo>
                  <a:lnTo>
                    <a:pt x="1006233" y="266407"/>
                  </a:lnTo>
                  <a:lnTo>
                    <a:pt x="1030351" y="262534"/>
                  </a:lnTo>
                  <a:lnTo>
                    <a:pt x="1050759" y="245681"/>
                  </a:lnTo>
                  <a:lnTo>
                    <a:pt x="1052118" y="242049"/>
                  </a:lnTo>
                  <a:lnTo>
                    <a:pt x="1064895" y="207987"/>
                  </a:lnTo>
                  <a:lnTo>
                    <a:pt x="1070178" y="141592"/>
                  </a:lnTo>
                  <a:close/>
                </a:path>
                <a:path w="3140710" h="274320">
                  <a:moveTo>
                    <a:pt x="1144739" y="156819"/>
                  </a:moveTo>
                  <a:lnTo>
                    <a:pt x="1143254" y="141592"/>
                  </a:lnTo>
                  <a:lnTo>
                    <a:pt x="1143254" y="140055"/>
                  </a:lnTo>
                  <a:lnTo>
                    <a:pt x="1141971" y="127685"/>
                  </a:lnTo>
                  <a:lnTo>
                    <a:pt x="1131049" y="86766"/>
                  </a:lnTo>
                  <a:lnTo>
                    <a:pt x="1101737" y="45694"/>
                  </a:lnTo>
                  <a:lnTo>
                    <a:pt x="1074737" y="32004"/>
                  </a:lnTo>
                  <a:lnTo>
                    <a:pt x="1071664" y="32004"/>
                  </a:lnTo>
                  <a:lnTo>
                    <a:pt x="1068641" y="33540"/>
                  </a:lnTo>
                  <a:lnTo>
                    <a:pt x="1067104" y="35026"/>
                  </a:lnTo>
                  <a:lnTo>
                    <a:pt x="1064082" y="38100"/>
                  </a:lnTo>
                  <a:lnTo>
                    <a:pt x="1064082" y="47231"/>
                  </a:lnTo>
                  <a:lnTo>
                    <a:pt x="1067104" y="50253"/>
                  </a:lnTo>
                  <a:lnTo>
                    <a:pt x="1070178" y="53289"/>
                  </a:lnTo>
                  <a:lnTo>
                    <a:pt x="1080909" y="62166"/>
                  </a:lnTo>
                  <a:lnTo>
                    <a:pt x="1088809" y="69303"/>
                  </a:lnTo>
                  <a:lnTo>
                    <a:pt x="1108786" y="106845"/>
                  </a:lnTo>
                  <a:lnTo>
                    <a:pt x="1116012" y="144792"/>
                  </a:lnTo>
                  <a:lnTo>
                    <a:pt x="1117358" y="162915"/>
                  </a:lnTo>
                  <a:lnTo>
                    <a:pt x="1117358" y="170510"/>
                  </a:lnTo>
                  <a:lnTo>
                    <a:pt x="1118895" y="181178"/>
                  </a:lnTo>
                  <a:lnTo>
                    <a:pt x="1144739" y="181178"/>
                  </a:lnTo>
                  <a:lnTo>
                    <a:pt x="1144739" y="156819"/>
                  </a:lnTo>
                  <a:close/>
                </a:path>
                <a:path w="3140710" h="274320">
                  <a:moveTo>
                    <a:pt x="1444625" y="82207"/>
                  </a:moveTo>
                  <a:lnTo>
                    <a:pt x="1365504" y="82207"/>
                  </a:lnTo>
                  <a:lnTo>
                    <a:pt x="1378585" y="70370"/>
                  </a:lnTo>
                  <a:lnTo>
                    <a:pt x="1393825" y="55968"/>
                  </a:lnTo>
                  <a:lnTo>
                    <a:pt x="1399324" y="50253"/>
                  </a:lnTo>
                  <a:lnTo>
                    <a:pt x="1409369" y="39852"/>
                  </a:lnTo>
                  <a:lnTo>
                    <a:pt x="1423352" y="22872"/>
                  </a:lnTo>
                  <a:lnTo>
                    <a:pt x="1426375" y="19799"/>
                  </a:lnTo>
                  <a:lnTo>
                    <a:pt x="1427911" y="16776"/>
                  </a:lnTo>
                  <a:lnTo>
                    <a:pt x="1427911" y="7645"/>
                  </a:lnTo>
                  <a:lnTo>
                    <a:pt x="1421815" y="3073"/>
                  </a:lnTo>
                  <a:lnTo>
                    <a:pt x="1409611" y="3073"/>
                  </a:lnTo>
                  <a:lnTo>
                    <a:pt x="1406575" y="6108"/>
                  </a:lnTo>
                  <a:lnTo>
                    <a:pt x="1403553" y="9182"/>
                  </a:lnTo>
                  <a:lnTo>
                    <a:pt x="1386522" y="29591"/>
                  </a:lnTo>
                  <a:lnTo>
                    <a:pt x="1369085" y="47980"/>
                  </a:lnTo>
                  <a:lnTo>
                    <a:pt x="1368526" y="48501"/>
                  </a:lnTo>
                  <a:lnTo>
                    <a:pt x="1368526" y="28930"/>
                  </a:lnTo>
                  <a:lnTo>
                    <a:pt x="1366608" y="28930"/>
                  </a:lnTo>
                  <a:lnTo>
                    <a:pt x="1366608" y="50253"/>
                  </a:lnTo>
                  <a:lnTo>
                    <a:pt x="1350225" y="65239"/>
                  </a:lnTo>
                  <a:lnTo>
                    <a:pt x="1328940" y="82207"/>
                  </a:lnTo>
                  <a:lnTo>
                    <a:pt x="1304582" y="82207"/>
                  </a:lnTo>
                  <a:lnTo>
                    <a:pt x="1304582" y="50253"/>
                  </a:lnTo>
                  <a:lnTo>
                    <a:pt x="1366608" y="50253"/>
                  </a:lnTo>
                  <a:lnTo>
                    <a:pt x="1366608" y="28930"/>
                  </a:lnTo>
                  <a:lnTo>
                    <a:pt x="1304582" y="28930"/>
                  </a:lnTo>
                  <a:lnTo>
                    <a:pt x="1304582" y="3073"/>
                  </a:lnTo>
                  <a:lnTo>
                    <a:pt x="1300022" y="0"/>
                  </a:lnTo>
                  <a:lnTo>
                    <a:pt x="1281760" y="0"/>
                  </a:lnTo>
                  <a:lnTo>
                    <a:pt x="1280223" y="6108"/>
                  </a:lnTo>
                  <a:lnTo>
                    <a:pt x="1280223" y="28930"/>
                  </a:lnTo>
                  <a:lnTo>
                    <a:pt x="1190434" y="28930"/>
                  </a:lnTo>
                  <a:lnTo>
                    <a:pt x="1190434" y="50253"/>
                  </a:lnTo>
                  <a:lnTo>
                    <a:pt x="1280223" y="50253"/>
                  </a:lnTo>
                  <a:lnTo>
                    <a:pt x="1280223" y="82207"/>
                  </a:lnTo>
                  <a:lnTo>
                    <a:pt x="1169098" y="82207"/>
                  </a:lnTo>
                  <a:lnTo>
                    <a:pt x="1169098" y="103543"/>
                  </a:lnTo>
                  <a:lnTo>
                    <a:pt x="1298486" y="103543"/>
                  </a:lnTo>
                  <a:lnTo>
                    <a:pt x="1294155" y="106146"/>
                  </a:lnTo>
                  <a:lnTo>
                    <a:pt x="1243126" y="131965"/>
                  </a:lnTo>
                  <a:lnTo>
                    <a:pt x="1201267" y="147281"/>
                  </a:lnTo>
                  <a:lnTo>
                    <a:pt x="1179766" y="153797"/>
                  </a:lnTo>
                  <a:lnTo>
                    <a:pt x="1176743" y="155282"/>
                  </a:lnTo>
                  <a:lnTo>
                    <a:pt x="1170635" y="156819"/>
                  </a:lnTo>
                  <a:lnTo>
                    <a:pt x="1170635" y="170510"/>
                  </a:lnTo>
                  <a:lnTo>
                    <a:pt x="1175207" y="178155"/>
                  </a:lnTo>
                  <a:lnTo>
                    <a:pt x="1181303" y="178155"/>
                  </a:lnTo>
                  <a:lnTo>
                    <a:pt x="1190231" y="176606"/>
                  </a:lnTo>
                  <a:lnTo>
                    <a:pt x="1203731" y="172618"/>
                  </a:lnTo>
                  <a:lnTo>
                    <a:pt x="1218946" y="167208"/>
                  </a:lnTo>
                  <a:lnTo>
                    <a:pt x="1233043" y="161378"/>
                  </a:lnTo>
                  <a:lnTo>
                    <a:pt x="1231506" y="164414"/>
                  </a:lnTo>
                  <a:lnTo>
                    <a:pt x="1230020" y="170510"/>
                  </a:lnTo>
                  <a:lnTo>
                    <a:pt x="1226947" y="178155"/>
                  </a:lnTo>
                  <a:lnTo>
                    <a:pt x="1223924" y="187274"/>
                  </a:lnTo>
                  <a:lnTo>
                    <a:pt x="1222375" y="190309"/>
                  </a:lnTo>
                  <a:lnTo>
                    <a:pt x="1222375" y="194868"/>
                  </a:lnTo>
                  <a:lnTo>
                    <a:pt x="1226248" y="205422"/>
                  </a:lnTo>
                  <a:lnTo>
                    <a:pt x="1235125" y="210845"/>
                  </a:lnTo>
                  <a:lnTo>
                    <a:pt x="1244854" y="212839"/>
                  </a:lnTo>
                  <a:lnTo>
                    <a:pt x="1251305" y="213118"/>
                  </a:lnTo>
                  <a:lnTo>
                    <a:pt x="1377657" y="211632"/>
                  </a:lnTo>
                  <a:lnTo>
                    <a:pt x="1391348" y="211632"/>
                  </a:lnTo>
                  <a:lnTo>
                    <a:pt x="1391348" y="223786"/>
                  </a:lnTo>
                  <a:lnTo>
                    <a:pt x="1388325" y="237477"/>
                  </a:lnTo>
                  <a:lnTo>
                    <a:pt x="1354836" y="252717"/>
                  </a:lnTo>
                  <a:lnTo>
                    <a:pt x="1290891" y="251180"/>
                  </a:lnTo>
                  <a:lnTo>
                    <a:pt x="1277200" y="251180"/>
                  </a:lnTo>
                  <a:lnTo>
                    <a:pt x="1277200" y="264922"/>
                  </a:lnTo>
                  <a:lnTo>
                    <a:pt x="1278737" y="272503"/>
                  </a:lnTo>
                  <a:lnTo>
                    <a:pt x="1286332" y="274040"/>
                  </a:lnTo>
                  <a:lnTo>
                    <a:pt x="1342631" y="274040"/>
                  </a:lnTo>
                  <a:lnTo>
                    <a:pt x="1382966" y="272719"/>
                  </a:lnTo>
                  <a:lnTo>
                    <a:pt x="1406956" y="252717"/>
                  </a:lnTo>
                  <a:lnTo>
                    <a:pt x="1408239" y="250609"/>
                  </a:lnTo>
                  <a:lnTo>
                    <a:pt x="1413433" y="235407"/>
                  </a:lnTo>
                  <a:lnTo>
                    <a:pt x="1416329" y="221627"/>
                  </a:lnTo>
                  <a:lnTo>
                    <a:pt x="1417243" y="213118"/>
                  </a:lnTo>
                  <a:lnTo>
                    <a:pt x="1416862" y="211632"/>
                  </a:lnTo>
                  <a:lnTo>
                    <a:pt x="1413929" y="199936"/>
                  </a:lnTo>
                  <a:lnTo>
                    <a:pt x="1405636" y="193167"/>
                  </a:lnTo>
                  <a:lnTo>
                    <a:pt x="1399908" y="191846"/>
                  </a:lnTo>
                  <a:lnTo>
                    <a:pt x="1394764" y="190677"/>
                  </a:lnTo>
                  <a:lnTo>
                    <a:pt x="1383753" y="190309"/>
                  </a:lnTo>
                  <a:lnTo>
                    <a:pt x="1260436" y="191846"/>
                  </a:lnTo>
                  <a:lnTo>
                    <a:pt x="1251305" y="191846"/>
                  </a:lnTo>
                  <a:lnTo>
                    <a:pt x="1251305" y="181178"/>
                  </a:lnTo>
                  <a:lnTo>
                    <a:pt x="1257401" y="167487"/>
                  </a:lnTo>
                  <a:lnTo>
                    <a:pt x="1282014" y="164807"/>
                  </a:lnTo>
                  <a:lnTo>
                    <a:pt x="1310690" y="161378"/>
                  </a:lnTo>
                  <a:lnTo>
                    <a:pt x="1351813" y="155486"/>
                  </a:lnTo>
                  <a:lnTo>
                    <a:pt x="1394421" y="147688"/>
                  </a:lnTo>
                  <a:lnTo>
                    <a:pt x="1418780" y="133997"/>
                  </a:lnTo>
                  <a:lnTo>
                    <a:pt x="1418780" y="130924"/>
                  </a:lnTo>
                  <a:lnTo>
                    <a:pt x="1417243" y="126352"/>
                  </a:lnTo>
                  <a:lnTo>
                    <a:pt x="1415707" y="124866"/>
                  </a:lnTo>
                  <a:lnTo>
                    <a:pt x="1412684" y="121793"/>
                  </a:lnTo>
                  <a:lnTo>
                    <a:pt x="1409611" y="120307"/>
                  </a:lnTo>
                  <a:lnTo>
                    <a:pt x="1408112" y="120307"/>
                  </a:lnTo>
                  <a:lnTo>
                    <a:pt x="1399641" y="121996"/>
                  </a:lnTo>
                  <a:lnTo>
                    <a:pt x="1369568" y="129921"/>
                  </a:lnTo>
                  <a:lnTo>
                    <a:pt x="1359408" y="132461"/>
                  </a:lnTo>
                  <a:lnTo>
                    <a:pt x="1336306" y="136994"/>
                  </a:lnTo>
                  <a:lnTo>
                    <a:pt x="1311630" y="141236"/>
                  </a:lnTo>
                  <a:lnTo>
                    <a:pt x="1287246" y="144894"/>
                  </a:lnTo>
                  <a:lnTo>
                    <a:pt x="1264996" y="147688"/>
                  </a:lnTo>
                  <a:lnTo>
                    <a:pt x="1283258" y="137375"/>
                  </a:lnTo>
                  <a:lnTo>
                    <a:pt x="1301521" y="126771"/>
                  </a:lnTo>
                  <a:lnTo>
                    <a:pt x="1319796" y="115595"/>
                  </a:lnTo>
                  <a:lnTo>
                    <a:pt x="1338072" y="103543"/>
                  </a:lnTo>
                  <a:lnTo>
                    <a:pt x="1444625" y="103543"/>
                  </a:lnTo>
                  <a:lnTo>
                    <a:pt x="1444625" y="82207"/>
                  </a:lnTo>
                  <a:close/>
                </a:path>
                <a:path w="3140710" h="274320">
                  <a:moveTo>
                    <a:pt x="1671447" y="21336"/>
                  </a:moveTo>
                  <a:lnTo>
                    <a:pt x="1651647" y="21336"/>
                  </a:lnTo>
                  <a:lnTo>
                    <a:pt x="1611693" y="18300"/>
                  </a:lnTo>
                  <a:lnTo>
                    <a:pt x="1584858" y="15354"/>
                  </a:lnTo>
                  <a:lnTo>
                    <a:pt x="1560322" y="10668"/>
                  </a:lnTo>
                  <a:lnTo>
                    <a:pt x="1546186" y="7175"/>
                  </a:lnTo>
                  <a:lnTo>
                    <a:pt x="1538630" y="5372"/>
                  </a:lnTo>
                  <a:lnTo>
                    <a:pt x="1535061" y="4711"/>
                  </a:lnTo>
                  <a:lnTo>
                    <a:pt x="1532940" y="4610"/>
                  </a:lnTo>
                  <a:lnTo>
                    <a:pt x="1525346" y="4610"/>
                  </a:lnTo>
                  <a:lnTo>
                    <a:pt x="1522272" y="10668"/>
                  </a:lnTo>
                  <a:lnTo>
                    <a:pt x="1520736" y="13741"/>
                  </a:lnTo>
                  <a:lnTo>
                    <a:pt x="1520736" y="27432"/>
                  </a:lnTo>
                  <a:lnTo>
                    <a:pt x="1528368" y="28930"/>
                  </a:lnTo>
                  <a:lnTo>
                    <a:pt x="1542059" y="32004"/>
                  </a:lnTo>
                  <a:lnTo>
                    <a:pt x="1576997" y="38646"/>
                  </a:lnTo>
                  <a:lnTo>
                    <a:pt x="1611528" y="42849"/>
                  </a:lnTo>
                  <a:lnTo>
                    <a:pt x="1639468" y="45059"/>
                  </a:lnTo>
                  <a:lnTo>
                    <a:pt x="1654721" y="45694"/>
                  </a:lnTo>
                  <a:lnTo>
                    <a:pt x="1671447" y="45694"/>
                  </a:lnTo>
                  <a:lnTo>
                    <a:pt x="1671447" y="21336"/>
                  </a:lnTo>
                  <a:close/>
                </a:path>
                <a:path w="3140710" h="274320">
                  <a:moveTo>
                    <a:pt x="1724723" y="246608"/>
                  </a:moveTo>
                  <a:lnTo>
                    <a:pt x="1721700" y="243586"/>
                  </a:lnTo>
                  <a:lnTo>
                    <a:pt x="1720164" y="242049"/>
                  </a:lnTo>
                  <a:lnTo>
                    <a:pt x="1698879" y="242049"/>
                  </a:lnTo>
                  <a:lnTo>
                    <a:pt x="1685658" y="242938"/>
                  </a:lnTo>
                  <a:lnTo>
                    <a:pt x="1674304" y="243395"/>
                  </a:lnTo>
                  <a:lnTo>
                    <a:pt x="1666100" y="243573"/>
                  </a:lnTo>
                  <a:lnTo>
                    <a:pt x="1662315" y="243586"/>
                  </a:lnTo>
                  <a:lnTo>
                    <a:pt x="1643519" y="242328"/>
                  </a:lnTo>
                  <a:lnTo>
                    <a:pt x="1631861" y="238061"/>
                  </a:lnTo>
                  <a:lnTo>
                    <a:pt x="1625917" y="230085"/>
                  </a:lnTo>
                  <a:lnTo>
                    <a:pt x="1624266" y="217690"/>
                  </a:lnTo>
                  <a:lnTo>
                    <a:pt x="1624495" y="212128"/>
                  </a:lnTo>
                  <a:lnTo>
                    <a:pt x="1625561" y="195872"/>
                  </a:lnTo>
                  <a:lnTo>
                    <a:pt x="1625739" y="191668"/>
                  </a:lnTo>
                  <a:lnTo>
                    <a:pt x="1625701" y="189179"/>
                  </a:lnTo>
                  <a:lnTo>
                    <a:pt x="1625206" y="183222"/>
                  </a:lnTo>
                  <a:lnTo>
                    <a:pt x="1624558" y="181178"/>
                  </a:lnTo>
                  <a:lnTo>
                    <a:pt x="1622171" y="173558"/>
                  </a:lnTo>
                  <a:lnTo>
                    <a:pt x="1614868" y="165049"/>
                  </a:lnTo>
                  <a:lnTo>
                    <a:pt x="1607070" y="162915"/>
                  </a:lnTo>
                  <a:lnTo>
                    <a:pt x="1601444" y="161378"/>
                  </a:lnTo>
                  <a:lnTo>
                    <a:pt x="1598371" y="161378"/>
                  </a:lnTo>
                  <a:lnTo>
                    <a:pt x="1592313" y="162915"/>
                  </a:lnTo>
                  <a:lnTo>
                    <a:pt x="1623682" y="138163"/>
                  </a:lnTo>
                  <a:lnTo>
                    <a:pt x="1640865" y="125222"/>
                  </a:lnTo>
                  <a:lnTo>
                    <a:pt x="1660779" y="111125"/>
                  </a:lnTo>
                  <a:lnTo>
                    <a:pt x="1669669" y="104140"/>
                  </a:lnTo>
                  <a:lnTo>
                    <a:pt x="1675828" y="98412"/>
                  </a:lnTo>
                  <a:lnTo>
                    <a:pt x="1678457" y="94411"/>
                  </a:lnTo>
                  <a:lnTo>
                    <a:pt x="1679409" y="92964"/>
                  </a:lnTo>
                  <a:lnTo>
                    <a:pt x="1680578" y="86766"/>
                  </a:lnTo>
                  <a:lnTo>
                    <a:pt x="1680578" y="71589"/>
                  </a:lnTo>
                  <a:lnTo>
                    <a:pt x="1660779" y="71589"/>
                  </a:lnTo>
                  <a:lnTo>
                    <a:pt x="1649818" y="72072"/>
                  </a:lnTo>
                  <a:lnTo>
                    <a:pt x="1614766" y="74142"/>
                  </a:lnTo>
                  <a:lnTo>
                    <a:pt x="1602930" y="74612"/>
                  </a:lnTo>
                  <a:lnTo>
                    <a:pt x="1577555" y="76606"/>
                  </a:lnTo>
                  <a:lnTo>
                    <a:pt x="1551762" y="78041"/>
                  </a:lnTo>
                  <a:lnTo>
                    <a:pt x="1525676" y="78905"/>
                  </a:lnTo>
                  <a:lnTo>
                    <a:pt x="1499450" y="79184"/>
                  </a:lnTo>
                  <a:lnTo>
                    <a:pt x="1484223" y="79184"/>
                  </a:lnTo>
                  <a:lnTo>
                    <a:pt x="1484223" y="103543"/>
                  </a:lnTo>
                  <a:lnTo>
                    <a:pt x="1499450" y="103543"/>
                  </a:lnTo>
                  <a:lnTo>
                    <a:pt x="1523174" y="102793"/>
                  </a:lnTo>
                  <a:lnTo>
                    <a:pt x="1585506" y="98412"/>
                  </a:lnTo>
                  <a:lnTo>
                    <a:pt x="1621243" y="95948"/>
                  </a:lnTo>
                  <a:lnTo>
                    <a:pt x="1624266" y="95948"/>
                  </a:lnTo>
                  <a:lnTo>
                    <a:pt x="1636471" y="94411"/>
                  </a:lnTo>
                  <a:lnTo>
                    <a:pt x="1642529" y="94411"/>
                  </a:lnTo>
                  <a:lnTo>
                    <a:pt x="1642529" y="95948"/>
                  </a:lnTo>
                  <a:lnTo>
                    <a:pt x="1631861" y="103543"/>
                  </a:lnTo>
                  <a:lnTo>
                    <a:pt x="1630362" y="106565"/>
                  </a:lnTo>
                  <a:lnTo>
                    <a:pt x="1598244" y="130479"/>
                  </a:lnTo>
                  <a:lnTo>
                    <a:pt x="1563141" y="157734"/>
                  </a:lnTo>
                  <a:lnTo>
                    <a:pt x="1524952" y="191668"/>
                  </a:lnTo>
                  <a:lnTo>
                    <a:pt x="1508582" y="206108"/>
                  </a:lnTo>
                  <a:lnTo>
                    <a:pt x="1473555" y="235991"/>
                  </a:lnTo>
                  <a:lnTo>
                    <a:pt x="1465973" y="243573"/>
                  </a:lnTo>
                  <a:lnTo>
                    <a:pt x="1465961" y="257276"/>
                  </a:lnTo>
                  <a:lnTo>
                    <a:pt x="1472069" y="263385"/>
                  </a:lnTo>
                  <a:lnTo>
                    <a:pt x="1485760" y="263385"/>
                  </a:lnTo>
                  <a:lnTo>
                    <a:pt x="1487246" y="261835"/>
                  </a:lnTo>
                  <a:lnTo>
                    <a:pt x="1490319" y="260350"/>
                  </a:lnTo>
                  <a:lnTo>
                    <a:pt x="1527556" y="222440"/>
                  </a:lnTo>
                  <a:lnTo>
                    <a:pt x="1565833" y="189179"/>
                  </a:lnTo>
                  <a:lnTo>
                    <a:pt x="1586217" y="181178"/>
                  </a:lnTo>
                  <a:lnTo>
                    <a:pt x="1590776" y="181178"/>
                  </a:lnTo>
                  <a:lnTo>
                    <a:pt x="1601444" y="182714"/>
                  </a:lnTo>
                  <a:lnTo>
                    <a:pt x="1601330" y="199161"/>
                  </a:lnTo>
                  <a:lnTo>
                    <a:pt x="1600962" y="203720"/>
                  </a:lnTo>
                  <a:lnTo>
                    <a:pt x="1598841" y="221043"/>
                  </a:lnTo>
                  <a:lnTo>
                    <a:pt x="1598371" y="226860"/>
                  </a:lnTo>
                  <a:lnTo>
                    <a:pt x="1604860" y="251510"/>
                  </a:lnTo>
                  <a:lnTo>
                    <a:pt x="1621790" y="264160"/>
                  </a:lnTo>
                  <a:lnTo>
                    <a:pt x="1645272" y="268820"/>
                  </a:lnTo>
                  <a:lnTo>
                    <a:pt x="1671447" y="269481"/>
                  </a:lnTo>
                  <a:lnTo>
                    <a:pt x="1678559" y="269443"/>
                  </a:lnTo>
                  <a:lnTo>
                    <a:pt x="1723237" y="264922"/>
                  </a:lnTo>
                  <a:lnTo>
                    <a:pt x="1724723" y="260350"/>
                  </a:lnTo>
                  <a:lnTo>
                    <a:pt x="1724723" y="246608"/>
                  </a:lnTo>
                  <a:close/>
                </a:path>
                <a:path w="3140710" h="274320">
                  <a:moveTo>
                    <a:pt x="2012454" y="36563"/>
                  </a:moveTo>
                  <a:lnTo>
                    <a:pt x="2010803" y="29514"/>
                  </a:lnTo>
                  <a:lnTo>
                    <a:pt x="2006168" y="25895"/>
                  </a:lnTo>
                  <a:lnTo>
                    <a:pt x="1998954" y="24561"/>
                  </a:lnTo>
                  <a:lnTo>
                    <a:pt x="1989594" y="24358"/>
                  </a:lnTo>
                  <a:lnTo>
                    <a:pt x="1958289" y="24917"/>
                  </a:lnTo>
                  <a:lnTo>
                    <a:pt x="1767789" y="32435"/>
                  </a:lnTo>
                  <a:lnTo>
                    <a:pt x="1759369" y="34302"/>
                  </a:lnTo>
                  <a:lnTo>
                    <a:pt x="1754936" y="38430"/>
                  </a:lnTo>
                  <a:lnTo>
                    <a:pt x="1753654" y="45694"/>
                  </a:lnTo>
                  <a:lnTo>
                    <a:pt x="1753654" y="59385"/>
                  </a:lnTo>
                  <a:lnTo>
                    <a:pt x="1768881" y="59385"/>
                  </a:lnTo>
                  <a:lnTo>
                    <a:pt x="1784108" y="57848"/>
                  </a:lnTo>
                  <a:lnTo>
                    <a:pt x="1787131" y="57848"/>
                  </a:lnTo>
                  <a:lnTo>
                    <a:pt x="1818157" y="55841"/>
                  </a:lnTo>
                  <a:lnTo>
                    <a:pt x="1849170" y="54254"/>
                  </a:lnTo>
                  <a:lnTo>
                    <a:pt x="1908924" y="51790"/>
                  </a:lnTo>
                  <a:lnTo>
                    <a:pt x="1897926" y="57404"/>
                  </a:lnTo>
                  <a:lnTo>
                    <a:pt x="1887232" y="63576"/>
                  </a:lnTo>
                  <a:lnTo>
                    <a:pt x="1840471" y="106146"/>
                  </a:lnTo>
                  <a:lnTo>
                    <a:pt x="1818297" y="152869"/>
                  </a:lnTo>
                  <a:lnTo>
                    <a:pt x="1816061" y="175069"/>
                  </a:lnTo>
                  <a:lnTo>
                    <a:pt x="1817674" y="193027"/>
                  </a:lnTo>
                  <a:lnTo>
                    <a:pt x="1834045" y="228396"/>
                  </a:lnTo>
                  <a:lnTo>
                    <a:pt x="1872653" y="251815"/>
                  </a:lnTo>
                  <a:lnTo>
                    <a:pt x="1926653" y="262204"/>
                  </a:lnTo>
                  <a:lnTo>
                    <a:pt x="1957641" y="263385"/>
                  </a:lnTo>
                  <a:lnTo>
                    <a:pt x="1966595" y="263156"/>
                  </a:lnTo>
                  <a:lnTo>
                    <a:pt x="1974392" y="261480"/>
                  </a:lnTo>
                  <a:lnTo>
                    <a:pt x="1979904" y="256959"/>
                  </a:lnTo>
                  <a:lnTo>
                    <a:pt x="1982000" y="248145"/>
                  </a:lnTo>
                  <a:lnTo>
                    <a:pt x="1980349" y="241122"/>
                  </a:lnTo>
                  <a:lnTo>
                    <a:pt x="1974583" y="237515"/>
                  </a:lnTo>
                  <a:lnTo>
                    <a:pt x="1963381" y="236181"/>
                  </a:lnTo>
                  <a:lnTo>
                    <a:pt x="1945487" y="235991"/>
                  </a:lnTo>
                  <a:lnTo>
                    <a:pt x="1897418" y="231787"/>
                  </a:lnTo>
                  <a:lnTo>
                    <a:pt x="1865934" y="219430"/>
                  </a:lnTo>
                  <a:lnTo>
                    <a:pt x="1848713" y="199377"/>
                  </a:lnTo>
                  <a:lnTo>
                    <a:pt x="1843493" y="172046"/>
                  </a:lnTo>
                  <a:lnTo>
                    <a:pt x="1850402" y="138366"/>
                  </a:lnTo>
                  <a:lnTo>
                    <a:pt x="1891639" y="88138"/>
                  </a:lnTo>
                  <a:lnTo>
                    <a:pt x="1937346" y="60540"/>
                  </a:lnTo>
                  <a:lnTo>
                    <a:pt x="1988096" y="50253"/>
                  </a:lnTo>
                  <a:lnTo>
                    <a:pt x="1998319" y="50050"/>
                  </a:lnTo>
                  <a:lnTo>
                    <a:pt x="2005977" y="48552"/>
                  </a:lnTo>
                  <a:lnTo>
                    <a:pt x="2010791" y="44488"/>
                  </a:lnTo>
                  <a:lnTo>
                    <a:pt x="2012454" y="36563"/>
                  </a:lnTo>
                  <a:close/>
                </a:path>
                <a:path w="3140710" h="274320">
                  <a:moveTo>
                    <a:pt x="2189022" y="170510"/>
                  </a:moveTo>
                  <a:lnTo>
                    <a:pt x="2181428" y="167487"/>
                  </a:lnTo>
                  <a:lnTo>
                    <a:pt x="2166201" y="167487"/>
                  </a:lnTo>
                  <a:lnTo>
                    <a:pt x="2166201" y="172046"/>
                  </a:lnTo>
                  <a:lnTo>
                    <a:pt x="2161629" y="182714"/>
                  </a:lnTo>
                  <a:lnTo>
                    <a:pt x="2155863" y="199313"/>
                  </a:lnTo>
                  <a:lnTo>
                    <a:pt x="2147544" y="215061"/>
                  </a:lnTo>
                  <a:lnTo>
                    <a:pt x="2136368" y="226822"/>
                  </a:lnTo>
                  <a:lnTo>
                    <a:pt x="2122043" y="231432"/>
                  </a:lnTo>
                  <a:lnTo>
                    <a:pt x="2104986" y="225298"/>
                  </a:lnTo>
                  <a:lnTo>
                    <a:pt x="2085530" y="181178"/>
                  </a:lnTo>
                  <a:lnTo>
                    <a:pt x="2081466" y="137083"/>
                  </a:lnTo>
                  <a:lnTo>
                    <a:pt x="2080971" y="115735"/>
                  </a:lnTo>
                  <a:lnTo>
                    <a:pt x="2081225" y="98463"/>
                  </a:lnTo>
                  <a:lnTo>
                    <a:pt x="2081898" y="81470"/>
                  </a:lnTo>
                  <a:lnTo>
                    <a:pt x="2082863" y="65633"/>
                  </a:lnTo>
                  <a:lnTo>
                    <a:pt x="2083993" y="51790"/>
                  </a:lnTo>
                  <a:lnTo>
                    <a:pt x="2083993" y="48717"/>
                  </a:lnTo>
                  <a:lnTo>
                    <a:pt x="2087029" y="35026"/>
                  </a:lnTo>
                  <a:lnTo>
                    <a:pt x="2087029" y="18313"/>
                  </a:lnTo>
                  <a:lnTo>
                    <a:pt x="2062670" y="18313"/>
                  </a:lnTo>
                  <a:lnTo>
                    <a:pt x="2059635" y="27432"/>
                  </a:lnTo>
                  <a:lnTo>
                    <a:pt x="2058911" y="38023"/>
                  </a:lnTo>
                  <a:lnTo>
                    <a:pt x="2057349" y="59601"/>
                  </a:lnTo>
                  <a:lnTo>
                    <a:pt x="2055787" y="87172"/>
                  </a:lnTo>
                  <a:lnTo>
                    <a:pt x="2055075" y="115735"/>
                  </a:lnTo>
                  <a:lnTo>
                    <a:pt x="2056091" y="151168"/>
                  </a:lnTo>
                  <a:lnTo>
                    <a:pt x="2063254" y="199453"/>
                  </a:lnTo>
                  <a:lnTo>
                    <a:pt x="2082673" y="242036"/>
                  </a:lnTo>
                  <a:lnTo>
                    <a:pt x="2120506" y="260350"/>
                  </a:lnTo>
                  <a:lnTo>
                    <a:pt x="2140902" y="255981"/>
                  </a:lnTo>
                  <a:lnTo>
                    <a:pt x="2169109" y="229501"/>
                  </a:lnTo>
                  <a:lnTo>
                    <a:pt x="2187105" y="191249"/>
                  </a:lnTo>
                  <a:lnTo>
                    <a:pt x="2188895" y="181178"/>
                  </a:lnTo>
                  <a:lnTo>
                    <a:pt x="2189022" y="170510"/>
                  </a:lnTo>
                  <a:close/>
                </a:path>
                <a:path w="3140710" h="274320">
                  <a:moveTo>
                    <a:pt x="2310815" y="214668"/>
                  </a:moveTo>
                  <a:lnTo>
                    <a:pt x="2307386" y="146354"/>
                  </a:lnTo>
                  <a:lnTo>
                    <a:pt x="2300528" y="107848"/>
                  </a:lnTo>
                  <a:lnTo>
                    <a:pt x="2270302" y="53505"/>
                  </a:lnTo>
                  <a:lnTo>
                    <a:pt x="2233815" y="38671"/>
                  </a:lnTo>
                  <a:lnTo>
                    <a:pt x="2225586" y="38100"/>
                  </a:lnTo>
                  <a:lnTo>
                    <a:pt x="2211844" y="38100"/>
                  </a:lnTo>
                  <a:lnTo>
                    <a:pt x="2210346" y="47231"/>
                  </a:lnTo>
                  <a:lnTo>
                    <a:pt x="2210346" y="62458"/>
                  </a:lnTo>
                  <a:lnTo>
                    <a:pt x="2217940" y="62458"/>
                  </a:lnTo>
                  <a:lnTo>
                    <a:pt x="2222500" y="63944"/>
                  </a:lnTo>
                  <a:lnTo>
                    <a:pt x="2269680" y="102870"/>
                  </a:lnTo>
                  <a:lnTo>
                    <a:pt x="2281237" y="172885"/>
                  </a:lnTo>
                  <a:lnTo>
                    <a:pt x="2281885" y="197891"/>
                  </a:lnTo>
                  <a:lnTo>
                    <a:pt x="2281885" y="239026"/>
                  </a:lnTo>
                  <a:lnTo>
                    <a:pt x="2297112" y="239026"/>
                  </a:lnTo>
                  <a:lnTo>
                    <a:pt x="2305024" y="237147"/>
                  </a:lnTo>
                  <a:lnTo>
                    <a:pt x="2309101" y="231990"/>
                  </a:lnTo>
                  <a:lnTo>
                    <a:pt x="2310600" y="224256"/>
                  </a:lnTo>
                  <a:lnTo>
                    <a:pt x="2310815" y="214668"/>
                  </a:lnTo>
                  <a:close/>
                </a:path>
                <a:path w="3140710" h="274320">
                  <a:moveTo>
                    <a:pt x="2595473" y="97434"/>
                  </a:moveTo>
                  <a:lnTo>
                    <a:pt x="2593937" y="89839"/>
                  </a:lnTo>
                  <a:lnTo>
                    <a:pt x="2584805" y="89839"/>
                  </a:lnTo>
                  <a:lnTo>
                    <a:pt x="2572651" y="91389"/>
                  </a:lnTo>
                  <a:lnTo>
                    <a:pt x="2566543" y="92875"/>
                  </a:lnTo>
                  <a:lnTo>
                    <a:pt x="2550274" y="94894"/>
                  </a:lnTo>
                  <a:lnTo>
                    <a:pt x="2535720" y="96316"/>
                  </a:lnTo>
                  <a:lnTo>
                    <a:pt x="2522880" y="97155"/>
                  </a:lnTo>
                  <a:lnTo>
                    <a:pt x="2511729" y="97434"/>
                  </a:lnTo>
                  <a:lnTo>
                    <a:pt x="2507551" y="89839"/>
                  </a:lnTo>
                  <a:lnTo>
                    <a:pt x="2503576" y="81826"/>
                  </a:lnTo>
                  <a:lnTo>
                    <a:pt x="2499995" y="73456"/>
                  </a:lnTo>
                  <a:lnTo>
                    <a:pt x="2497099" y="65481"/>
                  </a:lnTo>
                  <a:lnTo>
                    <a:pt x="2496553" y="63944"/>
                  </a:lnTo>
                  <a:lnTo>
                    <a:pt x="2519222" y="62801"/>
                  </a:lnTo>
                  <a:lnTo>
                    <a:pt x="2538768" y="61493"/>
                  </a:lnTo>
                  <a:lnTo>
                    <a:pt x="2554313" y="59893"/>
                  </a:lnTo>
                  <a:lnTo>
                    <a:pt x="2565006" y="57848"/>
                  </a:lnTo>
                  <a:lnTo>
                    <a:pt x="2571115" y="54825"/>
                  </a:lnTo>
                  <a:lnTo>
                    <a:pt x="2574137" y="51790"/>
                  </a:lnTo>
                  <a:lnTo>
                    <a:pt x="2574137" y="42672"/>
                  </a:lnTo>
                  <a:lnTo>
                    <a:pt x="2573388" y="41135"/>
                  </a:lnTo>
                  <a:lnTo>
                    <a:pt x="2572651" y="39585"/>
                  </a:lnTo>
                  <a:lnTo>
                    <a:pt x="2571115" y="36563"/>
                  </a:lnTo>
                  <a:lnTo>
                    <a:pt x="2568079" y="35026"/>
                  </a:lnTo>
                  <a:lnTo>
                    <a:pt x="2552852" y="35026"/>
                  </a:lnTo>
                  <a:lnTo>
                    <a:pt x="2534081" y="37693"/>
                  </a:lnTo>
                  <a:lnTo>
                    <a:pt x="2519159" y="39217"/>
                  </a:lnTo>
                  <a:lnTo>
                    <a:pt x="2488908" y="41135"/>
                  </a:lnTo>
                  <a:lnTo>
                    <a:pt x="2488171" y="35420"/>
                  </a:lnTo>
                  <a:lnTo>
                    <a:pt x="2486431" y="26873"/>
                  </a:lnTo>
                  <a:lnTo>
                    <a:pt x="2484412" y="18669"/>
                  </a:lnTo>
                  <a:lnTo>
                    <a:pt x="2482812" y="13741"/>
                  </a:lnTo>
                  <a:lnTo>
                    <a:pt x="2479776" y="6108"/>
                  </a:lnTo>
                  <a:lnTo>
                    <a:pt x="2475217" y="4610"/>
                  </a:lnTo>
                  <a:lnTo>
                    <a:pt x="2466086" y="4610"/>
                  </a:lnTo>
                  <a:lnTo>
                    <a:pt x="2455418" y="6108"/>
                  </a:lnTo>
                  <a:lnTo>
                    <a:pt x="2455418" y="16776"/>
                  </a:lnTo>
                  <a:lnTo>
                    <a:pt x="2456154" y="21463"/>
                  </a:lnTo>
                  <a:lnTo>
                    <a:pt x="2457894" y="28016"/>
                  </a:lnTo>
                  <a:lnTo>
                    <a:pt x="2459913" y="35420"/>
                  </a:lnTo>
                  <a:lnTo>
                    <a:pt x="2461526" y="42672"/>
                  </a:lnTo>
                  <a:lnTo>
                    <a:pt x="2351887" y="42672"/>
                  </a:lnTo>
                  <a:lnTo>
                    <a:pt x="2351887" y="57848"/>
                  </a:lnTo>
                  <a:lnTo>
                    <a:pt x="2353424" y="62458"/>
                  </a:lnTo>
                  <a:lnTo>
                    <a:pt x="2357983" y="65481"/>
                  </a:lnTo>
                  <a:lnTo>
                    <a:pt x="2361069" y="67030"/>
                  </a:lnTo>
                  <a:lnTo>
                    <a:pt x="2380805" y="67030"/>
                  </a:lnTo>
                  <a:lnTo>
                    <a:pt x="2402090" y="66789"/>
                  </a:lnTo>
                  <a:lnTo>
                    <a:pt x="2448674" y="65735"/>
                  </a:lnTo>
                  <a:lnTo>
                    <a:pt x="2469108" y="65481"/>
                  </a:lnTo>
                  <a:lnTo>
                    <a:pt x="2470607" y="70078"/>
                  </a:lnTo>
                  <a:lnTo>
                    <a:pt x="2473109" y="77101"/>
                  </a:lnTo>
                  <a:lnTo>
                    <a:pt x="2477033" y="86690"/>
                  </a:lnTo>
                  <a:lnTo>
                    <a:pt x="2482812" y="98971"/>
                  </a:lnTo>
                  <a:lnTo>
                    <a:pt x="2467749" y="99860"/>
                  </a:lnTo>
                  <a:lnTo>
                    <a:pt x="2451417" y="100317"/>
                  </a:lnTo>
                  <a:lnTo>
                    <a:pt x="2341270" y="100507"/>
                  </a:lnTo>
                  <a:lnTo>
                    <a:pt x="2341270" y="117259"/>
                  </a:lnTo>
                  <a:lnTo>
                    <a:pt x="2344293" y="121793"/>
                  </a:lnTo>
                  <a:lnTo>
                    <a:pt x="2348865" y="121793"/>
                  </a:lnTo>
                  <a:lnTo>
                    <a:pt x="2356840" y="122682"/>
                  </a:lnTo>
                  <a:lnTo>
                    <a:pt x="2370544" y="123139"/>
                  </a:lnTo>
                  <a:lnTo>
                    <a:pt x="2394547" y="123329"/>
                  </a:lnTo>
                  <a:lnTo>
                    <a:pt x="2452560" y="123139"/>
                  </a:lnTo>
                  <a:lnTo>
                    <a:pt x="2473515" y="122682"/>
                  </a:lnTo>
                  <a:lnTo>
                    <a:pt x="2493467" y="121793"/>
                  </a:lnTo>
                  <a:lnTo>
                    <a:pt x="2501608" y="135509"/>
                  </a:lnTo>
                  <a:lnTo>
                    <a:pt x="2508313" y="145783"/>
                  </a:lnTo>
                  <a:lnTo>
                    <a:pt x="2514435" y="154343"/>
                  </a:lnTo>
                  <a:lnTo>
                    <a:pt x="2520861" y="162915"/>
                  </a:lnTo>
                  <a:lnTo>
                    <a:pt x="2510294" y="159334"/>
                  </a:lnTo>
                  <a:lnTo>
                    <a:pt x="2494432" y="155879"/>
                  </a:lnTo>
                  <a:lnTo>
                    <a:pt x="2473147" y="153289"/>
                  </a:lnTo>
                  <a:lnTo>
                    <a:pt x="2446299" y="152260"/>
                  </a:lnTo>
                  <a:lnTo>
                    <a:pt x="2429205" y="152933"/>
                  </a:lnTo>
                  <a:lnTo>
                    <a:pt x="2380805" y="167487"/>
                  </a:lnTo>
                  <a:lnTo>
                    <a:pt x="2357983" y="208559"/>
                  </a:lnTo>
                  <a:lnTo>
                    <a:pt x="2360422" y="224523"/>
                  </a:lnTo>
                  <a:lnTo>
                    <a:pt x="2391473" y="255790"/>
                  </a:lnTo>
                  <a:lnTo>
                    <a:pt x="2446718" y="267550"/>
                  </a:lnTo>
                  <a:lnTo>
                    <a:pt x="2466086" y="267944"/>
                  </a:lnTo>
                  <a:lnTo>
                    <a:pt x="2498128" y="266458"/>
                  </a:lnTo>
                  <a:lnTo>
                    <a:pt x="2525052" y="262813"/>
                  </a:lnTo>
                  <a:lnTo>
                    <a:pt x="2545715" y="258318"/>
                  </a:lnTo>
                  <a:lnTo>
                    <a:pt x="2558961" y="254254"/>
                  </a:lnTo>
                  <a:lnTo>
                    <a:pt x="2565006" y="252717"/>
                  </a:lnTo>
                  <a:lnTo>
                    <a:pt x="2571115" y="249682"/>
                  </a:lnTo>
                  <a:lnTo>
                    <a:pt x="2571115" y="242049"/>
                  </a:lnTo>
                  <a:lnTo>
                    <a:pt x="2571013" y="236931"/>
                  </a:lnTo>
                  <a:lnTo>
                    <a:pt x="2569578" y="228358"/>
                  </a:lnTo>
                  <a:lnTo>
                    <a:pt x="2555875" y="228358"/>
                  </a:lnTo>
                  <a:lnTo>
                    <a:pt x="2543721" y="232918"/>
                  </a:lnTo>
                  <a:lnTo>
                    <a:pt x="2523413" y="236931"/>
                  </a:lnTo>
                  <a:lnTo>
                    <a:pt x="2503551" y="239776"/>
                  </a:lnTo>
                  <a:lnTo>
                    <a:pt x="2483980" y="241490"/>
                  </a:lnTo>
                  <a:lnTo>
                    <a:pt x="2464549" y="242049"/>
                  </a:lnTo>
                  <a:lnTo>
                    <a:pt x="2439327" y="241084"/>
                  </a:lnTo>
                  <a:lnTo>
                    <a:pt x="2413558" y="236550"/>
                  </a:lnTo>
                  <a:lnTo>
                    <a:pt x="2393505" y="226021"/>
                  </a:lnTo>
                  <a:lnTo>
                    <a:pt x="2385428" y="207073"/>
                  </a:lnTo>
                  <a:lnTo>
                    <a:pt x="2393454" y="187477"/>
                  </a:lnTo>
                  <a:lnTo>
                    <a:pt x="2412047" y="177012"/>
                  </a:lnTo>
                  <a:lnTo>
                    <a:pt x="2432926" y="172821"/>
                  </a:lnTo>
                  <a:lnTo>
                    <a:pt x="2447836" y="172046"/>
                  </a:lnTo>
                  <a:lnTo>
                    <a:pt x="2470861" y="173329"/>
                  </a:lnTo>
                  <a:lnTo>
                    <a:pt x="2491765" y="176606"/>
                  </a:lnTo>
                  <a:lnTo>
                    <a:pt x="2510104" y="181038"/>
                  </a:lnTo>
                  <a:lnTo>
                    <a:pt x="2525471" y="185737"/>
                  </a:lnTo>
                  <a:lnTo>
                    <a:pt x="2528493" y="185737"/>
                  </a:lnTo>
                  <a:lnTo>
                    <a:pt x="2545219" y="193332"/>
                  </a:lnTo>
                  <a:lnTo>
                    <a:pt x="2554389" y="193332"/>
                  </a:lnTo>
                  <a:lnTo>
                    <a:pt x="2561983" y="187274"/>
                  </a:lnTo>
                  <a:lnTo>
                    <a:pt x="2561894" y="173494"/>
                  </a:lnTo>
                  <a:lnTo>
                    <a:pt x="2560701" y="172046"/>
                  </a:lnTo>
                  <a:lnTo>
                    <a:pt x="2554389" y="164414"/>
                  </a:lnTo>
                  <a:lnTo>
                    <a:pt x="2553258" y="162915"/>
                  </a:lnTo>
                  <a:lnTo>
                    <a:pt x="2548750" y="156895"/>
                  </a:lnTo>
                  <a:lnTo>
                    <a:pt x="2540101" y="145224"/>
                  </a:lnTo>
                  <a:lnTo>
                    <a:pt x="2530602" y="132130"/>
                  </a:lnTo>
                  <a:lnTo>
                    <a:pt x="2522397" y="120307"/>
                  </a:lnTo>
                  <a:lnTo>
                    <a:pt x="2538323" y="118922"/>
                  </a:lnTo>
                  <a:lnTo>
                    <a:pt x="2583319" y="114198"/>
                  </a:lnTo>
                  <a:lnTo>
                    <a:pt x="2590901" y="112661"/>
                  </a:lnTo>
                  <a:lnTo>
                    <a:pt x="2595473" y="109639"/>
                  </a:lnTo>
                  <a:lnTo>
                    <a:pt x="2595473" y="97434"/>
                  </a:lnTo>
                  <a:close/>
                </a:path>
                <a:path w="3140710" h="274320">
                  <a:moveTo>
                    <a:pt x="2871000" y="41135"/>
                  </a:moveTo>
                  <a:lnTo>
                    <a:pt x="2858846" y="41135"/>
                  </a:lnTo>
                  <a:lnTo>
                    <a:pt x="2767469" y="44157"/>
                  </a:lnTo>
                  <a:lnTo>
                    <a:pt x="2767469" y="10668"/>
                  </a:lnTo>
                  <a:lnTo>
                    <a:pt x="2764434" y="6108"/>
                  </a:lnTo>
                  <a:lnTo>
                    <a:pt x="2746184" y="6108"/>
                  </a:lnTo>
                  <a:lnTo>
                    <a:pt x="2744647" y="7645"/>
                  </a:lnTo>
                  <a:lnTo>
                    <a:pt x="2744647" y="187274"/>
                  </a:lnTo>
                  <a:lnTo>
                    <a:pt x="2744546" y="198729"/>
                  </a:lnTo>
                  <a:lnTo>
                    <a:pt x="2733624" y="236931"/>
                  </a:lnTo>
                  <a:lnTo>
                    <a:pt x="2703563" y="243586"/>
                  </a:lnTo>
                  <a:lnTo>
                    <a:pt x="2685427" y="242049"/>
                  </a:lnTo>
                  <a:lnTo>
                    <a:pt x="2669298" y="236931"/>
                  </a:lnTo>
                  <a:lnTo>
                    <a:pt x="2657729" y="227533"/>
                  </a:lnTo>
                  <a:lnTo>
                    <a:pt x="2653309" y="213118"/>
                  </a:lnTo>
                  <a:lnTo>
                    <a:pt x="2660154" y="195313"/>
                  </a:lnTo>
                  <a:lnTo>
                    <a:pt x="2676144" y="185750"/>
                  </a:lnTo>
                  <a:lnTo>
                    <a:pt x="2694419" y="181902"/>
                  </a:lnTo>
                  <a:lnTo>
                    <a:pt x="2708135" y="181178"/>
                  </a:lnTo>
                  <a:lnTo>
                    <a:pt x="2720670" y="181914"/>
                  </a:lnTo>
                  <a:lnTo>
                    <a:pt x="2730944" y="183654"/>
                  </a:lnTo>
                  <a:lnTo>
                    <a:pt x="2738920" y="185674"/>
                  </a:lnTo>
                  <a:lnTo>
                    <a:pt x="2744647" y="187274"/>
                  </a:lnTo>
                  <a:lnTo>
                    <a:pt x="2744647" y="7645"/>
                  </a:lnTo>
                  <a:lnTo>
                    <a:pt x="2741612" y="10668"/>
                  </a:lnTo>
                  <a:lnTo>
                    <a:pt x="2741612" y="44157"/>
                  </a:lnTo>
                  <a:lnTo>
                    <a:pt x="2724835" y="45046"/>
                  </a:lnTo>
                  <a:lnTo>
                    <a:pt x="2698788" y="45504"/>
                  </a:lnTo>
                  <a:lnTo>
                    <a:pt x="2624391" y="45694"/>
                  </a:lnTo>
                  <a:lnTo>
                    <a:pt x="2624391" y="56362"/>
                  </a:lnTo>
                  <a:lnTo>
                    <a:pt x="2625852" y="63398"/>
                  </a:lnTo>
                  <a:lnTo>
                    <a:pt x="2630474" y="67005"/>
                  </a:lnTo>
                  <a:lnTo>
                    <a:pt x="2638514" y="68338"/>
                  </a:lnTo>
                  <a:lnTo>
                    <a:pt x="2650286" y="68516"/>
                  </a:lnTo>
                  <a:lnTo>
                    <a:pt x="2723896" y="67894"/>
                  </a:lnTo>
                  <a:lnTo>
                    <a:pt x="2743111" y="67030"/>
                  </a:lnTo>
                  <a:lnTo>
                    <a:pt x="2743111" y="103543"/>
                  </a:lnTo>
                  <a:lnTo>
                    <a:pt x="2639618" y="105079"/>
                  </a:lnTo>
                  <a:lnTo>
                    <a:pt x="2627414" y="105079"/>
                  </a:lnTo>
                  <a:lnTo>
                    <a:pt x="2627414" y="115735"/>
                  </a:lnTo>
                  <a:lnTo>
                    <a:pt x="2628862" y="122770"/>
                  </a:lnTo>
                  <a:lnTo>
                    <a:pt x="2633319" y="126390"/>
                  </a:lnTo>
                  <a:lnTo>
                    <a:pt x="2640914" y="127723"/>
                  </a:lnTo>
                  <a:lnTo>
                    <a:pt x="2651772" y="127901"/>
                  </a:lnTo>
                  <a:lnTo>
                    <a:pt x="2672677" y="127660"/>
                  </a:lnTo>
                  <a:lnTo>
                    <a:pt x="2721356" y="126606"/>
                  </a:lnTo>
                  <a:lnTo>
                    <a:pt x="2743111" y="126352"/>
                  </a:lnTo>
                  <a:lnTo>
                    <a:pt x="2743111" y="164414"/>
                  </a:lnTo>
                  <a:lnTo>
                    <a:pt x="2737434" y="163068"/>
                  </a:lnTo>
                  <a:lnTo>
                    <a:pt x="2729611" y="161569"/>
                  </a:lnTo>
                  <a:lnTo>
                    <a:pt x="2719794" y="160350"/>
                  </a:lnTo>
                  <a:lnTo>
                    <a:pt x="2708135" y="159842"/>
                  </a:lnTo>
                  <a:lnTo>
                    <a:pt x="2674315" y="163918"/>
                  </a:lnTo>
                  <a:lnTo>
                    <a:pt x="2648928" y="175272"/>
                  </a:lnTo>
                  <a:lnTo>
                    <a:pt x="2632951" y="192633"/>
                  </a:lnTo>
                  <a:lnTo>
                    <a:pt x="2627414" y="214668"/>
                  </a:lnTo>
                  <a:lnTo>
                    <a:pt x="2635313" y="240106"/>
                  </a:lnTo>
                  <a:lnTo>
                    <a:pt x="2655214" y="255968"/>
                  </a:lnTo>
                  <a:lnTo>
                    <a:pt x="2681389" y="264109"/>
                  </a:lnTo>
                  <a:lnTo>
                    <a:pt x="2708135" y="266407"/>
                  </a:lnTo>
                  <a:lnTo>
                    <a:pt x="2743555" y="259969"/>
                  </a:lnTo>
                  <a:lnTo>
                    <a:pt x="2761932" y="243586"/>
                  </a:lnTo>
                  <a:lnTo>
                    <a:pt x="2762161" y="243395"/>
                  </a:lnTo>
                  <a:lnTo>
                    <a:pt x="2769349" y="220827"/>
                  </a:lnTo>
                  <a:lnTo>
                    <a:pt x="2770543" y="196405"/>
                  </a:lnTo>
                  <a:lnTo>
                    <a:pt x="2775648" y="198729"/>
                  </a:lnTo>
                  <a:lnTo>
                    <a:pt x="2818282" y="223989"/>
                  </a:lnTo>
                  <a:lnTo>
                    <a:pt x="2852737" y="254254"/>
                  </a:lnTo>
                  <a:lnTo>
                    <a:pt x="2864904" y="254254"/>
                  </a:lnTo>
                  <a:lnTo>
                    <a:pt x="2871000" y="246608"/>
                  </a:lnTo>
                  <a:lnTo>
                    <a:pt x="2871000" y="231432"/>
                  </a:lnTo>
                  <a:lnTo>
                    <a:pt x="2827032" y="198297"/>
                  </a:lnTo>
                  <a:lnTo>
                    <a:pt x="2770543" y="170510"/>
                  </a:lnTo>
                  <a:lnTo>
                    <a:pt x="2770327" y="164414"/>
                  </a:lnTo>
                  <a:lnTo>
                    <a:pt x="2769006" y="126352"/>
                  </a:lnTo>
                  <a:lnTo>
                    <a:pt x="2786888" y="125260"/>
                  </a:lnTo>
                  <a:lnTo>
                    <a:pt x="2858846" y="123329"/>
                  </a:lnTo>
                  <a:lnTo>
                    <a:pt x="2863405" y="121793"/>
                  </a:lnTo>
                  <a:lnTo>
                    <a:pt x="2869463" y="120307"/>
                  </a:lnTo>
                  <a:lnTo>
                    <a:pt x="2869463" y="103543"/>
                  </a:lnTo>
                  <a:lnTo>
                    <a:pt x="2869463" y="100507"/>
                  </a:lnTo>
                  <a:lnTo>
                    <a:pt x="2855772" y="100507"/>
                  </a:lnTo>
                  <a:lnTo>
                    <a:pt x="2769006" y="103543"/>
                  </a:lnTo>
                  <a:lnTo>
                    <a:pt x="2769006" y="67030"/>
                  </a:lnTo>
                  <a:lnTo>
                    <a:pt x="2861868" y="63944"/>
                  </a:lnTo>
                  <a:lnTo>
                    <a:pt x="2869463" y="63944"/>
                  </a:lnTo>
                  <a:lnTo>
                    <a:pt x="2871000" y="57848"/>
                  </a:lnTo>
                  <a:lnTo>
                    <a:pt x="2871000" y="44157"/>
                  </a:lnTo>
                  <a:lnTo>
                    <a:pt x="2871000" y="41135"/>
                  </a:lnTo>
                  <a:close/>
                </a:path>
                <a:path w="3140710" h="274320">
                  <a:moveTo>
                    <a:pt x="3140430" y="135483"/>
                  </a:moveTo>
                  <a:lnTo>
                    <a:pt x="3131299" y="133997"/>
                  </a:lnTo>
                  <a:lnTo>
                    <a:pt x="3116072" y="133997"/>
                  </a:lnTo>
                  <a:lnTo>
                    <a:pt x="3114586" y="140055"/>
                  </a:lnTo>
                  <a:lnTo>
                    <a:pt x="3112300" y="145478"/>
                  </a:lnTo>
                  <a:lnTo>
                    <a:pt x="3110179" y="154736"/>
                  </a:lnTo>
                  <a:lnTo>
                    <a:pt x="3108337" y="164261"/>
                  </a:lnTo>
                  <a:lnTo>
                    <a:pt x="3106940" y="170510"/>
                  </a:lnTo>
                  <a:lnTo>
                    <a:pt x="3085528" y="213347"/>
                  </a:lnTo>
                  <a:lnTo>
                    <a:pt x="3043212" y="236753"/>
                  </a:lnTo>
                  <a:lnTo>
                    <a:pt x="3009506" y="240563"/>
                  </a:lnTo>
                  <a:lnTo>
                    <a:pt x="2972562" y="233781"/>
                  </a:lnTo>
                  <a:lnTo>
                    <a:pt x="2953588" y="216014"/>
                  </a:lnTo>
                  <a:lnTo>
                    <a:pt x="2946603" y="191109"/>
                  </a:lnTo>
                  <a:lnTo>
                    <a:pt x="2945688" y="165214"/>
                  </a:lnTo>
                  <a:lnTo>
                    <a:pt x="2945701" y="154736"/>
                  </a:lnTo>
                  <a:lnTo>
                    <a:pt x="2945803" y="146151"/>
                  </a:lnTo>
                  <a:lnTo>
                    <a:pt x="2946857" y="77724"/>
                  </a:lnTo>
                  <a:lnTo>
                    <a:pt x="2947098" y="56362"/>
                  </a:lnTo>
                  <a:lnTo>
                    <a:pt x="2947327" y="50317"/>
                  </a:lnTo>
                  <a:lnTo>
                    <a:pt x="2948394" y="31953"/>
                  </a:lnTo>
                  <a:lnTo>
                    <a:pt x="2948635" y="25895"/>
                  </a:lnTo>
                  <a:lnTo>
                    <a:pt x="2948635" y="9182"/>
                  </a:lnTo>
                  <a:lnTo>
                    <a:pt x="2921254" y="9182"/>
                  </a:lnTo>
                  <a:lnTo>
                    <a:pt x="2919717" y="19799"/>
                  </a:lnTo>
                  <a:lnTo>
                    <a:pt x="2919234" y="39954"/>
                  </a:lnTo>
                  <a:lnTo>
                    <a:pt x="2918295" y="77724"/>
                  </a:lnTo>
                  <a:lnTo>
                    <a:pt x="2917164" y="127076"/>
                  </a:lnTo>
                  <a:lnTo>
                    <a:pt x="2916758" y="153974"/>
                  </a:lnTo>
                  <a:lnTo>
                    <a:pt x="2916859" y="178930"/>
                  </a:lnTo>
                  <a:lnTo>
                    <a:pt x="2927312" y="228358"/>
                  </a:lnTo>
                  <a:lnTo>
                    <a:pt x="2961195" y="256933"/>
                  </a:lnTo>
                  <a:lnTo>
                    <a:pt x="3011043" y="264922"/>
                  </a:lnTo>
                  <a:lnTo>
                    <a:pt x="3062541" y="257594"/>
                  </a:lnTo>
                  <a:lnTo>
                    <a:pt x="3094329" y="240563"/>
                  </a:lnTo>
                  <a:lnTo>
                    <a:pt x="3096476" y="239420"/>
                  </a:lnTo>
                  <a:lnTo>
                    <a:pt x="3128276" y="193332"/>
                  </a:lnTo>
                  <a:lnTo>
                    <a:pt x="3139808" y="153974"/>
                  </a:lnTo>
                  <a:lnTo>
                    <a:pt x="3140430" y="146151"/>
                  </a:lnTo>
                  <a:lnTo>
                    <a:pt x="3140430" y="135483"/>
                  </a:lnTo>
                  <a:close/>
                </a:path>
              </a:pathLst>
            </a:custGeom>
            <a:solidFill>
              <a:srgbClr val="4A4B4D"/>
            </a:solidFill>
          </p:spPr>
          <p:txBody>
            <a:bodyPr wrap="square" lIns="0" tIns="0" rIns="0" bIns="0" rtlCol="0"/>
            <a:lstStyle/>
            <a:p>
              <a:endParaRPr/>
            </a:p>
          </p:txBody>
        </p:sp>
        <p:pic>
          <p:nvPicPr>
            <p:cNvPr id="60" name="object 60"/>
            <p:cNvPicPr/>
            <p:nvPr/>
          </p:nvPicPr>
          <p:blipFill>
            <a:blip r:embed="rId26" cstate="print"/>
            <a:stretch>
              <a:fillRect/>
            </a:stretch>
          </p:blipFill>
          <p:spPr>
            <a:xfrm>
              <a:off x="5662815" y="7724977"/>
              <a:ext cx="207009" cy="211582"/>
            </a:xfrm>
            <a:prstGeom prst="rect">
              <a:avLst/>
            </a:prstGeom>
          </p:spPr>
        </p:pic>
        <p:sp>
          <p:nvSpPr>
            <p:cNvPr id="61" name="object 61"/>
            <p:cNvSpPr/>
            <p:nvPr/>
          </p:nvSpPr>
          <p:spPr>
            <a:xfrm>
              <a:off x="5892647" y="7677797"/>
              <a:ext cx="240665" cy="262255"/>
            </a:xfrm>
            <a:custGeom>
              <a:avLst/>
              <a:gdLst/>
              <a:ahLst/>
              <a:cxnLst/>
              <a:rect l="l" t="t" r="r" b="b"/>
              <a:pathLst>
                <a:path w="240664" h="262254">
                  <a:moveTo>
                    <a:pt x="194868" y="44145"/>
                  </a:moveTo>
                  <a:lnTo>
                    <a:pt x="188772" y="44145"/>
                  </a:lnTo>
                  <a:lnTo>
                    <a:pt x="166143" y="42577"/>
                  </a:lnTo>
                  <a:lnTo>
                    <a:pt x="128657" y="38444"/>
                  </a:lnTo>
                  <a:lnTo>
                    <a:pt x="87742" y="32599"/>
                  </a:lnTo>
                  <a:lnTo>
                    <a:pt x="54825" y="25895"/>
                  </a:lnTo>
                  <a:lnTo>
                    <a:pt x="48717" y="24358"/>
                  </a:lnTo>
                  <a:lnTo>
                    <a:pt x="39585" y="22821"/>
                  </a:lnTo>
                  <a:lnTo>
                    <a:pt x="41135" y="9131"/>
                  </a:lnTo>
                  <a:lnTo>
                    <a:pt x="42672" y="3022"/>
                  </a:lnTo>
                  <a:lnTo>
                    <a:pt x="47231" y="0"/>
                  </a:lnTo>
                  <a:lnTo>
                    <a:pt x="53289" y="0"/>
                  </a:lnTo>
                  <a:lnTo>
                    <a:pt x="60242" y="1208"/>
                  </a:lnTo>
                  <a:lnTo>
                    <a:pt x="100507" y="9131"/>
                  </a:lnTo>
                  <a:lnTo>
                    <a:pt x="113200" y="10539"/>
                  </a:lnTo>
                  <a:lnTo>
                    <a:pt x="132470" y="12365"/>
                  </a:lnTo>
                  <a:lnTo>
                    <a:pt x="187274" y="16713"/>
                  </a:lnTo>
                  <a:lnTo>
                    <a:pt x="196405" y="16713"/>
                  </a:lnTo>
                  <a:lnTo>
                    <a:pt x="205536" y="18249"/>
                  </a:lnTo>
                  <a:lnTo>
                    <a:pt x="205536" y="42608"/>
                  </a:lnTo>
                  <a:lnTo>
                    <a:pt x="194868" y="44145"/>
                  </a:lnTo>
                  <a:close/>
                </a:path>
                <a:path w="240664" h="262254">
                  <a:moveTo>
                    <a:pt x="13741" y="137020"/>
                  </a:moveTo>
                  <a:lnTo>
                    <a:pt x="3073" y="137020"/>
                  </a:lnTo>
                  <a:lnTo>
                    <a:pt x="0" y="127838"/>
                  </a:lnTo>
                  <a:lnTo>
                    <a:pt x="0" y="123278"/>
                  </a:lnTo>
                  <a:lnTo>
                    <a:pt x="1287" y="117384"/>
                  </a:lnTo>
                  <a:lnTo>
                    <a:pt x="47892" y="93623"/>
                  </a:lnTo>
                  <a:lnTo>
                    <a:pt x="110503" y="76310"/>
                  </a:lnTo>
                  <a:lnTo>
                    <a:pt x="144665" y="73075"/>
                  </a:lnTo>
                  <a:lnTo>
                    <a:pt x="194957" y="81989"/>
                  </a:lnTo>
                  <a:lnTo>
                    <a:pt x="215989" y="97434"/>
                  </a:lnTo>
                  <a:lnTo>
                    <a:pt x="143128" y="97434"/>
                  </a:lnTo>
                  <a:lnTo>
                    <a:pt x="119627" y="99380"/>
                  </a:lnTo>
                  <a:lnTo>
                    <a:pt x="94029" y="104852"/>
                  </a:lnTo>
                  <a:lnTo>
                    <a:pt x="67774" y="113481"/>
                  </a:lnTo>
                  <a:lnTo>
                    <a:pt x="42672" y="124815"/>
                  </a:lnTo>
                  <a:lnTo>
                    <a:pt x="29793" y="131223"/>
                  </a:lnTo>
                  <a:lnTo>
                    <a:pt x="21920" y="134918"/>
                  </a:lnTo>
                  <a:lnTo>
                    <a:pt x="17190" y="136613"/>
                  </a:lnTo>
                  <a:lnTo>
                    <a:pt x="13741" y="137020"/>
                  </a:lnTo>
                  <a:close/>
                </a:path>
                <a:path w="240664" h="262254">
                  <a:moveTo>
                    <a:pt x="77647" y="261835"/>
                  </a:moveTo>
                  <a:lnTo>
                    <a:pt x="67030" y="261835"/>
                  </a:lnTo>
                  <a:lnTo>
                    <a:pt x="57848" y="260299"/>
                  </a:lnTo>
                  <a:lnTo>
                    <a:pt x="57848" y="235940"/>
                  </a:lnTo>
                  <a:lnTo>
                    <a:pt x="79184" y="235940"/>
                  </a:lnTo>
                  <a:lnTo>
                    <a:pt x="113588" y="233366"/>
                  </a:lnTo>
                  <a:lnTo>
                    <a:pt x="158135" y="223378"/>
                  </a:lnTo>
                  <a:lnTo>
                    <a:pt x="196693" y="199119"/>
                  </a:lnTo>
                  <a:lnTo>
                    <a:pt x="213131" y="153733"/>
                  </a:lnTo>
                  <a:lnTo>
                    <a:pt x="206044" y="124384"/>
                  </a:lnTo>
                  <a:lnTo>
                    <a:pt x="188398" y="107315"/>
                  </a:lnTo>
                  <a:lnTo>
                    <a:pt x="165618" y="99380"/>
                  </a:lnTo>
                  <a:lnTo>
                    <a:pt x="143128" y="97434"/>
                  </a:lnTo>
                  <a:lnTo>
                    <a:pt x="215989" y="97434"/>
                  </a:lnTo>
                  <a:lnTo>
                    <a:pt x="223999" y="103316"/>
                  </a:lnTo>
                  <a:lnTo>
                    <a:pt x="237348" y="128930"/>
                  </a:lnTo>
                  <a:lnTo>
                    <a:pt x="240563" y="150710"/>
                  </a:lnTo>
                  <a:lnTo>
                    <a:pt x="231022" y="196765"/>
                  </a:lnTo>
                  <a:lnTo>
                    <a:pt x="183384" y="242088"/>
                  </a:lnTo>
                  <a:lnTo>
                    <a:pt x="135875" y="256886"/>
                  </a:lnTo>
                  <a:lnTo>
                    <a:pt x="110473" y="260361"/>
                  </a:lnTo>
                  <a:lnTo>
                    <a:pt x="77647" y="261835"/>
                  </a:lnTo>
                  <a:close/>
                </a:path>
              </a:pathLst>
            </a:custGeom>
            <a:solidFill>
              <a:srgbClr val="4A4B4D"/>
            </a:solidFill>
          </p:spPr>
          <p:txBody>
            <a:bodyPr wrap="square" lIns="0" tIns="0" rIns="0" bIns="0" rtlCol="0"/>
            <a:lstStyle/>
            <a:p>
              <a:endParaRPr/>
            </a:p>
          </p:txBody>
        </p:sp>
        <p:pic>
          <p:nvPicPr>
            <p:cNvPr id="62" name="object 62"/>
            <p:cNvPicPr/>
            <p:nvPr/>
          </p:nvPicPr>
          <p:blipFill>
            <a:blip r:embed="rId27" cstate="print"/>
            <a:stretch>
              <a:fillRect/>
            </a:stretch>
          </p:blipFill>
          <p:spPr>
            <a:xfrm>
              <a:off x="6171260" y="7840662"/>
              <a:ext cx="95897" cy="95897"/>
            </a:xfrm>
            <a:prstGeom prst="rect">
              <a:avLst/>
            </a:prstGeom>
          </p:spPr>
        </p:pic>
        <p:pic>
          <p:nvPicPr>
            <p:cNvPr id="63" name="object 63"/>
            <p:cNvPicPr/>
            <p:nvPr/>
          </p:nvPicPr>
          <p:blipFill>
            <a:blip r:embed="rId28" cstate="print"/>
            <a:stretch>
              <a:fillRect/>
            </a:stretch>
          </p:blipFill>
          <p:spPr>
            <a:xfrm>
              <a:off x="1115809" y="8495258"/>
              <a:ext cx="2389936" cy="223735"/>
            </a:xfrm>
            <a:prstGeom prst="rect">
              <a:avLst/>
            </a:prstGeom>
          </p:spPr>
        </p:pic>
        <p:sp>
          <p:nvSpPr>
            <p:cNvPr id="64" name="object 64"/>
            <p:cNvSpPr/>
            <p:nvPr/>
          </p:nvSpPr>
          <p:spPr>
            <a:xfrm>
              <a:off x="3578822" y="8588082"/>
              <a:ext cx="152400" cy="38100"/>
            </a:xfrm>
            <a:custGeom>
              <a:avLst/>
              <a:gdLst/>
              <a:ahLst/>
              <a:cxnLst/>
              <a:rect l="l" t="t" r="r" b="b"/>
              <a:pathLst>
                <a:path w="152400" h="38100">
                  <a:moveTo>
                    <a:pt x="39585" y="18300"/>
                  </a:moveTo>
                  <a:lnTo>
                    <a:pt x="37985" y="10947"/>
                  </a:lnTo>
                  <a:lnTo>
                    <a:pt x="33680" y="5156"/>
                  </a:lnTo>
                  <a:lnTo>
                    <a:pt x="27368" y="1371"/>
                  </a:lnTo>
                  <a:lnTo>
                    <a:pt x="19786" y="0"/>
                  </a:lnTo>
                  <a:lnTo>
                    <a:pt x="12192" y="1371"/>
                  </a:lnTo>
                  <a:lnTo>
                    <a:pt x="5892" y="5156"/>
                  </a:lnTo>
                  <a:lnTo>
                    <a:pt x="1587" y="10947"/>
                  </a:lnTo>
                  <a:lnTo>
                    <a:pt x="0" y="18300"/>
                  </a:lnTo>
                  <a:lnTo>
                    <a:pt x="1587" y="25882"/>
                  </a:lnTo>
                  <a:lnTo>
                    <a:pt x="5892" y="32181"/>
                  </a:lnTo>
                  <a:lnTo>
                    <a:pt x="12192" y="36499"/>
                  </a:lnTo>
                  <a:lnTo>
                    <a:pt x="19786" y="38100"/>
                  </a:lnTo>
                  <a:lnTo>
                    <a:pt x="27368" y="36499"/>
                  </a:lnTo>
                  <a:lnTo>
                    <a:pt x="33680" y="32181"/>
                  </a:lnTo>
                  <a:lnTo>
                    <a:pt x="37985" y="25882"/>
                  </a:lnTo>
                  <a:lnTo>
                    <a:pt x="39585" y="18300"/>
                  </a:lnTo>
                  <a:close/>
                </a:path>
                <a:path w="152400" h="38100">
                  <a:moveTo>
                    <a:pt x="152247" y="18300"/>
                  </a:moveTo>
                  <a:lnTo>
                    <a:pt x="150647" y="10947"/>
                  </a:lnTo>
                  <a:lnTo>
                    <a:pt x="146342" y="5156"/>
                  </a:lnTo>
                  <a:lnTo>
                    <a:pt x="140042" y="1371"/>
                  </a:lnTo>
                  <a:lnTo>
                    <a:pt x="132461" y="0"/>
                  </a:lnTo>
                  <a:lnTo>
                    <a:pt x="124866" y="1371"/>
                  </a:lnTo>
                  <a:lnTo>
                    <a:pt x="118554" y="5156"/>
                  </a:lnTo>
                  <a:lnTo>
                    <a:pt x="114249" y="10947"/>
                  </a:lnTo>
                  <a:lnTo>
                    <a:pt x="112661" y="18300"/>
                  </a:lnTo>
                  <a:lnTo>
                    <a:pt x="114249" y="25882"/>
                  </a:lnTo>
                  <a:lnTo>
                    <a:pt x="118554" y="32181"/>
                  </a:lnTo>
                  <a:lnTo>
                    <a:pt x="124866" y="36499"/>
                  </a:lnTo>
                  <a:lnTo>
                    <a:pt x="132461" y="38100"/>
                  </a:lnTo>
                  <a:lnTo>
                    <a:pt x="140042" y="36499"/>
                  </a:lnTo>
                  <a:lnTo>
                    <a:pt x="146342" y="32181"/>
                  </a:lnTo>
                  <a:lnTo>
                    <a:pt x="150647" y="25882"/>
                  </a:lnTo>
                  <a:lnTo>
                    <a:pt x="152247" y="18300"/>
                  </a:lnTo>
                  <a:close/>
                </a:path>
              </a:pathLst>
            </a:custGeom>
            <a:solidFill>
              <a:srgbClr val="4A4B4D"/>
            </a:solidFill>
          </p:spPr>
          <p:txBody>
            <a:bodyPr wrap="square" lIns="0" tIns="0" rIns="0" bIns="0" rtlCol="0"/>
            <a:lstStyle/>
            <a:p>
              <a:endParaRPr/>
            </a:p>
          </p:txBody>
        </p:sp>
        <p:pic>
          <p:nvPicPr>
            <p:cNvPr id="65" name="object 65"/>
            <p:cNvPicPr/>
            <p:nvPr/>
          </p:nvPicPr>
          <p:blipFill>
            <a:blip r:embed="rId29" cstate="print"/>
            <a:stretch>
              <a:fillRect/>
            </a:stretch>
          </p:blipFill>
          <p:spPr>
            <a:xfrm>
              <a:off x="3772154" y="8501316"/>
              <a:ext cx="424700" cy="211632"/>
            </a:xfrm>
            <a:prstGeom prst="rect">
              <a:avLst/>
            </a:prstGeom>
          </p:spPr>
        </p:pic>
        <p:pic>
          <p:nvPicPr>
            <p:cNvPr id="66" name="object 66"/>
            <p:cNvPicPr/>
            <p:nvPr/>
          </p:nvPicPr>
          <p:blipFill>
            <a:blip r:embed="rId30" cstate="print"/>
            <a:stretch>
              <a:fillRect/>
            </a:stretch>
          </p:blipFill>
          <p:spPr>
            <a:xfrm>
              <a:off x="4224286" y="8501316"/>
              <a:ext cx="210045" cy="207060"/>
            </a:xfrm>
            <a:prstGeom prst="rect">
              <a:avLst/>
            </a:prstGeom>
          </p:spPr>
        </p:pic>
        <p:pic>
          <p:nvPicPr>
            <p:cNvPr id="67" name="object 67"/>
            <p:cNvPicPr/>
            <p:nvPr/>
          </p:nvPicPr>
          <p:blipFill>
            <a:blip r:embed="rId31" cstate="print"/>
            <a:stretch>
              <a:fillRect/>
            </a:stretch>
          </p:blipFill>
          <p:spPr>
            <a:xfrm>
              <a:off x="4463262" y="8504389"/>
              <a:ext cx="181165" cy="197891"/>
            </a:xfrm>
            <a:prstGeom prst="rect">
              <a:avLst/>
            </a:prstGeom>
          </p:spPr>
        </p:pic>
        <p:pic>
          <p:nvPicPr>
            <p:cNvPr id="68" name="object 68"/>
            <p:cNvPicPr/>
            <p:nvPr/>
          </p:nvPicPr>
          <p:blipFill>
            <a:blip r:embed="rId32" cstate="print"/>
            <a:stretch>
              <a:fillRect/>
            </a:stretch>
          </p:blipFill>
          <p:spPr>
            <a:xfrm>
              <a:off x="4685512" y="8508949"/>
              <a:ext cx="193319" cy="193332"/>
            </a:xfrm>
            <a:prstGeom prst="rect">
              <a:avLst/>
            </a:prstGeom>
          </p:spPr>
        </p:pic>
        <p:sp>
          <p:nvSpPr>
            <p:cNvPr id="69" name="object 69"/>
            <p:cNvSpPr/>
            <p:nvPr/>
          </p:nvSpPr>
          <p:spPr>
            <a:xfrm>
              <a:off x="1268069" y="8495258"/>
              <a:ext cx="3689985" cy="542290"/>
            </a:xfrm>
            <a:custGeom>
              <a:avLst/>
              <a:gdLst/>
              <a:ahLst/>
              <a:cxnLst/>
              <a:rect l="l" t="t" r="r" b="b"/>
              <a:pathLst>
                <a:path w="3689985" h="542290">
                  <a:moveTo>
                    <a:pt x="178092" y="471881"/>
                  </a:moveTo>
                  <a:lnTo>
                    <a:pt x="164401" y="471881"/>
                  </a:lnTo>
                  <a:lnTo>
                    <a:pt x="164401" y="452094"/>
                  </a:lnTo>
                  <a:lnTo>
                    <a:pt x="158292" y="449059"/>
                  </a:lnTo>
                  <a:lnTo>
                    <a:pt x="149174" y="449059"/>
                  </a:lnTo>
                  <a:lnTo>
                    <a:pt x="149174" y="462749"/>
                  </a:lnTo>
                  <a:lnTo>
                    <a:pt x="149174" y="471881"/>
                  </a:lnTo>
                  <a:lnTo>
                    <a:pt x="149174" y="484085"/>
                  </a:lnTo>
                  <a:lnTo>
                    <a:pt x="149174" y="496239"/>
                  </a:lnTo>
                  <a:lnTo>
                    <a:pt x="146100" y="497776"/>
                  </a:lnTo>
                  <a:lnTo>
                    <a:pt x="97383" y="497776"/>
                  </a:lnTo>
                  <a:lnTo>
                    <a:pt x="97383" y="484085"/>
                  </a:lnTo>
                  <a:lnTo>
                    <a:pt x="149174" y="484085"/>
                  </a:lnTo>
                  <a:lnTo>
                    <a:pt x="149174" y="471881"/>
                  </a:lnTo>
                  <a:lnTo>
                    <a:pt x="97383" y="471881"/>
                  </a:lnTo>
                  <a:lnTo>
                    <a:pt x="97383" y="459727"/>
                  </a:lnTo>
                  <a:lnTo>
                    <a:pt x="147637" y="459727"/>
                  </a:lnTo>
                  <a:lnTo>
                    <a:pt x="149174" y="462749"/>
                  </a:lnTo>
                  <a:lnTo>
                    <a:pt x="149174" y="449059"/>
                  </a:lnTo>
                  <a:lnTo>
                    <a:pt x="97383" y="449059"/>
                  </a:lnTo>
                  <a:lnTo>
                    <a:pt x="97383" y="438404"/>
                  </a:lnTo>
                  <a:lnTo>
                    <a:pt x="155219" y="438404"/>
                  </a:lnTo>
                  <a:lnTo>
                    <a:pt x="159791" y="435368"/>
                  </a:lnTo>
                  <a:lnTo>
                    <a:pt x="159791" y="427736"/>
                  </a:lnTo>
                  <a:lnTo>
                    <a:pt x="159791" y="414045"/>
                  </a:lnTo>
                  <a:lnTo>
                    <a:pt x="159791" y="406450"/>
                  </a:lnTo>
                  <a:lnTo>
                    <a:pt x="155219" y="401878"/>
                  </a:lnTo>
                  <a:lnTo>
                    <a:pt x="144602" y="401878"/>
                  </a:lnTo>
                  <a:lnTo>
                    <a:pt x="144602" y="414045"/>
                  </a:lnTo>
                  <a:lnTo>
                    <a:pt x="144602" y="427736"/>
                  </a:lnTo>
                  <a:lnTo>
                    <a:pt x="97383" y="427736"/>
                  </a:lnTo>
                  <a:lnTo>
                    <a:pt x="97383" y="414045"/>
                  </a:lnTo>
                  <a:lnTo>
                    <a:pt x="144602" y="414045"/>
                  </a:lnTo>
                  <a:lnTo>
                    <a:pt x="144602" y="401878"/>
                  </a:lnTo>
                  <a:lnTo>
                    <a:pt x="97383" y="401878"/>
                  </a:lnTo>
                  <a:lnTo>
                    <a:pt x="97383" y="392709"/>
                  </a:lnTo>
                  <a:lnTo>
                    <a:pt x="176555" y="392709"/>
                  </a:lnTo>
                  <a:lnTo>
                    <a:pt x="176555" y="380555"/>
                  </a:lnTo>
                  <a:lnTo>
                    <a:pt x="97383" y="380555"/>
                  </a:lnTo>
                  <a:lnTo>
                    <a:pt x="97383" y="366864"/>
                  </a:lnTo>
                  <a:lnTo>
                    <a:pt x="94348" y="365328"/>
                  </a:lnTo>
                  <a:lnTo>
                    <a:pt x="83693" y="365328"/>
                  </a:lnTo>
                  <a:lnTo>
                    <a:pt x="82194" y="368350"/>
                  </a:lnTo>
                  <a:lnTo>
                    <a:pt x="82194" y="380555"/>
                  </a:lnTo>
                  <a:lnTo>
                    <a:pt x="3022" y="380555"/>
                  </a:lnTo>
                  <a:lnTo>
                    <a:pt x="3022" y="392709"/>
                  </a:lnTo>
                  <a:lnTo>
                    <a:pt x="82194" y="392709"/>
                  </a:lnTo>
                  <a:lnTo>
                    <a:pt x="82194" y="401878"/>
                  </a:lnTo>
                  <a:lnTo>
                    <a:pt x="82194" y="414045"/>
                  </a:lnTo>
                  <a:lnTo>
                    <a:pt x="82194" y="427736"/>
                  </a:lnTo>
                  <a:lnTo>
                    <a:pt x="36512" y="427736"/>
                  </a:lnTo>
                  <a:lnTo>
                    <a:pt x="34975" y="426199"/>
                  </a:lnTo>
                  <a:lnTo>
                    <a:pt x="34975" y="415582"/>
                  </a:lnTo>
                  <a:lnTo>
                    <a:pt x="36512" y="414045"/>
                  </a:lnTo>
                  <a:lnTo>
                    <a:pt x="82194" y="414045"/>
                  </a:lnTo>
                  <a:lnTo>
                    <a:pt x="82194" y="401878"/>
                  </a:lnTo>
                  <a:lnTo>
                    <a:pt x="22821" y="401878"/>
                  </a:lnTo>
                  <a:lnTo>
                    <a:pt x="19735" y="406450"/>
                  </a:lnTo>
                  <a:lnTo>
                    <a:pt x="19735" y="435368"/>
                  </a:lnTo>
                  <a:lnTo>
                    <a:pt x="22821" y="438404"/>
                  </a:lnTo>
                  <a:lnTo>
                    <a:pt x="82194" y="438404"/>
                  </a:lnTo>
                  <a:lnTo>
                    <a:pt x="82194" y="449059"/>
                  </a:lnTo>
                  <a:lnTo>
                    <a:pt x="12153" y="449059"/>
                  </a:lnTo>
                  <a:lnTo>
                    <a:pt x="12153" y="459727"/>
                  </a:lnTo>
                  <a:lnTo>
                    <a:pt x="82194" y="459727"/>
                  </a:lnTo>
                  <a:lnTo>
                    <a:pt x="82194" y="471881"/>
                  </a:lnTo>
                  <a:lnTo>
                    <a:pt x="0" y="471881"/>
                  </a:lnTo>
                  <a:lnTo>
                    <a:pt x="0" y="484085"/>
                  </a:lnTo>
                  <a:lnTo>
                    <a:pt x="82194" y="484085"/>
                  </a:lnTo>
                  <a:lnTo>
                    <a:pt x="82194" y="497776"/>
                  </a:lnTo>
                  <a:lnTo>
                    <a:pt x="12153" y="497776"/>
                  </a:lnTo>
                  <a:lnTo>
                    <a:pt x="12153" y="509930"/>
                  </a:lnTo>
                  <a:lnTo>
                    <a:pt x="82194" y="509930"/>
                  </a:lnTo>
                  <a:lnTo>
                    <a:pt x="82194" y="523621"/>
                  </a:lnTo>
                  <a:lnTo>
                    <a:pt x="79121" y="525170"/>
                  </a:lnTo>
                  <a:lnTo>
                    <a:pt x="48666" y="525170"/>
                  </a:lnTo>
                  <a:lnTo>
                    <a:pt x="48666" y="535825"/>
                  </a:lnTo>
                  <a:lnTo>
                    <a:pt x="50203" y="538861"/>
                  </a:lnTo>
                  <a:lnTo>
                    <a:pt x="69989" y="538861"/>
                  </a:lnTo>
                  <a:lnTo>
                    <a:pt x="81343" y="538556"/>
                  </a:lnTo>
                  <a:lnTo>
                    <a:pt x="89966" y="536397"/>
                  </a:lnTo>
                  <a:lnTo>
                    <a:pt x="95453" y="530517"/>
                  </a:lnTo>
                  <a:lnTo>
                    <a:pt x="97383" y="519061"/>
                  </a:lnTo>
                  <a:lnTo>
                    <a:pt x="97383" y="509930"/>
                  </a:lnTo>
                  <a:lnTo>
                    <a:pt x="155219" y="509930"/>
                  </a:lnTo>
                  <a:lnTo>
                    <a:pt x="164401" y="508393"/>
                  </a:lnTo>
                  <a:lnTo>
                    <a:pt x="164401" y="484085"/>
                  </a:lnTo>
                  <a:lnTo>
                    <a:pt x="176555" y="484085"/>
                  </a:lnTo>
                  <a:lnTo>
                    <a:pt x="178092" y="482549"/>
                  </a:lnTo>
                  <a:lnTo>
                    <a:pt x="178092" y="471881"/>
                  </a:lnTo>
                  <a:close/>
                </a:path>
                <a:path w="3689985" h="542290">
                  <a:moveTo>
                    <a:pt x="369887" y="394246"/>
                  </a:moveTo>
                  <a:lnTo>
                    <a:pt x="334860" y="394246"/>
                  </a:lnTo>
                  <a:lnTo>
                    <a:pt x="337934" y="391223"/>
                  </a:lnTo>
                  <a:lnTo>
                    <a:pt x="347065" y="377532"/>
                  </a:lnTo>
                  <a:lnTo>
                    <a:pt x="347065" y="369887"/>
                  </a:lnTo>
                  <a:lnTo>
                    <a:pt x="343992" y="366864"/>
                  </a:lnTo>
                  <a:lnTo>
                    <a:pt x="336397" y="366864"/>
                  </a:lnTo>
                  <a:lnTo>
                    <a:pt x="334860" y="369887"/>
                  </a:lnTo>
                  <a:lnTo>
                    <a:pt x="333375" y="371424"/>
                  </a:lnTo>
                  <a:lnTo>
                    <a:pt x="328803" y="379018"/>
                  </a:lnTo>
                  <a:lnTo>
                    <a:pt x="327266" y="379018"/>
                  </a:lnTo>
                  <a:lnTo>
                    <a:pt x="322707" y="386651"/>
                  </a:lnTo>
                  <a:lnTo>
                    <a:pt x="322707" y="388137"/>
                  </a:lnTo>
                  <a:lnTo>
                    <a:pt x="321170" y="389686"/>
                  </a:lnTo>
                  <a:lnTo>
                    <a:pt x="321170" y="392709"/>
                  </a:lnTo>
                  <a:lnTo>
                    <a:pt x="322707" y="392709"/>
                  </a:lnTo>
                  <a:lnTo>
                    <a:pt x="322707" y="394246"/>
                  </a:lnTo>
                  <a:lnTo>
                    <a:pt x="309016" y="394246"/>
                  </a:lnTo>
                  <a:lnTo>
                    <a:pt x="309016" y="406450"/>
                  </a:lnTo>
                  <a:lnTo>
                    <a:pt x="307479" y="407936"/>
                  </a:lnTo>
                  <a:lnTo>
                    <a:pt x="304444" y="420141"/>
                  </a:lnTo>
                  <a:lnTo>
                    <a:pt x="302907" y="426199"/>
                  </a:lnTo>
                  <a:lnTo>
                    <a:pt x="264858" y="426199"/>
                  </a:lnTo>
                  <a:lnTo>
                    <a:pt x="263321" y="424700"/>
                  </a:lnTo>
                  <a:lnTo>
                    <a:pt x="263321" y="423164"/>
                  </a:lnTo>
                  <a:lnTo>
                    <a:pt x="261785" y="415582"/>
                  </a:lnTo>
                  <a:lnTo>
                    <a:pt x="260299" y="415582"/>
                  </a:lnTo>
                  <a:lnTo>
                    <a:pt x="258762" y="407936"/>
                  </a:lnTo>
                  <a:lnTo>
                    <a:pt x="257225" y="406450"/>
                  </a:lnTo>
                  <a:lnTo>
                    <a:pt x="309016" y="406450"/>
                  </a:lnTo>
                  <a:lnTo>
                    <a:pt x="309016" y="394246"/>
                  </a:lnTo>
                  <a:lnTo>
                    <a:pt x="307479" y="394246"/>
                  </a:lnTo>
                  <a:lnTo>
                    <a:pt x="307479" y="365328"/>
                  </a:lnTo>
                  <a:lnTo>
                    <a:pt x="293776" y="365328"/>
                  </a:lnTo>
                  <a:lnTo>
                    <a:pt x="292239" y="369887"/>
                  </a:lnTo>
                  <a:lnTo>
                    <a:pt x="292239" y="394246"/>
                  </a:lnTo>
                  <a:lnTo>
                    <a:pt x="273989" y="394246"/>
                  </a:lnTo>
                  <a:lnTo>
                    <a:pt x="273989" y="365328"/>
                  </a:lnTo>
                  <a:lnTo>
                    <a:pt x="258762" y="365328"/>
                  </a:lnTo>
                  <a:lnTo>
                    <a:pt x="258762" y="394246"/>
                  </a:lnTo>
                  <a:lnTo>
                    <a:pt x="240499" y="394246"/>
                  </a:lnTo>
                  <a:lnTo>
                    <a:pt x="241985" y="392709"/>
                  </a:lnTo>
                  <a:lnTo>
                    <a:pt x="243522" y="391223"/>
                  </a:lnTo>
                  <a:lnTo>
                    <a:pt x="243522" y="386651"/>
                  </a:lnTo>
                  <a:lnTo>
                    <a:pt x="240499" y="383578"/>
                  </a:lnTo>
                  <a:lnTo>
                    <a:pt x="231368" y="369887"/>
                  </a:lnTo>
                  <a:lnTo>
                    <a:pt x="231368" y="368350"/>
                  </a:lnTo>
                  <a:lnTo>
                    <a:pt x="229831" y="366864"/>
                  </a:lnTo>
                  <a:lnTo>
                    <a:pt x="222250" y="366864"/>
                  </a:lnTo>
                  <a:lnTo>
                    <a:pt x="219163" y="369887"/>
                  </a:lnTo>
                  <a:lnTo>
                    <a:pt x="219163" y="377532"/>
                  </a:lnTo>
                  <a:lnTo>
                    <a:pt x="220713" y="379018"/>
                  </a:lnTo>
                  <a:lnTo>
                    <a:pt x="229831" y="394246"/>
                  </a:lnTo>
                  <a:lnTo>
                    <a:pt x="196354" y="394246"/>
                  </a:lnTo>
                  <a:lnTo>
                    <a:pt x="194818" y="397268"/>
                  </a:lnTo>
                  <a:lnTo>
                    <a:pt x="194818" y="404914"/>
                  </a:lnTo>
                  <a:lnTo>
                    <a:pt x="199377" y="406450"/>
                  </a:lnTo>
                  <a:lnTo>
                    <a:pt x="241985" y="406450"/>
                  </a:lnTo>
                  <a:lnTo>
                    <a:pt x="246608" y="420141"/>
                  </a:lnTo>
                  <a:lnTo>
                    <a:pt x="248094" y="426199"/>
                  </a:lnTo>
                  <a:lnTo>
                    <a:pt x="202450" y="426199"/>
                  </a:lnTo>
                  <a:lnTo>
                    <a:pt x="202450" y="438404"/>
                  </a:lnTo>
                  <a:lnTo>
                    <a:pt x="275526" y="438404"/>
                  </a:lnTo>
                  <a:lnTo>
                    <a:pt x="275526" y="450557"/>
                  </a:lnTo>
                  <a:lnTo>
                    <a:pt x="211582" y="450557"/>
                  </a:lnTo>
                  <a:lnTo>
                    <a:pt x="208508" y="453631"/>
                  </a:lnTo>
                  <a:lnTo>
                    <a:pt x="208508" y="462749"/>
                  </a:lnTo>
                  <a:lnTo>
                    <a:pt x="275526" y="462749"/>
                  </a:lnTo>
                  <a:lnTo>
                    <a:pt x="275526" y="476453"/>
                  </a:lnTo>
                  <a:lnTo>
                    <a:pt x="194818" y="476453"/>
                  </a:lnTo>
                  <a:lnTo>
                    <a:pt x="194818" y="488657"/>
                  </a:lnTo>
                  <a:lnTo>
                    <a:pt x="200914" y="490143"/>
                  </a:lnTo>
                  <a:lnTo>
                    <a:pt x="264858" y="490143"/>
                  </a:lnTo>
                  <a:lnTo>
                    <a:pt x="253339" y="499376"/>
                  </a:lnTo>
                  <a:lnTo>
                    <a:pt x="241249" y="506895"/>
                  </a:lnTo>
                  <a:lnTo>
                    <a:pt x="228015" y="513270"/>
                  </a:lnTo>
                  <a:lnTo>
                    <a:pt x="213067" y="519061"/>
                  </a:lnTo>
                  <a:lnTo>
                    <a:pt x="199377" y="523621"/>
                  </a:lnTo>
                  <a:lnTo>
                    <a:pt x="199377" y="535825"/>
                  </a:lnTo>
                  <a:lnTo>
                    <a:pt x="207010" y="535825"/>
                  </a:lnTo>
                  <a:lnTo>
                    <a:pt x="212712" y="534543"/>
                  </a:lnTo>
                  <a:lnTo>
                    <a:pt x="252590" y="515937"/>
                  </a:lnTo>
                  <a:lnTo>
                    <a:pt x="275526" y="496239"/>
                  </a:lnTo>
                  <a:lnTo>
                    <a:pt x="275526" y="541934"/>
                  </a:lnTo>
                  <a:lnTo>
                    <a:pt x="289217" y="541934"/>
                  </a:lnTo>
                  <a:lnTo>
                    <a:pt x="290703" y="537324"/>
                  </a:lnTo>
                  <a:lnTo>
                    <a:pt x="290703" y="496239"/>
                  </a:lnTo>
                  <a:lnTo>
                    <a:pt x="312750" y="514642"/>
                  </a:lnTo>
                  <a:lnTo>
                    <a:pt x="333514" y="526884"/>
                  </a:lnTo>
                  <a:lnTo>
                    <a:pt x="349999" y="533717"/>
                  </a:lnTo>
                  <a:lnTo>
                    <a:pt x="359219" y="535825"/>
                  </a:lnTo>
                  <a:lnTo>
                    <a:pt x="365315" y="535825"/>
                  </a:lnTo>
                  <a:lnTo>
                    <a:pt x="366852" y="531266"/>
                  </a:lnTo>
                  <a:lnTo>
                    <a:pt x="366852" y="522135"/>
                  </a:lnTo>
                  <a:lnTo>
                    <a:pt x="363766" y="522135"/>
                  </a:lnTo>
                  <a:lnTo>
                    <a:pt x="354647" y="519061"/>
                  </a:lnTo>
                  <a:lnTo>
                    <a:pt x="336702" y="512419"/>
                  </a:lnTo>
                  <a:lnTo>
                    <a:pt x="321741" y="504621"/>
                  </a:lnTo>
                  <a:lnTo>
                    <a:pt x="309905" y="496824"/>
                  </a:lnTo>
                  <a:lnTo>
                    <a:pt x="309168" y="496239"/>
                  </a:lnTo>
                  <a:lnTo>
                    <a:pt x="301371" y="490143"/>
                  </a:lnTo>
                  <a:lnTo>
                    <a:pt x="369887" y="490143"/>
                  </a:lnTo>
                  <a:lnTo>
                    <a:pt x="369887" y="477989"/>
                  </a:lnTo>
                  <a:lnTo>
                    <a:pt x="365315" y="476453"/>
                  </a:lnTo>
                  <a:lnTo>
                    <a:pt x="290703" y="476453"/>
                  </a:lnTo>
                  <a:lnTo>
                    <a:pt x="290703" y="462749"/>
                  </a:lnTo>
                  <a:lnTo>
                    <a:pt x="357720" y="462749"/>
                  </a:lnTo>
                  <a:lnTo>
                    <a:pt x="357720" y="452094"/>
                  </a:lnTo>
                  <a:lnTo>
                    <a:pt x="353110" y="450557"/>
                  </a:lnTo>
                  <a:lnTo>
                    <a:pt x="290703" y="450557"/>
                  </a:lnTo>
                  <a:lnTo>
                    <a:pt x="290703" y="438404"/>
                  </a:lnTo>
                  <a:lnTo>
                    <a:pt x="363766" y="438404"/>
                  </a:lnTo>
                  <a:lnTo>
                    <a:pt x="363766" y="426199"/>
                  </a:lnTo>
                  <a:lnTo>
                    <a:pt x="318135" y="426199"/>
                  </a:lnTo>
                  <a:lnTo>
                    <a:pt x="319633" y="418604"/>
                  </a:lnTo>
                  <a:lnTo>
                    <a:pt x="321170" y="415582"/>
                  </a:lnTo>
                  <a:lnTo>
                    <a:pt x="322707" y="406450"/>
                  </a:lnTo>
                  <a:lnTo>
                    <a:pt x="366852" y="406450"/>
                  </a:lnTo>
                  <a:lnTo>
                    <a:pt x="369887" y="404914"/>
                  </a:lnTo>
                  <a:lnTo>
                    <a:pt x="369887" y="394246"/>
                  </a:lnTo>
                  <a:close/>
                </a:path>
                <a:path w="3689985" h="542290">
                  <a:moveTo>
                    <a:pt x="496239" y="388137"/>
                  </a:moveTo>
                  <a:lnTo>
                    <a:pt x="479475" y="379018"/>
                  </a:lnTo>
                  <a:lnTo>
                    <a:pt x="471487" y="374332"/>
                  </a:lnTo>
                  <a:lnTo>
                    <a:pt x="462356" y="369912"/>
                  </a:lnTo>
                  <a:lnTo>
                    <a:pt x="453796" y="366623"/>
                  </a:lnTo>
                  <a:lnTo>
                    <a:pt x="447522" y="365328"/>
                  </a:lnTo>
                  <a:lnTo>
                    <a:pt x="441413" y="365328"/>
                  </a:lnTo>
                  <a:lnTo>
                    <a:pt x="439928" y="371424"/>
                  </a:lnTo>
                  <a:lnTo>
                    <a:pt x="439928" y="375983"/>
                  </a:lnTo>
                  <a:lnTo>
                    <a:pt x="441413" y="377532"/>
                  </a:lnTo>
                  <a:lnTo>
                    <a:pt x="455891" y="384429"/>
                  </a:lnTo>
                  <a:lnTo>
                    <a:pt x="465023" y="389115"/>
                  </a:lnTo>
                  <a:lnTo>
                    <a:pt x="471868" y="392950"/>
                  </a:lnTo>
                  <a:lnTo>
                    <a:pt x="476440" y="395782"/>
                  </a:lnTo>
                  <a:lnTo>
                    <a:pt x="484035" y="401878"/>
                  </a:lnTo>
                  <a:lnTo>
                    <a:pt x="493166" y="401878"/>
                  </a:lnTo>
                  <a:lnTo>
                    <a:pt x="496239" y="397268"/>
                  </a:lnTo>
                  <a:lnTo>
                    <a:pt x="496239" y="388137"/>
                  </a:lnTo>
                  <a:close/>
                </a:path>
                <a:path w="3689985" h="542290">
                  <a:moveTo>
                    <a:pt x="564743" y="520598"/>
                  </a:moveTo>
                  <a:lnTo>
                    <a:pt x="485571" y="520598"/>
                  </a:lnTo>
                  <a:lnTo>
                    <a:pt x="485571" y="474903"/>
                  </a:lnTo>
                  <a:lnTo>
                    <a:pt x="552538" y="474903"/>
                  </a:lnTo>
                  <a:lnTo>
                    <a:pt x="552538" y="459727"/>
                  </a:lnTo>
                  <a:lnTo>
                    <a:pt x="485571" y="459727"/>
                  </a:lnTo>
                  <a:lnTo>
                    <a:pt x="485571" y="417068"/>
                  </a:lnTo>
                  <a:lnTo>
                    <a:pt x="560184" y="417068"/>
                  </a:lnTo>
                  <a:lnTo>
                    <a:pt x="560184" y="403377"/>
                  </a:lnTo>
                  <a:lnTo>
                    <a:pt x="392709" y="403377"/>
                  </a:lnTo>
                  <a:lnTo>
                    <a:pt x="392709" y="417068"/>
                  </a:lnTo>
                  <a:lnTo>
                    <a:pt x="468858" y="417068"/>
                  </a:lnTo>
                  <a:lnTo>
                    <a:pt x="468858" y="459727"/>
                  </a:lnTo>
                  <a:lnTo>
                    <a:pt x="400342" y="459727"/>
                  </a:lnTo>
                  <a:lnTo>
                    <a:pt x="400342" y="474903"/>
                  </a:lnTo>
                  <a:lnTo>
                    <a:pt x="468858" y="474903"/>
                  </a:lnTo>
                  <a:lnTo>
                    <a:pt x="468858" y="520598"/>
                  </a:lnTo>
                  <a:lnTo>
                    <a:pt x="392709" y="520598"/>
                  </a:lnTo>
                  <a:lnTo>
                    <a:pt x="388137" y="522135"/>
                  </a:lnTo>
                  <a:lnTo>
                    <a:pt x="388137" y="535825"/>
                  </a:lnTo>
                  <a:lnTo>
                    <a:pt x="560184" y="535825"/>
                  </a:lnTo>
                  <a:lnTo>
                    <a:pt x="564743" y="534289"/>
                  </a:lnTo>
                  <a:lnTo>
                    <a:pt x="564743" y="520598"/>
                  </a:lnTo>
                  <a:close/>
                </a:path>
                <a:path w="3689985" h="542290">
                  <a:moveTo>
                    <a:pt x="681926" y="444500"/>
                  </a:moveTo>
                  <a:lnTo>
                    <a:pt x="674331" y="436854"/>
                  </a:lnTo>
                  <a:lnTo>
                    <a:pt x="656082" y="436854"/>
                  </a:lnTo>
                  <a:lnTo>
                    <a:pt x="648436" y="444500"/>
                  </a:lnTo>
                  <a:lnTo>
                    <a:pt x="648436" y="462749"/>
                  </a:lnTo>
                  <a:lnTo>
                    <a:pt x="656082" y="470344"/>
                  </a:lnTo>
                  <a:lnTo>
                    <a:pt x="674331" y="470344"/>
                  </a:lnTo>
                  <a:lnTo>
                    <a:pt x="681926" y="462749"/>
                  </a:lnTo>
                  <a:lnTo>
                    <a:pt x="681926" y="444500"/>
                  </a:lnTo>
                  <a:close/>
                </a:path>
                <a:path w="3689985" h="542290">
                  <a:moveTo>
                    <a:pt x="3689947" y="0"/>
                  </a:moveTo>
                  <a:lnTo>
                    <a:pt x="3633635" y="0"/>
                  </a:lnTo>
                  <a:lnTo>
                    <a:pt x="3639896" y="10515"/>
                  </a:lnTo>
                  <a:lnTo>
                    <a:pt x="3650742" y="33870"/>
                  </a:lnTo>
                  <a:lnTo>
                    <a:pt x="3661016" y="68084"/>
                  </a:lnTo>
                  <a:lnTo>
                    <a:pt x="3665588" y="111125"/>
                  </a:lnTo>
                  <a:lnTo>
                    <a:pt x="3661016" y="155041"/>
                  </a:lnTo>
                  <a:lnTo>
                    <a:pt x="3650742" y="189687"/>
                  </a:lnTo>
                  <a:lnTo>
                    <a:pt x="3639896" y="213207"/>
                  </a:lnTo>
                  <a:lnTo>
                    <a:pt x="3633635" y="223735"/>
                  </a:lnTo>
                  <a:lnTo>
                    <a:pt x="3689947" y="223735"/>
                  </a:lnTo>
                  <a:lnTo>
                    <a:pt x="3689947" y="0"/>
                  </a:lnTo>
                  <a:close/>
                </a:path>
              </a:pathLst>
            </a:custGeom>
            <a:solidFill>
              <a:srgbClr val="4A4B4D"/>
            </a:solidFill>
          </p:spPr>
          <p:txBody>
            <a:bodyPr wrap="square" lIns="0" tIns="0" rIns="0" bIns="0" rtlCol="0"/>
            <a:lstStyle/>
            <a:p>
              <a:endParaRPr/>
            </a:p>
          </p:txBody>
        </p:sp>
        <p:pic>
          <p:nvPicPr>
            <p:cNvPr id="70" name="object 70"/>
            <p:cNvPicPr/>
            <p:nvPr/>
          </p:nvPicPr>
          <p:blipFill>
            <a:blip r:embed="rId33" cstate="print"/>
            <a:stretch>
              <a:fillRect/>
            </a:stretch>
          </p:blipFill>
          <p:spPr>
            <a:xfrm>
              <a:off x="2038299" y="8859037"/>
              <a:ext cx="1529905" cy="176618"/>
            </a:xfrm>
            <a:prstGeom prst="rect">
              <a:avLst/>
            </a:prstGeom>
          </p:spPr>
        </p:pic>
        <p:sp>
          <p:nvSpPr>
            <p:cNvPr id="71" name="object 71"/>
            <p:cNvSpPr/>
            <p:nvPr/>
          </p:nvSpPr>
          <p:spPr>
            <a:xfrm>
              <a:off x="3651897" y="8932112"/>
              <a:ext cx="33655" cy="33655"/>
            </a:xfrm>
            <a:custGeom>
              <a:avLst/>
              <a:gdLst/>
              <a:ahLst/>
              <a:cxnLst/>
              <a:rect l="l" t="t" r="r" b="b"/>
              <a:pathLst>
                <a:path w="33654" h="33654">
                  <a:moveTo>
                    <a:pt x="25895" y="33489"/>
                  </a:moveTo>
                  <a:lnTo>
                    <a:pt x="7632" y="33489"/>
                  </a:lnTo>
                  <a:lnTo>
                    <a:pt x="0" y="25895"/>
                  </a:lnTo>
                  <a:lnTo>
                    <a:pt x="0" y="7645"/>
                  </a:lnTo>
                  <a:lnTo>
                    <a:pt x="7632" y="0"/>
                  </a:lnTo>
                  <a:lnTo>
                    <a:pt x="25895" y="0"/>
                  </a:lnTo>
                  <a:lnTo>
                    <a:pt x="33489" y="7645"/>
                  </a:lnTo>
                  <a:lnTo>
                    <a:pt x="33489" y="25895"/>
                  </a:lnTo>
                  <a:lnTo>
                    <a:pt x="25895" y="33489"/>
                  </a:lnTo>
                  <a:close/>
                </a:path>
              </a:pathLst>
            </a:custGeom>
            <a:solidFill>
              <a:srgbClr val="4A4B4D"/>
            </a:solidFill>
          </p:spPr>
          <p:txBody>
            <a:bodyPr wrap="square" lIns="0" tIns="0" rIns="0" bIns="0" rtlCol="0"/>
            <a:lstStyle/>
            <a:p>
              <a:endParaRPr/>
            </a:p>
          </p:txBody>
        </p:sp>
        <p:pic>
          <p:nvPicPr>
            <p:cNvPr id="72" name="object 72"/>
            <p:cNvPicPr/>
            <p:nvPr/>
          </p:nvPicPr>
          <p:blipFill>
            <a:blip r:embed="rId34" cstate="print"/>
            <a:stretch>
              <a:fillRect/>
            </a:stretch>
          </p:blipFill>
          <p:spPr>
            <a:xfrm>
              <a:off x="3773690" y="8859037"/>
              <a:ext cx="1216266" cy="178155"/>
            </a:xfrm>
            <a:prstGeom prst="rect">
              <a:avLst/>
            </a:prstGeom>
          </p:spPr>
        </p:pic>
        <p:pic>
          <p:nvPicPr>
            <p:cNvPr id="73" name="object 73"/>
            <p:cNvPicPr/>
            <p:nvPr/>
          </p:nvPicPr>
          <p:blipFill>
            <a:blip r:embed="rId35" cstate="print"/>
            <a:stretch>
              <a:fillRect/>
            </a:stretch>
          </p:blipFill>
          <p:spPr>
            <a:xfrm>
              <a:off x="5125440" y="8859037"/>
              <a:ext cx="1327399" cy="178155"/>
            </a:xfrm>
            <a:prstGeom prst="rect">
              <a:avLst/>
            </a:prstGeom>
          </p:spPr>
        </p:pic>
        <p:pic>
          <p:nvPicPr>
            <p:cNvPr id="74" name="object 74"/>
            <p:cNvPicPr/>
            <p:nvPr/>
          </p:nvPicPr>
          <p:blipFill>
            <a:blip r:embed="rId36" cstate="print"/>
            <a:stretch>
              <a:fillRect/>
            </a:stretch>
          </p:blipFill>
          <p:spPr>
            <a:xfrm>
              <a:off x="1076223" y="9110217"/>
              <a:ext cx="5165039" cy="179628"/>
            </a:xfrm>
            <a:prstGeom prst="rect">
              <a:avLst/>
            </a:prstGeom>
          </p:spPr>
        </p:pic>
        <p:pic>
          <p:nvPicPr>
            <p:cNvPr id="75" name="object 75"/>
            <p:cNvPicPr/>
            <p:nvPr/>
          </p:nvPicPr>
          <p:blipFill>
            <a:blip r:embed="rId37" cstate="print"/>
            <a:stretch>
              <a:fillRect/>
            </a:stretch>
          </p:blipFill>
          <p:spPr>
            <a:xfrm>
              <a:off x="1102118" y="9365957"/>
              <a:ext cx="3522522" cy="179628"/>
            </a:xfrm>
            <a:prstGeom prst="rect">
              <a:avLst/>
            </a:prstGeom>
          </p:spPr>
        </p:pic>
      </p:grpSp>
      <p:grpSp>
        <p:nvGrpSpPr>
          <p:cNvPr id="76" name="object 76"/>
          <p:cNvGrpSpPr/>
          <p:nvPr/>
        </p:nvGrpSpPr>
        <p:grpSpPr>
          <a:xfrm>
            <a:off x="709358" y="5600"/>
            <a:ext cx="6842759" cy="717550"/>
            <a:chOff x="709358" y="5600"/>
            <a:chExt cx="6842759" cy="717550"/>
          </a:xfrm>
        </p:grpSpPr>
        <p:sp>
          <p:nvSpPr>
            <p:cNvPr id="77" name="object 7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8" name="object 7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9" name="object 79"/>
            <p:cNvPicPr/>
            <p:nvPr/>
          </p:nvPicPr>
          <p:blipFill>
            <a:blip r:embed="rId38" cstate="print"/>
            <a:stretch>
              <a:fillRect/>
            </a:stretch>
          </p:blipFill>
          <p:spPr>
            <a:xfrm>
              <a:off x="1003147" y="366369"/>
              <a:ext cx="462813" cy="170497"/>
            </a:xfrm>
            <a:prstGeom prst="rect">
              <a:avLst/>
            </a:prstGeom>
          </p:spPr>
        </p:pic>
        <p:sp>
          <p:nvSpPr>
            <p:cNvPr id="80" name="object 8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81" name="object 81"/>
            <p:cNvPicPr/>
            <p:nvPr/>
          </p:nvPicPr>
          <p:blipFill>
            <a:blip r:embed="rId39" cstate="print"/>
            <a:stretch>
              <a:fillRect/>
            </a:stretch>
          </p:blipFill>
          <p:spPr>
            <a:xfrm>
              <a:off x="1662315" y="380059"/>
              <a:ext cx="156806" cy="149174"/>
            </a:xfrm>
            <a:prstGeom prst="rect">
              <a:avLst/>
            </a:prstGeom>
          </p:spPr>
        </p:pic>
        <p:sp>
          <p:nvSpPr>
            <p:cNvPr id="82" name="object 8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83" name="object 83"/>
            <p:cNvPicPr/>
            <p:nvPr/>
          </p:nvPicPr>
          <p:blipFill>
            <a:blip r:embed="rId40" cstate="print"/>
            <a:stretch>
              <a:fillRect/>
            </a:stretch>
          </p:blipFill>
          <p:spPr>
            <a:xfrm>
              <a:off x="2021585" y="366369"/>
              <a:ext cx="343992" cy="170497"/>
            </a:xfrm>
            <a:prstGeom prst="rect">
              <a:avLst/>
            </a:prstGeom>
          </p:spPr>
        </p:pic>
        <p:pic>
          <p:nvPicPr>
            <p:cNvPr id="84" name="object 84"/>
            <p:cNvPicPr/>
            <p:nvPr/>
          </p:nvPicPr>
          <p:blipFill>
            <a:blip r:embed="rId41" cstate="print"/>
            <a:stretch>
              <a:fillRect/>
            </a:stretch>
          </p:blipFill>
          <p:spPr>
            <a:xfrm>
              <a:off x="2552852" y="366369"/>
              <a:ext cx="1861692" cy="168960"/>
            </a:xfrm>
            <a:prstGeom prst="rect">
              <a:avLst/>
            </a:prstGeom>
          </p:spPr>
        </p:pic>
        <p:pic>
          <p:nvPicPr>
            <p:cNvPr id="85" name="object 85"/>
            <p:cNvPicPr/>
            <p:nvPr/>
          </p:nvPicPr>
          <p:blipFill>
            <a:blip r:embed="rId42" cstate="print"/>
            <a:stretch>
              <a:fillRect/>
            </a:stretch>
          </p:blipFill>
          <p:spPr>
            <a:xfrm>
              <a:off x="4545456" y="366369"/>
              <a:ext cx="1044282" cy="170497"/>
            </a:xfrm>
            <a:prstGeom prst="rect">
              <a:avLst/>
            </a:prstGeom>
          </p:spPr>
        </p:pic>
      </p:grpSp>
      <p:sp>
        <p:nvSpPr>
          <p:cNvPr id="87" name="テキスト ボックス 86">
            <a:extLst>
              <a:ext uri="{FF2B5EF4-FFF2-40B4-BE49-F238E27FC236}">
                <a16:creationId xmlns:a16="http://schemas.microsoft.com/office/drawing/2014/main" id="{30CB7B6E-8F89-F263-C8AA-8CBBA46FEAF4}"/>
              </a:ext>
            </a:extLst>
          </p:cNvPr>
          <p:cNvSpPr txBox="1"/>
          <p:nvPr/>
        </p:nvSpPr>
        <p:spPr>
          <a:xfrm>
            <a:off x="985014" y="2943361"/>
            <a:ext cx="5656589" cy="1582997"/>
          </a:xfrm>
          <a:prstGeom prst="rect">
            <a:avLst/>
          </a:prstGeom>
          <a:noFill/>
        </p:spPr>
        <p:txBody>
          <a:bodyPr wrap="square" rtlCol="0">
            <a:spAutoFit/>
          </a:bodyPr>
          <a:lstStyle/>
          <a:p>
            <a:pPr>
              <a:lnSpc>
                <a:spcPct val="110000"/>
              </a:lnSpc>
            </a:pPr>
            <a:r>
              <a:rPr kumimoji="1" lang="ja-JP" altLang="en-US">
                <a:solidFill>
                  <a:srgbClr val="737578"/>
                </a:solidFill>
                <a:latin typeface="BIZ UDPゴシック" panose="020B0400000000000000" pitchFamily="50" charset="-128"/>
                <a:ea typeface="BIZ UDPゴシック" panose="020B0400000000000000" pitchFamily="50" charset="-128"/>
              </a:rPr>
              <a:t>多くの会社（</a:t>
            </a:r>
            <a:r>
              <a:rPr kumimoji="1" lang="en-US" altLang="ja-JP">
                <a:solidFill>
                  <a:srgbClr val="737578"/>
                </a:solidFill>
                <a:latin typeface="BIZ UDPゴシック" panose="020B0400000000000000" pitchFamily="50" charset="-128"/>
                <a:ea typeface="BIZ UDPゴシック" panose="020B0400000000000000" pitchFamily="50" charset="-128"/>
              </a:rPr>
              <a:t>※1</a:t>
            </a:r>
            <a:r>
              <a:rPr kumimoji="1" lang="ja-JP" altLang="en-US">
                <a:solidFill>
                  <a:srgbClr val="737578"/>
                </a:solidFill>
                <a:latin typeface="BIZ UDPゴシック" panose="020B0400000000000000" pitchFamily="50" charset="-128"/>
                <a:ea typeface="BIZ UDPゴシック" panose="020B0400000000000000" pitchFamily="50" charset="-128"/>
              </a:rPr>
              <a:t>）には、</a:t>
            </a:r>
            <a:r>
              <a:rPr kumimoji="1" lang="ja-JP" altLang="en-US" sz="2800">
                <a:solidFill>
                  <a:srgbClr val="00B6F0"/>
                </a:solidFill>
                <a:latin typeface="BIZ UDPゴシック" panose="020B0400000000000000" pitchFamily="50" charset="-128"/>
                <a:ea typeface="BIZ UDPゴシック" panose="020B0400000000000000" pitchFamily="50" charset="-128"/>
              </a:rPr>
              <a:t>就業規則</a:t>
            </a:r>
            <a:r>
              <a:rPr kumimoji="1" lang="ja-JP" altLang="en-US">
                <a:solidFill>
                  <a:srgbClr val="737578"/>
                </a:solidFill>
                <a:latin typeface="BIZ UDPゴシック" panose="020B0400000000000000" pitchFamily="50" charset="-128"/>
                <a:ea typeface="BIZ UDPゴシック" panose="020B0400000000000000" pitchFamily="50" charset="-128"/>
              </a:rPr>
              <a:t>があり、</a:t>
            </a:r>
            <a:endParaRPr kumimoji="1" lang="en-US" altLang="ja-JP">
              <a:solidFill>
                <a:srgbClr val="737578"/>
              </a:solidFill>
              <a:latin typeface="BIZ UDPゴシック" panose="020B0400000000000000" pitchFamily="50" charset="-128"/>
              <a:ea typeface="BIZ UDPゴシック" panose="020B0400000000000000" pitchFamily="50" charset="-128"/>
            </a:endParaRPr>
          </a:p>
          <a:p>
            <a:pPr>
              <a:lnSpc>
                <a:spcPct val="110000"/>
              </a:lnSpc>
            </a:pPr>
            <a:r>
              <a:rPr kumimoji="1" lang="ja-JP" altLang="en-US">
                <a:solidFill>
                  <a:srgbClr val="737578"/>
                </a:solidFill>
                <a:latin typeface="BIZ UDPゴシック" panose="020B0400000000000000" pitchFamily="50" charset="-128"/>
                <a:ea typeface="BIZ UDPゴシック" panose="020B0400000000000000" pitchFamily="50" charset="-128"/>
              </a:rPr>
              <a:t>就業規則を備え付けている場所等を労働条件通知書や社内メールなどで働く方に示すことなどにより、労働者に</a:t>
            </a:r>
            <a:r>
              <a:rPr kumimoji="1" lang="ja-JP" altLang="en-US" sz="2800">
                <a:solidFill>
                  <a:srgbClr val="00B5F0"/>
                </a:solidFill>
                <a:latin typeface="BIZ UDPゴシック" panose="020B0400000000000000" pitchFamily="50" charset="-128"/>
                <a:ea typeface="BIZ UDPゴシック" panose="020B0400000000000000" pitchFamily="50" charset="-128"/>
              </a:rPr>
              <a:t>周知</a:t>
            </a:r>
            <a:r>
              <a:rPr kumimoji="1" lang="ja-JP" altLang="en-US">
                <a:solidFill>
                  <a:srgbClr val="737578"/>
                </a:solidFill>
                <a:latin typeface="BIZ UDPゴシック" panose="020B0400000000000000" pitchFamily="50" charset="-128"/>
                <a:ea typeface="BIZ UDPゴシック" panose="020B0400000000000000" pitchFamily="50" charset="-128"/>
              </a:rPr>
              <a:t>する（</a:t>
            </a:r>
            <a:r>
              <a:rPr kumimoji="1" lang="en-US" altLang="ja-JP">
                <a:solidFill>
                  <a:srgbClr val="737578"/>
                </a:solidFill>
                <a:latin typeface="BIZ UDPゴシック" panose="020B0400000000000000" pitchFamily="50" charset="-128"/>
                <a:ea typeface="BIZ UDPゴシック" panose="020B0400000000000000" pitchFamily="50" charset="-128"/>
              </a:rPr>
              <a:t>※2</a:t>
            </a:r>
            <a:r>
              <a:rPr kumimoji="1" lang="ja-JP" altLang="en-US">
                <a:solidFill>
                  <a:srgbClr val="737578"/>
                </a:solidFill>
                <a:latin typeface="BIZ UDPゴシック" panose="020B0400000000000000" pitchFamily="50" charset="-128"/>
                <a:ea typeface="BIZ UDPゴシック" panose="020B0400000000000000" pitchFamily="50" charset="-128"/>
              </a:rPr>
              <a:t>）ことが義務付けられています。</a:t>
            </a:r>
          </a:p>
        </p:txBody>
      </p:sp>
      <p:sp>
        <p:nvSpPr>
          <p:cNvPr id="88" name="テキスト ボックス 87">
            <a:extLst>
              <a:ext uri="{FF2B5EF4-FFF2-40B4-BE49-F238E27FC236}">
                <a16:creationId xmlns:a16="http://schemas.microsoft.com/office/drawing/2014/main" id="{3717C0E1-6D15-0190-7F0E-9423D372838F}"/>
              </a:ext>
            </a:extLst>
          </p:cNvPr>
          <p:cNvSpPr txBox="1"/>
          <p:nvPr/>
        </p:nvSpPr>
        <p:spPr>
          <a:xfrm>
            <a:off x="3021701" y="4490293"/>
            <a:ext cx="3619902" cy="215444"/>
          </a:xfrm>
          <a:prstGeom prst="rect">
            <a:avLst/>
          </a:prstGeom>
          <a:noFill/>
        </p:spPr>
        <p:txBody>
          <a:bodyPr wrap="none" rtlCol="0">
            <a:spAutoFit/>
          </a:bodyPr>
          <a:lstStyle/>
          <a:p>
            <a:r>
              <a:rPr kumimoji="1" lang="en-US" altLang="ja-JP" sz="800">
                <a:solidFill>
                  <a:srgbClr val="737578"/>
                </a:solidFill>
                <a:latin typeface="BIZ UDPゴシック" panose="020B0400000000000000" pitchFamily="50" charset="-128"/>
                <a:ea typeface="BIZ UDPゴシック" panose="020B0400000000000000" pitchFamily="50" charset="-128"/>
              </a:rPr>
              <a:t>(※1</a:t>
            </a:r>
            <a:r>
              <a:rPr kumimoji="1" lang="ja-JP" altLang="en-US" sz="800">
                <a:solidFill>
                  <a:srgbClr val="737578"/>
                </a:solidFill>
                <a:latin typeface="BIZ UDPゴシック" panose="020B0400000000000000" pitchFamily="50" charset="-128"/>
                <a:ea typeface="BIZ UDPゴシック" panose="020B0400000000000000" pitchFamily="50" charset="-128"/>
              </a:rPr>
              <a:t>）常時</a:t>
            </a:r>
            <a:r>
              <a:rPr kumimoji="1" lang="en-US" altLang="ja-JP" sz="800">
                <a:solidFill>
                  <a:srgbClr val="737578"/>
                </a:solidFill>
                <a:latin typeface="BIZ UDPゴシック" panose="020B0400000000000000" pitchFamily="50" charset="-128"/>
                <a:ea typeface="BIZ UDPゴシック" panose="020B0400000000000000" pitchFamily="50" charset="-128"/>
              </a:rPr>
              <a:t>10</a:t>
            </a:r>
            <a:r>
              <a:rPr kumimoji="1" lang="ja-JP" altLang="en-US" sz="800">
                <a:solidFill>
                  <a:srgbClr val="737578"/>
                </a:solidFill>
                <a:latin typeface="BIZ UDPゴシック" panose="020B0400000000000000" pitchFamily="50" charset="-128"/>
                <a:ea typeface="BIZ UDPゴシック" panose="020B0400000000000000" pitchFamily="50" charset="-128"/>
              </a:rPr>
              <a:t>人以上の労働者を使用する事業場　（</a:t>
            </a:r>
            <a:r>
              <a:rPr kumimoji="1" lang="en-US" altLang="ja-JP" sz="800">
                <a:solidFill>
                  <a:srgbClr val="737578"/>
                </a:solidFill>
                <a:latin typeface="BIZ UDPゴシック" panose="020B0400000000000000" pitchFamily="50" charset="-128"/>
                <a:ea typeface="BIZ UDPゴシック" panose="020B0400000000000000" pitchFamily="50" charset="-128"/>
              </a:rPr>
              <a:t>※2</a:t>
            </a:r>
            <a:r>
              <a:rPr kumimoji="1" lang="ja-JP" altLang="en-US" sz="800">
                <a:solidFill>
                  <a:srgbClr val="737578"/>
                </a:solidFill>
                <a:latin typeface="BIZ UDPゴシック" panose="020B0400000000000000" pitchFamily="50" charset="-128"/>
                <a:ea typeface="BIZ UDPゴシック" panose="020B0400000000000000" pitchFamily="50" charset="-128"/>
              </a:rPr>
              <a:t>）労働基準法第</a:t>
            </a:r>
            <a:r>
              <a:rPr kumimoji="1" lang="en-US" altLang="ja-JP" sz="800">
                <a:solidFill>
                  <a:srgbClr val="737578"/>
                </a:solidFill>
                <a:latin typeface="BIZ UDPゴシック" panose="020B0400000000000000" pitchFamily="50" charset="-128"/>
                <a:ea typeface="BIZ UDPゴシック" panose="020B0400000000000000" pitchFamily="50" charset="-128"/>
              </a:rPr>
              <a:t>106</a:t>
            </a:r>
            <a:r>
              <a:rPr kumimoji="1" lang="ja-JP" altLang="en-US" sz="800">
                <a:solidFill>
                  <a:srgbClr val="737578"/>
                </a:solidFill>
                <a:latin typeface="BIZ UDPゴシック" panose="020B0400000000000000" pitchFamily="50" charset="-128"/>
                <a:ea typeface="BIZ UDPゴシック" panose="020B0400000000000000" pitchFamily="50" charset="-128"/>
              </a:rPr>
              <a:t>条</a:t>
            </a:r>
            <a:endParaRPr kumimoji="1" lang="en-US" altLang="ja-JP" sz="800">
              <a:solidFill>
                <a:srgbClr val="737578"/>
              </a:solidFill>
              <a:latin typeface="BIZ UDPゴシック" panose="020B0400000000000000" pitchFamily="50" charset="-128"/>
              <a:ea typeface="BIZ UDPゴシック" panose="020B0400000000000000" pitchFamily="50" charset="-128"/>
            </a:endParaRPr>
          </a:p>
        </p:txBody>
      </p:sp>
      <p:grpSp>
        <p:nvGrpSpPr>
          <p:cNvPr id="6" name="object 2"/>
          <p:cNvGrpSpPr/>
          <p:nvPr/>
        </p:nvGrpSpPr>
        <p:grpSpPr>
          <a:xfrm>
            <a:off x="3449434" y="10148442"/>
            <a:ext cx="636905" cy="91440"/>
            <a:chOff x="3449434" y="10148442"/>
            <a:chExt cx="636905" cy="91440"/>
          </a:xfrm>
        </p:grpSpPr>
        <p:sp>
          <p:nvSpPr>
            <p:cNvPr id="20"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21" name="object 4"/>
            <p:cNvPicPr/>
            <p:nvPr/>
          </p:nvPicPr>
          <p:blipFill>
            <a:blip r:embed="rId43" cstate="print"/>
            <a:stretch>
              <a:fillRect/>
            </a:stretch>
          </p:blipFill>
          <p:spPr>
            <a:xfrm>
              <a:off x="3705174" y="10148442"/>
              <a:ext cx="123329" cy="91325"/>
            </a:xfrm>
            <a:prstGeom prst="rect">
              <a:avLst/>
            </a:prstGeom>
          </p:spPr>
        </p:pic>
        <p:sp>
          <p:nvSpPr>
            <p:cNvPr id="22"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648284" y="1056813"/>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1070178" y="1301050"/>
              <a:ext cx="4571365" cy="919480"/>
            </a:xfrm>
            <a:custGeom>
              <a:avLst/>
              <a:gdLst/>
              <a:ahLst/>
              <a:cxnLst/>
              <a:rect l="l" t="t" r="r" b="b"/>
              <a:pathLst>
                <a:path w="4571365" h="919480">
                  <a:moveTo>
                    <a:pt x="182651" y="787006"/>
                  </a:moveTo>
                  <a:lnTo>
                    <a:pt x="177888" y="754291"/>
                  </a:lnTo>
                  <a:lnTo>
                    <a:pt x="162852" y="723823"/>
                  </a:lnTo>
                  <a:lnTo>
                    <a:pt x="159791" y="721233"/>
                  </a:lnTo>
                  <a:lnTo>
                    <a:pt x="159791" y="787006"/>
                  </a:lnTo>
                  <a:lnTo>
                    <a:pt x="157568" y="808431"/>
                  </a:lnTo>
                  <a:lnTo>
                    <a:pt x="152374" y="824865"/>
                  </a:lnTo>
                  <a:lnTo>
                    <a:pt x="146304" y="836447"/>
                  </a:lnTo>
                  <a:lnTo>
                    <a:pt x="141528" y="843318"/>
                  </a:lnTo>
                  <a:lnTo>
                    <a:pt x="121742" y="828078"/>
                  </a:lnTo>
                  <a:lnTo>
                    <a:pt x="121742" y="826592"/>
                  </a:lnTo>
                  <a:lnTo>
                    <a:pt x="118706" y="825055"/>
                  </a:lnTo>
                  <a:lnTo>
                    <a:pt x="111125" y="825055"/>
                  </a:lnTo>
                  <a:lnTo>
                    <a:pt x="106502" y="829627"/>
                  </a:lnTo>
                  <a:lnTo>
                    <a:pt x="106502" y="837209"/>
                  </a:lnTo>
                  <a:lnTo>
                    <a:pt x="109588" y="840282"/>
                  </a:lnTo>
                  <a:lnTo>
                    <a:pt x="109588" y="841781"/>
                  </a:lnTo>
                  <a:lnTo>
                    <a:pt x="97383" y="861568"/>
                  </a:lnTo>
                  <a:lnTo>
                    <a:pt x="69888" y="854837"/>
                  </a:lnTo>
                  <a:lnTo>
                    <a:pt x="50965" y="837412"/>
                  </a:lnTo>
                  <a:lnTo>
                    <a:pt x="40017" y="813422"/>
                  </a:lnTo>
                  <a:lnTo>
                    <a:pt x="36512" y="787006"/>
                  </a:lnTo>
                  <a:lnTo>
                    <a:pt x="39801" y="761225"/>
                  </a:lnTo>
                  <a:lnTo>
                    <a:pt x="50380" y="737146"/>
                  </a:lnTo>
                  <a:lnTo>
                    <a:pt x="69240" y="719353"/>
                  </a:lnTo>
                  <a:lnTo>
                    <a:pt x="97383" y="712393"/>
                  </a:lnTo>
                  <a:lnTo>
                    <a:pt x="126403" y="719353"/>
                  </a:lnTo>
                  <a:lnTo>
                    <a:pt x="145707" y="737146"/>
                  </a:lnTo>
                  <a:lnTo>
                    <a:pt x="156464" y="761225"/>
                  </a:lnTo>
                  <a:lnTo>
                    <a:pt x="159791" y="787006"/>
                  </a:lnTo>
                  <a:lnTo>
                    <a:pt x="159791" y="721233"/>
                  </a:lnTo>
                  <a:lnTo>
                    <a:pt x="149390" y="712393"/>
                  </a:lnTo>
                  <a:lnTo>
                    <a:pt x="136398" y="701357"/>
                  </a:lnTo>
                  <a:lnTo>
                    <a:pt x="97383" y="692594"/>
                  </a:lnTo>
                  <a:lnTo>
                    <a:pt x="58623" y="701357"/>
                  </a:lnTo>
                  <a:lnTo>
                    <a:pt x="32702" y="723823"/>
                  </a:lnTo>
                  <a:lnTo>
                    <a:pt x="18199" y="754291"/>
                  </a:lnTo>
                  <a:lnTo>
                    <a:pt x="13690" y="787006"/>
                  </a:lnTo>
                  <a:lnTo>
                    <a:pt x="18415" y="819734"/>
                  </a:lnTo>
                  <a:lnTo>
                    <a:pt x="33286" y="850176"/>
                  </a:lnTo>
                  <a:lnTo>
                    <a:pt x="59270" y="872617"/>
                  </a:lnTo>
                  <a:lnTo>
                    <a:pt x="97383" y="881367"/>
                  </a:lnTo>
                  <a:lnTo>
                    <a:pt x="113931" y="880110"/>
                  </a:lnTo>
                  <a:lnTo>
                    <a:pt x="127063" y="877011"/>
                  </a:lnTo>
                  <a:lnTo>
                    <a:pt x="136779" y="873036"/>
                  </a:lnTo>
                  <a:lnTo>
                    <a:pt x="143065" y="869213"/>
                  </a:lnTo>
                  <a:lnTo>
                    <a:pt x="165887" y="887463"/>
                  </a:lnTo>
                  <a:lnTo>
                    <a:pt x="167424" y="889000"/>
                  </a:lnTo>
                  <a:lnTo>
                    <a:pt x="170459" y="890485"/>
                  </a:lnTo>
                  <a:lnTo>
                    <a:pt x="176555" y="890485"/>
                  </a:lnTo>
                  <a:lnTo>
                    <a:pt x="181114" y="885926"/>
                  </a:lnTo>
                  <a:lnTo>
                    <a:pt x="181114" y="876795"/>
                  </a:lnTo>
                  <a:lnTo>
                    <a:pt x="179578" y="873772"/>
                  </a:lnTo>
                  <a:lnTo>
                    <a:pt x="178092" y="872236"/>
                  </a:lnTo>
                  <a:lnTo>
                    <a:pt x="174510" y="869213"/>
                  </a:lnTo>
                  <a:lnTo>
                    <a:pt x="165442" y="861568"/>
                  </a:lnTo>
                  <a:lnTo>
                    <a:pt x="158292" y="855522"/>
                  </a:lnTo>
                  <a:lnTo>
                    <a:pt x="166725" y="843318"/>
                  </a:lnTo>
                  <a:lnTo>
                    <a:pt x="168516" y="840727"/>
                  </a:lnTo>
                  <a:lnTo>
                    <a:pt x="176187" y="824090"/>
                  </a:lnTo>
                  <a:lnTo>
                    <a:pt x="180987" y="806043"/>
                  </a:lnTo>
                  <a:lnTo>
                    <a:pt x="182651" y="787006"/>
                  </a:lnTo>
                  <a:close/>
                </a:path>
                <a:path w="4571365" h="919480">
                  <a:moveTo>
                    <a:pt x="196354" y="905725"/>
                  </a:moveTo>
                  <a:lnTo>
                    <a:pt x="0" y="905725"/>
                  </a:lnTo>
                  <a:lnTo>
                    <a:pt x="0" y="919416"/>
                  </a:lnTo>
                  <a:lnTo>
                    <a:pt x="196354" y="919416"/>
                  </a:lnTo>
                  <a:lnTo>
                    <a:pt x="196354" y="905725"/>
                  </a:lnTo>
                  <a:close/>
                </a:path>
                <a:path w="4571365" h="919480">
                  <a:moveTo>
                    <a:pt x="4571301" y="39547"/>
                  </a:moveTo>
                  <a:lnTo>
                    <a:pt x="4516526" y="0"/>
                  </a:lnTo>
                  <a:lnTo>
                    <a:pt x="4516526" y="80670"/>
                  </a:lnTo>
                  <a:lnTo>
                    <a:pt x="4571301" y="39547"/>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1406575" y="1982640"/>
              <a:ext cx="5197010" cy="3151868"/>
            </a:xfrm>
            <a:prstGeom prst="rect">
              <a:avLst/>
            </a:prstGeom>
          </p:spPr>
        </p:pic>
        <p:pic>
          <p:nvPicPr>
            <p:cNvPr id="11" name="object 11"/>
            <p:cNvPicPr/>
            <p:nvPr/>
          </p:nvPicPr>
          <p:blipFill>
            <a:blip r:embed="rId4" cstate="print"/>
            <a:stretch>
              <a:fillRect/>
            </a:stretch>
          </p:blipFill>
          <p:spPr>
            <a:xfrm>
              <a:off x="5787631" y="1285823"/>
              <a:ext cx="333375" cy="106565"/>
            </a:xfrm>
            <a:prstGeom prst="rect">
              <a:avLst/>
            </a:prstGeom>
          </p:spPr>
        </p:pic>
        <p:pic>
          <p:nvPicPr>
            <p:cNvPr id="12" name="object 12"/>
            <p:cNvPicPr/>
            <p:nvPr/>
          </p:nvPicPr>
          <p:blipFill>
            <a:blip r:embed="rId5" cstate="print"/>
            <a:stretch>
              <a:fillRect/>
            </a:stretch>
          </p:blipFill>
          <p:spPr>
            <a:xfrm>
              <a:off x="6156032" y="1288846"/>
              <a:ext cx="66967" cy="103543"/>
            </a:xfrm>
            <a:prstGeom prst="rect">
              <a:avLst/>
            </a:prstGeom>
          </p:spPr>
        </p:pic>
        <p:pic>
          <p:nvPicPr>
            <p:cNvPr id="13" name="object 13"/>
            <p:cNvPicPr/>
            <p:nvPr/>
          </p:nvPicPr>
          <p:blipFill>
            <a:blip r:embed="rId6" cstate="print"/>
            <a:stretch>
              <a:fillRect/>
            </a:stretch>
          </p:blipFill>
          <p:spPr>
            <a:xfrm>
              <a:off x="6394996" y="1282750"/>
              <a:ext cx="246608" cy="117221"/>
            </a:xfrm>
            <a:prstGeom prst="rect">
              <a:avLst/>
            </a:prstGeom>
          </p:spPr>
        </p:pic>
        <p:pic>
          <p:nvPicPr>
            <p:cNvPr id="14" name="object 14"/>
            <p:cNvPicPr/>
            <p:nvPr/>
          </p:nvPicPr>
          <p:blipFill>
            <a:blip r:embed="rId7" cstate="print"/>
            <a:stretch>
              <a:fillRect/>
            </a:stretch>
          </p:blipFill>
          <p:spPr>
            <a:xfrm>
              <a:off x="890536" y="1439570"/>
              <a:ext cx="5752604" cy="360756"/>
            </a:xfrm>
            <a:prstGeom prst="rect">
              <a:avLst/>
            </a:prstGeom>
          </p:spPr>
        </p:pic>
        <p:sp>
          <p:nvSpPr>
            <p:cNvPr id="15" name="object 15"/>
            <p:cNvSpPr/>
            <p:nvPr/>
          </p:nvSpPr>
          <p:spPr>
            <a:xfrm>
              <a:off x="1070178" y="3994149"/>
              <a:ext cx="3955415" cy="1150620"/>
            </a:xfrm>
            <a:custGeom>
              <a:avLst/>
              <a:gdLst/>
              <a:ahLst/>
              <a:cxnLst/>
              <a:rect l="l" t="t" r="r" b="b"/>
              <a:pathLst>
                <a:path w="3955415" h="1150620">
                  <a:moveTo>
                    <a:pt x="3954805" y="0"/>
                  </a:moveTo>
                  <a:lnTo>
                    <a:pt x="3947210" y="0"/>
                  </a:lnTo>
                  <a:lnTo>
                    <a:pt x="3947210" y="8890"/>
                  </a:lnTo>
                  <a:lnTo>
                    <a:pt x="3947210" y="1141742"/>
                  </a:lnTo>
                  <a:lnTo>
                    <a:pt x="9118" y="1141742"/>
                  </a:lnTo>
                  <a:lnTo>
                    <a:pt x="9118" y="1141463"/>
                  </a:lnTo>
                  <a:lnTo>
                    <a:pt x="9118" y="8890"/>
                  </a:lnTo>
                  <a:lnTo>
                    <a:pt x="3947210" y="8890"/>
                  </a:lnTo>
                  <a:lnTo>
                    <a:pt x="3947210" y="0"/>
                  </a:lnTo>
                  <a:lnTo>
                    <a:pt x="0" y="0"/>
                  </a:lnTo>
                  <a:lnTo>
                    <a:pt x="0" y="8890"/>
                  </a:lnTo>
                  <a:lnTo>
                    <a:pt x="0" y="1141742"/>
                  </a:lnTo>
                  <a:lnTo>
                    <a:pt x="0" y="1145552"/>
                  </a:lnTo>
                  <a:lnTo>
                    <a:pt x="0" y="1150620"/>
                  </a:lnTo>
                  <a:lnTo>
                    <a:pt x="3954805" y="1150620"/>
                  </a:lnTo>
                  <a:lnTo>
                    <a:pt x="3954805" y="1145552"/>
                  </a:lnTo>
                  <a:lnTo>
                    <a:pt x="3954805" y="1141742"/>
                  </a:lnTo>
                  <a:lnTo>
                    <a:pt x="3954805" y="8890"/>
                  </a:lnTo>
                  <a:lnTo>
                    <a:pt x="3954805" y="0"/>
                  </a:lnTo>
                  <a:close/>
                </a:path>
              </a:pathLst>
            </a:custGeom>
            <a:solidFill>
              <a:srgbClr val="818285"/>
            </a:solidFill>
          </p:spPr>
          <p:txBody>
            <a:bodyPr wrap="square" lIns="0" tIns="0" rIns="0" bIns="0" rtlCol="0"/>
            <a:lstStyle/>
            <a:p>
              <a:endParaRPr/>
            </a:p>
          </p:txBody>
        </p:sp>
        <p:pic>
          <p:nvPicPr>
            <p:cNvPr id="16" name="object 16"/>
            <p:cNvPicPr/>
            <p:nvPr/>
          </p:nvPicPr>
          <p:blipFill>
            <a:blip r:embed="rId8" cstate="print"/>
            <a:stretch>
              <a:fillRect/>
            </a:stretch>
          </p:blipFill>
          <p:spPr>
            <a:xfrm>
              <a:off x="1272628" y="4196359"/>
              <a:ext cx="115684" cy="115684"/>
            </a:xfrm>
            <a:prstGeom prst="rect">
              <a:avLst/>
            </a:prstGeom>
          </p:spPr>
        </p:pic>
        <p:pic>
          <p:nvPicPr>
            <p:cNvPr id="17" name="object 17"/>
            <p:cNvPicPr/>
            <p:nvPr/>
          </p:nvPicPr>
          <p:blipFill>
            <a:blip r:embed="rId9" cstate="print"/>
            <a:stretch>
              <a:fillRect/>
            </a:stretch>
          </p:blipFill>
          <p:spPr>
            <a:xfrm>
              <a:off x="1578571" y="4178096"/>
              <a:ext cx="1024483" cy="150723"/>
            </a:xfrm>
            <a:prstGeom prst="rect">
              <a:avLst/>
            </a:prstGeom>
          </p:spPr>
        </p:pic>
        <p:sp>
          <p:nvSpPr>
            <p:cNvPr id="18" name="object 18"/>
            <p:cNvSpPr/>
            <p:nvPr/>
          </p:nvSpPr>
          <p:spPr>
            <a:xfrm>
              <a:off x="4423663" y="4455172"/>
              <a:ext cx="29209" cy="29209"/>
            </a:xfrm>
            <a:custGeom>
              <a:avLst/>
              <a:gdLst/>
              <a:ahLst/>
              <a:cxnLst/>
              <a:rect l="l" t="t" r="r" b="b"/>
              <a:pathLst>
                <a:path w="29210" h="29210">
                  <a:moveTo>
                    <a:pt x="22872" y="28917"/>
                  </a:moveTo>
                  <a:lnTo>
                    <a:pt x="6108" y="28917"/>
                  </a:lnTo>
                  <a:lnTo>
                    <a:pt x="0" y="22821"/>
                  </a:lnTo>
                  <a:lnTo>
                    <a:pt x="0" y="6096"/>
                  </a:lnTo>
                  <a:lnTo>
                    <a:pt x="7645" y="0"/>
                  </a:lnTo>
                  <a:lnTo>
                    <a:pt x="22872" y="0"/>
                  </a:lnTo>
                  <a:lnTo>
                    <a:pt x="28930" y="6096"/>
                  </a:lnTo>
                  <a:lnTo>
                    <a:pt x="28930" y="22821"/>
                  </a:lnTo>
                  <a:lnTo>
                    <a:pt x="22872" y="28917"/>
                  </a:lnTo>
                  <a:close/>
                </a:path>
              </a:pathLst>
            </a:custGeom>
            <a:solidFill>
              <a:srgbClr val="4D4D4F"/>
            </a:solidFill>
          </p:spPr>
          <p:txBody>
            <a:bodyPr wrap="square" lIns="0" tIns="0" rIns="0" bIns="0" rtlCol="0"/>
            <a:lstStyle/>
            <a:p>
              <a:endParaRPr/>
            </a:p>
          </p:txBody>
        </p:sp>
        <p:pic>
          <p:nvPicPr>
            <p:cNvPr id="19" name="object 19"/>
            <p:cNvPicPr/>
            <p:nvPr/>
          </p:nvPicPr>
          <p:blipFill>
            <a:blip r:embed="rId10" cstate="print"/>
            <a:stretch>
              <a:fillRect/>
            </a:stretch>
          </p:blipFill>
          <p:spPr>
            <a:xfrm>
              <a:off x="1406575" y="4392764"/>
              <a:ext cx="3434206" cy="584542"/>
            </a:xfrm>
            <a:prstGeom prst="rect">
              <a:avLst/>
            </a:prstGeom>
          </p:spPr>
        </p:pic>
      </p:grpSp>
      <p:grpSp>
        <p:nvGrpSpPr>
          <p:cNvPr id="20" name="object 20"/>
          <p:cNvGrpSpPr/>
          <p:nvPr/>
        </p:nvGrpSpPr>
        <p:grpSpPr>
          <a:xfrm>
            <a:off x="710907" y="5647689"/>
            <a:ext cx="6113780" cy="4315460"/>
            <a:chOff x="710907" y="5647689"/>
            <a:chExt cx="6113780" cy="4315460"/>
          </a:xfrm>
        </p:grpSpPr>
        <p:sp>
          <p:nvSpPr>
            <p:cNvPr id="21" name="object 2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22" name="object 22"/>
            <p:cNvPicPr/>
            <p:nvPr/>
          </p:nvPicPr>
          <p:blipFill>
            <a:blip r:embed="rId11" cstate="print"/>
            <a:stretch>
              <a:fillRect/>
            </a:stretch>
          </p:blipFill>
          <p:spPr>
            <a:xfrm>
              <a:off x="1070178" y="6516293"/>
              <a:ext cx="5315686" cy="491680"/>
            </a:xfrm>
            <a:prstGeom prst="rect">
              <a:avLst/>
            </a:prstGeom>
          </p:spPr>
        </p:pic>
        <p:sp>
          <p:nvSpPr>
            <p:cNvPr id="23" name="object 23"/>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24" name="object 24"/>
            <p:cNvPicPr/>
            <p:nvPr/>
          </p:nvPicPr>
          <p:blipFill>
            <a:blip r:embed="rId12" cstate="print"/>
            <a:stretch>
              <a:fillRect/>
            </a:stretch>
          </p:blipFill>
          <p:spPr>
            <a:xfrm>
              <a:off x="5696292" y="5855639"/>
              <a:ext cx="71539" cy="103543"/>
            </a:xfrm>
            <a:prstGeom prst="rect">
              <a:avLst/>
            </a:prstGeom>
          </p:spPr>
        </p:pic>
        <p:pic>
          <p:nvPicPr>
            <p:cNvPr id="25" name="object 25"/>
            <p:cNvPicPr/>
            <p:nvPr/>
          </p:nvPicPr>
          <p:blipFill>
            <a:blip r:embed="rId13" cstate="print"/>
            <a:stretch>
              <a:fillRect/>
            </a:stretch>
          </p:blipFill>
          <p:spPr>
            <a:xfrm>
              <a:off x="5787631" y="5852616"/>
              <a:ext cx="333375" cy="106565"/>
            </a:xfrm>
            <a:prstGeom prst="rect">
              <a:avLst/>
            </a:prstGeom>
          </p:spPr>
        </p:pic>
        <p:pic>
          <p:nvPicPr>
            <p:cNvPr id="26" name="object 26"/>
            <p:cNvPicPr/>
            <p:nvPr/>
          </p:nvPicPr>
          <p:blipFill>
            <a:blip r:embed="rId14" cstate="print"/>
            <a:stretch>
              <a:fillRect/>
            </a:stretch>
          </p:blipFill>
          <p:spPr>
            <a:xfrm>
              <a:off x="6156032" y="5852616"/>
              <a:ext cx="66967" cy="106565"/>
            </a:xfrm>
            <a:prstGeom prst="rect">
              <a:avLst/>
            </a:prstGeom>
          </p:spPr>
        </p:pic>
        <p:pic>
          <p:nvPicPr>
            <p:cNvPr id="27" name="object 27"/>
            <p:cNvPicPr/>
            <p:nvPr/>
          </p:nvPicPr>
          <p:blipFill>
            <a:blip r:embed="rId15" cstate="print"/>
            <a:stretch>
              <a:fillRect/>
            </a:stretch>
          </p:blipFill>
          <p:spPr>
            <a:xfrm>
              <a:off x="6394996" y="5849543"/>
              <a:ext cx="246608" cy="117221"/>
            </a:xfrm>
            <a:prstGeom prst="rect">
              <a:avLst/>
            </a:prstGeom>
          </p:spPr>
        </p:pic>
        <p:pic>
          <p:nvPicPr>
            <p:cNvPr id="28" name="object 28"/>
            <p:cNvPicPr/>
            <p:nvPr/>
          </p:nvPicPr>
          <p:blipFill>
            <a:blip r:embed="rId16" cstate="print"/>
            <a:stretch>
              <a:fillRect/>
            </a:stretch>
          </p:blipFill>
          <p:spPr>
            <a:xfrm>
              <a:off x="890536" y="6006350"/>
              <a:ext cx="5752604" cy="360768"/>
            </a:xfrm>
            <a:prstGeom prst="rect">
              <a:avLst/>
            </a:prstGeom>
          </p:spPr>
        </p:pic>
        <p:sp>
          <p:nvSpPr>
            <p:cNvPr id="29" name="object 29"/>
            <p:cNvSpPr/>
            <p:nvPr/>
          </p:nvSpPr>
          <p:spPr>
            <a:xfrm>
              <a:off x="1070178" y="7184389"/>
              <a:ext cx="5393690" cy="755650"/>
            </a:xfrm>
            <a:custGeom>
              <a:avLst/>
              <a:gdLst/>
              <a:ahLst/>
              <a:cxnLst/>
              <a:rect l="l" t="t" r="r" b="b"/>
              <a:pathLst>
                <a:path w="5393690" h="755650">
                  <a:moveTo>
                    <a:pt x="5393334" y="0"/>
                  </a:moveTo>
                  <a:lnTo>
                    <a:pt x="5384203" y="0"/>
                  </a:lnTo>
                  <a:lnTo>
                    <a:pt x="5384203" y="8890"/>
                  </a:lnTo>
                  <a:lnTo>
                    <a:pt x="5384203" y="745502"/>
                  </a:lnTo>
                  <a:lnTo>
                    <a:pt x="9118" y="745502"/>
                  </a:lnTo>
                  <a:lnTo>
                    <a:pt x="9118" y="746112"/>
                  </a:lnTo>
                  <a:lnTo>
                    <a:pt x="4559" y="746112"/>
                  </a:lnTo>
                  <a:lnTo>
                    <a:pt x="4559" y="745502"/>
                  </a:lnTo>
                  <a:lnTo>
                    <a:pt x="9118" y="745502"/>
                  </a:lnTo>
                  <a:lnTo>
                    <a:pt x="9118" y="8890"/>
                  </a:lnTo>
                  <a:lnTo>
                    <a:pt x="5384203" y="8890"/>
                  </a:lnTo>
                  <a:lnTo>
                    <a:pt x="5384203" y="0"/>
                  </a:lnTo>
                  <a:lnTo>
                    <a:pt x="0" y="0"/>
                  </a:lnTo>
                  <a:lnTo>
                    <a:pt x="0" y="8890"/>
                  </a:lnTo>
                  <a:lnTo>
                    <a:pt x="0" y="745502"/>
                  </a:lnTo>
                  <a:lnTo>
                    <a:pt x="0" y="750582"/>
                  </a:lnTo>
                  <a:lnTo>
                    <a:pt x="0" y="755650"/>
                  </a:lnTo>
                  <a:lnTo>
                    <a:pt x="5393334" y="755650"/>
                  </a:lnTo>
                  <a:lnTo>
                    <a:pt x="5393334" y="750582"/>
                  </a:lnTo>
                  <a:lnTo>
                    <a:pt x="5393334" y="745502"/>
                  </a:lnTo>
                  <a:lnTo>
                    <a:pt x="5393334" y="8890"/>
                  </a:lnTo>
                  <a:lnTo>
                    <a:pt x="5393334" y="0"/>
                  </a:lnTo>
                  <a:close/>
                </a:path>
              </a:pathLst>
            </a:custGeom>
            <a:solidFill>
              <a:srgbClr val="818285"/>
            </a:solidFill>
          </p:spPr>
          <p:txBody>
            <a:bodyPr wrap="square" lIns="0" tIns="0" rIns="0" bIns="0" rtlCol="0"/>
            <a:lstStyle/>
            <a:p>
              <a:endParaRPr/>
            </a:p>
          </p:txBody>
        </p:sp>
        <p:pic>
          <p:nvPicPr>
            <p:cNvPr id="30" name="object 30"/>
            <p:cNvPicPr/>
            <p:nvPr/>
          </p:nvPicPr>
          <p:blipFill>
            <a:blip r:embed="rId17" cstate="print"/>
            <a:stretch>
              <a:fillRect/>
            </a:stretch>
          </p:blipFill>
          <p:spPr>
            <a:xfrm>
              <a:off x="1275651" y="7269809"/>
              <a:ext cx="4989957" cy="599770"/>
            </a:xfrm>
            <a:prstGeom prst="rect">
              <a:avLst/>
            </a:prstGeom>
          </p:spPr>
        </p:pic>
        <p:pic>
          <p:nvPicPr>
            <p:cNvPr id="31" name="object 31"/>
            <p:cNvPicPr/>
            <p:nvPr/>
          </p:nvPicPr>
          <p:blipFill>
            <a:blip r:embed="rId18" cstate="print"/>
            <a:stretch>
              <a:fillRect/>
            </a:stretch>
          </p:blipFill>
          <p:spPr>
            <a:xfrm>
              <a:off x="1073200" y="8551170"/>
              <a:ext cx="5340095" cy="1163389"/>
            </a:xfrm>
            <a:prstGeom prst="rect">
              <a:avLst/>
            </a:prstGeom>
          </p:spPr>
        </p:pic>
        <p:sp>
          <p:nvSpPr>
            <p:cNvPr id="32" name="object 32"/>
            <p:cNvSpPr/>
            <p:nvPr/>
          </p:nvSpPr>
          <p:spPr>
            <a:xfrm>
              <a:off x="2417368" y="8218195"/>
              <a:ext cx="2699385" cy="648970"/>
            </a:xfrm>
            <a:custGeom>
              <a:avLst/>
              <a:gdLst/>
              <a:ahLst/>
              <a:cxnLst/>
              <a:rect l="l" t="t" r="r" b="b"/>
              <a:pathLst>
                <a:path w="2699385" h="648970">
                  <a:moveTo>
                    <a:pt x="2698953" y="648487"/>
                  </a:moveTo>
                  <a:lnTo>
                    <a:pt x="0" y="648487"/>
                  </a:lnTo>
                  <a:lnTo>
                    <a:pt x="0" y="0"/>
                  </a:lnTo>
                  <a:lnTo>
                    <a:pt x="2698953" y="0"/>
                  </a:lnTo>
                  <a:lnTo>
                    <a:pt x="2698953" y="648487"/>
                  </a:lnTo>
                  <a:close/>
                </a:path>
              </a:pathLst>
            </a:custGeom>
            <a:solidFill>
              <a:srgbClr val="B8E4FA"/>
            </a:solidFill>
          </p:spPr>
          <p:txBody>
            <a:bodyPr wrap="square" lIns="0" tIns="0" rIns="0" bIns="0" rtlCol="0"/>
            <a:lstStyle/>
            <a:p>
              <a:endParaRPr/>
            </a:p>
          </p:txBody>
        </p:sp>
        <p:pic>
          <p:nvPicPr>
            <p:cNvPr id="33" name="object 33"/>
            <p:cNvPicPr/>
            <p:nvPr/>
          </p:nvPicPr>
          <p:blipFill>
            <a:blip r:embed="rId19" cstate="print"/>
            <a:stretch>
              <a:fillRect/>
            </a:stretch>
          </p:blipFill>
          <p:spPr>
            <a:xfrm>
              <a:off x="2526957" y="8300389"/>
              <a:ext cx="2464536" cy="481012"/>
            </a:xfrm>
            <a:prstGeom prst="rect">
              <a:avLst/>
            </a:prstGeom>
          </p:spPr>
        </p:pic>
        <p:sp>
          <p:nvSpPr>
            <p:cNvPr id="34" name="object 34"/>
            <p:cNvSpPr/>
            <p:nvPr/>
          </p:nvSpPr>
          <p:spPr>
            <a:xfrm>
              <a:off x="3587953" y="7991373"/>
              <a:ext cx="359410" cy="193675"/>
            </a:xfrm>
            <a:custGeom>
              <a:avLst/>
              <a:gdLst/>
              <a:ahLst/>
              <a:cxnLst/>
              <a:rect l="l" t="t" r="r" b="b"/>
              <a:pathLst>
                <a:path w="359410" h="193675">
                  <a:moveTo>
                    <a:pt x="359270" y="95897"/>
                  </a:moveTo>
                  <a:lnTo>
                    <a:pt x="254228" y="95897"/>
                  </a:lnTo>
                  <a:lnTo>
                    <a:pt x="254228" y="0"/>
                  </a:lnTo>
                  <a:lnTo>
                    <a:pt x="105067" y="0"/>
                  </a:lnTo>
                  <a:lnTo>
                    <a:pt x="105067" y="95897"/>
                  </a:lnTo>
                  <a:lnTo>
                    <a:pt x="0" y="95897"/>
                  </a:lnTo>
                  <a:lnTo>
                    <a:pt x="179628" y="193332"/>
                  </a:lnTo>
                  <a:lnTo>
                    <a:pt x="359270" y="95897"/>
                  </a:lnTo>
                  <a:close/>
                </a:path>
              </a:pathLst>
            </a:custGeom>
            <a:solidFill>
              <a:srgbClr val="46C7F4"/>
            </a:solidFill>
          </p:spPr>
          <p:txBody>
            <a:bodyPr wrap="square" lIns="0" tIns="0" rIns="0" bIns="0" rtlCol="0"/>
            <a:lstStyle/>
            <a:p>
              <a:endParaRPr/>
            </a:p>
          </p:txBody>
        </p:sp>
      </p:grpSp>
      <p:sp>
        <p:nvSpPr>
          <p:cNvPr id="35" name="object 35"/>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36" name="object 36"/>
          <p:cNvGrpSpPr/>
          <p:nvPr/>
        </p:nvGrpSpPr>
        <p:grpSpPr>
          <a:xfrm>
            <a:off x="7183539" y="1080286"/>
            <a:ext cx="368935" cy="688340"/>
            <a:chOff x="7183539" y="1080286"/>
            <a:chExt cx="368935" cy="688340"/>
          </a:xfrm>
        </p:grpSpPr>
        <p:sp>
          <p:nvSpPr>
            <p:cNvPr id="37" name="object 3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38" name="object 3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39" name="object 39"/>
            <p:cNvPicPr/>
            <p:nvPr/>
          </p:nvPicPr>
          <p:blipFill>
            <a:blip r:embed="rId20" cstate="print"/>
            <a:stretch>
              <a:fillRect/>
            </a:stretch>
          </p:blipFill>
          <p:spPr>
            <a:xfrm>
              <a:off x="7296200" y="1401508"/>
              <a:ext cx="133946" cy="270967"/>
            </a:xfrm>
            <a:prstGeom prst="rect">
              <a:avLst/>
            </a:prstGeom>
          </p:spPr>
        </p:pic>
      </p:grpSp>
      <p:grpSp>
        <p:nvGrpSpPr>
          <p:cNvPr id="40" name="object 40"/>
          <p:cNvGrpSpPr/>
          <p:nvPr/>
        </p:nvGrpSpPr>
        <p:grpSpPr>
          <a:xfrm>
            <a:off x="7183539" y="2570606"/>
            <a:ext cx="368935" cy="688340"/>
            <a:chOff x="7183539" y="2570606"/>
            <a:chExt cx="368935" cy="688340"/>
          </a:xfrm>
        </p:grpSpPr>
        <p:sp>
          <p:nvSpPr>
            <p:cNvPr id="41" name="object 4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2" name="object 42"/>
            <p:cNvPicPr/>
            <p:nvPr/>
          </p:nvPicPr>
          <p:blipFill>
            <a:blip r:embed="rId21" cstate="print"/>
            <a:stretch>
              <a:fillRect/>
            </a:stretch>
          </p:blipFill>
          <p:spPr>
            <a:xfrm>
              <a:off x="7296200" y="2686303"/>
              <a:ext cx="133946" cy="272503"/>
            </a:xfrm>
            <a:prstGeom prst="rect">
              <a:avLst/>
            </a:prstGeom>
          </p:spPr>
        </p:pic>
        <p:pic>
          <p:nvPicPr>
            <p:cNvPr id="43" name="object 43"/>
            <p:cNvPicPr/>
            <p:nvPr/>
          </p:nvPicPr>
          <p:blipFill>
            <a:blip r:embed="rId22" cstate="print"/>
            <a:stretch>
              <a:fillRect/>
            </a:stretch>
          </p:blipFill>
          <p:spPr>
            <a:xfrm>
              <a:off x="7294664" y="3013570"/>
              <a:ext cx="137020" cy="137020"/>
            </a:xfrm>
            <a:prstGeom prst="rect">
              <a:avLst/>
            </a:prstGeom>
          </p:spPr>
        </p:pic>
      </p:grpSp>
      <p:grpSp>
        <p:nvGrpSpPr>
          <p:cNvPr id="44" name="object 44"/>
          <p:cNvGrpSpPr/>
          <p:nvPr/>
        </p:nvGrpSpPr>
        <p:grpSpPr>
          <a:xfrm>
            <a:off x="7183539" y="1826221"/>
            <a:ext cx="368935" cy="687070"/>
            <a:chOff x="7183539" y="1826221"/>
            <a:chExt cx="368935" cy="687070"/>
          </a:xfrm>
        </p:grpSpPr>
        <p:sp>
          <p:nvSpPr>
            <p:cNvPr id="45" name="object 4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6" name="object 46"/>
            <p:cNvPicPr/>
            <p:nvPr/>
          </p:nvPicPr>
          <p:blipFill>
            <a:blip r:embed="rId23" cstate="print"/>
            <a:stretch>
              <a:fillRect/>
            </a:stretch>
          </p:blipFill>
          <p:spPr>
            <a:xfrm>
              <a:off x="7296200" y="1940369"/>
              <a:ext cx="133946" cy="274040"/>
            </a:xfrm>
            <a:prstGeom prst="rect">
              <a:avLst/>
            </a:prstGeom>
          </p:spPr>
        </p:pic>
        <p:pic>
          <p:nvPicPr>
            <p:cNvPr id="47" name="object 47"/>
            <p:cNvPicPr/>
            <p:nvPr/>
          </p:nvPicPr>
          <p:blipFill>
            <a:blip r:embed="rId24" cstate="print"/>
            <a:stretch>
              <a:fillRect/>
            </a:stretch>
          </p:blipFill>
          <p:spPr>
            <a:xfrm>
              <a:off x="7294664" y="2269184"/>
              <a:ext cx="137020" cy="135483"/>
            </a:xfrm>
            <a:prstGeom prst="rect">
              <a:avLst/>
            </a:prstGeom>
          </p:spPr>
        </p:pic>
      </p:grpSp>
      <p:grpSp>
        <p:nvGrpSpPr>
          <p:cNvPr id="48" name="object 48"/>
          <p:cNvGrpSpPr/>
          <p:nvPr/>
        </p:nvGrpSpPr>
        <p:grpSpPr>
          <a:xfrm>
            <a:off x="7183539" y="3314991"/>
            <a:ext cx="368935" cy="688340"/>
            <a:chOff x="7183539" y="3314991"/>
            <a:chExt cx="368935" cy="688340"/>
          </a:xfrm>
        </p:grpSpPr>
        <p:sp>
          <p:nvSpPr>
            <p:cNvPr id="49" name="object 4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50" name="object 50"/>
            <p:cNvPicPr/>
            <p:nvPr/>
          </p:nvPicPr>
          <p:blipFill>
            <a:blip r:embed="rId25" cstate="print"/>
            <a:stretch>
              <a:fillRect/>
            </a:stretch>
          </p:blipFill>
          <p:spPr>
            <a:xfrm>
              <a:off x="7296200" y="3430689"/>
              <a:ext cx="133946" cy="272453"/>
            </a:xfrm>
            <a:prstGeom prst="rect">
              <a:avLst/>
            </a:prstGeom>
          </p:spPr>
        </p:pic>
        <p:pic>
          <p:nvPicPr>
            <p:cNvPr id="51" name="object 51"/>
            <p:cNvPicPr/>
            <p:nvPr/>
          </p:nvPicPr>
          <p:blipFill>
            <a:blip r:embed="rId26" cstate="print"/>
            <a:stretch>
              <a:fillRect/>
            </a:stretch>
          </p:blipFill>
          <p:spPr>
            <a:xfrm>
              <a:off x="7294664" y="3759492"/>
              <a:ext cx="137020" cy="135483"/>
            </a:xfrm>
            <a:prstGeom prst="rect">
              <a:avLst/>
            </a:prstGeom>
          </p:spPr>
        </p:pic>
      </p:grpSp>
      <p:grpSp>
        <p:nvGrpSpPr>
          <p:cNvPr id="52" name="object 52"/>
          <p:cNvGrpSpPr/>
          <p:nvPr/>
        </p:nvGrpSpPr>
        <p:grpSpPr>
          <a:xfrm>
            <a:off x="7183539" y="4060875"/>
            <a:ext cx="368935" cy="687070"/>
            <a:chOff x="7183539" y="4060875"/>
            <a:chExt cx="368935" cy="687070"/>
          </a:xfrm>
        </p:grpSpPr>
        <p:sp>
          <p:nvSpPr>
            <p:cNvPr id="53" name="object 5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4" name="object 54"/>
            <p:cNvPicPr/>
            <p:nvPr/>
          </p:nvPicPr>
          <p:blipFill>
            <a:blip r:embed="rId27" cstate="print"/>
            <a:stretch>
              <a:fillRect/>
            </a:stretch>
          </p:blipFill>
          <p:spPr>
            <a:xfrm>
              <a:off x="7296200" y="4175073"/>
              <a:ext cx="133946" cy="273989"/>
            </a:xfrm>
            <a:prstGeom prst="rect">
              <a:avLst/>
            </a:prstGeom>
          </p:spPr>
        </p:pic>
        <p:pic>
          <p:nvPicPr>
            <p:cNvPr id="55" name="object 55"/>
            <p:cNvPicPr/>
            <p:nvPr/>
          </p:nvPicPr>
          <p:blipFill>
            <a:blip r:embed="rId28" cstate="print"/>
            <a:stretch>
              <a:fillRect/>
            </a:stretch>
          </p:blipFill>
          <p:spPr>
            <a:xfrm>
              <a:off x="7294664" y="4503889"/>
              <a:ext cx="137020" cy="136969"/>
            </a:xfrm>
            <a:prstGeom prst="rect">
              <a:avLst/>
            </a:prstGeom>
          </p:spPr>
        </p:pic>
      </p:grpSp>
      <p:grpSp>
        <p:nvGrpSpPr>
          <p:cNvPr id="56" name="object 56"/>
          <p:cNvGrpSpPr/>
          <p:nvPr/>
        </p:nvGrpSpPr>
        <p:grpSpPr>
          <a:xfrm>
            <a:off x="7183539" y="4805260"/>
            <a:ext cx="368935" cy="688340"/>
            <a:chOff x="7183539" y="4805260"/>
            <a:chExt cx="368935" cy="688340"/>
          </a:xfrm>
        </p:grpSpPr>
        <p:sp>
          <p:nvSpPr>
            <p:cNvPr id="57" name="object 5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8" name="object 58"/>
            <p:cNvPicPr/>
            <p:nvPr/>
          </p:nvPicPr>
          <p:blipFill>
            <a:blip r:embed="rId29" cstate="print"/>
            <a:stretch>
              <a:fillRect/>
            </a:stretch>
          </p:blipFill>
          <p:spPr>
            <a:xfrm>
              <a:off x="7296200" y="4920957"/>
              <a:ext cx="133946" cy="272503"/>
            </a:xfrm>
            <a:prstGeom prst="rect">
              <a:avLst/>
            </a:prstGeom>
          </p:spPr>
        </p:pic>
        <p:pic>
          <p:nvPicPr>
            <p:cNvPr id="59" name="object 59"/>
            <p:cNvPicPr/>
            <p:nvPr/>
          </p:nvPicPr>
          <p:blipFill>
            <a:blip r:embed="rId30" cstate="print"/>
            <a:stretch>
              <a:fillRect/>
            </a:stretch>
          </p:blipFill>
          <p:spPr>
            <a:xfrm>
              <a:off x="7294664" y="5248274"/>
              <a:ext cx="137020" cy="136969"/>
            </a:xfrm>
            <a:prstGeom prst="rect">
              <a:avLst/>
            </a:prstGeom>
          </p:spPr>
        </p:pic>
      </p:grpSp>
      <p:grpSp>
        <p:nvGrpSpPr>
          <p:cNvPr id="60" name="object 60"/>
          <p:cNvGrpSpPr/>
          <p:nvPr/>
        </p:nvGrpSpPr>
        <p:grpSpPr>
          <a:xfrm>
            <a:off x="7183539" y="5549645"/>
            <a:ext cx="368935" cy="688340"/>
            <a:chOff x="7183539" y="5549645"/>
            <a:chExt cx="368935" cy="688340"/>
          </a:xfrm>
        </p:grpSpPr>
        <p:sp>
          <p:nvSpPr>
            <p:cNvPr id="61" name="object 6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2" name="object 62"/>
            <p:cNvPicPr/>
            <p:nvPr/>
          </p:nvPicPr>
          <p:blipFill>
            <a:blip r:embed="rId31" cstate="print"/>
            <a:stretch>
              <a:fillRect/>
            </a:stretch>
          </p:blipFill>
          <p:spPr>
            <a:xfrm>
              <a:off x="7296200" y="5665342"/>
              <a:ext cx="133946" cy="272503"/>
            </a:xfrm>
            <a:prstGeom prst="rect">
              <a:avLst/>
            </a:prstGeom>
          </p:spPr>
        </p:pic>
        <p:pic>
          <p:nvPicPr>
            <p:cNvPr id="63" name="object 63"/>
            <p:cNvPicPr/>
            <p:nvPr/>
          </p:nvPicPr>
          <p:blipFill>
            <a:blip r:embed="rId32" cstate="print"/>
            <a:stretch>
              <a:fillRect/>
            </a:stretch>
          </p:blipFill>
          <p:spPr>
            <a:xfrm>
              <a:off x="7294664" y="5994145"/>
              <a:ext cx="137020" cy="135483"/>
            </a:xfrm>
            <a:prstGeom prst="rect">
              <a:avLst/>
            </a:prstGeom>
          </p:spPr>
        </p:pic>
      </p:grpSp>
      <p:grpSp>
        <p:nvGrpSpPr>
          <p:cNvPr id="64" name="object 64"/>
          <p:cNvGrpSpPr/>
          <p:nvPr/>
        </p:nvGrpSpPr>
        <p:grpSpPr>
          <a:xfrm>
            <a:off x="7183539" y="6295580"/>
            <a:ext cx="368935" cy="687070"/>
            <a:chOff x="7183539" y="6295580"/>
            <a:chExt cx="368935" cy="687070"/>
          </a:xfrm>
        </p:grpSpPr>
        <p:sp>
          <p:nvSpPr>
            <p:cNvPr id="65" name="object 6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6" name="object 66"/>
            <p:cNvPicPr/>
            <p:nvPr/>
          </p:nvPicPr>
          <p:blipFill>
            <a:blip r:embed="rId33" cstate="print"/>
            <a:stretch>
              <a:fillRect/>
            </a:stretch>
          </p:blipFill>
          <p:spPr>
            <a:xfrm>
              <a:off x="7296200" y="6409727"/>
              <a:ext cx="133946" cy="274040"/>
            </a:xfrm>
            <a:prstGeom prst="rect">
              <a:avLst/>
            </a:prstGeom>
          </p:spPr>
        </p:pic>
        <p:pic>
          <p:nvPicPr>
            <p:cNvPr id="67" name="object 67"/>
            <p:cNvPicPr/>
            <p:nvPr/>
          </p:nvPicPr>
          <p:blipFill>
            <a:blip r:embed="rId34" cstate="print"/>
            <a:stretch>
              <a:fillRect/>
            </a:stretch>
          </p:blipFill>
          <p:spPr>
            <a:xfrm>
              <a:off x="7294664" y="6738543"/>
              <a:ext cx="137020" cy="137020"/>
            </a:xfrm>
            <a:prstGeom prst="rect">
              <a:avLst/>
            </a:prstGeom>
          </p:spPr>
        </p:pic>
      </p:grpSp>
      <p:grpSp>
        <p:nvGrpSpPr>
          <p:cNvPr id="68" name="object 68"/>
          <p:cNvGrpSpPr/>
          <p:nvPr/>
        </p:nvGrpSpPr>
        <p:grpSpPr>
          <a:xfrm>
            <a:off x="7183539" y="7039964"/>
            <a:ext cx="368935" cy="688340"/>
            <a:chOff x="7183539" y="7039964"/>
            <a:chExt cx="368935" cy="688340"/>
          </a:xfrm>
        </p:grpSpPr>
        <p:sp>
          <p:nvSpPr>
            <p:cNvPr id="69" name="object 6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0" name="object 70"/>
            <p:cNvPicPr/>
            <p:nvPr/>
          </p:nvPicPr>
          <p:blipFill>
            <a:blip r:embed="rId35" cstate="print"/>
            <a:stretch>
              <a:fillRect/>
            </a:stretch>
          </p:blipFill>
          <p:spPr>
            <a:xfrm>
              <a:off x="7296200" y="7155662"/>
              <a:ext cx="133946" cy="272503"/>
            </a:xfrm>
            <a:prstGeom prst="rect">
              <a:avLst/>
            </a:prstGeom>
          </p:spPr>
        </p:pic>
        <p:pic>
          <p:nvPicPr>
            <p:cNvPr id="71" name="object 71"/>
            <p:cNvPicPr/>
            <p:nvPr/>
          </p:nvPicPr>
          <p:blipFill>
            <a:blip r:embed="rId36" cstate="print"/>
            <a:stretch>
              <a:fillRect/>
            </a:stretch>
          </p:blipFill>
          <p:spPr>
            <a:xfrm>
              <a:off x="7294664" y="7482928"/>
              <a:ext cx="137020" cy="137020"/>
            </a:xfrm>
            <a:prstGeom prst="rect">
              <a:avLst/>
            </a:prstGeom>
          </p:spPr>
        </p:pic>
      </p:grpSp>
      <p:grpSp>
        <p:nvGrpSpPr>
          <p:cNvPr id="72" name="object 72"/>
          <p:cNvGrpSpPr/>
          <p:nvPr/>
        </p:nvGrpSpPr>
        <p:grpSpPr>
          <a:xfrm>
            <a:off x="7183539" y="7784350"/>
            <a:ext cx="368935" cy="688340"/>
            <a:chOff x="7183539" y="7784350"/>
            <a:chExt cx="368935" cy="688340"/>
          </a:xfrm>
        </p:grpSpPr>
        <p:sp>
          <p:nvSpPr>
            <p:cNvPr id="73" name="object 7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4" name="object 74"/>
            <p:cNvPicPr/>
            <p:nvPr/>
          </p:nvPicPr>
          <p:blipFill>
            <a:blip r:embed="rId37" cstate="print"/>
            <a:stretch>
              <a:fillRect/>
            </a:stretch>
          </p:blipFill>
          <p:spPr>
            <a:xfrm>
              <a:off x="7296200" y="7900047"/>
              <a:ext cx="133946" cy="272453"/>
            </a:xfrm>
            <a:prstGeom prst="rect">
              <a:avLst/>
            </a:prstGeom>
          </p:spPr>
        </p:pic>
        <p:pic>
          <p:nvPicPr>
            <p:cNvPr id="75" name="object 75"/>
            <p:cNvPicPr/>
            <p:nvPr/>
          </p:nvPicPr>
          <p:blipFill>
            <a:blip r:embed="rId38" cstate="print"/>
            <a:stretch>
              <a:fillRect/>
            </a:stretch>
          </p:blipFill>
          <p:spPr>
            <a:xfrm>
              <a:off x="7294664" y="8228850"/>
              <a:ext cx="137020" cy="135483"/>
            </a:xfrm>
            <a:prstGeom prst="rect">
              <a:avLst/>
            </a:prstGeom>
          </p:spPr>
        </p:pic>
      </p:grpSp>
      <p:pic>
        <p:nvPicPr>
          <p:cNvPr id="76" name="object 76"/>
          <p:cNvPicPr/>
          <p:nvPr/>
        </p:nvPicPr>
        <p:blipFill>
          <a:blip r:embed="rId39" cstate="print"/>
          <a:stretch>
            <a:fillRect/>
          </a:stretch>
        </p:blipFill>
        <p:spPr>
          <a:xfrm>
            <a:off x="7183539" y="8530233"/>
            <a:ext cx="368401" cy="688085"/>
          </a:xfrm>
          <a:prstGeom prst="rect">
            <a:avLst/>
          </a:prstGeom>
        </p:spPr>
      </p:pic>
      <p:grpSp>
        <p:nvGrpSpPr>
          <p:cNvPr id="77" name="object 77"/>
          <p:cNvGrpSpPr/>
          <p:nvPr/>
        </p:nvGrpSpPr>
        <p:grpSpPr>
          <a:xfrm>
            <a:off x="7183539" y="9274619"/>
            <a:ext cx="368935" cy="688340"/>
            <a:chOff x="7183539" y="9274619"/>
            <a:chExt cx="368935" cy="688340"/>
          </a:xfrm>
        </p:grpSpPr>
        <p:sp>
          <p:nvSpPr>
            <p:cNvPr id="78" name="object 7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9" name="object 79"/>
            <p:cNvPicPr/>
            <p:nvPr/>
          </p:nvPicPr>
          <p:blipFill>
            <a:blip r:embed="rId40" cstate="print"/>
            <a:stretch>
              <a:fillRect/>
            </a:stretch>
          </p:blipFill>
          <p:spPr>
            <a:xfrm>
              <a:off x="7323581" y="9341637"/>
              <a:ext cx="79184" cy="121742"/>
            </a:xfrm>
            <a:prstGeom prst="rect">
              <a:avLst/>
            </a:prstGeom>
          </p:spPr>
        </p:pic>
        <p:pic>
          <p:nvPicPr>
            <p:cNvPr id="80" name="object 80"/>
            <p:cNvPicPr/>
            <p:nvPr/>
          </p:nvPicPr>
          <p:blipFill>
            <a:blip r:embed="rId41" cstate="print"/>
            <a:stretch>
              <a:fillRect/>
            </a:stretch>
          </p:blipFill>
          <p:spPr>
            <a:xfrm>
              <a:off x="7296200" y="9483178"/>
              <a:ext cx="133946" cy="420141"/>
            </a:xfrm>
            <a:prstGeom prst="rect">
              <a:avLst/>
            </a:prstGeom>
          </p:spPr>
        </p:pic>
      </p:grpSp>
      <p:grpSp>
        <p:nvGrpSpPr>
          <p:cNvPr id="81" name="object 2">
            <a:extLst>
              <a:ext uri="{FF2B5EF4-FFF2-40B4-BE49-F238E27FC236}">
                <a16:creationId xmlns:a16="http://schemas.microsoft.com/office/drawing/2014/main" id="{B9D69350-6C90-45B4-04E7-8DF0ABE28A3F}"/>
              </a:ext>
            </a:extLst>
          </p:cNvPr>
          <p:cNvGrpSpPr/>
          <p:nvPr/>
        </p:nvGrpSpPr>
        <p:grpSpPr>
          <a:xfrm>
            <a:off x="3449434" y="10148442"/>
            <a:ext cx="636905" cy="91440"/>
            <a:chOff x="3449434" y="10148442"/>
            <a:chExt cx="636905" cy="91440"/>
          </a:xfrm>
        </p:grpSpPr>
        <p:sp>
          <p:nvSpPr>
            <p:cNvPr id="82" name="object 3">
              <a:extLst>
                <a:ext uri="{FF2B5EF4-FFF2-40B4-BE49-F238E27FC236}">
                  <a16:creationId xmlns:a16="http://schemas.microsoft.com/office/drawing/2014/main" id="{52BDA295-7221-D2A1-B486-C647ACF1F457}"/>
                </a:ext>
              </a:extLst>
            </p:cNvPr>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83" name="object 4">
              <a:extLst>
                <a:ext uri="{FF2B5EF4-FFF2-40B4-BE49-F238E27FC236}">
                  <a16:creationId xmlns:a16="http://schemas.microsoft.com/office/drawing/2014/main" id="{66A25D46-86EF-E450-90C3-1048EB1FDE60}"/>
                </a:ext>
              </a:extLst>
            </p:cNvPr>
            <p:cNvPicPr/>
            <p:nvPr/>
          </p:nvPicPr>
          <p:blipFill>
            <a:blip r:embed="rId42" cstate="print"/>
            <a:stretch>
              <a:fillRect/>
            </a:stretch>
          </p:blipFill>
          <p:spPr>
            <a:xfrm>
              <a:off x="3705174" y="10148442"/>
              <a:ext cx="123329" cy="91325"/>
            </a:xfrm>
            <a:prstGeom prst="rect">
              <a:avLst/>
            </a:prstGeom>
          </p:spPr>
        </p:pic>
        <p:sp>
          <p:nvSpPr>
            <p:cNvPr id="84" name="object 5">
              <a:extLst>
                <a:ext uri="{FF2B5EF4-FFF2-40B4-BE49-F238E27FC236}">
                  <a16:creationId xmlns:a16="http://schemas.microsoft.com/office/drawing/2014/main" id="{0FD585D5-10B4-F413-6F5A-B640B9888FC8}"/>
                </a:ext>
              </a:extLst>
            </p:cNvPr>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33375" cy="105016"/>
            </a:xfrm>
            <a:prstGeom prst="rect">
              <a:avLst/>
            </a:prstGeom>
          </p:spPr>
        </p:pic>
        <p:pic>
          <p:nvPicPr>
            <p:cNvPr id="12" name="object 12"/>
            <p:cNvPicPr/>
            <p:nvPr/>
          </p:nvPicPr>
          <p:blipFill>
            <a:blip r:embed="rId5" cstate="print"/>
            <a:stretch>
              <a:fillRect/>
            </a:stretch>
          </p:blipFill>
          <p:spPr>
            <a:xfrm>
              <a:off x="6157569" y="1235570"/>
              <a:ext cx="63893" cy="101993"/>
            </a:xfrm>
            <a:prstGeom prst="rect">
              <a:avLst/>
            </a:prstGeom>
          </p:spPr>
        </p:pic>
        <p:sp>
          <p:nvSpPr>
            <p:cNvPr id="13" name="object 13"/>
            <p:cNvSpPr/>
            <p:nvPr/>
          </p:nvSpPr>
          <p:spPr>
            <a:xfrm>
              <a:off x="1070178" y="2034780"/>
              <a:ext cx="259079" cy="292735"/>
            </a:xfrm>
            <a:custGeom>
              <a:avLst/>
              <a:gdLst/>
              <a:ahLst/>
              <a:cxnLst/>
              <a:rect l="l" t="t" r="r" b="b"/>
              <a:pathLst>
                <a:path w="259080" h="292735">
                  <a:moveTo>
                    <a:pt x="240499" y="123278"/>
                  </a:moveTo>
                  <a:lnTo>
                    <a:pt x="234480" y="80911"/>
                  </a:lnTo>
                  <a:lnTo>
                    <a:pt x="215188" y="41109"/>
                  </a:lnTo>
                  <a:lnTo>
                    <a:pt x="210045" y="36703"/>
                  </a:lnTo>
                  <a:lnTo>
                    <a:pt x="210045" y="123278"/>
                  </a:lnTo>
                  <a:lnTo>
                    <a:pt x="207086" y="152488"/>
                  </a:lnTo>
                  <a:lnTo>
                    <a:pt x="200152" y="174282"/>
                  </a:lnTo>
                  <a:lnTo>
                    <a:pt x="192062" y="189217"/>
                  </a:lnTo>
                  <a:lnTo>
                    <a:pt x="185686" y="197891"/>
                  </a:lnTo>
                  <a:lnTo>
                    <a:pt x="161328" y="176555"/>
                  </a:lnTo>
                  <a:lnTo>
                    <a:pt x="159791" y="176555"/>
                  </a:lnTo>
                  <a:lnTo>
                    <a:pt x="155219" y="173532"/>
                  </a:lnTo>
                  <a:lnTo>
                    <a:pt x="147637" y="173532"/>
                  </a:lnTo>
                  <a:lnTo>
                    <a:pt x="140042" y="179628"/>
                  </a:lnTo>
                  <a:lnTo>
                    <a:pt x="140042" y="191782"/>
                  </a:lnTo>
                  <a:lnTo>
                    <a:pt x="144602" y="194818"/>
                  </a:lnTo>
                  <a:lnTo>
                    <a:pt x="146100" y="196354"/>
                  </a:lnTo>
                  <a:lnTo>
                    <a:pt x="129374" y="222250"/>
                  </a:lnTo>
                  <a:lnTo>
                    <a:pt x="92354" y="213423"/>
                  </a:lnTo>
                  <a:lnTo>
                    <a:pt x="67322" y="190461"/>
                  </a:lnTo>
                  <a:lnTo>
                    <a:pt x="53136" y="158648"/>
                  </a:lnTo>
                  <a:lnTo>
                    <a:pt x="48666" y="123278"/>
                  </a:lnTo>
                  <a:lnTo>
                    <a:pt x="52920" y="89433"/>
                  </a:lnTo>
                  <a:lnTo>
                    <a:pt x="66751" y="58013"/>
                  </a:lnTo>
                  <a:lnTo>
                    <a:pt x="91706" y="34861"/>
                  </a:lnTo>
                  <a:lnTo>
                    <a:pt x="129374" y="25844"/>
                  </a:lnTo>
                  <a:lnTo>
                    <a:pt x="166382" y="34861"/>
                  </a:lnTo>
                  <a:lnTo>
                    <a:pt x="191401" y="58013"/>
                  </a:lnTo>
                  <a:lnTo>
                    <a:pt x="205574" y="89433"/>
                  </a:lnTo>
                  <a:lnTo>
                    <a:pt x="210045" y="123278"/>
                  </a:lnTo>
                  <a:lnTo>
                    <a:pt x="210045" y="36703"/>
                  </a:lnTo>
                  <a:lnTo>
                    <a:pt x="197408" y="25844"/>
                  </a:lnTo>
                  <a:lnTo>
                    <a:pt x="180759" y="11569"/>
                  </a:lnTo>
                  <a:lnTo>
                    <a:pt x="129374" y="0"/>
                  </a:lnTo>
                  <a:lnTo>
                    <a:pt x="77952" y="11569"/>
                  </a:lnTo>
                  <a:lnTo>
                    <a:pt x="43535" y="41109"/>
                  </a:lnTo>
                  <a:lnTo>
                    <a:pt x="24257" y="80911"/>
                  </a:lnTo>
                  <a:lnTo>
                    <a:pt x="18249" y="123278"/>
                  </a:lnTo>
                  <a:lnTo>
                    <a:pt x="24257" y="166560"/>
                  </a:lnTo>
                  <a:lnTo>
                    <a:pt x="43535" y="206819"/>
                  </a:lnTo>
                  <a:lnTo>
                    <a:pt x="77952" y="236524"/>
                  </a:lnTo>
                  <a:lnTo>
                    <a:pt x="129374" y="248094"/>
                  </a:lnTo>
                  <a:lnTo>
                    <a:pt x="150837" y="246341"/>
                  </a:lnTo>
                  <a:lnTo>
                    <a:pt x="167589" y="242023"/>
                  </a:lnTo>
                  <a:lnTo>
                    <a:pt x="180073" y="236575"/>
                  </a:lnTo>
                  <a:lnTo>
                    <a:pt x="188709" y="231381"/>
                  </a:lnTo>
                  <a:lnTo>
                    <a:pt x="219163" y="255727"/>
                  </a:lnTo>
                  <a:lnTo>
                    <a:pt x="220713" y="257276"/>
                  </a:lnTo>
                  <a:lnTo>
                    <a:pt x="225272" y="260299"/>
                  </a:lnTo>
                  <a:lnTo>
                    <a:pt x="232867" y="260299"/>
                  </a:lnTo>
                  <a:lnTo>
                    <a:pt x="240499" y="254190"/>
                  </a:lnTo>
                  <a:lnTo>
                    <a:pt x="240499" y="243535"/>
                  </a:lnTo>
                  <a:lnTo>
                    <a:pt x="237426" y="238963"/>
                  </a:lnTo>
                  <a:lnTo>
                    <a:pt x="234403" y="237477"/>
                  </a:lnTo>
                  <a:lnTo>
                    <a:pt x="227495" y="231381"/>
                  </a:lnTo>
                  <a:lnTo>
                    <a:pt x="217157" y="222250"/>
                  </a:lnTo>
                  <a:lnTo>
                    <a:pt x="208508" y="214604"/>
                  </a:lnTo>
                  <a:lnTo>
                    <a:pt x="220294" y="197891"/>
                  </a:lnTo>
                  <a:lnTo>
                    <a:pt x="222465" y="194818"/>
                  </a:lnTo>
                  <a:lnTo>
                    <a:pt x="232498" y="172364"/>
                  </a:lnTo>
                  <a:lnTo>
                    <a:pt x="238493" y="148247"/>
                  </a:lnTo>
                  <a:lnTo>
                    <a:pt x="240499" y="123278"/>
                  </a:lnTo>
                  <a:close/>
                </a:path>
                <a:path w="259080" h="292735">
                  <a:moveTo>
                    <a:pt x="258762" y="277012"/>
                  </a:moveTo>
                  <a:lnTo>
                    <a:pt x="0" y="277012"/>
                  </a:lnTo>
                  <a:lnTo>
                    <a:pt x="0" y="292239"/>
                  </a:lnTo>
                  <a:lnTo>
                    <a:pt x="258762" y="292239"/>
                  </a:lnTo>
                  <a:lnTo>
                    <a:pt x="258762" y="277012"/>
                  </a:lnTo>
                  <a:close/>
                </a:path>
              </a:pathLst>
            </a:custGeom>
            <a:solidFill>
              <a:srgbClr val="00B5F0"/>
            </a:solidFill>
          </p:spPr>
          <p:txBody>
            <a:bodyPr wrap="square" lIns="0" tIns="0" rIns="0" bIns="0" rtlCol="0"/>
            <a:lstStyle/>
            <a:p>
              <a:endParaRPr/>
            </a:p>
          </p:txBody>
        </p:sp>
        <p:sp>
          <p:nvSpPr>
            <p:cNvPr id="14" name="object 14"/>
            <p:cNvSpPr/>
            <p:nvPr/>
          </p:nvSpPr>
          <p:spPr>
            <a:xfrm>
              <a:off x="1645539" y="2030208"/>
              <a:ext cx="1149350" cy="263525"/>
            </a:xfrm>
            <a:custGeom>
              <a:avLst/>
              <a:gdLst/>
              <a:ahLst/>
              <a:cxnLst/>
              <a:rect l="l" t="t" r="r" b="b"/>
              <a:pathLst>
                <a:path w="1149350" h="263525">
                  <a:moveTo>
                    <a:pt x="255790" y="175031"/>
                  </a:moveTo>
                  <a:lnTo>
                    <a:pt x="226809" y="111125"/>
                  </a:lnTo>
                  <a:lnTo>
                    <a:pt x="192176" y="93078"/>
                  </a:lnTo>
                  <a:lnTo>
                    <a:pt x="146151" y="86766"/>
                  </a:lnTo>
                  <a:lnTo>
                    <a:pt x="144665" y="86829"/>
                  </a:lnTo>
                  <a:lnTo>
                    <a:pt x="144665" y="108051"/>
                  </a:lnTo>
                  <a:lnTo>
                    <a:pt x="133299" y="132537"/>
                  </a:lnTo>
                  <a:lnTo>
                    <a:pt x="121234" y="154305"/>
                  </a:lnTo>
                  <a:lnTo>
                    <a:pt x="110604" y="171221"/>
                  </a:lnTo>
                  <a:lnTo>
                    <a:pt x="103543" y="181127"/>
                  </a:lnTo>
                  <a:lnTo>
                    <a:pt x="101777" y="163830"/>
                  </a:lnTo>
                  <a:lnTo>
                    <a:pt x="100876" y="146507"/>
                  </a:lnTo>
                  <a:lnTo>
                    <a:pt x="100622" y="133184"/>
                  </a:lnTo>
                  <a:lnTo>
                    <a:pt x="100533" y="124828"/>
                  </a:lnTo>
                  <a:lnTo>
                    <a:pt x="100507" y="114160"/>
                  </a:lnTo>
                  <a:lnTo>
                    <a:pt x="115087" y="110629"/>
                  </a:lnTo>
                  <a:lnTo>
                    <a:pt x="127114" y="108826"/>
                  </a:lnTo>
                  <a:lnTo>
                    <a:pt x="136880" y="108153"/>
                  </a:lnTo>
                  <a:lnTo>
                    <a:pt x="144665" y="108051"/>
                  </a:lnTo>
                  <a:lnTo>
                    <a:pt x="144665" y="86829"/>
                  </a:lnTo>
                  <a:lnTo>
                    <a:pt x="131343" y="87274"/>
                  </a:lnTo>
                  <a:lnTo>
                    <a:pt x="118948" y="88480"/>
                  </a:lnTo>
                  <a:lnTo>
                    <a:pt x="109118" y="89979"/>
                  </a:lnTo>
                  <a:lnTo>
                    <a:pt x="102006" y="91338"/>
                  </a:lnTo>
                  <a:lnTo>
                    <a:pt x="102006" y="60871"/>
                  </a:lnTo>
                  <a:lnTo>
                    <a:pt x="163664" y="59156"/>
                  </a:lnTo>
                  <a:lnTo>
                    <a:pt x="234454" y="56311"/>
                  </a:lnTo>
                  <a:lnTo>
                    <a:pt x="240563" y="56311"/>
                  </a:lnTo>
                  <a:lnTo>
                    <a:pt x="246608" y="54775"/>
                  </a:lnTo>
                  <a:lnTo>
                    <a:pt x="246608" y="31953"/>
                  </a:lnTo>
                  <a:lnTo>
                    <a:pt x="234454" y="31953"/>
                  </a:lnTo>
                  <a:lnTo>
                    <a:pt x="192925" y="33261"/>
                  </a:lnTo>
                  <a:lnTo>
                    <a:pt x="181178" y="33489"/>
                  </a:lnTo>
                  <a:lnTo>
                    <a:pt x="161975" y="34594"/>
                  </a:lnTo>
                  <a:lnTo>
                    <a:pt x="140639" y="35560"/>
                  </a:lnTo>
                  <a:lnTo>
                    <a:pt x="120154" y="36258"/>
                  </a:lnTo>
                  <a:lnTo>
                    <a:pt x="103543" y="36512"/>
                  </a:lnTo>
                  <a:lnTo>
                    <a:pt x="103644" y="31953"/>
                  </a:lnTo>
                  <a:lnTo>
                    <a:pt x="104990" y="13309"/>
                  </a:lnTo>
                  <a:lnTo>
                    <a:pt x="105079" y="3035"/>
                  </a:lnTo>
                  <a:lnTo>
                    <a:pt x="98971" y="0"/>
                  </a:lnTo>
                  <a:lnTo>
                    <a:pt x="83743" y="0"/>
                  </a:lnTo>
                  <a:lnTo>
                    <a:pt x="83743" y="207022"/>
                  </a:lnTo>
                  <a:lnTo>
                    <a:pt x="76758" y="214693"/>
                  </a:lnTo>
                  <a:lnTo>
                    <a:pt x="67767" y="222631"/>
                  </a:lnTo>
                  <a:lnTo>
                    <a:pt x="57632" y="228866"/>
                  </a:lnTo>
                  <a:lnTo>
                    <a:pt x="47231" y="231381"/>
                  </a:lnTo>
                  <a:lnTo>
                    <a:pt x="39154" y="229603"/>
                  </a:lnTo>
                  <a:lnTo>
                    <a:pt x="31788" y="223964"/>
                  </a:lnTo>
                  <a:lnTo>
                    <a:pt x="26428" y="214033"/>
                  </a:lnTo>
                  <a:lnTo>
                    <a:pt x="24358" y="199390"/>
                  </a:lnTo>
                  <a:lnTo>
                    <a:pt x="28143" y="175971"/>
                  </a:lnTo>
                  <a:lnTo>
                    <a:pt x="38633" y="155829"/>
                  </a:lnTo>
                  <a:lnTo>
                    <a:pt x="54559" y="138823"/>
                  </a:lnTo>
                  <a:lnTo>
                    <a:pt x="74612" y="124828"/>
                  </a:lnTo>
                  <a:lnTo>
                    <a:pt x="75171" y="145376"/>
                  </a:lnTo>
                  <a:lnTo>
                    <a:pt x="76885" y="165925"/>
                  </a:lnTo>
                  <a:lnTo>
                    <a:pt x="79743" y="186486"/>
                  </a:lnTo>
                  <a:lnTo>
                    <a:pt x="83743" y="207022"/>
                  </a:lnTo>
                  <a:lnTo>
                    <a:pt x="83743" y="0"/>
                  </a:lnTo>
                  <a:lnTo>
                    <a:pt x="82207" y="0"/>
                  </a:lnTo>
                  <a:lnTo>
                    <a:pt x="79184" y="4572"/>
                  </a:lnTo>
                  <a:lnTo>
                    <a:pt x="79184" y="6057"/>
                  </a:lnTo>
                  <a:lnTo>
                    <a:pt x="78295" y="8699"/>
                  </a:lnTo>
                  <a:lnTo>
                    <a:pt x="77838" y="13309"/>
                  </a:lnTo>
                  <a:lnTo>
                    <a:pt x="77660" y="21920"/>
                  </a:lnTo>
                  <a:lnTo>
                    <a:pt x="77647" y="36512"/>
                  </a:lnTo>
                  <a:lnTo>
                    <a:pt x="15240" y="36512"/>
                  </a:lnTo>
                  <a:lnTo>
                    <a:pt x="12204" y="38049"/>
                  </a:lnTo>
                  <a:lnTo>
                    <a:pt x="6096" y="39598"/>
                  </a:lnTo>
                  <a:lnTo>
                    <a:pt x="6096" y="60871"/>
                  </a:lnTo>
                  <a:lnTo>
                    <a:pt x="76149" y="60871"/>
                  </a:lnTo>
                  <a:lnTo>
                    <a:pt x="76149" y="100469"/>
                  </a:lnTo>
                  <a:lnTo>
                    <a:pt x="45618" y="117424"/>
                  </a:lnTo>
                  <a:lnTo>
                    <a:pt x="21513" y="140233"/>
                  </a:lnTo>
                  <a:lnTo>
                    <a:pt x="5689" y="167894"/>
                  </a:lnTo>
                  <a:lnTo>
                    <a:pt x="0" y="199390"/>
                  </a:lnTo>
                  <a:lnTo>
                    <a:pt x="3289" y="221462"/>
                  </a:lnTo>
                  <a:lnTo>
                    <a:pt x="12573" y="238798"/>
                  </a:lnTo>
                  <a:lnTo>
                    <a:pt x="27000" y="250139"/>
                  </a:lnTo>
                  <a:lnTo>
                    <a:pt x="45694" y="254203"/>
                  </a:lnTo>
                  <a:lnTo>
                    <a:pt x="61645" y="251472"/>
                  </a:lnTo>
                  <a:lnTo>
                    <a:pt x="75184" y="244894"/>
                  </a:lnTo>
                  <a:lnTo>
                    <a:pt x="86144" y="236880"/>
                  </a:lnTo>
                  <a:lnTo>
                    <a:pt x="92595" y="231381"/>
                  </a:lnTo>
                  <a:lnTo>
                    <a:pt x="94411" y="229844"/>
                  </a:lnTo>
                  <a:lnTo>
                    <a:pt x="95948" y="234403"/>
                  </a:lnTo>
                  <a:lnTo>
                    <a:pt x="100507" y="238975"/>
                  </a:lnTo>
                  <a:lnTo>
                    <a:pt x="111125" y="238975"/>
                  </a:lnTo>
                  <a:lnTo>
                    <a:pt x="118745" y="234416"/>
                  </a:lnTo>
                  <a:lnTo>
                    <a:pt x="118770" y="229844"/>
                  </a:lnTo>
                  <a:lnTo>
                    <a:pt x="118770" y="219176"/>
                  </a:lnTo>
                  <a:lnTo>
                    <a:pt x="115697" y="213131"/>
                  </a:lnTo>
                  <a:lnTo>
                    <a:pt x="112661" y="210045"/>
                  </a:lnTo>
                  <a:lnTo>
                    <a:pt x="131546" y="183908"/>
                  </a:lnTo>
                  <a:lnTo>
                    <a:pt x="133235" y="181127"/>
                  </a:lnTo>
                  <a:lnTo>
                    <a:pt x="148437" y="156032"/>
                  </a:lnTo>
                  <a:lnTo>
                    <a:pt x="161899" y="130454"/>
                  </a:lnTo>
                  <a:lnTo>
                    <a:pt x="170510" y="111125"/>
                  </a:lnTo>
                  <a:lnTo>
                    <a:pt x="195592" y="119583"/>
                  </a:lnTo>
                  <a:lnTo>
                    <a:pt x="213702" y="133184"/>
                  </a:lnTo>
                  <a:lnTo>
                    <a:pt x="224663" y="151358"/>
                  </a:lnTo>
                  <a:lnTo>
                    <a:pt x="228358" y="173532"/>
                  </a:lnTo>
                  <a:lnTo>
                    <a:pt x="217601" y="209207"/>
                  </a:lnTo>
                  <a:lnTo>
                    <a:pt x="192582" y="228346"/>
                  </a:lnTo>
                  <a:lnTo>
                    <a:pt x="164134" y="236067"/>
                  </a:lnTo>
                  <a:lnTo>
                    <a:pt x="143129" y="237490"/>
                  </a:lnTo>
                  <a:lnTo>
                    <a:pt x="137020" y="237490"/>
                  </a:lnTo>
                  <a:lnTo>
                    <a:pt x="129438" y="238975"/>
                  </a:lnTo>
                  <a:lnTo>
                    <a:pt x="129438" y="261848"/>
                  </a:lnTo>
                  <a:lnTo>
                    <a:pt x="138557" y="263334"/>
                  </a:lnTo>
                  <a:lnTo>
                    <a:pt x="144665" y="263334"/>
                  </a:lnTo>
                  <a:lnTo>
                    <a:pt x="151917" y="262813"/>
                  </a:lnTo>
                  <a:lnTo>
                    <a:pt x="208876" y="249542"/>
                  </a:lnTo>
                  <a:lnTo>
                    <a:pt x="248907" y="210159"/>
                  </a:lnTo>
                  <a:lnTo>
                    <a:pt x="255790" y="175031"/>
                  </a:lnTo>
                  <a:close/>
                </a:path>
                <a:path w="1149350" h="263525">
                  <a:moveTo>
                    <a:pt x="441477" y="44157"/>
                  </a:moveTo>
                  <a:lnTo>
                    <a:pt x="427786" y="44157"/>
                  </a:lnTo>
                  <a:lnTo>
                    <a:pt x="397573" y="45415"/>
                  </a:lnTo>
                  <a:lnTo>
                    <a:pt x="386664" y="45643"/>
                  </a:lnTo>
                  <a:lnTo>
                    <a:pt x="390423" y="31432"/>
                  </a:lnTo>
                  <a:lnTo>
                    <a:pt x="392722" y="22199"/>
                  </a:lnTo>
                  <a:lnTo>
                    <a:pt x="393954" y="16116"/>
                  </a:lnTo>
                  <a:lnTo>
                    <a:pt x="394296" y="12153"/>
                  </a:lnTo>
                  <a:lnTo>
                    <a:pt x="394296" y="1498"/>
                  </a:lnTo>
                  <a:lnTo>
                    <a:pt x="369938" y="1498"/>
                  </a:lnTo>
                  <a:lnTo>
                    <a:pt x="368401" y="9131"/>
                  </a:lnTo>
                  <a:lnTo>
                    <a:pt x="366915" y="13703"/>
                  </a:lnTo>
                  <a:lnTo>
                    <a:pt x="366141" y="20015"/>
                  </a:lnTo>
                  <a:lnTo>
                    <a:pt x="364223" y="28727"/>
                  </a:lnTo>
                  <a:lnTo>
                    <a:pt x="361810" y="38049"/>
                  </a:lnTo>
                  <a:lnTo>
                    <a:pt x="359270" y="47180"/>
                  </a:lnTo>
                  <a:lnTo>
                    <a:pt x="292303" y="47180"/>
                  </a:lnTo>
                  <a:lnTo>
                    <a:pt x="292303" y="73075"/>
                  </a:lnTo>
                  <a:lnTo>
                    <a:pt x="309016" y="73075"/>
                  </a:lnTo>
                  <a:lnTo>
                    <a:pt x="319760" y="72847"/>
                  </a:lnTo>
                  <a:lnTo>
                    <a:pt x="341795" y="71780"/>
                  </a:lnTo>
                  <a:lnTo>
                    <a:pt x="351688" y="71539"/>
                  </a:lnTo>
                  <a:lnTo>
                    <a:pt x="339382" y="106248"/>
                  </a:lnTo>
                  <a:lnTo>
                    <a:pt x="329399" y="130149"/>
                  </a:lnTo>
                  <a:lnTo>
                    <a:pt x="318046" y="151612"/>
                  </a:lnTo>
                  <a:lnTo>
                    <a:pt x="301434" y="179641"/>
                  </a:lnTo>
                  <a:lnTo>
                    <a:pt x="296862" y="188772"/>
                  </a:lnTo>
                  <a:lnTo>
                    <a:pt x="295325" y="191795"/>
                  </a:lnTo>
                  <a:lnTo>
                    <a:pt x="295325" y="200926"/>
                  </a:lnTo>
                  <a:lnTo>
                    <a:pt x="299897" y="208559"/>
                  </a:lnTo>
                  <a:lnTo>
                    <a:pt x="316661" y="208559"/>
                  </a:lnTo>
                  <a:lnTo>
                    <a:pt x="319684" y="205486"/>
                  </a:lnTo>
                  <a:lnTo>
                    <a:pt x="324256" y="196354"/>
                  </a:lnTo>
                  <a:lnTo>
                    <a:pt x="340106" y="167843"/>
                  </a:lnTo>
                  <a:lnTo>
                    <a:pt x="353949" y="138341"/>
                  </a:lnTo>
                  <a:lnTo>
                    <a:pt x="366572" y="106413"/>
                  </a:lnTo>
                  <a:lnTo>
                    <a:pt x="378536" y="71539"/>
                  </a:lnTo>
                  <a:lnTo>
                    <a:pt x="379069" y="70002"/>
                  </a:lnTo>
                  <a:lnTo>
                    <a:pt x="432346" y="68516"/>
                  </a:lnTo>
                  <a:lnTo>
                    <a:pt x="438454" y="66979"/>
                  </a:lnTo>
                  <a:lnTo>
                    <a:pt x="441477" y="62407"/>
                  </a:lnTo>
                  <a:lnTo>
                    <a:pt x="441477" y="45643"/>
                  </a:lnTo>
                  <a:lnTo>
                    <a:pt x="441477" y="44157"/>
                  </a:lnTo>
                  <a:close/>
                </a:path>
                <a:path w="1149350" h="263525">
                  <a:moveTo>
                    <a:pt x="552602" y="210045"/>
                  </a:moveTo>
                  <a:lnTo>
                    <a:pt x="549579" y="205486"/>
                  </a:lnTo>
                  <a:lnTo>
                    <a:pt x="545007" y="200926"/>
                  </a:lnTo>
                  <a:lnTo>
                    <a:pt x="534708" y="191795"/>
                  </a:lnTo>
                  <a:lnTo>
                    <a:pt x="532777" y="190080"/>
                  </a:lnTo>
                  <a:lnTo>
                    <a:pt x="519112" y="180378"/>
                  </a:lnTo>
                  <a:lnTo>
                    <a:pt x="509866" y="175031"/>
                  </a:lnTo>
                  <a:lnTo>
                    <a:pt x="504317" y="171831"/>
                  </a:lnTo>
                  <a:lnTo>
                    <a:pt x="488657" y="164414"/>
                  </a:lnTo>
                  <a:lnTo>
                    <a:pt x="488226" y="155282"/>
                  </a:lnTo>
                  <a:lnTo>
                    <a:pt x="485635" y="98920"/>
                  </a:lnTo>
                  <a:lnTo>
                    <a:pt x="484098" y="94361"/>
                  </a:lnTo>
                  <a:lnTo>
                    <a:pt x="484098" y="85229"/>
                  </a:lnTo>
                  <a:lnTo>
                    <a:pt x="464540" y="85229"/>
                  </a:lnTo>
                  <a:lnTo>
                    <a:pt x="464540" y="201739"/>
                  </a:lnTo>
                  <a:lnTo>
                    <a:pt x="460502" y="220713"/>
                  </a:lnTo>
                  <a:lnTo>
                    <a:pt x="448475" y="233984"/>
                  </a:lnTo>
                  <a:lnTo>
                    <a:pt x="424764" y="238975"/>
                  </a:lnTo>
                  <a:lnTo>
                    <a:pt x="415277" y="238506"/>
                  </a:lnTo>
                  <a:lnTo>
                    <a:pt x="400392" y="235178"/>
                  </a:lnTo>
                  <a:lnTo>
                    <a:pt x="386638" y="226148"/>
                  </a:lnTo>
                  <a:lnTo>
                    <a:pt x="380606" y="208559"/>
                  </a:lnTo>
                  <a:lnTo>
                    <a:pt x="384594" y="193052"/>
                  </a:lnTo>
                  <a:lnTo>
                    <a:pt x="395439" y="182664"/>
                  </a:lnTo>
                  <a:lnTo>
                    <a:pt x="411403" y="176847"/>
                  </a:lnTo>
                  <a:lnTo>
                    <a:pt x="430809" y="175031"/>
                  </a:lnTo>
                  <a:lnTo>
                    <a:pt x="442252" y="175539"/>
                  </a:lnTo>
                  <a:lnTo>
                    <a:pt x="451561" y="176771"/>
                  </a:lnTo>
                  <a:lnTo>
                    <a:pt x="458863" y="178282"/>
                  </a:lnTo>
                  <a:lnTo>
                    <a:pt x="464299" y="179641"/>
                  </a:lnTo>
                  <a:lnTo>
                    <a:pt x="464540" y="201739"/>
                  </a:lnTo>
                  <a:lnTo>
                    <a:pt x="464540" y="85229"/>
                  </a:lnTo>
                  <a:lnTo>
                    <a:pt x="461276" y="85229"/>
                  </a:lnTo>
                  <a:lnTo>
                    <a:pt x="458241" y="91338"/>
                  </a:lnTo>
                  <a:lnTo>
                    <a:pt x="458241" y="100469"/>
                  </a:lnTo>
                  <a:lnTo>
                    <a:pt x="462813" y="155282"/>
                  </a:lnTo>
                  <a:lnTo>
                    <a:pt x="457606" y="154165"/>
                  </a:lnTo>
                  <a:lnTo>
                    <a:pt x="450989" y="153174"/>
                  </a:lnTo>
                  <a:lnTo>
                    <a:pt x="442671" y="152476"/>
                  </a:lnTo>
                  <a:lnTo>
                    <a:pt x="432346" y="152209"/>
                  </a:lnTo>
                  <a:lnTo>
                    <a:pt x="394119" y="158026"/>
                  </a:lnTo>
                  <a:lnTo>
                    <a:pt x="370890" y="172389"/>
                  </a:lnTo>
                  <a:lnTo>
                    <a:pt x="359359" y="190766"/>
                  </a:lnTo>
                  <a:lnTo>
                    <a:pt x="356247" y="208559"/>
                  </a:lnTo>
                  <a:lnTo>
                    <a:pt x="359905" y="227164"/>
                  </a:lnTo>
                  <a:lnTo>
                    <a:pt x="371843" y="244348"/>
                  </a:lnTo>
                  <a:lnTo>
                    <a:pt x="393484" y="256959"/>
                  </a:lnTo>
                  <a:lnTo>
                    <a:pt x="426250" y="261848"/>
                  </a:lnTo>
                  <a:lnTo>
                    <a:pt x="438073" y="261327"/>
                  </a:lnTo>
                  <a:lnTo>
                    <a:pt x="454609" y="257657"/>
                  </a:lnTo>
                  <a:lnTo>
                    <a:pt x="471424" y="247700"/>
                  </a:lnTo>
                  <a:lnTo>
                    <a:pt x="477126" y="238975"/>
                  </a:lnTo>
                  <a:lnTo>
                    <a:pt x="484098" y="228307"/>
                  </a:lnTo>
                  <a:lnTo>
                    <a:pt x="487375" y="218122"/>
                  </a:lnTo>
                  <a:lnTo>
                    <a:pt x="488632" y="208559"/>
                  </a:lnTo>
                  <a:lnTo>
                    <a:pt x="488734" y="196354"/>
                  </a:lnTo>
                  <a:lnTo>
                    <a:pt x="488657" y="191795"/>
                  </a:lnTo>
                  <a:lnTo>
                    <a:pt x="501434" y="200571"/>
                  </a:lnTo>
                  <a:lnTo>
                    <a:pt x="510933" y="207200"/>
                  </a:lnTo>
                  <a:lnTo>
                    <a:pt x="518426" y="212979"/>
                  </a:lnTo>
                  <a:lnTo>
                    <a:pt x="525221" y="219176"/>
                  </a:lnTo>
                  <a:lnTo>
                    <a:pt x="534352" y="228307"/>
                  </a:lnTo>
                  <a:lnTo>
                    <a:pt x="546506" y="228307"/>
                  </a:lnTo>
                  <a:lnTo>
                    <a:pt x="552602" y="222250"/>
                  </a:lnTo>
                  <a:lnTo>
                    <a:pt x="552602" y="210045"/>
                  </a:lnTo>
                  <a:close/>
                </a:path>
                <a:path w="1149350" h="263525">
                  <a:moveTo>
                    <a:pt x="554139" y="77647"/>
                  </a:moveTo>
                  <a:lnTo>
                    <a:pt x="511289" y="38404"/>
                  </a:lnTo>
                  <a:lnTo>
                    <a:pt x="470395" y="19799"/>
                  </a:lnTo>
                  <a:lnTo>
                    <a:pt x="462813" y="19799"/>
                  </a:lnTo>
                  <a:lnTo>
                    <a:pt x="459740" y="24358"/>
                  </a:lnTo>
                  <a:lnTo>
                    <a:pt x="458241" y="25857"/>
                  </a:lnTo>
                  <a:lnTo>
                    <a:pt x="458241" y="27393"/>
                  </a:lnTo>
                  <a:lnTo>
                    <a:pt x="456704" y="30416"/>
                  </a:lnTo>
                  <a:lnTo>
                    <a:pt x="456704" y="38049"/>
                  </a:lnTo>
                  <a:lnTo>
                    <a:pt x="462813" y="41084"/>
                  </a:lnTo>
                  <a:lnTo>
                    <a:pt x="467372" y="44157"/>
                  </a:lnTo>
                  <a:lnTo>
                    <a:pt x="481114" y="50939"/>
                  </a:lnTo>
                  <a:lnTo>
                    <a:pt x="495134" y="58420"/>
                  </a:lnTo>
                  <a:lnTo>
                    <a:pt x="509739" y="67906"/>
                  </a:lnTo>
                  <a:lnTo>
                    <a:pt x="525221" y="80670"/>
                  </a:lnTo>
                  <a:lnTo>
                    <a:pt x="532803" y="88265"/>
                  </a:lnTo>
                  <a:lnTo>
                    <a:pt x="535889" y="89801"/>
                  </a:lnTo>
                  <a:lnTo>
                    <a:pt x="546506" y="89801"/>
                  </a:lnTo>
                  <a:lnTo>
                    <a:pt x="554139" y="85229"/>
                  </a:lnTo>
                  <a:lnTo>
                    <a:pt x="554139" y="77647"/>
                  </a:lnTo>
                  <a:close/>
                </a:path>
                <a:path w="1149350" h="263525">
                  <a:moveTo>
                    <a:pt x="809879" y="39598"/>
                  </a:moveTo>
                  <a:lnTo>
                    <a:pt x="773315" y="39598"/>
                  </a:lnTo>
                  <a:lnTo>
                    <a:pt x="701840" y="42367"/>
                  </a:lnTo>
                  <a:lnTo>
                    <a:pt x="680491" y="42621"/>
                  </a:lnTo>
                  <a:lnTo>
                    <a:pt x="683133" y="29121"/>
                  </a:lnTo>
                  <a:lnTo>
                    <a:pt x="684479" y="21323"/>
                  </a:lnTo>
                  <a:lnTo>
                    <a:pt x="684987" y="16941"/>
                  </a:lnTo>
                  <a:lnTo>
                    <a:pt x="685063" y="4572"/>
                  </a:lnTo>
                  <a:lnTo>
                    <a:pt x="680491" y="1498"/>
                  </a:lnTo>
                  <a:lnTo>
                    <a:pt x="666750" y="1498"/>
                  </a:lnTo>
                  <a:lnTo>
                    <a:pt x="660704" y="3035"/>
                  </a:lnTo>
                  <a:lnTo>
                    <a:pt x="659168" y="12153"/>
                  </a:lnTo>
                  <a:lnTo>
                    <a:pt x="657148" y="19100"/>
                  </a:lnTo>
                  <a:lnTo>
                    <a:pt x="655548" y="27584"/>
                  </a:lnTo>
                  <a:lnTo>
                    <a:pt x="653059" y="44157"/>
                  </a:lnTo>
                  <a:lnTo>
                    <a:pt x="601319" y="44157"/>
                  </a:lnTo>
                  <a:lnTo>
                    <a:pt x="593725" y="45643"/>
                  </a:lnTo>
                  <a:lnTo>
                    <a:pt x="593725" y="65443"/>
                  </a:lnTo>
                  <a:lnTo>
                    <a:pt x="599782" y="68516"/>
                  </a:lnTo>
                  <a:lnTo>
                    <a:pt x="648500" y="68516"/>
                  </a:lnTo>
                  <a:lnTo>
                    <a:pt x="641502" y="102527"/>
                  </a:lnTo>
                  <a:lnTo>
                    <a:pt x="630237" y="145376"/>
                  </a:lnTo>
                  <a:lnTo>
                    <a:pt x="615556" y="190525"/>
                  </a:lnTo>
                  <a:lnTo>
                    <a:pt x="598297" y="231381"/>
                  </a:lnTo>
                  <a:lnTo>
                    <a:pt x="592188" y="245071"/>
                  </a:lnTo>
                  <a:lnTo>
                    <a:pt x="592188" y="257225"/>
                  </a:lnTo>
                  <a:lnTo>
                    <a:pt x="601319" y="260299"/>
                  </a:lnTo>
                  <a:lnTo>
                    <a:pt x="605878" y="260299"/>
                  </a:lnTo>
                  <a:lnTo>
                    <a:pt x="630237" y="225285"/>
                  </a:lnTo>
                  <a:lnTo>
                    <a:pt x="644220" y="187083"/>
                  </a:lnTo>
                  <a:lnTo>
                    <a:pt x="656501" y="148043"/>
                  </a:lnTo>
                  <a:lnTo>
                    <a:pt x="667067" y="108432"/>
                  </a:lnTo>
                  <a:lnTo>
                    <a:pt x="675932" y="68516"/>
                  </a:lnTo>
                  <a:lnTo>
                    <a:pt x="796188" y="63906"/>
                  </a:lnTo>
                  <a:lnTo>
                    <a:pt x="809879" y="63906"/>
                  </a:lnTo>
                  <a:lnTo>
                    <a:pt x="809879" y="42621"/>
                  </a:lnTo>
                  <a:lnTo>
                    <a:pt x="809879" y="39598"/>
                  </a:lnTo>
                  <a:close/>
                </a:path>
                <a:path w="1149350" h="263525">
                  <a:moveTo>
                    <a:pt x="841819" y="112623"/>
                  </a:moveTo>
                  <a:lnTo>
                    <a:pt x="800633" y="106616"/>
                  </a:lnTo>
                  <a:lnTo>
                    <a:pt x="791616" y="106565"/>
                  </a:lnTo>
                  <a:lnTo>
                    <a:pt x="771169" y="106857"/>
                  </a:lnTo>
                  <a:lnTo>
                    <a:pt x="750303" y="107696"/>
                  </a:lnTo>
                  <a:lnTo>
                    <a:pt x="731443" y="109118"/>
                  </a:lnTo>
                  <a:lnTo>
                    <a:pt x="717003" y="111125"/>
                  </a:lnTo>
                  <a:lnTo>
                    <a:pt x="710907" y="114160"/>
                  </a:lnTo>
                  <a:lnTo>
                    <a:pt x="704850" y="115697"/>
                  </a:lnTo>
                  <a:lnTo>
                    <a:pt x="704850" y="127850"/>
                  </a:lnTo>
                  <a:lnTo>
                    <a:pt x="706348" y="136982"/>
                  </a:lnTo>
                  <a:lnTo>
                    <a:pt x="718540" y="136982"/>
                  </a:lnTo>
                  <a:lnTo>
                    <a:pt x="735266" y="133946"/>
                  </a:lnTo>
                  <a:lnTo>
                    <a:pt x="738339" y="133946"/>
                  </a:lnTo>
                  <a:lnTo>
                    <a:pt x="751509" y="132207"/>
                  </a:lnTo>
                  <a:lnTo>
                    <a:pt x="763828" y="131305"/>
                  </a:lnTo>
                  <a:lnTo>
                    <a:pt x="775589" y="130975"/>
                  </a:lnTo>
                  <a:lnTo>
                    <a:pt x="787057" y="130924"/>
                  </a:lnTo>
                  <a:lnTo>
                    <a:pt x="808342" y="130924"/>
                  </a:lnTo>
                  <a:lnTo>
                    <a:pt x="823569" y="132410"/>
                  </a:lnTo>
                  <a:lnTo>
                    <a:pt x="826592" y="133946"/>
                  </a:lnTo>
                  <a:lnTo>
                    <a:pt x="841819" y="133946"/>
                  </a:lnTo>
                  <a:lnTo>
                    <a:pt x="841819" y="130924"/>
                  </a:lnTo>
                  <a:lnTo>
                    <a:pt x="841819" y="112623"/>
                  </a:lnTo>
                  <a:close/>
                </a:path>
                <a:path w="1149350" h="263525">
                  <a:moveTo>
                    <a:pt x="850950" y="232918"/>
                  </a:moveTo>
                  <a:lnTo>
                    <a:pt x="841819" y="231381"/>
                  </a:lnTo>
                  <a:lnTo>
                    <a:pt x="835723" y="231381"/>
                  </a:lnTo>
                  <a:lnTo>
                    <a:pt x="825106" y="232918"/>
                  </a:lnTo>
                  <a:lnTo>
                    <a:pt x="823569" y="232918"/>
                  </a:lnTo>
                  <a:lnTo>
                    <a:pt x="798817" y="235000"/>
                  </a:lnTo>
                  <a:lnTo>
                    <a:pt x="787171" y="235699"/>
                  </a:lnTo>
                  <a:lnTo>
                    <a:pt x="776389" y="235953"/>
                  </a:lnTo>
                  <a:lnTo>
                    <a:pt x="760920" y="235458"/>
                  </a:lnTo>
                  <a:lnTo>
                    <a:pt x="721588" y="226237"/>
                  </a:lnTo>
                  <a:lnTo>
                    <a:pt x="713981" y="213131"/>
                  </a:lnTo>
                  <a:lnTo>
                    <a:pt x="713981" y="208559"/>
                  </a:lnTo>
                  <a:lnTo>
                    <a:pt x="715467" y="205486"/>
                  </a:lnTo>
                  <a:lnTo>
                    <a:pt x="718540" y="199390"/>
                  </a:lnTo>
                  <a:lnTo>
                    <a:pt x="720039" y="197891"/>
                  </a:lnTo>
                  <a:lnTo>
                    <a:pt x="720039" y="185686"/>
                  </a:lnTo>
                  <a:lnTo>
                    <a:pt x="712444" y="182664"/>
                  </a:lnTo>
                  <a:lnTo>
                    <a:pt x="707885" y="182664"/>
                  </a:lnTo>
                  <a:lnTo>
                    <a:pt x="699401" y="185293"/>
                  </a:lnTo>
                  <a:lnTo>
                    <a:pt x="692632" y="192189"/>
                  </a:lnTo>
                  <a:lnTo>
                    <a:pt x="688162" y="201942"/>
                  </a:lnTo>
                  <a:lnTo>
                    <a:pt x="686549" y="213131"/>
                  </a:lnTo>
                  <a:lnTo>
                    <a:pt x="692175" y="234632"/>
                  </a:lnTo>
                  <a:lnTo>
                    <a:pt x="709955" y="249275"/>
                  </a:lnTo>
                  <a:lnTo>
                    <a:pt x="741146" y="257644"/>
                  </a:lnTo>
                  <a:lnTo>
                    <a:pt x="787057" y="260299"/>
                  </a:lnTo>
                  <a:lnTo>
                    <a:pt x="807745" y="259829"/>
                  </a:lnTo>
                  <a:lnTo>
                    <a:pt x="823747" y="258762"/>
                  </a:lnTo>
                  <a:lnTo>
                    <a:pt x="838796" y="257225"/>
                  </a:lnTo>
                  <a:lnTo>
                    <a:pt x="843368" y="255739"/>
                  </a:lnTo>
                  <a:lnTo>
                    <a:pt x="850950" y="254203"/>
                  </a:lnTo>
                  <a:lnTo>
                    <a:pt x="850950" y="235953"/>
                  </a:lnTo>
                  <a:lnTo>
                    <a:pt x="850950" y="232918"/>
                  </a:lnTo>
                  <a:close/>
                </a:path>
                <a:path w="1149350" h="263525">
                  <a:moveTo>
                    <a:pt x="934694" y="10668"/>
                  </a:moveTo>
                  <a:lnTo>
                    <a:pt x="930135" y="7594"/>
                  </a:lnTo>
                  <a:lnTo>
                    <a:pt x="924026" y="7594"/>
                  </a:lnTo>
                  <a:lnTo>
                    <a:pt x="910336" y="4572"/>
                  </a:lnTo>
                  <a:lnTo>
                    <a:pt x="908799" y="13703"/>
                  </a:lnTo>
                  <a:lnTo>
                    <a:pt x="907313" y="18262"/>
                  </a:lnTo>
                  <a:lnTo>
                    <a:pt x="905637" y="28575"/>
                  </a:lnTo>
                  <a:lnTo>
                    <a:pt x="901979" y="55003"/>
                  </a:lnTo>
                  <a:lnTo>
                    <a:pt x="898309" y="94272"/>
                  </a:lnTo>
                  <a:lnTo>
                    <a:pt x="896645" y="143078"/>
                  </a:lnTo>
                  <a:lnTo>
                    <a:pt x="896975" y="168224"/>
                  </a:lnTo>
                  <a:lnTo>
                    <a:pt x="900493" y="222504"/>
                  </a:lnTo>
                  <a:lnTo>
                    <a:pt x="910336" y="257225"/>
                  </a:lnTo>
                  <a:lnTo>
                    <a:pt x="927100" y="257225"/>
                  </a:lnTo>
                  <a:lnTo>
                    <a:pt x="930135" y="252666"/>
                  </a:lnTo>
                  <a:lnTo>
                    <a:pt x="930135" y="242049"/>
                  </a:lnTo>
                  <a:lnTo>
                    <a:pt x="928598" y="232918"/>
                  </a:lnTo>
                  <a:lnTo>
                    <a:pt x="928598" y="229844"/>
                  </a:lnTo>
                  <a:lnTo>
                    <a:pt x="925715" y="208419"/>
                  </a:lnTo>
                  <a:lnTo>
                    <a:pt x="923848" y="185140"/>
                  </a:lnTo>
                  <a:lnTo>
                    <a:pt x="922832" y="163271"/>
                  </a:lnTo>
                  <a:lnTo>
                    <a:pt x="922540" y="146100"/>
                  </a:lnTo>
                  <a:lnTo>
                    <a:pt x="922578" y="136677"/>
                  </a:lnTo>
                  <a:lnTo>
                    <a:pt x="922909" y="124244"/>
                  </a:lnTo>
                  <a:lnTo>
                    <a:pt x="923810" y="108661"/>
                  </a:lnTo>
                  <a:lnTo>
                    <a:pt x="925563" y="89801"/>
                  </a:lnTo>
                  <a:lnTo>
                    <a:pt x="926769" y="74460"/>
                  </a:lnTo>
                  <a:lnTo>
                    <a:pt x="928408" y="61836"/>
                  </a:lnTo>
                  <a:lnTo>
                    <a:pt x="930910" y="47205"/>
                  </a:lnTo>
                  <a:lnTo>
                    <a:pt x="934694" y="25857"/>
                  </a:lnTo>
                  <a:lnTo>
                    <a:pt x="934694" y="10668"/>
                  </a:lnTo>
                  <a:close/>
                </a:path>
                <a:path w="1149350" h="263525">
                  <a:moveTo>
                    <a:pt x="1149350" y="211594"/>
                  </a:moveTo>
                  <a:lnTo>
                    <a:pt x="1112786" y="178295"/>
                  </a:lnTo>
                  <a:lnTo>
                    <a:pt x="1083868" y="159842"/>
                  </a:lnTo>
                  <a:lnTo>
                    <a:pt x="1083703" y="152209"/>
                  </a:lnTo>
                  <a:lnTo>
                    <a:pt x="1082357" y="85229"/>
                  </a:lnTo>
                  <a:lnTo>
                    <a:pt x="1082332" y="83693"/>
                  </a:lnTo>
                  <a:lnTo>
                    <a:pt x="1134122" y="82207"/>
                  </a:lnTo>
                  <a:lnTo>
                    <a:pt x="1140180" y="82207"/>
                  </a:lnTo>
                  <a:lnTo>
                    <a:pt x="1143254" y="77647"/>
                  </a:lnTo>
                  <a:lnTo>
                    <a:pt x="1143254" y="59334"/>
                  </a:lnTo>
                  <a:lnTo>
                    <a:pt x="1143254" y="57848"/>
                  </a:lnTo>
                  <a:lnTo>
                    <a:pt x="1129563" y="57848"/>
                  </a:lnTo>
                  <a:lnTo>
                    <a:pt x="1118958" y="58089"/>
                  </a:lnTo>
                  <a:lnTo>
                    <a:pt x="1093787" y="59105"/>
                  </a:lnTo>
                  <a:lnTo>
                    <a:pt x="1082332" y="59334"/>
                  </a:lnTo>
                  <a:lnTo>
                    <a:pt x="1082332" y="12153"/>
                  </a:lnTo>
                  <a:lnTo>
                    <a:pt x="1080846" y="4572"/>
                  </a:lnTo>
                  <a:lnTo>
                    <a:pt x="1059510" y="4572"/>
                  </a:lnTo>
                  <a:lnTo>
                    <a:pt x="1059510" y="176568"/>
                  </a:lnTo>
                  <a:lnTo>
                    <a:pt x="1059510" y="193332"/>
                  </a:lnTo>
                  <a:lnTo>
                    <a:pt x="1058913" y="208356"/>
                  </a:lnTo>
                  <a:lnTo>
                    <a:pt x="1054747" y="222072"/>
                  </a:lnTo>
                  <a:lnTo>
                    <a:pt x="1043457" y="232079"/>
                  </a:lnTo>
                  <a:lnTo>
                    <a:pt x="1021461" y="235953"/>
                  </a:lnTo>
                  <a:lnTo>
                    <a:pt x="1009675" y="235038"/>
                  </a:lnTo>
                  <a:lnTo>
                    <a:pt x="995591" y="230822"/>
                  </a:lnTo>
                  <a:lnTo>
                    <a:pt x="983792" y="221183"/>
                  </a:lnTo>
                  <a:lnTo>
                    <a:pt x="978852" y="203949"/>
                  </a:lnTo>
                  <a:lnTo>
                    <a:pt x="984719" y="184365"/>
                  </a:lnTo>
                  <a:lnTo>
                    <a:pt x="998435" y="173913"/>
                  </a:lnTo>
                  <a:lnTo>
                    <a:pt x="1014133" y="169735"/>
                  </a:lnTo>
                  <a:lnTo>
                    <a:pt x="1026020" y="168973"/>
                  </a:lnTo>
                  <a:lnTo>
                    <a:pt x="1037196" y="169735"/>
                  </a:lnTo>
                  <a:lnTo>
                    <a:pt x="1046200" y="171640"/>
                  </a:lnTo>
                  <a:lnTo>
                    <a:pt x="1053426" y="174104"/>
                  </a:lnTo>
                  <a:lnTo>
                    <a:pt x="1059510" y="176568"/>
                  </a:lnTo>
                  <a:lnTo>
                    <a:pt x="1059510" y="4572"/>
                  </a:lnTo>
                  <a:lnTo>
                    <a:pt x="1056487" y="4572"/>
                  </a:lnTo>
                  <a:lnTo>
                    <a:pt x="1054950" y="13703"/>
                  </a:lnTo>
                  <a:lnTo>
                    <a:pt x="1054950" y="18262"/>
                  </a:lnTo>
                  <a:lnTo>
                    <a:pt x="1056487" y="60871"/>
                  </a:lnTo>
                  <a:lnTo>
                    <a:pt x="1035011" y="61112"/>
                  </a:lnTo>
                  <a:lnTo>
                    <a:pt x="992657" y="62179"/>
                  </a:lnTo>
                  <a:lnTo>
                    <a:pt x="971207" y="62407"/>
                  </a:lnTo>
                  <a:lnTo>
                    <a:pt x="954493" y="62407"/>
                  </a:lnTo>
                  <a:lnTo>
                    <a:pt x="954493" y="86766"/>
                  </a:lnTo>
                  <a:lnTo>
                    <a:pt x="1012901" y="86575"/>
                  </a:lnTo>
                  <a:lnTo>
                    <a:pt x="1034757" y="86118"/>
                  </a:lnTo>
                  <a:lnTo>
                    <a:pt x="1056487" y="85229"/>
                  </a:lnTo>
                  <a:lnTo>
                    <a:pt x="1057973" y="152209"/>
                  </a:lnTo>
                  <a:lnTo>
                    <a:pt x="1052537" y="150876"/>
                  </a:lnTo>
                  <a:lnTo>
                    <a:pt x="1045248" y="149377"/>
                  </a:lnTo>
                  <a:lnTo>
                    <a:pt x="1035939" y="148145"/>
                  </a:lnTo>
                  <a:lnTo>
                    <a:pt x="1024483" y="147637"/>
                  </a:lnTo>
                  <a:lnTo>
                    <a:pt x="997483" y="151091"/>
                  </a:lnTo>
                  <a:lnTo>
                    <a:pt x="975220" y="161531"/>
                  </a:lnTo>
                  <a:lnTo>
                    <a:pt x="960069" y="179108"/>
                  </a:lnTo>
                  <a:lnTo>
                    <a:pt x="954493" y="203949"/>
                  </a:lnTo>
                  <a:lnTo>
                    <a:pt x="955484" y="213410"/>
                  </a:lnTo>
                  <a:lnTo>
                    <a:pt x="977303" y="246608"/>
                  </a:lnTo>
                  <a:lnTo>
                    <a:pt x="1022997" y="258762"/>
                  </a:lnTo>
                  <a:lnTo>
                    <a:pt x="1035418" y="258127"/>
                  </a:lnTo>
                  <a:lnTo>
                    <a:pt x="1051699" y="254774"/>
                  </a:lnTo>
                  <a:lnTo>
                    <a:pt x="1067714" y="246570"/>
                  </a:lnTo>
                  <a:lnTo>
                    <a:pt x="1075817" y="235953"/>
                  </a:lnTo>
                  <a:lnTo>
                    <a:pt x="1079309" y="231381"/>
                  </a:lnTo>
                  <a:lnTo>
                    <a:pt x="1083868" y="188772"/>
                  </a:lnTo>
                  <a:lnTo>
                    <a:pt x="1089291" y="192620"/>
                  </a:lnTo>
                  <a:lnTo>
                    <a:pt x="1096429" y="197891"/>
                  </a:lnTo>
                  <a:lnTo>
                    <a:pt x="1105268" y="205447"/>
                  </a:lnTo>
                  <a:lnTo>
                    <a:pt x="1115822" y="216154"/>
                  </a:lnTo>
                  <a:lnTo>
                    <a:pt x="1129563" y="229844"/>
                  </a:lnTo>
                  <a:lnTo>
                    <a:pt x="1129563" y="231381"/>
                  </a:lnTo>
                  <a:lnTo>
                    <a:pt x="1141717" y="231381"/>
                  </a:lnTo>
                  <a:lnTo>
                    <a:pt x="1149350" y="225285"/>
                  </a:lnTo>
                  <a:lnTo>
                    <a:pt x="1149350" y="211594"/>
                  </a:lnTo>
                  <a:close/>
                </a:path>
              </a:pathLst>
            </a:custGeom>
            <a:solidFill>
              <a:srgbClr val="4D4D4F"/>
            </a:solidFill>
          </p:spPr>
          <p:txBody>
            <a:bodyPr wrap="square" lIns="0" tIns="0" rIns="0" bIns="0" rtlCol="0"/>
            <a:lstStyle/>
            <a:p>
              <a:endParaRPr/>
            </a:p>
          </p:txBody>
        </p:sp>
        <p:pic>
          <p:nvPicPr>
            <p:cNvPr id="15" name="object 15"/>
            <p:cNvPicPr/>
            <p:nvPr/>
          </p:nvPicPr>
          <p:blipFill>
            <a:blip r:embed="rId6" cstate="print"/>
            <a:stretch>
              <a:fillRect/>
            </a:stretch>
          </p:blipFill>
          <p:spPr>
            <a:xfrm>
              <a:off x="2832938" y="2202205"/>
              <a:ext cx="85229" cy="88303"/>
            </a:xfrm>
            <a:prstGeom prst="rect">
              <a:avLst/>
            </a:prstGeom>
          </p:spPr>
        </p:pic>
        <p:sp>
          <p:nvSpPr>
            <p:cNvPr id="16" name="object 16"/>
            <p:cNvSpPr/>
            <p:nvPr/>
          </p:nvSpPr>
          <p:spPr>
            <a:xfrm>
              <a:off x="1386878" y="2024112"/>
              <a:ext cx="3482975" cy="627380"/>
            </a:xfrm>
            <a:custGeom>
              <a:avLst/>
              <a:gdLst/>
              <a:ahLst/>
              <a:cxnLst/>
              <a:rect l="l" t="t" r="r" b="b"/>
              <a:pathLst>
                <a:path w="3482975" h="627380">
                  <a:moveTo>
                    <a:pt x="222148" y="496239"/>
                  </a:moveTo>
                  <a:lnTo>
                    <a:pt x="213029" y="493217"/>
                  </a:lnTo>
                  <a:lnTo>
                    <a:pt x="205384" y="493217"/>
                  </a:lnTo>
                  <a:lnTo>
                    <a:pt x="190068" y="525005"/>
                  </a:lnTo>
                  <a:lnTo>
                    <a:pt x="188671" y="531266"/>
                  </a:lnTo>
                  <a:lnTo>
                    <a:pt x="167894" y="573887"/>
                  </a:lnTo>
                  <a:lnTo>
                    <a:pt x="125107" y="596722"/>
                  </a:lnTo>
                  <a:lnTo>
                    <a:pt x="91236" y="599770"/>
                  </a:lnTo>
                  <a:lnTo>
                    <a:pt x="54267" y="593001"/>
                  </a:lnTo>
                  <a:lnTo>
                    <a:pt x="35280" y="575221"/>
                  </a:lnTo>
                  <a:lnTo>
                    <a:pt x="28282" y="550329"/>
                  </a:lnTo>
                  <a:lnTo>
                    <a:pt x="27406" y="525373"/>
                  </a:lnTo>
                  <a:lnTo>
                    <a:pt x="27393" y="514502"/>
                  </a:lnTo>
                  <a:lnTo>
                    <a:pt x="27520" y="505599"/>
                  </a:lnTo>
                  <a:lnTo>
                    <a:pt x="27635" y="499313"/>
                  </a:lnTo>
                  <a:lnTo>
                    <a:pt x="28244" y="470763"/>
                  </a:lnTo>
                  <a:lnTo>
                    <a:pt x="29235" y="437807"/>
                  </a:lnTo>
                  <a:lnTo>
                    <a:pt x="30365" y="417118"/>
                  </a:lnTo>
                  <a:lnTo>
                    <a:pt x="30365" y="369887"/>
                  </a:lnTo>
                  <a:lnTo>
                    <a:pt x="4470" y="369887"/>
                  </a:lnTo>
                  <a:lnTo>
                    <a:pt x="2933" y="380555"/>
                  </a:lnTo>
                  <a:lnTo>
                    <a:pt x="1816" y="400710"/>
                  </a:lnTo>
                  <a:lnTo>
                    <a:pt x="850" y="442417"/>
                  </a:lnTo>
                  <a:lnTo>
                    <a:pt x="152" y="487832"/>
                  </a:lnTo>
                  <a:lnTo>
                    <a:pt x="0" y="506907"/>
                  </a:lnTo>
                  <a:lnTo>
                    <a:pt x="38" y="539661"/>
                  </a:lnTo>
                  <a:lnTo>
                    <a:pt x="9029" y="587578"/>
                  </a:lnTo>
                  <a:lnTo>
                    <a:pt x="43472" y="617448"/>
                  </a:lnTo>
                  <a:lnTo>
                    <a:pt x="92773" y="625627"/>
                  </a:lnTo>
                  <a:lnTo>
                    <a:pt x="144894" y="618096"/>
                  </a:lnTo>
                  <a:lnTo>
                    <a:pt x="178396" y="599770"/>
                  </a:lnTo>
                  <a:lnTo>
                    <a:pt x="178765" y="599579"/>
                  </a:lnTo>
                  <a:lnTo>
                    <a:pt x="209994" y="554088"/>
                  </a:lnTo>
                  <a:lnTo>
                    <a:pt x="221526" y="514502"/>
                  </a:lnTo>
                  <a:lnTo>
                    <a:pt x="222148" y="506907"/>
                  </a:lnTo>
                  <a:lnTo>
                    <a:pt x="222148" y="496239"/>
                  </a:lnTo>
                  <a:close/>
                </a:path>
                <a:path w="3482975" h="627380">
                  <a:moveTo>
                    <a:pt x="523582" y="397319"/>
                  </a:moveTo>
                  <a:lnTo>
                    <a:pt x="521931" y="389407"/>
                  </a:lnTo>
                  <a:lnTo>
                    <a:pt x="517296" y="385343"/>
                  </a:lnTo>
                  <a:lnTo>
                    <a:pt x="510070" y="383844"/>
                  </a:lnTo>
                  <a:lnTo>
                    <a:pt x="500710" y="383628"/>
                  </a:lnTo>
                  <a:lnTo>
                    <a:pt x="469404" y="384175"/>
                  </a:lnTo>
                  <a:lnTo>
                    <a:pt x="292201" y="391223"/>
                  </a:lnTo>
                  <a:lnTo>
                    <a:pt x="263232" y="406450"/>
                  </a:lnTo>
                  <a:lnTo>
                    <a:pt x="263232" y="420141"/>
                  </a:lnTo>
                  <a:lnTo>
                    <a:pt x="279996" y="420141"/>
                  </a:lnTo>
                  <a:lnTo>
                    <a:pt x="295224" y="418604"/>
                  </a:lnTo>
                  <a:lnTo>
                    <a:pt x="298259" y="418604"/>
                  </a:lnTo>
                  <a:lnTo>
                    <a:pt x="328625" y="416369"/>
                  </a:lnTo>
                  <a:lnTo>
                    <a:pt x="390525" y="412432"/>
                  </a:lnTo>
                  <a:lnTo>
                    <a:pt x="420039" y="411010"/>
                  </a:lnTo>
                  <a:lnTo>
                    <a:pt x="408825" y="416839"/>
                  </a:lnTo>
                  <a:lnTo>
                    <a:pt x="397764" y="423379"/>
                  </a:lnTo>
                  <a:lnTo>
                    <a:pt x="351345" y="465391"/>
                  </a:lnTo>
                  <a:lnTo>
                    <a:pt x="328155" y="512089"/>
                  </a:lnTo>
                  <a:lnTo>
                    <a:pt x="325691" y="534289"/>
                  </a:lnTo>
                  <a:lnTo>
                    <a:pt x="327533" y="552513"/>
                  </a:lnTo>
                  <a:lnTo>
                    <a:pt x="344932" y="588899"/>
                  </a:lnTo>
                  <a:lnTo>
                    <a:pt x="383781" y="612571"/>
                  </a:lnTo>
                  <a:lnTo>
                    <a:pt x="437769" y="622947"/>
                  </a:lnTo>
                  <a:lnTo>
                    <a:pt x="468757" y="624128"/>
                  </a:lnTo>
                  <a:lnTo>
                    <a:pt x="477685" y="623900"/>
                  </a:lnTo>
                  <a:lnTo>
                    <a:pt x="485482" y="622236"/>
                  </a:lnTo>
                  <a:lnTo>
                    <a:pt x="491007" y="617715"/>
                  </a:lnTo>
                  <a:lnTo>
                    <a:pt x="493115" y="608901"/>
                  </a:lnTo>
                  <a:lnTo>
                    <a:pt x="491248" y="601853"/>
                  </a:lnTo>
                  <a:lnTo>
                    <a:pt x="485114" y="598233"/>
                  </a:lnTo>
                  <a:lnTo>
                    <a:pt x="473837" y="596900"/>
                  </a:lnTo>
                  <a:lnTo>
                    <a:pt x="456552" y="596696"/>
                  </a:lnTo>
                  <a:lnTo>
                    <a:pt x="408508" y="592289"/>
                  </a:lnTo>
                  <a:lnTo>
                    <a:pt x="377037" y="579602"/>
                  </a:lnTo>
                  <a:lnTo>
                    <a:pt x="359829" y="559498"/>
                  </a:lnTo>
                  <a:lnTo>
                    <a:pt x="354609" y="532803"/>
                  </a:lnTo>
                  <a:lnTo>
                    <a:pt x="361518" y="499097"/>
                  </a:lnTo>
                  <a:lnTo>
                    <a:pt x="402742" y="448246"/>
                  </a:lnTo>
                  <a:lnTo>
                    <a:pt x="448233" y="420014"/>
                  </a:lnTo>
                  <a:lnTo>
                    <a:pt x="499224" y="411010"/>
                  </a:lnTo>
                  <a:lnTo>
                    <a:pt x="509447" y="410806"/>
                  </a:lnTo>
                  <a:lnTo>
                    <a:pt x="517105" y="409308"/>
                  </a:lnTo>
                  <a:lnTo>
                    <a:pt x="521906" y="405244"/>
                  </a:lnTo>
                  <a:lnTo>
                    <a:pt x="523582" y="397319"/>
                  </a:lnTo>
                  <a:close/>
                </a:path>
                <a:path w="3482975" h="627380">
                  <a:moveTo>
                    <a:pt x="815822" y="496239"/>
                  </a:moveTo>
                  <a:lnTo>
                    <a:pt x="806704" y="493217"/>
                  </a:lnTo>
                  <a:lnTo>
                    <a:pt x="797572" y="493217"/>
                  </a:lnTo>
                  <a:lnTo>
                    <a:pt x="783742" y="525005"/>
                  </a:lnTo>
                  <a:lnTo>
                    <a:pt x="782345" y="531266"/>
                  </a:lnTo>
                  <a:lnTo>
                    <a:pt x="760920" y="573887"/>
                  </a:lnTo>
                  <a:lnTo>
                    <a:pt x="718591" y="596722"/>
                  </a:lnTo>
                  <a:lnTo>
                    <a:pt x="684911" y="599770"/>
                  </a:lnTo>
                  <a:lnTo>
                    <a:pt x="647941" y="593001"/>
                  </a:lnTo>
                  <a:lnTo>
                    <a:pt x="628954" y="575221"/>
                  </a:lnTo>
                  <a:lnTo>
                    <a:pt x="621957" y="550329"/>
                  </a:lnTo>
                  <a:lnTo>
                    <a:pt x="621080" y="525373"/>
                  </a:lnTo>
                  <a:lnTo>
                    <a:pt x="621042" y="515302"/>
                  </a:lnTo>
                  <a:lnTo>
                    <a:pt x="621157" y="506907"/>
                  </a:lnTo>
                  <a:lnTo>
                    <a:pt x="622261" y="437807"/>
                  </a:lnTo>
                  <a:lnTo>
                    <a:pt x="622503" y="417118"/>
                  </a:lnTo>
                  <a:lnTo>
                    <a:pt x="622731" y="411060"/>
                  </a:lnTo>
                  <a:lnTo>
                    <a:pt x="623798" y="392061"/>
                  </a:lnTo>
                  <a:lnTo>
                    <a:pt x="624039" y="385114"/>
                  </a:lnTo>
                  <a:lnTo>
                    <a:pt x="624039" y="369887"/>
                  </a:lnTo>
                  <a:lnTo>
                    <a:pt x="596607" y="369887"/>
                  </a:lnTo>
                  <a:lnTo>
                    <a:pt x="595109" y="380555"/>
                  </a:lnTo>
                  <a:lnTo>
                    <a:pt x="594626" y="400710"/>
                  </a:lnTo>
                  <a:lnTo>
                    <a:pt x="593686" y="437807"/>
                  </a:lnTo>
                  <a:lnTo>
                    <a:pt x="592505" y="487832"/>
                  </a:lnTo>
                  <a:lnTo>
                    <a:pt x="592099" y="514502"/>
                  </a:lnTo>
                  <a:lnTo>
                    <a:pt x="592201" y="539661"/>
                  </a:lnTo>
                  <a:lnTo>
                    <a:pt x="602703" y="587578"/>
                  </a:lnTo>
                  <a:lnTo>
                    <a:pt x="637146" y="617448"/>
                  </a:lnTo>
                  <a:lnTo>
                    <a:pt x="686447" y="625627"/>
                  </a:lnTo>
                  <a:lnTo>
                    <a:pt x="738593" y="618096"/>
                  </a:lnTo>
                  <a:lnTo>
                    <a:pt x="772096" y="599770"/>
                  </a:lnTo>
                  <a:lnTo>
                    <a:pt x="772464" y="599579"/>
                  </a:lnTo>
                  <a:lnTo>
                    <a:pt x="803668" y="554088"/>
                  </a:lnTo>
                  <a:lnTo>
                    <a:pt x="815200" y="514502"/>
                  </a:lnTo>
                  <a:lnTo>
                    <a:pt x="815822" y="506907"/>
                  </a:lnTo>
                  <a:lnTo>
                    <a:pt x="815822" y="496239"/>
                  </a:lnTo>
                  <a:close/>
                </a:path>
                <a:path w="3482975" h="627380">
                  <a:moveTo>
                    <a:pt x="1111148" y="593674"/>
                  </a:moveTo>
                  <a:lnTo>
                    <a:pt x="1109611" y="590651"/>
                  </a:lnTo>
                  <a:lnTo>
                    <a:pt x="1095921" y="579983"/>
                  </a:lnTo>
                  <a:lnTo>
                    <a:pt x="1085773" y="571703"/>
                  </a:lnTo>
                  <a:lnTo>
                    <a:pt x="1039825" y="543153"/>
                  </a:lnTo>
                  <a:lnTo>
                    <a:pt x="1009154" y="529729"/>
                  </a:lnTo>
                  <a:lnTo>
                    <a:pt x="1009154" y="523671"/>
                  </a:lnTo>
                  <a:lnTo>
                    <a:pt x="1009154" y="485571"/>
                  </a:lnTo>
                  <a:lnTo>
                    <a:pt x="1056360" y="484644"/>
                  </a:lnTo>
                  <a:lnTo>
                    <a:pt x="1085380" y="483679"/>
                  </a:lnTo>
                  <a:lnTo>
                    <a:pt x="1098994" y="482549"/>
                  </a:lnTo>
                  <a:lnTo>
                    <a:pt x="1102029" y="482549"/>
                  </a:lnTo>
                  <a:lnTo>
                    <a:pt x="1108125" y="481012"/>
                  </a:lnTo>
                  <a:lnTo>
                    <a:pt x="1108125" y="462749"/>
                  </a:lnTo>
                  <a:lnTo>
                    <a:pt x="1108125" y="461264"/>
                  </a:lnTo>
                  <a:lnTo>
                    <a:pt x="1095921" y="461264"/>
                  </a:lnTo>
                  <a:lnTo>
                    <a:pt x="1007618" y="462749"/>
                  </a:lnTo>
                  <a:lnTo>
                    <a:pt x="1007618" y="427736"/>
                  </a:lnTo>
                  <a:lnTo>
                    <a:pt x="1025347" y="426631"/>
                  </a:lnTo>
                  <a:lnTo>
                    <a:pt x="1100480" y="424700"/>
                  </a:lnTo>
                  <a:lnTo>
                    <a:pt x="1108125" y="423164"/>
                  </a:lnTo>
                  <a:lnTo>
                    <a:pt x="1109611" y="418604"/>
                  </a:lnTo>
                  <a:lnTo>
                    <a:pt x="1109611" y="404914"/>
                  </a:lnTo>
                  <a:lnTo>
                    <a:pt x="1109611" y="401878"/>
                  </a:lnTo>
                  <a:lnTo>
                    <a:pt x="1097457" y="401878"/>
                  </a:lnTo>
                  <a:lnTo>
                    <a:pt x="1054823" y="402831"/>
                  </a:lnTo>
                  <a:lnTo>
                    <a:pt x="1024661" y="403796"/>
                  </a:lnTo>
                  <a:lnTo>
                    <a:pt x="1007618" y="404914"/>
                  </a:lnTo>
                  <a:lnTo>
                    <a:pt x="1006132" y="379069"/>
                  </a:lnTo>
                  <a:lnTo>
                    <a:pt x="1006132" y="371424"/>
                  </a:lnTo>
                  <a:lnTo>
                    <a:pt x="1003058" y="366864"/>
                  </a:lnTo>
                  <a:lnTo>
                    <a:pt x="984796" y="366864"/>
                  </a:lnTo>
                  <a:lnTo>
                    <a:pt x="980236" y="371424"/>
                  </a:lnTo>
                  <a:lnTo>
                    <a:pt x="980236" y="379069"/>
                  </a:lnTo>
                  <a:lnTo>
                    <a:pt x="981773" y="404914"/>
                  </a:lnTo>
                  <a:lnTo>
                    <a:pt x="895007" y="406450"/>
                  </a:lnTo>
                  <a:lnTo>
                    <a:pt x="864539" y="406450"/>
                  </a:lnTo>
                  <a:lnTo>
                    <a:pt x="864539" y="417118"/>
                  </a:lnTo>
                  <a:lnTo>
                    <a:pt x="865771" y="424154"/>
                  </a:lnTo>
                  <a:lnTo>
                    <a:pt x="869873" y="427761"/>
                  </a:lnTo>
                  <a:lnTo>
                    <a:pt x="877392" y="429094"/>
                  </a:lnTo>
                  <a:lnTo>
                    <a:pt x="888898" y="429272"/>
                  </a:lnTo>
                  <a:lnTo>
                    <a:pt x="981773" y="427736"/>
                  </a:lnTo>
                  <a:lnTo>
                    <a:pt x="981773" y="464299"/>
                  </a:lnTo>
                  <a:lnTo>
                    <a:pt x="875207" y="464299"/>
                  </a:lnTo>
                  <a:lnTo>
                    <a:pt x="866076" y="465836"/>
                  </a:lnTo>
                  <a:lnTo>
                    <a:pt x="866076" y="476453"/>
                  </a:lnTo>
                  <a:lnTo>
                    <a:pt x="867524" y="482625"/>
                  </a:lnTo>
                  <a:lnTo>
                    <a:pt x="871969" y="485787"/>
                  </a:lnTo>
                  <a:lnTo>
                    <a:pt x="879551" y="486943"/>
                  </a:lnTo>
                  <a:lnTo>
                    <a:pt x="890435" y="487108"/>
                  </a:lnTo>
                  <a:lnTo>
                    <a:pt x="981773" y="487108"/>
                  </a:lnTo>
                  <a:lnTo>
                    <a:pt x="983259" y="523671"/>
                  </a:lnTo>
                  <a:lnTo>
                    <a:pt x="983259" y="576961"/>
                  </a:lnTo>
                  <a:lnTo>
                    <a:pt x="979652" y="588949"/>
                  </a:lnTo>
                  <a:lnTo>
                    <a:pt x="972616" y="597496"/>
                  </a:lnTo>
                  <a:lnTo>
                    <a:pt x="961021" y="602640"/>
                  </a:lnTo>
                  <a:lnTo>
                    <a:pt x="943724" y="604342"/>
                  </a:lnTo>
                  <a:lnTo>
                    <a:pt x="924699" y="602589"/>
                  </a:lnTo>
                  <a:lnTo>
                    <a:pt x="908113" y="597115"/>
                  </a:lnTo>
                  <a:lnTo>
                    <a:pt x="896378" y="587641"/>
                  </a:lnTo>
                  <a:lnTo>
                    <a:pt x="891933" y="573874"/>
                  </a:lnTo>
                  <a:lnTo>
                    <a:pt x="898994" y="556044"/>
                  </a:lnTo>
                  <a:lnTo>
                    <a:pt x="946746" y="541934"/>
                  </a:lnTo>
                  <a:lnTo>
                    <a:pt x="983259" y="576961"/>
                  </a:lnTo>
                  <a:lnTo>
                    <a:pt x="983259" y="523671"/>
                  </a:lnTo>
                  <a:lnTo>
                    <a:pt x="976706" y="522554"/>
                  </a:lnTo>
                  <a:lnTo>
                    <a:pt x="968438" y="521563"/>
                  </a:lnTo>
                  <a:lnTo>
                    <a:pt x="958456" y="520865"/>
                  </a:lnTo>
                  <a:lnTo>
                    <a:pt x="946746" y="520598"/>
                  </a:lnTo>
                  <a:lnTo>
                    <a:pt x="913587" y="524433"/>
                  </a:lnTo>
                  <a:lnTo>
                    <a:pt x="888136" y="535266"/>
                  </a:lnTo>
                  <a:lnTo>
                    <a:pt x="871829" y="552081"/>
                  </a:lnTo>
                  <a:lnTo>
                    <a:pt x="866076" y="573874"/>
                  </a:lnTo>
                  <a:lnTo>
                    <a:pt x="873963" y="600189"/>
                  </a:lnTo>
                  <a:lnTo>
                    <a:pt x="893851" y="616508"/>
                  </a:lnTo>
                  <a:lnTo>
                    <a:pt x="920013" y="624840"/>
                  </a:lnTo>
                  <a:lnTo>
                    <a:pt x="946746" y="627164"/>
                  </a:lnTo>
                  <a:lnTo>
                    <a:pt x="982814" y="620699"/>
                  </a:lnTo>
                  <a:lnTo>
                    <a:pt x="1000912" y="604342"/>
                  </a:lnTo>
                  <a:lnTo>
                    <a:pt x="1001344" y="603961"/>
                  </a:lnTo>
                  <a:lnTo>
                    <a:pt x="1008176" y="580936"/>
                  </a:lnTo>
                  <a:lnTo>
                    <a:pt x="1009154" y="555625"/>
                  </a:lnTo>
                  <a:lnTo>
                    <a:pt x="1014272" y="558190"/>
                  </a:lnTo>
                  <a:lnTo>
                    <a:pt x="1058062" y="583971"/>
                  </a:lnTo>
                  <a:lnTo>
                    <a:pt x="1086789" y="610438"/>
                  </a:lnTo>
                  <a:lnTo>
                    <a:pt x="1091361" y="613473"/>
                  </a:lnTo>
                  <a:lnTo>
                    <a:pt x="1103566" y="613473"/>
                  </a:lnTo>
                  <a:lnTo>
                    <a:pt x="1111148" y="607364"/>
                  </a:lnTo>
                  <a:lnTo>
                    <a:pt x="1111148" y="593674"/>
                  </a:lnTo>
                  <a:close/>
                </a:path>
                <a:path w="3482975" h="627380">
                  <a:moveTo>
                    <a:pt x="1293812" y="531266"/>
                  </a:moveTo>
                  <a:lnTo>
                    <a:pt x="1286217" y="526707"/>
                  </a:lnTo>
                  <a:lnTo>
                    <a:pt x="1270990" y="526707"/>
                  </a:lnTo>
                  <a:lnTo>
                    <a:pt x="1269453" y="531266"/>
                  </a:lnTo>
                  <a:lnTo>
                    <a:pt x="1266431" y="541934"/>
                  </a:lnTo>
                  <a:lnTo>
                    <a:pt x="1260424" y="558533"/>
                  </a:lnTo>
                  <a:lnTo>
                    <a:pt x="1251572" y="574281"/>
                  </a:lnTo>
                  <a:lnTo>
                    <a:pt x="1239862" y="586041"/>
                  </a:lnTo>
                  <a:lnTo>
                    <a:pt x="1225308" y="590651"/>
                  </a:lnTo>
                  <a:lnTo>
                    <a:pt x="1209141" y="584758"/>
                  </a:lnTo>
                  <a:lnTo>
                    <a:pt x="1190332" y="541934"/>
                  </a:lnTo>
                  <a:lnTo>
                    <a:pt x="1186256" y="496976"/>
                  </a:lnTo>
                  <a:lnTo>
                    <a:pt x="1185760" y="474954"/>
                  </a:lnTo>
                  <a:lnTo>
                    <a:pt x="1186014" y="457898"/>
                  </a:lnTo>
                  <a:lnTo>
                    <a:pt x="1186700" y="441261"/>
                  </a:lnTo>
                  <a:lnTo>
                    <a:pt x="1187665" y="425500"/>
                  </a:lnTo>
                  <a:lnTo>
                    <a:pt x="1188796" y="411010"/>
                  </a:lnTo>
                  <a:lnTo>
                    <a:pt x="1188796" y="409473"/>
                  </a:lnTo>
                  <a:lnTo>
                    <a:pt x="1190332" y="394246"/>
                  </a:lnTo>
                  <a:lnTo>
                    <a:pt x="1190332" y="379069"/>
                  </a:lnTo>
                  <a:lnTo>
                    <a:pt x="1165974" y="379069"/>
                  </a:lnTo>
                  <a:lnTo>
                    <a:pt x="1160805" y="419773"/>
                  </a:lnTo>
                  <a:lnTo>
                    <a:pt x="1158328" y="476453"/>
                  </a:lnTo>
                  <a:lnTo>
                    <a:pt x="1159344" y="511251"/>
                  </a:lnTo>
                  <a:lnTo>
                    <a:pt x="1166507" y="559600"/>
                  </a:lnTo>
                  <a:lnTo>
                    <a:pt x="1185951" y="602538"/>
                  </a:lnTo>
                  <a:lnTo>
                    <a:pt x="1223810" y="621055"/>
                  </a:lnTo>
                  <a:lnTo>
                    <a:pt x="1244396" y="616686"/>
                  </a:lnTo>
                  <a:lnTo>
                    <a:pt x="1272717" y="590651"/>
                  </a:lnTo>
                  <a:lnTo>
                    <a:pt x="1291158" y="551256"/>
                  </a:lnTo>
                  <a:lnTo>
                    <a:pt x="1293812" y="538861"/>
                  </a:lnTo>
                  <a:lnTo>
                    <a:pt x="1293812" y="531266"/>
                  </a:lnTo>
                  <a:close/>
                </a:path>
                <a:path w="3482975" h="627380">
                  <a:moveTo>
                    <a:pt x="1415605" y="573874"/>
                  </a:moveTo>
                  <a:lnTo>
                    <a:pt x="1412176" y="506730"/>
                  </a:lnTo>
                  <a:lnTo>
                    <a:pt x="1405318" y="467931"/>
                  </a:lnTo>
                  <a:lnTo>
                    <a:pt x="1374444" y="413359"/>
                  </a:lnTo>
                  <a:lnTo>
                    <a:pt x="1338389" y="398106"/>
                  </a:lnTo>
                  <a:lnTo>
                    <a:pt x="1330375" y="397319"/>
                  </a:lnTo>
                  <a:lnTo>
                    <a:pt x="1315148" y="397319"/>
                  </a:lnTo>
                  <a:lnTo>
                    <a:pt x="1315148" y="421678"/>
                  </a:lnTo>
                  <a:lnTo>
                    <a:pt x="1322730" y="423164"/>
                  </a:lnTo>
                  <a:lnTo>
                    <a:pt x="1327302" y="423164"/>
                  </a:lnTo>
                  <a:lnTo>
                    <a:pt x="1337437" y="425119"/>
                  </a:lnTo>
                  <a:lnTo>
                    <a:pt x="1374470" y="463626"/>
                  </a:lnTo>
                  <a:lnTo>
                    <a:pt x="1386039" y="533641"/>
                  </a:lnTo>
                  <a:lnTo>
                    <a:pt x="1386687" y="558647"/>
                  </a:lnTo>
                  <a:lnTo>
                    <a:pt x="1386687" y="599770"/>
                  </a:lnTo>
                  <a:lnTo>
                    <a:pt x="1400378" y="599770"/>
                  </a:lnTo>
                  <a:lnTo>
                    <a:pt x="1409179" y="597877"/>
                  </a:lnTo>
                  <a:lnTo>
                    <a:pt x="1413700" y="592543"/>
                  </a:lnTo>
                  <a:lnTo>
                    <a:pt x="1415364" y="584352"/>
                  </a:lnTo>
                  <a:lnTo>
                    <a:pt x="1415605" y="573874"/>
                  </a:lnTo>
                  <a:close/>
                </a:path>
                <a:path w="3482975" h="627380">
                  <a:moveTo>
                    <a:pt x="1704822" y="593674"/>
                  </a:moveTo>
                  <a:lnTo>
                    <a:pt x="1703285" y="590651"/>
                  </a:lnTo>
                  <a:lnTo>
                    <a:pt x="1689595" y="579983"/>
                  </a:lnTo>
                  <a:lnTo>
                    <a:pt x="1679473" y="571703"/>
                  </a:lnTo>
                  <a:lnTo>
                    <a:pt x="1633512" y="543153"/>
                  </a:lnTo>
                  <a:lnTo>
                    <a:pt x="1602828" y="529729"/>
                  </a:lnTo>
                  <a:lnTo>
                    <a:pt x="1602613" y="523671"/>
                  </a:lnTo>
                  <a:lnTo>
                    <a:pt x="1601343" y="485571"/>
                  </a:lnTo>
                  <a:lnTo>
                    <a:pt x="1649844" y="484644"/>
                  </a:lnTo>
                  <a:lnTo>
                    <a:pt x="1679028" y="483679"/>
                  </a:lnTo>
                  <a:lnTo>
                    <a:pt x="1692668" y="482549"/>
                  </a:lnTo>
                  <a:lnTo>
                    <a:pt x="1695704" y="482549"/>
                  </a:lnTo>
                  <a:lnTo>
                    <a:pt x="1701800" y="481012"/>
                  </a:lnTo>
                  <a:lnTo>
                    <a:pt x="1701800" y="462749"/>
                  </a:lnTo>
                  <a:lnTo>
                    <a:pt x="1701800" y="461264"/>
                  </a:lnTo>
                  <a:lnTo>
                    <a:pt x="1688109" y="461264"/>
                  </a:lnTo>
                  <a:lnTo>
                    <a:pt x="1601343" y="462749"/>
                  </a:lnTo>
                  <a:lnTo>
                    <a:pt x="1601343" y="427736"/>
                  </a:lnTo>
                  <a:lnTo>
                    <a:pt x="1618830" y="426631"/>
                  </a:lnTo>
                  <a:lnTo>
                    <a:pt x="1694167" y="424700"/>
                  </a:lnTo>
                  <a:lnTo>
                    <a:pt x="1701800" y="423164"/>
                  </a:lnTo>
                  <a:lnTo>
                    <a:pt x="1703285" y="418604"/>
                  </a:lnTo>
                  <a:lnTo>
                    <a:pt x="1703285" y="404914"/>
                  </a:lnTo>
                  <a:lnTo>
                    <a:pt x="1703285" y="401878"/>
                  </a:lnTo>
                  <a:lnTo>
                    <a:pt x="1691132" y="401878"/>
                  </a:lnTo>
                  <a:lnTo>
                    <a:pt x="1617052" y="403796"/>
                  </a:lnTo>
                  <a:lnTo>
                    <a:pt x="1599806" y="404914"/>
                  </a:lnTo>
                  <a:lnTo>
                    <a:pt x="1599806" y="371424"/>
                  </a:lnTo>
                  <a:lnTo>
                    <a:pt x="1596783" y="366864"/>
                  </a:lnTo>
                  <a:lnTo>
                    <a:pt x="1578470" y="366864"/>
                  </a:lnTo>
                  <a:lnTo>
                    <a:pt x="1573911" y="371424"/>
                  </a:lnTo>
                  <a:lnTo>
                    <a:pt x="1573911" y="404914"/>
                  </a:lnTo>
                  <a:lnTo>
                    <a:pt x="1488681" y="406450"/>
                  </a:lnTo>
                  <a:lnTo>
                    <a:pt x="1456677" y="406450"/>
                  </a:lnTo>
                  <a:lnTo>
                    <a:pt x="1456677" y="417118"/>
                  </a:lnTo>
                  <a:lnTo>
                    <a:pt x="1458150" y="424154"/>
                  </a:lnTo>
                  <a:lnTo>
                    <a:pt x="1462773" y="427761"/>
                  </a:lnTo>
                  <a:lnTo>
                    <a:pt x="1470825" y="429094"/>
                  </a:lnTo>
                  <a:lnTo>
                    <a:pt x="1482572" y="429272"/>
                  </a:lnTo>
                  <a:lnTo>
                    <a:pt x="1575447" y="427736"/>
                  </a:lnTo>
                  <a:lnTo>
                    <a:pt x="1575447" y="464299"/>
                  </a:lnTo>
                  <a:lnTo>
                    <a:pt x="1467345" y="464299"/>
                  </a:lnTo>
                  <a:lnTo>
                    <a:pt x="1459763" y="465836"/>
                  </a:lnTo>
                  <a:lnTo>
                    <a:pt x="1459763" y="476453"/>
                  </a:lnTo>
                  <a:lnTo>
                    <a:pt x="1461198" y="482625"/>
                  </a:lnTo>
                  <a:lnTo>
                    <a:pt x="1465643" y="485787"/>
                  </a:lnTo>
                  <a:lnTo>
                    <a:pt x="1473225" y="486943"/>
                  </a:lnTo>
                  <a:lnTo>
                    <a:pt x="1484109" y="487108"/>
                  </a:lnTo>
                  <a:lnTo>
                    <a:pt x="1575447" y="487108"/>
                  </a:lnTo>
                  <a:lnTo>
                    <a:pt x="1576984" y="523671"/>
                  </a:lnTo>
                  <a:lnTo>
                    <a:pt x="1576984" y="576961"/>
                  </a:lnTo>
                  <a:lnTo>
                    <a:pt x="1573326" y="588949"/>
                  </a:lnTo>
                  <a:lnTo>
                    <a:pt x="1566113" y="597496"/>
                  </a:lnTo>
                  <a:lnTo>
                    <a:pt x="1554048" y="602640"/>
                  </a:lnTo>
                  <a:lnTo>
                    <a:pt x="1535861" y="604342"/>
                  </a:lnTo>
                  <a:lnTo>
                    <a:pt x="1517738" y="602589"/>
                  </a:lnTo>
                  <a:lnTo>
                    <a:pt x="1501622" y="597115"/>
                  </a:lnTo>
                  <a:lnTo>
                    <a:pt x="1490065" y="587641"/>
                  </a:lnTo>
                  <a:lnTo>
                    <a:pt x="1485658" y="573874"/>
                  </a:lnTo>
                  <a:lnTo>
                    <a:pt x="1492504" y="556044"/>
                  </a:lnTo>
                  <a:lnTo>
                    <a:pt x="1540421" y="541934"/>
                  </a:lnTo>
                  <a:lnTo>
                    <a:pt x="1576984" y="576961"/>
                  </a:lnTo>
                  <a:lnTo>
                    <a:pt x="1576984" y="523671"/>
                  </a:lnTo>
                  <a:lnTo>
                    <a:pt x="1570393" y="522554"/>
                  </a:lnTo>
                  <a:lnTo>
                    <a:pt x="1562112" y="521563"/>
                  </a:lnTo>
                  <a:lnTo>
                    <a:pt x="1552130" y="520865"/>
                  </a:lnTo>
                  <a:lnTo>
                    <a:pt x="1540421" y="520598"/>
                  </a:lnTo>
                  <a:lnTo>
                    <a:pt x="1506626" y="524433"/>
                  </a:lnTo>
                  <a:lnTo>
                    <a:pt x="1481264" y="535266"/>
                  </a:lnTo>
                  <a:lnTo>
                    <a:pt x="1465300" y="552081"/>
                  </a:lnTo>
                  <a:lnTo>
                    <a:pt x="1459763" y="573874"/>
                  </a:lnTo>
                  <a:lnTo>
                    <a:pt x="1467650" y="600189"/>
                  </a:lnTo>
                  <a:lnTo>
                    <a:pt x="1487525" y="616508"/>
                  </a:lnTo>
                  <a:lnTo>
                    <a:pt x="1513687" y="624840"/>
                  </a:lnTo>
                  <a:lnTo>
                    <a:pt x="1540421" y="627164"/>
                  </a:lnTo>
                  <a:lnTo>
                    <a:pt x="1576489" y="620699"/>
                  </a:lnTo>
                  <a:lnTo>
                    <a:pt x="1594586" y="604342"/>
                  </a:lnTo>
                  <a:lnTo>
                    <a:pt x="1595018" y="603961"/>
                  </a:lnTo>
                  <a:lnTo>
                    <a:pt x="1601851" y="580936"/>
                  </a:lnTo>
                  <a:lnTo>
                    <a:pt x="1602828" y="555625"/>
                  </a:lnTo>
                  <a:lnTo>
                    <a:pt x="1607947" y="558190"/>
                  </a:lnTo>
                  <a:lnTo>
                    <a:pt x="1650606" y="583971"/>
                  </a:lnTo>
                  <a:lnTo>
                    <a:pt x="1680464" y="610438"/>
                  </a:lnTo>
                  <a:lnTo>
                    <a:pt x="1685036" y="613473"/>
                  </a:lnTo>
                  <a:lnTo>
                    <a:pt x="1697240" y="613473"/>
                  </a:lnTo>
                  <a:lnTo>
                    <a:pt x="1704822" y="607364"/>
                  </a:lnTo>
                  <a:lnTo>
                    <a:pt x="1704822" y="593674"/>
                  </a:lnTo>
                  <a:close/>
                </a:path>
                <a:path w="3482975" h="627380">
                  <a:moveTo>
                    <a:pt x="1817484" y="3022"/>
                  </a:moveTo>
                  <a:lnTo>
                    <a:pt x="1809851" y="0"/>
                  </a:lnTo>
                  <a:lnTo>
                    <a:pt x="1794675" y="0"/>
                  </a:lnTo>
                  <a:lnTo>
                    <a:pt x="1793138" y="6096"/>
                  </a:lnTo>
                  <a:lnTo>
                    <a:pt x="1793138" y="10668"/>
                  </a:lnTo>
                  <a:lnTo>
                    <a:pt x="1788058" y="26720"/>
                  </a:lnTo>
                  <a:lnTo>
                    <a:pt x="1778850" y="48907"/>
                  </a:lnTo>
                  <a:lnTo>
                    <a:pt x="1764207" y="75958"/>
                  </a:lnTo>
                  <a:lnTo>
                    <a:pt x="1742884" y="106565"/>
                  </a:lnTo>
                  <a:lnTo>
                    <a:pt x="1735607" y="117436"/>
                  </a:lnTo>
                  <a:lnTo>
                    <a:pt x="1731467" y="123875"/>
                  </a:lnTo>
                  <a:lnTo>
                    <a:pt x="1729600" y="127762"/>
                  </a:lnTo>
                  <a:lnTo>
                    <a:pt x="1729181" y="130924"/>
                  </a:lnTo>
                  <a:lnTo>
                    <a:pt x="1729181" y="137020"/>
                  </a:lnTo>
                  <a:lnTo>
                    <a:pt x="1735289" y="144614"/>
                  </a:lnTo>
                  <a:lnTo>
                    <a:pt x="1747443" y="144614"/>
                  </a:lnTo>
                  <a:lnTo>
                    <a:pt x="1748980" y="143078"/>
                  </a:lnTo>
                  <a:lnTo>
                    <a:pt x="1750517" y="141579"/>
                  </a:lnTo>
                  <a:lnTo>
                    <a:pt x="1753336" y="139103"/>
                  </a:lnTo>
                  <a:lnTo>
                    <a:pt x="1757159" y="134353"/>
                  </a:lnTo>
                  <a:lnTo>
                    <a:pt x="1761832" y="127876"/>
                  </a:lnTo>
                  <a:lnTo>
                    <a:pt x="1767230" y="120256"/>
                  </a:lnTo>
                  <a:lnTo>
                    <a:pt x="1767230" y="272503"/>
                  </a:lnTo>
                  <a:lnTo>
                    <a:pt x="1768779" y="280098"/>
                  </a:lnTo>
                  <a:lnTo>
                    <a:pt x="1791589" y="280098"/>
                  </a:lnTo>
                  <a:lnTo>
                    <a:pt x="1791589" y="120256"/>
                  </a:lnTo>
                  <a:lnTo>
                    <a:pt x="1791589" y="79171"/>
                  </a:lnTo>
                  <a:lnTo>
                    <a:pt x="1803336" y="53695"/>
                  </a:lnTo>
                  <a:lnTo>
                    <a:pt x="1811375" y="32918"/>
                  </a:lnTo>
                  <a:lnTo>
                    <a:pt x="1815998" y="18161"/>
                  </a:lnTo>
                  <a:lnTo>
                    <a:pt x="1817484" y="10668"/>
                  </a:lnTo>
                  <a:lnTo>
                    <a:pt x="1817484" y="3022"/>
                  </a:lnTo>
                  <a:close/>
                </a:path>
                <a:path w="3482975" h="627380">
                  <a:moveTo>
                    <a:pt x="2003183" y="496239"/>
                  </a:moveTo>
                  <a:lnTo>
                    <a:pt x="1994052" y="493217"/>
                  </a:lnTo>
                  <a:lnTo>
                    <a:pt x="1984921" y="493217"/>
                  </a:lnTo>
                  <a:lnTo>
                    <a:pt x="1978825" y="494753"/>
                  </a:lnTo>
                  <a:lnTo>
                    <a:pt x="1975789" y="499313"/>
                  </a:lnTo>
                  <a:lnTo>
                    <a:pt x="1974164" y="505599"/>
                  </a:lnTo>
                  <a:lnTo>
                    <a:pt x="1969795" y="525005"/>
                  </a:lnTo>
                  <a:lnTo>
                    <a:pt x="1968207" y="531266"/>
                  </a:lnTo>
                  <a:lnTo>
                    <a:pt x="1947405" y="573887"/>
                  </a:lnTo>
                  <a:lnTo>
                    <a:pt x="1905381" y="596722"/>
                  </a:lnTo>
                  <a:lnTo>
                    <a:pt x="1872259" y="599770"/>
                  </a:lnTo>
                  <a:lnTo>
                    <a:pt x="1834426" y="593001"/>
                  </a:lnTo>
                  <a:lnTo>
                    <a:pt x="1815007" y="575221"/>
                  </a:lnTo>
                  <a:lnTo>
                    <a:pt x="1807845" y="550329"/>
                  </a:lnTo>
                  <a:lnTo>
                    <a:pt x="1806943" y="525373"/>
                  </a:lnTo>
                  <a:lnTo>
                    <a:pt x="1806892" y="519112"/>
                  </a:lnTo>
                  <a:lnTo>
                    <a:pt x="1807298" y="503161"/>
                  </a:lnTo>
                  <a:lnTo>
                    <a:pt x="1809369" y="437807"/>
                  </a:lnTo>
                  <a:lnTo>
                    <a:pt x="1809851" y="417118"/>
                  </a:lnTo>
                  <a:lnTo>
                    <a:pt x="1810080" y="411060"/>
                  </a:lnTo>
                  <a:lnTo>
                    <a:pt x="1811147" y="392061"/>
                  </a:lnTo>
                  <a:lnTo>
                    <a:pt x="1811388" y="385114"/>
                  </a:lnTo>
                  <a:lnTo>
                    <a:pt x="1811388" y="369887"/>
                  </a:lnTo>
                  <a:lnTo>
                    <a:pt x="1784007" y="369887"/>
                  </a:lnTo>
                  <a:lnTo>
                    <a:pt x="1780374" y="442417"/>
                  </a:lnTo>
                  <a:lnTo>
                    <a:pt x="1779689" y="487832"/>
                  </a:lnTo>
                  <a:lnTo>
                    <a:pt x="1779473" y="514502"/>
                  </a:lnTo>
                  <a:lnTo>
                    <a:pt x="1779600" y="539661"/>
                  </a:lnTo>
                  <a:lnTo>
                    <a:pt x="1790052" y="587578"/>
                  </a:lnTo>
                  <a:lnTo>
                    <a:pt x="1823364" y="617448"/>
                  </a:lnTo>
                  <a:lnTo>
                    <a:pt x="1873783" y="625627"/>
                  </a:lnTo>
                  <a:lnTo>
                    <a:pt x="1925078" y="618096"/>
                  </a:lnTo>
                  <a:lnTo>
                    <a:pt x="1958289" y="599770"/>
                  </a:lnTo>
                  <a:lnTo>
                    <a:pt x="1958657" y="599579"/>
                  </a:lnTo>
                  <a:lnTo>
                    <a:pt x="1991029" y="554088"/>
                  </a:lnTo>
                  <a:lnTo>
                    <a:pt x="2002345" y="514502"/>
                  </a:lnTo>
                  <a:lnTo>
                    <a:pt x="2003183" y="506907"/>
                  </a:lnTo>
                  <a:lnTo>
                    <a:pt x="2003183" y="496239"/>
                  </a:lnTo>
                  <a:close/>
                </a:path>
                <a:path w="3482975" h="627380">
                  <a:moveTo>
                    <a:pt x="2006257" y="86766"/>
                  </a:moveTo>
                  <a:lnTo>
                    <a:pt x="1919490" y="86766"/>
                  </a:lnTo>
                  <a:lnTo>
                    <a:pt x="1919490" y="6096"/>
                  </a:lnTo>
                  <a:lnTo>
                    <a:pt x="1916404" y="1536"/>
                  </a:lnTo>
                  <a:lnTo>
                    <a:pt x="1893595" y="1536"/>
                  </a:lnTo>
                  <a:lnTo>
                    <a:pt x="1893595" y="86766"/>
                  </a:lnTo>
                  <a:lnTo>
                    <a:pt x="1814410" y="86766"/>
                  </a:lnTo>
                  <a:lnTo>
                    <a:pt x="1806829" y="88303"/>
                  </a:lnTo>
                  <a:lnTo>
                    <a:pt x="1806829" y="111125"/>
                  </a:lnTo>
                  <a:lnTo>
                    <a:pt x="1893595" y="111125"/>
                  </a:lnTo>
                  <a:lnTo>
                    <a:pt x="1893595" y="245071"/>
                  </a:lnTo>
                  <a:lnTo>
                    <a:pt x="1815947" y="245071"/>
                  </a:lnTo>
                  <a:lnTo>
                    <a:pt x="1815947" y="269430"/>
                  </a:lnTo>
                  <a:lnTo>
                    <a:pt x="1998611" y="269430"/>
                  </a:lnTo>
                  <a:lnTo>
                    <a:pt x="1998611" y="245071"/>
                  </a:lnTo>
                  <a:lnTo>
                    <a:pt x="1919490" y="245071"/>
                  </a:lnTo>
                  <a:lnTo>
                    <a:pt x="1919490" y="111125"/>
                  </a:lnTo>
                  <a:lnTo>
                    <a:pt x="2006257" y="111125"/>
                  </a:lnTo>
                  <a:lnTo>
                    <a:pt x="2006257" y="86766"/>
                  </a:lnTo>
                  <a:close/>
                </a:path>
                <a:path w="3482975" h="627380">
                  <a:moveTo>
                    <a:pt x="2263533" y="404914"/>
                  </a:moveTo>
                  <a:lnTo>
                    <a:pt x="2226970" y="404914"/>
                  </a:lnTo>
                  <a:lnTo>
                    <a:pt x="2134095" y="409473"/>
                  </a:lnTo>
                  <a:lnTo>
                    <a:pt x="2136737" y="395744"/>
                  </a:lnTo>
                  <a:lnTo>
                    <a:pt x="2138095" y="387426"/>
                  </a:lnTo>
                  <a:lnTo>
                    <a:pt x="2138591" y="382536"/>
                  </a:lnTo>
                  <a:lnTo>
                    <a:pt x="2138667" y="371424"/>
                  </a:lnTo>
                  <a:lnTo>
                    <a:pt x="2134095" y="366864"/>
                  </a:lnTo>
                  <a:lnTo>
                    <a:pt x="2120404" y="366864"/>
                  </a:lnTo>
                  <a:lnTo>
                    <a:pt x="2114308" y="368401"/>
                  </a:lnTo>
                  <a:lnTo>
                    <a:pt x="2112810" y="377520"/>
                  </a:lnTo>
                  <a:lnTo>
                    <a:pt x="2110765" y="385089"/>
                  </a:lnTo>
                  <a:lnTo>
                    <a:pt x="2109178" y="393496"/>
                  </a:lnTo>
                  <a:lnTo>
                    <a:pt x="2106714" y="409473"/>
                  </a:lnTo>
                  <a:lnTo>
                    <a:pt x="2054974" y="409473"/>
                  </a:lnTo>
                  <a:lnTo>
                    <a:pt x="2047328" y="411010"/>
                  </a:lnTo>
                  <a:lnTo>
                    <a:pt x="2047328" y="432295"/>
                  </a:lnTo>
                  <a:lnTo>
                    <a:pt x="2053437" y="433832"/>
                  </a:lnTo>
                  <a:lnTo>
                    <a:pt x="2057996" y="433832"/>
                  </a:lnTo>
                  <a:lnTo>
                    <a:pt x="2064664" y="434708"/>
                  </a:lnTo>
                  <a:lnTo>
                    <a:pt x="2076069" y="434987"/>
                  </a:lnTo>
                  <a:lnTo>
                    <a:pt x="2089454" y="434708"/>
                  </a:lnTo>
                  <a:lnTo>
                    <a:pt x="2102154" y="433832"/>
                  </a:lnTo>
                  <a:lnTo>
                    <a:pt x="2095144" y="467868"/>
                  </a:lnTo>
                  <a:lnTo>
                    <a:pt x="2083866" y="510730"/>
                  </a:lnTo>
                  <a:lnTo>
                    <a:pt x="2069160" y="555866"/>
                  </a:lnTo>
                  <a:lnTo>
                    <a:pt x="2051900" y="596696"/>
                  </a:lnTo>
                  <a:lnTo>
                    <a:pt x="2045843" y="610438"/>
                  </a:lnTo>
                  <a:lnTo>
                    <a:pt x="2045843" y="622592"/>
                  </a:lnTo>
                  <a:lnTo>
                    <a:pt x="2054974" y="625627"/>
                  </a:lnTo>
                  <a:lnTo>
                    <a:pt x="2059533" y="625627"/>
                  </a:lnTo>
                  <a:lnTo>
                    <a:pt x="2083879" y="592150"/>
                  </a:lnTo>
                  <a:lnTo>
                    <a:pt x="2097874" y="553072"/>
                  </a:lnTo>
                  <a:lnTo>
                    <a:pt x="2110130" y="513562"/>
                  </a:lnTo>
                  <a:lnTo>
                    <a:pt x="2120684" y="473773"/>
                  </a:lnTo>
                  <a:lnTo>
                    <a:pt x="2129536" y="433832"/>
                  </a:lnTo>
                  <a:lnTo>
                    <a:pt x="2249792" y="429272"/>
                  </a:lnTo>
                  <a:lnTo>
                    <a:pt x="2263533" y="429272"/>
                  </a:lnTo>
                  <a:lnTo>
                    <a:pt x="2263533" y="404914"/>
                  </a:lnTo>
                  <a:close/>
                </a:path>
                <a:path w="3482975" h="627380">
                  <a:moveTo>
                    <a:pt x="2295474" y="477989"/>
                  </a:moveTo>
                  <a:lnTo>
                    <a:pt x="2254275" y="471932"/>
                  </a:lnTo>
                  <a:lnTo>
                    <a:pt x="2245220" y="471881"/>
                  </a:lnTo>
                  <a:lnTo>
                    <a:pt x="2224798" y="472198"/>
                  </a:lnTo>
                  <a:lnTo>
                    <a:pt x="2203958" y="473227"/>
                  </a:lnTo>
                  <a:lnTo>
                    <a:pt x="2185098" y="475107"/>
                  </a:lnTo>
                  <a:lnTo>
                    <a:pt x="2170658" y="477989"/>
                  </a:lnTo>
                  <a:lnTo>
                    <a:pt x="2158454" y="481012"/>
                  </a:lnTo>
                  <a:lnTo>
                    <a:pt x="2158454" y="494753"/>
                  </a:lnTo>
                  <a:lnTo>
                    <a:pt x="2159990" y="502348"/>
                  </a:lnTo>
                  <a:lnTo>
                    <a:pt x="2172144" y="502348"/>
                  </a:lnTo>
                  <a:lnTo>
                    <a:pt x="2188921" y="499313"/>
                  </a:lnTo>
                  <a:lnTo>
                    <a:pt x="2191943" y="499313"/>
                  </a:lnTo>
                  <a:lnTo>
                    <a:pt x="2217445" y="497205"/>
                  </a:lnTo>
                  <a:lnTo>
                    <a:pt x="2229193" y="496506"/>
                  </a:lnTo>
                  <a:lnTo>
                    <a:pt x="2240661" y="496239"/>
                  </a:lnTo>
                  <a:lnTo>
                    <a:pt x="2252865" y="496239"/>
                  </a:lnTo>
                  <a:lnTo>
                    <a:pt x="2261984" y="497776"/>
                  </a:lnTo>
                  <a:lnTo>
                    <a:pt x="2277224" y="499313"/>
                  </a:lnTo>
                  <a:lnTo>
                    <a:pt x="2295474" y="499313"/>
                  </a:lnTo>
                  <a:lnTo>
                    <a:pt x="2295474" y="496239"/>
                  </a:lnTo>
                  <a:lnTo>
                    <a:pt x="2295474" y="477989"/>
                  </a:lnTo>
                  <a:close/>
                </a:path>
                <a:path w="3482975" h="627380">
                  <a:moveTo>
                    <a:pt x="2304605" y="598233"/>
                  </a:moveTo>
                  <a:lnTo>
                    <a:pt x="2295474" y="596696"/>
                  </a:lnTo>
                  <a:lnTo>
                    <a:pt x="2289378" y="596696"/>
                  </a:lnTo>
                  <a:lnTo>
                    <a:pt x="2278710" y="598233"/>
                  </a:lnTo>
                  <a:lnTo>
                    <a:pt x="2277224" y="598233"/>
                  </a:lnTo>
                  <a:lnTo>
                    <a:pt x="2252459" y="600354"/>
                  </a:lnTo>
                  <a:lnTo>
                    <a:pt x="2240800" y="601065"/>
                  </a:lnTo>
                  <a:lnTo>
                    <a:pt x="2229993" y="601319"/>
                  </a:lnTo>
                  <a:lnTo>
                    <a:pt x="2214562" y="600824"/>
                  </a:lnTo>
                  <a:lnTo>
                    <a:pt x="2175205" y="592150"/>
                  </a:lnTo>
                  <a:lnTo>
                    <a:pt x="2167585" y="578446"/>
                  </a:lnTo>
                  <a:lnTo>
                    <a:pt x="2167585" y="573874"/>
                  </a:lnTo>
                  <a:lnTo>
                    <a:pt x="2169122" y="570852"/>
                  </a:lnTo>
                  <a:lnTo>
                    <a:pt x="2172144" y="564756"/>
                  </a:lnTo>
                  <a:lnTo>
                    <a:pt x="2173681" y="563219"/>
                  </a:lnTo>
                  <a:lnTo>
                    <a:pt x="2173681" y="551065"/>
                  </a:lnTo>
                  <a:lnTo>
                    <a:pt x="2166099" y="548030"/>
                  </a:lnTo>
                  <a:lnTo>
                    <a:pt x="2161527" y="548030"/>
                  </a:lnTo>
                  <a:lnTo>
                    <a:pt x="2153043" y="550887"/>
                  </a:lnTo>
                  <a:lnTo>
                    <a:pt x="2146287" y="558304"/>
                  </a:lnTo>
                  <a:lnTo>
                    <a:pt x="2141817" y="568579"/>
                  </a:lnTo>
                  <a:lnTo>
                    <a:pt x="2140204" y="579983"/>
                  </a:lnTo>
                  <a:lnTo>
                    <a:pt x="2145830" y="600595"/>
                  </a:lnTo>
                  <a:lnTo>
                    <a:pt x="2163597" y="614794"/>
                  </a:lnTo>
                  <a:lnTo>
                    <a:pt x="2194776" y="622998"/>
                  </a:lnTo>
                  <a:lnTo>
                    <a:pt x="2240661" y="625627"/>
                  </a:lnTo>
                  <a:lnTo>
                    <a:pt x="2261374" y="625157"/>
                  </a:lnTo>
                  <a:lnTo>
                    <a:pt x="2277389" y="624116"/>
                  </a:lnTo>
                  <a:lnTo>
                    <a:pt x="2292451" y="622592"/>
                  </a:lnTo>
                  <a:lnTo>
                    <a:pt x="2297011" y="622592"/>
                  </a:lnTo>
                  <a:lnTo>
                    <a:pt x="2304605" y="619569"/>
                  </a:lnTo>
                  <a:lnTo>
                    <a:pt x="2304605" y="601319"/>
                  </a:lnTo>
                  <a:lnTo>
                    <a:pt x="2304605" y="598233"/>
                  </a:lnTo>
                  <a:close/>
                </a:path>
                <a:path w="3482975" h="627380">
                  <a:moveTo>
                    <a:pt x="2306142" y="175069"/>
                  </a:moveTo>
                  <a:lnTo>
                    <a:pt x="2304605" y="170510"/>
                  </a:lnTo>
                  <a:lnTo>
                    <a:pt x="2283269" y="170510"/>
                  </a:lnTo>
                  <a:lnTo>
                    <a:pt x="2283269" y="158305"/>
                  </a:lnTo>
                  <a:lnTo>
                    <a:pt x="2281580" y="145923"/>
                  </a:lnTo>
                  <a:lnTo>
                    <a:pt x="2276614" y="137960"/>
                  </a:lnTo>
                  <a:lnTo>
                    <a:pt x="2268512" y="133718"/>
                  </a:lnTo>
                  <a:lnTo>
                    <a:pt x="2258911" y="132638"/>
                  </a:lnTo>
                  <a:lnTo>
                    <a:pt x="2258911" y="153733"/>
                  </a:lnTo>
                  <a:lnTo>
                    <a:pt x="2258911" y="170510"/>
                  </a:lnTo>
                  <a:lnTo>
                    <a:pt x="2258911" y="188760"/>
                  </a:lnTo>
                  <a:lnTo>
                    <a:pt x="2258911" y="205486"/>
                  </a:lnTo>
                  <a:lnTo>
                    <a:pt x="2255888" y="208559"/>
                  </a:lnTo>
                  <a:lnTo>
                    <a:pt x="2178253" y="208559"/>
                  </a:lnTo>
                  <a:lnTo>
                    <a:pt x="2178253" y="188760"/>
                  </a:lnTo>
                  <a:lnTo>
                    <a:pt x="2258911" y="188760"/>
                  </a:lnTo>
                  <a:lnTo>
                    <a:pt x="2258911" y="170510"/>
                  </a:lnTo>
                  <a:lnTo>
                    <a:pt x="2178253" y="170510"/>
                  </a:lnTo>
                  <a:lnTo>
                    <a:pt x="2178253" y="150710"/>
                  </a:lnTo>
                  <a:lnTo>
                    <a:pt x="2255888" y="150710"/>
                  </a:lnTo>
                  <a:lnTo>
                    <a:pt x="2258911" y="153733"/>
                  </a:lnTo>
                  <a:lnTo>
                    <a:pt x="2258911" y="132638"/>
                  </a:lnTo>
                  <a:lnTo>
                    <a:pt x="2257425" y="132461"/>
                  </a:lnTo>
                  <a:lnTo>
                    <a:pt x="2178253" y="132461"/>
                  </a:lnTo>
                  <a:lnTo>
                    <a:pt x="2178253" y="117221"/>
                  </a:lnTo>
                  <a:lnTo>
                    <a:pt x="2251329" y="117221"/>
                  </a:lnTo>
                  <a:lnTo>
                    <a:pt x="2262822" y="115989"/>
                  </a:lnTo>
                  <a:lnTo>
                    <a:pt x="2270341" y="111899"/>
                  </a:lnTo>
                  <a:lnTo>
                    <a:pt x="2274443" y="104381"/>
                  </a:lnTo>
                  <a:lnTo>
                    <a:pt x="2274862" y="100457"/>
                  </a:lnTo>
                  <a:lnTo>
                    <a:pt x="2275687" y="92862"/>
                  </a:lnTo>
                  <a:lnTo>
                    <a:pt x="2275687" y="85229"/>
                  </a:lnTo>
                  <a:lnTo>
                    <a:pt x="2274925" y="77635"/>
                  </a:lnTo>
                  <a:lnTo>
                    <a:pt x="2274443" y="72847"/>
                  </a:lnTo>
                  <a:lnTo>
                    <a:pt x="2270341" y="64884"/>
                  </a:lnTo>
                  <a:lnTo>
                    <a:pt x="2262822" y="60642"/>
                  </a:lnTo>
                  <a:lnTo>
                    <a:pt x="2251329" y="59385"/>
                  </a:lnTo>
                  <a:lnTo>
                    <a:pt x="2251329" y="77635"/>
                  </a:lnTo>
                  <a:lnTo>
                    <a:pt x="2251329" y="98920"/>
                  </a:lnTo>
                  <a:lnTo>
                    <a:pt x="2245220" y="100457"/>
                  </a:lnTo>
                  <a:lnTo>
                    <a:pt x="2243734" y="98920"/>
                  </a:lnTo>
                  <a:lnTo>
                    <a:pt x="2178253" y="98920"/>
                  </a:lnTo>
                  <a:lnTo>
                    <a:pt x="2178253" y="77635"/>
                  </a:lnTo>
                  <a:lnTo>
                    <a:pt x="2251329" y="77635"/>
                  </a:lnTo>
                  <a:lnTo>
                    <a:pt x="2251329" y="59385"/>
                  </a:lnTo>
                  <a:lnTo>
                    <a:pt x="2178253" y="59385"/>
                  </a:lnTo>
                  <a:lnTo>
                    <a:pt x="2178253" y="44145"/>
                  </a:lnTo>
                  <a:lnTo>
                    <a:pt x="2303068" y="44145"/>
                  </a:lnTo>
                  <a:lnTo>
                    <a:pt x="2303068" y="24358"/>
                  </a:lnTo>
                  <a:lnTo>
                    <a:pt x="2178253" y="24358"/>
                  </a:lnTo>
                  <a:lnTo>
                    <a:pt x="2178253" y="3022"/>
                  </a:lnTo>
                  <a:lnTo>
                    <a:pt x="2172144" y="1536"/>
                  </a:lnTo>
                  <a:lnTo>
                    <a:pt x="2156968" y="1536"/>
                  </a:lnTo>
                  <a:lnTo>
                    <a:pt x="2153894" y="6096"/>
                  </a:lnTo>
                  <a:lnTo>
                    <a:pt x="2153894" y="24358"/>
                  </a:lnTo>
                  <a:lnTo>
                    <a:pt x="2029079" y="24358"/>
                  </a:lnTo>
                  <a:lnTo>
                    <a:pt x="2029079" y="44145"/>
                  </a:lnTo>
                  <a:lnTo>
                    <a:pt x="2153894" y="44145"/>
                  </a:lnTo>
                  <a:lnTo>
                    <a:pt x="2153894" y="59385"/>
                  </a:lnTo>
                  <a:lnTo>
                    <a:pt x="2153894" y="77635"/>
                  </a:lnTo>
                  <a:lnTo>
                    <a:pt x="2153894" y="98920"/>
                  </a:lnTo>
                  <a:lnTo>
                    <a:pt x="2082355" y="98920"/>
                  </a:lnTo>
                  <a:lnTo>
                    <a:pt x="2079332" y="97434"/>
                  </a:lnTo>
                  <a:lnTo>
                    <a:pt x="2079332" y="79171"/>
                  </a:lnTo>
                  <a:lnTo>
                    <a:pt x="2082355" y="77635"/>
                  </a:lnTo>
                  <a:lnTo>
                    <a:pt x="2153894" y="77635"/>
                  </a:lnTo>
                  <a:lnTo>
                    <a:pt x="2153894" y="59385"/>
                  </a:lnTo>
                  <a:lnTo>
                    <a:pt x="2079332" y="59385"/>
                  </a:lnTo>
                  <a:lnTo>
                    <a:pt x="2067788" y="60858"/>
                  </a:lnTo>
                  <a:lnTo>
                    <a:pt x="2060282" y="65468"/>
                  </a:lnTo>
                  <a:lnTo>
                    <a:pt x="2056193" y="73494"/>
                  </a:lnTo>
                  <a:lnTo>
                    <a:pt x="2054974" y="85229"/>
                  </a:lnTo>
                  <a:lnTo>
                    <a:pt x="2054974" y="92862"/>
                  </a:lnTo>
                  <a:lnTo>
                    <a:pt x="2056218" y="104381"/>
                  </a:lnTo>
                  <a:lnTo>
                    <a:pt x="2060460" y="111899"/>
                  </a:lnTo>
                  <a:lnTo>
                    <a:pt x="2068423" y="115989"/>
                  </a:lnTo>
                  <a:lnTo>
                    <a:pt x="2080818" y="117221"/>
                  </a:lnTo>
                  <a:lnTo>
                    <a:pt x="2153894" y="117221"/>
                  </a:lnTo>
                  <a:lnTo>
                    <a:pt x="2153894" y="132461"/>
                  </a:lnTo>
                  <a:lnTo>
                    <a:pt x="2050402" y="132461"/>
                  </a:lnTo>
                  <a:lnTo>
                    <a:pt x="2044306" y="133946"/>
                  </a:lnTo>
                  <a:lnTo>
                    <a:pt x="2044306" y="149174"/>
                  </a:lnTo>
                  <a:lnTo>
                    <a:pt x="2048865" y="150710"/>
                  </a:lnTo>
                  <a:lnTo>
                    <a:pt x="2153894" y="150710"/>
                  </a:lnTo>
                  <a:lnTo>
                    <a:pt x="2153894" y="170510"/>
                  </a:lnTo>
                  <a:lnTo>
                    <a:pt x="2026043" y="170510"/>
                  </a:lnTo>
                  <a:lnTo>
                    <a:pt x="2026043" y="188760"/>
                  </a:lnTo>
                  <a:lnTo>
                    <a:pt x="2153894" y="188760"/>
                  </a:lnTo>
                  <a:lnTo>
                    <a:pt x="2153894" y="208559"/>
                  </a:lnTo>
                  <a:lnTo>
                    <a:pt x="2044306" y="208559"/>
                  </a:lnTo>
                  <a:lnTo>
                    <a:pt x="2044306" y="228346"/>
                  </a:lnTo>
                  <a:lnTo>
                    <a:pt x="2153894" y="228346"/>
                  </a:lnTo>
                  <a:lnTo>
                    <a:pt x="2153894" y="249631"/>
                  </a:lnTo>
                  <a:lnTo>
                    <a:pt x="2147786" y="252704"/>
                  </a:lnTo>
                  <a:lnTo>
                    <a:pt x="2100605" y="252704"/>
                  </a:lnTo>
                  <a:lnTo>
                    <a:pt x="2100605" y="269430"/>
                  </a:lnTo>
                  <a:lnTo>
                    <a:pt x="2103691" y="273989"/>
                  </a:lnTo>
                  <a:lnTo>
                    <a:pt x="2109736" y="275526"/>
                  </a:lnTo>
                  <a:lnTo>
                    <a:pt x="2135632" y="275526"/>
                  </a:lnTo>
                  <a:lnTo>
                    <a:pt x="2153208" y="275031"/>
                  </a:lnTo>
                  <a:lnTo>
                    <a:pt x="2166645" y="271538"/>
                  </a:lnTo>
                  <a:lnTo>
                    <a:pt x="2175230" y="262051"/>
                  </a:lnTo>
                  <a:lnTo>
                    <a:pt x="2178253" y="243586"/>
                  </a:lnTo>
                  <a:lnTo>
                    <a:pt x="2178253" y="228346"/>
                  </a:lnTo>
                  <a:lnTo>
                    <a:pt x="2257425" y="228346"/>
                  </a:lnTo>
                  <a:lnTo>
                    <a:pt x="2265959" y="227761"/>
                  </a:lnTo>
                  <a:lnTo>
                    <a:pt x="2274341" y="224726"/>
                  </a:lnTo>
                  <a:lnTo>
                    <a:pt x="2280729" y="217424"/>
                  </a:lnTo>
                  <a:lnTo>
                    <a:pt x="2283269" y="203987"/>
                  </a:lnTo>
                  <a:lnTo>
                    <a:pt x="2283269" y="188760"/>
                  </a:lnTo>
                  <a:lnTo>
                    <a:pt x="2303068" y="188760"/>
                  </a:lnTo>
                  <a:lnTo>
                    <a:pt x="2306142" y="184200"/>
                  </a:lnTo>
                  <a:lnTo>
                    <a:pt x="2306142" y="175069"/>
                  </a:lnTo>
                  <a:close/>
                </a:path>
                <a:path w="3482975" h="627380">
                  <a:moveTo>
                    <a:pt x="2557310" y="126352"/>
                  </a:moveTo>
                  <a:lnTo>
                    <a:pt x="2535999" y="88328"/>
                  </a:lnTo>
                  <a:lnTo>
                    <a:pt x="2534450" y="86766"/>
                  </a:lnTo>
                  <a:lnTo>
                    <a:pt x="2526855" y="86766"/>
                  </a:lnTo>
                  <a:lnTo>
                    <a:pt x="2520759" y="89789"/>
                  </a:lnTo>
                  <a:lnTo>
                    <a:pt x="2520759" y="95897"/>
                  </a:lnTo>
                  <a:lnTo>
                    <a:pt x="2522296" y="97434"/>
                  </a:lnTo>
                  <a:lnTo>
                    <a:pt x="2522296" y="98920"/>
                  </a:lnTo>
                  <a:lnTo>
                    <a:pt x="2523833" y="101993"/>
                  </a:lnTo>
                  <a:lnTo>
                    <a:pt x="2529878" y="112661"/>
                  </a:lnTo>
                  <a:lnTo>
                    <a:pt x="2531414" y="114147"/>
                  </a:lnTo>
                  <a:lnTo>
                    <a:pt x="2532951" y="115684"/>
                  </a:lnTo>
                  <a:lnTo>
                    <a:pt x="2540546" y="130924"/>
                  </a:lnTo>
                  <a:lnTo>
                    <a:pt x="2542082" y="132461"/>
                  </a:lnTo>
                  <a:lnTo>
                    <a:pt x="2543619" y="133946"/>
                  </a:lnTo>
                  <a:lnTo>
                    <a:pt x="2549677" y="133946"/>
                  </a:lnTo>
                  <a:lnTo>
                    <a:pt x="2557310" y="130924"/>
                  </a:lnTo>
                  <a:lnTo>
                    <a:pt x="2557310" y="126352"/>
                  </a:lnTo>
                  <a:close/>
                </a:path>
                <a:path w="3482975" h="627380">
                  <a:moveTo>
                    <a:pt x="2589263" y="117221"/>
                  </a:moveTo>
                  <a:lnTo>
                    <a:pt x="2574036" y="82207"/>
                  </a:lnTo>
                  <a:lnTo>
                    <a:pt x="2566441" y="73075"/>
                  </a:lnTo>
                  <a:lnTo>
                    <a:pt x="2558808" y="73075"/>
                  </a:lnTo>
                  <a:lnTo>
                    <a:pt x="2554236" y="76098"/>
                  </a:lnTo>
                  <a:lnTo>
                    <a:pt x="2554236" y="82207"/>
                  </a:lnTo>
                  <a:lnTo>
                    <a:pt x="2555773" y="85229"/>
                  </a:lnTo>
                  <a:lnTo>
                    <a:pt x="2555773" y="86766"/>
                  </a:lnTo>
                  <a:lnTo>
                    <a:pt x="2557310" y="89789"/>
                  </a:lnTo>
                  <a:lnTo>
                    <a:pt x="2563368" y="97434"/>
                  </a:lnTo>
                  <a:lnTo>
                    <a:pt x="2563368" y="100457"/>
                  </a:lnTo>
                  <a:lnTo>
                    <a:pt x="2566441" y="103530"/>
                  </a:lnTo>
                  <a:lnTo>
                    <a:pt x="2569451" y="111112"/>
                  </a:lnTo>
                  <a:lnTo>
                    <a:pt x="2572550" y="114147"/>
                  </a:lnTo>
                  <a:lnTo>
                    <a:pt x="2574036" y="117221"/>
                  </a:lnTo>
                  <a:lnTo>
                    <a:pt x="2577109" y="118719"/>
                  </a:lnTo>
                  <a:lnTo>
                    <a:pt x="2581668" y="118719"/>
                  </a:lnTo>
                  <a:lnTo>
                    <a:pt x="2589263" y="117221"/>
                  </a:lnTo>
                  <a:close/>
                </a:path>
                <a:path w="3482975" h="627380">
                  <a:moveTo>
                    <a:pt x="2592286" y="38049"/>
                  </a:moveTo>
                  <a:lnTo>
                    <a:pt x="2590406" y="30137"/>
                  </a:lnTo>
                  <a:lnTo>
                    <a:pt x="2585262" y="26073"/>
                  </a:lnTo>
                  <a:lnTo>
                    <a:pt x="2577541" y="24574"/>
                  </a:lnTo>
                  <a:lnTo>
                    <a:pt x="2567978" y="24358"/>
                  </a:lnTo>
                  <a:lnTo>
                    <a:pt x="2537536" y="24904"/>
                  </a:lnTo>
                  <a:lnTo>
                    <a:pt x="2360917" y="31953"/>
                  </a:lnTo>
                  <a:lnTo>
                    <a:pt x="2331986" y="45694"/>
                  </a:lnTo>
                  <a:lnTo>
                    <a:pt x="2331986" y="60871"/>
                  </a:lnTo>
                  <a:lnTo>
                    <a:pt x="2348763" y="60871"/>
                  </a:lnTo>
                  <a:lnTo>
                    <a:pt x="2362454" y="59385"/>
                  </a:lnTo>
                  <a:lnTo>
                    <a:pt x="2365476" y="59385"/>
                  </a:lnTo>
                  <a:lnTo>
                    <a:pt x="2458618" y="53149"/>
                  </a:lnTo>
                  <a:lnTo>
                    <a:pt x="2487269" y="51739"/>
                  </a:lnTo>
                  <a:lnTo>
                    <a:pt x="2476944" y="57594"/>
                  </a:lnTo>
                  <a:lnTo>
                    <a:pt x="2466340" y="64135"/>
                  </a:lnTo>
                  <a:lnTo>
                    <a:pt x="2420086" y="106133"/>
                  </a:lnTo>
                  <a:lnTo>
                    <a:pt x="2396871" y="152857"/>
                  </a:lnTo>
                  <a:lnTo>
                    <a:pt x="2394394" y="175069"/>
                  </a:lnTo>
                  <a:lnTo>
                    <a:pt x="2396248" y="193268"/>
                  </a:lnTo>
                  <a:lnTo>
                    <a:pt x="2413685" y="229666"/>
                  </a:lnTo>
                  <a:lnTo>
                    <a:pt x="2452509" y="252691"/>
                  </a:lnTo>
                  <a:lnTo>
                    <a:pt x="2506522" y="263461"/>
                  </a:lnTo>
                  <a:lnTo>
                    <a:pt x="2537523" y="264858"/>
                  </a:lnTo>
                  <a:lnTo>
                    <a:pt x="2546451" y="264629"/>
                  </a:lnTo>
                  <a:lnTo>
                    <a:pt x="2554249" y="262966"/>
                  </a:lnTo>
                  <a:lnTo>
                    <a:pt x="2559774" y="258445"/>
                  </a:lnTo>
                  <a:lnTo>
                    <a:pt x="2561882" y="249631"/>
                  </a:lnTo>
                  <a:lnTo>
                    <a:pt x="2560015" y="241719"/>
                  </a:lnTo>
                  <a:lnTo>
                    <a:pt x="2553881" y="237655"/>
                  </a:lnTo>
                  <a:lnTo>
                    <a:pt x="2542603" y="236156"/>
                  </a:lnTo>
                  <a:lnTo>
                    <a:pt x="2525318" y="235940"/>
                  </a:lnTo>
                  <a:lnTo>
                    <a:pt x="2477033" y="231762"/>
                  </a:lnTo>
                  <a:lnTo>
                    <a:pt x="2445029" y="219583"/>
                  </a:lnTo>
                  <a:lnTo>
                    <a:pt x="2427287" y="199986"/>
                  </a:lnTo>
                  <a:lnTo>
                    <a:pt x="2421826" y="173532"/>
                  </a:lnTo>
                  <a:lnTo>
                    <a:pt x="2428735" y="139611"/>
                  </a:lnTo>
                  <a:lnTo>
                    <a:pt x="2469985" y="88328"/>
                  </a:lnTo>
                  <a:lnTo>
                    <a:pt x="2515717" y="60744"/>
                  </a:lnTo>
                  <a:lnTo>
                    <a:pt x="2567978" y="51739"/>
                  </a:lnTo>
                  <a:lnTo>
                    <a:pt x="2578176" y="51536"/>
                  </a:lnTo>
                  <a:lnTo>
                    <a:pt x="2585821" y="50038"/>
                  </a:lnTo>
                  <a:lnTo>
                    <a:pt x="2590622" y="45974"/>
                  </a:lnTo>
                  <a:lnTo>
                    <a:pt x="2592286" y="38049"/>
                  </a:lnTo>
                  <a:close/>
                </a:path>
                <a:path w="3482975" h="627380">
                  <a:moveTo>
                    <a:pt x="2898279" y="127889"/>
                  </a:moveTo>
                  <a:lnTo>
                    <a:pt x="2770441" y="127889"/>
                  </a:lnTo>
                  <a:lnTo>
                    <a:pt x="2771292" y="122656"/>
                  </a:lnTo>
                  <a:lnTo>
                    <a:pt x="2771737" y="115709"/>
                  </a:lnTo>
                  <a:lnTo>
                    <a:pt x="2771838" y="109969"/>
                  </a:lnTo>
                  <a:lnTo>
                    <a:pt x="2771927" y="71539"/>
                  </a:lnTo>
                  <a:lnTo>
                    <a:pt x="2881566" y="71539"/>
                  </a:lnTo>
                  <a:lnTo>
                    <a:pt x="2881566" y="47180"/>
                  </a:lnTo>
                  <a:lnTo>
                    <a:pt x="2771927" y="47180"/>
                  </a:lnTo>
                  <a:lnTo>
                    <a:pt x="2771927" y="6096"/>
                  </a:lnTo>
                  <a:lnTo>
                    <a:pt x="2770441" y="0"/>
                  </a:lnTo>
                  <a:lnTo>
                    <a:pt x="2746083" y="0"/>
                  </a:lnTo>
                  <a:lnTo>
                    <a:pt x="2746083" y="47180"/>
                  </a:lnTo>
                  <a:lnTo>
                    <a:pt x="2692793" y="47180"/>
                  </a:lnTo>
                  <a:lnTo>
                    <a:pt x="2696375" y="39027"/>
                  </a:lnTo>
                  <a:lnTo>
                    <a:pt x="2699816" y="31013"/>
                  </a:lnTo>
                  <a:lnTo>
                    <a:pt x="2702395" y="23850"/>
                  </a:lnTo>
                  <a:lnTo>
                    <a:pt x="2703411" y="18249"/>
                  </a:lnTo>
                  <a:lnTo>
                    <a:pt x="2703411" y="10668"/>
                  </a:lnTo>
                  <a:lnTo>
                    <a:pt x="2695829" y="7594"/>
                  </a:lnTo>
                  <a:lnTo>
                    <a:pt x="2689720" y="7594"/>
                  </a:lnTo>
                  <a:lnTo>
                    <a:pt x="2684970" y="8153"/>
                  </a:lnTo>
                  <a:lnTo>
                    <a:pt x="2681363" y="10845"/>
                  </a:lnTo>
                  <a:lnTo>
                    <a:pt x="2677744" y="17246"/>
                  </a:lnTo>
                  <a:lnTo>
                    <a:pt x="2673007" y="28917"/>
                  </a:lnTo>
                  <a:lnTo>
                    <a:pt x="2665577" y="45732"/>
                  </a:lnTo>
                  <a:lnTo>
                    <a:pt x="2657005" y="61836"/>
                  </a:lnTo>
                  <a:lnTo>
                    <a:pt x="2647289" y="77089"/>
                  </a:lnTo>
                  <a:lnTo>
                    <a:pt x="2636443" y="91325"/>
                  </a:lnTo>
                  <a:lnTo>
                    <a:pt x="2633421" y="95897"/>
                  </a:lnTo>
                  <a:lnTo>
                    <a:pt x="2631884" y="98920"/>
                  </a:lnTo>
                  <a:lnTo>
                    <a:pt x="2631884" y="109588"/>
                  </a:lnTo>
                  <a:lnTo>
                    <a:pt x="2639517" y="114147"/>
                  </a:lnTo>
                  <a:lnTo>
                    <a:pt x="2648648" y="114147"/>
                  </a:lnTo>
                  <a:lnTo>
                    <a:pt x="2674683" y="82384"/>
                  </a:lnTo>
                  <a:lnTo>
                    <a:pt x="2680589" y="71539"/>
                  </a:lnTo>
                  <a:lnTo>
                    <a:pt x="2746083" y="71539"/>
                  </a:lnTo>
                  <a:lnTo>
                    <a:pt x="2745956" y="106464"/>
                  </a:lnTo>
                  <a:lnTo>
                    <a:pt x="2745879" y="109969"/>
                  </a:lnTo>
                  <a:lnTo>
                    <a:pt x="2745422" y="118364"/>
                  </a:lnTo>
                  <a:lnTo>
                    <a:pt x="2744546" y="127889"/>
                  </a:lnTo>
                  <a:lnTo>
                    <a:pt x="2619718" y="127889"/>
                  </a:lnTo>
                  <a:lnTo>
                    <a:pt x="2619718" y="150710"/>
                  </a:lnTo>
                  <a:lnTo>
                    <a:pt x="2739974" y="150710"/>
                  </a:lnTo>
                  <a:lnTo>
                    <a:pt x="2717749" y="195313"/>
                  </a:lnTo>
                  <a:lnTo>
                    <a:pt x="2687828" y="224358"/>
                  </a:lnTo>
                  <a:lnTo>
                    <a:pt x="2633421" y="251167"/>
                  </a:lnTo>
                  <a:lnTo>
                    <a:pt x="2622753" y="254203"/>
                  </a:lnTo>
                  <a:lnTo>
                    <a:pt x="2622753" y="266395"/>
                  </a:lnTo>
                  <a:lnTo>
                    <a:pt x="2625826" y="275526"/>
                  </a:lnTo>
                  <a:lnTo>
                    <a:pt x="2636443" y="275526"/>
                  </a:lnTo>
                  <a:lnTo>
                    <a:pt x="2674353" y="262712"/>
                  </a:lnTo>
                  <a:lnTo>
                    <a:pt x="2714371" y="235343"/>
                  </a:lnTo>
                  <a:lnTo>
                    <a:pt x="2748432" y="193192"/>
                  </a:lnTo>
                  <a:lnTo>
                    <a:pt x="2759773" y="168973"/>
                  </a:lnTo>
                  <a:lnTo>
                    <a:pt x="2771178" y="191173"/>
                  </a:lnTo>
                  <a:lnTo>
                    <a:pt x="2800870" y="230416"/>
                  </a:lnTo>
                  <a:lnTo>
                    <a:pt x="2840050" y="259486"/>
                  </a:lnTo>
                  <a:lnTo>
                    <a:pt x="2883052" y="275526"/>
                  </a:lnTo>
                  <a:lnTo>
                    <a:pt x="2893720" y="275526"/>
                  </a:lnTo>
                  <a:lnTo>
                    <a:pt x="2896743" y="264858"/>
                  </a:lnTo>
                  <a:lnTo>
                    <a:pt x="2896743" y="254203"/>
                  </a:lnTo>
                  <a:lnTo>
                    <a:pt x="2890685" y="252704"/>
                  </a:lnTo>
                  <a:lnTo>
                    <a:pt x="2886125" y="251167"/>
                  </a:lnTo>
                  <a:lnTo>
                    <a:pt x="2838196" y="226923"/>
                  </a:lnTo>
                  <a:lnTo>
                    <a:pt x="2806547" y="198653"/>
                  </a:lnTo>
                  <a:lnTo>
                    <a:pt x="2779560" y="150710"/>
                  </a:lnTo>
                  <a:lnTo>
                    <a:pt x="2898279" y="150710"/>
                  </a:lnTo>
                  <a:lnTo>
                    <a:pt x="2898279" y="127889"/>
                  </a:lnTo>
                  <a:close/>
                </a:path>
                <a:path w="3482975" h="627380">
                  <a:moveTo>
                    <a:pt x="2972892" y="214655"/>
                  </a:moveTo>
                  <a:lnTo>
                    <a:pt x="2968333" y="211582"/>
                  </a:lnTo>
                  <a:lnTo>
                    <a:pt x="2956128" y="208559"/>
                  </a:lnTo>
                  <a:lnTo>
                    <a:pt x="2953093" y="213118"/>
                  </a:lnTo>
                  <a:lnTo>
                    <a:pt x="2951556" y="216141"/>
                  </a:lnTo>
                  <a:lnTo>
                    <a:pt x="2946501" y="223786"/>
                  </a:lnTo>
                  <a:lnTo>
                    <a:pt x="2941307" y="231940"/>
                  </a:lnTo>
                  <a:lnTo>
                    <a:pt x="2935732" y="239496"/>
                  </a:lnTo>
                  <a:lnTo>
                    <a:pt x="2928734" y="246608"/>
                  </a:lnTo>
                  <a:lnTo>
                    <a:pt x="2918079" y="258762"/>
                  </a:lnTo>
                  <a:lnTo>
                    <a:pt x="2918079" y="269430"/>
                  </a:lnTo>
                  <a:lnTo>
                    <a:pt x="2924175" y="275526"/>
                  </a:lnTo>
                  <a:lnTo>
                    <a:pt x="2934843" y="275526"/>
                  </a:lnTo>
                  <a:lnTo>
                    <a:pt x="2946997" y="261835"/>
                  </a:lnTo>
                  <a:lnTo>
                    <a:pt x="2955531" y="251993"/>
                  </a:lnTo>
                  <a:lnTo>
                    <a:pt x="2963938" y="240144"/>
                  </a:lnTo>
                  <a:lnTo>
                    <a:pt x="2970339" y="228866"/>
                  </a:lnTo>
                  <a:lnTo>
                    <a:pt x="2972892" y="220713"/>
                  </a:lnTo>
                  <a:lnTo>
                    <a:pt x="2972892" y="214655"/>
                  </a:lnTo>
                  <a:close/>
                </a:path>
                <a:path w="3482975" h="627380">
                  <a:moveTo>
                    <a:pt x="3035300" y="39585"/>
                  </a:moveTo>
                  <a:lnTo>
                    <a:pt x="3012478" y="11277"/>
                  </a:lnTo>
                  <a:lnTo>
                    <a:pt x="3012478" y="36512"/>
                  </a:lnTo>
                  <a:lnTo>
                    <a:pt x="3012478" y="68503"/>
                  </a:lnTo>
                  <a:lnTo>
                    <a:pt x="3012478" y="88303"/>
                  </a:lnTo>
                  <a:lnTo>
                    <a:pt x="3012478" y="124815"/>
                  </a:lnTo>
                  <a:lnTo>
                    <a:pt x="3012478" y="144614"/>
                  </a:lnTo>
                  <a:lnTo>
                    <a:pt x="3012478" y="178092"/>
                  </a:lnTo>
                  <a:lnTo>
                    <a:pt x="3009404" y="182664"/>
                  </a:lnTo>
                  <a:lnTo>
                    <a:pt x="2954591" y="182664"/>
                  </a:lnTo>
                  <a:lnTo>
                    <a:pt x="2953093" y="178092"/>
                  </a:lnTo>
                  <a:lnTo>
                    <a:pt x="2953093" y="144614"/>
                  </a:lnTo>
                  <a:lnTo>
                    <a:pt x="3012478" y="144614"/>
                  </a:lnTo>
                  <a:lnTo>
                    <a:pt x="3012478" y="124815"/>
                  </a:lnTo>
                  <a:lnTo>
                    <a:pt x="2953093" y="124815"/>
                  </a:lnTo>
                  <a:lnTo>
                    <a:pt x="2953093" y="88303"/>
                  </a:lnTo>
                  <a:lnTo>
                    <a:pt x="3012478" y="88303"/>
                  </a:lnTo>
                  <a:lnTo>
                    <a:pt x="3012478" y="68503"/>
                  </a:lnTo>
                  <a:lnTo>
                    <a:pt x="2953093" y="68503"/>
                  </a:lnTo>
                  <a:lnTo>
                    <a:pt x="2953143" y="37884"/>
                  </a:lnTo>
                  <a:lnTo>
                    <a:pt x="2954591" y="33489"/>
                  </a:lnTo>
                  <a:lnTo>
                    <a:pt x="3009404" y="33489"/>
                  </a:lnTo>
                  <a:lnTo>
                    <a:pt x="3012478" y="36512"/>
                  </a:lnTo>
                  <a:lnTo>
                    <a:pt x="3012478" y="11277"/>
                  </a:lnTo>
                  <a:lnTo>
                    <a:pt x="3006382" y="10668"/>
                  </a:lnTo>
                  <a:lnTo>
                    <a:pt x="2957665" y="10668"/>
                  </a:lnTo>
                  <a:lnTo>
                    <a:pt x="2944380" y="11988"/>
                  </a:lnTo>
                  <a:lnTo>
                    <a:pt x="2935973" y="16573"/>
                  </a:lnTo>
                  <a:lnTo>
                    <a:pt x="2931553" y="25450"/>
                  </a:lnTo>
                  <a:lnTo>
                    <a:pt x="2930283" y="39585"/>
                  </a:lnTo>
                  <a:lnTo>
                    <a:pt x="2930283" y="176555"/>
                  </a:lnTo>
                  <a:lnTo>
                    <a:pt x="2931553" y="189852"/>
                  </a:lnTo>
                  <a:lnTo>
                    <a:pt x="2935973" y="198272"/>
                  </a:lnTo>
                  <a:lnTo>
                    <a:pt x="2944380" y="202704"/>
                  </a:lnTo>
                  <a:lnTo>
                    <a:pt x="2957665" y="203987"/>
                  </a:lnTo>
                  <a:lnTo>
                    <a:pt x="3006382" y="203987"/>
                  </a:lnTo>
                  <a:lnTo>
                    <a:pt x="3020517" y="202704"/>
                  </a:lnTo>
                  <a:lnTo>
                    <a:pt x="3029394" y="198272"/>
                  </a:lnTo>
                  <a:lnTo>
                    <a:pt x="3033979" y="189852"/>
                  </a:lnTo>
                  <a:lnTo>
                    <a:pt x="3034690" y="182664"/>
                  </a:lnTo>
                  <a:lnTo>
                    <a:pt x="3035300" y="176555"/>
                  </a:lnTo>
                  <a:lnTo>
                    <a:pt x="3035300" y="144614"/>
                  </a:lnTo>
                  <a:lnTo>
                    <a:pt x="3035300" y="124815"/>
                  </a:lnTo>
                  <a:lnTo>
                    <a:pt x="3035300" y="88303"/>
                  </a:lnTo>
                  <a:lnTo>
                    <a:pt x="3035300" y="68503"/>
                  </a:lnTo>
                  <a:lnTo>
                    <a:pt x="3035300" y="39585"/>
                  </a:lnTo>
                  <a:close/>
                </a:path>
                <a:path w="3482975" h="627380">
                  <a:moveTo>
                    <a:pt x="3195142" y="254203"/>
                  </a:moveTo>
                  <a:lnTo>
                    <a:pt x="3192068" y="251167"/>
                  </a:lnTo>
                  <a:lnTo>
                    <a:pt x="3186011" y="249631"/>
                  </a:lnTo>
                  <a:lnTo>
                    <a:pt x="3177933" y="244703"/>
                  </a:lnTo>
                  <a:lnTo>
                    <a:pt x="3166021" y="236334"/>
                  </a:lnTo>
                  <a:lnTo>
                    <a:pt x="3154870" y="226809"/>
                  </a:lnTo>
                  <a:lnTo>
                    <a:pt x="3151530" y="223964"/>
                  </a:lnTo>
                  <a:lnTo>
                    <a:pt x="3135757" y="207022"/>
                  </a:lnTo>
                  <a:lnTo>
                    <a:pt x="3147187" y="185737"/>
                  </a:lnTo>
                  <a:lnTo>
                    <a:pt x="3152406" y="176034"/>
                  </a:lnTo>
                  <a:lnTo>
                    <a:pt x="3163913" y="142900"/>
                  </a:lnTo>
                  <a:lnTo>
                    <a:pt x="3170847" y="108343"/>
                  </a:lnTo>
                  <a:lnTo>
                    <a:pt x="3173806" y="73075"/>
                  </a:lnTo>
                  <a:lnTo>
                    <a:pt x="3190583" y="73075"/>
                  </a:lnTo>
                  <a:lnTo>
                    <a:pt x="3193605" y="68503"/>
                  </a:lnTo>
                  <a:lnTo>
                    <a:pt x="3193605" y="50253"/>
                  </a:lnTo>
                  <a:lnTo>
                    <a:pt x="3186011" y="48717"/>
                  </a:lnTo>
                  <a:lnTo>
                    <a:pt x="3149447" y="48717"/>
                  </a:lnTo>
                  <a:lnTo>
                    <a:pt x="3149447" y="73075"/>
                  </a:lnTo>
                  <a:lnTo>
                    <a:pt x="3146196" y="110807"/>
                  </a:lnTo>
                  <a:lnTo>
                    <a:pt x="3139541" y="141960"/>
                  </a:lnTo>
                  <a:lnTo>
                    <a:pt x="3130600" y="166852"/>
                  </a:lnTo>
                  <a:lnTo>
                    <a:pt x="3120529" y="185737"/>
                  </a:lnTo>
                  <a:lnTo>
                    <a:pt x="3110738" y="168135"/>
                  </a:lnTo>
                  <a:lnTo>
                    <a:pt x="3100362" y="145389"/>
                  </a:lnTo>
                  <a:lnTo>
                    <a:pt x="3090557" y="118084"/>
                  </a:lnTo>
                  <a:lnTo>
                    <a:pt x="3089948" y="115684"/>
                  </a:lnTo>
                  <a:lnTo>
                    <a:pt x="3082480" y="86766"/>
                  </a:lnTo>
                  <a:lnTo>
                    <a:pt x="3084017" y="83743"/>
                  </a:lnTo>
                  <a:lnTo>
                    <a:pt x="3085503" y="80657"/>
                  </a:lnTo>
                  <a:lnTo>
                    <a:pt x="3088576" y="73075"/>
                  </a:lnTo>
                  <a:lnTo>
                    <a:pt x="3149447" y="73075"/>
                  </a:lnTo>
                  <a:lnTo>
                    <a:pt x="3149447" y="48717"/>
                  </a:lnTo>
                  <a:lnTo>
                    <a:pt x="3097707" y="48717"/>
                  </a:lnTo>
                  <a:lnTo>
                    <a:pt x="3101009" y="38049"/>
                  </a:lnTo>
                  <a:lnTo>
                    <a:pt x="3103981" y="27038"/>
                  </a:lnTo>
                  <a:lnTo>
                    <a:pt x="3106051" y="17894"/>
                  </a:lnTo>
                  <a:lnTo>
                    <a:pt x="3106839" y="12153"/>
                  </a:lnTo>
                  <a:lnTo>
                    <a:pt x="3106839" y="1536"/>
                  </a:lnTo>
                  <a:lnTo>
                    <a:pt x="3085503" y="1536"/>
                  </a:lnTo>
                  <a:lnTo>
                    <a:pt x="3084017" y="6096"/>
                  </a:lnTo>
                  <a:lnTo>
                    <a:pt x="3082518" y="11988"/>
                  </a:lnTo>
                  <a:lnTo>
                    <a:pt x="3074517" y="42176"/>
                  </a:lnTo>
                  <a:lnTo>
                    <a:pt x="3065716" y="67360"/>
                  </a:lnTo>
                  <a:lnTo>
                    <a:pt x="3054642" y="89674"/>
                  </a:lnTo>
                  <a:lnTo>
                    <a:pt x="3039859" y="111125"/>
                  </a:lnTo>
                  <a:lnTo>
                    <a:pt x="3036786" y="115684"/>
                  </a:lnTo>
                  <a:lnTo>
                    <a:pt x="3036786" y="127889"/>
                  </a:lnTo>
                  <a:lnTo>
                    <a:pt x="3042894" y="133946"/>
                  </a:lnTo>
                  <a:lnTo>
                    <a:pt x="3048990" y="133946"/>
                  </a:lnTo>
                  <a:lnTo>
                    <a:pt x="3052267" y="133667"/>
                  </a:lnTo>
                  <a:lnTo>
                    <a:pt x="3055836" y="131673"/>
                  </a:lnTo>
                  <a:lnTo>
                    <a:pt x="3060535" y="126250"/>
                  </a:lnTo>
                  <a:lnTo>
                    <a:pt x="3067253" y="115684"/>
                  </a:lnTo>
                  <a:lnTo>
                    <a:pt x="3074479" y="141300"/>
                  </a:lnTo>
                  <a:lnTo>
                    <a:pt x="3082848" y="164198"/>
                  </a:lnTo>
                  <a:lnTo>
                    <a:pt x="3092932" y="185686"/>
                  </a:lnTo>
                  <a:lnTo>
                    <a:pt x="3105302" y="207022"/>
                  </a:lnTo>
                  <a:lnTo>
                    <a:pt x="3091484" y="220129"/>
                  </a:lnTo>
                  <a:lnTo>
                    <a:pt x="3075813" y="231940"/>
                  </a:lnTo>
                  <a:lnTo>
                    <a:pt x="3059277" y="242341"/>
                  </a:lnTo>
                  <a:lnTo>
                    <a:pt x="3042894" y="251167"/>
                  </a:lnTo>
                  <a:lnTo>
                    <a:pt x="3038322" y="254203"/>
                  </a:lnTo>
                  <a:lnTo>
                    <a:pt x="3038322" y="245071"/>
                  </a:lnTo>
                  <a:lnTo>
                    <a:pt x="3036786" y="243586"/>
                  </a:lnTo>
                  <a:lnTo>
                    <a:pt x="3026168" y="228346"/>
                  </a:lnTo>
                  <a:lnTo>
                    <a:pt x="3019006" y="217766"/>
                  </a:lnTo>
                  <a:lnTo>
                    <a:pt x="3014726" y="212344"/>
                  </a:lnTo>
                  <a:lnTo>
                    <a:pt x="3011576" y="210337"/>
                  </a:lnTo>
                  <a:lnTo>
                    <a:pt x="3007868" y="210045"/>
                  </a:lnTo>
                  <a:lnTo>
                    <a:pt x="3004845" y="210045"/>
                  </a:lnTo>
                  <a:lnTo>
                    <a:pt x="2997250" y="213118"/>
                  </a:lnTo>
                  <a:lnTo>
                    <a:pt x="2997250" y="223786"/>
                  </a:lnTo>
                  <a:lnTo>
                    <a:pt x="2998736" y="225272"/>
                  </a:lnTo>
                  <a:lnTo>
                    <a:pt x="3000273" y="228346"/>
                  </a:lnTo>
                  <a:lnTo>
                    <a:pt x="3004845" y="235940"/>
                  </a:lnTo>
                  <a:lnTo>
                    <a:pt x="3009404" y="243586"/>
                  </a:lnTo>
                  <a:lnTo>
                    <a:pt x="3012478" y="249631"/>
                  </a:lnTo>
                  <a:lnTo>
                    <a:pt x="3018536" y="258762"/>
                  </a:lnTo>
                  <a:lnTo>
                    <a:pt x="3020072" y="260299"/>
                  </a:lnTo>
                  <a:lnTo>
                    <a:pt x="3032226" y="260299"/>
                  </a:lnTo>
                  <a:lnTo>
                    <a:pt x="3033763" y="259156"/>
                  </a:lnTo>
                  <a:lnTo>
                    <a:pt x="3033763" y="269430"/>
                  </a:lnTo>
                  <a:lnTo>
                    <a:pt x="3039859" y="277063"/>
                  </a:lnTo>
                  <a:lnTo>
                    <a:pt x="3047454" y="277063"/>
                  </a:lnTo>
                  <a:lnTo>
                    <a:pt x="3058884" y="272859"/>
                  </a:lnTo>
                  <a:lnTo>
                    <a:pt x="3078289" y="261658"/>
                  </a:lnTo>
                  <a:lnTo>
                    <a:pt x="3100552" y="245592"/>
                  </a:lnTo>
                  <a:lnTo>
                    <a:pt x="3120529" y="226809"/>
                  </a:lnTo>
                  <a:lnTo>
                    <a:pt x="3139249" y="247904"/>
                  </a:lnTo>
                  <a:lnTo>
                    <a:pt x="3157258" y="263156"/>
                  </a:lnTo>
                  <a:lnTo>
                    <a:pt x="3172129" y="272415"/>
                  </a:lnTo>
                  <a:lnTo>
                    <a:pt x="3181451" y="275526"/>
                  </a:lnTo>
                  <a:lnTo>
                    <a:pt x="3192068" y="275526"/>
                  </a:lnTo>
                  <a:lnTo>
                    <a:pt x="3195142" y="266395"/>
                  </a:lnTo>
                  <a:lnTo>
                    <a:pt x="3195142" y="254203"/>
                  </a:lnTo>
                  <a:close/>
                </a:path>
                <a:path w="3482975" h="627380">
                  <a:moveTo>
                    <a:pt x="3482822" y="126352"/>
                  </a:moveTo>
                  <a:lnTo>
                    <a:pt x="3482759" y="115379"/>
                  </a:lnTo>
                  <a:lnTo>
                    <a:pt x="3481286" y="106565"/>
                  </a:lnTo>
                  <a:lnTo>
                    <a:pt x="3470668" y="106565"/>
                  </a:lnTo>
                  <a:lnTo>
                    <a:pt x="3458184" y="108800"/>
                  </a:lnTo>
                  <a:lnTo>
                    <a:pt x="3438131" y="114173"/>
                  </a:lnTo>
                  <a:lnTo>
                    <a:pt x="3416071" y="120700"/>
                  </a:lnTo>
                  <a:lnTo>
                    <a:pt x="3397593" y="126352"/>
                  </a:lnTo>
                  <a:lnTo>
                    <a:pt x="3393452" y="113182"/>
                  </a:lnTo>
                  <a:lnTo>
                    <a:pt x="3393071" y="112661"/>
                  </a:lnTo>
                  <a:lnTo>
                    <a:pt x="3389706" y="108102"/>
                  </a:lnTo>
                  <a:lnTo>
                    <a:pt x="3385210" y="102006"/>
                  </a:lnTo>
                  <a:lnTo>
                    <a:pt x="3372104" y="94234"/>
                  </a:lnTo>
                  <a:lnTo>
                    <a:pt x="3353447" y="91325"/>
                  </a:lnTo>
                  <a:lnTo>
                    <a:pt x="3344113" y="92024"/>
                  </a:lnTo>
                  <a:lnTo>
                    <a:pt x="3332505" y="94564"/>
                  </a:lnTo>
                  <a:lnTo>
                    <a:pt x="3319183" y="99695"/>
                  </a:lnTo>
                  <a:lnTo>
                    <a:pt x="3304730" y="108102"/>
                  </a:lnTo>
                  <a:lnTo>
                    <a:pt x="3312820" y="95885"/>
                  </a:lnTo>
                  <a:lnTo>
                    <a:pt x="3319361" y="85801"/>
                  </a:lnTo>
                  <a:lnTo>
                    <a:pt x="3325063" y="76606"/>
                  </a:lnTo>
                  <a:lnTo>
                    <a:pt x="3330625" y="66967"/>
                  </a:lnTo>
                  <a:lnTo>
                    <a:pt x="3375266" y="66497"/>
                  </a:lnTo>
                  <a:lnTo>
                    <a:pt x="3461550" y="63944"/>
                  </a:lnTo>
                  <a:lnTo>
                    <a:pt x="3464572" y="62407"/>
                  </a:lnTo>
                  <a:lnTo>
                    <a:pt x="3472167" y="62407"/>
                  </a:lnTo>
                  <a:lnTo>
                    <a:pt x="3472167" y="39585"/>
                  </a:lnTo>
                  <a:lnTo>
                    <a:pt x="3458464" y="39585"/>
                  </a:lnTo>
                  <a:lnTo>
                    <a:pt x="3454666" y="39611"/>
                  </a:lnTo>
                  <a:lnTo>
                    <a:pt x="3445167" y="39776"/>
                  </a:lnTo>
                  <a:lnTo>
                    <a:pt x="3406724" y="41071"/>
                  </a:lnTo>
                  <a:lnTo>
                    <a:pt x="3387534" y="41986"/>
                  </a:lnTo>
                  <a:lnTo>
                    <a:pt x="3355987" y="43243"/>
                  </a:lnTo>
                  <a:lnTo>
                    <a:pt x="3342779" y="44145"/>
                  </a:lnTo>
                  <a:lnTo>
                    <a:pt x="3345497" y="37503"/>
                  </a:lnTo>
                  <a:lnTo>
                    <a:pt x="3348494" y="29870"/>
                  </a:lnTo>
                  <a:lnTo>
                    <a:pt x="3350907" y="22529"/>
                  </a:lnTo>
                  <a:lnTo>
                    <a:pt x="3351911" y="16764"/>
                  </a:lnTo>
                  <a:lnTo>
                    <a:pt x="3351911" y="6096"/>
                  </a:lnTo>
                  <a:lnTo>
                    <a:pt x="3329089" y="6096"/>
                  </a:lnTo>
                  <a:lnTo>
                    <a:pt x="3327552" y="12153"/>
                  </a:lnTo>
                  <a:lnTo>
                    <a:pt x="3324529" y="19799"/>
                  </a:lnTo>
                  <a:lnTo>
                    <a:pt x="3322028" y="25946"/>
                  </a:lnTo>
                  <a:lnTo>
                    <a:pt x="3319373" y="32537"/>
                  </a:lnTo>
                  <a:lnTo>
                    <a:pt x="3317024" y="38836"/>
                  </a:lnTo>
                  <a:lnTo>
                    <a:pt x="3315398" y="44145"/>
                  </a:lnTo>
                  <a:lnTo>
                    <a:pt x="3240786" y="44145"/>
                  </a:lnTo>
                  <a:lnTo>
                    <a:pt x="3236214" y="45694"/>
                  </a:lnTo>
                  <a:lnTo>
                    <a:pt x="3231654" y="48717"/>
                  </a:lnTo>
                  <a:lnTo>
                    <a:pt x="3231654" y="68503"/>
                  </a:lnTo>
                  <a:lnTo>
                    <a:pt x="3303193" y="68503"/>
                  </a:lnTo>
                  <a:lnTo>
                    <a:pt x="3300565" y="72847"/>
                  </a:lnTo>
                  <a:lnTo>
                    <a:pt x="3269780" y="120548"/>
                  </a:lnTo>
                  <a:lnTo>
                    <a:pt x="3245764" y="151193"/>
                  </a:lnTo>
                  <a:lnTo>
                    <a:pt x="3227095" y="171996"/>
                  </a:lnTo>
                  <a:lnTo>
                    <a:pt x="3224060" y="175069"/>
                  </a:lnTo>
                  <a:lnTo>
                    <a:pt x="3224060" y="185737"/>
                  </a:lnTo>
                  <a:lnTo>
                    <a:pt x="3230118" y="193332"/>
                  </a:lnTo>
                  <a:lnTo>
                    <a:pt x="3237763" y="193332"/>
                  </a:lnTo>
                  <a:lnTo>
                    <a:pt x="3243046" y="191909"/>
                  </a:lnTo>
                  <a:lnTo>
                    <a:pt x="3248202" y="187642"/>
                  </a:lnTo>
                  <a:lnTo>
                    <a:pt x="3254222" y="180505"/>
                  </a:lnTo>
                  <a:lnTo>
                    <a:pt x="3262109" y="170510"/>
                  </a:lnTo>
                  <a:lnTo>
                    <a:pt x="3276079" y="153123"/>
                  </a:lnTo>
                  <a:lnTo>
                    <a:pt x="3295027" y="134162"/>
                  </a:lnTo>
                  <a:lnTo>
                    <a:pt x="3318827" y="118922"/>
                  </a:lnTo>
                  <a:lnTo>
                    <a:pt x="3347339" y="112661"/>
                  </a:lnTo>
                  <a:lnTo>
                    <a:pt x="3360166" y="115379"/>
                  </a:lnTo>
                  <a:lnTo>
                    <a:pt x="3367709" y="121793"/>
                  </a:lnTo>
                  <a:lnTo>
                    <a:pt x="3371532" y="129349"/>
                  </a:lnTo>
                  <a:lnTo>
                    <a:pt x="3373234" y="135483"/>
                  </a:lnTo>
                  <a:lnTo>
                    <a:pt x="3340747" y="150939"/>
                  </a:lnTo>
                  <a:lnTo>
                    <a:pt x="3310813" y="170103"/>
                  </a:lnTo>
                  <a:lnTo>
                    <a:pt x="3288881" y="193268"/>
                  </a:lnTo>
                  <a:lnTo>
                    <a:pt x="3280372" y="220713"/>
                  </a:lnTo>
                  <a:lnTo>
                    <a:pt x="3282264" y="232651"/>
                  </a:lnTo>
                  <a:lnTo>
                    <a:pt x="3316567" y="261505"/>
                  </a:lnTo>
                  <a:lnTo>
                    <a:pt x="3377806" y="267944"/>
                  </a:lnTo>
                  <a:lnTo>
                    <a:pt x="3396272" y="267665"/>
                  </a:lnTo>
                  <a:lnTo>
                    <a:pt x="3450882" y="263321"/>
                  </a:lnTo>
                  <a:lnTo>
                    <a:pt x="3464572" y="257276"/>
                  </a:lnTo>
                  <a:lnTo>
                    <a:pt x="3464572" y="243586"/>
                  </a:lnTo>
                  <a:lnTo>
                    <a:pt x="3464572" y="240499"/>
                  </a:lnTo>
                  <a:lnTo>
                    <a:pt x="3456978" y="239014"/>
                  </a:lnTo>
                  <a:lnTo>
                    <a:pt x="3452368" y="239014"/>
                  </a:lnTo>
                  <a:lnTo>
                    <a:pt x="3448977" y="239039"/>
                  </a:lnTo>
                  <a:lnTo>
                    <a:pt x="3443440" y="239204"/>
                  </a:lnTo>
                  <a:lnTo>
                    <a:pt x="3435908" y="239649"/>
                  </a:lnTo>
                  <a:lnTo>
                    <a:pt x="3407905" y="242290"/>
                  </a:lnTo>
                  <a:lnTo>
                    <a:pt x="3391878" y="243205"/>
                  </a:lnTo>
                  <a:lnTo>
                    <a:pt x="3379838" y="243547"/>
                  </a:lnTo>
                  <a:lnTo>
                    <a:pt x="3373234" y="243586"/>
                  </a:lnTo>
                  <a:lnTo>
                    <a:pt x="3348875" y="242747"/>
                  </a:lnTo>
                  <a:lnTo>
                    <a:pt x="3327933" y="239191"/>
                  </a:lnTo>
                  <a:lnTo>
                    <a:pt x="3313265" y="231368"/>
                  </a:lnTo>
                  <a:lnTo>
                    <a:pt x="3307753" y="217690"/>
                  </a:lnTo>
                  <a:lnTo>
                    <a:pt x="3308388" y="211086"/>
                  </a:lnTo>
                  <a:lnTo>
                    <a:pt x="3335820" y="181013"/>
                  </a:lnTo>
                  <a:lnTo>
                    <a:pt x="3376269" y="159842"/>
                  </a:lnTo>
                  <a:lnTo>
                    <a:pt x="3376269" y="220713"/>
                  </a:lnTo>
                  <a:lnTo>
                    <a:pt x="3389960" y="220713"/>
                  </a:lnTo>
                  <a:lnTo>
                    <a:pt x="3397008" y="219202"/>
                  </a:lnTo>
                  <a:lnTo>
                    <a:pt x="3400628" y="214249"/>
                  </a:lnTo>
                  <a:lnTo>
                    <a:pt x="3401961" y="205308"/>
                  </a:lnTo>
                  <a:lnTo>
                    <a:pt x="3402076" y="181013"/>
                  </a:lnTo>
                  <a:lnTo>
                    <a:pt x="3401987" y="175069"/>
                  </a:lnTo>
                  <a:lnTo>
                    <a:pt x="3401911" y="171996"/>
                  </a:lnTo>
                  <a:lnTo>
                    <a:pt x="3401504" y="161417"/>
                  </a:lnTo>
                  <a:lnTo>
                    <a:pt x="3401377" y="159842"/>
                  </a:lnTo>
                  <a:lnTo>
                    <a:pt x="3400628" y="150710"/>
                  </a:lnTo>
                  <a:lnTo>
                    <a:pt x="3417468" y="145732"/>
                  </a:lnTo>
                  <a:lnTo>
                    <a:pt x="3432594" y="141757"/>
                  </a:lnTo>
                  <a:lnTo>
                    <a:pt x="3464572" y="133946"/>
                  </a:lnTo>
                  <a:lnTo>
                    <a:pt x="3475240" y="130924"/>
                  </a:lnTo>
                  <a:lnTo>
                    <a:pt x="3482822" y="129374"/>
                  </a:lnTo>
                  <a:lnTo>
                    <a:pt x="3482822" y="126352"/>
                  </a:lnTo>
                  <a:close/>
                </a:path>
              </a:pathLst>
            </a:custGeom>
            <a:solidFill>
              <a:srgbClr val="4D4D4F"/>
            </a:solidFill>
          </p:spPr>
          <p:txBody>
            <a:bodyPr wrap="square" lIns="0" tIns="0" rIns="0" bIns="0" rtlCol="0"/>
            <a:lstStyle/>
            <a:p>
              <a:endParaRPr/>
            </a:p>
          </p:txBody>
        </p:sp>
        <p:pic>
          <p:nvPicPr>
            <p:cNvPr id="17" name="object 17"/>
            <p:cNvPicPr/>
            <p:nvPr/>
          </p:nvPicPr>
          <p:blipFill>
            <a:blip r:embed="rId7" cstate="print"/>
            <a:stretch>
              <a:fillRect/>
            </a:stretch>
          </p:blipFill>
          <p:spPr>
            <a:xfrm>
              <a:off x="3731069" y="2555379"/>
              <a:ext cx="95897" cy="95897"/>
            </a:xfrm>
            <a:prstGeom prst="rect">
              <a:avLst/>
            </a:prstGeom>
          </p:spPr>
        </p:pic>
        <p:sp>
          <p:nvSpPr>
            <p:cNvPr id="18" name="object 18"/>
            <p:cNvSpPr/>
            <p:nvPr/>
          </p:nvSpPr>
          <p:spPr>
            <a:xfrm>
              <a:off x="1344168" y="2745675"/>
              <a:ext cx="866775" cy="273050"/>
            </a:xfrm>
            <a:custGeom>
              <a:avLst/>
              <a:gdLst/>
              <a:ahLst/>
              <a:cxnLst/>
              <a:rect l="l" t="t" r="r" b="b"/>
              <a:pathLst>
                <a:path w="866775" h="273050">
                  <a:moveTo>
                    <a:pt x="281622" y="238975"/>
                  </a:moveTo>
                  <a:lnTo>
                    <a:pt x="150710" y="238975"/>
                  </a:lnTo>
                  <a:lnTo>
                    <a:pt x="150710" y="114160"/>
                  </a:lnTo>
                  <a:lnTo>
                    <a:pt x="255739" y="114160"/>
                  </a:lnTo>
                  <a:lnTo>
                    <a:pt x="261835" y="112610"/>
                  </a:lnTo>
                  <a:lnTo>
                    <a:pt x="261835" y="89801"/>
                  </a:lnTo>
                  <a:lnTo>
                    <a:pt x="150710" y="89801"/>
                  </a:lnTo>
                  <a:lnTo>
                    <a:pt x="150710" y="3035"/>
                  </a:lnTo>
                  <a:lnTo>
                    <a:pt x="146151" y="0"/>
                  </a:lnTo>
                  <a:lnTo>
                    <a:pt x="123278" y="0"/>
                  </a:lnTo>
                  <a:lnTo>
                    <a:pt x="123278" y="238975"/>
                  </a:lnTo>
                  <a:lnTo>
                    <a:pt x="0" y="238975"/>
                  </a:lnTo>
                  <a:lnTo>
                    <a:pt x="0" y="263334"/>
                  </a:lnTo>
                  <a:lnTo>
                    <a:pt x="281622" y="263334"/>
                  </a:lnTo>
                  <a:lnTo>
                    <a:pt x="281622" y="238975"/>
                  </a:lnTo>
                  <a:close/>
                </a:path>
                <a:path w="866775" h="273050">
                  <a:moveTo>
                    <a:pt x="488645" y="144614"/>
                  </a:moveTo>
                  <a:lnTo>
                    <a:pt x="487540" y="135483"/>
                  </a:lnTo>
                  <a:lnTo>
                    <a:pt x="486879" y="129971"/>
                  </a:lnTo>
                  <a:lnTo>
                    <a:pt x="481418" y="120040"/>
                  </a:lnTo>
                  <a:lnTo>
                    <a:pt x="471944" y="114401"/>
                  </a:lnTo>
                  <a:lnTo>
                    <a:pt x="464286" y="113411"/>
                  </a:lnTo>
                  <a:lnTo>
                    <a:pt x="464286" y="140055"/>
                  </a:lnTo>
                  <a:lnTo>
                    <a:pt x="464286" y="202463"/>
                  </a:lnTo>
                  <a:lnTo>
                    <a:pt x="459727" y="207022"/>
                  </a:lnTo>
                  <a:lnTo>
                    <a:pt x="360756" y="207022"/>
                  </a:lnTo>
                  <a:lnTo>
                    <a:pt x="356196" y="202463"/>
                  </a:lnTo>
                  <a:lnTo>
                    <a:pt x="356196" y="140055"/>
                  </a:lnTo>
                  <a:lnTo>
                    <a:pt x="359219" y="135483"/>
                  </a:lnTo>
                  <a:lnTo>
                    <a:pt x="461213" y="135483"/>
                  </a:lnTo>
                  <a:lnTo>
                    <a:pt x="464286" y="140055"/>
                  </a:lnTo>
                  <a:lnTo>
                    <a:pt x="464286" y="113411"/>
                  </a:lnTo>
                  <a:lnTo>
                    <a:pt x="458190" y="112610"/>
                  </a:lnTo>
                  <a:lnTo>
                    <a:pt x="362292" y="112610"/>
                  </a:lnTo>
                  <a:lnTo>
                    <a:pt x="347662" y="114401"/>
                  </a:lnTo>
                  <a:lnTo>
                    <a:pt x="337731" y="120040"/>
                  </a:lnTo>
                  <a:lnTo>
                    <a:pt x="332079" y="129971"/>
                  </a:lnTo>
                  <a:lnTo>
                    <a:pt x="330301" y="144614"/>
                  </a:lnTo>
                  <a:lnTo>
                    <a:pt x="330301" y="197891"/>
                  </a:lnTo>
                  <a:lnTo>
                    <a:pt x="332079" y="212280"/>
                  </a:lnTo>
                  <a:lnTo>
                    <a:pt x="337731" y="221665"/>
                  </a:lnTo>
                  <a:lnTo>
                    <a:pt x="347662" y="226771"/>
                  </a:lnTo>
                  <a:lnTo>
                    <a:pt x="362292" y="228307"/>
                  </a:lnTo>
                  <a:lnTo>
                    <a:pt x="458190" y="228307"/>
                  </a:lnTo>
                  <a:lnTo>
                    <a:pt x="488645" y="197891"/>
                  </a:lnTo>
                  <a:lnTo>
                    <a:pt x="488645" y="144614"/>
                  </a:lnTo>
                  <a:close/>
                </a:path>
                <a:path w="866775" h="273050">
                  <a:moveTo>
                    <a:pt x="509930" y="62407"/>
                  </a:moveTo>
                  <a:lnTo>
                    <a:pt x="312039" y="62407"/>
                  </a:lnTo>
                  <a:lnTo>
                    <a:pt x="307467" y="63906"/>
                  </a:lnTo>
                  <a:lnTo>
                    <a:pt x="307467" y="85229"/>
                  </a:lnTo>
                  <a:lnTo>
                    <a:pt x="503885" y="85229"/>
                  </a:lnTo>
                  <a:lnTo>
                    <a:pt x="509930" y="83693"/>
                  </a:lnTo>
                  <a:lnTo>
                    <a:pt x="509930" y="62407"/>
                  </a:lnTo>
                  <a:close/>
                </a:path>
                <a:path w="866775" h="273050">
                  <a:moveTo>
                    <a:pt x="563219" y="48717"/>
                  </a:moveTo>
                  <a:lnTo>
                    <a:pt x="561124" y="30568"/>
                  </a:lnTo>
                  <a:lnTo>
                    <a:pt x="554456" y="18834"/>
                  </a:lnTo>
                  <a:lnTo>
                    <a:pt x="542658" y="12509"/>
                  </a:lnTo>
                  <a:lnTo>
                    <a:pt x="525157" y="10617"/>
                  </a:lnTo>
                  <a:lnTo>
                    <a:pt x="301371" y="10617"/>
                  </a:lnTo>
                  <a:lnTo>
                    <a:pt x="301371" y="33489"/>
                  </a:lnTo>
                  <a:lnTo>
                    <a:pt x="534289" y="33489"/>
                  </a:lnTo>
                  <a:lnTo>
                    <a:pt x="537362" y="41084"/>
                  </a:lnTo>
                  <a:lnTo>
                    <a:pt x="537362" y="246608"/>
                  </a:lnTo>
                  <a:lnTo>
                    <a:pt x="461213" y="246608"/>
                  </a:lnTo>
                  <a:lnTo>
                    <a:pt x="461213" y="264871"/>
                  </a:lnTo>
                  <a:lnTo>
                    <a:pt x="464286" y="269430"/>
                  </a:lnTo>
                  <a:lnTo>
                    <a:pt x="470344" y="272453"/>
                  </a:lnTo>
                  <a:lnTo>
                    <a:pt x="506907" y="272453"/>
                  </a:lnTo>
                  <a:lnTo>
                    <a:pt x="546912" y="270535"/>
                  </a:lnTo>
                  <a:lnTo>
                    <a:pt x="563219" y="240512"/>
                  </a:lnTo>
                  <a:lnTo>
                    <a:pt x="563219" y="48717"/>
                  </a:lnTo>
                  <a:close/>
                </a:path>
                <a:path w="866775" h="273050">
                  <a:moveTo>
                    <a:pt x="791565" y="140055"/>
                  </a:moveTo>
                  <a:lnTo>
                    <a:pt x="785139" y="95935"/>
                  </a:lnTo>
                  <a:lnTo>
                    <a:pt x="750658" y="63931"/>
                  </a:lnTo>
                  <a:lnTo>
                    <a:pt x="726135" y="60871"/>
                  </a:lnTo>
                  <a:lnTo>
                    <a:pt x="719277" y="60896"/>
                  </a:lnTo>
                  <a:lnTo>
                    <a:pt x="712584" y="61074"/>
                  </a:lnTo>
                  <a:lnTo>
                    <a:pt x="706183" y="61531"/>
                  </a:lnTo>
                  <a:lnTo>
                    <a:pt x="700239" y="62407"/>
                  </a:lnTo>
                  <a:lnTo>
                    <a:pt x="704469" y="46926"/>
                  </a:lnTo>
                  <a:lnTo>
                    <a:pt x="707796" y="33489"/>
                  </a:lnTo>
                  <a:lnTo>
                    <a:pt x="710082" y="22796"/>
                  </a:lnTo>
                  <a:lnTo>
                    <a:pt x="710895" y="16725"/>
                  </a:lnTo>
                  <a:lnTo>
                    <a:pt x="710895" y="6057"/>
                  </a:lnTo>
                  <a:lnTo>
                    <a:pt x="686536" y="6057"/>
                  </a:lnTo>
                  <a:lnTo>
                    <a:pt x="684999" y="13690"/>
                  </a:lnTo>
                  <a:lnTo>
                    <a:pt x="683463" y="18262"/>
                  </a:lnTo>
                  <a:lnTo>
                    <a:pt x="681621" y="26885"/>
                  </a:lnTo>
                  <a:lnTo>
                    <a:pt x="676198" y="53797"/>
                  </a:lnTo>
                  <a:lnTo>
                    <a:pt x="674344" y="62407"/>
                  </a:lnTo>
                  <a:lnTo>
                    <a:pt x="664832" y="63525"/>
                  </a:lnTo>
                  <a:lnTo>
                    <a:pt x="650748" y="64490"/>
                  </a:lnTo>
                  <a:lnTo>
                    <a:pt x="636663" y="65189"/>
                  </a:lnTo>
                  <a:lnTo>
                    <a:pt x="627164" y="65443"/>
                  </a:lnTo>
                  <a:lnTo>
                    <a:pt x="616508" y="66522"/>
                  </a:lnTo>
                  <a:lnTo>
                    <a:pt x="609460" y="68313"/>
                  </a:lnTo>
                  <a:lnTo>
                    <a:pt x="605548" y="72085"/>
                  </a:lnTo>
                  <a:lnTo>
                    <a:pt x="604342" y="79133"/>
                  </a:lnTo>
                  <a:lnTo>
                    <a:pt x="604342" y="89801"/>
                  </a:lnTo>
                  <a:lnTo>
                    <a:pt x="611924" y="91338"/>
                  </a:lnTo>
                  <a:lnTo>
                    <a:pt x="628700" y="91338"/>
                  </a:lnTo>
                  <a:lnTo>
                    <a:pt x="642340" y="89547"/>
                  </a:lnTo>
                  <a:lnTo>
                    <a:pt x="661657" y="87680"/>
                  </a:lnTo>
                  <a:lnTo>
                    <a:pt x="666750" y="86766"/>
                  </a:lnTo>
                  <a:lnTo>
                    <a:pt x="659460" y="112217"/>
                  </a:lnTo>
                  <a:lnTo>
                    <a:pt x="653808" y="132232"/>
                  </a:lnTo>
                  <a:lnTo>
                    <a:pt x="638441" y="175793"/>
                  </a:lnTo>
                  <a:lnTo>
                    <a:pt x="619937" y="217601"/>
                  </a:lnTo>
                  <a:lnTo>
                    <a:pt x="607364" y="240512"/>
                  </a:lnTo>
                  <a:lnTo>
                    <a:pt x="605828" y="243535"/>
                  </a:lnTo>
                  <a:lnTo>
                    <a:pt x="605828" y="255739"/>
                  </a:lnTo>
                  <a:lnTo>
                    <a:pt x="613473" y="261797"/>
                  </a:lnTo>
                  <a:lnTo>
                    <a:pt x="624128" y="261797"/>
                  </a:lnTo>
                  <a:lnTo>
                    <a:pt x="628700" y="260299"/>
                  </a:lnTo>
                  <a:lnTo>
                    <a:pt x="648004" y="220814"/>
                  </a:lnTo>
                  <a:lnTo>
                    <a:pt x="667702" y="170497"/>
                  </a:lnTo>
                  <a:lnTo>
                    <a:pt x="687070" y="110705"/>
                  </a:lnTo>
                  <a:lnTo>
                    <a:pt x="693699" y="86766"/>
                  </a:lnTo>
                  <a:lnTo>
                    <a:pt x="694131" y="85229"/>
                  </a:lnTo>
                  <a:lnTo>
                    <a:pt x="715467" y="85229"/>
                  </a:lnTo>
                  <a:lnTo>
                    <a:pt x="739775" y="87376"/>
                  </a:lnTo>
                  <a:lnTo>
                    <a:pt x="754659" y="95516"/>
                  </a:lnTo>
                  <a:lnTo>
                    <a:pt x="762127" y="112217"/>
                  </a:lnTo>
                  <a:lnTo>
                    <a:pt x="764070" y="138518"/>
                  </a:lnTo>
                  <a:lnTo>
                    <a:pt x="764082" y="144767"/>
                  </a:lnTo>
                  <a:lnTo>
                    <a:pt x="763892" y="155130"/>
                  </a:lnTo>
                  <a:lnTo>
                    <a:pt x="759612" y="200926"/>
                  </a:lnTo>
                  <a:lnTo>
                    <a:pt x="735634" y="239471"/>
                  </a:lnTo>
                  <a:lnTo>
                    <a:pt x="724598" y="240512"/>
                  </a:lnTo>
                  <a:lnTo>
                    <a:pt x="713066" y="239496"/>
                  </a:lnTo>
                  <a:lnTo>
                    <a:pt x="703275" y="236893"/>
                  </a:lnTo>
                  <a:lnTo>
                    <a:pt x="694613" y="233438"/>
                  </a:lnTo>
                  <a:lnTo>
                    <a:pt x="686536" y="229844"/>
                  </a:lnTo>
                  <a:lnTo>
                    <a:pt x="684999" y="228307"/>
                  </a:lnTo>
                  <a:lnTo>
                    <a:pt x="681977" y="226822"/>
                  </a:lnTo>
                  <a:lnTo>
                    <a:pt x="672846" y="226822"/>
                  </a:lnTo>
                  <a:lnTo>
                    <a:pt x="668286" y="232867"/>
                  </a:lnTo>
                  <a:lnTo>
                    <a:pt x="668286" y="246608"/>
                  </a:lnTo>
                  <a:lnTo>
                    <a:pt x="671309" y="249643"/>
                  </a:lnTo>
                  <a:lnTo>
                    <a:pt x="709269" y="263398"/>
                  </a:lnTo>
                  <a:lnTo>
                    <a:pt x="727621" y="264871"/>
                  </a:lnTo>
                  <a:lnTo>
                    <a:pt x="751738" y="260997"/>
                  </a:lnTo>
                  <a:lnTo>
                    <a:pt x="772147" y="244144"/>
                  </a:lnTo>
                  <a:lnTo>
                    <a:pt x="773506" y="240512"/>
                  </a:lnTo>
                  <a:lnTo>
                    <a:pt x="786282" y="206451"/>
                  </a:lnTo>
                  <a:lnTo>
                    <a:pt x="791565" y="140055"/>
                  </a:lnTo>
                  <a:close/>
                </a:path>
                <a:path w="866775" h="273050">
                  <a:moveTo>
                    <a:pt x="866178" y="178104"/>
                  </a:moveTo>
                  <a:lnTo>
                    <a:pt x="866152" y="155130"/>
                  </a:lnTo>
                  <a:lnTo>
                    <a:pt x="864641" y="140055"/>
                  </a:lnTo>
                  <a:lnTo>
                    <a:pt x="864603" y="138315"/>
                  </a:lnTo>
                  <a:lnTo>
                    <a:pt x="856500" y="100203"/>
                  </a:lnTo>
                  <a:lnTo>
                    <a:pt x="837476" y="61074"/>
                  </a:lnTo>
                  <a:lnTo>
                    <a:pt x="807046" y="32600"/>
                  </a:lnTo>
                  <a:lnTo>
                    <a:pt x="796124" y="28930"/>
                  </a:lnTo>
                  <a:lnTo>
                    <a:pt x="791565" y="28930"/>
                  </a:lnTo>
                  <a:lnTo>
                    <a:pt x="790028" y="31953"/>
                  </a:lnTo>
                  <a:lnTo>
                    <a:pt x="787006" y="33489"/>
                  </a:lnTo>
                  <a:lnTo>
                    <a:pt x="785469" y="36512"/>
                  </a:lnTo>
                  <a:lnTo>
                    <a:pt x="785469" y="45643"/>
                  </a:lnTo>
                  <a:lnTo>
                    <a:pt x="791565" y="51752"/>
                  </a:lnTo>
                  <a:lnTo>
                    <a:pt x="802297" y="59956"/>
                  </a:lnTo>
                  <a:lnTo>
                    <a:pt x="810018" y="67157"/>
                  </a:lnTo>
                  <a:lnTo>
                    <a:pt x="829525" y="105257"/>
                  </a:lnTo>
                  <a:lnTo>
                    <a:pt x="836777" y="143217"/>
                  </a:lnTo>
                  <a:lnTo>
                    <a:pt x="837260" y="161328"/>
                  </a:lnTo>
                  <a:lnTo>
                    <a:pt x="838746" y="168973"/>
                  </a:lnTo>
                  <a:lnTo>
                    <a:pt x="838746" y="178104"/>
                  </a:lnTo>
                  <a:lnTo>
                    <a:pt x="866178" y="178104"/>
                  </a:lnTo>
                  <a:close/>
                </a:path>
              </a:pathLst>
            </a:custGeom>
            <a:solidFill>
              <a:srgbClr val="4D4D4F"/>
            </a:solidFill>
          </p:spPr>
          <p:txBody>
            <a:bodyPr wrap="square" lIns="0" tIns="0" rIns="0" bIns="0" rtlCol="0"/>
            <a:lstStyle/>
            <a:p>
              <a:endParaRPr/>
            </a:p>
          </p:txBody>
        </p:sp>
        <p:pic>
          <p:nvPicPr>
            <p:cNvPr id="19" name="object 19"/>
            <p:cNvPicPr/>
            <p:nvPr/>
          </p:nvPicPr>
          <p:blipFill>
            <a:blip r:embed="rId8" cstate="print"/>
            <a:stretch>
              <a:fillRect/>
            </a:stretch>
          </p:blipFill>
          <p:spPr>
            <a:xfrm>
              <a:off x="2266657" y="2754807"/>
              <a:ext cx="226809" cy="252666"/>
            </a:xfrm>
            <a:prstGeom prst="rect">
              <a:avLst/>
            </a:prstGeom>
          </p:spPr>
        </p:pic>
        <p:sp>
          <p:nvSpPr>
            <p:cNvPr id="20" name="object 20"/>
            <p:cNvSpPr/>
            <p:nvPr/>
          </p:nvSpPr>
          <p:spPr>
            <a:xfrm>
              <a:off x="1379194" y="3104895"/>
              <a:ext cx="93345" cy="277495"/>
            </a:xfrm>
            <a:custGeom>
              <a:avLst/>
              <a:gdLst/>
              <a:ahLst/>
              <a:cxnLst/>
              <a:rect l="l" t="t" r="r" b="b"/>
              <a:pathLst>
                <a:path w="93344" h="277495">
                  <a:moveTo>
                    <a:pt x="18249" y="277075"/>
                  </a:moveTo>
                  <a:lnTo>
                    <a:pt x="9118" y="277075"/>
                  </a:lnTo>
                  <a:lnTo>
                    <a:pt x="0" y="274053"/>
                  </a:lnTo>
                  <a:lnTo>
                    <a:pt x="0" y="25907"/>
                  </a:lnTo>
                  <a:lnTo>
                    <a:pt x="1896" y="12858"/>
                  </a:lnTo>
                  <a:lnTo>
                    <a:pt x="7212" y="4952"/>
                  </a:lnTo>
                  <a:lnTo>
                    <a:pt x="15382" y="1047"/>
                  </a:lnTo>
                  <a:lnTo>
                    <a:pt x="25844" y="0"/>
                  </a:lnTo>
                  <a:lnTo>
                    <a:pt x="89789" y="0"/>
                  </a:lnTo>
                  <a:lnTo>
                    <a:pt x="92811" y="7645"/>
                  </a:lnTo>
                  <a:lnTo>
                    <a:pt x="92811" y="15239"/>
                  </a:lnTo>
                  <a:lnTo>
                    <a:pt x="89789" y="24358"/>
                  </a:lnTo>
                  <a:lnTo>
                    <a:pt x="28917" y="24358"/>
                  </a:lnTo>
                  <a:lnTo>
                    <a:pt x="27381" y="27444"/>
                  </a:lnTo>
                  <a:lnTo>
                    <a:pt x="27381" y="274053"/>
                  </a:lnTo>
                  <a:lnTo>
                    <a:pt x="18249" y="277075"/>
                  </a:lnTo>
                  <a:close/>
                </a:path>
              </a:pathLst>
            </a:custGeom>
            <a:solidFill>
              <a:srgbClr val="4D4D4F"/>
            </a:solidFill>
          </p:spPr>
          <p:txBody>
            <a:bodyPr wrap="square" lIns="0" tIns="0" rIns="0" bIns="0" rtlCol="0"/>
            <a:lstStyle/>
            <a:p>
              <a:endParaRPr/>
            </a:p>
          </p:txBody>
        </p:sp>
        <p:pic>
          <p:nvPicPr>
            <p:cNvPr id="21" name="object 21"/>
            <p:cNvPicPr/>
            <p:nvPr/>
          </p:nvPicPr>
          <p:blipFill>
            <a:blip r:embed="rId9" cstate="print"/>
            <a:stretch>
              <a:fillRect/>
            </a:stretch>
          </p:blipFill>
          <p:spPr>
            <a:xfrm>
              <a:off x="1513141" y="3117100"/>
              <a:ext cx="237477" cy="251180"/>
            </a:xfrm>
            <a:prstGeom prst="rect">
              <a:avLst/>
            </a:prstGeom>
          </p:spPr>
        </p:pic>
        <p:pic>
          <p:nvPicPr>
            <p:cNvPr id="22" name="object 22"/>
            <p:cNvPicPr/>
            <p:nvPr/>
          </p:nvPicPr>
          <p:blipFill>
            <a:blip r:embed="rId10" cstate="print"/>
            <a:stretch>
              <a:fillRect/>
            </a:stretch>
          </p:blipFill>
          <p:spPr>
            <a:xfrm>
              <a:off x="1803895" y="3124695"/>
              <a:ext cx="252666" cy="242049"/>
            </a:xfrm>
            <a:prstGeom prst="rect">
              <a:avLst/>
            </a:prstGeom>
          </p:spPr>
        </p:pic>
        <p:sp>
          <p:nvSpPr>
            <p:cNvPr id="23" name="object 23"/>
            <p:cNvSpPr/>
            <p:nvPr/>
          </p:nvSpPr>
          <p:spPr>
            <a:xfrm>
              <a:off x="2125180" y="3100336"/>
              <a:ext cx="1426845" cy="278765"/>
            </a:xfrm>
            <a:custGeom>
              <a:avLst/>
              <a:gdLst/>
              <a:ahLst/>
              <a:cxnLst/>
              <a:rect l="l" t="t" r="r" b="b"/>
              <a:pathLst>
                <a:path w="1426845" h="278764">
                  <a:moveTo>
                    <a:pt x="228244" y="135483"/>
                  </a:moveTo>
                  <a:lnTo>
                    <a:pt x="214541" y="133997"/>
                  </a:lnTo>
                  <a:lnTo>
                    <a:pt x="199313" y="133997"/>
                  </a:lnTo>
                  <a:lnTo>
                    <a:pt x="194754" y="140042"/>
                  </a:lnTo>
                  <a:lnTo>
                    <a:pt x="193116" y="146570"/>
                  </a:lnTo>
                  <a:lnTo>
                    <a:pt x="188734" y="167030"/>
                  </a:lnTo>
                  <a:lnTo>
                    <a:pt x="187109" y="173532"/>
                  </a:lnTo>
                  <a:lnTo>
                    <a:pt x="178409" y="195732"/>
                  </a:lnTo>
                  <a:lnTo>
                    <a:pt x="163131" y="216357"/>
                  </a:lnTo>
                  <a:lnTo>
                    <a:pt x="137020" y="231559"/>
                  </a:lnTo>
                  <a:lnTo>
                    <a:pt x="95783" y="237477"/>
                  </a:lnTo>
                  <a:lnTo>
                    <a:pt x="60591" y="231165"/>
                  </a:lnTo>
                  <a:lnTo>
                    <a:pt x="42519" y="214274"/>
                  </a:lnTo>
                  <a:lnTo>
                    <a:pt x="35852" y="189979"/>
                  </a:lnTo>
                  <a:lnTo>
                    <a:pt x="34963" y="162915"/>
                  </a:lnTo>
                  <a:lnTo>
                    <a:pt x="34912" y="160578"/>
                  </a:lnTo>
                  <a:lnTo>
                    <a:pt x="35140" y="144487"/>
                  </a:lnTo>
                  <a:lnTo>
                    <a:pt x="36207" y="99301"/>
                  </a:lnTo>
                  <a:lnTo>
                    <a:pt x="36449" y="80721"/>
                  </a:lnTo>
                  <a:lnTo>
                    <a:pt x="36677" y="71361"/>
                  </a:lnTo>
                  <a:lnTo>
                    <a:pt x="37693" y="40665"/>
                  </a:lnTo>
                  <a:lnTo>
                    <a:pt x="37934" y="30467"/>
                  </a:lnTo>
                  <a:lnTo>
                    <a:pt x="37668" y="24803"/>
                  </a:lnTo>
                  <a:lnTo>
                    <a:pt x="35839" y="18288"/>
                  </a:lnTo>
                  <a:lnTo>
                    <a:pt x="30873" y="12903"/>
                  </a:lnTo>
                  <a:lnTo>
                    <a:pt x="21221" y="10668"/>
                  </a:lnTo>
                  <a:lnTo>
                    <a:pt x="11264" y="12344"/>
                  </a:lnTo>
                  <a:lnTo>
                    <a:pt x="5600" y="17145"/>
                  </a:lnTo>
                  <a:lnTo>
                    <a:pt x="2806" y="24803"/>
                  </a:lnTo>
                  <a:lnTo>
                    <a:pt x="1422" y="35026"/>
                  </a:lnTo>
                  <a:lnTo>
                    <a:pt x="1181" y="59715"/>
                  </a:lnTo>
                  <a:lnTo>
                    <a:pt x="152" y="133997"/>
                  </a:lnTo>
                  <a:lnTo>
                    <a:pt x="0" y="149174"/>
                  </a:lnTo>
                  <a:lnTo>
                    <a:pt x="76" y="183502"/>
                  </a:lnTo>
                  <a:lnTo>
                    <a:pt x="1409" y="201917"/>
                  </a:lnTo>
                  <a:lnTo>
                    <a:pt x="25806" y="249555"/>
                  </a:lnTo>
                  <a:lnTo>
                    <a:pt x="67513" y="267373"/>
                  </a:lnTo>
                  <a:lnTo>
                    <a:pt x="95783" y="269430"/>
                  </a:lnTo>
                  <a:lnTo>
                    <a:pt x="127863" y="266966"/>
                  </a:lnTo>
                  <a:lnTo>
                    <a:pt x="182918" y="243776"/>
                  </a:lnTo>
                  <a:lnTo>
                    <a:pt x="215379" y="198234"/>
                  </a:lnTo>
                  <a:lnTo>
                    <a:pt x="226999" y="160578"/>
                  </a:lnTo>
                  <a:lnTo>
                    <a:pt x="228244" y="149174"/>
                  </a:lnTo>
                  <a:lnTo>
                    <a:pt x="228244" y="135483"/>
                  </a:lnTo>
                  <a:close/>
                </a:path>
                <a:path w="1426845" h="278764">
                  <a:moveTo>
                    <a:pt x="488543" y="45694"/>
                  </a:moveTo>
                  <a:lnTo>
                    <a:pt x="468744" y="45694"/>
                  </a:lnTo>
                  <a:lnTo>
                    <a:pt x="452031" y="47180"/>
                  </a:lnTo>
                  <a:lnTo>
                    <a:pt x="448957" y="47180"/>
                  </a:lnTo>
                  <a:lnTo>
                    <a:pt x="363728" y="50253"/>
                  </a:lnTo>
                  <a:lnTo>
                    <a:pt x="365467" y="38950"/>
                  </a:lnTo>
                  <a:lnTo>
                    <a:pt x="366369" y="31623"/>
                  </a:lnTo>
                  <a:lnTo>
                    <a:pt x="366699" y="27139"/>
                  </a:lnTo>
                  <a:lnTo>
                    <a:pt x="366750" y="15227"/>
                  </a:lnTo>
                  <a:lnTo>
                    <a:pt x="360692" y="9131"/>
                  </a:lnTo>
                  <a:lnTo>
                    <a:pt x="345465" y="9131"/>
                  </a:lnTo>
                  <a:lnTo>
                    <a:pt x="336334" y="10668"/>
                  </a:lnTo>
                  <a:lnTo>
                    <a:pt x="334797" y="19799"/>
                  </a:lnTo>
                  <a:lnTo>
                    <a:pt x="333832" y="22440"/>
                  </a:lnTo>
                  <a:lnTo>
                    <a:pt x="332879" y="27051"/>
                  </a:lnTo>
                  <a:lnTo>
                    <a:pt x="331355" y="35661"/>
                  </a:lnTo>
                  <a:lnTo>
                    <a:pt x="328701" y="50253"/>
                  </a:lnTo>
                  <a:lnTo>
                    <a:pt x="276961" y="50253"/>
                  </a:lnTo>
                  <a:lnTo>
                    <a:pt x="270852" y="53276"/>
                  </a:lnTo>
                  <a:lnTo>
                    <a:pt x="270852" y="66979"/>
                  </a:lnTo>
                  <a:lnTo>
                    <a:pt x="272491" y="75793"/>
                  </a:lnTo>
                  <a:lnTo>
                    <a:pt x="277126" y="80314"/>
                  </a:lnTo>
                  <a:lnTo>
                    <a:pt x="284327" y="81978"/>
                  </a:lnTo>
                  <a:lnTo>
                    <a:pt x="293674" y="82207"/>
                  </a:lnTo>
                  <a:lnTo>
                    <a:pt x="322592" y="82207"/>
                  </a:lnTo>
                  <a:lnTo>
                    <a:pt x="320052" y="95046"/>
                  </a:lnTo>
                  <a:lnTo>
                    <a:pt x="310438" y="135483"/>
                  </a:lnTo>
                  <a:lnTo>
                    <a:pt x="291782" y="193713"/>
                  </a:lnTo>
                  <a:lnTo>
                    <a:pt x="275412" y="235940"/>
                  </a:lnTo>
                  <a:lnTo>
                    <a:pt x="269316" y="249682"/>
                  </a:lnTo>
                  <a:lnTo>
                    <a:pt x="269316" y="266407"/>
                  </a:lnTo>
                  <a:lnTo>
                    <a:pt x="281520" y="269430"/>
                  </a:lnTo>
                  <a:lnTo>
                    <a:pt x="293674" y="269430"/>
                  </a:lnTo>
                  <a:lnTo>
                    <a:pt x="314998" y="228358"/>
                  </a:lnTo>
                  <a:lnTo>
                    <a:pt x="328701" y="185737"/>
                  </a:lnTo>
                  <a:lnTo>
                    <a:pt x="339001" y="152641"/>
                  </a:lnTo>
                  <a:lnTo>
                    <a:pt x="346011" y="127520"/>
                  </a:lnTo>
                  <a:lnTo>
                    <a:pt x="351599" y="105270"/>
                  </a:lnTo>
                  <a:lnTo>
                    <a:pt x="357619" y="80721"/>
                  </a:lnTo>
                  <a:lnTo>
                    <a:pt x="378028" y="80683"/>
                  </a:lnTo>
                  <a:lnTo>
                    <a:pt x="402158" y="80340"/>
                  </a:lnTo>
                  <a:lnTo>
                    <a:pt x="432562" y="79425"/>
                  </a:lnTo>
                  <a:lnTo>
                    <a:pt x="471817" y="77635"/>
                  </a:lnTo>
                  <a:lnTo>
                    <a:pt x="476389" y="76098"/>
                  </a:lnTo>
                  <a:lnTo>
                    <a:pt x="488543" y="76098"/>
                  </a:lnTo>
                  <a:lnTo>
                    <a:pt x="488543" y="45694"/>
                  </a:lnTo>
                  <a:close/>
                </a:path>
                <a:path w="1426845" h="278764">
                  <a:moveTo>
                    <a:pt x="518998" y="120256"/>
                  </a:moveTo>
                  <a:lnTo>
                    <a:pt x="476300" y="112737"/>
                  </a:lnTo>
                  <a:lnTo>
                    <a:pt x="470281" y="112661"/>
                  </a:lnTo>
                  <a:lnTo>
                    <a:pt x="457555" y="112928"/>
                  </a:lnTo>
                  <a:lnTo>
                    <a:pt x="409359" y="115684"/>
                  </a:lnTo>
                  <a:lnTo>
                    <a:pt x="381977" y="133997"/>
                  </a:lnTo>
                  <a:lnTo>
                    <a:pt x="381977" y="149174"/>
                  </a:lnTo>
                  <a:lnTo>
                    <a:pt x="395668" y="149174"/>
                  </a:lnTo>
                  <a:lnTo>
                    <a:pt x="399288" y="148920"/>
                  </a:lnTo>
                  <a:lnTo>
                    <a:pt x="407479" y="148247"/>
                  </a:lnTo>
                  <a:lnTo>
                    <a:pt x="416242" y="147281"/>
                  </a:lnTo>
                  <a:lnTo>
                    <a:pt x="421563" y="146151"/>
                  </a:lnTo>
                  <a:lnTo>
                    <a:pt x="432739" y="145275"/>
                  </a:lnTo>
                  <a:lnTo>
                    <a:pt x="443636" y="144818"/>
                  </a:lnTo>
                  <a:lnTo>
                    <a:pt x="454533" y="144640"/>
                  </a:lnTo>
                  <a:lnTo>
                    <a:pt x="465721" y="144614"/>
                  </a:lnTo>
                  <a:lnTo>
                    <a:pt x="480949" y="144614"/>
                  </a:lnTo>
                  <a:lnTo>
                    <a:pt x="488543" y="146151"/>
                  </a:lnTo>
                  <a:lnTo>
                    <a:pt x="509866" y="146151"/>
                  </a:lnTo>
                  <a:lnTo>
                    <a:pt x="512902" y="144614"/>
                  </a:lnTo>
                  <a:lnTo>
                    <a:pt x="517461" y="141592"/>
                  </a:lnTo>
                  <a:lnTo>
                    <a:pt x="518998" y="135483"/>
                  </a:lnTo>
                  <a:lnTo>
                    <a:pt x="518998" y="120256"/>
                  </a:lnTo>
                  <a:close/>
                </a:path>
                <a:path w="1426845" h="278764">
                  <a:moveTo>
                    <a:pt x="528129" y="240512"/>
                  </a:moveTo>
                  <a:lnTo>
                    <a:pt x="526986" y="239014"/>
                  </a:lnTo>
                  <a:lnTo>
                    <a:pt x="523557" y="234454"/>
                  </a:lnTo>
                  <a:lnTo>
                    <a:pt x="508330" y="234454"/>
                  </a:lnTo>
                  <a:lnTo>
                    <a:pt x="483908" y="237070"/>
                  </a:lnTo>
                  <a:lnTo>
                    <a:pt x="472757" y="238061"/>
                  </a:lnTo>
                  <a:lnTo>
                    <a:pt x="461886" y="238760"/>
                  </a:lnTo>
                  <a:lnTo>
                    <a:pt x="452031" y="239014"/>
                  </a:lnTo>
                  <a:lnTo>
                    <a:pt x="439445" y="238760"/>
                  </a:lnTo>
                  <a:lnTo>
                    <a:pt x="397205" y="228358"/>
                  </a:lnTo>
                  <a:lnTo>
                    <a:pt x="397205" y="214655"/>
                  </a:lnTo>
                  <a:lnTo>
                    <a:pt x="398741" y="213118"/>
                  </a:lnTo>
                  <a:lnTo>
                    <a:pt x="400240" y="208559"/>
                  </a:lnTo>
                  <a:lnTo>
                    <a:pt x="401777" y="207022"/>
                  </a:lnTo>
                  <a:lnTo>
                    <a:pt x="403313" y="204000"/>
                  </a:lnTo>
                  <a:lnTo>
                    <a:pt x="403313" y="191846"/>
                  </a:lnTo>
                  <a:lnTo>
                    <a:pt x="394182" y="188760"/>
                  </a:lnTo>
                  <a:lnTo>
                    <a:pt x="388086" y="188760"/>
                  </a:lnTo>
                  <a:lnTo>
                    <a:pt x="377202" y="192074"/>
                  </a:lnTo>
                  <a:lnTo>
                    <a:pt x="369608" y="200380"/>
                  </a:lnTo>
                  <a:lnTo>
                    <a:pt x="365163" y="211251"/>
                  </a:lnTo>
                  <a:lnTo>
                    <a:pt x="363728" y="222250"/>
                  </a:lnTo>
                  <a:lnTo>
                    <a:pt x="369570" y="244398"/>
                  </a:lnTo>
                  <a:lnTo>
                    <a:pt x="387705" y="258978"/>
                  </a:lnTo>
                  <a:lnTo>
                    <a:pt x="418947" y="266992"/>
                  </a:lnTo>
                  <a:lnTo>
                    <a:pt x="464185" y="269430"/>
                  </a:lnTo>
                  <a:lnTo>
                    <a:pt x="484263" y="268960"/>
                  </a:lnTo>
                  <a:lnTo>
                    <a:pt x="499198" y="267919"/>
                  </a:lnTo>
                  <a:lnTo>
                    <a:pt x="509562" y="266890"/>
                  </a:lnTo>
                  <a:lnTo>
                    <a:pt x="515924" y="266407"/>
                  </a:lnTo>
                  <a:lnTo>
                    <a:pt x="523557" y="264871"/>
                  </a:lnTo>
                  <a:lnTo>
                    <a:pt x="528002" y="258978"/>
                  </a:lnTo>
                  <a:lnTo>
                    <a:pt x="528129" y="240512"/>
                  </a:lnTo>
                  <a:close/>
                </a:path>
                <a:path w="1426845" h="278764">
                  <a:moveTo>
                    <a:pt x="776274" y="44157"/>
                  </a:moveTo>
                  <a:lnTo>
                    <a:pt x="727227" y="26009"/>
                  </a:lnTo>
                  <a:lnTo>
                    <a:pt x="701840" y="24003"/>
                  </a:lnTo>
                  <a:lnTo>
                    <a:pt x="676744" y="21424"/>
                  </a:lnTo>
                  <a:lnTo>
                    <a:pt x="652945" y="18262"/>
                  </a:lnTo>
                  <a:lnTo>
                    <a:pt x="640295" y="15392"/>
                  </a:lnTo>
                  <a:lnTo>
                    <a:pt x="632955" y="13525"/>
                  </a:lnTo>
                  <a:lnTo>
                    <a:pt x="628764" y="12509"/>
                  </a:lnTo>
                  <a:lnTo>
                    <a:pt x="625563" y="12204"/>
                  </a:lnTo>
                  <a:lnTo>
                    <a:pt x="614895" y="12204"/>
                  </a:lnTo>
                  <a:lnTo>
                    <a:pt x="611873" y="22872"/>
                  </a:lnTo>
                  <a:lnTo>
                    <a:pt x="611873" y="28917"/>
                  </a:lnTo>
                  <a:lnTo>
                    <a:pt x="681126" y="52070"/>
                  </a:lnTo>
                  <a:lnTo>
                    <a:pt x="733501" y="57073"/>
                  </a:lnTo>
                  <a:lnTo>
                    <a:pt x="757974" y="57848"/>
                  </a:lnTo>
                  <a:lnTo>
                    <a:pt x="767092" y="57848"/>
                  </a:lnTo>
                  <a:lnTo>
                    <a:pt x="770166" y="56362"/>
                  </a:lnTo>
                  <a:lnTo>
                    <a:pt x="774738" y="53276"/>
                  </a:lnTo>
                  <a:lnTo>
                    <a:pt x="776274" y="47180"/>
                  </a:lnTo>
                  <a:lnTo>
                    <a:pt x="776274" y="44157"/>
                  </a:lnTo>
                  <a:close/>
                </a:path>
                <a:path w="1426845" h="278764">
                  <a:moveTo>
                    <a:pt x="814324" y="176606"/>
                  </a:moveTo>
                  <a:lnTo>
                    <a:pt x="797648" y="133997"/>
                  </a:lnTo>
                  <a:lnTo>
                    <a:pt x="759066" y="109372"/>
                  </a:lnTo>
                  <a:lnTo>
                    <a:pt x="724484" y="105029"/>
                  </a:lnTo>
                  <a:lnTo>
                    <a:pt x="702271" y="106654"/>
                  </a:lnTo>
                  <a:lnTo>
                    <a:pt x="675767" y="112268"/>
                  </a:lnTo>
                  <a:lnTo>
                    <a:pt x="646976" y="123024"/>
                  </a:lnTo>
                  <a:lnTo>
                    <a:pt x="617918" y="140042"/>
                  </a:lnTo>
                  <a:lnTo>
                    <a:pt x="618172" y="131826"/>
                  </a:lnTo>
                  <a:lnTo>
                    <a:pt x="618871" y="123317"/>
                  </a:lnTo>
                  <a:lnTo>
                    <a:pt x="619861" y="114808"/>
                  </a:lnTo>
                  <a:lnTo>
                    <a:pt x="620979" y="106654"/>
                  </a:lnTo>
                  <a:lnTo>
                    <a:pt x="621461" y="100037"/>
                  </a:lnTo>
                  <a:lnTo>
                    <a:pt x="623506" y="77635"/>
                  </a:lnTo>
                  <a:lnTo>
                    <a:pt x="624027" y="71539"/>
                  </a:lnTo>
                  <a:lnTo>
                    <a:pt x="624027" y="62407"/>
                  </a:lnTo>
                  <a:lnTo>
                    <a:pt x="617918" y="57848"/>
                  </a:lnTo>
                  <a:lnTo>
                    <a:pt x="607250" y="57848"/>
                  </a:lnTo>
                  <a:lnTo>
                    <a:pt x="589165" y="94729"/>
                  </a:lnTo>
                  <a:lnTo>
                    <a:pt x="586473" y="141452"/>
                  </a:lnTo>
                  <a:lnTo>
                    <a:pt x="585978" y="156819"/>
                  </a:lnTo>
                  <a:lnTo>
                    <a:pt x="586892" y="167678"/>
                  </a:lnTo>
                  <a:lnTo>
                    <a:pt x="589965" y="175272"/>
                  </a:lnTo>
                  <a:lnTo>
                    <a:pt x="595591" y="179730"/>
                  </a:lnTo>
                  <a:lnTo>
                    <a:pt x="604227" y="181178"/>
                  </a:lnTo>
                  <a:lnTo>
                    <a:pt x="607250" y="181178"/>
                  </a:lnTo>
                  <a:lnTo>
                    <a:pt x="611873" y="179641"/>
                  </a:lnTo>
                  <a:lnTo>
                    <a:pt x="614895" y="178104"/>
                  </a:lnTo>
                  <a:lnTo>
                    <a:pt x="617918" y="176606"/>
                  </a:lnTo>
                  <a:lnTo>
                    <a:pt x="667588" y="143497"/>
                  </a:lnTo>
                  <a:lnTo>
                    <a:pt x="719912" y="133997"/>
                  </a:lnTo>
                  <a:lnTo>
                    <a:pt x="728967" y="134429"/>
                  </a:lnTo>
                  <a:lnTo>
                    <a:pt x="765606" y="147688"/>
                  </a:lnTo>
                  <a:lnTo>
                    <a:pt x="779297" y="178104"/>
                  </a:lnTo>
                  <a:lnTo>
                    <a:pt x="779119" y="182905"/>
                  </a:lnTo>
                  <a:lnTo>
                    <a:pt x="753605" y="222491"/>
                  </a:lnTo>
                  <a:lnTo>
                    <a:pt x="710412" y="234696"/>
                  </a:lnTo>
                  <a:lnTo>
                    <a:pt x="683399" y="235940"/>
                  </a:lnTo>
                  <a:lnTo>
                    <a:pt x="671195" y="235661"/>
                  </a:lnTo>
                  <a:lnTo>
                    <a:pt x="657707" y="234823"/>
                  </a:lnTo>
                  <a:lnTo>
                    <a:pt x="643356" y="233400"/>
                  </a:lnTo>
                  <a:lnTo>
                    <a:pt x="628586" y="231381"/>
                  </a:lnTo>
                  <a:lnTo>
                    <a:pt x="625563" y="231381"/>
                  </a:lnTo>
                  <a:lnTo>
                    <a:pt x="619455" y="229895"/>
                  </a:lnTo>
                  <a:lnTo>
                    <a:pt x="608787" y="229895"/>
                  </a:lnTo>
                  <a:lnTo>
                    <a:pt x="604227" y="234454"/>
                  </a:lnTo>
                  <a:lnTo>
                    <a:pt x="602691" y="237477"/>
                  </a:lnTo>
                  <a:lnTo>
                    <a:pt x="601205" y="242049"/>
                  </a:lnTo>
                  <a:lnTo>
                    <a:pt x="601205" y="248145"/>
                  </a:lnTo>
                  <a:lnTo>
                    <a:pt x="642086" y="264325"/>
                  </a:lnTo>
                  <a:lnTo>
                    <a:pt x="684898" y="266407"/>
                  </a:lnTo>
                  <a:lnTo>
                    <a:pt x="726313" y="263728"/>
                  </a:lnTo>
                  <a:lnTo>
                    <a:pt x="768451" y="251764"/>
                  </a:lnTo>
                  <a:lnTo>
                    <a:pt x="787552" y="235940"/>
                  </a:lnTo>
                  <a:lnTo>
                    <a:pt x="801166" y="224675"/>
                  </a:lnTo>
                  <a:lnTo>
                    <a:pt x="814324" y="176606"/>
                  </a:lnTo>
                  <a:close/>
                </a:path>
                <a:path w="1426845" h="278764">
                  <a:moveTo>
                    <a:pt x="990879" y="85280"/>
                  </a:moveTo>
                  <a:lnTo>
                    <a:pt x="870635" y="85280"/>
                  </a:lnTo>
                  <a:lnTo>
                    <a:pt x="864527" y="86766"/>
                  </a:lnTo>
                  <a:lnTo>
                    <a:pt x="864527" y="106565"/>
                  </a:lnTo>
                  <a:lnTo>
                    <a:pt x="984783" y="106565"/>
                  </a:lnTo>
                  <a:lnTo>
                    <a:pt x="990879" y="103530"/>
                  </a:lnTo>
                  <a:lnTo>
                    <a:pt x="990879" y="85280"/>
                  </a:lnTo>
                  <a:close/>
                </a:path>
                <a:path w="1426845" h="278764">
                  <a:moveTo>
                    <a:pt x="992416" y="239014"/>
                  </a:moveTo>
                  <a:lnTo>
                    <a:pt x="991819" y="232918"/>
                  </a:lnTo>
                  <a:lnTo>
                    <a:pt x="991146" y="225983"/>
                  </a:lnTo>
                  <a:lnTo>
                    <a:pt x="986891" y="218071"/>
                  </a:lnTo>
                  <a:lnTo>
                    <a:pt x="978916" y="214172"/>
                  </a:lnTo>
                  <a:lnTo>
                    <a:pt x="966520" y="213118"/>
                  </a:lnTo>
                  <a:lnTo>
                    <a:pt x="963498" y="213118"/>
                  </a:lnTo>
                  <a:lnTo>
                    <a:pt x="963498" y="234454"/>
                  </a:lnTo>
                  <a:lnTo>
                    <a:pt x="963498" y="252717"/>
                  </a:lnTo>
                  <a:lnTo>
                    <a:pt x="961961" y="254254"/>
                  </a:lnTo>
                  <a:lnTo>
                    <a:pt x="894994" y="254254"/>
                  </a:lnTo>
                  <a:lnTo>
                    <a:pt x="891959" y="252717"/>
                  </a:lnTo>
                  <a:lnTo>
                    <a:pt x="891959" y="234454"/>
                  </a:lnTo>
                  <a:lnTo>
                    <a:pt x="894994" y="232918"/>
                  </a:lnTo>
                  <a:lnTo>
                    <a:pt x="961961" y="232918"/>
                  </a:lnTo>
                  <a:lnTo>
                    <a:pt x="963498" y="234454"/>
                  </a:lnTo>
                  <a:lnTo>
                    <a:pt x="963498" y="213118"/>
                  </a:lnTo>
                  <a:lnTo>
                    <a:pt x="888885" y="213118"/>
                  </a:lnTo>
                  <a:lnTo>
                    <a:pt x="875855" y="214172"/>
                  </a:lnTo>
                  <a:lnTo>
                    <a:pt x="867981" y="218071"/>
                  </a:lnTo>
                  <a:lnTo>
                    <a:pt x="864082" y="225983"/>
                  </a:lnTo>
                  <a:lnTo>
                    <a:pt x="863041" y="239014"/>
                  </a:lnTo>
                  <a:lnTo>
                    <a:pt x="863041" y="251167"/>
                  </a:lnTo>
                  <a:lnTo>
                    <a:pt x="864082" y="263575"/>
                  </a:lnTo>
                  <a:lnTo>
                    <a:pt x="867981" y="271551"/>
                  </a:lnTo>
                  <a:lnTo>
                    <a:pt x="875855" y="275818"/>
                  </a:lnTo>
                  <a:lnTo>
                    <a:pt x="888885" y="277075"/>
                  </a:lnTo>
                  <a:lnTo>
                    <a:pt x="966520" y="277075"/>
                  </a:lnTo>
                  <a:lnTo>
                    <a:pt x="979563" y="275818"/>
                  </a:lnTo>
                  <a:lnTo>
                    <a:pt x="987463" y="271551"/>
                  </a:lnTo>
                  <a:lnTo>
                    <a:pt x="991362" y="263575"/>
                  </a:lnTo>
                  <a:lnTo>
                    <a:pt x="992149" y="254254"/>
                  </a:lnTo>
                  <a:lnTo>
                    <a:pt x="992416" y="251167"/>
                  </a:lnTo>
                  <a:lnTo>
                    <a:pt x="992416" y="239014"/>
                  </a:lnTo>
                  <a:close/>
                </a:path>
                <a:path w="1426845" h="278764">
                  <a:moveTo>
                    <a:pt x="993914" y="182664"/>
                  </a:moveTo>
                  <a:lnTo>
                    <a:pt x="866063" y="182664"/>
                  </a:lnTo>
                  <a:lnTo>
                    <a:pt x="861504" y="184200"/>
                  </a:lnTo>
                  <a:lnTo>
                    <a:pt x="861504" y="200964"/>
                  </a:lnTo>
                  <a:lnTo>
                    <a:pt x="990879" y="200964"/>
                  </a:lnTo>
                  <a:lnTo>
                    <a:pt x="993914" y="199428"/>
                  </a:lnTo>
                  <a:lnTo>
                    <a:pt x="993914" y="182664"/>
                  </a:lnTo>
                  <a:close/>
                </a:path>
                <a:path w="1426845" h="278764">
                  <a:moveTo>
                    <a:pt x="993914" y="152247"/>
                  </a:moveTo>
                  <a:lnTo>
                    <a:pt x="861504" y="152247"/>
                  </a:lnTo>
                  <a:lnTo>
                    <a:pt x="861504" y="170510"/>
                  </a:lnTo>
                  <a:lnTo>
                    <a:pt x="989342" y="170510"/>
                  </a:lnTo>
                  <a:lnTo>
                    <a:pt x="993914" y="168973"/>
                  </a:lnTo>
                  <a:lnTo>
                    <a:pt x="993914" y="152247"/>
                  </a:lnTo>
                  <a:close/>
                </a:path>
                <a:path w="1426845" h="278764">
                  <a:moveTo>
                    <a:pt x="1003084" y="117233"/>
                  </a:moveTo>
                  <a:lnTo>
                    <a:pt x="856932" y="117233"/>
                  </a:lnTo>
                  <a:lnTo>
                    <a:pt x="852373" y="120256"/>
                  </a:lnTo>
                  <a:lnTo>
                    <a:pt x="852373" y="140042"/>
                  </a:lnTo>
                  <a:lnTo>
                    <a:pt x="996988" y="140042"/>
                  </a:lnTo>
                  <a:lnTo>
                    <a:pt x="1003084" y="138557"/>
                  </a:lnTo>
                  <a:lnTo>
                    <a:pt x="1003084" y="117233"/>
                  </a:lnTo>
                  <a:close/>
                </a:path>
                <a:path w="1426845" h="278764">
                  <a:moveTo>
                    <a:pt x="1048727" y="86766"/>
                  </a:moveTo>
                  <a:lnTo>
                    <a:pt x="1019810" y="86766"/>
                  </a:lnTo>
                  <a:lnTo>
                    <a:pt x="1019810" y="226809"/>
                  </a:lnTo>
                  <a:lnTo>
                    <a:pt x="1048727" y="226809"/>
                  </a:lnTo>
                  <a:lnTo>
                    <a:pt x="1048727" y="86766"/>
                  </a:lnTo>
                  <a:close/>
                </a:path>
                <a:path w="1426845" h="278764">
                  <a:moveTo>
                    <a:pt x="1118781" y="85280"/>
                  </a:moveTo>
                  <a:lnTo>
                    <a:pt x="1115707" y="79171"/>
                  </a:lnTo>
                  <a:lnTo>
                    <a:pt x="1088313" y="79171"/>
                  </a:lnTo>
                  <a:lnTo>
                    <a:pt x="1088313" y="248145"/>
                  </a:lnTo>
                  <a:lnTo>
                    <a:pt x="1082217" y="249682"/>
                  </a:lnTo>
                  <a:lnTo>
                    <a:pt x="1050264" y="249682"/>
                  </a:lnTo>
                  <a:lnTo>
                    <a:pt x="1048727" y="248145"/>
                  </a:lnTo>
                  <a:lnTo>
                    <a:pt x="1047191" y="248145"/>
                  </a:lnTo>
                  <a:lnTo>
                    <a:pt x="1044168" y="249682"/>
                  </a:lnTo>
                  <a:lnTo>
                    <a:pt x="1036574" y="251167"/>
                  </a:lnTo>
                  <a:lnTo>
                    <a:pt x="1036574" y="277075"/>
                  </a:lnTo>
                  <a:lnTo>
                    <a:pt x="1047191" y="277075"/>
                  </a:lnTo>
                  <a:lnTo>
                    <a:pt x="1052931" y="277964"/>
                  </a:lnTo>
                  <a:lnTo>
                    <a:pt x="1061097" y="278422"/>
                  </a:lnTo>
                  <a:lnTo>
                    <a:pt x="1071841" y="278599"/>
                  </a:lnTo>
                  <a:lnTo>
                    <a:pt x="1085291" y="278612"/>
                  </a:lnTo>
                  <a:lnTo>
                    <a:pt x="1098854" y="277926"/>
                  </a:lnTo>
                  <a:lnTo>
                    <a:pt x="1109433" y="274231"/>
                  </a:lnTo>
                  <a:lnTo>
                    <a:pt x="1116317" y="265112"/>
                  </a:lnTo>
                  <a:lnTo>
                    <a:pt x="1118552" y="249682"/>
                  </a:lnTo>
                  <a:lnTo>
                    <a:pt x="1118781" y="248145"/>
                  </a:lnTo>
                  <a:lnTo>
                    <a:pt x="1118781" y="85280"/>
                  </a:lnTo>
                  <a:close/>
                </a:path>
                <a:path w="1426845" h="278764">
                  <a:moveTo>
                    <a:pt x="1120267" y="36563"/>
                  </a:moveTo>
                  <a:lnTo>
                    <a:pt x="1119962" y="33489"/>
                  </a:lnTo>
                  <a:lnTo>
                    <a:pt x="1119009" y="23520"/>
                  </a:lnTo>
                  <a:lnTo>
                    <a:pt x="1114755" y="15621"/>
                  </a:lnTo>
                  <a:lnTo>
                    <a:pt x="1106805" y="11722"/>
                  </a:lnTo>
                  <a:lnTo>
                    <a:pt x="1094422" y="10668"/>
                  </a:lnTo>
                  <a:lnTo>
                    <a:pt x="1089850" y="10668"/>
                  </a:lnTo>
                  <a:lnTo>
                    <a:pt x="1089850" y="35026"/>
                  </a:lnTo>
                  <a:lnTo>
                    <a:pt x="1089850" y="50253"/>
                  </a:lnTo>
                  <a:lnTo>
                    <a:pt x="1088313" y="53276"/>
                  </a:lnTo>
                  <a:lnTo>
                    <a:pt x="1042631" y="53276"/>
                  </a:lnTo>
                  <a:lnTo>
                    <a:pt x="1042631" y="33489"/>
                  </a:lnTo>
                  <a:lnTo>
                    <a:pt x="1088313" y="33489"/>
                  </a:lnTo>
                  <a:lnTo>
                    <a:pt x="1089850" y="35026"/>
                  </a:lnTo>
                  <a:lnTo>
                    <a:pt x="1089850" y="10668"/>
                  </a:lnTo>
                  <a:lnTo>
                    <a:pt x="1015238" y="10668"/>
                  </a:lnTo>
                  <a:lnTo>
                    <a:pt x="1015238" y="33489"/>
                  </a:lnTo>
                  <a:lnTo>
                    <a:pt x="1015238" y="53276"/>
                  </a:lnTo>
                  <a:lnTo>
                    <a:pt x="968057" y="53276"/>
                  </a:lnTo>
                  <a:lnTo>
                    <a:pt x="968057" y="33489"/>
                  </a:lnTo>
                  <a:lnTo>
                    <a:pt x="1015238" y="33489"/>
                  </a:lnTo>
                  <a:lnTo>
                    <a:pt x="1015238" y="10668"/>
                  </a:lnTo>
                  <a:lnTo>
                    <a:pt x="940625" y="10668"/>
                  </a:lnTo>
                  <a:lnTo>
                    <a:pt x="940625" y="33489"/>
                  </a:lnTo>
                  <a:lnTo>
                    <a:pt x="940625" y="53276"/>
                  </a:lnTo>
                  <a:lnTo>
                    <a:pt x="893457" y="53276"/>
                  </a:lnTo>
                  <a:lnTo>
                    <a:pt x="891959" y="50253"/>
                  </a:lnTo>
                  <a:lnTo>
                    <a:pt x="891959" y="35026"/>
                  </a:lnTo>
                  <a:lnTo>
                    <a:pt x="893457" y="33489"/>
                  </a:lnTo>
                  <a:lnTo>
                    <a:pt x="940625" y="33489"/>
                  </a:lnTo>
                  <a:lnTo>
                    <a:pt x="940625" y="10668"/>
                  </a:lnTo>
                  <a:lnTo>
                    <a:pt x="888885" y="10668"/>
                  </a:lnTo>
                  <a:lnTo>
                    <a:pt x="876490" y="11722"/>
                  </a:lnTo>
                  <a:lnTo>
                    <a:pt x="868540" y="15621"/>
                  </a:lnTo>
                  <a:lnTo>
                    <a:pt x="864285" y="23520"/>
                  </a:lnTo>
                  <a:lnTo>
                    <a:pt x="863041" y="36563"/>
                  </a:lnTo>
                  <a:lnTo>
                    <a:pt x="863041" y="48717"/>
                  </a:lnTo>
                  <a:lnTo>
                    <a:pt x="864285" y="61772"/>
                  </a:lnTo>
                  <a:lnTo>
                    <a:pt x="868540" y="69672"/>
                  </a:lnTo>
                  <a:lnTo>
                    <a:pt x="876490" y="73571"/>
                  </a:lnTo>
                  <a:lnTo>
                    <a:pt x="888885" y="74612"/>
                  </a:lnTo>
                  <a:lnTo>
                    <a:pt x="1094422" y="74612"/>
                  </a:lnTo>
                  <a:lnTo>
                    <a:pt x="1106805" y="73571"/>
                  </a:lnTo>
                  <a:lnTo>
                    <a:pt x="1114755" y="69672"/>
                  </a:lnTo>
                  <a:lnTo>
                    <a:pt x="1119009" y="61772"/>
                  </a:lnTo>
                  <a:lnTo>
                    <a:pt x="1119822" y="53276"/>
                  </a:lnTo>
                  <a:lnTo>
                    <a:pt x="1120267" y="48717"/>
                  </a:lnTo>
                  <a:lnTo>
                    <a:pt x="1120267" y="36563"/>
                  </a:lnTo>
                  <a:close/>
                </a:path>
                <a:path w="1426845" h="278764">
                  <a:moveTo>
                    <a:pt x="1239024" y="225323"/>
                  </a:moveTo>
                  <a:lnTo>
                    <a:pt x="1224889" y="186867"/>
                  </a:lnTo>
                  <a:lnTo>
                    <a:pt x="1211592" y="176606"/>
                  </a:lnTo>
                  <a:lnTo>
                    <a:pt x="1202461" y="176606"/>
                  </a:lnTo>
                  <a:lnTo>
                    <a:pt x="1191856" y="181178"/>
                  </a:lnTo>
                  <a:lnTo>
                    <a:pt x="1191856" y="193332"/>
                  </a:lnTo>
                  <a:lnTo>
                    <a:pt x="1193342" y="196405"/>
                  </a:lnTo>
                  <a:lnTo>
                    <a:pt x="1194879" y="197891"/>
                  </a:lnTo>
                  <a:lnTo>
                    <a:pt x="1200975" y="211582"/>
                  </a:lnTo>
                  <a:lnTo>
                    <a:pt x="1202461" y="213118"/>
                  </a:lnTo>
                  <a:lnTo>
                    <a:pt x="1204010" y="220764"/>
                  </a:lnTo>
                  <a:lnTo>
                    <a:pt x="1210106" y="234454"/>
                  </a:lnTo>
                  <a:lnTo>
                    <a:pt x="1211592" y="237477"/>
                  </a:lnTo>
                  <a:lnTo>
                    <a:pt x="1226832" y="237477"/>
                  </a:lnTo>
                  <a:lnTo>
                    <a:pt x="1239024" y="234454"/>
                  </a:lnTo>
                  <a:lnTo>
                    <a:pt x="1239024" y="225323"/>
                  </a:lnTo>
                  <a:close/>
                </a:path>
                <a:path w="1426845" h="278764">
                  <a:moveTo>
                    <a:pt x="1379080" y="178104"/>
                  </a:moveTo>
                  <a:lnTo>
                    <a:pt x="1368412" y="175069"/>
                  </a:lnTo>
                  <a:lnTo>
                    <a:pt x="1356207" y="175069"/>
                  </a:lnTo>
                  <a:lnTo>
                    <a:pt x="1353185" y="178104"/>
                  </a:lnTo>
                  <a:lnTo>
                    <a:pt x="1351648" y="181178"/>
                  </a:lnTo>
                  <a:lnTo>
                    <a:pt x="1349324" y="186067"/>
                  </a:lnTo>
                  <a:lnTo>
                    <a:pt x="1341818" y="202145"/>
                  </a:lnTo>
                  <a:lnTo>
                    <a:pt x="1339494" y="207022"/>
                  </a:lnTo>
                  <a:lnTo>
                    <a:pt x="1333385" y="219227"/>
                  </a:lnTo>
                  <a:lnTo>
                    <a:pt x="1331899" y="220764"/>
                  </a:lnTo>
                  <a:lnTo>
                    <a:pt x="1331899" y="232918"/>
                  </a:lnTo>
                  <a:lnTo>
                    <a:pt x="1342517" y="237477"/>
                  </a:lnTo>
                  <a:lnTo>
                    <a:pt x="1348613" y="237477"/>
                  </a:lnTo>
                  <a:lnTo>
                    <a:pt x="1374876" y="205346"/>
                  </a:lnTo>
                  <a:lnTo>
                    <a:pt x="1379080" y="188760"/>
                  </a:lnTo>
                  <a:lnTo>
                    <a:pt x="1379080" y="178104"/>
                  </a:lnTo>
                  <a:close/>
                </a:path>
                <a:path w="1426845" h="278764">
                  <a:moveTo>
                    <a:pt x="1426260" y="80721"/>
                  </a:moveTo>
                  <a:lnTo>
                    <a:pt x="1421688" y="77635"/>
                  </a:lnTo>
                  <a:lnTo>
                    <a:pt x="1414106" y="74612"/>
                  </a:lnTo>
                  <a:lnTo>
                    <a:pt x="1388770" y="63512"/>
                  </a:lnTo>
                  <a:lnTo>
                    <a:pt x="1368018" y="51981"/>
                  </a:lnTo>
                  <a:lnTo>
                    <a:pt x="1357744" y="45326"/>
                  </a:lnTo>
                  <a:lnTo>
                    <a:pt x="1357744" y="83743"/>
                  </a:lnTo>
                  <a:lnTo>
                    <a:pt x="1220774" y="83743"/>
                  </a:lnTo>
                  <a:lnTo>
                    <a:pt x="1240955" y="69951"/>
                  </a:lnTo>
                  <a:lnTo>
                    <a:pt x="1257858" y="56730"/>
                  </a:lnTo>
                  <a:lnTo>
                    <a:pt x="1271041" y="45224"/>
                  </a:lnTo>
                  <a:lnTo>
                    <a:pt x="1280109" y="36563"/>
                  </a:lnTo>
                  <a:lnTo>
                    <a:pt x="1284668" y="30467"/>
                  </a:lnTo>
                  <a:lnTo>
                    <a:pt x="1290777" y="30467"/>
                  </a:lnTo>
                  <a:lnTo>
                    <a:pt x="1292313" y="32004"/>
                  </a:lnTo>
                  <a:lnTo>
                    <a:pt x="1296873" y="35026"/>
                  </a:lnTo>
                  <a:lnTo>
                    <a:pt x="1308074" y="46278"/>
                  </a:lnTo>
                  <a:lnTo>
                    <a:pt x="1322730" y="58813"/>
                  </a:lnTo>
                  <a:lnTo>
                    <a:pt x="1339659" y="71640"/>
                  </a:lnTo>
                  <a:lnTo>
                    <a:pt x="1357744" y="83743"/>
                  </a:lnTo>
                  <a:lnTo>
                    <a:pt x="1357744" y="45326"/>
                  </a:lnTo>
                  <a:lnTo>
                    <a:pt x="1352410" y="41859"/>
                  </a:lnTo>
                  <a:lnTo>
                    <a:pt x="1342517" y="35026"/>
                  </a:lnTo>
                  <a:lnTo>
                    <a:pt x="1337310" y="30467"/>
                  </a:lnTo>
                  <a:lnTo>
                    <a:pt x="1326134" y="20662"/>
                  </a:lnTo>
                  <a:lnTo>
                    <a:pt x="1316469" y="12573"/>
                  </a:lnTo>
                  <a:lnTo>
                    <a:pt x="1311071" y="8483"/>
                  </a:lnTo>
                  <a:lnTo>
                    <a:pt x="1302981" y="3073"/>
                  </a:lnTo>
                  <a:lnTo>
                    <a:pt x="1299895" y="0"/>
                  </a:lnTo>
                  <a:lnTo>
                    <a:pt x="1289240" y="0"/>
                  </a:lnTo>
                  <a:lnTo>
                    <a:pt x="1280629" y="673"/>
                  </a:lnTo>
                  <a:lnTo>
                    <a:pt x="1274025" y="3060"/>
                  </a:lnTo>
                  <a:lnTo>
                    <a:pt x="1267421" y="7721"/>
                  </a:lnTo>
                  <a:lnTo>
                    <a:pt x="1242898" y="28968"/>
                  </a:lnTo>
                  <a:lnTo>
                    <a:pt x="1229702" y="39408"/>
                  </a:lnTo>
                  <a:lnTo>
                    <a:pt x="1191577" y="62191"/>
                  </a:lnTo>
                  <a:lnTo>
                    <a:pt x="1162875" y="74612"/>
                  </a:lnTo>
                  <a:lnTo>
                    <a:pt x="1155293" y="77635"/>
                  </a:lnTo>
                  <a:lnTo>
                    <a:pt x="1149184" y="80721"/>
                  </a:lnTo>
                  <a:lnTo>
                    <a:pt x="1149184" y="97434"/>
                  </a:lnTo>
                  <a:lnTo>
                    <a:pt x="1155293" y="108102"/>
                  </a:lnTo>
                  <a:lnTo>
                    <a:pt x="1164412" y="108102"/>
                  </a:lnTo>
                  <a:lnTo>
                    <a:pt x="1172298" y="106375"/>
                  </a:lnTo>
                  <a:lnTo>
                    <a:pt x="1182878" y="102209"/>
                  </a:lnTo>
                  <a:lnTo>
                    <a:pt x="1193749" y="97180"/>
                  </a:lnTo>
                  <a:lnTo>
                    <a:pt x="1202461" y="92875"/>
                  </a:lnTo>
                  <a:lnTo>
                    <a:pt x="1202461" y="108102"/>
                  </a:lnTo>
                  <a:lnTo>
                    <a:pt x="1207033" y="111125"/>
                  </a:lnTo>
                  <a:lnTo>
                    <a:pt x="1272514" y="111125"/>
                  </a:lnTo>
                  <a:lnTo>
                    <a:pt x="1272514" y="141592"/>
                  </a:lnTo>
                  <a:lnTo>
                    <a:pt x="1158316" y="141592"/>
                  </a:lnTo>
                  <a:lnTo>
                    <a:pt x="1158316" y="165950"/>
                  </a:lnTo>
                  <a:lnTo>
                    <a:pt x="1162875" y="170510"/>
                  </a:lnTo>
                  <a:lnTo>
                    <a:pt x="1272514" y="170510"/>
                  </a:lnTo>
                  <a:lnTo>
                    <a:pt x="1272514" y="240512"/>
                  </a:lnTo>
                  <a:lnTo>
                    <a:pt x="1153756" y="240512"/>
                  </a:lnTo>
                  <a:lnTo>
                    <a:pt x="1153756" y="264871"/>
                  </a:lnTo>
                  <a:lnTo>
                    <a:pt x="1156830" y="269430"/>
                  </a:lnTo>
                  <a:lnTo>
                    <a:pt x="1421688" y="269430"/>
                  </a:lnTo>
                  <a:lnTo>
                    <a:pt x="1421688" y="246608"/>
                  </a:lnTo>
                  <a:lnTo>
                    <a:pt x="1418666" y="240512"/>
                  </a:lnTo>
                  <a:lnTo>
                    <a:pt x="1302981" y="240512"/>
                  </a:lnTo>
                  <a:lnTo>
                    <a:pt x="1302981" y="170510"/>
                  </a:lnTo>
                  <a:lnTo>
                    <a:pt x="1417129" y="170510"/>
                  </a:lnTo>
                  <a:lnTo>
                    <a:pt x="1417129" y="144614"/>
                  </a:lnTo>
                  <a:lnTo>
                    <a:pt x="1409484" y="141592"/>
                  </a:lnTo>
                  <a:lnTo>
                    <a:pt x="1302981" y="141592"/>
                  </a:lnTo>
                  <a:lnTo>
                    <a:pt x="1302981" y="111125"/>
                  </a:lnTo>
                  <a:lnTo>
                    <a:pt x="1365389" y="111125"/>
                  </a:lnTo>
                  <a:lnTo>
                    <a:pt x="1372971" y="109639"/>
                  </a:lnTo>
                  <a:lnTo>
                    <a:pt x="1372971" y="94411"/>
                  </a:lnTo>
                  <a:lnTo>
                    <a:pt x="1371434" y="92875"/>
                  </a:lnTo>
                  <a:lnTo>
                    <a:pt x="1371434" y="91325"/>
                  </a:lnTo>
                  <a:lnTo>
                    <a:pt x="1380832" y="96532"/>
                  </a:lnTo>
                  <a:lnTo>
                    <a:pt x="1391805" y="102006"/>
                  </a:lnTo>
                  <a:lnTo>
                    <a:pt x="1402486" y="106349"/>
                  </a:lnTo>
                  <a:lnTo>
                    <a:pt x="1411020" y="108102"/>
                  </a:lnTo>
                  <a:lnTo>
                    <a:pt x="1423225" y="108102"/>
                  </a:lnTo>
                  <a:lnTo>
                    <a:pt x="1426260" y="94411"/>
                  </a:lnTo>
                  <a:lnTo>
                    <a:pt x="1426260" y="91325"/>
                  </a:lnTo>
                  <a:lnTo>
                    <a:pt x="1426260" y="83743"/>
                  </a:lnTo>
                  <a:lnTo>
                    <a:pt x="1426260" y="80721"/>
                  </a:lnTo>
                  <a:close/>
                </a:path>
              </a:pathLst>
            </a:custGeom>
            <a:solidFill>
              <a:srgbClr val="00B5F0"/>
            </a:solidFill>
          </p:spPr>
          <p:txBody>
            <a:bodyPr wrap="square" lIns="0" tIns="0" rIns="0" bIns="0" rtlCol="0"/>
            <a:lstStyle/>
            <a:p>
              <a:endParaRPr/>
            </a:p>
          </p:txBody>
        </p:sp>
        <p:pic>
          <p:nvPicPr>
            <p:cNvPr id="24" name="object 24"/>
            <p:cNvPicPr/>
            <p:nvPr/>
          </p:nvPicPr>
          <p:blipFill>
            <a:blip r:embed="rId11" cstate="print"/>
            <a:stretch>
              <a:fillRect/>
            </a:stretch>
          </p:blipFill>
          <p:spPr>
            <a:xfrm>
              <a:off x="3589489" y="3111004"/>
              <a:ext cx="89839" cy="251167"/>
            </a:xfrm>
            <a:prstGeom prst="rect">
              <a:avLst/>
            </a:prstGeom>
          </p:spPr>
        </p:pic>
        <p:pic>
          <p:nvPicPr>
            <p:cNvPr id="25" name="object 25"/>
            <p:cNvPicPr/>
            <p:nvPr/>
          </p:nvPicPr>
          <p:blipFill>
            <a:blip r:embed="rId12" cstate="print"/>
            <a:stretch>
              <a:fillRect/>
            </a:stretch>
          </p:blipFill>
          <p:spPr>
            <a:xfrm>
              <a:off x="3761536" y="3111004"/>
              <a:ext cx="161328" cy="251167"/>
            </a:xfrm>
            <a:prstGeom prst="rect">
              <a:avLst/>
            </a:prstGeom>
          </p:spPr>
        </p:pic>
        <p:pic>
          <p:nvPicPr>
            <p:cNvPr id="26" name="object 26"/>
            <p:cNvPicPr/>
            <p:nvPr/>
          </p:nvPicPr>
          <p:blipFill>
            <a:blip r:embed="rId13" cstate="print"/>
            <a:stretch>
              <a:fillRect/>
            </a:stretch>
          </p:blipFill>
          <p:spPr>
            <a:xfrm>
              <a:off x="3948760" y="3111004"/>
              <a:ext cx="161328" cy="251167"/>
            </a:xfrm>
            <a:prstGeom prst="rect">
              <a:avLst/>
            </a:prstGeom>
          </p:spPr>
        </p:pic>
        <p:pic>
          <p:nvPicPr>
            <p:cNvPr id="27" name="object 27"/>
            <p:cNvPicPr/>
            <p:nvPr/>
          </p:nvPicPr>
          <p:blipFill>
            <a:blip r:embed="rId14" cstate="print"/>
            <a:stretch>
              <a:fillRect/>
            </a:stretch>
          </p:blipFill>
          <p:spPr>
            <a:xfrm>
              <a:off x="4134446" y="3111004"/>
              <a:ext cx="161378" cy="251167"/>
            </a:xfrm>
            <a:prstGeom prst="rect">
              <a:avLst/>
            </a:prstGeom>
          </p:spPr>
        </p:pic>
        <p:sp>
          <p:nvSpPr>
            <p:cNvPr id="28" name="object 28"/>
            <p:cNvSpPr/>
            <p:nvPr/>
          </p:nvSpPr>
          <p:spPr>
            <a:xfrm>
              <a:off x="4332338" y="3115563"/>
              <a:ext cx="251460" cy="266700"/>
            </a:xfrm>
            <a:custGeom>
              <a:avLst/>
              <a:gdLst/>
              <a:ahLst/>
              <a:cxnLst/>
              <a:rect l="l" t="t" r="r" b="b"/>
              <a:pathLst>
                <a:path w="251460" h="266700">
                  <a:moveTo>
                    <a:pt x="31991" y="266407"/>
                  </a:moveTo>
                  <a:lnTo>
                    <a:pt x="4559" y="266407"/>
                  </a:lnTo>
                  <a:lnTo>
                    <a:pt x="0" y="261848"/>
                  </a:lnTo>
                  <a:lnTo>
                    <a:pt x="0" y="38049"/>
                  </a:lnTo>
                  <a:lnTo>
                    <a:pt x="2526" y="19277"/>
                  </a:lnTo>
                  <a:lnTo>
                    <a:pt x="9909" y="7623"/>
                  </a:lnTo>
                  <a:lnTo>
                    <a:pt x="21849" y="1669"/>
                  </a:lnTo>
                  <a:lnTo>
                    <a:pt x="38049" y="0"/>
                  </a:lnTo>
                  <a:lnTo>
                    <a:pt x="211632" y="0"/>
                  </a:lnTo>
                  <a:lnTo>
                    <a:pt x="228713" y="1669"/>
                  </a:lnTo>
                  <a:lnTo>
                    <a:pt x="241092" y="7623"/>
                  </a:lnTo>
                  <a:lnTo>
                    <a:pt x="248624" y="19277"/>
                  </a:lnTo>
                  <a:lnTo>
                    <a:pt x="249932" y="28930"/>
                  </a:lnTo>
                  <a:lnTo>
                    <a:pt x="36563" y="28930"/>
                  </a:lnTo>
                  <a:lnTo>
                    <a:pt x="31991" y="33489"/>
                  </a:lnTo>
                  <a:lnTo>
                    <a:pt x="31991" y="121792"/>
                  </a:lnTo>
                  <a:lnTo>
                    <a:pt x="251167" y="121792"/>
                  </a:lnTo>
                  <a:lnTo>
                    <a:pt x="251167" y="150723"/>
                  </a:lnTo>
                  <a:lnTo>
                    <a:pt x="31991" y="150723"/>
                  </a:lnTo>
                  <a:lnTo>
                    <a:pt x="31991" y="266407"/>
                  </a:lnTo>
                  <a:close/>
                </a:path>
                <a:path w="251460" h="266700">
                  <a:moveTo>
                    <a:pt x="140042" y="121792"/>
                  </a:moveTo>
                  <a:lnTo>
                    <a:pt x="109639" y="121792"/>
                  </a:lnTo>
                  <a:lnTo>
                    <a:pt x="109639" y="28930"/>
                  </a:lnTo>
                  <a:lnTo>
                    <a:pt x="140042" y="28930"/>
                  </a:lnTo>
                  <a:lnTo>
                    <a:pt x="140042" y="121792"/>
                  </a:lnTo>
                  <a:close/>
                </a:path>
                <a:path w="251460" h="266700">
                  <a:moveTo>
                    <a:pt x="251167" y="121792"/>
                  </a:moveTo>
                  <a:lnTo>
                    <a:pt x="219227" y="121792"/>
                  </a:lnTo>
                  <a:lnTo>
                    <a:pt x="219227" y="35026"/>
                  </a:lnTo>
                  <a:lnTo>
                    <a:pt x="214655" y="28930"/>
                  </a:lnTo>
                  <a:lnTo>
                    <a:pt x="249932" y="28930"/>
                  </a:lnTo>
                  <a:lnTo>
                    <a:pt x="251167" y="38049"/>
                  </a:lnTo>
                  <a:lnTo>
                    <a:pt x="251167" y="121792"/>
                  </a:lnTo>
                  <a:close/>
                </a:path>
                <a:path w="251460" h="266700">
                  <a:moveTo>
                    <a:pt x="249907" y="232917"/>
                  </a:moveTo>
                  <a:lnTo>
                    <a:pt x="219227" y="232917"/>
                  </a:lnTo>
                  <a:lnTo>
                    <a:pt x="219227" y="150723"/>
                  </a:lnTo>
                  <a:lnTo>
                    <a:pt x="251167" y="150723"/>
                  </a:lnTo>
                  <a:lnTo>
                    <a:pt x="251167" y="225285"/>
                  </a:lnTo>
                  <a:lnTo>
                    <a:pt x="249907" y="232917"/>
                  </a:lnTo>
                  <a:close/>
                </a:path>
                <a:path w="251460" h="266700">
                  <a:moveTo>
                    <a:pt x="196405" y="263385"/>
                  </a:moveTo>
                  <a:lnTo>
                    <a:pt x="181523" y="263147"/>
                  </a:lnTo>
                  <a:lnTo>
                    <a:pt x="171083" y="261480"/>
                  </a:lnTo>
                  <a:lnTo>
                    <a:pt x="164931" y="256955"/>
                  </a:lnTo>
                  <a:lnTo>
                    <a:pt x="162915" y="248145"/>
                  </a:lnTo>
                  <a:lnTo>
                    <a:pt x="162915" y="237489"/>
                  </a:lnTo>
                  <a:lnTo>
                    <a:pt x="167474" y="231381"/>
                  </a:lnTo>
                  <a:lnTo>
                    <a:pt x="178142" y="231381"/>
                  </a:lnTo>
                  <a:lnTo>
                    <a:pt x="183269" y="231621"/>
                  </a:lnTo>
                  <a:lnTo>
                    <a:pt x="200376" y="232677"/>
                  </a:lnTo>
                  <a:lnTo>
                    <a:pt x="205524" y="232917"/>
                  </a:lnTo>
                  <a:lnTo>
                    <a:pt x="249907" y="232917"/>
                  </a:lnTo>
                  <a:lnTo>
                    <a:pt x="247529" y="247311"/>
                  </a:lnTo>
                  <a:lnTo>
                    <a:pt x="236902" y="258622"/>
                  </a:lnTo>
                  <a:lnTo>
                    <a:pt x="219717" y="262789"/>
                  </a:lnTo>
                  <a:lnTo>
                    <a:pt x="196405" y="263385"/>
                  </a:lnTo>
                  <a:close/>
                </a:path>
              </a:pathLst>
            </a:custGeom>
            <a:solidFill>
              <a:srgbClr val="00B5F0"/>
            </a:solidFill>
          </p:spPr>
          <p:txBody>
            <a:bodyPr wrap="square" lIns="0" tIns="0" rIns="0" bIns="0" rtlCol="0"/>
            <a:lstStyle/>
            <a:p>
              <a:endParaRPr/>
            </a:p>
          </p:txBody>
        </p:sp>
        <p:sp>
          <p:nvSpPr>
            <p:cNvPr id="29" name="object 29"/>
            <p:cNvSpPr/>
            <p:nvPr/>
          </p:nvSpPr>
          <p:spPr>
            <a:xfrm>
              <a:off x="4626178" y="3103409"/>
              <a:ext cx="557530" cy="266700"/>
            </a:xfrm>
            <a:custGeom>
              <a:avLst/>
              <a:gdLst/>
              <a:ahLst/>
              <a:cxnLst/>
              <a:rect l="l" t="t" r="r" b="b"/>
              <a:pathLst>
                <a:path w="557529" h="266700">
                  <a:moveTo>
                    <a:pt x="199377" y="44107"/>
                  </a:moveTo>
                  <a:lnTo>
                    <a:pt x="185686" y="44107"/>
                  </a:lnTo>
                  <a:lnTo>
                    <a:pt x="168960" y="45643"/>
                  </a:lnTo>
                  <a:lnTo>
                    <a:pt x="165887" y="45643"/>
                  </a:lnTo>
                  <a:lnTo>
                    <a:pt x="106603" y="47815"/>
                  </a:lnTo>
                  <a:lnTo>
                    <a:pt x="88252" y="48717"/>
                  </a:lnTo>
                  <a:lnTo>
                    <a:pt x="89446" y="42621"/>
                  </a:lnTo>
                  <a:lnTo>
                    <a:pt x="91097" y="33489"/>
                  </a:lnTo>
                  <a:lnTo>
                    <a:pt x="92303" y="25158"/>
                  </a:lnTo>
                  <a:lnTo>
                    <a:pt x="92697" y="19799"/>
                  </a:lnTo>
                  <a:lnTo>
                    <a:pt x="92811" y="9131"/>
                  </a:lnTo>
                  <a:lnTo>
                    <a:pt x="85229" y="7594"/>
                  </a:lnTo>
                  <a:lnTo>
                    <a:pt x="66967" y="7594"/>
                  </a:lnTo>
                  <a:lnTo>
                    <a:pt x="65430" y="16725"/>
                  </a:lnTo>
                  <a:lnTo>
                    <a:pt x="64096" y="22821"/>
                  </a:lnTo>
                  <a:lnTo>
                    <a:pt x="62572" y="32702"/>
                  </a:lnTo>
                  <a:lnTo>
                    <a:pt x="61341" y="42621"/>
                  </a:lnTo>
                  <a:lnTo>
                    <a:pt x="60871" y="48717"/>
                  </a:lnTo>
                  <a:lnTo>
                    <a:pt x="9118" y="48717"/>
                  </a:lnTo>
                  <a:lnTo>
                    <a:pt x="1485" y="50203"/>
                  </a:lnTo>
                  <a:lnTo>
                    <a:pt x="1485" y="70002"/>
                  </a:lnTo>
                  <a:lnTo>
                    <a:pt x="6045" y="73025"/>
                  </a:lnTo>
                  <a:lnTo>
                    <a:pt x="7581" y="73025"/>
                  </a:lnTo>
                  <a:lnTo>
                    <a:pt x="16687" y="73914"/>
                  </a:lnTo>
                  <a:lnTo>
                    <a:pt x="31369" y="74371"/>
                  </a:lnTo>
                  <a:lnTo>
                    <a:pt x="56299" y="74561"/>
                  </a:lnTo>
                  <a:lnTo>
                    <a:pt x="53657" y="87020"/>
                  </a:lnTo>
                  <a:lnTo>
                    <a:pt x="38049" y="144614"/>
                  </a:lnTo>
                  <a:lnTo>
                    <a:pt x="20142" y="199580"/>
                  </a:lnTo>
                  <a:lnTo>
                    <a:pt x="4559" y="237439"/>
                  </a:lnTo>
                  <a:lnTo>
                    <a:pt x="0" y="248094"/>
                  </a:lnTo>
                  <a:lnTo>
                    <a:pt x="0" y="261797"/>
                  </a:lnTo>
                  <a:lnTo>
                    <a:pt x="7581" y="264871"/>
                  </a:lnTo>
                  <a:lnTo>
                    <a:pt x="19735" y="264871"/>
                  </a:lnTo>
                  <a:lnTo>
                    <a:pt x="22809" y="263334"/>
                  </a:lnTo>
                  <a:lnTo>
                    <a:pt x="44475" y="211886"/>
                  </a:lnTo>
                  <a:lnTo>
                    <a:pt x="62064" y="158051"/>
                  </a:lnTo>
                  <a:lnTo>
                    <a:pt x="75907" y="105943"/>
                  </a:lnTo>
                  <a:lnTo>
                    <a:pt x="83680" y="73025"/>
                  </a:lnTo>
                  <a:lnTo>
                    <a:pt x="113728" y="72771"/>
                  </a:lnTo>
                  <a:lnTo>
                    <a:pt x="139065" y="72097"/>
                  </a:lnTo>
                  <a:lnTo>
                    <a:pt x="184150" y="70002"/>
                  </a:lnTo>
                  <a:lnTo>
                    <a:pt x="191782" y="68465"/>
                  </a:lnTo>
                  <a:lnTo>
                    <a:pt x="199377" y="68465"/>
                  </a:lnTo>
                  <a:lnTo>
                    <a:pt x="199377" y="44107"/>
                  </a:lnTo>
                  <a:close/>
                </a:path>
                <a:path w="557529" h="266700">
                  <a:moveTo>
                    <a:pt x="231368" y="48717"/>
                  </a:moveTo>
                  <a:lnTo>
                    <a:pt x="211582" y="10617"/>
                  </a:lnTo>
                  <a:lnTo>
                    <a:pt x="210045" y="9131"/>
                  </a:lnTo>
                  <a:lnTo>
                    <a:pt x="202450" y="9131"/>
                  </a:lnTo>
                  <a:lnTo>
                    <a:pt x="197891" y="10617"/>
                  </a:lnTo>
                  <a:lnTo>
                    <a:pt x="197891" y="21285"/>
                  </a:lnTo>
                  <a:lnTo>
                    <a:pt x="199377" y="22821"/>
                  </a:lnTo>
                  <a:lnTo>
                    <a:pt x="205460" y="33477"/>
                  </a:lnTo>
                  <a:lnTo>
                    <a:pt x="205473" y="36512"/>
                  </a:lnTo>
                  <a:lnTo>
                    <a:pt x="207010" y="39547"/>
                  </a:lnTo>
                  <a:lnTo>
                    <a:pt x="213067" y="51752"/>
                  </a:lnTo>
                  <a:lnTo>
                    <a:pt x="214604" y="54775"/>
                  </a:lnTo>
                  <a:lnTo>
                    <a:pt x="217678" y="56311"/>
                  </a:lnTo>
                  <a:lnTo>
                    <a:pt x="231368" y="56311"/>
                  </a:lnTo>
                  <a:lnTo>
                    <a:pt x="231368" y="48717"/>
                  </a:lnTo>
                  <a:close/>
                </a:path>
                <a:path w="557529" h="266700">
                  <a:moveTo>
                    <a:pt x="248094" y="117182"/>
                  </a:moveTo>
                  <a:lnTo>
                    <a:pt x="207772" y="111417"/>
                  </a:lnTo>
                  <a:lnTo>
                    <a:pt x="199377" y="111125"/>
                  </a:lnTo>
                  <a:lnTo>
                    <a:pt x="178092" y="111429"/>
                  </a:lnTo>
                  <a:lnTo>
                    <a:pt x="138379" y="114312"/>
                  </a:lnTo>
                  <a:lnTo>
                    <a:pt x="111125" y="121742"/>
                  </a:lnTo>
                  <a:lnTo>
                    <a:pt x="111125" y="133946"/>
                  </a:lnTo>
                  <a:lnTo>
                    <a:pt x="112610" y="141541"/>
                  </a:lnTo>
                  <a:lnTo>
                    <a:pt x="126301" y="141541"/>
                  </a:lnTo>
                  <a:lnTo>
                    <a:pt x="141528" y="140055"/>
                  </a:lnTo>
                  <a:lnTo>
                    <a:pt x="146100" y="140055"/>
                  </a:lnTo>
                  <a:lnTo>
                    <a:pt x="158635" y="138049"/>
                  </a:lnTo>
                  <a:lnTo>
                    <a:pt x="171018" y="136613"/>
                  </a:lnTo>
                  <a:lnTo>
                    <a:pt x="183121" y="135775"/>
                  </a:lnTo>
                  <a:lnTo>
                    <a:pt x="194805" y="135483"/>
                  </a:lnTo>
                  <a:lnTo>
                    <a:pt x="205473" y="135483"/>
                  </a:lnTo>
                  <a:lnTo>
                    <a:pt x="214604" y="136969"/>
                  </a:lnTo>
                  <a:lnTo>
                    <a:pt x="229831" y="138518"/>
                  </a:lnTo>
                  <a:lnTo>
                    <a:pt x="248094" y="138518"/>
                  </a:lnTo>
                  <a:lnTo>
                    <a:pt x="248094" y="135483"/>
                  </a:lnTo>
                  <a:lnTo>
                    <a:pt x="248094" y="117182"/>
                  </a:lnTo>
                  <a:close/>
                </a:path>
                <a:path w="557529" h="266700">
                  <a:moveTo>
                    <a:pt x="257225" y="237439"/>
                  </a:moveTo>
                  <a:lnTo>
                    <a:pt x="243522" y="237439"/>
                  </a:lnTo>
                  <a:lnTo>
                    <a:pt x="232867" y="238975"/>
                  </a:lnTo>
                  <a:lnTo>
                    <a:pt x="229831" y="238975"/>
                  </a:lnTo>
                  <a:lnTo>
                    <a:pt x="217309" y="239217"/>
                  </a:lnTo>
                  <a:lnTo>
                    <a:pt x="193446" y="240284"/>
                  </a:lnTo>
                  <a:lnTo>
                    <a:pt x="182651" y="240512"/>
                  </a:lnTo>
                  <a:lnTo>
                    <a:pt x="141528" y="237439"/>
                  </a:lnTo>
                  <a:lnTo>
                    <a:pt x="120243" y="217690"/>
                  </a:lnTo>
                  <a:lnTo>
                    <a:pt x="120243" y="213080"/>
                  </a:lnTo>
                  <a:lnTo>
                    <a:pt x="121742" y="211582"/>
                  </a:lnTo>
                  <a:lnTo>
                    <a:pt x="126301" y="205486"/>
                  </a:lnTo>
                  <a:lnTo>
                    <a:pt x="126301" y="203949"/>
                  </a:lnTo>
                  <a:lnTo>
                    <a:pt x="127838" y="200926"/>
                  </a:lnTo>
                  <a:lnTo>
                    <a:pt x="127838" y="191795"/>
                  </a:lnTo>
                  <a:lnTo>
                    <a:pt x="120243" y="188772"/>
                  </a:lnTo>
                  <a:lnTo>
                    <a:pt x="115684" y="188772"/>
                  </a:lnTo>
                  <a:lnTo>
                    <a:pt x="107200" y="191389"/>
                  </a:lnTo>
                  <a:lnTo>
                    <a:pt x="100431" y="198272"/>
                  </a:lnTo>
                  <a:lnTo>
                    <a:pt x="95961" y="208013"/>
                  </a:lnTo>
                  <a:lnTo>
                    <a:pt x="94348" y="219176"/>
                  </a:lnTo>
                  <a:lnTo>
                    <a:pt x="99961" y="240449"/>
                  </a:lnTo>
                  <a:lnTo>
                    <a:pt x="117563" y="254584"/>
                  </a:lnTo>
                  <a:lnTo>
                    <a:pt x="148297" y="262445"/>
                  </a:lnTo>
                  <a:lnTo>
                    <a:pt x="193319" y="264871"/>
                  </a:lnTo>
                  <a:lnTo>
                    <a:pt x="214007" y="264642"/>
                  </a:lnTo>
                  <a:lnTo>
                    <a:pt x="230009" y="264109"/>
                  </a:lnTo>
                  <a:lnTo>
                    <a:pt x="245059" y="263334"/>
                  </a:lnTo>
                  <a:lnTo>
                    <a:pt x="249631" y="261797"/>
                  </a:lnTo>
                  <a:lnTo>
                    <a:pt x="257225" y="258762"/>
                  </a:lnTo>
                  <a:lnTo>
                    <a:pt x="257225" y="240512"/>
                  </a:lnTo>
                  <a:lnTo>
                    <a:pt x="257225" y="237439"/>
                  </a:lnTo>
                  <a:close/>
                </a:path>
                <a:path w="557529" h="266700">
                  <a:moveTo>
                    <a:pt x="264858" y="39547"/>
                  </a:moveTo>
                  <a:lnTo>
                    <a:pt x="248094" y="1485"/>
                  </a:lnTo>
                  <a:lnTo>
                    <a:pt x="245059" y="0"/>
                  </a:lnTo>
                  <a:lnTo>
                    <a:pt x="237426" y="0"/>
                  </a:lnTo>
                  <a:lnTo>
                    <a:pt x="231368" y="1485"/>
                  </a:lnTo>
                  <a:lnTo>
                    <a:pt x="231368" y="9131"/>
                  </a:lnTo>
                  <a:lnTo>
                    <a:pt x="232867" y="10617"/>
                  </a:lnTo>
                  <a:lnTo>
                    <a:pt x="232867" y="12153"/>
                  </a:lnTo>
                  <a:lnTo>
                    <a:pt x="234403" y="15189"/>
                  </a:lnTo>
                  <a:lnTo>
                    <a:pt x="240499" y="25844"/>
                  </a:lnTo>
                  <a:lnTo>
                    <a:pt x="241985" y="28930"/>
                  </a:lnTo>
                  <a:lnTo>
                    <a:pt x="243522" y="30416"/>
                  </a:lnTo>
                  <a:lnTo>
                    <a:pt x="248094" y="42621"/>
                  </a:lnTo>
                  <a:lnTo>
                    <a:pt x="249631" y="44107"/>
                  </a:lnTo>
                  <a:lnTo>
                    <a:pt x="251167" y="45643"/>
                  </a:lnTo>
                  <a:lnTo>
                    <a:pt x="252653" y="47180"/>
                  </a:lnTo>
                  <a:lnTo>
                    <a:pt x="260299" y="47180"/>
                  </a:lnTo>
                  <a:lnTo>
                    <a:pt x="264858" y="45643"/>
                  </a:lnTo>
                  <a:lnTo>
                    <a:pt x="264858" y="39547"/>
                  </a:lnTo>
                  <a:close/>
                </a:path>
                <a:path w="557529" h="266700">
                  <a:moveTo>
                    <a:pt x="481012" y="141541"/>
                  </a:moveTo>
                  <a:lnTo>
                    <a:pt x="480771" y="129946"/>
                  </a:lnTo>
                  <a:lnTo>
                    <a:pt x="479107" y="114909"/>
                  </a:lnTo>
                  <a:lnTo>
                    <a:pt x="474573" y="98729"/>
                  </a:lnTo>
                  <a:lnTo>
                    <a:pt x="467563" y="86766"/>
                  </a:lnTo>
                  <a:lnTo>
                    <a:pt x="465772" y="83693"/>
                  </a:lnTo>
                  <a:lnTo>
                    <a:pt x="432765" y="63906"/>
                  </a:lnTo>
                  <a:lnTo>
                    <a:pt x="417055" y="62407"/>
                  </a:lnTo>
                  <a:lnTo>
                    <a:pt x="409371" y="62649"/>
                  </a:lnTo>
                  <a:lnTo>
                    <a:pt x="402399" y="63157"/>
                  </a:lnTo>
                  <a:lnTo>
                    <a:pt x="396303" y="63677"/>
                  </a:lnTo>
                  <a:lnTo>
                    <a:pt x="391210" y="63906"/>
                  </a:lnTo>
                  <a:lnTo>
                    <a:pt x="395414" y="48653"/>
                  </a:lnTo>
                  <a:lnTo>
                    <a:pt x="398780" y="35394"/>
                  </a:lnTo>
                  <a:lnTo>
                    <a:pt x="401015" y="24980"/>
                  </a:lnTo>
                  <a:lnTo>
                    <a:pt x="401828" y="18262"/>
                  </a:lnTo>
                  <a:lnTo>
                    <a:pt x="401828" y="7594"/>
                  </a:lnTo>
                  <a:lnTo>
                    <a:pt x="377469" y="7594"/>
                  </a:lnTo>
                  <a:lnTo>
                    <a:pt x="374446" y="15189"/>
                  </a:lnTo>
                  <a:lnTo>
                    <a:pt x="374446" y="19799"/>
                  </a:lnTo>
                  <a:lnTo>
                    <a:pt x="372338" y="28422"/>
                  </a:lnTo>
                  <a:lnTo>
                    <a:pt x="369112" y="42049"/>
                  </a:lnTo>
                  <a:lnTo>
                    <a:pt x="365874" y="55968"/>
                  </a:lnTo>
                  <a:lnTo>
                    <a:pt x="363778" y="65443"/>
                  </a:lnTo>
                  <a:lnTo>
                    <a:pt x="355155" y="65684"/>
                  </a:lnTo>
                  <a:lnTo>
                    <a:pt x="327609" y="66751"/>
                  </a:lnTo>
                  <a:lnTo>
                    <a:pt x="318135" y="66979"/>
                  </a:lnTo>
                  <a:lnTo>
                    <a:pt x="307479" y="68033"/>
                  </a:lnTo>
                  <a:lnTo>
                    <a:pt x="300418" y="69811"/>
                  </a:lnTo>
                  <a:lnTo>
                    <a:pt x="296481" y="73596"/>
                  </a:lnTo>
                  <a:lnTo>
                    <a:pt x="295275" y="80670"/>
                  </a:lnTo>
                  <a:lnTo>
                    <a:pt x="295275" y="91338"/>
                  </a:lnTo>
                  <a:lnTo>
                    <a:pt x="302907" y="92824"/>
                  </a:lnTo>
                  <a:lnTo>
                    <a:pt x="319633" y="92824"/>
                  </a:lnTo>
                  <a:lnTo>
                    <a:pt x="333273" y="91084"/>
                  </a:lnTo>
                  <a:lnTo>
                    <a:pt x="344360" y="90182"/>
                  </a:lnTo>
                  <a:lnTo>
                    <a:pt x="352602" y="89852"/>
                  </a:lnTo>
                  <a:lnTo>
                    <a:pt x="357733" y="89801"/>
                  </a:lnTo>
                  <a:lnTo>
                    <a:pt x="350266" y="114909"/>
                  </a:lnTo>
                  <a:lnTo>
                    <a:pt x="344563" y="133959"/>
                  </a:lnTo>
                  <a:lnTo>
                    <a:pt x="340347" y="146329"/>
                  </a:lnTo>
                  <a:lnTo>
                    <a:pt x="334860" y="159842"/>
                  </a:lnTo>
                  <a:lnTo>
                    <a:pt x="328129" y="177317"/>
                  </a:lnTo>
                  <a:lnTo>
                    <a:pt x="319836" y="198069"/>
                  </a:lnTo>
                  <a:lnTo>
                    <a:pt x="310680" y="219113"/>
                  </a:lnTo>
                  <a:lnTo>
                    <a:pt x="302120" y="235953"/>
                  </a:lnTo>
                  <a:lnTo>
                    <a:pt x="298348" y="243535"/>
                  </a:lnTo>
                  <a:lnTo>
                    <a:pt x="296811" y="245071"/>
                  </a:lnTo>
                  <a:lnTo>
                    <a:pt x="296811" y="258762"/>
                  </a:lnTo>
                  <a:lnTo>
                    <a:pt x="304444" y="263334"/>
                  </a:lnTo>
                  <a:lnTo>
                    <a:pt x="315061" y="263334"/>
                  </a:lnTo>
                  <a:lnTo>
                    <a:pt x="338937" y="223215"/>
                  </a:lnTo>
                  <a:lnTo>
                    <a:pt x="358711" y="172580"/>
                  </a:lnTo>
                  <a:lnTo>
                    <a:pt x="378040" y="112903"/>
                  </a:lnTo>
                  <a:lnTo>
                    <a:pt x="385114" y="88252"/>
                  </a:lnTo>
                  <a:lnTo>
                    <a:pt x="394246" y="86766"/>
                  </a:lnTo>
                  <a:lnTo>
                    <a:pt x="406400" y="86766"/>
                  </a:lnTo>
                  <a:lnTo>
                    <a:pt x="430085" y="88912"/>
                  </a:lnTo>
                  <a:lnTo>
                    <a:pt x="445046" y="97040"/>
                  </a:lnTo>
                  <a:lnTo>
                    <a:pt x="452856" y="113728"/>
                  </a:lnTo>
                  <a:lnTo>
                    <a:pt x="454990" y="140055"/>
                  </a:lnTo>
                  <a:lnTo>
                    <a:pt x="455028" y="146329"/>
                  </a:lnTo>
                  <a:lnTo>
                    <a:pt x="454825" y="157289"/>
                  </a:lnTo>
                  <a:lnTo>
                    <a:pt x="450545" y="202463"/>
                  </a:lnTo>
                  <a:lnTo>
                    <a:pt x="426580" y="241007"/>
                  </a:lnTo>
                  <a:lnTo>
                    <a:pt x="415569" y="242049"/>
                  </a:lnTo>
                  <a:lnTo>
                    <a:pt x="404037" y="241033"/>
                  </a:lnTo>
                  <a:lnTo>
                    <a:pt x="394233" y="238429"/>
                  </a:lnTo>
                  <a:lnTo>
                    <a:pt x="385559" y="234975"/>
                  </a:lnTo>
                  <a:lnTo>
                    <a:pt x="377469" y="231381"/>
                  </a:lnTo>
                  <a:lnTo>
                    <a:pt x="375983" y="231381"/>
                  </a:lnTo>
                  <a:lnTo>
                    <a:pt x="372910" y="228307"/>
                  </a:lnTo>
                  <a:lnTo>
                    <a:pt x="363778" y="228307"/>
                  </a:lnTo>
                  <a:lnTo>
                    <a:pt x="357733" y="234403"/>
                  </a:lnTo>
                  <a:lnTo>
                    <a:pt x="357835" y="248170"/>
                  </a:lnTo>
                  <a:lnTo>
                    <a:pt x="399580" y="264883"/>
                  </a:lnTo>
                  <a:lnTo>
                    <a:pt x="417055" y="266357"/>
                  </a:lnTo>
                  <a:lnTo>
                    <a:pt x="441820" y="262483"/>
                  </a:lnTo>
                  <a:lnTo>
                    <a:pt x="462165" y="245630"/>
                  </a:lnTo>
                  <a:lnTo>
                    <a:pt x="463473" y="242049"/>
                  </a:lnTo>
                  <a:lnTo>
                    <a:pt x="475932" y="207937"/>
                  </a:lnTo>
                  <a:lnTo>
                    <a:pt x="481012" y="141541"/>
                  </a:lnTo>
                  <a:close/>
                </a:path>
                <a:path w="557529" h="266700">
                  <a:moveTo>
                    <a:pt x="557110" y="156768"/>
                  </a:moveTo>
                  <a:lnTo>
                    <a:pt x="555625" y="141541"/>
                  </a:lnTo>
                  <a:lnTo>
                    <a:pt x="555625" y="140055"/>
                  </a:lnTo>
                  <a:lnTo>
                    <a:pt x="553453" y="127647"/>
                  </a:lnTo>
                  <a:lnTo>
                    <a:pt x="541883" y="86766"/>
                  </a:lnTo>
                  <a:lnTo>
                    <a:pt x="512800" y="45656"/>
                  </a:lnTo>
                  <a:lnTo>
                    <a:pt x="487108" y="31953"/>
                  </a:lnTo>
                  <a:lnTo>
                    <a:pt x="482549" y="31953"/>
                  </a:lnTo>
                  <a:lnTo>
                    <a:pt x="479475" y="33489"/>
                  </a:lnTo>
                  <a:lnTo>
                    <a:pt x="474903" y="38049"/>
                  </a:lnTo>
                  <a:lnTo>
                    <a:pt x="474903" y="47180"/>
                  </a:lnTo>
                  <a:lnTo>
                    <a:pt x="479475" y="50203"/>
                  </a:lnTo>
                  <a:lnTo>
                    <a:pt x="482549" y="53289"/>
                  </a:lnTo>
                  <a:lnTo>
                    <a:pt x="511467" y="85229"/>
                  </a:lnTo>
                  <a:lnTo>
                    <a:pt x="524395" y="126352"/>
                  </a:lnTo>
                  <a:lnTo>
                    <a:pt x="528180" y="162877"/>
                  </a:lnTo>
                  <a:lnTo>
                    <a:pt x="529729" y="170459"/>
                  </a:lnTo>
                  <a:lnTo>
                    <a:pt x="529729" y="181127"/>
                  </a:lnTo>
                  <a:lnTo>
                    <a:pt x="557110" y="181127"/>
                  </a:lnTo>
                  <a:lnTo>
                    <a:pt x="557110" y="156768"/>
                  </a:lnTo>
                  <a:close/>
                </a:path>
              </a:pathLst>
            </a:custGeom>
            <a:solidFill>
              <a:srgbClr val="4D4D4F"/>
            </a:solidFill>
          </p:spPr>
          <p:txBody>
            <a:bodyPr wrap="square" lIns="0" tIns="0" rIns="0" bIns="0" rtlCol="0"/>
            <a:lstStyle/>
            <a:p>
              <a:endParaRPr/>
            </a:p>
          </p:txBody>
        </p:sp>
        <p:pic>
          <p:nvPicPr>
            <p:cNvPr id="30" name="object 30"/>
            <p:cNvPicPr/>
            <p:nvPr/>
          </p:nvPicPr>
          <p:blipFill>
            <a:blip r:embed="rId15" cstate="print"/>
            <a:stretch>
              <a:fillRect/>
            </a:stretch>
          </p:blipFill>
          <p:spPr>
            <a:xfrm>
              <a:off x="5239638" y="3114027"/>
              <a:ext cx="226822" cy="252717"/>
            </a:xfrm>
            <a:prstGeom prst="rect">
              <a:avLst/>
            </a:prstGeom>
          </p:spPr>
        </p:pic>
        <p:pic>
          <p:nvPicPr>
            <p:cNvPr id="31" name="object 31"/>
            <p:cNvPicPr/>
            <p:nvPr/>
          </p:nvPicPr>
          <p:blipFill>
            <a:blip r:embed="rId16" cstate="print"/>
            <a:stretch>
              <a:fillRect/>
            </a:stretch>
          </p:blipFill>
          <p:spPr>
            <a:xfrm>
              <a:off x="5516664" y="3279977"/>
              <a:ext cx="85280" cy="89789"/>
            </a:xfrm>
            <a:prstGeom prst="rect">
              <a:avLst/>
            </a:prstGeom>
          </p:spPr>
        </p:pic>
        <p:sp>
          <p:nvSpPr>
            <p:cNvPr id="32" name="object 32"/>
            <p:cNvSpPr/>
            <p:nvPr/>
          </p:nvSpPr>
          <p:spPr>
            <a:xfrm>
              <a:off x="1347190" y="3462629"/>
              <a:ext cx="863600" cy="278765"/>
            </a:xfrm>
            <a:custGeom>
              <a:avLst/>
              <a:gdLst/>
              <a:ahLst/>
              <a:cxnLst/>
              <a:rect l="l" t="t" r="r" b="b"/>
              <a:pathLst>
                <a:path w="863600" h="278764">
                  <a:moveTo>
                    <a:pt x="33489" y="172046"/>
                  </a:moveTo>
                  <a:lnTo>
                    <a:pt x="28917" y="170522"/>
                  </a:lnTo>
                  <a:lnTo>
                    <a:pt x="15227" y="170510"/>
                  </a:lnTo>
                  <a:lnTo>
                    <a:pt x="13690" y="175082"/>
                  </a:lnTo>
                  <a:lnTo>
                    <a:pt x="12204" y="182664"/>
                  </a:lnTo>
                  <a:lnTo>
                    <a:pt x="11264" y="192036"/>
                  </a:lnTo>
                  <a:lnTo>
                    <a:pt x="10477" y="200393"/>
                  </a:lnTo>
                  <a:lnTo>
                    <a:pt x="9410" y="209029"/>
                  </a:lnTo>
                  <a:lnTo>
                    <a:pt x="7645" y="219227"/>
                  </a:lnTo>
                  <a:lnTo>
                    <a:pt x="6057" y="223799"/>
                  </a:lnTo>
                  <a:lnTo>
                    <a:pt x="3238" y="232168"/>
                  </a:lnTo>
                  <a:lnTo>
                    <a:pt x="977" y="239776"/>
                  </a:lnTo>
                  <a:lnTo>
                    <a:pt x="0" y="245122"/>
                  </a:lnTo>
                  <a:lnTo>
                    <a:pt x="0" y="255739"/>
                  </a:lnTo>
                  <a:lnTo>
                    <a:pt x="9131" y="257276"/>
                  </a:lnTo>
                  <a:lnTo>
                    <a:pt x="19799" y="257276"/>
                  </a:lnTo>
                  <a:lnTo>
                    <a:pt x="21336" y="251180"/>
                  </a:lnTo>
                  <a:lnTo>
                    <a:pt x="24358" y="240512"/>
                  </a:lnTo>
                  <a:lnTo>
                    <a:pt x="29006" y="220332"/>
                  </a:lnTo>
                  <a:lnTo>
                    <a:pt x="31788" y="202298"/>
                  </a:lnTo>
                  <a:lnTo>
                    <a:pt x="33134" y="188531"/>
                  </a:lnTo>
                  <a:lnTo>
                    <a:pt x="33375" y="183553"/>
                  </a:lnTo>
                  <a:lnTo>
                    <a:pt x="33489" y="172046"/>
                  </a:lnTo>
                  <a:close/>
                </a:path>
                <a:path w="863600" h="278764">
                  <a:moveTo>
                    <a:pt x="115697" y="234454"/>
                  </a:moveTo>
                  <a:lnTo>
                    <a:pt x="109905" y="195910"/>
                  </a:lnTo>
                  <a:lnTo>
                    <a:pt x="94411" y="167487"/>
                  </a:lnTo>
                  <a:lnTo>
                    <a:pt x="89839" y="168973"/>
                  </a:lnTo>
                  <a:lnTo>
                    <a:pt x="85280" y="170510"/>
                  </a:lnTo>
                  <a:lnTo>
                    <a:pt x="85318" y="176885"/>
                  </a:lnTo>
                  <a:lnTo>
                    <a:pt x="86461" y="183553"/>
                  </a:lnTo>
                  <a:lnTo>
                    <a:pt x="89077" y="197929"/>
                  </a:lnTo>
                  <a:lnTo>
                    <a:pt x="91681" y="213436"/>
                  </a:lnTo>
                  <a:lnTo>
                    <a:pt x="92875" y="223799"/>
                  </a:lnTo>
                  <a:lnTo>
                    <a:pt x="95897" y="242049"/>
                  </a:lnTo>
                  <a:lnTo>
                    <a:pt x="95897" y="243586"/>
                  </a:lnTo>
                  <a:lnTo>
                    <a:pt x="115697" y="243586"/>
                  </a:lnTo>
                  <a:lnTo>
                    <a:pt x="115697" y="234454"/>
                  </a:lnTo>
                  <a:close/>
                </a:path>
                <a:path w="863600" h="278764">
                  <a:moveTo>
                    <a:pt x="115697" y="156819"/>
                  </a:moveTo>
                  <a:lnTo>
                    <a:pt x="106705" y="118173"/>
                  </a:lnTo>
                  <a:lnTo>
                    <a:pt x="98971" y="98971"/>
                  </a:lnTo>
                  <a:lnTo>
                    <a:pt x="97434" y="94411"/>
                  </a:lnTo>
                  <a:lnTo>
                    <a:pt x="89839" y="94411"/>
                  </a:lnTo>
                  <a:lnTo>
                    <a:pt x="80670" y="95897"/>
                  </a:lnTo>
                  <a:lnTo>
                    <a:pt x="80670" y="105079"/>
                  </a:lnTo>
                  <a:lnTo>
                    <a:pt x="85280" y="117233"/>
                  </a:lnTo>
                  <a:lnTo>
                    <a:pt x="86766" y="118770"/>
                  </a:lnTo>
                  <a:lnTo>
                    <a:pt x="86766" y="121793"/>
                  </a:lnTo>
                  <a:lnTo>
                    <a:pt x="88303" y="124828"/>
                  </a:lnTo>
                  <a:lnTo>
                    <a:pt x="81686" y="124853"/>
                  </a:lnTo>
                  <a:lnTo>
                    <a:pt x="74218" y="125031"/>
                  </a:lnTo>
                  <a:lnTo>
                    <a:pt x="63893" y="125488"/>
                  </a:lnTo>
                  <a:lnTo>
                    <a:pt x="48717" y="126365"/>
                  </a:lnTo>
                  <a:lnTo>
                    <a:pt x="58508" y="112166"/>
                  </a:lnTo>
                  <a:lnTo>
                    <a:pt x="67729" y="98386"/>
                  </a:lnTo>
                  <a:lnTo>
                    <a:pt x="75996" y="85280"/>
                  </a:lnTo>
                  <a:lnTo>
                    <a:pt x="76962" y="83756"/>
                  </a:lnTo>
                  <a:lnTo>
                    <a:pt x="86766" y="66979"/>
                  </a:lnTo>
                  <a:lnTo>
                    <a:pt x="91071" y="60121"/>
                  </a:lnTo>
                  <a:lnTo>
                    <a:pt x="96088" y="51968"/>
                  </a:lnTo>
                  <a:lnTo>
                    <a:pt x="100253" y="44094"/>
                  </a:lnTo>
                  <a:lnTo>
                    <a:pt x="101993" y="38061"/>
                  </a:lnTo>
                  <a:lnTo>
                    <a:pt x="101993" y="32004"/>
                  </a:lnTo>
                  <a:lnTo>
                    <a:pt x="94411" y="27444"/>
                  </a:lnTo>
                  <a:lnTo>
                    <a:pt x="83743" y="27444"/>
                  </a:lnTo>
                  <a:lnTo>
                    <a:pt x="80670" y="30467"/>
                  </a:lnTo>
                  <a:lnTo>
                    <a:pt x="79171" y="36563"/>
                  </a:lnTo>
                  <a:lnTo>
                    <a:pt x="71882" y="50177"/>
                  </a:lnTo>
                  <a:lnTo>
                    <a:pt x="65455" y="62064"/>
                  </a:lnTo>
                  <a:lnTo>
                    <a:pt x="59016" y="73380"/>
                  </a:lnTo>
                  <a:lnTo>
                    <a:pt x="51739" y="85280"/>
                  </a:lnTo>
                  <a:lnTo>
                    <a:pt x="48717" y="82207"/>
                  </a:lnTo>
                  <a:lnTo>
                    <a:pt x="44157" y="76111"/>
                  </a:lnTo>
                  <a:lnTo>
                    <a:pt x="38049" y="68516"/>
                  </a:lnTo>
                  <a:lnTo>
                    <a:pt x="43865" y="58839"/>
                  </a:lnTo>
                  <a:lnTo>
                    <a:pt x="46964" y="53289"/>
                  </a:lnTo>
                  <a:lnTo>
                    <a:pt x="53657" y="41313"/>
                  </a:lnTo>
                  <a:lnTo>
                    <a:pt x="62890" y="22923"/>
                  </a:lnTo>
                  <a:lnTo>
                    <a:pt x="66979" y="10668"/>
                  </a:lnTo>
                  <a:lnTo>
                    <a:pt x="66979" y="4572"/>
                  </a:lnTo>
                  <a:lnTo>
                    <a:pt x="59385" y="1549"/>
                  </a:lnTo>
                  <a:lnTo>
                    <a:pt x="48717" y="1549"/>
                  </a:lnTo>
                  <a:lnTo>
                    <a:pt x="47180" y="3086"/>
                  </a:lnTo>
                  <a:lnTo>
                    <a:pt x="41122" y="16776"/>
                  </a:lnTo>
                  <a:lnTo>
                    <a:pt x="22821" y="53289"/>
                  </a:lnTo>
                  <a:lnTo>
                    <a:pt x="19799" y="51803"/>
                  </a:lnTo>
                  <a:lnTo>
                    <a:pt x="16764" y="48717"/>
                  </a:lnTo>
                  <a:lnTo>
                    <a:pt x="7645" y="48717"/>
                  </a:lnTo>
                  <a:lnTo>
                    <a:pt x="3073" y="54825"/>
                  </a:lnTo>
                  <a:lnTo>
                    <a:pt x="3073" y="65493"/>
                  </a:lnTo>
                  <a:lnTo>
                    <a:pt x="12204" y="74612"/>
                  </a:lnTo>
                  <a:lnTo>
                    <a:pt x="19050" y="81737"/>
                  </a:lnTo>
                  <a:lnTo>
                    <a:pt x="25895" y="89281"/>
                  </a:lnTo>
                  <a:lnTo>
                    <a:pt x="32740" y="97104"/>
                  </a:lnTo>
                  <a:lnTo>
                    <a:pt x="39585" y="105079"/>
                  </a:lnTo>
                  <a:lnTo>
                    <a:pt x="35915" y="110782"/>
                  </a:lnTo>
                  <a:lnTo>
                    <a:pt x="28016" y="122186"/>
                  </a:lnTo>
                  <a:lnTo>
                    <a:pt x="24358" y="127901"/>
                  </a:lnTo>
                  <a:lnTo>
                    <a:pt x="7645" y="127901"/>
                  </a:lnTo>
                  <a:lnTo>
                    <a:pt x="4572" y="129387"/>
                  </a:lnTo>
                  <a:lnTo>
                    <a:pt x="1536" y="130924"/>
                  </a:lnTo>
                  <a:lnTo>
                    <a:pt x="0" y="133997"/>
                  </a:lnTo>
                  <a:lnTo>
                    <a:pt x="0" y="149186"/>
                  </a:lnTo>
                  <a:lnTo>
                    <a:pt x="10668" y="149186"/>
                  </a:lnTo>
                  <a:lnTo>
                    <a:pt x="15773" y="149174"/>
                  </a:lnTo>
                  <a:lnTo>
                    <a:pt x="24168" y="149009"/>
                  </a:lnTo>
                  <a:lnTo>
                    <a:pt x="35699" y="148564"/>
                  </a:lnTo>
                  <a:lnTo>
                    <a:pt x="50253" y="147688"/>
                  </a:lnTo>
                  <a:lnTo>
                    <a:pt x="50253" y="278612"/>
                  </a:lnTo>
                  <a:lnTo>
                    <a:pt x="70053" y="278612"/>
                  </a:lnTo>
                  <a:lnTo>
                    <a:pt x="71539" y="274053"/>
                  </a:lnTo>
                  <a:lnTo>
                    <a:pt x="71539" y="147688"/>
                  </a:lnTo>
                  <a:lnTo>
                    <a:pt x="71539" y="146151"/>
                  </a:lnTo>
                  <a:lnTo>
                    <a:pt x="79171" y="144614"/>
                  </a:lnTo>
                  <a:lnTo>
                    <a:pt x="86766" y="144614"/>
                  </a:lnTo>
                  <a:lnTo>
                    <a:pt x="94411" y="143129"/>
                  </a:lnTo>
                  <a:lnTo>
                    <a:pt x="97434" y="155282"/>
                  </a:lnTo>
                  <a:lnTo>
                    <a:pt x="97434" y="158305"/>
                  </a:lnTo>
                  <a:lnTo>
                    <a:pt x="106565" y="158305"/>
                  </a:lnTo>
                  <a:lnTo>
                    <a:pt x="115697" y="156819"/>
                  </a:lnTo>
                  <a:close/>
                </a:path>
                <a:path w="863600" h="278764">
                  <a:moveTo>
                    <a:pt x="260299" y="181178"/>
                  </a:moveTo>
                  <a:lnTo>
                    <a:pt x="235940" y="150012"/>
                  </a:lnTo>
                  <a:lnTo>
                    <a:pt x="235940" y="176618"/>
                  </a:lnTo>
                  <a:lnTo>
                    <a:pt x="235940" y="245122"/>
                  </a:lnTo>
                  <a:lnTo>
                    <a:pt x="231381" y="249694"/>
                  </a:lnTo>
                  <a:lnTo>
                    <a:pt x="153746" y="249694"/>
                  </a:lnTo>
                  <a:lnTo>
                    <a:pt x="149174" y="246608"/>
                  </a:lnTo>
                  <a:lnTo>
                    <a:pt x="149174" y="176618"/>
                  </a:lnTo>
                  <a:lnTo>
                    <a:pt x="153746" y="172046"/>
                  </a:lnTo>
                  <a:lnTo>
                    <a:pt x="231381" y="172046"/>
                  </a:lnTo>
                  <a:lnTo>
                    <a:pt x="235940" y="176618"/>
                  </a:lnTo>
                  <a:lnTo>
                    <a:pt x="235940" y="150012"/>
                  </a:lnTo>
                  <a:lnTo>
                    <a:pt x="228358" y="149186"/>
                  </a:lnTo>
                  <a:lnTo>
                    <a:pt x="156819" y="149186"/>
                  </a:lnTo>
                  <a:lnTo>
                    <a:pt x="142405" y="150977"/>
                  </a:lnTo>
                  <a:lnTo>
                    <a:pt x="133007" y="156616"/>
                  </a:lnTo>
                  <a:lnTo>
                    <a:pt x="127889" y="166535"/>
                  </a:lnTo>
                  <a:lnTo>
                    <a:pt x="126352" y="181178"/>
                  </a:lnTo>
                  <a:lnTo>
                    <a:pt x="126352" y="240512"/>
                  </a:lnTo>
                  <a:lnTo>
                    <a:pt x="128104" y="255168"/>
                  </a:lnTo>
                  <a:lnTo>
                    <a:pt x="133578" y="265087"/>
                  </a:lnTo>
                  <a:lnTo>
                    <a:pt x="143052" y="270725"/>
                  </a:lnTo>
                  <a:lnTo>
                    <a:pt x="156819" y="272503"/>
                  </a:lnTo>
                  <a:lnTo>
                    <a:pt x="228358" y="272503"/>
                  </a:lnTo>
                  <a:lnTo>
                    <a:pt x="242963" y="270725"/>
                  </a:lnTo>
                  <a:lnTo>
                    <a:pt x="252882" y="265087"/>
                  </a:lnTo>
                  <a:lnTo>
                    <a:pt x="258508" y="255168"/>
                  </a:lnTo>
                  <a:lnTo>
                    <a:pt x="259168" y="249694"/>
                  </a:lnTo>
                  <a:lnTo>
                    <a:pt x="260299" y="240512"/>
                  </a:lnTo>
                  <a:lnTo>
                    <a:pt x="260299" y="181178"/>
                  </a:lnTo>
                  <a:close/>
                </a:path>
                <a:path w="863600" h="278764">
                  <a:moveTo>
                    <a:pt x="278599" y="83743"/>
                  </a:moveTo>
                  <a:lnTo>
                    <a:pt x="277075" y="82207"/>
                  </a:lnTo>
                  <a:lnTo>
                    <a:pt x="275526" y="79184"/>
                  </a:lnTo>
                  <a:lnTo>
                    <a:pt x="273989" y="79184"/>
                  </a:lnTo>
                  <a:lnTo>
                    <a:pt x="237109" y="47599"/>
                  </a:lnTo>
                  <a:lnTo>
                    <a:pt x="221691" y="28930"/>
                  </a:lnTo>
                  <a:lnTo>
                    <a:pt x="210096" y="12204"/>
                  </a:lnTo>
                  <a:lnTo>
                    <a:pt x="205536" y="4572"/>
                  </a:lnTo>
                  <a:lnTo>
                    <a:pt x="202463" y="0"/>
                  </a:lnTo>
                  <a:lnTo>
                    <a:pt x="179641" y="0"/>
                  </a:lnTo>
                  <a:lnTo>
                    <a:pt x="176606" y="4572"/>
                  </a:lnTo>
                  <a:lnTo>
                    <a:pt x="172046" y="12204"/>
                  </a:lnTo>
                  <a:lnTo>
                    <a:pt x="161175" y="28092"/>
                  </a:lnTo>
                  <a:lnTo>
                    <a:pt x="149186" y="43408"/>
                  </a:lnTo>
                  <a:lnTo>
                    <a:pt x="136055" y="57594"/>
                  </a:lnTo>
                  <a:lnTo>
                    <a:pt x="121793" y="70053"/>
                  </a:lnTo>
                  <a:lnTo>
                    <a:pt x="111226" y="78066"/>
                  </a:lnTo>
                  <a:lnTo>
                    <a:pt x="105803" y="82804"/>
                  </a:lnTo>
                  <a:lnTo>
                    <a:pt x="103809" y="86118"/>
                  </a:lnTo>
                  <a:lnTo>
                    <a:pt x="103568" y="89281"/>
                  </a:lnTo>
                  <a:lnTo>
                    <a:pt x="103530" y="97434"/>
                  </a:lnTo>
                  <a:lnTo>
                    <a:pt x="109588" y="103543"/>
                  </a:lnTo>
                  <a:lnTo>
                    <a:pt x="115697" y="103543"/>
                  </a:lnTo>
                  <a:lnTo>
                    <a:pt x="125526" y="98856"/>
                  </a:lnTo>
                  <a:lnTo>
                    <a:pt x="141770" y="85471"/>
                  </a:lnTo>
                  <a:lnTo>
                    <a:pt x="161721" y="64363"/>
                  </a:lnTo>
                  <a:lnTo>
                    <a:pt x="182664" y="36563"/>
                  </a:lnTo>
                  <a:lnTo>
                    <a:pt x="188760" y="28930"/>
                  </a:lnTo>
                  <a:lnTo>
                    <a:pt x="193332" y="28930"/>
                  </a:lnTo>
                  <a:lnTo>
                    <a:pt x="196405" y="32004"/>
                  </a:lnTo>
                  <a:lnTo>
                    <a:pt x="202209" y="42062"/>
                  </a:lnTo>
                  <a:lnTo>
                    <a:pt x="208737" y="51968"/>
                  </a:lnTo>
                  <a:lnTo>
                    <a:pt x="244703" y="90601"/>
                  </a:lnTo>
                  <a:lnTo>
                    <a:pt x="247523" y="92875"/>
                  </a:lnTo>
                  <a:lnTo>
                    <a:pt x="135483" y="92875"/>
                  </a:lnTo>
                  <a:lnTo>
                    <a:pt x="135483" y="115697"/>
                  </a:lnTo>
                  <a:lnTo>
                    <a:pt x="248145" y="115697"/>
                  </a:lnTo>
                  <a:lnTo>
                    <a:pt x="248145" y="93370"/>
                  </a:lnTo>
                  <a:lnTo>
                    <a:pt x="255930" y="99644"/>
                  </a:lnTo>
                  <a:lnTo>
                    <a:pt x="264871" y="103543"/>
                  </a:lnTo>
                  <a:lnTo>
                    <a:pt x="272503" y="103543"/>
                  </a:lnTo>
                  <a:lnTo>
                    <a:pt x="278599" y="94411"/>
                  </a:lnTo>
                  <a:lnTo>
                    <a:pt x="278599" y="92875"/>
                  </a:lnTo>
                  <a:lnTo>
                    <a:pt x="278599" y="83743"/>
                  </a:lnTo>
                  <a:close/>
                </a:path>
                <a:path w="863600" h="278764">
                  <a:moveTo>
                    <a:pt x="336448" y="73075"/>
                  </a:moveTo>
                  <a:lnTo>
                    <a:pt x="322757" y="27686"/>
                  </a:lnTo>
                  <a:lnTo>
                    <a:pt x="312077" y="16776"/>
                  </a:lnTo>
                  <a:lnTo>
                    <a:pt x="309016" y="16776"/>
                  </a:lnTo>
                  <a:lnTo>
                    <a:pt x="299885" y="19799"/>
                  </a:lnTo>
                  <a:lnTo>
                    <a:pt x="299885" y="28930"/>
                  </a:lnTo>
                  <a:lnTo>
                    <a:pt x="301421" y="30467"/>
                  </a:lnTo>
                  <a:lnTo>
                    <a:pt x="301421" y="33489"/>
                  </a:lnTo>
                  <a:lnTo>
                    <a:pt x="305231" y="43637"/>
                  </a:lnTo>
                  <a:lnTo>
                    <a:pt x="307886" y="51777"/>
                  </a:lnTo>
                  <a:lnTo>
                    <a:pt x="309930" y="58623"/>
                  </a:lnTo>
                  <a:lnTo>
                    <a:pt x="312077" y="65493"/>
                  </a:lnTo>
                  <a:lnTo>
                    <a:pt x="315112" y="80721"/>
                  </a:lnTo>
                  <a:lnTo>
                    <a:pt x="316661" y="83743"/>
                  </a:lnTo>
                  <a:lnTo>
                    <a:pt x="327279" y="83743"/>
                  </a:lnTo>
                  <a:lnTo>
                    <a:pt x="336448" y="80721"/>
                  </a:lnTo>
                  <a:lnTo>
                    <a:pt x="336448" y="73075"/>
                  </a:lnTo>
                  <a:close/>
                </a:path>
                <a:path w="863600" h="278764">
                  <a:moveTo>
                    <a:pt x="424713" y="98971"/>
                  </a:moveTo>
                  <a:lnTo>
                    <a:pt x="417118" y="97434"/>
                  </a:lnTo>
                  <a:lnTo>
                    <a:pt x="374497" y="97434"/>
                  </a:lnTo>
                  <a:lnTo>
                    <a:pt x="374497" y="0"/>
                  </a:lnTo>
                  <a:lnTo>
                    <a:pt x="354711" y="0"/>
                  </a:lnTo>
                  <a:lnTo>
                    <a:pt x="351637" y="4572"/>
                  </a:lnTo>
                  <a:lnTo>
                    <a:pt x="351637" y="97434"/>
                  </a:lnTo>
                  <a:lnTo>
                    <a:pt x="296862" y="97434"/>
                  </a:lnTo>
                  <a:lnTo>
                    <a:pt x="296862" y="117233"/>
                  </a:lnTo>
                  <a:lnTo>
                    <a:pt x="302920" y="118770"/>
                  </a:lnTo>
                  <a:lnTo>
                    <a:pt x="351637" y="118770"/>
                  </a:lnTo>
                  <a:lnTo>
                    <a:pt x="343065" y="137858"/>
                  </a:lnTo>
                  <a:lnTo>
                    <a:pt x="333184" y="156235"/>
                  </a:lnTo>
                  <a:lnTo>
                    <a:pt x="321881" y="173774"/>
                  </a:lnTo>
                  <a:lnTo>
                    <a:pt x="309016" y="190309"/>
                  </a:lnTo>
                  <a:lnTo>
                    <a:pt x="296862" y="205536"/>
                  </a:lnTo>
                  <a:lnTo>
                    <a:pt x="296862" y="216204"/>
                  </a:lnTo>
                  <a:lnTo>
                    <a:pt x="301421" y="222250"/>
                  </a:lnTo>
                  <a:lnTo>
                    <a:pt x="313588" y="222250"/>
                  </a:lnTo>
                  <a:lnTo>
                    <a:pt x="339090" y="187655"/>
                  </a:lnTo>
                  <a:lnTo>
                    <a:pt x="351637" y="162928"/>
                  </a:lnTo>
                  <a:lnTo>
                    <a:pt x="351637" y="278612"/>
                  </a:lnTo>
                  <a:lnTo>
                    <a:pt x="372960" y="278612"/>
                  </a:lnTo>
                  <a:lnTo>
                    <a:pt x="374497" y="272503"/>
                  </a:lnTo>
                  <a:lnTo>
                    <a:pt x="374497" y="162928"/>
                  </a:lnTo>
                  <a:lnTo>
                    <a:pt x="374497" y="158305"/>
                  </a:lnTo>
                  <a:lnTo>
                    <a:pt x="378193" y="163893"/>
                  </a:lnTo>
                  <a:lnTo>
                    <a:pt x="382473" y="170903"/>
                  </a:lnTo>
                  <a:lnTo>
                    <a:pt x="387311" y="178473"/>
                  </a:lnTo>
                  <a:lnTo>
                    <a:pt x="392760" y="185737"/>
                  </a:lnTo>
                  <a:lnTo>
                    <a:pt x="395782" y="190309"/>
                  </a:lnTo>
                  <a:lnTo>
                    <a:pt x="398856" y="193332"/>
                  </a:lnTo>
                  <a:lnTo>
                    <a:pt x="409473" y="193332"/>
                  </a:lnTo>
                  <a:lnTo>
                    <a:pt x="415582" y="187236"/>
                  </a:lnTo>
                  <a:lnTo>
                    <a:pt x="415582" y="178104"/>
                  </a:lnTo>
                  <a:lnTo>
                    <a:pt x="414045" y="176618"/>
                  </a:lnTo>
                  <a:lnTo>
                    <a:pt x="411010" y="172046"/>
                  </a:lnTo>
                  <a:lnTo>
                    <a:pt x="400799" y="160578"/>
                  </a:lnTo>
                  <a:lnTo>
                    <a:pt x="398957" y="158305"/>
                  </a:lnTo>
                  <a:lnTo>
                    <a:pt x="392176" y="149961"/>
                  </a:lnTo>
                  <a:lnTo>
                    <a:pt x="383832" y="138214"/>
                  </a:lnTo>
                  <a:lnTo>
                    <a:pt x="374497" y="123329"/>
                  </a:lnTo>
                  <a:lnTo>
                    <a:pt x="374497" y="118770"/>
                  </a:lnTo>
                  <a:lnTo>
                    <a:pt x="424713" y="118770"/>
                  </a:lnTo>
                  <a:lnTo>
                    <a:pt x="424713" y="98971"/>
                  </a:lnTo>
                  <a:close/>
                </a:path>
                <a:path w="863600" h="278764">
                  <a:moveTo>
                    <a:pt x="424713" y="21336"/>
                  </a:moveTo>
                  <a:lnTo>
                    <a:pt x="420141" y="18262"/>
                  </a:lnTo>
                  <a:lnTo>
                    <a:pt x="406450" y="18262"/>
                  </a:lnTo>
                  <a:lnTo>
                    <a:pt x="404914" y="21336"/>
                  </a:lnTo>
                  <a:lnTo>
                    <a:pt x="404850" y="23050"/>
                  </a:lnTo>
                  <a:lnTo>
                    <a:pt x="403339" y="27444"/>
                  </a:lnTo>
                  <a:lnTo>
                    <a:pt x="398945" y="42545"/>
                  </a:lnTo>
                  <a:lnTo>
                    <a:pt x="397319" y="47180"/>
                  </a:lnTo>
                  <a:lnTo>
                    <a:pt x="392176" y="61480"/>
                  </a:lnTo>
                  <a:lnTo>
                    <a:pt x="389407" y="69684"/>
                  </a:lnTo>
                  <a:lnTo>
                    <a:pt x="388200" y="74612"/>
                  </a:lnTo>
                  <a:lnTo>
                    <a:pt x="388200" y="82207"/>
                  </a:lnTo>
                  <a:lnTo>
                    <a:pt x="395782" y="83743"/>
                  </a:lnTo>
                  <a:lnTo>
                    <a:pt x="404914" y="83743"/>
                  </a:lnTo>
                  <a:lnTo>
                    <a:pt x="407987" y="82207"/>
                  </a:lnTo>
                  <a:lnTo>
                    <a:pt x="412546" y="68516"/>
                  </a:lnTo>
                  <a:lnTo>
                    <a:pt x="416369" y="57823"/>
                  </a:lnTo>
                  <a:lnTo>
                    <a:pt x="420344" y="45694"/>
                  </a:lnTo>
                  <a:lnTo>
                    <a:pt x="423443" y="34709"/>
                  </a:lnTo>
                  <a:lnTo>
                    <a:pt x="424662" y="27686"/>
                  </a:lnTo>
                  <a:lnTo>
                    <a:pt x="424713" y="21336"/>
                  </a:lnTo>
                  <a:close/>
                </a:path>
                <a:path w="863600" h="278764">
                  <a:moveTo>
                    <a:pt x="494753" y="132461"/>
                  </a:moveTo>
                  <a:lnTo>
                    <a:pt x="493217" y="129387"/>
                  </a:lnTo>
                  <a:lnTo>
                    <a:pt x="488391" y="125056"/>
                  </a:lnTo>
                  <a:lnTo>
                    <a:pt x="475894" y="114642"/>
                  </a:lnTo>
                  <a:lnTo>
                    <a:pt x="471932" y="111125"/>
                  </a:lnTo>
                  <a:lnTo>
                    <a:pt x="464629" y="105968"/>
                  </a:lnTo>
                  <a:lnTo>
                    <a:pt x="457060" y="100507"/>
                  </a:lnTo>
                  <a:lnTo>
                    <a:pt x="450062" y="96177"/>
                  </a:lnTo>
                  <a:lnTo>
                    <a:pt x="444500" y="94411"/>
                  </a:lnTo>
                  <a:lnTo>
                    <a:pt x="438404" y="94411"/>
                  </a:lnTo>
                  <a:lnTo>
                    <a:pt x="432346" y="100469"/>
                  </a:lnTo>
                  <a:lnTo>
                    <a:pt x="432346" y="111125"/>
                  </a:lnTo>
                  <a:lnTo>
                    <a:pt x="435368" y="114211"/>
                  </a:lnTo>
                  <a:lnTo>
                    <a:pt x="439940" y="117233"/>
                  </a:lnTo>
                  <a:lnTo>
                    <a:pt x="447433" y="122707"/>
                  </a:lnTo>
                  <a:lnTo>
                    <a:pt x="454202" y="127889"/>
                  </a:lnTo>
                  <a:lnTo>
                    <a:pt x="460679" y="133083"/>
                  </a:lnTo>
                  <a:lnTo>
                    <a:pt x="467321" y="138569"/>
                  </a:lnTo>
                  <a:lnTo>
                    <a:pt x="477989" y="149186"/>
                  </a:lnTo>
                  <a:lnTo>
                    <a:pt x="487121" y="149186"/>
                  </a:lnTo>
                  <a:lnTo>
                    <a:pt x="494753" y="143129"/>
                  </a:lnTo>
                  <a:lnTo>
                    <a:pt x="494753" y="132461"/>
                  </a:lnTo>
                  <a:close/>
                </a:path>
                <a:path w="863600" h="278764">
                  <a:moveTo>
                    <a:pt x="502348" y="63957"/>
                  </a:moveTo>
                  <a:lnTo>
                    <a:pt x="502323" y="51777"/>
                  </a:lnTo>
                  <a:lnTo>
                    <a:pt x="500862" y="50253"/>
                  </a:lnTo>
                  <a:lnTo>
                    <a:pt x="497776" y="47180"/>
                  </a:lnTo>
                  <a:lnTo>
                    <a:pt x="488657" y="39598"/>
                  </a:lnTo>
                  <a:lnTo>
                    <a:pt x="485622" y="36563"/>
                  </a:lnTo>
                  <a:lnTo>
                    <a:pt x="478497" y="30022"/>
                  </a:lnTo>
                  <a:lnTo>
                    <a:pt x="469811" y="23050"/>
                  </a:lnTo>
                  <a:lnTo>
                    <a:pt x="461416" y="17500"/>
                  </a:lnTo>
                  <a:lnTo>
                    <a:pt x="455168" y="15240"/>
                  </a:lnTo>
                  <a:lnTo>
                    <a:pt x="449072" y="15240"/>
                  </a:lnTo>
                  <a:lnTo>
                    <a:pt x="443014" y="19799"/>
                  </a:lnTo>
                  <a:lnTo>
                    <a:pt x="443014" y="32004"/>
                  </a:lnTo>
                  <a:lnTo>
                    <a:pt x="446036" y="33489"/>
                  </a:lnTo>
                  <a:lnTo>
                    <a:pt x="450608" y="38061"/>
                  </a:lnTo>
                  <a:lnTo>
                    <a:pt x="458254" y="43967"/>
                  </a:lnTo>
                  <a:lnTo>
                    <a:pt x="463918" y="48729"/>
                  </a:lnTo>
                  <a:lnTo>
                    <a:pt x="469011" y="53492"/>
                  </a:lnTo>
                  <a:lnTo>
                    <a:pt x="474967" y="59385"/>
                  </a:lnTo>
                  <a:lnTo>
                    <a:pt x="485622" y="68516"/>
                  </a:lnTo>
                  <a:lnTo>
                    <a:pt x="487121" y="70053"/>
                  </a:lnTo>
                  <a:lnTo>
                    <a:pt x="496239" y="70053"/>
                  </a:lnTo>
                  <a:lnTo>
                    <a:pt x="502348" y="63957"/>
                  </a:lnTo>
                  <a:close/>
                </a:path>
                <a:path w="863600" h="278764">
                  <a:moveTo>
                    <a:pt x="572389" y="168973"/>
                  </a:moveTo>
                  <a:lnTo>
                    <a:pt x="571868" y="165950"/>
                  </a:lnTo>
                  <a:lnTo>
                    <a:pt x="570852" y="159842"/>
                  </a:lnTo>
                  <a:lnTo>
                    <a:pt x="558698" y="161378"/>
                  </a:lnTo>
                  <a:lnTo>
                    <a:pt x="540397" y="165950"/>
                  </a:lnTo>
                  <a:lnTo>
                    <a:pt x="540397" y="3086"/>
                  </a:lnTo>
                  <a:lnTo>
                    <a:pt x="537375" y="0"/>
                  </a:lnTo>
                  <a:lnTo>
                    <a:pt x="516039" y="0"/>
                  </a:lnTo>
                  <a:lnTo>
                    <a:pt x="516039" y="170510"/>
                  </a:lnTo>
                  <a:lnTo>
                    <a:pt x="424713" y="188772"/>
                  </a:lnTo>
                  <a:lnTo>
                    <a:pt x="421678" y="190309"/>
                  </a:lnTo>
                  <a:lnTo>
                    <a:pt x="415582" y="191846"/>
                  </a:lnTo>
                  <a:lnTo>
                    <a:pt x="415582" y="207022"/>
                  </a:lnTo>
                  <a:lnTo>
                    <a:pt x="418655" y="213131"/>
                  </a:lnTo>
                  <a:lnTo>
                    <a:pt x="429272" y="211594"/>
                  </a:lnTo>
                  <a:lnTo>
                    <a:pt x="516039" y="194868"/>
                  </a:lnTo>
                  <a:lnTo>
                    <a:pt x="516039" y="275539"/>
                  </a:lnTo>
                  <a:lnTo>
                    <a:pt x="519112" y="278612"/>
                  </a:lnTo>
                  <a:lnTo>
                    <a:pt x="540397" y="278612"/>
                  </a:lnTo>
                  <a:lnTo>
                    <a:pt x="540397" y="194868"/>
                  </a:lnTo>
                  <a:lnTo>
                    <a:pt x="540397" y="190309"/>
                  </a:lnTo>
                  <a:lnTo>
                    <a:pt x="561733" y="185737"/>
                  </a:lnTo>
                  <a:lnTo>
                    <a:pt x="569315" y="184200"/>
                  </a:lnTo>
                  <a:lnTo>
                    <a:pt x="572389" y="181178"/>
                  </a:lnTo>
                  <a:lnTo>
                    <a:pt x="572389" y="168973"/>
                  </a:lnTo>
                  <a:close/>
                </a:path>
                <a:path w="863600" h="278764">
                  <a:moveTo>
                    <a:pt x="788543" y="143129"/>
                  </a:moveTo>
                  <a:lnTo>
                    <a:pt x="788301" y="130632"/>
                  </a:lnTo>
                  <a:lnTo>
                    <a:pt x="786638" y="115138"/>
                  </a:lnTo>
                  <a:lnTo>
                    <a:pt x="782116" y="98806"/>
                  </a:lnTo>
                  <a:lnTo>
                    <a:pt x="775081" y="86766"/>
                  </a:lnTo>
                  <a:lnTo>
                    <a:pt x="773315" y="83743"/>
                  </a:lnTo>
                  <a:lnTo>
                    <a:pt x="760971" y="72961"/>
                  </a:lnTo>
                  <a:lnTo>
                    <a:pt x="747636" y="67017"/>
                  </a:lnTo>
                  <a:lnTo>
                    <a:pt x="734580" y="64490"/>
                  </a:lnTo>
                  <a:lnTo>
                    <a:pt x="723112" y="63957"/>
                  </a:lnTo>
                  <a:lnTo>
                    <a:pt x="697217" y="63957"/>
                  </a:lnTo>
                  <a:lnTo>
                    <a:pt x="701446" y="49326"/>
                  </a:lnTo>
                  <a:lnTo>
                    <a:pt x="704824" y="35979"/>
                  </a:lnTo>
                  <a:lnTo>
                    <a:pt x="707059" y="25196"/>
                  </a:lnTo>
                  <a:lnTo>
                    <a:pt x="707872" y="18262"/>
                  </a:lnTo>
                  <a:lnTo>
                    <a:pt x="707872" y="7645"/>
                  </a:lnTo>
                  <a:lnTo>
                    <a:pt x="683514" y="7645"/>
                  </a:lnTo>
                  <a:lnTo>
                    <a:pt x="681977" y="15240"/>
                  </a:lnTo>
                  <a:lnTo>
                    <a:pt x="680440" y="19799"/>
                  </a:lnTo>
                  <a:lnTo>
                    <a:pt x="678599" y="28448"/>
                  </a:lnTo>
                  <a:lnTo>
                    <a:pt x="675894" y="42075"/>
                  </a:lnTo>
                  <a:lnTo>
                    <a:pt x="671322" y="65493"/>
                  </a:lnTo>
                  <a:lnTo>
                    <a:pt x="661809" y="65735"/>
                  </a:lnTo>
                  <a:lnTo>
                    <a:pt x="633641" y="66751"/>
                  </a:lnTo>
                  <a:lnTo>
                    <a:pt x="624141" y="66979"/>
                  </a:lnTo>
                  <a:lnTo>
                    <a:pt x="613486" y="68059"/>
                  </a:lnTo>
                  <a:lnTo>
                    <a:pt x="606437" y="69850"/>
                  </a:lnTo>
                  <a:lnTo>
                    <a:pt x="602526" y="73647"/>
                  </a:lnTo>
                  <a:lnTo>
                    <a:pt x="601319" y="80721"/>
                  </a:lnTo>
                  <a:lnTo>
                    <a:pt x="601319" y="91338"/>
                  </a:lnTo>
                  <a:lnTo>
                    <a:pt x="608901" y="94411"/>
                  </a:lnTo>
                  <a:lnTo>
                    <a:pt x="615010" y="94411"/>
                  </a:lnTo>
                  <a:lnTo>
                    <a:pt x="619569" y="92875"/>
                  </a:lnTo>
                  <a:lnTo>
                    <a:pt x="625678" y="92875"/>
                  </a:lnTo>
                  <a:lnTo>
                    <a:pt x="658634" y="90119"/>
                  </a:lnTo>
                  <a:lnTo>
                    <a:pt x="663727" y="89852"/>
                  </a:lnTo>
                  <a:lnTo>
                    <a:pt x="656247" y="115138"/>
                  </a:lnTo>
                  <a:lnTo>
                    <a:pt x="650786" y="133985"/>
                  </a:lnTo>
                  <a:lnTo>
                    <a:pt x="635419" y="177342"/>
                  </a:lnTo>
                  <a:lnTo>
                    <a:pt x="616915" y="219163"/>
                  </a:lnTo>
                  <a:lnTo>
                    <a:pt x="607364" y="237490"/>
                  </a:lnTo>
                  <a:lnTo>
                    <a:pt x="604342" y="243586"/>
                  </a:lnTo>
                  <a:lnTo>
                    <a:pt x="602805" y="246608"/>
                  </a:lnTo>
                  <a:lnTo>
                    <a:pt x="602805" y="258813"/>
                  </a:lnTo>
                  <a:lnTo>
                    <a:pt x="610450" y="263385"/>
                  </a:lnTo>
                  <a:lnTo>
                    <a:pt x="621106" y="263385"/>
                  </a:lnTo>
                  <a:lnTo>
                    <a:pt x="650036" y="211594"/>
                  </a:lnTo>
                  <a:lnTo>
                    <a:pt x="664794" y="173291"/>
                  </a:lnTo>
                  <a:lnTo>
                    <a:pt x="684047" y="113792"/>
                  </a:lnTo>
                  <a:lnTo>
                    <a:pt x="690676" y="89852"/>
                  </a:lnTo>
                  <a:lnTo>
                    <a:pt x="691108" y="88315"/>
                  </a:lnTo>
                  <a:lnTo>
                    <a:pt x="700239" y="86766"/>
                  </a:lnTo>
                  <a:lnTo>
                    <a:pt x="712444" y="86766"/>
                  </a:lnTo>
                  <a:lnTo>
                    <a:pt x="751636" y="97624"/>
                  </a:lnTo>
                  <a:lnTo>
                    <a:pt x="761034" y="140055"/>
                  </a:lnTo>
                  <a:lnTo>
                    <a:pt x="761072" y="146354"/>
                  </a:lnTo>
                  <a:lnTo>
                    <a:pt x="760869" y="157327"/>
                  </a:lnTo>
                  <a:lnTo>
                    <a:pt x="756589" y="202463"/>
                  </a:lnTo>
                  <a:lnTo>
                    <a:pt x="732612" y="241007"/>
                  </a:lnTo>
                  <a:lnTo>
                    <a:pt x="721575" y="242049"/>
                  </a:lnTo>
                  <a:lnTo>
                    <a:pt x="710044" y="241249"/>
                  </a:lnTo>
                  <a:lnTo>
                    <a:pt x="700252" y="239014"/>
                  </a:lnTo>
                  <a:lnTo>
                    <a:pt x="691591" y="235635"/>
                  </a:lnTo>
                  <a:lnTo>
                    <a:pt x="683514" y="231381"/>
                  </a:lnTo>
                  <a:lnTo>
                    <a:pt x="681977" y="231381"/>
                  </a:lnTo>
                  <a:lnTo>
                    <a:pt x="678954" y="229895"/>
                  </a:lnTo>
                  <a:lnTo>
                    <a:pt x="669823" y="229895"/>
                  </a:lnTo>
                  <a:lnTo>
                    <a:pt x="665264" y="234454"/>
                  </a:lnTo>
                  <a:lnTo>
                    <a:pt x="665264" y="249694"/>
                  </a:lnTo>
                  <a:lnTo>
                    <a:pt x="668286" y="252717"/>
                  </a:lnTo>
                  <a:lnTo>
                    <a:pt x="672858" y="254254"/>
                  </a:lnTo>
                  <a:lnTo>
                    <a:pt x="679221" y="257670"/>
                  </a:lnTo>
                  <a:lnTo>
                    <a:pt x="690740" y="262242"/>
                  </a:lnTo>
                  <a:lnTo>
                    <a:pt x="706247" y="266242"/>
                  </a:lnTo>
                  <a:lnTo>
                    <a:pt x="724598" y="267944"/>
                  </a:lnTo>
                  <a:lnTo>
                    <a:pt x="748715" y="263855"/>
                  </a:lnTo>
                  <a:lnTo>
                    <a:pt x="769124" y="246634"/>
                  </a:lnTo>
                  <a:lnTo>
                    <a:pt x="770839" y="242049"/>
                  </a:lnTo>
                  <a:lnTo>
                    <a:pt x="783259" y="208864"/>
                  </a:lnTo>
                  <a:lnTo>
                    <a:pt x="788543" y="143129"/>
                  </a:lnTo>
                  <a:close/>
                </a:path>
                <a:path w="863600" h="278764">
                  <a:moveTo>
                    <a:pt x="863155" y="181178"/>
                  </a:moveTo>
                  <a:lnTo>
                    <a:pt x="863053" y="157327"/>
                  </a:lnTo>
                  <a:lnTo>
                    <a:pt x="861618" y="143129"/>
                  </a:lnTo>
                  <a:lnTo>
                    <a:pt x="861618" y="140055"/>
                  </a:lnTo>
                  <a:lnTo>
                    <a:pt x="853478" y="102400"/>
                  </a:lnTo>
                  <a:lnTo>
                    <a:pt x="834428" y="63461"/>
                  </a:lnTo>
                  <a:lnTo>
                    <a:pt x="804024" y="35458"/>
                  </a:lnTo>
                  <a:lnTo>
                    <a:pt x="793102" y="32004"/>
                  </a:lnTo>
                  <a:lnTo>
                    <a:pt x="788543" y="32004"/>
                  </a:lnTo>
                  <a:lnTo>
                    <a:pt x="787006" y="33489"/>
                  </a:lnTo>
                  <a:lnTo>
                    <a:pt x="783983" y="35026"/>
                  </a:lnTo>
                  <a:lnTo>
                    <a:pt x="782447" y="38061"/>
                  </a:lnTo>
                  <a:lnTo>
                    <a:pt x="782447" y="47180"/>
                  </a:lnTo>
                  <a:lnTo>
                    <a:pt x="788543" y="53289"/>
                  </a:lnTo>
                  <a:lnTo>
                    <a:pt x="799274" y="62166"/>
                  </a:lnTo>
                  <a:lnTo>
                    <a:pt x="806996" y="69456"/>
                  </a:lnTo>
                  <a:lnTo>
                    <a:pt x="826503" y="107454"/>
                  </a:lnTo>
                  <a:lnTo>
                    <a:pt x="834237" y="162928"/>
                  </a:lnTo>
                  <a:lnTo>
                    <a:pt x="835723" y="172046"/>
                  </a:lnTo>
                  <a:lnTo>
                    <a:pt x="835723" y="181178"/>
                  </a:lnTo>
                  <a:lnTo>
                    <a:pt x="863155" y="181178"/>
                  </a:lnTo>
                  <a:close/>
                </a:path>
              </a:pathLst>
            </a:custGeom>
            <a:solidFill>
              <a:srgbClr val="4D4D4F"/>
            </a:solidFill>
          </p:spPr>
          <p:txBody>
            <a:bodyPr wrap="square" lIns="0" tIns="0" rIns="0" bIns="0" rtlCol="0"/>
            <a:lstStyle/>
            <a:p>
              <a:endParaRPr/>
            </a:p>
          </p:txBody>
        </p:sp>
        <p:pic>
          <p:nvPicPr>
            <p:cNvPr id="33" name="object 33"/>
            <p:cNvPicPr/>
            <p:nvPr/>
          </p:nvPicPr>
          <p:blipFill>
            <a:blip r:embed="rId17" cstate="print"/>
            <a:stretch>
              <a:fillRect/>
            </a:stretch>
          </p:blipFill>
          <p:spPr>
            <a:xfrm>
              <a:off x="2266657" y="3473297"/>
              <a:ext cx="226809" cy="252717"/>
            </a:xfrm>
            <a:prstGeom prst="rect">
              <a:avLst/>
            </a:prstGeom>
          </p:spPr>
        </p:pic>
        <p:sp>
          <p:nvSpPr>
            <p:cNvPr id="34" name="object 34"/>
            <p:cNvSpPr/>
            <p:nvPr/>
          </p:nvSpPr>
          <p:spPr>
            <a:xfrm>
              <a:off x="1379194" y="3462629"/>
              <a:ext cx="2139315" cy="638175"/>
            </a:xfrm>
            <a:custGeom>
              <a:avLst/>
              <a:gdLst/>
              <a:ahLst/>
              <a:cxnLst/>
              <a:rect l="l" t="t" r="r" b="b"/>
              <a:pathLst>
                <a:path w="2139315" h="638175">
                  <a:moveTo>
                    <a:pt x="92811" y="369938"/>
                  </a:moveTo>
                  <a:lnTo>
                    <a:pt x="89789" y="360819"/>
                  </a:lnTo>
                  <a:lnTo>
                    <a:pt x="25844" y="360819"/>
                  </a:lnTo>
                  <a:lnTo>
                    <a:pt x="15379" y="362077"/>
                  </a:lnTo>
                  <a:lnTo>
                    <a:pt x="7200" y="366318"/>
                  </a:lnTo>
                  <a:lnTo>
                    <a:pt x="1892" y="374281"/>
                  </a:lnTo>
                  <a:lnTo>
                    <a:pt x="0" y="386664"/>
                  </a:lnTo>
                  <a:lnTo>
                    <a:pt x="0" y="636346"/>
                  </a:lnTo>
                  <a:lnTo>
                    <a:pt x="9118" y="637832"/>
                  </a:lnTo>
                  <a:lnTo>
                    <a:pt x="18249" y="637832"/>
                  </a:lnTo>
                  <a:lnTo>
                    <a:pt x="27381" y="636346"/>
                  </a:lnTo>
                  <a:lnTo>
                    <a:pt x="27381" y="388200"/>
                  </a:lnTo>
                  <a:lnTo>
                    <a:pt x="28917" y="386664"/>
                  </a:lnTo>
                  <a:lnTo>
                    <a:pt x="89789" y="386664"/>
                  </a:lnTo>
                  <a:lnTo>
                    <a:pt x="92811" y="377532"/>
                  </a:lnTo>
                  <a:lnTo>
                    <a:pt x="92811" y="369938"/>
                  </a:lnTo>
                  <a:close/>
                </a:path>
                <a:path w="2139315" h="638175">
                  <a:moveTo>
                    <a:pt x="1309141" y="42621"/>
                  </a:moveTo>
                  <a:lnTo>
                    <a:pt x="1307350" y="27355"/>
                  </a:lnTo>
                  <a:lnTo>
                    <a:pt x="1301711" y="17513"/>
                  </a:lnTo>
                  <a:lnTo>
                    <a:pt x="1291780" y="12242"/>
                  </a:lnTo>
                  <a:lnTo>
                    <a:pt x="1277137" y="10668"/>
                  </a:lnTo>
                  <a:lnTo>
                    <a:pt x="1167549" y="10668"/>
                  </a:lnTo>
                  <a:lnTo>
                    <a:pt x="1162989" y="13703"/>
                  </a:lnTo>
                  <a:lnTo>
                    <a:pt x="1162989" y="33489"/>
                  </a:lnTo>
                  <a:lnTo>
                    <a:pt x="1280210" y="33489"/>
                  </a:lnTo>
                  <a:lnTo>
                    <a:pt x="1284782" y="38061"/>
                  </a:lnTo>
                  <a:lnTo>
                    <a:pt x="1284782" y="76111"/>
                  </a:lnTo>
                  <a:lnTo>
                    <a:pt x="1280210" y="80721"/>
                  </a:lnTo>
                  <a:lnTo>
                    <a:pt x="1205598" y="80721"/>
                  </a:lnTo>
                  <a:lnTo>
                    <a:pt x="1198079" y="80937"/>
                  </a:lnTo>
                  <a:lnTo>
                    <a:pt x="1171536" y="120459"/>
                  </a:lnTo>
                  <a:lnTo>
                    <a:pt x="1167549" y="147688"/>
                  </a:lnTo>
                  <a:lnTo>
                    <a:pt x="1170990" y="159994"/>
                  </a:lnTo>
                  <a:lnTo>
                    <a:pt x="1179156" y="166319"/>
                  </a:lnTo>
                  <a:lnTo>
                    <a:pt x="1188745" y="168643"/>
                  </a:lnTo>
                  <a:lnTo>
                    <a:pt x="1196479" y="168973"/>
                  </a:lnTo>
                  <a:lnTo>
                    <a:pt x="1283246" y="168973"/>
                  </a:lnTo>
                  <a:lnTo>
                    <a:pt x="1283246" y="181178"/>
                  </a:lnTo>
                  <a:lnTo>
                    <a:pt x="1276807" y="221208"/>
                  </a:lnTo>
                  <a:lnTo>
                    <a:pt x="1245196" y="249694"/>
                  </a:lnTo>
                  <a:lnTo>
                    <a:pt x="1237107" y="249466"/>
                  </a:lnTo>
                  <a:lnTo>
                    <a:pt x="1212202" y="248399"/>
                  </a:lnTo>
                  <a:lnTo>
                    <a:pt x="1204061" y="248158"/>
                  </a:lnTo>
                  <a:lnTo>
                    <a:pt x="1190371" y="248158"/>
                  </a:lnTo>
                  <a:lnTo>
                    <a:pt x="1190371" y="274053"/>
                  </a:lnTo>
                  <a:lnTo>
                    <a:pt x="1242110" y="274053"/>
                  </a:lnTo>
                  <a:lnTo>
                    <a:pt x="1257046" y="273685"/>
                  </a:lnTo>
                  <a:lnTo>
                    <a:pt x="1293901" y="249694"/>
                  </a:lnTo>
                  <a:lnTo>
                    <a:pt x="1304175" y="208368"/>
                  </a:lnTo>
                  <a:lnTo>
                    <a:pt x="1307604" y="175082"/>
                  </a:lnTo>
                  <a:lnTo>
                    <a:pt x="1304290" y="158369"/>
                  </a:lnTo>
                  <a:lnTo>
                    <a:pt x="1295984" y="149771"/>
                  </a:lnTo>
                  <a:lnTo>
                    <a:pt x="1285113" y="146608"/>
                  </a:lnTo>
                  <a:lnTo>
                    <a:pt x="1274114" y="146151"/>
                  </a:lnTo>
                  <a:lnTo>
                    <a:pt x="1193444" y="146151"/>
                  </a:lnTo>
                  <a:lnTo>
                    <a:pt x="1193444" y="138569"/>
                  </a:lnTo>
                  <a:lnTo>
                    <a:pt x="1194181" y="133159"/>
                  </a:lnTo>
                  <a:lnTo>
                    <a:pt x="1195908" y="123901"/>
                  </a:lnTo>
                  <a:lnTo>
                    <a:pt x="1197927" y="114363"/>
                  </a:lnTo>
                  <a:lnTo>
                    <a:pt x="1201039" y="102006"/>
                  </a:lnTo>
                  <a:lnTo>
                    <a:pt x="1277137" y="102006"/>
                  </a:lnTo>
                  <a:lnTo>
                    <a:pt x="1292402" y="100444"/>
                  </a:lnTo>
                  <a:lnTo>
                    <a:pt x="1302270" y="95173"/>
                  </a:lnTo>
                  <a:lnTo>
                    <a:pt x="1307553" y="85331"/>
                  </a:lnTo>
                  <a:lnTo>
                    <a:pt x="1309141" y="70053"/>
                  </a:lnTo>
                  <a:lnTo>
                    <a:pt x="1309141" y="42621"/>
                  </a:lnTo>
                  <a:close/>
                </a:path>
                <a:path w="2139315" h="638175">
                  <a:moveTo>
                    <a:pt x="1411135" y="3086"/>
                  </a:moveTo>
                  <a:lnTo>
                    <a:pt x="1406525" y="0"/>
                  </a:lnTo>
                  <a:lnTo>
                    <a:pt x="1385239" y="0"/>
                  </a:lnTo>
                  <a:lnTo>
                    <a:pt x="1385239" y="275539"/>
                  </a:lnTo>
                  <a:lnTo>
                    <a:pt x="1388262" y="278612"/>
                  </a:lnTo>
                  <a:lnTo>
                    <a:pt x="1411135" y="278612"/>
                  </a:lnTo>
                  <a:lnTo>
                    <a:pt x="1411135" y="3086"/>
                  </a:lnTo>
                  <a:close/>
                </a:path>
                <a:path w="2139315" h="638175">
                  <a:moveTo>
                    <a:pt x="1695792" y="252717"/>
                  </a:moveTo>
                  <a:lnTo>
                    <a:pt x="1651635" y="219227"/>
                  </a:lnTo>
                  <a:lnTo>
                    <a:pt x="1616557" y="198488"/>
                  </a:lnTo>
                  <a:lnTo>
                    <a:pt x="1554416" y="167855"/>
                  </a:lnTo>
                  <a:lnTo>
                    <a:pt x="1517650" y="152260"/>
                  </a:lnTo>
                  <a:lnTo>
                    <a:pt x="1510055" y="147688"/>
                  </a:lnTo>
                  <a:lnTo>
                    <a:pt x="1503959" y="144614"/>
                  </a:lnTo>
                  <a:lnTo>
                    <a:pt x="1503959" y="135483"/>
                  </a:lnTo>
                  <a:lnTo>
                    <a:pt x="1507032" y="132461"/>
                  </a:lnTo>
                  <a:lnTo>
                    <a:pt x="1508518" y="130924"/>
                  </a:lnTo>
                  <a:lnTo>
                    <a:pt x="1511592" y="127901"/>
                  </a:lnTo>
                  <a:lnTo>
                    <a:pt x="1517650" y="124828"/>
                  </a:lnTo>
                  <a:lnTo>
                    <a:pt x="1529854" y="118770"/>
                  </a:lnTo>
                  <a:lnTo>
                    <a:pt x="1565948" y="99326"/>
                  </a:lnTo>
                  <a:lnTo>
                    <a:pt x="1600631" y="79743"/>
                  </a:lnTo>
                  <a:lnTo>
                    <a:pt x="1633029" y="59880"/>
                  </a:lnTo>
                  <a:lnTo>
                    <a:pt x="1662303" y="39598"/>
                  </a:lnTo>
                  <a:lnTo>
                    <a:pt x="1674456" y="32004"/>
                  </a:lnTo>
                  <a:lnTo>
                    <a:pt x="1677492" y="27444"/>
                  </a:lnTo>
                  <a:lnTo>
                    <a:pt x="1677492" y="13703"/>
                  </a:lnTo>
                  <a:lnTo>
                    <a:pt x="1669897" y="7645"/>
                  </a:lnTo>
                  <a:lnTo>
                    <a:pt x="1654670" y="7645"/>
                  </a:lnTo>
                  <a:lnTo>
                    <a:pt x="1645539" y="16776"/>
                  </a:lnTo>
                  <a:lnTo>
                    <a:pt x="1628597" y="29997"/>
                  </a:lnTo>
                  <a:lnTo>
                    <a:pt x="1604810" y="46075"/>
                  </a:lnTo>
                  <a:lnTo>
                    <a:pt x="1570189" y="67284"/>
                  </a:lnTo>
                  <a:lnTo>
                    <a:pt x="1520723" y="95897"/>
                  </a:lnTo>
                  <a:lnTo>
                    <a:pt x="1497050" y="108800"/>
                  </a:lnTo>
                  <a:lnTo>
                    <a:pt x="1482090" y="119138"/>
                  </a:lnTo>
                  <a:lnTo>
                    <a:pt x="1474266" y="128892"/>
                  </a:lnTo>
                  <a:lnTo>
                    <a:pt x="1472006" y="140055"/>
                  </a:lnTo>
                  <a:lnTo>
                    <a:pt x="1473073" y="149098"/>
                  </a:lnTo>
                  <a:lnTo>
                    <a:pt x="1477137" y="156425"/>
                  </a:lnTo>
                  <a:lnTo>
                    <a:pt x="1485480" y="163182"/>
                  </a:lnTo>
                  <a:lnTo>
                    <a:pt x="1499387" y="170510"/>
                  </a:lnTo>
                  <a:lnTo>
                    <a:pt x="1558023" y="197421"/>
                  </a:lnTo>
                  <a:lnTo>
                    <a:pt x="1591297" y="215239"/>
                  </a:lnTo>
                  <a:lnTo>
                    <a:pt x="1627720" y="237337"/>
                  </a:lnTo>
                  <a:lnTo>
                    <a:pt x="1662303" y="261848"/>
                  </a:lnTo>
                  <a:lnTo>
                    <a:pt x="1668360" y="267944"/>
                  </a:lnTo>
                  <a:lnTo>
                    <a:pt x="1672920" y="270967"/>
                  </a:lnTo>
                  <a:lnTo>
                    <a:pt x="1688147" y="270967"/>
                  </a:lnTo>
                  <a:lnTo>
                    <a:pt x="1695792" y="261848"/>
                  </a:lnTo>
                  <a:lnTo>
                    <a:pt x="1695792" y="252717"/>
                  </a:lnTo>
                  <a:close/>
                </a:path>
                <a:path w="2139315" h="638175">
                  <a:moveTo>
                    <a:pt x="2019985" y="232918"/>
                  </a:moveTo>
                  <a:lnTo>
                    <a:pt x="2018550" y="228358"/>
                  </a:lnTo>
                  <a:lnTo>
                    <a:pt x="2017699" y="225628"/>
                  </a:lnTo>
                  <a:lnTo>
                    <a:pt x="2011997" y="217893"/>
                  </a:lnTo>
                  <a:lnTo>
                    <a:pt x="2004580" y="210451"/>
                  </a:lnTo>
                  <a:lnTo>
                    <a:pt x="1997163" y="204000"/>
                  </a:lnTo>
                  <a:lnTo>
                    <a:pt x="1999653" y="193408"/>
                  </a:lnTo>
                  <a:lnTo>
                    <a:pt x="1999932" y="191846"/>
                  </a:lnTo>
                  <a:lnTo>
                    <a:pt x="2000491" y="188772"/>
                  </a:lnTo>
                  <a:lnTo>
                    <a:pt x="2002142" y="179666"/>
                  </a:lnTo>
                  <a:lnTo>
                    <a:pt x="2004047" y="162483"/>
                  </a:lnTo>
                  <a:lnTo>
                    <a:pt x="2004796" y="141922"/>
                  </a:lnTo>
                  <a:lnTo>
                    <a:pt x="2004682" y="133451"/>
                  </a:lnTo>
                  <a:lnTo>
                    <a:pt x="1997163" y="86766"/>
                  </a:lnTo>
                  <a:lnTo>
                    <a:pt x="1964245" y="49301"/>
                  </a:lnTo>
                  <a:lnTo>
                    <a:pt x="1934743" y="42621"/>
                  </a:lnTo>
                  <a:lnTo>
                    <a:pt x="1902485" y="48272"/>
                  </a:lnTo>
                  <a:lnTo>
                    <a:pt x="1875205" y="61468"/>
                  </a:lnTo>
                  <a:lnTo>
                    <a:pt x="1854479" y="76682"/>
                  </a:lnTo>
                  <a:lnTo>
                    <a:pt x="1841893" y="88315"/>
                  </a:lnTo>
                  <a:lnTo>
                    <a:pt x="1841893" y="85280"/>
                  </a:lnTo>
                  <a:lnTo>
                    <a:pt x="1841893" y="83743"/>
                  </a:lnTo>
                  <a:lnTo>
                    <a:pt x="1846453" y="77647"/>
                  </a:lnTo>
                  <a:lnTo>
                    <a:pt x="1847989" y="74612"/>
                  </a:lnTo>
                  <a:lnTo>
                    <a:pt x="1851025" y="70053"/>
                  </a:lnTo>
                  <a:lnTo>
                    <a:pt x="1851025" y="63957"/>
                  </a:lnTo>
                  <a:lnTo>
                    <a:pt x="1849526" y="57848"/>
                  </a:lnTo>
                  <a:lnTo>
                    <a:pt x="1843430" y="57848"/>
                  </a:lnTo>
                  <a:lnTo>
                    <a:pt x="1843659" y="51079"/>
                  </a:lnTo>
                  <a:lnTo>
                    <a:pt x="1844725" y="28981"/>
                  </a:lnTo>
                  <a:lnTo>
                    <a:pt x="1844840" y="25133"/>
                  </a:lnTo>
                  <a:lnTo>
                    <a:pt x="1844967" y="9131"/>
                  </a:lnTo>
                  <a:lnTo>
                    <a:pt x="1826717" y="9131"/>
                  </a:lnTo>
                  <a:lnTo>
                    <a:pt x="1817789" y="51079"/>
                  </a:lnTo>
                  <a:lnTo>
                    <a:pt x="1817535" y="59385"/>
                  </a:lnTo>
                  <a:lnTo>
                    <a:pt x="1768817" y="60921"/>
                  </a:lnTo>
                  <a:lnTo>
                    <a:pt x="1764258" y="62407"/>
                  </a:lnTo>
                  <a:lnTo>
                    <a:pt x="1755127" y="62407"/>
                  </a:lnTo>
                  <a:lnTo>
                    <a:pt x="1755127" y="83743"/>
                  </a:lnTo>
                  <a:lnTo>
                    <a:pt x="1759686" y="88315"/>
                  </a:lnTo>
                  <a:lnTo>
                    <a:pt x="1768817" y="86766"/>
                  </a:lnTo>
                  <a:lnTo>
                    <a:pt x="1816049" y="85280"/>
                  </a:lnTo>
                  <a:lnTo>
                    <a:pt x="1816049" y="102006"/>
                  </a:lnTo>
                  <a:lnTo>
                    <a:pt x="1806524" y="117983"/>
                  </a:lnTo>
                  <a:lnTo>
                    <a:pt x="1803184" y="123405"/>
                  </a:lnTo>
                  <a:lnTo>
                    <a:pt x="1799272" y="129387"/>
                  </a:lnTo>
                  <a:lnTo>
                    <a:pt x="1792135" y="141922"/>
                  </a:lnTo>
                  <a:lnTo>
                    <a:pt x="1784438" y="154165"/>
                  </a:lnTo>
                  <a:lnTo>
                    <a:pt x="1776158" y="165823"/>
                  </a:lnTo>
                  <a:lnTo>
                    <a:pt x="1767332" y="176618"/>
                  </a:lnTo>
                  <a:lnTo>
                    <a:pt x="1760689" y="185102"/>
                  </a:lnTo>
                  <a:lnTo>
                    <a:pt x="1756486" y="190881"/>
                  </a:lnTo>
                  <a:lnTo>
                    <a:pt x="1754276" y="195224"/>
                  </a:lnTo>
                  <a:lnTo>
                    <a:pt x="1753641" y="199440"/>
                  </a:lnTo>
                  <a:lnTo>
                    <a:pt x="1753641" y="205536"/>
                  </a:lnTo>
                  <a:lnTo>
                    <a:pt x="1759686" y="210096"/>
                  </a:lnTo>
                  <a:lnTo>
                    <a:pt x="1774913" y="210096"/>
                  </a:lnTo>
                  <a:lnTo>
                    <a:pt x="1782559" y="197891"/>
                  </a:lnTo>
                  <a:lnTo>
                    <a:pt x="1790103" y="187350"/>
                  </a:lnTo>
                  <a:lnTo>
                    <a:pt x="1803514" y="167944"/>
                  </a:lnTo>
                  <a:lnTo>
                    <a:pt x="1814512" y="152260"/>
                  </a:lnTo>
                  <a:lnTo>
                    <a:pt x="1813572" y="185102"/>
                  </a:lnTo>
                  <a:lnTo>
                    <a:pt x="1813217" y="202755"/>
                  </a:lnTo>
                  <a:lnTo>
                    <a:pt x="1813128" y="210451"/>
                  </a:lnTo>
                  <a:lnTo>
                    <a:pt x="1813001" y="226174"/>
                  </a:lnTo>
                  <a:lnTo>
                    <a:pt x="1812975" y="263385"/>
                  </a:lnTo>
                  <a:lnTo>
                    <a:pt x="1814512" y="269430"/>
                  </a:lnTo>
                  <a:lnTo>
                    <a:pt x="1837334" y="269430"/>
                  </a:lnTo>
                  <a:lnTo>
                    <a:pt x="1838871" y="263385"/>
                  </a:lnTo>
                  <a:lnTo>
                    <a:pt x="1838921" y="160058"/>
                  </a:lnTo>
                  <a:lnTo>
                    <a:pt x="1839023" y="152260"/>
                  </a:lnTo>
                  <a:lnTo>
                    <a:pt x="1860003" y="99758"/>
                  </a:lnTo>
                  <a:lnTo>
                    <a:pt x="1905457" y="71437"/>
                  </a:lnTo>
                  <a:lnTo>
                    <a:pt x="1930196" y="66979"/>
                  </a:lnTo>
                  <a:lnTo>
                    <a:pt x="1956676" y="74574"/>
                  </a:lnTo>
                  <a:lnTo>
                    <a:pt x="1971878" y="93446"/>
                  </a:lnTo>
                  <a:lnTo>
                    <a:pt x="1978799" y="117741"/>
                  </a:lnTo>
                  <a:lnTo>
                    <a:pt x="1980450" y="141592"/>
                  </a:lnTo>
                  <a:lnTo>
                    <a:pt x="1980349" y="150152"/>
                  </a:lnTo>
                  <a:lnTo>
                    <a:pt x="1979879" y="160058"/>
                  </a:lnTo>
                  <a:lnTo>
                    <a:pt x="1978520" y="173062"/>
                  </a:lnTo>
                  <a:lnTo>
                    <a:pt x="1975891" y="188772"/>
                  </a:lnTo>
                  <a:lnTo>
                    <a:pt x="1968246" y="184035"/>
                  </a:lnTo>
                  <a:lnTo>
                    <a:pt x="1968246" y="210096"/>
                  </a:lnTo>
                  <a:lnTo>
                    <a:pt x="1962607" y="219125"/>
                  </a:lnTo>
                  <a:lnTo>
                    <a:pt x="1953983" y="228561"/>
                  </a:lnTo>
                  <a:lnTo>
                    <a:pt x="1941080" y="236016"/>
                  </a:lnTo>
                  <a:lnTo>
                    <a:pt x="1922589" y="239026"/>
                  </a:lnTo>
                  <a:lnTo>
                    <a:pt x="1910524" y="237604"/>
                  </a:lnTo>
                  <a:lnTo>
                    <a:pt x="1900313" y="233311"/>
                  </a:lnTo>
                  <a:lnTo>
                    <a:pt x="1893239" y="226174"/>
                  </a:lnTo>
                  <a:lnTo>
                    <a:pt x="1890598" y="216204"/>
                  </a:lnTo>
                  <a:lnTo>
                    <a:pt x="1893455" y="205333"/>
                  </a:lnTo>
                  <a:lnTo>
                    <a:pt x="1900885" y="197739"/>
                  </a:lnTo>
                  <a:lnTo>
                    <a:pt x="1911172" y="193306"/>
                  </a:lnTo>
                  <a:lnTo>
                    <a:pt x="1922589" y="191846"/>
                  </a:lnTo>
                  <a:lnTo>
                    <a:pt x="1935073" y="193205"/>
                  </a:lnTo>
                  <a:lnTo>
                    <a:pt x="1947125" y="196977"/>
                  </a:lnTo>
                  <a:lnTo>
                    <a:pt x="1958327" y="202755"/>
                  </a:lnTo>
                  <a:lnTo>
                    <a:pt x="1968246" y="210096"/>
                  </a:lnTo>
                  <a:lnTo>
                    <a:pt x="1968246" y="184035"/>
                  </a:lnTo>
                  <a:lnTo>
                    <a:pt x="1963051" y="180797"/>
                  </a:lnTo>
                  <a:lnTo>
                    <a:pt x="1949792" y="175094"/>
                  </a:lnTo>
                  <a:lnTo>
                    <a:pt x="1936267" y="171665"/>
                  </a:lnTo>
                  <a:lnTo>
                    <a:pt x="1922589" y="170510"/>
                  </a:lnTo>
                  <a:lnTo>
                    <a:pt x="1900148" y="174015"/>
                  </a:lnTo>
                  <a:lnTo>
                    <a:pt x="1883397" y="183654"/>
                  </a:lnTo>
                  <a:lnTo>
                    <a:pt x="1872932" y="198145"/>
                  </a:lnTo>
                  <a:lnTo>
                    <a:pt x="1869325" y="216204"/>
                  </a:lnTo>
                  <a:lnTo>
                    <a:pt x="1873834" y="235546"/>
                  </a:lnTo>
                  <a:lnTo>
                    <a:pt x="1886051" y="249872"/>
                  </a:lnTo>
                  <a:lnTo>
                    <a:pt x="1903984" y="258787"/>
                  </a:lnTo>
                  <a:lnTo>
                    <a:pt x="1925637" y="261848"/>
                  </a:lnTo>
                  <a:lnTo>
                    <a:pt x="1949234" y="258330"/>
                  </a:lnTo>
                  <a:lnTo>
                    <a:pt x="1966150" y="249669"/>
                  </a:lnTo>
                  <a:lnTo>
                    <a:pt x="1977313" y="239026"/>
                  </a:lnTo>
                  <a:lnTo>
                    <a:pt x="1977644" y="238721"/>
                  </a:lnTo>
                  <a:lnTo>
                    <a:pt x="1985010" y="228358"/>
                  </a:lnTo>
                  <a:lnTo>
                    <a:pt x="1991067" y="232918"/>
                  </a:lnTo>
                  <a:lnTo>
                    <a:pt x="1997163" y="242049"/>
                  </a:lnTo>
                  <a:lnTo>
                    <a:pt x="1998713" y="242049"/>
                  </a:lnTo>
                  <a:lnTo>
                    <a:pt x="2001735" y="246608"/>
                  </a:lnTo>
                  <a:lnTo>
                    <a:pt x="2013940" y="246608"/>
                  </a:lnTo>
                  <a:lnTo>
                    <a:pt x="2019985" y="240512"/>
                  </a:lnTo>
                  <a:lnTo>
                    <a:pt x="2019985" y="232918"/>
                  </a:lnTo>
                  <a:close/>
                </a:path>
                <a:path w="2139315" h="638175">
                  <a:moveTo>
                    <a:pt x="2138756" y="3086"/>
                  </a:moveTo>
                  <a:lnTo>
                    <a:pt x="2129625" y="0"/>
                  </a:lnTo>
                  <a:lnTo>
                    <a:pt x="2121992" y="0"/>
                  </a:lnTo>
                  <a:lnTo>
                    <a:pt x="2112861" y="3086"/>
                  </a:lnTo>
                  <a:lnTo>
                    <a:pt x="2112861" y="249694"/>
                  </a:lnTo>
                  <a:lnTo>
                    <a:pt x="2111375" y="252717"/>
                  </a:lnTo>
                  <a:lnTo>
                    <a:pt x="2048967" y="252717"/>
                  </a:lnTo>
                  <a:lnTo>
                    <a:pt x="2047417" y="261848"/>
                  </a:lnTo>
                  <a:lnTo>
                    <a:pt x="2047417" y="269430"/>
                  </a:lnTo>
                  <a:lnTo>
                    <a:pt x="2050453" y="277075"/>
                  </a:lnTo>
                  <a:lnTo>
                    <a:pt x="2112861" y="277075"/>
                  </a:lnTo>
                  <a:lnTo>
                    <a:pt x="2123973" y="276034"/>
                  </a:lnTo>
                  <a:lnTo>
                    <a:pt x="2132088" y="272135"/>
                  </a:lnTo>
                  <a:lnTo>
                    <a:pt x="2137067" y="264223"/>
                  </a:lnTo>
                  <a:lnTo>
                    <a:pt x="2138756" y="251180"/>
                  </a:lnTo>
                  <a:lnTo>
                    <a:pt x="2138756" y="3086"/>
                  </a:lnTo>
                  <a:close/>
                </a:path>
              </a:pathLst>
            </a:custGeom>
            <a:solidFill>
              <a:srgbClr val="4D4D4F"/>
            </a:solidFill>
          </p:spPr>
          <p:txBody>
            <a:bodyPr wrap="square" lIns="0" tIns="0" rIns="0" bIns="0" rtlCol="0"/>
            <a:lstStyle/>
            <a:p>
              <a:endParaRPr/>
            </a:p>
          </p:txBody>
        </p:sp>
        <p:pic>
          <p:nvPicPr>
            <p:cNvPr id="35" name="object 35"/>
            <p:cNvPicPr/>
            <p:nvPr/>
          </p:nvPicPr>
          <p:blipFill>
            <a:blip r:embed="rId18" cstate="print"/>
            <a:stretch>
              <a:fillRect/>
            </a:stretch>
          </p:blipFill>
          <p:spPr>
            <a:xfrm>
              <a:off x="1511592" y="3837139"/>
              <a:ext cx="237490" cy="248094"/>
            </a:xfrm>
            <a:prstGeom prst="rect">
              <a:avLst/>
            </a:prstGeom>
          </p:spPr>
        </p:pic>
        <p:pic>
          <p:nvPicPr>
            <p:cNvPr id="36" name="object 36"/>
            <p:cNvPicPr/>
            <p:nvPr/>
          </p:nvPicPr>
          <p:blipFill>
            <a:blip r:embed="rId19" cstate="print"/>
            <a:stretch>
              <a:fillRect/>
            </a:stretch>
          </p:blipFill>
          <p:spPr>
            <a:xfrm>
              <a:off x="1803895" y="3846258"/>
              <a:ext cx="251167" cy="238975"/>
            </a:xfrm>
            <a:prstGeom prst="rect">
              <a:avLst/>
            </a:prstGeom>
          </p:spPr>
        </p:pic>
        <p:sp>
          <p:nvSpPr>
            <p:cNvPr id="37" name="object 37"/>
            <p:cNvSpPr/>
            <p:nvPr/>
          </p:nvSpPr>
          <p:spPr>
            <a:xfrm>
              <a:off x="2097684" y="3817340"/>
              <a:ext cx="1741805" cy="283210"/>
            </a:xfrm>
            <a:custGeom>
              <a:avLst/>
              <a:gdLst/>
              <a:ahLst/>
              <a:cxnLst/>
              <a:rect l="l" t="t" r="r" b="b"/>
              <a:pathLst>
                <a:path w="1741804" h="283210">
                  <a:moveTo>
                    <a:pt x="185686" y="147637"/>
                  </a:moveTo>
                  <a:lnTo>
                    <a:pt x="185445" y="135166"/>
                  </a:lnTo>
                  <a:lnTo>
                    <a:pt x="183781" y="119684"/>
                  </a:lnTo>
                  <a:lnTo>
                    <a:pt x="179273" y="103365"/>
                  </a:lnTo>
                  <a:lnTo>
                    <a:pt x="172275" y="91338"/>
                  </a:lnTo>
                  <a:lnTo>
                    <a:pt x="170510" y="88303"/>
                  </a:lnTo>
                  <a:lnTo>
                    <a:pt x="158762" y="77495"/>
                  </a:lnTo>
                  <a:lnTo>
                    <a:pt x="146316" y="71551"/>
                  </a:lnTo>
                  <a:lnTo>
                    <a:pt x="133007" y="69037"/>
                  </a:lnTo>
                  <a:lnTo>
                    <a:pt x="118719" y="68516"/>
                  </a:lnTo>
                  <a:lnTo>
                    <a:pt x="92862" y="68516"/>
                  </a:lnTo>
                  <a:lnTo>
                    <a:pt x="98907" y="45643"/>
                  </a:lnTo>
                  <a:lnTo>
                    <a:pt x="102146" y="32537"/>
                  </a:lnTo>
                  <a:lnTo>
                    <a:pt x="103301" y="26327"/>
                  </a:lnTo>
                  <a:lnTo>
                    <a:pt x="103479" y="22821"/>
                  </a:lnTo>
                  <a:lnTo>
                    <a:pt x="103479" y="13690"/>
                  </a:lnTo>
                  <a:lnTo>
                    <a:pt x="91325" y="12153"/>
                  </a:lnTo>
                  <a:lnTo>
                    <a:pt x="79121" y="12153"/>
                  </a:lnTo>
                  <a:lnTo>
                    <a:pt x="76098" y="22821"/>
                  </a:lnTo>
                  <a:lnTo>
                    <a:pt x="67741" y="60083"/>
                  </a:lnTo>
                  <a:lnTo>
                    <a:pt x="65430" y="70002"/>
                  </a:lnTo>
                  <a:lnTo>
                    <a:pt x="57073" y="70269"/>
                  </a:lnTo>
                  <a:lnTo>
                    <a:pt x="44145" y="70967"/>
                  </a:lnTo>
                  <a:lnTo>
                    <a:pt x="31191" y="71958"/>
                  </a:lnTo>
                  <a:lnTo>
                    <a:pt x="22821" y="73075"/>
                  </a:lnTo>
                  <a:lnTo>
                    <a:pt x="11544" y="73482"/>
                  </a:lnTo>
                  <a:lnTo>
                    <a:pt x="4559" y="75158"/>
                  </a:lnTo>
                  <a:lnTo>
                    <a:pt x="990" y="78841"/>
                  </a:lnTo>
                  <a:lnTo>
                    <a:pt x="0" y="85229"/>
                  </a:lnTo>
                  <a:lnTo>
                    <a:pt x="0" y="95897"/>
                  </a:lnTo>
                  <a:lnTo>
                    <a:pt x="6096" y="98920"/>
                  </a:lnTo>
                  <a:lnTo>
                    <a:pt x="16713" y="98920"/>
                  </a:lnTo>
                  <a:lnTo>
                    <a:pt x="22821" y="97434"/>
                  </a:lnTo>
                  <a:lnTo>
                    <a:pt x="54521" y="94627"/>
                  </a:lnTo>
                  <a:lnTo>
                    <a:pt x="42456" y="153428"/>
                  </a:lnTo>
                  <a:lnTo>
                    <a:pt x="25679" y="199224"/>
                  </a:lnTo>
                  <a:lnTo>
                    <a:pt x="4559" y="243535"/>
                  </a:lnTo>
                  <a:lnTo>
                    <a:pt x="1536" y="249631"/>
                  </a:lnTo>
                  <a:lnTo>
                    <a:pt x="0" y="251167"/>
                  </a:lnTo>
                  <a:lnTo>
                    <a:pt x="0" y="264871"/>
                  </a:lnTo>
                  <a:lnTo>
                    <a:pt x="9131" y="269430"/>
                  </a:lnTo>
                  <a:lnTo>
                    <a:pt x="19786" y="269430"/>
                  </a:lnTo>
                  <a:lnTo>
                    <a:pt x="42125" y="228460"/>
                  </a:lnTo>
                  <a:lnTo>
                    <a:pt x="61912" y="176339"/>
                  </a:lnTo>
                  <a:lnTo>
                    <a:pt x="80556" y="117271"/>
                  </a:lnTo>
                  <a:lnTo>
                    <a:pt x="86385" y="94361"/>
                  </a:lnTo>
                  <a:lnTo>
                    <a:pt x="86766" y="92875"/>
                  </a:lnTo>
                  <a:lnTo>
                    <a:pt x="98920" y="92875"/>
                  </a:lnTo>
                  <a:lnTo>
                    <a:pt x="105016" y="91338"/>
                  </a:lnTo>
                  <a:lnTo>
                    <a:pt x="109588" y="91338"/>
                  </a:lnTo>
                  <a:lnTo>
                    <a:pt x="133896" y="93726"/>
                  </a:lnTo>
                  <a:lnTo>
                    <a:pt x="148780" y="102374"/>
                  </a:lnTo>
                  <a:lnTo>
                    <a:pt x="156248" y="119595"/>
                  </a:lnTo>
                  <a:lnTo>
                    <a:pt x="158305" y="147637"/>
                  </a:lnTo>
                  <a:lnTo>
                    <a:pt x="158229" y="162509"/>
                  </a:lnTo>
                  <a:lnTo>
                    <a:pt x="153733" y="208559"/>
                  </a:lnTo>
                  <a:lnTo>
                    <a:pt x="130403" y="245592"/>
                  </a:lnTo>
                  <a:lnTo>
                    <a:pt x="120256" y="246608"/>
                  </a:lnTo>
                  <a:lnTo>
                    <a:pt x="107886" y="245833"/>
                  </a:lnTo>
                  <a:lnTo>
                    <a:pt x="97802" y="243763"/>
                  </a:lnTo>
                  <a:lnTo>
                    <a:pt x="89420" y="240842"/>
                  </a:lnTo>
                  <a:lnTo>
                    <a:pt x="82207" y="237477"/>
                  </a:lnTo>
                  <a:lnTo>
                    <a:pt x="80657" y="235940"/>
                  </a:lnTo>
                  <a:lnTo>
                    <a:pt x="76098" y="234403"/>
                  </a:lnTo>
                  <a:lnTo>
                    <a:pt x="66967" y="234403"/>
                  </a:lnTo>
                  <a:lnTo>
                    <a:pt x="62407" y="238975"/>
                  </a:lnTo>
                  <a:lnTo>
                    <a:pt x="62407" y="254203"/>
                  </a:lnTo>
                  <a:lnTo>
                    <a:pt x="65430" y="257276"/>
                  </a:lnTo>
                  <a:lnTo>
                    <a:pt x="70002" y="258762"/>
                  </a:lnTo>
                  <a:lnTo>
                    <a:pt x="76365" y="262204"/>
                  </a:lnTo>
                  <a:lnTo>
                    <a:pt x="87896" y="266763"/>
                  </a:lnTo>
                  <a:lnTo>
                    <a:pt x="103416" y="270751"/>
                  </a:lnTo>
                  <a:lnTo>
                    <a:pt x="121793" y="272453"/>
                  </a:lnTo>
                  <a:lnTo>
                    <a:pt x="145897" y="268579"/>
                  </a:lnTo>
                  <a:lnTo>
                    <a:pt x="166293" y="251726"/>
                  </a:lnTo>
                  <a:lnTo>
                    <a:pt x="168198" y="246608"/>
                  </a:lnTo>
                  <a:lnTo>
                    <a:pt x="180403" y="214033"/>
                  </a:lnTo>
                  <a:lnTo>
                    <a:pt x="185686" y="147637"/>
                  </a:lnTo>
                  <a:close/>
                </a:path>
                <a:path w="1741804" h="283210">
                  <a:moveTo>
                    <a:pt x="235940" y="48717"/>
                  </a:moveTo>
                  <a:lnTo>
                    <a:pt x="214604" y="9131"/>
                  </a:lnTo>
                  <a:lnTo>
                    <a:pt x="211582" y="7594"/>
                  </a:lnTo>
                  <a:lnTo>
                    <a:pt x="205486" y="7594"/>
                  </a:lnTo>
                  <a:lnTo>
                    <a:pt x="199428" y="10668"/>
                  </a:lnTo>
                  <a:lnTo>
                    <a:pt x="199428" y="16725"/>
                  </a:lnTo>
                  <a:lnTo>
                    <a:pt x="200914" y="18262"/>
                  </a:lnTo>
                  <a:lnTo>
                    <a:pt x="200914" y="19799"/>
                  </a:lnTo>
                  <a:lnTo>
                    <a:pt x="202450" y="22821"/>
                  </a:lnTo>
                  <a:lnTo>
                    <a:pt x="210045" y="33489"/>
                  </a:lnTo>
                  <a:lnTo>
                    <a:pt x="211582" y="36512"/>
                  </a:lnTo>
                  <a:lnTo>
                    <a:pt x="213118" y="41071"/>
                  </a:lnTo>
                  <a:lnTo>
                    <a:pt x="217678" y="48717"/>
                  </a:lnTo>
                  <a:lnTo>
                    <a:pt x="219176" y="53276"/>
                  </a:lnTo>
                  <a:lnTo>
                    <a:pt x="220713" y="54775"/>
                  </a:lnTo>
                  <a:lnTo>
                    <a:pt x="222250" y="57848"/>
                  </a:lnTo>
                  <a:lnTo>
                    <a:pt x="229844" y="57848"/>
                  </a:lnTo>
                  <a:lnTo>
                    <a:pt x="235940" y="54775"/>
                  </a:lnTo>
                  <a:lnTo>
                    <a:pt x="235940" y="48717"/>
                  </a:lnTo>
                  <a:close/>
                </a:path>
                <a:path w="1741804" h="283210">
                  <a:moveTo>
                    <a:pt x="258762" y="190258"/>
                  </a:moveTo>
                  <a:lnTo>
                    <a:pt x="256298" y="151650"/>
                  </a:lnTo>
                  <a:lnTo>
                    <a:pt x="232600" y="81153"/>
                  </a:lnTo>
                  <a:lnTo>
                    <a:pt x="196951" y="46329"/>
                  </a:lnTo>
                  <a:lnTo>
                    <a:pt x="185686" y="42621"/>
                  </a:lnTo>
                  <a:lnTo>
                    <a:pt x="181127" y="42621"/>
                  </a:lnTo>
                  <a:lnTo>
                    <a:pt x="173532" y="50203"/>
                  </a:lnTo>
                  <a:lnTo>
                    <a:pt x="173532" y="59385"/>
                  </a:lnTo>
                  <a:lnTo>
                    <a:pt x="176555" y="62407"/>
                  </a:lnTo>
                  <a:lnTo>
                    <a:pt x="181127" y="65430"/>
                  </a:lnTo>
                  <a:lnTo>
                    <a:pt x="191858" y="74269"/>
                  </a:lnTo>
                  <a:lnTo>
                    <a:pt x="220014" y="118516"/>
                  </a:lnTo>
                  <a:lnTo>
                    <a:pt x="229120" y="156895"/>
                  </a:lnTo>
                  <a:lnTo>
                    <a:pt x="231381" y="173532"/>
                  </a:lnTo>
                  <a:lnTo>
                    <a:pt x="231381" y="181127"/>
                  </a:lnTo>
                  <a:lnTo>
                    <a:pt x="232918" y="190258"/>
                  </a:lnTo>
                  <a:lnTo>
                    <a:pt x="258762" y="190258"/>
                  </a:lnTo>
                  <a:close/>
                </a:path>
                <a:path w="1741804" h="283210">
                  <a:moveTo>
                    <a:pt x="270967" y="41071"/>
                  </a:moveTo>
                  <a:lnTo>
                    <a:pt x="269481" y="35966"/>
                  </a:lnTo>
                  <a:lnTo>
                    <a:pt x="266115" y="28917"/>
                  </a:lnTo>
                  <a:lnTo>
                    <a:pt x="258762" y="15227"/>
                  </a:lnTo>
                  <a:lnTo>
                    <a:pt x="249631" y="0"/>
                  </a:lnTo>
                  <a:lnTo>
                    <a:pt x="240499" y="0"/>
                  </a:lnTo>
                  <a:lnTo>
                    <a:pt x="235940" y="3022"/>
                  </a:lnTo>
                  <a:lnTo>
                    <a:pt x="235940" y="12153"/>
                  </a:lnTo>
                  <a:lnTo>
                    <a:pt x="237477" y="15227"/>
                  </a:lnTo>
                  <a:lnTo>
                    <a:pt x="245071" y="25844"/>
                  </a:lnTo>
                  <a:lnTo>
                    <a:pt x="248145" y="31953"/>
                  </a:lnTo>
                  <a:lnTo>
                    <a:pt x="252704" y="39585"/>
                  </a:lnTo>
                  <a:lnTo>
                    <a:pt x="254190" y="44145"/>
                  </a:lnTo>
                  <a:lnTo>
                    <a:pt x="255739" y="45643"/>
                  </a:lnTo>
                  <a:lnTo>
                    <a:pt x="257276" y="48717"/>
                  </a:lnTo>
                  <a:lnTo>
                    <a:pt x="266395" y="48717"/>
                  </a:lnTo>
                  <a:lnTo>
                    <a:pt x="270967" y="47180"/>
                  </a:lnTo>
                  <a:lnTo>
                    <a:pt x="270967" y="41071"/>
                  </a:lnTo>
                  <a:close/>
                </a:path>
                <a:path w="1741804" h="283210">
                  <a:moveTo>
                    <a:pt x="319684" y="175069"/>
                  </a:moveTo>
                  <a:lnTo>
                    <a:pt x="304457" y="175069"/>
                  </a:lnTo>
                  <a:lnTo>
                    <a:pt x="301371" y="178104"/>
                  </a:lnTo>
                  <a:lnTo>
                    <a:pt x="301371" y="184200"/>
                  </a:lnTo>
                  <a:lnTo>
                    <a:pt x="299567" y="199872"/>
                  </a:lnTo>
                  <a:lnTo>
                    <a:pt x="298348" y="210261"/>
                  </a:lnTo>
                  <a:lnTo>
                    <a:pt x="297116" y="218668"/>
                  </a:lnTo>
                  <a:lnTo>
                    <a:pt x="295414" y="227825"/>
                  </a:lnTo>
                  <a:lnTo>
                    <a:pt x="295325" y="231381"/>
                  </a:lnTo>
                  <a:lnTo>
                    <a:pt x="289217" y="249631"/>
                  </a:lnTo>
                  <a:lnTo>
                    <a:pt x="289217" y="258762"/>
                  </a:lnTo>
                  <a:lnTo>
                    <a:pt x="296811" y="261835"/>
                  </a:lnTo>
                  <a:lnTo>
                    <a:pt x="301371" y="261835"/>
                  </a:lnTo>
                  <a:lnTo>
                    <a:pt x="317195" y="216928"/>
                  </a:lnTo>
                  <a:lnTo>
                    <a:pt x="319684" y="185686"/>
                  </a:lnTo>
                  <a:lnTo>
                    <a:pt x="319684" y="175069"/>
                  </a:lnTo>
                  <a:close/>
                </a:path>
                <a:path w="1741804" h="283210">
                  <a:moveTo>
                    <a:pt x="392760" y="235940"/>
                  </a:moveTo>
                  <a:lnTo>
                    <a:pt x="386651" y="194868"/>
                  </a:lnTo>
                  <a:lnTo>
                    <a:pt x="383667" y="177101"/>
                  </a:lnTo>
                  <a:lnTo>
                    <a:pt x="383578" y="173532"/>
                  </a:lnTo>
                  <a:lnTo>
                    <a:pt x="366864" y="173532"/>
                  </a:lnTo>
                  <a:lnTo>
                    <a:pt x="366864" y="182664"/>
                  </a:lnTo>
                  <a:lnTo>
                    <a:pt x="368401" y="191795"/>
                  </a:lnTo>
                  <a:lnTo>
                    <a:pt x="368401" y="196354"/>
                  </a:lnTo>
                  <a:lnTo>
                    <a:pt x="370382" y="206019"/>
                  </a:lnTo>
                  <a:lnTo>
                    <a:pt x="371805" y="214249"/>
                  </a:lnTo>
                  <a:lnTo>
                    <a:pt x="372668" y="220764"/>
                  </a:lnTo>
                  <a:lnTo>
                    <a:pt x="372960" y="225272"/>
                  </a:lnTo>
                  <a:lnTo>
                    <a:pt x="374396" y="243065"/>
                  </a:lnTo>
                  <a:lnTo>
                    <a:pt x="374446" y="246608"/>
                  </a:lnTo>
                  <a:lnTo>
                    <a:pt x="392760" y="246608"/>
                  </a:lnTo>
                  <a:lnTo>
                    <a:pt x="392760" y="235940"/>
                  </a:lnTo>
                  <a:close/>
                </a:path>
                <a:path w="1741804" h="283210">
                  <a:moveTo>
                    <a:pt x="397319" y="159842"/>
                  </a:moveTo>
                  <a:lnTo>
                    <a:pt x="383171" y="114363"/>
                  </a:lnTo>
                  <a:lnTo>
                    <a:pt x="377520" y="105029"/>
                  </a:lnTo>
                  <a:lnTo>
                    <a:pt x="369887" y="105029"/>
                  </a:lnTo>
                  <a:lnTo>
                    <a:pt x="363829" y="106565"/>
                  </a:lnTo>
                  <a:lnTo>
                    <a:pt x="363829" y="114147"/>
                  </a:lnTo>
                  <a:lnTo>
                    <a:pt x="365328" y="115697"/>
                  </a:lnTo>
                  <a:lnTo>
                    <a:pt x="369887" y="129387"/>
                  </a:lnTo>
                  <a:lnTo>
                    <a:pt x="362699" y="130302"/>
                  </a:lnTo>
                  <a:lnTo>
                    <a:pt x="354660" y="130924"/>
                  </a:lnTo>
                  <a:lnTo>
                    <a:pt x="345490" y="131533"/>
                  </a:lnTo>
                  <a:lnTo>
                    <a:pt x="334911" y="132410"/>
                  </a:lnTo>
                  <a:lnTo>
                    <a:pt x="344119" y="118033"/>
                  </a:lnTo>
                  <a:lnTo>
                    <a:pt x="353923" y="101803"/>
                  </a:lnTo>
                  <a:lnTo>
                    <a:pt x="362661" y="86766"/>
                  </a:lnTo>
                  <a:lnTo>
                    <a:pt x="364871" y="82994"/>
                  </a:lnTo>
                  <a:lnTo>
                    <a:pt x="377520" y="60871"/>
                  </a:lnTo>
                  <a:lnTo>
                    <a:pt x="379018" y="56311"/>
                  </a:lnTo>
                  <a:lnTo>
                    <a:pt x="385114" y="47180"/>
                  </a:lnTo>
                  <a:lnTo>
                    <a:pt x="385114" y="38049"/>
                  </a:lnTo>
                  <a:lnTo>
                    <a:pt x="379018" y="33489"/>
                  </a:lnTo>
                  <a:lnTo>
                    <a:pt x="366864" y="33489"/>
                  </a:lnTo>
                  <a:lnTo>
                    <a:pt x="365328" y="36512"/>
                  </a:lnTo>
                  <a:lnTo>
                    <a:pt x="362292" y="41071"/>
                  </a:lnTo>
                  <a:lnTo>
                    <a:pt x="353136" y="59982"/>
                  </a:lnTo>
                  <a:lnTo>
                    <a:pt x="347243" y="71348"/>
                  </a:lnTo>
                  <a:lnTo>
                    <a:pt x="342798" y="78981"/>
                  </a:lnTo>
                  <a:lnTo>
                    <a:pt x="337934" y="86766"/>
                  </a:lnTo>
                  <a:lnTo>
                    <a:pt x="333375" y="80670"/>
                  </a:lnTo>
                  <a:lnTo>
                    <a:pt x="324243" y="71539"/>
                  </a:lnTo>
                  <a:lnTo>
                    <a:pt x="331292" y="57848"/>
                  </a:lnTo>
                  <a:lnTo>
                    <a:pt x="338874" y="43002"/>
                  </a:lnTo>
                  <a:lnTo>
                    <a:pt x="346684" y="26581"/>
                  </a:lnTo>
                  <a:lnTo>
                    <a:pt x="350088" y="16725"/>
                  </a:lnTo>
                  <a:lnTo>
                    <a:pt x="350088" y="10668"/>
                  </a:lnTo>
                  <a:lnTo>
                    <a:pt x="344043" y="6108"/>
                  </a:lnTo>
                  <a:lnTo>
                    <a:pt x="331838" y="6108"/>
                  </a:lnTo>
                  <a:lnTo>
                    <a:pt x="324243" y="24358"/>
                  </a:lnTo>
                  <a:lnTo>
                    <a:pt x="319493" y="34937"/>
                  </a:lnTo>
                  <a:lnTo>
                    <a:pt x="316052" y="42799"/>
                  </a:lnTo>
                  <a:lnTo>
                    <a:pt x="312889" y="49822"/>
                  </a:lnTo>
                  <a:lnTo>
                    <a:pt x="309016" y="57848"/>
                  </a:lnTo>
                  <a:lnTo>
                    <a:pt x="305993" y="54775"/>
                  </a:lnTo>
                  <a:lnTo>
                    <a:pt x="302907" y="53276"/>
                  </a:lnTo>
                  <a:lnTo>
                    <a:pt x="293789" y="53276"/>
                  </a:lnTo>
                  <a:lnTo>
                    <a:pt x="289217" y="59385"/>
                  </a:lnTo>
                  <a:lnTo>
                    <a:pt x="289217" y="70002"/>
                  </a:lnTo>
                  <a:lnTo>
                    <a:pt x="290753" y="70002"/>
                  </a:lnTo>
                  <a:lnTo>
                    <a:pt x="327266" y="106565"/>
                  </a:lnTo>
                  <a:lnTo>
                    <a:pt x="320040" y="117221"/>
                  </a:lnTo>
                  <a:lnTo>
                    <a:pt x="315290" y="124536"/>
                  </a:lnTo>
                  <a:lnTo>
                    <a:pt x="310553" y="132410"/>
                  </a:lnTo>
                  <a:lnTo>
                    <a:pt x="292252" y="133946"/>
                  </a:lnTo>
                  <a:lnTo>
                    <a:pt x="287680" y="133946"/>
                  </a:lnTo>
                  <a:lnTo>
                    <a:pt x="287680" y="155282"/>
                  </a:lnTo>
                  <a:lnTo>
                    <a:pt x="298348" y="155282"/>
                  </a:lnTo>
                  <a:lnTo>
                    <a:pt x="304876" y="154813"/>
                  </a:lnTo>
                  <a:lnTo>
                    <a:pt x="315214" y="153746"/>
                  </a:lnTo>
                  <a:lnTo>
                    <a:pt x="325958" y="152679"/>
                  </a:lnTo>
                  <a:lnTo>
                    <a:pt x="333375" y="152196"/>
                  </a:lnTo>
                  <a:lnTo>
                    <a:pt x="333375" y="283121"/>
                  </a:lnTo>
                  <a:lnTo>
                    <a:pt x="353161" y="283121"/>
                  </a:lnTo>
                  <a:lnTo>
                    <a:pt x="354660" y="277075"/>
                  </a:lnTo>
                  <a:lnTo>
                    <a:pt x="354660" y="152196"/>
                  </a:lnTo>
                  <a:lnTo>
                    <a:pt x="354660" y="150710"/>
                  </a:lnTo>
                  <a:lnTo>
                    <a:pt x="365328" y="149174"/>
                  </a:lnTo>
                  <a:lnTo>
                    <a:pt x="368401" y="149174"/>
                  </a:lnTo>
                  <a:lnTo>
                    <a:pt x="375983" y="147637"/>
                  </a:lnTo>
                  <a:lnTo>
                    <a:pt x="379018" y="159842"/>
                  </a:lnTo>
                  <a:lnTo>
                    <a:pt x="380555" y="162864"/>
                  </a:lnTo>
                  <a:lnTo>
                    <a:pt x="391223" y="162864"/>
                  </a:lnTo>
                  <a:lnTo>
                    <a:pt x="397319" y="159842"/>
                  </a:lnTo>
                  <a:close/>
                </a:path>
                <a:path w="1741804" h="283210">
                  <a:moveTo>
                    <a:pt x="459727" y="158305"/>
                  </a:moveTo>
                  <a:lnTo>
                    <a:pt x="438391" y="158305"/>
                  </a:lnTo>
                  <a:lnTo>
                    <a:pt x="438391" y="165950"/>
                  </a:lnTo>
                  <a:lnTo>
                    <a:pt x="436854" y="170510"/>
                  </a:lnTo>
                  <a:lnTo>
                    <a:pt x="428891" y="225488"/>
                  </a:lnTo>
                  <a:lnTo>
                    <a:pt x="395782" y="258762"/>
                  </a:lnTo>
                  <a:lnTo>
                    <a:pt x="391223" y="260299"/>
                  </a:lnTo>
                  <a:lnTo>
                    <a:pt x="388188" y="263321"/>
                  </a:lnTo>
                  <a:lnTo>
                    <a:pt x="388188" y="275526"/>
                  </a:lnTo>
                  <a:lnTo>
                    <a:pt x="392760" y="281635"/>
                  </a:lnTo>
                  <a:lnTo>
                    <a:pt x="404914" y="281635"/>
                  </a:lnTo>
                  <a:lnTo>
                    <a:pt x="409473" y="278561"/>
                  </a:lnTo>
                  <a:lnTo>
                    <a:pt x="444588" y="245592"/>
                  </a:lnTo>
                  <a:lnTo>
                    <a:pt x="458393" y="193522"/>
                  </a:lnTo>
                  <a:lnTo>
                    <a:pt x="459600" y="175069"/>
                  </a:lnTo>
                  <a:lnTo>
                    <a:pt x="459727" y="158305"/>
                  </a:lnTo>
                  <a:close/>
                </a:path>
                <a:path w="1741804" h="283210">
                  <a:moveTo>
                    <a:pt x="557161" y="149174"/>
                  </a:moveTo>
                  <a:lnTo>
                    <a:pt x="528243" y="120256"/>
                  </a:lnTo>
                  <a:lnTo>
                    <a:pt x="427736" y="120256"/>
                  </a:lnTo>
                  <a:lnTo>
                    <a:pt x="413575" y="121577"/>
                  </a:lnTo>
                  <a:lnTo>
                    <a:pt x="404710" y="126161"/>
                  </a:lnTo>
                  <a:lnTo>
                    <a:pt x="400113" y="135039"/>
                  </a:lnTo>
                  <a:lnTo>
                    <a:pt x="398805" y="149174"/>
                  </a:lnTo>
                  <a:lnTo>
                    <a:pt x="398805" y="178104"/>
                  </a:lnTo>
                  <a:lnTo>
                    <a:pt x="421678" y="178104"/>
                  </a:lnTo>
                  <a:lnTo>
                    <a:pt x="421678" y="143078"/>
                  </a:lnTo>
                  <a:lnTo>
                    <a:pt x="424700" y="140042"/>
                  </a:lnTo>
                  <a:lnTo>
                    <a:pt x="529729" y="140042"/>
                  </a:lnTo>
                  <a:lnTo>
                    <a:pt x="532803" y="143078"/>
                  </a:lnTo>
                  <a:lnTo>
                    <a:pt x="532803" y="170510"/>
                  </a:lnTo>
                  <a:lnTo>
                    <a:pt x="534289" y="176555"/>
                  </a:lnTo>
                  <a:lnTo>
                    <a:pt x="557161" y="176555"/>
                  </a:lnTo>
                  <a:lnTo>
                    <a:pt x="557161" y="149174"/>
                  </a:lnTo>
                  <a:close/>
                </a:path>
                <a:path w="1741804" h="283210">
                  <a:moveTo>
                    <a:pt x="561721" y="216154"/>
                  </a:moveTo>
                  <a:lnTo>
                    <a:pt x="540397" y="216154"/>
                  </a:lnTo>
                  <a:lnTo>
                    <a:pt x="540397" y="238975"/>
                  </a:lnTo>
                  <a:lnTo>
                    <a:pt x="538861" y="257276"/>
                  </a:lnTo>
                  <a:lnTo>
                    <a:pt x="508444" y="257276"/>
                  </a:lnTo>
                  <a:lnTo>
                    <a:pt x="508444" y="159842"/>
                  </a:lnTo>
                  <a:lnTo>
                    <a:pt x="503885" y="158305"/>
                  </a:lnTo>
                  <a:lnTo>
                    <a:pt x="485571" y="158305"/>
                  </a:lnTo>
                  <a:lnTo>
                    <a:pt x="485609" y="251548"/>
                  </a:lnTo>
                  <a:lnTo>
                    <a:pt x="487489" y="267017"/>
                  </a:lnTo>
                  <a:lnTo>
                    <a:pt x="494131" y="275145"/>
                  </a:lnTo>
                  <a:lnTo>
                    <a:pt x="506768" y="278142"/>
                  </a:lnTo>
                  <a:lnTo>
                    <a:pt x="526707" y="278561"/>
                  </a:lnTo>
                  <a:lnTo>
                    <a:pt x="543077" y="277812"/>
                  </a:lnTo>
                  <a:lnTo>
                    <a:pt x="553897" y="272478"/>
                  </a:lnTo>
                  <a:lnTo>
                    <a:pt x="559879" y="258013"/>
                  </a:lnTo>
                  <a:lnTo>
                    <a:pt x="559930" y="257276"/>
                  </a:lnTo>
                  <a:lnTo>
                    <a:pt x="561619" y="231381"/>
                  </a:lnTo>
                  <a:lnTo>
                    <a:pt x="561721" y="216154"/>
                  </a:lnTo>
                  <a:close/>
                </a:path>
                <a:path w="1741804" h="283210">
                  <a:moveTo>
                    <a:pt x="563219" y="31953"/>
                  </a:moveTo>
                  <a:lnTo>
                    <a:pt x="488645" y="31953"/>
                  </a:lnTo>
                  <a:lnTo>
                    <a:pt x="488645" y="10668"/>
                  </a:lnTo>
                  <a:lnTo>
                    <a:pt x="485571" y="6108"/>
                  </a:lnTo>
                  <a:lnTo>
                    <a:pt x="464286" y="6108"/>
                  </a:lnTo>
                  <a:lnTo>
                    <a:pt x="464286" y="31953"/>
                  </a:lnTo>
                  <a:lnTo>
                    <a:pt x="391223" y="31953"/>
                  </a:lnTo>
                  <a:lnTo>
                    <a:pt x="391223" y="53276"/>
                  </a:lnTo>
                  <a:lnTo>
                    <a:pt x="464286" y="53276"/>
                  </a:lnTo>
                  <a:lnTo>
                    <a:pt x="464286" y="80670"/>
                  </a:lnTo>
                  <a:lnTo>
                    <a:pt x="406450" y="80670"/>
                  </a:lnTo>
                  <a:lnTo>
                    <a:pt x="400342" y="82207"/>
                  </a:lnTo>
                  <a:lnTo>
                    <a:pt x="400342" y="100457"/>
                  </a:lnTo>
                  <a:lnTo>
                    <a:pt x="554088" y="100457"/>
                  </a:lnTo>
                  <a:lnTo>
                    <a:pt x="554088" y="80670"/>
                  </a:lnTo>
                  <a:lnTo>
                    <a:pt x="488645" y="80670"/>
                  </a:lnTo>
                  <a:lnTo>
                    <a:pt x="488645" y="53276"/>
                  </a:lnTo>
                  <a:lnTo>
                    <a:pt x="563219" y="53276"/>
                  </a:lnTo>
                  <a:lnTo>
                    <a:pt x="563219" y="31953"/>
                  </a:lnTo>
                  <a:close/>
                </a:path>
                <a:path w="1741804" h="283210">
                  <a:moveTo>
                    <a:pt x="828078" y="257276"/>
                  </a:moveTo>
                  <a:lnTo>
                    <a:pt x="795489" y="230200"/>
                  </a:lnTo>
                  <a:lnTo>
                    <a:pt x="750189" y="203898"/>
                  </a:lnTo>
                  <a:lnTo>
                    <a:pt x="687641" y="173240"/>
                  </a:lnTo>
                  <a:lnTo>
                    <a:pt x="651522" y="156768"/>
                  </a:lnTo>
                  <a:lnTo>
                    <a:pt x="642391" y="152196"/>
                  </a:lnTo>
                  <a:lnTo>
                    <a:pt x="637832" y="150710"/>
                  </a:lnTo>
                  <a:lnTo>
                    <a:pt x="637832" y="140042"/>
                  </a:lnTo>
                  <a:lnTo>
                    <a:pt x="639368" y="138506"/>
                  </a:lnTo>
                  <a:lnTo>
                    <a:pt x="640854" y="136969"/>
                  </a:lnTo>
                  <a:lnTo>
                    <a:pt x="643928" y="133946"/>
                  </a:lnTo>
                  <a:lnTo>
                    <a:pt x="651522" y="129387"/>
                  </a:lnTo>
                  <a:lnTo>
                    <a:pt x="662178" y="123278"/>
                  </a:lnTo>
                  <a:lnTo>
                    <a:pt x="698931" y="104114"/>
                  </a:lnTo>
                  <a:lnTo>
                    <a:pt x="733704" y="85064"/>
                  </a:lnTo>
                  <a:lnTo>
                    <a:pt x="766203" y="65722"/>
                  </a:lnTo>
                  <a:lnTo>
                    <a:pt x="796124" y="45643"/>
                  </a:lnTo>
                  <a:lnTo>
                    <a:pt x="808329" y="36512"/>
                  </a:lnTo>
                  <a:lnTo>
                    <a:pt x="811364" y="33489"/>
                  </a:lnTo>
                  <a:lnTo>
                    <a:pt x="811364" y="18262"/>
                  </a:lnTo>
                  <a:lnTo>
                    <a:pt x="802233" y="13690"/>
                  </a:lnTo>
                  <a:lnTo>
                    <a:pt x="788543" y="13690"/>
                  </a:lnTo>
                  <a:lnTo>
                    <a:pt x="783971" y="16725"/>
                  </a:lnTo>
                  <a:lnTo>
                    <a:pt x="779411" y="21285"/>
                  </a:lnTo>
                  <a:lnTo>
                    <a:pt x="761580" y="35179"/>
                  </a:lnTo>
                  <a:lnTo>
                    <a:pt x="737336" y="51181"/>
                  </a:lnTo>
                  <a:lnTo>
                    <a:pt x="702551" y="72047"/>
                  </a:lnTo>
                  <a:lnTo>
                    <a:pt x="653059" y="100457"/>
                  </a:lnTo>
                  <a:lnTo>
                    <a:pt x="630021" y="113360"/>
                  </a:lnTo>
                  <a:lnTo>
                    <a:pt x="614984" y="123685"/>
                  </a:lnTo>
                  <a:lnTo>
                    <a:pt x="606806" y="133438"/>
                  </a:lnTo>
                  <a:lnTo>
                    <a:pt x="604342" y="144614"/>
                  </a:lnTo>
                  <a:lnTo>
                    <a:pt x="605624" y="153873"/>
                  </a:lnTo>
                  <a:lnTo>
                    <a:pt x="610044" y="161556"/>
                  </a:lnTo>
                  <a:lnTo>
                    <a:pt x="618464" y="168389"/>
                  </a:lnTo>
                  <a:lnTo>
                    <a:pt x="631723" y="175069"/>
                  </a:lnTo>
                  <a:lnTo>
                    <a:pt x="666750" y="190258"/>
                  </a:lnTo>
                  <a:lnTo>
                    <a:pt x="691248" y="201968"/>
                  </a:lnTo>
                  <a:lnTo>
                    <a:pt x="724585" y="219964"/>
                  </a:lnTo>
                  <a:lnTo>
                    <a:pt x="761352" y="242506"/>
                  </a:lnTo>
                  <a:lnTo>
                    <a:pt x="796124" y="267893"/>
                  </a:lnTo>
                  <a:lnTo>
                    <a:pt x="802233" y="272453"/>
                  </a:lnTo>
                  <a:lnTo>
                    <a:pt x="806792" y="275526"/>
                  </a:lnTo>
                  <a:lnTo>
                    <a:pt x="822020" y="275526"/>
                  </a:lnTo>
                  <a:lnTo>
                    <a:pt x="828078" y="266407"/>
                  </a:lnTo>
                  <a:lnTo>
                    <a:pt x="828078" y="257276"/>
                  </a:lnTo>
                  <a:close/>
                </a:path>
                <a:path w="1741804" h="283210">
                  <a:moveTo>
                    <a:pt x="1147762" y="228358"/>
                  </a:moveTo>
                  <a:lnTo>
                    <a:pt x="1106652" y="194157"/>
                  </a:lnTo>
                  <a:lnTo>
                    <a:pt x="1051458" y="167144"/>
                  </a:lnTo>
                  <a:lnTo>
                    <a:pt x="1033614" y="161328"/>
                  </a:lnTo>
                  <a:lnTo>
                    <a:pt x="1033475" y="155282"/>
                  </a:lnTo>
                  <a:lnTo>
                    <a:pt x="1032078" y="91338"/>
                  </a:lnTo>
                  <a:lnTo>
                    <a:pt x="1062951" y="91084"/>
                  </a:lnTo>
                  <a:lnTo>
                    <a:pt x="1092974" y="90385"/>
                  </a:lnTo>
                  <a:lnTo>
                    <a:pt x="1117282" y="89408"/>
                  </a:lnTo>
                  <a:lnTo>
                    <a:pt x="1131036" y="88303"/>
                  </a:lnTo>
                  <a:lnTo>
                    <a:pt x="1134071" y="88303"/>
                  </a:lnTo>
                  <a:lnTo>
                    <a:pt x="1138631" y="83743"/>
                  </a:lnTo>
                  <a:lnTo>
                    <a:pt x="1138631" y="66979"/>
                  </a:lnTo>
                  <a:lnTo>
                    <a:pt x="1135507" y="65430"/>
                  </a:lnTo>
                  <a:lnTo>
                    <a:pt x="1132535" y="63944"/>
                  </a:lnTo>
                  <a:lnTo>
                    <a:pt x="1108227" y="63944"/>
                  </a:lnTo>
                  <a:lnTo>
                    <a:pt x="1090739" y="64808"/>
                  </a:lnTo>
                  <a:lnTo>
                    <a:pt x="1071270" y="65252"/>
                  </a:lnTo>
                  <a:lnTo>
                    <a:pt x="1032078" y="65430"/>
                  </a:lnTo>
                  <a:lnTo>
                    <a:pt x="1032078" y="19799"/>
                  </a:lnTo>
                  <a:lnTo>
                    <a:pt x="1030579" y="12153"/>
                  </a:lnTo>
                  <a:lnTo>
                    <a:pt x="1007719" y="12153"/>
                  </a:lnTo>
                  <a:lnTo>
                    <a:pt x="1007719" y="181127"/>
                  </a:lnTo>
                  <a:lnTo>
                    <a:pt x="1007719" y="205486"/>
                  </a:lnTo>
                  <a:lnTo>
                    <a:pt x="1006881" y="222199"/>
                  </a:lnTo>
                  <a:lnTo>
                    <a:pt x="1002195" y="235191"/>
                  </a:lnTo>
                  <a:lnTo>
                    <a:pt x="990371" y="243611"/>
                  </a:lnTo>
                  <a:lnTo>
                    <a:pt x="968121" y="246608"/>
                  </a:lnTo>
                  <a:lnTo>
                    <a:pt x="948309" y="244589"/>
                  </a:lnTo>
                  <a:lnTo>
                    <a:pt x="932942" y="238429"/>
                  </a:lnTo>
                  <a:lnTo>
                    <a:pt x="922985" y="227990"/>
                  </a:lnTo>
                  <a:lnTo>
                    <a:pt x="919454" y="213118"/>
                  </a:lnTo>
                  <a:lnTo>
                    <a:pt x="925893" y="194157"/>
                  </a:lnTo>
                  <a:lnTo>
                    <a:pt x="941311" y="183616"/>
                  </a:lnTo>
                  <a:lnTo>
                    <a:pt x="959891" y="179082"/>
                  </a:lnTo>
                  <a:lnTo>
                    <a:pt x="975766" y="178104"/>
                  </a:lnTo>
                  <a:lnTo>
                    <a:pt x="986320" y="178371"/>
                  </a:lnTo>
                  <a:lnTo>
                    <a:pt x="995172" y="179070"/>
                  </a:lnTo>
                  <a:lnTo>
                    <a:pt x="1002309" y="180035"/>
                  </a:lnTo>
                  <a:lnTo>
                    <a:pt x="1007719" y="181127"/>
                  </a:lnTo>
                  <a:lnTo>
                    <a:pt x="1007719" y="12153"/>
                  </a:lnTo>
                  <a:lnTo>
                    <a:pt x="1004684" y="12153"/>
                  </a:lnTo>
                  <a:lnTo>
                    <a:pt x="1004684" y="25844"/>
                  </a:lnTo>
                  <a:lnTo>
                    <a:pt x="1006221" y="155282"/>
                  </a:lnTo>
                  <a:lnTo>
                    <a:pt x="1001026" y="155054"/>
                  </a:lnTo>
                  <a:lnTo>
                    <a:pt x="994410" y="154520"/>
                  </a:lnTo>
                  <a:lnTo>
                    <a:pt x="986091" y="153987"/>
                  </a:lnTo>
                  <a:lnTo>
                    <a:pt x="975766" y="153746"/>
                  </a:lnTo>
                  <a:lnTo>
                    <a:pt x="944689" y="157035"/>
                  </a:lnTo>
                  <a:lnTo>
                    <a:pt x="917905" y="167462"/>
                  </a:lnTo>
                  <a:lnTo>
                    <a:pt x="899109" y="185877"/>
                  </a:lnTo>
                  <a:lnTo>
                    <a:pt x="892022" y="213118"/>
                  </a:lnTo>
                  <a:lnTo>
                    <a:pt x="899007" y="240792"/>
                  </a:lnTo>
                  <a:lnTo>
                    <a:pt x="917143" y="258610"/>
                  </a:lnTo>
                  <a:lnTo>
                    <a:pt x="942111" y="268147"/>
                  </a:lnTo>
                  <a:lnTo>
                    <a:pt x="969657" y="270967"/>
                  </a:lnTo>
                  <a:lnTo>
                    <a:pt x="996505" y="268312"/>
                  </a:lnTo>
                  <a:lnTo>
                    <a:pt x="1030579" y="237477"/>
                  </a:lnTo>
                  <a:lnTo>
                    <a:pt x="1035151" y="188760"/>
                  </a:lnTo>
                  <a:lnTo>
                    <a:pt x="1057452" y="197586"/>
                  </a:lnTo>
                  <a:lnTo>
                    <a:pt x="1077937" y="209118"/>
                  </a:lnTo>
                  <a:lnTo>
                    <a:pt x="1095286" y="221513"/>
                  </a:lnTo>
                  <a:lnTo>
                    <a:pt x="1108227" y="232918"/>
                  </a:lnTo>
                  <a:lnTo>
                    <a:pt x="1118425" y="242176"/>
                  </a:lnTo>
                  <a:lnTo>
                    <a:pt x="1124927" y="247738"/>
                  </a:lnTo>
                  <a:lnTo>
                    <a:pt x="1129157" y="250456"/>
                  </a:lnTo>
                  <a:lnTo>
                    <a:pt x="1132535" y="251167"/>
                  </a:lnTo>
                  <a:lnTo>
                    <a:pt x="1138631" y="251167"/>
                  </a:lnTo>
                  <a:lnTo>
                    <a:pt x="1147762" y="245071"/>
                  </a:lnTo>
                  <a:lnTo>
                    <a:pt x="1147762" y="228358"/>
                  </a:lnTo>
                  <a:close/>
                </a:path>
                <a:path w="1741804" h="283210">
                  <a:moveTo>
                    <a:pt x="1394371" y="31953"/>
                  </a:moveTo>
                  <a:lnTo>
                    <a:pt x="1385239" y="30467"/>
                  </a:lnTo>
                  <a:lnTo>
                    <a:pt x="1377645" y="28917"/>
                  </a:lnTo>
                  <a:lnTo>
                    <a:pt x="1346923" y="27305"/>
                  </a:lnTo>
                  <a:lnTo>
                    <a:pt x="1321485" y="25107"/>
                  </a:lnTo>
                  <a:lnTo>
                    <a:pt x="1302054" y="22910"/>
                  </a:lnTo>
                  <a:lnTo>
                    <a:pt x="1289342" y="21285"/>
                  </a:lnTo>
                  <a:lnTo>
                    <a:pt x="1249095" y="13373"/>
                  </a:lnTo>
                  <a:lnTo>
                    <a:pt x="1242161" y="12153"/>
                  </a:lnTo>
                  <a:lnTo>
                    <a:pt x="1236065" y="12153"/>
                  </a:lnTo>
                  <a:lnTo>
                    <a:pt x="1231506" y="16725"/>
                  </a:lnTo>
                  <a:lnTo>
                    <a:pt x="1231480" y="22910"/>
                  </a:lnTo>
                  <a:lnTo>
                    <a:pt x="1228471" y="35026"/>
                  </a:lnTo>
                  <a:lnTo>
                    <a:pt x="1237602" y="36512"/>
                  </a:lnTo>
                  <a:lnTo>
                    <a:pt x="1243660" y="38049"/>
                  </a:lnTo>
                  <a:lnTo>
                    <a:pt x="1276591" y="44767"/>
                  </a:lnTo>
                  <a:lnTo>
                    <a:pt x="1317510" y="50609"/>
                  </a:lnTo>
                  <a:lnTo>
                    <a:pt x="1354988" y="54749"/>
                  </a:lnTo>
                  <a:lnTo>
                    <a:pt x="1377645" y="56311"/>
                  </a:lnTo>
                  <a:lnTo>
                    <a:pt x="1394371" y="56311"/>
                  </a:lnTo>
                  <a:lnTo>
                    <a:pt x="1394371" y="31953"/>
                  </a:lnTo>
                  <a:close/>
                </a:path>
                <a:path w="1741804" h="283210">
                  <a:moveTo>
                    <a:pt x="1429397" y="164401"/>
                  </a:moveTo>
                  <a:lnTo>
                    <a:pt x="1413040" y="115684"/>
                  </a:lnTo>
                  <a:lnTo>
                    <a:pt x="1335036" y="85229"/>
                  </a:lnTo>
                  <a:lnTo>
                    <a:pt x="1299984" y="88684"/>
                  </a:lnTo>
                  <a:lnTo>
                    <a:pt x="1236738" y="106438"/>
                  </a:lnTo>
                  <a:lnTo>
                    <a:pt x="1195895" y="124815"/>
                  </a:lnTo>
                  <a:lnTo>
                    <a:pt x="1190371" y="135483"/>
                  </a:lnTo>
                  <a:lnTo>
                    <a:pt x="1190371" y="140042"/>
                  </a:lnTo>
                  <a:lnTo>
                    <a:pt x="1231506" y="136969"/>
                  </a:lnTo>
                  <a:lnTo>
                    <a:pt x="1256601" y="125641"/>
                  </a:lnTo>
                  <a:lnTo>
                    <a:pt x="1282852" y="117017"/>
                  </a:lnTo>
                  <a:lnTo>
                    <a:pt x="1308544" y="111518"/>
                  </a:lnTo>
                  <a:lnTo>
                    <a:pt x="1331963" y="109588"/>
                  </a:lnTo>
                  <a:lnTo>
                    <a:pt x="1354467" y="111544"/>
                  </a:lnTo>
                  <a:lnTo>
                    <a:pt x="1377264" y="119507"/>
                  </a:lnTo>
                  <a:lnTo>
                    <a:pt x="1394917" y="136601"/>
                  </a:lnTo>
                  <a:lnTo>
                    <a:pt x="1402003" y="165950"/>
                  </a:lnTo>
                  <a:lnTo>
                    <a:pt x="1385557" y="211963"/>
                  </a:lnTo>
                  <a:lnTo>
                    <a:pt x="1347000" y="236143"/>
                  </a:lnTo>
                  <a:lnTo>
                    <a:pt x="1302448" y="245770"/>
                  </a:lnTo>
                  <a:lnTo>
                    <a:pt x="1268018" y="248094"/>
                  </a:lnTo>
                  <a:lnTo>
                    <a:pt x="1246733" y="248094"/>
                  </a:lnTo>
                  <a:lnTo>
                    <a:pt x="1246733" y="273989"/>
                  </a:lnTo>
                  <a:lnTo>
                    <a:pt x="1266520" y="273989"/>
                  </a:lnTo>
                  <a:lnTo>
                    <a:pt x="1299337" y="272529"/>
                  </a:lnTo>
                  <a:lnTo>
                    <a:pt x="1342732" y="265023"/>
                  </a:lnTo>
                  <a:lnTo>
                    <a:pt x="1397609" y="239382"/>
                  </a:lnTo>
                  <a:lnTo>
                    <a:pt x="1419847" y="210451"/>
                  </a:lnTo>
                  <a:lnTo>
                    <a:pt x="1429397" y="164401"/>
                  </a:lnTo>
                  <a:close/>
                </a:path>
                <a:path w="1741804" h="283210">
                  <a:moveTo>
                    <a:pt x="1628825" y="54775"/>
                  </a:moveTo>
                  <a:lnTo>
                    <a:pt x="1615135" y="54775"/>
                  </a:lnTo>
                  <a:lnTo>
                    <a:pt x="1585569" y="56083"/>
                  </a:lnTo>
                  <a:lnTo>
                    <a:pt x="1573999" y="56311"/>
                  </a:lnTo>
                  <a:lnTo>
                    <a:pt x="1578648" y="42100"/>
                  </a:lnTo>
                  <a:lnTo>
                    <a:pt x="1581378" y="32867"/>
                  </a:lnTo>
                  <a:lnTo>
                    <a:pt x="1582775" y="26771"/>
                  </a:lnTo>
                  <a:lnTo>
                    <a:pt x="1583131" y="22821"/>
                  </a:lnTo>
                  <a:lnTo>
                    <a:pt x="1583131" y="12153"/>
                  </a:lnTo>
                  <a:lnTo>
                    <a:pt x="1557286" y="12153"/>
                  </a:lnTo>
                  <a:lnTo>
                    <a:pt x="1555750" y="19799"/>
                  </a:lnTo>
                  <a:lnTo>
                    <a:pt x="1555750" y="24358"/>
                  </a:lnTo>
                  <a:lnTo>
                    <a:pt x="1554149" y="30467"/>
                  </a:lnTo>
                  <a:lnTo>
                    <a:pt x="1551736" y="39395"/>
                  </a:lnTo>
                  <a:lnTo>
                    <a:pt x="1549171" y="48717"/>
                  </a:lnTo>
                  <a:lnTo>
                    <a:pt x="1546618" y="57848"/>
                  </a:lnTo>
                  <a:lnTo>
                    <a:pt x="1481137" y="57848"/>
                  </a:lnTo>
                  <a:lnTo>
                    <a:pt x="1481137" y="82207"/>
                  </a:lnTo>
                  <a:lnTo>
                    <a:pt x="1540522" y="82207"/>
                  </a:lnTo>
                  <a:lnTo>
                    <a:pt x="1528203" y="116890"/>
                  </a:lnTo>
                  <a:lnTo>
                    <a:pt x="1518069" y="140804"/>
                  </a:lnTo>
                  <a:lnTo>
                    <a:pt x="1506270" y="162255"/>
                  </a:lnTo>
                  <a:lnTo>
                    <a:pt x="1488770" y="190258"/>
                  </a:lnTo>
                  <a:lnTo>
                    <a:pt x="1484210" y="199428"/>
                  </a:lnTo>
                  <a:lnTo>
                    <a:pt x="1482674" y="202463"/>
                  </a:lnTo>
                  <a:lnTo>
                    <a:pt x="1482674" y="211582"/>
                  </a:lnTo>
                  <a:lnTo>
                    <a:pt x="1487233" y="219176"/>
                  </a:lnTo>
                  <a:lnTo>
                    <a:pt x="1504010" y="219176"/>
                  </a:lnTo>
                  <a:lnTo>
                    <a:pt x="1528279" y="178511"/>
                  </a:lnTo>
                  <a:lnTo>
                    <a:pt x="1554581" y="117081"/>
                  </a:lnTo>
                  <a:lnTo>
                    <a:pt x="1566418" y="80670"/>
                  </a:lnTo>
                  <a:lnTo>
                    <a:pt x="1619694" y="79133"/>
                  </a:lnTo>
                  <a:lnTo>
                    <a:pt x="1625752" y="77635"/>
                  </a:lnTo>
                  <a:lnTo>
                    <a:pt x="1628825" y="73075"/>
                  </a:lnTo>
                  <a:lnTo>
                    <a:pt x="1628825" y="56311"/>
                  </a:lnTo>
                  <a:lnTo>
                    <a:pt x="1628825" y="54775"/>
                  </a:lnTo>
                  <a:close/>
                </a:path>
                <a:path w="1741804" h="283210">
                  <a:moveTo>
                    <a:pt x="1739950" y="220713"/>
                  </a:moveTo>
                  <a:lnTo>
                    <a:pt x="1706435" y="191046"/>
                  </a:lnTo>
                  <a:lnTo>
                    <a:pt x="1676006" y="175069"/>
                  </a:lnTo>
                  <a:lnTo>
                    <a:pt x="1675574" y="165950"/>
                  </a:lnTo>
                  <a:lnTo>
                    <a:pt x="1673034" y="111125"/>
                  </a:lnTo>
                  <a:lnTo>
                    <a:pt x="1672971" y="105029"/>
                  </a:lnTo>
                  <a:lnTo>
                    <a:pt x="1671434" y="95897"/>
                  </a:lnTo>
                  <a:lnTo>
                    <a:pt x="1651889" y="95897"/>
                  </a:lnTo>
                  <a:lnTo>
                    <a:pt x="1651889" y="212394"/>
                  </a:lnTo>
                  <a:lnTo>
                    <a:pt x="1647850" y="231368"/>
                  </a:lnTo>
                  <a:lnTo>
                    <a:pt x="1635798" y="244640"/>
                  </a:lnTo>
                  <a:lnTo>
                    <a:pt x="1612049" y="249631"/>
                  </a:lnTo>
                  <a:lnTo>
                    <a:pt x="1602574" y="249161"/>
                  </a:lnTo>
                  <a:lnTo>
                    <a:pt x="1587690" y="245833"/>
                  </a:lnTo>
                  <a:lnTo>
                    <a:pt x="1573936" y="236791"/>
                  </a:lnTo>
                  <a:lnTo>
                    <a:pt x="1567903" y="219176"/>
                  </a:lnTo>
                  <a:lnTo>
                    <a:pt x="1571904" y="203695"/>
                  </a:lnTo>
                  <a:lnTo>
                    <a:pt x="1582762" y="193319"/>
                  </a:lnTo>
                  <a:lnTo>
                    <a:pt x="1598752" y="187502"/>
                  </a:lnTo>
                  <a:lnTo>
                    <a:pt x="1618157" y="185686"/>
                  </a:lnTo>
                  <a:lnTo>
                    <a:pt x="1630222" y="186194"/>
                  </a:lnTo>
                  <a:lnTo>
                    <a:pt x="1639455" y="187413"/>
                  </a:lnTo>
                  <a:lnTo>
                    <a:pt x="1646402" y="188912"/>
                  </a:lnTo>
                  <a:lnTo>
                    <a:pt x="1651647" y="190258"/>
                  </a:lnTo>
                  <a:lnTo>
                    <a:pt x="1651889" y="212394"/>
                  </a:lnTo>
                  <a:lnTo>
                    <a:pt x="1651889" y="95897"/>
                  </a:lnTo>
                  <a:lnTo>
                    <a:pt x="1648612" y="95897"/>
                  </a:lnTo>
                  <a:lnTo>
                    <a:pt x="1645539" y="101993"/>
                  </a:lnTo>
                  <a:lnTo>
                    <a:pt x="1647075" y="111125"/>
                  </a:lnTo>
                  <a:lnTo>
                    <a:pt x="1650111" y="165950"/>
                  </a:lnTo>
                  <a:lnTo>
                    <a:pt x="1644929" y="164820"/>
                  </a:lnTo>
                  <a:lnTo>
                    <a:pt x="1638312" y="163830"/>
                  </a:lnTo>
                  <a:lnTo>
                    <a:pt x="1629994" y="163131"/>
                  </a:lnTo>
                  <a:lnTo>
                    <a:pt x="1619694" y="162864"/>
                  </a:lnTo>
                  <a:lnTo>
                    <a:pt x="1582089" y="168681"/>
                  </a:lnTo>
                  <a:lnTo>
                    <a:pt x="1558772" y="183045"/>
                  </a:lnTo>
                  <a:lnTo>
                    <a:pt x="1546872" y="201409"/>
                  </a:lnTo>
                  <a:lnTo>
                    <a:pt x="1543545" y="219176"/>
                  </a:lnTo>
                  <a:lnTo>
                    <a:pt x="1547418" y="237782"/>
                  </a:lnTo>
                  <a:lnTo>
                    <a:pt x="1559725" y="254952"/>
                  </a:lnTo>
                  <a:lnTo>
                    <a:pt x="1581442" y="267563"/>
                  </a:lnTo>
                  <a:lnTo>
                    <a:pt x="1613598" y="272453"/>
                  </a:lnTo>
                  <a:lnTo>
                    <a:pt x="1625434" y="271932"/>
                  </a:lnTo>
                  <a:lnTo>
                    <a:pt x="1642122" y="268274"/>
                  </a:lnTo>
                  <a:lnTo>
                    <a:pt x="1659394" y="258330"/>
                  </a:lnTo>
                  <a:lnTo>
                    <a:pt x="1665490" y="249631"/>
                  </a:lnTo>
                  <a:lnTo>
                    <a:pt x="1672971" y="238975"/>
                  </a:lnTo>
                  <a:lnTo>
                    <a:pt x="1675371" y="228777"/>
                  </a:lnTo>
                  <a:lnTo>
                    <a:pt x="1676184" y="219176"/>
                  </a:lnTo>
                  <a:lnTo>
                    <a:pt x="1676095" y="207022"/>
                  </a:lnTo>
                  <a:lnTo>
                    <a:pt x="1676006" y="202463"/>
                  </a:lnTo>
                  <a:lnTo>
                    <a:pt x="1698828" y="217868"/>
                  </a:lnTo>
                  <a:lnTo>
                    <a:pt x="1706384" y="223647"/>
                  </a:lnTo>
                  <a:lnTo>
                    <a:pt x="1712518" y="229844"/>
                  </a:lnTo>
                  <a:lnTo>
                    <a:pt x="1721688" y="238975"/>
                  </a:lnTo>
                  <a:lnTo>
                    <a:pt x="1733842" y="238975"/>
                  </a:lnTo>
                  <a:lnTo>
                    <a:pt x="1739950" y="232918"/>
                  </a:lnTo>
                  <a:lnTo>
                    <a:pt x="1739950" y="220713"/>
                  </a:lnTo>
                  <a:close/>
                </a:path>
                <a:path w="1741804" h="283210">
                  <a:moveTo>
                    <a:pt x="1741436" y="88303"/>
                  </a:moveTo>
                  <a:lnTo>
                    <a:pt x="1700110" y="49072"/>
                  </a:lnTo>
                  <a:lnTo>
                    <a:pt x="1657743" y="30467"/>
                  </a:lnTo>
                  <a:lnTo>
                    <a:pt x="1650111" y="30467"/>
                  </a:lnTo>
                  <a:lnTo>
                    <a:pt x="1647075" y="35026"/>
                  </a:lnTo>
                  <a:lnTo>
                    <a:pt x="1647075" y="36512"/>
                  </a:lnTo>
                  <a:lnTo>
                    <a:pt x="1645539" y="38049"/>
                  </a:lnTo>
                  <a:lnTo>
                    <a:pt x="1644053" y="41071"/>
                  </a:lnTo>
                  <a:lnTo>
                    <a:pt x="1644053" y="48717"/>
                  </a:lnTo>
                  <a:lnTo>
                    <a:pt x="1650111" y="51739"/>
                  </a:lnTo>
                  <a:lnTo>
                    <a:pt x="1654670" y="54775"/>
                  </a:lnTo>
                  <a:lnTo>
                    <a:pt x="1697062" y="78562"/>
                  </a:lnTo>
                  <a:lnTo>
                    <a:pt x="1720151" y="98920"/>
                  </a:lnTo>
                  <a:lnTo>
                    <a:pt x="1723174" y="100457"/>
                  </a:lnTo>
                  <a:lnTo>
                    <a:pt x="1733842" y="100457"/>
                  </a:lnTo>
                  <a:lnTo>
                    <a:pt x="1741436" y="95897"/>
                  </a:lnTo>
                  <a:lnTo>
                    <a:pt x="1741436" y="88303"/>
                  </a:lnTo>
                  <a:close/>
                </a:path>
              </a:pathLst>
            </a:custGeom>
            <a:solidFill>
              <a:srgbClr val="4D4D4F"/>
            </a:solidFill>
          </p:spPr>
          <p:txBody>
            <a:bodyPr wrap="square" lIns="0" tIns="0" rIns="0" bIns="0" rtlCol="0"/>
            <a:lstStyle/>
            <a:p>
              <a:endParaRPr/>
            </a:p>
          </p:txBody>
        </p:sp>
        <p:pic>
          <p:nvPicPr>
            <p:cNvPr id="38" name="object 38"/>
            <p:cNvPicPr/>
            <p:nvPr/>
          </p:nvPicPr>
          <p:blipFill>
            <a:blip r:embed="rId20" cstate="print"/>
            <a:stretch>
              <a:fillRect/>
            </a:stretch>
          </p:blipFill>
          <p:spPr>
            <a:xfrm>
              <a:off x="3898506" y="3832567"/>
              <a:ext cx="226809" cy="252666"/>
            </a:xfrm>
            <a:prstGeom prst="rect">
              <a:avLst/>
            </a:prstGeom>
          </p:spPr>
        </p:pic>
        <p:pic>
          <p:nvPicPr>
            <p:cNvPr id="39" name="object 39"/>
            <p:cNvPicPr/>
            <p:nvPr/>
          </p:nvPicPr>
          <p:blipFill>
            <a:blip r:embed="rId21" cstate="print"/>
            <a:stretch>
              <a:fillRect/>
            </a:stretch>
          </p:blipFill>
          <p:spPr>
            <a:xfrm>
              <a:off x="1354836" y="4179633"/>
              <a:ext cx="2012403" cy="281635"/>
            </a:xfrm>
            <a:prstGeom prst="rect">
              <a:avLst/>
            </a:prstGeom>
          </p:spPr>
        </p:pic>
        <p:sp>
          <p:nvSpPr>
            <p:cNvPr id="40" name="object 40"/>
            <p:cNvSpPr/>
            <p:nvPr/>
          </p:nvSpPr>
          <p:spPr>
            <a:xfrm>
              <a:off x="3403803" y="4193336"/>
              <a:ext cx="251460" cy="267970"/>
            </a:xfrm>
            <a:custGeom>
              <a:avLst/>
              <a:gdLst/>
              <a:ahLst/>
              <a:cxnLst/>
              <a:rect l="l" t="t" r="r" b="b"/>
              <a:pathLst>
                <a:path w="251460" h="267970">
                  <a:moveTo>
                    <a:pt x="31940" y="267931"/>
                  </a:moveTo>
                  <a:lnTo>
                    <a:pt x="4559" y="267931"/>
                  </a:lnTo>
                  <a:lnTo>
                    <a:pt x="0" y="263372"/>
                  </a:lnTo>
                  <a:lnTo>
                    <a:pt x="0" y="38049"/>
                  </a:lnTo>
                  <a:lnTo>
                    <a:pt x="2519" y="19250"/>
                  </a:lnTo>
                  <a:lnTo>
                    <a:pt x="9890" y="7599"/>
                  </a:lnTo>
                  <a:lnTo>
                    <a:pt x="21827" y="1660"/>
                  </a:lnTo>
                  <a:lnTo>
                    <a:pt x="38049" y="0"/>
                  </a:lnTo>
                  <a:lnTo>
                    <a:pt x="211581" y="0"/>
                  </a:lnTo>
                  <a:lnTo>
                    <a:pt x="229318" y="1900"/>
                  </a:lnTo>
                  <a:lnTo>
                    <a:pt x="241642" y="8367"/>
                  </a:lnTo>
                  <a:lnTo>
                    <a:pt x="248833" y="20547"/>
                  </a:lnTo>
                  <a:lnTo>
                    <a:pt x="250048" y="30454"/>
                  </a:lnTo>
                  <a:lnTo>
                    <a:pt x="36512" y="30454"/>
                  </a:lnTo>
                  <a:lnTo>
                    <a:pt x="31940" y="35013"/>
                  </a:lnTo>
                  <a:lnTo>
                    <a:pt x="31940" y="121780"/>
                  </a:lnTo>
                  <a:lnTo>
                    <a:pt x="251167" y="121780"/>
                  </a:lnTo>
                  <a:lnTo>
                    <a:pt x="251167" y="150710"/>
                  </a:lnTo>
                  <a:lnTo>
                    <a:pt x="31940" y="150710"/>
                  </a:lnTo>
                  <a:lnTo>
                    <a:pt x="31940" y="267931"/>
                  </a:lnTo>
                  <a:close/>
                </a:path>
                <a:path w="251460" h="267970">
                  <a:moveTo>
                    <a:pt x="140042" y="121780"/>
                  </a:moveTo>
                  <a:lnTo>
                    <a:pt x="109588" y="121780"/>
                  </a:lnTo>
                  <a:lnTo>
                    <a:pt x="109588" y="30454"/>
                  </a:lnTo>
                  <a:lnTo>
                    <a:pt x="140042" y="30454"/>
                  </a:lnTo>
                  <a:lnTo>
                    <a:pt x="140042" y="121780"/>
                  </a:lnTo>
                  <a:close/>
                </a:path>
                <a:path w="251460" h="267970">
                  <a:moveTo>
                    <a:pt x="251167" y="121780"/>
                  </a:moveTo>
                  <a:lnTo>
                    <a:pt x="219163" y="121780"/>
                  </a:lnTo>
                  <a:lnTo>
                    <a:pt x="219163" y="36512"/>
                  </a:lnTo>
                  <a:lnTo>
                    <a:pt x="214604" y="30454"/>
                  </a:lnTo>
                  <a:lnTo>
                    <a:pt x="250048" y="30454"/>
                  </a:lnTo>
                  <a:lnTo>
                    <a:pt x="251167" y="39585"/>
                  </a:lnTo>
                  <a:lnTo>
                    <a:pt x="251167" y="121780"/>
                  </a:lnTo>
                  <a:close/>
                </a:path>
                <a:path w="251460" h="267970">
                  <a:moveTo>
                    <a:pt x="249849" y="233558"/>
                  </a:moveTo>
                  <a:lnTo>
                    <a:pt x="200344" y="233558"/>
                  </a:lnTo>
                  <a:lnTo>
                    <a:pt x="205473" y="232905"/>
                  </a:lnTo>
                  <a:lnTo>
                    <a:pt x="219163" y="232905"/>
                  </a:lnTo>
                  <a:lnTo>
                    <a:pt x="219163" y="150710"/>
                  </a:lnTo>
                  <a:lnTo>
                    <a:pt x="251167" y="150710"/>
                  </a:lnTo>
                  <a:lnTo>
                    <a:pt x="251167" y="225272"/>
                  </a:lnTo>
                  <a:lnTo>
                    <a:pt x="249849" y="233558"/>
                  </a:lnTo>
                  <a:close/>
                </a:path>
                <a:path w="251460" h="267970">
                  <a:moveTo>
                    <a:pt x="196354" y="264858"/>
                  </a:moveTo>
                  <a:lnTo>
                    <a:pt x="162864" y="239013"/>
                  </a:lnTo>
                  <a:lnTo>
                    <a:pt x="167424" y="232905"/>
                  </a:lnTo>
                  <a:lnTo>
                    <a:pt x="178092" y="232905"/>
                  </a:lnTo>
                  <a:lnTo>
                    <a:pt x="191782" y="233486"/>
                  </a:lnTo>
                  <a:lnTo>
                    <a:pt x="249849" y="233558"/>
                  </a:lnTo>
                  <a:lnTo>
                    <a:pt x="247527" y="248158"/>
                  </a:lnTo>
                  <a:lnTo>
                    <a:pt x="236891" y="259910"/>
                  </a:lnTo>
                  <a:lnTo>
                    <a:pt x="219690" y="264239"/>
                  </a:lnTo>
                  <a:lnTo>
                    <a:pt x="196354" y="264858"/>
                  </a:lnTo>
                  <a:close/>
                </a:path>
              </a:pathLst>
            </a:custGeom>
            <a:solidFill>
              <a:srgbClr val="00B5F0"/>
            </a:solidFill>
          </p:spPr>
          <p:txBody>
            <a:bodyPr wrap="square" lIns="0" tIns="0" rIns="0" bIns="0" rtlCol="0"/>
            <a:lstStyle/>
            <a:p>
              <a:endParaRPr/>
            </a:p>
          </p:txBody>
        </p:sp>
        <p:sp>
          <p:nvSpPr>
            <p:cNvPr id="41" name="object 41"/>
            <p:cNvSpPr/>
            <p:nvPr/>
          </p:nvSpPr>
          <p:spPr>
            <a:xfrm>
              <a:off x="1365453" y="4182668"/>
              <a:ext cx="3603625" cy="630555"/>
            </a:xfrm>
            <a:custGeom>
              <a:avLst/>
              <a:gdLst/>
              <a:ahLst/>
              <a:cxnLst/>
              <a:rect l="l" t="t" r="r" b="b"/>
              <a:pathLst>
                <a:path w="3603625" h="630554">
                  <a:moveTo>
                    <a:pt x="237477" y="421678"/>
                  </a:moveTo>
                  <a:lnTo>
                    <a:pt x="223786" y="421678"/>
                  </a:lnTo>
                  <a:lnTo>
                    <a:pt x="206667" y="424230"/>
                  </a:lnTo>
                  <a:lnTo>
                    <a:pt x="177152" y="430631"/>
                  </a:lnTo>
                  <a:lnTo>
                    <a:pt x="143916" y="439039"/>
                  </a:lnTo>
                  <a:lnTo>
                    <a:pt x="115684" y="447573"/>
                  </a:lnTo>
                  <a:lnTo>
                    <a:pt x="113817" y="434403"/>
                  </a:lnTo>
                  <a:lnTo>
                    <a:pt x="105067" y="386651"/>
                  </a:lnTo>
                  <a:lnTo>
                    <a:pt x="86766" y="363829"/>
                  </a:lnTo>
                  <a:lnTo>
                    <a:pt x="82194" y="363829"/>
                  </a:lnTo>
                  <a:lnTo>
                    <a:pt x="73075" y="365366"/>
                  </a:lnTo>
                  <a:lnTo>
                    <a:pt x="73075" y="379056"/>
                  </a:lnTo>
                  <a:lnTo>
                    <a:pt x="76149" y="392760"/>
                  </a:lnTo>
                  <a:lnTo>
                    <a:pt x="78689" y="401701"/>
                  </a:lnTo>
                  <a:lnTo>
                    <a:pt x="82969" y="418630"/>
                  </a:lnTo>
                  <a:lnTo>
                    <a:pt x="87249" y="438988"/>
                  </a:lnTo>
                  <a:lnTo>
                    <a:pt x="89839" y="458190"/>
                  </a:lnTo>
                  <a:lnTo>
                    <a:pt x="61671" y="471449"/>
                  </a:lnTo>
                  <a:lnTo>
                    <a:pt x="32359" y="489991"/>
                  </a:lnTo>
                  <a:lnTo>
                    <a:pt x="9321" y="516242"/>
                  </a:lnTo>
                  <a:lnTo>
                    <a:pt x="0" y="552589"/>
                  </a:lnTo>
                  <a:lnTo>
                    <a:pt x="11201" y="589216"/>
                  </a:lnTo>
                  <a:lnTo>
                    <a:pt x="40538" y="610425"/>
                  </a:lnTo>
                  <a:lnTo>
                    <a:pt x="81572" y="620217"/>
                  </a:lnTo>
                  <a:lnTo>
                    <a:pt x="127889" y="622592"/>
                  </a:lnTo>
                  <a:lnTo>
                    <a:pt x="154571" y="622058"/>
                  </a:lnTo>
                  <a:lnTo>
                    <a:pt x="180390" y="620522"/>
                  </a:lnTo>
                  <a:lnTo>
                    <a:pt x="202793" y="618121"/>
                  </a:lnTo>
                  <a:lnTo>
                    <a:pt x="219214" y="615010"/>
                  </a:lnTo>
                  <a:lnTo>
                    <a:pt x="225323" y="613460"/>
                  </a:lnTo>
                  <a:lnTo>
                    <a:pt x="234454" y="611974"/>
                  </a:lnTo>
                  <a:lnTo>
                    <a:pt x="234454" y="598233"/>
                  </a:lnTo>
                  <a:lnTo>
                    <a:pt x="234454" y="592188"/>
                  </a:lnTo>
                  <a:lnTo>
                    <a:pt x="226809" y="587616"/>
                  </a:lnTo>
                  <a:lnTo>
                    <a:pt x="222250" y="587616"/>
                  </a:lnTo>
                  <a:lnTo>
                    <a:pt x="217970" y="588124"/>
                  </a:lnTo>
                  <a:lnTo>
                    <a:pt x="210832" y="589330"/>
                  </a:lnTo>
                  <a:lnTo>
                    <a:pt x="194856" y="592188"/>
                  </a:lnTo>
                  <a:lnTo>
                    <a:pt x="172961" y="595058"/>
                  </a:lnTo>
                  <a:lnTo>
                    <a:pt x="153377" y="596925"/>
                  </a:lnTo>
                  <a:lnTo>
                    <a:pt x="136639" y="597941"/>
                  </a:lnTo>
                  <a:lnTo>
                    <a:pt x="123329" y="598233"/>
                  </a:lnTo>
                  <a:lnTo>
                    <a:pt x="100266" y="597458"/>
                  </a:lnTo>
                  <a:lnTo>
                    <a:pt x="59372" y="589102"/>
                  </a:lnTo>
                  <a:lnTo>
                    <a:pt x="30022" y="561708"/>
                  </a:lnTo>
                  <a:lnTo>
                    <a:pt x="28917" y="551053"/>
                  </a:lnTo>
                  <a:lnTo>
                    <a:pt x="34975" y="527329"/>
                  </a:lnTo>
                  <a:lnTo>
                    <a:pt x="69392" y="494131"/>
                  </a:lnTo>
                  <a:lnTo>
                    <a:pt x="121310" y="472833"/>
                  </a:lnTo>
                  <a:lnTo>
                    <a:pt x="158318" y="462572"/>
                  </a:lnTo>
                  <a:lnTo>
                    <a:pt x="214655" y="449059"/>
                  </a:lnTo>
                  <a:lnTo>
                    <a:pt x="224637" y="447802"/>
                  </a:lnTo>
                  <a:lnTo>
                    <a:pt x="225374" y="447573"/>
                  </a:lnTo>
                  <a:lnTo>
                    <a:pt x="231775" y="445668"/>
                  </a:lnTo>
                  <a:lnTo>
                    <a:pt x="236042" y="441807"/>
                  </a:lnTo>
                  <a:lnTo>
                    <a:pt x="237477" y="435368"/>
                  </a:lnTo>
                  <a:lnTo>
                    <a:pt x="237477" y="421678"/>
                  </a:lnTo>
                  <a:close/>
                </a:path>
                <a:path w="3603625" h="630554">
                  <a:moveTo>
                    <a:pt x="523671" y="369938"/>
                  </a:moveTo>
                  <a:lnTo>
                    <a:pt x="309016" y="369938"/>
                  </a:lnTo>
                  <a:lnTo>
                    <a:pt x="309016" y="391210"/>
                  </a:lnTo>
                  <a:lnTo>
                    <a:pt x="516077" y="391210"/>
                  </a:lnTo>
                  <a:lnTo>
                    <a:pt x="523671" y="389724"/>
                  </a:lnTo>
                  <a:lnTo>
                    <a:pt x="523671" y="369938"/>
                  </a:lnTo>
                  <a:close/>
                </a:path>
                <a:path w="3603625" h="630554">
                  <a:moveTo>
                    <a:pt x="525208" y="497776"/>
                  </a:moveTo>
                  <a:lnTo>
                    <a:pt x="307517" y="497776"/>
                  </a:lnTo>
                  <a:lnTo>
                    <a:pt x="307517" y="517575"/>
                  </a:lnTo>
                  <a:lnTo>
                    <a:pt x="525208" y="517575"/>
                  </a:lnTo>
                  <a:lnTo>
                    <a:pt x="525208" y="497776"/>
                  </a:lnTo>
                  <a:close/>
                </a:path>
                <a:path w="3603625" h="630554">
                  <a:moveTo>
                    <a:pt x="525208" y="455168"/>
                  </a:moveTo>
                  <a:lnTo>
                    <a:pt x="516077" y="453618"/>
                  </a:lnTo>
                  <a:lnTo>
                    <a:pt x="315112" y="453618"/>
                  </a:lnTo>
                  <a:lnTo>
                    <a:pt x="307517" y="455168"/>
                  </a:lnTo>
                  <a:lnTo>
                    <a:pt x="307517" y="474954"/>
                  </a:lnTo>
                  <a:lnTo>
                    <a:pt x="525208" y="474954"/>
                  </a:lnTo>
                  <a:lnTo>
                    <a:pt x="525208" y="455168"/>
                  </a:lnTo>
                  <a:close/>
                </a:path>
                <a:path w="3603625" h="630554">
                  <a:moveTo>
                    <a:pt x="528231" y="572389"/>
                  </a:moveTo>
                  <a:lnTo>
                    <a:pt x="502335" y="540943"/>
                  </a:lnTo>
                  <a:lnTo>
                    <a:pt x="502335" y="564743"/>
                  </a:lnTo>
                  <a:lnTo>
                    <a:pt x="502335" y="604342"/>
                  </a:lnTo>
                  <a:lnTo>
                    <a:pt x="497776" y="608901"/>
                  </a:lnTo>
                  <a:lnTo>
                    <a:pt x="331876" y="608901"/>
                  </a:lnTo>
                  <a:lnTo>
                    <a:pt x="328803" y="602805"/>
                  </a:lnTo>
                  <a:lnTo>
                    <a:pt x="328803" y="566293"/>
                  </a:lnTo>
                  <a:lnTo>
                    <a:pt x="331876" y="560184"/>
                  </a:lnTo>
                  <a:lnTo>
                    <a:pt x="497776" y="560184"/>
                  </a:lnTo>
                  <a:lnTo>
                    <a:pt x="502335" y="564743"/>
                  </a:lnTo>
                  <a:lnTo>
                    <a:pt x="502335" y="540943"/>
                  </a:lnTo>
                  <a:lnTo>
                    <a:pt x="496290" y="540397"/>
                  </a:lnTo>
                  <a:lnTo>
                    <a:pt x="336448" y="540397"/>
                  </a:lnTo>
                  <a:lnTo>
                    <a:pt x="320522" y="541756"/>
                  </a:lnTo>
                  <a:lnTo>
                    <a:pt x="310730" y="546684"/>
                  </a:lnTo>
                  <a:lnTo>
                    <a:pt x="305803" y="556475"/>
                  </a:lnTo>
                  <a:lnTo>
                    <a:pt x="304444" y="572389"/>
                  </a:lnTo>
                  <a:lnTo>
                    <a:pt x="304444" y="596747"/>
                  </a:lnTo>
                  <a:lnTo>
                    <a:pt x="306019" y="612889"/>
                  </a:lnTo>
                  <a:lnTo>
                    <a:pt x="311302" y="623189"/>
                  </a:lnTo>
                  <a:lnTo>
                    <a:pt x="321170" y="628650"/>
                  </a:lnTo>
                  <a:lnTo>
                    <a:pt x="336448" y="630237"/>
                  </a:lnTo>
                  <a:lnTo>
                    <a:pt x="496290" y="630237"/>
                  </a:lnTo>
                  <a:lnTo>
                    <a:pt x="528231" y="596747"/>
                  </a:lnTo>
                  <a:lnTo>
                    <a:pt x="528231" y="572389"/>
                  </a:lnTo>
                  <a:close/>
                </a:path>
                <a:path w="3603625" h="630554">
                  <a:moveTo>
                    <a:pt x="555625" y="412546"/>
                  </a:moveTo>
                  <a:lnTo>
                    <a:pt x="277063" y="412546"/>
                  </a:lnTo>
                  <a:lnTo>
                    <a:pt x="277063" y="433832"/>
                  </a:lnTo>
                  <a:lnTo>
                    <a:pt x="555625" y="433832"/>
                  </a:lnTo>
                  <a:lnTo>
                    <a:pt x="555625" y="412546"/>
                  </a:lnTo>
                  <a:close/>
                </a:path>
                <a:path w="3603625" h="630554">
                  <a:moveTo>
                    <a:pt x="840282" y="500849"/>
                  </a:moveTo>
                  <a:lnTo>
                    <a:pt x="821829" y="438607"/>
                  </a:lnTo>
                  <a:lnTo>
                    <a:pt x="756589" y="409473"/>
                  </a:lnTo>
                  <a:lnTo>
                    <a:pt x="738771" y="410743"/>
                  </a:lnTo>
                  <a:lnTo>
                    <a:pt x="719099" y="416153"/>
                  </a:lnTo>
                  <a:lnTo>
                    <a:pt x="696849" y="428129"/>
                  </a:lnTo>
                  <a:lnTo>
                    <a:pt x="671309" y="449059"/>
                  </a:lnTo>
                  <a:lnTo>
                    <a:pt x="671309" y="443014"/>
                  </a:lnTo>
                  <a:lnTo>
                    <a:pt x="671309" y="441464"/>
                  </a:lnTo>
                  <a:lnTo>
                    <a:pt x="677405" y="435368"/>
                  </a:lnTo>
                  <a:lnTo>
                    <a:pt x="680491" y="430809"/>
                  </a:lnTo>
                  <a:lnTo>
                    <a:pt x="681977" y="429272"/>
                  </a:lnTo>
                  <a:lnTo>
                    <a:pt x="683514" y="427774"/>
                  </a:lnTo>
                  <a:lnTo>
                    <a:pt x="683514" y="415569"/>
                  </a:lnTo>
                  <a:lnTo>
                    <a:pt x="672846" y="415569"/>
                  </a:lnTo>
                  <a:lnTo>
                    <a:pt x="673722" y="397256"/>
                  </a:lnTo>
                  <a:lnTo>
                    <a:pt x="674179" y="386486"/>
                  </a:lnTo>
                  <a:lnTo>
                    <a:pt x="674268" y="383806"/>
                  </a:lnTo>
                  <a:lnTo>
                    <a:pt x="674382" y="365366"/>
                  </a:lnTo>
                  <a:lnTo>
                    <a:pt x="656132" y="365366"/>
                  </a:lnTo>
                  <a:lnTo>
                    <a:pt x="650024" y="368401"/>
                  </a:lnTo>
                  <a:lnTo>
                    <a:pt x="648487" y="374497"/>
                  </a:lnTo>
                  <a:lnTo>
                    <a:pt x="648360" y="381127"/>
                  </a:lnTo>
                  <a:lnTo>
                    <a:pt x="648296" y="383806"/>
                  </a:lnTo>
                  <a:lnTo>
                    <a:pt x="647852" y="396113"/>
                  </a:lnTo>
                  <a:lnTo>
                    <a:pt x="647001" y="417118"/>
                  </a:lnTo>
                  <a:lnTo>
                    <a:pt x="596747" y="420141"/>
                  </a:lnTo>
                  <a:lnTo>
                    <a:pt x="583057" y="420141"/>
                  </a:lnTo>
                  <a:lnTo>
                    <a:pt x="583057" y="446036"/>
                  </a:lnTo>
                  <a:lnTo>
                    <a:pt x="593725" y="444500"/>
                  </a:lnTo>
                  <a:lnTo>
                    <a:pt x="596747" y="444500"/>
                  </a:lnTo>
                  <a:lnTo>
                    <a:pt x="645464" y="443014"/>
                  </a:lnTo>
                  <a:lnTo>
                    <a:pt x="645464" y="446036"/>
                  </a:lnTo>
                  <a:lnTo>
                    <a:pt x="643928" y="462749"/>
                  </a:lnTo>
                  <a:lnTo>
                    <a:pt x="611784" y="514159"/>
                  </a:lnTo>
                  <a:lnTo>
                    <a:pt x="581520" y="552589"/>
                  </a:lnTo>
                  <a:lnTo>
                    <a:pt x="581520" y="567829"/>
                  </a:lnTo>
                  <a:lnTo>
                    <a:pt x="589102" y="572389"/>
                  </a:lnTo>
                  <a:lnTo>
                    <a:pt x="599770" y="572389"/>
                  </a:lnTo>
                  <a:lnTo>
                    <a:pt x="602843" y="570852"/>
                  </a:lnTo>
                  <a:lnTo>
                    <a:pt x="611974" y="557161"/>
                  </a:lnTo>
                  <a:lnTo>
                    <a:pt x="618858" y="545947"/>
                  </a:lnTo>
                  <a:lnTo>
                    <a:pt x="635495" y="521208"/>
                  </a:lnTo>
                  <a:lnTo>
                    <a:pt x="642391" y="509981"/>
                  </a:lnTo>
                  <a:lnTo>
                    <a:pt x="642391" y="630237"/>
                  </a:lnTo>
                  <a:lnTo>
                    <a:pt x="668286" y="630237"/>
                  </a:lnTo>
                  <a:lnTo>
                    <a:pt x="668388" y="509981"/>
                  </a:lnTo>
                  <a:lnTo>
                    <a:pt x="691019" y="458889"/>
                  </a:lnTo>
                  <a:lnTo>
                    <a:pt x="732294" y="436664"/>
                  </a:lnTo>
                  <a:lnTo>
                    <a:pt x="753516" y="433832"/>
                  </a:lnTo>
                  <a:lnTo>
                    <a:pt x="783577" y="440524"/>
                  </a:lnTo>
                  <a:lnTo>
                    <a:pt x="802246" y="457631"/>
                  </a:lnTo>
                  <a:lnTo>
                    <a:pt x="811758" y="480745"/>
                  </a:lnTo>
                  <a:lnTo>
                    <a:pt x="814438" y="505421"/>
                  </a:lnTo>
                  <a:lnTo>
                    <a:pt x="812698" y="527443"/>
                  </a:lnTo>
                  <a:lnTo>
                    <a:pt x="785507" y="572389"/>
                  </a:lnTo>
                  <a:lnTo>
                    <a:pt x="745896" y="588860"/>
                  </a:lnTo>
                  <a:lnTo>
                    <a:pt x="715822" y="591731"/>
                  </a:lnTo>
                  <a:lnTo>
                    <a:pt x="705002" y="593521"/>
                  </a:lnTo>
                  <a:lnTo>
                    <a:pt x="699033" y="597293"/>
                  </a:lnTo>
                  <a:lnTo>
                    <a:pt x="697204" y="604342"/>
                  </a:lnTo>
                  <a:lnTo>
                    <a:pt x="697204" y="616546"/>
                  </a:lnTo>
                  <a:lnTo>
                    <a:pt x="715467" y="616546"/>
                  </a:lnTo>
                  <a:lnTo>
                    <a:pt x="720534" y="616458"/>
                  </a:lnTo>
                  <a:lnTo>
                    <a:pt x="765721" y="610438"/>
                  </a:lnTo>
                  <a:lnTo>
                    <a:pt x="821270" y="573341"/>
                  </a:lnTo>
                  <a:lnTo>
                    <a:pt x="835482" y="541731"/>
                  </a:lnTo>
                  <a:lnTo>
                    <a:pt x="840282" y="500849"/>
                  </a:lnTo>
                  <a:close/>
                </a:path>
                <a:path w="3603625" h="630554">
                  <a:moveTo>
                    <a:pt x="1146263" y="587616"/>
                  </a:moveTo>
                  <a:lnTo>
                    <a:pt x="1140167" y="581520"/>
                  </a:lnTo>
                  <a:lnTo>
                    <a:pt x="1132573" y="581520"/>
                  </a:lnTo>
                  <a:lnTo>
                    <a:pt x="1120419" y="587616"/>
                  </a:lnTo>
                  <a:lnTo>
                    <a:pt x="1117346" y="589102"/>
                  </a:lnTo>
                  <a:lnTo>
                    <a:pt x="1112786" y="590651"/>
                  </a:lnTo>
                  <a:lnTo>
                    <a:pt x="1106678" y="590651"/>
                  </a:lnTo>
                  <a:lnTo>
                    <a:pt x="1093482" y="587730"/>
                  </a:lnTo>
                  <a:lnTo>
                    <a:pt x="1086700" y="580961"/>
                  </a:lnTo>
                  <a:lnTo>
                    <a:pt x="1084211" y="573328"/>
                  </a:lnTo>
                  <a:lnTo>
                    <a:pt x="1083856" y="567829"/>
                  </a:lnTo>
                  <a:lnTo>
                    <a:pt x="1085303" y="551370"/>
                  </a:lnTo>
                  <a:lnTo>
                    <a:pt x="1088542" y="532625"/>
                  </a:lnTo>
                  <a:lnTo>
                    <a:pt x="1092200" y="514502"/>
                  </a:lnTo>
                  <a:lnTo>
                    <a:pt x="1094524" y="502335"/>
                  </a:lnTo>
                  <a:lnTo>
                    <a:pt x="1098765" y="484911"/>
                  </a:lnTo>
                  <a:lnTo>
                    <a:pt x="1102144" y="469049"/>
                  </a:lnTo>
                  <a:lnTo>
                    <a:pt x="1104379" y="454609"/>
                  </a:lnTo>
                  <a:lnTo>
                    <a:pt x="1105192" y="441464"/>
                  </a:lnTo>
                  <a:lnTo>
                    <a:pt x="1100709" y="418655"/>
                  </a:lnTo>
                  <a:lnTo>
                    <a:pt x="1100543" y="417804"/>
                  </a:lnTo>
                  <a:lnTo>
                    <a:pt x="1088618" y="402844"/>
                  </a:lnTo>
                  <a:lnTo>
                    <a:pt x="1072413" y="395020"/>
                  </a:lnTo>
                  <a:lnTo>
                    <a:pt x="1054938" y="392760"/>
                  </a:lnTo>
                  <a:lnTo>
                    <a:pt x="1039456" y="394436"/>
                  </a:lnTo>
                  <a:lnTo>
                    <a:pt x="1020127" y="401523"/>
                  </a:lnTo>
                  <a:lnTo>
                    <a:pt x="996505" y="417169"/>
                  </a:lnTo>
                  <a:lnTo>
                    <a:pt x="968171" y="444500"/>
                  </a:lnTo>
                  <a:lnTo>
                    <a:pt x="968171" y="443014"/>
                  </a:lnTo>
                  <a:lnTo>
                    <a:pt x="975766" y="430809"/>
                  </a:lnTo>
                  <a:lnTo>
                    <a:pt x="977303" y="427774"/>
                  </a:lnTo>
                  <a:lnTo>
                    <a:pt x="977303" y="417118"/>
                  </a:lnTo>
                  <a:lnTo>
                    <a:pt x="971194" y="417118"/>
                  </a:lnTo>
                  <a:lnTo>
                    <a:pt x="969708" y="415569"/>
                  </a:lnTo>
                  <a:lnTo>
                    <a:pt x="970559" y="397471"/>
                  </a:lnTo>
                  <a:lnTo>
                    <a:pt x="971003" y="387057"/>
                  </a:lnTo>
                  <a:lnTo>
                    <a:pt x="971169" y="381774"/>
                  </a:lnTo>
                  <a:lnTo>
                    <a:pt x="971194" y="372960"/>
                  </a:lnTo>
                  <a:lnTo>
                    <a:pt x="969708" y="365366"/>
                  </a:lnTo>
                  <a:lnTo>
                    <a:pt x="946835" y="365366"/>
                  </a:lnTo>
                  <a:lnTo>
                    <a:pt x="945349" y="374497"/>
                  </a:lnTo>
                  <a:lnTo>
                    <a:pt x="945273" y="381774"/>
                  </a:lnTo>
                  <a:lnTo>
                    <a:pt x="945146" y="385902"/>
                  </a:lnTo>
                  <a:lnTo>
                    <a:pt x="944880" y="392760"/>
                  </a:lnTo>
                  <a:lnTo>
                    <a:pt x="943813" y="417118"/>
                  </a:lnTo>
                  <a:lnTo>
                    <a:pt x="893559" y="420141"/>
                  </a:lnTo>
                  <a:lnTo>
                    <a:pt x="879868" y="420141"/>
                  </a:lnTo>
                  <a:lnTo>
                    <a:pt x="879868" y="446036"/>
                  </a:lnTo>
                  <a:lnTo>
                    <a:pt x="890536" y="444500"/>
                  </a:lnTo>
                  <a:lnTo>
                    <a:pt x="893559" y="444500"/>
                  </a:lnTo>
                  <a:lnTo>
                    <a:pt x="942276" y="443014"/>
                  </a:lnTo>
                  <a:lnTo>
                    <a:pt x="942276" y="459727"/>
                  </a:lnTo>
                  <a:lnTo>
                    <a:pt x="938872" y="465645"/>
                  </a:lnTo>
                  <a:lnTo>
                    <a:pt x="935050" y="472503"/>
                  </a:lnTo>
                  <a:lnTo>
                    <a:pt x="911466" y="510362"/>
                  </a:lnTo>
                  <a:lnTo>
                    <a:pt x="878382" y="552589"/>
                  </a:lnTo>
                  <a:lnTo>
                    <a:pt x="876846" y="554139"/>
                  </a:lnTo>
                  <a:lnTo>
                    <a:pt x="876846" y="567829"/>
                  </a:lnTo>
                  <a:lnTo>
                    <a:pt x="884428" y="572389"/>
                  </a:lnTo>
                  <a:lnTo>
                    <a:pt x="890536" y="572389"/>
                  </a:lnTo>
                  <a:lnTo>
                    <a:pt x="895337" y="571893"/>
                  </a:lnTo>
                  <a:lnTo>
                    <a:pt x="899287" y="569531"/>
                  </a:lnTo>
                  <a:lnTo>
                    <a:pt x="903795" y="564045"/>
                  </a:lnTo>
                  <a:lnTo>
                    <a:pt x="910323" y="554139"/>
                  </a:lnTo>
                  <a:lnTo>
                    <a:pt x="918057" y="543585"/>
                  </a:lnTo>
                  <a:lnTo>
                    <a:pt x="925360" y="532625"/>
                  </a:lnTo>
                  <a:lnTo>
                    <a:pt x="932370" y="521373"/>
                  </a:lnTo>
                  <a:lnTo>
                    <a:pt x="939253" y="509981"/>
                  </a:lnTo>
                  <a:lnTo>
                    <a:pt x="939253" y="630237"/>
                  </a:lnTo>
                  <a:lnTo>
                    <a:pt x="965149" y="630237"/>
                  </a:lnTo>
                  <a:lnTo>
                    <a:pt x="965250" y="509981"/>
                  </a:lnTo>
                  <a:lnTo>
                    <a:pt x="965327" y="503694"/>
                  </a:lnTo>
                  <a:lnTo>
                    <a:pt x="977023" y="465772"/>
                  </a:lnTo>
                  <a:lnTo>
                    <a:pt x="1004963" y="439254"/>
                  </a:lnTo>
                  <a:lnTo>
                    <a:pt x="1042860" y="419442"/>
                  </a:lnTo>
                  <a:lnTo>
                    <a:pt x="1051915" y="418655"/>
                  </a:lnTo>
                  <a:lnTo>
                    <a:pt x="1056995" y="419036"/>
                  </a:lnTo>
                  <a:lnTo>
                    <a:pt x="1065225" y="421703"/>
                  </a:lnTo>
                  <a:lnTo>
                    <a:pt x="1072883" y="428942"/>
                  </a:lnTo>
                  <a:lnTo>
                    <a:pt x="1076274" y="443014"/>
                  </a:lnTo>
                  <a:lnTo>
                    <a:pt x="1075524" y="453631"/>
                  </a:lnTo>
                  <a:lnTo>
                    <a:pt x="1073785" y="467537"/>
                  </a:lnTo>
                  <a:lnTo>
                    <a:pt x="1071765" y="481749"/>
                  </a:lnTo>
                  <a:lnTo>
                    <a:pt x="1070165" y="493217"/>
                  </a:lnTo>
                  <a:lnTo>
                    <a:pt x="1065682" y="514388"/>
                  </a:lnTo>
                  <a:lnTo>
                    <a:pt x="1061770" y="535838"/>
                  </a:lnTo>
                  <a:lnTo>
                    <a:pt x="1059002" y="556145"/>
                  </a:lnTo>
                  <a:lnTo>
                    <a:pt x="1057960" y="573874"/>
                  </a:lnTo>
                  <a:lnTo>
                    <a:pt x="1061885" y="594055"/>
                  </a:lnTo>
                  <a:lnTo>
                    <a:pt x="1072248" y="607212"/>
                  </a:lnTo>
                  <a:lnTo>
                    <a:pt x="1086878" y="614387"/>
                  </a:lnTo>
                  <a:lnTo>
                    <a:pt x="1103655" y="616546"/>
                  </a:lnTo>
                  <a:lnTo>
                    <a:pt x="1110983" y="616026"/>
                  </a:lnTo>
                  <a:lnTo>
                    <a:pt x="1146263" y="602805"/>
                  </a:lnTo>
                  <a:lnTo>
                    <a:pt x="1146263" y="590651"/>
                  </a:lnTo>
                  <a:lnTo>
                    <a:pt x="1146263" y="587616"/>
                  </a:lnTo>
                  <a:close/>
                </a:path>
                <a:path w="3603625" h="630554">
                  <a:moveTo>
                    <a:pt x="1429435" y="593674"/>
                  </a:moveTo>
                  <a:lnTo>
                    <a:pt x="1427899" y="589102"/>
                  </a:lnTo>
                  <a:lnTo>
                    <a:pt x="1414208" y="578497"/>
                  </a:lnTo>
                  <a:lnTo>
                    <a:pt x="1404061" y="570217"/>
                  </a:lnTo>
                  <a:lnTo>
                    <a:pt x="1358112" y="541667"/>
                  </a:lnTo>
                  <a:lnTo>
                    <a:pt x="1327442" y="528243"/>
                  </a:lnTo>
                  <a:lnTo>
                    <a:pt x="1327226" y="522135"/>
                  </a:lnTo>
                  <a:lnTo>
                    <a:pt x="1325905" y="484085"/>
                  </a:lnTo>
                  <a:lnTo>
                    <a:pt x="1417231" y="482549"/>
                  </a:lnTo>
                  <a:lnTo>
                    <a:pt x="1420266" y="481063"/>
                  </a:lnTo>
                  <a:lnTo>
                    <a:pt x="1426362" y="479526"/>
                  </a:lnTo>
                  <a:lnTo>
                    <a:pt x="1426362" y="459727"/>
                  </a:lnTo>
                  <a:lnTo>
                    <a:pt x="1412671" y="459727"/>
                  </a:lnTo>
                  <a:lnTo>
                    <a:pt x="1343088" y="461657"/>
                  </a:lnTo>
                  <a:lnTo>
                    <a:pt x="1325905" y="462749"/>
                  </a:lnTo>
                  <a:lnTo>
                    <a:pt x="1325905" y="426237"/>
                  </a:lnTo>
                  <a:lnTo>
                    <a:pt x="1418767" y="423214"/>
                  </a:lnTo>
                  <a:lnTo>
                    <a:pt x="1426362" y="421678"/>
                  </a:lnTo>
                  <a:lnTo>
                    <a:pt x="1427899" y="417118"/>
                  </a:lnTo>
                  <a:lnTo>
                    <a:pt x="1427899" y="403415"/>
                  </a:lnTo>
                  <a:lnTo>
                    <a:pt x="1427899" y="400342"/>
                  </a:lnTo>
                  <a:lnTo>
                    <a:pt x="1415694" y="400342"/>
                  </a:lnTo>
                  <a:lnTo>
                    <a:pt x="1325905" y="403415"/>
                  </a:lnTo>
                  <a:lnTo>
                    <a:pt x="1324368" y="377520"/>
                  </a:lnTo>
                  <a:lnTo>
                    <a:pt x="1324368" y="369938"/>
                  </a:lnTo>
                  <a:lnTo>
                    <a:pt x="1321346" y="365366"/>
                  </a:lnTo>
                  <a:lnTo>
                    <a:pt x="1303083" y="365366"/>
                  </a:lnTo>
                  <a:lnTo>
                    <a:pt x="1298524" y="369938"/>
                  </a:lnTo>
                  <a:lnTo>
                    <a:pt x="1298524" y="377520"/>
                  </a:lnTo>
                  <a:lnTo>
                    <a:pt x="1300010" y="403415"/>
                  </a:lnTo>
                  <a:lnTo>
                    <a:pt x="1213243" y="404914"/>
                  </a:lnTo>
                  <a:lnTo>
                    <a:pt x="1182827" y="404914"/>
                  </a:lnTo>
                  <a:lnTo>
                    <a:pt x="1182827" y="415569"/>
                  </a:lnTo>
                  <a:lnTo>
                    <a:pt x="1184059" y="422630"/>
                  </a:lnTo>
                  <a:lnTo>
                    <a:pt x="1188123" y="426237"/>
                  </a:lnTo>
                  <a:lnTo>
                    <a:pt x="1195654" y="427583"/>
                  </a:lnTo>
                  <a:lnTo>
                    <a:pt x="1207185" y="427774"/>
                  </a:lnTo>
                  <a:lnTo>
                    <a:pt x="1300010" y="426237"/>
                  </a:lnTo>
                  <a:lnTo>
                    <a:pt x="1300010" y="462749"/>
                  </a:lnTo>
                  <a:lnTo>
                    <a:pt x="1193444" y="462749"/>
                  </a:lnTo>
                  <a:lnTo>
                    <a:pt x="1184325" y="464286"/>
                  </a:lnTo>
                  <a:lnTo>
                    <a:pt x="1184325" y="474954"/>
                  </a:lnTo>
                  <a:lnTo>
                    <a:pt x="1185773" y="481126"/>
                  </a:lnTo>
                  <a:lnTo>
                    <a:pt x="1190231" y="484289"/>
                  </a:lnTo>
                  <a:lnTo>
                    <a:pt x="1197813" y="485457"/>
                  </a:lnTo>
                  <a:lnTo>
                    <a:pt x="1208684" y="485622"/>
                  </a:lnTo>
                  <a:lnTo>
                    <a:pt x="1300010" y="485622"/>
                  </a:lnTo>
                  <a:lnTo>
                    <a:pt x="1301546" y="522135"/>
                  </a:lnTo>
                  <a:lnTo>
                    <a:pt x="1301546" y="546493"/>
                  </a:lnTo>
                  <a:lnTo>
                    <a:pt x="1301546" y="575411"/>
                  </a:lnTo>
                  <a:lnTo>
                    <a:pt x="1297940" y="587400"/>
                  </a:lnTo>
                  <a:lnTo>
                    <a:pt x="1290904" y="595960"/>
                  </a:lnTo>
                  <a:lnTo>
                    <a:pt x="1279283" y="601103"/>
                  </a:lnTo>
                  <a:lnTo>
                    <a:pt x="1261960" y="602805"/>
                  </a:lnTo>
                  <a:lnTo>
                    <a:pt x="1242961" y="601052"/>
                  </a:lnTo>
                  <a:lnTo>
                    <a:pt x="1226388" y="595579"/>
                  </a:lnTo>
                  <a:lnTo>
                    <a:pt x="1214666" y="586130"/>
                  </a:lnTo>
                  <a:lnTo>
                    <a:pt x="1210221" y="572389"/>
                  </a:lnTo>
                  <a:lnTo>
                    <a:pt x="1217282" y="554545"/>
                  </a:lnTo>
                  <a:lnTo>
                    <a:pt x="1233627" y="544982"/>
                  </a:lnTo>
                  <a:lnTo>
                    <a:pt x="1251966" y="541121"/>
                  </a:lnTo>
                  <a:lnTo>
                    <a:pt x="1265034" y="540397"/>
                  </a:lnTo>
                  <a:lnTo>
                    <a:pt x="1278204" y="540931"/>
                  </a:lnTo>
                  <a:lnTo>
                    <a:pt x="1288402" y="542315"/>
                  </a:lnTo>
                  <a:lnTo>
                    <a:pt x="1296035" y="544271"/>
                  </a:lnTo>
                  <a:lnTo>
                    <a:pt x="1301546" y="546493"/>
                  </a:lnTo>
                  <a:lnTo>
                    <a:pt x="1301546" y="522135"/>
                  </a:lnTo>
                  <a:lnTo>
                    <a:pt x="1294980" y="521017"/>
                  </a:lnTo>
                  <a:lnTo>
                    <a:pt x="1286700" y="520052"/>
                  </a:lnTo>
                  <a:lnTo>
                    <a:pt x="1276718" y="519379"/>
                  </a:lnTo>
                  <a:lnTo>
                    <a:pt x="1265034" y="519112"/>
                  </a:lnTo>
                  <a:lnTo>
                    <a:pt x="1231861" y="522947"/>
                  </a:lnTo>
                  <a:lnTo>
                    <a:pt x="1206411" y="533755"/>
                  </a:lnTo>
                  <a:lnTo>
                    <a:pt x="1190078" y="550570"/>
                  </a:lnTo>
                  <a:lnTo>
                    <a:pt x="1184325" y="572389"/>
                  </a:lnTo>
                  <a:lnTo>
                    <a:pt x="1192225" y="598703"/>
                  </a:lnTo>
                  <a:lnTo>
                    <a:pt x="1212113" y="615010"/>
                  </a:lnTo>
                  <a:lnTo>
                    <a:pt x="1238288" y="623341"/>
                  </a:lnTo>
                  <a:lnTo>
                    <a:pt x="1265034" y="625665"/>
                  </a:lnTo>
                  <a:lnTo>
                    <a:pt x="1301102" y="619201"/>
                  </a:lnTo>
                  <a:lnTo>
                    <a:pt x="1319250" y="602805"/>
                  </a:lnTo>
                  <a:lnTo>
                    <a:pt x="1319631" y="602462"/>
                  </a:lnTo>
                  <a:lnTo>
                    <a:pt x="1326464" y="579450"/>
                  </a:lnTo>
                  <a:lnTo>
                    <a:pt x="1327442" y="554139"/>
                  </a:lnTo>
                  <a:lnTo>
                    <a:pt x="1332534" y="556704"/>
                  </a:lnTo>
                  <a:lnTo>
                    <a:pt x="1375168" y="583222"/>
                  </a:lnTo>
                  <a:lnTo>
                    <a:pt x="1405077" y="608901"/>
                  </a:lnTo>
                  <a:lnTo>
                    <a:pt x="1409649" y="611974"/>
                  </a:lnTo>
                  <a:lnTo>
                    <a:pt x="1421803" y="611974"/>
                  </a:lnTo>
                  <a:lnTo>
                    <a:pt x="1429435" y="605878"/>
                  </a:lnTo>
                  <a:lnTo>
                    <a:pt x="1429435" y="593674"/>
                  </a:lnTo>
                  <a:close/>
                </a:path>
                <a:path w="3603625" h="630554">
                  <a:moveTo>
                    <a:pt x="1727784" y="494753"/>
                  </a:moveTo>
                  <a:lnTo>
                    <a:pt x="1718665" y="493217"/>
                  </a:lnTo>
                  <a:lnTo>
                    <a:pt x="1703438" y="493217"/>
                  </a:lnTo>
                  <a:lnTo>
                    <a:pt x="1700352" y="497776"/>
                  </a:lnTo>
                  <a:lnTo>
                    <a:pt x="1698752" y="504063"/>
                  </a:lnTo>
                  <a:lnTo>
                    <a:pt x="1694383" y="523494"/>
                  </a:lnTo>
                  <a:lnTo>
                    <a:pt x="1692770" y="529780"/>
                  </a:lnTo>
                  <a:lnTo>
                    <a:pt x="1671993" y="572579"/>
                  </a:lnTo>
                  <a:lnTo>
                    <a:pt x="1629968" y="595972"/>
                  </a:lnTo>
                  <a:lnTo>
                    <a:pt x="1596872" y="599770"/>
                  </a:lnTo>
                  <a:lnTo>
                    <a:pt x="1559013" y="592975"/>
                  </a:lnTo>
                  <a:lnTo>
                    <a:pt x="1539570" y="575030"/>
                  </a:lnTo>
                  <a:lnTo>
                    <a:pt x="1532407" y="549681"/>
                  </a:lnTo>
                  <a:lnTo>
                    <a:pt x="1531518" y="524433"/>
                  </a:lnTo>
                  <a:lnTo>
                    <a:pt x="1531467" y="517575"/>
                  </a:lnTo>
                  <a:lnTo>
                    <a:pt x="1531861" y="501853"/>
                  </a:lnTo>
                  <a:lnTo>
                    <a:pt x="1533982" y="436918"/>
                  </a:lnTo>
                  <a:lnTo>
                    <a:pt x="1534464" y="415569"/>
                  </a:lnTo>
                  <a:lnTo>
                    <a:pt x="1534693" y="409524"/>
                  </a:lnTo>
                  <a:lnTo>
                    <a:pt x="1535760" y="390550"/>
                  </a:lnTo>
                  <a:lnTo>
                    <a:pt x="1536001" y="383628"/>
                  </a:lnTo>
                  <a:lnTo>
                    <a:pt x="1536001" y="368401"/>
                  </a:lnTo>
                  <a:lnTo>
                    <a:pt x="1508569" y="368401"/>
                  </a:lnTo>
                  <a:lnTo>
                    <a:pt x="1507083" y="379056"/>
                  </a:lnTo>
                  <a:lnTo>
                    <a:pt x="1506601" y="399211"/>
                  </a:lnTo>
                  <a:lnTo>
                    <a:pt x="1505635" y="436918"/>
                  </a:lnTo>
                  <a:lnTo>
                    <a:pt x="1504467" y="486308"/>
                  </a:lnTo>
                  <a:lnTo>
                    <a:pt x="1504061" y="513219"/>
                  </a:lnTo>
                  <a:lnTo>
                    <a:pt x="1504162" y="538124"/>
                  </a:lnTo>
                  <a:lnTo>
                    <a:pt x="1514665" y="586079"/>
                  </a:lnTo>
                  <a:lnTo>
                    <a:pt x="1547952" y="615962"/>
                  </a:lnTo>
                  <a:lnTo>
                    <a:pt x="1598409" y="624128"/>
                  </a:lnTo>
                  <a:lnTo>
                    <a:pt x="1649895" y="616597"/>
                  </a:lnTo>
                  <a:lnTo>
                    <a:pt x="1680730" y="599770"/>
                  </a:lnTo>
                  <a:lnTo>
                    <a:pt x="1683842" y="598081"/>
                  </a:lnTo>
                  <a:lnTo>
                    <a:pt x="1715592" y="552589"/>
                  </a:lnTo>
                  <a:lnTo>
                    <a:pt x="1726946" y="513219"/>
                  </a:lnTo>
                  <a:lnTo>
                    <a:pt x="1727784" y="505421"/>
                  </a:lnTo>
                  <a:lnTo>
                    <a:pt x="1727784" y="494753"/>
                  </a:lnTo>
                  <a:close/>
                </a:path>
                <a:path w="3603625" h="630554">
                  <a:moveTo>
                    <a:pt x="1988096" y="403415"/>
                  </a:moveTo>
                  <a:lnTo>
                    <a:pt x="1956142" y="403415"/>
                  </a:lnTo>
                  <a:lnTo>
                    <a:pt x="1951583" y="404914"/>
                  </a:lnTo>
                  <a:lnTo>
                    <a:pt x="1880679" y="407085"/>
                  </a:lnTo>
                  <a:lnTo>
                    <a:pt x="1860194" y="407987"/>
                  </a:lnTo>
                  <a:lnTo>
                    <a:pt x="1861959" y="394246"/>
                  </a:lnTo>
                  <a:lnTo>
                    <a:pt x="1862874" y="385914"/>
                  </a:lnTo>
                  <a:lnTo>
                    <a:pt x="1863217" y="381012"/>
                  </a:lnTo>
                  <a:lnTo>
                    <a:pt x="1863267" y="369938"/>
                  </a:lnTo>
                  <a:lnTo>
                    <a:pt x="1858708" y="365366"/>
                  </a:lnTo>
                  <a:lnTo>
                    <a:pt x="1845017" y="365366"/>
                  </a:lnTo>
                  <a:lnTo>
                    <a:pt x="1838909" y="366852"/>
                  </a:lnTo>
                  <a:lnTo>
                    <a:pt x="1837372" y="375983"/>
                  </a:lnTo>
                  <a:lnTo>
                    <a:pt x="1835353" y="383578"/>
                  </a:lnTo>
                  <a:lnTo>
                    <a:pt x="1833765" y="392010"/>
                  </a:lnTo>
                  <a:lnTo>
                    <a:pt x="1831276" y="407987"/>
                  </a:lnTo>
                  <a:lnTo>
                    <a:pt x="1779536" y="407987"/>
                  </a:lnTo>
                  <a:lnTo>
                    <a:pt x="1773428" y="409473"/>
                  </a:lnTo>
                  <a:lnTo>
                    <a:pt x="1773428" y="430809"/>
                  </a:lnTo>
                  <a:lnTo>
                    <a:pt x="1778000" y="432346"/>
                  </a:lnTo>
                  <a:lnTo>
                    <a:pt x="1782559" y="432346"/>
                  </a:lnTo>
                  <a:lnTo>
                    <a:pt x="1789252" y="433209"/>
                  </a:lnTo>
                  <a:lnTo>
                    <a:pt x="1800644" y="433654"/>
                  </a:lnTo>
                  <a:lnTo>
                    <a:pt x="1814029" y="433819"/>
                  </a:lnTo>
                  <a:lnTo>
                    <a:pt x="1826717" y="433832"/>
                  </a:lnTo>
                  <a:lnTo>
                    <a:pt x="1819732" y="467004"/>
                  </a:lnTo>
                  <a:lnTo>
                    <a:pt x="1808467" y="509587"/>
                  </a:lnTo>
                  <a:lnTo>
                    <a:pt x="1793760" y="555028"/>
                  </a:lnTo>
                  <a:lnTo>
                    <a:pt x="1776501" y="596747"/>
                  </a:lnTo>
                  <a:lnTo>
                    <a:pt x="1770405" y="608901"/>
                  </a:lnTo>
                  <a:lnTo>
                    <a:pt x="1770405" y="621106"/>
                  </a:lnTo>
                  <a:lnTo>
                    <a:pt x="1779536" y="624128"/>
                  </a:lnTo>
                  <a:lnTo>
                    <a:pt x="1785632" y="624128"/>
                  </a:lnTo>
                  <a:lnTo>
                    <a:pt x="1808378" y="590842"/>
                  </a:lnTo>
                  <a:lnTo>
                    <a:pt x="1822437" y="551586"/>
                  </a:lnTo>
                  <a:lnTo>
                    <a:pt x="1834718" y="512076"/>
                  </a:lnTo>
                  <a:lnTo>
                    <a:pt x="1845284" y="472287"/>
                  </a:lnTo>
                  <a:lnTo>
                    <a:pt x="1854149" y="432346"/>
                  </a:lnTo>
                  <a:lnTo>
                    <a:pt x="1884692" y="432066"/>
                  </a:lnTo>
                  <a:lnTo>
                    <a:pt x="1914817" y="431203"/>
                  </a:lnTo>
                  <a:lnTo>
                    <a:pt x="1944674" y="429780"/>
                  </a:lnTo>
                  <a:lnTo>
                    <a:pt x="1974392" y="427774"/>
                  </a:lnTo>
                  <a:lnTo>
                    <a:pt x="1988096" y="427774"/>
                  </a:lnTo>
                  <a:lnTo>
                    <a:pt x="1988096" y="403415"/>
                  </a:lnTo>
                  <a:close/>
                </a:path>
                <a:path w="3603625" h="630554">
                  <a:moveTo>
                    <a:pt x="2020036" y="476491"/>
                  </a:moveTo>
                  <a:lnTo>
                    <a:pt x="1979485" y="470446"/>
                  </a:lnTo>
                  <a:lnTo>
                    <a:pt x="1971319" y="470395"/>
                  </a:lnTo>
                  <a:lnTo>
                    <a:pt x="1950008" y="470712"/>
                  </a:lnTo>
                  <a:lnTo>
                    <a:pt x="1909673" y="473621"/>
                  </a:lnTo>
                  <a:lnTo>
                    <a:pt x="1883067" y="479526"/>
                  </a:lnTo>
                  <a:lnTo>
                    <a:pt x="1883067" y="493217"/>
                  </a:lnTo>
                  <a:lnTo>
                    <a:pt x="1884553" y="500849"/>
                  </a:lnTo>
                  <a:lnTo>
                    <a:pt x="1896757" y="500849"/>
                  </a:lnTo>
                  <a:lnTo>
                    <a:pt x="1913483" y="499313"/>
                  </a:lnTo>
                  <a:lnTo>
                    <a:pt x="1916557" y="497776"/>
                  </a:lnTo>
                  <a:lnTo>
                    <a:pt x="1942617" y="495719"/>
                  </a:lnTo>
                  <a:lnTo>
                    <a:pt x="1954441" y="495020"/>
                  </a:lnTo>
                  <a:lnTo>
                    <a:pt x="1965274" y="494753"/>
                  </a:lnTo>
                  <a:lnTo>
                    <a:pt x="1977428" y="494753"/>
                  </a:lnTo>
                  <a:lnTo>
                    <a:pt x="1986559" y="496290"/>
                  </a:lnTo>
                  <a:lnTo>
                    <a:pt x="2001786" y="497776"/>
                  </a:lnTo>
                  <a:lnTo>
                    <a:pt x="2020036" y="497776"/>
                  </a:lnTo>
                  <a:lnTo>
                    <a:pt x="2020036" y="494753"/>
                  </a:lnTo>
                  <a:lnTo>
                    <a:pt x="2020036" y="476491"/>
                  </a:lnTo>
                  <a:close/>
                </a:path>
                <a:path w="3603625" h="630554">
                  <a:moveTo>
                    <a:pt x="2029167" y="596747"/>
                  </a:moveTo>
                  <a:lnTo>
                    <a:pt x="2001786" y="596747"/>
                  </a:lnTo>
                  <a:lnTo>
                    <a:pt x="1977047" y="598817"/>
                  </a:lnTo>
                  <a:lnTo>
                    <a:pt x="1965401" y="599516"/>
                  </a:lnTo>
                  <a:lnTo>
                    <a:pt x="1954606" y="599770"/>
                  </a:lnTo>
                  <a:lnTo>
                    <a:pt x="1939163" y="599300"/>
                  </a:lnTo>
                  <a:lnTo>
                    <a:pt x="1927009" y="598258"/>
                  </a:lnTo>
                  <a:lnTo>
                    <a:pt x="1917979" y="597230"/>
                  </a:lnTo>
                  <a:lnTo>
                    <a:pt x="1911972" y="596747"/>
                  </a:lnTo>
                  <a:lnTo>
                    <a:pt x="1906320" y="594296"/>
                  </a:lnTo>
                  <a:lnTo>
                    <a:pt x="1899805" y="590842"/>
                  </a:lnTo>
                  <a:lnTo>
                    <a:pt x="1894420" y="585393"/>
                  </a:lnTo>
                  <a:lnTo>
                    <a:pt x="1892185" y="576948"/>
                  </a:lnTo>
                  <a:lnTo>
                    <a:pt x="1892185" y="572389"/>
                  </a:lnTo>
                  <a:lnTo>
                    <a:pt x="1893684" y="570852"/>
                  </a:lnTo>
                  <a:lnTo>
                    <a:pt x="1896757" y="563257"/>
                  </a:lnTo>
                  <a:lnTo>
                    <a:pt x="1898294" y="561721"/>
                  </a:lnTo>
                  <a:lnTo>
                    <a:pt x="1898294" y="549516"/>
                  </a:lnTo>
                  <a:lnTo>
                    <a:pt x="1890661" y="546493"/>
                  </a:lnTo>
                  <a:lnTo>
                    <a:pt x="1886089" y="546493"/>
                  </a:lnTo>
                  <a:lnTo>
                    <a:pt x="1877860" y="549351"/>
                  </a:lnTo>
                  <a:lnTo>
                    <a:pt x="1871637" y="556780"/>
                  </a:lnTo>
                  <a:lnTo>
                    <a:pt x="1867674" y="567067"/>
                  </a:lnTo>
                  <a:lnTo>
                    <a:pt x="1866303" y="578497"/>
                  </a:lnTo>
                  <a:lnTo>
                    <a:pt x="1871687" y="599109"/>
                  </a:lnTo>
                  <a:lnTo>
                    <a:pt x="1888934" y="613295"/>
                  </a:lnTo>
                  <a:lnTo>
                    <a:pt x="1919605" y="621499"/>
                  </a:lnTo>
                  <a:lnTo>
                    <a:pt x="1965274" y="624128"/>
                  </a:lnTo>
                  <a:lnTo>
                    <a:pt x="1985962" y="623658"/>
                  </a:lnTo>
                  <a:lnTo>
                    <a:pt x="2001964" y="622617"/>
                  </a:lnTo>
                  <a:lnTo>
                    <a:pt x="2017014" y="621106"/>
                  </a:lnTo>
                  <a:lnTo>
                    <a:pt x="2021573" y="621106"/>
                  </a:lnTo>
                  <a:lnTo>
                    <a:pt x="2029167" y="618032"/>
                  </a:lnTo>
                  <a:lnTo>
                    <a:pt x="2029167" y="599770"/>
                  </a:lnTo>
                  <a:lnTo>
                    <a:pt x="2029167" y="596747"/>
                  </a:lnTo>
                  <a:close/>
                </a:path>
                <a:path w="3603625" h="630554">
                  <a:moveTo>
                    <a:pt x="2383879" y="18249"/>
                  </a:moveTo>
                  <a:lnTo>
                    <a:pt x="2380843" y="13690"/>
                  </a:lnTo>
                  <a:lnTo>
                    <a:pt x="2371725" y="12204"/>
                  </a:lnTo>
                  <a:lnTo>
                    <a:pt x="2367102" y="10668"/>
                  </a:lnTo>
                  <a:lnTo>
                    <a:pt x="2349804" y="65862"/>
                  </a:lnTo>
                  <a:lnTo>
                    <a:pt x="2345969" y="108864"/>
                  </a:lnTo>
                  <a:lnTo>
                    <a:pt x="2344280" y="159842"/>
                  </a:lnTo>
                  <a:lnTo>
                    <a:pt x="2344801" y="191503"/>
                  </a:lnTo>
                  <a:lnTo>
                    <a:pt x="2348153" y="240499"/>
                  </a:lnTo>
                  <a:lnTo>
                    <a:pt x="2356485" y="264858"/>
                  </a:lnTo>
                  <a:lnTo>
                    <a:pt x="2374747" y="264858"/>
                  </a:lnTo>
                  <a:lnTo>
                    <a:pt x="2377770" y="258813"/>
                  </a:lnTo>
                  <a:lnTo>
                    <a:pt x="2377770" y="249682"/>
                  </a:lnTo>
                  <a:lnTo>
                    <a:pt x="2376284" y="240550"/>
                  </a:lnTo>
                  <a:lnTo>
                    <a:pt x="2376284" y="237477"/>
                  </a:lnTo>
                  <a:lnTo>
                    <a:pt x="2373401" y="214299"/>
                  </a:lnTo>
                  <a:lnTo>
                    <a:pt x="2371521" y="193535"/>
                  </a:lnTo>
                  <a:lnTo>
                    <a:pt x="2370493" y="176479"/>
                  </a:lnTo>
                  <a:lnTo>
                    <a:pt x="2370188" y="164401"/>
                  </a:lnTo>
                  <a:lnTo>
                    <a:pt x="2370721" y="137274"/>
                  </a:lnTo>
                  <a:lnTo>
                    <a:pt x="2372258" y="110566"/>
                  </a:lnTo>
                  <a:lnTo>
                    <a:pt x="2374658" y="84137"/>
                  </a:lnTo>
                  <a:lnTo>
                    <a:pt x="2377770" y="57835"/>
                  </a:lnTo>
                  <a:lnTo>
                    <a:pt x="2379370" y="50038"/>
                  </a:lnTo>
                  <a:lnTo>
                    <a:pt x="2381389" y="38646"/>
                  </a:lnTo>
                  <a:lnTo>
                    <a:pt x="2383129" y="28117"/>
                  </a:lnTo>
                  <a:lnTo>
                    <a:pt x="2383879" y="22872"/>
                  </a:lnTo>
                  <a:lnTo>
                    <a:pt x="2383879" y="18249"/>
                  </a:lnTo>
                  <a:close/>
                </a:path>
                <a:path w="3603625" h="630554">
                  <a:moveTo>
                    <a:pt x="2577198" y="44145"/>
                  </a:moveTo>
                  <a:lnTo>
                    <a:pt x="2533053" y="35026"/>
                  </a:lnTo>
                  <a:lnTo>
                    <a:pt x="2504960" y="35318"/>
                  </a:lnTo>
                  <a:lnTo>
                    <a:pt x="2447645" y="37604"/>
                  </a:lnTo>
                  <a:lnTo>
                    <a:pt x="2426487" y="45681"/>
                  </a:lnTo>
                  <a:lnTo>
                    <a:pt x="2426487" y="62407"/>
                  </a:lnTo>
                  <a:lnTo>
                    <a:pt x="2434132" y="63944"/>
                  </a:lnTo>
                  <a:lnTo>
                    <a:pt x="2446286" y="63944"/>
                  </a:lnTo>
                  <a:lnTo>
                    <a:pt x="2466238" y="62826"/>
                  </a:lnTo>
                  <a:lnTo>
                    <a:pt x="2488336" y="61861"/>
                  </a:lnTo>
                  <a:lnTo>
                    <a:pt x="2510713" y="61188"/>
                  </a:lnTo>
                  <a:lnTo>
                    <a:pt x="2531516" y="60921"/>
                  </a:lnTo>
                  <a:lnTo>
                    <a:pt x="2560434" y="60921"/>
                  </a:lnTo>
                  <a:lnTo>
                    <a:pt x="2561971" y="62407"/>
                  </a:lnTo>
                  <a:lnTo>
                    <a:pt x="2566530" y="62407"/>
                  </a:lnTo>
                  <a:lnTo>
                    <a:pt x="2577198" y="60921"/>
                  </a:lnTo>
                  <a:lnTo>
                    <a:pt x="2577198" y="44145"/>
                  </a:lnTo>
                  <a:close/>
                </a:path>
                <a:path w="3603625" h="630554">
                  <a:moveTo>
                    <a:pt x="2583307" y="219214"/>
                  </a:moveTo>
                  <a:lnTo>
                    <a:pt x="2566530" y="219214"/>
                  </a:lnTo>
                  <a:lnTo>
                    <a:pt x="2558948" y="220764"/>
                  </a:lnTo>
                  <a:lnTo>
                    <a:pt x="2552839" y="222250"/>
                  </a:lnTo>
                  <a:lnTo>
                    <a:pt x="2540050" y="224028"/>
                  </a:lnTo>
                  <a:lnTo>
                    <a:pt x="2526969" y="224942"/>
                  </a:lnTo>
                  <a:lnTo>
                    <a:pt x="2513888" y="225285"/>
                  </a:lnTo>
                  <a:lnTo>
                    <a:pt x="2501100" y="225323"/>
                  </a:lnTo>
                  <a:lnTo>
                    <a:pt x="2479370" y="224663"/>
                  </a:lnTo>
                  <a:lnTo>
                    <a:pt x="2459786" y="221132"/>
                  </a:lnTo>
                  <a:lnTo>
                    <a:pt x="2445626" y="212483"/>
                  </a:lnTo>
                  <a:lnTo>
                    <a:pt x="2440178" y="196405"/>
                  </a:lnTo>
                  <a:lnTo>
                    <a:pt x="2440178" y="188760"/>
                  </a:lnTo>
                  <a:lnTo>
                    <a:pt x="2444750" y="181165"/>
                  </a:lnTo>
                  <a:lnTo>
                    <a:pt x="2447823" y="176606"/>
                  </a:lnTo>
                  <a:lnTo>
                    <a:pt x="2450846" y="170510"/>
                  </a:lnTo>
                  <a:lnTo>
                    <a:pt x="2452382" y="167474"/>
                  </a:lnTo>
                  <a:lnTo>
                    <a:pt x="2452382" y="158305"/>
                  </a:lnTo>
                  <a:lnTo>
                    <a:pt x="2444750" y="152247"/>
                  </a:lnTo>
                  <a:lnTo>
                    <a:pt x="2438692" y="152247"/>
                  </a:lnTo>
                  <a:lnTo>
                    <a:pt x="2427567" y="157035"/>
                  </a:lnTo>
                  <a:lnTo>
                    <a:pt x="2419451" y="168808"/>
                  </a:lnTo>
                  <a:lnTo>
                    <a:pt x="2414473" y="183705"/>
                  </a:lnTo>
                  <a:lnTo>
                    <a:pt x="2412796" y="197891"/>
                  </a:lnTo>
                  <a:lnTo>
                    <a:pt x="2423706" y="228701"/>
                  </a:lnTo>
                  <a:lnTo>
                    <a:pt x="2449893" y="244513"/>
                  </a:lnTo>
                  <a:lnTo>
                    <a:pt x="2481503" y="250342"/>
                  </a:lnTo>
                  <a:lnTo>
                    <a:pt x="2508694" y="251167"/>
                  </a:lnTo>
                  <a:lnTo>
                    <a:pt x="2524417" y="250888"/>
                  </a:lnTo>
                  <a:lnTo>
                    <a:pt x="2540851" y="250050"/>
                  </a:lnTo>
                  <a:lnTo>
                    <a:pt x="2556446" y="248627"/>
                  </a:lnTo>
                  <a:lnTo>
                    <a:pt x="2569616" y="246608"/>
                  </a:lnTo>
                  <a:lnTo>
                    <a:pt x="2581770" y="245122"/>
                  </a:lnTo>
                  <a:lnTo>
                    <a:pt x="2583307" y="240499"/>
                  </a:lnTo>
                  <a:lnTo>
                    <a:pt x="2583307" y="225323"/>
                  </a:lnTo>
                  <a:lnTo>
                    <a:pt x="2583307" y="219214"/>
                  </a:lnTo>
                  <a:close/>
                </a:path>
                <a:path w="3603625" h="630554">
                  <a:moveTo>
                    <a:pt x="2886214" y="41122"/>
                  </a:moveTo>
                  <a:lnTo>
                    <a:pt x="2878632" y="39585"/>
                  </a:lnTo>
                  <a:lnTo>
                    <a:pt x="2874060" y="39585"/>
                  </a:lnTo>
                  <a:lnTo>
                    <a:pt x="2871698" y="39611"/>
                  </a:lnTo>
                  <a:lnTo>
                    <a:pt x="2819247" y="41122"/>
                  </a:lnTo>
                  <a:lnTo>
                    <a:pt x="2819247" y="10668"/>
                  </a:lnTo>
                  <a:lnTo>
                    <a:pt x="2816225" y="4559"/>
                  </a:lnTo>
                  <a:lnTo>
                    <a:pt x="2796425" y="4559"/>
                  </a:lnTo>
                  <a:lnTo>
                    <a:pt x="2793352" y="10668"/>
                  </a:lnTo>
                  <a:lnTo>
                    <a:pt x="2793352" y="41122"/>
                  </a:lnTo>
                  <a:lnTo>
                    <a:pt x="2769387" y="41986"/>
                  </a:lnTo>
                  <a:lnTo>
                    <a:pt x="2745422" y="42430"/>
                  </a:lnTo>
                  <a:lnTo>
                    <a:pt x="2625915" y="42608"/>
                  </a:lnTo>
                  <a:lnTo>
                    <a:pt x="2625915" y="63944"/>
                  </a:lnTo>
                  <a:lnTo>
                    <a:pt x="2632024" y="65481"/>
                  </a:lnTo>
                  <a:lnTo>
                    <a:pt x="2633510" y="65481"/>
                  </a:lnTo>
                  <a:lnTo>
                    <a:pt x="2640634" y="66344"/>
                  </a:lnTo>
                  <a:lnTo>
                    <a:pt x="2653881" y="66789"/>
                  </a:lnTo>
                  <a:lnTo>
                    <a:pt x="2677655" y="66967"/>
                  </a:lnTo>
                  <a:lnTo>
                    <a:pt x="2764142" y="66344"/>
                  </a:lnTo>
                  <a:lnTo>
                    <a:pt x="2793352" y="65481"/>
                  </a:lnTo>
                  <a:lnTo>
                    <a:pt x="2794889" y="101993"/>
                  </a:lnTo>
                  <a:lnTo>
                    <a:pt x="2794889" y="146151"/>
                  </a:lnTo>
                  <a:lnTo>
                    <a:pt x="2794025" y="154076"/>
                  </a:lnTo>
                  <a:lnTo>
                    <a:pt x="2761767" y="182295"/>
                  </a:lnTo>
                  <a:lnTo>
                    <a:pt x="2744635" y="184200"/>
                  </a:lnTo>
                  <a:lnTo>
                    <a:pt x="2729141" y="182130"/>
                  </a:lnTo>
                  <a:lnTo>
                    <a:pt x="2714383" y="175641"/>
                  </a:lnTo>
                  <a:lnTo>
                    <a:pt x="2703334" y="164299"/>
                  </a:lnTo>
                  <a:lnTo>
                    <a:pt x="2698991" y="147688"/>
                  </a:lnTo>
                  <a:lnTo>
                    <a:pt x="2703398" y="131699"/>
                  </a:lnTo>
                  <a:lnTo>
                    <a:pt x="2749194" y="111125"/>
                  </a:lnTo>
                  <a:lnTo>
                    <a:pt x="2790533" y="129133"/>
                  </a:lnTo>
                  <a:lnTo>
                    <a:pt x="2794889" y="146151"/>
                  </a:lnTo>
                  <a:lnTo>
                    <a:pt x="2794889" y="101993"/>
                  </a:lnTo>
                  <a:lnTo>
                    <a:pt x="2783205" y="95605"/>
                  </a:lnTo>
                  <a:lnTo>
                    <a:pt x="2771102" y="91922"/>
                  </a:lnTo>
                  <a:lnTo>
                    <a:pt x="2758706" y="90246"/>
                  </a:lnTo>
                  <a:lnTo>
                    <a:pt x="2746171" y="89839"/>
                  </a:lnTo>
                  <a:lnTo>
                    <a:pt x="2714193" y="94818"/>
                  </a:lnTo>
                  <a:lnTo>
                    <a:pt x="2691358" y="107924"/>
                  </a:lnTo>
                  <a:lnTo>
                    <a:pt x="2677655" y="126453"/>
                  </a:lnTo>
                  <a:lnTo>
                    <a:pt x="2673096" y="147688"/>
                  </a:lnTo>
                  <a:lnTo>
                    <a:pt x="2677630" y="169557"/>
                  </a:lnTo>
                  <a:lnTo>
                    <a:pt x="2691168" y="188010"/>
                  </a:lnTo>
                  <a:lnTo>
                    <a:pt x="2713545" y="200774"/>
                  </a:lnTo>
                  <a:lnTo>
                    <a:pt x="2744635" y="205524"/>
                  </a:lnTo>
                  <a:lnTo>
                    <a:pt x="2770403" y="202057"/>
                  </a:lnTo>
                  <a:lnTo>
                    <a:pt x="2787446" y="193725"/>
                  </a:lnTo>
                  <a:lnTo>
                    <a:pt x="2797391" y="184200"/>
                  </a:lnTo>
                  <a:lnTo>
                    <a:pt x="2797937" y="183692"/>
                  </a:lnTo>
                  <a:lnTo>
                    <a:pt x="2782316" y="221119"/>
                  </a:lnTo>
                  <a:lnTo>
                    <a:pt x="2703563" y="242036"/>
                  </a:lnTo>
                  <a:lnTo>
                    <a:pt x="2691155" y="242214"/>
                  </a:lnTo>
                  <a:lnTo>
                    <a:pt x="2683179" y="243370"/>
                  </a:lnTo>
                  <a:lnTo>
                    <a:pt x="2678912" y="246545"/>
                  </a:lnTo>
                  <a:lnTo>
                    <a:pt x="2677655" y="252704"/>
                  </a:lnTo>
                  <a:lnTo>
                    <a:pt x="2677655" y="266395"/>
                  </a:lnTo>
                  <a:lnTo>
                    <a:pt x="2711145" y="266395"/>
                  </a:lnTo>
                  <a:lnTo>
                    <a:pt x="2715717" y="264858"/>
                  </a:lnTo>
                  <a:lnTo>
                    <a:pt x="2733344" y="263525"/>
                  </a:lnTo>
                  <a:lnTo>
                    <a:pt x="2788780" y="246608"/>
                  </a:lnTo>
                  <a:lnTo>
                    <a:pt x="2817711" y="215798"/>
                  </a:lnTo>
                  <a:lnTo>
                    <a:pt x="2827693" y="175069"/>
                  </a:lnTo>
                  <a:lnTo>
                    <a:pt x="2828302" y="169557"/>
                  </a:lnTo>
                  <a:lnTo>
                    <a:pt x="2819247" y="127889"/>
                  </a:lnTo>
                  <a:lnTo>
                    <a:pt x="2819247" y="111125"/>
                  </a:lnTo>
                  <a:lnTo>
                    <a:pt x="2819247" y="101993"/>
                  </a:lnTo>
                  <a:lnTo>
                    <a:pt x="2819247" y="65481"/>
                  </a:lnTo>
                  <a:lnTo>
                    <a:pt x="2832087" y="65252"/>
                  </a:lnTo>
                  <a:lnTo>
                    <a:pt x="2861208" y="64185"/>
                  </a:lnTo>
                  <a:lnTo>
                    <a:pt x="2874060" y="63944"/>
                  </a:lnTo>
                  <a:lnTo>
                    <a:pt x="2886214" y="63944"/>
                  </a:lnTo>
                  <a:lnTo>
                    <a:pt x="2886214" y="41122"/>
                  </a:lnTo>
                  <a:close/>
                </a:path>
                <a:path w="3603625" h="630554">
                  <a:moveTo>
                    <a:pt x="3170872" y="178092"/>
                  </a:moveTo>
                  <a:lnTo>
                    <a:pt x="3165856" y="148170"/>
                  </a:lnTo>
                  <a:lnTo>
                    <a:pt x="3150133" y="122364"/>
                  </a:lnTo>
                  <a:lnTo>
                    <a:pt x="3146933" y="120243"/>
                  </a:lnTo>
                  <a:lnTo>
                    <a:pt x="3128505" y="108089"/>
                  </a:lnTo>
                  <a:lnTo>
                    <a:pt x="3122714" y="104267"/>
                  </a:lnTo>
                  <a:lnTo>
                    <a:pt x="3082569" y="97434"/>
                  </a:lnTo>
                  <a:lnTo>
                    <a:pt x="3066415" y="98463"/>
                  </a:lnTo>
                  <a:lnTo>
                    <a:pt x="3053842" y="101053"/>
                  </a:lnTo>
                  <a:lnTo>
                    <a:pt x="3043834" y="104508"/>
                  </a:lnTo>
                  <a:lnTo>
                    <a:pt x="3035389" y="108089"/>
                  </a:lnTo>
                  <a:lnTo>
                    <a:pt x="3041129" y="102641"/>
                  </a:lnTo>
                  <a:lnTo>
                    <a:pt x="3047009" y="97624"/>
                  </a:lnTo>
                  <a:lnTo>
                    <a:pt x="3053169" y="92900"/>
                  </a:lnTo>
                  <a:lnTo>
                    <a:pt x="3059747" y="88303"/>
                  </a:lnTo>
                  <a:lnTo>
                    <a:pt x="3068383" y="81140"/>
                  </a:lnTo>
                  <a:lnTo>
                    <a:pt x="3082023" y="70993"/>
                  </a:lnTo>
                  <a:lnTo>
                    <a:pt x="3095929" y="61125"/>
                  </a:lnTo>
                  <a:lnTo>
                    <a:pt x="3105442" y="54813"/>
                  </a:lnTo>
                  <a:lnTo>
                    <a:pt x="3114713" y="47155"/>
                  </a:lnTo>
                  <a:lnTo>
                    <a:pt x="3120275" y="41490"/>
                  </a:lnTo>
                  <a:lnTo>
                    <a:pt x="3122104" y="38049"/>
                  </a:lnTo>
                  <a:lnTo>
                    <a:pt x="3122980" y="36398"/>
                  </a:lnTo>
                  <a:lnTo>
                    <a:pt x="3123704" y="30454"/>
                  </a:lnTo>
                  <a:lnTo>
                    <a:pt x="3122295" y="22694"/>
                  </a:lnTo>
                  <a:lnTo>
                    <a:pt x="3118167" y="17500"/>
                  </a:lnTo>
                  <a:lnTo>
                    <a:pt x="3111474" y="14605"/>
                  </a:lnTo>
                  <a:lnTo>
                    <a:pt x="3102368" y="13690"/>
                  </a:lnTo>
                  <a:lnTo>
                    <a:pt x="3091751" y="13690"/>
                  </a:lnTo>
                  <a:lnTo>
                    <a:pt x="3085642" y="15227"/>
                  </a:lnTo>
                  <a:lnTo>
                    <a:pt x="3062579" y="16116"/>
                  </a:lnTo>
                  <a:lnTo>
                    <a:pt x="2979089" y="16764"/>
                  </a:lnTo>
                  <a:lnTo>
                    <a:pt x="2954731" y="30454"/>
                  </a:lnTo>
                  <a:lnTo>
                    <a:pt x="2954731" y="38049"/>
                  </a:lnTo>
                  <a:lnTo>
                    <a:pt x="2959290" y="42608"/>
                  </a:lnTo>
                  <a:lnTo>
                    <a:pt x="2988221" y="42608"/>
                  </a:lnTo>
                  <a:lnTo>
                    <a:pt x="3068459" y="39204"/>
                  </a:lnTo>
                  <a:lnTo>
                    <a:pt x="3087141" y="38049"/>
                  </a:lnTo>
                  <a:lnTo>
                    <a:pt x="3083255" y="41021"/>
                  </a:lnTo>
                  <a:lnTo>
                    <a:pt x="3069806" y="52616"/>
                  </a:lnTo>
                  <a:lnTo>
                    <a:pt x="3058210" y="62407"/>
                  </a:lnTo>
                  <a:lnTo>
                    <a:pt x="3004934" y="105016"/>
                  </a:lnTo>
                  <a:lnTo>
                    <a:pt x="2986544" y="118935"/>
                  </a:lnTo>
                  <a:lnTo>
                    <a:pt x="2968434" y="132842"/>
                  </a:lnTo>
                  <a:lnTo>
                    <a:pt x="2951442" y="146151"/>
                  </a:lnTo>
                  <a:lnTo>
                    <a:pt x="2936468" y="158305"/>
                  </a:lnTo>
                  <a:lnTo>
                    <a:pt x="2928836" y="162915"/>
                  </a:lnTo>
                  <a:lnTo>
                    <a:pt x="2925813" y="167474"/>
                  </a:lnTo>
                  <a:lnTo>
                    <a:pt x="2925813" y="178092"/>
                  </a:lnTo>
                  <a:lnTo>
                    <a:pt x="2931909" y="184200"/>
                  </a:lnTo>
                  <a:lnTo>
                    <a:pt x="2939504" y="184200"/>
                  </a:lnTo>
                  <a:lnTo>
                    <a:pt x="2943758" y="183730"/>
                  </a:lnTo>
                  <a:lnTo>
                    <a:pt x="2948444" y="181546"/>
                  </a:lnTo>
                  <a:lnTo>
                    <a:pt x="2955125" y="176504"/>
                  </a:lnTo>
                  <a:lnTo>
                    <a:pt x="2965399" y="167474"/>
                  </a:lnTo>
                  <a:lnTo>
                    <a:pt x="2985033" y="151104"/>
                  </a:lnTo>
                  <a:lnTo>
                    <a:pt x="3009519" y="135864"/>
                  </a:lnTo>
                  <a:lnTo>
                    <a:pt x="3038589" y="124625"/>
                  </a:lnTo>
                  <a:lnTo>
                    <a:pt x="3071952" y="120243"/>
                  </a:lnTo>
                  <a:lnTo>
                    <a:pt x="3095333" y="122466"/>
                  </a:lnTo>
                  <a:lnTo>
                    <a:pt x="3118561" y="131102"/>
                  </a:lnTo>
                  <a:lnTo>
                    <a:pt x="3136379" y="149161"/>
                  </a:lnTo>
                  <a:lnTo>
                    <a:pt x="3143491" y="179628"/>
                  </a:lnTo>
                  <a:lnTo>
                    <a:pt x="3139579" y="202653"/>
                  </a:lnTo>
                  <a:lnTo>
                    <a:pt x="3128251" y="221107"/>
                  </a:lnTo>
                  <a:lnTo>
                    <a:pt x="3110077" y="234429"/>
                  </a:lnTo>
                  <a:lnTo>
                    <a:pt x="3085642" y="242036"/>
                  </a:lnTo>
                  <a:lnTo>
                    <a:pt x="3087141" y="235940"/>
                  </a:lnTo>
                  <a:lnTo>
                    <a:pt x="3088678" y="229882"/>
                  </a:lnTo>
                  <a:lnTo>
                    <a:pt x="3088627" y="221297"/>
                  </a:lnTo>
                  <a:lnTo>
                    <a:pt x="3065856" y="180086"/>
                  </a:lnTo>
                  <a:lnTo>
                    <a:pt x="3065856" y="225323"/>
                  </a:lnTo>
                  <a:lnTo>
                    <a:pt x="3065856" y="231368"/>
                  </a:lnTo>
                  <a:lnTo>
                    <a:pt x="3064319" y="239014"/>
                  </a:lnTo>
                  <a:lnTo>
                    <a:pt x="3061284" y="243573"/>
                  </a:lnTo>
                  <a:lnTo>
                    <a:pt x="3055188" y="245122"/>
                  </a:lnTo>
                  <a:lnTo>
                    <a:pt x="3046057" y="245122"/>
                  </a:lnTo>
                  <a:lnTo>
                    <a:pt x="3028810" y="243649"/>
                  </a:lnTo>
                  <a:lnTo>
                    <a:pt x="3013138" y="239026"/>
                  </a:lnTo>
                  <a:lnTo>
                    <a:pt x="3001734" y="230974"/>
                  </a:lnTo>
                  <a:lnTo>
                    <a:pt x="2997339" y="219214"/>
                  </a:lnTo>
                  <a:lnTo>
                    <a:pt x="3000235" y="208102"/>
                  </a:lnTo>
                  <a:lnTo>
                    <a:pt x="3008007" y="199986"/>
                  </a:lnTo>
                  <a:lnTo>
                    <a:pt x="3019183" y="195008"/>
                  </a:lnTo>
                  <a:lnTo>
                    <a:pt x="3032366" y="193319"/>
                  </a:lnTo>
                  <a:lnTo>
                    <a:pt x="3044647" y="194691"/>
                  </a:lnTo>
                  <a:lnTo>
                    <a:pt x="3055378" y="199618"/>
                  </a:lnTo>
                  <a:lnTo>
                    <a:pt x="3062973" y="209410"/>
                  </a:lnTo>
                  <a:lnTo>
                    <a:pt x="3065856" y="225323"/>
                  </a:lnTo>
                  <a:lnTo>
                    <a:pt x="3065856" y="180086"/>
                  </a:lnTo>
                  <a:lnTo>
                    <a:pt x="3065335" y="179755"/>
                  </a:lnTo>
                  <a:lnTo>
                    <a:pt x="3054820" y="175475"/>
                  </a:lnTo>
                  <a:lnTo>
                    <a:pt x="3043732" y="172910"/>
                  </a:lnTo>
                  <a:lnTo>
                    <a:pt x="3032366" y="172046"/>
                  </a:lnTo>
                  <a:lnTo>
                    <a:pt x="3011513" y="174713"/>
                  </a:lnTo>
                  <a:lnTo>
                    <a:pt x="2992386" y="183083"/>
                  </a:lnTo>
                  <a:lnTo>
                    <a:pt x="2978391" y="197726"/>
                  </a:lnTo>
                  <a:lnTo>
                    <a:pt x="2972981" y="219214"/>
                  </a:lnTo>
                  <a:lnTo>
                    <a:pt x="2977235" y="237756"/>
                  </a:lnTo>
                  <a:lnTo>
                    <a:pt x="2991066" y="253288"/>
                  </a:lnTo>
                  <a:lnTo>
                    <a:pt x="3016008" y="263969"/>
                  </a:lnTo>
                  <a:lnTo>
                    <a:pt x="3053651" y="267931"/>
                  </a:lnTo>
                  <a:lnTo>
                    <a:pt x="3069386" y="267360"/>
                  </a:lnTo>
                  <a:lnTo>
                    <a:pt x="3084677" y="265645"/>
                  </a:lnTo>
                  <a:lnTo>
                    <a:pt x="3099701" y="262788"/>
                  </a:lnTo>
                  <a:lnTo>
                    <a:pt x="3114573" y="258813"/>
                  </a:lnTo>
                  <a:lnTo>
                    <a:pt x="3137573" y="245122"/>
                  </a:lnTo>
                  <a:lnTo>
                    <a:pt x="3142615" y="242125"/>
                  </a:lnTo>
                  <a:lnTo>
                    <a:pt x="3159836" y="221297"/>
                  </a:lnTo>
                  <a:lnTo>
                    <a:pt x="3168485" y="199059"/>
                  </a:lnTo>
                  <a:lnTo>
                    <a:pt x="3170872" y="178092"/>
                  </a:lnTo>
                  <a:close/>
                </a:path>
                <a:path w="3603625" h="630554">
                  <a:moveTo>
                    <a:pt x="3478403" y="222250"/>
                  </a:moveTo>
                  <a:lnTo>
                    <a:pt x="3437229" y="188264"/>
                  </a:lnTo>
                  <a:lnTo>
                    <a:pt x="3382721" y="161709"/>
                  </a:lnTo>
                  <a:lnTo>
                    <a:pt x="3365741" y="155270"/>
                  </a:lnTo>
                  <a:lnTo>
                    <a:pt x="3365639" y="150710"/>
                  </a:lnTo>
                  <a:lnTo>
                    <a:pt x="3364204" y="85280"/>
                  </a:lnTo>
                  <a:lnTo>
                    <a:pt x="3424339" y="84899"/>
                  </a:lnTo>
                  <a:lnTo>
                    <a:pt x="3448558" y="83985"/>
                  </a:lnTo>
                  <a:lnTo>
                    <a:pt x="3461639" y="82194"/>
                  </a:lnTo>
                  <a:lnTo>
                    <a:pt x="3464661" y="82194"/>
                  </a:lnTo>
                  <a:lnTo>
                    <a:pt x="3469233" y="77635"/>
                  </a:lnTo>
                  <a:lnTo>
                    <a:pt x="3469233" y="60921"/>
                  </a:lnTo>
                  <a:lnTo>
                    <a:pt x="3463175" y="57835"/>
                  </a:lnTo>
                  <a:lnTo>
                    <a:pt x="3438817" y="57835"/>
                  </a:lnTo>
                  <a:lnTo>
                    <a:pt x="3422015" y="58978"/>
                  </a:lnTo>
                  <a:lnTo>
                    <a:pt x="3402634" y="59969"/>
                  </a:lnTo>
                  <a:lnTo>
                    <a:pt x="3382695" y="60667"/>
                  </a:lnTo>
                  <a:lnTo>
                    <a:pt x="3364204" y="60921"/>
                  </a:lnTo>
                  <a:lnTo>
                    <a:pt x="3362718" y="21323"/>
                  </a:lnTo>
                  <a:lnTo>
                    <a:pt x="3362668" y="6096"/>
                  </a:lnTo>
                  <a:lnTo>
                    <a:pt x="3339846" y="6096"/>
                  </a:lnTo>
                  <a:lnTo>
                    <a:pt x="3339846" y="175069"/>
                  </a:lnTo>
                  <a:lnTo>
                    <a:pt x="3339846" y="199428"/>
                  </a:lnTo>
                  <a:lnTo>
                    <a:pt x="3338779" y="216128"/>
                  </a:lnTo>
                  <a:lnTo>
                    <a:pt x="3333572" y="229108"/>
                  </a:lnTo>
                  <a:lnTo>
                    <a:pt x="3321240" y="237515"/>
                  </a:lnTo>
                  <a:lnTo>
                    <a:pt x="3298774" y="240499"/>
                  </a:lnTo>
                  <a:lnTo>
                    <a:pt x="3278949" y="238518"/>
                  </a:lnTo>
                  <a:lnTo>
                    <a:pt x="3263557" y="232537"/>
                  </a:lnTo>
                  <a:lnTo>
                    <a:pt x="3253600" y="222554"/>
                  </a:lnTo>
                  <a:lnTo>
                    <a:pt x="3250057" y="208559"/>
                  </a:lnTo>
                  <a:lnTo>
                    <a:pt x="3256496" y="189382"/>
                  </a:lnTo>
                  <a:lnTo>
                    <a:pt x="3271939" y="178320"/>
                  </a:lnTo>
                  <a:lnTo>
                    <a:pt x="3290506" y="173266"/>
                  </a:lnTo>
                  <a:lnTo>
                    <a:pt x="3306356" y="172046"/>
                  </a:lnTo>
                  <a:lnTo>
                    <a:pt x="3317595" y="172313"/>
                  </a:lnTo>
                  <a:lnTo>
                    <a:pt x="3326536" y="172986"/>
                  </a:lnTo>
                  <a:lnTo>
                    <a:pt x="3333762" y="173951"/>
                  </a:lnTo>
                  <a:lnTo>
                    <a:pt x="3339846" y="175069"/>
                  </a:lnTo>
                  <a:lnTo>
                    <a:pt x="3339846" y="6096"/>
                  </a:lnTo>
                  <a:lnTo>
                    <a:pt x="3335286" y="6096"/>
                  </a:lnTo>
                  <a:lnTo>
                    <a:pt x="3335286" y="21323"/>
                  </a:lnTo>
                  <a:lnTo>
                    <a:pt x="3338309" y="150710"/>
                  </a:lnTo>
                  <a:lnTo>
                    <a:pt x="3332924" y="149593"/>
                  </a:lnTo>
                  <a:lnTo>
                    <a:pt x="3325965" y="148628"/>
                  </a:lnTo>
                  <a:lnTo>
                    <a:pt x="3317570" y="147955"/>
                  </a:lnTo>
                  <a:lnTo>
                    <a:pt x="3307892" y="147688"/>
                  </a:lnTo>
                  <a:lnTo>
                    <a:pt x="3276181" y="151193"/>
                  </a:lnTo>
                  <a:lnTo>
                    <a:pt x="3249472" y="161950"/>
                  </a:lnTo>
                  <a:lnTo>
                    <a:pt x="3231032" y="180428"/>
                  </a:lnTo>
                  <a:lnTo>
                    <a:pt x="3224161" y="207022"/>
                  </a:lnTo>
                  <a:lnTo>
                    <a:pt x="3230905" y="234683"/>
                  </a:lnTo>
                  <a:lnTo>
                    <a:pt x="3248507" y="252501"/>
                  </a:lnTo>
                  <a:lnTo>
                    <a:pt x="3272955" y="262039"/>
                  </a:lnTo>
                  <a:lnTo>
                    <a:pt x="3300260" y="264858"/>
                  </a:lnTo>
                  <a:lnTo>
                    <a:pt x="3327146" y="262204"/>
                  </a:lnTo>
                  <a:lnTo>
                    <a:pt x="3345180" y="254990"/>
                  </a:lnTo>
                  <a:lnTo>
                    <a:pt x="3356356" y="244335"/>
                  </a:lnTo>
                  <a:lnTo>
                    <a:pt x="3358223" y="240499"/>
                  </a:lnTo>
                  <a:lnTo>
                    <a:pt x="3362668" y="231368"/>
                  </a:lnTo>
                  <a:lnTo>
                    <a:pt x="3364433" y="221411"/>
                  </a:lnTo>
                  <a:lnTo>
                    <a:pt x="3365347" y="211023"/>
                  </a:lnTo>
                  <a:lnTo>
                    <a:pt x="3365665" y="199428"/>
                  </a:lnTo>
                  <a:lnTo>
                    <a:pt x="3365741" y="182664"/>
                  </a:lnTo>
                  <a:lnTo>
                    <a:pt x="3388106" y="191516"/>
                  </a:lnTo>
                  <a:lnTo>
                    <a:pt x="3408756" y="203047"/>
                  </a:lnTo>
                  <a:lnTo>
                    <a:pt x="3426523" y="215430"/>
                  </a:lnTo>
                  <a:lnTo>
                    <a:pt x="3440303" y="226809"/>
                  </a:lnTo>
                  <a:lnTo>
                    <a:pt x="3449650" y="236105"/>
                  </a:lnTo>
                  <a:lnTo>
                    <a:pt x="3455733" y="241681"/>
                  </a:lnTo>
                  <a:lnTo>
                    <a:pt x="3459810" y="244411"/>
                  </a:lnTo>
                  <a:lnTo>
                    <a:pt x="3463175" y="245122"/>
                  </a:lnTo>
                  <a:lnTo>
                    <a:pt x="3470770" y="245122"/>
                  </a:lnTo>
                  <a:lnTo>
                    <a:pt x="3478403" y="239014"/>
                  </a:lnTo>
                  <a:lnTo>
                    <a:pt x="3478403" y="222250"/>
                  </a:lnTo>
                  <a:close/>
                </a:path>
                <a:path w="3603625" h="630554">
                  <a:moveTo>
                    <a:pt x="3603218" y="1536"/>
                  </a:moveTo>
                  <a:lnTo>
                    <a:pt x="3594100" y="0"/>
                  </a:lnTo>
                  <a:lnTo>
                    <a:pt x="3586454" y="0"/>
                  </a:lnTo>
                  <a:lnTo>
                    <a:pt x="3575786" y="1536"/>
                  </a:lnTo>
                  <a:lnTo>
                    <a:pt x="3575786" y="251167"/>
                  </a:lnTo>
                  <a:lnTo>
                    <a:pt x="3513378" y="251167"/>
                  </a:lnTo>
                  <a:lnTo>
                    <a:pt x="3511893" y="260299"/>
                  </a:lnTo>
                  <a:lnTo>
                    <a:pt x="3511893" y="267931"/>
                  </a:lnTo>
                  <a:lnTo>
                    <a:pt x="3514915" y="277063"/>
                  </a:lnTo>
                  <a:lnTo>
                    <a:pt x="3577323" y="277063"/>
                  </a:lnTo>
                  <a:lnTo>
                    <a:pt x="3588435" y="275805"/>
                  </a:lnTo>
                  <a:lnTo>
                    <a:pt x="3596551" y="271551"/>
                  </a:lnTo>
                  <a:lnTo>
                    <a:pt x="3601529" y="263575"/>
                  </a:lnTo>
                  <a:lnTo>
                    <a:pt x="3603218" y="251167"/>
                  </a:lnTo>
                  <a:lnTo>
                    <a:pt x="3603218" y="1536"/>
                  </a:lnTo>
                  <a:close/>
                </a:path>
              </a:pathLst>
            </a:custGeom>
            <a:solidFill>
              <a:srgbClr val="4D4D4F"/>
            </a:solidFill>
          </p:spPr>
          <p:txBody>
            <a:bodyPr wrap="square" lIns="0" tIns="0" rIns="0" bIns="0" rtlCol="0"/>
            <a:lstStyle/>
            <a:p>
              <a:endParaRPr/>
            </a:p>
          </p:txBody>
        </p:sp>
        <p:pic>
          <p:nvPicPr>
            <p:cNvPr id="42" name="object 42"/>
            <p:cNvPicPr/>
            <p:nvPr/>
          </p:nvPicPr>
          <p:blipFill>
            <a:blip r:embed="rId22" cstate="print"/>
            <a:stretch>
              <a:fillRect/>
            </a:stretch>
          </p:blipFill>
          <p:spPr>
            <a:xfrm>
              <a:off x="3434206" y="4712449"/>
              <a:ext cx="95897" cy="95884"/>
            </a:xfrm>
            <a:prstGeom prst="rect">
              <a:avLst/>
            </a:prstGeom>
          </p:spPr>
        </p:pic>
        <p:pic>
          <p:nvPicPr>
            <p:cNvPr id="43" name="object 43"/>
            <p:cNvPicPr/>
            <p:nvPr/>
          </p:nvPicPr>
          <p:blipFill>
            <a:blip r:embed="rId23" cstate="print"/>
            <a:stretch>
              <a:fillRect/>
            </a:stretch>
          </p:blipFill>
          <p:spPr>
            <a:xfrm>
              <a:off x="5687174" y="3473297"/>
              <a:ext cx="637819" cy="1548167"/>
            </a:xfrm>
            <a:prstGeom prst="rect">
              <a:avLst/>
            </a:prstGeom>
          </p:spPr>
        </p:pic>
      </p:grpSp>
      <p:grpSp>
        <p:nvGrpSpPr>
          <p:cNvPr id="44" name="object 44"/>
          <p:cNvGrpSpPr/>
          <p:nvPr/>
        </p:nvGrpSpPr>
        <p:grpSpPr>
          <a:xfrm>
            <a:off x="709358" y="5645149"/>
            <a:ext cx="6116955" cy="4319270"/>
            <a:chOff x="709358" y="5645149"/>
            <a:chExt cx="6116955" cy="4319270"/>
          </a:xfrm>
        </p:grpSpPr>
        <p:sp>
          <p:nvSpPr>
            <p:cNvPr id="45" name="object 45"/>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46" name="object 46"/>
            <p:cNvSpPr/>
            <p:nvPr/>
          </p:nvSpPr>
          <p:spPr>
            <a:xfrm>
              <a:off x="1068641" y="6776592"/>
              <a:ext cx="216535" cy="13970"/>
            </a:xfrm>
            <a:custGeom>
              <a:avLst/>
              <a:gdLst/>
              <a:ahLst/>
              <a:cxnLst/>
              <a:rect l="l" t="t" r="r" b="b"/>
              <a:pathLst>
                <a:path w="216534" h="13970">
                  <a:moveTo>
                    <a:pt x="216153" y="13741"/>
                  </a:moveTo>
                  <a:lnTo>
                    <a:pt x="0" y="13741"/>
                  </a:lnTo>
                  <a:lnTo>
                    <a:pt x="0" y="0"/>
                  </a:lnTo>
                  <a:lnTo>
                    <a:pt x="216153" y="0"/>
                  </a:lnTo>
                  <a:lnTo>
                    <a:pt x="216153" y="13741"/>
                  </a:lnTo>
                  <a:close/>
                </a:path>
              </a:pathLst>
            </a:custGeom>
            <a:solidFill>
              <a:srgbClr val="00B5F0"/>
            </a:solidFill>
          </p:spPr>
          <p:txBody>
            <a:bodyPr wrap="square" lIns="0" tIns="0" rIns="0" bIns="0" rtlCol="0"/>
            <a:lstStyle/>
            <a:p>
              <a:endParaRPr/>
            </a:p>
          </p:txBody>
        </p:sp>
        <p:pic>
          <p:nvPicPr>
            <p:cNvPr id="47" name="object 47"/>
            <p:cNvPicPr/>
            <p:nvPr/>
          </p:nvPicPr>
          <p:blipFill>
            <a:blip r:embed="rId24" cstate="print"/>
            <a:stretch>
              <a:fillRect/>
            </a:stretch>
          </p:blipFill>
          <p:spPr>
            <a:xfrm>
              <a:off x="1077760" y="6526961"/>
              <a:ext cx="197891" cy="226809"/>
            </a:xfrm>
            <a:prstGeom prst="rect">
              <a:avLst/>
            </a:prstGeom>
          </p:spPr>
        </p:pic>
        <p:sp>
          <p:nvSpPr>
            <p:cNvPr id="48" name="object 48"/>
            <p:cNvSpPr/>
            <p:nvPr/>
          </p:nvSpPr>
          <p:spPr>
            <a:xfrm>
              <a:off x="5585167" y="5867793"/>
              <a:ext cx="55244" cy="81280"/>
            </a:xfrm>
            <a:custGeom>
              <a:avLst/>
              <a:gdLst/>
              <a:ahLst/>
              <a:cxnLst/>
              <a:rect l="l" t="t" r="r" b="b"/>
              <a:pathLst>
                <a:path w="55245" h="81279">
                  <a:moveTo>
                    <a:pt x="0" y="80721"/>
                  </a:moveTo>
                  <a:lnTo>
                    <a:pt x="0" y="0"/>
                  </a:lnTo>
                  <a:lnTo>
                    <a:pt x="54825" y="39585"/>
                  </a:lnTo>
                  <a:lnTo>
                    <a:pt x="0" y="80721"/>
                  </a:lnTo>
                  <a:close/>
                </a:path>
              </a:pathLst>
            </a:custGeom>
            <a:solidFill>
              <a:srgbClr val="00B5F0"/>
            </a:solidFill>
          </p:spPr>
          <p:txBody>
            <a:bodyPr wrap="square" lIns="0" tIns="0" rIns="0" bIns="0" rtlCol="0"/>
            <a:lstStyle/>
            <a:p>
              <a:endParaRPr/>
            </a:p>
          </p:txBody>
        </p:sp>
        <p:pic>
          <p:nvPicPr>
            <p:cNvPr id="49" name="object 49"/>
            <p:cNvPicPr/>
            <p:nvPr/>
          </p:nvPicPr>
          <p:blipFill>
            <a:blip r:embed="rId25" cstate="print"/>
            <a:stretch>
              <a:fillRect/>
            </a:stretch>
          </p:blipFill>
          <p:spPr>
            <a:xfrm>
              <a:off x="5696292" y="5852616"/>
              <a:ext cx="423227" cy="106565"/>
            </a:xfrm>
            <a:prstGeom prst="rect">
              <a:avLst/>
            </a:prstGeom>
          </p:spPr>
        </p:pic>
        <p:pic>
          <p:nvPicPr>
            <p:cNvPr id="50" name="object 50"/>
            <p:cNvPicPr/>
            <p:nvPr/>
          </p:nvPicPr>
          <p:blipFill>
            <a:blip r:embed="rId26" cstate="print"/>
            <a:stretch>
              <a:fillRect/>
            </a:stretch>
          </p:blipFill>
          <p:spPr>
            <a:xfrm>
              <a:off x="6156033" y="5852616"/>
              <a:ext cx="65430" cy="106565"/>
            </a:xfrm>
            <a:prstGeom prst="rect">
              <a:avLst/>
            </a:prstGeom>
          </p:spPr>
        </p:pic>
        <p:pic>
          <p:nvPicPr>
            <p:cNvPr id="51" name="object 51"/>
            <p:cNvPicPr/>
            <p:nvPr/>
          </p:nvPicPr>
          <p:blipFill>
            <a:blip r:embed="rId27" cstate="print"/>
            <a:stretch>
              <a:fillRect/>
            </a:stretch>
          </p:blipFill>
          <p:spPr>
            <a:xfrm>
              <a:off x="6393510" y="5849543"/>
              <a:ext cx="246608" cy="117221"/>
            </a:xfrm>
            <a:prstGeom prst="rect">
              <a:avLst/>
            </a:prstGeom>
          </p:spPr>
        </p:pic>
        <p:pic>
          <p:nvPicPr>
            <p:cNvPr id="52" name="object 52"/>
            <p:cNvPicPr/>
            <p:nvPr/>
          </p:nvPicPr>
          <p:blipFill>
            <a:blip r:embed="rId28" cstate="print"/>
            <a:stretch>
              <a:fillRect/>
            </a:stretch>
          </p:blipFill>
          <p:spPr>
            <a:xfrm>
              <a:off x="889000" y="6006350"/>
              <a:ext cx="5754141" cy="360768"/>
            </a:xfrm>
            <a:prstGeom prst="rect">
              <a:avLst/>
            </a:prstGeom>
          </p:spPr>
        </p:pic>
        <p:sp>
          <p:nvSpPr>
            <p:cNvPr id="53" name="object 53"/>
            <p:cNvSpPr/>
            <p:nvPr/>
          </p:nvSpPr>
          <p:spPr>
            <a:xfrm>
              <a:off x="1067092" y="7703819"/>
              <a:ext cx="4859655" cy="2018030"/>
            </a:xfrm>
            <a:custGeom>
              <a:avLst/>
              <a:gdLst/>
              <a:ahLst/>
              <a:cxnLst/>
              <a:rect l="l" t="t" r="r" b="b"/>
              <a:pathLst>
                <a:path w="4859655" h="2018029">
                  <a:moveTo>
                    <a:pt x="4859096" y="0"/>
                  </a:moveTo>
                  <a:lnTo>
                    <a:pt x="4845355" y="0"/>
                  </a:lnTo>
                  <a:lnTo>
                    <a:pt x="4845355" y="13970"/>
                  </a:lnTo>
                  <a:lnTo>
                    <a:pt x="4845355" y="2004072"/>
                  </a:lnTo>
                  <a:lnTo>
                    <a:pt x="13703" y="2004072"/>
                  </a:lnTo>
                  <a:lnTo>
                    <a:pt x="13703" y="2004682"/>
                  </a:lnTo>
                  <a:lnTo>
                    <a:pt x="6108" y="2004682"/>
                  </a:lnTo>
                  <a:lnTo>
                    <a:pt x="6108" y="2004072"/>
                  </a:lnTo>
                  <a:lnTo>
                    <a:pt x="13703" y="2004072"/>
                  </a:lnTo>
                  <a:lnTo>
                    <a:pt x="13703" y="13970"/>
                  </a:lnTo>
                  <a:lnTo>
                    <a:pt x="4845355" y="13970"/>
                  </a:lnTo>
                  <a:lnTo>
                    <a:pt x="4845355" y="0"/>
                  </a:lnTo>
                  <a:lnTo>
                    <a:pt x="0" y="0"/>
                  </a:lnTo>
                  <a:lnTo>
                    <a:pt x="0" y="13970"/>
                  </a:lnTo>
                  <a:lnTo>
                    <a:pt x="0" y="2004072"/>
                  </a:lnTo>
                  <a:lnTo>
                    <a:pt x="0" y="2010422"/>
                  </a:lnTo>
                  <a:lnTo>
                    <a:pt x="0" y="2018030"/>
                  </a:lnTo>
                  <a:lnTo>
                    <a:pt x="4859096" y="2018030"/>
                  </a:lnTo>
                  <a:lnTo>
                    <a:pt x="4859096" y="2010422"/>
                  </a:lnTo>
                  <a:lnTo>
                    <a:pt x="4859096" y="2004072"/>
                  </a:lnTo>
                  <a:lnTo>
                    <a:pt x="4859096" y="13970"/>
                  </a:lnTo>
                  <a:lnTo>
                    <a:pt x="4859096" y="0"/>
                  </a:lnTo>
                  <a:close/>
                </a:path>
              </a:pathLst>
            </a:custGeom>
            <a:solidFill>
              <a:srgbClr val="838486"/>
            </a:solidFill>
          </p:spPr>
          <p:txBody>
            <a:bodyPr wrap="square" lIns="0" tIns="0" rIns="0" bIns="0" rtlCol="0"/>
            <a:lstStyle/>
            <a:p>
              <a:endParaRPr/>
            </a:p>
          </p:txBody>
        </p:sp>
        <p:pic>
          <p:nvPicPr>
            <p:cNvPr id="54" name="object 54"/>
            <p:cNvPicPr/>
            <p:nvPr/>
          </p:nvPicPr>
          <p:blipFill>
            <a:blip r:embed="rId29" cstate="print"/>
            <a:stretch>
              <a:fillRect/>
            </a:stretch>
          </p:blipFill>
          <p:spPr>
            <a:xfrm>
              <a:off x="4886477" y="7836102"/>
              <a:ext cx="849414" cy="135483"/>
            </a:xfrm>
            <a:prstGeom prst="rect">
              <a:avLst/>
            </a:prstGeom>
          </p:spPr>
        </p:pic>
        <p:pic>
          <p:nvPicPr>
            <p:cNvPr id="55" name="object 55"/>
            <p:cNvPicPr/>
            <p:nvPr/>
          </p:nvPicPr>
          <p:blipFill>
            <a:blip r:embed="rId30" cstate="print"/>
            <a:stretch>
              <a:fillRect/>
            </a:stretch>
          </p:blipFill>
          <p:spPr>
            <a:xfrm>
              <a:off x="1254328" y="7836102"/>
              <a:ext cx="3527069" cy="496239"/>
            </a:xfrm>
            <a:prstGeom prst="rect">
              <a:avLst/>
            </a:prstGeom>
          </p:spPr>
        </p:pic>
        <p:pic>
          <p:nvPicPr>
            <p:cNvPr id="56" name="object 56"/>
            <p:cNvPicPr/>
            <p:nvPr/>
          </p:nvPicPr>
          <p:blipFill>
            <a:blip r:embed="rId31" cstate="print"/>
            <a:stretch>
              <a:fillRect/>
            </a:stretch>
          </p:blipFill>
          <p:spPr>
            <a:xfrm>
              <a:off x="1254328" y="8463254"/>
              <a:ext cx="5157431" cy="1208684"/>
            </a:xfrm>
            <a:prstGeom prst="rect">
              <a:avLst/>
            </a:prstGeom>
          </p:spPr>
        </p:pic>
        <p:pic>
          <p:nvPicPr>
            <p:cNvPr id="57" name="object 57"/>
            <p:cNvPicPr/>
            <p:nvPr/>
          </p:nvPicPr>
          <p:blipFill>
            <a:blip r:embed="rId32" cstate="print"/>
            <a:stretch>
              <a:fillRect/>
            </a:stretch>
          </p:blipFill>
          <p:spPr>
            <a:xfrm>
              <a:off x="1397444" y="6593928"/>
              <a:ext cx="5058473" cy="989456"/>
            </a:xfrm>
            <a:prstGeom prst="rect">
              <a:avLst/>
            </a:prstGeom>
          </p:spPr>
        </p:pic>
      </p:grpSp>
      <p:grpSp>
        <p:nvGrpSpPr>
          <p:cNvPr id="58" name="object 58"/>
          <p:cNvGrpSpPr/>
          <p:nvPr/>
        </p:nvGrpSpPr>
        <p:grpSpPr>
          <a:xfrm>
            <a:off x="709358" y="5600"/>
            <a:ext cx="6842759" cy="717550"/>
            <a:chOff x="709358" y="5600"/>
            <a:chExt cx="6842759" cy="717550"/>
          </a:xfrm>
        </p:grpSpPr>
        <p:sp>
          <p:nvSpPr>
            <p:cNvPr id="59" name="object 5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60" name="object 6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61" name="object 61"/>
            <p:cNvPicPr/>
            <p:nvPr/>
          </p:nvPicPr>
          <p:blipFill>
            <a:blip r:embed="rId33" cstate="print"/>
            <a:stretch>
              <a:fillRect/>
            </a:stretch>
          </p:blipFill>
          <p:spPr>
            <a:xfrm>
              <a:off x="1003147" y="366369"/>
              <a:ext cx="462813" cy="170497"/>
            </a:xfrm>
            <a:prstGeom prst="rect">
              <a:avLst/>
            </a:prstGeom>
          </p:spPr>
        </p:pic>
        <p:sp>
          <p:nvSpPr>
            <p:cNvPr id="62" name="object 62"/>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63" name="object 63"/>
            <p:cNvPicPr/>
            <p:nvPr/>
          </p:nvPicPr>
          <p:blipFill>
            <a:blip r:embed="rId34" cstate="print"/>
            <a:stretch>
              <a:fillRect/>
            </a:stretch>
          </p:blipFill>
          <p:spPr>
            <a:xfrm>
              <a:off x="1662315" y="380059"/>
              <a:ext cx="156806" cy="149174"/>
            </a:xfrm>
            <a:prstGeom prst="rect">
              <a:avLst/>
            </a:prstGeom>
          </p:spPr>
        </p:pic>
        <p:sp>
          <p:nvSpPr>
            <p:cNvPr id="64" name="object 64"/>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65" name="object 65"/>
            <p:cNvPicPr/>
            <p:nvPr/>
          </p:nvPicPr>
          <p:blipFill>
            <a:blip r:embed="rId35" cstate="print"/>
            <a:stretch>
              <a:fillRect/>
            </a:stretch>
          </p:blipFill>
          <p:spPr>
            <a:xfrm>
              <a:off x="2021585" y="366369"/>
              <a:ext cx="343992" cy="170497"/>
            </a:xfrm>
            <a:prstGeom prst="rect">
              <a:avLst/>
            </a:prstGeom>
          </p:spPr>
        </p:pic>
        <p:pic>
          <p:nvPicPr>
            <p:cNvPr id="66" name="object 66"/>
            <p:cNvPicPr/>
            <p:nvPr/>
          </p:nvPicPr>
          <p:blipFill>
            <a:blip r:embed="rId36" cstate="print"/>
            <a:stretch>
              <a:fillRect/>
            </a:stretch>
          </p:blipFill>
          <p:spPr>
            <a:xfrm>
              <a:off x="2552852" y="366369"/>
              <a:ext cx="1861692" cy="168960"/>
            </a:xfrm>
            <a:prstGeom prst="rect">
              <a:avLst/>
            </a:prstGeom>
          </p:spPr>
        </p:pic>
        <p:pic>
          <p:nvPicPr>
            <p:cNvPr id="67" name="object 67"/>
            <p:cNvPicPr/>
            <p:nvPr/>
          </p:nvPicPr>
          <p:blipFill>
            <a:blip r:embed="rId37" cstate="print"/>
            <a:stretch>
              <a:fillRect/>
            </a:stretch>
          </p:blipFill>
          <p:spPr>
            <a:xfrm>
              <a:off x="4545456" y="366369"/>
              <a:ext cx="1044282" cy="170497"/>
            </a:xfrm>
            <a:prstGeom prst="rect">
              <a:avLst/>
            </a:prstGeom>
          </p:spPr>
        </p:pic>
      </p:grpSp>
      <p:grpSp>
        <p:nvGrpSpPr>
          <p:cNvPr id="68" name="object 2"/>
          <p:cNvGrpSpPr/>
          <p:nvPr/>
        </p:nvGrpSpPr>
        <p:grpSpPr>
          <a:xfrm>
            <a:off x="3449434" y="10148442"/>
            <a:ext cx="636905" cy="91440"/>
            <a:chOff x="3449434" y="10148442"/>
            <a:chExt cx="636905" cy="91440"/>
          </a:xfrm>
        </p:grpSpPr>
        <p:sp>
          <p:nvSpPr>
            <p:cNvPr id="69"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70" name="object 4"/>
            <p:cNvPicPr/>
            <p:nvPr/>
          </p:nvPicPr>
          <p:blipFill>
            <a:blip r:embed="rId38" cstate="print"/>
            <a:stretch>
              <a:fillRect/>
            </a:stretch>
          </p:blipFill>
          <p:spPr>
            <a:xfrm>
              <a:off x="3705174" y="10148442"/>
              <a:ext cx="123329" cy="91325"/>
            </a:xfrm>
            <a:prstGeom prst="rect">
              <a:avLst/>
            </a:prstGeom>
          </p:spPr>
        </p:pic>
        <p:sp>
          <p:nvSpPr>
            <p:cNvPr id="71"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11" name="object 23">
            <a:extLst>
              <a:ext uri="{FF2B5EF4-FFF2-40B4-BE49-F238E27FC236}">
                <a16:creationId xmlns:a16="http://schemas.microsoft.com/office/drawing/2014/main" id="{BDB77472-E2C1-68C2-718E-78865918D812}"/>
              </a:ext>
            </a:extLst>
          </p:cNvPr>
          <p:cNvPicPr/>
          <p:nvPr/>
        </p:nvPicPr>
        <p:blipFill>
          <a:blip r:embed="rId2" cstate="print"/>
          <a:stretch>
            <a:fillRect/>
          </a:stretch>
        </p:blipFill>
        <p:spPr>
          <a:xfrm>
            <a:off x="2955855" y="3690099"/>
            <a:ext cx="1332014" cy="1385303"/>
          </a:xfrm>
          <a:prstGeom prst="rect">
            <a:avLst/>
          </a:prstGeom>
        </p:spPr>
      </p:pic>
      <p:grpSp>
        <p:nvGrpSpPr>
          <p:cNvPr id="6" name="object 6"/>
          <p:cNvGrpSpPr/>
          <p:nvPr/>
        </p:nvGrpSpPr>
        <p:grpSpPr>
          <a:xfrm>
            <a:off x="709180" y="1101216"/>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1170635" y="1986063"/>
              <a:ext cx="76200" cy="255904"/>
            </a:xfrm>
            <a:custGeom>
              <a:avLst/>
              <a:gdLst/>
              <a:ahLst/>
              <a:cxnLst/>
              <a:rect l="l" t="t" r="r" b="b"/>
              <a:pathLst>
                <a:path w="76200" h="255905">
                  <a:moveTo>
                    <a:pt x="71539" y="255739"/>
                  </a:moveTo>
                  <a:lnTo>
                    <a:pt x="66967" y="255739"/>
                  </a:lnTo>
                  <a:lnTo>
                    <a:pt x="64216" y="255454"/>
                  </a:lnTo>
                  <a:lnTo>
                    <a:pt x="26955" y="216070"/>
                  </a:lnTo>
                  <a:lnTo>
                    <a:pt x="3658" y="159546"/>
                  </a:lnTo>
                  <a:lnTo>
                    <a:pt x="0" y="127838"/>
                  </a:lnTo>
                  <a:lnTo>
                    <a:pt x="8322" y="78984"/>
                  </a:lnTo>
                  <a:lnTo>
                    <a:pt x="27773" y="38249"/>
                  </a:lnTo>
                  <a:lnTo>
                    <a:pt x="50079" y="10348"/>
                  </a:lnTo>
                  <a:lnTo>
                    <a:pt x="66967" y="0"/>
                  </a:lnTo>
                  <a:lnTo>
                    <a:pt x="71539" y="0"/>
                  </a:lnTo>
                  <a:lnTo>
                    <a:pt x="76098" y="4559"/>
                  </a:lnTo>
                  <a:lnTo>
                    <a:pt x="76098" y="12153"/>
                  </a:lnTo>
                  <a:lnTo>
                    <a:pt x="74561" y="12153"/>
                  </a:lnTo>
                  <a:lnTo>
                    <a:pt x="68503" y="18249"/>
                  </a:lnTo>
                  <a:lnTo>
                    <a:pt x="51562" y="41802"/>
                  </a:lnTo>
                  <a:lnTo>
                    <a:pt x="38039" y="68491"/>
                  </a:lnTo>
                  <a:lnTo>
                    <a:pt x="29084" y="97456"/>
                  </a:lnTo>
                  <a:lnTo>
                    <a:pt x="25844" y="127838"/>
                  </a:lnTo>
                  <a:lnTo>
                    <a:pt x="29084" y="159113"/>
                  </a:lnTo>
                  <a:lnTo>
                    <a:pt x="38039" y="188372"/>
                  </a:lnTo>
                  <a:lnTo>
                    <a:pt x="51562" y="214774"/>
                  </a:lnTo>
                  <a:lnTo>
                    <a:pt x="68503" y="237477"/>
                  </a:lnTo>
                  <a:lnTo>
                    <a:pt x="76098" y="245071"/>
                  </a:lnTo>
                  <a:lnTo>
                    <a:pt x="76098" y="252704"/>
                  </a:lnTo>
                  <a:lnTo>
                    <a:pt x="71539" y="255739"/>
                  </a:lnTo>
                  <a:close/>
                </a:path>
              </a:pathLst>
            </a:custGeom>
            <a:solidFill>
              <a:srgbClr val="4D4D4F"/>
            </a:solidFill>
          </p:spPr>
          <p:txBody>
            <a:bodyPr wrap="square" lIns="0" tIns="0" rIns="0" bIns="0" rtlCol="0"/>
            <a:lstStyle/>
            <a:p>
              <a:endParaRPr/>
            </a:p>
          </p:txBody>
        </p:sp>
        <p:pic>
          <p:nvPicPr>
            <p:cNvPr id="9" name="object 9"/>
            <p:cNvPicPr/>
            <p:nvPr/>
          </p:nvPicPr>
          <p:blipFill>
            <a:blip r:embed="rId3" cstate="print"/>
            <a:stretch>
              <a:fillRect/>
            </a:stretch>
          </p:blipFill>
          <p:spPr>
            <a:xfrm>
              <a:off x="1537487" y="1987600"/>
              <a:ext cx="242049" cy="251167"/>
            </a:xfrm>
            <a:prstGeom prst="rect">
              <a:avLst/>
            </a:prstGeom>
          </p:spPr>
        </p:pic>
        <p:pic>
          <p:nvPicPr>
            <p:cNvPr id="10" name="object 10"/>
            <p:cNvPicPr/>
            <p:nvPr/>
          </p:nvPicPr>
          <p:blipFill>
            <a:blip r:embed="rId4" cstate="print"/>
            <a:stretch>
              <a:fillRect/>
            </a:stretch>
          </p:blipFill>
          <p:spPr>
            <a:xfrm>
              <a:off x="1266532" y="1998217"/>
              <a:ext cx="249631" cy="239013"/>
            </a:xfrm>
            <a:prstGeom prst="rect">
              <a:avLst/>
            </a:prstGeom>
          </p:spPr>
        </p:pic>
        <p:sp>
          <p:nvSpPr>
            <p:cNvPr id="11" name="object 11"/>
            <p:cNvSpPr/>
            <p:nvPr/>
          </p:nvSpPr>
          <p:spPr>
            <a:xfrm>
              <a:off x="1811489" y="1986063"/>
              <a:ext cx="76200" cy="255904"/>
            </a:xfrm>
            <a:custGeom>
              <a:avLst/>
              <a:gdLst/>
              <a:ahLst/>
              <a:cxnLst/>
              <a:rect l="l" t="t" r="r" b="b"/>
              <a:pathLst>
                <a:path w="76200" h="255905">
                  <a:moveTo>
                    <a:pt x="7632" y="255739"/>
                  </a:moveTo>
                  <a:lnTo>
                    <a:pt x="4559" y="255739"/>
                  </a:lnTo>
                  <a:lnTo>
                    <a:pt x="0" y="252704"/>
                  </a:lnTo>
                  <a:lnTo>
                    <a:pt x="0" y="245071"/>
                  </a:lnTo>
                  <a:lnTo>
                    <a:pt x="6095" y="237477"/>
                  </a:lnTo>
                  <a:lnTo>
                    <a:pt x="24960" y="213064"/>
                  </a:lnTo>
                  <a:lnTo>
                    <a:pt x="38255" y="186081"/>
                  </a:lnTo>
                  <a:lnTo>
                    <a:pt x="46126" y="157386"/>
                  </a:lnTo>
                  <a:lnTo>
                    <a:pt x="48717" y="127838"/>
                  </a:lnTo>
                  <a:lnTo>
                    <a:pt x="46126" y="98947"/>
                  </a:lnTo>
                  <a:lnTo>
                    <a:pt x="38255" y="70200"/>
                  </a:lnTo>
                  <a:lnTo>
                    <a:pt x="24960" y="42875"/>
                  </a:lnTo>
                  <a:lnTo>
                    <a:pt x="6095" y="18249"/>
                  </a:lnTo>
                  <a:lnTo>
                    <a:pt x="0" y="12153"/>
                  </a:lnTo>
                  <a:lnTo>
                    <a:pt x="0" y="3022"/>
                  </a:lnTo>
                  <a:lnTo>
                    <a:pt x="4559" y="0"/>
                  </a:lnTo>
                  <a:lnTo>
                    <a:pt x="7632" y="0"/>
                  </a:lnTo>
                  <a:lnTo>
                    <a:pt x="24738" y="10348"/>
                  </a:lnTo>
                  <a:lnTo>
                    <a:pt x="47561" y="38249"/>
                  </a:lnTo>
                  <a:lnTo>
                    <a:pt x="67536" y="78984"/>
                  </a:lnTo>
                  <a:lnTo>
                    <a:pt x="76098" y="127838"/>
                  </a:lnTo>
                  <a:lnTo>
                    <a:pt x="67536" y="177376"/>
                  </a:lnTo>
                  <a:lnTo>
                    <a:pt x="47561" y="218058"/>
                  </a:lnTo>
                  <a:lnTo>
                    <a:pt x="24738" y="245606"/>
                  </a:lnTo>
                  <a:lnTo>
                    <a:pt x="7632" y="255739"/>
                  </a:lnTo>
                  <a:close/>
                </a:path>
              </a:pathLst>
            </a:custGeom>
            <a:solidFill>
              <a:srgbClr val="4D4D4F"/>
            </a:solidFill>
          </p:spPr>
          <p:txBody>
            <a:bodyPr wrap="square" lIns="0" tIns="0" rIns="0" bIns="0" rtlCol="0"/>
            <a:lstStyle/>
            <a:p>
              <a:endParaRPr/>
            </a:p>
          </p:txBody>
        </p:sp>
        <p:pic>
          <p:nvPicPr>
            <p:cNvPr id="12" name="object 12"/>
            <p:cNvPicPr/>
            <p:nvPr/>
          </p:nvPicPr>
          <p:blipFill>
            <a:blip r:embed="rId5" cstate="print"/>
            <a:stretch>
              <a:fillRect/>
            </a:stretch>
          </p:blipFill>
          <p:spPr>
            <a:xfrm>
              <a:off x="1131049" y="2307234"/>
              <a:ext cx="4155770" cy="421678"/>
            </a:xfrm>
            <a:prstGeom prst="rect">
              <a:avLst/>
            </a:prstGeom>
          </p:spPr>
        </p:pic>
        <p:sp>
          <p:nvSpPr>
            <p:cNvPr id="13" name="object 13"/>
            <p:cNvSpPr/>
            <p:nvPr/>
          </p:nvSpPr>
          <p:spPr>
            <a:xfrm>
              <a:off x="1170635" y="2926803"/>
              <a:ext cx="717550" cy="254635"/>
            </a:xfrm>
            <a:custGeom>
              <a:avLst/>
              <a:gdLst/>
              <a:ahLst/>
              <a:cxnLst/>
              <a:rect l="l" t="t" r="r" b="b"/>
              <a:pathLst>
                <a:path w="717550" h="254635">
                  <a:moveTo>
                    <a:pt x="76098" y="3073"/>
                  </a:moveTo>
                  <a:lnTo>
                    <a:pt x="71539" y="0"/>
                  </a:lnTo>
                  <a:lnTo>
                    <a:pt x="66967" y="0"/>
                  </a:lnTo>
                  <a:lnTo>
                    <a:pt x="50076" y="10109"/>
                  </a:lnTo>
                  <a:lnTo>
                    <a:pt x="27762" y="37490"/>
                  </a:lnTo>
                  <a:lnTo>
                    <a:pt x="8318" y="77711"/>
                  </a:lnTo>
                  <a:lnTo>
                    <a:pt x="0" y="126352"/>
                  </a:lnTo>
                  <a:lnTo>
                    <a:pt x="3657" y="158038"/>
                  </a:lnTo>
                  <a:lnTo>
                    <a:pt x="26949" y="214541"/>
                  </a:lnTo>
                  <a:lnTo>
                    <a:pt x="53035" y="246532"/>
                  </a:lnTo>
                  <a:lnTo>
                    <a:pt x="66967" y="254254"/>
                  </a:lnTo>
                  <a:lnTo>
                    <a:pt x="71539" y="254254"/>
                  </a:lnTo>
                  <a:lnTo>
                    <a:pt x="76098" y="252704"/>
                  </a:lnTo>
                  <a:lnTo>
                    <a:pt x="76098" y="243586"/>
                  </a:lnTo>
                  <a:lnTo>
                    <a:pt x="68503" y="235940"/>
                  </a:lnTo>
                  <a:lnTo>
                    <a:pt x="51562" y="213271"/>
                  </a:lnTo>
                  <a:lnTo>
                    <a:pt x="38036" y="186867"/>
                  </a:lnTo>
                  <a:lnTo>
                    <a:pt x="29083" y="157607"/>
                  </a:lnTo>
                  <a:lnTo>
                    <a:pt x="25844" y="126352"/>
                  </a:lnTo>
                  <a:lnTo>
                    <a:pt x="29083" y="95999"/>
                  </a:lnTo>
                  <a:lnTo>
                    <a:pt x="38036" y="67195"/>
                  </a:lnTo>
                  <a:lnTo>
                    <a:pt x="51562" y="40957"/>
                  </a:lnTo>
                  <a:lnTo>
                    <a:pt x="68503" y="18262"/>
                  </a:lnTo>
                  <a:lnTo>
                    <a:pt x="74561" y="10668"/>
                  </a:lnTo>
                  <a:lnTo>
                    <a:pt x="76098" y="10668"/>
                  </a:lnTo>
                  <a:lnTo>
                    <a:pt x="76098" y="3073"/>
                  </a:lnTo>
                  <a:close/>
                </a:path>
                <a:path w="717550" h="254635">
                  <a:moveTo>
                    <a:pt x="159842" y="3073"/>
                  </a:moveTo>
                  <a:lnTo>
                    <a:pt x="152196" y="0"/>
                  </a:lnTo>
                  <a:lnTo>
                    <a:pt x="141528" y="0"/>
                  </a:lnTo>
                  <a:lnTo>
                    <a:pt x="140042" y="6108"/>
                  </a:lnTo>
                  <a:lnTo>
                    <a:pt x="138506" y="10668"/>
                  </a:lnTo>
                  <a:lnTo>
                    <a:pt x="130175" y="43484"/>
                  </a:lnTo>
                  <a:lnTo>
                    <a:pt x="120992" y="68707"/>
                  </a:lnTo>
                  <a:lnTo>
                    <a:pt x="110667" y="89649"/>
                  </a:lnTo>
                  <a:lnTo>
                    <a:pt x="98920" y="109588"/>
                  </a:lnTo>
                  <a:lnTo>
                    <a:pt x="97434" y="112661"/>
                  </a:lnTo>
                  <a:lnTo>
                    <a:pt x="95897" y="115684"/>
                  </a:lnTo>
                  <a:lnTo>
                    <a:pt x="95897" y="124815"/>
                  </a:lnTo>
                  <a:lnTo>
                    <a:pt x="100457" y="132461"/>
                  </a:lnTo>
                  <a:lnTo>
                    <a:pt x="106553" y="132461"/>
                  </a:lnTo>
                  <a:lnTo>
                    <a:pt x="109588" y="131940"/>
                  </a:lnTo>
                  <a:lnTo>
                    <a:pt x="112623" y="129413"/>
                  </a:lnTo>
                  <a:lnTo>
                    <a:pt x="116801" y="123469"/>
                  </a:lnTo>
                  <a:lnTo>
                    <a:pt x="123278" y="112661"/>
                  </a:lnTo>
                  <a:lnTo>
                    <a:pt x="123278" y="254254"/>
                  </a:lnTo>
                  <a:lnTo>
                    <a:pt x="144602" y="254254"/>
                  </a:lnTo>
                  <a:lnTo>
                    <a:pt x="144602" y="112661"/>
                  </a:lnTo>
                  <a:lnTo>
                    <a:pt x="144602" y="66967"/>
                  </a:lnTo>
                  <a:lnTo>
                    <a:pt x="151472" y="45745"/>
                  </a:lnTo>
                  <a:lnTo>
                    <a:pt x="156222" y="28359"/>
                  </a:lnTo>
                  <a:lnTo>
                    <a:pt x="158953" y="15824"/>
                  </a:lnTo>
                  <a:lnTo>
                    <a:pt x="159842" y="9131"/>
                  </a:lnTo>
                  <a:lnTo>
                    <a:pt x="159842" y="3073"/>
                  </a:lnTo>
                  <a:close/>
                </a:path>
                <a:path w="717550" h="254635">
                  <a:moveTo>
                    <a:pt x="261835" y="12204"/>
                  </a:moveTo>
                  <a:lnTo>
                    <a:pt x="162864" y="12204"/>
                  </a:lnTo>
                  <a:lnTo>
                    <a:pt x="162864" y="32004"/>
                  </a:lnTo>
                  <a:lnTo>
                    <a:pt x="190246" y="32004"/>
                  </a:lnTo>
                  <a:lnTo>
                    <a:pt x="187998" y="54178"/>
                  </a:lnTo>
                  <a:lnTo>
                    <a:pt x="172072" y="108826"/>
                  </a:lnTo>
                  <a:lnTo>
                    <a:pt x="152196" y="141579"/>
                  </a:lnTo>
                  <a:lnTo>
                    <a:pt x="150710" y="143129"/>
                  </a:lnTo>
                  <a:lnTo>
                    <a:pt x="150710" y="152247"/>
                  </a:lnTo>
                  <a:lnTo>
                    <a:pt x="156768" y="158305"/>
                  </a:lnTo>
                  <a:lnTo>
                    <a:pt x="161328" y="158305"/>
                  </a:lnTo>
                  <a:lnTo>
                    <a:pt x="166344" y="155816"/>
                  </a:lnTo>
                  <a:lnTo>
                    <a:pt x="171792" y="149771"/>
                  </a:lnTo>
                  <a:lnTo>
                    <a:pt x="176961" y="142278"/>
                  </a:lnTo>
                  <a:lnTo>
                    <a:pt x="181127" y="135483"/>
                  </a:lnTo>
                  <a:lnTo>
                    <a:pt x="192379" y="144754"/>
                  </a:lnTo>
                  <a:lnTo>
                    <a:pt x="202628" y="153581"/>
                  </a:lnTo>
                  <a:lnTo>
                    <a:pt x="210883" y="160972"/>
                  </a:lnTo>
                  <a:lnTo>
                    <a:pt x="216141" y="165938"/>
                  </a:lnTo>
                  <a:lnTo>
                    <a:pt x="208318" y="181076"/>
                  </a:lnTo>
                  <a:lnTo>
                    <a:pt x="198069" y="196773"/>
                  </a:lnTo>
                  <a:lnTo>
                    <a:pt x="184670" y="213042"/>
                  </a:lnTo>
                  <a:lnTo>
                    <a:pt x="167424" y="229895"/>
                  </a:lnTo>
                  <a:lnTo>
                    <a:pt x="164401" y="232918"/>
                  </a:lnTo>
                  <a:lnTo>
                    <a:pt x="161328" y="234454"/>
                  </a:lnTo>
                  <a:lnTo>
                    <a:pt x="161429" y="245224"/>
                  </a:lnTo>
                  <a:lnTo>
                    <a:pt x="165887" y="251167"/>
                  </a:lnTo>
                  <a:lnTo>
                    <a:pt x="171996" y="251167"/>
                  </a:lnTo>
                  <a:lnTo>
                    <a:pt x="183908" y="245224"/>
                  </a:lnTo>
                  <a:lnTo>
                    <a:pt x="219735" y="203669"/>
                  </a:lnTo>
                  <a:lnTo>
                    <a:pt x="244513" y="146151"/>
                  </a:lnTo>
                  <a:lnTo>
                    <a:pt x="253479" y="101168"/>
                  </a:lnTo>
                  <a:lnTo>
                    <a:pt x="254190" y="92875"/>
                  </a:lnTo>
                  <a:lnTo>
                    <a:pt x="253898" y="91325"/>
                  </a:lnTo>
                  <a:lnTo>
                    <a:pt x="251879" y="80543"/>
                  </a:lnTo>
                  <a:lnTo>
                    <a:pt x="246011" y="74206"/>
                  </a:lnTo>
                  <a:lnTo>
                    <a:pt x="238137" y="71882"/>
                  </a:lnTo>
                  <a:lnTo>
                    <a:pt x="232918" y="71678"/>
                  </a:lnTo>
                  <a:lnTo>
                    <a:pt x="232918" y="91325"/>
                  </a:lnTo>
                  <a:lnTo>
                    <a:pt x="232918" y="98971"/>
                  </a:lnTo>
                  <a:lnTo>
                    <a:pt x="232549" y="103555"/>
                  </a:lnTo>
                  <a:lnTo>
                    <a:pt x="231190" y="113995"/>
                  </a:lnTo>
                  <a:lnTo>
                    <a:pt x="228384" y="128714"/>
                  </a:lnTo>
                  <a:lnTo>
                    <a:pt x="223735" y="146151"/>
                  </a:lnTo>
                  <a:lnTo>
                    <a:pt x="217220" y="140144"/>
                  </a:lnTo>
                  <a:lnTo>
                    <a:pt x="211594" y="135483"/>
                  </a:lnTo>
                  <a:lnTo>
                    <a:pt x="209296" y="133578"/>
                  </a:lnTo>
                  <a:lnTo>
                    <a:pt x="200202" y="126453"/>
                  </a:lnTo>
                  <a:lnTo>
                    <a:pt x="190246" y="118770"/>
                  </a:lnTo>
                  <a:lnTo>
                    <a:pt x="191909" y="114490"/>
                  </a:lnTo>
                  <a:lnTo>
                    <a:pt x="194437" y="108483"/>
                  </a:lnTo>
                  <a:lnTo>
                    <a:pt x="197535" y="100761"/>
                  </a:lnTo>
                  <a:lnTo>
                    <a:pt x="200914" y="91325"/>
                  </a:lnTo>
                  <a:lnTo>
                    <a:pt x="232918" y="91325"/>
                  </a:lnTo>
                  <a:lnTo>
                    <a:pt x="232918" y="71678"/>
                  </a:lnTo>
                  <a:lnTo>
                    <a:pt x="229831" y="71539"/>
                  </a:lnTo>
                  <a:lnTo>
                    <a:pt x="205473" y="71539"/>
                  </a:lnTo>
                  <a:lnTo>
                    <a:pt x="206629" y="63665"/>
                  </a:lnTo>
                  <a:lnTo>
                    <a:pt x="207772" y="55194"/>
                  </a:lnTo>
                  <a:lnTo>
                    <a:pt x="208915" y="45021"/>
                  </a:lnTo>
                  <a:lnTo>
                    <a:pt x="210045" y="32004"/>
                  </a:lnTo>
                  <a:lnTo>
                    <a:pt x="261835" y="32004"/>
                  </a:lnTo>
                  <a:lnTo>
                    <a:pt x="261835" y="12204"/>
                  </a:lnTo>
                  <a:close/>
                </a:path>
                <a:path w="717550" h="254635">
                  <a:moveTo>
                    <a:pt x="289217" y="19799"/>
                  </a:moveTo>
                  <a:lnTo>
                    <a:pt x="269430" y="19799"/>
                  </a:lnTo>
                  <a:lnTo>
                    <a:pt x="269430" y="193332"/>
                  </a:lnTo>
                  <a:lnTo>
                    <a:pt x="289217" y="193332"/>
                  </a:lnTo>
                  <a:lnTo>
                    <a:pt x="289217" y="19799"/>
                  </a:lnTo>
                  <a:close/>
                </a:path>
                <a:path w="717550" h="254635">
                  <a:moveTo>
                    <a:pt x="339420" y="0"/>
                  </a:moveTo>
                  <a:lnTo>
                    <a:pt x="318147" y="0"/>
                  </a:lnTo>
                  <a:lnTo>
                    <a:pt x="318147" y="223786"/>
                  </a:lnTo>
                  <a:lnTo>
                    <a:pt x="315112" y="226809"/>
                  </a:lnTo>
                  <a:lnTo>
                    <a:pt x="275526" y="226809"/>
                  </a:lnTo>
                  <a:lnTo>
                    <a:pt x="275526" y="237477"/>
                  </a:lnTo>
                  <a:lnTo>
                    <a:pt x="276987" y="244513"/>
                  </a:lnTo>
                  <a:lnTo>
                    <a:pt x="281597" y="248119"/>
                  </a:lnTo>
                  <a:lnTo>
                    <a:pt x="289623" y="249453"/>
                  </a:lnTo>
                  <a:lnTo>
                    <a:pt x="301371" y="249631"/>
                  </a:lnTo>
                  <a:lnTo>
                    <a:pt x="318884" y="249262"/>
                  </a:lnTo>
                  <a:lnTo>
                    <a:pt x="330682" y="246595"/>
                  </a:lnTo>
                  <a:lnTo>
                    <a:pt x="337324" y="239382"/>
                  </a:lnTo>
                  <a:lnTo>
                    <a:pt x="339420" y="225323"/>
                  </a:lnTo>
                  <a:lnTo>
                    <a:pt x="339420" y="0"/>
                  </a:lnTo>
                  <a:close/>
                </a:path>
                <a:path w="717550" h="254635">
                  <a:moveTo>
                    <a:pt x="506907" y="57848"/>
                  </a:moveTo>
                  <a:lnTo>
                    <a:pt x="504545" y="46177"/>
                  </a:lnTo>
                  <a:lnTo>
                    <a:pt x="498335" y="39789"/>
                  </a:lnTo>
                  <a:lnTo>
                    <a:pt x="489546" y="37109"/>
                  </a:lnTo>
                  <a:lnTo>
                    <a:pt x="485571" y="36906"/>
                  </a:lnTo>
                  <a:lnTo>
                    <a:pt x="485571" y="57848"/>
                  </a:lnTo>
                  <a:lnTo>
                    <a:pt x="485571" y="65481"/>
                  </a:lnTo>
                  <a:lnTo>
                    <a:pt x="484759" y="72224"/>
                  </a:lnTo>
                  <a:lnTo>
                    <a:pt x="481393" y="88671"/>
                  </a:lnTo>
                  <a:lnTo>
                    <a:pt x="474014" y="112560"/>
                  </a:lnTo>
                  <a:lnTo>
                    <a:pt x="461200" y="141579"/>
                  </a:lnTo>
                  <a:lnTo>
                    <a:pt x="451218" y="130543"/>
                  </a:lnTo>
                  <a:lnTo>
                    <a:pt x="438365" y="117221"/>
                  </a:lnTo>
                  <a:lnTo>
                    <a:pt x="431977" y="111125"/>
                  </a:lnTo>
                  <a:lnTo>
                    <a:pt x="424395" y="103898"/>
                  </a:lnTo>
                  <a:lnTo>
                    <a:pt x="411010" y="92875"/>
                  </a:lnTo>
                  <a:lnTo>
                    <a:pt x="415290" y="85051"/>
                  </a:lnTo>
                  <a:lnTo>
                    <a:pt x="419163" y="77076"/>
                  </a:lnTo>
                  <a:lnTo>
                    <a:pt x="422757" y="68249"/>
                  </a:lnTo>
                  <a:lnTo>
                    <a:pt x="426237" y="57848"/>
                  </a:lnTo>
                  <a:lnTo>
                    <a:pt x="485571" y="57848"/>
                  </a:lnTo>
                  <a:lnTo>
                    <a:pt x="485571" y="36906"/>
                  </a:lnTo>
                  <a:lnTo>
                    <a:pt x="479475" y="36563"/>
                  </a:lnTo>
                  <a:lnTo>
                    <a:pt x="433832" y="36563"/>
                  </a:lnTo>
                  <a:lnTo>
                    <a:pt x="435813" y="26924"/>
                  </a:lnTo>
                  <a:lnTo>
                    <a:pt x="437235" y="18846"/>
                  </a:lnTo>
                  <a:lnTo>
                    <a:pt x="438099" y="12788"/>
                  </a:lnTo>
                  <a:lnTo>
                    <a:pt x="438302" y="10223"/>
                  </a:lnTo>
                  <a:lnTo>
                    <a:pt x="438391" y="0"/>
                  </a:lnTo>
                  <a:lnTo>
                    <a:pt x="423164" y="0"/>
                  </a:lnTo>
                  <a:lnTo>
                    <a:pt x="412597" y="30073"/>
                  </a:lnTo>
                  <a:lnTo>
                    <a:pt x="411010" y="36563"/>
                  </a:lnTo>
                  <a:lnTo>
                    <a:pt x="402221" y="62166"/>
                  </a:lnTo>
                  <a:lnTo>
                    <a:pt x="391020" y="83921"/>
                  </a:lnTo>
                  <a:lnTo>
                    <a:pt x="379526" y="101409"/>
                  </a:lnTo>
                  <a:lnTo>
                    <a:pt x="369887" y="114198"/>
                  </a:lnTo>
                  <a:lnTo>
                    <a:pt x="366852" y="118770"/>
                  </a:lnTo>
                  <a:lnTo>
                    <a:pt x="365315" y="120256"/>
                  </a:lnTo>
                  <a:lnTo>
                    <a:pt x="365315" y="129387"/>
                  </a:lnTo>
                  <a:lnTo>
                    <a:pt x="371424" y="133946"/>
                  </a:lnTo>
                  <a:lnTo>
                    <a:pt x="380555" y="133946"/>
                  </a:lnTo>
                  <a:lnTo>
                    <a:pt x="383578" y="132461"/>
                  </a:lnTo>
                  <a:lnTo>
                    <a:pt x="392709" y="123329"/>
                  </a:lnTo>
                  <a:lnTo>
                    <a:pt x="400342" y="111125"/>
                  </a:lnTo>
                  <a:lnTo>
                    <a:pt x="412470" y="121589"/>
                  </a:lnTo>
                  <a:lnTo>
                    <a:pt x="425462" y="134175"/>
                  </a:lnTo>
                  <a:lnTo>
                    <a:pt x="438429" y="148170"/>
                  </a:lnTo>
                  <a:lnTo>
                    <a:pt x="450545" y="162864"/>
                  </a:lnTo>
                  <a:lnTo>
                    <a:pt x="435965" y="182537"/>
                  </a:lnTo>
                  <a:lnTo>
                    <a:pt x="419544" y="200190"/>
                  </a:lnTo>
                  <a:lnTo>
                    <a:pt x="401116" y="215557"/>
                  </a:lnTo>
                  <a:lnTo>
                    <a:pt x="380555" y="228358"/>
                  </a:lnTo>
                  <a:lnTo>
                    <a:pt x="377520" y="231381"/>
                  </a:lnTo>
                  <a:lnTo>
                    <a:pt x="372960" y="232918"/>
                  </a:lnTo>
                  <a:lnTo>
                    <a:pt x="372960" y="246608"/>
                  </a:lnTo>
                  <a:lnTo>
                    <a:pt x="379018" y="252704"/>
                  </a:lnTo>
                  <a:lnTo>
                    <a:pt x="391210" y="252704"/>
                  </a:lnTo>
                  <a:lnTo>
                    <a:pt x="395782" y="248145"/>
                  </a:lnTo>
                  <a:lnTo>
                    <a:pt x="410832" y="237883"/>
                  </a:lnTo>
                  <a:lnTo>
                    <a:pt x="440944" y="211112"/>
                  </a:lnTo>
                  <a:lnTo>
                    <a:pt x="483146" y="148628"/>
                  </a:lnTo>
                  <a:lnTo>
                    <a:pt x="485635" y="141579"/>
                  </a:lnTo>
                  <a:lnTo>
                    <a:pt x="498716" y="104673"/>
                  </a:lnTo>
                  <a:lnTo>
                    <a:pt x="505447" y="71564"/>
                  </a:lnTo>
                  <a:lnTo>
                    <a:pt x="506907" y="57848"/>
                  </a:lnTo>
                  <a:close/>
                </a:path>
                <a:path w="717550" h="254635">
                  <a:moveTo>
                    <a:pt x="619569" y="159842"/>
                  </a:moveTo>
                  <a:lnTo>
                    <a:pt x="617994" y="158305"/>
                  </a:lnTo>
                  <a:lnTo>
                    <a:pt x="616496" y="156819"/>
                  </a:lnTo>
                  <a:lnTo>
                    <a:pt x="611924" y="155282"/>
                  </a:lnTo>
                  <a:lnTo>
                    <a:pt x="599516" y="148894"/>
                  </a:lnTo>
                  <a:lnTo>
                    <a:pt x="589102" y="142913"/>
                  </a:lnTo>
                  <a:lnTo>
                    <a:pt x="579818" y="136652"/>
                  </a:lnTo>
                  <a:lnTo>
                    <a:pt x="570852" y="129387"/>
                  </a:lnTo>
                  <a:lnTo>
                    <a:pt x="570852" y="108102"/>
                  </a:lnTo>
                  <a:lnTo>
                    <a:pt x="570852" y="3073"/>
                  </a:lnTo>
                  <a:lnTo>
                    <a:pt x="566293" y="1536"/>
                  </a:lnTo>
                  <a:lnTo>
                    <a:pt x="547979" y="1536"/>
                  </a:lnTo>
                  <a:lnTo>
                    <a:pt x="547979" y="108102"/>
                  </a:lnTo>
                  <a:lnTo>
                    <a:pt x="544245" y="105143"/>
                  </a:lnTo>
                  <a:lnTo>
                    <a:pt x="539813" y="100482"/>
                  </a:lnTo>
                  <a:lnTo>
                    <a:pt x="534504" y="93548"/>
                  </a:lnTo>
                  <a:lnTo>
                    <a:pt x="528294" y="83921"/>
                  </a:lnTo>
                  <a:lnTo>
                    <a:pt x="525157" y="79171"/>
                  </a:lnTo>
                  <a:lnTo>
                    <a:pt x="522135" y="76098"/>
                  </a:lnTo>
                  <a:lnTo>
                    <a:pt x="513003" y="76098"/>
                  </a:lnTo>
                  <a:lnTo>
                    <a:pt x="506907" y="82207"/>
                  </a:lnTo>
                  <a:lnTo>
                    <a:pt x="506907" y="86766"/>
                  </a:lnTo>
                  <a:lnTo>
                    <a:pt x="510108" y="95542"/>
                  </a:lnTo>
                  <a:lnTo>
                    <a:pt x="518883" y="108851"/>
                  </a:lnTo>
                  <a:lnTo>
                    <a:pt x="531926" y="124447"/>
                  </a:lnTo>
                  <a:lnTo>
                    <a:pt x="547979" y="140042"/>
                  </a:lnTo>
                  <a:lnTo>
                    <a:pt x="547979" y="251167"/>
                  </a:lnTo>
                  <a:lnTo>
                    <a:pt x="551053" y="252704"/>
                  </a:lnTo>
                  <a:lnTo>
                    <a:pt x="570852" y="252704"/>
                  </a:lnTo>
                  <a:lnTo>
                    <a:pt x="570852" y="158305"/>
                  </a:lnTo>
                  <a:lnTo>
                    <a:pt x="589851" y="170688"/>
                  </a:lnTo>
                  <a:lnTo>
                    <a:pt x="600798" y="176949"/>
                  </a:lnTo>
                  <a:lnTo>
                    <a:pt x="608901" y="179641"/>
                  </a:lnTo>
                  <a:lnTo>
                    <a:pt x="614959" y="179641"/>
                  </a:lnTo>
                  <a:lnTo>
                    <a:pt x="619569" y="172046"/>
                  </a:lnTo>
                  <a:lnTo>
                    <a:pt x="619569" y="159842"/>
                  </a:lnTo>
                  <a:close/>
                </a:path>
                <a:path w="717550" h="254635">
                  <a:moveTo>
                    <a:pt x="716953" y="126352"/>
                  </a:moveTo>
                  <a:lnTo>
                    <a:pt x="708380" y="77711"/>
                  </a:lnTo>
                  <a:lnTo>
                    <a:pt x="688403" y="37490"/>
                  </a:lnTo>
                  <a:lnTo>
                    <a:pt x="665581" y="10109"/>
                  </a:lnTo>
                  <a:lnTo>
                    <a:pt x="648487" y="0"/>
                  </a:lnTo>
                  <a:lnTo>
                    <a:pt x="645414" y="0"/>
                  </a:lnTo>
                  <a:lnTo>
                    <a:pt x="640854" y="1536"/>
                  </a:lnTo>
                  <a:lnTo>
                    <a:pt x="640854" y="10668"/>
                  </a:lnTo>
                  <a:lnTo>
                    <a:pt x="646950" y="18262"/>
                  </a:lnTo>
                  <a:lnTo>
                    <a:pt x="665810" y="42659"/>
                  </a:lnTo>
                  <a:lnTo>
                    <a:pt x="679107" y="69469"/>
                  </a:lnTo>
                  <a:lnTo>
                    <a:pt x="686968" y="97701"/>
                  </a:lnTo>
                  <a:lnTo>
                    <a:pt x="689571" y="126352"/>
                  </a:lnTo>
                  <a:lnTo>
                    <a:pt x="686968" y="155905"/>
                  </a:lnTo>
                  <a:lnTo>
                    <a:pt x="679107" y="184594"/>
                  </a:lnTo>
                  <a:lnTo>
                    <a:pt x="665810" y="211569"/>
                  </a:lnTo>
                  <a:lnTo>
                    <a:pt x="646950" y="235940"/>
                  </a:lnTo>
                  <a:lnTo>
                    <a:pt x="640854" y="243586"/>
                  </a:lnTo>
                  <a:lnTo>
                    <a:pt x="640854" y="252704"/>
                  </a:lnTo>
                  <a:lnTo>
                    <a:pt x="645414" y="254254"/>
                  </a:lnTo>
                  <a:lnTo>
                    <a:pt x="648487" y="254254"/>
                  </a:lnTo>
                  <a:lnTo>
                    <a:pt x="665581" y="244132"/>
                  </a:lnTo>
                  <a:lnTo>
                    <a:pt x="688403" y="216573"/>
                  </a:lnTo>
                  <a:lnTo>
                    <a:pt x="708380" y="175895"/>
                  </a:lnTo>
                  <a:lnTo>
                    <a:pt x="716953" y="126352"/>
                  </a:lnTo>
                  <a:close/>
                </a:path>
              </a:pathLst>
            </a:custGeom>
            <a:solidFill>
              <a:srgbClr val="4D4D4F"/>
            </a:solidFill>
          </p:spPr>
          <p:txBody>
            <a:bodyPr wrap="square" lIns="0" tIns="0" rIns="0" bIns="0" rtlCol="0"/>
            <a:lstStyle/>
            <a:p>
              <a:endParaRPr/>
            </a:p>
          </p:txBody>
        </p:sp>
        <p:pic>
          <p:nvPicPr>
            <p:cNvPr id="14" name="object 14"/>
            <p:cNvPicPr/>
            <p:nvPr/>
          </p:nvPicPr>
          <p:blipFill>
            <a:blip r:embed="rId6" cstate="print"/>
            <a:stretch>
              <a:fillRect/>
            </a:stretch>
          </p:blipFill>
          <p:spPr>
            <a:xfrm>
              <a:off x="1327404" y="3244951"/>
              <a:ext cx="2042858" cy="188760"/>
            </a:xfrm>
            <a:prstGeom prst="rect">
              <a:avLst/>
            </a:prstGeom>
          </p:spPr>
        </p:pic>
        <p:pic>
          <p:nvPicPr>
            <p:cNvPr id="15" name="object 15"/>
            <p:cNvPicPr/>
            <p:nvPr/>
          </p:nvPicPr>
          <p:blipFill>
            <a:blip r:embed="rId7" cstate="print"/>
            <a:stretch>
              <a:fillRect/>
            </a:stretch>
          </p:blipFill>
          <p:spPr>
            <a:xfrm>
              <a:off x="3502723" y="3244951"/>
              <a:ext cx="2356446" cy="190296"/>
            </a:xfrm>
            <a:prstGeom prst="rect">
              <a:avLst/>
            </a:prstGeom>
          </p:spPr>
        </p:pic>
        <p:sp>
          <p:nvSpPr>
            <p:cNvPr id="16" name="object 16"/>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7" name="object 17"/>
            <p:cNvPicPr/>
            <p:nvPr/>
          </p:nvPicPr>
          <p:blipFill>
            <a:blip r:embed="rId8" cstate="print"/>
            <a:stretch>
              <a:fillRect/>
            </a:stretch>
          </p:blipFill>
          <p:spPr>
            <a:xfrm>
              <a:off x="5696292" y="1288846"/>
              <a:ext cx="71539" cy="103543"/>
            </a:xfrm>
            <a:prstGeom prst="rect">
              <a:avLst/>
            </a:prstGeom>
          </p:spPr>
        </p:pic>
        <p:pic>
          <p:nvPicPr>
            <p:cNvPr id="18" name="object 18"/>
            <p:cNvPicPr/>
            <p:nvPr/>
          </p:nvPicPr>
          <p:blipFill>
            <a:blip r:embed="rId9" cstate="print"/>
            <a:stretch>
              <a:fillRect/>
            </a:stretch>
          </p:blipFill>
          <p:spPr>
            <a:xfrm>
              <a:off x="5787631" y="1285823"/>
              <a:ext cx="333375" cy="106565"/>
            </a:xfrm>
            <a:prstGeom prst="rect">
              <a:avLst/>
            </a:prstGeom>
          </p:spPr>
        </p:pic>
        <p:pic>
          <p:nvPicPr>
            <p:cNvPr id="19" name="object 19"/>
            <p:cNvPicPr/>
            <p:nvPr/>
          </p:nvPicPr>
          <p:blipFill>
            <a:blip r:embed="rId10" cstate="print"/>
            <a:stretch>
              <a:fillRect/>
            </a:stretch>
          </p:blipFill>
          <p:spPr>
            <a:xfrm>
              <a:off x="6156032" y="1285823"/>
              <a:ext cx="66967" cy="106565"/>
            </a:xfrm>
            <a:prstGeom prst="rect">
              <a:avLst/>
            </a:prstGeom>
          </p:spPr>
        </p:pic>
        <p:pic>
          <p:nvPicPr>
            <p:cNvPr id="20" name="object 20"/>
            <p:cNvPicPr/>
            <p:nvPr/>
          </p:nvPicPr>
          <p:blipFill>
            <a:blip r:embed="rId11" cstate="print"/>
            <a:stretch>
              <a:fillRect/>
            </a:stretch>
          </p:blipFill>
          <p:spPr>
            <a:xfrm>
              <a:off x="6521348" y="1282750"/>
              <a:ext cx="120256" cy="117221"/>
            </a:xfrm>
            <a:prstGeom prst="rect">
              <a:avLst/>
            </a:prstGeom>
          </p:spPr>
        </p:pic>
        <p:pic>
          <p:nvPicPr>
            <p:cNvPr id="21" name="object 21"/>
            <p:cNvPicPr/>
            <p:nvPr/>
          </p:nvPicPr>
          <p:blipFill>
            <a:blip r:embed="rId12" cstate="print"/>
            <a:stretch>
              <a:fillRect/>
            </a:stretch>
          </p:blipFill>
          <p:spPr>
            <a:xfrm>
              <a:off x="890536" y="1439570"/>
              <a:ext cx="5752604" cy="360756"/>
            </a:xfrm>
            <a:prstGeom prst="rect">
              <a:avLst/>
            </a:prstGeom>
          </p:spPr>
        </p:pic>
        <p:pic>
          <p:nvPicPr>
            <p:cNvPr id="22" name="object 22"/>
            <p:cNvPicPr/>
            <p:nvPr/>
          </p:nvPicPr>
          <p:blipFill>
            <a:blip r:embed="rId13" cstate="print"/>
            <a:stretch>
              <a:fillRect/>
            </a:stretch>
          </p:blipFill>
          <p:spPr>
            <a:xfrm>
              <a:off x="1277684" y="3669652"/>
              <a:ext cx="1332014" cy="1385303"/>
            </a:xfrm>
            <a:prstGeom prst="rect">
              <a:avLst/>
            </a:prstGeom>
          </p:spPr>
        </p:pic>
        <p:pic>
          <p:nvPicPr>
            <p:cNvPr id="23" name="object 23"/>
            <p:cNvPicPr/>
            <p:nvPr/>
          </p:nvPicPr>
          <p:blipFill>
            <a:blip r:embed="rId2" cstate="print"/>
            <a:stretch>
              <a:fillRect/>
            </a:stretch>
          </p:blipFill>
          <p:spPr>
            <a:xfrm>
              <a:off x="2752763" y="3669652"/>
              <a:ext cx="1332014" cy="1385303"/>
            </a:xfrm>
            <a:prstGeom prst="rect">
              <a:avLst/>
            </a:prstGeom>
          </p:spPr>
        </p:pic>
        <p:pic>
          <p:nvPicPr>
            <p:cNvPr id="24" name="object 24"/>
            <p:cNvPicPr/>
            <p:nvPr/>
          </p:nvPicPr>
          <p:blipFill>
            <a:blip r:embed="rId14" cstate="print"/>
            <a:stretch>
              <a:fillRect/>
            </a:stretch>
          </p:blipFill>
          <p:spPr>
            <a:xfrm>
              <a:off x="4413033" y="3218174"/>
              <a:ext cx="2184450" cy="1830736"/>
            </a:xfrm>
            <a:prstGeom prst="rect">
              <a:avLst/>
            </a:prstGeom>
          </p:spPr>
        </p:pic>
      </p:grpSp>
      <p:grpSp>
        <p:nvGrpSpPr>
          <p:cNvPr id="25" name="object 25"/>
          <p:cNvGrpSpPr/>
          <p:nvPr/>
        </p:nvGrpSpPr>
        <p:grpSpPr>
          <a:xfrm>
            <a:off x="710907" y="5647689"/>
            <a:ext cx="6113780" cy="4315460"/>
            <a:chOff x="710907" y="5647689"/>
            <a:chExt cx="6113780" cy="4315460"/>
          </a:xfrm>
        </p:grpSpPr>
        <p:sp>
          <p:nvSpPr>
            <p:cNvPr id="26" name="object 2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27" name="object 27"/>
            <p:cNvSpPr/>
            <p:nvPr/>
          </p:nvSpPr>
          <p:spPr>
            <a:xfrm>
              <a:off x="5585167" y="5867793"/>
              <a:ext cx="55244" cy="81280"/>
            </a:xfrm>
            <a:custGeom>
              <a:avLst/>
              <a:gdLst/>
              <a:ahLst/>
              <a:cxnLst/>
              <a:rect l="l" t="t" r="r" b="b"/>
              <a:pathLst>
                <a:path w="55245" h="81279">
                  <a:moveTo>
                    <a:pt x="0" y="80721"/>
                  </a:moveTo>
                  <a:lnTo>
                    <a:pt x="0" y="0"/>
                  </a:lnTo>
                  <a:lnTo>
                    <a:pt x="54825" y="39585"/>
                  </a:lnTo>
                  <a:lnTo>
                    <a:pt x="0" y="80721"/>
                  </a:lnTo>
                  <a:close/>
                </a:path>
              </a:pathLst>
            </a:custGeom>
            <a:solidFill>
              <a:srgbClr val="00B5F0"/>
            </a:solidFill>
          </p:spPr>
          <p:txBody>
            <a:bodyPr wrap="square" lIns="0" tIns="0" rIns="0" bIns="0" rtlCol="0"/>
            <a:lstStyle/>
            <a:p>
              <a:endParaRPr/>
            </a:p>
          </p:txBody>
        </p:sp>
        <p:sp>
          <p:nvSpPr>
            <p:cNvPr id="28" name="object 28"/>
            <p:cNvSpPr/>
            <p:nvPr/>
          </p:nvSpPr>
          <p:spPr>
            <a:xfrm>
              <a:off x="5696293" y="5852616"/>
              <a:ext cx="525780" cy="106680"/>
            </a:xfrm>
            <a:custGeom>
              <a:avLst/>
              <a:gdLst/>
              <a:ahLst/>
              <a:cxnLst/>
              <a:rect l="l" t="t" r="r" b="b"/>
              <a:pathLst>
                <a:path w="525779" h="106679">
                  <a:moveTo>
                    <a:pt x="71539" y="33489"/>
                  </a:moveTo>
                  <a:lnTo>
                    <a:pt x="70586" y="25514"/>
                  </a:lnTo>
                  <a:lnTo>
                    <a:pt x="66217" y="15392"/>
                  </a:lnTo>
                  <a:lnTo>
                    <a:pt x="64236" y="13690"/>
                  </a:lnTo>
                  <a:lnTo>
                    <a:pt x="57848" y="8204"/>
                  </a:lnTo>
                  <a:lnTo>
                    <a:pt x="57848" y="33489"/>
                  </a:lnTo>
                  <a:lnTo>
                    <a:pt x="56870" y="39547"/>
                  </a:lnTo>
                  <a:lnTo>
                    <a:pt x="53467" y="45466"/>
                  </a:lnTo>
                  <a:lnTo>
                    <a:pt x="46939" y="49961"/>
                  </a:lnTo>
                  <a:lnTo>
                    <a:pt x="36563" y="51739"/>
                  </a:lnTo>
                  <a:lnTo>
                    <a:pt x="12204" y="51739"/>
                  </a:lnTo>
                  <a:lnTo>
                    <a:pt x="12204" y="13690"/>
                  </a:lnTo>
                  <a:lnTo>
                    <a:pt x="36563" y="13690"/>
                  </a:lnTo>
                  <a:lnTo>
                    <a:pt x="46291" y="15506"/>
                  </a:lnTo>
                  <a:lnTo>
                    <a:pt x="52895" y="20167"/>
                  </a:lnTo>
                  <a:lnTo>
                    <a:pt x="56654" y="26555"/>
                  </a:lnTo>
                  <a:lnTo>
                    <a:pt x="57848" y="33489"/>
                  </a:lnTo>
                  <a:lnTo>
                    <a:pt x="57848" y="8204"/>
                  </a:lnTo>
                  <a:lnTo>
                    <a:pt x="56134" y="6718"/>
                  </a:lnTo>
                  <a:lnTo>
                    <a:pt x="38049" y="3022"/>
                  </a:lnTo>
                  <a:lnTo>
                    <a:pt x="4572" y="3022"/>
                  </a:lnTo>
                  <a:lnTo>
                    <a:pt x="0" y="7594"/>
                  </a:lnTo>
                  <a:lnTo>
                    <a:pt x="0" y="105016"/>
                  </a:lnTo>
                  <a:lnTo>
                    <a:pt x="4572" y="106565"/>
                  </a:lnTo>
                  <a:lnTo>
                    <a:pt x="7645" y="106565"/>
                  </a:lnTo>
                  <a:lnTo>
                    <a:pt x="12204" y="105016"/>
                  </a:lnTo>
                  <a:lnTo>
                    <a:pt x="12204" y="62407"/>
                  </a:lnTo>
                  <a:lnTo>
                    <a:pt x="38049" y="62407"/>
                  </a:lnTo>
                  <a:lnTo>
                    <a:pt x="55486" y="58966"/>
                  </a:lnTo>
                  <a:lnTo>
                    <a:pt x="64452" y="51739"/>
                  </a:lnTo>
                  <a:lnTo>
                    <a:pt x="65633" y="50800"/>
                  </a:lnTo>
                  <a:lnTo>
                    <a:pt x="70370" y="41211"/>
                  </a:lnTo>
                  <a:lnTo>
                    <a:pt x="71539" y="33489"/>
                  </a:lnTo>
                  <a:close/>
                </a:path>
                <a:path w="525779" h="106679">
                  <a:moveTo>
                    <a:pt x="161378" y="33489"/>
                  </a:moveTo>
                  <a:lnTo>
                    <a:pt x="160655" y="25514"/>
                  </a:lnTo>
                  <a:lnTo>
                    <a:pt x="156794" y="15392"/>
                  </a:lnTo>
                  <a:lnTo>
                    <a:pt x="154927" y="13690"/>
                  </a:lnTo>
                  <a:lnTo>
                    <a:pt x="149174" y="8483"/>
                  </a:lnTo>
                  <a:lnTo>
                    <a:pt x="149174" y="33489"/>
                  </a:lnTo>
                  <a:lnTo>
                    <a:pt x="147980" y="39547"/>
                  </a:lnTo>
                  <a:lnTo>
                    <a:pt x="144221" y="45466"/>
                  </a:lnTo>
                  <a:lnTo>
                    <a:pt x="137617" y="49961"/>
                  </a:lnTo>
                  <a:lnTo>
                    <a:pt x="127901" y="51739"/>
                  </a:lnTo>
                  <a:lnTo>
                    <a:pt x="103543" y="51739"/>
                  </a:lnTo>
                  <a:lnTo>
                    <a:pt x="103543" y="13690"/>
                  </a:lnTo>
                  <a:lnTo>
                    <a:pt x="127901" y="13690"/>
                  </a:lnTo>
                  <a:lnTo>
                    <a:pt x="137617" y="15506"/>
                  </a:lnTo>
                  <a:lnTo>
                    <a:pt x="144221" y="20167"/>
                  </a:lnTo>
                  <a:lnTo>
                    <a:pt x="147980" y="26555"/>
                  </a:lnTo>
                  <a:lnTo>
                    <a:pt x="149174" y="33489"/>
                  </a:lnTo>
                  <a:lnTo>
                    <a:pt x="149174" y="8483"/>
                  </a:lnTo>
                  <a:lnTo>
                    <a:pt x="147231" y="6718"/>
                  </a:lnTo>
                  <a:lnTo>
                    <a:pt x="129387" y="3022"/>
                  </a:lnTo>
                  <a:lnTo>
                    <a:pt x="95897" y="3022"/>
                  </a:lnTo>
                  <a:lnTo>
                    <a:pt x="89801" y="7594"/>
                  </a:lnTo>
                  <a:lnTo>
                    <a:pt x="89801" y="105016"/>
                  </a:lnTo>
                  <a:lnTo>
                    <a:pt x="95897" y="106565"/>
                  </a:lnTo>
                  <a:lnTo>
                    <a:pt x="98971" y="106565"/>
                  </a:lnTo>
                  <a:lnTo>
                    <a:pt x="103543" y="105016"/>
                  </a:lnTo>
                  <a:lnTo>
                    <a:pt x="103543" y="62407"/>
                  </a:lnTo>
                  <a:lnTo>
                    <a:pt x="129387" y="62407"/>
                  </a:lnTo>
                  <a:lnTo>
                    <a:pt x="146583" y="58966"/>
                  </a:lnTo>
                  <a:lnTo>
                    <a:pt x="155105" y="51739"/>
                  </a:lnTo>
                  <a:lnTo>
                    <a:pt x="156222" y="50800"/>
                  </a:lnTo>
                  <a:lnTo>
                    <a:pt x="160439" y="41211"/>
                  </a:lnTo>
                  <a:lnTo>
                    <a:pt x="161378" y="33489"/>
                  </a:lnTo>
                  <a:close/>
                </a:path>
                <a:path w="525779" h="106679">
                  <a:moveTo>
                    <a:pt x="249643" y="3022"/>
                  </a:moveTo>
                  <a:lnTo>
                    <a:pt x="173532" y="3022"/>
                  </a:lnTo>
                  <a:lnTo>
                    <a:pt x="173532" y="13690"/>
                  </a:lnTo>
                  <a:lnTo>
                    <a:pt x="205536" y="13690"/>
                  </a:lnTo>
                  <a:lnTo>
                    <a:pt x="205536" y="103479"/>
                  </a:lnTo>
                  <a:lnTo>
                    <a:pt x="208559" y="106565"/>
                  </a:lnTo>
                  <a:lnTo>
                    <a:pt x="213131" y="106565"/>
                  </a:lnTo>
                  <a:lnTo>
                    <a:pt x="217690" y="105016"/>
                  </a:lnTo>
                  <a:lnTo>
                    <a:pt x="217690" y="13690"/>
                  </a:lnTo>
                  <a:lnTo>
                    <a:pt x="249643" y="13690"/>
                  </a:lnTo>
                  <a:lnTo>
                    <a:pt x="249643" y="3022"/>
                  </a:lnTo>
                  <a:close/>
                </a:path>
                <a:path w="525779" h="106679">
                  <a:moveTo>
                    <a:pt x="324256" y="30403"/>
                  </a:moveTo>
                  <a:lnTo>
                    <a:pt x="293789" y="0"/>
                  </a:lnTo>
                  <a:lnTo>
                    <a:pt x="278511" y="3289"/>
                  </a:lnTo>
                  <a:lnTo>
                    <a:pt x="268681" y="11430"/>
                  </a:lnTo>
                  <a:lnTo>
                    <a:pt x="263410" y="21844"/>
                  </a:lnTo>
                  <a:lnTo>
                    <a:pt x="261848" y="31953"/>
                  </a:lnTo>
                  <a:lnTo>
                    <a:pt x="261848" y="36512"/>
                  </a:lnTo>
                  <a:lnTo>
                    <a:pt x="266407" y="38049"/>
                  </a:lnTo>
                  <a:lnTo>
                    <a:pt x="272503" y="38049"/>
                  </a:lnTo>
                  <a:lnTo>
                    <a:pt x="272503" y="30403"/>
                  </a:lnTo>
                  <a:lnTo>
                    <a:pt x="274726" y="22186"/>
                  </a:lnTo>
                  <a:lnTo>
                    <a:pt x="278955" y="15963"/>
                  </a:lnTo>
                  <a:lnTo>
                    <a:pt x="284911" y="12001"/>
                  </a:lnTo>
                  <a:lnTo>
                    <a:pt x="292303" y="10617"/>
                  </a:lnTo>
                  <a:lnTo>
                    <a:pt x="300507" y="12001"/>
                  </a:lnTo>
                  <a:lnTo>
                    <a:pt x="306730" y="15963"/>
                  </a:lnTo>
                  <a:lnTo>
                    <a:pt x="310667" y="22186"/>
                  </a:lnTo>
                  <a:lnTo>
                    <a:pt x="312051" y="30403"/>
                  </a:lnTo>
                  <a:lnTo>
                    <a:pt x="310972" y="39052"/>
                  </a:lnTo>
                  <a:lnTo>
                    <a:pt x="306908" y="45847"/>
                  </a:lnTo>
                  <a:lnTo>
                    <a:pt x="298564" y="52920"/>
                  </a:lnTo>
                  <a:lnTo>
                    <a:pt x="284657" y="62407"/>
                  </a:lnTo>
                  <a:lnTo>
                    <a:pt x="278041" y="67398"/>
                  </a:lnTo>
                  <a:lnTo>
                    <a:pt x="269443" y="74968"/>
                  </a:lnTo>
                  <a:lnTo>
                    <a:pt x="261988" y="84239"/>
                  </a:lnTo>
                  <a:lnTo>
                    <a:pt x="258813" y="94361"/>
                  </a:lnTo>
                  <a:lnTo>
                    <a:pt x="258813" y="97383"/>
                  </a:lnTo>
                  <a:lnTo>
                    <a:pt x="260299" y="103479"/>
                  </a:lnTo>
                  <a:lnTo>
                    <a:pt x="324256" y="103479"/>
                  </a:lnTo>
                  <a:lnTo>
                    <a:pt x="324256" y="97383"/>
                  </a:lnTo>
                  <a:lnTo>
                    <a:pt x="322719" y="92824"/>
                  </a:lnTo>
                  <a:lnTo>
                    <a:pt x="274002" y="92824"/>
                  </a:lnTo>
                  <a:lnTo>
                    <a:pt x="274002" y="91325"/>
                  </a:lnTo>
                  <a:lnTo>
                    <a:pt x="276440" y="85001"/>
                  </a:lnTo>
                  <a:lnTo>
                    <a:pt x="282181" y="78384"/>
                  </a:lnTo>
                  <a:lnTo>
                    <a:pt x="288772" y="72910"/>
                  </a:lnTo>
                  <a:lnTo>
                    <a:pt x="293789" y="70002"/>
                  </a:lnTo>
                  <a:lnTo>
                    <a:pt x="308190" y="59334"/>
                  </a:lnTo>
                  <a:lnTo>
                    <a:pt x="317588" y="50800"/>
                  </a:lnTo>
                  <a:lnTo>
                    <a:pt x="322707" y="41973"/>
                  </a:lnTo>
                  <a:lnTo>
                    <a:pt x="324256" y="30403"/>
                  </a:lnTo>
                  <a:close/>
                </a:path>
                <a:path w="525779" h="106679">
                  <a:moveTo>
                    <a:pt x="372973" y="65430"/>
                  </a:moveTo>
                  <a:lnTo>
                    <a:pt x="371424" y="60871"/>
                  </a:lnTo>
                  <a:lnTo>
                    <a:pt x="336410" y="60871"/>
                  </a:lnTo>
                  <a:lnTo>
                    <a:pt x="334911" y="63893"/>
                  </a:lnTo>
                  <a:lnTo>
                    <a:pt x="334911" y="68465"/>
                  </a:lnTo>
                  <a:lnTo>
                    <a:pt x="336410" y="71539"/>
                  </a:lnTo>
                  <a:lnTo>
                    <a:pt x="371424" y="71539"/>
                  </a:lnTo>
                  <a:lnTo>
                    <a:pt x="372973" y="68465"/>
                  </a:lnTo>
                  <a:lnTo>
                    <a:pt x="372973" y="65430"/>
                  </a:lnTo>
                  <a:close/>
                </a:path>
                <a:path w="525779" h="106679">
                  <a:moveTo>
                    <a:pt x="447535" y="30403"/>
                  </a:moveTo>
                  <a:lnTo>
                    <a:pt x="417118" y="0"/>
                  </a:lnTo>
                  <a:lnTo>
                    <a:pt x="401840" y="3289"/>
                  </a:lnTo>
                  <a:lnTo>
                    <a:pt x="391985" y="11430"/>
                  </a:lnTo>
                  <a:lnTo>
                    <a:pt x="386689" y="21844"/>
                  </a:lnTo>
                  <a:lnTo>
                    <a:pt x="385127" y="31953"/>
                  </a:lnTo>
                  <a:lnTo>
                    <a:pt x="385127" y="36512"/>
                  </a:lnTo>
                  <a:lnTo>
                    <a:pt x="389686" y="38049"/>
                  </a:lnTo>
                  <a:lnTo>
                    <a:pt x="395782" y="38049"/>
                  </a:lnTo>
                  <a:lnTo>
                    <a:pt x="395782" y="33489"/>
                  </a:lnTo>
                  <a:lnTo>
                    <a:pt x="397319" y="30403"/>
                  </a:lnTo>
                  <a:lnTo>
                    <a:pt x="398691" y="22186"/>
                  </a:lnTo>
                  <a:lnTo>
                    <a:pt x="402640" y="15963"/>
                  </a:lnTo>
                  <a:lnTo>
                    <a:pt x="408863" y="12001"/>
                  </a:lnTo>
                  <a:lnTo>
                    <a:pt x="417118" y="10617"/>
                  </a:lnTo>
                  <a:lnTo>
                    <a:pt x="424472" y="12001"/>
                  </a:lnTo>
                  <a:lnTo>
                    <a:pt x="430250" y="15963"/>
                  </a:lnTo>
                  <a:lnTo>
                    <a:pt x="434022" y="22186"/>
                  </a:lnTo>
                  <a:lnTo>
                    <a:pt x="435381" y="30403"/>
                  </a:lnTo>
                  <a:lnTo>
                    <a:pt x="434301" y="39052"/>
                  </a:lnTo>
                  <a:lnTo>
                    <a:pt x="430237" y="45847"/>
                  </a:lnTo>
                  <a:lnTo>
                    <a:pt x="421894" y="52920"/>
                  </a:lnTo>
                  <a:lnTo>
                    <a:pt x="407987" y="62407"/>
                  </a:lnTo>
                  <a:lnTo>
                    <a:pt x="401358" y="67398"/>
                  </a:lnTo>
                  <a:lnTo>
                    <a:pt x="392747" y="74968"/>
                  </a:lnTo>
                  <a:lnTo>
                    <a:pt x="385279" y="84239"/>
                  </a:lnTo>
                  <a:lnTo>
                    <a:pt x="382092" y="94361"/>
                  </a:lnTo>
                  <a:lnTo>
                    <a:pt x="382092" y="97383"/>
                  </a:lnTo>
                  <a:lnTo>
                    <a:pt x="383628" y="103479"/>
                  </a:lnTo>
                  <a:lnTo>
                    <a:pt x="447535" y="103479"/>
                  </a:lnTo>
                  <a:lnTo>
                    <a:pt x="447535" y="97383"/>
                  </a:lnTo>
                  <a:lnTo>
                    <a:pt x="446036" y="92824"/>
                  </a:lnTo>
                  <a:lnTo>
                    <a:pt x="397319" y="92824"/>
                  </a:lnTo>
                  <a:lnTo>
                    <a:pt x="397319" y="91325"/>
                  </a:lnTo>
                  <a:lnTo>
                    <a:pt x="399770" y="85001"/>
                  </a:lnTo>
                  <a:lnTo>
                    <a:pt x="405498" y="78384"/>
                  </a:lnTo>
                  <a:lnTo>
                    <a:pt x="412089" y="72910"/>
                  </a:lnTo>
                  <a:lnTo>
                    <a:pt x="417118" y="70002"/>
                  </a:lnTo>
                  <a:lnTo>
                    <a:pt x="431495" y="59334"/>
                  </a:lnTo>
                  <a:lnTo>
                    <a:pt x="440880" y="50800"/>
                  </a:lnTo>
                  <a:lnTo>
                    <a:pt x="445985" y="41973"/>
                  </a:lnTo>
                  <a:lnTo>
                    <a:pt x="447535" y="30403"/>
                  </a:lnTo>
                  <a:close/>
                </a:path>
                <a:path w="525779" h="106679">
                  <a:moveTo>
                    <a:pt x="525170" y="53276"/>
                  </a:moveTo>
                  <a:lnTo>
                    <a:pt x="524433" y="37884"/>
                  </a:lnTo>
                  <a:lnTo>
                    <a:pt x="520420" y="20358"/>
                  </a:lnTo>
                  <a:lnTo>
                    <a:pt x="513651" y="10617"/>
                  </a:lnTo>
                  <a:lnTo>
                    <a:pt x="513016" y="9715"/>
                  </a:lnTo>
                  <a:lnTo>
                    <a:pt x="513016" y="53276"/>
                  </a:lnTo>
                  <a:lnTo>
                    <a:pt x="512673" y="66992"/>
                  </a:lnTo>
                  <a:lnTo>
                    <a:pt x="510349" y="80860"/>
                  </a:lnTo>
                  <a:lnTo>
                    <a:pt x="504012" y="91592"/>
                  </a:lnTo>
                  <a:lnTo>
                    <a:pt x="491680" y="95897"/>
                  </a:lnTo>
                  <a:lnTo>
                    <a:pt x="480237" y="91592"/>
                  </a:lnTo>
                  <a:lnTo>
                    <a:pt x="474357" y="80860"/>
                  </a:lnTo>
                  <a:lnTo>
                    <a:pt x="472198" y="66992"/>
                  </a:lnTo>
                  <a:lnTo>
                    <a:pt x="471893" y="53276"/>
                  </a:lnTo>
                  <a:lnTo>
                    <a:pt x="472198" y="39547"/>
                  </a:lnTo>
                  <a:lnTo>
                    <a:pt x="474357" y="25666"/>
                  </a:lnTo>
                  <a:lnTo>
                    <a:pt x="480237" y="14935"/>
                  </a:lnTo>
                  <a:lnTo>
                    <a:pt x="491680" y="10617"/>
                  </a:lnTo>
                  <a:lnTo>
                    <a:pt x="503364" y="14935"/>
                  </a:lnTo>
                  <a:lnTo>
                    <a:pt x="509765" y="25666"/>
                  </a:lnTo>
                  <a:lnTo>
                    <a:pt x="512457" y="39547"/>
                  </a:lnTo>
                  <a:lnTo>
                    <a:pt x="513016" y="53276"/>
                  </a:lnTo>
                  <a:lnTo>
                    <a:pt x="513016" y="9715"/>
                  </a:lnTo>
                  <a:lnTo>
                    <a:pt x="510413" y="5969"/>
                  </a:lnTo>
                  <a:lnTo>
                    <a:pt x="491680" y="0"/>
                  </a:lnTo>
                  <a:lnTo>
                    <a:pt x="473862" y="5753"/>
                  </a:lnTo>
                  <a:lnTo>
                    <a:pt x="464299" y="19786"/>
                  </a:lnTo>
                  <a:lnTo>
                    <a:pt x="460451" y="37236"/>
                  </a:lnTo>
                  <a:lnTo>
                    <a:pt x="459740" y="53276"/>
                  </a:lnTo>
                  <a:lnTo>
                    <a:pt x="460451" y="68668"/>
                  </a:lnTo>
                  <a:lnTo>
                    <a:pt x="464299" y="86194"/>
                  </a:lnTo>
                  <a:lnTo>
                    <a:pt x="473862" y="100596"/>
                  </a:lnTo>
                  <a:lnTo>
                    <a:pt x="491680" y="106565"/>
                  </a:lnTo>
                  <a:lnTo>
                    <a:pt x="510413" y="100596"/>
                  </a:lnTo>
                  <a:lnTo>
                    <a:pt x="513676" y="95897"/>
                  </a:lnTo>
                  <a:lnTo>
                    <a:pt x="520420" y="86194"/>
                  </a:lnTo>
                  <a:lnTo>
                    <a:pt x="524433" y="68668"/>
                  </a:lnTo>
                  <a:lnTo>
                    <a:pt x="525170" y="53276"/>
                  </a:lnTo>
                  <a:close/>
                </a:path>
              </a:pathLst>
            </a:custGeom>
            <a:solidFill>
              <a:srgbClr val="4D4D4F"/>
            </a:solidFill>
          </p:spPr>
          <p:txBody>
            <a:bodyPr wrap="square" lIns="0" tIns="0" rIns="0" bIns="0" rtlCol="0"/>
            <a:lstStyle/>
            <a:p>
              <a:endParaRPr/>
            </a:p>
          </p:txBody>
        </p:sp>
        <p:pic>
          <p:nvPicPr>
            <p:cNvPr id="29" name="object 29"/>
            <p:cNvPicPr/>
            <p:nvPr/>
          </p:nvPicPr>
          <p:blipFill>
            <a:blip r:embed="rId15" cstate="print"/>
            <a:stretch>
              <a:fillRect/>
            </a:stretch>
          </p:blipFill>
          <p:spPr>
            <a:xfrm>
              <a:off x="6519862" y="5849543"/>
              <a:ext cx="120256" cy="117221"/>
            </a:xfrm>
            <a:prstGeom prst="rect">
              <a:avLst/>
            </a:prstGeom>
          </p:spPr>
        </p:pic>
        <p:pic>
          <p:nvPicPr>
            <p:cNvPr id="30" name="object 30"/>
            <p:cNvPicPr/>
            <p:nvPr/>
          </p:nvPicPr>
          <p:blipFill>
            <a:blip r:embed="rId16" cstate="print"/>
            <a:stretch>
              <a:fillRect/>
            </a:stretch>
          </p:blipFill>
          <p:spPr>
            <a:xfrm>
              <a:off x="889000" y="6006350"/>
              <a:ext cx="5754141" cy="360768"/>
            </a:xfrm>
            <a:prstGeom prst="rect">
              <a:avLst/>
            </a:prstGeom>
          </p:spPr>
        </p:pic>
        <p:sp>
          <p:nvSpPr>
            <p:cNvPr id="31" name="object 31"/>
            <p:cNvSpPr/>
            <p:nvPr/>
          </p:nvSpPr>
          <p:spPr>
            <a:xfrm>
              <a:off x="1070178" y="6510019"/>
              <a:ext cx="4854575" cy="2697480"/>
            </a:xfrm>
            <a:custGeom>
              <a:avLst/>
              <a:gdLst/>
              <a:ahLst/>
              <a:cxnLst/>
              <a:rect l="l" t="t" r="r" b="b"/>
              <a:pathLst>
                <a:path w="4854575" h="2697479">
                  <a:moveTo>
                    <a:pt x="4854473" y="0"/>
                  </a:moveTo>
                  <a:lnTo>
                    <a:pt x="4845342" y="0"/>
                  </a:lnTo>
                  <a:lnTo>
                    <a:pt x="4845342" y="8902"/>
                  </a:lnTo>
                  <a:lnTo>
                    <a:pt x="4845342" y="2688602"/>
                  </a:lnTo>
                  <a:lnTo>
                    <a:pt x="7581" y="2688602"/>
                  </a:lnTo>
                  <a:lnTo>
                    <a:pt x="7581" y="2693060"/>
                  </a:lnTo>
                  <a:lnTo>
                    <a:pt x="7581" y="2693670"/>
                  </a:lnTo>
                  <a:lnTo>
                    <a:pt x="3022" y="2693670"/>
                  </a:lnTo>
                  <a:lnTo>
                    <a:pt x="3022" y="2693060"/>
                  </a:lnTo>
                  <a:lnTo>
                    <a:pt x="7581" y="2693060"/>
                  </a:lnTo>
                  <a:lnTo>
                    <a:pt x="7581" y="2688602"/>
                  </a:lnTo>
                  <a:lnTo>
                    <a:pt x="7581" y="8902"/>
                  </a:lnTo>
                  <a:lnTo>
                    <a:pt x="4845342" y="8902"/>
                  </a:lnTo>
                  <a:lnTo>
                    <a:pt x="4845342" y="0"/>
                  </a:lnTo>
                  <a:lnTo>
                    <a:pt x="0" y="0"/>
                  </a:lnTo>
                  <a:lnTo>
                    <a:pt x="0" y="8902"/>
                  </a:lnTo>
                  <a:lnTo>
                    <a:pt x="0" y="2688602"/>
                  </a:lnTo>
                  <a:lnTo>
                    <a:pt x="0" y="2693670"/>
                  </a:lnTo>
                  <a:lnTo>
                    <a:pt x="0" y="2697480"/>
                  </a:lnTo>
                  <a:lnTo>
                    <a:pt x="4854473" y="2697480"/>
                  </a:lnTo>
                  <a:lnTo>
                    <a:pt x="4854473" y="2693670"/>
                  </a:lnTo>
                  <a:lnTo>
                    <a:pt x="4854473" y="2688602"/>
                  </a:lnTo>
                  <a:lnTo>
                    <a:pt x="4854473" y="8902"/>
                  </a:lnTo>
                  <a:lnTo>
                    <a:pt x="4854473" y="0"/>
                  </a:lnTo>
                  <a:close/>
                </a:path>
              </a:pathLst>
            </a:custGeom>
            <a:solidFill>
              <a:srgbClr val="818285"/>
            </a:solidFill>
          </p:spPr>
          <p:txBody>
            <a:bodyPr wrap="square" lIns="0" tIns="0" rIns="0" bIns="0" rtlCol="0"/>
            <a:lstStyle/>
            <a:p>
              <a:endParaRPr/>
            </a:p>
          </p:txBody>
        </p:sp>
        <p:sp>
          <p:nvSpPr>
            <p:cNvPr id="32" name="object 32"/>
            <p:cNvSpPr/>
            <p:nvPr/>
          </p:nvSpPr>
          <p:spPr>
            <a:xfrm>
              <a:off x="1070178" y="9300514"/>
              <a:ext cx="4856480" cy="434340"/>
            </a:xfrm>
            <a:custGeom>
              <a:avLst/>
              <a:gdLst/>
              <a:ahLst/>
              <a:cxnLst/>
              <a:rect l="l" t="t" r="r" b="b"/>
              <a:pathLst>
                <a:path w="4856480" h="434340">
                  <a:moveTo>
                    <a:pt x="4856010" y="433831"/>
                  </a:moveTo>
                  <a:lnTo>
                    <a:pt x="0" y="433831"/>
                  </a:lnTo>
                  <a:lnTo>
                    <a:pt x="0" y="0"/>
                  </a:lnTo>
                  <a:lnTo>
                    <a:pt x="4856010" y="0"/>
                  </a:lnTo>
                  <a:lnTo>
                    <a:pt x="4856010" y="433831"/>
                  </a:lnTo>
                  <a:close/>
                </a:path>
              </a:pathLst>
            </a:custGeom>
            <a:solidFill>
              <a:srgbClr val="B8E4FA"/>
            </a:solidFill>
          </p:spPr>
          <p:txBody>
            <a:bodyPr wrap="square" lIns="0" tIns="0" rIns="0" bIns="0" rtlCol="0"/>
            <a:lstStyle/>
            <a:p>
              <a:endParaRPr/>
            </a:p>
          </p:txBody>
        </p:sp>
        <p:pic>
          <p:nvPicPr>
            <p:cNvPr id="33" name="object 33"/>
            <p:cNvPicPr/>
            <p:nvPr/>
          </p:nvPicPr>
          <p:blipFill>
            <a:blip r:embed="rId17" cstate="print"/>
            <a:stretch>
              <a:fillRect/>
            </a:stretch>
          </p:blipFill>
          <p:spPr>
            <a:xfrm>
              <a:off x="1254328" y="6668541"/>
              <a:ext cx="1423339" cy="168973"/>
            </a:xfrm>
            <a:prstGeom prst="rect">
              <a:avLst/>
            </a:prstGeom>
          </p:spPr>
        </p:pic>
        <p:pic>
          <p:nvPicPr>
            <p:cNvPr id="34" name="object 34"/>
            <p:cNvPicPr/>
            <p:nvPr/>
          </p:nvPicPr>
          <p:blipFill>
            <a:blip r:embed="rId18" cstate="print"/>
            <a:stretch>
              <a:fillRect/>
            </a:stretch>
          </p:blipFill>
          <p:spPr>
            <a:xfrm>
              <a:off x="1462887" y="7027760"/>
              <a:ext cx="228346" cy="168973"/>
            </a:xfrm>
            <a:prstGeom prst="rect">
              <a:avLst/>
            </a:prstGeom>
          </p:spPr>
        </p:pic>
        <p:pic>
          <p:nvPicPr>
            <p:cNvPr id="35" name="object 35"/>
            <p:cNvPicPr/>
            <p:nvPr/>
          </p:nvPicPr>
          <p:blipFill>
            <a:blip r:embed="rId19" cstate="print"/>
            <a:stretch>
              <a:fillRect/>
            </a:stretch>
          </p:blipFill>
          <p:spPr>
            <a:xfrm>
              <a:off x="1711032" y="7036942"/>
              <a:ext cx="155270" cy="158305"/>
            </a:xfrm>
            <a:prstGeom prst="rect">
              <a:avLst/>
            </a:prstGeom>
          </p:spPr>
        </p:pic>
        <p:pic>
          <p:nvPicPr>
            <p:cNvPr id="36" name="object 36"/>
            <p:cNvPicPr/>
            <p:nvPr/>
          </p:nvPicPr>
          <p:blipFill>
            <a:blip r:embed="rId20" cstate="print"/>
            <a:stretch>
              <a:fillRect/>
            </a:stretch>
          </p:blipFill>
          <p:spPr>
            <a:xfrm>
              <a:off x="1895220" y="7027760"/>
              <a:ext cx="167436" cy="165950"/>
            </a:xfrm>
            <a:prstGeom prst="rect">
              <a:avLst/>
            </a:prstGeom>
          </p:spPr>
        </p:pic>
        <p:pic>
          <p:nvPicPr>
            <p:cNvPr id="37" name="object 37"/>
            <p:cNvPicPr/>
            <p:nvPr/>
          </p:nvPicPr>
          <p:blipFill>
            <a:blip r:embed="rId21" cstate="print"/>
            <a:stretch>
              <a:fillRect/>
            </a:stretch>
          </p:blipFill>
          <p:spPr>
            <a:xfrm>
              <a:off x="2090039" y="7035406"/>
              <a:ext cx="152260" cy="152196"/>
            </a:xfrm>
            <a:prstGeom prst="rect">
              <a:avLst/>
            </a:prstGeom>
          </p:spPr>
        </p:pic>
        <p:sp>
          <p:nvSpPr>
            <p:cNvPr id="38" name="object 38"/>
            <p:cNvSpPr/>
            <p:nvPr/>
          </p:nvSpPr>
          <p:spPr>
            <a:xfrm>
              <a:off x="2266657" y="7135863"/>
              <a:ext cx="50800" cy="53340"/>
            </a:xfrm>
            <a:custGeom>
              <a:avLst/>
              <a:gdLst/>
              <a:ahLst/>
              <a:cxnLst/>
              <a:rect l="l" t="t" r="r" b="b"/>
              <a:pathLst>
                <a:path w="50800" h="53340">
                  <a:moveTo>
                    <a:pt x="45631" y="53276"/>
                  </a:moveTo>
                  <a:lnTo>
                    <a:pt x="36512" y="53276"/>
                  </a:lnTo>
                  <a:lnTo>
                    <a:pt x="33477" y="50253"/>
                  </a:lnTo>
                  <a:lnTo>
                    <a:pt x="30454" y="45694"/>
                  </a:lnTo>
                  <a:lnTo>
                    <a:pt x="23794" y="37069"/>
                  </a:lnTo>
                  <a:lnTo>
                    <a:pt x="17295" y="29308"/>
                  </a:lnTo>
                  <a:lnTo>
                    <a:pt x="10518" y="22123"/>
                  </a:lnTo>
                  <a:lnTo>
                    <a:pt x="3022" y="15227"/>
                  </a:lnTo>
                  <a:lnTo>
                    <a:pt x="1536" y="13690"/>
                  </a:lnTo>
                  <a:lnTo>
                    <a:pt x="0" y="12204"/>
                  </a:lnTo>
                  <a:lnTo>
                    <a:pt x="0" y="4559"/>
                  </a:lnTo>
                  <a:lnTo>
                    <a:pt x="4559" y="0"/>
                  </a:lnTo>
                  <a:lnTo>
                    <a:pt x="13690" y="0"/>
                  </a:lnTo>
                  <a:lnTo>
                    <a:pt x="39942" y="27673"/>
                  </a:lnTo>
                  <a:lnTo>
                    <a:pt x="50203" y="44145"/>
                  </a:lnTo>
                  <a:lnTo>
                    <a:pt x="50203" y="50253"/>
                  </a:lnTo>
                  <a:lnTo>
                    <a:pt x="45631" y="53276"/>
                  </a:lnTo>
                  <a:close/>
                </a:path>
              </a:pathLst>
            </a:custGeom>
            <a:solidFill>
              <a:srgbClr val="4D4D4F"/>
            </a:solidFill>
          </p:spPr>
          <p:txBody>
            <a:bodyPr wrap="square" lIns="0" tIns="0" rIns="0" bIns="0" rtlCol="0"/>
            <a:lstStyle/>
            <a:p>
              <a:endParaRPr/>
            </a:p>
          </p:txBody>
        </p:sp>
        <p:pic>
          <p:nvPicPr>
            <p:cNvPr id="39" name="object 39"/>
            <p:cNvPicPr/>
            <p:nvPr/>
          </p:nvPicPr>
          <p:blipFill>
            <a:blip r:embed="rId22" cstate="print"/>
            <a:stretch>
              <a:fillRect/>
            </a:stretch>
          </p:blipFill>
          <p:spPr>
            <a:xfrm>
              <a:off x="2446286" y="7027760"/>
              <a:ext cx="1344168" cy="168973"/>
            </a:xfrm>
            <a:prstGeom prst="rect">
              <a:avLst/>
            </a:prstGeom>
          </p:spPr>
        </p:pic>
        <p:pic>
          <p:nvPicPr>
            <p:cNvPr id="40" name="object 40"/>
            <p:cNvPicPr/>
            <p:nvPr/>
          </p:nvPicPr>
          <p:blipFill>
            <a:blip r:embed="rId23" cstate="print"/>
            <a:stretch>
              <a:fillRect/>
            </a:stretch>
          </p:blipFill>
          <p:spPr>
            <a:xfrm>
              <a:off x="3916756" y="7027760"/>
              <a:ext cx="353174" cy="168973"/>
            </a:xfrm>
            <a:prstGeom prst="rect">
              <a:avLst/>
            </a:prstGeom>
          </p:spPr>
        </p:pic>
        <p:sp>
          <p:nvSpPr>
            <p:cNvPr id="41" name="object 41"/>
            <p:cNvSpPr/>
            <p:nvPr/>
          </p:nvSpPr>
          <p:spPr>
            <a:xfrm>
              <a:off x="4289716" y="7135863"/>
              <a:ext cx="50800" cy="53340"/>
            </a:xfrm>
            <a:custGeom>
              <a:avLst/>
              <a:gdLst/>
              <a:ahLst/>
              <a:cxnLst/>
              <a:rect l="l" t="t" r="r" b="b"/>
              <a:pathLst>
                <a:path w="50800" h="53340">
                  <a:moveTo>
                    <a:pt x="45694" y="53276"/>
                  </a:moveTo>
                  <a:lnTo>
                    <a:pt x="36563" y="53276"/>
                  </a:lnTo>
                  <a:lnTo>
                    <a:pt x="33489" y="50253"/>
                  </a:lnTo>
                  <a:lnTo>
                    <a:pt x="30467" y="45694"/>
                  </a:lnTo>
                  <a:lnTo>
                    <a:pt x="23829" y="37069"/>
                  </a:lnTo>
                  <a:lnTo>
                    <a:pt x="17333" y="29308"/>
                  </a:lnTo>
                  <a:lnTo>
                    <a:pt x="10559" y="22123"/>
                  </a:lnTo>
                  <a:lnTo>
                    <a:pt x="3086" y="15227"/>
                  </a:lnTo>
                  <a:lnTo>
                    <a:pt x="1549" y="13690"/>
                  </a:lnTo>
                  <a:lnTo>
                    <a:pt x="0" y="12204"/>
                  </a:lnTo>
                  <a:lnTo>
                    <a:pt x="0" y="4559"/>
                  </a:lnTo>
                  <a:lnTo>
                    <a:pt x="4571" y="0"/>
                  </a:lnTo>
                  <a:lnTo>
                    <a:pt x="13703" y="0"/>
                  </a:lnTo>
                  <a:lnTo>
                    <a:pt x="39961" y="27673"/>
                  </a:lnTo>
                  <a:lnTo>
                    <a:pt x="50253" y="44145"/>
                  </a:lnTo>
                  <a:lnTo>
                    <a:pt x="50253" y="50253"/>
                  </a:lnTo>
                  <a:lnTo>
                    <a:pt x="45694" y="53276"/>
                  </a:lnTo>
                  <a:close/>
                </a:path>
              </a:pathLst>
            </a:custGeom>
            <a:solidFill>
              <a:srgbClr val="4D4D4F"/>
            </a:solidFill>
          </p:spPr>
          <p:txBody>
            <a:bodyPr wrap="square" lIns="0" tIns="0" rIns="0" bIns="0" rtlCol="0"/>
            <a:lstStyle/>
            <a:p>
              <a:endParaRPr/>
            </a:p>
          </p:txBody>
        </p:sp>
        <p:pic>
          <p:nvPicPr>
            <p:cNvPr id="42" name="object 42"/>
            <p:cNvPicPr/>
            <p:nvPr/>
          </p:nvPicPr>
          <p:blipFill>
            <a:blip r:embed="rId24" cstate="print"/>
            <a:stretch>
              <a:fillRect/>
            </a:stretch>
          </p:blipFill>
          <p:spPr>
            <a:xfrm>
              <a:off x="4467822" y="7027760"/>
              <a:ext cx="977303" cy="168973"/>
            </a:xfrm>
            <a:prstGeom prst="rect">
              <a:avLst/>
            </a:prstGeom>
          </p:spPr>
        </p:pic>
        <p:pic>
          <p:nvPicPr>
            <p:cNvPr id="43" name="object 43"/>
            <p:cNvPicPr/>
            <p:nvPr/>
          </p:nvPicPr>
          <p:blipFill>
            <a:blip r:embed="rId25" cstate="print"/>
            <a:stretch>
              <a:fillRect/>
            </a:stretch>
          </p:blipFill>
          <p:spPr>
            <a:xfrm>
              <a:off x="5569940" y="7027760"/>
              <a:ext cx="168973" cy="168973"/>
            </a:xfrm>
            <a:prstGeom prst="rect">
              <a:avLst/>
            </a:prstGeom>
          </p:spPr>
        </p:pic>
        <p:pic>
          <p:nvPicPr>
            <p:cNvPr id="44" name="object 44"/>
            <p:cNvPicPr/>
            <p:nvPr/>
          </p:nvPicPr>
          <p:blipFill>
            <a:blip r:embed="rId26" cstate="print"/>
            <a:stretch>
              <a:fillRect/>
            </a:stretch>
          </p:blipFill>
          <p:spPr>
            <a:xfrm>
              <a:off x="1255864" y="7262215"/>
              <a:ext cx="1496364" cy="168973"/>
            </a:xfrm>
            <a:prstGeom prst="rect">
              <a:avLst/>
            </a:prstGeom>
          </p:spPr>
        </p:pic>
        <p:pic>
          <p:nvPicPr>
            <p:cNvPr id="45" name="object 45"/>
            <p:cNvPicPr/>
            <p:nvPr/>
          </p:nvPicPr>
          <p:blipFill>
            <a:blip r:embed="rId27" cstate="print"/>
            <a:stretch>
              <a:fillRect/>
            </a:stretch>
          </p:blipFill>
          <p:spPr>
            <a:xfrm>
              <a:off x="2875559" y="7260678"/>
              <a:ext cx="774852" cy="170510"/>
            </a:xfrm>
            <a:prstGeom prst="rect">
              <a:avLst/>
            </a:prstGeom>
          </p:spPr>
        </p:pic>
        <p:pic>
          <p:nvPicPr>
            <p:cNvPr id="46" name="object 46"/>
            <p:cNvPicPr/>
            <p:nvPr/>
          </p:nvPicPr>
          <p:blipFill>
            <a:blip r:embed="rId28" cstate="print"/>
            <a:stretch>
              <a:fillRect/>
            </a:stretch>
          </p:blipFill>
          <p:spPr>
            <a:xfrm>
              <a:off x="3772154" y="7262215"/>
              <a:ext cx="777875" cy="167436"/>
            </a:xfrm>
            <a:prstGeom prst="rect">
              <a:avLst/>
            </a:prstGeom>
          </p:spPr>
        </p:pic>
        <p:pic>
          <p:nvPicPr>
            <p:cNvPr id="47" name="object 47"/>
            <p:cNvPicPr/>
            <p:nvPr/>
          </p:nvPicPr>
          <p:blipFill>
            <a:blip r:embed="rId29" cstate="print"/>
            <a:stretch>
              <a:fillRect/>
            </a:stretch>
          </p:blipFill>
          <p:spPr>
            <a:xfrm>
              <a:off x="4671809" y="7260678"/>
              <a:ext cx="1065618" cy="170510"/>
            </a:xfrm>
            <a:prstGeom prst="rect">
              <a:avLst/>
            </a:prstGeom>
          </p:spPr>
        </p:pic>
        <p:pic>
          <p:nvPicPr>
            <p:cNvPr id="48" name="object 48"/>
            <p:cNvPicPr/>
            <p:nvPr/>
          </p:nvPicPr>
          <p:blipFill>
            <a:blip r:embed="rId30" cstate="print"/>
            <a:stretch>
              <a:fillRect/>
            </a:stretch>
          </p:blipFill>
          <p:spPr>
            <a:xfrm>
              <a:off x="1252829" y="7495133"/>
              <a:ext cx="240512" cy="170459"/>
            </a:xfrm>
            <a:prstGeom prst="rect">
              <a:avLst/>
            </a:prstGeom>
          </p:spPr>
        </p:pic>
        <p:pic>
          <p:nvPicPr>
            <p:cNvPr id="49" name="object 49"/>
            <p:cNvPicPr/>
            <p:nvPr/>
          </p:nvPicPr>
          <p:blipFill>
            <a:blip r:embed="rId31" cstate="print"/>
            <a:stretch>
              <a:fillRect/>
            </a:stretch>
          </p:blipFill>
          <p:spPr>
            <a:xfrm>
              <a:off x="1615135" y="7495133"/>
              <a:ext cx="4123778" cy="403377"/>
            </a:xfrm>
            <a:prstGeom prst="rect">
              <a:avLst/>
            </a:prstGeom>
          </p:spPr>
        </p:pic>
        <p:pic>
          <p:nvPicPr>
            <p:cNvPr id="50" name="object 50"/>
            <p:cNvPicPr/>
            <p:nvPr/>
          </p:nvPicPr>
          <p:blipFill>
            <a:blip r:embed="rId32" cstate="print"/>
            <a:stretch>
              <a:fillRect/>
            </a:stretch>
          </p:blipFill>
          <p:spPr>
            <a:xfrm>
              <a:off x="1255864" y="7729537"/>
              <a:ext cx="3473792" cy="168973"/>
            </a:xfrm>
            <a:prstGeom prst="rect">
              <a:avLst/>
            </a:prstGeom>
          </p:spPr>
        </p:pic>
        <p:pic>
          <p:nvPicPr>
            <p:cNvPr id="51" name="object 51"/>
            <p:cNvPicPr/>
            <p:nvPr/>
          </p:nvPicPr>
          <p:blipFill>
            <a:blip r:embed="rId33" cstate="print"/>
            <a:stretch>
              <a:fillRect/>
            </a:stretch>
          </p:blipFill>
          <p:spPr>
            <a:xfrm>
              <a:off x="1258887" y="7962455"/>
              <a:ext cx="4470895" cy="170510"/>
            </a:xfrm>
            <a:prstGeom prst="rect">
              <a:avLst/>
            </a:prstGeom>
          </p:spPr>
        </p:pic>
        <p:pic>
          <p:nvPicPr>
            <p:cNvPr id="52" name="object 52"/>
            <p:cNvPicPr/>
            <p:nvPr/>
          </p:nvPicPr>
          <p:blipFill>
            <a:blip r:embed="rId34" cstate="print"/>
            <a:stretch>
              <a:fillRect/>
            </a:stretch>
          </p:blipFill>
          <p:spPr>
            <a:xfrm>
              <a:off x="1261960" y="8201418"/>
              <a:ext cx="156768" cy="156819"/>
            </a:xfrm>
            <a:prstGeom prst="rect">
              <a:avLst/>
            </a:prstGeom>
          </p:spPr>
        </p:pic>
        <p:pic>
          <p:nvPicPr>
            <p:cNvPr id="53" name="object 53"/>
            <p:cNvPicPr/>
            <p:nvPr/>
          </p:nvPicPr>
          <p:blipFill>
            <a:blip r:embed="rId35" cstate="print"/>
            <a:stretch>
              <a:fillRect/>
            </a:stretch>
          </p:blipFill>
          <p:spPr>
            <a:xfrm>
              <a:off x="1443088" y="8209063"/>
              <a:ext cx="155270" cy="146151"/>
            </a:xfrm>
            <a:prstGeom prst="rect">
              <a:avLst/>
            </a:prstGeom>
          </p:spPr>
        </p:pic>
        <p:pic>
          <p:nvPicPr>
            <p:cNvPr id="54" name="object 54"/>
            <p:cNvPicPr/>
            <p:nvPr/>
          </p:nvPicPr>
          <p:blipFill>
            <a:blip r:embed="rId36" cstate="print"/>
            <a:stretch>
              <a:fillRect/>
            </a:stretch>
          </p:blipFill>
          <p:spPr>
            <a:xfrm>
              <a:off x="1619694" y="8212086"/>
              <a:ext cx="156768" cy="144614"/>
            </a:xfrm>
            <a:prstGeom prst="rect">
              <a:avLst/>
            </a:prstGeom>
          </p:spPr>
        </p:pic>
        <p:sp>
          <p:nvSpPr>
            <p:cNvPr id="55" name="object 55"/>
            <p:cNvSpPr/>
            <p:nvPr/>
          </p:nvSpPr>
          <p:spPr>
            <a:xfrm>
              <a:off x="1280223" y="8304961"/>
              <a:ext cx="764540" cy="762635"/>
            </a:xfrm>
            <a:custGeom>
              <a:avLst/>
              <a:gdLst/>
              <a:ahLst/>
              <a:cxnLst/>
              <a:rect l="l" t="t" r="r" b="b"/>
              <a:pathLst>
                <a:path w="764539" h="762634">
                  <a:moveTo>
                    <a:pt x="50253" y="595210"/>
                  </a:moveTo>
                  <a:lnTo>
                    <a:pt x="47180" y="592175"/>
                  </a:lnTo>
                  <a:lnTo>
                    <a:pt x="44145" y="592175"/>
                  </a:lnTo>
                  <a:lnTo>
                    <a:pt x="33388" y="599071"/>
                  </a:lnTo>
                  <a:lnTo>
                    <a:pt x="18643" y="617664"/>
                  </a:lnTo>
                  <a:lnTo>
                    <a:pt x="5613" y="644817"/>
                  </a:lnTo>
                  <a:lnTo>
                    <a:pt x="0" y="677405"/>
                  </a:lnTo>
                  <a:lnTo>
                    <a:pt x="2349" y="698677"/>
                  </a:lnTo>
                  <a:lnTo>
                    <a:pt x="8547" y="718515"/>
                  </a:lnTo>
                  <a:lnTo>
                    <a:pt x="17322" y="736066"/>
                  </a:lnTo>
                  <a:lnTo>
                    <a:pt x="27381" y="750481"/>
                  </a:lnTo>
                  <a:lnTo>
                    <a:pt x="39585" y="762635"/>
                  </a:lnTo>
                  <a:lnTo>
                    <a:pt x="47180" y="762635"/>
                  </a:lnTo>
                  <a:lnTo>
                    <a:pt x="50253" y="761149"/>
                  </a:lnTo>
                  <a:lnTo>
                    <a:pt x="50253" y="755053"/>
                  </a:lnTo>
                  <a:lnTo>
                    <a:pt x="45681" y="750481"/>
                  </a:lnTo>
                  <a:lnTo>
                    <a:pt x="34315" y="735444"/>
                  </a:lnTo>
                  <a:lnTo>
                    <a:pt x="25679" y="717956"/>
                  </a:lnTo>
                  <a:lnTo>
                    <a:pt x="20167" y="698474"/>
                  </a:lnTo>
                  <a:lnTo>
                    <a:pt x="18249" y="677405"/>
                  </a:lnTo>
                  <a:lnTo>
                    <a:pt x="20167" y="657009"/>
                  </a:lnTo>
                  <a:lnTo>
                    <a:pt x="25679" y="637451"/>
                  </a:lnTo>
                  <a:lnTo>
                    <a:pt x="34315" y="619607"/>
                  </a:lnTo>
                  <a:lnTo>
                    <a:pt x="45681" y="604342"/>
                  </a:lnTo>
                  <a:lnTo>
                    <a:pt x="50253" y="599770"/>
                  </a:lnTo>
                  <a:lnTo>
                    <a:pt x="50253" y="595210"/>
                  </a:lnTo>
                  <a:close/>
                </a:path>
                <a:path w="764539" h="762634">
                  <a:moveTo>
                    <a:pt x="214655" y="601306"/>
                  </a:moveTo>
                  <a:lnTo>
                    <a:pt x="211582" y="596747"/>
                  </a:lnTo>
                  <a:lnTo>
                    <a:pt x="199428" y="596747"/>
                  </a:lnTo>
                  <a:lnTo>
                    <a:pt x="199428" y="610438"/>
                  </a:lnTo>
                  <a:lnTo>
                    <a:pt x="199428" y="618032"/>
                  </a:lnTo>
                  <a:lnTo>
                    <a:pt x="199428" y="628700"/>
                  </a:lnTo>
                  <a:lnTo>
                    <a:pt x="199428" y="637819"/>
                  </a:lnTo>
                  <a:lnTo>
                    <a:pt x="197891" y="639356"/>
                  </a:lnTo>
                  <a:lnTo>
                    <a:pt x="98971" y="639356"/>
                  </a:lnTo>
                  <a:lnTo>
                    <a:pt x="97434" y="637819"/>
                  </a:lnTo>
                  <a:lnTo>
                    <a:pt x="97434" y="628700"/>
                  </a:lnTo>
                  <a:lnTo>
                    <a:pt x="199428" y="628700"/>
                  </a:lnTo>
                  <a:lnTo>
                    <a:pt x="199428" y="618032"/>
                  </a:lnTo>
                  <a:lnTo>
                    <a:pt x="97434" y="618032"/>
                  </a:lnTo>
                  <a:lnTo>
                    <a:pt x="97434" y="610438"/>
                  </a:lnTo>
                  <a:lnTo>
                    <a:pt x="98971" y="608901"/>
                  </a:lnTo>
                  <a:lnTo>
                    <a:pt x="197891" y="608901"/>
                  </a:lnTo>
                  <a:lnTo>
                    <a:pt x="199428" y="610438"/>
                  </a:lnTo>
                  <a:lnTo>
                    <a:pt x="199428" y="596747"/>
                  </a:lnTo>
                  <a:lnTo>
                    <a:pt x="86766" y="596747"/>
                  </a:lnTo>
                  <a:lnTo>
                    <a:pt x="83731" y="601306"/>
                  </a:lnTo>
                  <a:lnTo>
                    <a:pt x="83731" y="645414"/>
                  </a:lnTo>
                  <a:lnTo>
                    <a:pt x="86766" y="650024"/>
                  </a:lnTo>
                  <a:lnTo>
                    <a:pt x="211582" y="650024"/>
                  </a:lnTo>
                  <a:lnTo>
                    <a:pt x="214655" y="645414"/>
                  </a:lnTo>
                  <a:lnTo>
                    <a:pt x="214655" y="639356"/>
                  </a:lnTo>
                  <a:lnTo>
                    <a:pt x="214655" y="628700"/>
                  </a:lnTo>
                  <a:lnTo>
                    <a:pt x="214655" y="618032"/>
                  </a:lnTo>
                  <a:lnTo>
                    <a:pt x="214655" y="608901"/>
                  </a:lnTo>
                  <a:lnTo>
                    <a:pt x="214655" y="601306"/>
                  </a:lnTo>
                  <a:close/>
                </a:path>
                <a:path w="764539" h="762634">
                  <a:moveTo>
                    <a:pt x="231368" y="747407"/>
                  </a:moveTo>
                  <a:lnTo>
                    <a:pt x="228346" y="747407"/>
                  </a:lnTo>
                  <a:lnTo>
                    <a:pt x="225272" y="745921"/>
                  </a:lnTo>
                  <a:lnTo>
                    <a:pt x="219303" y="743343"/>
                  </a:lnTo>
                  <a:lnTo>
                    <a:pt x="215303" y="741362"/>
                  </a:lnTo>
                  <a:lnTo>
                    <a:pt x="212915" y="740194"/>
                  </a:lnTo>
                  <a:lnTo>
                    <a:pt x="206248" y="736498"/>
                  </a:lnTo>
                  <a:lnTo>
                    <a:pt x="199428" y="732231"/>
                  </a:lnTo>
                  <a:lnTo>
                    <a:pt x="207365" y="723049"/>
                  </a:lnTo>
                  <a:lnTo>
                    <a:pt x="208114" y="722185"/>
                  </a:lnTo>
                  <a:lnTo>
                    <a:pt x="215392" y="711288"/>
                  </a:lnTo>
                  <a:lnTo>
                    <a:pt x="220383" y="700963"/>
                  </a:lnTo>
                  <a:lnTo>
                    <a:pt x="222250" y="692645"/>
                  </a:lnTo>
                  <a:lnTo>
                    <a:pt x="222250" y="681977"/>
                  </a:lnTo>
                  <a:lnTo>
                    <a:pt x="150710" y="681977"/>
                  </a:lnTo>
                  <a:lnTo>
                    <a:pt x="147637" y="683514"/>
                  </a:lnTo>
                  <a:lnTo>
                    <a:pt x="147637" y="692645"/>
                  </a:lnTo>
                  <a:lnTo>
                    <a:pt x="150710" y="694131"/>
                  </a:lnTo>
                  <a:lnTo>
                    <a:pt x="207010" y="694131"/>
                  </a:lnTo>
                  <a:lnTo>
                    <a:pt x="207010" y="697204"/>
                  </a:lnTo>
                  <a:lnTo>
                    <a:pt x="205867" y="700811"/>
                  </a:lnTo>
                  <a:lnTo>
                    <a:pt x="202438" y="706704"/>
                  </a:lnTo>
                  <a:lnTo>
                    <a:pt x="196735" y="714311"/>
                  </a:lnTo>
                  <a:lnTo>
                    <a:pt x="188760" y="723049"/>
                  </a:lnTo>
                  <a:lnTo>
                    <a:pt x="185496" y="719734"/>
                  </a:lnTo>
                  <a:lnTo>
                    <a:pt x="182105" y="715835"/>
                  </a:lnTo>
                  <a:lnTo>
                    <a:pt x="177838" y="710234"/>
                  </a:lnTo>
                  <a:lnTo>
                    <a:pt x="171996" y="701763"/>
                  </a:lnTo>
                  <a:lnTo>
                    <a:pt x="171996" y="700227"/>
                  </a:lnTo>
                  <a:lnTo>
                    <a:pt x="170497" y="697204"/>
                  </a:lnTo>
                  <a:lnTo>
                    <a:pt x="162864" y="697204"/>
                  </a:lnTo>
                  <a:lnTo>
                    <a:pt x="159842" y="700227"/>
                  </a:lnTo>
                  <a:lnTo>
                    <a:pt x="159842" y="703300"/>
                  </a:lnTo>
                  <a:lnTo>
                    <a:pt x="161645" y="708469"/>
                  </a:lnTo>
                  <a:lnTo>
                    <a:pt x="166306" y="716038"/>
                  </a:lnTo>
                  <a:lnTo>
                    <a:pt x="172681" y="724484"/>
                  </a:lnTo>
                  <a:lnTo>
                    <a:pt x="179628" y="732231"/>
                  </a:lnTo>
                  <a:lnTo>
                    <a:pt x="173634" y="736498"/>
                  </a:lnTo>
                  <a:lnTo>
                    <a:pt x="167233" y="740194"/>
                  </a:lnTo>
                  <a:lnTo>
                    <a:pt x="160553" y="743343"/>
                  </a:lnTo>
                  <a:lnTo>
                    <a:pt x="153733" y="745921"/>
                  </a:lnTo>
                  <a:lnTo>
                    <a:pt x="150710" y="747407"/>
                  </a:lnTo>
                  <a:lnTo>
                    <a:pt x="149174" y="748944"/>
                  </a:lnTo>
                  <a:lnTo>
                    <a:pt x="149174" y="755053"/>
                  </a:lnTo>
                  <a:lnTo>
                    <a:pt x="150710" y="759612"/>
                  </a:lnTo>
                  <a:lnTo>
                    <a:pt x="155270" y="759612"/>
                  </a:lnTo>
                  <a:lnTo>
                    <a:pt x="161569" y="758266"/>
                  </a:lnTo>
                  <a:lnTo>
                    <a:pt x="170294" y="754468"/>
                  </a:lnTo>
                  <a:lnTo>
                    <a:pt x="179882" y="748703"/>
                  </a:lnTo>
                  <a:lnTo>
                    <a:pt x="188760" y="741362"/>
                  </a:lnTo>
                  <a:lnTo>
                    <a:pt x="200660" y="750239"/>
                  </a:lnTo>
                  <a:lnTo>
                    <a:pt x="210845" y="756399"/>
                  </a:lnTo>
                  <a:lnTo>
                    <a:pt x="218732" y="759993"/>
                  </a:lnTo>
                  <a:lnTo>
                    <a:pt x="223786" y="761149"/>
                  </a:lnTo>
                  <a:lnTo>
                    <a:pt x="228346" y="761149"/>
                  </a:lnTo>
                  <a:lnTo>
                    <a:pt x="231368" y="756539"/>
                  </a:lnTo>
                  <a:lnTo>
                    <a:pt x="231368" y="747407"/>
                  </a:lnTo>
                  <a:close/>
                </a:path>
                <a:path w="764539" h="762634">
                  <a:moveTo>
                    <a:pt x="231368" y="660641"/>
                  </a:moveTo>
                  <a:lnTo>
                    <a:pt x="229831" y="659155"/>
                  </a:lnTo>
                  <a:lnTo>
                    <a:pt x="129374" y="659155"/>
                  </a:lnTo>
                  <a:lnTo>
                    <a:pt x="129374" y="671309"/>
                  </a:lnTo>
                  <a:lnTo>
                    <a:pt x="129374" y="684999"/>
                  </a:lnTo>
                  <a:lnTo>
                    <a:pt x="129374" y="695667"/>
                  </a:lnTo>
                  <a:lnTo>
                    <a:pt x="129374" y="709358"/>
                  </a:lnTo>
                  <a:lnTo>
                    <a:pt x="129374" y="720026"/>
                  </a:lnTo>
                  <a:lnTo>
                    <a:pt x="129374" y="730694"/>
                  </a:lnTo>
                  <a:lnTo>
                    <a:pt x="117703" y="732713"/>
                  </a:lnTo>
                  <a:lnTo>
                    <a:pt x="101765" y="735622"/>
                  </a:lnTo>
                  <a:lnTo>
                    <a:pt x="94399" y="736790"/>
                  </a:lnTo>
                  <a:lnTo>
                    <a:pt x="94399" y="720026"/>
                  </a:lnTo>
                  <a:lnTo>
                    <a:pt x="129374" y="720026"/>
                  </a:lnTo>
                  <a:lnTo>
                    <a:pt x="129374" y="709358"/>
                  </a:lnTo>
                  <a:lnTo>
                    <a:pt x="94399" y="709358"/>
                  </a:lnTo>
                  <a:lnTo>
                    <a:pt x="94399" y="695667"/>
                  </a:lnTo>
                  <a:lnTo>
                    <a:pt x="129374" y="695667"/>
                  </a:lnTo>
                  <a:lnTo>
                    <a:pt x="129374" y="684999"/>
                  </a:lnTo>
                  <a:lnTo>
                    <a:pt x="94399" y="684999"/>
                  </a:lnTo>
                  <a:lnTo>
                    <a:pt x="94399" y="671309"/>
                  </a:lnTo>
                  <a:lnTo>
                    <a:pt x="129374" y="671309"/>
                  </a:lnTo>
                  <a:lnTo>
                    <a:pt x="129374" y="659155"/>
                  </a:lnTo>
                  <a:lnTo>
                    <a:pt x="68503" y="659155"/>
                  </a:lnTo>
                  <a:lnTo>
                    <a:pt x="65430" y="660641"/>
                  </a:lnTo>
                  <a:lnTo>
                    <a:pt x="65430" y="669772"/>
                  </a:lnTo>
                  <a:lnTo>
                    <a:pt x="70040" y="671309"/>
                  </a:lnTo>
                  <a:lnTo>
                    <a:pt x="80657" y="671309"/>
                  </a:lnTo>
                  <a:lnTo>
                    <a:pt x="80657" y="738276"/>
                  </a:lnTo>
                  <a:lnTo>
                    <a:pt x="76098" y="738276"/>
                  </a:lnTo>
                  <a:lnTo>
                    <a:pt x="70040" y="739825"/>
                  </a:lnTo>
                  <a:lnTo>
                    <a:pt x="68503" y="739825"/>
                  </a:lnTo>
                  <a:lnTo>
                    <a:pt x="65430" y="741362"/>
                  </a:lnTo>
                  <a:lnTo>
                    <a:pt x="63944" y="742848"/>
                  </a:lnTo>
                  <a:lnTo>
                    <a:pt x="63944" y="748944"/>
                  </a:lnTo>
                  <a:lnTo>
                    <a:pt x="65430" y="753516"/>
                  </a:lnTo>
                  <a:lnTo>
                    <a:pt x="71539" y="753516"/>
                  </a:lnTo>
                  <a:lnTo>
                    <a:pt x="74790" y="753135"/>
                  </a:lnTo>
                  <a:lnTo>
                    <a:pt x="85051" y="751611"/>
                  </a:lnTo>
                  <a:lnTo>
                    <a:pt x="103009" y="748372"/>
                  </a:lnTo>
                  <a:lnTo>
                    <a:pt x="129374" y="742848"/>
                  </a:lnTo>
                  <a:lnTo>
                    <a:pt x="129425" y="758266"/>
                  </a:lnTo>
                  <a:lnTo>
                    <a:pt x="130911" y="762635"/>
                  </a:lnTo>
                  <a:lnTo>
                    <a:pt x="143065" y="762635"/>
                  </a:lnTo>
                  <a:lnTo>
                    <a:pt x="144538" y="758266"/>
                  </a:lnTo>
                  <a:lnTo>
                    <a:pt x="144602" y="742848"/>
                  </a:lnTo>
                  <a:lnTo>
                    <a:pt x="144602" y="736790"/>
                  </a:lnTo>
                  <a:lnTo>
                    <a:pt x="144602" y="720026"/>
                  </a:lnTo>
                  <a:lnTo>
                    <a:pt x="144602" y="709358"/>
                  </a:lnTo>
                  <a:lnTo>
                    <a:pt x="144602" y="695667"/>
                  </a:lnTo>
                  <a:lnTo>
                    <a:pt x="144602" y="684999"/>
                  </a:lnTo>
                  <a:lnTo>
                    <a:pt x="144602" y="671309"/>
                  </a:lnTo>
                  <a:lnTo>
                    <a:pt x="231368" y="671309"/>
                  </a:lnTo>
                  <a:lnTo>
                    <a:pt x="231368" y="660641"/>
                  </a:lnTo>
                  <a:close/>
                </a:path>
                <a:path w="764539" h="762634">
                  <a:moveTo>
                    <a:pt x="412546" y="668286"/>
                  </a:moveTo>
                  <a:lnTo>
                    <a:pt x="245071" y="668286"/>
                  </a:lnTo>
                  <a:lnTo>
                    <a:pt x="245071" y="683514"/>
                  </a:lnTo>
                  <a:lnTo>
                    <a:pt x="412546" y="683514"/>
                  </a:lnTo>
                  <a:lnTo>
                    <a:pt x="412546" y="668286"/>
                  </a:lnTo>
                  <a:close/>
                </a:path>
                <a:path w="764539" h="762634">
                  <a:moveTo>
                    <a:pt x="471881" y="624128"/>
                  </a:moveTo>
                  <a:lnTo>
                    <a:pt x="465823" y="622592"/>
                  </a:lnTo>
                  <a:lnTo>
                    <a:pt x="456704" y="622592"/>
                  </a:lnTo>
                  <a:lnTo>
                    <a:pt x="455168" y="630237"/>
                  </a:lnTo>
                  <a:lnTo>
                    <a:pt x="450659" y="653072"/>
                  </a:lnTo>
                  <a:lnTo>
                    <a:pt x="445452" y="672477"/>
                  </a:lnTo>
                  <a:lnTo>
                    <a:pt x="438251" y="690181"/>
                  </a:lnTo>
                  <a:lnTo>
                    <a:pt x="427774" y="707872"/>
                  </a:lnTo>
                  <a:lnTo>
                    <a:pt x="424700" y="712431"/>
                  </a:lnTo>
                  <a:lnTo>
                    <a:pt x="423164" y="713917"/>
                  </a:lnTo>
                  <a:lnTo>
                    <a:pt x="423164" y="720026"/>
                  </a:lnTo>
                  <a:lnTo>
                    <a:pt x="427774" y="724585"/>
                  </a:lnTo>
                  <a:lnTo>
                    <a:pt x="436905" y="724585"/>
                  </a:lnTo>
                  <a:lnTo>
                    <a:pt x="438391" y="723049"/>
                  </a:lnTo>
                  <a:lnTo>
                    <a:pt x="441464" y="720026"/>
                  </a:lnTo>
                  <a:lnTo>
                    <a:pt x="461264" y="677405"/>
                  </a:lnTo>
                  <a:lnTo>
                    <a:pt x="471068" y="633971"/>
                  </a:lnTo>
                  <a:lnTo>
                    <a:pt x="471881" y="628700"/>
                  </a:lnTo>
                  <a:lnTo>
                    <a:pt x="471881" y="624128"/>
                  </a:lnTo>
                  <a:close/>
                </a:path>
                <a:path w="764539" h="762634">
                  <a:moveTo>
                    <a:pt x="516039" y="596747"/>
                  </a:moveTo>
                  <a:lnTo>
                    <a:pt x="514540" y="593674"/>
                  </a:lnTo>
                  <a:lnTo>
                    <a:pt x="500799" y="593674"/>
                  </a:lnTo>
                  <a:lnTo>
                    <a:pt x="499313" y="599770"/>
                  </a:lnTo>
                  <a:lnTo>
                    <a:pt x="499313" y="744385"/>
                  </a:lnTo>
                  <a:lnTo>
                    <a:pt x="461264" y="744385"/>
                  </a:lnTo>
                  <a:lnTo>
                    <a:pt x="461264" y="755053"/>
                  </a:lnTo>
                  <a:lnTo>
                    <a:pt x="462749" y="758075"/>
                  </a:lnTo>
                  <a:lnTo>
                    <a:pt x="465823" y="759612"/>
                  </a:lnTo>
                  <a:lnTo>
                    <a:pt x="482549" y="759612"/>
                  </a:lnTo>
                  <a:lnTo>
                    <a:pt x="516039" y="753516"/>
                  </a:lnTo>
                  <a:lnTo>
                    <a:pt x="516039" y="596747"/>
                  </a:lnTo>
                  <a:close/>
                </a:path>
                <a:path w="764539" h="762634">
                  <a:moveTo>
                    <a:pt x="572389" y="44145"/>
                  </a:moveTo>
                  <a:lnTo>
                    <a:pt x="535825" y="0"/>
                  </a:lnTo>
                  <a:lnTo>
                    <a:pt x="525157" y="0"/>
                  </a:lnTo>
                  <a:lnTo>
                    <a:pt x="520598" y="3022"/>
                  </a:lnTo>
                  <a:lnTo>
                    <a:pt x="520598" y="10655"/>
                  </a:lnTo>
                  <a:lnTo>
                    <a:pt x="523671" y="13690"/>
                  </a:lnTo>
                  <a:lnTo>
                    <a:pt x="525157" y="15227"/>
                  </a:lnTo>
                  <a:lnTo>
                    <a:pt x="552589" y="45681"/>
                  </a:lnTo>
                  <a:lnTo>
                    <a:pt x="557161" y="53276"/>
                  </a:lnTo>
                  <a:lnTo>
                    <a:pt x="566293" y="53276"/>
                  </a:lnTo>
                  <a:lnTo>
                    <a:pt x="572389" y="50253"/>
                  </a:lnTo>
                  <a:lnTo>
                    <a:pt x="572389" y="44145"/>
                  </a:lnTo>
                  <a:close/>
                </a:path>
                <a:path w="764539" h="762634">
                  <a:moveTo>
                    <a:pt x="593674" y="713917"/>
                  </a:moveTo>
                  <a:lnTo>
                    <a:pt x="592137" y="712431"/>
                  </a:lnTo>
                  <a:lnTo>
                    <a:pt x="589102" y="707872"/>
                  </a:lnTo>
                  <a:lnTo>
                    <a:pt x="587565" y="704799"/>
                  </a:lnTo>
                  <a:lnTo>
                    <a:pt x="583006" y="698690"/>
                  </a:lnTo>
                  <a:lnTo>
                    <a:pt x="567982" y="663333"/>
                  </a:lnTo>
                  <a:lnTo>
                    <a:pt x="561721" y="631723"/>
                  </a:lnTo>
                  <a:lnTo>
                    <a:pt x="560184" y="622592"/>
                  </a:lnTo>
                  <a:lnTo>
                    <a:pt x="548030" y="622592"/>
                  </a:lnTo>
                  <a:lnTo>
                    <a:pt x="544957" y="625665"/>
                  </a:lnTo>
                  <a:lnTo>
                    <a:pt x="544957" y="628700"/>
                  </a:lnTo>
                  <a:lnTo>
                    <a:pt x="545452" y="634034"/>
                  </a:lnTo>
                  <a:lnTo>
                    <a:pt x="557885" y="682752"/>
                  </a:lnTo>
                  <a:lnTo>
                    <a:pt x="578446" y="724585"/>
                  </a:lnTo>
                  <a:lnTo>
                    <a:pt x="587565" y="724585"/>
                  </a:lnTo>
                  <a:lnTo>
                    <a:pt x="593674" y="721563"/>
                  </a:lnTo>
                  <a:lnTo>
                    <a:pt x="593674" y="713917"/>
                  </a:lnTo>
                  <a:close/>
                </a:path>
                <a:path w="764539" h="762634">
                  <a:moveTo>
                    <a:pt x="633260" y="639356"/>
                  </a:moveTo>
                  <a:lnTo>
                    <a:pt x="632256" y="634276"/>
                  </a:lnTo>
                  <a:lnTo>
                    <a:pt x="629831" y="627189"/>
                  </a:lnTo>
                  <a:lnTo>
                    <a:pt x="626833" y="620102"/>
                  </a:lnTo>
                  <a:lnTo>
                    <a:pt x="624128" y="614997"/>
                  </a:lnTo>
                  <a:lnTo>
                    <a:pt x="619569" y="605878"/>
                  </a:lnTo>
                  <a:lnTo>
                    <a:pt x="619569" y="604342"/>
                  </a:lnTo>
                  <a:lnTo>
                    <a:pt x="611924" y="604342"/>
                  </a:lnTo>
                  <a:lnTo>
                    <a:pt x="607364" y="607364"/>
                  </a:lnTo>
                  <a:lnTo>
                    <a:pt x="607364" y="611924"/>
                  </a:lnTo>
                  <a:lnTo>
                    <a:pt x="608901" y="613460"/>
                  </a:lnTo>
                  <a:lnTo>
                    <a:pt x="611924" y="621106"/>
                  </a:lnTo>
                  <a:lnTo>
                    <a:pt x="614997" y="627151"/>
                  </a:lnTo>
                  <a:lnTo>
                    <a:pt x="616496" y="634796"/>
                  </a:lnTo>
                  <a:lnTo>
                    <a:pt x="619569" y="640854"/>
                  </a:lnTo>
                  <a:lnTo>
                    <a:pt x="619569" y="643928"/>
                  </a:lnTo>
                  <a:lnTo>
                    <a:pt x="621106" y="646950"/>
                  </a:lnTo>
                  <a:lnTo>
                    <a:pt x="625665" y="646950"/>
                  </a:lnTo>
                  <a:lnTo>
                    <a:pt x="633260" y="645414"/>
                  </a:lnTo>
                  <a:lnTo>
                    <a:pt x="633260" y="639356"/>
                  </a:lnTo>
                  <a:close/>
                </a:path>
                <a:path w="764539" h="762634">
                  <a:moveTo>
                    <a:pt x="698690" y="602792"/>
                  </a:moveTo>
                  <a:lnTo>
                    <a:pt x="686536" y="602792"/>
                  </a:lnTo>
                  <a:lnTo>
                    <a:pt x="684999" y="607364"/>
                  </a:lnTo>
                  <a:lnTo>
                    <a:pt x="683514" y="614997"/>
                  </a:lnTo>
                  <a:lnTo>
                    <a:pt x="681977" y="624128"/>
                  </a:lnTo>
                  <a:lnTo>
                    <a:pt x="678954" y="630237"/>
                  </a:lnTo>
                  <a:lnTo>
                    <a:pt x="675868" y="637819"/>
                  </a:lnTo>
                  <a:lnTo>
                    <a:pt x="674331" y="639356"/>
                  </a:lnTo>
                  <a:lnTo>
                    <a:pt x="674331" y="643928"/>
                  </a:lnTo>
                  <a:lnTo>
                    <a:pt x="678954" y="646950"/>
                  </a:lnTo>
                  <a:lnTo>
                    <a:pt x="686536" y="646950"/>
                  </a:lnTo>
                  <a:lnTo>
                    <a:pt x="688073" y="645414"/>
                  </a:lnTo>
                  <a:lnTo>
                    <a:pt x="691108" y="634796"/>
                  </a:lnTo>
                  <a:lnTo>
                    <a:pt x="692937" y="630986"/>
                  </a:lnTo>
                  <a:lnTo>
                    <a:pt x="695464" y="623760"/>
                  </a:lnTo>
                  <a:lnTo>
                    <a:pt x="697712" y="615962"/>
                  </a:lnTo>
                  <a:lnTo>
                    <a:pt x="698690" y="610438"/>
                  </a:lnTo>
                  <a:lnTo>
                    <a:pt x="698690" y="602792"/>
                  </a:lnTo>
                  <a:close/>
                </a:path>
                <a:path w="764539" h="762634">
                  <a:moveTo>
                    <a:pt x="703262" y="697204"/>
                  </a:moveTo>
                  <a:lnTo>
                    <a:pt x="660641" y="697204"/>
                  </a:lnTo>
                  <a:lnTo>
                    <a:pt x="660641" y="668286"/>
                  </a:lnTo>
                  <a:lnTo>
                    <a:pt x="695667" y="668286"/>
                  </a:lnTo>
                  <a:lnTo>
                    <a:pt x="700227" y="666750"/>
                  </a:lnTo>
                  <a:lnTo>
                    <a:pt x="700227" y="654596"/>
                  </a:lnTo>
                  <a:lnTo>
                    <a:pt x="660641" y="654596"/>
                  </a:lnTo>
                  <a:lnTo>
                    <a:pt x="660641" y="595210"/>
                  </a:lnTo>
                  <a:lnTo>
                    <a:pt x="659155" y="593674"/>
                  </a:lnTo>
                  <a:lnTo>
                    <a:pt x="646950" y="593674"/>
                  </a:lnTo>
                  <a:lnTo>
                    <a:pt x="646950" y="654596"/>
                  </a:lnTo>
                  <a:lnTo>
                    <a:pt x="608901" y="654596"/>
                  </a:lnTo>
                  <a:lnTo>
                    <a:pt x="608901" y="668286"/>
                  </a:lnTo>
                  <a:lnTo>
                    <a:pt x="646950" y="668286"/>
                  </a:lnTo>
                  <a:lnTo>
                    <a:pt x="646950" y="697204"/>
                  </a:lnTo>
                  <a:lnTo>
                    <a:pt x="604342" y="697204"/>
                  </a:lnTo>
                  <a:lnTo>
                    <a:pt x="604342" y="710895"/>
                  </a:lnTo>
                  <a:lnTo>
                    <a:pt x="646950" y="710895"/>
                  </a:lnTo>
                  <a:lnTo>
                    <a:pt x="646950" y="759612"/>
                  </a:lnTo>
                  <a:lnTo>
                    <a:pt x="650024" y="762635"/>
                  </a:lnTo>
                  <a:lnTo>
                    <a:pt x="660641" y="762635"/>
                  </a:lnTo>
                  <a:lnTo>
                    <a:pt x="660641" y="710895"/>
                  </a:lnTo>
                  <a:lnTo>
                    <a:pt x="703262" y="710895"/>
                  </a:lnTo>
                  <a:lnTo>
                    <a:pt x="703262" y="697204"/>
                  </a:lnTo>
                  <a:close/>
                </a:path>
                <a:path w="764539" h="762634">
                  <a:moveTo>
                    <a:pt x="724585" y="608901"/>
                  </a:moveTo>
                  <a:lnTo>
                    <a:pt x="723049" y="604342"/>
                  </a:lnTo>
                  <a:lnTo>
                    <a:pt x="710895" y="604342"/>
                  </a:lnTo>
                  <a:lnTo>
                    <a:pt x="710895" y="723049"/>
                  </a:lnTo>
                  <a:lnTo>
                    <a:pt x="724585" y="723049"/>
                  </a:lnTo>
                  <a:lnTo>
                    <a:pt x="724585" y="608901"/>
                  </a:lnTo>
                  <a:close/>
                </a:path>
                <a:path w="764539" h="762634">
                  <a:moveTo>
                    <a:pt x="764184" y="593674"/>
                  </a:moveTo>
                  <a:lnTo>
                    <a:pt x="748944" y="593674"/>
                  </a:lnTo>
                  <a:lnTo>
                    <a:pt x="748944" y="741362"/>
                  </a:lnTo>
                  <a:lnTo>
                    <a:pt x="747407" y="744385"/>
                  </a:lnTo>
                  <a:lnTo>
                    <a:pt x="715467" y="744385"/>
                  </a:lnTo>
                  <a:lnTo>
                    <a:pt x="715467" y="759612"/>
                  </a:lnTo>
                  <a:lnTo>
                    <a:pt x="742848" y="759612"/>
                  </a:lnTo>
                  <a:lnTo>
                    <a:pt x="751319" y="759091"/>
                  </a:lnTo>
                  <a:lnTo>
                    <a:pt x="758088" y="756564"/>
                  </a:lnTo>
                  <a:lnTo>
                    <a:pt x="762558" y="750620"/>
                  </a:lnTo>
                  <a:lnTo>
                    <a:pt x="764184" y="739825"/>
                  </a:lnTo>
                  <a:lnTo>
                    <a:pt x="764184" y="593674"/>
                  </a:lnTo>
                  <a:close/>
                </a:path>
              </a:pathLst>
            </a:custGeom>
            <a:solidFill>
              <a:srgbClr val="4D4D4F"/>
            </a:solidFill>
          </p:spPr>
          <p:txBody>
            <a:bodyPr wrap="square" lIns="0" tIns="0" rIns="0" bIns="0" rtlCol="0"/>
            <a:lstStyle/>
            <a:p>
              <a:endParaRPr/>
            </a:p>
          </p:txBody>
        </p:sp>
        <p:pic>
          <p:nvPicPr>
            <p:cNvPr id="56" name="object 56"/>
            <p:cNvPicPr/>
            <p:nvPr/>
          </p:nvPicPr>
          <p:blipFill>
            <a:blip r:embed="rId37" cstate="print"/>
            <a:stretch>
              <a:fillRect/>
            </a:stretch>
          </p:blipFill>
          <p:spPr>
            <a:xfrm>
              <a:off x="2071789" y="8903194"/>
              <a:ext cx="267931" cy="159842"/>
            </a:xfrm>
            <a:prstGeom prst="rect">
              <a:avLst/>
            </a:prstGeom>
          </p:spPr>
        </p:pic>
        <p:sp>
          <p:nvSpPr>
            <p:cNvPr id="57" name="object 57"/>
            <p:cNvSpPr/>
            <p:nvPr/>
          </p:nvSpPr>
          <p:spPr>
            <a:xfrm>
              <a:off x="2362542" y="8904731"/>
              <a:ext cx="133985" cy="151130"/>
            </a:xfrm>
            <a:custGeom>
              <a:avLst/>
              <a:gdLst/>
              <a:ahLst/>
              <a:cxnLst/>
              <a:rect l="l" t="t" r="r" b="b"/>
              <a:pathLst>
                <a:path w="133985" h="151129">
                  <a:moveTo>
                    <a:pt x="51752" y="1536"/>
                  </a:moveTo>
                  <a:lnTo>
                    <a:pt x="48717" y="0"/>
                  </a:lnTo>
                  <a:lnTo>
                    <a:pt x="39598" y="0"/>
                  </a:lnTo>
                  <a:lnTo>
                    <a:pt x="38049" y="3022"/>
                  </a:lnTo>
                  <a:lnTo>
                    <a:pt x="36512" y="6108"/>
                  </a:lnTo>
                  <a:lnTo>
                    <a:pt x="33591" y="13703"/>
                  </a:lnTo>
                  <a:lnTo>
                    <a:pt x="29095" y="20180"/>
                  </a:lnTo>
                  <a:lnTo>
                    <a:pt x="22606" y="24930"/>
                  </a:lnTo>
                  <a:lnTo>
                    <a:pt x="13690" y="27381"/>
                  </a:lnTo>
                  <a:lnTo>
                    <a:pt x="1536" y="30467"/>
                  </a:lnTo>
                  <a:lnTo>
                    <a:pt x="0" y="30467"/>
                  </a:lnTo>
                  <a:lnTo>
                    <a:pt x="0" y="41084"/>
                  </a:lnTo>
                  <a:lnTo>
                    <a:pt x="3035" y="42621"/>
                  </a:lnTo>
                  <a:lnTo>
                    <a:pt x="35026" y="42621"/>
                  </a:lnTo>
                  <a:lnTo>
                    <a:pt x="35026" y="146151"/>
                  </a:lnTo>
                  <a:lnTo>
                    <a:pt x="38049" y="150710"/>
                  </a:lnTo>
                  <a:lnTo>
                    <a:pt x="47180" y="150710"/>
                  </a:lnTo>
                  <a:lnTo>
                    <a:pt x="51752" y="147637"/>
                  </a:lnTo>
                  <a:lnTo>
                    <a:pt x="51752" y="1536"/>
                  </a:lnTo>
                  <a:close/>
                </a:path>
                <a:path w="133985" h="151129">
                  <a:moveTo>
                    <a:pt x="133946" y="132461"/>
                  </a:moveTo>
                  <a:lnTo>
                    <a:pt x="127901" y="127850"/>
                  </a:lnTo>
                  <a:lnTo>
                    <a:pt x="115697" y="127850"/>
                  </a:lnTo>
                  <a:lnTo>
                    <a:pt x="111125" y="132461"/>
                  </a:lnTo>
                  <a:lnTo>
                    <a:pt x="111125" y="144614"/>
                  </a:lnTo>
                  <a:lnTo>
                    <a:pt x="115697" y="150710"/>
                  </a:lnTo>
                  <a:lnTo>
                    <a:pt x="127901" y="150710"/>
                  </a:lnTo>
                  <a:lnTo>
                    <a:pt x="133946" y="144614"/>
                  </a:lnTo>
                  <a:lnTo>
                    <a:pt x="133946" y="132461"/>
                  </a:lnTo>
                  <a:close/>
                </a:path>
              </a:pathLst>
            </a:custGeom>
            <a:solidFill>
              <a:srgbClr val="4D4D4F"/>
            </a:solidFill>
          </p:spPr>
          <p:txBody>
            <a:bodyPr wrap="square" lIns="0" tIns="0" rIns="0" bIns="0" rtlCol="0"/>
            <a:lstStyle/>
            <a:p>
              <a:endParaRPr/>
            </a:p>
          </p:txBody>
        </p:sp>
        <p:pic>
          <p:nvPicPr>
            <p:cNvPr id="58" name="object 58"/>
            <p:cNvPicPr/>
            <p:nvPr/>
          </p:nvPicPr>
          <p:blipFill>
            <a:blip r:embed="rId38" cstate="print"/>
            <a:stretch>
              <a:fillRect/>
            </a:stretch>
          </p:blipFill>
          <p:spPr>
            <a:xfrm>
              <a:off x="2519362" y="8907754"/>
              <a:ext cx="92824" cy="147688"/>
            </a:xfrm>
            <a:prstGeom prst="rect">
              <a:avLst/>
            </a:prstGeom>
          </p:spPr>
        </p:pic>
        <p:sp>
          <p:nvSpPr>
            <p:cNvPr id="59" name="object 59"/>
            <p:cNvSpPr/>
            <p:nvPr/>
          </p:nvSpPr>
          <p:spPr>
            <a:xfrm>
              <a:off x="2636545" y="9032582"/>
              <a:ext cx="22860" cy="22860"/>
            </a:xfrm>
            <a:custGeom>
              <a:avLst/>
              <a:gdLst/>
              <a:ahLst/>
              <a:cxnLst/>
              <a:rect l="l" t="t" r="r" b="b"/>
              <a:pathLst>
                <a:path w="22860" h="22859">
                  <a:moveTo>
                    <a:pt x="16763" y="22860"/>
                  </a:moveTo>
                  <a:lnTo>
                    <a:pt x="4559" y="22860"/>
                  </a:lnTo>
                  <a:lnTo>
                    <a:pt x="0" y="16764"/>
                  </a:lnTo>
                  <a:lnTo>
                    <a:pt x="0" y="4610"/>
                  </a:lnTo>
                  <a:lnTo>
                    <a:pt x="4559" y="0"/>
                  </a:lnTo>
                  <a:lnTo>
                    <a:pt x="16763" y="0"/>
                  </a:lnTo>
                  <a:lnTo>
                    <a:pt x="22859" y="4610"/>
                  </a:lnTo>
                  <a:lnTo>
                    <a:pt x="22859" y="16764"/>
                  </a:lnTo>
                  <a:lnTo>
                    <a:pt x="16763" y="22860"/>
                  </a:lnTo>
                  <a:close/>
                </a:path>
              </a:pathLst>
            </a:custGeom>
            <a:solidFill>
              <a:srgbClr val="4D4D4F"/>
            </a:solidFill>
          </p:spPr>
          <p:txBody>
            <a:bodyPr wrap="square" lIns="0" tIns="0" rIns="0" bIns="0" rtlCol="0"/>
            <a:lstStyle/>
            <a:p>
              <a:endParaRPr/>
            </a:p>
          </p:txBody>
        </p:sp>
        <p:pic>
          <p:nvPicPr>
            <p:cNvPr id="60" name="object 60"/>
            <p:cNvPicPr/>
            <p:nvPr/>
          </p:nvPicPr>
          <p:blipFill>
            <a:blip r:embed="rId39" cstate="print"/>
            <a:stretch>
              <a:fillRect/>
            </a:stretch>
          </p:blipFill>
          <p:spPr>
            <a:xfrm>
              <a:off x="2682227" y="8904731"/>
              <a:ext cx="94360" cy="150710"/>
            </a:xfrm>
            <a:prstGeom prst="rect">
              <a:avLst/>
            </a:prstGeom>
          </p:spPr>
        </p:pic>
        <p:pic>
          <p:nvPicPr>
            <p:cNvPr id="61" name="object 61"/>
            <p:cNvPicPr/>
            <p:nvPr/>
          </p:nvPicPr>
          <p:blipFill>
            <a:blip r:embed="rId40" cstate="print"/>
            <a:stretch>
              <a:fillRect/>
            </a:stretch>
          </p:blipFill>
          <p:spPr>
            <a:xfrm>
              <a:off x="2969920" y="8897137"/>
              <a:ext cx="1491843" cy="170459"/>
            </a:xfrm>
            <a:prstGeom prst="rect">
              <a:avLst/>
            </a:prstGeom>
          </p:spPr>
        </p:pic>
        <p:pic>
          <p:nvPicPr>
            <p:cNvPr id="62" name="object 62"/>
            <p:cNvPicPr/>
            <p:nvPr/>
          </p:nvPicPr>
          <p:blipFill>
            <a:blip r:embed="rId41" cstate="print"/>
            <a:stretch>
              <a:fillRect/>
            </a:stretch>
          </p:blipFill>
          <p:spPr>
            <a:xfrm>
              <a:off x="1261960" y="8196859"/>
              <a:ext cx="5149799" cy="1473439"/>
            </a:xfrm>
            <a:prstGeom prst="rect">
              <a:avLst/>
            </a:prstGeom>
          </p:spPr>
        </p:pic>
        <p:sp>
          <p:nvSpPr>
            <p:cNvPr id="63" name="object 63"/>
            <p:cNvSpPr/>
            <p:nvPr/>
          </p:nvSpPr>
          <p:spPr>
            <a:xfrm>
              <a:off x="1182789" y="9431438"/>
              <a:ext cx="22860" cy="184785"/>
            </a:xfrm>
            <a:custGeom>
              <a:avLst/>
              <a:gdLst/>
              <a:ahLst/>
              <a:cxnLst/>
              <a:rect l="l" t="t" r="r" b="b"/>
              <a:pathLst>
                <a:path w="22859" h="184784">
                  <a:moveTo>
                    <a:pt x="22821" y="165938"/>
                  </a:moveTo>
                  <a:lnTo>
                    <a:pt x="18249" y="161378"/>
                  </a:lnTo>
                  <a:lnTo>
                    <a:pt x="6096" y="161378"/>
                  </a:lnTo>
                  <a:lnTo>
                    <a:pt x="0" y="165938"/>
                  </a:lnTo>
                  <a:lnTo>
                    <a:pt x="0" y="178092"/>
                  </a:lnTo>
                  <a:lnTo>
                    <a:pt x="6096" y="184200"/>
                  </a:lnTo>
                  <a:lnTo>
                    <a:pt x="18249" y="184200"/>
                  </a:lnTo>
                  <a:lnTo>
                    <a:pt x="22821" y="178092"/>
                  </a:lnTo>
                  <a:lnTo>
                    <a:pt x="22821" y="165938"/>
                  </a:lnTo>
                  <a:close/>
                </a:path>
                <a:path w="22859" h="184784">
                  <a:moveTo>
                    <a:pt x="22821" y="4559"/>
                  </a:moveTo>
                  <a:lnTo>
                    <a:pt x="18249" y="0"/>
                  </a:lnTo>
                  <a:lnTo>
                    <a:pt x="6096" y="0"/>
                  </a:lnTo>
                  <a:lnTo>
                    <a:pt x="0" y="4559"/>
                  </a:lnTo>
                  <a:lnTo>
                    <a:pt x="0" y="16713"/>
                  </a:lnTo>
                  <a:lnTo>
                    <a:pt x="6096" y="21323"/>
                  </a:lnTo>
                  <a:lnTo>
                    <a:pt x="18249" y="21323"/>
                  </a:lnTo>
                  <a:lnTo>
                    <a:pt x="22821" y="16713"/>
                  </a:lnTo>
                  <a:lnTo>
                    <a:pt x="22821" y="4559"/>
                  </a:lnTo>
                  <a:close/>
                </a:path>
              </a:pathLst>
            </a:custGeom>
            <a:solidFill>
              <a:srgbClr val="4D4D4F"/>
            </a:solidFill>
          </p:spPr>
          <p:txBody>
            <a:bodyPr wrap="square" lIns="0" tIns="0" rIns="0" bIns="0" rtlCol="0"/>
            <a:lstStyle/>
            <a:p>
              <a:endParaRPr/>
            </a:p>
          </p:txBody>
        </p:sp>
      </p:grpSp>
      <p:sp>
        <p:nvSpPr>
          <p:cNvPr id="64" name="object 64"/>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65" name="object 65"/>
          <p:cNvGrpSpPr/>
          <p:nvPr/>
        </p:nvGrpSpPr>
        <p:grpSpPr>
          <a:xfrm>
            <a:off x="7183539" y="1080286"/>
            <a:ext cx="368935" cy="688340"/>
            <a:chOff x="7183539" y="1080286"/>
            <a:chExt cx="368935" cy="688340"/>
          </a:xfrm>
        </p:grpSpPr>
        <p:sp>
          <p:nvSpPr>
            <p:cNvPr id="66" name="object 6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67" name="object 6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68" name="object 68"/>
            <p:cNvPicPr/>
            <p:nvPr/>
          </p:nvPicPr>
          <p:blipFill>
            <a:blip r:embed="rId42" cstate="print"/>
            <a:stretch>
              <a:fillRect/>
            </a:stretch>
          </p:blipFill>
          <p:spPr>
            <a:xfrm>
              <a:off x="7296200" y="1401508"/>
              <a:ext cx="133946" cy="270967"/>
            </a:xfrm>
            <a:prstGeom prst="rect">
              <a:avLst/>
            </a:prstGeom>
          </p:spPr>
        </p:pic>
      </p:grpSp>
      <p:grpSp>
        <p:nvGrpSpPr>
          <p:cNvPr id="69" name="object 69"/>
          <p:cNvGrpSpPr/>
          <p:nvPr/>
        </p:nvGrpSpPr>
        <p:grpSpPr>
          <a:xfrm>
            <a:off x="7183539" y="2570606"/>
            <a:ext cx="368935" cy="688340"/>
            <a:chOff x="7183539" y="2570606"/>
            <a:chExt cx="368935" cy="688340"/>
          </a:xfrm>
        </p:grpSpPr>
        <p:sp>
          <p:nvSpPr>
            <p:cNvPr id="70" name="object 7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1" name="object 71"/>
            <p:cNvPicPr/>
            <p:nvPr/>
          </p:nvPicPr>
          <p:blipFill>
            <a:blip r:embed="rId43" cstate="print"/>
            <a:stretch>
              <a:fillRect/>
            </a:stretch>
          </p:blipFill>
          <p:spPr>
            <a:xfrm>
              <a:off x="7296200" y="2686303"/>
              <a:ext cx="133946" cy="272503"/>
            </a:xfrm>
            <a:prstGeom prst="rect">
              <a:avLst/>
            </a:prstGeom>
          </p:spPr>
        </p:pic>
        <p:pic>
          <p:nvPicPr>
            <p:cNvPr id="72" name="object 72"/>
            <p:cNvPicPr/>
            <p:nvPr/>
          </p:nvPicPr>
          <p:blipFill>
            <a:blip r:embed="rId44" cstate="print"/>
            <a:stretch>
              <a:fillRect/>
            </a:stretch>
          </p:blipFill>
          <p:spPr>
            <a:xfrm>
              <a:off x="7294664" y="3013570"/>
              <a:ext cx="137020" cy="137020"/>
            </a:xfrm>
            <a:prstGeom prst="rect">
              <a:avLst/>
            </a:prstGeom>
          </p:spPr>
        </p:pic>
      </p:grpSp>
      <p:grpSp>
        <p:nvGrpSpPr>
          <p:cNvPr id="73" name="object 73"/>
          <p:cNvGrpSpPr/>
          <p:nvPr/>
        </p:nvGrpSpPr>
        <p:grpSpPr>
          <a:xfrm>
            <a:off x="7183539" y="1826221"/>
            <a:ext cx="368935" cy="687070"/>
            <a:chOff x="7183539" y="1826221"/>
            <a:chExt cx="368935" cy="687070"/>
          </a:xfrm>
        </p:grpSpPr>
        <p:sp>
          <p:nvSpPr>
            <p:cNvPr id="74" name="object 7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5" name="object 75"/>
            <p:cNvPicPr/>
            <p:nvPr/>
          </p:nvPicPr>
          <p:blipFill>
            <a:blip r:embed="rId45" cstate="print"/>
            <a:stretch>
              <a:fillRect/>
            </a:stretch>
          </p:blipFill>
          <p:spPr>
            <a:xfrm>
              <a:off x="7296200" y="1940369"/>
              <a:ext cx="133946" cy="274040"/>
            </a:xfrm>
            <a:prstGeom prst="rect">
              <a:avLst/>
            </a:prstGeom>
          </p:spPr>
        </p:pic>
        <p:pic>
          <p:nvPicPr>
            <p:cNvPr id="76" name="object 76"/>
            <p:cNvPicPr/>
            <p:nvPr/>
          </p:nvPicPr>
          <p:blipFill>
            <a:blip r:embed="rId46" cstate="print"/>
            <a:stretch>
              <a:fillRect/>
            </a:stretch>
          </p:blipFill>
          <p:spPr>
            <a:xfrm>
              <a:off x="7294664" y="2269184"/>
              <a:ext cx="137020" cy="135483"/>
            </a:xfrm>
            <a:prstGeom prst="rect">
              <a:avLst/>
            </a:prstGeom>
          </p:spPr>
        </p:pic>
      </p:grpSp>
      <p:grpSp>
        <p:nvGrpSpPr>
          <p:cNvPr id="77" name="object 77"/>
          <p:cNvGrpSpPr/>
          <p:nvPr/>
        </p:nvGrpSpPr>
        <p:grpSpPr>
          <a:xfrm>
            <a:off x="7183539" y="3314991"/>
            <a:ext cx="368935" cy="688340"/>
            <a:chOff x="7183539" y="3314991"/>
            <a:chExt cx="368935" cy="688340"/>
          </a:xfrm>
        </p:grpSpPr>
        <p:sp>
          <p:nvSpPr>
            <p:cNvPr id="78" name="object 7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79" name="object 79"/>
            <p:cNvPicPr/>
            <p:nvPr/>
          </p:nvPicPr>
          <p:blipFill>
            <a:blip r:embed="rId47" cstate="print"/>
            <a:stretch>
              <a:fillRect/>
            </a:stretch>
          </p:blipFill>
          <p:spPr>
            <a:xfrm>
              <a:off x="7296200" y="3430689"/>
              <a:ext cx="133946" cy="272453"/>
            </a:xfrm>
            <a:prstGeom prst="rect">
              <a:avLst/>
            </a:prstGeom>
          </p:spPr>
        </p:pic>
        <p:pic>
          <p:nvPicPr>
            <p:cNvPr id="80" name="object 80"/>
            <p:cNvPicPr/>
            <p:nvPr/>
          </p:nvPicPr>
          <p:blipFill>
            <a:blip r:embed="rId48" cstate="print"/>
            <a:stretch>
              <a:fillRect/>
            </a:stretch>
          </p:blipFill>
          <p:spPr>
            <a:xfrm>
              <a:off x="7294664" y="3759492"/>
              <a:ext cx="137020" cy="135483"/>
            </a:xfrm>
            <a:prstGeom prst="rect">
              <a:avLst/>
            </a:prstGeom>
          </p:spPr>
        </p:pic>
      </p:grpSp>
      <p:grpSp>
        <p:nvGrpSpPr>
          <p:cNvPr id="81" name="object 81"/>
          <p:cNvGrpSpPr/>
          <p:nvPr/>
        </p:nvGrpSpPr>
        <p:grpSpPr>
          <a:xfrm>
            <a:off x="7183539" y="4060875"/>
            <a:ext cx="368935" cy="687070"/>
            <a:chOff x="7183539" y="4060875"/>
            <a:chExt cx="368935" cy="687070"/>
          </a:xfrm>
        </p:grpSpPr>
        <p:sp>
          <p:nvSpPr>
            <p:cNvPr id="82" name="object 8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3" name="object 83"/>
            <p:cNvPicPr/>
            <p:nvPr/>
          </p:nvPicPr>
          <p:blipFill>
            <a:blip r:embed="rId49" cstate="print"/>
            <a:stretch>
              <a:fillRect/>
            </a:stretch>
          </p:blipFill>
          <p:spPr>
            <a:xfrm>
              <a:off x="7296200" y="4175073"/>
              <a:ext cx="133946" cy="273989"/>
            </a:xfrm>
            <a:prstGeom prst="rect">
              <a:avLst/>
            </a:prstGeom>
          </p:spPr>
        </p:pic>
        <p:pic>
          <p:nvPicPr>
            <p:cNvPr id="84" name="object 84"/>
            <p:cNvPicPr/>
            <p:nvPr/>
          </p:nvPicPr>
          <p:blipFill>
            <a:blip r:embed="rId50" cstate="print"/>
            <a:stretch>
              <a:fillRect/>
            </a:stretch>
          </p:blipFill>
          <p:spPr>
            <a:xfrm>
              <a:off x="7294664" y="4503889"/>
              <a:ext cx="137020" cy="136969"/>
            </a:xfrm>
            <a:prstGeom prst="rect">
              <a:avLst/>
            </a:prstGeom>
          </p:spPr>
        </p:pic>
      </p:grpSp>
      <p:grpSp>
        <p:nvGrpSpPr>
          <p:cNvPr id="85" name="object 85"/>
          <p:cNvGrpSpPr/>
          <p:nvPr/>
        </p:nvGrpSpPr>
        <p:grpSpPr>
          <a:xfrm>
            <a:off x="7183539" y="4805260"/>
            <a:ext cx="368935" cy="688340"/>
            <a:chOff x="7183539" y="4805260"/>
            <a:chExt cx="368935" cy="688340"/>
          </a:xfrm>
        </p:grpSpPr>
        <p:sp>
          <p:nvSpPr>
            <p:cNvPr id="86" name="object 8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7" name="object 87"/>
            <p:cNvPicPr/>
            <p:nvPr/>
          </p:nvPicPr>
          <p:blipFill>
            <a:blip r:embed="rId51" cstate="print"/>
            <a:stretch>
              <a:fillRect/>
            </a:stretch>
          </p:blipFill>
          <p:spPr>
            <a:xfrm>
              <a:off x="7296200" y="4920957"/>
              <a:ext cx="133946" cy="272503"/>
            </a:xfrm>
            <a:prstGeom prst="rect">
              <a:avLst/>
            </a:prstGeom>
          </p:spPr>
        </p:pic>
        <p:pic>
          <p:nvPicPr>
            <p:cNvPr id="88" name="object 88"/>
            <p:cNvPicPr/>
            <p:nvPr/>
          </p:nvPicPr>
          <p:blipFill>
            <a:blip r:embed="rId52" cstate="print"/>
            <a:stretch>
              <a:fillRect/>
            </a:stretch>
          </p:blipFill>
          <p:spPr>
            <a:xfrm>
              <a:off x="7294664" y="5248274"/>
              <a:ext cx="137020" cy="136969"/>
            </a:xfrm>
            <a:prstGeom prst="rect">
              <a:avLst/>
            </a:prstGeom>
          </p:spPr>
        </p:pic>
      </p:grpSp>
      <p:grpSp>
        <p:nvGrpSpPr>
          <p:cNvPr id="89" name="object 89"/>
          <p:cNvGrpSpPr/>
          <p:nvPr/>
        </p:nvGrpSpPr>
        <p:grpSpPr>
          <a:xfrm>
            <a:off x="7183539" y="5549645"/>
            <a:ext cx="368935" cy="688340"/>
            <a:chOff x="7183539" y="5549645"/>
            <a:chExt cx="368935" cy="688340"/>
          </a:xfrm>
        </p:grpSpPr>
        <p:sp>
          <p:nvSpPr>
            <p:cNvPr id="90" name="object 9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1" name="object 91"/>
            <p:cNvPicPr/>
            <p:nvPr/>
          </p:nvPicPr>
          <p:blipFill>
            <a:blip r:embed="rId53" cstate="print"/>
            <a:stretch>
              <a:fillRect/>
            </a:stretch>
          </p:blipFill>
          <p:spPr>
            <a:xfrm>
              <a:off x="7296200" y="5665342"/>
              <a:ext cx="133946" cy="272503"/>
            </a:xfrm>
            <a:prstGeom prst="rect">
              <a:avLst/>
            </a:prstGeom>
          </p:spPr>
        </p:pic>
        <p:pic>
          <p:nvPicPr>
            <p:cNvPr id="92" name="object 92"/>
            <p:cNvPicPr/>
            <p:nvPr/>
          </p:nvPicPr>
          <p:blipFill>
            <a:blip r:embed="rId54" cstate="print"/>
            <a:stretch>
              <a:fillRect/>
            </a:stretch>
          </p:blipFill>
          <p:spPr>
            <a:xfrm>
              <a:off x="7294664" y="5994145"/>
              <a:ext cx="137020" cy="135483"/>
            </a:xfrm>
            <a:prstGeom prst="rect">
              <a:avLst/>
            </a:prstGeom>
          </p:spPr>
        </p:pic>
      </p:grpSp>
      <p:grpSp>
        <p:nvGrpSpPr>
          <p:cNvPr id="93" name="object 93"/>
          <p:cNvGrpSpPr/>
          <p:nvPr/>
        </p:nvGrpSpPr>
        <p:grpSpPr>
          <a:xfrm>
            <a:off x="7183539" y="6295580"/>
            <a:ext cx="368935" cy="687070"/>
            <a:chOff x="7183539" y="6295580"/>
            <a:chExt cx="368935" cy="687070"/>
          </a:xfrm>
        </p:grpSpPr>
        <p:sp>
          <p:nvSpPr>
            <p:cNvPr id="94" name="object 9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5" name="object 95"/>
            <p:cNvPicPr/>
            <p:nvPr/>
          </p:nvPicPr>
          <p:blipFill>
            <a:blip r:embed="rId55" cstate="print"/>
            <a:stretch>
              <a:fillRect/>
            </a:stretch>
          </p:blipFill>
          <p:spPr>
            <a:xfrm>
              <a:off x="7296200" y="6409727"/>
              <a:ext cx="133946" cy="274040"/>
            </a:xfrm>
            <a:prstGeom prst="rect">
              <a:avLst/>
            </a:prstGeom>
          </p:spPr>
        </p:pic>
        <p:pic>
          <p:nvPicPr>
            <p:cNvPr id="96" name="object 96"/>
            <p:cNvPicPr/>
            <p:nvPr/>
          </p:nvPicPr>
          <p:blipFill>
            <a:blip r:embed="rId56" cstate="print"/>
            <a:stretch>
              <a:fillRect/>
            </a:stretch>
          </p:blipFill>
          <p:spPr>
            <a:xfrm>
              <a:off x="7294664" y="6738543"/>
              <a:ext cx="137020" cy="137020"/>
            </a:xfrm>
            <a:prstGeom prst="rect">
              <a:avLst/>
            </a:prstGeom>
          </p:spPr>
        </p:pic>
      </p:grpSp>
      <p:grpSp>
        <p:nvGrpSpPr>
          <p:cNvPr id="97" name="object 97"/>
          <p:cNvGrpSpPr/>
          <p:nvPr/>
        </p:nvGrpSpPr>
        <p:grpSpPr>
          <a:xfrm>
            <a:off x="7183539" y="7039964"/>
            <a:ext cx="368935" cy="688340"/>
            <a:chOff x="7183539" y="7039964"/>
            <a:chExt cx="368935" cy="688340"/>
          </a:xfrm>
        </p:grpSpPr>
        <p:sp>
          <p:nvSpPr>
            <p:cNvPr id="98" name="object 9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9" name="object 99"/>
            <p:cNvPicPr/>
            <p:nvPr/>
          </p:nvPicPr>
          <p:blipFill>
            <a:blip r:embed="rId57" cstate="print"/>
            <a:stretch>
              <a:fillRect/>
            </a:stretch>
          </p:blipFill>
          <p:spPr>
            <a:xfrm>
              <a:off x="7296200" y="7155662"/>
              <a:ext cx="133946" cy="272503"/>
            </a:xfrm>
            <a:prstGeom prst="rect">
              <a:avLst/>
            </a:prstGeom>
          </p:spPr>
        </p:pic>
        <p:pic>
          <p:nvPicPr>
            <p:cNvPr id="100" name="object 100"/>
            <p:cNvPicPr/>
            <p:nvPr/>
          </p:nvPicPr>
          <p:blipFill>
            <a:blip r:embed="rId58" cstate="print"/>
            <a:stretch>
              <a:fillRect/>
            </a:stretch>
          </p:blipFill>
          <p:spPr>
            <a:xfrm>
              <a:off x="7294664" y="7482928"/>
              <a:ext cx="137020" cy="137020"/>
            </a:xfrm>
            <a:prstGeom prst="rect">
              <a:avLst/>
            </a:prstGeom>
          </p:spPr>
        </p:pic>
      </p:grpSp>
      <p:grpSp>
        <p:nvGrpSpPr>
          <p:cNvPr id="101" name="object 101"/>
          <p:cNvGrpSpPr/>
          <p:nvPr/>
        </p:nvGrpSpPr>
        <p:grpSpPr>
          <a:xfrm>
            <a:off x="7183539" y="7784350"/>
            <a:ext cx="368935" cy="688340"/>
            <a:chOff x="7183539" y="7784350"/>
            <a:chExt cx="368935" cy="688340"/>
          </a:xfrm>
        </p:grpSpPr>
        <p:sp>
          <p:nvSpPr>
            <p:cNvPr id="102" name="object 10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3" name="object 103"/>
            <p:cNvPicPr/>
            <p:nvPr/>
          </p:nvPicPr>
          <p:blipFill>
            <a:blip r:embed="rId59" cstate="print"/>
            <a:stretch>
              <a:fillRect/>
            </a:stretch>
          </p:blipFill>
          <p:spPr>
            <a:xfrm>
              <a:off x="7296200" y="7900047"/>
              <a:ext cx="133946" cy="272453"/>
            </a:xfrm>
            <a:prstGeom prst="rect">
              <a:avLst/>
            </a:prstGeom>
          </p:spPr>
        </p:pic>
        <p:pic>
          <p:nvPicPr>
            <p:cNvPr id="104" name="object 104"/>
            <p:cNvPicPr/>
            <p:nvPr/>
          </p:nvPicPr>
          <p:blipFill>
            <a:blip r:embed="rId60" cstate="print"/>
            <a:stretch>
              <a:fillRect/>
            </a:stretch>
          </p:blipFill>
          <p:spPr>
            <a:xfrm>
              <a:off x="7294664" y="8228850"/>
              <a:ext cx="137020" cy="135483"/>
            </a:xfrm>
            <a:prstGeom prst="rect">
              <a:avLst/>
            </a:prstGeom>
          </p:spPr>
        </p:pic>
      </p:grpSp>
      <p:pic>
        <p:nvPicPr>
          <p:cNvPr id="105" name="object 105"/>
          <p:cNvPicPr/>
          <p:nvPr/>
        </p:nvPicPr>
        <p:blipFill>
          <a:blip r:embed="rId61" cstate="print"/>
          <a:stretch>
            <a:fillRect/>
          </a:stretch>
        </p:blipFill>
        <p:spPr>
          <a:xfrm>
            <a:off x="7183539" y="8530233"/>
            <a:ext cx="368401" cy="688085"/>
          </a:xfrm>
          <a:prstGeom prst="rect">
            <a:avLst/>
          </a:prstGeom>
        </p:spPr>
      </p:pic>
      <p:grpSp>
        <p:nvGrpSpPr>
          <p:cNvPr id="106" name="object 106"/>
          <p:cNvGrpSpPr/>
          <p:nvPr/>
        </p:nvGrpSpPr>
        <p:grpSpPr>
          <a:xfrm>
            <a:off x="7183539" y="9274619"/>
            <a:ext cx="368935" cy="688340"/>
            <a:chOff x="7183539" y="9274619"/>
            <a:chExt cx="368935" cy="688340"/>
          </a:xfrm>
        </p:grpSpPr>
        <p:sp>
          <p:nvSpPr>
            <p:cNvPr id="107" name="object 10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8" name="object 108"/>
            <p:cNvPicPr/>
            <p:nvPr/>
          </p:nvPicPr>
          <p:blipFill>
            <a:blip r:embed="rId62" cstate="print"/>
            <a:stretch>
              <a:fillRect/>
            </a:stretch>
          </p:blipFill>
          <p:spPr>
            <a:xfrm>
              <a:off x="7323581" y="9341637"/>
              <a:ext cx="79184" cy="121742"/>
            </a:xfrm>
            <a:prstGeom prst="rect">
              <a:avLst/>
            </a:prstGeom>
          </p:spPr>
        </p:pic>
        <p:pic>
          <p:nvPicPr>
            <p:cNvPr id="109" name="object 109"/>
            <p:cNvPicPr/>
            <p:nvPr/>
          </p:nvPicPr>
          <p:blipFill>
            <a:blip r:embed="rId63" cstate="print"/>
            <a:stretch>
              <a:fillRect/>
            </a:stretch>
          </p:blipFill>
          <p:spPr>
            <a:xfrm>
              <a:off x="7296200" y="9483178"/>
              <a:ext cx="133946" cy="420141"/>
            </a:xfrm>
            <a:prstGeom prst="rect">
              <a:avLst/>
            </a:prstGeom>
          </p:spPr>
        </p:pic>
      </p:grpSp>
      <p:sp>
        <p:nvSpPr>
          <p:cNvPr id="110" name="テキスト ボックス 109">
            <a:extLst>
              <a:ext uri="{FF2B5EF4-FFF2-40B4-BE49-F238E27FC236}">
                <a16:creationId xmlns:a16="http://schemas.microsoft.com/office/drawing/2014/main" id="{9E761CA4-6F36-94A7-8A7C-A9D8E7C422F2}"/>
              </a:ext>
            </a:extLst>
          </p:cNvPr>
          <p:cNvSpPr txBox="1"/>
          <p:nvPr/>
        </p:nvSpPr>
        <p:spPr>
          <a:xfrm>
            <a:off x="2979638" y="4651375"/>
            <a:ext cx="1308232" cy="261610"/>
          </a:xfrm>
          <a:prstGeom prst="rect">
            <a:avLst/>
          </a:prstGeom>
          <a:solidFill>
            <a:srgbClr val="CFECFC"/>
          </a:solidFill>
        </p:spPr>
        <p:txBody>
          <a:bodyPr wrap="square" rtlCol="0">
            <a:spAutoFit/>
          </a:bodyPr>
          <a:lstStyle/>
          <a:p>
            <a:pPr algn="l"/>
            <a:r>
              <a:rPr kumimoji="1" lang="ja-JP" altLang="en-US" sz="1100">
                <a:solidFill>
                  <a:schemeClr val="tx1">
                    <a:lumMod val="75000"/>
                    <a:lumOff val="25000"/>
                  </a:schemeClr>
                </a:solidFill>
                <a:latin typeface="Yu Gothic Medium" panose="020B0500000000000000" pitchFamily="50" charset="-128"/>
                <a:ea typeface="Yu Gothic Medium" panose="020B0500000000000000" pitchFamily="50" charset="-128"/>
              </a:rPr>
              <a:t>厚生年金保険など</a:t>
            </a:r>
          </a:p>
        </p:txBody>
      </p:sp>
      <p:grpSp>
        <p:nvGrpSpPr>
          <p:cNvPr id="112" name="object 2"/>
          <p:cNvGrpSpPr/>
          <p:nvPr/>
        </p:nvGrpSpPr>
        <p:grpSpPr>
          <a:xfrm>
            <a:off x="3449434" y="10148442"/>
            <a:ext cx="636905" cy="91440"/>
            <a:chOff x="3449434" y="10148442"/>
            <a:chExt cx="636905" cy="91440"/>
          </a:xfrm>
        </p:grpSpPr>
        <p:sp>
          <p:nvSpPr>
            <p:cNvPr id="11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114" name="object 4"/>
            <p:cNvPicPr/>
            <p:nvPr/>
          </p:nvPicPr>
          <p:blipFill>
            <a:blip r:embed="rId64" cstate="print"/>
            <a:stretch>
              <a:fillRect/>
            </a:stretch>
          </p:blipFill>
          <p:spPr>
            <a:xfrm>
              <a:off x="3706711" y="10148442"/>
              <a:ext cx="121792" cy="91325"/>
            </a:xfrm>
            <a:prstGeom prst="rect">
              <a:avLst/>
            </a:prstGeom>
          </p:spPr>
        </p:pic>
        <p:sp>
          <p:nvSpPr>
            <p:cNvPr id="11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409473" cy="106565"/>
            </a:xfrm>
            <a:prstGeom prst="rect">
              <a:avLst/>
            </a:prstGeom>
          </p:spPr>
        </p:pic>
        <p:pic>
          <p:nvPicPr>
            <p:cNvPr id="11" name="object 11"/>
            <p:cNvPicPr/>
            <p:nvPr/>
          </p:nvPicPr>
          <p:blipFill>
            <a:blip r:embed="rId4" cstate="print"/>
            <a:stretch>
              <a:fillRect/>
            </a:stretch>
          </p:blipFill>
          <p:spPr>
            <a:xfrm>
              <a:off x="6394996" y="1282750"/>
              <a:ext cx="246608" cy="117221"/>
            </a:xfrm>
            <a:prstGeom prst="rect">
              <a:avLst/>
            </a:prstGeom>
          </p:spPr>
        </p:pic>
        <p:pic>
          <p:nvPicPr>
            <p:cNvPr id="12" name="object 12"/>
            <p:cNvPicPr/>
            <p:nvPr/>
          </p:nvPicPr>
          <p:blipFill>
            <a:blip r:embed="rId5" cstate="print"/>
            <a:stretch>
              <a:fillRect/>
            </a:stretch>
          </p:blipFill>
          <p:spPr>
            <a:xfrm>
              <a:off x="890536" y="1439570"/>
              <a:ext cx="5752604" cy="360756"/>
            </a:xfrm>
            <a:prstGeom prst="rect">
              <a:avLst/>
            </a:prstGeom>
          </p:spPr>
        </p:pic>
        <p:sp>
          <p:nvSpPr>
            <p:cNvPr id="13" name="object 13"/>
            <p:cNvSpPr/>
            <p:nvPr/>
          </p:nvSpPr>
          <p:spPr>
            <a:xfrm>
              <a:off x="1070178" y="2698749"/>
              <a:ext cx="4674870" cy="720090"/>
            </a:xfrm>
            <a:custGeom>
              <a:avLst/>
              <a:gdLst/>
              <a:ahLst/>
              <a:cxnLst/>
              <a:rect l="l" t="t" r="r" b="b"/>
              <a:pathLst>
                <a:path w="4674870" h="720089">
                  <a:moveTo>
                    <a:pt x="4674832" y="0"/>
                  </a:moveTo>
                  <a:lnTo>
                    <a:pt x="4665713" y="0"/>
                  </a:lnTo>
                  <a:lnTo>
                    <a:pt x="4665713" y="8890"/>
                  </a:lnTo>
                  <a:lnTo>
                    <a:pt x="4665713" y="711200"/>
                  </a:lnTo>
                  <a:lnTo>
                    <a:pt x="9118" y="711200"/>
                  </a:lnTo>
                  <a:lnTo>
                    <a:pt x="9118" y="710603"/>
                  </a:lnTo>
                  <a:lnTo>
                    <a:pt x="9118" y="8890"/>
                  </a:lnTo>
                  <a:lnTo>
                    <a:pt x="4665713" y="8890"/>
                  </a:lnTo>
                  <a:lnTo>
                    <a:pt x="4665713" y="0"/>
                  </a:lnTo>
                  <a:lnTo>
                    <a:pt x="0" y="0"/>
                  </a:lnTo>
                  <a:lnTo>
                    <a:pt x="0" y="8890"/>
                  </a:lnTo>
                  <a:lnTo>
                    <a:pt x="0" y="711200"/>
                  </a:lnTo>
                  <a:lnTo>
                    <a:pt x="0" y="715010"/>
                  </a:lnTo>
                  <a:lnTo>
                    <a:pt x="0" y="720090"/>
                  </a:lnTo>
                  <a:lnTo>
                    <a:pt x="4674832" y="720090"/>
                  </a:lnTo>
                  <a:lnTo>
                    <a:pt x="4674832" y="715010"/>
                  </a:lnTo>
                  <a:lnTo>
                    <a:pt x="4674832" y="711200"/>
                  </a:lnTo>
                  <a:lnTo>
                    <a:pt x="4674832" y="8890"/>
                  </a:lnTo>
                  <a:lnTo>
                    <a:pt x="4674832" y="0"/>
                  </a:lnTo>
                  <a:close/>
                </a:path>
              </a:pathLst>
            </a:custGeom>
            <a:solidFill>
              <a:srgbClr val="838487"/>
            </a:solidFill>
          </p:spPr>
          <p:txBody>
            <a:bodyPr wrap="square" lIns="0" tIns="0" rIns="0" bIns="0" rtlCol="0"/>
            <a:lstStyle/>
            <a:p>
              <a:endParaRPr/>
            </a:p>
          </p:txBody>
        </p:sp>
        <p:pic>
          <p:nvPicPr>
            <p:cNvPr id="14" name="object 14"/>
            <p:cNvPicPr/>
            <p:nvPr/>
          </p:nvPicPr>
          <p:blipFill>
            <a:blip r:embed="rId6" cstate="print"/>
            <a:stretch>
              <a:fillRect/>
            </a:stretch>
          </p:blipFill>
          <p:spPr>
            <a:xfrm>
              <a:off x="1204112" y="2763938"/>
              <a:ext cx="4378032" cy="602805"/>
            </a:xfrm>
            <a:prstGeom prst="rect">
              <a:avLst/>
            </a:prstGeom>
          </p:spPr>
        </p:pic>
        <p:pic>
          <p:nvPicPr>
            <p:cNvPr id="15" name="object 15"/>
            <p:cNvPicPr/>
            <p:nvPr/>
          </p:nvPicPr>
          <p:blipFill>
            <a:blip r:embed="rId7" cstate="print"/>
            <a:stretch>
              <a:fillRect/>
            </a:stretch>
          </p:blipFill>
          <p:spPr>
            <a:xfrm>
              <a:off x="1083868" y="4761166"/>
              <a:ext cx="63893" cy="63893"/>
            </a:xfrm>
            <a:prstGeom prst="rect">
              <a:avLst/>
            </a:prstGeom>
          </p:spPr>
        </p:pic>
        <p:pic>
          <p:nvPicPr>
            <p:cNvPr id="16" name="object 16"/>
            <p:cNvPicPr/>
            <p:nvPr/>
          </p:nvPicPr>
          <p:blipFill>
            <a:blip r:embed="rId8" cstate="print"/>
            <a:stretch>
              <a:fillRect/>
            </a:stretch>
          </p:blipFill>
          <p:spPr>
            <a:xfrm>
              <a:off x="1252829" y="4750498"/>
              <a:ext cx="4461725" cy="487108"/>
            </a:xfrm>
            <a:prstGeom prst="rect">
              <a:avLst/>
            </a:prstGeom>
          </p:spPr>
        </p:pic>
        <p:pic>
          <p:nvPicPr>
            <p:cNvPr id="17" name="object 17"/>
            <p:cNvPicPr/>
            <p:nvPr/>
          </p:nvPicPr>
          <p:blipFill>
            <a:blip r:embed="rId9" cstate="print"/>
            <a:stretch>
              <a:fillRect/>
            </a:stretch>
          </p:blipFill>
          <p:spPr>
            <a:xfrm>
              <a:off x="1083868" y="5057977"/>
              <a:ext cx="63893" cy="63944"/>
            </a:xfrm>
            <a:prstGeom prst="rect">
              <a:avLst/>
            </a:prstGeom>
          </p:spPr>
        </p:pic>
        <p:pic>
          <p:nvPicPr>
            <p:cNvPr id="18" name="object 18"/>
            <p:cNvPicPr/>
            <p:nvPr/>
          </p:nvPicPr>
          <p:blipFill rotWithShape="1">
            <a:blip r:embed="rId10" cstate="print"/>
            <a:srcRect b="19914"/>
            <a:stretch/>
          </p:blipFill>
          <p:spPr>
            <a:xfrm>
              <a:off x="1070178" y="1916010"/>
              <a:ext cx="5499887" cy="572985"/>
            </a:xfrm>
            <a:prstGeom prst="rect">
              <a:avLst/>
            </a:prstGeom>
          </p:spPr>
        </p:pic>
        <p:pic>
          <p:nvPicPr>
            <p:cNvPr id="19" name="object 19"/>
            <p:cNvPicPr/>
            <p:nvPr/>
          </p:nvPicPr>
          <p:blipFill>
            <a:blip r:embed="rId11" cstate="print"/>
            <a:stretch>
              <a:fillRect/>
            </a:stretch>
          </p:blipFill>
          <p:spPr>
            <a:xfrm>
              <a:off x="5671178" y="2912241"/>
              <a:ext cx="809098" cy="1353946"/>
            </a:xfrm>
            <a:prstGeom prst="rect">
              <a:avLst/>
            </a:prstGeom>
          </p:spPr>
        </p:pic>
        <p:sp>
          <p:nvSpPr>
            <p:cNvPr id="20" name="object 20"/>
            <p:cNvSpPr/>
            <p:nvPr/>
          </p:nvSpPr>
          <p:spPr>
            <a:xfrm>
              <a:off x="1070178" y="3453510"/>
              <a:ext cx="4674870" cy="1224280"/>
            </a:xfrm>
            <a:custGeom>
              <a:avLst/>
              <a:gdLst/>
              <a:ahLst/>
              <a:cxnLst/>
              <a:rect l="l" t="t" r="r" b="b"/>
              <a:pathLst>
                <a:path w="4674870" h="1224279">
                  <a:moveTo>
                    <a:pt x="4674844" y="1223911"/>
                  </a:moveTo>
                  <a:lnTo>
                    <a:pt x="0" y="1223911"/>
                  </a:lnTo>
                  <a:lnTo>
                    <a:pt x="0" y="0"/>
                  </a:lnTo>
                  <a:lnTo>
                    <a:pt x="4674844" y="0"/>
                  </a:lnTo>
                  <a:lnTo>
                    <a:pt x="4674844" y="1223911"/>
                  </a:lnTo>
                  <a:close/>
                </a:path>
              </a:pathLst>
            </a:custGeom>
            <a:solidFill>
              <a:srgbClr val="D5EFFB"/>
            </a:solidFill>
          </p:spPr>
          <p:txBody>
            <a:bodyPr wrap="square" lIns="0" tIns="0" rIns="0" bIns="0" rtlCol="0"/>
            <a:lstStyle/>
            <a:p>
              <a:endParaRPr/>
            </a:p>
          </p:txBody>
        </p:sp>
        <p:pic>
          <p:nvPicPr>
            <p:cNvPr id="21" name="object 21"/>
            <p:cNvPicPr/>
            <p:nvPr/>
          </p:nvPicPr>
          <p:blipFill>
            <a:blip r:embed="rId12" cstate="print"/>
            <a:stretch>
              <a:fillRect/>
            </a:stretch>
          </p:blipFill>
          <p:spPr>
            <a:xfrm>
              <a:off x="1201038" y="3543350"/>
              <a:ext cx="4311053" cy="747407"/>
            </a:xfrm>
            <a:prstGeom prst="rect">
              <a:avLst/>
            </a:prstGeom>
          </p:spPr>
        </p:pic>
        <p:pic>
          <p:nvPicPr>
            <p:cNvPr id="22" name="object 22"/>
            <p:cNvPicPr/>
            <p:nvPr/>
          </p:nvPicPr>
          <p:blipFill>
            <a:blip r:embed="rId13" cstate="print"/>
            <a:stretch>
              <a:fillRect/>
            </a:stretch>
          </p:blipFill>
          <p:spPr>
            <a:xfrm>
              <a:off x="1204112" y="4359274"/>
              <a:ext cx="4400854" cy="246608"/>
            </a:xfrm>
            <a:prstGeom prst="rect">
              <a:avLst/>
            </a:prstGeom>
          </p:spPr>
        </p:pic>
        <p:pic>
          <p:nvPicPr>
            <p:cNvPr id="23" name="object 23"/>
            <p:cNvPicPr/>
            <p:nvPr/>
          </p:nvPicPr>
          <p:blipFill>
            <a:blip r:embed="rId14" cstate="print"/>
            <a:stretch>
              <a:fillRect/>
            </a:stretch>
          </p:blipFill>
          <p:spPr>
            <a:xfrm>
              <a:off x="5905500" y="4375988"/>
              <a:ext cx="736600" cy="826592"/>
            </a:xfrm>
            <a:prstGeom prst="rect">
              <a:avLst/>
            </a:prstGeom>
          </p:spPr>
        </p:pic>
      </p:grpSp>
      <p:grpSp>
        <p:nvGrpSpPr>
          <p:cNvPr id="24" name="object 24"/>
          <p:cNvGrpSpPr/>
          <p:nvPr/>
        </p:nvGrpSpPr>
        <p:grpSpPr>
          <a:xfrm>
            <a:off x="710907" y="5647689"/>
            <a:ext cx="6113780" cy="4315460"/>
            <a:chOff x="710907" y="5647689"/>
            <a:chExt cx="6113780" cy="4315460"/>
          </a:xfrm>
        </p:grpSpPr>
        <p:sp>
          <p:nvSpPr>
            <p:cNvPr id="25" name="object 2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26" name="object 26"/>
            <p:cNvPicPr/>
            <p:nvPr/>
          </p:nvPicPr>
          <p:blipFill>
            <a:blip r:embed="rId15" cstate="print"/>
            <a:stretch>
              <a:fillRect/>
            </a:stretch>
          </p:blipFill>
          <p:spPr>
            <a:xfrm>
              <a:off x="890536" y="5796254"/>
              <a:ext cx="5752604" cy="534352"/>
            </a:xfrm>
            <a:prstGeom prst="rect">
              <a:avLst/>
            </a:prstGeom>
          </p:spPr>
        </p:pic>
        <p:pic>
          <p:nvPicPr>
            <p:cNvPr id="27" name="object 27"/>
            <p:cNvPicPr/>
            <p:nvPr/>
          </p:nvPicPr>
          <p:blipFill>
            <a:blip r:embed="rId16" cstate="print"/>
            <a:stretch>
              <a:fillRect/>
            </a:stretch>
          </p:blipFill>
          <p:spPr>
            <a:xfrm>
              <a:off x="5135325" y="8477737"/>
              <a:ext cx="1211736" cy="1225400"/>
            </a:xfrm>
            <a:prstGeom prst="rect">
              <a:avLst/>
            </a:prstGeom>
          </p:spPr>
        </p:pic>
        <p:sp>
          <p:nvSpPr>
            <p:cNvPr id="28" name="object 28"/>
            <p:cNvSpPr/>
            <p:nvPr/>
          </p:nvSpPr>
          <p:spPr>
            <a:xfrm>
              <a:off x="1070178" y="6600037"/>
              <a:ext cx="243840" cy="275590"/>
            </a:xfrm>
            <a:custGeom>
              <a:avLst/>
              <a:gdLst/>
              <a:ahLst/>
              <a:cxnLst/>
              <a:rect l="l" t="t" r="r" b="b"/>
              <a:pathLst>
                <a:path w="243840" h="275590">
                  <a:moveTo>
                    <a:pt x="225272" y="117221"/>
                  </a:moveTo>
                  <a:lnTo>
                    <a:pt x="219583" y="76441"/>
                  </a:lnTo>
                  <a:lnTo>
                    <a:pt x="201485" y="38633"/>
                  </a:lnTo>
                  <a:lnTo>
                    <a:pt x="197891" y="35521"/>
                  </a:lnTo>
                  <a:lnTo>
                    <a:pt x="197891" y="117221"/>
                  </a:lnTo>
                  <a:lnTo>
                    <a:pt x="195173" y="143535"/>
                  </a:lnTo>
                  <a:lnTo>
                    <a:pt x="188734" y="163436"/>
                  </a:lnTo>
                  <a:lnTo>
                    <a:pt x="181152" y="177355"/>
                  </a:lnTo>
                  <a:lnTo>
                    <a:pt x="175018" y="185686"/>
                  </a:lnTo>
                  <a:lnTo>
                    <a:pt x="152196" y="167424"/>
                  </a:lnTo>
                  <a:lnTo>
                    <a:pt x="150660" y="165938"/>
                  </a:lnTo>
                  <a:lnTo>
                    <a:pt x="146100" y="162864"/>
                  </a:lnTo>
                  <a:lnTo>
                    <a:pt x="138506" y="162864"/>
                  </a:lnTo>
                  <a:lnTo>
                    <a:pt x="130860" y="168960"/>
                  </a:lnTo>
                  <a:lnTo>
                    <a:pt x="130860" y="179628"/>
                  </a:lnTo>
                  <a:lnTo>
                    <a:pt x="135432" y="184188"/>
                  </a:lnTo>
                  <a:lnTo>
                    <a:pt x="136969" y="184188"/>
                  </a:lnTo>
                  <a:lnTo>
                    <a:pt x="156756" y="200914"/>
                  </a:lnTo>
                  <a:lnTo>
                    <a:pt x="151930" y="202996"/>
                  </a:lnTo>
                  <a:lnTo>
                    <a:pt x="144399" y="206057"/>
                  </a:lnTo>
                  <a:lnTo>
                    <a:pt x="134289" y="208838"/>
                  </a:lnTo>
                  <a:lnTo>
                    <a:pt x="121742" y="210045"/>
                  </a:lnTo>
                  <a:lnTo>
                    <a:pt x="86741" y="201536"/>
                  </a:lnTo>
                  <a:lnTo>
                    <a:pt x="63157" y="179628"/>
                  </a:lnTo>
                  <a:lnTo>
                    <a:pt x="49809" y="149707"/>
                  </a:lnTo>
                  <a:lnTo>
                    <a:pt x="45631" y="117221"/>
                  </a:lnTo>
                  <a:lnTo>
                    <a:pt x="49593" y="84721"/>
                  </a:lnTo>
                  <a:lnTo>
                    <a:pt x="62560" y="54787"/>
                  </a:lnTo>
                  <a:lnTo>
                    <a:pt x="86093" y="32867"/>
                  </a:lnTo>
                  <a:lnTo>
                    <a:pt x="121742" y="24345"/>
                  </a:lnTo>
                  <a:lnTo>
                    <a:pt x="156756" y="32867"/>
                  </a:lnTo>
                  <a:lnTo>
                    <a:pt x="180365" y="54787"/>
                  </a:lnTo>
                  <a:lnTo>
                    <a:pt x="193700" y="84721"/>
                  </a:lnTo>
                  <a:lnTo>
                    <a:pt x="197891" y="117221"/>
                  </a:lnTo>
                  <a:lnTo>
                    <a:pt x="197891" y="35521"/>
                  </a:lnTo>
                  <a:lnTo>
                    <a:pt x="184988" y="24345"/>
                  </a:lnTo>
                  <a:lnTo>
                    <a:pt x="169392" y="10833"/>
                  </a:lnTo>
                  <a:lnTo>
                    <a:pt x="121742" y="0"/>
                  </a:lnTo>
                  <a:lnTo>
                    <a:pt x="73215" y="10833"/>
                  </a:lnTo>
                  <a:lnTo>
                    <a:pt x="40678" y="38633"/>
                  </a:lnTo>
                  <a:lnTo>
                    <a:pt x="22415" y="76441"/>
                  </a:lnTo>
                  <a:lnTo>
                    <a:pt x="16713" y="117221"/>
                  </a:lnTo>
                  <a:lnTo>
                    <a:pt x="22415" y="157124"/>
                  </a:lnTo>
                  <a:lnTo>
                    <a:pt x="40678" y="194475"/>
                  </a:lnTo>
                  <a:lnTo>
                    <a:pt x="73215" y="222110"/>
                  </a:lnTo>
                  <a:lnTo>
                    <a:pt x="121742" y="232905"/>
                  </a:lnTo>
                  <a:lnTo>
                    <a:pt x="141452" y="231394"/>
                  </a:lnTo>
                  <a:lnTo>
                    <a:pt x="157327" y="227584"/>
                  </a:lnTo>
                  <a:lnTo>
                    <a:pt x="169494" y="222643"/>
                  </a:lnTo>
                  <a:lnTo>
                    <a:pt x="178092" y="217678"/>
                  </a:lnTo>
                  <a:lnTo>
                    <a:pt x="205473" y="240499"/>
                  </a:lnTo>
                  <a:lnTo>
                    <a:pt x="207010" y="242036"/>
                  </a:lnTo>
                  <a:lnTo>
                    <a:pt x="211582" y="243573"/>
                  </a:lnTo>
                  <a:lnTo>
                    <a:pt x="219163" y="243573"/>
                  </a:lnTo>
                  <a:lnTo>
                    <a:pt x="225272" y="238963"/>
                  </a:lnTo>
                  <a:lnTo>
                    <a:pt x="225272" y="228346"/>
                  </a:lnTo>
                  <a:lnTo>
                    <a:pt x="223735" y="225272"/>
                  </a:lnTo>
                  <a:lnTo>
                    <a:pt x="220713" y="222250"/>
                  </a:lnTo>
                  <a:lnTo>
                    <a:pt x="214718" y="217678"/>
                  </a:lnTo>
                  <a:lnTo>
                    <a:pt x="204736" y="210045"/>
                  </a:lnTo>
                  <a:lnTo>
                    <a:pt x="194805" y="202450"/>
                  </a:lnTo>
                  <a:lnTo>
                    <a:pt x="206743" y="185686"/>
                  </a:lnTo>
                  <a:lnTo>
                    <a:pt x="208559" y="183134"/>
                  </a:lnTo>
                  <a:lnTo>
                    <a:pt x="218033" y="162102"/>
                  </a:lnTo>
                  <a:lnTo>
                    <a:pt x="223507" y="139941"/>
                  </a:lnTo>
                  <a:lnTo>
                    <a:pt x="225272" y="117221"/>
                  </a:lnTo>
                  <a:close/>
                </a:path>
                <a:path w="243840" h="275590">
                  <a:moveTo>
                    <a:pt x="243535" y="260299"/>
                  </a:moveTo>
                  <a:lnTo>
                    <a:pt x="0" y="260299"/>
                  </a:lnTo>
                  <a:lnTo>
                    <a:pt x="0" y="275526"/>
                  </a:lnTo>
                  <a:lnTo>
                    <a:pt x="243535" y="275526"/>
                  </a:lnTo>
                  <a:lnTo>
                    <a:pt x="243535" y="260299"/>
                  </a:lnTo>
                  <a:close/>
                </a:path>
              </a:pathLst>
            </a:custGeom>
            <a:solidFill>
              <a:srgbClr val="00B6F0"/>
            </a:solidFill>
          </p:spPr>
          <p:txBody>
            <a:bodyPr wrap="square" lIns="0" tIns="0" rIns="0" bIns="0" rtlCol="0"/>
            <a:lstStyle/>
            <a:p>
              <a:endParaRPr/>
            </a:p>
          </p:txBody>
        </p:sp>
        <p:pic>
          <p:nvPicPr>
            <p:cNvPr id="29" name="object 29"/>
            <p:cNvPicPr/>
            <p:nvPr/>
          </p:nvPicPr>
          <p:blipFill>
            <a:blip r:embed="rId17" cstate="print"/>
            <a:stretch>
              <a:fillRect/>
            </a:stretch>
          </p:blipFill>
          <p:spPr>
            <a:xfrm>
              <a:off x="1610563" y="6595465"/>
              <a:ext cx="1194943" cy="248145"/>
            </a:xfrm>
            <a:prstGeom prst="rect">
              <a:avLst/>
            </a:prstGeom>
          </p:spPr>
        </p:pic>
        <p:sp>
          <p:nvSpPr>
            <p:cNvPr id="30" name="object 30"/>
            <p:cNvSpPr/>
            <p:nvPr/>
          </p:nvSpPr>
          <p:spPr>
            <a:xfrm>
              <a:off x="2992780" y="6590918"/>
              <a:ext cx="542290" cy="262255"/>
            </a:xfrm>
            <a:custGeom>
              <a:avLst/>
              <a:gdLst/>
              <a:ahLst/>
              <a:cxnLst/>
              <a:rect l="l" t="t" r="r" b="b"/>
              <a:pathLst>
                <a:path w="542289" h="262254">
                  <a:moveTo>
                    <a:pt x="82207" y="3009"/>
                  </a:moveTo>
                  <a:lnTo>
                    <a:pt x="74561" y="0"/>
                  </a:lnTo>
                  <a:lnTo>
                    <a:pt x="60871" y="0"/>
                  </a:lnTo>
                  <a:lnTo>
                    <a:pt x="59334" y="4546"/>
                  </a:lnTo>
                  <a:lnTo>
                    <a:pt x="59334" y="9118"/>
                  </a:lnTo>
                  <a:lnTo>
                    <a:pt x="54317" y="24041"/>
                  </a:lnTo>
                  <a:lnTo>
                    <a:pt x="45453" y="45097"/>
                  </a:lnTo>
                  <a:lnTo>
                    <a:pt x="31737" y="70993"/>
                  </a:lnTo>
                  <a:lnTo>
                    <a:pt x="12153" y="100444"/>
                  </a:lnTo>
                  <a:lnTo>
                    <a:pt x="0" y="115671"/>
                  </a:lnTo>
                  <a:lnTo>
                    <a:pt x="0" y="127825"/>
                  </a:lnTo>
                  <a:lnTo>
                    <a:pt x="4572" y="135470"/>
                  </a:lnTo>
                  <a:lnTo>
                    <a:pt x="16725" y="135470"/>
                  </a:lnTo>
                  <a:lnTo>
                    <a:pt x="34975" y="111112"/>
                  </a:lnTo>
                  <a:lnTo>
                    <a:pt x="34975" y="254177"/>
                  </a:lnTo>
                  <a:lnTo>
                    <a:pt x="36512" y="261823"/>
                  </a:lnTo>
                  <a:lnTo>
                    <a:pt x="57848" y="261823"/>
                  </a:lnTo>
                  <a:lnTo>
                    <a:pt x="57848" y="111112"/>
                  </a:lnTo>
                  <a:lnTo>
                    <a:pt x="57848" y="73063"/>
                  </a:lnTo>
                  <a:lnTo>
                    <a:pt x="69354" y="49593"/>
                  </a:lnTo>
                  <a:lnTo>
                    <a:pt x="76873" y="30251"/>
                  </a:lnTo>
                  <a:lnTo>
                    <a:pt x="80962" y="16332"/>
                  </a:lnTo>
                  <a:lnTo>
                    <a:pt x="82207" y="9118"/>
                  </a:lnTo>
                  <a:lnTo>
                    <a:pt x="82207" y="3009"/>
                  </a:lnTo>
                  <a:close/>
                </a:path>
                <a:path w="542289" h="262254">
                  <a:moveTo>
                    <a:pt x="260299" y="82181"/>
                  </a:moveTo>
                  <a:lnTo>
                    <a:pt x="178104" y="82181"/>
                  </a:lnTo>
                  <a:lnTo>
                    <a:pt x="178104" y="6083"/>
                  </a:lnTo>
                  <a:lnTo>
                    <a:pt x="175031" y="1536"/>
                  </a:lnTo>
                  <a:lnTo>
                    <a:pt x="153746" y="1536"/>
                  </a:lnTo>
                  <a:lnTo>
                    <a:pt x="153746" y="82181"/>
                  </a:lnTo>
                  <a:lnTo>
                    <a:pt x="71539" y="82181"/>
                  </a:lnTo>
                  <a:lnTo>
                    <a:pt x="71539" y="105003"/>
                  </a:lnTo>
                  <a:lnTo>
                    <a:pt x="153746" y="105003"/>
                  </a:lnTo>
                  <a:lnTo>
                    <a:pt x="153746" y="229819"/>
                  </a:lnTo>
                  <a:lnTo>
                    <a:pt x="80670" y="229819"/>
                  </a:lnTo>
                  <a:lnTo>
                    <a:pt x="80670" y="252691"/>
                  </a:lnTo>
                  <a:lnTo>
                    <a:pt x="251180" y="252691"/>
                  </a:lnTo>
                  <a:lnTo>
                    <a:pt x="251180" y="229819"/>
                  </a:lnTo>
                  <a:lnTo>
                    <a:pt x="178104" y="229819"/>
                  </a:lnTo>
                  <a:lnTo>
                    <a:pt x="178104" y="105003"/>
                  </a:lnTo>
                  <a:lnTo>
                    <a:pt x="252666" y="105003"/>
                  </a:lnTo>
                  <a:lnTo>
                    <a:pt x="260299" y="103466"/>
                  </a:lnTo>
                  <a:lnTo>
                    <a:pt x="260299" y="82181"/>
                  </a:lnTo>
                  <a:close/>
                </a:path>
                <a:path w="542289" h="262254">
                  <a:moveTo>
                    <a:pt x="541883" y="164388"/>
                  </a:moveTo>
                  <a:lnTo>
                    <a:pt x="540397" y="158292"/>
                  </a:lnTo>
                  <a:lnTo>
                    <a:pt x="519061" y="158292"/>
                  </a:lnTo>
                  <a:lnTo>
                    <a:pt x="519061" y="147624"/>
                  </a:lnTo>
                  <a:lnTo>
                    <a:pt x="517613" y="136359"/>
                  </a:lnTo>
                  <a:lnTo>
                    <a:pt x="513168" y="129374"/>
                  </a:lnTo>
                  <a:lnTo>
                    <a:pt x="505574" y="125806"/>
                  </a:lnTo>
                  <a:lnTo>
                    <a:pt x="497789" y="125095"/>
                  </a:lnTo>
                  <a:lnTo>
                    <a:pt x="497789" y="144589"/>
                  </a:lnTo>
                  <a:lnTo>
                    <a:pt x="497789" y="158292"/>
                  </a:lnTo>
                  <a:lnTo>
                    <a:pt x="497789" y="176542"/>
                  </a:lnTo>
                  <a:lnTo>
                    <a:pt x="497789" y="193306"/>
                  </a:lnTo>
                  <a:lnTo>
                    <a:pt x="493217" y="196342"/>
                  </a:lnTo>
                  <a:lnTo>
                    <a:pt x="421640" y="196342"/>
                  </a:lnTo>
                  <a:lnTo>
                    <a:pt x="421640" y="176542"/>
                  </a:lnTo>
                  <a:lnTo>
                    <a:pt x="497789" y="176542"/>
                  </a:lnTo>
                  <a:lnTo>
                    <a:pt x="497789" y="158292"/>
                  </a:lnTo>
                  <a:lnTo>
                    <a:pt x="421640" y="158292"/>
                  </a:lnTo>
                  <a:lnTo>
                    <a:pt x="421640" y="141566"/>
                  </a:lnTo>
                  <a:lnTo>
                    <a:pt x="494703" y="141566"/>
                  </a:lnTo>
                  <a:lnTo>
                    <a:pt x="497789" y="144589"/>
                  </a:lnTo>
                  <a:lnTo>
                    <a:pt x="497789" y="125095"/>
                  </a:lnTo>
                  <a:lnTo>
                    <a:pt x="494703" y="124802"/>
                  </a:lnTo>
                  <a:lnTo>
                    <a:pt x="421640" y="124802"/>
                  </a:lnTo>
                  <a:lnTo>
                    <a:pt x="421640" y="109575"/>
                  </a:lnTo>
                  <a:lnTo>
                    <a:pt x="488607" y="109575"/>
                  </a:lnTo>
                  <a:lnTo>
                    <a:pt x="500126" y="108369"/>
                  </a:lnTo>
                  <a:lnTo>
                    <a:pt x="507644" y="104432"/>
                  </a:lnTo>
                  <a:lnTo>
                    <a:pt x="511721" y="97370"/>
                  </a:lnTo>
                  <a:lnTo>
                    <a:pt x="512254" y="92849"/>
                  </a:lnTo>
                  <a:lnTo>
                    <a:pt x="512965" y="86753"/>
                  </a:lnTo>
                  <a:lnTo>
                    <a:pt x="512965" y="79108"/>
                  </a:lnTo>
                  <a:lnTo>
                    <a:pt x="512127" y="71526"/>
                  </a:lnTo>
                  <a:lnTo>
                    <a:pt x="511721" y="67843"/>
                  </a:lnTo>
                  <a:lnTo>
                    <a:pt x="507644" y="60858"/>
                  </a:lnTo>
                  <a:lnTo>
                    <a:pt x="500126" y="57289"/>
                  </a:lnTo>
                  <a:lnTo>
                    <a:pt x="490143" y="56438"/>
                  </a:lnTo>
                  <a:lnTo>
                    <a:pt x="490143" y="71526"/>
                  </a:lnTo>
                  <a:lnTo>
                    <a:pt x="490143" y="92849"/>
                  </a:lnTo>
                  <a:lnTo>
                    <a:pt x="421640" y="92849"/>
                  </a:lnTo>
                  <a:lnTo>
                    <a:pt x="421640" y="71526"/>
                  </a:lnTo>
                  <a:lnTo>
                    <a:pt x="490143" y="71526"/>
                  </a:lnTo>
                  <a:lnTo>
                    <a:pt x="490143" y="56438"/>
                  </a:lnTo>
                  <a:lnTo>
                    <a:pt x="488607" y="56299"/>
                  </a:lnTo>
                  <a:lnTo>
                    <a:pt x="421640" y="56299"/>
                  </a:lnTo>
                  <a:lnTo>
                    <a:pt x="421640" y="41059"/>
                  </a:lnTo>
                  <a:lnTo>
                    <a:pt x="538861" y="41059"/>
                  </a:lnTo>
                  <a:lnTo>
                    <a:pt x="538861" y="22809"/>
                  </a:lnTo>
                  <a:lnTo>
                    <a:pt x="421640" y="22809"/>
                  </a:lnTo>
                  <a:lnTo>
                    <a:pt x="421640" y="3009"/>
                  </a:lnTo>
                  <a:lnTo>
                    <a:pt x="415582" y="1536"/>
                  </a:lnTo>
                  <a:lnTo>
                    <a:pt x="400354" y="1536"/>
                  </a:lnTo>
                  <a:lnTo>
                    <a:pt x="398818" y="6083"/>
                  </a:lnTo>
                  <a:lnTo>
                    <a:pt x="398818" y="22809"/>
                  </a:lnTo>
                  <a:lnTo>
                    <a:pt x="280098" y="22809"/>
                  </a:lnTo>
                  <a:lnTo>
                    <a:pt x="280098" y="41059"/>
                  </a:lnTo>
                  <a:lnTo>
                    <a:pt x="398818" y="41059"/>
                  </a:lnTo>
                  <a:lnTo>
                    <a:pt x="398818" y="56299"/>
                  </a:lnTo>
                  <a:lnTo>
                    <a:pt x="398818" y="71526"/>
                  </a:lnTo>
                  <a:lnTo>
                    <a:pt x="398818" y="92849"/>
                  </a:lnTo>
                  <a:lnTo>
                    <a:pt x="330301" y="92849"/>
                  </a:lnTo>
                  <a:lnTo>
                    <a:pt x="328815" y="91313"/>
                  </a:lnTo>
                  <a:lnTo>
                    <a:pt x="328815" y="74549"/>
                  </a:lnTo>
                  <a:lnTo>
                    <a:pt x="330301" y="71526"/>
                  </a:lnTo>
                  <a:lnTo>
                    <a:pt x="398818" y="71526"/>
                  </a:lnTo>
                  <a:lnTo>
                    <a:pt x="398818" y="56299"/>
                  </a:lnTo>
                  <a:lnTo>
                    <a:pt x="328815" y="56299"/>
                  </a:lnTo>
                  <a:lnTo>
                    <a:pt x="317512" y="57505"/>
                  </a:lnTo>
                  <a:lnTo>
                    <a:pt x="310515" y="61429"/>
                  </a:lnTo>
                  <a:lnTo>
                    <a:pt x="306933" y="68503"/>
                  </a:lnTo>
                  <a:lnTo>
                    <a:pt x="305943" y="79108"/>
                  </a:lnTo>
                  <a:lnTo>
                    <a:pt x="305943" y="86753"/>
                  </a:lnTo>
                  <a:lnTo>
                    <a:pt x="307149" y="98031"/>
                  </a:lnTo>
                  <a:lnTo>
                    <a:pt x="311086" y="105016"/>
                  </a:lnTo>
                  <a:lnTo>
                    <a:pt x="318160" y="108585"/>
                  </a:lnTo>
                  <a:lnTo>
                    <a:pt x="328815" y="109575"/>
                  </a:lnTo>
                  <a:lnTo>
                    <a:pt x="398818" y="109575"/>
                  </a:lnTo>
                  <a:lnTo>
                    <a:pt x="398818" y="124802"/>
                  </a:lnTo>
                  <a:lnTo>
                    <a:pt x="295275" y="124802"/>
                  </a:lnTo>
                  <a:lnTo>
                    <a:pt x="295275" y="138493"/>
                  </a:lnTo>
                  <a:lnTo>
                    <a:pt x="299897" y="141566"/>
                  </a:lnTo>
                  <a:lnTo>
                    <a:pt x="398818" y="141566"/>
                  </a:lnTo>
                  <a:lnTo>
                    <a:pt x="398818" y="158292"/>
                  </a:lnTo>
                  <a:lnTo>
                    <a:pt x="278561" y="158292"/>
                  </a:lnTo>
                  <a:lnTo>
                    <a:pt x="278561" y="176542"/>
                  </a:lnTo>
                  <a:lnTo>
                    <a:pt x="398818" y="176542"/>
                  </a:lnTo>
                  <a:lnTo>
                    <a:pt x="398818" y="196342"/>
                  </a:lnTo>
                  <a:lnTo>
                    <a:pt x="295275" y="196342"/>
                  </a:lnTo>
                  <a:lnTo>
                    <a:pt x="295275" y="213106"/>
                  </a:lnTo>
                  <a:lnTo>
                    <a:pt x="398818" y="213106"/>
                  </a:lnTo>
                  <a:lnTo>
                    <a:pt x="398818" y="234391"/>
                  </a:lnTo>
                  <a:lnTo>
                    <a:pt x="392709" y="235927"/>
                  </a:lnTo>
                  <a:lnTo>
                    <a:pt x="348564" y="235927"/>
                  </a:lnTo>
                  <a:lnTo>
                    <a:pt x="348564" y="252691"/>
                  </a:lnTo>
                  <a:lnTo>
                    <a:pt x="351637" y="257263"/>
                  </a:lnTo>
                  <a:lnTo>
                    <a:pt x="356196" y="257263"/>
                  </a:lnTo>
                  <a:lnTo>
                    <a:pt x="360768" y="258749"/>
                  </a:lnTo>
                  <a:lnTo>
                    <a:pt x="380555" y="258749"/>
                  </a:lnTo>
                  <a:lnTo>
                    <a:pt x="397243" y="258279"/>
                  </a:lnTo>
                  <a:lnTo>
                    <a:pt x="410222" y="254952"/>
                  </a:lnTo>
                  <a:lnTo>
                    <a:pt x="418642" y="245922"/>
                  </a:lnTo>
                  <a:lnTo>
                    <a:pt x="421640" y="228333"/>
                  </a:lnTo>
                  <a:lnTo>
                    <a:pt x="421640" y="213106"/>
                  </a:lnTo>
                  <a:lnTo>
                    <a:pt x="494703" y="213106"/>
                  </a:lnTo>
                  <a:lnTo>
                    <a:pt x="503656" y="212559"/>
                  </a:lnTo>
                  <a:lnTo>
                    <a:pt x="511454" y="209867"/>
                  </a:lnTo>
                  <a:lnTo>
                    <a:pt x="516966" y="203466"/>
                  </a:lnTo>
                  <a:lnTo>
                    <a:pt x="519061" y="191770"/>
                  </a:lnTo>
                  <a:lnTo>
                    <a:pt x="519061" y="176542"/>
                  </a:lnTo>
                  <a:lnTo>
                    <a:pt x="537324" y="176542"/>
                  </a:lnTo>
                  <a:lnTo>
                    <a:pt x="541883" y="173520"/>
                  </a:lnTo>
                  <a:lnTo>
                    <a:pt x="541883" y="164388"/>
                  </a:lnTo>
                  <a:close/>
                </a:path>
              </a:pathLst>
            </a:custGeom>
            <a:solidFill>
              <a:srgbClr val="4A4B4D"/>
            </a:solidFill>
          </p:spPr>
          <p:txBody>
            <a:bodyPr wrap="square" lIns="0" tIns="0" rIns="0" bIns="0" rtlCol="0"/>
            <a:lstStyle/>
            <a:p>
              <a:endParaRPr/>
            </a:p>
          </p:txBody>
        </p:sp>
        <p:pic>
          <p:nvPicPr>
            <p:cNvPr id="31" name="object 31"/>
            <p:cNvPicPr/>
            <p:nvPr/>
          </p:nvPicPr>
          <p:blipFill>
            <a:blip r:embed="rId18" cstate="print"/>
            <a:stretch>
              <a:fillRect/>
            </a:stretch>
          </p:blipFill>
          <p:spPr>
            <a:xfrm>
              <a:off x="3572764" y="6601574"/>
              <a:ext cx="225285" cy="238963"/>
            </a:xfrm>
            <a:prstGeom prst="rect">
              <a:avLst/>
            </a:prstGeom>
          </p:spPr>
        </p:pic>
        <p:pic>
          <p:nvPicPr>
            <p:cNvPr id="32" name="object 32"/>
            <p:cNvPicPr/>
            <p:nvPr/>
          </p:nvPicPr>
          <p:blipFill>
            <a:blip r:embed="rId19" cstate="print"/>
            <a:stretch>
              <a:fillRect/>
            </a:stretch>
          </p:blipFill>
          <p:spPr>
            <a:xfrm>
              <a:off x="3839121" y="6597002"/>
              <a:ext cx="239013" cy="245071"/>
            </a:xfrm>
            <a:prstGeom prst="rect">
              <a:avLst/>
            </a:prstGeom>
          </p:spPr>
        </p:pic>
        <p:pic>
          <p:nvPicPr>
            <p:cNvPr id="33" name="object 33"/>
            <p:cNvPicPr/>
            <p:nvPr/>
          </p:nvPicPr>
          <p:blipFill>
            <a:blip r:embed="rId20" cstate="print"/>
            <a:stretch>
              <a:fillRect/>
            </a:stretch>
          </p:blipFill>
          <p:spPr>
            <a:xfrm>
              <a:off x="4107065" y="6590906"/>
              <a:ext cx="1362417" cy="261835"/>
            </a:xfrm>
            <a:prstGeom prst="rect">
              <a:avLst/>
            </a:prstGeom>
          </p:spPr>
        </p:pic>
        <p:pic>
          <p:nvPicPr>
            <p:cNvPr id="34" name="object 34"/>
            <p:cNvPicPr/>
            <p:nvPr/>
          </p:nvPicPr>
          <p:blipFill>
            <a:blip r:embed="rId21" cstate="print"/>
            <a:stretch>
              <a:fillRect/>
            </a:stretch>
          </p:blipFill>
          <p:spPr>
            <a:xfrm>
              <a:off x="5539577" y="6600037"/>
              <a:ext cx="210004" cy="240499"/>
            </a:xfrm>
            <a:prstGeom prst="rect">
              <a:avLst/>
            </a:prstGeom>
          </p:spPr>
        </p:pic>
        <p:pic>
          <p:nvPicPr>
            <p:cNvPr id="35" name="object 35"/>
            <p:cNvPicPr/>
            <p:nvPr/>
          </p:nvPicPr>
          <p:blipFill>
            <a:blip r:embed="rId22" cstate="print"/>
            <a:stretch>
              <a:fillRect/>
            </a:stretch>
          </p:blipFill>
          <p:spPr>
            <a:xfrm>
              <a:off x="5790704" y="6597002"/>
              <a:ext cx="241998" cy="243535"/>
            </a:xfrm>
            <a:prstGeom prst="rect">
              <a:avLst/>
            </a:prstGeom>
          </p:spPr>
        </p:pic>
        <p:pic>
          <p:nvPicPr>
            <p:cNvPr id="36" name="object 36"/>
            <p:cNvPicPr/>
            <p:nvPr/>
          </p:nvPicPr>
          <p:blipFill>
            <a:blip r:embed="rId23" cstate="print"/>
            <a:stretch>
              <a:fillRect/>
            </a:stretch>
          </p:blipFill>
          <p:spPr>
            <a:xfrm>
              <a:off x="6070803" y="6750748"/>
              <a:ext cx="89788" cy="89789"/>
            </a:xfrm>
            <a:prstGeom prst="rect">
              <a:avLst/>
            </a:prstGeom>
          </p:spPr>
        </p:pic>
        <p:sp>
          <p:nvSpPr>
            <p:cNvPr id="37" name="object 37"/>
            <p:cNvSpPr/>
            <p:nvPr/>
          </p:nvSpPr>
          <p:spPr>
            <a:xfrm>
              <a:off x="1344168" y="6933412"/>
              <a:ext cx="260350" cy="260350"/>
            </a:xfrm>
            <a:custGeom>
              <a:avLst/>
              <a:gdLst/>
              <a:ahLst/>
              <a:cxnLst/>
              <a:rect l="l" t="t" r="r" b="b"/>
              <a:pathLst>
                <a:path w="260350" h="260350">
                  <a:moveTo>
                    <a:pt x="15227" y="137020"/>
                  </a:moveTo>
                  <a:lnTo>
                    <a:pt x="6095" y="137020"/>
                  </a:lnTo>
                  <a:lnTo>
                    <a:pt x="0" y="130911"/>
                  </a:lnTo>
                  <a:lnTo>
                    <a:pt x="0" y="118706"/>
                  </a:lnTo>
                  <a:lnTo>
                    <a:pt x="1485" y="117221"/>
                  </a:lnTo>
                  <a:lnTo>
                    <a:pt x="4559" y="112661"/>
                  </a:lnTo>
                  <a:lnTo>
                    <a:pt x="15828" y="97082"/>
                  </a:lnTo>
                  <a:lnTo>
                    <a:pt x="28527" y="77241"/>
                  </a:lnTo>
                  <a:lnTo>
                    <a:pt x="41792" y="52275"/>
                  </a:lnTo>
                  <a:lnTo>
                    <a:pt x="54762" y="21323"/>
                  </a:lnTo>
                  <a:lnTo>
                    <a:pt x="54762" y="18249"/>
                  </a:lnTo>
                  <a:lnTo>
                    <a:pt x="59385" y="6096"/>
                  </a:lnTo>
                  <a:lnTo>
                    <a:pt x="59385" y="4559"/>
                  </a:lnTo>
                  <a:lnTo>
                    <a:pt x="60871" y="1536"/>
                  </a:lnTo>
                  <a:lnTo>
                    <a:pt x="65430" y="0"/>
                  </a:lnTo>
                  <a:lnTo>
                    <a:pt x="73075" y="0"/>
                  </a:lnTo>
                  <a:lnTo>
                    <a:pt x="80657" y="1536"/>
                  </a:lnTo>
                  <a:lnTo>
                    <a:pt x="80589" y="10967"/>
                  </a:lnTo>
                  <a:lnTo>
                    <a:pt x="78567" y="20185"/>
                  </a:lnTo>
                  <a:lnTo>
                    <a:pt x="73055" y="35572"/>
                  </a:lnTo>
                  <a:lnTo>
                    <a:pt x="65253" y="54103"/>
                  </a:lnTo>
                  <a:lnTo>
                    <a:pt x="56299" y="73063"/>
                  </a:lnTo>
                  <a:lnTo>
                    <a:pt x="56299" y="112661"/>
                  </a:lnTo>
                  <a:lnTo>
                    <a:pt x="35026" y="112661"/>
                  </a:lnTo>
                  <a:lnTo>
                    <a:pt x="30278" y="119407"/>
                  </a:lnTo>
                  <a:lnTo>
                    <a:pt x="21941" y="130617"/>
                  </a:lnTo>
                  <a:lnTo>
                    <a:pt x="19786" y="133934"/>
                  </a:lnTo>
                  <a:lnTo>
                    <a:pt x="16713" y="135470"/>
                  </a:lnTo>
                  <a:lnTo>
                    <a:pt x="15227" y="137020"/>
                  </a:lnTo>
                  <a:close/>
                </a:path>
                <a:path w="260350" h="260350">
                  <a:moveTo>
                    <a:pt x="92862" y="45631"/>
                  </a:moveTo>
                  <a:lnTo>
                    <a:pt x="80657" y="45631"/>
                  </a:lnTo>
                  <a:lnTo>
                    <a:pt x="80657" y="24345"/>
                  </a:lnTo>
                  <a:lnTo>
                    <a:pt x="92862" y="24345"/>
                  </a:lnTo>
                  <a:lnTo>
                    <a:pt x="140793" y="20535"/>
                  </a:lnTo>
                  <a:lnTo>
                    <a:pt x="172470" y="17062"/>
                  </a:lnTo>
                  <a:lnTo>
                    <a:pt x="209659" y="10967"/>
                  </a:lnTo>
                  <a:lnTo>
                    <a:pt x="232625" y="5745"/>
                  </a:lnTo>
                  <a:lnTo>
                    <a:pt x="238963" y="4559"/>
                  </a:lnTo>
                  <a:lnTo>
                    <a:pt x="248094" y="4559"/>
                  </a:lnTo>
                  <a:lnTo>
                    <a:pt x="249631" y="12153"/>
                  </a:lnTo>
                  <a:lnTo>
                    <a:pt x="249631" y="22809"/>
                  </a:lnTo>
                  <a:lnTo>
                    <a:pt x="245071" y="24345"/>
                  </a:lnTo>
                  <a:lnTo>
                    <a:pt x="243535" y="25895"/>
                  </a:lnTo>
                  <a:lnTo>
                    <a:pt x="238268" y="26935"/>
                  </a:lnTo>
                  <a:lnTo>
                    <a:pt x="225288" y="29681"/>
                  </a:lnTo>
                  <a:lnTo>
                    <a:pt x="205455" y="33573"/>
                  </a:lnTo>
                  <a:lnTo>
                    <a:pt x="179628" y="38049"/>
                  </a:lnTo>
                  <a:lnTo>
                    <a:pt x="179628" y="41071"/>
                  </a:lnTo>
                  <a:lnTo>
                    <a:pt x="155270" y="41071"/>
                  </a:lnTo>
                  <a:lnTo>
                    <a:pt x="122918" y="43927"/>
                  </a:lnTo>
                  <a:lnTo>
                    <a:pt x="107319" y="45134"/>
                  </a:lnTo>
                  <a:lnTo>
                    <a:pt x="92862" y="45631"/>
                  </a:lnTo>
                  <a:close/>
                </a:path>
                <a:path w="260350" h="260350">
                  <a:moveTo>
                    <a:pt x="179628" y="114147"/>
                  </a:moveTo>
                  <a:lnTo>
                    <a:pt x="155270" y="114147"/>
                  </a:lnTo>
                  <a:lnTo>
                    <a:pt x="155270" y="41071"/>
                  </a:lnTo>
                  <a:lnTo>
                    <a:pt x="179628" y="41071"/>
                  </a:lnTo>
                  <a:lnTo>
                    <a:pt x="179628" y="114147"/>
                  </a:lnTo>
                  <a:close/>
                </a:path>
                <a:path w="260350" h="260350">
                  <a:moveTo>
                    <a:pt x="56299" y="260299"/>
                  </a:moveTo>
                  <a:lnTo>
                    <a:pt x="36512" y="260299"/>
                  </a:lnTo>
                  <a:lnTo>
                    <a:pt x="35026" y="254190"/>
                  </a:lnTo>
                  <a:lnTo>
                    <a:pt x="35026" y="112661"/>
                  </a:lnTo>
                  <a:lnTo>
                    <a:pt x="56299" y="112661"/>
                  </a:lnTo>
                  <a:lnTo>
                    <a:pt x="56299" y="260299"/>
                  </a:lnTo>
                  <a:close/>
                </a:path>
                <a:path w="260350" h="260350">
                  <a:moveTo>
                    <a:pt x="260299" y="137020"/>
                  </a:moveTo>
                  <a:lnTo>
                    <a:pt x="66967" y="137020"/>
                  </a:lnTo>
                  <a:lnTo>
                    <a:pt x="66967" y="114147"/>
                  </a:lnTo>
                  <a:lnTo>
                    <a:pt x="260299" y="114147"/>
                  </a:lnTo>
                  <a:lnTo>
                    <a:pt x="260299" y="137020"/>
                  </a:lnTo>
                  <a:close/>
                </a:path>
                <a:path w="260350" h="260350">
                  <a:moveTo>
                    <a:pt x="179628" y="228346"/>
                  </a:moveTo>
                  <a:lnTo>
                    <a:pt x="155270" y="228346"/>
                  </a:lnTo>
                  <a:lnTo>
                    <a:pt x="155270" y="137020"/>
                  </a:lnTo>
                  <a:lnTo>
                    <a:pt x="179628" y="137020"/>
                  </a:lnTo>
                  <a:lnTo>
                    <a:pt x="179628" y="228346"/>
                  </a:lnTo>
                  <a:close/>
                </a:path>
                <a:path w="260350" h="260350">
                  <a:moveTo>
                    <a:pt x="248094" y="251167"/>
                  </a:moveTo>
                  <a:lnTo>
                    <a:pt x="73075" y="251167"/>
                  </a:lnTo>
                  <a:lnTo>
                    <a:pt x="73075" y="229831"/>
                  </a:lnTo>
                  <a:lnTo>
                    <a:pt x="79120" y="228346"/>
                  </a:lnTo>
                  <a:lnTo>
                    <a:pt x="252704" y="228346"/>
                  </a:lnTo>
                  <a:lnTo>
                    <a:pt x="252704" y="248145"/>
                  </a:lnTo>
                  <a:lnTo>
                    <a:pt x="248094" y="251167"/>
                  </a:lnTo>
                  <a:close/>
                </a:path>
              </a:pathLst>
            </a:custGeom>
            <a:solidFill>
              <a:srgbClr val="4A4B4D"/>
            </a:solidFill>
          </p:spPr>
          <p:txBody>
            <a:bodyPr wrap="square" lIns="0" tIns="0" rIns="0" bIns="0" rtlCol="0"/>
            <a:lstStyle/>
            <a:p>
              <a:endParaRPr/>
            </a:p>
          </p:txBody>
        </p:sp>
        <p:pic>
          <p:nvPicPr>
            <p:cNvPr id="38" name="object 38"/>
            <p:cNvPicPr/>
            <p:nvPr/>
          </p:nvPicPr>
          <p:blipFill>
            <a:blip r:embed="rId24" cstate="print"/>
            <a:stretch>
              <a:fillRect/>
            </a:stretch>
          </p:blipFill>
          <p:spPr>
            <a:xfrm>
              <a:off x="1637957" y="6937971"/>
              <a:ext cx="235940" cy="243585"/>
            </a:xfrm>
            <a:prstGeom prst="rect">
              <a:avLst/>
            </a:prstGeom>
          </p:spPr>
        </p:pic>
        <p:pic>
          <p:nvPicPr>
            <p:cNvPr id="39" name="object 39"/>
            <p:cNvPicPr/>
            <p:nvPr/>
          </p:nvPicPr>
          <p:blipFill>
            <a:blip r:embed="rId25" cstate="print"/>
            <a:stretch>
              <a:fillRect/>
            </a:stretch>
          </p:blipFill>
          <p:spPr>
            <a:xfrm>
              <a:off x="1908924" y="6939508"/>
              <a:ext cx="252704" cy="248094"/>
            </a:xfrm>
            <a:prstGeom prst="rect">
              <a:avLst/>
            </a:prstGeom>
          </p:spPr>
        </p:pic>
        <p:pic>
          <p:nvPicPr>
            <p:cNvPr id="40" name="object 40"/>
            <p:cNvPicPr/>
            <p:nvPr/>
          </p:nvPicPr>
          <p:blipFill>
            <a:blip r:embed="rId26" cstate="print"/>
            <a:stretch>
              <a:fillRect/>
            </a:stretch>
          </p:blipFill>
          <p:spPr>
            <a:xfrm>
              <a:off x="2192045" y="6945566"/>
              <a:ext cx="229882" cy="239014"/>
            </a:xfrm>
            <a:prstGeom prst="rect">
              <a:avLst/>
            </a:prstGeom>
          </p:spPr>
        </p:pic>
        <p:sp>
          <p:nvSpPr>
            <p:cNvPr id="41" name="object 41"/>
            <p:cNvSpPr/>
            <p:nvPr/>
          </p:nvSpPr>
          <p:spPr>
            <a:xfrm>
              <a:off x="2458440" y="6931862"/>
              <a:ext cx="542290" cy="263525"/>
            </a:xfrm>
            <a:custGeom>
              <a:avLst/>
              <a:gdLst/>
              <a:ahLst/>
              <a:cxnLst/>
              <a:rect l="l" t="t" r="r" b="b"/>
              <a:pathLst>
                <a:path w="542289" h="263525">
                  <a:moveTo>
                    <a:pt x="83743" y="3086"/>
                  </a:moveTo>
                  <a:lnTo>
                    <a:pt x="76098" y="0"/>
                  </a:lnTo>
                  <a:lnTo>
                    <a:pt x="62407" y="0"/>
                  </a:lnTo>
                  <a:lnTo>
                    <a:pt x="60921" y="6108"/>
                  </a:lnTo>
                  <a:lnTo>
                    <a:pt x="59385" y="9131"/>
                  </a:lnTo>
                  <a:lnTo>
                    <a:pt x="46824" y="46266"/>
                  </a:lnTo>
                  <a:lnTo>
                    <a:pt x="13690" y="100469"/>
                  </a:lnTo>
                  <a:lnTo>
                    <a:pt x="6413" y="110477"/>
                  </a:lnTo>
                  <a:lnTo>
                    <a:pt x="2286" y="116484"/>
                  </a:lnTo>
                  <a:lnTo>
                    <a:pt x="419" y="120192"/>
                  </a:lnTo>
                  <a:lnTo>
                    <a:pt x="0" y="123329"/>
                  </a:lnTo>
                  <a:lnTo>
                    <a:pt x="0" y="127901"/>
                  </a:lnTo>
                  <a:lnTo>
                    <a:pt x="6108" y="137020"/>
                  </a:lnTo>
                  <a:lnTo>
                    <a:pt x="16764" y="137020"/>
                  </a:lnTo>
                  <a:lnTo>
                    <a:pt x="19799" y="133997"/>
                  </a:lnTo>
                  <a:lnTo>
                    <a:pt x="19799" y="132461"/>
                  </a:lnTo>
                  <a:lnTo>
                    <a:pt x="22618" y="130225"/>
                  </a:lnTo>
                  <a:lnTo>
                    <a:pt x="26441" y="125996"/>
                  </a:lnTo>
                  <a:lnTo>
                    <a:pt x="31026" y="120192"/>
                  </a:lnTo>
                  <a:lnTo>
                    <a:pt x="36563" y="112674"/>
                  </a:lnTo>
                  <a:lnTo>
                    <a:pt x="36563" y="263385"/>
                  </a:lnTo>
                  <a:lnTo>
                    <a:pt x="59385" y="263385"/>
                  </a:lnTo>
                  <a:lnTo>
                    <a:pt x="59385" y="112674"/>
                  </a:lnTo>
                  <a:lnTo>
                    <a:pt x="59385" y="73075"/>
                  </a:lnTo>
                  <a:lnTo>
                    <a:pt x="70231" y="49631"/>
                  </a:lnTo>
                  <a:lnTo>
                    <a:pt x="77825" y="30467"/>
                  </a:lnTo>
                  <a:lnTo>
                    <a:pt x="82283" y="16992"/>
                  </a:lnTo>
                  <a:lnTo>
                    <a:pt x="83743" y="10668"/>
                  </a:lnTo>
                  <a:lnTo>
                    <a:pt x="83743" y="3086"/>
                  </a:lnTo>
                  <a:close/>
                </a:path>
                <a:path w="542289" h="263525">
                  <a:moveTo>
                    <a:pt x="260299" y="82207"/>
                  </a:moveTo>
                  <a:lnTo>
                    <a:pt x="178104" y="82207"/>
                  </a:lnTo>
                  <a:lnTo>
                    <a:pt x="178104" y="6108"/>
                  </a:lnTo>
                  <a:lnTo>
                    <a:pt x="176606" y="1549"/>
                  </a:lnTo>
                  <a:lnTo>
                    <a:pt x="155282" y="1549"/>
                  </a:lnTo>
                  <a:lnTo>
                    <a:pt x="155282" y="82207"/>
                  </a:lnTo>
                  <a:lnTo>
                    <a:pt x="80670" y="82207"/>
                  </a:lnTo>
                  <a:lnTo>
                    <a:pt x="73075" y="83743"/>
                  </a:lnTo>
                  <a:lnTo>
                    <a:pt x="73075" y="105079"/>
                  </a:lnTo>
                  <a:lnTo>
                    <a:pt x="155282" y="105079"/>
                  </a:lnTo>
                  <a:lnTo>
                    <a:pt x="155282" y="229895"/>
                  </a:lnTo>
                  <a:lnTo>
                    <a:pt x="89839" y="229895"/>
                  </a:lnTo>
                  <a:lnTo>
                    <a:pt x="82207" y="231381"/>
                  </a:lnTo>
                  <a:lnTo>
                    <a:pt x="82207" y="252717"/>
                  </a:lnTo>
                  <a:lnTo>
                    <a:pt x="252717" y="252717"/>
                  </a:lnTo>
                  <a:lnTo>
                    <a:pt x="252717" y="231381"/>
                  </a:lnTo>
                  <a:lnTo>
                    <a:pt x="245071" y="229895"/>
                  </a:lnTo>
                  <a:lnTo>
                    <a:pt x="178104" y="229895"/>
                  </a:lnTo>
                  <a:lnTo>
                    <a:pt x="178104" y="105079"/>
                  </a:lnTo>
                  <a:lnTo>
                    <a:pt x="260299" y="105079"/>
                  </a:lnTo>
                  <a:lnTo>
                    <a:pt x="260299" y="82207"/>
                  </a:lnTo>
                  <a:close/>
                </a:path>
                <a:path w="542289" h="263525">
                  <a:moveTo>
                    <a:pt x="541934" y="165950"/>
                  </a:moveTo>
                  <a:lnTo>
                    <a:pt x="540397" y="159842"/>
                  </a:lnTo>
                  <a:lnTo>
                    <a:pt x="520598" y="159842"/>
                  </a:lnTo>
                  <a:lnTo>
                    <a:pt x="520598" y="149174"/>
                  </a:lnTo>
                  <a:lnTo>
                    <a:pt x="519150" y="137680"/>
                  </a:lnTo>
                  <a:lnTo>
                    <a:pt x="514705" y="130162"/>
                  </a:lnTo>
                  <a:lnTo>
                    <a:pt x="507111" y="126072"/>
                  </a:lnTo>
                  <a:lnTo>
                    <a:pt x="497776" y="125006"/>
                  </a:lnTo>
                  <a:lnTo>
                    <a:pt x="497776" y="144614"/>
                  </a:lnTo>
                  <a:lnTo>
                    <a:pt x="497776" y="159842"/>
                  </a:lnTo>
                  <a:lnTo>
                    <a:pt x="497776" y="178104"/>
                  </a:lnTo>
                  <a:lnTo>
                    <a:pt x="497776" y="193332"/>
                  </a:lnTo>
                  <a:lnTo>
                    <a:pt x="494753" y="196405"/>
                  </a:lnTo>
                  <a:lnTo>
                    <a:pt x="421678" y="196405"/>
                  </a:lnTo>
                  <a:lnTo>
                    <a:pt x="421678" y="178104"/>
                  </a:lnTo>
                  <a:lnTo>
                    <a:pt x="497776" y="178104"/>
                  </a:lnTo>
                  <a:lnTo>
                    <a:pt x="497776" y="159842"/>
                  </a:lnTo>
                  <a:lnTo>
                    <a:pt x="421678" y="159842"/>
                  </a:lnTo>
                  <a:lnTo>
                    <a:pt x="421678" y="141592"/>
                  </a:lnTo>
                  <a:lnTo>
                    <a:pt x="494753" y="141592"/>
                  </a:lnTo>
                  <a:lnTo>
                    <a:pt x="497776" y="144614"/>
                  </a:lnTo>
                  <a:lnTo>
                    <a:pt x="497776" y="125006"/>
                  </a:lnTo>
                  <a:lnTo>
                    <a:pt x="496239" y="124828"/>
                  </a:lnTo>
                  <a:lnTo>
                    <a:pt x="421678" y="124828"/>
                  </a:lnTo>
                  <a:lnTo>
                    <a:pt x="421678" y="109639"/>
                  </a:lnTo>
                  <a:lnTo>
                    <a:pt x="490194" y="109639"/>
                  </a:lnTo>
                  <a:lnTo>
                    <a:pt x="501459" y="108648"/>
                  </a:lnTo>
                  <a:lnTo>
                    <a:pt x="508444" y="105079"/>
                  </a:lnTo>
                  <a:lnTo>
                    <a:pt x="512013" y="98069"/>
                  </a:lnTo>
                  <a:lnTo>
                    <a:pt x="512330" y="94411"/>
                  </a:lnTo>
                  <a:lnTo>
                    <a:pt x="513016" y="86766"/>
                  </a:lnTo>
                  <a:lnTo>
                    <a:pt x="513016" y="80721"/>
                  </a:lnTo>
                  <a:lnTo>
                    <a:pt x="512203" y="73075"/>
                  </a:lnTo>
                  <a:lnTo>
                    <a:pt x="511797" y="69189"/>
                  </a:lnTo>
                  <a:lnTo>
                    <a:pt x="507873" y="61683"/>
                  </a:lnTo>
                  <a:lnTo>
                    <a:pt x="500799" y="57594"/>
                  </a:lnTo>
                  <a:lnTo>
                    <a:pt x="490194" y="56362"/>
                  </a:lnTo>
                  <a:lnTo>
                    <a:pt x="490194" y="73075"/>
                  </a:lnTo>
                  <a:lnTo>
                    <a:pt x="490194" y="92875"/>
                  </a:lnTo>
                  <a:lnTo>
                    <a:pt x="485622" y="94411"/>
                  </a:lnTo>
                  <a:lnTo>
                    <a:pt x="482549" y="92875"/>
                  </a:lnTo>
                  <a:lnTo>
                    <a:pt x="421678" y="92875"/>
                  </a:lnTo>
                  <a:lnTo>
                    <a:pt x="421678" y="73075"/>
                  </a:lnTo>
                  <a:lnTo>
                    <a:pt x="490194" y="73075"/>
                  </a:lnTo>
                  <a:lnTo>
                    <a:pt x="490194" y="56362"/>
                  </a:lnTo>
                  <a:lnTo>
                    <a:pt x="421678" y="56362"/>
                  </a:lnTo>
                  <a:lnTo>
                    <a:pt x="421678" y="42621"/>
                  </a:lnTo>
                  <a:lnTo>
                    <a:pt x="540397" y="42621"/>
                  </a:lnTo>
                  <a:lnTo>
                    <a:pt x="540397" y="22872"/>
                  </a:lnTo>
                  <a:lnTo>
                    <a:pt x="421678" y="22872"/>
                  </a:lnTo>
                  <a:lnTo>
                    <a:pt x="421678" y="3086"/>
                  </a:lnTo>
                  <a:lnTo>
                    <a:pt x="417118" y="1549"/>
                  </a:lnTo>
                  <a:lnTo>
                    <a:pt x="401891" y="1549"/>
                  </a:lnTo>
                  <a:lnTo>
                    <a:pt x="398856" y="6108"/>
                  </a:lnTo>
                  <a:lnTo>
                    <a:pt x="398856" y="22872"/>
                  </a:lnTo>
                  <a:lnTo>
                    <a:pt x="281635" y="22872"/>
                  </a:lnTo>
                  <a:lnTo>
                    <a:pt x="281635" y="42621"/>
                  </a:lnTo>
                  <a:lnTo>
                    <a:pt x="398856" y="42621"/>
                  </a:lnTo>
                  <a:lnTo>
                    <a:pt x="398856" y="56362"/>
                  </a:lnTo>
                  <a:lnTo>
                    <a:pt x="398856" y="73075"/>
                  </a:lnTo>
                  <a:lnTo>
                    <a:pt x="398856" y="92875"/>
                  </a:lnTo>
                  <a:lnTo>
                    <a:pt x="331889" y="92875"/>
                  </a:lnTo>
                  <a:lnTo>
                    <a:pt x="328815" y="91338"/>
                  </a:lnTo>
                  <a:lnTo>
                    <a:pt x="328815" y="74612"/>
                  </a:lnTo>
                  <a:lnTo>
                    <a:pt x="331889" y="73075"/>
                  </a:lnTo>
                  <a:lnTo>
                    <a:pt x="398856" y="73075"/>
                  </a:lnTo>
                  <a:lnTo>
                    <a:pt x="398856" y="56362"/>
                  </a:lnTo>
                  <a:lnTo>
                    <a:pt x="330352" y="56362"/>
                  </a:lnTo>
                  <a:lnTo>
                    <a:pt x="318833" y="57581"/>
                  </a:lnTo>
                  <a:lnTo>
                    <a:pt x="311315" y="61493"/>
                  </a:lnTo>
                  <a:lnTo>
                    <a:pt x="307225" y="68541"/>
                  </a:lnTo>
                  <a:lnTo>
                    <a:pt x="305993" y="79184"/>
                  </a:lnTo>
                  <a:lnTo>
                    <a:pt x="305993" y="86766"/>
                  </a:lnTo>
                  <a:lnTo>
                    <a:pt x="307225" y="98069"/>
                  </a:lnTo>
                  <a:lnTo>
                    <a:pt x="311315" y="105079"/>
                  </a:lnTo>
                  <a:lnTo>
                    <a:pt x="318833" y="108648"/>
                  </a:lnTo>
                  <a:lnTo>
                    <a:pt x="330352" y="109639"/>
                  </a:lnTo>
                  <a:lnTo>
                    <a:pt x="398856" y="109639"/>
                  </a:lnTo>
                  <a:lnTo>
                    <a:pt x="398856" y="124828"/>
                  </a:lnTo>
                  <a:lnTo>
                    <a:pt x="301421" y="124828"/>
                  </a:lnTo>
                  <a:lnTo>
                    <a:pt x="296862" y="126365"/>
                  </a:lnTo>
                  <a:lnTo>
                    <a:pt x="296862" y="140055"/>
                  </a:lnTo>
                  <a:lnTo>
                    <a:pt x="301421" y="141592"/>
                  </a:lnTo>
                  <a:lnTo>
                    <a:pt x="398856" y="141592"/>
                  </a:lnTo>
                  <a:lnTo>
                    <a:pt x="398856" y="159842"/>
                  </a:lnTo>
                  <a:lnTo>
                    <a:pt x="278612" y="159842"/>
                  </a:lnTo>
                  <a:lnTo>
                    <a:pt x="278612" y="178104"/>
                  </a:lnTo>
                  <a:lnTo>
                    <a:pt x="398856" y="178104"/>
                  </a:lnTo>
                  <a:lnTo>
                    <a:pt x="398856" y="196405"/>
                  </a:lnTo>
                  <a:lnTo>
                    <a:pt x="296862" y="196405"/>
                  </a:lnTo>
                  <a:lnTo>
                    <a:pt x="296862" y="214668"/>
                  </a:lnTo>
                  <a:lnTo>
                    <a:pt x="398856" y="214668"/>
                  </a:lnTo>
                  <a:lnTo>
                    <a:pt x="398856" y="234454"/>
                  </a:lnTo>
                  <a:lnTo>
                    <a:pt x="394296" y="237490"/>
                  </a:lnTo>
                  <a:lnTo>
                    <a:pt x="350139" y="237490"/>
                  </a:lnTo>
                  <a:lnTo>
                    <a:pt x="350139" y="252717"/>
                  </a:lnTo>
                  <a:lnTo>
                    <a:pt x="351637" y="257276"/>
                  </a:lnTo>
                  <a:lnTo>
                    <a:pt x="357733" y="258813"/>
                  </a:lnTo>
                  <a:lnTo>
                    <a:pt x="382092" y="258813"/>
                  </a:lnTo>
                  <a:lnTo>
                    <a:pt x="398551" y="258343"/>
                  </a:lnTo>
                  <a:lnTo>
                    <a:pt x="411010" y="255016"/>
                  </a:lnTo>
                  <a:lnTo>
                    <a:pt x="418909" y="245973"/>
                  </a:lnTo>
                  <a:lnTo>
                    <a:pt x="421678" y="228358"/>
                  </a:lnTo>
                  <a:lnTo>
                    <a:pt x="421678" y="214668"/>
                  </a:lnTo>
                  <a:lnTo>
                    <a:pt x="496239" y="214668"/>
                  </a:lnTo>
                  <a:lnTo>
                    <a:pt x="504545" y="214096"/>
                  </a:lnTo>
                  <a:lnTo>
                    <a:pt x="512419" y="211251"/>
                  </a:lnTo>
                  <a:lnTo>
                    <a:pt x="518287" y="204393"/>
                  </a:lnTo>
                  <a:lnTo>
                    <a:pt x="520598" y="191846"/>
                  </a:lnTo>
                  <a:lnTo>
                    <a:pt x="520598" y="178104"/>
                  </a:lnTo>
                  <a:lnTo>
                    <a:pt x="538911" y="178104"/>
                  </a:lnTo>
                  <a:lnTo>
                    <a:pt x="541934" y="173532"/>
                  </a:lnTo>
                  <a:lnTo>
                    <a:pt x="541934" y="165950"/>
                  </a:lnTo>
                  <a:close/>
                </a:path>
              </a:pathLst>
            </a:custGeom>
            <a:solidFill>
              <a:srgbClr val="4A4B4D"/>
            </a:solidFill>
          </p:spPr>
          <p:txBody>
            <a:bodyPr wrap="square" lIns="0" tIns="0" rIns="0" bIns="0" rtlCol="0"/>
            <a:lstStyle/>
            <a:p>
              <a:endParaRPr/>
            </a:p>
          </p:txBody>
        </p:sp>
        <p:pic>
          <p:nvPicPr>
            <p:cNvPr id="42" name="object 42"/>
            <p:cNvPicPr/>
            <p:nvPr/>
          </p:nvPicPr>
          <p:blipFill>
            <a:blip r:embed="rId27" cstate="print"/>
            <a:stretch>
              <a:fillRect/>
            </a:stretch>
          </p:blipFill>
          <p:spPr>
            <a:xfrm>
              <a:off x="3026270" y="6937971"/>
              <a:ext cx="238963" cy="245071"/>
            </a:xfrm>
            <a:prstGeom prst="rect">
              <a:avLst/>
            </a:prstGeom>
          </p:spPr>
        </p:pic>
        <p:sp>
          <p:nvSpPr>
            <p:cNvPr id="43" name="object 43"/>
            <p:cNvSpPr/>
            <p:nvPr/>
          </p:nvSpPr>
          <p:spPr>
            <a:xfrm>
              <a:off x="3303295" y="6931862"/>
              <a:ext cx="247015" cy="259079"/>
            </a:xfrm>
            <a:custGeom>
              <a:avLst/>
              <a:gdLst/>
              <a:ahLst/>
              <a:cxnLst/>
              <a:rect l="l" t="t" r="r" b="b"/>
              <a:pathLst>
                <a:path w="247014" h="259079">
                  <a:moveTo>
                    <a:pt x="15227" y="80721"/>
                  </a:moveTo>
                  <a:lnTo>
                    <a:pt x="9118" y="80721"/>
                  </a:lnTo>
                  <a:lnTo>
                    <a:pt x="6102" y="74625"/>
                  </a:lnTo>
                  <a:lnTo>
                    <a:pt x="6096" y="63957"/>
                  </a:lnTo>
                  <a:lnTo>
                    <a:pt x="9118" y="62407"/>
                  </a:lnTo>
                  <a:lnTo>
                    <a:pt x="13741" y="60921"/>
                  </a:lnTo>
                  <a:lnTo>
                    <a:pt x="40289" y="48257"/>
                  </a:lnTo>
                  <a:lnTo>
                    <a:pt x="60718" y="36168"/>
                  </a:lnTo>
                  <a:lnTo>
                    <a:pt x="75156" y="25790"/>
                  </a:lnTo>
                  <a:lnTo>
                    <a:pt x="83731" y="18262"/>
                  </a:lnTo>
                  <a:lnTo>
                    <a:pt x="92876" y="9006"/>
                  </a:lnTo>
                  <a:lnTo>
                    <a:pt x="98590" y="3440"/>
                  </a:lnTo>
                  <a:lnTo>
                    <a:pt x="102579" y="719"/>
                  </a:lnTo>
                  <a:lnTo>
                    <a:pt x="106553" y="0"/>
                  </a:lnTo>
                  <a:lnTo>
                    <a:pt x="111125" y="0"/>
                  </a:lnTo>
                  <a:lnTo>
                    <a:pt x="118757" y="3086"/>
                  </a:lnTo>
                  <a:lnTo>
                    <a:pt x="118757" y="12204"/>
                  </a:lnTo>
                  <a:lnTo>
                    <a:pt x="117221" y="15239"/>
                  </a:lnTo>
                  <a:lnTo>
                    <a:pt x="112661" y="19799"/>
                  </a:lnTo>
                  <a:lnTo>
                    <a:pt x="179628" y="19799"/>
                  </a:lnTo>
                  <a:lnTo>
                    <a:pt x="187046" y="20037"/>
                  </a:lnTo>
                  <a:lnTo>
                    <a:pt x="194463" y="21702"/>
                  </a:lnTo>
                  <a:lnTo>
                    <a:pt x="200168" y="26223"/>
                  </a:lnTo>
                  <a:lnTo>
                    <a:pt x="202450" y="35026"/>
                  </a:lnTo>
                  <a:lnTo>
                    <a:pt x="201120" y="39598"/>
                  </a:lnTo>
                  <a:lnTo>
                    <a:pt x="91325" y="39598"/>
                  </a:lnTo>
                  <a:lnTo>
                    <a:pt x="85267" y="44157"/>
                  </a:lnTo>
                  <a:lnTo>
                    <a:pt x="80708" y="47180"/>
                  </a:lnTo>
                  <a:lnTo>
                    <a:pt x="73063" y="53289"/>
                  </a:lnTo>
                  <a:lnTo>
                    <a:pt x="83987" y="62690"/>
                  </a:lnTo>
                  <a:lnTo>
                    <a:pt x="85298" y="63957"/>
                  </a:lnTo>
                  <a:lnTo>
                    <a:pt x="56349" y="63957"/>
                  </a:lnTo>
                  <a:lnTo>
                    <a:pt x="46708" y="69148"/>
                  </a:lnTo>
                  <a:lnTo>
                    <a:pt x="35212" y="74625"/>
                  </a:lnTo>
                  <a:lnTo>
                    <a:pt x="24004" y="78959"/>
                  </a:lnTo>
                  <a:lnTo>
                    <a:pt x="15227" y="80721"/>
                  </a:lnTo>
                  <a:close/>
                </a:path>
                <a:path w="247014" h="259079">
                  <a:moveTo>
                    <a:pt x="152584" y="92875"/>
                  </a:moveTo>
                  <a:lnTo>
                    <a:pt x="114198" y="92875"/>
                  </a:lnTo>
                  <a:lnTo>
                    <a:pt x="139935" y="76276"/>
                  </a:lnTo>
                  <a:lnTo>
                    <a:pt x="157961" y="61668"/>
                  </a:lnTo>
                  <a:lnTo>
                    <a:pt x="168564" y="50484"/>
                  </a:lnTo>
                  <a:lnTo>
                    <a:pt x="172034" y="44157"/>
                  </a:lnTo>
                  <a:lnTo>
                    <a:pt x="172034" y="39598"/>
                  </a:lnTo>
                  <a:lnTo>
                    <a:pt x="201120" y="39598"/>
                  </a:lnTo>
                  <a:lnTo>
                    <a:pt x="198599" y="48263"/>
                  </a:lnTo>
                  <a:lnTo>
                    <a:pt x="188758" y="62053"/>
                  </a:lnTo>
                  <a:lnTo>
                    <a:pt x="175495" y="75265"/>
                  </a:lnTo>
                  <a:lnTo>
                    <a:pt x="161378" y="86766"/>
                  </a:lnTo>
                  <a:lnTo>
                    <a:pt x="152584" y="92875"/>
                  </a:lnTo>
                  <a:close/>
                </a:path>
                <a:path w="247014" h="259079">
                  <a:moveTo>
                    <a:pt x="12192" y="149174"/>
                  </a:moveTo>
                  <a:lnTo>
                    <a:pt x="1536" y="149174"/>
                  </a:lnTo>
                  <a:lnTo>
                    <a:pt x="0" y="140055"/>
                  </a:lnTo>
                  <a:lnTo>
                    <a:pt x="0" y="129387"/>
                  </a:lnTo>
                  <a:lnTo>
                    <a:pt x="7632" y="127901"/>
                  </a:lnTo>
                  <a:lnTo>
                    <a:pt x="12192" y="127901"/>
                  </a:lnTo>
                  <a:lnTo>
                    <a:pt x="32952" y="124724"/>
                  </a:lnTo>
                  <a:lnTo>
                    <a:pt x="53857" y="119703"/>
                  </a:lnTo>
                  <a:lnTo>
                    <a:pt x="74521" y="112674"/>
                  </a:lnTo>
                  <a:lnTo>
                    <a:pt x="94399" y="103543"/>
                  </a:lnTo>
                  <a:lnTo>
                    <a:pt x="85014" y="93080"/>
                  </a:lnTo>
                  <a:lnTo>
                    <a:pt x="75355" y="82611"/>
                  </a:lnTo>
                  <a:lnTo>
                    <a:pt x="65706" y="72712"/>
                  </a:lnTo>
                  <a:lnTo>
                    <a:pt x="56349" y="63957"/>
                  </a:lnTo>
                  <a:lnTo>
                    <a:pt x="85298" y="63957"/>
                  </a:lnTo>
                  <a:lnTo>
                    <a:pt x="95345" y="73658"/>
                  </a:lnTo>
                  <a:lnTo>
                    <a:pt x="114198" y="92875"/>
                  </a:lnTo>
                  <a:lnTo>
                    <a:pt x="152584" y="92875"/>
                  </a:lnTo>
                  <a:lnTo>
                    <a:pt x="113411" y="117430"/>
                  </a:lnTo>
                  <a:lnTo>
                    <a:pt x="60909" y="140055"/>
                  </a:lnTo>
                  <a:lnTo>
                    <a:pt x="17659" y="148606"/>
                  </a:lnTo>
                  <a:lnTo>
                    <a:pt x="12192" y="149174"/>
                  </a:lnTo>
                  <a:close/>
                </a:path>
                <a:path w="247014" h="259079">
                  <a:moveTo>
                    <a:pt x="41122" y="190309"/>
                  </a:moveTo>
                  <a:lnTo>
                    <a:pt x="33477" y="190309"/>
                  </a:lnTo>
                  <a:lnTo>
                    <a:pt x="30454" y="182664"/>
                  </a:lnTo>
                  <a:lnTo>
                    <a:pt x="30454" y="170510"/>
                  </a:lnTo>
                  <a:lnTo>
                    <a:pt x="36550" y="168973"/>
                  </a:lnTo>
                  <a:lnTo>
                    <a:pt x="41122" y="167487"/>
                  </a:lnTo>
                  <a:lnTo>
                    <a:pt x="94956" y="147102"/>
                  </a:lnTo>
                  <a:lnTo>
                    <a:pt x="147675" y="109639"/>
                  </a:lnTo>
                  <a:lnTo>
                    <a:pt x="150710" y="106565"/>
                  </a:lnTo>
                  <a:lnTo>
                    <a:pt x="161378" y="95897"/>
                  </a:lnTo>
                  <a:lnTo>
                    <a:pt x="162915" y="94411"/>
                  </a:lnTo>
                  <a:lnTo>
                    <a:pt x="165938" y="92875"/>
                  </a:lnTo>
                  <a:lnTo>
                    <a:pt x="167474" y="91338"/>
                  </a:lnTo>
                  <a:lnTo>
                    <a:pt x="176606" y="91338"/>
                  </a:lnTo>
                  <a:lnTo>
                    <a:pt x="182702" y="95897"/>
                  </a:lnTo>
                  <a:lnTo>
                    <a:pt x="182702" y="103543"/>
                  </a:lnTo>
                  <a:lnTo>
                    <a:pt x="179628" y="106565"/>
                  </a:lnTo>
                  <a:lnTo>
                    <a:pt x="179628" y="108102"/>
                  </a:lnTo>
                  <a:lnTo>
                    <a:pt x="176587" y="112692"/>
                  </a:lnTo>
                  <a:lnTo>
                    <a:pt x="170497" y="118770"/>
                  </a:lnTo>
                  <a:lnTo>
                    <a:pt x="167474" y="120256"/>
                  </a:lnTo>
                  <a:lnTo>
                    <a:pt x="220751" y="120256"/>
                  </a:lnTo>
                  <a:lnTo>
                    <a:pt x="229270" y="120542"/>
                  </a:lnTo>
                  <a:lnTo>
                    <a:pt x="237661" y="122545"/>
                  </a:lnTo>
                  <a:lnTo>
                    <a:pt x="244061" y="127982"/>
                  </a:lnTo>
                  <a:lnTo>
                    <a:pt x="246608" y="138569"/>
                  </a:lnTo>
                  <a:lnTo>
                    <a:pt x="246093" y="140055"/>
                  </a:lnTo>
                  <a:lnTo>
                    <a:pt x="144602" y="140055"/>
                  </a:lnTo>
                  <a:lnTo>
                    <a:pt x="136318" y="146089"/>
                  </a:lnTo>
                  <a:lnTo>
                    <a:pt x="129598" y="150704"/>
                  </a:lnTo>
                  <a:lnTo>
                    <a:pt x="120243" y="156819"/>
                  </a:lnTo>
                  <a:lnTo>
                    <a:pt x="129901" y="167487"/>
                  </a:lnTo>
                  <a:lnTo>
                    <a:pt x="100507" y="167487"/>
                  </a:lnTo>
                  <a:lnTo>
                    <a:pt x="81372" y="176829"/>
                  </a:lnTo>
                  <a:lnTo>
                    <a:pt x="63952" y="184032"/>
                  </a:lnTo>
                  <a:lnTo>
                    <a:pt x="49963" y="188668"/>
                  </a:lnTo>
                  <a:lnTo>
                    <a:pt x="41122" y="190309"/>
                  </a:lnTo>
                  <a:close/>
                </a:path>
                <a:path w="247014" h="259079">
                  <a:moveTo>
                    <a:pt x="197137" y="202463"/>
                  </a:moveTo>
                  <a:lnTo>
                    <a:pt x="156806" y="202463"/>
                  </a:lnTo>
                  <a:lnTo>
                    <a:pt x="180686" y="187868"/>
                  </a:lnTo>
                  <a:lnTo>
                    <a:pt x="200569" y="171267"/>
                  </a:lnTo>
                  <a:lnTo>
                    <a:pt x="214172" y="155802"/>
                  </a:lnTo>
                  <a:lnTo>
                    <a:pt x="219214" y="144614"/>
                  </a:lnTo>
                  <a:lnTo>
                    <a:pt x="219214" y="140055"/>
                  </a:lnTo>
                  <a:lnTo>
                    <a:pt x="246093" y="140055"/>
                  </a:lnTo>
                  <a:lnTo>
                    <a:pt x="239472" y="159172"/>
                  </a:lnTo>
                  <a:lnTo>
                    <a:pt x="218065" y="185926"/>
                  </a:lnTo>
                  <a:lnTo>
                    <a:pt x="197137" y="202463"/>
                  </a:lnTo>
                  <a:close/>
                </a:path>
                <a:path w="247014" h="259079">
                  <a:moveTo>
                    <a:pt x="31991" y="258813"/>
                  </a:moveTo>
                  <a:lnTo>
                    <a:pt x="19786" y="258813"/>
                  </a:lnTo>
                  <a:lnTo>
                    <a:pt x="19786" y="235953"/>
                  </a:lnTo>
                  <a:lnTo>
                    <a:pt x="33477" y="235953"/>
                  </a:lnTo>
                  <a:lnTo>
                    <a:pt x="59699" y="232823"/>
                  </a:lnTo>
                  <a:lnTo>
                    <a:pt x="85632" y="227980"/>
                  </a:lnTo>
                  <a:lnTo>
                    <a:pt x="110990" y="221419"/>
                  </a:lnTo>
                  <a:lnTo>
                    <a:pt x="135483" y="213131"/>
                  </a:lnTo>
                  <a:lnTo>
                    <a:pt x="127875" y="201495"/>
                  </a:lnTo>
                  <a:lnTo>
                    <a:pt x="119129" y="189728"/>
                  </a:lnTo>
                  <a:lnTo>
                    <a:pt x="109816" y="178252"/>
                  </a:lnTo>
                  <a:lnTo>
                    <a:pt x="100507" y="167487"/>
                  </a:lnTo>
                  <a:lnTo>
                    <a:pt x="129901" y="167487"/>
                  </a:lnTo>
                  <a:lnTo>
                    <a:pt x="131744" y="169523"/>
                  </a:lnTo>
                  <a:lnTo>
                    <a:pt x="142530" y="183080"/>
                  </a:lnTo>
                  <a:lnTo>
                    <a:pt x="151313" y="194917"/>
                  </a:lnTo>
                  <a:lnTo>
                    <a:pt x="156806" y="202463"/>
                  </a:lnTo>
                  <a:lnTo>
                    <a:pt x="197137" y="202463"/>
                  </a:lnTo>
                  <a:lnTo>
                    <a:pt x="132448" y="239026"/>
                  </a:lnTo>
                  <a:lnTo>
                    <a:pt x="95349" y="249817"/>
                  </a:lnTo>
                  <a:lnTo>
                    <a:pt x="41686" y="258288"/>
                  </a:lnTo>
                  <a:lnTo>
                    <a:pt x="31991" y="258813"/>
                  </a:lnTo>
                  <a:close/>
                </a:path>
              </a:pathLst>
            </a:custGeom>
            <a:solidFill>
              <a:srgbClr val="4A4B4D"/>
            </a:solidFill>
          </p:spPr>
          <p:txBody>
            <a:bodyPr wrap="square" lIns="0" tIns="0" rIns="0" bIns="0" rtlCol="0"/>
            <a:lstStyle/>
            <a:p>
              <a:endParaRPr/>
            </a:p>
          </p:txBody>
        </p:sp>
        <p:pic>
          <p:nvPicPr>
            <p:cNvPr id="44" name="object 44"/>
            <p:cNvPicPr/>
            <p:nvPr/>
          </p:nvPicPr>
          <p:blipFill>
            <a:blip r:embed="rId28" cstate="print"/>
            <a:stretch>
              <a:fillRect/>
            </a:stretch>
          </p:blipFill>
          <p:spPr>
            <a:xfrm>
              <a:off x="3595585" y="6939508"/>
              <a:ext cx="210045" cy="246608"/>
            </a:xfrm>
            <a:prstGeom prst="rect">
              <a:avLst/>
            </a:prstGeom>
          </p:spPr>
        </p:pic>
        <p:pic>
          <p:nvPicPr>
            <p:cNvPr id="45" name="object 45"/>
            <p:cNvPicPr/>
            <p:nvPr/>
          </p:nvPicPr>
          <p:blipFill>
            <a:blip r:embed="rId29" cstate="print"/>
            <a:stretch>
              <a:fillRect/>
            </a:stretch>
          </p:blipFill>
          <p:spPr>
            <a:xfrm>
              <a:off x="3865016" y="7099350"/>
              <a:ext cx="79171" cy="83693"/>
            </a:xfrm>
            <a:prstGeom prst="rect">
              <a:avLst/>
            </a:prstGeom>
          </p:spPr>
        </p:pic>
        <p:sp>
          <p:nvSpPr>
            <p:cNvPr id="46" name="object 46"/>
            <p:cNvSpPr/>
            <p:nvPr/>
          </p:nvSpPr>
          <p:spPr>
            <a:xfrm>
              <a:off x="4131424" y="6931862"/>
              <a:ext cx="260350" cy="263525"/>
            </a:xfrm>
            <a:custGeom>
              <a:avLst/>
              <a:gdLst/>
              <a:ahLst/>
              <a:cxnLst/>
              <a:rect l="l" t="t" r="r" b="b"/>
              <a:pathLst>
                <a:path w="260350" h="263525">
                  <a:moveTo>
                    <a:pt x="63944" y="263385"/>
                  </a:moveTo>
                  <a:lnTo>
                    <a:pt x="41071" y="263385"/>
                  </a:lnTo>
                  <a:lnTo>
                    <a:pt x="41071" y="0"/>
                  </a:lnTo>
                  <a:lnTo>
                    <a:pt x="63944" y="0"/>
                  </a:lnTo>
                  <a:lnTo>
                    <a:pt x="63944" y="263385"/>
                  </a:lnTo>
                  <a:close/>
                </a:path>
                <a:path w="260350" h="263525">
                  <a:moveTo>
                    <a:pt x="18249" y="140055"/>
                  </a:moveTo>
                  <a:lnTo>
                    <a:pt x="6095" y="140055"/>
                  </a:lnTo>
                  <a:lnTo>
                    <a:pt x="0" y="135483"/>
                  </a:lnTo>
                  <a:lnTo>
                    <a:pt x="0" y="126364"/>
                  </a:lnTo>
                  <a:lnTo>
                    <a:pt x="4559" y="109639"/>
                  </a:lnTo>
                  <a:lnTo>
                    <a:pt x="4559" y="105079"/>
                  </a:lnTo>
                  <a:lnTo>
                    <a:pt x="6546" y="95694"/>
                  </a:lnTo>
                  <a:lnTo>
                    <a:pt x="7972" y="86029"/>
                  </a:lnTo>
                  <a:lnTo>
                    <a:pt x="8831" y="76365"/>
                  </a:lnTo>
                  <a:lnTo>
                    <a:pt x="9118" y="66979"/>
                  </a:lnTo>
                  <a:lnTo>
                    <a:pt x="9118" y="59385"/>
                  </a:lnTo>
                  <a:lnTo>
                    <a:pt x="12153" y="56362"/>
                  </a:lnTo>
                  <a:lnTo>
                    <a:pt x="27381" y="56362"/>
                  </a:lnTo>
                  <a:lnTo>
                    <a:pt x="27286" y="75141"/>
                  </a:lnTo>
                  <a:lnTo>
                    <a:pt x="26623" y="88868"/>
                  </a:lnTo>
                  <a:lnTo>
                    <a:pt x="24825" y="105738"/>
                  </a:lnTo>
                  <a:lnTo>
                    <a:pt x="21323" y="123329"/>
                  </a:lnTo>
                  <a:lnTo>
                    <a:pt x="18249" y="133997"/>
                  </a:lnTo>
                  <a:lnTo>
                    <a:pt x="18249" y="140055"/>
                  </a:lnTo>
                  <a:close/>
                </a:path>
                <a:path w="260350" h="263525">
                  <a:moveTo>
                    <a:pt x="190296" y="50253"/>
                  </a:moveTo>
                  <a:lnTo>
                    <a:pt x="165938" y="50253"/>
                  </a:lnTo>
                  <a:lnTo>
                    <a:pt x="165938" y="0"/>
                  </a:lnTo>
                  <a:lnTo>
                    <a:pt x="185737" y="0"/>
                  </a:lnTo>
                  <a:lnTo>
                    <a:pt x="190296" y="4572"/>
                  </a:lnTo>
                  <a:lnTo>
                    <a:pt x="190296" y="50253"/>
                  </a:lnTo>
                  <a:close/>
                </a:path>
                <a:path w="260350" h="263525">
                  <a:moveTo>
                    <a:pt x="260299" y="73075"/>
                  </a:moveTo>
                  <a:lnTo>
                    <a:pt x="94348" y="73075"/>
                  </a:lnTo>
                  <a:lnTo>
                    <a:pt x="94348" y="53289"/>
                  </a:lnTo>
                  <a:lnTo>
                    <a:pt x="98920" y="50253"/>
                  </a:lnTo>
                  <a:lnTo>
                    <a:pt x="260299" y="50253"/>
                  </a:lnTo>
                  <a:lnTo>
                    <a:pt x="260299" y="73075"/>
                  </a:lnTo>
                  <a:close/>
                </a:path>
                <a:path w="260350" h="263525">
                  <a:moveTo>
                    <a:pt x="94348" y="114211"/>
                  </a:moveTo>
                  <a:lnTo>
                    <a:pt x="83731" y="114211"/>
                  </a:lnTo>
                  <a:lnTo>
                    <a:pt x="83731" y="111125"/>
                  </a:lnTo>
                  <a:lnTo>
                    <a:pt x="80657" y="98971"/>
                  </a:lnTo>
                  <a:lnTo>
                    <a:pt x="78363" y="91144"/>
                  </a:lnTo>
                  <a:lnTo>
                    <a:pt x="71447" y="69219"/>
                  </a:lnTo>
                  <a:lnTo>
                    <a:pt x="69989" y="63957"/>
                  </a:lnTo>
                  <a:lnTo>
                    <a:pt x="69989" y="57848"/>
                  </a:lnTo>
                  <a:lnTo>
                    <a:pt x="77635" y="56362"/>
                  </a:lnTo>
                  <a:lnTo>
                    <a:pt x="85229" y="56362"/>
                  </a:lnTo>
                  <a:lnTo>
                    <a:pt x="85229" y="59385"/>
                  </a:lnTo>
                  <a:lnTo>
                    <a:pt x="91325" y="73075"/>
                  </a:lnTo>
                  <a:lnTo>
                    <a:pt x="98739" y="98212"/>
                  </a:lnTo>
                  <a:lnTo>
                    <a:pt x="100098" y="103072"/>
                  </a:lnTo>
                  <a:lnTo>
                    <a:pt x="100456" y="105079"/>
                  </a:lnTo>
                  <a:lnTo>
                    <a:pt x="100456" y="111125"/>
                  </a:lnTo>
                  <a:lnTo>
                    <a:pt x="94348" y="114211"/>
                  </a:lnTo>
                  <a:close/>
                </a:path>
                <a:path w="260350" h="263525">
                  <a:moveTo>
                    <a:pt x="254190" y="255739"/>
                  </a:moveTo>
                  <a:lnTo>
                    <a:pt x="149174" y="255739"/>
                  </a:lnTo>
                  <a:lnTo>
                    <a:pt x="136300" y="254196"/>
                  </a:lnTo>
                  <a:lnTo>
                    <a:pt x="127284" y="249091"/>
                  </a:lnTo>
                  <a:lnTo>
                    <a:pt x="121979" y="239709"/>
                  </a:lnTo>
                  <a:lnTo>
                    <a:pt x="120243" y="225336"/>
                  </a:lnTo>
                  <a:lnTo>
                    <a:pt x="120243" y="73075"/>
                  </a:lnTo>
                  <a:lnTo>
                    <a:pt x="143065" y="73075"/>
                  </a:lnTo>
                  <a:lnTo>
                    <a:pt x="143065" y="228358"/>
                  </a:lnTo>
                  <a:lnTo>
                    <a:pt x="146138" y="232917"/>
                  </a:lnTo>
                  <a:lnTo>
                    <a:pt x="252704" y="232917"/>
                  </a:lnTo>
                  <a:lnTo>
                    <a:pt x="257263" y="234454"/>
                  </a:lnTo>
                  <a:lnTo>
                    <a:pt x="257263" y="251180"/>
                  </a:lnTo>
                  <a:lnTo>
                    <a:pt x="254190" y="255739"/>
                  </a:lnTo>
                  <a:close/>
                </a:path>
              </a:pathLst>
            </a:custGeom>
            <a:solidFill>
              <a:srgbClr val="4A4B4D"/>
            </a:solidFill>
          </p:spPr>
          <p:txBody>
            <a:bodyPr wrap="square" lIns="0" tIns="0" rIns="0" bIns="0" rtlCol="0"/>
            <a:lstStyle/>
            <a:p>
              <a:endParaRPr/>
            </a:p>
          </p:txBody>
        </p:sp>
        <p:pic>
          <p:nvPicPr>
            <p:cNvPr id="47" name="object 47"/>
            <p:cNvPicPr/>
            <p:nvPr/>
          </p:nvPicPr>
          <p:blipFill>
            <a:blip r:embed="rId30" cstate="print"/>
            <a:stretch>
              <a:fillRect/>
            </a:stretch>
          </p:blipFill>
          <p:spPr>
            <a:xfrm>
              <a:off x="4448092" y="6940994"/>
              <a:ext cx="210026" cy="240563"/>
            </a:xfrm>
            <a:prstGeom prst="rect">
              <a:avLst/>
            </a:prstGeom>
          </p:spPr>
        </p:pic>
        <p:pic>
          <p:nvPicPr>
            <p:cNvPr id="48" name="object 48"/>
            <p:cNvPicPr/>
            <p:nvPr/>
          </p:nvPicPr>
          <p:blipFill>
            <a:blip r:embed="rId31" cstate="print"/>
            <a:stretch>
              <a:fillRect/>
            </a:stretch>
          </p:blipFill>
          <p:spPr>
            <a:xfrm>
              <a:off x="4709858" y="6939508"/>
              <a:ext cx="210096" cy="246608"/>
            </a:xfrm>
            <a:prstGeom prst="rect">
              <a:avLst/>
            </a:prstGeom>
          </p:spPr>
        </p:pic>
        <p:pic>
          <p:nvPicPr>
            <p:cNvPr id="49" name="object 49"/>
            <p:cNvPicPr/>
            <p:nvPr/>
          </p:nvPicPr>
          <p:blipFill>
            <a:blip r:embed="rId32" cstate="print"/>
            <a:stretch>
              <a:fillRect/>
            </a:stretch>
          </p:blipFill>
          <p:spPr>
            <a:xfrm>
              <a:off x="4974729" y="6939508"/>
              <a:ext cx="245122" cy="245071"/>
            </a:xfrm>
            <a:prstGeom prst="rect">
              <a:avLst/>
            </a:prstGeom>
          </p:spPr>
        </p:pic>
        <p:pic>
          <p:nvPicPr>
            <p:cNvPr id="50" name="object 50"/>
            <p:cNvPicPr/>
            <p:nvPr/>
          </p:nvPicPr>
          <p:blipFill>
            <a:blip r:embed="rId33" cstate="print"/>
            <a:stretch>
              <a:fillRect/>
            </a:stretch>
          </p:blipFill>
          <p:spPr>
            <a:xfrm>
              <a:off x="5282260" y="6939508"/>
              <a:ext cx="191782" cy="245071"/>
            </a:xfrm>
            <a:prstGeom prst="rect">
              <a:avLst/>
            </a:prstGeom>
          </p:spPr>
        </p:pic>
        <p:sp>
          <p:nvSpPr>
            <p:cNvPr id="51" name="object 51"/>
            <p:cNvSpPr/>
            <p:nvPr/>
          </p:nvSpPr>
          <p:spPr>
            <a:xfrm>
              <a:off x="5545582" y="7046074"/>
              <a:ext cx="220979" cy="35560"/>
            </a:xfrm>
            <a:custGeom>
              <a:avLst/>
              <a:gdLst/>
              <a:ahLst/>
              <a:cxnLst/>
              <a:rect l="l" t="t" r="r" b="b"/>
              <a:pathLst>
                <a:path w="220979" h="35559">
                  <a:moveTo>
                    <a:pt x="27431" y="34963"/>
                  </a:moveTo>
                  <a:lnTo>
                    <a:pt x="18262" y="34963"/>
                  </a:lnTo>
                  <a:lnTo>
                    <a:pt x="10929" y="33611"/>
                  </a:lnTo>
                  <a:lnTo>
                    <a:pt x="5149" y="29838"/>
                  </a:lnTo>
                  <a:lnTo>
                    <a:pt x="1360" y="24065"/>
                  </a:lnTo>
                  <a:lnTo>
                    <a:pt x="0" y="16713"/>
                  </a:lnTo>
                  <a:lnTo>
                    <a:pt x="0" y="7581"/>
                  </a:lnTo>
                  <a:lnTo>
                    <a:pt x="7645" y="0"/>
                  </a:lnTo>
                  <a:lnTo>
                    <a:pt x="27431" y="0"/>
                  </a:lnTo>
                  <a:lnTo>
                    <a:pt x="35026" y="7581"/>
                  </a:lnTo>
                  <a:lnTo>
                    <a:pt x="35026" y="27381"/>
                  </a:lnTo>
                  <a:lnTo>
                    <a:pt x="27431" y="34963"/>
                  </a:lnTo>
                  <a:close/>
                </a:path>
                <a:path w="220979" h="35559">
                  <a:moveTo>
                    <a:pt x="120256" y="34963"/>
                  </a:moveTo>
                  <a:lnTo>
                    <a:pt x="111125" y="34963"/>
                  </a:lnTo>
                  <a:lnTo>
                    <a:pt x="103772" y="33611"/>
                  </a:lnTo>
                  <a:lnTo>
                    <a:pt x="97999" y="29838"/>
                  </a:lnTo>
                  <a:lnTo>
                    <a:pt x="94226" y="24065"/>
                  </a:lnTo>
                  <a:lnTo>
                    <a:pt x="92875" y="16713"/>
                  </a:lnTo>
                  <a:lnTo>
                    <a:pt x="92875" y="7581"/>
                  </a:lnTo>
                  <a:lnTo>
                    <a:pt x="100456" y="0"/>
                  </a:lnTo>
                  <a:lnTo>
                    <a:pt x="120256" y="0"/>
                  </a:lnTo>
                  <a:lnTo>
                    <a:pt x="127888" y="7581"/>
                  </a:lnTo>
                  <a:lnTo>
                    <a:pt x="127888" y="27381"/>
                  </a:lnTo>
                  <a:lnTo>
                    <a:pt x="120256" y="34963"/>
                  </a:lnTo>
                  <a:close/>
                </a:path>
                <a:path w="220979" h="35559">
                  <a:moveTo>
                    <a:pt x="213118" y="34963"/>
                  </a:moveTo>
                  <a:lnTo>
                    <a:pt x="204000" y="34963"/>
                  </a:lnTo>
                  <a:lnTo>
                    <a:pt x="196646" y="33611"/>
                  </a:lnTo>
                  <a:lnTo>
                    <a:pt x="190868" y="29838"/>
                  </a:lnTo>
                  <a:lnTo>
                    <a:pt x="187090" y="24065"/>
                  </a:lnTo>
                  <a:lnTo>
                    <a:pt x="185737" y="16713"/>
                  </a:lnTo>
                  <a:lnTo>
                    <a:pt x="185737" y="7581"/>
                  </a:lnTo>
                  <a:lnTo>
                    <a:pt x="193332" y="0"/>
                  </a:lnTo>
                  <a:lnTo>
                    <a:pt x="213118" y="0"/>
                  </a:lnTo>
                  <a:lnTo>
                    <a:pt x="220764" y="7581"/>
                  </a:lnTo>
                  <a:lnTo>
                    <a:pt x="220764" y="27381"/>
                  </a:lnTo>
                  <a:lnTo>
                    <a:pt x="213118" y="34963"/>
                  </a:lnTo>
                  <a:close/>
                </a:path>
              </a:pathLst>
            </a:custGeom>
            <a:solidFill>
              <a:srgbClr val="4A4B4D"/>
            </a:solidFill>
          </p:spPr>
          <p:txBody>
            <a:bodyPr wrap="square" lIns="0" tIns="0" rIns="0" bIns="0" rtlCol="0"/>
            <a:lstStyle/>
            <a:p>
              <a:endParaRPr/>
            </a:p>
          </p:txBody>
        </p:sp>
        <p:pic>
          <p:nvPicPr>
            <p:cNvPr id="52" name="object 52"/>
            <p:cNvPicPr/>
            <p:nvPr/>
          </p:nvPicPr>
          <p:blipFill>
            <a:blip r:embed="rId34" cstate="print"/>
            <a:stretch>
              <a:fillRect/>
            </a:stretch>
          </p:blipFill>
          <p:spPr>
            <a:xfrm>
              <a:off x="1345653" y="7470774"/>
              <a:ext cx="1094536" cy="263321"/>
            </a:xfrm>
            <a:prstGeom prst="rect">
              <a:avLst/>
            </a:prstGeom>
          </p:spPr>
        </p:pic>
        <p:pic>
          <p:nvPicPr>
            <p:cNvPr id="53" name="object 53"/>
            <p:cNvPicPr/>
            <p:nvPr/>
          </p:nvPicPr>
          <p:blipFill>
            <a:blip r:embed="rId35" cstate="print"/>
            <a:stretch>
              <a:fillRect/>
            </a:stretch>
          </p:blipFill>
          <p:spPr>
            <a:xfrm>
              <a:off x="2469108" y="7467701"/>
              <a:ext cx="2042858" cy="264909"/>
            </a:xfrm>
            <a:prstGeom prst="rect">
              <a:avLst/>
            </a:prstGeom>
          </p:spPr>
        </p:pic>
        <p:pic>
          <p:nvPicPr>
            <p:cNvPr id="54" name="object 54"/>
            <p:cNvPicPr/>
            <p:nvPr/>
          </p:nvPicPr>
          <p:blipFill>
            <a:blip r:embed="rId36" cstate="print"/>
            <a:stretch>
              <a:fillRect/>
            </a:stretch>
          </p:blipFill>
          <p:spPr>
            <a:xfrm>
              <a:off x="1353299" y="7813281"/>
              <a:ext cx="1525282" cy="261835"/>
            </a:xfrm>
            <a:prstGeom prst="rect">
              <a:avLst/>
            </a:prstGeom>
          </p:spPr>
        </p:pic>
        <p:pic>
          <p:nvPicPr>
            <p:cNvPr id="55" name="object 55"/>
            <p:cNvPicPr/>
            <p:nvPr/>
          </p:nvPicPr>
          <p:blipFill>
            <a:blip r:embed="rId37" cstate="print"/>
            <a:stretch>
              <a:fillRect/>
            </a:stretch>
          </p:blipFill>
          <p:spPr>
            <a:xfrm>
              <a:off x="2906014" y="7813281"/>
              <a:ext cx="1363916" cy="261835"/>
            </a:xfrm>
            <a:prstGeom prst="rect">
              <a:avLst/>
            </a:prstGeom>
          </p:spPr>
        </p:pic>
        <p:sp>
          <p:nvSpPr>
            <p:cNvPr id="56" name="object 56"/>
            <p:cNvSpPr/>
            <p:nvPr/>
          </p:nvSpPr>
          <p:spPr>
            <a:xfrm>
              <a:off x="4300385" y="7813280"/>
              <a:ext cx="542290" cy="262255"/>
            </a:xfrm>
            <a:custGeom>
              <a:avLst/>
              <a:gdLst/>
              <a:ahLst/>
              <a:cxnLst/>
              <a:rect l="l" t="t" r="r" b="b"/>
              <a:pathLst>
                <a:path w="542289" h="262254">
                  <a:moveTo>
                    <a:pt x="80670" y="1536"/>
                  </a:moveTo>
                  <a:lnTo>
                    <a:pt x="60871" y="1536"/>
                  </a:lnTo>
                  <a:lnTo>
                    <a:pt x="59385" y="6096"/>
                  </a:lnTo>
                  <a:lnTo>
                    <a:pt x="57848" y="9131"/>
                  </a:lnTo>
                  <a:lnTo>
                    <a:pt x="54825" y="16713"/>
                  </a:lnTo>
                  <a:lnTo>
                    <a:pt x="53327" y="21170"/>
                  </a:lnTo>
                  <a:lnTo>
                    <a:pt x="40513" y="54152"/>
                  </a:lnTo>
                  <a:lnTo>
                    <a:pt x="27762" y="78574"/>
                  </a:lnTo>
                  <a:lnTo>
                    <a:pt x="15595" y="96431"/>
                  </a:lnTo>
                  <a:lnTo>
                    <a:pt x="4572" y="109588"/>
                  </a:lnTo>
                  <a:lnTo>
                    <a:pt x="1536" y="114147"/>
                  </a:lnTo>
                  <a:lnTo>
                    <a:pt x="0" y="117221"/>
                  </a:lnTo>
                  <a:lnTo>
                    <a:pt x="0" y="127838"/>
                  </a:lnTo>
                  <a:lnTo>
                    <a:pt x="4572" y="133946"/>
                  </a:lnTo>
                  <a:lnTo>
                    <a:pt x="18262" y="133946"/>
                  </a:lnTo>
                  <a:lnTo>
                    <a:pt x="21336" y="130911"/>
                  </a:lnTo>
                  <a:lnTo>
                    <a:pt x="24155" y="127546"/>
                  </a:lnTo>
                  <a:lnTo>
                    <a:pt x="27978" y="122326"/>
                  </a:lnTo>
                  <a:lnTo>
                    <a:pt x="38049" y="108051"/>
                  </a:lnTo>
                  <a:lnTo>
                    <a:pt x="38049" y="261835"/>
                  </a:lnTo>
                  <a:lnTo>
                    <a:pt x="60871" y="261835"/>
                  </a:lnTo>
                  <a:lnTo>
                    <a:pt x="60871" y="108051"/>
                  </a:lnTo>
                  <a:lnTo>
                    <a:pt x="60871" y="66967"/>
                  </a:lnTo>
                  <a:lnTo>
                    <a:pt x="66535" y="53035"/>
                  </a:lnTo>
                  <a:lnTo>
                    <a:pt x="73050" y="36537"/>
                  </a:lnTo>
                  <a:lnTo>
                    <a:pt x="78435" y="21170"/>
                  </a:lnTo>
                  <a:lnTo>
                    <a:pt x="80670" y="10668"/>
                  </a:lnTo>
                  <a:lnTo>
                    <a:pt x="80670" y="1536"/>
                  </a:lnTo>
                  <a:close/>
                </a:path>
                <a:path w="542289" h="262254">
                  <a:moveTo>
                    <a:pt x="263334" y="196354"/>
                  </a:moveTo>
                  <a:lnTo>
                    <a:pt x="260299" y="193319"/>
                  </a:lnTo>
                  <a:lnTo>
                    <a:pt x="255739" y="190246"/>
                  </a:lnTo>
                  <a:lnTo>
                    <a:pt x="243979" y="178308"/>
                  </a:lnTo>
                  <a:lnTo>
                    <a:pt x="217639" y="146392"/>
                  </a:lnTo>
                  <a:lnTo>
                    <a:pt x="195249" y="110782"/>
                  </a:lnTo>
                  <a:lnTo>
                    <a:pt x="179641" y="76098"/>
                  </a:lnTo>
                  <a:lnTo>
                    <a:pt x="260299" y="76098"/>
                  </a:lnTo>
                  <a:lnTo>
                    <a:pt x="260299" y="56299"/>
                  </a:lnTo>
                  <a:lnTo>
                    <a:pt x="255739" y="54762"/>
                  </a:lnTo>
                  <a:lnTo>
                    <a:pt x="176568" y="54762"/>
                  </a:lnTo>
                  <a:lnTo>
                    <a:pt x="176568" y="0"/>
                  </a:lnTo>
                  <a:lnTo>
                    <a:pt x="156819" y="0"/>
                  </a:lnTo>
                  <a:lnTo>
                    <a:pt x="155282" y="6096"/>
                  </a:lnTo>
                  <a:lnTo>
                    <a:pt x="155282" y="54762"/>
                  </a:lnTo>
                  <a:lnTo>
                    <a:pt x="73075" y="54762"/>
                  </a:lnTo>
                  <a:lnTo>
                    <a:pt x="73075" y="74561"/>
                  </a:lnTo>
                  <a:lnTo>
                    <a:pt x="79184" y="76098"/>
                  </a:lnTo>
                  <a:lnTo>
                    <a:pt x="150710" y="76098"/>
                  </a:lnTo>
                  <a:lnTo>
                    <a:pt x="133489" y="115557"/>
                  </a:lnTo>
                  <a:lnTo>
                    <a:pt x="112268" y="148602"/>
                  </a:lnTo>
                  <a:lnTo>
                    <a:pt x="91617" y="173939"/>
                  </a:lnTo>
                  <a:lnTo>
                    <a:pt x="76098" y="190246"/>
                  </a:lnTo>
                  <a:lnTo>
                    <a:pt x="70002" y="194856"/>
                  </a:lnTo>
                  <a:lnTo>
                    <a:pt x="68516" y="197891"/>
                  </a:lnTo>
                  <a:lnTo>
                    <a:pt x="68516" y="208559"/>
                  </a:lnTo>
                  <a:lnTo>
                    <a:pt x="74612" y="216141"/>
                  </a:lnTo>
                  <a:lnTo>
                    <a:pt x="80670" y="216141"/>
                  </a:lnTo>
                  <a:lnTo>
                    <a:pt x="84023" y="215646"/>
                  </a:lnTo>
                  <a:lnTo>
                    <a:pt x="114185" y="184886"/>
                  </a:lnTo>
                  <a:lnTo>
                    <a:pt x="141198" y="144589"/>
                  </a:lnTo>
                  <a:lnTo>
                    <a:pt x="155282" y="118706"/>
                  </a:lnTo>
                  <a:lnTo>
                    <a:pt x="155282" y="261835"/>
                  </a:lnTo>
                  <a:lnTo>
                    <a:pt x="175069" y="261835"/>
                  </a:lnTo>
                  <a:lnTo>
                    <a:pt x="176568" y="255727"/>
                  </a:lnTo>
                  <a:lnTo>
                    <a:pt x="176568" y="118706"/>
                  </a:lnTo>
                  <a:lnTo>
                    <a:pt x="189077" y="143243"/>
                  </a:lnTo>
                  <a:lnTo>
                    <a:pt x="203593" y="166484"/>
                  </a:lnTo>
                  <a:lnTo>
                    <a:pt x="219824" y="188315"/>
                  </a:lnTo>
                  <a:lnTo>
                    <a:pt x="237477" y="208559"/>
                  </a:lnTo>
                  <a:lnTo>
                    <a:pt x="245071" y="216141"/>
                  </a:lnTo>
                  <a:lnTo>
                    <a:pt x="255739" y="216141"/>
                  </a:lnTo>
                  <a:lnTo>
                    <a:pt x="263334" y="208559"/>
                  </a:lnTo>
                  <a:lnTo>
                    <a:pt x="263334" y="196354"/>
                  </a:lnTo>
                  <a:close/>
                </a:path>
                <a:path w="542289" h="262254">
                  <a:moveTo>
                    <a:pt x="330352" y="185686"/>
                  </a:moveTo>
                  <a:lnTo>
                    <a:pt x="324256" y="181114"/>
                  </a:lnTo>
                  <a:lnTo>
                    <a:pt x="310553" y="181114"/>
                  </a:lnTo>
                  <a:lnTo>
                    <a:pt x="309016" y="187223"/>
                  </a:lnTo>
                  <a:lnTo>
                    <a:pt x="307479" y="188760"/>
                  </a:lnTo>
                  <a:lnTo>
                    <a:pt x="283121" y="234403"/>
                  </a:lnTo>
                  <a:lnTo>
                    <a:pt x="283121" y="245071"/>
                  </a:lnTo>
                  <a:lnTo>
                    <a:pt x="289229" y="249631"/>
                  </a:lnTo>
                  <a:lnTo>
                    <a:pt x="295325" y="249631"/>
                  </a:lnTo>
                  <a:lnTo>
                    <a:pt x="299707" y="248881"/>
                  </a:lnTo>
                  <a:lnTo>
                    <a:pt x="304088" y="245846"/>
                  </a:lnTo>
                  <a:lnTo>
                    <a:pt x="309029" y="239382"/>
                  </a:lnTo>
                  <a:lnTo>
                    <a:pt x="315125" y="228346"/>
                  </a:lnTo>
                  <a:lnTo>
                    <a:pt x="318770" y="221792"/>
                  </a:lnTo>
                  <a:lnTo>
                    <a:pt x="323862" y="211226"/>
                  </a:lnTo>
                  <a:lnTo>
                    <a:pt x="328396" y="200088"/>
                  </a:lnTo>
                  <a:lnTo>
                    <a:pt x="330352" y="191782"/>
                  </a:lnTo>
                  <a:lnTo>
                    <a:pt x="330352" y="185686"/>
                  </a:lnTo>
                  <a:close/>
                </a:path>
                <a:path w="542289" h="262254">
                  <a:moveTo>
                    <a:pt x="414045" y="53276"/>
                  </a:moveTo>
                  <a:lnTo>
                    <a:pt x="359270" y="53276"/>
                  </a:lnTo>
                  <a:lnTo>
                    <a:pt x="359270" y="33477"/>
                  </a:lnTo>
                  <a:lnTo>
                    <a:pt x="359270" y="30454"/>
                  </a:lnTo>
                  <a:lnTo>
                    <a:pt x="386778" y="27203"/>
                  </a:lnTo>
                  <a:lnTo>
                    <a:pt x="401320" y="23964"/>
                  </a:lnTo>
                  <a:lnTo>
                    <a:pt x="407009" y="20167"/>
                  </a:lnTo>
                  <a:lnTo>
                    <a:pt x="407987" y="15227"/>
                  </a:lnTo>
                  <a:lnTo>
                    <a:pt x="407987" y="9131"/>
                  </a:lnTo>
                  <a:lnTo>
                    <a:pt x="404914" y="4559"/>
                  </a:lnTo>
                  <a:lnTo>
                    <a:pt x="395782" y="4559"/>
                  </a:lnTo>
                  <a:lnTo>
                    <a:pt x="371779" y="9220"/>
                  </a:lnTo>
                  <a:lnTo>
                    <a:pt x="352221" y="12166"/>
                  </a:lnTo>
                  <a:lnTo>
                    <a:pt x="330073" y="13982"/>
                  </a:lnTo>
                  <a:lnTo>
                    <a:pt x="298348" y="15227"/>
                  </a:lnTo>
                  <a:lnTo>
                    <a:pt x="295325" y="15227"/>
                  </a:lnTo>
                  <a:lnTo>
                    <a:pt x="286194" y="16713"/>
                  </a:lnTo>
                  <a:lnTo>
                    <a:pt x="286194" y="35026"/>
                  </a:lnTo>
                  <a:lnTo>
                    <a:pt x="298348" y="35026"/>
                  </a:lnTo>
                  <a:lnTo>
                    <a:pt x="307733" y="34785"/>
                  </a:lnTo>
                  <a:lnTo>
                    <a:pt x="327050" y="33731"/>
                  </a:lnTo>
                  <a:lnTo>
                    <a:pt x="336410" y="33477"/>
                  </a:lnTo>
                  <a:lnTo>
                    <a:pt x="336410" y="53276"/>
                  </a:lnTo>
                  <a:lnTo>
                    <a:pt x="281635" y="53276"/>
                  </a:lnTo>
                  <a:lnTo>
                    <a:pt x="281635" y="73075"/>
                  </a:lnTo>
                  <a:lnTo>
                    <a:pt x="336410" y="73075"/>
                  </a:lnTo>
                  <a:lnTo>
                    <a:pt x="336410" y="98920"/>
                  </a:lnTo>
                  <a:lnTo>
                    <a:pt x="318147" y="98920"/>
                  </a:lnTo>
                  <a:lnTo>
                    <a:pt x="305739" y="99949"/>
                  </a:lnTo>
                  <a:lnTo>
                    <a:pt x="297764" y="103682"/>
                  </a:lnTo>
                  <a:lnTo>
                    <a:pt x="293509" y="111125"/>
                  </a:lnTo>
                  <a:lnTo>
                    <a:pt x="292252" y="123278"/>
                  </a:lnTo>
                  <a:lnTo>
                    <a:pt x="292252" y="138506"/>
                  </a:lnTo>
                  <a:lnTo>
                    <a:pt x="293509" y="150914"/>
                  </a:lnTo>
                  <a:lnTo>
                    <a:pt x="297764" y="158889"/>
                  </a:lnTo>
                  <a:lnTo>
                    <a:pt x="305739" y="163144"/>
                  </a:lnTo>
                  <a:lnTo>
                    <a:pt x="318147" y="164401"/>
                  </a:lnTo>
                  <a:lnTo>
                    <a:pt x="377532" y="164401"/>
                  </a:lnTo>
                  <a:lnTo>
                    <a:pt x="389674" y="163144"/>
                  </a:lnTo>
                  <a:lnTo>
                    <a:pt x="397129" y="158889"/>
                  </a:lnTo>
                  <a:lnTo>
                    <a:pt x="400862" y="150914"/>
                  </a:lnTo>
                  <a:lnTo>
                    <a:pt x="401256" y="146151"/>
                  </a:lnTo>
                  <a:lnTo>
                    <a:pt x="401891" y="138506"/>
                  </a:lnTo>
                  <a:lnTo>
                    <a:pt x="401891" y="123278"/>
                  </a:lnTo>
                  <a:lnTo>
                    <a:pt x="401243" y="115684"/>
                  </a:lnTo>
                  <a:lnTo>
                    <a:pt x="400862" y="111125"/>
                  </a:lnTo>
                  <a:lnTo>
                    <a:pt x="397129" y="103682"/>
                  </a:lnTo>
                  <a:lnTo>
                    <a:pt x="389674" y="99949"/>
                  </a:lnTo>
                  <a:lnTo>
                    <a:pt x="380555" y="99187"/>
                  </a:lnTo>
                  <a:lnTo>
                    <a:pt x="380555" y="120256"/>
                  </a:lnTo>
                  <a:lnTo>
                    <a:pt x="380555" y="143065"/>
                  </a:lnTo>
                  <a:lnTo>
                    <a:pt x="379069" y="146151"/>
                  </a:lnTo>
                  <a:lnTo>
                    <a:pt x="318147" y="146151"/>
                  </a:lnTo>
                  <a:lnTo>
                    <a:pt x="315125" y="143065"/>
                  </a:lnTo>
                  <a:lnTo>
                    <a:pt x="315125" y="118706"/>
                  </a:lnTo>
                  <a:lnTo>
                    <a:pt x="318147" y="115684"/>
                  </a:lnTo>
                  <a:lnTo>
                    <a:pt x="379069" y="115684"/>
                  </a:lnTo>
                  <a:lnTo>
                    <a:pt x="380555" y="120256"/>
                  </a:lnTo>
                  <a:lnTo>
                    <a:pt x="380555" y="99187"/>
                  </a:lnTo>
                  <a:lnTo>
                    <a:pt x="377532" y="98920"/>
                  </a:lnTo>
                  <a:lnTo>
                    <a:pt x="359270" y="98920"/>
                  </a:lnTo>
                  <a:lnTo>
                    <a:pt x="359270" y="73075"/>
                  </a:lnTo>
                  <a:lnTo>
                    <a:pt x="414045" y="73075"/>
                  </a:lnTo>
                  <a:lnTo>
                    <a:pt x="414045" y="53276"/>
                  </a:lnTo>
                  <a:close/>
                </a:path>
                <a:path w="542289" h="262254">
                  <a:moveTo>
                    <a:pt x="436918" y="194856"/>
                  </a:moveTo>
                  <a:lnTo>
                    <a:pt x="421678" y="184200"/>
                  </a:lnTo>
                  <a:lnTo>
                    <a:pt x="415455" y="179654"/>
                  </a:lnTo>
                  <a:lnTo>
                    <a:pt x="407390" y="174104"/>
                  </a:lnTo>
                  <a:lnTo>
                    <a:pt x="399592" y="169405"/>
                  </a:lnTo>
                  <a:lnTo>
                    <a:pt x="394246" y="167424"/>
                  </a:lnTo>
                  <a:lnTo>
                    <a:pt x="388200" y="167424"/>
                  </a:lnTo>
                  <a:lnTo>
                    <a:pt x="382092" y="171996"/>
                  </a:lnTo>
                  <a:lnTo>
                    <a:pt x="382092" y="181114"/>
                  </a:lnTo>
                  <a:lnTo>
                    <a:pt x="386664" y="185686"/>
                  </a:lnTo>
                  <a:lnTo>
                    <a:pt x="407416" y="201129"/>
                  </a:lnTo>
                  <a:lnTo>
                    <a:pt x="411022" y="203987"/>
                  </a:lnTo>
                  <a:lnTo>
                    <a:pt x="417118" y="210045"/>
                  </a:lnTo>
                  <a:lnTo>
                    <a:pt x="420141" y="213118"/>
                  </a:lnTo>
                  <a:lnTo>
                    <a:pt x="430809" y="213118"/>
                  </a:lnTo>
                  <a:lnTo>
                    <a:pt x="436918" y="208559"/>
                  </a:lnTo>
                  <a:lnTo>
                    <a:pt x="436918" y="194856"/>
                  </a:lnTo>
                  <a:close/>
                </a:path>
                <a:path w="542289" h="262254">
                  <a:moveTo>
                    <a:pt x="477989" y="205473"/>
                  </a:moveTo>
                  <a:lnTo>
                    <a:pt x="467321" y="203987"/>
                  </a:lnTo>
                  <a:lnTo>
                    <a:pt x="458190" y="203987"/>
                  </a:lnTo>
                  <a:lnTo>
                    <a:pt x="455168" y="207022"/>
                  </a:lnTo>
                  <a:lnTo>
                    <a:pt x="453631" y="214604"/>
                  </a:lnTo>
                  <a:lnTo>
                    <a:pt x="450608" y="229831"/>
                  </a:lnTo>
                  <a:lnTo>
                    <a:pt x="450608" y="235940"/>
                  </a:lnTo>
                  <a:lnTo>
                    <a:pt x="372960" y="235940"/>
                  </a:lnTo>
                  <a:lnTo>
                    <a:pt x="372960" y="193319"/>
                  </a:lnTo>
                  <a:lnTo>
                    <a:pt x="371424" y="187223"/>
                  </a:lnTo>
                  <a:lnTo>
                    <a:pt x="350151" y="187223"/>
                  </a:lnTo>
                  <a:lnTo>
                    <a:pt x="350151" y="232918"/>
                  </a:lnTo>
                  <a:lnTo>
                    <a:pt x="352704" y="246113"/>
                  </a:lnTo>
                  <a:lnTo>
                    <a:pt x="359257" y="252882"/>
                  </a:lnTo>
                  <a:lnTo>
                    <a:pt x="368096" y="255371"/>
                  </a:lnTo>
                  <a:lnTo>
                    <a:pt x="377532" y="255727"/>
                  </a:lnTo>
                  <a:lnTo>
                    <a:pt x="424713" y="255727"/>
                  </a:lnTo>
                  <a:lnTo>
                    <a:pt x="440740" y="256336"/>
                  </a:lnTo>
                  <a:lnTo>
                    <a:pt x="473786" y="235940"/>
                  </a:lnTo>
                  <a:lnTo>
                    <a:pt x="475145" y="232143"/>
                  </a:lnTo>
                  <a:lnTo>
                    <a:pt x="477342" y="221437"/>
                  </a:lnTo>
                  <a:lnTo>
                    <a:pt x="477989" y="216141"/>
                  </a:lnTo>
                  <a:lnTo>
                    <a:pt x="477989" y="205473"/>
                  </a:lnTo>
                  <a:close/>
                </a:path>
                <a:path w="542289" h="262254">
                  <a:moveTo>
                    <a:pt x="531266" y="51739"/>
                  </a:moveTo>
                  <a:lnTo>
                    <a:pt x="530326" y="42608"/>
                  </a:lnTo>
                  <a:lnTo>
                    <a:pt x="529996" y="39344"/>
                  </a:lnTo>
                  <a:lnTo>
                    <a:pt x="525741" y="31369"/>
                  </a:lnTo>
                  <a:lnTo>
                    <a:pt x="517766" y="27114"/>
                  </a:lnTo>
                  <a:lnTo>
                    <a:pt x="509943" y="26314"/>
                  </a:lnTo>
                  <a:lnTo>
                    <a:pt x="509943" y="45631"/>
                  </a:lnTo>
                  <a:lnTo>
                    <a:pt x="509943" y="65430"/>
                  </a:lnTo>
                  <a:lnTo>
                    <a:pt x="509943" y="82194"/>
                  </a:lnTo>
                  <a:lnTo>
                    <a:pt x="509943" y="103479"/>
                  </a:lnTo>
                  <a:lnTo>
                    <a:pt x="509943" y="120256"/>
                  </a:lnTo>
                  <a:lnTo>
                    <a:pt x="509943" y="141579"/>
                  </a:lnTo>
                  <a:lnTo>
                    <a:pt x="508444" y="146151"/>
                  </a:lnTo>
                  <a:lnTo>
                    <a:pt x="446036" y="146151"/>
                  </a:lnTo>
                  <a:lnTo>
                    <a:pt x="442963" y="143065"/>
                  </a:lnTo>
                  <a:lnTo>
                    <a:pt x="442963" y="120256"/>
                  </a:lnTo>
                  <a:lnTo>
                    <a:pt x="509943" y="120256"/>
                  </a:lnTo>
                  <a:lnTo>
                    <a:pt x="509943" y="103479"/>
                  </a:lnTo>
                  <a:lnTo>
                    <a:pt x="442963" y="103479"/>
                  </a:lnTo>
                  <a:lnTo>
                    <a:pt x="442963" y="82194"/>
                  </a:lnTo>
                  <a:lnTo>
                    <a:pt x="509943" y="82194"/>
                  </a:lnTo>
                  <a:lnTo>
                    <a:pt x="509943" y="65430"/>
                  </a:lnTo>
                  <a:lnTo>
                    <a:pt x="442963" y="65430"/>
                  </a:lnTo>
                  <a:lnTo>
                    <a:pt x="442963" y="45631"/>
                  </a:lnTo>
                  <a:lnTo>
                    <a:pt x="447535" y="42608"/>
                  </a:lnTo>
                  <a:lnTo>
                    <a:pt x="506907" y="42608"/>
                  </a:lnTo>
                  <a:lnTo>
                    <a:pt x="509943" y="45631"/>
                  </a:lnTo>
                  <a:lnTo>
                    <a:pt x="509943" y="26314"/>
                  </a:lnTo>
                  <a:lnTo>
                    <a:pt x="505371" y="25844"/>
                  </a:lnTo>
                  <a:lnTo>
                    <a:pt x="481012" y="25844"/>
                  </a:lnTo>
                  <a:lnTo>
                    <a:pt x="487121" y="12153"/>
                  </a:lnTo>
                  <a:lnTo>
                    <a:pt x="487121" y="1536"/>
                  </a:lnTo>
                  <a:lnTo>
                    <a:pt x="467321" y="1536"/>
                  </a:lnTo>
                  <a:lnTo>
                    <a:pt x="465836" y="6096"/>
                  </a:lnTo>
                  <a:lnTo>
                    <a:pt x="462762" y="12153"/>
                  </a:lnTo>
                  <a:lnTo>
                    <a:pt x="459727" y="22821"/>
                  </a:lnTo>
                  <a:lnTo>
                    <a:pt x="458190" y="25844"/>
                  </a:lnTo>
                  <a:lnTo>
                    <a:pt x="447535" y="25844"/>
                  </a:lnTo>
                  <a:lnTo>
                    <a:pt x="435140" y="27114"/>
                  </a:lnTo>
                  <a:lnTo>
                    <a:pt x="427177" y="31369"/>
                  </a:lnTo>
                  <a:lnTo>
                    <a:pt x="422922" y="39344"/>
                  </a:lnTo>
                  <a:lnTo>
                    <a:pt x="421678" y="51739"/>
                  </a:lnTo>
                  <a:lnTo>
                    <a:pt x="421678" y="138506"/>
                  </a:lnTo>
                  <a:lnTo>
                    <a:pt x="422922" y="150914"/>
                  </a:lnTo>
                  <a:lnTo>
                    <a:pt x="427177" y="158889"/>
                  </a:lnTo>
                  <a:lnTo>
                    <a:pt x="435140" y="163144"/>
                  </a:lnTo>
                  <a:lnTo>
                    <a:pt x="447535" y="164401"/>
                  </a:lnTo>
                  <a:lnTo>
                    <a:pt x="505371" y="164401"/>
                  </a:lnTo>
                  <a:lnTo>
                    <a:pt x="517766" y="163144"/>
                  </a:lnTo>
                  <a:lnTo>
                    <a:pt x="525741" y="158889"/>
                  </a:lnTo>
                  <a:lnTo>
                    <a:pt x="529996" y="150914"/>
                  </a:lnTo>
                  <a:lnTo>
                    <a:pt x="530479" y="146151"/>
                  </a:lnTo>
                  <a:lnTo>
                    <a:pt x="531266" y="138506"/>
                  </a:lnTo>
                  <a:lnTo>
                    <a:pt x="531266" y="120256"/>
                  </a:lnTo>
                  <a:lnTo>
                    <a:pt x="531266" y="103479"/>
                  </a:lnTo>
                  <a:lnTo>
                    <a:pt x="531266" y="82194"/>
                  </a:lnTo>
                  <a:lnTo>
                    <a:pt x="531266" y="65430"/>
                  </a:lnTo>
                  <a:lnTo>
                    <a:pt x="531266" y="51739"/>
                  </a:lnTo>
                  <a:close/>
                </a:path>
                <a:path w="542289" h="262254">
                  <a:moveTo>
                    <a:pt x="541934" y="237477"/>
                  </a:moveTo>
                  <a:lnTo>
                    <a:pt x="538073" y="226275"/>
                  </a:lnTo>
                  <a:lnTo>
                    <a:pt x="529361" y="211785"/>
                  </a:lnTo>
                  <a:lnTo>
                    <a:pt x="520077" y="198729"/>
                  </a:lnTo>
                  <a:lnTo>
                    <a:pt x="514502" y="191782"/>
                  </a:lnTo>
                  <a:lnTo>
                    <a:pt x="511479" y="187223"/>
                  </a:lnTo>
                  <a:lnTo>
                    <a:pt x="505371" y="179628"/>
                  </a:lnTo>
                  <a:lnTo>
                    <a:pt x="491680" y="179628"/>
                  </a:lnTo>
                  <a:lnTo>
                    <a:pt x="487121" y="185686"/>
                  </a:lnTo>
                  <a:lnTo>
                    <a:pt x="487121" y="193319"/>
                  </a:lnTo>
                  <a:lnTo>
                    <a:pt x="488657" y="196354"/>
                  </a:lnTo>
                  <a:lnTo>
                    <a:pt x="490194" y="197891"/>
                  </a:lnTo>
                  <a:lnTo>
                    <a:pt x="495236" y="205079"/>
                  </a:lnTo>
                  <a:lnTo>
                    <a:pt x="501002" y="213118"/>
                  </a:lnTo>
                  <a:lnTo>
                    <a:pt x="507072" y="222300"/>
                  </a:lnTo>
                  <a:lnTo>
                    <a:pt x="513016" y="232918"/>
                  </a:lnTo>
                  <a:lnTo>
                    <a:pt x="522147" y="246608"/>
                  </a:lnTo>
                  <a:lnTo>
                    <a:pt x="522147" y="248094"/>
                  </a:lnTo>
                  <a:lnTo>
                    <a:pt x="535838" y="248094"/>
                  </a:lnTo>
                  <a:lnTo>
                    <a:pt x="541934" y="243535"/>
                  </a:lnTo>
                  <a:lnTo>
                    <a:pt x="541934" y="237477"/>
                  </a:lnTo>
                  <a:close/>
                </a:path>
              </a:pathLst>
            </a:custGeom>
            <a:solidFill>
              <a:srgbClr val="4A4B4D"/>
            </a:solidFill>
          </p:spPr>
          <p:txBody>
            <a:bodyPr wrap="square" lIns="0" tIns="0" rIns="0" bIns="0" rtlCol="0"/>
            <a:lstStyle/>
            <a:p>
              <a:endParaRPr/>
            </a:p>
          </p:txBody>
        </p:sp>
        <p:pic>
          <p:nvPicPr>
            <p:cNvPr id="57" name="object 57"/>
            <p:cNvPicPr/>
            <p:nvPr/>
          </p:nvPicPr>
          <p:blipFill>
            <a:blip r:embed="rId38" cstate="print"/>
            <a:stretch>
              <a:fillRect/>
            </a:stretch>
          </p:blipFill>
          <p:spPr>
            <a:xfrm>
              <a:off x="4868163" y="7808709"/>
              <a:ext cx="1485760" cy="255739"/>
            </a:xfrm>
            <a:prstGeom prst="rect">
              <a:avLst/>
            </a:prstGeom>
          </p:spPr>
        </p:pic>
        <p:pic>
          <p:nvPicPr>
            <p:cNvPr id="58" name="object 58"/>
            <p:cNvPicPr/>
            <p:nvPr/>
          </p:nvPicPr>
          <p:blipFill>
            <a:blip r:embed="rId39" cstate="print"/>
            <a:stretch>
              <a:fillRect/>
            </a:stretch>
          </p:blipFill>
          <p:spPr>
            <a:xfrm>
              <a:off x="1350263" y="8167941"/>
              <a:ext cx="251180" cy="239014"/>
            </a:xfrm>
            <a:prstGeom prst="rect">
              <a:avLst/>
            </a:prstGeom>
          </p:spPr>
        </p:pic>
        <p:pic>
          <p:nvPicPr>
            <p:cNvPr id="59" name="object 59"/>
            <p:cNvPicPr/>
            <p:nvPr/>
          </p:nvPicPr>
          <p:blipFill>
            <a:blip r:embed="rId40" cstate="print"/>
            <a:stretch>
              <a:fillRect/>
            </a:stretch>
          </p:blipFill>
          <p:spPr>
            <a:xfrm>
              <a:off x="1915020" y="8172500"/>
              <a:ext cx="240369" cy="226860"/>
            </a:xfrm>
            <a:prstGeom prst="rect">
              <a:avLst/>
            </a:prstGeom>
          </p:spPr>
        </p:pic>
        <p:pic>
          <p:nvPicPr>
            <p:cNvPr id="60" name="object 60"/>
            <p:cNvPicPr/>
            <p:nvPr/>
          </p:nvPicPr>
          <p:blipFill>
            <a:blip r:embed="rId41" cstate="print"/>
            <a:stretch>
              <a:fillRect/>
            </a:stretch>
          </p:blipFill>
          <p:spPr>
            <a:xfrm>
              <a:off x="1636420" y="8161883"/>
              <a:ext cx="225323" cy="246608"/>
            </a:xfrm>
            <a:prstGeom prst="rect">
              <a:avLst/>
            </a:prstGeom>
          </p:spPr>
        </p:pic>
        <p:pic>
          <p:nvPicPr>
            <p:cNvPr id="61" name="object 61"/>
            <p:cNvPicPr/>
            <p:nvPr/>
          </p:nvPicPr>
          <p:blipFill>
            <a:blip r:embed="rId42" cstate="print"/>
            <a:stretch>
              <a:fillRect/>
            </a:stretch>
          </p:blipFill>
          <p:spPr>
            <a:xfrm>
              <a:off x="2190546" y="8160346"/>
              <a:ext cx="242049" cy="248145"/>
            </a:xfrm>
            <a:prstGeom prst="rect">
              <a:avLst/>
            </a:prstGeom>
          </p:spPr>
        </p:pic>
        <p:pic>
          <p:nvPicPr>
            <p:cNvPr id="62" name="object 62"/>
            <p:cNvPicPr/>
            <p:nvPr/>
          </p:nvPicPr>
          <p:blipFill>
            <a:blip r:embed="rId43" cstate="print"/>
            <a:stretch>
              <a:fillRect/>
            </a:stretch>
          </p:blipFill>
          <p:spPr>
            <a:xfrm>
              <a:off x="2750743" y="8321725"/>
              <a:ext cx="79121" cy="83693"/>
            </a:xfrm>
            <a:prstGeom prst="rect">
              <a:avLst/>
            </a:prstGeom>
          </p:spPr>
        </p:pic>
        <p:pic>
          <p:nvPicPr>
            <p:cNvPr id="63" name="object 63"/>
            <p:cNvPicPr/>
            <p:nvPr/>
          </p:nvPicPr>
          <p:blipFill>
            <a:blip r:embed="rId44" cstate="print"/>
            <a:stretch>
              <a:fillRect/>
            </a:stretch>
          </p:blipFill>
          <p:spPr>
            <a:xfrm>
              <a:off x="2476703" y="8151215"/>
              <a:ext cx="248145" cy="251167"/>
            </a:xfrm>
            <a:prstGeom prst="rect">
              <a:avLst/>
            </a:prstGeom>
          </p:spPr>
        </p:pic>
        <p:sp>
          <p:nvSpPr>
            <p:cNvPr id="64" name="object 64"/>
            <p:cNvSpPr/>
            <p:nvPr/>
          </p:nvSpPr>
          <p:spPr>
            <a:xfrm>
              <a:off x="3017139" y="8155787"/>
              <a:ext cx="539115" cy="262255"/>
            </a:xfrm>
            <a:custGeom>
              <a:avLst/>
              <a:gdLst/>
              <a:ahLst/>
              <a:cxnLst/>
              <a:rect l="l" t="t" r="r" b="b"/>
              <a:pathLst>
                <a:path w="539114" h="262254">
                  <a:moveTo>
                    <a:pt x="232867" y="31940"/>
                  </a:moveTo>
                  <a:lnTo>
                    <a:pt x="210045" y="6413"/>
                  </a:lnTo>
                  <a:lnTo>
                    <a:pt x="210045" y="25895"/>
                  </a:lnTo>
                  <a:lnTo>
                    <a:pt x="210045" y="38049"/>
                  </a:lnTo>
                  <a:lnTo>
                    <a:pt x="210045" y="53276"/>
                  </a:lnTo>
                  <a:lnTo>
                    <a:pt x="210045" y="68503"/>
                  </a:lnTo>
                  <a:lnTo>
                    <a:pt x="207022" y="69989"/>
                  </a:lnTo>
                  <a:lnTo>
                    <a:pt x="54775" y="69989"/>
                  </a:lnTo>
                  <a:lnTo>
                    <a:pt x="51752" y="66967"/>
                  </a:lnTo>
                  <a:lnTo>
                    <a:pt x="51752" y="53276"/>
                  </a:lnTo>
                  <a:lnTo>
                    <a:pt x="210045" y="53276"/>
                  </a:lnTo>
                  <a:lnTo>
                    <a:pt x="210045" y="38049"/>
                  </a:lnTo>
                  <a:lnTo>
                    <a:pt x="51752" y="38049"/>
                  </a:lnTo>
                  <a:lnTo>
                    <a:pt x="51752" y="25895"/>
                  </a:lnTo>
                  <a:lnTo>
                    <a:pt x="54775" y="22809"/>
                  </a:lnTo>
                  <a:lnTo>
                    <a:pt x="207022" y="22809"/>
                  </a:lnTo>
                  <a:lnTo>
                    <a:pt x="210045" y="25895"/>
                  </a:lnTo>
                  <a:lnTo>
                    <a:pt x="210045" y="6413"/>
                  </a:lnTo>
                  <a:lnTo>
                    <a:pt x="207022" y="6096"/>
                  </a:lnTo>
                  <a:lnTo>
                    <a:pt x="54775" y="6096"/>
                  </a:lnTo>
                  <a:lnTo>
                    <a:pt x="42379" y="7353"/>
                  </a:lnTo>
                  <a:lnTo>
                    <a:pt x="34417" y="11607"/>
                  </a:lnTo>
                  <a:lnTo>
                    <a:pt x="30175" y="19558"/>
                  </a:lnTo>
                  <a:lnTo>
                    <a:pt x="28930" y="31940"/>
                  </a:lnTo>
                  <a:lnTo>
                    <a:pt x="28930" y="60858"/>
                  </a:lnTo>
                  <a:lnTo>
                    <a:pt x="30175" y="73266"/>
                  </a:lnTo>
                  <a:lnTo>
                    <a:pt x="34417" y="81241"/>
                  </a:lnTo>
                  <a:lnTo>
                    <a:pt x="42379" y="85509"/>
                  </a:lnTo>
                  <a:lnTo>
                    <a:pt x="54775" y="86766"/>
                  </a:lnTo>
                  <a:lnTo>
                    <a:pt x="207022" y="86766"/>
                  </a:lnTo>
                  <a:lnTo>
                    <a:pt x="232867" y="60858"/>
                  </a:lnTo>
                  <a:lnTo>
                    <a:pt x="232867" y="53276"/>
                  </a:lnTo>
                  <a:lnTo>
                    <a:pt x="232867" y="38049"/>
                  </a:lnTo>
                  <a:lnTo>
                    <a:pt x="232867" y="31940"/>
                  </a:lnTo>
                  <a:close/>
                </a:path>
                <a:path w="539114" h="262254">
                  <a:moveTo>
                    <a:pt x="258762" y="238963"/>
                  </a:moveTo>
                  <a:lnTo>
                    <a:pt x="254203" y="237477"/>
                  </a:lnTo>
                  <a:lnTo>
                    <a:pt x="249631" y="235940"/>
                  </a:lnTo>
                  <a:lnTo>
                    <a:pt x="240233" y="232181"/>
                  </a:lnTo>
                  <a:lnTo>
                    <a:pt x="235229" y="229831"/>
                  </a:lnTo>
                  <a:lnTo>
                    <a:pt x="230403" y="227571"/>
                  </a:lnTo>
                  <a:lnTo>
                    <a:pt x="220294" y="221818"/>
                  </a:lnTo>
                  <a:lnTo>
                    <a:pt x="210045" y="214655"/>
                  </a:lnTo>
                  <a:lnTo>
                    <a:pt x="221068" y="200914"/>
                  </a:lnTo>
                  <a:lnTo>
                    <a:pt x="222351" y="199313"/>
                  </a:lnTo>
                  <a:lnTo>
                    <a:pt x="233070" y="182270"/>
                  </a:lnTo>
                  <a:lnTo>
                    <a:pt x="240652" y="165811"/>
                  </a:lnTo>
                  <a:lnTo>
                    <a:pt x="243522" y="152196"/>
                  </a:lnTo>
                  <a:lnTo>
                    <a:pt x="241249" y="143433"/>
                  </a:lnTo>
                  <a:lnTo>
                    <a:pt x="235546" y="138925"/>
                  </a:lnTo>
                  <a:lnTo>
                    <a:pt x="228130" y="137261"/>
                  </a:lnTo>
                  <a:lnTo>
                    <a:pt x="220713" y="137020"/>
                  </a:lnTo>
                  <a:lnTo>
                    <a:pt x="133946" y="137020"/>
                  </a:lnTo>
                  <a:lnTo>
                    <a:pt x="129387" y="140042"/>
                  </a:lnTo>
                  <a:lnTo>
                    <a:pt x="129387" y="152196"/>
                  </a:lnTo>
                  <a:lnTo>
                    <a:pt x="133946" y="155270"/>
                  </a:lnTo>
                  <a:lnTo>
                    <a:pt x="220713" y="155270"/>
                  </a:lnTo>
                  <a:lnTo>
                    <a:pt x="220713" y="159829"/>
                  </a:lnTo>
                  <a:lnTo>
                    <a:pt x="219202" y="165620"/>
                  </a:lnTo>
                  <a:lnTo>
                    <a:pt x="214426" y="175247"/>
                  </a:lnTo>
                  <a:lnTo>
                    <a:pt x="205930" y="187439"/>
                  </a:lnTo>
                  <a:lnTo>
                    <a:pt x="193332" y="200914"/>
                  </a:lnTo>
                  <a:lnTo>
                    <a:pt x="187325" y="195478"/>
                  </a:lnTo>
                  <a:lnTo>
                    <a:pt x="164414" y="161378"/>
                  </a:lnTo>
                  <a:lnTo>
                    <a:pt x="152209" y="161378"/>
                  </a:lnTo>
                  <a:lnTo>
                    <a:pt x="147637" y="164401"/>
                  </a:lnTo>
                  <a:lnTo>
                    <a:pt x="147637" y="170497"/>
                  </a:lnTo>
                  <a:lnTo>
                    <a:pt x="150253" y="178054"/>
                  </a:lnTo>
                  <a:lnTo>
                    <a:pt x="157149" y="189890"/>
                  </a:lnTo>
                  <a:lnTo>
                    <a:pt x="166916" y="203441"/>
                  </a:lnTo>
                  <a:lnTo>
                    <a:pt x="178104" y="216141"/>
                  </a:lnTo>
                  <a:lnTo>
                    <a:pt x="168935" y="221818"/>
                  </a:lnTo>
                  <a:lnTo>
                    <a:pt x="159626" y="227203"/>
                  </a:lnTo>
                  <a:lnTo>
                    <a:pt x="150050" y="232003"/>
                  </a:lnTo>
                  <a:lnTo>
                    <a:pt x="140055" y="235940"/>
                  </a:lnTo>
                  <a:lnTo>
                    <a:pt x="133946" y="237477"/>
                  </a:lnTo>
                  <a:lnTo>
                    <a:pt x="130873" y="238963"/>
                  </a:lnTo>
                  <a:lnTo>
                    <a:pt x="130873" y="251167"/>
                  </a:lnTo>
                  <a:lnTo>
                    <a:pt x="133946" y="258749"/>
                  </a:lnTo>
                  <a:lnTo>
                    <a:pt x="141541" y="258749"/>
                  </a:lnTo>
                  <a:lnTo>
                    <a:pt x="150495" y="256374"/>
                  </a:lnTo>
                  <a:lnTo>
                    <a:pt x="164007" y="250012"/>
                  </a:lnTo>
                  <a:lnTo>
                    <a:pt x="179235" y="240779"/>
                  </a:lnTo>
                  <a:lnTo>
                    <a:pt x="193332" y="229831"/>
                  </a:lnTo>
                  <a:lnTo>
                    <a:pt x="211696" y="242709"/>
                  </a:lnTo>
                  <a:lnTo>
                    <a:pt x="227368" y="251726"/>
                  </a:lnTo>
                  <a:lnTo>
                    <a:pt x="239344" y="257022"/>
                  </a:lnTo>
                  <a:lnTo>
                    <a:pt x="246608" y="258749"/>
                  </a:lnTo>
                  <a:lnTo>
                    <a:pt x="254203" y="258749"/>
                  </a:lnTo>
                  <a:lnTo>
                    <a:pt x="258762" y="252704"/>
                  </a:lnTo>
                  <a:lnTo>
                    <a:pt x="258762" y="238963"/>
                  </a:lnTo>
                  <a:close/>
                </a:path>
                <a:path w="539114" h="262254">
                  <a:moveTo>
                    <a:pt x="260286" y="105016"/>
                  </a:moveTo>
                  <a:lnTo>
                    <a:pt x="257225" y="100457"/>
                  </a:lnTo>
                  <a:lnTo>
                    <a:pt x="101955" y="100457"/>
                  </a:lnTo>
                  <a:lnTo>
                    <a:pt x="101955" y="118706"/>
                  </a:lnTo>
                  <a:lnTo>
                    <a:pt x="101955" y="141579"/>
                  </a:lnTo>
                  <a:lnTo>
                    <a:pt x="101955" y="156756"/>
                  </a:lnTo>
                  <a:lnTo>
                    <a:pt x="101955" y="179628"/>
                  </a:lnTo>
                  <a:lnTo>
                    <a:pt x="101955" y="194856"/>
                  </a:lnTo>
                  <a:lnTo>
                    <a:pt x="101955" y="213118"/>
                  </a:lnTo>
                  <a:lnTo>
                    <a:pt x="69240" y="218071"/>
                  </a:lnTo>
                  <a:lnTo>
                    <a:pt x="57861" y="219532"/>
                  </a:lnTo>
                  <a:lnTo>
                    <a:pt x="45643" y="220700"/>
                  </a:lnTo>
                  <a:lnTo>
                    <a:pt x="45643" y="194856"/>
                  </a:lnTo>
                  <a:lnTo>
                    <a:pt x="101955" y="194856"/>
                  </a:lnTo>
                  <a:lnTo>
                    <a:pt x="101955" y="179628"/>
                  </a:lnTo>
                  <a:lnTo>
                    <a:pt x="45643" y="179628"/>
                  </a:lnTo>
                  <a:lnTo>
                    <a:pt x="45643" y="156756"/>
                  </a:lnTo>
                  <a:lnTo>
                    <a:pt x="101955" y="156756"/>
                  </a:lnTo>
                  <a:lnTo>
                    <a:pt x="101955" y="141579"/>
                  </a:lnTo>
                  <a:lnTo>
                    <a:pt x="45643" y="141579"/>
                  </a:lnTo>
                  <a:lnTo>
                    <a:pt x="45643" y="118706"/>
                  </a:lnTo>
                  <a:lnTo>
                    <a:pt x="101955" y="118706"/>
                  </a:lnTo>
                  <a:lnTo>
                    <a:pt x="101955" y="100457"/>
                  </a:lnTo>
                  <a:lnTo>
                    <a:pt x="6057" y="100457"/>
                  </a:lnTo>
                  <a:lnTo>
                    <a:pt x="1498" y="103530"/>
                  </a:lnTo>
                  <a:lnTo>
                    <a:pt x="1498" y="118706"/>
                  </a:lnTo>
                  <a:lnTo>
                    <a:pt x="24358" y="118706"/>
                  </a:lnTo>
                  <a:lnTo>
                    <a:pt x="24358" y="223786"/>
                  </a:lnTo>
                  <a:lnTo>
                    <a:pt x="18262" y="225272"/>
                  </a:lnTo>
                  <a:lnTo>
                    <a:pt x="7594" y="226809"/>
                  </a:lnTo>
                  <a:lnTo>
                    <a:pt x="6057" y="226809"/>
                  </a:lnTo>
                  <a:lnTo>
                    <a:pt x="1498" y="228346"/>
                  </a:lnTo>
                  <a:lnTo>
                    <a:pt x="0" y="231368"/>
                  </a:lnTo>
                  <a:lnTo>
                    <a:pt x="0" y="242036"/>
                  </a:lnTo>
                  <a:lnTo>
                    <a:pt x="3035" y="248145"/>
                  </a:lnTo>
                  <a:lnTo>
                    <a:pt x="10617" y="248145"/>
                  </a:lnTo>
                  <a:lnTo>
                    <a:pt x="16332" y="247459"/>
                  </a:lnTo>
                  <a:lnTo>
                    <a:pt x="32321" y="244894"/>
                  </a:lnTo>
                  <a:lnTo>
                    <a:pt x="60286" y="239776"/>
                  </a:lnTo>
                  <a:lnTo>
                    <a:pt x="101955" y="231368"/>
                  </a:lnTo>
                  <a:lnTo>
                    <a:pt x="101955" y="261835"/>
                  </a:lnTo>
                  <a:lnTo>
                    <a:pt x="123278" y="261835"/>
                  </a:lnTo>
                  <a:lnTo>
                    <a:pt x="123278" y="231368"/>
                  </a:lnTo>
                  <a:lnTo>
                    <a:pt x="123278" y="220700"/>
                  </a:lnTo>
                  <a:lnTo>
                    <a:pt x="123278" y="118706"/>
                  </a:lnTo>
                  <a:lnTo>
                    <a:pt x="258762" y="118706"/>
                  </a:lnTo>
                  <a:lnTo>
                    <a:pt x="260286" y="114147"/>
                  </a:lnTo>
                  <a:lnTo>
                    <a:pt x="260286" y="105016"/>
                  </a:lnTo>
                  <a:close/>
                </a:path>
                <a:path w="539114" h="262254">
                  <a:moveTo>
                    <a:pt x="351637" y="4559"/>
                  </a:moveTo>
                  <a:lnTo>
                    <a:pt x="345528" y="0"/>
                  </a:lnTo>
                  <a:lnTo>
                    <a:pt x="337947" y="0"/>
                  </a:lnTo>
                  <a:lnTo>
                    <a:pt x="334873" y="1536"/>
                  </a:lnTo>
                  <a:lnTo>
                    <a:pt x="331838" y="6096"/>
                  </a:lnTo>
                  <a:lnTo>
                    <a:pt x="322732" y="18402"/>
                  </a:lnTo>
                  <a:lnTo>
                    <a:pt x="312801" y="30441"/>
                  </a:lnTo>
                  <a:lnTo>
                    <a:pt x="300583" y="42481"/>
                  </a:lnTo>
                  <a:lnTo>
                    <a:pt x="284645" y="54813"/>
                  </a:lnTo>
                  <a:lnTo>
                    <a:pt x="281584" y="57835"/>
                  </a:lnTo>
                  <a:lnTo>
                    <a:pt x="278561" y="59372"/>
                  </a:lnTo>
                  <a:lnTo>
                    <a:pt x="278561" y="71526"/>
                  </a:lnTo>
                  <a:lnTo>
                    <a:pt x="283121" y="77635"/>
                  </a:lnTo>
                  <a:lnTo>
                    <a:pt x="290715" y="77635"/>
                  </a:lnTo>
                  <a:lnTo>
                    <a:pt x="326478" y="48729"/>
                  </a:lnTo>
                  <a:lnTo>
                    <a:pt x="343992" y="25895"/>
                  </a:lnTo>
                  <a:lnTo>
                    <a:pt x="351637" y="16713"/>
                  </a:lnTo>
                  <a:lnTo>
                    <a:pt x="351637" y="4559"/>
                  </a:lnTo>
                  <a:close/>
                </a:path>
                <a:path w="539114" h="262254">
                  <a:moveTo>
                    <a:pt x="360768" y="63944"/>
                  </a:moveTo>
                  <a:lnTo>
                    <a:pt x="354660" y="59372"/>
                  </a:lnTo>
                  <a:lnTo>
                    <a:pt x="350100" y="59372"/>
                  </a:lnTo>
                  <a:lnTo>
                    <a:pt x="346354" y="59753"/>
                  </a:lnTo>
                  <a:lnTo>
                    <a:pt x="343039" y="62420"/>
                  </a:lnTo>
                  <a:lnTo>
                    <a:pt x="338302" y="69659"/>
                  </a:lnTo>
                  <a:lnTo>
                    <a:pt x="330301" y="83731"/>
                  </a:lnTo>
                  <a:lnTo>
                    <a:pt x="325958" y="90322"/>
                  </a:lnTo>
                  <a:lnTo>
                    <a:pt x="317182" y="102196"/>
                  </a:lnTo>
                  <a:lnTo>
                    <a:pt x="303568" y="117767"/>
                  </a:lnTo>
                  <a:lnTo>
                    <a:pt x="284645" y="135470"/>
                  </a:lnTo>
                  <a:lnTo>
                    <a:pt x="280098" y="138506"/>
                  </a:lnTo>
                  <a:lnTo>
                    <a:pt x="278561" y="141579"/>
                  </a:lnTo>
                  <a:lnTo>
                    <a:pt x="278561" y="153733"/>
                  </a:lnTo>
                  <a:lnTo>
                    <a:pt x="283121" y="159829"/>
                  </a:lnTo>
                  <a:lnTo>
                    <a:pt x="289229" y="159829"/>
                  </a:lnTo>
                  <a:lnTo>
                    <a:pt x="294474" y="158051"/>
                  </a:lnTo>
                  <a:lnTo>
                    <a:pt x="300609" y="153555"/>
                  </a:lnTo>
                  <a:lnTo>
                    <a:pt x="306755" y="147637"/>
                  </a:lnTo>
                  <a:lnTo>
                    <a:pt x="312051" y="141579"/>
                  </a:lnTo>
                  <a:lnTo>
                    <a:pt x="312051" y="260299"/>
                  </a:lnTo>
                  <a:lnTo>
                    <a:pt x="331838" y="260299"/>
                  </a:lnTo>
                  <a:lnTo>
                    <a:pt x="334873" y="257263"/>
                  </a:lnTo>
                  <a:lnTo>
                    <a:pt x="334873" y="141579"/>
                  </a:lnTo>
                  <a:lnTo>
                    <a:pt x="334873" y="115684"/>
                  </a:lnTo>
                  <a:lnTo>
                    <a:pt x="342023" y="105041"/>
                  </a:lnTo>
                  <a:lnTo>
                    <a:pt x="349897" y="93243"/>
                  </a:lnTo>
                  <a:lnTo>
                    <a:pt x="355206" y="84874"/>
                  </a:lnTo>
                  <a:lnTo>
                    <a:pt x="359219" y="77635"/>
                  </a:lnTo>
                  <a:lnTo>
                    <a:pt x="359219" y="74599"/>
                  </a:lnTo>
                  <a:lnTo>
                    <a:pt x="360768" y="71526"/>
                  </a:lnTo>
                  <a:lnTo>
                    <a:pt x="360768" y="63944"/>
                  </a:lnTo>
                  <a:close/>
                </a:path>
                <a:path w="539114" h="262254">
                  <a:moveTo>
                    <a:pt x="538861" y="238963"/>
                  </a:moveTo>
                  <a:lnTo>
                    <a:pt x="532765" y="237477"/>
                  </a:lnTo>
                  <a:lnTo>
                    <a:pt x="528193" y="237477"/>
                  </a:lnTo>
                  <a:lnTo>
                    <a:pt x="511111" y="233743"/>
                  </a:lnTo>
                  <a:lnTo>
                    <a:pt x="496392" y="229831"/>
                  </a:lnTo>
                  <a:lnTo>
                    <a:pt x="494334" y="229298"/>
                  </a:lnTo>
                  <a:lnTo>
                    <a:pt x="478116" y="223989"/>
                  </a:lnTo>
                  <a:lnTo>
                    <a:pt x="462762" y="217678"/>
                  </a:lnTo>
                  <a:lnTo>
                    <a:pt x="476707" y="205701"/>
                  </a:lnTo>
                  <a:lnTo>
                    <a:pt x="476923" y="205473"/>
                  </a:lnTo>
                  <a:lnTo>
                    <a:pt x="491096" y="191427"/>
                  </a:lnTo>
                  <a:lnTo>
                    <a:pt x="502348" y="176580"/>
                  </a:lnTo>
                  <a:lnTo>
                    <a:pt x="505879" y="165938"/>
                  </a:lnTo>
                  <a:lnTo>
                    <a:pt x="506907" y="162864"/>
                  </a:lnTo>
                  <a:lnTo>
                    <a:pt x="504380" y="153200"/>
                  </a:lnTo>
                  <a:lnTo>
                    <a:pt x="498144" y="148234"/>
                  </a:lnTo>
                  <a:lnTo>
                    <a:pt x="490207" y="146405"/>
                  </a:lnTo>
                  <a:lnTo>
                    <a:pt x="482549" y="146138"/>
                  </a:lnTo>
                  <a:lnTo>
                    <a:pt x="479475" y="146138"/>
                  </a:lnTo>
                  <a:lnTo>
                    <a:pt x="479475" y="165938"/>
                  </a:lnTo>
                  <a:lnTo>
                    <a:pt x="479475" y="170497"/>
                  </a:lnTo>
                  <a:lnTo>
                    <a:pt x="476948" y="175323"/>
                  </a:lnTo>
                  <a:lnTo>
                    <a:pt x="469582" y="183997"/>
                  </a:lnTo>
                  <a:lnTo>
                    <a:pt x="457644" y="194665"/>
                  </a:lnTo>
                  <a:lnTo>
                    <a:pt x="441426" y="205473"/>
                  </a:lnTo>
                  <a:lnTo>
                    <a:pt x="434784" y="201676"/>
                  </a:lnTo>
                  <a:lnTo>
                    <a:pt x="427151" y="195592"/>
                  </a:lnTo>
                  <a:lnTo>
                    <a:pt x="416382" y="184937"/>
                  </a:lnTo>
                  <a:lnTo>
                    <a:pt x="412889" y="181114"/>
                  </a:lnTo>
                  <a:lnTo>
                    <a:pt x="400354" y="167424"/>
                  </a:lnTo>
                  <a:lnTo>
                    <a:pt x="400354" y="165938"/>
                  </a:lnTo>
                  <a:lnTo>
                    <a:pt x="479475" y="165938"/>
                  </a:lnTo>
                  <a:lnTo>
                    <a:pt x="479475" y="146138"/>
                  </a:lnTo>
                  <a:lnTo>
                    <a:pt x="417068" y="146138"/>
                  </a:lnTo>
                  <a:lnTo>
                    <a:pt x="424713" y="137020"/>
                  </a:lnTo>
                  <a:lnTo>
                    <a:pt x="427736" y="132448"/>
                  </a:lnTo>
                  <a:lnTo>
                    <a:pt x="429272" y="129374"/>
                  </a:lnTo>
                  <a:lnTo>
                    <a:pt x="508406" y="123278"/>
                  </a:lnTo>
                  <a:lnTo>
                    <a:pt x="508406" y="124815"/>
                  </a:lnTo>
                  <a:lnTo>
                    <a:pt x="517525" y="138506"/>
                  </a:lnTo>
                  <a:lnTo>
                    <a:pt x="517525" y="140042"/>
                  </a:lnTo>
                  <a:lnTo>
                    <a:pt x="519061" y="141579"/>
                  </a:lnTo>
                  <a:lnTo>
                    <a:pt x="522147" y="143065"/>
                  </a:lnTo>
                  <a:lnTo>
                    <a:pt x="531266" y="143065"/>
                  </a:lnTo>
                  <a:lnTo>
                    <a:pt x="537324" y="137020"/>
                  </a:lnTo>
                  <a:lnTo>
                    <a:pt x="537235" y="130721"/>
                  </a:lnTo>
                  <a:lnTo>
                    <a:pt x="534276" y="123278"/>
                  </a:lnTo>
                  <a:lnTo>
                    <a:pt x="533019" y="120116"/>
                  </a:lnTo>
                  <a:lnTo>
                    <a:pt x="526326" y="109575"/>
                  </a:lnTo>
                  <a:lnTo>
                    <a:pt x="523430" y="105041"/>
                  </a:lnTo>
                  <a:lnTo>
                    <a:pt x="513562" y="91109"/>
                  </a:lnTo>
                  <a:lnTo>
                    <a:pt x="508444" y="83807"/>
                  </a:lnTo>
                  <a:lnTo>
                    <a:pt x="497789" y="69989"/>
                  </a:lnTo>
                  <a:lnTo>
                    <a:pt x="487121" y="69989"/>
                  </a:lnTo>
                  <a:lnTo>
                    <a:pt x="481012" y="74599"/>
                  </a:lnTo>
                  <a:lnTo>
                    <a:pt x="481012" y="82194"/>
                  </a:lnTo>
                  <a:lnTo>
                    <a:pt x="482549" y="83731"/>
                  </a:lnTo>
                  <a:lnTo>
                    <a:pt x="484047" y="86766"/>
                  </a:lnTo>
                  <a:lnTo>
                    <a:pt x="493166" y="100457"/>
                  </a:lnTo>
                  <a:lnTo>
                    <a:pt x="494703" y="100457"/>
                  </a:lnTo>
                  <a:lnTo>
                    <a:pt x="496252" y="105016"/>
                  </a:lnTo>
                  <a:lnTo>
                    <a:pt x="474611" y="107035"/>
                  </a:lnTo>
                  <a:lnTo>
                    <a:pt x="455701" y="108458"/>
                  </a:lnTo>
                  <a:lnTo>
                    <a:pt x="439928" y="109296"/>
                  </a:lnTo>
                  <a:lnTo>
                    <a:pt x="427736" y="109575"/>
                  </a:lnTo>
                  <a:lnTo>
                    <a:pt x="442112" y="93980"/>
                  </a:lnTo>
                  <a:lnTo>
                    <a:pt x="456323" y="77635"/>
                  </a:lnTo>
                  <a:lnTo>
                    <a:pt x="460654" y="72669"/>
                  </a:lnTo>
                  <a:lnTo>
                    <a:pt x="477189" y="53073"/>
                  </a:lnTo>
                  <a:lnTo>
                    <a:pt x="485584" y="42608"/>
                  </a:lnTo>
                  <a:lnTo>
                    <a:pt x="494703" y="31940"/>
                  </a:lnTo>
                  <a:lnTo>
                    <a:pt x="496252" y="30454"/>
                  </a:lnTo>
                  <a:lnTo>
                    <a:pt x="496252" y="19786"/>
                  </a:lnTo>
                  <a:lnTo>
                    <a:pt x="488607" y="15227"/>
                  </a:lnTo>
                  <a:lnTo>
                    <a:pt x="479475" y="15227"/>
                  </a:lnTo>
                  <a:lnTo>
                    <a:pt x="476453" y="16713"/>
                  </a:lnTo>
                  <a:lnTo>
                    <a:pt x="473430" y="21323"/>
                  </a:lnTo>
                  <a:lnTo>
                    <a:pt x="461797" y="36969"/>
                  </a:lnTo>
                  <a:lnTo>
                    <a:pt x="451319" y="50622"/>
                  </a:lnTo>
                  <a:lnTo>
                    <a:pt x="440867" y="63703"/>
                  </a:lnTo>
                  <a:lnTo>
                    <a:pt x="429272" y="77635"/>
                  </a:lnTo>
                  <a:lnTo>
                    <a:pt x="423735" y="72390"/>
                  </a:lnTo>
                  <a:lnTo>
                    <a:pt x="418223" y="67729"/>
                  </a:lnTo>
                  <a:lnTo>
                    <a:pt x="412140" y="63068"/>
                  </a:lnTo>
                  <a:lnTo>
                    <a:pt x="404914" y="57835"/>
                  </a:lnTo>
                  <a:lnTo>
                    <a:pt x="412546" y="48552"/>
                  </a:lnTo>
                  <a:lnTo>
                    <a:pt x="414705" y="45631"/>
                  </a:lnTo>
                  <a:lnTo>
                    <a:pt x="419188" y="39560"/>
                  </a:lnTo>
                  <a:lnTo>
                    <a:pt x="424383" y="31724"/>
                  </a:lnTo>
                  <a:lnTo>
                    <a:pt x="427736" y="25895"/>
                  </a:lnTo>
                  <a:lnTo>
                    <a:pt x="435330" y="15227"/>
                  </a:lnTo>
                  <a:lnTo>
                    <a:pt x="436867" y="13690"/>
                  </a:lnTo>
                  <a:lnTo>
                    <a:pt x="436867" y="4559"/>
                  </a:lnTo>
                  <a:lnTo>
                    <a:pt x="430758" y="0"/>
                  </a:lnTo>
                  <a:lnTo>
                    <a:pt x="418604" y="0"/>
                  </a:lnTo>
                  <a:lnTo>
                    <a:pt x="418604" y="1536"/>
                  </a:lnTo>
                  <a:lnTo>
                    <a:pt x="414045" y="9118"/>
                  </a:lnTo>
                  <a:lnTo>
                    <a:pt x="404863" y="23812"/>
                  </a:lnTo>
                  <a:lnTo>
                    <a:pt x="397662" y="34226"/>
                  </a:lnTo>
                  <a:lnTo>
                    <a:pt x="392188" y="41224"/>
                  </a:lnTo>
                  <a:lnTo>
                    <a:pt x="388150" y="45631"/>
                  </a:lnTo>
                  <a:lnTo>
                    <a:pt x="380555" y="41071"/>
                  </a:lnTo>
                  <a:lnTo>
                    <a:pt x="375996" y="38049"/>
                  </a:lnTo>
                  <a:lnTo>
                    <a:pt x="366864" y="38049"/>
                  </a:lnTo>
                  <a:lnTo>
                    <a:pt x="362305" y="42608"/>
                  </a:lnTo>
                  <a:lnTo>
                    <a:pt x="362305" y="54813"/>
                  </a:lnTo>
                  <a:lnTo>
                    <a:pt x="363791" y="54813"/>
                  </a:lnTo>
                  <a:lnTo>
                    <a:pt x="372922" y="60858"/>
                  </a:lnTo>
                  <a:lnTo>
                    <a:pt x="394817" y="76314"/>
                  </a:lnTo>
                  <a:lnTo>
                    <a:pt x="404749" y="83731"/>
                  </a:lnTo>
                  <a:lnTo>
                    <a:pt x="415582" y="92862"/>
                  </a:lnTo>
                  <a:lnTo>
                    <a:pt x="406400" y="103530"/>
                  </a:lnTo>
                  <a:lnTo>
                    <a:pt x="398818" y="111125"/>
                  </a:lnTo>
                  <a:lnTo>
                    <a:pt x="354660" y="111125"/>
                  </a:lnTo>
                  <a:lnTo>
                    <a:pt x="351637" y="112661"/>
                  </a:lnTo>
                  <a:lnTo>
                    <a:pt x="348564" y="115684"/>
                  </a:lnTo>
                  <a:lnTo>
                    <a:pt x="348564" y="130911"/>
                  </a:lnTo>
                  <a:lnTo>
                    <a:pt x="360768" y="130911"/>
                  </a:lnTo>
                  <a:lnTo>
                    <a:pt x="369989" y="130898"/>
                  </a:lnTo>
                  <a:lnTo>
                    <a:pt x="378637" y="130721"/>
                  </a:lnTo>
                  <a:lnTo>
                    <a:pt x="389013" y="130263"/>
                  </a:lnTo>
                  <a:lnTo>
                    <a:pt x="403377" y="129374"/>
                  </a:lnTo>
                  <a:lnTo>
                    <a:pt x="393153" y="144513"/>
                  </a:lnTo>
                  <a:lnTo>
                    <a:pt x="380923" y="157937"/>
                  </a:lnTo>
                  <a:lnTo>
                    <a:pt x="366991" y="169633"/>
                  </a:lnTo>
                  <a:lnTo>
                    <a:pt x="347065" y="182651"/>
                  </a:lnTo>
                  <a:lnTo>
                    <a:pt x="345528" y="184188"/>
                  </a:lnTo>
                  <a:lnTo>
                    <a:pt x="345528" y="196342"/>
                  </a:lnTo>
                  <a:lnTo>
                    <a:pt x="350100" y="200914"/>
                  </a:lnTo>
                  <a:lnTo>
                    <a:pt x="356196" y="200914"/>
                  </a:lnTo>
                  <a:lnTo>
                    <a:pt x="362432" y="198691"/>
                  </a:lnTo>
                  <a:lnTo>
                    <a:pt x="370662" y="193306"/>
                  </a:lnTo>
                  <a:lnTo>
                    <a:pt x="378879" y="186791"/>
                  </a:lnTo>
                  <a:lnTo>
                    <a:pt x="385127" y="181114"/>
                  </a:lnTo>
                  <a:lnTo>
                    <a:pt x="395960" y="193484"/>
                  </a:lnTo>
                  <a:lnTo>
                    <a:pt x="405663" y="203403"/>
                  </a:lnTo>
                  <a:lnTo>
                    <a:pt x="414223" y="211328"/>
                  </a:lnTo>
                  <a:lnTo>
                    <a:pt x="421640" y="217678"/>
                  </a:lnTo>
                  <a:lnTo>
                    <a:pt x="403923" y="224612"/>
                  </a:lnTo>
                  <a:lnTo>
                    <a:pt x="386067" y="229679"/>
                  </a:lnTo>
                  <a:lnTo>
                    <a:pt x="369633" y="233311"/>
                  </a:lnTo>
                  <a:lnTo>
                    <a:pt x="356196" y="235940"/>
                  </a:lnTo>
                  <a:lnTo>
                    <a:pt x="351637" y="235940"/>
                  </a:lnTo>
                  <a:lnTo>
                    <a:pt x="343992" y="237477"/>
                  </a:lnTo>
                  <a:lnTo>
                    <a:pt x="343992" y="251167"/>
                  </a:lnTo>
                  <a:lnTo>
                    <a:pt x="347065" y="258749"/>
                  </a:lnTo>
                  <a:lnTo>
                    <a:pt x="354660" y="258749"/>
                  </a:lnTo>
                  <a:lnTo>
                    <a:pt x="366712" y="257238"/>
                  </a:lnTo>
                  <a:lnTo>
                    <a:pt x="387197" y="252298"/>
                  </a:lnTo>
                  <a:lnTo>
                    <a:pt x="413092" y="243357"/>
                  </a:lnTo>
                  <a:lnTo>
                    <a:pt x="441426" y="229831"/>
                  </a:lnTo>
                  <a:lnTo>
                    <a:pt x="468464" y="242328"/>
                  </a:lnTo>
                  <a:lnTo>
                    <a:pt x="494512" y="251942"/>
                  </a:lnTo>
                  <a:lnTo>
                    <a:pt x="515708" y="258114"/>
                  </a:lnTo>
                  <a:lnTo>
                    <a:pt x="528193" y="260299"/>
                  </a:lnTo>
                  <a:lnTo>
                    <a:pt x="538861" y="260299"/>
                  </a:lnTo>
                  <a:lnTo>
                    <a:pt x="538861" y="238963"/>
                  </a:lnTo>
                  <a:close/>
                </a:path>
              </a:pathLst>
            </a:custGeom>
            <a:solidFill>
              <a:srgbClr val="4A4B4D"/>
            </a:solidFill>
          </p:spPr>
          <p:txBody>
            <a:bodyPr wrap="square" lIns="0" tIns="0" rIns="0" bIns="0" rtlCol="0"/>
            <a:lstStyle/>
            <a:p>
              <a:endParaRPr/>
            </a:p>
          </p:txBody>
        </p:sp>
        <p:pic>
          <p:nvPicPr>
            <p:cNvPr id="65" name="object 65"/>
            <p:cNvPicPr/>
            <p:nvPr/>
          </p:nvPicPr>
          <p:blipFill>
            <a:blip r:embed="rId45" cstate="print"/>
            <a:stretch>
              <a:fillRect/>
            </a:stretch>
          </p:blipFill>
          <p:spPr>
            <a:xfrm>
              <a:off x="3597122" y="8166442"/>
              <a:ext cx="225285" cy="237489"/>
            </a:xfrm>
            <a:prstGeom prst="rect">
              <a:avLst/>
            </a:prstGeom>
          </p:spPr>
        </p:pic>
        <p:pic>
          <p:nvPicPr>
            <p:cNvPr id="66" name="object 66"/>
            <p:cNvPicPr/>
            <p:nvPr/>
          </p:nvPicPr>
          <p:blipFill>
            <a:blip r:embed="rId46" cstate="print"/>
            <a:stretch>
              <a:fillRect/>
            </a:stretch>
          </p:blipFill>
          <p:spPr>
            <a:xfrm>
              <a:off x="3851325" y="8155787"/>
              <a:ext cx="1370012" cy="260299"/>
            </a:xfrm>
            <a:prstGeom prst="rect">
              <a:avLst/>
            </a:prstGeom>
          </p:spPr>
        </p:pic>
        <p:pic>
          <p:nvPicPr>
            <p:cNvPr id="67" name="object 67"/>
            <p:cNvPicPr/>
            <p:nvPr/>
          </p:nvPicPr>
          <p:blipFill>
            <a:blip r:embed="rId47" cstate="print"/>
            <a:stretch>
              <a:fillRect/>
            </a:stretch>
          </p:blipFill>
          <p:spPr>
            <a:xfrm>
              <a:off x="1357858" y="8496744"/>
              <a:ext cx="1911946" cy="251167"/>
            </a:xfrm>
            <a:prstGeom prst="rect">
              <a:avLst/>
            </a:prstGeom>
          </p:spPr>
        </p:pic>
        <p:pic>
          <p:nvPicPr>
            <p:cNvPr id="68" name="object 68"/>
            <p:cNvPicPr/>
            <p:nvPr/>
          </p:nvPicPr>
          <p:blipFill>
            <a:blip r:embed="rId48" cstate="print"/>
            <a:stretch>
              <a:fillRect/>
            </a:stretch>
          </p:blipFill>
          <p:spPr>
            <a:xfrm>
              <a:off x="3355086" y="8505875"/>
              <a:ext cx="143065" cy="232918"/>
            </a:xfrm>
            <a:prstGeom prst="rect">
              <a:avLst/>
            </a:prstGeom>
          </p:spPr>
        </p:pic>
      </p:grpSp>
      <p:grpSp>
        <p:nvGrpSpPr>
          <p:cNvPr id="69" name="object 69"/>
          <p:cNvGrpSpPr/>
          <p:nvPr/>
        </p:nvGrpSpPr>
        <p:grpSpPr>
          <a:xfrm>
            <a:off x="709358" y="5600"/>
            <a:ext cx="6842759" cy="717550"/>
            <a:chOff x="709358" y="5600"/>
            <a:chExt cx="6842759" cy="717550"/>
          </a:xfrm>
        </p:grpSpPr>
        <p:sp>
          <p:nvSpPr>
            <p:cNvPr id="70" name="object 7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1" name="object 7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2" name="object 72"/>
            <p:cNvPicPr/>
            <p:nvPr/>
          </p:nvPicPr>
          <p:blipFill>
            <a:blip r:embed="rId49" cstate="print"/>
            <a:stretch>
              <a:fillRect/>
            </a:stretch>
          </p:blipFill>
          <p:spPr>
            <a:xfrm>
              <a:off x="1003147" y="366369"/>
              <a:ext cx="462813" cy="170497"/>
            </a:xfrm>
            <a:prstGeom prst="rect">
              <a:avLst/>
            </a:prstGeom>
          </p:spPr>
        </p:pic>
        <p:sp>
          <p:nvSpPr>
            <p:cNvPr id="73" name="object 7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74" name="object 74"/>
            <p:cNvPicPr/>
            <p:nvPr/>
          </p:nvPicPr>
          <p:blipFill>
            <a:blip r:embed="rId50" cstate="print"/>
            <a:stretch>
              <a:fillRect/>
            </a:stretch>
          </p:blipFill>
          <p:spPr>
            <a:xfrm>
              <a:off x="1662315" y="380059"/>
              <a:ext cx="156806" cy="149174"/>
            </a:xfrm>
            <a:prstGeom prst="rect">
              <a:avLst/>
            </a:prstGeom>
          </p:spPr>
        </p:pic>
        <p:sp>
          <p:nvSpPr>
            <p:cNvPr id="75" name="object 7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76" name="object 76"/>
            <p:cNvPicPr/>
            <p:nvPr/>
          </p:nvPicPr>
          <p:blipFill>
            <a:blip r:embed="rId51" cstate="print"/>
            <a:stretch>
              <a:fillRect/>
            </a:stretch>
          </p:blipFill>
          <p:spPr>
            <a:xfrm>
              <a:off x="2021585" y="366369"/>
              <a:ext cx="343992" cy="170497"/>
            </a:xfrm>
            <a:prstGeom prst="rect">
              <a:avLst/>
            </a:prstGeom>
          </p:spPr>
        </p:pic>
        <p:pic>
          <p:nvPicPr>
            <p:cNvPr id="77" name="object 77"/>
            <p:cNvPicPr/>
            <p:nvPr/>
          </p:nvPicPr>
          <p:blipFill>
            <a:blip r:embed="rId52" cstate="print"/>
            <a:stretch>
              <a:fillRect/>
            </a:stretch>
          </p:blipFill>
          <p:spPr>
            <a:xfrm>
              <a:off x="2552852" y="366369"/>
              <a:ext cx="1861692" cy="168960"/>
            </a:xfrm>
            <a:prstGeom prst="rect">
              <a:avLst/>
            </a:prstGeom>
          </p:spPr>
        </p:pic>
        <p:pic>
          <p:nvPicPr>
            <p:cNvPr id="78" name="object 78"/>
            <p:cNvPicPr/>
            <p:nvPr/>
          </p:nvPicPr>
          <p:blipFill>
            <a:blip r:embed="rId53" cstate="print"/>
            <a:stretch>
              <a:fillRect/>
            </a:stretch>
          </p:blipFill>
          <p:spPr>
            <a:xfrm>
              <a:off x="4545456" y="366369"/>
              <a:ext cx="1044282" cy="170497"/>
            </a:xfrm>
            <a:prstGeom prst="rect">
              <a:avLst/>
            </a:prstGeom>
          </p:spPr>
        </p:pic>
      </p:grpSp>
      <p:sp>
        <p:nvSpPr>
          <p:cNvPr id="79" name="テキスト ボックス 78">
            <a:extLst>
              <a:ext uri="{FF2B5EF4-FFF2-40B4-BE49-F238E27FC236}">
                <a16:creationId xmlns:a16="http://schemas.microsoft.com/office/drawing/2014/main" id="{B8CD3037-8F17-4606-08AA-C27C285E4F33}"/>
              </a:ext>
            </a:extLst>
          </p:cNvPr>
          <p:cNvSpPr txBox="1"/>
          <p:nvPr/>
        </p:nvSpPr>
        <p:spPr>
          <a:xfrm>
            <a:off x="1262119" y="2457210"/>
            <a:ext cx="4846573" cy="246221"/>
          </a:xfrm>
          <a:prstGeom prst="rect">
            <a:avLst/>
          </a:prstGeom>
          <a:noFill/>
        </p:spPr>
        <p:txBody>
          <a:bodyPr wrap="square" rtlCol="0">
            <a:spAutoFit/>
          </a:bodyPr>
          <a:lstStyle/>
          <a:p>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　月給制の場合は、一箇月平均所定労働時間で割った時給換算分で算出</a:t>
            </a:r>
          </a:p>
        </p:txBody>
      </p:sp>
      <p:grpSp>
        <p:nvGrpSpPr>
          <p:cNvPr id="80" name="object 2"/>
          <p:cNvGrpSpPr/>
          <p:nvPr/>
        </p:nvGrpSpPr>
        <p:grpSpPr>
          <a:xfrm>
            <a:off x="3449434" y="10148442"/>
            <a:ext cx="358140" cy="91440"/>
            <a:chOff x="3449434" y="10148442"/>
            <a:chExt cx="358140" cy="91440"/>
          </a:xfrm>
        </p:grpSpPr>
        <p:sp>
          <p:nvSpPr>
            <p:cNvPr id="81"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82" name="object 4"/>
            <p:cNvPicPr/>
            <p:nvPr/>
          </p:nvPicPr>
          <p:blipFill>
            <a:blip r:embed="rId54" cstate="print"/>
            <a:stretch>
              <a:fillRect/>
            </a:stretch>
          </p:blipFill>
          <p:spPr>
            <a:xfrm>
              <a:off x="3706711" y="10148442"/>
              <a:ext cx="100456" cy="91325"/>
            </a:xfrm>
            <a:prstGeom prst="rect">
              <a:avLst/>
            </a:prstGeom>
          </p:spPr>
        </p:pic>
      </p:grpSp>
      <p:sp>
        <p:nvSpPr>
          <p:cNvPr id="83" name="object 5"/>
          <p:cNvSpPr/>
          <p:nvPr/>
        </p:nvSpPr>
        <p:spPr>
          <a:xfrm>
            <a:off x="3868039"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1070178" y="2209850"/>
              <a:ext cx="216535" cy="15240"/>
            </a:xfrm>
            <a:custGeom>
              <a:avLst/>
              <a:gdLst/>
              <a:ahLst/>
              <a:cxnLst/>
              <a:rect l="l" t="t" r="r" b="b"/>
              <a:pathLst>
                <a:path w="216534" h="15239">
                  <a:moveTo>
                    <a:pt x="216153" y="15176"/>
                  </a:moveTo>
                  <a:lnTo>
                    <a:pt x="0" y="15176"/>
                  </a:lnTo>
                  <a:lnTo>
                    <a:pt x="0" y="0"/>
                  </a:lnTo>
                  <a:lnTo>
                    <a:pt x="216153" y="0"/>
                  </a:lnTo>
                  <a:lnTo>
                    <a:pt x="216153" y="15176"/>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1077760" y="1960168"/>
              <a:ext cx="199428" cy="226809"/>
            </a:xfrm>
            <a:prstGeom prst="rect">
              <a:avLst/>
            </a:prstGeom>
          </p:spPr>
        </p:pic>
        <p:pic>
          <p:nvPicPr>
            <p:cNvPr id="10" name="object 10"/>
            <p:cNvPicPr/>
            <p:nvPr/>
          </p:nvPicPr>
          <p:blipFill>
            <a:blip r:embed="rId3" cstate="print"/>
            <a:stretch>
              <a:fillRect/>
            </a:stretch>
          </p:blipFill>
          <p:spPr>
            <a:xfrm>
              <a:off x="1511592" y="1948014"/>
              <a:ext cx="4365879" cy="258762"/>
            </a:xfrm>
            <a:prstGeom prst="rect">
              <a:avLst/>
            </a:prstGeom>
          </p:spPr>
        </p:pic>
        <p:pic>
          <p:nvPicPr>
            <p:cNvPr id="11" name="object 11"/>
            <p:cNvPicPr/>
            <p:nvPr/>
          </p:nvPicPr>
          <p:blipFill>
            <a:blip r:embed="rId4" cstate="print"/>
            <a:stretch>
              <a:fillRect/>
            </a:stretch>
          </p:blipFill>
          <p:spPr>
            <a:xfrm>
              <a:off x="5941364" y="1957133"/>
              <a:ext cx="223786" cy="237489"/>
            </a:xfrm>
            <a:prstGeom prst="rect">
              <a:avLst/>
            </a:prstGeom>
          </p:spPr>
        </p:pic>
        <p:pic>
          <p:nvPicPr>
            <p:cNvPr id="12" name="object 12"/>
            <p:cNvPicPr/>
            <p:nvPr/>
          </p:nvPicPr>
          <p:blipFill>
            <a:blip r:embed="rId5" cstate="print"/>
            <a:stretch>
              <a:fillRect/>
            </a:stretch>
          </p:blipFill>
          <p:spPr>
            <a:xfrm>
              <a:off x="6204737" y="1957133"/>
              <a:ext cx="237489" cy="237489"/>
            </a:xfrm>
            <a:prstGeom prst="rect">
              <a:avLst/>
            </a:prstGeom>
          </p:spPr>
        </p:pic>
        <p:pic>
          <p:nvPicPr>
            <p:cNvPr id="13" name="object 13"/>
            <p:cNvPicPr/>
            <p:nvPr/>
          </p:nvPicPr>
          <p:blipFill>
            <a:blip r:embed="rId6" cstate="print"/>
            <a:stretch>
              <a:fillRect/>
            </a:stretch>
          </p:blipFill>
          <p:spPr>
            <a:xfrm>
              <a:off x="6477203" y="2107856"/>
              <a:ext cx="88303" cy="86766"/>
            </a:xfrm>
            <a:prstGeom prst="rect">
              <a:avLst/>
            </a:prstGeom>
          </p:spPr>
        </p:pic>
        <p:sp>
          <p:nvSpPr>
            <p:cNvPr id="14" name="object 14"/>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5" name="object 15"/>
            <p:cNvPicPr/>
            <p:nvPr/>
          </p:nvPicPr>
          <p:blipFill>
            <a:blip r:embed="rId7" cstate="print"/>
            <a:stretch>
              <a:fillRect/>
            </a:stretch>
          </p:blipFill>
          <p:spPr>
            <a:xfrm>
              <a:off x="5696292" y="1288846"/>
              <a:ext cx="71539" cy="103543"/>
            </a:xfrm>
            <a:prstGeom prst="rect">
              <a:avLst/>
            </a:prstGeom>
          </p:spPr>
        </p:pic>
        <p:pic>
          <p:nvPicPr>
            <p:cNvPr id="16" name="object 16"/>
            <p:cNvPicPr/>
            <p:nvPr/>
          </p:nvPicPr>
          <p:blipFill>
            <a:blip r:embed="rId8" cstate="print"/>
            <a:stretch>
              <a:fillRect/>
            </a:stretch>
          </p:blipFill>
          <p:spPr>
            <a:xfrm>
              <a:off x="5787631" y="1285823"/>
              <a:ext cx="435368" cy="106565"/>
            </a:xfrm>
            <a:prstGeom prst="rect">
              <a:avLst/>
            </a:prstGeom>
          </p:spPr>
        </p:pic>
        <p:pic>
          <p:nvPicPr>
            <p:cNvPr id="17" name="object 17"/>
            <p:cNvPicPr/>
            <p:nvPr/>
          </p:nvPicPr>
          <p:blipFill>
            <a:blip r:embed="rId9" cstate="print"/>
            <a:stretch>
              <a:fillRect/>
            </a:stretch>
          </p:blipFill>
          <p:spPr>
            <a:xfrm>
              <a:off x="6268694" y="1282750"/>
              <a:ext cx="372910" cy="117221"/>
            </a:xfrm>
            <a:prstGeom prst="rect">
              <a:avLst/>
            </a:prstGeom>
          </p:spPr>
        </p:pic>
        <p:pic>
          <p:nvPicPr>
            <p:cNvPr id="18" name="object 18"/>
            <p:cNvPicPr/>
            <p:nvPr/>
          </p:nvPicPr>
          <p:blipFill>
            <a:blip r:embed="rId10" cstate="print"/>
            <a:stretch>
              <a:fillRect/>
            </a:stretch>
          </p:blipFill>
          <p:spPr>
            <a:xfrm>
              <a:off x="890536" y="1439570"/>
              <a:ext cx="5752604" cy="360756"/>
            </a:xfrm>
            <a:prstGeom prst="rect">
              <a:avLst/>
            </a:prstGeom>
          </p:spPr>
        </p:pic>
        <p:sp>
          <p:nvSpPr>
            <p:cNvPr id="19" name="object 19"/>
            <p:cNvSpPr/>
            <p:nvPr/>
          </p:nvSpPr>
          <p:spPr>
            <a:xfrm>
              <a:off x="1070178" y="2339339"/>
              <a:ext cx="5393690" cy="1438910"/>
            </a:xfrm>
            <a:custGeom>
              <a:avLst/>
              <a:gdLst/>
              <a:ahLst/>
              <a:cxnLst/>
              <a:rect l="l" t="t" r="r" b="b"/>
              <a:pathLst>
                <a:path w="5393690" h="1438910">
                  <a:moveTo>
                    <a:pt x="5393334" y="0"/>
                  </a:moveTo>
                  <a:lnTo>
                    <a:pt x="5384203" y="0"/>
                  </a:lnTo>
                  <a:lnTo>
                    <a:pt x="5384203" y="8890"/>
                  </a:lnTo>
                  <a:lnTo>
                    <a:pt x="5384203" y="1428750"/>
                  </a:lnTo>
                  <a:lnTo>
                    <a:pt x="9118" y="1428750"/>
                  </a:lnTo>
                  <a:lnTo>
                    <a:pt x="9118" y="1429283"/>
                  </a:lnTo>
                  <a:lnTo>
                    <a:pt x="4559" y="1429283"/>
                  </a:lnTo>
                  <a:lnTo>
                    <a:pt x="4559" y="1428750"/>
                  </a:lnTo>
                  <a:lnTo>
                    <a:pt x="9118" y="1428750"/>
                  </a:lnTo>
                  <a:lnTo>
                    <a:pt x="9118" y="8890"/>
                  </a:lnTo>
                  <a:lnTo>
                    <a:pt x="5384203" y="8890"/>
                  </a:lnTo>
                  <a:lnTo>
                    <a:pt x="5384203" y="0"/>
                  </a:lnTo>
                  <a:lnTo>
                    <a:pt x="0" y="0"/>
                  </a:lnTo>
                  <a:lnTo>
                    <a:pt x="0" y="8890"/>
                  </a:lnTo>
                  <a:lnTo>
                    <a:pt x="0" y="1428750"/>
                  </a:lnTo>
                  <a:lnTo>
                    <a:pt x="0" y="1433830"/>
                  </a:lnTo>
                  <a:lnTo>
                    <a:pt x="0" y="1438910"/>
                  </a:lnTo>
                  <a:lnTo>
                    <a:pt x="5393334" y="1438910"/>
                  </a:lnTo>
                  <a:lnTo>
                    <a:pt x="5393334" y="1433830"/>
                  </a:lnTo>
                  <a:lnTo>
                    <a:pt x="5393334" y="1428750"/>
                  </a:lnTo>
                  <a:lnTo>
                    <a:pt x="5393334" y="8890"/>
                  </a:lnTo>
                  <a:lnTo>
                    <a:pt x="5393334" y="0"/>
                  </a:lnTo>
                  <a:close/>
                </a:path>
              </a:pathLst>
            </a:custGeom>
            <a:solidFill>
              <a:srgbClr val="818285"/>
            </a:solidFill>
          </p:spPr>
          <p:txBody>
            <a:bodyPr wrap="square" lIns="0" tIns="0" rIns="0" bIns="0" rtlCol="0"/>
            <a:lstStyle/>
            <a:p>
              <a:endParaRPr/>
            </a:p>
          </p:txBody>
        </p:sp>
        <p:pic>
          <p:nvPicPr>
            <p:cNvPr id="20" name="object 20"/>
            <p:cNvPicPr/>
            <p:nvPr/>
          </p:nvPicPr>
          <p:blipFill>
            <a:blip r:embed="rId11" cstate="print"/>
            <a:stretch>
              <a:fillRect/>
            </a:stretch>
          </p:blipFill>
          <p:spPr>
            <a:xfrm>
              <a:off x="1450720" y="2477744"/>
              <a:ext cx="176568" cy="176606"/>
            </a:xfrm>
            <a:prstGeom prst="rect">
              <a:avLst/>
            </a:prstGeom>
          </p:spPr>
        </p:pic>
        <p:pic>
          <p:nvPicPr>
            <p:cNvPr id="21" name="object 21"/>
            <p:cNvPicPr/>
            <p:nvPr/>
          </p:nvPicPr>
          <p:blipFill>
            <a:blip r:embed="rId12" cstate="print"/>
            <a:stretch>
              <a:fillRect/>
            </a:stretch>
          </p:blipFill>
          <p:spPr>
            <a:xfrm>
              <a:off x="1650111" y="2486863"/>
              <a:ext cx="162915" cy="165950"/>
            </a:xfrm>
            <a:prstGeom prst="rect">
              <a:avLst/>
            </a:prstGeom>
          </p:spPr>
        </p:pic>
        <p:pic>
          <p:nvPicPr>
            <p:cNvPr id="22" name="object 22"/>
            <p:cNvPicPr/>
            <p:nvPr/>
          </p:nvPicPr>
          <p:blipFill>
            <a:blip r:embed="rId13" cstate="print"/>
            <a:stretch>
              <a:fillRect/>
            </a:stretch>
          </p:blipFill>
          <p:spPr>
            <a:xfrm>
              <a:off x="1844967" y="2477744"/>
              <a:ext cx="175082" cy="173532"/>
            </a:xfrm>
            <a:prstGeom prst="rect">
              <a:avLst/>
            </a:prstGeom>
          </p:spPr>
        </p:pic>
        <p:pic>
          <p:nvPicPr>
            <p:cNvPr id="23" name="object 23"/>
            <p:cNvPicPr/>
            <p:nvPr/>
          </p:nvPicPr>
          <p:blipFill>
            <a:blip r:embed="rId14" cstate="print"/>
            <a:stretch>
              <a:fillRect/>
            </a:stretch>
          </p:blipFill>
          <p:spPr>
            <a:xfrm>
              <a:off x="2051989" y="2483840"/>
              <a:ext cx="159842" cy="161328"/>
            </a:xfrm>
            <a:prstGeom prst="rect">
              <a:avLst/>
            </a:prstGeom>
          </p:spPr>
        </p:pic>
        <p:sp>
          <p:nvSpPr>
            <p:cNvPr id="24" name="object 24"/>
            <p:cNvSpPr/>
            <p:nvPr/>
          </p:nvSpPr>
          <p:spPr>
            <a:xfrm>
              <a:off x="2237727" y="2590406"/>
              <a:ext cx="53340" cy="56515"/>
            </a:xfrm>
            <a:custGeom>
              <a:avLst/>
              <a:gdLst/>
              <a:ahLst/>
              <a:cxnLst/>
              <a:rect l="l" t="t" r="r" b="b"/>
              <a:pathLst>
                <a:path w="53339" h="56514">
                  <a:moveTo>
                    <a:pt x="47180" y="56299"/>
                  </a:moveTo>
                  <a:lnTo>
                    <a:pt x="38049" y="56299"/>
                  </a:lnTo>
                  <a:lnTo>
                    <a:pt x="35026" y="53276"/>
                  </a:lnTo>
                  <a:lnTo>
                    <a:pt x="31953" y="48717"/>
                  </a:lnTo>
                  <a:lnTo>
                    <a:pt x="25080" y="39851"/>
                  </a:lnTo>
                  <a:lnTo>
                    <a:pt x="18065" y="31562"/>
                  </a:lnTo>
                  <a:lnTo>
                    <a:pt x="10764" y="23849"/>
                  </a:lnTo>
                  <a:lnTo>
                    <a:pt x="3035" y="16713"/>
                  </a:lnTo>
                  <a:lnTo>
                    <a:pt x="1536" y="15227"/>
                  </a:lnTo>
                  <a:lnTo>
                    <a:pt x="0" y="12153"/>
                  </a:lnTo>
                  <a:lnTo>
                    <a:pt x="0" y="4559"/>
                  </a:lnTo>
                  <a:lnTo>
                    <a:pt x="4571" y="0"/>
                  </a:lnTo>
                  <a:lnTo>
                    <a:pt x="9131" y="0"/>
                  </a:lnTo>
                  <a:lnTo>
                    <a:pt x="41732" y="29183"/>
                  </a:lnTo>
                  <a:lnTo>
                    <a:pt x="53289" y="47180"/>
                  </a:lnTo>
                  <a:lnTo>
                    <a:pt x="53289" y="53276"/>
                  </a:lnTo>
                  <a:lnTo>
                    <a:pt x="47180" y="56299"/>
                  </a:lnTo>
                  <a:close/>
                </a:path>
              </a:pathLst>
            </a:custGeom>
            <a:solidFill>
              <a:srgbClr val="4D4D4F"/>
            </a:solidFill>
          </p:spPr>
          <p:txBody>
            <a:bodyPr wrap="square" lIns="0" tIns="0" rIns="0" bIns="0" rtlCol="0"/>
            <a:lstStyle/>
            <a:p>
              <a:endParaRPr/>
            </a:p>
          </p:txBody>
        </p:sp>
        <p:pic>
          <p:nvPicPr>
            <p:cNvPr id="25" name="object 25"/>
            <p:cNvPicPr/>
            <p:nvPr/>
          </p:nvPicPr>
          <p:blipFill>
            <a:blip r:embed="rId15" cstate="print"/>
            <a:stretch>
              <a:fillRect/>
            </a:stretch>
          </p:blipFill>
          <p:spPr>
            <a:xfrm>
              <a:off x="2427986" y="2477744"/>
              <a:ext cx="835761" cy="176606"/>
            </a:xfrm>
            <a:prstGeom prst="rect">
              <a:avLst/>
            </a:prstGeom>
          </p:spPr>
        </p:pic>
        <p:pic>
          <p:nvPicPr>
            <p:cNvPr id="26" name="object 26"/>
            <p:cNvPicPr/>
            <p:nvPr/>
          </p:nvPicPr>
          <p:blipFill>
            <a:blip r:embed="rId16" cstate="print"/>
            <a:stretch>
              <a:fillRect/>
            </a:stretch>
          </p:blipFill>
          <p:spPr>
            <a:xfrm>
              <a:off x="3396157" y="2477744"/>
              <a:ext cx="2880118" cy="178092"/>
            </a:xfrm>
            <a:prstGeom prst="rect">
              <a:avLst/>
            </a:prstGeom>
          </p:spPr>
        </p:pic>
        <p:pic>
          <p:nvPicPr>
            <p:cNvPr id="27" name="object 27"/>
            <p:cNvPicPr/>
            <p:nvPr/>
          </p:nvPicPr>
          <p:blipFill>
            <a:blip r:embed="rId17" cstate="print"/>
            <a:stretch>
              <a:fillRect/>
            </a:stretch>
          </p:blipFill>
          <p:spPr>
            <a:xfrm>
              <a:off x="1262075" y="2728912"/>
              <a:ext cx="1188770" cy="178092"/>
            </a:xfrm>
            <a:prstGeom prst="rect">
              <a:avLst/>
            </a:prstGeom>
          </p:spPr>
        </p:pic>
        <p:pic>
          <p:nvPicPr>
            <p:cNvPr id="28" name="object 28"/>
            <p:cNvPicPr/>
            <p:nvPr/>
          </p:nvPicPr>
          <p:blipFill>
            <a:blip r:embed="rId18" cstate="print"/>
            <a:stretch>
              <a:fillRect/>
            </a:stretch>
          </p:blipFill>
          <p:spPr>
            <a:xfrm>
              <a:off x="2580233" y="2728912"/>
              <a:ext cx="1953069" cy="178092"/>
            </a:xfrm>
            <a:prstGeom prst="rect">
              <a:avLst/>
            </a:prstGeom>
          </p:spPr>
        </p:pic>
        <p:pic>
          <p:nvPicPr>
            <p:cNvPr id="29" name="object 29"/>
            <p:cNvPicPr/>
            <p:nvPr/>
          </p:nvPicPr>
          <p:blipFill>
            <a:blip r:embed="rId19" cstate="print"/>
            <a:stretch>
              <a:fillRect/>
            </a:stretch>
          </p:blipFill>
          <p:spPr>
            <a:xfrm>
              <a:off x="1444625" y="2981616"/>
              <a:ext cx="354711" cy="176568"/>
            </a:xfrm>
            <a:prstGeom prst="rect">
              <a:avLst/>
            </a:prstGeom>
          </p:spPr>
        </p:pic>
        <p:pic>
          <p:nvPicPr>
            <p:cNvPr id="30" name="object 30"/>
            <p:cNvPicPr/>
            <p:nvPr/>
          </p:nvPicPr>
          <p:blipFill>
            <a:blip r:embed="rId20" cstate="print"/>
            <a:stretch>
              <a:fillRect/>
            </a:stretch>
          </p:blipFill>
          <p:spPr>
            <a:xfrm>
              <a:off x="1825180" y="2981616"/>
              <a:ext cx="175069" cy="171996"/>
            </a:xfrm>
            <a:prstGeom prst="rect">
              <a:avLst/>
            </a:prstGeom>
          </p:spPr>
        </p:pic>
        <p:pic>
          <p:nvPicPr>
            <p:cNvPr id="31" name="object 31"/>
            <p:cNvPicPr/>
            <p:nvPr/>
          </p:nvPicPr>
          <p:blipFill>
            <a:blip r:embed="rId21" cstate="print"/>
            <a:stretch>
              <a:fillRect/>
            </a:stretch>
          </p:blipFill>
          <p:spPr>
            <a:xfrm>
              <a:off x="2024608" y="2987725"/>
              <a:ext cx="159842" cy="161328"/>
            </a:xfrm>
            <a:prstGeom prst="rect">
              <a:avLst/>
            </a:prstGeom>
          </p:spPr>
        </p:pic>
        <p:sp>
          <p:nvSpPr>
            <p:cNvPr id="32" name="object 32"/>
            <p:cNvSpPr/>
            <p:nvPr/>
          </p:nvSpPr>
          <p:spPr>
            <a:xfrm>
              <a:off x="2210346" y="3094240"/>
              <a:ext cx="53340" cy="56515"/>
            </a:xfrm>
            <a:custGeom>
              <a:avLst/>
              <a:gdLst/>
              <a:ahLst/>
              <a:cxnLst/>
              <a:rect l="l" t="t" r="r" b="b"/>
              <a:pathLst>
                <a:path w="53339" h="56514">
                  <a:moveTo>
                    <a:pt x="47180" y="56349"/>
                  </a:moveTo>
                  <a:lnTo>
                    <a:pt x="38049" y="56349"/>
                  </a:lnTo>
                  <a:lnTo>
                    <a:pt x="34975" y="53276"/>
                  </a:lnTo>
                  <a:lnTo>
                    <a:pt x="31953" y="48717"/>
                  </a:lnTo>
                  <a:lnTo>
                    <a:pt x="25080" y="39203"/>
                  </a:lnTo>
                  <a:lnTo>
                    <a:pt x="18064" y="30834"/>
                  </a:lnTo>
                  <a:lnTo>
                    <a:pt x="10759" y="23033"/>
                  </a:lnTo>
                  <a:lnTo>
                    <a:pt x="3022" y="15227"/>
                  </a:lnTo>
                  <a:lnTo>
                    <a:pt x="1485" y="13741"/>
                  </a:lnTo>
                  <a:lnTo>
                    <a:pt x="0" y="12204"/>
                  </a:lnTo>
                  <a:lnTo>
                    <a:pt x="0" y="4610"/>
                  </a:lnTo>
                  <a:lnTo>
                    <a:pt x="4559" y="0"/>
                  </a:lnTo>
                  <a:lnTo>
                    <a:pt x="9131" y="0"/>
                  </a:lnTo>
                  <a:lnTo>
                    <a:pt x="11589" y="237"/>
                  </a:lnTo>
                  <a:lnTo>
                    <a:pt x="41687" y="28561"/>
                  </a:lnTo>
                  <a:lnTo>
                    <a:pt x="53276" y="45681"/>
                  </a:lnTo>
                  <a:lnTo>
                    <a:pt x="53276" y="51790"/>
                  </a:lnTo>
                  <a:lnTo>
                    <a:pt x="47180" y="56349"/>
                  </a:lnTo>
                  <a:close/>
                </a:path>
              </a:pathLst>
            </a:custGeom>
            <a:solidFill>
              <a:srgbClr val="4D4D4F"/>
            </a:solidFill>
          </p:spPr>
          <p:txBody>
            <a:bodyPr wrap="square" lIns="0" tIns="0" rIns="0" bIns="0" rtlCol="0"/>
            <a:lstStyle/>
            <a:p>
              <a:endParaRPr/>
            </a:p>
          </p:txBody>
        </p:sp>
        <p:pic>
          <p:nvPicPr>
            <p:cNvPr id="33" name="object 33"/>
            <p:cNvPicPr/>
            <p:nvPr/>
          </p:nvPicPr>
          <p:blipFill>
            <a:blip r:embed="rId22" cstate="print"/>
            <a:stretch>
              <a:fillRect/>
            </a:stretch>
          </p:blipFill>
          <p:spPr>
            <a:xfrm>
              <a:off x="2400592" y="2980080"/>
              <a:ext cx="2059635" cy="178104"/>
            </a:xfrm>
            <a:prstGeom prst="rect">
              <a:avLst/>
            </a:prstGeom>
          </p:spPr>
        </p:pic>
        <p:pic>
          <p:nvPicPr>
            <p:cNvPr id="34" name="object 34"/>
            <p:cNvPicPr/>
            <p:nvPr/>
          </p:nvPicPr>
          <p:blipFill>
            <a:blip r:embed="rId23" cstate="print"/>
            <a:stretch>
              <a:fillRect/>
            </a:stretch>
          </p:blipFill>
          <p:spPr>
            <a:xfrm>
              <a:off x="4591151" y="2980080"/>
              <a:ext cx="815924" cy="178104"/>
            </a:xfrm>
            <a:prstGeom prst="rect">
              <a:avLst/>
            </a:prstGeom>
          </p:spPr>
        </p:pic>
        <p:pic>
          <p:nvPicPr>
            <p:cNvPr id="35" name="object 35"/>
            <p:cNvPicPr/>
            <p:nvPr/>
          </p:nvPicPr>
          <p:blipFill>
            <a:blip r:embed="rId24" cstate="print"/>
            <a:stretch>
              <a:fillRect/>
            </a:stretch>
          </p:blipFill>
          <p:spPr>
            <a:xfrm>
              <a:off x="5531891" y="2980080"/>
              <a:ext cx="739825" cy="178104"/>
            </a:xfrm>
            <a:prstGeom prst="rect">
              <a:avLst/>
            </a:prstGeom>
          </p:spPr>
        </p:pic>
        <p:pic>
          <p:nvPicPr>
            <p:cNvPr id="36" name="object 36"/>
            <p:cNvPicPr/>
            <p:nvPr/>
          </p:nvPicPr>
          <p:blipFill>
            <a:blip r:embed="rId25" cstate="print"/>
            <a:stretch>
              <a:fillRect/>
            </a:stretch>
          </p:blipFill>
          <p:spPr>
            <a:xfrm>
              <a:off x="1261960" y="3235820"/>
              <a:ext cx="165900" cy="167487"/>
            </a:xfrm>
            <a:prstGeom prst="rect">
              <a:avLst/>
            </a:prstGeom>
          </p:spPr>
        </p:pic>
        <p:pic>
          <p:nvPicPr>
            <p:cNvPr id="37" name="object 37"/>
            <p:cNvPicPr/>
            <p:nvPr/>
          </p:nvPicPr>
          <p:blipFill>
            <a:blip r:embed="rId26" cstate="print"/>
            <a:stretch>
              <a:fillRect/>
            </a:stretch>
          </p:blipFill>
          <p:spPr>
            <a:xfrm>
              <a:off x="1450720" y="3232797"/>
              <a:ext cx="170459" cy="178092"/>
            </a:xfrm>
            <a:prstGeom prst="rect">
              <a:avLst/>
            </a:prstGeom>
          </p:spPr>
        </p:pic>
        <p:pic>
          <p:nvPicPr>
            <p:cNvPr id="38" name="object 38"/>
            <p:cNvPicPr/>
            <p:nvPr/>
          </p:nvPicPr>
          <p:blipFill>
            <a:blip r:embed="rId27" cstate="print"/>
            <a:stretch>
              <a:fillRect/>
            </a:stretch>
          </p:blipFill>
          <p:spPr>
            <a:xfrm>
              <a:off x="1640979" y="3235820"/>
              <a:ext cx="162915" cy="167487"/>
            </a:xfrm>
            <a:prstGeom prst="rect">
              <a:avLst/>
            </a:prstGeom>
          </p:spPr>
        </p:pic>
        <p:sp>
          <p:nvSpPr>
            <p:cNvPr id="39" name="object 39"/>
            <p:cNvSpPr/>
            <p:nvPr/>
          </p:nvSpPr>
          <p:spPr>
            <a:xfrm>
              <a:off x="1834311" y="3237356"/>
              <a:ext cx="58419" cy="160020"/>
            </a:xfrm>
            <a:custGeom>
              <a:avLst/>
              <a:gdLst/>
              <a:ahLst/>
              <a:cxnLst/>
              <a:rect l="l" t="t" r="r" b="b"/>
              <a:pathLst>
                <a:path w="58419" h="160020">
                  <a:moveTo>
                    <a:pt x="51790" y="159842"/>
                  </a:moveTo>
                  <a:lnTo>
                    <a:pt x="39585" y="159842"/>
                  </a:lnTo>
                  <a:lnTo>
                    <a:pt x="35013" y="156768"/>
                  </a:lnTo>
                  <a:lnTo>
                    <a:pt x="35013" y="48717"/>
                  </a:lnTo>
                  <a:lnTo>
                    <a:pt x="4559" y="48717"/>
                  </a:lnTo>
                  <a:lnTo>
                    <a:pt x="0" y="47180"/>
                  </a:lnTo>
                  <a:lnTo>
                    <a:pt x="0" y="33489"/>
                  </a:lnTo>
                  <a:lnTo>
                    <a:pt x="3073" y="31953"/>
                  </a:lnTo>
                  <a:lnTo>
                    <a:pt x="15227" y="30467"/>
                  </a:lnTo>
                  <a:lnTo>
                    <a:pt x="23515" y="27115"/>
                  </a:lnTo>
                  <a:lnTo>
                    <a:pt x="30076" y="22066"/>
                  </a:lnTo>
                  <a:lnTo>
                    <a:pt x="34919" y="15883"/>
                  </a:lnTo>
                  <a:lnTo>
                    <a:pt x="38049" y="9131"/>
                  </a:lnTo>
                  <a:lnTo>
                    <a:pt x="41122" y="0"/>
                  </a:lnTo>
                  <a:lnTo>
                    <a:pt x="53276" y="0"/>
                  </a:lnTo>
                  <a:lnTo>
                    <a:pt x="57835" y="4572"/>
                  </a:lnTo>
                  <a:lnTo>
                    <a:pt x="57835" y="158305"/>
                  </a:lnTo>
                  <a:lnTo>
                    <a:pt x="51790" y="159842"/>
                  </a:lnTo>
                  <a:close/>
                </a:path>
              </a:pathLst>
            </a:custGeom>
            <a:solidFill>
              <a:srgbClr val="00B5F0"/>
            </a:solidFill>
          </p:spPr>
          <p:txBody>
            <a:bodyPr wrap="square" lIns="0" tIns="0" rIns="0" bIns="0" rtlCol="0"/>
            <a:lstStyle/>
            <a:p>
              <a:endParaRPr/>
            </a:p>
          </p:txBody>
        </p:sp>
        <p:pic>
          <p:nvPicPr>
            <p:cNvPr id="40" name="object 40"/>
            <p:cNvPicPr/>
            <p:nvPr/>
          </p:nvPicPr>
          <p:blipFill>
            <a:blip r:embed="rId28" cstate="print"/>
            <a:stretch>
              <a:fillRect/>
            </a:stretch>
          </p:blipFill>
          <p:spPr>
            <a:xfrm>
              <a:off x="1959178" y="3231260"/>
              <a:ext cx="2239213" cy="179628"/>
            </a:xfrm>
            <a:prstGeom prst="rect">
              <a:avLst/>
            </a:prstGeom>
          </p:spPr>
        </p:pic>
        <p:pic>
          <p:nvPicPr>
            <p:cNvPr id="41" name="object 41"/>
            <p:cNvPicPr/>
            <p:nvPr/>
          </p:nvPicPr>
          <p:blipFill>
            <a:blip r:embed="rId29" cstate="print"/>
            <a:stretch>
              <a:fillRect/>
            </a:stretch>
          </p:blipFill>
          <p:spPr>
            <a:xfrm>
              <a:off x="4311053" y="3232797"/>
              <a:ext cx="1953069" cy="176555"/>
            </a:xfrm>
            <a:prstGeom prst="rect">
              <a:avLst/>
            </a:prstGeom>
          </p:spPr>
        </p:pic>
        <p:pic>
          <p:nvPicPr>
            <p:cNvPr id="42" name="object 42"/>
            <p:cNvPicPr/>
            <p:nvPr/>
          </p:nvPicPr>
          <p:blipFill>
            <a:blip r:embed="rId30" cstate="print"/>
            <a:stretch>
              <a:fillRect/>
            </a:stretch>
          </p:blipFill>
          <p:spPr>
            <a:xfrm>
              <a:off x="1283246" y="3483965"/>
              <a:ext cx="1676057" cy="178104"/>
            </a:xfrm>
            <a:prstGeom prst="rect">
              <a:avLst/>
            </a:prstGeom>
          </p:spPr>
        </p:pic>
        <p:sp>
          <p:nvSpPr>
            <p:cNvPr id="43" name="object 43"/>
            <p:cNvSpPr/>
            <p:nvPr/>
          </p:nvSpPr>
          <p:spPr>
            <a:xfrm>
              <a:off x="1070178" y="3920489"/>
              <a:ext cx="3955415" cy="1188085"/>
            </a:xfrm>
            <a:custGeom>
              <a:avLst/>
              <a:gdLst/>
              <a:ahLst/>
              <a:cxnLst/>
              <a:rect l="l" t="t" r="r" b="b"/>
              <a:pathLst>
                <a:path w="3955415" h="1188085">
                  <a:moveTo>
                    <a:pt x="3954805" y="0"/>
                  </a:moveTo>
                  <a:lnTo>
                    <a:pt x="3947210" y="0"/>
                  </a:lnTo>
                  <a:lnTo>
                    <a:pt x="3947210" y="8890"/>
                  </a:lnTo>
                  <a:lnTo>
                    <a:pt x="3947210" y="1178560"/>
                  </a:lnTo>
                  <a:lnTo>
                    <a:pt x="9118" y="1178560"/>
                  </a:lnTo>
                  <a:lnTo>
                    <a:pt x="9118" y="1183170"/>
                  </a:lnTo>
                  <a:lnTo>
                    <a:pt x="9118" y="1183652"/>
                  </a:lnTo>
                  <a:lnTo>
                    <a:pt x="4559" y="1183652"/>
                  </a:lnTo>
                  <a:lnTo>
                    <a:pt x="4559" y="1183170"/>
                  </a:lnTo>
                  <a:lnTo>
                    <a:pt x="9118" y="1183170"/>
                  </a:lnTo>
                  <a:lnTo>
                    <a:pt x="9118" y="1178610"/>
                  </a:lnTo>
                  <a:lnTo>
                    <a:pt x="4559" y="1178610"/>
                  </a:lnTo>
                  <a:lnTo>
                    <a:pt x="9118" y="1178560"/>
                  </a:lnTo>
                  <a:lnTo>
                    <a:pt x="9118" y="8890"/>
                  </a:lnTo>
                  <a:lnTo>
                    <a:pt x="3947210" y="8890"/>
                  </a:lnTo>
                  <a:lnTo>
                    <a:pt x="3947210" y="0"/>
                  </a:lnTo>
                  <a:lnTo>
                    <a:pt x="0" y="0"/>
                  </a:lnTo>
                  <a:lnTo>
                    <a:pt x="0" y="8890"/>
                  </a:lnTo>
                  <a:lnTo>
                    <a:pt x="0" y="1178560"/>
                  </a:lnTo>
                  <a:lnTo>
                    <a:pt x="0" y="1183652"/>
                  </a:lnTo>
                  <a:lnTo>
                    <a:pt x="0" y="1187462"/>
                  </a:lnTo>
                  <a:lnTo>
                    <a:pt x="3954805" y="1187462"/>
                  </a:lnTo>
                  <a:lnTo>
                    <a:pt x="3954805" y="1183652"/>
                  </a:lnTo>
                  <a:lnTo>
                    <a:pt x="3954805" y="1178560"/>
                  </a:lnTo>
                  <a:lnTo>
                    <a:pt x="3954805" y="8890"/>
                  </a:lnTo>
                  <a:lnTo>
                    <a:pt x="3954805" y="0"/>
                  </a:lnTo>
                  <a:close/>
                </a:path>
              </a:pathLst>
            </a:custGeom>
            <a:solidFill>
              <a:srgbClr val="818285"/>
            </a:solidFill>
          </p:spPr>
          <p:txBody>
            <a:bodyPr wrap="square" lIns="0" tIns="0" rIns="0" bIns="0" rtlCol="0"/>
            <a:lstStyle/>
            <a:p>
              <a:endParaRPr/>
            </a:p>
          </p:txBody>
        </p:sp>
        <p:sp>
          <p:nvSpPr>
            <p:cNvPr id="44" name="object 44"/>
            <p:cNvSpPr/>
            <p:nvPr/>
          </p:nvSpPr>
          <p:spPr>
            <a:xfrm>
              <a:off x="1275651" y="4060875"/>
              <a:ext cx="389890" cy="461645"/>
            </a:xfrm>
            <a:custGeom>
              <a:avLst/>
              <a:gdLst/>
              <a:ahLst/>
              <a:cxnLst/>
              <a:rect l="l" t="t" r="r" b="b"/>
              <a:pathLst>
                <a:path w="389889" h="461645">
                  <a:moveTo>
                    <a:pt x="28930" y="438442"/>
                  </a:moveTo>
                  <a:lnTo>
                    <a:pt x="22821" y="432346"/>
                  </a:lnTo>
                  <a:lnTo>
                    <a:pt x="7594" y="432346"/>
                  </a:lnTo>
                  <a:lnTo>
                    <a:pt x="0" y="438442"/>
                  </a:lnTo>
                  <a:lnTo>
                    <a:pt x="0" y="455168"/>
                  </a:lnTo>
                  <a:lnTo>
                    <a:pt x="7594" y="461264"/>
                  </a:lnTo>
                  <a:lnTo>
                    <a:pt x="22821" y="461264"/>
                  </a:lnTo>
                  <a:lnTo>
                    <a:pt x="28930" y="453682"/>
                  </a:lnTo>
                  <a:lnTo>
                    <a:pt x="28930" y="438442"/>
                  </a:lnTo>
                  <a:close/>
                </a:path>
                <a:path w="389889" h="461645">
                  <a:moveTo>
                    <a:pt x="28930" y="240550"/>
                  </a:moveTo>
                  <a:lnTo>
                    <a:pt x="22821" y="234454"/>
                  </a:lnTo>
                  <a:lnTo>
                    <a:pt x="7594" y="234454"/>
                  </a:lnTo>
                  <a:lnTo>
                    <a:pt x="0" y="240550"/>
                  </a:lnTo>
                  <a:lnTo>
                    <a:pt x="0" y="257276"/>
                  </a:lnTo>
                  <a:lnTo>
                    <a:pt x="7594" y="263372"/>
                  </a:lnTo>
                  <a:lnTo>
                    <a:pt x="22821" y="263372"/>
                  </a:lnTo>
                  <a:lnTo>
                    <a:pt x="28930" y="257276"/>
                  </a:lnTo>
                  <a:lnTo>
                    <a:pt x="28930" y="240550"/>
                  </a:lnTo>
                  <a:close/>
                </a:path>
                <a:path w="389889" h="461645">
                  <a:moveTo>
                    <a:pt x="389686" y="85280"/>
                  </a:moveTo>
                  <a:lnTo>
                    <a:pt x="385127" y="80708"/>
                  </a:lnTo>
                  <a:lnTo>
                    <a:pt x="372960" y="80708"/>
                  </a:lnTo>
                  <a:lnTo>
                    <a:pt x="368401" y="85280"/>
                  </a:lnTo>
                  <a:lnTo>
                    <a:pt x="368401" y="97434"/>
                  </a:lnTo>
                  <a:lnTo>
                    <a:pt x="372960" y="101993"/>
                  </a:lnTo>
                  <a:lnTo>
                    <a:pt x="385127" y="101993"/>
                  </a:lnTo>
                  <a:lnTo>
                    <a:pt x="389686" y="97434"/>
                  </a:lnTo>
                  <a:lnTo>
                    <a:pt x="389686" y="85280"/>
                  </a:lnTo>
                  <a:close/>
                </a:path>
                <a:path w="389889" h="461645">
                  <a:moveTo>
                    <a:pt x="389686" y="4559"/>
                  </a:moveTo>
                  <a:lnTo>
                    <a:pt x="385127" y="0"/>
                  </a:lnTo>
                  <a:lnTo>
                    <a:pt x="372960" y="0"/>
                  </a:lnTo>
                  <a:lnTo>
                    <a:pt x="368401" y="4559"/>
                  </a:lnTo>
                  <a:lnTo>
                    <a:pt x="368401" y="16764"/>
                  </a:lnTo>
                  <a:lnTo>
                    <a:pt x="372960" y="21336"/>
                  </a:lnTo>
                  <a:lnTo>
                    <a:pt x="385127" y="21336"/>
                  </a:lnTo>
                  <a:lnTo>
                    <a:pt x="389686" y="16764"/>
                  </a:lnTo>
                  <a:lnTo>
                    <a:pt x="389686" y="4559"/>
                  </a:lnTo>
                  <a:close/>
                </a:path>
              </a:pathLst>
            </a:custGeom>
            <a:solidFill>
              <a:srgbClr val="4D4D4F"/>
            </a:solidFill>
          </p:spPr>
          <p:txBody>
            <a:bodyPr wrap="square" lIns="0" tIns="0" rIns="0" bIns="0" rtlCol="0"/>
            <a:lstStyle/>
            <a:p>
              <a:endParaRPr/>
            </a:p>
          </p:txBody>
        </p:sp>
        <p:pic>
          <p:nvPicPr>
            <p:cNvPr id="45" name="object 45"/>
            <p:cNvPicPr/>
            <p:nvPr/>
          </p:nvPicPr>
          <p:blipFill>
            <a:blip r:embed="rId31" cstate="print"/>
            <a:stretch>
              <a:fillRect/>
            </a:stretch>
          </p:blipFill>
          <p:spPr>
            <a:xfrm>
              <a:off x="1254328" y="4035031"/>
              <a:ext cx="2893809" cy="945299"/>
            </a:xfrm>
            <a:prstGeom prst="rect">
              <a:avLst/>
            </a:prstGeom>
          </p:spPr>
        </p:pic>
        <p:sp>
          <p:nvSpPr>
            <p:cNvPr id="46" name="object 46"/>
            <p:cNvSpPr/>
            <p:nvPr/>
          </p:nvSpPr>
          <p:spPr>
            <a:xfrm>
              <a:off x="1275651" y="4691112"/>
              <a:ext cx="29209" cy="227329"/>
            </a:xfrm>
            <a:custGeom>
              <a:avLst/>
              <a:gdLst/>
              <a:ahLst/>
              <a:cxnLst/>
              <a:rect l="l" t="t" r="r" b="b"/>
              <a:pathLst>
                <a:path w="29209" h="227329">
                  <a:moveTo>
                    <a:pt x="28930" y="203987"/>
                  </a:moveTo>
                  <a:lnTo>
                    <a:pt x="22821" y="197891"/>
                  </a:lnTo>
                  <a:lnTo>
                    <a:pt x="7594" y="197891"/>
                  </a:lnTo>
                  <a:lnTo>
                    <a:pt x="0" y="203987"/>
                  </a:lnTo>
                  <a:lnTo>
                    <a:pt x="0" y="219227"/>
                  </a:lnTo>
                  <a:lnTo>
                    <a:pt x="7594" y="226809"/>
                  </a:lnTo>
                  <a:lnTo>
                    <a:pt x="22821" y="226809"/>
                  </a:lnTo>
                  <a:lnTo>
                    <a:pt x="28930" y="219227"/>
                  </a:lnTo>
                  <a:lnTo>
                    <a:pt x="28930" y="203987"/>
                  </a:lnTo>
                  <a:close/>
                </a:path>
                <a:path w="29209" h="227329">
                  <a:moveTo>
                    <a:pt x="28930" y="6096"/>
                  </a:moveTo>
                  <a:lnTo>
                    <a:pt x="22821" y="0"/>
                  </a:lnTo>
                  <a:lnTo>
                    <a:pt x="7594" y="0"/>
                  </a:lnTo>
                  <a:lnTo>
                    <a:pt x="0" y="6096"/>
                  </a:lnTo>
                  <a:lnTo>
                    <a:pt x="0" y="21336"/>
                  </a:lnTo>
                  <a:lnTo>
                    <a:pt x="7594" y="28917"/>
                  </a:lnTo>
                  <a:lnTo>
                    <a:pt x="22821" y="28917"/>
                  </a:lnTo>
                  <a:lnTo>
                    <a:pt x="28930" y="21336"/>
                  </a:lnTo>
                  <a:lnTo>
                    <a:pt x="28930" y="6096"/>
                  </a:lnTo>
                  <a:close/>
                </a:path>
              </a:pathLst>
            </a:custGeom>
            <a:solidFill>
              <a:srgbClr val="4D4D4F"/>
            </a:solidFill>
          </p:spPr>
          <p:txBody>
            <a:bodyPr wrap="square" lIns="0" tIns="0" rIns="0" bIns="0" rtlCol="0"/>
            <a:lstStyle/>
            <a:p>
              <a:endParaRPr/>
            </a:p>
          </p:txBody>
        </p:sp>
        <p:pic>
          <p:nvPicPr>
            <p:cNvPr id="47" name="object 47"/>
            <p:cNvPicPr/>
            <p:nvPr/>
          </p:nvPicPr>
          <p:blipFill>
            <a:blip r:embed="rId32" cstate="print"/>
            <a:stretch>
              <a:fillRect/>
            </a:stretch>
          </p:blipFill>
          <p:spPr>
            <a:xfrm>
              <a:off x="5413901" y="3724281"/>
              <a:ext cx="809098" cy="1353938"/>
            </a:xfrm>
            <a:prstGeom prst="rect">
              <a:avLst/>
            </a:prstGeom>
          </p:spPr>
        </p:pic>
      </p:grpSp>
      <p:grpSp>
        <p:nvGrpSpPr>
          <p:cNvPr id="48" name="object 48"/>
          <p:cNvGrpSpPr/>
          <p:nvPr/>
        </p:nvGrpSpPr>
        <p:grpSpPr>
          <a:xfrm>
            <a:off x="710907" y="5647689"/>
            <a:ext cx="6113780" cy="4315460"/>
            <a:chOff x="710907" y="5647689"/>
            <a:chExt cx="6113780" cy="4315460"/>
          </a:xfrm>
        </p:grpSpPr>
        <p:sp>
          <p:nvSpPr>
            <p:cNvPr id="49" name="object 49"/>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50" name="object 50"/>
            <p:cNvPicPr/>
            <p:nvPr/>
          </p:nvPicPr>
          <p:blipFill>
            <a:blip r:embed="rId33" cstate="print"/>
            <a:stretch>
              <a:fillRect/>
            </a:stretch>
          </p:blipFill>
          <p:spPr>
            <a:xfrm>
              <a:off x="1117345" y="6514807"/>
              <a:ext cx="5338571" cy="258762"/>
            </a:xfrm>
            <a:prstGeom prst="rect">
              <a:avLst/>
            </a:prstGeom>
          </p:spPr>
        </p:pic>
        <p:sp>
          <p:nvSpPr>
            <p:cNvPr id="51" name="object 51"/>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52" name="object 52"/>
            <p:cNvPicPr/>
            <p:nvPr/>
          </p:nvPicPr>
          <p:blipFill>
            <a:blip r:embed="rId34" cstate="print"/>
            <a:stretch>
              <a:fillRect/>
            </a:stretch>
          </p:blipFill>
          <p:spPr>
            <a:xfrm>
              <a:off x="5696292" y="5855639"/>
              <a:ext cx="71539" cy="103543"/>
            </a:xfrm>
            <a:prstGeom prst="rect">
              <a:avLst/>
            </a:prstGeom>
          </p:spPr>
        </p:pic>
        <p:pic>
          <p:nvPicPr>
            <p:cNvPr id="53" name="object 53"/>
            <p:cNvPicPr/>
            <p:nvPr/>
          </p:nvPicPr>
          <p:blipFill>
            <a:blip r:embed="rId35" cstate="print"/>
            <a:stretch>
              <a:fillRect/>
            </a:stretch>
          </p:blipFill>
          <p:spPr>
            <a:xfrm>
              <a:off x="5787631" y="5852616"/>
              <a:ext cx="435368" cy="106565"/>
            </a:xfrm>
            <a:prstGeom prst="rect">
              <a:avLst/>
            </a:prstGeom>
          </p:spPr>
        </p:pic>
        <p:pic>
          <p:nvPicPr>
            <p:cNvPr id="54" name="object 54"/>
            <p:cNvPicPr/>
            <p:nvPr/>
          </p:nvPicPr>
          <p:blipFill>
            <a:blip r:embed="rId36" cstate="print"/>
            <a:stretch>
              <a:fillRect/>
            </a:stretch>
          </p:blipFill>
          <p:spPr>
            <a:xfrm>
              <a:off x="6268694" y="5849543"/>
              <a:ext cx="372910" cy="117221"/>
            </a:xfrm>
            <a:prstGeom prst="rect">
              <a:avLst/>
            </a:prstGeom>
          </p:spPr>
        </p:pic>
        <p:pic>
          <p:nvPicPr>
            <p:cNvPr id="55" name="object 55"/>
            <p:cNvPicPr/>
            <p:nvPr/>
          </p:nvPicPr>
          <p:blipFill>
            <a:blip r:embed="rId37" cstate="print"/>
            <a:stretch>
              <a:fillRect/>
            </a:stretch>
          </p:blipFill>
          <p:spPr>
            <a:xfrm>
              <a:off x="890536" y="6006350"/>
              <a:ext cx="5752604" cy="360768"/>
            </a:xfrm>
            <a:prstGeom prst="rect">
              <a:avLst/>
            </a:prstGeom>
          </p:spPr>
        </p:pic>
        <p:pic>
          <p:nvPicPr>
            <p:cNvPr id="56" name="object 56"/>
            <p:cNvPicPr/>
            <p:nvPr/>
          </p:nvPicPr>
          <p:blipFill>
            <a:blip r:embed="rId38" cstate="print"/>
            <a:stretch>
              <a:fillRect/>
            </a:stretch>
          </p:blipFill>
          <p:spPr>
            <a:xfrm>
              <a:off x="5538768" y="8348911"/>
              <a:ext cx="809047" cy="1353924"/>
            </a:xfrm>
            <a:prstGeom prst="rect">
              <a:avLst/>
            </a:prstGeom>
          </p:spPr>
        </p:pic>
        <p:sp>
          <p:nvSpPr>
            <p:cNvPr id="57" name="object 57"/>
            <p:cNvSpPr/>
            <p:nvPr/>
          </p:nvSpPr>
          <p:spPr>
            <a:xfrm>
              <a:off x="1070178" y="6943089"/>
              <a:ext cx="4711700" cy="1868805"/>
            </a:xfrm>
            <a:custGeom>
              <a:avLst/>
              <a:gdLst/>
              <a:ahLst/>
              <a:cxnLst/>
              <a:rect l="l" t="t" r="r" b="b"/>
              <a:pathLst>
                <a:path w="4711700" h="1868804">
                  <a:moveTo>
                    <a:pt x="4711344" y="0"/>
                  </a:moveTo>
                  <a:lnTo>
                    <a:pt x="4702226" y="0"/>
                  </a:lnTo>
                  <a:lnTo>
                    <a:pt x="4702226" y="8890"/>
                  </a:lnTo>
                  <a:lnTo>
                    <a:pt x="4702226" y="1859280"/>
                  </a:lnTo>
                  <a:lnTo>
                    <a:pt x="9118" y="1859280"/>
                  </a:lnTo>
                  <a:lnTo>
                    <a:pt x="9118" y="1859648"/>
                  </a:lnTo>
                  <a:lnTo>
                    <a:pt x="9118" y="1864207"/>
                  </a:lnTo>
                  <a:lnTo>
                    <a:pt x="9118" y="1864360"/>
                  </a:lnTo>
                  <a:lnTo>
                    <a:pt x="4559" y="1864360"/>
                  </a:lnTo>
                  <a:lnTo>
                    <a:pt x="4559" y="1864207"/>
                  </a:lnTo>
                  <a:lnTo>
                    <a:pt x="9118" y="1864207"/>
                  </a:lnTo>
                  <a:lnTo>
                    <a:pt x="9118" y="1859648"/>
                  </a:lnTo>
                  <a:lnTo>
                    <a:pt x="4559" y="1859648"/>
                  </a:lnTo>
                  <a:lnTo>
                    <a:pt x="4559" y="1859280"/>
                  </a:lnTo>
                  <a:lnTo>
                    <a:pt x="9118" y="1859280"/>
                  </a:lnTo>
                  <a:lnTo>
                    <a:pt x="9118" y="8890"/>
                  </a:lnTo>
                  <a:lnTo>
                    <a:pt x="4702226" y="8890"/>
                  </a:lnTo>
                  <a:lnTo>
                    <a:pt x="4702226" y="0"/>
                  </a:lnTo>
                  <a:lnTo>
                    <a:pt x="0" y="0"/>
                  </a:lnTo>
                  <a:lnTo>
                    <a:pt x="0" y="8890"/>
                  </a:lnTo>
                  <a:lnTo>
                    <a:pt x="0" y="1859280"/>
                  </a:lnTo>
                  <a:lnTo>
                    <a:pt x="0" y="1864360"/>
                  </a:lnTo>
                  <a:lnTo>
                    <a:pt x="0" y="1868182"/>
                  </a:lnTo>
                  <a:lnTo>
                    <a:pt x="4711344" y="1868182"/>
                  </a:lnTo>
                  <a:lnTo>
                    <a:pt x="4711344" y="1864360"/>
                  </a:lnTo>
                  <a:lnTo>
                    <a:pt x="4711344" y="1859280"/>
                  </a:lnTo>
                  <a:lnTo>
                    <a:pt x="4711344" y="8890"/>
                  </a:lnTo>
                  <a:lnTo>
                    <a:pt x="4711344" y="0"/>
                  </a:lnTo>
                  <a:close/>
                </a:path>
              </a:pathLst>
            </a:custGeom>
            <a:solidFill>
              <a:srgbClr val="818285"/>
            </a:solidFill>
          </p:spPr>
          <p:txBody>
            <a:bodyPr wrap="square" lIns="0" tIns="0" rIns="0" bIns="0" rtlCol="0"/>
            <a:lstStyle/>
            <a:p>
              <a:endParaRPr/>
            </a:p>
          </p:txBody>
        </p:sp>
        <p:pic>
          <p:nvPicPr>
            <p:cNvPr id="58" name="object 58"/>
            <p:cNvPicPr/>
            <p:nvPr/>
          </p:nvPicPr>
          <p:blipFill>
            <a:blip r:embed="rId39" cstate="print"/>
            <a:stretch>
              <a:fillRect/>
            </a:stretch>
          </p:blipFill>
          <p:spPr>
            <a:xfrm>
              <a:off x="1444625" y="7144994"/>
              <a:ext cx="354711" cy="178092"/>
            </a:xfrm>
            <a:prstGeom prst="rect">
              <a:avLst/>
            </a:prstGeom>
          </p:spPr>
        </p:pic>
        <p:pic>
          <p:nvPicPr>
            <p:cNvPr id="59" name="object 59"/>
            <p:cNvPicPr/>
            <p:nvPr/>
          </p:nvPicPr>
          <p:blipFill>
            <a:blip r:embed="rId40" cstate="print"/>
            <a:stretch>
              <a:fillRect/>
            </a:stretch>
          </p:blipFill>
          <p:spPr>
            <a:xfrm>
              <a:off x="1823694" y="7144994"/>
              <a:ext cx="176555" cy="173532"/>
            </a:xfrm>
            <a:prstGeom prst="rect">
              <a:avLst/>
            </a:prstGeom>
          </p:spPr>
        </p:pic>
        <p:pic>
          <p:nvPicPr>
            <p:cNvPr id="60" name="object 60"/>
            <p:cNvPicPr/>
            <p:nvPr/>
          </p:nvPicPr>
          <p:blipFill>
            <a:blip r:embed="rId41" cstate="print"/>
            <a:stretch>
              <a:fillRect/>
            </a:stretch>
          </p:blipFill>
          <p:spPr>
            <a:xfrm>
              <a:off x="2024608" y="7152627"/>
              <a:ext cx="159842" cy="161328"/>
            </a:xfrm>
            <a:prstGeom prst="rect">
              <a:avLst/>
            </a:prstGeom>
          </p:spPr>
        </p:pic>
        <p:sp>
          <p:nvSpPr>
            <p:cNvPr id="61" name="object 61"/>
            <p:cNvSpPr/>
            <p:nvPr/>
          </p:nvSpPr>
          <p:spPr>
            <a:xfrm>
              <a:off x="2208809" y="7257656"/>
              <a:ext cx="55244" cy="58419"/>
            </a:xfrm>
            <a:custGeom>
              <a:avLst/>
              <a:gdLst/>
              <a:ahLst/>
              <a:cxnLst/>
              <a:rect l="l" t="t" r="r" b="b"/>
              <a:pathLst>
                <a:path w="55244" h="58420">
                  <a:moveTo>
                    <a:pt x="48717" y="57835"/>
                  </a:moveTo>
                  <a:lnTo>
                    <a:pt x="38049" y="57835"/>
                  </a:lnTo>
                  <a:lnTo>
                    <a:pt x="33489" y="48717"/>
                  </a:lnTo>
                  <a:lnTo>
                    <a:pt x="26401" y="40067"/>
                  </a:lnTo>
                  <a:lnTo>
                    <a:pt x="19024" y="32138"/>
                  </a:lnTo>
                  <a:lnTo>
                    <a:pt x="11647" y="24498"/>
                  </a:lnTo>
                  <a:lnTo>
                    <a:pt x="4559" y="16713"/>
                  </a:lnTo>
                  <a:lnTo>
                    <a:pt x="3022" y="15227"/>
                  </a:lnTo>
                  <a:lnTo>
                    <a:pt x="0" y="12153"/>
                  </a:lnTo>
                  <a:lnTo>
                    <a:pt x="0" y="4559"/>
                  </a:lnTo>
                  <a:lnTo>
                    <a:pt x="4559" y="0"/>
                  </a:lnTo>
                  <a:lnTo>
                    <a:pt x="10668" y="0"/>
                  </a:lnTo>
                  <a:lnTo>
                    <a:pt x="43224" y="29399"/>
                  </a:lnTo>
                  <a:lnTo>
                    <a:pt x="54813" y="47180"/>
                  </a:lnTo>
                  <a:lnTo>
                    <a:pt x="54813" y="53276"/>
                  </a:lnTo>
                  <a:lnTo>
                    <a:pt x="48717" y="57835"/>
                  </a:lnTo>
                  <a:close/>
                </a:path>
              </a:pathLst>
            </a:custGeom>
            <a:solidFill>
              <a:srgbClr val="4D4D4F"/>
            </a:solidFill>
          </p:spPr>
          <p:txBody>
            <a:bodyPr wrap="square" lIns="0" tIns="0" rIns="0" bIns="0" rtlCol="0"/>
            <a:lstStyle/>
            <a:p>
              <a:endParaRPr/>
            </a:p>
          </p:txBody>
        </p:sp>
        <p:pic>
          <p:nvPicPr>
            <p:cNvPr id="62" name="object 62"/>
            <p:cNvPicPr/>
            <p:nvPr/>
          </p:nvPicPr>
          <p:blipFill>
            <a:blip r:embed="rId42" cstate="print"/>
            <a:stretch>
              <a:fillRect/>
            </a:stretch>
          </p:blipFill>
          <p:spPr>
            <a:xfrm>
              <a:off x="2393010" y="7143457"/>
              <a:ext cx="3192157" cy="179628"/>
            </a:xfrm>
            <a:prstGeom prst="rect">
              <a:avLst/>
            </a:prstGeom>
          </p:spPr>
        </p:pic>
        <p:pic>
          <p:nvPicPr>
            <p:cNvPr id="63" name="object 63"/>
            <p:cNvPicPr/>
            <p:nvPr/>
          </p:nvPicPr>
          <p:blipFill>
            <a:blip r:embed="rId43" cstate="print"/>
            <a:stretch>
              <a:fillRect/>
            </a:stretch>
          </p:blipFill>
          <p:spPr>
            <a:xfrm>
              <a:off x="1281854" y="7396162"/>
              <a:ext cx="4298753" cy="178092"/>
            </a:xfrm>
            <a:prstGeom prst="rect">
              <a:avLst/>
            </a:prstGeom>
          </p:spPr>
        </p:pic>
        <p:pic>
          <p:nvPicPr>
            <p:cNvPr id="64" name="object 64"/>
            <p:cNvPicPr/>
            <p:nvPr/>
          </p:nvPicPr>
          <p:blipFill>
            <a:blip r:embed="rId44" cstate="print"/>
            <a:stretch>
              <a:fillRect/>
            </a:stretch>
          </p:blipFill>
          <p:spPr>
            <a:xfrm>
              <a:off x="1254328" y="7648866"/>
              <a:ext cx="170497" cy="178104"/>
            </a:xfrm>
            <a:prstGeom prst="rect">
              <a:avLst/>
            </a:prstGeom>
          </p:spPr>
        </p:pic>
        <p:pic>
          <p:nvPicPr>
            <p:cNvPr id="65" name="object 65"/>
            <p:cNvPicPr/>
            <p:nvPr/>
          </p:nvPicPr>
          <p:blipFill>
            <a:blip r:embed="rId45" cstate="print"/>
            <a:stretch>
              <a:fillRect/>
            </a:stretch>
          </p:blipFill>
          <p:spPr>
            <a:xfrm>
              <a:off x="1446161" y="7648866"/>
              <a:ext cx="359219" cy="173545"/>
            </a:xfrm>
            <a:prstGeom prst="rect">
              <a:avLst/>
            </a:prstGeom>
          </p:spPr>
        </p:pic>
        <p:pic>
          <p:nvPicPr>
            <p:cNvPr id="66" name="object 66"/>
            <p:cNvPicPr/>
            <p:nvPr/>
          </p:nvPicPr>
          <p:blipFill>
            <a:blip r:embed="rId46" cstate="print"/>
            <a:stretch>
              <a:fillRect/>
            </a:stretch>
          </p:blipFill>
          <p:spPr>
            <a:xfrm>
              <a:off x="1849634" y="7654975"/>
              <a:ext cx="141484" cy="162864"/>
            </a:xfrm>
            <a:prstGeom prst="rect">
              <a:avLst/>
            </a:prstGeom>
          </p:spPr>
        </p:pic>
        <p:sp>
          <p:nvSpPr>
            <p:cNvPr id="67" name="object 67"/>
            <p:cNvSpPr/>
            <p:nvPr/>
          </p:nvSpPr>
          <p:spPr>
            <a:xfrm>
              <a:off x="2020049" y="7761541"/>
              <a:ext cx="53340" cy="56515"/>
            </a:xfrm>
            <a:custGeom>
              <a:avLst/>
              <a:gdLst/>
              <a:ahLst/>
              <a:cxnLst/>
              <a:rect l="l" t="t" r="r" b="b"/>
              <a:pathLst>
                <a:path w="53339" h="56515">
                  <a:moveTo>
                    <a:pt x="47167" y="56299"/>
                  </a:moveTo>
                  <a:lnTo>
                    <a:pt x="38049" y="56299"/>
                  </a:lnTo>
                  <a:lnTo>
                    <a:pt x="36512" y="53276"/>
                  </a:lnTo>
                  <a:lnTo>
                    <a:pt x="31940" y="48666"/>
                  </a:lnTo>
                  <a:lnTo>
                    <a:pt x="25069" y="39152"/>
                  </a:lnTo>
                  <a:lnTo>
                    <a:pt x="18057" y="30783"/>
                  </a:lnTo>
                  <a:lnTo>
                    <a:pt x="10757" y="22982"/>
                  </a:lnTo>
                  <a:lnTo>
                    <a:pt x="0" y="12153"/>
                  </a:lnTo>
                  <a:lnTo>
                    <a:pt x="0" y="4559"/>
                  </a:lnTo>
                  <a:lnTo>
                    <a:pt x="4559" y="0"/>
                  </a:lnTo>
                  <a:lnTo>
                    <a:pt x="9118" y="0"/>
                  </a:lnTo>
                  <a:lnTo>
                    <a:pt x="42373" y="29183"/>
                  </a:lnTo>
                  <a:lnTo>
                    <a:pt x="53276" y="47167"/>
                  </a:lnTo>
                  <a:lnTo>
                    <a:pt x="53276" y="53276"/>
                  </a:lnTo>
                  <a:lnTo>
                    <a:pt x="47167" y="56299"/>
                  </a:lnTo>
                  <a:close/>
                </a:path>
              </a:pathLst>
            </a:custGeom>
            <a:solidFill>
              <a:srgbClr val="4D4D4F"/>
            </a:solidFill>
          </p:spPr>
          <p:txBody>
            <a:bodyPr wrap="square" lIns="0" tIns="0" rIns="0" bIns="0" rtlCol="0"/>
            <a:lstStyle/>
            <a:p>
              <a:endParaRPr/>
            </a:p>
          </p:txBody>
        </p:sp>
        <p:pic>
          <p:nvPicPr>
            <p:cNvPr id="68" name="object 68"/>
            <p:cNvPicPr/>
            <p:nvPr/>
          </p:nvPicPr>
          <p:blipFill>
            <a:blip r:embed="rId47" cstate="print"/>
            <a:stretch>
              <a:fillRect/>
            </a:stretch>
          </p:blipFill>
          <p:spPr>
            <a:xfrm>
              <a:off x="2214905" y="7647330"/>
              <a:ext cx="3377907" cy="178104"/>
            </a:xfrm>
            <a:prstGeom prst="rect">
              <a:avLst/>
            </a:prstGeom>
          </p:spPr>
        </p:pic>
        <p:pic>
          <p:nvPicPr>
            <p:cNvPr id="69" name="object 69"/>
            <p:cNvPicPr/>
            <p:nvPr/>
          </p:nvPicPr>
          <p:blipFill>
            <a:blip r:embed="rId48" cstate="print"/>
            <a:stretch>
              <a:fillRect/>
            </a:stretch>
          </p:blipFill>
          <p:spPr>
            <a:xfrm>
              <a:off x="1266532" y="7897012"/>
              <a:ext cx="240499" cy="173545"/>
            </a:xfrm>
            <a:prstGeom prst="rect">
              <a:avLst/>
            </a:prstGeom>
          </p:spPr>
        </p:pic>
        <p:pic>
          <p:nvPicPr>
            <p:cNvPr id="70" name="object 70"/>
            <p:cNvPicPr/>
            <p:nvPr/>
          </p:nvPicPr>
          <p:blipFill>
            <a:blip r:embed="rId49" cstate="print"/>
            <a:stretch>
              <a:fillRect/>
            </a:stretch>
          </p:blipFill>
          <p:spPr>
            <a:xfrm>
              <a:off x="1633385" y="7900047"/>
              <a:ext cx="354711" cy="178092"/>
            </a:xfrm>
            <a:prstGeom prst="rect">
              <a:avLst/>
            </a:prstGeom>
          </p:spPr>
        </p:pic>
        <p:pic>
          <p:nvPicPr>
            <p:cNvPr id="71" name="object 71"/>
            <p:cNvPicPr/>
            <p:nvPr/>
          </p:nvPicPr>
          <p:blipFill>
            <a:blip r:embed="rId50" cstate="print"/>
            <a:stretch>
              <a:fillRect/>
            </a:stretch>
          </p:blipFill>
          <p:spPr>
            <a:xfrm>
              <a:off x="2012454" y="7900047"/>
              <a:ext cx="176555" cy="173532"/>
            </a:xfrm>
            <a:prstGeom prst="rect">
              <a:avLst/>
            </a:prstGeom>
          </p:spPr>
        </p:pic>
        <p:pic>
          <p:nvPicPr>
            <p:cNvPr id="72" name="object 72"/>
            <p:cNvPicPr/>
            <p:nvPr/>
          </p:nvPicPr>
          <p:blipFill>
            <a:blip r:embed="rId51" cstate="print"/>
            <a:stretch>
              <a:fillRect/>
            </a:stretch>
          </p:blipFill>
          <p:spPr>
            <a:xfrm>
              <a:off x="2213368" y="7907629"/>
              <a:ext cx="159842" cy="161378"/>
            </a:xfrm>
            <a:prstGeom prst="rect">
              <a:avLst/>
            </a:prstGeom>
          </p:spPr>
        </p:pic>
        <p:sp>
          <p:nvSpPr>
            <p:cNvPr id="73" name="object 73"/>
            <p:cNvSpPr/>
            <p:nvPr/>
          </p:nvSpPr>
          <p:spPr>
            <a:xfrm>
              <a:off x="2397569" y="8012709"/>
              <a:ext cx="55244" cy="58419"/>
            </a:xfrm>
            <a:custGeom>
              <a:avLst/>
              <a:gdLst/>
              <a:ahLst/>
              <a:cxnLst/>
              <a:rect l="l" t="t" r="r" b="b"/>
              <a:pathLst>
                <a:path w="55244" h="58420">
                  <a:moveTo>
                    <a:pt x="48717" y="57848"/>
                  </a:moveTo>
                  <a:lnTo>
                    <a:pt x="38049" y="57848"/>
                  </a:lnTo>
                  <a:lnTo>
                    <a:pt x="36512" y="53276"/>
                  </a:lnTo>
                  <a:lnTo>
                    <a:pt x="33489" y="48666"/>
                  </a:lnTo>
                  <a:lnTo>
                    <a:pt x="26617" y="40046"/>
                  </a:lnTo>
                  <a:lnTo>
                    <a:pt x="19602" y="32132"/>
                  </a:lnTo>
                  <a:lnTo>
                    <a:pt x="12301" y="24497"/>
                  </a:lnTo>
                  <a:lnTo>
                    <a:pt x="0" y="12153"/>
                  </a:lnTo>
                  <a:lnTo>
                    <a:pt x="0" y="4559"/>
                  </a:lnTo>
                  <a:lnTo>
                    <a:pt x="4572" y="0"/>
                  </a:lnTo>
                  <a:lnTo>
                    <a:pt x="10668" y="0"/>
                  </a:lnTo>
                  <a:lnTo>
                    <a:pt x="43218" y="29394"/>
                  </a:lnTo>
                  <a:lnTo>
                    <a:pt x="54775" y="47180"/>
                  </a:lnTo>
                  <a:lnTo>
                    <a:pt x="54775" y="53276"/>
                  </a:lnTo>
                  <a:lnTo>
                    <a:pt x="48717" y="57848"/>
                  </a:lnTo>
                  <a:close/>
                </a:path>
              </a:pathLst>
            </a:custGeom>
            <a:solidFill>
              <a:srgbClr val="4D4D4F"/>
            </a:solidFill>
          </p:spPr>
          <p:txBody>
            <a:bodyPr wrap="square" lIns="0" tIns="0" rIns="0" bIns="0" rtlCol="0"/>
            <a:lstStyle/>
            <a:p>
              <a:endParaRPr/>
            </a:p>
          </p:txBody>
        </p:sp>
        <p:pic>
          <p:nvPicPr>
            <p:cNvPr id="74" name="object 74"/>
            <p:cNvPicPr/>
            <p:nvPr/>
          </p:nvPicPr>
          <p:blipFill>
            <a:blip r:embed="rId52" cstate="print"/>
            <a:stretch>
              <a:fillRect/>
            </a:stretch>
          </p:blipFill>
          <p:spPr>
            <a:xfrm>
              <a:off x="2577211" y="7900047"/>
              <a:ext cx="3017088" cy="178092"/>
            </a:xfrm>
            <a:prstGeom prst="rect">
              <a:avLst/>
            </a:prstGeom>
          </p:spPr>
        </p:pic>
        <p:pic>
          <p:nvPicPr>
            <p:cNvPr id="75" name="object 75"/>
            <p:cNvPicPr/>
            <p:nvPr/>
          </p:nvPicPr>
          <p:blipFill>
            <a:blip r:embed="rId53" cstate="print"/>
            <a:stretch>
              <a:fillRect/>
            </a:stretch>
          </p:blipFill>
          <p:spPr>
            <a:xfrm>
              <a:off x="1263497" y="8149678"/>
              <a:ext cx="4317111" cy="179641"/>
            </a:xfrm>
            <a:prstGeom prst="rect">
              <a:avLst/>
            </a:prstGeom>
          </p:spPr>
        </p:pic>
        <p:pic>
          <p:nvPicPr>
            <p:cNvPr id="76" name="object 76"/>
            <p:cNvPicPr/>
            <p:nvPr/>
          </p:nvPicPr>
          <p:blipFill>
            <a:blip r:embed="rId54" cstate="print"/>
            <a:stretch>
              <a:fillRect/>
            </a:stretch>
          </p:blipFill>
          <p:spPr>
            <a:xfrm>
              <a:off x="1283246" y="8402383"/>
              <a:ext cx="1676057" cy="179641"/>
            </a:xfrm>
            <a:prstGeom prst="rect">
              <a:avLst/>
            </a:prstGeom>
          </p:spPr>
        </p:pic>
        <p:pic>
          <p:nvPicPr>
            <p:cNvPr id="77" name="object 77"/>
            <p:cNvPicPr/>
            <p:nvPr/>
          </p:nvPicPr>
          <p:blipFill>
            <a:blip r:embed="rId55" cstate="print"/>
            <a:stretch>
              <a:fillRect/>
            </a:stretch>
          </p:blipFill>
          <p:spPr>
            <a:xfrm>
              <a:off x="1548155" y="8645969"/>
              <a:ext cx="3776713" cy="852436"/>
            </a:xfrm>
            <a:prstGeom prst="rect">
              <a:avLst/>
            </a:prstGeom>
          </p:spPr>
        </p:pic>
      </p:grpSp>
      <p:sp>
        <p:nvSpPr>
          <p:cNvPr id="78" name="object 78"/>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79" name="object 79"/>
          <p:cNvGrpSpPr/>
          <p:nvPr/>
        </p:nvGrpSpPr>
        <p:grpSpPr>
          <a:xfrm>
            <a:off x="7183539" y="1080286"/>
            <a:ext cx="368935" cy="688340"/>
            <a:chOff x="7183539" y="1080286"/>
            <a:chExt cx="368935" cy="688340"/>
          </a:xfrm>
        </p:grpSpPr>
        <p:sp>
          <p:nvSpPr>
            <p:cNvPr id="80" name="object 80"/>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81" name="object 81"/>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2" name="object 82"/>
            <p:cNvPicPr/>
            <p:nvPr/>
          </p:nvPicPr>
          <p:blipFill>
            <a:blip r:embed="rId56" cstate="print"/>
            <a:stretch>
              <a:fillRect/>
            </a:stretch>
          </p:blipFill>
          <p:spPr>
            <a:xfrm>
              <a:off x="7296200" y="1401508"/>
              <a:ext cx="133946" cy="270967"/>
            </a:xfrm>
            <a:prstGeom prst="rect">
              <a:avLst/>
            </a:prstGeom>
          </p:spPr>
        </p:pic>
      </p:grpSp>
      <p:grpSp>
        <p:nvGrpSpPr>
          <p:cNvPr id="83" name="object 83"/>
          <p:cNvGrpSpPr/>
          <p:nvPr/>
        </p:nvGrpSpPr>
        <p:grpSpPr>
          <a:xfrm>
            <a:off x="7183539" y="2570606"/>
            <a:ext cx="368935" cy="688340"/>
            <a:chOff x="7183539" y="2570606"/>
            <a:chExt cx="368935" cy="688340"/>
          </a:xfrm>
        </p:grpSpPr>
        <p:sp>
          <p:nvSpPr>
            <p:cNvPr id="84" name="object 84"/>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5" name="object 85"/>
            <p:cNvPicPr/>
            <p:nvPr/>
          </p:nvPicPr>
          <p:blipFill>
            <a:blip r:embed="rId57" cstate="print"/>
            <a:stretch>
              <a:fillRect/>
            </a:stretch>
          </p:blipFill>
          <p:spPr>
            <a:xfrm>
              <a:off x="7296200" y="2686303"/>
              <a:ext cx="133946" cy="272503"/>
            </a:xfrm>
            <a:prstGeom prst="rect">
              <a:avLst/>
            </a:prstGeom>
          </p:spPr>
        </p:pic>
        <p:pic>
          <p:nvPicPr>
            <p:cNvPr id="86" name="object 86"/>
            <p:cNvPicPr/>
            <p:nvPr/>
          </p:nvPicPr>
          <p:blipFill>
            <a:blip r:embed="rId58" cstate="print"/>
            <a:stretch>
              <a:fillRect/>
            </a:stretch>
          </p:blipFill>
          <p:spPr>
            <a:xfrm>
              <a:off x="7294664" y="3013570"/>
              <a:ext cx="137020" cy="137020"/>
            </a:xfrm>
            <a:prstGeom prst="rect">
              <a:avLst/>
            </a:prstGeom>
          </p:spPr>
        </p:pic>
      </p:grpSp>
      <p:grpSp>
        <p:nvGrpSpPr>
          <p:cNvPr id="87" name="object 87"/>
          <p:cNvGrpSpPr/>
          <p:nvPr/>
        </p:nvGrpSpPr>
        <p:grpSpPr>
          <a:xfrm>
            <a:off x="7183539" y="1826221"/>
            <a:ext cx="368935" cy="687070"/>
            <a:chOff x="7183539" y="1826221"/>
            <a:chExt cx="368935" cy="687070"/>
          </a:xfrm>
        </p:grpSpPr>
        <p:sp>
          <p:nvSpPr>
            <p:cNvPr id="88" name="object 88"/>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9" name="object 89"/>
            <p:cNvPicPr/>
            <p:nvPr/>
          </p:nvPicPr>
          <p:blipFill>
            <a:blip r:embed="rId59" cstate="print"/>
            <a:stretch>
              <a:fillRect/>
            </a:stretch>
          </p:blipFill>
          <p:spPr>
            <a:xfrm>
              <a:off x="7296200" y="1940369"/>
              <a:ext cx="133946" cy="274040"/>
            </a:xfrm>
            <a:prstGeom prst="rect">
              <a:avLst/>
            </a:prstGeom>
          </p:spPr>
        </p:pic>
        <p:pic>
          <p:nvPicPr>
            <p:cNvPr id="90" name="object 90"/>
            <p:cNvPicPr/>
            <p:nvPr/>
          </p:nvPicPr>
          <p:blipFill>
            <a:blip r:embed="rId60" cstate="print"/>
            <a:stretch>
              <a:fillRect/>
            </a:stretch>
          </p:blipFill>
          <p:spPr>
            <a:xfrm>
              <a:off x="7294664" y="2269184"/>
              <a:ext cx="137020" cy="135483"/>
            </a:xfrm>
            <a:prstGeom prst="rect">
              <a:avLst/>
            </a:prstGeom>
          </p:spPr>
        </p:pic>
      </p:grpSp>
      <p:grpSp>
        <p:nvGrpSpPr>
          <p:cNvPr id="91" name="object 91"/>
          <p:cNvGrpSpPr/>
          <p:nvPr/>
        </p:nvGrpSpPr>
        <p:grpSpPr>
          <a:xfrm>
            <a:off x="7183539" y="3314991"/>
            <a:ext cx="368935" cy="688340"/>
            <a:chOff x="7183539" y="3314991"/>
            <a:chExt cx="368935" cy="688340"/>
          </a:xfrm>
        </p:grpSpPr>
        <p:sp>
          <p:nvSpPr>
            <p:cNvPr id="92" name="object 92"/>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93" name="object 93"/>
            <p:cNvPicPr/>
            <p:nvPr/>
          </p:nvPicPr>
          <p:blipFill>
            <a:blip r:embed="rId61" cstate="print"/>
            <a:stretch>
              <a:fillRect/>
            </a:stretch>
          </p:blipFill>
          <p:spPr>
            <a:xfrm>
              <a:off x="7296200" y="3430689"/>
              <a:ext cx="133946" cy="272453"/>
            </a:xfrm>
            <a:prstGeom prst="rect">
              <a:avLst/>
            </a:prstGeom>
          </p:spPr>
        </p:pic>
        <p:pic>
          <p:nvPicPr>
            <p:cNvPr id="94" name="object 94"/>
            <p:cNvPicPr/>
            <p:nvPr/>
          </p:nvPicPr>
          <p:blipFill>
            <a:blip r:embed="rId62" cstate="print"/>
            <a:stretch>
              <a:fillRect/>
            </a:stretch>
          </p:blipFill>
          <p:spPr>
            <a:xfrm>
              <a:off x="7294664" y="3759492"/>
              <a:ext cx="137020" cy="135483"/>
            </a:xfrm>
            <a:prstGeom prst="rect">
              <a:avLst/>
            </a:prstGeom>
          </p:spPr>
        </p:pic>
      </p:grpSp>
      <p:grpSp>
        <p:nvGrpSpPr>
          <p:cNvPr id="95" name="object 95"/>
          <p:cNvGrpSpPr/>
          <p:nvPr/>
        </p:nvGrpSpPr>
        <p:grpSpPr>
          <a:xfrm>
            <a:off x="7183539" y="4060875"/>
            <a:ext cx="368935" cy="687070"/>
            <a:chOff x="7183539" y="4060875"/>
            <a:chExt cx="368935" cy="687070"/>
          </a:xfrm>
        </p:grpSpPr>
        <p:sp>
          <p:nvSpPr>
            <p:cNvPr id="96" name="object 96"/>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7" name="object 97"/>
            <p:cNvPicPr/>
            <p:nvPr/>
          </p:nvPicPr>
          <p:blipFill>
            <a:blip r:embed="rId63" cstate="print"/>
            <a:stretch>
              <a:fillRect/>
            </a:stretch>
          </p:blipFill>
          <p:spPr>
            <a:xfrm>
              <a:off x="7296200" y="4175073"/>
              <a:ext cx="133946" cy="273989"/>
            </a:xfrm>
            <a:prstGeom prst="rect">
              <a:avLst/>
            </a:prstGeom>
          </p:spPr>
        </p:pic>
        <p:pic>
          <p:nvPicPr>
            <p:cNvPr id="98" name="object 98"/>
            <p:cNvPicPr/>
            <p:nvPr/>
          </p:nvPicPr>
          <p:blipFill>
            <a:blip r:embed="rId64" cstate="print"/>
            <a:stretch>
              <a:fillRect/>
            </a:stretch>
          </p:blipFill>
          <p:spPr>
            <a:xfrm>
              <a:off x="7294664" y="4503889"/>
              <a:ext cx="137020" cy="136969"/>
            </a:xfrm>
            <a:prstGeom prst="rect">
              <a:avLst/>
            </a:prstGeom>
          </p:spPr>
        </p:pic>
      </p:grpSp>
      <p:grpSp>
        <p:nvGrpSpPr>
          <p:cNvPr id="99" name="object 99"/>
          <p:cNvGrpSpPr/>
          <p:nvPr/>
        </p:nvGrpSpPr>
        <p:grpSpPr>
          <a:xfrm>
            <a:off x="7183539" y="4805260"/>
            <a:ext cx="368935" cy="688340"/>
            <a:chOff x="7183539" y="4805260"/>
            <a:chExt cx="368935" cy="688340"/>
          </a:xfrm>
        </p:grpSpPr>
        <p:sp>
          <p:nvSpPr>
            <p:cNvPr id="100" name="object 100"/>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1" name="object 101"/>
            <p:cNvPicPr/>
            <p:nvPr/>
          </p:nvPicPr>
          <p:blipFill>
            <a:blip r:embed="rId65" cstate="print"/>
            <a:stretch>
              <a:fillRect/>
            </a:stretch>
          </p:blipFill>
          <p:spPr>
            <a:xfrm>
              <a:off x="7296200" y="4920957"/>
              <a:ext cx="133946" cy="272503"/>
            </a:xfrm>
            <a:prstGeom prst="rect">
              <a:avLst/>
            </a:prstGeom>
          </p:spPr>
        </p:pic>
        <p:pic>
          <p:nvPicPr>
            <p:cNvPr id="102" name="object 102"/>
            <p:cNvPicPr/>
            <p:nvPr/>
          </p:nvPicPr>
          <p:blipFill>
            <a:blip r:embed="rId66" cstate="print"/>
            <a:stretch>
              <a:fillRect/>
            </a:stretch>
          </p:blipFill>
          <p:spPr>
            <a:xfrm>
              <a:off x="7294664" y="5248274"/>
              <a:ext cx="137020" cy="136969"/>
            </a:xfrm>
            <a:prstGeom prst="rect">
              <a:avLst/>
            </a:prstGeom>
          </p:spPr>
        </p:pic>
      </p:grpSp>
      <p:grpSp>
        <p:nvGrpSpPr>
          <p:cNvPr id="103" name="object 103"/>
          <p:cNvGrpSpPr/>
          <p:nvPr/>
        </p:nvGrpSpPr>
        <p:grpSpPr>
          <a:xfrm>
            <a:off x="7183539" y="5549645"/>
            <a:ext cx="368935" cy="688340"/>
            <a:chOff x="7183539" y="5549645"/>
            <a:chExt cx="368935" cy="688340"/>
          </a:xfrm>
        </p:grpSpPr>
        <p:sp>
          <p:nvSpPr>
            <p:cNvPr id="104" name="object 104"/>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5" name="object 105"/>
            <p:cNvPicPr/>
            <p:nvPr/>
          </p:nvPicPr>
          <p:blipFill>
            <a:blip r:embed="rId67" cstate="print"/>
            <a:stretch>
              <a:fillRect/>
            </a:stretch>
          </p:blipFill>
          <p:spPr>
            <a:xfrm>
              <a:off x="7296200" y="5665342"/>
              <a:ext cx="133946" cy="272503"/>
            </a:xfrm>
            <a:prstGeom prst="rect">
              <a:avLst/>
            </a:prstGeom>
          </p:spPr>
        </p:pic>
        <p:pic>
          <p:nvPicPr>
            <p:cNvPr id="106" name="object 106"/>
            <p:cNvPicPr/>
            <p:nvPr/>
          </p:nvPicPr>
          <p:blipFill>
            <a:blip r:embed="rId68" cstate="print"/>
            <a:stretch>
              <a:fillRect/>
            </a:stretch>
          </p:blipFill>
          <p:spPr>
            <a:xfrm>
              <a:off x="7294664" y="5994145"/>
              <a:ext cx="137020" cy="135483"/>
            </a:xfrm>
            <a:prstGeom prst="rect">
              <a:avLst/>
            </a:prstGeom>
          </p:spPr>
        </p:pic>
      </p:grpSp>
      <p:grpSp>
        <p:nvGrpSpPr>
          <p:cNvPr id="107" name="object 107"/>
          <p:cNvGrpSpPr/>
          <p:nvPr/>
        </p:nvGrpSpPr>
        <p:grpSpPr>
          <a:xfrm>
            <a:off x="7183539" y="6295580"/>
            <a:ext cx="368935" cy="687070"/>
            <a:chOff x="7183539" y="6295580"/>
            <a:chExt cx="368935" cy="687070"/>
          </a:xfrm>
        </p:grpSpPr>
        <p:sp>
          <p:nvSpPr>
            <p:cNvPr id="108" name="object 108"/>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9" name="object 109"/>
            <p:cNvPicPr/>
            <p:nvPr/>
          </p:nvPicPr>
          <p:blipFill>
            <a:blip r:embed="rId69" cstate="print"/>
            <a:stretch>
              <a:fillRect/>
            </a:stretch>
          </p:blipFill>
          <p:spPr>
            <a:xfrm>
              <a:off x="7296200" y="6409727"/>
              <a:ext cx="133946" cy="274040"/>
            </a:xfrm>
            <a:prstGeom prst="rect">
              <a:avLst/>
            </a:prstGeom>
          </p:spPr>
        </p:pic>
        <p:pic>
          <p:nvPicPr>
            <p:cNvPr id="110" name="object 110"/>
            <p:cNvPicPr/>
            <p:nvPr/>
          </p:nvPicPr>
          <p:blipFill>
            <a:blip r:embed="rId70" cstate="print"/>
            <a:stretch>
              <a:fillRect/>
            </a:stretch>
          </p:blipFill>
          <p:spPr>
            <a:xfrm>
              <a:off x="7294664" y="6738543"/>
              <a:ext cx="137020" cy="137020"/>
            </a:xfrm>
            <a:prstGeom prst="rect">
              <a:avLst/>
            </a:prstGeom>
          </p:spPr>
        </p:pic>
      </p:grpSp>
      <p:grpSp>
        <p:nvGrpSpPr>
          <p:cNvPr id="111" name="object 111"/>
          <p:cNvGrpSpPr/>
          <p:nvPr/>
        </p:nvGrpSpPr>
        <p:grpSpPr>
          <a:xfrm>
            <a:off x="7183539" y="7039964"/>
            <a:ext cx="368935" cy="688340"/>
            <a:chOff x="7183539" y="7039964"/>
            <a:chExt cx="368935" cy="688340"/>
          </a:xfrm>
        </p:grpSpPr>
        <p:sp>
          <p:nvSpPr>
            <p:cNvPr id="112" name="object 112"/>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3" name="object 113"/>
            <p:cNvPicPr/>
            <p:nvPr/>
          </p:nvPicPr>
          <p:blipFill>
            <a:blip r:embed="rId71" cstate="print"/>
            <a:stretch>
              <a:fillRect/>
            </a:stretch>
          </p:blipFill>
          <p:spPr>
            <a:xfrm>
              <a:off x="7296200" y="7155662"/>
              <a:ext cx="133946" cy="272503"/>
            </a:xfrm>
            <a:prstGeom prst="rect">
              <a:avLst/>
            </a:prstGeom>
          </p:spPr>
        </p:pic>
        <p:pic>
          <p:nvPicPr>
            <p:cNvPr id="114" name="object 114"/>
            <p:cNvPicPr/>
            <p:nvPr/>
          </p:nvPicPr>
          <p:blipFill>
            <a:blip r:embed="rId72" cstate="print"/>
            <a:stretch>
              <a:fillRect/>
            </a:stretch>
          </p:blipFill>
          <p:spPr>
            <a:xfrm>
              <a:off x="7294664" y="7482928"/>
              <a:ext cx="137020" cy="137020"/>
            </a:xfrm>
            <a:prstGeom prst="rect">
              <a:avLst/>
            </a:prstGeom>
          </p:spPr>
        </p:pic>
      </p:grpSp>
      <p:grpSp>
        <p:nvGrpSpPr>
          <p:cNvPr id="115" name="object 115"/>
          <p:cNvGrpSpPr/>
          <p:nvPr/>
        </p:nvGrpSpPr>
        <p:grpSpPr>
          <a:xfrm>
            <a:off x="7183539" y="7784350"/>
            <a:ext cx="368935" cy="688340"/>
            <a:chOff x="7183539" y="7784350"/>
            <a:chExt cx="368935" cy="688340"/>
          </a:xfrm>
        </p:grpSpPr>
        <p:sp>
          <p:nvSpPr>
            <p:cNvPr id="116" name="object 116"/>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7" name="object 117"/>
            <p:cNvPicPr/>
            <p:nvPr/>
          </p:nvPicPr>
          <p:blipFill>
            <a:blip r:embed="rId73" cstate="print"/>
            <a:stretch>
              <a:fillRect/>
            </a:stretch>
          </p:blipFill>
          <p:spPr>
            <a:xfrm>
              <a:off x="7296200" y="7900047"/>
              <a:ext cx="133946" cy="272453"/>
            </a:xfrm>
            <a:prstGeom prst="rect">
              <a:avLst/>
            </a:prstGeom>
          </p:spPr>
        </p:pic>
        <p:pic>
          <p:nvPicPr>
            <p:cNvPr id="118" name="object 118"/>
            <p:cNvPicPr/>
            <p:nvPr/>
          </p:nvPicPr>
          <p:blipFill>
            <a:blip r:embed="rId74" cstate="print"/>
            <a:stretch>
              <a:fillRect/>
            </a:stretch>
          </p:blipFill>
          <p:spPr>
            <a:xfrm>
              <a:off x="7294664" y="8228850"/>
              <a:ext cx="137020" cy="135483"/>
            </a:xfrm>
            <a:prstGeom prst="rect">
              <a:avLst/>
            </a:prstGeom>
          </p:spPr>
        </p:pic>
      </p:grpSp>
      <p:pic>
        <p:nvPicPr>
          <p:cNvPr id="119" name="object 119"/>
          <p:cNvPicPr/>
          <p:nvPr/>
        </p:nvPicPr>
        <p:blipFill>
          <a:blip r:embed="rId75" cstate="print"/>
          <a:stretch>
            <a:fillRect/>
          </a:stretch>
        </p:blipFill>
        <p:spPr>
          <a:xfrm>
            <a:off x="7183539" y="8530233"/>
            <a:ext cx="368401" cy="688085"/>
          </a:xfrm>
          <a:prstGeom prst="rect">
            <a:avLst/>
          </a:prstGeom>
        </p:spPr>
      </p:pic>
      <p:grpSp>
        <p:nvGrpSpPr>
          <p:cNvPr id="120" name="object 120"/>
          <p:cNvGrpSpPr/>
          <p:nvPr/>
        </p:nvGrpSpPr>
        <p:grpSpPr>
          <a:xfrm>
            <a:off x="7183539" y="9274619"/>
            <a:ext cx="368935" cy="688340"/>
            <a:chOff x="7183539" y="9274619"/>
            <a:chExt cx="368935" cy="688340"/>
          </a:xfrm>
        </p:grpSpPr>
        <p:sp>
          <p:nvSpPr>
            <p:cNvPr id="121" name="object 121"/>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22" name="object 122"/>
            <p:cNvPicPr/>
            <p:nvPr/>
          </p:nvPicPr>
          <p:blipFill>
            <a:blip r:embed="rId76" cstate="print"/>
            <a:stretch>
              <a:fillRect/>
            </a:stretch>
          </p:blipFill>
          <p:spPr>
            <a:xfrm>
              <a:off x="7323581" y="9341637"/>
              <a:ext cx="79184" cy="121742"/>
            </a:xfrm>
            <a:prstGeom prst="rect">
              <a:avLst/>
            </a:prstGeom>
          </p:spPr>
        </p:pic>
        <p:pic>
          <p:nvPicPr>
            <p:cNvPr id="123" name="object 123"/>
            <p:cNvPicPr/>
            <p:nvPr/>
          </p:nvPicPr>
          <p:blipFill>
            <a:blip r:embed="rId77" cstate="print"/>
            <a:stretch>
              <a:fillRect/>
            </a:stretch>
          </p:blipFill>
          <p:spPr>
            <a:xfrm>
              <a:off x="7296200" y="9483178"/>
              <a:ext cx="133946" cy="420141"/>
            </a:xfrm>
            <a:prstGeom prst="rect">
              <a:avLst/>
            </a:prstGeom>
          </p:spPr>
        </p:pic>
      </p:grpSp>
      <p:grpSp>
        <p:nvGrpSpPr>
          <p:cNvPr id="124" name="object 2"/>
          <p:cNvGrpSpPr/>
          <p:nvPr/>
        </p:nvGrpSpPr>
        <p:grpSpPr>
          <a:xfrm>
            <a:off x="3449434" y="10148442"/>
            <a:ext cx="636905" cy="91440"/>
            <a:chOff x="3449434" y="10148442"/>
            <a:chExt cx="636905" cy="91440"/>
          </a:xfrm>
        </p:grpSpPr>
        <p:sp>
          <p:nvSpPr>
            <p:cNvPr id="125"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126" name="object 4"/>
            <p:cNvPicPr/>
            <p:nvPr/>
          </p:nvPicPr>
          <p:blipFill>
            <a:blip r:embed="rId78" cstate="print"/>
            <a:stretch>
              <a:fillRect/>
            </a:stretch>
          </p:blipFill>
          <p:spPr>
            <a:xfrm>
              <a:off x="3706711" y="10148442"/>
              <a:ext cx="120256" cy="91325"/>
            </a:xfrm>
            <a:prstGeom prst="rect">
              <a:avLst/>
            </a:prstGeom>
          </p:spPr>
        </p:pic>
        <p:sp>
          <p:nvSpPr>
            <p:cNvPr id="127"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5167" y="1301051"/>
              <a:ext cx="55244" cy="81280"/>
            </a:xfrm>
            <a:custGeom>
              <a:avLst/>
              <a:gdLst/>
              <a:ahLst/>
              <a:cxnLst/>
              <a:rect l="l" t="t" r="r" b="b"/>
              <a:pathLst>
                <a:path w="55245" h="81280">
                  <a:moveTo>
                    <a:pt x="0" y="80670"/>
                  </a:moveTo>
                  <a:lnTo>
                    <a:pt x="0" y="0"/>
                  </a:lnTo>
                  <a:lnTo>
                    <a:pt x="54825" y="39547"/>
                  </a:lnTo>
                  <a:lnTo>
                    <a:pt x="0" y="80670"/>
                  </a:lnTo>
                  <a:close/>
                </a:path>
              </a:pathLst>
            </a:custGeom>
            <a:solidFill>
              <a:srgbClr val="00B6F0"/>
            </a:solidFill>
          </p:spPr>
          <p:txBody>
            <a:bodyPr wrap="square" lIns="0" tIns="0" rIns="0" bIns="0" rtlCol="0"/>
            <a:lstStyle/>
            <a:p>
              <a:endParaRPr/>
            </a:p>
          </p:txBody>
        </p:sp>
        <p:sp>
          <p:nvSpPr>
            <p:cNvPr id="9" name="object 9"/>
            <p:cNvSpPr/>
            <p:nvPr/>
          </p:nvSpPr>
          <p:spPr>
            <a:xfrm>
              <a:off x="5696293" y="1285823"/>
              <a:ext cx="525780" cy="106680"/>
            </a:xfrm>
            <a:custGeom>
              <a:avLst/>
              <a:gdLst/>
              <a:ahLst/>
              <a:cxnLst/>
              <a:rect l="l" t="t" r="r" b="b"/>
              <a:pathLst>
                <a:path w="525779" h="106680">
                  <a:moveTo>
                    <a:pt x="71539" y="33489"/>
                  </a:moveTo>
                  <a:lnTo>
                    <a:pt x="70586" y="25514"/>
                  </a:lnTo>
                  <a:lnTo>
                    <a:pt x="66217" y="15392"/>
                  </a:lnTo>
                  <a:lnTo>
                    <a:pt x="64236" y="13690"/>
                  </a:lnTo>
                  <a:lnTo>
                    <a:pt x="57848" y="8204"/>
                  </a:lnTo>
                  <a:lnTo>
                    <a:pt x="57848" y="33489"/>
                  </a:lnTo>
                  <a:lnTo>
                    <a:pt x="56870" y="39547"/>
                  </a:lnTo>
                  <a:lnTo>
                    <a:pt x="53467" y="45466"/>
                  </a:lnTo>
                  <a:lnTo>
                    <a:pt x="46939" y="49961"/>
                  </a:lnTo>
                  <a:lnTo>
                    <a:pt x="36563" y="51739"/>
                  </a:lnTo>
                  <a:lnTo>
                    <a:pt x="12204" y="51739"/>
                  </a:lnTo>
                  <a:lnTo>
                    <a:pt x="12204" y="13690"/>
                  </a:lnTo>
                  <a:lnTo>
                    <a:pt x="36563" y="13690"/>
                  </a:lnTo>
                  <a:lnTo>
                    <a:pt x="46291" y="15506"/>
                  </a:lnTo>
                  <a:lnTo>
                    <a:pt x="52895" y="20167"/>
                  </a:lnTo>
                  <a:lnTo>
                    <a:pt x="56654" y="26555"/>
                  </a:lnTo>
                  <a:lnTo>
                    <a:pt x="57848" y="33489"/>
                  </a:lnTo>
                  <a:lnTo>
                    <a:pt x="57848" y="8204"/>
                  </a:lnTo>
                  <a:lnTo>
                    <a:pt x="56134" y="6718"/>
                  </a:lnTo>
                  <a:lnTo>
                    <a:pt x="38049" y="3022"/>
                  </a:lnTo>
                  <a:lnTo>
                    <a:pt x="4572" y="3022"/>
                  </a:lnTo>
                  <a:lnTo>
                    <a:pt x="0" y="7594"/>
                  </a:lnTo>
                  <a:lnTo>
                    <a:pt x="0" y="105029"/>
                  </a:lnTo>
                  <a:lnTo>
                    <a:pt x="4572" y="106565"/>
                  </a:lnTo>
                  <a:lnTo>
                    <a:pt x="7645" y="106565"/>
                  </a:lnTo>
                  <a:lnTo>
                    <a:pt x="12204" y="105029"/>
                  </a:lnTo>
                  <a:lnTo>
                    <a:pt x="12204" y="62407"/>
                  </a:lnTo>
                  <a:lnTo>
                    <a:pt x="38049" y="62407"/>
                  </a:lnTo>
                  <a:lnTo>
                    <a:pt x="55486" y="58966"/>
                  </a:lnTo>
                  <a:lnTo>
                    <a:pt x="64452" y="51739"/>
                  </a:lnTo>
                  <a:lnTo>
                    <a:pt x="65633" y="50800"/>
                  </a:lnTo>
                  <a:lnTo>
                    <a:pt x="70370" y="41211"/>
                  </a:lnTo>
                  <a:lnTo>
                    <a:pt x="71539" y="33489"/>
                  </a:lnTo>
                  <a:close/>
                </a:path>
                <a:path w="525779" h="106680">
                  <a:moveTo>
                    <a:pt x="161378" y="33489"/>
                  </a:moveTo>
                  <a:lnTo>
                    <a:pt x="160655" y="25514"/>
                  </a:lnTo>
                  <a:lnTo>
                    <a:pt x="156794" y="15392"/>
                  </a:lnTo>
                  <a:lnTo>
                    <a:pt x="154927" y="13690"/>
                  </a:lnTo>
                  <a:lnTo>
                    <a:pt x="149174" y="8483"/>
                  </a:lnTo>
                  <a:lnTo>
                    <a:pt x="149174" y="33489"/>
                  </a:lnTo>
                  <a:lnTo>
                    <a:pt x="147980" y="39547"/>
                  </a:lnTo>
                  <a:lnTo>
                    <a:pt x="144221" y="45466"/>
                  </a:lnTo>
                  <a:lnTo>
                    <a:pt x="137617" y="49961"/>
                  </a:lnTo>
                  <a:lnTo>
                    <a:pt x="127901" y="51739"/>
                  </a:lnTo>
                  <a:lnTo>
                    <a:pt x="103543" y="51739"/>
                  </a:lnTo>
                  <a:lnTo>
                    <a:pt x="103543" y="13690"/>
                  </a:lnTo>
                  <a:lnTo>
                    <a:pt x="127901" y="13690"/>
                  </a:lnTo>
                  <a:lnTo>
                    <a:pt x="137617" y="15506"/>
                  </a:lnTo>
                  <a:lnTo>
                    <a:pt x="144221" y="20167"/>
                  </a:lnTo>
                  <a:lnTo>
                    <a:pt x="147980" y="26555"/>
                  </a:lnTo>
                  <a:lnTo>
                    <a:pt x="149174" y="33489"/>
                  </a:lnTo>
                  <a:lnTo>
                    <a:pt x="149174" y="8483"/>
                  </a:lnTo>
                  <a:lnTo>
                    <a:pt x="147231" y="6718"/>
                  </a:lnTo>
                  <a:lnTo>
                    <a:pt x="129387" y="3022"/>
                  </a:lnTo>
                  <a:lnTo>
                    <a:pt x="95897" y="3022"/>
                  </a:lnTo>
                  <a:lnTo>
                    <a:pt x="89801" y="7594"/>
                  </a:lnTo>
                  <a:lnTo>
                    <a:pt x="89801" y="105029"/>
                  </a:lnTo>
                  <a:lnTo>
                    <a:pt x="95897" y="106565"/>
                  </a:lnTo>
                  <a:lnTo>
                    <a:pt x="98971" y="106565"/>
                  </a:lnTo>
                  <a:lnTo>
                    <a:pt x="103543" y="105029"/>
                  </a:lnTo>
                  <a:lnTo>
                    <a:pt x="103543" y="62407"/>
                  </a:lnTo>
                  <a:lnTo>
                    <a:pt x="129387" y="62407"/>
                  </a:lnTo>
                  <a:lnTo>
                    <a:pt x="146583" y="58966"/>
                  </a:lnTo>
                  <a:lnTo>
                    <a:pt x="155105" y="51739"/>
                  </a:lnTo>
                  <a:lnTo>
                    <a:pt x="156222" y="50800"/>
                  </a:lnTo>
                  <a:lnTo>
                    <a:pt x="160439" y="41211"/>
                  </a:lnTo>
                  <a:lnTo>
                    <a:pt x="161378" y="33489"/>
                  </a:lnTo>
                  <a:close/>
                </a:path>
                <a:path w="525779" h="106680">
                  <a:moveTo>
                    <a:pt x="249643" y="3022"/>
                  </a:moveTo>
                  <a:lnTo>
                    <a:pt x="173532" y="3022"/>
                  </a:lnTo>
                  <a:lnTo>
                    <a:pt x="173532" y="13690"/>
                  </a:lnTo>
                  <a:lnTo>
                    <a:pt x="205536" y="13690"/>
                  </a:lnTo>
                  <a:lnTo>
                    <a:pt x="205536" y="103492"/>
                  </a:lnTo>
                  <a:lnTo>
                    <a:pt x="208559" y="106565"/>
                  </a:lnTo>
                  <a:lnTo>
                    <a:pt x="213131" y="106565"/>
                  </a:lnTo>
                  <a:lnTo>
                    <a:pt x="217690" y="105029"/>
                  </a:lnTo>
                  <a:lnTo>
                    <a:pt x="217690" y="13690"/>
                  </a:lnTo>
                  <a:lnTo>
                    <a:pt x="249643" y="13690"/>
                  </a:lnTo>
                  <a:lnTo>
                    <a:pt x="249643" y="3022"/>
                  </a:lnTo>
                  <a:close/>
                </a:path>
                <a:path w="525779" h="106680">
                  <a:moveTo>
                    <a:pt x="324256" y="30416"/>
                  </a:moveTo>
                  <a:lnTo>
                    <a:pt x="293789" y="0"/>
                  </a:lnTo>
                  <a:lnTo>
                    <a:pt x="278511" y="3289"/>
                  </a:lnTo>
                  <a:lnTo>
                    <a:pt x="268681" y="11430"/>
                  </a:lnTo>
                  <a:lnTo>
                    <a:pt x="263410" y="21844"/>
                  </a:lnTo>
                  <a:lnTo>
                    <a:pt x="261848" y="31953"/>
                  </a:lnTo>
                  <a:lnTo>
                    <a:pt x="261848" y="36512"/>
                  </a:lnTo>
                  <a:lnTo>
                    <a:pt x="266407" y="38049"/>
                  </a:lnTo>
                  <a:lnTo>
                    <a:pt x="272503" y="38049"/>
                  </a:lnTo>
                  <a:lnTo>
                    <a:pt x="272503" y="30416"/>
                  </a:lnTo>
                  <a:lnTo>
                    <a:pt x="274726" y="22212"/>
                  </a:lnTo>
                  <a:lnTo>
                    <a:pt x="278955" y="15989"/>
                  </a:lnTo>
                  <a:lnTo>
                    <a:pt x="284911" y="12052"/>
                  </a:lnTo>
                  <a:lnTo>
                    <a:pt x="292303" y="10668"/>
                  </a:lnTo>
                  <a:lnTo>
                    <a:pt x="300507" y="12052"/>
                  </a:lnTo>
                  <a:lnTo>
                    <a:pt x="306730" y="15989"/>
                  </a:lnTo>
                  <a:lnTo>
                    <a:pt x="310667" y="22212"/>
                  </a:lnTo>
                  <a:lnTo>
                    <a:pt x="312051" y="30416"/>
                  </a:lnTo>
                  <a:lnTo>
                    <a:pt x="310972" y="39077"/>
                  </a:lnTo>
                  <a:lnTo>
                    <a:pt x="306908" y="45859"/>
                  </a:lnTo>
                  <a:lnTo>
                    <a:pt x="298564" y="52920"/>
                  </a:lnTo>
                  <a:lnTo>
                    <a:pt x="284657" y="62407"/>
                  </a:lnTo>
                  <a:lnTo>
                    <a:pt x="278041" y="67411"/>
                  </a:lnTo>
                  <a:lnTo>
                    <a:pt x="269443" y="74968"/>
                  </a:lnTo>
                  <a:lnTo>
                    <a:pt x="261988" y="84239"/>
                  </a:lnTo>
                  <a:lnTo>
                    <a:pt x="258813" y="94361"/>
                  </a:lnTo>
                  <a:lnTo>
                    <a:pt x="258813" y="97434"/>
                  </a:lnTo>
                  <a:lnTo>
                    <a:pt x="260299" y="103492"/>
                  </a:lnTo>
                  <a:lnTo>
                    <a:pt x="324256" y="103492"/>
                  </a:lnTo>
                  <a:lnTo>
                    <a:pt x="324256" y="97434"/>
                  </a:lnTo>
                  <a:lnTo>
                    <a:pt x="322719" y="92875"/>
                  </a:lnTo>
                  <a:lnTo>
                    <a:pt x="274002" y="92875"/>
                  </a:lnTo>
                  <a:lnTo>
                    <a:pt x="274002" y="91338"/>
                  </a:lnTo>
                  <a:lnTo>
                    <a:pt x="276440" y="85001"/>
                  </a:lnTo>
                  <a:lnTo>
                    <a:pt x="282181" y="78384"/>
                  </a:lnTo>
                  <a:lnTo>
                    <a:pt x="288772" y="72910"/>
                  </a:lnTo>
                  <a:lnTo>
                    <a:pt x="293789" y="70002"/>
                  </a:lnTo>
                  <a:lnTo>
                    <a:pt x="308190" y="59334"/>
                  </a:lnTo>
                  <a:lnTo>
                    <a:pt x="317588" y="50800"/>
                  </a:lnTo>
                  <a:lnTo>
                    <a:pt x="322707" y="41973"/>
                  </a:lnTo>
                  <a:lnTo>
                    <a:pt x="324256" y="30416"/>
                  </a:lnTo>
                  <a:close/>
                </a:path>
                <a:path w="525779" h="106680">
                  <a:moveTo>
                    <a:pt x="372973" y="65430"/>
                  </a:moveTo>
                  <a:lnTo>
                    <a:pt x="371424" y="60871"/>
                  </a:lnTo>
                  <a:lnTo>
                    <a:pt x="336410" y="60871"/>
                  </a:lnTo>
                  <a:lnTo>
                    <a:pt x="334911" y="63944"/>
                  </a:lnTo>
                  <a:lnTo>
                    <a:pt x="334911" y="68516"/>
                  </a:lnTo>
                  <a:lnTo>
                    <a:pt x="336410" y="71539"/>
                  </a:lnTo>
                  <a:lnTo>
                    <a:pt x="371424" y="71539"/>
                  </a:lnTo>
                  <a:lnTo>
                    <a:pt x="372973" y="68516"/>
                  </a:lnTo>
                  <a:lnTo>
                    <a:pt x="372973" y="65430"/>
                  </a:lnTo>
                  <a:close/>
                </a:path>
                <a:path w="525779" h="106680">
                  <a:moveTo>
                    <a:pt x="447535" y="30416"/>
                  </a:moveTo>
                  <a:lnTo>
                    <a:pt x="417118" y="0"/>
                  </a:lnTo>
                  <a:lnTo>
                    <a:pt x="401840" y="3289"/>
                  </a:lnTo>
                  <a:lnTo>
                    <a:pt x="391985" y="11430"/>
                  </a:lnTo>
                  <a:lnTo>
                    <a:pt x="386689" y="21844"/>
                  </a:lnTo>
                  <a:lnTo>
                    <a:pt x="385127" y="31953"/>
                  </a:lnTo>
                  <a:lnTo>
                    <a:pt x="385127" y="36512"/>
                  </a:lnTo>
                  <a:lnTo>
                    <a:pt x="389686" y="38049"/>
                  </a:lnTo>
                  <a:lnTo>
                    <a:pt x="395782" y="38049"/>
                  </a:lnTo>
                  <a:lnTo>
                    <a:pt x="395782" y="33489"/>
                  </a:lnTo>
                  <a:lnTo>
                    <a:pt x="397319" y="30416"/>
                  </a:lnTo>
                  <a:lnTo>
                    <a:pt x="398691" y="22212"/>
                  </a:lnTo>
                  <a:lnTo>
                    <a:pt x="402640" y="15989"/>
                  </a:lnTo>
                  <a:lnTo>
                    <a:pt x="408863" y="12052"/>
                  </a:lnTo>
                  <a:lnTo>
                    <a:pt x="417118" y="10668"/>
                  </a:lnTo>
                  <a:lnTo>
                    <a:pt x="424472" y="12052"/>
                  </a:lnTo>
                  <a:lnTo>
                    <a:pt x="430250" y="15989"/>
                  </a:lnTo>
                  <a:lnTo>
                    <a:pt x="434022" y="22212"/>
                  </a:lnTo>
                  <a:lnTo>
                    <a:pt x="435381" y="30416"/>
                  </a:lnTo>
                  <a:lnTo>
                    <a:pt x="434301" y="39077"/>
                  </a:lnTo>
                  <a:lnTo>
                    <a:pt x="430237" y="45859"/>
                  </a:lnTo>
                  <a:lnTo>
                    <a:pt x="421894" y="52920"/>
                  </a:lnTo>
                  <a:lnTo>
                    <a:pt x="407987" y="62407"/>
                  </a:lnTo>
                  <a:lnTo>
                    <a:pt x="401358" y="67411"/>
                  </a:lnTo>
                  <a:lnTo>
                    <a:pt x="392747" y="74968"/>
                  </a:lnTo>
                  <a:lnTo>
                    <a:pt x="385279" y="84239"/>
                  </a:lnTo>
                  <a:lnTo>
                    <a:pt x="382092" y="94361"/>
                  </a:lnTo>
                  <a:lnTo>
                    <a:pt x="382092" y="97434"/>
                  </a:lnTo>
                  <a:lnTo>
                    <a:pt x="383628" y="103492"/>
                  </a:lnTo>
                  <a:lnTo>
                    <a:pt x="447535" y="103492"/>
                  </a:lnTo>
                  <a:lnTo>
                    <a:pt x="447535" y="97434"/>
                  </a:lnTo>
                  <a:lnTo>
                    <a:pt x="446036" y="92875"/>
                  </a:lnTo>
                  <a:lnTo>
                    <a:pt x="397319" y="92875"/>
                  </a:lnTo>
                  <a:lnTo>
                    <a:pt x="397319" y="91338"/>
                  </a:lnTo>
                  <a:lnTo>
                    <a:pt x="399770" y="85001"/>
                  </a:lnTo>
                  <a:lnTo>
                    <a:pt x="405498" y="78384"/>
                  </a:lnTo>
                  <a:lnTo>
                    <a:pt x="412089" y="72910"/>
                  </a:lnTo>
                  <a:lnTo>
                    <a:pt x="417118" y="70002"/>
                  </a:lnTo>
                  <a:lnTo>
                    <a:pt x="431495" y="59334"/>
                  </a:lnTo>
                  <a:lnTo>
                    <a:pt x="440880" y="50800"/>
                  </a:lnTo>
                  <a:lnTo>
                    <a:pt x="445985" y="41973"/>
                  </a:lnTo>
                  <a:lnTo>
                    <a:pt x="447535" y="30416"/>
                  </a:lnTo>
                  <a:close/>
                </a:path>
                <a:path w="525779" h="106680">
                  <a:moveTo>
                    <a:pt x="525170" y="71539"/>
                  </a:moveTo>
                  <a:lnTo>
                    <a:pt x="522097" y="56032"/>
                  </a:lnTo>
                  <a:lnTo>
                    <a:pt x="516610" y="48717"/>
                  </a:lnTo>
                  <a:lnTo>
                    <a:pt x="514324" y="45669"/>
                  </a:lnTo>
                  <a:lnTo>
                    <a:pt x="511644" y="44157"/>
                  </a:lnTo>
                  <a:lnTo>
                    <a:pt x="503974" y="39865"/>
                  </a:lnTo>
                  <a:lnTo>
                    <a:pt x="493217" y="38049"/>
                  </a:lnTo>
                  <a:lnTo>
                    <a:pt x="482549" y="38049"/>
                  </a:lnTo>
                  <a:lnTo>
                    <a:pt x="477989" y="41071"/>
                  </a:lnTo>
                  <a:lnTo>
                    <a:pt x="474967" y="44157"/>
                  </a:lnTo>
                  <a:lnTo>
                    <a:pt x="476453" y="19799"/>
                  </a:lnTo>
                  <a:lnTo>
                    <a:pt x="477989" y="13690"/>
                  </a:lnTo>
                  <a:lnTo>
                    <a:pt x="520611" y="13690"/>
                  </a:lnTo>
                  <a:lnTo>
                    <a:pt x="520611" y="7594"/>
                  </a:lnTo>
                  <a:lnTo>
                    <a:pt x="519112" y="3022"/>
                  </a:lnTo>
                  <a:lnTo>
                    <a:pt x="474967" y="3022"/>
                  </a:lnTo>
                  <a:lnTo>
                    <a:pt x="467321" y="4559"/>
                  </a:lnTo>
                  <a:lnTo>
                    <a:pt x="467321" y="15227"/>
                  </a:lnTo>
                  <a:lnTo>
                    <a:pt x="462762" y="53276"/>
                  </a:lnTo>
                  <a:lnTo>
                    <a:pt x="462762" y="59334"/>
                  </a:lnTo>
                  <a:lnTo>
                    <a:pt x="471893" y="59334"/>
                  </a:lnTo>
                  <a:lnTo>
                    <a:pt x="476453" y="54775"/>
                  </a:lnTo>
                  <a:lnTo>
                    <a:pt x="481063" y="48717"/>
                  </a:lnTo>
                  <a:lnTo>
                    <a:pt x="491680" y="48717"/>
                  </a:lnTo>
                  <a:lnTo>
                    <a:pt x="498856" y="49936"/>
                  </a:lnTo>
                  <a:lnTo>
                    <a:pt x="505764" y="53848"/>
                  </a:lnTo>
                  <a:lnTo>
                    <a:pt x="510959" y="60909"/>
                  </a:lnTo>
                  <a:lnTo>
                    <a:pt x="513016" y="71539"/>
                  </a:lnTo>
                  <a:lnTo>
                    <a:pt x="511175" y="82397"/>
                  </a:lnTo>
                  <a:lnTo>
                    <a:pt x="506349" y="89992"/>
                  </a:lnTo>
                  <a:lnTo>
                    <a:pt x="499503" y="94449"/>
                  </a:lnTo>
                  <a:lnTo>
                    <a:pt x="491680" y="95897"/>
                  </a:lnTo>
                  <a:lnTo>
                    <a:pt x="481063" y="95897"/>
                  </a:lnTo>
                  <a:lnTo>
                    <a:pt x="474967" y="89789"/>
                  </a:lnTo>
                  <a:lnTo>
                    <a:pt x="471893" y="82207"/>
                  </a:lnTo>
                  <a:lnTo>
                    <a:pt x="470395" y="77635"/>
                  </a:lnTo>
                  <a:lnTo>
                    <a:pt x="470395" y="74561"/>
                  </a:lnTo>
                  <a:lnTo>
                    <a:pt x="459740" y="74561"/>
                  </a:lnTo>
                  <a:lnTo>
                    <a:pt x="459740" y="80670"/>
                  </a:lnTo>
                  <a:lnTo>
                    <a:pt x="461518" y="87922"/>
                  </a:lnTo>
                  <a:lnTo>
                    <a:pt x="467144" y="96469"/>
                  </a:lnTo>
                  <a:lnTo>
                    <a:pt x="477050" y="103593"/>
                  </a:lnTo>
                  <a:lnTo>
                    <a:pt x="491680" y="106565"/>
                  </a:lnTo>
                  <a:lnTo>
                    <a:pt x="504634" y="104305"/>
                  </a:lnTo>
                  <a:lnTo>
                    <a:pt x="515289" y="97612"/>
                  </a:lnTo>
                  <a:lnTo>
                    <a:pt x="516420" y="95897"/>
                  </a:lnTo>
                  <a:lnTo>
                    <a:pt x="522503" y="86652"/>
                  </a:lnTo>
                  <a:lnTo>
                    <a:pt x="525170" y="71539"/>
                  </a:lnTo>
                  <a:close/>
                </a:path>
              </a:pathLst>
            </a:custGeom>
            <a:solidFill>
              <a:srgbClr val="4A4B4D"/>
            </a:solidFill>
          </p:spPr>
          <p:txBody>
            <a:bodyPr wrap="square" lIns="0" tIns="0" rIns="0" bIns="0" rtlCol="0"/>
            <a:lstStyle/>
            <a:p>
              <a:endParaRPr/>
            </a:p>
          </p:txBody>
        </p:sp>
        <p:pic>
          <p:nvPicPr>
            <p:cNvPr id="10" name="object 10"/>
            <p:cNvPicPr/>
            <p:nvPr/>
          </p:nvPicPr>
          <p:blipFill>
            <a:blip r:embed="rId2" cstate="print"/>
            <a:stretch>
              <a:fillRect/>
            </a:stretch>
          </p:blipFill>
          <p:spPr>
            <a:xfrm>
              <a:off x="6519862" y="1282750"/>
              <a:ext cx="120256" cy="117221"/>
            </a:xfrm>
            <a:prstGeom prst="rect">
              <a:avLst/>
            </a:prstGeom>
          </p:spPr>
        </p:pic>
        <p:pic>
          <p:nvPicPr>
            <p:cNvPr id="11" name="object 11"/>
            <p:cNvPicPr/>
            <p:nvPr/>
          </p:nvPicPr>
          <p:blipFill>
            <a:blip r:embed="rId3" cstate="print"/>
            <a:stretch>
              <a:fillRect/>
            </a:stretch>
          </p:blipFill>
          <p:spPr>
            <a:xfrm>
              <a:off x="889000" y="1439570"/>
              <a:ext cx="5754141" cy="360756"/>
            </a:xfrm>
            <a:prstGeom prst="rect">
              <a:avLst/>
            </a:prstGeom>
          </p:spPr>
        </p:pic>
        <p:sp>
          <p:nvSpPr>
            <p:cNvPr id="12" name="object 12"/>
            <p:cNvSpPr/>
            <p:nvPr/>
          </p:nvSpPr>
          <p:spPr>
            <a:xfrm>
              <a:off x="1070178" y="2608579"/>
              <a:ext cx="4854575" cy="2409190"/>
            </a:xfrm>
            <a:custGeom>
              <a:avLst/>
              <a:gdLst/>
              <a:ahLst/>
              <a:cxnLst/>
              <a:rect l="l" t="t" r="r" b="b"/>
              <a:pathLst>
                <a:path w="4854575" h="2409190">
                  <a:moveTo>
                    <a:pt x="4854473" y="0"/>
                  </a:moveTo>
                  <a:lnTo>
                    <a:pt x="4845342" y="0"/>
                  </a:lnTo>
                  <a:lnTo>
                    <a:pt x="4845342" y="8890"/>
                  </a:lnTo>
                  <a:lnTo>
                    <a:pt x="4845342" y="2400312"/>
                  </a:lnTo>
                  <a:lnTo>
                    <a:pt x="7581" y="2400312"/>
                  </a:lnTo>
                  <a:lnTo>
                    <a:pt x="7581" y="2400681"/>
                  </a:lnTo>
                  <a:lnTo>
                    <a:pt x="7581" y="2405240"/>
                  </a:lnTo>
                  <a:lnTo>
                    <a:pt x="7581" y="2405380"/>
                  </a:lnTo>
                  <a:lnTo>
                    <a:pt x="3022" y="2405380"/>
                  </a:lnTo>
                  <a:lnTo>
                    <a:pt x="3022" y="2405240"/>
                  </a:lnTo>
                  <a:lnTo>
                    <a:pt x="7581" y="2405240"/>
                  </a:lnTo>
                  <a:lnTo>
                    <a:pt x="7581" y="2400681"/>
                  </a:lnTo>
                  <a:lnTo>
                    <a:pt x="3022" y="2400681"/>
                  </a:lnTo>
                  <a:lnTo>
                    <a:pt x="3022" y="2400312"/>
                  </a:lnTo>
                  <a:lnTo>
                    <a:pt x="7581" y="2400312"/>
                  </a:lnTo>
                  <a:lnTo>
                    <a:pt x="7581" y="8890"/>
                  </a:lnTo>
                  <a:lnTo>
                    <a:pt x="4845342" y="8890"/>
                  </a:lnTo>
                  <a:lnTo>
                    <a:pt x="4845342" y="0"/>
                  </a:lnTo>
                  <a:lnTo>
                    <a:pt x="0" y="0"/>
                  </a:lnTo>
                  <a:lnTo>
                    <a:pt x="0" y="8890"/>
                  </a:lnTo>
                  <a:lnTo>
                    <a:pt x="0" y="2400312"/>
                  </a:lnTo>
                  <a:lnTo>
                    <a:pt x="0" y="2405380"/>
                  </a:lnTo>
                  <a:lnTo>
                    <a:pt x="0" y="2409190"/>
                  </a:lnTo>
                  <a:lnTo>
                    <a:pt x="4854473" y="2409190"/>
                  </a:lnTo>
                  <a:lnTo>
                    <a:pt x="4854473" y="2405380"/>
                  </a:lnTo>
                  <a:lnTo>
                    <a:pt x="4854473" y="2400312"/>
                  </a:lnTo>
                  <a:lnTo>
                    <a:pt x="4854473" y="8890"/>
                  </a:lnTo>
                  <a:lnTo>
                    <a:pt x="4854473" y="0"/>
                  </a:lnTo>
                  <a:close/>
                </a:path>
              </a:pathLst>
            </a:custGeom>
            <a:solidFill>
              <a:srgbClr val="838487"/>
            </a:solidFill>
          </p:spPr>
          <p:txBody>
            <a:bodyPr wrap="square" lIns="0" tIns="0" rIns="0" bIns="0" rtlCol="0"/>
            <a:lstStyle/>
            <a:p>
              <a:endParaRPr/>
            </a:p>
          </p:txBody>
        </p:sp>
        <p:pic>
          <p:nvPicPr>
            <p:cNvPr id="13" name="object 13"/>
            <p:cNvPicPr/>
            <p:nvPr/>
          </p:nvPicPr>
          <p:blipFill>
            <a:blip r:embed="rId4" cstate="print"/>
            <a:stretch>
              <a:fillRect/>
            </a:stretch>
          </p:blipFill>
          <p:spPr>
            <a:xfrm>
              <a:off x="1252829" y="2754807"/>
              <a:ext cx="4484598" cy="937717"/>
            </a:xfrm>
            <a:prstGeom prst="rect">
              <a:avLst/>
            </a:prstGeom>
          </p:spPr>
        </p:pic>
        <p:pic>
          <p:nvPicPr>
            <p:cNvPr id="14" name="object 14"/>
            <p:cNvPicPr/>
            <p:nvPr/>
          </p:nvPicPr>
          <p:blipFill>
            <a:blip r:embed="rId5" cstate="print"/>
            <a:stretch>
              <a:fillRect/>
            </a:stretch>
          </p:blipFill>
          <p:spPr>
            <a:xfrm>
              <a:off x="1255864" y="3930567"/>
              <a:ext cx="5210721" cy="1118779"/>
            </a:xfrm>
            <a:prstGeom prst="rect">
              <a:avLst/>
            </a:prstGeom>
          </p:spPr>
        </p:pic>
        <p:pic>
          <p:nvPicPr>
            <p:cNvPr id="15" name="object 15"/>
            <p:cNvPicPr/>
            <p:nvPr/>
          </p:nvPicPr>
          <p:blipFill>
            <a:blip r:embed="rId6" cstate="print"/>
            <a:stretch>
              <a:fillRect/>
            </a:stretch>
          </p:blipFill>
          <p:spPr>
            <a:xfrm>
              <a:off x="1117345" y="1903856"/>
              <a:ext cx="1630324" cy="255739"/>
            </a:xfrm>
            <a:prstGeom prst="rect">
              <a:avLst/>
            </a:prstGeom>
          </p:spPr>
        </p:pic>
        <p:pic>
          <p:nvPicPr>
            <p:cNvPr id="16" name="object 16"/>
            <p:cNvPicPr/>
            <p:nvPr/>
          </p:nvPicPr>
          <p:blipFill>
            <a:blip r:embed="rId7" cstate="print"/>
            <a:stretch>
              <a:fillRect/>
            </a:stretch>
          </p:blipFill>
          <p:spPr>
            <a:xfrm>
              <a:off x="2940989" y="1903856"/>
              <a:ext cx="3070428" cy="254203"/>
            </a:xfrm>
            <a:prstGeom prst="rect">
              <a:avLst/>
            </a:prstGeom>
          </p:spPr>
        </p:pic>
        <p:pic>
          <p:nvPicPr>
            <p:cNvPr id="17" name="object 17"/>
            <p:cNvPicPr/>
            <p:nvPr/>
          </p:nvPicPr>
          <p:blipFill>
            <a:blip r:embed="rId8" cstate="print"/>
            <a:stretch>
              <a:fillRect/>
            </a:stretch>
          </p:blipFill>
          <p:spPr>
            <a:xfrm>
              <a:off x="6076848" y="1914524"/>
              <a:ext cx="205536" cy="229844"/>
            </a:xfrm>
            <a:prstGeom prst="rect">
              <a:avLst/>
            </a:prstGeom>
          </p:spPr>
        </p:pic>
        <p:pic>
          <p:nvPicPr>
            <p:cNvPr id="18" name="object 18"/>
            <p:cNvPicPr/>
            <p:nvPr/>
          </p:nvPicPr>
          <p:blipFill>
            <a:blip r:embed="rId9" cstate="print"/>
            <a:stretch>
              <a:fillRect/>
            </a:stretch>
          </p:blipFill>
          <p:spPr>
            <a:xfrm>
              <a:off x="6337147" y="1911451"/>
              <a:ext cx="243586" cy="239013"/>
            </a:xfrm>
            <a:prstGeom prst="rect">
              <a:avLst/>
            </a:prstGeom>
          </p:spPr>
        </p:pic>
        <p:pic>
          <p:nvPicPr>
            <p:cNvPr id="19" name="object 19"/>
            <p:cNvPicPr/>
            <p:nvPr/>
          </p:nvPicPr>
          <p:blipFill>
            <a:blip r:embed="rId10" cstate="print"/>
            <a:stretch>
              <a:fillRect/>
            </a:stretch>
          </p:blipFill>
          <p:spPr>
            <a:xfrm>
              <a:off x="1088428" y="2232672"/>
              <a:ext cx="1828203" cy="242036"/>
            </a:xfrm>
            <a:prstGeom prst="rect">
              <a:avLst/>
            </a:prstGeom>
          </p:spPr>
        </p:pic>
        <p:pic>
          <p:nvPicPr>
            <p:cNvPr id="20" name="object 20"/>
            <p:cNvPicPr/>
            <p:nvPr/>
          </p:nvPicPr>
          <p:blipFill>
            <a:blip r:embed="rId11" cstate="print"/>
            <a:stretch>
              <a:fillRect/>
            </a:stretch>
          </p:blipFill>
          <p:spPr>
            <a:xfrm>
              <a:off x="2980575" y="2234158"/>
              <a:ext cx="223786" cy="237477"/>
            </a:xfrm>
            <a:prstGeom prst="rect">
              <a:avLst/>
            </a:prstGeom>
          </p:spPr>
        </p:pic>
        <p:pic>
          <p:nvPicPr>
            <p:cNvPr id="21" name="object 21"/>
            <p:cNvPicPr/>
            <p:nvPr/>
          </p:nvPicPr>
          <p:blipFill>
            <a:blip r:embed="rId12" cstate="print"/>
            <a:stretch>
              <a:fillRect/>
            </a:stretch>
          </p:blipFill>
          <p:spPr>
            <a:xfrm>
              <a:off x="3239389" y="2234158"/>
              <a:ext cx="246608" cy="232918"/>
            </a:xfrm>
            <a:prstGeom prst="rect">
              <a:avLst/>
            </a:prstGeom>
          </p:spPr>
        </p:pic>
        <p:pic>
          <p:nvPicPr>
            <p:cNvPr id="22" name="object 22"/>
            <p:cNvPicPr/>
            <p:nvPr/>
          </p:nvPicPr>
          <p:blipFill>
            <a:blip r:embed="rId13" cstate="print"/>
            <a:stretch>
              <a:fillRect/>
            </a:stretch>
          </p:blipFill>
          <p:spPr>
            <a:xfrm>
              <a:off x="3514928" y="2235695"/>
              <a:ext cx="232867" cy="234454"/>
            </a:xfrm>
            <a:prstGeom prst="rect">
              <a:avLst/>
            </a:prstGeom>
          </p:spPr>
        </p:pic>
        <p:sp>
          <p:nvSpPr>
            <p:cNvPr id="23" name="object 23"/>
            <p:cNvSpPr/>
            <p:nvPr/>
          </p:nvSpPr>
          <p:spPr>
            <a:xfrm>
              <a:off x="3779786" y="2226563"/>
              <a:ext cx="76200" cy="255904"/>
            </a:xfrm>
            <a:custGeom>
              <a:avLst/>
              <a:gdLst/>
              <a:ahLst/>
              <a:cxnLst/>
              <a:rect l="l" t="t" r="r" b="b"/>
              <a:pathLst>
                <a:path w="76200" h="255905">
                  <a:moveTo>
                    <a:pt x="9131" y="255739"/>
                  </a:moveTo>
                  <a:lnTo>
                    <a:pt x="4559" y="255739"/>
                  </a:lnTo>
                  <a:lnTo>
                    <a:pt x="0" y="252717"/>
                  </a:lnTo>
                  <a:lnTo>
                    <a:pt x="0" y="245071"/>
                  </a:lnTo>
                  <a:lnTo>
                    <a:pt x="1485" y="245071"/>
                  </a:lnTo>
                  <a:lnTo>
                    <a:pt x="7594" y="237489"/>
                  </a:lnTo>
                  <a:lnTo>
                    <a:pt x="25571" y="213073"/>
                  </a:lnTo>
                  <a:lnTo>
                    <a:pt x="38423" y="186096"/>
                  </a:lnTo>
                  <a:lnTo>
                    <a:pt x="46142" y="157419"/>
                  </a:lnTo>
                  <a:lnTo>
                    <a:pt x="48717" y="127901"/>
                  </a:lnTo>
                  <a:lnTo>
                    <a:pt x="46142" y="98979"/>
                  </a:lnTo>
                  <a:lnTo>
                    <a:pt x="38423" y="70215"/>
                  </a:lnTo>
                  <a:lnTo>
                    <a:pt x="25571" y="42883"/>
                  </a:lnTo>
                  <a:lnTo>
                    <a:pt x="7594" y="18262"/>
                  </a:lnTo>
                  <a:lnTo>
                    <a:pt x="1485" y="12204"/>
                  </a:lnTo>
                  <a:lnTo>
                    <a:pt x="0" y="12204"/>
                  </a:lnTo>
                  <a:lnTo>
                    <a:pt x="0" y="3035"/>
                  </a:lnTo>
                  <a:lnTo>
                    <a:pt x="4559" y="0"/>
                  </a:lnTo>
                  <a:lnTo>
                    <a:pt x="9131" y="0"/>
                  </a:lnTo>
                  <a:lnTo>
                    <a:pt x="26018" y="10349"/>
                  </a:lnTo>
                  <a:lnTo>
                    <a:pt x="48325" y="38257"/>
                  </a:lnTo>
                  <a:lnTo>
                    <a:pt x="67776" y="79011"/>
                  </a:lnTo>
                  <a:lnTo>
                    <a:pt x="76098" y="127901"/>
                  </a:lnTo>
                  <a:lnTo>
                    <a:pt x="67776" y="177403"/>
                  </a:lnTo>
                  <a:lnTo>
                    <a:pt x="48325" y="218066"/>
                  </a:lnTo>
                  <a:lnTo>
                    <a:pt x="26018" y="245607"/>
                  </a:lnTo>
                  <a:lnTo>
                    <a:pt x="9131" y="255739"/>
                  </a:lnTo>
                  <a:close/>
                </a:path>
              </a:pathLst>
            </a:custGeom>
            <a:solidFill>
              <a:srgbClr val="4A4B4D"/>
            </a:solidFill>
          </p:spPr>
          <p:txBody>
            <a:bodyPr wrap="square" lIns="0" tIns="0" rIns="0" bIns="0" rtlCol="0"/>
            <a:lstStyle/>
            <a:p>
              <a:endParaRPr/>
            </a:p>
          </p:txBody>
        </p:sp>
      </p:grpSp>
      <p:grpSp>
        <p:nvGrpSpPr>
          <p:cNvPr id="24" name="object 24"/>
          <p:cNvGrpSpPr/>
          <p:nvPr/>
        </p:nvGrpSpPr>
        <p:grpSpPr>
          <a:xfrm>
            <a:off x="710907" y="5647689"/>
            <a:ext cx="6113780" cy="4315460"/>
            <a:chOff x="710907" y="5647689"/>
            <a:chExt cx="6113780" cy="4315460"/>
          </a:xfrm>
        </p:grpSpPr>
        <p:sp>
          <p:nvSpPr>
            <p:cNvPr id="25" name="object 2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26" name="object 26"/>
            <p:cNvSpPr/>
            <p:nvPr/>
          </p:nvSpPr>
          <p:spPr>
            <a:xfrm>
              <a:off x="1070178" y="6776592"/>
              <a:ext cx="216535" cy="15240"/>
            </a:xfrm>
            <a:custGeom>
              <a:avLst/>
              <a:gdLst/>
              <a:ahLst/>
              <a:cxnLst/>
              <a:rect l="l" t="t" r="r" b="b"/>
              <a:pathLst>
                <a:path w="216534" h="15240">
                  <a:moveTo>
                    <a:pt x="216153" y="15227"/>
                  </a:moveTo>
                  <a:lnTo>
                    <a:pt x="0" y="15227"/>
                  </a:lnTo>
                  <a:lnTo>
                    <a:pt x="0" y="0"/>
                  </a:lnTo>
                  <a:lnTo>
                    <a:pt x="216153" y="0"/>
                  </a:lnTo>
                  <a:lnTo>
                    <a:pt x="216153" y="15227"/>
                  </a:lnTo>
                  <a:close/>
                </a:path>
              </a:pathLst>
            </a:custGeom>
            <a:solidFill>
              <a:srgbClr val="00B6F0"/>
            </a:solidFill>
          </p:spPr>
          <p:txBody>
            <a:bodyPr wrap="square" lIns="0" tIns="0" rIns="0" bIns="0" rtlCol="0"/>
            <a:lstStyle/>
            <a:p>
              <a:endParaRPr/>
            </a:p>
          </p:txBody>
        </p:sp>
        <p:pic>
          <p:nvPicPr>
            <p:cNvPr id="27" name="object 27"/>
            <p:cNvPicPr/>
            <p:nvPr/>
          </p:nvPicPr>
          <p:blipFill>
            <a:blip r:embed="rId14" cstate="print"/>
            <a:stretch>
              <a:fillRect/>
            </a:stretch>
          </p:blipFill>
          <p:spPr>
            <a:xfrm>
              <a:off x="1077760" y="6526961"/>
              <a:ext cx="199428" cy="226809"/>
            </a:xfrm>
            <a:prstGeom prst="rect">
              <a:avLst/>
            </a:prstGeom>
          </p:spPr>
        </p:pic>
        <p:sp>
          <p:nvSpPr>
            <p:cNvPr id="28" name="object 28"/>
            <p:cNvSpPr/>
            <p:nvPr/>
          </p:nvSpPr>
          <p:spPr>
            <a:xfrm>
              <a:off x="1511592" y="6517842"/>
              <a:ext cx="348615" cy="255904"/>
            </a:xfrm>
            <a:custGeom>
              <a:avLst/>
              <a:gdLst/>
              <a:ahLst/>
              <a:cxnLst/>
              <a:rect l="l" t="t" r="r" b="b"/>
              <a:pathLst>
                <a:path w="348614" h="255904">
                  <a:moveTo>
                    <a:pt x="74612" y="3009"/>
                  </a:moveTo>
                  <a:lnTo>
                    <a:pt x="71539" y="0"/>
                  </a:lnTo>
                  <a:lnTo>
                    <a:pt x="66979" y="0"/>
                  </a:lnTo>
                  <a:lnTo>
                    <a:pt x="50088" y="10121"/>
                  </a:lnTo>
                  <a:lnTo>
                    <a:pt x="27774" y="37668"/>
                  </a:lnTo>
                  <a:lnTo>
                    <a:pt x="8318" y="78333"/>
                  </a:lnTo>
                  <a:lnTo>
                    <a:pt x="0" y="127825"/>
                  </a:lnTo>
                  <a:lnTo>
                    <a:pt x="3416" y="159512"/>
                  </a:lnTo>
                  <a:lnTo>
                    <a:pt x="25704" y="215417"/>
                  </a:lnTo>
                  <a:lnTo>
                    <a:pt x="52438" y="247383"/>
                  </a:lnTo>
                  <a:lnTo>
                    <a:pt x="66979" y="255727"/>
                  </a:lnTo>
                  <a:lnTo>
                    <a:pt x="71539" y="255727"/>
                  </a:lnTo>
                  <a:lnTo>
                    <a:pt x="74612" y="252691"/>
                  </a:lnTo>
                  <a:lnTo>
                    <a:pt x="74612" y="243573"/>
                  </a:lnTo>
                  <a:lnTo>
                    <a:pt x="73075" y="243573"/>
                  </a:lnTo>
                  <a:lnTo>
                    <a:pt x="68516" y="237464"/>
                  </a:lnTo>
                  <a:lnTo>
                    <a:pt x="50927" y="214134"/>
                  </a:lnTo>
                  <a:lnTo>
                    <a:pt x="37490" y="187807"/>
                  </a:lnTo>
                  <a:lnTo>
                    <a:pt x="28905" y="158902"/>
                  </a:lnTo>
                  <a:lnTo>
                    <a:pt x="25895" y="127825"/>
                  </a:lnTo>
                  <a:lnTo>
                    <a:pt x="28905" y="96583"/>
                  </a:lnTo>
                  <a:lnTo>
                    <a:pt x="37490" y="67335"/>
                  </a:lnTo>
                  <a:lnTo>
                    <a:pt x="50927" y="40932"/>
                  </a:lnTo>
                  <a:lnTo>
                    <a:pt x="68516" y="18249"/>
                  </a:lnTo>
                  <a:lnTo>
                    <a:pt x="74612" y="12141"/>
                  </a:lnTo>
                  <a:lnTo>
                    <a:pt x="74612" y="3009"/>
                  </a:lnTo>
                  <a:close/>
                </a:path>
                <a:path w="348614" h="255904">
                  <a:moveTo>
                    <a:pt x="172046" y="3009"/>
                  </a:moveTo>
                  <a:lnTo>
                    <a:pt x="162877" y="1524"/>
                  </a:lnTo>
                  <a:lnTo>
                    <a:pt x="156819" y="1524"/>
                  </a:lnTo>
                  <a:lnTo>
                    <a:pt x="153746" y="3009"/>
                  </a:lnTo>
                  <a:lnTo>
                    <a:pt x="152260" y="6096"/>
                  </a:lnTo>
                  <a:lnTo>
                    <a:pt x="149186" y="9118"/>
                  </a:lnTo>
                  <a:lnTo>
                    <a:pt x="133413" y="53035"/>
                  </a:lnTo>
                  <a:lnTo>
                    <a:pt x="109105" y="93649"/>
                  </a:lnTo>
                  <a:lnTo>
                    <a:pt x="98971" y="106540"/>
                  </a:lnTo>
                  <a:lnTo>
                    <a:pt x="95897" y="111125"/>
                  </a:lnTo>
                  <a:lnTo>
                    <a:pt x="94411" y="114134"/>
                  </a:lnTo>
                  <a:lnTo>
                    <a:pt x="94411" y="123266"/>
                  </a:lnTo>
                  <a:lnTo>
                    <a:pt x="98971" y="130898"/>
                  </a:lnTo>
                  <a:lnTo>
                    <a:pt x="109588" y="130898"/>
                  </a:lnTo>
                  <a:lnTo>
                    <a:pt x="130924" y="106540"/>
                  </a:lnTo>
                  <a:lnTo>
                    <a:pt x="130924" y="254177"/>
                  </a:lnTo>
                  <a:lnTo>
                    <a:pt x="152260" y="254177"/>
                  </a:lnTo>
                  <a:lnTo>
                    <a:pt x="152260" y="106540"/>
                  </a:lnTo>
                  <a:lnTo>
                    <a:pt x="152260" y="65417"/>
                  </a:lnTo>
                  <a:lnTo>
                    <a:pt x="158546" y="51765"/>
                  </a:lnTo>
                  <a:lnTo>
                    <a:pt x="164985" y="35953"/>
                  </a:lnTo>
                  <a:lnTo>
                    <a:pt x="170014" y="21551"/>
                  </a:lnTo>
                  <a:lnTo>
                    <a:pt x="172046" y="12141"/>
                  </a:lnTo>
                  <a:lnTo>
                    <a:pt x="172046" y="3009"/>
                  </a:lnTo>
                  <a:close/>
                </a:path>
                <a:path w="348614" h="255904">
                  <a:moveTo>
                    <a:pt x="348615" y="190284"/>
                  </a:moveTo>
                  <a:lnTo>
                    <a:pt x="345579" y="187210"/>
                  </a:lnTo>
                  <a:lnTo>
                    <a:pt x="342506" y="184188"/>
                  </a:lnTo>
                  <a:lnTo>
                    <a:pt x="330771" y="173139"/>
                  </a:lnTo>
                  <a:lnTo>
                    <a:pt x="318338" y="159639"/>
                  </a:lnTo>
                  <a:lnTo>
                    <a:pt x="305054" y="142443"/>
                  </a:lnTo>
                  <a:lnTo>
                    <a:pt x="290766" y="120243"/>
                  </a:lnTo>
                  <a:lnTo>
                    <a:pt x="288074" y="115671"/>
                  </a:lnTo>
                  <a:lnTo>
                    <a:pt x="283540" y="107988"/>
                  </a:lnTo>
                  <a:lnTo>
                    <a:pt x="277622" y="96291"/>
                  </a:lnTo>
                  <a:lnTo>
                    <a:pt x="272554" y="85166"/>
                  </a:lnTo>
                  <a:lnTo>
                    <a:pt x="267944" y="74612"/>
                  </a:lnTo>
                  <a:lnTo>
                    <a:pt x="345579" y="74612"/>
                  </a:lnTo>
                  <a:lnTo>
                    <a:pt x="345579" y="54800"/>
                  </a:lnTo>
                  <a:lnTo>
                    <a:pt x="341020" y="53263"/>
                  </a:lnTo>
                  <a:lnTo>
                    <a:pt x="266407" y="53263"/>
                  </a:lnTo>
                  <a:lnTo>
                    <a:pt x="266407" y="1524"/>
                  </a:lnTo>
                  <a:lnTo>
                    <a:pt x="245071" y="1524"/>
                  </a:lnTo>
                  <a:lnTo>
                    <a:pt x="243586" y="6096"/>
                  </a:lnTo>
                  <a:lnTo>
                    <a:pt x="243586" y="53263"/>
                  </a:lnTo>
                  <a:lnTo>
                    <a:pt x="165950" y="53263"/>
                  </a:lnTo>
                  <a:lnTo>
                    <a:pt x="165950" y="73075"/>
                  </a:lnTo>
                  <a:lnTo>
                    <a:pt x="172046" y="74612"/>
                  </a:lnTo>
                  <a:lnTo>
                    <a:pt x="240512" y="74612"/>
                  </a:lnTo>
                  <a:lnTo>
                    <a:pt x="223520" y="112687"/>
                  </a:lnTo>
                  <a:lnTo>
                    <a:pt x="202831" y="144221"/>
                  </a:lnTo>
                  <a:lnTo>
                    <a:pt x="182727" y="168351"/>
                  </a:lnTo>
                  <a:lnTo>
                    <a:pt x="167487" y="184188"/>
                  </a:lnTo>
                  <a:lnTo>
                    <a:pt x="161378" y="188747"/>
                  </a:lnTo>
                  <a:lnTo>
                    <a:pt x="159842" y="191770"/>
                  </a:lnTo>
                  <a:lnTo>
                    <a:pt x="159842" y="202438"/>
                  </a:lnTo>
                  <a:lnTo>
                    <a:pt x="165950" y="208546"/>
                  </a:lnTo>
                  <a:lnTo>
                    <a:pt x="172046" y="208546"/>
                  </a:lnTo>
                  <a:lnTo>
                    <a:pt x="175374" y="208292"/>
                  </a:lnTo>
                  <a:lnTo>
                    <a:pt x="203974" y="179247"/>
                  </a:lnTo>
                  <a:lnTo>
                    <a:pt x="230365" y="141046"/>
                  </a:lnTo>
                  <a:lnTo>
                    <a:pt x="243586" y="115671"/>
                  </a:lnTo>
                  <a:lnTo>
                    <a:pt x="243586" y="246595"/>
                  </a:lnTo>
                  <a:lnTo>
                    <a:pt x="245071" y="254177"/>
                  </a:lnTo>
                  <a:lnTo>
                    <a:pt x="264871" y="254177"/>
                  </a:lnTo>
                  <a:lnTo>
                    <a:pt x="266407" y="248132"/>
                  </a:lnTo>
                  <a:lnTo>
                    <a:pt x="266407" y="115671"/>
                  </a:lnTo>
                  <a:lnTo>
                    <a:pt x="277787" y="139077"/>
                  </a:lnTo>
                  <a:lnTo>
                    <a:pt x="306857" y="182460"/>
                  </a:lnTo>
                  <a:lnTo>
                    <a:pt x="331838" y="208546"/>
                  </a:lnTo>
                  <a:lnTo>
                    <a:pt x="342506" y="208546"/>
                  </a:lnTo>
                  <a:lnTo>
                    <a:pt x="348615" y="202438"/>
                  </a:lnTo>
                  <a:lnTo>
                    <a:pt x="348615" y="190284"/>
                  </a:lnTo>
                  <a:close/>
                </a:path>
              </a:pathLst>
            </a:custGeom>
            <a:solidFill>
              <a:srgbClr val="4A4B4D"/>
            </a:solidFill>
          </p:spPr>
          <p:txBody>
            <a:bodyPr wrap="square" lIns="0" tIns="0" rIns="0" bIns="0" rtlCol="0"/>
            <a:lstStyle/>
            <a:p>
              <a:endParaRPr/>
            </a:p>
          </p:txBody>
        </p:sp>
        <p:pic>
          <p:nvPicPr>
            <p:cNvPr id="29" name="object 29"/>
            <p:cNvPicPr/>
            <p:nvPr/>
          </p:nvPicPr>
          <p:blipFill>
            <a:blip r:embed="rId15" cstate="print"/>
            <a:stretch>
              <a:fillRect/>
            </a:stretch>
          </p:blipFill>
          <p:spPr>
            <a:xfrm>
              <a:off x="1878456" y="6519366"/>
              <a:ext cx="252717" cy="247187"/>
            </a:xfrm>
            <a:prstGeom prst="rect">
              <a:avLst/>
            </a:prstGeom>
          </p:spPr>
        </p:pic>
        <p:sp>
          <p:nvSpPr>
            <p:cNvPr id="30" name="object 30"/>
            <p:cNvSpPr/>
            <p:nvPr/>
          </p:nvSpPr>
          <p:spPr>
            <a:xfrm>
              <a:off x="2152497" y="6517830"/>
              <a:ext cx="74930" cy="255904"/>
            </a:xfrm>
            <a:custGeom>
              <a:avLst/>
              <a:gdLst/>
              <a:ahLst/>
              <a:cxnLst/>
              <a:rect l="l" t="t" r="r" b="b"/>
              <a:pathLst>
                <a:path w="74930" h="255904">
                  <a:moveTo>
                    <a:pt x="7594" y="255739"/>
                  </a:moveTo>
                  <a:lnTo>
                    <a:pt x="3035" y="255739"/>
                  </a:lnTo>
                  <a:lnTo>
                    <a:pt x="0" y="252704"/>
                  </a:lnTo>
                  <a:lnTo>
                    <a:pt x="0" y="243585"/>
                  </a:lnTo>
                  <a:lnTo>
                    <a:pt x="6057" y="237477"/>
                  </a:lnTo>
                  <a:lnTo>
                    <a:pt x="24288" y="212855"/>
                  </a:lnTo>
                  <a:lnTo>
                    <a:pt x="37649" y="185524"/>
                  </a:lnTo>
                  <a:lnTo>
                    <a:pt x="45866" y="156760"/>
                  </a:lnTo>
                  <a:lnTo>
                    <a:pt x="48666" y="127838"/>
                  </a:lnTo>
                  <a:lnTo>
                    <a:pt x="45866" y="98320"/>
                  </a:lnTo>
                  <a:lnTo>
                    <a:pt x="37649" y="69643"/>
                  </a:lnTo>
                  <a:lnTo>
                    <a:pt x="24288" y="42666"/>
                  </a:lnTo>
                  <a:lnTo>
                    <a:pt x="6057" y="18249"/>
                  </a:lnTo>
                  <a:lnTo>
                    <a:pt x="0" y="12153"/>
                  </a:lnTo>
                  <a:lnTo>
                    <a:pt x="0" y="3022"/>
                  </a:lnTo>
                  <a:lnTo>
                    <a:pt x="3035" y="0"/>
                  </a:lnTo>
                  <a:lnTo>
                    <a:pt x="7594" y="0"/>
                  </a:lnTo>
                  <a:lnTo>
                    <a:pt x="24482" y="10348"/>
                  </a:lnTo>
                  <a:lnTo>
                    <a:pt x="46788" y="38249"/>
                  </a:lnTo>
                  <a:lnTo>
                    <a:pt x="66239" y="78984"/>
                  </a:lnTo>
                  <a:lnTo>
                    <a:pt x="74561" y="127838"/>
                  </a:lnTo>
                  <a:lnTo>
                    <a:pt x="66239" y="176728"/>
                  </a:lnTo>
                  <a:lnTo>
                    <a:pt x="46788" y="217482"/>
                  </a:lnTo>
                  <a:lnTo>
                    <a:pt x="24482" y="245390"/>
                  </a:lnTo>
                  <a:lnTo>
                    <a:pt x="7594" y="255739"/>
                  </a:lnTo>
                  <a:close/>
                </a:path>
              </a:pathLst>
            </a:custGeom>
            <a:solidFill>
              <a:srgbClr val="4A4B4D"/>
            </a:solidFill>
          </p:spPr>
          <p:txBody>
            <a:bodyPr wrap="square" lIns="0" tIns="0" rIns="0" bIns="0" rtlCol="0"/>
            <a:lstStyle/>
            <a:p>
              <a:endParaRPr/>
            </a:p>
          </p:txBody>
        </p:sp>
        <p:pic>
          <p:nvPicPr>
            <p:cNvPr id="31" name="object 31"/>
            <p:cNvPicPr/>
            <p:nvPr/>
          </p:nvPicPr>
          <p:blipFill>
            <a:blip r:embed="rId16" cstate="print"/>
            <a:stretch>
              <a:fillRect/>
            </a:stretch>
          </p:blipFill>
          <p:spPr>
            <a:xfrm>
              <a:off x="2429522" y="6526961"/>
              <a:ext cx="79171" cy="226809"/>
            </a:xfrm>
            <a:prstGeom prst="rect">
              <a:avLst/>
            </a:prstGeom>
          </p:spPr>
        </p:pic>
        <p:pic>
          <p:nvPicPr>
            <p:cNvPr id="32" name="object 32"/>
            <p:cNvPicPr/>
            <p:nvPr/>
          </p:nvPicPr>
          <p:blipFill>
            <a:blip r:embed="rId17" cstate="print"/>
            <a:stretch>
              <a:fillRect/>
            </a:stretch>
          </p:blipFill>
          <p:spPr>
            <a:xfrm>
              <a:off x="2609151" y="6516293"/>
              <a:ext cx="3461651" cy="255727"/>
            </a:xfrm>
            <a:prstGeom prst="rect">
              <a:avLst/>
            </a:prstGeom>
          </p:spPr>
        </p:pic>
        <p:sp>
          <p:nvSpPr>
            <p:cNvPr id="33" name="object 33"/>
            <p:cNvSpPr/>
            <p:nvPr/>
          </p:nvSpPr>
          <p:spPr>
            <a:xfrm>
              <a:off x="1280223" y="6842073"/>
              <a:ext cx="254635" cy="252729"/>
            </a:xfrm>
            <a:custGeom>
              <a:avLst/>
              <a:gdLst/>
              <a:ahLst/>
              <a:cxnLst/>
              <a:rect l="l" t="t" r="r" b="b"/>
              <a:pathLst>
                <a:path w="254634" h="252729">
                  <a:moveTo>
                    <a:pt x="170497" y="53276"/>
                  </a:moveTo>
                  <a:lnTo>
                    <a:pt x="149174" y="53276"/>
                  </a:lnTo>
                  <a:lnTo>
                    <a:pt x="149174" y="6108"/>
                  </a:lnTo>
                  <a:lnTo>
                    <a:pt x="150710" y="0"/>
                  </a:lnTo>
                  <a:lnTo>
                    <a:pt x="170497" y="0"/>
                  </a:lnTo>
                  <a:lnTo>
                    <a:pt x="170497" y="53276"/>
                  </a:lnTo>
                  <a:close/>
                </a:path>
                <a:path w="254634" h="252729">
                  <a:moveTo>
                    <a:pt x="15227" y="130924"/>
                  </a:moveTo>
                  <a:lnTo>
                    <a:pt x="4559" y="130924"/>
                  </a:lnTo>
                  <a:lnTo>
                    <a:pt x="0" y="123278"/>
                  </a:lnTo>
                  <a:lnTo>
                    <a:pt x="0" y="112661"/>
                  </a:lnTo>
                  <a:lnTo>
                    <a:pt x="1536" y="111125"/>
                  </a:lnTo>
                  <a:lnTo>
                    <a:pt x="4559" y="106565"/>
                  </a:lnTo>
                  <a:lnTo>
                    <a:pt x="39027" y="52394"/>
                  </a:lnTo>
                  <a:lnTo>
                    <a:pt x="53276" y="16713"/>
                  </a:lnTo>
                  <a:lnTo>
                    <a:pt x="54813" y="9131"/>
                  </a:lnTo>
                  <a:lnTo>
                    <a:pt x="56299" y="6108"/>
                  </a:lnTo>
                  <a:lnTo>
                    <a:pt x="59372" y="1536"/>
                  </a:lnTo>
                  <a:lnTo>
                    <a:pt x="77635" y="1536"/>
                  </a:lnTo>
                  <a:lnTo>
                    <a:pt x="77635" y="10668"/>
                  </a:lnTo>
                  <a:lnTo>
                    <a:pt x="75609" y="20912"/>
                  </a:lnTo>
                  <a:lnTo>
                    <a:pt x="70583" y="35577"/>
                  </a:lnTo>
                  <a:lnTo>
                    <a:pt x="64133" y="51106"/>
                  </a:lnTo>
                  <a:lnTo>
                    <a:pt x="57835" y="63944"/>
                  </a:lnTo>
                  <a:lnTo>
                    <a:pt x="57835" y="105028"/>
                  </a:lnTo>
                  <a:lnTo>
                    <a:pt x="35013" y="105028"/>
                  </a:lnTo>
                  <a:lnTo>
                    <a:pt x="30489" y="111775"/>
                  </a:lnTo>
                  <a:lnTo>
                    <a:pt x="26252" y="117957"/>
                  </a:lnTo>
                  <a:lnTo>
                    <a:pt x="22589" y="123006"/>
                  </a:lnTo>
                  <a:lnTo>
                    <a:pt x="19786" y="126352"/>
                  </a:lnTo>
                  <a:lnTo>
                    <a:pt x="15227" y="130924"/>
                  </a:lnTo>
                  <a:close/>
                </a:path>
                <a:path w="254634" h="252729">
                  <a:moveTo>
                    <a:pt x="243573" y="74561"/>
                  </a:moveTo>
                  <a:lnTo>
                    <a:pt x="76098" y="74561"/>
                  </a:lnTo>
                  <a:lnTo>
                    <a:pt x="70040" y="73075"/>
                  </a:lnTo>
                  <a:lnTo>
                    <a:pt x="70040" y="53276"/>
                  </a:lnTo>
                  <a:lnTo>
                    <a:pt x="246608" y="53276"/>
                  </a:lnTo>
                  <a:lnTo>
                    <a:pt x="251167" y="54775"/>
                  </a:lnTo>
                  <a:lnTo>
                    <a:pt x="251167" y="73075"/>
                  </a:lnTo>
                  <a:lnTo>
                    <a:pt x="243573" y="74561"/>
                  </a:lnTo>
                  <a:close/>
                </a:path>
                <a:path w="254634" h="252729">
                  <a:moveTo>
                    <a:pt x="77635" y="208559"/>
                  </a:moveTo>
                  <a:lnTo>
                    <a:pt x="71539" y="208559"/>
                  </a:lnTo>
                  <a:lnTo>
                    <a:pt x="65430" y="200914"/>
                  </a:lnTo>
                  <a:lnTo>
                    <a:pt x="65430" y="191795"/>
                  </a:lnTo>
                  <a:lnTo>
                    <a:pt x="66967" y="188760"/>
                  </a:lnTo>
                  <a:lnTo>
                    <a:pt x="73075" y="184200"/>
                  </a:lnTo>
                  <a:lnTo>
                    <a:pt x="88349" y="168137"/>
                  </a:lnTo>
                  <a:lnTo>
                    <a:pt x="108473" y="143649"/>
                  </a:lnTo>
                  <a:lnTo>
                    <a:pt x="129164" y="112027"/>
                  </a:lnTo>
                  <a:lnTo>
                    <a:pt x="146138" y="74561"/>
                  </a:lnTo>
                  <a:lnTo>
                    <a:pt x="173532" y="74561"/>
                  </a:lnTo>
                  <a:lnTo>
                    <a:pt x="177289" y="84282"/>
                  </a:lnTo>
                  <a:lnTo>
                    <a:pt x="181908" y="95137"/>
                  </a:lnTo>
                  <a:lnTo>
                    <a:pt x="187670" y="107128"/>
                  </a:lnTo>
                  <a:lnTo>
                    <a:pt x="191512" y="114147"/>
                  </a:lnTo>
                  <a:lnTo>
                    <a:pt x="149174" y="114147"/>
                  </a:lnTo>
                  <a:lnTo>
                    <a:pt x="122358" y="161548"/>
                  </a:lnTo>
                  <a:lnTo>
                    <a:pt x="98971" y="191795"/>
                  </a:lnTo>
                  <a:lnTo>
                    <a:pt x="80959" y="208081"/>
                  </a:lnTo>
                  <a:lnTo>
                    <a:pt x="77635" y="208559"/>
                  </a:lnTo>
                  <a:close/>
                </a:path>
                <a:path w="254634" h="252729">
                  <a:moveTo>
                    <a:pt x="57835" y="252717"/>
                  </a:moveTo>
                  <a:lnTo>
                    <a:pt x="36512" y="252717"/>
                  </a:lnTo>
                  <a:lnTo>
                    <a:pt x="35013" y="246608"/>
                  </a:lnTo>
                  <a:lnTo>
                    <a:pt x="35013" y="105028"/>
                  </a:lnTo>
                  <a:lnTo>
                    <a:pt x="57835" y="105028"/>
                  </a:lnTo>
                  <a:lnTo>
                    <a:pt x="57835" y="252717"/>
                  </a:lnTo>
                  <a:close/>
                </a:path>
                <a:path w="254634" h="252729">
                  <a:moveTo>
                    <a:pt x="168960" y="252717"/>
                  </a:moveTo>
                  <a:lnTo>
                    <a:pt x="149174" y="252717"/>
                  </a:lnTo>
                  <a:lnTo>
                    <a:pt x="149174" y="114147"/>
                  </a:lnTo>
                  <a:lnTo>
                    <a:pt x="191512" y="114147"/>
                  </a:lnTo>
                  <a:lnTo>
                    <a:pt x="192353" y="115684"/>
                  </a:lnTo>
                  <a:lnTo>
                    <a:pt x="170497" y="115684"/>
                  </a:lnTo>
                  <a:lnTo>
                    <a:pt x="170497" y="248094"/>
                  </a:lnTo>
                  <a:lnTo>
                    <a:pt x="168960" y="252717"/>
                  </a:lnTo>
                  <a:close/>
                </a:path>
                <a:path w="254634" h="252729">
                  <a:moveTo>
                    <a:pt x="248145" y="208559"/>
                  </a:moveTo>
                  <a:lnTo>
                    <a:pt x="237477" y="208559"/>
                  </a:lnTo>
                  <a:lnTo>
                    <a:pt x="234454" y="207022"/>
                  </a:lnTo>
                  <a:lnTo>
                    <a:pt x="229763" y="200838"/>
                  </a:lnTo>
                  <a:lnTo>
                    <a:pt x="212449" y="181813"/>
                  </a:lnTo>
                  <a:lnTo>
                    <a:pt x="196764" y="161147"/>
                  </a:lnTo>
                  <a:lnTo>
                    <a:pt x="182779" y="139056"/>
                  </a:lnTo>
                  <a:lnTo>
                    <a:pt x="170497" y="115684"/>
                  </a:lnTo>
                  <a:lnTo>
                    <a:pt x="192353" y="115684"/>
                  </a:lnTo>
                  <a:lnTo>
                    <a:pt x="194856" y="120256"/>
                  </a:lnTo>
                  <a:lnTo>
                    <a:pt x="209394" y="141581"/>
                  </a:lnTo>
                  <a:lnTo>
                    <a:pt x="223215" y="158496"/>
                  </a:lnTo>
                  <a:lnTo>
                    <a:pt x="236179" y="172277"/>
                  </a:lnTo>
                  <a:lnTo>
                    <a:pt x="254190" y="190258"/>
                  </a:lnTo>
                  <a:lnTo>
                    <a:pt x="254190" y="200914"/>
                  </a:lnTo>
                  <a:lnTo>
                    <a:pt x="248145" y="208559"/>
                  </a:lnTo>
                  <a:close/>
                </a:path>
              </a:pathLst>
            </a:custGeom>
            <a:solidFill>
              <a:srgbClr val="4A4B4D"/>
            </a:solidFill>
          </p:spPr>
          <p:txBody>
            <a:bodyPr wrap="square" lIns="0" tIns="0" rIns="0" bIns="0" rtlCol="0"/>
            <a:lstStyle/>
            <a:p>
              <a:endParaRPr/>
            </a:p>
          </p:txBody>
        </p:sp>
        <p:pic>
          <p:nvPicPr>
            <p:cNvPr id="34" name="object 34"/>
            <p:cNvPicPr/>
            <p:nvPr/>
          </p:nvPicPr>
          <p:blipFill>
            <a:blip r:embed="rId18" cstate="print"/>
            <a:stretch>
              <a:fillRect/>
            </a:stretch>
          </p:blipFill>
          <p:spPr>
            <a:xfrm>
              <a:off x="1551190" y="6843610"/>
              <a:ext cx="252704" cy="246557"/>
            </a:xfrm>
            <a:prstGeom prst="rect">
              <a:avLst/>
            </a:prstGeom>
          </p:spPr>
        </p:pic>
        <p:pic>
          <p:nvPicPr>
            <p:cNvPr id="35" name="object 35"/>
            <p:cNvPicPr/>
            <p:nvPr/>
          </p:nvPicPr>
          <p:blipFill>
            <a:blip r:embed="rId19" cstate="print"/>
            <a:stretch>
              <a:fillRect/>
            </a:stretch>
          </p:blipFill>
          <p:spPr>
            <a:xfrm>
              <a:off x="1831276" y="6848182"/>
              <a:ext cx="234403" cy="237426"/>
            </a:xfrm>
            <a:prstGeom prst="rect">
              <a:avLst/>
            </a:prstGeom>
          </p:spPr>
        </p:pic>
        <p:pic>
          <p:nvPicPr>
            <p:cNvPr id="36" name="object 36"/>
            <p:cNvPicPr/>
            <p:nvPr/>
          </p:nvPicPr>
          <p:blipFill>
            <a:blip r:embed="rId20" cstate="print"/>
            <a:stretch>
              <a:fillRect/>
            </a:stretch>
          </p:blipFill>
          <p:spPr>
            <a:xfrm>
              <a:off x="2109838" y="6846633"/>
              <a:ext cx="214655" cy="235953"/>
            </a:xfrm>
            <a:prstGeom prst="rect">
              <a:avLst/>
            </a:prstGeom>
          </p:spPr>
        </p:pic>
        <p:pic>
          <p:nvPicPr>
            <p:cNvPr id="37" name="object 37"/>
            <p:cNvPicPr/>
            <p:nvPr/>
          </p:nvPicPr>
          <p:blipFill>
            <a:blip r:embed="rId21" cstate="print"/>
            <a:stretch>
              <a:fillRect/>
            </a:stretch>
          </p:blipFill>
          <p:spPr>
            <a:xfrm>
              <a:off x="2388438" y="6846633"/>
              <a:ext cx="2496502" cy="240512"/>
            </a:xfrm>
            <a:prstGeom prst="rect">
              <a:avLst/>
            </a:prstGeom>
          </p:spPr>
        </p:pic>
        <p:sp>
          <p:nvSpPr>
            <p:cNvPr id="38" name="object 3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39" name="object 39"/>
            <p:cNvPicPr/>
            <p:nvPr/>
          </p:nvPicPr>
          <p:blipFill>
            <a:blip r:embed="rId22" cstate="print"/>
            <a:stretch>
              <a:fillRect/>
            </a:stretch>
          </p:blipFill>
          <p:spPr>
            <a:xfrm>
              <a:off x="5696292" y="5855639"/>
              <a:ext cx="71539" cy="103543"/>
            </a:xfrm>
            <a:prstGeom prst="rect">
              <a:avLst/>
            </a:prstGeom>
          </p:spPr>
        </p:pic>
        <p:pic>
          <p:nvPicPr>
            <p:cNvPr id="40" name="object 40"/>
            <p:cNvPicPr/>
            <p:nvPr/>
          </p:nvPicPr>
          <p:blipFill>
            <a:blip r:embed="rId23" cstate="print"/>
            <a:stretch>
              <a:fillRect/>
            </a:stretch>
          </p:blipFill>
          <p:spPr>
            <a:xfrm>
              <a:off x="5787631" y="5852616"/>
              <a:ext cx="435368" cy="106565"/>
            </a:xfrm>
            <a:prstGeom prst="rect">
              <a:avLst/>
            </a:prstGeom>
          </p:spPr>
        </p:pic>
        <p:pic>
          <p:nvPicPr>
            <p:cNvPr id="41" name="object 41"/>
            <p:cNvPicPr/>
            <p:nvPr/>
          </p:nvPicPr>
          <p:blipFill>
            <a:blip r:embed="rId24" cstate="print"/>
            <a:stretch>
              <a:fillRect/>
            </a:stretch>
          </p:blipFill>
          <p:spPr>
            <a:xfrm>
              <a:off x="6268694" y="5849543"/>
              <a:ext cx="372910" cy="117221"/>
            </a:xfrm>
            <a:prstGeom prst="rect">
              <a:avLst/>
            </a:prstGeom>
          </p:spPr>
        </p:pic>
        <p:pic>
          <p:nvPicPr>
            <p:cNvPr id="42" name="object 42"/>
            <p:cNvPicPr/>
            <p:nvPr/>
          </p:nvPicPr>
          <p:blipFill>
            <a:blip r:embed="rId25" cstate="print"/>
            <a:stretch>
              <a:fillRect/>
            </a:stretch>
          </p:blipFill>
          <p:spPr>
            <a:xfrm>
              <a:off x="890536" y="6006350"/>
              <a:ext cx="5752604" cy="360768"/>
            </a:xfrm>
            <a:prstGeom prst="rect">
              <a:avLst/>
            </a:prstGeom>
          </p:spPr>
        </p:pic>
        <p:sp>
          <p:nvSpPr>
            <p:cNvPr id="43" name="object 43"/>
            <p:cNvSpPr/>
            <p:nvPr/>
          </p:nvSpPr>
          <p:spPr>
            <a:xfrm>
              <a:off x="1070178" y="7265669"/>
              <a:ext cx="4854575" cy="1510030"/>
            </a:xfrm>
            <a:custGeom>
              <a:avLst/>
              <a:gdLst/>
              <a:ahLst/>
              <a:cxnLst/>
              <a:rect l="l" t="t" r="r" b="b"/>
              <a:pathLst>
                <a:path w="4854575" h="1510029">
                  <a:moveTo>
                    <a:pt x="4854473" y="0"/>
                  </a:moveTo>
                  <a:lnTo>
                    <a:pt x="4845342" y="0"/>
                  </a:lnTo>
                  <a:lnTo>
                    <a:pt x="4845342" y="8902"/>
                  </a:lnTo>
                  <a:lnTo>
                    <a:pt x="4845342" y="1501152"/>
                  </a:lnTo>
                  <a:lnTo>
                    <a:pt x="9118" y="1501152"/>
                  </a:lnTo>
                  <a:lnTo>
                    <a:pt x="9118" y="1500555"/>
                  </a:lnTo>
                  <a:lnTo>
                    <a:pt x="9118" y="8902"/>
                  </a:lnTo>
                  <a:lnTo>
                    <a:pt x="4845342" y="8902"/>
                  </a:lnTo>
                  <a:lnTo>
                    <a:pt x="4845342" y="0"/>
                  </a:lnTo>
                  <a:lnTo>
                    <a:pt x="0" y="0"/>
                  </a:lnTo>
                  <a:lnTo>
                    <a:pt x="0" y="8902"/>
                  </a:lnTo>
                  <a:lnTo>
                    <a:pt x="0" y="1501152"/>
                  </a:lnTo>
                  <a:lnTo>
                    <a:pt x="0" y="1504950"/>
                  </a:lnTo>
                  <a:lnTo>
                    <a:pt x="0" y="1510030"/>
                  </a:lnTo>
                  <a:lnTo>
                    <a:pt x="4854473" y="1510030"/>
                  </a:lnTo>
                  <a:lnTo>
                    <a:pt x="4854473" y="1504950"/>
                  </a:lnTo>
                  <a:lnTo>
                    <a:pt x="4854473" y="1501152"/>
                  </a:lnTo>
                  <a:lnTo>
                    <a:pt x="4854473" y="8902"/>
                  </a:lnTo>
                  <a:lnTo>
                    <a:pt x="4854473" y="0"/>
                  </a:lnTo>
                  <a:close/>
                </a:path>
              </a:pathLst>
            </a:custGeom>
            <a:solidFill>
              <a:srgbClr val="838487"/>
            </a:solidFill>
          </p:spPr>
          <p:txBody>
            <a:bodyPr wrap="square" lIns="0" tIns="0" rIns="0" bIns="0" rtlCol="0"/>
            <a:lstStyle/>
            <a:p>
              <a:endParaRPr/>
            </a:p>
          </p:txBody>
        </p:sp>
        <p:pic>
          <p:nvPicPr>
            <p:cNvPr id="44" name="object 44"/>
            <p:cNvPicPr/>
            <p:nvPr/>
          </p:nvPicPr>
          <p:blipFill>
            <a:blip r:embed="rId26" cstate="print"/>
            <a:stretch>
              <a:fillRect/>
            </a:stretch>
          </p:blipFill>
          <p:spPr>
            <a:xfrm>
              <a:off x="1261960" y="7412926"/>
              <a:ext cx="4961039" cy="2232064"/>
            </a:xfrm>
            <a:prstGeom prst="rect">
              <a:avLst/>
            </a:prstGeom>
          </p:spPr>
        </p:pic>
      </p:grpSp>
      <p:grpSp>
        <p:nvGrpSpPr>
          <p:cNvPr id="45" name="object 45"/>
          <p:cNvGrpSpPr/>
          <p:nvPr/>
        </p:nvGrpSpPr>
        <p:grpSpPr>
          <a:xfrm>
            <a:off x="709358" y="5600"/>
            <a:ext cx="6842759" cy="717550"/>
            <a:chOff x="709358" y="5600"/>
            <a:chExt cx="6842759" cy="717550"/>
          </a:xfrm>
        </p:grpSpPr>
        <p:sp>
          <p:nvSpPr>
            <p:cNvPr id="46" name="object 4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47" name="object 47"/>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8" name="object 48"/>
            <p:cNvPicPr/>
            <p:nvPr/>
          </p:nvPicPr>
          <p:blipFill>
            <a:blip r:embed="rId27" cstate="print"/>
            <a:stretch>
              <a:fillRect/>
            </a:stretch>
          </p:blipFill>
          <p:spPr>
            <a:xfrm>
              <a:off x="1003147" y="366369"/>
              <a:ext cx="462813" cy="170497"/>
            </a:xfrm>
            <a:prstGeom prst="rect">
              <a:avLst/>
            </a:prstGeom>
          </p:spPr>
        </p:pic>
        <p:sp>
          <p:nvSpPr>
            <p:cNvPr id="49" name="object 49"/>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50" name="object 50"/>
            <p:cNvPicPr/>
            <p:nvPr/>
          </p:nvPicPr>
          <p:blipFill>
            <a:blip r:embed="rId28" cstate="print"/>
            <a:stretch>
              <a:fillRect/>
            </a:stretch>
          </p:blipFill>
          <p:spPr>
            <a:xfrm>
              <a:off x="1662315" y="380059"/>
              <a:ext cx="156806" cy="149174"/>
            </a:xfrm>
            <a:prstGeom prst="rect">
              <a:avLst/>
            </a:prstGeom>
          </p:spPr>
        </p:pic>
        <p:sp>
          <p:nvSpPr>
            <p:cNvPr id="51" name="object 51"/>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52" name="object 52"/>
            <p:cNvPicPr/>
            <p:nvPr/>
          </p:nvPicPr>
          <p:blipFill>
            <a:blip r:embed="rId29" cstate="print"/>
            <a:stretch>
              <a:fillRect/>
            </a:stretch>
          </p:blipFill>
          <p:spPr>
            <a:xfrm>
              <a:off x="2021585" y="366369"/>
              <a:ext cx="343992" cy="170497"/>
            </a:xfrm>
            <a:prstGeom prst="rect">
              <a:avLst/>
            </a:prstGeom>
          </p:spPr>
        </p:pic>
        <p:pic>
          <p:nvPicPr>
            <p:cNvPr id="53" name="object 53"/>
            <p:cNvPicPr/>
            <p:nvPr/>
          </p:nvPicPr>
          <p:blipFill>
            <a:blip r:embed="rId30" cstate="print"/>
            <a:stretch>
              <a:fillRect/>
            </a:stretch>
          </p:blipFill>
          <p:spPr>
            <a:xfrm>
              <a:off x="2552852" y="366369"/>
              <a:ext cx="1861692" cy="168960"/>
            </a:xfrm>
            <a:prstGeom prst="rect">
              <a:avLst/>
            </a:prstGeom>
          </p:spPr>
        </p:pic>
        <p:pic>
          <p:nvPicPr>
            <p:cNvPr id="54" name="object 54"/>
            <p:cNvPicPr/>
            <p:nvPr/>
          </p:nvPicPr>
          <p:blipFill>
            <a:blip r:embed="rId31" cstate="print"/>
            <a:stretch>
              <a:fillRect/>
            </a:stretch>
          </p:blipFill>
          <p:spPr>
            <a:xfrm>
              <a:off x="4545456" y="366369"/>
              <a:ext cx="1044282" cy="170497"/>
            </a:xfrm>
            <a:prstGeom prst="rect">
              <a:avLst/>
            </a:prstGeom>
          </p:spPr>
        </p:pic>
      </p:grpSp>
      <p:grpSp>
        <p:nvGrpSpPr>
          <p:cNvPr id="55" name="object 2"/>
          <p:cNvGrpSpPr/>
          <p:nvPr/>
        </p:nvGrpSpPr>
        <p:grpSpPr>
          <a:xfrm>
            <a:off x="3449434" y="10148442"/>
            <a:ext cx="636905" cy="91440"/>
            <a:chOff x="3449434" y="10148442"/>
            <a:chExt cx="636905" cy="91440"/>
          </a:xfrm>
        </p:grpSpPr>
        <p:sp>
          <p:nvSpPr>
            <p:cNvPr id="56"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57" name="object 4"/>
            <p:cNvPicPr/>
            <p:nvPr/>
          </p:nvPicPr>
          <p:blipFill>
            <a:blip r:embed="rId32" cstate="print"/>
            <a:stretch>
              <a:fillRect/>
            </a:stretch>
          </p:blipFill>
          <p:spPr>
            <a:xfrm>
              <a:off x="3706711" y="10148442"/>
              <a:ext cx="121792" cy="91325"/>
            </a:xfrm>
            <a:prstGeom prst="rect">
              <a:avLst/>
            </a:prstGeom>
          </p:spPr>
        </p:pic>
        <p:sp>
          <p:nvSpPr>
            <p:cNvPr id="58"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109713" y="1951037"/>
              <a:ext cx="2618282" cy="254203"/>
            </a:xfrm>
            <a:prstGeom prst="rect">
              <a:avLst/>
            </a:prstGeom>
          </p:spPr>
        </p:pic>
        <p:pic>
          <p:nvPicPr>
            <p:cNvPr id="9" name="object 9"/>
            <p:cNvPicPr/>
            <p:nvPr/>
          </p:nvPicPr>
          <p:blipFill>
            <a:blip r:embed="rId3" cstate="print"/>
            <a:stretch>
              <a:fillRect/>
            </a:stretch>
          </p:blipFill>
          <p:spPr>
            <a:xfrm>
              <a:off x="3791940" y="1961705"/>
              <a:ext cx="228358" cy="229831"/>
            </a:xfrm>
            <a:prstGeom prst="rect">
              <a:avLst/>
            </a:prstGeom>
          </p:spPr>
        </p:pic>
        <p:pic>
          <p:nvPicPr>
            <p:cNvPr id="10" name="object 10"/>
            <p:cNvPicPr/>
            <p:nvPr/>
          </p:nvPicPr>
          <p:blipFill>
            <a:blip r:embed="rId4" cstate="print"/>
            <a:stretch>
              <a:fillRect/>
            </a:stretch>
          </p:blipFill>
          <p:spPr>
            <a:xfrm>
              <a:off x="4056811" y="2112416"/>
              <a:ext cx="76149" cy="82207"/>
            </a:xfrm>
            <a:prstGeom prst="rect">
              <a:avLst/>
            </a:prstGeom>
          </p:spPr>
        </p:pic>
        <p:pic>
          <p:nvPicPr>
            <p:cNvPr id="11" name="object 11"/>
            <p:cNvPicPr/>
            <p:nvPr/>
          </p:nvPicPr>
          <p:blipFill>
            <a:blip r:embed="rId5" cstate="print"/>
            <a:stretch>
              <a:fillRect/>
            </a:stretch>
          </p:blipFill>
          <p:spPr>
            <a:xfrm>
              <a:off x="4314075" y="1957133"/>
              <a:ext cx="1986559" cy="242049"/>
            </a:xfrm>
            <a:prstGeom prst="rect">
              <a:avLst/>
            </a:prstGeom>
          </p:spPr>
        </p:pic>
        <p:sp>
          <p:nvSpPr>
            <p:cNvPr id="12" name="object 12"/>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3" name="object 13"/>
            <p:cNvPicPr/>
            <p:nvPr/>
          </p:nvPicPr>
          <p:blipFill>
            <a:blip r:embed="rId6" cstate="print"/>
            <a:stretch>
              <a:fillRect/>
            </a:stretch>
          </p:blipFill>
          <p:spPr>
            <a:xfrm>
              <a:off x="5696292" y="1288846"/>
              <a:ext cx="71539" cy="103543"/>
            </a:xfrm>
            <a:prstGeom prst="rect">
              <a:avLst/>
            </a:prstGeom>
          </p:spPr>
        </p:pic>
        <p:pic>
          <p:nvPicPr>
            <p:cNvPr id="14" name="object 14"/>
            <p:cNvPicPr/>
            <p:nvPr/>
          </p:nvPicPr>
          <p:blipFill>
            <a:blip r:embed="rId7" cstate="print"/>
            <a:stretch>
              <a:fillRect/>
            </a:stretch>
          </p:blipFill>
          <p:spPr>
            <a:xfrm>
              <a:off x="5787631" y="1285823"/>
              <a:ext cx="433832" cy="106565"/>
            </a:xfrm>
            <a:prstGeom prst="rect">
              <a:avLst/>
            </a:prstGeom>
          </p:spPr>
        </p:pic>
        <p:pic>
          <p:nvPicPr>
            <p:cNvPr id="15" name="object 15"/>
            <p:cNvPicPr/>
            <p:nvPr/>
          </p:nvPicPr>
          <p:blipFill>
            <a:blip r:embed="rId8" cstate="print"/>
            <a:stretch>
              <a:fillRect/>
            </a:stretch>
          </p:blipFill>
          <p:spPr>
            <a:xfrm>
              <a:off x="6521348" y="1282750"/>
              <a:ext cx="120256" cy="117221"/>
            </a:xfrm>
            <a:prstGeom prst="rect">
              <a:avLst/>
            </a:prstGeom>
          </p:spPr>
        </p:pic>
        <p:pic>
          <p:nvPicPr>
            <p:cNvPr id="16" name="object 16"/>
            <p:cNvPicPr/>
            <p:nvPr/>
          </p:nvPicPr>
          <p:blipFill>
            <a:blip r:embed="rId9" cstate="print"/>
            <a:stretch>
              <a:fillRect/>
            </a:stretch>
          </p:blipFill>
          <p:spPr>
            <a:xfrm>
              <a:off x="890536" y="1439570"/>
              <a:ext cx="5752604" cy="360756"/>
            </a:xfrm>
            <a:prstGeom prst="rect">
              <a:avLst/>
            </a:prstGeom>
          </p:spPr>
        </p:pic>
        <p:sp>
          <p:nvSpPr>
            <p:cNvPr id="17" name="object 17"/>
            <p:cNvSpPr/>
            <p:nvPr/>
          </p:nvSpPr>
          <p:spPr>
            <a:xfrm>
              <a:off x="1070178" y="2698749"/>
              <a:ext cx="4854575" cy="1007110"/>
            </a:xfrm>
            <a:custGeom>
              <a:avLst/>
              <a:gdLst/>
              <a:ahLst/>
              <a:cxnLst/>
              <a:rect l="l" t="t" r="r" b="b"/>
              <a:pathLst>
                <a:path w="4854575" h="1007110">
                  <a:moveTo>
                    <a:pt x="4854473" y="0"/>
                  </a:moveTo>
                  <a:lnTo>
                    <a:pt x="4845342" y="0"/>
                  </a:lnTo>
                  <a:lnTo>
                    <a:pt x="4845342" y="8890"/>
                  </a:lnTo>
                  <a:lnTo>
                    <a:pt x="4845342" y="998220"/>
                  </a:lnTo>
                  <a:lnTo>
                    <a:pt x="9118" y="998220"/>
                  </a:lnTo>
                  <a:lnTo>
                    <a:pt x="9118" y="1002906"/>
                  </a:lnTo>
                  <a:lnTo>
                    <a:pt x="9118" y="1003300"/>
                  </a:lnTo>
                  <a:lnTo>
                    <a:pt x="4559" y="1003300"/>
                  </a:lnTo>
                  <a:lnTo>
                    <a:pt x="4559" y="1002906"/>
                  </a:lnTo>
                  <a:lnTo>
                    <a:pt x="9118" y="1002906"/>
                  </a:lnTo>
                  <a:lnTo>
                    <a:pt x="9118" y="998334"/>
                  </a:lnTo>
                  <a:lnTo>
                    <a:pt x="4559" y="998334"/>
                  </a:lnTo>
                  <a:lnTo>
                    <a:pt x="9118" y="998220"/>
                  </a:lnTo>
                  <a:lnTo>
                    <a:pt x="9118" y="8890"/>
                  </a:lnTo>
                  <a:lnTo>
                    <a:pt x="4845342" y="8890"/>
                  </a:lnTo>
                  <a:lnTo>
                    <a:pt x="4845342" y="0"/>
                  </a:lnTo>
                  <a:lnTo>
                    <a:pt x="0" y="0"/>
                  </a:lnTo>
                  <a:lnTo>
                    <a:pt x="0" y="8890"/>
                  </a:lnTo>
                  <a:lnTo>
                    <a:pt x="0" y="998220"/>
                  </a:lnTo>
                  <a:lnTo>
                    <a:pt x="0" y="1003300"/>
                  </a:lnTo>
                  <a:lnTo>
                    <a:pt x="0" y="1007110"/>
                  </a:lnTo>
                  <a:lnTo>
                    <a:pt x="4854473" y="1007110"/>
                  </a:lnTo>
                  <a:lnTo>
                    <a:pt x="4854473" y="1003300"/>
                  </a:lnTo>
                  <a:lnTo>
                    <a:pt x="4854473" y="998220"/>
                  </a:lnTo>
                  <a:lnTo>
                    <a:pt x="4854473" y="8890"/>
                  </a:lnTo>
                  <a:lnTo>
                    <a:pt x="4854473" y="0"/>
                  </a:lnTo>
                  <a:close/>
                </a:path>
              </a:pathLst>
            </a:custGeom>
            <a:solidFill>
              <a:srgbClr val="818285"/>
            </a:solidFill>
          </p:spPr>
          <p:txBody>
            <a:bodyPr wrap="square" lIns="0" tIns="0" rIns="0" bIns="0" rtlCol="0"/>
            <a:lstStyle/>
            <a:p>
              <a:endParaRPr/>
            </a:p>
          </p:txBody>
        </p:sp>
        <p:pic>
          <p:nvPicPr>
            <p:cNvPr id="18" name="object 18"/>
            <p:cNvPicPr/>
            <p:nvPr/>
          </p:nvPicPr>
          <p:blipFill>
            <a:blip r:embed="rId10" cstate="print"/>
            <a:stretch>
              <a:fillRect/>
            </a:stretch>
          </p:blipFill>
          <p:spPr>
            <a:xfrm>
              <a:off x="1254328" y="2847682"/>
              <a:ext cx="4478528" cy="672795"/>
            </a:xfrm>
            <a:prstGeom prst="rect">
              <a:avLst/>
            </a:prstGeom>
          </p:spPr>
        </p:pic>
        <p:pic>
          <p:nvPicPr>
            <p:cNvPr id="19" name="object 19"/>
            <p:cNvPicPr/>
            <p:nvPr/>
          </p:nvPicPr>
          <p:blipFill>
            <a:blip r:embed="rId11" cstate="print"/>
            <a:stretch>
              <a:fillRect/>
            </a:stretch>
          </p:blipFill>
          <p:spPr>
            <a:xfrm>
              <a:off x="5413901" y="3323264"/>
              <a:ext cx="809098" cy="1353940"/>
            </a:xfrm>
            <a:prstGeom prst="rect">
              <a:avLst/>
            </a:prstGeom>
          </p:spPr>
        </p:pic>
      </p:grpSp>
      <p:grpSp>
        <p:nvGrpSpPr>
          <p:cNvPr id="20" name="object 20"/>
          <p:cNvGrpSpPr/>
          <p:nvPr/>
        </p:nvGrpSpPr>
        <p:grpSpPr>
          <a:xfrm>
            <a:off x="710907" y="5647689"/>
            <a:ext cx="6113780" cy="4315460"/>
            <a:chOff x="710907" y="5647689"/>
            <a:chExt cx="6113780" cy="4315460"/>
          </a:xfrm>
        </p:grpSpPr>
        <p:sp>
          <p:nvSpPr>
            <p:cNvPr id="21" name="object 2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22" name="object 22"/>
            <p:cNvSpPr/>
            <p:nvPr/>
          </p:nvSpPr>
          <p:spPr>
            <a:xfrm>
              <a:off x="1070178" y="6776592"/>
              <a:ext cx="216535" cy="15240"/>
            </a:xfrm>
            <a:custGeom>
              <a:avLst/>
              <a:gdLst/>
              <a:ahLst/>
              <a:cxnLst/>
              <a:rect l="l" t="t" r="r" b="b"/>
              <a:pathLst>
                <a:path w="216534" h="15240">
                  <a:moveTo>
                    <a:pt x="216153" y="15227"/>
                  </a:moveTo>
                  <a:lnTo>
                    <a:pt x="0" y="15227"/>
                  </a:lnTo>
                  <a:lnTo>
                    <a:pt x="0" y="0"/>
                  </a:lnTo>
                  <a:lnTo>
                    <a:pt x="216153" y="0"/>
                  </a:lnTo>
                  <a:lnTo>
                    <a:pt x="216153" y="15227"/>
                  </a:lnTo>
                  <a:close/>
                </a:path>
              </a:pathLst>
            </a:custGeom>
            <a:solidFill>
              <a:srgbClr val="00B5F0"/>
            </a:solidFill>
          </p:spPr>
          <p:txBody>
            <a:bodyPr wrap="square" lIns="0" tIns="0" rIns="0" bIns="0" rtlCol="0"/>
            <a:lstStyle/>
            <a:p>
              <a:endParaRPr/>
            </a:p>
          </p:txBody>
        </p:sp>
        <p:pic>
          <p:nvPicPr>
            <p:cNvPr id="23" name="object 23"/>
            <p:cNvPicPr/>
            <p:nvPr/>
          </p:nvPicPr>
          <p:blipFill>
            <a:blip r:embed="rId12" cstate="print"/>
            <a:stretch>
              <a:fillRect/>
            </a:stretch>
          </p:blipFill>
          <p:spPr>
            <a:xfrm>
              <a:off x="1077760" y="6526961"/>
              <a:ext cx="199428" cy="226809"/>
            </a:xfrm>
            <a:prstGeom prst="rect">
              <a:avLst/>
            </a:prstGeom>
          </p:spPr>
        </p:pic>
        <p:sp>
          <p:nvSpPr>
            <p:cNvPr id="24" name="object 24"/>
            <p:cNvSpPr/>
            <p:nvPr/>
          </p:nvSpPr>
          <p:spPr>
            <a:xfrm>
              <a:off x="1601444" y="6517842"/>
              <a:ext cx="348615" cy="255904"/>
            </a:xfrm>
            <a:custGeom>
              <a:avLst/>
              <a:gdLst/>
              <a:ahLst/>
              <a:cxnLst/>
              <a:rect l="l" t="t" r="r" b="b"/>
              <a:pathLst>
                <a:path w="348614" h="255904">
                  <a:moveTo>
                    <a:pt x="74561" y="3009"/>
                  </a:moveTo>
                  <a:lnTo>
                    <a:pt x="71526" y="0"/>
                  </a:lnTo>
                  <a:lnTo>
                    <a:pt x="66967" y="0"/>
                  </a:lnTo>
                  <a:lnTo>
                    <a:pt x="50076" y="10121"/>
                  </a:lnTo>
                  <a:lnTo>
                    <a:pt x="27762" y="37668"/>
                  </a:lnTo>
                  <a:lnTo>
                    <a:pt x="8318" y="78333"/>
                  </a:lnTo>
                  <a:lnTo>
                    <a:pt x="0" y="127825"/>
                  </a:lnTo>
                  <a:lnTo>
                    <a:pt x="3416" y="159512"/>
                  </a:lnTo>
                  <a:lnTo>
                    <a:pt x="25641" y="215417"/>
                  </a:lnTo>
                  <a:lnTo>
                    <a:pt x="52387" y="247383"/>
                  </a:lnTo>
                  <a:lnTo>
                    <a:pt x="66967" y="255727"/>
                  </a:lnTo>
                  <a:lnTo>
                    <a:pt x="71526" y="255727"/>
                  </a:lnTo>
                  <a:lnTo>
                    <a:pt x="74561" y="252691"/>
                  </a:lnTo>
                  <a:lnTo>
                    <a:pt x="74561" y="243573"/>
                  </a:lnTo>
                  <a:lnTo>
                    <a:pt x="68453" y="237464"/>
                  </a:lnTo>
                  <a:lnTo>
                    <a:pt x="50888" y="214134"/>
                  </a:lnTo>
                  <a:lnTo>
                    <a:pt x="37452" y="187807"/>
                  </a:lnTo>
                  <a:lnTo>
                    <a:pt x="28867" y="158902"/>
                  </a:lnTo>
                  <a:lnTo>
                    <a:pt x="25844" y="127825"/>
                  </a:lnTo>
                  <a:lnTo>
                    <a:pt x="28867" y="96583"/>
                  </a:lnTo>
                  <a:lnTo>
                    <a:pt x="37452" y="67335"/>
                  </a:lnTo>
                  <a:lnTo>
                    <a:pt x="50888" y="40932"/>
                  </a:lnTo>
                  <a:lnTo>
                    <a:pt x="68453" y="18249"/>
                  </a:lnTo>
                  <a:lnTo>
                    <a:pt x="74561" y="12141"/>
                  </a:lnTo>
                  <a:lnTo>
                    <a:pt x="74561" y="3009"/>
                  </a:lnTo>
                  <a:close/>
                </a:path>
                <a:path w="348614" h="255904">
                  <a:moveTo>
                    <a:pt x="171996" y="3009"/>
                  </a:moveTo>
                  <a:lnTo>
                    <a:pt x="162864" y="1524"/>
                  </a:lnTo>
                  <a:lnTo>
                    <a:pt x="156756" y="1524"/>
                  </a:lnTo>
                  <a:lnTo>
                    <a:pt x="153733" y="3009"/>
                  </a:lnTo>
                  <a:lnTo>
                    <a:pt x="152196" y="6096"/>
                  </a:lnTo>
                  <a:lnTo>
                    <a:pt x="149174" y="9118"/>
                  </a:lnTo>
                  <a:lnTo>
                    <a:pt x="133388" y="53035"/>
                  </a:lnTo>
                  <a:lnTo>
                    <a:pt x="109080" y="93649"/>
                  </a:lnTo>
                  <a:lnTo>
                    <a:pt x="98920" y="106540"/>
                  </a:lnTo>
                  <a:lnTo>
                    <a:pt x="95885" y="111125"/>
                  </a:lnTo>
                  <a:lnTo>
                    <a:pt x="94348" y="114134"/>
                  </a:lnTo>
                  <a:lnTo>
                    <a:pt x="94348" y="123266"/>
                  </a:lnTo>
                  <a:lnTo>
                    <a:pt x="98920" y="130898"/>
                  </a:lnTo>
                  <a:lnTo>
                    <a:pt x="109588" y="130898"/>
                  </a:lnTo>
                  <a:lnTo>
                    <a:pt x="130860" y="106540"/>
                  </a:lnTo>
                  <a:lnTo>
                    <a:pt x="130860" y="248132"/>
                  </a:lnTo>
                  <a:lnTo>
                    <a:pt x="132397" y="254177"/>
                  </a:lnTo>
                  <a:lnTo>
                    <a:pt x="152196" y="254177"/>
                  </a:lnTo>
                  <a:lnTo>
                    <a:pt x="152196" y="106540"/>
                  </a:lnTo>
                  <a:lnTo>
                    <a:pt x="152196" y="65417"/>
                  </a:lnTo>
                  <a:lnTo>
                    <a:pt x="158483" y="51765"/>
                  </a:lnTo>
                  <a:lnTo>
                    <a:pt x="164934" y="35953"/>
                  </a:lnTo>
                  <a:lnTo>
                    <a:pt x="169964" y="21551"/>
                  </a:lnTo>
                  <a:lnTo>
                    <a:pt x="171996" y="12141"/>
                  </a:lnTo>
                  <a:lnTo>
                    <a:pt x="171996" y="3009"/>
                  </a:lnTo>
                  <a:close/>
                </a:path>
                <a:path w="348614" h="255904">
                  <a:moveTo>
                    <a:pt x="348551" y="190284"/>
                  </a:moveTo>
                  <a:lnTo>
                    <a:pt x="345528" y="187210"/>
                  </a:lnTo>
                  <a:lnTo>
                    <a:pt x="342493" y="184188"/>
                  </a:lnTo>
                  <a:lnTo>
                    <a:pt x="330758" y="173139"/>
                  </a:lnTo>
                  <a:lnTo>
                    <a:pt x="318300" y="159639"/>
                  </a:lnTo>
                  <a:lnTo>
                    <a:pt x="290703" y="120243"/>
                  </a:lnTo>
                  <a:lnTo>
                    <a:pt x="273177" y="85166"/>
                  </a:lnTo>
                  <a:lnTo>
                    <a:pt x="269417" y="74612"/>
                  </a:lnTo>
                  <a:lnTo>
                    <a:pt x="345528" y="74612"/>
                  </a:lnTo>
                  <a:lnTo>
                    <a:pt x="345528" y="54800"/>
                  </a:lnTo>
                  <a:lnTo>
                    <a:pt x="340956" y="53263"/>
                  </a:lnTo>
                  <a:lnTo>
                    <a:pt x="266344" y="53263"/>
                  </a:lnTo>
                  <a:lnTo>
                    <a:pt x="266344" y="1524"/>
                  </a:lnTo>
                  <a:lnTo>
                    <a:pt x="245071" y="1524"/>
                  </a:lnTo>
                  <a:lnTo>
                    <a:pt x="243522" y="6096"/>
                  </a:lnTo>
                  <a:lnTo>
                    <a:pt x="243522" y="53263"/>
                  </a:lnTo>
                  <a:lnTo>
                    <a:pt x="165887" y="53263"/>
                  </a:lnTo>
                  <a:lnTo>
                    <a:pt x="165887" y="73075"/>
                  </a:lnTo>
                  <a:lnTo>
                    <a:pt x="171996" y="74612"/>
                  </a:lnTo>
                  <a:lnTo>
                    <a:pt x="240499" y="74612"/>
                  </a:lnTo>
                  <a:lnTo>
                    <a:pt x="223520" y="112687"/>
                  </a:lnTo>
                  <a:lnTo>
                    <a:pt x="202819" y="144221"/>
                  </a:lnTo>
                  <a:lnTo>
                    <a:pt x="182689" y="168351"/>
                  </a:lnTo>
                  <a:lnTo>
                    <a:pt x="167424" y="184188"/>
                  </a:lnTo>
                  <a:lnTo>
                    <a:pt x="162864" y="188747"/>
                  </a:lnTo>
                  <a:lnTo>
                    <a:pt x="161328" y="191770"/>
                  </a:lnTo>
                  <a:lnTo>
                    <a:pt x="161328" y="202438"/>
                  </a:lnTo>
                  <a:lnTo>
                    <a:pt x="165887" y="208546"/>
                  </a:lnTo>
                  <a:lnTo>
                    <a:pt x="171996" y="208546"/>
                  </a:lnTo>
                  <a:lnTo>
                    <a:pt x="175310" y="208292"/>
                  </a:lnTo>
                  <a:lnTo>
                    <a:pt x="203936" y="179247"/>
                  </a:lnTo>
                  <a:lnTo>
                    <a:pt x="230327" y="141046"/>
                  </a:lnTo>
                  <a:lnTo>
                    <a:pt x="243522" y="115671"/>
                  </a:lnTo>
                  <a:lnTo>
                    <a:pt x="243522" y="246595"/>
                  </a:lnTo>
                  <a:lnTo>
                    <a:pt x="245071" y="254177"/>
                  </a:lnTo>
                  <a:lnTo>
                    <a:pt x="264858" y="254177"/>
                  </a:lnTo>
                  <a:lnTo>
                    <a:pt x="266344" y="248132"/>
                  </a:lnTo>
                  <a:lnTo>
                    <a:pt x="266344" y="115671"/>
                  </a:lnTo>
                  <a:lnTo>
                    <a:pt x="277761" y="139077"/>
                  </a:lnTo>
                  <a:lnTo>
                    <a:pt x="306819" y="182460"/>
                  </a:lnTo>
                  <a:lnTo>
                    <a:pt x="331838" y="208546"/>
                  </a:lnTo>
                  <a:lnTo>
                    <a:pt x="342493" y="208546"/>
                  </a:lnTo>
                  <a:lnTo>
                    <a:pt x="348551" y="202438"/>
                  </a:lnTo>
                  <a:lnTo>
                    <a:pt x="348551" y="190284"/>
                  </a:lnTo>
                  <a:close/>
                </a:path>
              </a:pathLst>
            </a:custGeom>
            <a:solidFill>
              <a:srgbClr val="4D4D4F"/>
            </a:solidFill>
          </p:spPr>
          <p:txBody>
            <a:bodyPr wrap="square" lIns="0" tIns="0" rIns="0" bIns="0" rtlCol="0"/>
            <a:lstStyle/>
            <a:p>
              <a:endParaRPr/>
            </a:p>
          </p:txBody>
        </p:sp>
        <p:pic>
          <p:nvPicPr>
            <p:cNvPr id="25" name="object 25"/>
            <p:cNvPicPr/>
            <p:nvPr/>
          </p:nvPicPr>
          <p:blipFill>
            <a:blip r:embed="rId13" cstate="print"/>
            <a:stretch>
              <a:fillRect/>
            </a:stretch>
          </p:blipFill>
          <p:spPr>
            <a:xfrm>
              <a:off x="1995690" y="6533057"/>
              <a:ext cx="197891" cy="231381"/>
            </a:xfrm>
            <a:prstGeom prst="rect">
              <a:avLst/>
            </a:prstGeom>
          </p:spPr>
        </p:pic>
        <p:sp>
          <p:nvSpPr>
            <p:cNvPr id="26" name="object 26"/>
            <p:cNvSpPr/>
            <p:nvPr/>
          </p:nvSpPr>
          <p:spPr>
            <a:xfrm>
              <a:off x="2242299" y="6517830"/>
              <a:ext cx="74930" cy="255904"/>
            </a:xfrm>
            <a:custGeom>
              <a:avLst/>
              <a:gdLst/>
              <a:ahLst/>
              <a:cxnLst/>
              <a:rect l="l" t="t" r="r" b="b"/>
              <a:pathLst>
                <a:path w="74930" h="255904">
                  <a:moveTo>
                    <a:pt x="7581" y="255739"/>
                  </a:moveTo>
                  <a:lnTo>
                    <a:pt x="3022" y="255739"/>
                  </a:lnTo>
                  <a:lnTo>
                    <a:pt x="0" y="252704"/>
                  </a:lnTo>
                  <a:lnTo>
                    <a:pt x="0" y="243585"/>
                  </a:lnTo>
                  <a:lnTo>
                    <a:pt x="6095" y="237477"/>
                  </a:lnTo>
                  <a:lnTo>
                    <a:pt x="24955" y="212855"/>
                  </a:lnTo>
                  <a:lnTo>
                    <a:pt x="38250" y="185524"/>
                  </a:lnTo>
                  <a:lnTo>
                    <a:pt x="46124" y="156760"/>
                  </a:lnTo>
                  <a:lnTo>
                    <a:pt x="48717" y="127838"/>
                  </a:lnTo>
                  <a:lnTo>
                    <a:pt x="46124" y="98320"/>
                  </a:lnTo>
                  <a:lnTo>
                    <a:pt x="38250" y="69643"/>
                  </a:lnTo>
                  <a:lnTo>
                    <a:pt x="24955" y="42666"/>
                  </a:lnTo>
                  <a:lnTo>
                    <a:pt x="6095" y="18249"/>
                  </a:lnTo>
                  <a:lnTo>
                    <a:pt x="0" y="12153"/>
                  </a:lnTo>
                  <a:lnTo>
                    <a:pt x="0" y="3022"/>
                  </a:lnTo>
                  <a:lnTo>
                    <a:pt x="4559" y="0"/>
                  </a:lnTo>
                  <a:lnTo>
                    <a:pt x="7581" y="0"/>
                  </a:lnTo>
                  <a:lnTo>
                    <a:pt x="24471" y="10348"/>
                  </a:lnTo>
                  <a:lnTo>
                    <a:pt x="46782" y="38249"/>
                  </a:lnTo>
                  <a:lnTo>
                    <a:pt x="66237" y="78984"/>
                  </a:lnTo>
                  <a:lnTo>
                    <a:pt x="74561" y="127838"/>
                  </a:lnTo>
                  <a:lnTo>
                    <a:pt x="66237" y="176728"/>
                  </a:lnTo>
                  <a:lnTo>
                    <a:pt x="46782" y="217482"/>
                  </a:lnTo>
                  <a:lnTo>
                    <a:pt x="24471" y="245390"/>
                  </a:lnTo>
                  <a:lnTo>
                    <a:pt x="7581" y="255739"/>
                  </a:lnTo>
                  <a:close/>
                </a:path>
              </a:pathLst>
            </a:custGeom>
            <a:solidFill>
              <a:srgbClr val="4D4D4F"/>
            </a:solidFill>
          </p:spPr>
          <p:txBody>
            <a:bodyPr wrap="square" lIns="0" tIns="0" rIns="0" bIns="0" rtlCol="0"/>
            <a:lstStyle/>
            <a:p>
              <a:endParaRPr/>
            </a:p>
          </p:txBody>
        </p:sp>
        <p:pic>
          <p:nvPicPr>
            <p:cNvPr id="27" name="object 27"/>
            <p:cNvPicPr/>
            <p:nvPr/>
          </p:nvPicPr>
          <p:blipFill>
            <a:blip r:embed="rId14" cstate="print"/>
            <a:stretch>
              <a:fillRect/>
            </a:stretch>
          </p:blipFill>
          <p:spPr>
            <a:xfrm>
              <a:off x="2371674" y="6529984"/>
              <a:ext cx="248145" cy="239013"/>
            </a:xfrm>
            <a:prstGeom prst="rect">
              <a:avLst/>
            </a:prstGeom>
          </p:spPr>
        </p:pic>
        <p:pic>
          <p:nvPicPr>
            <p:cNvPr id="28" name="object 28"/>
            <p:cNvPicPr/>
            <p:nvPr/>
          </p:nvPicPr>
          <p:blipFill>
            <a:blip r:embed="rId15" cstate="print"/>
            <a:stretch>
              <a:fillRect/>
            </a:stretch>
          </p:blipFill>
          <p:spPr>
            <a:xfrm>
              <a:off x="2642641" y="6517830"/>
              <a:ext cx="240512" cy="252704"/>
            </a:xfrm>
            <a:prstGeom prst="rect">
              <a:avLst/>
            </a:prstGeom>
          </p:spPr>
        </p:pic>
        <p:pic>
          <p:nvPicPr>
            <p:cNvPr id="29" name="object 29"/>
            <p:cNvPicPr/>
            <p:nvPr/>
          </p:nvPicPr>
          <p:blipFill>
            <a:blip r:embed="rId16" cstate="print"/>
            <a:stretch>
              <a:fillRect/>
            </a:stretch>
          </p:blipFill>
          <p:spPr>
            <a:xfrm>
              <a:off x="2922739" y="6679209"/>
              <a:ext cx="77635" cy="82207"/>
            </a:xfrm>
            <a:prstGeom prst="rect">
              <a:avLst/>
            </a:prstGeom>
          </p:spPr>
        </p:pic>
        <p:pic>
          <p:nvPicPr>
            <p:cNvPr id="30" name="object 30"/>
            <p:cNvPicPr/>
            <p:nvPr/>
          </p:nvPicPr>
          <p:blipFill>
            <a:blip r:embed="rId17" cstate="print"/>
            <a:stretch>
              <a:fillRect/>
            </a:stretch>
          </p:blipFill>
          <p:spPr>
            <a:xfrm>
              <a:off x="3181553" y="6523926"/>
              <a:ext cx="251167" cy="245071"/>
            </a:xfrm>
            <a:prstGeom prst="rect">
              <a:avLst/>
            </a:prstGeom>
          </p:spPr>
        </p:pic>
        <p:pic>
          <p:nvPicPr>
            <p:cNvPr id="31" name="object 31"/>
            <p:cNvPicPr/>
            <p:nvPr/>
          </p:nvPicPr>
          <p:blipFill>
            <a:blip r:embed="rId18" cstate="print"/>
            <a:stretch>
              <a:fillRect/>
            </a:stretch>
          </p:blipFill>
          <p:spPr>
            <a:xfrm>
              <a:off x="3472256" y="6529984"/>
              <a:ext cx="217690" cy="229882"/>
            </a:xfrm>
            <a:prstGeom prst="rect">
              <a:avLst/>
            </a:prstGeom>
          </p:spPr>
        </p:pic>
        <p:pic>
          <p:nvPicPr>
            <p:cNvPr id="32" name="object 32"/>
            <p:cNvPicPr/>
            <p:nvPr/>
          </p:nvPicPr>
          <p:blipFill>
            <a:blip r:embed="rId19" cstate="print"/>
            <a:stretch>
              <a:fillRect/>
            </a:stretch>
          </p:blipFill>
          <p:spPr>
            <a:xfrm>
              <a:off x="3734092" y="6526961"/>
              <a:ext cx="77647" cy="226809"/>
            </a:xfrm>
            <a:prstGeom prst="rect">
              <a:avLst/>
            </a:prstGeom>
          </p:spPr>
        </p:pic>
        <p:pic>
          <p:nvPicPr>
            <p:cNvPr id="33" name="object 33"/>
            <p:cNvPicPr/>
            <p:nvPr/>
          </p:nvPicPr>
          <p:blipFill>
            <a:blip r:embed="rId20" cstate="print"/>
            <a:stretch>
              <a:fillRect/>
            </a:stretch>
          </p:blipFill>
          <p:spPr>
            <a:xfrm>
              <a:off x="3912197" y="6519366"/>
              <a:ext cx="1959165" cy="252653"/>
            </a:xfrm>
            <a:prstGeom prst="rect">
              <a:avLst/>
            </a:prstGeom>
          </p:spPr>
        </p:pic>
        <p:sp>
          <p:nvSpPr>
            <p:cNvPr id="34" name="object 34"/>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35" name="object 35"/>
            <p:cNvPicPr/>
            <p:nvPr/>
          </p:nvPicPr>
          <p:blipFill>
            <a:blip r:embed="rId21" cstate="print"/>
            <a:stretch>
              <a:fillRect/>
            </a:stretch>
          </p:blipFill>
          <p:spPr>
            <a:xfrm>
              <a:off x="5696292" y="5855639"/>
              <a:ext cx="71539" cy="103543"/>
            </a:xfrm>
            <a:prstGeom prst="rect">
              <a:avLst/>
            </a:prstGeom>
          </p:spPr>
        </p:pic>
        <p:pic>
          <p:nvPicPr>
            <p:cNvPr id="36" name="object 36"/>
            <p:cNvPicPr/>
            <p:nvPr/>
          </p:nvPicPr>
          <p:blipFill>
            <a:blip r:embed="rId22" cstate="print"/>
            <a:stretch>
              <a:fillRect/>
            </a:stretch>
          </p:blipFill>
          <p:spPr>
            <a:xfrm>
              <a:off x="5787631" y="5852616"/>
              <a:ext cx="435368" cy="106565"/>
            </a:xfrm>
            <a:prstGeom prst="rect">
              <a:avLst/>
            </a:prstGeom>
          </p:spPr>
        </p:pic>
        <p:pic>
          <p:nvPicPr>
            <p:cNvPr id="37" name="object 37"/>
            <p:cNvPicPr/>
            <p:nvPr/>
          </p:nvPicPr>
          <p:blipFill>
            <a:blip r:embed="rId23" cstate="print"/>
            <a:stretch>
              <a:fillRect/>
            </a:stretch>
          </p:blipFill>
          <p:spPr>
            <a:xfrm>
              <a:off x="6268694" y="5849543"/>
              <a:ext cx="372910" cy="117221"/>
            </a:xfrm>
            <a:prstGeom prst="rect">
              <a:avLst/>
            </a:prstGeom>
          </p:spPr>
        </p:pic>
        <p:pic>
          <p:nvPicPr>
            <p:cNvPr id="38" name="object 38"/>
            <p:cNvPicPr/>
            <p:nvPr/>
          </p:nvPicPr>
          <p:blipFill>
            <a:blip r:embed="rId24" cstate="print"/>
            <a:stretch>
              <a:fillRect/>
            </a:stretch>
          </p:blipFill>
          <p:spPr>
            <a:xfrm>
              <a:off x="890536" y="6006350"/>
              <a:ext cx="5752604" cy="360768"/>
            </a:xfrm>
            <a:prstGeom prst="rect">
              <a:avLst/>
            </a:prstGeom>
          </p:spPr>
        </p:pic>
        <p:pic>
          <p:nvPicPr>
            <p:cNvPr id="39" name="object 39"/>
            <p:cNvPicPr/>
            <p:nvPr/>
          </p:nvPicPr>
          <p:blipFill>
            <a:blip r:embed="rId25" cstate="print"/>
            <a:stretch>
              <a:fillRect/>
            </a:stretch>
          </p:blipFill>
          <p:spPr>
            <a:xfrm>
              <a:off x="5743478" y="7578472"/>
              <a:ext cx="669818" cy="1119094"/>
            </a:xfrm>
            <a:prstGeom prst="rect">
              <a:avLst/>
            </a:prstGeom>
          </p:spPr>
        </p:pic>
        <p:sp>
          <p:nvSpPr>
            <p:cNvPr id="40" name="object 40"/>
            <p:cNvSpPr/>
            <p:nvPr/>
          </p:nvSpPr>
          <p:spPr>
            <a:xfrm>
              <a:off x="1070178" y="9044787"/>
              <a:ext cx="5394960" cy="685165"/>
            </a:xfrm>
            <a:custGeom>
              <a:avLst/>
              <a:gdLst/>
              <a:ahLst/>
              <a:cxnLst/>
              <a:rect l="l" t="t" r="r" b="b"/>
              <a:pathLst>
                <a:path w="5394960" h="685165">
                  <a:moveTo>
                    <a:pt x="5394871" y="685012"/>
                  </a:moveTo>
                  <a:lnTo>
                    <a:pt x="0" y="685012"/>
                  </a:lnTo>
                  <a:lnTo>
                    <a:pt x="0" y="0"/>
                  </a:lnTo>
                  <a:lnTo>
                    <a:pt x="5394871" y="0"/>
                  </a:lnTo>
                  <a:lnTo>
                    <a:pt x="5394871" y="685012"/>
                  </a:lnTo>
                  <a:close/>
                </a:path>
              </a:pathLst>
            </a:custGeom>
            <a:solidFill>
              <a:srgbClr val="B8E4FA"/>
            </a:solidFill>
          </p:spPr>
          <p:txBody>
            <a:bodyPr wrap="square" lIns="0" tIns="0" rIns="0" bIns="0" rtlCol="0"/>
            <a:lstStyle/>
            <a:p>
              <a:endParaRPr/>
            </a:p>
          </p:txBody>
        </p:sp>
        <p:pic>
          <p:nvPicPr>
            <p:cNvPr id="41" name="object 41"/>
            <p:cNvPicPr/>
            <p:nvPr/>
          </p:nvPicPr>
          <p:blipFill>
            <a:blip r:embed="rId26" cstate="print"/>
            <a:stretch>
              <a:fillRect/>
            </a:stretch>
          </p:blipFill>
          <p:spPr>
            <a:xfrm>
              <a:off x="1268069" y="9151340"/>
              <a:ext cx="4572838" cy="471881"/>
            </a:xfrm>
            <a:prstGeom prst="rect">
              <a:avLst/>
            </a:prstGeom>
          </p:spPr>
        </p:pic>
        <p:sp>
          <p:nvSpPr>
            <p:cNvPr id="42" name="object 42"/>
            <p:cNvSpPr/>
            <p:nvPr/>
          </p:nvSpPr>
          <p:spPr>
            <a:xfrm>
              <a:off x="3587953" y="8732735"/>
              <a:ext cx="359410" cy="193675"/>
            </a:xfrm>
            <a:custGeom>
              <a:avLst/>
              <a:gdLst/>
              <a:ahLst/>
              <a:cxnLst/>
              <a:rect l="l" t="t" r="r" b="b"/>
              <a:pathLst>
                <a:path w="359410" h="193675">
                  <a:moveTo>
                    <a:pt x="359270" y="95897"/>
                  </a:moveTo>
                  <a:lnTo>
                    <a:pt x="254228" y="95897"/>
                  </a:lnTo>
                  <a:lnTo>
                    <a:pt x="254228" y="0"/>
                  </a:lnTo>
                  <a:lnTo>
                    <a:pt x="105067" y="0"/>
                  </a:lnTo>
                  <a:lnTo>
                    <a:pt x="105067" y="95897"/>
                  </a:lnTo>
                  <a:lnTo>
                    <a:pt x="0" y="95897"/>
                  </a:lnTo>
                  <a:lnTo>
                    <a:pt x="179628" y="193332"/>
                  </a:lnTo>
                  <a:lnTo>
                    <a:pt x="359270" y="95897"/>
                  </a:lnTo>
                  <a:close/>
                </a:path>
              </a:pathLst>
            </a:custGeom>
            <a:solidFill>
              <a:srgbClr val="46C7F4"/>
            </a:solidFill>
          </p:spPr>
          <p:txBody>
            <a:bodyPr wrap="square" lIns="0" tIns="0" rIns="0" bIns="0" rtlCol="0"/>
            <a:lstStyle/>
            <a:p>
              <a:endParaRPr/>
            </a:p>
          </p:txBody>
        </p:sp>
        <p:sp>
          <p:nvSpPr>
            <p:cNvPr id="43" name="object 43"/>
            <p:cNvSpPr/>
            <p:nvPr/>
          </p:nvSpPr>
          <p:spPr>
            <a:xfrm>
              <a:off x="1070178" y="6977379"/>
              <a:ext cx="4854575" cy="1690370"/>
            </a:xfrm>
            <a:custGeom>
              <a:avLst/>
              <a:gdLst/>
              <a:ahLst/>
              <a:cxnLst/>
              <a:rect l="l" t="t" r="r" b="b"/>
              <a:pathLst>
                <a:path w="4854575" h="1690370">
                  <a:moveTo>
                    <a:pt x="4854473" y="0"/>
                  </a:moveTo>
                  <a:lnTo>
                    <a:pt x="4845342" y="0"/>
                  </a:lnTo>
                  <a:lnTo>
                    <a:pt x="4845342" y="8890"/>
                  </a:lnTo>
                  <a:lnTo>
                    <a:pt x="4845342" y="1682762"/>
                  </a:lnTo>
                  <a:lnTo>
                    <a:pt x="9118" y="1682762"/>
                  </a:lnTo>
                  <a:lnTo>
                    <a:pt x="9118" y="1682280"/>
                  </a:lnTo>
                  <a:lnTo>
                    <a:pt x="9118" y="8890"/>
                  </a:lnTo>
                  <a:lnTo>
                    <a:pt x="4845342" y="8890"/>
                  </a:lnTo>
                  <a:lnTo>
                    <a:pt x="4845342" y="0"/>
                  </a:lnTo>
                  <a:lnTo>
                    <a:pt x="0" y="0"/>
                  </a:lnTo>
                  <a:lnTo>
                    <a:pt x="0" y="8890"/>
                  </a:lnTo>
                  <a:lnTo>
                    <a:pt x="0" y="1682762"/>
                  </a:lnTo>
                  <a:lnTo>
                    <a:pt x="0" y="1686560"/>
                  </a:lnTo>
                  <a:lnTo>
                    <a:pt x="0" y="1690370"/>
                  </a:lnTo>
                  <a:lnTo>
                    <a:pt x="4854473" y="1690370"/>
                  </a:lnTo>
                  <a:lnTo>
                    <a:pt x="4854473" y="1686560"/>
                  </a:lnTo>
                  <a:lnTo>
                    <a:pt x="4854473" y="1682762"/>
                  </a:lnTo>
                  <a:lnTo>
                    <a:pt x="4854473" y="8890"/>
                  </a:lnTo>
                  <a:lnTo>
                    <a:pt x="4854473" y="0"/>
                  </a:lnTo>
                  <a:close/>
                </a:path>
              </a:pathLst>
            </a:custGeom>
            <a:solidFill>
              <a:srgbClr val="818285"/>
            </a:solidFill>
          </p:spPr>
          <p:txBody>
            <a:bodyPr wrap="square" lIns="0" tIns="0" rIns="0" bIns="0" rtlCol="0"/>
            <a:lstStyle/>
            <a:p>
              <a:endParaRPr/>
            </a:p>
          </p:txBody>
        </p:sp>
        <p:pic>
          <p:nvPicPr>
            <p:cNvPr id="44" name="object 44"/>
            <p:cNvPicPr/>
            <p:nvPr/>
          </p:nvPicPr>
          <p:blipFill>
            <a:blip r:embed="rId27" cstate="print"/>
            <a:stretch>
              <a:fillRect/>
            </a:stretch>
          </p:blipFill>
          <p:spPr>
            <a:xfrm>
              <a:off x="4024858" y="7119099"/>
              <a:ext cx="1254328" cy="184188"/>
            </a:xfrm>
            <a:prstGeom prst="rect">
              <a:avLst/>
            </a:prstGeom>
          </p:spPr>
        </p:pic>
        <p:pic>
          <p:nvPicPr>
            <p:cNvPr id="45" name="object 45"/>
            <p:cNvPicPr/>
            <p:nvPr/>
          </p:nvPicPr>
          <p:blipFill>
            <a:blip r:embed="rId28" cstate="print"/>
            <a:stretch>
              <a:fillRect/>
            </a:stretch>
          </p:blipFill>
          <p:spPr>
            <a:xfrm>
              <a:off x="5343131" y="7129754"/>
              <a:ext cx="164401" cy="168973"/>
            </a:xfrm>
            <a:prstGeom prst="rect">
              <a:avLst/>
            </a:prstGeom>
          </p:spPr>
        </p:pic>
        <p:pic>
          <p:nvPicPr>
            <p:cNvPr id="46" name="object 46"/>
            <p:cNvPicPr/>
            <p:nvPr/>
          </p:nvPicPr>
          <p:blipFill>
            <a:blip r:embed="rId29" cstate="print"/>
            <a:stretch>
              <a:fillRect/>
            </a:stretch>
          </p:blipFill>
          <p:spPr>
            <a:xfrm>
              <a:off x="5534913" y="7132840"/>
              <a:ext cx="176618" cy="161328"/>
            </a:xfrm>
            <a:prstGeom prst="rect">
              <a:avLst/>
            </a:prstGeom>
          </p:spPr>
        </p:pic>
        <p:pic>
          <p:nvPicPr>
            <p:cNvPr id="47" name="object 47"/>
            <p:cNvPicPr/>
            <p:nvPr/>
          </p:nvPicPr>
          <p:blipFill>
            <a:blip r:embed="rId30" cstate="print"/>
            <a:stretch>
              <a:fillRect/>
            </a:stretch>
          </p:blipFill>
          <p:spPr>
            <a:xfrm>
              <a:off x="1254328" y="7117600"/>
              <a:ext cx="4486122" cy="1400479"/>
            </a:xfrm>
            <a:prstGeom prst="rect">
              <a:avLst/>
            </a:prstGeom>
          </p:spPr>
        </p:pic>
      </p:grpSp>
      <p:sp>
        <p:nvSpPr>
          <p:cNvPr id="48" name="object 48"/>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49" name="object 49"/>
          <p:cNvGrpSpPr/>
          <p:nvPr/>
        </p:nvGrpSpPr>
        <p:grpSpPr>
          <a:xfrm>
            <a:off x="7183539" y="1080286"/>
            <a:ext cx="368935" cy="688340"/>
            <a:chOff x="7183539" y="1080286"/>
            <a:chExt cx="368935" cy="688340"/>
          </a:xfrm>
        </p:grpSpPr>
        <p:sp>
          <p:nvSpPr>
            <p:cNvPr id="50" name="object 50"/>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51" name="object 51"/>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2" name="object 52"/>
            <p:cNvPicPr/>
            <p:nvPr/>
          </p:nvPicPr>
          <p:blipFill>
            <a:blip r:embed="rId31" cstate="print"/>
            <a:stretch>
              <a:fillRect/>
            </a:stretch>
          </p:blipFill>
          <p:spPr>
            <a:xfrm>
              <a:off x="7296200" y="1401508"/>
              <a:ext cx="133946" cy="270967"/>
            </a:xfrm>
            <a:prstGeom prst="rect">
              <a:avLst/>
            </a:prstGeom>
          </p:spPr>
        </p:pic>
      </p:grpSp>
      <p:grpSp>
        <p:nvGrpSpPr>
          <p:cNvPr id="53" name="object 53"/>
          <p:cNvGrpSpPr/>
          <p:nvPr/>
        </p:nvGrpSpPr>
        <p:grpSpPr>
          <a:xfrm>
            <a:off x="7183539" y="2570606"/>
            <a:ext cx="368935" cy="688340"/>
            <a:chOff x="7183539" y="2570606"/>
            <a:chExt cx="368935" cy="688340"/>
          </a:xfrm>
        </p:grpSpPr>
        <p:sp>
          <p:nvSpPr>
            <p:cNvPr id="54" name="object 54"/>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5" name="object 55"/>
            <p:cNvPicPr/>
            <p:nvPr/>
          </p:nvPicPr>
          <p:blipFill>
            <a:blip r:embed="rId32" cstate="print"/>
            <a:stretch>
              <a:fillRect/>
            </a:stretch>
          </p:blipFill>
          <p:spPr>
            <a:xfrm>
              <a:off x="7296200" y="2686303"/>
              <a:ext cx="133946" cy="272503"/>
            </a:xfrm>
            <a:prstGeom prst="rect">
              <a:avLst/>
            </a:prstGeom>
          </p:spPr>
        </p:pic>
        <p:pic>
          <p:nvPicPr>
            <p:cNvPr id="56" name="object 56"/>
            <p:cNvPicPr/>
            <p:nvPr/>
          </p:nvPicPr>
          <p:blipFill>
            <a:blip r:embed="rId33" cstate="print"/>
            <a:stretch>
              <a:fillRect/>
            </a:stretch>
          </p:blipFill>
          <p:spPr>
            <a:xfrm>
              <a:off x="7294664" y="3013570"/>
              <a:ext cx="137020" cy="137020"/>
            </a:xfrm>
            <a:prstGeom prst="rect">
              <a:avLst/>
            </a:prstGeom>
          </p:spPr>
        </p:pic>
      </p:grpSp>
      <p:grpSp>
        <p:nvGrpSpPr>
          <p:cNvPr id="57" name="object 57"/>
          <p:cNvGrpSpPr/>
          <p:nvPr/>
        </p:nvGrpSpPr>
        <p:grpSpPr>
          <a:xfrm>
            <a:off x="7183539" y="1826221"/>
            <a:ext cx="368935" cy="687070"/>
            <a:chOff x="7183539" y="1826221"/>
            <a:chExt cx="368935" cy="687070"/>
          </a:xfrm>
        </p:grpSpPr>
        <p:sp>
          <p:nvSpPr>
            <p:cNvPr id="58" name="object 58"/>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9" name="object 59"/>
            <p:cNvPicPr/>
            <p:nvPr/>
          </p:nvPicPr>
          <p:blipFill>
            <a:blip r:embed="rId34" cstate="print"/>
            <a:stretch>
              <a:fillRect/>
            </a:stretch>
          </p:blipFill>
          <p:spPr>
            <a:xfrm>
              <a:off x="7296200" y="1940369"/>
              <a:ext cx="133946" cy="274040"/>
            </a:xfrm>
            <a:prstGeom prst="rect">
              <a:avLst/>
            </a:prstGeom>
          </p:spPr>
        </p:pic>
        <p:pic>
          <p:nvPicPr>
            <p:cNvPr id="60" name="object 60"/>
            <p:cNvPicPr/>
            <p:nvPr/>
          </p:nvPicPr>
          <p:blipFill>
            <a:blip r:embed="rId35" cstate="print"/>
            <a:stretch>
              <a:fillRect/>
            </a:stretch>
          </p:blipFill>
          <p:spPr>
            <a:xfrm>
              <a:off x="7294664" y="2269184"/>
              <a:ext cx="137020" cy="135483"/>
            </a:xfrm>
            <a:prstGeom prst="rect">
              <a:avLst/>
            </a:prstGeom>
          </p:spPr>
        </p:pic>
      </p:grpSp>
      <p:grpSp>
        <p:nvGrpSpPr>
          <p:cNvPr id="61" name="object 61"/>
          <p:cNvGrpSpPr/>
          <p:nvPr/>
        </p:nvGrpSpPr>
        <p:grpSpPr>
          <a:xfrm>
            <a:off x="7183539" y="3314991"/>
            <a:ext cx="368935" cy="688340"/>
            <a:chOff x="7183539" y="3314991"/>
            <a:chExt cx="368935" cy="688340"/>
          </a:xfrm>
        </p:grpSpPr>
        <p:sp>
          <p:nvSpPr>
            <p:cNvPr id="62" name="object 62"/>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63" name="object 63"/>
            <p:cNvPicPr/>
            <p:nvPr/>
          </p:nvPicPr>
          <p:blipFill>
            <a:blip r:embed="rId36" cstate="print"/>
            <a:stretch>
              <a:fillRect/>
            </a:stretch>
          </p:blipFill>
          <p:spPr>
            <a:xfrm>
              <a:off x="7296200" y="3430689"/>
              <a:ext cx="133946" cy="272453"/>
            </a:xfrm>
            <a:prstGeom prst="rect">
              <a:avLst/>
            </a:prstGeom>
          </p:spPr>
        </p:pic>
        <p:pic>
          <p:nvPicPr>
            <p:cNvPr id="64" name="object 64"/>
            <p:cNvPicPr/>
            <p:nvPr/>
          </p:nvPicPr>
          <p:blipFill>
            <a:blip r:embed="rId37" cstate="print"/>
            <a:stretch>
              <a:fillRect/>
            </a:stretch>
          </p:blipFill>
          <p:spPr>
            <a:xfrm>
              <a:off x="7294664" y="3759492"/>
              <a:ext cx="137020" cy="135483"/>
            </a:xfrm>
            <a:prstGeom prst="rect">
              <a:avLst/>
            </a:prstGeom>
          </p:spPr>
        </p:pic>
      </p:grpSp>
      <p:grpSp>
        <p:nvGrpSpPr>
          <p:cNvPr id="65" name="object 65"/>
          <p:cNvGrpSpPr/>
          <p:nvPr/>
        </p:nvGrpSpPr>
        <p:grpSpPr>
          <a:xfrm>
            <a:off x="7183539" y="4060875"/>
            <a:ext cx="368935" cy="687070"/>
            <a:chOff x="7183539" y="4060875"/>
            <a:chExt cx="368935" cy="687070"/>
          </a:xfrm>
        </p:grpSpPr>
        <p:sp>
          <p:nvSpPr>
            <p:cNvPr id="66" name="object 66"/>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7" name="object 67"/>
            <p:cNvPicPr/>
            <p:nvPr/>
          </p:nvPicPr>
          <p:blipFill>
            <a:blip r:embed="rId38" cstate="print"/>
            <a:stretch>
              <a:fillRect/>
            </a:stretch>
          </p:blipFill>
          <p:spPr>
            <a:xfrm>
              <a:off x="7296200" y="4175073"/>
              <a:ext cx="133946" cy="273989"/>
            </a:xfrm>
            <a:prstGeom prst="rect">
              <a:avLst/>
            </a:prstGeom>
          </p:spPr>
        </p:pic>
        <p:pic>
          <p:nvPicPr>
            <p:cNvPr id="68" name="object 68"/>
            <p:cNvPicPr/>
            <p:nvPr/>
          </p:nvPicPr>
          <p:blipFill>
            <a:blip r:embed="rId39" cstate="print"/>
            <a:stretch>
              <a:fillRect/>
            </a:stretch>
          </p:blipFill>
          <p:spPr>
            <a:xfrm>
              <a:off x="7294664" y="4503889"/>
              <a:ext cx="137020" cy="136969"/>
            </a:xfrm>
            <a:prstGeom prst="rect">
              <a:avLst/>
            </a:prstGeom>
          </p:spPr>
        </p:pic>
      </p:grpSp>
      <p:grpSp>
        <p:nvGrpSpPr>
          <p:cNvPr id="69" name="object 69"/>
          <p:cNvGrpSpPr/>
          <p:nvPr/>
        </p:nvGrpSpPr>
        <p:grpSpPr>
          <a:xfrm>
            <a:off x="7183539" y="4805260"/>
            <a:ext cx="368935" cy="688340"/>
            <a:chOff x="7183539" y="4805260"/>
            <a:chExt cx="368935" cy="688340"/>
          </a:xfrm>
        </p:grpSpPr>
        <p:sp>
          <p:nvSpPr>
            <p:cNvPr id="70" name="object 70"/>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1" name="object 71"/>
            <p:cNvPicPr/>
            <p:nvPr/>
          </p:nvPicPr>
          <p:blipFill>
            <a:blip r:embed="rId40" cstate="print"/>
            <a:stretch>
              <a:fillRect/>
            </a:stretch>
          </p:blipFill>
          <p:spPr>
            <a:xfrm>
              <a:off x="7296200" y="4920957"/>
              <a:ext cx="133946" cy="272503"/>
            </a:xfrm>
            <a:prstGeom prst="rect">
              <a:avLst/>
            </a:prstGeom>
          </p:spPr>
        </p:pic>
        <p:pic>
          <p:nvPicPr>
            <p:cNvPr id="72" name="object 72"/>
            <p:cNvPicPr/>
            <p:nvPr/>
          </p:nvPicPr>
          <p:blipFill>
            <a:blip r:embed="rId41" cstate="print"/>
            <a:stretch>
              <a:fillRect/>
            </a:stretch>
          </p:blipFill>
          <p:spPr>
            <a:xfrm>
              <a:off x="7294664" y="5248274"/>
              <a:ext cx="137020" cy="136969"/>
            </a:xfrm>
            <a:prstGeom prst="rect">
              <a:avLst/>
            </a:prstGeom>
          </p:spPr>
        </p:pic>
      </p:grpSp>
      <p:grpSp>
        <p:nvGrpSpPr>
          <p:cNvPr id="73" name="object 73"/>
          <p:cNvGrpSpPr/>
          <p:nvPr/>
        </p:nvGrpSpPr>
        <p:grpSpPr>
          <a:xfrm>
            <a:off x="7183539" y="5549645"/>
            <a:ext cx="368935" cy="688340"/>
            <a:chOff x="7183539" y="5549645"/>
            <a:chExt cx="368935" cy="688340"/>
          </a:xfrm>
        </p:grpSpPr>
        <p:sp>
          <p:nvSpPr>
            <p:cNvPr id="74" name="object 74"/>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5" name="object 75"/>
            <p:cNvPicPr/>
            <p:nvPr/>
          </p:nvPicPr>
          <p:blipFill>
            <a:blip r:embed="rId42" cstate="print"/>
            <a:stretch>
              <a:fillRect/>
            </a:stretch>
          </p:blipFill>
          <p:spPr>
            <a:xfrm>
              <a:off x="7296200" y="5665342"/>
              <a:ext cx="133946" cy="272503"/>
            </a:xfrm>
            <a:prstGeom prst="rect">
              <a:avLst/>
            </a:prstGeom>
          </p:spPr>
        </p:pic>
        <p:pic>
          <p:nvPicPr>
            <p:cNvPr id="76" name="object 76"/>
            <p:cNvPicPr/>
            <p:nvPr/>
          </p:nvPicPr>
          <p:blipFill>
            <a:blip r:embed="rId43" cstate="print"/>
            <a:stretch>
              <a:fillRect/>
            </a:stretch>
          </p:blipFill>
          <p:spPr>
            <a:xfrm>
              <a:off x="7294664" y="5994145"/>
              <a:ext cx="137020" cy="135483"/>
            </a:xfrm>
            <a:prstGeom prst="rect">
              <a:avLst/>
            </a:prstGeom>
          </p:spPr>
        </p:pic>
      </p:grpSp>
      <p:grpSp>
        <p:nvGrpSpPr>
          <p:cNvPr id="77" name="object 77"/>
          <p:cNvGrpSpPr/>
          <p:nvPr/>
        </p:nvGrpSpPr>
        <p:grpSpPr>
          <a:xfrm>
            <a:off x="7183539" y="6295580"/>
            <a:ext cx="368935" cy="687070"/>
            <a:chOff x="7183539" y="6295580"/>
            <a:chExt cx="368935" cy="687070"/>
          </a:xfrm>
        </p:grpSpPr>
        <p:sp>
          <p:nvSpPr>
            <p:cNvPr id="78" name="object 78"/>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9" name="object 79"/>
            <p:cNvPicPr/>
            <p:nvPr/>
          </p:nvPicPr>
          <p:blipFill>
            <a:blip r:embed="rId44" cstate="print"/>
            <a:stretch>
              <a:fillRect/>
            </a:stretch>
          </p:blipFill>
          <p:spPr>
            <a:xfrm>
              <a:off x="7296200" y="6409727"/>
              <a:ext cx="133946" cy="274040"/>
            </a:xfrm>
            <a:prstGeom prst="rect">
              <a:avLst/>
            </a:prstGeom>
          </p:spPr>
        </p:pic>
        <p:pic>
          <p:nvPicPr>
            <p:cNvPr id="80" name="object 80"/>
            <p:cNvPicPr/>
            <p:nvPr/>
          </p:nvPicPr>
          <p:blipFill>
            <a:blip r:embed="rId45" cstate="print"/>
            <a:stretch>
              <a:fillRect/>
            </a:stretch>
          </p:blipFill>
          <p:spPr>
            <a:xfrm>
              <a:off x="7294664" y="6738543"/>
              <a:ext cx="137020" cy="137020"/>
            </a:xfrm>
            <a:prstGeom prst="rect">
              <a:avLst/>
            </a:prstGeom>
          </p:spPr>
        </p:pic>
      </p:grpSp>
      <p:grpSp>
        <p:nvGrpSpPr>
          <p:cNvPr id="81" name="object 81"/>
          <p:cNvGrpSpPr/>
          <p:nvPr/>
        </p:nvGrpSpPr>
        <p:grpSpPr>
          <a:xfrm>
            <a:off x="7183539" y="7039964"/>
            <a:ext cx="368935" cy="688340"/>
            <a:chOff x="7183539" y="7039964"/>
            <a:chExt cx="368935" cy="688340"/>
          </a:xfrm>
        </p:grpSpPr>
        <p:sp>
          <p:nvSpPr>
            <p:cNvPr id="82" name="object 82"/>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3" name="object 83"/>
            <p:cNvPicPr/>
            <p:nvPr/>
          </p:nvPicPr>
          <p:blipFill>
            <a:blip r:embed="rId46" cstate="print"/>
            <a:stretch>
              <a:fillRect/>
            </a:stretch>
          </p:blipFill>
          <p:spPr>
            <a:xfrm>
              <a:off x="7296200" y="7155662"/>
              <a:ext cx="133946" cy="272503"/>
            </a:xfrm>
            <a:prstGeom prst="rect">
              <a:avLst/>
            </a:prstGeom>
          </p:spPr>
        </p:pic>
        <p:pic>
          <p:nvPicPr>
            <p:cNvPr id="84" name="object 84"/>
            <p:cNvPicPr/>
            <p:nvPr/>
          </p:nvPicPr>
          <p:blipFill>
            <a:blip r:embed="rId47" cstate="print"/>
            <a:stretch>
              <a:fillRect/>
            </a:stretch>
          </p:blipFill>
          <p:spPr>
            <a:xfrm>
              <a:off x="7294664" y="7482928"/>
              <a:ext cx="137020" cy="137020"/>
            </a:xfrm>
            <a:prstGeom prst="rect">
              <a:avLst/>
            </a:prstGeom>
          </p:spPr>
        </p:pic>
      </p:grpSp>
      <p:grpSp>
        <p:nvGrpSpPr>
          <p:cNvPr id="85" name="object 85"/>
          <p:cNvGrpSpPr/>
          <p:nvPr/>
        </p:nvGrpSpPr>
        <p:grpSpPr>
          <a:xfrm>
            <a:off x="7183539" y="7784350"/>
            <a:ext cx="368935" cy="688340"/>
            <a:chOff x="7183539" y="7784350"/>
            <a:chExt cx="368935" cy="688340"/>
          </a:xfrm>
        </p:grpSpPr>
        <p:sp>
          <p:nvSpPr>
            <p:cNvPr id="86" name="object 86"/>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7" name="object 87"/>
            <p:cNvPicPr/>
            <p:nvPr/>
          </p:nvPicPr>
          <p:blipFill>
            <a:blip r:embed="rId48" cstate="print"/>
            <a:stretch>
              <a:fillRect/>
            </a:stretch>
          </p:blipFill>
          <p:spPr>
            <a:xfrm>
              <a:off x="7296200" y="7900047"/>
              <a:ext cx="133946" cy="272453"/>
            </a:xfrm>
            <a:prstGeom prst="rect">
              <a:avLst/>
            </a:prstGeom>
          </p:spPr>
        </p:pic>
        <p:pic>
          <p:nvPicPr>
            <p:cNvPr id="88" name="object 88"/>
            <p:cNvPicPr/>
            <p:nvPr/>
          </p:nvPicPr>
          <p:blipFill>
            <a:blip r:embed="rId49" cstate="print"/>
            <a:stretch>
              <a:fillRect/>
            </a:stretch>
          </p:blipFill>
          <p:spPr>
            <a:xfrm>
              <a:off x="7294664" y="8228850"/>
              <a:ext cx="137020" cy="135483"/>
            </a:xfrm>
            <a:prstGeom prst="rect">
              <a:avLst/>
            </a:prstGeom>
          </p:spPr>
        </p:pic>
      </p:grpSp>
      <p:pic>
        <p:nvPicPr>
          <p:cNvPr id="89" name="object 89"/>
          <p:cNvPicPr/>
          <p:nvPr/>
        </p:nvPicPr>
        <p:blipFill>
          <a:blip r:embed="rId50" cstate="print"/>
          <a:stretch>
            <a:fillRect/>
          </a:stretch>
        </p:blipFill>
        <p:spPr>
          <a:xfrm>
            <a:off x="7183539" y="8530233"/>
            <a:ext cx="368401" cy="688085"/>
          </a:xfrm>
          <a:prstGeom prst="rect">
            <a:avLst/>
          </a:prstGeom>
        </p:spPr>
      </p:pic>
      <p:grpSp>
        <p:nvGrpSpPr>
          <p:cNvPr id="90" name="object 90"/>
          <p:cNvGrpSpPr/>
          <p:nvPr/>
        </p:nvGrpSpPr>
        <p:grpSpPr>
          <a:xfrm>
            <a:off x="7183539" y="9274619"/>
            <a:ext cx="368935" cy="688340"/>
            <a:chOff x="7183539" y="9274619"/>
            <a:chExt cx="368935" cy="688340"/>
          </a:xfrm>
        </p:grpSpPr>
        <p:sp>
          <p:nvSpPr>
            <p:cNvPr id="91" name="object 91"/>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2" name="object 92"/>
            <p:cNvPicPr/>
            <p:nvPr/>
          </p:nvPicPr>
          <p:blipFill>
            <a:blip r:embed="rId51" cstate="print"/>
            <a:stretch>
              <a:fillRect/>
            </a:stretch>
          </p:blipFill>
          <p:spPr>
            <a:xfrm>
              <a:off x="7323581" y="9341637"/>
              <a:ext cx="79184" cy="121742"/>
            </a:xfrm>
            <a:prstGeom prst="rect">
              <a:avLst/>
            </a:prstGeom>
          </p:spPr>
        </p:pic>
        <p:pic>
          <p:nvPicPr>
            <p:cNvPr id="93" name="object 93"/>
            <p:cNvPicPr/>
            <p:nvPr/>
          </p:nvPicPr>
          <p:blipFill>
            <a:blip r:embed="rId52" cstate="print"/>
            <a:stretch>
              <a:fillRect/>
            </a:stretch>
          </p:blipFill>
          <p:spPr>
            <a:xfrm>
              <a:off x="7296200" y="9483178"/>
              <a:ext cx="133946" cy="420141"/>
            </a:xfrm>
            <a:prstGeom prst="rect">
              <a:avLst/>
            </a:prstGeom>
          </p:spPr>
        </p:pic>
      </p:grpSp>
      <p:grpSp>
        <p:nvGrpSpPr>
          <p:cNvPr id="94" name="object 2"/>
          <p:cNvGrpSpPr/>
          <p:nvPr/>
        </p:nvGrpSpPr>
        <p:grpSpPr>
          <a:xfrm>
            <a:off x="3449434" y="10148442"/>
            <a:ext cx="636905" cy="91440"/>
            <a:chOff x="3449434" y="10148442"/>
            <a:chExt cx="636905" cy="91440"/>
          </a:xfrm>
        </p:grpSpPr>
        <p:sp>
          <p:nvSpPr>
            <p:cNvPr id="95"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96" name="object 4"/>
            <p:cNvPicPr/>
            <p:nvPr/>
          </p:nvPicPr>
          <p:blipFill>
            <a:blip r:embed="rId53" cstate="print"/>
            <a:stretch>
              <a:fillRect/>
            </a:stretch>
          </p:blipFill>
          <p:spPr>
            <a:xfrm>
              <a:off x="3706711" y="10148442"/>
              <a:ext cx="121792" cy="91325"/>
            </a:xfrm>
            <a:prstGeom prst="rect">
              <a:avLst/>
            </a:prstGeom>
          </p:spPr>
        </p:pic>
        <p:sp>
          <p:nvSpPr>
            <p:cNvPr id="97"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pic>
          <p:nvPicPr>
            <p:cNvPr id="9" name="object 9"/>
            <p:cNvPicPr/>
            <p:nvPr/>
          </p:nvPicPr>
          <p:blipFill>
            <a:blip r:embed="rId3" cstate="print"/>
            <a:stretch>
              <a:fillRect/>
            </a:stretch>
          </p:blipFill>
          <p:spPr>
            <a:xfrm>
              <a:off x="5192420" y="4030459"/>
              <a:ext cx="1082319" cy="1007719"/>
            </a:xfrm>
            <a:prstGeom prst="rect">
              <a:avLst/>
            </a:prstGeom>
          </p:spPr>
        </p:pic>
        <p:sp>
          <p:nvSpPr>
            <p:cNvPr id="10" name="object 10"/>
            <p:cNvSpPr/>
            <p:nvPr/>
          </p:nvSpPr>
          <p:spPr>
            <a:xfrm>
              <a:off x="1070178" y="1996731"/>
              <a:ext cx="243840" cy="275590"/>
            </a:xfrm>
            <a:custGeom>
              <a:avLst/>
              <a:gdLst/>
              <a:ahLst/>
              <a:cxnLst/>
              <a:rect l="l" t="t" r="r" b="b"/>
              <a:pathLst>
                <a:path w="243840" h="275589">
                  <a:moveTo>
                    <a:pt x="225272" y="117170"/>
                  </a:moveTo>
                  <a:lnTo>
                    <a:pt x="219583" y="77038"/>
                  </a:lnTo>
                  <a:lnTo>
                    <a:pt x="201485" y="39192"/>
                  </a:lnTo>
                  <a:lnTo>
                    <a:pt x="197891" y="36042"/>
                  </a:lnTo>
                  <a:lnTo>
                    <a:pt x="197891" y="117170"/>
                  </a:lnTo>
                  <a:lnTo>
                    <a:pt x="195173" y="144373"/>
                  </a:lnTo>
                  <a:lnTo>
                    <a:pt x="188734" y="164566"/>
                  </a:lnTo>
                  <a:lnTo>
                    <a:pt x="181152" y="178193"/>
                  </a:lnTo>
                  <a:lnTo>
                    <a:pt x="175018" y="185686"/>
                  </a:lnTo>
                  <a:lnTo>
                    <a:pt x="152196" y="167424"/>
                  </a:lnTo>
                  <a:lnTo>
                    <a:pt x="150660" y="165887"/>
                  </a:lnTo>
                  <a:lnTo>
                    <a:pt x="146100" y="164401"/>
                  </a:lnTo>
                  <a:lnTo>
                    <a:pt x="138506" y="164401"/>
                  </a:lnTo>
                  <a:lnTo>
                    <a:pt x="130860" y="168960"/>
                  </a:lnTo>
                  <a:lnTo>
                    <a:pt x="130860" y="181114"/>
                  </a:lnTo>
                  <a:lnTo>
                    <a:pt x="135432" y="184200"/>
                  </a:lnTo>
                  <a:lnTo>
                    <a:pt x="136969" y="185686"/>
                  </a:lnTo>
                  <a:lnTo>
                    <a:pt x="121742" y="210045"/>
                  </a:lnTo>
                  <a:lnTo>
                    <a:pt x="86741" y="201752"/>
                  </a:lnTo>
                  <a:lnTo>
                    <a:pt x="63144" y="180174"/>
                  </a:lnTo>
                  <a:lnTo>
                    <a:pt x="49809" y="150317"/>
                  </a:lnTo>
                  <a:lnTo>
                    <a:pt x="45631" y="117170"/>
                  </a:lnTo>
                  <a:lnTo>
                    <a:pt x="49593" y="84696"/>
                  </a:lnTo>
                  <a:lnTo>
                    <a:pt x="62560" y="54787"/>
                  </a:lnTo>
                  <a:lnTo>
                    <a:pt x="86093" y="32880"/>
                  </a:lnTo>
                  <a:lnTo>
                    <a:pt x="121742" y="24358"/>
                  </a:lnTo>
                  <a:lnTo>
                    <a:pt x="156756" y="32880"/>
                  </a:lnTo>
                  <a:lnTo>
                    <a:pt x="180365" y="54787"/>
                  </a:lnTo>
                  <a:lnTo>
                    <a:pt x="193700" y="84696"/>
                  </a:lnTo>
                  <a:lnTo>
                    <a:pt x="197891" y="117170"/>
                  </a:lnTo>
                  <a:lnTo>
                    <a:pt x="197891" y="36042"/>
                  </a:lnTo>
                  <a:lnTo>
                    <a:pt x="184581" y="24358"/>
                  </a:lnTo>
                  <a:lnTo>
                    <a:pt x="169392" y="11036"/>
                  </a:lnTo>
                  <a:lnTo>
                    <a:pt x="121742" y="0"/>
                  </a:lnTo>
                  <a:lnTo>
                    <a:pt x="73215" y="11036"/>
                  </a:lnTo>
                  <a:lnTo>
                    <a:pt x="40678" y="39192"/>
                  </a:lnTo>
                  <a:lnTo>
                    <a:pt x="22415" y="77038"/>
                  </a:lnTo>
                  <a:lnTo>
                    <a:pt x="16713" y="117170"/>
                  </a:lnTo>
                  <a:lnTo>
                    <a:pt x="22415" y="157975"/>
                  </a:lnTo>
                  <a:lnTo>
                    <a:pt x="40678" y="195770"/>
                  </a:lnTo>
                  <a:lnTo>
                    <a:pt x="73215" y="223583"/>
                  </a:lnTo>
                  <a:lnTo>
                    <a:pt x="121742" y="234403"/>
                  </a:lnTo>
                  <a:lnTo>
                    <a:pt x="141452" y="232676"/>
                  </a:lnTo>
                  <a:lnTo>
                    <a:pt x="157327" y="228498"/>
                  </a:lnTo>
                  <a:lnTo>
                    <a:pt x="169494" y="223481"/>
                  </a:lnTo>
                  <a:lnTo>
                    <a:pt x="178092" y="219163"/>
                  </a:lnTo>
                  <a:lnTo>
                    <a:pt x="205473" y="240499"/>
                  </a:lnTo>
                  <a:lnTo>
                    <a:pt x="207010" y="243522"/>
                  </a:lnTo>
                  <a:lnTo>
                    <a:pt x="211582" y="245071"/>
                  </a:lnTo>
                  <a:lnTo>
                    <a:pt x="219163" y="245071"/>
                  </a:lnTo>
                  <a:lnTo>
                    <a:pt x="225272" y="238963"/>
                  </a:lnTo>
                  <a:lnTo>
                    <a:pt x="225272" y="229831"/>
                  </a:lnTo>
                  <a:lnTo>
                    <a:pt x="223735" y="225272"/>
                  </a:lnTo>
                  <a:lnTo>
                    <a:pt x="220713" y="223735"/>
                  </a:lnTo>
                  <a:lnTo>
                    <a:pt x="215138" y="219163"/>
                  </a:lnTo>
                  <a:lnTo>
                    <a:pt x="204038" y="210045"/>
                  </a:lnTo>
                  <a:lnTo>
                    <a:pt x="194805" y="202450"/>
                  </a:lnTo>
                  <a:lnTo>
                    <a:pt x="207289" y="185686"/>
                  </a:lnTo>
                  <a:lnTo>
                    <a:pt x="208559" y="183984"/>
                  </a:lnTo>
                  <a:lnTo>
                    <a:pt x="218033" y="163245"/>
                  </a:lnTo>
                  <a:lnTo>
                    <a:pt x="223507" y="140792"/>
                  </a:lnTo>
                  <a:lnTo>
                    <a:pt x="225272" y="117170"/>
                  </a:lnTo>
                  <a:close/>
                </a:path>
                <a:path w="243840" h="275589">
                  <a:moveTo>
                    <a:pt x="243535" y="261785"/>
                  </a:moveTo>
                  <a:lnTo>
                    <a:pt x="0" y="261785"/>
                  </a:lnTo>
                  <a:lnTo>
                    <a:pt x="0" y="275526"/>
                  </a:lnTo>
                  <a:lnTo>
                    <a:pt x="243535" y="275526"/>
                  </a:lnTo>
                  <a:lnTo>
                    <a:pt x="243535" y="261785"/>
                  </a:lnTo>
                  <a:close/>
                </a:path>
              </a:pathLst>
            </a:custGeom>
            <a:solidFill>
              <a:srgbClr val="00B5F0"/>
            </a:solidFill>
          </p:spPr>
          <p:txBody>
            <a:bodyPr wrap="square" lIns="0" tIns="0" rIns="0" bIns="0" rtlCol="0"/>
            <a:lstStyle/>
            <a:p>
              <a:endParaRPr/>
            </a:p>
          </p:txBody>
        </p:sp>
        <p:pic>
          <p:nvPicPr>
            <p:cNvPr id="11" name="object 11"/>
            <p:cNvPicPr/>
            <p:nvPr/>
          </p:nvPicPr>
          <p:blipFill>
            <a:blip r:embed="rId4" cstate="print"/>
            <a:stretch>
              <a:fillRect/>
            </a:stretch>
          </p:blipFill>
          <p:spPr>
            <a:xfrm>
              <a:off x="1599907" y="1986063"/>
              <a:ext cx="3444875" cy="264858"/>
            </a:xfrm>
            <a:prstGeom prst="rect">
              <a:avLst/>
            </a:prstGeom>
          </p:spPr>
        </p:pic>
        <p:sp>
          <p:nvSpPr>
            <p:cNvPr id="12" name="object 12"/>
            <p:cNvSpPr/>
            <p:nvPr/>
          </p:nvSpPr>
          <p:spPr>
            <a:xfrm>
              <a:off x="1344168" y="2328569"/>
              <a:ext cx="1090295" cy="263525"/>
            </a:xfrm>
            <a:custGeom>
              <a:avLst/>
              <a:gdLst/>
              <a:ahLst/>
              <a:cxnLst/>
              <a:rect l="l" t="t" r="r" b="b"/>
              <a:pathLst>
                <a:path w="1090295" h="263525">
                  <a:moveTo>
                    <a:pt x="35026" y="165938"/>
                  </a:moveTo>
                  <a:lnTo>
                    <a:pt x="31940" y="161378"/>
                  </a:lnTo>
                  <a:lnTo>
                    <a:pt x="15227" y="161378"/>
                  </a:lnTo>
                  <a:lnTo>
                    <a:pt x="12153" y="164401"/>
                  </a:lnTo>
                  <a:lnTo>
                    <a:pt x="12153" y="171996"/>
                  </a:lnTo>
                  <a:lnTo>
                    <a:pt x="11074" y="179870"/>
                  </a:lnTo>
                  <a:lnTo>
                    <a:pt x="8737" y="194284"/>
                  </a:lnTo>
                  <a:lnTo>
                    <a:pt x="7569" y="202539"/>
                  </a:lnTo>
                  <a:lnTo>
                    <a:pt x="6007" y="208254"/>
                  </a:lnTo>
                  <a:lnTo>
                    <a:pt x="3975" y="216916"/>
                  </a:lnTo>
                  <a:lnTo>
                    <a:pt x="2222" y="225577"/>
                  </a:lnTo>
                  <a:lnTo>
                    <a:pt x="1485" y="231368"/>
                  </a:lnTo>
                  <a:lnTo>
                    <a:pt x="1485" y="238963"/>
                  </a:lnTo>
                  <a:lnTo>
                    <a:pt x="6096" y="243573"/>
                  </a:lnTo>
                  <a:lnTo>
                    <a:pt x="13690" y="243573"/>
                  </a:lnTo>
                  <a:lnTo>
                    <a:pt x="31800" y="205651"/>
                  </a:lnTo>
                  <a:lnTo>
                    <a:pt x="34963" y="174764"/>
                  </a:lnTo>
                  <a:lnTo>
                    <a:pt x="35026" y="165938"/>
                  </a:lnTo>
                  <a:close/>
                </a:path>
                <a:path w="1090295" h="263525">
                  <a:moveTo>
                    <a:pt x="111125" y="222250"/>
                  </a:moveTo>
                  <a:lnTo>
                    <a:pt x="105016" y="181114"/>
                  </a:lnTo>
                  <a:lnTo>
                    <a:pt x="91325" y="158292"/>
                  </a:lnTo>
                  <a:lnTo>
                    <a:pt x="80657" y="158292"/>
                  </a:lnTo>
                  <a:lnTo>
                    <a:pt x="85115" y="202260"/>
                  </a:lnTo>
                  <a:lnTo>
                    <a:pt x="86766" y="211582"/>
                  </a:lnTo>
                  <a:lnTo>
                    <a:pt x="88303" y="229831"/>
                  </a:lnTo>
                  <a:lnTo>
                    <a:pt x="88303" y="232905"/>
                  </a:lnTo>
                  <a:lnTo>
                    <a:pt x="111125" y="232905"/>
                  </a:lnTo>
                  <a:lnTo>
                    <a:pt x="111125" y="222250"/>
                  </a:lnTo>
                  <a:close/>
                </a:path>
                <a:path w="1090295" h="263525">
                  <a:moveTo>
                    <a:pt x="248094" y="170497"/>
                  </a:moveTo>
                  <a:lnTo>
                    <a:pt x="220713" y="140385"/>
                  </a:lnTo>
                  <a:lnTo>
                    <a:pt x="220713" y="170497"/>
                  </a:lnTo>
                  <a:lnTo>
                    <a:pt x="220713" y="226809"/>
                  </a:lnTo>
                  <a:lnTo>
                    <a:pt x="217678" y="229831"/>
                  </a:lnTo>
                  <a:lnTo>
                    <a:pt x="150710" y="229831"/>
                  </a:lnTo>
                  <a:lnTo>
                    <a:pt x="146151" y="226809"/>
                  </a:lnTo>
                  <a:lnTo>
                    <a:pt x="146151" y="170497"/>
                  </a:lnTo>
                  <a:lnTo>
                    <a:pt x="149174" y="165938"/>
                  </a:lnTo>
                  <a:lnTo>
                    <a:pt x="217678" y="165938"/>
                  </a:lnTo>
                  <a:lnTo>
                    <a:pt x="220713" y="170497"/>
                  </a:lnTo>
                  <a:lnTo>
                    <a:pt x="220713" y="140385"/>
                  </a:lnTo>
                  <a:lnTo>
                    <a:pt x="217678" y="140042"/>
                  </a:lnTo>
                  <a:lnTo>
                    <a:pt x="149174" y="140042"/>
                  </a:lnTo>
                  <a:lnTo>
                    <a:pt x="135407" y="141592"/>
                  </a:lnTo>
                  <a:lnTo>
                    <a:pt x="125933" y="146697"/>
                  </a:lnTo>
                  <a:lnTo>
                    <a:pt x="120472" y="156095"/>
                  </a:lnTo>
                  <a:lnTo>
                    <a:pt x="118719" y="170497"/>
                  </a:lnTo>
                  <a:lnTo>
                    <a:pt x="118719" y="225272"/>
                  </a:lnTo>
                  <a:lnTo>
                    <a:pt x="120472" y="240550"/>
                  </a:lnTo>
                  <a:lnTo>
                    <a:pt x="125933" y="250405"/>
                  </a:lnTo>
                  <a:lnTo>
                    <a:pt x="135407" y="255701"/>
                  </a:lnTo>
                  <a:lnTo>
                    <a:pt x="149174" y="257263"/>
                  </a:lnTo>
                  <a:lnTo>
                    <a:pt x="217678" y="257263"/>
                  </a:lnTo>
                  <a:lnTo>
                    <a:pt x="231406" y="255701"/>
                  </a:lnTo>
                  <a:lnTo>
                    <a:pt x="240868" y="250405"/>
                  </a:lnTo>
                  <a:lnTo>
                    <a:pt x="246329" y="240550"/>
                  </a:lnTo>
                  <a:lnTo>
                    <a:pt x="247561" y="229831"/>
                  </a:lnTo>
                  <a:lnTo>
                    <a:pt x="248094" y="225272"/>
                  </a:lnTo>
                  <a:lnTo>
                    <a:pt x="248094" y="170497"/>
                  </a:lnTo>
                  <a:close/>
                </a:path>
                <a:path w="1090295" h="263525">
                  <a:moveTo>
                    <a:pt x="264858" y="91325"/>
                  </a:moveTo>
                  <a:lnTo>
                    <a:pt x="246608" y="62407"/>
                  </a:lnTo>
                  <a:lnTo>
                    <a:pt x="240792" y="57581"/>
                  </a:lnTo>
                  <a:lnTo>
                    <a:pt x="230987" y="47764"/>
                  </a:lnTo>
                  <a:lnTo>
                    <a:pt x="228346" y="44704"/>
                  </a:lnTo>
                  <a:lnTo>
                    <a:pt x="228346" y="86766"/>
                  </a:lnTo>
                  <a:lnTo>
                    <a:pt x="135991" y="86766"/>
                  </a:lnTo>
                  <a:lnTo>
                    <a:pt x="139827" y="83540"/>
                  </a:lnTo>
                  <a:lnTo>
                    <a:pt x="157797" y="64096"/>
                  </a:lnTo>
                  <a:lnTo>
                    <a:pt x="175069" y="41071"/>
                  </a:lnTo>
                  <a:lnTo>
                    <a:pt x="179628" y="33477"/>
                  </a:lnTo>
                  <a:lnTo>
                    <a:pt x="179628" y="31940"/>
                  </a:lnTo>
                  <a:lnTo>
                    <a:pt x="184200" y="31940"/>
                  </a:lnTo>
                  <a:lnTo>
                    <a:pt x="185686" y="33477"/>
                  </a:lnTo>
                  <a:lnTo>
                    <a:pt x="188760" y="39585"/>
                  </a:lnTo>
                  <a:lnTo>
                    <a:pt x="199644" y="56578"/>
                  </a:lnTo>
                  <a:lnTo>
                    <a:pt x="209677" y="69443"/>
                  </a:lnTo>
                  <a:lnTo>
                    <a:pt x="219075" y="79108"/>
                  </a:lnTo>
                  <a:lnTo>
                    <a:pt x="228346" y="86766"/>
                  </a:lnTo>
                  <a:lnTo>
                    <a:pt x="228346" y="44704"/>
                  </a:lnTo>
                  <a:lnTo>
                    <a:pt x="218325" y="33083"/>
                  </a:lnTo>
                  <a:lnTo>
                    <a:pt x="217487" y="31940"/>
                  </a:lnTo>
                  <a:lnTo>
                    <a:pt x="203987" y="13690"/>
                  </a:lnTo>
                  <a:lnTo>
                    <a:pt x="199428" y="6096"/>
                  </a:lnTo>
                  <a:lnTo>
                    <a:pt x="194818" y="0"/>
                  </a:lnTo>
                  <a:lnTo>
                    <a:pt x="182664" y="0"/>
                  </a:lnTo>
                  <a:lnTo>
                    <a:pt x="174167" y="863"/>
                  </a:lnTo>
                  <a:lnTo>
                    <a:pt x="168376" y="3429"/>
                  </a:lnTo>
                  <a:lnTo>
                    <a:pt x="164033" y="7708"/>
                  </a:lnTo>
                  <a:lnTo>
                    <a:pt x="159842" y="13690"/>
                  </a:lnTo>
                  <a:lnTo>
                    <a:pt x="153568" y="22821"/>
                  </a:lnTo>
                  <a:lnTo>
                    <a:pt x="144018" y="35394"/>
                  </a:lnTo>
                  <a:lnTo>
                    <a:pt x="131343" y="49682"/>
                  </a:lnTo>
                  <a:lnTo>
                    <a:pt x="115684" y="63944"/>
                  </a:lnTo>
                  <a:lnTo>
                    <a:pt x="105752" y="71958"/>
                  </a:lnTo>
                  <a:lnTo>
                    <a:pt x="100266" y="76695"/>
                  </a:lnTo>
                  <a:lnTo>
                    <a:pt x="97917" y="79997"/>
                  </a:lnTo>
                  <a:lnTo>
                    <a:pt x="97459" y="83540"/>
                  </a:lnTo>
                  <a:lnTo>
                    <a:pt x="97434" y="92862"/>
                  </a:lnTo>
                  <a:lnTo>
                    <a:pt x="94361" y="88303"/>
                  </a:lnTo>
                  <a:lnTo>
                    <a:pt x="86766" y="88303"/>
                  </a:lnTo>
                  <a:lnTo>
                    <a:pt x="77635" y="89789"/>
                  </a:lnTo>
                  <a:lnTo>
                    <a:pt x="77635" y="101993"/>
                  </a:lnTo>
                  <a:lnTo>
                    <a:pt x="80657" y="111125"/>
                  </a:lnTo>
                  <a:lnTo>
                    <a:pt x="82194" y="112661"/>
                  </a:lnTo>
                  <a:lnTo>
                    <a:pt x="82194" y="115684"/>
                  </a:lnTo>
                  <a:lnTo>
                    <a:pt x="80657" y="115684"/>
                  </a:lnTo>
                  <a:lnTo>
                    <a:pt x="70002" y="117221"/>
                  </a:lnTo>
                  <a:lnTo>
                    <a:pt x="63944" y="117221"/>
                  </a:lnTo>
                  <a:lnTo>
                    <a:pt x="53276" y="118706"/>
                  </a:lnTo>
                  <a:lnTo>
                    <a:pt x="65138" y="101447"/>
                  </a:lnTo>
                  <a:lnTo>
                    <a:pt x="80746" y="77635"/>
                  </a:lnTo>
                  <a:lnTo>
                    <a:pt x="94576" y="54317"/>
                  </a:lnTo>
                  <a:lnTo>
                    <a:pt x="100457" y="39585"/>
                  </a:lnTo>
                  <a:lnTo>
                    <a:pt x="100457" y="33477"/>
                  </a:lnTo>
                  <a:lnTo>
                    <a:pt x="94361" y="27381"/>
                  </a:lnTo>
                  <a:lnTo>
                    <a:pt x="79121" y="27381"/>
                  </a:lnTo>
                  <a:lnTo>
                    <a:pt x="77635" y="30454"/>
                  </a:lnTo>
                  <a:lnTo>
                    <a:pt x="73075" y="38049"/>
                  </a:lnTo>
                  <a:lnTo>
                    <a:pt x="68478" y="47167"/>
                  </a:lnTo>
                  <a:lnTo>
                    <a:pt x="63601" y="56578"/>
                  </a:lnTo>
                  <a:lnTo>
                    <a:pt x="58064" y="66751"/>
                  </a:lnTo>
                  <a:lnTo>
                    <a:pt x="51739" y="77635"/>
                  </a:lnTo>
                  <a:lnTo>
                    <a:pt x="48717" y="73063"/>
                  </a:lnTo>
                  <a:lnTo>
                    <a:pt x="47180" y="69989"/>
                  </a:lnTo>
                  <a:lnTo>
                    <a:pt x="41071" y="65430"/>
                  </a:lnTo>
                  <a:lnTo>
                    <a:pt x="45999" y="57353"/>
                  </a:lnTo>
                  <a:lnTo>
                    <a:pt x="52146" y="47167"/>
                  </a:lnTo>
                  <a:lnTo>
                    <a:pt x="55359" y="41846"/>
                  </a:lnTo>
                  <a:lnTo>
                    <a:pt x="64427" y="25196"/>
                  </a:lnTo>
                  <a:lnTo>
                    <a:pt x="68503" y="13690"/>
                  </a:lnTo>
                  <a:lnTo>
                    <a:pt x="68503" y="6096"/>
                  </a:lnTo>
                  <a:lnTo>
                    <a:pt x="59385" y="1536"/>
                  </a:lnTo>
                  <a:lnTo>
                    <a:pt x="47180" y="1536"/>
                  </a:lnTo>
                  <a:lnTo>
                    <a:pt x="45643" y="4559"/>
                  </a:lnTo>
                  <a:lnTo>
                    <a:pt x="41071" y="15227"/>
                  </a:lnTo>
                  <a:lnTo>
                    <a:pt x="38468" y="18935"/>
                  </a:lnTo>
                  <a:lnTo>
                    <a:pt x="33858" y="27787"/>
                  </a:lnTo>
                  <a:lnTo>
                    <a:pt x="24358" y="47167"/>
                  </a:lnTo>
                  <a:lnTo>
                    <a:pt x="22821" y="45681"/>
                  </a:lnTo>
                  <a:lnTo>
                    <a:pt x="19786" y="44145"/>
                  </a:lnTo>
                  <a:lnTo>
                    <a:pt x="9131" y="44145"/>
                  </a:lnTo>
                  <a:lnTo>
                    <a:pt x="3022" y="51739"/>
                  </a:lnTo>
                  <a:lnTo>
                    <a:pt x="3022" y="62407"/>
                  </a:lnTo>
                  <a:lnTo>
                    <a:pt x="12153" y="71526"/>
                  </a:lnTo>
                  <a:lnTo>
                    <a:pt x="18770" y="79108"/>
                  </a:lnTo>
                  <a:lnTo>
                    <a:pt x="27190" y="88861"/>
                  </a:lnTo>
                  <a:lnTo>
                    <a:pt x="32931" y="95732"/>
                  </a:lnTo>
                  <a:lnTo>
                    <a:pt x="36512" y="100457"/>
                  </a:lnTo>
                  <a:lnTo>
                    <a:pt x="28917" y="112661"/>
                  </a:lnTo>
                  <a:lnTo>
                    <a:pt x="25844" y="117221"/>
                  </a:lnTo>
                  <a:lnTo>
                    <a:pt x="24358" y="120243"/>
                  </a:lnTo>
                  <a:lnTo>
                    <a:pt x="12839" y="120446"/>
                  </a:lnTo>
                  <a:lnTo>
                    <a:pt x="5321" y="121780"/>
                  </a:lnTo>
                  <a:lnTo>
                    <a:pt x="1231" y="125399"/>
                  </a:lnTo>
                  <a:lnTo>
                    <a:pt x="0" y="132448"/>
                  </a:lnTo>
                  <a:lnTo>
                    <a:pt x="0" y="146138"/>
                  </a:lnTo>
                  <a:lnTo>
                    <a:pt x="13690" y="146138"/>
                  </a:lnTo>
                  <a:lnTo>
                    <a:pt x="18275" y="145884"/>
                  </a:lnTo>
                  <a:lnTo>
                    <a:pt x="34874" y="144195"/>
                  </a:lnTo>
                  <a:lnTo>
                    <a:pt x="47180" y="143065"/>
                  </a:lnTo>
                  <a:lnTo>
                    <a:pt x="47180" y="263321"/>
                  </a:lnTo>
                  <a:lnTo>
                    <a:pt x="68503" y="263321"/>
                  </a:lnTo>
                  <a:lnTo>
                    <a:pt x="71539" y="258762"/>
                  </a:lnTo>
                  <a:lnTo>
                    <a:pt x="71539" y="143065"/>
                  </a:lnTo>
                  <a:lnTo>
                    <a:pt x="71539" y="141579"/>
                  </a:lnTo>
                  <a:lnTo>
                    <a:pt x="76098" y="140042"/>
                  </a:lnTo>
                  <a:lnTo>
                    <a:pt x="85229" y="140042"/>
                  </a:lnTo>
                  <a:lnTo>
                    <a:pt x="88303" y="138506"/>
                  </a:lnTo>
                  <a:lnTo>
                    <a:pt x="90741" y="145884"/>
                  </a:lnTo>
                  <a:lnTo>
                    <a:pt x="92862" y="152196"/>
                  </a:lnTo>
                  <a:lnTo>
                    <a:pt x="101993" y="152196"/>
                  </a:lnTo>
                  <a:lnTo>
                    <a:pt x="112610" y="150710"/>
                  </a:lnTo>
                  <a:lnTo>
                    <a:pt x="112610" y="141579"/>
                  </a:lnTo>
                  <a:lnTo>
                    <a:pt x="100457" y="103530"/>
                  </a:lnTo>
                  <a:lnTo>
                    <a:pt x="97980" y="94818"/>
                  </a:lnTo>
                  <a:lnTo>
                    <a:pt x="106553" y="101993"/>
                  </a:lnTo>
                  <a:lnTo>
                    <a:pt x="112610" y="101993"/>
                  </a:lnTo>
                  <a:lnTo>
                    <a:pt x="123863" y="96977"/>
                  </a:lnTo>
                  <a:lnTo>
                    <a:pt x="129374" y="92341"/>
                  </a:lnTo>
                  <a:lnTo>
                    <a:pt x="129374" y="112661"/>
                  </a:lnTo>
                  <a:lnTo>
                    <a:pt x="235940" y="112661"/>
                  </a:lnTo>
                  <a:lnTo>
                    <a:pt x="235940" y="97421"/>
                  </a:lnTo>
                  <a:lnTo>
                    <a:pt x="234403" y="94348"/>
                  </a:lnTo>
                  <a:lnTo>
                    <a:pt x="234403" y="92862"/>
                  </a:lnTo>
                  <a:lnTo>
                    <a:pt x="242036" y="100457"/>
                  </a:lnTo>
                  <a:lnTo>
                    <a:pt x="258762" y="100457"/>
                  </a:lnTo>
                  <a:lnTo>
                    <a:pt x="263829" y="92862"/>
                  </a:lnTo>
                  <a:lnTo>
                    <a:pt x="264858" y="91325"/>
                  </a:lnTo>
                  <a:close/>
                </a:path>
                <a:path w="1090295" h="263525">
                  <a:moveTo>
                    <a:pt x="541934" y="152196"/>
                  </a:moveTo>
                  <a:lnTo>
                    <a:pt x="503885" y="152196"/>
                  </a:lnTo>
                  <a:lnTo>
                    <a:pt x="503885" y="121780"/>
                  </a:lnTo>
                  <a:lnTo>
                    <a:pt x="500570" y="105067"/>
                  </a:lnTo>
                  <a:lnTo>
                    <a:pt x="492264" y="96481"/>
                  </a:lnTo>
                  <a:lnTo>
                    <a:pt x="481380" y="93319"/>
                  </a:lnTo>
                  <a:lnTo>
                    <a:pt x="470344" y="92862"/>
                  </a:lnTo>
                  <a:lnTo>
                    <a:pt x="354660" y="92862"/>
                  </a:lnTo>
                  <a:lnTo>
                    <a:pt x="354660" y="83731"/>
                  </a:lnTo>
                  <a:lnTo>
                    <a:pt x="356196" y="76098"/>
                  </a:lnTo>
                  <a:lnTo>
                    <a:pt x="357733" y="71526"/>
                  </a:lnTo>
                  <a:lnTo>
                    <a:pt x="359219" y="65430"/>
                  </a:lnTo>
                  <a:lnTo>
                    <a:pt x="360756" y="60871"/>
                  </a:lnTo>
                  <a:lnTo>
                    <a:pt x="360756" y="57835"/>
                  </a:lnTo>
                  <a:lnTo>
                    <a:pt x="520598" y="57835"/>
                  </a:lnTo>
                  <a:lnTo>
                    <a:pt x="526694" y="56299"/>
                  </a:lnTo>
                  <a:lnTo>
                    <a:pt x="526694" y="30454"/>
                  </a:lnTo>
                  <a:lnTo>
                    <a:pt x="366864" y="30454"/>
                  </a:lnTo>
                  <a:lnTo>
                    <a:pt x="368401" y="19786"/>
                  </a:lnTo>
                  <a:lnTo>
                    <a:pt x="369887" y="16713"/>
                  </a:lnTo>
                  <a:lnTo>
                    <a:pt x="369887" y="1536"/>
                  </a:lnTo>
                  <a:lnTo>
                    <a:pt x="340969" y="1536"/>
                  </a:lnTo>
                  <a:lnTo>
                    <a:pt x="339471" y="7581"/>
                  </a:lnTo>
                  <a:lnTo>
                    <a:pt x="337934" y="16713"/>
                  </a:lnTo>
                  <a:lnTo>
                    <a:pt x="335368" y="29705"/>
                  </a:lnTo>
                  <a:lnTo>
                    <a:pt x="332219" y="45262"/>
                  </a:lnTo>
                  <a:lnTo>
                    <a:pt x="328510" y="62534"/>
                  </a:lnTo>
                  <a:lnTo>
                    <a:pt x="324243" y="80657"/>
                  </a:lnTo>
                  <a:lnTo>
                    <a:pt x="322707" y="89789"/>
                  </a:lnTo>
                  <a:lnTo>
                    <a:pt x="321170" y="92862"/>
                  </a:lnTo>
                  <a:lnTo>
                    <a:pt x="321170" y="101993"/>
                  </a:lnTo>
                  <a:lnTo>
                    <a:pt x="322707" y="108089"/>
                  </a:lnTo>
                  <a:lnTo>
                    <a:pt x="328803" y="112661"/>
                  </a:lnTo>
                  <a:lnTo>
                    <a:pt x="334911" y="118706"/>
                  </a:lnTo>
                  <a:lnTo>
                    <a:pt x="470344" y="118706"/>
                  </a:lnTo>
                  <a:lnTo>
                    <a:pt x="474954" y="121780"/>
                  </a:lnTo>
                  <a:lnTo>
                    <a:pt x="474954" y="132448"/>
                  </a:lnTo>
                  <a:lnTo>
                    <a:pt x="473417" y="147637"/>
                  </a:lnTo>
                  <a:lnTo>
                    <a:pt x="473417" y="152196"/>
                  </a:lnTo>
                  <a:lnTo>
                    <a:pt x="286194" y="152196"/>
                  </a:lnTo>
                  <a:lnTo>
                    <a:pt x="278549" y="153733"/>
                  </a:lnTo>
                  <a:lnTo>
                    <a:pt x="278549" y="179628"/>
                  </a:lnTo>
                  <a:lnTo>
                    <a:pt x="470344" y="179628"/>
                  </a:lnTo>
                  <a:lnTo>
                    <a:pt x="466394" y="209550"/>
                  </a:lnTo>
                  <a:lnTo>
                    <a:pt x="460463" y="224904"/>
                  </a:lnTo>
                  <a:lnTo>
                    <a:pt x="451091" y="230568"/>
                  </a:lnTo>
                  <a:lnTo>
                    <a:pt x="436854" y="231368"/>
                  </a:lnTo>
                  <a:lnTo>
                    <a:pt x="411010" y="231368"/>
                  </a:lnTo>
                  <a:lnTo>
                    <a:pt x="404723" y="231140"/>
                  </a:lnTo>
                  <a:lnTo>
                    <a:pt x="385292" y="230073"/>
                  </a:lnTo>
                  <a:lnTo>
                    <a:pt x="379018" y="229831"/>
                  </a:lnTo>
                  <a:lnTo>
                    <a:pt x="365315" y="229831"/>
                  </a:lnTo>
                  <a:lnTo>
                    <a:pt x="365315" y="245059"/>
                  </a:lnTo>
                  <a:lnTo>
                    <a:pt x="367233" y="253873"/>
                  </a:lnTo>
                  <a:lnTo>
                    <a:pt x="372745" y="258394"/>
                  </a:lnTo>
                  <a:lnTo>
                    <a:pt x="381393" y="260070"/>
                  </a:lnTo>
                  <a:lnTo>
                    <a:pt x="392760" y="260299"/>
                  </a:lnTo>
                  <a:lnTo>
                    <a:pt x="452094" y="260299"/>
                  </a:lnTo>
                  <a:lnTo>
                    <a:pt x="471906" y="256895"/>
                  </a:lnTo>
                  <a:lnTo>
                    <a:pt x="486156" y="244500"/>
                  </a:lnTo>
                  <a:lnTo>
                    <a:pt x="491147" y="231368"/>
                  </a:lnTo>
                  <a:lnTo>
                    <a:pt x="495541" y="219837"/>
                  </a:lnTo>
                  <a:lnTo>
                    <a:pt x="500799" y="179628"/>
                  </a:lnTo>
                  <a:lnTo>
                    <a:pt x="538861" y="179628"/>
                  </a:lnTo>
                  <a:lnTo>
                    <a:pt x="541934" y="175069"/>
                  </a:lnTo>
                  <a:lnTo>
                    <a:pt x="541934" y="152196"/>
                  </a:lnTo>
                  <a:close/>
                </a:path>
                <a:path w="1090295" h="263525">
                  <a:moveTo>
                    <a:pt x="663676" y="44145"/>
                  </a:moveTo>
                  <a:lnTo>
                    <a:pt x="663117" y="39585"/>
                  </a:lnTo>
                  <a:lnTo>
                    <a:pt x="661885" y="29527"/>
                  </a:lnTo>
                  <a:lnTo>
                    <a:pt x="656247" y="19596"/>
                  </a:lnTo>
                  <a:lnTo>
                    <a:pt x="646341" y="13944"/>
                  </a:lnTo>
                  <a:lnTo>
                    <a:pt x="637819" y="12903"/>
                  </a:lnTo>
                  <a:lnTo>
                    <a:pt x="637819" y="44145"/>
                  </a:lnTo>
                  <a:lnTo>
                    <a:pt x="637819" y="101993"/>
                  </a:lnTo>
                  <a:lnTo>
                    <a:pt x="637819" y="126352"/>
                  </a:lnTo>
                  <a:lnTo>
                    <a:pt x="637819" y="187223"/>
                  </a:lnTo>
                  <a:lnTo>
                    <a:pt x="634746" y="191782"/>
                  </a:lnTo>
                  <a:lnTo>
                    <a:pt x="596696" y="191782"/>
                  </a:lnTo>
                  <a:lnTo>
                    <a:pt x="593674" y="188760"/>
                  </a:lnTo>
                  <a:lnTo>
                    <a:pt x="593674" y="126352"/>
                  </a:lnTo>
                  <a:lnTo>
                    <a:pt x="637819" y="126352"/>
                  </a:lnTo>
                  <a:lnTo>
                    <a:pt x="637819" y="101993"/>
                  </a:lnTo>
                  <a:lnTo>
                    <a:pt x="593674" y="101993"/>
                  </a:lnTo>
                  <a:lnTo>
                    <a:pt x="593674" y="42608"/>
                  </a:lnTo>
                  <a:lnTo>
                    <a:pt x="596696" y="39585"/>
                  </a:lnTo>
                  <a:lnTo>
                    <a:pt x="634746" y="39585"/>
                  </a:lnTo>
                  <a:lnTo>
                    <a:pt x="637819" y="44145"/>
                  </a:lnTo>
                  <a:lnTo>
                    <a:pt x="637819" y="12903"/>
                  </a:lnTo>
                  <a:lnTo>
                    <a:pt x="631723" y="12153"/>
                  </a:lnTo>
                  <a:lnTo>
                    <a:pt x="596696" y="12153"/>
                  </a:lnTo>
                  <a:lnTo>
                    <a:pt x="582955" y="13728"/>
                  </a:lnTo>
                  <a:lnTo>
                    <a:pt x="573506" y="19024"/>
                  </a:lnTo>
                  <a:lnTo>
                    <a:pt x="568045" y="28879"/>
                  </a:lnTo>
                  <a:lnTo>
                    <a:pt x="566293" y="44145"/>
                  </a:lnTo>
                  <a:lnTo>
                    <a:pt x="566293" y="187223"/>
                  </a:lnTo>
                  <a:lnTo>
                    <a:pt x="568248" y="202260"/>
                  </a:lnTo>
                  <a:lnTo>
                    <a:pt x="574065" y="211594"/>
                  </a:lnTo>
                  <a:lnTo>
                    <a:pt x="583590" y="216357"/>
                  </a:lnTo>
                  <a:lnTo>
                    <a:pt x="596696" y="217678"/>
                  </a:lnTo>
                  <a:lnTo>
                    <a:pt x="631723" y="217678"/>
                  </a:lnTo>
                  <a:lnTo>
                    <a:pt x="645706" y="216141"/>
                  </a:lnTo>
                  <a:lnTo>
                    <a:pt x="655701" y="211010"/>
                  </a:lnTo>
                  <a:lnTo>
                    <a:pt x="661682" y="201612"/>
                  </a:lnTo>
                  <a:lnTo>
                    <a:pt x="663041" y="191782"/>
                  </a:lnTo>
                  <a:lnTo>
                    <a:pt x="663676" y="187223"/>
                  </a:lnTo>
                  <a:lnTo>
                    <a:pt x="663676" y="126352"/>
                  </a:lnTo>
                  <a:lnTo>
                    <a:pt x="663676" y="101993"/>
                  </a:lnTo>
                  <a:lnTo>
                    <a:pt x="663676" y="44145"/>
                  </a:lnTo>
                  <a:close/>
                </a:path>
                <a:path w="1090295" h="263525">
                  <a:moveTo>
                    <a:pt x="811364" y="39585"/>
                  </a:moveTo>
                  <a:lnTo>
                    <a:pt x="810818" y="35013"/>
                  </a:lnTo>
                  <a:lnTo>
                    <a:pt x="809599" y="24549"/>
                  </a:lnTo>
                  <a:lnTo>
                    <a:pt x="804125" y="15227"/>
                  </a:lnTo>
                  <a:lnTo>
                    <a:pt x="794651" y="10464"/>
                  </a:lnTo>
                  <a:lnTo>
                    <a:pt x="783971" y="9423"/>
                  </a:lnTo>
                  <a:lnTo>
                    <a:pt x="783971" y="39585"/>
                  </a:lnTo>
                  <a:lnTo>
                    <a:pt x="783971" y="76098"/>
                  </a:lnTo>
                  <a:lnTo>
                    <a:pt x="783971" y="101993"/>
                  </a:lnTo>
                  <a:lnTo>
                    <a:pt x="783971" y="146138"/>
                  </a:lnTo>
                  <a:lnTo>
                    <a:pt x="715467" y="146138"/>
                  </a:lnTo>
                  <a:lnTo>
                    <a:pt x="715467" y="101993"/>
                  </a:lnTo>
                  <a:lnTo>
                    <a:pt x="783971" y="101993"/>
                  </a:lnTo>
                  <a:lnTo>
                    <a:pt x="783971" y="76098"/>
                  </a:lnTo>
                  <a:lnTo>
                    <a:pt x="715467" y="76098"/>
                  </a:lnTo>
                  <a:lnTo>
                    <a:pt x="715467" y="38049"/>
                  </a:lnTo>
                  <a:lnTo>
                    <a:pt x="718489" y="35013"/>
                  </a:lnTo>
                  <a:lnTo>
                    <a:pt x="779411" y="35013"/>
                  </a:lnTo>
                  <a:lnTo>
                    <a:pt x="783971" y="39585"/>
                  </a:lnTo>
                  <a:lnTo>
                    <a:pt x="783971" y="9423"/>
                  </a:lnTo>
                  <a:lnTo>
                    <a:pt x="780897" y="9118"/>
                  </a:lnTo>
                  <a:lnTo>
                    <a:pt x="718489" y="9118"/>
                  </a:lnTo>
                  <a:lnTo>
                    <a:pt x="686536" y="39585"/>
                  </a:lnTo>
                  <a:lnTo>
                    <a:pt x="686485" y="146138"/>
                  </a:lnTo>
                  <a:lnTo>
                    <a:pt x="686219" y="156006"/>
                  </a:lnTo>
                  <a:lnTo>
                    <a:pt x="670623" y="207251"/>
                  </a:lnTo>
                  <a:lnTo>
                    <a:pt x="640854" y="234403"/>
                  </a:lnTo>
                  <a:lnTo>
                    <a:pt x="636282" y="238963"/>
                  </a:lnTo>
                  <a:lnTo>
                    <a:pt x="633260" y="242036"/>
                  </a:lnTo>
                  <a:lnTo>
                    <a:pt x="633260" y="254190"/>
                  </a:lnTo>
                  <a:lnTo>
                    <a:pt x="639318" y="263321"/>
                  </a:lnTo>
                  <a:lnTo>
                    <a:pt x="648487" y="263321"/>
                  </a:lnTo>
                  <a:lnTo>
                    <a:pt x="690765" y="228561"/>
                  </a:lnTo>
                  <a:lnTo>
                    <a:pt x="708418" y="192189"/>
                  </a:lnTo>
                  <a:lnTo>
                    <a:pt x="712393" y="171996"/>
                  </a:lnTo>
                  <a:lnTo>
                    <a:pt x="783971" y="171996"/>
                  </a:lnTo>
                  <a:lnTo>
                    <a:pt x="783971" y="228346"/>
                  </a:lnTo>
                  <a:lnTo>
                    <a:pt x="774801" y="228346"/>
                  </a:lnTo>
                  <a:lnTo>
                    <a:pt x="770572" y="228917"/>
                  </a:lnTo>
                  <a:lnTo>
                    <a:pt x="762444" y="228904"/>
                  </a:lnTo>
                  <a:lnTo>
                    <a:pt x="748944" y="228346"/>
                  </a:lnTo>
                  <a:lnTo>
                    <a:pt x="739825" y="228346"/>
                  </a:lnTo>
                  <a:lnTo>
                    <a:pt x="735253" y="232905"/>
                  </a:lnTo>
                  <a:lnTo>
                    <a:pt x="735253" y="249631"/>
                  </a:lnTo>
                  <a:lnTo>
                    <a:pt x="736752" y="255727"/>
                  </a:lnTo>
                  <a:lnTo>
                    <a:pt x="742848" y="258762"/>
                  </a:lnTo>
                  <a:lnTo>
                    <a:pt x="765670" y="258762"/>
                  </a:lnTo>
                  <a:lnTo>
                    <a:pt x="805573" y="251244"/>
                  </a:lnTo>
                  <a:lnTo>
                    <a:pt x="811364" y="171996"/>
                  </a:lnTo>
                  <a:lnTo>
                    <a:pt x="811364" y="146138"/>
                  </a:lnTo>
                  <a:lnTo>
                    <a:pt x="811364" y="101993"/>
                  </a:lnTo>
                  <a:lnTo>
                    <a:pt x="811364" y="76098"/>
                  </a:lnTo>
                  <a:lnTo>
                    <a:pt x="811364" y="39585"/>
                  </a:lnTo>
                  <a:close/>
                </a:path>
                <a:path w="1090295" h="263525">
                  <a:moveTo>
                    <a:pt x="869200" y="159842"/>
                  </a:moveTo>
                  <a:lnTo>
                    <a:pt x="850950" y="159842"/>
                  </a:lnTo>
                  <a:lnTo>
                    <a:pt x="847877" y="162864"/>
                  </a:lnTo>
                  <a:lnTo>
                    <a:pt x="847877" y="170497"/>
                  </a:lnTo>
                  <a:lnTo>
                    <a:pt x="846734" y="180949"/>
                  </a:lnTo>
                  <a:lnTo>
                    <a:pt x="845604" y="190106"/>
                  </a:lnTo>
                  <a:lnTo>
                    <a:pt x="844448" y="198970"/>
                  </a:lnTo>
                  <a:lnTo>
                    <a:pt x="843305" y="208546"/>
                  </a:lnTo>
                  <a:lnTo>
                    <a:pt x="841819" y="211582"/>
                  </a:lnTo>
                  <a:lnTo>
                    <a:pt x="837260" y="228346"/>
                  </a:lnTo>
                  <a:lnTo>
                    <a:pt x="837260" y="242036"/>
                  </a:lnTo>
                  <a:lnTo>
                    <a:pt x="849414" y="243573"/>
                  </a:lnTo>
                  <a:lnTo>
                    <a:pt x="858532" y="243573"/>
                  </a:lnTo>
                  <a:lnTo>
                    <a:pt x="860069" y="235940"/>
                  </a:lnTo>
                  <a:lnTo>
                    <a:pt x="863104" y="226809"/>
                  </a:lnTo>
                  <a:lnTo>
                    <a:pt x="865974" y="210515"/>
                  </a:lnTo>
                  <a:lnTo>
                    <a:pt x="867854" y="193509"/>
                  </a:lnTo>
                  <a:lnTo>
                    <a:pt x="868883" y="179070"/>
                  </a:lnTo>
                  <a:lnTo>
                    <a:pt x="869200" y="170497"/>
                  </a:lnTo>
                  <a:lnTo>
                    <a:pt x="869200" y="159842"/>
                  </a:lnTo>
                  <a:close/>
                </a:path>
                <a:path w="1090295" h="263525">
                  <a:moveTo>
                    <a:pt x="943762" y="222250"/>
                  </a:moveTo>
                  <a:lnTo>
                    <a:pt x="943000" y="214896"/>
                  </a:lnTo>
                  <a:lnTo>
                    <a:pt x="941120" y="203555"/>
                  </a:lnTo>
                  <a:lnTo>
                    <a:pt x="936180" y="176555"/>
                  </a:lnTo>
                  <a:lnTo>
                    <a:pt x="934643" y="164401"/>
                  </a:lnTo>
                  <a:lnTo>
                    <a:pt x="933145" y="159842"/>
                  </a:lnTo>
                  <a:lnTo>
                    <a:pt x="917917" y="159842"/>
                  </a:lnTo>
                  <a:lnTo>
                    <a:pt x="914844" y="162864"/>
                  </a:lnTo>
                  <a:lnTo>
                    <a:pt x="914844" y="176555"/>
                  </a:lnTo>
                  <a:lnTo>
                    <a:pt x="917524" y="188048"/>
                  </a:lnTo>
                  <a:lnTo>
                    <a:pt x="919060" y="196380"/>
                  </a:lnTo>
                  <a:lnTo>
                    <a:pt x="919988" y="203403"/>
                  </a:lnTo>
                  <a:lnTo>
                    <a:pt x="920940" y="211582"/>
                  </a:lnTo>
                  <a:lnTo>
                    <a:pt x="922489" y="229831"/>
                  </a:lnTo>
                  <a:lnTo>
                    <a:pt x="924026" y="231368"/>
                  </a:lnTo>
                  <a:lnTo>
                    <a:pt x="943762" y="231368"/>
                  </a:lnTo>
                  <a:lnTo>
                    <a:pt x="943762" y="222250"/>
                  </a:lnTo>
                  <a:close/>
                </a:path>
                <a:path w="1090295" h="263525">
                  <a:moveTo>
                    <a:pt x="1089914" y="41071"/>
                  </a:moveTo>
                  <a:lnTo>
                    <a:pt x="1089520" y="38049"/>
                  </a:lnTo>
                  <a:lnTo>
                    <a:pt x="1088174" y="27584"/>
                  </a:lnTo>
                  <a:lnTo>
                    <a:pt x="1082865" y="18630"/>
                  </a:lnTo>
                  <a:lnTo>
                    <a:pt x="1073873" y="13690"/>
                  </a:lnTo>
                  <a:lnTo>
                    <a:pt x="1062532" y="12344"/>
                  </a:lnTo>
                  <a:lnTo>
                    <a:pt x="1062532" y="41071"/>
                  </a:lnTo>
                  <a:lnTo>
                    <a:pt x="1062532" y="120243"/>
                  </a:lnTo>
                  <a:lnTo>
                    <a:pt x="1062532" y="144602"/>
                  </a:lnTo>
                  <a:lnTo>
                    <a:pt x="1062532" y="226809"/>
                  </a:lnTo>
                  <a:lnTo>
                    <a:pt x="1059510" y="231368"/>
                  </a:lnTo>
                  <a:lnTo>
                    <a:pt x="1032065" y="231368"/>
                  </a:lnTo>
                  <a:lnTo>
                    <a:pt x="1032065" y="144602"/>
                  </a:lnTo>
                  <a:lnTo>
                    <a:pt x="1062532" y="144602"/>
                  </a:lnTo>
                  <a:lnTo>
                    <a:pt x="1062532" y="120243"/>
                  </a:lnTo>
                  <a:lnTo>
                    <a:pt x="1032065" y="120243"/>
                  </a:lnTo>
                  <a:lnTo>
                    <a:pt x="1032065" y="38049"/>
                  </a:lnTo>
                  <a:lnTo>
                    <a:pt x="1059510" y="38049"/>
                  </a:lnTo>
                  <a:lnTo>
                    <a:pt x="1062532" y="41071"/>
                  </a:lnTo>
                  <a:lnTo>
                    <a:pt x="1062532" y="12344"/>
                  </a:lnTo>
                  <a:lnTo>
                    <a:pt x="1060996" y="12153"/>
                  </a:lnTo>
                  <a:lnTo>
                    <a:pt x="1006221" y="12153"/>
                  </a:lnTo>
                  <a:lnTo>
                    <a:pt x="1006221" y="38049"/>
                  </a:lnTo>
                  <a:lnTo>
                    <a:pt x="1006221" y="120243"/>
                  </a:lnTo>
                  <a:lnTo>
                    <a:pt x="1006221" y="144602"/>
                  </a:lnTo>
                  <a:lnTo>
                    <a:pt x="1006221" y="231368"/>
                  </a:lnTo>
                  <a:lnTo>
                    <a:pt x="980325" y="231368"/>
                  </a:lnTo>
                  <a:lnTo>
                    <a:pt x="977303" y="228346"/>
                  </a:lnTo>
                  <a:lnTo>
                    <a:pt x="977303" y="144602"/>
                  </a:lnTo>
                  <a:lnTo>
                    <a:pt x="1006221" y="144602"/>
                  </a:lnTo>
                  <a:lnTo>
                    <a:pt x="1006221" y="120243"/>
                  </a:lnTo>
                  <a:lnTo>
                    <a:pt x="977303" y="120243"/>
                  </a:lnTo>
                  <a:lnTo>
                    <a:pt x="977303" y="41071"/>
                  </a:lnTo>
                  <a:lnTo>
                    <a:pt x="980325" y="38049"/>
                  </a:lnTo>
                  <a:lnTo>
                    <a:pt x="1006221" y="38049"/>
                  </a:lnTo>
                  <a:lnTo>
                    <a:pt x="1006221" y="12153"/>
                  </a:lnTo>
                  <a:lnTo>
                    <a:pt x="978789" y="12153"/>
                  </a:lnTo>
                  <a:lnTo>
                    <a:pt x="965911" y="13690"/>
                  </a:lnTo>
                  <a:lnTo>
                    <a:pt x="956906" y="18630"/>
                  </a:lnTo>
                  <a:lnTo>
                    <a:pt x="951598" y="27584"/>
                  </a:lnTo>
                  <a:lnTo>
                    <a:pt x="949871" y="41071"/>
                  </a:lnTo>
                  <a:lnTo>
                    <a:pt x="949871" y="143065"/>
                  </a:lnTo>
                  <a:lnTo>
                    <a:pt x="948842" y="138506"/>
                  </a:lnTo>
                  <a:lnTo>
                    <a:pt x="937717" y="106553"/>
                  </a:lnTo>
                  <a:lnTo>
                    <a:pt x="933145" y="94348"/>
                  </a:lnTo>
                  <a:lnTo>
                    <a:pt x="930071" y="89789"/>
                  </a:lnTo>
                  <a:lnTo>
                    <a:pt x="920940" y="89789"/>
                  </a:lnTo>
                  <a:lnTo>
                    <a:pt x="914844" y="92862"/>
                  </a:lnTo>
                  <a:lnTo>
                    <a:pt x="914844" y="101993"/>
                  </a:lnTo>
                  <a:lnTo>
                    <a:pt x="919454" y="115684"/>
                  </a:lnTo>
                  <a:lnTo>
                    <a:pt x="915301" y="116598"/>
                  </a:lnTo>
                  <a:lnTo>
                    <a:pt x="910297" y="117221"/>
                  </a:lnTo>
                  <a:lnTo>
                    <a:pt x="901877" y="117830"/>
                  </a:lnTo>
                  <a:lnTo>
                    <a:pt x="887463" y="118706"/>
                  </a:lnTo>
                  <a:lnTo>
                    <a:pt x="898766" y="104000"/>
                  </a:lnTo>
                  <a:lnTo>
                    <a:pt x="916190" y="79730"/>
                  </a:lnTo>
                  <a:lnTo>
                    <a:pt x="917549" y="77635"/>
                  </a:lnTo>
                  <a:lnTo>
                    <a:pt x="932180" y="55168"/>
                  </a:lnTo>
                  <a:lnTo>
                    <a:pt x="939203" y="39585"/>
                  </a:lnTo>
                  <a:lnTo>
                    <a:pt x="939203" y="35013"/>
                  </a:lnTo>
                  <a:lnTo>
                    <a:pt x="933145" y="27381"/>
                  </a:lnTo>
                  <a:lnTo>
                    <a:pt x="919454" y="27381"/>
                  </a:lnTo>
                  <a:lnTo>
                    <a:pt x="916381" y="31940"/>
                  </a:lnTo>
                  <a:lnTo>
                    <a:pt x="913358" y="35013"/>
                  </a:lnTo>
                  <a:lnTo>
                    <a:pt x="904163" y="51523"/>
                  </a:lnTo>
                  <a:lnTo>
                    <a:pt x="898118" y="62026"/>
                  </a:lnTo>
                  <a:lnTo>
                    <a:pt x="893216" y="69684"/>
                  </a:lnTo>
                  <a:lnTo>
                    <a:pt x="887463" y="77635"/>
                  </a:lnTo>
                  <a:lnTo>
                    <a:pt x="884428" y="74612"/>
                  </a:lnTo>
                  <a:lnTo>
                    <a:pt x="881354" y="69989"/>
                  </a:lnTo>
                  <a:lnTo>
                    <a:pt x="876795" y="65430"/>
                  </a:lnTo>
                  <a:lnTo>
                    <a:pt x="884529" y="53301"/>
                  </a:lnTo>
                  <a:lnTo>
                    <a:pt x="888326" y="47167"/>
                  </a:lnTo>
                  <a:lnTo>
                    <a:pt x="893991" y="38049"/>
                  </a:lnTo>
                  <a:lnTo>
                    <a:pt x="902258" y="23291"/>
                  </a:lnTo>
                  <a:lnTo>
                    <a:pt x="905713" y="13690"/>
                  </a:lnTo>
                  <a:lnTo>
                    <a:pt x="905713" y="7581"/>
                  </a:lnTo>
                  <a:lnTo>
                    <a:pt x="898131" y="1536"/>
                  </a:lnTo>
                  <a:lnTo>
                    <a:pt x="882891" y="1536"/>
                  </a:lnTo>
                  <a:lnTo>
                    <a:pt x="882891" y="3022"/>
                  </a:lnTo>
                  <a:lnTo>
                    <a:pt x="876985" y="13690"/>
                  </a:lnTo>
                  <a:lnTo>
                    <a:pt x="869861" y="26631"/>
                  </a:lnTo>
                  <a:lnTo>
                    <a:pt x="864997" y="35394"/>
                  </a:lnTo>
                  <a:lnTo>
                    <a:pt x="860704" y="42430"/>
                  </a:lnTo>
                  <a:lnTo>
                    <a:pt x="856996" y="47167"/>
                  </a:lnTo>
                  <a:lnTo>
                    <a:pt x="855510" y="47167"/>
                  </a:lnTo>
                  <a:lnTo>
                    <a:pt x="853973" y="44145"/>
                  </a:lnTo>
                  <a:lnTo>
                    <a:pt x="841819" y="44145"/>
                  </a:lnTo>
                  <a:lnTo>
                    <a:pt x="837260" y="51739"/>
                  </a:lnTo>
                  <a:lnTo>
                    <a:pt x="837260" y="63944"/>
                  </a:lnTo>
                  <a:lnTo>
                    <a:pt x="847877" y="74612"/>
                  </a:lnTo>
                  <a:lnTo>
                    <a:pt x="853427" y="79514"/>
                  </a:lnTo>
                  <a:lnTo>
                    <a:pt x="860259" y="86398"/>
                  </a:lnTo>
                  <a:lnTo>
                    <a:pt x="867371" y="93865"/>
                  </a:lnTo>
                  <a:lnTo>
                    <a:pt x="873772" y="100457"/>
                  </a:lnTo>
                  <a:lnTo>
                    <a:pt x="866178" y="111125"/>
                  </a:lnTo>
                  <a:lnTo>
                    <a:pt x="861568" y="117221"/>
                  </a:lnTo>
                  <a:lnTo>
                    <a:pt x="860069" y="120243"/>
                  </a:lnTo>
                  <a:lnTo>
                    <a:pt x="843305" y="120243"/>
                  </a:lnTo>
                  <a:lnTo>
                    <a:pt x="841819" y="121780"/>
                  </a:lnTo>
                  <a:lnTo>
                    <a:pt x="838746" y="124815"/>
                  </a:lnTo>
                  <a:lnTo>
                    <a:pt x="837260" y="127838"/>
                  </a:lnTo>
                  <a:lnTo>
                    <a:pt x="837260" y="140042"/>
                  </a:lnTo>
                  <a:lnTo>
                    <a:pt x="840282" y="146138"/>
                  </a:lnTo>
                  <a:lnTo>
                    <a:pt x="849414" y="146138"/>
                  </a:lnTo>
                  <a:lnTo>
                    <a:pt x="854392" y="145884"/>
                  </a:lnTo>
                  <a:lnTo>
                    <a:pt x="861949" y="145186"/>
                  </a:lnTo>
                  <a:lnTo>
                    <a:pt x="881354" y="143065"/>
                  </a:lnTo>
                  <a:lnTo>
                    <a:pt x="881354" y="263321"/>
                  </a:lnTo>
                  <a:lnTo>
                    <a:pt x="904227" y="263321"/>
                  </a:lnTo>
                  <a:lnTo>
                    <a:pt x="904227" y="143065"/>
                  </a:lnTo>
                  <a:lnTo>
                    <a:pt x="904227" y="141579"/>
                  </a:lnTo>
                  <a:lnTo>
                    <a:pt x="908786" y="140042"/>
                  </a:lnTo>
                  <a:lnTo>
                    <a:pt x="920940" y="138506"/>
                  </a:lnTo>
                  <a:lnTo>
                    <a:pt x="925512" y="138506"/>
                  </a:lnTo>
                  <a:lnTo>
                    <a:pt x="928585" y="149174"/>
                  </a:lnTo>
                  <a:lnTo>
                    <a:pt x="930071" y="153733"/>
                  </a:lnTo>
                  <a:lnTo>
                    <a:pt x="939203" y="153733"/>
                  </a:lnTo>
                  <a:lnTo>
                    <a:pt x="949871" y="152196"/>
                  </a:lnTo>
                  <a:lnTo>
                    <a:pt x="949871" y="228346"/>
                  </a:lnTo>
                  <a:lnTo>
                    <a:pt x="951598" y="241846"/>
                  </a:lnTo>
                  <a:lnTo>
                    <a:pt x="956906" y="250786"/>
                  </a:lnTo>
                  <a:lnTo>
                    <a:pt x="965911" y="255739"/>
                  </a:lnTo>
                  <a:lnTo>
                    <a:pt x="978789" y="257263"/>
                  </a:lnTo>
                  <a:lnTo>
                    <a:pt x="1060996" y="257263"/>
                  </a:lnTo>
                  <a:lnTo>
                    <a:pt x="1074508" y="255739"/>
                  </a:lnTo>
                  <a:lnTo>
                    <a:pt x="1083449" y="250786"/>
                  </a:lnTo>
                  <a:lnTo>
                    <a:pt x="1088390" y="241846"/>
                  </a:lnTo>
                  <a:lnTo>
                    <a:pt x="1089571" y="231368"/>
                  </a:lnTo>
                  <a:lnTo>
                    <a:pt x="1089914" y="228346"/>
                  </a:lnTo>
                  <a:lnTo>
                    <a:pt x="1089914" y="144602"/>
                  </a:lnTo>
                  <a:lnTo>
                    <a:pt x="1089914" y="120243"/>
                  </a:lnTo>
                  <a:lnTo>
                    <a:pt x="1089914" y="41071"/>
                  </a:lnTo>
                  <a:close/>
                </a:path>
              </a:pathLst>
            </a:custGeom>
            <a:solidFill>
              <a:srgbClr val="00B5F0"/>
            </a:solidFill>
          </p:spPr>
          <p:txBody>
            <a:bodyPr wrap="square" lIns="0" tIns="0" rIns="0" bIns="0" rtlCol="0"/>
            <a:lstStyle/>
            <a:p>
              <a:endParaRPr/>
            </a:p>
          </p:txBody>
        </p:sp>
        <p:pic>
          <p:nvPicPr>
            <p:cNvPr id="13" name="object 13"/>
            <p:cNvPicPr/>
            <p:nvPr/>
          </p:nvPicPr>
          <p:blipFill>
            <a:blip r:embed="rId5" cstate="print"/>
            <a:stretch>
              <a:fillRect/>
            </a:stretch>
          </p:blipFill>
          <p:spPr>
            <a:xfrm>
              <a:off x="2469108" y="2325534"/>
              <a:ext cx="2193582" cy="257225"/>
            </a:xfrm>
            <a:prstGeom prst="rect">
              <a:avLst/>
            </a:prstGeom>
          </p:spPr>
        </p:pic>
        <p:pic>
          <p:nvPicPr>
            <p:cNvPr id="14" name="object 14"/>
            <p:cNvPicPr/>
            <p:nvPr/>
          </p:nvPicPr>
          <p:blipFill>
            <a:blip r:embed="rId6" cstate="print"/>
            <a:stretch>
              <a:fillRect/>
            </a:stretch>
          </p:blipFill>
          <p:spPr>
            <a:xfrm>
              <a:off x="4728243" y="2339225"/>
              <a:ext cx="208437" cy="240512"/>
            </a:xfrm>
            <a:prstGeom prst="rect">
              <a:avLst/>
            </a:prstGeom>
          </p:spPr>
        </p:pic>
        <p:pic>
          <p:nvPicPr>
            <p:cNvPr id="15" name="object 15"/>
            <p:cNvPicPr/>
            <p:nvPr/>
          </p:nvPicPr>
          <p:blipFill>
            <a:blip r:embed="rId7" cstate="print"/>
            <a:stretch>
              <a:fillRect/>
            </a:stretch>
          </p:blipFill>
          <p:spPr>
            <a:xfrm>
              <a:off x="4977802" y="2336152"/>
              <a:ext cx="242049" cy="243586"/>
            </a:xfrm>
            <a:prstGeom prst="rect">
              <a:avLst/>
            </a:prstGeom>
          </p:spPr>
        </p:pic>
        <p:pic>
          <p:nvPicPr>
            <p:cNvPr id="16" name="object 16"/>
            <p:cNvPicPr/>
            <p:nvPr/>
          </p:nvPicPr>
          <p:blipFill>
            <a:blip r:embed="rId8" cstate="print"/>
            <a:stretch>
              <a:fillRect/>
            </a:stretch>
          </p:blipFill>
          <p:spPr>
            <a:xfrm>
              <a:off x="5257901" y="2489949"/>
              <a:ext cx="89788" cy="89789"/>
            </a:xfrm>
            <a:prstGeom prst="rect">
              <a:avLst/>
            </a:prstGeom>
          </p:spPr>
        </p:pic>
        <p:pic>
          <p:nvPicPr>
            <p:cNvPr id="17" name="object 17"/>
            <p:cNvPicPr/>
            <p:nvPr/>
          </p:nvPicPr>
          <p:blipFill>
            <a:blip r:embed="rId9" cstate="print"/>
            <a:stretch>
              <a:fillRect/>
            </a:stretch>
          </p:blipFill>
          <p:spPr>
            <a:xfrm>
              <a:off x="1344168" y="2672600"/>
              <a:ext cx="1914969" cy="258762"/>
            </a:xfrm>
            <a:prstGeom prst="rect">
              <a:avLst/>
            </a:prstGeom>
          </p:spPr>
        </p:pic>
        <p:pic>
          <p:nvPicPr>
            <p:cNvPr id="18" name="object 18"/>
            <p:cNvPicPr/>
            <p:nvPr/>
          </p:nvPicPr>
          <p:blipFill>
            <a:blip r:embed="rId10" cstate="print"/>
            <a:stretch>
              <a:fillRect/>
            </a:stretch>
          </p:blipFill>
          <p:spPr>
            <a:xfrm>
              <a:off x="1377657" y="3013570"/>
              <a:ext cx="4656582" cy="261835"/>
            </a:xfrm>
            <a:prstGeom prst="rect">
              <a:avLst/>
            </a:prstGeom>
          </p:spPr>
        </p:pic>
        <p:pic>
          <p:nvPicPr>
            <p:cNvPr id="19" name="object 19"/>
            <p:cNvPicPr/>
            <p:nvPr/>
          </p:nvPicPr>
          <p:blipFill>
            <a:blip r:embed="rId11" cstate="print"/>
            <a:stretch>
              <a:fillRect/>
            </a:stretch>
          </p:blipFill>
          <p:spPr>
            <a:xfrm>
              <a:off x="1363954" y="3359149"/>
              <a:ext cx="222250" cy="243535"/>
            </a:xfrm>
            <a:prstGeom prst="rect">
              <a:avLst/>
            </a:prstGeom>
          </p:spPr>
        </p:pic>
        <p:sp>
          <p:nvSpPr>
            <p:cNvPr id="20" name="object 20"/>
            <p:cNvSpPr/>
            <p:nvPr/>
          </p:nvSpPr>
          <p:spPr>
            <a:xfrm>
              <a:off x="1624266" y="3365207"/>
              <a:ext cx="262255" cy="243840"/>
            </a:xfrm>
            <a:custGeom>
              <a:avLst/>
              <a:gdLst/>
              <a:ahLst/>
              <a:cxnLst/>
              <a:rect l="l" t="t" r="r" b="b"/>
              <a:pathLst>
                <a:path w="262255" h="243839">
                  <a:moveTo>
                    <a:pt x="205473" y="243573"/>
                  </a:moveTo>
                  <a:lnTo>
                    <a:pt x="54813" y="243573"/>
                  </a:lnTo>
                  <a:lnTo>
                    <a:pt x="40403" y="242240"/>
                  </a:lnTo>
                  <a:lnTo>
                    <a:pt x="31002" y="237480"/>
                  </a:lnTo>
                  <a:lnTo>
                    <a:pt x="25889" y="228153"/>
                  </a:lnTo>
                  <a:lnTo>
                    <a:pt x="24345" y="213118"/>
                  </a:lnTo>
                  <a:lnTo>
                    <a:pt x="24345" y="188760"/>
                  </a:lnTo>
                  <a:lnTo>
                    <a:pt x="25889" y="174611"/>
                  </a:lnTo>
                  <a:lnTo>
                    <a:pt x="31002" y="165736"/>
                  </a:lnTo>
                  <a:lnTo>
                    <a:pt x="40403" y="161140"/>
                  </a:lnTo>
                  <a:lnTo>
                    <a:pt x="54813" y="159829"/>
                  </a:lnTo>
                  <a:lnTo>
                    <a:pt x="205473" y="159829"/>
                  </a:lnTo>
                  <a:lnTo>
                    <a:pt x="219883" y="161140"/>
                  </a:lnTo>
                  <a:lnTo>
                    <a:pt x="229284" y="165736"/>
                  </a:lnTo>
                  <a:lnTo>
                    <a:pt x="234396" y="174611"/>
                  </a:lnTo>
                  <a:lnTo>
                    <a:pt x="234944" y="179628"/>
                  </a:lnTo>
                  <a:lnTo>
                    <a:pt x="51739" y="179628"/>
                  </a:lnTo>
                  <a:lnTo>
                    <a:pt x="48704" y="184188"/>
                  </a:lnTo>
                  <a:lnTo>
                    <a:pt x="48704" y="219214"/>
                  </a:lnTo>
                  <a:lnTo>
                    <a:pt x="51739" y="223786"/>
                  </a:lnTo>
                  <a:lnTo>
                    <a:pt x="234952" y="223786"/>
                  </a:lnTo>
                  <a:lnTo>
                    <a:pt x="234605" y="227526"/>
                  </a:lnTo>
                  <a:lnTo>
                    <a:pt x="229841" y="236923"/>
                  </a:lnTo>
                  <a:lnTo>
                    <a:pt x="220510" y="242031"/>
                  </a:lnTo>
                  <a:lnTo>
                    <a:pt x="205473" y="243573"/>
                  </a:lnTo>
                  <a:close/>
                </a:path>
                <a:path w="262255" h="243839">
                  <a:moveTo>
                    <a:pt x="234952" y="223786"/>
                  </a:moveTo>
                  <a:lnTo>
                    <a:pt x="207009" y="223786"/>
                  </a:lnTo>
                  <a:lnTo>
                    <a:pt x="211582" y="219214"/>
                  </a:lnTo>
                  <a:lnTo>
                    <a:pt x="211582" y="182702"/>
                  </a:lnTo>
                  <a:lnTo>
                    <a:pt x="207009" y="179628"/>
                  </a:lnTo>
                  <a:lnTo>
                    <a:pt x="234944" y="179628"/>
                  </a:lnTo>
                  <a:lnTo>
                    <a:pt x="235940" y="188760"/>
                  </a:lnTo>
                  <a:lnTo>
                    <a:pt x="235940" y="213118"/>
                  </a:lnTo>
                  <a:lnTo>
                    <a:pt x="234952" y="223786"/>
                  </a:lnTo>
                  <a:close/>
                </a:path>
                <a:path w="262255" h="243839">
                  <a:moveTo>
                    <a:pt x="225272" y="19786"/>
                  </a:moveTo>
                  <a:lnTo>
                    <a:pt x="30454" y="19786"/>
                  </a:lnTo>
                  <a:lnTo>
                    <a:pt x="30454" y="0"/>
                  </a:lnTo>
                  <a:lnTo>
                    <a:pt x="231368" y="0"/>
                  </a:lnTo>
                  <a:lnTo>
                    <a:pt x="231368" y="18300"/>
                  </a:lnTo>
                  <a:lnTo>
                    <a:pt x="225272" y="19786"/>
                  </a:lnTo>
                  <a:close/>
                </a:path>
                <a:path w="262255" h="243839">
                  <a:moveTo>
                    <a:pt x="261835" y="59372"/>
                  </a:moveTo>
                  <a:lnTo>
                    <a:pt x="0" y="59372"/>
                  </a:lnTo>
                  <a:lnTo>
                    <a:pt x="0" y="39585"/>
                  </a:lnTo>
                  <a:lnTo>
                    <a:pt x="261835" y="39585"/>
                  </a:lnTo>
                  <a:lnTo>
                    <a:pt x="261835" y="59372"/>
                  </a:lnTo>
                  <a:close/>
                </a:path>
                <a:path w="262255" h="243839">
                  <a:moveTo>
                    <a:pt x="232905" y="98971"/>
                  </a:moveTo>
                  <a:lnTo>
                    <a:pt x="28917" y="98971"/>
                  </a:lnTo>
                  <a:lnTo>
                    <a:pt x="28917" y="79171"/>
                  </a:lnTo>
                  <a:lnTo>
                    <a:pt x="232905" y="79171"/>
                  </a:lnTo>
                  <a:lnTo>
                    <a:pt x="232905" y="98971"/>
                  </a:lnTo>
                  <a:close/>
                </a:path>
                <a:path w="262255" h="243839">
                  <a:moveTo>
                    <a:pt x="232905" y="138557"/>
                  </a:moveTo>
                  <a:lnTo>
                    <a:pt x="28917" y="138557"/>
                  </a:lnTo>
                  <a:lnTo>
                    <a:pt x="28917" y="120294"/>
                  </a:lnTo>
                  <a:lnTo>
                    <a:pt x="232905" y="120294"/>
                  </a:lnTo>
                  <a:lnTo>
                    <a:pt x="232905" y="138557"/>
                  </a:lnTo>
                  <a:close/>
                </a:path>
              </a:pathLst>
            </a:custGeom>
            <a:solidFill>
              <a:srgbClr val="4D4D4F"/>
            </a:solidFill>
          </p:spPr>
          <p:txBody>
            <a:bodyPr wrap="square" lIns="0" tIns="0" rIns="0" bIns="0" rtlCol="0"/>
            <a:lstStyle/>
            <a:p>
              <a:endParaRPr/>
            </a:p>
          </p:txBody>
        </p:sp>
        <p:pic>
          <p:nvPicPr>
            <p:cNvPr id="21" name="object 21"/>
            <p:cNvPicPr/>
            <p:nvPr/>
          </p:nvPicPr>
          <p:blipFill>
            <a:blip r:embed="rId12" cstate="print"/>
            <a:stretch>
              <a:fillRect/>
            </a:stretch>
          </p:blipFill>
          <p:spPr>
            <a:xfrm>
              <a:off x="1908924" y="3360635"/>
              <a:ext cx="245059" cy="248145"/>
            </a:xfrm>
            <a:prstGeom prst="rect">
              <a:avLst/>
            </a:prstGeom>
          </p:spPr>
        </p:pic>
        <p:pic>
          <p:nvPicPr>
            <p:cNvPr id="22" name="object 22"/>
            <p:cNvPicPr/>
            <p:nvPr/>
          </p:nvPicPr>
          <p:blipFill>
            <a:blip r:embed="rId13" cstate="print"/>
            <a:stretch>
              <a:fillRect/>
            </a:stretch>
          </p:blipFill>
          <p:spPr>
            <a:xfrm>
              <a:off x="2187473" y="3360635"/>
              <a:ext cx="252717" cy="248145"/>
            </a:xfrm>
            <a:prstGeom prst="rect">
              <a:avLst/>
            </a:prstGeom>
          </p:spPr>
        </p:pic>
        <p:pic>
          <p:nvPicPr>
            <p:cNvPr id="23" name="object 23"/>
            <p:cNvPicPr/>
            <p:nvPr/>
          </p:nvPicPr>
          <p:blipFill>
            <a:blip r:embed="rId14" cstate="print"/>
            <a:stretch>
              <a:fillRect/>
            </a:stretch>
          </p:blipFill>
          <p:spPr>
            <a:xfrm>
              <a:off x="2473667" y="3360635"/>
              <a:ext cx="232918" cy="245122"/>
            </a:xfrm>
            <a:prstGeom prst="rect">
              <a:avLst/>
            </a:prstGeom>
          </p:spPr>
        </p:pic>
        <p:pic>
          <p:nvPicPr>
            <p:cNvPr id="24" name="object 24"/>
            <p:cNvPicPr/>
            <p:nvPr/>
          </p:nvPicPr>
          <p:blipFill>
            <a:blip r:embed="rId15" cstate="print"/>
            <a:stretch>
              <a:fillRect/>
            </a:stretch>
          </p:blipFill>
          <p:spPr>
            <a:xfrm>
              <a:off x="2776629" y="3363709"/>
              <a:ext cx="210054" cy="240512"/>
            </a:xfrm>
            <a:prstGeom prst="rect">
              <a:avLst/>
            </a:prstGeom>
          </p:spPr>
        </p:pic>
        <p:pic>
          <p:nvPicPr>
            <p:cNvPr id="25" name="object 25"/>
            <p:cNvPicPr/>
            <p:nvPr/>
          </p:nvPicPr>
          <p:blipFill>
            <a:blip r:embed="rId16" cstate="print"/>
            <a:stretch>
              <a:fillRect/>
            </a:stretch>
          </p:blipFill>
          <p:spPr>
            <a:xfrm>
              <a:off x="3027756" y="3360635"/>
              <a:ext cx="242049" cy="243585"/>
            </a:xfrm>
            <a:prstGeom prst="rect">
              <a:avLst/>
            </a:prstGeom>
          </p:spPr>
        </p:pic>
        <p:pic>
          <p:nvPicPr>
            <p:cNvPr id="26" name="object 26"/>
            <p:cNvPicPr/>
            <p:nvPr/>
          </p:nvPicPr>
          <p:blipFill>
            <a:blip r:embed="rId17" cstate="print"/>
            <a:stretch>
              <a:fillRect/>
            </a:stretch>
          </p:blipFill>
          <p:spPr>
            <a:xfrm>
              <a:off x="3307854" y="3515918"/>
              <a:ext cx="89839" cy="89839"/>
            </a:xfrm>
            <a:prstGeom prst="rect">
              <a:avLst/>
            </a:prstGeom>
          </p:spPr>
        </p:pic>
        <p:sp>
          <p:nvSpPr>
            <p:cNvPr id="27" name="object 27"/>
            <p:cNvSpPr/>
            <p:nvPr/>
          </p:nvSpPr>
          <p:spPr>
            <a:xfrm>
              <a:off x="1345653" y="3697083"/>
              <a:ext cx="541020" cy="262255"/>
            </a:xfrm>
            <a:custGeom>
              <a:avLst/>
              <a:gdLst/>
              <a:ahLst/>
              <a:cxnLst/>
              <a:rect l="l" t="t" r="r" b="b"/>
              <a:pathLst>
                <a:path w="541019" h="262254">
                  <a:moveTo>
                    <a:pt x="32004" y="161328"/>
                  </a:moveTo>
                  <a:lnTo>
                    <a:pt x="27432" y="159842"/>
                  </a:lnTo>
                  <a:lnTo>
                    <a:pt x="15227" y="159842"/>
                  </a:lnTo>
                  <a:lnTo>
                    <a:pt x="13741" y="164414"/>
                  </a:lnTo>
                  <a:lnTo>
                    <a:pt x="13741" y="171996"/>
                  </a:lnTo>
                  <a:lnTo>
                    <a:pt x="11912" y="180238"/>
                  </a:lnTo>
                  <a:lnTo>
                    <a:pt x="10668" y="187617"/>
                  </a:lnTo>
                  <a:lnTo>
                    <a:pt x="9436" y="195554"/>
                  </a:lnTo>
                  <a:lnTo>
                    <a:pt x="7645" y="205486"/>
                  </a:lnTo>
                  <a:lnTo>
                    <a:pt x="6108" y="208559"/>
                  </a:lnTo>
                  <a:lnTo>
                    <a:pt x="1536" y="225285"/>
                  </a:lnTo>
                  <a:lnTo>
                    <a:pt x="1536" y="240512"/>
                  </a:lnTo>
                  <a:lnTo>
                    <a:pt x="19799" y="240512"/>
                  </a:lnTo>
                  <a:lnTo>
                    <a:pt x="21336" y="234403"/>
                  </a:lnTo>
                  <a:lnTo>
                    <a:pt x="24358" y="225285"/>
                  </a:lnTo>
                  <a:lnTo>
                    <a:pt x="28117" y="206209"/>
                  </a:lnTo>
                  <a:lnTo>
                    <a:pt x="30467" y="189128"/>
                  </a:lnTo>
                  <a:lnTo>
                    <a:pt x="31661" y="176060"/>
                  </a:lnTo>
                  <a:lnTo>
                    <a:pt x="31902" y="171081"/>
                  </a:lnTo>
                  <a:lnTo>
                    <a:pt x="32004" y="161328"/>
                  </a:lnTo>
                  <a:close/>
                </a:path>
                <a:path w="541019" h="262254">
                  <a:moveTo>
                    <a:pt x="109639" y="219176"/>
                  </a:moveTo>
                  <a:lnTo>
                    <a:pt x="101993" y="175031"/>
                  </a:lnTo>
                  <a:lnTo>
                    <a:pt x="97434" y="158305"/>
                  </a:lnTo>
                  <a:lnTo>
                    <a:pt x="97434" y="155282"/>
                  </a:lnTo>
                  <a:lnTo>
                    <a:pt x="89839" y="156768"/>
                  </a:lnTo>
                  <a:lnTo>
                    <a:pt x="85280" y="156768"/>
                  </a:lnTo>
                  <a:lnTo>
                    <a:pt x="80708" y="158305"/>
                  </a:lnTo>
                  <a:lnTo>
                    <a:pt x="80708" y="164414"/>
                  </a:lnTo>
                  <a:lnTo>
                    <a:pt x="81889" y="171081"/>
                  </a:lnTo>
                  <a:lnTo>
                    <a:pt x="84493" y="184759"/>
                  </a:lnTo>
                  <a:lnTo>
                    <a:pt x="87109" y="199301"/>
                  </a:lnTo>
                  <a:lnTo>
                    <a:pt x="88303" y="208559"/>
                  </a:lnTo>
                  <a:lnTo>
                    <a:pt x="91376" y="226822"/>
                  </a:lnTo>
                  <a:lnTo>
                    <a:pt x="91376" y="228307"/>
                  </a:lnTo>
                  <a:lnTo>
                    <a:pt x="109639" y="228307"/>
                  </a:lnTo>
                  <a:lnTo>
                    <a:pt x="109639" y="219176"/>
                  </a:lnTo>
                  <a:close/>
                </a:path>
                <a:path w="541019" h="262254">
                  <a:moveTo>
                    <a:pt x="109639" y="138518"/>
                  </a:moveTo>
                  <a:lnTo>
                    <a:pt x="101282" y="110274"/>
                  </a:lnTo>
                  <a:lnTo>
                    <a:pt x="98971" y="102006"/>
                  </a:lnTo>
                  <a:lnTo>
                    <a:pt x="94411" y="91338"/>
                  </a:lnTo>
                  <a:lnTo>
                    <a:pt x="91376" y="88265"/>
                  </a:lnTo>
                  <a:lnTo>
                    <a:pt x="85280" y="88265"/>
                  </a:lnTo>
                  <a:lnTo>
                    <a:pt x="77635" y="89801"/>
                  </a:lnTo>
                  <a:lnTo>
                    <a:pt x="77635" y="97434"/>
                  </a:lnTo>
                  <a:lnTo>
                    <a:pt x="80708" y="109588"/>
                  </a:lnTo>
                  <a:lnTo>
                    <a:pt x="82207" y="111125"/>
                  </a:lnTo>
                  <a:lnTo>
                    <a:pt x="83743" y="114160"/>
                  </a:lnTo>
                  <a:lnTo>
                    <a:pt x="83743" y="115697"/>
                  </a:lnTo>
                  <a:lnTo>
                    <a:pt x="77368" y="116586"/>
                  </a:lnTo>
                  <a:lnTo>
                    <a:pt x="70421" y="117195"/>
                  </a:lnTo>
                  <a:lnTo>
                    <a:pt x="45694" y="118719"/>
                  </a:lnTo>
                  <a:lnTo>
                    <a:pt x="55245" y="104787"/>
                  </a:lnTo>
                  <a:lnTo>
                    <a:pt x="63931" y="91719"/>
                  </a:lnTo>
                  <a:lnTo>
                    <a:pt x="71958" y="79133"/>
                  </a:lnTo>
                  <a:lnTo>
                    <a:pt x="72644" y="78054"/>
                  </a:lnTo>
                  <a:lnTo>
                    <a:pt x="82207" y="62407"/>
                  </a:lnTo>
                  <a:lnTo>
                    <a:pt x="86296" y="55765"/>
                  </a:lnTo>
                  <a:lnTo>
                    <a:pt x="90805" y="48120"/>
                  </a:lnTo>
                  <a:lnTo>
                    <a:pt x="94437" y="40767"/>
                  </a:lnTo>
                  <a:lnTo>
                    <a:pt x="95948" y="34975"/>
                  </a:lnTo>
                  <a:lnTo>
                    <a:pt x="95948" y="28930"/>
                  </a:lnTo>
                  <a:lnTo>
                    <a:pt x="89839" y="25857"/>
                  </a:lnTo>
                  <a:lnTo>
                    <a:pt x="79171" y="25857"/>
                  </a:lnTo>
                  <a:lnTo>
                    <a:pt x="77635" y="28930"/>
                  </a:lnTo>
                  <a:lnTo>
                    <a:pt x="74612" y="33489"/>
                  </a:lnTo>
                  <a:lnTo>
                    <a:pt x="67564" y="45986"/>
                  </a:lnTo>
                  <a:lnTo>
                    <a:pt x="61658" y="56896"/>
                  </a:lnTo>
                  <a:lnTo>
                    <a:pt x="55753" y="67525"/>
                  </a:lnTo>
                  <a:lnTo>
                    <a:pt x="48717" y="79133"/>
                  </a:lnTo>
                  <a:lnTo>
                    <a:pt x="47231" y="76111"/>
                  </a:lnTo>
                  <a:lnTo>
                    <a:pt x="42659" y="70002"/>
                  </a:lnTo>
                  <a:lnTo>
                    <a:pt x="36563" y="63906"/>
                  </a:lnTo>
                  <a:lnTo>
                    <a:pt x="42113" y="54711"/>
                  </a:lnTo>
                  <a:lnTo>
                    <a:pt x="44640" y="50203"/>
                  </a:lnTo>
                  <a:lnTo>
                    <a:pt x="51384" y="38239"/>
                  </a:lnTo>
                  <a:lnTo>
                    <a:pt x="60083" y="20904"/>
                  </a:lnTo>
                  <a:lnTo>
                    <a:pt x="63944" y="9131"/>
                  </a:lnTo>
                  <a:lnTo>
                    <a:pt x="63944" y="3035"/>
                  </a:lnTo>
                  <a:lnTo>
                    <a:pt x="56362" y="0"/>
                  </a:lnTo>
                  <a:lnTo>
                    <a:pt x="45694" y="0"/>
                  </a:lnTo>
                  <a:lnTo>
                    <a:pt x="45694" y="1498"/>
                  </a:lnTo>
                  <a:lnTo>
                    <a:pt x="39585" y="15240"/>
                  </a:lnTo>
                  <a:lnTo>
                    <a:pt x="36957" y="20701"/>
                  </a:lnTo>
                  <a:lnTo>
                    <a:pt x="32194" y="30416"/>
                  </a:lnTo>
                  <a:lnTo>
                    <a:pt x="26543" y="41325"/>
                  </a:lnTo>
                  <a:lnTo>
                    <a:pt x="21336" y="50203"/>
                  </a:lnTo>
                  <a:lnTo>
                    <a:pt x="16764" y="45643"/>
                  </a:lnTo>
                  <a:lnTo>
                    <a:pt x="7645" y="45643"/>
                  </a:lnTo>
                  <a:lnTo>
                    <a:pt x="3073" y="51752"/>
                  </a:lnTo>
                  <a:lnTo>
                    <a:pt x="3073" y="59334"/>
                  </a:lnTo>
                  <a:lnTo>
                    <a:pt x="12204" y="68516"/>
                  </a:lnTo>
                  <a:lnTo>
                    <a:pt x="19024" y="75603"/>
                  </a:lnTo>
                  <a:lnTo>
                    <a:pt x="25704" y="82969"/>
                  </a:lnTo>
                  <a:lnTo>
                    <a:pt x="32105" y="90335"/>
                  </a:lnTo>
                  <a:lnTo>
                    <a:pt x="38100" y="97434"/>
                  </a:lnTo>
                  <a:lnTo>
                    <a:pt x="28968" y="112623"/>
                  </a:lnTo>
                  <a:lnTo>
                    <a:pt x="24358" y="118719"/>
                  </a:lnTo>
                  <a:lnTo>
                    <a:pt x="18300" y="120256"/>
                  </a:lnTo>
                  <a:lnTo>
                    <a:pt x="6108" y="120256"/>
                  </a:lnTo>
                  <a:lnTo>
                    <a:pt x="3073" y="121793"/>
                  </a:lnTo>
                  <a:lnTo>
                    <a:pt x="0" y="124828"/>
                  </a:lnTo>
                  <a:lnTo>
                    <a:pt x="0" y="140055"/>
                  </a:lnTo>
                  <a:lnTo>
                    <a:pt x="10668" y="140055"/>
                  </a:lnTo>
                  <a:lnTo>
                    <a:pt x="15519" y="140042"/>
                  </a:lnTo>
                  <a:lnTo>
                    <a:pt x="23228" y="139865"/>
                  </a:lnTo>
                  <a:lnTo>
                    <a:pt x="33794" y="139407"/>
                  </a:lnTo>
                  <a:lnTo>
                    <a:pt x="47231" y="138518"/>
                  </a:lnTo>
                  <a:lnTo>
                    <a:pt x="47231" y="254203"/>
                  </a:lnTo>
                  <a:lnTo>
                    <a:pt x="48717" y="261848"/>
                  </a:lnTo>
                  <a:lnTo>
                    <a:pt x="67017" y="261848"/>
                  </a:lnTo>
                  <a:lnTo>
                    <a:pt x="68516" y="255739"/>
                  </a:lnTo>
                  <a:lnTo>
                    <a:pt x="68516" y="138518"/>
                  </a:lnTo>
                  <a:lnTo>
                    <a:pt x="68516" y="136982"/>
                  </a:lnTo>
                  <a:lnTo>
                    <a:pt x="76149" y="135483"/>
                  </a:lnTo>
                  <a:lnTo>
                    <a:pt x="82207" y="135483"/>
                  </a:lnTo>
                  <a:lnTo>
                    <a:pt x="89839" y="133946"/>
                  </a:lnTo>
                  <a:lnTo>
                    <a:pt x="92875" y="144614"/>
                  </a:lnTo>
                  <a:lnTo>
                    <a:pt x="92875" y="147637"/>
                  </a:lnTo>
                  <a:lnTo>
                    <a:pt x="101993" y="147637"/>
                  </a:lnTo>
                  <a:lnTo>
                    <a:pt x="109639" y="146100"/>
                  </a:lnTo>
                  <a:lnTo>
                    <a:pt x="109639" y="138518"/>
                  </a:lnTo>
                  <a:close/>
                </a:path>
                <a:path w="541019" h="262254">
                  <a:moveTo>
                    <a:pt x="234454" y="86766"/>
                  </a:moveTo>
                  <a:lnTo>
                    <a:pt x="129425" y="86766"/>
                  </a:lnTo>
                  <a:lnTo>
                    <a:pt x="129425" y="108051"/>
                  </a:lnTo>
                  <a:lnTo>
                    <a:pt x="234454" y="108051"/>
                  </a:lnTo>
                  <a:lnTo>
                    <a:pt x="234454" y="86766"/>
                  </a:lnTo>
                  <a:close/>
                </a:path>
                <a:path w="541019" h="262254">
                  <a:moveTo>
                    <a:pt x="245122" y="168973"/>
                  </a:moveTo>
                  <a:lnTo>
                    <a:pt x="243941" y="159842"/>
                  </a:lnTo>
                  <a:lnTo>
                    <a:pt x="243382" y="155460"/>
                  </a:lnTo>
                  <a:lnTo>
                    <a:pt x="238074" y="146519"/>
                  </a:lnTo>
                  <a:lnTo>
                    <a:pt x="229057" y="141579"/>
                  </a:lnTo>
                  <a:lnTo>
                    <a:pt x="222250" y="140779"/>
                  </a:lnTo>
                  <a:lnTo>
                    <a:pt x="222250" y="164414"/>
                  </a:lnTo>
                  <a:lnTo>
                    <a:pt x="222250" y="229844"/>
                  </a:lnTo>
                  <a:lnTo>
                    <a:pt x="219227" y="232918"/>
                  </a:lnTo>
                  <a:lnTo>
                    <a:pt x="146151" y="232918"/>
                  </a:lnTo>
                  <a:lnTo>
                    <a:pt x="141579" y="229844"/>
                  </a:lnTo>
                  <a:lnTo>
                    <a:pt x="141579" y="164414"/>
                  </a:lnTo>
                  <a:lnTo>
                    <a:pt x="144665" y="159842"/>
                  </a:lnTo>
                  <a:lnTo>
                    <a:pt x="219227" y="159842"/>
                  </a:lnTo>
                  <a:lnTo>
                    <a:pt x="222250" y="164414"/>
                  </a:lnTo>
                  <a:lnTo>
                    <a:pt x="222250" y="140779"/>
                  </a:lnTo>
                  <a:lnTo>
                    <a:pt x="216192" y="140055"/>
                  </a:lnTo>
                  <a:lnTo>
                    <a:pt x="149225" y="140055"/>
                  </a:lnTo>
                  <a:lnTo>
                    <a:pt x="134810" y="141579"/>
                  </a:lnTo>
                  <a:lnTo>
                    <a:pt x="125412" y="146519"/>
                  </a:lnTo>
                  <a:lnTo>
                    <a:pt x="120307" y="155460"/>
                  </a:lnTo>
                  <a:lnTo>
                    <a:pt x="118770" y="168973"/>
                  </a:lnTo>
                  <a:lnTo>
                    <a:pt x="118770" y="225285"/>
                  </a:lnTo>
                  <a:lnTo>
                    <a:pt x="120523" y="238810"/>
                  </a:lnTo>
                  <a:lnTo>
                    <a:pt x="125984" y="247751"/>
                  </a:lnTo>
                  <a:lnTo>
                    <a:pt x="135458" y="252691"/>
                  </a:lnTo>
                  <a:lnTo>
                    <a:pt x="149225" y="254203"/>
                  </a:lnTo>
                  <a:lnTo>
                    <a:pt x="216192" y="254203"/>
                  </a:lnTo>
                  <a:lnTo>
                    <a:pt x="229057" y="252691"/>
                  </a:lnTo>
                  <a:lnTo>
                    <a:pt x="238074" y="247751"/>
                  </a:lnTo>
                  <a:lnTo>
                    <a:pt x="243382" y="238810"/>
                  </a:lnTo>
                  <a:lnTo>
                    <a:pt x="244132" y="232918"/>
                  </a:lnTo>
                  <a:lnTo>
                    <a:pt x="245122" y="225285"/>
                  </a:lnTo>
                  <a:lnTo>
                    <a:pt x="245122" y="168973"/>
                  </a:lnTo>
                  <a:close/>
                </a:path>
                <a:path w="541019" h="262254">
                  <a:moveTo>
                    <a:pt x="261835" y="77647"/>
                  </a:moveTo>
                  <a:lnTo>
                    <a:pt x="243586" y="62407"/>
                  </a:lnTo>
                  <a:lnTo>
                    <a:pt x="234950" y="55397"/>
                  </a:lnTo>
                  <a:lnTo>
                    <a:pt x="208737" y="25857"/>
                  </a:lnTo>
                  <a:lnTo>
                    <a:pt x="194868" y="4572"/>
                  </a:lnTo>
                  <a:lnTo>
                    <a:pt x="191833" y="0"/>
                  </a:lnTo>
                  <a:lnTo>
                    <a:pt x="169024" y="0"/>
                  </a:lnTo>
                  <a:lnTo>
                    <a:pt x="167487" y="3035"/>
                  </a:lnTo>
                  <a:lnTo>
                    <a:pt x="162915" y="10668"/>
                  </a:lnTo>
                  <a:lnTo>
                    <a:pt x="128231" y="53238"/>
                  </a:lnTo>
                  <a:lnTo>
                    <a:pt x="97434" y="77647"/>
                  </a:lnTo>
                  <a:lnTo>
                    <a:pt x="97434" y="89801"/>
                  </a:lnTo>
                  <a:lnTo>
                    <a:pt x="105067" y="95897"/>
                  </a:lnTo>
                  <a:lnTo>
                    <a:pt x="109639" y="95897"/>
                  </a:lnTo>
                  <a:lnTo>
                    <a:pt x="153085" y="59944"/>
                  </a:lnTo>
                  <a:lnTo>
                    <a:pt x="178142" y="25857"/>
                  </a:lnTo>
                  <a:lnTo>
                    <a:pt x="182714" y="25857"/>
                  </a:lnTo>
                  <a:lnTo>
                    <a:pt x="184200" y="27393"/>
                  </a:lnTo>
                  <a:lnTo>
                    <a:pt x="185737" y="30416"/>
                  </a:lnTo>
                  <a:lnTo>
                    <a:pt x="191287" y="38709"/>
                  </a:lnTo>
                  <a:lnTo>
                    <a:pt x="220332" y="74079"/>
                  </a:lnTo>
                  <a:lnTo>
                    <a:pt x="249682" y="95897"/>
                  </a:lnTo>
                  <a:lnTo>
                    <a:pt x="257276" y="95897"/>
                  </a:lnTo>
                  <a:lnTo>
                    <a:pt x="261835" y="88265"/>
                  </a:lnTo>
                  <a:lnTo>
                    <a:pt x="261835" y="77647"/>
                  </a:lnTo>
                  <a:close/>
                </a:path>
                <a:path w="541019" h="262254">
                  <a:moveTo>
                    <a:pt x="540448" y="153746"/>
                  </a:moveTo>
                  <a:lnTo>
                    <a:pt x="534339" y="152209"/>
                  </a:lnTo>
                  <a:lnTo>
                    <a:pt x="499313" y="152209"/>
                  </a:lnTo>
                  <a:lnTo>
                    <a:pt x="500202" y="148107"/>
                  </a:lnTo>
                  <a:lnTo>
                    <a:pt x="500659" y="141008"/>
                  </a:lnTo>
                  <a:lnTo>
                    <a:pt x="500837" y="131902"/>
                  </a:lnTo>
                  <a:lnTo>
                    <a:pt x="500862" y="121793"/>
                  </a:lnTo>
                  <a:lnTo>
                    <a:pt x="497547" y="105943"/>
                  </a:lnTo>
                  <a:lnTo>
                    <a:pt x="489242" y="97790"/>
                  </a:lnTo>
                  <a:lnTo>
                    <a:pt x="478370" y="94792"/>
                  </a:lnTo>
                  <a:lnTo>
                    <a:pt x="467372" y="94361"/>
                  </a:lnTo>
                  <a:lnTo>
                    <a:pt x="350139" y="94361"/>
                  </a:lnTo>
                  <a:lnTo>
                    <a:pt x="350139" y="82207"/>
                  </a:lnTo>
                  <a:lnTo>
                    <a:pt x="351929" y="74714"/>
                  </a:lnTo>
                  <a:lnTo>
                    <a:pt x="353174" y="69075"/>
                  </a:lnTo>
                  <a:lnTo>
                    <a:pt x="354418" y="63144"/>
                  </a:lnTo>
                  <a:lnTo>
                    <a:pt x="356247" y="54775"/>
                  </a:lnTo>
                  <a:lnTo>
                    <a:pt x="523671" y="54775"/>
                  </a:lnTo>
                  <a:lnTo>
                    <a:pt x="523671" y="33489"/>
                  </a:lnTo>
                  <a:lnTo>
                    <a:pt x="360807" y="33489"/>
                  </a:lnTo>
                  <a:lnTo>
                    <a:pt x="363829" y="21285"/>
                  </a:lnTo>
                  <a:lnTo>
                    <a:pt x="365379" y="13703"/>
                  </a:lnTo>
                  <a:lnTo>
                    <a:pt x="365379" y="0"/>
                  </a:lnTo>
                  <a:lnTo>
                    <a:pt x="342557" y="0"/>
                  </a:lnTo>
                  <a:lnTo>
                    <a:pt x="342557" y="6057"/>
                  </a:lnTo>
                  <a:lnTo>
                    <a:pt x="341020" y="13703"/>
                  </a:lnTo>
                  <a:lnTo>
                    <a:pt x="337566" y="29908"/>
                  </a:lnTo>
                  <a:lnTo>
                    <a:pt x="333971" y="46418"/>
                  </a:lnTo>
                  <a:lnTo>
                    <a:pt x="330085" y="62928"/>
                  </a:lnTo>
                  <a:lnTo>
                    <a:pt x="325780" y="79133"/>
                  </a:lnTo>
                  <a:lnTo>
                    <a:pt x="324243" y="86766"/>
                  </a:lnTo>
                  <a:lnTo>
                    <a:pt x="322757" y="91338"/>
                  </a:lnTo>
                  <a:lnTo>
                    <a:pt x="322757" y="100469"/>
                  </a:lnTo>
                  <a:lnTo>
                    <a:pt x="324243" y="106565"/>
                  </a:lnTo>
                  <a:lnTo>
                    <a:pt x="330352" y="109588"/>
                  </a:lnTo>
                  <a:lnTo>
                    <a:pt x="336448" y="114160"/>
                  </a:lnTo>
                  <a:lnTo>
                    <a:pt x="473468" y="114160"/>
                  </a:lnTo>
                  <a:lnTo>
                    <a:pt x="478040" y="117182"/>
                  </a:lnTo>
                  <a:lnTo>
                    <a:pt x="478040" y="126365"/>
                  </a:lnTo>
                  <a:lnTo>
                    <a:pt x="477774" y="131686"/>
                  </a:lnTo>
                  <a:lnTo>
                    <a:pt x="477075" y="139293"/>
                  </a:lnTo>
                  <a:lnTo>
                    <a:pt x="476084" y="146888"/>
                  </a:lnTo>
                  <a:lnTo>
                    <a:pt x="474954" y="152209"/>
                  </a:lnTo>
                  <a:lnTo>
                    <a:pt x="286181" y="152209"/>
                  </a:lnTo>
                  <a:lnTo>
                    <a:pt x="278612" y="153746"/>
                  </a:lnTo>
                  <a:lnTo>
                    <a:pt x="278612" y="175031"/>
                  </a:lnTo>
                  <a:lnTo>
                    <a:pt x="473468" y="175031"/>
                  </a:lnTo>
                  <a:lnTo>
                    <a:pt x="469277" y="207441"/>
                  </a:lnTo>
                  <a:lnTo>
                    <a:pt x="462965" y="225272"/>
                  </a:lnTo>
                  <a:lnTo>
                    <a:pt x="453517" y="232841"/>
                  </a:lnTo>
                  <a:lnTo>
                    <a:pt x="439940" y="234403"/>
                  </a:lnTo>
                  <a:lnTo>
                    <a:pt x="377532" y="232918"/>
                  </a:lnTo>
                  <a:lnTo>
                    <a:pt x="365379" y="232918"/>
                  </a:lnTo>
                  <a:lnTo>
                    <a:pt x="365379" y="249643"/>
                  </a:lnTo>
                  <a:lnTo>
                    <a:pt x="368401" y="254203"/>
                  </a:lnTo>
                  <a:lnTo>
                    <a:pt x="371475" y="255739"/>
                  </a:lnTo>
                  <a:lnTo>
                    <a:pt x="372960" y="257225"/>
                  </a:lnTo>
                  <a:lnTo>
                    <a:pt x="439940" y="257225"/>
                  </a:lnTo>
                  <a:lnTo>
                    <a:pt x="464197" y="254876"/>
                  </a:lnTo>
                  <a:lnTo>
                    <a:pt x="480872" y="244119"/>
                  </a:lnTo>
                  <a:lnTo>
                    <a:pt x="485051" y="234403"/>
                  </a:lnTo>
                  <a:lnTo>
                    <a:pt x="491540" y="219354"/>
                  </a:lnTo>
                  <a:lnTo>
                    <a:pt x="497776" y="175031"/>
                  </a:lnTo>
                  <a:lnTo>
                    <a:pt x="537375" y="175031"/>
                  </a:lnTo>
                  <a:lnTo>
                    <a:pt x="540448" y="171996"/>
                  </a:lnTo>
                  <a:lnTo>
                    <a:pt x="540448" y="153746"/>
                  </a:lnTo>
                  <a:close/>
                </a:path>
              </a:pathLst>
            </a:custGeom>
            <a:solidFill>
              <a:srgbClr val="4D4D4F"/>
            </a:solidFill>
          </p:spPr>
          <p:txBody>
            <a:bodyPr wrap="square" lIns="0" tIns="0" rIns="0" bIns="0" rtlCol="0"/>
            <a:lstStyle/>
            <a:p>
              <a:endParaRPr/>
            </a:p>
          </p:txBody>
        </p:sp>
        <p:pic>
          <p:nvPicPr>
            <p:cNvPr id="28" name="object 28"/>
            <p:cNvPicPr/>
            <p:nvPr/>
          </p:nvPicPr>
          <p:blipFill>
            <a:blip r:embed="rId18" cstate="print"/>
            <a:stretch>
              <a:fillRect/>
            </a:stretch>
          </p:blipFill>
          <p:spPr>
            <a:xfrm>
              <a:off x="1911946" y="3704678"/>
              <a:ext cx="242036" cy="252704"/>
            </a:xfrm>
            <a:prstGeom prst="rect">
              <a:avLst/>
            </a:prstGeom>
          </p:spPr>
        </p:pic>
        <p:pic>
          <p:nvPicPr>
            <p:cNvPr id="29" name="object 29"/>
            <p:cNvPicPr/>
            <p:nvPr/>
          </p:nvPicPr>
          <p:blipFill>
            <a:blip r:embed="rId19" cstate="print"/>
            <a:stretch>
              <a:fillRect/>
            </a:stretch>
          </p:blipFill>
          <p:spPr>
            <a:xfrm>
              <a:off x="2182914" y="3697084"/>
              <a:ext cx="2204237" cy="260299"/>
            </a:xfrm>
            <a:prstGeom prst="rect">
              <a:avLst/>
            </a:prstGeom>
          </p:spPr>
        </p:pic>
        <p:pic>
          <p:nvPicPr>
            <p:cNvPr id="30" name="object 30"/>
            <p:cNvPicPr/>
            <p:nvPr/>
          </p:nvPicPr>
          <p:blipFill>
            <a:blip r:embed="rId20" cstate="print"/>
            <a:stretch>
              <a:fillRect/>
            </a:stretch>
          </p:blipFill>
          <p:spPr>
            <a:xfrm>
              <a:off x="1365453" y="4060875"/>
              <a:ext cx="243573" cy="225323"/>
            </a:xfrm>
            <a:prstGeom prst="rect">
              <a:avLst/>
            </a:prstGeom>
          </p:spPr>
        </p:pic>
        <p:pic>
          <p:nvPicPr>
            <p:cNvPr id="31" name="object 31"/>
            <p:cNvPicPr/>
            <p:nvPr/>
          </p:nvPicPr>
          <p:blipFill>
            <a:blip r:embed="rId21" cstate="print"/>
            <a:stretch>
              <a:fillRect/>
            </a:stretch>
          </p:blipFill>
          <p:spPr>
            <a:xfrm>
              <a:off x="1674510" y="4047185"/>
              <a:ext cx="210054" cy="240499"/>
            </a:xfrm>
            <a:prstGeom prst="rect">
              <a:avLst/>
            </a:prstGeom>
          </p:spPr>
        </p:pic>
        <p:pic>
          <p:nvPicPr>
            <p:cNvPr id="32" name="object 32"/>
            <p:cNvPicPr/>
            <p:nvPr/>
          </p:nvPicPr>
          <p:blipFill>
            <a:blip r:embed="rId22" cstate="print"/>
            <a:stretch>
              <a:fillRect/>
            </a:stretch>
          </p:blipFill>
          <p:spPr>
            <a:xfrm>
              <a:off x="1949996" y="4089793"/>
              <a:ext cx="196405" cy="197891"/>
            </a:xfrm>
            <a:prstGeom prst="rect">
              <a:avLst/>
            </a:prstGeom>
          </p:spPr>
        </p:pic>
        <p:pic>
          <p:nvPicPr>
            <p:cNvPr id="33" name="object 33"/>
            <p:cNvPicPr/>
            <p:nvPr/>
          </p:nvPicPr>
          <p:blipFill>
            <a:blip r:embed="rId23" cstate="print"/>
            <a:stretch>
              <a:fillRect/>
            </a:stretch>
          </p:blipFill>
          <p:spPr>
            <a:xfrm>
              <a:off x="2205735" y="4044162"/>
              <a:ext cx="226860" cy="246595"/>
            </a:xfrm>
            <a:prstGeom prst="rect">
              <a:avLst/>
            </a:prstGeom>
          </p:spPr>
        </p:pic>
        <p:pic>
          <p:nvPicPr>
            <p:cNvPr id="34" name="object 34"/>
            <p:cNvPicPr/>
            <p:nvPr/>
          </p:nvPicPr>
          <p:blipFill>
            <a:blip r:embed="rId24" cstate="print"/>
            <a:stretch>
              <a:fillRect/>
            </a:stretch>
          </p:blipFill>
          <p:spPr>
            <a:xfrm>
              <a:off x="2481262" y="4045699"/>
              <a:ext cx="245122" cy="243522"/>
            </a:xfrm>
            <a:prstGeom prst="rect">
              <a:avLst/>
            </a:prstGeom>
          </p:spPr>
        </p:pic>
        <p:sp>
          <p:nvSpPr>
            <p:cNvPr id="35" name="object 35"/>
            <p:cNvSpPr/>
            <p:nvPr/>
          </p:nvSpPr>
          <p:spPr>
            <a:xfrm>
              <a:off x="2793352" y="4149178"/>
              <a:ext cx="316865" cy="40005"/>
            </a:xfrm>
            <a:custGeom>
              <a:avLst/>
              <a:gdLst/>
              <a:ahLst/>
              <a:cxnLst/>
              <a:rect l="l" t="t" r="r" b="b"/>
              <a:pathLst>
                <a:path w="316864" h="40004">
                  <a:moveTo>
                    <a:pt x="38049" y="19799"/>
                  </a:moveTo>
                  <a:lnTo>
                    <a:pt x="36449" y="12217"/>
                  </a:lnTo>
                  <a:lnTo>
                    <a:pt x="32156" y="5905"/>
                  </a:lnTo>
                  <a:lnTo>
                    <a:pt x="25844" y="1600"/>
                  </a:lnTo>
                  <a:lnTo>
                    <a:pt x="18262" y="0"/>
                  </a:lnTo>
                  <a:lnTo>
                    <a:pt x="10896" y="1600"/>
                  </a:lnTo>
                  <a:lnTo>
                    <a:pt x="5130" y="5905"/>
                  </a:lnTo>
                  <a:lnTo>
                    <a:pt x="1346" y="12217"/>
                  </a:lnTo>
                  <a:lnTo>
                    <a:pt x="0" y="19799"/>
                  </a:lnTo>
                  <a:lnTo>
                    <a:pt x="1346" y="27393"/>
                  </a:lnTo>
                  <a:lnTo>
                    <a:pt x="5130" y="33693"/>
                  </a:lnTo>
                  <a:lnTo>
                    <a:pt x="10896" y="37998"/>
                  </a:lnTo>
                  <a:lnTo>
                    <a:pt x="18262" y="39585"/>
                  </a:lnTo>
                  <a:lnTo>
                    <a:pt x="25844" y="37998"/>
                  </a:lnTo>
                  <a:lnTo>
                    <a:pt x="32156" y="33693"/>
                  </a:lnTo>
                  <a:lnTo>
                    <a:pt x="36449" y="27393"/>
                  </a:lnTo>
                  <a:lnTo>
                    <a:pt x="38049" y="19799"/>
                  </a:lnTo>
                  <a:close/>
                </a:path>
                <a:path w="316864" h="40004">
                  <a:moveTo>
                    <a:pt x="176568" y="19799"/>
                  </a:moveTo>
                  <a:lnTo>
                    <a:pt x="175209" y="12217"/>
                  </a:lnTo>
                  <a:lnTo>
                    <a:pt x="171437" y="5905"/>
                  </a:lnTo>
                  <a:lnTo>
                    <a:pt x="165658" y="1600"/>
                  </a:lnTo>
                  <a:lnTo>
                    <a:pt x="158305" y="0"/>
                  </a:lnTo>
                  <a:lnTo>
                    <a:pt x="150710" y="1600"/>
                  </a:lnTo>
                  <a:lnTo>
                    <a:pt x="144399" y="5905"/>
                  </a:lnTo>
                  <a:lnTo>
                    <a:pt x="140093" y="12217"/>
                  </a:lnTo>
                  <a:lnTo>
                    <a:pt x="138506" y="19799"/>
                  </a:lnTo>
                  <a:lnTo>
                    <a:pt x="140093" y="27393"/>
                  </a:lnTo>
                  <a:lnTo>
                    <a:pt x="144399" y="33693"/>
                  </a:lnTo>
                  <a:lnTo>
                    <a:pt x="150710" y="37998"/>
                  </a:lnTo>
                  <a:lnTo>
                    <a:pt x="158305" y="39585"/>
                  </a:lnTo>
                  <a:lnTo>
                    <a:pt x="165658" y="37998"/>
                  </a:lnTo>
                  <a:lnTo>
                    <a:pt x="171437" y="33693"/>
                  </a:lnTo>
                  <a:lnTo>
                    <a:pt x="175209" y="27393"/>
                  </a:lnTo>
                  <a:lnTo>
                    <a:pt x="176568" y="19799"/>
                  </a:lnTo>
                  <a:close/>
                </a:path>
                <a:path w="316864" h="40004">
                  <a:moveTo>
                    <a:pt x="316611" y="19799"/>
                  </a:moveTo>
                  <a:lnTo>
                    <a:pt x="315010" y="12217"/>
                  </a:lnTo>
                  <a:lnTo>
                    <a:pt x="310705" y="5905"/>
                  </a:lnTo>
                  <a:lnTo>
                    <a:pt x="304393" y="1600"/>
                  </a:lnTo>
                  <a:lnTo>
                    <a:pt x="296811" y="0"/>
                  </a:lnTo>
                  <a:lnTo>
                    <a:pt x="290106" y="1600"/>
                  </a:lnTo>
                  <a:lnTo>
                    <a:pt x="284264" y="5905"/>
                  </a:lnTo>
                  <a:lnTo>
                    <a:pt x="280123" y="12217"/>
                  </a:lnTo>
                  <a:lnTo>
                    <a:pt x="278561" y="19799"/>
                  </a:lnTo>
                  <a:lnTo>
                    <a:pt x="279908" y="27393"/>
                  </a:lnTo>
                  <a:lnTo>
                    <a:pt x="283705" y="33693"/>
                  </a:lnTo>
                  <a:lnTo>
                    <a:pt x="289471" y="37998"/>
                  </a:lnTo>
                  <a:lnTo>
                    <a:pt x="296811" y="39585"/>
                  </a:lnTo>
                  <a:lnTo>
                    <a:pt x="304393" y="37998"/>
                  </a:lnTo>
                  <a:lnTo>
                    <a:pt x="310705" y="33693"/>
                  </a:lnTo>
                  <a:lnTo>
                    <a:pt x="315010" y="27393"/>
                  </a:lnTo>
                  <a:lnTo>
                    <a:pt x="316611" y="19799"/>
                  </a:lnTo>
                  <a:close/>
                </a:path>
              </a:pathLst>
            </a:custGeom>
            <a:solidFill>
              <a:srgbClr val="4D4D4F"/>
            </a:solidFill>
          </p:spPr>
          <p:txBody>
            <a:bodyPr wrap="square" lIns="0" tIns="0" rIns="0" bIns="0" rtlCol="0"/>
            <a:lstStyle/>
            <a:p>
              <a:endParaRPr/>
            </a:p>
          </p:txBody>
        </p:sp>
        <p:pic>
          <p:nvPicPr>
            <p:cNvPr id="36" name="object 36"/>
            <p:cNvPicPr/>
            <p:nvPr/>
          </p:nvPicPr>
          <p:blipFill>
            <a:blip r:embed="rId25" cstate="print"/>
            <a:stretch>
              <a:fillRect/>
            </a:stretch>
          </p:blipFill>
          <p:spPr>
            <a:xfrm>
              <a:off x="3297237" y="4047185"/>
              <a:ext cx="144614" cy="232917"/>
            </a:xfrm>
            <a:prstGeom prst="rect">
              <a:avLst/>
            </a:prstGeom>
          </p:spPr>
        </p:pic>
      </p:grpSp>
      <p:grpSp>
        <p:nvGrpSpPr>
          <p:cNvPr id="37" name="object 37"/>
          <p:cNvGrpSpPr/>
          <p:nvPr/>
        </p:nvGrpSpPr>
        <p:grpSpPr>
          <a:xfrm>
            <a:off x="709358" y="5645149"/>
            <a:ext cx="6116955" cy="4319270"/>
            <a:chOff x="709358" y="5645149"/>
            <a:chExt cx="6116955" cy="4319270"/>
          </a:xfrm>
        </p:grpSpPr>
        <p:sp>
          <p:nvSpPr>
            <p:cNvPr id="38" name="object 38"/>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39" name="object 39"/>
            <p:cNvSpPr/>
            <p:nvPr/>
          </p:nvSpPr>
          <p:spPr>
            <a:xfrm>
              <a:off x="1070178" y="6756793"/>
              <a:ext cx="198120" cy="13970"/>
            </a:xfrm>
            <a:custGeom>
              <a:avLst/>
              <a:gdLst/>
              <a:ahLst/>
              <a:cxnLst/>
              <a:rect l="l" t="t" r="r" b="b"/>
              <a:pathLst>
                <a:path w="198119" h="13970">
                  <a:moveTo>
                    <a:pt x="197891" y="13741"/>
                  </a:moveTo>
                  <a:lnTo>
                    <a:pt x="0" y="13741"/>
                  </a:lnTo>
                  <a:lnTo>
                    <a:pt x="0" y="0"/>
                  </a:lnTo>
                  <a:lnTo>
                    <a:pt x="197891" y="0"/>
                  </a:lnTo>
                  <a:lnTo>
                    <a:pt x="197891" y="13741"/>
                  </a:lnTo>
                  <a:close/>
                </a:path>
              </a:pathLst>
            </a:custGeom>
            <a:solidFill>
              <a:srgbClr val="00B5F0"/>
            </a:solidFill>
          </p:spPr>
          <p:txBody>
            <a:bodyPr wrap="square" lIns="0" tIns="0" rIns="0" bIns="0" rtlCol="0"/>
            <a:lstStyle/>
            <a:p>
              <a:endParaRPr/>
            </a:p>
          </p:txBody>
        </p:sp>
        <p:pic>
          <p:nvPicPr>
            <p:cNvPr id="40" name="object 40"/>
            <p:cNvPicPr/>
            <p:nvPr/>
          </p:nvPicPr>
          <p:blipFill>
            <a:blip r:embed="rId26" cstate="print"/>
            <a:stretch>
              <a:fillRect/>
            </a:stretch>
          </p:blipFill>
          <p:spPr>
            <a:xfrm>
              <a:off x="1077760" y="6525411"/>
              <a:ext cx="182664" cy="207073"/>
            </a:xfrm>
            <a:prstGeom prst="rect">
              <a:avLst/>
            </a:prstGeom>
          </p:spPr>
        </p:pic>
        <p:pic>
          <p:nvPicPr>
            <p:cNvPr id="41" name="object 41"/>
            <p:cNvPicPr/>
            <p:nvPr/>
          </p:nvPicPr>
          <p:blipFill>
            <a:blip r:embed="rId27" cstate="print"/>
            <a:stretch>
              <a:fillRect/>
            </a:stretch>
          </p:blipFill>
          <p:spPr>
            <a:xfrm>
              <a:off x="1525295" y="6513258"/>
              <a:ext cx="3291128" cy="235953"/>
            </a:xfrm>
            <a:prstGeom prst="rect">
              <a:avLst/>
            </a:prstGeom>
          </p:spPr>
        </p:pic>
        <p:pic>
          <p:nvPicPr>
            <p:cNvPr id="42" name="object 42"/>
            <p:cNvPicPr/>
            <p:nvPr/>
          </p:nvPicPr>
          <p:blipFill>
            <a:blip r:embed="rId28" cstate="print"/>
            <a:stretch>
              <a:fillRect/>
            </a:stretch>
          </p:blipFill>
          <p:spPr>
            <a:xfrm>
              <a:off x="4912321" y="6517830"/>
              <a:ext cx="1211757" cy="232917"/>
            </a:xfrm>
            <a:prstGeom prst="rect">
              <a:avLst/>
            </a:prstGeom>
          </p:spPr>
        </p:pic>
        <p:pic>
          <p:nvPicPr>
            <p:cNvPr id="43" name="object 43"/>
            <p:cNvPicPr/>
            <p:nvPr/>
          </p:nvPicPr>
          <p:blipFill>
            <a:blip r:embed="rId29" cstate="print"/>
            <a:stretch>
              <a:fillRect/>
            </a:stretch>
          </p:blipFill>
          <p:spPr>
            <a:xfrm>
              <a:off x="6265608" y="6516293"/>
              <a:ext cx="68516" cy="234454"/>
            </a:xfrm>
            <a:prstGeom prst="rect">
              <a:avLst/>
            </a:prstGeom>
          </p:spPr>
        </p:pic>
        <p:pic>
          <p:nvPicPr>
            <p:cNvPr id="44" name="object 44"/>
            <p:cNvPicPr/>
            <p:nvPr/>
          </p:nvPicPr>
          <p:blipFill>
            <a:blip r:embed="rId30" cstate="print"/>
            <a:stretch>
              <a:fillRect/>
            </a:stretch>
          </p:blipFill>
          <p:spPr>
            <a:xfrm>
              <a:off x="6353924" y="6517830"/>
              <a:ext cx="232905" cy="232917"/>
            </a:xfrm>
            <a:prstGeom prst="rect">
              <a:avLst/>
            </a:prstGeom>
          </p:spPr>
        </p:pic>
        <p:pic>
          <p:nvPicPr>
            <p:cNvPr id="45" name="object 45"/>
            <p:cNvPicPr/>
            <p:nvPr/>
          </p:nvPicPr>
          <p:blipFill>
            <a:blip r:embed="rId31" cstate="print"/>
            <a:stretch>
              <a:fillRect/>
            </a:stretch>
          </p:blipFill>
          <p:spPr>
            <a:xfrm>
              <a:off x="1275651" y="6837514"/>
              <a:ext cx="4909299" cy="237477"/>
            </a:xfrm>
            <a:prstGeom prst="rect">
              <a:avLst/>
            </a:prstGeom>
          </p:spPr>
        </p:pic>
        <p:sp>
          <p:nvSpPr>
            <p:cNvPr id="46" name="object 46"/>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47" name="object 47"/>
            <p:cNvPicPr/>
            <p:nvPr/>
          </p:nvPicPr>
          <p:blipFill>
            <a:blip r:embed="rId32" cstate="print"/>
            <a:stretch>
              <a:fillRect/>
            </a:stretch>
          </p:blipFill>
          <p:spPr>
            <a:xfrm>
              <a:off x="5696292" y="5855639"/>
              <a:ext cx="71539" cy="103543"/>
            </a:xfrm>
            <a:prstGeom prst="rect">
              <a:avLst/>
            </a:prstGeom>
          </p:spPr>
        </p:pic>
        <p:pic>
          <p:nvPicPr>
            <p:cNvPr id="48" name="object 48"/>
            <p:cNvPicPr/>
            <p:nvPr/>
          </p:nvPicPr>
          <p:blipFill>
            <a:blip r:embed="rId33" cstate="print"/>
            <a:stretch>
              <a:fillRect/>
            </a:stretch>
          </p:blipFill>
          <p:spPr>
            <a:xfrm>
              <a:off x="5787631" y="5852616"/>
              <a:ext cx="435368" cy="106565"/>
            </a:xfrm>
            <a:prstGeom prst="rect">
              <a:avLst/>
            </a:prstGeom>
          </p:spPr>
        </p:pic>
        <p:pic>
          <p:nvPicPr>
            <p:cNvPr id="49" name="object 49"/>
            <p:cNvPicPr/>
            <p:nvPr/>
          </p:nvPicPr>
          <p:blipFill>
            <a:blip r:embed="rId34" cstate="print"/>
            <a:stretch>
              <a:fillRect/>
            </a:stretch>
          </p:blipFill>
          <p:spPr>
            <a:xfrm>
              <a:off x="6268694" y="5849543"/>
              <a:ext cx="372910" cy="117221"/>
            </a:xfrm>
            <a:prstGeom prst="rect">
              <a:avLst/>
            </a:prstGeom>
          </p:spPr>
        </p:pic>
        <p:pic>
          <p:nvPicPr>
            <p:cNvPr id="50" name="object 50"/>
            <p:cNvPicPr/>
            <p:nvPr/>
          </p:nvPicPr>
          <p:blipFill>
            <a:blip r:embed="rId35" cstate="print"/>
            <a:stretch>
              <a:fillRect/>
            </a:stretch>
          </p:blipFill>
          <p:spPr>
            <a:xfrm>
              <a:off x="890536" y="6006350"/>
              <a:ext cx="5752604" cy="360768"/>
            </a:xfrm>
            <a:prstGeom prst="rect">
              <a:avLst/>
            </a:prstGeom>
          </p:spPr>
        </p:pic>
        <p:sp>
          <p:nvSpPr>
            <p:cNvPr id="51" name="object 51"/>
            <p:cNvSpPr/>
            <p:nvPr/>
          </p:nvSpPr>
          <p:spPr>
            <a:xfrm>
              <a:off x="1068641" y="7227569"/>
              <a:ext cx="4749800" cy="1981200"/>
            </a:xfrm>
            <a:custGeom>
              <a:avLst/>
              <a:gdLst/>
              <a:ahLst/>
              <a:cxnLst/>
              <a:rect l="l" t="t" r="r" b="b"/>
              <a:pathLst>
                <a:path w="4749800" h="1981200">
                  <a:moveTo>
                    <a:pt x="4749444" y="0"/>
                  </a:moveTo>
                  <a:lnTo>
                    <a:pt x="4737239" y="0"/>
                  </a:lnTo>
                  <a:lnTo>
                    <a:pt x="4737239" y="12700"/>
                  </a:lnTo>
                  <a:lnTo>
                    <a:pt x="4737239" y="1969770"/>
                  </a:lnTo>
                  <a:lnTo>
                    <a:pt x="12153" y="1969770"/>
                  </a:lnTo>
                  <a:lnTo>
                    <a:pt x="12153" y="1975510"/>
                  </a:lnTo>
                  <a:lnTo>
                    <a:pt x="12153" y="1976120"/>
                  </a:lnTo>
                  <a:lnTo>
                    <a:pt x="6096" y="1976120"/>
                  </a:lnTo>
                  <a:lnTo>
                    <a:pt x="6096" y="1975510"/>
                  </a:lnTo>
                  <a:lnTo>
                    <a:pt x="12153" y="1975510"/>
                  </a:lnTo>
                  <a:lnTo>
                    <a:pt x="12153" y="1969770"/>
                  </a:lnTo>
                  <a:lnTo>
                    <a:pt x="12153" y="1969414"/>
                  </a:lnTo>
                  <a:lnTo>
                    <a:pt x="12153" y="12700"/>
                  </a:lnTo>
                  <a:lnTo>
                    <a:pt x="4737239" y="12700"/>
                  </a:lnTo>
                  <a:lnTo>
                    <a:pt x="4737239" y="0"/>
                  </a:lnTo>
                  <a:lnTo>
                    <a:pt x="0" y="0"/>
                  </a:lnTo>
                  <a:lnTo>
                    <a:pt x="0" y="12700"/>
                  </a:lnTo>
                  <a:lnTo>
                    <a:pt x="0" y="1969770"/>
                  </a:lnTo>
                  <a:lnTo>
                    <a:pt x="0" y="1976120"/>
                  </a:lnTo>
                  <a:lnTo>
                    <a:pt x="0" y="1981200"/>
                  </a:lnTo>
                  <a:lnTo>
                    <a:pt x="4749444" y="1981200"/>
                  </a:lnTo>
                  <a:lnTo>
                    <a:pt x="4749444" y="1976120"/>
                  </a:lnTo>
                  <a:lnTo>
                    <a:pt x="4749431" y="1969770"/>
                  </a:lnTo>
                  <a:lnTo>
                    <a:pt x="4749444" y="12700"/>
                  </a:lnTo>
                  <a:lnTo>
                    <a:pt x="4749444" y="0"/>
                  </a:lnTo>
                  <a:close/>
                </a:path>
              </a:pathLst>
            </a:custGeom>
            <a:solidFill>
              <a:srgbClr val="838486"/>
            </a:solidFill>
          </p:spPr>
          <p:txBody>
            <a:bodyPr wrap="square" lIns="0" tIns="0" rIns="0" bIns="0" rtlCol="0"/>
            <a:lstStyle/>
            <a:p>
              <a:endParaRPr/>
            </a:p>
          </p:txBody>
        </p:sp>
        <p:pic>
          <p:nvPicPr>
            <p:cNvPr id="52" name="object 52"/>
            <p:cNvPicPr/>
            <p:nvPr/>
          </p:nvPicPr>
          <p:blipFill>
            <a:blip r:embed="rId36" cstate="print"/>
            <a:stretch>
              <a:fillRect/>
            </a:stretch>
          </p:blipFill>
          <p:spPr>
            <a:xfrm>
              <a:off x="1255864" y="7379448"/>
              <a:ext cx="5198516" cy="2386901"/>
            </a:xfrm>
            <a:prstGeom prst="rect">
              <a:avLst/>
            </a:prstGeom>
          </p:spPr>
        </p:pic>
        <p:pic>
          <p:nvPicPr>
            <p:cNvPr id="53" name="object 53"/>
            <p:cNvPicPr/>
            <p:nvPr/>
          </p:nvPicPr>
          <p:blipFill>
            <a:blip r:embed="rId37" cstate="print"/>
            <a:stretch>
              <a:fillRect/>
            </a:stretch>
          </p:blipFill>
          <p:spPr>
            <a:xfrm>
              <a:off x="1284782" y="8834691"/>
              <a:ext cx="1677542" cy="187274"/>
            </a:xfrm>
            <a:prstGeom prst="rect">
              <a:avLst/>
            </a:prstGeom>
          </p:spPr>
        </p:pic>
      </p:grpSp>
      <p:grpSp>
        <p:nvGrpSpPr>
          <p:cNvPr id="54" name="object 54"/>
          <p:cNvGrpSpPr/>
          <p:nvPr/>
        </p:nvGrpSpPr>
        <p:grpSpPr>
          <a:xfrm>
            <a:off x="709358" y="5600"/>
            <a:ext cx="6842759" cy="717550"/>
            <a:chOff x="709358" y="5600"/>
            <a:chExt cx="6842759" cy="717550"/>
          </a:xfrm>
        </p:grpSpPr>
        <p:sp>
          <p:nvSpPr>
            <p:cNvPr id="55" name="object 55"/>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56" name="object 56"/>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57" name="object 57"/>
            <p:cNvPicPr/>
            <p:nvPr/>
          </p:nvPicPr>
          <p:blipFill>
            <a:blip r:embed="rId38" cstate="print"/>
            <a:stretch>
              <a:fillRect/>
            </a:stretch>
          </p:blipFill>
          <p:spPr>
            <a:xfrm>
              <a:off x="1003147" y="366369"/>
              <a:ext cx="462813" cy="170497"/>
            </a:xfrm>
            <a:prstGeom prst="rect">
              <a:avLst/>
            </a:prstGeom>
          </p:spPr>
        </p:pic>
        <p:sp>
          <p:nvSpPr>
            <p:cNvPr id="58" name="object 58"/>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59" name="object 59"/>
            <p:cNvPicPr/>
            <p:nvPr/>
          </p:nvPicPr>
          <p:blipFill>
            <a:blip r:embed="rId39" cstate="print"/>
            <a:stretch>
              <a:fillRect/>
            </a:stretch>
          </p:blipFill>
          <p:spPr>
            <a:xfrm>
              <a:off x="1662315" y="380059"/>
              <a:ext cx="156806" cy="149174"/>
            </a:xfrm>
            <a:prstGeom prst="rect">
              <a:avLst/>
            </a:prstGeom>
          </p:spPr>
        </p:pic>
        <p:sp>
          <p:nvSpPr>
            <p:cNvPr id="60" name="object 60"/>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61" name="object 61"/>
            <p:cNvPicPr/>
            <p:nvPr/>
          </p:nvPicPr>
          <p:blipFill>
            <a:blip r:embed="rId40" cstate="print"/>
            <a:stretch>
              <a:fillRect/>
            </a:stretch>
          </p:blipFill>
          <p:spPr>
            <a:xfrm>
              <a:off x="2021585" y="366369"/>
              <a:ext cx="343992" cy="170497"/>
            </a:xfrm>
            <a:prstGeom prst="rect">
              <a:avLst/>
            </a:prstGeom>
          </p:spPr>
        </p:pic>
        <p:pic>
          <p:nvPicPr>
            <p:cNvPr id="62" name="object 62"/>
            <p:cNvPicPr/>
            <p:nvPr/>
          </p:nvPicPr>
          <p:blipFill>
            <a:blip r:embed="rId41" cstate="print"/>
            <a:stretch>
              <a:fillRect/>
            </a:stretch>
          </p:blipFill>
          <p:spPr>
            <a:xfrm>
              <a:off x="2552852" y="366369"/>
              <a:ext cx="1861692" cy="168960"/>
            </a:xfrm>
            <a:prstGeom prst="rect">
              <a:avLst/>
            </a:prstGeom>
          </p:spPr>
        </p:pic>
        <p:pic>
          <p:nvPicPr>
            <p:cNvPr id="63" name="object 63"/>
            <p:cNvPicPr/>
            <p:nvPr/>
          </p:nvPicPr>
          <p:blipFill>
            <a:blip r:embed="rId42" cstate="print"/>
            <a:stretch>
              <a:fillRect/>
            </a:stretch>
          </p:blipFill>
          <p:spPr>
            <a:xfrm>
              <a:off x="4545456" y="366369"/>
              <a:ext cx="1044282" cy="170497"/>
            </a:xfrm>
            <a:prstGeom prst="rect">
              <a:avLst/>
            </a:prstGeom>
          </p:spPr>
        </p:pic>
      </p:grpSp>
      <p:grpSp>
        <p:nvGrpSpPr>
          <p:cNvPr id="64" name="object 2"/>
          <p:cNvGrpSpPr/>
          <p:nvPr/>
        </p:nvGrpSpPr>
        <p:grpSpPr>
          <a:xfrm>
            <a:off x="3449434" y="10151465"/>
            <a:ext cx="636905" cy="88900"/>
            <a:chOff x="3449434" y="10151465"/>
            <a:chExt cx="636905" cy="88900"/>
          </a:xfrm>
        </p:grpSpPr>
        <p:sp>
          <p:nvSpPr>
            <p:cNvPr id="65" name="object 3"/>
            <p:cNvSpPr/>
            <p:nvPr/>
          </p:nvSpPr>
          <p:spPr>
            <a:xfrm>
              <a:off x="3449434" y="10192537"/>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66" name="object 4"/>
            <p:cNvPicPr/>
            <p:nvPr/>
          </p:nvPicPr>
          <p:blipFill>
            <a:blip r:embed="rId43" cstate="print"/>
            <a:stretch>
              <a:fillRect/>
            </a:stretch>
          </p:blipFill>
          <p:spPr>
            <a:xfrm>
              <a:off x="3706711" y="10151465"/>
              <a:ext cx="121792" cy="88303"/>
            </a:xfrm>
            <a:prstGeom prst="rect">
              <a:avLst/>
            </a:prstGeom>
          </p:spPr>
        </p:pic>
        <p:sp>
          <p:nvSpPr>
            <p:cNvPr id="67" name="object 5"/>
            <p:cNvSpPr/>
            <p:nvPr/>
          </p:nvSpPr>
          <p:spPr>
            <a:xfrm>
              <a:off x="3868039"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grpSp>
        <p:nvGrpSpPr>
          <p:cNvPr id="7" name="object 7"/>
          <p:cNvGrpSpPr/>
          <p:nvPr/>
        </p:nvGrpSpPr>
        <p:grpSpPr>
          <a:xfrm>
            <a:off x="5696293" y="1232547"/>
            <a:ext cx="501015" cy="105410"/>
            <a:chOff x="5696293" y="1232547"/>
            <a:chExt cx="501015" cy="105410"/>
          </a:xfrm>
        </p:grpSpPr>
        <p:pic>
          <p:nvPicPr>
            <p:cNvPr id="8" name="object 8"/>
            <p:cNvPicPr/>
            <p:nvPr/>
          </p:nvPicPr>
          <p:blipFill>
            <a:blip r:embed="rId2" cstate="print"/>
            <a:stretch>
              <a:fillRect/>
            </a:stretch>
          </p:blipFill>
          <p:spPr>
            <a:xfrm>
              <a:off x="5696293" y="1235570"/>
              <a:ext cx="71539" cy="101993"/>
            </a:xfrm>
            <a:prstGeom prst="rect">
              <a:avLst/>
            </a:prstGeom>
          </p:spPr>
        </p:pic>
        <p:pic>
          <p:nvPicPr>
            <p:cNvPr id="9" name="object 9"/>
            <p:cNvPicPr/>
            <p:nvPr/>
          </p:nvPicPr>
          <p:blipFill>
            <a:blip r:embed="rId3" cstate="print"/>
            <a:stretch>
              <a:fillRect/>
            </a:stretch>
          </p:blipFill>
          <p:spPr>
            <a:xfrm>
              <a:off x="5787631" y="1232547"/>
              <a:ext cx="409473" cy="105016"/>
            </a:xfrm>
            <a:prstGeom prst="rect">
              <a:avLst/>
            </a:prstGeom>
          </p:spPr>
        </p:pic>
      </p:grpSp>
      <p:pic>
        <p:nvPicPr>
          <p:cNvPr id="10" name="object 10"/>
          <p:cNvPicPr/>
          <p:nvPr/>
        </p:nvPicPr>
        <p:blipFill>
          <a:blip r:embed="rId4" cstate="print"/>
          <a:stretch>
            <a:fillRect/>
          </a:stretch>
        </p:blipFill>
        <p:spPr>
          <a:xfrm>
            <a:off x="6394996" y="1229474"/>
            <a:ext cx="246608" cy="117221"/>
          </a:xfrm>
          <a:prstGeom prst="rect">
            <a:avLst/>
          </a:prstGeom>
        </p:spPr>
      </p:pic>
      <p:grpSp>
        <p:nvGrpSpPr>
          <p:cNvPr id="11" name="object 11"/>
          <p:cNvGrpSpPr/>
          <p:nvPr/>
        </p:nvGrpSpPr>
        <p:grpSpPr>
          <a:xfrm>
            <a:off x="710907" y="1080769"/>
            <a:ext cx="6113780" cy="4315460"/>
            <a:chOff x="710907" y="1080769"/>
            <a:chExt cx="6113780" cy="4315460"/>
          </a:xfrm>
        </p:grpSpPr>
        <p:sp>
          <p:nvSpPr>
            <p:cNvPr id="12" name="object 12"/>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13" name="object 13"/>
            <p:cNvPicPr/>
            <p:nvPr/>
          </p:nvPicPr>
          <p:blipFill>
            <a:blip r:embed="rId5" cstate="print"/>
            <a:stretch>
              <a:fillRect/>
            </a:stretch>
          </p:blipFill>
          <p:spPr>
            <a:xfrm>
              <a:off x="890536" y="1404543"/>
              <a:ext cx="5752604" cy="359270"/>
            </a:xfrm>
            <a:prstGeom prst="rect">
              <a:avLst/>
            </a:prstGeom>
          </p:spPr>
        </p:pic>
        <p:sp>
          <p:nvSpPr>
            <p:cNvPr id="14" name="object 14"/>
            <p:cNvSpPr/>
            <p:nvPr/>
          </p:nvSpPr>
          <p:spPr>
            <a:xfrm>
              <a:off x="1931733" y="1870366"/>
              <a:ext cx="1081405" cy="227329"/>
            </a:xfrm>
            <a:custGeom>
              <a:avLst/>
              <a:gdLst/>
              <a:ahLst/>
              <a:cxnLst/>
              <a:rect l="l" t="t" r="r" b="b"/>
              <a:pathLst>
                <a:path w="1081405" h="227330">
                  <a:moveTo>
                    <a:pt x="1080833" y="226809"/>
                  </a:moveTo>
                  <a:lnTo>
                    <a:pt x="0" y="226809"/>
                  </a:lnTo>
                  <a:lnTo>
                    <a:pt x="0" y="0"/>
                  </a:lnTo>
                  <a:lnTo>
                    <a:pt x="1080833" y="0"/>
                  </a:lnTo>
                  <a:lnTo>
                    <a:pt x="1080833" y="226809"/>
                  </a:lnTo>
                  <a:close/>
                </a:path>
              </a:pathLst>
            </a:custGeom>
            <a:solidFill>
              <a:srgbClr val="B8E4FA"/>
            </a:solidFill>
          </p:spPr>
          <p:txBody>
            <a:bodyPr wrap="square" lIns="0" tIns="0" rIns="0" bIns="0" rtlCol="0"/>
            <a:lstStyle/>
            <a:p>
              <a:endParaRPr/>
            </a:p>
          </p:txBody>
        </p:sp>
        <p:sp>
          <p:nvSpPr>
            <p:cNvPr id="15" name="object 15"/>
            <p:cNvSpPr/>
            <p:nvPr/>
          </p:nvSpPr>
          <p:spPr>
            <a:xfrm>
              <a:off x="1933282" y="1873402"/>
              <a:ext cx="1079500" cy="2696210"/>
            </a:xfrm>
            <a:custGeom>
              <a:avLst/>
              <a:gdLst/>
              <a:ahLst/>
              <a:cxnLst/>
              <a:rect l="l" t="t" r="r" b="b"/>
              <a:pathLst>
                <a:path w="1079500" h="2696210">
                  <a:moveTo>
                    <a:pt x="1536" y="0"/>
                  </a:moveTo>
                  <a:lnTo>
                    <a:pt x="1076223" y="0"/>
                  </a:lnTo>
                  <a:lnTo>
                    <a:pt x="1076223" y="2692895"/>
                  </a:lnTo>
                  <a:lnTo>
                    <a:pt x="1536" y="2692895"/>
                  </a:lnTo>
                  <a:lnTo>
                    <a:pt x="1536" y="0"/>
                  </a:lnTo>
                  <a:close/>
                </a:path>
                <a:path w="1079500" h="2696210">
                  <a:moveTo>
                    <a:pt x="0" y="225323"/>
                  </a:moveTo>
                  <a:lnTo>
                    <a:pt x="1079296" y="225323"/>
                  </a:lnTo>
                </a:path>
                <a:path w="1079500" h="2696210">
                  <a:moveTo>
                    <a:pt x="0" y="449059"/>
                  </a:moveTo>
                  <a:lnTo>
                    <a:pt x="1079296" y="449059"/>
                  </a:lnTo>
                </a:path>
                <a:path w="1079500" h="2696210">
                  <a:moveTo>
                    <a:pt x="0" y="674382"/>
                  </a:moveTo>
                  <a:lnTo>
                    <a:pt x="1079296" y="674382"/>
                  </a:lnTo>
                </a:path>
                <a:path w="1079500" h="2696210">
                  <a:moveTo>
                    <a:pt x="0" y="899667"/>
                  </a:moveTo>
                  <a:lnTo>
                    <a:pt x="1079296" y="899667"/>
                  </a:lnTo>
                </a:path>
                <a:path w="1079500" h="2696210">
                  <a:moveTo>
                    <a:pt x="0" y="1123454"/>
                  </a:moveTo>
                  <a:lnTo>
                    <a:pt x="1079296" y="1123454"/>
                  </a:lnTo>
                </a:path>
                <a:path w="1079500" h="2696210">
                  <a:moveTo>
                    <a:pt x="0" y="1348727"/>
                  </a:moveTo>
                  <a:lnTo>
                    <a:pt x="1079296" y="1348727"/>
                  </a:lnTo>
                </a:path>
                <a:path w="1079500" h="2696210">
                  <a:moveTo>
                    <a:pt x="0" y="1573999"/>
                  </a:moveTo>
                  <a:lnTo>
                    <a:pt x="1079296" y="1573999"/>
                  </a:lnTo>
                </a:path>
                <a:path w="1079500" h="2696210">
                  <a:moveTo>
                    <a:pt x="0" y="1797786"/>
                  </a:moveTo>
                  <a:lnTo>
                    <a:pt x="1079296" y="1797786"/>
                  </a:lnTo>
                </a:path>
                <a:path w="1079500" h="2696210">
                  <a:moveTo>
                    <a:pt x="0" y="2023071"/>
                  </a:moveTo>
                  <a:lnTo>
                    <a:pt x="1079296" y="2023071"/>
                  </a:lnTo>
                </a:path>
                <a:path w="1079500" h="2696210">
                  <a:moveTo>
                    <a:pt x="0" y="2246858"/>
                  </a:moveTo>
                  <a:lnTo>
                    <a:pt x="1079296" y="2246858"/>
                  </a:lnTo>
                </a:path>
                <a:path w="1079500" h="2696210">
                  <a:moveTo>
                    <a:pt x="0" y="2472181"/>
                  </a:moveTo>
                  <a:lnTo>
                    <a:pt x="1079296" y="2472181"/>
                  </a:lnTo>
                </a:path>
                <a:path w="1079500" h="2696210">
                  <a:moveTo>
                    <a:pt x="538848" y="223786"/>
                  </a:moveTo>
                  <a:lnTo>
                    <a:pt x="538848" y="2695917"/>
                  </a:lnTo>
                </a:path>
              </a:pathLst>
            </a:custGeom>
            <a:ln w="4566">
              <a:solidFill>
                <a:srgbClr val="4D4D4F"/>
              </a:solidFill>
            </a:ln>
          </p:spPr>
          <p:txBody>
            <a:bodyPr wrap="square" lIns="0" tIns="0" rIns="0" bIns="0" rtlCol="0"/>
            <a:lstStyle/>
            <a:p>
              <a:endParaRPr/>
            </a:p>
          </p:txBody>
        </p:sp>
        <p:pic>
          <p:nvPicPr>
            <p:cNvPr id="16" name="object 16"/>
            <p:cNvPicPr/>
            <p:nvPr/>
          </p:nvPicPr>
          <p:blipFill>
            <a:blip r:embed="rId6" cstate="print"/>
            <a:stretch>
              <a:fillRect/>
            </a:stretch>
          </p:blipFill>
          <p:spPr>
            <a:xfrm>
              <a:off x="2313825" y="1938883"/>
              <a:ext cx="98971" cy="101993"/>
            </a:xfrm>
            <a:prstGeom prst="rect">
              <a:avLst/>
            </a:prstGeom>
          </p:spPr>
        </p:pic>
        <p:pic>
          <p:nvPicPr>
            <p:cNvPr id="17" name="object 17"/>
            <p:cNvPicPr/>
            <p:nvPr/>
          </p:nvPicPr>
          <p:blipFill>
            <a:blip r:embed="rId7" cstate="print"/>
            <a:stretch>
              <a:fillRect/>
            </a:stretch>
          </p:blipFill>
          <p:spPr>
            <a:xfrm>
              <a:off x="2529979" y="1938883"/>
              <a:ext cx="100507" cy="100456"/>
            </a:xfrm>
            <a:prstGeom prst="rect">
              <a:avLst/>
            </a:prstGeom>
          </p:spPr>
        </p:pic>
        <p:pic>
          <p:nvPicPr>
            <p:cNvPr id="18" name="object 18"/>
            <p:cNvPicPr/>
            <p:nvPr/>
          </p:nvPicPr>
          <p:blipFill>
            <a:blip r:embed="rId8" cstate="print"/>
            <a:stretch>
              <a:fillRect/>
            </a:stretch>
          </p:blipFill>
          <p:spPr>
            <a:xfrm>
              <a:off x="1991118" y="2164155"/>
              <a:ext cx="385114" cy="92875"/>
            </a:xfrm>
            <a:prstGeom prst="rect">
              <a:avLst/>
            </a:prstGeom>
          </p:spPr>
        </p:pic>
        <p:pic>
          <p:nvPicPr>
            <p:cNvPr id="19" name="object 19"/>
            <p:cNvPicPr/>
            <p:nvPr/>
          </p:nvPicPr>
          <p:blipFill>
            <a:blip r:embed="rId9" cstate="print"/>
            <a:stretch>
              <a:fillRect/>
            </a:stretch>
          </p:blipFill>
          <p:spPr>
            <a:xfrm>
              <a:off x="2843555" y="2167191"/>
              <a:ext cx="112661" cy="83731"/>
            </a:xfrm>
            <a:prstGeom prst="rect">
              <a:avLst/>
            </a:prstGeom>
          </p:spPr>
        </p:pic>
        <p:pic>
          <p:nvPicPr>
            <p:cNvPr id="20" name="object 20"/>
            <p:cNvPicPr/>
            <p:nvPr/>
          </p:nvPicPr>
          <p:blipFill>
            <a:blip r:embed="rId10" cstate="print"/>
            <a:stretch>
              <a:fillRect/>
            </a:stretch>
          </p:blipFill>
          <p:spPr>
            <a:xfrm>
              <a:off x="1988096" y="2387942"/>
              <a:ext cx="383578" cy="94361"/>
            </a:xfrm>
            <a:prstGeom prst="rect">
              <a:avLst/>
            </a:prstGeom>
          </p:spPr>
        </p:pic>
        <p:sp>
          <p:nvSpPr>
            <p:cNvPr id="21" name="object 21"/>
            <p:cNvSpPr/>
            <p:nvPr/>
          </p:nvSpPr>
          <p:spPr>
            <a:xfrm>
              <a:off x="2568079" y="2392514"/>
              <a:ext cx="29209" cy="82550"/>
            </a:xfrm>
            <a:custGeom>
              <a:avLst/>
              <a:gdLst/>
              <a:ahLst/>
              <a:cxnLst/>
              <a:rect l="l" t="t" r="r" b="b"/>
              <a:pathLst>
                <a:path w="29210" h="82550">
                  <a:moveTo>
                    <a:pt x="28917" y="82194"/>
                  </a:moveTo>
                  <a:lnTo>
                    <a:pt x="19748" y="82194"/>
                  </a:lnTo>
                  <a:lnTo>
                    <a:pt x="18249" y="80657"/>
                  </a:lnTo>
                  <a:lnTo>
                    <a:pt x="18249" y="22821"/>
                  </a:lnTo>
                  <a:lnTo>
                    <a:pt x="0" y="22821"/>
                  </a:lnTo>
                  <a:lnTo>
                    <a:pt x="0" y="16713"/>
                  </a:lnTo>
                  <a:lnTo>
                    <a:pt x="15176" y="13690"/>
                  </a:lnTo>
                  <a:lnTo>
                    <a:pt x="18249" y="9118"/>
                  </a:lnTo>
                  <a:lnTo>
                    <a:pt x="19748" y="3022"/>
                  </a:lnTo>
                  <a:lnTo>
                    <a:pt x="19748" y="1485"/>
                  </a:lnTo>
                  <a:lnTo>
                    <a:pt x="21285" y="0"/>
                  </a:lnTo>
                  <a:lnTo>
                    <a:pt x="25844" y="0"/>
                  </a:lnTo>
                  <a:lnTo>
                    <a:pt x="28917" y="1485"/>
                  </a:lnTo>
                  <a:lnTo>
                    <a:pt x="28917" y="82194"/>
                  </a:lnTo>
                  <a:close/>
                </a:path>
              </a:pathLst>
            </a:custGeom>
            <a:solidFill>
              <a:srgbClr val="4D4D4F"/>
            </a:solidFill>
          </p:spPr>
          <p:txBody>
            <a:bodyPr wrap="square" lIns="0" tIns="0" rIns="0" bIns="0" rtlCol="0"/>
            <a:lstStyle/>
            <a:p>
              <a:endParaRPr/>
            </a:p>
          </p:txBody>
        </p:sp>
        <p:pic>
          <p:nvPicPr>
            <p:cNvPr id="22" name="object 22"/>
            <p:cNvPicPr/>
            <p:nvPr/>
          </p:nvPicPr>
          <p:blipFill>
            <a:blip r:embed="rId11" cstate="print"/>
            <a:stretch>
              <a:fillRect/>
            </a:stretch>
          </p:blipFill>
          <p:spPr>
            <a:xfrm>
              <a:off x="2624391" y="2392514"/>
              <a:ext cx="112661" cy="82194"/>
            </a:xfrm>
            <a:prstGeom prst="rect">
              <a:avLst/>
            </a:prstGeom>
          </p:spPr>
        </p:pic>
        <p:sp>
          <p:nvSpPr>
            <p:cNvPr id="23" name="object 23"/>
            <p:cNvSpPr/>
            <p:nvPr/>
          </p:nvSpPr>
          <p:spPr>
            <a:xfrm>
              <a:off x="2784221" y="2404668"/>
              <a:ext cx="12700" cy="62865"/>
            </a:xfrm>
            <a:custGeom>
              <a:avLst/>
              <a:gdLst/>
              <a:ahLst/>
              <a:cxnLst/>
              <a:rect l="l" t="t" r="r" b="b"/>
              <a:pathLst>
                <a:path w="12700" h="62864">
                  <a:moveTo>
                    <a:pt x="9131" y="12204"/>
                  </a:moveTo>
                  <a:lnTo>
                    <a:pt x="3035" y="12204"/>
                  </a:lnTo>
                  <a:lnTo>
                    <a:pt x="0" y="9118"/>
                  </a:lnTo>
                  <a:lnTo>
                    <a:pt x="0" y="3073"/>
                  </a:lnTo>
                  <a:lnTo>
                    <a:pt x="3035" y="0"/>
                  </a:lnTo>
                  <a:lnTo>
                    <a:pt x="9131" y="0"/>
                  </a:lnTo>
                  <a:lnTo>
                    <a:pt x="12166" y="3073"/>
                  </a:lnTo>
                  <a:lnTo>
                    <a:pt x="12166" y="9118"/>
                  </a:lnTo>
                  <a:lnTo>
                    <a:pt x="9131" y="12204"/>
                  </a:lnTo>
                  <a:close/>
                </a:path>
                <a:path w="12700" h="62864">
                  <a:moveTo>
                    <a:pt x="9131" y="62407"/>
                  </a:moveTo>
                  <a:lnTo>
                    <a:pt x="3035" y="62407"/>
                  </a:lnTo>
                  <a:lnTo>
                    <a:pt x="0" y="59385"/>
                  </a:lnTo>
                  <a:lnTo>
                    <a:pt x="0" y="51739"/>
                  </a:lnTo>
                  <a:lnTo>
                    <a:pt x="3035" y="48717"/>
                  </a:lnTo>
                  <a:lnTo>
                    <a:pt x="9131" y="48717"/>
                  </a:lnTo>
                  <a:lnTo>
                    <a:pt x="12166" y="51739"/>
                  </a:lnTo>
                  <a:lnTo>
                    <a:pt x="12166" y="59385"/>
                  </a:lnTo>
                  <a:lnTo>
                    <a:pt x="9131" y="62407"/>
                  </a:lnTo>
                  <a:close/>
                </a:path>
              </a:pathLst>
            </a:custGeom>
            <a:solidFill>
              <a:srgbClr val="4D4D4F"/>
            </a:solidFill>
          </p:spPr>
          <p:txBody>
            <a:bodyPr wrap="square" lIns="0" tIns="0" rIns="0" bIns="0" rtlCol="0"/>
            <a:lstStyle/>
            <a:p>
              <a:endParaRPr/>
            </a:p>
          </p:txBody>
        </p:sp>
        <p:pic>
          <p:nvPicPr>
            <p:cNvPr id="24" name="object 24"/>
            <p:cNvPicPr/>
            <p:nvPr/>
          </p:nvPicPr>
          <p:blipFill>
            <a:blip r:embed="rId12" cstate="print"/>
            <a:stretch>
              <a:fillRect/>
            </a:stretch>
          </p:blipFill>
          <p:spPr>
            <a:xfrm>
              <a:off x="2843555" y="2392514"/>
              <a:ext cx="112661" cy="82194"/>
            </a:xfrm>
            <a:prstGeom prst="rect">
              <a:avLst/>
            </a:prstGeom>
          </p:spPr>
        </p:pic>
        <p:pic>
          <p:nvPicPr>
            <p:cNvPr id="25" name="object 25"/>
            <p:cNvPicPr/>
            <p:nvPr/>
          </p:nvPicPr>
          <p:blipFill>
            <a:blip r:embed="rId13" cstate="print"/>
            <a:stretch>
              <a:fillRect/>
            </a:stretch>
          </p:blipFill>
          <p:spPr>
            <a:xfrm>
              <a:off x="1986559" y="2613227"/>
              <a:ext cx="385114" cy="92862"/>
            </a:xfrm>
            <a:prstGeom prst="rect">
              <a:avLst/>
            </a:prstGeom>
          </p:spPr>
        </p:pic>
        <p:sp>
          <p:nvSpPr>
            <p:cNvPr id="26" name="object 26"/>
            <p:cNvSpPr/>
            <p:nvPr/>
          </p:nvSpPr>
          <p:spPr>
            <a:xfrm>
              <a:off x="2685262" y="2616250"/>
              <a:ext cx="111125" cy="82550"/>
            </a:xfrm>
            <a:custGeom>
              <a:avLst/>
              <a:gdLst/>
              <a:ahLst/>
              <a:cxnLst/>
              <a:rect l="l" t="t" r="r" b="b"/>
              <a:pathLst>
                <a:path w="111125" h="82550">
                  <a:moveTo>
                    <a:pt x="50253" y="24358"/>
                  </a:moveTo>
                  <a:lnTo>
                    <a:pt x="27432" y="0"/>
                  </a:lnTo>
                  <a:lnTo>
                    <a:pt x="15024" y="2743"/>
                  </a:lnTo>
                  <a:lnTo>
                    <a:pt x="7048" y="9334"/>
                  </a:lnTo>
                  <a:lnTo>
                    <a:pt x="2794" y="17360"/>
                  </a:lnTo>
                  <a:lnTo>
                    <a:pt x="1536" y="24358"/>
                  </a:lnTo>
                  <a:lnTo>
                    <a:pt x="1536" y="28917"/>
                  </a:lnTo>
                  <a:lnTo>
                    <a:pt x="4559" y="30454"/>
                  </a:lnTo>
                  <a:lnTo>
                    <a:pt x="10655" y="30454"/>
                  </a:lnTo>
                  <a:lnTo>
                    <a:pt x="10655" y="24358"/>
                  </a:lnTo>
                  <a:lnTo>
                    <a:pt x="12192" y="15227"/>
                  </a:lnTo>
                  <a:lnTo>
                    <a:pt x="16764" y="9182"/>
                  </a:lnTo>
                  <a:lnTo>
                    <a:pt x="35013" y="9182"/>
                  </a:lnTo>
                  <a:lnTo>
                    <a:pt x="41122" y="13741"/>
                  </a:lnTo>
                  <a:lnTo>
                    <a:pt x="41122" y="24358"/>
                  </a:lnTo>
                  <a:lnTo>
                    <a:pt x="14770" y="53213"/>
                  </a:lnTo>
                  <a:lnTo>
                    <a:pt x="8178" y="59016"/>
                  </a:lnTo>
                  <a:lnTo>
                    <a:pt x="2438" y="66522"/>
                  </a:lnTo>
                  <a:lnTo>
                    <a:pt x="0" y="74612"/>
                  </a:lnTo>
                  <a:lnTo>
                    <a:pt x="0" y="77635"/>
                  </a:lnTo>
                  <a:lnTo>
                    <a:pt x="1536" y="82207"/>
                  </a:lnTo>
                  <a:lnTo>
                    <a:pt x="50253" y="82207"/>
                  </a:lnTo>
                  <a:lnTo>
                    <a:pt x="50253" y="73075"/>
                  </a:lnTo>
                  <a:lnTo>
                    <a:pt x="10655" y="73075"/>
                  </a:lnTo>
                  <a:lnTo>
                    <a:pt x="10655" y="65481"/>
                  </a:lnTo>
                  <a:lnTo>
                    <a:pt x="24345" y="57848"/>
                  </a:lnTo>
                  <a:lnTo>
                    <a:pt x="27432" y="54813"/>
                  </a:lnTo>
                  <a:lnTo>
                    <a:pt x="38696" y="46863"/>
                  </a:lnTo>
                  <a:lnTo>
                    <a:pt x="45681" y="40182"/>
                  </a:lnTo>
                  <a:lnTo>
                    <a:pt x="49250" y="33210"/>
                  </a:lnTo>
                  <a:lnTo>
                    <a:pt x="50253" y="24358"/>
                  </a:lnTo>
                  <a:close/>
                </a:path>
                <a:path w="111125" h="82550">
                  <a:moveTo>
                    <a:pt x="111125" y="65481"/>
                  </a:moveTo>
                  <a:lnTo>
                    <a:pt x="108089" y="62407"/>
                  </a:lnTo>
                  <a:lnTo>
                    <a:pt x="101993" y="62407"/>
                  </a:lnTo>
                  <a:lnTo>
                    <a:pt x="98958" y="65481"/>
                  </a:lnTo>
                  <a:lnTo>
                    <a:pt x="98958" y="71589"/>
                  </a:lnTo>
                  <a:lnTo>
                    <a:pt x="101993" y="74612"/>
                  </a:lnTo>
                  <a:lnTo>
                    <a:pt x="108089" y="74612"/>
                  </a:lnTo>
                  <a:lnTo>
                    <a:pt x="111125" y="71589"/>
                  </a:lnTo>
                  <a:lnTo>
                    <a:pt x="111125" y="65481"/>
                  </a:lnTo>
                  <a:close/>
                </a:path>
                <a:path w="111125" h="82550">
                  <a:moveTo>
                    <a:pt x="111125" y="15227"/>
                  </a:moveTo>
                  <a:lnTo>
                    <a:pt x="108089" y="12204"/>
                  </a:lnTo>
                  <a:lnTo>
                    <a:pt x="101993" y="12204"/>
                  </a:lnTo>
                  <a:lnTo>
                    <a:pt x="98958" y="15227"/>
                  </a:lnTo>
                  <a:lnTo>
                    <a:pt x="98958" y="22872"/>
                  </a:lnTo>
                  <a:lnTo>
                    <a:pt x="101993" y="25895"/>
                  </a:lnTo>
                  <a:lnTo>
                    <a:pt x="108089" y="25895"/>
                  </a:lnTo>
                  <a:lnTo>
                    <a:pt x="111125" y="22872"/>
                  </a:lnTo>
                  <a:lnTo>
                    <a:pt x="111125" y="15227"/>
                  </a:lnTo>
                  <a:close/>
                </a:path>
              </a:pathLst>
            </a:custGeom>
            <a:solidFill>
              <a:srgbClr val="4D4D4F"/>
            </a:solidFill>
          </p:spPr>
          <p:txBody>
            <a:bodyPr wrap="square" lIns="0" tIns="0" rIns="0" bIns="0" rtlCol="0"/>
            <a:lstStyle/>
            <a:p>
              <a:endParaRPr/>
            </a:p>
          </p:txBody>
        </p:sp>
        <p:pic>
          <p:nvPicPr>
            <p:cNvPr id="27" name="object 27"/>
            <p:cNvPicPr/>
            <p:nvPr/>
          </p:nvPicPr>
          <p:blipFill>
            <a:blip r:embed="rId14" cstate="print"/>
            <a:stretch>
              <a:fillRect/>
            </a:stretch>
          </p:blipFill>
          <p:spPr>
            <a:xfrm>
              <a:off x="2843555" y="2616250"/>
              <a:ext cx="112661" cy="83743"/>
            </a:xfrm>
            <a:prstGeom prst="rect">
              <a:avLst/>
            </a:prstGeom>
          </p:spPr>
        </p:pic>
        <p:pic>
          <p:nvPicPr>
            <p:cNvPr id="28" name="object 28"/>
            <p:cNvPicPr/>
            <p:nvPr/>
          </p:nvPicPr>
          <p:blipFill>
            <a:blip r:embed="rId15" cstate="print"/>
            <a:stretch>
              <a:fillRect/>
            </a:stretch>
          </p:blipFill>
          <p:spPr>
            <a:xfrm>
              <a:off x="1986559" y="2838500"/>
              <a:ext cx="182664" cy="92862"/>
            </a:xfrm>
            <a:prstGeom prst="rect">
              <a:avLst/>
            </a:prstGeom>
          </p:spPr>
        </p:pic>
        <p:pic>
          <p:nvPicPr>
            <p:cNvPr id="29" name="object 29"/>
            <p:cNvPicPr/>
            <p:nvPr/>
          </p:nvPicPr>
          <p:blipFill>
            <a:blip r:embed="rId16" cstate="print"/>
            <a:stretch>
              <a:fillRect/>
            </a:stretch>
          </p:blipFill>
          <p:spPr>
            <a:xfrm>
              <a:off x="2189010" y="2838500"/>
              <a:ext cx="184200" cy="92862"/>
            </a:xfrm>
            <a:prstGeom prst="rect">
              <a:avLst/>
            </a:prstGeom>
          </p:spPr>
        </p:pic>
        <p:pic>
          <p:nvPicPr>
            <p:cNvPr id="30" name="object 30"/>
            <p:cNvPicPr/>
            <p:nvPr/>
          </p:nvPicPr>
          <p:blipFill>
            <a:blip r:embed="rId17" cstate="print"/>
            <a:stretch>
              <a:fillRect/>
            </a:stretch>
          </p:blipFill>
          <p:spPr>
            <a:xfrm>
              <a:off x="1988096" y="3063823"/>
              <a:ext cx="388137" cy="92875"/>
            </a:xfrm>
            <a:prstGeom prst="rect">
              <a:avLst/>
            </a:prstGeom>
          </p:spPr>
        </p:pic>
        <p:sp>
          <p:nvSpPr>
            <p:cNvPr id="31" name="object 31"/>
            <p:cNvSpPr/>
            <p:nvPr/>
          </p:nvSpPr>
          <p:spPr>
            <a:xfrm>
              <a:off x="2848178" y="3066846"/>
              <a:ext cx="108585" cy="82550"/>
            </a:xfrm>
            <a:custGeom>
              <a:avLst/>
              <a:gdLst/>
              <a:ahLst/>
              <a:cxnLst/>
              <a:rect l="l" t="t" r="r" b="b"/>
              <a:pathLst>
                <a:path w="108585" h="82550">
                  <a:moveTo>
                    <a:pt x="28917" y="1536"/>
                  </a:moveTo>
                  <a:lnTo>
                    <a:pt x="25844" y="0"/>
                  </a:lnTo>
                  <a:lnTo>
                    <a:pt x="21272" y="0"/>
                  </a:lnTo>
                  <a:lnTo>
                    <a:pt x="21272" y="1536"/>
                  </a:lnTo>
                  <a:lnTo>
                    <a:pt x="19735" y="3086"/>
                  </a:lnTo>
                  <a:lnTo>
                    <a:pt x="18249" y="9131"/>
                  </a:lnTo>
                  <a:lnTo>
                    <a:pt x="15176" y="13690"/>
                  </a:lnTo>
                  <a:lnTo>
                    <a:pt x="7581" y="15240"/>
                  </a:lnTo>
                  <a:lnTo>
                    <a:pt x="1485" y="16776"/>
                  </a:lnTo>
                  <a:lnTo>
                    <a:pt x="0" y="16776"/>
                  </a:lnTo>
                  <a:lnTo>
                    <a:pt x="0" y="22821"/>
                  </a:lnTo>
                  <a:lnTo>
                    <a:pt x="18249" y="22821"/>
                  </a:lnTo>
                  <a:lnTo>
                    <a:pt x="18249" y="80670"/>
                  </a:lnTo>
                  <a:lnTo>
                    <a:pt x="19735" y="82207"/>
                  </a:lnTo>
                  <a:lnTo>
                    <a:pt x="28917" y="82207"/>
                  </a:lnTo>
                  <a:lnTo>
                    <a:pt x="28917" y="1536"/>
                  </a:lnTo>
                  <a:close/>
                </a:path>
                <a:path w="108585" h="82550">
                  <a:moveTo>
                    <a:pt x="108038" y="41135"/>
                  </a:moveTo>
                  <a:lnTo>
                    <a:pt x="107416" y="28917"/>
                  </a:lnTo>
                  <a:lnTo>
                    <a:pt x="104228" y="15417"/>
                  </a:lnTo>
                  <a:lnTo>
                    <a:pt x="98920" y="7937"/>
                  </a:lnTo>
                  <a:lnTo>
                    <a:pt x="98920" y="41135"/>
                  </a:lnTo>
                  <a:lnTo>
                    <a:pt x="98653" y="52146"/>
                  </a:lnTo>
                  <a:lnTo>
                    <a:pt x="96824" y="63017"/>
                  </a:lnTo>
                  <a:lnTo>
                    <a:pt x="91859" y="71310"/>
                  </a:lnTo>
                  <a:lnTo>
                    <a:pt x="82194" y="74612"/>
                  </a:lnTo>
                  <a:lnTo>
                    <a:pt x="73139" y="71310"/>
                  </a:lnTo>
                  <a:lnTo>
                    <a:pt x="68097" y="63017"/>
                  </a:lnTo>
                  <a:lnTo>
                    <a:pt x="65900" y="52146"/>
                  </a:lnTo>
                  <a:lnTo>
                    <a:pt x="65430" y="41135"/>
                  </a:lnTo>
                  <a:lnTo>
                    <a:pt x="65900" y="30111"/>
                  </a:lnTo>
                  <a:lnTo>
                    <a:pt x="68097" y="19240"/>
                  </a:lnTo>
                  <a:lnTo>
                    <a:pt x="73139" y="10947"/>
                  </a:lnTo>
                  <a:lnTo>
                    <a:pt x="82194" y="7645"/>
                  </a:lnTo>
                  <a:lnTo>
                    <a:pt x="91211" y="10947"/>
                  </a:lnTo>
                  <a:lnTo>
                    <a:pt x="96253" y="19240"/>
                  </a:lnTo>
                  <a:lnTo>
                    <a:pt x="98437" y="30111"/>
                  </a:lnTo>
                  <a:lnTo>
                    <a:pt x="98920" y="41135"/>
                  </a:lnTo>
                  <a:lnTo>
                    <a:pt x="98920" y="7937"/>
                  </a:lnTo>
                  <a:lnTo>
                    <a:pt x="98717" y="7645"/>
                  </a:lnTo>
                  <a:lnTo>
                    <a:pt x="96481" y="4495"/>
                  </a:lnTo>
                  <a:lnTo>
                    <a:pt x="82194" y="0"/>
                  </a:lnTo>
                  <a:lnTo>
                    <a:pt x="67868" y="4495"/>
                  </a:lnTo>
                  <a:lnTo>
                    <a:pt x="60109" y="15417"/>
                  </a:lnTo>
                  <a:lnTo>
                    <a:pt x="56908" y="28917"/>
                  </a:lnTo>
                  <a:lnTo>
                    <a:pt x="56299" y="41135"/>
                  </a:lnTo>
                  <a:lnTo>
                    <a:pt x="56908" y="52692"/>
                  </a:lnTo>
                  <a:lnTo>
                    <a:pt x="60109" y="66230"/>
                  </a:lnTo>
                  <a:lnTo>
                    <a:pt x="67868" y="77508"/>
                  </a:lnTo>
                  <a:lnTo>
                    <a:pt x="82194" y="82207"/>
                  </a:lnTo>
                  <a:lnTo>
                    <a:pt x="96481" y="77724"/>
                  </a:lnTo>
                  <a:lnTo>
                    <a:pt x="98679" y="74612"/>
                  </a:lnTo>
                  <a:lnTo>
                    <a:pt x="104228" y="66814"/>
                  </a:lnTo>
                  <a:lnTo>
                    <a:pt x="107416" y="53340"/>
                  </a:lnTo>
                  <a:lnTo>
                    <a:pt x="108038" y="41135"/>
                  </a:lnTo>
                  <a:close/>
                </a:path>
              </a:pathLst>
            </a:custGeom>
            <a:solidFill>
              <a:srgbClr val="4D4D4F"/>
            </a:solidFill>
          </p:spPr>
          <p:txBody>
            <a:bodyPr wrap="square" lIns="0" tIns="0" rIns="0" bIns="0" rtlCol="0"/>
            <a:lstStyle/>
            <a:p>
              <a:endParaRPr/>
            </a:p>
          </p:txBody>
        </p:sp>
        <p:pic>
          <p:nvPicPr>
            <p:cNvPr id="32" name="object 32"/>
            <p:cNvPicPr/>
            <p:nvPr/>
          </p:nvPicPr>
          <p:blipFill>
            <a:blip r:embed="rId18" cstate="print"/>
            <a:stretch>
              <a:fillRect/>
            </a:stretch>
          </p:blipFill>
          <p:spPr>
            <a:xfrm>
              <a:off x="1988096" y="3287559"/>
              <a:ext cx="388137" cy="92875"/>
            </a:xfrm>
            <a:prstGeom prst="rect">
              <a:avLst/>
            </a:prstGeom>
          </p:spPr>
        </p:pic>
        <p:pic>
          <p:nvPicPr>
            <p:cNvPr id="33" name="object 33"/>
            <p:cNvPicPr/>
            <p:nvPr/>
          </p:nvPicPr>
          <p:blipFill>
            <a:blip r:embed="rId19" cstate="print"/>
            <a:stretch>
              <a:fillRect/>
            </a:stretch>
          </p:blipFill>
          <p:spPr>
            <a:xfrm>
              <a:off x="1986559" y="3512883"/>
              <a:ext cx="389674" cy="92875"/>
            </a:xfrm>
            <a:prstGeom prst="rect">
              <a:avLst/>
            </a:prstGeom>
          </p:spPr>
        </p:pic>
        <p:sp>
          <p:nvSpPr>
            <p:cNvPr id="34" name="object 34"/>
            <p:cNvSpPr/>
            <p:nvPr/>
          </p:nvSpPr>
          <p:spPr>
            <a:xfrm>
              <a:off x="3227184" y="1870366"/>
              <a:ext cx="1081405" cy="227329"/>
            </a:xfrm>
            <a:custGeom>
              <a:avLst/>
              <a:gdLst/>
              <a:ahLst/>
              <a:cxnLst/>
              <a:rect l="l" t="t" r="r" b="b"/>
              <a:pathLst>
                <a:path w="1081404" h="227330">
                  <a:moveTo>
                    <a:pt x="1080795" y="226809"/>
                  </a:moveTo>
                  <a:lnTo>
                    <a:pt x="0" y="226809"/>
                  </a:lnTo>
                  <a:lnTo>
                    <a:pt x="0" y="0"/>
                  </a:lnTo>
                  <a:lnTo>
                    <a:pt x="1080795" y="0"/>
                  </a:lnTo>
                  <a:lnTo>
                    <a:pt x="1080795" y="226809"/>
                  </a:lnTo>
                  <a:close/>
                </a:path>
              </a:pathLst>
            </a:custGeom>
            <a:solidFill>
              <a:srgbClr val="B8E4FA"/>
            </a:solidFill>
          </p:spPr>
          <p:txBody>
            <a:bodyPr wrap="square" lIns="0" tIns="0" rIns="0" bIns="0" rtlCol="0"/>
            <a:lstStyle/>
            <a:p>
              <a:endParaRPr/>
            </a:p>
          </p:txBody>
        </p:sp>
        <p:sp>
          <p:nvSpPr>
            <p:cNvPr id="35" name="object 35"/>
            <p:cNvSpPr/>
            <p:nvPr/>
          </p:nvSpPr>
          <p:spPr>
            <a:xfrm>
              <a:off x="3227184" y="1873402"/>
              <a:ext cx="1079500" cy="2696210"/>
            </a:xfrm>
            <a:custGeom>
              <a:avLst/>
              <a:gdLst/>
              <a:ahLst/>
              <a:cxnLst/>
              <a:rect l="l" t="t" r="r" b="b"/>
              <a:pathLst>
                <a:path w="1079500" h="2696210">
                  <a:moveTo>
                    <a:pt x="3035" y="0"/>
                  </a:moveTo>
                  <a:lnTo>
                    <a:pt x="1077772" y="0"/>
                  </a:lnTo>
                  <a:lnTo>
                    <a:pt x="1077772" y="2692895"/>
                  </a:lnTo>
                  <a:lnTo>
                    <a:pt x="3035" y="2692895"/>
                  </a:lnTo>
                  <a:lnTo>
                    <a:pt x="3035" y="0"/>
                  </a:lnTo>
                  <a:close/>
                </a:path>
                <a:path w="1079500" h="2696210">
                  <a:moveTo>
                    <a:pt x="0" y="225323"/>
                  </a:moveTo>
                  <a:lnTo>
                    <a:pt x="1079309" y="225323"/>
                  </a:lnTo>
                </a:path>
                <a:path w="1079500" h="2696210">
                  <a:moveTo>
                    <a:pt x="0" y="449059"/>
                  </a:moveTo>
                  <a:lnTo>
                    <a:pt x="1079309" y="449059"/>
                  </a:lnTo>
                </a:path>
                <a:path w="1079500" h="2696210">
                  <a:moveTo>
                    <a:pt x="0" y="674382"/>
                  </a:moveTo>
                  <a:lnTo>
                    <a:pt x="1079309" y="674382"/>
                  </a:lnTo>
                </a:path>
                <a:path w="1079500" h="2696210">
                  <a:moveTo>
                    <a:pt x="0" y="899667"/>
                  </a:moveTo>
                  <a:lnTo>
                    <a:pt x="1079309" y="899667"/>
                  </a:lnTo>
                </a:path>
                <a:path w="1079500" h="2696210">
                  <a:moveTo>
                    <a:pt x="0" y="1123454"/>
                  </a:moveTo>
                  <a:lnTo>
                    <a:pt x="1079309" y="1123454"/>
                  </a:lnTo>
                </a:path>
                <a:path w="1079500" h="2696210">
                  <a:moveTo>
                    <a:pt x="0" y="1348727"/>
                  </a:moveTo>
                  <a:lnTo>
                    <a:pt x="1079309" y="1348727"/>
                  </a:lnTo>
                </a:path>
                <a:path w="1079500" h="2696210">
                  <a:moveTo>
                    <a:pt x="0" y="1573999"/>
                  </a:moveTo>
                  <a:lnTo>
                    <a:pt x="1079309" y="1573999"/>
                  </a:lnTo>
                </a:path>
                <a:path w="1079500" h="2696210">
                  <a:moveTo>
                    <a:pt x="0" y="1797786"/>
                  </a:moveTo>
                  <a:lnTo>
                    <a:pt x="1079309" y="1797786"/>
                  </a:lnTo>
                </a:path>
                <a:path w="1079500" h="2696210">
                  <a:moveTo>
                    <a:pt x="0" y="2023071"/>
                  </a:moveTo>
                  <a:lnTo>
                    <a:pt x="1079309" y="2023071"/>
                  </a:lnTo>
                </a:path>
                <a:path w="1079500" h="2696210">
                  <a:moveTo>
                    <a:pt x="0" y="2246858"/>
                  </a:moveTo>
                  <a:lnTo>
                    <a:pt x="1079309" y="2246858"/>
                  </a:lnTo>
                </a:path>
                <a:path w="1079500" h="2696210">
                  <a:moveTo>
                    <a:pt x="0" y="2472181"/>
                  </a:moveTo>
                  <a:lnTo>
                    <a:pt x="1079309" y="2472181"/>
                  </a:lnTo>
                </a:path>
                <a:path w="1079500" h="2696210">
                  <a:moveTo>
                    <a:pt x="540397" y="223786"/>
                  </a:moveTo>
                  <a:lnTo>
                    <a:pt x="540397" y="2695917"/>
                  </a:lnTo>
                </a:path>
              </a:pathLst>
            </a:custGeom>
            <a:ln w="4566">
              <a:solidFill>
                <a:srgbClr val="4D4D4F"/>
              </a:solidFill>
            </a:ln>
          </p:spPr>
          <p:txBody>
            <a:bodyPr wrap="square" lIns="0" tIns="0" rIns="0" bIns="0" rtlCol="0"/>
            <a:lstStyle/>
            <a:p>
              <a:endParaRPr/>
            </a:p>
          </p:txBody>
        </p:sp>
        <p:pic>
          <p:nvPicPr>
            <p:cNvPr id="36" name="object 36"/>
            <p:cNvPicPr/>
            <p:nvPr/>
          </p:nvPicPr>
          <p:blipFill>
            <a:blip r:embed="rId20" cstate="print"/>
            <a:stretch>
              <a:fillRect/>
            </a:stretch>
          </p:blipFill>
          <p:spPr>
            <a:xfrm>
              <a:off x="3607739" y="1938883"/>
              <a:ext cx="103543" cy="101993"/>
            </a:xfrm>
            <a:prstGeom prst="rect">
              <a:avLst/>
            </a:prstGeom>
          </p:spPr>
        </p:pic>
        <p:pic>
          <p:nvPicPr>
            <p:cNvPr id="37" name="object 37"/>
            <p:cNvPicPr/>
            <p:nvPr/>
          </p:nvPicPr>
          <p:blipFill>
            <a:blip r:embed="rId21" cstate="print"/>
            <a:stretch>
              <a:fillRect/>
            </a:stretch>
          </p:blipFill>
          <p:spPr>
            <a:xfrm>
              <a:off x="3823944" y="1938883"/>
              <a:ext cx="103479" cy="103479"/>
            </a:xfrm>
            <a:prstGeom prst="rect">
              <a:avLst/>
            </a:prstGeom>
          </p:spPr>
        </p:pic>
        <p:pic>
          <p:nvPicPr>
            <p:cNvPr id="38" name="object 38"/>
            <p:cNvPicPr/>
            <p:nvPr/>
          </p:nvPicPr>
          <p:blipFill>
            <a:blip r:embed="rId22" cstate="print"/>
            <a:stretch>
              <a:fillRect/>
            </a:stretch>
          </p:blipFill>
          <p:spPr>
            <a:xfrm>
              <a:off x="3282010" y="2164155"/>
              <a:ext cx="290753" cy="92875"/>
            </a:xfrm>
            <a:prstGeom prst="rect">
              <a:avLst/>
            </a:prstGeom>
          </p:spPr>
        </p:pic>
        <p:sp>
          <p:nvSpPr>
            <p:cNvPr id="39" name="object 39"/>
            <p:cNvSpPr/>
            <p:nvPr/>
          </p:nvSpPr>
          <p:spPr>
            <a:xfrm>
              <a:off x="3871112" y="2167191"/>
              <a:ext cx="29209" cy="83820"/>
            </a:xfrm>
            <a:custGeom>
              <a:avLst/>
              <a:gdLst/>
              <a:ahLst/>
              <a:cxnLst/>
              <a:rect l="l" t="t" r="r" b="b"/>
              <a:pathLst>
                <a:path w="29210" h="83819">
                  <a:moveTo>
                    <a:pt x="25857" y="83731"/>
                  </a:moveTo>
                  <a:lnTo>
                    <a:pt x="21285" y="83731"/>
                  </a:lnTo>
                  <a:lnTo>
                    <a:pt x="19799" y="80708"/>
                  </a:lnTo>
                  <a:lnTo>
                    <a:pt x="19799" y="24345"/>
                  </a:lnTo>
                  <a:lnTo>
                    <a:pt x="3035" y="24345"/>
                  </a:lnTo>
                  <a:lnTo>
                    <a:pt x="0" y="22860"/>
                  </a:lnTo>
                  <a:lnTo>
                    <a:pt x="0" y="16764"/>
                  </a:lnTo>
                  <a:lnTo>
                    <a:pt x="7594" y="16764"/>
                  </a:lnTo>
                  <a:lnTo>
                    <a:pt x="15239" y="15227"/>
                  </a:lnTo>
                  <a:lnTo>
                    <a:pt x="19799" y="10655"/>
                  </a:lnTo>
                  <a:lnTo>
                    <a:pt x="21285" y="4559"/>
                  </a:lnTo>
                  <a:lnTo>
                    <a:pt x="21285" y="0"/>
                  </a:lnTo>
                  <a:lnTo>
                    <a:pt x="27393" y="0"/>
                  </a:lnTo>
                  <a:lnTo>
                    <a:pt x="28930" y="1536"/>
                  </a:lnTo>
                  <a:lnTo>
                    <a:pt x="28930" y="82194"/>
                  </a:lnTo>
                  <a:lnTo>
                    <a:pt x="25857" y="83731"/>
                  </a:lnTo>
                  <a:close/>
                </a:path>
              </a:pathLst>
            </a:custGeom>
            <a:solidFill>
              <a:srgbClr val="4D4D4F"/>
            </a:solidFill>
          </p:spPr>
          <p:txBody>
            <a:bodyPr wrap="square" lIns="0" tIns="0" rIns="0" bIns="0" rtlCol="0"/>
            <a:lstStyle/>
            <a:p>
              <a:endParaRPr/>
            </a:p>
          </p:txBody>
        </p:sp>
        <p:pic>
          <p:nvPicPr>
            <p:cNvPr id="40" name="object 40"/>
            <p:cNvPicPr/>
            <p:nvPr/>
          </p:nvPicPr>
          <p:blipFill>
            <a:blip r:embed="rId23" cstate="print"/>
            <a:stretch>
              <a:fillRect/>
            </a:stretch>
          </p:blipFill>
          <p:spPr>
            <a:xfrm>
              <a:off x="3928960" y="2167191"/>
              <a:ext cx="322706" cy="92862"/>
            </a:xfrm>
            <a:prstGeom prst="rect">
              <a:avLst/>
            </a:prstGeom>
          </p:spPr>
        </p:pic>
        <p:pic>
          <p:nvPicPr>
            <p:cNvPr id="41" name="object 41"/>
            <p:cNvPicPr/>
            <p:nvPr/>
          </p:nvPicPr>
          <p:blipFill>
            <a:blip r:embed="rId24" cstate="print"/>
            <a:stretch>
              <a:fillRect/>
            </a:stretch>
          </p:blipFill>
          <p:spPr>
            <a:xfrm>
              <a:off x="3280473" y="2389441"/>
              <a:ext cx="385114" cy="92862"/>
            </a:xfrm>
            <a:prstGeom prst="rect">
              <a:avLst/>
            </a:prstGeom>
          </p:spPr>
        </p:pic>
        <p:pic>
          <p:nvPicPr>
            <p:cNvPr id="42" name="object 42"/>
            <p:cNvPicPr/>
            <p:nvPr/>
          </p:nvPicPr>
          <p:blipFill>
            <a:blip r:embed="rId25" cstate="print"/>
            <a:stretch>
              <a:fillRect/>
            </a:stretch>
          </p:blipFill>
          <p:spPr>
            <a:xfrm>
              <a:off x="3282010" y="2613227"/>
              <a:ext cx="383578" cy="92862"/>
            </a:xfrm>
            <a:prstGeom prst="rect">
              <a:avLst/>
            </a:prstGeom>
          </p:spPr>
        </p:pic>
        <p:pic>
          <p:nvPicPr>
            <p:cNvPr id="43" name="object 43"/>
            <p:cNvPicPr/>
            <p:nvPr/>
          </p:nvPicPr>
          <p:blipFill>
            <a:blip r:embed="rId26" cstate="print"/>
            <a:stretch>
              <a:fillRect/>
            </a:stretch>
          </p:blipFill>
          <p:spPr>
            <a:xfrm>
              <a:off x="3285032" y="2838500"/>
              <a:ext cx="430809" cy="92862"/>
            </a:xfrm>
            <a:prstGeom prst="rect">
              <a:avLst/>
            </a:prstGeom>
          </p:spPr>
        </p:pic>
        <p:pic>
          <p:nvPicPr>
            <p:cNvPr id="44" name="object 44"/>
            <p:cNvPicPr/>
            <p:nvPr/>
          </p:nvPicPr>
          <p:blipFill>
            <a:blip r:embed="rId27" cstate="print"/>
            <a:stretch>
              <a:fillRect/>
            </a:stretch>
          </p:blipFill>
          <p:spPr>
            <a:xfrm>
              <a:off x="3988346" y="2841573"/>
              <a:ext cx="182664" cy="92875"/>
            </a:xfrm>
            <a:prstGeom prst="rect">
              <a:avLst/>
            </a:prstGeom>
          </p:spPr>
        </p:pic>
        <p:sp>
          <p:nvSpPr>
            <p:cNvPr id="45" name="object 45"/>
            <p:cNvSpPr/>
            <p:nvPr/>
          </p:nvSpPr>
          <p:spPr>
            <a:xfrm>
              <a:off x="4199928" y="2841573"/>
              <a:ext cx="50800" cy="81280"/>
            </a:xfrm>
            <a:custGeom>
              <a:avLst/>
              <a:gdLst/>
              <a:ahLst/>
              <a:cxnLst/>
              <a:rect l="l" t="t" r="r" b="b"/>
              <a:pathLst>
                <a:path w="50800" h="81280">
                  <a:moveTo>
                    <a:pt x="10668" y="28917"/>
                  </a:moveTo>
                  <a:lnTo>
                    <a:pt x="1485" y="28917"/>
                  </a:lnTo>
                  <a:lnTo>
                    <a:pt x="1485" y="24358"/>
                  </a:lnTo>
                  <a:lnTo>
                    <a:pt x="2725" y="16700"/>
                  </a:lnTo>
                  <a:lnTo>
                    <a:pt x="6821" y="8755"/>
                  </a:lnTo>
                  <a:lnTo>
                    <a:pt x="14339" y="2521"/>
                  </a:lnTo>
                  <a:lnTo>
                    <a:pt x="25844" y="0"/>
                  </a:lnTo>
                  <a:lnTo>
                    <a:pt x="34151" y="1239"/>
                  </a:lnTo>
                  <a:lnTo>
                    <a:pt x="42024" y="5335"/>
                  </a:lnTo>
                  <a:lnTo>
                    <a:pt x="43789" y="7594"/>
                  </a:lnTo>
                  <a:lnTo>
                    <a:pt x="16725" y="7594"/>
                  </a:lnTo>
                  <a:lnTo>
                    <a:pt x="10668" y="13690"/>
                  </a:lnTo>
                  <a:lnTo>
                    <a:pt x="10668" y="28917"/>
                  </a:lnTo>
                  <a:close/>
                </a:path>
                <a:path w="50800" h="81280">
                  <a:moveTo>
                    <a:pt x="50203" y="80670"/>
                  </a:moveTo>
                  <a:lnTo>
                    <a:pt x="0" y="80670"/>
                  </a:lnTo>
                  <a:lnTo>
                    <a:pt x="0" y="74561"/>
                  </a:lnTo>
                  <a:lnTo>
                    <a:pt x="29527" y="41046"/>
                  </a:lnTo>
                  <a:lnTo>
                    <a:pt x="36517" y="35385"/>
                  </a:lnTo>
                  <a:lnTo>
                    <a:pt x="40084" y="30300"/>
                  </a:lnTo>
                  <a:lnTo>
                    <a:pt x="41084" y="24358"/>
                  </a:lnTo>
                  <a:lnTo>
                    <a:pt x="41084" y="13690"/>
                  </a:lnTo>
                  <a:lnTo>
                    <a:pt x="35026" y="7594"/>
                  </a:lnTo>
                  <a:lnTo>
                    <a:pt x="43789" y="7594"/>
                  </a:lnTo>
                  <a:lnTo>
                    <a:pt x="47897" y="12853"/>
                  </a:lnTo>
                  <a:lnTo>
                    <a:pt x="50203" y="24358"/>
                  </a:lnTo>
                  <a:lnTo>
                    <a:pt x="49205" y="32959"/>
                  </a:lnTo>
                  <a:lnTo>
                    <a:pt x="45640" y="39562"/>
                  </a:lnTo>
                  <a:lnTo>
                    <a:pt x="38651" y="46166"/>
                  </a:lnTo>
                  <a:lnTo>
                    <a:pt x="27381" y="54775"/>
                  </a:lnTo>
                  <a:lnTo>
                    <a:pt x="22821" y="56311"/>
                  </a:lnTo>
                  <a:lnTo>
                    <a:pt x="10668" y="65430"/>
                  </a:lnTo>
                  <a:lnTo>
                    <a:pt x="10668" y="73075"/>
                  </a:lnTo>
                  <a:lnTo>
                    <a:pt x="50203" y="73075"/>
                  </a:lnTo>
                  <a:lnTo>
                    <a:pt x="50203" y="80670"/>
                  </a:lnTo>
                  <a:close/>
                </a:path>
              </a:pathLst>
            </a:custGeom>
            <a:solidFill>
              <a:srgbClr val="4D4D4F"/>
            </a:solidFill>
          </p:spPr>
          <p:txBody>
            <a:bodyPr wrap="square" lIns="0" tIns="0" rIns="0" bIns="0" rtlCol="0"/>
            <a:lstStyle/>
            <a:p>
              <a:endParaRPr/>
            </a:p>
          </p:txBody>
        </p:sp>
        <p:pic>
          <p:nvPicPr>
            <p:cNvPr id="46" name="object 46"/>
            <p:cNvPicPr/>
            <p:nvPr/>
          </p:nvPicPr>
          <p:blipFill>
            <a:blip r:embed="rId28" cstate="print"/>
            <a:stretch>
              <a:fillRect/>
            </a:stretch>
          </p:blipFill>
          <p:spPr>
            <a:xfrm>
              <a:off x="3282010" y="3512883"/>
              <a:ext cx="383578" cy="92875"/>
            </a:xfrm>
            <a:prstGeom prst="rect">
              <a:avLst/>
            </a:prstGeom>
          </p:spPr>
        </p:pic>
        <p:pic>
          <p:nvPicPr>
            <p:cNvPr id="47" name="object 47"/>
            <p:cNvPicPr/>
            <p:nvPr/>
          </p:nvPicPr>
          <p:blipFill>
            <a:blip r:embed="rId29" cstate="print"/>
            <a:stretch>
              <a:fillRect/>
            </a:stretch>
          </p:blipFill>
          <p:spPr>
            <a:xfrm>
              <a:off x="3988346" y="3515918"/>
              <a:ext cx="263321" cy="92862"/>
            </a:xfrm>
            <a:prstGeom prst="rect">
              <a:avLst/>
            </a:prstGeom>
          </p:spPr>
        </p:pic>
        <p:pic>
          <p:nvPicPr>
            <p:cNvPr id="48" name="object 48"/>
            <p:cNvPicPr/>
            <p:nvPr/>
          </p:nvPicPr>
          <p:blipFill>
            <a:blip r:embed="rId30" cstate="print"/>
            <a:stretch>
              <a:fillRect/>
            </a:stretch>
          </p:blipFill>
          <p:spPr>
            <a:xfrm>
              <a:off x="3280473" y="3961955"/>
              <a:ext cx="439927" cy="92862"/>
            </a:xfrm>
            <a:prstGeom prst="rect">
              <a:avLst/>
            </a:prstGeom>
          </p:spPr>
        </p:pic>
        <p:sp>
          <p:nvSpPr>
            <p:cNvPr id="49" name="object 49"/>
            <p:cNvSpPr/>
            <p:nvPr/>
          </p:nvSpPr>
          <p:spPr>
            <a:xfrm>
              <a:off x="3871112" y="3964977"/>
              <a:ext cx="29209" cy="83820"/>
            </a:xfrm>
            <a:custGeom>
              <a:avLst/>
              <a:gdLst/>
              <a:ahLst/>
              <a:cxnLst/>
              <a:rect l="l" t="t" r="r" b="b"/>
              <a:pathLst>
                <a:path w="29210" h="83820">
                  <a:moveTo>
                    <a:pt x="25857" y="83743"/>
                  </a:moveTo>
                  <a:lnTo>
                    <a:pt x="21285" y="83743"/>
                  </a:lnTo>
                  <a:lnTo>
                    <a:pt x="19799" y="82207"/>
                  </a:lnTo>
                  <a:lnTo>
                    <a:pt x="19799" y="24358"/>
                  </a:lnTo>
                  <a:lnTo>
                    <a:pt x="3035" y="24358"/>
                  </a:lnTo>
                  <a:lnTo>
                    <a:pt x="0" y="22872"/>
                  </a:lnTo>
                  <a:lnTo>
                    <a:pt x="0" y="18313"/>
                  </a:lnTo>
                  <a:lnTo>
                    <a:pt x="1549" y="16764"/>
                  </a:lnTo>
                  <a:lnTo>
                    <a:pt x="7594" y="16764"/>
                  </a:lnTo>
                  <a:lnTo>
                    <a:pt x="15239" y="15227"/>
                  </a:lnTo>
                  <a:lnTo>
                    <a:pt x="19799" y="10668"/>
                  </a:lnTo>
                  <a:lnTo>
                    <a:pt x="21285" y="4559"/>
                  </a:lnTo>
                  <a:lnTo>
                    <a:pt x="21285" y="0"/>
                  </a:lnTo>
                  <a:lnTo>
                    <a:pt x="27393" y="0"/>
                  </a:lnTo>
                  <a:lnTo>
                    <a:pt x="28930" y="1536"/>
                  </a:lnTo>
                  <a:lnTo>
                    <a:pt x="28930" y="82207"/>
                  </a:lnTo>
                  <a:lnTo>
                    <a:pt x="25857" y="83743"/>
                  </a:lnTo>
                  <a:close/>
                </a:path>
              </a:pathLst>
            </a:custGeom>
            <a:solidFill>
              <a:srgbClr val="4D4D4F"/>
            </a:solidFill>
          </p:spPr>
          <p:txBody>
            <a:bodyPr wrap="square" lIns="0" tIns="0" rIns="0" bIns="0" rtlCol="0"/>
            <a:lstStyle/>
            <a:p>
              <a:endParaRPr/>
            </a:p>
          </p:txBody>
        </p:sp>
        <p:pic>
          <p:nvPicPr>
            <p:cNvPr id="50" name="object 50"/>
            <p:cNvPicPr/>
            <p:nvPr/>
          </p:nvPicPr>
          <p:blipFill>
            <a:blip r:embed="rId31" cstate="print"/>
            <a:stretch>
              <a:fillRect/>
            </a:stretch>
          </p:blipFill>
          <p:spPr>
            <a:xfrm>
              <a:off x="3928960" y="3964977"/>
              <a:ext cx="242049" cy="92875"/>
            </a:xfrm>
            <a:prstGeom prst="rect">
              <a:avLst/>
            </a:prstGeom>
          </p:spPr>
        </p:pic>
        <p:sp>
          <p:nvSpPr>
            <p:cNvPr id="51" name="object 51"/>
            <p:cNvSpPr/>
            <p:nvPr/>
          </p:nvSpPr>
          <p:spPr>
            <a:xfrm>
              <a:off x="4199928" y="3964977"/>
              <a:ext cx="50800" cy="81280"/>
            </a:xfrm>
            <a:custGeom>
              <a:avLst/>
              <a:gdLst/>
              <a:ahLst/>
              <a:cxnLst/>
              <a:rect l="l" t="t" r="r" b="b"/>
              <a:pathLst>
                <a:path w="50800" h="81279">
                  <a:moveTo>
                    <a:pt x="10668" y="28917"/>
                  </a:moveTo>
                  <a:lnTo>
                    <a:pt x="1485" y="28917"/>
                  </a:lnTo>
                  <a:lnTo>
                    <a:pt x="1485" y="24358"/>
                  </a:lnTo>
                  <a:lnTo>
                    <a:pt x="2725" y="16700"/>
                  </a:lnTo>
                  <a:lnTo>
                    <a:pt x="6821" y="8755"/>
                  </a:lnTo>
                  <a:lnTo>
                    <a:pt x="14339" y="2521"/>
                  </a:lnTo>
                  <a:lnTo>
                    <a:pt x="25844" y="0"/>
                  </a:lnTo>
                  <a:lnTo>
                    <a:pt x="34151" y="1239"/>
                  </a:lnTo>
                  <a:lnTo>
                    <a:pt x="42024" y="5335"/>
                  </a:lnTo>
                  <a:lnTo>
                    <a:pt x="44989" y="9131"/>
                  </a:lnTo>
                  <a:lnTo>
                    <a:pt x="16725" y="9131"/>
                  </a:lnTo>
                  <a:lnTo>
                    <a:pt x="10668" y="15227"/>
                  </a:lnTo>
                  <a:lnTo>
                    <a:pt x="10668" y="28917"/>
                  </a:lnTo>
                  <a:close/>
                </a:path>
                <a:path w="50800" h="81279">
                  <a:moveTo>
                    <a:pt x="50203" y="80721"/>
                  </a:moveTo>
                  <a:lnTo>
                    <a:pt x="0" y="80721"/>
                  </a:lnTo>
                  <a:lnTo>
                    <a:pt x="0" y="74612"/>
                  </a:lnTo>
                  <a:lnTo>
                    <a:pt x="29527" y="41067"/>
                  </a:lnTo>
                  <a:lnTo>
                    <a:pt x="36517" y="35404"/>
                  </a:lnTo>
                  <a:lnTo>
                    <a:pt x="40084" y="30307"/>
                  </a:lnTo>
                  <a:lnTo>
                    <a:pt x="41084" y="24358"/>
                  </a:lnTo>
                  <a:lnTo>
                    <a:pt x="41084" y="13690"/>
                  </a:lnTo>
                  <a:lnTo>
                    <a:pt x="35026" y="9131"/>
                  </a:lnTo>
                  <a:lnTo>
                    <a:pt x="44989" y="9131"/>
                  </a:lnTo>
                  <a:lnTo>
                    <a:pt x="47897" y="12853"/>
                  </a:lnTo>
                  <a:lnTo>
                    <a:pt x="50203" y="24358"/>
                  </a:lnTo>
                  <a:lnTo>
                    <a:pt x="49205" y="33178"/>
                  </a:lnTo>
                  <a:lnTo>
                    <a:pt x="45640" y="40149"/>
                  </a:lnTo>
                  <a:lnTo>
                    <a:pt x="38651" y="46841"/>
                  </a:lnTo>
                  <a:lnTo>
                    <a:pt x="27381" y="54825"/>
                  </a:lnTo>
                  <a:lnTo>
                    <a:pt x="22821" y="56362"/>
                  </a:lnTo>
                  <a:lnTo>
                    <a:pt x="10668" y="65481"/>
                  </a:lnTo>
                  <a:lnTo>
                    <a:pt x="10668" y="73075"/>
                  </a:lnTo>
                  <a:lnTo>
                    <a:pt x="50203" y="73075"/>
                  </a:lnTo>
                  <a:lnTo>
                    <a:pt x="50203" y="80721"/>
                  </a:lnTo>
                  <a:close/>
                </a:path>
              </a:pathLst>
            </a:custGeom>
            <a:solidFill>
              <a:srgbClr val="4D4D4F"/>
            </a:solidFill>
          </p:spPr>
          <p:txBody>
            <a:bodyPr wrap="square" lIns="0" tIns="0" rIns="0" bIns="0" rtlCol="0"/>
            <a:lstStyle/>
            <a:p>
              <a:endParaRPr/>
            </a:p>
          </p:txBody>
        </p:sp>
        <p:pic>
          <p:nvPicPr>
            <p:cNvPr id="52" name="object 52"/>
            <p:cNvPicPr/>
            <p:nvPr/>
          </p:nvPicPr>
          <p:blipFill>
            <a:blip r:embed="rId32" cstate="print"/>
            <a:stretch>
              <a:fillRect/>
            </a:stretch>
          </p:blipFill>
          <p:spPr>
            <a:xfrm>
              <a:off x="3280473" y="4187227"/>
              <a:ext cx="435368" cy="92875"/>
            </a:xfrm>
            <a:prstGeom prst="rect">
              <a:avLst/>
            </a:prstGeom>
          </p:spPr>
        </p:pic>
        <p:pic>
          <p:nvPicPr>
            <p:cNvPr id="53" name="object 53"/>
            <p:cNvPicPr/>
            <p:nvPr/>
          </p:nvPicPr>
          <p:blipFill>
            <a:blip r:embed="rId33" cstate="print"/>
            <a:stretch>
              <a:fillRect/>
            </a:stretch>
          </p:blipFill>
          <p:spPr>
            <a:xfrm>
              <a:off x="3988346" y="4190301"/>
              <a:ext cx="263321" cy="91338"/>
            </a:xfrm>
            <a:prstGeom prst="rect">
              <a:avLst/>
            </a:prstGeom>
          </p:spPr>
        </p:pic>
        <p:pic>
          <p:nvPicPr>
            <p:cNvPr id="54" name="object 54"/>
            <p:cNvPicPr/>
            <p:nvPr/>
          </p:nvPicPr>
          <p:blipFill>
            <a:blip r:embed="rId34" cstate="print"/>
            <a:stretch>
              <a:fillRect/>
            </a:stretch>
          </p:blipFill>
          <p:spPr>
            <a:xfrm>
              <a:off x="3282010" y="4411014"/>
              <a:ext cx="389674" cy="94361"/>
            </a:xfrm>
            <a:prstGeom prst="rect">
              <a:avLst/>
            </a:prstGeom>
          </p:spPr>
        </p:pic>
        <p:sp>
          <p:nvSpPr>
            <p:cNvPr id="55" name="object 55"/>
            <p:cNvSpPr/>
            <p:nvPr/>
          </p:nvSpPr>
          <p:spPr>
            <a:xfrm>
              <a:off x="3871112" y="4415586"/>
              <a:ext cx="29209" cy="82550"/>
            </a:xfrm>
            <a:custGeom>
              <a:avLst/>
              <a:gdLst/>
              <a:ahLst/>
              <a:cxnLst/>
              <a:rect l="l" t="t" r="r" b="b"/>
              <a:pathLst>
                <a:path w="29210" h="82550">
                  <a:moveTo>
                    <a:pt x="25857" y="82194"/>
                  </a:moveTo>
                  <a:lnTo>
                    <a:pt x="21285" y="82194"/>
                  </a:lnTo>
                  <a:lnTo>
                    <a:pt x="19799" y="80657"/>
                  </a:lnTo>
                  <a:lnTo>
                    <a:pt x="19799" y="22809"/>
                  </a:lnTo>
                  <a:lnTo>
                    <a:pt x="0" y="22809"/>
                  </a:lnTo>
                  <a:lnTo>
                    <a:pt x="0" y="16763"/>
                  </a:lnTo>
                  <a:lnTo>
                    <a:pt x="1549" y="16763"/>
                  </a:lnTo>
                  <a:lnTo>
                    <a:pt x="7594" y="15227"/>
                  </a:lnTo>
                  <a:lnTo>
                    <a:pt x="15239" y="13690"/>
                  </a:lnTo>
                  <a:lnTo>
                    <a:pt x="19799" y="9118"/>
                  </a:lnTo>
                  <a:lnTo>
                    <a:pt x="21285" y="3022"/>
                  </a:lnTo>
                  <a:lnTo>
                    <a:pt x="21285" y="0"/>
                  </a:lnTo>
                  <a:lnTo>
                    <a:pt x="27393" y="0"/>
                  </a:lnTo>
                  <a:lnTo>
                    <a:pt x="28930" y="1536"/>
                  </a:lnTo>
                  <a:lnTo>
                    <a:pt x="28930" y="80657"/>
                  </a:lnTo>
                  <a:lnTo>
                    <a:pt x="25857" y="82194"/>
                  </a:lnTo>
                  <a:close/>
                </a:path>
              </a:pathLst>
            </a:custGeom>
            <a:solidFill>
              <a:srgbClr val="4D4D4F"/>
            </a:solidFill>
          </p:spPr>
          <p:txBody>
            <a:bodyPr wrap="square" lIns="0" tIns="0" rIns="0" bIns="0" rtlCol="0"/>
            <a:lstStyle/>
            <a:p>
              <a:endParaRPr/>
            </a:p>
          </p:txBody>
        </p:sp>
        <p:pic>
          <p:nvPicPr>
            <p:cNvPr id="56" name="object 56"/>
            <p:cNvPicPr/>
            <p:nvPr/>
          </p:nvPicPr>
          <p:blipFill>
            <a:blip r:embed="rId35" cstate="print"/>
            <a:stretch>
              <a:fillRect/>
            </a:stretch>
          </p:blipFill>
          <p:spPr>
            <a:xfrm>
              <a:off x="3928960" y="4415586"/>
              <a:ext cx="242049" cy="91325"/>
            </a:xfrm>
            <a:prstGeom prst="rect">
              <a:avLst/>
            </a:prstGeom>
          </p:spPr>
        </p:pic>
        <p:sp>
          <p:nvSpPr>
            <p:cNvPr id="57" name="object 57"/>
            <p:cNvSpPr/>
            <p:nvPr/>
          </p:nvSpPr>
          <p:spPr>
            <a:xfrm>
              <a:off x="4199928" y="4415586"/>
              <a:ext cx="50800" cy="81280"/>
            </a:xfrm>
            <a:custGeom>
              <a:avLst/>
              <a:gdLst/>
              <a:ahLst/>
              <a:cxnLst/>
              <a:rect l="l" t="t" r="r" b="b"/>
              <a:pathLst>
                <a:path w="50800" h="81279">
                  <a:moveTo>
                    <a:pt x="10668" y="28917"/>
                  </a:moveTo>
                  <a:lnTo>
                    <a:pt x="4559" y="28917"/>
                  </a:lnTo>
                  <a:lnTo>
                    <a:pt x="1485" y="27381"/>
                  </a:lnTo>
                  <a:lnTo>
                    <a:pt x="1485" y="22809"/>
                  </a:lnTo>
                  <a:lnTo>
                    <a:pt x="2725" y="16046"/>
                  </a:lnTo>
                  <a:lnTo>
                    <a:pt x="6821" y="8561"/>
                  </a:lnTo>
                  <a:lnTo>
                    <a:pt x="14339" y="2497"/>
                  </a:lnTo>
                  <a:lnTo>
                    <a:pt x="25844" y="0"/>
                  </a:lnTo>
                  <a:lnTo>
                    <a:pt x="34151" y="997"/>
                  </a:lnTo>
                  <a:lnTo>
                    <a:pt x="42024" y="4560"/>
                  </a:lnTo>
                  <a:lnTo>
                    <a:pt x="44564" y="7581"/>
                  </a:lnTo>
                  <a:lnTo>
                    <a:pt x="16725" y="7581"/>
                  </a:lnTo>
                  <a:lnTo>
                    <a:pt x="10668" y="13690"/>
                  </a:lnTo>
                  <a:lnTo>
                    <a:pt x="10668" y="28917"/>
                  </a:lnTo>
                  <a:close/>
                </a:path>
                <a:path w="50800" h="81279">
                  <a:moveTo>
                    <a:pt x="50203" y="80657"/>
                  </a:moveTo>
                  <a:lnTo>
                    <a:pt x="0" y="80657"/>
                  </a:lnTo>
                  <a:lnTo>
                    <a:pt x="0" y="73075"/>
                  </a:lnTo>
                  <a:lnTo>
                    <a:pt x="29527" y="41020"/>
                  </a:lnTo>
                  <a:lnTo>
                    <a:pt x="36517" y="35186"/>
                  </a:lnTo>
                  <a:lnTo>
                    <a:pt x="40084" y="29641"/>
                  </a:lnTo>
                  <a:lnTo>
                    <a:pt x="41084" y="22809"/>
                  </a:lnTo>
                  <a:lnTo>
                    <a:pt x="41084" y="13690"/>
                  </a:lnTo>
                  <a:lnTo>
                    <a:pt x="35026" y="7581"/>
                  </a:lnTo>
                  <a:lnTo>
                    <a:pt x="44564" y="7581"/>
                  </a:lnTo>
                  <a:lnTo>
                    <a:pt x="47897" y="11546"/>
                  </a:lnTo>
                  <a:lnTo>
                    <a:pt x="50203" y="22809"/>
                  </a:lnTo>
                  <a:lnTo>
                    <a:pt x="49205" y="31641"/>
                  </a:lnTo>
                  <a:lnTo>
                    <a:pt x="10668" y="63944"/>
                  </a:lnTo>
                  <a:lnTo>
                    <a:pt x="10668" y="71526"/>
                  </a:lnTo>
                  <a:lnTo>
                    <a:pt x="50203" y="71526"/>
                  </a:lnTo>
                  <a:lnTo>
                    <a:pt x="50203" y="80657"/>
                  </a:lnTo>
                  <a:close/>
                </a:path>
              </a:pathLst>
            </a:custGeom>
            <a:solidFill>
              <a:srgbClr val="4D4D4F"/>
            </a:solidFill>
          </p:spPr>
          <p:txBody>
            <a:bodyPr wrap="square" lIns="0" tIns="0" rIns="0" bIns="0" rtlCol="0"/>
            <a:lstStyle/>
            <a:p>
              <a:endParaRPr/>
            </a:p>
          </p:txBody>
        </p:sp>
        <p:sp>
          <p:nvSpPr>
            <p:cNvPr id="58" name="object 58"/>
            <p:cNvSpPr/>
            <p:nvPr/>
          </p:nvSpPr>
          <p:spPr>
            <a:xfrm>
              <a:off x="4521098" y="1870366"/>
              <a:ext cx="1081405" cy="2699385"/>
            </a:xfrm>
            <a:custGeom>
              <a:avLst/>
              <a:gdLst/>
              <a:ahLst/>
              <a:cxnLst/>
              <a:rect l="l" t="t" r="r" b="b"/>
              <a:pathLst>
                <a:path w="1081404" h="2699385">
                  <a:moveTo>
                    <a:pt x="541934" y="2475217"/>
                  </a:moveTo>
                  <a:lnTo>
                    <a:pt x="0" y="2475217"/>
                  </a:lnTo>
                  <a:lnTo>
                    <a:pt x="0" y="2698953"/>
                  </a:lnTo>
                  <a:lnTo>
                    <a:pt x="541934" y="2698953"/>
                  </a:lnTo>
                  <a:lnTo>
                    <a:pt x="541934" y="2475217"/>
                  </a:lnTo>
                  <a:close/>
                </a:path>
                <a:path w="1081404" h="2699385">
                  <a:moveTo>
                    <a:pt x="1080846" y="0"/>
                  </a:moveTo>
                  <a:lnTo>
                    <a:pt x="0" y="0"/>
                  </a:lnTo>
                  <a:lnTo>
                    <a:pt x="0" y="226822"/>
                  </a:lnTo>
                  <a:lnTo>
                    <a:pt x="1080846" y="226822"/>
                  </a:lnTo>
                  <a:lnTo>
                    <a:pt x="1080846" y="0"/>
                  </a:lnTo>
                  <a:close/>
                </a:path>
              </a:pathLst>
            </a:custGeom>
            <a:solidFill>
              <a:srgbClr val="B8E4FA"/>
            </a:solidFill>
          </p:spPr>
          <p:txBody>
            <a:bodyPr wrap="square" lIns="0" tIns="0" rIns="0" bIns="0" rtlCol="0"/>
            <a:lstStyle/>
            <a:p>
              <a:endParaRPr/>
            </a:p>
          </p:txBody>
        </p:sp>
        <p:sp>
          <p:nvSpPr>
            <p:cNvPr id="59" name="object 59"/>
            <p:cNvSpPr/>
            <p:nvPr/>
          </p:nvSpPr>
          <p:spPr>
            <a:xfrm>
              <a:off x="4522634" y="1873402"/>
              <a:ext cx="1078230" cy="2696210"/>
            </a:xfrm>
            <a:custGeom>
              <a:avLst/>
              <a:gdLst/>
              <a:ahLst/>
              <a:cxnLst/>
              <a:rect l="l" t="t" r="r" b="b"/>
              <a:pathLst>
                <a:path w="1078229" h="2696210">
                  <a:moveTo>
                    <a:pt x="1536" y="0"/>
                  </a:moveTo>
                  <a:lnTo>
                    <a:pt x="1076223" y="0"/>
                  </a:lnTo>
                  <a:lnTo>
                    <a:pt x="1076223" y="2692895"/>
                  </a:lnTo>
                  <a:lnTo>
                    <a:pt x="1536" y="2692895"/>
                  </a:lnTo>
                  <a:lnTo>
                    <a:pt x="1536" y="0"/>
                  </a:lnTo>
                  <a:close/>
                </a:path>
                <a:path w="1078229" h="2696210">
                  <a:moveTo>
                    <a:pt x="0" y="225323"/>
                  </a:moveTo>
                  <a:lnTo>
                    <a:pt x="1077772" y="225323"/>
                  </a:lnTo>
                </a:path>
                <a:path w="1078229" h="2696210">
                  <a:moveTo>
                    <a:pt x="0" y="449059"/>
                  </a:moveTo>
                  <a:lnTo>
                    <a:pt x="1077772" y="449059"/>
                  </a:lnTo>
                </a:path>
                <a:path w="1078229" h="2696210">
                  <a:moveTo>
                    <a:pt x="0" y="674382"/>
                  </a:moveTo>
                  <a:lnTo>
                    <a:pt x="1077772" y="674382"/>
                  </a:lnTo>
                </a:path>
                <a:path w="1078229" h="2696210">
                  <a:moveTo>
                    <a:pt x="0" y="899667"/>
                  </a:moveTo>
                  <a:lnTo>
                    <a:pt x="1077772" y="899667"/>
                  </a:lnTo>
                </a:path>
                <a:path w="1078229" h="2696210">
                  <a:moveTo>
                    <a:pt x="0" y="1123454"/>
                  </a:moveTo>
                  <a:lnTo>
                    <a:pt x="1077772" y="1123454"/>
                  </a:lnTo>
                </a:path>
                <a:path w="1078229" h="2696210">
                  <a:moveTo>
                    <a:pt x="0" y="1348727"/>
                  </a:moveTo>
                  <a:lnTo>
                    <a:pt x="1077772" y="1348727"/>
                  </a:lnTo>
                </a:path>
                <a:path w="1078229" h="2696210">
                  <a:moveTo>
                    <a:pt x="0" y="1573999"/>
                  </a:moveTo>
                  <a:lnTo>
                    <a:pt x="1077772" y="1573999"/>
                  </a:lnTo>
                </a:path>
                <a:path w="1078229" h="2696210">
                  <a:moveTo>
                    <a:pt x="0" y="1797786"/>
                  </a:moveTo>
                  <a:lnTo>
                    <a:pt x="1077772" y="1797786"/>
                  </a:lnTo>
                </a:path>
                <a:path w="1078229" h="2696210">
                  <a:moveTo>
                    <a:pt x="0" y="2023071"/>
                  </a:moveTo>
                  <a:lnTo>
                    <a:pt x="1077772" y="2023071"/>
                  </a:lnTo>
                </a:path>
                <a:path w="1078229" h="2696210">
                  <a:moveTo>
                    <a:pt x="0" y="2246858"/>
                  </a:moveTo>
                  <a:lnTo>
                    <a:pt x="1077772" y="2246858"/>
                  </a:lnTo>
                </a:path>
                <a:path w="1078229" h="2696210">
                  <a:moveTo>
                    <a:pt x="0" y="2472181"/>
                  </a:moveTo>
                  <a:lnTo>
                    <a:pt x="1077772" y="2472181"/>
                  </a:lnTo>
                </a:path>
                <a:path w="1078229" h="2696210">
                  <a:moveTo>
                    <a:pt x="538861" y="223786"/>
                  </a:moveTo>
                  <a:lnTo>
                    <a:pt x="538861" y="2695917"/>
                  </a:lnTo>
                </a:path>
              </a:pathLst>
            </a:custGeom>
            <a:ln w="4566">
              <a:solidFill>
                <a:srgbClr val="4D4D4F"/>
              </a:solidFill>
            </a:ln>
          </p:spPr>
          <p:txBody>
            <a:bodyPr wrap="square" lIns="0" tIns="0" rIns="0" bIns="0" rtlCol="0"/>
            <a:lstStyle/>
            <a:p>
              <a:endParaRPr/>
            </a:p>
          </p:txBody>
        </p:sp>
        <p:pic>
          <p:nvPicPr>
            <p:cNvPr id="60" name="object 60"/>
            <p:cNvPicPr/>
            <p:nvPr/>
          </p:nvPicPr>
          <p:blipFill>
            <a:blip r:embed="rId36" cstate="print"/>
            <a:stretch>
              <a:fillRect/>
            </a:stretch>
          </p:blipFill>
          <p:spPr>
            <a:xfrm>
              <a:off x="4901704" y="1938883"/>
              <a:ext cx="103479" cy="101993"/>
            </a:xfrm>
            <a:prstGeom prst="rect">
              <a:avLst/>
            </a:prstGeom>
          </p:spPr>
        </p:pic>
        <p:pic>
          <p:nvPicPr>
            <p:cNvPr id="61" name="object 61"/>
            <p:cNvPicPr/>
            <p:nvPr/>
          </p:nvPicPr>
          <p:blipFill>
            <a:blip r:embed="rId37" cstate="print"/>
            <a:stretch>
              <a:fillRect/>
            </a:stretch>
          </p:blipFill>
          <p:spPr>
            <a:xfrm>
              <a:off x="5120881" y="1938883"/>
              <a:ext cx="100457" cy="101993"/>
            </a:xfrm>
            <a:prstGeom prst="rect">
              <a:avLst/>
            </a:prstGeom>
          </p:spPr>
        </p:pic>
        <p:pic>
          <p:nvPicPr>
            <p:cNvPr id="62" name="object 62"/>
            <p:cNvPicPr/>
            <p:nvPr/>
          </p:nvPicPr>
          <p:blipFill>
            <a:blip r:embed="rId38" cstate="print"/>
            <a:stretch>
              <a:fillRect/>
            </a:stretch>
          </p:blipFill>
          <p:spPr>
            <a:xfrm>
              <a:off x="4575924" y="2164155"/>
              <a:ext cx="389674" cy="92875"/>
            </a:xfrm>
            <a:prstGeom prst="rect">
              <a:avLst/>
            </a:prstGeom>
          </p:spPr>
        </p:pic>
        <p:pic>
          <p:nvPicPr>
            <p:cNvPr id="63" name="object 63"/>
            <p:cNvPicPr/>
            <p:nvPr/>
          </p:nvPicPr>
          <p:blipFill>
            <a:blip r:embed="rId39" cstate="print"/>
            <a:stretch>
              <a:fillRect/>
            </a:stretch>
          </p:blipFill>
          <p:spPr>
            <a:xfrm>
              <a:off x="5283746" y="2167191"/>
              <a:ext cx="181178" cy="92862"/>
            </a:xfrm>
            <a:prstGeom prst="rect">
              <a:avLst/>
            </a:prstGeom>
          </p:spPr>
        </p:pic>
        <p:sp>
          <p:nvSpPr>
            <p:cNvPr id="64" name="object 64"/>
            <p:cNvSpPr/>
            <p:nvPr/>
          </p:nvSpPr>
          <p:spPr>
            <a:xfrm>
              <a:off x="5493842" y="2167191"/>
              <a:ext cx="52069" cy="83820"/>
            </a:xfrm>
            <a:custGeom>
              <a:avLst/>
              <a:gdLst/>
              <a:ahLst/>
              <a:cxnLst/>
              <a:rect l="l" t="t" r="r" b="b"/>
              <a:pathLst>
                <a:path w="52070" h="83819">
                  <a:moveTo>
                    <a:pt x="51739" y="62407"/>
                  </a:moveTo>
                  <a:lnTo>
                    <a:pt x="1536" y="62407"/>
                  </a:lnTo>
                  <a:lnTo>
                    <a:pt x="0" y="59372"/>
                  </a:lnTo>
                  <a:lnTo>
                    <a:pt x="0" y="51790"/>
                  </a:lnTo>
                  <a:lnTo>
                    <a:pt x="1536" y="48704"/>
                  </a:lnTo>
                  <a:lnTo>
                    <a:pt x="25895" y="6096"/>
                  </a:lnTo>
                  <a:lnTo>
                    <a:pt x="28917" y="0"/>
                  </a:lnTo>
                  <a:lnTo>
                    <a:pt x="39585" y="0"/>
                  </a:lnTo>
                  <a:lnTo>
                    <a:pt x="42608" y="4559"/>
                  </a:lnTo>
                  <a:lnTo>
                    <a:pt x="42608" y="12192"/>
                  </a:lnTo>
                  <a:lnTo>
                    <a:pt x="30454" y="12192"/>
                  </a:lnTo>
                  <a:lnTo>
                    <a:pt x="28917" y="13741"/>
                  </a:lnTo>
                  <a:lnTo>
                    <a:pt x="7594" y="51790"/>
                  </a:lnTo>
                  <a:lnTo>
                    <a:pt x="7594" y="54813"/>
                  </a:lnTo>
                  <a:lnTo>
                    <a:pt x="51739" y="54813"/>
                  </a:lnTo>
                  <a:lnTo>
                    <a:pt x="51739" y="62407"/>
                  </a:lnTo>
                  <a:close/>
                </a:path>
                <a:path w="52070" h="83819">
                  <a:moveTo>
                    <a:pt x="42608" y="54813"/>
                  </a:moveTo>
                  <a:lnTo>
                    <a:pt x="33489" y="54813"/>
                  </a:lnTo>
                  <a:lnTo>
                    <a:pt x="33489" y="12192"/>
                  </a:lnTo>
                  <a:lnTo>
                    <a:pt x="42608" y="12192"/>
                  </a:lnTo>
                  <a:lnTo>
                    <a:pt x="42608" y="54813"/>
                  </a:lnTo>
                  <a:close/>
                </a:path>
                <a:path w="52070" h="83819">
                  <a:moveTo>
                    <a:pt x="39585" y="83731"/>
                  </a:moveTo>
                  <a:lnTo>
                    <a:pt x="35026" y="83731"/>
                  </a:lnTo>
                  <a:lnTo>
                    <a:pt x="33489" y="80708"/>
                  </a:lnTo>
                  <a:lnTo>
                    <a:pt x="33489" y="62407"/>
                  </a:lnTo>
                  <a:lnTo>
                    <a:pt x="42608" y="62407"/>
                  </a:lnTo>
                  <a:lnTo>
                    <a:pt x="42608" y="82194"/>
                  </a:lnTo>
                  <a:lnTo>
                    <a:pt x="39585" y="83731"/>
                  </a:lnTo>
                  <a:close/>
                </a:path>
              </a:pathLst>
            </a:custGeom>
            <a:solidFill>
              <a:srgbClr val="4D4D4F"/>
            </a:solidFill>
          </p:spPr>
          <p:txBody>
            <a:bodyPr wrap="square" lIns="0" tIns="0" rIns="0" bIns="0" rtlCol="0"/>
            <a:lstStyle/>
            <a:p>
              <a:endParaRPr/>
            </a:p>
          </p:txBody>
        </p:sp>
        <p:pic>
          <p:nvPicPr>
            <p:cNvPr id="65" name="object 65"/>
            <p:cNvPicPr/>
            <p:nvPr/>
          </p:nvPicPr>
          <p:blipFill>
            <a:blip r:embed="rId40" cstate="print"/>
            <a:stretch>
              <a:fillRect/>
            </a:stretch>
          </p:blipFill>
          <p:spPr>
            <a:xfrm>
              <a:off x="4575924" y="2387942"/>
              <a:ext cx="389674" cy="94361"/>
            </a:xfrm>
            <a:prstGeom prst="rect">
              <a:avLst/>
            </a:prstGeom>
          </p:spPr>
        </p:pic>
        <p:sp>
          <p:nvSpPr>
            <p:cNvPr id="66" name="object 66"/>
            <p:cNvSpPr/>
            <p:nvPr/>
          </p:nvSpPr>
          <p:spPr>
            <a:xfrm>
              <a:off x="5225897" y="2392514"/>
              <a:ext cx="29209" cy="82550"/>
            </a:xfrm>
            <a:custGeom>
              <a:avLst/>
              <a:gdLst/>
              <a:ahLst/>
              <a:cxnLst/>
              <a:rect l="l" t="t" r="r" b="b"/>
              <a:pathLst>
                <a:path w="29210" h="82550">
                  <a:moveTo>
                    <a:pt x="28930" y="82194"/>
                  </a:moveTo>
                  <a:lnTo>
                    <a:pt x="21336" y="82194"/>
                  </a:lnTo>
                  <a:lnTo>
                    <a:pt x="19799" y="80657"/>
                  </a:lnTo>
                  <a:lnTo>
                    <a:pt x="19799" y="22821"/>
                  </a:lnTo>
                  <a:lnTo>
                    <a:pt x="0" y="22821"/>
                  </a:lnTo>
                  <a:lnTo>
                    <a:pt x="0" y="16713"/>
                  </a:lnTo>
                  <a:lnTo>
                    <a:pt x="1536" y="16713"/>
                  </a:lnTo>
                  <a:lnTo>
                    <a:pt x="7645" y="15227"/>
                  </a:lnTo>
                  <a:lnTo>
                    <a:pt x="16776" y="13690"/>
                  </a:lnTo>
                  <a:lnTo>
                    <a:pt x="19799" y="9118"/>
                  </a:lnTo>
                  <a:lnTo>
                    <a:pt x="21336" y="3022"/>
                  </a:lnTo>
                  <a:lnTo>
                    <a:pt x="21336" y="0"/>
                  </a:lnTo>
                  <a:lnTo>
                    <a:pt x="27432" y="0"/>
                  </a:lnTo>
                  <a:lnTo>
                    <a:pt x="28930" y="1485"/>
                  </a:lnTo>
                  <a:lnTo>
                    <a:pt x="28930" y="82194"/>
                  </a:lnTo>
                  <a:close/>
                </a:path>
              </a:pathLst>
            </a:custGeom>
            <a:solidFill>
              <a:srgbClr val="4D4D4F"/>
            </a:solidFill>
          </p:spPr>
          <p:txBody>
            <a:bodyPr wrap="square" lIns="0" tIns="0" rIns="0" bIns="0" rtlCol="0"/>
            <a:lstStyle/>
            <a:p>
              <a:endParaRPr/>
            </a:p>
          </p:txBody>
        </p:sp>
        <p:pic>
          <p:nvPicPr>
            <p:cNvPr id="67" name="object 67"/>
            <p:cNvPicPr/>
            <p:nvPr/>
          </p:nvPicPr>
          <p:blipFill>
            <a:blip r:embed="rId41" cstate="print"/>
            <a:stretch>
              <a:fillRect/>
            </a:stretch>
          </p:blipFill>
          <p:spPr>
            <a:xfrm>
              <a:off x="5283746" y="2392514"/>
              <a:ext cx="261835" cy="91325"/>
            </a:xfrm>
            <a:prstGeom prst="rect">
              <a:avLst/>
            </a:prstGeom>
          </p:spPr>
        </p:pic>
        <p:pic>
          <p:nvPicPr>
            <p:cNvPr id="68" name="object 68"/>
            <p:cNvPicPr/>
            <p:nvPr/>
          </p:nvPicPr>
          <p:blipFill>
            <a:blip r:embed="rId42" cstate="print"/>
            <a:stretch>
              <a:fillRect/>
            </a:stretch>
          </p:blipFill>
          <p:spPr>
            <a:xfrm>
              <a:off x="4575924" y="2613227"/>
              <a:ext cx="389674" cy="92862"/>
            </a:xfrm>
            <a:prstGeom prst="rect">
              <a:avLst/>
            </a:prstGeom>
          </p:spPr>
        </p:pic>
        <p:pic>
          <p:nvPicPr>
            <p:cNvPr id="69" name="object 69"/>
            <p:cNvPicPr/>
            <p:nvPr/>
          </p:nvPicPr>
          <p:blipFill>
            <a:blip r:embed="rId43" cstate="print"/>
            <a:stretch>
              <a:fillRect/>
            </a:stretch>
          </p:blipFill>
          <p:spPr>
            <a:xfrm>
              <a:off x="5373586" y="2616250"/>
              <a:ext cx="171996" cy="83743"/>
            </a:xfrm>
            <a:prstGeom prst="rect">
              <a:avLst/>
            </a:prstGeom>
          </p:spPr>
        </p:pic>
        <p:pic>
          <p:nvPicPr>
            <p:cNvPr id="70" name="object 70"/>
            <p:cNvPicPr/>
            <p:nvPr/>
          </p:nvPicPr>
          <p:blipFill>
            <a:blip r:embed="rId44" cstate="print"/>
            <a:stretch>
              <a:fillRect/>
            </a:stretch>
          </p:blipFill>
          <p:spPr>
            <a:xfrm>
              <a:off x="4575924" y="3063823"/>
              <a:ext cx="290753" cy="92875"/>
            </a:xfrm>
            <a:prstGeom prst="rect">
              <a:avLst/>
            </a:prstGeom>
          </p:spPr>
        </p:pic>
        <p:pic>
          <p:nvPicPr>
            <p:cNvPr id="71" name="object 71"/>
            <p:cNvPicPr/>
            <p:nvPr/>
          </p:nvPicPr>
          <p:blipFill>
            <a:blip r:embed="rId45" cstate="print"/>
            <a:stretch>
              <a:fillRect/>
            </a:stretch>
          </p:blipFill>
          <p:spPr>
            <a:xfrm>
              <a:off x="5283746" y="3066846"/>
              <a:ext cx="261835" cy="91338"/>
            </a:xfrm>
            <a:prstGeom prst="rect">
              <a:avLst/>
            </a:prstGeom>
          </p:spPr>
        </p:pic>
        <p:pic>
          <p:nvPicPr>
            <p:cNvPr id="72" name="object 72"/>
            <p:cNvPicPr/>
            <p:nvPr/>
          </p:nvPicPr>
          <p:blipFill>
            <a:blip r:embed="rId46" cstate="print"/>
            <a:stretch>
              <a:fillRect/>
            </a:stretch>
          </p:blipFill>
          <p:spPr>
            <a:xfrm>
              <a:off x="4575924" y="3287559"/>
              <a:ext cx="290753" cy="92875"/>
            </a:xfrm>
            <a:prstGeom prst="rect">
              <a:avLst/>
            </a:prstGeom>
          </p:spPr>
        </p:pic>
        <p:pic>
          <p:nvPicPr>
            <p:cNvPr id="73" name="object 73"/>
            <p:cNvPicPr/>
            <p:nvPr/>
          </p:nvPicPr>
          <p:blipFill>
            <a:blip r:embed="rId47" cstate="print"/>
            <a:stretch>
              <a:fillRect/>
            </a:stretch>
          </p:blipFill>
          <p:spPr>
            <a:xfrm>
              <a:off x="4575924" y="4185741"/>
              <a:ext cx="389674" cy="94361"/>
            </a:xfrm>
            <a:prstGeom prst="rect">
              <a:avLst/>
            </a:prstGeom>
          </p:spPr>
        </p:pic>
        <p:pic>
          <p:nvPicPr>
            <p:cNvPr id="74" name="object 74"/>
            <p:cNvPicPr/>
            <p:nvPr/>
          </p:nvPicPr>
          <p:blipFill>
            <a:blip r:embed="rId48" cstate="print"/>
            <a:stretch>
              <a:fillRect/>
            </a:stretch>
          </p:blipFill>
          <p:spPr>
            <a:xfrm>
              <a:off x="5222875" y="4190301"/>
              <a:ext cx="322707" cy="91338"/>
            </a:xfrm>
            <a:prstGeom prst="rect">
              <a:avLst/>
            </a:prstGeom>
          </p:spPr>
        </p:pic>
        <p:pic>
          <p:nvPicPr>
            <p:cNvPr id="75" name="object 75"/>
            <p:cNvPicPr/>
            <p:nvPr/>
          </p:nvPicPr>
          <p:blipFill>
            <a:blip r:embed="rId49" cstate="print"/>
            <a:stretch>
              <a:fillRect/>
            </a:stretch>
          </p:blipFill>
          <p:spPr>
            <a:xfrm>
              <a:off x="4575924" y="4411014"/>
              <a:ext cx="439927" cy="94361"/>
            </a:xfrm>
            <a:prstGeom prst="rect">
              <a:avLst/>
            </a:prstGeom>
          </p:spPr>
        </p:pic>
        <p:sp>
          <p:nvSpPr>
            <p:cNvPr id="76" name="object 76"/>
            <p:cNvSpPr/>
            <p:nvPr/>
          </p:nvSpPr>
          <p:spPr>
            <a:xfrm>
              <a:off x="5166563" y="4415586"/>
              <a:ext cx="27940" cy="82550"/>
            </a:xfrm>
            <a:custGeom>
              <a:avLst/>
              <a:gdLst/>
              <a:ahLst/>
              <a:cxnLst/>
              <a:rect l="l" t="t" r="r" b="b"/>
              <a:pathLst>
                <a:path w="27939" h="82550">
                  <a:moveTo>
                    <a:pt x="25857" y="82194"/>
                  </a:moveTo>
                  <a:lnTo>
                    <a:pt x="19799" y="82194"/>
                  </a:lnTo>
                  <a:lnTo>
                    <a:pt x="18262" y="80657"/>
                  </a:lnTo>
                  <a:lnTo>
                    <a:pt x="18262" y="22809"/>
                  </a:lnTo>
                  <a:lnTo>
                    <a:pt x="0" y="22809"/>
                  </a:lnTo>
                  <a:lnTo>
                    <a:pt x="0" y="16763"/>
                  </a:lnTo>
                  <a:lnTo>
                    <a:pt x="15240" y="13690"/>
                  </a:lnTo>
                  <a:lnTo>
                    <a:pt x="18262" y="9118"/>
                  </a:lnTo>
                  <a:lnTo>
                    <a:pt x="19799" y="3022"/>
                  </a:lnTo>
                  <a:lnTo>
                    <a:pt x="19799" y="1536"/>
                  </a:lnTo>
                  <a:lnTo>
                    <a:pt x="21285" y="0"/>
                  </a:lnTo>
                  <a:lnTo>
                    <a:pt x="25857" y="0"/>
                  </a:lnTo>
                  <a:lnTo>
                    <a:pt x="27393" y="1536"/>
                  </a:lnTo>
                  <a:lnTo>
                    <a:pt x="27393" y="80657"/>
                  </a:lnTo>
                  <a:lnTo>
                    <a:pt x="25857" y="82194"/>
                  </a:lnTo>
                  <a:close/>
                </a:path>
              </a:pathLst>
            </a:custGeom>
            <a:solidFill>
              <a:srgbClr val="4D4D4F"/>
            </a:solidFill>
          </p:spPr>
          <p:txBody>
            <a:bodyPr wrap="square" lIns="0" tIns="0" rIns="0" bIns="0" rtlCol="0"/>
            <a:lstStyle/>
            <a:p>
              <a:endParaRPr/>
            </a:p>
          </p:txBody>
        </p:sp>
        <p:pic>
          <p:nvPicPr>
            <p:cNvPr id="77" name="object 77"/>
            <p:cNvPicPr/>
            <p:nvPr/>
          </p:nvPicPr>
          <p:blipFill>
            <a:blip r:embed="rId50" cstate="print"/>
            <a:stretch>
              <a:fillRect/>
            </a:stretch>
          </p:blipFill>
          <p:spPr>
            <a:xfrm>
              <a:off x="5222875" y="4415586"/>
              <a:ext cx="322707" cy="91325"/>
            </a:xfrm>
            <a:prstGeom prst="rect">
              <a:avLst/>
            </a:prstGeom>
          </p:spPr>
        </p:pic>
        <p:sp>
          <p:nvSpPr>
            <p:cNvPr id="78" name="object 78"/>
            <p:cNvSpPr/>
            <p:nvPr/>
          </p:nvSpPr>
          <p:spPr>
            <a:xfrm>
              <a:off x="1070178" y="4680445"/>
              <a:ext cx="5394960" cy="397510"/>
            </a:xfrm>
            <a:custGeom>
              <a:avLst/>
              <a:gdLst/>
              <a:ahLst/>
              <a:cxnLst/>
              <a:rect l="l" t="t" r="r" b="b"/>
              <a:pathLst>
                <a:path w="5394960" h="397510">
                  <a:moveTo>
                    <a:pt x="5394871" y="397319"/>
                  </a:moveTo>
                  <a:lnTo>
                    <a:pt x="0" y="397319"/>
                  </a:lnTo>
                  <a:lnTo>
                    <a:pt x="0" y="0"/>
                  </a:lnTo>
                  <a:lnTo>
                    <a:pt x="5394871" y="0"/>
                  </a:lnTo>
                  <a:lnTo>
                    <a:pt x="5394871" y="397319"/>
                  </a:lnTo>
                  <a:close/>
                </a:path>
              </a:pathLst>
            </a:custGeom>
            <a:solidFill>
              <a:srgbClr val="B8E4FA"/>
            </a:solidFill>
          </p:spPr>
          <p:txBody>
            <a:bodyPr wrap="square" lIns="0" tIns="0" rIns="0" bIns="0" rtlCol="0"/>
            <a:lstStyle/>
            <a:p>
              <a:endParaRPr/>
            </a:p>
          </p:txBody>
        </p:sp>
        <p:pic>
          <p:nvPicPr>
            <p:cNvPr id="79" name="object 79"/>
            <p:cNvPicPr/>
            <p:nvPr/>
          </p:nvPicPr>
          <p:blipFill>
            <a:blip r:embed="rId51" cstate="print"/>
            <a:stretch>
              <a:fillRect/>
            </a:stretch>
          </p:blipFill>
          <p:spPr>
            <a:xfrm>
              <a:off x="2009381" y="4750498"/>
              <a:ext cx="3326155" cy="254190"/>
            </a:xfrm>
            <a:prstGeom prst="rect">
              <a:avLst/>
            </a:prstGeom>
          </p:spPr>
        </p:pic>
      </p:grpSp>
      <p:grpSp>
        <p:nvGrpSpPr>
          <p:cNvPr id="80" name="object 80"/>
          <p:cNvGrpSpPr/>
          <p:nvPr/>
        </p:nvGrpSpPr>
        <p:grpSpPr>
          <a:xfrm>
            <a:off x="710907" y="5647689"/>
            <a:ext cx="6113780" cy="4315460"/>
            <a:chOff x="710907" y="5647689"/>
            <a:chExt cx="6113780" cy="4315460"/>
          </a:xfrm>
        </p:grpSpPr>
        <p:sp>
          <p:nvSpPr>
            <p:cNvPr id="81" name="object 8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82" name="object 82"/>
            <p:cNvSpPr/>
            <p:nvPr/>
          </p:nvSpPr>
          <p:spPr>
            <a:xfrm>
              <a:off x="1070178" y="6761416"/>
              <a:ext cx="201295" cy="13970"/>
            </a:xfrm>
            <a:custGeom>
              <a:avLst/>
              <a:gdLst/>
              <a:ahLst/>
              <a:cxnLst/>
              <a:rect l="l" t="t" r="r" b="b"/>
              <a:pathLst>
                <a:path w="201294" h="13970">
                  <a:moveTo>
                    <a:pt x="200914" y="13690"/>
                  </a:moveTo>
                  <a:lnTo>
                    <a:pt x="0" y="13690"/>
                  </a:lnTo>
                  <a:lnTo>
                    <a:pt x="0" y="0"/>
                  </a:lnTo>
                  <a:lnTo>
                    <a:pt x="200914" y="0"/>
                  </a:lnTo>
                  <a:lnTo>
                    <a:pt x="200914" y="13690"/>
                  </a:lnTo>
                  <a:close/>
                </a:path>
              </a:pathLst>
            </a:custGeom>
            <a:solidFill>
              <a:srgbClr val="00B5F0"/>
            </a:solidFill>
          </p:spPr>
          <p:txBody>
            <a:bodyPr wrap="square" lIns="0" tIns="0" rIns="0" bIns="0" rtlCol="0"/>
            <a:lstStyle/>
            <a:p>
              <a:endParaRPr/>
            </a:p>
          </p:txBody>
        </p:sp>
        <p:pic>
          <p:nvPicPr>
            <p:cNvPr id="83" name="object 83"/>
            <p:cNvPicPr/>
            <p:nvPr/>
          </p:nvPicPr>
          <p:blipFill>
            <a:blip r:embed="rId52" cstate="print"/>
            <a:stretch>
              <a:fillRect/>
            </a:stretch>
          </p:blipFill>
          <p:spPr>
            <a:xfrm>
              <a:off x="1077760" y="6526961"/>
              <a:ext cx="185737" cy="210096"/>
            </a:xfrm>
            <a:prstGeom prst="rect">
              <a:avLst/>
            </a:prstGeom>
          </p:spPr>
        </p:pic>
        <p:pic>
          <p:nvPicPr>
            <p:cNvPr id="84" name="object 84"/>
            <p:cNvPicPr/>
            <p:nvPr/>
          </p:nvPicPr>
          <p:blipFill>
            <a:blip r:embed="rId53" cstate="print"/>
            <a:stretch>
              <a:fillRect/>
            </a:stretch>
          </p:blipFill>
          <p:spPr>
            <a:xfrm>
              <a:off x="1537487" y="6516293"/>
              <a:ext cx="4892535" cy="239013"/>
            </a:xfrm>
            <a:prstGeom prst="rect">
              <a:avLst/>
            </a:prstGeom>
          </p:spPr>
        </p:pic>
        <p:pic>
          <p:nvPicPr>
            <p:cNvPr id="85" name="object 85"/>
            <p:cNvPicPr/>
            <p:nvPr/>
          </p:nvPicPr>
          <p:blipFill>
            <a:blip r:embed="rId54" cstate="print"/>
            <a:stretch>
              <a:fillRect/>
            </a:stretch>
          </p:blipFill>
          <p:spPr>
            <a:xfrm>
              <a:off x="1079296" y="6837514"/>
              <a:ext cx="5123903" cy="242036"/>
            </a:xfrm>
            <a:prstGeom prst="rect">
              <a:avLst/>
            </a:prstGeom>
          </p:spPr>
        </p:pic>
        <p:sp>
          <p:nvSpPr>
            <p:cNvPr id="86" name="object 86"/>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87" name="object 87"/>
            <p:cNvPicPr/>
            <p:nvPr/>
          </p:nvPicPr>
          <p:blipFill>
            <a:blip r:embed="rId55" cstate="print"/>
            <a:stretch>
              <a:fillRect/>
            </a:stretch>
          </p:blipFill>
          <p:spPr>
            <a:xfrm>
              <a:off x="5696292" y="5855639"/>
              <a:ext cx="71539" cy="103543"/>
            </a:xfrm>
            <a:prstGeom prst="rect">
              <a:avLst/>
            </a:prstGeom>
          </p:spPr>
        </p:pic>
        <p:pic>
          <p:nvPicPr>
            <p:cNvPr id="88" name="object 88"/>
            <p:cNvPicPr/>
            <p:nvPr/>
          </p:nvPicPr>
          <p:blipFill>
            <a:blip r:embed="rId56" cstate="print"/>
            <a:stretch>
              <a:fillRect/>
            </a:stretch>
          </p:blipFill>
          <p:spPr>
            <a:xfrm>
              <a:off x="5787631" y="5852616"/>
              <a:ext cx="433832" cy="106565"/>
            </a:xfrm>
            <a:prstGeom prst="rect">
              <a:avLst/>
            </a:prstGeom>
          </p:spPr>
        </p:pic>
        <p:pic>
          <p:nvPicPr>
            <p:cNvPr id="89" name="object 89"/>
            <p:cNvPicPr/>
            <p:nvPr/>
          </p:nvPicPr>
          <p:blipFill>
            <a:blip r:embed="rId57" cstate="print"/>
            <a:stretch>
              <a:fillRect/>
            </a:stretch>
          </p:blipFill>
          <p:spPr>
            <a:xfrm>
              <a:off x="6268694" y="5849543"/>
              <a:ext cx="372910" cy="117221"/>
            </a:xfrm>
            <a:prstGeom prst="rect">
              <a:avLst/>
            </a:prstGeom>
          </p:spPr>
        </p:pic>
        <p:pic>
          <p:nvPicPr>
            <p:cNvPr id="90" name="object 90"/>
            <p:cNvPicPr/>
            <p:nvPr/>
          </p:nvPicPr>
          <p:blipFill>
            <a:blip r:embed="rId58" cstate="print"/>
            <a:stretch>
              <a:fillRect/>
            </a:stretch>
          </p:blipFill>
          <p:spPr>
            <a:xfrm>
              <a:off x="890536" y="6006350"/>
              <a:ext cx="5752604" cy="360768"/>
            </a:xfrm>
            <a:prstGeom prst="rect">
              <a:avLst/>
            </a:prstGeom>
          </p:spPr>
        </p:pic>
        <p:sp>
          <p:nvSpPr>
            <p:cNvPr id="91" name="object 91"/>
            <p:cNvSpPr/>
            <p:nvPr/>
          </p:nvSpPr>
          <p:spPr>
            <a:xfrm>
              <a:off x="1070178" y="7265669"/>
              <a:ext cx="4854575" cy="1978025"/>
            </a:xfrm>
            <a:custGeom>
              <a:avLst/>
              <a:gdLst/>
              <a:ahLst/>
              <a:cxnLst/>
              <a:rect l="l" t="t" r="r" b="b"/>
              <a:pathLst>
                <a:path w="4854575" h="1978025">
                  <a:moveTo>
                    <a:pt x="4854473" y="0"/>
                  </a:moveTo>
                  <a:lnTo>
                    <a:pt x="4845342" y="0"/>
                  </a:lnTo>
                  <a:lnTo>
                    <a:pt x="4845342" y="8902"/>
                  </a:lnTo>
                  <a:lnTo>
                    <a:pt x="4845342" y="1969770"/>
                  </a:lnTo>
                  <a:lnTo>
                    <a:pt x="9118" y="1969770"/>
                  </a:lnTo>
                  <a:lnTo>
                    <a:pt x="9118" y="1969414"/>
                  </a:lnTo>
                  <a:lnTo>
                    <a:pt x="9118" y="8902"/>
                  </a:lnTo>
                  <a:lnTo>
                    <a:pt x="4845342" y="8902"/>
                  </a:lnTo>
                  <a:lnTo>
                    <a:pt x="4845342" y="0"/>
                  </a:lnTo>
                  <a:lnTo>
                    <a:pt x="0" y="0"/>
                  </a:lnTo>
                  <a:lnTo>
                    <a:pt x="0" y="8902"/>
                  </a:lnTo>
                  <a:lnTo>
                    <a:pt x="0" y="1969770"/>
                  </a:lnTo>
                  <a:lnTo>
                    <a:pt x="0" y="1972322"/>
                  </a:lnTo>
                  <a:lnTo>
                    <a:pt x="0" y="1977402"/>
                  </a:lnTo>
                  <a:lnTo>
                    <a:pt x="4854473" y="1977402"/>
                  </a:lnTo>
                  <a:lnTo>
                    <a:pt x="4854473" y="1972322"/>
                  </a:lnTo>
                  <a:lnTo>
                    <a:pt x="4854473" y="1969770"/>
                  </a:lnTo>
                  <a:lnTo>
                    <a:pt x="4854473" y="8902"/>
                  </a:lnTo>
                  <a:lnTo>
                    <a:pt x="4854473" y="0"/>
                  </a:lnTo>
                  <a:close/>
                </a:path>
              </a:pathLst>
            </a:custGeom>
            <a:solidFill>
              <a:srgbClr val="818285"/>
            </a:solidFill>
          </p:spPr>
          <p:txBody>
            <a:bodyPr wrap="square" lIns="0" tIns="0" rIns="0" bIns="0" rtlCol="0"/>
            <a:lstStyle/>
            <a:p>
              <a:endParaRPr/>
            </a:p>
          </p:txBody>
        </p:sp>
        <p:pic>
          <p:nvPicPr>
            <p:cNvPr id="92" name="object 92"/>
            <p:cNvPicPr/>
            <p:nvPr/>
          </p:nvPicPr>
          <p:blipFill>
            <a:blip r:embed="rId59" cstate="print"/>
            <a:stretch>
              <a:fillRect/>
            </a:stretch>
          </p:blipFill>
          <p:spPr>
            <a:xfrm>
              <a:off x="1254328" y="7412926"/>
              <a:ext cx="5221376" cy="2305348"/>
            </a:xfrm>
            <a:prstGeom prst="rect">
              <a:avLst/>
            </a:prstGeom>
          </p:spPr>
        </p:pic>
      </p:grpSp>
      <p:sp>
        <p:nvSpPr>
          <p:cNvPr id="93" name="object 93"/>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94" name="object 94"/>
          <p:cNvGrpSpPr/>
          <p:nvPr/>
        </p:nvGrpSpPr>
        <p:grpSpPr>
          <a:xfrm>
            <a:off x="7183539" y="1080286"/>
            <a:ext cx="368935" cy="688340"/>
            <a:chOff x="7183539" y="1080286"/>
            <a:chExt cx="368935" cy="688340"/>
          </a:xfrm>
        </p:grpSpPr>
        <p:sp>
          <p:nvSpPr>
            <p:cNvPr id="95" name="object 95"/>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96" name="object 96"/>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97" name="object 97"/>
            <p:cNvPicPr/>
            <p:nvPr/>
          </p:nvPicPr>
          <p:blipFill>
            <a:blip r:embed="rId60" cstate="print"/>
            <a:stretch>
              <a:fillRect/>
            </a:stretch>
          </p:blipFill>
          <p:spPr>
            <a:xfrm>
              <a:off x="7296200" y="1401508"/>
              <a:ext cx="133946" cy="270967"/>
            </a:xfrm>
            <a:prstGeom prst="rect">
              <a:avLst/>
            </a:prstGeom>
          </p:spPr>
        </p:pic>
      </p:grpSp>
      <p:grpSp>
        <p:nvGrpSpPr>
          <p:cNvPr id="98" name="object 98"/>
          <p:cNvGrpSpPr/>
          <p:nvPr/>
        </p:nvGrpSpPr>
        <p:grpSpPr>
          <a:xfrm>
            <a:off x="7183539" y="2570606"/>
            <a:ext cx="368935" cy="688340"/>
            <a:chOff x="7183539" y="2570606"/>
            <a:chExt cx="368935" cy="688340"/>
          </a:xfrm>
        </p:grpSpPr>
        <p:sp>
          <p:nvSpPr>
            <p:cNvPr id="99" name="object 99"/>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0" name="object 100"/>
            <p:cNvPicPr/>
            <p:nvPr/>
          </p:nvPicPr>
          <p:blipFill>
            <a:blip r:embed="rId61" cstate="print"/>
            <a:stretch>
              <a:fillRect/>
            </a:stretch>
          </p:blipFill>
          <p:spPr>
            <a:xfrm>
              <a:off x="7296200" y="2686303"/>
              <a:ext cx="133946" cy="272503"/>
            </a:xfrm>
            <a:prstGeom prst="rect">
              <a:avLst/>
            </a:prstGeom>
          </p:spPr>
        </p:pic>
        <p:pic>
          <p:nvPicPr>
            <p:cNvPr id="101" name="object 101"/>
            <p:cNvPicPr/>
            <p:nvPr/>
          </p:nvPicPr>
          <p:blipFill>
            <a:blip r:embed="rId62" cstate="print"/>
            <a:stretch>
              <a:fillRect/>
            </a:stretch>
          </p:blipFill>
          <p:spPr>
            <a:xfrm>
              <a:off x="7294664" y="3013570"/>
              <a:ext cx="137020" cy="137020"/>
            </a:xfrm>
            <a:prstGeom prst="rect">
              <a:avLst/>
            </a:prstGeom>
          </p:spPr>
        </p:pic>
      </p:grpSp>
      <p:grpSp>
        <p:nvGrpSpPr>
          <p:cNvPr id="102" name="object 102"/>
          <p:cNvGrpSpPr/>
          <p:nvPr/>
        </p:nvGrpSpPr>
        <p:grpSpPr>
          <a:xfrm>
            <a:off x="7183539" y="1826221"/>
            <a:ext cx="368935" cy="687070"/>
            <a:chOff x="7183539" y="1826221"/>
            <a:chExt cx="368935" cy="687070"/>
          </a:xfrm>
        </p:grpSpPr>
        <p:sp>
          <p:nvSpPr>
            <p:cNvPr id="103" name="object 103"/>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4" name="object 104"/>
            <p:cNvPicPr/>
            <p:nvPr/>
          </p:nvPicPr>
          <p:blipFill>
            <a:blip r:embed="rId63" cstate="print"/>
            <a:stretch>
              <a:fillRect/>
            </a:stretch>
          </p:blipFill>
          <p:spPr>
            <a:xfrm>
              <a:off x="7296200" y="1940369"/>
              <a:ext cx="133946" cy="274040"/>
            </a:xfrm>
            <a:prstGeom prst="rect">
              <a:avLst/>
            </a:prstGeom>
          </p:spPr>
        </p:pic>
        <p:pic>
          <p:nvPicPr>
            <p:cNvPr id="105" name="object 105"/>
            <p:cNvPicPr/>
            <p:nvPr/>
          </p:nvPicPr>
          <p:blipFill>
            <a:blip r:embed="rId64" cstate="print"/>
            <a:stretch>
              <a:fillRect/>
            </a:stretch>
          </p:blipFill>
          <p:spPr>
            <a:xfrm>
              <a:off x="7294664" y="2269184"/>
              <a:ext cx="137020" cy="135483"/>
            </a:xfrm>
            <a:prstGeom prst="rect">
              <a:avLst/>
            </a:prstGeom>
          </p:spPr>
        </p:pic>
      </p:grpSp>
      <p:grpSp>
        <p:nvGrpSpPr>
          <p:cNvPr id="106" name="object 106"/>
          <p:cNvGrpSpPr/>
          <p:nvPr/>
        </p:nvGrpSpPr>
        <p:grpSpPr>
          <a:xfrm>
            <a:off x="7183539" y="3314991"/>
            <a:ext cx="368935" cy="688340"/>
            <a:chOff x="7183539" y="3314991"/>
            <a:chExt cx="368935" cy="688340"/>
          </a:xfrm>
        </p:grpSpPr>
        <p:sp>
          <p:nvSpPr>
            <p:cNvPr id="107" name="object 107"/>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08" name="object 108"/>
            <p:cNvPicPr/>
            <p:nvPr/>
          </p:nvPicPr>
          <p:blipFill>
            <a:blip r:embed="rId65" cstate="print"/>
            <a:stretch>
              <a:fillRect/>
            </a:stretch>
          </p:blipFill>
          <p:spPr>
            <a:xfrm>
              <a:off x="7296200" y="3430689"/>
              <a:ext cx="133946" cy="272453"/>
            </a:xfrm>
            <a:prstGeom prst="rect">
              <a:avLst/>
            </a:prstGeom>
          </p:spPr>
        </p:pic>
        <p:pic>
          <p:nvPicPr>
            <p:cNvPr id="109" name="object 109"/>
            <p:cNvPicPr/>
            <p:nvPr/>
          </p:nvPicPr>
          <p:blipFill>
            <a:blip r:embed="rId66" cstate="print"/>
            <a:stretch>
              <a:fillRect/>
            </a:stretch>
          </p:blipFill>
          <p:spPr>
            <a:xfrm>
              <a:off x="7294664" y="3759492"/>
              <a:ext cx="137020" cy="135483"/>
            </a:xfrm>
            <a:prstGeom prst="rect">
              <a:avLst/>
            </a:prstGeom>
          </p:spPr>
        </p:pic>
      </p:grpSp>
      <p:grpSp>
        <p:nvGrpSpPr>
          <p:cNvPr id="110" name="object 110"/>
          <p:cNvGrpSpPr/>
          <p:nvPr/>
        </p:nvGrpSpPr>
        <p:grpSpPr>
          <a:xfrm>
            <a:off x="7183539" y="4060875"/>
            <a:ext cx="368935" cy="687070"/>
            <a:chOff x="7183539" y="4060875"/>
            <a:chExt cx="368935" cy="687070"/>
          </a:xfrm>
        </p:grpSpPr>
        <p:sp>
          <p:nvSpPr>
            <p:cNvPr id="111" name="object 111"/>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12" name="object 112"/>
            <p:cNvPicPr/>
            <p:nvPr/>
          </p:nvPicPr>
          <p:blipFill>
            <a:blip r:embed="rId67" cstate="print"/>
            <a:stretch>
              <a:fillRect/>
            </a:stretch>
          </p:blipFill>
          <p:spPr>
            <a:xfrm>
              <a:off x="7296200" y="4175073"/>
              <a:ext cx="133946" cy="273989"/>
            </a:xfrm>
            <a:prstGeom prst="rect">
              <a:avLst/>
            </a:prstGeom>
          </p:spPr>
        </p:pic>
        <p:pic>
          <p:nvPicPr>
            <p:cNvPr id="113" name="object 113"/>
            <p:cNvPicPr/>
            <p:nvPr/>
          </p:nvPicPr>
          <p:blipFill>
            <a:blip r:embed="rId68" cstate="print"/>
            <a:stretch>
              <a:fillRect/>
            </a:stretch>
          </p:blipFill>
          <p:spPr>
            <a:xfrm>
              <a:off x="7294664" y="4503889"/>
              <a:ext cx="137020" cy="136969"/>
            </a:xfrm>
            <a:prstGeom prst="rect">
              <a:avLst/>
            </a:prstGeom>
          </p:spPr>
        </p:pic>
      </p:grpSp>
      <p:grpSp>
        <p:nvGrpSpPr>
          <p:cNvPr id="114" name="object 114"/>
          <p:cNvGrpSpPr/>
          <p:nvPr/>
        </p:nvGrpSpPr>
        <p:grpSpPr>
          <a:xfrm>
            <a:off x="7183539" y="4805260"/>
            <a:ext cx="368935" cy="688340"/>
            <a:chOff x="7183539" y="4805260"/>
            <a:chExt cx="368935" cy="688340"/>
          </a:xfrm>
        </p:grpSpPr>
        <p:sp>
          <p:nvSpPr>
            <p:cNvPr id="115" name="object 115"/>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6" name="object 116"/>
            <p:cNvPicPr/>
            <p:nvPr/>
          </p:nvPicPr>
          <p:blipFill>
            <a:blip r:embed="rId69" cstate="print"/>
            <a:stretch>
              <a:fillRect/>
            </a:stretch>
          </p:blipFill>
          <p:spPr>
            <a:xfrm>
              <a:off x="7296200" y="4920957"/>
              <a:ext cx="133946" cy="272503"/>
            </a:xfrm>
            <a:prstGeom prst="rect">
              <a:avLst/>
            </a:prstGeom>
          </p:spPr>
        </p:pic>
        <p:pic>
          <p:nvPicPr>
            <p:cNvPr id="117" name="object 117"/>
            <p:cNvPicPr/>
            <p:nvPr/>
          </p:nvPicPr>
          <p:blipFill>
            <a:blip r:embed="rId70" cstate="print"/>
            <a:stretch>
              <a:fillRect/>
            </a:stretch>
          </p:blipFill>
          <p:spPr>
            <a:xfrm>
              <a:off x="7294664" y="5248274"/>
              <a:ext cx="137020" cy="136969"/>
            </a:xfrm>
            <a:prstGeom prst="rect">
              <a:avLst/>
            </a:prstGeom>
          </p:spPr>
        </p:pic>
      </p:grpSp>
      <p:grpSp>
        <p:nvGrpSpPr>
          <p:cNvPr id="118" name="object 118"/>
          <p:cNvGrpSpPr/>
          <p:nvPr/>
        </p:nvGrpSpPr>
        <p:grpSpPr>
          <a:xfrm>
            <a:off x="7183539" y="5549645"/>
            <a:ext cx="368935" cy="688340"/>
            <a:chOff x="7183539" y="5549645"/>
            <a:chExt cx="368935" cy="688340"/>
          </a:xfrm>
        </p:grpSpPr>
        <p:sp>
          <p:nvSpPr>
            <p:cNvPr id="119" name="object 119"/>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20" name="object 120"/>
            <p:cNvPicPr/>
            <p:nvPr/>
          </p:nvPicPr>
          <p:blipFill>
            <a:blip r:embed="rId71" cstate="print"/>
            <a:stretch>
              <a:fillRect/>
            </a:stretch>
          </p:blipFill>
          <p:spPr>
            <a:xfrm>
              <a:off x="7296200" y="5665342"/>
              <a:ext cx="133946" cy="272503"/>
            </a:xfrm>
            <a:prstGeom prst="rect">
              <a:avLst/>
            </a:prstGeom>
          </p:spPr>
        </p:pic>
        <p:pic>
          <p:nvPicPr>
            <p:cNvPr id="121" name="object 121"/>
            <p:cNvPicPr/>
            <p:nvPr/>
          </p:nvPicPr>
          <p:blipFill>
            <a:blip r:embed="rId72" cstate="print"/>
            <a:stretch>
              <a:fillRect/>
            </a:stretch>
          </p:blipFill>
          <p:spPr>
            <a:xfrm>
              <a:off x="7294664" y="5994145"/>
              <a:ext cx="137020" cy="135483"/>
            </a:xfrm>
            <a:prstGeom prst="rect">
              <a:avLst/>
            </a:prstGeom>
          </p:spPr>
        </p:pic>
      </p:grpSp>
      <p:grpSp>
        <p:nvGrpSpPr>
          <p:cNvPr id="122" name="object 122"/>
          <p:cNvGrpSpPr/>
          <p:nvPr/>
        </p:nvGrpSpPr>
        <p:grpSpPr>
          <a:xfrm>
            <a:off x="7183539" y="6295580"/>
            <a:ext cx="368935" cy="687070"/>
            <a:chOff x="7183539" y="6295580"/>
            <a:chExt cx="368935" cy="687070"/>
          </a:xfrm>
        </p:grpSpPr>
        <p:sp>
          <p:nvSpPr>
            <p:cNvPr id="123" name="object 123"/>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24" name="object 124"/>
            <p:cNvPicPr/>
            <p:nvPr/>
          </p:nvPicPr>
          <p:blipFill>
            <a:blip r:embed="rId73" cstate="print"/>
            <a:stretch>
              <a:fillRect/>
            </a:stretch>
          </p:blipFill>
          <p:spPr>
            <a:xfrm>
              <a:off x="7296200" y="6409727"/>
              <a:ext cx="133946" cy="274040"/>
            </a:xfrm>
            <a:prstGeom prst="rect">
              <a:avLst/>
            </a:prstGeom>
          </p:spPr>
        </p:pic>
        <p:pic>
          <p:nvPicPr>
            <p:cNvPr id="125" name="object 125"/>
            <p:cNvPicPr/>
            <p:nvPr/>
          </p:nvPicPr>
          <p:blipFill>
            <a:blip r:embed="rId74" cstate="print"/>
            <a:stretch>
              <a:fillRect/>
            </a:stretch>
          </p:blipFill>
          <p:spPr>
            <a:xfrm>
              <a:off x="7294664" y="6738543"/>
              <a:ext cx="137020" cy="137020"/>
            </a:xfrm>
            <a:prstGeom prst="rect">
              <a:avLst/>
            </a:prstGeom>
          </p:spPr>
        </p:pic>
      </p:grpSp>
      <p:grpSp>
        <p:nvGrpSpPr>
          <p:cNvPr id="126" name="object 126"/>
          <p:cNvGrpSpPr/>
          <p:nvPr/>
        </p:nvGrpSpPr>
        <p:grpSpPr>
          <a:xfrm>
            <a:off x="7183539" y="7039964"/>
            <a:ext cx="368935" cy="688340"/>
            <a:chOff x="7183539" y="7039964"/>
            <a:chExt cx="368935" cy="688340"/>
          </a:xfrm>
        </p:grpSpPr>
        <p:sp>
          <p:nvSpPr>
            <p:cNvPr id="127" name="object 127"/>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8" name="object 128"/>
            <p:cNvPicPr/>
            <p:nvPr/>
          </p:nvPicPr>
          <p:blipFill>
            <a:blip r:embed="rId75" cstate="print"/>
            <a:stretch>
              <a:fillRect/>
            </a:stretch>
          </p:blipFill>
          <p:spPr>
            <a:xfrm>
              <a:off x="7296200" y="7155662"/>
              <a:ext cx="133946" cy="272503"/>
            </a:xfrm>
            <a:prstGeom prst="rect">
              <a:avLst/>
            </a:prstGeom>
          </p:spPr>
        </p:pic>
        <p:pic>
          <p:nvPicPr>
            <p:cNvPr id="129" name="object 129"/>
            <p:cNvPicPr/>
            <p:nvPr/>
          </p:nvPicPr>
          <p:blipFill>
            <a:blip r:embed="rId76" cstate="print"/>
            <a:stretch>
              <a:fillRect/>
            </a:stretch>
          </p:blipFill>
          <p:spPr>
            <a:xfrm>
              <a:off x="7294664" y="7482928"/>
              <a:ext cx="137020" cy="137020"/>
            </a:xfrm>
            <a:prstGeom prst="rect">
              <a:avLst/>
            </a:prstGeom>
          </p:spPr>
        </p:pic>
      </p:grpSp>
      <p:grpSp>
        <p:nvGrpSpPr>
          <p:cNvPr id="130" name="object 130"/>
          <p:cNvGrpSpPr/>
          <p:nvPr/>
        </p:nvGrpSpPr>
        <p:grpSpPr>
          <a:xfrm>
            <a:off x="7183539" y="7784350"/>
            <a:ext cx="368935" cy="688340"/>
            <a:chOff x="7183539" y="7784350"/>
            <a:chExt cx="368935" cy="688340"/>
          </a:xfrm>
        </p:grpSpPr>
        <p:sp>
          <p:nvSpPr>
            <p:cNvPr id="131" name="object 131"/>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2" name="object 132"/>
            <p:cNvPicPr/>
            <p:nvPr/>
          </p:nvPicPr>
          <p:blipFill>
            <a:blip r:embed="rId77" cstate="print"/>
            <a:stretch>
              <a:fillRect/>
            </a:stretch>
          </p:blipFill>
          <p:spPr>
            <a:xfrm>
              <a:off x="7296200" y="7900047"/>
              <a:ext cx="133946" cy="272453"/>
            </a:xfrm>
            <a:prstGeom prst="rect">
              <a:avLst/>
            </a:prstGeom>
          </p:spPr>
        </p:pic>
        <p:pic>
          <p:nvPicPr>
            <p:cNvPr id="133" name="object 133"/>
            <p:cNvPicPr/>
            <p:nvPr/>
          </p:nvPicPr>
          <p:blipFill>
            <a:blip r:embed="rId78" cstate="print"/>
            <a:stretch>
              <a:fillRect/>
            </a:stretch>
          </p:blipFill>
          <p:spPr>
            <a:xfrm>
              <a:off x="7294664" y="8228850"/>
              <a:ext cx="137020" cy="135483"/>
            </a:xfrm>
            <a:prstGeom prst="rect">
              <a:avLst/>
            </a:prstGeom>
          </p:spPr>
        </p:pic>
      </p:grpSp>
      <p:pic>
        <p:nvPicPr>
          <p:cNvPr id="134" name="object 134"/>
          <p:cNvPicPr/>
          <p:nvPr/>
        </p:nvPicPr>
        <p:blipFill>
          <a:blip r:embed="rId79" cstate="print"/>
          <a:stretch>
            <a:fillRect/>
          </a:stretch>
        </p:blipFill>
        <p:spPr>
          <a:xfrm>
            <a:off x="7183539" y="8530233"/>
            <a:ext cx="368401" cy="688085"/>
          </a:xfrm>
          <a:prstGeom prst="rect">
            <a:avLst/>
          </a:prstGeom>
        </p:spPr>
      </p:pic>
      <p:grpSp>
        <p:nvGrpSpPr>
          <p:cNvPr id="135" name="object 135"/>
          <p:cNvGrpSpPr/>
          <p:nvPr/>
        </p:nvGrpSpPr>
        <p:grpSpPr>
          <a:xfrm>
            <a:off x="7183539" y="9274619"/>
            <a:ext cx="368935" cy="688340"/>
            <a:chOff x="7183539" y="9274619"/>
            <a:chExt cx="368935" cy="688340"/>
          </a:xfrm>
        </p:grpSpPr>
        <p:sp>
          <p:nvSpPr>
            <p:cNvPr id="136" name="object 136"/>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37" name="object 137"/>
            <p:cNvPicPr/>
            <p:nvPr/>
          </p:nvPicPr>
          <p:blipFill>
            <a:blip r:embed="rId80" cstate="print"/>
            <a:stretch>
              <a:fillRect/>
            </a:stretch>
          </p:blipFill>
          <p:spPr>
            <a:xfrm>
              <a:off x="7323581" y="9341637"/>
              <a:ext cx="79184" cy="121742"/>
            </a:xfrm>
            <a:prstGeom prst="rect">
              <a:avLst/>
            </a:prstGeom>
          </p:spPr>
        </p:pic>
        <p:pic>
          <p:nvPicPr>
            <p:cNvPr id="138" name="object 138"/>
            <p:cNvPicPr/>
            <p:nvPr/>
          </p:nvPicPr>
          <p:blipFill>
            <a:blip r:embed="rId81" cstate="print"/>
            <a:stretch>
              <a:fillRect/>
            </a:stretch>
          </p:blipFill>
          <p:spPr>
            <a:xfrm>
              <a:off x="7296200" y="9483178"/>
              <a:ext cx="133946" cy="420141"/>
            </a:xfrm>
            <a:prstGeom prst="rect">
              <a:avLst/>
            </a:prstGeom>
          </p:spPr>
        </p:pic>
      </p:grpSp>
      <p:grpSp>
        <p:nvGrpSpPr>
          <p:cNvPr id="139" name="object 2"/>
          <p:cNvGrpSpPr/>
          <p:nvPr/>
        </p:nvGrpSpPr>
        <p:grpSpPr>
          <a:xfrm>
            <a:off x="3449434" y="10148442"/>
            <a:ext cx="636905" cy="91440"/>
            <a:chOff x="3449434" y="10148442"/>
            <a:chExt cx="636905" cy="91440"/>
          </a:xfrm>
        </p:grpSpPr>
        <p:sp>
          <p:nvSpPr>
            <p:cNvPr id="140"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141" name="object 4"/>
            <p:cNvPicPr/>
            <p:nvPr/>
          </p:nvPicPr>
          <p:blipFill>
            <a:blip r:embed="rId82" cstate="print"/>
            <a:stretch>
              <a:fillRect/>
            </a:stretch>
          </p:blipFill>
          <p:spPr>
            <a:xfrm>
              <a:off x="3706711" y="10148442"/>
              <a:ext cx="121792" cy="91325"/>
            </a:xfrm>
            <a:prstGeom prst="rect">
              <a:avLst/>
            </a:prstGeom>
          </p:spPr>
        </p:pic>
        <p:sp>
          <p:nvSpPr>
            <p:cNvPr id="142"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sp>
          <p:nvSpPr>
            <p:cNvPr id="11" name="object 11"/>
            <p:cNvSpPr/>
            <p:nvPr/>
          </p:nvSpPr>
          <p:spPr>
            <a:xfrm>
              <a:off x="5787631" y="1235570"/>
              <a:ext cx="71755" cy="102235"/>
            </a:xfrm>
            <a:custGeom>
              <a:avLst/>
              <a:gdLst/>
              <a:ahLst/>
              <a:cxnLst/>
              <a:rect l="l" t="t" r="r" b="b"/>
              <a:pathLst>
                <a:path w="71754" h="102234">
                  <a:moveTo>
                    <a:pt x="12204" y="101993"/>
                  </a:moveTo>
                  <a:lnTo>
                    <a:pt x="0" y="101993"/>
                  </a:lnTo>
                  <a:lnTo>
                    <a:pt x="0" y="3073"/>
                  </a:lnTo>
                  <a:lnTo>
                    <a:pt x="4559" y="0"/>
                  </a:lnTo>
                  <a:lnTo>
                    <a:pt x="38049" y="0"/>
                  </a:lnTo>
                  <a:lnTo>
                    <a:pt x="56130" y="3452"/>
                  </a:lnTo>
                  <a:lnTo>
                    <a:pt x="65043" y="10668"/>
                  </a:lnTo>
                  <a:lnTo>
                    <a:pt x="13690" y="10668"/>
                  </a:lnTo>
                  <a:lnTo>
                    <a:pt x="12204" y="13690"/>
                  </a:lnTo>
                  <a:lnTo>
                    <a:pt x="12204" y="48717"/>
                  </a:lnTo>
                  <a:lnTo>
                    <a:pt x="64833" y="48717"/>
                  </a:lnTo>
                  <a:lnTo>
                    <a:pt x="56130" y="55908"/>
                  </a:lnTo>
                  <a:lnTo>
                    <a:pt x="38049" y="59385"/>
                  </a:lnTo>
                  <a:lnTo>
                    <a:pt x="12204" y="59385"/>
                  </a:lnTo>
                  <a:lnTo>
                    <a:pt x="12204" y="101993"/>
                  </a:lnTo>
                  <a:close/>
                </a:path>
                <a:path w="71754" h="102234">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8"/>
                  </a:lnTo>
                  <a:lnTo>
                    <a:pt x="65043" y="10668"/>
                  </a:lnTo>
                  <a:lnTo>
                    <a:pt x="66214" y="11615"/>
                  </a:lnTo>
                  <a:lnTo>
                    <a:pt x="70588" y="21200"/>
                  </a:lnTo>
                  <a:lnTo>
                    <a:pt x="71539" y="28917"/>
                  </a:lnTo>
                  <a:lnTo>
                    <a:pt x="70588" y="37530"/>
                  </a:lnTo>
                  <a:lnTo>
                    <a:pt x="66214" y="47575"/>
                  </a:lnTo>
                  <a:lnTo>
                    <a:pt x="64833" y="48717"/>
                  </a:lnTo>
                  <a:close/>
                </a:path>
              </a:pathLst>
            </a:custGeom>
            <a:solidFill>
              <a:srgbClr val="4D4D4F"/>
            </a:solidFill>
          </p:spPr>
          <p:txBody>
            <a:bodyPr wrap="square" lIns="0" tIns="0" rIns="0" bIns="0" rtlCol="0"/>
            <a:lstStyle/>
            <a:p>
              <a:endParaRPr/>
            </a:p>
          </p:txBody>
        </p:sp>
        <p:pic>
          <p:nvPicPr>
            <p:cNvPr id="12" name="object 12"/>
            <p:cNvPicPr/>
            <p:nvPr/>
          </p:nvPicPr>
          <p:blipFill>
            <a:blip r:embed="rId4" cstate="print"/>
            <a:stretch>
              <a:fillRect/>
            </a:stretch>
          </p:blipFill>
          <p:spPr>
            <a:xfrm>
              <a:off x="1357858" y="1951037"/>
              <a:ext cx="1640979" cy="254203"/>
            </a:xfrm>
            <a:prstGeom prst="rect">
              <a:avLst/>
            </a:prstGeom>
          </p:spPr>
        </p:pic>
        <p:sp>
          <p:nvSpPr>
            <p:cNvPr id="13" name="object 13"/>
            <p:cNvSpPr/>
            <p:nvPr/>
          </p:nvSpPr>
          <p:spPr>
            <a:xfrm>
              <a:off x="3065805" y="1951037"/>
              <a:ext cx="76200" cy="255904"/>
            </a:xfrm>
            <a:custGeom>
              <a:avLst/>
              <a:gdLst/>
              <a:ahLst/>
              <a:cxnLst/>
              <a:rect l="l" t="t" r="r" b="b"/>
              <a:pathLst>
                <a:path w="76200" h="255905">
                  <a:moveTo>
                    <a:pt x="71589" y="255739"/>
                  </a:moveTo>
                  <a:lnTo>
                    <a:pt x="67030" y="255739"/>
                  </a:lnTo>
                  <a:lnTo>
                    <a:pt x="64278" y="255430"/>
                  </a:lnTo>
                  <a:lnTo>
                    <a:pt x="27003" y="215423"/>
                  </a:lnTo>
                  <a:lnTo>
                    <a:pt x="3667" y="159543"/>
                  </a:lnTo>
                  <a:lnTo>
                    <a:pt x="0" y="127888"/>
                  </a:lnTo>
                  <a:lnTo>
                    <a:pt x="8330" y="78358"/>
                  </a:lnTo>
                  <a:lnTo>
                    <a:pt x="27800" y="37679"/>
                  </a:lnTo>
                  <a:lnTo>
                    <a:pt x="50127" y="10133"/>
                  </a:lnTo>
                  <a:lnTo>
                    <a:pt x="67030" y="0"/>
                  </a:lnTo>
                  <a:lnTo>
                    <a:pt x="71589" y="0"/>
                  </a:lnTo>
                  <a:lnTo>
                    <a:pt x="76149" y="3022"/>
                  </a:lnTo>
                  <a:lnTo>
                    <a:pt x="76149" y="10668"/>
                  </a:lnTo>
                  <a:lnTo>
                    <a:pt x="68516" y="18249"/>
                  </a:lnTo>
                  <a:lnTo>
                    <a:pt x="51580" y="40960"/>
                  </a:lnTo>
                  <a:lnTo>
                    <a:pt x="38071" y="67363"/>
                  </a:lnTo>
                  <a:lnTo>
                    <a:pt x="29129" y="96620"/>
                  </a:lnTo>
                  <a:lnTo>
                    <a:pt x="25895" y="127888"/>
                  </a:lnTo>
                  <a:lnTo>
                    <a:pt x="29129" y="158926"/>
                  </a:lnTo>
                  <a:lnTo>
                    <a:pt x="38071" y="187821"/>
                  </a:lnTo>
                  <a:lnTo>
                    <a:pt x="51580" y="214147"/>
                  </a:lnTo>
                  <a:lnTo>
                    <a:pt x="68516" y="237477"/>
                  </a:lnTo>
                  <a:lnTo>
                    <a:pt x="74612" y="243586"/>
                  </a:lnTo>
                  <a:lnTo>
                    <a:pt x="76149" y="243586"/>
                  </a:lnTo>
                  <a:lnTo>
                    <a:pt x="76149" y="252704"/>
                  </a:lnTo>
                  <a:lnTo>
                    <a:pt x="71589" y="255739"/>
                  </a:lnTo>
                  <a:close/>
                </a:path>
              </a:pathLst>
            </a:custGeom>
            <a:solidFill>
              <a:srgbClr val="4D4D4F"/>
            </a:solidFill>
          </p:spPr>
          <p:txBody>
            <a:bodyPr wrap="square" lIns="0" tIns="0" rIns="0" bIns="0" rtlCol="0"/>
            <a:lstStyle/>
            <a:p>
              <a:endParaRPr/>
            </a:p>
          </p:txBody>
        </p:sp>
        <p:pic>
          <p:nvPicPr>
            <p:cNvPr id="14" name="object 14"/>
            <p:cNvPicPr/>
            <p:nvPr/>
          </p:nvPicPr>
          <p:blipFill>
            <a:blip r:embed="rId5" cstate="print"/>
            <a:stretch>
              <a:fillRect/>
            </a:stretch>
          </p:blipFill>
          <p:spPr>
            <a:xfrm>
              <a:off x="3175444" y="1960168"/>
              <a:ext cx="79133" cy="226809"/>
            </a:xfrm>
            <a:prstGeom prst="rect">
              <a:avLst/>
            </a:prstGeom>
          </p:spPr>
        </p:pic>
        <p:pic>
          <p:nvPicPr>
            <p:cNvPr id="15" name="object 15"/>
            <p:cNvPicPr/>
            <p:nvPr/>
          </p:nvPicPr>
          <p:blipFill>
            <a:blip r:embed="rId6" cstate="print"/>
            <a:stretch>
              <a:fillRect/>
            </a:stretch>
          </p:blipFill>
          <p:spPr>
            <a:xfrm>
              <a:off x="3355085" y="1951037"/>
              <a:ext cx="3062782" cy="255739"/>
            </a:xfrm>
            <a:prstGeom prst="rect">
              <a:avLst/>
            </a:prstGeom>
          </p:spPr>
        </p:pic>
        <p:pic>
          <p:nvPicPr>
            <p:cNvPr id="16" name="object 16"/>
            <p:cNvPicPr/>
            <p:nvPr/>
          </p:nvPicPr>
          <p:blipFill>
            <a:blip r:embed="rId7" cstate="print"/>
            <a:stretch>
              <a:fillRect/>
            </a:stretch>
          </p:blipFill>
          <p:spPr>
            <a:xfrm>
              <a:off x="1088428" y="2273744"/>
              <a:ext cx="2053526" cy="254253"/>
            </a:xfrm>
            <a:prstGeom prst="rect">
              <a:avLst/>
            </a:prstGeom>
          </p:spPr>
        </p:pic>
        <p:pic>
          <p:nvPicPr>
            <p:cNvPr id="17" name="object 17"/>
            <p:cNvPicPr/>
            <p:nvPr/>
          </p:nvPicPr>
          <p:blipFill>
            <a:blip r:embed="rId8" cstate="print"/>
            <a:stretch>
              <a:fillRect/>
            </a:stretch>
          </p:blipFill>
          <p:spPr>
            <a:xfrm>
              <a:off x="3336772" y="2273744"/>
              <a:ext cx="3112999" cy="255739"/>
            </a:xfrm>
            <a:prstGeom prst="rect">
              <a:avLst/>
            </a:prstGeom>
          </p:spPr>
        </p:pic>
        <p:pic>
          <p:nvPicPr>
            <p:cNvPr id="18" name="object 18"/>
            <p:cNvPicPr/>
            <p:nvPr/>
          </p:nvPicPr>
          <p:blipFill>
            <a:blip r:embed="rId9" cstate="print"/>
            <a:stretch>
              <a:fillRect/>
            </a:stretch>
          </p:blipFill>
          <p:spPr>
            <a:xfrm>
              <a:off x="1080795" y="2597988"/>
              <a:ext cx="1835835" cy="252717"/>
            </a:xfrm>
            <a:prstGeom prst="rect">
              <a:avLst/>
            </a:prstGeom>
          </p:spPr>
        </p:pic>
        <p:pic>
          <p:nvPicPr>
            <p:cNvPr id="19" name="object 19"/>
            <p:cNvPicPr/>
            <p:nvPr/>
          </p:nvPicPr>
          <p:blipFill>
            <a:blip r:embed="rId10" cstate="print"/>
            <a:stretch>
              <a:fillRect/>
            </a:stretch>
          </p:blipFill>
          <p:spPr>
            <a:xfrm>
              <a:off x="2980575" y="2605633"/>
              <a:ext cx="223786" cy="235940"/>
            </a:xfrm>
            <a:prstGeom prst="rect">
              <a:avLst/>
            </a:prstGeom>
          </p:spPr>
        </p:pic>
        <p:pic>
          <p:nvPicPr>
            <p:cNvPr id="20" name="object 20"/>
            <p:cNvPicPr/>
            <p:nvPr/>
          </p:nvPicPr>
          <p:blipFill>
            <a:blip r:embed="rId11" cstate="print"/>
            <a:stretch>
              <a:fillRect/>
            </a:stretch>
          </p:blipFill>
          <p:spPr>
            <a:xfrm>
              <a:off x="3243960" y="2604096"/>
              <a:ext cx="237426" cy="237477"/>
            </a:xfrm>
            <a:prstGeom prst="rect">
              <a:avLst/>
            </a:prstGeom>
          </p:spPr>
        </p:pic>
        <p:pic>
          <p:nvPicPr>
            <p:cNvPr id="21" name="object 21"/>
            <p:cNvPicPr/>
            <p:nvPr/>
          </p:nvPicPr>
          <p:blipFill>
            <a:blip r:embed="rId12" cstate="print"/>
            <a:stretch>
              <a:fillRect/>
            </a:stretch>
          </p:blipFill>
          <p:spPr>
            <a:xfrm>
              <a:off x="3516414" y="2754807"/>
              <a:ext cx="86766" cy="86766"/>
            </a:xfrm>
            <a:prstGeom prst="rect">
              <a:avLst/>
            </a:prstGeom>
          </p:spPr>
        </p:pic>
        <p:pic>
          <p:nvPicPr>
            <p:cNvPr id="22" name="object 22"/>
            <p:cNvPicPr/>
            <p:nvPr/>
          </p:nvPicPr>
          <p:blipFill>
            <a:blip r:embed="rId13" cstate="print"/>
            <a:stretch>
              <a:fillRect/>
            </a:stretch>
          </p:blipFill>
          <p:spPr>
            <a:xfrm>
              <a:off x="1392885" y="3208438"/>
              <a:ext cx="980325" cy="446036"/>
            </a:xfrm>
            <a:prstGeom prst="rect">
              <a:avLst/>
            </a:prstGeom>
          </p:spPr>
        </p:pic>
        <p:pic>
          <p:nvPicPr>
            <p:cNvPr id="23" name="object 23"/>
            <p:cNvPicPr/>
            <p:nvPr/>
          </p:nvPicPr>
          <p:blipFill>
            <a:blip r:embed="rId14" cstate="print"/>
            <a:stretch>
              <a:fillRect/>
            </a:stretch>
          </p:blipFill>
          <p:spPr>
            <a:xfrm>
              <a:off x="4761661" y="3209975"/>
              <a:ext cx="986383" cy="447522"/>
            </a:xfrm>
            <a:prstGeom prst="rect">
              <a:avLst/>
            </a:prstGeom>
          </p:spPr>
        </p:pic>
        <p:pic>
          <p:nvPicPr>
            <p:cNvPr id="24" name="object 24"/>
            <p:cNvPicPr/>
            <p:nvPr/>
          </p:nvPicPr>
          <p:blipFill>
            <a:blip r:embed="rId15" cstate="print"/>
            <a:stretch>
              <a:fillRect/>
            </a:stretch>
          </p:blipFill>
          <p:spPr>
            <a:xfrm>
              <a:off x="2459977" y="3821429"/>
              <a:ext cx="898131" cy="616966"/>
            </a:xfrm>
            <a:prstGeom prst="rect">
              <a:avLst/>
            </a:prstGeom>
          </p:spPr>
        </p:pic>
        <p:pic>
          <p:nvPicPr>
            <p:cNvPr id="25" name="object 25"/>
            <p:cNvPicPr/>
            <p:nvPr/>
          </p:nvPicPr>
          <p:blipFill>
            <a:blip r:embed="rId16" cstate="print"/>
            <a:stretch>
              <a:fillRect/>
            </a:stretch>
          </p:blipFill>
          <p:spPr>
            <a:xfrm>
              <a:off x="3825430" y="3821429"/>
              <a:ext cx="896632" cy="616966"/>
            </a:xfrm>
            <a:prstGeom prst="rect">
              <a:avLst/>
            </a:prstGeom>
          </p:spPr>
        </p:pic>
        <p:pic>
          <p:nvPicPr>
            <p:cNvPr id="26" name="object 26"/>
            <p:cNvPicPr/>
            <p:nvPr/>
          </p:nvPicPr>
          <p:blipFill>
            <a:blip r:embed="rId17" cstate="print"/>
            <a:stretch>
              <a:fillRect/>
            </a:stretch>
          </p:blipFill>
          <p:spPr>
            <a:xfrm>
              <a:off x="4801196" y="3829494"/>
              <a:ext cx="729157" cy="214668"/>
            </a:xfrm>
            <a:prstGeom prst="rect">
              <a:avLst/>
            </a:prstGeom>
          </p:spPr>
        </p:pic>
        <p:sp>
          <p:nvSpPr>
            <p:cNvPr id="27" name="object 27"/>
            <p:cNvSpPr/>
            <p:nvPr/>
          </p:nvSpPr>
          <p:spPr>
            <a:xfrm>
              <a:off x="2680690" y="3146030"/>
              <a:ext cx="1828800" cy="568325"/>
            </a:xfrm>
            <a:custGeom>
              <a:avLst/>
              <a:gdLst/>
              <a:ahLst/>
              <a:cxnLst/>
              <a:rect l="l" t="t" r="r" b="b"/>
              <a:pathLst>
                <a:path w="1828800" h="568325">
                  <a:moveTo>
                    <a:pt x="468858" y="0"/>
                  </a:moveTo>
                  <a:lnTo>
                    <a:pt x="0" y="0"/>
                  </a:lnTo>
                  <a:lnTo>
                    <a:pt x="0" y="567778"/>
                  </a:lnTo>
                  <a:lnTo>
                    <a:pt x="468858" y="567778"/>
                  </a:lnTo>
                  <a:lnTo>
                    <a:pt x="468858" y="0"/>
                  </a:lnTo>
                  <a:close/>
                </a:path>
                <a:path w="1828800" h="568325">
                  <a:moveTo>
                    <a:pt x="1828253" y="0"/>
                  </a:moveTo>
                  <a:lnTo>
                    <a:pt x="1359395" y="0"/>
                  </a:lnTo>
                  <a:lnTo>
                    <a:pt x="1359395" y="567778"/>
                  </a:lnTo>
                  <a:lnTo>
                    <a:pt x="1828253" y="567778"/>
                  </a:lnTo>
                  <a:lnTo>
                    <a:pt x="1828253" y="0"/>
                  </a:lnTo>
                  <a:close/>
                </a:path>
              </a:pathLst>
            </a:custGeom>
            <a:solidFill>
              <a:srgbClr val="D1D1D2"/>
            </a:solidFill>
          </p:spPr>
          <p:txBody>
            <a:bodyPr wrap="square" lIns="0" tIns="0" rIns="0" bIns="0" rtlCol="0"/>
            <a:lstStyle/>
            <a:p>
              <a:endParaRPr/>
            </a:p>
          </p:txBody>
        </p:sp>
        <p:sp>
          <p:nvSpPr>
            <p:cNvPr id="28" name="object 28"/>
            <p:cNvSpPr/>
            <p:nvPr/>
          </p:nvSpPr>
          <p:spPr>
            <a:xfrm>
              <a:off x="4040085" y="3004438"/>
              <a:ext cx="469265" cy="143510"/>
            </a:xfrm>
            <a:custGeom>
              <a:avLst/>
              <a:gdLst/>
              <a:ahLst/>
              <a:cxnLst/>
              <a:rect l="l" t="t" r="r" b="b"/>
              <a:pathLst>
                <a:path w="469264" h="143510">
                  <a:moveTo>
                    <a:pt x="468858" y="143078"/>
                  </a:moveTo>
                  <a:lnTo>
                    <a:pt x="0" y="143078"/>
                  </a:lnTo>
                  <a:lnTo>
                    <a:pt x="0" y="0"/>
                  </a:lnTo>
                  <a:lnTo>
                    <a:pt x="468858" y="0"/>
                  </a:lnTo>
                  <a:lnTo>
                    <a:pt x="468858" y="143078"/>
                  </a:lnTo>
                  <a:close/>
                </a:path>
              </a:pathLst>
            </a:custGeom>
            <a:solidFill>
              <a:srgbClr val="6DD0F6"/>
            </a:solidFill>
          </p:spPr>
          <p:txBody>
            <a:bodyPr wrap="square" lIns="0" tIns="0" rIns="0" bIns="0" rtlCol="0"/>
            <a:lstStyle/>
            <a:p>
              <a:endParaRPr/>
            </a:p>
          </p:txBody>
        </p:sp>
        <p:sp>
          <p:nvSpPr>
            <p:cNvPr id="29" name="object 29"/>
            <p:cNvSpPr/>
            <p:nvPr/>
          </p:nvSpPr>
          <p:spPr>
            <a:xfrm>
              <a:off x="4543970" y="2715221"/>
              <a:ext cx="934719" cy="371475"/>
            </a:xfrm>
            <a:custGeom>
              <a:avLst/>
              <a:gdLst/>
              <a:ahLst/>
              <a:cxnLst/>
              <a:rect l="l" t="t" r="r" b="b"/>
              <a:pathLst>
                <a:path w="934720" h="371475">
                  <a:moveTo>
                    <a:pt x="0" y="301421"/>
                  </a:moveTo>
                  <a:lnTo>
                    <a:pt x="202450" y="181127"/>
                  </a:lnTo>
                  <a:lnTo>
                    <a:pt x="202450" y="0"/>
                  </a:lnTo>
                  <a:lnTo>
                    <a:pt x="934643" y="0"/>
                  </a:lnTo>
                  <a:lnTo>
                    <a:pt x="934643" y="12153"/>
                  </a:lnTo>
                  <a:lnTo>
                    <a:pt x="214604" y="12153"/>
                  </a:lnTo>
                  <a:lnTo>
                    <a:pt x="214604" y="188760"/>
                  </a:lnTo>
                  <a:lnTo>
                    <a:pt x="63893" y="277063"/>
                  </a:lnTo>
                  <a:lnTo>
                    <a:pt x="147083" y="277063"/>
                  </a:lnTo>
                  <a:lnTo>
                    <a:pt x="0" y="301421"/>
                  </a:lnTo>
                  <a:close/>
                </a:path>
                <a:path w="934720" h="371475">
                  <a:moveTo>
                    <a:pt x="927049" y="365315"/>
                  </a:moveTo>
                  <a:lnTo>
                    <a:pt x="920953" y="365315"/>
                  </a:lnTo>
                  <a:lnTo>
                    <a:pt x="920953" y="12153"/>
                  </a:lnTo>
                  <a:lnTo>
                    <a:pt x="934643" y="12153"/>
                  </a:lnTo>
                  <a:lnTo>
                    <a:pt x="934643" y="359270"/>
                  </a:lnTo>
                  <a:lnTo>
                    <a:pt x="927049" y="359270"/>
                  </a:lnTo>
                  <a:lnTo>
                    <a:pt x="927049" y="365315"/>
                  </a:lnTo>
                  <a:close/>
                </a:path>
                <a:path w="934720" h="371475">
                  <a:moveTo>
                    <a:pt x="147083" y="277063"/>
                  </a:moveTo>
                  <a:lnTo>
                    <a:pt x="63893" y="277063"/>
                  </a:lnTo>
                  <a:lnTo>
                    <a:pt x="214604" y="252704"/>
                  </a:lnTo>
                  <a:lnTo>
                    <a:pt x="214604" y="267893"/>
                  </a:lnTo>
                  <a:lnTo>
                    <a:pt x="202450" y="267893"/>
                  </a:lnTo>
                  <a:lnTo>
                    <a:pt x="147083" y="277063"/>
                  </a:lnTo>
                  <a:close/>
                </a:path>
                <a:path w="934720" h="371475">
                  <a:moveTo>
                    <a:pt x="927049" y="371424"/>
                  </a:moveTo>
                  <a:lnTo>
                    <a:pt x="202450" y="371424"/>
                  </a:lnTo>
                  <a:lnTo>
                    <a:pt x="202450" y="267893"/>
                  </a:lnTo>
                  <a:lnTo>
                    <a:pt x="214604" y="267893"/>
                  </a:lnTo>
                  <a:lnTo>
                    <a:pt x="214604" y="359270"/>
                  </a:lnTo>
                  <a:lnTo>
                    <a:pt x="920953" y="359270"/>
                  </a:lnTo>
                  <a:lnTo>
                    <a:pt x="920953" y="365315"/>
                  </a:lnTo>
                  <a:lnTo>
                    <a:pt x="927049" y="365315"/>
                  </a:lnTo>
                  <a:lnTo>
                    <a:pt x="927049" y="371424"/>
                  </a:lnTo>
                  <a:close/>
                </a:path>
                <a:path w="934720" h="371475">
                  <a:moveTo>
                    <a:pt x="934643" y="371424"/>
                  </a:moveTo>
                  <a:lnTo>
                    <a:pt x="927049" y="371424"/>
                  </a:lnTo>
                  <a:lnTo>
                    <a:pt x="927049" y="359270"/>
                  </a:lnTo>
                  <a:lnTo>
                    <a:pt x="934643" y="359270"/>
                  </a:lnTo>
                  <a:lnTo>
                    <a:pt x="934643" y="371424"/>
                  </a:lnTo>
                  <a:close/>
                </a:path>
              </a:pathLst>
            </a:custGeom>
            <a:solidFill>
              <a:srgbClr val="4D4D4F"/>
            </a:solidFill>
          </p:spPr>
          <p:txBody>
            <a:bodyPr wrap="square" lIns="0" tIns="0" rIns="0" bIns="0" rtlCol="0"/>
            <a:lstStyle/>
            <a:p>
              <a:endParaRPr/>
            </a:p>
          </p:txBody>
        </p:sp>
        <p:pic>
          <p:nvPicPr>
            <p:cNvPr id="30" name="object 30"/>
            <p:cNvPicPr/>
            <p:nvPr/>
          </p:nvPicPr>
          <p:blipFill>
            <a:blip r:embed="rId18" cstate="print"/>
            <a:stretch>
              <a:fillRect/>
            </a:stretch>
          </p:blipFill>
          <p:spPr>
            <a:xfrm>
              <a:off x="4878831" y="2833941"/>
              <a:ext cx="455167" cy="132448"/>
            </a:xfrm>
            <a:prstGeom prst="rect">
              <a:avLst/>
            </a:prstGeom>
          </p:spPr>
        </p:pic>
        <p:sp>
          <p:nvSpPr>
            <p:cNvPr id="31" name="object 31"/>
            <p:cNvSpPr/>
            <p:nvPr/>
          </p:nvSpPr>
          <p:spPr>
            <a:xfrm>
              <a:off x="1686674" y="4809832"/>
              <a:ext cx="43180" cy="125095"/>
            </a:xfrm>
            <a:custGeom>
              <a:avLst/>
              <a:gdLst/>
              <a:ahLst/>
              <a:cxnLst/>
              <a:rect l="l" t="t" r="r" b="b"/>
              <a:pathLst>
                <a:path w="43180" h="125095">
                  <a:moveTo>
                    <a:pt x="38049" y="124866"/>
                  </a:moveTo>
                  <a:lnTo>
                    <a:pt x="30454" y="124866"/>
                  </a:lnTo>
                  <a:lnTo>
                    <a:pt x="28917" y="121780"/>
                  </a:lnTo>
                  <a:lnTo>
                    <a:pt x="28917" y="35013"/>
                  </a:lnTo>
                  <a:lnTo>
                    <a:pt x="3022" y="35013"/>
                  </a:lnTo>
                  <a:lnTo>
                    <a:pt x="0" y="33477"/>
                  </a:lnTo>
                  <a:lnTo>
                    <a:pt x="0" y="25895"/>
                  </a:lnTo>
                  <a:lnTo>
                    <a:pt x="1536" y="25895"/>
                  </a:lnTo>
                  <a:lnTo>
                    <a:pt x="10655" y="24358"/>
                  </a:lnTo>
                  <a:lnTo>
                    <a:pt x="18444" y="21508"/>
                  </a:lnTo>
                  <a:lnTo>
                    <a:pt x="23960" y="17513"/>
                  </a:lnTo>
                  <a:lnTo>
                    <a:pt x="27773" y="12374"/>
                  </a:lnTo>
                  <a:lnTo>
                    <a:pt x="30454" y="6096"/>
                  </a:lnTo>
                  <a:lnTo>
                    <a:pt x="30454" y="3073"/>
                  </a:lnTo>
                  <a:lnTo>
                    <a:pt x="31940" y="0"/>
                  </a:lnTo>
                  <a:lnTo>
                    <a:pt x="39585" y="0"/>
                  </a:lnTo>
                  <a:lnTo>
                    <a:pt x="42608" y="3073"/>
                  </a:lnTo>
                  <a:lnTo>
                    <a:pt x="42608" y="123329"/>
                  </a:lnTo>
                  <a:lnTo>
                    <a:pt x="38049" y="124866"/>
                  </a:lnTo>
                  <a:close/>
                </a:path>
              </a:pathLst>
            </a:custGeom>
            <a:solidFill>
              <a:srgbClr val="4D4D4F"/>
            </a:solidFill>
          </p:spPr>
          <p:txBody>
            <a:bodyPr wrap="square" lIns="0" tIns="0" rIns="0" bIns="0" rtlCol="0"/>
            <a:lstStyle/>
            <a:p>
              <a:endParaRPr/>
            </a:p>
          </p:txBody>
        </p:sp>
        <p:pic>
          <p:nvPicPr>
            <p:cNvPr id="32" name="object 32"/>
            <p:cNvPicPr/>
            <p:nvPr/>
          </p:nvPicPr>
          <p:blipFill>
            <a:blip r:embed="rId19" cstate="print"/>
            <a:stretch>
              <a:fillRect/>
            </a:stretch>
          </p:blipFill>
          <p:spPr>
            <a:xfrm>
              <a:off x="1797799" y="4607369"/>
              <a:ext cx="4059872" cy="532803"/>
            </a:xfrm>
            <a:prstGeom prst="rect">
              <a:avLst/>
            </a:prstGeom>
          </p:spPr>
        </p:pic>
      </p:grpSp>
      <p:grpSp>
        <p:nvGrpSpPr>
          <p:cNvPr id="33" name="object 33"/>
          <p:cNvGrpSpPr/>
          <p:nvPr/>
        </p:nvGrpSpPr>
        <p:grpSpPr>
          <a:xfrm>
            <a:off x="709358" y="5645149"/>
            <a:ext cx="6116955" cy="4319270"/>
            <a:chOff x="709358" y="5645149"/>
            <a:chExt cx="6116955" cy="4319270"/>
          </a:xfrm>
        </p:grpSpPr>
        <p:sp>
          <p:nvSpPr>
            <p:cNvPr id="34" name="object 34"/>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35" name="object 35"/>
            <p:cNvPicPr/>
            <p:nvPr/>
          </p:nvPicPr>
          <p:blipFill>
            <a:blip r:embed="rId20" cstate="print"/>
            <a:stretch>
              <a:fillRect/>
            </a:stretch>
          </p:blipFill>
          <p:spPr>
            <a:xfrm>
              <a:off x="890536" y="5796254"/>
              <a:ext cx="5752604" cy="534352"/>
            </a:xfrm>
            <a:prstGeom prst="rect">
              <a:avLst/>
            </a:prstGeom>
          </p:spPr>
        </p:pic>
        <p:pic>
          <p:nvPicPr>
            <p:cNvPr id="36" name="object 36"/>
            <p:cNvPicPr/>
            <p:nvPr/>
          </p:nvPicPr>
          <p:blipFill>
            <a:blip r:embed="rId21" cstate="print"/>
            <a:stretch>
              <a:fillRect/>
            </a:stretch>
          </p:blipFill>
          <p:spPr>
            <a:xfrm>
              <a:off x="1079296" y="6697458"/>
              <a:ext cx="1435506" cy="281584"/>
            </a:xfrm>
            <a:prstGeom prst="rect">
              <a:avLst/>
            </a:prstGeom>
          </p:spPr>
        </p:pic>
        <p:pic>
          <p:nvPicPr>
            <p:cNvPr id="37" name="object 37"/>
            <p:cNvPicPr/>
            <p:nvPr/>
          </p:nvPicPr>
          <p:blipFill>
            <a:blip r:embed="rId22" cstate="print"/>
            <a:stretch>
              <a:fillRect/>
            </a:stretch>
          </p:blipFill>
          <p:spPr>
            <a:xfrm>
              <a:off x="2600032" y="6709612"/>
              <a:ext cx="155270" cy="248145"/>
            </a:xfrm>
            <a:prstGeom prst="rect">
              <a:avLst/>
            </a:prstGeom>
          </p:spPr>
        </p:pic>
        <p:sp>
          <p:nvSpPr>
            <p:cNvPr id="38" name="object 38"/>
            <p:cNvSpPr/>
            <p:nvPr/>
          </p:nvSpPr>
          <p:spPr>
            <a:xfrm>
              <a:off x="2787256" y="6698957"/>
              <a:ext cx="557530" cy="274320"/>
            </a:xfrm>
            <a:custGeom>
              <a:avLst/>
              <a:gdLst/>
              <a:ahLst/>
              <a:cxnLst/>
              <a:rect l="l" t="t" r="r" b="b"/>
              <a:pathLst>
                <a:path w="557529" h="274320">
                  <a:moveTo>
                    <a:pt x="88303" y="41122"/>
                  </a:moveTo>
                  <a:lnTo>
                    <a:pt x="87591" y="35013"/>
                  </a:lnTo>
                  <a:lnTo>
                    <a:pt x="86766" y="27851"/>
                  </a:lnTo>
                  <a:lnTo>
                    <a:pt x="81813" y="19431"/>
                  </a:lnTo>
                  <a:lnTo>
                    <a:pt x="72872" y="15024"/>
                  </a:lnTo>
                  <a:lnTo>
                    <a:pt x="65481" y="14325"/>
                  </a:lnTo>
                  <a:lnTo>
                    <a:pt x="65481" y="38100"/>
                  </a:lnTo>
                  <a:lnTo>
                    <a:pt x="65481" y="121780"/>
                  </a:lnTo>
                  <a:lnTo>
                    <a:pt x="65481" y="143116"/>
                  </a:lnTo>
                  <a:lnTo>
                    <a:pt x="65481" y="231419"/>
                  </a:lnTo>
                  <a:lnTo>
                    <a:pt x="62407" y="234454"/>
                  </a:lnTo>
                  <a:lnTo>
                    <a:pt x="25895" y="234454"/>
                  </a:lnTo>
                  <a:lnTo>
                    <a:pt x="22821" y="229882"/>
                  </a:lnTo>
                  <a:lnTo>
                    <a:pt x="22821" y="143116"/>
                  </a:lnTo>
                  <a:lnTo>
                    <a:pt x="65481" y="143116"/>
                  </a:lnTo>
                  <a:lnTo>
                    <a:pt x="65481" y="121780"/>
                  </a:lnTo>
                  <a:lnTo>
                    <a:pt x="22821" y="121780"/>
                  </a:lnTo>
                  <a:lnTo>
                    <a:pt x="22821" y="38100"/>
                  </a:lnTo>
                  <a:lnTo>
                    <a:pt x="25895" y="35013"/>
                  </a:lnTo>
                  <a:lnTo>
                    <a:pt x="62407" y="35013"/>
                  </a:lnTo>
                  <a:lnTo>
                    <a:pt x="65481" y="38100"/>
                  </a:lnTo>
                  <a:lnTo>
                    <a:pt x="65481" y="14325"/>
                  </a:lnTo>
                  <a:lnTo>
                    <a:pt x="59385" y="13741"/>
                  </a:lnTo>
                  <a:lnTo>
                    <a:pt x="28917" y="13741"/>
                  </a:lnTo>
                  <a:lnTo>
                    <a:pt x="14770" y="15024"/>
                  </a:lnTo>
                  <a:lnTo>
                    <a:pt x="5892" y="19431"/>
                  </a:lnTo>
                  <a:lnTo>
                    <a:pt x="1308" y="27851"/>
                  </a:lnTo>
                  <a:lnTo>
                    <a:pt x="0" y="41122"/>
                  </a:lnTo>
                  <a:lnTo>
                    <a:pt x="0" y="228346"/>
                  </a:lnTo>
                  <a:lnTo>
                    <a:pt x="1524" y="242265"/>
                  </a:lnTo>
                  <a:lnTo>
                    <a:pt x="6464" y="250621"/>
                  </a:lnTo>
                  <a:lnTo>
                    <a:pt x="15417" y="254711"/>
                  </a:lnTo>
                  <a:lnTo>
                    <a:pt x="28917" y="255778"/>
                  </a:lnTo>
                  <a:lnTo>
                    <a:pt x="59385" y="255778"/>
                  </a:lnTo>
                  <a:lnTo>
                    <a:pt x="73520" y="254495"/>
                  </a:lnTo>
                  <a:lnTo>
                    <a:pt x="82397" y="250063"/>
                  </a:lnTo>
                  <a:lnTo>
                    <a:pt x="86982" y="241642"/>
                  </a:lnTo>
                  <a:lnTo>
                    <a:pt x="87693" y="234454"/>
                  </a:lnTo>
                  <a:lnTo>
                    <a:pt x="88303" y="228346"/>
                  </a:lnTo>
                  <a:lnTo>
                    <a:pt x="88303" y="143116"/>
                  </a:lnTo>
                  <a:lnTo>
                    <a:pt x="88303" y="121780"/>
                  </a:lnTo>
                  <a:lnTo>
                    <a:pt x="88303" y="41122"/>
                  </a:lnTo>
                  <a:close/>
                </a:path>
                <a:path w="557529" h="274320">
                  <a:moveTo>
                    <a:pt x="165938" y="228346"/>
                  </a:moveTo>
                  <a:lnTo>
                    <a:pt x="163906" y="221462"/>
                  </a:lnTo>
                  <a:lnTo>
                    <a:pt x="158877" y="213144"/>
                  </a:lnTo>
                  <a:lnTo>
                    <a:pt x="152438" y="204812"/>
                  </a:lnTo>
                  <a:lnTo>
                    <a:pt x="146151" y="197891"/>
                  </a:lnTo>
                  <a:lnTo>
                    <a:pt x="137883" y="188010"/>
                  </a:lnTo>
                  <a:lnTo>
                    <a:pt x="132626" y="182689"/>
                  </a:lnTo>
                  <a:lnTo>
                    <a:pt x="128790" y="180784"/>
                  </a:lnTo>
                  <a:lnTo>
                    <a:pt x="124815" y="181165"/>
                  </a:lnTo>
                  <a:lnTo>
                    <a:pt x="121793" y="181165"/>
                  </a:lnTo>
                  <a:lnTo>
                    <a:pt x="112661" y="184188"/>
                  </a:lnTo>
                  <a:lnTo>
                    <a:pt x="112661" y="196392"/>
                  </a:lnTo>
                  <a:lnTo>
                    <a:pt x="115684" y="197891"/>
                  </a:lnTo>
                  <a:lnTo>
                    <a:pt x="118757" y="200964"/>
                  </a:lnTo>
                  <a:lnTo>
                    <a:pt x="125069" y="209118"/>
                  </a:lnTo>
                  <a:lnTo>
                    <a:pt x="130530" y="215988"/>
                  </a:lnTo>
                  <a:lnTo>
                    <a:pt x="135420" y="222580"/>
                  </a:lnTo>
                  <a:lnTo>
                    <a:pt x="140042" y="229882"/>
                  </a:lnTo>
                  <a:lnTo>
                    <a:pt x="146151" y="239014"/>
                  </a:lnTo>
                  <a:lnTo>
                    <a:pt x="147688" y="240550"/>
                  </a:lnTo>
                  <a:lnTo>
                    <a:pt x="159842" y="240550"/>
                  </a:lnTo>
                  <a:lnTo>
                    <a:pt x="165938" y="232905"/>
                  </a:lnTo>
                  <a:lnTo>
                    <a:pt x="165938" y="228346"/>
                  </a:lnTo>
                  <a:close/>
                </a:path>
                <a:path w="557529" h="274320">
                  <a:moveTo>
                    <a:pt x="266395" y="92862"/>
                  </a:moveTo>
                  <a:lnTo>
                    <a:pt x="258813" y="91376"/>
                  </a:lnTo>
                  <a:lnTo>
                    <a:pt x="188760" y="91376"/>
                  </a:lnTo>
                  <a:lnTo>
                    <a:pt x="188760" y="53276"/>
                  </a:lnTo>
                  <a:lnTo>
                    <a:pt x="255727" y="53276"/>
                  </a:lnTo>
                  <a:lnTo>
                    <a:pt x="255727" y="30454"/>
                  </a:lnTo>
                  <a:lnTo>
                    <a:pt x="188760" y="30454"/>
                  </a:lnTo>
                  <a:lnTo>
                    <a:pt x="188760" y="1536"/>
                  </a:lnTo>
                  <a:lnTo>
                    <a:pt x="184200" y="0"/>
                  </a:lnTo>
                  <a:lnTo>
                    <a:pt x="167424" y="0"/>
                  </a:lnTo>
                  <a:lnTo>
                    <a:pt x="164401" y="4610"/>
                  </a:lnTo>
                  <a:lnTo>
                    <a:pt x="164401" y="30454"/>
                  </a:lnTo>
                  <a:lnTo>
                    <a:pt x="98971" y="30454"/>
                  </a:lnTo>
                  <a:lnTo>
                    <a:pt x="98971" y="53276"/>
                  </a:lnTo>
                  <a:lnTo>
                    <a:pt x="164401" y="53276"/>
                  </a:lnTo>
                  <a:lnTo>
                    <a:pt x="164401" y="91376"/>
                  </a:lnTo>
                  <a:lnTo>
                    <a:pt x="94399" y="91376"/>
                  </a:lnTo>
                  <a:lnTo>
                    <a:pt x="89839" y="94399"/>
                  </a:lnTo>
                  <a:lnTo>
                    <a:pt x="89839" y="115735"/>
                  </a:lnTo>
                  <a:lnTo>
                    <a:pt x="207022" y="115735"/>
                  </a:lnTo>
                  <a:lnTo>
                    <a:pt x="207022" y="149225"/>
                  </a:lnTo>
                  <a:lnTo>
                    <a:pt x="98971" y="149225"/>
                  </a:lnTo>
                  <a:lnTo>
                    <a:pt x="91325" y="150710"/>
                  </a:lnTo>
                  <a:lnTo>
                    <a:pt x="91325" y="172034"/>
                  </a:lnTo>
                  <a:lnTo>
                    <a:pt x="207022" y="172034"/>
                  </a:lnTo>
                  <a:lnTo>
                    <a:pt x="207022" y="249682"/>
                  </a:lnTo>
                  <a:lnTo>
                    <a:pt x="156806" y="249682"/>
                  </a:lnTo>
                  <a:lnTo>
                    <a:pt x="156845" y="260540"/>
                  </a:lnTo>
                  <a:lnTo>
                    <a:pt x="158483" y="268274"/>
                  </a:lnTo>
                  <a:lnTo>
                    <a:pt x="163461" y="272338"/>
                  </a:lnTo>
                  <a:lnTo>
                    <a:pt x="171564" y="273837"/>
                  </a:lnTo>
                  <a:lnTo>
                    <a:pt x="182664" y="274040"/>
                  </a:lnTo>
                  <a:lnTo>
                    <a:pt x="204812" y="273545"/>
                  </a:lnTo>
                  <a:lnTo>
                    <a:pt x="219392" y="270040"/>
                  </a:lnTo>
                  <a:lnTo>
                    <a:pt x="227418" y="260540"/>
                  </a:lnTo>
                  <a:lnTo>
                    <a:pt x="229882" y="242036"/>
                  </a:lnTo>
                  <a:lnTo>
                    <a:pt x="229882" y="172034"/>
                  </a:lnTo>
                  <a:lnTo>
                    <a:pt x="258813" y="172034"/>
                  </a:lnTo>
                  <a:lnTo>
                    <a:pt x="263372" y="168960"/>
                  </a:lnTo>
                  <a:lnTo>
                    <a:pt x="263372" y="149225"/>
                  </a:lnTo>
                  <a:lnTo>
                    <a:pt x="229882" y="149225"/>
                  </a:lnTo>
                  <a:lnTo>
                    <a:pt x="229882" y="115735"/>
                  </a:lnTo>
                  <a:lnTo>
                    <a:pt x="263372" y="115735"/>
                  </a:lnTo>
                  <a:lnTo>
                    <a:pt x="266395" y="112661"/>
                  </a:lnTo>
                  <a:lnTo>
                    <a:pt x="266395" y="92862"/>
                  </a:lnTo>
                  <a:close/>
                </a:path>
                <a:path w="557529" h="274320">
                  <a:moveTo>
                    <a:pt x="482536" y="143116"/>
                  </a:moveTo>
                  <a:lnTo>
                    <a:pt x="482307" y="130632"/>
                  </a:lnTo>
                  <a:lnTo>
                    <a:pt x="480644" y="115138"/>
                  </a:lnTo>
                  <a:lnTo>
                    <a:pt x="476123" y="98793"/>
                  </a:lnTo>
                  <a:lnTo>
                    <a:pt x="469087" y="86766"/>
                  </a:lnTo>
                  <a:lnTo>
                    <a:pt x="467321" y="83731"/>
                  </a:lnTo>
                  <a:lnTo>
                    <a:pt x="455206" y="72948"/>
                  </a:lnTo>
                  <a:lnTo>
                    <a:pt x="442226" y="67005"/>
                  </a:lnTo>
                  <a:lnTo>
                    <a:pt x="429234" y="64477"/>
                  </a:lnTo>
                  <a:lnTo>
                    <a:pt x="417106" y="63944"/>
                  </a:lnTo>
                  <a:lnTo>
                    <a:pt x="392760" y="63944"/>
                  </a:lnTo>
                  <a:lnTo>
                    <a:pt x="396341" y="49314"/>
                  </a:lnTo>
                  <a:lnTo>
                    <a:pt x="399796" y="35979"/>
                  </a:lnTo>
                  <a:lnTo>
                    <a:pt x="402386" y="25209"/>
                  </a:lnTo>
                  <a:lnTo>
                    <a:pt x="403415" y="18300"/>
                  </a:lnTo>
                  <a:lnTo>
                    <a:pt x="403415" y="7632"/>
                  </a:lnTo>
                  <a:lnTo>
                    <a:pt x="379056" y="7632"/>
                  </a:lnTo>
                  <a:lnTo>
                    <a:pt x="375983" y="15227"/>
                  </a:lnTo>
                  <a:lnTo>
                    <a:pt x="374497" y="19786"/>
                  </a:lnTo>
                  <a:lnTo>
                    <a:pt x="372630" y="28435"/>
                  </a:lnTo>
                  <a:lnTo>
                    <a:pt x="369912" y="42062"/>
                  </a:lnTo>
                  <a:lnTo>
                    <a:pt x="365366" y="65481"/>
                  </a:lnTo>
                  <a:lnTo>
                    <a:pt x="355854" y="65747"/>
                  </a:lnTo>
                  <a:lnTo>
                    <a:pt x="341947" y="66446"/>
                  </a:lnTo>
                  <a:lnTo>
                    <a:pt x="328320" y="67411"/>
                  </a:lnTo>
                  <a:lnTo>
                    <a:pt x="319684" y="68503"/>
                  </a:lnTo>
                  <a:lnTo>
                    <a:pt x="308406" y="68922"/>
                  </a:lnTo>
                  <a:lnTo>
                    <a:pt x="301421" y="70612"/>
                  </a:lnTo>
                  <a:lnTo>
                    <a:pt x="297853" y="74307"/>
                  </a:lnTo>
                  <a:lnTo>
                    <a:pt x="296862" y="80708"/>
                  </a:lnTo>
                  <a:lnTo>
                    <a:pt x="296862" y="91376"/>
                  </a:lnTo>
                  <a:lnTo>
                    <a:pt x="302907" y="94399"/>
                  </a:lnTo>
                  <a:lnTo>
                    <a:pt x="313575" y="94399"/>
                  </a:lnTo>
                  <a:lnTo>
                    <a:pt x="319684" y="92862"/>
                  </a:lnTo>
                  <a:lnTo>
                    <a:pt x="352640" y="90106"/>
                  </a:lnTo>
                  <a:lnTo>
                    <a:pt x="345376" y="133985"/>
                  </a:lnTo>
                  <a:lnTo>
                    <a:pt x="329476" y="177330"/>
                  </a:lnTo>
                  <a:lnTo>
                    <a:pt x="311569" y="219151"/>
                  </a:lnTo>
                  <a:lnTo>
                    <a:pt x="298348" y="243573"/>
                  </a:lnTo>
                  <a:lnTo>
                    <a:pt x="298348" y="258800"/>
                  </a:lnTo>
                  <a:lnTo>
                    <a:pt x="304444" y="263372"/>
                  </a:lnTo>
                  <a:lnTo>
                    <a:pt x="316649" y="263372"/>
                  </a:lnTo>
                  <a:lnTo>
                    <a:pt x="344043" y="211632"/>
                  </a:lnTo>
                  <a:lnTo>
                    <a:pt x="359664" y="173304"/>
                  </a:lnTo>
                  <a:lnTo>
                    <a:pt x="378917" y="113779"/>
                  </a:lnTo>
                  <a:lnTo>
                    <a:pt x="384733" y="89839"/>
                  </a:lnTo>
                  <a:lnTo>
                    <a:pt x="385114" y="88303"/>
                  </a:lnTo>
                  <a:lnTo>
                    <a:pt x="394296" y="86766"/>
                  </a:lnTo>
                  <a:lnTo>
                    <a:pt x="406450" y="86766"/>
                  </a:lnTo>
                  <a:lnTo>
                    <a:pt x="430758" y="89128"/>
                  </a:lnTo>
                  <a:lnTo>
                    <a:pt x="445643" y="97624"/>
                  </a:lnTo>
                  <a:lnTo>
                    <a:pt x="453110" y="114388"/>
                  </a:lnTo>
                  <a:lnTo>
                    <a:pt x="455041" y="140042"/>
                  </a:lnTo>
                  <a:lnTo>
                    <a:pt x="455002" y="159829"/>
                  </a:lnTo>
                  <a:lnTo>
                    <a:pt x="450596" y="202501"/>
                  </a:lnTo>
                  <a:lnTo>
                    <a:pt x="427253" y="240995"/>
                  </a:lnTo>
                  <a:lnTo>
                    <a:pt x="417106" y="242036"/>
                  </a:lnTo>
                  <a:lnTo>
                    <a:pt x="404736" y="241261"/>
                  </a:lnTo>
                  <a:lnTo>
                    <a:pt x="394652" y="239191"/>
                  </a:lnTo>
                  <a:lnTo>
                    <a:pt x="386283" y="236270"/>
                  </a:lnTo>
                  <a:lnTo>
                    <a:pt x="379056" y="232905"/>
                  </a:lnTo>
                  <a:lnTo>
                    <a:pt x="377520" y="231419"/>
                  </a:lnTo>
                  <a:lnTo>
                    <a:pt x="372960" y="229882"/>
                  </a:lnTo>
                  <a:lnTo>
                    <a:pt x="363829" y="229882"/>
                  </a:lnTo>
                  <a:lnTo>
                    <a:pt x="359270" y="234454"/>
                  </a:lnTo>
                  <a:lnTo>
                    <a:pt x="359270" y="249682"/>
                  </a:lnTo>
                  <a:lnTo>
                    <a:pt x="362292" y="252704"/>
                  </a:lnTo>
                  <a:lnTo>
                    <a:pt x="366852" y="254241"/>
                  </a:lnTo>
                  <a:lnTo>
                    <a:pt x="373227" y="257657"/>
                  </a:lnTo>
                  <a:lnTo>
                    <a:pt x="384746" y="262229"/>
                  </a:lnTo>
                  <a:lnTo>
                    <a:pt x="400278" y="266230"/>
                  </a:lnTo>
                  <a:lnTo>
                    <a:pt x="418655" y="267931"/>
                  </a:lnTo>
                  <a:lnTo>
                    <a:pt x="442760" y="264058"/>
                  </a:lnTo>
                  <a:lnTo>
                    <a:pt x="463156" y="247205"/>
                  </a:lnTo>
                  <a:lnTo>
                    <a:pt x="465086" y="242036"/>
                  </a:lnTo>
                  <a:lnTo>
                    <a:pt x="477266" y="209511"/>
                  </a:lnTo>
                  <a:lnTo>
                    <a:pt x="482536" y="143116"/>
                  </a:lnTo>
                  <a:close/>
                </a:path>
                <a:path w="557529" h="274320">
                  <a:moveTo>
                    <a:pt x="557161" y="181165"/>
                  </a:moveTo>
                  <a:lnTo>
                    <a:pt x="557047" y="157327"/>
                  </a:lnTo>
                  <a:lnTo>
                    <a:pt x="555625" y="143116"/>
                  </a:lnTo>
                  <a:lnTo>
                    <a:pt x="555625" y="140042"/>
                  </a:lnTo>
                  <a:lnTo>
                    <a:pt x="548347" y="102387"/>
                  </a:lnTo>
                  <a:lnTo>
                    <a:pt x="529297" y="63461"/>
                  </a:lnTo>
                  <a:lnTo>
                    <a:pt x="498703" y="35445"/>
                  </a:lnTo>
                  <a:lnTo>
                    <a:pt x="487108" y="31991"/>
                  </a:lnTo>
                  <a:lnTo>
                    <a:pt x="484085" y="31991"/>
                  </a:lnTo>
                  <a:lnTo>
                    <a:pt x="481063" y="33528"/>
                  </a:lnTo>
                  <a:lnTo>
                    <a:pt x="477977" y="35013"/>
                  </a:lnTo>
                  <a:lnTo>
                    <a:pt x="476491" y="38100"/>
                  </a:lnTo>
                  <a:lnTo>
                    <a:pt x="476491" y="47218"/>
                  </a:lnTo>
                  <a:lnTo>
                    <a:pt x="482536" y="53276"/>
                  </a:lnTo>
                  <a:lnTo>
                    <a:pt x="493280" y="62179"/>
                  </a:lnTo>
                  <a:lnTo>
                    <a:pt x="501027" y="69481"/>
                  </a:lnTo>
                  <a:lnTo>
                    <a:pt x="520522" y="107670"/>
                  </a:lnTo>
                  <a:lnTo>
                    <a:pt x="528396" y="145453"/>
                  </a:lnTo>
                  <a:lnTo>
                    <a:pt x="529780" y="162915"/>
                  </a:lnTo>
                  <a:lnTo>
                    <a:pt x="529780" y="181165"/>
                  </a:lnTo>
                  <a:lnTo>
                    <a:pt x="557161" y="181165"/>
                  </a:lnTo>
                  <a:close/>
                </a:path>
              </a:pathLst>
            </a:custGeom>
            <a:solidFill>
              <a:srgbClr val="4D4D4F"/>
            </a:solidFill>
          </p:spPr>
          <p:txBody>
            <a:bodyPr wrap="square" lIns="0" tIns="0" rIns="0" bIns="0" rtlCol="0"/>
            <a:lstStyle/>
            <a:p>
              <a:endParaRPr/>
            </a:p>
          </p:txBody>
        </p:sp>
        <p:pic>
          <p:nvPicPr>
            <p:cNvPr id="39" name="object 39"/>
            <p:cNvPicPr/>
            <p:nvPr/>
          </p:nvPicPr>
          <p:blipFill>
            <a:blip r:embed="rId23" cstate="print"/>
            <a:stretch>
              <a:fillRect/>
            </a:stretch>
          </p:blipFill>
          <p:spPr>
            <a:xfrm>
              <a:off x="3400717" y="6709612"/>
              <a:ext cx="226821" cy="252717"/>
            </a:xfrm>
            <a:prstGeom prst="rect">
              <a:avLst/>
            </a:prstGeom>
          </p:spPr>
        </p:pic>
        <p:sp>
          <p:nvSpPr>
            <p:cNvPr id="40" name="object 40"/>
            <p:cNvSpPr/>
            <p:nvPr/>
          </p:nvSpPr>
          <p:spPr>
            <a:xfrm>
              <a:off x="3668661" y="6698957"/>
              <a:ext cx="574040" cy="280670"/>
            </a:xfrm>
            <a:custGeom>
              <a:avLst/>
              <a:gdLst/>
              <a:ahLst/>
              <a:cxnLst/>
              <a:rect l="l" t="t" r="r" b="b"/>
              <a:pathLst>
                <a:path w="574039" h="280670">
                  <a:moveTo>
                    <a:pt x="275526" y="135483"/>
                  </a:moveTo>
                  <a:lnTo>
                    <a:pt x="267893" y="133985"/>
                  </a:lnTo>
                  <a:lnTo>
                    <a:pt x="150710" y="133985"/>
                  </a:lnTo>
                  <a:lnTo>
                    <a:pt x="150710" y="59372"/>
                  </a:lnTo>
                  <a:lnTo>
                    <a:pt x="257225" y="59372"/>
                  </a:lnTo>
                  <a:lnTo>
                    <a:pt x="261835" y="56349"/>
                  </a:lnTo>
                  <a:lnTo>
                    <a:pt x="261835" y="35013"/>
                  </a:lnTo>
                  <a:lnTo>
                    <a:pt x="80670" y="35013"/>
                  </a:lnTo>
                  <a:lnTo>
                    <a:pt x="83362" y="29502"/>
                  </a:lnTo>
                  <a:lnTo>
                    <a:pt x="86360" y="22847"/>
                  </a:lnTo>
                  <a:lnTo>
                    <a:pt x="88785" y="16192"/>
                  </a:lnTo>
                  <a:lnTo>
                    <a:pt x="89789" y="10655"/>
                  </a:lnTo>
                  <a:lnTo>
                    <a:pt x="89789" y="3073"/>
                  </a:lnTo>
                  <a:lnTo>
                    <a:pt x="82207" y="0"/>
                  </a:lnTo>
                  <a:lnTo>
                    <a:pt x="66979" y="0"/>
                  </a:lnTo>
                  <a:lnTo>
                    <a:pt x="63893" y="9169"/>
                  </a:lnTo>
                  <a:lnTo>
                    <a:pt x="53809" y="31534"/>
                  </a:lnTo>
                  <a:lnTo>
                    <a:pt x="42595" y="52171"/>
                  </a:lnTo>
                  <a:lnTo>
                    <a:pt x="27952" y="73380"/>
                  </a:lnTo>
                  <a:lnTo>
                    <a:pt x="7594" y="97421"/>
                  </a:lnTo>
                  <a:lnTo>
                    <a:pt x="3022" y="100507"/>
                  </a:lnTo>
                  <a:lnTo>
                    <a:pt x="1485" y="103530"/>
                  </a:lnTo>
                  <a:lnTo>
                    <a:pt x="1485" y="114198"/>
                  </a:lnTo>
                  <a:lnTo>
                    <a:pt x="7594" y="121780"/>
                  </a:lnTo>
                  <a:lnTo>
                    <a:pt x="19799" y="121780"/>
                  </a:lnTo>
                  <a:lnTo>
                    <a:pt x="22821" y="120294"/>
                  </a:lnTo>
                  <a:lnTo>
                    <a:pt x="44704" y="94716"/>
                  </a:lnTo>
                  <a:lnTo>
                    <a:pt x="55333" y="80505"/>
                  </a:lnTo>
                  <a:lnTo>
                    <a:pt x="63411" y="68300"/>
                  </a:lnTo>
                  <a:lnTo>
                    <a:pt x="68516" y="59372"/>
                  </a:lnTo>
                  <a:lnTo>
                    <a:pt x="124815" y="59372"/>
                  </a:lnTo>
                  <a:lnTo>
                    <a:pt x="124815" y="133985"/>
                  </a:lnTo>
                  <a:lnTo>
                    <a:pt x="3022" y="133985"/>
                  </a:lnTo>
                  <a:lnTo>
                    <a:pt x="0" y="138557"/>
                  </a:lnTo>
                  <a:lnTo>
                    <a:pt x="0" y="156806"/>
                  </a:lnTo>
                  <a:lnTo>
                    <a:pt x="124815" y="156806"/>
                  </a:lnTo>
                  <a:lnTo>
                    <a:pt x="124815" y="275526"/>
                  </a:lnTo>
                  <a:lnTo>
                    <a:pt x="127850" y="280085"/>
                  </a:lnTo>
                  <a:lnTo>
                    <a:pt x="149174" y="280085"/>
                  </a:lnTo>
                  <a:lnTo>
                    <a:pt x="150710" y="270954"/>
                  </a:lnTo>
                  <a:lnTo>
                    <a:pt x="150710" y="156806"/>
                  </a:lnTo>
                  <a:lnTo>
                    <a:pt x="270967" y="156806"/>
                  </a:lnTo>
                  <a:lnTo>
                    <a:pt x="275526" y="155270"/>
                  </a:lnTo>
                  <a:lnTo>
                    <a:pt x="275526" y="135483"/>
                  </a:lnTo>
                  <a:close/>
                </a:path>
                <a:path w="574039" h="280670">
                  <a:moveTo>
                    <a:pt x="426250" y="112661"/>
                  </a:moveTo>
                  <a:lnTo>
                    <a:pt x="401891" y="84188"/>
                  </a:lnTo>
                  <a:lnTo>
                    <a:pt x="401891" y="109626"/>
                  </a:lnTo>
                  <a:lnTo>
                    <a:pt x="401891" y="135483"/>
                  </a:lnTo>
                  <a:lnTo>
                    <a:pt x="401891" y="155270"/>
                  </a:lnTo>
                  <a:lnTo>
                    <a:pt x="401891" y="185737"/>
                  </a:lnTo>
                  <a:lnTo>
                    <a:pt x="337934" y="185737"/>
                  </a:lnTo>
                  <a:lnTo>
                    <a:pt x="337934" y="155270"/>
                  </a:lnTo>
                  <a:lnTo>
                    <a:pt x="401891" y="155270"/>
                  </a:lnTo>
                  <a:lnTo>
                    <a:pt x="401891" y="135483"/>
                  </a:lnTo>
                  <a:lnTo>
                    <a:pt x="337934" y="135483"/>
                  </a:lnTo>
                  <a:lnTo>
                    <a:pt x="337934" y="109626"/>
                  </a:lnTo>
                  <a:lnTo>
                    <a:pt x="340969" y="106553"/>
                  </a:lnTo>
                  <a:lnTo>
                    <a:pt x="398805" y="106553"/>
                  </a:lnTo>
                  <a:lnTo>
                    <a:pt x="401891" y="109626"/>
                  </a:lnTo>
                  <a:lnTo>
                    <a:pt x="401891" y="84188"/>
                  </a:lnTo>
                  <a:lnTo>
                    <a:pt x="397319" y="83731"/>
                  </a:lnTo>
                  <a:lnTo>
                    <a:pt x="342506" y="83731"/>
                  </a:lnTo>
                  <a:lnTo>
                    <a:pt x="328980" y="85051"/>
                  </a:lnTo>
                  <a:lnTo>
                    <a:pt x="320027" y="89649"/>
                  </a:lnTo>
                  <a:lnTo>
                    <a:pt x="315087" y="98513"/>
                  </a:lnTo>
                  <a:lnTo>
                    <a:pt x="313575" y="112661"/>
                  </a:lnTo>
                  <a:lnTo>
                    <a:pt x="313575" y="272503"/>
                  </a:lnTo>
                  <a:lnTo>
                    <a:pt x="316611" y="277063"/>
                  </a:lnTo>
                  <a:lnTo>
                    <a:pt x="336397" y="277063"/>
                  </a:lnTo>
                  <a:lnTo>
                    <a:pt x="337934" y="269468"/>
                  </a:lnTo>
                  <a:lnTo>
                    <a:pt x="337934" y="205524"/>
                  </a:lnTo>
                  <a:lnTo>
                    <a:pt x="401891" y="205524"/>
                  </a:lnTo>
                  <a:lnTo>
                    <a:pt x="401891" y="249682"/>
                  </a:lnTo>
                  <a:lnTo>
                    <a:pt x="394246" y="251167"/>
                  </a:lnTo>
                  <a:lnTo>
                    <a:pt x="391223" y="251167"/>
                  </a:lnTo>
                  <a:lnTo>
                    <a:pt x="379018" y="249682"/>
                  </a:lnTo>
                  <a:lnTo>
                    <a:pt x="363791" y="249682"/>
                  </a:lnTo>
                  <a:lnTo>
                    <a:pt x="363791" y="274040"/>
                  </a:lnTo>
                  <a:lnTo>
                    <a:pt x="395173" y="274027"/>
                  </a:lnTo>
                  <a:lnTo>
                    <a:pt x="425996" y="251167"/>
                  </a:lnTo>
                  <a:lnTo>
                    <a:pt x="426250" y="246608"/>
                  </a:lnTo>
                  <a:lnTo>
                    <a:pt x="426250" y="205524"/>
                  </a:lnTo>
                  <a:lnTo>
                    <a:pt x="426250" y="185737"/>
                  </a:lnTo>
                  <a:lnTo>
                    <a:pt x="426250" y="155270"/>
                  </a:lnTo>
                  <a:lnTo>
                    <a:pt x="426250" y="135483"/>
                  </a:lnTo>
                  <a:lnTo>
                    <a:pt x="426250" y="112661"/>
                  </a:lnTo>
                  <a:close/>
                </a:path>
                <a:path w="574039" h="280670">
                  <a:moveTo>
                    <a:pt x="484085" y="86766"/>
                  </a:moveTo>
                  <a:lnTo>
                    <a:pt x="479475" y="83731"/>
                  </a:lnTo>
                  <a:lnTo>
                    <a:pt x="459727" y="83731"/>
                  </a:lnTo>
                  <a:lnTo>
                    <a:pt x="459727" y="222250"/>
                  </a:lnTo>
                  <a:lnTo>
                    <a:pt x="462762" y="225323"/>
                  </a:lnTo>
                  <a:lnTo>
                    <a:pt x="484085" y="225323"/>
                  </a:lnTo>
                  <a:lnTo>
                    <a:pt x="484085" y="86766"/>
                  </a:lnTo>
                  <a:close/>
                </a:path>
                <a:path w="574039" h="280670">
                  <a:moveTo>
                    <a:pt x="555625" y="79171"/>
                  </a:moveTo>
                  <a:lnTo>
                    <a:pt x="551065" y="76149"/>
                  </a:lnTo>
                  <a:lnTo>
                    <a:pt x="531266" y="76149"/>
                  </a:lnTo>
                  <a:lnTo>
                    <a:pt x="529729" y="83731"/>
                  </a:lnTo>
                  <a:lnTo>
                    <a:pt x="529729" y="249682"/>
                  </a:lnTo>
                  <a:lnTo>
                    <a:pt x="476453" y="249682"/>
                  </a:lnTo>
                  <a:lnTo>
                    <a:pt x="476453" y="270954"/>
                  </a:lnTo>
                  <a:lnTo>
                    <a:pt x="482549" y="274040"/>
                  </a:lnTo>
                  <a:lnTo>
                    <a:pt x="485571" y="275526"/>
                  </a:lnTo>
                  <a:lnTo>
                    <a:pt x="506907" y="275526"/>
                  </a:lnTo>
                  <a:lnTo>
                    <a:pt x="549821" y="265201"/>
                  </a:lnTo>
                  <a:lnTo>
                    <a:pt x="555625" y="243573"/>
                  </a:lnTo>
                  <a:lnTo>
                    <a:pt x="555625" y="79171"/>
                  </a:lnTo>
                  <a:close/>
                </a:path>
                <a:path w="574039" h="280670">
                  <a:moveTo>
                    <a:pt x="573887" y="38100"/>
                  </a:moveTo>
                  <a:lnTo>
                    <a:pt x="496239" y="38100"/>
                  </a:lnTo>
                  <a:lnTo>
                    <a:pt x="503516" y="26974"/>
                  </a:lnTo>
                  <a:lnTo>
                    <a:pt x="507657" y="20002"/>
                  </a:lnTo>
                  <a:lnTo>
                    <a:pt x="509498" y="15608"/>
                  </a:lnTo>
                  <a:lnTo>
                    <a:pt x="509930" y="12204"/>
                  </a:lnTo>
                  <a:lnTo>
                    <a:pt x="509930" y="3073"/>
                  </a:lnTo>
                  <a:lnTo>
                    <a:pt x="499275" y="1536"/>
                  </a:lnTo>
                  <a:lnTo>
                    <a:pt x="485571" y="1536"/>
                  </a:lnTo>
                  <a:lnTo>
                    <a:pt x="484085" y="6096"/>
                  </a:lnTo>
                  <a:lnTo>
                    <a:pt x="479475" y="13741"/>
                  </a:lnTo>
                  <a:lnTo>
                    <a:pt x="474789" y="23749"/>
                  </a:lnTo>
                  <a:lnTo>
                    <a:pt x="471678" y="29908"/>
                  </a:lnTo>
                  <a:lnTo>
                    <a:pt x="469417" y="34074"/>
                  </a:lnTo>
                  <a:lnTo>
                    <a:pt x="467321" y="38100"/>
                  </a:lnTo>
                  <a:lnTo>
                    <a:pt x="404914" y="38100"/>
                  </a:lnTo>
                  <a:lnTo>
                    <a:pt x="401027" y="30581"/>
                  </a:lnTo>
                  <a:lnTo>
                    <a:pt x="396722" y="22656"/>
                  </a:lnTo>
                  <a:lnTo>
                    <a:pt x="392709" y="15608"/>
                  </a:lnTo>
                  <a:lnTo>
                    <a:pt x="389686" y="10655"/>
                  </a:lnTo>
                  <a:lnTo>
                    <a:pt x="386651" y="4610"/>
                  </a:lnTo>
                  <a:lnTo>
                    <a:pt x="382092" y="1536"/>
                  </a:lnTo>
                  <a:lnTo>
                    <a:pt x="371424" y="1536"/>
                  </a:lnTo>
                  <a:lnTo>
                    <a:pt x="362292" y="6096"/>
                  </a:lnTo>
                  <a:lnTo>
                    <a:pt x="362292" y="15227"/>
                  </a:lnTo>
                  <a:lnTo>
                    <a:pt x="363791" y="18300"/>
                  </a:lnTo>
                  <a:lnTo>
                    <a:pt x="365328" y="21323"/>
                  </a:lnTo>
                  <a:lnTo>
                    <a:pt x="372960" y="35013"/>
                  </a:lnTo>
                  <a:lnTo>
                    <a:pt x="374446" y="38100"/>
                  </a:lnTo>
                  <a:lnTo>
                    <a:pt x="293789" y="38100"/>
                  </a:lnTo>
                  <a:lnTo>
                    <a:pt x="293789" y="60909"/>
                  </a:lnTo>
                  <a:lnTo>
                    <a:pt x="573887" y="60909"/>
                  </a:lnTo>
                  <a:lnTo>
                    <a:pt x="573887" y="38100"/>
                  </a:lnTo>
                  <a:close/>
                </a:path>
              </a:pathLst>
            </a:custGeom>
            <a:solidFill>
              <a:srgbClr val="4D4D4F"/>
            </a:solidFill>
          </p:spPr>
          <p:txBody>
            <a:bodyPr wrap="square" lIns="0" tIns="0" rIns="0" bIns="0" rtlCol="0"/>
            <a:lstStyle/>
            <a:p>
              <a:endParaRPr/>
            </a:p>
          </p:txBody>
        </p:sp>
        <p:pic>
          <p:nvPicPr>
            <p:cNvPr id="41" name="object 41"/>
            <p:cNvPicPr/>
            <p:nvPr/>
          </p:nvPicPr>
          <p:blipFill>
            <a:blip r:embed="rId24" cstate="print"/>
            <a:stretch>
              <a:fillRect/>
            </a:stretch>
          </p:blipFill>
          <p:spPr>
            <a:xfrm>
              <a:off x="4263872" y="6715721"/>
              <a:ext cx="155232" cy="242036"/>
            </a:xfrm>
            <a:prstGeom prst="rect">
              <a:avLst/>
            </a:prstGeom>
          </p:spPr>
        </p:pic>
        <p:sp>
          <p:nvSpPr>
            <p:cNvPr id="42" name="object 42"/>
            <p:cNvSpPr/>
            <p:nvPr/>
          </p:nvSpPr>
          <p:spPr>
            <a:xfrm>
              <a:off x="4452594" y="6697458"/>
              <a:ext cx="838835" cy="281940"/>
            </a:xfrm>
            <a:custGeom>
              <a:avLst/>
              <a:gdLst/>
              <a:ahLst/>
              <a:cxnLst/>
              <a:rect l="l" t="t" r="r" b="b"/>
              <a:pathLst>
                <a:path w="838835" h="281940">
                  <a:moveTo>
                    <a:pt x="86817" y="42621"/>
                  </a:moveTo>
                  <a:lnTo>
                    <a:pt x="86220" y="36512"/>
                  </a:lnTo>
                  <a:lnTo>
                    <a:pt x="85521" y="29349"/>
                  </a:lnTo>
                  <a:lnTo>
                    <a:pt x="81089" y="20929"/>
                  </a:lnTo>
                  <a:lnTo>
                    <a:pt x="72656" y="16522"/>
                  </a:lnTo>
                  <a:lnTo>
                    <a:pt x="65481" y="15836"/>
                  </a:lnTo>
                  <a:lnTo>
                    <a:pt x="65481" y="39598"/>
                  </a:lnTo>
                  <a:lnTo>
                    <a:pt x="65481" y="123278"/>
                  </a:lnTo>
                  <a:lnTo>
                    <a:pt x="65481" y="144614"/>
                  </a:lnTo>
                  <a:lnTo>
                    <a:pt x="65481" y="232918"/>
                  </a:lnTo>
                  <a:lnTo>
                    <a:pt x="62458" y="235953"/>
                  </a:lnTo>
                  <a:lnTo>
                    <a:pt x="24358" y="235953"/>
                  </a:lnTo>
                  <a:lnTo>
                    <a:pt x="22860" y="231381"/>
                  </a:lnTo>
                  <a:lnTo>
                    <a:pt x="22860" y="144614"/>
                  </a:lnTo>
                  <a:lnTo>
                    <a:pt x="65481" y="144614"/>
                  </a:lnTo>
                  <a:lnTo>
                    <a:pt x="65481" y="123278"/>
                  </a:lnTo>
                  <a:lnTo>
                    <a:pt x="22860" y="123278"/>
                  </a:lnTo>
                  <a:lnTo>
                    <a:pt x="22860" y="39598"/>
                  </a:lnTo>
                  <a:lnTo>
                    <a:pt x="25895" y="36512"/>
                  </a:lnTo>
                  <a:lnTo>
                    <a:pt x="62458" y="36512"/>
                  </a:lnTo>
                  <a:lnTo>
                    <a:pt x="65481" y="39598"/>
                  </a:lnTo>
                  <a:lnTo>
                    <a:pt x="65481" y="15836"/>
                  </a:lnTo>
                  <a:lnTo>
                    <a:pt x="59372" y="15240"/>
                  </a:lnTo>
                  <a:lnTo>
                    <a:pt x="27432" y="15240"/>
                  </a:lnTo>
                  <a:lnTo>
                    <a:pt x="14135" y="16522"/>
                  </a:lnTo>
                  <a:lnTo>
                    <a:pt x="5715" y="20929"/>
                  </a:lnTo>
                  <a:lnTo>
                    <a:pt x="1282" y="29349"/>
                  </a:lnTo>
                  <a:lnTo>
                    <a:pt x="0" y="42621"/>
                  </a:lnTo>
                  <a:lnTo>
                    <a:pt x="0" y="229844"/>
                  </a:lnTo>
                  <a:lnTo>
                    <a:pt x="1282" y="243763"/>
                  </a:lnTo>
                  <a:lnTo>
                    <a:pt x="5715" y="252120"/>
                  </a:lnTo>
                  <a:lnTo>
                    <a:pt x="14135" y="256209"/>
                  </a:lnTo>
                  <a:lnTo>
                    <a:pt x="27432" y="257276"/>
                  </a:lnTo>
                  <a:lnTo>
                    <a:pt x="59372" y="257276"/>
                  </a:lnTo>
                  <a:lnTo>
                    <a:pt x="72656" y="255993"/>
                  </a:lnTo>
                  <a:lnTo>
                    <a:pt x="81089" y="251561"/>
                  </a:lnTo>
                  <a:lnTo>
                    <a:pt x="85521" y="243141"/>
                  </a:lnTo>
                  <a:lnTo>
                    <a:pt x="86220" y="235953"/>
                  </a:lnTo>
                  <a:lnTo>
                    <a:pt x="86817" y="229844"/>
                  </a:lnTo>
                  <a:lnTo>
                    <a:pt x="86817" y="144614"/>
                  </a:lnTo>
                  <a:lnTo>
                    <a:pt x="86817" y="123278"/>
                  </a:lnTo>
                  <a:lnTo>
                    <a:pt x="86817" y="42621"/>
                  </a:lnTo>
                  <a:close/>
                </a:path>
                <a:path w="838835" h="281940">
                  <a:moveTo>
                    <a:pt x="165938" y="229844"/>
                  </a:moveTo>
                  <a:lnTo>
                    <a:pt x="137020" y="189509"/>
                  </a:lnTo>
                  <a:lnTo>
                    <a:pt x="127965" y="182283"/>
                  </a:lnTo>
                  <a:lnTo>
                    <a:pt x="124866" y="182664"/>
                  </a:lnTo>
                  <a:lnTo>
                    <a:pt x="120294" y="182664"/>
                  </a:lnTo>
                  <a:lnTo>
                    <a:pt x="112661" y="185686"/>
                  </a:lnTo>
                  <a:lnTo>
                    <a:pt x="112661" y="197891"/>
                  </a:lnTo>
                  <a:lnTo>
                    <a:pt x="114198" y="199390"/>
                  </a:lnTo>
                  <a:lnTo>
                    <a:pt x="117221" y="202463"/>
                  </a:lnTo>
                  <a:lnTo>
                    <a:pt x="123545" y="210616"/>
                  </a:lnTo>
                  <a:lnTo>
                    <a:pt x="129019" y="217487"/>
                  </a:lnTo>
                  <a:lnTo>
                    <a:pt x="133921" y="224078"/>
                  </a:lnTo>
                  <a:lnTo>
                    <a:pt x="138557" y="231381"/>
                  </a:lnTo>
                  <a:lnTo>
                    <a:pt x="144653" y="240512"/>
                  </a:lnTo>
                  <a:lnTo>
                    <a:pt x="146138" y="242049"/>
                  </a:lnTo>
                  <a:lnTo>
                    <a:pt x="159842" y="242049"/>
                  </a:lnTo>
                  <a:lnTo>
                    <a:pt x="165938" y="234403"/>
                  </a:lnTo>
                  <a:lnTo>
                    <a:pt x="165938" y="229844"/>
                  </a:lnTo>
                  <a:close/>
                </a:path>
                <a:path w="838835" h="281940">
                  <a:moveTo>
                    <a:pt x="266395" y="94361"/>
                  </a:moveTo>
                  <a:lnTo>
                    <a:pt x="258813" y="92875"/>
                  </a:lnTo>
                  <a:lnTo>
                    <a:pt x="188760" y="92875"/>
                  </a:lnTo>
                  <a:lnTo>
                    <a:pt x="188760" y="54775"/>
                  </a:lnTo>
                  <a:lnTo>
                    <a:pt x="255778" y="54775"/>
                  </a:lnTo>
                  <a:lnTo>
                    <a:pt x="255778" y="31953"/>
                  </a:lnTo>
                  <a:lnTo>
                    <a:pt x="188760" y="31953"/>
                  </a:lnTo>
                  <a:lnTo>
                    <a:pt x="188760" y="3035"/>
                  </a:lnTo>
                  <a:lnTo>
                    <a:pt x="184200" y="1498"/>
                  </a:lnTo>
                  <a:lnTo>
                    <a:pt x="165938" y="1498"/>
                  </a:lnTo>
                  <a:lnTo>
                    <a:pt x="164401" y="6108"/>
                  </a:lnTo>
                  <a:lnTo>
                    <a:pt x="164401" y="31953"/>
                  </a:lnTo>
                  <a:lnTo>
                    <a:pt x="98971" y="31953"/>
                  </a:lnTo>
                  <a:lnTo>
                    <a:pt x="98971" y="54775"/>
                  </a:lnTo>
                  <a:lnTo>
                    <a:pt x="164401" y="54775"/>
                  </a:lnTo>
                  <a:lnTo>
                    <a:pt x="164401" y="92875"/>
                  </a:lnTo>
                  <a:lnTo>
                    <a:pt x="92862" y="92875"/>
                  </a:lnTo>
                  <a:lnTo>
                    <a:pt x="89839" y="95897"/>
                  </a:lnTo>
                  <a:lnTo>
                    <a:pt x="89839" y="117233"/>
                  </a:lnTo>
                  <a:lnTo>
                    <a:pt x="205524" y="117233"/>
                  </a:lnTo>
                  <a:lnTo>
                    <a:pt x="205524" y="150723"/>
                  </a:lnTo>
                  <a:lnTo>
                    <a:pt x="97434" y="150723"/>
                  </a:lnTo>
                  <a:lnTo>
                    <a:pt x="91376" y="152209"/>
                  </a:lnTo>
                  <a:lnTo>
                    <a:pt x="91376" y="173532"/>
                  </a:lnTo>
                  <a:lnTo>
                    <a:pt x="205524" y="173532"/>
                  </a:lnTo>
                  <a:lnTo>
                    <a:pt x="205524" y="251180"/>
                  </a:lnTo>
                  <a:lnTo>
                    <a:pt x="156806" y="251180"/>
                  </a:lnTo>
                  <a:lnTo>
                    <a:pt x="156832" y="262039"/>
                  </a:lnTo>
                  <a:lnTo>
                    <a:pt x="158254" y="269773"/>
                  </a:lnTo>
                  <a:lnTo>
                    <a:pt x="162699" y="273837"/>
                  </a:lnTo>
                  <a:lnTo>
                    <a:pt x="170281" y="275336"/>
                  </a:lnTo>
                  <a:lnTo>
                    <a:pt x="181165" y="275539"/>
                  </a:lnTo>
                  <a:lnTo>
                    <a:pt x="203542" y="275043"/>
                  </a:lnTo>
                  <a:lnTo>
                    <a:pt x="218655" y="271538"/>
                  </a:lnTo>
                  <a:lnTo>
                    <a:pt x="227190" y="262039"/>
                  </a:lnTo>
                  <a:lnTo>
                    <a:pt x="229882" y="243535"/>
                  </a:lnTo>
                  <a:lnTo>
                    <a:pt x="229882" y="173532"/>
                  </a:lnTo>
                  <a:lnTo>
                    <a:pt x="257263" y="173532"/>
                  </a:lnTo>
                  <a:lnTo>
                    <a:pt x="261835" y="170459"/>
                  </a:lnTo>
                  <a:lnTo>
                    <a:pt x="261835" y="150723"/>
                  </a:lnTo>
                  <a:lnTo>
                    <a:pt x="229882" y="150723"/>
                  </a:lnTo>
                  <a:lnTo>
                    <a:pt x="229882" y="117233"/>
                  </a:lnTo>
                  <a:lnTo>
                    <a:pt x="261835" y="117233"/>
                  </a:lnTo>
                  <a:lnTo>
                    <a:pt x="266395" y="114160"/>
                  </a:lnTo>
                  <a:lnTo>
                    <a:pt x="266395" y="94361"/>
                  </a:lnTo>
                  <a:close/>
                </a:path>
                <a:path w="838835" h="281940">
                  <a:moveTo>
                    <a:pt x="372960" y="141541"/>
                  </a:moveTo>
                  <a:lnTo>
                    <a:pt x="363893" y="87325"/>
                  </a:lnTo>
                  <a:lnTo>
                    <a:pt x="342696" y="42240"/>
                  </a:lnTo>
                  <a:lnTo>
                    <a:pt x="318363" y="11417"/>
                  </a:lnTo>
                  <a:lnTo>
                    <a:pt x="299885" y="0"/>
                  </a:lnTo>
                  <a:lnTo>
                    <a:pt x="295325" y="0"/>
                  </a:lnTo>
                  <a:lnTo>
                    <a:pt x="290753" y="3035"/>
                  </a:lnTo>
                  <a:lnTo>
                    <a:pt x="290753" y="13703"/>
                  </a:lnTo>
                  <a:lnTo>
                    <a:pt x="298399" y="21285"/>
                  </a:lnTo>
                  <a:lnTo>
                    <a:pt x="318350" y="48006"/>
                  </a:lnTo>
                  <a:lnTo>
                    <a:pt x="332613" y="77431"/>
                  </a:lnTo>
                  <a:lnTo>
                    <a:pt x="341185" y="108864"/>
                  </a:lnTo>
                  <a:lnTo>
                    <a:pt x="344043" y="141541"/>
                  </a:lnTo>
                  <a:lnTo>
                    <a:pt x="341185" y="173634"/>
                  </a:lnTo>
                  <a:lnTo>
                    <a:pt x="332613" y="205143"/>
                  </a:lnTo>
                  <a:lnTo>
                    <a:pt x="318350" y="234924"/>
                  </a:lnTo>
                  <a:lnTo>
                    <a:pt x="298399" y="261848"/>
                  </a:lnTo>
                  <a:lnTo>
                    <a:pt x="290753" y="269430"/>
                  </a:lnTo>
                  <a:lnTo>
                    <a:pt x="290753" y="278561"/>
                  </a:lnTo>
                  <a:lnTo>
                    <a:pt x="295325" y="281584"/>
                  </a:lnTo>
                  <a:lnTo>
                    <a:pt x="299885" y="281584"/>
                  </a:lnTo>
                  <a:lnTo>
                    <a:pt x="318363" y="270205"/>
                  </a:lnTo>
                  <a:lnTo>
                    <a:pt x="342709" y="239547"/>
                  </a:lnTo>
                  <a:lnTo>
                    <a:pt x="363893" y="194906"/>
                  </a:lnTo>
                  <a:lnTo>
                    <a:pt x="372960" y="141541"/>
                  </a:lnTo>
                  <a:close/>
                </a:path>
                <a:path w="838835" h="281940">
                  <a:moveTo>
                    <a:pt x="640892" y="141541"/>
                  </a:moveTo>
                  <a:lnTo>
                    <a:pt x="639533" y="133985"/>
                  </a:lnTo>
                  <a:lnTo>
                    <a:pt x="635749" y="127685"/>
                  </a:lnTo>
                  <a:lnTo>
                    <a:pt x="629970" y="123393"/>
                  </a:lnTo>
                  <a:lnTo>
                    <a:pt x="622642" y="121793"/>
                  </a:lnTo>
                  <a:lnTo>
                    <a:pt x="615276" y="123393"/>
                  </a:lnTo>
                  <a:lnTo>
                    <a:pt x="609485" y="127685"/>
                  </a:lnTo>
                  <a:lnTo>
                    <a:pt x="605701" y="133985"/>
                  </a:lnTo>
                  <a:lnTo>
                    <a:pt x="604342" y="141541"/>
                  </a:lnTo>
                  <a:lnTo>
                    <a:pt x="605701" y="148907"/>
                  </a:lnTo>
                  <a:lnTo>
                    <a:pt x="609485" y="154698"/>
                  </a:lnTo>
                  <a:lnTo>
                    <a:pt x="615276" y="158483"/>
                  </a:lnTo>
                  <a:lnTo>
                    <a:pt x="622642" y="159842"/>
                  </a:lnTo>
                  <a:lnTo>
                    <a:pt x="629970" y="158483"/>
                  </a:lnTo>
                  <a:lnTo>
                    <a:pt x="635749" y="154698"/>
                  </a:lnTo>
                  <a:lnTo>
                    <a:pt x="639533" y="148907"/>
                  </a:lnTo>
                  <a:lnTo>
                    <a:pt x="640892" y="141541"/>
                  </a:lnTo>
                  <a:close/>
                </a:path>
                <a:path w="838835" h="281940">
                  <a:moveTo>
                    <a:pt x="739825" y="141541"/>
                  </a:moveTo>
                  <a:lnTo>
                    <a:pt x="738466" y="133985"/>
                  </a:lnTo>
                  <a:lnTo>
                    <a:pt x="734695" y="127685"/>
                  </a:lnTo>
                  <a:lnTo>
                    <a:pt x="728916" y="123393"/>
                  </a:lnTo>
                  <a:lnTo>
                    <a:pt x="721563" y="121793"/>
                  </a:lnTo>
                  <a:lnTo>
                    <a:pt x="713968" y="123393"/>
                  </a:lnTo>
                  <a:lnTo>
                    <a:pt x="707656" y="127685"/>
                  </a:lnTo>
                  <a:lnTo>
                    <a:pt x="703351" y="133985"/>
                  </a:lnTo>
                  <a:lnTo>
                    <a:pt x="701763" y="141541"/>
                  </a:lnTo>
                  <a:lnTo>
                    <a:pt x="703351" y="148907"/>
                  </a:lnTo>
                  <a:lnTo>
                    <a:pt x="707656" y="154698"/>
                  </a:lnTo>
                  <a:lnTo>
                    <a:pt x="713968" y="158483"/>
                  </a:lnTo>
                  <a:lnTo>
                    <a:pt x="721563" y="159842"/>
                  </a:lnTo>
                  <a:lnTo>
                    <a:pt x="728916" y="158483"/>
                  </a:lnTo>
                  <a:lnTo>
                    <a:pt x="734695" y="154698"/>
                  </a:lnTo>
                  <a:lnTo>
                    <a:pt x="738466" y="148907"/>
                  </a:lnTo>
                  <a:lnTo>
                    <a:pt x="739825" y="141541"/>
                  </a:lnTo>
                  <a:close/>
                </a:path>
                <a:path w="838835" h="281940">
                  <a:moveTo>
                    <a:pt x="838796" y="141541"/>
                  </a:moveTo>
                  <a:lnTo>
                    <a:pt x="837425" y="133985"/>
                  </a:lnTo>
                  <a:lnTo>
                    <a:pt x="833640" y="127685"/>
                  </a:lnTo>
                  <a:lnTo>
                    <a:pt x="827862" y="123393"/>
                  </a:lnTo>
                  <a:lnTo>
                    <a:pt x="820534" y="121793"/>
                  </a:lnTo>
                  <a:lnTo>
                    <a:pt x="812939" y="123393"/>
                  </a:lnTo>
                  <a:lnTo>
                    <a:pt x="806627" y="127685"/>
                  </a:lnTo>
                  <a:lnTo>
                    <a:pt x="802322" y="133985"/>
                  </a:lnTo>
                  <a:lnTo>
                    <a:pt x="800735" y="141541"/>
                  </a:lnTo>
                  <a:lnTo>
                    <a:pt x="802322" y="148907"/>
                  </a:lnTo>
                  <a:lnTo>
                    <a:pt x="806627" y="154698"/>
                  </a:lnTo>
                  <a:lnTo>
                    <a:pt x="812939" y="158483"/>
                  </a:lnTo>
                  <a:lnTo>
                    <a:pt x="820534" y="159842"/>
                  </a:lnTo>
                  <a:lnTo>
                    <a:pt x="827862" y="158483"/>
                  </a:lnTo>
                  <a:lnTo>
                    <a:pt x="833640" y="154698"/>
                  </a:lnTo>
                  <a:lnTo>
                    <a:pt x="837425" y="148907"/>
                  </a:lnTo>
                  <a:lnTo>
                    <a:pt x="838796" y="141541"/>
                  </a:lnTo>
                  <a:close/>
                </a:path>
              </a:pathLst>
            </a:custGeom>
            <a:solidFill>
              <a:srgbClr val="4D4D4F"/>
            </a:solidFill>
          </p:spPr>
          <p:txBody>
            <a:bodyPr wrap="square" lIns="0" tIns="0" rIns="0" bIns="0" rtlCol="0"/>
            <a:lstStyle/>
            <a:p>
              <a:endParaRPr/>
            </a:p>
          </p:txBody>
        </p:sp>
        <p:pic>
          <p:nvPicPr>
            <p:cNvPr id="43" name="object 43"/>
            <p:cNvPicPr/>
            <p:nvPr/>
          </p:nvPicPr>
          <p:blipFill>
            <a:blip r:embed="rId25" cstate="print"/>
            <a:stretch>
              <a:fillRect/>
            </a:stretch>
          </p:blipFill>
          <p:spPr>
            <a:xfrm>
              <a:off x="5335536" y="6706590"/>
              <a:ext cx="159842" cy="245071"/>
            </a:xfrm>
            <a:prstGeom prst="rect">
              <a:avLst/>
            </a:prstGeom>
          </p:spPr>
        </p:pic>
        <p:pic>
          <p:nvPicPr>
            <p:cNvPr id="44" name="object 44"/>
            <p:cNvPicPr/>
            <p:nvPr/>
          </p:nvPicPr>
          <p:blipFill>
            <a:blip r:embed="rId26" cstate="print"/>
            <a:stretch>
              <a:fillRect/>
            </a:stretch>
          </p:blipFill>
          <p:spPr>
            <a:xfrm>
              <a:off x="5521223" y="6712698"/>
              <a:ext cx="161378" cy="245059"/>
            </a:xfrm>
            <a:prstGeom prst="rect">
              <a:avLst/>
            </a:prstGeom>
          </p:spPr>
        </p:pic>
        <p:sp>
          <p:nvSpPr>
            <p:cNvPr id="45" name="object 45"/>
            <p:cNvSpPr/>
            <p:nvPr/>
          </p:nvSpPr>
          <p:spPr>
            <a:xfrm>
              <a:off x="5709983" y="6706590"/>
              <a:ext cx="267970" cy="251460"/>
            </a:xfrm>
            <a:custGeom>
              <a:avLst/>
              <a:gdLst/>
              <a:ahLst/>
              <a:cxnLst/>
              <a:rect l="l" t="t" r="r" b="b"/>
              <a:pathLst>
                <a:path w="267970" h="251459">
                  <a:moveTo>
                    <a:pt x="53289" y="127850"/>
                  </a:moveTo>
                  <a:lnTo>
                    <a:pt x="30834" y="123239"/>
                  </a:lnTo>
                  <a:lnTo>
                    <a:pt x="14085" y="110351"/>
                  </a:lnTo>
                  <a:lnTo>
                    <a:pt x="3616" y="90608"/>
                  </a:lnTo>
                  <a:lnTo>
                    <a:pt x="0" y="65430"/>
                  </a:lnTo>
                  <a:lnTo>
                    <a:pt x="4475" y="34659"/>
                  </a:lnTo>
                  <a:lnTo>
                    <a:pt x="16376" y="14451"/>
                  </a:lnTo>
                  <a:lnTo>
                    <a:pt x="33411" y="3374"/>
                  </a:lnTo>
                  <a:lnTo>
                    <a:pt x="53289" y="0"/>
                  </a:lnTo>
                  <a:lnTo>
                    <a:pt x="73581" y="3992"/>
                  </a:lnTo>
                  <a:lnTo>
                    <a:pt x="90028" y="15975"/>
                  </a:lnTo>
                  <a:lnTo>
                    <a:pt x="92958" y="21285"/>
                  </a:lnTo>
                  <a:lnTo>
                    <a:pt x="53289" y="21285"/>
                  </a:lnTo>
                  <a:lnTo>
                    <a:pt x="41130" y="24734"/>
                  </a:lnTo>
                  <a:lnTo>
                    <a:pt x="33685" y="34037"/>
                  </a:lnTo>
                  <a:lnTo>
                    <a:pt x="29952" y="47629"/>
                  </a:lnTo>
                  <a:lnTo>
                    <a:pt x="28930" y="63944"/>
                  </a:lnTo>
                  <a:lnTo>
                    <a:pt x="29743" y="79823"/>
                  </a:lnTo>
                  <a:lnTo>
                    <a:pt x="33127" y="94005"/>
                  </a:lnTo>
                  <a:lnTo>
                    <a:pt x="40503" y="104195"/>
                  </a:lnTo>
                  <a:lnTo>
                    <a:pt x="53289" y="108102"/>
                  </a:lnTo>
                  <a:lnTo>
                    <a:pt x="91960" y="108102"/>
                  </a:lnTo>
                  <a:lnTo>
                    <a:pt x="89471" y="112456"/>
                  </a:lnTo>
                  <a:lnTo>
                    <a:pt x="72954" y="124075"/>
                  </a:lnTo>
                  <a:lnTo>
                    <a:pt x="53289" y="127850"/>
                  </a:lnTo>
                  <a:close/>
                </a:path>
                <a:path w="267970" h="251459">
                  <a:moveTo>
                    <a:pt x="74612" y="251167"/>
                  </a:moveTo>
                  <a:lnTo>
                    <a:pt x="63957" y="251167"/>
                  </a:lnTo>
                  <a:lnTo>
                    <a:pt x="59385" y="245071"/>
                  </a:lnTo>
                  <a:lnTo>
                    <a:pt x="59385" y="235940"/>
                  </a:lnTo>
                  <a:lnTo>
                    <a:pt x="60921" y="234403"/>
                  </a:lnTo>
                  <a:lnTo>
                    <a:pt x="188772" y="6108"/>
                  </a:lnTo>
                  <a:lnTo>
                    <a:pt x="191846" y="1536"/>
                  </a:lnTo>
                  <a:lnTo>
                    <a:pt x="194868" y="0"/>
                  </a:lnTo>
                  <a:lnTo>
                    <a:pt x="205536" y="0"/>
                  </a:lnTo>
                  <a:lnTo>
                    <a:pt x="210096" y="6108"/>
                  </a:lnTo>
                  <a:lnTo>
                    <a:pt x="210096" y="15227"/>
                  </a:lnTo>
                  <a:lnTo>
                    <a:pt x="208559" y="16725"/>
                  </a:lnTo>
                  <a:lnTo>
                    <a:pt x="80721" y="245071"/>
                  </a:lnTo>
                  <a:lnTo>
                    <a:pt x="74612" y="251167"/>
                  </a:lnTo>
                  <a:close/>
                </a:path>
                <a:path w="267970" h="251459">
                  <a:moveTo>
                    <a:pt x="91960" y="108102"/>
                  </a:moveTo>
                  <a:lnTo>
                    <a:pt x="53289" y="108102"/>
                  </a:lnTo>
                  <a:lnTo>
                    <a:pt x="65442" y="104195"/>
                  </a:lnTo>
                  <a:lnTo>
                    <a:pt x="72888" y="94005"/>
                  </a:lnTo>
                  <a:lnTo>
                    <a:pt x="76624" y="79823"/>
                  </a:lnTo>
                  <a:lnTo>
                    <a:pt x="77647" y="63944"/>
                  </a:lnTo>
                  <a:lnTo>
                    <a:pt x="76624" y="47629"/>
                  </a:lnTo>
                  <a:lnTo>
                    <a:pt x="72888" y="34037"/>
                  </a:lnTo>
                  <a:lnTo>
                    <a:pt x="65442" y="24734"/>
                  </a:lnTo>
                  <a:lnTo>
                    <a:pt x="53289" y="21285"/>
                  </a:lnTo>
                  <a:lnTo>
                    <a:pt x="92958" y="21285"/>
                  </a:lnTo>
                  <a:lnTo>
                    <a:pt x="101054" y="35956"/>
                  </a:lnTo>
                  <a:lnTo>
                    <a:pt x="105079" y="63944"/>
                  </a:lnTo>
                  <a:lnTo>
                    <a:pt x="100845" y="92558"/>
                  </a:lnTo>
                  <a:lnTo>
                    <a:pt x="91960" y="108102"/>
                  </a:lnTo>
                  <a:close/>
                </a:path>
                <a:path w="267970" h="251459">
                  <a:moveTo>
                    <a:pt x="216204" y="251167"/>
                  </a:moveTo>
                  <a:lnTo>
                    <a:pt x="193962" y="246551"/>
                  </a:lnTo>
                  <a:lnTo>
                    <a:pt x="177731" y="233656"/>
                  </a:lnTo>
                  <a:lnTo>
                    <a:pt x="167789" y="213915"/>
                  </a:lnTo>
                  <a:lnTo>
                    <a:pt x="164414" y="188760"/>
                  </a:lnTo>
                  <a:lnTo>
                    <a:pt x="168864" y="157976"/>
                  </a:lnTo>
                  <a:lnTo>
                    <a:pt x="180598" y="137750"/>
                  </a:lnTo>
                  <a:lnTo>
                    <a:pt x="197187" y="126659"/>
                  </a:lnTo>
                  <a:lnTo>
                    <a:pt x="216204" y="123278"/>
                  </a:lnTo>
                  <a:lnTo>
                    <a:pt x="237115" y="127278"/>
                  </a:lnTo>
                  <a:lnTo>
                    <a:pt x="253476" y="139272"/>
                  </a:lnTo>
                  <a:lnTo>
                    <a:pt x="256325" y="144614"/>
                  </a:lnTo>
                  <a:lnTo>
                    <a:pt x="216204" y="144614"/>
                  </a:lnTo>
                  <a:lnTo>
                    <a:pt x="204045" y="148063"/>
                  </a:lnTo>
                  <a:lnTo>
                    <a:pt x="196600" y="157360"/>
                  </a:lnTo>
                  <a:lnTo>
                    <a:pt x="192867" y="170937"/>
                  </a:lnTo>
                  <a:lnTo>
                    <a:pt x="191846" y="187223"/>
                  </a:lnTo>
                  <a:lnTo>
                    <a:pt x="192867" y="203124"/>
                  </a:lnTo>
                  <a:lnTo>
                    <a:pt x="196600" y="217303"/>
                  </a:lnTo>
                  <a:lnTo>
                    <a:pt x="204045" y="227482"/>
                  </a:lnTo>
                  <a:lnTo>
                    <a:pt x="216204" y="231381"/>
                  </a:lnTo>
                  <a:lnTo>
                    <a:pt x="255336" y="231381"/>
                  </a:lnTo>
                  <a:lnTo>
                    <a:pt x="252918" y="235754"/>
                  </a:lnTo>
                  <a:lnTo>
                    <a:pt x="236488" y="247386"/>
                  </a:lnTo>
                  <a:lnTo>
                    <a:pt x="216204" y="251167"/>
                  </a:lnTo>
                  <a:close/>
                </a:path>
                <a:path w="267970" h="251459">
                  <a:moveTo>
                    <a:pt x="255336" y="231381"/>
                  </a:moveTo>
                  <a:lnTo>
                    <a:pt x="216204" y="231381"/>
                  </a:lnTo>
                  <a:lnTo>
                    <a:pt x="228982" y="227482"/>
                  </a:lnTo>
                  <a:lnTo>
                    <a:pt x="236340" y="217303"/>
                  </a:lnTo>
                  <a:lnTo>
                    <a:pt x="239707" y="203124"/>
                  </a:lnTo>
                  <a:lnTo>
                    <a:pt x="240512" y="187223"/>
                  </a:lnTo>
                  <a:lnTo>
                    <a:pt x="239491" y="170937"/>
                  </a:lnTo>
                  <a:lnTo>
                    <a:pt x="235764" y="157360"/>
                  </a:lnTo>
                  <a:lnTo>
                    <a:pt x="228334" y="148063"/>
                  </a:lnTo>
                  <a:lnTo>
                    <a:pt x="216204" y="144614"/>
                  </a:lnTo>
                  <a:lnTo>
                    <a:pt x="256325" y="144614"/>
                  </a:lnTo>
                  <a:lnTo>
                    <a:pt x="264135" y="159256"/>
                  </a:lnTo>
                  <a:lnTo>
                    <a:pt x="267944" y="187223"/>
                  </a:lnTo>
                  <a:lnTo>
                    <a:pt x="263926" y="215843"/>
                  </a:lnTo>
                  <a:lnTo>
                    <a:pt x="255336" y="231381"/>
                  </a:lnTo>
                  <a:close/>
                </a:path>
              </a:pathLst>
            </a:custGeom>
            <a:solidFill>
              <a:srgbClr val="00B5F0"/>
            </a:solidFill>
          </p:spPr>
          <p:txBody>
            <a:bodyPr wrap="square" lIns="0" tIns="0" rIns="0" bIns="0" rtlCol="0"/>
            <a:lstStyle/>
            <a:p>
              <a:endParaRPr/>
            </a:p>
          </p:txBody>
        </p:sp>
        <p:sp>
          <p:nvSpPr>
            <p:cNvPr id="46" name="object 46"/>
            <p:cNvSpPr/>
            <p:nvPr/>
          </p:nvSpPr>
          <p:spPr>
            <a:xfrm>
              <a:off x="1077760" y="7059764"/>
              <a:ext cx="852805" cy="277495"/>
            </a:xfrm>
            <a:custGeom>
              <a:avLst/>
              <a:gdLst/>
              <a:ahLst/>
              <a:cxnLst/>
              <a:rect l="l" t="t" r="r" b="b"/>
              <a:pathLst>
                <a:path w="852805" h="277495">
                  <a:moveTo>
                    <a:pt x="85229" y="1485"/>
                  </a:moveTo>
                  <a:lnTo>
                    <a:pt x="74612" y="0"/>
                  </a:lnTo>
                  <a:lnTo>
                    <a:pt x="68516" y="0"/>
                  </a:lnTo>
                  <a:lnTo>
                    <a:pt x="65443" y="1485"/>
                  </a:lnTo>
                  <a:lnTo>
                    <a:pt x="62407" y="4559"/>
                  </a:lnTo>
                  <a:lnTo>
                    <a:pt x="60871" y="9118"/>
                  </a:lnTo>
                  <a:lnTo>
                    <a:pt x="59385" y="16713"/>
                  </a:lnTo>
                  <a:lnTo>
                    <a:pt x="56311" y="21272"/>
                  </a:lnTo>
                  <a:lnTo>
                    <a:pt x="42443" y="56159"/>
                  </a:lnTo>
                  <a:lnTo>
                    <a:pt x="28727" y="82181"/>
                  </a:lnTo>
                  <a:lnTo>
                    <a:pt x="15862" y="101358"/>
                  </a:lnTo>
                  <a:lnTo>
                    <a:pt x="4572" y="115684"/>
                  </a:lnTo>
                  <a:lnTo>
                    <a:pt x="1536" y="120243"/>
                  </a:lnTo>
                  <a:lnTo>
                    <a:pt x="0" y="123278"/>
                  </a:lnTo>
                  <a:lnTo>
                    <a:pt x="0" y="133946"/>
                  </a:lnTo>
                  <a:lnTo>
                    <a:pt x="4572" y="141528"/>
                  </a:lnTo>
                  <a:lnTo>
                    <a:pt x="16725" y="141528"/>
                  </a:lnTo>
                  <a:lnTo>
                    <a:pt x="19799" y="140042"/>
                  </a:lnTo>
                  <a:lnTo>
                    <a:pt x="21336" y="138506"/>
                  </a:lnTo>
                  <a:lnTo>
                    <a:pt x="25031" y="134937"/>
                  </a:lnTo>
                  <a:lnTo>
                    <a:pt x="29298" y="129197"/>
                  </a:lnTo>
                  <a:lnTo>
                    <a:pt x="34061" y="122161"/>
                  </a:lnTo>
                  <a:lnTo>
                    <a:pt x="39585" y="114147"/>
                  </a:lnTo>
                  <a:lnTo>
                    <a:pt x="39585" y="270967"/>
                  </a:lnTo>
                  <a:lnTo>
                    <a:pt x="41084" y="277012"/>
                  </a:lnTo>
                  <a:lnTo>
                    <a:pt x="63944" y="277012"/>
                  </a:lnTo>
                  <a:lnTo>
                    <a:pt x="63944" y="114147"/>
                  </a:lnTo>
                  <a:lnTo>
                    <a:pt x="63944" y="69989"/>
                  </a:lnTo>
                  <a:lnTo>
                    <a:pt x="70472" y="55168"/>
                  </a:lnTo>
                  <a:lnTo>
                    <a:pt x="77431" y="38049"/>
                  </a:lnTo>
                  <a:lnTo>
                    <a:pt x="82969" y="22072"/>
                  </a:lnTo>
                  <a:lnTo>
                    <a:pt x="85229" y="10668"/>
                  </a:lnTo>
                  <a:lnTo>
                    <a:pt x="85229" y="1485"/>
                  </a:lnTo>
                  <a:close/>
                </a:path>
                <a:path w="852805" h="277495">
                  <a:moveTo>
                    <a:pt x="278561" y="208559"/>
                  </a:moveTo>
                  <a:lnTo>
                    <a:pt x="275539" y="203987"/>
                  </a:lnTo>
                  <a:lnTo>
                    <a:pt x="272503" y="200914"/>
                  </a:lnTo>
                  <a:lnTo>
                    <a:pt x="259600" y="188696"/>
                  </a:lnTo>
                  <a:lnTo>
                    <a:pt x="245846" y="173901"/>
                  </a:lnTo>
                  <a:lnTo>
                    <a:pt x="230962" y="155117"/>
                  </a:lnTo>
                  <a:lnTo>
                    <a:pt x="214668" y="130911"/>
                  </a:lnTo>
                  <a:lnTo>
                    <a:pt x="212293" y="126352"/>
                  </a:lnTo>
                  <a:lnTo>
                    <a:pt x="211493" y="124815"/>
                  </a:lnTo>
                  <a:lnTo>
                    <a:pt x="207225" y="116649"/>
                  </a:lnTo>
                  <a:lnTo>
                    <a:pt x="200939" y="103505"/>
                  </a:lnTo>
                  <a:lnTo>
                    <a:pt x="195783" y="91503"/>
                  </a:lnTo>
                  <a:lnTo>
                    <a:pt x="191795" y="80657"/>
                  </a:lnTo>
                  <a:lnTo>
                    <a:pt x="269430" y="80657"/>
                  </a:lnTo>
                  <a:lnTo>
                    <a:pt x="277075" y="79121"/>
                  </a:lnTo>
                  <a:lnTo>
                    <a:pt x="277075" y="59334"/>
                  </a:lnTo>
                  <a:lnTo>
                    <a:pt x="270967" y="56299"/>
                  </a:lnTo>
                  <a:lnTo>
                    <a:pt x="188772" y="56299"/>
                  </a:lnTo>
                  <a:lnTo>
                    <a:pt x="188772" y="0"/>
                  </a:lnTo>
                  <a:lnTo>
                    <a:pt x="165950" y="0"/>
                  </a:lnTo>
                  <a:lnTo>
                    <a:pt x="164414" y="6096"/>
                  </a:lnTo>
                  <a:lnTo>
                    <a:pt x="164414" y="56299"/>
                  </a:lnTo>
                  <a:lnTo>
                    <a:pt x="85229" y="56299"/>
                  </a:lnTo>
                  <a:lnTo>
                    <a:pt x="77647" y="57835"/>
                  </a:lnTo>
                  <a:lnTo>
                    <a:pt x="77647" y="79121"/>
                  </a:lnTo>
                  <a:lnTo>
                    <a:pt x="83743" y="80657"/>
                  </a:lnTo>
                  <a:lnTo>
                    <a:pt x="161378" y="80657"/>
                  </a:lnTo>
                  <a:lnTo>
                    <a:pt x="142125" y="122161"/>
                  </a:lnTo>
                  <a:lnTo>
                    <a:pt x="119303" y="156794"/>
                  </a:lnTo>
                  <a:lnTo>
                    <a:pt x="97345" y="183426"/>
                  </a:lnTo>
                  <a:lnTo>
                    <a:pt x="80670" y="200914"/>
                  </a:lnTo>
                  <a:lnTo>
                    <a:pt x="74612" y="205473"/>
                  </a:lnTo>
                  <a:lnTo>
                    <a:pt x="71539" y="208559"/>
                  </a:lnTo>
                  <a:lnTo>
                    <a:pt x="71539" y="220713"/>
                  </a:lnTo>
                  <a:lnTo>
                    <a:pt x="79184" y="228346"/>
                  </a:lnTo>
                  <a:lnTo>
                    <a:pt x="85229" y="228346"/>
                  </a:lnTo>
                  <a:lnTo>
                    <a:pt x="88607" y="227850"/>
                  </a:lnTo>
                  <a:lnTo>
                    <a:pt x="120726" y="195872"/>
                  </a:lnTo>
                  <a:lnTo>
                    <a:pt x="149847" y="152692"/>
                  </a:lnTo>
                  <a:lnTo>
                    <a:pt x="164414" y="124815"/>
                  </a:lnTo>
                  <a:lnTo>
                    <a:pt x="164414" y="277012"/>
                  </a:lnTo>
                  <a:lnTo>
                    <a:pt x="187223" y="277012"/>
                  </a:lnTo>
                  <a:lnTo>
                    <a:pt x="188772" y="270967"/>
                  </a:lnTo>
                  <a:lnTo>
                    <a:pt x="188772" y="126352"/>
                  </a:lnTo>
                  <a:lnTo>
                    <a:pt x="201536" y="152006"/>
                  </a:lnTo>
                  <a:lnTo>
                    <a:pt x="216738" y="176377"/>
                  </a:lnTo>
                  <a:lnTo>
                    <a:pt x="233934" y="199339"/>
                  </a:lnTo>
                  <a:lnTo>
                    <a:pt x="252717" y="220713"/>
                  </a:lnTo>
                  <a:lnTo>
                    <a:pt x="257276" y="225272"/>
                  </a:lnTo>
                  <a:lnTo>
                    <a:pt x="260299" y="228346"/>
                  </a:lnTo>
                  <a:lnTo>
                    <a:pt x="272503" y="228346"/>
                  </a:lnTo>
                  <a:lnTo>
                    <a:pt x="278561" y="220713"/>
                  </a:lnTo>
                  <a:lnTo>
                    <a:pt x="278561" y="208559"/>
                  </a:lnTo>
                  <a:close/>
                </a:path>
                <a:path w="852805" h="277495">
                  <a:moveTo>
                    <a:pt x="546506" y="53276"/>
                  </a:moveTo>
                  <a:lnTo>
                    <a:pt x="544741" y="38049"/>
                  </a:lnTo>
                  <a:lnTo>
                    <a:pt x="544410" y="35140"/>
                  </a:lnTo>
                  <a:lnTo>
                    <a:pt x="537743" y="23418"/>
                  </a:lnTo>
                  <a:lnTo>
                    <a:pt x="525945" y="17106"/>
                  </a:lnTo>
                  <a:lnTo>
                    <a:pt x="520598" y="16535"/>
                  </a:lnTo>
                  <a:lnTo>
                    <a:pt x="520598" y="56299"/>
                  </a:lnTo>
                  <a:lnTo>
                    <a:pt x="520598" y="127838"/>
                  </a:lnTo>
                  <a:lnTo>
                    <a:pt x="520598" y="152196"/>
                  </a:lnTo>
                  <a:lnTo>
                    <a:pt x="520598" y="228346"/>
                  </a:lnTo>
                  <a:lnTo>
                    <a:pt x="519455" y="236334"/>
                  </a:lnTo>
                  <a:lnTo>
                    <a:pt x="516026" y="242036"/>
                  </a:lnTo>
                  <a:lnTo>
                    <a:pt x="510324" y="245465"/>
                  </a:lnTo>
                  <a:lnTo>
                    <a:pt x="502348" y="246608"/>
                  </a:lnTo>
                  <a:lnTo>
                    <a:pt x="362305" y="246608"/>
                  </a:lnTo>
                  <a:lnTo>
                    <a:pt x="354711" y="242036"/>
                  </a:lnTo>
                  <a:lnTo>
                    <a:pt x="354711" y="152196"/>
                  </a:lnTo>
                  <a:lnTo>
                    <a:pt x="520598" y="152196"/>
                  </a:lnTo>
                  <a:lnTo>
                    <a:pt x="520598" y="127838"/>
                  </a:lnTo>
                  <a:lnTo>
                    <a:pt x="354711" y="127838"/>
                  </a:lnTo>
                  <a:lnTo>
                    <a:pt x="354711" y="42608"/>
                  </a:lnTo>
                  <a:lnTo>
                    <a:pt x="362305" y="38049"/>
                  </a:lnTo>
                  <a:lnTo>
                    <a:pt x="502348" y="38049"/>
                  </a:lnTo>
                  <a:lnTo>
                    <a:pt x="510971" y="39408"/>
                  </a:lnTo>
                  <a:lnTo>
                    <a:pt x="516597" y="43180"/>
                  </a:lnTo>
                  <a:lnTo>
                    <a:pt x="519671" y="48958"/>
                  </a:lnTo>
                  <a:lnTo>
                    <a:pt x="520598" y="56299"/>
                  </a:lnTo>
                  <a:lnTo>
                    <a:pt x="520598" y="16535"/>
                  </a:lnTo>
                  <a:lnTo>
                    <a:pt x="508444" y="15227"/>
                  </a:lnTo>
                  <a:lnTo>
                    <a:pt x="366864" y="15227"/>
                  </a:lnTo>
                  <a:lnTo>
                    <a:pt x="349364" y="17106"/>
                  </a:lnTo>
                  <a:lnTo>
                    <a:pt x="337566" y="23418"/>
                  </a:lnTo>
                  <a:lnTo>
                    <a:pt x="330898" y="35140"/>
                  </a:lnTo>
                  <a:lnTo>
                    <a:pt x="328815" y="53276"/>
                  </a:lnTo>
                  <a:lnTo>
                    <a:pt x="328815" y="231368"/>
                  </a:lnTo>
                  <a:lnTo>
                    <a:pt x="330898" y="249529"/>
                  </a:lnTo>
                  <a:lnTo>
                    <a:pt x="337566" y="261251"/>
                  </a:lnTo>
                  <a:lnTo>
                    <a:pt x="349364" y="267563"/>
                  </a:lnTo>
                  <a:lnTo>
                    <a:pt x="366864" y="269430"/>
                  </a:lnTo>
                  <a:lnTo>
                    <a:pt x="508444" y="269430"/>
                  </a:lnTo>
                  <a:lnTo>
                    <a:pt x="525945" y="267347"/>
                  </a:lnTo>
                  <a:lnTo>
                    <a:pt x="537743" y="260680"/>
                  </a:lnTo>
                  <a:lnTo>
                    <a:pt x="544410" y="248881"/>
                  </a:lnTo>
                  <a:lnTo>
                    <a:pt x="544677" y="246608"/>
                  </a:lnTo>
                  <a:lnTo>
                    <a:pt x="546506" y="231368"/>
                  </a:lnTo>
                  <a:lnTo>
                    <a:pt x="546506" y="152196"/>
                  </a:lnTo>
                  <a:lnTo>
                    <a:pt x="546506" y="127838"/>
                  </a:lnTo>
                  <a:lnTo>
                    <a:pt x="546506" y="53276"/>
                  </a:lnTo>
                  <a:close/>
                </a:path>
                <a:path w="852805" h="277495">
                  <a:moveTo>
                    <a:pt x="654545" y="138506"/>
                  </a:moveTo>
                  <a:lnTo>
                    <a:pt x="652945" y="130924"/>
                  </a:lnTo>
                  <a:lnTo>
                    <a:pt x="648652" y="124612"/>
                  </a:lnTo>
                  <a:lnTo>
                    <a:pt x="642366" y="120307"/>
                  </a:lnTo>
                  <a:lnTo>
                    <a:pt x="634809" y="118706"/>
                  </a:lnTo>
                  <a:lnTo>
                    <a:pt x="628065" y="120307"/>
                  </a:lnTo>
                  <a:lnTo>
                    <a:pt x="622198" y="124612"/>
                  </a:lnTo>
                  <a:lnTo>
                    <a:pt x="618058" y="130924"/>
                  </a:lnTo>
                  <a:lnTo>
                    <a:pt x="616496" y="138506"/>
                  </a:lnTo>
                  <a:lnTo>
                    <a:pt x="618058" y="145859"/>
                  </a:lnTo>
                  <a:lnTo>
                    <a:pt x="622198" y="151638"/>
                  </a:lnTo>
                  <a:lnTo>
                    <a:pt x="628065" y="155409"/>
                  </a:lnTo>
                  <a:lnTo>
                    <a:pt x="634809" y="156756"/>
                  </a:lnTo>
                  <a:lnTo>
                    <a:pt x="642366" y="155409"/>
                  </a:lnTo>
                  <a:lnTo>
                    <a:pt x="648652" y="151638"/>
                  </a:lnTo>
                  <a:lnTo>
                    <a:pt x="652945" y="145859"/>
                  </a:lnTo>
                  <a:lnTo>
                    <a:pt x="654545" y="138506"/>
                  </a:lnTo>
                  <a:close/>
                </a:path>
                <a:path w="852805" h="277495">
                  <a:moveTo>
                    <a:pt x="753516" y="138506"/>
                  </a:moveTo>
                  <a:lnTo>
                    <a:pt x="751916" y="130924"/>
                  </a:lnTo>
                  <a:lnTo>
                    <a:pt x="747623" y="124612"/>
                  </a:lnTo>
                  <a:lnTo>
                    <a:pt x="741311" y="120307"/>
                  </a:lnTo>
                  <a:lnTo>
                    <a:pt x="733729" y="118706"/>
                  </a:lnTo>
                  <a:lnTo>
                    <a:pt x="726363" y="120307"/>
                  </a:lnTo>
                  <a:lnTo>
                    <a:pt x="720598" y="124612"/>
                  </a:lnTo>
                  <a:lnTo>
                    <a:pt x="716813" y="130924"/>
                  </a:lnTo>
                  <a:lnTo>
                    <a:pt x="715467" y="138506"/>
                  </a:lnTo>
                  <a:lnTo>
                    <a:pt x="716813" y="145859"/>
                  </a:lnTo>
                  <a:lnTo>
                    <a:pt x="720598" y="151638"/>
                  </a:lnTo>
                  <a:lnTo>
                    <a:pt x="726363" y="155409"/>
                  </a:lnTo>
                  <a:lnTo>
                    <a:pt x="733729" y="156756"/>
                  </a:lnTo>
                  <a:lnTo>
                    <a:pt x="741311" y="155409"/>
                  </a:lnTo>
                  <a:lnTo>
                    <a:pt x="747623" y="151638"/>
                  </a:lnTo>
                  <a:lnTo>
                    <a:pt x="751916" y="145859"/>
                  </a:lnTo>
                  <a:lnTo>
                    <a:pt x="753516" y="138506"/>
                  </a:lnTo>
                  <a:close/>
                </a:path>
                <a:path w="852805" h="277495">
                  <a:moveTo>
                    <a:pt x="852487" y="138506"/>
                  </a:moveTo>
                  <a:lnTo>
                    <a:pt x="850887" y="130924"/>
                  </a:lnTo>
                  <a:lnTo>
                    <a:pt x="846569" y="124612"/>
                  </a:lnTo>
                  <a:lnTo>
                    <a:pt x="840270" y="120307"/>
                  </a:lnTo>
                  <a:lnTo>
                    <a:pt x="832700" y="118706"/>
                  </a:lnTo>
                  <a:lnTo>
                    <a:pt x="825982" y="120307"/>
                  </a:lnTo>
                  <a:lnTo>
                    <a:pt x="820115" y="124612"/>
                  </a:lnTo>
                  <a:lnTo>
                    <a:pt x="815962" y="130924"/>
                  </a:lnTo>
                  <a:lnTo>
                    <a:pt x="814387" y="138506"/>
                  </a:lnTo>
                  <a:lnTo>
                    <a:pt x="815746" y="145859"/>
                  </a:lnTo>
                  <a:lnTo>
                    <a:pt x="819543" y="151638"/>
                  </a:lnTo>
                  <a:lnTo>
                    <a:pt x="825334" y="155409"/>
                  </a:lnTo>
                  <a:lnTo>
                    <a:pt x="832700" y="156756"/>
                  </a:lnTo>
                  <a:lnTo>
                    <a:pt x="840270" y="155409"/>
                  </a:lnTo>
                  <a:lnTo>
                    <a:pt x="846569" y="151638"/>
                  </a:lnTo>
                  <a:lnTo>
                    <a:pt x="850887" y="145859"/>
                  </a:lnTo>
                  <a:lnTo>
                    <a:pt x="852487" y="138506"/>
                  </a:lnTo>
                  <a:close/>
                </a:path>
              </a:pathLst>
            </a:custGeom>
            <a:solidFill>
              <a:srgbClr val="4D4D4F"/>
            </a:solidFill>
          </p:spPr>
          <p:txBody>
            <a:bodyPr wrap="square" lIns="0" tIns="0" rIns="0" bIns="0" rtlCol="0"/>
            <a:lstStyle/>
            <a:p>
              <a:endParaRPr/>
            </a:p>
          </p:txBody>
        </p:sp>
        <p:pic>
          <p:nvPicPr>
            <p:cNvPr id="47" name="object 47"/>
            <p:cNvPicPr/>
            <p:nvPr/>
          </p:nvPicPr>
          <p:blipFill>
            <a:blip r:embed="rId27" cstate="print"/>
            <a:stretch>
              <a:fillRect/>
            </a:stretch>
          </p:blipFill>
          <p:spPr>
            <a:xfrm>
              <a:off x="1972868" y="7065860"/>
              <a:ext cx="161328" cy="251180"/>
            </a:xfrm>
            <a:prstGeom prst="rect">
              <a:avLst/>
            </a:prstGeom>
          </p:spPr>
        </p:pic>
        <p:pic>
          <p:nvPicPr>
            <p:cNvPr id="48" name="object 48"/>
            <p:cNvPicPr/>
            <p:nvPr/>
          </p:nvPicPr>
          <p:blipFill>
            <a:blip r:embed="rId28" cstate="print"/>
            <a:stretch>
              <a:fillRect/>
            </a:stretch>
          </p:blipFill>
          <p:spPr>
            <a:xfrm>
              <a:off x="2160092" y="7073455"/>
              <a:ext cx="161378" cy="243585"/>
            </a:xfrm>
            <a:prstGeom prst="rect">
              <a:avLst/>
            </a:prstGeom>
          </p:spPr>
        </p:pic>
        <p:sp>
          <p:nvSpPr>
            <p:cNvPr id="49" name="object 49"/>
            <p:cNvSpPr/>
            <p:nvPr/>
          </p:nvSpPr>
          <p:spPr>
            <a:xfrm>
              <a:off x="2348852" y="7065860"/>
              <a:ext cx="267970" cy="251460"/>
            </a:xfrm>
            <a:custGeom>
              <a:avLst/>
              <a:gdLst/>
              <a:ahLst/>
              <a:cxnLst/>
              <a:rect l="l" t="t" r="r" b="b"/>
              <a:pathLst>
                <a:path w="267969" h="251459">
                  <a:moveTo>
                    <a:pt x="51739" y="127850"/>
                  </a:moveTo>
                  <a:lnTo>
                    <a:pt x="29532" y="123234"/>
                  </a:lnTo>
                  <a:lnTo>
                    <a:pt x="13315" y="110339"/>
                  </a:lnTo>
                  <a:lnTo>
                    <a:pt x="3376" y="90598"/>
                  </a:lnTo>
                  <a:lnTo>
                    <a:pt x="0" y="65443"/>
                  </a:lnTo>
                  <a:lnTo>
                    <a:pt x="4449" y="34665"/>
                  </a:lnTo>
                  <a:lnTo>
                    <a:pt x="16178" y="14452"/>
                  </a:lnTo>
                  <a:lnTo>
                    <a:pt x="32752" y="3374"/>
                  </a:lnTo>
                  <a:lnTo>
                    <a:pt x="51739" y="0"/>
                  </a:lnTo>
                  <a:lnTo>
                    <a:pt x="72031" y="3991"/>
                  </a:lnTo>
                  <a:lnTo>
                    <a:pt x="88465" y="15968"/>
                  </a:lnTo>
                  <a:lnTo>
                    <a:pt x="91396" y="21285"/>
                  </a:lnTo>
                  <a:lnTo>
                    <a:pt x="51739" y="21285"/>
                  </a:lnTo>
                  <a:lnTo>
                    <a:pt x="39586" y="24735"/>
                  </a:lnTo>
                  <a:lnTo>
                    <a:pt x="32140" y="34036"/>
                  </a:lnTo>
                  <a:lnTo>
                    <a:pt x="28404" y="47613"/>
                  </a:lnTo>
                  <a:lnTo>
                    <a:pt x="27381" y="63893"/>
                  </a:lnTo>
                  <a:lnTo>
                    <a:pt x="28404" y="80442"/>
                  </a:lnTo>
                  <a:lnTo>
                    <a:pt x="32140" y="94549"/>
                  </a:lnTo>
                  <a:lnTo>
                    <a:pt x="39586" y="104368"/>
                  </a:lnTo>
                  <a:lnTo>
                    <a:pt x="51739" y="108051"/>
                  </a:lnTo>
                  <a:lnTo>
                    <a:pt x="90886" y="108051"/>
                  </a:lnTo>
                  <a:lnTo>
                    <a:pt x="88465" y="112431"/>
                  </a:lnTo>
                  <a:lnTo>
                    <a:pt x="72031" y="124067"/>
                  </a:lnTo>
                  <a:lnTo>
                    <a:pt x="51739" y="127850"/>
                  </a:lnTo>
                  <a:close/>
                </a:path>
                <a:path w="267969" h="251459">
                  <a:moveTo>
                    <a:pt x="74561" y="251180"/>
                  </a:moveTo>
                  <a:lnTo>
                    <a:pt x="62407" y="251180"/>
                  </a:lnTo>
                  <a:lnTo>
                    <a:pt x="57848" y="245071"/>
                  </a:lnTo>
                  <a:lnTo>
                    <a:pt x="57848" y="238975"/>
                  </a:lnTo>
                  <a:lnTo>
                    <a:pt x="59385" y="235940"/>
                  </a:lnTo>
                  <a:lnTo>
                    <a:pt x="59385" y="234403"/>
                  </a:lnTo>
                  <a:lnTo>
                    <a:pt x="187223" y="6057"/>
                  </a:lnTo>
                  <a:lnTo>
                    <a:pt x="190258" y="1485"/>
                  </a:lnTo>
                  <a:lnTo>
                    <a:pt x="194868" y="0"/>
                  </a:lnTo>
                  <a:lnTo>
                    <a:pt x="204000" y="0"/>
                  </a:lnTo>
                  <a:lnTo>
                    <a:pt x="208559" y="6057"/>
                  </a:lnTo>
                  <a:lnTo>
                    <a:pt x="208559" y="15176"/>
                  </a:lnTo>
                  <a:lnTo>
                    <a:pt x="207022" y="16725"/>
                  </a:lnTo>
                  <a:lnTo>
                    <a:pt x="79133" y="245071"/>
                  </a:lnTo>
                  <a:lnTo>
                    <a:pt x="77635" y="248094"/>
                  </a:lnTo>
                  <a:lnTo>
                    <a:pt x="74561" y="251180"/>
                  </a:lnTo>
                  <a:close/>
                </a:path>
                <a:path w="267969" h="251459">
                  <a:moveTo>
                    <a:pt x="90886" y="108051"/>
                  </a:moveTo>
                  <a:lnTo>
                    <a:pt x="51739" y="108051"/>
                  </a:lnTo>
                  <a:lnTo>
                    <a:pt x="63898" y="104152"/>
                  </a:lnTo>
                  <a:lnTo>
                    <a:pt x="71343" y="93973"/>
                  </a:lnTo>
                  <a:lnTo>
                    <a:pt x="75076" y="79794"/>
                  </a:lnTo>
                  <a:lnTo>
                    <a:pt x="76098" y="63893"/>
                  </a:lnTo>
                  <a:lnTo>
                    <a:pt x="75076" y="47613"/>
                  </a:lnTo>
                  <a:lnTo>
                    <a:pt x="71343" y="34036"/>
                  </a:lnTo>
                  <a:lnTo>
                    <a:pt x="63898" y="24735"/>
                  </a:lnTo>
                  <a:lnTo>
                    <a:pt x="51739" y="21285"/>
                  </a:lnTo>
                  <a:lnTo>
                    <a:pt x="91396" y="21285"/>
                  </a:lnTo>
                  <a:lnTo>
                    <a:pt x="99474" y="35934"/>
                  </a:lnTo>
                  <a:lnTo>
                    <a:pt x="103492" y="63893"/>
                  </a:lnTo>
                  <a:lnTo>
                    <a:pt x="99474" y="92516"/>
                  </a:lnTo>
                  <a:lnTo>
                    <a:pt x="90886" y="108051"/>
                  </a:lnTo>
                  <a:close/>
                </a:path>
                <a:path w="267969" h="251459">
                  <a:moveTo>
                    <a:pt x="216153" y="251180"/>
                  </a:moveTo>
                  <a:lnTo>
                    <a:pt x="193050" y="246561"/>
                  </a:lnTo>
                  <a:lnTo>
                    <a:pt x="176374" y="233657"/>
                  </a:lnTo>
                  <a:lnTo>
                    <a:pt x="166265" y="213900"/>
                  </a:lnTo>
                  <a:lnTo>
                    <a:pt x="162864" y="188722"/>
                  </a:lnTo>
                  <a:lnTo>
                    <a:pt x="167338" y="158832"/>
                  </a:lnTo>
                  <a:lnTo>
                    <a:pt x="179236" y="139076"/>
                  </a:lnTo>
                  <a:lnTo>
                    <a:pt x="196270" y="128166"/>
                  </a:lnTo>
                  <a:lnTo>
                    <a:pt x="216153" y="124815"/>
                  </a:lnTo>
                  <a:lnTo>
                    <a:pt x="236438" y="128574"/>
                  </a:lnTo>
                  <a:lnTo>
                    <a:pt x="252868" y="140041"/>
                  </a:lnTo>
                  <a:lnTo>
                    <a:pt x="255455" y="144614"/>
                  </a:lnTo>
                  <a:lnTo>
                    <a:pt x="216153" y="144614"/>
                  </a:lnTo>
                  <a:lnTo>
                    <a:pt x="203995" y="148063"/>
                  </a:lnTo>
                  <a:lnTo>
                    <a:pt x="196549" y="157360"/>
                  </a:lnTo>
                  <a:lnTo>
                    <a:pt x="192817" y="170937"/>
                  </a:lnTo>
                  <a:lnTo>
                    <a:pt x="191795" y="187223"/>
                  </a:lnTo>
                  <a:lnTo>
                    <a:pt x="192608" y="203751"/>
                  </a:lnTo>
                  <a:lnTo>
                    <a:pt x="195992" y="217860"/>
                  </a:lnTo>
                  <a:lnTo>
                    <a:pt x="203368" y="227690"/>
                  </a:lnTo>
                  <a:lnTo>
                    <a:pt x="216153" y="231381"/>
                  </a:lnTo>
                  <a:lnTo>
                    <a:pt x="254791" y="231381"/>
                  </a:lnTo>
                  <a:lnTo>
                    <a:pt x="252291" y="235761"/>
                  </a:lnTo>
                  <a:lnTo>
                    <a:pt x="235789" y="247396"/>
                  </a:lnTo>
                  <a:lnTo>
                    <a:pt x="216153" y="251180"/>
                  </a:lnTo>
                  <a:close/>
                </a:path>
                <a:path w="267969" h="251459">
                  <a:moveTo>
                    <a:pt x="254791" y="231381"/>
                  </a:moveTo>
                  <a:lnTo>
                    <a:pt x="216153" y="231381"/>
                  </a:lnTo>
                  <a:lnTo>
                    <a:pt x="228067" y="227474"/>
                  </a:lnTo>
                  <a:lnTo>
                    <a:pt x="234984" y="217284"/>
                  </a:lnTo>
                  <a:lnTo>
                    <a:pt x="238192" y="203102"/>
                  </a:lnTo>
                  <a:lnTo>
                    <a:pt x="238975" y="187223"/>
                  </a:lnTo>
                  <a:lnTo>
                    <a:pt x="237976" y="170937"/>
                  </a:lnTo>
                  <a:lnTo>
                    <a:pt x="234408" y="157360"/>
                  </a:lnTo>
                  <a:lnTo>
                    <a:pt x="227419" y="148063"/>
                  </a:lnTo>
                  <a:lnTo>
                    <a:pt x="216153" y="144614"/>
                  </a:lnTo>
                  <a:lnTo>
                    <a:pt x="255455" y="144614"/>
                  </a:lnTo>
                  <a:lnTo>
                    <a:pt x="263876" y="159496"/>
                  </a:lnTo>
                  <a:lnTo>
                    <a:pt x="267893" y="187223"/>
                  </a:lnTo>
                  <a:lnTo>
                    <a:pt x="263659" y="215845"/>
                  </a:lnTo>
                  <a:lnTo>
                    <a:pt x="254791" y="231381"/>
                  </a:lnTo>
                  <a:close/>
                </a:path>
              </a:pathLst>
            </a:custGeom>
            <a:solidFill>
              <a:srgbClr val="00B5F0"/>
            </a:solidFill>
          </p:spPr>
          <p:txBody>
            <a:bodyPr wrap="square" lIns="0" tIns="0" rIns="0" bIns="0" rtlCol="0"/>
            <a:lstStyle/>
            <a:p>
              <a:endParaRPr/>
            </a:p>
          </p:txBody>
        </p:sp>
        <p:pic>
          <p:nvPicPr>
            <p:cNvPr id="50" name="object 50"/>
            <p:cNvPicPr/>
            <p:nvPr/>
          </p:nvPicPr>
          <p:blipFill>
            <a:blip r:embed="rId29" cstate="print"/>
            <a:stretch>
              <a:fillRect/>
            </a:stretch>
          </p:blipFill>
          <p:spPr>
            <a:xfrm>
              <a:off x="1106690" y="7711287"/>
              <a:ext cx="280085" cy="205473"/>
            </a:xfrm>
            <a:prstGeom prst="rect">
              <a:avLst/>
            </a:prstGeom>
          </p:spPr>
        </p:pic>
        <p:pic>
          <p:nvPicPr>
            <p:cNvPr id="51" name="object 51"/>
            <p:cNvPicPr/>
            <p:nvPr/>
          </p:nvPicPr>
          <p:blipFill>
            <a:blip r:embed="rId30" cstate="print"/>
            <a:stretch>
              <a:fillRect/>
            </a:stretch>
          </p:blipFill>
          <p:spPr>
            <a:xfrm>
              <a:off x="1411135" y="7720405"/>
              <a:ext cx="181127" cy="193332"/>
            </a:xfrm>
            <a:prstGeom prst="rect">
              <a:avLst/>
            </a:prstGeom>
          </p:spPr>
        </p:pic>
        <p:sp>
          <p:nvSpPr>
            <p:cNvPr id="52" name="object 52"/>
            <p:cNvSpPr/>
            <p:nvPr/>
          </p:nvSpPr>
          <p:spPr>
            <a:xfrm>
              <a:off x="1619694" y="7711287"/>
              <a:ext cx="60960" cy="205740"/>
            </a:xfrm>
            <a:custGeom>
              <a:avLst/>
              <a:gdLst/>
              <a:ahLst/>
              <a:cxnLst/>
              <a:rect l="l" t="t" r="r" b="b"/>
              <a:pathLst>
                <a:path w="60960" h="205740">
                  <a:moveTo>
                    <a:pt x="7594" y="205473"/>
                  </a:moveTo>
                  <a:lnTo>
                    <a:pt x="3022" y="205473"/>
                  </a:lnTo>
                  <a:lnTo>
                    <a:pt x="0" y="202450"/>
                  </a:lnTo>
                  <a:lnTo>
                    <a:pt x="0" y="194856"/>
                  </a:lnTo>
                  <a:lnTo>
                    <a:pt x="6108" y="190296"/>
                  </a:lnTo>
                  <a:lnTo>
                    <a:pt x="20313" y="170714"/>
                  </a:lnTo>
                  <a:lnTo>
                    <a:pt x="30824" y="148988"/>
                  </a:lnTo>
                  <a:lnTo>
                    <a:pt x="37346" y="125840"/>
                  </a:lnTo>
                  <a:lnTo>
                    <a:pt x="39585" y="101993"/>
                  </a:lnTo>
                  <a:lnTo>
                    <a:pt x="37346" y="79008"/>
                  </a:lnTo>
                  <a:lnTo>
                    <a:pt x="30824" y="56319"/>
                  </a:lnTo>
                  <a:lnTo>
                    <a:pt x="20313" y="34776"/>
                  </a:lnTo>
                  <a:lnTo>
                    <a:pt x="6108" y="15227"/>
                  </a:lnTo>
                  <a:lnTo>
                    <a:pt x="0" y="10655"/>
                  </a:lnTo>
                  <a:lnTo>
                    <a:pt x="0" y="3022"/>
                  </a:lnTo>
                  <a:lnTo>
                    <a:pt x="3022" y="0"/>
                  </a:lnTo>
                  <a:lnTo>
                    <a:pt x="6108" y="0"/>
                  </a:lnTo>
                  <a:lnTo>
                    <a:pt x="20441" y="8226"/>
                  </a:lnTo>
                  <a:lnTo>
                    <a:pt x="38623" y="30437"/>
                  </a:lnTo>
                  <a:lnTo>
                    <a:pt x="54239" y="62927"/>
                  </a:lnTo>
                  <a:lnTo>
                    <a:pt x="60871" y="101993"/>
                  </a:lnTo>
                  <a:lnTo>
                    <a:pt x="54262" y="141913"/>
                  </a:lnTo>
                  <a:lnTo>
                    <a:pt x="38809" y="174845"/>
                  </a:lnTo>
                  <a:lnTo>
                    <a:pt x="21067" y="197221"/>
                  </a:lnTo>
                  <a:lnTo>
                    <a:pt x="7594" y="205473"/>
                  </a:lnTo>
                  <a:close/>
                </a:path>
              </a:pathLst>
            </a:custGeom>
            <a:solidFill>
              <a:srgbClr val="4D4D4F"/>
            </a:solidFill>
          </p:spPr>
          <p:txBody>
            <a:bodyPr wrap="square" lIns="0" tIns="0" rIns="0" bIns="0" rtlCol="0"/>
            <a:lstStyle/>
            <a:p>
              <a:endParaRPr/>
            </a:p>
          </p:txBody>
        </p:sp>
        <p:pic>
          <p:nvPicPr>
            <p:cNvPr id="53" name="object 53"/>
            <p:cNvPicPr/>
            <p:nvPr/>
          </p:nvPicPr>
          <p:blipFill>
            <a:blip r:embed="rId31" cstate="print"/>
            <a:stretch>
              <a:fillRect/>
            </a:stretch>
          </p:blipFill>
          <p:spPr>
            <a:xfrm>
              <a:off x="1796262" y="7709737"/>
              <a:ext cx="3006471" cy="205536"/>
            </a:xfrm>
            <a:prstGeom prst="rect">
              <a:avLst/>
            </a:prstGeom>
          </p:spPr>
        </p:pic>
        <p:pic>
          <p:nvPicPr>
            <p:cNvPr id="54" name="object 54"/>
            <p:cNvPicPr/>
            <p:nvPr/>
          </p:nvPicPr>
          <p:blipFill>
            <a:blip r:embed="rId32" cstate="print"/>
            <a:stretch>
              <a:fillRect/>
            </a:stretch>
          </p:blipFill>
          <p:spPr>
            <a:xfrm>
              <a:off x="1813026" y="7980704"/>
              <a:ext cx="3306318" cy="205536"/>
            </a:xfrm>
            <a:prstGeom prst="rect">
              <a:avLst/>
            </a:prstGeom>
          </p:spPr>
        </p:pic>
        <p:pic>
          <p:nvPicPr>
            <p:cNvPr id="55" name="object 55"/>
            <p:cNvPicPr/>
            <p:nvPr/>
          </p:nvPicPr>
          <p:blipFill>
            <a:blip r:embed="rId33" cstate="print"/>
            <a:stretch>
              <a:fillRect/>
            </a:stretch>
          </p:blipFill>
          <p:spPr>
            <a:xfrm>
              <a:off x="1813026" y="8251672"/>
              <a:ext cx="2785706" cy="204000"/>
            </a:xfrm>
            <a:prstGeom prst="rect">
              <a:avLst/>
            </a:prstGeom>
          </p:spPr>
        </p:pic>
        <p:pic>
          <p:nvPicPr>
            <p:cNvPr id="56" name="object 56"/>
            <p:cNvPicPr/>
            <p:nvPr/>
          </p:nvPicPr>
          <p:blipFill>
            <a:blip r:embed="rId34" cstate="print"/>
            <a:stretch>
              <a:fillRect/>
            </a:stretch>
          </p:blipFill>
          <p:spPr>
            <a:xfrm>
              <a:off x="4662690" y="8259317"/>
              <a:ext cx="111125" cy="181127"/>
            </a:xfrm>
            <a:prstGeom prst="rect">
              <a:avLst/>
            </a:prstGeom>
          </p:spPr>
        </p:pic>
        <p:pic>
          <p:nvPicPr>
            <p:cNvPr id="57" name="object 57"/>
            <p:cNvPicPr/>
            <p:nvPr/>
          </p:nvPicPr>
          <p:blipFill>
            <a:blip r:embed="rId35" cstate="print"/>
            <a:stretch>
              <a:fillRect/>
            </a:stretch>
          </p:blipFill>
          <p:spPr>
            <a:xfrm>
              <a:off x="1076223" y="9196983"/>
              <a:ext cx="196405" cy="196405"/>
            </a:xfrm>
            <a:prstGeom prst="rect">
              <a:avLst/>
            </a:prstGeom>
          </p:spPr>
        </p:pic>
        <p:pic>
          <p:nvPicPr>
            <p:cNvPr id="58" name="object 58"/>
            <p:cNvPicPr/>
            <p:nvPr/>
          </p:nvPicPr>
          <p:blipFill>
            <a:blip r:embed="rId36" cstate="print"/>
            <a:stretch>
              <a:fillRect/>
            </a:stretch>
          </p:blipFill>
          <p:spPr>
            <a:xfrm>
              <a:off x="1295450" y="8926067"/>
              <a:ext cx="5154358" cy="471881"/>
            </a:xfrm>
            <a:prstGeom prst="rect">
              <a:avLst/>
            </a:prstGeom>
          </p:spPr>
        </p:pic>
        <p:pic>
          <p:nvPicPr>
            <p:cNvPr id="59" name="object 59"/>
            <p:cNvPicPr/>
            <p:nvPr/>
          </p:nvPicPr>
          <p:blipFill>
            <a:blip r:embed="rId37" cstate="print"/>
            <a:stretch>
              <a:fillRect/>
            </a:stretch>
          </p:blipFill>
          <p:spPr>
            <a:xfrm>
              <a:off x="1295450" y="9203080"/>
              <a:ext cx="111125" cy="176618"/>
            </a:xfrm>
            <a:prstGeom prst="rect">
              <a:avLst/>
            </a:prstGeom>
          </p:spPr>
        </p:pic>
        <p:pic>
          <p:nvPicPr>
            <p:cNvPr id="60" name="object 60"/>
            <p:cNvPicPr/>
            <p:nvPr/>
          </p:nvPicPr>
          <p:blipFill>
            <a:blip r:embed="rId38" cstate="print"/>
            <a:stretch>
              <a:fillRect/>
            </a:stretch>
          </p:blipFill>
          <p:spPr>
            <a:xfrm>
              <a:off x="1427861" y="9207651"/>
              <a:ext cx="112661" cy="176606"/>
            </a:xfrm>
            <a:prstGeom prst="rect">
              <a:avLst/>
            </a:prstGeom>
          </p:spPr>
        </p:pic>
        <p:pic>
          <p:nvPicPr>
            <p:cNvPr id="61" name="object 61"/>
            <p:cNvPicPr/>
            <p:nvPr/>
          </p:nvPicPr>
          <p:blipFill>
            <a:blip r:embed="rId39" cstate="print"/>
            <a:stretch>
              <a:fillRect/>
            </a:stretch>
          </p:blipFill>
          <p:spPr>
            <a:xfrm>
              <a:off x="1564881" y="9203080"/>
              <a:ext cx="190296" cy="181178"/>
            </a:xfrm>
            <a:prstGeom prst="rect">
              <a:avLst/>
            </a:prstGeom>
          </p:spPr>
        </p:pic>
        <p:sp>
          <p:nvSpPr>
            <p:cNvPr id="62" name="object 62"/>
            <p:cNvSpPr/>
            <p:nvPr/>
          </p:nvSpPr>
          <p:spPr>
            <a:xfrm>
              <a:off x="1777999" y="9195498"/>
              <a:ext cx="60960" cy="204470"/>
            </a:xfrm>
            <a:custGeom>
              <a:avLst/>
              <a:gdLst/>
              <a:ahLst/>
              <a:cxnLst/>
              <a:rect l="l" t="t" r="r" b="b"/>
              <a:pathLst>
                <a:path w="60960" h="204470">
                  <a:moveTo>
                    <a:pt x="7594" y="203987"/>
                  </a:moveTo>
                  <a:lnTo>
                    <a:pt x="4559" y="203987"/>
                  </a:lnTo>
                  <a:lnTo>
                    <a:pt x="0" y="200914"/>
                  </a:lnTo>
                  <a:lnTo>
                    <a:pt x="0" y="194818"/>
                  </a:lnTo>
                  <a:lnTo>
                    <a:pt x="1536" y="194818"/>
                  </a:lnTo>
                  <a:lnTo>
                    <a:pt x="6095" y="188760"/>
                  </a:lnTo>
                  <a:lnTo>
                    <a:pt x="20956" y="169202"/>
                  </a:lnTo>
                  <a:lnTo>
                    <a:pt x="31399" y="147643"/>
                  </a:lnTo>
                  <a:lnTo>
                    <a:pt x="37562" y="124952"/>
                  </a:lnTo>
                  <a:lnTo>
                    <a:pt x="39585" y="101993"/>
                  </a:lnTo>
                  <a:lnTo>
                    <a:pt x="37562" y="78120"/>
                  </a:lnTo>
                  <a:lnTo>
                    <a:pt x="31399" y="54975"/>
                  </a:lnTo>
                  <a:lnTo>
                    <a:pt x="20956" y="33263"/>
                  </a:lnTo>
                  <a:lnTo>
                    <a:pt x="6095" y="13690"/>
                  </a:lnTo>
                  <a:lnTo>
                    <a:pt x="1536" y="9118"/>
                  </a:lnTo>
                  <a:lnTo>
                    <a:pt x="0" y="9118"/>
                  </a:lnTo>
                  <a:lnTo>
                    <a:pt x="0" y="1485"/>
                  </a:lnTo>
                  <a:lnTo>
                    <a:pt x="4559" y="0"/>
                  </a:lnTo>
                  <a:lnTo>
                    <a:pt x="7594" y="0"/>
                  </a:lnTo>
                  <a:lnTo>
                    <a:pt x="21067" y="8228"/>
                  </a:lnTo>
                  <a:lnTo>
                    <a:pt x="38809" y="30441"/>
                  </a:lnTo>
                  <a:lnTo>
                    <a:pt x="54262" y="62932"/>
                  </a:lnTo>
                  <a:lnTo>
                    <a:pt x="60871" y="101993"/>
                  </a:lnTo>
                  <a:lnTo>
                    <a:pt x="54262" y="141033"/>
                  </a:lnTo>
                  <a:lnTo>
                    <a:pt x="38809" y="173526"/>
                  </a:lnTo>
                  <a:lnTo>
                    <a:pt x="21067" y="195751"/>
                  </a:lnTo>
                  <a:lnTo>
                    <a:pt x="7594" y="203987"/>
                  </a:lnTo>
                  <a:close/>
                </a:path>
              </a:pathLst>
            </a:custGeom>
            <a:solidFill>
              <a:srgbClr val="4D4D4F"/>
            </a:solidFill>
          </p:spPr>
          <p:txBody>
            <a:bodyPr wrap="square" lIns="0" tIns="0" rIns="0" bIns="0" rtlCol="0"/>
            <a:lstStyle/>
            <a:p>
              <a:endParaRPr/>
            </a:p>
          </p:txBody>
        </p:sp>
        <p:pic>
          <p:nvPicPr>
            <p:cNvPr id="63" name="object 63"/>
            <p:cNvPicPr/>
            <p:nvPr/>
          </p:nvPicPr>
          <p:blipFill>
            <a:blip r:embed="rId40" cstate="print"/>
            <a:stretch>
              <a:fillRect/>
            </a:stretch>
          </p:blipFill>
          <p:spPr>
            <a:xfrm>
              <a:off x="1074737" y="9466465"/>
              <a:ext cx="1806917" cy="200914"/>
            </a:xfrm>
            <a:prstGeom prst="rect">
              <a:avLst/>
            </a:prstGeom>
          </p:spPr>
        </p:pic>
        <p:pic>
          <p:nvPicPr>
            <p:cNvPr id="64" name="object 64"/>
            <p:cNvPicPr/>
            <p:nvPr/>
          </p:nvPicPr>
          <p:blipFill>
            <a:blip r:embed="rId41" cstate="print"/>
            <a:stretch>
              <a:fillRect/>
            </a:stretch>
          </p:blipFill>
          <p:spPr>
            <a:xfrm>
              <a:off x="3049092" y="9464928"/>
              <a:ext cx="1444625" cy="203987"/>
            </a:xfrm>
            <a:prstGeom prst="rect">
              <a:avLst/>
            </a:prstGeom>
          </p:spPr>
        </p:pic>
        <p:pic>
          <p:nvPicPr>
            <p:cNvPr id="65" name="object 65"/>
            <p:cNvPicPr/>
            <p:nvPr/>
          </p:nvPicPr>
          <p:blipFill>
            <a:blip r:embed="rId42" cstate="print"/>
            <a:stretch>
              <a:fillRect/>
            </a:stretch>
          </p:blipFill>
          <p:spPr>
            <a:xfrm>
              <a:off x="4574387" y="9477082"/>
              <a:ext cx="158343" cy="185737"/>
            </a:xfrm>
            <a:prstGeom prst="rect">
              <a:avLst/>
            </a:prstGeom>
          </p:spPr>
        </p:pic>
        <p:pic>
          <p:nvPicPr>
            <p:cNvPr id="66" name="object 66"/>
            <p:cNvPicPr/>
            <p:nvPr/>
          </p:nvPicPr>
          <p:blipFill>
            <a:blip r:embed="rId43" cstate="print"/>
            <a:stretch>
              <a:fillRect/>
            </a:stretch>
          </p:blipFill>
          <p:spPr>
            <a:xfrm>
              <a:off x="4773815" y="9480155"/>
              <a:ext cx="191782" cy="176555"/>
            </a:xfrm>
            <a:prstGeom prst="rect">
              <a:avLst/>
            </a:prstGeom>
          </p:spPr>
        </p:pic>
        <p:pic>
          <p:nvPicPr>
            <p:cNvPr id="67" name="object 67"/>
            <p:cNvPicPr/>
            <p:nvPr/>
          </p:nvPicPr>
          <p:blipFill>
            <a:blip r:embed="rId44" cstate="print"/>
            <a:stretch>
              <a:fillRect/>
            </a:stretch>
          </p:blipFill>
          <p:spPr>
            <a:xfrm>
              <a:off x="4991493" y="9471024"/>
              <a:ext cx="188772" cy="187223"/>
            </a:xfrm>
            <a:prstGeom prst="rect">
              <a:avLst/>
            </a:prstGeom>
          </p:spPr>
        </p:pic>
        <p:pic>
          <p:nvPicPr>
            <p:cNvPr id="68" name="object 68"/>
            <p:cNvPicPr/>
            <p:nvPr/>
          </p:nvPicPr>
          <p:blipFill>
            <a:blip r:embed="rId45" cstate="print"/>
            <a:stretch>
              <a:fillRect/>
            </a:stretch>
          </p:blipFill>
          <p:spPr>
            <a:xfrm>
              <a:off x="5207647" y="9469487"/>
              <a:ext cx="188760" cy="188760"/>
            </a:xfrm>
            <a:prstGeom prst="rect">
              <a:avLst/>
            </a:prstGeom>
          </p:spPr>
        </p:pic>
        <p:sp>
          <p:nvSpPr>
            <p:cNvPr id="69" name="object 69"/>
            <p:cNvSpPr/>
            <p:nvPr/>
          </p:nvSpPr>
          <p:spPr>
            <a:xfrm>
              <a:off x="5419229" y="9464928"/>
              <a:ext cx="60960" cy="204470"/>
            </a:xfrm>
            <a:custGeom>
              <a:avLst/>
              <a:gdLst/>
              <a:ahLst/>
              <a:cxnLst/>
              <a:rect l="l" t="t" r="r" b="b"/>
              <a:pathLst>
                <a:path w="60960" h="204470">
                  <a:moveTo>
                    <a:pt x="7632" y="203987"/>
                  </a:moveTo>
                  <a:lnTo>
                    <a:pt x="3073" y="203987"/>
                  </a:lnTo>
                  <a:lnTo>
                    <a:pt x="0" y="202450"/>
                  </a:lnTo>
                  <a:lnTo>
                    <a:pt x="0" y="194856"/>
                  </a:lnTo>
                  <a:lnTo>
                    <a:pt x="1536" y="194856"/>
                  </a:lnTo>
                  <a:lnTo>
                    <a:pt x="6095" y="190296"/>
                  </a:lnTo>
                  <a:lnTo>
                    <a:pt x="20956" y="170714"/>
                  </a:lnTo>
                  <a:lnTo>
                    <a:pt x="31399" y="148988"/>
                  </a:lnTo>
                  <a:lnTo>
                    <a:pt x="37562" y="125840"/>
                  </a:lnTo>
                  <a:lnTo>
                    <a:pt x="39585" y="101993"/>
                  </a:lnTo>
                  <a:lnTo>
                    <a:pt x="37562" y="78357"/>
                  </a:lnTo>
                  <a:lnTo>
                    <a:pt x="31399" y="55570"/>
                  </a:lnTo>
                  <a:lnTo>
                    <a:pt x="20956" y="33919"/>
                  </a:lnTo>
                  <a:lnTo>
                    <a:pt x="6095" y="13690"/>
                  </a:lnTo>
                  <a:lnTo>
                    <a:pt x="1536" y="9118"/>
                  </a:lnTo>
                  <a:lnTo>
                    <a:pt x="0" y="9118"/>
                  </a:lnTo>
                  <a:lnTo>
                    <a:pt x="0" y="1536"/>
                  </a:lnTo>
                  <a:lnTo>
                    <a:pt x="4559" y="0"/>
                  </a:lnTo>
                  <a:lnTo>
                    <a:pt x="7632" y="0"/>
                  </a:lnTo>
                  <a:lnTo>
                    <a:pt x="21091" y="8226"/>
                  </a:lnTo>
                  <a:lnTo>
                    <a:pt x="38839" y="30437"/>
                  </a:lnTo>
                  <a:lnTo>
                    <a:pt x="54306" y="62927"/>
                  </a:lnTo>
                  <a:lnTo>
                    <a:pt x="60921" y="101993"/>
                  </a:lnTo>
                  <a:lnTo>
                    <a:pt x="54306" y="141054"/>
                  </a:lnTo>
                  <a:lnTo>
                    <a:pt x="38839" y="173545"/>
                  </a:lnTo>
                  <a:lnTo>
                    <a:pt x="21091" y="195758"/>
                  </a:lnTo>
                  <a:lnTo>
                    <a:pt x="7632" y="203987"/>
                  </a:lnTo>
                  <a:close/>
                </a:path>
              </a:pathLst>
            </a:custGeom>
            <a:solidFill>
              <a:srgbClr val="4D4D4F"/>
            </a:solidFill>
          </p:spPr>
          <p:txBody>
            <a:bodyPr wrap="square" lIns="0" tIns="0" rIns="0" bIns="0" rtlCol="0"/>
            <a:lstStyle/>
            <a:p>
              <a:endParaRPr/>
            </a:p>
          </p:txBody>
        </p:sp>
        <p:pic>
          <p:nvPicPr>
            <p:cNvPr id="70" name="object 70"/>
            <p:cNvPicPr/>
            <p:nvPr/>
          </p:nvPicPr>
          <p:blipFill>
            <a:blip r:embed="rId46" cstate="print"/>
            <a:stretch>
              <a:fillRect/>
            </a:stretch>
          </p:blipFill>
          <p:spPr>
            <a:xfrm>
              <a:off x="1074737" y="6479780"/>
              <a:ext cx="377482" cy="152196"/>
            </a:xfrm>
            <a:prstGeom prst="rect">
              <a:avLst/>
            </a:prstGeom>
          </p:spPr>
        </p:pic>
        <p:pic>
          <p:nvPicPr>
            <p:cNvPr id="71" name="object 71"/>
            <p:cNvPicPr/>
            <p:nvPr/>
          </p:nvPicPr>
          <p:blipFill>
            <a:blip r:embed="rId47" cstate="print"/>
            <a:stretch>
              <a:fillRect/>
            </a:stretch>
          </p:blipFill>
          <p:spPr>
            <a:xfrm>
              <a:off x="1558772" y="6478244"/>
              <a:ext cx="1928710" cy="153733"/>
            </a:xfrm>
            <a:prstGeom prst="rect">
              <a:avLst/>
            </a:prstGeom>
          </p:spPr>
        </p:pic>
        <p:sp>
          <p:nvSpPr>
            <p:cNvPr id="72" name="object 72"/>
            <p:cNvSpPr/>
            <p:nvPr/>
          </p:nvSpPr>
          <p:spPr>
            <a:xfrm>
              <a:off x="3511842" y="8545461"/>
              <a:ext cx="435609" cy="311150"/>
            </a:xfrm>
            <a:custGeom>
              <a:avLst/>
              <a:gdLst/>
              <a:ahLst/>
              <a:cxnLst/>
              <a:rect l="l" t="t" r="r" b="b"/>
              <a:pathLst>
                <a:path w="435610" h="311150">
                  <a:moveTo>
                    <a:pt x="435381" y="153746"/>
                  </a:moveTo>
                  <a:lnTo>
                    <a:pt x="307543" y="153746"/>
                  </a:lnTo>
                  <a:lnTo>
                    <a:pt x="307543" y="0"/>
                  </a:lnTo>
                  <a:lnTo>
                    <a:pt x="127901" y="0"/>
                  </a:lnTo>
                  <a:lnTo>
                    <a:pt x="127901" y="153746"/>
                  </a:lnTo>
                  <a:lnTo>
                    <a:pt x="0" y="153746"/>
                  </a:lnTo>
                  <a:lnTo>
                    <a:pt x="217690" y="310553"/>
                  </a:lnTo>
                  <a:lnTo>
                    <a:pt x="435381" y="153746"/>
                  </a:lnTo>
                  <a:close/>
                </a:path>
              </a:pathLst>
            </a:custGeom>
            <a:solidFill>
              <a:srgbClr val="46C7F5"/>
            </a:solidFill>
          </p:spPr>
          <p:txBody>
            <a:bodyPr wrap="square" lIns="0" tIns="0" rIns="0" bIns="0" rtlCol="0"/>
            <a:lstStyle/>
            <a:p>
              <a:endParaRPr/>
            </a:p>
          </p:txBody>
        </p:sp>
      </p:grpSp>
      <p:grpSp>
        <p:nvGrpSpPr>
          <p:cNvPr id="73" name="object 73"/>
          <p:cNvGrpSpPr/>
          <p:nvPr/>
        </p:nvGrpSpPr>
        <p:grpSpPr>
          <a:xfrm>
            <a:off x="709358" y="5600"/>
            <a:ext cx="6842759" cy="717550"/>
            <a:chOff x="709358" y="5600"/>
            <a:chExt cx="6842759" cy="717550"/>
          </a:xfrm>
        </p:grpSpPr>
        <p:sp>
          <p:nvSpPr>
            <p:cNvPr id="74" name="object 74"/>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75" name="object 75"/>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76" name="object 76"/>
            <p:cNvPicPr/>
            <p:nvPr/>
          </p:nvPicPr>
          <p:blipFill>
            <a:blip r:embed="rId48" cstate="print"/>
            <a:stretch>
              <a:fillRect/>
            </a:stretch>
          </p:blipFill>
          <p:spPr>
            <a:xfrm>
              <a:off x="1003147" y="366369"/>
              <a:ext cx="462813" cy="170497"/>
            </a:xfrm>
            <a:prstGeom prst="rect">
              <a:avLst/>
            </a:prstGeom>
          </p:spPr>
        </p:pic>
        <p:sp>
          <p:nvSpPr>
            <p:cNvPr id="77" name="object 77"/>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78" name="object 78"/>
            <p:cNvPicPr/>
            <p:nvPr/>
          </p:nvPicPr>
          <p:blipFill>
            <a:blip r:embed="rId49" cstate="print"/>
            <a:stretch>
              <a:fillRect/>
            </a:stretch>
          </p:blipFill>
          <p:spPr>
            <a:xfrm>
              <a:off x="1662315" y="380059"/>
              <a:ext cx="156806" cy="149174"/>
            </a:xfrm>
            <a:prstGeom prst="rect">
              <a:avLst/>
            </a:prstGeom>
          </p:spPr>
        </p:pic>
        <p:sp>
          <p:nvSpPr>
            <p:cNvPr id="79" name="object 79"/>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80" name="object 80"/>
            <p:cNvPicPr/>
            <p:nvPr/>
          </p:nvPicPr>
          <p:blipFill>
            <a:blip r:embed="rId50" cstate="print"/>
            <a:stretch>
              <a:fillRect/>
            </a:stretch>
          </p:blipFill>
          <p:spPr>
            <a:xfrm>
              <a:off x="2021585" y="366369"/>
              <a:ext cx="343992" cy="170497"/>
            </a:xfrm>
            <a:prstGeom prst="rect">
              <a:avLst/>
            </a:prstGeom>
          </p:spPr>
        </p:pic>
        <p:pic>
          <p:nvPicPr>
            <p:cNvPr id="81" name="object 81"/>
            <p:cNvPicPr/>
            <p:nvPr/>
          </p:nvPicPr>
          <p:blipFill>
            <a:blip r:embed="rId51" cstate="print"/>
            <a:stretch>
              <a:fillRect/>
            </a:stretch>
          </p:blipFill>
          <p:spPr>
            <a:xfrm>
              <a:off x="2552852" y="366369"/>
              <a:ext cx="1861692" cy="168960"/>
            </a:xfrm>
            <a:prstGeom prst="rect">
              <a:avLst/>
            </a:prstGeom>
          </p:spPr>
        </p:pic>
        <p:pic>
          <p:nvPicPr>
            <p:cNvPr id="82" name="object 82"/>
            <p:cNvPicPr/>
            <p:nvPr/>
          </p:nvPicPr>
          <p:blipFill>
            <a:blip r:embed="rId52" cstate="print"/>
            <a:stretch>
              <a:fillRect/>
            </a:stretch>
          </p:blipFill>
          <p:spPr>
            <a:xfrm>
              <a:off x="4545456" y="366369"/>
              <a:ext cx="1044282" cy="170497"/>
            </a:xfrm>
            <a:prstGeom prst="rect">
              <a:avLst/>
            </a:prstGeom>
          </p:spPr>
        </p:pic>
      </p:grpSp>
      <p:grpSp>
        <p:nvGrpSpPr>
          <p:cNvPr id="83" name="object 17"/>
          <p:cNvGrpSpPr/>
          <p:nvPr/>
        </p:nvGrpSpPr>
        <p:grpSpPr>
          <a:xfrm>
            <a:off x="3449434" y="10151465"/>
            <a:ext cx="636905" cy="88900"/>
            <a:chOff x="3449434" y="10151465"/>
            <a:chExt cx="636905" cy="88900"/>
          </a:xfrm>
        </p:grpSpPr>
        <p:sp>
          <p:nvSpPr>
            <p:cNvPr id="84" name="object 18"/>
            <p:cNvSpPr/>
            <p:nvPr/>
          </p:nvSpPr>
          <p:spPr>
            <a:xfrm>
              <a:off x="3449434" y="10192537"/>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A4B4D"/>
            </a:solidFill>
          </p:spPr>
          <p:txBody>
            <a:bodyPr wrap="square" lIns="0" tIns="0" rIns="0" bIns="0" rtlCol="0"/>
            <a:lstStyle/>
            <a:p>
              <a:endParaRPr/>
            </a:p>
          </p:txBody>
        </p:sp>
        <p:pic>
          <p:nvPicPr>
            <p:cNvPr id="85" name="object 19"/>
            <p:cNvPicPr/>
            <p:nvPr/>
          </p:nvPicPr>
          <p:blipFill>
            <a:blip r:embed="rId53" cstate="print"/>
            <a:stretch>
              <a:fillRect/>
            </a:stretch>
          </p:blipFill>
          <p:spPr>
            <a:xfrm>
              <a:off x="3706711" y="10151465"/>
              <a:ext cx="121792" cy="88303"/>
            </a:xfrm>
            <a:prstGeom prst="rect">
              <a:avLst/>
            </a:prstGeom>
          </p:spPr>
        </p:pic>
        <p:sp>
          <p:nvSpPr>
            <p:cNvPr id="86" name="object 20"/>
            <p:cNvSpPr/>
            <p:nvPr/>
          </p:nvSpPr>
          <p:spPr>
            <a:xfrm>
              <a:off x="3868039"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p:nvPr/>
        </p:nvSpPr>
        <p:spPr>
          <a:xfrm>
            <a:off x="992530" y="2853727"/>
            <a:ext cx="4927600" cy="1711325"/>
          </a:xfrm>
          <a:custGeom>
            <a:avLst/>
            <a:gdLst/>
            <a:ahLst/>
            <a:cxnLst/>
            <a:rect l="l" t="t" r="r" b="b"/>
            <a:pathLst>
              <a:path w="4927600" h="1711325">
                <a:moveTo>
                  <a:pt x="0" y="0"/>
                </a:moveTo>
                <a:lnTo>
                  <a:pt x="4927549" y="0"/>
                </a:lnTo>
                <a:lnTo>
                  <a:pt x="4927549" y="1711032"/>
                </a:lnTo>
                <a:lnTo>
                  <a:pt x="0" y="1711032"/>
                </a:lnTo>
                <a:lnTo>
                  <a:pt x="0" y="0"/>
                </a:lnTo>
                <a:close/>
              </a:path>
            </a:pathLst>
          </a:custGeom>
          <a:ln w="12178">
            <a:solidFill>
              <a:srgbClr val="7E7D83"/>
            </a:solidFill>
          </a:ln>
        </p:spPr>
        <p:txBody>
          <a:bodyPr wrap="square" lIns="0" tIns="0" rIns="0" bIns="0" rtlCol="0"/>
          <a:lstStyle/>
          <a:p>
            <a:endParaRPr/>
          </a:p>
        </p:txBody>
      </p:sp>
      <p:grpSp>
        <p:nvGrpSpPr>
          <p:cNvPr id="3" name="object 3"/>
          <p:cNvGrpSpPr/>
          <p:nvPr/>
        </p:nvGrpSpPr>
        <p:grpSpPr>
          <a:xfrm>
            <a:off x="1001661" y="4768748"/>
            <a:ext cx="4812030" cy="347345"/>
            <a:chOff x="1001661" y="4768748"/>
            <a:chExt cx="4812030" cy="347345"/>
          </a:xfrm>
        </p:grpSpPr>
        <p:pic>
          <p:nvPicPr>
            <p:cNvPr id="4" name="object 4"/>
            <p:cNvPicPr/>
            <p:nvPr/>
          </p:nvPicPr>
          <p:blipFill>
            <a:blip r:embed="rId2" cstate="print"/>
            <a:stretch>
              <a:fillRect/>
            </a:stretch>
          </p:blipFill>
          <p:spPr>
            <a:xfrm>
              <a:off x="1001661" y="4782438"/>
              <a:ext cx="126352" cy="126364"/>
            </a:xfrm>
            <a:prstGeom prst="rect">
              <a:avLst/>
            </a:prstGeom>
          </p:spPr>
        </p:pic>
        <p:pic>
          <p:nvPicPr>
            <p:cNvPr id="5" name="object 5"/>
            <p:cNvPicPr/>
            <p:nvPr/>
          </p:nvPicPr>
          <p:blipFill>
            <a:blip r:embed="rId3" cstate="print"/>
            <a:stretch>
              <a:fillRect/>
            </a:stretch>
          </p:blipFill>
          <p:spPr>
            <a:xfrm>
              <a:off x="1153858" y="4768748"/>
              <a:ext cx="4659668" cy="347065"/>
            </a:xfrm>
            <a:prstGeom prst="rect">
              <a:avLst/>
            </a:prstGeom>
          </p:spPr>
        </p:pic>
      </p:grpSp>
      <p:grpSp>
        <p:nvGrpSpPr>
          <p:cNvPr id="6" name="object 6"/>
          <p:cNvGrpSpPr/>
          <p:nvPr/>
        </p:nvGrpSpPr>
        <p:grpSpPr>
          <a:xfrm>
            <a:off x="986434" y="1952574"/>
            <a:ext cx="5576570" cy="502920"/>
            <a:chOff x="986434" y="1952574"/>
            <a:chExt cx="5576570" cy="502920"/>
          </a:xfrm>
        </p:grpSpPr>
        <p:sp>
          <p:nvSpPr>
            <p:cNvPr id="7" name="object 7"/>
            <p:cNvSpPr/>
            <p:nvPr/>
          </p:nvSpPr>
          <p:spPr>
            <a:xfrm>
              <a:off x="986434" y="1973859"/>
              <a:ext cx="190500" cy="189230"/>
            </a:xfrm>
            <a:custGeom>
              <a:avLst/>
              <a:gdLst/>
              <a:ahLst/>
              <a:cxnLst/>
              <a:rect l="l" t="t" r="r" b="b"/>
              <a:pathLst>
                <a:path w="190500" h="189230">
                  <a:moveTo>
                    <a:pt x="16713" y="188760"/>
                  </a:moveTo>
                  <a:lnTo>
                    <a:pt x="10668" y="185737"/>
                  </a:lnTo>
                  <a:lnTo>
                    <a:pt x="7594" y="185737"/>
                  </a:lnTo>
                  <a:lnTo>
                    <a:pt x="0" y="181178"/>
                  </a:lnTo>
                  <a:lnTo>
                    <a:pt x="3022" y="175069"/>
                  </a:lnTo>
                  <a:lnTo>
                    <a:pt x="4559" y="172046"/>
                  </a:lnTo>
                  <a:lnTo>
                    <a:pt x="82207" y="7632"/>
                  </a:lnTo>
                  <a:lnTo>
                    <a:pt x="86766" y="0"/>
                  </a:lnTo>
                  <a:lnTo>
                    <a:pt x="105016" y="0"/>
                  </a:lnTo>
                  <a:lnTo>
                    <a:pt x="106553" y="6095"/>
                  </a:lnTo>
                  <a:lnTo>
                    <a:pt x="108051" y="7632"/>
                  </a:lnTo>
                  <a:lnTo>
                    <a:pt x="113790" y="19786"/>
                  </a:lnTo>
                  <a:lnTo>
                    <a:pt x="95897" y="19786"/>
                  </a:lnTo>
                  <a:lnTo>
                    <a:pt x="48717" y="120256"/>
                  </a:lnTo>
                  <a:lnTo>
                    <a:pt x="161231" y="120256"/>
                  </a:lnTo>
                  <a:lnTo>
                    <a:pt x="168421" y="135483"/>
                  </a:lnTo>
                  <a:lnTo>
                    <a:pt x="41071" y="135483"/>
                  </a:lnTo>
                  <a:lnTo>
                    <a:pt x="21285" y="179628"/>
                  </a:lnTo>
                  <a:lnTo>
                    <a:pt x="16713" y="188760"/>
                  </a:lnTo>
                  <a:close/>
                </a:path>
                <a:path w="190500" h="189230">
                  <a:moveTo>
                    <a:pt x="161231" y="120256"/>
                  </a:moveTo>
                  <a:lnTo>
                    <a:pt x="143078" y="120256"/>
                  </a:lnTo>
                  <a:lnTo>
                    <a:pt x="95897" y="19786"/>
                  </a:lnTo>
                  <a:lnTo>
                    <a:pt x="113790" y="19786"/>
                  </a:lnTo>
                  <a:lnTo>
                    <a:pt x="161231" y="120256"/>
                  </a:lnTo>
                  <a:close/>
                </a:path>
                <a:path w="190500" h="189230">
                  <a:moveTo>
                    <a:pt x="175069" y="188760"/>
                  </a:moveTo>
                  <a:lnTo>
                    <a:pt x="171996" y="182714"/>
                  </a:lnTo>
                  <a:lnTo>
                    <a:pt x="149174" y="135483"/>
                  </a:lnTo>
                  <a:lnTo>
                    <a:pt x="168421" y="135483"/>
                  </a:lnTo>
                  <a:lnTo>
                    <a:pt x="185686" y="172046"/>
                  </a:lnTo>
                  <a:lnTo>
                    <a:pt x="190246" y="181178"/>
                  </a:lnTo>
                  <a:lnTo>
                    <a:pt x="184200" y="184200"/>
                  </a:lnTo>
                  <a:lnTo>
                    <a:pt x="182664" y="185737"/>
                  </a:lnTo>
                  <a:lnTo>
                    <a:pt x="175069" y="188760"/>
                  </a:lnTo>
                  <a:close/>
                </a:path>
              </a:pathLst>
            </a:custGeom>
            <a:solidFill>
              <a:srgbClr val="53AFDF"/>
            </a:solidFill>
          </p:spPr>
          <p:txBody>
            <a:bodyPr wrap="square" lIns="0" tIns="0" rIns="0" bIns="0" rtlCol="0"/>
            <a:lstStyle/>
            <a:p>
              <a:endParaRPr/>
            </a:p>
          </p:txBody>
        </p:sp>
        <p:pic>
          <p:nvPicPr>
            <p:cNvPr id="8" name="object 8"/>
            <p:cNvPicPr/>
            <p:nvPr/>
          </p:nvPicPr>
          <p:blipFill>
            <a:blip r:embed="rId4" cstate="print"/>
            <a:stretch>
              <a:fillRect/>
            </a:stretch>
          </p:blipFill>
          <p:spPr>
            <a:xfrm>
              <a:off x="989456" y="1952574"/>
              <a:ext cx="5573014" cy="502348"/>
            </a:xfrm>
            <a:prstGeom prst="rect">
              <a:avLst/>
            </a:prstGeom>
          </p:spPr>
        </p:pic>
      </p:grpSp>
      <p:pic>
        <p:nvPicPr>
          <p:cNvPr id="9" name="object 9"/>
          <p:cNvPicPr/>
          <p:nvPr/>
        </p:nvPicPr>
        <p:blipFill>
          <a:blip r:embed="rId5" cstate="print"/>
          <a:stretch>
            <a:fillRect/>
          </a:stretch>
        </p:blipFill>
        <p:spPr>
          <a:xfrm>
            <a:off x="1383753" y="2972498"/>
            <a:ext cx="2869421" cy="188760"/>
          </a:xfrm>
          <a:prstGeom prst="rect">
            <a:avLst/>
          </a:prstGeom>
        </p:spPr>
      </p:pic>
      <p:pic>
        <p:nvPicPr>
          <p:cNvPr id="10" name="object 10"/>
          <p:cNvPicPr/>
          <p:nvPr/>
        </p:nvPicPr>
        <p:blipFill>
          <a:blip r:embed="rId6" cstate="print"/>
          <a:stretch>
            <a:fillRect/>
          </a:stretch>
        </p:blipFill>
        <p:spPr>
          <a:xfrm>
            <a:off x="4318676" y="2975498"/>
            <a:ext cx="1194974" cy="181158"/>
          </a:xfrm>
          <a:prstGeom prst="rect">
            <a:avLst/>
          </a:prstGeom>
        </p:spPr>
      </p:pic>
      <p:pic>
        <p:nvPicPr>
          <p:cNvPr id="11" name="object 11"/>
          <p:cNvPicPr/>
          <p:nvPr/>
        </p:nvPicPr>
        <p:blipFill>
          <a:blip r:embed="rId7" cstate="print"/>
          <a:stretch>
            <a:fillRect/>
          </a:stretch>
        </p:blipFill>
        <p:spPr>
          <a:xfrm>
            <a:off x="1173635" y="3228216"/>
            <a:ext cx="2979111" cy="184210"/>
          </a:xfrm>
          <a:prstGeom prst="rect">
            <a:avLst/>
          </a:prstGeom>
        </p:spPr>
      </p:pic>
      <p:pic>
        <p:nvPicPr>
          <p:cNvPr id="12" name="object 12"/>
          <p:cNvPicPr/>
          <p:nvPr/>
        </p:nvPicPr>
        <p:blipFill>
          <a:blip r:embed="rId8" cstate="print"/>
          <a:stretch>
            <a:fillRect/>
          </a:stretch>
        </p:blipFill>
        <p:spPr>
          <a:xfrm>
            <a:off x="4301921" y="3229724"/>
            <a:ext cx="1173657" cy="179628"/>
          </a:xfrm>
          <a:prstGeom prst="rect">
            <a:avLst/>
          </a:prstGeom>
        </p:spPr>
      </p:pic>
      <p:pic>
        <p:nvPicPr>
          <p:cNvPr id="13" name="object 13"/>
          <p:cNvPicPr/>
          <p:nvPr/>
        </p:nvPicPr>
        <p:blipFill>
          <a:blip r:embed="rId9" cstate="print"/>
          <a:stretch>
            <a:fillRect/>
          </a:stretch>
        </p:blipFill>
        <p:spPr>
          <a:xfrm>
            <a:off x="1185862" y="3479406"/>
            <a:ext cx="1840407" cy="182664"/>
          </a:xfrm>
          <a:prstGeom prst="rect">
            <a:avLst/>
          </a:prstGeom>
        </p:spPr>
      </p:pic>
      <p:pic>
        <p:nvPicPr>
          <p:cNvPr id="14" name="object 14"/>
          <p:cNvPicPr/>
          <p:nvPr/>
        </p:nvPicPr>
        <p:blipFill>
          <a:blip r:embed="rId10" cstate="print"/>
          <a:stretch>
            <a:fillRect/>
          </a:stretch>
        </p:blipFill>
        <p:spPr>
          <a:xfrm>
            <a:off x="3172371" y="3479406"/>
            <a:ext cx="2373210" cy="182664"/>
          </a:xfrm>
          <a:prstGeom prst="rect">
            <a:avLst/>
          </a:prstGeom>
        </p:spPr>
      </p:pic>
      <p:pic>
        <p:nvPicPr>
          <p:cNvPr id="15" name="object 15"/>
          <p:cNvPicPr/>
          <p:nvPr/>
        </p:nvPicPr>
        <p:blipFill>
          <a:blip r:embed="rId11" cstate="print"/>
          <a:stretch>
            <a:fillRect/>
          </a:stretch>
        </p:blipFill>
        <p:spPr>
          <a:xfrm>
            <a:off x="1179766" y="3725992"/>
            <a:ext cx="4332325" cy="432317"/>
          </a:xfrm>
          <a:prstGeom prst="rect">
            <a:avLst/>
          </a:prstGeom>
        </p:spPr>
      </p:pic>
      <p:pic>
        <p:nvPicPr>
          <p:cNvPr id="16" name="object 16"/>
          <p:cNvPicPr/>
          <p:nvPr/>
        </p:nvPicPr>
        <p:blipFill>
          <a:blip r:embed="rId12" cstate="print"/>
          <a:stretch>
            <a:fillRect/>
          </a:stretch>
        </p:blipFill>
        <p:spPr>
          <a:xfrm>
            <a:off x="1201038" y="4226813"/>
            <a:ext cx="2307780" cy="182664"/>
          </a:xfrm>
          <a:prstGeom prst="rect">
            <a:avLst/>
          </a:prstGeom>
        </p:spPr>
      </p:pic>
      <p:grpSp>
        <p:nvGrpSpPr>
          <p:cNvPr id="21" name="object 21"/>
          <p:cNvGrpSpPr/>
          <p:nvPr/>
        </p:nvGrpSpPr>
        <p:grpSpPr>
          <a:xfrm>
            <a:off x="710907" y="1080769"/>
            <a:ext cx="6113780" cy="4315460"/>
            <a:chOff x="710907" y="1080769"/>
            <a:chExt cx="6113780" cy="4315460"/>
          </a:xfrm>
        </p:grpSpPr>
        <p:sp>
          <p:nvSpPr>
            <p:cNvPr id="22" name="object 22"/>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23" name="object 23"/>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24" name="object 24"/>
            <p:cNvPicPr/>
            <p:nvPr/>
          </p:nvPicPr>
          <p:blipFill>
            <a:blip r:embed="rId13" cstate="print"/>
            <a:stretch>
              <a:fillRect/>
            </a:stretch>
          </p:blipFill>
          <p:spPr>
            <a:xfrm>
              <a:off x="5696292" y="1288846"/>
              <a:ext cx="71539" cy="103543"/>
            </a:xfrm>
            <a:prstGeom prst="rect">
              <a:avLst/>
            </a:prstGeom>
          </p:spPr>
        </p:pic>
        <p:pic>
          <p:nvPicPr>
            <p:cNvPr id="25" name="object 25"/>
            <p:cNvPicPr/>
            <p:nvPr/>
          </p:nvPicPr>
          <p:blipFill>
            <a:blip r:embed="rId14" cstate="print"/>
            <a:stretch>
              <a:fillRect/>
            </a:stretch>
          </p:blipFill>
          <p:spPr>
            <a:xfrm>
              <a:off x="5787631" y="1285823"/>
              <a:ext cx="435368" cy="106565"/>
            </a:xfrm>
            <a:prstGeom prst="rect">
              <a:avLst/>
            </a:prstGeom>
          </p:spPr>
        </p:pic>
        <p:pic>
          <p:nvPicPr>
            <p:cNvPr id="26" name="object 26"/>
            <p:cNvPicPr/>
            <p:nvPr/>
          </p:nvPicPr>
          <p:blipFill>
            <a:blip r:embed="rId15" cstate="print"/>
            <a:stretch>
              <a:fillRect/>
            </a:stretch>
          </p:blipFill>
          <p:spPr>
            <a:xfrm>
              <a:off x="6268694" y="1282750"/>
              <a:ext cx="372910" cy="117221"/>
            </a:xfrm>
            <a:prstGeom prst="rect">
              <a:avLst/>
            </a:prstGeom>
          </p:spPr>
        </p:pic>
        <p:pic>
          <p:nvPicPr>
            <p:cNvPr id="27" name="object 27"/>
            <p:cNvPicPr/>
            <p:nvPr/>
          </p:nvPicPr>
          <p:blipFill>
            <a:blip r:embed="rId16" cstate="print"/>
            <a:stretch>
              <a:fillRect/>
            </a:stretch>
          </p:blipFill>
          <p:spPr>
            <a:xfrm>
              <a:off x="890536" y="1439570"/>
              <a:ext cx="5752604" cy="360756"/>
            </a:xfrm>
            <a:prstGeom prst="rect">
              <a:avLst/>
            </a:prstGeom>
          </p:spPr>
        </p:pic>
        <p:pic>
          <p:nvPicPr>
            <p:cNvPr id="28" name="object 28"/>
            <p:cNvPicPr/>
            <p:nvPr/>
          </p:nvPicPr>
          <p:blipFill>
            <a:blip r:embed="rId17" cstate="print"/>
            <a:stretch>
              <a:fillRect/>
            </a:stretch>
          </p:blipFill>
          <p:spPr>
            <a:xfrm>
              <a:off x="5666606" y="3797441"/>
              <a:ext cx="809098" cy="1354040"/>
            </a:xfrm>
            <a:prstGeom prst="rect">
              <a:avLst/>
            </a:prstGeom>
          </p:spPr>
        </p:pic>
      </p:grpSp>
      <p:grpSp>
        <p:nvGrpSpPr>
          <p:cNvPr id="29" name="object 29"/>
          <p:cNvGrpSpPr/>
          <p:nvPr/>
        </p:nvGrpSpPr>
        <p:grpSpPr>
          <a:xfrm>
            <a:off x="710907" y="5647689"/>
            <a:ext cx="6113780" cy="4315460"/>
            <a:chOff x="710907" y="5647689"/>
            <a:chExt cx="6113780" cy="4315460"/>
          </a:xfrm>
        </p:grpSpPr>
        <p:sp>
          <p:nvSpPr>
            <p:cNvPr id="30" name="object 30"/>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31" name="object 31"/>
            <p:cNvPicPr/>
            <p:nvPr/>
          </p:nvPicPr>
          <p:blipFill>
            <a:blip r:embed="rId18" cstate="print"/>
            <a:stretch>
              <a:fillRect/>
            </a:stretch>
          </p:blipFill>
          <p:spPr>
            <a:xfrm>
              <a:off x="890536" y="5796254"/>
              <a:ext cx="5752604" cy="534352"/>
            </a:xfrm>
            <a:prstGeom prst="rect">
              <a:avLst/>
            </a:prstGeom>
          </p:spPr>
        </p:pic>
        <p:sp>
          <p:nvSpPr>
            <p:cNvPr id="32" name="object 32"/>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33" name="object 33"/>
            <p:cNvPicPr/>
            <p:nvPr/>
          </p:nvPicPr>
          <p:blipFill>
            <a:blip r:embed="rId19" cstate="print"/>
            <a:stretch>
              <a:fillRect/>
            </a:stretch>
          </p:blipFill>
          <p:spPr>
            <a:xfrm>
              <a:off x="5696292" y="5802363"/>
              <a:ext cx="71539" cy="101993"/>
            </a:xfrm>
            <a:prstGeom prst="rect">
              <a:avLst/>
            </a:prstGeom>
          </p:spPr>
        </p:pic>
        <p:pic>
          <p:nvPicPr>
            <p:cNvPr id="34" name="object 34"/>
            <p:cNvPicPr/>
            <p:nvPr/>
          </p:nvPicPr>
          <p:blipFill>
            <a:blip r:embed="rId20" cstate="print"/>
            <a:stretch>
              <a:fillRect/>
            </a:stretch>
          </p:blipFill>
          <p:spPr>
            <a:xfrm>
              <a:off x="5787631" y="5799340"/>
              <a:ext cx="435368" cy="105016"/>
            </a:xfrm>
            <a:prstGeom prst="rect">
              <a:avLst/>
            </a:prstGeom>
          </p:spPr>
        </p:pic>
        <p:sp>
          <p:nvSpPr>
            <p:cNvPr id="35" name="object 35"/>
            <p:cNvSpPr/>
            <p:nvPr/>
          </p:nvSpPr>
          <p:spPr>
            <a:xfrm>
              <a:off x="1070178" y="8784475"/>
              <a:ext cx="5393690" cy="0"/>
            </a:xfrm>
            <a:custGeom>
              <a:avLst/>
              <a:gdLst/>
              <a:ahLst/>
              <a:cxnLst/>
              <a:rect l="l" t="t" r="r" b="b"/>
              <a:pathLst>
                <a:path w="5393690">
                  <a:moveTo>
                    <a:pt x="0" y="0"/>
                  </a:moveTo>
                  <a:lnTo>
                    <a:pt x="5393334" y="0"/>
                  </a:lnTo>
                </a:path>
              </a:pathLst>
            </a:custGeom>
            <a:ln w="4566">
              <a:solidFill>
                <a:srgbClr val="4A4B4D"/>
              </a:solidFill>
            </a:ln>
          </p:spPr>
          <p:txBody>
            <a:bodyPr wrap="square" lIns="0" tIns="0" rIns="0" bIns="0" rtlCol="0"/>
            <a:lstStyle/>
            <a:p>
              <a:endParaRPr/>
            </a:p>
          </p:txBody>
        </p:sp>
      </p:grpSp>
      <p:sp>
        <p:nvSpPr>
          <p:cNvPr id="36" name="object 36"/>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grpSp>
        <p:nvGrpSpPr>
          <p:cNvPr id="37" name="object 37"/>
          <p:cNvGrpSpPr/>
          <p:nvPr/>
        </p:nvGrpSpPr>
        <p:grpSpPr>
          <a:xfrm>
            <a:off x="7183539" y="1080286"/>
            <a:ext cx="368935" cy="688340"/>
            <a:chOff x="7183539" y="1080286"/>
            <a:chExt cx="368935" cy="688340"/>
          </a:xfrm>
        </p:grpSpPr>
        <p:sp>
          <p:nvSpPr>
            <p:cNvPr id="38" name="object 3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39" name="object 3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0" name="object 40"/>
            <p:cNvPicPr/>
            <p:nvPr/>
          </p:nvPicPr>
          <p:blipFill>
            <a:blip r:embed="rId21" cstate="print"/>
            <a:stretch>
              <a:fillRect/>
            </a:stretch>
          </p:blipFill>
          <p:spPr>
            <a:xfrm>
              <a:off x="7296200" y="1401508"/>
              <a:ext cx="133946" cy="270967"/>
            </a:xfrm>
            <a:prstGeom prst="rect">
              <a:avLst/>
            </a:prstGeom>
          </p:spPr>
        </p:pic>
      </p:grpSp>
      <p:grpSp>
        <p:nvGrpSpPr>
          <p:cNvPr id="41" name="object 41"/>
          <p:cNvGrpSpPr/>
          <p:nvPr/>
        </p:nvGrpSpPr>
        <p:grpSpPr>
          <a:xfrm>
            <a:off x="7183539" y="2570606"/>
            <a:ext cx="368935" cy="688340"/>
            <a:chOff x="7183539" y="2570606"/>
            <a:chExt cx="368935" cy="688340"/>
          </a:xfrm>
        </p:grpSpPr>
        <p:sp>
          <p:nvSpPr>
            <p:cNvPr id="42" name="object 4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43" name="object 43"/>
            <p:cNvPicPr/>
            <p:nvPr/>
          </p:nvPicPr>
          <p:blipFill>
            <a:blip r:embed="rId22" cstate="print"/>
            <a:stretch>
              <a:fillRect/>
            </a:stretch>
          </p:blipFill>
          <p:spPr>
            <a:xfrm>
              <a:off x="7296200" y="2686303"/>
              <a:ext cx="133946" cy="272503"/>
            </a:xfrm>
            <a:prstGeom prst="rect">
              <a:avLst/>
            </a:prstGeom>
          </p:spPr>
        </p:pic>
        <p:pic>
          <p:nvPicPr>
            <p:cNvPr id="44" name="object 44"/>
            <p:cNvPicPr/>
            <p:nvPr/>
          </p:nvPicPr>
          <p:blipFill>
            <a:blip r:embed="rId23" cstate="print"/>
            <a:stretch>
              <a:fillRect/>
            </a:stretch>
          </p:blipFill>
          <p:spPr>
            <a:xfrm>
              <a:off x="7294664" y="3013570"/>
              <a:ext cx="137020" cy="137020"/>
            </a:xfrm>
            <a:prstGeom prst="rect">
              <a:avLst/>
            </a:prstGeom>
          </p:spPr>
        </p:pic>
      </p:grpSp>
      <p:grpSp>
        <p:nvGrpSpPr>
          <p:cNvPr id="45" name="object 45"/>
          <p:cNvGrpSpPr/>
          <p:nvPr/>
        </p:nvGrpSpPr>
        <p:grpSpPr>
          <a:xfrm>
            <a:off x="7183539" y="1826221"/>
            <a:ext cx="368935" cy="687070"/>
            <a:chOff x="7183539" y="1826221"/>
            <a:chExt cx="368935" cy="687070"/>
          </a:xfrm>
        </p:grpSpPr>
        <p:sp>
          <p:nvSpPr>
            <p:cNvPr id="46" name="object 4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47" name="object 47"/>
            <p:cNvPicPr/>
            <p:nvPr/>
          </p:nvPicPr>
          <p:blipFill>
            <a:blip r:embed="rId24" cstate="print"/>
            <a:stretch>
              <a:fillRect/>
            </a:stretch>
          </p:blipFill>
          <p:spPr>
            <a:xfrm>
              <a:off x="7296200" y="1940369"/>
              <a:ext cx="133946" cy="274040"/>
            </a:xfrm>
            <a:prstGeom prst="rect">
              <a:avLst/>
            </a:prstGeom>
          </p:spPr>
        </p:pic>
        <p:pic>
          <p:nvPicPr>
            <p:cNvPr id="48" name="object 48"/>
            <p:cNvPicPr/>
            <p:nvPr/>
          </p:nvPicPr>
          <p:blipFill>
            <a:blip r:embed="rId25" cstate="print"/>
            <a:stretch>
              <a:fillRect/>
            </a:stretch>
          </p:blipFill>
          <p:spPr>
            <a:xfrm>
              <a:off x="7294664" y="2269184"/>
              <a:ext cx="137020" cy="135483"/>
            </a:xfrm>
            <a:prstGeom prst="rect">
              <a:avLst/>
            </a:prstGeom>
          </p:spPr>
        </p:pic>
      </p:grpSp>
      <p:grpSp>
        <p:nvGrpSpPr>
          <p:cNvPr id="49" name="object 49"/>
          <p:cNvGrpSpPr/>
          <p:nvPr/>
        </p:nvGrpSpPr>
        <p:grpSpPr>
          <a:xfrm>
            <a:off x="7183539" y="3314991"/>
            <a:ext cx="368935" cy="688340"/>
            <a:chOff x="7183539" y="3314991"/>
            <a:chExt cx="368935" cy="688340"/>
          </a:xfrm>
        </p:grpSpPr>
        <p:sp>
          <p:nvSpPr>
            <p:cNvPr id="50" name="object 5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51" name="object 51"/>
            <p:cNvPicPr/>
            <p:nvPr/>
          </p:nvPicPr>
          <p:blipFill>
            <a:blip r:embed="rId26" cstate="print"/>
            <a:stretch>
              <a:fillRect/>
            </a:stretch>
          </p:blipFill>
          <p:spPr>
            <a:xfrm>
              <a:off x="7296200" y="3430689"/>
              <a:ext cx="133946" cy="272453"/>
            </a:xfrm>
            <a:prstGeom prst="rect">
              <a:avLst/>
            </a:prstGeom>
          </p:spPr>
        </p:pic>
        <p:pic>
          <p:nvPicPr>
            <p:cNvPr id="52" name="object 52"/>
            <p:cNvPicPr/>
            <p:nvPr/>
          </p:nvPicPr>
          <p:blipFill>
            <a:blip r:embed="rId27" cstate="print"/>
            <a:stretch>
              <a:fillRect/>
            </a:stretch>
          </p:blipFill>
          <p:spPr>
            <a:xfrm>
              <a:off x="7294664" y="3759492"/>
              <a:ext cx="137020" cy="135483"/>
            </a:xfrm>
            <a:prstGeom prst="rect">
              <a:avLst/>
            </a:prstGeom>
          </p:spPr>
        </p:pic>
      </p:grpSp>
      <p:grpSp>
        <p:nvGrpSpPr>
          <p:cNvPr id="53" name="object 53"/>
          <p:cNvGrpSpPr/>
          <p:nvPr/>
        </p:nvGrpSpPr>
        <p:grpSpPr>
          <a:xfrm>
            <a:off x="7183539" y="4060875"/>
            <a:ext cx="368935" cy="687070"/>
            <a:chOff x="7183539" y="4060875"/>
            <a:chExt cx="368935" cy="687070"/>
          </a:xfrm>
        </p:grpSpPr>
        <p:sp>
          <p:nvSpPr>
            <p:cNvPr id="54" name="object 5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55" name="object 55"/>
            <p:cNvPicPr/>
            <p:nvPr/>
          </p:nvPicPr>
          <p:blipFill>
            <a:blip r:embed="rId28" cstate="print"/>
            <a:stretch>
              <a:fillRect/>
            </a:stretch>
          </p:blipFill>
          <p:spPr>
            <a:xfrm>
              <a:off x="7296200" y="4175073"/>
              <a:ext cx="133946" cy="273989"/>
            </a:xfrm>
            <a:prstGeom prst="rect">
              <a:avLst/>
            </a:prstGeom>
          </p:spPr>
        </p:pic>
        <p:pic>
          <p:nvPicPr>
            <p:cNvPr id="56" name="object 56"/>
            <p:cNvPicPr/>
            <p:nvPr/>
          </p:nvPicPr>
          <p:blipFill>
            <a:blip r:embed="rId29" cstate="print"/>
            <a:stretch>
              <a:fillRect/>
            </a:stretch>
          </p:blipFill>
          <p:spPr>
            <a:xfrm>
              <a:off x="7294664" y="4503889"/>
              <a:ext cx="137020" cy="136969"/>
            </a:xfrm>
            <a:prstGeom prst="rect">
              <a:avLst/>
            </a:prstGeom>
          </p:spPr>
        </p:pic>
      </p:grpSp>
      <p:grpSp>
        <p:nvGrpSpPr>
          <p:cNvPr id="57" name="object 57"/>
          <p:cNvGrpSpPr/>
          <p:nvPr/>
        </p:nvGrpSpPr>
        <p:grpSpPr>
          <a:xfrm>
            <a:off x="7183539" y="4805260"/>
            <a:ext cx="368935" cy="688340"/>
            <a:chOff x="7183539" y="4805260"/>
            <a:chExt cx="368935" cy="688340"/>
          </a:xfrm>
        </p:grpSpPr>
        <p:sp>
          <p:nvSpPr>
            <p:cNvPr id="58" name="object 5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59" name="object 59"/>
            <p:cNvPicPr/>
            <p:nvPr/>
          </p:nvPicPr>
          <p:blipFill>
            <a:blip r:embed="rId30" cstate="print"/>
            <a:stretch>
              <a:fillRect/>
            </a:stretch>
          </p:blipFill>
          <p:spPr>
            <a:xfrm>
              <a:off x="7296200" y="4920957"/>
              <a:ext cx="133946" cy="272503"/>
            </a:xfrm>
            <a:prstGeom prst="rect">
              <a:avLst/>
            </a:prstGeom>
          </p:spPr>
        </p:pic>
        <p:pic>
          <p:nvPicPr>
            <p:cNvPr id="60" name="object 60"/>
            <p:cNvPicPr/>
            <p:nvPr/>
          </p:nvPicPr>
          <p:blipFill>
            <a:blip r:embed="rId31" cstate="print"/>
            <a:stretch>
              <a:fillRect/>
            </a:stretch>
          </p:blipFill>
          <p:spPr>
            <a:xfrm>
              <a:off x="7294664" y="5248274"/>
              <a:ext cx="137020" cy="136969"/>
            </a:xfrm>
            <a:prstGeom prst="rect">
              <a:avLst/>
            </a:prstGeom>
          </p:spPr>
        </p:pic>
      </p:grpSp>
      <p:grpSp>
        <p:nvGrpSpPr>
          <p:cNvPr id="61" name="object 61"/>
          <p:cNvGrpSpPr/>
          <p:nvPr/>
        </p:nvGrpSpPr>
        <p:grpSpPr>
          <a:xfrm>
            <a:off x="7183539" y="5549645"/>
            <a:ext cx="368935" cy="688340"/>
            <a:chOff x="7183539" y="5549645"/>
            <a:chExt cx="368935" cy="688340"/>
          </a:xfrm>
        </p:grpSpPr>
        <p:sp>
          <p:nvSpPr>
            <p:cNvPr id="62" name="object 6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63" name="object 63"/>
            <p:cNvPicPr/>
            <p:nvPr/>
          </p:nvPicPr>
          <p:blipFill>
            <a:blip r:embed="rId32" cstate="print"/>
            <a:stretch>
              <a:fillRect/>
            </a:stretch>
          </p:blipFill>
          <p:spPr>
            <a:xfrm>
              <a:off x="7296200" y="5665342"/>
              <a:ext cx="133946" cy="272503"/>
            </a:xfrm>
            <a:prstGeom prst="rect">
              <a:avLst/>
            </a:prstGeom>
          </p:spPr>
        </p:pic>
        <p:pic>
          <p:nvPicPr>
            <p:cNvPr id="64" name="object 64"/>
            <p:cNvPicPr/>
            <p:nvPr/>
          </p:nvPicPr>
          <p:blipFill>
            <a:blip r:embed="rId33" cstate="print"/>
            <a:stretch>
              <a:fillRect/>
            </a:stretch>
          </p:blipFill>
          <p:spPr>
            <a:xfrm>
              <a:off x="7294664" y="5994145"/>
              <a:ext cx="137020" cy="135483"/>
            </a:xfrm>
            <a:prstGeom prst="rect">
              <a:avLst/>
            </a:prstGeom>
          </p:spPr>
        </p:pic>
      </p:grpSp>
      <p:grpSp>
        <p:nvGrpSpPr>
          <p:cNvPr id="65" name="object 65"/>
          <p:cNvGrpSpPr/>
          <p:nvPr/>
        </p:nvGrpSpPr>
        <p:grpSpPr>
          <a:xfrm>
            <a:off x="7183539" y="6295580"/>
            <a:ext cx="368935" cy="687070"/>
            <a:chOff x="7183539" y="6295580"/>
            <a:chExt cx="368935" cy="687070"/>
          </a:xfrm>
        </p:grpSpPr>
        <p:sp>
          <p:nvSpPr>
            <p:cNvPr id="66" name="object 6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67" name="object 67"/>
            <p:cNvPicPr/>
            <p:nvPr/>
          </p:nvPicPr>
          <p:blipFill>
            <a:blip r:embed="rId34" cstate="print"/>
            <a:stretch>
              <a:fillRect/>
            </a:stretch>
          </p:blipFill>
          <p:spPr>
            <a:xfrm>
              <a:off x="7296200" y="6409727"/>
              <a:ext cx="133946" cy="274040"/>
            </a:xfrm>
            <a:prstGeom prst="rect">
              <a:avLst/>
            </a:prstGeom>
          </p:spPr>
        </p:pic>
        <p:pic>
          <p:nvPicPr>
            <p:cNvPr id="68" name="object 68"/>
            <p:cNvPicPr/>
            <p:nvPr/>
          </p:nvPicPr>
          <p:blipFill>
            <a:blip r:embed="rId35" cstate="print"/>
            <a:stretch>
              <a:fillRect/>
            </a:stretch>
          </p:blipFill>
          <p:spPr>
            <a:xfrm>
              <a:off x="7294664" y="6738543"/>
              <a:ext cx="137020" cy="137020"/>
            </a:xfrm>
            <a:prstGeom prst="rect">
              <a:avLst/>
            </a:prstGeom>
          </p:spPr>
        </p:pic>
      </p:grpSp>
      <p:grpSp>
        <p:nvGrpSpPr>
          <p:cNvPr id="69" name="object 69"/>
          <p:cNvGrpSpPr/>
          <p:nvPr/>
        </p:nvGrpSpPr>
        <p:grpSpPr>
          <a:xfrm>
            <a:off x="7183539" y="7039964"/>
            <a:ext cx="368935" cy="688340"/>
            <a:chOff x="7183539" y="7039964"/>
            <a:chExt cx="368935" cy="688340"/>
          </a:xfrm>
        </p:grpSpPr>
        <p:sp>
          <p:nvSpPr>
            <p:cNvPr id="70" name="object 7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71" name="object 71"/>
            <p:cNvPicPr/>
            <p:nvPr/>
          </p:nvPicPr>
          <p:blipFill>
            <a:blip r:embed="rId36" cstate="print"/>
            <a:stretch>
              <a:fillRect/>
            </a:stretch>
          </p:blipFill>
          <p:spPr>
            <a:xfrm>
              <a:off x="7296200" y="7155662"/>
              <a:ext cx="133946" cy="272503"/>
            </a:xfrm>
            <a:prstGeom prst="rect">
              <a:avLst/>
            </a:prstGeom>
          </p:spPr>
        </p:pic>
        <p:pic>
          <p:nvPicPr>
            <p:cNvPr id="72" name="object 72"/>
            <p:cNvPicPr/>
            <p:nvPr/>
          </p:nvPicPr>
          <p:blipFill>
            <a:blip r:embed="rId37" cstate="print"/>
            <a:stretch>
              <a:fillRect/>
            </a:stretch>
          </p:blipFill>
          <p:spPr>
            <a:xfrm>
              <a:off x="7294664" y="7482928"/>
              <a:ext cx="137020" cy="137020"/>
            </a:xfrm>
            <a:prstGeom prst="rect">
              <a:avLst/>
            </a:prstGeom>
          </p:spPr>
        </p:pic>
      </p:grpSp>
      <p:grpSp>
        <p:nvGrpSpPr>
          <p:cNvPr id="73" name="object 73"/>
          <p:cNvGrpSpPr/>
          <p:nvPr/>
        </p:nvGrpSpPr>
        <p:grpSpPr>
          <a:xfrm>
            <a:off x="7183539" y="7784350"/>
            <a:ext cx="368935" cy="688340"/>
            <a:chOff x="7183539" y="7784350"/>
            <a:chExt cx="368935" cy="688340"/>
          </a:xfrm>
        </p:grpSpPr>
        <p:sp>
          <p:nvSpPr>
            <p:cNvPr id="74" name="object 7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75" name="object 75"/>
            <p:cNvPicPr/>
            <p:nvPr/>
          </p:nvPicPr>
          <p:blipFill>
            <a:blip r:embed="rId38" cstate="print"/>
            <a:stretch>
              <a:fillRect/>
            </a:stretch>
          </p:blipFill>
          <p:spPr>
            <a:xfrm>
              <a:off x="7296200" y="7900047"/>
              <a:ext cx="133946" cy="272453"/>
            </a:xfrm>
            <a:prstGeom prst="rect">
              <a:avLst/>
            </a:prstGeom>
          </p:spPr>
        </p:pic>
        <p:pic>
          <p:nvPicPr>
            <p:cNvPr id="76" name="object 76"/>
            <p:cNvPicPr/>
            <p:nvPr/>
          </p:nvPicPr>
          <p:blipFill>
            <a:blip r:embed="rId39" cstate="print"/>
            <a:stretch>
              <a:fillRect/>
            </a:stretch>
          </p:blipFill>
          <p:spPr>
            <a:xfrm>
              <a:off x="7294664" y="8228850"/>
              <a:ext cx="137020" cy="135483"/>
            </a:xfrm>
            <a:prstGeom prst="rect">
              <a:avLst/>
            </a:prstGeom>
          </p:spPr>
        </p:pic>
      </p:grpSp>
      <p:pic>
        <p:nvPicPr>
          <p:cNvPr id="77" name="object 77"/>
          <p:cNvPicPr/>
          <p:nvPr/>
        </p:nvPicPr>
        <p:blipFill>
          <a:blip r:embed="rId40" cstate="print"/>
          <a:stretch>
            <a:fillRect/>
          </a:stretch>
        </p:blipFill>
        <p:spPr>
          <a:xfrm>
            <a:off x="7183539" y="8530233"/>
            <a:ext cx="368401" cy="688085"/>
          </a:xfrm>
          <a:prstGeom prst="rect">
            <a:avLst/>
          </a:prstGeom>
        </p:spPr>
      </p:pic>
      <p:grpSp>
        <p:nvGrpSpPr>
          <p:cNvPr id="78" name="object 78"/>
          <p:cNvGrpSpPr/>
          <p:nvPr/>
        </p:nvGrpSpPr>
        <p:grpSpPr>
          <a:xfrm>
            <a:off x="7183539" y="9274619"/>
            <a:ext cx="368935" cy="688340"/>
            <a:chOff x="7183539" y="9274619"/>
            <a:chExt cx="368935" cy="688340"/>
          </a:xfrm>
        </p:grpSpPr>
        <p:sp>
          <p:nvSpPr>
            <p:cNvPr id="79" name="object 7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80" name="object 80"/>
            <p:cNvPicPr/>
            <p:nvPr/>
          </p:nvPicPr>
          <p:blipFill>
            <a:blip r:embed="rId41" cstate="print"/>
            <a:stretch>
              <a:fillRect/>
            </a:stretch>
          </p:blipFill>
          <p:spPr>
            <a:xfrm>
              <a:off x="7323581" y="9341637"/>
              <a:ext cx="79184" cy="121742"/>
            </a:xfrm>
            <a:prstGeom prst="rect">
              <a:avLst/>
            </a:prstGeom>
          </p:spPr>
        </p:pic>
        <p:pic>
          <p:nvPicPr>
            <p:cNvPr id="81" name="object 81"/>
            <p:cNvPicPr/>
            <p:nvPr/>
          </p:nvPicPr>
          <p:blipFill>
            <a:blip r:embed="rId42" cstate="print"/>
            <a:stretch>
              <a:fillRect/>
            </a:stretch>
          </p:blipFill>
          <p:spPr>
            <a:xfrm>
              <a:off x="7296200" y="9483178"/>
              <a:ext cx="133946" cy="420141"/>
            </a:xfrm>
            <a:prstGeom prst="rect">
              <a:avLst/>
            </a:prstGeom>
          </p:spPr>
        </p:pic>
      </p:grpSp>
      <p:grpSp>
        <p:nvGrpSpPr>
          <p:cNvPr id="82" name="object 82"/>
          <p:cNvGrpSpPr/>
          <p:nvPr/>
        </p:nvGrpSpPr>
        <p:grpSpPr>
          <a:xfrm>
            <a:off x="1079296" y="6523926"/>
            <a:ext cx="5369560" cy="854075"/>
            <a:chOff x="1079296" y="6523926"/>
            <a:chExt cx="5369560" cy="854075"/>
          </a:xfrm>
        </p:grpSpPr>
        <p:sp>
          <p:nvSpPr>
            <p:cNvPr id="83" name="object 83"/>
            <p:cNvSpPr/>
            <p:nvPr/>
          </p:nvSpPr>
          <p:spPr>
            <a:xfrm>
              <a:off x="1079296" y="6529984"/>
              <a:ext cx="5369560" cy="285115"/>
            </a:xfrm>
            <a:custGeom>
              <a:avLst/>
              <a:gdLst/>
              <a:ahLst/>
              <a:cxnLst/>
              <a:rect l="l" t="t" r="r" b="b"/>
              <a:pathLst>
                <a:path w="5369560" h="285115">
                  <a:moveTo>
                    <a:pt x="5368975" y="284708"/>
                  </a:moveTo>
                  <a:lnTo>
                    <a:pt x="0" y="284708"/>
                  </a:lnTo>
                  <a:lnTo>
                    <a:pt x="0" y="0"/>
                  </a:lnTo>
                  <a:lnTo>
                    <a:pt x="5368975" y="0"/>
                  </a:lnTo>
                  <a:lnTo>
                    <a:pt x="5368975" y="284708"/>
                  </a:lnTo>
                  <a:close/>
                </a:path>
              </a:pathLst>
            </a:custGeom>
            <a:solidFill>
              <a:srgbClr val="B7E4F9"/>
            </a:solidFill>
          </p:spPr>
          <p:txBody>
            <a:bodyPr wrap="square" lIns="0" tIns="0" rIns="0" bIns="0" rtlCol="0"/>
            <a:lstStyle/>
            <a:p>
              <a:endParaRPr/>
            </a:p>
          </p:txBody>
        </p:sp>
        <p:sp>
          <p:nvSpPr>
            <p:cNvPr id="84" name="object 84"/>
            <p:cNvSpPr/>
            <p:nvPr/>
          </p:nvSpPr>
          <p:spPr>
            <a:xfrm>
              <a:off x="2619819" y="6523926"/>
              <a:ext cx="0" cy="854075"/>
            </a:xfrm>
            <a:custGeom>
              <a:avLst/>
              <a:gdLst/>
              <a:ahLst/>
              <a:cxnLst/>
              <a:rect l="l" t="t" r="r" b="b"/>
              <a:pathLst>
                <a:path h="854075">
                  <a:moveTo>
                    <a:pt x="0" y="0"/>
                  </a:moveTo>
                  <a:lnTo>
                    <a:pt x="0" y="853986"/>
                  </a:lnTo>
                </a:path>
              </a:pathLst>
            </a:custGeom>
            <a:ln w="4566">
              <a:solidFill>
                <a:srgbClr val="393434"/>
              </a:solidFill>
            </a:ln>
          </p:spPr>
          <p:txBody>
            <a:bodyPr wrap="square" lIns="0" tIns="0" rIns="0" bIns="0" rtlCol="0"/>
            <a:lstStyle/>
            <a:p>
              <a:endParaRPr/>
            </a:p>
          </p:txBody>
        </p:sp>
      </p:grpSp>
      <p:sp>
        <p:nvSpPr>
          <p:cNvPr id="85" name="object 85"/>
          <p:cNvSpPr/>
          <p:nvPr/>
        </p:nvSpPr>
        <p:spPr>
          <a:xfrm>
            <a:off x="2619819" y="7936559"/>
            <a:ext cx="0" cy="566420"/>
          </a:xfrm>
          <a:custGeom>
            <a:avLst/>
            <a:gdLst/>
            <a:ahLst/>
            <a:cxnLst/>
            <a:rect l="l" t="t" r="r" b="b"/>
            <a:pathLst>
              <a:path h="566420">
                <a:moveTo>
                  <a:pt x="0" y="0"/>
                </a:moveTo>
                <a:lnTo>
                  <a:pt x="0" y="566292"/>
                </a:lnTo>
              </a:path>
            </a:pathLst>
          </a:custGeom>
          <a:ln w="4566">
            <a:solidFill>
              <a:srgbClr val="393434"/>
            </a:solidFill>
          </a:ln>
        </p:spPr>
        <p:txBody>
          <a:bodyPr wrap="square" lIns="0" tIns="0" rIns="0" bIns="0" rtlCol="0"/>
          <a:lstStyle/>
          <a:p>
            <a:endParaRPr/>
          </a:p>
        </p:txBody>
      </p:sp>
      <p:grpSp>
        <p:nvGrpSpPr>
          <p:cNvPr id="86" name="object 86"/>
          <p:cNvGrpSpPr/>
          <p:nvPr/>
        </p:nvGrpSpPr>
        <p:grpSpPr>
          <a:xfrm>
            <a:off x="1073945" y="6523134"/>
            <a:ext cx="5381625" cy="2262505"/>
            <a:chOff x="1073945" y="6523134"/>
            <a:chExt cx="5381625" cy="2262505"/>
          </a:xfrm>
        </p:grpSpPr>
        <p:sp>
          <p:nvSpPr>
            <p:cNvPr id="87" name="object 87"/>
            <p:cNvSpPr/>
            <p:nvPr/>
          </p:nvSpPr>
          <p:spPr>
            <a:xfrm>
              <a:off x="1074737" y="6811619"/>
              <a:ext cx="5379720" cy="1972945"/>
            </a:xfrm>
            <a:custGeom>
              <a:avLst/>
              <a:gdLst/>
              <a:ahLst/>
              <a:cxnLst/>
              <a:rect l="l" t="t" r="r" b="b"/>
              <a:pathLst>
                <a:path w="5379720" h="1972945">
                  <a:moveTo>
                    <a:pt x="4297311" y="0"/>
                  </a:moveTo>
                  <a:lnTo>
                    <a:pt x="4297311" y="1972856"/>
                  </a:lnTo>
                </a:path>
                <a:path w="5379720" h="1972945">
                  <a:moveTo>
                    <a:pt x="0" y="3073"/>
                  </a:moveTo>
                  <a:lnTo>
                    <a:pt x="5379643" y="3073"/>
                  </a:lnTo>
                </a:path>
                <a:path w="5379720" h="1972945">
                  <a:moveTo>
                    <a:pt x="1542008" y="283171"/>
                  </a:moveTo>
                  <a:lnTo>
                    <a:pt x="5379643" y="283171"/>
                  </a:lnTo>
                </a:path>
                <a:path w="5379720" h="1972945">
                  <a:moveTo>
                    <a:pt x="0" y="564743"/>
                  </a:moveTo>
                  <a:lnTo>
                    <a:pt x="5379643" y="564743"/>
                  </a:lnTo>
                </a:path>
                <a:path w="5379720" h="1972945">
                  <a:moveTo>
                    <a:pt x="0" y="846378"/>
                  </a:moveTo>
                  <a:lnTo>
                    <a:pt x="5379643" y="846378"/>
                  </a:lnTo>
                </a:path>
                <a:path w="5379720" h="1972945">
                  <a:moveTo>
                    <a:pt x="0" y="1126477"/>
                  </a:moveTo>
                  <a:lnTo>
                    <a:pt x="5379643" y="1126477"/>
                  </a:lnTo>
                </a:path>
                <a:path w="5379720" h="1972945">
                  <a:moveTo>
                    <a:pt x="1542008" y="1408112"/>
                  </a:moveTo>
                  <a:lnTo>
                    <a:pt x="5379643" y="1408112"/>
                  </a:lnTo>
                </a:path>
                <a:path w="5379720" h="1972945">
                  <a:moveTo>
                    <a:pt x="0" y="1689696"/>
                  </a:moveTo>
                  <a:lnTo>
                    <a:pt x="5379643" y="1689696"/>
                  </a:lnTo>
                </a:path>
              </a:pathLst>
            </a:custGeom>
            <a:ln w="4566">
              <a:solidFill>
                <a:srgbClr val="393434"/>
              </a:solidFill>
            </a:ln>
          </p:spPr>
          <p:txBody>
            <a:bodyPr wrap="square" lIns="0" tIns="0" rIns="0" bIns="0" rtlCol="0"/>
            <a:lstStyle/>
            <a:p>
              <a:endParaRPr/>
            </a:p>
          </p:txBody>
        </p:sp>
        <p:sp>
          <p:nvSpPr>
            <p:cNvPr id="88" name="object 88"/>
            <p:cNvSpPr/>
            <p:nvPr/>
          </p:nvSpPr>
          <p:spPr>
            <a:xfrm>
              <a:off x="1074737" y="6523926"/>
              <a:ext cx="5379720" cy="2260600"/>
            </a:xfrm>
            <a:custGeom>
              <a:avLst/>
              <a:gdLst/>
              <a:ahLst/>
              <a:cxnLst/>
              <a:rect l="l" t="t" r="r" b="b"/>
              <a:pathLst>
                <a:path w="5379720" h="2260600">
                  <a:moveTo>
                    <a:pt x="6057" y="0"/>
                  </a:moveTo>
                  <a:lnTo>
                    <a:pt x="6057" y="2260549"/>
                  </a:lnTo>
                </a:path>
                <a:path w="5379720" h="2260600">
                  <a:moveTo>
                    <a:pt x="5373535" y="0"/>
                  </a:moveTo>
                  <a:lnTo>
                    <a:pt x="5373535" y="2260549"/>
                  </a:lnTo>
                </a:path>
                <a:path w="5379720" h="2260600">
                  <a:moveTo>
                    <a:pt x="0" y="6057"/>
                  </a:moveTo>
                  <a:lnTo>
                    <a:pt x="5379643" y="6057"/>
                  </a:lnTo>
                </a:path>
                <a:path w="5379720" h="2260600">
                  <a:moveTo>
                    <a:pt x="0" y="2254453"/>
                  </a:moveTo>
                  <a:lnTo>
                    <a:pt x="5379643" y="2254453"/>
                  </a:lnTo>
                </a:path>
              </a:pathLst>
            </a:custGeom>
            <a:ln w="13700">
              <a:solidFill>
                <a:srgbClr val="393434"/>
              </a:solidFill>
            </a:ln>
          </p:spPr>
          <p:txBody>
            <a:bodyPr wrap="square" lIns="0" tIns="0" rIns="0" bIns="0" rtlCol="0"/>
            <a:lstStyle/>
            <a:p>
              <a:endParaRPr/>
            </a:p>
          </p:txBody>
        </p:sp>
        <p:pic>
          <p:nvPicPr>
            <p:cNvPr id="89" name="object 89"/>
            <p:cNvPicPr/>
            <p:nvPr/>
          </p:nvPicPr>
          <p:blipFill>
            <a:blip r:embed="rId43" cstate="print"/>
            <a:stretch>
              <a:fillRect/>
            </a:stretch>
          </p:blipFill>
          <p:spPr>
            <a:xfrm>
              <a:off x="1276403" y="6605336"/>
              <a:ext cx="1249801" cy="165945"/>
            </a:xfrm>
            <a:prstGeom prst="rect">
              <a:avLst/>
            </a:prstGeom>
          </p:spPr>
        </p:pic>
        <p:pic>
          <p:nvPicPr>
            <p:cNvPr id="90" name="object 90"/>
            <p:cNvPicPr/>
            <p:nvPr/>
          </p:nvPicPr>
          <p:blipFill>
            <a:blip r:embed="rId44" cstate="print"/>
            <a:stretch>
              <a:fillRect/>
            </a:stretch>
          </p:blipFill>
          <p:spPr>
            <a:xfrm>
              <a:off x="4279851" y="6605336"/>
              <a:ext cx="523628" cy="164408"/>
            </a:xfrm>
            <a:prstGeom prst="rect">
              <a:avLst/>
            </a:prstGeom>
          </p:spPr>
        </p:pic>
        <p:pic>
          <p:nvPicPr>
            <p:cNvPr id="91" name="object 91"/>
            <p:cNvPicPr/>
            <p:nvPr/>
          </p:nvPicPr>
          <p:blipFill>
            <a:blip r:embed="rId45" cstate="print"/>
            <a:stretch>
              <a:fillRect/>
            </a:stretch>
          </p:blipFill>
          <p:spPr>
            <a:xfrm>
              <a:off x="1281760" y="7021715"/>
              <a:ext cx="861567" cy="162864"/>
            </a:xfrm>
            <a:prstGeom prst="rect">
              <a:avLst/>
            </a:prstGeom>
          </p:spPr>
        </p:pic>
        <p:pic>
          <p:nvPicPr>
            <p:cNvPr id="92" name="object 92"/>
            <p:cNvPicPr/>
            <p:nvPr/>
          </p:nvPicPr>
          <p:blipFill>
            <a:blip r:embed="rId46" cstate="print"/>
            <a:stretch>
              <a:fillRect/>
            </a:stretch>
          </p:blipFill>
          <p:spPr>
            <a:xfrm>
              <a:off x="2765970" y="6889254"/>
              <a:ext cx="1660766" cy="159842"/>
            </a:xfrm>
            <a:prstGeom prst="rect">
              <a:avLst/>
            </a:prstGeom>
          </p:spPr>
        </p:pic>
        <p:sp>
          <p:nvSpPr>
            <p:cNvPr id="93" name="object 93"/>
            <p:cNvSpPr/>
            <p:nvPr/>
          </p:nvSpPr>
          <p:spPr>
            <a:xfrm>
              <a:off x="5531891" y="6887717"/>
              <a:ext cx="779780" cy="163195"/>
            </a:xfrm>
            <a:custGeom>
              <a:avLst/>
              <a:gdLst/>
              <a:ahLst/>
              <a:cxnLst/>
              <a:rect l="l" t="t" r="r" b="b"/>
              <a:pathLst>
                <a:path w="779779" h="163195">
                  <a:moveTo>
                    <a:pt x="117221" y="141579"/>
                  </a:moveTo>
                  <a:lnTo>
                    <a:pt x="15227" y="141579"/>
                  </a:lnTo>
                  <a:lnTo>
                    <a:pt x="16764" y="138557"/>
                  </a:lnTo>
                  <a:lnTo>
                    <a:pt x="21336" y="130911"/>
                  </a:lnTo>
                  <a:lnTo>
                    <a:pt x="31953" y="123329"/>
                  </a:lnTo>
                  <a:lnTo>
                    <a:pt x="86766" y="86766"/>
                  </a:lnTo>
                  <a:lnTo>
                    <a:pt x="88303" y="85280"/>
                  </a:lnTo>
                  <a:lnTo>
                    <a:pt x="111125" y="50253"/>
                  </a:lnTo>
                  <a:lnTo>
                    <a:pt x="111125" y="38100"/>
                  </a:lnTo>
                  <a:lnTo>
                    <a:pt x="101993" y="27432"/>
                  </a:lnTo>
                  <a:lnTo>
                    <a:pt x="98806" y="22872"/>
                  </a:lnTo>
                  <a:lnTo>
                    <a:pt x="98361" y="22250"/>
                  </a:lnTo>
                  <a:lnTo>
                    <a:pt x="91160" y="16764"/>
                  </a:lnTo>
                  <a:lnTo>
                    <a:pt x="79108" y="12433"/>
                  </a:lnTo>
                  <a:lnTo>
                    <a:pt x="60921" y="10668"/>
                  </a:lnTo>
                  <a:lnTo>
                    <a:pt x="52806" y="10845"/>
                  </a:lnTo>
                  <a:lnTo>
                    <a:pt x="13131" y="31026"/>
                  </a:lnTo>
                  <a:lnTo>
                    <a:pt x="4559" y="48717"/>
                  </a:lnTo>
                  <a:lnTo>
                    <a:pt x="4559" y="51790"/>
                  </a:lnTo>
                  <a:lnTo>
                    <a:pt x="3022" y="56349"/>
                  </a:lnTo>
                  <a:lnTo>
                    <a:pt x="9131" y="57848"/>
                  </a:lnTo>
                  <a:lnTo>
                    <a:pt x="12204" y="57848"/>
                  </a:lnTo>
                  <a:lnTo>
                    <a:pt x="16764" y="59385"/>
                  </a:lnTo>
                  <a:lnTo>
                    <a:pt x="41300" y="25539"/>
                  </a:lnTo>
                  <a:lnTo>
                    <a:pt x="60921" y="22872"/>
                  </a:lnTo>
                  <a:lnTo>
                    <a:pt x="66700" y="23050"/>
                  </a:lnTo>
                  <a:lnTo>
                    <a:pt x="74206" y="24206"/>
                  </a:lnTo>
                  <a:lnTo>
                    <a:pt x="82296" y="27355"/>
                  </a:lnTo>
                  <a:lnTo>
                    <a:pt x="89839" y="33489"/>
                  </a:lnTo>
                  <a:lnTo>
                    <a:pt x="92875" y="35026"/>
                  </a:lnTo>
                  <a:lnTo>
                    <a:pt x="95897" y="41122"/>
                  </a:lnTo>
                  <a:lnTo>
                    <a:pt x="95808" y="51790"/>
                  </a:lnTo>
                  <a:lnTo>
                    <a:pt x="95605" y="55397"/>
                  </a:lnTo>
                  <a:lnTo>
                    <a:pt x="44157" y="100507"/>
                  </a:lnTo>
                  <a:lnTo>
                    <a:pt x="37261" y="104927"/>
                  </a:lnTo>
                  <a:lnTo>
                    <a:pt x="28943" y="110769"/>
                  </a:lnTo>
                  <a:lnTo>
                    <a:pt x="20599" y="117182"/>
                  </a:lnTo>
                  <a:lnTo>
                    <a:pt x="13690" y="123329"/>
                  </a:lnTo>
                  <a:lnTo>
                    <a:pt x="4559" y="132461"/>
                  </a:lnTo>
                  <a:lnTo>
                    <a:pt x="0" y="141579"/>
                  </a:lnTo>
                  <a:lnTo>
                    <a:pt x="0" y="153784"/>
                  </a:lnTo>
                  <a:lnTo>
                    <a:pt x="117221" y="153784"/>
                  </a:lnTo>
                  <a:lnTo>
                    <a:pt x="117221" y="141579"/>
                  </a:lnTo>
                  <a:close/>
                </a:path>
                <a:path w="779779" h="163195">
                  <a:moveTo>
                    <a:pt x="249631" y="105067"/>
                  </a:moveTo>
                  <a:lnTo>
                    <a:pt x="234454" y="68503"/>
                  </a:lnTo>
                  <a:lnTo>
                    <a:pt x="193332" y="54813"/>
                  </a:lnTo>
                  <a:lnTo>
                    <a:pt x="187083" y="55054"/>
                  </a:lnTo>
                  <a:lnTo>
                    <a:pt x="177723" y="56718"/>
                  </a:lnTo>
                  <a:lnTo>
                    <a:pt x="165506" y="61239"/>
                  </a:lnTo>
                  <a:lnTo>
                    <a:pt x="150710" y="70040"/>
                  </a:lnTo>
                  <a:lnTo>
                    <a:pt x="156819" y="30454"/>
                  </a:lnTo>
                  <a:lnTo>
                    <a:pt x="156819" y="24358"/>
                  </a:lnTo>
                  <a:lnTo>
                    <a:pt x="164401" y="22872"/>
                  </a:lnTo>
                  <a:lnTo>
                    <a:pt x="240512" y="22872"/>
                  </a:lnTo>
                  <a:lnTo>
                    <a:pt x="240512" y="10668"/>
                  </a:lnTo>
                  <a:lnTo>
                    <a:pt x="155282" y="10668"/>
                  </a:lnTo>
                  <a:lnTo>
                    <a:pt x="146151" y="12204"/>
                  </a:lnTo>
                  <a:lnTo>
                    <a:pt x="143078" y="25895"/>
                  </a:lnTo>
                  <a:lnTo>
                    <a:pt x="137096" y="76898"/>
                  </a:lnTo>
                  <a:lnTo>
                    <a:pt x="137020" y="79171"/>
                  </a:lnTo>
                  <a:lnTo>
                    <a:pt x="135483" y="83743"/>
                  </a:lnTo>
                  <a:lnTo>
                    <a:pt x="141579" y="85280"/>
                  </a:lnTo>
                  <a:lnTo>
                    <a:pt x="144614" y="88303"/>
                  </a:lnTo>
                  <a:lnTo>
                    <a:pt x="150710" y="83743"/>
                  </a:lnTo>
                  <a:lnTo>
                    <a:pt x="155663" y="80225"/>
                  </a:lnTo>
                  <a:lnTo>
                    <a:pt x="160401" y="76898"/>
                  </a:lnTo>
                  <a:lnTo>
                    <a:pt x="166751" y="73037"/>
                  </a:lnTo>
                  <a:lnTo>
                    <a:pt x="173532" y="70040"/>
                  </a:lnTo>
                  <a:lnTo>
                    <a:pt x="176606" y="68503"/>
                  </a:lnTo>
                  <a:lnTo>
                    <a:pt x="182664" y="67017"/>
                  </a:lnTo>
                  <a:lnTo>
                    <a:pt x="193332" y="67017"/>
                  </a:lnTo>
                  <a:lnTo>
                    <a:pt x="231571" y="85839"/>
                  </a:lnTo>
                  <a:lnTo>
                    <a:pt x="235940" y="103530"/>
                  </a:lnTo>
                  <a:lnTo>
                    <a:pt x="235724" y="108686"/>
                  </a:lnTo>
                  <a:lnTo>
                    <a:pt x="234226" y="114960"/>
                  </a:lnTo>
                  <a:lnTo>
                    <a:pt x="230162" y="122377"/>
                  </a:lnTo>
                  <a:lnTo>
                    <a:pt x="222250" y="130911"/>
                  </a:lnTo>
                  <a:lnTo>
                    <a:pt x="219189" y="134518"/>
                  </a:lnTo>
                  <a:lnTo>
                    <a:pt x="213690" y="137960"/>
                  </a:lnTo>
                  <a:lnTo>
                    <a:pt x="204482" y="140563"/>
                  </a:lnTo>
                  <a:lnTo>
                    <a:pt x="190296" y="141579"/>
                  </a:lnTo>
                  <a:lnTo>
                    <a:pt x="184721" y="141490"/>
                  </a:lnTo>
                  <a:lnTo>
                    <a:pt x="150037" y="123723"/>
                  </a:lnTo>
                  <a:lnTo>
                    <a:pt x="146151" y="115684"/>
                  </a:lnTo>
                  <a:lnTo>
                    <a:pt x="144614" y="114198"/>
                  </a:lnTo>
                  <a:lnTo>
                    <a:pt x="143078" y="108102"/>
                  </a:lnTo>
                  <a:lnTo>
                    <a:pt x="135483" y="111125"/>
                  </a:lnTo>
                  <a:lnTo>
                    <a:pt x="132461" y="112661"/>
                  </a:lnTo>
                  <a:lnTo>
                    <a:pt x="127889" y="115684"/>
                  </a:lnTo>
                  <a:lnTo>
                    <a:pt x="132461" y="121793"/>
                  </a:lnTo>
                  <a:lnTo>
                    <a:pt x="135305" y="126187"/>
                  </a:lnTo>
                  <a:lnTo>
                    <a:pt x="174713" y="152793"/>
                  </a:lnTo>
                  <a:lnTo>
                    <a:pt x="190296" y="153784"/>
                  </a:lnTo>
                  <a:lnTo>
                    <a:pt x="199783" y="153530"/>
                  </a:lnTo>
                  <a:lnTo>
                    <a:pt x="211404" y="151688"/>
                  </a:lnTo>
                  <a:lnTo>
                    <a:pt x="223875" y="146723"/>
                  </a:lnTo>
                  <a:lnTo>
                    <a:pt x="230263" y="141579"/>
                  </a:lnTo>
                  <a:lnTo>
                    <a:pt x="235940" y="137020"/>
                  </a:lnTo>
                  <a:lnTo>
                    <a:pt x="240004" y="132676"/>
                  </a:lnTo>
                  <a:lnTo>
                    <a:pt x="244475" y="126225"/>
                  </a:lnTo>
                  <a:lnTo>
                    <a:pt x="248132" y="117132"/>
                  </a:lnTo>
                  <a:lnTo>
                    <a:pt x="249631" y="105067"/>
                  </a:lnTo>
                  <a:close/>
                </a:path>
                <a:path w="779779" h="163195">
                  <a:moveTo>
                    <a:pt x="342506" y="41122"/>
                  </a:moveTo>
                  <a:lnTo>
                    <a:pt x="330352" y="13843"/>
                  </a:lnTo>
                  <a:lnTo>
                    <a:pt x="330352" y="30454"/>
                  </a:lnTo>
                  <a:lnTo>
                    <a:pt x="330352" y="53276"/>
                  </a:lnTo>
                  <a:lnTo>
                    <a:pt x="322707" y="60921"/>
                  </a:lnTo>
                  <a:lnTo>
                    <a:pt x="319684" y="62407"/>
                  </a:lnTo>
                  <a:lnTo>
                    <a:pt x="315125" y="68503"/>
                  </a:lnTo>
                  <a:lnTo>
                    <a:pt x="293789" y="68503"/>
                  </a:lnTo>
                  <a:lnTo>
                    <a:pt x="286194" y="60921"/>
                  </a:lnTo>
                  <a:lnTo>
                    <a:pt x="283171" y="57848"/>
                  </a:lnTo>
                  <a:lnTo>
                    <a:pt x="278561" y="53276"/>
                  </a:lnTo>
                  <a:lnTo>
                    <a:pt x="278561" y="30454"/>
                  </a:lnTo>
                  <a:lnTo>
                    <a:pt x="286194" y="22872"/>
                  </a:lnTo>
                  <a:lnTo>
                    <a:pt x="287731" y="19786"/>
                  </a:lnTo>
                  <a:lnTo>
                    <a:pt x="293789" y="15227"/>
                  </a:lnTo>
                  <a:lnTo>
                    <a:pt x="315125" y="15227"/>
                  </a:lnTo>
                  <a:lnTo>
                    <a:pt x="322707" y="22872"/>
                  </a:lnTo>
                  <a:lnTo>
                    <a:pt x="325780" y="25895"/>
                  </a:lnTo>
                  <a:lnTo>
                    <a:pt x="304457" y="3073"/>
                  </a:lnTo>
                  <a:lnTo>
                    <a:pt x="299097" y="3263"/>
                  </a:lnTo>
                  <a:lnTo>
                    <a:pt x="267639" y="31089"/>
                  </a:lnTo>
                  <a:lnTo>
                    <a:pt x="266407" y="41122"/>
                  </a:lnTo>
                  <a:lnTo>
                    <a:pt x="266573" y="46482"/>
                  </a:lnTo>
                  <a:lnTo>
                    <a:pt x="293751" y="77939"/>
                  </a:lnTo>
                  <a:lnTo>
                    <a:pt x="304457" y="79171"/>
                  </a:lnTo>
                  <a:lnTo>
                    <a:pt x="308940" y="79006"/>
                  </a:lnTo>
                  <a:lnTo>
                    <a:pt x="341261" y="52044"/>
                  </a:lnTo>
                  <a:lnTo>
                    <a:pt x="342506" y="41122"/>
                  </a:lnTo>
                  <a:close/>
                </a:path>
                <a:path w="779779" h="163195">
                  <a:moveTo>
                    <a:pt x="404914" y="6096"/>
                  </a:moveTo>
                  <a:lnTo>
                    <a:pt x="400342" y="1536"/>
                  </a:lnTo>
                  <a:lnTo>
                    <a:pt x="397319" y="0"/>
                  </a:lnTo>
                  <a:lnTo>
                    <a:pt x="394296" y="4559"/>
                  </a:lnTo>
                  <a:lnTo>
                    <a:pt x="289217" y="153784"/>
                  </a:lnTo>
                  <a:lnTo>
                    <a:pt x="289115" y="155371"/>
                  </a:lnTo>
                  <a:lnTo>
                    <a:pt x="286194" y="158356"/>
                  </a:lnTo>
                  <a:lnTo>
                    <a:pt x="290766" y="161378"/>
                  </a:lnTo>
                  <a:lnTo>
                    <a:pt x="292303" y="161378"/>
                  </a:lnTo>
                  <a:lnTo>
                    <a:pt x="293789" y="162915"/>
                  </a:lnTo>
                  <a:lnTo>
                    <a:pt x="296684" y="158610"/>
                  </a:lnTo>
                  <a:lnTo>
                    <a:pt x="401891" y="10668"/>
                  </a:lnTo>
                  <a:lnTo>
                    <a:pt x="403428" y="9131"/>
                  </a:lnTo>
                  <a:lnTo>
                    <a:pt x="404914" y="6096"/>
                  </a:lnTo>
                  <a:close/>
                </a:path>
                <a:path w="779779" h="163195">
                  <a:moveTo>
                    <a:pt x="426250" y="121793"/>
                  </a:moveTo>
                  <a:lnTo>
                    <a:pt x="426072" y="117297"/>
                  </a:lnTo>
                  <a:lnTo>
                    <a:pt x="424903" y="110947"/>
                  </a:lnTo>
                  <a:lnTo>
                    <a:pt x="421741" y="103174"/>
                  </a:lnTo>
                  <a:lnTo>
                    <a:pt x="416661" y="95948"/>
                  </a:lnTo>
                  <a:lnTo>
                    <a:pt x="415582" y="94399"/>
                  </a:lnTo>
                  <a:lnTo>
                    <a:pt x="415582" y="111125"/>
                  </a:lnTo>
                  <a:lnTo>
                    <a:pt x="415531" y="132511"/>
                  </a:lnTo>
                  <a:lnTo>
                    <a:pt x="400342" y="147688"/>
                  </a:lnTo>
                  <a:lnTo>
                    <a:pt x="377532" y="147688"/>
                  </a:lnTo>
                  <a:lnTo>
                    <a:pt x="369951" y="140068"/>
                  </a:lnTo>
                  <a:lnTo>
                    <a:pt x="366864" y="138557"/>
                  </a:lnTo>
                  <a:lnTo>
                    <a:pt x="362318" y="132511"/>
                  </a:lnTo>
                  <a:lnTo>
                    <a:pt x="362292" y="111125"/>
                  </a:lnTo>
                  <a:lnTo>
                    <a:pt x="377532" y="95948"/>
                  </a:lnTo>
                  <a:lnTo>
                    <a:pt x="400342" y="95948"/>
                  </a:lnTo>
                  <a:lnTo>
                    <a:pt x="407987" y="103530"/>
                  </a:lnTo>
                  <a:lnTo>
                    <a:pt x="409473" y="105067"/>
                  </a:lnTo>
                  <a:lnTo>
                    <a:pt x="415582" y="111125"/>
                  </a:lnTo>
                  <a:lnTo>
                    <a:pt x="388188" y="83743"/>
                  </a:lnTo>
                  <a:lnTo>
                    <a:pt x="383717" y="83921"/>
                  </a:lnTo>
                  <a:lnTo>
                    <a:pt x="351396" y="111734"/>
                  </a:lnTo>
                  <a:lnTo>
                    <a:pt x="350139" y="121793"/>
                  </a:lnTo>
                  <a:lnTo>
                    <a:pt x="350316" y="127152"/>
                  </a:lnTo>
                  <a:lnTo>
                    <a:pt x="378142" y="158610"/>
                  </a:lnTo>
                  <a:lnTo>
                    <a:pt x="388188" y="159842"/>
                  </a:lnTo>
                  <a:lnTo>
                    <a:pt x="393534" y="159677"/>
                  </a:lnTo>
                  <a:lnTo>
                    <a:pt x="425221" y="132511"/>
                  </a:lnTo>
                  <a:lnTo>
                    <a:pt x="426250" y="121793"/>
                  </a:lnTo>
                  <a:close/>
                </a:path>
                <a:path w="779779" h="163195">
                  <a:moveTo>
                    <a:pt x="525170" y="112661"/>
                  </a:moveTo>
                  <a:lnTo>
                    <a:pt x="522135" y="109639"/>
                  </a:lnTo>
                  <a:lnTo>
                    <a:pt x="522135" y="108102"/>
                  </a:lnTo>
                  <a:lnTo>
                    <a:pt x="520598" y="106553"/>
                  </a:lnTo>
                  <a:lnTo>
                    <a:pt x="516039" y="108102"/>
                  </a:lnTo>
                  <a:lnTo>
                    <a:pt x="509358" y="112077"/>
                  </a:lnTo>
                  <a:lnTo>
                    <a:pt x="500240" y="117043"/>
                  </a:lnTo>
                  <a:lnTo>
                    <a:pt x="488022" y="122859"/>
                  </a:lnTo>
                  <a:lnTo>
                    <a:pt x="471881" y="129425"/>
                  </a:lnTo>
                  <a:lnTo>
                    <a:pt x="471881" y="7632"/>
                  </a:lnTo>
                  <a:lnTo>
                    <a:pt x="459727" y="7632"/>
                  </a:lnTo>
                  <a:lnTo>
                    <a:pt x="459727" y="132461"/>
                  </a:lnTo>
                  <a:lnTo>
                    <a:pt x="458190" y="133997"/>
                  </a:lnTo>
                  <a:lnTo>
                    <a:pt x="453631" y="135483"/>
                  </a:lnTo>
                  <a:lnTo>
                    <a:pt x="449059" y="137020"/>
                  </a:lnTo>
                  <a:lnTo>
                    <a:pt x="446036" y="138557"/>
                  </a:lnTo>
                  <a:lnTo>
                    <a:pt x="442963" y="138557"/>
                  </a:lnTo>
                  <a:lnTo>
                    <a:pt x="444500" y="144614"/>
                  </a:lnTo>
                  <a:lnTo>
                    <a:pt x="444500" y="146151"/>
                  </a:lnTo>
                  <a:lnTo>
                    <a:pt x="446036" y="150710"/>
                  </a:lnTo>
                  <a:lnTo>
                    <a:pt x="452145" y="149225"/>
                  </a:lnTo>
                  <a:lnTo>
                    <a:pt x="465607" y="144830"/>
                  </a:lnTo>
                  <a:lnTo>
                    <a:pt x="482371" y="138163"/>
                  </a:lnTo>
                  <a:lnTo>
                    <a:pt x="499554" y="129425"/>
                  </a:lnTo>
                  <a:lnTo>
                    <a:pt x="501091" y="128651"/>
                  </a:lnTo>
                  <a:lnTo>
                    <a:pt x="520598" y="115684"/>
                  </a:lnTo>
                  <a:lnTo>
                    <a:pt x="522135" y="115684"/>
                  </a:lnTo>
                  <a:lnTo>
                    <a:pt x="525170" y="112661"/>
                  </a:lnTo>
                  <a:close/>
                </a:path>
                <a:path w="779779" h="163195">
                  <a:moveTo>
                    <a:pt x="543471" y="83743"/>
                  </a:moveTo>
                  <a:lnTo>
                    <a:pt x="524167" y="42075"/>
                  </a:lnTo>
                  <a:lnTo>
                    <a:pt x="508444" y="22872"/>
                  </a:lnTo>
                  <a:lnTo>
                    <a:pt x="506907" y="21336"/>
                  </a:lnTo>
                  <a:lnTo>
                    <a:pt x="503885" y="22872"/>
                  </a:lnTo>
                  <a:lnTo>
                    <a:pt x="502348" y="22872"/>
                  </a:lnTo>
                  <a:lnTo>
                    <a:pt x="499313" y="24358"/>
                  </a:lnTo>
                  <a:lnTo>
                    <a:pt x="502285" y="30340"/>
                  </a:lnTo>
                  <a:lnTo>
                    <a:pt x="506831" y="37922"/>
                  </a:lnTo>
                  <a:lnTo>
                    <a:pt x="513181" y="48933"/>
                  </a:lnTo>
                  <a:lnTo>
                    <a:pt x="520954" y="63639"/>
                  </a:lnTo>
                  <a:lnTo>
                    <a:pt x="529729" y="82194"/>
                  </a:lnTo>
                  <a:lnTo>
                    <a:pt x="531266" y="83743"/>
                  </a:lnTo>
                  <a:lnTo>
                    <a:pt x="532803" y="88303"/>
                  </a:lnTo>
                  <a:lnTo>
                    <a:pt x="537375" y="85280"/>
                  </a:lnTo>
                  <a:lnTo>
                    <a:pt x="538911" y="85280"/>
                  </a:lnTo>
                  <a:lnTo>
                    <a:pt x="543471" y="83743"/>
                  </a:lnTo>
                  <a:close/>
                </a:path>
                <a:path w="779779" h="163195">
                  <a:moveTo>
                    <a:pt x="605878" y="149225"/>
                  </a:moveTo>
                  <a:lnTo>
                    <a:pt x="584200" y="118757"/>
                  </a:lnTo>
                  <a:lnTo>
                    <a:pt x="573887" y="108102"/>
                  </a:lnTo>
                  <a:lnTo>
                    <a:pt x="590804" y="52019"/>
                  </a:lnTo>
                  <a:lnTo>
                    <a:pt x="592188" y="6096"/>
                  </a:lnTo>
                  <a:lnTo>
                    <a:pt x="579983" y="6096"/>
                  </a:lnTo>
                  <a:lnTo>
                    <a:pt x="579932" y="15227"/>
                  </a:lnTo>
                  <a:lnTo>
                    <a:pt x="579704" y="30454"/>
                  </a:lnTo>
                  <a:lnTo>
                    <a:pt x="572922" y="78574"/>
                  </a:lnTo>
                  <a:lnTo>
                    <a:pt x="556044" y="113436"/>
                  </a:lnTo>
                  <a:lnTo>
                    <a:pt x="526211" y="137795"/>
                  </a:lnTo>
                  <a:lnTo>
                    <a:pt x="499313" y="147688"/>
                  </a:lnTo>
                  <a:lnTo>
                    <a:pt x="497776" y="147688"/>
                  </a:lnTo>
                  <a:lnTo>
                    <a:pt x="494753" y="149225"/>
                  </a:lnTo>
                  <a:lnTo>
                    <a:pt x="494753" y="155270"/>
                  </a:lnTo>
                  <a:lnTo>
                    <a:pt x="496239" y="156819"/>
                  </a:lnTo>
                  <a:lnTo>
                    <a:pt x="496239" y="159842"/>
                  </a:lnTo>
                  <a:lnTo>
                    <a:pt x="549211" y="136740"/>
                  </a:lnTo>
                  <a:lnTo>
                    <a:pt x="567829" y="118757"/>
                  </a:lnTo>
                  <a:lnTo>
                    <a:pt x="571817" y="122859"/>
                  </a:lnTo>
                  <a:lnTo>
                    <a:pt x="576922" y="128638"/>
                  </a:lnTo>
                  <a:lnTo>
                    <a:pt x="583209" y="136728"/>
                  </a:lnTo>
                  <a:lnTo>
                    <a:pt x="590651" y="147688"/>
                  </a:lnTo>
                  <a:lnTo>
                    <a:pt x="592188" y="150710"/>
                  </a:lnTo>
                  <a:lnTo>
                    <a:pt x="595210" y="153784"/>
                  </a:lnTo>
                  <a:lnTo>
                    <a:pt x="601319" y="152247"/>
                  </a:lnTo>
                  <a:lnTo>
                    <a:pt x="602805" y="150710"/>
                  </a:lnTo>
                  <a:lnTo>
                    <a:pt x="605878" y="149225"/>
                  </a:lnTo>
                  <a:close/>
                </a:path>
                <a:path w="779779" h="163195">
                  <a:moveTo>
                    <a:pt x="765721" y="52832"/>
                  </a:moveTo>
                  <a:lnTo>
                    <a:pt x="694131" y="52832"/>
                  </a:lnTo>
                  <a:lnTo>
                    <a:pt x="694131" y="4572"/>
                  </a:lnTo>
                  <a:lnTo>
                    <a:pt x="681977" y="4572"/>
                  </a:lnTo>
                  <a:lnTo>
                    <a:pt x="681977" y="52832"/>
                  </a:lnTo>
                  <a:lnTo>
                    <a:pt x="681977" y="63004"/>
                  </a:lnTo>
                  <a:lnTo>
                    <a:pt x="681977" y="143002"/>
                  </a:lnTo>
                  <a:lnTo>
                    <a:pt x="694131" y="143002"/>
                  </a:lnTo>
                  <a:lnTo>
                    <a:pt x="694131" y="63004"/>
                  </a:lnTo>
                  <a:lnTo>
                    <a:pt x="765721" y="63004"/>
                  </a:lnTo>
                  <a:lnTo>
                    <a:pt x="765721" y="52832"/>
                  </a:lnTo>
                  <a:close/>
                </a:path>
                <a:path w="779779" h="163195">
                  <a:moveTo>
                    <a:pt x="779411" y="143116"/>
                  </a:moveTo>
                  <a:lnTo>
                    <a:pt x="622592" y="143116"/>
                  </a:lnTo>
                  <a:lnTo>
                    <a:pt x="622592" y="153784"/>
                  </a:lnTo>
                  <a:lnTo>
                    <a:pt x="779411" y="153784"/>
                  </a:lnTo>
                  <a:lnTo>
                    <a:pt x="779411" y="143116"/>
                  </a:lnTo>
                  <a:close/>
                </a:path>
              </a:pathLst>
            </a:custGeom>
            <a:solidFill>
              <a:srgbClr val="393434"/>
            </a:solidFill>
          </p:spPr>
          <p:txBody>
            <a:bodyPr wrap="square" lIns="0" tIns="0" rIns="0" bIns="0" rtlCol="0"/>
            <a:lstStyle/>
            <a:p>
              <a:endParaRPr/>
            </a:p>
          </p:txBody>
        </p:sp>
        <p:pic>
          <p:nvPicPr>
            <p:cNvPr id="94" name="object 94"/>
            <p:cNvPicPr/>
            <p:nvPr/>
          </p:nvPicPr>
          <p:blipFill>
            <a:blip r:embed="rId47" cstate="print"/>
            <a:stretch>
              <a:fillRect/>
            </a:stretch>
          </p:blipFill>
          <p:spPr>
            <a:xfrm>
              <a:off x="2765970" y="7169353"/>
              <a:ext cx="1485696" cy="159842"/>
            </a:xfrm>
            <a:prstGeom prst="rect">
              <a:avLst/>
            </a:prstGeom>
          </p:spPr>
        </p:pic>
        <p:sp>
          <p:nvSpPr>
            <p:cNvPr id="95" name="object 95"/>
            <p:cNvSpPr/>
            <p:nvPr/>
          </p:nvSpPr>
          <p:spPr>
            <a:xfrm>
              <a:off x="5527332" y="7167816"/>
              <a:ext cx="784225" cy="163195"/>
            </a:xfrm>
            <a:custGeom>
              <a:avLst/>
              <a:gdLst/>
              <a:ahLst/>
              <a:cxnLst/>
              <a:rect l="l" t="t" r="r" b="b"/>
              <a:pathLst>
                <a:path w="784225" h="163195">
                  <a:moveTo>
                    <a:pt x="121780" y="105067"/>
                  </a:moveTo>
                  <a:lnTo>
                    <a:pt x="106553" y="68503"/>
                  </a:lnTo>
                  <a:lnTo>
                    <a:pt x="66967" y="54813"/>
                  </a:lnTo>
                  <a:lnTo>
                    <a:pt x="59880" y="55054"/>
                  </a:lnTo>
                  <a:lnTo>
                    <a:pt x="50228" y="56718"/>
                  </a:lnTo>
                  <a:lnTo>
                    <a:pt x="38290" y="61239"/>
                  </a:lnTo>
                  <a:lnTo>
                    <a:pt x="24358" y="70040"/>
                  </a:lnTo>
                  <a:lnTo>
                    <a:pt x="22821" y="70040"/>
                  </a:lnTo>
                  <a:lnTo>
                    <a:pt x="28917" y="30454"/>
                  </a:lnTo>
                  <a:lnTo>
                    <a:pt x="28917" y="24345"/>
                  </a:lnTo>
                  <a:lnTo>
                    <a:pt x="36512" y="22860"/>
                  </a:lnTo>
                  <a:lnTo>
                    <a:pt x="112661" y="22860"/>
                  </a:lnTo>
                  <a:lnTo>
                    <a:pt x="112661" y="10655"/>
                  </a:lnTo>
                  <a:lnTo>
                    <a:pt x="27381" y="10655"/>
                  </a:lnTo>
                  <a:lnTo>
                    <a:pt x="18249" y="12192"/>
                  </a:lnTo>
                  <a:lnTo>
                    <a:pt x="16764" y="25895"/>
                  </a:lnTo>
                  <a:lnTo>
                    <a:pt x="9220" y="76885"/>
                  </a:lnTo>
                  <a:lnTo>
                    <a:pt x="9118" y="79171"/>
                  </a:lnTo>
                  <a:lnTo>
                    <a:pt x="7581" y="83731"/>
                  </a:lnTo>
                  <a:lnTo>
                    <a:pt x="13690" y="85267"/>
                  </a:lnTo>
                  <a:lnTo>
                    <a:pt x="15227" y="86766"/>
                  </a:lnTo>
                  <a:lnTo>
                    <a:pt x="18249" y="88303"/>
                  </a:lnTo>
                  <a:lnTo>
                    <a:pt x="22821" y="83731"/>
                  </a:lnTo>
                  <a:lnTo>
                    <a:pt x="32512" y="76885"/>
                  </a:lnTo>
                  <a:lnTo>
                    <a:pt x="38874" y="73037"/>
                  </a:lnTo>
                  <a:lnTo>
                    <a:pt x="45681" y="70040"/>
                  </a:lnTo>
                  <a:lnTo>
                    <a:pt x="48717" y="68503"/>
                  </a:lnTo>
                  <a:lnTo>
                    <a:pt x="54813" y="65481"/>
                  </a:lnTo>
                  <a:lnTo>
                    <a:pt x="66967" y="65481"/>
                  </a:lnTo>
                  <a:lnTo>
                    <a:pt x="103886" y="85839"/>
                  </a:lnTo>
                  <a:lnTo>
                    <a:pt x="108089" y="103530"/>
                  </a:lnTo>
                  <a:lnTo>
                    <a:pt x="107886" y="108026"/>
                  </a:lnTo>
                  <a:lnTo>
                    <a:pt x="76619" y="140563"/>
                  </a:lnTo>
                  <a:lnTo>
                    <a:pt x="62407" y="141579"/>
                  </a:lnTo>
                  <a:lnTo>
                    <a:pt x="56832" y="141490"/>
                  </a:lnTo>
                  <a:lnTo>
                    <a:pt x="22148" y="123507"/>
                  </a:lnTo>
                  <a:lnTo>
                    <a:pt x="15227" y="108089"/>
                  </a:lnTo>
                  <a:lnTo>
                    <a:pt x="7581" y="111125"/>
                  </a:lnTo>
                  <a:lnTo>
                    <a:pt x="4559" y="112661"/>
                  </a:lnTo>
                  <a:lnTo>
                    <a:pt x="0" y="114198"/>
                  </a:lnTo>
                  <a:lnTo>
                    <a:pt x="4559" y="121780"/>
                  </a:lnTo>
                  <a:lnTo>
                    <a:pt x="36144" y="149580"/>
                  </a:lnTo>
                  <a:lnTo>
                    <a:pt x="62407" y="152247"/>
                  </a:lnTo>
                  <a:lnTo>
                    <a:pt x="71920" y="152019"/>
                  </a:lnTo>
                  <a:lnTo>
                    <a:pt x="83718" y="150355"/>
                  </a:lnTo>
                  <a:lnTo>
                    <a:pt x="96659" y="145834"/>
                  </a:lnTo>
                  <a:lnTo>
                    <a:pt x="102882" y="141579"/>
                  </a:lnTo>
                  <a:lnTo>
                    <a:pt x="109588" y="137020"/>
                  </a:lnTo>
                  <a:lnTo>
                    <a:pt x="113411" y="132676"/>
                  </a:lnTo>
                  <a:lnTo>
                    <a:pt x="117360" y="126212"/>
                  </a:lnTo>
                  <a:lnTo>
                    <a:pt x="120510" y="117119"/>
                  </a:lnTo>
                  <a:lnTo>
                    <a:pt x="121780" y="105067"/>
                  </a:lnTo>
                  <a:close/>
                </a:path>
                <a:path w="784225" h="163195">
                  <a:moveTo>
                    <a:pt x="255727" y="80708"/>
                  </a:moveTo>
                  <a:lnTo>
                    <a:pt x="255435" y="70675"/>
                  </a:lnTo>
                  <a:lnTo>
                    <a:pt x="253441" y="57492"/>
                  </a:lnTo>
                  <a:lnTo>
                    <a:pt x="248018" y="42608"/>
                  </a:lnTo>
                  <a:lnTo>
                    <a:pt x="242036" y="33997"/>
                  </a:lnTo>
                  <a:lnTo>
                    <a:pt x="242036" y="80708"/>
                  </a:lnTo>
                  <a:lnTo>
                    <a:pt x="241769" y="91313"/>
                  </a:lnTo>
                  <a:lnTo>
                    <a:pt x="225272" y="129425"/>
                  </a:lnTo>
                  <a:lnTo>
                    <a:pt x="194856" y="141579"/>
                  </a:lnTo>
                  <a:lnTo>
                    <a:pt x="189001" y="141401"/>
                  </a:lnTo>
                  <a:lnTo>
                    <a:pt x="153530" y="115925"/>
                  </a:lnTo>
                  <a:lnTo>
                    <a:pt x="147637" y="80708"/>
                  </a:lnTo>
                  <a:lnTo>
                    <a:pt x="147866" y="71843"/>
                  </a:lnTo>
                  <a:lnTo>
                    <a:pt x="162864" y="33477"/>
                  </a:lnTo>
                  <a:lnTo>
                    <a:pt x="194856" y="21323"/>
                  </a:lnTo>
                  <a:lnTo>
                    <a:pt x="200660" y="21513"/>
                  </a:lnTo>
                  <a:lnTo>
                    <a:pt x="235940" y="47967"/>
                  </a:lnTo>
                  <a:lnTo>
                    <a:pt x="242036" y="80708"/>
                  </a:lnTo>
                  <a:lnTo>
                    <a:pt x="242036" y="33997"/>
                  </a:lnTo>
                  <a:lnTo>
                    <a:pt x="194856" y="10655"/>
                  </a:lnTo>
                  <a:lnTo>
                    <a:pt x="186690" y="10922"/>
                  </a:lnTo>
                  <a:lnTo>
                    <a:pt x="152247" y="27432"/>
                  </a:lnTo>
                  <a:lnTo>
                    <a:pt x="132448" y="80708"/>
                  </a:lnTo>
                  <a:lnTo>
                    <a:pt x="132753" y="91833"/>
                  </a:lnTo>
                  <a:lnTo>
                    <a:pt x="152247" y="135470"/>
                  </a:lnTo>
                  <a:lnTo>
                    <a:pt x="194856" y="152247"/>
                  </a:lnTo>
                  <a:lnTo>
                    <a:pt x="203009" y="151993"/>
                  </a:lnTo>
                  <a:lnTo>
                    <a:pt x="213296" y="150152"/>
                  </a:lnTo>
                  <a:lnTo>
                    <a:pt x="225018" y="145173"/>
                  </a:lnTo>
                  <a:lnTo>
                    <a:pt x="229628" y="141579"/>
                  </a:lnTo>
                  <a:lnTo>
                    <a:pt x="237477" y="135470"/>
                  </a:lnTo>
                  <a:lnTo>
                    <a:pt x="242900" y="129501"/>
                  </a:lnTo>
                  <a:lnTo>
                    <a:pt x="248881" y="119519"/>
                  </a:lnTo>
                  <a:lnTo>
                    <a:pt x="253720" y="103822"/>
                  </a:lnTo>
                  <a:lnTo>
                    <a:pt x="255727" y="80708"/>
                  </a:lnTo>
                  <a:close/>
                </a:path>
                <a:path w="784225" h="163195">
                  <a:moveTo>
                    <a:pt x="347065" y="41122"/>
                  </a:moveTo>
                  <a:lnTo>
                    <a:pt x="346887" y="36626"/>
                  </a:lnTo>
                  <a:lnTo>
                    <a:pt x="345719" y="30276"/>
                  </a:lnTo>
                  <a:lnTo>
                    <a:pt x="342557" y="22504"/>
                  </a:lnTo>
                  <a:lnTo>
                    <a:pt x="337439" y="15227"/>
                  </a:lnTo>
                  <a:lnTo>
                    <a:pt x="336397" y="13741"/>
                  </a:lnTo>
                  <a:lnTo>
                    <a:pt x="334911" y="12661"/>
                  </a:lnTo>
                  <a:lnTo>
                    <a:pt x="334911" y="30454"/>
                  </a:lnTo>
                  <a:lnTo>
                    <a:pt x="334886" y="51816"/>
                  </a:lnTo>
                  <a:lnTo>
                    <a:pt x="327266" y="59372"/>
                  </a:lnTo>
                  <a:lnTo>
                    <a:pt x="324243" y="62445"/>
                  </a:lnTo>
                  <a:lnTo>
                    <a:pt x="319684" y="67017"/>
                  </a:lnTo>
                  <a:lnTo>
                    <a:pt x="298348" y="67017"/>
                  </a:lnTo>
                  <a:lnTo>
                    <a:pt x="290753" y="59372"/>
                  </a:lnTo>
                  <a:lnTo>
                    <a:pt x="287731" y="57835"/>
                  </a:lnTo>
                  <a:lnTo>
                    <a:pt x="283133" y="51816"/>
                  </a:lnTo>
                  <a:lnTo>
                    <a:pt x="283121" y="30454"/>
                  </a:lnTo>
                  <a:lnTo>
                    <a:pt x="290753" y="22860"/>
                  </a:lnTo>
                  <a:lnTo>
                    <a:pt x="292290" y="19786"/>
                  </a:lnTo>
                  <a:lnTo>
                    <a:pt x="298348" y="15227"/>
                  </a:lnTo>
                  <a:lnTo>
                    <a:pt x="319684" y="15227"/>
                  </a:lnTo>
                  <a:lnTo>
                    <a:pt x="327266" y="22860"/>
                  </a:lnTo>
                  <a:lnTo>
                    <a:pt x="330339" y="24345"/>
                  </a:lnTo>
                  <a:lnTo>
                    <a:pt x="309016" y="3073"/>
                  </a:lnTo>
                  <a:lnTo>
                    <a:pt x="303657" y="3251"/>
                  </a:lnTo>
                  <a:lnTo>
                    <a:pt x="272199" y="31064"/>
                  </a:lnTo>
                  <a:lnTo>
                    <a:pt x="270967" y="41122"/>
                  </a:lnTo>
                  <a:lnTo>
                    <a:pt x="271132" y="46482"/>
                  </a:lnTo>
                  <a:lnTo>
                    <a:pt x="298310" y="77939"/>
                  </a:lnTo>
                  <a:lnTo>
                    <a:pt x="309016" y="79171"/>
                  </a:lnTo>
                  <a:lnTo>
                    <a:pt x="313499" y="79006"/>
                  </a:lnTo>
                  <a:lnTo>
                    <a:pt x="345821" y="51816"/>
                  </a:lnTo>
                  <a:lnTo>
                    <a:pt x="347065" y="41122"/>
                  </a:lnTo>
                  <a:close/>
                </a:path>
                <a:path w="784225" h="163195">
                  <a:moveTo>
                    <a:pt x="409473" y="4559"/>
                  </a:moveTo>
                  <a:lnTo>
                    <a:pt x="406450" y="3073"/>
                  </a:lnTo>
                  <a:lnTo>
                    <a:pt x="404901" y="1536"/>
                  </a:lnTo>
                  <a:lnTo>
                    <a:pt x="401878" y="0"/>
                  </a:lnTo>
                  <a:lnTo>
                    <a:pt x="399021" y="4318"/>
                  </a:lnTo>
                  <a:lnTo>
                    <a:pt x="293839" y="152158"/>
                  </a:lnTo>
                  <a:lnTo>
                    <a:pt x="293776" y="153784"/>
                  </a:lnTo>
                  <a:lnTo>
                    <a:pt x="290753" y="158343"/>
                  </a:lnTo>
                  <a:lnTo>
                    <a:pt x="295325" y="159829"/>
                  </a:lnTo>
                  <a:lnTo>
                    <a:pt x="296862" y="161378"/>
                  </a:lnTo>
                  <a:lnTo>
                    <a:pt x="298348" y="162915"/>
                  </a:lnTo>
                  <a:lnTo>
                    <a:pt x="301244" y="158597"/>
                  </a:lnTo>
                  <a:lnTo>
                    <a:pt x="406450" y="10655"/>
                  </a:lnTo>
                  <a:lnTo>
                    <a:pt x="407987" y="9169"/>
                  </a:lnTo>
                  <a:lnTo>
                    <a:pt x="409473" y="4559"/>
                  </a:lnTo>
                  <a:close/>
                </a:path>
                <a:path w="784225" h="163195">
                  <a:moveTo>
                    <a:pt x="430809" y="121780"/>
                  </a:moveTo>
                  <a:lnTo>
                    <a:pt x="430631" y="116433"/>
                  </a:lnTo>
                  <a:lnTo>
                    <a:pt x="429463" y="109804"/>
                  </a:lnTo>
                  <a:lnTo>
                    <a:pt x="426300" y="102323"/>
                  </a:lnTo>
                  <a:lnTo>
                    <a:pt x="421335" y="95935"/>
                  </a:lnTo>
                  <a:lnTo>
                    <a:pt x="420141" y="94399"/>
                  </a:lnTo>
                  <a:lnTo>
                    <a:pt x="420141" y="132448"/>
                  </a:lnTo>
                  <a:lnTo>
                    <a:pt x="404901" y="147675"/>
                  </a:lnTo>
                  <a:lnTo>
                    <a:pt x="382092" y="147675"/>
                  </a:lnTo>
                  <a:lnTo>
                    <a:pt x="374497" y="140042"/>
                  </a:lnTo>
                  <a:lnTo>
                    <a:pt x="371424" y="138557"/>
                  </a:lnTo>
                  <a:lnTo>
                    <a:pt x="366852" y="132448"/>
                  </a:lnTo>
                  <a:lnTo>
                    <a:pt x="366877" y="111099"/>
                  </a:lnTo>
                  <a:lnTo>
                    <a:pt x="374484" y="103543"/>
                  </a:lnTo>
                  <a:lnTo>
                    <a:pt x="382092" y="95935"/>
                  </a:lnTo>
                  <a:lnTo>
                    <a:pt x="404901" y="95935"/>
                  </a:lnTo>
                  <a:lnTo>
                    <a:pt x="412546" y="103530"/>
                  </a:lnTo>
                  <a:lnTo>
                    <a:pt x="414032" y="105067"/>
                  </a:lnTo>
                  <a:lnTo>
                    <a:pt x="420103" y="111099"/>
                  </a:lnTo>
                  <a:lnTo>
                    <a:pt x="392747" y="83731"/>
                  </a:lnTo>
                  <a:lnTo>
                    <a:pt x="388277" y="83908"/>
                  </a:lnTo>
                  <a:lnTo>
                    <a:pt x="355955" y="111099"/>
                  </a:lnTo>
                  <a:lnTo>
                    <a:pt x="354698" y="121780"/>
                  </a:lnTo>
                  <a:lnTo>
                    <a:pt x="354876" y="126288"/>
                  </a:lnTo>
                  <a:lnTo>
                    <a:pt x="382701" y="158597"/>
                  </a:lnTo>
                  <a:lnTo>
                    <a:pt x="392747" y="159829"/>
                  </a:lnTo>
                  <a:lnTo>
                    <a:pt x="398094" y="159664"/>
                  </a:lnTo>
                  <a:lnTo>
                    <a:pt x="404723" y="158508"/>
                  </a:lnTo>
                  <a:lnTo>
                    <a:pt x="412216" y="155359"/>
                  </a:lnTo>
                  <a:lnTo>
                    <a:pt x="420141" y="149225"/>
                  </a:lnTo>
                  <a:lnTo>
                    <a:pt x="421487" y="147675"/>
                  </a:lnTo>
                  <a:lnTo>
                    <a:pt x="423722" y="145135"/>
                  </a:lnTo>
                  <a:lnTo>
                    <a:pt x="427177" y="139484"/>
                  </a:lnTo>
                  <a:lnTo>
                    <a:pt x="429780" y="131851"/>
                  </a:lnTo>
                  <a:lnTo>
                    <a:pt x="430809" y="121780"/>
                  </a:lnTo>
                  <a:close/>
                </a:path>
                <a:path w="784225" h="163195">
                  <a:moveTo>
                    <a:pt x="529729" y="112661"/>
                  </a:moveTo>
                  <a:lnTo>
                    <a:pt x="526694" y="109626"/>
                  </a:lnTo>
                  <a:lnTo>
                    <a:pt x="526694" y="108089"/>
                  </a:lnTo>
                  <a:lnTo>
                    <a:pt x="525157" y="105067"/>
                  </a:lnTo>
                  <a:lnTo>
                    <a:pt x="476440" y="127889"/>
                  </a:lnTo>
                  <a:lnTo>
                    <a:pt x="476440" y="7632"/>
                  </a:lnTo>
                  <a:lnTo>
                    <a:pt x="464286" y="7632"/>
                  </a:lnTo>
                  <a:lnTo>
                    <a:pt x="464286" y="132448"/>
                  </a:lnTo>
                  <a:lnTo>
                    <a:pt x="462749" y="133985"/>
                  </a:lnTo>
                  <a:lnTo>
                    <a:pt x="458190" y="135470"/>
                  </a:lnTo>
                  <a:lnTo>
                    <a:pt x="453618" y="137020"/>
                  </a:lnTo>
                  <a:lnTo>
                    <a:pt x="450596" y="137020"/>
                  </a:lnTo>
                  <a:lnTo>
                    <a:pt x="447522" y="138557"/>
                  </a:lnTo>
                  <a:lnTo>
                    <a:pt x="449059" y="144602"/>
                  </a:lnTo>
                  <a:lnTo>
                    <a:pt x="449059" y="146138"/>
                  </a:lnTo>
                  <a:lnTo>
                    <a:pt x="450596" y="150710"/>
                  </a:lnTo>
                  <a:lnTo>
                    <a:pt x="456704" y="149225"/>
                  </a:lnTo>
                  <a:lnTo>
                    <a:pt x="470166" y="144818"/>
                  </a:lnTo>
                  <a:lnTo>
                    <a:pt x="486930" y="138150"/>
                  </a:lnTo>
                  <a:lnTo>
                    <a:pt x="505688" y="128625"/>
                  </a:lnTo>
                  <a:lnTo>
                    <a:pt x="506793" y="127889"/>
                  </a:lnTo>
                  <a:lnTo>
                    <a:pt x="525157" y="115684"/>
                  </a:lnTo>
                  <a:lnTo>
                    <a:pt x="526694" y="114198"/>
                  </a:lnTo>
                  <a:lnTo>
                    <a:pt x="529729" y="112661"/>
                  </a:lnTo>
                  <a:close/>
                </a:path>
                <a:path w="784225" h="163195">
                  <a:moveTo>
                    <a:pt x="548030" y="83731"/>
                  </a:moveTo>
                  <a:lnTo>
                    <a:pt x="528726" y="41833"/>
                  </a:lnTo>
                  <a:lnTo>
                    <a:pt x="513003" y="22860"/>
                  </a:lnTo>
                  <a:lnTo>
                    <a:pt x="511467" y="21323"/>
                  </a:lnTo>
                  <a:lnTo>
                    <a:pt x="508444" y="22860"/>
                  </a:lnTo>
                  <a:lnTo>
                    <a:pt x="506907" y="22860"/>
                  </a:lnTo>
                  <a:lnTo>
                    <a:pt x="503872" y="24345"/>
                  </a:lnTo>
                  <a:lnTo>
                    <a:pt x="506907" y="28917"/>
                  </a:lnTo>
                  <a:lnTo>
                    <a:pt x="511390" y="37274"/>
                  </a:lnTo>
                  <a:lnTo>
                    <a:pt x="517740" y="48742"/>
                  </a:lnTo>
                  <a:lnTo>
                    <a:pt x="525513" y="63614"/>
                  </a:lnTo>
                  <a:lnTo>
                    <a:pt x="534289" y="82194"/>
                  </a:lnTo>
                  <a:lnTo>
                    <a:pt x="535825" y="83731"/>
                  </a:lnTo>
                  <a:lnTo>
                    <a:pt x="537362" y="88303"/>
                  </a:lnTo>
                  <a:lnTo>
                    <a:pt x="541934" y="85267"/>
                  </a:lnTo>
                  <a:lnTo>
                    <a:pt x="543471" y="85267"/>
                  </a:lnTo>
                  <a:lnTo>
                    <a:pt x="548030" y="83731"/>
                  </a:lnTo>
                  <a:close/>
                </a:path>
                <a:path w="784225" h="163195">
                  <a:moveTo>
                    <a:pt x="610438" y="149225"/>
                  </a:moveTo>
                  <a:lnTo>
                    <a:pt x="578446" y="108089"/>
                  </a:lnTo>
                  <a:lnTo>
                    <a:pt x="584085" y="97383"/>
                  </a:lnTo>
                  <a:lnTo>
                    <a:pt x="590435" y="79552"/>
                  </a:lnTo>
                  <a:lnTo>
                    <a:pt x="595363" y="52019"/>
                  </a:lnTo>
                  <a:lnTo>
                    <a:pt x="596633" y="15227"/>
                  </a:lnTo>
                  <a:lnTo>
                    <a:pt x="596747" y="6096"/>
                  </a:lnTo>
                  <a:lnTo>
                    <a:pt x="584542" y="6096"/>
                  </a:lnTo>
                  <a:lnTo>
                    <a:pt x="584492" y="15227"/>
                  </a:lnTo>
                  <a:lnTo>
                    <a:pt x="584276" y="30327"/>
                  </a:lnTo>
                  <a:lnTo>
                    <a:pt x="577481" y="78574"/>
                  </a:lnTo>
                  <a:lnTo>
                    <a:pt x="560603" y="113436"/>
                  </a:lnTo>
                  <a:lnTo>
                    <a:pt x="530771" y="137795"/>
                  </a:lnTo>
                  <a:lnTo>
                    <a:pt x="503872" y="147675"/>
                  </a:lnTo>
                  <a:lnTo>
                    <a:pt x="502335" y="147675"/>
                  </a:lnTo>
                  <a:lnTo>
                    <a:pt x="499313" y="149225"/>
                  </a:lnTo>
                  <a:lnTo>
                    <a:pt x="499313" y="155270"/>
                  </a:lnTo>
                  <a:lnTo>
                    <a:pt x="500799" y="156806"/>
                  </a:lnTo>
                  <a:lnTo>
                    <a:pt x="500799" y="158343"/>
                  </a:lnTo>
                  <a:lnTo>
                    <a:pt x="506907" y="158343"/>
                  </a:lnTo>
                  <a:lnTo>
                    <a:pt x="519480" y="154940"/>
                  </a:lnTo>
                  <a:lnTo>
                    <a:pt x="535647" y="148247"/>
                  </a:lnTo>
                  <a:lnTo>
                    <a:pt x="553796" y="136715"/>
                  </a:lnTo>
                  <a:lnTo>
                    <a:pt x="572389" y="118757"/>
                  </a:lnTo>
                  <a:lnTo>
                    <a:pt x="576376" y="122199"/>
                  </a:lnTo>
                  <a:lnTo>
                    <a:pt x="581507" y="128066"/>
                  </a:lnTo>
                  <a:lnTo>
                    <a:pt x="587781" y="136512"/>
                  </a:lnTo>
                  <a:lnTo>
                    <a:pt x="595210" y="147675"/>
                  </a:lnTo>
                  <a:lnTo>
                    <a:pt x="596747" y="150710"/>
                  </a:lnTo>
                  <a:lnTo>
                    <a:pt x="599770" y="153784"/>
                  </a:lnTo>
                  <a:lnTo>
                    <a:pt x="605878" y="152247"/>
                  </a:lnTo>
                  <a:lnTo>
                    <a:pt x="607364" y="150710"/>
                  </a:lnTo>
                  <a:lnTo>
                    <a:pt x="610438" y="149225"/>
                  </a:lnTo>
                  <a:close/>
                </a:path>
                <a:path w="784225" h="163195">
                  <a:moveTo>
                    <a:pt x="783971" y="143116"/>
                  </a:moveTo>
                  <a:lnTo>
                    <a:pt x="698690" y="143116"/>
                  </a:lnTo>
                  <a:lnTo>
                    <a:pt x="698690" y="62306"/>
                  </a:lnTo>
                  <a:lnTo>
                    <a:pt x="770280" y="62306"/>
                  </a:lnTo>
                  <a:lnTo>
                    <a:pt x="770280" y="52133"/>
                  </a:lnTo>
                  <a:lnTo>
                    <a:pt x="698690" y="52133"/>
                  </a:lnTo>
                  <a:lnTo>
                    <a:pt x="698690" y="5156"/>
                  </a:lnTo>
                  <a:lnTo>
                    <a:pt x="686536" y="5156"/>
                  </a:lnTo>
                  <a:lnTo>
                    <a:pt x="686536" y="52133"/>
                  </a:lnTo>
                  <a:lnTo>
                    <a:pt x="686536" y="62306"/>
                  </a:lnTo>
                  <a:lnTo>
                    <a:pt x="686536" y="143116"/>
                  </a:lnTo>
                  <a:lnTo>
                    <a:pt x="627151" y="143116"/>
                  </a:lnTo>
                  <a:lnTo>
                    <a:pt x="627151" y="152247"/>
                  </a:lnTo>
                  <a:lnTo>
                    <a:pt x="783971" y="152247"/>
                  </a:lnTo>
                  <a:lnTo>
                    <a:pt x="783971" y="143116"/>
                  </a:lnTo>
                  <a:close/>
                </a:path>
              </a:pathLst>
            </a:custGeom>
            <a:solidFill>
              <a:srgbClr val="393434"/>
            </a:solidFill>
          </p:spPr>
          <p:txBody>
            <a:bodyPr wrap="square" lIns="0" tIns="0" rIns="0" bIns="0" rtlCol="0"/>
            <a:lstStyle/>
            <a:p>
              <a:endParaRPr/>
            </a:p>
          </p:txBody>
        </p:sp>
        <p:pic>
          <p:nvPicPr>
            <p:cNvPr id="96" name="object 96"/>
            <p:cNvPicPr/>
            <p:nvPr/>
          </p:nvPicPr>
          <p:blipFill>
            <a:blip r:embed="rId48" cstate="print"/>
            <a:stretch>
              <a:fillRect/>
            </a:stretch>
          </p:blipFill>
          <p:spPr>
            <a:xfrm>
              <a:off x="1277188" y="7447902"/>
              <a:ext cx="164414" cy="161378"/>
            </a:xfrm>
            <a:prstGeom prst="rect">
              <a:avLst/>
            </a:prstGeom>
          </p:spPr>
        </p:pic>
        <p:pic>
          <p:nvPicPr>
            <p:cNvPr id="97" name="object 97"/>
            <p:cNvPicPr/>
            <p:nvPr/>
          </p:nvPicPr>
          <p:blipFill>
            <a:blip r:embed="rId49" cstate="print"/>
            <a:stretch>
              <a:fillRect/>
            </a:stretch>
          </p:blipFill>
          <p:spPr>
            <a:xfrm>
              <a:off x="1472006" y="7460107"/>
              <a:ext cx="124866" cy="140055"/>
            </a:xfrm>
            <a:prstGeom prst="rect">
              <a:avLst/>
            </a:prstGeom>
          </p:spPr>
        </p:pic>
        <p:pic>
          <p:nvPicPr>
            <p:cNvPr id="98" name="object 98"/>
            <p:cNvPicPr/>
            <p:nvPr/>
          </p:nvPicPr>
          <p:blipFill>
            <a:blip r:embed="rId50" cstate="print"/>
            <a:stretch>
              <a:fillRect/>
            </a:stretch>
          </p:blipFill>
          <p:spPr>
            <a:xfrm>
              <a:off x="1636420" y="7447902"/>
              <a:ext cx="328802" cy="162915"/>
            </a:xfrm>
            <a:prstGeom prst="rect">
              <a:avLst/>
            </a:prstGeom>
          </p:spPr>
        </p:pic>
        <p:sp>
          <p:nvSpPr>
            <p:cNvPr id="99" name="object 99"/>
            <p:cNvSpPr/>
            <p:nvPr/>
          </p:nvSpPr>
          <p:spPr>
            <a:xfrm>
              <a:off x="1277188" y="7447902"/>
              <a:ext cx="5034280" cy="440055"/>
            </a:xfrm>
            <a:custGeom>
              <a:avLst/>
              <a:gdLst/>
              <a:ahLst/>
              <a:cxnLst/>
              <a:rect l="l" t="t" r="r" b="b"/>
              <a:pathLst>
                <a:path w="5034280" h="440054">
                  <a:moveTo>
                    <a:pt x="33489" y="356247"/>
                  </a:moveTo>
                  <a:lnTo>
                    <a:pt x="30416" y="350151"/>
                  </a:lnTo>
                  <a:lnTo>
                    <a:pt x="23393" y="342557"/>
                  </a:lnTo>
                  <a:lnTo>
                    <a:pt x="17780" y="336880"/>
                  </a:lnTo>
                  <a:lnTo>
                    <a:pt x="10617" y="330352"/>
                  </a:lnTo>
                  <a:lnTo>
                    <a:pt x="9131" y="328815"/>
                  </a:lnTo>
                  <a:lnTo>
                    <a:pt x="6057" y="325793"/>
                  </a:lnTo>
                  <a:lnTo>
                    <a:pt x="1498" y="330352"/>
                  </a:lnTo>
                  <a:lnTo>
                    <a:pt x="0" y="331889"/>
                  </a:lnTo>
                  <a:lnTo>
                    <a:pt x="3035" y="337985"/>
                  </a:lnTo>
                  <a:lnTo>
                    <a:pt x="5626" y="340868"/>
                  </a:lnTo>
                  <a:lnTo>
                    <a:pt x="13728" y="350596"/>
                  </a:lnTo>
                  <a:lnTo>
                    <a:pt x="19799" y="357733"/>
                  </a:lnTo>
                  <a:lnTo>
                    <a:pt x="21285" y="359270"/>
                  </a:lnTo>
                  <a:lnTo>
                    <a:pt x="24358" y="363842"/>
                  </a:lnTo>
                  <a:lnTo>
                    <a:pt x="28930" y="360807"/>
                  </a:lnTo>
                  <a:lnTo>
                    <a:pt x="30416" y="359270"/>
                  </a:lnTo>
                  <a:lnTo>
                    <a:pt x="33489" y="356247"/>
                  </a:lnTo>
                  <a:close/>
                </a:path>
                <a:path w="5034280" h="440054">
                  <a:moveTo>
                    <a:pt x="34975" y="380606"/>
                  </a:moveTo>
                  <a:lnTo>
                    <a:pt x="30416" y="379069"/>
                  </a:lnTo>
                  <a:lnTo>
                    <a:pt x="25857" y="379069"/>
                  </a:lnTo>
                  <a:lnTo>
                    <a:pt x="24358" y="383628"/>
                  </a:lnTo>
                  <a:lnTo>
                    <a:pt x="21437" y="390220"/>
                  </a:lnTo>
                  <a:lnTo>
                    <a:pt x="17119" y="398665"/>
                  </a:lnTo>
                  <a:lnTo>
                    <a:pt x="11074" y="409105"/>
                  </a:lnTo>
                  <a:lnTo>
                    <a:pt x="3035" y="421678"/>
                  </a:lnTo>
                  <a:lnTo>
                    <a:pt x="3035" y="424764"/>
                  </a:lnTo>
                  <a:lnTo>
                    <a:pt x="0" y="429323"/>
                  </a:lnTo>
                  <a:lnTo>
                    <a:pt x="4572" y="432346"/>
                  </a:lnTo>
                  <a:lnTo>
                    <a:pt x="6057" y="433882"/>
                  </a:lnTo>
                  <a:lnTo>
                    <a:pt x="10617" y="435368"/>
                  </a:lnTo>
                  <a:lnTo>
                    <a:pt x="15240" y="427786"/>
                  </a:lnTo>
                  <a:lnTo>
                    <a:pt x="19151" y="422008"/>
                  </a:lnTo>
                  <a:lnTo>
                    <a:pt x="23787" y="413512"/>
                  </a:lnTo>
                  <a:lnTo>
                    <a:pt x="28702" y="401878"/>
                  </a:lnTo>
                  <a:lnTo>
                    <a:pt x="33489" y="386664"/>
                  </a:lnTo>
                  <a:lnTo>
                    <a:pt x="34975" y="385165"/>
                  </a:lnTo>
                  <a:lnTo>
                    <a:pt x="34975" y="380606"/>
                  </a:lnTo>
                  <a:close/>
                </a:path>
                <a:path w="5034280" h="440054">
                  <a:moveTo>
                    <a:pt x="36512" y="313639"/>
                  </a:moveTo>
                  <a:lnTo>
                    <a:pt x="33489" y="307530"/>
                  </a:lnTo>
                  <a:lnTo>
                    <a:pt x="30810" y="304431"/>
                  </a:lnTo>
                  <a:lnTo>
                    <a:pt x="27000" y="299910"/>
                  </a:lnTo>
                  <a:lnTo>
                    <a:pt x="21488" y="294246"/>
                  </a:lnTo>
                  <a:lnTo>
                    <a:pt x="13703" y="287731"/>
                  </a:lnTo>
                  <a:lnTo>
                    <a:pt x="12153" y="287731"/>
                  </a:lnTo>
                  <a:lnTo>
                    <a:pt x="9131" y="284708"/>
                  </a:lnTo>
                  <a:lnTo>
                    <a:pt x="6057" y="287731"/>
                  </a:lnTo>
                  <a:lnTo>
                    <a:pt x="4572" y="289280"/>
                  </a:lnTo>
                  <a:lnTo>
                    <a:pt x="3035" y="292303"/>
                  </a:lnTo>
                  <a:lnTo>
                    <a:pt x="7594" y="295325"/>
                  </a:lnTo>
                  <a:lnTo>
                    <a:pt x="9575" y="298018"/>
                  </a:lnTo>
                  <a:lnTo>
                    <a:pt x="13131" y="301828"/>
                  </a:lnTo>
                  <a:lnTo>
                    <a:pt x="18097" y="307340"/>
                  </a:lnTo>
                  <a:lnTo>
                    <a:pt x="24358" y="315125"/>
                  </a:lnTo>
                  <a:lnTo>
                    <a:pt x="25857" y="316661"/>
                  </a:lnTo>
                  <a:lnTo>
                    <a:pt x="27393" y="319684"/>
                  </a:lnTo>
                  <a:lnTo>
                    <a:pt x="33489" y="316661"/>
                  </a:lnTo>
                  <a:lnTo>
                    <a:pt x="36512" y="313639"/>
                  </a:lnTo>
                  <a:close/>
                </a:path>
                <a:path w="5034280" h="440054">
                  <a:moveTo>
                    <a:pt x="159842" y="325793"/>
                  </a:moveTo>
                  <a:lnTo>
                    <a:pt x="152209" y="325793"/>
                  </a:lnTo>
                  <a:lnTo>
                    <a:pt x="152209" y="339483"/>
                  </a:lnTo>
                  <a:lnTo>
                    <a:pt x="123278" y="339483"/>
                  </a:lnTo>
                  <a:lnTo>
                    <a:pt x="123278" y="293839"/>
                  </a:lnTo>
                  <a:lnTo>
                    <a:pt x="147637" y="293839"/>
                  </a:lnTo>
                  <a:lnTo>
                    <a:pt x="147637" y="318198"/>
                  </a:lnTo>
                  <a:lnTo>
                    <a:pt x="156768" y="318198"/>
                  </a:lnTo>
                  <a:lnTo>
                    <a:pt x="156768" y="293839"/>
                  </a:lnTo>
                  <a:lnTo>
                    <a:pt x="156768" y="292303"/>
                  </a:lnTo>
                  <a:lnTo>
                    <a:pt x="153746" y="287731"/>
                  </a:lnTo>
                  <a:lnTo>
                    <a:pt x="152209" y="287731"/>
                  </a:lnTo>
                  <a:lnTo>
                    <a:pt x="150672" y="284708"/>
                  </a:lnTo>
                  <a:lnTo>
                    <a:pt x="48717" y="284708"/>
                  </a:lnTo>
                  <a:lnTo>
                    <a:pt x="45643" y="287731"/>
                  </a:lnTo>
                  <a:lnTo>
                    <a:pt x="44157" y="289280"/>
                  </a:lnTo>
                  <a:lnTo>
                    <a:pt x="41084" y="292303"/>
                  </a:lnTo>
                  <a:lnTo>
                    <a:pt x="41084" y="321221"/>
                  </a:lnTo>
                  <a:lnTo>
                    <a:pt x="51752" y="321221"/>
                  </a:lnTo>
                  <a:lnTo>
                    <a:pt x="51752" y="293839"/>
                  </a:lnTo>
                  <a:lnTo>
                    <a:pt x="74574" y="293839"/>
                  </a:lnTo>
                  <a:lnTo>
                    <a:pt x="74574" y="309016"/>
                  </a:lnTo>
                  <a:lnTo>
                    <a:pt x="74142" y="317042"/>
                  </a:lnTo>
                  <a:lnTo>
                    <a:pt x="71145" y="326174"/>
                  </a:lnTo>
                  <a:lnTo>
                    <a:pt x="63017" y="334733"/>
                  </a:lnTo>
                  <a:lnTo>
                    <a:pt x="47180" y="341020"/>
                  </a:lnTo>
                  <a:lnTo>
                    <a:pt x="45643" y="342557"/>
                  </a:lnTo>
                  <a:lnTo>
                    <a:pt x="42621" y="342557"/>
                  </a:lnTo>
                  <a:lnTo>
                    <a:pt x="42621" y="347116"/>
                  </a:lnTo>
                  <a:lnTo>
                    <a:pt x="44157" y="348602"/>
                  </a:lnTo>
                  <a:lnTo>
                    <a:pt x="44157" y="351688"/>
                  </a:lnTo>
                  <a:lnTo>
                    <a:pt x="80200" y="329171"/>
                  </a:lnTo>
                  <a:lnTo>
                    <a:pt x="83693" y="312089"/>
                  </a:lnTo>
                  <a:lnTo>
                    <a:pt x="83693" y="293839"/>
                  </a:lnTo>
                  <a:lnTo>
                    <a:pt x="114160" y="293839"/>
                  </a:lnTo>
                  <a:lnTo>
                    <a:pt x="114160" y="342557"/>
                  </a:lnTo>
                  <a:lnTo>
                    <a:pt x="117182" y="347116"/>
                  </a:lnTo>
                  <a:lnTo>
                    <a:pt x="118719" y="347116"/>
                  </a:lnTo>
                  <a:lnTo>
                    <a:pt x="120256" y="350151"/>
                  </a:lnTo>
                  <a:lnTo>
                    <a:pt x="159842" y="350151"/>
                  </a:lnTo>
                  <a:lnTo>
                    <a:pt x="159842" y="339483"/>
                  </a:lnTo>
                  <a:lnTo>
                    <a:pt x="159842" y="325793"/>
                  </a:lnTo>
                  <a:close/>
                </a:path>
                <a:path w="5034280" h="440054">
                  <a:moveTo>
                    <a:pt x="162877" y="417118"/>
                  </a:moveTo>
                  <a:lnTo>
                    <a:pt x="121208" y="391629"/>
                  </a:lnTo>
                  <a:lnTo>
                    <a:pt x="117652" y="388200"/>
                  </a:lnTo>
                  <a:lnTo>
                    <a:pt x="105029" y="376047"/>
                  </a:lnTo>
                  <a:lnTo>
                    <a:pt x="159842" y="376047"/>
                  </a:lnTo>
                  <a:lnTo>
                    <a:pt x="159842" y="366915"/>
                  </a:lnTo>
                  <a:lnTo>
                    <a:pt x="103492" y="366915"/>
                  </a:lnTo>
                  <a:lnTo>
                    <a:pt x="103492" y="344043"/>
                  </a:lnTo>
                  <a:lnTo>
                    <a:pt x="92824" y="344043"/>
                  </a:lnTo>
                  <a:lnTo>
                    <a:pt x="92824" y="366915"/>
                  </a:lnTo>
                  <a:lnTo>
                    <a:pt x="39547" y="366915"/>
                  </a:lnTo>
                  <a:lnTo>
                    <a:pt x="39547" y="376047"/>
                  </a:lnTo>
                  <a:lnTo>
                    <a:pt x="92824" y="376047"/>
                  </a:lnTo>
                  <a:lnTo>
                    <a:pt x="85953" y="384200"/>
                  </a:lnTo>
                  <a:lnTo>
                    <a:pt x="75526" y="394487"/>
                  </a:lnTo>
                  <a:lnTo>
                    <a:pt x="59664" y="406209"/>
                  </a:lnTo>
                  <a:lnTo>
                    <a:pt x="36512" y="418655"/>
                  </a:lnTo>
                  <a:lnTo>
                    <a:pt x="34975" y="420141"/>
                  </a:lnTo>
                  <a:lnTo>
                    <a:pt x="31953" y="421678"/>
                  </a:lnTo>
                  <a:lnTo>
                    <a:pt x="33489" y="426250"/>
                  </a:lnTo>
                  <a:lnTo>
                    <a:pt x="33489" y="429323"/>
                  </a:lnTo>
                  <a:lnTo>
                    <a:pt x="34975" y="432346"/>
                  </a:lnTo>
                  <a:lnTo>
                    <a:pt x="42621" y="429323"/>
                  </a:lnTo>
                  <a:lnTo>
                    <a:pt x="53238" y="423849"/>
                  </a:lnTo>
                  <a:lnTo>
                    <a:pt x="66001" y="416369"/>
                  </a:lnTo>
                  <a:lnTo>
                    <a:pt x="79629" y="406615"/>
                  </a:lnTo>
                  <a:lnTo>
                    <a:pt x="92824" y="394296"/>
                  </a:lnTo>
                  <a:lnTo>
                    <a:pt x="92824" y="439940"/>
                  </a:lnTo>
                  <a:lnTo>
                    <a:pt x="103492" y="439940"/>
                  </a:lnTo>
                  <a:lnTo>
                    <a:pt x="103492" y="394296"/>
                  </a:lnTo>
                  <a:lnTo>
                    <a:pt x="103492" y="388200"/>
                  </a:lnTo>
                  <a:lnTo>
                    <a:pt x="132829" y="415188"/>
                  </a:lnTo>
                  <a:lnTo>
                    <a:pt x="150672" y="426250"/>
                  </a:lnTo>
                  <a:lnTo>
                    <a:pt x="156768" y="430809"/>
                  </a:lnTo>
                  <a:lnTo>
                    <a:pt x="159842" y="424764"/>
                  </a:lnTo>
                  <a:lnTo>
                    <a:pt x="161340" y="421678"/>
                  </a:lnTo>
                  <a:lnTo>
                    <a:pt x="162877" y="417118"/>
                  </a:lnTo>
                  <a:close/>
                </a:path>
                <a:path w="5034280" h="440054">
                  <a:moveTo>
                    <a:pt x="220713" y="313639"/>
                  </a:moveTo>
                  <a:lnTo>
                    <a:pt x="210045" y="313639"/>
                  </a:lnTo>
                  <a:lnTo>
                    <a:pt x="210045" y="316661"/>
                  </a:lnTo>
                  <a:lnTo>
                    <a:pt x="207251" y="327342"/>
                  </a:lnTo>
                  <a:lnTo>
                    <a:pt x="202450" y="340448"/>
                  </a:lnTo>
                  <a:lnTo>
                    <a:pt x="194221" y="354977"/>
                  </a:lnTo>
                  <a:lnTo>
                    <a:pt x="181127" y="369938"/>
                  </a:lnTo>
                  <a:lnTo>
                    <a:pt x="181127" y="371475"/>
                  </a:lnTo>
                  <a:lnTo>
                    <a:pt x="178104" y="372960"/>
                  </a:lnTo>
                  <a:lnTo>
                    <a:pt x="181127" y="376047"/>
                  </a:lnTo>
                  <a:lnTo>
                    <a:pt x="181127" y="377532"/>
                  </a:lnTo>
                  <a:lnTo>
                    <a:pt x="184200" y="379069"/>
                  </a:lnTo>
                  <a:lnTo>
                    <a:pt x="188772" y="376047"/>
                  </a:lnTo>
                  <a:lnTo>
                    <a:pt x="191795" y="374510"/>
                  </a:lnTo>
                  <a:lnTo>
                    <a:pt x="194818" y="371475"/>
                  </a:lnTo>
                  <a:lnTo>
                    <a:pt x="197891" y="366915"/>
                  </a:lnTo>
                  <a:lnTo>
                    <a:pt x="197891" y="439940"/>
                  </a:lnTo>
                  <a:lnTo>
                    <a:pt x="208559" y="439940"/>
                  </a:lnTo>
                  <a:lnTo>
                    <a:pt x="208559" y="366915"/>
                  </a:lnTo>
                  <a:lnTo>
                    <a:pt x="208559" y="354711"/>
                  </a:lnTo>
                  <a:lnTo>
                    <a:pt x="211277" y="348830"/>
                  </a:lnTo>
                  <a:lnTo>
                    <a:pt x="214439" y="340817"/>
                  </a:lnTo>
                  <a:lnTo>
                    <a:pt x="217309" y="331381"/>
                  </a:lnTo>
                  <a:lnTo>
                    <a:pt x="219176" y="321221"/>
                  </a:lnTo>
                  <a:lnTo>
                    <a:pt x="220713" y="318198"/>
                  </a:lnTo>
                  <a:lnTo>
                    <a:pt x="220713" y="313639"/>
                  </a:lnTo>
                  <a:close/>
                </a:path>
                <a:path w="5034280" h="440054">
                  <a:moveTo>
                    <a:pt x="293789" y="372960"/>
                  </a:moveTo>
                  <a:lnTo>
                    <a:pt x="266407" y="339483"/>
                  </a:lnTo>
                  <a:lnTo>
                    <a:pt x="263334" y="342557"/>
                  </a:lnTo>
                  <a:lnTo>
                    <a:pt x="263334" y="344043"/>
                  </a:lnTo>
                  <a:lnTo>
                    <a:pt x="261797" y="345579"/>
                  </a:lnTo>
                  <a:lnTo>
                    <a:pt x="264871" y="348602"/>
                  </a:lnTo>
                  <a:lnTo>
                    <a:pt x="267906" y="353060"/>
                  </a:lnTo>
                  <a:lnTo>
                    <a:pt x="276847" y="365963"/>
                  </a:lnTo>
                  <a:lnTo>
                    <a:pt x="281584" y="372960"/>
                  </a:lnTo>
                  <a:lnTo>
                    <a:pt x="281584" y="374510"/>
                  </a:lnTo>
                  <a:lnTo>
                    <a:pt x="284657" y="379069"/>
                  </a:lnTo>
                  <a:lnTo>
                    <a:pt x="289229" y="376047"/>
                  </a:lnTo>
                  <a:lnTo>
                    <a:pt x="290715" y="376047"/>
                  </a:lnTo>
                  <a:lnTo>
                    <a:pt x="293789" y="372960"/>
                  </a:lnTo>
                  <a:close/>
                </a:path>
                <a:path w="5034280" h="440054">
                  <a:moveTo>
                    <a:pt x="337947" y="426250"/>
                  </a:moveTo>
                  <a:lnTo>
                    <a:pt x="302145" y="411010"/>
                  </a:lnTo>
                  <a:lnTo>
                    <a:pt x="290715" y="403428"/>
                  </a:lnTo>
                  <a:lnTo>
                    <a:pt x="294970" y="399059"/>
                  </a:lnTo>
                  <a:lnTo>
                    <a:pt x="297700" y="395833"/>
                  </a:lnTo>
                  <a:lnTo>
                    <a:pt x="300634" y="392404"/>
                  </a:lnTo>
                  <a:lnTo>
                    <a:pt x="321551" y="354139"/>
                  </a:lnTo>
                  <a:lnTo>
                    <a:pt x="325742" y="334911"/>
                  </a:lnTo>
                  <a:lnTo>
                    <a:pt x="325742" y="333375"/>
                  </a:lnTo>
                  <a:lnTo>
                    <a:pt x="325742" y="330352"/>
                  </a:lnTo>
                  <a:lnTo>
                    <a:pt x="321170" y="325793"/>
                  </a:lnTo>
                  <a:lnTo>
                    <a:pt x="319684" y="324243"/>
                  </a:lnTo>
                  <a:lnTo>
                    <a:pt x="313588" y="324243"/>
                  </a:lnTo>
                  <a:lnTo>
                    <a:pt x="313588" y="333375"/>
                  </a:lnTo>
                  <a:lnTo>
                    <a:pt x="312051" y="339483"/>
                  </a:lnTo>
                  <a:lnTo>
                    <a:pt x="310057" y="348284"/>
                  </a:lnTo>
                  <a:lnTo>
                    <a:pt x="305371" y="360794"/>
                  </a:lnTo>
                  <a:lnTo>
                    <a:pt x="296392" y="376745"/>
                  </a:lnTo>
                  <a:lnTo>
                    <a:pt x="281584" y="395833"/>
                  </a:lnTo>
                  <a:lnTo>
                    <a:pt x="275742" y="390893"/>
                  </a:lnTo>
                  <a:lnTo>
                    <a:pt x="267893" y="382689"/>
                  </a:lnTo>
                  <a:lnTo>
                    <a:pt x="258902" y="370776"/>
                  </a:lnTo>
                  <a:lnTo>
                    <a:pt x="254914" y="363842"/>
                  </a:lnTo>
                  <a:lnTo>
                    <a:pt x="249643" y="354711"/>
                  </a:lnTo>
                  <a:lnTo>
                    <a:pt x="251180" y="350151"/>
                  </a:lnTo>
                  <a:lnTo>
                    <a:pt x="254203" y="342557"/>
                  </a:lnTo>
                  <a:lnTo>
                    <a:pt x="255739" y="333375"/>
                  </a:lnTo>
                  <a:lnTo>
                    <a:pt x="313588" y="333375"/>
                  </a:lnTo>
                  <a:lnTo>
                    <a:pt x="313588" y="324243"/>
                  </a:lnTo>
                  <a:lnTo>
                    <a:pt x="258762" y="324243"/>
                  </a:lnTo>
                  <a:lnTo>
                    <a:pt x="258762" y="313639"/>
                  </a:lnTo>
                  <a:lnTo>
                    <a:pt x="254203" y="312089"/>
                  </a:lnTo>
                  <a:lnTo>
                    <a:pt x="249643" y="312089"/>
                  </a:lnTo>
                  <a:lnTo>
                    <a:pt x="248107" y="316661"/>
                  </a:lnTo>
                  <a:lnTo>
                    <a:pt x="246392" y="327647"/>
                  </a:lnTo>
                  <a:lnTo>
                    <a:pt x="242404" y="341782"/>
                  </a:lnTo>
                  <a:lnTo>
                    <a:pt x="234403" y="358203"/>
                  </a:lnTo>
                  <a:lnTo>
                    <a:pt x="220713" y="376047"/>
                  </a:lnTo>
                  <a:lnTo>
                    <a:pt x="219176" y="377532"/>
                  </a:lnTo>
                  <a:lnTo>
                    <a:pt x="217690" y="380606"/>
                  </a:lnTo>
                  <a:lnTo>
                    <a:pt x="219176" y="383628"/>
                  </a:lnTo>
                  <a:lnTo>
                    <a:pt x="220713" y="383628"/>
                  </a:lnTo>
                  <a:lnTo>
                    <a:pt x="222250" y="386664"/>
                  </a:lnTo>
                  <a:lnTo>
                    <a:pt x="228307" y="383628"/>
                  </a:lnTo>
                  <a:lnTo>
                    <a:pt x="231381" y="380606"/>
                  </a:lnTo>
                  <a:lnTo>
                    <a:pt x="237490" y="376047"/>
                  </a:lnTo>
                  <a:lnTo>
                    <a:pt x="243535" y="363842"/>
                  </a:lnTo>
                  <a:lnTo>
                    <a:pt x="247777" y="370776"/>
                  </a:lnTo>
                  <a:lnTo>
                    <a:pt x="254190" y="380212"/>
                  </a:lnTo>
                  <a:lnTo>
                    <a:pt x="262801" y="391248"/>
                  </a:lnTo>
                  <a:lnTo>
                    <a:pt x="274002" y="403428"/>
                  </a:lnTo>
                  <a:lnTo>
                    <a:pt x="267195" y="408508"/>
                  </a:lnTo>
                  <a:lnTo>
                    <a:pt x="257251" y="414286"/>
                  </a:lnTo>
                  <a:lnTo>
                    <a:pt x="242747" y="420344"/>
                  </a:lnTo>
                  <a:lnTo>
                    <a:pt x="222250" y="426250"/>
                  </a:lnTo>
                  <a:lnTo>
                    <a:pt x="220713" y="427786"/>
                  </a:lnTo>
                  <a:lnTo>
                    <a:pt x="216154" y="427786"/>
                  </a:lnTo>
                  <a:lnTo>
                    <a:pt x="217690" y="432346"/>
                  </a:lnTo>
                  <a:lnTo>
                    <a:pt x="217690" y="438454"/>
                  </a:lnTo>
                  <a:lnTo>
                    <a:pt x="226822" y="435368"/>
                  </a:lnTo>
                  <a:lnTo>
                    <a:pt x="235369" y="433730"/>
                  </a:lnTo>
                  <a:lnTo>
                    <a:pt x="247357" y="430060"/>
                  </a:lnTo>
                  <a:lnTo>
                    <a:pt x="262750" y="422960"/>
                  </a:lnTo>
                  <a:lnTo>
                    <a:pt x="281584" y="411010"/>
                  </a:lnTo>
                  <a:lnTo>
                    <a:pt x="288709" y="416547"/>
                  </a:lnTo>
                  <a:lnTo>
                    <a:pt x="298538" y="423214"/>
                  </a:lnTo>
                  <a:lnTo>
                    <a:pt x="310934" y="429882"/>
                  </a:lnTo>
                  <a:lnTo>
                    <a:pt x="325742" y="435368"/>
                  </a:lnTo>
                  <a:lnTo>
                    <a:pt x="328815" y="435368"/>
                  </a:lnTo>
                  <a:lnTo>
                    <a:pt x="334873" y="438454"/>
                  </a:lnTo>
                  <a:lnTo>
                    <a:pt x="336410" y="432346"/>
                  </a:lnTo>
                  <a:lnTo>
                    <a:pt x="337947" y="430809"/>
                  </a:lnTo>
                  <a:lnTo>
                    <a:pt x="337947" y="426250"/>
                  </a:lnTo>
                  <a:close/>
                </a:path>
                <a:path w="5034280" h="440054">
                  <a:moveTo>
                    <a:pt x="339432" y="296862"/>
                  </a:moveTo>
                  <a:lnTo>
                    <a:pt x="264871" y="296862"/>
                  </a:lnTo>
                  <a:lnTo>
                    <a:pt x="264871" y="278612"/>
                  </a:lnTo>
                  <a:lnTo>
                    <a:pt x="252666" y="278612"/>
                  </a:lnTo>
                  <a:lnTo>
                    <a:pt x="252666" y="296862"/>
                  </a:lnTo>
                  <a:lnTo>
                    <a:pt x="178104" y="296862"/>
                  </a:lnTo>
                  <a:lnTo>
                    <a:pt x="178104" y="307530"/>
                  </a:lnTo>
                  <a:lnTo>
                    <a:pt x="339432" y="307530"/>
                  </a:lnTo>
                  <a:lnTo>
                    <a:pt x="339432" y="296862"/>
                  </a:lnTo>
                  <a:close/>
                </a:path>
                <a:path w="5034280" h="440054">
                  <a:moveTo>
                    <a:pt x="514502" y="309016"/>
                  </a:moveTo>
                  <a:lnTo>
                    <a:pt x="484047" y="309016"/>
                  </a:lnTo>
                  <a:lnTo>
                    <a:pt x="487121" y="304457"/>
                  </a:lnTo>
                  <a:lnTo>
                    <a:pt x="494715" y="296862"/>
                  </a:lnTo>
                  <a:lnTo>
                    <a:pt x="497789" y="292303"/>
                  </a:lnTo>
                  <a:lnTo>
                    <a:pt x="497789" y="290766"/>
                  </a:lnTo>
                  <a:lnTo>
                    <a:pt x="499275" y="286194"/>
                  </a:lnTo>
                  <a:lnTo>
                    <a:pt x="496252" y="284708"/>
                  </a:lnTo>
                  <a:lnTo>
                    <a:pt x="494715" y="283171"/>
                  </a:lnTo>
                  <a:lnTo>
                    <a:pt x="493217" y="281635"/>
                  </a:lnTo>
                  <a:lnTo>
                    <a:pt x="490143" y="284708"/>
                  </a:lnTo>
                  <a:lnTo>
                    <a:pt x="488657" y="284708"/>
                  </a:lnTo>
                  <a:lnTo>
                    <a:pt x="487121" y="286194"/>
                  </a:lnTo>
                  <a:lnTo>
                    <a:pt x="485584" y="287731"/>
                  </a:lnTo>
                  <a:lnTo>
                    <a:pt x="485584" y="289280"/>
                  </a:lnTo>
                  <a:lnTo>
                    <a:pt x="484047" y="292303"/>
                  </a:lnTo>
                  <a:lnTo>
                    <a:pt x="479475" y="298399"/>
                  </a:lnTo>
                  <a:lnTo>
                    <a:pt x="477989" y="301434"/>
                  </a:lnTo>
                  <a:lnTo>
                    <a:pt x="474916" y="304457"/>
                  </a:lnTo>
                  <a:lnTo>
                    <a:pt x="471893" y="309016"/>
                  </a:lnTo>
                  <a:lnTo>
                    <a:pt x="471893" y="318198"/>
                  </a:lnTo>
                  <a:lnTo>
                    <a:pt x="470357" y="321221"/>
                  </a:lnTo>
                  <a:lnTo>
                    <a:pt x="467321" y="327329"/>
                  </a:lnTo>
                  <a:lnTo>
                    <a:pt x="458203" y="339483"/>
                  </a:lnTo>
                  <a:lnTo>
                    <a:pt x="412508" y="339483"/>
                  </a:lnTo>
                  <a:lnTo>
                    <a:pt x="411022" y="336448"/>
                  </a:lnTo>
                  <a:lnTo>
                    <a:pt x="409486" y="330352"/>
                  </a:lnTo>
                  <a:lnTo>
                    <a:pt x="400354" y="318198"/>
                  </a:lnTo>
                  <a:lnTo>
                    <a:pt x="471893" y="318198"/>
                  </a:lnTo>
                  <a:lnTo>
                    <a:pt x="471893" y="309016"/>
                  </a:lnTo>
                  <a:lnTo>
                    <a:pt x="458203" y="309016"/>
                  </a:lnTo>
                  <a:lnTo>
                    <a:pt x="458203" y="278612"/>
                  </a:lnTo>
                  <a:lnTo>
                    <a:pt x="447535" y="278612"/>
                  </a:lnTo>
                  <a:lnTo>
                    <a:pt x="447535" y="309016"/>
                  </a:lnTo>
                  <a:lnTo>
                    <a:pt x="421640" y="309016"/>
                  </a:lnTo>
                  <a:lnTo>
                    <a:pt x="421640" y="278612"/>
                  </a:lnTo>
                  <a:lnTo>
                    <a:pt x="412508" y="278612"/>
                  </a:lnTo>
                  <a:lnTo>
                    <a:pt x="412508" y="309016"/>
                  </a:lnTo>
                  <a:lnTo>
                    <a:pt x="395782" y="309016"/>
                  </a:lnTo>
                  <a:lnTo>
                    <a:pt x="397281" y="307530"/>
                  </a:lnTo>
                  <a:lnTo>
                    <a:pt x="395782" y="301434"/>
                  </a:lnTo>
                  <a:lnTo>
                    <a:pt x="394246" y="298399"/>
                  </a:lnTo>
                  <a:lnTo>
                    <a:pt x="389686" y="292303"/>
                  </a:lnTo>
                  <a:lnTo>
                    <a:pt x="382079" y="286194"/>
                  </a:lnTo>
                  <a:lnTo>
                    <a:pt x="380555" y="284708"/>
                  </a:lnTo>
                  <a:lnTo>
                    <a:pt x="375996" y="281635"/>
                  </a:lnTo>
                  <a:lnTo>
                    <a:pt x="369887" y="287731"/>
                  </a:lnTo>
                  <a:lnTo>
                    <a:pt x="374446" y="292303"/>
                  </a:lnTo>
                  <a:lnTo>
                    <a:pt x="377532" y="295325"/>
                  </a:lnTo>
                  <a:lnTo>
                    <a:pt x="382079" y="301434"/>
                  </a:lnTo>
                  <a:lnTo>
                    <a:pt x="386664" y="309016"/>
                  </a:lnTo>
                  <a:lnTo>
                    <a:pt x="354647" y="309016"/>
                  </a:lnTo>
                  <a:lnTo>
                    <a:pt x="354647" y="318198"/>
                  </a:lnTo>
                  <a:lnTo>
                    <a:pt x="389686" y="318198"/>
                  </a:lnTo>
                  <a:lnTo>
                    <a:pt x="391223" y="322757"/>
                  </a:lnTo>
                  <a:lnTo>
                    <a:pt x="395782" y="328815"/>
                  </a:lnTo>
                  <a:lnTo>
                    <a:pt x="398818" y="339483"/>
                  </a:lnTo>
                  <a:lnTo>
                    <a:pt x="362305" y="339483"/>
                  </a:lnTo>
                  <a:lnTo>
                    <a:pt x="362305" y="348602"/>
                  </a:lnTo>
                  <a:lnTo>
                    <a:pt x="429272" y="348602"/>
                  </a:lnTo>
                  <a:lnTo>
                    <a:pt x="429272" y="360807"/>
                  </a:lnTo>
                  <a:lnTo>
                    <a:pt x="368350" y="360807"/>
                  </a:lnTo>
                  <a:lnTo>
                    <a:pt x="368350" y="371475"/>
                  </a:lnTo>
                  <a:lnTo>
                    <a:pt x="429272" y="371475"/>
                  </a:lnTo>
                  <a:lnTo>
                    <a:pt x="429272" y="383628"/>
                  </a:lnTo>
                  <a:lnTo>
                    <a:pt x="354647" y="383628"/>
                  </a:lnTo>
                  <a:lnTo>
                    <a:pt x="354647" y="392760"/>
                  </a:lnTo>
                  <a:lnTo>
                    <a:pt x="429272" y="392760"/>
                  </a:lnTo>
                  <a:lnTo>
                    <a:pt x="427736" y="394296"/>
                  </a:lnTo>
                  <a:lnTo>
                    <a:pt x="424713" y="395833"/>
                  </a:lnTo>
                  <a:lnTo>
                    <a:pt x="412508" y="403428"/>
                  </a:lnTo>
                  <a:lnTo>
                    <a:pt x="411022" y="404964"/>
                  </a:lnTo>
                  <a:lnTo>
                    <a:pt x="404914" y="407987"/>
                  </a:lnTo>
                  <a:lnTo>
                    <a:pt x="395782" y="411010"/>
                  </a:lnTo>
                  <a:lnTo>
                    <a:pt x="392709" y="412559"/>
                  </a:lnTo>
                  <a:lnTo>
                    <a:pt x="388150" y="415582"/>
                  </a:lnTo>
                  <a:lnTo>
                    <a:pt x="379018" y="417118"/>
                  </a:lnTo>
                  <a:lnTo>
                    <a:pt x="374446" y="418655"/>
                  </a:lnTo>
                  <a:lnTo>
                    <a:pt x="366864" y="421678"/>
                  </a:lnTo>
                  <a:lnTo>
                    <a:pt x="360768" y="423214"/>
                  </a:lnTo>
                  <a:lnTo>
                    <a:pt x="359232" y="423214"/>
                  </a:lnTo>
                  <a:lnTo>
                    <a:pt x="356196" y="424764"/>
                  </a:lnTo>
                  <a:lnTo>
                    <a:pt x="356196" y="432346"/>
                  </a:lnTo>
                  <a:lnTo>
                    <a:pt x="363791" y="432346"/>
                  </a:lnTo>
                  <a:lnTo>
                    <a:pt x="379018" y="427786"/>
                  </a:lnTo>
                  <a:lnTo>
                    <a:pt x="383590" y="427786"/>
                  </a:lnTo>
                  <a:lnTo>
                    <a:pt x="391223" y="424764"/>
                  </a:lnTo>
                  <a:lnTo>
                    <a:pt x="397281" y="421678"/>
                  </a:lnTo>
                  <a:lnTo>
                    <a:pt x="400354" y="421678"/>
                  </a:lnTo>
                  <a:lnTo>
                    <a:pt x="404914" y="418655"/>
                  </a:lnTo>
                  <a:lnTo>
                    <a:pt x="417068" y="412559"/>
                  </a:lnTo>
                  <a:lnTo>
                    <a:pt x="423176" y="409524"/>
                  </a:lnTo>
                  <a:lnTo>
                    <a:pt x="429272" y="404964"/>
                  </a:lnTo>
                  <a:lnTo>
                    <a:pt x="429272" y="439940"/>
                  </a:lnTo>
                  <a:lnTo>
                    <a:pt x="439940" y="439940"/>
                  </a:lnTo>
                  <a:lnTo>
                    <a:pt x="439940" y="404964"/>
                  </a:lnTo>
                  <a:lnTo>
                    <a:pt x="439940" y="401891"/>
                  </a:lnTo>
                  <a:lnTo>
                    <a:pt x="441426" y="404964"/>
                  </a:lnTo>
                  <a:lnTo>
                    <a:pt x="447535" y="407987"/>
                  </a:lnTo>
                  <a:lnTo>
                    <a:pt x="456653" y="414096"/>
                  </a:lnTo>
                  <a:lnTo>
                    <a:pt x="459740" y="415582"/>
                  </a:lnTo>
                  <a:lnTo>
                    <a:pt x="464299" y="418655"/>
                  </a:lnTo>
                  <a:lnTo>
                    <a:pt x="473430" y="423214"/>
                  </a:lnTo>
                  <a:lnTo>
                    <a:pt x="476453" y="424764"/>
                  </a:lnTo>
                  <a:lnTo>
                    <a:pt x="482549" y="426250"/>
                  </a:lnTo>
                  <a:lnTo>
                    <a:pt x="490143" y="429323"/>
                  </a:lnTo>
                  <a:lnTo>
                    <a:pt x="494715" y="430809"/>
                  </a:lnTo>
                  <a:lnTo>
                    <a:pt x="503834" y="433882"/>
                  </a:lnTo>
                  <a:lnTo>
                    <a:pt x="514502" y="433882"/>
                  </a:lnTo>
                  <a:lnTo>
                    <a:pt x="514502" y="424764"/>
                  </a:lnTo>
                  <a:lnTo>
                    <a:pt x="505371" y="421678"/>
                  </a:lnTo>
                  <a:lnTo>
                    <a:pt x="499275" y="420141"/>
                  </a:lnTo>
                  <a:lnTo>
                    <a:pt x="488657" y="417118"/>
                  </a:lnTo>
                  <a:lnTo>
                    <a:pt x="485584" y="415582"/>
                  </a:lnTo>
                  <a:lnTo>
                    <a:pt x="481012" y="414096"/>
                  </a:lnTo>
                  <a:lnTo>
                    <a:pt x="470357" y="409524"/>
                  </a:lnTo>
                  <a:lnTo>
                    <a:pt x="467321" y="407987"/>
                  </a:lnTo>
                  <a:lnTo>
                    <a:pt x="462762" y="406450"/>
                  </a:lnTo>
                  <a:lnTo>
                    <a:pt x="455117" y="401891"/>
                  </a:lnTo>
                  <a:lnTo>
                    <a:pt x="453631" y="400405"/>
                  </a:lnTo>
                  <a:lnTo>
                    <a:pt x="447535" y="397319"/>
                  </a:lnTo>
                  <a:lnTo>
                    <a:pt x="441426" y="392760"/>
                  </a:lnTo>
                  <a:lnTo>
                    <a:pt x="514502" y="392760"/>
                  </a:lnTo>
                  <a:lnTo>
                    <a:pt x="514502" y="383628"/>
                  </a:lnTo>
                  <a:lnTo>
                    <a:pt x="439940" y="383628"/>
                  </a:lnTo>
                  <a:lnTo>
                    <a:pt x="439940" y="371475"/>
                  </a:lnTo>
                  <a:lnTo>
                    <a:pt x="499275" y="371475"/>
                  </a:lnTo>
                  <a:lnTo>
                    <a:pt x="499275" y="360807"/>
                  </a:lnTo>
                  <a:lnTo>
                    <a:pt x="439940" y="360807"/>
                  </a:lnTo>
                  <a:lnTo>
                    <a:pt x="439940" y="348602"/>
                  </a:lnTo>
                  <a:lnTo>
                    <a:pt x="508406" y="348602"/>
                  </a:lnTo>
                  <a:lnTo>
                    <a:pt x="508406" y="339483"/>
                  </a:lnTo>
                  <a:lnTo>
                    <a:pt x="468858" y="339483"/>
                  </a:lnTo>
                  <a:lnTo>
                    <a:pt x="471652" y="336804"/>
                  </a:lnTo>
                  <a:lnTo>
                    <a:pt x="475310" y="332841"/>
                  </a:lnTo>
                  <a:lnTo>
                    <a:pt x="479539" y="326885"/>
                  </a:lnTo>
                  <a:lnTo>
                    <a:pt x="484047" y="318198"/>
                  </a:lnTo>
                  <a:lnTo>
                    <a:pt x="514502" y="318198"/>
                  </a:lnTo>
                  <a:lnTo>
                    <a:pt x="514502" y="309016"/>
                  </a:lnTo>
                  <a:close/>
                </a:path>
                <a:path w="5034280" h="440054">
                  <a:moveTo>
                    <a:pt x="4370387" y="100507"/>
                  </a:moveTo>
                  <a:lnTo>
                    <a:pt x="4333875" y="77635"/>
                  </a:lnTo>
                  <a:lnTo>
                    <a:pt x="4338942" y="76403"/>
                  </a:lnTo>
                  <a:lnTo>
                    <a:pt x="4344898" y="74434"/>
                  </a:lnTo>
                  <a:lnTo>
                    <a:pt x="4350334" y="71589"/>
                  </a:lnTo>
                  <a:lnTo>
                    <a:pt x="4351426" y="71031"/>
                  </a:lnTo>
                  <a:lnTo>
                    <a:pt x="4358233" y="65481"/>
                  </a:lnTo>
                  <a:lnTo>
                    <a:pt x="4361269" y="63944"/>
                  </a:lnTo>
                  <a:lnTo>
                    <a:pt x="4365828" y="57848"/>
                  </a:lnTo>
                  <a:lnTo>
                    <a:pt x="4365828" y="35026"/>
                  </a:lnTo>
                  <a:lnTo>
                    <a:pt x="4356697" y="25895"/>
                  </a:lnTo>
                  <a:lnTo>
                    <a:pt x="4314088" y="10668"/>
                  </a:lnTo>
                  <a:lnTo>
                    <a:pt x="4304157" y="10909"/>
                  </a:lnTo>
                  <a:lnTo>
                    <a:pt x="4291812" y="12573"/>
                  </a:lnTo>
                  <a:lnTo>
                    <a:pt x="4279176" y="17094"/>
                  </a:lnTo>
                  <a:lnTo>
                    <a:pt x="4268394" y="25895"/>
                  </a:lnTo>
                  <a:lnTo>
                    <a:pt x="4266908" y="28930"/>
                  </a:lnTo>
                  <a:lnTo>
                    <a:pt x="4262348" y="35026"/>
                  </a:lnTo>
                  <a:lnTo>
                    <a:pt x="4259262" y="39585"/>
                  </a:lnTo>
                  <a:lnTo>
                    <a:pt x="4257726" y="42672"/>
                  </a:lnTo>
                  <a:lnTo>
                    <a:pt x="4256240" y="47231"/>
                  </a:lnTo>
                  <a:lnTo>
                    <a:pt x="4262348" y="48717"/>
                  </a:lnTo>
                  <a:lnTo>
                    <a:pt x="4268394" y="51790"/>
                  </a:lnTo>
                  <a:lnTo>
                    <a:pt x="4271467" y="45694"/>
                  </a:lnTo>
                  <a:lnTo>
                    <a:pt x="4274502" y="41135"/>
                  </a:lnTo>
                  <a:lnTo>
                    <a:pt x="4279062" y="32004"/>
                  </a:lnTo>
                  <a:lnTo>
                    <a:pt x="4291266" y="25895"/>
                  </a:lnTo>
                  <a:lnTo>
                    <a:pt x="4298861" y="21336"/>
                  </a:lnTo>
                  <a:lnTo>
                    <a:pt x="4312551" y="21336"/>
                  </a:lnTo>
                  <a:lnTo>
                    <a:pt x="4347578" y="35026"/>
                  </a:lnTo>
                  <a:lnTo>
                    <a:pt x="4352137" y="39585"/>
                  </a:lnTo>
                  <a:lnTo>
                    <a:pt x="4352137" y="54825"/>
                  </a:lnTo>
                  <a:lnTo>
                    <a:pt x="4343006" y="63944"/>
                  </a:lnTo>
                  <a:lnTo>
                    <a:pt x="4341088" y="65582"/>
                  </a:lnTo>
                  <a:lnTo>
                    <a:pt x="4336897" y="67779"/>
                  </a:lnTo>
                  <a:lnTo>
                    <a:pt x="4329290" y="69964"/>
                  </a:lnTo>
                  <a:lnTo>
                    <a:pt x="4317111" y="71589"/>
                  </a:lnTo>
                  <a:lnTo>
                    <a:pt x="4309516" y="71589"/>
                  </a:lnTo>
                  <a:lnTo>
                    <a:pt x="4301883" y="70053"/>
                  </a:lnTo>
                  <a:lnTo>
                    <a:pt x="4294289" y="70053"/>
                  </a:lnTo>
                  <a:lnTo>
                    <a:pt x="4292752" y="77635"/>
                  </a:lnTo>
                  <a:lnTo>
                    <a:pt x="4292752" y="85280"/>
                  </a:lnTo>
                  <a:lnTo>
                    <a:pt x="4301883" y="86766"/>
                  </a:lnTo>
                  <a:lnTo>
                    <a:pt x="4304957" y="86766"/>
                  </a:lnTo>
                  <a:lnTo>
                    <a:pt x="4311015" y="85280"/>
                  </a:lnTo>
                  <a:lnTo>
                    <a:pt x="4317111" y="85280"/>
                  </a:lnTo>
                  <a:lnTo>
                    <a:pt x="4323829" y="85471"/>
                  </a:lnTo>
                  <a:lnTo>
                    <a:pt x="4331970" y="86804"/>
                  </a:lnTo>
                  <a:lnTo>
                    <a:pt x="4340682" y="90411"/>
                  </a:lnTo>
                  <a:lnTo>
                    <a:pt x="4349115" y="97434"/>
                  </a:lnTo>
                  <a:lnTo>
                    <a:pt x="4352137" y="98971"/>
                  </a:lnTo>
                  <a:lnTo>
                    <a:pt x="4355160" y="103543"/>
                  </a:lnTo>
                  <a:lnTo>
                    <a:pt x="4355160" y="123329"/>
                  </a:lnTo>
                  <a:lnTo>
                    <a:pt x="4312551" y="141592"/>
                  </a:lnTo>
                  <a:lnTo>
                    <a:pt x="4304500" y="141414"/>
                  </a:lnTo>
                  <a:lnTo>
                    <a:pt x="4295038" y="140081"/>
                  </a:lnTo>
                  <a:lnTo>
                    <a:pt x="4285564" y="136474"/>
                  </a:lnTo>
                  <a:lnTo>
                    <a:pt x="4277525" y="129438"/>
                  </a:lnTo>
                  <a:lnTo>
                    <a:pt x="4274502" y="126352"/>
                  </a:lnTo>
                  <a:lnTo>
                    <a:pt x="4269930" y="121793"/>
                  </a:lnTo>
                  <a:lnTo>
                    <a:pt x="4268394" y="112661"/>
                  </a:lnTo>
                  <a:lnTo>
                    <a:pt x="4268394" y="111125"/>
                  </a:lnTo>
                  <a:lnTo>
                    <a:pt x="4266908" y="106565"/>
                  </a:lnTo>
                  <a:lnTo>
                    <a:pt x="4257726" y="106565"/>
                  </a:lnTo>
                  <a:lnTo>
                    <a:pt x="4253166" y="108102"/>
                  </a:lnTo>
                  <a:lnTo>
                    <a:pt x="4271467" y="141592"/>
                  </a:lnTo>
                  <a:lnTo>
                    <a:pt x="4314088" y="152260"/>
                  </a:lnTo>
                  <a:lnTo>
                    <a:pt x="4323791" y="152057"/>
                  </a:lnTo>
                  <a:lnTo>
                    <a:pt x="4335767" y="150558"/>
                  </a:lnTo>
                  <a:lnTo>
                    <a:pt x="4348315" y="146481"/>
                  </a:lnTo>
                  <a:lnTo>
                    <a:pt x="4355350" y="141592"/>
                  </a:lnTo>
                  <a:lnTo>
                    <a:pt x="4359732" y="138557"/>
                  </a:lnTo>
                  <a:lnTo>
                    <a:pt x="4362691" y="135369"/>
                  </a:lnTo>
                  <a:lnTo>
                    <a:pt x="4366209" y="130175"/>
                  </a:lnTo>
                  <a:lnTo>
                    <a:pt x="4369143" y="122707"/>
                  </a:lnTo>
                  <a:lnTo>
                    <a:pt x="4370387" y="112661"/>
                  </a:lnTo>
                  <a:lnTo>
                    <a:pt x="4370387" y="100507"/>
                  </a:lnTo>
                  <a:close/>
                </a:path>
                <a:path w="5034280" h="440054">
                  <a:moveTo>
                    <a:pt x="4371924" y="418655"/>
                  </a:moveTo>
                  <a:lnTo>
                    <a:pt x="4269930" y="418655"/>
                  </a:lnTo>
                  <a:lnTo>
                    <a:pt x="4271467" y="415582"/>
                  </a:lnTo>
                  <a:lnTo>
                    <a:pt x="4276039" y="409524"/>
                  </a:lnTo>
                  <a:lnTo>
                    <a:pt x="4286656" y="400405"/>
                  </a:lnTo>
                  <a:lnTo>
                    <a:pt x="4341469" y="363842"/>
                  </a:lnTo>
                  <a:lnTo>
                    <a:pt x="4343006" y="363842"/>
                  </a:lnTo>
                  <a:lnTo>
                    <a:pt x="4347578" y="360807"/>
                  </a:lnTo>
                  <a:lnTo>
                    <a:pt x="4365828" y="327329"/>
                  </a:lnTo>
                  <a:lnTo>
                    <a:pt x="4365828" y="315125"/>
                  </a:lnTo>
                  <a:lnTo>
                    <a:pt x="4356697" y="304457"/>
                  </a:lnTo>
                  <a:lnTo>
                    <a:pt x="4353484" y="299885"/>
                  </a:lnTo>
                  <a:lnTo>
                    <a:pt x="4353064" y="299288"/>
                  </a:lnTo>
                  <a:lnTo>
                    <a:pt x="4345864" y="293827"/>
                  </a:lnTo>
                  <a:lnTo>
                    <a:pt x="4333811" y="289496"/>
                  </a:lnTo>
                  <a:lnTo>
                    <a:pt x="4315625" y="287731"/>
                  </a:lnTo>
                  <a:lnTo>
                    <a:pt x="4307510" y="287909"/>
                  </a:lnTo>
                  <a:lnTo>
                    <a:pt x="4267835" y="308102"/>
                  </a:lnTo>
                  <a:lnTo>
                    <a:pt x="4259262" y="325793"/>
                  </a:lnTo>
                  <a:lnTo>
                    <a:pt x="4259262" y="328815"/>
                  </a:lnTo>
                  <a:lnTo>
                    <a:pt x="4257726" y="333375"/>
                  </a:lnTo>
                  <a:lnTo>
                    <a:pt x="4263834" y="334911"/>
                  </a:lnTo>
                  <a:lnTo>
                    <a:pt x="4266908" y="334911"/>
                  </a:lnTo>
                  <a:lnTo>
                    <a:pt x="4271467" y="336448"/>
                  </a:lnTo>
                  <a:lnTo>
                    <a:pt x="4296003" y="302564"/>
                  </a:lnTo>
                  <a:lnTo>
                    <a:pt x="4315625" y="299885"/>
                  </a:lnTo>
                  <a:lnTo>
                    <a:pt x="4321403" y="300062"/>
                  </a:lnTo>
                  <a:lnTo>
                    <a:pt x="4350601" y="318198"/>
                  </a:lnTo>
                  <a:lnTo>
                    <a:pt x="4350512" y="328815"/>
                  </a:lnTo>
                  <a:lnTo>
                    <a:pt x="4298861" y="377532"/>
                  </a:lnTo>
                  <a:lnTo>
                    <a:pt x="4291965" y="381990"/>
                  </a:lnTo>
                  <a:lnTo>
                    <a:pt x="4283646" y="387997"/>
                  </a:lnTo>
                  <a:lnTo>
                    <a:pt x="4275302" y="394881"/>
                  </a:lnTo>
                  <a:lnTo>
                    <a:pt x="4265371" y="404964"/>
                  </a:lnTo>
                  <a:lnTo>
                    <a:pt x="4259262" y="409524"/>
                  </a:lnTo>
                  <a:lnTo>
                    <a:pt x="4254703" y="418655"/>
                  </a:lnTo>
                  <a:lnTo>
                    <a:pt x="4254703" y="430809"/>
                  </a:lnTo>
                  <a:lnTo>
                    <a:pt x="4371924" y="430809"/>
                  </a:lnTo>
                  <a:lnTo>
                    <a:pt x="4371924" y="418655"/>
                  </a:lnTo>
                  <a:close/>
                </a:path>
                <a:path w="5034280" h="440054">
                  <a:moveTo>
                    <a:pt x="4504334" y="382092"/>
                  </a:moveTo>
                  <a:lnTo>
                    <a:pt x="4489158" y="347116"/>
                  </a:lnTo>
                  <a:lnTo>
                    <a:pt x="4448035" y="331889"/>
                  </a:lnTo>
                  <a:lnTo>
                    <a:pt x="4441787" y="332130"/>
                  </a:lnTo>
                  <a:lnTo>
                    <a:pt x="4432427" y="333794"/>
                  </a:lnTo>
                  <a:lnTo>
                    <a:pt x="4420209" y="338315"/>
                  </a:lnTo>
                  <a:lnTo>
                    <a:pt x="4405414" y="347116"/>
                  </a:lnTo>
                  <a:lnTo>
                    <a:pt x="4411523" y="307530"/>
                  </a:lnTo>
                  <a:lnTo>
                    <a:pt x="4411523" y="301434"/>
                  </a:lnTo>
                  <a:lnTo>
                    <a:pt x="4495216" y="301434"/>
                  </a:lnTo>
                  <a:lnTo>
                    <a:pt x="4495216" y="287731"/>
                  </a:lnTo>
                  <a:lnTo>
                    <a:pt x="4409986" y="287731"/>
                  </a:lnTo>
                  <a:lnTo>
                    <a:pt x="4400855" y="289280"/>
                  </a:lnTo>
                  <a:lnTo>
                    <a:pt x="4397781" y="302971"/>
                  </a:lnTo>
                  <a:lnTo>
                    <a:pt x="4391812" y="353949"/>
                  </a:lnTo>
                  <a:lnTo>
                    <a:pt x="4391723" y="356247"/>
                  </a:lnTo>
                  <a:lnTo>
                    <a:pt x="4390187" y="360807"/>
                  </a:lnTo>
                  <a:lnTo>
                    <a:pt x="4396283" y="363842"/>
                  </a:lnTo>
                  <a:lnTo>
                    <a:pt x="4397781" y="363842"/>
                  </a:lnTo>
                  <a:lnTo>
                    <a:pt x="4399318" y="365379"/>
                  </a:lnTo>
                  <a:lnTo>
                    <a:pt x="4428236" y="347116"/>
                  </a:lnTo>
                  <a:lnTo>
                    <a:pt x="4431309" y="345579"/>
                  </a:lnTo>
                  <a:lnTo>
                    <a:pt x="4437367" y="344043"/>
                  </a:lnTo>
                  <a:lnTo>
                    <a:pt x="4448035" y="344043"/>
                  </a:lnTo>
                  <a:lnTo>
                    <a:pt x="4486275" y="363093"/>
                  </a:lnTo>
                  <a:lnTo>
                    <a:pt x="4490644" y="380606"/>
                  </a:lnTo>
                  <a:lnTo>
                    <a:pt x="4490428" y="385762"/>
                  </a:lnTo>
                  <a:lnTo>
                    <a:pt x="4459186" y="417664"/>
                  </a:lnTo>
                  <a:lnTo>
                    <a:pt x="4445000" y="418655"/>
                  </a:lnTo>
                  <a:lnTo>
                    <a:pt x="4439424" y="418566"/>
                  </a:lnTo>
                  <a:lnTo>
                    <a:pt x="4432439" y="417893"/>
                  </a:lnTo>
                  <a:lnTo>
                    <a:pt x="4424870" y="416090"/>
                  </a:lnTo>
                  <a:lnTo>
                    <a:pt x="4417568" y="412559"/>
                  </a:lnTo>
                  <a:lnTo>
                    <a:pt x="4413008" y="411010"/>
                  </a:lnTo>
                  <a:lnTo>
                    <a:pt x="4405414" y="404964"/>
                  </a:lnTo>
                  <a:lnTo>
                    <a:pt x="4400855" y="394296"/>
                  </a:lnTo>
                  <a:lnTo>
                    <a:pt x="4399318" y="391223"/>
                  </a:lnTo>
                  <a:lnTo>
                    <a:pt x="4397781" y="385165"/>
                  </a:lnTo>
                  <a:lnTo>
                    <a:pt x="4390187" y="388200"/>
                  </a:lnTo>
                  <a:lnTo>
                    <a:pt x="4387164" y="389737"/>
                  </a:lnTo>
                  <a:lnTo>
                    <a:pt x="4382592" y="392760"/>
                  </a:lnTo>
                  <a:lnTo>
                    <a:pt x="4387164" y="398856"/>
                  </a:lnTo>
                  <a:lnTo>
                    <a:pt x="4390021" y="403936"/>
                  </a:lnTo>
                  <a:lnTo>
                    <a:pt x="4429417" y="429818"/>
                  </a:lnTo>
                  <a:lnTo>
                    <a:pt x="4445000" y="430809"/>
                  </a:lnTo>
                  <a:lnTo>
                    <a:pt x="4454487" y="430555"/>
                  </a:lnTo>
                  <a:lnTo>
                    <a:pt x="4490644" y="414096"/>
                  </a:lnTo>
                  <a:lnTo>
                    <a:pt x="4502836" y="394804"/>
                  </a:lnTo>
                  <a:lnTo>
                    <a:pt x="4504334" y="382092"/>
                  </a:lnTo>
                  <a:close/>
                </a:path>
                <a:path w="5034280" h="440054">
                  <a:moveTo>
                    <a:pt x="4504334" y="103543"/>
                  </a:moveTo>
                  <a:lnTo>
                    <a:pt x="4489158" y="68516"/>
                  </a:lnTo>
                  <a:lnTo>
                    <a:pt x="4448035" y="54825"/>
                  </a:lnTo>
                  <a:lnTo>
                    <a:pt x="4441787" y="55067"/>
                  </a:lnTo>
                  <a:lnTo>
                    <a:pt x="4432427" y="56730"/>
                  </a:lnTo>
                  <a:lnTo>
                    <a:pt x="4420209" y="61252"/>
                  </a:lnTo>
                  <a:lnTo>
                    <a:pt x="4405414" y="70053"/>
                  </a:lnTo>
                  <a:lnTo>
                    <a:pt x="4411523" y="30467"/>
                  </a:lnTo>
                  <a:lnTo>
                    <a:pt x="4411523" y="24358"/>
                  </a:lnTo>
                  <a:lnTo>
                    <a:pt x="4419104" y="22872"/>
                  </a:lnTo>
                  <a:lnTo>
                    <a:pt x="4495216" y="22872"/>
                  </a:lnTo>
                  <a:lnTo>
                    <a:pt x="4495216" y="10668"/>
                  </a:lnTo>
                  <a:lnTo>
                    <a:pt x="4400855" y="10668"/>
                  </a:lnTo>
                  <a:lnTo>
                    <a:pt x="4397781" y="24358"/>
                  </a:lnTo>
                  <a:lnTo>
                    <a:pt x="4391723" y="77635"/>
                  </a:lnTo>
                  <a:lnTo>
                    <a:pt x="4391596" y="79565"/>
                  </a:lnTo>
                  <a:lnTo>
                    <a:pt x="4390187" y="83743"/>
                  </a:lnTo>
                  <a:lnTo>
                    <a:pt x="4396232" y="85280"/>
                  </a:lnTo>
                  <a:lnTo>
                    <a:pt x="4397781" y="85280"/>
                  </a:lnTo>
                  <a:lnTo>
                    <a:pt x="4399318" y="86766"/>
                  </a:lnTo>
                  <a:lnTo>
                    <a:pt x="4405414" y="83743"/>
                  </a:lnTo>
                  <a:lnTo>
                    <a:pt x="4409618" y="80111"/>
                  </a:lnTo>
                  <a:lnTo>
                    <a:pt x="4415104" y="76327"/>
                  </a:lnTo>
                  <a:lnTo>
                    <a:pt x="4421454" y="72834"/>
                  </a:lnTo>
                  <a:lnTo>
                    <a:pt x="4428236" y="70053"/>
                  </a:lnTo>
                  <a:lnTo>
                    <a:pt x="4437367" y="65481"/>
                  </a:lnTo>
                  <a:lnTo>
                    <a:pt x="4448035" y="65481"/>
                  </a:lnTo>
                  <a:lnTo>
                    <a:pt x="4454512" y="65659"/>
                  </a:lnTo>
                  <a:lnTo>
                    <a:pt x="4489374" y="92837"/>
                  </a:lnTo>
                  <a:lnTo>
                    <a:pt x="4490644" y="103543"/>
                  </a:lnTo>
                  <a:lnTo>
                    <a:pt x="4490428" y="108038"/>
                  </a:lnTo>
                  <a:lnTo>
                    <a:pt x="4459186" y="140360"/>
                  </a:lnTo>
                  <a:lnTo>
                    <a:pt x="4445000" y="141592"/>
                  </a:lnTo>
                  <a:lnTo>
                    <a:pt x="4439424" y="141503"/>
                  </a:lnTo>
                  <a:lnTo>
                    <a:pt x="4404741" y="123532"/>
                  </a:lnTo>
                  <a:lnTo>
                    <a:pt x="4397781" y="108102"/>
                  </a:lnTo>
                  <a:lnTo>
                    <a:pt x="4390187" y="109639"/>
                  </a:lnTo>
                  <a:lnTo>
                    <a:pt x="4387164" y="111125"/>
                  </a:lnTo>
                  <a:lnTo>
                    <a:pt x="4382592" y="114198"/>
                  </a:lnTo>
                  <a:lnTo>
                    <a:pt x="4387164" y="121793"/>
                  </a:lnTo>
                  <a:lnTo>
                    <a:pt x="4418546" y="149606"/>
                  </a:lnTo>
                  <a:lnTo>
                    <a:pt x="4445000" y="152260"/>
                  </a:lnTo>
                  <a:lnTo>
                    <a:pt x="4454487" y="152031"/>
                  </a:lnTo>
                  <a:lnTo>
                    <a:pt x="4466107" y="150355"/>
                  </a:lnTo>
                  <a:lnTo>
                    <a:pt x="4478579" y="145834"/>
                  </a:lnTo>
                  <a:lnTo>
                    <a:pt x="4484382" y="141592"/>
                  </a:lnTo>
                  <a:lnTo>
                    <a:pt x="4490644" y="137020"/>
                  </a:lnTo>
                  <a:lnTo>
                    <a:pt x="4494708" y="132651"/>
                  </a:lnTo>
                  <a:lnTo>
                    <a:pt x="4499203" y="125996"/>
                  </a:lnTo>
                  <a:lnTo>
                    <a:pt x="4502836" y="116484"/>
                  </a:lnTo>
                  <a:lnTo>
                    <a:pt x="4504334" y="103543"/>
                  </a:lnTo>
                  <a:close/>
                </a:path>
                <a:path w="5034280" h="440054">
                  <a:moveTo>
                    <a:pt x="4597209" y="318198"/>
                  </a:moveTo>
                  <a:lnTo>
                    <a:pt x="4585055" y="290906"/>
                  </a:lnTo>
                  <a:lnTo>
                    <a:pt x="4585055" y="307530"/>
                  </a:lnTo>
                  <a:lnTo>
                    <a:pt x="4585055" y="330352"/>
                  </a:lnTo>
                  <a:lnTo>
                    <a:pt x="4577410" y="337985"/>
                  </a:lnTo>
                  <a:lnTo>
                    <a:pt x="4574387" y="339483"/>
                  </a:lnTo>
                  <a:lnTo>
                    <a:pt x="4569828" y="345579"/>
                  </a:lnTo>
                  <a:lnTo>
                    <a:pt x="4548492" y="345579"/>
                  </a:lnTo>
                  <a:lnTo>
                    <a:pt x="4540897" y="337985"/>
                  </a:lnTo>
                  <a:lnTo>
                    <a:pt x="4537875" y="334911"/>
                  </a:lnTo>
                  <a:lnTo>
                    <a:pt x="4533265" y="330352"/>
                  </a:lnTo>
                  <a:lnTo>
                    <a:pt x="4533265" y="307530"/>
                  </a:lnTo>
                  <a:lnTo>
                    <a:pt x="4540897" y="299885"/>
                  </a:lnTo>
                  <a:lnTo>
                    <a:pt x="4542434" y="296862"/>
                  </a:lnTo>
                  <a:lnTo>
                    <a:pt x="4548492" y="292303"/>
                  </a:lnTo>
                  <a:lnTo>
                    <a:pt x="4569828" y="292303"/>
                  </a:lnTo>
                  <a:lnTo>
                    <a:pt x="4585055" y="307530"/>
                  </a:lnTo>
                  <a:lnTo>
                    <a:pt x="4585055" y="290906"/>
                  </a:lnTo>
                  <a:lnTo>
                    <a:pt x="4582477" y="288467"/>
                  </a:lnTo>
                  <a:lnTo>
                    <a:pt x="4576851" y="284492"/>
                  </a:lnTo>
                  <a:lnTo>
                    <a:pt x="4569218" y="281368"/>
                  </a:lnTo>
                  <a:lnTo>
                    <a:pt x="4559160" y="280098"/>
                  </a:lnTo>
                  <a:lnTo>
                    <a:pt x="4553801" y="280301"/>
                  </a:lnTo>
                  <a:lnTo>
                    <a:pt x="4522343" y="308165"/>
                  </a:lnTo>
                  <a:lnTo>
                    <a:pt x="4521111" y="318198"/>
                  </a:lnTo>
                  <a:lnTo>
                    <a:pt x="4521276" y="323532"/>
                  </a:lnTo>
                  <a:lnTo>
                    <a:pt x="4548454" y="355231"/>
                  </a:lnTo>
                  <a:lnTo>
                    <a:pt x="4559160" y="356247"/>
                  </a:lnTo>
                  <a:lnTo>
                    <a:pt x="4563643" y="356082"/>
                  </a:lnTo>
                  <a:lnTo>
                    <a:pt x="4595965" y="329107"/>
                  </a:lnTo>
                  <a:lnTo>
                    <a:pt x="4597209" y="318198"/>
                  </a:lnTo>
                  <a:close/>
                </a:path>
                <a:path w="5034280" h="440054">
                  <a:moveTo>
                    <a:pt x="4597209" y="41135"/>
                  </a:moveTo>
                  <a:lnTo>
                    <a:pt x="4597031" y="35775"/>
                  </a:lnTo>
                  <a:lnTo>
                    <a:pt x="4595863" y="29133"/>
                  </a:lnTo>
                  <a:lnTo>
                    <a:pt x="4592701" y="21653"/>
                  </a:lnTo>
                  <a:lnTo>
                    <a:pt x="4587697" y="15227"/>
                  </a:lnTo>
                  <a:lnTo>
                    <a:pt x="4586541" y="13741"/>
                  </a:lnTo>
                  <a:lnTo>
                    <a:pt x="4585055" y="12661"/>
                  </a:lnTo>
                  <a:lnTo>
                    <a:pt x="4585055" y="51790"/>
                  </a:lnTo>
                  <a:lnTo>
                    <a:pt x="4577410" y="59385"/>
                  </a:lnTo>
                  <a:lnTo>
                    <a:pt x="4574387" y="62458"/>
                  </a:lnTo>
                  <a:lnTo>
                    <a:pt x="4569828" y="67030"/>
                  </a:lnTo>
                  <a:lnTo>
                    <a:pt x="4548492" y="67030"/>
                  </a:lnTo>
                  <a:lnTo>
                    <a:pt x="4540897" y="59385"/>
                  </a:lnTo>
                  <a:lnTo>
                    <a:pt x="4537875" y="57848"/>
                  </a:lnTo>
                  <a:lnTo>
                    <a:pt x="4533265" y="51790"/>
                  </a:lnTo>
                  <a:lnTo>
                    <a:pt x="4533303" y="30429"/>
                  </a:lnTo>
                  <a:lnTo>
                    <a:pt x="4540897" y="22872"/>
                  </a:lnTo>
                  <a:lnTo>
                    <a:pt x="4542434" y="19799"/>
                  </a:lnTo>
                  <a:lnTo>
                    <a:pt x="4548492" y="15227"/>
                  </a:lnTo>
                  <a:lnTo>
                    <a:pt x="4569828" y="15227"/>
                  </a:lnTo>
                  <a:lnTo>
                    <a:pt x="4577397" y="22872"/>
                  </a:lnTo>
                  <a:lnTo>
                    <a:pt x="4580483" y="24358"/>
                  </a:lnTo>
                  <a:lnTo>
                    <a:pt x="4585017" y="30429"/>
                  </a:lnTo>
                  <a:lnTo>
                    <a:pt x="4585055" y="51790"/>
                  </a:lnTo>
                  <a:lnTo>
                    <a:pt x="4585055" y="12661"/>
                  </a:lnTo>
                  <a:lnTo>
                    <a:pt x="4582477" y="10782"/>
                  </a:lnTo>
                  <a:lnTo>
                    <a:pt x="4576851" y="7264"/>
                  </a:lnTo>
                  <a:lnTo>
                    <a:pt x="4569218" y="4318"/>
                  </a:lnTo>
                  <a:lnTo>
                    <a:pt x="4559160" y="3073"/>
                  </a:lnTo>
                  <a:lnTo>
                    <a:pt x="4553801" y="3251"/>
                  </a:lnTo>
                  <a:lnTo>
                    <a:pt x="4522343" y="30429"/>
                  </a:lnTo>
                  <a:lnTo>
                    <a:pt x="4521111" y="41135"/>
                  </a:lnTo>
                  <a:lnTo>
                    <a:pt x="4521276" y="45631"/>
                  </a:lnTo>
                  <a:lnTo>
                    <a:pt x="4548454" y="77952"/>
                  </a:lnTo>
                  <a:lnTo>
                    <a:pt x="4559160" y="79184"/>
                  </a:lnTo>
                  <a:lnTo>
                    <a:pt x="4563643" y="79019"/>
                  </a:lnTo>
                  <a:lnTo>
                    <a:pt x="4569993" y="77851"/>
                  </a:lnTo>
                  <a:lnTo>
                    <a:pt x="4577766" y="74688"/>
                  </a:lnTo>
                  <a:lnTo>
                    <a:pt x="4586541" y="68516"/>
                  </a:lnTo>
                  <a:lnTo>
                    <a:pt x="4587621" y="67030"/>
                  </a:lnTo>
                  <a:lnTo>
                    <a:pt x="4589500" y="64452"/>
                  </a:lnTo>
                  <a:lnTo>
                    <a:pt x="4593018" y="58826"/>
                  </a:lnTo>
                  <a:lnTo>
                    <a:pt x="4595965" y="51206"/>
                  </a:lnTo>
                  <a:lnTo>
                    <a:pt x="4597209" y="41135"/>
                  </a:lnTo>
                  <a:close/>
                </a:path>
                <a:path w="5034280" h="440054">
                  <a:moveTo>
                    <a:pt x="4659617" y="283171"/>
                  </a:moveTo>
                  <a:lnTo>
                    <a:pt x="4656594" y="280098"/>
                  </a:lnTo>
                  <a:lnTo>
                    <a:pt x="4655045" y="278612"/>
                  </a:lnTo>
                  <a:lnTo>
                    <a:pt x="4652022" y="278612"/>
                  </a:lnTo>
                  <a:lnTo>
                    <a:pt x="4649000" y="281635"/>
                  </a:lnTo>
                  <a:lnTo>
                    <a:pt x="4543920" y="430809"/>
                  </a:lnTo>
                  <a:lnTo>
                    <a:pt x="4543844" y="432422"/>
                  </a:lnTo>
                  <a:lnTo>
                    <a:pt x="4540897" y="435368"/>
                  </a:lnTo>
                  <a:lnTo>
                    <a:pt x="4545469" y="438454"/>
                  </a:lnTo>
                  <a:lnTo>
                    <a:pt x="4547006" y="438454"/>
                  </a:lnTo>
                  <a:lnTo>
                    <a:pt x="4548492" y="439940"/>
                  </a:lnTo>
                  <a:lnTo>
                    <a:pt x="4551350" y="435686"/>
                  </a:lnTo>
                  <a:lnTo>
                    <a:pt x="4656594" y="287731"/>
                  </a:lnTo>
                  <a:lnTo>
                    <a:pt x="4658131" y="286194"/>
                  </a:lnTo>
                  <a:lnTo>
                    <a:pt x="4659617" y="283171"/>
                  </a:lnTo>
                  <a:close/>
                </a:path>
                <a:path w="5034280" h="440054">
                  <a:moveTo>
                    <a:pt x="4659617" y="4610"/>
                  </a:moveTo>
                  <a:lnTo>
                    <a:pt x="4656594" y="1536"/>
                  </a:lnTo>
                  <a:lnTo>
                    <a:pt x="4655045" y="1536"/>
                  </a:lnTo>
                  <a:lnTo>
                    <a:pt x="4652022" y="0"/>
                  </a:lnTo>
                  <a:lnTo>
                    <a:pt x="4649190" y="4318"/>
                  </a:lnTo>
                  <a:lnTo>
                    <a:pt x="4543920" y="152260"/>
                  </a:lnTo>
                  <a:lnTo>
                    <a:pt x="4543920" y="153797"/>
                  </a:lnTo>
                  <a:lnTo>
                    <a:pt x="4540897" y="156819"/>
                  </a:lnTo>
                  <a:lnTo>
                    <a:pt x="4545469" y="159842"/>
                  </a:lnTo>
                  <a:lnTo>
                    <a:pt x="4547006" y="161378"/>
                  </a:lnTo>
                  <a:lnTo>
                    <a:pt x="4548492" y="162915"/>
                  </a:lnTo>
                  <a:lnTo>
                    <a:pt x="4551565" y="158356"/>
                  </a:lnTo>
                  <a:lnTo>
                    <a:pt x="4656594" y="9182"/>
                  </a:lnTo>
                  <a:lnTo>
                    <a:pt x="4658131" y="7645"/>
                  </a:lnTo>
                  <a:lnTo>
                    <a:pt x="4659617" y="4610"/>
                  </a:lnTo>
                  <a:close/>
                </a:path>
                <a:path w="5034280" h="440054">
                  <a:moveTo>
                    <a:pt x="4680953" y="398856"/>
                  </a:moveTo>
                  <a:lnTo>
                    <a:pt x="4680775" y="394373"/>
                  </a:lnTo>
                  <a:lnTo>
                    <a:pt x="4679607" y="388023"/>
                  </a:lnTo>
                  <a:lnTo>
                    <a:pt x="4676445" y="380250"/>
                  </a:lnTo>
                  <a:lnTo>
                    <a:pt x="4671326" y="372960"/>
                  </a:lnTo>
                  <a:lnTo>
                    <a:pt x="4670285" y="371475"/>
                  </a:lnTo>
                  <a:lnTo>
                    <a:pt x="4670285" y="388200"/>
                  </a:lnTo>
                  <a:lnTo>
                    <a:pt x="4670247" y="409562"/>
                  </a:lnTo>
                  <a:lnTo>
                    <a:pt x="4662690" y="417118"/>
                  </a:lnTo>
                  <a:lnTo>
                    <a:pt x="4659617" y="420141"/>
                  </a:lnTo>
                  <a:lnTo>
                    <a:pt x="4655045" y="424764"/>
                  </a:lnTo>
                  <a:lnTo>
                    <a:pt x="4632236" y="424764"/>
                  </a:lnTo>
                  <a:lnTo>
                    <a:pt x="4624641" y="417118"/>
                  </a:lnTo>
                  <a:lnTo>
                    <a:pt x="4621568" y="415582"/>
                  </a:lnTo>
                  <a:lnTo>
                    <a:pt x="4617009" y="409562"/>
                  </a:lnTo>
                  <a:lnTo>
                    <a:pt x="4616996" y="388200"/>
                  </a:lnTo>
                  <a:lnTo>
                    <a:pt x="4624641" y="380606"/>
                  </a:lnTo>
                  <a:lnTo>
                    <a:pt x="4627664" y="377532"/>
                  </a:lnTo>
                  <a:lnTo>
                    <a:pt x="4632236" y="372960"/>
                  </a:lnTo>
                  <a:lnTo>
                    <a:pt x="4655045" y="372960"/>
                  </a:lnTo>
                  <a:lnTo>
                    <a:pt x="4662690" y="380606"/>
                  </a:lnTo>
                  <a:lnTo>
                    <a:pt x="4664176" y="383628"/>
                  </a:lnTo>
                  <a:lnTo>
                    <a:pt x="4670285" y="388200"/>
                  </a:lnTo>
                  <a:lnTo>
                    <a:pt x="4642891" y="360807"/>
                  </a:lnTo>
                  <a:lnTo>
                    <a:pt x="4638421" y="360984"/>
                  </a:lnTo>
                  <a:lnTo>
                    <a:pt x="4606099" y="388797"/>
                  </a:lnTo>
                  <a:lnTo>
                    <a:pt x="4604842" y="398856"/>
                  </a:lnTo>
                  <a:lnTo>
                    <a:pt x="4605020" y="404215"/>
                  </a:lnTo>
                  <a:lnTo>
                    <a:pt x="4632845" y="435686"/>
                  </a:lnTo>
                  <a:lnTo>
                    <a:pt x="4642891" y="436918"/>
                  </a:lnTo>
                  <a:lnTo>
                    <a:pt x="4648238" y="436753"/>
                  </a:lnTo>
                  <a:lnTo>
                    <a:pt x="4654867" y="435584"/>
                  </a:lnTo>
                  <a:lnTo>
                    <a:pt x="4662360" y="432422"/>
                  </a:lnTo>
                  <a:lnTo>
                    <a:pt x="4670285" y="426250"/>
                  </a:lnTo>
                  <a:lnTo>
                    <a:pt x="4671657" y="424764"/>
                  </a:lnTo>
                  <a:lnTo>
                    <a:pt x="4673866" y="422402"/>
                  </a:lnTo>
                  <a:lnTo>
                    <a:pt x="4677321" y="417118"/>
                  </a:lnTo>
                  <a:lnTo>
                    <a:pt x="4679924" y="409562"/>
                  </a:lnTo>
                  <a:lnTo>
                    <a:pt x="4680953" y="398856"/>
                  </a:lnTo>
                  <a:close/>
                </a:path>
                <a:path w="5034280" h="440054">
                  <a:moveTo>
                    <a:pt x="4680953" y="121793"/>
                  </a:moveTo>
                  <a:lnTo>
                    <a:pt x="4680775" y="116471"/>
                  </a:lnTo>
                  <a:lnTo>
                    <a:pt x="4679607" y="109842"/>
                  </a:lnTo>
                  <a:lnTo>
                    <a:pt x="4676445" y="102349"/>
                  </a:lnTo>
                  <a:lnTo>
                    <a:pt x="4670285" y="94411"/>
                  </a:lnTo>
                  <a:lnTo>
                    <a:pt x="4670285" y="109639"/>
                  </a:lnTo>
                  <a:lnTo>
                    <a:pt x="4670285" y="132461"/>
                  </a:lnTo>
                  <a:lnTo>
                    <a:pt x="4655045" y="147688"/>
                  </a:lnTo>
                  <a:lnTo>
                    <a:pt x="4632236" y="147688"/>
                  </a:lnTo>
                  <a:lnTo>
                    <a:pt x="4624641" y="140055"/>
                  </a:lnTo>
                  <a:lnTo>
                    <a:pt x="4616996" y="132461"/>
                  </a:lnTo>
                  <a:lnTo>
                    <a:pt x="4616996" y="109639"/>
                  </a:lnTo>
                  <a:lnTo>
                    <a:pt x="4624641" y="101993"/>
                  </a:lnTo>
                  <a:lnTo>
                    <a:pt x="4627664" y="100507"/>
                  </a:lnTo>
                  <a:lnTo>
                    <a:pt x="4632236" y="94411"/>
                  </a:lnTo>
                  <a:lnTo>
                    <a:pt x="4655045" y="94411"/>
                  </a:lnTo>
                  <a:lnTo>
                    <a:pt x="4662690" y="101993"/>
                  </a:lnTo>
                  <a:lnTo>
                    <a:pt x="4664176" y="105079"/>
                  </a:lnTo>
                  <a:lnTo>
                    <a:pt x="4670285" y="109639"/>
                  </a:lnTo>
                  <a:lnTo>
                    <a:pt x="4670285" y="94411"/>
                  </a:lnTo>
                  <a:lnTo>
                    <a:pt x="4667072" y="91478"/>
                  </a:lnTo>
                  <a:lnTo>
                    <a:pt x="4661713" y="87947"/>
                  </a:lnTo>
                  <a:lnTo>
                    <a:pt x="4653800" y="84988"/>
                  </a:lnTo>
                  <a:lnTo>
                    <a:pt x="4642891" y="83743"/>
                  </a:lnTo>
                  <a:lnTo>
                    <a:pt x="4638421" y="83921"/>
                  </a:lnTo>
                  <a:lnTo>
                    <a:pt x="4606099" y="110896"/>
                  </a:lnTo>
                  <a:lnTo>
                    <a:pt x="4604842" y="121793"/>
                  </a:lnTo>
                  <a:lnTo>
                    <a:pt x="4605020" y="126263"/>
                  </a:lnTo>
                  <a:lnTo>
                    <a:pt x="4606353" y="132461"/>
                  </a:lnTo>
                  <a:lnTo>
                    <a:pt x="4609960" y="139788"/>
                  </a:lnTo>
                  <a:lnTo>
                    <a:pt x="4616996" y="147688"/>
                  </a:lnTo>
                  <a:lnTo>
                    <a:pt x="4620171" y="151523"/>
                  </a:lnTo>
                  <a:lnTo>
                    <a:pt x="4625365" y="155486"/>
                  </a:lnTo>
                  <a:lnTo>
                    <a:pt x="4632845" y="158597"/>
                  </a:lnTo>
                  <a:lnTo>
                    <a:pt x="4642891" y="159842"/>
                  </a:lnTo>
                  <a:lnTo>
                    <a:pt x="4648238" y="159664"/>
                  </a:lnTo>
                  <a:lnTo>
                    <a:pt x="4654867" y="158330"/>
                  </a:lnTo>
                  <a:lnTo>
                    <a:pt x="4662360" y="154724"/>
                  </a:lnTo>
                  <a:lnTo>
                    <a:pt x="4670285" y="147688"/>
                  </a:lnTo>
                  <a:lnTo>
                    <a:pt x="4673866" y="144513"/>
                  </a:lnTo>
                  <a:lnTo>
                    <a:pt x="4677321" y="139319"/>
                  </a:lnTo>
                  <a:lnTo>
                    <a:pt x="4679924" y="131838"/>
                  </a:lnTo>
                  <a:lnTo>
                    <a:pt x="4680953" y="121793"/>
                  </a:lnTo>
                  <a:close/>
                </a:path>
                <a:path w="5034280" h="440054">
                  <a:moveTo>
                    <a:pt x="4779873" y="389737"/>
                  </a:moveTo>
                  <a:lnTo>
                    <a:pt x="4776838" y="386664"/>
                  </a:lnTo>
                  <a:lnTo>
                    <a:pt x="4776838" y="385165"/>
                  </a:lnTo>
                  <a:lnTo>
                    <a:pt x="4775301" y="383628"/>
                  </a:lnTo>
                  <a:lnTo>
                    <a:pt x="4770742" y="385165"/>
                  </a:lnTo>
                  <a:lnTo>
                    <a:pt x="4764062" y="389140"/>
                  </a:lnTo>
                  <a:lnTo>
                    <a:pt x="4754943" y="394106"/>
                  </a:lnTo>
                  <a:lnTo>
                    <a:pt x="4742688" y="399923"/>
                  </a:lnTo>
                  <a:lnTo>
                    <a:pt x="4726584" y="406450"/>
                  </a:lnTo>
                  <a:lnTo>
                    <a:pt x="4726584" y="286194"/>
                  </a:lnTo>
                  <a:lnTo>
                    <a:pt x="4714430" y="286194"/>
                  </a:lnTo>
                  <a:lnTo>
                    <a:pt x="4714430" y="409524"/>
                  </a:lnTo>
                  <a:lnTo>
                    <a:pt x="4712894" y="411010"/>
                  </a:lnTo>
                  <a:lnTo>
                    <a:pt x="4703762" y="414096"/>
                  </a:lnTo>
                  <a:lnTo>
                    <a:pt x="4697666" y="417118"/>
                  </a:lnTo>
                  <a:lnTo>
                    <a:pt x="4699203" y="421678"/>
                  </a:lnTo>
                  <a:lnTo>
                    <a:pt x="4699203" y="423214"/>
                  </a:lnTo>
                  <a:lnTo>
                    <a:pt x="4700740" y="427786"/>
                  </a:lnTo>
                  <a:lnTo>
                    <a:pt x="4706848" y="426250"/>
                  </a:lnTo>
                  <a:lnTo>
                    <a:pt x="4720310" y="421906"/>
                  </a:lnTo>
                  <a:lnTo>
                    <a:pt x="4737074" y="415417"/>
                  </a:lnTo>
                  <a:lnTo>
                    <a:pt x="4755629" y="406450"/>
                  </a:lnTo>
                  <a:lnTo>
                    <a:pt x="4755832" y="406361"/>
                  </a:lnTo>
                  <a:lnTo>
                    <a:pt x="4775301" y="394296"/>
                  </a:lnTo>
                  <a:lnTo>
                    <a:pt x="4779873" y="389737"/>
                  </a:lnTo>
                  <a:close/>
                </a:path>
                <a:path w="5034280" h="440054">
                  <a:moveTo>
                    <a:pt x="4779873" y="112661"/>
                  </a:moveTo>
                  <a:lnTo>
                    <a:pt x="4776838" y="109639"/>
                  </a:lnTo>
                  <a:lnTo>
                    <a:pt x="4776838" y="108102"/>
                  </a:lnTo>
                  <a:lnTo>
                    <a:pt x="4775301" y="105079"/>
                  </a:lnTo>
                  <a:lnTo>
                    <a:pt x="4770742" y="108102"/>
                  </a:lnTo>
                  <a:lnTo>
                    <a:pt x="4764062" y="111404"/>
                  </a:lnTo>
                  <a:lnTo>
                    <a:pt x="4754943" y="116293"/>
                  </a:lnTo>
                  <a:lnTo>
                    <a:pt x="4742688" y="122034"/>
                  </a:lnTo>
                  <a:lnTo>
                    <a:pt x="4726584" y="127901"/>
                  </a:lnTo>
                  <a:lnTo>
                    <a:pt x="4726584" y="7645"/>
                  </a:lnTo>
                  <a:lnTo>
                    <a:pt x="4714430" y="7645"/>
                  </a:lnTo>
                  <a:lnTo>
                    <a:pt x="4714430" y="132461"/>
                  </a:lnTo>
                  <a:lnTo>
                    <a:pt x="4712894" y="132461"/>
                  </a:lnTo>
                  <a:lnTo>
                    <a:pt x="4708334" y="133997"/>
                  </a:lnTo>
                  <a:lnTo>
                    <a:pt x="4703762" y="137020"/>
                  </a:lnTo>
                  <a:lnTo>
                    <a:pt x="4700740" y="137020"/>
                  </a:lnTo>
                  <a:lnTo>
                    <a:pt x="4697666" y="138557"/>
                  </a:lnTo>
                  <a:lnTo>
                    <a:pt x="4699203" y="144665"/>
                  </a:lnTo>
                  <a:lnTo>
                    <a:pt x="4699203" y="146151"/>
                  </a:lnTo>
                  <a:lnTo>
                    <a:pt x="4700740" y="149225"/>
                  </a:lnTo>
                  <a:lnTo>
                    <a:pt x="4706848" y="147688"/>
                  </a:lnTo>
                  <a:lnTo>
                    <a:pt x="4720310" y="143344"/>
                  </a:lnTo>
                  <a:lnTo>
                    <a:pt x="4737074" y="136855"/>
                  </a:lnTo>
                  <a:lnTo>
                    <a:pt x="4755604" y="127901"/>
                  </a:lnTo>
                  <a:lnTo>
                    <a:pt x="4755832" y="127800"/>
                  </a:lnTo>
                  <a:lnTo>
                    <a:pt x="4775301" y="115735"/>
                  </a:lnTo>
                  <a:lnTo>
                    <a:pt x="4776838" y="114198"/>
                  </a:lnTo>
                  <a:lnTo>
                    <a:pt x="4779873" y="112661"/>
                  </a:lnTo>
                  <a:close/>
                </a:path>
                <a:path w="5034280" h="440054">
                  <a:moveTo>
                    <a:pt x="4798174" y="360807"/>
                  </a:moveTo>
                  <a:lnTo>
                    <a:pt x="4778870" y="319138"/>
                  </a:lnTo>
                  <a:lnTo>
                    <a:pt x="4761611" y="298399"/>
                  </a:lnTo>
                  <a:lnTo>
                    <a:pt x="4758588" y="299885"/>
                  </a:lnTo>
                  <a:lnTo>
                    <a:pt x="4757051" y="301434"/>
                  </a:lnTo>
                  <a:lnTo>
                    <a:pt x="4754016" y="301434"/>
                  </a:lnTo>
                  <a:lnTo>
                    <a:pt x="4757051" y="307530"/>
                  </a:lnTo>
                  <a:lnTo>
                    <a:pt x="4761535" y="314972"/>
                  </a:lnTo>
                  <a:lnTo>
                    <a:pt x="4767885" y="325983"/>
                  </a:lnTo>
                  <a:lnTo>
                    <a:pt x="4775657" y="340702"/>
                  </a:lnTo>
                  <a:lnTo>
                    <a:pt x="4784433" y="359270"/>
                  </a:lnTo>
                  <a:lnTo>
                    <a:pt x="4785969" y="360807"/>
                  </a:lnTo>
                  <a:lnTo>
                    <a:pt x="4787506" y="365379"/>
                  </a:lnTo>
                  <a:lnTo>
                    <a:pt x="4792078" y="363842"/>
                  </a:lnTo>
                  <a:lnTo>
                    <a:pt x="4793615" y="362305"/>
                  </a:lnTo>
                  <a:lnTo>
                    <a:pt x="4798174" y="360807"/>
                  </a:lnTo>
                  <a:close/>
                </a:path>
                <a:path w="5034280" h="440054">
                  <a:moveTo>
                    <a:pt x="4798174" y="83743"/>
                  </a:moveTo>
                  <a:lnTo>
                    <a:pt x="4778870" y="41833"/>
                  </a:lnTo>
                  <a:lnTo>
                    <a:pt x="4763147" y="22872"/>
                  </a:lnTo>
                  <a:lnTo>
                    <a:pt x="4761611" y="21336"/>
                  </a:lnTo>
                  <a:lnTo>
                    <a:pt x="4758588" y="22872"/>
                  </a:lnTo>
                  <a:lnTo>
                    <a:pt x="4757051" y="22872"/>
                  </a:lnTo>
                  <a:lnTo>
                    <a:pt x="4754016" y="24358"/>
                  </a:lnTo>
                  <a:lnTo>
                    <a:pt x="4757051" y="28930"/>
                  </a:lnTo>
                  <a:lnTo>
                    <a:pt x="4761535" y="37274"/>
                  </a:lnTo>
                  <a:lnTo>
                    <a:pt x="4767885" y="48742"/>
                  </a:lnTo>
                  <a:lnTo>
                    <a:pt x="4775657" y="63627"/>
                  </a:lnTo>
                  <a:lnTo>
                    <a:pt x="4784433" y="82207"/>
                  </a:lnTo>
                  <a:lnTo>
                    <a:pt x="4785969" y="83743"/>
                  </a:lnTo>
                  <a:lnTo>
                    <a:pt x="4787506" y="86766"/>
                  </a:lnTo>
                  <a:lnTo>
                    <a:pt x="4792078" y="85280"/>
                  </a:lnTo>
                  <a:lnTo>
                    <a:pt x="4793615" y="85280"/>
                  </a:lnTo>
                  <a:lnTo>
                    <a:pt x="4798174" y="83743"/>
                  </a:lnTo>
                  <a:close/>
                </a:path>
                <a:path w="5034280" h="440054">
                  <a:moveTo>
                    <a:pt x="4860582" y="426250"/>
                  </a:moveTo>
                  <a:lnTo>
                    <a:pt x="4828591" y="385165"/>
                  </a:lnTo>
                  <a:lnTo>
                    <a:pt x="4834229" y="374472"/>
                  </a:lnTo>
                  <a:lnTo>
                    <a:pt x="4840579" y="356641"/>
                  </a:lnTo>
                  <a:lnTo>
                    <a:pt x="4845507" y="329095"/>
                  </a:lnTo>
                  <a:lnTo>
                    <a:pt x="4846777" y="292303"/>
                  </a:lnTo>
                  <a:lnTo>
                    <a:pt x="4846891" y="283171"/>
                  </a:lnTo>
                  <a:lnTo>
                    <a:pt x="4834687" y="283171"/>
                  </a:lnTo>
                  <a:lnTo>
                    <a:pt x="4834636" y="292303"/>
                  </a:lnTo>
                  <a:lnTo>
                    <a:pt x="4834407" y="307530"/>
                  </a:lnTo>
                  <a:lnTo>
                    <a:pt x="4827625" y="355612"/>
                  </a:lnTo>
                  <a:lnTo>
                    <a:pt x="4810747" y="390486"/>
                  </a:lnTo>
                  <a:lnTo>
                    <a:pt x="4780915" y="414858"/>
                  </a:lnTo>
                  <a:lnTo>
                    <a:pt x="4754016" y="424764"/>
                  </a:lnTo>
                  <a:lnTo>
                    <a:pt x="4752479" y="424764"/>
                  </a:lnTo>
                  <a:lnTo>
                    <a:pt x="4749457" y="426250"/>
                  </a:lnTo>
                  <a:lnTo>
                    <a:pt x="4749457" y="432346"/>
                  </a:lnTo>
                  <a:lnTo>
                    <a:pt x="4750943" y="433882"/>
                  </a:lnTo>
                  <a:lnTo>
                    <a:pt x="4750943" y="436918"/>
                  </a:lnTo>
                  <a:lnTo>
                    <a:pt x="4803940" y="413791"/>
                  </a:lnTo>
                  <a:lnTo>
                    <a:pt x="4822533" y="395833"/>
                  </a:lnTo>
                  <a:lnTo>
                    <a:pt x="4826520" y="400151"/>
                  </a:lnTo>
                  <a:lnTo>
                    <a:pt x="4831651" y="406298"/>
                  </a:lnTo>
                  <a:lnTo>
                    <a:pt x="4837925" y="414464"/>
                  </a:lnTo>
                  <a:lnTo>
                    <a:pt x="4845355" y="424764"/>
                  </a:lnTo>
                  <a:lnTo>
                    <a:pt x="4846891" y="427786"/>
                  </a:lnTo>
                  <a:lnTo>
                    <a:pt x="4849914" y="432346"/>
                  </a:lnTo>
                  <a:lnTo>
                    <a:pt x="4856023" y="429323"/>
                  </a:lnTo>
                  <a:lnTo>
                    <a:pt x="4857508" y="427786"/>
                  </a:lnTo>
                  <a:lnTo>
                    <a:pt x="4860582" y="426250"/>
                  </a:lnTo>
                  <a:close/>
                </a:path>
                <a:path w="5034280" h="440054">
                  <a:moveTo>
                    <a:pt x="4860582" y="147688"/>
                  </a:moveTo>
                  <a:lnTo>
                    <a:pt x="4828591" y="108102"/>
                  </a:lnTo>
                  <a:lnTo>
                    <a:pt x="4834229" y="96774"/>
                  </a:lnTo>
                  <a:lnTo>
                    <a:pt x="4840579" y="79006"/>
                  </a:lnTo>
                  <a:lnTo>
                    <a:pt x="4845507" y="51816"/>
                  </a:lnTo>
                  <a:lnTo>
                    <a:pt x="4846777" y="15227"/>
                  </a:lnTo>
                  <a:lnTo>
                    <a:pt x="4846891" y="6108"/>
                  </a:lnTo>
                  <a:lnTo>
                    <a:pt x="4834687" y="6108"/>
                  </a:lnTo>
                  <a:lnTo>
                    <a:pt x="4834636" y="15227"/>
                  </a:lnTo>
                  <a:lnTo>
                    <a:pt x="4834420" y="30314"/>
                  </a:lnTo>
                  <a:lnTo>
                    <a:pt x="4827625" y="77927"/>
                  </a:lnTo>
                  <a:lnTo>
                    <a:pt x="4810747" y="112788"/>
                  </a:lnTo>
                  <a:lnTo>
                    <a:pt x="4780915" y="137769"/>
                  </a:lnTo>
                  <a:lnTo>
                    <a:pt x="4754016" y="147688"/>
                  </a:lnTo>
                  <a:lnTo>
                    <a:pt x="4752479" y="147688"/>
                  </a:lnTo>
                  <a:lnTo>
                    <a:pt x="4749457" y="149225"/>
                  </a:lnTo>
                  <a:lnTo>
                    <a:pt x="4749457" y="155282"/>
                  </a:lnTo>
                  <a:lnTo>
                    <a:pt x="4750943" y="155282"/>
                  </a:lnTo>
                  <a:lnTo>
                    <a:pt x="4750943" y="158356"/>
                  </a:lnTo>
                  <a:lnTo>
                    <a:pt x="4757051" y="158356"/>
                  </a:lnTo>
                  <a:lnTo>
                    <a:pt x="4769624" y="154292"/>
                  </a:lnTo>
                  <a:lnTo>
                    <a:pt x="4785792" y="147510"/>
                  </a:lnTo>
                  <a:lnTo>
                    <a:pt x="4803940" y="135877"/>
                  </a:lnTo>
                  <a:lnTo>
                    <a:pt x="4822533" y="117233"/>
                  </a:lnTo>
                  <a:lnTo>
                    <a:pt x="4826520" y="121564"/>
                  </a:lnTo>
                  <a:lnTo>
                    <a:pt x="4831575" y="127800"/>
                  </a:lnTo>
                  <a:lnTo>
                    <a:pt x="4837925" y="136499"/>
                  </a:lnTo>
                  <a:lnTo>
                    <a:pt x="4845355" y="147688"/>
                  </a:lnTo>
                  <a:lnTo>
                    <a:pt x="4846891" y="149225"/>
                  </a:lnTo>
                  <a:lnTo>
                    <a:pt x="4849914" y="153797"/>
                  </a:lnTo>
                  <a:lnTo>
                    <a:pt x="4856023" y="152260"/>
                  </a:lnTo>
                  <a:lnTo>
                    <a:pt x="4857508" y="150710"/>
                  </a:lnTo>
                  <a:lnTo>
                    <a:pt x="4860582" y="147688"/>
                  </a:lnTo>
                  <a:close/>
                </a:path>
                <a:path w="5034280" h="440054">
                  <a:moveTo>
                    <a:pt x="5020424" y="330847"/>
                  </a:moveTo>
                  <a:lnTo>
                    <a:pt x="4948834" y="330847"/>
                  </a:lnTo>
                  <a:lnTo>
                    <a:pt x="4948834" y="281317"/>
                  </a:lnTo>
                  <a:lnTo>
                    <a:pt x="4936680" y="281317"/>
                  </a:lnTo>
                  <a:lnTo>
                    <a:pt x="4936680" y="330847"/>
                  </a:lnTo>
                  <a:lnTo>
                    <a:pt x="4936680" y="339737"/>
                  </a:lnTo>
                  <a:lnTo>
                    <a:pt x="4936680" y="419747"/>
                  </a:lnTo>
                  <a:lnTo>
                    <a:pt x="4948834" y="419747"/>
                  </a:lnTo>
                  <a:lnTo>
                    <a:pt x="4948834" y="339737"/>
                  </a:lnTo>
                  <a:lnTo>
                    <a:pt x="5020424" y="339737"/>
                  </a:lnTo>
                  <a:lnTo>
                    <a:pt x="5020424" y="330847"/>
                  </a:lnTo>
                  <a:close/>
                </a:path>
                <a:path w="5034280" h="440054">
                  <a:moveTo>
                    <a:pt x="5020424" y="51447"/>
                  </a:moveTo>
                  <a:lnTo>
                    <a:pt x="4948834" y="51447"/>
                  </a:lnTo>
                  <a:lnTo>
                    <a:pt x="4948834" y="4470"/>
                  </a:lnTo>
                  <a:lnTo>
                    <a:pt x="4936680" y="4470"/>
                  </a:lnTo>
                  <a:lnTo>
                    <a:pt x="4936680" y="51447"/>
                  </a:lnTo>
                  <a:lnTo>
                    <a:pt x="4936680" y="62877"/>
                  </a:lnTo>
                  <a:lnTo>
                    <a:pt x="4936680" y="142887"/>
                  </a:lnTo>
                  <a:lnTo>
                    <a:pt x="4948834" y="142887"/>
                  </a:lnTo>
                  <a:lnTo>
                    <a:pt x="4948834" y="62877"/>
                  </a:lnTo>
                  <a:lnTo>
                    <a:pt x="5020424" y="62877"/>
                  </a:lnTo>
                  <a:lnTo>
                    <a:pt x="5020424" y="51447"/>
                  </a:lnTo>
                  <a:close/>
                </a:path>
                <a:path w="5034280" h="440054">
                  <a:moveTo>
                    <a:pt x="5034115" y="420141"/>
                  </a:moveTo>
                  <a:lnTo>
                    <a:pt x="4877295" y="420141"/>
                  </a:lnTo>
                  <a:lnTo>
                    <a:pt x="4877295" y="430809"/>
                  </a:lnTo>
                  <a:lnTo>
                    <a:pt x="5034115" y="430809"/>
                  </a:lnTo>
                  <a:lnTo>
                    <a:pt x="5034115" y="420141"/>
                  </a:lnTo>
                  <a:close/>
                </a:path>
                <a:path w="5034280" h="440054">
                  <a:moveTo>
                    <a:pt x="5034115" y="143129"/>
                  </a:moveTo>
                  <a:lnTo>
                    <a:pt x="4877295" y="143129"/>
                  </a:lnTo>
                  <a:lnTo>
                    <a:pt x="4877295" y="152260"/>
                  </a:lnTo>
                  <a:lnTo>
                    <a:pt x="5034115" y="152260"/>
                  </a:lnTo>
                  <a:lnTo>
                    <a:pt x="5034115" y="143129"/>
                  </a:lnTo>
                  <a:close/>
                </a:path>
              </a:pathLst>
            </a:custGeom>
            <a:solidFill>
              <a:srgbClr val="393434"/>
            </a:solidFill>
          </p:spPr>
          <p:txBody>
            <a:bodyPr wrap="square" lIns="0" tIns="0" rIns="0" bIns="0" rtlCol="0"/>
            <a:lstStyle/>
            <a:p>
              <a:endParaRPr/>
            </a:p>
          </p:txBody>
        </p:sp>
        <p:pic>
          <p:nvPicPr>
            <p:cNvPr id="100" name="object 100"/>
            <p:cNvPicPr/>
            <p:nvPr/>
          </p:nvPicPr>
          <p:blipFill>
            <a:blip r:embed="rId51" cstate="print"/>
            <a:stretch>
              <a:fillRect/>
            </a:stretch>
          </p:blipFill>
          <p:spPr>
            <a:xfrm>
              <a:off x="1281760" y="8140547"/>
              <a:ext cx="155270" cy="158305"/>
            </a:xfrm>
            <a:prstGeom prst="rect">
              <a:avLst/>
            </a:prstGeom>
          </p:spPr>
        </p:pic>
        <p:pic>
          <p:nvPicPr>
            <p:cNvPr id="101" name="object 101"/>
            <p:cNvPicPr/>
            <p:nvPr/>
          </p:nvPicPr>
          <p:blipFill>
            <a:blip r:embed="rId52" cstate="print"/>
            <a:stretch>
              <a:fillRect/>
            </a:stretch>
          </p:blipFill>
          <p:spPr>
            <a:xfrm>
              <a:off x="1459852" y="8145119"/>
              <a:ext cx="150710" cy="155270"/>
            </a:xfrm>
            <a:prstGeom prst="rect">
              <a:avLst/>
            </a:prstGeom>
          </p:spPr>
        </p:pic>
        <p:pic>
          <p:nvPicPr>
            <p:cNvPr id="102" name="object 102"/>
            <p:cNvPicPr/>
            <p:nvPr/>
          </p:nvPicPr>
          <p:blipFill>
            <a:blip r:embed="rId53" cstate="print"/>
            <a:stretch>
              <a:fillRect/>
            </a:stretch>
          </p:blipFill>
          <p:spPr>
            <a:xfrm>
              <a:off x="1631848" y="8143583"/>
              <a:ext cx="162915" cy="156806"/>
            </a:xfrm>
            <a:prstGeom prst="rect">
              <a:avLst/>
            </a:prstGeom>
          </p:spPr>
        </p:pic>
        <p:sp>
          <p:nvSpPr>
            <p:cNvPr id="103" name="object 103"/>
            <p:cNvSpPr/>
            <p:nvPr/>
          </p:nvSpPr>
          <p:spPr>
            <a:xfrm>
              <a:off x="1819122" y="8149678"/>
              <a:ext cx="141605" cy="141605"/>
            </a:xfrm>
            <a:custGeom>
              <a:avLst/>
              <a:gdLst/>
              <a:ahLst/>
              <a:cxnLst/>
              <a:rect l="l" t="t" r="r" b="b"/>
              <a:pathLst>
                <a:path w="141605" h="141604">
                  <a:moveTo>
                    <a:pt x="141541" y="65481"/>
                  </a:moveTo>
                  <a:lnTo>
                    <a:pt x="76098" y="65481"/>
                  </a:lnTo>
                  <a:lnTo>
                    <a:pt x="76098" y="0"/>
                  </a:lnTo>
                  <a:lnTo>
                    <a:pt x="65443" y="0"/>
                  </a:lnTo>
                  <a:lnTo>
                    <a:pt x="65443" y="65481"/>
                  </a:lnTo>
                  <a:lnTo>
                    <a:pt x="0" y="65481"/>
                  </a:lnTo>
                  <a:lnTo>
                    <a:pt x="0" y="76098"/>
                  </a:lnTo>
                  <a:lnTo>
                    <a:pt x="65443" y="76098"/>
                  </a:lnTo>
                  <a:lnTo>
                    <a:pt x="65443" y="141579"/>
                  </a:lnTo>
                  <a:lnTo>
                    <a:pt x="76098" y="141579"/>
                  </a:lnTo>
                  <a:lnTo>
                    <a:pt x="76098" y="76098"/>
                  </a:lnTo>
                  <a:lnTo>
                    <a:pt x="141541" y="76098"/>
                  </a:lnTo>
                  <a:lnTo>
                    <a:pt x="141541" y="65481"/>
                  </a:lnTo>
                  <a:close/>
                </a:path>
              </a:pathLst>
            </a:custGeom>
            <a:solidFill>
              <a:srgbClr val="393434"/>
            </a:solidFill>
          </p:spPr>
          <p:txBody>
            <a:bodyPr wrap="square" lIns="0" tIns="0" rIns="0" bIns="0" rtlCol="0"/>
            <a:lstStyle/>
            <a:p>
              <a:endParaRPr/>
            </a:p>
          </p:txBody>
        </p:sp>
        <p:pic>
          <p:nvPicPr>
            <p:cNvPr id="104" name="object 104"/>
            <p:cNvPicPr/>
            <p:nvPr/>
          </p:nvPicPr>
          <p:blipFill>
            <a:blip r:embed="rId54" cstate="print"/>
            <a:stretch>
              <a:fillRect/>
            </a:stretch>
          </p:blipFill>
          <p:spPr>
            <a:xfrm>
              <a:off x="1986559" y="8139011"/>
              <a:ext cx="339470" cy="162915"/>
            </a:xfrm>
            <a:prstGeom prst="rect">
              <a:avLst/>
            </a:prstGeom>
          </p:spPr>
        </p:pic>
        <p:pic>
          <p:nvPicPr>
            <p:cNvPr id="105" name="object 105"/>
            <p:cNvPicPr/>
            <p:nvPr/>
          </p:nvPicPr>
          <p:blipFill>
            <a:blip r:embed="rId55" cstate="print"/>
            <a:stretch>
              <a:fillRect/>
            </a:stretch>
          </p:blipFill>
          <p:spPr>
            <a:xfrm>
              <a:off x="2765970" y="8006600"/>
              <a:ext cx="1660766" cy="159842"/>
            </a:xfrm>
            <a:prstGeom prst="rect">
              <a:avLst/>
            </a:prstGeom>
          </p:spPr>
        </p:pic>
        <p:sp>
          <p:nvSpPr>
            <p:cNvPr id="106" name="object 106"/>
            <p:cNvSpPr/>
            <p:nvPr/>
          </p:nvSpPr>
          <p:spPr>
            <a:xfrm>
              <a:off x="5528869" y="8005063"/>
              <a:ext cx="782955" cy="163195"/>
            </a:xfrm>
            <a:custGeom>
              <a:avLst/>
              <a:gdLst/>
              <a:ahLst/>
              <a:cxnLst/>
              <a:rect l="l" t="t" r="r" b="b"/>
              <a:pathLst>
                <a:path w="782954" h="163195">
                  <a:moveTo>
                    <a:pt x="121793" y="105029"/>
                  </a:moveTo>
                  <a:lnTo>
                    <a:pt x="106553" y="68516"/>
                  </a:lnTo>
                  <a:lnTo>
                    <a:pt x="104851" y="66979"/>
                  </a:lnTo>
                  <a:lnTo>
                    <a:pt x="102057" y="64452"/>
                  </a:lnTo>
                  <a:lnTo>
                    <a:pt x="94564" y="59956"/>
                  </a:lnTo>
                  <a:lnTo>
                    <a:pt x="82778" y="56324"/>
                  </a:lnTo>
                  <a:lnTo>
                    <a:pt x="65430" y="54825"/>
                  </a:lnTo>
                  <a:lnTo>
                    <a:pt x="58559" y="55067"/>
                  </a:lnTo>
                  <a:lnTo>
                    <a:pt x="49263" y="56730"/>
                  </a:lnTo>
                  <a:lnTo>
                    <a:pt x="37401" y="61252"/>
                  </a:lnTo>
                  <a:lnTo>
                    <a:pt x="22821" y="70053"/>
                  </a:lnTo>
                  <a:lnTo>
                    <a:pt x="27381" y="30467"/>
                  </a:lnTo>
                  <a:lnTo>
                    <a:pt x="27381" y="28930"/>
                  </a:lnTo>
                  <a:lnTo>
                    <a:pt x="28917" y="24358"/>
                  </a:lnTo>
                  <a:lnTo>
                    <a:pt x="34975" y="22821"/>
                  </a:lnTo>
                  <a:lnTo>
                    <a:pt x="112610" y="22821"/>
                  </a:lnTo>
                  <a:lnTo>
                    <a:pt x="112610" y="10668"/>
                  </a:lnTo>
                  <a:lnTo>
                    <a:pt x="25844" y="10668"/>
                  </a:lnTo>
                  <a:lnTo>
                    <a:pt x="16713" y="12204"/>
                  </a:lnTo>
                  <a:lnTo>
                    <a:pt x="15227" y="25895"/>
                  </a:lnTo>
                  <a:lnTo>
                    <a:pt x="7581" y="77647"/>
                  </a:lnTo>
                  <a:lnTo>
                    <a:pt x="7581" y="83743"/>
                  </a:lnTo>
                  <a:lnTo>
                    <a:pt x="12153" y="85229"/>
                  </a:lnTo>
                  <a:lnTo>
                    <a:pt x="13690" y="86766"/>
                  </a:lnTo>
                  <a:lnTo>
                    <a:pt x="16713" y="88303"/>
                  </a:lnTo>
                  <a:lnTo>
                    <a:pt x="22821" y="83743"/>
                  </a:lnTo>
                  <a:lnTo>
                    <a:pt x="25844" y="80670"/>
                  </a:lnTo>
                  <a:lnTo>
                    <a:pt x="34975" y="73075"/>
                  </a:lnTo>
                  <a:lnTo>
                    <a:pt x="44145" y="70053"/>
                  </a:lnTo>
                  <a:lnTo>
                    <a:pt x="47180" y="68516"/>
                  </a:lnTo>
                  <a:lnTo>
                    <a:pt x="53276" y="66979"/>
                  </a:lnTo>
                  <a:lnTo>
                    <a:pt x="65430" y="66979"/>
                  </a:lnTo>
                  <a:lnTo>
                    <a:pt x="71259" y="67132"/>
                  </a:lnTo>
                  <a:lnTo>
                    <a:pt x="105308" y="93472"/>
                  </a:lnTo>
                  <a:lnTo>
                    <a:pt x="106553" y="103543"/>
                  </a:lnTo>
                  <a:lnTo>
                    <a:pt x="106349" y="108038"/>
                  </a:lnTo>
                  <a:lnTo>
                    <a:pt x="75298" y="140576"/>
                  </a:lnTo>
                  <a:lnTo>
                    <a:pt x="60871" y="141592"/>
                  </a:lnTo>
                  <a:lnTo>
                    <a:pt x="55511" y="141503"/>
                  </a:lnTo>
                  <a:lnTo>
                    <a:pt x="21475" y="123520"/>
                  </a:lnTo>
                  <a:lnTo>
                    <a:pt x="16713" y="115697"/>
                  </a:lnTo>
                  <a:lnTo>
                    <a:pt x="16713" y="114198"/>
                  </a:lnTo>
                  <a:lnTo>
                    <a:pt x="13690" y="108102"/>
                  </a:lnTo>
                  <a:lnTo>
                    <a:pt x="6045" y="111125"/>
                  </a:lnTo>
                  <a:lnTo>
                    <a:pt x="4559" y="112661"/>
                  </a:lnTo>
                  <a:lnTo>
                    <a:pt x="0" y="114198"/>
                  </a:lnTo>
                  <a:lnTo>
                    <a:pt x="24358" y="144614"/>
                  </a:lnTo>
                  <a:lnTo>
                    <a:pt x="62407" y="152260"/>
                  </a:lnTo>
                  <a:lnTo>
                    <a:pt x="71247" y="152031"/>
                  </a:lnTo>
                  <a:lnTo>
                    <a:pt x="108051" y="137020"/>
                  </a:lnTo>
                  <a:lnTo>
                    <a:pt x="120281" y="117119"/>
                  </a:lnTo>
                  <a:lnTo>
                    <a:pt x="121793" y="105029"/>
                  </a:lnTo>
                  <a:close/>
                </a:path>
                <a:path w="782954" h="163195">
                  <a:moveTo>
                    <a:pt x="255727" y="82207"/>
                  </a:moveTo>
                  <a:lnTo>
                    <a:pt x="255409" y="71323"/>
                  </a:lnTo>
                  <a:lnTo>
                    <a:pt x="253250" y="57861"/>
                  </a:lnTo>
                  <a:lnTo>
                    <a:pt x="247370" y="43256"/>
                  </a:lnTo>
                  <a:lnTo>
                    <a:pt x="240499" y="34645"/>
                  </a:lnTo>
                  <a:lnTo>
                    <a:pt x="240499" y="82207"/>
                  </a:lnTo>
                  <a:lnTo>
                    <a:pt x="240258" y="91948"/>
                  </a:lnTo>
                  <a:lnTo>
                    <a:pt x="225272" y="129387"/>
                  </a:lnTo>
                  <a:lnTo>
                    <a:pt x="193319" y="141592"/>
                  </a:lnTo>
                  <a:lnTo>
                    <a:pt x="187693" y="141401"/>
                  </a:lnTo>
                  <a:lnTo>
                    <a:pt x="152196" y="116090"/>
                  </a:lnTo>
                  <a:lnTo>
                    <a:pt x="146100" y="82207"/>
                  </a:lnTo>
                  <a:lnTo>
                    <a:pt x="146354" y="72453"/>
                  </a:lnTo>
                  <a:lnTo>
                    <a:pt x="162864" y="33489"/>
                  </a:lnTo>
                  <a:lnTo>
                    <a:pt x="193319" y="21336"/>
                  </a:lnTo>
                  <a:lnTo>
                    <a:pt x="199148" y="21526"/>
                  </a:lnTo>
                  <a:lnTo>
                    <a:pt x="234594" y="48158"/>
                  </a:lnTo>
                  <a:lnTo>
                    <a:pt x="240499" y="82207"/>
                  </a:lnTo>
                  <a:lnTo>
                    <a:pt x="240499" y="34645"/>
                  </a:lnTo>
                  <a:lnTo>
                    <a:pt x="193319" y="10668"/>
                  </a:lnTo>
                  <a:lnTo>
                    <a:pt x="185788" y="10960"/>
                  </a:lnTo>
                  <a:lnTo>
                    <a:pt x="150710" y="28930"/>
                  </a:lnTo>
                  <a:lnTo>
                    <a:pt x="132410" y="82207"/>
                  </a:lnTo>
                  <a:lnTo>
                    <a:pt x="132689" y="92468"/>
                  </a:lnTo>
                  <a:lnTo>
                    <a:pt x="150710" y="135483"/>
                  </a:lnTo>
                  <a:lnTo>
                    <a:pt x="193319" y="152260"/>
                  </a:lnTo>
                  <a:lnTo>
                    <a:pt x="201472" y="152006"/>
                  </a:lnTo>
                  <a:lnTo>
                    <a:pt x="211759" y="150164"/>
                  </a:lnTo>
                  <a:lnTo>
                    <a:pt x="223481" y="145186"/>
                  </a:lnTo>
                  <a:lnTo>
                    <a:pt x="228092" y="141592"/>
                  </a:lnTo>
                  <a:lnTo>
                    <a:pt x="235940" y="135483"/>
                  </a:lnTo>
                  <a:lnTo>
                    <a:pt x="242227" y="129514"/>
                  </a:lnTo>
                  <a:lnTo>
                    <a:pt x="248678" y="119697"/>
                  </a:lnTo>
                  <a:lnTo>
                    <a:pt x="253695" y="104457"/>
                  </a:lnTo>
                  <a:lnTo>
                    <a:pt x="255727" y="82207"/>
                  </a:lnTo>
                  <a:close/>
                </a:path>
                <a:path w="782954" h="163195">
                  <a:moveTo>
                    <a:pt x="345528" y="41135"/>
                  </a:moveTo>
                  <a:lnTo>
                    <a:pt x="345351" y="36639"/>
                  </a:lnTo>
                  <a:lnTo>
                    <a:pt x="344182" y="30276"/>
                  </a:lnTo>
                  <a:lnTo>
                    <a:pt x="341020" y="22491"/>
                  </a:lnTo>
                  <a:lnTo>
                    <a:pt x="335940" y="15240"/>
                  </a:lnTo>
                  <a:lnTo>
                    <a:pt x="334860" y="13690"/>
                  </a:lnTo>
                  <a:lnTo>
                    <a:pt x="333375" y="12560"/>
                  </a:lnTo>
                  <a:lnTo>
                    <a:pt x="333375" y="30467"/>
                  </a:lnTo>
                  <a:lnTo>
                    <a:pt x="333298" y="51828"/>
                  </a:lnTo>
                  <a:lnTo>
                    <a:pt x="325729" y="59385"/>
                  </a:lnTo>
                  <a:lnTo>
                    <a:pt x="324243" y="62407"/>
                  </a:lnTo>
                  <a:lnTo>
                    <a:pt x="318147" y="66979"/>
                  </a:lnTo>
                  <a:lnTo>
                    <a:pt x="296811" y="66979"/>
                  </a:lnTo>
                  <a:lnTo>
                    <a:pt x="289217" y="59385"/>
                  </a:lnTo>
                  <a:lnTo>
                    <a:pt x="286194" y="57848"/>
                  </a:lnTo>
                  <a:lnTo>
                    <a:pt x="281635" y="51828"/>
                  </a:lnTo>
                  <a:lnTo>
                    <a:pt x="281584" y="30467"/>
                  </a:lnTo>
                  <a:lnTo>
                    <a:pt x="296811" y="15240"/>
                  </a:lnTo>
                  <a:lnTo>
                    <a:pt x="318147" y="15240"/>
                  </a:lnTo>
                  <a:lnTo>
                    <a:pt x="333375" y="30467"/>
                  </a:lnTo>
                  <a:lnTo>
                    <a:pt x="333375" y="12560"/>
                  </a:lnTo>
                  <a:lnTo>
                    <a:pt x="331012" y="10756"/>
                  </a:lnTo>
                  <a:lnTo>
                    <a:pt x="325742" y="7251"/>
                  </a:lnTo>
                  <a:lnTo>
                    <a:pt x="318185" y="4318"/>
                  </a:lnTo>
                  <a:lnTo>
                    <a:pt x="307479" y="3073"/>
                  </a:lnTo>
                  <a:lnTo>
                    <a:pt x="302971" y="3251"/>
                  </a:lnTo>
                  <a:lnTo>
                    <a:pt x="270662" y="31064"/>
                  </a:lnTo>
                  <a:lnTo>
                    <a:pt x="269430" y="41135"/>
                  </a:lnTo>
                  <a:lnTo>
                    <a:pt x="269595" y="46469"/>
                  </a:lnTo>
                  <a:lnTo>
                    <a:pt x="297408" y="77952"/>
                  </a:lnTo>
                  <a:lnTo>
                    <a:pt x="307479" y="79184"/>
                  </a:lnTo>
                  <a:lnTo>
                    <a:pt x="312826" y="79019"/>
                  </a:lnTo>
                  <a:lnTo>
                    <a:pt x="319468" y="77851"/>
                  </a:lnTo>
                  <a:lnTo>
                    <a:pt x="326948" y="74688"/>
                  </a:lnTo>
                  <a:lnTo>
                    <a:pt x="334860" y="68516"/>
                  </a:lnTo>
                  <a:lnTo>
                    <a:pt x="336029" y="66979"/>
                  </a:lnTo>
                  <a:lnTo>
                    <a:pt x="337820" y="64668"/>
                  </a:lnTo>
                  <a:lnTo>
                    <a:pt x="341337" y="59385"/>
                  </a:lnTo>
                  <a:lnTo>
                    <a:pt x="344284" y="51828"/>
                  </a:lnTo>
                  <a:lnTo>
                    <a:pt x="345528" y="41135"/>
                  </a:lnTo>
                  <a:close/>
                </a:path>
                <a:path w="782954" h="163195">
                  <a:moveTo>
                    <a:pt x="409473" y="4572"/>
                  </a:moveTo>
                  <a:lnTo>
                    <a:pt x="404914" y="3073"/>
                  </a:lnTo>
                  <a:lnTo>
                    <a:pt x="403364" y="1536"/>
                  </a:lnTo>
                  <a:lnTo>
                    <a:pt x="401878" y="0"/>
                  </a:lnTo>
                  <a:lnTo>
                    <a:pt x="397319" y="4572"/>
                  </a:lnTo>
                  <a:lnTo>
                    <a:pt x="293789" y="152260"/>
                  </a:lnTo>
                  <a:lnTo>
                    <a:pt x="292239" y="155282"/>
                  </a:lnTo>
                  <a:lnTo>
                    <a:pt x="289217" y="158305"/>
                  </a:lnTo>
                  <a:lnTo>
                    <a:pt x="293789" y="159842"/>
                  </a:lnTo>
                  <a:lnTo>
                    <a:pt x="296811" y="162877"/>
                  </a:lnTo>
                  <a:lnTo>
                    <a:pt x="301371" y="158305"/>
                  </a:lnTo>
                  <a:lnTo>
                    <a:pt x="404914" y="10668"/>
                  </a:lnTo>
                  <a:lnTo>
                    <a:pt x="406450" y="9131"/>
                  </a:lnTo>
                  <a:lnTo>
                    <a:pt x="409473" y="4572"/>
                  </a:lnTo>
                  <a:close/>
                </a:path>
                <a:path w="782954" h="163195">
                  <a:moveTo>
                    <a:pt x="430809" y="121793"/>
                  </a:moveTo>
                  <a:lnTo>
                    <a:pt x="430606" y="116662"/>
                  </a:lnTo>
                  <a:lnTo>
                    <a:pt x="429272" y="110375"/>
                  </a:lnTo>
                  <a:lnTo>
                    <a:pt x="425653" y="102971"/>
                  </a:lnTo>
                  <a:lnTo>
                    <a:pt x="419823" y="95897"/>
                  </a:lnTo>
                  <a:lnTo>
                    <a:pt x="418604" y="94411"/>
                  </a:lnTo>
                  <a:lnTo>
                    <a:pt x="418604" y="111125"/>
                  </a:lnTo>
                  <a:lnTo>
                    <a:pt x="418604" y="132461"/>
                  </a:lnTo>
                  <a:lnTo>
                    <a:pt x="403364" y="147688"/>
                  </a:lnTo>
                  <a:lnTo>
                    <a:pt x="380555" y="147688"/>
                  </a:lnTo>
                  <a:lnTo>
                    <a:pt x="372960" y="140055"/>
                  </a:lnTo>
                  <a:lnTo>
                    <a:pt x="365315" y="132461"/>
                  </a:lnTo>
                  <a:lnTo>
                    <a:pt x="365315" y="111125"/>
                  </a:lnTo>
                  <a:lnTo>
                    <a:pt x="372960" y="103543"/>
                  </a:lnTo>
                  <a:lnTo>
                    <a:pt x="375983" y="100457"/>
                  </a:lnTo>
                  <a:lnTo>
                    <a:pt x="380555" y="95897"/>
                  </a:lnTo>
                  <a:lnTo>
                    <a:pt x="403364" y="95897"/>
                  </a:lnTo>
                  <a:lnTo>
                    <a:pt x="411010" y="103543"/>
                  </a:lnTo>
                  <a:lnTo>
                    <a:pt x="414032" y="105029"/>
                  </a:lnTo>
                  <a:lnTo>
                    <a:pt x="392709" y="83743"/>
                  </a:lnTo>
                  <a:lnTo>
                    <a:pt x="387362" y="83921"/>
                  </a:lnTo>
                  <a:lnTo>
                    <a:pt x="355676" y="111734"/>
                  </a:lnTo>
                  <a:lnTo>
                    <a:pt x="354660" y="121793"/>
                  </a:lnTo>
                  <a:lnTo>
                    <a:pt x="354825" y="126301"/>
                  </a:lnTo>
                  <a:lnTo>
                    <a:pt x="381787" y="158610"/>
                  </a:lnTo>
                  <a:lnTo>
                    <a:pt x="392709" y="159842"/>
                  </a:lnTo>
                  <a:lnTo>
                    <a:pt x="397192" y="159677"/>
                  </a:lnTo>
                  <a:lnTo>
                    <a:pt x="403377" y="158508"/>
                  </a:lnTo>
                  <a:lnTo>
                    <a:pt x="410705" y="155346"/>
                  </a:lnTo>
                  <a:lnTo>
                    <a:pt x="418604" y="149174"/>
                  </a:lnTo>
                  <a:lnTo>
                    <a:pt x="420001" y="147688"/>
                  </a:lnTo>
                  <a:lnTo>
                    <a:pt x="422427" y="145122"/>
                  </a:lnTo>
                  <a:lnTo>
                    <a:pt x="426415" y="139484"/>
                  </a:lnTo>
                  <a:lnTo>
                    <a:pt x="429539" y="131864"/>
                  </a:lnTo>
                  <a:lnTo>
                    <a:pt x="430809" y="121793"/>
                  </a:lnTo>
                  <a:close/>
                </a:path>
                <a:path w="782954" h="163195">
                  <a:moveTo>
                    <a:pt x="528193" y="112661"/>
                  </a:moveTo>
                  <a:lnTo>
                    <a:pt x="526694" y="109588"/>
                  </a:lnTo>
                  <a:lnTo>
                    <a:pt x="525157" y="108102"/>
                  </a:lnTo>
                  <a:lnTo>
                    <a:pt x="523621" y="106565"/>
                  </a:lnTo>
                  <a:lnTo>
                    <a:pt x="519061" y="108102"/>
                  </a:lnTo>
                  <a:lnTo>
                    <a:pt x="513054" y="112077"/>
                  </a:lnTo>
                  <a:lnTo>
                    <a:pt x="504037" y="117030"/>
                  </a:lnTo>
                  <a:lnTo>
                    <a:pt x="491871" y="122859"/>
                  </a:lnTo>
                  <a:lnTo>
                    <a:pt x="476440" y="129387"/>
                  </a:lnTo>
                  <a:lnTo>
                    <a:pt x="476440" y="7645"/>
                  </a:lnTo>
                  <a:lnTo>
                    <a:pt x="464286" y="7645"/>
                  </a:lnTo>
                  <a:lnTo>
                    <a:pt x="464286" y="132461"/>
                  </a:lnTo>
                  <a:lnTo>
                    <a:pt x="461213" y="133946"/>
                  </a:lnTo>
                  <a:lnTo>
                    <a:pt x="452081" y="137020"/>
                  </a:lnTo>
                  <a:lnTo>
                    <a:pt x="450545" y="137020"/>
                  </a:lnTo>
                  <a:lnTo>
                    <a:pt x="445985" y="138518"/>
                  </a:lnTo>
                  <a:lnTo>
                    <a:pt x="447522" y="144614"/>
                  </a:lnTo>
                  <a:lnTo>
                    <a:pt x="447522" y="146151"/>
                  </a:lnTo>
                  <a:lnTo>
                    <a:pt x="449059" y="150723"/>
                  </a:lnTo>
                  <a:lnTo>
                    <a:pt x="456653" y="149174"/>
                  </a:lnTo>
                  <a:lnTo>
                    <a:pt x="469480" y="144805"/>
                  </a:lnTo>
                  <a:lnTo>
                    <a:pt x="486321" y="138150"/>
                  </a:lnTo>
                  <a:lnTo>
                    <a:pt x="503936" y="129387"/>
                  </a:lnTo>
                  <a:lnTo>
                    <a:pt x="505409" y="128663"/>
                  </a:lnTo>
                  <a:lnTo>
                    <a:pt x="525157" y="115697"/>
                  </a:lnTo>
                  <a:lnTo>
                    <a:pt x="528193" y="112661"/>
                  </a:lnTo>
                  <a:close/>
                </a:path>
                <a:path w="782954" h="163195">
                  <a:moveTo>
                    <a:pt x="546493" y="83743"/>
                  </a:moveTo>
                  <a:lnTo>
                    <a:pt x="527189" y="41859"/>
                  </a:lnTo>
                  <a:lnTo>
                    <a:pt x="509930" y="21336"/>
                  </a:lnTo>
                  <a:lnTo>
                    <a:pt x="506907" y="22821"/>
                  </a:lnTo>
                  <a:lnTo>
                    <a:pt x="505371" y="22821"/>
                  </a:lnTo>
                  <a:lnTo>
                    <a:pt x="503834" y="24358"/>
                  </a:lnTo>
                  <a:lnTo>
                    <a:pt x="505371" y="28930"/>
                  </a:lnTo>
                  <a:lnTo>
                    <a:pt x="509854" y="37261"/>
                  </a:lnTo>
                  <a:lnTo>
                    <a:pt x="516204" y="48729"/>
                  </a:lnTo>
                  <a:lnTo>
                    <a:pt x="523976" y="63614"/>
                  </a:lnTo>
                  <a:lnTo>
                    <a:pt x="532752" y="82207"/>
                  </a:lnTo>
                  <a:lnTo>
                    <a:pt x="534289" y="83743"/>
                  </a:lnTo>
                  <a:lnTo>
                    <a:pt x="535825" y="88303"/>
                  </a:lnTo>
                  <a:lnTo>
                    <a:pt x="541934" y="85229"/>
                  </a:lnTo>
                  <a:lnTo>
                    <a:pt x="543420" y="85229"/>
                  </a:lnTo>
                  <a:lnTo>
                    <a:pt x="546493" y="83743"/>
                  </a:lnTo>
                  <a:close/>
                </a:path>
                <a:path w="782954" h="163195">
                  <a:moveTo>
                    <a:pt x="610387" y="149174"/>
                  </a:moveTo>
                  <a:lnTo>
                    <a:pt x="576910" y="108102"/>
                  </a:lnTo>
                  <a:lnTo>
                    <a:pt x="582561" y="97396"/>
                  </a:lnTo>
                  <a:lnTo>
                    <a:pt x="589089" y="79565"/>
                  </a:lnTo>
                  <a:lnTo>
                    <a:pt x="594461" y="52019"/>
                  </a:lnTo>
                  <a:lnTo>
                    <a:pt x="596696" y="12204"/>
                  </a:lnTo>
                  <a:lnTo>
                    <a:pt x="596696" y="6108"/>
                  </a:lnTo>
                  <a:lnTo>
                    <a:pt x="583006" y="6108"/>
                  </a:lnTo>
                  <a:lnTo>
                    <a:pt x="582955" y="15240"/>
                  </a:lnTo>
                  <a:lnTo>
                    <a:pt x="582739" y="30340"/>
                  </a:lnTo>
                  <a:lnTo>
                    <a:pt x="575945" y="78562"/>
                  </a:lnTo>
                  <a:lnTo>
                    <a:pt x="559727" y="113436"/>
                  </a:lnTo>
                  <a:lnTo>
                    <a:pt x="530072" y="137795"/>
                  </a:lnTo>
                  <a:lnTo>
                    <a:pt x="503834" y="147688"/>
                  </a:lnTo>
                  <a:lnTo>
                    <a:pt x="500799" y="147688"/>
                  </a:lnTo>
                  <a:lnTo>
                    <a:pt x="497776" y="149174"/>
                  </a:lnTo>
                  <a:lnTo>
                    <a:pt x="499173" y="154927"/>
                  </a:lnTo>
                  <a:lnTo>
                    <a:pt x="499262" y="156819"/>
                  </a:lnTo>
                  <a:lnTo>
                    <a:pt x="500799" y="159842"/>
                  </a:lnTo>
                  <a:lnTo>
                    <a:pt x="505371" y="158305"/>
                  </a:lnTo>
                  <a:lnTo>
                    <a:pt x="517944" y="154927"/>
                  </a:lnTo>
                  <a:lnTo>
                    <a:pt x="534111" y="148259"/>
                  </a:lnTo>
                  <a:lnTo>
                    <a:pt x="552234" y="136740"/>
                  </a:lnTo>
                  <a:lnTo>
                    <a:pt x="570852" y="118770"/>
                  </a:lnTo>
                  <a:lnTo>
                    <a:pt x="574852" y="122859"/>
                  </a:lnTo>
                  <a:lnTo>
                    <a:pt x="580136" y="128638"/>
                  </a:lnTo>
                  <a:lnTo>
                    <a:pt x="586879" y="136728"/>
                  </a:lnTo>
                  <a:lnTo>
                    <a:pt x="595210" y="147688"/>
                  </a:lnTo>
                  <a:lnTo>
                    <a:pt x="596696" y="150723"/>
                  </a:lnTo>
                  <a:lnTo>
                    <a:pt x="598233" y="153746"/>
                  </a:lnTo>
                  <a:lnTo>
                    <a:pt x="604342" y="152260"/>
                  </a:lnTo>
                  <a:lnTo>
                    <a:pt x="605828" y="150723"/>
                  </a:lnTo>
                  <a:lnTo>
                    <a:pt x="610387" y="149174"/>
                  </a:lnTo>
                  <a:close/>
                </a:path>
                <a:path w="782954" h="163195">
                  <a:moveTo>
                    <a:pt x="782434" y="143129"/>
                  </a:moveTo>
                  <a:lnTo>
                    <a:pt x="697153" y="143129"/>
                  </a:lnTo>
                  <a:lnTo>
                    <a:pt x="697153" y="61976"/>
                  </a:lnTo>
                  <a:lnTo>
                    <a:pt x="768743" y="61976"/>
                  </a:lnTo>
                  <a:lnTo>
                    <a:pt x="768743" y="51828"/>
                  </a:lnTo>
                  <a:lnTo>
                    <a:pt x="697153" y="51828"/>
                  </a:lnTo>
                  <a:lnTo>
                    <a:pt x="697153" y="4826"/>
                  </a:lnTo>
                  <a:lnTo>
                    <a:pt x="684999" y="4826"/>
                  </a:lnTo>
                  <a:lnTo>
                    <a:pt x="684999" y="51828"/>
                  </a:lnTo>
                  <a:lnTo>
                    <a:pt x="684999" y="61976"/>
                  </a:lnTo>
                  <a:lnTo>
                    <a:pt x="684999" y="143129"/>
                  </a:lnTo>
                  <a:lnTo>
                    <a:pt x="627164" y="143129"/>
                  </a:lnTo>
                  <a:lnTo>
                    <a:pt x="627164" y="152260"/>
                  </a:lnTo>
                  <a:lnTo>
                    <a:pt x="782434" y="152260"/>
                  </a:lnTo>
                  <a:lnTo>
                    <a:pt x="782434" y="143129"/>
                  </a:lnTo>
                  <a:close/>
                </a:path>
              </a:pathLst>
            </a:custGeom>
            <a:solidFill>
              <a:srgbClr val="393434"/>
            </a:solidFill>
          </p:spPr>
          <p:txBody>
            <a:bodyPr wrap="square" lIns="0" tIns="0" rIns="0" bIns="0" rtlCol="0"/>
            <a:lstStyle/>
            <a:p>
              <a:endParaRPr/>
            </a:p>
          </p:txBody>
        </p:sp>
        <p:pic>
          <p:nvPicPr>
            <p:cNvPr id="107" name="object 107"/>
            <p:cNvPicPr/>
            <p:nvPr/>
          </p:nvPicPr>
          <p:blipFill>
            <a:blip r:embed="rId56" cstate="print"/>
            <a:stretch>
              <a:fillRect/>
            </a:stretch>
          </p:blipFill>
          <p:spPr>
            <a:xfrm>
              <a:off x="2765970" y="8286699"/>
              <a:ext cx="1485696" cy="159842"/>
            </a:xfrm>
            <a:prstGeom prst="rect">
              <a:avLst/>
            </a:prstGeom>
          </p:spPr>
        </p:pic>
        <p:sp>
          <p:nvSpPr>
            <p:cNvPr id="108" name="object 108"/>
            <p:cNvSpPr/>
            <p:nvPr/>
          </p:nvSpPr>
          <p:spPr>
            <a:xfrm>
              <a:off x="5528869" y="8285162"/>
              <a:ext cx="782955" cy="163195"/>
            </a:xfrm>
            <a:custGeom>
              <a:avLst/>
              <a:gdLst/>
              <a:ahLst/>
              <a:cxnLst/>
              <a:rect l="l" t="t" r="r" b="b"/>
              <a:pathLst>
                <a:path w="782954" h="163195">
                  <a:moveTo>
                    <a:pt x="123278" y="10668"/>
                  </a:moveTo>
                  <a:lnTo>
                    <a:pt x="0" y="10668"/>
                  </a:lnTo>
                  <a:lnTo>
                    <a:pt x="0" y="22821"/>
                  </a:lnTo>
                  <a:lnTo>
                    <a:pt x="100457" y="22821"/>
                  </a:lnTo>
                  <a:lnTo>
                    <a:pt x="91236" y="32537"/>
                  </a:lnTo>
                  <a:lnTo>
                    <a:pt x="59334" y="82207"/>
                  </a:lnTo>
                  <a:lnTo>
                    <a:pt x="48425" y="122885"/>
                  </a:lnTo>
                  <a:lnTo>
                    <a:pt x="47180" y="144614"/>
                  </a:lnTo>
                  <a:lnTo>
                    <a:pt x="47180" y="152247"/>
                  </a:lnTo>
                  <a:lnTo>
                    <a:pt x="60871" y="152247"/>
                  </a:lnTo>
                  <a:lnTo>
                    <a:pt x="60871" y="144614"/>
                  </a:lnTo>
                  <a:lnTo>
                    <a:pt x="61061" y="134416"/>
                  </a:lnTo>
                  <a:lnTo>
                    <a:pt x="73075" y="80670"/>
                  </a:lnTo>
                  <a:lnTo>
                    <a:pt x="99390" y="41529"/>
                  </a:lnTo>
                  <a:lnTo>
                    <a:pt x="120243" y="21336"/>
                  </a:lnTo>
                  <a:lnTo>
                    <a:pt x="121793" y="21336"/>
                  </a:lnTo>
                  <a:lnTo>
                    <a:pt x="123278" y="18249"/>
                  </a:lnTo>
                  <a:lnTo>
                    <a:pt x="123278" y="10668"/>
                  </a:lnTo>
                  <a:close/>
                </a:path>
                <a:path w="782954" h="163195">
                  <a:moveTo>
                    <a:pt x="252653" y="103530"/>
                  </a:moveTo>
                  <a:lnTo>
                    <a:pt x="237477" y="68516"/>
                  </a:lnTo>
                  <a:lnTo>
                    <a:pt x="196354" y="54813"/>
                  </a:lnTo>
                  <a:lnTo>
                    <a:pt x="190106" y="55054"/>
                  </a:lnTo>
                  <a:lnTo>
                    <a:pt x="180746" y="56730"/>
                  </a:lnTo>
                  <a:lnTo>
                    <a:pt x="168529" y="61252"/>
                  </a:lnTo>
                  <a:lnTo>
                    <a:pt x="153733" y="70053"/>
                  </a:lnTo>
                  <a:lnTo>
                    <a:pt x="159842" y="30454"/>
                  </a:lnTo>
                  <a:lnTo>
                    <a:pt x="159842" y="24358"/>
                  </a:lnTo>
                  <a:lnTo>
                    <a:pt x="167424" y="22821"/>
                  </a:lnTo>
                  <a:lnTo>
                    <a:pt x="243535" y="22821"/>
                  </a:lnTo>
                  <a:lnTo>
                    <a:pt x="243535" y="10668"/>
                  </a:lnTo>
                  <a:lnTo>
                    <a:pt x="149174" y="10668"/>
                  </a:lnTo>
                  <a:lnTo>
                    <a:pt x="146100" y="25895"/>
                  </a:lnTo>
                  <a:lnTo>
                    <a:pt x="140042" y="77635"/>
                  </a:lnTo>
                  <a:lnTo>
                    <a:pt x="140042" y="79171"/>
                  </a:lnTo>
                  <a:lnTo>
                    <a:pt x="138506" y="83743"/>
                  </a:lnTo>
                  <a:lnTo>
                    <a:pt x="144602" y="85280"/>
                  </a:lnTo>
                  <a:lnTo>
                    <a:pt x="146100" y="86766"/>
                  </a:lnTo>
                  <a:lnTo>
                    <a:pt x="147637" y="86766"/>
                  </a:lnTo>
                  <a:lnTo>
                    <a:pt x="153733" y="83743"/>
                  </a:lnTo>
                  <a:lnTo>
                    <a:pt x="157937" y="80111"/>
                  </a:lnTo>
                  <a:lnTo>
                    <a:pt x="163423" y="76327"/>
                  </a:lnTo>
                  <a:lnTo>
                    <a:pt x="169773" y="72834"/>
                  </a:lnTo>
                  <a:lnTo>
                    <a:pt x="176555" y="70053"/>
                  </a:lnTo>
                  <a:lnTo>
                    <a:pt x="185686" y="65481"/>
                  </a:lnTo>
                  <a:lnTo>
                    <a:pt x="196354" y="65481"/>
                  </a:lnTo>
                  <a:lnTo>
                    <a:pt x="202831" y="65659"/>
                  </a:lnTo>
                  <a:lnTo>
                    <a:pt x="237693" y="92824"/>
                  </a:lnTo>
                  <a:lnTo>
                    <a:pt x="238963" y="103530"/>
                  </a:lnTo>
                  <a:lnTo>
                    <a:pt x="238747" y="108038"/>
                  </a:lnTo>
                  <a:lnTo>
                    <a:pt x="207505" y="140347"/>
                  </a:lnTo>
                  <a:lnTo>
                    <a:pt x="193319" y="141579"/>
                  </a:lnTo>
                  <a:lnTo>
                    <a:pt x="187744" y="141490"/>
                  </a:lnTo>
                  <a:lnTo>
                    <a:pt x="153060" y="123507"/>
                  </a:lnTo>
                  <a:lnTo>
                    <a:pt x="149174" y="115684"/>
                  </a:lnTo>
                  <a:lnTo>
                    <a:pt x="147637" y="112661"/>
                  </a:lnTo>
                  <a:lnTo>
                    <a:pt x="146100" y="108102"/>
                  </a:lnTo>
                  <a:lnTo>
                    <a:pt x="138506" y="111125"/>
                  </a:lnTo>
                  <a:lnTo>
                    <a:pt x="135483" y="111125"/>
                  </a:lnTo>
                  <a:lnTo>
                    <a:pt x="130911" y="114198"/>
                  </a:lnTo>
                  <a:lnTo>
                    <a:pt x="135483" y="121793"/>
                  </a:lnTo>
                  <a:lnTo>
                    <a:pt x="138341" y="126225"/>
                  </a:lnTo>
                  <a:lnTo>
                    <a:pt x="177736" y="151498"/>
                  </a:lnTo>
                  <a:lnTo>
                    <a:pt x="193319" y="152247"/>
                  </a:lnTo>
                  <a:lnTo>
                    <a:pt x="202806" y="152019"/>
                  </a:lnTo>
                  <a:lnTo>
                    <a:pt x="214426" y="150355"/>
                  </a:lnTo>
                  <a:lnTo>
                    <a:pt x="226898" y="145834"/>
                  </a:lnTo>
                  <a:lnTo>
                    <a:pt x="232714" y="141579"/>
                  </a:lnTo>
                  <a:lnTo>
                    <a:pt x="238963" y="137020"/>
                  </a:lnTo>
                  <a:lnTo>
                    <a:pt x="243027" y="132651"/>
                  </a:lnTo>
                  <a:lnTo>
                    <a:pt x="247523" y="125996"/>
                  </a:lnTo>
                  <a:lnTo>
                    <a:pt x="251155" y="116484"/>
                  </a:lnTo>
                  <a:lnTo>
                    <a:pt x="252653" y="103530"/>
                  </a:lnTo>
                  <a:close/>
                </a:path>
                <a:path w="782954" h="163195">
                  <a:moveTo>
                    <a:pt x="345528" y="41122"/>
                  </a:moveTo>
                  <a:lnTo>
                    <a:pt x="345351" y="35991"/>
                  </a:lnTo>
                  <a:lnTo>
                    <a:pt x="344182" y="29705"/>
                  </a:lnTo>
                  <a:lnTo>
                    <a:pt x="341020" y="22275"/>
                  </a:lnTo>
                  <a:lnTo>
                    <a:pt x="335953" y="15227"/>
                  </a:lnTo>
                  <a:lnTo>
                    <a:pt x="334860" y="13690"/>
                  </a:lnTo>
                  <a:lnTo>
                    <a:pt x="333375" y="12623"/>
                  </a:lnTo>
                  <a:lnTo>
                    <a:pt x="333375" y="30454"/>
                  </a:lnTo>
                  <a:lnTo>
                    <a:pt x="333375" y="51739"/>
                  </a:lnTo>
                  <a:lnTo>
                    <a:pt x="318147" y="66967"/>
                  </a:lnTo>
                  <a:lnTo>
                    <a:pt x="296811" y="66967"/>
                  </a:lnTo>
                  <a:lnTo>
                    <a:pt x="289217" y="59385"/>
                  </a:lnTo>
                  <a:lnTo>
                    <a:pt x="286194" y="57848"/>
                  </a:lnTo>
                  <a:lnTo>
                    <a:pt x="281584" y="51739"/>
                  </a:lnTo>
                  <a:lnTo>
                    <a:pt x="281584" y="30454"/>
                  </a:lnTo>
                  <a:lnTo>
                    <a:pt x="289217" y="22821"/>
                  </a:lnTo>
                  <a:lnTo>
                    <a:pt x="290753" y="19799"/>
                  </a:lnTo>
                  <a:lnTo>
                    <a:pt x="296811" y="15227"/>
                  </a:lnTo>
                  <a:lnTo>
                    <a:pt x="318147" y="15227"/>
                  </a:lnTo>
                  <a:lnTo>
                    <a:pt x="325729" y="22821"/>
                  </a:lnTo>
                  <a:lnTo>
                    <a:pt x="328803" y="24358"/>
                  </a:lnTo>
                  <a:lnTo>
                    <a:pt x="307479" y="3073"/>
                  </a:lnTo>
                  <a:lnTo>
                    <a:pt x="302120" y="3251"/>
                  </a:lnTo>
                  <a:lnTo>
                    <a:pt x="270662" y="31064"/>
                  </a:lnTo>
                  <a:lnTo>
                    <a:pt x="269430" y="41122"/>
                  </a:lnTo>
                  <a:lnTo>
                    <a:pt x="269595" y="45631"/>
                  </a:lnTo>
                  <a:lnTo>
                    <a:pt x="296773" y="77939"/>
                  </a:lnTo>
                  <a:lnTo>
                    <a:pt x="307479" y="79171"/>
                  </a:lnTo>
                  <a:lnTo>
                    <a:pt x="311962" y="79006"/>
                  </a:lnTo>
                  <a:lnTo>
                    <a:pt x="318312" y="77851"/>
                  </a:lnTo>
                  <a:lnTo>
                    <a:pt x="326085" y="74688"/>
                  </a:lnTo>
                  <a:lnTo>
                    <a:pt x="334860" y="68516"/>
                  </a:lnTo>
                  <a:lnTo>
                    <a:pt x="335978" y="66967"/>
                  </a:lnTo>
                  <a:lnTo>
                    <a:pt x="337820" y="64452"/>
                  </a:lnTo>
                  <a:lnTo>
                    <a:pt x="341337" y="58826"/>
                  </a:lnTo>
                  <a:lnTo>
                    <a:pt x="344284" y="51193"/>
                  </a:lnTo>
                  <a:lnTo>
                    <a:pt x="345528" y="41122"/>
                  </a:lnTo>
                  <a:close/>
                </a:path>
                <a:path w="782954" h="163195">
                  <a:moveTo>
                    <a:pt x="407936" y="4559"/>
                  </a:moveTo>
                  <a:lnTo>
                    <a:pt x="404914" y="1536"/>
                  </a:lnTo>
                  <a:lnTo>
                    <a:pt x="403364" y="1536"/>
                  </a:lnTo>
                  <a:lnTo>
                    <a:pt x="400342" y="0"/>
                  </a:lnTo>
                  <a:lnTo>
                    <a:pt x="397484" y="4318"/>
                  </a:lnTo>
                  <a:lnTo>
                    <a:pt x="292315" y="152146"/>
                  </a:lnTo>
                  <a:lnTo>
                    <a:pt x="292239" y="153733"/>
                  </a:lnTo>
                  <a:lnTo>
                    <a:pt x="289217" y="156819"/>
                  </a:lnTo>
                  <a:lnTo>
                    <a:pt x="293789" y="159842"/>
                  </a:lnTo>
                  <a:lnTo>
                    <a:pt x="296811" y="162864"/>
                  </a:lnTo>
                  <a:lnTo>
                    <a:pt x="299669" y="158610"/>
                  </a:lnTo>
                  <a:lnTo>
                    <a:pt x="404914" y="9131"/>
                  </a:lnTo>
                  <a:lnTo>
                    <a:pt x="406450" y="7645"/>
                  </a:lnTo>
                  <a:lnTo>
                    <a:pt x="407936" y="4559"/>
                  </a:lnTo>
                  <a:close/>
                </a:path>
                <a:path w="782954" h="163195">
                  <a:moveTo>
                    <a:pt x="429272" y="121793"/>
                  </a:moveTo>
                  <a:lnTo>
                    <a:pt x="429094" y="116433"/>
                  </a:lnTo>
                  <a:lnTo>
                    <a:pt x="427926" y="109804"/>
                  </a:lnTo>
                  <a:lnTo>
                    <a:pt x="424764" y="102311"/>
                  </a:lnTo>
                  <a:lnTo>
                    <a:pt x="418604" y="94411"/>
                  </a:lnTo>
                  <a:lnTo>
                    <a:pt x="418604" y="111125"/>
                  </a:lnTo>
                  <a:lnTo>
                    <a:pt x="418604" y="132461"/>
                  </a:lnTo>
                  <a:lnTo>
                    <a:pt x="403364" y="147688"/>
                  </a:lnTo>
                  <a:lnTo>
                    <a:pt x="380555" y="147688"/>
                  </a:lnTo>
                  <a:lnTo>
                    <a:pt x="372960" y="140042"/>
                  </a:lnTo>
                  <a:lnTo>
                    <a:pt x="369887" y="137020"/>
                  </a:lnTo>
                  <a:lnTo>
                    <a:pt x="365315" y="132461"/>
                  </a:lnTo>
                  <a:lnTo>
                    <a:pt x="365315" y="111125"/>
                  </a:lnTo>
                  <a:lnTo>
                    <a:pt x="372960" y="101993"/>
                  </a:lnTo>
                  <a:lnTo>
                    <a:pt x="375983" y="100457"/>
                  </a:lnTo>
                  <a:lnTo>
                    <a:pt x="380555" y="94411"/>
                  </a:lnTo>
                  <a:lnTo>
                    <a:pt x="403364" y="94411"/>
                  </a:lnTo>
                  <a:lnTo>
                    <a:pt x="411010" y="101993"/>
                  </a:lnTo>
                  <a:lnTo>
                    <a:pt x="412496" y="105029"/>
                  </a:lnTo>
                  <a:lnTo>
                    <a:pt x="418604" y="111125"/>
                  </a:lnTo>
                  <a:lnTo>
                    <a:pt x="391210" y="83743"/>
                  </a:lnTo>
                  <a:lnTo>
                    <a:pt x="386740" y="83921"/>
                  </a:lnTo>
                  <a:lnTo>
                    <a:pt x="354418" y="110871"/>
                  </a:lnTo>
                  <a:lnTo>
                    <a:pt x="353161" y="121793"/>
                  </a:lnTo>
                  <a:lnTo>
                    <a:pt x="353339" y="126288"/>
                  </a:lnTo>
                  <a:lnTo>
                    <a:pt x="381165" y="158610"/>
                  </a:lnTo>
                  <a:lnTo>
                    <a:pt x="391210" y="159842"/>
                  </a:lnTo>
                  <a:lnTo>
                    <a:pt x="396557" y="159677"/>
                  </a:lnTo>
                  <a:lnTo>
                    <a:pt x="403186" y="158508"/>
                  </a:lnTo>
                  <a:lnTo>
                    <a:pt x="410679" y="155346"/>
                  </a:lnTo>
                  <a:lnTo>
                    <a:pt x="418604" y="149174"/>
                  </a:lnTo>
                  <a:lnTo>
                    <a:pt x="419912" y="147688"/>
                  </a:lnTo>
                  <a:lnTo>
                    <a:pt x="422186" y="145122"/>
                  </a:lnTo>
                  <a:lnTo>
                    <a:pt x="425640" y="139484"/>
                  </a:lnTo>
                  <a:lnTo>
                    <a:pt x="428244" y="131864"/>
                  </a:lnTo>
                  <a:lnTo>
                    <a:pt x="429272" y="121793"/>
                  </a:lnTo>
                  <a:close/>
                </a:path>
                <a:path w="782954" h="163195">
                  <a:moveTo>
                    <a:pt x="528193" y="112661"/>
                  </a:moveTo>
                  <a:lnTo>
                    <a:pt x="525157" y="109588"/>
                  </a:lnTo>
                  <a:lnTo>
                    <a:pt x="525157" y="108102"/>
                  </a:lnTo>
                  <a:lnTo>
                    <a:pt x="523621" y="105029"/>
                  </a:lnTo>
                  <a:lnTo>
                    <a:pt x="519061" y="108102"/>
                  </a:lnTo>
                  <a:lnTo>
                    <a:pt x="512381" y="111404"/>
                  </a:lnTo>
                  <a:lnTo>
                    <a:pt x="503262" y="116268"/>
                  </a:lnTo>
                  <a:lnTo>
                    <a:pt x="491007" y="122008"/>
                  </a:lnTo>
                  <a:lnTo>
                    <a:pt x="474903" y="127889"/>
                  </a:lnTo>
                  <a:lnTo>
                    <a:pt x="474903" y="7645"/>
                  </a:lnTo>
                  <a:lnTo>
                    <a:pt x="462749" y="7645"/>
                  </a:lnTo>
                  <a:lnTo>
                    <a:pt x="462749" y="132461"/>
                  </a:lnTo>
                  <a:lnTo>
                    <a:pt x="461213" y="133946"/>
                  </a:lnTo>
                  <a:lnTo>
                    <a:pt x="456653" y="133946"/>
                  </a:lnTo>
                  <a:lnTo>
                    <a:pt x="452081" y="137020"/>
                  </a:lnTo>
                  <a:lnTo>
                    <a:pt x="449059" y="137020"/>
                  </a:lnTo>
                  <a:lnTo>
                    <a:pt x="445985" y="138557"/>
                  </a:lnTo>
                  <a:lnTo>
                    <a:pt x="447509" y="144589"/>
                  </a:lnTo>
                  <a:lnTo>
                    <a:pt x="447522" y="146151"/>
                  </a:lnTo>
                  <a:lnTo>
                    <a:pt x="449059" y="149174"/>
                  </a:lnTo>
                  <a:lnTo>
                    <a:pt x="455168" y="149174"/>
                  </a:lnTo>
                  <a:lnTo>
                    <a:pt x="468541" y="144614"/>
                  </a:lnTo>
                  <a:lnTo>
                    <a:pt x="485394" y="137579"/>
                  </a:lnTo>
                  <a:lnTo>
                    <a:pt x="504151" y="127990"/>
                  </a:lnTo>
                  <a:lnTo>
                    <a:pt x="504291" y="127889"/>
                  </a:lnTo>
                  <a:lnTo>
                    <a:pt x="523621" y="115684"/>
                  </a:lnTo>
                  <a:lnTo>
                    <a:pt x="525157" y="114198"/>
                  </a:lnTo>
                  <a:lnTo>
                    <a:pt x="528193" y="112661"/>
                  </a:lnTo>
                  <a:close/>
                </a:path>
                <a:path w="782954" h="163195">
                  <a:moveTo>
                    <a:pt x="546493" y="83743"/>
                  </a:moveTo>
                  <a:lnTo>
                    <a:pt x="527189" y="41833"/>
                  </a:lnTo>
                  <a:lnTo>
                    <a:pt x="509930" y="21336"/>
                  </a:lnTo>
                  <a:lnTo>
                    <a:pt x="506907" y="22821"/>
                  </a:lnTo>
                  <a:lnTo>
                    <a:pt x="505371" y="22821"/>
                  </a:lnTo>
                  <a:lnTo>
                    <a:pt x="502335" y="24358"/>
                  </a:lnTo>
                  <a:lnTo>
                    <a:pt x="505371" y="28917"/>
                  </a:lnTo>
                  <a:lnTo>
                    <a:pt x="509854" y="37249"/>
                  </a:lnTo>
                  <a:lnTo>
                    <a:pt x="516204" y="48717"/>
                  </a:lnTo>
                  <a:lnTo>
                    <a:pt x="523976" y="63614"/>
                  </a:lnTo>
                  <a:lnTo>
                    <a:pt x="532752" y="82207"/>
                  </a:lnTo>
                  <a:lnTo>
                    <a:pt x="534289" y="83743"/>
                  </a:lnTo>
                  <a:lnTo>
                    <a:pt x="535825" y="86766"/>
                  </a:lnTo>
                  <a:lnTo>
                    <a:pt x="540397" y="85280"/>
                  </a:lnTo>
                  <a:lnTo>
                    <a:pt x="541934" y="85280"/>
                  </a:lnTo>
                  <a:lnTo>
                    <a:pt x="546493" y="83743"/>
                  </a:lnTo>
                  <a:close/>
                </a:path>
                <a:path w="782954" h="163195">
                  <a:moveTo>
                    <a:pt x="608901" y="149174"/>
                  </a:moveTo>
                  <a:lnTo>
                    <a:pt x="576910" y="108102"/>
                  </a:lnTo>
                  <a:lnTo>
                    <a:pt x="582549" y="96748"/>
                  </a:lnTo>
                  <a:lnTo>
                    <a:pt x="588899" y="78981"/>
                  </a:lnTo>
                  <a:lnTo>
                    <a:pt x="593826" y="51803"/>
                  </a:lnTo>
                  <a:lnTo>
                    <a:pt x="595096" y="15227"/>
                  </a:lnTo>
                  <a:lnTo>
                    <a:pt x="595210" y="6096"/>
                  </a:lnTo>
                  <a:lnTo>
                    <a:pt x="583006" y="6096"/>
                  </a:lnTo>
                  <a:lnTo>
                    <a:pt x="582955" y="15227"/>
                  </a:lnTo>
                  <a:lnTo>
                    <a:pt x="582739" y="30314"/>
                  </a:lnTo>
                  <a:lnTo>
                    <a:pt x="575945" y="77901"/>
                  </a:lnTo>
                  <a:lnTo>
                    <a:pt x="559066" y="112788"/>
                  </a:lnTo>
                  <a:lnTo>
                    <a:pt x="529234" y="137769"/>
                  </a:lnTo>
                  <a:lnTo>
                    <a:pt x="502335" y="147688"/>
                  </a:lnTo>
                  <a:lnTo>
                    <a:pt x="500799" y="147688"/>
                  </a:lnTo>
                  <a:lnTo>
                    <a:pt x="497776" y="149174"/>
                  </a:lnTo>
                  <a:lnTo>
                    <a:pt x="497776" y="155282"/>
                  </a:lnTo>
                  <a:lnTo>
                    <a:pt x="499262" y="156819"/>
                  </a:lnTo>
                  <a:lnTo>
                    <a:pt x="499262" y="158305"/>
                  </a:lnTo>
                  <a:lnTo>
                    <a:pt x="505371" y="158305"/>
                  </a:lnTo>
                  <a:lnTo>
                    <a:pt x="517944" y="154266"/>
                  </a:lnTo>
                  <a:lnTo>
                    <a:pt x="534060" y="147688"/>
                  </a:lnTo>
                  <a:lnTo>
                    <a:pt x="552234" y="136525"/>
                  </a:lnTo>
                  <a:lnTo>
                    <a:pt x="570852" y="118770"/>
                  </a:lnTo>
                  <a:lnTo>
                    <a:pt x="574840" y="122212"/>
                  </a:lnTo>
                  <a:lnTo>
                    <a:pt x="579805" y="127889"/>
                  </a:lnTo>
                  <a:lnTo>
                    <a:pt x="586232" y="136512"/>
                  </a:lnTo>
                  <a:lnTo>
                    <a:pt x="593648" y="147675"/>
                  </a:lnTo>
                  <a:lnTo>
                    <a:pt x="595210" y="149174"/>
                  </a:lnTo>
                  <a:lnTo>
                    <a:pt x="598233" y="153733"/>
                  </a:lnTo>
                  <a:lnTo>
                    <a:pt x="604342" y="152247"/>
                  </a:lnTo>
                  <a:lnTo>
                    <a:pt x="605828" y="150710"/>
                  </a:lnTo>
                  <a:lnTo>
                    <a:pt x="608901" y="149174"/>
                  </a:lnTo>
                  <a:close/>
                </a:path>
                <a:path w="782954" h="163195">
                  <a:moveTo>
                    <a:pt x="768743" y="51130"/>
                  </a:moveTo>
                  <a:lnTo>
                    <a:pt x="697153" y="51130"/>
                  </a:lnTo>
                  <a:lnTo>
                    <a:pt x="697153" y="4127"/>
                  </a:lnTo>
                  <a:lnTo>
                    <a:pt x="684999" y="4127"/>
                  </a:lnTo>
                  <a:lnTo>
                    <a:pt x="684999" y="51130"/>
                  </a:lnTo>
                  <a:lnTo>
                    <a:pt x="684999" y="62560"/>
                  </a:lnTo>
                  <a:lnTo>
                    <a:pt x="684999" y="142557"/>
                  </a:lnTo>
                  <a:lnTo>
                    <a:pt x="697153" y="142557"/>
                  </a:lnTo>
                  <a:lnTo>
                    <a:pt x="697153" y="62560"/>
                  </a:lnTo>
                  <a:lnTo>
                    <a:pt x="768743" y="62560"/>
                  </a:lnTo>
                  <a:lnTo>
                    <a:pt x="768743" y="51130"/>
                  </a:lnTo>
                  <a:close/>
                </a:path>
                <a:path w="782954" h="163195">
                  <a:moveTo>
                    <a:pt x="782434" y="143129"/>
                  </a:moveTo>
                  <a:lnTo>
                    <a:pt x="625614" y="143129"/>
                  </a:lnTo>
                  <a:lnTo>
                    <a:pt x="625614" y="152247"/>
                  </a:lnTo>
                  <a:lnTo>
                    <a:pt x="782434" y="152247"/>
                  </a:lnTo>
                  <a:lnTo>
                    <a:pt x="782434" y="143129"/>
                  </a:lnTo>
                  <a:close/>
                </a:path>
              </a:pathLst>
            </a:custGeom>
            <a:solidFill>
              <a:srgbClr val="393434"/>
            </a:solidFill>
          </p:spPr>
          <p:txBody>
            <a:bodyPr wrap="square" lIns="0" tIns="0" rIns="0" bIns="0" rtlCol="0"/>
            <a:lstStyle/>
            <a:p>
              <a:endParaRPr/>
            </a:p>
          </p:txBody>
        </p:sp>
        <p:pic>
          <p:nvPicPr>
            <p:cNvPr id="109" name="object 109"/>
            <p:cNvPicPr/>
            <p:nvPr/>
          </p:nvPicPr>
          <p:blipFill>
            <a:blip r:embed="rId57" cstate="print"/>
            <a:stretch>
              <a:fillRect/>
            </a:stretch>
          </p:blipFill>
          <p:spPr>
            <a:xfrm>
              <a:off x="1277188" y="8565261"/>
              <a:ext cx="164414" cy="161378"/>
            </a:xfrm>
            <a:prstGeom prst="rect">
              <a:avLst/>
            </a:prstGeom>
          </p:spPr>
        </p:pic>
        <p:pic>
          <p:nvPicPr>
            <p:cNvPr id="110" name="object 110"/>
            <p:cNvPicPr/>
            <p:nvPr/>
          </p:nvPicPr>
          <p:blipFill>
            <a:blip r:embed="rId58" cstate="print"/>
            <a:stretch>
              <a:fillRect/>
            </a:stretch>
          </p:blipFill>
          <p:spPr>
            <a:xfrm>
              <a:off x="1472006" y="8577465"/>
              <a:ext cx="124866" cy="140042"/>
            </a:xfrm>
            <a:prstGeom prst="rect">
              <a:avLst/>
            </a:prstGeom>
          </p:spPr>
        </p:pic>
        <p:pic>
          <p:nvPicPr>
            <p:cNvPr id="111" name="object 111"/>
            <p:cNvPicPr/>
            <p:nvPr/>
          </p:nvPicPr>
          <p:blipFill>
            <a:blip r:embed="rId59" cstate="print"/>
            <a:stretch>
              <a:fillRect/>
            </a:stretch>
          </p:blipFill>
          <p:spPr>
            <a:xfrm>
              <a:off x="1636420" y="8565261"/>
              <a:ext cx="328802" cy="162864"/>
            </a:xfrm>
            <a:prstGeom prst="rect">
              <a:avLst/>
            </a:prstGeom>
          </p:spPr>
        </p:pic>
        <p:sp>
          <p:nvSpPr>
            <p:cNvPr id="112" name="object 112"/>
            <p:cNvSpPr/>
            <p:nvPr/>
          </p:nvSpPr>
          <p:spPr>
            <a:xfrm>
              <a:off x="1995690" y="8574379"/>
              <a:ext cx="143510" cy="143510"/>
            </a:xfrm>
            <a:custGeom>
              <a:avLst/>
              <a:gdLst/>
              <a:ahLst/>
              <a:cxnLst/>
              <a:rect l="l" t="t" r="r" b="b"/>
              <a:pathLst>
                <a:path w="143510" h="143509">
                  <a:moveTo>
                    <a:pt x="143065" y="66979"/>
                  </a:moveTo>
                  <a:lnTo>
                    <a:pt x="76098" y="66979"/>
                  </a:lnTo>
                  <a:lnTo>
                    <a:pt x="76098" y="0"/>
                  </a:lnTo>
                  <a:lnTo>
                    <a:pt x="66967" y="0"/>
                  </a:lnTo>
                  <a:lnTo>
                    <a:pt x="66967" y="66979"/>
                  </a:lnTo>
                  <a:lnTo>
                    <a:pt x="0" y="66979"/>
                  </a:lnTo>
                  <a:lnTo>
                    <a:pt x="0" y="76161"/>
                  </a:lnTo>
                  <a:lnTo>
                    <a:pt x="66967" y="76161"/>
                  </a:lnTo>
                  <a:lnTo>
                    <a:pt x="66967" y="143129"/>
                  </a:lnTo>
                  <a:lnTo>
                    <a:pt x="76098" y="143129"/>
                  </a:lnTo>
                  <a:lnTo>
                    <a:pt x="76098" y="76161"/>
                  </a:lnTo>
                  <a:lnTo>
                    <a:pt x="143065" y="76161"/>
                  </a:lnTo>
                  <a:lnTo>
                    <a:pt x="143065" y="66979"/>
                  </a:lnTo>
                  <a:close/>
                </a:path>
              </a:pathLst>
            </a:custGeom>
            <a:solidFill>
              <a:srgbClr val="393434"/>
            </a:solidFill>
          </p:spPr>
          <p:txBody>
            <a:bodyPr wrap="square" lIns="0" tIns="0" rIns="0" bIns="0" rtlCol="0"/>
            <a:lstStyle/>
            <a:p>
              <a:endParaRPr/>
            </a:p>
          </p:txBody>
        </p:sp>
        <p:pic>
          <p:nvPicPr>
            <p:cNvPr id="113" name="object 113"/>
            <p:cNvPicPr/>
            <p:nvPr/>
          </p:nvPicPr>
          <p:blipFill>
            <a:blip r:embed="rId60" cstate="print"/>
            <a:stretch>
              <a:fillRect/>
            </a:stretch>
          </p:blipFill>
          <p:spPr>
            <a:xfrm>
              <a:off x="2163114" y="8565261"/>
              <a:ext cx="339483" cy="162864"/>
            </a:xfrm>
            <a:prstGeom prst="rect">
              <a:avLst/>
            </a:prstGeom>
          </p:spPr>
        </p:pic>
        <p:sp>
          <p:nvSpPr>
            <p:cNvPr id="114" name="object 114"/>
            <p:cNvSpPr/>
            <p:nvPr/>
          </p:nvSpPr>
          <p:spPr>
            <a:xfrm>
              <a:off x="5530354" y="8565261"/>
              <a:ext cx="781050" cy="161925"/>
            </a:xfrm>
            <a:custGeom>
              <a:avLst/>
              <a:gdLst/>
              <a:ahLst/>
              <a:cxnLst/>
              <a:rect l="l" t="t" r="r" b="b"/>
              <a:pathLst>
                <a:path w="781050" h="161925">
                  <a:moveTo>
                    <a:pt x="118757" y="103530"/>
                  </a:moveTo>
                  <a:lnTo>
                    <a:pt x="105067" y="72961"/>
                  </a:lnTo>
                  <a:lnTo>
                    <a:pt x="105067" y="106553"/>
                  </a:lnTo>
                  <a:lnTo>
                    <a:pt x="104889" y="110794"/>
                  </a:lnTo>
                  <a:lnTo>
                    <a:pt x="76619" y="140347"/>
                  </a:lnTo>
                  <a:lnTo>
                    <a:pt x="63944" y="141579"/>
                  </a:lnTo>
                  <a:lnTo>
                    <a:pt x="56972" y="141376"/>
                  </a:lnTo>
                  <a:lnTo>
                    <a:pt x="21120" y="118554"/>
                  </a:lnTo>
                  <a:lnTo>
                    <a:pt x="16764" y="98971"/>
                  </a:lnTo>
                  <a:lnTo>
                    <a:pt x="18300" y="97434"/>
                  </a:lnTo>
                  <a:lnTo>
                    <a:pt x="21336" y="92862"/>
                  </a:lnTo>
                  <a:lnTo>
                    <a:pt x="67017" y="70040"/>
                  </a:lnTo>
                  <a:lnTo>
                    <a:pt x="72351" y="70218"/>
                  </a:lnTo>
                  <a:lnTo>
                    <a:pt x="103822" y="96520"/>
                  </a:lnTo>
                  <a:lnTo>
                    <a:pt x="105067" y="106553"/>
                  </a:lnTo>
                  <a:lnTo>
                    <a:pt x="105067" y="72961"/>
                  </a:lnTo>
                  <a:lnTo>
                    <a:pt x="67017" y="59372"/>
                  </a:lnTo>
                  <a:lnTo>
                    <a:pt x="59486" y="59664"/>
                  </a:lnTo>
                  <a:lnTo>
                    <a:pt x="49110" y="61658"/>
                  </a:lnTo>
                  <a:lnTo>
                    <a:pt x="37020" y="67081"/>
                  </a:lnTo>
                  <a:lnTo>
                    <a:pt x="24358" y="77635"/>
                  </a:lnTo>
                  <a:lnTo>
                    <a:pt x="22872" y="79171"/>
                  </a:lnTo>
                  <a:lnTo>
                    <a:pt x="19799" y="80708"/>
                  </a:lnTo>
                  <a:lnTo>
                    <a:pt x="15227" y="86766"/>
                  </a:lnTo>
                  <a:lnTo>
                    <a:pt x="15290" y="79171"/>
                  </a:lnTo>
                  <a:lnTo>
                    <a:pt x="15697" y="71005"/>
                  </a:lnTo>
                  <a:lnTo>
                    <a:pt x="31991" y="35026"/>
                  </a:lnTo>
                  <a:lnTo>
                    <a:pt x="65481" y="21323"/>
                  </a:lnTo>
                  <a:lnTo>
                    <a:pt x="76149" y="21323"/>
                  </a:lnTo>
                  <a:lnTo>
                    <a:pt x="85280" y="24358"/>
                  </a:lnTo>
                  <a:lnTo>
                    <a:pt x="88277" y="25895"/>
                  </a:lnTo>
                  <a:lnTo>
                    <a:pt x="95948" y="30454"/>
                  </a:lnTo>
                  <a:lnTo>
                    <a:pt x="101993" y="39585"/>
                  </a:lnTo>
                  <a:lnTo>
                    <a:pt x="101993" y="42608"/>
                  </a:lnTo>
                  <a:lnTo>
                    <a:pt x="105067" y="45681"/>
                  </a:lnTo>
                  <a:lnTo>
                    <a:pt x="111125" y="44145"/>
                  </a:lnTo>
                  <a:lnTo>
                    <a:pt x="114198" y="42608"/>
                  </a:lnTo>
                  <a:lnTo>
                    <a:pt x="117221" y="39585"/>
                  </a:lnTo>
                  <a:lnTo>
                    <a:pt x="112661" y="31991"/>
                  </a:lnTo>
                  <a:lnTo>
                    <a:pt x="77038" y="11176"/>
                  </a:lnTo>
                  <a:lnTo>
                    <a:pt x="67017" y="10668"/>
                  </a:lnTo>
                  <a:lnTo>
                    <a:pt x="58572" y="10960"/>
                  </a:lnTo>
                  <a:lnTo>
                    <a:pt x="21336" y="28917"/>
                  </a:lnTo>
                  <a:lnTo>
                    <a:pt x="2260" y="63195"/>
                  </a:lnTo>
                  <a:lnTo>
                    <a:pt x="0" y="86766"/>
                  </a:lnTo>
                  <a:lnTo>
                    <a:pt x="254" y="96291"/>
                  </a:lnTo>
                  <a:lnTo>
                    <a:pt x="16764" y="133946"/>
                  </a:lnTo>
                  <a:lnTo>
                    <a:pt x="63944" y="152247"/>
                  </a:lnTo>
                  <a:lnTo>
                    <a:pt x="72288" y="152044"/>
                  </a:lnTo>
                  <a:lnTo>
                    <a:pt x="82791" y="150545"/>
                  </a:lnTo>
                  <a:lnTo>
                    <a:pt x="94145" y="146481"/>
                  </a:lnTo>
                  <a:lnTo>
                    <a:pt x="100888" y="141579"/>
                  </a:lnTo>
                  <a:lnTo>
                    <a:pt x="105067" y="138557"/>
                  </a:lnTo>
                  <a:lnTo>
                    <a:pt x="109105" y="133946"/>
                  </a:lnTo>
                  <a:lnTo>
                    <a:pt x="113626" y="126746"/>
                  </a:lnTo>
                  <a:lnTo>
                    <a:pt x="117259" y="116713"/>
                  </a:lnTo>
                  <a:lnTo>
                    <a:pt x="118757" y="103530"/>
                  </a:lnTo>
                  <a:close/>
                </a:path>
                <a:path w="781050" h="161925">
                  <a:moveTo>
                    <a:pt x="252704" y="80708"/>
                  </a:moveTo>
                  <a:lnTo>
                    <a:pt x="252412" y="70459"/>
                  </a:lnTo>
                  <a:lnTo>
                    <a:pt x="250418" y="56921"/>
                  </a:lnTo>
                  <a:lnTo>
                    <a:pt x="244995" y="41960"/>
                  </a:lnTo>
                  <a:lnTo>
                    <a:pt x="239014" y="33718"/>
                  </a:lnTo>
                  <a:lnTo>
                    <a:pt x="239014" y="80708"/>
                  </a:lnTo>
                  <a:lnTo>
                    <a:pt x="238747" y="90665"/>
                  </a:lnTo>
                  <a:lnTo>
                    <a:pt x="222326" y="129273"/>
                  </a:lnTo>
                  <a:lnTo>
                    <a:pt x="191833" y="141579"/>
                  </a:lnTo>
                  <a:lnTo>
                    <a:pt x="185978" y="141389"/>
                  </a:lnTo>
                  <a:lnTo>
                    <a:pt x="150507" y="115900"/>
                  </a:lnTo>
                  <a:lnTo>
                    <a:pt x="144614" y="80708"/>
                  </a:lnTo>
                  <a:lnTo>
                    <a:pt x="144843" y="70980"/>
                  </a:lnTo>
                  <a:lnTo>
                    <a:pt x="159842" y="33477"/>
                  </a:lnTo>
                  <a:lnTo>
                    <a:pt x="191833" y="21323"/>
                  </a:lnTo>
                  <a:lnTo>
                    <a:pt x="197637" y="21513"/>
                  </a:lnTo>
                  <a:lnTo>
                    <a:pt x="232918" y="46812"/>
                  </a:lnTo>
                  <a:lnTo>
                    <a:pt x="239014" y="80708"/>
                  </a:lnTo>
                  <a:lnTo>
                    <a:pt x="239014" y="33718"/>
                  </a:lnTo>
                  <a:lnTo>
                    <a:pt x="191833" y="10668"/>
                  </a:lnTo>
                  <a:lnTo>
                    <a:pt x="183667" y="10934"/>
                  </a:lnTo>
                  <a:lnTo>
                    <a:pt x="149225" y="27432"/>
                  </a:lnTo>
                  <a:lnTo>
                    <a:pt x="129425" y="80708"/>
                  </a:lnTo>
                  <a:lnTo>
                    <a:pt x="129730" y="91617"/>
                  </a:lnTo>
                  <a:lnTo>
                    <a:pt x="149225" y="135483"/>
                  </a:lnTo>
                  <a:lnTo>
                    <a:pt x="191833" y="152247"/>
                  </a:lnTo>
                  <a:lnTo>
                    <a:pt x="199986" y="151993"/>
                  </a:lnTo>
                  <a:lnTo>
                    <a:pt x="210273" y="150152"/>
                  </a:lnTo>
                  <a:lnTo>
                    <a:pt x="221996" y="145186"/>
                  </a:lnTo>
                  <a:lnTo>
                    <a:pt x="226618" y="141579"/>
                  </a:lnTo>
                  <a:lnTo>
                    <a:pt x="234454" y="135483"/>
                  </a:lnTo>
                  <a:lnTo>
                    <a:pt x="239877" y="129273"/>
                  </a:lnTo>
                  <a:lnTo>
                    <a:pt x="245859" y="118922"/>
                  </a:lnTo>
                  <a:lnTo>
                    <a:pt x="250698" y="103174"/>
                  </a:lnTo>
                  <a:lnTo>
                    <a:pt x="252704" y="80708"/>
                  </a:lnTo>
                  <a:close/>
                </a:path>
                <a:path w="781050" h="161925">
                  <a:moveTo>
                    <a:pt x="344043" y="41122"/>
                  </a:moveTo>
                  <a:lnTo>
                    <a:pt x="331889" y="12623"/>
                  </a:lnTo>
                  <a:lnTo>
                    <a:pt x="331889" y="30454"/>
                  </a:lnTo>
                  <a:lnTo>
                    <a:pt x="331889" y="51739"/>
                  </a:lnTo>
                  <a:lnTo>
                    <a:pt x="316661" y="66967"/>
                  </a:lnTo>
                  <a:lnTo>
                    <a:pt x="295325" y="66967"/>
                  </a:lnTo>
                  <a:lnTo>
                    <a:pt x="280098" y="51739"/>
                  </a:lnTo>
                  <a:lnTo>
                    <a:pt x="280098" y="30454"/>
                  </a:lnTo>
                  <a:lnTo>
                    <a:pt x="287731" y="21323"/>
                  </a:lnTo>
                  <a:lnTo>
                    <a:pt x="295325" y="13690"/>
                  </a:lnTo>
                  <a:lnTo>
                    <a:pt x="316661" y="13690"/>
                  </a:lnTo>
                  <a:lnTo>
                    <a:pt x="324243" y="21323"/>
                  </a:lnTo>
                  <a:lnTo>
                    <a:pt x="327317" y="24358"/>
                  </a:lnTo>
                  <a:lnTo>
                    <a:pt x="305993" y="3073"/>
                  </a:lnTo>
                  <a:lnTo>
                    <a:pt x="300634" y="3251"/>
                  </a:lnTo>
                  <a:lnTo>
                    <a:pt x="269176" y="30200"/>
                  </a:lnTo>
                  <a:lnTo>
                    <a:pt x="267944" y="41122"/>
                  </a:lnTo>
                  <a:lnTo>
                    <a:pt x="268109" y="45618"/>
                  </a:lnTo>
                  <a:lnTo>
                    <a:pt x="295287" y="77939"/>
                  </a:lnTo>
                  <a:lnTo>
                    <a:pt x="305993" y="79171"/>
                  </a:lnTo>
                  <a:lnTo>
                    <a:pt x="310476" y="79006"/>
                  </a:lnTo>
                  <a:lnTo>
                    <a:pt x="316826" y="77838"/>
                  </a:lnTo>
                  <a:lnTo>
                    <a:pt x="324599" y="74676"/>
                  </a:lnTo>
                  <a:lnTo>
                    <a:pt x="333375" y="68503"/>
                  </a:lnTo>
                  <a:lnTo>
                    <a:pt x="334492" y="66967"/>
                  </a:lnTo>
                  <a:lnTo>
                    <a:pt x="336334" y="64452"/>
                  </a:lnTo>
                  <a:lnTo>
                    <a:pt x="339852" y="58813"/>
                  </a:lnTo>
                  <a:lnTo>
                    <a:pt x="342798" y="51193"/>
                  </a:lnTo>
                  <a:lnTo>
                    <a:pt x="344043" y="41122"/>
                  </a:lnTo>
                  <a:close/>
                </a:path>
                <a:path w="781050" h="161925">
                  <a:moveTo>
                    <a:pt x="406450" y="4559"/>
                  </a:moveTo>
                  <a:lnTo>
                    <a:pt x="403428" y="1536"/>
                  </a:lnTo>
                  <a:lnTo>
                    <a:pt x="401878" y="1536"/>
                  </a:lnTo>
                  <a:lnTo>
                    <a:pt x="398856" y="0"/>
                  </a:lnTo>
                  <a:lnTo>
                    <a:pt x="395998" y="4318"/>
                  </a:lnTo>
                  <a:lnTo>
                    <a:pt x="290753" y="152247"/>
                  </a:lnTo>
                  <a:lnTo>
                    <a:pt x="290753" y="153733"/>
                  </a:lnTo>
                  <a:lnTo>
                    <a:pt x="287731" y="156806"/>
                  </a:lnTo>
                  <a:lnTo>
                    <a:pt x="292303" y="159842"/>
                  </a:lnTo>
                  <a:lnTo>
                    <a:pt x="293839" y="161378"/>
                  </a:lnTo>
                  <a:lnTo>
                    <a:pt x="295325" y="161378"/>
                  </a:lnTo>
                  <a:lnTo>
                    <a:pt x="298373" y="158330"/>
                  </a:lnTo>
                  <a:lnTo>
                    <a:pt x="403428" y="9118"/>
                  </a:lnTo>
                  <a:lnTo>
                    <a:pt x="404964" y="7632"/>
                  </a:lnTo>
                  <a:lnTo>
                    <a:pt x="406450" y="4559"/>
                  </a:lnTo>
                  <a:close/>
                </a:path>
                <a:path w="781050" h="161925">
                  <a:moveTo>
                    <a:pt x="427786" y="121793"/>
                  </a:moveTo>
                  <a:lnTo>
                    <a:pt x="427609" y="116433"/>
                  </a:lnTo>
                  <a:lnTo>
                    <a:pt x="426440" y="109791"/>
                  </a:lnTo>
                  <a:lnTo>
                    <a:pt x="423278" y="102311"/>
                  </a:lnTo>
                  <a:lnTo>
                    <a:pt x="417118" y="94399"/>
                  </a:lnTo>
                  <a:lnTo>
                    <a:pt x="417118" y="109626"/>
                  </a:lnTo>
                  <a:lnTo>
                    <a:pt x="417106" y="132461"/>
                  </a:lnTo>
                  <a:lnTo>
                    <a:pt x="401878" y="147688"/>
                  </a:lnTo>
                  <a:lnTo>
                    <a:pt x="379069" y="147688"/>
                  </a:lnTo>
                  <a:lnTo>
                    <a:pt x="371475" y="140042"/>
                  </a:lnTo>
                  <a:lnTo>
                    <a:pt x="368401" y="137020"/>
                  </a:lnTo>
                  <a:lnTo>
                    <a:pt x="363829" y="132461"/>
                  </a:lnTo>
                  <a:lnTo>
                    <a:pt x="363829" y="109626"/>
                  </a:lnTo>
                  <a:lnTo>
                    <a:pt x="371475" y="101993"/>
                  </a:lnTo>
                  <a:lnTo>
                    <a:pt x="374497" y="100457"/>
                  </a:lnTo>
                  <a:lnTo>
                    <a:pt x="379069" y="94399"/>
                  </a:lnTo>
                  <a:lnTo>
                    <a:pt x="401878" y="94399"/>
                  </a:lnTo>
                  <a:lnTo>
                    <a:pt x="409524" y="101993"/>
                  </a:lnTo>
                  <a:lnTo>
                    <a:pt x="411010" y="105016"/>
                  </a:lnTo>
                  <a:lnTo>
                    <a:pt x="417118" y="109626"/>
                  </a:lnTo>
                  <a:lnTo>
                    <a:pt x="417118" y="94399"/>
                  </a:lnTo>
                  <a:lnTo>
                    <a:pt x="413905" y="90817"/>
                  </a:lnTo>
                  <a:lnTo>
                    <a:pt x="408546" y="87363"/>
                  </a:lnTo>
                  <a:lnTo>
                    <a:pt x="400634" y="84759"/>
                  </a:lnTo>
                  <a:lnTo>
                    <a:pt x="389724" y="83731"/>
                  </a:lnTo>
                  <a:lnTo>
                    <a:pt x="385254" y="83908"/>
                  </a:lnTo>
                  <a:lnTo>
                    <a:pt x="352933" y="110871"/>
                  </a:lnTo>
                  <a:lnTo>
                    <a:pt x="351675" y="121793"/>
                  </a:lnTo>
                  <a:lnTo>
                    <a:pt x="351853" y="126263"/>
                  </a:lnTo>
                  <a:lnTo>
                    <a:pt x="353187" y="132448"/>
                  </a:lnTo>
                  <a:lnTo>
                    <a:pt x="356793" y="139788"/>
                  </a:lnTo>
                  <a:lnTo>
                    <a:pt x="363829" y="147688"/>
                  </a:lnTo>
                  <a:lnTo>
                    <a:pt x="367004" y="151511"/>
                  </a:lnTo>
                  <a:lnTo>
                    <a:pt x="372198" y="155486"/>
                  </a:lnTo>
                  <a:lnTo>
                    <a:pt x="379679" y="158584"/>
                  </a:lnTo>
                  <a:lnTo>
                    <a:pt x="389724" y="159842"/>
                  </a:lnTo>
                  <a:lnTo>
                    <a:pt x="395071" y="159664"/>
                  </a:lnTo>
                  <a:lnTo>
                    <a:pt x="401701" y="158330"/>
                  </a:lnTo>
                  <a:lnTo>
                    <a:pt x="409194" y="154724"/>
                  </a:lnTo>
                  <a:lnTo>
                    <a:pt x="417093" y="147688"/>
                  </a:lnTo>
                  <a:lnTo>
                    <a:pt x="420700" y="144487"/>
                  </a:lnTo>
                  <a:lnTo>
                    <a:pt x="424154" y="139293"/>
                  </a:lnTo>
                  <a:lnTo>
                    <a:pt x="426758" y="131838"/>
                  </a:lnTo>
                  <a:lnTo>
                    <a:pt x="427786" y="121793"/>
                  </a:lnTo>
                  <a:close/>
                </a:path>
                <a:path w="781050" h="161925">
                  <a:moveTo>
                    <a:pt x="526707" y="112661"/>
                  </a:moveTo>
                  <a:lnTo>
                    <a:pt x="523671" y="108089"/>
                  </a:lnTo>
                  <a:lnTo>
                    <a:pt x="522135" y="105016"/>
                  </a:lnTo>
                  <a:lnTo>
                    <a:pt x="517575" y="106553"/>
                  </a:lnTo>
                  <a:lnTo>
                    <a:pt x="510895" y="110744"/>
                  </a:lnTo>
                  <a:lnTo>
                    <a:pt x="501777" y="116078"/>
                  </a:lnTo>
                  <a:lnTo>
                    <a:pt x="489521" y="121983"/>
                  </a:lnTo>
                  <a:lnTo>
                    <a:pt x="473417" y="127889"/>
                  </a:lnTo>
                  <a:lnTo>
                    <a:pt x="473417" y="7632"/>
                  </a:lnTo>
                  <a:lnTo>
                    <a:pt x="461264" y="7632"/>
                  </a:lnTo>
                  <a:lnTo>
                    <a:pt x="461264" y="132448"/>
                  </a:lnTo>
                  <a:lnTo>
                    <a:pt x="459727" y="132448"/>
                  </a:lnTo>
                  <a:lnTo>
                    <a:pt x="455168" y="133946"/>
                  </a:lnTo>
                  <a:lnTo>
                    <a:pt x="450596" y="137020"/>
                  </a:lnTo>
                  <a:lnTo>
                    <a:pt x="447573" y="137020"/>
                  </a:lnTo>
                  <a:lnTo>
                    <a:pt x="444500" y="138557"/>
                  </a:lnTo>
                  <a:lnTo>
                    <a:pt x="446036" y="144602"/>
                  </a:lnTo>
                  <a:lnTo>
                    <a:pt x="446036" y="146151"/>
                  </a:lnTo>
                  <a:lnTo>
                    <a:pt x="447573" y="149174"/>
                  </a:lnTo>
                  <a:lnTo>
                    <a:pt x="453682" y="147688"/>
                  </a:lnTo>
                  <a:lnTo>
                    <a:pt x="467144" y="143332"/>
                  </a:lnTo>
                  <a:lnTo>
                    <a:pt x="483908" y="136829"/>
                  </a:lnTo>
                  <a:lnTo>
                    <a:pt x="502373" y="127889"/>
                  </a:lnTo>
                  <a:lnTo>
                    <a:pt x="502666" y="127749"/>
                  </a:lnTo>
                  <a:lnTo>
                    <a:pt x="522135" y="115684"/>
                  </a:lnTo>
                  <a:lnTo>
                    <a:pt x="523671" y="114198"/>
                  </a:lnTo>
                  <a:lnTo>
                    <a:pt x="526707" y="112661"/>
                  </a:lnTo>
                  <a:close/>
                </a:path>
                <a:path w="781050" h="161925">
                  <a:moveTo>
                    <a:pt x="545007" y="83731"/>
                  </a:moveTo>
                  <a:lnTo>
                    <a:pt x="525703" y="41186"/>
                  </a:lnTo>
                  <a:lnTo>
                    <a:pt x="511517" y="22821"/>
                  </a:lnTo>
                  <a:lnTo>
                    <a:pt x="509981" y="22821"/>
                  </a:lnTo>
                  <a:lnTo>
                    <a:pt x="508444" y="21323"/>
                  </a:lnTo>
                  <a:lnTo>
                    <a:pt x="505421" y="21323"/>
                  </a:lnTo>
                  <a:lnTo>
                    <a:pt x="503885" y="22821"/>
                  </a:lnTo>
                  <a:lnTo>
                    <a:pt x="500849" y="24358"/>
                  </a:lnTo>
                  <a:lnTo>
                    <a:pt x="503885" y="28917"/>
                  </a:lnTo>
                  <a:lnTo>
                    <a:pt x="508368" y="37033"/>
                  </a:lnTo>
                  <a:lnTo>
                    <a:pt x="514718" y="48145"/>
                  </a:lnTo>
                  <a:lnTo>
                    <a:pt x="522490" y="62966"/>
                  </a:lnTo>
                  <a:lnTo>
                    <a:pt x="531266" y="82194"/>
                  </a:lnTo>
                  <a:lnTo>
                    <a:pt x="532803" y="83731"/>
                  </a:lnTo>
                  <a:lnTo>
                    <a:pt x="534339" y="86766"/>
                  </a:lnTo>
                  <a:lnTo>
                    <a:pt x="538911" y="85280"/>
                  </a:lnTo>
                  <a:lnTo>
                    <a:pt x="540448" y="83731"/>
                  </a:lnTo>
                  <a:lnTo>
                    <a:pt x="545007" y="83731"/>
                  </a:lnTo>
                  <a:close/>
                </a:path>
                <a:path w="781050" h="161925">
                  <a:moveTo>
                    <a:pt x="607415" y="147688"/>
                  </a:moveTo>
                  <a:lnTo>
                    <a:pt x="575424" y="106553"/>
                  </a:lnTo>
                  <a:lnTo>
                    <a:pt x="581063" y="96088"/>
                  </a:lnTo>
                  <a:lnTo>
                    <a:pt x="587413" y="78790"/>
                  </a:lnTo>
                  <a:lnTo>
                    <a:pt x="592340" y="51777"/>
                  </a:lnTo>
                  <a:lnTo>
                    <a:pt x="593661" y="13690"/>
                  </a:lnTo>
                  <a:lnTo>
                    <a:pt x="593725" y="6096"/>
                  </a:lnTo>
                  <a:lnTo>
                    <a:pt x="581520" y="6096"/>
                  </a:lnTo>
                  <a:lnTo>
                    <a:pt x="581494" y="13690"/>
                  </a:lnTo>
                  <a:lnTo>
                    <a:pt x="581253" y="30302"/>
                  </a:lnTo>
                  <a:lnTo>
                    <a:pt x="574459" y="77901"/>
                  </a:lnTo>
                  <a:lnTo>
                    <a:pt x="557580" y="112763"/>
                  </a:lnTo>
                  <a:lnTo>
                    <a:pt x="527748" y="137121"/>
                  </a:lnTo>
                  <a:lnTo>
                    <a:pt x="500849" y="146151"/>
                  </a:lnTo>
                  <a:lnTo>
                    <a:pt x="499313" y="147688"/>
                  </a:lnTo>
                  <a:lnTo>
                    <a:pt x="496290" y="149174"/>
                  </a:lnTo>
                  <a:lnTo>
                    <a:pt x="496290" y="153733"/>
                  </a:lnTo>
                  <a:lnTo>
                    <a:pt x="497776" y="155270"/>
                  </a:lnTo>
                  <a:lnTo>
                    <a:pt x="497776" y="158305"/>
                  </a:lnTo>
                  <a:lnTo>
                    <a:pt x="503885" y="158305"/>
                  </a:lnTo>
                  <a:lnTo>
                    <a:pt x="516458" y="154025"/>
                  </a:lnTo>
                  <a:lnTo>
                    <a:pt x="532625" y="146900"/>
                  </a:lnTo>
                  <a:lnTo>
                    <a:pt x="550773" y="135204"/>
                  </a:lnTo>
                  <a:lnTo>
                    <a:pt x="569366" y="117221"/>
                  </a:lnTo>
                  <a:lnTo>
                    <a:pt x="573354" y="121551"/>
                  </a:lnTo>
                  <a:lnTo>
                    <a:pt x="578370" y="127749"/>
                  </a:lnTo>
                  <a:lnTo>
                    <a:pt x="584758" y="136499"/>
                  </a:lnTo>
                  <a:lnTo>
                    <a:pt x="592188" y="147688"/>
                  </a:lnTo>
                  <a:lnTo>
                    <a:pt x="593725" y="149174"/>
                  </a:lnTo>
                  <a:lnTo>
                    <a:pt x="596747" y="153733"/>
                  </a:lnTo>
                  <a:lnTo>
                    <a:pt x="602856" y="152247"/>
                  </a:lnTo>
                  <a:lnTo>
                    <a:pt x="604342" y="150710"/>
                  </a:lnTo>
                  <a:lnTo>
                    <a:pt x="607415" y="147688"/>
                  </a:lnTo>
                  <a:close/>
                </a:path>
                <a:path w="781050" h="161925">
                  <a:moveTo>
                    <a:pt x="780948" y="143116"/>
                  </a:moveTo>
                  <a:lnTo>
                    <a:pt x="695667" y="143116"/>
                  </a:lnTo>
                  <a:lnTo>
                    <a:pt x="695667" y="60579"/>
                  </a:lnTo>
                  <a:lnTo>
                    <a:pt x="767257" y="60579"/>
                  </a:lnTo>
                  <a:lnTo>
                    <a:pt x="767257" y="51689"/>
                  </a:lnTo>
                  <a:lnTo>
                    <a:pt x="695667" y="51689"/>
                  </a:lnTo>
                  <a:lnTo>
                    <a:pt x="695667" y="4711"/>
                  </a:lnTo>
                  <a:lnTo>
                    <a:pt x="683514" y="4711"/>
                  </a:lnTo>
                  <a:lnTo>
                    <a:pt x="683514" y="51689"/>
                  </a:lnTo>
                  <a:lnTo>
                    <a:pt x="683514" y="60579"/>
                  </a:lnTo>
                  <a:lnTo>
                    <a:pt x="683514" y="143116"/>
                  </a:lnTo>
                  <a:lnTo>
                    <a:pt x="624128" y="143116"/>
                  </a:lnTo>
                  <a:lnTo>
                    <a:pt x="624128" y="152247"/>
                  </a:lnTo>
                  <a:lnTo>
                    <a:pt x="780948" y="152247"/>
                  </a:lnTo>
                  <a:lnTo>
                    <a:pt x="780948" y="143116"/>
                  </a:lnTo>
                  <a:close/>
                </a:path>
              </a:pathLst>
            </a:custGeom>
            <a:solidFill>
              <a:srgbClr val="393434"/>
            </a:solidFill>
          </p:spPr>
          <p:txBody>
            <a:bodyPr wrap="square" lIns="0" tIns="0" rIns="0" bIns="0" rtlCol="0"/>
            <a:lstStyle/>
            <a:p>
              <a:endParaRPr/>
            </a:p>
          </p:txBody>
        </p:sp>
      </p:grpSp>
      <p:grpSp>
        <p:nvGrpSpPr>
          <p:cNvPr id="115" name="object 2"/>
          <p:cNvGrpSpPr/>
          <p:nvPr/>
        </p:nvGrpSpPr>
        <p:grpSpPr>
          <a:xfrm>
            <a:off x="3449434" y="10148442"/>
            <a:ext cx="636905" cy="91440"/>
            <a:chOff x="3449434" y="10148442"/>
            <a:chExt cx="636905" cy="91440"/>
          </a:xfrm>
        </p:grpSpPr>
        <p:sp>
          <p:nvSpPr>
            <p:cNvPr id="116"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117" name="object 4"/>
            <p:cNvPicPr/>
            <p:nvPr/>
          </p:nvPicPr>
          <p:blipFill>
            <a:blip r:embed="rId61" cstate="print"/>
            <a:stretch>
              <a:fillRect/>
            </a:stretch>
          </p:blipFill>
          <p:spPr>
            <a:xfrm>
              <a:off x="3706711" y="10148442"/>
              <a:ext cx="121792" cy="91325"/>
            </a:xfrm>
            <a:prstGeom prst="rect">
              <a:avLst/>
            </a:prstGeom>
          </p:spPr>
        </p:pic>
        <p:sp>
          <p:nvSpPr>
            <p:cNvPr id="118"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pic>
          <p:nvPicPr>
            <p:cNvPr id="9" name="object 9"/>
            <p:cNvPicPr/>
            <p:nvPr/>
          </p:nvPicPr>
          <p:blipFill>
            <a:blip r:embed="rId3" cstate="print"/>
            <a:stretch>
              <a:fillRect/>
            </a:stretch>
          </p:blipFill>
          <p:spPr>
            <a:xfrm>
              <a:off x="1070178" y="1986063"/>
              <a:ext cx="4559147" cy="884427"/>
            </a:xfrm>
            <a:prstGeom prst="rect">
              <a:avLst/>
            </a:prstGeom>
          </p:spPr>
        </p:pic>
        <p:pic>
          <p:nvPicPr>
            <p:cNvPr id="10" name="object 10"/>
            <p:cNvPicPr/>
            <p:nvPr/>
          </p:nvPicPr>
          <p:blipFill>
            <a:blip r:embed="rId4" cstate="print"/>
            <a:stretch>
              <a:fillRect/>
            </a:stretch>
          </p:blipFill>
          <p:spPr>
            <a:xfrm>
              <a:off x="5696372" y="2625432"/>
              <a:ext cx="203920" cy="232854"/>
            </a:xfrm>
            <a:prstGeom prst="rect">
              <a:avLst/>
            </a:prstGeom>
          </p:spPr>
        </p:pic>
        <p:pic>
          <p:nvPicPr>
            <p:cNvPr id="11" name="object 11"/>
            <p:cNvPicPr/>
            <p:nvPr/>
          </p:nvPicPr>
          <p:blipFill>
            <a:blip r:embed="rId5" cstate="print"/>
            <a:stretch>
              <a:fillRect/>
            </a:stretch>
          </p:blipFill>
          <p:spPr>
            <a:xfrm>
              <a:off x="5939879" y="2623883"/>
              <a:ext cx="234403" cy="234403"/>
            </a:xfrm>
            <a:prstGeom prst="rect">
              <a:avLst/>
            </a:prstGeom>
          </p:spPr>
        </p:pic>
        <p:pic>
          <p:nvPicPr>
            <p:cNvPr id="12" name="object 12"/>
            <p:cNvPicPr/>
            <p:nvPr/>
          </p:nvPicPr>
          <p:blipFill>
            <a:blip r:embed="rId6" cstate="print"/>
            <a:stretch>
              <a:fillRect/>
            </a:stretch>
          </p:blipFill>
          <p:spPr>
            <a:xfrm>
              <a:off x="6210846" y="2773070"/>
              <a:ext cx="86766" cy="86766"/>
            </a:xfrm>
            <a:prstGeom prst="rect">
              <a:avLst/>
            </a:prstGeom>
          </p:spPr>
        </p:pic>
        <p:pic>
          <p:nvPicPr>
            <p:cNvPr id="13" name="object 13"/>
            <p:cNvPicPr/>
            <p:nvPr/>
          </p:nvPicPr>
          <p:blipFill>
            <a:blip r:embed="rId7" cstate="print"/>
            <a:stretch>
              <a:fillRect/>
            </a:stretch>
          </p:blipFill>
          <p:spPr>
            <a:xfrm>
              <a:off x="1344168" y="3246488"/>
              <a:ext cx="3236315" cy="881405"/>
            </a:xfrm>
            <a:prstGeom prst="rect">
              <a:avLst/>
            </a:prstGeom>
          </p:spPr>
        </p:pic>
        <p:pic>
          <p:nvPicPr>
            <p:cNvPr id="14" name="object 14"/>
            <p:cNvPicPr/>
            <p:nvPr/>
          </p:nvPicPr>
          <p:blipFill>
            <a:blip r:embed="rId8" cstate="print"/>
            <a:stretch>
              <a:fillRect/>
            </a:stretch>
          </p:blipFill>
          <p:spPr>
            <a:xfrm>
              <a:off x="1363954" y="4825059"/>
              <a:ext cx="214617" cy="235940"/>
            </a:xfrm>
            <a:prstGeom prst="rect">
              <a:avLst/>
            </a:prstGeom>
          </p:spPr>
        </p:pic>
        <p:pic>
          <p:nvPicPr>
            <p:cNvPr id="15" name="object 15"/>
            <p:cNvPicPr/>
            <p:nvPr/>
          </p:nvPicPr>
          <p:blipFill>
            <a:blip r:embed="rId9" cstate="print"/>
            <a:stretch>
              <a:fillRect/>
            </a:stretch>
          </p:blipFill>
          <p:spPr>
            <a:xfrm>
              <a:off x="1615135" y="4829619"/>
              <a:ext cx="252653" cy="235991"/>
            </a:xfrm>
            <a:prstGeom prst="rect">
              <a:avLst/>
            </a:prstGeom>
          </p:spPr>
        </p:pic>
        <p:pic>
          <p:nvPicPr>
            <p:cNvPr id="16" name="object 16"/>
            <p:cNvPicPr/>
            <p:nvPr/>
          </p:nvPicPr>
          <p:blipFill>
            <a:blip r:embed="rId10" cstate="print"/>
            <a:stretch>
              <a:fillRect/>
            </a:stretch>
          </p:blipFill>
          <p:spPr>
            <a:xfrm>
              <a:off x="1890661" y="4826596"/>
              <a:ext cx="237477" cy="240499"/>
            </a:xfrm>
            <a:prstGeom prst="rect">
              <a:avLst/>
            </a:prstGeom>
          </p:spPr>
        </p:pic>
        <p:pic>
          <p:nvPicPr>
            <p:cNvPr id="17" name="object 17"/>
            <p:cNvPicPr/>
            <p:nvPr/>
          </p:nvPicPr>
          <p:blipFill>
            <a:blip r:embed="rId11" cstate="print"/>
            <a:stretch>
              <a:fillRect/>
            </a:stretch>
          </p:blipFill>
          <p:spPr>
            <a:xfrm>
              <a:off x="2160092" y="4826596"/>
              <a:ext cx="245071" cy="240499"/>
            </a:xfrm>
            <a:prstGeom prst="rect">
              <a:avLst/>
            </a:prstGeom>
          </p:spPr>
        </p:pic>
        <p:pic>
          <p:nvPicPr>
            <p:cNvPr id="18" name="object 18"/>
            <p:cNvPicPr/>
            <p:nvPr/>
          </p:nvPicPr>
          <p:blipFill>
            <a:blip r:embed="rId12" cstate="print"/>
            <a:stretch>
              <a:fillRect/>
            </a:stretch>
          </p:blipFill>
          <p:spPr>
            <a:xfrm>
              <a:off x="2437155" y="4826596"/>
              <a:ext cx="225285" cy="235940"/>
            </a:xfrm>
            <a:prstGeom prst="rect">
              <a:avLst/>
            </a:prstGeom>
          </p:spPr>
        </p:pic>
        <p:pic>
          <p:nvPicPr>
            <p:cNvPr id="19" name="object 19"/>
            <p:cNvPicPr/>
            <p:nvPr/>
          </p:nvPicPr>
          <p:blipFill>
            <a:blip r:embed="rId13" cstate="print"/>
            <a:stretch>
              <a:fillRect/>
            </a:stretch>
          </p:blipFill>
          <p:spPr>
            <a:xfrm>
              <a:off x="2731063" y="4829619"/>
              <a:ext cx="202344" cy="231381"/>
            </a:xfrm>
            <a:prstGeom prst="rect">
              <a:avLst/>
            </a:prstGeom>
          </p:spPr>
        </p:pic>
        <p:pic>
          <p:nvPicPr>
            <p:cNvPr id="20" name="object 20"/>
            <p:cNvPicPr/>
            <p:nvPr/>
          </p:nvPicPr>
          <p:blipFill>
            <a:blip r:embed="rId14" cstate="print"/>
            <a:stretch>
              <a:fillRect/>
            </a:stretch>
          </p:blipFill>
          <p:spPr>
            <a:xfrm>
              <a:off x="2972993" y="4826596"/>
              <a:ext cx="234403" cy="234403"/>
            </a:xfrm>
            <a:prstGeom prst="rect">
              <a:avLst/>
            </a:prstGeom>
          </p:spPr>
        </p:pic>
        <p:pic>
          <p:nvPicPr>
            <p:cNvPr id="21" name="object 21"/>
            <p:cNvPicPr/>
            <p:nvPr/>
          </p:nvPicPr>
          <p:blipFill>
            <a:blip r:embed="rId15" cstate="print"/>
            <a:stretch>
              <a:fillRect/>
            </a:stretch>
          </p:blipFill>
          <p:spPr>
            <a:xfrm>
              <a:off x="3243961" y="4975770"/>
              <a:ext cx="86766" cy="86766"/>
            </a:xfrm>
            <a:prstGeom prst="rect">
              <a:avLst/>
            </a:prstGeom>
          </p:spPr>
        </p:pic>
        <p:pic>
          <p:nvPicPr>
            <p:cNvPr id="22" name="object 22"/>
            <p:cNvPicPr/>
            <p:nvPr/>
          </p:nvPicPr>
          <p:blipFill>
            <a:blip r:embed="rId16" cstate="print"/>
            <a:stretch>
              <a:fillRect/>
            </a:stretch>
          </p:blipFill>
          <p:spPr>
            <a:xfrm>
              <a:off x="1348727" y="3108727"/>
              <a:ext cx="4953423" cy="1649352"/>
            </a:xfrm>
            <a:prstGeom prst="rect">
              <a:avLst/>
            </a:prstGeom>
          </p:spPr>
        </p:pic>
      </p:grpSp>
      <p:grpSp>
        <p:nvGrpSpPr>
          <p:cNvPr id="23" name="object 23"/>
          <p:cNvGrpSpPr/>
          <p:nvPr/>
        </p:nvGrpSpPr>
        <p:grpSpPr>
          <a:xfrm>
            <a:off x="710907" y="5647689"/>
            <a:ext cx="6113780" cy="4315460"/>
            <a:chOff x="710907" y="5647689"/>
            <a:chExt cx="6113780" cy="4315460"/>
          </a:xfrm>
        </p:grpSpPr>
        <p:sp>
          <p:nvSpPr>
            <p:cNvPr id="24" name="object 2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25" name="object 25"/>
            <p:cNvPicPr/>
            <p:nvPr/>
          </p:nvPicPr>
          <p:blipFill>
            <a:blip r:embed="rId17" cstate="print"/>
            <a:stretch>
              <a:fillRect/>
            </a:stretch>
          </p:blipFill>
          <p:spPr>
            <a:xfrm>
              <a:off x="1564881" y="6528498"/>
              <a:ext cx="1435493" cy="252653"/>
            </a:xfrm>
            <a:prstGeom prst="rect">
              <a:avLst/>
            </a:prstGeom>
          </p:spPr>
        </p:pic>
        <p:pic>
          <p:nvPicPr>
            <p:cNvPr id="26" name="object 26"/>
            <p:cNvPicPr/>
            <p:nvPr/>
          </p:nvPicPr>
          <p:blipFill>
            <a:blip r:embed="rId18" cstate="print"/>
            <a:stretch>
              <a:fillRect/>
            </a:stretch>
          </p:blipFill>
          <p:spPr>
            <a:xfrm>
              <a:off x="3181553" y="6523926"/>
              <a:ext cx="1873884" cy="257225"/>
            </a:xfrm>
            <a:prstGeom prst="rect">
              <a:avLst/>
            </a:prstGeom>
          </p:spPr>
        </p:pic>
        <p:pic>
          <p:nvPicPr>
            <p:cNvPr id="27" name="object 27"/>
            <p:cNvPicPr/>
            <p:nvPr/>
          </p:nvPicPr>
          <p:blipFill>
            <a:blip r:embed="rId19" cstate="print"/>
            <a:stretch>
              <a:fillRect/>
            </a:stretch>
          </p:blipFill>
          <p:spPr>
            <a:xfrm>
              <a:off x="1070178" y="6536080"/>
              <a:ext cx="2736989" cy="567829"/>
            </a:xfrm>
            <a:prstGeom prst="rect">
              <a:avLst/>
            </a:prstGeom>
          </p:spPr>
        </p:pic>
        <p:sp>
          <p:nvSpPr>
            <p:cNvPr id="28" name="object 2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29" name="object 29"/>
            <p:cNvPicPr/>
            <p:nvPr/>
          </p:nvPicPr>
          <p:blipFill>
            <a:blip r:embed="rId20" cstate="print"/>
            <a:stretch>
              <a:fillRect/>
            </a:stretch>
          </p:blipFill>
          <p:spPr>
            <a:xfrm>
              <a:off x="5696292" y="5855639"/>
              <a:ext cx="71539" cy="103543"/>
            </a:xfrm>
            <a:prstGeom prst="rect">
              <a:avLst/>
            </a:prstGeom>
          </p:spPr>
        </p:pic>
        <p:pic>
          <p:nvPicPr>
            <p:cNvPr id="30" name="object 30"/>
            <p:cNvPicPr/>
            <p:nvPr/>
          </p:nvPicPr>
          <p:blipFill>
            <a:blip r:embed="rId21" cstate="print"/>
            <a:stretch>
              <a:fillRect/>
            </a:stretch>
          </p:blipFill>
          <p:spPr>
            <a:xfrm>
              <a:off x="5787631" y="5852616"/>
              <a:ext cx="435368" cy="106565"/>
            </a:xfrm>
            <a:prstGeom prst="rect">
              <a:avLst/>
            </a:prstGeom>
          </p:spPr>
        </p:pic>
        <p:pic>
          <p:nvPicPr>
            <p:cNvPr id="31" name="object 31"/>
            <p:cNvPicPr/>
            <p:nvPr/>
          </p:nvPicPr>
          <p:blipFill>
            <a:blip r:embed="rId22" cstate="print"/>
            <a:stretch>
              <a:fillRect/>
            </a:stretch>
          </p:blipFill>
          <p:spPr>
            <a:xfrm>
              <a:off x="6268694" y="5849543"/>
              <a:ext cx="372910" cy="117221"/>
            </a:xfrm>
            <a:prstGeom prst="rect">
              <a:avLst/>
            </a:prstGeom>
          </p:spPr>
        </p:pic>
        <p:pic>
          <p:nvPicPr>
            <p:cNvPr id="32" name="object 32"/>
            <p:cNvPicPr/>
            <p:nvPr/>
          </p:nvPicPr>
          <p:blipFill>
            <a:blip r:embed="rId23" cstate="print"/>
            <a:stretch>
              <a:fillRect/>
            </a:stretch>
          </p:blipFill>
          <p:spPr>
            <a:xfrm>
              <a:off x="890536" y="6006350"/>
              <a:ext cx="5752604" cy="360768"/>
            </a:xfrm>
            <a:prstGeom prst="rect">
              <a:avLst/>
            </a:prstGeom>
          </p:spPr>
        </p:pic>
        <p:sp>
          <p:nvSpPr>
            <p:cNvPr id="33" name="object 33"/>
            <p:cNvSpPr/>
            <p:nvPr/>
          </p:nvSpPr>
          <p:spPr>
            <a:xfrm>
              <a:off x="1353299" y="8810332"/>
              <a:ext cx="3919854" cy="937894"/>
            </a:xfrm>
            <a:custGeom>
              <a:avLst/>
              <a:gdLst/>
              <a:ahLst/>
              <a:cxnLst/>
              <a:rect l="l" t="t" r="r" b="b"/>
              <a:pathLst>
                <a:path w="3919854" h="937895">
                  <a:moveTo>
                    <a:pt x="3919829" y="937717"/>
                  </a:moveTo>
                  <a:lnTo>
                    <a:pt x="0" y="937717"/>
                  </a:lnTo>
                  <a:lnTo>
                    <a:pt x="0" y="0"/>
                  </a:lnTo>
                  <a:lnTo>
                    <a:pt x="3919829" y="0"/>
                  </a:lnTo>
                  <a:lnTo>
                    <a:pt x="3919829" y="937717"/>
                  </a:lnTo>
                  <a:close/>
                </a:path>
              </a:pathLst>
            </a:custGeom>
            <a:solidFill>
              <a:srgbClr val="C0E8FA"/>
            </a:solidFill>
          </p:spPr>
          <p:txBody>
            <a:bodyPr wrap="square" lIns="0" tIns="0" rIns="0" bIns="0" rtlCol="0"/>
            <a:lstStyle/>
            <a:p>
              <a:endParaRPr/>
            </a:p>
          </p:txBody>
        </p:sp>
        <p:pic>
          <p:nvPicPr>
            <p:cNvPr id="34" name="object 34"/>
            <p:cNvPicPr/>
            <p:nvPr/>
          </p:nvPicPr>
          <p:blipFill>
            <a:blip r:embed="rId24" cstate="print"/>
            <a:stretch>
              <a:fillRect/>
            </a:stretch>
          </p:blipFill>
          <p:spPr>
            <a:xfrm>
              <a:off x="1540522" y="8922994"/>
              <a:ext cx="3644303" cy="439928"/>
            </a:xfrm>
            <a:prstGeom prst="rect">
              <a:avLst/>
            </a:prstGeom>
          </p:spPr>
        </p:pic>
        <p:pic>
          <p:nvPicPr>
            <p:cNvPr id="35" name="object 35"/>
            <p:cNvPicPr/>
            <p:nvPr/>
          </p:nvPicPr>
          <p:blipFill>
            <a:blip r:embed="rId25" cstate="print"/>
            <a:stretch>
              <a:fillRect/>
            </a:stretch>
          </p:blipFill>
          <p:spPr>
            <a:xfrm>
              <a:off x="1546618" y="9461893"/>
              <a:ext cx="1484210" cy="170459"/>
            </a:xfrm>
            <a:prstGeom prst="rect">
              <a:avLst/>
            </a:prstGeom>
          </p:spPr>
        </p:pic>
        <p:sp>
          <p:nvSpPr>
            <p:cNvPr id="36" name="object 36"/>
            <p:cNvSpPr/>
            <p:nvPr/>
          </p:nvSpPr>
          <p:spPr>
            <a:xfrm>
              <a:off x="1353299" y="7221219"/>
              <a:ext cx="4711700" cy="1473200"/>
            </a:xfrm>
            <a:custGeom>
              <a:avLst/>
              <a:gdLst/>
              <a:ahLst/>
              <a:cxnLst/>
              <a:rect l="l" t="t" r="r" b="b"/>
              <a:pathLst>
                <a:path w="4711700" h="1473200">
                  <a:moveTo>
                    <a:pt x="4711395" y="8902"/>
                  </a:moveTo>
                  <a:lnTo>
                    <a:pt x="4711382" y="0"/>
                  </a:lnTo>
                  <a:lnTo>
                    <a:pt x="4702264" y="0"/>
                  </a:lnTo>
                  <a:lnTo>
                    <a:pt x="4702264" y="8902"/>
                  </a:lnTo>
                  <a:lnTo>
                    <a:pt x="4702264" y="1464322"/>
                  </a:lnTo>
                  <a:lnTo>
                    <a:pt x="9118" y="1464322"/>
                  </a:lnTo>
                  <a:lnTo>
                    <a:pt x="9118" y="1468856"/>
                  </a:lnTo>
                  <a:lnTo>
                    <a:pt x="9118" y="1469402"/>
                  </a:lnTo>
                  <a:lnTo>
                    <a:pt x="4559" y="1469402"/>
                  </a:lnTo>
                  <a:lnTo>
                    <a:pt x="4559" y="1468856"/>
                  </a:lnTo>
                  <a:lnTo>
                    <a:pt x="9118" y="1468856"/>
                  </a:lnTo>
                  <a:lnTo>
                    <a:pt x="9118" y="1464322"/>
                  </a:lnTo>
                  <a:lnTo>
                    <a:pt x="9118" y="8902"/>
                  </a:lnTo>
                  <a:lnTo>
                    <a:pt x="4702264" y="8902"/>
                  </a:lnTo>
                  <a:lnTo>
                    <a:pt x="4702264" y="0"/>
                  </a:lnTo>
                  <a:lnTo>
                    <a:pt x="0" y="0"/>
                  </a:lnTo>
                  <a:lnTo>
                    <a:pt x="0" y="8902"/>
                  </a:lnTo>
                  <a:lnTo>
                    <a:pt x="0" y="1464322"/>
                  </a:lnTo>
                  <a:lnTo>
                    <a:pt x="0" y="1469402"/>
                  </a:lnTo>
                  <a:lnTo>
                    <a:pt x="0" y="1473200"/>
                  </a:lnTo>
                  <a:lnTo>
                    <a:pt x="4711382" y="1473200"/>
                  </a:lnTo>
                  <a:lnTo>
                    <a:pt x="4711382" y="1469402"/>
                  </a:lnTo>
                  <a:lnTo>
                    <a:pt x="4711395" y="1464322"/>
                  </a:lnTo>
                  <a:lnTo>
                    <a:pt x="4711395" y="8902"/>
                  </a:lnTo>
                  <a:close/>
                </a:path>
              </a:pathLst>
            </a:custGeom>
            <a:solidFill>
              <a:srgbClr val="838487"/>
            </a:solidFill>
          </p:spPr>
          <p:txBody>
            <a:bodyPr wrap="square" lIns="0" tIns="0" rIns="0" bIns="0" rtlCol="0"/>
            <a:lstStyle/>
            <a:p>
              <a:endParaRPr/>
            </a:p>
          </p:txBody>
        </p:sp>
        <p:pic>
          <p:nvPicPr>
            <p:cNvPr id="37" name="object 37"/>
            <p:cNvPicPr/>
            <p:nvPr/>
          </p:nvPicPr>
          <p:blipFill>
            <a:blip r:embed="rId26" cstate="print"/>
            <a:stretch>
              <a:fillRect/>
            </a:stretch>
          </p:blipFill>
          <p:spPr>
            <a:xfrm>
              <a:off x="1538986" y="7361135"/>
              <a:ext cx="4338485" cy="1156944"/>
            </a:xfrm>
            <a:prstGeom prst="rect">
              <a:avLst/>
            </a:prstGeom>
          </p:spPr>
        </p:pic>
        <p:pic>
          <p:nvPicPr>
            <p:cNvPr id="38" name="object 38"/>
            <p:cNvPicPr/>
            <p:nvPr/>
          </p:nvPicPr>
          <p:blipFill>
            <a:blip r:embed="rId27" cstate="print"/>
            <a:stretch>
              <a:fillRect/>
            </a:stretch>
          </p:blipFill>
          <p:spPr>
            <a:xfrm>
              <a:off x="5592044" y="8299539"/>
              <a:ext cx="809047" cy="1353932"/>
            </a:xfrm>
            <a:prstGeom prst="rect">
              <a:avLst/>
            </a:prstGeom>
          </p:spPr>
        </p:pic>
      </p:grpSp>
      <p:grpSp>
        <p:nvGrpSpPr>
          <p:cNvPr id="39" name="object 39"/>
          <p:cNvGrpSpPr/>
          <p:nvPr/>
        </p:nvGrpSpPr>
        <p:grpSpPr>
          <a:xfrm>
            <a:off x="709358" y="5600"/>
            <a:ext cx="6842759" cy="717550"/>
            <a:chOff x="709358" y="5600"/>
            <a:chExt cx="6842759" cy="717550"/>
          </a:xfrm>
        </p:grpSpPr>
        <p:sp>
          <p:nvSpPr>
            <p:cNvPr id="40" name="object 4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41" name="object 4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2" name="object 42"/>
            <p:cNvPicPr/>
            <p:nvPr/>
          </p:nvPicPr>
          <p:blipFill>
            <a:blip r:embed="rId28" cstate="print"/>
            <a:stretch>
              <a:fillRect/>
            </a:stretch>
          </p:blipFill>
          <p:spPr>
            <a:xfrm>
              <a:off x="1003147" y="366369"/>
              <a:ext cx="462813" cy="170497"/>
            </a:xfrm>
            <a:prstGeom prst="rect">
              <a:avLst/>
            </a:prstGeom>
          </p:spPr>
        </p:pic>
        <p:sp>
          <p:nvSpPr>
            <p:cNvPr id="43" name="object 4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44" name="object 44"/>
            <p:cNvPicPr/>
            <p:nvPr/>
          </p:nvPicPr>
          <p:blipFill>
            <a:blip r:embed="rId29" cstate="print"/>
            <a:stretch>
              <a:fillRect/>
            </a:stretch>
          </p:blipFill>
          <p:spPr>
            <a:xfrm>
              <a:off x="1662315" y="380059"/>
              <a:ext cx="156806" cy="149174"/>
            </a:xfrm>
            <a:prstGeom prst="rect">
              <a:avLst/>
            </a:prstGeom>
          </p:spPr>
        </p:pic>
        <p:sp>
          <p:nvSpPr>
            <p:cNvPr id="45" name="object 4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46" name="object 46"/>
            <p:cNvPicPr/>
            <p:nvPr/>
          </p:nvPicPr>
          <p:blipFill>
            <a:blip r:embed="rId30" cstate="print"/>
            <a:stretch>
              <a:fillRect/>
            </a:stretch>
          </p:blipFill>
          <p:spPr>
            <a:xfrm>
              <a:off x="2021585" y="366369"/>
              <a:ext cx="343992" cy="170497"/>
            </a:xfrm>
            <a:prstGeom prst="rect">
              <a:avLst/>
            </a:prstGeom>
          </p:spPr>
        </p:pic>
        <p:pic>
          <p:nvPicPr>
            <p:cNvPr id="47" name="object 47"/>
            <p:cNvPicPr/>
            <p:nvPr/>
          </p:nvPicPr>
          <p:blipFill>
            <a:blip r:embed="rId31" cstate="print"/>
            <a:stretch>
              <a:fillRect/>
            </a:stretch>
          </p:blipFill>
          <p:spPr>
            <a:xfrm>
              <a:off x="2552852" y="366369"/>
              <a:ext cx="1861692" cy="168960"/>
            </a:xfrm>
            <a:prstGeom prst="rect">
              <a:avLst/>
            </a:prstGeom>
          </p:spPr>
        </p:pic>
        <p:pic>
          <p:nvPicPr>
            <p:cNvPr id="48" name="object 48"/>
            <p:cNvPicPr/>
            <p:nvPr/>
          </p:nvPicPr>
          <p:blipFill>
            <a:blip r:embed="rId32" cstate="print"/>
            <a:stretch>
              <a:fillRect/>
            </a:stretch>
          </p:blipFill>
          <p:spPr>
            <a:xfrm>
              <a:off x="4545456" y="366369"/>
              <a:ext cx="1044282" cy="170497"/>
            </a:xfrm>
            <a:prstGeom prst="rect">
              <a:avLst/>
            </a:prstGeom>
          </p:spPr>
        </p:pic>
      </p:grpSp>
      <p:grpSp>
        <p:nvGrpSpPr>
          <p:cNvPr id="49" name="object 2"/>
          <p:cNvGrpSpPr/>
          <p:nvPr/>
        </p:nvGrpSpPr>
        <p:grpSpPr>
          <a:xfrm>
            <a:off x="3449434" y="10148442"/>
            <a:ext cx="636905" cy="91440"/>
            <a:chOff x="3449434" y="10148442"/>
            <a:chExt cx="636905" cy="91440"/>
          </a:xfrm>
        </p:grpSpPr>
        <p:sp>
          <p:nvSpPr>
            <p:cNvPr id="50"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51" name="object 4"/>
            <p:cNvPicPr/>
            <p:nvPr/>
          </p:nvPicPr>
          <p:blipFill>
            <a:blip r:embed="rId33" cstate="print"/>
            <a:stretch>
              <a:fillRect/>
            </a:stretch>
          </p:blipFill>
          <p:spPr>
            <a:xfrm>
              <a:off x="3706711" y="10148442"/>
              <a:ext cx="121792" cy="91325"/>
            </a:xfrm>
            <a:prstGeom prst="rect">
              <a:avLst/>
            </a:prstGeom>
          </p:spPr>
        </p:pic>
        <p:sp>
          <p:nvSpPr>
            <p:cNvPr id="52"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object 6"/>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grpSp>
        <p:nvGrpSpPr>
          <p:cNvPr id="7" name="object 7"/>
          <p:cNvGrpSpPr/>
          <p:nvPr/>
        </p:nvGrpSpPr>
        <p:grpSpPr>
          <a:xfrm>
            <a:off x="5696293" y="1232547"/>
            <a:ext cx="527050" cy="105410"/>
            <a:chOff x="5696293" y="1232547"/>
            <a:chExt cx="527050" cy="105410"/>
          </a:xfrm>
        </p:grpSpPr>
        <p:pic>
          <p:nvPicPr>
            <p:cNvPr id="8" name="object 8"/>
            <p:cNvPicPr/>
            <p:nvPr/>
          </p:nvPicPr>
          <p:blipFill>
            <a:blip r:embed="rId2" cstate="print"/>
            <a:stretch>
              <a:fillRect/>
            </a:stretch>
          </p:blipFill>
          <p:spPr>
            <a:xfrm>
              <a:off x="5696293" y="1235570"/>
              <a:ext cx="71539" cy="101993"/>
            </a:xfrm>
            <a:prstGeom prst="rect">
              <a:avLst/>
            </a:prstGeom>
          </p:spPr>
        </p:pic>
        <p:pic>
          <p:nvPicPr>
            <p:cNvPr id="9" name="object 9"/>
            <p:cNvPicPr/>
            <p:nvPr/>
          </p:nvPicPr>
          <p:blipFill>
            <a:blip r:embed="rId3" cstate="print"/>
            <a:stretch>
              <a:fillRect/>
            </a:stretch>
          </p:blipFill>
          <p:spPr>
            <a:xfrm>
              <a:off x="5787631" y="1232547"/>
              <a:ext cx="435368" cy="105016"/>
            </a:xfrm>
            <a:prstGeom prst="rect">
              <a:avLst/>
            </a:prstGeom>
          </p:spPr>
        </p:pic>
      </p:grpSp>
      <p:pic>
        <p:nvPicPr>
          <p:cNvPr id="10" name="object 10"/>
          <p:cNvPicPr/>
          <p:nvPr/>
        </p:nvPicPr>
        <p:blipFill>
          <a:blip r:embed="rId4" cstate="print"/>
          <a:stretch>
            <a:fillRect/>
          </a:stretch>
        </p:blipFill>
        <p:spPr>
          <a:xfrm>
            <a:off x="6268694" y="1229474"/>
            <a:ext cx="372910" cy="117221"/>
          </a:xfrm>
          <a:prstGeom prst="rect">
            <a:avLst/>
          </a:prstGeom>
        </p:spPr>
      </p:pic>
      <p:grpSp>
        <p:nvGrpSpPr>
          <p:cNvPr id="11" name="object 11"/>
          <p:cNvGrpSpPr/>
          <p:nvPr/>
        </p:nvGrpSpPr>
        <p:grpSpPr>
          <a:xfrm>
            <a:off x="710907" y="1080769"/>
            <a:ext cx="6113780" cy="4315460"/>
            <a:chOff x="710907" y="1080769"/>
            <a:chExt cx="6113780" cy="4315460"/>
          </a:xfrm>
        </p:grpSpPr>
        <p:sp>
          <p:nvSpPr>
            <p:cNvPr id="12" name="object 12"/>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13" name="object 13"/>
            <p:cNvPicPr/>
            <p:nvPr/>
          </p:nvPicPr>
          <p:blipFill>
            <a:blip r:embed="rId5" cstate="print"/>
            <a:stretch>
              <a:fillRect/>
            </a:stretch>
          </p:blipFill>
          <p:spPr>
            <a:xfrm>
              <a:off x="1079296" y="1879498"/>
              <a:ext cx="1869338" cy="254203"/>
            </a:xfrm>
            <a:prstGeom prst="rect">
              <a:avLst/>
            </a:prstGeom>
          </p:spPr>
        </p:pic>
        <p:pic>
          <p:nvPicPr>
            <p:cNvPr id="14" name="object 14"/>
            <p:cNvPicPr/>
            <p:nvPr/>
          </p:nvPicPr>
          <p:blipFill>
            <a:blip r:embed="rId6" cstate="print"/>
            <a:stretch>
              <a:fillRect/>
            </a:stretch>
          </p:blipFill>
          <p:spPr>
            <a:xfrm>
              <a:off x="890536" y="1404543"/>
              <a:ext cx="5752604" cy="359270"/>
            </a:xfrm>
            <a:prstGeom prst="rect">
              <a:avLst/>
            </a:prstGeom>
          </p:spPr>
        </p:pic>
        <p:pic>
          <p:nvPicPr>
            <p:cNvPr id="15" name="object 15"/>
            <p:cNvPicPr/>
            <p:nvPr/>
          </p:nvPicPr>
          <p:blipFill>
            <a:blip r:embed="rId7" cstate="print"/>
            <a:stretch>
              <a:fillRect/>
            </a:stretch>
          </p:blipFill>
          <p:spPr>
            <a:xfrm>
              <a:off x="1074737" y="2365082"/>
              <a:ext cx="1671434" cy="146138"/>
            </a:xfrm>
            <a:prstGeom prst="rect">
              <a:avLst/>
            </a:prstGeom>
          </p:spPr>
        </p:pic>
      </p:grpSp>
      <p:grpSp>
        <p:nvGrpSpPr>
          <p:cNvPr id="16" name="object 16"/>
          <p:cNvGrpSpPr/>
          <p:nvPr/>
        </p:nvGrpSpPr>
        <p:grpSpPr>
          <a:xfrm>
            <a:off x="1070178" y="2608655"/>
            <a:ext cx="5394960" cy="432434"/>
            <a:chOff x="1070178" y="2608655"/>
            <a:chExt cx="5394960" cy="432434"/>
          </a:xfrm>
        </p:grpSpPr>
        <p:sp>
          <p:nvSpPr>
            <p:cNvPr id="17" name="object 17"/>
            <p:cNvSpPr/>
            <p:nvPr/>
          </p:nvSpPr>
          <p:spPr>
            <a:xfrm>
              <a:off x="1070178" y="2801987"/>
              <a:ext cx="5394960" cy="239395"/>
            </a:xfrm>
            <a:custGeom>
              <a:avLst/>
              <a:gdLst/>
              <a:ahLst/>
              <a:cxnLst/>
              <a:rect l="l" t="t" r="r" b="b"/>
              <a:pathLst>
                <a:path w="5394960" h="239394">
                  <a:moveTo>
                    <a:pt x="0" y="239013"/>
                  </a:moveTo>
                  <a:lnTo>
                    <a:pt x="5394871" y="239013"/>
                  </a:lnTo>
                  <a:lnTo>
                    <a:pt x="5394871" y="0"/>
                  </a:lnTo>
                  <a:lnTo>
                    <a:pt x="0" y="0"/>
                  </a:lnTo>
                  <a:lnTo>
                    <a:pt x="0" y="239013"/>
                  </a:lnTo>
                  <a:close/>
                </a:path>
              </a:pathLst>
            </a:custGeom>
            <a:solidFill>
              <a:srgbClr val="E4F6FC"/>
            </a:solidFill>
          </p:spPr>
          <p:txBody>
            <a:bodyPr wrap="square" lIns="0" tIns="0" rIns="0" bIns="0" rtlCol="0"/>
            <a:lstStyle/>
            <a:p>
              <a:endParaRPr/>
            </a:p>
          </p:txBody>
        </p:sp>
        <p:sp>
          <p:nvSpPr>
            <p:cNvPr id="18" name="object 18"/>
            <p:cNvSpPr/>
            <p:nvPr/>
          </p:nvSpPr>
          <p:spPr>
            <a:xfrm>
              <a:off x="1070178" y="2608655"/>
              <a:ext cx="5394960" cy="193675"/>
            </a:xfrm>
            <a:custGeom>
              <a:avLst/>
              <a:gdLst/>
              <a:ahLst/>
              <a:cxnLst/>
              <a:rect l="l" t="t" r="r" b="b"/>
              <a:pathLst>
                <a:path w="5394960" h="193675">
                  <a:moveTo>
                    <a:pt x="5394871" y="193332"/>
                  </a:moveTo>
                  <a:lnTo>
                    <a:pt x="0" y="193332"/>
                  </a:lnTo>
                  <a:lnTo>
                    <a:pt x="0" y="0"/>
                  </a:lnTo>
                  <a:lnTo>
                    <a:pt x="5394871" y="0"/>
                  </a:lnTo>
                  <a:lnTo>
                    <a:pt x="5394871" y="193332"/>
                  </a:lnTo>
                  <a:close/>
                </a:path>
              </a:pathLst>
            </a:custGeom>
            <a:solidFill>
              <a:srgbClr val="B8E4FA"/>
            </a:solidFill>
          </p:spPr>
          <p:txBody>
            <a:bodyPr wrap="square" lIns="0" tIns="0" rIns="0" bIns="0" rtlCol="0"/>
            <a:lstStyle/>
            <a:p>
              <a:endParaRPr/>
            </a:p>
          </p:txBody>
        </p:sp>
        <p:pic>
          <p:nvPicPr>
            <p:cNvPr id="19" name="object 19"/>
            <p:cNvPicPr/>
            <p:nvPr/>
          </p:nvPicPr>
          <p:blipFill>
            <a:blip r:embed="rId8" cstate="print"/>
            <a:stretch>
              <a:fillRect/>
            </a:stretch>
          </p:blipFill>
          <p:spPr>
            <a:xfrm>
              <a:off x="1283246" y="2657373"/>
              <a:ext cx="389724" cy="94361"/>
            </a:xfrm>
            <a:prstGeom prst="rect">
              <a:avLst/>
            </a:prstGeom>
          </p:spPr>
        </p:pic>
        <p:pic>
          <p:nvPicPr>
            <p:cNvPr id="20" name="object 20"/>
            <p:cNvPicPr/>
            <p:nvPr/>
          </p:nvPicPr>
          <p:blipFill>
            <a:blip r:embed="rId9" cstate="print"/>
            <a:stretch>
              <a:fillRect/>
            </a:stretch>
          </p:blipFill>
          <p:spPr>
            <a:xfrm>
              <a:off x="2088553" y="2660395"/>
              <a:ext cx="242049" cy="91338"/>
            </a:xfrm>
            <a:prstGeom prst="rect">
              <a:avLst/>
            </a:prstGeom>
          </p:spPr>
        </p:pic>
      </p:grpSp>
      <p:graphicFrame>
        <p:nvGraphicFramePr>
          <p:cNvPr id="21" name="object 21"/>
          <p:cNvGraphicFramePr>
            <a:graphicFrameLocks noGrp="1"/>
          </p:cNvGraphicFramePr>
          <p:nvPr/>
        </p:nvGraphicFramePr>
        <p:xfrm>
          <a:off x="1069380" y="2607909"/>
          <a:ext cx="5396229" cy="428624"/>
        </p:xfrm>
        <a:graphic>
          <a:graphicData uri="http://schemas.openxmlformats.org/drawingml/2006/table">
            <a:tbl>
              <a:tblPr firstRow="1" bandRow="1">
                <a:tableStyleId>{2D5ABB26-0587-4C30-8999-92F81FD0307C}</a:tableStyleId>
              </a:tblPr>
              <a:tblGrid>
                <a:gridCol w="814705">
                  <a:extLst>
                    <a:ext uri="{9D8B030D-6E8A-4147-A177-3AD203B41FA5}">
                      <a16:colId xmlns:a16="http://schemas.microsoft.com/office/drawing/2014/main" val="20000"/>
                    </a:ext>
                  </a:extLst>
                </a:gridCol>
                <a:gridCol w="653415">
                  <a:extLst>
                    <a:ext uri="{9D8B030D-6E8A-4147-A177-3AD203B41FA5}">
                      <a16:colId xmlns:a16="http://schemas.microsoft.com/office/drawing/2014/main" val="20001"/>
                    </a:ext>
                  </a:extLst>
                </a:gridCol>
                <a:gridCol w="655320">
                  <a:extLst>
                    <a:ext uri="{9D8B030D-6E8A-4147-A177-3AD203B41FA5}">
                      <a16:colId xmlns:a16="http://schemas.microsoft.com/office/drawing/2014/main" val="20002"/>
                    </a:ext>
                  </a:extLst>
                </a:gridCol>
                <a:gridCol w="654050">
                  <a:extLst>
                    <a:ext uri="{9D8B030D-6E8A-4147-A177-3AD203B41FA5}">
                      <a16:colId xmlns:a16="http://schemas.microsoft.com/office/drawing/2014/main" val="20003"/>
                    </a:ext>
                  </a:extLst>
                </a:gridCol>
                <a:gridCol w="655319">
                  <a:extLst>
                    <a:ext uri="{9D8B030D-6E8A-4147-A177-3AD203B41FA5}">
                      <a16:colId xmlns:a16="http://schemas.microsoft.com/office/drawing/2014/main" val="20004"/>
                    </a:ext>
                  </a:extLst>
                </a:gridCol>
                <a:gridCol w="654050">
                  <a:extLst>
                    <a:ext uri="{9D8B030D-6E8A-4147-A177-3AD203B41FA5}">
                      <a16:colId xmlns:a16="http://schemas.microsoft.com/office/drawing/2014/main" val="20005"/>
                    </a:ext>
                  </a:extLst>
                </a:gridCol>
                <a:gridCol w="655320">
                  <a:extLst>
                    <a:ext uri="{9D8B030D-6E8A-4147-A177-3AD203B41FA5}">
                      <a16:colId xmlns:a16="http://schemas.microsoft.com/office/drawing/2014/main" val="20006"/>
                    </a:ext>
                  </a:extLst>
                </a:gridCol>
                <a:gridCol w="654050">
                  <a:extLst>
                    <a:ext uri="{9D8B030D-6E8A-4147-A177-3AD203B41FA5}">
                      <a16:colId xmlns:a16="http://schemas.microsoft.com/office/drawing/2014/main" val="20007"/>
                    </a:ext>
                  </a:extLst>
                </a:gridCol>
              </a:tblGrid>
              <a:tr h="188595">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0"/>
                  </a:ext>
                </a:extLst>
              </a:tr>
              <a:tr h="240029">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1"/>
                  </a:ext>
                </a:extLst>
              </a:tr>
            </a:tbl>
          </a:graphicData>
        </a:graphic>
      </p:graphicFrame>
      <p:sp>
        <p:nvSpPr>
          <p:cNvPr id="22" name="object 22"/>
          <p:cNvSpPr/>
          <p:nvPr/>
        </p:nvSpPr>
        <p:spPr>
          <a:xfrm>
            <a:off x="2667000" y="2660395"/>
            <a:ext cx="30480" cy="83820"/>
          </a:xfrm>
          <a:custGeom>
            <a:avLst/>
            <a:gdLst/>
            <a:ahLst/>
            <a:cxnLst/>
            <a:rect l="l" t="t" r="r" b="b"/>
            <a:pathLst>
              <a:path w="30480" h="83819">
                <a:moveTo>
                  <a:pt x="30454" y="83743"/>
                </a:moveTo>
                <a:lnTo>
                  <a:pt x="21336" y="83743"/>
                </a:lnTo>
                <a:lnTo>
                  <a:pt x="18262" y="82207"/>
                </a:lnTo>
                <a:lnTo>
                  <a:pt x="18262" y="25907"/>
                </a:lnTo>
                <a:lnTo>
                  <a:pt x="3022" y="25907"/>
                </a:lnTo>
                <a:lnTo>
                  <a:pt x="0" y="24358"/>
                </a:lnTo>
                <a:lnTo>
                  <a:pt x="0" y="18262"/>
                </a:lnTo>
                <a:lnTo>
                  <a:pt x="1536" y="16776"/>
                </a:lnTo>
                <a:lnTo>
                  <a:pt x="7594" y="16776"/>
                </a:lnTo>
                <a:lnTo>
                  <a:pt x="15227" y="15239"/>
                </a:lnTo>
                <a:lnTo>
                  <a:pt x="18262" y="10667"/>
                </a:lnTo>
                <a:lnTo>
                  <a:pt x="19799" y="4571"/>
                </a:lnTo>
                <a:lnTo>
                  <a:pt x="21336" y="3086"/>
                </a:lnTo>
                <a:lnTo>
                  <a:pt x="21336" y="0"/>
                </a:lnTo>
                <a:lnTo>
                  <a:pt x="27381" y="0"/>
                </a:lnTo>
                <a:lnTo>
                  <a:pt x="30454" y="3086"/>
                </a:lnTo>
                <a:lnTo>
                  <a:pt x="30454" y="83743"/>
                </a:lnTo>
                <a:close/>
              </a:path>
            </a:pathLst>
          </a:custGeom>
          <a:solidFill>
            <a:srgbClr val="4D4D4F"/>
          </a:solidFill>
        </p:spPr>
        <p:txBody>
          <a:bodyPr wrap="square" lIns="0" tIns="0" rIns="0" bIns="0" rtlCol="0"/>
          <a:lstStyle/>
          <a:p>
            <a:endParaRPr/>
          </a:p>
        </p:txBody>
      </p:sp>
      <p:pic>
        <p:nvPicPr>
          <p:cNvPr id="23" name="object 23"/>
          <p:cNvPicPr/>
          <p:nvPr/>
        </p:nvPicPr>
        <p:blipFill>
          <a:blip r:embed="rId10" cstate="print"/>
          <a:stretch>
            <a:fillRect/>
          </a:stretch>
        </p:blipFill>
        <p:spPr>
          <a:xfrm>
            <a:off x="2723311" y="2657373"/>
            <a:ext cx="341007" cy="94361"/>
          </a:xfrm>
          <a:prstGeom prst="rect">
            <a:avLst/>
          </a:prstGeom>
        </p:spPr>
      </p:pic>
      <p:pic>
        <p:nvPicPr>
          <p:cNvPr id="24" name="object 24"/>
          <p:cNvPicPr/>
          <p:nvPr/>
        </p:nvPicPr>
        <p:blipFill>
          <a:blip r:embed="rId11" cstate="print"/>
          <a:stretch>
            <a:fillRect/>
          </a:stretch>
        </p:blipFill>
        <p:spPr>
          <a:xfrm>
            <a:off x="3315487" y="2657373"/>
            <a:ext cx="403377" cy="94361"/>
          </a:xfrm>
          <a:prstGeom prst="rect">
            <a:avLst/>
          </a:prstGeom>
        </p:spPr>
      </p:pic>
      <p:pic>
        <p:nvPicPr>
          <p:cNvPr id="25" name="object 25"/>
          <p:cNvPicPr/>
          <p:nvPr/>
        </p:nvPicPr>
        <p:blipFill>
          <a:blip r:embed="rId12" cstate="print"/>
          <a:stretch>
            <a:fillRect/>
          </a:stretch>
        </p:blipFill>
        <p:spPr>
          <a:xfrm>
            <a:off x="3970045" y="2657373"/>
            <a:ext cx="401878" cy="94361"/>
          </a:xfrm>
          <a:prstGeom prst="rect">
            <a:avLst/>
          </a:prstGeom>
        </p:spPr>
      </p:pic>
      <p:pic>
        <p:nvPicPr>
          <p:cNvPr id="26" name="object 26"/>
          <p:cNvPicPr/>
          <p:nvPr/>
        </p:nvPicPr>
        <p:blipFill>
          <a:blip r:embed="rId13" cstate="print"/>
          <a:stretch>
            <a:fillRect/>
          </a:stretch>
        </p:blipFill>
        <p:spPr>
          <a:xfrm>
            <a:off x="4623092" y="2657373"/>
            <a:ext cx="403428" cy="94361"/>
          </a:xfrm>
          <a:prstGeom prst="rect">
            <a:avLst/>
          </a:prstGeom>
        </p:spPr>
      </p:pic>
      <p:pic>
        <p:nvPicPr>
          <p:cNvPr id="27" name="object 27"/>
          <p:cNvPicPr/>
          <p:nvPr/>
        </p:nvPicPr>
        <p:blipFill>
          <a:blip r:embed="rId14" cstate="print"/>
          <a:stretch>
            <a:fillRect/>
          </a:stretch>
        </p:blipFill>
        <p:spPr>
          <a:xfrm>
            <a:off x="5277688" y="2657373"/>
            <a:ext cx="401891" cy="94361"/>
          </a:xfrm>
          <a:prstGeom prst="rect">
            <a:avLst/>
          </a:prstGeom>
        </p:spPr>
      </p:pic>
      <p:pic>
        <p:nvPicPr>
          <p:cNvPr id="28" name="object 28"/>
          <p:cNvPicPr/>
          <p:nvPr/>
        </p:nvPicPr>
        <p:blipFill>
          <a:blip r:embed="rId15" cstate="print"/>
          <a:stretch>
            <a:fillRect/>
          </a:stretch>
        </p:blipFill>
        <p:spPr>
          <a:xfrm>
            <a:off x="5930747" y="2657373"/>
            <a:ext cx="403377" cy="94361"/>
          </a:xfrm>
          <a:prstGeom prst="rect">
            <a:avLst/>
          </a:prstGeom>
        </p:spPr>
      </p:pic>
      <p:pic>
        <p:nvPicPr>
          <p:cNvPr id="29" name="object 29"/>
          <p:cNvPicPr/>
          <p:nvPr/>
        </p:nvPicPr>
        <p:blipFill>
          <a:blip r:embed="rId16" cstate="print"/>
          <a:stretch>
            <a:fillRect/>
          </a:stretch>
        </p:blipFill>
        <p:spPr>
          <a:xfrm>
            <a:off x="1283246" y="2873527"/>
            <a:ext cx="389724" cy="92862"/>
          </a:xfrm>
          <a:prstGeom prst="rect">
            <a:avLst/>
          </a:prstGeom>
        </p:spPr>
      </p:pic>
      <p:sp>
        <p:nvSpPr>
          <p:cNvPr id="30" name="object 30"/>
          <p:cNvSpPr/>
          <p:nvPr/>
        </p:nvSpPr>
        <p:spPr>
          <a:xfrm>
            <a:off x="2112911" y="2878086"/>
            <a:ext cx="29209" cy="82550"/>
          </a:xfrm>
          <a:custGeom>
            <a:avLst/>
            <a:gdLst/>
            <a:ahLst/>
            <a:cxnLst/>
            <a:rect l="l" t="t" r="r" b="b"/>
            <a:pathLst>
              <a:path w="29210" h="82550">
                <a:moveTo>
                  <a:pt x="25844" y="82207"/>
                </a:moveTo>
                <a:lnTo>
                  <a:pt x="21285" y="82207"/>
                </a:lnTo>
                <a:lnTo>
                  <a:pt x="18262" y="80721"/>
                </a:lnTo>
                <a:lnTo>
                  <a:pt x="18262" y="22872"/>
                </a:lnTo>
                <a:lnTo>
                  <a:pt x="0" y="22872"/>
                </a:lnTo>
                <a:lnTo>
                  <a:pt x="0" y="16764"/>
                </a:lnTo>
                <a:lnTo>
                  <a:pt x="1485" y="16764"/>
                </a:lnTo>
                <a:lnTo>
                  <a:pt x="7594" y="15227"/>
                </a:lnTo>
                <a:lnTo>
                  <a:pt x="15227" y="13690"/>
                </a:lnTo>
                <a:lnTo>
                  <a:pt x="18262" y="9131"/>
                </a:lnTo>
                <a:lnTo>
                  <a:pt x="19799" y="3073"/>
                </a:lnTo>
                <a:lnTo>
                  <a:pt x="21285" y="1536"/>
                </a:lnTo>
                <a:lnTo>
                  <a:pt x="21285" y="0"/>
                </a:lnTo>
                <a:lnTo>
                  <a:pt x="27381" y="0"/>
                </a:lnTo>
                <a:lnTo>
                  <a:pt x="28917" y="1536"/>
                </a:lnTo>
                <a:lnTo>
                  <a:pt x="28917" y="80721"/>
                </a:lnTo>
                <a:lnTo>
                  <a:pt x="25844" y="82207"/>
                </a:lnTo>
                <a:close/>
              </a:path>
            </a:pathLst>
          </a:custGeom>
          <a:solidFill>
            <a:srgbClr val="4D4D4F"/>
          </a:solidFill>
        </p:spPr>
        <p:txBody>
          <a:bodyPr wrap="square" lIns="0" tIns="0" rIns="0" bIns="0" rtlCol="0"/>
          <a:lstStyle/>
          <a:p>
            <a:endParaRPr/>
          </a:p>
        </p:txBody>
      </p:sp>
      <p:pic>
        <p:nvPicPr>
          <p:cNvPr id="31" name="object 31"/>
          <p:cNvPicPr/>
          <p:nvPr/>
        </p:nvPicPr>
        <p:blipFill>
          <a:blip r:embed="rId17" cstate="print"/>
          <a:stretch>
            <a:fillRect/>
          </a:stretch>
        </p:blipFill>
        <p:spPr>
          <a:xfrm>
            <a:off x="2169223" y="2878086"/>
            <a:ext cx="141579" cy="86766"/>
          </a:xfrm>
          <a:prstGeom prst="rect">
            <a:avLst/>
          </a:prstGeom>
        </p:spPr>
      </p:pic>
      <p:sp>
        <p:nvSpPr>
          <p:cNvPr id="32" name="object 32"/>
          <p:cNvSpPr/>
          <p:nvPr/>
        </p:nvSpPr>
        <p:spPr>
          <a:xfrm>
            <a:off x="2765971" y="2878086"/>
            <a:ext cx="90170" cy="82550"/>
          </a:xfrm>
          <a:custGeom>
            <a:avLst/>
            <a:gdLst/>
            <a:ahLst/>
            <a:cxnLst/>
            <a:rect l="l" t="t" r="r" b="b"/>
            <a:pathLst>
              <a:path w="90169" h="82550">
                <a:moveTo>
                  <a:pt x="28917" y="1536"/>
                </a:moveTo>
                <a:lnTo>
                  <a:pt x="27381" y="0"/>
                </a:lnTo>
                <a:lnTo>
                  <a:pt x="22821" y="0"/>
                </a:lnTo>
                <a:lnTo>
                  <a:pt x="21285" y="1536"/>
                </a:lnTo>
                <a:lnTo>
                  <a:pt x="21285" y="3073"/>
                </a:lnTo>
                <a:lnTo>
                  <a:pt x="19748" y="9131"/>
                </a:lnTo>
                <a:lnTo>
                  <a:pt x="16713" y="13690"/>
                </a:lnTo>
                <a:lnTo>
                  <a:pt x="7594" y="15227"/>
                </a:lnTo>
                <a:lnTo>
                  <a:pt x="1485" y="16764"/>
                </a:lnTo>
                <a:lnTo>
                  <a:pt x="0" y="16764"/>
                </a:lnTo>
                <a:lnTo>
                  <a:pt x="0" y="22872"/>
                </a:lnTo>
                <a:lnTo>
                  <a:pt x="19748" y="22872"/>
                </a:lnTo>
                <a:lnTo>
                  <a:pt x="19748" y="80721"/>
                </a:lnTo>
                <a:lnTo>
                  <a:pt x="21285" y="82207"/>
                </a:lnTo>
                <a:lnTo>
                  <a:pt x="25844" y="82207"/>
                </a:lnTo>
                <a:lnTo>
                  <a:pt x="28917" y="80721"/>
                </a:lnTo>
                <a:lnTo>
                  <a:pt x="28917" y="1536"/>
                </a:lnTo>
                <a:close/>
              </a:path>
              <a:path w="90169" h="82550">
                <a:moveTo>
                  <a:pt x="89789" y="1536"/>
                </a:moveTo>
                <a:lnTo>
                  <a:pt x="88252" y="0"/>
                </a:lnTo>
                <a:lnTo>
                  <a:pt x="82207" y="0"/>
                </a:lnTo>
                <a:lnTo>
                  <a:pt x="82207" y="1536"/>
                </a:lnTo>
                <a:lnTo>
                  <a:pt x="80670" y="3073"/>
                </a:lnTo>
                <a:lnTo>
                  <a:pt x="79121" y="9131"/>
                </a:lnTo>
                <a:lnTo>
                  <a:pt x="76098" y="13690"/>
                </a:lnTo>
                <a:lnTo>
                  <a:pt x="68465" y="15227"/>
                </a:lnTo>
                <a:lnTo>
                  <a:pt x="62407" y="16764"/>
                </a:lnTo>
                <a:lnTo>
                  <a:pt x="60871" y="16764"/>
                </a:lnTo>
                <a:lnTo>
                  <a:pt x="60871" y="22872"/>
                </a:lnTo>
                <a:lnTo>
                  <a:pt x="80670" y="22872"/>
                </a:lnTo>
                <a:lnTo>
                  <a:pt x="80670" y="80721"/>
                </a:lnTo>
                <a:lnTo>
                  <a:pt x="82207" y="82207"/>
                </a:lnTo>
                <a:lnTo>
                  <a:pt x="86766" y="82207"/>
                </a:lnTo>
                <a:lnTo>
                  <a:pt x="89789" y="80721"/>
                </a:lnTo>
                <a:lnTo>
                  <a:pt x="89789" y="1536"/>
                </a:lnTo>
                <a:close/>
              </a:path>
            </a:pathLst>
          </a:custGeom>
          <a:solidFill>
            <a:srgbClr val="4D4D4F"/>
          </a:solidFill>
        </p:spPr>
        <p:txBody>
          <a:bodyPr wrap="square" lIns="0" tIns="0" rIns="0" bIns="0" rtlCol="0"/>
          <a:lstStyle/>
          <a:p>
            <a:endParaRPr/>
          </a:p>
        </p:txBody>
      </p:sp>
      <p:pic>
        <p:nvPicPr>
          <p:cNvPr id="33" name="object 33"/>
          <p:cNvPicPr/>
          <p:nvPr/>
        </p:nvPicPr>
        <p:blipFill>
          <a:blip r:embed="rId18" cstate="print"/>
          <a:stretch>
            <a:fillRect/>
          </a:stretch>
        </p:blipFill>
        <p:spPr>
          <a:xfrm>
            <a:off x="2892272" y="2879623"/>
            <a:ext cx="73075" cy="85229"/>
          </a:xfrm>
          <a:prstGeom prst="rect">
            <a:avLst/>
          </a:prstGeom>
        </p:spPr>
      </p:pic>
      <p:sp>
        <p:nvSpPr>
          <p:cNvPr id="34" name="object 34"/>
          <p:cNvSpPr/>
          <p:nvPr/>
        </p:nvSpPr>
        <p:spPr>
          <a:xfrm>
            <a:off x="3420516" y="2878086"/>
            <a:ext cx="29209" cy="82550"/>
          </a:xfrm>
          <a:custGeom>
            <a:avLst/>
            <a:gdLst/>
            <a:ahLst/>
            <a:cxnLst/>
            <a:rect l="l" t="t" r="r" b="b"/>
            <a:pathLst>
              <a:path w="29210" h="82550">
                <a:moveTo>
                  <a:pt x="25895" y="82207"/>
                </a:moveTo>
                <a:lnTo>
                  <a:pt x="21336" y="82207"/>
                </a:lnTo>
                <a:lnTo>
                  <a:pt x="18262" y="80721"/>
                </a:lnTo>
                <a:lnTo>
                  <a:pt x="18262" y="22872"/>
                </a:lnTo>
                <a:lnTo>
                  <a:pt x="0" y="22872"/>
                </a:lnTo>
                <a:lnTo>
                  <a:pt x="0" y="16764"/>
                </a:lnTo>
                <a:lnTo>
                  <a:pt x="1536" y="16764"/>
                </a:lnTo>
                <a:lnTo>
                  <a:pt x="7645" y="15227"/>
                </a:lnTo>
                <a:lnTo>
                  <a:pt x="15227" y="13690"/>
                </a:lnTo>
                <a:lnTo>
                  <a:pt x="18262" y="9131"/>
                </a:lnTo>
                <a:lnTo>
                  <a:pt x="19799" y="3073"/>
                </a:lnTo>
                <a:lnTo>
                  <a:pt x="21336" y="1536"/>
                </a:lnTo>
                <a:lnTo>
                  <a:pt x="21336" y="0"/>
                </a:lnTo>
                <a:lnTo>
                  <a:pt x="27381" y="0"/>
                </a:lnTo>
                <a:lnTo>
                  <a:pt x="28917" y="1536"/>
                </a:lnTo>
                <a:lnTo>
                  <a:pt x="28917" y="80721"/>
                </a:lnTo>
                <a:lnTo>
                  <a:pt x="25895" y="82207"/>
                </a:lnTo>
                <a:close/>
              </a:path>
            </a:pathLst>
          </a:custGeom>
          <a:solidFill>
            <a:srgbClr val="4D4D4F"/>
          </a:solidFill>
        </p:spPr>
        <p:txBody>
          <a:bodyPr wrap="square" lIns="0" tIns="0" rIns="0" bIns="0" rtlCol="0"/>
          <a:lstStyle/>
          <a:p>
            <a:endParaRPr/>
          </a:p>
        </p:txBody>
      </p:sp>
      <p:pic>
        <p:nvPicPr>
          <p:cNvPr id="35" name="object 35"/>
          <p:cNvPicPr/>
          <p:nvPr/>
        </p:nvPicPr>
        <p:blipFill>
          <a:blip r:embed="rId19" cstate="print"/>
          <a:stretch>
            <a:fillRect/>
          </a:stretch>
        </p:blipFill>
        <p:spPr>
          <a:xfrm>
            <a:off x="3476828" y="2878086"/>
            <a:ext cx="141579" cy="86766"/>
          </a:xfrm>
          <a:prstGeom prst="rect">
            <a:avLst/>
          </a:prstGeom>
        </p:spPr>
      </p:pic>
      <p:sp>
        <p:nvSpPr>
          <p:cNvPr id="36" name="object 36"/>
          <p:cNvSpPr/>
          <p:nvPr/>
        </p:nvSpPr>
        <p:spPr>
          <a:xfrm>
            <a:off x="4073575" y="2878086"/>
            <a:ext cx="29209" cy="82550"/>
          </a:xfrm>
          <a:custGeom>
            <a:avLst/>
            <a:gdLst/>
            <a:ahLst/>
            <a:cxnLst/>
            <a:rect l="l" t="t" r="r" b="b"/>
            <a:pathLst>
              <a:path w="29210" h="82550">
                <a:moveTo>
                  <a:pt x="25895" y="82207"/>
                </a:moveTo>
                <a:lnTo>
                  <a:pt x="21336" y="82207"/>
                </a:lnTo>
                <a:lnTo>
                  <a:pt x="19786" y="80721"/>
                </a:lnTo>
                <a:lnTo>
                  <a:pt x="19786" y="22872"/>
                </a:lnTo>
                <a:lnTo>
                  <a:pt x="0" y="22872"/>
                </a:lnTo>
                <a:lnTo>
                  <a:pt x="0" y="16764"/>
                </a:lnTo>
                <a:lnTo>
                  <a:pt x="1536" y="16764"/>
                </a:lnTo>
                <a:lnTo>
                  <a:pt x="7594" y="15227"/>
                </a:lnTo>
                <a:lnTo>
                  <a:pt x="16713" y="13690"/>
                </a:lnTo>
                <a:lnTo>
                  <a:pt x="19786" y="9131"/>
                </a:lnTo>
                <a:lnTo>
                  <a:pt x="21336" y="3073"/>
                </a:lnTo>
                <a:lnTo>
                  <a:pt x="21336" y="1536"/>
                </a:lnTo>
                <a:lnTo>
                  <a:pt x="22821" y="0"/>
                </a:lnTo>
                <a:lnTo>
                  <a:pt x="27381" y="0"/>
                </a:lnTo>
                <a:lnTo>
                  <a:pt x="28917" y="1536"/>
                </a:lnTo>
                <a:lnTo>
                  <a:pt x="28917" y="80721"/>
                </a:lnTo>
                <a:lnTo>
                  <a:pt x="25895" y="82207"/>
                </a:lnTo>
                <a:close/>
              </a:path>
            </a:pathLst>
          </a:custGeom>
          <a:solidFill>
            <a:srgbClr val="4D4D4F"/>
          </a:solidFill>
        </p:spPr>
        <p:txBody>
          <a:bodyPr wrap="square" lIns="0" tIns="0" rIns="0" bIns="0" rtlCol="0"/>
          <a:lstStyle/>
          <a:p>
            <a:endParaRPr/>
          </a:p>
        </p:txBody>
      </p:sp>
      <p:pic>
        <p:nvPicPr>
          <p:cNvPr id="37" name="object 37"/>
          <p:cNvPicPr/>
          <p:nvPr/>
        </p:nvPicPr>
        <p:blipFill>
          <a:blip r:embed="rId20" cstate="print"/>
          <a:stretch>
            <a:fillRect/>
          </a:stretch>
        </p:blipFill>
        <p:spPr>
          <a:xfrm>
            <a:off x="4129887" y="2878086"/>
            <a:ext cx="143116" cy="86766"/>
          </a:xfrm>
          <a:prstGeom prst="rect">
            <a:avLst/>
          </a:prstGeom>
        </p:spPr>
      </p:pic>
      <p:sp>
        <p:nvSpPr>
          <p:cNvPr id="38" name="object 38"/>
          <p:cNvSpPr/>
          <p:nvPr/>
        </p:nvSpPr>
        <p:spPr>
          <a:xfrm>
            <a:off x="4728121" y="2878086"/>
            <a:ext cx="29209" cy="82550"/>
          </a:xfrm>
          <a:custGeom>
            <a:avLst/>
            <a:gdLst/>
            <a:ahLst/>
            <a:cxnLst/>
            <a:rect l="l" t="t" r="r" b="b"/>
            <a:pathLst>
              <a:path w="29210" h="82550">
                <a:moveTo>
                  <a:pt x="25895" y="82207"/>
                </a:moveTo>
                <a:lnTo>
                  <a:pt x="21336" y="82207"/>
                </a:lnTo>
                <a:lnTo>
                  <a:pt x="19799" y="80721"/>
                </a:lnTo>
                <a:lnTo>
                  <a:pt x="19799" y="22872"/>
                </a:lnTo>
                <a:lnTo>
                  <a:pt x="0" y="22872"/>
                </a:lnTo>
                <a:lnTo>
                  <a:pt x="0" y="16764"/>
                </a:lnTo>
                <a:lnTo>
                  <a:pt x="1536" y="16764"/>
                </a:lnTo>
                <a:lnTo>
                  <a:pt x="7645" y="15227"/>
                </a:lnTo>
                <a:lnTo>
                  <a:pt x="15227" y="13690"/>
                </a:lnTo>
                <a:lnTo>
                  <a:pt x="18300" y="9131"/>
                </a:lnTo>
                <a:lnTo>
                  <a:pt x="19799" y="3073"/>
                </a:lnTo>
                <a:lnTo>
                  <a:pt x="21336" y="1536"/>
                </a:lnTo>
                <a:lnTo>
                  <a:pt x="21336" y="0"/>
                </a:lnTo>
                <a:lnTo>
                  <a:pt x="27431" y="0"/>
                </a:lnTo>
                <a:lnTo>
                  <a:pt x="28917" y="1536"/>
                </a:lnTo>
                <a:lnTo>
                  <a:pt x="28917" y="80721"/>
                </a:lnTo>
                <a:lnTo>
                  <a:pt x="25895" y="82207"/>
                </a:lnTo>
                <a:close/>
              </a:path>
            </a:pathLst>
          </a:custGeom>
          <a:solidFill>
            <a:srgbClr val="4D4D4F"/>
          </a:solidFill>
        </p:spPr>
        <p:txBody>
          <a:bodyPr wrap="square" lIns="0" tIns="0" rIns="0" bIns="0" rtlCol="0"/>
          <a:lstStyle/>
          <a:p>
            <a:endParaRPr/>
          </a:p>
        </p:txBody>
      </p:sp>
      <p:pic>
        <p:nvPicPr>
          <p:cNvPr id="39" name="object 39"/>
          <p:cNvPicPr/>
          <p:nvPr/>
        </p:nvPicPr>
        <p:blipFill>
          <a:blip r:embed="rId21" cstate="print"/>
          <a:stretch>
            <a:fillRect/>
          </a:stretch>
        </p:blipFill>
        <p:spPr>
          <a:xfrm>
            <a:off x="4784593" y="2878086"/>
            <a:ext cx="141418" cy="86766"/>
          </a:xfrm>
          <a:prstGeom prst="rect">
            <a:avLst/>
          </a:prstGeom>
        </p:spPr>
      </p:pic>
      <p:sp>
        <p:nvSpPr>
          <p:cNvPr id="40" name="object 40"/>
          <p:cNvSpPr/>
          <p:nvPr/>
        </p:nvSpPr>
        <p:spPr>
          <a:xfrm>
            <a:off x="5381180" y="2878086"/>
            <a:ext cx="29209" cy="82550"/>
          </a:xfrm>
          <a:custGeom>
            <a:avLst/>
            <a:gdLst/>
            <a:ahLst/>
            <a:cxnLst/>
            <a:rect l="l" t="t" r="r" b="b"/>
            <a:pathLst>
              <a:path w="29210" h="82550">
                <a:moveTo>
                  <a:pt x="27432" y="82207"/>
                </a:moveTo>
                <a:lnTo>
                  <a:pt x="21336" y="82207"/>
                </a:lnTo>
                <a:lnTo>
                  <a:pt x="19786" y="80721"/>
                </a:lnTo>
                <a:lnTo>
                  <a:pt x="19786" y="22872"/>
                </a:lnTo>
                <a:lnTo>
                  <a:pt x="0" y="22872"/>
                </a:lnTo>
                <a:lnTo>
                  <a:pt x="0" y="16764"/>
                </a:lnTo>
                <a:lnTo>
                  <a:pt x="1536" y="16764"/>
                </a:lnTo>
                <a:lnTo>
                  <a:pt x="7632" y="15227"/>
                </a:lnTo>
                <a:lnTo>
                  <a:pt x="16764" y="13690"/>
                </a:lnTo>
                <a:lnTo>
                  <a:pt x="19786" y="9131"/>
                </a:lnTo>
                <a:lnTo>
                  <a:pt x="21336" y="3073"/>
                </a:lnTo>
                <a:lnTo>
                  <a:pt x="21336" y="1536"/>
                </a:lnTo>
                <a:lnTo>
                  <a:pt x="22872" y="0"/>
                </a:lnTo>
                <a:lnTo>
                  <a:pt x="27432" y="0"/>
                </a:lnTo>
                <a:lnTo>
                  <a:pt x="28917" y="1536"/>
                </a:lnTo>
                <a:lnTo>
                  <a:pt x="28917" y="80721"/>
                </a:lnTo>
                <a:lnTo>
                  <a:pt x="27432" y="82207"/>
                </a:lnTo>
                <a:close/>
              </a:path>
            </a:pathLst>
          </a:custGeom>
          <a:solidFill>
            <a:srgbClr val="4D4D4F"/>
          </a:solidFill>
        </p:spPr>
        <p:txBody>
          <a:bodyPr wrap="square" lIns="0" tIns="0" rIns="0" bIns="0" rtlCol="0"/>
          <a:lstStyle/>
          <a:p>
            <a:endParaRPr/>
          </a:p>
        </p:txBody>
      </p:sp>
      <p:pic>
        <p:nvPicPr>
          <p:cNvPr id="41" name="object 41"/>
          <p:cNvPicPr/>
          <p:nvPr/>
        </p:nvPicPr>
        <p:blipFill>
          <a:blip r:embed="rId22" cstate="print"/>
          <a:stretch>
            <a:fillRect/>
          </a:stretch>
        </p:blipFill>
        <p:spPr>
          <a:xfrm>
            <a:off x="5439028" y="2878086"/>
            <a:ext cx="141579" cy="86766"/>
          </a:xfrm>
          <a:prstGeom prst="rect">
            <a:avLst/>
          </a:prstGeom>
        </p:spPr>
      </p:pic>
      <p:pic>
        <p:nvPicPr>
          <p:cNvPr id="42" name="object 42"/>
          <p:cNvPicPr/>
          <p:nvPr/>
        </p:nvPicPr>
        <p:blipFill>
          <a:blip r:embed="rId23" cstate="print"/>
          <a:stretch>
            <a:fillRect/>
          </a:stretch>
        </p:blipFill>
        <p:spPr>
          <a:xfrm>
            <a:off x="6032703" y="2878086"/>
            <a:ext cx="202501" cy="86766"/>
          </a:xfrm>
          <a:prstGeom prst="rect">
            <a:avLst/>
          </a:prstGeom>
        </p:spPr>
      </p:pic>
      <p:pic>
        <p:nvPicPr>
          <p:cNvPr id="43" name="object 43"/>
          <p:cNvPicPr/>
          <p:nvPr/>
        </p:nvPicPr>
        <p:blipFill>
          <a:blip r:embed="rId24" cstate="print"/>
          <a:stretch>
            <a:fillRect/>
          </a:stretch>
        </p:blipFill>
        <p:spPr>
          <a:xfrm>
            <a:off x="1076223" y="3270846"/>
            <a:ext cx="3085655" cy="147637"/>
          </a:xfrm>
          <a:prstGeom prst="rect">
            <a:avLst/>
          </a:prstGeom>
        </p:spPr>
      </p:pic>
      <p:sp>
        <p:nvSpPr>
          <p:cNvPr id="44" name="object 44"/>
          <p:cNvSpPr/>
          <p:nvPr/>
        </p:nvSpPr>
        <p:spPr>
          <a:xfrm>
            <a:off x="1070178" y="4347069"/>
            <a:ext cx="5394960" cy="208915"/>
          </a:xfrm>
          <a:custGeom>
            <a:avLst/>
            <a:gdLst/>
            <a:ahLst/>
            <a:cxnLst/>
            <a:rect l="l" t="t" r="r" b="b"/>
            <a:pathLst>
              <a:path w="5394960" h="208914">
                <a:moveTo>
                  <a:pt x="0" y="208559"/>
                </a:moveTo>
                <a:lnTo>
                  <a:pt x="5394871" y="208559"/>
                </a:lnTo>
                <a:lnTo>
                  <a:pt x="5394871" y="0"/>
                </a:lnTo>
                <a:lnTo>
                  <a:pt x="0" y="0"/>
                </a:lnTo>
                <a:lnTo>
                  <a:pt x="0" y="208559"/>
                </a:lnTo>
                <a:close/>
              </a:path>
            </a:pathLst>
          </a:custGeom>
          <a:solidFill>
            <a:srgbClr val="E4F6FC"/>
          </a:solidFill>
        </p:spPr>
        <p:txBody>
          <a:bodyPr wrap="square" lIns="0" tIns="0" rIns="0" bIns="0" rtlCol="0"/>
          <a:lstStyle/>
          <a:p>
            <a:endParaRPr/>
          </a:p>
        </p:txBody>
      </p:sp>
      <p:grpSp>
        <p:nvGrpSpPr>
          <p:cNvPr id="45" name="object 45"/>
          <p:cNvGrpSpPr/>
          <p:nvPr/>
        </p:nvGrpSpPr>
        <p:grpSpPr>
          <a:xfrm>
            <a:off x="1070178" y="3506787"/>
            <a:ext cx="5394960" cy="840740"/>
            <a:chOff x="1070178" y="3506787"/>
            <a:chExt cx="5394960" cy="840740"/>
          </a:xfrm>
        </p:grpSpPr>
        <p:sp>
          <p:nvSpPr>
            <p:cNvPr id="46" name="object 46"/>
            <p:cNvSpPr/>
            <p:nvPr/>
          </p:nvSpPr>
          <p:spPr>
            <a:xfrm>
              <a:off x="1070178" y="3718369"/>
              <a:ext cx="5394960" cy="419100"/>
            </a:xfrm>
            <a:custGeom>
              <a:avLst/>
              <a:gdLst/>
              <a:ahLst/>
              <a:cxnLst/>
              <a:rect l="l" t="t" r="r" b="b"/>
              <a:pathLst>
                <a:path w="5394960" h="419100">
                  <a:moveTo>
                    <a:pt x="0" y="418655"/>
                  </a:moveTo>
                  <a:lnTo>
                    <a:pt x="5394871" y="418655"/>
                  </a:lnTo>
                  <a:lnTo>
                    <a:pt x="5394871" y="0"/>
                  </a:lnTo>
                  <a:lnTo>
                    <a:pt x="0" y="0"/>
                  </a:lnTo>
                  <a:lnTo>
                    <a:pt x="0" y="418655"/>
                  </a:lnTo>
                  <a:close/>
                </a:path>
              </a:pathLst>
            </a:custGeom>
            <a:solidFill>
              <a:srgbClr val="E4F6FC"/>
            </a:solidFill>
          </p:spPr>
          <p:txBody>
            <a:bodyPr wrap="square" lIns="0" tIns="0" rIns="0" bIns="0" rtlCol="0"/>
            <a:lstStyle/>
            <a:p>
              <a:endParaRPr/>
            </a:p>
          </p:txBody>
        </p:sp>
        <p:sp>
          <p:nvSpPr>
            <p:cNvPr id="47" name="object 47"/>
            <p:cNvSpPr/>
            <p:nvPr/>
          </p:nvSpPr>
          <p:spPr>
            <a:xfrm>
              <a:off x="1070178" y="4137024"/>
              <a:ext cx="5394960" cy="210185"/>
            </a:xfrm>
            <a:custGeom>
              <a:avLst/>
              <a:gdLst/>
              <a:ahLst/>
              <a:cxnLst/>
              <a:rect l="l" t="t" r="r" b="b"/>
              <a:pathLst>
                <a:path w="5394960" h="210185">
                  <a:moveTo>
                    <a:pt x="5394871" y="210045"/>
                  </a:moveTo>
                  <a:lnTo>
                    <a:pt x="0" y="210045"/>
                  </a:lnTo>
                  <a:lnTo>
                    <a:pt x="0" y="0"/>
                  </a:lnTo>
                  <a:lnTo>
                    <a:pt x="5394871" y="0"/>
                  </a:lnTo>
                  <a:lnTo>
                    <a:pt x="5394871" y="210045"/>
                  </a:lnTo>
                  <a:close/>
                </a:path>
              </a:pathLst>
            </a:custGeom>
            <a:solidFill>
              <a:srgbClr val="EAEAEB"/>
            </a:solidFill>
          </p:spPr>
          <p:txBody>
            <a:bodyPr wrap="square" lIns="0" tIns="0" rIns="0" bIns="0" rtlCol="0"/>
            <a:lstStyle/>
            <a:p>
              <a:endParaRPr/>
            </a:p>
          </p:txBody>
        </p:sp>
        <p:sp>
          <p:nvSpPr>
            <p:cNvPr id="48" name="object 48"/>
            <p:cNvSpPr/>
            <p:nvPr/>
          </p:nvSpPr>
          <p:spPr>
            <a:xfrm>
              <a:off x="1070178" y="3506786"/>
              <a:ext cx="5394960" cy="422275"/>
            </a:xfrm>
            <a:custGeom>
              <a:avLst/>
              <a:gdLst/>
              <a:ahLst/>
              <a:cxnLst/>
              <a:rect l="l" t="t" r="r" b="b"/>
              <a:pathLst>
                <a:path w="5394960" h="422275">
                  <a:moveTo>
                    <a:pt x="5394871" y="0"/>
                  </a:moveTo>
                  <a:lnTo>
                    <a:pt x="1508518" y="0"/>
                  </a:lnTo>
                  <a:lnTo>
                    <a:pt x="0" y="0"/>
                  </a:lnTo>
                  <a:lnTo>
                    <a:pt x="0" y="211582"/>
                  </a:lnTo>
                  <a:lnTo>
                    <a:pt x="0" y="421678"/>
                  </a:lnTo>
                  <a:lnTo>
                    <a:pt x="1508518" y="421678"/>
                  </a:lnTo>
                  <a:lnTo>
                    <a:pt x="1508518" y="211582"/>
                  </a:lnTo>
                  <a:lnTo>
                    <a:pt x="5394871" y="211582"/>
                  </a:lnTo>
                  <a:lnTo>
                    <a:pt x="5394871" y="0"/>
                  </a:lnTo>
                  <a:close/>
                </a:path>
              </a:pathLst>
            </a:custGeom>
            <a:solidFill>
              <a:srgbClr val="B8E4FA"/>
            </a:solidFill>
          </p:spPr>
          <p:txBody>
            <a:bodyPr wrap="square" lIns="0" tIns="0" rIns="0" bIns="0" rtlCol="0"/>
            <a:lstStyle/>
            <a:p>
              <a:endParaRPr/>
            </a:p>
          </p:txBody>
        </p:sp>
        <p:pic>
          <p:nvPicPr>
            <p:cNvPr id="49" name="object 49"/>
            <p:cNvPicPr/>
            <p:nvPr/>
          </p:nvPicPr>
          <p:blipFill>
            <a:blip r:embed="rId25" cstate="print"/>
            <a:stretch>
              <a:fillRect/>
            </a:stretch>
          </p:blipFill>
          <p:spPr>
            <a:xfrm>
              <a:off x="1141704" y="3608780"/>
              <a:ext cx="348615" cy="217690"/>
            </a:xfrm>
            <a:prstGeom prst="rect">
              <a:avLst/>
            </a:prstGeom>
          </p:spPr>
        </p:pic>
        <p:pic>
          <p:nvPicPr>
            <p:cNvPr id="50" name="object 50"/>
            <p:cNvPicPr/>
            <p:nvPr/>
          </p:nvPicPr>
          <p:blipFill>
            <a:blip r:embed="rId26" cstate="print"/>
            <a:stretch>
              <a:fillRect/>
            </a:stretch>
          </p:blipFill>
          <p:spPr>
            <a:xfrm>
              <a:off x="1773440" y="3608780"/>
              <a:ext cx="587565" cy="219227"/>
            </a:xfrm>
            <a:prstGeom prst="rect">
              <a:avLst/>
            </a:prstGeom>
          </p:spPr>
        </p:pic>
        <p:pic>
          <p:nvPicPr>
            <p:cNvPr id="51" name="object 51"/>
            <p:cNvPicPr/>
            <p:nvPr/>
          </p:nvPicPr>
          <p:blipFill>
            <a:blip r:embed="rId27" cstate="print"/>
            <a:stretch>
              <a:fillRect/>
            </a:stretch>
          </p:blipFill>
          <p:spPr>
            <a:xfrm>
              <a:off x="4323207" y="3566172"/>
              <a:ext cx="391223" cy="94348"/>
            </a:xfrm>
            <a:prstGeom prst="rect">
              <a:avLst/>
            </a:prstGeom>
          </p:spPr>
        </p:pic>
        <p:pic>
          <p:nvPicPr>
            <p:cNvPr id="52" name="object 52"/>
            <p:cNvPicPr/>
            <p:nvPr/>
          </p:nvPicPr>
          <p:blipFill>
            <a:blip r:embed="rId28" cstate="print"/>
            <a:stretch>
              <a:fillRect/>
            </a:stretch>
          </p:blipFill>
          <p:spPr>
            <a:xfrm>
              <a:off x="2726411" y="3777754"/>
              <a:ext cx="240473" cy="91325"/>
            </a:xfrm>
            <a:prstGeom prst="rect">
              <a:avLst/>
            </a:prstGeom>
          </p:spPr>
        </p:pic>
      </p:grpSp>
      <p:graphicFrame>
        <p:nvGraphicFramePr>
          <p:cNvPr id="53" name="object 53"/>
          <p:cNvGraphicFramePr>
            <a:graphicFrameLocks noGrp="1"/>
          </p:cNvGraphicFramePr>
          <p:nvPr/>
        </p:nvGraphicFramePr>
        <p:xfrm>
          <a:off x="1069380" y="3507526"/>
          <a:ext cx="5394959" cy="1252218"/>
        </p:xfrm>
        <a:graphic>
          <a:graphicData uri="http://schemas.openxmlformats.org/drawingml/2006/table">
            <a:tbl>
              <a:tblPr firstRow="1" bandRow="1">
                <a:tableStyleId>{2D5ABB26-0587-4C30-8999-92F81FD0307C}</a:tableStyleId>
              </a:tblPr>
              <a:tblGrid>
                <a:gridCol w="490220">
                  <a:extLst>
                    <a:ext uri="{9D8B030D-6E8A-4147-A177-3AD203B41FA5}">
                      <a16:colId xmlns:a16="http://schemas.microsoft.com/office/drawing/2014/main" val="20000"/>
                    </a:ext>
                  </a:extLst>
                </a:gridCol>
                <a:gridCol w="1014094">
                  <a:extLst>
                    <a:ext uri="{9D8B030D-6E8A-4147-A177-3AD203B41FA5}">
                      <a16:colId xmlns:a16="http://schemas.microsoft.com/office/drawing/2014/main" val="20001"/>
                    </a:ext>
                  </a:extLst>
                </a:gridCol>
                <a:gridCol w="553085">
                  <a:extLst>
                    <a:ext uri="{9D8B030D-6E8A-4147-A177-3AD203B41FA5}">
                      <a16:colId xmlns:a16="http://schemas.microsoft.com/office/drawing/2014/main" val="20002"/>
                    </a:ext>
                  </a:extLst>
                </a:gridCol>
                <a:gridCol w="556260">
                  <a:extLst>
                    <a:ext uri="{9D8B030D-6E8A-4147-A177-3AD203B41FA5}">
                      <a16:colId xmlns:a16="http://schemas.microsoft.com/office/drawing/2014/main" val="20003"/>
                    </a:ext>
                  </a:extLst>
                </a:gridCol>
                <a:gridCol w="556260">
                  <a:extLst>
                    <a:ext uri="{9D8B030D-6E8A-4147-A177-3AD203B41FA5}">
                      <a16:colId xmlns:a16="http://schemas.microsoft.com/office/drawing/2014/main" val="20004"/>
                    </a:ext>
                  </a:extLst>
                </a:gridCol>
                <a:gridCol w="556260">
                  <a:extLst>
                    <a:ext uri="{9D8B030D-6E8A-4147-A177-3AD203B41FA5}">
                      <a16:colId xmlns:a16="http://schemas.microsoft.com/office/drawing/2014/main" val="20005"/>
                    </a:ext>
                  </a:extLst>
                </a:gridCol>
                <a:gridCol w="556260">
                  <a:extLst>
                    <a:ext uri="{9D8B030D-6E8A-4147-A177-3AD203B41FA5}">
                      <a16:colId xmlns:a16="http://schemas.microsoft.com/office/drawing/2014/main" val="20006"/>
                    </a:ext>
                  </a:extLst>
                </a:gridCol>
                <a:gridCol w="556260">
                  <a:extLst>
                    <a:ext uri="{9D8B030D-6E8A-4147-A177-3AD203B41FA5}">
                      <a16:colId xmlns:a16="http://schemas.microsoft.com/office/drawing/2014/main" val="20007"/>
                    </a:ext>
                  </a:extLst>
                </a:gridCol>
                <a:gridCol w="556260">
                  <a:extLst>
                    <a:ext uri="{9D8B030D-6E8A-4147-A177-3AD203B41FA5}">
                      <a16:colId xmlns:a16="http://schemas.microsoft.com/office/drawing/2014/main" val="20008"/>
                    </a:ext>
                  </a:extLst>
                </a:gridCol>
              </a:tblGrid>
              <a:tr h="207010">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tcPr>
                </a:tc>
                <a:tc gridSpan="7">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209550">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1"/>
                  </a:ext>
                </a:extLst>
              </a:tr>
              <a:tr h="208279">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2"/>
                  </a:ext>
                </a:extLst>
              </a:tr>
              <a:tr h="209550">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3"/>
                  </a:ext>
                </a:extLst>
              </a:tr>
              <a:tr h="209550">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4"/>
                  </a:ext>
                </a:extLst>
              </a:tr>
              <a:tr h="208279">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solidFill>
                      <a:srgbClr val="EAEAEB"/>
                    </a:solidFill>
                  </a:tcPr>
                </a:tc>
                <a:extLst>
                  <a:ext uri="{0D108BD9-81ED-4DB2-BD59-A6C34878D82A}">
                    <a16:rowId xmlns:a16="http://schemas.microsoft.com/office/drawing/2014/main" val="10005"/>
                  </a:ext>
                </a:extLst>
              </a:tr>
            </a:tbl>
          </a:graphicData>
        </a:graphic>
      </p:graphicFrame>
      <p:sp>
        <p:nvSpPr>
          <p:cNvPr id="54" name="object 54"/>
          <p:cNvSpPr/>
          <p:nvPr/>
        </p:nvSpPr>
        <p:spPr>
          <a:xfrm>
            <a:off x="3205911" y="3779291"/>
            <a:ext cx="30480" cy="82550"/>
          </a:xfrm>
          <a:custGeom>
            <a:avLst/>
            <a:gdLst/>
            <a:ahLst/>
            <a:cxnLst/>
            <a:rect l="l" t="t" r="r" b="b"/>
            <a:pathLst>
              <a:path w="30480" h="82550">
                <a:moveTo>
                  <a:pt x="30403" y="82207"/>
                </a:moveTo>
                <a:lnTo>
                  <a:pt x="18249" y="82207"/>
                </a:lnTo>
                <a:lnTo>
                  <a:pt x="18249" y="24358"/>
                </a:lnTo>
                <a:lnTo>
                  <a:pt x="0" y="24358"/>
                </a:lnTo>
                <a:lnTo>
                  <a:pt x="0" y="16713"/>
                </a:lnTo>
                <a:lnTo>
                  <a:pt x="1485" y="16713"/>
                </a:lnTo>
                <a:lnTo>
                  <a:pt x="9118" y="15227"/>
                </a:lnTo>
                <a:lnTo>
                  <a:pt x="15176" y="13690"/>
                </a:lnTo>
                <a:lnTo>
                  <a:pt x="18249" y="9131"/>
                </a:lnTo>
                <a:lnTo>
                  <a:pt x="19735" y="4559"/>
                </a:lnTo>
                <a:lnTo>
                  <a:pt x="21272" y="1485"/>
                </a:lnTo>
                <a:lnTo>
                  <a:pt x="21272" y="0"/>
                </a:lnTo>
                <a:lnTo>
                  <a:pt x="28917" y="0"/>
                </a:lnTo>
                <a:lnTo>
                  <a:pt x="30403" y="1485"/>
                </a:lnTo>
                <a:lnTo>
                  <a:pt x="30403" y="82207"/>
                </a:lnTo>
                <a:close/>
              </a:path>
            </a:pathLst>
          </a:custGeom>
          <a:solidFill>
            <a:srgbClr val="4D4D4F"/>
          </a:solidFill>
        </p:spPr>
        <p:txBody>
          <a:bodyPr wrap="square" lIns="0" tIns="0" rIns="0" bIns="0" rtlCol="0"/>
          <a:lstStyle/>
          <a:p>
            <a:endParaRPr/>
          </a:p>
        </p:txBody>
      </p:sp>
      <p:pic>
        <p:nvPicPr>
          <p:cNvPr id="55" name="object 55"/>
          <p:cNvPicPr/>
          <p:nvPr/>
        </p:nvPicPr>
        <p:blipFill>
          <a:blip r:embed="rId29" cstate="print"/>
          <a:stretch>
            <a:fillRect/>
          </a:stretch>
        </p:blipFill>
        <p:spPr>
          <a:xfrm>
            <a:off x="3262210" y="3776217"/>
            <a:ext cx="340969" cy="92862"/>
          </a:xfrm>
          <a:prstGeom prst="rect">
            <a:avLst/>
          </a:prstGeom>
        </p:spPr>
      </p:pic>
      <p:pic>
        <p:nvPicPr>
          <p:cNvPr id="56" name="object 56"/>
          <p:cNvPicPr/>
          <p:nvPr/>
        </p:nvPicPr>
        <p:blipFill>
          <a:blip r:embed="rId30" cstate="print"/>
          <a:stretch>
            <a:fillRect/>
          </a:stretch>
        </p:blipFill>
        <p:spPr>
          <a:xfrm>
            <a:off x="3756914" y="3776217"/>
            <a:ext cx="401891" cy="92862"/>
          </a:xfrm>
          <a:prstGeom prst="rect">
            <a:avLst/>
          </a:prstGeom>
        </p:spPr>
      </p:pic>
      <p:pic>
        <p:nvPicPr>
          <p:cNvPr id="57" name="object 57"/>
          <p:cNvPicPr/>
          <p:nvPr/>
        </p:nvPicPr>
        <p:blipFill>
          <a:blip r:embed="rId31" cstate="print"/>
          <a:stretch>
            <a:fillRect/>
          </a:stretch>
        </p:blipFill>
        <p:spPr>
          <a:xfrm>
            <a:off x="4312539" y="3776217"/>
            <a:ext cx="403428" cy="92862"/>
          </a:xfrm>
          <a:prstGeom prst="rect">
            <a:avLst/>
          </a:prstGeom>
        </p:spPr>
      </p:pic>
      <p:pic>
        <p:nvPicPr>
          <p:cNvPr id="58" name="object 58"/>
          <p:cNvPicPr/>
          <p:nvPr/>
        </p:nvPicPr>
        <p:blipFill>
          <a:blip r:embed="rId32" cstate="print"/>
          <a:stretch>
            <a:fillRect/>
          </a:stretch>
        </p:blipFill>
        <p:spPr>
          <a:xfrm>
            <a:off x="4868164" y="3776217"/>
            <a:ext cx="403428" cy="92862"/>
          </a:xfrm>
          <a:prstGeom prst="rect">
            <a:avLst/>
          </a:prstGeom>
        </p:spPr>
      </p:pic>
      <p:pic>
        <p:nvPicPr>
          <p:cNvPr id="59" name="object 59"/>
          <p:cNvPicPr/>
          <p:nvPr/>
        </p:nvPicPr>
        <p:blipFill>
          <a:blip r:embed="rId33" cstate="print"/>
          <a:stretch>
            <a:fillRect/>
          </a:stretch>
        </p:blipFill>
        <p:spPr>
          <a:xfrm>
            <a:off x="5423789" y="3776217"/>
            <a:ext cx="403428" cy="92862"/>
          </a:xfrm>
          <a:prstGeom prst="rect">
            <a:avLst/>
          </a:prstGeom>
        </p:spPr>
      </p:pic>
      <p:pic>
        <p:nvPicPr>
          <p:cNvPr id="60" name="object 60"/>
          <p:cNvPicPr/>
          <p:nvPr/>
        </p:nvPicPr>
        <p:blipFill>
          <a:blip r:embed="rId34" cstate="print"/>
          <a:stretch>
            <a:fillRect/>
          </a:stretch>
        </p:blipFill>
        <p:spPr>
          <a:xfrm>
            <a:off x="5979414" y="3776217"/>
            <a:ext cx="403428" cy="92862"/>
          </a:xfrm>
          <a:prstGeom prst="rect">
            <a:avLst/>
          </a:prstGeom>
        </p:spPr>
      </p:pic>
      <p:pic>
        <p:nvPicPr>
          <p:cNvPr id="61" name="object 61"/>
          <p:cNvPicPr/>
          <p:nvPr/>
        </p:nvPicPr>
        <p:blipFill>
          <a:blip r:embed="rId35" cstate="print"/>
          <a:stretch>
            <a:fillRect/>
          </a:stretch>
        </p:blipFill>
        <p:spPr>
          <a:xfrm>
            <a:off x="1239138" y="3989336"/>
            <a:ext cx="143078" cy="86766"/>
          </a:xfrm>
          <a:prstGeom prst="rect">
            <a:avLst/>
          </a:prstGeom>
        </p:spPr>
      </p:pic>
      <p:sp>
        <p:nvSpPr>
          <p:cNvPr id="62" name="object 62"/>
          <p:cNvSpPr/>
          <p:nvPr/>
        </p:nvSpPr>
        <p:spPr>
          <a:xfrm>
            <a:off x="1733842" y="3989336"/>
            <a:ext cx="27940" cy="82550"/>
          </a:xfrm>
          <a:custGeom>
            <a:avLst/>
            <a:gdLst/>
            <a:ahLst/>
            <a:cxnLst/>
            <a:rect l="l" t="t" r="r" b="b"/>
            <a:pathLst>
              <a:path w="27939" h="82550">
                <a:moveTo>
                  <a:pt x="27393" y="82207"/>
                </a:moveTo>
                <a:lnTo>
                  <a:pt x="19799" y="82207"/>
                </a:lnTo>
                <a:lnTo>
                  <a:pt x="18262" y="80721"/>
                </a:lnTo>
                <a:lnTo>
                  <a:pt x="18262" y="22872"/>
                </a:lnTo>
                <a:lnTo>
                  <a:pt x="0" y="22872"/>
                </a:lnTo>
                <a:lnTo>
                  <a:pt x="0" y="16763"/>
                </a:lnTo>
                <a:lnTo>
                  <a:pt x="15240" y="13690"/>
                </a:lnTo>
                <a:lnTo>
                  <a:pt x="18262" y="9131"/>
                </a:lnTo>
                <a:lnTo>
                  <a:pt x="19799" y="3073"/>
                </a:lnTo>
                <a:lnTo>
                  <a:pt x="19799" y="1536"/>
                </a:lnTo>
                <a:lnTo>
                  <a:pt x="21336" y="0"/>
                </a:lnTo>
                <a:lnTo>
                  <a:pt x="25895" y="0"/>
                </a:lnTo>
                <a:lnTo>
                  <a:pt x="27393" y="1536"/>
                </a:lnTo>
                <a:lnTo>
                  <a:pt x="27393" y="82207"/>
                </a:lnTo>
                <a:close/>
              </a:path>
            </a:pathLst>
          </a:custGeom>
          <a:solidFill>
            <a:srgbClr val="4D4D4F"/>
          </a:solidFill>
        </p:spPr>
        <p:txBody>
          <a:bodyPr wrap="square" lIns="0" tIns="0" rIns="0" bIns="0" rtlCol="0"/>
          <a:lstStyle/>
          <a:p>
            <a:endParaRPr/>
          </a:p>
        </p:txBody>
      </p:sp>
      <p:pic>
        <p:nvPicPr>
          <p:cNvPr id="63" name="object 63"/>
          <p:cNvPicPr/>
          <p:nvPr/>
        </p:nvPicPr>
        <p:blipFill>
          <a:blip r:embed="rId36" cstate="print"/>
          <a:stretch>
            <a:fillRect/>
          </a:stretch>
        </p:blipFill>
        <p:spPr>
          <a:xfrm>
            <a:off x="1790204" y="3989336"/>
            <a:ext cx="309016" cy="86766"/>
          </a:xfrm>
          <a:prstGeom prst="rect">
            <a:avLst/>
          </a:prstGeom>
        </p:spPr>
      </p:pic>
      <p:grpSp>
        <p:nvGrpSpPr>
          <p:cNvPr id="64" name="object 64"/>
          <p:cNvGrpSpPr/>
          <p:nvPr/>
        </p:nvGrpSpPr>
        <p:grpSpPr>
          <a:xfrm>
            <a:off x="2132710" y="3989336"/>
            <a:ext cx="263525" cy="86995"/>
            <a:chOff x="2132710" y="3989336"/>
            <a:chExt cx="263525" cy="86995"/>
          </a:xfrm>
        </p:grpSpPr>
        <p:pic>
          <p:nvPicPr>
            <p:cNvPr id="65" name="object 65"/>
            <p:cNvPicPr/>
            <p:nvPr/>
          </p:nvPicPr>
          <p:blipFill>
            <a:blip r:embed="rId37" cstate="print"/>
            <a:stretch>
              <a:fillRect/>
            </a:stretch>
          </p:blipFill>
          <p:spPr>
            <a:xfrm>
              <a:off x="2132710" y="3989336"/>
              <a:ext cx="92811" cy="82207"/>
            </a:xfrm>
            <a:prstGeom prst="rect">
              <a:avLst/>
            </a:prstGeom>
          </p:spPr>
        </p:pic>
        <p:pic>
          <p:nvPicPr>
            <p:cNvPr id="66" name="object 66"/>
            <p:cNvPicPr/>
            <p:nvPr/>
          </p:nvPicPr>
          <p:blipFill>
            <a:blip r:embed="rId38" cstate="print"/>
            <a:stretch>
              <a:fillRect/>
            </a:stretch>
          </p:blipFill>
          <p:spPr>
            <a:xfrm>
              <a:off x="2254453" y="3989336"/>
              <a:ext cx="141579" cy="86766"/>
            </a:xfrm>
            <a:prstGeom prst="rect">
              <a:avLst/>
            </a:prstGeom>
          </p:spPr>
        </p:pic>
      </p:grpSp>
      <p:pic>
        <p:nvPicPr>
          <p:cNvPr id="67" name="object 67"/>
          <p:cNvPicPr/>
          <p:nvPr/>
        </p:nvPicPr>
        <p:blipFill>
          <a:blip r:embed="rId39" cstate="print"/>
          <a:stretch>
            <a:fillRect/>
          </a:stretch>
        </p:blipFill>
        <p:spPr>
          <a:xfrm>
            <a:off x="2776588" y="3990873"/>
            <a:ext cx="141579" cy="85229"/>
          </a:xfrm>
          <a:prstGeom prst="rect">
            <a:avLst/>
          </a:prstGeom>
        </p:spPr>
      </p:pic>
      <p:pic>
        <p:nvPicPr>
          <p:cNvPr id="68" name="object 68"/>
          <p:cNvPicPr/>
          <p:nvPr/>
        </p:nvPicPr>
        <p:blipFill>
          <a:blip r:embed="rId40" cstate="print"/>
          <a:stretch>
            <a:fillRect/>
          </a:stretch>
        </p:blipFill>
        <p:spPr>
          <a:xfrm>
            <a:off x="3332213" y="3989336"/>
            <a:ext cx="141579" cy="86766"/>
          </a:xfrm>
          <a:prstGeom prst="rect">
            <a:avLst/>
          </a:prstGeom>
        </p:spPr>
      </p:pic>
      <p:pic>
        <p:nvPicPr>
          <p:cNvPr id="69" name="object 69"/>
          <p:cNvPicPr/>
          <p:nvPr/>
        </p:nvPicPr>
        <p:blipFill>
          <a:blip r:embed="rId41" cstate="print"/>
          <a:stretch>
            <a:fillRect/>
          </a:stretch>
        </p:blipFill>
        <p:spPr>
          <a:xfrm>
            <a:off x="3887838" y="3989336"/>
            <a:ext cx="141579" cy="86766"/>
          </a:xfrm>
          <a:prstGeom prst="rect">
            <a:avLst/>
          </a:prstGeom>
        </p:spPr>
      </p:pic>
      <p:sp>
        <p:nvSpPr>
          <p:cNvPr id="70" name="object 70"/>
          <p:cNvSpPr/>
          <p:nvPr/>
        </p:nvSpPr>
        <p:spPr>
          <a:xfrm>
            <a:off x="4417618" y="3989336"/>
            <a:ext cx="27940" cy="82550"/>
          </a:xfrm>
          <a:custGeom>
            <a:avLst/>
            <a:gdLst/>
            <a:ahLst/>
            <a:cxnLst/>
            <a:rect l="l" t="t" r="r" b="b"/>
            <a:pathLst>
              <a:path w="27939" h="82550">
                <a:moveTo>
                  <a:pt x="27381" y="82207"/>
                </a:moveTo>
                <a:lnTo>
                  <a:pt x="19786" y="82207"/>
                </a:lnTo>
                <a:lnTo>
                  <a:pt x="18249" y="80721"/>
                </a:lnTo>
                <a:lnTo>
                  <a:pt x="18249" y="22872"/>
                </a:lnTo>
                <a:lnTo>
                  <a:pt x="0" y="22872"/>
                </a:lnTo>
                <a:lnTo>
                  <a:pt x="0" y="16763"/>
                </a:lnTo>
                <a:lnTo>
                  <a:pt x="15227" y="13690"/>
                </a:lnTo>
                <a:lnTo>
                  <a:pt x="18249" y="9131"/>
                </a:lnTo>
                <a:lnTo>
                  <a:pt x="19786" y="3073"/>
                </a:lnTo>
                <a:lnTo>
                  <a:pt x="19786" y="1536"/>
                </a:lnTo>
                <a:lnTo>
                  <a:pt x="21285" y="0"/>
                </a:lnTo>
                <a:lnTo>
                  <a:pt x="25844" y="0"/>
                </a:lnTo>
                <a:lnTo>
                  <a:pt x="27381" y="1536"/>
                </a:lnTo>
                <a:lnTo>
                  <a:pt x="27381" y="82207"/>
                </a:lnTo>
                <a:close/>
              </a:path>
            </a:pathLst>
          </a:custGeom>
          <a:solidFill>
            <a:srgbClr val="4D4D4F"/>
          </a:solidFill>
        </p:spPr>
        <p:txBody>
          <a:bodyPr wrap="square" lIns="0" tIns="0" rIns="0" bIns="0" rtlCol="0"/>
          <a:lstStyle/>
          <a:p>
            <a:endParaRPr/>
          </a:p>
        </p:txBody>
      </p:sp>
      <p:pic>
        <p:nvPicPr>
          <p:cNvPr id="71" name="object 71"/>
          <p:cNvPicPr/>
          <p:nvPr/>
        </p:nvPicPr>
        <p:blipFill>
          <a:blip r:embed="rId42" cstate="print"/>
          <a:stretch>
            <a:fillRect/>
          </a:stretch>
        </p:blipFill>
        <p:spPr>
          <a:xfrm>
            <a:off x="4473918" y="3989336"/>
            <a:ext cx="141592" cy="86766"/>
          </a:xfrm>
          <a:prstGeom prst="rect">
            <a:avLst/>
          </a:prstGeom>
        </p:spPr>
      </p:pic>
      <p:sp>
        <p:nvSpPr>
          <p:cNvPr id="72" name="object 72"/>
          <p:cNvSpPr/>
          <p:nvPr/>
        </p:nvSpPr>
        <p:spPr>
          <a:xfrm>
            <a:off x="4973243" y="3989336"/>
            <a:ext cx="29209" cy="82550"/>
          </a:xfrm>
          <a:custGeom>
            <a:avLst/>
            <a:gdLst/>
            <a:ahLst/>
            <a:cxnLst/>
            <a:rect l="l" t="t" r="r" b="b"/>
            <a:pathLst>
              <a:path w="29210" h="82550">
                <a:moveTo>
                  <a:pt x="28917" y="82207"/>
                </a:moveTo>
                <a:lnTo>
                  <a:pt x="19786" y="82207"/>
                </a:lnTo>
                <a:lnTo>
                  <a:pt x="18249" y="80721"/>
                </a:lnTo>
                <a:lnTo>
                  <a:pt x="18249" y="22872"/>
                </a:lnTo>
                <a:lnTo>
                  <a:pt x="0" y="22872"/>
                </a:lnTo>
                <a:lnTo>
                  <a:pt x="0" y="16763"/>
                </a:lnTo>
                <a:lnTo>
                  <a:pt x="15227" y="13690"/>
                </a:lnTo>
                <a:lnTo>
                  <a:pt x="18249" y="9131"/>
                </a:lnTo>
                <a:lnTo>
                  <a:pt x="19786" y="3073"/>
                </a:lnTo>
                <a:lnTo>
                  <a:pt x="19786" y="1536"/>
                </a:lnTo>
                <a:lnTo>
                  <a:pt x="21285" y="0"/>
                </a:lnTo>
                <a:lnTo>
                  <a:pt x="25844" y="0"/>
                </a:lnTo>
                <a:lnTo>
                  <a:pt x="28917" y="1536"/>
                </a:lnTo>
                <a:lnTo>
                  <a:pt x="28917" y="82207"/>
                </a:lnTo>
                <a:close/>
              </a:path>
            </a:pathLst>
          </a:custGeom>
          <a:solidFill>
            <a:srgbClr val="4D4D4F"/>
          </a:solidFill>
        </p:spPr>
        <p:txBody>
          <a:bodyPr wrap="square" lIns="0" tIns="0" rIns="0" bIns="0" rtlCol="0"/>
          <a:lstStyle/>
          <a:p>
            <a:endParaRPr/>
          </a:p>
        </p:txBody>
      </p:sp>
      <p:pic>
        <p:nvPicPr>
          <p:cNvPr id="73" name="object 73"/>
          <p:cNvPicPr/>
          <p:nvPr/>
        </p:nvPicPr>
        <p:blipFill>
          <a:blip r:embed="rId43" cstate="print"/>
          <a:stretch>
            <a:fillRect/>
          </a:stretch>
        </p:blipFill>
        <p:spPr>
          <a:xfrm>
            <a:off x="5029543" y="3989336"/>
            <a:ext cx="141592" cy="86766"/>
          </a:xfrm>
          <a:prstGeom prst="rect">
            <a:avLst/>
          </a:prstGeom>
        </p:spPr>
      </p:pic>
      <p:sp>
        <p:nvSpPr>
          <p:cNvPr id="74" name="object 74"/>
          <p:cNvSpPr/>
          <p:nvPr/>
        </p:nvSpPr>
        <p:spPr>
          <a:xfrm>
            <a:off x="5528868" y="3989336"/>
            <a:ext cx="29209" cy="82550"/>
          </a:xfrm>
          <a:custGeom>
            <a:avLst/>
            <a:gdLst/>
            <a:ahLst/>
            <a:cxnLst/>
            <a:rect l="l" t="t" r="r" b="b"/>
            <a:pathLst>
              <a:path w="29210" h="82550">
                <a:moveTo>
                  <a:pt x="28917" y="82207"/>
                </a:moveTo>
                <a:lnTo>
                  <a:pt x="19786" y="82207"/>
                </a:lnTo>
                <a:lnTo>
                  <a:pt x="18249" y="80721"/>
                </a:lnTo>
                <a:lnTo>
                  <a:pt x="18249" y="22872"/>
                </a:lnTo>
                <a:lnTo>
                  <a:pt x="0" y="22872"/>
                </a:lnTo>
                <a:lnTo>
                  <a:pt x="0" y="16763"/>
                </a:lnTo>
                <a:lnTo>
                  <a:pt x="1485" y="16763"/>
                </a:lnTo>
                <a:lnTo>
                  <a:pt x="7581" y="15227"/>
                </a:lnTo>
                <a:lnTo>
                  <a:pt x="15227" y="13690"/>
                </a:lnTo>
                <a:lnTo>
                  <a:pt x="18249" y="9131"/>
                </a:lnTo>
                <a:lnTo>
                  <a:pt x="19786" y="3073"/>
                </a:lnTo>
                <a:lnTo>
                  <a:pt x="21285" y="1536"/>
                </a:lnTo>
                <a:lnTo>
                  <a:pt x="21285" y="0"/>
                </a:lnTo>
                <a:lnTo>
                  <a:pt x="25844" y="0"/>
                </a:lnTo>
                <a:lnTo>
                  <a:pt x="28917" y="1536"/>
                </a:lnTo>
                <a:lnTo>
                  <a:pt x="28917" y="82207"/>
                </a:lnTo>
                <a:close/>
              </a:path>
            </a:pathLst>
          </a:custGeom>
          <a:solidFill>
            <a:srgbClr val="4D4D4F"/>
          </a:solidFill>
        </p:spPr>
        <p:txBody>
          <a:bodyPr wrap="square" lIns="0" tIns="0" rIns="0" bIns="0" rtlCol="0"/>
          <a:lstStyle/>
          <a:p>
            <a:endParaRPr/>
          </a:p>
        </p:txBody>
      </p:sp>
      <p:pic>
        <p:nvPicPr>
          <p:cNvPr id="75" name="object 75"/>
          <p:cNvPicPr/>
          <p:nvPr/>
        </p:nvPicPr>
        <p:blipFill>
          <a:blip r:embed="rId44" cstate="print"/>
          <a:stretch>
            <a:fillRect/>
          </a:stretch>
        </p:blipFill>
        <p:spPr>
          <a:xfrm>
            <a:off x="5585168" y="3989336"/>
            <a:ext cx="141592" cy="86766"/>
          </a:xfrm>
          <a:prstGeom prst="rect">
            <a:avLst/>
          </a:prstGeom>
        </p:spPr>
      </p:pic>
      <p:sp>
        <p:nvSpPr>
          <p:cNvPr id="76" name="object 76"/>
          <p:cNvSpPr/>
          <p:nvPr/>
        </p:nvSpPr>
        <p:spPr>
          <a:xfrm>
            <a:off x="6084493" y="3989336"/>
            <a:ext cx="29209" cy="82550"/>
          </a:xfrm>
          <a:custGeom>
            <a:avLst/>
            <a:gdLst/>
            <a:ahLst/>
            <a:cxnLst/>
            <a:rect l="l" t="t" r="r" b="b"/>
            <a:pathLst>
              <a:path w="29210" h="82550">
                <a:moveTo>
                  <a:pt x="28917" y="82207"/>
                </a:moveTo>
                <a:lnTo>
                  <a:pt x="21285" y="82207"/>
                </a:lnTo>
                <a:lnTo>
                  <a:pt x="18249" y="80721"/>
                </a:lnTo>
                <a:lnTo>
                  <a:pt x="18249" y="22872"/>
                </a:lnTo>
                <a:lnTo>
                  <a:pt x="0" y="22872"/>
                </a:lnTo>
                <a:lnTo>
                  <a:pt x="0" y="16763"/>
                </a:lnTo>
                <a:lnTo>
                  <a:pt x="1485" y="16763"/>
                </a:lnTo>
                <a:lnTo>
                  <a:pt x="7581" y="15227"/>
                </a:lnTo>
                <a:lnTo>
                  <a:pt x="15227" y="13690"/>
                </a:lnTo>
                <a:lnTo>
                  <a:pt x="18249" y="9131"/>
                </a:lnTo>
                <a:lnTo>
                  <a:pt x="19786" y="3073"/>
                </a:lnTo>
                <a:lnTo>
                  <a:pt x="21285" y="1536"/>
                </a:lnTo>
                <a:lnTo>
                  <a:pt x="21285" y="0"/>
                </a:lnTo>
                <a:lnTo>
                  <a:pt x="27381" y="0"/>
                </a:lnTo>
                <a:lnTo>
                  <a:pt x="28917" y="1536"/>
                </a:lnTo>
                <a:lnTo>
                  <a:pt x="28917" y="82207"/>
                </a:lnTo>
                <a:close/>
              </a:path>
            </a:pathLst>
          </a:custGeom>
          <a:solidFill>
            <a:srgbClr val="4D4D4F"/>
          </a:solidFill>
        </p:spPr>
        <p:txBody>
          <a:bodyPr wrap="square" lIns="0" tIns="0" rIns="0" bIns="0" rtlCol="0"/>
          <a:lstStyle/>
          <a:p>
            <a:endParaRPr/>
          </a:p>
        </p:txBody>
      </p:sp>
      <p:pic>
        <p:nvPicPr>
          <p:cNvPr id="77" name="object 77"/>
          <p:cNvPicPr/>
          <p:nvPr/>
        </p:nvPicPr>
        <p:blipFill>
          <a:blip r:embed="rId45" cstate="print"/>
          <a:stretch>
            <a:fillRect/>
          </a:stretch>
        </p:blipFill>
        <p:spPr>
          <a:xfrm>
            <a:off x="6140793" y="3990873"/>
            <a:ext cx="141592" cy="85229"/>
          </a:xfrm>
          <a:prstGeom prst="rect">
            <a:avLst/>
          </a:prstGeom>
        </p:spPr>
      </p:pic>
      <p:pic>
        <p:nvPicPr>
          <p:cNvPr id="78" name="object 78"/>
          <p:cNvPicPr/>
          <p:nvPr/>
        </p:nvPicPr>
        <p:blipFill>
          <a:blip r:embed="rId46" cstate="print"/>
          <a:stretch>
            <a:fillRect/>
          </a:stretch>
        </p:blipFill>
        <p:spPr>
          <a:xfrm>
            <a:off x="1240637" y="4199432"/>
            <a:ext cx="141579" cy="86766"/>
          </a:xfrm>
          <a:prstGeom prst="rect">
            <a:avLst/>
          </a:prstGeom>
        </p:spPr>
      </p:pic>
      <p:sp>
        <p:nvSpPr>
          <p:cNvPr id="79" name="object 79"/>
          <p:cNvSpPr/>
          <p:nvPr/>
        </p:nvSpPr>
        <p:spPr>
          <a:xfrm>
            <a:off x="1733842" y="4199432"/>
            <a:ext cx="27940" cy="82550"/>
          </a:xfrm>
          <a:custGeom>
            <a:avLst/>
            <a:gdLst/>
            <a:ahLst/>
            <a:cxnLst/>
            <a:rect l="l" t="t" r="r" b="b"/>
            <a:pathLst>
              <a:path w="27939" h="82550">
                <a:moveTo>
                  <a:pt x="25895" y="82207"/>
                </a:moveTo>
                <a:lnTo>
                  <a:pt x="19799" y="82207"/>
                </a:lnTo>
                <a:lnTo>
                  <a:pt x="18262" y="80670"/>
                </a:lnTo>
                <a:lnTo>
                  <a:pt x="18262" y="22821"/>
                </a:lnTo>
                <a:lnTo>
                  <a:pt x="0" y="22821"/>
                </a:lnTo>
                <a:lnTo>
                  <a:pt x="0" y="16713"/>
                </a:lnTo>
                <a:lnTo>
                  <a:pt x="15240" y="13690"/>
                </a:lnTo>
                <a:lnTo>
                  <a:pt x="18262" y="9131"/>
                </a:lnTo>
                <a:lnTo>
                  <a:pt x="19799" y="3022"/>
                </a:lnTo>
                <a:lnTo>
                  <a:pt x="19799" y="1485"/>
                </a:lnTo>
                <a:lnTo>
                  <a:pt x="21336" y="0"/>
                </a:lnTo>
                <a:lnTo>
                  <a:pt x="25895" y="0"/>
                </a:lnTo>
                <a:lnTo>
                  <a:pt x="27393" y="1485"/>
                </a:lnTo>
                <a:lnTo>
                  <a:pt x="27393" y="80670"/>
                </a:lnTo>
                <a:lnTo>
                  <a:pt x="25895" y="82207"/>
                </a:lnTo>
                <a:close/>
              </a:path>
            </a:pathLst>
          </a:custGeom>
          <a:solidFill>
            <a:srgbClr val="4D4D4F"/>
          </a:solidFill>
        </p:spPr>
        <p:txBody>
          <a:bodyPr wrap="square" lIns="0" tIns="0" rIns="0" bIns="0" rtlCol="0"/>
          <a:lstStyle/>
          <a:p>
            <a:endParaRPr/>
          </a:p>
        </p:txBody>
      </p:sp>
      <p:pic>
        <p:nvPicPr>
          <p:cNvPr id="80" name="object 80"/>
          <p:cNvPicPr/>
          <p:nvPr/>
        </p:nvPicPr>
        <p:blipFill>
          <a:blip r:embed="rId47" cstate="print"/>
          <a:stretch>
            <a:fillRect/>
          </a:stretch>
        </p:blipFill>
        <p:spPr>
          <a:xfrm>
            <a:off x="1790204" y="4199432"/>
            <a:ext cx="92824" cy="82207"/>
          </a:xfrm>
          <a:prstGeom prst="rect">
            <a:avLst/>
          </a:prstGeom>
        </p:spPr>
      </p:pic>
      <p:pic>
        <p:nvPicPr>
          <p:cNvPr id="81" name="object 81"/>
          <p:cNvPicPr/>
          <p:nvPr/>
        </p:nvPicPr>
        <p:blipFill>
          <a:blip r:embed="rId48" cstate="print"/>
          <a:stretch>
            <a:fillRect/>
          </a:stretch>
        </p:blipFill>
        <p:spPr>
          <a:xfrm>
            <a:off x="1919579" y="4200918"/>
            <a:ext cx="179641" cy="85280"/>
          </a:xfrm>
          <a:prstGeom prst="rect">
            <a:avLst/>
          </a:prstGeom>
        </p:spPr>
      </p:pic>
      <p:sp>
        <p:nvSpPr>
          <p:cNvPr id="82" name="object 82"/>
          <p:cNvSpPr/>
          <p:nvPr/>
        </p:nvSpPr>
        <p:spPr>
          <a:xfrm>
            <a:off x="2137270" y="4199432"/>
            <a:ext cx="29209" cy="82550"/>
          </a:xfrm>
          <a:custGeom>
            <a:avLst/>
            <a:gdLst/>
            <a:ahLst/>
            <a:cxnLst/>
            <a:rect l="l" t="t" r="r" b="b"/>
            <a:pathLst>
              <a:path w="29210" h="82550">
                <a:moveTo>
                  <a:pt x="25844" y="82207"/>
                </a:moveTo>
                <a:lnTo>
                  <a:pt x="21285" y="82207"/>
                </a:lnTo>
                <a:lnTo>
                  <a:pt x="18262" y="80670"/>
                </a:lnTo>
                <a:lnTo>
                  <a:pt x="18262" y="22821"/>
                </a:lnTo>
                <a:lnTo>
                  <a:pt x="0" y="22821"/>
                </a:lnTo>
                <a:lnTo>
                  <a:pt x="0" y="16713"/>
                </a:lnTo>
                <a:lnTo>
                  <a:pt x="1485" y="16713"/>
                </a:lnTo>
                <a:lnTo>
                  <a:pt x="7594" y="15227"/>
                </a:lnTo>
                <a:lnTo>
                  <a:pt x="15227" y="13690"/>
                </a:lnTo>
                <a:lnTo>
                  <a:pt x="18262" y="9131"/>
                </a:lnTo>
                <a:lnTo>
                  <a:pt x="19799" y="3022"/>
                </a:lnTo>
                <a:lnTo>
                  <a:pt x="21285" y="1485"/>
                </a:lnTo>
                <a:lnTo>
                  <a:pt x="21285" y="0"/>
                </a:lnTo>
                <a:lnTo>
                  <a:pt x="27381" y="0"/>
                </a:lnTo>
                <a:lnTo>
                  <a:pt x="28917" y="1485"/>
                </a:lnTo>
                <a:lnTo>
                  <a:pt x="28917" y="80670"/>
                </a:lnTo>
                <a:lnTo>
                  <a:pt x="25844" y="82207"/>
                </a:lnTo>
                <a:close/>
              </a:path>
            </a:pathLst>
          </a:custGeom>
          <a:solidFill>
            <a:srgbClr val="4D4D4F"/>
          </a:solidFill>
        </p:spPr>
        <p:txBody>
          <a:bodyPr wrap="square" lIns="0" tIns="0" rIns="0" bIns="0" rtlCol="0"/>
          <a:lstStyle/>
          <a:p>
            <a:endParaRPr/>
          </a:p>
        </p:txBody>
      </p:sp>
      <p:pic>
        <p:nvPicPr>
          <p:cNvPr id="83" name="object 83"/>
          <p:cNvPicPr/>
          <p:nvPr/>
        </p:nvPicPr>
        <p:blipFill>
          <a:blip r:embed="rId49" cstate="print"/>
          <a:stretch>
            <a:fillRect/>
          </a:stretch>
        </p:blipFill>
        <p:spPr>
          <a:xfrm>
            <a:off x="2193582" y="4199432"/>
            <a:ext cx="202450" cy="86766"/>
          </a:xfrm>
          <a:prstGeom prst="rect">
            <a:avLst/>
          </a:prstGeom>
        </p:spPr>
      </p:pic>
      <p:pic>
        <p:nvPicPr>
          <p:cNvPr id="84" name="object 84"/>
          <p:cNvPicPr/>
          <p:nvPr/>
        </p:nvPicPr>
        <p:blipFill>
          <a:blip r:embed="rId50" cstate="print"/>
          <a:stretch>
            <a:fillRect/>
          </a:stretch>
        </p:blipFill>
        <p:spPr>
          <a:xfrm>
            <a:off x="2776588" y="4200918"/>
            <a:ext cx="141579" cy="85280"/>
          </a:xfrm>
          <a:prstGeom prst="rect">
            <a:avLst/>
          </a:prstGeom>
        </p:spPr>
      </p:pic>
      <p:pic>
        <p:nvPicPr>
          <p:cNvPr id="85" name="object 85"/>
          <p:cNvPicPr/>
          <p:nvPr/>
        </p:nvPicPr>
        <p:blipFill>
          <a:blip r:embed="rId51" cstate="print"/>
          <a:stretch>
            <a:fillRect/>
          </a:stretch>
        </p:blipFill>
        <p:spPr>
          <a:xfrm>
            <a:off x="3332213" y="4199432"/>
            <a:ext cx="141579" cy="86766"/>
          </a:xfrm>
          <a:prstGeom prst="rect">
            <a:avLst/>
          </a:prstGeom>
        </p:spPr>
      </p:pic>
      <p:pic>
        <p:nvPicPr>
          <p:cNvPr id="86" name="object 86"/>
          <p:cNvPicPr/>
          <p:nvPr/>
        </p:nvPicPr>
        <p:blipFill>
          <a:blip r:embed="rId52" cstate="print"/>
          <a:stretch>
            <a:fillRect/>
          </a:stretch>
        </p:blipFill>
        <p:spPr>
          <a:xfrm>
            <a:off x="3887838" y="4199432"/>
            <a:ext cx="141579" cy="86766"/>
          </a:xfrm>
          <a:prstGeom prst="rect">
            <a:avLst/>
          </a:prstGeom>
        </p:spPr>
      </p:pic>
      <p:pic>
        <p:nvPicPr>
          <p:cNvPr id="87" name="object 87"/>
          <p:cNvPicPr/>
          <p:nvPr/>
        </p:nvPicPr>
        <p:blipFill>
          <a:blip r:embed="rId53" cstate="print"/>
          <a:stretch>
            <a:fillRect/>
          </a:stretch>
        </p:blipFill>
        <p:spPr>
          <a:xfrm>
            <a:off x="4443463" y="4199432"/>
            <a:ext cx="141579" cy="86766"/>
          </a:xfrm>
          <a:prstGeom prst="rect">
            <a:avLst/>
          </a:prstGeom>
        </p:spPr>
      </p:pic>
      <p:pic>
        <p:nvPicPr>
          <p:cNvPr id="88" name="object 88"/>
          <p:cNvPicPr/>
          <p:nvPr/>
        </p:nvPicPr>
        <p:blipFill>
          <a:blip r:embed="rId54" cstate="print"/>
          <a:stretch>
            <a:fillRect/>
          </a:stretch>
        </p:blipFill>
        <p:spPr>
          <a:xfrm>
            <a:off x="4999088" y="4199432"/>
            <a:ext cx="141579" cy="86766"/>
          </a:xfrm>
          <a:prstGeom prst="rect">
            <a:avLst/>
          </a:prstGeom>
        </p:spPr>
      </p:pic>
      <p:sp>
        <p:nvSpPr>
          <p:cNvPr id="89" name="object 89"/>
          <p:cNvSpPr/>
          <p:nvPr/>
        </p:nvSpPr>
        <p:spPr>
          <a:xfrm>
            <a:off x="5528868" y="4199432"/>
            <a:ext cx="29209" cy="82550"/>
          </a:xfrm>
          <a:custGeom>
            <a:avLst/>
            <a:gdLst/>
            <a:ahLst/>
            <a:cxnLst/>
            <a:rect l="l" t="t" r="r" b="b"/>
            <a:pathLst>
              <a:path w="29210" h="82550">
                <a:moveTo>
                  <a:pt x="25844" y="82207"/>
                </a:moveTo>
                <a:lnTo>
                  <a:pt x="19786" y="82207"/>
                </a:lnTo>
                <a:lnTo>
                  <a:pt x="18249" y="80670"/>
                </a:lnTo>
                <a:lnTo>
                  <a:pt x="18249" y="22821"/>
                </a:lnTo>
                <a:lnTo>
                  <a:pt x="0" y="22821"/>
                </a:lnTo>
                <a:lnTo>
                  <a:pt x="0" y="16713"/>
                </a:lnTo>
                <a:lnTo>
                  <a:pt x="1485" y="16713"/>
                </a:lnTo>
                <a:lnTo>
                  <a:pt x="7581" y="15227"/>
                </a:lnTo>
                <a:lnTo>
                  <a:pt x="15227" y="13690"/>
                </a:lnTo>
                <a:lnTo>
                  <a:pt x="18249" y="9131"/>
                </a:lnTo>
                <a:lnTo>
                  <a:pt x="19786" y="3022"/>
                </a:lnTo>
                <a:lnTo>
                  <a:pt x="21285" y="1485"/>
                </a:lnTo>
                <a:lnTo>
                  <a:pt x="21285" y="0"/>
                </a:lnTo>
                <a:lnTo>
                  <a:pt x="25844" y="0"/>
                </a:lnTo>
                <a:lnTo>
                  <a:pt x="28917" y="1485"/>
                </a:lnTo>
                <a:lnTo>
                  <a:pt x="28917" y="80670"/>
                </a:lnTo>
                <a:lnTo>
                  <a:pt x="25844" y="82207"/>
                </a:lnTo>
                <a:close/>
              </a:path>
            </a:pathLst>
          </a:custGeom>
          <a:solidFill>
            <a:srgbClr val="4D4D4F"/>
          </a:solidFill>
        </p:spPr>
        <p:txBody>
          <a:bodyPr wrap="square" lIns="0" tIns="0" rIns="0" bIns="0" rtlCol="0"/>
          <a:lstStyle/>
          <a:p>
            <a:endParaRPr/>
          </a:p>
        </p:txBody>
      </p:sp>
      <p:pic>
        <p:nvPicPr>
          <p:cNvPr id="90" name="object 90"/>
          <p:cNvPicPr/>
          <p:nvPr/>
        </p:nvPicPr>
        <p:blipFill>
          <a:blip r:embed="rId55" cstate="print"/>
          <a:stretch>
            <a:fillRect/>
          </a:stretch>
        </p:blipFill>
        <p:spPr>
          <a:xfrm>
            <a:off x="5585168" y="4199432"/>
            <a:ext cx="141592" cy="86766"/>
          </a:xfrm>
          <a:prstGeom prst="rect">
            <a:avLst/>
          </a:prstGeom>
        </p:spPr>
      </p:pic>
      <p:sp>
        <p:nvSpPr>
          <p:cNvPr id="91" name="object 91"/>
          <p:cNvSpPr/>
          <p:nvPr/>
        </p:nvSpPr>
        <p:spPr>
          <a:xfrm>
            <a:off x="6084494" y="4199432"/>
            <a:ext cx="88265" cy="82550"/>
          </a:xfrm>
          <a:custGeom>
            <a:avLst/>
            <a:gdLst/>
            <a:ahLst/>
            <a:cxnLst/>
            <a:rect l="l" t="t" r="r" b="b"/>
            <a:pathLst>
              <a:path w="88264" h="82550">
                <a:moveTo>
                  <a:pt x="28917" y="1485"/>
                </a:moveTo>
                <a:lnTo>
                  <a:pt x="27381" y="0"/>
                </a:lnTo>
                <a:lnTo>
                  <a:pt x="21285" y="0"/>
                </a:lnTo>
                <a:lnTo>
                  <a:pt x="21285" y="1485"/>
                </a:lnTo>
                <a:lnTo>
                  <a:pt x="19786" y="3022"/>
                </a:lnTo>
                <a:lnTo>
                  <a:pt x="18249" y="9131"/>
                </a:lnTo>
                <a:lnTo>
                  <a:pt x="15227" y="13690"/>
                </a:lnTo>
                <a:lnTo>
                  <a:pt x="7581" y="15227"/>
                </a:lnTo>
                <a:lnTo>
                  <a:pt x="1485" y="16713"/>
                </a:lnTo>
                <a:lnTo>
                  <a:pt x="0" y="16713"/>
                </a:lnTo>
                <a:lnTo>
                  <a:pt x="0" y="22821"/>
                </a:lnTo>
                <a:lnTo>
                  <a:pt x="18249" y="22821"/>
                </a:lnTo>
                <a:lnTo>
                  <a:pt x="18249" y="80670"/>
                </a:lnTo>
                <a:lnTo>
                  <a:pt x="21285" y="82207"/>
                </a:lnTo>
                <a:lnTo>
                  <a:pt x="25844" y="82207"/>
                </a:lnTo>
                <a:lnTo>
                  <a:pt x="28917" y="80670"/>
                </a:lnTo>
                <a:lnTo>
                  <a:pt x="28917" y="1485"/>
                </a:lnTo>
                <a:close/>
              </a:path>
              <a:path w="88264" h="82550">
                <a:moveTo>
                  <a:pt x="88252" y="1485"/>
                </a:moveTo>
                <a:lnTo>
                  <a:pt x="86766" y="0"/>
                </a:lnTo>
                <a:lnTo>
                  <a:pt x="82194" y="0"/>
                </a:lnTo>
                <a:lnTo>
                  <a:pt x="80657" y="1485"/>
                </a:lnTo>
                <a:lnTo>
                  <a:pt x="80657" y="3022"/>
                </a:lnTo>
                <a:lnTo>
                  <a:pt x="79121" y="9131"/>
                </a:lnTo>
                <a:lnTo>
                  <a:pt x="76098" y="13690"/>
                </a:lnTo>
                <a:lnTo>
                  <a:pt x="60871" y="16713"/>
                </a:lnTo>
                <a:lnTo>
                  <a:pt x="60871" y="22821"/>
                </a:lnTo>
                <a:lnTo>
                  <a:pt x="79121" y="22821"/>
                </a:lnTo>
                <a:lnTo>
                  <a:pt x="79121" y="80670"/>
                </a:lnTo>
                <a:lnTo>
                  <a:pt x="80657" y="82207"/>
                </a:lnTo>
                <a:lnTo>
                  <a:pt x="86766" y="82207"/>
                </a:lnTo>
                <a:lnTo>
                  <a:pt x="88252" y="80670"/>
                </a:lnTo>
                <a:lnTo>
                  <a:pt x="88252" y="1485"/>
                </a:lnTo>
                <a:close/>
              </a:path>
            </a:pathLst>
          </a:custGeom>
          <a:solidFill>
            <a:srgbClr val="4D4D4F"/>
          </a:solidFill>
        </p:spPr>
        <p:txBody>
          <a:bodyPr wrap="square" lIns="0" tIns="0" rIns="0" bIns="0" rtlCol="0"/>
          <a:lstStyle/>
          <a:p>
            <a:endParaRPr/>
          </a:p>
        </p:txBody>
      </p:sp>
      <p:pic>
        <p:nvPicPr>
          <p:cNvPr id="92" name="object 92"/>
          <p:cNvPicPr/>
          <p:nvPr/>
        </p:nvPicPr>
        <p:blipFill>
          <a:blip r:embed="rId56" cstate="print"/>
          <a:stretch>
            <a:fillRect/>
          </a:stretch>
        </p:blipFill>
        <p:spPr>
          <a:xfrm>
            <a:off x="6210846" y="4200918"/>
            <a:ext cx="71539" cy="85280"/>
          </a:xfrm>
          <a:prstGeom prst="rect">
            <a:avLst/>
          </a:prstGeom>
        </p:spPr>
      </p:pic>
      <p:pic>
        <p:nvPicPr>
          <p:cNvPr id="93" name="object 93"/>
          <p:cNvPicPr/>
          <p:nvPr/>
        </p:nvPicPr>
        <p:blipFill>
          <a:blip r:embed="rId57" cstate="print"/>
          <a:stretch>
            <a:fillRect/>
          </a:stretch>
        </p:blipFill>
        <p:spPr>
          <a:xfrm>
            <a:off x="1240637" y="4407991"/>
            <a:ext cx="141579" cy="88252"/>
          </a:xfrm>
          <a:prstGeom prst="rect">
            <a:avLst/>
          </a:prstGeom>
        </p:spPr>
      </p:pic>
      <p:grpSp>
        <p:nvGrpSpPr>
          <p:cNvPr id="94" name="object 94"/>
          <p:cNvGrpSpPr/>
          <p:nvPr/>
        </p:nvGrpSpPr>
        <p:grpSpPr>
          <a:xfrm>
            <a:off x="1759737" y="4407991"/>
            <a:ext cx="376555" cy="88265"/>
            <a:chOff x="1759737" y="4407991"/>
            <a:chExt cx="376555" cy="88265"/>
          </a:xfrm>
        </p:grpSpPr>
        <p:pic>
          <p:nvPicPr>
            <p:cNvPr id="95" name="object 95"/>
            <p:cNvPicPr/>
            <p:nvPr/>
          </p:nvPicPr>
          <p:blipFill>
            <a:blip r:embed="rId58" cstate="print"/>
            <a:stretch>
              <a:fillRect/>
            </a:stretch>
          </p:blipFill>
          <p:spPr>
            <a:xfrm>
              <a:off x="1759737" y="4407991"/>
              <a:ext cx="309029" cy="88252"/>
            </a:xfrm>
            <a:prstGeom prst="rect">
              <a:avLst/>
            </a:prstGeom>
          </p:spPr>
        </p:pic>
        <p:sp>
          <p:nvSpPr>
            <p:cNvPr id="96" name="object 96"/>
            <p:cNvSpPr/>
            <p:nvPr/>
          </p:nvSpPr>
          <p:spPr>
            <a:xfrm>
              <a:off x="2106815" y="4407991"/>
              <a:ext cx="29209" cy="83820"/>
            </a:xfrm>
            <a:custGeom>
              <a:avLst/>
              <a:gdLst/>
              <a:ahLst/>
              <a:cxnLst/>
              <a:rect l="l" t="t" r="r" b="b"/>
              <a:pathLst>
                <a:path w="29210" h="83820">
                  <a:moveTo>
                    <a:pt x="25895" y="83692"/>
                  </a:moveTo>
                  <a:lnTo>
                    <a:pt x="21323" y="83692"/>
                  </a:lnTo>
                  <a:lnTo>
                    <a:pt x="19786" y="82207"/>
                  </a:lnTo>
                  <a:lnTo>
                    <a:pt x="19786" y="24358"/>
                  </a:lnTo>
                  <a:lnTo>
                    <a:pt x="1536" y="24358"/>
                  </a:lnTo>
                  <a:lnTo>
                    <a:pt x="0" y="22821"/>
                  </a:lnTo>
                  <a:lnTo>
                    <a:pt x="0" y="18249"/>
                  </a:lnTo>
                  <a:lnTo>
                    <a:pt x="1536" y="18249"/>
                  </a:lnTo>
                  <a:lnTo>
                    <a:pt x="7581" y="16713"/>
                  </a:lnTo>
                  <a:lnTo>
                    <a:pt x="15227" y="15176"/>
                  </a:lnTo>
                  <a:lnTo>
                    <a:pt x="18249" y="10617"/>
                  </a:lnTo>
                  <a:lnTo>
                    <a:pt x="19786" y="4559"/>
                  </a:lnTo>
                  <a:lnTo>
                    <a:pt x="21323" y="3022"/>
                  </a:lnTo>
                  <a:lnTo>
                    <a:pt x="21323" y="0"/>
                  </a:lnTo>
                  <a:lnTo>
                    <a:pt x="27381" y="0"/>
                  </a:lnTo>
                  <a:lnTo>
                    <a:pt x="28917" y="1485"/>
                  </a:lnTo>
                  <a:lnTo>
                    <a:pt x="28917" y="82207"/>
                  </a:lnTo>
                  <a:lnTo>
                    <a:pt x="25895" y="83692"/>
                  </a:lnTo>
                  <a:close/>
                </a:path>
              </a:pathLst>
            </a:custGeom>
            <a:solidFill>
              <a:srgbClr val="4D4D4F"/>
            </a:solidFill>
          </p:spPr>
          <p:txBody>
            <a:bodyPr wrap="square" lIns="0" tIns="0" rIns="0" bIns="0" rtlCol="0"/>
            <a:lstStyle/>
            <a:p>
              <a:endParaRPr/>
            </a:p>
          </p:txBody>
        </p:sp>
      </p:grpSp>
      <p:pic>
        <p:nvPicPr>
          <p:cNvPr id="97" name="object 97"/>
          <p:cNvPicPr/>
          <p:nvPr/>
        </p:nvPicPr>
        <p:blipFill>
          <a:blip r:embed="rId59" cstate="print"/>
          <a:stretch>
            <a:fillRect/>
          </a:stretch>
        </p:blipFill>
        <p:spPr>
          <a:xfrm>
            <a:off x="2163114" y="4407991"/>
            <a:ext cx="202463" cy="88252"/>
          </a:xfrm>
          <a:prstGeom prst="rect">
            <a:avLst/>
          </a:prstGeom>
        </p:spPr>
      </p:pic>
      <p:pic>
        <p:nvPicPr>
          <p:cNvPr id="98" name="object 98"/>
          <p:cNvPicPr/>
          <p:nvPr/>
        </p:nvPicPr>
        <p:blipFill>
          <a:blip r:embed="rId60" cstate="print"/>
          <a:stretch>
            <a:fillRect/>
          </a:stretch>
        </p:blipFill>
        <p:spPr>
          <a:xfrm>
            <a:off x="2776588" y="4407991"/>
            <a:ext cx="141579" cy="88252"/>
          </a:xfrm>
          <a:prstGeom prst="rect">
            <a:avLst/>
          </a:prstGeom>
        </p:spPr>
      </p:pic>
      <p:pic>
        <p:nvPicPr>
          <p:cNvPr id="99" name="object 99"/>
          <p:cNvPicPr/>
          <p:nvPr/>
        </p:nvPicPr>
        <p:blipFill>
          <a:blip r:embed="rId61" cstate="print"/>
          <a:stretch>
            <a:fillRect/>
          </a:stretch>
        </p:blipFill>
        <p:spPr>
          <a:xfrm>
            <a:off x="3332213" y="4407991"/>
            <a:ext cx="141579" cy="88252"/>
          </a:xfrm>
          <a:prstGeom prst="rect">
            <a:avLst/>
          </a:prstGeom>
        </p:spPr>
      </p:pic>
      <p:pic>
        <p:nvPicPr>
          <p:cNvPr id="100" name="object 100"/>
          <p:cNvPicPr/>
          <p:nvPr/>
        </p:nvPicPr>
        <p:blipFill>
          <a:blip r:embed="rId62" cstate="print"/>
          <a:stretch>
            <a:fillRect/>
          </a:stretch>
        </p:blipFill>
        <p:spPr>
          <a:xfrm>
            <a:off x="3887838" y="4407991"/>
            <a:ext cx="141579" cy="88252"/>
          </a:xfrm>
          <a:prstGeom prst="rect">
            <a:avLst/>
          </a:prstGeom>
        </p:spPr>
      </p:pic>
      <p:pic>
        <p:nvPicPr>
          <p:cNvPr id="101" name="object 101"/>
          <p:cNvPicPr/>
          <p:nvPr/>
        </p:nvPicPr>
        <p:blipFill>
          <a:blip r:embed="rId63" cstate="print"/>
          <a:stretch>
            <a:fillRect/>
          </a:stretch>
        </p:blipFill>
        <p:spPr>
          <a:xfrm>
            <a:off x="4443463" y="4411014"/>
            <a:ext cx="141579" cy="85229"/>
          </a:xfrm>
          <a:prstGeom prst="rect">
            <a:avLst/>
          </a:prstGeom>
        </p:spPr>
      </p:pic>
      <p:pic>
        <p:nvPicPr>
          <p:cNvPr id="102" name="object 102"/>
          <p:cNvPicPr/>
          <p:nvPr/>
        </p:nvPicPr>
        <p:blipFill>
          <a:blip r:embed="rId64" cstate="print"/>
          <a:stretch>
            <a:fillRect/>
          </a:stretch>
        </p:blipFill>
        <p:spPr>
          <a:xfrm>
            <a:off x="4999210" y="4407991"/>
            <a:ext cx="141457" cy="88252"/>
          </a:xfrm>
          <a:prstGeom prst="rect">
            <a:avLst/>
          </a:prstGeom>
        </p:spPr>
      </p:pic>
      <p:pic>
        <p:nvPicPr>
          <p:cNvPr id="103" name="object 103"/>
          <p:cNvPicPr/>
          <p:nvPr/>
        </p:nvPicPr>
        <p:blipFill>
          <a:blip r:embed="rId65" cstate="print"/>
          <a:stretch>
            <a:fillRect/>
          </a:stretch>
        </p:blipFill>
        <p:spPr>
          <a:xfrm>
            <a:off x="5554835" y="4407991"/>
            <a:ext cx="142993" cy="88252"/>
          </a:xfrm>
          <a:prstGeom prst="rect">
            <a:avLst/>
          </a:prstGeom>
        </p:spPr>
      </p:pic>
      <p:pic>
        <p:nvPicPr>
          <p:cNvPr id="104" name="object 104"/>
          <p:cNvPicPr/>
          <p:nvPr/>
        </p:nvPicPr>
        <p:blipFill>
          <a:blip r:embed="rId66" cstate="print"/>
          <a:stretch>
            <a:fillRect/>
          </a:stretch>
        </p:blipFill>
        <p:spPr>
          <a:xfrm>
            <a:off x="6111875" y="4411014"/>
            <a:ext cx="141579" cy="85229"/>
          </a:xfrm>
          <a:prstGeom prst="rect">
            <a:avLst/>
          </a:prstGeom>
        </p:spPr>
      </p:pic>
      <p:grpSp>
        <p:nvGrpSpPr>
          <p:cNvPr id="105" name="object 105"/>
          <p:cNvGrpSpPr/>
          <p:nvPr/>
        </p:nvGrpSpPr>
        <p:grpSpPr>
          <a:xfrm>
            <a:off x="1243711" y="4618037"/>
            <a:ext cx="139065" cy="86995"/>
            <a:chOff x="1243711" y="4618037"/>
            <a:chExt cx="139065" cy="86995"/>
          </a:xfrm>
        </p:grpSpPr>
        <p:sp>
          <p:nvSpPr>
            <p:cNvPr id="106" name="object 106"/>
            <p:cNvSpPr/>
            <p:nvPr/>
          </p:nvSpPr>
          <p:spPr>
            <a:xfrm>
              <a:off x="1243711" y="4618037"/>
              <a:ext cx="29209" cy="83820"/>
            </a:xfrm>
            <a:custGeom>
              <a:avLst/>
              <a:gdLst/>
              <a:ahLst/>
              <a:cxnLst/>
              <a:rect l="l" t="t" r="r" b="b"/>
              <a:pathLst>
                <a:path w="29209" h="83820">
                  <a:moveTo>
                    <a:pt x="25844" y="83743"/>
                  </a:moveTo>
                  <a:lnTo>
                    <a:pt x="21272" y="83743"/>
                  </a:lnTo>
                  <a:lnTo>
                    <a:pt x="19786" y="80670"/>
                  </a:lnTo>
                  <a:lnTo>
                    <a:pt x="19786" y="24358"/>
                  </a:lnTo>
                  <a:lnTo>
                    <a:pt x="1485" y="24358"/>
                  </a:lnTo>
                  <a:lnTo>
                    <a:pt x="0" y="22821"/>
                  </a:lnTo>
                  <a:lnTo>
                    <a:pt x="0" y="18249"/>
                  </a:lnTo>
                  <a:lnTo>
                    <a:pt x="1485" y="16763"/>
                  </a:lnTo>
                  <a:lnTo>
                    <a:pt x="7581" y="16763"/>
                  </a:lnTo>
                  <a:lnTo>
                    <a:pt x="15176" y="15227"/>
                  </a:lnTo>
                  <a:lnTo>
                    <a:pt x="18249" y="10667"/>
                  </a:lnTo>
                  <a:lnTo>
                    <a:pt x="19786" y="4559"/>
                  </a:lnTo>
                  <a:lnTo>
                    <a:pt x="21272" y="3022"/>
                  </a:lnTo>
                  <a:lnTo>
                    <a:pt x="21272" y="0"/>
                  </a:lnTo>
                  <a:lnTo>
                    <a:pt x="27381" y="0"/>
                  </a:lnTo>
                  <a:lnTo>
                    <a:pt x="28917" y="1536"/>
                  </a:lnTo>
                  <a:lnTo>
                    <a:pt x="28917" y="82207"/>
                  </a:lnTo>
                  <a:lnTo>
                    <a:pt x="25844" y="83743"/>
                  </a:lnTo>
                  <a:close/>
                </a:path>
              </a:pathLst>
            </a:custGeom>
            <a:solidFill>
              <a:srgbClr val="4D4D4F"/>
            </a:solidFill>
          </p:spPr>
          <p:txBody>
            <a:bodyPr wrap="square" lIns="0" tIns="0" rIns="0" bIns="0" rtlCol="0"/>
            <a:lstStyle/>
            <a:p>
              <a:endParaRPr/>
            </a:p>
          </p:txBody>
        </p:sp>
        <p:pic>
          <p:nvPicPr>
            <p:cNvPr id="107" name="object 107"/>
            <p:cNvPicPr/>
            <p:nvPr/>
          </p:nvPicPr>
          <p:blipFill>
            <a:blip r:embed="rId67" cstate="print"/>
            <a:stretch>
              <a:fillRect/>
            </a:stretch>
          </p:blipFill>
          <p:spPr>
            <a:xfrm>
              <a:off x="1309141" y="4621059"/>
              <a:ext cx="73075" cy="83743"/>
            </a:xfrm>
            <a:prstGeom prst="rect">
              <a:avLst/>
            </a:prstGeom>
          </p:spPr>
        </p:pic>
      </p:grpSp>
      <p:grpSp>
        <p:nvGrpSpPr>
          <p:cNvPr id="108" name="object 108"/>
          <p:cNvGrpSpPr/>
          <p:nvPr/>
        </p:nvGrpSpPr>
        <p:grpSpPr>
          <a:xfrm>
            <a:off x="1790204" y="4618037"/>
            <a:ext cx="545465" cy="86995"/>
            <a:chOff x="1790204" y="4618037"/>
            <a:chExt cx="545465" cy="86995"/>
          </a:xfrm>
        </p:grpSpPr>
        <p:pic>
          <p:nvPicPr>
            <p:cNvPr id="109" name="object 109"/>
            <p:cNvPicPr/>
            <p:nvPr/>
          </p:nvPicPr>
          <p:blipFill>
            <a:blip r:embed="rId68" cstate="print"/>
            <a:stretch>
              <a:fillRect/>
            </a:stretch>
          </p:blipFill>
          <p:spPr>
            <a:xfrm>
              <a:off x="1790204" y="4618037"/>
              <a:ext cx="309016" cy="86766"/>
            </a:xfrm>
            <a:prstGeom prst="rect">
              <a:avLst/>
            </a:prstGeom>
          </p:spPr>
        </p:pic>
        <p:pic>
          <p:nvPicPr>
            <p:cNvPr id="110" name="object 110"/>
            <p:cNvPicPr/>
            <p:nvPr/>
          </p:nvPicPr>
          <p:blipFill>
            <a:blip r:embed="rId69" cstate="print"/>
            <a:stretch>
              <a:fillRect/>
            </a:stretch>
          </p:blipFill>
          <p:spPr>
            <a:xfrm>
              <a:off x="2134196" y="4618037"/>
              <a:ext cx="200964" cy="86766"/>
            </a:xfrm>
            <a:prstGeom prst="rect">
              <a:avLst/>
            </a:prstGeom>
          </p:spPr>
        </p:pic>
      </p:grpSp>
      <p:grpSp>
        <p:nvGrpSpPr>
          <p:cNvPr id="111" name="object 111"/>
          <p:cNvGrpSpPr/>
          <p:nvPr/>
        </p:nvGrpSpPr>
        <p:grpSpPr>
          <a:xfrm>
            <a:off x="2779661" y="4618037"/>
            <a:ext cx="139065" cy="86995"/>
            <a:chOff x="2779661" y="4618037"/>
            <a:chExt cx="139065" cy="86995"/>
          </a:xfrm>
        </p:grpSpPr>
        <p:sp>
          <p:nvSpPr>
            <p:cNvPr id="112" name="object 112"/>
            <p:cNvSpPr/>
            <p:nvPr/>
          </p:nvSpPr>
          <p:spPr>
            <a:xfrm>
              <a:off x="2779661" y="4618037"/>
              <a:ext cx="29209" cy="83820"/>
            </a:xfrm>
            <a:custGeom>
              <a:avLst/>
              <a:gdLst/>
              <a:ahLst/>
              <a:cxnLst/>
              <a:rect l="l" t="t" r="r" b="b"/>
              <a:pathLst>
                <a:path w="29210" h="83820">
                  <a:moveTo>
                    <a:pt x="25844" y="83743"/>
                  </a:moveTo>
                  <a:lnTo>
                    <a:pt x="21285" y="83743"/>
                  </a:lnTo>
                  <a:lnTo>
                    <a:pt x="19799" y="80670"/>
                  </a:lnTo>
                  <a:lnTo>
                    <a:pt x="19799" y="24358"/>
                  </a:lnTo>
                  <a:lnTo>
                    <a:pt x="3022" y="24358"/>
                  </a:lnTo>
                  <a:lnTo>
                    <a:pt x="0" y="22821"/>
                  </a:lnTo>
                  <a:lnTo>
                    <a:pt x="0" y="18249"/>
                  </a:lnTo>
                  <a:lnTo>
                    <a:pt x="1485" y="16763"/>
                  </a:lnTo>
                  <a:lnTo>
                    <a:pt x="7594" y="16763"/>
                  </a:lnTo>
                  <a:lnTo>
                    <a:pt x="15227" y="15227"/>
                  </a:lnTo>
                  <a:lnTo>
                    <a:pt x="19799" y="10667"/>
                  </a:lnTo>
                  <a:lnTo>
                    <a:pt x="21285" y="4559"/>
                  </a:lnTo>
                  <a:lnTo>
                    <a:pt x="21285" y="0"/>
                  </a:lnTo>
                  <a:lnTo>
                    <a:pt x="27381" y="0"/>
                  </a:lnTo>
                  <a:lnTo>
                    <a:pt x="28917" y="1536"/>
                  </a:lnTo>
                  <a:lnTo>
                    <a:pt x="28917" y="82207"/>
                  </a:lnTo>
                  <a:lnTo>
                    <a:pt x="25844" y="83743"/>
                  </a:lnTo>
                  <a:close/>
                </a:path>
              </a:pathLst>
            </a:custGeom>
            <a:solidFill>
              <a:srgbClr val="4D4D4F"/>
            </a:solidFill>
          </p:spPr>
          <p:txBody>
            <a:bodyPr wrap="square" lIns="0" tIns="0" rIns="0" bIns="0" rtlCol="0"/>
            <a:lstStyle/>
            <a:p>
              <a:endParaRPr/>
            </a:p>
          </p:txBody>
        </p:sp>
        <p:pic>
          <p:nvPicPr>
            <p:cNvPr id="113" name="object 113"/>
            <p:cNvPicPr/>
            <p:nvPr/>
          </p:nvPicPr>
          <p:blipFill>
            <a:blip r:embed="rId70" cstate="print"/>
            <a:stretch>
              <a:fillRect/>
            </a:stretch>
          </p:blipFill>
          <p:spPr>
            <a:xfrm>
              <a:off x="2845092" y="4621059"/>
              <a:ext cx="73075" cy="83743"/>
            </a:xfrm>
            <a:prstGeom prst="rect">
              <a:avLst/>
            </a:prstGeom>
          </p:spPr>
        </p:pic>
      </p:grpSp>
      <p:pic>
        <p:nvPicPr>
          <p:cNvPr id="114" name="object 114"/>
          <p:cNvPicPr/>
          <p:nvPr/>
        </p:nvPicPr>
        <p:blipFill>
          <a:blip r:embed="rId71" cstate="print"/>
          <a:stretch>
            <a:fillRect/>
          </a:stretch>
        </p:blipFill>
        <p:spPr>
          <a:xfrm>
            <a:off x="3332213" y="4618037"/>
            <a:ext cx="141579" cy="86766"/>
          </a:xfrm>
          <a:prstGeom prst="rect">
            <a:avLst/>
          </a:prstGeom>
        </p:spPr>
      </p:pic>
      <p:pic>
        <p:nvPicPr>
          <p:cNvPr id="115" name="object 115"/>
          <p:cNvPicPr/>
          <p:nvPr/>
        </p:nvPicPr>
        <p:blipFill>
          <a:blip r:embed="rId72" cstate="print"/>
          <a:stretch>
            <a:fillRect/>
          </a:stretch>
        </p:blipFill>
        <p:spPr>
          <a:xfrm>
            <a:off x="3887838" y="4618037"/>
            <a:ext cx="141579" cy="86766"/>
          </a:xfrm>
          <a:prstGeom prst="rect">
            <a:avLst/>
          </a:prstGeom>
        </p:spPr>
      </p:pic>
      <p:pic>
        <p:nvPicPr>
          <p:cNvPr id="116" name="object 116"/>
          <p:cNvPicPr/>
          <p:nvPr/>
        </p:nvPicPr>
        <p:blipFill>
          <a:blip r:embed="rId73" cstate="print"/>
          <a:stretch>
            <a:fillRect/>
          </a:stretch>
        </p:blipFill>
        <p:spPr>
          <a:xfrm>
            <a:off x="4443463" y="4618037"/>
            <a:ext cx="141579" cy="86766"/>
          </a:xfrm>
          <a:prstGeom prst="rect">
            <a:avLst/>
          </a:prstGeom>
        </p:spPr>
      </p:pic>
      <p:pic>
        <p:nvPicPr>
          <p:cNvPr id="117" name="object 117"/>
          <p:cNvPicPr/>
          <p:nvPr/>
        </p:nvPicPr>
        <p:blipFill>
          <a:blip r:embed="rId74" cstate="print"/>
          <a:stretch>
            <a:fillRect/>
          </a:stretch>
        </p:blipFill>
        <p:spPr>
          <a:xfrm>
            <a:off x="4999088" y="4618037"/>
            <a:ext cx="141579" cy="86766"/>
          </a:xfrm>
          <a:prstGeom prst="rect">
            <a:avLst/>
          </a:prstGeom>
        </p:spPr>
      </p:pic>
      <p:pic>
        <p:nvPicPr>
          <p:cNvPr id="118" name="object 118"/>
          <p:cNvPicPr/>
          <p:nvPr/>
        </p:nvPicPr>
        <p:blipFill>
          <a:blip r:embed="rId75" cstate="print"/>
          <a:stretch>
            <a:fillRect/>
          </a:stretch>
        </p:blipFill>
        <p:spPr>
          <a:xfrm>
            <a:off x="5554713" y="4618037"/>
            <a:ext cx="143116" cy="86766"/>
          </a:xfrm>
          <a:prstGeom prst="rect">
            <a:avLst/>
          </a:prstGeom>
        </p:spPr>
      </p:pic>
      <p:pic>
        <p:nvPicPr>
          <p:cNvPr id="119" name="object 119"/>
          <p:cNvPicPr/>
          <p:nvPr/>
        </p:nvPicPr>
        <p:blipFill>
          <a:blip r:embed="rId76" cstate="print"/>
          <a:stretch>
            <a:fillRect/>
          </a:stretch>
        </p:blipFill>
        <p:spPr>
          <a:xfrm>
            <a:off x="6110338" y="4618037"/>
            <a:ext cx="143116" cy="86766"/>
          </a:xfrm>
          <a:prstGeom prst="rect">
            <a:avLst/>
          </a:prstGeom>
        </p:spPr>
      </p:pic>
      <p:grpSp>
        <p:nvGrpSpPr>
          <p:cNvPr id="120" name="object 120"/>
          <p:cNvGrpSpPr/>
          <p:nvPr/>
        </p:nvGrpSpPr>
        <p:grpSpPr>
          <a:xfrm>
            <a:off x="710907" y="5647689"/>
            <a:ext cx="6113780" cy="4315460"/>
            <a:chOff x="710907" y="5647689"/>
            <a:chExt cx="6113780" cy="4315460"/>
          </a:xfrm>
        </p:grpSpPr>
        <p:sp>
          <p:nvSpPr>
            <p:cNvPr id="121" name="object 12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22" name="object 122"/>
            <p:cNvSpPr/>
            <p:nvPr/>
          </p:nvSpPr>
          <p:spPr>
            <a:xfrm>
              <a:off x="1070178" y="6776592"/>
              <a:ext cx="216535" cy="15240"/>
            </a:xfrm>
            <a:custGeom>
              <a:avLst/>
              <a:gdLst/>
              <a:ahLst/>
              <a:cxnLst/>
              <a:rect l="l" t="t" r="r" b="b"/>
              <a:pathLst>
                <a:path w="216534" h="15240">
                  <a:moveTo>
                    <a:pt x="216153" y="15227"/>
                  </a:moveTo>
                  <a:lnTo>
                    <a:pt x="0" y="15227"/>
                  </a:lnTo>
                  <a:lnTo>
                    <a:pt x="0" y="0"/>
                  </a:lnTo>
                  <a:lnTo>
                    <a:pt x="216153" y="0"/>
                  </a:lnTo>
                  <a:lnTo>
                    <a:pt x="216153" y="15227"/>
                  </a:lnTo>
                  <a:close/>
                </a:path>
              </a:pathLst>
            </a:custGeom>
            <a:solidFill>
              <a:srgbClr val="00B5F0"/>
            </a:solidFill>
          </p:spPr>
          <p:txBody>
            <a:bodyPr wrap="square" lIns="0" tIns="0" rIns="0" bIns="0" rtlCol="0"/>
            <a:lstStyle/>
            <a:p>
              <a:endParaRPr/>
            </a:p>
          </p:txBody>
        </p:sp>
        <p:pic>
          <p:nvPicPr>
            <p:cNvPr id="123" name="object 123"/>
            <p:cNvPicPr/>
            <p:nvPr/>
          </p:nvPicPr>
          <p:blipFill>
            <a:blip r:embed="rId77" cstate="print"/>
            <a:stretch>
              <a:fillRect/>
            </a:stretch>
          </p:blipFill>
          <p:spPr>
            <a:xfrm>
              <a:off x="1077760" y="6526961"/>
              <a:ext cx="199428" cy="226809"/>
            </a:xfrm>
            <a:prstGeom prst="rect">
              <a:avLst/>
            </a:prstGeom>
          </p:spPr>
        </p:pic>
        <p:pic>
          <p:nvPicPr>
            <p:cNvPr id="124" name="object 124"/>
            <p:cNvPicPr/>
            <p:nvPr/>
          </p:nvPicPr>
          <p:blipFill>
            <a:blip r:embed="rId78" cstate="print"/>
            <a:stretch>
              <a:fillRect/>
            </a:stretch>
          </p:blipFill>
          <p:spPr>
            <a:xfrm>
              <a:off x="1574012" y="6516293"/>
              <a:ext cx="252704" cy="252704"/>
            </a:xfrm>
            <a:prstGeom prst="rect">
              <a:avLst/>
            </a:prstGeom>
          </p:spPr>
        </p:pic>
        <p:pic>
          <p:nvPicPr>
            <p:cNvPr id="125" name="object 125"/>
            <p:cNvPicPr/>
            <p:nvPr/>
          </p:nvPicPr>
          <p:blipFill>
            <a:blip r:embed="rId79" cstate="print"/>
            <a:stretch>
              <a:fillRect/>
            </a:stretch>
          </p:blipFill>
          <p:spPr>
            <a:xfrm>
              <a:off x="1854098" y="6517830"/>
              <a:ext cx="251180" cy="252704"/>
            </a:xfrm>
            <a:prstGeom prst="rect">
              <a:avLst/>
            </a:prstGeom>
          </p:spPr>
        </p:pic>
        <p:pic>
          <p:nvPicPr>
            <p:cNvPr id="126" name="object 126"/>
            <p:cNvPicPr/>
            <p:nvPr/>
          </p:nvPicPr>
          <p:blipFill>
            <a:blip r:embed="rId80" cstate="print"/>
            <a:stretch>
              <a:fillRect/>
            </a:stretch>
          </p:blipFill>
          <p:spPr>
            <a:xfrm>
              <a:off x="2140292" y="6537616"/>
              <a:ext cx="240512" cy="220713"/>
            </a:xfrm>
            <a:prstGeom prst="rect">
              <a:avLst/>
            </a:prstGeom>
          </p:spPr>
        </p:pic>
        <p:pic>
          <p:nvPicPr>
            <p:cNvPr id="127" name="object 127"/>
            <p:cNvPicPr/>
            <p:nvPr/>
          </p:nvPicPr>
          <p:blipFill>
            <a:blip r:embed="rId81" cstate="print"/>
            <a:stretch>
              <a:fillRect/>
            </a:stretch>
          </p:blipFill>
          <p:spPr>
            <a:xfrm>
              <a:off x="2415832" y="6519366"/>
              <a:ext cx="251167" cy="251167"/>
            </a:xfrm>
            <a:prstGeom prst="rect">
              <a:avLst/>
            </a:prstGeom>
          </p:spPr>
        </p:pic>
        <p:pic>
          <p:nvPicPr>
            <p:cNvPr id="128" name="object 128"/>
            <p:cNvPicPr/>
            <p:nvPr/>
          </p:nvPicPr>
          <p:blipFill>
            <a:blip r:embed="rId82" cstate="print"/>
            <a:stretch>
              <a:fillRect/>
            </a:stretch>
          </p:blipFill>
          <p:spPr>
            <a:xfrm>
              <a:off x="2709608" y="6523926"/>
              <a:ext cx="223799" cy="237489"/>
            </a:xfrm>
            <a:prstGeom prst="rect">
              <a:avLst/>
            </a:prstGeom>
          </p:spPr>
        </p:pic>
        <p:pic>
          <p:nvPicPr>
            <p:cNvPr id="129" name="object 129"/>
            <p:cNvPicPr/>
            <p:nvPr/>
          </p:nvPicPr>
          <p:blipFill>
            <a:blip r:embed="rId83" cstate="print"/>
            <a:stretch>
              <a:fillRect/>
            </a:stretch>
          </p:blipFill>
          <p:spPr>
            <a:xfrm>
              <a:off x="3011043" y="6525412"/>
              <a:ext cx="184200" cy="237489"/>
            </a:xfrm>
            <a:prstGeom prst="rect">
              <a:avLst/>
            </a:prstGeom>
          </p:spPr>
        </p:pic>
        <p:pic>
          <p:nvPicPr>
            <p:cNvPr id="130" name="object 130"/>
            <p:cNvPicPr/>
            <p:nvPr/>
          </p:nvPicPr>
          <p:blipFill>
            <a:blip r:embed="rId84" cstate="print"/>
            <a:stretch>
              <a:fillRect/>
            </a:stretch>
          </p:blipFill>
          <p:spPr>
            <a:xfrm>
              <a:off x="3283496" y="6517830"/>
              <a:ext cx="1298524" cy="255739"/>
            </a:xfrm>
            <a:prstGeom prst="rect">
              <a:avLst/>
            </a:prstGeom>
          </p:spPr>
        </p:pic>
        <p:pic>
          <p:nvPicPr>
            <p:cNvPr id="131" name="object 131"/>
            <p:cNvPicPr/>
            <p:nvPr/>
          </p:nvPicPr>
          <p:blipFill>
            <a:blip r:embed="rId85" cstate="print"/>
            <a:stretch>
              <a:fillRect/>
            </a:stretch>
          </p:blipFill>
          <p:spPr>
            <a:xfrm>
              <a:off x="4656582" y="6514807"/>
              <a:ext cx="1919592" cy="257213"/>
            </a:xfrm>
            <a:prstGeom prst="rect">
              <a:avLst/>
            </a:prstGeom>
          </p:spPr>
        </p:pic>
        <p:pic>
          <p:nvPicPr>
            <p:cNvPr id="132" name="object 132"/>
            <p:cNvPicPr/>
            <p:nvPr/>
          </p:nvPicPr>
          <p:blipFill>
            <a:blip r:embed="rId86" cstate="print"/>
            <a:stretch>
              <a:fillRect/>
            </a:stretch>
          </p:blipFill>
          <p:spPr>
            <a:xfrm>
              <a:off x="1303045" y="6840537"/>
              <a:ext cx="1156931" cy="254253"/>
            </a:xfrm>
            <a:prstGeom prst="rect">
              <a:avLst/>
            </a:prstGeom>
          </p:spPr>
        </p:pic>
        <p:pic>
          <p:nvPicPr>
            <p:cNvPr id="133" name="object 133"/>
            <p:cNvPicPr/>
            <p:nvPr/>
          </p:nvPicPr>
          <p:blipFill>
            <a:blip r:embed="rId87" cstate="print"/>
            <a:stretch>
              <a:fillRect/>
            </a:stretch>
          </p:blipFill>
          <p:spPr>
            <a:xfrm>
              <a:off x="2536075" y="6842073"/>
              <a:ext cx="1971332" cy="254203"/>
            </a:xfrm>
            <a:prstGeom prst="rect">
              <a:avLst/>
            </a:prstGeom>
          </p:spPr>
        </p:pic>
        <p:pic>
          <p:nvPicPr>
            <p:cNvPr id="134" name="object 134"/>
            <p:cNvPicPr/>
            <p:nvPr/>
          </p:nvPicPr>
          <p:blipFill>
            <a:blip r:embed="rId88" cstate="print"/>
            <a:stretch>
              <a:fillRect/>
            </a:stretch>
          </p:blipFill>
          <p:spPr>
            <a:xfrm>
              <a:off x="4577461" y="6842073"/>
              <a:ext cx="1300010" cy="251167"/>
            </a:xfrm>
            <a:prstGeom prst="rect">
              <a:avLst/>
            </a:prstGeom>
          </p:spPr>
        </p:pic>
        <p:pic>
          <p:nvPicPr>
            <p:cNvPr id="135" name="object 135"/>
            <p:cNvPicPr/>
            <p:nvPr/>
          </p:nvPicPr>
          <p:blipFill>
            <a:blip r:embed="rId89" cstate="print"/>
            <a:stretch>
              <a:fillRect/>
            </a:stretch>
          </p:blipFill>
          <p:spPr>
            <a:xfrm>
              <a:off x="5941364" y="6848182"/>
              <a:ext cx="223786" cy="237426"/>
            </a:xfrm>
            <a:prstGeom prst="rect">
              <a:avLst/>
            </a:prstGeom>
          </p:spPr>
        </p:pic>
        <p:pic>
          <p:nvPicPr>
            <p:cNvPr id="136" name="object 136"/>
            <p:cNvPicPr/>
            <p:nvPr/>
          </p:nvPicPr>
          <p:blipFill>
            <a:blip r:embed="rId90" cstate="print"/>
            <a:stretch>
              <a:fillRect/>
            </a:stretch>
          </p:blipFill>
          <p:spPr>
            <a:xfrm>
              <a:off x="6204737" y="6846633"/>
              <a:ext cx="237489" cy="238975"/>
            </a:xfrm>
            <a:prstGeom prst="rect">
              <a:avLst/>
            </a:prstGeom>
          </p:spPr>
        </p:pic>
        <p:pic>
          <p:nvPicPr>
            <p:cNvPr id="137" name="object 137"/>
            <p:cNvPicPr/>
            <p:nvPr/>
          </p:nvPicPr>
          <p:blipFill>
            <a:blip r:embed="rId91" cstate="print"/>
            <a:stretch>
              <a:fillRect/>
            </a:stretch>
          </p:blipFill>
          <p:spPr>
            <a:xfrm>
              <a:off x="6477203" y="6997356"/>
              <a:ext cx="88303" cy="86766"/>
            </a:xfrm>
            <a:prstGeom prst="rect">
              <a:avLst/>
            </a:prstGeom>
          </p:spPr>
        </p:pic>
        <p:sp>
          <p:nvSpPr>
            <p:cNvPr id="138" name="object 13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39" name="object 139"/>
            <p:cNvPicPr/>
            <p:nvPr/>
          </p:nvPicPr>
          <p:blipFill>
            <a:blip r:embed="rId92" cstate="print"/>
            <a:stretch>
              <a:fillRect/>
            </a:stretch>
          </p:blipFill>
          <p:spPr>
            <a:xfrm>
              <a:off x="5696292" y="5855639"/>
              <a:ext cx="71539" cy="103543"/>
            </a:xfrm>
            <a:prstGeom prst="rect">
              <a:avLst/>
            </a:prstGeom>
          </p:spPr>
        </p:pic>
        <p:pic>
          <p:nvPicPr>
            <p:cNvPr id="140" name="object 140"/>
            <p:cNvPicPr/>
            <p:nvPr/>
          </p:nvPicPr>
          <p:blipFill>
            <a:blip r:embed="rId93" cstate="print"/>
            <a:stretch>
              <a:fillRect/>
            </a:stretch>
          </p:blipFill>
          <p:spPr>
            <a:xfrm>
              <a:off x="5787631" y="5852616"/>
              <a:ext cx="435368" cy="106565"/>
            </a:xfrm>
            <a:prstGeom prst="rect">
              <a:avLst/>
            </a:prstGeom>
          </p:spPr>
        </p:pic>
        <p:pic>
          <p:nvPicPr>
            <p:cNvPr id="141" name="object 141"/>
            <p:cNvPicPr/>
            <p:nvPr/>
          </p:nvPicPr>
          <p:blipFill>
            <a:blip r:embed="rId94" cstate="print"/>
            <a:stretch>
              <a:fillRect/>
            </a:stretch>
          </p:blipFill>
          <p:spPr>
            <a:xfrm>
              <a:off x="6394996" y="5849543"/>
              <a:ext cx="246608" cy="117221"/>
            </a:xfrm>
            <a:prstGeom prst="rect">
              <a:avLst/>
            </a:prstGeom>
          </p:spPr>
        </p:pic>
        <p:pic>
          <p:nvPicPr>
            <p:cNvPr id="142" name="object 142"/>
            <p:cNvPicPr/>
            <p:nvPr/>
          </p:nvPicPr>
          <p:blipFill>
            <a:blip r:embed="rId95" cstate="print"/>
            <a:stretch>
              <a:fillRect/>
            </a:stretch>
          </p:blipFill>
          <p:spPr>
            <a:xfrm>
              <a:off x="890536" y="6006350"/>
              <a:ext cx="5752604" cy="360768"/>
            </a:xfrm>
            <a:prstGeom prst="rect">
              <a:avLst/>
            </a:prstGeom>
          </p:spPr>
        </p:pic>
        <p:sp>
          <p:nvSpPr>
            <p:cNvPr id="143" name="object 143"/>
            <p:cNvSpPr/>
            <p:nvPr/>
          </p:nvSpPr>
          <p:spPr>
            <a:xfrm>
              <a:off x="1353299" y="7265669"/>
              <a:ext cx="4711700" cy="1474470"/>
            </a:xfrm>
            <a:custGeom>
              <a:avLst/>
              <a:gdLst/>
              <a:ahLst/>
              <a:cxnLst/>
              <a:rect l="l" t="t" r="r" b="b"/>
              <a:pathLst>
                <a:path w="4711700" h="1474470">
                  <a:moveTo>
                    <a:pt x="4711395" y="8902"/>
                  </a:moveTo>
                  <a:lnTo>
                    <a:pt x="4711382" y="0"/>
                  </a:lnTo>
                  <a:lnTo>
                    <a:pt x="4702264" y="0"/>
                  </a:lnTo>
                  <a:lnTo>
                    <a:pt x="4702264" y="8902"/>
                  </a:lnTo>
                  <a:lnTo>
                    <a:pt x="4702264" y="1465580"/>
                  </a:lnTo>
                  <a:lnTo>
                    <a:pt x="9118" y="1465580"/>
                  </a:lnTo>
                  <a:lnTo>
                    <a:pt x="9118" y="1470672"/>
                  </a:lnTo>
                  <a:lnTo>
                    <a:pt x="4559" y="1470672"/>
                  </a:lnTo>
                  <a:lnTo>
                    <a:pt x="4559" y="1465580"/>
                  </a:lnTo>
                  <a:lnTo>
                    <a:pt x="9118" y="1465580"/>
                  </a:lnTo>
                  <a:lnTo>
                    <a:pt x="9118" y="8902"/>
                  </a:lnTo>
                  <a:lnTo>
                    <a:pt x="4702264" y="8902"/>
                  </a:lnTo>
                  <a:lnTo>
                    <a:pt x="4702264" y="0"/>
                  </a:lnTo>
                  <a:lnTo>
                    <a:pt x="0" y="0"/>
                  </a:lnTo>
                  <a:lnTo>
                    <a:pt x="0" y="8902"/>
                  </a:lnTo>
                  <a:lnTo>
                    <a:pt x="0" y="1465580"/>
                  </a:lnTo>
                  <a:lnTo>
                    <a:pt x="0" y="1470672"/>
                  </a:lnTo>
                  <a:lnTo>
                    <a:pt x="0" y="1474470"/>
                  </a:lnTo>
                  <a:lnTo>
                    <a:pt x="4711382" y="1474470"/>
                  </a:lnTo>
                  <a:lnTo>
                    <a:pt x="4711382" y="1470672"/>
                  </a:lnTo>
                  <a:lnTo>
                    <a:pt x="4711395" y="1465580"/>
                  </a:lnTo>
                  <a:lnTo>
                    <a:pt x="4711395" y="8902"/>
                  </a:lnTo>
                  <a:close/>
                </a:path>
              </a:pathLst>
            </a:custGeom>
            <a:solidFill>
              <a:srgbClr val="818285"/>
            </a:solidFill>
          </p:spPr>
          <p:txBody>
            <a:bodyPr wrap="square" lIns="0" tIns="0" rIns="0" bIns="0" rtlCol="0"/>
            <a:lstStyle/>
            <a:p>
              <a:endParaRPr/>
            </a:p>
          </p:txBody>
        </p:sp>
        <p:pic>
          <p:nvPicPr>
            <p:cNvPr id="144" name="object 144"/>
            <p:cNvPicPr/>
            <p:nvPr/>
          </p:nvPicPr>
          <p:blipFill>
            <a:blip r:embed="rId96" cstate="print"/>
            <a:stretch>
              <a:fillRect/>
            </a:stretch>
          </p:blipFill>
          <p:spPr>
            <a:xfrm>
              <a:off x="1538986" y="7405293"/>
              <a:ext cx="4338485" cy="1158468"/>
            </a:xfrm>
            <a:prstGeom prst="rect">
              <a:avLst/>
            </a:prstGeom>
          </p:spPr>
        </p:pic>
        <p:pic>
          <p:nvPicPr>
            <p:cNvPr id="145" name="object 145"/>
            <p:cNvPicPr/>
            <p:nvPr/>
          </p:nvPicPr>
          <p:blipFill>
            <a:blip r:embed="rId97" cstate="print"/>
            <a:stretch>
              <a:fillRect/>
            </a:stretch>
          </p:blipFill>
          <p:spPr>
            <a:xfrm>
              <a:off x="5592044" y="8344339"/>
              <a:ext cx="809047" cy="1353919"/>
            </a:xfrm>
            <a:prstGeom prst="rect">
              <a:avLst/>
            </a:prstGeom>
          </p:spPr>
        </p:pic>
        <p:pic>
          <p:nvPicPr>
            <p:cNvPr id="146" name="object 146"/>
            <p:cNvPicPr/>
            <p:nvPr/>
          </p:nvPicPr>
          <p:blipFill>
            <a:blip r:embed="rId98" cstate="print"/>
            <a:stretch>
              <a:fillRect/>
            </a:stretch>
          </p:blipFill>
          <p:spPr>
            <a:xfrm>
              <a:off x="1353299" y="8617000"/>
              <a:ext cx="3919829" cy="986434"/>
            </a:xfrm>
            <a:prstGeom prst="rect">
              <a:avLst/>
            </a:prstGeom>
          </p:spPr>
        </p:pic>
      </p:grpSp>
      <p:sp>
        <p:nvSpPr>
          <p:cNvPr id="147" name="object 147"/>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148" name="object 148"/>
          <p:cNvGrpSpPr/>
          <p:nvPr/>
        </p:nvGrpSpPr>
        <p:grpSpPr>
          <a:xfrm>
            <a:off x="7183539" y="1080286"/>
            <a:ext cx="368935" cy="688340"/>
            <a:chOff x="7183539" y="1080286"/>
            <a:chExt cx="368935" cy="688340"/>
          </a:xfrm>
        </p:grpSpPr>
        <p:sp>
          <p:nvSpPr>
            <p:cNvPr id="149" name="object 14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50" name="object 15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51" name="object 151"/>
            <p:cNvPicPr/>
            <p:nvPr/>
          </p:nvPicPr>
          <p:blipFill>
            <a:blip r:embed="rId99" cstate="print"/>
            <a:stretch>
              <a:fillRect/>
            </a:stretch>
          </p:blipFill>
          <p:spPr>
            <a:xfrm>
              <a:off x="7296200" y="1401508"/>
              <a:ext cx="133946" cy="270967"/>
            </a:xfrm>
            <a:prstGeom prst="rect">
              <a:avLst/>
            </a:prstGeom>
          </p:spPr>
        </p:pic>
      </p:grpSp>
      <p:grpSp>
        <p:nvGrpSpPr>
          <p:cNvPr id="152" name="object 152"/>
          <p:cNvGrpSpPr/>
          <p:nvPr/>
        </p:nvGrpSpPr>
        <p:grpSpPr>
          <a:xfrm>
            <a:off x="7183539" y="2570606"/>
            <a:ext cx="368935" cy="688340"/>
            <a:chOff x="7183539" y="2570606"/>
            <a:chExt cx="368935" cy="688340"/>
          </a:xfrm>
        </p:grpSpPr>
        <p:sp>
          <p:nvSpPr>
            <p:cNvPr id="153" name="object 15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4" name="object 154"/>
            <p:cNvPicPr/>
            <p:nvPr/>
          </p:nvPicPr>
          <p:blipFill>
            <a:blip r:embed="rId100" cstate="print"/>
            <a:stretch>
              <a:fillRect/>
            </a:stretch>
          </p:blipFill>
          <p:spPr>
            <a:xfrm>
              <a:off x="7296200" y="2686303"/>
              <a:ext cx="133946" cy="272503"/>
            </a:xfrm>
            <a:prstGeom prst="rect">
              <a:avLst/>
            </a:prstGeom>
          </p:spPr>
        </p:pic>
        <p:pic>
          <p:nvPicPr>
            <p:cNvPr id="155" name="object 155"/>
            <p:cNvPicPr/>
            <p:nvPr/>
          </p:nvPicPr>
          <p:blipFill>
            <a:blip r:embed="rId101" cstate="print"/>
            <a:stretch>
              <a:fillRect/>
            </a:stretch>
          </p:blipFill>
          <p:spPr>
            <a:xfrm>
              <a:off x="7294664" y="3013570"/>
              <a:ext cx="137020" cy="137020"/>
            </a:xfrm>
            <a:prstGeom prst="rect">
              <a:avLst/>
            </a:prstGeom>
          </p:spPr>
        </p:pic>
      </p:grpSp>
      <p:grpSp>
        <p:nvGrpSpPr>
          <p:cNvPr id="156" name="object 156"/>
          <p:cNvGrpSpPr/>
          <p:nvPr/>
        </p:nvGrpSpPr>
        <p:grpSpPr>
          <a:xfrm>
            <a:off x="7183539" y="1826221"/>
            <a:ext cx="368935" cy="687070"/>
            <a:chOff x="7183539" y="1826221"/>
            <a:chExt cx="368935" cy="687070"/>
          </a:xfrm>
        </p:grpSpPr>
        <p:sp>
          <p:nvSpPr>
            <p:cNvPr id="157" name="object 15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58" name="object 158"/>
            <p:cNvPicPr/>
            <p:nvPr/>
          </p:nvPicPr>
          <p:blipFill>
            <a:blip r:embed="rId102" cstate="print"/>
            <a:stretch>
              <a:fillRect/>
            </a:stretch>
          </p:blipFill>
          <p:spPr>
            <a:xfrm>
              <a:off x="7296200" y="1940369"/>
              <a:ext cx="133946" cy="274040"/>
            </a:xfrm>
            <a:prstGeom prst="rect">
              <a:avLst/>
            </a:prstGeom>
          </p:spPr>
        </p:pic>
        <p:pic>
          <p:nvPicPr>
            <p:cNvPr id="159" name="object 159"/>
            <p:cNvPicPr/>
            <p:nvPr/>
          </p:nvPicPr>
          <p:blipFill>
            <a:blip r:embed="rId103" cstate="print"/>
            <a:stretch>
              <a:fillRect/>
            </a:stretch>
          </p:blipFill>
          <p:spPr>
            <a:xfrm>
              <a:off x="7294664" y="2269184"/>
              <a:ext cx="137020" cy="135483"/>
            </a:xfrm>
            <a:prstGeom prst="rect">
              <a:avLst/>
            </a:prstGeom>
          </p:spPr>
        </p:pic>
      </p:grpSp>
      <p:grpSp>
        <p:nvGrpSpPr>
          <p:cNvPr id="160" name="object 160"/>
          <p:cNvGrpSpPr/>
          <p:nvPr/>
        </p:nvGrpSpPr>
        <p:grpSpPr>
          <a:xfrm>
            <a:off x="7183539" y="3314991"/>
            <a:ext cx="368935" cy="688340"/>
            <a:chOff x="7183539" y="3314991"/>
            <a:chExt cx="368935" cy="688340"/>
          </a:xfrm>
        </p:grpSpPr>
        <p:sp>
          <p:nvSpPr>
            <p:cNvPr id="161" name="object 16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62" name="object 162"/>
            <p:cNvPicPr/>
            <p:nvPr/>
          </p:nvPicPr>
          <p:blipFill>
            <a:blip r:embed="rId104" cstate="print"/>
            <a:stretch>
              <a:fillRect/>
            </a:stretch>
          </p:blipFill>
          <p:spPr>
            <a:xfrm>
              <a:off x="7296200" y="3430689"/>
              <a:ext cx="133946" cy="272453"/>
            </a:xfrm>
            <a:prstGeom prst="rect">
              <a:avLst/>
            </a:prstGeom>
          </p:spPr>
        </p:pic>
        <p:pic>
          <p:nvPicPr>
            <p:cNvPr id="163" name="object 163"/>
            <p:cNvPicPr/>
            <p:nvPr/>
          </p:nvPicPr>
          <p:blipFill>
            <a:blip r:embed="rId105" cstate="print"/>
            <a:stretch>
              <a:fillRect/>
            </a:stretch>
          </p:blipFill>
          <p:spPr>
            <a:xfrm>
              <a:off x="7294664" y="3759492"/>
              <a:ext cx="137020" cy="135483"/>
            </a:xfrm>
            <a:prstGeom prst="rect">
              <a:avLst/>
            </a:prstGeom>
          </p:spPr>
        </p:pic>
      </p:grpSp>
      <p:grpSp>
        <p:nvGrpSpPr>
          <p:cNvPr id="164" name="object 164"/>
          <p:cNvGrpSpPr/>
          <p:nvPr/>
        </p:nvGrpSpPr>
        <p:grpSpPr>
          <a:xfrm>
            <a:off x="7183539" y="4060875"/>
            <a:ext cx="368935" cy="687070"/>
            <a:chOff x="7183539" y="4060875"/>
            <a:chExt cx="368935" cy="687070"/>
          </a:xfrm>
        </p:grpSpPr>
        <p:sp>
          <p:nvSpPr>
            <p:cNvPr id="165" name="object 16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66" name="object 166"/>
            <p:cNvPicPr/>
            <p:nvPr/>
          </p:nvPicPr>
          <p:blipFill>
            <a:blip r:embed="rId106" cstate="print"/>
            <a:stretch>
              <a:fillRect/>
            </a:stretch>
          </p:blipFill>
          <p:spPr>
            <a:xfrm>
              <a:off x="7296200" y="4175073"/>
              <a:ext cx="133946" cy="273989"/>
            </a:xfrm>
            <a:prstGeom prst="rect">
              <a:avLst/>
            </a:prstGeom>
          </p:spPr>
        </p:pic>
        <p:pic>
          <p:nvPicPr>
            <p:cNvPr id="167" name="object 167"/>
            <p:cNvPicPr/>
            <p:nvPr/>
          </p:nvPicPr>
          <p:blipFill>
            <a:blip r:embed="rId107" cstate="print"/>
            <a:stretch>
              <a:fillRect/>
            </a:stretch>
          </p:blipFill>
          <p:spPr>
            <a:xfrm>
              <a:off x="7294664" y="4503889"/>
              <a:ext cx="137020" cy="136969"/>
            </a:xfrm>
            <a:prstGeom prst="rect">
              <a:avLst/>
            </a:prstGeom>
          </p:spPr>
        </p:pic>
      </p:grpSp>
      <p:grpSp>
        <p:nvGrpSpPr>
          <p:cNvPr id="168" name="object 168"/>
          <p:cNvGrpSpPr/>
          <p:nvPr/>
        </p:nvGrpSpPr>
        <p:grpSpPr>
          <a:xfrm>
            <a:off x="7183539" y="4805260"/>
            <a:ext cx="368935" cy="688340"/>
            <a:chOff x="7183539" y="4805260"/>
            <a:chExt cx="368935" cy="688340"/>
          </a:xfrm>
        </p:grpSpPr>
        <p:sp>
          <p:nvSpPr>
            <p:cNvPr id="169" name="object 16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70" name="object 170"/>
            <p:cNvPicPr/>
            <p:nvPr/>
          </p:nvPicPr>
          <p:blipFill>
            <a:blip r:embed="rId108" cstate="print"/>
            <a:stretch>
              <a:fillRect/>
            </a:stretch>
          </p:blipFill>
          <p:spPr>
            <a:xfrm>
              <a:off x="7296200" y="4920957"/>
              <a:ext cx="133946" cy="272503"/>
            </a:xfrm>
            <a:prstGeom prst="rect">
              <a:avLst/>
            </a:prstGeom>
          </p:spPr>
        </p:pic>
        <p:pic>
          <p:nvPicPr>
            <p:cNvPr id="171" name="object 171"/>
            <p:cNvPicPr/>
            <p:nvPr/>
          </p:nvPicPr>
          <p:blipFill>
            <a:blip r:embed="rId109" cstate="print"/>
            <a:stretch>
              <a:fillRect/>
            </a:stretch>
          </p:blipFill>
          <p:spPr>
            <a:xfrm>
              <a:off x="7294664" y="5248274"/>
              <a:ext cx="137020" cy="136969"/>
            </a:xfrm>
            <a:prstGeom prst="rect">
              <a:avLst/>
            </a:prstGeom>
          </p:spPr>
        </p:pic>
      </p:grpSp>
      <p:grpSp>
        <p:nvGrpSpPr>
          <p:cNvPr id="172" name="object 172"/>
          <p:cNvGrpSpPr/>
          <p:nvPr/>
        </p:nvGrpSpPr>
        <p:grpSpPr>
          <a:xfrm>
            <a:off x="7183539" y="5549645"/>
            <a:ext cx="368935" cy="688340"/>
            <a:chOff x="7183539" y="5549645"/>
            <a:chExt cx="368935" cy="688340"/>
          </a:xfrm>
        </p:grpSpPr>
        <p:sp>
          <p:nvSpPr>
            <p:cNvPr id="173" name="object 17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74" name="object 174"/>
            <p:cNvPicPr/>
            <p:nvPr/>
          </p:nvPicPr>
          <p:blipFill>
            <a:blip r:embed="rId110" cstate="print"/>
            <a:stretch>
              <a:fillRect/>
            </a:stretch>
          </p:blipFill>
          <p:spPr>
            <a:xfrm>
              <a:off x="7296200" y="5665342"/>
              <a:ext cx="133946" cy="272503"/>
            </a:xfrm>
            <a:prstGeom prst="rect">
              <a:avLst/>
            </a:prstGeom>
          </p:spPr>
        </p:pic>
        <p:pic>
          <p:nvPicPr>
            <p:cNvPr id="175" name="object 175"/>
            <p:cNvPicPr/>
            <p:nvPr/>
          </p:nvPicPr>
          <p:blipFill>
            <a:blip r:embed="rId111" cstate="print"/>
            <a:stretch>
              <a:fillRect/>
            </a:stretch>
          </p:blipFill>
          <p:spPr>
            <a:xfrm>
              <a:off x="7294664" y="5994145"/>
              <a:ext cx="137020" cy="135483"/>
            </a:xfrm>
            <a:prstGeom prst="rect">
              <a:avLst/>
            </a:prstGeom>
          </p:spPr>
        </p:pic>
      </p:grpSp>
      <p:grpSp>
        <p:nvGrpSpPr>
          <p:cNvPr id="176" name="object 176"/>
          <p:cNvGrpSpPr/>
          <p:nvPr/>
        </p:nvGrpSpPr>
        <p:grpSpPr>
          <a:xfrm>
            <a:off x="7183539" y="6295580"/>
            <a:ext cx="368935" cy="687070"/>
            <a:chOff x="7183539" y="6295580"/>
            <a:chExt cx="368935" cy="687070"/>
          </a:xfrm>
        </p:grpSpPr>
        <p:sp>
          <p:nvSpPr>
            <p:cNvPr id="177" name="object 17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78" name="object 178"/>
            <p:cNvPicPr/>
            <p:nvPr/>
          </p:nvPicPr>
          <p:blipFill>
            <a:blip r:embed="rId112" cstate="print"/>
            <a:stretch>
              <a:fillRect/>
            </a:stretch>
          </p:blipFill>
          <p:spPr>
            <a:xfrm>
              <a:off x="7296200" y="6409727"/>
              <a:ext cx="133946" cy="274040"/>
            </a:xfrm>
            <a:prstGeom prst="rect">
              <a:avLst/>
            </a:prstGeom>
          </p:spPr>
        </p:pic>
        <p:pic>
          <p:nvPicPr>
            <p:cNvPr id="179" name="object 179"/>
            <p:cNvPicPr/>
            <p:nvPr/>
          </p:nvPicPr>
          <p:blipFill>
            <a:blip r:embed="rId113" cstate="print"/>
            <a:stretch>
              <a:fillRect/>
            </a:stretch>
          </p:blipFill>
          <p:spPr>
            <a:xfrm>
              <a:off x="7294664" y="6738543"/>
              <a:ext cx="137020" cy="137020"/>
            </a:xfrm>
            <a:prstGeom prst="rect">
              <a:avLst/>
            </a:prstGeom>
          </p:spPr>
        </p:pic>
      </p:grpSp>
      <p:grpSp>
        <p:nvGrpSpPr>
          <p:cNvPr id="180" name="object 180"/>
          <p:cNvGrpSpPr/>
          <p:nvPr/>
        </p:nvGrpSpPr>
        <p:grpSpPr>
          <a:xfrm>
            <a:off x="7183539" y="7039964"/>
            <a:ext cx="368935" cy="688340"/>
            <a:chOff x="7183539" y="7039964"/>
            <a:chExt cx="368935" cy="688340"/>
          </a:xfrm>
        </p:grpSpPr>
        <p:sp>
          <p:nvSpPr>
            <p:cNvPr id="181" name="object 18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82" name="object 182"/>
            <p:cNvPicPr/>
            <p:nvPr/>
          </p:nvPicPr>
          <p:blipFill>
            <a:blip r:embed="rId114" cstate="print"/>
            <a:stretch>
              <a:fillRect/>
            </a:stretch>
          </p:blipFill>
          <p:spPr>
            <a:xfrm>
              <a:off x="7296200" y="7155662"/>
              <a:ext cx="133946" cy="272503"/>
            </a:xfrm>
            <a:prstGeom prst="rect">
              <a:avLst/>
            </a:prstGeom>
          </p:spPr>
        </p:pic>
        <p:pic>
          <p:nvPicPr>
            <p:cNvPr id="183" name="object 183"/>
            <p:cNvPicPr/>
            <p:nvPr/>
          </p:nvPicPr>
          <p:blipFill>
            <a:blip r:embed="rId115" cstate="print"/>
            <a:stretch>
              <a:fillRect/>
            </a:stretch>
          </p:blipFill>
          <p:spPr>
            <a:xfrm>
              <a:off x="7294664" y="7482928"/>
              <a:ext cx="137020" cy="137020"/>
            </a:xfrm>
            <a:prstGeom prst="rect">
              <a:avLst/>
            </a:prstGeom>
          </p:spPr>
        </p:pic>
      </p:grpSp>
      <p:grpSp>
        <p:nvGrpSpPr>
          <p:cNvPr id="184" name="object 184"/>
          <p:cNvGrpSpPr/>
          <p:nvPr/>
        </p:nvGrpSpPr>
        <p:grpSpPr>
          <a:xfrm>
            <a:off x="7183539" y="7784350"/>
            <a:ext cx="368935" cy="688340"/>
            <a:chOff x="7183539" y="7784350"/>
            <a:chExt cx="368935" cy="688340"/>
          </a:xfrm>
        </p:grpSpPr>
        <p:sp>
          <p:nvSpPr>
            <p:cNvPr id="185" name="object 18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86" name="object 186"/>
            <p:cNvPicPr/>
            <p:nvPr/>
          </p:nvPicPr>
          <p:blipFill>
            <a:blip r:embed="rId116" cstate="print"/>
            <a:stretch>
              <a:fillRect/>
            </a:stretch>
          </p:blipFill>
          <p:spPr>
            <a:xfrm>
              <a:off x="7296200" y="7900047"/>
              <a:ext cx="133946" cy="272453"/>
            </a:xfrm>
            <a:prstGeom prst="rect">
              <a:avLst/>
            </a:prstGeom>
          </p:spPr>
        </p:pic>
        <p:pic>
          <p:nvPicPr>
            <p:cNvPr id="187" name="object 187"/>
            <p:cNvPicPr/>
            <p:nvPr/>
          </p:nvPicPr>
          <p:blipFill>
            <a:blip r:embed="rId117" cstate="print"/>
            <a:stretch>
              <a:fillRect/>
            </a:stretch>
          </p:blipFill>
          <p:spPr>
            <a:xfrm>
              <a:off x="7294664" y="8228850"/>
              <a:ext cx="137020" cy="135483"/>
            </a:xfrm>
            <a:prstGeom prst="rect">
              <a:avLst/>
            </a:prstGeom>
          </p:spPr>
        </p:pic>
      </p:grpSp>
      <p:pic>
        <p:nvPicPr>
          <p:cNvPr id="188" name="object 188"/>
          <p:cNvPicPr/>
          <p:nvPr/>
        </p:nvPicPr>
        <p:blipFill>
          <a:blip r:embed="rId118" cstate="print"/>
          <a:stretch>
            <a:fillRect/>
          </a:stretch>
        </p:blipFill>
        <p:spPr>
          <a:xfrm>
            <a:off x="7183539" y="8530233"/>
            <a:ext cx="368401" cy="688085"/>
          </a:xfrm>
          <a:prstGeom prst="rect">
            <a:avLst/>
          </a:prstGeom>
        </p:spPr>
      </p:pic>
      <p:grpSp>
        <p:nvGrpSpPr>
          <p:cNvPr id="189" name="object 189"/>
          <p:cNvGrpSpPr/>
          <p:nvPr/>
        </p:nvGrpSpPr>
        <p:grpSpPr>
          <a:xfrm>
            <a:off x="7183539" y="9274619"/>
            <a:ext cx="368935" cy="688340"/>
            <a:chOff x="7183539" y="9274619"/>
            <a:chExt cx="368935" cy="688340"/>
          </a:xfrm>
        </p:grpSpPr>
        <p:sp>
          <p:nvSpPr>
            <p:cNvPr id="190" name="object 19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91" name="object 191"/>
            <p:cNvPicPr/>
            <p:nvPr/>
          </p:nvPicPr>
          <p:blipFill>
            <a:blip r:embed="rId119" cstate="print"/>
            <a:stretch>
              <a:fillRect/>
            </a:stretch>
          </p:blipFill>
          <p:spPr>
            <a:xfrm>
              <a:off x="7323581" y="9341637"/>
              <a:ext cx="79184" cy="121742"/>
            </a:xfrm>
            <a:prstGeom prst="rect">
              <a:avLst/>
            </a:prstGeom>
          </p:spPr>
        </p:pic>
        <p:pic>
          <p:nvPicPr>
            <p:cNvPr id="192" name="object 192"/>
            <p:cNvPicPr/>
            <p:nvPr/>
          </p:nvPicPr>
          <p:blipFill>
            <a:blip r:embed="rId120" cstate="print"/>
            <a:stretch>
              <a:fillRect/>
            </a:stretch>
          </p:blipFill>
          <p:spPr>
            <a:xfrm>
              <a:off x="7296200" y="9483178"/>
              <a:ext cx="133946" cy="420141"/>
            </a:xfrm>
            <a:prstGeom prst="rect">
              <a:avLst/>
            </a:prstGeom>
          </p:spPr>
        </p:pic>
      </p:grpSp>
      <p:grpSp>
        <p:nvGrpSpPr>
          <p:cNvPr id="193" name="object 2"/>
          <p:cNvGrpSpPr/>
          <p:nvPr/>
        </p:nvGrpSpPr>
        <p:grpSpPr>
          <a:xfrm>
            <a:off x="3449434" y="10148442"/>
            <a:ext cx="636905" cy="91440"/>
            <a:chOff x="3449434" y="10148442"/>
            <a:chExt cx="636905" cy="91440"/>
          </a:xfrm>
        </p:grpSpPr>
        <p:sp>
          <p:nvSpPr>
            <p:cNvPr id="194"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195" name="object 4"/>
            <p:cNvPicPr/>
            <p:nvPr/>
          </p:nvPicPr>
          <p:blipFill>
            <a:blip r:embed="rId121" cstate="print"/>
            <a:stretch>
              <a:fillRect/>
            </a:stretch>
          </p:blipFill>
          <p:spPr>
            <a:xfrm>
              <a:off x="3705272" y="10148442"/>
              <a:ext cx="123231" cy="91325"/>
            </a:xfrm>
            <a:prstGeom prst="rect">
              <a:avLst/>
            </a:prstGeom>
          </p:spPr>
        </p:pic>
        <p:sp>
          <p:nvSpPr>
            <p:cNvPr id="196"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1564881" y="1952574"/>
              <a:ext cx="1435493" cy="252666"/>
            </a:xfrm>
            <a:prstGeom prst="rect">
              <a:avLst/>
            </a:prstGeom>
          </p:spPr>
        </p:pic>
        <p:pic>
          <p:nvPicPr>
            <p:cNvPr id="9" name="object 9"/>
            <p:cNvPicPr/>
            <p:nvPr/>
          </p:nvPicPr>
          <p:blipFill>
            <a:blip r:embed="rId3" cstate="print"/>
            <a:stretch>
              <a:fillRect/>
            </a:stretch>
          </p:blipFill>
          <p:spPr>
            <a:xfrm>
              <a:off x="3181553" y="1951037"/>
              <a:ext cx="2665463" cy="254203"/>
            </a:xfrm>
            <a:prstGeom prst="rect">
              <a:avLst/>
            </a:prstGeom>
          </p:spPr>
        </p:pic>
        <p:pic>
          <p:nvPicPr>
            <p:cNvPr id="10" name="object 10"/>
            <p:cNvPicPr/>
            <p:nvPr/>
          </p:nvPicPr>
          <p:blipFill>
            <a:blip r:embed="rId4" cstate="print"/>
            <a:stretch>
              <a:fillRect/>
            </a:stretch>
          </p:blipFill>
          <p:spPr>
            <a:xfrm>
              <a:off x="1070178" y="1960168"/>
              <a:ext cx="3288055" cy="567829"/>
            </a:xfrm>
            <a:prstGeom prst="rect">
              <a:avLst/>
            </a:prstGeom>
          </p:spPr>
        </p:pic>
        <p:sp>
          <p:nvSpPr>
            <p:cNvPr id="11" name="object 11"/>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12" name="object 12"/>
            <p:cNvPicPr/>
            <p:nvPr/>
          </p:nvPicPr>
          <p:blipFill>
            <a:blip r:embed="rId5" cstate="print"/>
            <a:stretch>
              <a:fillRect/>
            </a:stretch>
          </p:blipFill>
          <p:spPr>
            <a:xfrm>
              <a:off x="5696292" y="1288846"/>
              <a:ext cx="71539" cy="103543"/>
            </a:xfrm>
            <a:prstGeom prst="rect">
              <a:avLst/>
            </a:prstGeom>
          </p:spPr>
        </p:pic>
        <p:pic>
          <p:nvPicPr>
            <p:cNvPr id="13" name="object 13"/>
            <p:cNvPicPr/>
            <p:nvPr/>
          </p:nvPicPr>
          <p:blipFill>
            <a:blip r:embed="rId6" cstate="print"/>
            <a:stretch>
              <a:fillRect/>
            </a:stretch>
          </p:blipFill>
          <p:spPr>
            <a:xfrm>
              <a:off x="5787631" y="1285823"/>
              <a:ext cx="409473" cy="106565"/>
            </a:xfrm>
            <a:prstGeom prst="rect">
              <a:avLst/>
            </a:prstGeom>
          </p:spPr>
        </p:pic>
        <p:pic>
          <p:nvPicPr>
            <p:cNvPr id="14" name="object 14"/>
            <p:cNvPicPr/>
            <p:nvPr/>
          </p:nvPicPr>
          <p:blipFill>
            <a:blip r:embed="rId7" cstate="print"/>
            <a:stretch>
              <a:fillRect/>
            </a:stretch>
          </p:blipFill>
          <p:spPr>
            <a:xfrm>
              <a:off x="6394996" y="1282750"/>
              <a:ext cx="246608" cy="117221"/>
            </a:xfrm>
            <a:prstGeom prst="rect">
              <a:avLst/>
            </a:prstGeom>
          </p:spPr>
        </p:pic>
        <p:pic>
          <p:nvPicPr>
            <p:cNvPr id="15" name="object 15"/>
            <p:cNvPicPr/>
            <p:nvPr/>
          </p:nvPicPr>
          <p:blipFill>
            <a:blip r:embed="rId8" cstate="print"/>
            <a:stretch>
              <a:fillRect/>
            </a:stretch>
          </p:blipFill>
          <p:spPr>
            <a:xfrm>
              <a:off x="890536" y="1439570"/>
              <a:ext cx="5752604" cy="360756"/>
            </a:xfrm>
            <a:prstGeom prst="rect">
              <a:avLst/>
            </a:prstGeom>
          </p:spPr>
        </p:pic>
        <p:sp>
          <p:nvSpPr>
            <p:cNvPr id="16" name="object 16"/>
            <p:cNvSpPr/>
            <p:nvPr/>
          </p:nvSpPr>
          <p:spPr>
            <a:xfrm>
              <a:off x="1353299" y="2698749"/>
              <a:ext cx="4711700" cy="1726564"/>
            </a:xfrm>
            <a:custGeom>
              <a:avLst/>
              <a:gdLst/>
              <a:ahLst/>
              <a:cxnLst/>
              <a:rect l="l" t="t" r="r" b="b"/>
              <a:pathLst>
                <a:path w="4711700" h="1726564">
                  <a:moveTo>
                    <a:pt x="4711395" y="8890"/>
                  </a:moveTo>
                  <a:lnTo>
                    <a:pt x="4711382" y="0"/>
                  </a:lnTo>
                  <a:lnTo>
                    <a:pt x="4702264" y="0"/>
                  </a:lnTo>
                  <a:lnTo>
                    <a:pt x="4702264" y="8890"/>
                  </a:lnTo>
                  <a:lnTo>
                    <a:pt x="4702264" y="1717052"/>
                  </a:lnTo>
                  <a:lnTo>
                    <a:pt x="9118" y="1717052"/>
                  </a:lnTo>
                  <a:lnTo>
                    <a:pt x="9118" y="1716836"/>
                  </a:lnTo>
                  <a:lnTo>
                    <a:pt x="9118" y="8890"/>
                  </a:lnTo>
                  <a:lnTo>
                    <a:pt x="4702264" y="8890"/>
                  </a:lnTo>
                  <a:lnTo>
                    <a:pt x="4702264" y="0"/>
                  </a:lnTo>
                  <a:lnTo>
                    <a:pt x="0" y="0"/>
                  </a:lnTo>
                  <a:lnTo>
                    <a:pt x="0" y="8890"/>
                  </a:lnTo>
                  <a:lnTo>
                    <a:pt x="0" y="1717052"/>
                  </a:lnTo>
                  <a:lnTo>
                    <a:pt x="0" y="1720850"/>
                  </a:lnTo>
                  <a:lnTo>
                    <a:pt x="0" y="1725942"/>
                  </a:lnTo>
                  <a:lnTo>
                    <a:pt x="4711382" y="1725942"/>
                  </a:lnTo>
                  <a:lnTo>
                    <a:pt x="4711382" y="1720850"/>
                  </a:lnTo>
                  <a:lnTo>
                    <a:pt x="4711395" y="1717052"/>
                  </a:lnTo>
                  <a:lnTo>
                    <a:pt x="4711395" y="8890"/>
                  </a:lnTo>
                  <a:close/>
                </a:path>
              </a:pathLst>
            </a:custGeom>
            <a:solidFill>
              <a:srgbClr val="838487"/>
            </a:solidFill>
          </p:spPr>
          <p:txBody>
            <a:bodyPr wrap="square" lIns="0" tIns="0" rIns="0" bIns="0" rtlCol="0"/>
            <a:lstStyle/>
            <a:p>
              <a:endParaRPr/>
            </a:p>
          </p:txBody>
        </p:sp>
        <p:pic>
          <p:nvPicPr>
            <p:cNvPr id="17" name="object 17"/>
            <p:cNvPicPr/>
            <p:nvPr/>
          </p:nvPicPr>
          <p:blipFill>
            <a:blip r:embed="rId9" cstate="print"/>
            <a:stretch>
              <a:fillRect/>
            </a:stretch>
          </p:blipFill>
          <p:spPr>
            <a:xfrm>
              <a:off x="1566526" y="3331717"/>
              <a:ext cx="149065" cy="170510"/>
            </a:xfrm>
            <a:prstGeom prst="rect">
              <a:avLst/>
            </a:prstGeom>
          </p:spPr>
        </p:pic>
        <p:sp>
          <p:nvSpPr>
            <p:cNvPr id="18" name="object 18"/>
            <p:cNvSpPr/>
            <p:nvPr/>
          </p:nvSpPr>
          <p:spPr>
            <a:xfrm>
              <a:off x="1744510" y="3442842"/>
              <a:ext cx="58419" cy="59690"/>
            </a:xfrm>
            <a:custGeom>
              <a:avLst/>
              <a:gdLst/>
              <a:ahLst/>
              <a:cxnLst/>
              <a:rect l="l" t="t" r="r" b="b"/>
              <a:pathLst>
                <a:path w="58419" h="59689">
                  <a:moveTo>
                    <a:pt x="50253" y="59385"/>
                  </a:moveTo>
                  <a:lnTo>
                    <a:pt x="41084" y="59385"/>
                  </a:lnTo>
                  <a:lnTo>
                    <a:pt x="38049" y="56349"/>
                  </a:lnTo>
                  <a:lnTo>
                    <a:pt x="35026" y="51790"/>
                  </a:lnTo>
                  <a:lnTo>
                    <a:pt x="27914" y="42020"/>
                  </a:lnTo>
                  <a:lnTo>
                    <a:pt x="20370" y="33124"/>
                  </a:lnTo>
                  <a:lnTo>
                    <a:pt x="12541" y="24805"/>
                  </a:lnTo>
                  <a:lnTo>
                    <a:pt x="3035" y="15227"/>
                  </a:lnTo>
                  <a:lnTo>
                    <a:pt x="0" y="13741"/>
                  </a:lnTo>
                  <a:lnTo>
                    <a:pt x="0" y="4559"/>
                  </a:lnTo>
                  <a:lnTo>
                    <a:pt x="6108" y="0"/>
                  </a:lnTo>
                  <a:lnTo>
                    <a:pt x="10668" y="0"/>
                  </a:lnTo>
                  <a:lnTo>
                    <a:pt x="45648" y="30311"/>
                  </a:lnTo>
                  <a:lnTo>
                    <a:pt x="57848" y="48717"/>
                  </a:lnTo>
                  <a:lnTo>
                    <a:pt x="57848" y="54813"/>
                  </a:lnTo>
                  <a:lnTo>
                    <a:pt x="50253" y="59385"/>
                  </a:lnTo>
                  <a:close/>
                </a:path>
              </a:pathLst>
            </a:custGeom>
            <a:solidFill>
              <a:srgbClr val="4A4B4D"/>
            </a:solidFill>
          </p:spPr>
          <p:txBody>
            <a:bodyPr wrap="square" lIns="0" tIns="0" rIns="0" bIns="0" rtlCol="0"/>
            <a:lstStyle/>
            <a:p>
              <a:endParaRPr/>
            </a:p>
          </p:txBody>
        </p:sp>
        <p:pic>
          <p:nvPicPr>
            <p:cNvPr id="19" name="object 19"/>
            <p:cNvPicPr/>
            <p:nvPr/>
          </p:nvPicPr>
          <p:blipFill>
            <a:blip r:embed="rId10" cstate="print"/>
            <a:stretch>
              <a:fillRect/>
            </a:stretch>
          </p:blipFill>
          <p:spPr>
            <a:xfrm>
              <a:off x="1374622" y="2838500"/>
              <a:ext cx="5026469" cy="2292984"/>
            </a:xfrm>
            <a:prstGeom prst="rect">
              <a:avLst/>
            </a:prstGeom>
          </p:spPr>
        </p:pic>
      </p:grpSp>
      <p:grpSp>
        <p:nvGrpSpPr>
          <p:cNvPr id="20" name="object 20"/>
          <p:cNvGrpSpPr/>
          <p:nvPr/>
        </p:nvGrpSpPr>
        <p:grpSpPr>
          <a:xfrm>
            <a:off x="710907" y="5647689"/>
            <a:ext cx="6113780" cy="4315460"/>
            <a:chOff x="710907" y="5647689"/>
            <a:chExt cx="6113780" cy="4315460"/>
          </a:xfrm>
        </p:grpSpPr>
        <p:sp>
          <p:nvSpPr>
            <p:cNvPr id="21" name="object 2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22" name="object 22"/>
            <p:cNvPicPr/>
            <p:nvPr/>
          </p:nvPicPr>
          <p:blipFill>
            <a:blip r:embed="rId11" cstate="print"/>
            <a:stretch>
              <a:fillRect/>
            </a:stretch>
          </p:blipFill>
          <p:spPr>
            <a:xfrm>
              <a:off x="1564881" y="6517830"/>
              <a:ext cx="2668536" cy="254190"/>
            </a:xfrm>
            <a:prstGeom prst="rect">
              <a:avLst/>
            </a:prstGeom>
          </p:spPr>
        </p:pic>
        <p:pic>
          <p:nvPicPr>
            <p:cNvPr id="23" name="object 23"/>
            <p:cNvPicPr/>
            <p:nvPr/>
          </p:nvPicPr>
          <p:blipFill>
            <a:blip r:embed="rId12" cstate="print"/>
            <a:stretch>
              <a:fillRect/>
            </a:stretch>
          </p:blipFill>
          <p:spPr>
            <a:xfrm>
              <a:off x="1070178" y="6526961"/>
              <a:ext cx="5432920" cy="567829"/>
            </a:xfrm>
            <a:prstGeom prst="rect">
              <a:avLst/>
            </a:prstGeom>
          </p:spPr>
        </p:pic>
        <p:sp>
          <p:nvSpPr>
            <p:cNvPr id="24" name="object 24"/>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25" name="object 25"/>
            <p:cNvPicPr/>
            <p:nvPr/>
          </p:nvPicPr>
          <p:blipFill>
            <a:blip r:embed="rId13" cstate="print"/>
            <a:stretch>
              <a:fillRect/>
            </a:stretch>
          </p:blipFill>
          <p:spPr>
            <a:xfrm>
              <a:off x="5696292" y="5855639"/>
              <a:ext cx="71539" cy="103543"/>
            </a:xfrm>
            <a:prstGeom prst="rect">
              <a:avLst/>
            </a:prstGeom>
          </p:spPr>
        </p:pic>
        <p:pic>
          <p:nvPicPr>
            <p:cNvPr id="26" name="object 26"/>
            <p:cNvPicPr/>
            <p:nvPr/>
          </p:nvPicPr>
          <p:blipFill>
            <a:blip r:embed="rId14" cstate="print"/>
            <a:stretch>
              <a:fillRect/>
            </a:stretch>
          </p:blipFill>
          <p:spPr>
            <a:xfrm>
              <a:off x="5787631" y="5852616"/>
              <a:ext cx="433832" cy="106565"/>
            </a:xfrm>
            <a:prstGeom prst="rect">
              <a:avLst/>
            </a:prstGeom>
          </p:spPr>
        </p:pic>
        <p:pic>
          <p:nvPicPr>
            <p:cNvPr id="27" name="object 27"/>
            <p:cNvPicPr/>
            <p:nvPr/>
          </p:nvPicPr>
          <p:blipFill>
            <a:blip r:embed="rId15" cstate="print"/>
            <a:stretch>
              <a:fillRect/>
            </a:stretch>
          </p:blipFill>
          <p:spPr>
            <a:xfrm>
              <a:off x="6521348" y="5849543"/>
              <a:ext cx="120256" cy="117221"/>
            </a:xfrm>
            <a:prstGeom prst="rect">
              <a:avLst/>
            </a:prstGeom>
          </p:spPr>
        </p:pic>
        <p:pic>
          <p:nvPicPr>
            <p:cNvPr id="28" name="object 28"/>
            <p:cNvPicPr/>
            <p:nvPr/>
          </p:nvPicPr>
          <p:blipFill>
            <a:blip r:embed="rId16" cstate="print"/>
            <a:stretch>
              <a:fillRect/>
            </a:stretch>
          </p:blipFill>
          <p:spPr>
            <a:xfrm>
              <a:off x="890536" y="6006350"/>
              <a:ext cx="5752604" cy="360768"/>
            </a:xfrm>
            <a:prstGeom prst="rect">
              <a:avLst/>
            </a:prstGeom>
          </p:spPr>
        </p:pic>
        <p:sp>
          <p:nvSpPr>
            <p:cNvPr id="29" name="object 29"/>
            <p:cNvSpPr/>
            <p:nvPr/>
          </p:nvSpPr>
          <p:spPr>
            <a:xfrm>
              <a:off x="1353299" y="7265669"/>
              <a:ext cx="4711700" cy="1295400"/>
            </a:xfrm>
            <a:custGeom>
              <a:avLst/>
              <a:gdLst/>
              <a:ahLst/>
              <a:cxnLst/>
              <a:rect l="l" t="t" r="r" b="b"/>
              <a:pathLst>
                <a:path w="4711700" h="1295400">
                  <a:moveTo>
                    <a:pt x="4711395" y="8902"/>
                  </a:moveTo>
                  <a:lnTo>
                    <a:pt x="4711382" y="0"/>
                  </a:lnTo>
                  <a:lnTo>
                    <a:pt x="4702264" y="0"/>
                  </a:lnTo>
                  <a:lnTo>
                    <a:pt x="4702264" y="8902"/>
                  </a:lnTo>
                  <a:lnTo>
                    <a:pt x="4702264" y="1286522"/>
                  </a:lnTo>
                  <a:lnTo>
                    <a:pt x="9118" y="1286522"/>
                  </a:lnTo>
                  <a:lnTo>
                    <a:pt x="9118" y="1285900"/>
                  </a:lnTo>
                  <a:lnTo>
                    <a:pt x="9118" y="8902"/>
                  </a:lnTo>
                  <a:lnTo>
                    <a:pt x="4702264" y="8902"/>
                  </a:lnTo>
                  <a:lnTo>
                    <a:pt x="4702264" y="0"/>
                  </a:lnTo>
                  <a:lnTo>
                    <a:pt x="0" y="0"/>
                  </a:lnTo>
                  <a:lnTo>
                    <a:pt x="0" y="8902"/>
                  </a:lnTo>
                  <a:lnTo>
                    <a:pt x="0" y="1286522"/>
                  </a:lnTo>
                  <a:lnTo>
                    <a:pt x="0" y="1290320"/>
                  </a:lnTo>
                  <a:lnTo>
                    <a:pt x="0" y="1295400"/>
                  </a:lnTo>
                  <a:lnTo>
                    <a:pt x="4711382" y="1295400"/>
                  </a:lnTo>
                  <a:lnTo>
                    <a:pt x="4711382" y="1290320"/>
                  </a:lnTo>
                  <a:lnTo>
                    <a:pt x="4711395" y="1286522"/>
                  </a:lnTo>
                  <a:lnTo>
                    <a:pt x="4711395" y="8902"/>
                  </a:lnTo>
                  <a:close/>
                </a:path>
              </a:pathLst>
            </a:custGeom>
            <a:solidFill>
              <a:srgbClr val="838487"/>
            </a:solidFill>
          </p:spPr>
          <p:txBody>
            <a:bodyPr wrap="square" lIns="0" tIns="0" rIns="0" bIns="0" rtlCol="0"/>
            <a:lstStyle/>
            <a:p>
              <a:endParaRPr/>
            </a:p>
          </p:txBody>
        </p:sp>
        <p:pic>
          <p:nvPicPr>
            <p:cNvPr id="30" name="object 30"/>
            <p:cNvPicPr/>
            <p:nvPr/>
          </p:nvPicPr>
          <p:blipFill>
            <a:blip r:embed="rId17" cstate="print"/>
            <a:stretch>
              <a:fillRect/>
            </a:stretch>
          </p:blipFill>
          <p:spPr>
            <a:xfrm>
              <a:off x="1540522" y="7429652"/>
              <a:ext cx="4432846" cy="2220134"/>
            </a:xfrm>
            <a:prstGeom prst="rect">
              <a:avLst/>
            </a:prstGeom>
          </p:spPr>
        </p:pic>
      </p:grpSp>
      <p:grpSp>
        <p:nvGrpSpPr>
          <p:cNvPr id="31" name="object 31"/>
          <p:cNvGrpSpPr/>
          <p:nvPr/>
        </p:nvGrpSpPr>
        <p:grpSpPr>
          <a:xfrm>
            <a:off x="709358" y="5600"/>
            <a:ext cx="6842759" cy="717550"/>
            <a:chOff x="709358" y="5600"/>
            <a:chExt cx="6842759" cy="717550"/>
          </a:xfrm>
        </p:grpSpPr>
        <p:sp>
          <p:nvSpPr>
            <p:cNvPr id="32" name="object 32"/>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33" name="object 33"/>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34" name="object 34"/>
            <p:cNvPicPr/>
            <p:nvPr/>
          </p:nvPicPr>
          <p:blipFill>
            <a:blip r:embed="rId18" cstate="print"/>
            <a:stretch>
              <a:fillRect/>
            </a:stretch>
          </p:blipFill>
          <p:spPr>
            <a:xfrm>
              <a:off x="1003147" y="366369"/>
              <a:ext cx="462813" cy="170497"/>
            </a:xfrm>
            <a:prstGeom prst="rect">
              <a:avLst/>
            </a:prstGeom>
          </p:spPr>
        </p:pic>
        <p:sp>
          <p:nvSpPr>
            <p:cNvPr id="35" name="object 35"/>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36" name="object 36"/>
            <p:cNvPicPr/>
            <p:nvPr/>
          </p:nvPicPr>
          <p:blipFill>
            <a:blip r:embed="rId19" cstate="print"/>
            <a:stretch>
              <a:fillRect/>
            </a:stretch>
          </p:blipFill>
          <p:spPr>
            <a:xfrm>
              <a:off x="1662315" y="380059"/>
              <a:ext cx="156806" cy="149174"/>
            </a:xfrm>
            <a:prstGeom prst="rect">
              <a:avLst/>
            </a:prstGeom>
          </p:spPr>
        </p:pic>
        <p:sp>
          <p:nvSpPr>
            <p:cNvPr id="37" name="object 37"/>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38" name="object 38"/>
            <p:cNvPicPr/>
            <p:nvPr/>
          </p:nvPicPr>
          <p:blipFill>
            <a:blip r:embed="rId20" cstate="print"/>
            <a:stretch>
              <a:fillRect/>
            </a:stretch>
          </p:blipFill>
          <p:spPr>
            <a:xfrm>
              <a:off x="2021585" y="366369"/>
              <a:ext cx="343992" cy="170497"/>
            </a:xfrm>
            <a:prstGeom prst="rect">
              <a:avLst/>
            </a:prstGeom>
          </p:spPr>
        </p:pic>
        <p:pic>
          <p:nvPicPr>
            <p:cNvPr id="39" name="object 39"/>
            <p:cNvPicPr/>
            <p:nvPr/>
          </p:nvPicPr>
          <p:blipFill>
            <a:blip r:embed="rId21" cstate="print"/>
            <a:stretch>
              <a:fillRect/>
            </a:stretch>
          </p:blipFill>
          <p:spPr>
            <a:xfrm>
              <a:off x="2552852" y="366369"/>
              <a:ext cx="1861692" cy="168960"/>
            </a:xfrm>
            <a:prstGeom prst="rect">
              <a:avLst/>
            </a:prstGeom>
          </p:spPr>
        </p:pic>
        <p:pic>
          <p:nvPicPr>
            <p:cNvPr id="40" name="object 40"/>
            <p:cNvPicPr/>
            <p:nvPr/>
          </p:nvPicPr>
          <p:blipFill>
            <a:blip r:embed="rId22" cstate="print"/>
            <a:stretch>
              <a:fillRect/>
            </a:stretch>
          </p:blipFill>
          <p:spPr>
            <a:xfrm>
              <a:off x="4545456" y="366369"/>
              <a:ext cx="1044282" cy="170497"/>
            </a:xfrm>
            <a:prstGeom prst="rect">
              <a:avLst/>
            </a:prstGeom>
          </p:spPr>
        </p:pic>
      </p:grpSp>
      <p:grpSp>
        <p:nvGrpSpPr>
          <p:cNvPr id="41" name="object 2"/>
          <p:cNvGrpSpPr/>
          <p:nvPr/>
        </p:nvGrpSpPr>
        <p:grpSpPr>
          <a:xfrm>
            <a:off x="3449434" y="10148442"/>
            <a:ext cx="358140" cy="91440"/>
            <a:chOff x="3449434" y="10148442"/>
            <a:chExt cx="358140" cy="91440"/>
          </a:xfrm>
        </p:grpSpPr>
        <p:sp>
          <p:nvSpPr>
            <p:cNvPr id="42"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43" name="object 4"/>
            <p:cNvPicPr/>
            <p:nvPr/>
          </p:nvPicPr>
          <p:blipFill>
            <a:blip r:embed="rId23" cstate="print"/>
            <a:stretch>
              <a:fillRect/>
            </a:stretch>
          </p:blipFill>
          <p:spPr>
            <a:xfrm>
              <a:off x="3705272" y="10148442"/>
              <a:ext cx="101895" cy="91325"/>
            </a:xfrm>
            <a:prstGeom prst="rect">
              <a:avLst/>
            </a:prstGeom>
          </p:spPr>
        </p:pic>
      </p:grpSp>
      <p:sp>
        <p:nvSpPr>
          <p:cNvPr id="44"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435368" cy="105016"/>
            </a:xfrm>
            <a:prstGeom prst="rect">
              <a:avLst/>
            </a:prstGeom>
          </p:spPr>
        </p:pic>
        <p:pic>
          <p:nvPicPr>
            <p:cNvPr id="12" name="object 12"/>
            <p:cNvPicPr/>
            <p:nvPr/>
          </p:nvPicPr>
          <p:blipFill>
            <a:blip r:embed="rId5" cstate="print"/>
            <a:stretch>
              <a:fillRect/>
            </a:stretch>
          </p:blipFill>
          <p:spPr>
            <a:xfrm>
              <a:off x="1574012" y="1986063"/>
              <a:ext cx="2432583" cy="246608"/>
            </a:xfrm>
            <a:prstGeom prst="rect">
              <a:avLst/>
            </a:prstGeom>
          </p:spPr>
        </p:pic>
        <p:pic>
          <p:nvPicPr>
            <p:cNvPr id="13" name="object 13"/>
            <p:cNvPicPr/>
            <p:nvPr/>
          </p:nvPicPr>
          <p:blipFill>
            <a:blip r:embed="rId6" cstate="print"/>
            <a:stretch>
              <a:fillRect/>
            </a:stretch>
          </p:blipFill>
          <p:spPr>
            <a:xfrm>
              <a:off x="1070178" y="1996731"/>
              <a:ext cx="5323332" cy="551052"/>
            </a:xfrm>
            <a:prstGeom prst="rect">
              <a:avLst/>
            </a:prstGeom>
          </p:spPr>
        </p:pic>
        <p:pic>
          <p:nvPicPr>
            <p:cNvPr id="14" name="object 14"/>
            <p:cNvPicPr/>
            <p:nvPr/>
          </p:nvPicPr>
          <p:blipFill>
            <a:blip r:embed="rId7" cstate="print"/>
            <a:stretch>
              <a:fillRect/>
            </a:stretch>
          </p:blipFill>
          <p:spPr>
            <a:xfrm>
              <a:off x="1344168" y="2932912"/>
              <a:ext cx="493217" cy="240499"/>
            </a:xfrm>
            <a:prstGeom prst="rect">
              <a:avLst/>
            </a:prstGeom>
          </p:spPr>
        </p:pic>
        <p:pic>
          <p:nvPicPr>
            <p:cNvPr id="15" name="object 15"/>
            <p:cNvPicPr/>
            <p:nvPr/>
          </p:nvPicPr>
          <p:blipFill>
            <a:blip r:embed="rId8" cstate="print"/>
            <a:stretch>
              <a:fillRect/>
            </a:stretch>
          </p:blipFill>
          <p:spPr>
            <a:xfrm>
              <a:off x="1875434" y="2939008"/>
              <a:ext cx="228345" cy="226809"/>
            </a:xfrm>
            <a:prstGeom prst="rect">
              <a:avLst/>
            </a:prstGeom>
          </p:spPr>
        </p:pic>
        <p:pic>
          <p:nvPicPr>
            <p:cNvPr id="16" name="object 16"/>
            <p:cNvPicPr/>
            <p:nvPr/>
          </p:nvPicPr>
          <p:blipFill>
            <a:blip r:embed="rId9" cstate="print"/>
            <a:stretch>
              <a:fillRect/>
            </a:stretch>
          </p:blipFill>
          <p:spPr>
            <a:xfrm>
              <a:off x="2153983" y="2940494"/>
              <a:ext cx="199440" cy="222250"/>
            </a:xfrm>
            <a:prstGeom prst="rect">
              <a:avLst/>
            </a:prstGeom>
          </p:spPr>
        </p:pic>
        <p:pic>
          <p:nvPicPr>
            <p:cNvPr id="17" name="object 17"/>
            <p:cNvPicPr/>
            <p:nvPr/>
          </p:nvPicPr>
          <p:blipFill>
            <a:blip r:embed="rId10" cstate="print"/>
            <a:stretch>
              <a:fillRect/>
            </a:stretch>
          </p:blipFill>
          <p:spPr>
            <a:xfrm>
              <a:off x="1374622" y="3241928"/>
              <a:ext cx="3715791" cy="249631"/>
            </a:xfrm>
            <a:prstGeom prst="rect">
              <a:avLst/>
            </a:prstGeom>
          </p:spPr>
        </p:pic>
        <p:pic>
          <p:nvPicPr>
            <p:cNvPr id="18" name="object 18"/>
            <p:cNvPicPr/>
            <p:nvPr/>
          </p:nvPicPr>
          <p:blipFill>
            <a:blip r:embed="rId11" cstate="print"/>
            <a:stretch>
              <a:fillRect/>
            </a:stretch>
          </p:blipFill>
          <p:spPr>
            <a:xfrm>
              <a:off x="1356321" y="3561600"/>
              <a:ext cx="2418905" cy="243535"/>
            </a:xfrm>
            <a:prstGeom prst="rect">
              <a:avLst/>
            </a:prstGeom>
          </p:spPr>
        </p:pic>
        <p:pic>
          <p:nvPicPr>
            <p:cNvPr id="19" name="object 19"/>
            <p:cNvPicPr/>
            <p:nvPr/>
          </p:nvPicPr>
          <p:blipFill>
            <a:blip r:embed="rId12" cstate="print"/>
            <a:stretch>
              <a:fillRect/>
            </a:stretch>
          </p:blipFill>
          <p:spPr>
            <a:xfrm>
              <a:off x="1362417" y="3879748"/>
              <a:ext cx="208559" cy="228358"/>
            </a:xfrm>
            <a:prstGeom prst="rect">
              <a:avLst/>
            </a:prstGeom>
          </p:spPr>
        </p:pic>
        <p:pic>
          <p:nvPicPr>
            <p:cNvPr id="20" name="object 20"/>
            <p:cNvPicPr/>
            <p:nvPr/>
          </p:nvPicPr>
          <p:blipFill>
            <a:blip r:embed="rId13" cstate="print"/>
            <a:stretch>
              <a:fillRect/>
            </a:stretch>
          </p:blipFill>
          <p:spPr>
            <a:xfrm>
              <a:off x="1872360" y="3881284"/>
              <a:ext cx="228345" cy="232867"/>
            </a:xfrm>
            <a:prstGeom prst="rect">
              <a:avLst/>
            </a:prstGeom>
          </p:spPr>
        </p:pic>
        <p:pic>
          <p:nvPicPr>
            <p:cNvPr id="21" name="object 21"/>
            <p:cNvPicPr/>
            <p:nvPr/>
          </p:nvPicPr>
          <p:blipFill>
            <a:blip r:embed="rId14" cstate="print"/>
            <a:stretch>
              <a:fillRect/>
            </a:stretch>
          </p:blipFill>
          <p:spPr>
            <a:xfrm>
              <a:off x="1604467" y="3885856"/>
              <a:ext cx="245071" cy="228295"/>
            </a:xfrm>
            <a:prstGeom prst="rect">
              <a:avLst/>
            </a:prstGeom>
          </p:spPr>
        </p:pic>
        <p:pic>
          <p:nvPicPr>
            <p:cNvPr id="22" name="object 22"/>
            <p:cNvPicPr/>
            <p:nvPr/>
          </p:nvPicPr>
          <p:blipFill>
            <a:blip r:embed="rId15" cstate="print"/>
            <a:stretch>
              <a:fillRect/>
            </a:stretch>
          </p:blipFill>
          <p:spPr>
            <a:xfrm>
              <a:off x="2132710" y="3881284"/>
              <a:ext cx="235940" cy="232867"/>
            </a:xfrm>
            <a:prstGeom prst="rect">
              <a:avLst/>
            </a:prstGeom>
          </p:spPr>
        </p:pic>
        <p:pic>
          <p:nvPicPr>
            <p:cNvPr id="23" name="object 23"/>
            <p:cNvPicPr/>
            <p:nvPr/>
          </p:nvPicPr>
          <p:blipFill>
            <a:blip r:embed="rId16" cstate="print"/>
            <a:stretch>
              <a:fillRect/>
            </a:stretch>
          </p:blipFill>
          <p:spPr>
            <a:xfrm>
              <a:off x="2400592" y="3881284"/>
              <a:ext cx="217690" cy="228307"/>
            </a:xfrm>
            <a:prstGeom prst="rect">
              <a:avLst/>
            </a:prstGeom>
          </p:spPr>
        </p:pic>
        <p:pic>
          <p:nvPicPr>
            <p:cNvPr id="24" name="object 24"/>
            <p:cNvPicPr/>
            <p:nvPr/>
          </p:nvPicPr>
          <p:blipFill>
            <a:blip r:embed="rId17" cstate="print"/>
            <a:stretch>
              <a:fillRect/>
            </a:stretch>
          </p:blipFill>
          <p:spPr>
            <a:xfrm>
              <a:off x="2683798" y="3884320"/>
              <a:ext cx="196320" cy="225272"/>
            </a:xfrm>
            <a:prstGeom prst="rect">
              <a:avLst/>
            </a:prstGeom>
          </p:spPr>
        </p:pic>
        <p:pic>
          <p:nvPicPr>
            <p:cNvPr id="25" name="object 25"/>
            <p:cNvPicPr/>
            <p:nvPr/>
          </p:nvPicPr>
          <p:blipFill>
            <a:blip r:embed="rId18" cstate="print"/>
            <a:stretch>
              <a:fillRect/>
            </a:stretch>
          </p:blipFill>
          <p:spPr>
            <a:xfrm>
              <a:off x="2918167" y="3881284"/>
              <a:ext cx="226822" cy="228307"/>
            </a:xfrm>
            <a:prstGeom prst="rect">
              <a:avLst/>
            </a:prstGeom>
          </p:spPr>
        </p:pic>
        <p:pic>
          <p:nvPicPr>
            <p:cNvPr id="26" name="object 26"/>
            <p:cNvPicPr/>
            <p:nvPr/>
          </p:nvPicPr>
          <p:blipFill>
            <a:blip r:embed="rId19" cstate="print"/>
            <a:stretch>
              <a:fillRect/>
            </a:stretch>
          </p:blipFill>
          <p:spPr>
            <a:xfrm>
              <a:off x="3180016" y="4025899"/>
              <a:ext cx="83731" cy="83693"/>
            </a:xfrm>
            <a:prstGeom prst="rect">
              <a:avLst/>
            </a:prstGeom>
          </p:spPr>
        </p:pic>
        <p:sp>
          <p:nvSpPr>
            <p:cNvPr id="27" name="object 27"/>
            <p:cNvSpPr/>
            <p:nvPr/>
          </p:nvSpPr>
          <p:spPr>
            <a:xfrm>
              <a:off x="4125315" y="4033494"/>
              <a:ext cx="2032000" cy="760095"/>
            </a:xfrm>
            <a:custGeom>
              <a:avLst/>
              <a:gdLst/>
              <a:ahLst/>
              <a:cxnLst/>
              <a:rect l="l" t="t" r="r" b="b"/>
              <a:pathLst>
                <a:path w="2032000" h="760095">
                  <a:moveTo>
                    <a:pt x="1714826" y="21323"/>
                  </a:moveTo>
                  <a:lnTo>
                    <a:pt x="662190" y="21323"/>
                  </a:lnTo>
                  <a:lnTo>
                    <a:pt x="977303" y="0"/>
                  </a:lnTo>
                  <a:lnTo>
                    <a:pt x="1529905" y="13690"/>
                  </a:lnTo>
                  <a:lnTo>
                    <a:pt x="1695792" y="13690"/>
                  </a:lnTo>
                  <a:lnTo>
                    <a:pt x="1714826" y="21323"/>
                  </a:lnTo>
                  <a:close/>
                </a:path>
                <a:path w="2032000" h="760095">
                  <a:moveTo>
                    <a:pt x="354711" y="759612"/>
                  </a:moveTo>
                  <a:lnTo>
                    <a:pt x="155282" y="759612"/>
                  </a:lnTo>
                  <a:lnTo>
                    <a:pt x="153746" y="758075"/>
                  </a:lnTo>
                  <a:lnTo>
                    <a:pt x="150710" y="758075"/>
                  </a:lnTo>
                  <a:lnTo>
                    <a:pt x="107529" y="739251"/>
                  </a:lnTo>
                  <a:lnTo>
                    <a:pt x="72581" y="720613"/>
                  </a:lnTo>
                  <a:lnTo>
                    <a:pt x="22721" y="668927"/>
                  </a:lnTo>
                  <a:lnTo>
                    <a:pt x="3462" y="603662"/>
                  </a:lnTo>
                  <a:lnTo>
                    <a:pt x="1536" y="587565"/>
                  </a:lnTo>
                  <a:lnTo>
                    <a:pt x="0" y="586079"/>
                  </a:lnTo>
                  <a:lnTo>
                    <a:pt x="0" y="584542"/>
                  </a:lnTo>
                  <a:lnTo>
                    <a:pt x="1536" y="581520"/>
                  </a:lnTo>
                  <a:lnTo>
                    <a:pt x="32004" y="446036"/>
                  </a:lnTo>
                  <a:lnTo>
                    <a:pt x="28294" y="410432"/>
                  </a:lnTo>
                  <a:lnTo>
                    <a:pt x="24169" y="350699"/>
                  </a:lnTo>
                  <a:lnTo>
                    <a:pt x="23190" y="286111"/>
                  </a:lnTo>
                  <a:lnTo>
                    <a:pt x="28917" y="235940"/>
                  </a:lnTo>
                  <a:lnTo>
                    <a:pt x="66615" y="181372"/>
                  </a:lnTo>
                  <a:lnTo>
                    <a:pt x="102810" y="147506"/>
                  </a:lnTo>
                  <a:lnTo>
                    <a:pt x="146973" y="114217"/>
                  </a:lnTo>
                  <a:lnTo>
                    <a:pt x="196405" y="85229"/>
                  </a:lnTo>
                  <a:lnTo>
                    <a:pt x="270380" y="54947"/>
                  </a:lnTo>
                  <a:lnTo>
                    <a:pt x="338516" y="35775"/>
                  </a:lnTo>
                  <a:lnTo>
                    <a:pt x="389249" y="25729"/>
                  </a:lnTo>
                  <a:lnTo>
                    <a:pt x="552602" y="16763"/>
                  </a:lnTo>
                  <a:lnTo>
                    <a:pt x="662190" y="21323"/>
                  </a:lnTo>
                  <a:lnTo>
                    <a:pt x="1714826" y="21323"/>
                  </a:lnTo>
                  <a:lnTo>
                    <a:pt x="1782775" y="48906"/>
                  </a:lnTo>
                  <a:lnTo>
                    <a:pt x="1848440" y="76428"/>
                  </a:lnTo>
                  <a:lnTo>
                    <a:pt x="1898256" y="98971"/>
                  </a:lnTo>
                  <a:lnTo>
                    <a:pt x="1938410" y="131484"/>
                  </a:lnTo>
                  <a:lnTo>
                    <a:pt x="1968296" y="172046"/>
                  </a:lnTo>
                  <a:lnTo>
                    <a:pt x="1974857" y="181044"/>
                  </a:lnTo>
                  <a:lnTo>
                    <a:pt x="1980845" y="189334"/>
                  </a:lnTo>
                  <a:lnTo>
                    <a:pt x="1986265" y="196210"/>
                  </a:lnTo>
                  <a:lnTo>
                    <a:pt x="1991118" y="200964"/>
                  </a:lnTo>
                  <a:lnTo>
                    <a:pt x="1996651" y="207311"/>
                  </a:lnTo>
                  <a:lnTo>
                    <a:pt x="2002169" y="231213"/>
                  </a:lnTo>
                  <a:lnTo>
                    <a:pt x="2008251" y="290218"/>
                  </a:lnTo>
                  <a:lnTo>
                    <a:pt x="2015477" y="401878"/>
                  </a:lnTo>
                  <a:lnTo>
                    <a:pt x="2023267" y="444815"/>
                  </a:lnTo>
                  <a:lnTo>
                    <a:pt x="2030898" y="503307"/>
                  </a:lnTo>
                  <a:lnTo>
                    <a:pt x="2031961" y="560941"/>
                  </a:lnTo>
                  <a:lnTo>
                    <a:pt x="2020049" y="601306"/>
                  </a:lnTo>
                  <a:lnTo>
                    <a:pt x="1953069" y="684999"/>
                  </a:lnTo>
                  <a:lnTo>
                    <a:pt x="1951532" y="688073"/>
                  </a:lnTo>
                  <a:lnTo>
                    <a:pt x="1948510" y="689571"/>
                  </a:lnTo>
                  <a:lnTo>
                    <a:pt x="1945487" y="691108"/>
                  </a:lnTo>
                  <a:lnTo>
                    <a:pt x="1915794" y="699975"/>
                  </a:lnTo>
                  <a:lnTo>
                    <a:pt x="1892952" y="706135"/>
                  </a:lnTo>
                  <a:lnTo>
                    <a:pt x="1876966" y="709728"/>
                  </a:lnTo>
                  <a:lnTo>
                    <a:pt x="1867839" y="710895"/>
                  </a:lnTo>
                  <a:lnTo>
                    <a:pt x="1765846" y="710895"/>
                  </a:lnTo>
                  <a:lnTo>
                    <a:pt x="1743139" y="712297"/>
                  </a:lnTo>
                  <a:lnTo>
                    <a:pt x="1704987" y="716125"/>
                  </a:lnTo>
                  <a:lnTo>
                    <a:pt x="1509432" y="739825"/>
                  </a:lnTo>
                  <a:lnTo>
                    <a:pt x="608901" y="739825"/>
                  </a:lnTo>
                  <a:lnTo>
                    <a:pt x="536088" y="747454"/>
                  </a:lnTo>
                  <a:lnTo>
                    <a:pt x="475749" y="753090"/>
                  </a:lnTo>
                  <a:lnTo>
                    <a:pt x="412123" y="757702"/>
                  </a:lnTo>
                  <a:lnTo>
                    <a:pt x="354711" y="759612"/>
                  </a:lnTo>
                  <a:close/>
                </a:path>
                <a:path w="2032000" h="760095">
                  <a:moveTo>
                    <a:pt x="1799336" y="713917"/>
                  </a:moveTo>
                  <a:lnTo>
                    <a:pt x="1786391" y="713661"/>
                  </a:lnTo>
                  <a:lnTo>
                    <a:pt x="1776876" y="712982"/>
                  </a:lnTo>
                  <a:lnTo>
                    <a:pt x="1770218" y="712015"/>
                  </a:lnTo>
                  <a:lnTo>
                    <a:pt x="1765846" y="710895"/>
                  </a:lnTo>
                  <a:lnTo>
                    <a:pt x="1861743" y="710895"/>
                  </a:lnTo>
                  <a:lnTo>
                    <a:pt x="1855635" y="712431"/>
                  </a:lnTo>
                  <a:lnTo>
                    <a:pt x="1843845" y="712664"/>
                  </a:lnTo>
                  <a:lnTo>
                    <a:pt x="1814554" y="713685"/>
                  </a:lnTo>
                  <a:lnTo>
                    <a:pt x="1799336" y="713917"/>
                  </a:lnTo>
                  <a:close/>
                </a:path>
                <a:path w="2032000" h="760095">
                  <a:moveTo>
                    <a:pt x="849414" y="759612"/>
                  </a:moveTo>
                  <a:lnTo>
                    <a:pt x="844854" y="759612"/>
                  </a:lnTo>
                  <a:lnTo>
                    <a:pt x="810093" y="757702"/>
                  </a:lnTo>
                  <a:lnTo>
                    <a:pt x="608901" y="739825"/>
                  </a:lnTo>
                  <a:lnTo>
                    <a:pt x="1509432" y="739825"/>
                  </a:lnTo>
                  <a:lnTo>
                    <a:pt x="1365504" y="758075"/>
                  </a:lnTo>
                  <a:lnTo>
                    <a:pt x="850950" y="758075"/>
                  </a:lnTo>
                  <a:lnTo>
                    <a:pt x="849414" y="759612"/>
                  </a:lnTo>
                  <a:close/>
                </a:path>
              </a:pathLst>
            </a:custGeom>
            <a:solidFill>
              <a:srgbClr val="BDBEC1"/>
            </a:solidFill>
          </p:spPr>
          <p:txBody>
            <a:bodyPr wrap="square" lIns="0" tIns="0" rIns="0" bIns="0" rtlCol="0"/>
            <a:lstStyle/>
            <a:p>
              <a:endParaRPr/>
            </a:p>
          </p:txBody>
        </p:sp>
        <p:pic>
          <p:nvPicPr>
            <p:cNvPr id="28" name="object 28"/>
            <p:cNvPicPr/>
            <p:nvPr/>
          </p:nvPicPr>
          <p:blipFill>
            <a:blip r:embed="rId20" cstate="print"/>
            <a:stretch>
              <a:fillRect/>
            </a:stretch>
          </p:blipFill>
          <p:spPr>
            <a:xfrm>
              <a:off x="4535164" y="4056018"/>
              <a:ext cx="118395" cy="91623"/>
            </a:xfrm>
            <a:prstGeom prst="rect">
              <a:avLst/>
            </a:prstGeom>
          </p:spPr>
        </p:pic>
        <p:sp>
          <p:nvSpPr>
            <p:cNvPr id="29" name="object 29"/>
            <p:cNvSpPr/>
            <p:nvPr/>
          </p:nvSpPr>
          <p:spPr>
            <a:xfrm>
              <a:off x="4155783" y="4430813"/>
              <a:ext cx="676275" cy="344805"/>
            </a:xfrm>
            <a:custGeom>
              <a:avLst/>
              <a:gdLst/>
              <a:ahLst/>
              <a:cxnLst/>
              <a:rect l="l" t="t" r="r" b="b"/>
              <a:pathLst>
                <a:path w="676275" h="344804">
                  <a:moveTo>
                    <a:pt x="21323" y="0"/>
                  </a:moveTo>
                  <a:lnTo>
                    <a:pt x="9118" y="0"/>
                  </a:lnTo>
                  <a:lnTo>
                    <a:pt x="9118" y="19799"/>
                  </a:lnTo>
                  <a:lnTo>
                    <a:pt x="10655" y="18249"/>
                  </a:lnTo>
                  <a:lnTo>
                    <a:pt x="15227" y="22821"/>
                  </a:lnTo>
                  <a:lnTo>
                    <a:pt x="9118" y="22821"/>
                  </a:lnTo>
                  <a:lnTo>
                    <a:pt x="9118" y="19799"/>
                  </a:lnTo>
                  <a:lnTo>
                    <a:pt x="4559" y="24358"/>
                  </a:lnTo>
                  <a:lnTo>
                    <a:pt x="0" y="30022"/>
                  </a:lnTo>
                  <a:lnTo>
                    <a:pt x="0" y="37172"/>
                  </a:lnTo>
                  <a:lnTo>
                    <a:pt x="1536" y="37172"/>
                  </a:lnTo>
                  <a:lnTo>
                    <a:pt x="1498" y="37630"/>
                  </a:lnTo>
                  <a:lnTo>
                    <a:pt x="1079" y="43040"/>
                  </a:lnTo>
                  <a:lnTo>
                    <a:pt x="647" y="48806"/>
                  </a:lnTo>
                  <a:lnTo>
                    <a:pt x="546" y="50190"/>
                  </a:lnTo>
                  <a:lnTo>
                    <a:pt x="9118" y="65430"/>
                  </a:lnTo>
                  <a:lnTo>
                    <a:pt x="21323" y="59385"/>
                  </a:lnTo>
                  <a:lnTo>
                    <a:pt x="8420" y="38747"/>
                  </a:lnTo>
                  <a:lnTo>
                    <a:pt x="19786" y="27381"/>
                  </a:lnTo>
                  <a:lnTo>
                    <a:pt x="21323" y="25895"/>
                  </a:lnTo>
                  <a:lnTo>
                    <a:pt x="21323" y="22821"/>
                  </a:lnTo>
                  <a:lnTo>
                    <a:pt x="21323" y="18249"/>
                  </a:lnTo>
                  <a:lnTo>
                    <a:pt x="21323" y="0"/>
                  </a:lnTo>
                  <a:close/>
                </a:path>
                <a:path w="676275" h="344804">
                  <a:moveTo>
                    <a:pt x="675868" y="313575"/>
                  </a:moveTo>
                  <a:lnTo>
                    <a:pt x="669772" y="302907"/>
                  </a:lnTo>
                  <a:lnTo>
                    <a:pt x="646950" y="313575"/>
                  </a:lnTo>
                  <a:lnTo>
                    <a:pt x="620725" y="304025"/>
                  </a:lnTo>
                  <a:lnTo>
                    <a:pt x="622592" y="301371"/>
                  </a:lnTo>
                  <a:lnTo>
                    <a:pt x="613460" y="293789"/>
                  </a:lnTo>
                  <a:lnTo>
                    <a:pt x="593674" y="322707"/>
                  </a:lnTo>
                  <a:lnTo>
                    <a:pt x="560184" y="339471"/>
                  </a:lnTo>
                  <a:lnTo>
                    <a:pt x="563143" y="344652"/>
                  </a:lnTo>
                  <a:lnTo>
                    <a:pt x="564743" y="344512"/>
                  </a:lnTo>
                  <a:lnTo>
                    <a:pt x="576961" y="344512"/>
                  </a:lnTo>
                  <a:lnTo>
                    <a:pt x="601256" y="331838"/>
                  </a:lnTo>
                  <a:lnTo>
                    <a:pt x="613003" y="315061"/>
                  </a:lnTo>
                  <a:lnTo>
                    <a:pt x="646950" y="327266"/>
                  </a:lnTo>
                  <a:lnTo>
                    <a:pt x="675868" y="313575"/>
                  </a:lnTo>
                  <a:close/>
                </a:path>
              </a:pathLst>
            </a:custGeom>
            <a:solidFill>
              <a:srgbClr val="9FA1A4"/>
            </a:solidFill>
          </p:spPr>
          <p:txBody>
            <a:bodyPr wrap="square" lIns="0" tIns="0" rIns="0" bIns="0" rtlCol="0"/>
            <a:lstStyle/>
            <a:p>
              <a:endParaRPr/>
            </a:p>
          </p:txBody>
        </p:sp>
        <p:pic>
          <p:nvPicPr>
            <p:cNvPr id="30" name="object 30"/>
            <p:cNvPicPr/>
            <p:nvPr/>
          </p:nvPicPr>
          <p:blipFill>
            <a:blip r:embed="rId21" cstate="print"/>
            <a:stretch>
              <a:fillRect/>
            </a:stretch>
          </p:blipFill>
          <p:spPr>
            <a:xfrm>
              <a:off x="5713069" y="4047318"/>
              <a:ext cx="95013" cy="63810"/>
            </a:xfrm>
            <a:prstGeom prst="rect">
              <a:avLst/>
            </a:prstGeom>
          </p:spPr>
        </p:pic>
        <p:sp>
          <p:nvSpPr>
            <p:cNvPr id="31" name="object 31"/>
            <p:cNvSpPr/>
            <p:nvPr/>
          </p:nvSpPr>
          <p:spPr>
            <a:xfrm>
              <a:off x="5773940" y="4697208"/>
              <a:ext cx="132715" cy="49530"/>
            </a:xfrm>
            <a:custGeom>
              <a:avLst/>
              <a:gdLst/>
              <a:ahLst/>
              <a:cxnLst/>
              <a:rect l="l" t="t" r="r" b="b"/>
              <a:pathLst>
                <a:path w="132714" h="49529">
                  <a:moveTo>
                    <a:pt x="132448" y="42621"/>
                  </a:moveTo>
                  <a:lnTo>
                    <a:pt x="91325" y="24358"/>
                  </a:lnTo>
                  <a:lnTo>
                    <a:pt x="85204" y="24358"/>
                  </a:lnTo>
                  <a:lnTo>
                    <a:pt x="94348" y="6057"/>
                  </a:lnTo>
                  <a:lnTo>
                    <a:pt x="83731" y="0"/>
                  </a:lnTo>
                  <a:lnTo>
                    <a:pt x="70180" y="24358"/>
                  </a:lnTo>
                  <a:lnTo>
                    <a:pt x="42608" y="24358"/>
                  </a:lnTo>
                  <a:lnTo>
                    <a:pt x="3022" y="13703"/>
                  </a:lnTo>
                  <a:lnTo>
                    <a:pt x="0" y="25857"/>
                  </a:lnTo>
                  <a:lnTo>
                    <a:pt x="41122" y="36512"/>
                  </a:lnTo>
                  <a:lnTo>
                    <a:pt x="88303" y="36512"/>
                  </a:lnTo>
                  <a:lnTo>
                    <a:pt x="117538" y="48907"/>
                  </a:lnTo>
                  <a:lnTo>
                    <a:pt x="124815" y="48907"/>
                  </a:lnTo>
                  <a:lnTo>
                    <a:pt x="129692" y="49060"/>
                  </a:lnTo>
                  <a:lnTo>
                    <a:pt x="132448" y="42621"/>
                  </a:lnTo>
                  <a:close/>
                </a:path>
              </a:pathLst>
            </a:custGeom>
            <a:solidFill>
              <a:srgbClr val="9FA1A4"/>
            </a:solidFill>
          </p:spPr>
          <p:txBody>
            <a:bodyPr wrap="square" lIns="0" tIns="0" rIns="0" bIns="0" rtlCol="0"/>
            <a:lstStyle/>
            <a:p>
              <a:endParaRPr/>
            </a:p>
          </p:txBody>
        </p:sp>
        <p:sp>
          <p:nvSpPr>
            <p:cNvPr id="32" name="object 32"/>
            <p:cNvSpPr/>
            <p:nvPr/>
          </p:nvSpPr>
          <p:spPr>
            <a:xfrm>
              <a:off x="4135983" y="4045698"/>
              <a:ext cx="1936750" cy="730885"/>
            </a:xfrm>
            <a:custGeom>
              <a:avLst/>
              <a:gdLst/>
              <a:ahLst/>
              <a:cxnLst/>
              <a:rect l="l" t="t" r="r" b="b"/>
              <a:pathLst>
                <a:path w="1936750" h="730885">
                  <a:moveTo>
                    <a:pt x="4559" y="608901"/>
                  </a:moveTo>
                  <a:lnTo>
                    <a:pt x="0" y="608901"/>
                  </a:lnTo>
                  <a:lnTo>
                    <a:pt x="0" y="622592"/>
                  </a:lnTo>
                  <a:lnTo>
                    <a:pt x="4559" y="622592"/>
                  </a:lnTo>
                  <a:lnTo>
                    <a:pt x="4559" y="608901"/>
                  </a:lnTo>
                  <a:close/>
                </a:path>
                <a:path w="1936750" h="730885">
                  <a:moveTo>
                    <a:pt x="77635" y="219163"/>
                  </a:moveTo>
                  <a:lnTo>
                    <a:pt x="73075" y="219163"/>
                  </a:lnTo>
                  <a:lnTo>
                    <a:pt x="73075" y="232867"/>
                  </a:lnTo>
                  <a:lnTo>
                    <a:pt x="77635" y="232867"/>
                  </a:lnTo>
                  <a:lnTo>
                    <a:pt x="77635" y="219163"/>
                  </a:lnTo>
                  <a:close/>
                </a:path>
                <a:path w="1936750" h="730885">
                  <a:moveTo>
                    <a:pt x="95897" y="700227"/>
                  </a:moveTo>
                  <a:lnTo>
                    <a:pt x="91325" y="700227"/>
                  </a:lnTo>
                  <a:lnTo>
                    <a:pt x="91325" y="713917"/>
                  </a:lnTo>
                  <a:lnTo>
                    <a:pt x="95897" y="713917"/>
                  </a:lnTo>
                  <a:lnTo>
                    <a:pt x="95897" y="700227"/>
                  </a:lnTo>
                  <a:close/>
                </a:path>
                <a:path w="1936750" h="730885">
                  <a:moveTo>
                    <a:pt x="97434" y="491667"/>
                  </a:moveTo>
                  <a:lnTo>
                    <a:pt x="92862" y="491667"/>
                  </a:lnTo>
                  <a:lnTo>
                    <a:pt x="92862" y="505371"/>
                  </a:lnTo>
                  <a:lnTo>
                    <a:pt x="97434" y="505371"/>
                  </a:lnTo>
                  <a:lnTo>
                    <a:pt x="97434" y="491667"/>
                  </a:lnTo>
                  <a:close/>
                </a:path>
                <a:path w="1936750" h="730885">
                  <a:moveTo>
                    <a:pt x="147637" y="342493"/>
                  </a:moveTo>
                  <a:lnTo>
                    <a:pt x="143078" y="342493"/>
                  </a:lnTo>
                  <a:lnTo>
                    <a:pt x="143078" y="356184"/>
                  </a:lnTo>
                  <a:lnTo>
                    <a:pt x="147637" y="356184"/>
                  </a:lnTo>
                  <a:lnTo>
                    <a:pt x="147637" y="342493"/>
                  </a:lnTo>
                  <a:close/>
                </a:path>
                <a:path w="1936750" h="730885">
                  <a:moveTo>
                    <a:pt x="220713" y="633260"/>
                  </a:moveTo>
                  <a:lnTo>
                    <a:pt x="217690" y="633260"/>
                  </a:lnTo>
                  <a:lnTo>
                    <a:pt x="217690" y="646950"/>
                  </a:lnTo>
                  <a:lnTo>
                    <a:pt x="220713" y="646950"/>
                  </a:lnTo>
                  <a:lnTo>
                    <a:pt x="220713" y="633260"/>
                  </a:lnTo>
                  <a:close/>
                </a:path>
                <a:path w="1936750" h="730885">
                  <a:moveTo>
                    <a:pt x="301421" y="392696"/>
                  </a:moveTo>
                  <a:lnTo>
                    <a:pt x="298348" y="392696"/>
                  </a:lnTo>
                  <a:lnTo>
                    <a:pt x="298348" y="407936"/>
                  </a:lnTo>
                  <a:lnTo>
                    <a:pt x="301421" y="407936"/>
                  </a:lnTo>
                  <a:lnTo>
                    <a:pt x="301421" y="392696"/>
                  </a:lnTo>
                  <a:close/>
                </a:path>
                <a:path w="1936750" h="730885">
                  <a:moveTo>
                    <a:pt x="302920" y="106553"/>
                  </a:moveTo>
                  <a:lnTo>
                    <a:pt x="298348" y="106553"/>
                  </a:lnTo>
                  <a:lnTo>
                    <a:pt x="298348" y="120243"/>
                  </a:lnTo>
                  <a:lnTo>
                    <a:pt x="302920" y="120243"/>
                  </a:lnTo>
                  <a:lnTo>
                    <a:pt x="302920" y="106553"/>
                  </a:lnTo>
                  <a:close/>
                </a:path>
                <a:path w="1936750" h="730885">
                  <a:moveTo>
                    <a:pt x="342506" y="700227"/>
                  </a:moveTo>
                  <a:lnTo>
                    <a:pt x="337934" y="700227"/>
                  </a:lnTo>
                  <a:lnTo>
                    <a:pt x="337934" y="713917"/>
                  </a:lnTo>
                  <a:lnTo>
                    <a:pt x="342506" y="713917"/>
                  </a:lnTo>
                  <a:lnTo>
                    <a:pt x="342506" y="700227"/>
                  </a:lnTo>
                  <a:close/>
                </a:path>
                <a:path w="1936750" h="730885">
                  <a:moveTo>
                    <a:pt x="392760" y="263321"/>
                  </a:moveTo>
                  <a:lnTo>
                    <a:pt x="388188" y="263321"/>
                  </a:lnTo>
                  <a:lnTo>
                    <a:pt x="388188" y="278549"/>
                  </a:lnTo>
                  <a:lnTo>
                    <a:pt x="392760" y="278549"/>
                  </a:lnTo>
                  <a:lnTo>
                    <a:pt x="392760" y="263321"/>
                  </a:lnTo>
                  <a:close/>
                </a:path>
                <a:path w="1936750" h="730885">
                  <a:moveTo>
                    <a:pt x="394246" y="516026"/>
                  </a:moveTo>
                  <a:lnTo>
                    <a:pt x="389686" y="516026"/>
                  </a:lnTo>
                  <a:lnTo>
                    <a:pt x="389686" y="529729"/>
                  </a:lnTo>
                  <a:lnTo>
                    <a:pt x="394246" y="529729"/>
                  </a:lnTo>
                  <a:lnTo>
                    <a:pt x="394246" y="516026"/>
                  </a:lnTo>
                  <a:close/>
                </a:path>
                <a:path w="1936750" h="730885">
                  <a:moveTo>
                    <a:pt x="526707" y="144602"/>
                  </a:moveTo>
                  <a:lnTo>
                    <a:pt x="522135" y="144602"/>
                  </a:lnTo>
                  <a:lnTo>
                    <a:pt x="522135" y="159842"/>
                  </a:lnTo>
                  <a:lnTo>
                    <a:pt x="526707" y="159842"/>
                  </a:lnTo>
                  <a:lnTo>
                    <a:pt x="526707" y="144602"/>
                  </a:lnTo>
                  <a:close/>
                </a:path>
                <a:path w="1936750" h="730885">
                  <a:moveTo>
                    <a:pt x="540397" y="633260"/>
                  </a:moveTo>
                  <a:lnTo>
                    <a:pt x="535825" y="633260"/>
                  </a:lnTo>
                  <a:lnTo>
                    <a:pt x="535825" y="646950"/>
                  </a:lnTo>
                  <a:lnTo>
                    <a:pt x="540397" y="646950"/>
                  </a:lnTo>
                  <a:lnTo>
                    <a:pt x="540397" y="633260"/>
                  </a:lnTo>
                  <a:close/>
                </a:path>
                <a:path w="1936750" h="730885">
                  <a:moveTo>
                    <a:pt x="633260" y="33477"/>
                  </a:moveTo>
                  <a:lnTo>
                    <a:pt x="628700" y="33477"/>
                  </a:lnTo>
                  <a:lnTo>
                    <a:pt x="628700" y="47167"/>
                  </a:lnTo>
                  <a:lnTo>
                    <a:pt x="633260" y="47167"/>
                  </a:lnTo>
                  <a:lnTo>
                    <a:pt x="633260" y="33477"/>
                  </a:lnTo>
                  <a:close/>
                </a:path>
                <a:path w="1936750" h="730885">
                  <a:moveTo>
                    <a:pt x="825055" y="106553"/>
                  </a:moveTo>
                  <a:lnTo>
                    <a:pt x="820483" y="106553"/>
                  </a:lnTo>
                  <a:lnTo>
                    <a:pt x="820483" y="120243"/>
                  </a:lnTo>
                  <a:lnTo>
                    <a:pt x="825055" y="120243"/>
                  </a:lnTo>
                  <a:lnTo>
                    <a:pt x="825055" y="106553"/>
                  </a:lnTo>
                  <a:close/>
                </a:path>
                <a:path w="1936750" h="730885">
                  <a:moveTo>
                    <a:pt x="884440" y="581469"/>
                  </a:moveTo>
                  <a:lnTo>
                    <a:pt x="881405" y="581469"/>
                  </a:lnTo>
                  <a:lnTo>
                    <a:pt x="881405" y="596696"/>
                  </a:lnTo>
                  <a:lnTo>
                    <a:pt x="884440" y="596696"/>
                  </a:lnTo>
                  <a:lnTo>
                    <a:pt x="884440" y="581469"/>
                  </a:lnTo>
                  <a:close/>
                </a:path>
                <a:path w="1936750" h="730885">
                  <a:moveTo>
                    <a:pt x="951407" y="0"/>
                  </a:moveTo>
                  <a:lnTo>
                    <a:pt x="948385" y="0"/>
                  </a:lnTo>
                  <a:lnTo>
                    <a:pt x="948385" y="13690"/>
                  </a:lnTo>
                  <a:lnTo>
                    <a:pt x="951407" y="13690"/>
                  </a:lnTo>
                  <a:lnTo>
                    <a:pt x="951407" y="0"/>
                  </a:lnTo>
                  <a:close/>
                </a:path>
                <a:path w="1936750" h="730885">
                  <a:moveTo>
                    <a:pt x="969670" y="683463"/>
                  </a:moveTo>
                  <a:lnTo>
                    <a:pt x="965098" y="683463"/>
                  </a:lnTo>
                  <a:lnTo>
                    <a:pt x="965098" y="697153"/>
                  </a:lnTo>
                  <a:lnTo>
                    <a:pt x="969670" y="697153"/>
                  </a:lnTo>
                  <a:lnTo>
                    <a:pt x="969670" y="683463"/>
                  </a:lnTo>
                  <a:close/>
                </a:path>
                <a:path w="1936750" h="730885">
                  <a:moveTo>
                    <a:pt x="1007719" y="304444"/>
                  </a:moveTo>
                  <a:lnTo>
                    <a:pt x="1003147" y="304444"/>
                  </a:lnTo>
                  <a:lnTo>
                    <a:pt x="1003147" y="319633"/>
                  </a:lnTo>
                  <a:lnTo>
                    <a:pt x="1007719" y="319633"/>
                  </a:lnTo>
                  <a:lnTo>
                    <a:pt x="1007719" y="304444"/>
                  </a:lnTo>
                  <a:close/>
                </a:path>
                <a:path w="1936750" h="730885">
                  <a:moveTo>
                    <a:pt x="1047305" y="127838"/>
                  </a:moveTo>
                  <a:lnTo>
                    <a:pt x="1042733" y="127838"/>
                  </a:lnTo>
                  <a:lnTo>
                    <a:pt x="1042733" y="143065"/>
                  </a:lnTo>
                  <a:lnTo>
                    <a:pt x="1047305" y="143065"/>
                  </a:lnTo>
                  <a:lnTo>
                    <a:pt x="1047305" y="127838"/>
                  </a:lnTo>
                  <a:close/>
                </a:path>
                <a:path w="1936750" h="730885">
                  <a:moveTo>
                    <a:pt x="1114272" y="567778"/>
                  </a:moveTo>
                  <a:lnTo>
                    <a:pt x="1109713" y="567778"/>
                  </a:lnTo>
                  <a:lnTo>
                    <a:pt x="1109713" y="583006"/>
                  </a:lnTo>
                  <a:lnTo>
                    <a:pt x="1114272" y="583006"/>
                  </a:lnTo>
                  <a:lnTo>
                    <a:pt x="1114272" y="567778"/>
                  </a:lnTo>
                  <a:close/>
                </a:path>
                <a:path w="1936750" h="730885">
                  <a:moveTo>
                    <a:pt x="1179753" y="716953"/>
                  </a:moveTo>
                  <a:lnTo>
                    <a:pt x="1176680" y="716953"/>
                  </a:lnTo>
                  <a:lnTo>
                    <a:pt x="1176680" y="730643"/>
                  </a:lnTo>
                  <a:lnTo>
                    <a:pt x="1179753" y="730643"/>
                  </a:lnTo>
                  <a:lnTo>
                    <a:pt x="1179753" y="716953"/>
                  </a:lnTo>
                  <a:close/>
                </a:path>
                <a:path w="1936750" h="730885">
                  <a:moveTo>
                    <a:pt x="1194993" y="33477"/>
                  </a:moveTo>
                  <a:lnTo>
                    <a:pt x="1190421" y="33477"/>
                  </a:lnTo>
                  <a:lnTo>
                    <a:pt x="1190421" y="47167"/>
                  </a:lnTo>
                  <a:lnTo>
                    <a:pt x="1194993" y="47167"/>
                  </a:lnTo>
                  <a:lnTo>
                    <a:pt x="1194993" y="33477"/>
                  </a:lnTo>
                  <a:close/>
                </a:path>
                <a:path w="1936750" h="730885">
                  <a:moveTo>
                    <a:pt x="1293914" y="608901"/>
                  </a:moveTo>
                  <a:lnTo>
                    <a:pt x="1289342" y="608901"/>
                  </a:lnTo>
                  <a:lnTo>
                    <a:pt x="1289342" y="622592"/>
                  </a:lnTo>
                  <a:lnTo>
                    <a:pt x="1293914" y="622592"/>
                  </a:lnTo>
                  <a:lnTo>
                    <a:pt x="1293914" y="608901"/>
                  </a:lnTo>
                  <a:close/>
                </a:path>
                <a:path w="1936750" h="730885">
                  <a:moveTo>
                    <a:pt x="1293914" y="168960"/>
                  </a:moveTo>
                  <a:lnTo>
                    <a:pt x="1290878" y="168960"/>
                  </a:lnTo>
                  <a:lnTo>
                    <a:pt x="1290878" y="182651"/>
                  </a:lnTo>
                  <a:lnTo>
                    <a:pt x="1293914" y="182651"/>
                  </a:lnTo>
                  <a:lnTo>
                    <a:pt x="1293914" y="168960"/>
                  </a:lnTo>
                  <a:close/>
                </a:path>
                <a:path w="1936750" h="730885">
                  <a:moveTo>
                    <a:pt x="1383753" y="0"/>
                  </a:moveTo>
                  <a:lnTo>
                    <a:pt x="1379194" y="0"/>
                  </a:lnTo>
                  <a:lnTo>
                    <a:pt x="1379194" y="13690"/>
                  </a:lnTo>
                  <a:lnTo>
                    <a:pt x="1383753" y="13690"/>
                  </a:lnTo>
                  <a:lnTo>
                    <a:pt x="1383753" y="0"/>
                  </a:lnTo>
                  <a:close/>
                </a:path>
                <a:path w="1936750" h="730885">
                  <a:moveTo>
                    <a:pt x="1408112" y="455117"/>
                  </a:moveTo>
                  <a:lnTo>
                    <a:pt x="1403553" y="455117"/>
                  </a:lnTo>
                  <a:lnTo>
                    <a:pt x="1403553" y="470344"/>
                  </a:lnTo>
                  <a:lnTo>
                    <a:pt x="1408112" y="470344"/>
                  </a:lnTo>
                  <a:lnTo>
                    <a:pt x="1408112" y="455117"/>
                  </a:lnTo>
                  <a:close/>
                </a:path>
                <a:path w="1936750" h="730885">
                  <a:moveTo>
                    <a:pt x="1473542" y="117170"/>
                  </a:moveTo>
                  <a:lnTo>
                    <a:pt x="1468983" y="117170"/>
                  </a:lnTo>
                  <a:lnTo>
                    <a:pt x="1468983" y="130860"/>
                  </a:lnTo>
                  <a:lnTo>
                    <a:pt x="1473542" y="130860"/>
                  </a:lnTo>
                  <a:lnTo>
                    <a:pt x="1473542" y="117170"/>
                  </a:lnTo>
                  <a:close/>
                </a:path>
                <a:path w="1936750" h="730885">
                  <a:moveTo>
                    <a:pt x="1475079" y="643877"/>
                  </a:moveTo>
                  <a:lnTo>
                    <a:pt x="1470520" y="643877"/>
                  </a:lnTo>
                  <a:lnTo>
                    <a:pt x="1470520" y="659104"/>
                  </a:lnTo>
                  <a:lnTo>
                    <a:pt x="1475079" y="659104"/>
                  </a:lnTo>
                  <a:lnTo>
                    <a:pt x="1475079" y="643877"/>
                  </a:lnTo>
                  <a:close/>
                </a:path>
                <a:path w="1936750" h="730885">
                  <a:moveTo>
                    <a:pt x="1676006" y="581469"/>
                  </a:moveTo>
                  <a:lnTo>
                    <a:pt x="1671434" y="581469"/>
                  </a:lnTo>
                  <a:lnTo>
                    <a:pt x="1671434" y="596696"/>
                  </a:lnTo>
                  <a:lnTo>
                    <a:pt x="1676006" y="596696"/>
                  </a:lnTo>
                  <a:lnTo>
                    <a:pt x="1676006" y="581469"/>
                  </a:lnTo>
                  <a:close/>
                </a:path>
                <a:path w="1936750" h="730885">
                  <a:moveTo>
                    <a:pt x="1704924" y="33477"/>
                  </a:moveTo>
                  <a:lnTo>
                    <a:pt x="1700364" y="33477"/>
                  </a:lnTo>
                  <a:lnTo>
                    <a:pt x="1700364" y="47167"/>
                  </a:lnTo>
                  <a:lnTo>
                    <a:pt x="1704924" y="47167"/>
                  </a:lnTo>
                  <a:lnTo>
                    <a:pt x="1704924" y="33477"/>
                  </a:lnTo>
                  <a:close/>
                </a:path>
                <a:path w="1936750" h="730885">
                  <a:moveTo>
                    <a:pt x="1752104" y="161328"/>
                  </a:moveTo>
                  <a:lnTo>
                    <a:pt x="1747545" y="161328"/>
                  </a:lnTo>
                  <a:lnTo>
                    <a:pt x="1747545" y="176555"/>
                  </a:lnTo>
                  <a:lnTo>
                    <a:pt x="1752104" y="176555"/>
                  </a:lnTo>
                  <a:lnTo>
                    <a:pt x="1752104" y="161328"/>
                  </a:lnTo>
                  <a:close/>
                </a:path>
                <a:path w="1936750" h="730885">
                  <a:moveTo>
                    <a:pt x="1800821" y="491667"/>
                  </a:moveTo>
                  <a:lnTo>
                    <a:pt x="1796249" y="491667"/>
                  </a:lnTo>
                  <a:lnTo>
                    <a:pt x="1796249" y="505371"/>
                  </a:lnTo>
                  <a:lnTo>
                    <a:pt x="1800821" y="505371"/>
                  </a:lnTo>
                  <a:lnTo>
                    <a:pt x="1800821" y="491667"/>
                  </a:lnTo>
                  <a:close/>
                </a:path>
                <a:path w="1936750" h="730885">
                  <a:moveTo>
                    <a:pt x="1879993" y="324192"/>
                  </a:moveTo>
                  <a:lnTo>
                    <a:pt x="1875434" y="324192"/>
                  </a:lnTo>
                  <a:lnTo>
                    <a:pt x="1875434" y="337934"/>
                  </a:lnTo>
                  <a:lnTo>
                    <a:pt x="1879993" y="337934"/>
                  </a:lnTo>
                  <a:lnTo>
                    <a:pt x="1879993" y="324192"/>
                  </a:lnTo>
                  <a:close/>
                </a:path>
                <a:path w="1936750" h="730885">
                  <a:moveTo>
                    <a:pt x="1907374" y="643877"/>
                  </a:moveTo>
                  <a:lnTo>
                    <a:pt x="1904352" y="643877"/>
                  </a:lnTo>
                  <a:lnTo>
                    <a:pt x="1904352" y="659104"/>
                  </a:lnTo>
                  <a:lnTo>
                    <a:pt x="1907374" y="659104"/>
                  </a:lnTo>
                  <a:lnTo>
                    <a:pt x="1907374" y="643877"/>
                  </a:lnTo>
                  <a:close/>
                </a:path>
                <a:path w="1936750" h="730885">
                  <a:moveTo>
                    <a:pt x="1936305" y="191782"/>
                  </a:moveTo>
                  <a:lnTo>
                    <a:pt x="1931733" y="191782"/>
                  </a:lnTo>
                  <a:lnTo>
                    <a:pt x="1931733" y="205473"/>
                  </a:lnTo>
                  <a:lnTo>
                    <a:pt x="1936305" y="205473"/>
                  </a:lnTo>
                  <a:lnTo>
                    <a:pt x="1936305" y="191782"/>
                  </a:lnTo>
                  <a:close/>
                </a:path>
              </a:pathLst>
            </a:custGeom>
            <a:solidFill>
              <a:srgbClr val="ABACAF"/>
            </a:solidFill>
          </p:spPr>
          <p:txBody>
            <a:bodyPr wrap="square" lIns="0" tIns="0" rIns="0" bIns="0" rtlCol="0"/>
            <a:lstStyle/>
            <a:p>
              <a:endParaRPr/>
            </a:p>
          </p:txBody>
        </p:sp>
        <p:sp>
          <p:nvSpPr>
            <p:cNvPr id="33" name="object 33"/>
            <p:cNvSpPr/>
            <p:nvPr/>
          </p:nvSpPr>
          <p:spPr>
            <a:xfrm>
              <a:off x="4333875" y="4235944"/>
              <a:ext cx="1148080" cy="407034"/>
            </a:xfrm>
            <a:custGeom>
              <a:avLst/>
              <a:gdLst/>
              <a:ahLst/>
              <a:cxnLst/>
              <a:rect l="l" t="t" r="r" b="b"/>
              <a:pathLst>
                <a:path w="1148079" h="407035">
                  <a:moveTo>
                    <a:pt x="283121" y="28714"/>
                  </a:moveTo>
                  <a:lnTo>
                    <a:pt x="269430" y="28714"/>
                  </a:lnTo>
                  <a:lnTo>
                    <a:pt x="269430" y="42697"/>
                  </a:lnTo>
                  <a:lnTo>
                    <a:pt x="269430" y="140042"/>
                  </a:lnTo>
                  <a:lnTo>
                    <a:pt x="269430" y="155282"/>
                  </a:lnTo>
                  <a:lnTo>
                    <a:pt x="269430" y="266407"/>
                  </a:lnTo>
                  <a:lnTo>
                    <a:pt x="269430" y="280098"/>
                  </a:lnTo>
                  <a:lnTo>
                    <a:pt x="269430" y="393204"/>
                  </a:lnTo>
                  <a:lnTo>
                    <a:pt x="12204" y="393204"/>
                  </a:lnTo>
                  <a:lnTo>
                    <a:pt x="12204" y="280098"/>
                  </a:lnTo>
                  <a:lnTo>
                    <a:pt x="269430" y="280098"/>
                  </a:lnTo>
                  <a:lnTo>
                    <a:pt x="269430" y="266407"/>
                  </a:lnTo>
                  <a:lnTo>
                    <a:pt x="12204" y="266407"/>
                  </a:lnTo>
                  <a:lnTo>
                    <a:pt x="12204" y="155282"/>
                  </a:lnTo>
                  <a:lnTo>
                    <a:pt x="269430" y="155282"/>
                  </a:lnTo>
                  <a:lnTo>
                    <a:pt x="269430" y="140042"/>
                  </a:lnTo>
                  <a:lnTo>
                    <a:pt x="12204" y="140042"/>
                  </a:lnTo>
                  <a:lnTo>
                    <a:pt x="12204" y="42697"/>
                  </a:lnTo>
                  <a:lnTo>
                    <a:pt x="269430" y="42697"/>
                  </a:lnTo>
                  <a:lnTo>
                    <a:pt x="269430" y="28714"/>
                  </a:lnTo>
                  <a:lnTo>
                    <a:pt x="0" y="28714"/>
                  </a:lnTo>
                  <a:lnTo>
                    <a:pt x="0" y="42697"/>
                  </a:lnTo>
                  <a:lnTo>
                    <a:pt x="0" y="393204"/>
                  </a:lnTo>
                  <a:lnTo>
                    <a:pt x="0" y="398297"/>
                  </a:lnTo>
                  <a:lnTo>
                    <a:pt x="0" y="404647"/>
                  </a:lnTo>
                  <a:lnTo>
                    <a:pt x="277063" y="404647"/>
                  </a:lnTo>
                  <a:lnTo>
                    <a:pt x="277063" y="404914"/>
                  </a:lnTo>
                  <a:lnTo>
                    <a:pt x="283121" y="404914"/>
                  </a:lnTo>
                  <a:lnTo>
                    <a:pt x="283121" y="393204"/>
                  </a:lnTo>
                  <a:lnTo>
                    <a:pt x="283121" y="392760"/>
                  </a:lnTo>
                  <a:lnTo>
                    <a:pt x="283121" y="42697"/>
                  </a:lnTo>
                  <a:lnTo>
                    <a:pt x="283121" y="28714"/>
                  </a:lnTo>
                  <a:close/>
                </a:path>
                <a:path w="1148079" h="407035">
                  <a:moveTo>
                    <a:pt x="490194" y="222250"/>
                  </a:moveTo>
                  <a:lnTo>
                    <a:pt x="439928" y="132130"/>
                  </a:lnTo>
                  <a:lnTo>
                    <a:pt x="439928" y="106565"/>
                  </a:lnTo>
                  <a:lnTo>
                    <a:pt x="485622" y="106565"/>
                  </a:lnTo>
                  <a:lnTo>
                    <a:pt x="485622" y="92875"/>
                  </a:lnTo>
                  <a:lnTo>
                    <a:pt x="439928" y="92875"/>
                  </a:lnTo>
                  <a:lnTo>
                    <a:pt x="439928" y="6108"/>
                  </a:lnTo>
                  <a:lnTo>
                    <a:pt x="426237" y="6108"/>
                  </a:lnTo>
                  <a:lnTo>
                    <a:pt x="426237" y="92875"/>
                  </a:lnTo>
                  <a:lnTo>
                    <a:pt x="374497" y="92875"/>
                  </a:lnTo>
                  <a:lnTo>
                    <a:pt x="374497" y="106565"/>
                  </a:lnTo>
                  <a:lnTo>
                    <a:pt x="426237" y="106565"/>
                  </a:lnTo>
                  <a:lnTo>
                    <a:pt x="426237" y="130175"/>
                  </a:lnTo>
                  <a:lnTo>
                    <a:pt x="417118" y="127889"/>
                  </a:lnTo>
                  <a:lnTo>
                    <a:pt x="415582" y="133946"/>
                  </a:lnTo>
                  <a:lnTo>
                    <a:pt x="412546" y="144614"/>
                  </a:lnTo>
                  <a:lnTo>
                    <a:pt x="409981" y="154343"/>
                  </a:lnTo>
                  <a:lnTo>
                    <a:pt x="406996" y="165201"/>
                  </a:lnTo>
                  <a:lnTo>
                    <a:pt x="403745" y="177177"/>
                  </a:lnTo>
                  <a:lnTo>
                    <a:pt x="400342" y="190296"/>
                  </a:lnTo>
                  <a:lnTo>
                    <a:pt x="391515" y="218236"/>
                  </a:lnTo>
                  <a:lnTo>
                    <a:pt x="381127" y="248158"/>
                  </a:lnTo>
                  <a:lnTo>
                    <a:pt x="369316" y="278066"/>
                  </a:lnTo>
                  <a:lnTo>
                    <a:pt x="356196" y="305993"/>
                  </a:lnTo>
                  <a:lnTo>
                    <a:pt x="368401" y="312089"/>
                  </a:lnTo>
                  <a:lnTo>
                    <a:pt x="392684" y="252310"/>
                  </a:lnTo>
                  <a:lnTo>
                    <a:pt x="411962" y="193535"/>
                  </a:lnTo>
                  <a:lnTo>
                    <a:pt x="424675" y="148742"/>
                  </a:lnTo>
                  <a:lnTo>
                    <a:pt x="426237" y="142697"/>
                  </a:lnTo>
                  <a:lnTo>
                    <a:pt x="426237" y="397332"/>
                  </a:lnTo>
                  <a:lnTo>
                    <a:pt x="439928" y="397332"/>
                  </a:lnTo>
                  <a:lnTo>
                    <a:pt x="439928" y="157289"/>
                  </a:lnTo>
                  <a:lnTo>
                    <a:pt x="479526" y="228358"/>
                  </a:lnTo>
                  <a:lnTo>
                    <a:pt x="490194" y="222250"/>
                  </a:lnTo>
                  <a:close/>
                </a:path>
                <a:path w="1148079" h="407035">
                  <a:moveTo>
                    <a:pt x="558647" y="312089"/>
                  </a:moveTo>
                  <a:lnTo>
                    <a:pt x="546493" y="305993"/>
                  </a:lnTo>
                  <a:lnTo>
                    <a:pt x="546493" y="307530"/>
                  </a:lnTo>
                  <a:lnTo>
                    <a:pt x="544957" y="309016"/>
                  </a:lnTo>
                  <a:lnTo>
                    <a:pt x="544957" y="310553"/>
                  </a:lnTo>
                  <a:lnTo>
                    <a:pt x="543471" y="313575"/>
                  </a:lnTo>
                  <a:lnTo>
                    <a:pt x="540397" y="318147"/>
                  </a:lnTo>
                  <a:lnTo>
                    <a:pt x="535825" y="324243"/>
                  </a:lnTo>
                  <a:lnTo>
                    <a:pt x="531266" y="331889"/>
                  </a:lnTo>
                  <a:lnTo>
                    <a:pt x="523913" y="342544"/>
                  </a:lnTo>
                  <a:lnTo>
                    <a:pt x="515861" y="353187"/>
                  </a:lnTo>
                  <a:lnTo>
                    <a:pt x="507517" y="362699"/>
                  </a:lnTo>
                  <a:lnTo>
                    <a:pt x="499313" y="369938"/>
                  </a:lnTo>
                  <a:lnTo>
                    <a:pt x="506907" y="380555"/>
                  </a:lnTo>
                  <a:lnTo>
                    <a:pt x="516864" y="371563"/>
                  </a:lnTo>
                  <a:lnTo>
                    <a:pt x="526122" y="360984"/>
                  </a:lnTo>
                  <a:lnTo>
                    <a:pt x="534530" y="349542"/>
                  </a:lnTo>
                  <a:lnTo>
                    <a:pt x="541934" y="337934"/>
                  </a:lnTo>
                  <a:lnTo>
                    <a:pt x="549046" y="328129"/>
                  </a:lnTo>
                  <a:lnTo>
                    <a:pt x="554291" y="319887"/>
                  </a:lnTo>
                  <a:lnTo>
                    <a:pt x="557530" y="314210"/>
                  </a:lnTo>
                  <a:lnTo>
                    <a:pt x="558647" y="312089"/>
                  </a:lnTo>
                  <a:close/>
                </a:path>
                <a:path w="1148079" h="407035">
                  <a:moveTo>
                    <a:pt x="721563" y="9131"/>
                  </a:moveTo>
                  <a:lnTo>
                    <a:pt x="557161" y="9131"/>
                  </a:lnTo>
                  <a:lnTo>
                    <a:pt x="557161" y="22821"/>
                  </a:lnTo>
                  <a:lnTo>
                    <a:pt x="721563" y="22821"/>
                  </a:lnTo>
                  <a:lnTo>
                    <a:pt x="721563" y="9131"/>
                  </a:lnTo>
                  <a:close/>
                </a:path>
                <a:path w="1148079" h="407035">
                  <a:moveTo>
                    <a:pt x="732231" y="217690"/>
                  </a:moveTo>
                  <a:lnTo>
                    <a:pt x="543471" y="217690"/>
                  </a:lnTo>
                  <a:lnTo>
                    <a:pt x="543471" y="231381"/>
                  </a:lnTo>
                  <a:lnTo>
                    <a:pt x="732231" y="231381"/>
                  </a:lnTo>
                  <a:lnTo>
                    <a:pt x="732231" y="217690"/>
                  </a:lnTo>
                  <a:close/>
                </a:path>
                <a:path w="1148079" h="407035">
                  <a:moveTo>
                    <a:pt x="748957" y="289217"/>
                  </a:moveTo>
                  <a:lnTo>
                    <a:pt x="502348" y="289217"/>
                  </a:lnTo>
                  <a:lnTo>
                    <a:pt x="502348" y="302971"/>
                  </a:lnTo>
                  <a:lnTo>
                    <a:pt x="619569" y="302971"/>
                  </a:lnTo>
                  <a:lnTo>
                    <a:pt x="619569" y="389737"/>
                  </a:lnTo>
                  <a:lnTo>
                    <a:pt x="590651" y="382092"/>
                  </a:lnTo>
                  <a:lnTo>
                    <a:pt x="586079" y="394296"/>
                  </a:lnTo>
                  <a:lnTo>
                    <a:pt x="631723" y="406450"/>
                  </a:lnTo>
                  <a:lnTo>
                    <a:pt x="631723" y="389737"/>
                  </a:lnTo>
                  <a:lnTo>
                    <a:pt x="631723" y="302971"/>
                  </a:lnTo>
                  <a:lnTo>
                    <a:pt x="748957" y="302971"/>
                  </a:lnTo>
                  <a:lnTo>
                    <a:pt x="748957" y="289217"/>
                  </a:lnTo>
                  <a:close/>
                </a:path>
                <a:path w="1148079" h="407035">
                  <a:moveTo>
                    <a:pt x="748957" y="85864"/>
                  </a:moveTo>
                  <a:lnTo>
                    <a:pt x="735266" y="85864"/>
                  </a:lnTo>
                  <a:lnTo>
                    <a:pt x="735266" y="98564"/>
                  </a:lnTo>
                  <a:lnTo>
                    <a:pt x="735266" y="155714"/>
                  </a:lnTo>
                  <a:lnTo>
                    <a:pt x="538911" y="155714"/>
                  </a:lnTo>
                  <a:lnTo>
                    <a:pt x="538911" y="162864"/>
                  </a:lnTo>
                  <a:lnTo>
                    <a:pt x="538911" y="163347"/>
                  </a:lnTo>
                  <a:lnTo>
                    <a:pt x="532803" y="163347"/>
                  </a:lnTo>
                  <a:lnTo>
                    <a:pt x="532803" y="162864"/>
                  </a:lnTo>
                  <a:lnTo>
                    <a:pt x="538911" y="162864"/>
                  </a:lnTo>
                  <a:lnTo>
                    <a:pt x="538911" y="155714"/>
                  </a:lnTo>
                  <a:lnTo>
                    <a:pt x="538911" y="155282"/>
                  </a:lnTo>
                  <a:lnTo>
                    <a:pt x="538911" y="98564"/>
                  </a:lnTo>
                  <a:lnTo>
                    <a:pt x="592137" y="98564"/>
                  </a:lnTo>
                  <a:lnTo>
                    <a:pt x="592137" y="129387"/>
                  </a:lnTo>
                  <a:lnTo>
                    <a:pt x="607364" y="129387"/>
                  </a:lnTo>
                  <a:lnTo>
                    <a:pt x="607364" y="98564"/>
                  </a:lnTo>
                  <a:lnTo>
                    <a:pt x="668286" y="98564"/>
                  </a:lnTo>
                  <a:lnTo>
                    <a:pt x="668286" y="129387"/>
                  </a:lnTo>
                  <a:lnTo>
                    <a:pt x="681977" y="129387"/>
                  </a:lnTo>
                  <a:lnTo>
                    <a:pt x="681977" y="98564"/>
                  </a:lnTo>
                  <a:lnTo>
                    <a:pt x="735266" y="98564"/>
                  </a:lnTo>
                  <a:lnTo>
                    <a:pt x="735266" y="85864"/>
                  </a:lnTo>
                  <a:lnTo>
                    <a:pt x="681977" y="85864"/>
                  </a:lnTo>
                  <a:lnTo>
                    <a:pt x="681977" y="35026"/>
                  </a:lnTo>
                  <a:lnTo>
                    <a:pt x="668286" y="35026"/>
                  </a:lnTo>
                  <a:lnTo>
                    <a:pt x="668286" y="85864"/>
                  </a:lnTo>
                  <a:lnTo>
                    <a:pt x="607364" y="85864"/>
                  </a:lnTo>
                  <a:lnTo>
                    <a:pt x="607364" y="35026"/>
                  </a:lnTo>
                  <a:lnTo>
                    <a:pt x="592137" y="35026"/>
                  </a:lnTo>
                  <a:lnTo>
                    <a:pt x="592137" y="85864"/>
                  </a:lnTo>
                  <a:lnTo>
                    <a:pt x="526707" y="85864"/>
                  </a:lnTo>
                  <a:lnTo>
                    <a:pt x="526707" y="98564"/>
                  </a:lnTo>
                  <a:lnTo>
                    <a:pt x="526707" y="155714"/>
                  </a:lnTo>
                  <a:lnTo>
                    <a:pt x="526707" y="163347"/>
                  </a:lnTo>
                  <a:lnTo>
                    <a:pt x="526707" y="168414"/>
                  </a:lnTo>
                  <a:lnTo>
                    <a:pt x="748957" y="168414"/>
                  </a:lnTo>
                  <a:lnTo>
                    <a:pt x="748957" y="163347"/>
                  </a:lnTo>
                  <a:lnTo>
                    <a:pt x="748957" y="155714"/>
                  </a:lnTo>
                  <a:lnTo>
                    <a:pt x="748957" y="98564"/>
                  </a:lnTo>
                  <a:lnTo>
                    <a:pt x="748957" y="85864"/>
                  </a:lnTo>
                  <a:close/>
                </a:path>
                <a:path w="1148079" h="407035">
                  <a:moveTo>
                    <a:pt x="751979" y="371424"/>
                  </a:moveTo>
                  <a:lnTo>
                    <a:pt x="746925" y="366102"/>
                  </a:lnTo>
                  <a:lnTo>
                    <a:pt x="741159" y="359473"/>
                  </a:lnTo>
                  <a:lnTo>
                    <a:pt x="735088" y="351980"/>
                  </a:lnTo>
                  <a:lnTo>
                    <a:pt x="729157" y="344043"/>
                  </a:lnTo>
                  <a:lnTo>
                    <a:pt x="722376" y="335241"/>
                  </a:lnTo>
                  <a:lnTo>
                    <a:pt x="716026" y="327126"/>
                  </a:lnTo>
                  <a:lnTo>
                    <a:pt x="710539" y="319862"/>
                  </a:lnTo>
                  <a:lnTo>
                    <a:pt x="706335" y="313575"/>
                  </a:lnTo>
                  <a:lnTo>
                    <a:pt x="703313" y="309016"/>
                  </a:lnTo>
                  <a:lnTo>
                    <a:pt x="700239" y="304457"/>
                  </a:lnTo>
                  <a:lnTo>
                    <a:pt x="689571" y="312089"/>
                  </a:lnTo>
                  <a:lnTo>
                    <a:pt x="691159" y="314452"/>
                  </a:lnTo>
                  <a:lnTo>
                    <a:pt x="695464" y="320649"/>
                  </a:lnTo>
                  <a:lnTo>
                    <a:pt x="727252" y="362305"/>
                  </a:lnTo>
                  <a:lnTo>
                    <a:pt x="742848" y="380555"/>
                  </a:lnTo>
                  <a:lnTo>
                    <a:pt x="751979" y="371424"/>
                  </a:lnTo>
                  <a:close/>
                </a:path>
                <a:path w="1148079" h="407035">
                  <a:moveTo>
                    <a:pt x="1147813" y="191846"/>
                  </a:moveTo>
                  <a:lnTo>
                    <a:pt x="992530" y="191846"/>
                  </a:lnTo>
                  <a:lnTo>
                    <a:pt x="992530" y="88303"/>
                  </a:lnTo>
                  <a:lnTo>
                    <a:pt x="1096022" y="88303"/>
                  </a:lnTo>
                  <a:lnTo>
                    <a:pt x="1096022" y="73075"/>
                  </a:lnTo>
                  <a:lnTo>
                    <a:pt x="992530" y="73075"/>
                  </a:lnTo>
                  <a:lnTo>
                    <a:pt x="992530" y="0"/>
                  </a:lnTo>
                  <a:lnTo>
                    <a:pt x="977303" y="0"/>
                  </a:lnTo>
                  <a:lnTo>
                    <a:pt x="977303" y="73075"/>
                  </a:lnTo>
                  <a:lnTo>
                    <a:pt x="873772" y="73075"/>
                  </a:lnTo>
                  <a:lnTo>
                    <a:pt x="873772" y="88303"/>
                  </a:lnTo>
                  <a:lnTo>
                    <a:pt x="977303" y="88303"/>
                  </a:lnTo>
                  <a:lnTo>
                    <a:pt x="977303" y="191846"/>
                  </a:lnTo>
                  <a:lnTo>
                    <a:pt x="822032" y="191846"/>
                  </a:lnTo>
                  <a:lnTo>
                    <a:pt x="822032" y="205536"/>
                  </a:lnTo>
                  <a:lnTo>
                    <a:pt x="977303" y="205536"/>
                  </a:lnTo>
                  <a:lnTo>
                    <a:pt x="977303" y="392760"/>
                  </a:lnTo>
                  <a:lnTo>
                    <a:pt x="992530" y="392760"/>
                  </a:lnTo>
                  <a:lnTo>
                    <a:pt x="992530" y="205536"/>
                  </a:lnTo>
                  <a:lnTo>
                    <a:pt x="1147813" y="205536"/>
                  </a:lnTo>
                  <a:lnTo>
                    <a:pt x="1147813" y="191846"/>
                  </a:lnTo>
                  <a:close/>
                </a:path>
              </a:pathLst>
            </a:custGeom>
            <a:solidFill>
              <a:srgbClr val="D0D1D2"/>
            </a:solidFill>
          </p:spPr>
          <p:txBody>
            <a:bodyPr wrap="square" lIns="0" tIns="0" rIns="0" bIns="0" rtlCol="0"/>
            <a:lstStyle/>
            <a:p>
              <a:endParaRPr/>
            </a:p>
          </p:txBody>
        </p:sp>
        <p:pic>
          <p:nvPicPr>
            <p:cNvPr id="34" name="object 34"/>
            <p:cNvPicPr/>
            <p:nvPr/>
          </p:nvPicPr>
          <p:blipFill>
            <a:blip r:embed="rId22" cstate="print"/>
            <a:stretch>
              <a:fillRect/>
            </a:stretch>
          </p:blipFill>
          <p:spPr>
            <a:xfrm>
              <a:off x="5168061" y="4420145"/>
              <a:ext cx="315112" cy="167436"/>
            </a:xfrm>
            <a:prstGeom prst="rect">
              <a:avLst/>
            </a:prstGeom>
          </p:spPr>
        </p:pic>
        <p:pic>
          <p:nvPicPr>
            <p:cNvPr id="35" name="object 35"/>
            <p:cNvPicPr/>
            <p:nvPr/>
          </p:nvPicPr>
          <p:blipFill>
            <a:blip r:embed="rId23" cstate="print"/>
            <a:stretch>
              <a:fillRect/>
            </a:stretch>
          </p:blipFill>
          <p:spPr>
            <a:xfrm>
              <a:off x="5685637" y="4220717"/>
              <a:ext cx="240550" cy="356247"/>
            </a:xfrm>
            <a:prstGeom prst="rect">
              <a:avLst/>
            </a:prstGeom>
          </p:spPr>
        </p:pic>
        <p:sp>
          <p:nvSpPr>
            <p:cNvPr id="36" name="object 36"/>
            <p:cNvSpPr/>
            <p:nvPr/>
          </p:nvSpPr>
          <p:spPr>
            <a:xfrm>
              <a:off x="5563844" y="4281639"/>
              <a:ext cx="382270" cy="325755"/>
            </a:xfrm>
            <a:custGeom>
              <a:avLst/>
              <a:gdLst/>
              <a:ahLst/>
              <a:cxnLst/>
              <a:rect l="l" t="t" r="r" b="b"/>
              <a:pathLst>
                <a:path w="382270" h="325754">
                  <a:moveTo>
                    <a:pt x="67017" y="21272"/>
                  </a:moveTo>
                  <a:lnTo>
                    <a:pt x="27432" y="0"/>
                  </a:lnTo>
                  <a:lnTo>
                    <a:pt x="21323" y="10668"/>
                  </a:lnTo>
                  <a:lnTo>
                    <a:pt x="60921" y="31940"/>
                  </a:lnTo>
                  <a:lnTo>
                    <a:pt x="67017" y="21272"/>
                  </a:lnTo>
                  <a:close/>
                </a:path>
                <a:path w="382270" h="325754">
                  <a:moveTo>
                    <a:pt x="382092" y="313575"/>
                  </a:moveTo>
                  <a:lnTo>
                    <a:pt x="331101" y="311302"/>
                  </a:lnTo>
                  <a:lnTo>
                    <a:pt x="305549" y="310502"/>
                  </a:lnTo>
                  <a:lnTo>
                    <a:pt x="280644" y="309740"/>
                  </a:lnTo>
                  <a:lnTo>
                    <a:pt x="225323" y="309016"/>
                  </a:lnTo>
                  <a:lnTo>
                    <a:pt x="185737" y="309016"/>
                  </a:lnTo>
                  <a:lnTo>
                    <a:pt x="175983" y="309880"/>
                  </a:lnTo>
                  <a:lnTo>
                    <a:pt x="167081" y="310324"/>
                  </a:lnTo>
                  <a:lnTo>
                    <a:pt x="158750" y="310489"/>
                  </a:lnTo>
                  <a:lnTo>
                    <a:pt x="150710" y="310502"/>
                  </a:lnTo>
                  <a:lnTo>
                    <a:pt x="81800" y="307657"/>
                  </a:lnTo>
                  <a:lnTo>
                    <a:pt x="39992" y="301371"/>
                  </a:lnTo>
                  <a:lnTo>
                    <a:pt x="19646" y="295198"/>
                  </a:lnTo>
                  <a:lnTo>
                    <a:pt x="22479" y="292239"/>
                  </a:lnTo>
                  <a:lnTo>
                    <a:pt x="83731" y="228295"/>
                  </a:lnTo>
                  <a:lnTo>
                    <a:pt x="51790" y="179628"/>
                  </a:lnTo>
                  <a:lnTo>
                    <a:pt x="95935" y="109588"/>
                  </a:lnTo>
                  <a:lnTo>
                    <a:pt x="9169" y="109588"/>
                  </a:lnTo>
                  <a:lnTo>
                    <a:pt x="9169" y="123278"/>
                  </a:lnTo>
                  <a:lnTo>
                    <a:pt x="73075" y="123278"/>
                  </a:lnTo>
                  <a:lnTo>
                    <a:pt x="36563" y="179628"/>
                  </a:lnTo>
                  <a:lnTo>
                    <a:pt x="68503" y="226809"/>
                  </a:lnTo>
                  <a:lnTo>
                    <a:pt x="0" y="296811"/>
                  </a:lnTo>
                  <a:lnTo>
                    <a:pt x="4610" y="301371"/>
                  </a:lnTo>
                  <a:lnTo>
                    <a:pt x="51600" y="316293"/>
                  </a:lnTo>
                  <a:lnTo>
                    <a:pt x="109486" y="321906"/>
                  </a:lnTo>
                  <a:lnTo>
                    <a:pt x="150710" y="322707"/>
                  </a:lnTo>
                  <a:lnTo>
                    <a:pt x="185737" y="322707"/>
                  </a:lnTo>
                  <a:lnTo>
                    <a:pt x="195135" y="322478"/>
                  </a:lnTo>
                  <a:lnTo>
                    <a:pt x="215074" y="321411"/>
                  </a:lnTo>
                  <a:lnTo>
                    <a:pt x="225323" y="321170"/>
                  </a:lnTo>
                  <a:lnTo>
                    <a:pt x="253060" y="321437"/>
                  </a:lnTo>
                  <a:lnTo>
                    <a:pt x="280670" y="322135"/>
                  </a:lnTo>
                  <a:lnTo>
                    <a:pt x="306857" y="323126"/>
                  </a:lnTo>
                  <a:lnTo>
                    <a:pt x="330339" y="324243"/>
                  </a:lnTo>
                  <a:lnTo>
                    <a:pt x="351269" y="324485"/>
                  </a:lnTo>
                  <a:lnTo>
                    <a:pt x="367639" y="324993"/>
                  </a:lnTo>
                  <a:lnTo>
                    <a:pt x="378282" y="325501"/>
                  </a:lnTo>
                  <a:lnTo>
                    <a:pt x="382092" y="325729"/>
                  </a:lnTo>
                  <a:lnTo>
                    <a:pt x="382092" y="321170"/>
                  </a:lnTo>
                  <a:lnTo>
                    <a:pt x="382092" y="313575"/>
                  </a:lnTo>
                  <a:close/>
                </a:path>
              </a:pathLst>
            </a:custGeom>
            <a:solidFill>
              <a:srgbClr val="D0D1D2"/>
            </a:solidFill>
          </p:spPr>
          <p:txBody>
            <a:bodyPr wrap="square" lIns="0" tIns="0" rIns="0" bIns="0" rtlCol="0"/>
            <a:lstStyle/>
            <a:p>
              <a:endParaRPr/>
            </a:p>
          </p:txBody>
        </p:sp>
        <p:sp>
          <p:nvSpPr>
            <p:cNvPr id="37" name="object 37"/>
            <p:cNvSpPr/>
            <p:nvPr/>
          </p:nvSpPr>
          <p:spPr>
            <a:xfrm>
              <a:off x="4343006" y="4229848"/>
              <a:ext cx="1148080" cy="407034"/>
            </a:xfrm>
            <a:custGeom>
              <a:avLst/>
              <a:gdLst/>
              <a:ahLst/>
              <a:cxnLst/>
              <a:rect l="l" t="t" r="r" b="b"/>
              <a:pathLst>
                <a:path w="1148079" h="407035">
                  <a:moveTo>
                    <a:pt x="283171" y="28460"/>
                  </a:moveTo>
                  <a:lnTo>
                    <a:pt x="270967" y="28460"/>
                  </a:lnTo>
                  <a:lnTo>
                    <a:pt x="270967" y="41160"/>
                  </a:lnTo>
                  <a:lnTo>
                    <a:pt x="270967" y="140042"/>
                  </a:lnTo>
                  <a:lnTo>
                    <a:pt x="270967" y="153784"/>
                  </a:lnTo>
                  <a:lnTo>
                    <a:pt x="270967" y="264909"/>
                  </a:lnTo>
                  <a:lnTo>
                    <a:pt x="270967" y="278599"/>
                  </a:lnTo>
                  <a:lnTo>
                    <a:pt x="270967" y="391693"/>
                  </a:lnTo>
                  <a:lnTo>
                    <a:pt x="12204" y="391693"/>
                  </a:lnTo>
                  <a:lnTo>
                    <a:pt x="12204" y="278599"/>
                  </a:lnTo>
                  <a:lnTo>
                    <a:pt x="270967" y="278599"/>
                  </a:lnTo>
                  <a:lnTo>
                    <a:pt x="270967" y="264909"/>
                  </a:lnTo>
                  <a:lnTo>
                    <a:pt x="12204" y="264909"/>
                  </a:lnTo>
                  <a:lnTo>
                    <a:pt x="12204" y="153784"/>
                  </a:lnTo>
                  <a:lnTo>
                    <a:pt x="270967" y="153784"/>
                  </a:lnTo>
                  <a:lnTo>
                    <a:pt x="270967" y="140042"/>
                  </a:lnTo>
                  <a:lnTo>
                    <a:pt x="12204" y="140042"/>
                  </a:lnTo>
                  <a:lnTo>
                    <a:pt x="12204" y="41160"/>
                  </a:lnTo>
                  <a:lnTo>
                    <a:pt x="270967" y="41160"/>
                  </a:lnTo>
                  <a:lnTo>
                    <a:pt x="270967" y="28460"/>
                  </a:lnTo>
                  <a:lnTo>
                    <a:pt x="0" y="28460"/>
                  </a:lnTo>
                  <a:lnTo>
                    <a:pt x="0" y="41160"/>
                  </a:lnTo>
                  <a:lnTo>
                    <a:pt x="0" y="391693"/>
                  </a:lnTo>
                  <a:lnTo>
                    <a:pt x="0" y="396760"/>
                  </a:lnTo>
                  <a:lnTo>
                    <a:pt x="0" y="403110"/>
                  </a:lnTo>
                  <a:lnTo>
                    <a:pt x="277063" y="403110"/>
                  </a:lnTo>
                  <a:lnTo>
                    <a:pt x="277063" y="403415"/>
                  </a:lnTo>
                  <a:lnTo>
                    <a:pt x="283171" y="403415"/>
                  </a:lnTo>
                  <a:lnTo>
                    <a:pt x="283171" y="391693"/>
                  </a:lnTo>
                  <a:lnTo>
                    <a:pt x="283171" y="391210"/>
                  </a:lnTo>
                  <a:lnTo>
                    <a:pt x="283171" y="41160"/>
                  </a:lnTo>
                  <a:lnTo>
                    <a:pt x="283171" y="28460"/>
                  </a:lnTo>
                  <a:close/>
                </a:path>
                <a:path w="1148079" h="407035">
                  <a:moveTo>
                    <a:pt x="490181" y="220751"/>
                  </a:moveTo>
                  <a:lnTo>
                    <a:pt x="441464" y="130733"/>
                  </a:lnTo>
                  <a:lnTo>
                    <a:pt x="441464" y="106553"/>
                  </a:lnTo>
                  <a:lnTo>
                    <a:pt x="485622" y="106553"/>
                  </a:lnTo>
                  <a:lnTo>
                    <a:pt x="485622" y="91376"/>
                  </a:lnTo>
                  <a:lnTo>
                    <a:pt x="441464" y="91376"/>
                  </a:lnTo>
                  <a:lnTo>
                    <a:pt x="441464" y="6096"/>
                  </a:lnTo>
                  <a:lnTo>
                    <a:pt x="426237" y="6096"/>
                  </a:lnTo>
                  <a:lnTo>
                    <a:pt x="426237" y="91376"/>
                  </a:lnTo>
                  <a:lnTo>
                    <a:pt x="375983" y="91376"/>
                  </a:lnTo>
                  <a:lnTo>
                    <a:pt x="375983" y="106553"/>
                  </a:lnTo>
                  <a:lnTo>
                    <a:pt x="426237" y="106553"/>
                  </a:lnTo>
                  <a:lnTo>
                    <a:pt x="426237" y="128663"/>
                  </a:lnTo>
                  <a:lnTo>
                    <a:pt x="417106" y="126352"/>
                  </a:lnTo>
                  <a:lnTo>
                    <a:pt x="415569" y="132448"/>
                  </a:lnTo>
                  <a:lnTo>
                    <a:pt x="412546" y="144653"/>
                  </a:lnTo>
                  <a:lnTo>
                    <a:pt x="409981" y="153466"/>
                  </a:lnTo>
                  <a:lnTo>
                    <a:pt x="406996" y="163842"/>
                  </a:lnTo>
                  <a:lnTo>
                    <a:pt x="403745" y="175666"/>
                  </a:lnTo>
                  <a:lnTo>
                    <a:pt x="400342" y="188760"/>
                  </a:lnTo>
                  <a:lnTo>
                    <a:pt x="391553" y="216700"/>
                  </a:lnTo>
                  <a:lnTo>
                    <a:pt x="381342" y="246621"/>
                  </a:lnTo>
                  <a:lnTo>
                    <a:pt x="369963" y="276542"/>
                  </a:lnTo>
                  <a:lnTo>
                    <a:pt x="357733" y="304444"/>
                  </a:lnTo>
                  <a:lnTo>
                    <a:pt x="368401" y="310553"/>
                  </a:lnTo>
                  <a:lnTo>
                    <a:pt x="393306" y="251434"/>
                  </a:lnTo>
                  <a:lnTo>
                    <a:pt x="412521" y="192595"/>
                  </a:lnTo>
                  <a:lnTo>
                    <a:pt x="424891" y="147459"/>
                  </a:lnTo>
                  <a:lnTo>
                    <a:pt x="426237" y="141922"/>
                  </a:lnTo>
                  <a:lnTo>
                    <a:pt x="426237" y="395833"/>
                  </a:lnTo>
                  <a:lnTo>
                    <a:pt x="441464" y="395833"/>
                  </a:lnTo>
                  <a:lnTo>
                    <a:pt x="441464" y="158559"/>
                  </a:lnTo>
                  <a:lnTo>
                    <a:pt x="479526" y="226860"/>
                  </a:lnTo>
                  <a:lnTo>
                    <a:pt x="490181" y="220751"/>
                  </a:lnTo>
                  <a:close/>
                </a:path>
                <a:path w="1148079" h="407035">
                  <a:moveTo>
                    <a:pt x="558698" y="310553"/>
                  </a:moveTo>
                  <a:lnTo>
                    <a:pt x="548030" y="304444"/>
                  </a:lnTo>
                  <a:lnTo>
                    <a:pt x="548030" y="305981"/>
                  </a:lnTo>
                  <a:lnTo>
                    <a:pt x="546493" y="307517"/>
                  </a:lnTo>
                  <a:lnTo>
                    <a:pt x="544957" y="310553"/>
                  </a:lnTo>
                  <a:lnTo>
                    <a:pt x="543471" y="312089"/>
                  </a:lnTo>
                  <a:lnTo>
                    <a:pt x="540397" y="316649"/>
                  </a:lnTo>
                  <a:lnTo>
                    <a:pt x="537362" y="324243"/>
                  </a:lnTo>
                  <a:lnTo>
                    <a:pt x="532803" y="330339"/>
                  </a:lnTo>
                  <a:lnTo>
                    <a:pt x="525208" y="341020"/>
                  </a:lnTo>
                  <a:lnTo>
                    <a:pt x="516623" y="351853"/>
                  </a:lnTo>
                  <a:lnTo>
                    <a:pt x="507758" y="361835"/>
                  </a:lnTo>
                  <a:lnTo>
                    <a:pt x="499313" y="369938"/>
                  </a:lnTo>
                  <a:lnTo>
                    <a:pt x="506907" y="379056"/>
                  </a:lnTo>
                  <a:lnTo>
                    <a:pt x="535178" y="348907"/>
                  </a:lnTo>
                  <a:lnTo>
                    <a:pt x="557593" y="312699"/>
                  </a:lnTo>
                  <a:lnTo>
                    <a:pt x="558698" y="310553"/>
                  </a:lnTo>
                  <a:close/>
                </a:path>
                <a:path w="1148079" h="407035">
                  <a:moveTo>
                    <a:pt x="723087" y="7632"/>
                  </a:moveTo>
                  <a:lnTo>
                    <a:pt x="557161" y="7632"/>
                  </a:lnTo>
                  <a:lnTo>
                    <a:pt x="557161" y="21323"/>
                  </a:lnTo>
                  <a:lnTo>
                    <a:pt x="723087" y="21323"/>
                  </a:lnTo>
                  <a:lnTo>
                    <a:pt x="723087" y="7632"/>
                  </a:lnTo>
                  <a:close/>
                </a:path>
                <a:path w="1148079" h="407035">
                  <a:moveTo>
                    <a:pt x="732231" y="216192"/>
                  </a:moveTo>
                  <a:lnTo>
                    <a:pt x="543471" y="216192"/>
                  </a:lnTo>
                  <a:lnTo>
                    <a:pt x="543471" y="231419"/>
                  </a:lnTo>
                  <a:lnTo>
                    <a:pt x="732231" y="231419"/>
                  </a:lnTo>
                  <a:lnTo>
                    <a:pt x="732231" y="216192"/>
                  </a:lnTo>
                  <a:close/>
                </a:path>
                <a:path w="1148079" h="407035">
                  <a:moveTo>
                    <a:pt x="748944" y="287731"/>
                  </a:moveTo>
                  <a:lnTo>
                    <a:pt x="502335" y="287731"/>
                  </a:lnTo>
                  <a:lnTo>
                    <a:pt x="502335" y="302958"/>
                  </a:lnTo>
                  <a:lnTo>
                    <a:pt x="619569" y="302958"/>
                  </a:lnTo>
                  <a:lnTo>
                    <a:pt x="619569" y="389724"/>
                  </a:lnTo>
                  <a:lnTo>
                    <a:pt x="590651" y="380593"/>
                  </a:lnTo>
                  <a:lnTo>
                    <a:pt x="587616" y="392747"/>
                  </a:lnTo>
                  <a:lnTo>
                    <a:pt x="633260" y="406438"/>
                  </a:lnTo>
                  <a:lnTo>
                    <a:pt x="633260" y="389724"/>
                  </a:lnTo>
                  <a:lnTo>
                    <a:pt x="633260" y="302958"/>
                  </a:lnTo>
                  <a:lnTo>
                    <a:pt x="748944" y="302958"/>
                  </a:lnTo>
                  <a:lnTo>
                    <a:pt x="748944" y="287731"/>
                  </a:lnTo>
                  <a:close/>
                </a:path>
                <a:path w="1148079" h="407035">
                  <a:moveTo>
                    <a:pt x="748944" y="85610"/>
                  </a:moveTo>
                  <a:lnTo>
                    <a:pt x="736790" y="85610"/>
                  </a:lnTo>
                  <a:lnTo>
                    <a:pt x="736790" y="97053"/>
                  </a:lnTo>
                  <a:lnTo>
                    <a:pt x="736790" y="155460"/>
                  </a:lnTo>
                  <a:lnTo>
                    <a:pt x="540397" y="155460"/>
                  </a:lnTo>
                  <a:lnTo>
                    <a:pt x="540397" y="161378"/>
                  </a:lnTo>
                  <a:lnTo>
                    <a:pt x="540397" y="161810"/>
                  </a:lnTo>
                  <a:lnTo>
                    <a:pt x="532803" y="161810"/>
                  </a:lnTo>
                  <a:lnTo>
                    <a:pt x="532803" y="161378"/>
                  </a:lnTo>
                  <a:lnTo>
                    <a:pt x="540397" y="161378"/>
                  </a:lnTo>
                  <a:lnTo>
                    <a:pt x="540397" y="155460"/>
                  </a:lnTo>
                  <a:lnTo>
                    <a:pt x="540397" y="155270"/>
                  </a:lnTo>
                  <a:lnTo>
                    <a:pt x="540397" y="97053"/>
                  </a:lnTo>
                  <a:lnTo>
                    <a:pt x="593674" y="97053"/>
                  </a:lnTo>
                  <a:lnTo>
                    <a:pt x="593674" y="127889"/>
                  </a:lnTo>
                  <a:lnTo>
                    <a:pt x="607364" y="127889"/>
                  </a:lnTo>
                  <a:lnTo>
                    <a:pt x="607364" y="97053"/>
                  </a:lnTo>
                  <a:lnTo>
                    <a:pt x="668286" y="97053"/>
                  </a:lnTo>
                  <a:lnTo>
                    <a:pt x="668286" y="127889"/>
                  </a:lnTo>
                  <a:lnTo>
                    <a:pt x="683514" y="127889"/>
                  </a:lnTo>
                  <a:lnTo>
                    <a:pt x="683514" y="97053"/>
                  </a:lnTo>
                  <a:lnTo>
                    <a:pt x="736790" y="97053"/>
                  </a:lnTo>
                  <a:lnTo>
                    <a:pt x="736790" y="85610"/>
                  </a:lnTo>
                  <a:lnTo>
                    <a:pt x="683514" y="85610"/>
                  </a:lnTo>
                  <a:lnTo>
                    <a:pt x="683514" y="33528"/>
                  </a:lnTo>
                  <a:lnTo>
                    <a:pt x="668286" y="33528"/>
                  </a:lnTo>
                  <a:lnTo>
                    <a:pt x="668286" y="85610"/>
                  </a:lnTo>
                  <a:lnTo>
                    <a:pt x="607364" y="85610"/>
                  </a:lnTo>
                  <a:lnTo>
                    <a:pt x="607364" y="33528"/>
                  </a:lnTo>
                  <a:lnTo>
                    <a:pt x="593674" y="33528"/>
                  </a:lnTo>
                  <a:lnTo>
                    <a:pt x="593674" y="85610"/>
                  </a:lnTo>
                  <a:lnTo>
                    <a:pt x="526694" y="85610"/>
                  </a:lnTo>
                  <a:lnTo>
                    <a:pt x="526694" y="97053"/>
                  </a:lnTo>
                  <a:lnTo>
                    <a:pt x="526694" y="155460"/>
                  </a:lnTo>
                  <a:lnTo>
                    <a:pt x="526694" y="161810"/>
                  </a:lnTo>
                  <a:lnTo>
                    <a:pt x="526694" y="166903"/>
                  </a:lnTo>
                  <a:lnTo>
                    <a:pt x="748944" y="166903"/>
                  </a:lnTo>
                  <a:lnTo>
                    <a:pt x="748944" y="161810"/>
                  </a:lnTo>
                  <a:lnTo>
                    <a:pt x="748944" y="155460"/>
                  </a:lnTo>
                  <a:lnTo>
                    <a:pt x="748944" y="97053"/>
                  </a:lnTo>
                  <a:lnTo>
                    <a:pt x="748944" y="85610"/>
                  </a:lnTo>
                  <a:close/>
                </a:path>
                <a:path w="1148079" h="407035">
                  <a:moveTo>
                    <a:pt x="752030" y="369938"/>
                  </a:moveTo>
                  <a:lnTo>
                    <a:pt x="747153" y="365226"/>
                  </a:lnTo>
                  <a:lnTo>
                    <a:pt x="741718" y="358508"/>
                  </a:lnTo>
                  <a:lnTo>
                    <a:pt x="735723" y="350672"/>
                  </a:lnTo>
                  <a:lnTo>
                    <a:pt x="729157" y="342544"/>
                  </a:lnTo>
                  <a:lnTo>
                    <a:pt x="722591" y="334352"/>
                  </a:lnTo>
                  <a:lnTo>
                    <a:pt x="716597" y="326161"/>
                  </a:lnTo>
                  <a:lnTo>
                    <a:pt x="711187" y="318554"/>
                  </a:lnTo>
                  <a:lnTo>
                    <a:pt x="706335" y="312089"/>
                  </a:lnTo>
                  <a:lnTo>
                    <a:pt x="703313" y="307517"/>
                  </a:lnTo>
                  <a:lnTo>
                    <a:pt x="700227" y="304444"/>
                  </a:lnTo>
                  <a:lnTo>
                    <a:pt x="691108" y="312089"/>
                  </a:lnTo>
                  <a:lnTo>
                    <a:pt x="719315" y="350151"/>
                  </a:lnTo>
                  <a:lnTo>
                    <a:pt x="742848" y="379056"/>
                  </a:lnTo>
                  <a:lnTo>
                    <a:pt x="752030" y="369938"/>
                  </a:lnTo>
                  <a:close/>
                </a:path>
                <a:path w="1148079" h="407035">
                  <a:moveTo>
                    <a:pt x="1147813" y="190296"/>
                  </a:moveTo>
                  <a:lnTo>
                    <a:pt x="992530" y="190296"/>
                  </a:lnTo>
                  <a:lnTo>
                    <a:pt x="992530" y="86817"/>
                  </a:lnTo>
                  <a:lnTo>
                    <a:pt x="1096022" y="86817"/>
                  </a:lnTo>
                  <a:lnTo>
                    <a:pt x="1096022" y="73063"/>
                  </a:lnTo>
                  <a:lnTo>
                    <a:pt x="992530" y="73063"/>
                  </a:lnTo>
                  <a:lnTo>
                    <a:pt x="992530" y="0"/>
                  </a:lnTo>
                  <a:lnTo>
                    <a:pt x="978839" y="0"/>
                  </a:lnTo>
                  <a:lnTo>
                    <a:pt x="978839" y="73063"/>
                  </a:lnTo>
                  <a:lnTo>
                    <a:pt x="875309" y="73063"/>
                  </a:lnTo>
                  <a:lnTo>
                    <a:pt x="875309" y="86817"/>
                  </a:lnTo>
                  <a:lnTo>
                    <a:pt x="978839" y="86817"/>
                  </a:lnTo>
                  <a:lnTo>
                    <a:pt x="978839" y="190296"/>
                  </a:lnTo>
                  <a:lnTo>
                    <a:pt x="822020" y="190296"/>
                  </a:lnTo>
                  <a:lnTo>
                    <a:pt x="822020" y="203987"/>
                  </a:lnTo>
                  <a:lnTo>
                    <a:pt x="978839" y="203987"/>
                  </a:lnTo>
                  <a:lnTo>
                    <a:pt x="978839" y="392760"/>
                  </a:lnTo>
                  <a:lnTo>
                    <a:pt x="992530" y="392760"/>
                  </a:lnTo>
                  <a:lnTo>
                    <a:pt x="992530" y="203987"/>
                  </a:lnTo>
                  <a:lnTo>
                    <a:pt x="1147813" y="203987"/>
                  </a:lnTo>
                  <a:lnTo>
                    <a:pt x="1147813" y="190296"/>
                  </a:lnTo>
                  <a:close/>
                </a:path>
              </a:pathLst>
            </a:custGeom>
            <a:solidFill>
              <a:srgbClr val="6D6E70"/>
            </a:solidFill>
          </p:spPr>
          <p:txBody>
            <a:bodyPr wrap="square" lIns="0" tIns="0" rIns="0" bIns="0" rtlCol="0"/>
            <a:lstStyle/>
            <a:p>
              <a:endParaRPr/>
            </a:p>
          </p:txBody>
        </p:sp>
        <p:pic>
          <p:nvPicPr>
            <p:cNvPr id="38" name="object 38"/>
            <p:cNvPicPr/>
            <p:nvPr/>
          </p:nvPicPr>
          <p:blipFill>
            <a:blip r:embed="rId24" cstate="print"/>
            <a:stretch>
              <a:fillRect/>
            </a:stretch>
          </p:blipFill>
          <p:spPr>
            <a:xfrm>
              <a:off x="5177231" y="4412551"/>
              <a:ext cx="316611" cy="167436"/>
            </a:xfrm>
            <a:prstGeom prst="rect">
              <a:avLst/>
            </a:prstGeom>
          </p:spPr>
        </p:pic>
        <p:pic>
          <p:nvPicPr>
            <p:cNvPr id="39" name="object 39"/>
            <p:cNvPicPr/>
            <p:nvPr/>
          </p:nvPicPr>
          <p:blipFill>
            <a:blip r:embed="rId25" cstate="print"/>
            <a:stretch>
              <a:fillRect/>
            </a:stretch>
          </p:blipFill>
          <p:spPr>
            <a:xfrm>
              <a:off x="4865141" y="4745926"/>
              <a:ext cx="83743" cy="47180"/>
            </a:xfrm>
            <a:prstGeom prst="rect">
              <a:avLst/>
            </a:prstGeom>
          </p:spPr>
        </p:pic>
        <p:pic>
          <p:nvPicPr>
            <p:cNvPr id="40" name="object 40"/>
            <p:cNvPicPr/>
            <p:nvPr/>
          </p:nvPicPr>
          <p:blipFill>
            <a:blip r:embed="rId26" cstate="print"/>
            <a:stretch>
              <a:fillRect/>
            </a:stretch>
          </p:blipFill>
          <p:spPr>
            <a:xfrm>
              <a:off x="5694756" y="4214659"/>
              <a:ext cx="240563" cy="354660"/>
            </a:xfrm>
            <a:prstGeom prst="rect">
              <a:avLst/>
            </a:prstGeom>
          </p:spPr>
        </p:pic>
        <p:pic>
          <p:nvPicPr>
            <p:cNvPr id="41" name="object 41"/>
            <p:cNvPicPr/>
            <p:nvPr/>
          </p:nvPicPr>
          <p:blipFill>
            <a:blip r:embed="rId27" cstate="print"/>
            <a:stretch>
              <a:fillRect/>
            </a:stretch>
          </p:blipFill>
          <p:spPr>
            <a:xfrm>
              <a:off x="6090538" y="4525162"/>
              <a:ext cx="68516" cy="94412"/>
            </a:xfrm>
            <a:prstGeom prst="rect">
              <a:avLst/>
            </a:prstGeom>
          </p:spPr>
        </p:pic>
        <p:sp>
          <p:nvSpPr>
            <p:cNvPr id="42" name="object 42"/>
            <p:cNvSpPr/>
            <p:nvPr/>
          </p:nvSpPr>
          <p:spPr>
            <a:xfrm>
              <a:off x="5574512" y="4273994"/>
              <a:ext cx="381000" cy="326390"/>
            </a:xfrm>
            <a:custGeom>
              <a:avLst/>
              <a:gdLst/>
              <a:ahLst/>
              <a:cxnLst/>
              <a:rect l="l" t="t" r="r" b="b"/>
              <a:pathLst>
                <a:path w="381000" h="326389">
                  <a:moveTo>
                    <a:pt x="65481" y="21336"/>
                  </a:moveTo>
                  <a:lnTo>
                    <a:pt x="25895" y="0"/>
                  </a:lnTo>
                  <a:lnTo>
                    <a:pt x="19786" y="10668"/>
                  </a:lnTo>
                  <a:lnTo>
                    <a:pt x="59372" y="33489"/>
                  </a:lnTo>
                  <a:lnTo>
                    <a:pt x="65481" y="21336"/>
                  </a:lnTo>
                  <a:close/>
                </a:path>
                <a:path w="381000" h="326389">
                  <a:moveTo>
                    <a:pt x="380593" y="313588"/>
                  </a:moveTo>
                  <a:lnTo>
                    <a:pt x="330161" y="311302"/>
                  </a:lnTo>
                  <a:lnTo>
                    <a:pt x="306133" y="310553"/>
                  </a:lnTo>
                  <a:lnTo>
                    <a:pt x="279755" y="309740"/>
                  </a:lnTo>
                  <a:lnTo>
                    <a:pt x="223786" y="309016"/>
                  </a:lnTo>
                  <a:lnTo>
                    <a:pt x="213525" y="309257"/>
                  </a:lnTo>
                  <a:lnTo>
                    <a:pt x="193586" y="310324"/>
                  </a:lnTo>
                  <a:lnTo>
                    <a:pt x="184188" y="310553"/>
                  </a:lnTo>
                  <a:lnTo>
                    <a:pt x="149174" y="310553"/>
                  </a:lnTo>
                  <a:lnTo>
                    <a:pt x="80467" y="307708"/>
                  </a:lnTo>
                  <a:lnTo>
                    <a:pt x="39052" y="301434"/>
                  </a:lnTo>
                  <a:lnTo>
                    <a:pt x="18351" y="295148"/>
                  </a:lnTo>
                  <a:lnTo>
                    <a:pt x="21120" y="292303"/>
                  </a:lnTo>
                  <a:lnTo>
                    <a:pt x="83731" y="228358"/>
                  </a:lnTo>
                  <a:lnTo>
                    <a:pt x="50253" y="179641"/>
                  </a:lnTo>
                  <a:lnTo>
                    <a:pt x="95885" y="111125"/>
                  </a:lnTo>
                  <a:lnTo>
                    <a:pt x="7632" y="111125"/>
                  </a:lnTo>
                  <a:lnTo>
                    <a:pt x="7632" y="123329"/>
                  </a:lnTo>
                  <a:lnTo>
                    <a:pt x="71526" y="123329"/>
                  </a:lnTo>
                  <a:lnTo>
                    <a:pt x="35013" y="179641"/>
                  </a:lnTo>
                  <a:lnTo>
                    <a:pt x="66967" y="226822"/>
                  </a:lnTo>
                  <a:lnTo>
                    <a:pt x="0" y="296862"/>
                  </a:lnTo>
                  <a:lnTo>
                    <a:pt x="4546" y="301434"/>
                  </a:lnTo>
                  <a:lnTo>
                    <a:pt x="50711" y="316953"/>
                  </a:lnTo>
                  <a:lnTo>
                    <a:pt x="108165" y="321970"/>
                  </a:lnTo>
                  <a:lnTo>
                    <a:pt x="149174" y="322757"/>
                  </a:lnTo>
                  <a:lnTo>
                    <a:pt x="223786" y="322757"/>
                  </a:lnTo>
                  <a:lnTo>
                    <a:pt x="279323" y="322948"/>
                  </a:lnTo>
                  <a:lnTo>
                    <a:pt x="305968" y="323392"/>
                  </a:lnTo>
                  <a:lnTo>
                    <a:pt x="350393" y="325145"/>
                  </a:lnTo>
                  <a:lnTo>
                    <a:pt x="366306" y="325602"/>
                  </a:lnTo>
                  <a:lnTo>
                    <a:pt x="380593" y="325793"/>
                  </a:lnTo>
                  <a:lnTo>
                    <a:pt x="380593" y="313588"/>
                  </a:lnTo>
                  <a:close/>
                </a:path>
              </a:pathLst>
            </a:custGeom>
            <a:solidFill>
              <a:srgbClr val="6D6E70"/>
            </a:solidFill>
          </p:spPr>
          <p:txBody>
            <a:bodyPr wrap="square" lIns="0" tIns="0" rIns="0" bIns="0" rtlCol="0"/>
            <a:lstStyle/>
            <a:p>
              <a:endParaRPr/>
            </a:p>
          </p:txBody>
        </p:sp>
        <p:pic>
          <p:nvPicPr>
            <p:cNvPr id="43" name="object 43"/>
            <p:cNvPicPr/>
            <p:nvPr/>
          </p:nvPicPr>
          <p:blipFill>
            <a:blip r:embed="rId28" cstate="print"/>
            <a:stretch>
              <a:fillRect/>
            </a:stretch>
          </p:blipFill>
          <p:spPr>
            <a:xfrm>
              <a:off x="4127499" y="4036186"/>
              <a:ext cx="2031555" cy="756919"/>
            </a:xfrm>
            <a:prstGeom prst="rect">
              <a:avLst/>
            </a:prstGeom>
          </p:spPr>
        </p:pic>
        <p:sp>
          <p:nvSpPr>
            <p:cNvPr id="44" name="object 44"/>
            <p:cNvSpPr/>
            <p:nvPr/>
          </p:nvSpPr>
          <p:spPr>
            <a:xfrm>
              <a:off x="4211338" y="4267199"/>
              <a:ext cx="0" cy="12700"/>
            </a:xfrm>
            <a:custGeom>
              <a:avLst/>
              <a:gdLst/>
              <a:ahLst/>
              <a:cxnLst/>
              <a:rect l="l" t="t" r="r" b="b"/>
              <a:pathLst>
                <a:path h="12700">
                  <a:moveTo>
                    <a:pt x="0" y="12700"/>
                  </a:moveTo>
                  <a:lnTo>
                    <a:pt x="0" y="0"/>
                  </a:lnTo>
                </a:path>
              </a:pathLst>
            </a:custGeom>
            <a:ln w="4559">
              <a:solidFill>
                <a:srgbClr val="CCCFD2"/>
              </a:solidFill>
            </a:ln>
          </p:spPr>
          <p:txBody>
            <a:bodyPr wrap="square" lIns="0" tIns="0" rIns="0" bIns="0" rtlCol="0"/>
            <a:lstStyle/>
            <a:p>
              <a:endParaRPr/>
            </a:p>
          </p:txBody>
        </p:sp>
        <p:pic>
          <p:nvPicPr>
            <p:cNvPr id="45" name="object 45"/>
            <p:cNvPicPr/>
            <p:nvPr/>
          </p:nvPicPr>
          <p:blipFill>
            <a:blip r:embed="rId29" cstate="print"/>
            <a:stretch>
              <a:fillRect/>
            </a:stretch>
          </p:blipFill>
          <p:spPr>
            <a:xfrm>
              <a:off x="4660899" y="4190999"/>
              <a:ext cx="3308" cy="12700"/>
            </a:xfrm>
            <a:prstGeom prst="rect">
              <a:avLst/>
            </a:prstGeom>
          </p:spPr>
        </p:pic>
        <p:sp>
          <p:nvSpPr>
            <p:cNvPr id="46" name="object 46"/>
            <p:cNvSpPr/>
            <p:nvPr/>
          </p:nvSpPr>
          <p:spPr>
            <a:xfrm>
              <a:off x="4527200" y="4309020"/>
              <a:ext cx="0" cy="17145"/>
            </a:xfrm>
            <a:custGeom>
              <a:avLst/>
              <a:gdLst/>
              <a:ahLst/>
              <a:cxnLst/>
              <a:rect l="l" t="t" r="r" b="b"/>
              <a:pathLst>
                <a:path h="17145">
                  <a:moveTo>
                    <a:pt x="0" y="16748"/>
                  </a:moveTo>
                  <a:lnTo>
                    <a:pt x="0" y="0"/>
                  </a:lnTo>
                </a:path>
              </a:pathLst>
            </a:custGeom>
            <a:ln w="6057">
              <a:solidFill>
                <a:srgbClr val="CFCED2"/>
              </a:solidFill>
            </a:ln>
          </p:spPr>
          <p:txBody>
            <a:bodyPr wrap="square" lIns="0" tIns="0" rIns="0" bIns="0" rtlCol="0"/>
            <a:lstStyle/>
            <a:p>
              <a:endParaRPr/>
            </a:p>
          </p:txBody>
        </p:sp>
        <p:sp>
          <p:nvSpPr>
            <p:cNvPr id="47" name="object 47"/>
            <p:cNvSpPr/>
            <p:nvPr/>
          </p:nvSpPr>
          <p:spPr>
            <a:xfrm>
              <a:off x="4436611" y="4438416"/>
              <a:ext cx="0" cy="15240"/>
            </a:xfrm>
            <a:custGeom>
              <a:avLst/>
              <a:gdLst/>
              <a:ahLst/>
              <a:cxnLst/>
              <a:rect l="l" t="t" r="r" b="b"/>
              <a:pathLst>
                <a:path h="15239">
                  <a:moveTo>
                    <a:pt x="0" y="15206"/>
                  </a:moveTo>
                  <a:lnTo>
                    <a:pt x="0" y="0"/>
                  </a:lnTo>
                </a:path>
              </a:pathLst>
            </a:custGeom>
            <a:ln w="4559">
              <a:solidFill>
                <a:srgbClr val="C2C6C8"/>
              </a:solidFill>
            </a:ln>
          </p:spPr>
          <p:txBody>
            <a:bodyPr wrap="square" lIns="0" tIns="0" rIns="0" bIns="0" rtlCol="0"/>
            <a:lstStyle/>
            <a:p>
              <a:endParaRPr/>
            </a:p>
          </p:txBody>
        </p:sp>
        <p:sp>
          <p:nvSpPr>
            <p:cNvPr id="48" name="object 48"/>
            <p:cNvSpPr/>
            <p:nvPr/>
          </p:nvSpPr>
          <p:spPr>
            <a:xfrm>
              <a:off x="4281760" y="4388192"/>
              <a:ext cx="0" cy="13970"/>
            </a:xfrm>
            <a:custGeom>
              <a:avLst/>
              <a:gdLst/>
              <a:ahLst/>
              <a:cxnLst/>
              <a:rect l="l" t="t" r="r" b="b"/>
              <a:pathLst>
                <a:path h="13970">
                  <a:moveTo>
                    <a:pt x="0" y="13689"/>
                  </a:moveTo>
                  <a:lnTo>
                    <a:pt x="0" y="0"/>
                  </a:lnTo>
                </a:path>
              </a:pathLst>
            </a:custGeom>
            <a:ln w="3721">
              <a:solidFill>
                <a:srgbClr val="CAC9CD"/>
              </a:solidFill>
            </a:ln>
          </p:spPr>
          <p:txBody>
            <a:bodyPr wrap="square" lIns="0" tIns="0" rIns="0" bIns="0" rtlCol="0"/>
            <a:lstStyle/>
            <a:p>
              <a:endParaRPr/>
            </a:p>
          </p:txBody>
        </p:sp>
        <p:pic>
          <p:nvPicPr>
            <p:cNvPr id="49" name="object 49"/>
            <p:cNvPicPr/>
            <p:nvPr/>
          </p:nvPicPr>
          <p:blipFill>
            <a:blip r:embed="rId30" cstate="print"/>
            <a:stretch>
              <a:fillRect/>
            </a:stretch>
          </p:blipFill>
          <p:spPr>
            <a:xfrm>
              <a:off x="4229099" y="4537366"/>
              <a:ext cx="5830" cy="9232"/>
            </a:xfrm>
            <a:prstGeom prst="rect">
              <a:avLst/>
            </a:prstGeom>
          </p:spPr>
        </p:pic>
        <p:sp>
          <p:nvSpPr>
            <p:cNvPr id="50" name="object 50"/>
            <p:cNvSpPr/>
            <p:nvPr/>
          </p:nvSpPr>
          <p:spPr>
            <a:xfrm>
              <a:off x="4527950" y="4561725"/>
              <a:ext cx="0" cy="10795"/>
            </a:xfrm>
            <a:custGeom>
              <a:avLst/>
              <a:gdLst/>
              <a:ahLst/>
              <a:cxnLst/>
              <a:rect l="l" t="t" r="r" b="b"/>
              <a:pathLst>
                <a:path h="10795">
                  <a:moveTo>
                    <a:pt x="0" y="10274"/>
                  </a:moveTo>
                  <a:lnTo>
                    <a:pt x="0" y="0"/>
                  </a:lnTo>
                </a:path>
              </a:pathLst>
            </a:custGeom>
            <a:ln w="4559">
              <a:solidFill>
                <a:srgbClr val="B5B9BB"/>
              </a:solidFill>
            </a:ln>
          </p:spPr>
          <p:txBody>
            <a:bodyPr wrap="square" lIns="0" tIns="0" rIns="0" bIns="0" rtlCol="0"/>
            <a:lstStyle/>
            <a:p>
              <a:endParaRPr/>
            </a:p>
          </p:txBody>
        </p:sp>
        <p:sp>
          <p:nvSpPr>
            <p:cNvPr id="51" name="object 51"/>
            <p:cNvSpPr/>
            <p:nvPr/>
          </p:nvSpPr>
          <p:spPr>
            <a:xfrm>
              <a:off x="4140371" y="4654600"/>
              <a:ext cx="0" cy="13970"/>
            </a:xfrm>
            <a:custGeom>
              <a:avLst/>
              <a:gdLst/>
              <a:ahLst/>
              <a:cxnLst/>
              <a:rect l="l" t="t" r="r" b="b"/>
              <a:pathLst>
                <a:path h="13970">
                  <a:moveTo>
                    <a:pt x="0" y="13677"/>
                  </a:moveTo>
                  <a:lnTo>
                    <a:pt x="0" y="0"/>
                  </a:lnTo>
                </a:path>
              </a:pathLst>
            </a:custGeom>
            <a:ln w="3175">
              <a:solidFill>
                <a:srgbClr val="A7AAAC"/>
              </a:solidFill>
            </a:ln>
          </p:spPr>
          <p:txBody>
            <a:bodyPr wrap="square" lIns="0" tIns="0" rIns="0" bIns="0" rtlCol="0"/>
            <a:lstStyle/>
            <a:p>
              <a:endParaRPr/>
            </a:p>
          </p:txBody>
        </p:sp>
        <p:sp>
          <p:nvSpPr>
            <p:cNvPr id="52" name="object 52"/>
            <p:cNvSpPr/>
            <p:nvPr/>
          </p:nvSpPr>
          <p:spPr>
            <a:xfrm>
              <a:off x="4356398" y="4678959"/>
              <a:ext cx="0" cy="15240"/>
            </a:xfrm>
            <a:custGeom>
              <a:avLst/>
              <a:gdLst/>
              <a:ahLst/>
              <a:cxnLst/>
              <a:rect l="l" t="t" r="r" b="b"/>
              <a:pathLst>
                <a:path h="15239">
                  <a:moveTo>
                    <a:pt x="0" y="15176"/>
                  </a:moveTo>
                  <a:lnTo>
                    <a:pt x="0" y="0"/>
                  </a:lnTo>
                </a:path>
              </a:pathLst>
            </a:custGeom>
            <a:ln w="3175">
              <a:solidFill>
                <a:srgbClr val="A4A7A9"/>
              </a:solidFill>
            </a:ln>
          </p:spPr>
          <p:txBody>
            <a:bodyPr wrap="square" lIns="0" tIns="0" rIns="0" bIns="0" rtlCol="0"/>
            <a:lstStyle/>
            <a:p>
              <a:endParaRPr/>
            </a:p>
          </p:txBody>
        </p:sp>
        <p:pic>
          <p:nvPicPr>
            <p:cNvPr id="53" name="object 53"/>
            <p:cNvPicPr/>
            <p:nvPr/>
          </p:nvPicPr>
          <p:blipFill>
            <a:blip r:embed="rId31" cstate="print"/>
            <a:stretch>
              <a:fillRect/>
            </a:stretch>
          </p:blipFill>
          <p:spPr>
            <a:xfrm>
              <a:off x="4229099" y="4749799"/>
              <a:ext cx="2781" cy="11336"/>
            </a:xfrm>
            <a:prstGeom prst="rect">
              <a:avLst/>
            </a:prstGeom>
          </p:spPr>
        </p:pic>
        <p:sp>
          <p:nvSpPr>
            <p:cNvPr id="54" name="object 54"/>
            <p:cNvSpPr/>
            <p:nvPr/>
          </p:nvSpPr>
          <p:spPr>
            <a:xfrm>
              <a:off x="4476201" y="4749799"/>
              <a:ext cx="0" cy="10160"/>
            </a:xfrm>
            <a:custGeom>
              <a:avLst/>
              <a:gdLst/>
              <a:ahLst/>
              <a:cxnLst/>
              <a:rect l="l" t="t" r="r" b="b"/>
              <a:pathLst>
                <a:path h="10160">
                  <a:moveTo>
                    <a:pt x="0" y="9814"/>
                  </a:moveTo>
                  <a:lnTo>
                    <a:pt x="0" y="0"/>
                  </a:lnTo>
                </a:path>
              </a:pathLst>
            </a:custGeom>
            <a:ln w="4551">
              <a:solidFill>
                <a:srgbClr val="989B9E"/>
              </a:solidFill>
            </a:ln>
          </p:spPr>
          <p:txBody>
            <a:bodyPr wrap="square" lIns="0" tIns="0" rIns="0" bIns="0" rtlCol="0"/>
            <a:lstStyle/>
            <a:p>
              <a:endParaRPr/>
            </a:p>
          </p:txBody>
        </p:sp>
        <p:sp>
          <p:nvSpPr>
            <p:cNvPr id="55" name="object 55"/>
            <p:cNvSpPr/>
            <p:nvPr/>
          </p:nvSpPr>
          <p:spPr>
            <a:xfrm>
              <a:off x="4674990" y="4678959"/>
              <a:ext cx="0" cy="13970"/>
            </a:xfrm>
            <a:custGeom>
              <a:avLst/>
              <a:gdLst/>
              <a:ahLst/>
              <a:cxnLst/>
              <a:rect l="l" t="t" r="r" b="b"/>
              <a:pathLst>
                <a:path h="13970">
                  <a:moveTo>
                    <a:pt x="0" y="13675"/>
                  </a:moveTo>
                  <a:lnTo>
                    <a:pt x="0" y="0"/>
                  </a:lnTo>
                </a:path>
              </a:pathLst>
            </a:custGeom>
            <a:ln w="3175">
              <a:solidFill>
                <a:srgbClr val="A4A7A9"/>
              </a:solidFill>
            </a:ln>
          </p:spPr>
          <p:txBody>
            <a:bodyPr wrap="square" lIns="0" tIns="0" rIns="0" bIns="0" rtlCol="0"/>
            <a:lstStyle/>
            <a:p>
              <a:endParaRPr/>
            </a:p>
          </p:txBody>
        </p:sp>
        <p:pic>
          <p:nvPicPr>
            <p:cNvPr id="56" name="object 56"/>
            <p:cNvPicPr/>
            <p:nvPr/>
          </p:nvPicPr>
          <p:blipFill>
            <a:blip r:embed="rId32" cstate="print"/>
            <a:stretch>
              <a:fillRect/>
            </a:stretch>
          </p:blipFill>
          <p:spPr>
            <a:xfrm>
              <a:off x="4764684" y="4079176"/>
              <a:ext cx="6082" cy="10223"/>
            </a:xfrm>
            <a:prstGeom prst="rect">
              <a:avLst/>
            </a:prstGeom>
          </p:spPr>
        </p:pic>
        <p:pic>
          <p:nvPicPr>
            <p:cNvPr id="57" name="object 57"/>
            <p:cNvPicPr/>
            <p:nvPr/>
          </p:nvPicPr>
          <p:blipFill>
            <a:blip r:embed="rId33" cstate="print"/>
            <a:stretch>
              <a:fillRect/>
            </a:stretch>
          </p:blipFill>
          <p:spPr>
            <a:xfrm>
              <a:off x="4956482" y="4152899"/>
              <a:ext cx="6080" cy="12700"/>
            </a:xfrm>
            <a:prstGeom prst="rect">
              <a:avLst/>
            </a:prstGeom>
          </p:spPr>
        </p:pic>
        <p:pic>
          <p:nvPicPr>
            <p:cNvPr id="58" name="object 58"/>
            <p:cNvPicPr/>
            <p:nvPr/>
          </p:nvPicPr>
          <p:blipFill>
            <a:blip r:embed="rId34" cstate="print"/>
            <a:stretch>
              <a:fillRect/>
            </a:stretch>
          </p:blipFill>
          <p:spPr>
            <a:xfrm>
              <a:off x="5084368" y="4051299"/>
              <a:ext cx="3022" cy="9575"/>
            </a:xfrm>
            <a:prstGeom prst="rect">
              <a:avLst/>
            </a:prstGeom>
          </p:spPr>
        </p:pic>
        <p:pic>
          <p:nvPicPr>
            <p:cNvPr id="59" name="object 59"/>
            <p:cNvPicPr/>
            <p:nvPr/>
          </p:nvPicPr>
          <p:blipFill>
            <a:blip r:embed="rId35" cstate="print"/>
            <a:stretch>
              <a:fillRect/>
            </a:stretch>
          </p:blipFill>
          <p:spPr>
            <a:xfrm>
              <a:off x="5181599" y="4178299"/>
              <a:ext cx="3221" cy="10464"/>
            </a:xfrm>
            <a:prstGeom prst="rect">
              <a:avLst/>
            </a:prstGeom>
          </p:spPr>
        </p:pic>
        <p:sp>
          <p:nvSpPr>
            <p:cNvPr id="60" name="object 60"/>
            <p:cNvSpPr/>
            <p:nvPr/>
          </p:nvSpPr>
          <p:spPr>
            <a:xfrm>
              <a:off x="5144369" y="4356099"/>
              <a:ext cx="0" cy="9525"/>
            </a:xfrm>
            <a:custGeom>
              <a:avLst/>
              <a:gdLst/>
              <a:ahLst/>
              <a:cxnLst/>
              <a:rect l="l" t="t" r="r" b="b"/>
              <a:pathLst>
                <a:path h="9525">
                  <a:moveTo>
                    <a:pt x="0" y="9232"/>
                  </a:moveTo>
                  <a:lnTo>
                    <a:pt x="0" y="0"/>
                  </a:lnTo>
                </a:path>
              </a:pathLst>
            </a:custGeom>
            <a:ln w="3175">
              <a:solidFill>
                <a:srgbClr val="C9CCCE"/>
              </a:solidFill>
            </a:ln>
          </p:spPr>
          <p:txBody>
            <a:bodyPr wrap="square" lIns="0" tIns="0" rIns="0" bIns="0" rtlCol="0"/>
            <a:lstStyle/>
            <a:p>
              <a:endParaRPr/>
            </a:p>
          </p:txBody>
        </p:sp>
        <p:pic>
          <p:nvPicPr>
            <p:cNvPr id="61" name="object 61"/>
            <p:cNvPicPr/>
            <p:nvPr/>
          </p:nvPicPr>
          <p:blipFill>
            <a:blip r:embed="rId32" cstate="print"/>
            <a:stretch>
              <a:fillRect/>
            </a:stretch>
          </p:blipFill>
          <p:spPr>
            <a:xfrm>
              <a:off x="5326405" y="4079176"/>
              <a:ext cx="4553" cy="10223"/>
            </a:xfrm>
            <a:prstGeom prst="rect">
              <a:avLst/>
            </a:prstGeom>
          </p:spPr>
        </p:pic>
        <p:pic>
          <p:nvPicPr>
            <p:cNvPr id="62" name="object 62"/>
            <p:cNvPicPr/>
            <p:nvPr/>
          </p:nvPicPr>
          <p:blipFill>
            <a:blip r:embed="rId31" cstate="print"/>
            <a:stretch>
              <a:fillRect/>
            </a:stretch>
          </p:blipFill>
          <p:spPr>
            <a:xfrm>
              <a:off x="4865146" y="4749799"/>
              <a:ext cx="6089" cy="11336"/>
            </a:xfrm>
            <a:prstGeom prst="rect">
              <a:avLst/>
            </a:prstGeom>
          </p:spPr>
        </p:pic>
        <p:sp>
          <p:nvSpPr>
            <p:cNvPr id="63" name="object 63"/>
            <p:cNvSpPr/>
            <p:nvPr/>
          </p:nvSpPr>
          <p:spPr>
            <a:xfrm>
              <a:off x="5018900" y="4627177"/>
              <a:ext cx="0" cy="15240"/>
            </a:xfrm>
            <a:custGeom>
              <a:avLst/>
              <a:gdLst/>
              <a:ahLst/>
              <a:cxnLst/>
              <a:rect l="l" t="t" r="r" b="b"/>
              <a:pathLst>
                <a:path h="15239">
                  <a:moveTo>
                    <a:pt x="0" y="15218"/>
                  </a:moveTo>
                  <a:lnTo>
                    <a:pt x="0" y="0"/>
                  </a:lnTo>
                </a:path>
              </a:pathLst>
            </a:custGeom>
            <a:ln w="3175">
              <a:solidFill>
                <a:srgbClr val="AAADB0"/>
              </a:solidFill>
            </a:ln>
          </p:spPr>
          <p:txBody>
            <a:bodyPr wrap="square" lIns="0" tIns="0" rIns="0" bIns="0" rtlCol="0"/>
            <a:lstStyle/>
            <a:p>
              <a:endParaRPr/>
            </a:p>
          </p:txBody>
        </p:sp>
        <p:sp>
          <p:nvSpPr>
            <p:cNvPr id="64" name="object 64"/>
            <p:cNvSpPr/>
            <p:nvPr/>
          </p:nvSpPr>
          <p:spPr>
            <a:xfrm>
              <a:off x="5105526" y="4729162"/>
              <a:ext cx="0" cy="8255"/>
            </a:xfrm>
            <a:custGeom>
              <a:avLst/>
              <a:gdLst/>
              <a:ahLst/>
              <a:cxnLst/>
              <a:rect l="l" t="t" r="r" b="b"/>
              <a:pathLst>
                <a:path h="8254">
                  <a:moveTo>
                    <a:pt x="0" y="7937"/>
                  </a:moveTo>
                  <a:lnTo>
                    <a:pt x="0" y="0"/>
                  </a:lnTo>
                </a:path>
              </a:pathLst>
            </a:custGeom>
            <a:ln w="3175">
              <a:solidFill>
                <a:srgbClr val="9B9FA1"/>
              </a:solidFill>
            </a:ln>
          </p:spPr>
          <p:txBody>
            <a:bodyPr wrap="square" lIns="0" tIns="0" rIns="0" bIns="0" rtlCol="0"/>
            <a:lstStyle/>
            <a:p>
              <a:endParaRPr/>
            </a:p>
          </p:txBody>
        </p:sp>
        <p:pic>
          <p:nvPicPr>
            <p:cNvPr id="65" name="object 65"/>
            <p:cNvPicPr/>
            <p:nvPr/>
          </p:nvPicPr>
          <p:blipFill>
            <a:blip r:embed="rId36" cstate="print"/>
            <a:stretch>
              <a:fillRect/>
            </a:stretch>
          </p:blipFill>
          <p:spPr>
            <a:xfrm>
              <a:off x="5245712" y="4613477"/>
              <a:ext cx="6080" cy="16743"/>
            </a:xfrm>
            <a:prstGeom prst="rect">
              <a:avLst/>
            </a:prstGeom>
          </p:spPr>
        </p:pic>
        <p:pic>
          <p:nvPicPr>
            <p:cNvPr id="66" name="object 66"/>
            <p:cNvPicPr/>
            <p:nvPr/>
          </p:nvPicPr>
          <p:blipFill>
            <a:blip r:embed="rId37" cstate="print"/>
            <a:stretch>
              <a:fillRect/>
            </a:stretch>
          </p:blipFill>
          <p:spPr>
            <a:xfrm>
              <a:off x="5426862" y="4216399"/>
              <a:ext cx="4559" cy="11944"/>
            </a:xfrm>
            <a:prstGeom prst="rect">
              <a:avLst/>
            </a:prstGeom>
          </p:spPr>
        </p:pic>
        <p:pic>
          <p:nvPicPr>
            <p:cNvPr id="67" name="object 67"/>
            <p:cNvPicPr/>
            <p:nvPr/>
          </p:nvPicPr>
          <p:blipFill>
            <a:blip r:embed="rId34" cstate="print"/>
            <a:stretch>
              <a:fillRect/>
            </a:stretch>
          </p:blipFill>
          <p:spPr>
            <a:xfrm>
              <a:off x="5515178" y="4051299"/>
              <a:ext cx="4540" cy="9575"/>
            </a:xfrm>
            <a:prstGeom prst="rect">
              <a:avLst/>
            </a:prstGeom>
          </p:spPr>
        </p:pic>
        <p:pic>
          <p:nvPicPr>
            <p:cNvPr id="68" name="object 68"/>
            <p:cNvPicPr/>
            <p:nvPr/>
          </p:nvPicPr>
          <p:blipFill>
            <a:blip r:embed="rId38" cstate="print"/>
            <a:stretch>
              <a:fillRect/>
            </a:stretch>
          </p:blipFill>
          <p:spPr>
            <a:xfrm>
              <a:off x="5604967" y="4165599"/>
              <a:ext cx="6087" cy="10960"/>
            </a:xfrm>
            <a:prstGeom prst="rect">
              <a:avLst/>
            </a:prstGeom>
          </p:spPr>
        </p:pic>
        <p:pic>
          <p:nvPicPr>
            <p:cNvPr id="69" name="object 69"/>
            <p:cNvPicPr/>
            <p:nvPr/>
          </p:nvPicPr>
          <p:blipFill>
            <a:blip r:embed="rId39" cstate="print"/>
            <a:stretch>
              <a:fillRect/>
            </a:stretch>
          </p:blipFill>
          <p:spPr>
            <a:xfrm>
              <a:off x="5539536" y="4500816"/>
              <a:ext cx="4538" cy="16757"/>
            </a:xfrm>
            <a:prstGeom prst="rect">
              <a:avLst/>
            </a:prstGeom>
          </p:spPr>
        </p:pic>
        <p:pic>
          <p:nvPicPr>
            <p:cNvPr id="70" name="object 70"/>
            <p:cNvPicPr/>
            <p:nvPr/>
          </p:nvPicPr>
          <p:blipFill>
            <a:blip r:embed="rId40" cstate="print"/>
            <a:stretch>
              <a:fillRect/>
            </a:stretch>
          </p:blipFill>
          <p:spPr>
            <a:xfrm>
              <a:off x="5425338" y="4660899"/>
              <a:ext cx="6082" cy="8877"/>
            </a:xfrm>
            <a:prstGeom prst="rect">
              <a:avLst/>
            </a:prstGeom>
          </p:spPr>
        </p:pic>
        <p:pic>
          <p:nvPicPr>
            <p:cNvPr id="71" name="object 71"/>
            <p:cNvPicPr/>
            <p:nvPr/>
          </p:nvPicPr>
          <p:blipFill>
            <a:blip r:embed="rId41" cstate="print"/>
            <a:stretch>
              <a:fillRect/>
            </a:stretch>
          </p:blipFill>
          <p:spPr>
            <a:xfrm>
              <a:off x="5312691" y="4762652"/>
              <a:ext cx="3044" cy="12547"/>
            </a:xfrm>
            <a:prstGeom prst="rect">
              <a:avLst/>
            </a:prstGeom>
          </p:spPr>
        </p:pic>
        <p:pic>
          <p:nvPicPr>
            <p:cNvPr id="72" name="object 72"/>
            <p:cNvPicPr/>
            <p:nvPr/>
          </p:nvPicPr>
          <p:blipFill>
            <a:blip r:embed="rId42" cstate="print"/>
            <a:stretch>
              <a:fillRect/>
            </a:stretch>
          </p:blipFill>
          <p:spPr>
            <a:xfrm>
              <a:off x="5606503" y="4689576"/>
              <a:ext cx="4550" cy="16758"/>
            </a:xfrm>
            <a:prstGeom prst="rect">
              <a:avLst/>
            </a:prstGeom>
          </p:spPr>
        </p:pic>
        <p:pic>
          <p:nvPicPr>
            <p:cNvPr id="73" name="object 73"/>
            <p:cNvPicPr/>
            <p:nvPr/>
          </p:nvPicPr>
          <p:blipFill>
            <a:blip r:embed="rId43" cstate="print"/>
            <a:stretch>
              <a:fillRect/>
            </a:stretch>
          </p:blipFill>
          <p:spPr>
            <a:xfrm>
              <a:off x="5883529" y="4207033"/>
              <a:ext cx="4559" cy="9366"/>
            </a:xfrm>
            <a:prstGeom prst="rect">
              <a:avLst/>
            </a:prstGeom>
          </p:spPr>
        </p:pic>
        <p:pic>
          <p:nvPicPr>
            <p:cNvPr id="74" name="object 74"/>
            <p:cNvPicPr/>
            <p:nvPr/>
          </p:nvPicPr>
          <p:blipFill>
            <a:blip r:embed="rId44" cstate="print"/>
            <a:stretch>
              <a:fillRect/>
            </a:stretch>
          </p:blipFill>
          <p:spPr>
            <a:xfrm>
              <a:off x="6070599" y="4241799"/>
              <a:ext cx="3222" cy="10901"/>
            </a:xfrm>
            <a:prstGeom prst="rect">
              <a:avLst/>
            </a:prstGeom>
          </p:spPr>
        </p:pic>
        <p:sp>
          <p:nvSpPr>
            <p:cNvPr id="75" name="object 75"/>
            <p:cNvSpPr/>
            <p:nvPr/>
          </p:nvSpPr>
          <p:spPr>
            <a:xfrm>
              <a:off x="6013697" y="4369914"/>
              <a:ext cx="0" cy="12065"/>
            </a:xfrm>
            <a:custGeom>
              <a:avLst/>
              <a:gdLst/>
              <a:ahLst/>
              <a:cxnLst/>
              <a:rect l="l" t="t" r="r" b="b"/>
              <a:pathLst>
                <a:path h="12064">
                  <a:moveTo>
                    <a:pt x="0" y="11584"/>
                  </a:moveTo>
                  <a:lnTo>
                    <a:pt x="0" y="0"/>
                  </a:lnTo>
                </a:path>
              </a:pathLst>
            </a:custGeom>
            <a:ln w="4558">
              <a:solidFill>
                <a:srgbClr val="C9CCCE"/>
              </a:solidFill>
            </a:ln>
          </p:spPr>
          <p:txBody>
            <a:bodyPr wrap="square" lIns="0" tIns="0" rIns="0" bIns="0" rtlCol="0"/>
            <a:lstStyle/>
            <a:p>
              <a:endParaRPr/>
            </a:p>
          </p:txBody>
        </p:sp>
        <p:sp>
          <p:nvSpPr>
            <p:cNvPr id="76" name="object 76"/>
            <p:cNvSpPr/>
            <p:nvPr/>
          </p:nvSpPr>
          <p:spPr>
            <a:xfrm>
              <a:off x="6092836" y="4525162"/>
              <a:ext cx="0" cy="8890"/>
            </a:xfrm>
            <a:custGeom>
              <a:avLst/>
              <a:gdLst/>
              <a:ahLst/>
              <a:cxnLst/>
              <a:rect l="l" t="t" r="r" b="b"/>
              <a:pathLst>
                <a:path h="8889">
                  <a:moveTo>
                    <a:pt x="0" y="8737"/>
                  </a:moveTo>
                  <a:lnTo>
                    <a:pt x="0" y="0"/>
                  </a:lnTo>
                </a:path>
              </a:pathLst>
            </a:custGeom>
            <a:ln w="4594">
              <a:solidFill>
                <a:srgbClr val="B9BCBE"/>
              </a:solidFill>
            </a:ln>
          </p:spPr>
          <p:txBody>
            <a:bodyPr wrap="square" lIns="0" tIns="0" rIns="0" bIns="0" rtlCol="0"/>
            <a:lstStyle/>
            <a:p>
              <a:endParaRPr/>
            </a:p>
          </p:txBody>
        </p:sp>
        <p:pic>
          <p:nvPicPr>
            <p:cNvPr id="77" name="object 77"/>
            <p:cNvPicPr/>
            <p:nvPr/>
          </p:nvPicPr>
          <p:blipFill>
            <a:blip r:embed="rId30" cstate="print"/>
            <a:stretch>
              <a:fillRect/>
            </a:stretch>
          </p:blipFill>
          <p:spPr>
            <a:xfrm>
              <a:off x="5932233" y="4537366"/>
              <a:ext cx="4559" cy="9232"/>
            </a:xfrm>
            <a:prstGeom prst="rect">
              <a:avLst/>
            </a:prstGeom>
          </p:spPr>
        </p:pic>
        <p:sp>
          <p:nvSpPr>
            <p:cNvPr id="78" name="object 78"/>
            <p:cNvSpPr/>
            <p:nvPr/>
          </p:nvSpPr>
          <p:spPr>
            <a:xfrm>
              <a:off x="5809697" y="4627177"/>
              <a:ext cx="0" cy="15240"/>
            </a:xfrm>
            <a:custGeom>
              <a:avLst/>
              <a:gdLst/>
              <a:ahLst/>
              <a:cxnLst/>
              <a:rect l="l" t="t" r="r" b="b"/>
              <a:pathLst>
                <a:path h="15239">
                  <a:moveTo>
                    <a:pt x="0" y="15218"/>
                  </a:moveTo>
                  <a:lnTo>
                    <a:pt x="0" y="0"/>
                  </a:lnTo>
                </a:path>
              </a:pathLst>
            </a:custGeom>
            <a:ln w="4559">
              <a:solidFill>
                <a:srgbClr val="AAADB0"/>
              </a:solidFill>
            </a:ln>
          </p:spPr>
          <p:txBody>
            <a:bodyPr wrap="square" lIns="0" tIns="0" rIns="0" bIns="0" rtlCol="0"/>
            <a:lstStyle/>
            <a:p>
              <a:endParaRPr/>
            </a:p>
          </p:txBody>
        </p:sp>
        <p:pic>
          <p:nvPicPr>
            <p:cNvPr id="79" name="object 79"/>
            <p:cNvPicPr/>
            <p:nvPr/>
          </p:nvPicPr>
          <p:blipFill>
            <a:blip r:embed="rId45" cstate="print"/>
            <a:stretch>
              <a:fillRect/>
            </a:stretch>
          </p:blipFill>
          <p:spPr>
            <a:xfrm>
              <a:off x="4333874" y="4267199"/>
              <a:ext cx="283121" cy="373659"/>
            </a:xfrm>
            <a:prstGeom prst="rect">
              <a:avLst/>
            </a:prstGeom>
          </p:spPr>
        </p:pic>
        <p:sp>
          <p:nvSpPr>
            <p:cNvPr id="80" name="object 80"/>
            <p:cNvSpPr/>
            <p:nvPr/>
          </p:nvSpPr>
          <p:spPr>
            <a:xfrm>
              <a:off x="4356099" y="4385894"/>
              <a:ext cx="252095" cy="0"/>
            </a:xfrm>
            <a:custGeom>
              <a:avLst/>
              <a:gdLst/>
              <a:ahLst/>
              <a:cxnLst/>
              <a:rect l="l" t="t" r="r" b="b"/>
              <a:pathLst>
                <a:path w="252095">
                  <a:moveTo>
                    <a:pt x="0" y="0"/>
                  </a:moveTo>
                  <a:lnTo>
                    <a:pt x="251764" y="0"/>
                  </a:lnTo>
                </a:path>
              </a:pathLst>
            </a:custGeom>
            <a:ln w="7594">
              <a:solidFill>
                <a:srgbClr val="DFDEE2"/>
              </a:solidFill>
            </a:ln>
          </p:spPr>
          <p:txBody>
            <a:bodyPr wrap="square" lIns="0" tIns="0" rIns="0" bIns="0" rtlCol="0"/>
            <a:lstStyle/>
            <a:p>
              <a:endParaRPr/>
            </a:p>
          </p:txBody>
        </p:sp>
        <p:pic>
          <p:nvPicPr>
            <p:cNvPr id="81" name="object 81"/>
            <p:cNvPicPr/>
            <p:nvPr/>
          </p:nvPicPr>
          <p:blipFill>
            <a:blip r:embed="rId46" cstate="print"/>
            <a:stretch>
              <a:fillRect/>
            </a:stretch>
          </p:blipFill>
          <p:spPr>
            <a:xfrm>
              <a:off x="4356099" y="4508499"/>
              <a:ext cx="251764" cy="7543"/>
            </a:xfrm>
            <a:prstGeom prst="rect">
              <a:avLst/>
            </a:prstGeom>
          </p:spPr>
        </p:pic>
        <p:sp>
          <p:nvSpPr>
            <p:cNvPr id="82" name="object 82"/>
            <p:cNvSpPr/>
            <p:nvPr/>
          </p:nvSpPr>
          <p:spPr>
            <a:xfrm>
              <a:off x="4711699" y="4330699"/>
              <a:ext cx="106680" cy="12065"/>
            </a:xfrm>
            <a:custGeom>
              <a:avLst/>
              <a:gdLst/>
              <a:ahLst/>
              <a:cxnLst/>
              <a:rect l="l" t="t" r="r" b="b"/>
              <a:pathLst>
                <a:path w="106679" h="12064">
                  <a:moveTo>
                    <a:pt x="7289" y="0"/>
                  </a:moveTo>
                  <a:lnTo>
                    <a:pt x="0" y="0"/>
                  </a:lnTo>
                  <a:lnTo>
                    <a:pt x="0" y="11811"/>
                  </a:lnTo>
                  <a:lnTo>
                    <a:pt x="49961" y="11811"/>
                  </a:lnTo>
                  <a:lnTo>
                    <a:pt x="49961" y="4216"/>
                  </a:lnTo>
                  <a:lnTo>
                    <a:pt x="7289" y="4216"/>
                  </a:lnTo>
                  <a:lnTo>
                    <a:pt x="7289" y="0"/>
                  </a:lnTo>
                  <a:close/>
                </a:path>
                <a:path w="106679" h="12064">
                  <a:moveTo>
                    <a:pt x="106260" y="4216"/>
                  </a:moveTo>
                  <a:lnTo>
                    <a:pt x="71234" y="4216"/>
                  </a:lnTo>
                  <a:lnTo>
                    <a:pt x="71234" y="11811"/>
                  </a:lnTo>
                  <a:lnTo>
                    <a:pt x="106260" y="11811"/>
                  </a:lnTo>
                  <a:lnTo>
                    <a:pt x="106260" y="4216"/>
                  </a:lnTo>
                  <a:close/>
                </a:path>
              </a:pathLst>
            </a:custGeom>
            <a:solidFill>
              <a:srgbClr val="E0E3E5"/>
            </a:solidFill>
          </p:spPr>
          <p:txBody>
            <a:bodyPr wrap="square" lIns="0" tIns="0" rIns="0" bIns="0" rtlCol="0"/>
            <a:lstStyle/>
            <a:p>
              <a:endParaRPr/>
            </a:p>
          </p:txBody>
        </p:sp>
        <p:pic>
          <p:nvPicPr>
            <p:cNvPr id="83" name="object 83"/>
            <p:cNvPicPr/>
            <p:nvPr/>
          </p:nvPicPr>
          <p:blipFill>
            <a:blip r:embed="rId47" cstate="print"/>
            <a:stretch>
              <a:fillRect/>
            </a:stretch>
          </p:blipFill>
          <p:spPr>
            <a:xfrm>
              <a:off x="4762499" y="4243590"/>
              <a:ext cx="11311" cy="389674"/>
            </a:xfrm>
            <a:prstGeom prst="rect">
              <a:avLst/>
            </a:prstGeom>
          </p:spPr>
        </p:pic>
        <p:pic>
          <p:nvPicPr>
            <p:cNvPr id="84" name="object 84"/>
            <p:cNvPicPr/>
            <p:nvPr/>
          </p:nvPicPr>
          <p:blipFill>
            <a:blip r:embed="rId48" cstate="print"/>
            <a:stretch>
              <a:fillRect/>
            </a:stretch>
          </p:blipFill>
          <p:spPr>
            <a:xfrm>
              <a:off x="4878831" y="4457699"/>
              <a:ext cx="185737" cy="9626"/>
            </a:xfrm>
            <a:prstGeom prst="rect">
              <a:avLst/>
            </a:prstGeom>
          </p:spPr>
        </p:pic>
        <p:pic>
          <p:nvPicPr>
            <p:cNvPr id="85" name="object 85"/>
            <p:cNvPicPr/>
            <p:nvPr/>
          </p:nvPicPr>
          <p:blipFill>
            <a:blip r:embed="rId49" cstate="print"/>
            <a:stretch>
              <a:fillRect/>
            </a:stretch>
          </p:blipFill>
          <p:spPr>
            <a:xfrm>
              <a:off x="4690071" y="4235945"/>
              <a:ext cx="395782" cy="406450"/>
            </a:xfrm>
            <a:prstGeom prst="rect">
              <a:avLst/>
            </a:prstGeom>
          </p:spPr>
        </p:pic>
        <p:sp>
          <p:nvSpPr>
            <p:cNvPr id="86" name="object 86"/>
            <p:cNvSpPr/>
            <p:nvPr/>
          </p:nvSpPr>
          <p:spPr>
            <a:xfrm>
              <a:off x="5209184" y="4310633"/>
              <a:ext cx="219710" cy="12700"/>
            </a:xfrm>
            <a:custGeom>
              <a:avLst/>
              <a:gdLst/>
              <a:ahLst/>
              <a:cxnLst/>
              <a:rect l="l" t="t" r="r" b="b"/>
              <a:pathLst>
                <a:path w="219710" h="12700">
                  <a:moveTo>
                    <a:pt x="103479" y="5080"/>
                  </a:moveTo>
                  <a:lnTo>
                    <a:pt x="9131" y="5080"/>
                  </a:lnTo>
                  <a:lnTo>
                    <a:pt x="9131" y="0"/>
                  </a:lnTo>
                  <a:lnTo>
                    <a:pt x="0" y="0"/>
                  </a:lnTo>
                  <a:lnTo>
                    <a:pt x="0" y="5080"/>
                  </a:lnTo>
                  <a:lnTo>
                    <a:pt x="0" y="12700"/>
                  </a:lnTo>
                  <a:lnTo>
                    <a:pt x="103479" y="12700"/>
                  </a:lnTo>
                  <a:lnTo>
                    <a:pt x="103479" y="5080"/>
                  </a:lnTo>
                  <a:close/>
                </a:path>
                <a:path w="219710" h="12700">
                  <a:moveTo>
                    <a:pt x="219227" y="4495"/>
                  </a:moveTo>
                  <a:lnTo>
                    <a:pt x="124815" y="4495"/>
                  </a:lnTo>
                  <a:lnTo>
                    <a:pt x="124815" y="12077"/>
                  </a:lnTo>
                  <a:lnTo>
                    <a:pt x="219227" y="12077"/>
                  </a:lnTo>
                  <a:lnTo>
                    <a:pt x="219227" y="4495"/>
                  </a:lnTo>
                  <a:close/>
                </a:path>
              </a:pathLst>
            </a:custGeom>
            <a:solidFill>
              <a:srgbClr val="E0E3E5"/>
            </a:solidFill>
          </p:spPr>
          <p:txBody>
            <a:bodyPr wrap="square" lIns="0" tIns="0" rIns="0" bIns="0" rtlCol="0"/>
            <a:lstStyle/>
            <a:p>
              <a:endParaRPr/>
            </a:p>
          </p:txBody>
        </p:sp>
        <p:sp>
          <p:nvSpPr>
            <p:cNvPr id="87" name="object 87"/>
            <p:cNvSpPr/>
            <p:nvPr/>
          </p:nvSpPr>
          <p:spPr>
            <a:xfrm>
              <a:off x="5157444" y="4432553"/>
              <a:ext cx="323215" cy="8890"/>
            </a:xfrm>
            <a:custGeom>
              <a:avLst/>
              <a:gdLst/>
              <a:ahLst/>
              <a:cxnLst/>
              <a:rect l="l" t="t" r="r" b="b"/>
              <a:pathLst>
                <a:path w="323214" h="8889">
                  <a:moveTo>
                    <a:pt x="134620" y="1270"/>
                  </a:moveTo>
                  <a:lnTo>
                    <a:pt x="9118" y="1270"/>
                  </a:lnTo>
                  <a:lnTo>
                    <a:pt x="9118" y="0"/>
                  </a:lnTo>
                  <a:lnTo>
                    <a:pt x="0" y="0"/>
                  </a:lnTo>
                  <a:lnTo>
                    <a:pt x="0" y="1270"/>
                  </a:lnTo>
                  <a:lnTo>
                    <a:pt x="0" y="6350"/>
                  </a:lnTo>
                  <a:lnTo>
                    <a:pt x="0" y="8890"/>
                  </a:lnTo>
                  <a:lnTo>
                    <a:pt x="133946" y="8890"/>
                  </a:lnTo>
                  <a:lnTo>
                    <a:pt x="133946" y="6350"/>
                  </a:lnTo>
                  <a:lnTo>
                    <a:pt x="134620" y="6350"/>
                  </a:lnTo>
                  <a:lnTo>
                    <a:pt x="134620" y="1270"/>
                  </a:lnTo>
                  <a:close/>
                </a:path>
                <a:path w="323214" h="8889">
                  <a:moveTo>
                    <a:pt x="322707" y="1270"/>
                  </a:moveTo>
                  <a:lnTo>
                    <a:pt x="194945" y="1270"/>
                  </a:lnTo>
                  <a:lnTo>
                    <a:pt x="194945" y="7620"/>
                  </a:lnTo>
                  <a:lnTo>
                    <a:pt x="268033" y="7620"/>
                  </a:lnTo>
                  <a:lnTo>
                    <a:pt x="268033" y="8890"/>
                  </a:lnTo>
                  <a:lnTo>
                    <a:pt x="322707" y="8890"/>
                  </a:lnTo>
                  <a:lnTo>
                    <a:pt x="322707" y="7620"/>
                  </a:lnTo>
                  <a:lnTo>
                    <a:pt x="322707" y="1270"/>
                  </a:lnTo>
                  <a:close/>
                </a:path>
              </a:pathLst>
            </a:custGeom>
            <a:solidFill>
              <a:srgbClr val="DBDEE0"/>
            </a:solidFill>
          </p:spPr>
          <p:txBody>
            <a:bodyPr wrap="square" lIns="0" tIns="0" rIns="0" bIns="0" rtlCol="0"/>
            <a:lstStyle/>
            <a:p>
              <a:endParaRPr/>
            </a:p>
          </p:txBody>
        </p:sp>
        <p:pic>
          <p:nvPicPr>
            <p:cNvPr id="88" name="object 88"/>
            <p:cNvPicPr/>
            <p:nvPr/>
          </p:nvPicPr>
          <p:blipFill>
            <a:blip r:embed="rId50" cstate="print"/>
            <a:stretch>
              <a:fillRect/>
            </a:stretch>
          </p:blipFill>
          <p:spPr>
            <a:xfrm>
              <a:off x="5311177" y="4237481"/>
              <a:ext cx="13690" cy="391223"/>
            </a:xfrm>
            <a:prstGeom prst="rect">
              <a:avLst/>
            </a:prstGeom>
          </p:spPr>
        </p:pic>
        <p:pic>
          <p:nvPicPr>
            <p:cNvPr id="89" name="object 89"/>
            <p:cNvPicPr/>
            <p:nvPr/>
          </p:nvPicPr>
          <p:blipFill>
            <a:blip r:embed="rId51" cstate="print"/>
            <a:stretch>
              <a:fillRect/>
            </a:stretch>
          </p:blipFill>
          <p:spPr>
            <a:xfrm>
              <a:off x="4700740" y="4241799"/>
              <a:ext cx="379260" cy="298602"/>
            </a:xfrm>
            <a:prstGeom prst="rect">
              <a:avLst/>
            </a:prstGeom>
          </p:spPr>
        </p:pic>
        <p:sp>
          <p:nvSpPr>
            <p:cNvPr id="90" name="object 90"/>
            <p:cNvSpPr/>
            <p:nvPr/>
          </p:nvSpPr>
          <p:spPr>
            <a:xfrm>
              <a:off x="5693270" y="4267212"/>
              <a:ext cx="212725" cy="74295"/>
            </a:xfrm>
            <a:custGeom>
              <a:avLst/>
              <a:gdLst/>
              <a:ahLst/>
              <a:cxnLst/>
              <a:rect l="l" t="t" r="r" b="b"/>
              <a:pathLst>
                <a:path w="212725" h="74295">
                  <a:moveTo>
                    <a:pt x="62407" y="66179"/>
                  </a:moveTo>
                  <a:lnTo>
                    <a:pt x="9131" y="66179"/>
                  </a:lnTo>
                  <a:lnTo>
                    <a:pt x="9131" y="63500"/>
                  </a:lnTo>
                  <a:lnTo>
                    <a:pt x="0" y="63500"/>
                  </a:lnTo>
                  <a:lnTo>
                    <a:pt x="0" y="73761"/>
                  </a:lnTo>
                  <a:lnTo>
                    <a:pt x="53276" y="73761"/>
                  </a:lnTo>
                  <a:lnTo>
                    <a:pt x="53276" y="70739"/>
                  </a:lnTo>
                  <a:lnTo>
                    <a:pt x="51739" y="69202"/>
                  </a:lnTo>
                  <a:lnTo>
                    <a:pt x="57848" y="67716"/>
                  </a:lnTo>
                  <a:lnTo>
                    <a:pt x="62407" y="66179"/>
                  </a:lnTo>
                  <a:close/>
                </a:path>
                <a:path w="212725" h="74295">
                  <a:moveTo>
                    <a:pt x="98920" y="2222"/>
                  </a:moveTo>
                  <a:lnTo>
                    <a:pt x="48717" y="2222"/>
                  </a:lnTo>
                  <a:lnTo>
                    <a:pt x="48717" y="0"/>
                  </a:lnTo>
                  <a:lnTo>
                    <a:pt x="39585" y="0"/>
                  </a:lnTo>
                  <a:lnTo>
                    <a:pt x="39585" y="9855"/>
                  </a:lnTo>
                  <a:lnTo>
                    <a:pt x="98920" y="9855"/>
                  </a:lnTo>
                  <a:lnTo>
                    <a:pt x="98920" y="2222"/>
                  </a:lnTo>
                  <a:close/>
                </a:path>
                <a:path w="212725" h="74295">
                  <a:moveTo>
                    <a:pt x="170459" y="2222"/>
                  </a:moveTo>
                  <a:lnTo>
                    <a:pt x="120256" y="2222"/>
                  </a:lnTo>
                  <a:lnTo>
                    <a:pt x="120256" y="9855"/>
                  </a:lnTo>
                  <a:lnTo>
                    <a:pt x="170459" y="9855"/>
                  </a:lnTo>
                  <a:lnTo>
                    <a:pt x="170459" y="2222"/>
                  </a:lnTo>
                  <a:close/>
                </a:path>
                <a:path w="212725" h="74295">
                  <a:moveTo>
                    <a:pt x="212229" y="66179"/>
                  </a:moveTo>
                  <a:lnTo>
                    <a:pt x="175018" y="66179"/>
                  </a:lnTo>
                  <a:lnTo>
                    <a:pt x="175018" y="73774"/>
                  </a:lnTo>
                  <a:lnTo>
                    <a:pt x="212229" y="73774"/>
                  </a:lnTo>
                  <a:lnTo>
                    <a:pt x="212229" y="66179"/>
                  </a:lnTo>
                  <a:close/>
                </a:path>
              </a:pathLst>
            </a:custGeom>
            <a:solidFill>
              <a:srgbClr val="E0E3E5"/>
            </a:solidFill>
          </p:spPr>
          <p:txBody>
            <a:bodyPr wrap="square" lIns="0" tIns="0" rIns="0" bIns="0" rtlCol="0"/>
            <a:lstStyle/>
            <a:p>
              <a:endParaRPr/>
            </a:p>
          </p:txBody>
        </p:sp>
        <p:pic>
          <p:nvPicPr>
            <p:cNvPr id="91" name="object 91"/>
            <p:cNvPicPr/>
            <p:nvPr/>
          </p:nvPicPr>
          <p:blipFill>
            <a:blip r:embed="rId52" cstate="print"/>
            <a:stretch>
              <a:fillRect/>
            </a:stretch>
          </p:blipFill>
          <p:spPr>
            <a:xfrm>
              <a:off x="5168899" y="4229849"/>
              <a:ext cx="314274" cy="391210"/>
            </a:xfrm>
            <a:prstGeom prst="rect">
              <a:avLst/>
            </a:prstGeom>
          </p:spPr>
        </p:pic>
        <p:sp>
          <p:nvSpPr>
            <p:cNvPr id="92" name="object 92"/>
            <p:cNvSpPr/>
            <p:nvPr/>
          </p:nvSpPr>
          <p:spPr>
            <a:xfrm>
              <a:off x="5685637" y="4394453"/>
              <a:ext cx="239395" cy="11430"/>
            </a:xfrm>
            <a:custGeom>
              <a:avLst/>
              <a:gdLst/>
              <a:ahLst/>
              <a:cxnLst/>
              <a:rect l="l" t="t" r="r" b="b"/>
              <a:pathLst>
                <a:path w="239395" h="11429">
                  <a:moveTo>
                    <a:pt x="239014" y="6350"/>
                  </a:moveTo>
                  <a:lnTo>
                    <a:pt x="10655" y="6350"/>
                  </a:lnTo>
                  <a:lnTo>
                    <a:pt x="10655" y="0"/>
                  </a:lnTo>
                  <a:lnTo>
                    <a:pt x="0" y="0"/>
                  </a:lnTo>
                  <a:lnTo>
                    <a:pt x="0" y="6350"/>
                  </a:lnTo>
                  <a:lnTo>
                    <a:pt x="0" y="11430"/>
                  </a:lnTo>
                  <a:lnTo>
                    <a:pt x="239014" y="11430"/>
                  </a:lnTo>
                  <a:lnTo>
                    <a:pt x="239014" y="6350"/>
                  </a:lnTo>
                  <a:close/>
                </a:path>
              </a:pathLst>
            </a:custGeom>
            <a:solidFill>
              <a:srgbClr val="DFDEE2"/>
            </a:solidFill>
          </p:spPr>
          <p:txBody>
            <a:bodyPr wrap="square" lIns="0" tIns="0" rIns="0" bIns="0" rtlCol="0"/>
            <a:lstStyle/>
            <a:p>
              <a:endParaRPr/>
            </a:p>
          </p:txBody>
        </p:sp>
        <p:pic>
          <p:nvPicPr>
            <p:cNvPr id="93" name="object 93"/>
            <p:cNvPicPr/>
            <p:nvPr/>
          </p:nvPicPr>
          <p:blipFill>
            <a:blip r:embed="rId53" cstate="print"/>
            <a:stretch>
              <a:fillRect/>
            </a:stretch>
          </p:blipFill>
          <p:spPr>
            <a:xfrm>
              <a:off x="5709983" y="4222254"/>
              <a:ext cx="182816" cy="353174"/>
            </a:xfrm>
            <a:prstGeom prst="rect">
              <a:avLst/>
            </a:prstGeom>
          </p:spPr>
        </p:pic>
        <p:sp>
          <p:nvSpPr>
            <p:cNvPr id="94" name="object 94"/>
            <p:cNvSpPr/>
            <p:nvPr/>
          </p:nvSpPr>
          <p:spPr>
            <a:xfrm>
              <a:off x="5587999" y="4283125"/>
              <a:ext cx="41910" cy="30480"/>
            </a:xfrm>
            <a:custGeom>
              <a:avLst/>
              <a:gdLst/>
              <a:ahLst/>
              <a:cxnLst/>
              <a:rect l="l" t="t" r="r" b="b"/>
              <a:pathLst>
                <a:path w="41910" h="30479">
                  <a:moveTo>
                    <a:pt x="6299" y="0"/>
                  </a:moveTo>
                  <a:lnTo>
                    <a:pt x="3276" y="0"/>
                  </a:lnTo>
                  <a:lnTo>
                    <a:pt x="1739" y="1536"/>
                  </a:lnTo>
                  <a:lnTo>
                    <a:pt x="0" y="5031"/>
                  </a:lnTo>
                  <a:lnTo>
                    <a:pt x="0" y="10596"/>
                  </a:lnTo>
                  <a:lnTo>
                    <a:pt x="15430" y="18300"/>
                  </a:lnTo>
                  <a:lnTo>
                    <a:pt x="16967" y="19786"/>
                  </a:lnTo>
                  <a:lnTo>
                    <a:pt x="38303" y="30454"/>
                  </a:lnTo>
                  <a:lnTo>
                    <a:pt x="38303" y="27431"/>
                  </a:lnTo>
                  <a:lnTo>
                    <a:pt x="41325" y="21336"/>
                  </a:lnTo>
                  <a:lnTo>
                    <a:pt x="39789" y="19786"/>
                  </a:lnTo>
                  <a:lnTo>
                    <a:pt x="30657" y="15227"/>
                  </a:lnTo>
                  <a:lnTo>
                    <a:pt x="29121" y="13741"/>
                  </a:lnTo>
                  <a:lnTo>
                    <a:pt x="19989" y="9182"/>
                  </a:lnTo>
                  <a:lnTo>
                    <a:pt x="18503" y="7632"/>
                  </a:lnTo>
                  <a:lnTo>
                    <a:pt x="9372" y="3073"/>
                  </a:lnTo>
                  <a:lnTo>
                    <a:pt x="6299" y="3073"/>
                  </a:lnTo>
                  <a:lnTo>
                    <a:pt x="6299" y="0"/>
                  </a:lnTo>
                  <a:close/>
                </a:path>
              </a:pathLst>
            </a:custGeom>
            <a:solidFill>
              <a:srgbClr val="E0E3E5"/>
            </a:solidFill>
          </p:spPr>
          <p:txBody>
            <a:bodyPr wrap="square" lIns="0" tIns="0" rIns="0" bIns="0" rtlCol="0"/>
            <a:lstStyle/>
            <a:p>
              <a:endParaRPr/>
            </a:p>
          </p:txBody>
        </p:sp>
        <p:pic>
          <p:nvPicPr>
            <p:cNvPr id="95" name="object 95"/>
            <p:cNvPicPr/>
            <p:nvPr/>
          </p:nvPicPr>
          <p:blipFill>
            <a:blip r:embed="rId54" cstate="print"/>
            <a:stretch>
              <a:fillRect/>
            </a:stretch>
          </p:blipFill>
          <p:spPr>
            <a:xfrm>
              <a:off x="4343399" y="4258767"/>
              <a:ext cx="279400" cy="374497"/>
            </a:xfrm>
            <a:prstGeom prst="rect">
              <a:avLst/>
            </a:prstGeom>
          </p:spPr>
        </p:pic>
        <p:pic>
          <p:nvPicPr>
            <p:cNvPr id="96" name="object 96"/>
            <p:cNvPicPr/>
            <p:nvPr/>
          </p:nvPicPr>
          <p:blipFill>
            <a:blip r:embed="rId55" cstate="print"/>
            <a:stretch>
              <a:fillRect/>
            </a:stretch>
          </p:blipFill>
          <p:spPr>
            <a:xfrm>
              <a:off x="5563844" y="4216399"/>
              <a:ext cx="379755" cy="390902"/>
            </a:xfrm>
            <a:prstGeom prst="rect">
              <a:avLst/>
            </a:prstGeom>
          </p:spPr>
        </p:pic>
        <p:sp>
          <p:nvSpPr>
            <p:cNvPr id="97" name="object 97"/>
            <p:cNvSpPr/>
            <p:nvPr/>
          </p:nvSpPr>
          <p:spPr>
            <a:xfrm>
              <a:off x="4356099" y="4375695"/>
              <a:ext cx="260985" cy="0"/>
            </a:xfrm>
            <a:custGeom>
              <a:avLst/>
              <a:gdLst/>
              <a:ahLst/>
              <a:cxnLst/>
              <a:rect l="l" t="t" r="r" b="b"/>
              <a:pathLst>
                <a:path w="260985">
                  <a:moveTo>
                    <a:pt x="0" y="0"/>
                  </a:moveTo>
                  <a:lnTo>
                    <a:pt x="260896" y="0"/>
                  </a:lnTo>
                </a:path>
              </a:pathLst>
            </a:custGeom>
            <a:ln w="11607">
              <a:solidFill>
                <a:srgbClr val="838689"/>
              </a:solidFill>
            </a:ln>
          </p:spPr>
          <p:txBody>
            <a:bodyPr wrap="square" lIns="0" tIns="0" rIns="0" bIns="0" rtlCol="0"/>
            <a:lstStyle/>
            <a:p>
              <a:endParaRPr/>
            </a:p>
          </p:txBody>
        </p:sp>
        <p:sp>
          <p:nvSpPr>
            <p:cNvPr id="98" name="object 98"/>
            <p:cNvSpPr/>
            <p:nvPr/>
          </p:nvSpPr>
          <p:spPr>
            <a:xfrm>
              <a:off x="4356099" y="4502342"/>
              <a:ext cx="260985" cy="0"/>
            </a:xfrm>
            <a:custGeom>
              <a:avLst/>
              <a:gdLst/>
              <a:ahLst/>
              <a:cxnLst/>
              <a:rect l="l" t="t" r="r" b="b"/>
              <a:pathLst>
                <a:path w="260985">
                  <a:moveTo>
                    <a:pt x="0" y="0"/>
                  </a:moveTo>
                  <a:lnTo>
                    <a:pt x="260896" y="0"/>
                  </a:lnTo>
                </a:path>
              </a:pathLst>
            </a:custGeom>
            <a:ln w="12196">
              <a:solidFill>
                <a:srgbClr val="797C7F"/>
              </a:solidFill>
            </a:ln>
          </p:spPr>
          <p:txBody>
            <a:bodyPr wrap="square" lIns="0" tIns="0" rIns="0" bIns="0" rtlCol="0"/>
            <a:lstStyle/>
            <a:p>
              <a:endParaRPr/>
            </a:p>
          </p:txBody>
        </p:sp>
        <p:sp>
          <p:nvSpPr>
            <p:cNvPr id="99" name="object 99"/>
            <p:cNvSpPr/>
            <p:nvPr/>
          </p:nvSpPr>
          <p:spPr>
            <a:xfrm>
              <a:off x="4724400" y="4322711"/>
              <a:ext cx="101600" cy="12700"/>
            </a:xfrm>
            <a:custGeom>
              <a:avLst/>
              <a:gdLst/>
              <a:ahLst/>
              <a:cxnLst/>
              <a:rect l="l" t="t" r="r" b="b"/>
              <a:pathLst>
                <a:path w="101600" h="12700">
                  <a:moveTo>
                    <a:pt x="46380" y="0"/>
                  </a:moveTo>
                  <a:lnTo>
                    <a:pt x="0" y="0"/>
                  </a:lnTo>
                  <a:lnTo>
                    <a:pt x="0" y="12217"/>
                  </a:lnTo>
                  <a:lnTo>
                    <a:pt x="46380" y="12217"/>
                  </a:lnTo>
                  <a:lnTo>
                    <a:pt x="46380" y="0"/>
                  </a:lnTo>
                  <a:close/>
                </a:path>
                <a:path w="101600" h="12700">
                  <a:moveTo>
                    <a:pt x="101600" y="0"/>
                  </a:moveTo>
                  <a:lnTo>
                    <a:pt x="58534" y="0"/>
                  </a:lnTo>
                  <a:lnTo>
                    <a:pt x="58534" y="12217"/>
                  </a:lnTo>
                  <a:lnTo>
                    <a:pt x="101600" y="12217"/>
                  </a:lnTo>
                  <a:lnTo>
                    <a:pt x="101600" y="0"/>
                  </a:lnTo>
                  <a:close/>
                </a:path>
              </a:pathLst>
            </a:custGeom>
            <a:solidFill>
              <a:srgbClr val="86898C"/>
            </a:solidFill>
          </p:spPr>
          <p:txBody>
            <a:bodyPr wrap="square" lIns="0" tIns="0" rIns="0" bIns="0" rtlCol="0"/>
            <a:lstStyle/>
            <a:p>
              <a:endParaRPr/>
            </a:p>
          </p:txBody>
        </p:sp>
        <p:pic>
          <p:nvPicPr>
            <p:cNvPr id="100" name="object 100"/>
            <p:cNvPicPr/>
            <p:nvPr/>
          </p:nvPicPr>
          <p:blipFill>
            <a:blip r:embed="rId56" cstate="print"/>
            <a:stretch>
              <a:fillRect/>
            </a:stretch>
          </p:blipFill>
          <p:spPr>
            <a:xfrm>
              <a:off x="4869700" y="4267199"/>
              <a:ext cx="222250" cy="127000"/>
            </a:xfrm>
            <a:prstGeom prst="rect">
              <a:avLst/>
            </a:prstGeom>
          </p:spPr>
        </p:pic>
        <p:sp>
          <p:nvSpPr>
            <p:cNvPr id="101" name="object 101"/>
            <p:cNvSpPr/>
            <p:nvPr/>
          </p:nvSpPr>
          <p:spPr>
            <a:xfrm>
              <a:off x="4889499" y="4452613"/>
              <a:ext cx="184785" cy="0"/>
            </a:xfrm>
            <a:custGeom>
              <a:avLst/>
              <a:gdLst/>
              <a:ahLst/>
              <a:cxnLst/>
              <a:rect l="l" t="t" r="r" b="b"/>
              <a:pathLst>
                <a:path w="184785">
                  <a:moveTo>
                    <a:pt x="0" y="0"/>
                  </a:moveTo>
                  <a:lnTo>
                    <a:pt x="184200" y="0"/>
                  </a:lnTo>
                </a:path>
              </a:pathLst>
            </a:custGeom>
            <a:ln w="10172">
              <a:solidFill>
                <a:srgbClr val="7E8184"/>
              </a:solidFill>
            </a:ln>
          </p:spPr>
          <p:txBody>
            <a:bodyPr wrap="square" lIns="0" tIns="0" rIns="0" bIns="0" rtlCol="0"/>
            <a:lstStyle/>
            <a:p>
              <a:endParaRPr/>
            </a:p>
          </p:txBody>
        </p:sp>
        <p:sp>
          <p:nvSpPr>
            <p:cNvPr id="102" name="object 102"/>
            <p:cNvSpPr/>
            <p:nvPr/>
          </p:nvSpPr>
          <p:spPr>
            <a:xfrm>
              <a:off x="4845342" y="4521453"/>
              <a:ext cx="245110" cy="10160"/>
            </a:xfrm>
            <a:custGeom>
              <a:avLst/>
              <a:gdLst/>
              <a:ahLst/>
              <a:cxnLst/>
              <a:rect l="l" t="t" r="r" b="b"/>
              <a:pathLst>
                <a:path w="245110" h="10160">
                  <a:moveTo>
                    <a:pt x="245071" y="0"/>
                  </a:moveTo>
                  <a:lnTo>
                    <a:pt x="0" y="0"/>
                  </a:lnTo>
                  <a:lnTo>
                    <a:pt x="0" y="3810"/>
                  </a:lnTo>
                  <a:lnTo>
                    <a:pt x="0" y="10160"/>
                  </a:lnTo>
                  <a:lnTo>
                    <a:pt x="117233" y="10160"/>
                  </a:lnTo>
                  <a:lnTo>
                    <a:pt x="117233" y="3810"/>
                  </a:lnTo>
                  <a:lnTo>
                    <a:pt x="245071" y="3810"/>
                  </a:lnTo>
                  <a:lnTo>
                    <a:pt x="245071" y="0"/>
                  </a:lnTo>
                  <a:close/>
                </a:path>
              </a:pathLst>
            </a:custGeom>
            <a:solidFill>
              <a:srgbClr val="76797C"/>
            </a:solidFill>
          </p:spPr>
          <p:txBody>
            <a:bodyPr wrap="square" lIns="0" tIns="0" rIns="0" bIns="0" rtlCol="0"/>
            <a:lstStyle/>
            <a:p>
              <a:endParaRPr/>
            </a:p>
          </p:txBody>
        </p:sp>
        <p:pic>
          <p:nvPicPr>
            <p:cNvPr id="103" name="object 103"/>
            <p:cNvPicPr/>
            <p:nvPr/>
          </p:nvPicPr>
          <p:blipFill>
            <a:blip r:embed="rId57" cstate="print"/>
            <a:stretch>
              <a:fillRect/>
            </a:stretch>
          </p:blipFill>
          <p:spPr>
            <a:xfrm>
              <a:off x="4842319" y="4525162"/>
              <a:ext cx="133946" cy="110337"/>
            </a:xfrm>
            <a:prstGeom prst="rect">
              <a:avLst/>
            </a:prstGeom>
          </p:spPr>
        </p:pic>
        <p:pic>
          <p:nvPicPr>
            <p:cNvPr id="104" name="object 104"/>
            <p:cNvPicPr/>
            <p:nvPr/>
          </p:nvPicPr>
          <p:blipFill>
            <a:blip r:embed="rId58" cstate="print"/>
            <a:stretch>
              <a:fillRect/>
            </a:stretch>
          </p:blipFill>
          <p:spPr>
            <a:xfrm>
              <a:off x="4976266" y="4525162"/>
              <a:ext cx="116433" cy="83743"/>
            </a:xfrm>
            <a:prstGeom prst="rect">
              <a:avLst/>
            </a:prstGeom>
          </p:spPr>
        </p:pic>
        <p:sp>
          <p:nvSpPr>
            <p:cNvPr id="105" name="object 105"/>
            <p:cNvSpPr/>
            <p:nvPr/>
          </p:nvSpPr>
          <p:spPr>
            <a:xfrm>
              <a:off x="5769368" y="4333379"/>
              <a:ext cx="85725" cy="7620"/>
            </a:xfrm>
            <a:custGeom>
              <a:avLst/>
              <a:gdLst/>
              <a:ahLst/>
              <a:cxnLst/>
              <a:rect l="l" t="t" r="r" b="b"/>
              <a:pathLst>
                <a:path w="85725" h="7620">
                  <a:moveTo>
                    <a:pt x="77647" y="0"/>
                  </a:moveTo>
                  <a:lnTo>
                    <a:pt x="0" y="0"/>
                  </a:lnTo>
                  <a:lnTo>
                    <a:pt x="1536" y="1536"/>
                  </a:lnTo>
                  <a:lnTo>
                    <a:pt x="1536" y="7594"/>
                  </a:lnTo>
                  <a:lnTo>
                    <a:pt x="77647" y="7594"/>
                  </a:lnTo>
                  <a:lnTo>
                    <a:pt x="77647" y="0"/>
                  </a:lnTo>
                  <a:close/>
                </a:path>
                <a:path w="85725" h="7620">
                  <a:moveTo>
                    <a:pt x="85331" y="0"/>
                  </a:moveTo>
                  <a:lnTo>
                    <a:pt x="79184" y="0"/>
                  </a:lnTo>
                  <a:lnTo>
                    <a:pt x="85331" y="1245"/>
                  </a:lnTo>
                  <a:lnTo>
                    <a:pt x="85331" y="0"/>
                  </a:lnTo>
                  <a:close/>
                </a:path>
              </a:pathLst>
            </a:custGeom>
            <a:solidFill>
              <a:srgbClr val="E0E3E5"/>
            </a:solidFill>
          </p:spPr>
          <p:txBody>
            <a:bodyPr wrap="square" lIns="0" tIns="0" rIns="0" bIns="0" rtlCol="0"/>
            <a:lstStyle/>
            <a:p>
              <a:endParaRPr/>
            </a:p>
          </p:txBody>
        </p:sp>
        <p:sp>
          <p:nvSpPr>
            <p:cNvPr id="106" name="object 106"/>
            <p:cNvSpPr/>
            <p:nvPr/>
          </p:nvSpPr>
          <p:spPr>
            <a:xfrm>
              <a:off x="5219700" y="4305312"/>
              <a:ext cx="215900" cy="10160"/>
            </a:xfrm>
            <a:custGeom>
              <a:avLst/>
              <a:gdLst/>
              <a:ahLst/>
              <a:cxnLst/>
              <a:rect l="l" t="t" r="r" b="b"/>
              <a:pathLst>
                <a:path w="215900" h="10160">
                  <a:moveTo>
                    <a:pt x="102146" y="0"/>
                  </a:moveTo>
                  <a:lnTo>
                    <a:pt x="0" y="0"/>
                  </a:lnTo>
                  <a:lnTo>
                    <a:pt x="0" y="9817"/>
                  </a:lnTo>
                  <a:lnTo>
                    <a:pt x="102146" y="9817"/>
                  </a:lnTo>
                  <a:lnTo>
                    <a:pt x="102146" y="0"/>
                  </a:lnTo>
                  <a:close/>
                </a:path>
                <a:path w="215900" h="10160">
                  <a:moveTo>
                    <a:pt x="215900" y="0"/>
                  </a:moveTo>
                  <a:lnTo>
                    <a:pt x="114300" y="0"/>
                  </a:lnTo>
                  <a:lnTo>
                    <a:pt x="114300" y="9817"/>
                  </a:lnTo>
                  <a:lnTo>
                    <a:pt x="215900" y="9817"/>
                  </a:lnTo>
                  <a:lnTo>
                    <a:pt x="215900" y="0"/>
                  </a:lnTo>
                  <a:close/>
                </a:path>
              </a:pathLst>
            </a:custGeom>
            <a:solidFill>
              <a:srgbClr val="86898C"/>
            </a:solidFill>
          </p:spPr>
          <p:txBody>
            <a:bodyPr wrap="square" lIns="0" tIns="0" rIns="0" bIns="0" rtlCol="0"/>
            <a:lstStyle/>
            <a:p>
              <a:endParaRPr/>
            </a:p>
          </p:txBody>
        </p:sp>
        <p:sp>
          <p:nvSpPr>
            <p:cNvPr id="107" name="object 107"/>
            <p:cNvSpPr/>
            <p:nvPr/>
          </p:nvSpPr>
          <p:spPr>
            <a:xfrm>
              <a:off x="5166563" y="4421682"/>
              <a:ext cx="324485" cy="10795"/>
            </a:xfrm>
            <a:custGeom>
              <a:avLst/>
              <a:gdLst/>
              <a:ahLst/>
              <a:cxnLst/>
              <a:rect l="l" t="t" r="r" b="b"/>
              <a:pathLst>
                <a:path w="324485" h="10795">
                  <a:moveTo>
                    <a:pt x="138518" y="0"/>
                  </a:moveTo>
                  <a:lnTo>
                    <a:pt x="0" y="0"/>
                  </a:lnTo>
                  <a:lnTo>
                    <a:pt x="0" y="10617"/>
                  </a:lnTo>
                  <a:lnTo>
                    <a:pt x="133972" y="10617"/>
                  </a:lnTo>
                  <a:lnTo>
                    <a:pt x="136982" y="4559"/>
                  </a:lnTo>
                  <a:lnTo>
                    <a:pt x="138518" y="0"/>
                  </a:lnTo>
                  <a:close/>
                </a:path>
                <a:path w="324485" h="10795">
                  <a:moveTo>
                    <a:pt x="155282" y="0"/>
                  </a:moveTo>
                  <a:lnTo>
                    <a:pt x="152209" y="0"/>
                  </a:lnTo>
                  <a:lnTo>
                    <a:pt x="150723" y="4559"/>
                  </a:lnTo>
                  <a:lnTo>
                    <a:pt x="149174" y="9131"/>
                  </a:lnTo>
                  <a:lnTo>
                    <a:pt x="149174" y="10617"/>
                  </a:lnTo>
                  <a:lnTo>
                    <a:pt x="155282" y="10617"/>
                  </a:lnTo>
                  <a:lnTo>
                    <a:pt x="155282" y="0"/>
                  </a:lnTo>
                  <a:close/>
                </a:path>
                <a:path w="324485" h="10795">
                  <a:moveTo>
                    <a:pt x="324256" y="0"/>
                  </a:moveTo>
                  <a:lnTo>
                    <a:pt x="173532" y="0"/>
                  </a:lnTo>
                  <a:lnTo>
                    <a:pt x="176568" y="3022"/>
                  </a:lnTo>
                  <a:lnTo>
                    <a:pt x="176568" y="6108"/>
                  </a:lnTo>
                  <a:lnTo>
                    <a:pt x="178104" y="6108"/>
                  </a:lnTo>
                  <a:lnTo>
                    <a:pt x="182613" y="10617"/>
                  </a:lnTo>
                  <a:lnTo>
                    <a:pt x="324256" y="10617"/>
                  </a:lnTo>
                  <a:lnTo>
                    <a:pt x="324256" y="0"/>
                  </a:lnTo>
                  <a:close/>
                </a:path>
              </a:pathLst>
            </a:custGeom>
            <a:solidFill>
              <a:srgbClr val="808385"/>
            </a:solidFill>
          </p:spPr>
          <p:txBody>
            <a:bodyPr wrap="square" lIns="0" tIns="0" rIns="0" bIns="0" rtlCol="0"/>
            <a:lstStyle/>
            <a:p>
              <a:endParaRPr/>
            </a:p>
          </p:txBody>
        </p:sp>
        <p:pic>
          <p:nvPicPr>
            <p:cNvPr id="108" name="object 108"/>
            <p:cNvPicPr/>
            <p:nvPr/>
          </p:nvPicPr>
          <p:blipFill>
            <a:blip r:embed="rId59" cstate="print"/>
            <a:stretch>
              <a:fillRect/>
            </a:stretch>
          </p:blipFill>
          <p:spPr>
            <a:xfrm>
              <a:off x="5181599" y="4419599"/>
              <a:ext cx="138214" cy="160388"/>
            </a:xfrm>
            <a:prstGeom prst="rect">
              <a:avLst/>
            </a:prstGeom>
          </p:spPr>
        </p:pic>
        <p:pic>
          <p:nvPicPr>
            <p:cNvPr id="109" name="object 109"/>
            <p:cNvPicPr/>
            <p:nvPr/>
          </p:nvPicPr>
          <p:blipFill>
            <a:blip r:embed="rId60" cstate="print"/>
            <a:stretch>
              <a:fillRect/>
            </a:stretch>
          </p:blipFill>
          <p:spPr>
            <a:xfrm>
              <a:off x="5323331" y="4414037"/>
              <a:ext cx="170510" cy="157962"/>
            </a:xfrm>
            <a:prstGeom prst="rect">
              <a:avLst/>
            </a:prstGeom>
          </p:spPr>
        </p:pic>
        <p:sp>
          <p:nvSpPr>
            <p:cNvPr id="110" name="object 110"/>
            <p:cNvSpPr/>
            <p:nvPr/>
          </p:nvSpPr>
          <p:spPr>
            <a:xfrm>
              <a:off x="5741987" y="4257293"/>
              <a:ext cx="132715" cy="10160"/>
            </a:xfrm>
            <a:custGeom>
              <a:avLst/>
              <a:gdLst/>
              <a:ahLst/>
              <a:cxnLst/>
              <a:rect l="l" t="t" r="r" b="b"/>
              <a:pathLst>
                <a:path w="132714" h="10160">
                  <a:moveTo>
                    <a:pt x="59334" y="0"/>
                  </a:moveTo>
                  <a:lnTo>
                    <a:pt x="0" y="0"/>
                  </a:lnTo>
                  <a:lnTo>
                    <a:pt x="0" y="9918"/>
                  </a:lnTo>
                  <a:lnTo>
                    <a:pt x="59334" y="9918"/>
                  </a:lnTo>
                  <a:lnTo>
                    <a:pt x="59334" y="0"/>
                  </a:lnTo>
                  <a:close/>
                </a:path>
                <a:path w="132714" h="10160">
                  <a:moveTo>
                    <a:pt x="132410" y="0"/>
                  </a:moveTo>
                  <a:lnTo>
                    <a:pt x="71539" y="0"/>
                  </a:lnTo>
                  <a:lnTo>
                    <a:pt x="71539" y="9918"/>
                  </a:lnTo>
                  <a:lnTo>
                    <a:pt x="132410" y="9918"/>
                  </a:lnTo>
                  <a:lnTo>
                    <a:pt x="132410" y="0"/>
                  </a:lnTo>
                  <a:close/>
                </a:path>
              </a:pathLst>
            </a:custGeom>
            <a:solidFill>
              <a:srgbClr val="85888A"/>
            </a:solidFill>
          </p:spPr>
          <p:txBody>
            <a:bodyPr wrap="square" lIns="0" tIns="0" rIns="0" bIns="0" rtlCol="0"/>
            <a:lstStyle/>
            <a:p>
              <a:endParaRPr/>
            </a:p>
          </p:txBody>
        </p:sp>
        <p:sp>
          <p:nvSpPr>
            <p:cNvPr id="111" name="object 111"/>
            <p:cNvSpPr/>
            <p:nvPr/>
          </p:nvSpPr>
          <p:spPr>
            <a:xfrm>
              <a:off x="5702401" y="4321225"/>
              <a:ext cx="214629" cy="9525"/>
            </a:xfrm>
            <a:custGeom>
              <a:avLst/>
              <a:gdLst/>
              <a:ahLst/>
              <a:cxnLst/>
              <a:rect l="l" t="t" r="r" b="b"/>
              <a:pathLst>
                <a:path w="214629" h="9525">
                  <a:moveTo>
                    <a:pt x="214604" y="0"/>
                  </a:moveTo>
                  <a:lnTo>
                    <a:pt x="0" y="0"/>
                  </a:lnTo>
                  <a:lnTo>
                    <a:pt x="0" y="9474"/>
                  </a:lnTo>
                  <a:lnTo>
                    <a:pt x="53276" y="9474"/>
                  </a:lnTo>
                  <a:lnTo>
                    <a:pt x="53276" y="9131"/>
                  </a:lnTo>
                  <a:lnTo>
                    <a:pt x="51739" y="7594"/>
                  </a:lnTo>
                  <a:lnTo>
                    <a:pt x="57835" y="6045"/>
                  </a:lnTo>
                  <a:lnTo>
                    <a:pt x="214604" y="6045"/>
                  </a:lnTo>
                  <a:lnTo>
                    <a:pt x="214604" y="0"/>
                  </a:lnTo>
                  <a:close/>
                </a:path>
                <a:path w="214629" h="9525">
                  <a:moveTo>
                    <a:pt x="155270" y="6045"/>
                  </a:moveTo>
                  <a:lnTo>
                    <a:pt x="65430" y="6045"/>
                  </a:lnTo>
                  <a:lnTo>
                    <a:pt x="65430" y="9131"/>
                  </a:lnTo>
                  <a:lnTo>
                    <a:pt x="66967" y="9131"/>
                  </a:lnTo>
                  <a:lnTo>
                    <a:pt x="66967" y="9474"/>
                  </a:lnTo>
                  <a:lnTo>
                    <a:pt x="155270" y="9474"/>
                  </a:lnTo>
                  <a:lnTo>
                    <a:pt x="155270" y="6045"/>
                  </a:lnTo>
                  <a:close/>
                </a:path>
                <a:path w="214629" h="9525">
                  <a:moveTo>
                    <a:pt x="214604" y="6045"/>
                  </a:moveTo>
                  <a:lnTo>
                    <a:pt x="161328" y="6045"/>
                  </a:lnTo>
                  <a:lnTo>
                    <a:pt x="167424" y="7594"/>
                  </a:lnTo>
                  <a:lnTo>
                    <a:pt x="167424" y="9474"/>
                  </a:lnTo>
                  <a:lnTo>
                    <a:pt x="214604" y="9474"/>
                  </a:lnTo>
                  <a:lnTo>
                    <a:pt x="214604" y="6045"/>
                  </a:lnTo>
                  <a:close/>
                </a:path>
              </a:pathLst>
            </a:custGeom>
            <a:solidFill>
              <a:srgbClr val="86898C"/>
            </a:solidFill>
          </p:spPr>
          <p:txBody>
            <a:bodyPr wrap="square" lIns="0" tIns="0" rIns="0" bIns="0" rtlCol="0"/>
            <a:lstStyle/>
            <a:p>
              <a:endParaRPr/>
            </a:p>
          </p:txBody>
        </p:sp>
        <p:sp>
          <p:nvSpPr>
            <p:cNvPr id="112" name="object 112"/>
            <p:cNvSpPr/>
            <p:nvPr/>
          </p:nvSpPr>
          <p:spPr>
            <a:xfrm>
              <a:off x="5696292" y="4393503"/>
              <a:ext cx="237490" cy="0"/>
            </a:xfrm>
            <a:custGeom>
              <a:avLst/>
              <a:gdLst/>
              <a:ahLst/>
              <a:cxnLst/>
              <a:rect l="l" t="t" r="r" b="b"/>
              <a:pathLst>
                <a:path w="237489">
                  <a:moveTo>
                    <a:pt x="0" y="0"/>
                  </a:moveTo>
                  <a:lnTo>
                    <a:pt x="237477" y="0"/>
                  </a:lnTo>
                </a:path>
              </a:pathLst>
            </a:custGeom>
            <a:ln w="13686">
              <a:solidFill>
                <a:srgbClr val="818587"/>
              </a:solidFill>
            </a:ln>
          </p:spPr>
          <p:txBody>
            <a:bodyPr wrap="square" lIns="0" tIns="0" rIns="0" bIns="0" rtlCol="0"/>
            <a:lstStyle/>
            <a:p>
              <a:endParaRPr/>
            </a:p>
          </p:txBody>
        </p:sp>
        <p:sp>
          <p:nvSpPr>
            <p:cNvPr id="113" name="object 113"/>
            <p:cNvSpPr/>
            <p:nvPr/>
          </p:nvSpPr>
          <p:spPr>
            <a:xfrm>
              <a:off x="5741987" y="4447539"/>
              <a:ext cx="144780" cy="10795"/>
            </a:xfrm>
            <a:custGeom>
              <a:avLst/>
              <a:gdLst/>
              <a:ahLst/>
              <a:cxnLst/>
              <a:rect l="l" t="t" r="r" b="b"/>
              <a:pathLst>
                <a:path w="144779" h="10795">
                  <a:moveTo>
                    <a:pt x="60871" y="0"/>
                  </a:moveTo>
                  <a:lnTo>
                    <a:pt x="0" y="0"/>
                  </a:lnTo>
                  <a:lnTo>
                    <a:pt x="0" y="10172"/>
                  </a:lnTo>
                  <a:lnTo>
                    <a:pt x="60871" y="10172"/>
                  </a:lnTo>
                  <a:lnTo>
                    <a:pt x="60871" y="0"/>
                  </a:lnTo>
                  <a:close/>
                </a:path>
                <a:path w="144779" h="10795">
                  <a:moveTo>
                    <a:pt x="144614" y="0"/>
                  </a:moveTo>
                  <a:lnTo>
                    <a:pt x="74561" y="0"/>
                  </a:lnTo>
                  <a:lnTo>
                    <a:pt x="74561" y="10172"/>
                  </a:lnTo>
                  <a:lnTo>
                    <a:pt x="144614" y="10172"/>
                  </a:lnTo>
                  <a:lnTo>
                    <a:pt x="144614" y="0"/>
                  </a:lnTo>
                  <a:close/>
                </a:path>
              </a:pathLst>
            </a:custGeom>
            <a:solidFill>
              <a:srgbClr val="7E8184"/>
            </a:solidFill>
          </p:spPr>
          <p:txBody>
            <a:bodyPr wrap="square" lIns="0" tIns="0" rIns="0" bIns="0" rtlCol="0"/>
            <a:lstStyle/>
            <a:p>
              <a:endParaRPr/>
            </a:p>
          </p:txBody>
        </p:sp>
        <p:pic>
          <p:nvPicPr>
            <p:cNvPr id="114" name="object 114"/>
            <p:cNvPicPr/>
            <p:nvPr/>
          </p:nvPicPr>
          <p:blipFill>
            <a:blip r:embed="rId61" cstate="print"/>
            <a:stretch>
              <a:fillRect/>
            </a:stretch>
          </p:blipFill>
          <p:spPr>
            <a:xfrm>
              <a:off x="5720651" y="4330699"/>
              <a:ext cx="184200" cy="238620"/>
            </a:xfrm>
            <a:prstGeom prst="rect">
              <a:avLst/>
            </a:prstGeom>
          </p:spPr>
        </p:pic>
        <p:pic>
          <p:nvPicPr>
            <p:cNvPr id="115" name="object 115"/>
            <p:cNvPicPr/>
            <p:nvPr/>
          </p:nvPicPr>
          <p:blipFill>
            <a:blip r:embed="rId62" cstate="print"/>
            <a:stretch>
              <a:fillRect/>
            </a:stretch>
          </p:blipFill>
          <p:spPr>
            <a:xfrm>
              <a:off x="5594299" y="4279899"/>
              <a:ext cx="44500" cy="25400"/>
            </a:xfrm>
            <a:prstGeom prst="rect">
              <a:avLst/>
            </a:prstGeom>
          </p:spPr>
        </p:pic>
        <p:pic>
          <p:nvPicPr>
            <p:cNvPr id="116" name="object 116"/>
            <p:cNvPicPr/>
            <p:nvPr/>
          </p:nvPicPr>
          <p:blipFill>
            <a:blip r:embed="rId63" cstate="print"/>
            <a:stretch>
              <a:fillRect/>
            </a:stretch>
          </p:blipFill>
          <p:spPr>
            <a:xfrm>
              <a:off x="5575299" y="4385119"/>
              <a:ext cx="379806" cy="212280"/>
            </a:xfrm>
            <a:prstGeom prst="rect">
              <a:avLst/>
            </a:prstGeom>
          </p:spPr>
        </p:pic>
        <p:pic>
          <p:nvPicPr>
            <p:cNvPr id="117" name="object 117"/>
            <p:cNvPicPr/>
            <p:nvPr/>
          </p:nvPicPr>
          <p:blipFill>
            <a:blip r:embed="rId64" cstate="print"/>
            <a:stretch>
              <a:fillRect/>
            </a:stretch>
          </p:blipFill>
          <p:spPr>
            <a:xfrm>
              <a:off x="6044908" y="3841698"/>
              <a:ext cx="228412" cy="211582"/>
            </a:xfrm>
            <a:prstGeom prst="rect">
              <a:avLst/>
            </a:prstGeom>
          </p:spPr>
        </p:pic>
        <p:pic>
          <p:nvPicPr>
            <p:cNvPr id="118" name="object 118"/>
            <p:cNvPicPr/>
            <p:nvPr/>
          </p:nvPicPr>
          <p:blipFill>
            <a:blip r:embed="rId65" cstate="print"/>
            <a:stretch>
              <a:fillRect/>
            </a:stretch>
          </p:blipFill>
          <p:spPr>
            <a:xfrm>
              <a:off x="6045199" y="3841698"/>
              <a:ext cx="228053" cy="209600"/>
            </a:xfrm>
            <a:prstGeom prst="rect">
              <a:avLst/>
            </a:prstGeom>
          </p:spPr>
        </p:pic>
        <p:sp>
          <p:nvSpPr>
            <p:cNvPr id="119" name="object 119"/>
            <p:cNvSpPr/>
            <p:nvPr/>
          </p:nvSpPr>
          <p:spPr>
            <a:xfrm>
              <a:off x="5725223" y="3488537"/>
              <a:ext cx="263525" cy="563245"/>
            </a:xfrm>
            <a:custGeom>
              <a:avLst/>
              <a:gdLst/>
              <a:ahLst/>
              <a:cxnLst/>
              <a:rect l="l" t="t" r="r" b="b"/>
              <a:pathLst>
                <a:path w="263525" h="563245">
                  <a:moveTo>
                    <a:pt x="0" y="563206"/>
                  </a:moveTo>
                  <a:lnTo>
                    <a:pt x="0" y="0"/>
                  </a:lnTo>
                  <a:lnTo>
                    <a:pt x="13690" y="0"/>
                  </a:lnTo>
                  <a:lnTo>
                    <a:pt x="13690" y="528524"/>
                  </a:lnTo>
                  <a:lnTo>
                    <a:pt x="10912" y="530887"/>
                  </a:lnTo>
                  <a:lnTo>
                    <a:pt x="1536" y="540385"/>
                  </a:lnTo>
                  <a:lnTo>
                    <a:pt x="7632" y="544957"/>
                  </a:lnTo>
                  <a:lnTo>
                    <a:pt x="15227" y="544957"/>
                  </a:lnTo>
                  <a:lnTo>
                    <a:pt x="12204" y="547979"/>
                  </a:lnTo>
                  <a:lnTo>
                    <a:pt x="0" y="563206"/>
                  </a:lnTo>
                  <a:close/>
                </a:path>
                <a:path w="263525" h="563245">
                  <a:moveTo>
                    <a:pt x="15227" y="544957"/>
                  </a:moveTo>
                  <a:lnTo>
                    <a:pt x="13690" y="544957"/>
                  </a:lnTo>
                  <a:lnTo>
                    <a:pt x="13690" y="528524"/>
                  </a:lnTo>
                  <a:lnTo>
                    <a:pt x="37543" y="508238"/>
                  </a:lnTo>
                  <a:lnTo>
                    <a:pt x="81860" y="481205"/>
                  </a:lnTo>
                  <a:lnTo>
                    <a:pt x="144293" y="458557"/>
                  </a:lnTo>
                  <a:lnTo>
                    <a:pt x="225272" y="449059"/>
                  </a:lnTo>
                  <a:lnTo>
                    <a:pt x="234442" y="449083"/>
                  </a:lnTo>
                  <a:lnTo>
                    <a:pt x="243746" y="449251"/>
                  </a:lnTo>
                  <a:lnTo>
                    <a:pt x="253338" y="449707"/>
                  </a:lnTo>
                  <a:lnTo>
                    <a:pt x="263372" y="450596"/>
                  </a:lnTo>
                  <a:lnTo>
                    <a:pt x="262030" y="461213"/>
                  </a:lnTo>
                  <a:lnTo>
                    <a:pt x="225272" y="461213"/>
                  </a:lnTo>
                  <a:lnTo>
                    <a:pt x="174183" y="465119"/>
                  </a:lnTo>
                  <a:lnTo>
                    <a:pt x="130359" y="475308"/>
                  </a:lnTo>
                  <a:lnTo>
                    <a:pt x="93659" y="489486"/>
                  </a:lnTo>
                  <a:lnTo>
                    <a:pt x="51969" y="513335"/>
                  </a:lnTo>
                  <a:lnTo>
                    <a:pt x="24358" y="535825"/>
                  </a:lnTo>
                  <a:lnTo>
                    <a:pt x="15227" y="544957"/>
                  </a:lnTo>
                  <a:close/>
                </a:path>
                <a:path w="263525" h="563245">
                  <a:moveTo>
                    <a:pt x="261835" y="462749"/>
                  </a:moveTo>
                  <a:lnTo>
                    <a:pt x="252690" y="462509"/>
                  </a:lnTo>
                  <a:lnTo>
                    <a:pt x="234418" y="461453"/>
                  </a:lnTo>
                  <a:lnTo>
                    <a:pt x="225272" y="461213"/>
                  </a:lnTo>
                  <a:lnTo>
                    <a:pt x="262030" y="461213"/>
                  </a:lnTo>
                  <a:lnTo>
                    <a:pt x="261835" y="462749"/>
                  </a:lnTo>
                  <a:close/>
                </a:path>
                <a:path w="263525" h="563245">
                  <a:moveTo>
                    <a:pt x="13690" y="544957"/>
                  </a:moveTo>
                  <a:lnTo>
                    <a:pt x="7632" y="544957"/>
                  </a:lnTo>
                  <a:lnTo>
                    <a:pt x="1536" y="540385"/>
                  </a:lnTo>
                  <a:lnTo>
                    <a:pt x="10912" y="530887"/>
                  </a:lnTo>
                  <a:lnTo>
                    <a:pt x="13690" y="528524"/>
                  </a:lnTo>
                  <a:lnTo>
                    <a:pt x="13690" y="544957"/>
                  </a:lnTo>
                  <a:close/>
                </a:path>
              </a:pathLst>
            </a:custGeom>
            <a:solidFill>
              <a:srgbClr val="96989C"/>
            </a:solidFill>
          </p:spPr>
          <p:txBody>
            <a:bodyPr wrap="square" lIns="0" tIns="0" rIns="0" bIns="0" rtlCol="0"/>
            <a:lstStyle/>
            <a:p>
              <a:endParaRPr/>
            </a:p>
          </p:txBody>
        </p:sp>
      </p:grpSp>
      <p:grpSp>
        <p:nvGrpSpPr>
          <p:cNvPr id="120" name="object 120"/>
          <p:cNvGrpSpPr/>
          <p:nvPr/>
        </p:nvGrpSpPr>
        <p:grpSpPr>
          <a:xfrm>
            <a:off x="709358" y="5645149"/>
            <a:ext cx="6116955" cy="4319270"/>
            <a:chOff x="709358" y="5645149"/>
            <a:chExt cx="6116955" cy="4319270"/>
          </a:xfrm>
        </p:grpSpPr>
        <p:sp>
          <p:nvSpPr>
            <p:cNvPr id="121" name="object 121"/>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122" name="object 122"/>
            <p:cNvSpPr/>
            <p:nvPr/>
          </p:nvSpPr>
          <p:spPr>
            <a:xfrm>
              <a:off x="1070178" y="6776592"/>
              <a:ext cx="216535" cy="13970"/>
            </a:xfrm>
            <a:custGeom>
              <a:avLst/>
              <a:gdLst/>
              <a:ahLst/>
              <a:cxnLst/>
              <a:rect l="l" t="t" r="r" b="b"/>
              <a:pathLst>
                <a:path w="216534" h="13970">
                  <a:moveTo>
                    <a:pt x="216153" y="13741"/>
                  </a:moveTo>
                  <a:lnTo>
                    <a:pt x="0" y="13741"/>
                  </a:lnTo>
                  <a:lnTo>
                    <a:pt x="0" y="0"/>
                  </a:lnTo>
                  <a:lnTo>
                    <a:pt x="216153" y="0"/>
                  </a:lnTo>
                  <a:lnTo>
                    <a:pt x="216153" y="13741"/>
                  </a:lnTo>
                  <a:close/>
                </a:path>
              </a:pathLst>
            </a:custGeom>
            <a:solidFill>
              <a:srgbClr val="00B5F0"/>
            </a:solidFill>
          </p:spPr>
          <p:txBody>
            <a:bodyPr wrap="square" lIns="0" tIns="0" rIns="0" bIns="0" rtlCol="0"/>
            <a:lstStyle/>
            <a:p>
              <a:endParaRPr/>
            </a:p>
          </p:txBody>
        </p:sp>
        <p:pic>
          <p:nvPicPr>
            <p:cNvPr id="123" name="object 123"/>
            <p:cNvPicPr/>
            <p:nvPr/>
          </p:nvPicPr>
          <p:blipFill>
            <a:blip r:embed="rId66" cstate="print"/>
            <a:stretch>
              <a:fillRect/>
            </a:stretch>
          </p:blipFill>
          <p:spPr>
            <a:xfrm>
              <a:off x="1077760" y="6526961"/>
              <a:ext cx="199428" cy="226809"/>
            </a:xfrm>
            <a:prstGeom prst="rect">
              <a:avLst/>
            </a:prstGeom>
          </p:spPr>
        </p:pic>
        <p:pic>
          <p:nvPicPr>
            <p:cNvPr id="124" name="object 124"/>
            <p:cNvPicPr/>
            <p:nvPr/>
          </p:nvPicPr>
          <p:blipFill>
            <a:blip r:embed="rId67" cstate="print"/>
            <a:stretch>
              <a:fillRect/>
            </a:stretch>
          </p:blipFill>
          <p:spPr>
            <a:xfrm>
              <a:off x="1563344" y="6517830"/>
              <a:ext cx="3872649" cy="254190"/>
            </a:xfrm>
            <a:prstGeom prst="rect">
              <a:avLst/>
            </a:prstGeom>
          </p:spPr>
        </p:pic>
        <p:pic>
          <p:nvPicPr>
            <p:cNvPr id="125" name="object 125"/>
            <p:cNvPicPr/>
            <p:nvPr/>
          </p:nvPicPr>
          <p:blipFill>
            <a:blip r:embed="rId68" cstate="print"/>
            <a:stretch>
              <a:fillRect/>
            </a:stretch>
          </p:blipFill>
          <p:spPr>
            <a:xfrm>
              <a:off x="1281760" y="6842073"/>
              <a:ext cx="251167" cy="251167"/>
            </a:xfrm>
            <a:prstGeom prst="rect">
              <a:avLst/>
            </a:prstGeom>
          </p:spPr>
        </p:pic>
        <p:sp>
          <p:nvSpPr>
            <p:cNvPr id="126" name="object 126"/>
            <p:cNvSpPr/>
            <p:nvPr/>
          </p:nvSpPr>
          <p:spPr>
            <a:xfrm>
              <a:off x="1549654" y="6842073"/>
              <a:ext cx="525780" cy="254635"/>
            </a:xfrm>
            <a:custGeom>
              <a:avLst/>
              <a:gdLst/>
              <a:ahLst/>
              <a:cxnLst/>
              <a:rect l="l" t="t" r="r" b="b"/>
              <a:pathLst>
                <a:path w="525780" h="254634">
                  <a:moveTo>
                    <a:pt x="70040" y="4559"/>
                  </a:moveTo>
                  <a:lnTo>
                    <a:pt x="63944" y="1536"/>
                  </a:lnTo>
                  <a:lnTo>
                    <a:pt x="54813" y="1536"/>
                  </a:lnTo>
                  <a:lnTo>
                    <a:pt x="51790" y="6108"/>
                  </a:lnTo>
                  <a:lnTo>
                    <a:pt x="45681" y="15519"/>
                  </a:lnTo>
                  <a:lnTo>
                    <a:pt x="38430" y="25501"/>
                  </a:lnTo>
                  <a:lnTo>
                    <a:pt x="29476" y="36055"/>
                  </a:lnTo>
                  <a:lnTo>
                    <a:pt x="18249" y="47180"/>
                  </a:lnTo>
                  <a:lnTo>
                    <a:pt x="3073" y="59385"/>
                  </a:lnTo>
                  <a:lnTo>
                    <a:pt x="3073" y="71539"/>
                  </a:lnTo>
                  <a:lnTo>
                    <a:pt x="7632" y="77635"/>
                  </a:lnTo>
                  <a:lnTo>
                    <a:pt x="13690" y="77635"/>
                  </a:lnTo>
                  <a:lnTo>
                    <a:pt x="49491" y="46202"/>
                  </a:lnTo>
                  <a:lnTo>
                    <a:pt x="70040" y="12153"/>
                  </a:lnTo>
                  <a:lnTo>
                    <a:pt x="70040" y="4559"/>
                  </a:lnTo>
                  <a:close/>
                </a:path>
                <a:path w="525780" h="254634">
                  <a:moveTo>
                    <a:pt x="74612" y="66979"/>
                  </a:moveTo>
                  <a:lnTo>
                    <a:pt x="70040" y="62407"/>
                  </a:lnTo>
                  <a:lnTo>
                    <a:pt x="57835" y="62407"/>
                  </a:lnTo>
                  <a:lnTo>
                    <a:pt x="48704" y="82207"/>
                  </a:lnTo>
                  <a:lnTo>
                    <a:pt x="41795" y="93116"/>
                  </a:lnTo>
                  <a:lnTo>
                    <a:pt x="33312" y="104457"/>
                  </a:lnTo>
                  <a:lnTo>
                    <a:pt x="24536" y="114935"/>
                  </a:lnTo>
                  <a:lnTo>
                    <a:pt x="16764" y="123278"/>
                  </a:lnTo>
                  <a:lnTo>
                    <a:pt x="7061" y="133045"/>
                  </a:lnTo>
                  <a:lnTo>
                    <a:pt x="2095" y="138518"/>
                  </a:lnTo>
                  <a:lnTo>
                    <a:pt x="254" y="141719"/>
                  </a:lnTo>
                  <a:lnTo>
                    <a:pt x="0" y="144614"/>
                  </a:lnTo>
                  <a:lnTo>
                    <a:pt x="0" y="152196"/>
                  </a:lnTo>
                  <a:lnTo>
                    <a:pt x="4559" y="158305"/>
                  </a:lnTo>
                  <a:lnTo>
                    <a:pt x="10655" y="158305"/>
                  </a:lnTo>
                  <a:lnTo>
                    <a:pt x="15049" y="156311"/>
                  </a:lnTo>
                  <a:lnTo>
                    <a:pt x="20751" y="151472"/>
                  </a:lnTo>
                  <a:lnTo>
                    <a:pt x="26720" y="145478"/>
                  </a:lnTo>
                  <a:lnTo>
                    <a:pt x="31991" y="140042"/>
                  </a:lnTo>
                  <a:lnTo>
                    <a:pt x="31991" y="254203"/>
                  </a:lnTo>
                  <a:lnTo>
                    <a:pt x="51790" y="254203"/>
                  </a:lnTo>
                  <a:lnTo>
                    <a:pt x="53276" y="248094"/>
                  </a:lnTo>
                  <a:lnTo>
                    <a:pt x="53276" y="140042"/>
                  </a:lnTo>
                  <a:lnTo>
                    <a:pt x="53276" y="112661"/>
                  </a:lnTo>
                  <a:lnTo>
                    <a:pt x="61747" y="100050"/>
                  </a:lnTo>
                  <a:lnTo>
                    <a:pt x="68516" y="88303"/>
                  </a:lnTo>
                  <a:lnTo>
                    <a:pt x="72986" y="78828"/>
                  </a:lnTo>
                  <a:lnTo>
                    <a:pt x="74612" y="73075"/>
                  </a:lnTo>
                  <a:lnTo>
                    <a:pt x="74612" y="66979"/>
                  </a:lnTo>
                  <a:close/>
                </a:path>
                <a:path w="525780" h="254634">
                  <a:moveTo>
                    <a:pt x="252704" y="65430"/>
                  </a:moveTo>
                  <a:lnTo>
                    <a:pt x="235940" y="65430"/>
                  </a:lnTo>
                  <a:lnTo>
                    <a:pt x="235940" y="50203"/>
                  </a:lnTo>
                  <a:lnTo>
                    <a:pt x="234696" y="37846"/>
                  </a:lnTo>
                  <a:lnTo>
                    <a:pt x="230619" y="29883"/>
                  </a:lnTo>
                  <a:lnTo>
                    <a:pt x="223100" y="25628"/>
                  </a:lnTo>
                  <a:lnTo>
                    <a:pt x="214655" y="24701"/>
                  </a:lnTo>
                  <a:lnTo>
                    <a:pt x="214655" y="47180"/>
                  </a:lnTo>
                  <a:lnTo>
                    <a:pt x="214655" y="65430"/>
                  </a:lnTo>
                  <a:lnTo>
                    <a:pt x="214655" y="83743"/>
                  </a:lnTo>
                  <a:lnTo>
                    <a:pt x="214655" y="103492"/>
                  </a:lnTo>
                  <a:lnTo>
                    <a:pt x="213118" y="106565"/>
                  </a:lnTo>
                  <a:lnTo>
                    <a:pt x="167474" y="106565"/>
                  </a:lnTo>
                  <a:lnTo>
                    <a:pt x="167474" y="83743"/>
                  </a:lnTo>
                  <a:lnTo>
                    <a:pt x="214655" y="83743"/>
                  </a:lnTo>
                  <a:lnTo>
                    <a:pt x="214655" y="65430"/>
                  </a:lnTo>
                  <a:lnTo>
                    <a:pt x="167474" y="65430"/>
                  </a:lnTo>
                  <a:lnTo>
                    <a:pt x="167474" y="44157"/>
                  </a:lnTo>
                  <a:lnTo>
                    <a:pt x="213118" y="44157"/>
                  </a:lnTo>
                  <a:lnTo>
                    <a:pt x="214655" y="47180"/>
                  </a:lnTo>
                  <a:lnTo>
                    <a:pt x="214655" y="24701"/>
                  </a:lnTo>
                  <a:lnTo>
                    <a:pt x="211582" y="24358"/>
                  </a:lnTo>
                  <a:lnTo>
                    <a:pt x="167474" y="24358"/>
                  </a:lnTo>
                  <a:lnTo>
                    <a:pt x="167474" y="1536"/>
                  </a:lnTo>
                  <a:lnTo>
                    <a:pt x="162915" y="0"/>
                  </a:lnTo>
                  <a:lnTo>
                    <a:pt x="149174" y="0"/>
                  </a:lnTo>
                  <a:lnTo>
                    <a:pt x="146138" y="4559"/>
                  </a:lnTo>
                  <a:lnTo>
                    <a:pt x="146138" y="24358"/>
                  </a:lnTo>
                  <a:lnTo>
                    <a:pt x="83731" y="24358"/>
                  </a:lnTo>
                  <a:lnTo>
                    <a:pt x="83731" y="44157"/>
                  </a:lnTo>
                  <a:lnTo>
                    <a:pt x="146138" y="44157"/>
                  </a:lnTo>
                  <a:lnTo>
                    <a:pt x="146138" y="65430"/>
                  </a:lnTo>
                  <a:lnTo>
                    <a:pt x="76136" y="65430"/>
                  </a:lnTo>
                  <a:lnTo>
                    <a:pt x="76136" y="82207"/>
                  </a:lnTo>
                  <a:lnTo>
                    <a:pt x="82181" y="83743"/>
                  </a:lnTo>
                  <a:lnTo>
                    <a:pt x="146138" y="83743"/>
                  </a:lnTo>
                  <a:lnTo>
                    <a:pt x="146138" y="106565"/>
                  </a:lnTo>
                  <a:lnTo>
                    <a:pt x="83731" y="106565"/>
                  </a:lnTo>
                  <a:lnTo>
                    <a:pt x="83731" y="124815"/>
                  </a:lnTo>
                  <a:lnTo>
                    <a:pt x="146138" y="124815"/>
                  </a:lnTo>
                  <a:lnTo>
                    <a:pt x="146138" y="147637"/>
                  </a:lnTo>
                  <a:lnTo>
                    <a:pt x="83731" y="147637"/>
                  </a:lnTo>
                  <a:lnTo>
                    <a:pt x="77635" y="149174"/>
                  </a:lnTo>
                  <a:lnTo>
                    <a:pt x="77635" y="165900"/>
                  </a:lnTo>
                  <a:lnTo>
                    <a:pt x="146138" y="165900"/>
                  </a:lnTo>
                  <a:lnTo>
                    <a:pt x="146138" y="190258"/>
                  </a:lnTo>
                  <a:lnTo>
                    <a:pt x="70040" y="190258"/>
                  </a:lnTo>
                  <a:lnTo>
                    <a:pt x="70040" y="208559"/>
                  </a:lnTo>
                  <a:lnTo>
                    <a:pt x="146138" y="208559"/>
                  </a:lnTo>
                  <a:lnTo>
                    <a:pt x="146138" y="251167"/>
                  </a:lnTo>
                  <a:lnTo>
                    <a:pt x="150710" y="254203"/>
                  </a:lnTo>
                  <a:lnTo>
                    <a:pt x="167474" y="254203"/>
                  </a:lnTo>
                  <a:lnTo>
                    <a:pt x="167474" y="208559"/>
                  </a:lnTo>
                  <a:lnTo>
                    <a:pt x="252704" y="208559"/>
                  </a:lnTo>
                  <a:lnTo>
                    <a:pt x="252704" y="190258"/>
                  </a:lnTo>
                  <a:lnTo>
                    <a:pt x="167474" y="190258"/>
                  </a:lnTo>
                  <a:lnTo>
                    <a:pt x="167474" y="165900"/>
                  </a:lnTo>
                  <a:lnTo>
                    <a:pt x="239014" y="165900"/>
                  </a:lnTo>
                  <a:lnTo>
                    <a:pt x="245110" y="164401"/>
                  </a:lnTo>
                  <a:lnTo>
                    <a:pt x="245110" y="147637"/>
                  </a:lnTo>
                  <a:lnTo>
                    <a:pt x="167474" y="147637"/>
                  </a:lnTo>
                  <a:lnTo>
                    <a:pt x="167474" y="124815"/>
                  </a:lnTo>
                  <a:lnTo>
                    <a:pt x="211582" y="124815"/>
                  </a:lnTo>
                  <a:lnTo>
                    <a:pt x="223100" y="123558"/>
                  </a:lnTo>
                  <a:lnTo>
                    <a:pt x="230619" y="119303"/>
                  </a:lnTo>
                  <a:lnTo>
                    <a:pt x="234696" y="111328"/>
                  </a:lnTo>
                  <a:lnTo>
                    <a:pt x="235826" y="100050"/>
                  </a:lnTo>
                  <a:lnTo>
                    <a:pt x="235940" y="83743"/>
                  </a:lnTo>
                  <a:lnTo>
                    <a:pt x="249682" y="83743"/>
                  </a:lnTo>
                  <a:lnTo>
                    <a:pt x="252704" y="80670"/>
                  </a:lnTo>
                  <a:lnTo>
                    <a:pt x="252704" y="65430"/>
                  </a:lnTo>
                  <a:close/>
                </a:path>
                <a:path w="525780" h="254634">
                  <a:moveTo>
                    <a:pt x="525208" y="219176"/>
                  </a:moveTo>
                  <a:lnTo>
                    <a:pt x="406438" y="219176"/>
                  </a:lnTo>
                  <a:lnTo>
                    <a:pt x="406438" y="106565"/>
                  </a:lnTo>
                  <a:lnTo>
                    <a:pt x="502335" y="106565"/>
                  </a:lnTo>
                  <a:lnTo>
                    <a:pt x="508444" y="105029"/>
                  </a:lnTo>
                  <a:lnTo>
                    <a:pt x="508444" y="83743"/>
                  </a:lnTo>
                  <a:lnTo>
                    <a:pt x="406438" y="83743"/>
                  </a:lnTo>
                  <a:lnTo>
                    <a:pt x="406438" y="4559"/>
                  </a:lnTo>
                  <a:lnTo>
                    <a:pt x="403415" y="1536"/>
                  </a:lnTo>
                  <a:lnTo>
                    <a:pt x="382079" y="1536"/>
                  </a:lnTo>
                  <a:lnTo>
                    <a:pt x="382079" y="219176"/>
                  </a:lnTo>
                  <a:lnTo>
                    <a:pt x="270954" y="219176"/>
                  </a:lnTo>
                  <a:lnTo>
                    <a:pt x="270954" y="242049"/>
                  </a:lnTo>
                  <a:lnTo>
                    <a:pt x="517563" y="242049"/>
                  </a:lnTo>
                  <a:lnTo>
                    <a:pt x="525208" y="240512"/>
                  </a:lnTo>
                  <a:lnTo>
                    <a:pt x="525208" y="219176"/>
                  </a:lnTo>
                  <a:close/>
                </a:path>
              </a:pathLst>
            </a:custGeom>
            <a:solidFill>
              <a:srgbClr val="4D4D4F"/>
            </a:solidFill>
          </p:spPr>
          <p:txBody>
            <a:bodyPr wrap="square" lIns="0" tIns="0" rIns="0" bIns="0" rtlCol="0"/>
            <a:lstStyle/>
            <a:p>
              <a:endParaRPr/>
            </a:p>
          </p:txBody>
        </p:sp>
        <p:pic>
          <p:nvPicPr>
            <p:cNvPr id="127" name="object 127"/>
            <p:cNvPicPr/>
            <p:nvPr/>
          </p:nvPicPr>
          <p:blipFill>
            <a:blip r:embed="rId69" cstate="print"/>
            <a:stretch>
              <a:fillRect/>
            </a:stretch>
          </p:blipFill>
          <p:spPr>
            <a:xfrm>
              <a:off x="2102243" y="7003401"/>
              <a:ext cx="76098" cy="80721"/>
            </a:xfrm>
            <a:prstGeom prst="rect">
              <a:avLst/>
            </a:prstGeom>
          </p:spPr>
        </p:pic>
        <p:pic>
          <p:nvPicPr>
            <p:cNvPr id="128" name="object 128"/>
            <p:cNvPicPr/>
            <p:nvPr/>
          </p:nvPicPr>
          <p:blipFill>
            <a:blip r:embed="rId70" cstate="print"/>
            <a:stretch>
              <a:fillRect/>
            </a:stretch>
          </p:blipFill>
          <p:spPr>
            <a:xfrm>
              <a:off x="2361006" y="6840537"/>
              <a:ext cx="3184575" cy="254253"/>
            </a:xfrm>
            <a:prstGeom prst="rect">
              <a:avLst/>
            </a:prstGeom>
          </p:spPr>
        </p:pic>
        <p:pic>
          <p:nvPicPr>
            <p:cNvPr id="129" name="object 129"/>
            <p:cNvPicPr/>
            <p:nvPr/>
          </p:nvPicPr>
          <p:blipFill>
            <a:blip r:embed="rId71" cstate="print"/>
            <a:stretch>
              <a:fillRect/>
            </a:stretch>
          </p:blipFill>
          <p:spPr>
            <a:xfrm>
              <a:off x="5611063" y="6848182"/>
              <a:ext cx="223748" cy="237426"/>
            </a:xfrm>
            <a:prstGeom prst="rect">
              <a:avLst/>
            </a:prstGeom>
          </p:spPr>
        </p:pic>
        <p:pic>
          <p:nvPicPr>
            <p:cNvPr id="130" name="object 130"/>
            <p:cNvPicPr/>
            <p:nvPr/>
          </p:nvPicPr>
          <p:blipFill>
            <a:blip r:embed="rId72" cstate="print"/>
            <a:stretch>
              <a:fillRect/>
            </a:stretch>
          </p:blipFill>
          <p:spPr>
            <a:xfrm>
              <a:off x="5869825" y="6848182"/>
              <a:ext cx="245071" cy="232854"/>
            </a:xfrm>
            <a:prstGeom prst="rect">
              <a:avLst/>
            </a:prstGeom>
          </p:spPr>
        </p:pic>
        <p:pic>
          <p:nvPicPr>
            <p:cNvPr id="131" name="object 131"/>
            <p:cNvPicPr/>
            <p:nvPr/>
          </p:nvPicPr>
          <p:blipFill>
            <a:blip r:embed="rId73" cstate="print"/>
            <a:stretch>
              <a:fillRect/>
            </a:stretch>
          </p:blipFill>
          <p:spPr>
            <a:xfrm>
              <a:off x="6143828" y="6849668"/>
              <a:ext cx="234454" cy="234454"/>
            </a:xfrm>
            <a:prstGeom prst="rect">
              <a:avLst/>
            </a:prstGeom>
          </p:spPr>
        </p:pic>
        <p:pic>
          <p:nvPicPr>
            <p:cNvPr id="132" name="object 132"/>
            <p:cNvPicPr/>
            <p:nvPr/>
          </p:nvPicPr>
          <p:blipFill>
            <a:blip r:embed="rId74" cstate="print"/>
            <a:stretch>
              <a:fillRect/>
            </a:stretch>
          </p:blipFill>
          <p:spPr>
            <a:xfrm>
              <a:off x="6416332" y="6997356"/>
              <a:ext cx="86766" cy="86766"/>
            </a:xfrm>
            <a:prstGeom prst="rect">
              <a:avLst/>
            </a:prstGeom>
          </p:spPr>
        </p:pic>
        <p:sp>
          <p:nvSpPr>
            <p:cNvPr id="133" name="object 133"/>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34" name="object 134"/>
            <p:cNvPicPr/>
            <p:nvPr/>
          </p:nvPicPr>
          <p:blipFill>
            <a:blip r:embed="rId75" cstate="print"/>
            <a:stretch>
              <a:fillRect/>
            </a:stretch>
          </p:blipFill>
          <p:spPr>
            <a:xfrm>
              <a:off x="5696292" y="5855639"/>
              <a:ext cx="71539" cy="103543"/>
            </a:xfrm>
            <a:prstGeom prst="rect">
              <a:avLst/>
            </a:prstGeom>
          </p:spPr>
        </p:pic>
        <p:pic>
          <p:nvPicPr>
            <p:cNvPr id="135" name="object 135"/>
            <p:cNvPicPr/>
            <p:nvPr/>
          </p:nvPicPr>
          <p:blipFill>
            <a:blip r:embed="rId76" cstate="print"/>
            <a:stretch>
              <a:fillRect/>
            </a:stretch>
          </p:blipFill>
          <p:spPr>
            <a:xfrm>
              <a:off x="5787631" y="5852616"/>
              <a:ext cx="435368" cy="106565"/>
            </a:xfrm>
            <a:prstGeom prst="rect">
              <a:avLst/>
            </a:prstGeom>
          </p:spPr>
        </p:pic>
        <p:pic>
          <p:nvPicPr>
            <p:cNvPr id="136" name="object 136"/>
            <p:cNvPicPr/>
            <p:nvPr/>
          </p:nvPicPr>
          <p:blipFill>
            <a:blip r:embed="rId77" cstate="print"/>
            <a:stretch>
              <a:fillRect/>
            </a:stretch>
          </p:blipFill>
          <p:spPr>
            <a:xfrm>
              <a:off x="6394995" y="5849543"/>
              <a:ext cx="246608" cy="117221"/>
            </a:xfrm>
            <a:prstGeom prst="rect">
              <a:avLst/>
            </a:prstGeom>
          </p:spPr>
        </p:pic>
        <p:pic>
          <p:nvPicPr>
            <p:cNvPr id="137" name="object 137"/>
            <p:cNvPicPr/>
            <p:nvPr/>
          </p:nvPicPr>
          <p:blipFill>
            <a:blip r:embed="rId78" cstate="print"/>
            <a:stretch>
              <a:fillRect/>
            </a:stretch>
          </p:blipFill>
          <p:spPr>
            <a:xfrm>
              <a:off x="890536" y="6006350"/>
              <a:ext cx="5752604" cy="360768"/>
            </a:xfrm>
            <a:prstGeom prst="rect">
              <a:avLst/>
            </a:prstGeom>
          </p:spPr>
        </p:pic>
        <p:sp>
          <p:nvSpPr>
            <p:cNvPr id="138" name="object 138"/>
            <p:cNvSpPr/>
            <p:nvPr/>
          </p:nvSpPr>
          <p:spPr>
            <a:xfrm>
              <a:off x="1266532" y="7263129"/>
              <a:ext cx="4714875" cy="1047115"/>
            </a:xfrm>
            <a:custGeom>
              <a:avLst/>
              <a:gdLst/>
              <a:ahLst/>
              <a:cxnLst/>
              <a:rect l="l" t="t" r="r" b="b"/>
              <a:pathLst>
                <a:path w="4714875" h="1047115">
                  <a:moveTo>
                    <a:pt x="4714418" y="12700"/>
                  </a:moveTo>
                  <a:lnTo>
                    <a:pt x="4714405" y="0"/>
                  </a:lnTo>
                  <a:lnTo>
                    <a:pt x="4700727" y="0"/>
                  </a:lnTo>
                  <a:lnTo>
                    <a:pt x="4700727" y="12700"/>
                  </a:lnTo>
                  <a:lnTo>
                    <a:pt x="4700727" y="1033792"/>
                  </a:lnTo>
                  <a:lnTo>
                    <a:pt x="12153" y="1033792"/>
                  </a:lnTo>
                  <a:lnTo>
                    <a:pt x="12153" y="1034237"/>
                  </a:lnTo>
                  <a:lnTo>
                    <a:pt x="6096" y="1034237"/>
                  </a:lnTo>
                  <a:lnTo>
                    <a:pt x="6096" y="1033792"/>
                  </a:lnTo>
                  <a:lnTo>
                    <a:pt x="12153" y="1033792"/>
                  </a:lnTo>
                  <a:lnTo>
                    <a:pt x="12153" y="12700"/>
                  </a:lnTo>
                  <a:lnTo>
                    <a:pt x="4700727" y="12700"/>
                  </a:lnTo>
                  <a:lnTo>
                    <a:pt x="4700727" y="0"/>
                  </a:lnTo>
                  <a:lnTo>
                    <a:pt x="0" y="0"/>
                  </a:lnTo>
                  <a:lnTo>
                    <a:pt x="0" y="12700"/>
                  </a:lnTo>
                  <a:lnTo>
                    <a:pt x="0" y="1033792"/>
                  </a:lnTo>
                  <a:lnTo>
                    <a:pt x="0" y="1040142"/>
                  </a:lnTo>
                  <a:lnTo>
                    <a:pt x="0" y="1046492"/>
                  </a:lnTo>
                  <a:lnTo>
                    <a:pt x="4714405" y="1046492"/>
                  </a:lnTo>
                  <a:lnTo>
                    <a:pt x="4714405" y="1040142"/>
                  </a:lnTo>
                  <a:lnTo>
                    <a:pt x="4714405" y="1033792"/>
                  </a:lnTo>
                  <a:lnTo>
                    <a:pt x="4714418" y="12700"/>
                  </a:lnTo>
                  <a:close/>
                </a:path>
              </a:pathLst>
            </a:custGeom>
            <a:solidFill>
              <a:srgbClr val="838486"/>
            </a:solidFill>
          </p:spPr>
          <p:txBody>
            <a:bodyPr wrap="square" lIns="0" tIns="0" rIns="0" bIns="0" rtlCol="0"/>
            <a:lstStyle/>
            <a:p>
              <a:endParaRPr/>
            </a:p>
          </p:txBody>
        </p:sp>
        <p:pic>
          <p:nvPicPr>
            <p:cNvPr id="139" name="object 139"/>
            <p:cNvPicPr/>
            <p:nvPr/>
          </p:nvPicPr>
          <p:blipFill>
            <a:blip r:embed="rId79" cstate="print"/>
            <a:stretch>
              <a:fillRect/>
            </a:stretch>
          </p:blipFill>
          <p:spPr>
            <a:xfrm>
              <a:off x="4621606" y="7440320"/>
              <a:ext cx="1172121" cy="187223"/>
            </a:xfrm>
            <a:prstGeom prst="rect">
              <a:avLst/>
            </a:prstGeom>
          </p:spPr>
        </p:pic>
        <p:pic>
          <p:nvPicPr>
            <p:cNvPr id="140" name="object 140"/>
            <p:cNvPicPr/>
            <p:nvPr/>
          </p:nvPicPr>
          <p:blipFill>
            <a:blip r:embed="rId80" cstate="print"/>
            <a:stretch>
              <a:fillRect/>
            </a:stretch>
          </p:blipFill>
          <p:spPr>
            <a:xfrm>
              <a:off x="1453756" y="7441856"/>
              <a:ext cx="3030829" cy="672795"/>
            </a:xfrm>
            <a:prstGeom prst="rect">
              <a:avLst/>
            </a:prstGeom>
          </p:spPr>
        </p:pic>
        <p:pic>
          <p:nvPicPr>
            <p:cNvPr id="141" name="object 141"/>
            <p:cNvPicPr/>
            <p:nvPr/>
          </p:nvPicPr>
          <p:blipFill>
            <a:blip r:embed="rId81" cstate="print"/>
            <a:stretch>
              <a:fillRect/>
            </a:stretch>
          </p:blipFill>
          <p:spPr>
            <a:xfrm>
              <a:off x="4948885" y="8169477"/>
              <a:ext cx="890485" cy="1490306"/>
            </a:xfrm>
            <a:prstGeom prst="rect">
              <a:avLst/>
            </a:prstGeom>
          </p:spPr>
        </p:pic>
      </p:grpSp>
      <p:sp>
        <p:nvSpPr>
          <p:cNvPr id="142" name="object 14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143" name="object 143"/>
          <p:cNvGrpSpPr/>
          <p:nvPr/>
        </p:nvGrpSpPr>
        <p:grpSpPr>
          <a:xfrm>
            <a:off x="7183539" y="1080286"/>
            <a:ext cx="368935" cy="688340"/>
            <a:chOff x="7183539" y="1080286"/>
            <a:chExt cx="368935" cy="688340"/>
          </a:xfrm>
        </p:grpSpPr>
        <p:sp>
          <p:nvSpPr>
            <p:cNvPr id="144" name="object 14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145" name="object 14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46" name="object 146"/>
            <p:cNvPicPr/>
            <p:nvPr/>
          </p:nvPicPr>
          <p:blipFill>
            <a:blip r:embed="rId82" cstate="print"/>
            <a:stretch>
              <a:fillRect/>
            </a:stretch>
          </p:blipFill>
          <p:spPr>
            <a:xfrm>
              <a:off x="7296200" y="1401508"/>
              <a:ext cx="133946" cy="270967"/>
            </a:xfrm>
            <a:prstGeom prst="rect">
              <a:avLst/>
            </a:prstGeom>
          </p:spPr>
        </p:pic>
      </p:grpSp>
      <p:grpSp>
        <p:nvGrpSpPr>
          <p:cNvPr id="147" name="object 147"/>
          <p:cNvGrpSpPr/>
          <p:nvPr/>
        </p:nvGrpSpPr>
        <p:grpSpPr>
          <a:xfrm>
            <a:off x="7183539" y="2570606"/>
            <a:ext cx="368935" cy="688340"/>
            <a:chOff x="7183539" y="2570606"/>
            <a:chExt cx="368935" cy="688340"/>
          </a:xfrm>
        </p:grpSpPr>
        <p:sp>
          <p:nvSpPr>
            <p:cNvPr id="148" name="object 14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49" name="object 149"/>
            <p:cNvPicPr/>
            <p:nvPr/>
          </p:nvPicPr>
          <p:blipFill>
            <a:blip r:embed="rId83" cstate="print"/>
            <a:stretch>
              <a:fillRect/>
            </a:stretch>
          </p:blipFill>
          <p:spPr>
            <a:xfrm>
              <a:off x="7296200" y="2686303"/>
              <a:ext cx="133946" cy="272503"/>
            </a:xfrm>
            <a:prstGeom prst="rect">
              <a:avLst/>
            </a:prstGeom>
          </p:spPr>
        </p:pic>
        <p:pic>
          <p:nvPicPr>
            <p:cNvPr id="150" name="object 150"/>
            <p:cNvPicPr/>
            <p:nvPr/>
          </p:nvPicPr>
          <p:blipFill>
            <a:blip r:embed="rId84" cstate="print"/>
            <a:stretch>
              <a:fillRect/>
            </a:stretch>
          </p:blipFill>
          <p:spPr>
            <a:xfrm>
              <a:off x="7294664" y="3013570"/>
              <a:ext cx="137020" cy="137020"/>
            </a:xfrm>
            <a:prstGeom prst="rect">
              <a:avLst/>
            </a:prstGeom>
          </p:spPr>
        </p:pic>
      </p:grpSp>
      <p:grpSp>
        <p:nvGrpSpPr>
          <p:cNvPr id="151" name="object 151"/>
          <p:cNvGrpSpPr/>
          <p:nvPr/>
        </p:nvGrpSpPr>
        <p:grpSpPr>
          <a:xfrm>
            <a:off x="7183539" y="1826221"/>
            <a:ext cx="368935" cy="687070"/>
            <a:chOff x="7183539" y="1826221"/>
            <a:chExt cx="368935" cy="687070"/>
          </a:xfrm>
        </p:grpSpPr>
        <p:sp>
          <p:nvSpPr>
            <p:cNvPr id="152" name="object 15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53" name="object 153"/>
            <p:cNvPicPr/>
            <p:nvPr/>
          </p:nvPicPr>
          <p:blipFill>
            <a:blip r:embed="rId85" cstate="print"/>
            <a:stretch>
              <a:fillRect/>
            </a:stretch>
          </p:blipFill>
          <p:spPr>
            <a:xfrm>
              <a:off x="7296200" y="1940369"/>
              <a:ext cx="133946" cy="274040"/>
            </a:xfrm>
            <a:prstGeom prst="rect">
              <a:avLst/>
            </a:prstGeom>
          </p:spPr>
        </p:pic>
        <p:pic>
          <p:nvPicPr>
            <p:cNvPr id="154" name="object 154"/>
            <p:cNvPicPr/>
            <p:nvPr/>
          </p:nvPicPr>
          <p:blipFill>
            <a:blip r:embed="rId86" cstate="print"/>
            <a:stretch>
              <a:fillRect/>
            </a:stretch>
          </p:blipFill>
          <p:spPr>
            <a:xfrm>
              <a:off x="7294664" y="2269184"/>
              <a:ext cx="137020" cy="135483"/>
            </a:xfrm>
            <a:prstGeom prst="rect">
              <a:avLst/>
            </a:prstGeom>
          </p:spPr>
        </p:pic>
      </p:grpSp>
      <p:grpSp>
        <p:nvGrpSpPr>
          <p:cNvPr id="155" name="object 155"/>
          <p:cNvGrpSpPr/>
          <p:nvPr/>
        </p:nvGrpSpPr>
        <p:grpSpPr>
          <a:xfrm>
            <a:off x="7183539" y="3314991"/>
            <a:ext cx="368935" cy="688340"/>
            <a:chOff x="7183539" y="3314991"/>
            <a:chExt cx="368935" cy="688340"/>
          </a:xfrm>
        </p:grpSpPr>
        <p:sp>
          <p:nvSpPr>
            <p:cNvPr id="156" name="object 15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57" name="object 157"/>
            <p:cNvPicPr/>
            <p:nvPr/>
          </p:nvPicPr>
          <p:blipFill>
            <a:blip r:embed="rId87" cstate="print"/>
            <a:stretch>
              <a:fillRect/>
            </a:stretch>
          </p:blipFill>
          <p:spPr>
            <a:xfrm>
              <a:off x="7296200" y="3430689"/>
              <a:ext cx="133946" cy="272453"/>
            </a:xfrm>
            <a:prstGeom prst="rect">
              <a:avLst/>
            </a:prstGeom>
          </p:spPr>
        </p:pic>
        <p:pic>
          <p:nvPicPr>
            <p:cNvPr id="158" name="object 158"/>
            <p:cNvPicPr/>
            <p:nvPr/>
          </p:nvPicPr>
          <p:blipFill>
            <a:blip r:embed="rId88" cstate="print"/>
            <a:stretch>
              <a:fillRect/>
            </a:stretch>
          </p:blipFill>
          <p:spPr>
            <a:xfrm>
              <a:off x="7294664" y="3759492"/>
              <a:ext cx="137020" cy="135483"/>
            </a:xfrm>
            <a:prstGeom prst="rect">
              <a:avLst/>
            </a:prstGeom>
          </p:spPr>
        </p:pic>
      </p:grpSp>
      <p:grpSp>
        <p:nvGrpSpPr>
          <p:cNvPr id="159" name="object 159"/>
          <p:cNvGrpSpPr/>
          <p:nvPr/>
        </p:nvGrpSpPr>
        <p:grpSpPr>
          <a:xfrm>
            <a:off x="7183539" y="4060875"/>
            <a:ext cx="368935" cy="687070"/>
            <a:chOff x="7183539" y="4060875"/>
            <a:chExt cx="368935" cy="687070"/>
          </a:xfrm>
        </p:grpSpPr>
        <p:sp>
          <p:nvSpPr>
            <p:cNvPr id="160" name="object 16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61" name="object 161"/>
            <p:cNvPicPr/>
            <p:nvPr/>
          </p:nvPicPr>
          <p:blipFill>
            <a:blip r:embed="rId89" cstate="print"/>
            <a:stretch>
              <a:fillRect/>
            </a:stretch>
          </p:blipFill>
          <p:spPr>
            <a:xfrm>
              <a:off x="7296200" y="4175073"/>
              <a:ext cx="133946" cy="273989"/>
            </a:xfrm>
            <a:prstGeom prst="rect">
              <a:avLst/>
            </a:prstGeom>
          </p:spPr>
        </p:pic>
        <p:pic>
          <p:nvPicPr>
            <p:cNvPr id="162" name="object 162"/>
            <p:cNvPicPr/>
            <p:nvPr/>
          </p:nvPicPr>
          <p:blipFill>
            <a:blip r:embed="rId90" cstate="print"/>
            <a:stretch>
              <a:fillRect/>
            </a:stretch>
          </p:blipFill>
          <p:spPr>
            <a:xfrm>
              <a:off x="7294664" y="4503889"/>
              <a:ext cx="137020" cy="136969"/>
            </a:xfrm>
            <a:prstGeom prst="rect">
              <a:avLst/>
            </a:prstGeom>
          </p:spPr>
        </p:pic>
      </p:grpSp>
      <p:grpSp>
        <p:nvGrpSpPr>
          <p:cNvPr id="163" name="object 163"/>
          <p:cNvGrpSpPr/>
          <p:nvPr/>
        </p:nvGrpSpPr>
        <p:grpSpPr>
          <a:xfrm>
            <a:off x="7183539" y="4805260"/>
            <a:ext cx="368935" cy="688340"/>
            <a:chOff x="7183539" y="4805260"/>
            <a:chExt cx="368935" cy="688340"/>
          </a:xfrm>
        </p:grpSpPr>
        <p:sp>
          <p:nvSpPr>
            <p:cNvPr id="164" name="object 16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65" name="object 165"/>
            <p:cNvPicPr/>
            <p:nvPr/>
          </p:nvPicPr>
          <p:blipFill>
            <a:blip r:embed="rId91" cstate="print"/>
            <a:stretch>
              <a:fillRect/>
            </a:stretch>
          </p:blipFill>
          <p:spPr>
            <a:xfrm>
              <a:off x="7296200" y="4920957"/>
              <a:ext cx="133946" cy="272503"/>
            </a:xfrm>
            <a:prstGeom prst="rect">
              <a:avLst/>
            </a:prstGeom>
          </p:spPr>
        </p:pic>
        <p:pic>
          <p:nvPicPr>
            <p:cNvPr id="166" name="object 166"/>
            <p:cNvPicPr/>
            <p:nvPr/>
          </p:nvPicPr>
          <p:blipFill>
            <a:blip r:embed="rId92" cstate="print"/>
            <a:stretch>
              <a:fillRect/>
            </a:stretch>
          </p:blipFill>
          <p:spPr>
            <a:xfrm>
              <a:off x="7294664" y="5248274"/>
              <a:ext cx="137020" cy="136969"/>
            </a:xfrm>
            <a:prstGeom prst="rect">
              <a:avLst/>
            </a:prstGeom>
          </p:spPr>
        </p:pic>
      </p:grpSp>
      <p:grpSp>
        <p:nvGrpSpPr>
          <p:cNvPr id="167" name="object 167"/>
          <p:cNvGrpSpPr/>
          <p:nvPr/>
        </p:nvGrpSpPr>
        <p:grpSpPr>
          <a:xfrm>
            <a:off x="7183539" y="5549645"/>
            <a:ext cx="368935" cy="688340"/>
            <a:chOff x="7183539" y="5549645"/>
            <a:chExt cx="368935" cy="688340"/>
          </a:xfrm>
        </p:grpSpPr>
        <p:sp>
          <p:nvSpPr>
            <p:cNvPr id="168" name="object 16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69" name="object 169"/>
            <p:cNvPicPr/>
            <p:nvPr/>
          </p:nvPicPr>
          <p:blipFill>
            <a:blip r:embed="rId93" cstate="print"/>
            <a:stretch>
              <a:fillRect/>
            </a:stretch>
          </p:blipFill>
          <p:spPr>
            <a:xfrm>
              <a:off x="7296200" y="5665342"/>
              <a:ext cx="133946" cy="272503"/>
            </a:xfrm>
            <a:prstGeom prst="rect">
              <a:avLst/>
            </a:prstGeom>
          </p:spPr>
        </p:pic>
        <p:pic>
          <p:nvPicPr>
            <p:cNvPr id="170" name="object 170"/>
            <p:cNvPicPr/>
            <p:nvPr/>
          </p:nvPicPr>
          <p:blipFill>
            <a:blip r:embed="rId94" cstate="print"/>
            <a:stretch>
              <a:fillRect/>
            </a:stretch>
          </p:blipFill>
          <p:spPr>
            <a:xfrm>
              <a:off x="7294664" y="5994145"/>
              <a:ext cx="137020" cy="135483"/>
            </a:xfrm>
            <a:prstGeom prst="rect">
              <a:avLst/>
            </a:prstGeom>
          </p:spPr>
        </p:pic>
      </p:grpSp>
      <p:grpSp>
        <p:nvGrpSpPr>
          <p:cNvPr id="171" name="object 171"/>
          <p:cNvGrpSpPr/>
          <p:nvPr/>
        </p:nvGrpSpPr>
        <p:grpSpPr>
          <a:xfrm>
            <a:off x="7183539" y="6295580"/>
            <a:ext cx="368935" cy="687070"/>
            <a:chOff x="7183539" y="6295580"/>
            <a:chExt cx="368935" cy="687070"/>
          </a:xfrm>
        </p:grpSpPr>
        <p:sp>
          <p:nvSpPr>
            <p:cNvPr id="172" name="object 17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73" name="object 173"/>
            <p:cNvPicPr/>
            <p:nvPr/>
          </p:nvPicPr>
          <p:blipFill>
            <a:blip r:embed="rId95" cstate="print"/>
            <a:stretch>
              <a:fillRect/>
            </a:stretch>
          </p:blipFill>
          <p:spPr>
            <a:xfrm>
              <a:off x="7296200" y="6409727"/>
              <a:ext cx="133946" cy="274040"/>
            </a:xfrm>
            <a:prstGeom prst="rect">
              <a:avLst/>
            </a:prstGeom>
          </p:spPr>
        </p:pic>
        <p:pic>
          <p:nvPicPr>
            <p:cNvPr id="174" name="object 174"/>
            <p:cNvPicPr/>
            <p:nvPr/>
          </p:nvPicPr>
          <p:blipFill>
            <a:blip r:embed="rId96" cstate="print"/>
            <a:stretch>
              <a:fillRect/>
            </a:stretch>
          </p:blipFill>
          <p:spPr>
            <a:xfrm>
              <a:off x="7294664" y="6738543"/>
              <a:ext cx="137020" cy="137020"/>
            </a:xfrm>
            <a:prstGeom prst="rect">
              <a:avLst/>
            </a:prstGeom>
          </p:spPr>
        </p:pic>
      </p:grpSp>
      <p:grpSp>
        <p:nvGrpSpPr>
          <p:cNvPr id="175" name="object 175"/>
          <p:cNvGrpSpPr/>
          <p:nvPr/>
        </p:nvGrpSpPr>
        <p:grpSpPr>
          <a:xfrm>
            <a:off x="7183539" y="7039964"/>
            <a:ext cx="368935" cy="688340"/>
            <a:chOff x="7183539" y="7039964"/>
            <a:chExt cx="368935" cy="688340"/>
          </a:xfrm>
        </p:grpSpPr>
        <p:sp>
          <p:nvSpPr>
            <p:cNvPr id="176" name="object 17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77" name="object 177"/>
            <p:cNvPicPr/>
            <p:nvPr/>
          </p:nvPicPr>
          <p:blipFill>
            <a:blip r:embed="rId97" cstate="print"/>
            <a:stretch>
              <a:fillRect/>
            </a:stretch>
          </p:blipFill>
          <p:spPr>
            <a:xfrm>
              <a:off x="7296200" y="7155662"/>
              <a:ext cx="133946" cy="272503"/>
            </a:xfrm>
            <a:prstGeom prst="rect">
              <a:avLst/>
            </a:prstGeom>
          </p:spPr>
        </p:pic>
        <p:pic>
          <p:nvPicPr>
            <p:cNvPr id="178" name="object 178"/>
            <p:cNvPicPr/>
            <p:nvPr/>
          </p:nvPicPr>
          <p:blipFill>
            <a:blip r:embed="rId98" cstate="print"/>
            <a:stretch>
              <a:fillRect/>
            </a:stretch>
          </p:blipFill>
          <p:spPr>
            <a:xfrm>
              <a:off x="7294664" y="7482928"/>
              <a:ext cx="137020" cy="137020"/>
            </a:xfrm>
            <a:prstGeom prst="rect">
              <a:avLst/>
            </a:prstGeom>
          </p:spPr>
        </p:pic>
      </p:grpSp>
      <p:grpSp>
        <p:nvGrpSpPr>
          <p:cNvPr id="179" name="object 179"/>
          <p:cNvGrpSpPr/>
          <p:nvPr/>
        </p:nvGrpSpPr>
        <p:grpSpPr>
          <a:xfrm>
            <a:off x="7183539" y="7784350"/>
            <a:ext cx="368935" cy="688340"/>
            <a:chOff x="7183539" y="7784350"/>
            <a:chExt cx="368935" cy="688340"/>
          </a:xfrm>
        </p:grpSpPr>
        <p:sp>
          <p:nvSpPr>
            <p:cNvPr id="180" name="object 18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81" name="object 181"/>
            <p:cNvPicPr/>
            <p:nvPr/>
          </p:nvPicPr>
          <p:blipFill>
            <a:blip r:embed="rId99" cstate="print"/>
            <a:stretch>
              <a:fillRect/>
            </a:stretch>
          </p:blipFill>
          <p:spPr>
            <a:xfrm>
              <a:off x="7296200" y="7900047"/>
              <a:ext cx="133946" cy="272453"/>
            </a:xfrm>
            <a:prstGeom prst="rect">
              <a:avLst/>
            </a:prstGeom>
          </p:spPr>
        </p:pic>
        <p:pic>
          <p:nvPicPr>
            <p:cNvPr id="182" name="object 182"/>
            <p:cNvPicPr/>
            <p:nvPr/>
          </p:nvPicPr>
          <p:blipFill>
            <a:blip r:embed="rId100" cstate="print"/>
            <a:stretch>
              <a:fillRect/>
            </a:stretch>
          </p:blipFill>
          <p:spPr>
            <a:xfrm>
              <a:off x="7294664" y="8228850"/>
              <a:ext cx="137020" cy="135483"/>
            </a:xfrm>
            <a:prstGeom prst="rect">
              <a:avLst/>
            </a:prstGeom>
          </p:spPr>
        </p:pic>
      </p:grpSp>
      <p:pic>
        <p:nvPicPr>
          <p:cNvPr id="183" name="object 183"/>
          <p:cNvPicPr/>
          <p:nvPr/>
        </p:nvPicPr>
        <p:blipFill>
          <a:blip r:embed="rId101" cstate="print"/>
          <a:stretch>
            <a:fillRect/>
          </a:stretch>
        </p:blipFill>
        <p:spPr>
          <a:xfrm>
            <a:off x="7183539" y="8530233"/>
            <a:ext cx="368401" cy="688085"/>
          </a:xfrm>
          <a:prstGeom prst="rect">
            <a:avLst/>
          </a:prstGeom>
        </p:spPr>
      </p:pic>
      <p:grpSp>
        <p:nvGrpSpPr>
          <p:cNvPr id="184" name="object 184"/>
          <p:cNvGrpSpPr/>
          <p:nvPr/>
        </p:nvGrpSpPr>
        <p:grpSpPr>
          <a:xfrm>
            <a:off x="7183539" y="9274619"/>
            <a:ext cx="368935" cy="688340"/>
            <a:chOff x="7183539" y="9274619"/>
            <a:chExt cx="368935" cy="688340"/>
          </a:xfrm>
        </p:grpSpPr>
        <p:sp>
          <p:nvSpPr>
            <p:cNvPr id="185" name="object 18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86" name="object 186"/>
            <p:cNvPicPr/>
            <p:nvPr/>
          </p:nvPicPr>
          <p:blipFill>
            <a:blip r:embed="rId102" cstate="print"/>
            <a:stretch>
              <a:fillRect/>
            </a:stretch>
          </p:blipFill>
          <p:spPr>
            <a:xfrm>
              <a:off x="7323581" y="9341637"/>
              <a:ext cx="79184" cy="121742"/>
            </a:xfrm>
            <a:prstGeom prst="rect">
              <a:avLst/>
            </a:prstGeom>
          </p:spPr>
        </p:pic>
        <p:pic>
          <p:nvPicPr>
            <p:cNvPr id="187" name="object 187"/>
            <p:cNvPicPr/>
            <p:nvPr/>
          </p:nvPicPr>
          <p:blipFill>
            <a:blip r:embed="rId103" cstate="print"/>
            <a:stretch>
              <a:fillRect/>
            </a:stretch>
          </p:blipFill>
          <p:spPr>
            <a:xfrm>
              <a:off x="7296200" y="9483178"/>
              <a:ext cx="133946" cy="420141"/>
            </a:xfrm>
            <a:prstGeom prst="rect">
              <a:avLst/>
            </a:prstGeom>
          </p:spPr>
        </p:pic>
      </p:grpSp>
      <p:grpSp>
        <p:nvGrpSpPr>
          <p:cNvPr id="188" name="object 2"/>
          <p:cNvGrpSpPr/>
          <p:nvPr/>
        </p:nvGrpSpPr>
        <p:grpSpPr>
          <a:xfrm>
            <a:off x="3449434" y="10148442"/>
            <a:ext cx="636905" cy="91440"/>
            <a:chOff x="3449434" y="10148442"/>
            <a:chExt cx="636905" cy="91440"/>
          </a:xfrm>
        </p:grpSpPr>
        <p:sp>
          <p:nvSpPr>
            <p:cNvPr id="189"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190" name="object 4"/>
            <p:cNvPicPr/>
            <p:nvPr/>
          </p:nvPicPr>
          <p:blipFill>
            <a:blip r:embed="rId104" cstate="print"/>
            <a:stretch>
              <a:fillRect/>
            </a:stretch>
          </p:blipFill>
          <p:spPr>
            <a:xfrm>
              <a:off x="3705272" y="10148442"/>
              <a:ext cx="121694" cy="91325"/>
            </a:xfrm>
            <a:prstGeom prst="rect">
              <a:avLst/>
            </a:prstGeom>
          </p:spPr>
        </p:pic>
        <p:sp>
          <p:nvSpPr>
            <p:cNvPr id="191"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1070178" y="1996731"/>
              <a:ext cx="228600" cy="257810"/>
            </a:xfrm>
            <a:custGeom>
              <a:avLst/>
              <a:gdLst/>
              <a:ahLst/>
              <a:cxnLst/>
              <a:rect l="l" t="t" r="r" b="b"/>
              <a:pathLst>
                <a:path w="228600" h="257810">
                  <a:moveTo>
                    <a:pt x="211582" y="108038"/>
                  </a:moveTo>
                  <a:lnTo>
                    <a:pt x="206197" y="70612"/>
                  </a:lnTo>
                  <a:lnTo>
                    <a:pt x="189115" y="35763"/>
                  </a:lnTo>
                  <a:lnTo>
                    <a:pt x="184150" y="31546"/>
                  </a:lnTo>
                  <a:lnTo>
                    <a:pt x="184150" y="108038"/>
                  </a:lnTo>
                  <a:lnTo>
                    <a:pt x="181698" y="133261"/>
                  </a:lnTo>
                  <a:lnTo>
                    <a:pt x="175971" y="152196"/>
                  </a:lnTo>
                  <a:lnTo>
                    <a:pt x="169379" y="165430"/>
                  </a:lnTo>
                  <a:lnTo>
                    <a:pt x="164350" y="173532"/>
                  </a:lnTo>
                  <a:lnTo>
                    <a:pt x="141528" y="155270"/>
                  </a:lnTo>
                  <a:lnTo>
                    <a:pt x="140042" y="153733"/>
                  </a:lnTo>
                  <a:lnTo>
                    <a:pt x="136969" y="152196"/>
                  </a:lnTo>
                  <a:lnTo>
                    <a:pt x="129374" y="152196"/>
                  </a:lnTo>
                  <a:lnTo>
                    <a:pt x="123278" y="156756"/>
                  </a:lnTo>
                  <a:lnTo>
                    <a:pt x="123278" y="167424"/>
                  </a:lnTo>
                  <a:lnTo>
                    <a:pt x="127838" y="171996"/>
                  </a:lnTo>
                  <a:lnTo>
                    <a:pt x="146100" y="187223"/>
                  </a:lnTo>
                  <a:lnTo>
                    <a:pt x="142151" y="189064"/>
                  </a:lnTo>
                  <a:lnTo>
                    <a:pt x="135051" y="191592"/>
                  </a:lnTo>
                  <a:lnTo>
                    <a:pt x="125107" y="193840"/>
                  </a:lnTo>
                  <a:lnTo>
                    <a:pt x="112610" y="194805"/>
                  </a:lnTo>
                  <a:lnTo>
                    <a:pt x="80492" y="187032"/>
                  </a:lnTo>
                  <a:lnTo>
                    <a:pt x="58775" y="166852"/>
                  </a:lnTo>
                  <a:lnTo>
                    <a:pt x="46482" y="138950"/>
                  </a:lnTo>
                  <a:lnTo>
                    <a:pt x="42608" y="108038"/>
                  </a:lnTo>
                  <a:lnTo>
                    <a:pt x="46507" y="77787"/>
                  </a:lnTo>
                  <a:lnTo>
                    <a:pt x="58966" y="49822"/>
                  </a:lnTo>
                  <a:lnTo>
                    <a:pt x="81140" y="29273"/>
                  </a:lnTo>
                  <a:lnTo>
                    <a:pt x="114147" y="21272"/>
                  </a:lnTo>
                  <a:lnTo>
                    <a:pt x="146253" y="29273"/>
                  </a:lnTo>
                  <a:lnTo>
                    <a:pt x="167970" y="49822"/>
                  </a:lnTo>
                  <a:lnTo>
                    <a:pt x="180263" y="77787"/>
                  </a:lnTo>
                  <a:lnTo>
                    <a:pt x="184150" y="108038"/>
                  </a:lnTo>
                  <a:lnTo>
                    <a:pt x="184150" y="31546"/>
                  </a:lnTo>
                  <a:lnTo>
                    <a:pt x="172097" y="21272"/>
                  </a:lnTo>
                  <a:lnTo>
                    <a:pt x="158902" y="10033"/>
                  </a:lnTo>
                  <a:lnTo>
                    <a:pt x="114147" y="0"/>
                  </a:lnTo>
                  <a:lnTo>
                    <a:pt x="68732" y="10033"/>
                  </a:lnTo>
                  <a:lnTo>
                    <a:pt x="38595" y="35763"/>
                  </a:lnTo>
                  <a:lnTo>
                    <a:pt x="21869" y="70612"/>
                  </a:lnTo>
                  <a:lnTo>
                    <a:pt x="16713" y="108038"/>
                  </a:lnTo>
                  <a:lnTo>
                    <a:pt x="22085" y="146380"/>
                  </a:lnTo>
                  <a:lnTo>
                    <a:pt x="39154" y="181711"/>
                  </a:lnTo>
                  <a:lnTo>
                    <a:pt x="69367" y="207619"/>
                  </a:lnTo>
                  <a:lnTo>
                    <a:pt x="114147" y="217678"/>
                  </a:lnTo>
                  <a:lnTo>
                    <a:pt x="132715" y="216179"/>
                  </a:lnTo>
                  <a:lnTo>
                    <a:pt x="147434" y="212521"/>
                  </a:lnTo>
                  <a:lnTo>
                    <a:pt x="158445" y="208013"/>
                  </a:lnTo>
                  <a:lnTo>
                    <a:pt x="165887" y="203936"/>
                  </a:lnTo>
                  <a:lnTo>
                    <a:pt x="191782" y="225272"/>
                  </a:lnTo>
                  <a:lnTo>
                    <a:pt x="193319" y="226809"/>
                  </a:lnTo>
                  <a:lnTo>
                    <a:pt x="197891" y="228295"/>
                  </a:lnTo>
                  <a:lnTo>
                    <a:pt x="203936" y="228295"/>
                  </a:lnTo>
                  <a:lnTo>
                    <a:pt x="210045" y="222250"/>
                  </a:lnTo>
                  <a:lnTo>
                    <a:pt x="210045" y="213118"/>
                  </a:lnTo>
                  <a:lnTo>
                    <a:pt x="208508" y="210045"/>
                  </a:lnTo>
                  <a:lnTo>
                    <a:pt x="205473" y="208508"/>
                  </a:lnTo>
                  <a:lnTo>
                    <a:pt x="200177" y="203936"/>
                  </a:lnTo>
                  <a:lnTo>
                    <a:pt x="189636" y="194805"/>
                  </a:lnTo>
                  <a:lnTo>
                    <a:pt x="182651" y="188760"/>
                  </a:lnTo>
                  <a:lnTo>
                    <a:pt x="193548" y="173532"/>
                  </a:lnTo>
                  <a:lnTo>
                    <a:pt x="195516" y="170789"/>
                  </a:lnTo>
                  <a:lnTo>
                    <a:pt x="204533" y="151257"/>
                  </a:lnTo>
                  <a:lnTo>
                    <a:pt x="209842" y="130289"/>
                  </a:lnTo>
                  <a:lnTo>
                    <a:pt x="211582" y="108038"/>
                  </a:lnTo>
                  <a:close/>
                </a:path>
                <a:path w="228600" h="257810">
                  <a:moveTo>
                    <a:pt x="228307" y="243522"/>
                  </a:moveTo>
                  <a:lnTo>
                    <a:pt x="0" y="243522"/>
                  </a:lnTo>
                  <a:lnTo>
                    <a:pt x="0" y="257213"/>
                  </a:lnTo>
                  <a:lnTo>
                    <a:pt x="228307" y="257213"/>
                  </a:lnTo>
                  <a:lnTo>
                    <a:pt x="228307" y="243522"/>
                  </a:lnTo>
                  <a:close/>
                </a:path>
              </a:pathLst>
            </a:custGeom>
            <a:solidFill>
              <a:srgbClr val="00B6F0"/>
            </a:solidFill>
          </p:spPr>
          <p:txBody>
            <a:bodyPr wrap="square" lIns="0" tIns="0" rIns="0" bIns="0" rtlCol="0"/>
            <a:lstStyle/>
            <a:p>
              <a:endParaRPr/>
            </a:p>
          </p:txBody>
        </p:sp>
        <p:pic>
          <p:nvPicPr>
            <p:cNvPr id="10" name="object 10"/>
            <p:cNvPicPr/>
            <p:nvPr/>
          </p:nvPicPr>
          <p:blipFill>
            <a:blip r:embed="rId4" cstate="print"/>
            <a:stretch>
              <a:fillRect/>
            </a:stretch>
          </p:blipFill>
          <p:spPr>
            <a:xfrm>
              <a:off x="1578571" y="1982990"/>
              <a:ext cx="4244085" cy="249682"/>
            </a:xfrm>
            <a:prstGeom prst="rect">
              <a:avLst/>
            </a:prstGeom>
          </p:spPr>
        </p:pic>
        <p:pic>
          <p:nvPicPr>
            <p:cNvPr id="11" name="object 11"/>
            <p:cNvPicPr/>
            <p:nvPr/>
          </p:nvPicPr>
          <p:blipFill>
            <a:blip r:embed="rId5" cstate="print"/>
            <a:stretch>
              <a:fillRect/>
            </a:stretch>
          </p:blipFill>
          <p:spPr>
            <a:xfrm>
              <a:off x="1345653" y="2301176"/>
              <a:ext cx="243586" cy="245071"/>
            </a:xfrm>
            <a:prstGeom prst="rect">
              <a:avLst/>
            </a:prstGeom>
          </p:spPr>
        </p:pic>
        <p:pic>
          <p:nvPicPr>
            <p:cNvPr id="12" name="object 12"/>
            <p:cNvPicPr/>
            <p:nvPr/>
          </p:nvPicPr>
          <p:blipFill>
            <a:blip r:embed="rId6" cstate="print"/>
            <a:stretch>
              <a:fillRect/>
            </a:stretch>
          </p:blipFill>
          <p:spPr>
            <a:xfrm>
              <a:off x="1631848" y="2316365"/>
              <a:ext cx="191846" cy="223786"/>
            </a:xfrm>
            <a:prstGeom prst="rect">
              <a:avLst/>
            </a:prstGeom>
          </p:spPr>
        </p:pic>
        <p:pic>
          <p:nvPicPr>
            <p:cNvPr id="13" name="object 13"/>
            <p:cNvPicPr/>
            <p:nvPr/>
          </p:nvPicPr>
          <p:blipFill>
            <a:blip r:embed="rId7" cstate="print"/>
            <a:stretch>
              <a:fillRect/>
            </a:stretch>
          </p:blipFill>
          <p:spPr>
            <a:xfrm>
              <a:off x="1866303" y="2302662"/>
              <a:ext cx="505371" cy="243585"/>
            </a:xfrm>
            <a:prstGeom prst="rect">
              <a:avLst/>
            </a:prstGeom>
          </p:spPr>
        </p:pic>
        <p:pic>
          <p:nvPicPr>
            <p:cNvPr id="14" name="object 14"/>
            <p:cNvPicPr/>
            <p:nvPr/>
          </p:nvPicPr>
          <p:blipFill>
            <a:blip r:embed="rId8" cstate="print"/>
            <a:stretch>
              <a:fillRect/>
            </a:stretch>
          </p:blipFill>
          <p:spPr>
            <a:xfrm>
              <a:off x="2396032" y="2308770"/>
              <a:ext cx="229895" cy="228346"/>
            </a:xfrm>
            <a:prstGeom prst="rect">
              <a:avLst/>
            </a:prstGeom>
          </p:spPr>
        </p:pic>
        <p:pic>
          <p:nvPicPr>
            <p:cNvPr id="15" name="object 15"/>
            <p:cNvPicPr/>
            <p:nvPr/>
          </p:nvPicPr>
          <p:blipFill>
            <a:blip r:embed="rId9" cstate="print"/>
            <a:stretch>
              <a:fillRect/>
            </a:stretch>
          </p:blipFill>
          <p:spPr>
            <a:xfrm>
              <a:off x="2676131" y="2311793"/>
              <a:ext cx="197891" cy="222250"/>
            </a:xfrm>
            <a:prstGeom prst="rect">
              <a:avLst/>
            </a:prstGeom>
          </p:spPr>
        </p:pic>
        <p:pic>
          <p:nvPicPr>
            <p:cNvPr id="16" name="object 16"/>
            <p:cNvPicPr/>
            <p:nvPr/>
          </p:nvPicPr>
          <p:blipFill>
            <a:blip r:embed="rId10" cstate="print"/>
            <a:stretch>
              <a:fillRect/>
            </a:stretch>
          </p:blipFill>
          <p:spPr>
            <a:xfrm>
              <a:off x="1374622" y="2616250"/>
              <a:ext cx="1908873" cy="245122"/>
            </a:xfrm>
            <a:prstGeom prst="rect">
              <a:avLst/>
            </a:prstGeom>
          </p:spPr>
        </p:pic>
        <p:sp>
          <p:nvSpPr>
            <p:cNvPr id="17" name="object 17"/>
            <p:cNvSpPr/>
            <p:nvPr/>
          </p:nvSpPr>
          <p:spPr>
            <a:xfrm>
              <a:off x="3306369" y="2724149"/>
              <a:ext cx="233045" cy="30480"/>
            </a:xfrm>
            <a:custGeom>
              <a:avLst/>
              <a:gdLst/>
              <a:ahLst/>
              <a:cxnLst/>
              <a:rect l="l" t="t" r="r" b="b"/>
              <a:pathLst>
                <a:path w="233045" h="30480">
                  <a:moveTo>
                    <a:pt x="232918" y="0"/>
                  </a:moveTo>
                  <a:lnTo>
                    <a:pt x="0" y="0"/>
                  </a:lnTo>
                  <a:lnTo>
                    <a:pt x="0" y="29210"/>
                  </a:lnTo>
                  <a:lnTo>
                    <a:pt x="0" y="30480"/>
                  </a:lnTo>
                  <a:lnTo>
                    <a:pt x="227888" y="30480"/>
                  </a:lnTo>
                  <a:lnTo>
                    <a:pt x="227888" y="29210"/>
                  </a:lnTo>
                  <a:lnTo>
                    <a:pt x="232918" y="29210"/>
                  </a:lnTo>
                  <a:lnTo>
                    <a:pt x="232918" y="0"/>
                  </a:lnTo>
                  <a:close/>
                </a:path>
              </a:pathLst>
            </a:custGeom>
            <a:solidFill>
              <a:srgbClr val="00B6F0"/>
            </a:solidFill>
          </p:spPr>
          <p:txBody>
            <a:bodyPr wrap="square" lIns="0" tIns="0" rIns="0" bIns="0" rtlCol="0"/>
            <a:lstStyle/>
            <a:p>
              <a:endParaRPr/>
            </a:p>
          </p:txBody>
        </p:sp>
        <p:pic>
          <p:nvPicPr>
            <p:cNvPr id="18" name="object 18"/>
            <p:cNvPicPr/>
            <p:nvPr/>
          </p:nvPicPr>
          <p:blipFill>
            <a:blip r:embed="rId11" cstate="print"/>
            <a:stretch>
              <a:fillRect/>
            </a:stretch>
          </p:blipFill>
          <p:spPr>
            <a:xfrm>
              <a:off x="3632098" y="2617787"/>
              <a:ext cx="2099221" cy="242049"/>
            </a:xfrm>
            <a:prstGeom prst="rect">
              <a:avLst/>
            </a:prstGeom>
          </p:spPr>
        </p:pic>
        <p:pic>
          <p:nvPicPr>
            <p:cNvPr id="19" name="object 19"/>
            <p:cNvPicPr/>
            <p:nvPr/>
          </p:nvPicPr>
          <p:blipFill>
            <a:blip r:embed="rId12" cstate="print"/>
            <a:stretch>
              <a:fillRect/>
            </a:stretch>
          </p:blipFill>
          <p:spPr>
            <a:xfrm>
              <a:off x="1362417" y="2935935"/>
              <a:ext cx="2423426" cy="234454"/>
            </a:xfrm>
            <a:prstGeom prst="rect">
              <a:avLst/>
            </a:prstGeom>
          </p:spPr>
        </p:pic>
        <p:pic>
          <p:nvPicPr>
            <p:cNvPr id="20" name="object 20"/>
            <p:cNvPicPr/>
            <p:nvPr/>
          </p:nvPicPr>
          <p:blipFill>
            <a:blip r:embed="rId13" cstate="print"/>
            <a:stretch>
              <a:fillRect/>
            </a:stretch>
          </p:blipFill>
          <p:spPr>
            <a:xfrm>
              <a:off x="1357858" y="3426116"/>
              <a:ext cx="2298598" cy="245071"/>
            </a:xfrm>
            <a:prstGeom prst="rect">
              <a:avLst/>
            </a:prstGeom>
          </p:spPr>
        </p:pic>
        <p:pic>
          <p:nvPicPr>
            <p:cNvPr id="21" name="object 21"/>
            <p:cNvPicPr/>
            <p:nvPr/>
          </p:nvPicPr>
          <p:blipFill>
            <a:blip r:embed="rId14" cstate="print"/>
            <a:stretch>
              <a:fillRect/>
            </a:stretch>
          </p:blipFill>
          <p:spPr>
            <a:xfrm>
              <a:off x="1370012" y="3739705"/>
              <a:ext cx="4104030" cy="246608"/>
            </a:xfrm>
            <a:prstGeom prst="rect">
              <a:avLst/>
            </a:prstGeom>
          </p:spPr>
        </p:pic>
        <p:pic>
          <p:nvPicPr>
            <p:cNvPr id="22" name="object 22"/>
            <p:cNvPicPr/>
            <p:nvPr/>
          </p:nvPicPr>
          <p:blipFill>
            <a:blip r:embed="rId15" cstate="print"/>
            <a:stretch>
              <a:fillRect/>
            </a:stretch>
          </p:blipFill>
          <p:spPr>
            <a:xfrm>
              <a:off x="1362417" y="4057852"/>
              <a:ext cx="210096" cy="231368"/>
            </a:xfrm>
            <a:prstGeom prst="rect">
              <a:avLst/>
            </a:prstGeom>
          </p:spPr>
        </p:pic>
        <p:pic>
          <p:nvPicPr>
            <p:cNvPr id="23" name="object 23"/>
            <p:cNvPicPr/>
            <p:nvPr/>
          </p:nvPicPr>
          <p:blipFill>
            <a:blip r:embed="rId16" cstate="print"/>
            <a:stretch>
              <a:fillRect/>
            </a:stretch>
          </p:blipFill>
          <p:spPr>
            <a:xfrm>
              <a:off x="1604467" y="4063948"/>
              <a:ext cx="246608" cy="229844"/>
            </a:xfrm>
            <a:prstGeom prst="rect">
              <a:avLst/>
            </a:prstGeom>
          </p:spPr>
        </p:pic>
        <p:pic>
          <p:nvPicPr>
            <p:cNvPr id="24" name="object 24"/>
            <p:cNvPicPr/>
            <p:nvPr/>
          </p:nvPicPr>
          <p:blipFill>
            <a:blip r:embed="rId17" cstate="print"/>
            <a:stretch>
              <a:fillRect/>
            </a:stretch>
          </p:blipFill>
          <p:spPr>
            <a:xfrm>
              <a:off x="1870862" y="4060875"/>
              <a:ext cx="231381" cy="232917"/>
            </a:xfrm>
            <a:prstGeom prst="rect">
              <a:avLst/>
            </a:prstGeom>
          </p:spPr>
        </p:pic>
        <p:pic>
          <p:nvPicPr>
            <p:cNvPr id="25" name="object 25"/>
            <p:cNvPicPr/>
            <p:nvPr/>
          </p:nvPicPr>
          <p:blipFill>
            <a:blip r:embed="rId18" cstate="print"/>
            <a:stretch>
              <a:fillRect/>
            </a:stretch>
          </p:blipFill>
          <p:spPr>
            <a:xfrm>
              <a:off x="2131174" y="4060875"/>
              <a:ext cx="238963" cy="232917"/>
            </a:xfrm>
            <a:prstGeom prst="rect">
              <a:avLst/>
            </a:prstGeom>
          </p:spPr>
        </p:pic>
        <p:pic>
          <p:nvPicPr>
            <p:cNvPr id="26" name="object 26"/>
            <p:cNvPicPr/>
            <p:nvPr/>
          </p:nvPicPr>
          <p:blipFill>
            <a:blip r:embed="rId19" cstate="print"/>
            <a:stretch>
              <a:fillRect/>
            </a:stretch>
          </p:blipFill>
          <p:spPr>
            <a:xfrm>
              <a:off x="2394496" y="4076102"/>
              <a:ext cx="229895" cy="211582"/>
            </a:xfrm>
            <a:prstGeom prst="rect">
              <a:avLst/>
            </a:prstGeom>
          </p:spPr>
        </p:pic>
        <p:pic>
          <p:nvPicPr>
            <p:cNvPr id="27" name="object 27"/>
            <p:cNvPicPr/>
            <p:nvPr/>
          </p:nvPicPr>
          <p:blipFill>
            <a:blip r:embed="rId20" cstate="print"/>
            <a:stretch>
              <a:fillRect/>
            </a:stretch>
          </p:blipFill>
          <p:spPr>
            <a:xfrm>
              <a:off x="2659405" y="4071543"/>
              <a:ext cx="226822" cy="213118"/>
            </a:xfrm>
            <a:prstGeom prst="rect">
              <a:avLst/>
            </a:prstGeom>
          </p:spPr>
        </p:pic>
        <p:pic>
          <p:nvPicPr>
            <p:cNvPr id="28" name="object 28"/>
            <p:cNvPicPr/>
            <p:nvPr/>
          </p:nvPicPr>
          <p:blipFill>
            <a:blip r:embed="rId21" cstate="print"/>
            <a:stretch>
              <a:fillRect/>
            </a:stretch>
          </p:blipFill>
          <p:spPr>
            <a:xfrm>
              <a:off x="2915145" y="4076102"/>
              <a:ext cx="229844" cy="211582"/>
            </a:xfrm>
            <a:prstGeom prst="rect">
              <a:avLst/>
            </a:prstGeom>
          </p:spPr>
        </p:pic>
        <p:sp>
          <p:nvSpPr>
            <p:cNvPr id="29" name="object 29"/>
            <p:cNvSpPr/>
            <p:nvPr/>
          </p:nvSpPr>
          <p:spPr>
            <a:xfrm>
              <a:off x="3208934" y="4159846"/>
              <a:ext cx="297180" cy="36830"/>
            </a:xfrm>
            <a:custGeom>
              <a:avLst/>
              <a:gdLst/>
              <a:ahLst/>
              <a:cxnLst/>
              <a:rect l="l" t="t" r="r" b="b"/>
              <a:pathLst>
                <a:path w="297179" h="36829">
                  <a:moveTo>
                    <a:pt x="36512" y="18249"/>
                  </a:moveTo>
                  <a:lnTo>
                    <a:pt x="34937" y="10909"/>
                  </a:lnTo>
                  <a:lnTo>
                    <a:pt x="30797" y="5130"/>
                  </a:lnTo>
                  <a:lnTo>
                    <a:pt x="24955" y="1358"/>
                  </a:lnTo>
                  <a:lnTo>
                    <a:pt x="18249" y="0"/>
                  </a:lnTo>
                  <a:lnTo>
                    <a:pt x="10896" y="1358"/>
                  </a:lnTo>
                  <a:lnTo>
                    <a:pt x="5118" y="5130"/>
                  </a:lnTo>
                  <a:lnTo>
                    <a:pt x="1346" y="10909"/>
                  </a:lnTo>
                  <a:lnTo>
                    <a:pt x="0" y="18249"/>
                  </a:lnTo>
                  <a:lnTo>
                    <a:pt x="1346" y="24968"/>
                  </a:lnTo>
                  <a:lnTo>
                    <a:pt x="5118" y="30810"/>
                  </a:lnTo>
                  <a:lnTo>
                    <a:pt x="10896" y="34950"/>
                  </a:lnTo>
                  <a:lnTo>
                    <a:pt x="18249" y="36512"/>
                  </a:lnTo>
                  <a:lnTo>
                    <a:pt x="24955" y="34950"/>
                  </a:lnTo>
                  <a:lnTo>
                    <a:pt x="30797" y="30810"/>
                  </a:lnTo>
                  <a:lnTo>
                    <a:pt x="34937" y="24968"/>
                  </a:lnTo>
                  <a:lnTo>
                    <a:pt x="36512" y="18249"/>
                  </a:lnTo>
                  <a:close/>
                </a:path>
                <a:path w="297179" h="36829">
                  <a:moveTo>
                    <a:pt x="165938" y="18249"/>
                  </a:moveTo>
                  <a:lnTo>
                    <a:pt x="164566" y="10909"/>
                  </a:lnTo>
                  <a:lnTo>
                    <a:pt x="160782" y="5130"/>
                  </a:lnTo>
                  <a:lnTo>
                    <a:pt x="154990" y="1358"/>
                  </a:lnTo>
                  <a:lnTo>
                    <a:pt x="147637" y="0"/>
                  </a:lnTo>
                  <a:lnTo>
                    <a:pt x="138506" y="0"/>
                  </a:lnTo>
                  <a:lnTo>
                    <a:pt x="130911" y="7594"/>
                  </a:lnTo>
                  <a:lnTo>
                    <a:pt x="130911" y="27381"/>
                  </a:lnTo>
                  <a:lnTo>
                    <a:pt x="138506" y="36512"/>
                  </a:lnTo>
                  <a:lnTo>
                    <a:pt x="147637" y="36512"/>
                  </a:lnTo>
                  <a:lnTo>
                    <a:pt x="154990" y="34950"/>
                  </a:lnTo>
                  <a:lnTo>
                    <a:pt x="160782" y="30810"/>
                  </a:lnTo>
                  <a:lnTo>
                    <a:pt x="164566" y="24968"/>
                  </a:lnTo>
                  <a:lnTo>
                    <a:pt x="165938" y="18249"/>
                  </a:lnTo>
                  <a:close/>
                </a:path>
                <a:path w="297179" h="36829">
                  <a:moveTo>
                    <a:pt x="296811" y="18249"/>
                  </a:moveTo>
                  <a:lnTo>
                    <a:pt x="295452" y="10909"/>
                  </a:lnTo>
                  <a:lnTo>
                    <a:pt x="291680" y="5130"/>
                  </a:lnTo>
                  <a:lnTo>
                    <a:pt x="285902" y="1358"/>
                  </a:lnTo>
                  <a:lnTo>
                    <a:pt x="278549" y="0"/>
                  </a:lnTo>
                  <a:lnTo>
                    <a:pt x="271843" y="1358"/>
                  </a:lnTo>
                  <a:lnTo>
                    <a:pt x="266001" y="5130"/>
                  </a:lnTo>
                  <a:lnTo>
                    <a:pt x="261861" y="10909"/>
                  </a:lnTo>
                  <a:lnTo>
                    <a:pt x="260299" y="18249"/>
                  </a:lnTo>
                  <a:lnTo>
                    <a:pt x="261645" y="24968"/>
                  </a:lnTo>
                  <a:lnTo>
                    <a:pt x="265417" y="30810"/>
                  </a:lnTo>
                  <a:lnTo>
                    <a:pt x="271195" y="34950"/>
                  </a:lnTo>
                  <a:lnTo>
                    <a:pt x="278549" y="36512"/>
                  </a:lnTo>
                  <a:lnTo>
                    <a:pt x="285902" y="34950"/>
                  </a:lnTo>
                  <a:lnTo>
                    <a:pt x="291668" y="30810"/>
                  </a:lnTo>
                  <a:lnTo>
                    <a:pt x="295452" y="24968"/>
                  </a:lnTo>
                  <a:lnTo>
                    <a:pt x="296811" y="18249"/>
                  </a:lnTo>
                  <a:close/>
                </a:path>
              </a:pathLst>
            </a:custGeom>
            <a:solidFill>
              <a:srgbClr val="4A4B4D"/>
            </a:solidFill>
          </p:spPr>
          <p:txBody>
            <a:bodyPr wrap="square" lIns="0" tIns="0" rIns="0" bIns="0" rtlCol="0"/>
            <a:lstStyle/>
            <a:p>
              <a:endParaRPr/>
            </a:p>
          </p:txBody>
        </p:sp>
        <p:pic>
          <p:nvPicPr>
            <p:cNvPr id="30" name="object 30"/>
            <p:cNvPicPr/>
            <p:nvPr/>
          </p:nvPicPr>
          <p:blipFill>
            <a:blip r:embed="rId22" cstate="print"/>
            <a:stretch>
              <a:fillRect/>
            </a:stretch>
          </p:blipFill>
          <p:spPr>
            <a:xfrm>
              <a:off x="4911264" y="4130928"/>
              <a:ext cx="1352661" cy="1010773"/>
            </a:xfrm>
            <a:prstGeom prst="rect">
              <a:avLst/>
            </a:prstGeom>
          </p:spPr>
        </p:pic>
      </p:grpSp>
      <p:grpSp>
        <p:nvGrpSpPr>
          <p:cNvPr id="31" name="object 31"/>
          <p:cNvGrpSpPr/>
          <p:nvPr/>
        </p:nvGrpSpPr>
        <p:grpSpPr>
          <a:xfrm>
            <a:off x="710907" y="5647702"/>
            <a:ext cx="6113780" cy="4315460"/>
            <a:chOff x="710907" y="5647702"/>
            <a:chExt cx="6113780" cy="4315460"/>
          </a:xfrm>
        </p:grpSpPr>
        <p:sp>
          <p:nvSpPr>
            <p:cNvPr id="32" name="object 32"/>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33" name="object 33"/>
            <p:cNvPicPr/>
            <p:nvPr/>
          </p:nvPicPr>
          <p:blipFill>
            <a:blip r:embed="rId23" cstate="print"/>
            <a:stretch>
              <a:fillRect/>
            </a:stretch>
          </p:blipFill>
          <p:spPr>
            <a:xfrm>
              <a:off x="1561845" y="6513258"/>
              <a:ext cx="398818" cy="191795"/>
            </a:xfrm>
            <a:prstGeom prst="rect">
              <a:avLst/>
            </a:prstGeom>
          </p:spPr>
        </p:pic>
        <p:sp>
          <p:nvSpPr>
            <p:cNvPr id="34" name="object 34"/>
            <p:cNvSpPr/>
            <p:nvPr/>
          </p:nvSpPr>
          <p:spPr>
            <a:xfrm>
              <a:off x="1983486" y="6635051"/>
              <a:ext cx="59690" cy="62865"/>
            </a:xfrm>
            <a:custGeom>
              <a:avLst/>
              <a:gdLst/>
              <a:ahLst/>
              <a:cxnLst/>
              <a:rect l="l" t="t" r="r" b="b"/>
              <a:pathLst>
                <a:path w="59689" h="62865">
                  <a:moveTo>
                    <a:pt x="51790" y="62407"/>
                  </a:moveTo>
                  <a:lnTo>
                    <a:pt x="41122" y="62407"/>
                  </a:lnTo>
                  <a:lnTo>
                    <a:pt x="39585" y="59334"/>
                  </a:lnTo>
                  <a:lnTo>
                    <a:pt x="35026" y="53289"/>
                  </a:lnTo>
                  <a:lnTo>
                    <a:pt x="27890" y="43519"/>
                  </a:lnTo>
                  <a:lnTo>
                    <a:pt x="20183" y="34623"/>
                  </a:lnTo>
                  <a:lnTo>
                    <a:pt x="11909" y="26303"/>
                  </a:lnTo>
                  <a:lnTo>
                    <a:pt x="3073" y="18262"/>
                  </a:lnTo>
                  <a:lnTo>
                    <a:pt x="1536" y="16725"/>
                  </a:lnTo>
                  <a:lnTo>
                    <a:pt x="0" y="13690"/>
                  </a:lnTo>
                  <a:lnTo>
                    <a:pt x="0" y="4571"/>
                  </a:lnTo>
                  <a:lnTo>
                    <a:pt x="4610" y="0"/>
                  </a:lnTo>
                  <a:lnTo>
                    <a:pt x="10668" y="0"/>
                  </a:lnTo>
                  <a:lnTo>
                    <a:pt x="46545" y="32480"/>
                  </a:lnTo>
                  <a:lnTo>
                    <a:pt x="59372" y="51752"/>
                  </a:lnTo>
                  <a:lnTo>
                    <a:pt x="59372" y="57848"/>
                  </a:lnTo>
                  <a:lnTo>
                    <a:pt x="51790" y="62407"/>
                  </a:lnTo>
                  <a:close/>
                </a:path>
              </a:pathLst>
            </a:custGeom>
            <a:solidFill>
              <a:srgbClr val="4A4B4D"/>
            </a:solidFill>
          </p:spPr>
          <p:txBody>
            <a:bodyPr wrap="square" lIns="0" tIns="0" rIns="0" bIns="0" rtlCol="0"/>
            <a:lstStyle/>
            <a:p>
              <a:endParaRPr/>
            </a:p>
          </p:txBody>
        </p:sp>
        <p:pic>
          <p:nvPicPr>
            <p:cNvPr id="35" name="object 35"/>
            <p:cNvPicPr/>
            <p:nvPr/>
          </p:nvPicPr>
          <p:blipFill>
            <a:blip r:embed="rId24" cstate="print"/>
            <a:stretch>
              <a:fillRect/>
            </a:stretch>
          </p:blipFill>
          <p:spPr>
            <a:xfrm>
              <a:off x="2190546" y="6513258"/>
              <a:ext cx="175031" cy="187236"/>
            </a:xfrm>
            <a:prstGeom prst="rect">
              <a:avLst/>
            </a:prstGeom>
          </p:spPr>
        </p:pic>
        <p:pic>
          <p:nvPicPr>
            <p:cNvPr id="36" name="object 36"/>
            <p:cNvPicPr/>
            <p:nvPr/>
          </p:nvPicPr>
          <p:blipFill>
            <a:blip r:embed="rId25" cstate="print"/>
            <a:stretch>
              <a:fillRect/>
            </a:stretch>
          </p:blipFill>
          <p:spPr>
            <a:xfrm>
              <a:off x="2388438" y="6513258"/>
              <a:ext cx="193332" cy="190309"/>
            </a:xfrm>
            <a:prstGeom prst="rect">
              <a:avLst/>
            </a:prstGeom>
          </p:spPr>
        </p:pic>
        <p:sp>
          <p:nvSpPr>
            <p:cNvPr id="37" name="object 37"/>
            <p:cNvSpPr/>
            <p:nvPr/>
          </p:nvSpPr>
          <p:spPr>
            <a:xfrm>
              <a:off x="2603055" y="6511734"/>
              <a:ext cx="1093470" cy="194945"/>
            </a:xfrm>
            <a:custGeom>
              <a:avLst/>
              <a:gdLst/>
              <a:ahLst/>
              <a:cxnLst/>
              <a:rect l="l" t="t" r="r" b="b"/>
              <a:pathLst>
                <a:path w="1093470" h="194945">
                  <a:moveTo>
                    <a:pt x="59385" y="175069"/>
                  </a:moveTo>
                  <a:lnTo>
                    <a:pt x="33489" y="141592"/>
                  </a:lnTo>
                  <a:lnTo>
                    <a:pt x="10668" y="123329"/>
                  </a:lnTo>
                  <a:lnTo>
                    <a:pt x="6096" y="123329"/>
                  </a:lnTo>
                  <a:lnTo>
                    <a:pt x="0" y="127889"/>
                  </a:lnTo>
                  <a:lnTo>
                    <a:pt x="0" y="137007"/>
                  </a:lnTo>
                  <a:lnTo>
                    <a:pt x="3073" y="140042"/>
                  </a:lnTo>
                  <a:lnTo>
                    <a:pt x="4559" y="141592"/>
                  </a:lnTo>
                  <a:lnTo>
                    <a:pt x="36563" y="176606"/>
                  </a:lnTo>
                  <a:lnTo>
                    <a:pt x="39585" y="182651"/>
                  </a:lnTo>
                  <a:lnTo>
                    <a:pt x="42608" y="185724"/>
                  </a:lnTo>
                  <a:lnTo>
                    <a:pt x="53276" y="185724"/>
                  </a:lnTo>
                  <a:lnTo>
                    <a:pt x="59385" y="181165"/>
                  </a:lnTo>
                  <a:lnTo>
                    <a:pt x="59385" y="175069"/>
                  </a:lnTo>
                  <a:close/>
                </a:path>
                <a:path w="1093470" h="194945">
                  <a:moveTo>
                    <a:pt x="362292" y="100457"/>
                  </a:moveTo>
                  <a:lnTo>
                    <a:pt x="361797" y="95885"/>
                  </a:lnTo>
                  <a:lnTo>
                    <a:pt x="361365" y="91833"/>
                  </a:lnTo>
                  <a:lnTo>
                    <a:pt x="358292" y="86194"/>
                  </a:lnTo>
                  <a:lnTo>
                    <a:pt x="352666" y="83121"/>
                  </a:lnTo>
                  <a:lnTo>
                    <a:pt x="345579" y="82372"/>
                  </a:lnTo>
                  <a:lnTo>
                    <a:pt x="345579" y="98971"/>
                  </a:lnTo>
                  <a:lnTo>
                    <a:pt x="345579" y="111125"/>
                  </a:lnTo>
                  <a:lnTo>
                    <a:pt x="345579" y="124802"/>
                  </a:lnTo>
                  <a:lnTo>
                    <a:pt x="345579" y="141592"/>
                  </a:lnTo>
                  <a:lnTo>
                    <a:pt x="245122" y="141592"/>
                  </a:lnTo>
                  <a:lnTo>
                    <a:pt x="245122" y="124802"/>
                  </a:lnTo>
                  <a:lnTo>
                    <a:pt x="345579" y="124802"/>
                  </a:lnTo>
                  <a:lnTo>
                    <a:pt x="345579" y="111125"/>
                  </a:lnTo>
                  <a:lnTo>
                    <a:pt x="245122" y="111125"/>
                  </a:lnTo>
                  <a:lnTo>
                    <a:pt x="245122" y="98971"/>
                  </a:lnTo>
                  <a:lnTo>
                    <a:pt x="246608" y="95885"/>
                  </a:lnTo>
                  <a:lnTo>
                    <a:pt x="344043" y="95885"/>
                  </a:lnTo>
                  <a:lnTo>
                    <a:pt x="345579" y="98971"/>
                  </a:lnTo>
                  <a:lnTo>
                    <a:pt x="345579" y="82372"/>
                  </a:lnTo>
                  <a:lnTo>
                    <a:pt x="344043" y="82194"/>
                  </a:lnTo>
                  <a:lnTo>
                    <a:pt x="246608" y="82194"/>
                  </a:lnTo>
                  <a:lnTo>
                    <a:pt x="237972" y="83121"/>
                  </a:lnTo>
                  <a:lnTo>
                    <a:pt x="232333" y="86194"/>
                  </a:lnTo>
                  <a:lnTo>
                    <a:pt x="229273" y="91833"/>
                  </a:lnTo>
                  <a:lnTo>
                    <a:pt x="228346" y="100457"/>
                  </a:lnTo>
                  <a:lnTo>
                    <a:pt x="228346" y="194856"/>
                  </a:lnTo>
                  <a:lnTo>
                    <a:pt x="245122" y="194856"/>
                  </a:lnTo>
                  <a:lnTo>
                    <a:pt x="245122" y="155270"/>
                  </a:lnTo>
                  <a:lnTo>
                    <a:pt x="345579" y="155270"/>
                  </a:lnTo>
                  <a:lnTo>
                    <a:pt x="345579" y="175069"/>
                  </a:lnTo>
                  <a:lnTo>
                    <a:pt x="341007" y="176606"/>
                  </a:lnTo>
                  <a:lnTo>
                    <a:pt x="334911" y="176606"/>
                  </a:lnTo>
                  <a:lnTo>
                    <a:pt x="321221" y="175069"/>
                  </a:lnTo>
                  <a:lnTo>
                    <a:pt x="309016" y="175069"/>
                  </a:lnTo>
                  <a:lnTo>
                    <a:pt x="309016" y="184188"/>
                  </a:lnTo>
                  <a:lnTo>
                    <a:pt x="310553" y="188760"/>
                  </a:lnTo>
                  <a:lnTo>
                    <a:pt x="312089" y="190296"/>
                  </a:lnTo>
                  <a:lnTo>
                    <a:pt x="315112" y="191833"/>
                  </a:lnTo>
                  <a:lnTo>
                    <a:pt x="337934" y="191833"/>
                  </a:lnTo>
                  <a:lnTo>
                    <a:pt x="348157" y="191554"/>
                  </a:lnTo>
                  <a:lnTo>
                    <a:pt x="355815" y="189547"/>
                  </a:lnTo>
                  <a:lnTo>
                    <a:pt x="360616" y="184111"/>
                  </a:lnTo>
                  <a:lnTo>
                    <a:pt x="361797" y="176606"/>
                  </a:lnTo>
                  <a:lnTo>
                    <a:pt x="362292" y="173520"/>
                  </a:lnTo>
                  <a:lnTo>
                    <a:pt x="362292" y="155270"/>
                  </a:lnTo>
                  <a:lnTo>
                    <a:pt x="362292" y="141592"/>
                  </a:lnTo>
                  <a:lnTo>
                    <a:pt x="362292" y="124802"/>
                  </a:lnTo>
                  <a:lnTo>
                    <a:pt x="362292" y="111125"/>
                  </a:lnTo>
                  <a:lnTo>
                    <a:pt x="362292" y="100457"/>
                  </a:lnTo>
                  <a:close/>
                </a:path>
                <a:path w="1093470" h="194945">
                  <a:moveTo>
                    <a:pt x="391223" y="16764"/>
                  </a:moveTo>
                  <a:lnTo>
                    <a:pt x="304457" y="16764"/>
                  </a:lnTo>
                  <a:lnTo>
                    <a:pt x="304457" y="1524"/>
                  </a:lnTo>
                  <a:lnTo>
                    <a:pt x="301421" y="0"/>
                  </a:lnTo>
                  <a:lnTo>
                    <a:pt x="286194" y="0"/>
                  </a:lnTo>
                  <a:lnTo>
                    <a:pt x="286194" y="16764"/>
                  </a:lnTo>
                  <a:lnTo>
                    <a:pt x="199428" y="16764"/>
                  </a:lnTo>
                  <a:lnTo>
                    <a:pt x="199428" y="30467"/>
                  </a:lnTo>
                  <a:lnTo>
                    <a:pt x="260299" y="30467"/>
                  </a:lnTo>
                  <a:lnTo>
                    <a:pt x="254901" y="38773"/>
                  </a:lnTo>
                  <a:lnTo>
                    <a:pt x="250228" y="45669"/>
                  </a:lnTo>
                  <a:lnTo>
                    <a:pt x="246392" y="51447"/>
                  </a:lnTo>
                  <a:lnTo>
                    <a:pt x="243586" y="56349"/>
                  </a:lnTo>
                  <a:lnTo>
                    <a:pt x="236042" y="56134"/>
                  </a:lnTo>
                  <a:lnTo>
                    <a:pt x="227787" y="55778"/>
                  </a:lnTo>
                  <a:lnTo>
                    <a:pt x="219811" y="55702"/>
                  </a:lnTo>
                  <a:lnTo>
                    <a:pt x="213118" y="56349"/>
                  </a:lnTo>
                  <a:lnTo>
                    <a:pt x="205524" y="56349"/>
                  </a:lnTo>
                  <a:lnTo>
                    <a:pt x="205524" y="71526"/>
                  </a:lnTo>
                  <a:lnTo>
                    <a:pt x="214655" y="71526"/>
                  </a:lnTo>
                  <a:lnTo>
                    <a:pt x="234759" y="71018"/>
                  </a:lnTo>
                  <a:lnTo>
                    <a:pt x="317804" y="67703"/>
                  </a:lnTo>
                  <a:lnTo>
                    <a:pt x="351624" y="65481"/>
                  </a:lnTo>
                  <a:lnTo>
                    <a:pt x="354711" y="66979"/>
                  </a:lnTo>
                  <a:lnTo>
                    <a:pt x="357733" y="68503"/>
                  </a:lnTo>
                  <a:lnTo>
                    <a:pt x="365366" y="76098"/>
                  </a:lnTo>
                  <a:lnTo>
                    <a:pt x="368401" y="79184"/>
                  </a:lnTo>
                  <a:lnTo>
                    <a:pt x="377520" y="79184"/>
                  </a:lnTo>
                  <a:lnTo>
                    <a:pt x="382092" y="74612"/>
                  </a:lnTo>
                  <a:lnTo>
                    <a:pt x="382092" y="65481"/>
                  </a:lnTo>
                  <a:lnTo>
                    <a:pt x="369938" y="56349"/>
                  </a:lnTo>
                  <a:lnTo>
                    <a:pt x="367665" y="54825"/>
                  </a:lnTo>
                  <a:lnTo>
                    <a:pt x="360514" y="49974"/>
                  </a:lnTo>
                  <a:lnTo>
                    <a:pt x="348234" y="41884"/>
                  </a:lnTo>
                  <a:lnTo>
                    <a:pt x="336511" y="34950"/>
                  </a:lnTo>
                  <a:lnTo>
                    <a:pt x="328803" y="31991"/>
                  </a:lnTo>
                  <a:lnTo>
                    <a:pt x="324243" y="31991"/>
                  </a:lnTo>
                  <a:lnTo>
                    <a:pt x="321221" y="36563"/>
                  </a:lnTo>
                  <a:lnTo>
                    <a:pt x="321221" y="42621"/>
                  </a:lnTo>
                  <a:lnTo>
                    <a:pt x="322707" y="44145"/>
                  </a:lnTo>
                  <a:lnTo>
                    <a:pt x="322707" y="45681"/>
                  </a:lnTo>
                  <a:lnTo>
                    <a:pt x="324243" y="45681"/>
                  </a:lnTo>
                  <a:lnTo>
                    <a:pt x="333375" y="51739"/>
                  </a:lnTo>
                  <a:lnTo>
                    <a:pt x="334911" y="53276"/>
                  </a:lnTo>
                  <a:lnTo>
                    <a:pt x="314731" y="53517"/>
                  </a:lnTo>
                  <a:lnTo>
                    <a:pt x="280111" y="54584"/>
                  </a:lnTo>
                  <a:lnTo>
                    <a:pt x="263372" y="54825"/>
                  </a:lnTo>
                  <a:lnTo>
                    <a:pt x="269405" y="46507"/>
                  </a:lnTo>
                  <a:lnTo>
                    <a:pt x="274015" y="39776"/>
                  </a:lnTo>
                  <a:lnTo>
                    <a:pt x="280098" y="30467"/>
                  </a:lnTo>
                  <a:lnTo>
                    <a:pt x="391223" y="30467"/>
                  </a:lnTo>
                  <a:lnTo>
                    <a:pt x="391223" y="16764"/>
                  </a:lnTo>
                  <a:close/>
                </a:path>
                <a:path w="1093470" h="194945">
                  <a:moveTo>
                    <a:pt x="436905" y="6108"/>
                  </a:moveTo>
                  <a:lnTo>
                    <a:pt x="435368" y="1524"/>
                  </a:lnTo>
                  <a:lnTo>
                    <a:pt x="418655" y="1524"/>
                  </a:lnTo>
                  <a:lnTo>
                    <a:pt x="418655" y="106553"/>
                  </a:lnTo>
                  <a:lnTo>
                    <a:pt x="421678" y="109626"/>
                  </a:lnTo>
                  <a:lnTo>
                    <a:pt x="436905" y="109626"/>
                  </a:lnTo>
                  <a:lnTo>
                    <a:pt x="436905" y="6108"/>
                  </a:lnTo>
                  <a:close/>
                </a:path>
                <a:path w="1093470" h="194945">
                  <a:moveTo>
                    <a:pt x="484085" y="108089"/>
                  </a:moveTo>
                  <a:lnTo>
                    <a:pt x="481063" y="106553"/>
                  </a:lnTo>
                  <a:lnTo>
                    <a:pt x="470395" y="106553"/>
                  </a:lnTo>
                  <a:lnTo>
                    <a:pt x="467372" y="109626"/>
                  </a:lnTo>
                  <a:lnTo>
                    <a:pt x="467372" y="115697"/>
                  </a:lnTo>
                  <a:lnTo>
                    <a:pt x="464286" y="124802"/>
                  </a:lnTo>
                  <a:lnTo>
                    <a:pt x="464286" y="126352"/>
                  </a:lnTo>
                  <a:lnTo>
                    <a:pt x="457288" y="147231"/>
                  </a:lnTo>
                  <a:lnTo>
                    <a:pt x="446024" y="160985"/>
                  </a:lnTo>
                  <a:lnTo>
                    <a:pt x="431342" y="169595"/>
                  </a:lnTo>
                  <a:lnTo>
                    <a:pt x="414083" y="175069"/>
                  </a:lnTo>
                  <a:lnTo>
                    <a:pt x="407987" y="176606"/>
                  </a:lnTo>
                  <a:lnTo>
                    <a:pt x="406450" y="178092"/>
                  </a:lnTo>
                  <a:lnTo>
                    <a:pt x="406450" y="193319"/>
                  </a:lnTo>
                  <a:lnTo>
                    <a:pt x="418655" y="193319"/>
                  </a:lnTo>
                  <a:lnTo>
                    <a:pt x="426237" y="190296"/>
                  </a:lnTo>
                  <a:lnTo>
                    <a:pt x="430809" y="188760"/>
                  </a:lnTo>
                  <a:lnTo>
                    <a:pt x="464845" y="166509"/>
                  </a:lnTo>
                  <a:lnTo>
                    <a:pt x="482549" y="127889"/>
                  </a:lnTo>
                  <a:lnTo>
                    <a:pt x="484085" y="115697"/>
                  </a:lnTo>
                  <a:lnTo>
                    <a:pt x="484085" y="108089"/>
                  </a:lnTo>
                  <a:close/>
                </a:path>
                <a:path w="1093470" h="194945">
                  <a:moveTo>
                    <a:pt x="584542" y="30467"/>
                  </a:moveTo>
                  <a:lnTo>
                    <a:pt x="583730" y="22809"/>
                  </a:lnTo>
                  <a:lnTo>
                    <a:pt x="583349" y="19189"/>
                  </a:lnTo>
                  <a:lnTo>
                    <a:pt x="579615" y="12204"/>
                  </a:lnTo>
                  <a:lnTo>
                    <a:pt x="573011" y="8636"/>
                  </a:lnTo>
                  <a:lnTo>
                    <a:pt x="567829" y="8115"/>
                  </a:lnTo>
                  <a:lnTo>
                    <a:pt x="567829" y="25882"/>
                  </a:lnTo>
                  <a:lnTo>
                    <a:pt x="567829" y="47167"/>
                  </a:lnTo>
                  <a:lnTo>
                    <a:pt x="567829" y="60909"/>
                  </a:lnTo>
                  <a:lnTo>
                    <a:pt x="567829" y="85267"/>
                  </a:lnTo>
                  <a:lnTo>
                    <a:pt x="564756" y="88303"/>
                  </a:lnTo>
                  <a:lnTo>
                    <a:pt x="485622" y="88303"/>
                  </a:lnTo>
                  <a:lnTo>
                    <a:pt x="484085" y="83731"/>
                  </a:lnTo>
                  <a:lnTo>
                    <a:pt x="484085" y="60909"/>
                  </a:lnTo>
                  <a:lnTo>
                    <a:pt x="567829" y="60909"/>
                  </a:lnTo>
                  <a:lnTo>
                    <a:pt x="567829" y="47167"/>
                  </a:lnTo>
                  <a:lnTo>
                    <a:pt x="484085" y="47167"/>
                  </a:lnTo>
                  <a:lnTo>
                    <a:pt x="484085" y="27432"/>
                  </a:lnTo>
                  <a:lnTo>
                    <a:pt x="485622" y="22809"/>
                  </a:lnTo>
                  <a:lnTo>
                    <a:pt x="564756" y="22809"/>
                  </a:lnTo>
                  <a:lnTo>
                    <a:pt x="567829" y="25882"/>
                  </a:lnTo>
                  <a:lnTo>
                    <a:pt x="567829" y="8115"/>
                  </a:lnTo>
                  <a:lnTo>
                    <a:pt x="563257" y="7632"/>
                  </a:lnTo>
                  <a:lnTo>
                    <a:pt x="488645" y="7632"/>
                  </a:lnTo>
                  <a:lnTo>
                    <a:pt x="478650" y="8851"/>
                  </a:lnTo>
                  <a:lnTo>
                    <a:pt x="471525" y="12763"/>
                  </a:lnTo>
                  <a:lnTo>
                    <a:pt x="467258" y="19812"/>
                  </a:lnTo>
                  <a:lnTo>
                    <a:pt x="465836" y="30467"/>
                  </a:lnTo>
                  <a:lnTo>
                    <a:pt x="465836" y="80721"/>
                  </a:lnTo>
                  <a:lnTo>
                    <a:pt x="467258" y="91097"/>
                  </a:lnTo>
                  <a:lnTo>
                    <a:pt x="471525" y="97624"/>
                  </a:lnTo>
                  <a:lnTo>
                    <a:pt x="478650" y="101028"/>
                  </a:lnTo>
                  <a:lnTo>
                    <a:pt x="488645" y="101993"/>
                  </a:lnTo>
                  <a:lnTo>
                    <a:pt x="563257" y="101993"/>
                  </a:lnTo>
                  <a:lnTo>
                    <a:pt x="573011" y="101028"/>
                  </a:lnTo>
                  <a:lnTo>
                    <a:pt x="579615" y="97624"/>
                  </a:lnTo>
                  <a:lnTo>
                    <a:pt x="583349" y="91097"/>
                  </a:lnTo>
                  <a:lnTo>
                    <a:pt x="583666" y="88303"/>
                  </a:lnTo>
                  <a:lnTo>
                    <a:pt x="584542" y="80721"/>
                  </a:lnTo>
                  <a:lnTo>
                    <a:pt x="584542" y="60909"/>
                  </a:lnTo>
                  <a:lnTo>
                    <a:pt x="584542" y="47167"/>
                  </a:lnTo>
                  <a:lnTo>
                    <a:pt x="584542" y="30467"/>
                  </a:lnTo>
                  <a:close/>
                </a:path>
                <a:path w="1093470" h="194945">
                  <a:moveTo>
                    <a:pt x="598233" y="141592"/>
                  </a:moveTo>
                  <a:lnTo>
                    <a:pt x="583057" y="141592"/>
                  </a:lnTo>
                  <a:lnTo>
                    <a:pt x="581520" y="143116"/>
                  </a:lnTo>
                  <a:lnTo>
                    <a:pt x="581520" y="146138"/>
                  </a:lnTo>
                  <a:lnTo>
                    <a:pt x="579983" y="153733"/>
                  </a:lnTo>
                  <a:lnTo>
                    <a:pt x="579894" y="157429"/>
                  </a:lnTo>
                  <a:lnTo>
                    <a:pt x="578497" y="167474"/>
                  </a:lnTo>
                  <a:lnTo>
                    <a:pt x="576961" y="172034"/>
                  </a:lnTo>
                  <a:lnTo>
                    <a:pt x="573874" y="173520"/>
                  </a:lnTo>
                  <a:lnTo>
                    <a:pt x="532803" y="173520"/>
                  </a:lnTo>
                  <a:lnTo>
                    <a:pt x="532803" y="109626"/>
                  </a:lnTo>
                  <a:lnTo>
                    <a:pt x="531266" y="106553"/>
                  </a:lnTo>
                  <a:lnTo>
                    <a:pt x="514540" y="106553"/>
                  </a:lnTo>
                  <a:lnTo>
                    <a:pt x="514540" y="168960"/>
                  </a:lnTo>
                  <a:lnTo>
                    <a:pt x="514794" y="174663"/>
                  </a:lnTo>
                  <a:lnTo>
                    <a:pt x="516623" y="181343"/>
                  </a:lnTo>
                  <a:lnTo>
                    <a:pt x="521589" y="187185"/>
                  </a:lnTo>
                  <a:lnTo>
                    <a:pt x="531266" y="190296"/>
                  </a:lnTo>
                  <a:lnTo>
                    <a:pt x="552602" y="190296"/>
                  </a:lnTo>
                  <a:lnTo>
                    <a:pt x="593102" y="176809"/>
                  </a:lnTo>
                  <a:lnTo>
                    <a:pt x="594080" y="173520"/>
                  </a:lnTo>
                  <a:lnTo>
                    <a:pt x="595960" y="167259"/>
                  </a:lnTo>
                  <a:lnTo>
                    <a:pt x="597662" y="157429"/>
                  </a:lnTo>
                  <a:lnTo>
                    <a:pt x="598233" y="149161"/>
                  </a:lnTo>
                  <a:lnTo>
                    <a:pt x="598233" y="141592"/>
                  </a:lnTo>
                  <a:close/>
                </a:path>
                <a:path w="1093470" h="194945">
                  <a:moveTo>
                    <a:pt x="669823" y="1524"/>
                  </a:moveTo>
                  <a:lnTo>
                    <a:pt x="656082" y="1524"/>
                  </a:lnTo>
                  <a:lnTo>
                    <a:pt x="654583" y="4572"/>
                  </a:lnTo>
                  <a:lnTo>
                    <a:pt x="653059" y="7632"/>
                  </a:lnTo>
                  <a:lnTo>
                    <a:pt x="651522" y="13677"/>
                  </a:lnTo>
                  <a:lnTo>
                    <a:pt x="650024" y="16764"/>
                  </a:lnTo>
                  <a:lnTo>
                    <a:pt x="640689" y="40690"/>
                  </a:lnTo>
                  <a:lnTo>
                    <a:pt x="615010" y="82194"/>
                  </a:lnTo>
                  <a:lnTo>
                    <a:pt x="610438" y="86766"/>
                  </a:lnTo>
                  <a:lnTo>
                    <a:pt x="610438" y="94399"/>
                  </a:lnTo>
                  <a:lnTo>
                    <a:pt x="615010" y="100457"/>
                  </a:lnTo>
                  <a:lnTo>
                    <a:pt x="622592" y="100457"/>
                  </a:lnTo>
                  <a:lnTo>
                    <a:pt x="624128" y="98971"/>
                  </a:lnTo>
                  <a:lnTo>
                    <a:pt x="625665" y="97421"/>
                  </a:lnTo>
                  <a:lnTo>
                    <a:pt x="628700" y="95885"/>
                  </a:lnTo>
                  <a:lnTo>
                    <a:pt x="637832" y="80721"/>
                  </a:lnTo>
                  <a:lnTo>
                    <a:pt x="637832" y="190296"/>
                  </a:lnTo>
                  <a:lnTo>
                    <a:pt x="639368" y="194856"/>
                  </a:lnTo>
                  <a:lnTo>
                    <a:pt x="654583" y="194856"/>
                  </a:lnTo>
                  <a:lnTo>
                    <a:pt x="654583" y="80721"/>
                  </a:lnTo>
                  <a:lnTo>
                    <a:pt x="654583" y="50253"/>
                  </a:lnTo>
                  <a:lnTo>
                    <a:pt x="659536" y="39535"/>
                  </a:lnTo>
                  <a:lnTo>
                    <a:pt x="664489" y="27406"/>
                  </a:lnTo>
                  <a:lnTo>
                    <a:pt x="668299" y="16408"/>
                  </a:lnTo>
                  <a:lnTo>
                    <a:pt x="669823" y="9118"/>
                  </a:lnTo>
                  <a:lnTo>
                    <a:pt x="669823" y="1524"/>
                  </a:lnTo>
                  <a:close/>
                </a:path>
                <a:path w="1093470" h="194945">
                  <a:moveTo>
                    <a:pt x="805307" y="146138"/>
                  </a:moveTo>
                  <a:lnTo>
                    <a:pt x="803770" y="143116"/>
                  </a:lnTo>
                  <a:lnTo>
                    <a:pt x="800747" y="141592"/>
                  </a:lnTo>
                  <a:lnTo>
                    <a:pt x="792200" y="132892"/>
                  </a:lnTo>
                  <a:lnTo>
                    <a:pt x="761149" y="92862"/>
                  </a:lnTo>
                  <a:lnTo>
                    <a:pt x="744385" y="57835"/>
                  </a:lnTo>
                  <a:lnTo>
                    <a:pt x="797661" y="57835"/>
                  </a:lnTo>
                  <a:lnTo>
                    <a:pt x="803770" y="56349"/>
                  </a:lnTo>
                  <a:lnTo>
                    <a:pt x="803770" y="42621"/>
                  </a:lnTo>
                  <a:lnTo>
                    <a:pt x="800747" y="41122"/>
                  </a:lnTo>
                  <a:lnTo>
                    <a:pt x="742899" y="41122"/>
                  </a:lnTo>
                  <a:lnTo>
                    <a:pt x="742899" y="0"/>
                  </a:lnTo>
                  <a:lnTo>
                    <a:pt x="726135" y="0"/>
                  </a:lnTo>
                  <a:lnTo>
                    <a:pt x="726135" y="41122"/>
                  </a:lnTo>
                  <a:lnTo>
                    <a:pt x="665264" y="41122"/>
                  </a:lnTo>
                  <a:lnTo>
                    <a:pt x="665264" y="56349"/>
                  </a:lnTo>
                  <a:lnTo>
                    <a:pt x="669823" y="57835"/>
                  </a:lnTo>
                  <a:lnTo>
                    <a:pt x="723099" y="57835"/>
                  </a:lnTo>
                  <a:lnTo>
                    <a:pt x="710209" y="86563"/>
                  </a:lnTo>
                  <a:lnTo>
                    <a:pt x="694347" y="110553"/>
                  </a:lnTo>
                  <a:lnTo>
                    <a:pt x="678764" y="129133"/>
                  </a:lnTo>
                  <a:lnTo>
                    <a:pt x="666737" y="141592"/>
                  </a:lnTo>
                  <a:lnTo>
                    <a:pt x="662178" y="144602"/>
                  </a:lnTo>
                  <a:lnTo>
                    <a:pt x="660692" y="146138"/>
                  </a:lnTo>
                  <a:lnTo>
                    <a:pt x="660692" y="155270"/>
                  </a:lnTo>
                  <a:lnTo>
                    <a:pt x="665264" y="159829"/>
                  </a:lnTo>
                  <a:lnTo>
                    <a:pt x="675881" y="159829"/>
                  </a:lnTo>
                  <a:lnTo>
                    <a:pt x="686536" y="147675"/>
                  </a:lnTo>
                  <a:lnTo>
                    <a:pt x="694639" y="137756"/>
                  </a:lnTo>
                  <a:lnTo>
                    <a:pt x="704621" y="124269"/>
                  </a:lnTo>
                  <a:lnTo>
                    <a:pt x="715441" y="107632"/>
                  </a:lnTo>
                  <a:lnTo>
                    <a:pt x="726135" y="88303"/>
                  </a:lnTo>
                  <a:lnTo>
                    <a:pt x="726135" y="194856"/>
                  </a:lnTo>
                  <a:lnTo>
                    <a:pt x="741362" y="194856"/>
                  </a:lnTo>
                  <a:lnTo>
                    <a:pt x="742899" y="190296"/>
                  </a:lnTo>
                  <a:lnTo>
                    <a:pt x="742899" y="88303"/>
                  </a:lnTo>
                  <a:lnTo>
                    <a:pt x="751700" y="106908"/>
                  </a:lnTo>
                  <a:lnTo>
                    <a:pt x="773899" y="140106"/>
                  </a:lnTo>
                  <a:lnTo>
                    <a:pt x="793102" y="159829"/>
                  </a:lnTo>
                  <a:lnTo>
                    <a:pt x="800747" y="159829"/>
                  </a:lnTo>
                  <a:lnTo>
                    <a:pt x="805307" y="155270"/>
                  </a:lnTo>
                  <a:lnTo>
                    <a:pt x="805307" y="146138"/>
                  </a:lnTo>
                  <a:close/>
                </a:path>
                <a:path w="1093470" h="194945">
                  <a:moveTo>
                    <a:pt x="1010793" y="33477"/>
                  </a:moveTo>
                  <a:lnTo>
                    <a:pt x="1006221" y="31991"/>
                  </a:lnTo>
                  <a:lnTo>
                    <a:pt x="972743" y="31991"/>
                  </a:lnTo>
                  <a:lnTo>
                    <a:pt x="975766" y="30467"/>
                  </a:lnTo>
                  <a:lnTo>
                    <a:pt x="986434" y="15227"/>
                  </a:lnTo>
                  <a:lnTo>
                    <a:pt x="986434" y="6108"/>
                  </a:lnTo>
                  <a:lnTo>
                    <a:pt x="983399" y="3073"/>
                  </a:lnTo>
                  <a:lnTo>
                    <a:pt x="972743" y="3073"/>
                  </a:lnTo>
                  <a:lnTo>
                    <a:pt x="971207" y="6108"/>
                  </a:lnTo>
                  <a:lnTo>
                    <a:pt x="971207" y="7632"/>
                  </a:lnTo>
                  <a:lnTo>
                    <a:pt x="965149" y="16764"/>
                  </a:lnTo>
                  <a:lnTo>
                    <a:pt x="959040" y="24358"/>
                  </a:lnTo>
                  <a:lnTo>
                    <a:pt x="959040" y="25882"/>
                  </a:lnTo>
                  <a:lnTo>
                    <a:pt x="957503" y="27432"/>
                  </a:lnTo>
                  <a:lnTo>
                    <a:pt x="957503" y="30467"/>
                  </a:lnTo>
                  <a:lnTo>
                    <a:pt x="959040" y="31991"/>
                  </a:lnTo>
                  <a:lnTo>
                    <a:pt x="943813" y="31991"/>
                  </a:lnTo>
                  <a:lnTo>
                    <a:pt x="943813" y="47167"/>
                  </a:lnTo>
                  <a:lnTo>
                    <a:pt x="942276" y="48717"/>
                  </a:lnTo>
                  <a:lnTo>
                    <a:pt x="939253" y="60909"/>
                  </a:lnTo>
                  <a:lnTo>
                    <a:pt x="936231" y="66979"/>
                  </a:lnTo>
                  <a:lnTo>
                    <a:pt x="895096" y="66979"/>
                  </a:lnTo>
                  <a:lnTo>
                    <a:pt x="893559" y="65481"/>
                  </a:lnTo>
                  <a:lnTo>
                    <a:pt x="892073" y="56349"/>
                  </a:lnTo>
                  <a:lnTo>
                    <a:pt x="889000" y="48717"/>
                  </a:lnTo>
                  <a:lnTo>
                    <a:pt x="887514" y="47167"/>
                  </a:lnTo>
                  <a:lnTo>
                    <a:pt x="943813" y="47167"/>
                  </a:lnTo>
                  <a:lnTo>
                    <a:pt x="943813" y="31991"/>
                  </a:lnTo>
                  <a:lnTo>
                    <a:pt x="942276" y="31991"/>
                  </a:lnTo>
                  <a:lnTo>
                    <a:pt x="942276" y="0"/>
                  </a:lnTo>
                  <a:lnTo>
                    <a:pt x="927049" y="0"/>
                  </a:lnTo>
                  <a:lnTo>
                    <a:pt x="925563" y="6108"/>
                  </a:lnTo>
                  <a:lnTo>
                    <a:pt x="925563" y="31991"/>
                  </a:lnTo>
                  <a:lnTo>
                    <a:pt x="905764" y="31991"/>
                  </a:lnTo>
                  <a:lnTo>
                    <a:pt x="905764" y="0"/>
                  </a:lnTo>
                  <a:lnTo>
                    <a:pt x="889000" y="0"/>
                  </a:lnTo>
                  <a:lnTo>
                    <a:pt x="889000" y="31991"/>
                  </a:lnTo>
                  <a:lnTo>
                    <a:pt x="869200" y="31991"/>
                  </a:lnTo>
                  <a:lnTo>
                    <a:pt x="872274" y="30467"/>
                  </a:lnTo>
                  <a:lnTo>
                    <a:pt x="872274" y="24358"/>
                  </a:lnTo>
                  <a:lnTo>
                    <a:pt x="869200" y="21323"/>
                  </a:lnTo>
                  <a:lnTo>
                    <a:pt x="860082" y="7632"/>
                  </a:lnTo>
                  <a:lnTo>
                    <a:pt x="858583" y="6108"/>
                  </a:lnTo>
                  <a:lnTo>
                    <a:pt x="857046" y="3073"/>
                  </a:lnTo>
                  <a:lnTo>
                    <a:pt x="849414" y="3073"/>
                  </a:lnTo>
                  <a:lnTo>
                    <a:pt x="844842" y="6108"/>
                  </a:lnTo>
                  <a:lnTo>
                    <a:pt x="844842" y="12204"/>
                  </a:lnTo>
                  <a:lnTo>
                    <a:pt x="846378" y="15227"/>
                  </a:lnTo>
                  <a:lnTo>
                    <a:pt x="852487" y="24358"/>
                  </a:lnTo>
                  <a:lnTo>
                    <a:pt x="852487" y="25882"/>
                  </a:lnTo>
                  <a:lnTo>
                    <a:pt x="857046" y="31991"/>
                  </a:lnTo>
                  <a:lnTo>
                    <a:pt x="822020" y="31991"/>
                  </a:lnTo>
                  <a:lnTo>
                    <a:pt x="818997" y="36563"/>
                  </a:lnTo>
                  <a:lnTo>
                    <a:pt x="818997" y="45681"/>
                  </a:lnTo>
                  <a:lnTo>
                    <a:pt x="823556" y="47167"/>
                  </a:lnTo>
                  <a:lnTo>
                    <a:pt x="870737" y="47167"/>
                  </a:lnTo>
                  <a:lnTo>
                    <a:pt x="872274" y="51739"/>
                  </a:lnTo>
                  <a:lnTo>
                    <a:pt x="876846" y="62395"/>
                  </a:lnTo>
                  <a:lnTo>
                    <a:pt x="878332" y="66979"/>
                  </a:lnTo>
                  <a:lnTo>
                    <a:pt x="826592" y="66979"/>
                  </a:lnTo>
                  <a:lnTo>
                    <a:pt x="826592" y="80721"/>
                  </a:lnTo>
                  <a:lnTo>
                    <a:pt x="907249" y="80721"/>
                  </a:lnTo>
                  <a:lnTo>
                    <a:pt x="907249" y="94399"/>
                  </a:lnTo>
                  <a:lnTo>
                    <a:pt x="837260" y="94399"/>
                  </a:lnTo>
                  <a:lnTo>
                    <a:pt x="834224" y="97421"/>
                  </a:lnTo>
                  <a:lnTo>
                    <a:pt x="834224" y="108089"/>
                  </a:lnTo>
                  <a:lnTo>
                    <a:pt x="907249" y="108089"/>
                  </a:lnTo>
                  <a:lnTo>
                    <a:pt x="907249" y="123329"/>
                  </a:lnTo>
                  <a:lnTo>
                    <a:pt x="818997" y="123329"/>
                  </a:lnTo>
                  <a:lnTo>
                    <a:pt x="818997" y="137007"/>
                  </a:lnTo>
                  <a:lnTo>
                    <a:pt x="896632" y="137007"/>
                  </a:lnTo>
                  <a:lnTo>
                    <a:pt x="883323" y="147993"/>
                  </a:lnTo>
                  <a:lnTo>
                    <a:pt x="870165" y="156413"/>
                  </a:lnTo>
                  <a:lnTo>
                    <a:pt x="856157" y="163118"/>
                  </a:lnTo>
                  <a:lnTo>
                    <a:pt x="840282" y="168960"/>
                  </a:lnTo>
                  <a:lnTo>
                    <a:pt x="823556" y="173520"/>
                  </a:lnTo>
                  <a:lnTo>
                    <a:pt x="823556" y="181165"/>
                  </a:lnTo>
                  <a:lnTo>
                    <a:pt x="825106" y="188760"/>
                  </a:lnTo>
                  <a:lnTo>
                    <a:pt x="831151" y="188760"/>
                  </a:lnTo>
                  <a:lnTo>
                    <a:pt x="872274" y="172034"/>
                  </a:lnTo>
                  <a:lnTo>
                    <a:pt x="907249" y="144602"/>
                  </a:lnTo>
                  <a:lnTo>
                    <a:pt x="907249" y="194856"/>
                  </a:lnTo>
                  <a:lnTo>
                    <a:pt x="922489" y="194856"/>
                  </a:lnTo>
                  <a:lnTo>
                    <a:pt x="924026" y="190296"/>
                  </a:lnTo>
                  <a:lnTo>
                    <a:pt x="924026" y="144602"/>
                  </a:lnTo>
                  <a:lnTo>
                    <a:pt x="947661" y="165011"/>
                  </a:lnTo>
                  <a:lnTo>
                    <a:pt x="970457" y="178689"/>
                  </a:lnTo>
                  <a:lnTo>
                    <a:pt x="988682" y="186372"/>
                  </a:lnTo>
                  <a:lnTo>
                    <a:pt x="998639" y="188760"/>
                  </a:lnTo>
                  <a:lnTo>
                    <a:pt x="1006221" y="188760"/>
                  </a:lnTo>
                  <a:lnTo>
                    <a:pt x="1007757" y="182651"/>
                  </a:lnTo>
                  <a:lnTo>
                    <a:pt x="1007757" y="173520"/>
                  </a:lnTo>
                  <a:lnTo>
                    <a:pt x="1004684" y="172034"/>
                  </a:lnTo>
                  <a:lnTo>
                    <a:pt x="994067" y="168960"/>
                  </a:lnTo>
                  <a:lnTo>
                    <a:pt x="974077" y="162052"/>
                  </a:lnTo>
                  <a:lnTo>
                    <a:pt x="957529" y="153568"/>
                  </a:lnTo>
                  <a:lnTo>
                    <a:pt x="944384" y="144792"/>
                  </a:lnTo>
                  <a:lnTo>
                    <a:pt x="944156" y="144602"/>
                  </a:lnTo>
                  <a:lnTo>
                    <a:pt x="934681" y="137007"/>
                  </a:lnTo>
                  <a:lnTo>
                    <a:pt x="1010793" y="137007"/>
                  </a:lnTo>
                  <a:lnTo>
                    <a:pt x="1010793" y="124802"/>
                  </a:lnTo>
                  <a:lnTo>
                    <a:pt x="1006221" y="123329"/>
                  </a:lnTo>
                  <a:lnTo>
                    <a:pt x="924026" y="123329"/>
                  </a:lnTo>
                  <a:lnTo>
                    <a:pt x="924026" y="108089"/>
                  </a:lnTo>
                  <a:lnTo>
                    <a:pt x="997102" y="108089"/>
                  </a:lnTo>
                  <a:lnTo>
                    <a:pt x="997102" y="95885"/>
                  </a:lnTo>
                  <a:lnTo>
                    <a:pt x="992530" y="94399"/>
                  </a:lnTo>
                  <a:lnTo>
                    <a:pt x="924026" y="94399"/>
                  </a:lnTo>
                  <a:lnTo>
                    <a:pt x="924026" y="80721"/>
                  </a:lnTo>
                  <a:lnTo>
                    <a:pt x="1003198" y="80721"/>
                  </a:lnTo>
                  <a:lnTo>
                    <a:pt x="1003198" y="68503"/>
                  </a:lnTo>
                  <a:lnTo>
                    <a:pt x="998639" y="66979"/>
                  </a:lnTo>
                  <a:lnTo>
                    <a:pt x="952944" y="66979"/>
                  </a:lnTo>
                  <a:lnTo>
                    <a:pt x="955967" y="59372"/>
                  </a:lnTo>
                  <a:lnTo>
                    <a:pt x="957503" y="56349"/>
                  </a:lnTo>
                  <a:lnTo>
                    <a:pt x="960539" y="47167"/>
                  </a:lnTo>
                  <a:lnTo>
                    <a:pt x="1007757" y="47167"/>
                  </a:lnTo>
                  <a:lnTo>
                    <a:pt x="1010793" y="44145"/>
                  </a:lnTo>
                  <a:lnTo>
                    <a:pt x="1010793" y="33477"/>
                  </a:lnTo>
                  <a:close/>
                </a:path>
                <a:path w="1093470" h="194945">
                  <a:moveTo>
                    <a:pt x="1092987" y="175069"/>
                  </a:moveTo>
                  <a:lnTo>
                    <a:pt x="1068628" y="141592"/>
                  </a:lnTo>
                  <a:lnTo>
                    <a:pt x="1044270" y="123329"/>
                  </a:lnTo>
                  <a:lnTo>
                    <a:pt x="1039710" y="123329"/>
                  </a:lnTo>
                  <a:lnTo>
                    <a:pt x="1033614" y="127889"/>
                  </a:lnTo>
                  <a:lnTo>
                    <a:pt x="1033614" y="137007"/>
                  </a:lnTo>
                  <a:lnTo>
                    <a:pt x="1036688" y="140042"/>
                  </a:lnTo>
                  <a:lnTo>
                    <a:pt x="1038174" y="141592"/>
                  </a:lnTo>
                  <a:lnTo>
                    <a:pt x="1070165" y="176606"/>
                  </a:lnTo>
                  <a:lnTo>
                    <a:pt x="1073200" y="182651"/>
                  </a:lnTo>
                  <a:lnTo>
                    <a:pt x="1076274" y="185724"/>
                  </a:lnTo>
                  <a:lnTo>
                    <a:pt x="1086891" y="185724"/>
                  </a:lnTo>
                  <a:lnTo>
                    <a:pt x="1092987" y="181165"/>
                  </a:lnTo>
                  <a:lnTo>
                    <a:pt x="1092987" y="175069"/>
                  </a:lnTo>
                  <a:close/>
                </a:path>
              </a:pathLst>
            </a:custGeom>
            <a:solidFill>
              <a:srgbClr val="4A4B4D"/>
            </a:solidFill>
          </p:spPr>
          <p:txBody>
            <a:bodyPr wrap="square" lIns="0" tIns="0" rIns="0" bIns="0" rtlCol="0"/>
            <a:lstStyle/>
            <a:p>
              <a:endParaRPr/>
            </a:p>
          </p:txBody>
        </p:sp>
        <p:pic>
          <p:nvPicPr>
            <p:cNvPr id="38" name="object 38"/>
            <p:cNvPicPr/>
            <p:nvPr/>
          </p:nvPicPr>
          <p:blipFill>
            <a:blip r:embed="rId26" cstate="print"/>
            <a:stretch>
              <a:fillRect/>
            </a:stretch>
          </p:blipFill>
          <p:spPr>
            <a:xfrm>
              <a:off x="3836098" y="6511721"/>
              <a:ext cx="2461514" cy="194868"/>
            </a:xfrm>
            <a:prstGeom prst="rect">
              <a:avLst/>
            </a:prstGeom>
          </p:spPr>
        </p:pic>
        <p:pic>
          <p:nvPicPr>
            <p:cNvPr id="39" name="object 39"/>
            <p:cNvPicPr/>
            <p:nvPr/>
          </p:nvPicPr>
          <p:blipFill>
            <a:blip r:embed="rId27" cstate="print"/>
            <a:stretch>
              <a:fillRect/>
            </a:stretch>
          </p:blipFill>
          <p:spPr>
            <a:xfrm>
              <a:off x="1070178" y="6491934"/>
              <a:ext cx="3412870" cy="541934"/>
            </a:xfrm>
            <a:prstGeom prst="rect">
              <a:avLst/>
            </a:prstGeom>
          </p:spPr>
        </p:pic>
        <p:sp>
          <p:nvSpPr>
            <p:cNvPr id="40" name="object 40"/>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41" name="object 41"/>
            <p:cNvPicPr/>
            <p:nvPr/>
          </p:nvPicPr>
          <p:blipFill>
            <a:blip r:embed="rId28" cstate="print"/>
            <a:stretch>
              <a:fillRect/>
            </a:stretch>
          </p:blipFill>
          <p:spPr>
            <a:xfrm>
              <a:off x="5696292" y="5855639"/>
              <a:ext cx="71539" cy="103543"/>
            </a:xfrm>
            <a:prstGeom prst="rect">
              <a:avLst/>
            </a:prstGeom>
          </p:spPr>
        </p:pic>
        <p:pic>
          <p:nvPicPr>
            <p:cNvPr id="42" name="object 42"/>
            <p:cNvPicPr/>
            <p:nvPr/>
          </p:nvPicPr>
          <p:blipFill>
            <a:blip r:embed="rId29" cstate="print"/>
            <a:stretch>
              <a:fillRect/>
            </a:stretch>
          </p:blipFill>
          <p:spPr>
            <a:xfrm>
              <a:off x="5787631" y="5852616"/>
              <a:ext cx="435368" cy="106565"/>
            </a:xfrm>
            <a:prstGeom prst="rect">
              <a:avLst/>
            </a:prstGeom>
          </p:spPr>
        </p:pic>
        <p:pic>
          <p:nvPicPr>
            <p:cNvPr id="43" name="object 43"/>
            <p:cNvPicPr/>
            <p:nvPr/>
          </p:nvPicPr>
          <p:blipFill>
            <a:blip r:embed="rId30" cstate="print"/>
            <a:stretch>
              <a:fillRect/>
            </a:stretch>
          </p:blipFill>
          <p:spPr>
            <a:xfrm>
              <a:off x="6268694" y="5849543"/>
              <a:ext cx="372910" cy="117221"/>
            </a:xfrm>
            <a:prstGeom prst="rect">
              <a:avLst/>
            </a:prstGeom>
          </p:spPr>
        </p:pic>
        <p:pic>
          <p:nvPicPr>
            <p:cNvPr id="44" name="object 44"/>
            <p:cNvPicPr/>
            <p:nvPr/>
          </p:nvPicPr>
          <p:blipFill>
            <a:blip r:embed="rId31" cstate="print"/>
            <a:stretch>
              <a:fillRect/>
            </a:stretch>
          </p:blipFill>
          <p:spPr>
            <a:xfrm>
              <a:off x="890536" y="6006350"/>
              <a:ext cx="5752604" cy="360768"/>
            </a:xfrm>
            <a:prstGeom prst="rect">
              <a:avLst/>
            </a:prstGeom>
          </p:spPr>
        </p:pic>
        <p:sp>
          <p:nvSpPr>
            <p:cNvPr id="45" name="object 45"/>
            <p:cNvSpPr/>
            <p:nvPr/>
          </p:nvSpPr>
          <p:spPr>
            <a:xfrm>
              <a:off x="1070178" y="8991498"/>
              <a:ext cx="5394960" cy="756920"/>
            </a:xfrm>
            <a:custGeom>
              <a:avLst/>
              <a:gdLst/>
              <a:ahLst/>
              <a:cxnLst/>
              <a:rect l="l" t="t" r="r" b="b"/>
              <a:pathLst>
                <a:path w="5394960" h="756920">
                  <a:moveTo>
                    <a:pt x="5394871" y="756539"/>
                  </a:moveTo>
                  <a:lnTo>
                    <a:pt x="0" y="756539"/>
                  </a:lnTo>
                  <a:lnTo>
                    <a:pt x="0" y="0"/>
                  </a:lnTo>
                  <a:lnTo>
                    <a:pt x="5394871" y="0"/>
                  </a:lnTo>
                  <a:lnTo>
                    <a:pt x="5394871" y="756539"/>
                  </a:lnTo>
                  <a:close/>
                </a:path>
              </a:pathLst>
            </a:custGeom>
            <a:solidFill>
              <a:srgbClr val="C0E8FA"/>
            </a:solidFill>
          </p:spPr>
          <p:txBody>
            <a:bodyPr wrap="square" lIns="0" tIns="0" rIns="0" bIns="0" rtlCol="0"/>
            <a:lstStyle/>
            <a:p>
              <a:endParaRPr/>
            </a:p>
          </p:txBody>
        </p:sp>
        <p:pic>
          <p:nvPicPr>
            <p:cNvPr id="46" name="object 46"/>
            <p:cNvPicPr/>
            <p:nvPr/>
          </p:nvPicPr>
          <p:blipFill>
            <a:blip r:embed="rId32" cstate="print"/>
            <a:stretch>
              <a:fillRect/>
            </a:stretch>
          </p:blipFill>
          <p:spPr>
            <a:xfrm>
              <a:off x="3361131" y="9093491"/>
              <a:ext cx="208559" cy="228358"/>
            </a:xfrm>
            <a:prstGeom prst="rect">
              <a:avLst/>
            </a:prstGeom>
          </p:spPr>
        </p:pic>
        <p:pic>
          <p:nvPicPr>
            <p:cNvPr id="47" name="object 47"/>
            <p:cNvPicPr/>
            <p:nvPr/>
          </p:nvPicPr>
          <p:blipFill>
            <a:blip r:embed="rId33" cstate="print"/>
            <a:stretch>
              <a:fillRect/>
            </a:stretch>
          </p:blipFill>
          <p:spPr>
            <a:xfrm>
              <a:off x="3619944" y="9098064"/>
              <a:ext cx="222250" cy="223786"/>
            </a:xfrm>
            <a:prstGeom prst="rect">
              <a:avLst/>
            </a:prstGeom>
          </p:spPr>
        </p:pic>
        <p:pic>
          <p:nvPicPr>
            <p:cNvPr id="48" name="object 48"/>
            <p:cNvPicPr/>
            <p:nvPr/>
          </p:nvPicPr>
          <p:blipFill>
            <a:blip r:embed="rId34" cstate="print"/>
            <a:stretch>
              <a:fillRect/>
            </a:stretch>
          </p:blipFill>
          <p:spPr>
            <a:xfrm>
              <a:off x="1255864" y="9088932"/>
              <a:ext cx="2173782" cy="551065"/>
            </a:xfrm>
            <a:prstGeom prst="rect">
              <a:avLst/>
            </a:prstGeom>
          </p:spPr>
        </p:pic>
        <p:pic>
          <p:nvPicPr>
            <p:cNvPr id="49" name="object 49"/>
            <p:cNvPicPr/>
            <p:nvPr/>
          </p:nvPicPr>
          <p:blipFill>
            <a:blip r:embed="rId35" cstate="print"/>
            <a:stretch>
              <a:fillRect/>
            </a:stretch>
          </p:blipFill>
          <p:spPr>
            <a:xfrm>
              <a:off x="3875684" y="9245701"/>
              <a:ext cx="74561" cy="77635"/>
            </a:xfrm>
            <a:prstGeom prst="rect">
              <a:avLst/>
            </a:prstGeom>
          </p:spPr>
        </p:pic>
        <p:pic>
          <p:nvPicPr>
            <p:cNvPr id="50" name="object 50"/>
            <p:cNvPicPr/>
            <p:nvPr/>
          </p:nvPicPr>
          <p:blipFill>
            <a:blip r:embed="rId36" cstate="print"/>
            <a:stretch>
              <a:fillRect/>
            </a:stretch>
          </p:blipFill>
          <p:spPr>
            <a:xfrm>
              <a:off x="3604717" y="9394875"/>
              <a:ext cx="1910461" cy="245122"/>
            </a:xfrm>
            <a:prstGeom prst="rect">
              <a:avLst/>
            </a:prstGeom>
          </p:spPr>
        </p:pic>
        <p:pic>
          <p:nvPicPr>
            <p:cNvPr id="51" name="object 51"/>
            <p:cNvPicPr/>
            <p:nvPr/>
          </p:nvPicPr>
          <p:blipFill>
            <a:blip r:embed="rId37" cstate="print"/>
            <a:stretch>
              <a:fillRect/>
            </a:stretch>
          </p:blipFill>
          <p:spPr>
            <a:xfrm>
              <a:off x="5696292" y="9400971"/>
              <a:ext cx="229895" cy="229895"/>
            </a:xfrm>
            <a:prstGeom prst="rect">
              <a:avLst/>
            </a:prstGeom>
          </p:spPr>
        </p:pic>
        <p:pic>
          <p:nvPicPr>
            <p:cNvPr id="52" name="object 52"/>
            <p:cNvPicPr/>
            <p:nvPr/>
          </p:nvPicPr>
          <p:blipFill>
            <a:blip r:embed="rId38" cstate="print"/>
            <a:stretch>
              <a:fillRect/>
            </a:stretch>
          </p:blipFill>
          <p:spPr>
            <a:xfrm>
              <a:off x="5968796" y="9393389"/>
              <a:ext cx="219176" cy="234403"/>
            </a:xfrm>
            <a:prstGeom prst="rect">
              <a:avLst/>
            </a:prstGeom>
          </p:spPr>
        </p:pic>
        <p:sp>
          <p:nvSpPr>
            <p:cNvPr id="53" name="object 53"/>
            <p:cNvSpPr/>
            <p:nvPr/>
          </p:nvSpPr>
          <p:spPr>
            <a:xfrm>
              <a:off x="1070178" y="7157719"/>
              <a:ext cx="4854575" cy="1725930"/>
            </a:xfrm>
            <a:custGeom>
              <a:avLst/>
              <a:gdLst/>
              <a:ahLst/>
              <a:cxnLst/>
              <a:rect l="l" t="t" r="r" b="b"/>
              <a:pathLst>
                <a:path w="4854575" h="1725929">
                  <a:moveTo>
                    <a:pt x="4854473" y="0"/>
                  </a:moveTo>
                  <a:lnTo>
                    <a:pt x="4845342" y="0"/>
                  </a:lnTo>
                  <a:lnTo>
                    <a:pt x="4845342" y="8902"/>
                  </a:lnTo>
                  <a:lnTo>
                    <a:pt x="4845342" y="1717052"/>
                  </a:lnTo>
                  <a:lnTo>
                    <a:pt x="9118" y="1717052"/>
                  </a:lnTo>
                  <a:lnTo>
                    <a:pt x="9118" y="1716557"/>
                  </a:lnTo>
                  <a:lnTo>
                    <a:pt x="9118" y="8902"/>
                  </a:lnTo>
                  <a:lnTo>
                    <a:pt x="4845342" y="8902"/>
                  </a:lnTo>
                  <a:lnTo>
                    <a:pt x="4845342" y="0"/>
                  </a:lnTo>
                  <a:lnTo>
                    <a:pt x="0" y="0"/>
                  </a:lnTo>
                  <a:lnTo>
                    <a:pt x="0" y="8902"/>
                  </a:lnTo>
                  <a:lnTo>
                    <a:pt x="0" y="1717052"/>
                  </a:lnTo>
                  <a:lnTo>
                    <a:pt x="0" y="1720850"/>
                  </a:lnTo>
                  <a:lnTo>
                    <a:pt x="0" y="1725930"/>
                  </a:lnTo>
                  <a:lnTo>
                    <a:pt x="4854473" y="1725930"/>
                  </a:lnTo>
                  <a:lnTo>
                    <a:pt x="4854473" y="1720850"/>
                  </a:lnTo>
                  <a:lnTo>
                    <a:pt x="4854473" y="1717052"/>
                  </a:lnTo>
                  <a:lnTo>
                    <a:pt x="4854473" y="8902"/>
                  </a:lnTo>
                  <a:lnTo>
                    <a:pt x="4854473" y="0"/>
                  </a:lnTo>
                  <a:close/>
                </a:path>
              </a:pathLst>
            </a:custGeom>
            <a:solidFill>
              <a:srgbClr val="838487"/>
            </a:solidFill>
          </p:spPr>
          <p:txBody>
            <a:bodyPr wrap="square" lIns="0" tIns="0" rIns="0" bIns="0" rtlCol="0"/>
            <a:lstStyle/>
            <a:p>
              <a:endParaRPr u="sng">
                <a:solidFill>
                  <a:srgbClr val="FF0000"/>
                </a:solidFill>
              </a:endParaRPr>
            </a:p>
          </p:txBody>
        </p:sp>
        <p:pic>
          <p:nvPicPr>
            <p:cNvPr id="54" name="object 54"/>
            <p:cNvPicPr/>
            <p:nvPr/>
          </p:nvPicPr>
          <p:blipFill>
            <a:blip r:embed="rId39" cstate="print"/>
            <a:stretch>
              <a:fillRect/>
            </a:stretch>
          </p:blipFill>
          <p:spPr>
            <a:xfrm>
              <a:off x="1219352" y="7286574"/>
              <a:ext cx="4557610" cy="1458315"/>
            </a:xfrm>
            <a:prstGeom prst="rect">
              <a:avLst/>
            </a:prstGeom>
          </p:spPr>
        </p:pic>
        <p:pic>
          <p:nvPicPr>
            <p:cNvPr id="55" name="object 55"/>
            <p:cNvPicPr/>
            <p:nvPr/>
          </p:nvPicPr>
          <p:blipFill>
            <a:blip r:embed="rId40" cstate="print"/>
            <a:stretch>
              <a:fillRect/>
            </a:stretch>
          </p:blipFill>
          <p:spPr>
            <a:xfrm>
              <a:off x="5842449" y="7740388"/>
              <a:ext cx="669767" cy="1118552"/>
            </a:xfrm>
            <a:prstGeom prst="rect">
              <a:avLst/>
            </a:prstGeom>
          </p:spPr>
        </p:pic>
      </p:grpSp>
      <p:grpSp>
        <p:nvGrpSpPr>
          <p:cNvPr id="56" name="object 56"/>
          <p:cNvGrpSpPr/>
          <p:nvPr/>
        </p:nvGrpSpPr>
        <p:grpSpPr>
          <a:xfrm>
            <a:off x="709358" y="5600"/>
            <a:ext cx="6842759" cy="717550"/>
            <a:chOff x="709358" y="5600"/>
            <a:chExt cx="6842759" cy="717550"/>
          </a:xfrm>
        </p:grpSpPr>
        <p:sp>
          <p:nvSpPr>
            <p:cNvPr id="57" name="object 5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58" name="object 5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59" name="object 59"/>
            <p:cNvPicPr/>
            <p:nvPr/>
          </p:nvPicPr>
          <p:blipFill>
            <a:blip r:embed="rId41" cstate="print"/>
            <a:stretch>
              <a:fillRect/>
            </a:stretch>
          </p:blipFill>
          <p:spPr>
            <a:xfrm>
              <a:off x="1003147" y="366369"/>
              <a:ext cx="462813" cy="170497"/>
            </a:xfrm>
            <a:prstGeom prst="rect">
              <a:avLst/>
            </a:prstGeom>
          </p:spPr>
        </p:pic>
        <p:sp>
          <p:nvSpPr>
            <p:cNvPr id="60" name="object 6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1" name="object 61"/>
            <p:cNvPicPr/>
            <p:nvPr/>
          </p:nvPicPr>
          <p:blipFill>
            <a:blip r:embed="rId42" cstate="print"/>
            <a:stretch>
              <a:fillRect/>
            </a:stretch>
          </p:blipFill>
          <p:spPr>
            <a:xfrm>
              <a:off x="1662315" y="380059"/>
              <a:ext cx="156806" cy="149174"/>
            </a:xfrm>
            <a:prstGeom prst="rect">
              <a:avLst/>
            </a:prstGeom>
          </p:spPr>
        </p:pic>
        <p:sp>
          <p:nvSpPr>
            <p:cNvPr id="62" name="object 6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63" name="object 63"/>
            <p:cNvPicPr/>
            <p:nvPr/>
          </p:nvPicPr>
          <p:blipFill>
            <a:blip r:embed="rId43" cstate="print"/>
            <a:stretch>
              <a:fillRect/>
            </a:stretch>
          </p:blipFill>
          <p:spPr>
            <a:xfrm>
              <a:off x="2021585" y="366369"/>
              <a:ext cx="343992" cy="170497"/>
            </a:xfrm>
            <a:prstGeom prst="rect">
              <a:avLst/>
            </a:prstGeom>
          </p:spPr>
        </p:pic>
        <p:pic>
          <p:nvPicPr>
            <p:cNvPr id="64" name="object 64"/>
            <p:cNvPicPr/>
            <p:nvPr/>
          </p:nvPicPr>
          <p:blipFill>
            <a:blip r:embed="rId44" cstate="print"/>
            <a:stretch>
              <a:fillRect/>
            </a:stretch>
          </p:blipFill>
          <p:spPr>
            <a:xfrm>
              <a:off x="2552852" y="366369"/>
              <a:ext cx="1861692" cy="168960"/>
            </a:xfrm>
            <a:prstGeom prst="rect">
              <a:avLst/>
            </a:prstGeom>
          </p:spPr>
        </p:pic>
        <p:pic>
          <p:nvPicPr>
            <p:cNvPr id="65" name="object 65"/>
            <p:cNvPicPr/>
            <p:nvPr/>
          </p:nvPicPr>
          <p:blipFill>
            <a:blip r:embed="rId45" cstate="print"/>
            <a:stretch>
              <a:fillRect/>
            </a:stretch>
          </p:blipFill>
          <p:spPr>
            <a:xfrm>
              <a:off x="4545456" y="366369"/>
              <a:ext cx="1044282" cy="170497"/>
            </a:xfrm>
            <a:prstGeom prst="rect">
              <a:avLst/>
            </a:prstGeom>
          </p:spPr>
        </p:pic>
      </p:grpSp>
      <p:sp>
        <p:nvSpPr>
          <p:cNvPr id="67" name="正方形/長方形 66">
            <a:extLst>
              <a:ext uri="{FF2B5EF4-FFF2-40B4-BE49-F238E27FC236}">
                <a16:creationId xmlns:a16="http://schemas.microsoft.com/office/drawing/2014/main" id="{5D252285-A961-3BE9-A1CD-7A0685E10C1D}"/>
              </a:ext>
            </a:extLst>
          </p:cNvPr>
          <p:cNvSpPr/>
          <p:nvPr/>
        </p:nvSpPr>
        <p:spPr>
          <a:xfrm>
            <a:off x="1154737" y="7215512"/>
            <a:ext cx="4687712" cy="160043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a:extLst>
              <a:ext uri="{FF2B5EF4-FFF2-40B4-BE49-F238E27FC236}">
                <a16:creationId xmlns:a16="http://schemas.microsoft.com/office/drawing/2014/main" id="{E7C2E51B-086A-F519-6A51-8F6C55E583B7}"/>
              </a:ext>
            </a:extLst>
          </p:cNvPr>
          <p:cNvSpPr txBox="1"/>
          <p:nvPr/>
        </p:nvSpPr>
        <p:spPr>
          <a:xfrm>
            <a:off x="1154737" y="7215512"/>
            <a:ext cx="4603153" cy="1600438"/>
          </a:xfrm>
          <a:prstGeom prst="rect">
            <a:avLst/>
          </a:prstGeom>
          <a:noFill/>
        </p:spPr>
        <p:txBody>
          <a:bodyPr wrap="square" rtlCol="0">
            <a:spAutoFit/>
          </a:bodyPr>
          <a:lstStyle/>
          <a:p>
            <a:r>
              <a:rPr kumimoji="1" lang="ja-JP" altLang="en-US" sz="1400" dirty="0">
                <a:latin typeface="BIZ UDPゴシック" panose="020B0400000000000000" pitchFamily="50" charset="-128"/>
                <a:ea typeface="BIZ UDPゴシック" panose="020B0400000000000000" pitchFamily="50" charset="-128"/>
              </a:rPr>
              <a:t>　</a:t>
            </a:r>
            <a:r>
              <a:rPr kumimoji="1" lang="ja-JP" altLang="en-US" sz="1400" dirty="0">
                <a:solidFill>
                  <a:schemeClr val="tx1">
                    <a:lumMod val="75000"/>
                    <a:lumOff val="25000"/>
                  </a:schemeClr>
                </a:solidFill>
                <a:latin typeface="BIZ UDPゴシック" panose="020B0400000000000000" pitchFamily="50" charset="-128"/>
                <a:ea typeface="BIZ UDPゴシック" panose="020B0400000000000000" pitchFamily="50" charset="-128"/>
              </a:rPr>
              <a:t>事業主は、女性労働者が、妊娠し、又は出産したことを理由として</a:t>
            </a:r>
            <a:r>
              <a:rPr kumimoji="1" lang="ja-JP" altLang="en-US" sz="1400" dirty="0">
                <a:solidFill>
                  <a:srgbClr val="00B6F0"/>
                </a:solidFill>
                <a:latin typeface="BIZ UDPゴシック" panose="020B0400000000000000" pitchFamily="50" charset="-128"/>
                <a:ea typeface="BIZ UDPゴシック" panose="020B0400000000000000" pitchFamily="50" charset="-128"/>
              </a:rPr>
              <a:t>解雇その他不利益な取扱いをしてはならない</a:t>
            </a:r>
            <a:r>
              <a:rPr kumimoji="1" lang="ja-JP" altLang="en-US" sz="1400" dirty="0">
                <a:latin typeface="BIZ UDPゴシック" panose="020B0400000000000000" pitchFamily="50" charset="-128"/>
                <a:ea typeface="BIZ UDPゴシック" panose="020B0400000000000000" pitchFamily="50" charset="-128"/>
              </a:rPr>
              <a:t>。</a:t>
            </a:r>
            <a:endParaRPr kumimoji="1" lang="en-US" altLang="ja-JP" sz="1400" dirty="0">
              <a:latin typeface="BIZ UDPゴシック" panose="020B0400000000000000" pitchFamily="50" charset="-128"/>
              <a:ea typeface="BIZ UDPゴシック" panose="020B0400000000000000" pitchFamily="50" charset="-128"/>
            </a:endParaRPr>
          </a:p>
          <a:p>
            <a:r>
              <a:rPr kumimoji="1" lang="ja-JP" altLang="en-US" sz="1400" dirty="0">
                <a:solidFill>
                  <a:schemeClr val="tx1">
                    <a:lumMod val="75000"/>
                    <a:lumOff val="25000"/>
                  </a:schemeClr>
                </a:solidFill>
                <a:latin typeface="BIZ UDPゴシック" panose="020B0400000000000000" pitchFamily="50" charset="-128"/>
                <a:ea typeface="BIZ UDPゴシック" panose="020B0400000000000000" pitchFamily="50" charset="-128"/>
              </a:rPr>
              <a:t>（男女雇用機会均等法第</a:t>
            </a:r>
            <a:r>
              <a:rPr kumimoji="1" lang="en-US" altLang="ja-JP" sz="1400" dirty="0">
                <a:solidFill>
                  <a:schemeClr val="tx1">
                    <a:lumMod val="75000"/>
                    <a:lumOff val="25000"/>
                  </a:schemeClr>
                </a:solidFill>
                <a:latin typeface="BIZ UDPゴシック" panose="020B0400000000000000" pitchFamily="50" charset="-128"/>
                <a:ea typeface="BIZ UDPゴシック" panose="020B0400000000000000" pitchFamily="50" charset="-128"/>
              </a:rPr>
              <a:t>9</a:t>
            </a:r>
            <a:r>
              <a:rPr kumimoji="1" lang="ja-JP" altLang="en-US" sz="1400" dirty="0">
                <a:solidFill>
                  <a:schemeClr val="tx1">
                    <a:lumMod val="75000"/>
                    <a:lumOff val="25000"/>
                  </a:schemeClr>
                </a:solidFill>
                <a:latin typeface="BIZ UDPゴシック" panose="020B0400000000000000" pitchFamily="50" charset="-128"/>
                <a:ea typeface="BIZ UDPゴシック" panose="020B0400000000000000" pitchFamily="50" charset="-128"/>
              </a:rPr>
              <a:t>条第</a:t>
            </a:r>
            <a:r>
              <a:rPr kumimoji="1" lang="en-US" altLang="ja-JP" sz="1400" dirty="0">
                <a:solidFill>
                  <a:schemeClr val="tx1">
                    <a:lumMod val="75000"/>
                    <a:lumOff val="25000"/>
                  </a:schemeClr>
                </a:solidFill>
                <a:latin typeface="BIZ UDPゴシック" panose="020B0400000000000000" pitchFamily="50" charset="-128"/>
                <a:ea typeface="BIZ UDPゴシック" panose="020B0400000000000000" pitchFamily="50" charset="-128"/>
              </a:rPr>
              <a:t>3</a:t>
            </a:r>
            <a:r>
              <a:rPr kumimoji="1" lang="ja-JP" altLang="en-US" sz="1400" dirty="0">
                <a:solidFill>
                  <a:schemeClr val="tx1">
                    <a:lumMod val="75000"/>
                    <a:lumOff val="25000"/>
                  </a:schemeClr>
                </a:solidFill>
                <a:latin typeface="BIZ UDPゴシック" panose="020B0400000000000000" pitchFamily="50" charset="-128"/>
                <a:ea typeface="BIZ UDPゴシック" panose="020B0400000000000000" pitchFamily="50" charset="-128"/>
              </a:rPr>
              <a:t>項）</a:t>
            </a:r>
            <a:endParaRPr kumimoji="1" lang="en-US" altLang="ja-JP" sz="1400" dirty="0">
              <a:solidFill>
                <a:schemeClr val="tx1">
                  <a:lumMod val="75000"/>
                  <a:lumOff val="25000"/>
                </a:schemeClr>
              </a:solidFill>
              <a:latin typeface="BIZ UDPゴシック" panose="020B0400000000000000" pitchFamily="50" charset="-128"/>
              <a:ea typeface="BIZ UDPゴシック" panose="020B0400000000000000" pitchFamily="50" charset="-128"/>
            </a:endParaRPr>
          </a:p>
          <a:p>
            <a:r>
              <a:rPr kumimoji="1" lang="ja-JP" altLang="en-US" sz="1400" dirty="0">
                <a:solidFill>
                  <a:schemeClr val="tx1">
                    <a:lumMod val="75000"/>
                    <a:lumOff val="25000"/>
                  </a:schemeClr>
                </a:solidFill>
                <a:latin typeface="BIZ UDPゴシック" panose="020B0400000000000000" pitchFamily="50" charset="-128"/>
                <a:ea typeface="BIZ UDPゴシック" panose="020B0400000000000000" pitchFamily="50" charset="-128"/>
              </a:rPr>
              <a:t>　事業主は、労働者が育児休業等の申出をし、又は育児休業等をしたことを理由として、当該労働者に対して</a:t>
            </a:r>
            <a:r>
              <a:rPr kumimoji="1" lang="ja-JP" altLang="en-US" sz="1400" dirty="0">
                <a:solidFill>
                  <a:srgbClr val="00B6F0"/>
                </a:solidFill>
                <a:latin typeface="BIZ UDPゴシック" panose="020B0400000000000000" pitchFamily="50" charset="-128"/>
                <a:ea typeface="BIZ UDPゴシック" panose="020B0400000000000000" pitchFamily="50" charset="-128"/>
              </a:rPr>
              <a:t>解雇その他不利益な取扱いをしてはならない</a:t>
            </a:r>
            <a:r>
              <a:rPr kumimoji="1" lang="ja-JP" altLang="en-US" sz="1400" dirty="0">
                <a:latin typeface="BIZ UDPゴシック" panose="020B0400000000000000" pitchFamily="50" charset="-128"/>
                <a:ea typeface="BIZ UDPゴシック" panose="020B0400000000000000" pitchFamily="50" charset="-128"/>
              </a:rPr>
              <a:t>。</a:t>
            </a:r>
            <a:endParaRPr kumimoji="1" lang="en-US" altLang="ja-JP" sz="1400" dirty="0">
              <a:latin typeface="BIZ UDPゴシック" panose="020B0400000000000000" pitchFamily="50" charset="-128"/>
              <a:ea typeface="BIZ UDPゴシック" panose="020B0400000000000000" pitchFamily="50" charset="-128"/>
            </a:endParaRPr>
          </a:p>
          <a:p>
            <a:r>
              <a:rPr kumimoji="1" lang="ja-JP" altLang="en-US" sz="1400" dirty="0">
                <a:solidFill>
                  <a:schemeClr val="tx1">
                    <a:lumMod val="75000"/>
                    <a:lumOff val="25000"/>
                  </a:schemeClr>
                </a:solidFill>
                <a:latin typeface="BIZ UDPゴシック" panose="020B0400000000000000" pitchFamily="50" charset="-128"/>
                <a:ea typeface="BIZ UDPゴシック" panose="020B0400000000000000" pitchFamily="50" charset="-128"/>
              </a:rPr>
              <a:t>（育児・介護休業法第</a:t>
            </a:r>
            <a:r>
              <a:rPr kumimoji="1" lang="en-US" altLang="ja-JP" sz="1400" dirty="0">
                <a:solidFill>
                  <a:schemeClr val="tx1">
                    <a:lumMod val="75000"/>
                    <a:lumOff val="25000"/>
                  </a:schemeClr>
                </a:solidFill>
                <a:latin typeface="BIZ UDPゴシック" panose="020B0400000000000000" pitchFamily="50" charset="-128"/>
                <a:ea typeface="BIZ UDPゴシック" panose="020B0400000000000000" pitchFamily="50" charset="-128"/>
              </a:rPr>
              <a:t>10</a:t>
            </a:r>
            <a:r>
              <a:rPr kumimoji="1" lang="ja-JP" altLang="en-US" sz="1400" dirty="0">
                <a:solidFill>
                  <a:schemeClr val="tx1">
                    <a:lumMod val="75000"/>
                    <a:lumOff val="25000"/>
                  </a:schemeClr>
                </a:solidFill>
                <a:latin typeface="BIZ UDPゴシック" panose="020B0400000000000000" pitchFamily="50" charset="-128"/>
                <a:ea typeface="BIZ UDPゴシック" panose="020B0400000000000000" pitchFamily="50" charset="-128"/>
              </a:rPr>
              <a:t>条）</a:t>
            </a:r>
            <a:endParaRPr kumimoji="1" lang="en-US" altLang="ja-JP" sz="1400" dirty="0">
              <a:solidFill>
                <a:schemeClr val="tx1">
                  <a:lumMod val="75000"/>
                  <a:lumOff val="25000"/>
                </a:schemeClr>
              </a:solidFill>
              <a:latin typeface="BIZ UDPゴシック" panose="020B0400000000000000" pitchFamily="50" charset="-128"/>
              <a:ea typeface="BIZ UDPゴシック" panose="020B0400000000000000" pitchFamily="50" charset="-128"/>
            </a:endParaRPr>
          </a:p>
        </p:txBody>
      </p:sp>
      <p:grpSp>
        <p:nvGrpSpPr>
          <p:cNvPr id="68" name="object 2"/>
          <p:cNvGrpSpPr/>
          <p:nvPr/>
        </p:nvGrpSpPr>
        <p:grpSpPr>
          <a:xfrm>
            <a:off x="3449434" y="10148442"/>
            <a:ext cx="636905" cy="91440"/>
            <a:chOff x="3449434" y="10148442"/>
            <a:chExt cx="636905" cy="91440"/>
          </a:xfrm>
        </p:grpSpPr>
        <p:sp>
          <p:nvSpPr>
            <p:cNvPr id="69"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70" name="object 4"/>
            <p:cNvPicPr/>
            <p:nvPr/>
          </p:nvPicPr>
          <p:blipFill>
            <a:blip r:embed="rId46" cstate="print"/>
            <a:stretch>
              <a:fillRect/>
            </a:stretch>
          </p:blipFill>
          <p:spPr>
            <a:xfrm>
              <a:off x="3705272" y="10148442"/>
              <a:ext cx="123231" cy="91325"/>
            </a:xfrm>
            <a:prstGeom prst="rect">
              <a:avLst/>
            </a:prstGeom>
          </p:spPr>
        </p:pic>
        <p:sp>
          <p:nvSpPr>
            <p:cNvPr id="71"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3" cstate="print"/>
            <a:stretch>
              <a:fillRect/>
            </a:stretch>
          </p:blipFill>
          <p:spPr>
            <a:xfrm>
              <a:off x="1560309" y="2014981"/>
              <a:ext cx="385127" cy="196354"/>
            </a:xfrm>
            <a:prstGeom prst="rect">
              <a:avLst/>
            </a:prstGeom>
          </p:spPr>
        </p:pic>
        <p:pic>
          <p:nvPicPr>
            <p:cNvPr id="9" name="object 9"/>
            <p:cNvPicPr/>
            <p:nvPr/>
          </p:nvPicPr>
          <p:blipFill>
            <a:blip r:embed="rId4" cstate="print"/>
            <a:stretch>
              <a:fillRect/>
            </a:stretch>
          </p:blipFill>
          <p:spPr>
            <a:xfrm>
              <a:off x="1966760" y="2024113"/>
              <a:ext cx="170510" cy="176555"/>
            </a:xfrm>
            <a:prstGeom prst="rect">
              <a:avLst/>
            </a:prstGeom>
          </p:spPr>
        </p:pic>
        <p:sp>
          <p:nvSpPr>
            <p:cNvPr id="10" name="object 10"/>
            <p:cNvSpPr/>
            <p:nvPr/>
          </p:nvSpPr>
          <p:spPr>
            <a:xfrm>
              <a:off x="2158555" y="2141334"/>
              <a:ext cx="56515" cy="60960"/>
            </a:xfrm>
            <a:custGeom>
              <a:avLst/>
              <a:gdLst/>
              <a:ahLst/>
              <a:cxnLst/>
              <a:rect l="l" t="t" r="r" b="b"/>
              <a:pathLst>
                <a:path w="56514" h="60960">
                  <a:moveTo>
                    <a:pt x="50253" y="60871"/>
                  </a:moveTo>
                  <a:lnTo>
                    <a:pt x="39585" y="60871"/>
                  </a:lnTo>
                  <a:lnTo>
                    <a:pt x="38049" y="57848"/>
                  </a:lnTo>
                  <a:lnTo>
                    <a:pt x="33489" y="53289"/>
                  </a:lnTo>
                  <a:lnTo>
                    <a:pt x="26378" y="42863"/>
                  </a:lnTo>
                  <a:lnTo>
                    <a:pt x="18838" y="33869"/>
                  </a:lnTo>
                  <a:lnTo>
                    <a:pt x="11021" y="25444"/>
                  </a:lnTo>
                  <a:lnTo>
                    <a:pt x="3073" y="16725"/>
                  </a:lnTo>
                  <a:lnTo>
                    <a:pt x="1536" y="15239"/>
                  </a:lnTo>
                  <a:lnTo>
                    <a:pt x="0" y="13703"/>
                  </a:lnTo>
                  <a:lnTo>
                    <a:pt x="0" y="4571"/>
                  </a:lnTo>
                  <a:lnTo>
                    <a:pt x="4559" y="0"/>
                  </a:lnTo>
                  <a:lnTo>
                    <a:pt x="9131" y="0"/>
                  </a:lnTo>
                  <a:lnTo>
                    <a:pt x="44150" y="31181"/>
                  </a:lnTo>
                  <a:lnTo>
                    <a:pt x="56349" y="50203"/>
                  </a:lnTo>
                  <a:lnTo>
                    <a:pt x="56349" y="57848"/>
                  </a:lnTo>
                  <a:lnTo>
                    <a:pt x="50253" y="60871"/>
                  </a:lnTo>
                  <a:close/>
                </a:path>
              </a:pathLst>
            </a:custGeom>
            <a:solidFill>
              <a:srgbClr val="4D4D4F"/>
            </a:solidFill>
          </p:spPr>
          <p:txBody>
            <a:bodyPr wrap="square" lIns="0" tIns="0" rIns="0" bIns="0" rtlCol="0"/>
            <a:lstStyle/>
            <a:p>
              <a:endParaRPr/>
            </a:p>
          </p:txBody>
        </p:sp>
        <p:pic>
          <p:nvPicPr>
            <p:cNvPr id="11" name="object 11"/>
            <p:cNvPicPr/>
            <p:nvPr/>
          </p:nvPicPr>
          <p:blipFill>
            <a:blip r:embed="rId5" cstate="print"/>
            <a:stretch>
              <a:fillRect/>
            </a:stretch>
          </p:blipFill>
          <p:spPr>
            <a:xfrm>
              <a:off x="2344293" y="2018004"/>
              <a:ext cx="459727" cy="193332"/>
            </a:xfrm>
            <a:prstGeom prst="rect">
              <a:avLst/>
            </a:prstGeom>
          </p:spPr>
        </p:pic>
        <p:pic>
          <p:nvPicPr>
            <p:cNvPr id="12" name="object 12"/>
            <p:cNvPicPr/>
            <p:nvPr/>
          </p:nvPicPr>
          <p:blipFill>
            <a:blip r:embed="rId6" cstate="print"/>
            <a:stretch>
              <a:fillRect/>
            </a:stretch>
          </p:blipFill>
          <p:spPr>
            <a:xfrm>
              <a:off x="2939503" y="2018004"/>
              <a:ext cx="449059" cy="190309"/>
            </a:xfrm>
            <a:prstGeom prst="rect">
              <a:avLst/>
            </a:prstGeom>
          </p:spPr>
        </p:pic>
        <p:pic>
          <p:nvPicPr>
            <p:cNvPr id="13" name="object 13"/>
            <p:cNvPicPr/>
            <p:nvPr/>
          </p:nvPicPr>
          <p:blipFill>
            <a:blip r:embed="rId7" cstate="print"/>
            <a:stretch>
              <a:fillRect/>
            </a:stretch>
          </p:blipFill>
          <p:spPr>
            <a:xfrm>
              <a:off x="1070178" y="1996731"/>
              <a:ext cx="5384203" cy="470344"/>
            </a:xfrm>
            <a:prstGeom prst="rect">
              <a:avLst/>
            </a:prstGeom>
          </p:spPr>
        </p:pic>
        <p:sp>
          <p:nvSpPr>
            <p:cNvPr id="14" name="object 14"/>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5" name="object 15"/>
            <p:cNvPicPr/>
            <p:nvPr/>
          </p:nvPicPr>
          <p:blipFill>
            <a:blip r:embed="rId8" cstate="print"/>
            <a:stretch>
              <a:fillRect/>
            </a:stretch>
          </p:blipFill>
          <p:spPr>
            <a:xfrm>
              <a:off x="5696292" y="1288846"/>
              <a:ext cx="71539" cy="103543"/>
            </a:xfrm>
            <a:prstGeom prst="rect">
              <a:avLst/>
            </a:prstGeom>
          </p:spPr>
        </p:pic>
        <p:pic>
          <p:nvPicPr>
            <p:cNvPr id="16" name="object 16"/>
            <p:cNvPicPr/>
            <p:nvPr/>
          </p:nvPicPr>
          <p:blipFill>
            <a:blip r:embed="rId9" cstate="print"/>
            <a:stretch>
              <a:fillRect/>
            </a:stretch>
          </p:blipFill>
          <p:spPr>
            <a:xfrm>
              <a:off x="5787631" y="1285824"/>
              <a:ext cx="433832" cy="106565"/>
            </a:xfrm>
            <a:prstGeom prst="rect">
              <a:avLst/>
            </a:prstGeom>
          </p:spPr>
        </p:pic>
        <p:pic>
          <p:nvPicPr>
            <p:cNvPr id="17" name="object 17"/>
            <p:cNvPicPr/>
            <p:nvPr/>
          </p:nvPicPr>
          <p:blipFill>
            <a:blip r:embed="rId10" cstate="print"/>
            <a:stretch>
              <a:fillRect/>
            </a:stretch>
          </p:blipFill>
          <p:spPr>
            <a:xfrm>
              <a:off x="6268694" y="1282750"/>
              <a:ext cx="372910" cy="117221"/>
            </a:xfrm>
            <a:prstGeom prst="rect">
              <a:avLst/>
            </a:prstGeom>
          </p:spPr>
        </p:pic>
        <p:pic>
          <p:nvPicPr>
            <p:cNvPr id="18" name="object 18"/>
            <p:cNvPicPr/>
            <p:nvPr/>
          </p:nvPicPr>
          <p:blipFill>
            <a:blip r:embed="rId11" cstate="print"/>
            <a:stretch>
              <a:fillRect/>
            </a:stretch>
          </p:blipFill>
          <p:spPr>
            <a:xfrm>
              <a:off x="890536" y="1439570"/>
              <a:ext cx="5752604" cy="360756"/>
            </a:xfrm>
            <a:prstGeom prst="rect">
              <a:avLst/>
            </a:prstGeom>
          </p:spPr>
        </p:pic>
        <p:sp>
          <p:nvSpPr>
            <p:cNvPr id="19" name="object 19"/>
            <p:cNvSpPr/>
            <p:nvPr/>
          </p:nvSpPr>
          <p:spPr>
            <a:xfrm>
              <a:off x="1070178" y="4468863"/>
              <a:ext cx="5394960" cy="712470"/>
            </a:xfrm>
            <a:custGeom>
              <a:avLst/>
              <a:gdLst/>
              <a:ahLst/>
              <a:cxnLst/>
              <a:rect l="l" t="t" r="r" b="b"/>
              <a:pathLst>
                <a:path w="5394960" h="712470">
                  <a:moveTo>
                    <a:pt x="5394871" y="712444"/>
                  </a:moveTo>
                  <a:lnTo>
                    <a:pt x="0" y="712444"/>
                  </a:lnTo>
                  <a:lnTo>
                    <a:pt x="0" y="0"/>
                  </a:lnTo>
                  <a:lnTo>
                    <a:pt x="5394871" y="0"/>
                  </a:lnTo>
                  <a:lnTo>
                    <a:pt x="5394871" y="712444"/>
                  </a:lnTo>
                  <a:close/>
                </a:path>
              </a:pathLst>
            </a:custGeom>
            <a:solidFill>
              <a:srgbClr val="C1E8FB"/>
            </a:solidFill>
          </p:spPr>
          <p:txBody>
            <a:bodyPr wrap="square" lIns="0" tIns="0" rIns="0" bIns="0" rtlCol="0"/>
            <a:lstStyle/>
            <a:p>
              <a:endParaRPr u="sng"/>
            </a:p>
          </p:txBody>
        </p:sp>
        <p:pic>
          <p:nvPicPr>
            <p:cNvPr id="20" name="object 20"/>
            <p:cNvPicPr/>
            <p:nvPr/>
          </p:nvPicPr>
          <p:blipFill>
            <a:blip r:embed="rId12" cstate="print"/>
            <a:stretch>
              <a:fillRect/>
            </a:stretch>
          </p:blipFill>
          <p:spPr>
            <a:xfrm>
              <a:off x="1441602" y="4531270"/>
              <a:ext cx="392709" cy="156819"/>
            </a:xfrm>
            <a:prstGeom prst="rect">
              <a:avLst/>
            </a:prstGeom>
          </p:spPr>
        </p:pic>
        <p:sp>
          <p:nvSpPr>
            <p:cNvPr id="21" name="object 21"/>
            <p:cNvSpPr/>
            <p:nvPr/>
          </p:nvSpPr>
          <p:spPr>
            <a:xfrm>
              <a:off x="1908924" y="4593678"/>
              <a:ext cx="29209" cy="30480"/>
            </a:xfrm>
            <a:custGeom>
              <a:avLst/>
              <a:gdLst/>
              <a:ahLst/>
              <a:cxnLst/>
              <a:rect l="l" t="t" r="r" b="b"/>
              <a:pathLst>
                <a:path w="29210" h="30479">
                  <a:moveTo>
                    <a:pt x="22809" y="30454"/>
                  </a:moveTo>
                  <a:lnTo>
                    <a:pt x="6095" y="30454"/>
                  </a:lnTo>
                  <a:lnTo>
                    <a:pt x="0" y="24358"/>
                  </a:lnTo>
                  <a:lnTo>
                    <a:pt x="0" y="7645"/>
                  </a:lnTo>
                  <a:lnTo>
                    <a:pt x="7581" y="0"/>
                  </a:lnTo>
                  <a:lnTo>
                    <a:pt x="22809" y="0"/>
                  </a:lnTo>
                  <a:lnTo>
                    <a:pt x="28917" y="7645"/>
                  </a:lnTo>
                  <a:lnTo>
                    <a:pt x="28917" y="22821"/>
                  </a:lnTo>
                  <a:lnTo>
                    <a:pt x="22809" y="30454"/>
                  </a:lnTo>
                  <a:close/>
                </a:path>
              </a:pathLst>
            </a:custGeom>
            <a:solidFill>
              <a:srgbClr val="4D4D4F"/>
            </a:solidFill>
          </p:spPr>
          <p:txBody>
            <a:bodyPr wrap="square" lIns="0" tIns="0" rIns="0" bIns="0" rtlCol="0"/>
            <a:lstStyle/>
            <a:p>
              <a:endParaRPr/>
            </a:p>
          </p:txBody>
        </p:sp>
        <p:pic>
          <p:nvPicPr>
            <p:cNvPr id="22" name="object 22"/>
            <p:cNvPicPr/>
            <p:nvPr/>
          </p:nvPicPr>
          <p:blipFill>
            <a:blip r:embed="rId13" cstate="print"/>
            <a:stretch>
              <a:fillRect/>
            </a:stretch>
          </p:blipFill>
          <p:spPr>
            <a:xfrm>
              <a:off x="2024608" y="4531270"/>
              <a:ext cx="141579" cy="152247"/>
            </a:xfrm>
            <a:prstGeom prst="rect">
              <a:avLst/>
            </a:prstGeom>
          </p:spPr>
        </p:pic>
        <p:pic>
          <p:nvPicPr>
            <p:cNvPr id="23" name="object 23"/>
            <p:cNvPicPr/>
            <p:nvPr/>
          </p:nvPicPr>
          <p:blipFill>
            <a:blip r:embed="rId14" cstate="print"/>
            <a:stretch>
              <a:fillRect/>
            </a:stretch>
          </p:blipFill>
          <p:spPr>
            <a:xfrm>
              <a:off x="2187473" y="4531270"/>
              <a:ext cx="156819" cy="153733"/>
            </a:xfrm>
            <a:prstGeom prst="rect">
              <a:avLst/>
            </a:prstGeom>
          </p:spPr>
        </p:pic>
        <p:sp>
          <p:nvSpPr>
            <p:cNvPr id="24" name="object 24"/>
            <p:cNvSpPr/>
            <p:nvPr/>
          </p:nvSpPr>
          <p:spPr>
            <a:xfrm>
              <a:off x="2418854" y="4593678"/>
              <a:ext cx="30480" cy="30480"/>
            </a:xfrm>
            <a:custGeom>
              <a:avLst/>
              <a:gdLst/>
              <a:ahLst/>
              <a:cxnLst/>
              <a:rect l="l" t="t" r="r" b="b"/>
              <a:pathLst>
                <a:path w="30480" h="30479">
                  <a:moveTo>
                    <a:pt x="22872" y="30454"/>
                  </a:moveTo>
                  <a:lnTo>
                    <a:pt x="7632" y="30454"/>
                  </a:lnTo>
                  <a:lnTo>
                    <a:pt x="0" y="24358"/>
                  </a:lnTo>
                  <a:lnTo>
                    <a:pt x="0" y="7645"/>
                  </a:lnTo>
                  <a:lnTo>
                    <a:pt x="7632" y="0"/>
                  </a:lnTo>
                  <a:lnTo>
                    <a:pt x="22872" y="0"/>
                  </a:lnTo>
                  <a:lnTo>
                    <a:pt x="30454" y="7645"/>
                  </a:lnTo>
                  <a:lnTo>
                    <a:pt x="30454" y="22821"/>
                  </a:lnTo>
                  <a:lnTo>
                    <a:pt x="22872" y="30454"/>
                  </a:lnTo>
                  <a:close/>
                </a:path>
              </a:pathLst>
            </a:custGeom>
            <a:solidFill>
              <a:srgbClr val="4D4D4F"/>
            </a:solidFill>
          </p:spPr>
          <p:txBody>
            <a:bodyPr wrap="square" lIns="0" tIns="0" rIns="0" bIns="0" rtlCol="0"/>
            <a:lstStyle/>
            <a:p>
              <a:endParaRPr/>
            </a:p>
          </p:txBody>
        </p:sp>
        <p:pic>
          <p:nvPicPr>
            <p:cNvPr id="25" name="object 25"/>
            <p:cNvPicPr/>
            <p:nvPr/>
          </p:nvPicPr>
          <p:blipFill>
            <a:blip r:embed="rId15" cstate="print"/>
            <a:stretch>
              <a:fillRect/>
            </a:stretch>
          </p:blipFill>
          <p:spPr>
            <a:xfrm>
              <a:off x="4971707" y="4531270"/>
              <a:ext cx="797661" cy="155282"/>
            </a:xfrm>
            <a:prstGeom prst="rect">
              <a:avLst/>
            </a:prstGeom>
          </p:spPr>
        </p:pic>
        <p:sp>
          <p:nvSpPr>
            <p:cNvPr id="26" name="object 26"/>
            <p:cNvSpPr/>
            <p:nvPr/>
          </p:nvSpPr>
          <p:spPr>
            <a:xfrm>
              <a:off x="5843981" y="4593678"/>
              <a:ext cx="29209" cy="30480"/>
            </a:xfrm>
            <a:custGeom>
              <a:avLst/>
              <a:gdLst/>
              <a:ahLst/>
              <a:cxnLst/>
              <a:rect l="l" t="t" r="r" b="b"/>
              <a:pathLst>
                <a:path w="29210" h="30479">
                  <a:moveTo>
                    <a:pt x="22821" y="30454"/>
                  </a:moveTo>
                  <a:lnTo>
                    <a:pt x="6057" y="30454"/>
                  </a:lnTo>
                  <a:lnTo>
                    <a:pt x="0" y="24358"/>
                  </a:lnTo>
                  <a:lnTo>
                    <a:pt x="0" y="7645"/>
                  </a:lnTo>
                  <a:lnTo>
                    <a:pt x="6057" y="0"/>
                  </a:lnTo>
                  <a:lnTo>
                    <a:pt x="22821" y="0"/>
                  </a:lnTo>
                  <a:lnTo>
                    <a:pt x="28930" y="7645"/>
                  </a:lnTo>
                  <a:lnTo>
                    <a:pt x="28930" y="22821"/>
                  </a:lnTo>
                  <a:lnTo>
                    <a:pt x="22821" y="30454"/>
                  </a:lnTo>
                  <a:close/>
                </a:path>
              </a:pathLst>
            </a:custGeom>
            <a:solidFill>
              <a:srgbClr val="4D4D4F"/>
            </a:solidFill>
          </p:spPr>
          <p:txBody>
            <a:bodyPr wrap="square" lIns="0" tIns="0" rIns="0" bIns="0" rtlCol="0"/>
            <a:lstStyle/>
            <a:p>
              <a:endParaRPr/>
            </a:p>
          </p:txBody>
        </p:sp>
        <p:pic>
          <p:nvPicPr>
            <p:cNvPr id="27" name="object 27"/>
            <p:cNvPicPr/>
            <p:nvPr/>
          </p:nvPicPr>
          <p:blipFill>
            <a:blip r:embed="rId16" cstate="print"/>
            <a:stretch>
              <a:fillRect/>
            </a:stretch>
          </p:blipFill>
          <p:spPr>
            <a:xfrm>
              <a:off x="1254328" y="4529734"/>
              <a:ext cx="3846753" cy="572388"/>
            </a:xfrm>
            <a:prstGeom prst="rect">
              <a:avLst/>
            </a:prstGeom>
          </p:spPr>
        </p:pic>
        <p:pic>
          <p:nvPicPr>
            <p:cNvPr id="28" name="object 28"/>
            <p:cNvPicPr/>
            <p:nvPr/>
          </p:nvPicPr>
          <p:blipFill>
            <a:blip r:embed="rId17" cstate="print"/>
            <a:stretch>
              <a:fillRect/>
            </a:stretch>
          </p:blipFill>
          <p:spPr>
            <a:xfrm>
              <a:off x="5569940" y="4531270"/>
              <a:ext cx="709371" cy="363829"/>
            </a:xfrm>
            <a:prstGeom prst="rect">
              <a:avLst/>
            </a:prstGeom>
          </p:spPr>
        </p:pic>
        <p:pic>
          <p:nvPicPr>
            <p:cNvPr id="29" name="object 29"/>
            <p:cNvPicPr/>
            <p:nvPr/>
          </p:nvPicPr>
          <p:blipFill>
            <a:blip r:embed="rId18" cstate="print"/>
            <a:stretch>
              <a:fillRect/>
            </a:stretch>
          </p:blipFill>
          <p:spPr>
            <a:xfrm>
              <a:off x="5180266" y="4774856"/>
              <a:ext cx="240499" cy="115684"/>
            </a:xfrm>
            <a:prstGeom prst="rect">
              <a:avLst/>
            </a:prstGeom>
          </p:spPr>
        </p:pic>
        <p:sp>
          <p:nvSpPr>
            <p:cNvPr id="30" name="object 30"/>
            <p:cNvSpPr/>
            <p:nvPr/>
          </p:nvSpPr>
          <p:spPr>
            <a:xfrm>
              <a:off x="5483174" y="4822037"/>
              <a:ext cx="21590" cy="22860"/>
            </a:xfrm>
            <a:custGeom>
              <a:avLst/>
              <a:gdLst/>
              <a:ahLst/>
              <a:cxnLst/>
              <a:rect l="l" t="t" r="r" b="b"/>
              <a:pathLst>
                <a:path w="21589" h="22860">
                  <a:moveTo>
                    <a:pt x="16763" y="22809"/>
                  </a:moveTo>
                  <a:lnTo>
                    <a:pt x="4559" y="22809"/>
                  </a:lnTo>
                  <a:lnTo>
                    <a:pt x="0" y="18249"/>
                  </a:lnTo>
                  <a:lnTo>
                    <a:pt x="0" y="6096"/>
                  </a:lnTo>
                  <a:lnTo>
                    <a:pt x="4559" y="0"/>
                  </a:lnTo>
                  <a:lnTo>
                    <a:pt x="16763" y="0"/>
                  </a:lnTo>
                  <a:lnTo>
                    <a:pt x="21336" y="6096"/>
                  </a:lnTo>
                  <a:lnTo>
                    <a:pt x="21336" y="18249"/>
                  </a:lnTo>
                  <a:lnTo>
                    <a:pt x="16763" y="22809"/>
                  </a:lnTo>
                  <a:close/>
                </a:path>
              </a:pathLst>
            </a:custGeom>
            <a:solidFill>
              <a:srgbClr val="4D4D4F"/>
            </a:solidFill>
          </p:spPr>
          <p:txBody>
            <a:bodyPr wrap="square" lIns="0" tIns="0" rIns="0" bIns="0" rtlCol="0"/>
            <a:lstStyle/>
            <a:p>
              <a:endParaRPr/>
            </a:p>
          </p:txBody>
        </p:sp>
        <p:sp>
          <p:nvSpPr>
            <p:cNvPr id="31" name="object 31"/>
            <p:cNvSpPr/>
            <p:nvPr/>
          </p:nvSpPr>
          <p:spPr>
            <a:xfrm>
              <a:off x="1068641" y="2669539"/>
              <a:ext cx="4857750" cy="1657985"/>
            </a:xfrm>
            <a:custGeom>
              <a:avLst/>
              <a:gdLst/>
              <a:ahLst/>
              <a:cxnLst/>
              <a:rect l="l" t="t" r="r" b="b"/>
              <a:pathLst>
                <a:path w="4857750" h="1657985">
                  <a:moveTo>
                    <a:pt x="4857547" y="0"/>
                  </a:moveTo>
                  <a:lnTo>
                    <a:pt x="4845342" y="0"/>
                  </a:lnTo>
                  <a:lnTo>
                    <a:pt x="4845342" y="13970"/>
                  </a:lnTo>
                  <a:lnTo>
                    <a:pt x="4845342" y="1645920"/>
                  </a:lnTo>
                  <a:lnTo>
                    <a:pt x="12153" y="1645920"/>
                  </a:lnTo>
                  <a:lnTo>
                    <a:pt x="12153" y="1651685"/>
                  </a:lnTo>
                  <a:lnTo>
                    <a:pt x="12153" y="1652270"/>
                  </a:lnTo>
                  <a:lnTo>
                    <a:pt x="6096" y="1652270"/>
                  </a:lnTo>
                  <a:lnTo>
                    <a:pt x="6096" y="1651685"/>
                  </a:lnTo>
                  <a:lnTo>
                    <a:pt x="12153" y="1651685"/>
                  </a:lnTo>
                  <a:lnTo>
                    <a:pt x="12153" y="1645920"/>
                  </a:lnTo>
                  <a:lnTo>
                    <a:pt x="12153" y="1645577"/>
                  </a:lnTo>
                  <a:lnTo>
                    <a:pt x="12153" y="13970"/>
                  </a:lnTo>
                  <a:lnTo>
                    <a:pt x="4845342" y="13970"/>
                  </a:lnTo>
                  <a:lnTo>
                    <a:pt x="4845342" y="0"/>
                  </a:lnTo>
                  <a:lnTo>
                    <a:pt x="0" y="0"/>
                  </a:lnTo>
                  <a:lnTo>
                    <a:pt x="0" y="13970"/>
                  </a:lnTo>
                  <a:lnTo>
                    <a:pt x="0" y="1645920"/>
                  </a:lnTo>
                  <a:lnTo>
                    <a:pt x="0" y="1652270"/>
                  </a:lnTo>
                  <a:lnTo>
                    <a:pt x="0" y="1657362"/>
                  </a:lnTo>
                  <a:lnTo>
                    <a:pt x="4857547" y="1657362"/>
                  </a:lnTo>
                  <a:lnTo>
                    <a:pt x="4857547" y="1652270"/>
                  </a:lnTo>
                  <a:lnTo>
                    <a:pt x="4857547" y="1645920"/>
                  </a:lnTo>
                  <a:lnTo>
                    <a:pt x="4857547" y="13970"/>
                  </a:lnTo>
                  <a:lnTo>
                    <a:pt x="4857547" y="0"/>
                  </a:lnTo>
                  <a:close/>
                </a:path>
              </a:pathLst>
            </a:custGeom>
            <a:solidFill>
              <a:srgbClr val="838486"/>
            </a:solidFill>
          </p:spPr>
          <p:txBody>
            <a:bodyPr wrap="square" lIns="0" tIns="0" rIns="0" bIns="0" rtlCol="0"/>
            <a:lstStyle/>
            <a:p>
              <a:endParaRPr/>
            </a:p>
          </p:txBody>
        </p:sp>
        <p:pic>
          <p:nvPicPr>
            <p:cNvPr id="32" name="object 32"/>
            <p:cNvPicPr/>
            <p:nvPr/>
          </p:nvPicPr>
          <p:blipFill>
            <a:blip r:embed="rId19" cstate="print"/>
            <a:stretch>
              <a:fillRect/>
            </a:stretch>
          </p:blipFill>
          <p:spPr>
            <a:xfrm>
              <a:off x="1252829" y="2812656"/>
              <a:ext cx="4487621" cy="643928"/>
            </a:xfrm>
            <a:prstGeom prst="rect">
              <a:avLst/>
            </a:prstGeom>
          </p:spPr>
        </p:pic>
        <p:pic>
          <p:nvPicPr>
            <p:cNvPr id="33" name="object 33"/>
            <p:cNvPicPr/>
            <p:nvPr/>
          </p:nvPicPr>
          <p:blipFill>
            <a:blip r:embed="rId20" cstate="print"/>
            <a:stretch>
              <a:fillRect/>
            </a:stretch>
          </p:blipFill>
          <p:spPr>
            <a:xfrm>
              <a:off x="1252829" y="3541813"/>
              <a:ext cx="4489157" cy="642391"/>
            </a:xfrm>
            <a:prstGeom prst="rect">
              <a:avLst/>
            </a:prstGeom>
          </p:spPr>
        </p:pic>
        <p:pic>
          <p:nvPicPr>
            <p:cNvPr id="34" name="object 34"/>
            <p:cNvPicPr/>
            <p:nvPr/>
          </p:nvPicPr>
          <p:blipFill>
            <a:blip r:embed="rId21" cstate="print"/>
            <a:stretch>
              <a:fillRect/>
            </a:stretch>
          </p:blipFill>
          <p:spPr>
            <a:xfrm>
              <a:off x="5828753" y="3144494"/>
              <a:ext cx="669772" cy="1123454"/>
            </a:xfrm>
            <a:prstGeom prst="rect">
              <a:avLst/>
            </a:prstGeom>
          </p:spPr>
        </p:pic>
      </p:grpSp>
      <p:grpSp>
        <p:nvGrpSpPr>
          <p:cNvPr id="35" name="object 35"/>
          <p:cNvGrpSpPr/>
          <p:nvPr/>
        </p:nvGrpSpPr>
        <p:grpSpPr>
          <a:xfrm>
            <a:off x="709358" y="5645149"/>
            <a:ext cx="6116955" cy="4319270"/>
            <a:chOff x="709358" y="5645149"/>
            <a:chExt cx="6116955" cy="4319270"/>
          </a:xfrm>
        </p:grpSpPr>
        <p:sp>
          <p:nvSpPr>
            <p:cNvPr id="36" name="object 36"/>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37" name="object 37"/>
            <p:cNvPicPr/>
            <p:nvPr/>
          </p:nvPicPr>
          <p:blipFill>
            <a:blip r:embed="rId22" cstate="print"/>
            <a:stretch>
              <a:fillRect/>
            </a:stretch>
          </p:blipFill>
          <p:spPr>
            <a:xfrm>
              <a:off x="890536" y="5796254"/>
              <a:ext cx="5752604" cy="534352"/>
            </a:xfrm>
            <a:prstGeom prst="rect">
              <a:avLst/>
            </a:prstGeom>
          </p:spPr>
        </p:pic>
        <p:sp>
          <p:nvSpPr>
            <p:cNvPr id="38" name="object 38"/>
            <p:cNvSpPr/>
            <p:nvPr/>
          </p:nvSpPr>
          <p:spPr>
            <a:xfrm>
              <a:off x="1083868" y="6698957"/>
              <a:ext cx="2341245" cy="278765"/>
            </a:xfrm>
            <a:custGeom>
              <a:avLst/>
              <a:gdLst/>
              <a:ahLst/>
              <a:cxnLst/>
              <a:rect l="l" t="t" r="r" b="b"/>
              <a:pathLst>
                <a:path w="2341245" h="278765">
                  <a:moveTo>
                    <a:pt x="77635" y="50253"/>
                  </a:moveTo>
                  <a:lnTo>
                    <a:pt x="57391" y="12700"/>
                  </a:lnTo>
                  <a:lnTo>
                    <a:pt x="44145" y="3073"/>
                  </a:lnTo>
                  <a:lnTo>
                    <a:pt x="38049" y="3073"/>
                  </a:lnTo>
                  <a:lnTo>
                    <a:pt x="31940" y="9169"/>
                  </a:lnTo>
                  <a:lnTo>
                    <a:pt x="31940" y="18300"/>
                  </a:lnTo>
                  <a:lnTo>
                    <a:pt x="33477" y="21323"/>
                  </a:lnTo>
                  <a:lnTo>
                    <a:pt x="38049" y="27432"/>
                  </a:lnTo>
                  <a:lnTo>
                    <a:pt x="41071" y="35013"/>
                  </a:lnTo>
                  <a:lnTo>
                    <a:pt x="45643" y="41122"/>
                  </a:lnTo>
                  <a:lnTo>
                    <a:pt x="48717" y="48704"/>
                  </a:lnTo>
                  <a:lnTo>
                    <a:pt x="54762" y="59372"/>
                  </a:lnTo>
                  <a:lnTo>
                    <a:pt x="54762" y="60909"/>
                  </a:lnTo>
                  <a:lnTo>
                    <a:pt x="68503" y="60909"/>
                  </a:lnTo>
                  <a:lnTo>
                    <a:pt x="77635" y="56349"/>
                  </a:lnTo>
                  <a:lnTo>
                    <a:pt x="77635" y="50253"/>
                  </a:lnTo>
                  <a:close/>
                </a:path>
                <a:path w="2341245" h="278765">
                  <a:moveTo>
                    <a:pt x="150660" y="45681"/>
                  </a:moveTo>
                  <a:lnTo>
                    <a:pt x="149161" y="40335"/>
                  </a:lnTo>
                  <a:lnTo>
                    <a:pt x="145516" y="32562"/>
                  </a:lnTo>
                  <a:lnTo>
                    <a:pt x="141020" y="24498"/>
                  </a:lnTo>
                  <a:lnTo>
                    <a:pt x="136969" y="18300"/>
                  </a:lnTo>
                  <a:lnTo>
                    <a:pt x="131114" y="8369"/>
                  </a:lnTo>
                  <a:lnTo>
                    <a:pt x="126695" y="2870"/>
                  </a:lnTo>
                  <a:lnTo>
                    <a:pt x="122847" y="508"/>
                  </a:lnTo>
                  <a:lnTo>
                    <a:pt x="118706" y="0"/>
                  </a:lnTo>
                  <a:lnTo>
                    <a:pt x="115684" y="0"/>
                  </a:lnTo>
                  <a:lnTo>
                    <a:pt x="105016" y="1536"/>
                  </a:lnTo>
                  <a:lnTo>
                    <a:pt x="105016" y="13741"/>
                  </a:lnTo>
                  <a:lnTo>
                    <a:pt x="106553" y="16764"/>
                  </a:lnTo>
                  <a:lnTo>
                    <a:pt x="108051" y="19786"/>
                  </a:lnTo>
                  <a:lnTo>
                    <a:pt x="112331" y="27012"/>
                  </a:lnTo>
                  <a:lnTo>
                    <a:pt x="116039" y="32943"/>
                  </a:lnTo>
                  <a:lnTo>
                    <a:pt x="119176" y="38011"/>
                  </a:lnTo>
                  <a:lnTo>
                    <a:pt x="121742" y="42659"/>
                  </a:lnTo>
                  <a:lnTo>
                    <a:pt x="129374" y="56349"/>
                  </a:lnTo>
                  <a:lnTo>
                    <a:pt x="130911" y="57835"/>
                  </a:lnTo>
                  <a:lnTo>
                    <a:pt x="143065" y="57835"/>
                  </a:lnTo>
                  <a:lnTo>
                    <a:pt x="150660" y="53276"/>
                  </a:lnTo>
                  <a:lnTo>
                    <a:pt x="150660" y="45681"/>
                  </a:lnTo>
                  <a:close/>
                </a:path>
                <a:path w="2341245" h="278765">
                  <a:moveTo>
                    <a:pt x="238963" y="168960"/>
                  </a:moveTo>
                  <a:lnTo>
                    <a:pt x="235623" y="150507"/>
                  </a:lnTo>
                  <a:lnTo>
                    <a:pt x="227164" y="141020"/>
                  </a:lnTo>
                  <a:lnTo>
                    <a:pt x="215836" y="137528"/>
                  </a:lnTo>
                  <a:lnTo>
                    <a:pt x="203936" y="137020"/>
                  </a:lnTo>
                  <a:lnTo>
                    <a:pt x="133946" y="137020"/>
                  </a:lnTo>
                  <a:lnTo>
                    <a:pt x="135064" y="127393"/>
                  </a:lnTo>
                  <a:lnTo>
                    <a:pt x="135991" y="119684"/>
                  </a:lnTo>
                  <a:lnTo>
                    <a:pt x="136702" y="113271"/>
                  </a:lnTo>
                  <a:lnTo>
                    <a:pt x="136969" y="109626"/>
                  </a:lnTo>
                  <a:lnTo>
                    <a:pt x="136969" y="97421"/>
                  </a:lnTo>
                  <a:lnTo>
                    <a:pt x="112610" y="97421"/>
                  </a:lnTo>
                  <a:lnTo>
                    <a:pt x="112610" y="109626"/>
                  </a:lnTo>
                  <a:lnTo>
                    <a:pt x="111747" y="119329"/>
                  </a:lnTo>
                  <a:lnTo>
                    <a:pt x="111112" y="126174"/>
                  </a:lnTo>
                  <a:lnTo>
                    <a:pt x="110490" y="131241"/>
                  </a:lnTo>
                  <a:lnTo>
                    <a:pt x="109588" y="137020"/>
                  </a:lnTo>
                  <a:lnTo>
                    <a:pt x="21285" y="137020"/>
                  </a:lnTo>
                  <a:lnTo>
                    <a:pt x="21285" y="159829"/>
                  </a:lnTo>
                  <a:lnTo>
                    <a:pt x="103479" y="159829"/>
                  </a:lnTo>
                  <a:lnTo>
                    <a:pt x="87718" y="197866"/>
                  </a:lnTo>
                  <a:lnTo>
                    <a:pt x="66382" y="223024"/>
                  </a:lnTo>
                  <a:lnTo>
                    <a:pt x="40767" y="239064"/>
                  </a:lnTo>
                  <a:lnTo>
                    <a:pt x="12153" y="249682"/>
                  </a:lnTo>
                  <a:lnTo>
                    <a:pt x="3022" y="252704"/>
                  </a:lnTo>
                  <a:lnTo>
                    <a:pt x="0" y="255778"/>
                  </a:lnTo>
                  <a:lnTo>
                    <a:pt x="0" y="269468"/>
                  </a:lnTo>
                  <a:lnTo>
                    <a:pt x="4559" y="275526"/>
                  </a:lnTo>
                  <a:lnTo>
                    <a:pt x="12153" y="275526"/>
                  </a:lnTo>
                  <a:lnTo>
                    <a:pt x="17589" y="274726"/>
                  </a:lnTo>
                  <a:lnTo>
                    <a:pt x="83337" y="239941"/>
                  </a:lnTo>
                  <a:lnTo>
                    <a:pt x="121627" y="183121"/>
                  </a:lnTo>
                  <a:lnTo>
                    <a:pt x="129374" y="159829"/>
                  </a:lnTo>
                  <a:lnTo>
                    <a:pt x="208559" y="159829"/>
                  </a:lnTo>
                  <a:lnTo>
                    <a:pt x="213118" y="161378"/>
                  </a:lnTo>
                  <a:lnTo>
                    <a:pt x="213118" y="173583"/>
                  </a:lnTo>
                  <a:lnTo>
                    <a:pt x="209245" y="215950"/>
                  </a:lnTo>
                  <a:lnTo>
                    <a:pt x="184200" y="249682"/>
                  </a:lnTo>
                  <a:lnTo>
                    <a:pt x="141528" y="249682"/>
                  </a:lnTo>
                  <a:lnTo>
                    <a:pt x="136969" y="252704"/>
                  </a:lnTo>
                  <a:lnTo>
                    <a:pt x="136969" y="266395"/>
                  </a:lnTo>
                  <a:lnTo>
                    <a:pt x="138506" y="272503"/>
                  </a:lnTo>
                  <a:lnTo>
                    <a:pt x="144602" y="274040"/>
                  </a:lnTo>
                  <a:lnTo>
                    <a:pt x="146100" y="275526"/>
                  </a:lnTo>
                  <a:lnTo>
                    <a:pt x="165887" y="275526"/>
                  </a:lnTo>
                  <a:lnTo>
                    <a:pt x="190576" y="275297"/>
                  </a:lnTo>
                  <a:lnTo>
                    <a:pt x="231254" y="242011"/>
                  </a:lnTo>
                  <a:lnTo>
                    <a:pt x="238099" y="188175"/>
                  </a:lnTo>
                  <a:lnTo>
                    <a:pt x="238963" y="168960"/>
                  </a:lnTo>
                  <a:close/>
                </a:path>
                <a:path w="2341245" h="278765">
                  <a:moveTo>
                    <a:pt x="263321" y="95935"/>
                  </a:moveTo>
                  <a:lnTo>
                    <a:pt x="262343" y="85267"/>
                  </a:lnTo>
                  <a:lnTo>
                    <a:pt x="261988" y="81292"/>
                  </a:lnTo>
                  <a:lnTo>
                    <a:pt x="257225" y="71374"/>
                  </a:lnTo>
                  <a:lnTo>
                    <a:pt x="247891" y="65735"/>
                  </a:lnTo>
                  <a:lnTo>
                    <a:pt x="232867" y="63944"/>
                  </a:lnTo>
                  <a:lnTo>
                    <a:pt x="213118" y="63944"/>
                  </a:lnTo>
                  <a:lnTo>
                    <a:pt x="221246" y="51396"/>
                  </a:lnTo>
                  <a:lnTo>
                    <a:pt x="230225" y="36563"/>
                  </a:lnTo>
                  <a:lnTo>
                    <a:pt x="237502" y="22860"/>
                  </a:lnTo>
                  <a:lnTo>
                    <a:pt x="240499" y="13741"/>
                  </a:lnTo>
                  <a:lnTo>
                    <a:pt x="240499" y="6096"/>
                  </a:lnTo>
                  <a:lnTo>
                    <a:pt x="231368" y="3073"/>
                  </a:lnTo>
                  <a:lnTo>
                    <a:pt x="217678" y="3073"/>
                  </a:lnTo>
                  <a:lnTo>
                    <a:pt x="217678" y="4610"/>
                  </a:lnTo>
                  <a:lnTo>
                    <a:pt x="210045" y="19786"/>
                  </a:lnTo>
                  <a:lnTo>
                    <a:pt x="204914" y="29692"/>
                  </a:lnTo>
                  <a:lnTo>
                    <a:pt x="198805" y="40728"/>
                  </a:lnTo>
                  <a:lnTo>
                    <a:pt x="191858" y="52336"/>
                  </a:lnTo>
                  <a:lnTo>
                    <a:pt x="184200" y="63944"/>
                  </a:lnTo>
                  <a:lnTo>
                    <a:pt x="36512" y="63944"/>
                  </a:lnTo>
                  <a:lnTo>
                    <a:pt x="21882" y="65519"/>
                  </a:lnTo>
                  <a:lnTo>
                    <a:pt x="11976" y="70815"/>
                  </a:lnTo>
                  <a:lnTo>
                    <a:pt x="6337" y="80670"/>
                  </a:lnTo>
                  <a:lnTo>
                    <a:pt x="4559" y="95935"/>
                  </a:lnTo>
                  <a:lnTo>
                    <a:pt x="4559" y="129425"/>
                  </a:lnTo>
                  <a:lnTo>
                    <a:pt x="9118" y="132448"/>
                  </a:lnTo>
                  <a:lnTo>
                    <a:pt x="28917" y="132448"/>
                  </a:lnTo>
                  <a:lnTo>
                    <a:pt x="28917" y="89839"/>
                  </a:lnTo>
                  <a:lnTo>
                    <a:pt x="33477" y="85267"/>
                  </a:lnTo>
                  <a:lnTo>
                    <a:pt x="234403" y="85267"/>
                  </a:lnTo>
                  <a:lnTo>
                    <a:pt x="238963" y="89839"/>
                  </a:lnTo>
                  <a:lnTo>
                    <a:pt x="238963" y="129425"/>
                  </a:lnTo>
                  <a:lnTo>
                    <a:pt x="242036" y="132448"/>
                  </a:lnTo>
                  <a:lnTo>
                    <a:pt x="263321" y="132448"/>
                  </a:lnTo>
                  <a:lnTo>
                    <a:pt x="263321" y="95935"/>
                  </a:lnTo>
                  <a:close/>
                </a:path>
                <a:path w="2341245" h="278765">
                  <a:moveTo>
                    <a:pt x="354660" y="4610"/>
                  </a:moveTo>
                  <a:lnTo>
                    <a:pt x="350088" y="1536"/>
                  </a:lnTo>
                  <a:lnTo>
                    <a:pt x="334860" y="1536"/>
                  </a:lnTo>
                  <a:lnTo>
                    <a:pt x="333375" y="7632"/>
                  </a:lnTo>
                  <a:lnTo>
                    <a:pt x="333273" y="11061"/>
                  </a:lnTo>
                  <a:lnTo>
                    <a:pt x="327304" y="37147"/>
                  </a:lnTo>
                  <a:lnTo>
                    <a:pt x="321373" y="59194"/>
                  </a:lnTo>
                  <a:lnTo>
                    <a:pt x="313436" y="79819"/>
                  </a:lnTo>
                  <a:lnTo>
                    <a:pt x="301371" y="101993"/>
                  </a:lnTo>
                  <a:lnTo>
                    <a:pt x="294335" y="112877"/>
                  </a:lnTo>
                  <a:lnTo>
                    <a:pt x="290728" y="119329"/>
                  </a:lnTo>
                  <a:lnTo>
                    <a:pt x="289394" y="123202"/>
                  </a:lnTo>
                  <a:lnTo>
                    <a:pt x="289280" y="125183"/>
                  </a:lnTo>
                  <a:lnTo>
                    <a:pt x="289217" y="132448"/>
                  </a:lnTo>
                  <a:lnTo>
                    <a:pt x="293789" y="140042"/>
                  </a:lnTo>
                  <a:lnTo>
                    <a:pt x="304444" y="140042"/>
                  </a:lnTo>
                  <a:lnTo>
                    <a:pt x="307479" y="137020"/>
                  </a:lnTo>
                  <a:lnTo>
                    <a:pt x="316598" y="123329"/>
                  </a:lnTo>
                  <a:lnTo>
                    <a:pt x="316598" y="278599"/>
                  </a:lnTo>
                  <a:lnTo>
                    <a:pt x="337934" y="278599"/>
                  </a:lnTo>
                  <a:lnTo>
                    <a:pt x="337934" y="123329"/>
                  </a:lnTo>
                  <a:lnTo>
                    <a:pt x="337934" y="76149"/>
                  </a:lnTo>
                  <a:lnTo>
                    <a:pt x="346316" y="51168"/>
                  </a:lnTo>
                  <a:lnTo>
                    <a:pt x="351421" y="31610"/>
                  </a:lnTo>
                  <a:lnTo>
                    <a:pt x="353961" y="18338"/>
                  </a:lnTo>
                  <a:lnTo>
                    <a:pt x="354533" y="13246"/>
                  </a:lnTo>
                  <a:lnTo>
                    <a:pt x="354660" y="4610"/>
                  </a:lnTo>
                  <a:close/>
                </a:path>
                <a:path w="2341245" h="278765">
                  <a:moveTo>
                    <a:pt x="560108" y="100050"/>
                  </a:moveTo>
                  <a:lnTo>
                    <a:pt x="547979" y="61569"/>
                  </a:lnTo>
                  <a:lnTo>
                    <a:pt x="531266" y="59372"/>
                  </a:lnTo>
                  <a:lnTo>
                    <a:pt x="516039" y="59372"/>
                  </a:lnTo>
                  <a:lnTo>
                    <a:pt x="516039" y="1536"/>
                  </a:lnTo>
                  <a:lnTo>
                    <a:pt x="496239" y="1536"/>
                  </a:lnTo>
                  <a:lnTo>
                    <a:pt x="494703" y="6096"/>
                  </a:lnTo>
                  <a:lnTo>
                    <a:pt x="494703" y="59372"/>
                  </a:lnTo>
                  <a:lnTo>
                    <a:pt x="494703" y="83731"/>
                  </a:lnTo>
                  <a:lnTo>
                    <a:pt x="494106" y="125183"/>
                  </a:lnTo>
                  <a:lnTo>
                    <a:pt x="491096" y="166331"/>
                  </a:lnTo>
                  <a:lnTo>
                    <a:pt x="483793" y="205765"/>
                  </a:lnTo>
                  <a:lnTo>
                    <a:pt x="470344" y="242036"/>
                  </a:lnTo>
                  <a:lnTo>
                    <a:pt x="469747" y="239014"/>
                  </a:lnTo>
                  <a:lnTo>
                    <a:pt x="468858" y="234454"/>
                  </a:lnTo>
                  <a:lnTo>
                    <a:pt x="461213" y="234454"/>
                  </a:lnTo>
                  <a:lnTo>
                    <a:pt x="443699" y="236169"/>
                  </a:lnTo>
                  <a:lnTo>
                    <a:pt x="430377" y="237655"/>
                  </a:lnTo>
                  <a:lnTo>
                    <a:pt x="421627" y="239014"/>
                  </a:lnTo>
                  <a:lnTo>
                    <a:pt x="421627" y="217678"/>
                  </a:lnTo>
                  <a:lnTo>
                    <a:pt x="464286" y="217678"/>
                  </a:lnTo>
                  <a:lnTo>
                    <a:pt x="471881" y="216192"/>
                  </a:lnTo>
                  <a:lnTo>
                    <a:pt x="471881" y="199428"/>
                  </a:lnTo>
                  <a:lnTo>
                    <a:pt x="467321" y="197891"/>
                  </a:lnTo>
                  <a:lnTo>
                    <a:pt x="421627" y="197891"/>
                  </a:lnTo>
                  <a:lnTo>
                    <a:pt x="421627" y="178142"/>
                  </a:lnTo>
                  <a:lnTo>
                    <a:pt x="442963" y="178142"/>
                  </a:lnTo>
                  <a:lnTo>
                    <a:pt x="456234" y="177076"/>
                  </a:lnTo>
                  <a:lnTo>
                    <a:pt x="464642" y="173012"/>
                  </a:lnTo>
                  <a:lnTo>
                    <a:pt x="469061" y="164655"/>
                  </a:lnTo>
                  <a:lnTo>
                    <a:pt x="469353" y="161378"/>
                  </a:lnTo>
                  <a:lnTo>
                    <a:pt x="470344" y="150710"/>
                  </a:lnTo>
                  <a:lnTo>
                    <a:pt x="470344" y="140042"/>
                  </a:lnTo>
                  <a:lnTo>
                    <a:pt x="470344" y="123329"/>
                  </a:lnTo>
                  <a:lnTo>
                    <a:pt x="470217" y="112877"/>
                  </a:lnTo>
                  <a:lnTo>
                    <a:pt x="452081" y="86182"/>
                  </a:lnTo>
                  <a:lnTo>
                    <a:pt x="452081" y="105067"/>
                  </a:lnTo>
                  <a:lnTo>
                    <a:pt x="452081" y="123329"/>
                  </a:lnTo>
                  <a:lnTo>
                    <a:pt x="452081" y="140042"/>
                  </a:lnTo>
                  <a:lnTo>
                    <a:pt x="452081" y="158343"/>
                  </a:lnTo>
                  <a:lnTo>
                    <a:pt x="449059" y="161378"/>
                  </a:lnTo>
                  <a:lnTo>
                    <a:pt x="421627" y="161378"/>
                  </a:lnTo>
                  <a:lnTo>
                    <a:pt x="421627" y="140042"/>
                  </a:lnTo>
                  <a:lnTo>
                    <a:pt x="452081" y="140042"/>
                  </a:lnTo>
                  <a:lnTo>
                    <a:pt x="452081" y="123329"/>
                  </a:lnTo>
                  <a:lnTo>
                    <a:pt x="421627" y="123329"/>
                  </a:lnTo>
                  <a:lnTo>
                    <a:pt x="421627" y="101993"/>
                  </a:lnTo>
                  <a:lnTo>
                    <a:pt x="449059" y="101993"/>
                  </a:lnTo>
                  <a:lnTo>
                    <a:pt x="452081" y="105067"/>
                  </a:lnTo>
                  <a:lnTo>
                    <a:pt x="452081" y="86182"/>
                  </a:lnTo>
                  <a:lnTo>
                    <a:pt x="442963" y="85267"/>
                  </a:lnTo>
                  <a:lnTo>
                    <a:pt x="421627" y="85267"/>
                  </a:lnTo>
                  <a:lnTo>
                    <a:pt x="421627" y="70040"/>
                  </a:lnTo>
                  <a:lnTo>
                    <a:pt x="471881" y="70040"/>
                  </a:lnTo>
                  <a:lnTo>
                    <a:pt x="473417" y="68503"/>
                  </a:lnTo>
                  <a:lnTo>
                    <a:pt x="473417" y="73063"/>
                  </a:lnTo>
                  <a:lnTo>
                    <a:pt x="471881" y="83731"/>
                  </a:lnTo>
                  <a:lnTo>
                    <a:pt x="494703" y="83731"/>
                  </a:lnTo>
                  <a:lnTo>
                    <a:pt x="494703" y="59372"/>
                  </a:lnTo>
                  <a:lnTo>
                    <a:pt x="481012" y="59372"/>
                  </a:lnTo>
                  <a:lnTo>
                    <a:pt x="481012" y="60909"/>
                  </a:lnTo>
                  <a:lnTo>
                    <a:pt x="477977" y="60909"/>
                  </a:lnTo>
                  <a:lnTo>
                    <a:pt x="479475" y="53276"/>
                  </a:lnTo>
                  <a:lnTo>
                    <a:pt x="474903" y="50253"/>
                  </a:lnTo>
                  <a:lnTo>
                    <a:pt x="421627" y="50253"/>
                  </a:lnTo>
                  <a:lnTo>
                    <a:pt x="421627" y="31991"/>
                  </a:lnTo>
                  <a:lnTo>
                    <a:pt x="421627" y="30454"/>
                  </a:lnTo>
                  <a:lnTo>
                    <a:pt x="448043" y="26339"/>
                  </a:lnTo>
                  <a:lnTo>
                    <a:pt x="461606" y="22656"/>
                  </a:lnTo>
                  <a:lnTo>
                    <a:pt x="466598" y="18694"/>
                  </a:lnTo>
                  <a:lnTo>
                    <a:pt x="467321" y="13741"/>
                  </a:lnTo>
                  <a:lnTo>
                    <a:pt x="467321" y="9169"/>
                  </a:lnTo>
                  <a:lnTo>
                    <a:pt x="464286" y="3073"/>
                  </a:lnTo>
                  <a:lnTo>
                    <a:pt x="456653" y="3073"/>
                  </a:lnTo>
                  <a:lnTo>
                    <a:pt x="445985" y="6096"/>
                  </a:lnTo>
                  <a:lnTo>
                    <a:pt x="438391" y="7632"/>
                  </a:lnTo>
                  <a:lnTo>
                    <a:pt x="424967" y="9626"/>
                  </a:lnTo>
                  <a:lnTo>
                    <a:pt x="409841" y="11061"/>
                  </a:lnTo>
                  <a:lnTo>
                    <a:pt x="396417" y="11925"/>
                  </a:lnTo>
                  <a:lnTo>
                    <a:pt x="388137" y="12204"/>
                  </a:lnTo>
                  <a:lnTo>
                    <a:pt x="371182" y="13246"/>
                  </a:lnTo>
                  <a:lnTo>
                    <a:pt x="362089" y="14693"/>
                  </a:lnTo>
                  <a:lnTo>
                    <a:pt x="358406" y="17576"/>
                  </a:lnTo>
                  <a:lnTo>
                    <a:pt x="357759" y="22656"/>
                  </a:lnTo>
                  <a:lnTo>
                    <a:pt x="357733" y="33528"/>
                  </a:lnTo>
                  <a:lnTo>
                    <a:pt x="369887" y="33528"/>
                  </a:lnTo>
                  <a:lnTo>
                    <a:pt x="375297" y="33515"/>
                  </a:lnTo>
                  <a:lnTo>
                    <a:pt x="383590" y="33337"/>
                  </a:lnTo>
                  <a:lnTo>
                    <a:pt x="393014" y="32880"/>
                  </a:lnTo>
                  <a:lnTo>
                    <a:pt x="401878" y="31991"/>
                  </a:lnTo>
                  <a:lnTo>
                    <a:pt x="401878" y="50253"/>
                  </a:lnTo>
                  <a:lnTo>
                    <a:pt x="353161" y="50253"/>
                  </a:lnTo>
                  <a:lnTo>
                    <a:pt x="350088" y="53276"/>
                  </a:lnTo>
                  <a:lnTo>
                    <a:pt x="350088" y="67017"/>
                  </a:lnTo>
                  <a:lnTo>
                    <a:pt x="354660" y="70040"/>
                  </a:lnTo>
                  <a:lnTo>
                    <a:pt x="401878" y="70040"/>
                  </a:lnTo>
                  <a:lnTo>
                    <a:pt x="401878" y="85267"/>
                  </a:lnTo>
                  <a:lnTo>
                    <a:pt x="401878" y="101993"/>
                  </a:lnTo>
                  <a:lnTo>
                    <a:pt x="401878" y="123329"/>
                  </a:lnTo>
                  <a:lnTo>
                    <a:pt x="401878" y="140042"/>
                  </a:lnTo>
                  <a:lnTo>
                    <a:pt x="401878" y="161378"/>
                  </a:lnTo>
                  <a:lnTo>
                    <a:pt x="375983" y="161378"/>
                  </a:lnTo>
                  <a:lnTo>
                    <a:pt x="374446" y="156806"/>
                  </a:lnTo>
                  <a:lnTo>
                    <a:pt x="374446" y="140042"/>
                  </a:lnTo>
                  <a:lnTo>
                    <a:pt x="401878" y="140042"/>
                  </a:lnTo>
                  <a:lnTo>
                    <a:pt x="401878" y="123329"/>
                  </a:lnTo>
                  <a:lnTo>
                    <a:pt x="374446" y="123329"/>
                  </a:lnTo>
                  <a:lnTo>
                    <a:pt x="374446" y="105067"/>
                  </a:lnTo>
                  <a:lnTo>
                    <a:pt x="377520" y="101993"/>
                  </a:lnTo>
                  <a:lnTo>
                    <a:pt x="401878" y="101993"/>
                  </a:lnTo>
                  <a:lnTo>
                    <a:pt x="401878" y="85267"/>
                  </a:lnTo>
                  <a:lnTo>
                    <a:pt x="383578" y="85267"/>
                  </a:lnTo>
                  <a:lnTo>
                    <a:pt x="369671" y="86588"/>
                  </a:lnTo>
                  <a:lnTo>
                    <a:pt x="361327" y="91186"/>
                  </a:lnTo>
                  <a:lnTo>
                    <a:pt x="357263" y="100050"/>
                  </a:lnTo>
                  <a:lnTo>
                    <a:pt x="356285" y="112877"/>
                  </a:lnTo>
                  <a:lnTo>
                    <a:pt x="356196" y="150710"/>
                  </a:lnTo>
                  <a:lnTo>
                    <a:pt x="357479" y="164655"/>
                  </a:lnTo>
                  <a:lnTo>
                    <a:pt x="361899" y="173012"/>
                  </a:lnTo>
                  <a:lnTo>
                    <a:pt x="370319" y="177076"/>
                  </a:lnTo>
                  <a:lnTo>
                    <a:pt x="383578" y="178142"/>
                  </a:lnTo>
                  <a:lnTo>
                    <a:pt x="401878" y="178142"/>
                  </a:lnTo>
                  <a:lnTo>
                    <a:pt x="401878" y="197891"/>
                  </a:lnTo>
                  <a:lnTo>
                    <a:pt x="357733" y="197891"/>
                  </a:lnTo>
                  <a:lnTo>
                    <a:pt x="353161" y="200964"/>
                  </a:lnTo>
                  <a:lnTo>
                    <a:pt x="353161" y="216192"/>
                  </a:lnTo>
                  <a:lnTo>
                    <a:pt x="359219" y="217678"/>
                  </a:lnTo>
                  <a:lnTo>
                    <a:pt x="401878" y="217678"/>
                  </a:lnTo>
                  <a:lnTo>
                    <a:pt x="401878" y="240550"/>
                  </a:lnTo>
                  <a:lnTo>
                    <a:pt x="393001" y="241033"/>
                  </a:lnTo>
                  <a:lnTo>
                    <a:pt x="364388" y="243103"/>
                  </a:lnTo>
                  <a:lnTo>
                    <a:pt x="354660" y="243573"/>
                  </a:lnTo>
                  <a:lnTo>
                    <a:pt x="347065" y="245110"/>
                  </a:lnTo>
                  <a:lnTo>
                    <a:pt x="347065" y="264909"/>
                  </a:lnTo>
                  <a:lnTo>
                    <a:pt x="357733" y="264909"/>
                  </a:lnTo>
                  <a:lnTo>
                    <a:pt x="375437" y="263677"/>
                  </a:lnTo>
                  <a:lnTo>
                    <a:pt x="407009" y="260718"/>
                  </a:lnTo>
                  <a:lnTo>
                    <a:pt x="440563" y="257187"/>
                  </a:lnTo>
                  <a:lnTo>
                    <a:pt x="464286" y="254241"/>
                  </a:lnTo>
                  <a:lnTo>
                    <a:pt x="458190" y="261835"/>
                  </a:lnTo>
                  <a:lnTo>
                    <a:pt x="456653" y="263372"/>
                  </a:lnTo>
                  <a:lnTo>
                    <a:pt x="456653" y="274040"/>
                  </a:lnTo>
                  <a:lnTo>
                    <a:pt x="464286" y="278599"/>
                  </a:lnTo>
                  <a:lnTo>
                    <a:pt x="470344" y="278599"/>
                  </a:lnTo>
                  <a:lnTo>
                    <a:pt x="478485" y="273634"/>
                  </a:lnTo>
                  <a:lnTo>
                    <a:pt x="486346" y="261670"/>
                  </a:lnTo>
                  <a:lnTo>
                    <a:pt x="489775" y="254241"/>
                  </a:lnTo>
                  <a:lnTo>
                    <a:pt x="493064" y="247129"/>
                  </a:lnTo>
                  <a:lnTo>
                    <a:pt x="494957" y="242036"/>
                  </a:lnTo>
                  <a:lnTo>
                    <a:pt x="497776" y="234454"/>
                  </a:lnTo>
                  <a:lnTo>
                    <a:pt x="507428" y="197408"/>
                  </a:lnTo>
                  <a:lnTo>
                    <a:pt x="512394" y="160807"/>
                  </a:lnTo>
                  <a:lnTo>
                    <a:pt x="514134" y="125183"/>
                  </a:lnTo>
                  <a:lnTo>
                    <a:pt x="514248" y="119329"/>
                  </a:lnTo>
                  <a:lnTo>
                    <a:pt x="514489" y="83731"/>
                  </a:lnTo>
                  <a:lnTo>
                    <a:pt x="526694" y="83731"/>
                  </a:lnTo>
                  <a:lnTo>
                    <a:pt x="533717" y="84569"/>
                  </a:lnTo>
                  <a:lnTo>
                    <a:pt x="537324" y="88112"/>
                  </a:lnTo>
                  <a:lnTo>
                    <a:pt x="538657" y="95948"/>
                  </a:lnTo>
                  <a:lnTo>
                    <a:pt x="538784" y="105067"/>
                  </a:lnTo>
                  <a:lnTo>
                    <a:pt x="538734" y="140042"/>
                  </a:lnTo>
                  <a:lnTo>
                    <a:pt x="536917" y="201447"/>
                  </a:lnTo>
                  <a:lnTo>
                    <a:pt x="532612" y="240690"/>
                  </a:lnTo>
                  <a:lnTo>
                    <a:pt x="509930" y="249682"/>
                  </a:lnTo>
                  <a:lnTo>
                    <a:pt x="494703" y="249682"/>
                  </a:lnTo>
                  <a:lnTo>
                    <a:pt x="494703" y="275526"/>
                  </a:lnTo>
                  <a:lnTo>
                    <a:pt x="513003" y="275526"/>
                  </a:lnTo>
                  <a:lnTo>
                    <a:pt x="525818" y="275158"/>
                  </a:lnTo>
                  <a:lnTo>
                    <a:pt x="556958" y="222135"/>
                  </a:lnTo>
                  <a:lnTo>
                    <a:pt x="559219" y="179654"/>
                  </a:lnTo>
                  <a:lnTo>
                    <a:pt x="559981" y="140042"/>
                  </a:lnTo>
                  <a:lnTo>
                    <a:pt x="560108" y="100050"/>
                  </a:lnTo>
                  <a:close/>
                </a:path>
                <a:path w="2341245" h="278765">
                  <a:moveTo>
                    <a:pt x="866127" y="89839"/>
                  </a:moveTo>
                  <a:lnTo>
                    <a:pt x="779360" y="89839"/>
                  </a:lnTo>
                  <a:lnTo>
                    <a:pt x="787882" y="82232"/>
                  </a:lnTo>
                  <a:lnTo>
                    <a:pt x="805434" y="65925"/>
                  </a:lnTo>
                  <a:lnTo>
                    <a:pt x="817460" y="54813"/>
                  </a:lnTo>
                  <a:lnTo>
                    <a:pt x="818934" y="53276"/>
                  </a:lnTo>
                  <a:lnTo>
                    <a:pt x="826058" y="45859"/>
                  </a:lnTo>
                  <a:lnTo>
                    <a:pt x="836079" y="34467"/>
                  </a:lnTo>
                  <a:lnTo>
                    <a:pt x="844397" y="23355"/>
                  </a:lnTo>
                  <a:lnTo>
                    <a:pt x="847864" y="15227"/>
                  </a:lnTo>
                  <a:lnTo>
                    <a:pt x="847864" y="9169"/>
                  </a:lnTo>
                  <a:lnTo>
                    <a:pt x="840282" y="3073"/>
                  </a:lnTo>
                  <a:lnTo>
                    <a:pt x="828078" y="3073"/>
                  </a:lnTo>
                  <a:lnTo>
                    <a:pt x="825055" y="6096"/>
                  </a:lnTo>
                  <a:lnTo>
                    <a:pt x="822020" y="12204"/>
                  </a:lnTo>
                  <a:lnTo>
                    <a:pt x="811352" y="24968"/>
                  </a:lnTo>
                  <a:lnTo>
                    <a:pt x="794981" y="43586"/>
                  </a:lnTo>
                  <a:lnTo>
                    <a:pt x="788492" y="49987"/>
                  </a:lnTo>
                  <a:lnTo>
                    <a:pt x="788492" y="31991"/>
                  </a:lnTo>
                  <a:lnTo>
                    <a:pt x="785152" y="31991"/>
                  </a:lnTo>
                  <a:lnTo>
                    <a:pt x="785152" y="53276"/>
                  </a:lnTo>
                  <a:lnTo>
                    <a:pt x="772401" y="65862"/>
                  </a:lnTo>
                  <a:lnTo>
                    <a:pt x="742848" y="89839"/>
                  </a:lnTo>
                  <a:lnTo>
                    <a:pt x="721512" y="89839"/>
                  </a:lnTo>
                  <a:lnTo>
                    <a:pt x="721512" y="53276"/>
                  </a:lnTo>
                  <a:lnTo>
                    <a:pt x="785152" y="53276"/>
                  </a:lnTo>
                  <a:lnTo>
                    <a:pt x="785152" y="31991"/>
                  </a:lnTo>
                  <a:lnTo>
                    <a:pt x="721512" y="31991"/>
                  </a:lnTo>
                  <a:lnTo>
                    <a:pt x="721512" y="3073"/>
                  </a:lnTo>
                  <a:lnTo>
                    <a:pt x="715467" y="0"/>
                  </a:lnTo>
                  <a:lnTo>
                    <a:pt x="698690" y="0"/>
                  </a:lnTo>
                  <a:lnTo>
                    <a:pt x="695667" y="6096"/>
                  </a:lnTo>
                  <a:lnTo>
                    <a:pt x="695667" y="31991"/>
                  </a:lnTo>
                  <a:lnTo>
                    <a:pt x="611924" y="31991"/>
                  </a:lnTo>
                  <a:lnTo>
                    <a:pt x="611924" y="53276"/>
                  </a:lnTo>
                  <a:lnTo>
                    <a:pt x="695667" y="53276"/>
                  </a:lnTo>
                  <a:lnTo>
                    <a:pt x="695667" y="89839"/>
                  </a:lnTo>
                  <a:lnTo>
                    <a:pt x="590600" y="89839"/>
                  </a:lnTo>
                  <a:lnTo>
                    <a:pt x="590600" y="111125"/>
                  </a:lnTo>
                  <a:lnTo>
                    <a:pt x="712393" y="111125"/>
                  </a:lnTo>
                  <a:lnTo>
                    <a:pt x="686727" y="126276"/>
                  </a:lnTo>
                  <a:lnTo>
                    <a:pt x="660069" y="139700"/>
                  </a:lnTo>
                  <a:lnTo>
                    <a:pt x="632561" y="151409"/>
                  </a:lnTo>
                  <a:lnTo>
                    <a:pt x="604342" y="161378"/>
                  </a:lnTo>
                  <a:lnTo>
                    <a:pt x="596696" y="164401"/>
                  </a:lnTo>
                  <a:lnTo>
                    <a:pt x="590600" y="165938"/>
                  </a:lnTo>
                  <a:lnTo>
                    <a:pt x="590600" y="181165"/>
                  </a:lnTo>
                  <a:lnTo>
                    <a:pt x="595210" y="187274"/>
                  </a:lnTo>
                  <a:lnTo>
                    <a:pt x="602805" y="187274"/>
                  </a:lnTo>
                  <a:lnTo>
                    <a:pt x="610476" y="185572"/>
                  </a:lnTo>
                  <a:lnTo>
                    <a:pt x="622007" y="181571"/>
                  </a:lnTo>
                  <a:lnTo>
                    <a:pt x="633831" y="176999"/>
                  </a:lnTo>
                  <a:lnTo>
                    <a:pt x="642391" y="173583"/>
                  </a:lnTo>
                  <a:lnTo>
                    <a:pt x="642391" y="239014"/>
                  </a:lnTo>
                  <a:lnTo>
                    <a:pt x="644410" y="255181"/>
                  </a:lnTo>
                  <a:lnTo>
                    <a:pt x="650570" y="265480"/>
                  </a:lnTo>
                  <a:lnTo>
                    <a:pt x="661009" y="270916"/>
                  </a:lnTo>
                  <a:lnTo>
                    <a:pt x="675868" y="272503"/>
                  </a:lnTo>
                  <a:lnTo>
                    <a:pt x="799160" y="272503"/>
                  </a:lnTo>
                  <a:lnTo>
                    <a:pt x="813790" y="270916"/>
                  </a:lnTo>
                  <a:lnTo>
                    <a:pt x="823722" y="265480"/>
                  </a:lnTo>
                  <a:lnTo>
                    <a:pt x="829360" y="255181"/>
                  </a:lnTo>
                  <a:lnTo>
                    <a:pt x="829805" y="251167"/>
                  </a:lnTo>
                  <a:lnTo>
                    <a:pt x="831151" y="239014"/>
                  </a:lnTo>
                  <a:lnTo>
                    <a:pt x="831151" y="214655"/>
                  </a:lnTo>
                  <a:lnTo>
                    <a:pt x="831151" y="194856"/>
                  </a:lnTo>
                  <a:lnTo>
                    <a:pt x="831151" y="173583"/>
                  </a:lnTo>
                  <a:lnTo>
                    <a:pt x="829640" y="161378"/>
                  </a:lnTo>
                  <a:lnTo>
                    <a:pt x="829144" y="157416"/>
                  </a:lnTo>
                  <a:lnTo>
                    <a:pt x="823150" y="147104"/>
                  </a:lnTo>
                  <a:lnTo>
                    <a:pt x="813142" y="141643"/>
                  </a:lnTo>
                  <a:lnTo>
                    <a:pt x="806792" y="140919"/>
                  </a:lnTo>
                  <a:lnTo>
                    <a:pt x="806792" y="165938"/>
                  </a:lnTo>
                  <a:lnTo>
                    <a:pt x="806792" y="194856"/>
                  </a:lnTo>
                  <a:lnTo>
                    <a:pt x="806792" y="214655"/>
                  </a:lnTo>
                  <a:lnTo>
                    <a:pt x="806792" y="246608"/>
                  </a:lnTo>
                  <a:lnTo>
                    <a:pt x="802233" y="251167"/>
                  </a:lnTo>
                  <a:lnTo>
                    <a:pt x="671309" y="251167"/>
                  </a:lnTo>
                  <a:lnTo>
                    <a:pt x="666750" y="246608"/>
                  </a:lnTo>
                  <a:lnTo>
                    <a:pt x="666750" y="214655"/>
                  </a:lnTo>
                  <a:lnTo>
                    <a:pt x="806792" y="214655"/>
                  </a:lnTo>
                  <a:lnTo>
                    <a:pt x="806792" y="194856"/>
                  </a:lnTo>
                  <a:lnTo>
                    <a:pt x="666750" y="194856"/>
                  </a:lnTo>
                  <a:lnTo>
                    <a:pt x="666750" y="173583"/>
                  </a:lnTo>
                  <a:lnTo>
                    <a:pt x="666750" y="165938"/>
                  </a:lnTo>
                  <a:lnTo>
                    <a:pt x="669772" y="161378"/>
                  </a:lnTo>
                  <a:lnTo>
                    <a:pt x="803719" y="161378"/>
                  </a:lnTo>
                  <a:lnTo>
                    <a:pt x="806792" y="165938"/>
                  </a:lnTo>
                  <a:lnTo>
                    <a:pt x="806792" y="140919"/>
                  </a:lnTo>
                  <a:lnTo>
                    <a:pt x="799160" y="140042"/>
                  </a:lnTo>
                  <a:lnTo>
                    <a:pt x="707821" y="140042"/>
                  </a:lnTo>
                  <a:lnTo>
                    <a:pt x="723277" y="131254"/>
                  </a:lnTo>
                  <a:lnTo>
                    <a:pt x="735609" y="123317"/>
                  </a:lnTo>
                  <a:lnTo>
                    <a:pt x="745083" y="116509"/>
                  </a:lnTo>
                  <a:lnTo>
                    <a:pt x="751979" y="111125"/>
                  </a:lnTo>
                  <a:lnTo>
                    <a:pt x="866127" y="111125"/>
                  </a:lnTo>
                  <a:lnTo>
                    <a:pt x="866127" y="89839"/>
                  </a:lnTo>
                  <a:close/>
                </a:path>
                <a:path w="2341245" h="278765">
                  <a:moveTo>
                    <a:pt x="1156893" y="140042"/>
                  </a:moveTo>
                  <a:lnTo>
                    <a:pt x="1151305" y="100076"/>
                  </a:lnTo>
                  <a:lnTo>
                    <a:pt x="1131582" y="61099"/>
                  </a:lnTo>
                  <a:lnTo>
                    <a:pt x="1093317" y="31521"/>
                  </a:lnTo>
                  <a:lnTo>
                    <a:pt x="1032065" y="19786"/>
                  </a:lnTo>
                  <a:lnTo>
                    <a:pt x="1012278" y="22453"/>
                  </a:lnTo>
                  <a:lnTo>
                    <a:pt x="1012278" y="45681"/>
                  </a:lnTo>
                  <a:lnTo>
                    <a:pt x="1007516" y="76136"/>
                  </a:lnTo>
                  <a:lnTo>
                    <a:pt x="993432" y="138176"/>
                  </a:lnTo>
                  <a:lnTo>
                    <a:pt x="974864" y="188087"/>
                  </a:lnTo>
                  <a:lnTo>
                    <a:pt x="948334" y="213118"/>
                  </a:lnTo>
                  <a:lnTo>
                    <a:pt x="937171" y="209257"/>
                  </a:lnTo>
                  <a:lnTo>
                    <a:pt x="927430" y="198107"/>
                  </a:lnTo>
                  <a:lnTo>
                    <a:pt x="920534" y="180390"/>
                  </a:lnTo>
                  <a:lnTo>
                    <a:pt x="917917" y="156806"/>
                  </a:lnTo>
                  <a:lnTo>
                    <a:pt x="920686" y="129578"/>
                  </a:lnTo>
                  <a:lnTo>
                    <a:pt x="946797" y="77381"/>
                  </a:lnTo>
                  <a:lnTo>
                    <a:pt x="984656" y="52311"/>
                  </a:lnTo>
                  <a:lnTo>
                    <a:pt x="1012278" y="45681"/>
                  </a:lnTo>
                  <a:lnTo>
                    <a:pt x="1012278" y="22453"/>
                  </a:lnTo>
                  <a:lnTo>
                    <a:pt x="948563" y="43383"/>
                  </a:lnTo>
                  <a:lnTo>
                    <a:pt x="918514" y="71424"/>
                  </a:lnTo>
                  <a:lnTo>
                    <a:pt x="898982" y="109042"/>
                  </a:lnTo>
                  <a:lnTo>
                    <a:pt x="892022" y="155270"/>
                  </a:lnTo>
                  <a:lnTo>
                    <a:pt x="896327" y="189801"/>
                  </a:lnTo>
                  <a:lnTo>
                    <a:pt x="908189" y="216763"/>
                  </a:lnTo>
                  <a:lnTo>
                    <a:pt x="926045" y="234302"/>
                  </a:lnTo>
                  <a:lnTo>
                    <a:pt x="948334" y="240550"/>
                  </a:lnTo>
                  <a:lnTo>
                    <a:pt x="963853" y="237439"/>
                  </a:lnTo>
                  <a:lnTo>
                    <a:pt x="976515" y="229311"/>
                  </a:lnTo>
                  <a:lnTo>
                    <a:pt x="986891" y="218059"/>
                  </a:lnTo>
                  <a:lnTo>
                    <a:pt x="990295" y="213118"/>
                  </a:lnTo>
                  <a:lnTo>
                    <a:pt x="995553" y="205524"/>
                  </a:lnTo>
                  <a:lnTo>
                    <a:pt x="1005179" y="185242"/>
                  </a:lnTo>
                  <a:lnTo>
                    <a:pt x="1016838" y="152819"/>
                  </a:lnTo>
                  <a:lnTo>
                    <a:pt x="1028496" y="106413"/>
                  </a:lnTo>
                  <a:lnTo>
                    <a:pt x="1037932" y="45681"/>
                  </a:lnTo>
                  <a:lnTo>
                    <a:pt x="1038174" y="44145"/>
                  </a:lnTo>
                  <a:lnTo>
                    <a:pt x="1088377" y="57835"/>
                  </a:lnTo>
                  <a:lnTo>
                    <a:pt x="1120355" y="94970"/>
                  </a:lnTo>
                  <a:lnTo>
                    <a:pt x="1129499" y="140042"/>
                  </a:lnTo>
                  <a:lnTo>
                    <a:pt x="1128331" y="157213"/>
                  </a:lnTo>
                  <a:lnTo>
                    <a:pt x="1108316" y="204089"/>
                  </a:lnTo>
                  <a:lnTo>
                    <a:pt x="1069632" y="229565"/>
                  </a:lnTo>
                  <a:lnTo>
                    <a:pt x="1022946" y="239014"/>
                  </a:lnTo>
                  <a:lnTo>
                    <a:pt x="1016838" y="239014"/>
                  </a:lnTo>
                  <a:lnTo>
                    <a:pt x="1016838" y="263372"/>
                  </a:lnTo>
                  <a:lnTo>
                    <a:pt x="1039710" y="263372"/>
                  </a:lnTo>
                  <a:lnTo>
                    <a:pt x="1045768" y="261835"/>
                  </a:lnTo>
                  <a:lnTo>
                    <a:pt x="1060627" y="258267"/>
                  </a:lnTo>
                  <a:lnTo>
                    <a:pt x="1106678" y="239014"/>
                  </a:lnTo>
                  <a:lnTo>
                    <a:pt x="1149477" y="186131"/>
                  </a:lnTo>
                  <a:lnTo>
                    <a:pt x="1155674" y="160667"/>
                  </a:lnTo>
                  <a:lnTo>
                    <a:pt x="1156893" y="140042"/>
                  </a:lnTo>
                  <a:close/>
                </a:path>
                <a:path w="2341245" h="278765">
                  <a:moveTo>
                    <a:pt x="1234528" y="208546"/>
                  </a:moveTo>
                  <a:lnTo>
                    <a:pt x="1232992" y="200964"/>
                  </a:lnTo>
                  <a:lnTo>
                    <a:pt x="1219301" y="200964"/>
                  </a:lnTo>
                  <a:lnTo>
                    <a:pt x="1214729" y="202501"/>
                  </a:lnTo>
                  <a:lnTo>
                    <a:pt x="1213243" y="208546"/>
                  </a:lnTo>
                  <a:lnTo>
                    <a:pt x="1203896" y="227990"/>
                  </a:lnTo>
                  <a:lnTo>
                    <a:pt x="1198880" y="237274"/>
                  </a:lnTo>
                  <a:lnTo>
                    <a:pt x="1193444" y="245110"/>
                  </a:lnTo>
                  <a:lnTo>
                    <a:pt x="1185811" y="255778"/>
                  </a:lnTo>
                  <a:lnTo>
                    <a:pt x="1184325" y="255778"/>
                  </a:lnTo>
                  <a:lnTo>
                    <a:pt x="1184325" y="266395"/>
                  </a:lnTo>
                  <a:lnTo>
                    <a:pt x="1191907" y="272503"/>
                  </a:lnTo>
                  <a:lnTo>
                    <a:pt x="1205598" y="272503"/>
                  </a:lnTo>
                  <a:lnTo>
                    <a:pt x="1228242" y="231203"/>
                  </a:lnTo>
                  <a:lnTo>
                    <a:pt x="1234528" y="210096"/>
                  </a:lnTo>
                  <a:lnTo>
                    <a:pt x="1234528" y="208546"/>
                  </a:lnTo>
                  <a:close/>
                </a:path>
                <a:path w="2341245" h="278765">
                  <a:moveTo>
                    <a:pt x="1347190" y="217678"/>
                  </a:moveTo>
                  <a:lnTo>
                    <a:pt x="1345653" y="214655"/>
                  </a:lnTo>
                  <a:lnTo>
                    <a:pt x="1334985" y="208546"/>
                  </a:lnTo>
                  <a:lnTo>
                    <a:pt x="1327404" y="204012"/>
                  </a:lnTo>
                  <a:lnTo>
                    <a:pt x="1317675" y="198488"/>
                  </a:lnTo>
                  <a:lnTo>
                    <a:pt x="1308227" y="193814"/>
                  </a:lnTo>
                  <a:lnTo>
                    <a:pt x="1301496" y="191833"/>
                  </a:lnTo>
                  <a:lnTo>
                    <a:pt x="1298473" y="191833"/>
                  </a:lnTo>
                  <a:lnTo>
                    <a:pt x="1292364" y="196392"/>
                  </a:lnTo>
                  <a:lnTo>
                    <a:pt x="1292364" y="208546"/>
                  </a:lnTo>
                  <a:lnTo>
                    <a:pt x="1295450" y="210096"/>
                  </a:lnTo>
                  <a:lnTo>
                    <a:pt x="1300010" y="213118"/>
                  </a:lnTo>
                  <a:lnTo>
                    <a:pt x="1306131" y="216789"/>
                  </a:lnTo>
                  <a:lnTo>
                    <a:pt x="1312557" y="220738"/>
                  </a:lnTo>
                  <a:lnTo>
                    <a:pt x="1318399" y="224688"/>
                  </a:lnTo>
                  <a:lnTo>
                    <a:pt x="1322832" y="228346"/>
                  </a:lnTo>
                  <a:lnTo>
                    <a:pt x="1331963" y="234454"/>
                  </a:lnTo>
                  <a:lnTo>
                    <a:pt x="1342618" y="234454"/>
                  </a:lnTo>
                  <a:lnTo>
                    <a:pt x="1347190" y="228346"/>
                  </a:lnTo>
                  <a:lnTo>
                    <a:pt x="1347190" y="217678"/>
                  </a:lnTo>
                  <a:close/>
                </a:path>
                <a:path w="2341245" h="278765">
                  <a:moveTo>
                    <a:pt x="1391335" y="222250"/>
                  </a:moveTo>
                  <a:lnTo>
                    <a:pt x="1370012" y="222250"/>
                  </a:lnTo>
                  <a:lnTo>
                    <a:pt x="1368475" y="226860"/>
                  </a:lnTo>
                  <a:lnTo>
                    <a:pt x="1366977" y="237477"/>
                  </a:lnTo>
                  <a:lnTo>
                    <a:pt x="1363903" y="252704"/>
                  </a:lnTo>
                  <a:lnTo>
                    <a:pt x="1280210" y="252704"/>
                  </a:lnTo>
                  <a:lnTo>
                    <a:pt x="1280210" y="210096"/>
                  </a:lnTo>
                  <a:lnTo>
                    <a:pt x="1277137" y="207060"/>
                  </a:lnTo>
                  <a:lnTo>
                    <a:pt x="1255852" y="207060"/>
                  </a:lnTo>
                  <a:lnTo>
                    <a:pt x="1255852" y="248145"/>
                  </a:lnTo>
                  <a:lnTo>
                    <a:pt x="1258506" y="263118"/>
                  </a:lnTo>
                  <a:lnTo>
                    <a:pt x="1265745" y="270814"/>
                  </a:lnTo>
                  <a:lnTo>
                    <a:pt x="1276400" y="273646"/>
                  </a:lnTo>
                  <a:lnTo>
                    <a:pt x="1289342" y="274040"/>
                  </a:lnTo>
                  <a:lnTo>
                    <a:pt x="1374571" y="274040"/>
                  </a:lnTo>
                  <a:lnTo>
                    <a:pt x="1390777" y="239420"/>
                  </a:lnTo>
                  <a:lnTo>
                    <a:pt x="1391335" y="234454"/>
                  </a:lnTo>
                  <a:lnTo>
                    <a:pt x="1391335" y="222250"/>
                  </a:lnTo>
                  <a:close/>
                </a:path>
                <a:path w="2341245" h="278765">
                  <a:moveTo>
                    <a:pt x="1424825" y="129425"/>
                  </a:moveTo>
                  <a:lnTo>
                    <a:pt x="1398930" y="102235"/>
                  </a:lnTo>
                  <a:lnTo>
                    <a:pt x="1398930" y="118757"/>
                  </a:lnTo>
                  <a:lnTo>
                    <a:pt x="1398930" y="137020"/>
                  </a:lnTo>
                  <a:lnTo>
                    <a:pt x="1398930" y="153784"/>
                  </a:lnTo>
                  <a:lnTo>
                    <a:pt x="1398930" y="168960"/>
                  </a:lnTo>
                  <a:lnTo>
                    <a:pt x="1397393" y="172034"/>
                  </a:lnTo>
                  <a:lnTo>
                    <a:pt x="1246733" y="172034"/>
                  </a:lnTo>
                  <a:lnTo>
                    <a:pt x="1242161" y="168960"/>
                  </a:lnTo>
                  <a:lnTo>
                    <a:pt x="1242161" y="153784"/>
                  </a:lnTo>
                  <a:lnTo>
                    <a:pt x="1398930" y="153784"/>
                  </a:lnTo>
                  <a:lnTo>
                    <a:pt x="1398930" y="137020"/>
                  </a:lnTo>
                  <a:lnTo>
                    <a:pt x="1242161" y="137020"/>
                  </a:lnTo>
                  <a:lnTo>
                    <a:pt x="1242161" y="121780"/>
                  </a:lnTo>
                  <a:lnTo>
                    <a:pt x="1245196" y="118757"/>
                  </a:lnTo>
                  <a:lnTo>
                    <a:pt x="1398930" y="118757"/>
                  </a:lnTo>
                  <a:lnTo>
                    <a:pt x="1398930" y="102235"/>
                  </a:lnTo>
                  <a:lnTo>
                    <a:pt x="1395907" y="101993"/>
                  </a:lnTo>
                  <a:lnTo>
                    <a:pt x="1246733" y="101993"/>
                  </a:lnTo>
                  <a:lnTo>
                    <a:pt x="1232560" y="103289"/>
                  </a:lnTo>
                  <a:lnTo>
                    <a:pt x="1223683" y="107721"/>
                  </a:lnTo>
                  <a:lnTo>
                    <a:pt x="1219098" y="116141"/>
                  </a:lnTo>
                  <a:lnTo>
                    <a:pt x="1217803" y="129425"/>
                  </a:lnTo>
                  <a:lnTo>
                    <a:pt x="1217803" y="162915"/>
                  </a:lnTo>
                  <a:lnTo>
                    <a:pt x="1219314" y="176174"/>
                  </a:lnTo>
                  <a:lnTo>
                    <a:pt x="1224267" y="184594"/>
                  </a:lnTo>
                  <a:lnTo>
                    <a:pt x="1233208" y="189014"/>
                  </a:lnTo>
                  <a:lnTo>
                    <a:pt x="1246733" y="190296"/>
                  </a:lnTo>
                  <a:lnTo>
                    <a:pt x="1395907" y="190296"/>
                  </a:lnTo>
                  <a:lnTo>
                    <a:pt x="1424825" y="162915"/>
                  </a:lnTo>
                  <a:lnTo>
                    <a:pt x="1424825" y="153784"/>
                  </a:lnTo>
                  <a:lnTo>
                    <a:pt x="1424825" y="137020"/>
                  </a:lnTo>
                  <a:lnTo>
                    <a:pt x="1424825" y="129425"/>
                  </a:lnTo>
                  <a:close/>
                </a:path>
                <a:path w="2341245" h="278765">
                  <a:moveTo>
                    <a:pt x="1458315" y="252704"/>
                  </a:moveTo>
                  <a:lnTo>
                    <a:pt x="1456778" y="249682"/>
                  </a:lnTo>
                  <a:lnTo>
                    <a:pt x="1447647" y="239014"/>
                  </a:lnTo>
                  <a:lnTo>
                    <a:pt x="1434020" y="221500"/>
                  </a:lnTo>
                  <a:lnTo>
                    <a:pt x="1424419" y="209537"/>
                  </a:lnTo>
                  <a:lnTo>
                    <a:pt x="1417662" y="202412"/>
                  </a:lnTo>
                  <a:lnTo>
                    <a:pt x="1412621" y="199428"/>
                  </a:lnTo>
                  <a:lnTo>
                    <a:pt x="1405039" y="197891"/>
                  </a:lnTo>
                  <a:lnTo>
                    <a:pt x="1398930" y="203987"/>
                  </a:lnTo>
                  <a:lnTo>
                    <a:pt x="1398930" y="214655"/>
                  </a:lnTo>
                  <a:lnTo>
                    <a:pt x="1402003" y="217678"/>
                  </a:lnTo>
                  <a:lnTo>
                    <a:pt x="1403489" y="220751"/>
                  </a:lnTo>
                  <a:lnTo>
                    <a:pt x="1411160" y="230276"/>
                  </a:lnTo>
                  <a:lnTo>
                    <a:pt x="1416824" y="237502"/>
                  </a:lnTo>
                  <a:lnTo>
                    <a:pt x="1421904" y="244729"/>
                  </a:lnTo>
                  <a:lnTo>
                    <a:pt x="1427848" y="254241"/>
                  </a:lnTo>
                  <a:lnTo>
                    <a:pt x="1436979" y="267931"/>
                  </a:lnTo>
                  <a:lnTo>
                    <a:pt x="1438516" y="269468"/>
                  </a:lnTo>
                  <a:lnTo>
                    <a:pt x="1450670" y="269468"/>
                  </a:lnTo>
                  <a:lnTo>
                    <a:pt x="1458315" y="263372"/>
                  </a:lnTo>
                  <a:lnTo>
                    <a:pt x="1458315" y="252704"/>
                  </a:lnTo>
                  <a:close/>
                </a:path>
                <a:path w="2341245" h="278765">
                  <a:moveTo>
                    <a:pt x="1458315" y="67017"/>
                  </a:moveTo>
                  <a:lnTo>
                    <a:pt x="1388262" y="67017"/>
                  </a:lnTo>
                  <a:lnTo>
                    <a:pt x="1390319" y="60172"/>
                  </a:lnTo>
                  <a:lnTo>
                    <a:pt x="1392072" y="53492"/>
                  </a:lnTo>
                  <a:lnTo>
                    <a:pt x="1393837" y="47078"/>
                  </a:lnTo>
                  <a:lnTo>
                    <a:pt x="1395907" y="41122"/>
                  </a:lnTo>
                  <a:lnTo>
                    <a:pt x="1443088" y="41122"/>
                  </a:lnTo>
                  <a:lnTo>
                    <a:pt x="1443088" y="21323"/>
                  </a:lnTo>
                  <a:lnTo>
                    <a:pt x="1433957" y="19786"/>
                  </a:lnTo>
                  <a:lnTo>
                    <a:pt x="1370012" y="19786"/>
                  </a:lnTo>
                  <a:lnTo>
                    <a:pt x="1370012" y="41122"/>
                  </a:lnTo>
                  <a:lnTo>
                    <a:pt x="1368755" y="46672"/>
                  </a:lnTo>
                  <a:lnTo>
                    <a:pt x="1365554" y="59740"/>
                  </a:lnTo>
                  <a:lnTo>
                    <a:pt x="1363903" y="67017"/>
                  </a:lnTo>
                  <a:lnTo>
                    <a:pt x="1281709" y="67017"/>
                  </a:lnTo>
                  <a:lnTo>
                    <a:pt x="1280147" y="60820"/>
                  </a:lnTo>
                  <a:lnTo>
                    <a:pt x="1277924" y="53492"/>
                  </a:lnTo>
                  <a:lnTo>
                    <a:pt x="1275930" y="47294"/>
                  </a:lnTo>
                  <a:lnTo>
                    <a:pt x="1274114" y="41122"/>
                  </a:lnTo>
                  <a:lnTo>
                    <a:pt x="1370012" y="41122"/>
                  </a:lnTo>
                  <a:lnTo>
                    <a:pt x="1370012" y="19786"/>
                  </a:lnTo>
                  <a:lnTo>
                    <a:pt x="1333500" y="19786"/>
                  </a:lnTo>
                  <a:lnTo>
                    <a:pt x="1333500" y="3073"/>
                  </a:lnTo>
                  <a:lnTo>
                    <a:pt x="1330426" y="0"/>
                  </a:lnTo>
                  <a:lnTo>
                    <a:pt x="1309141" y="0"/>
                  </a:lnTo>
                  <a:lnTo>
                    <a:pt x="1307604" y="7632"/>
                  </a:lnTo>
                  <a:lnTo>
                    <a:pt x="1307604" y="19786"/>
                  </a:lnTo>
                  <a:lnTo>
                    <a:pt x="1208684" y="19786"/>
                  </a:lnTo>
                  <a:lnTo>
                    <a:pt x="1199502" y="21323"/>
                  </a:lnTo>
                  <a:lnTo>
                    <a:pt x="1199502" y="41122"/>
                  </a:lnTo>
                  <a:lnTo>
                    <a:pt x="1249756" y="41122"/>
                  </a:lnTo>
                  <a:lnTo>
                    <a:pt x="1251369" y="45808"/>
                  </a:lnTo>
                  <a:lnTo>
                    <a:pt x="1253566" y="52336"/>
                  </a:lnTo>
                  <a:lnTo>
                    <a:pt x="1255737" y="59740"/>
                  </a:lnTo>
                  <a:lnTo>
                    <a:pt x="1257350" y="67017"/>
                  </a:lnTo>
                  <a:lnTo>
                    <a:pt x="1184325" y="67017"/>
                  </a:lnTo>
                  <a:lnTo>
                    <a:pt x="1184325" y="86766"/>
                  </a:lnTo>
                  <a:lnTo>
                    <a:pt x="1458315" y="86766"/>
                  </a:lnTo>
                  <a:lnTo>
                    <a:pt x="1458315" y="67017"/>
                  </a:lnTo>
                  <a:close/>
                </a:path>
                <a:path w="2341245" h="278765">
                  <a:moveTo>
                    <a:pt x="1540522" y="19786"/>
                  </a:moveTo>
                  <a:lnTo>
                    <a:pt x="1538973" y="13741"/>
                  </a:lnTo>
                  <a:lnTo>
                    <a:pt x="1529854" y="12204"/>
                  </a:lnTo>
                  <a:lnTo>
                    <a:pt x="1516164" y="12204"/>
                  </a:lnTo>
                  <a:lnTo>
                    <a:pt x="1514614" y="21323"/>
                  </a:lnTo>
                  <a:lnTo>
                    <a:pt x="1511439" y="36144"/>
                  </a:lnTo>
                  <a:lnTo>
                    <a:pt x="1507401" y="66802"/>
                  </a:lnTo>
                  <a:lnTo>
                    <a:pt x="1503934" y="109740"/>
                  </a:lnTo>
                  <a:lnTo>
                    <a:pt x="1502460" y="161378"/>
                  </a:lnTo>
                  <a:lnTo>
                    <a:pt x="1502981" y="193040"/>
                  </a:lnTo>
                  <a:lnTo>
                    <a:pt x="1506283" y="242036"/>
                  </a:lnTo>
                  <a:lnTo>
                    <a:pt x="1514614" y="266395"/>
                  </a:lnTo>
                  <a:lnTo>
                    <a:pt x="1531391" y="266395"/>
                  </a:lnTo>
                  <a:lnTo>
                    <a:pt x="1535950" y="260350"/>
                  </a:lnTo>
                  <a:lnTo>
                    <a:pt x="1535950" y="249682"/>
                  </a:lnTo>
                  <a:lnTo>
                    <a:pt x="1534414" y="242087"/>
                  </a:lnTo>
                  <a:lnTo>
                    <a:pt x="1534414" y="239014"/>
                  </a:lnTo>
                  <a:lnTo>
                    <a:pt x="1530883" y="215811"/>
                  </a:lnTo>
                  <a:lnTo>
                    <a:pt x="1529080" y="194881"/>
                  </a:lnTo>
                  <a:lnTo>
                    <a:pt x="1528406" y="177368"/>
                  </a:lnTo>
                  <a:lnTo>
                    <a:pt x="1528368" y="161378"/>
                  </a:lnTo>
                  <a:lnTo>
                    <a:pt x="1528864" y="138137"/>
                  </a:lnTo>
                  <a:lnTo>
                    <a:pt x="1530413" y="111721"/>
                  </a:lnTo>
                  <a:lnTo>
                    <a:pt x="1532826" y="85001"/>
                  </a:lnTo>
                  <a:lnTo>
                    <a:pt x="1535950" y="57835"/>
                  </a:lnTo>
                  <a:lnTo>
                    <a:pt x="1536661" y="50685"/>
                  </a:lnTo>
                  <a:lnTo>
                    <a:pt x="1538236" y="39395"/>
                  </a:lnTo>
                  <a:lnTo>
                    <a:pt x="1539798" y="28956"/>
                  </a:lnTo>
                  <a:lnTo>
                    <a:pt x="1540522" y="24358"/>
                  </a:lnTo>
                  <a:lnTo>
                    <a:pt x="1540522" y="19786"/>
                  </a:lnTo>
                  <a:close/>
                </a:path>
                <a:path w="2341245" h="278765">
                  <a:moveTo>
                    <a:pt x="1735378" y="45681"/>
                  </a:moveTo>
                  <a:lnTo>
                    <a:pt x="1691233" y="36550"/>
                  </a:lnTo>
                  <a:lnTo>
                    <a:pt x="1662468" y="36817"/>
                  </a:lnTo>
                  <a:lnTo>
                    <a:pt x="1604937" y="38493"/>
                  </a:lnTo>
                  <a:lnTo>
                    <a:pt x="1584667" y="47218"/>
                  </a:lnTo>
                  <a:lnTo>
                    <a:pt x="1584667" y="63944"/>
                  </a:lnTo>
                  <a:lnTo>
                    <a:pt x="1592262" y="65481"/>
                  </a:lnTo>
                  <a:lnTo>
                    <a:pt x="1599895" y="65481"/>
                  </a:lnTo>
                  <a:lnTo>
                    <a:pt x="1604467" y="63944"/>
                  </a:lnTo>
                  <a:lnTo>
                    <a:pt x="1624418" y="63093"/>
                  </a:lnTo>
                  <a:lnTo>
                    <a:pt x="1646504" y="62649"/>
                  </a:lnTo>
                  <a:lnTo>
                    <a:pt x="1689696" y="62458"/>
                  </a:lnTo>
                  <a:lnTo>
                    <a:pt x="1735378" y="62458"/>
                  </a:lnTo>
                  <a:lnTo>
                    <a:pt x="1735378" y="45681"/>
                  </a:lnTo>
                  <a:close/>
                </a:path>
                <a:path w="2341245" h="278765">
                  <a:moveTo>
                    <a:pt x="1741436" y="220751"/>
                  </a:moveTo>
                  <a:lnTo>
                    <a:pt x="1724710" y="220751"/>
                  </a:lnTo>
                  <a:lnTo>
                    <a:pt x="1717078" y="222250"/>
                  </a:lnTo>
                  <a:lnTo>
                    <a:pt x="1711020" y="222250"/>
                  </a:lnTo>
                  <a:lnTo>
                    <a:pt x="1698205" y="224269"/>
                  </a:lnTo>
                  <a:lnTo>
                    <a:pt x="1685124" y="225717"/>
                  </a:lnTo>
                  <a:lnTo>
                    <a:pt x="1672031" y="226580"/>
                  </a:lnTo>
                  <a:lnTo>
                    <a:pt x="1659229" y="226860"/>
                  </a:lnTo>
                  <a:lnTo>
                    <a:pt x="1637512" y="225983"/>
                  </a:lnTo>
                  <a:lnTo>
                    <a:pt x="1617941" y="222097"/>
                  </a:lnTo>
                  <a:lnTo>
                    <a:pt x="1603794" y="213347"/>
                  </a:lnTo>
                  <a:lnTo>
                    <a:pt x="1598358" y="197891"/>
                  </a:lnTo>
                  <a:lnTo>
                    <a:pt x="1598358" y="188760"/>
                  </a:lnTo>
                  <a:lnTo>
                    <a:pt x="1602930" y="181165"/>
                  </a:lnTo>
                  <a:lnTo>
                    <a:pt x="1605953" y="176606"/>
                  </a:lnTo>
                  <a:lnTo>
                    <a:pt x="1607489" y="172034"/>
                  </a:lnTo>
                  <a:lnTo>
                    <a:pt x="1610512" y="168960"/>
                  </a:lnTo>
                  <a:lnTo>
                    <a:pt x="1610512" y="159829"/>
                  </a:lnTo>
                  <a:lnTo>
                    <a:pt x="1602930" y="153784"/>
                  </a:lnTo>
                  <a:lnTo>
                    <a:pt x="1595335" y="153784"/>
                  </a:lnTo>
                  <a:lnTo>
                    <a:pt x="1585099" y="158546"/>
                  </a:lnTo>
                  <a:lnTo>
                    <a:pt x="1577441" y="170141"/>
                  </a:lnTo>
                  <a:lnTo>
                    <a:pt x="1572641" y="184594"/>
                  </a:lnTo>
                  <a:lnTo>
                    <a:pt x="1570977" y="197891"/>
                  </a:lnTo>
                  <a:lnTo>
                    <a:pt x="1581861" y="229590"/>
                  </a:lnTo>
                  <a:lnTo>
                    <a:pt x="1607883" y="245859"/>
                  </a:lnTo>
                  <a:lnTo>
                    <a:pt x="1639036" y="251853"/>
                  </a:lnTo>
                  <a:lnTo>
                    <a:pt x="1665338" y="252704"/>
                  </a:lnTo>
                  <a:lnTo>
                    <a:pt x="1681937" y="252425"/>
                  </a:lnTo>
                  <a:lnTo>
                    <a:pt x="1698815" y="251561"/>
                  </a:lnTo>
                  <a:lnTo>
                    <a:pt x="1714563" y="250139"/>
                  </a:lnTo>
                  <a:lnTo>
                    <a:pt x="1738414" y="246608"/>
                  </a:lnTo>
                  <a:lnTo>
                    <a:pt x="1741436" y="240550"/>
                  </a:lnTo>
                  <a:lnTo>
                    <a:pt x="1741436" y="226860"/>
                  </a:lnTo>
                  <a:lnTo>
                    <a:pt x="1741436" y="220751"/>
                  </a:lnTo>
                  <a:close/>
                </a:path>
                <a:path w="2341245" h="278765">
                  <a:moveTo>
                    <a:pt x="2048967" y="12204"/>
                  </a:moveTo>
                  <a:lnTo>
                    <a:pt x="1846503" y="12204"/>
                  </a:lnTo>
                  <a:lnTo>
                    <a:pt x="1828736" y="13868"/>
                  </a:lnTo>
                  <a:lnTo>
                    <a:pt x="1816417" y="19812"/>
                  </a:lnTo>
                  <a:lnTo>
                    <a:pt x="1809242" y="31457"/>
                  </a:lnTo>
                  <a:lnTo>
                    <a:pt x="1806917" y="50253"/>
                  </a:lnTo>
                  <a:lnTo>
                    <a:pt x="1806816" y="129425"/>
                  </a:lnTo>
                  <a:lnTo>
                    <a:pt x="1804098" y="171107"/>
                  </a:lnTo>
                  <a:lnTo>
                    <a:pt x="1797011" y="204190"/>
                  </a:lnTo>
                  <a:lnTo>
                    <a:pt x="1787639" y="229577"/>
                  </a:lnTo>
                  <a:lnTo>
                    <a:pt x="1778000" y="249682"/>
                  </a:lnTo>
                  <a:lnTo>
                    <a:pt x="1775002" y="254114"/>
                  </a:lnTo>
                  <a:lnTo>
                    <a:pt x="1774926" y="267931"/>
                  </a:lnTo>
                  <a:lnTo>
                    <a:pt x="1782559" y="274040"/>
                  </a:lnTo>
                  <a:lnTo>
                    <a:pt x="1790153" y="274040"/>
                  </a:lnTo>
                  <a:lnTo>
                    <a:pt x="1816074" y="233870"/>
                  </a:lnTo>
                  <a:lnTo>
                    <a:pt x="1830235" y="172237"/>
                  </a:lnTo>
                  <a:lnTo>
                    <a:pt x="1832762" y="129425"/>
                  </a:lnTo>
                  <a:lnTo>
                    <a:pt x="1832762" y="106553"/>
                  </a:lnTo>
                  <a:lnTo>
                    <a:pt x="1989582" y="106553"/>
                  </a:lnTo>
                  <a:lnTo>
                    <a:pt x="1989582" y="114198"/>
                  </a:lnTo>
                  <a:lnTo>
                    <a:pt x="1986356" y="125590"/>
                  </a:lnTo>
                  <a:lnTo>
                    <a:pt x="1976437" y="145973"/>
                  </a:lnTo>
                  <a:lnTo>
                    <a:pt x="1959381" y="171780"/>
                  </a:lnTo>
                  <a:lnTo>
                    <a:pt x="1934768" y="199428"/>
                  </a:lnTo>
                  <a:lnTo>
                    <a:pt x="1915147" y="178092"/>
                  </a:lnTo>
                  <a:lnTo>
                    <a:pt x="1901101" y="157759"/>
                  </a:lnTo>
                  <a:lnTo>
                    <a:pt x="1891322" y="138849"/>
                  </a:lnTo>
                  <a:lnTo>
                    <a:pt x="1884553" y="121780"/>
                  </a:lnTo>
                  <a:lnTo>
                    <a:pt x="1883016" y="118757"/>
                  </a:lnTo>
                  <a:lnTo>
                    <a:pt x="1879993" y="114198"/>
                  </a:lnTo>
                  <a:lnTo>
                    <a:pt x="1867789" y="114198"/>
                  </a:lnTo>
                  <a:lnTo>
                    <a:pt x="1860194" y="117221"/>
                  </a:lnTo>
                  <a:lnTo>
                    <a:pt x="1860194" y="124866"/>
                  </a:lnTo>
                  <a:lnTo>
                    <a:pt x="1863610" y="135928"/>
                  </a:lnTo>
                  <a:lnTo>
                    <a:pt x="1873885" y="158534"/>
                  </a:lnTo>
                  <a:lnTo>
                    <a:pt x="1891004" y="187147"/>
                  </a:lnTo>
                  <a:lnTo>
                    <a:pt x="1914969" y="216192"/>
                  </a:lnTo>
                  <a:lnTo>
                    <a:pt x="1895233" y="228066"/>
                  </a:lnTo>
                  <a:lnTo>
                    <a:pt x="1876933" y="236918"/>
                  </a:lnTo>
                  <a:lnTo>
                    <a:pt x="1859749" y="243801"/>
                  </a:lnTo>
                  <a:lnTo>
                    <a:pt x="1843430" y="249682"/>
                  </a:lnTo>
                  <a:lnTo>
                    <a:pt x="1838871" y="249682"/>
                  </a:lnTo>
                  <a:lnTo>
                    <a:pt x="1832762" y="252704"/>
                  </a:lnTo>
                  <a:lnTo>
                    <a:pt x="1832762" y="267931"/>
                  </a:lnTo>
                  <a:lnTo>
                    <a:pt x="1838871" y="275526"/>
                  </a:lnTo>
                  <a:lnTo>
                    <a:pt x="1844967" y="275526"/>
                  </a:lnTo>
                  <a:lnTo>
                    <a:pt x="1850961" y="274535"/>
                  </a:lnTo>
                  <a:lnTo>
                    <a:pt x="1858657" y="272122"/>
                  </a:lnTo>
                  <a:lnTo>
                    <a:pt x="1866353" y="269125"/>
                  </a:lnTo>
                  <a:lnTo>
                    <a:pt x="1872348" y="266395"/>
                  </a:lnTo>
                  <a:lnTo>
                    <a:pt x="1892350" y="257975"/>
                  </a:lnTo>
                  <a:lnTo>
                    <a:pt x="1909076" y="249097"/>
                  </a:lnTo>
                  <a:lnTo>
                    <a:pt x="1922665" y="240499"/>
                  </a:lnTo>
                  <a:lnTo>
                    <a:pt x="1933270" y="232905"/>
                  </a:lnTo>
                  <a:lnTo>
                    <a:pt x="1968906" y="254114"/>
                  </a:lnTo>
                  <a:lnTo>
                    <a:pt x="2001570" y="266611"/>
                  </a:lnTo>
                  <a:lnTo>
                    <a:pt x="2025942" y="272542"/>
                  </a:lnTo>
                  <a:lnTo>
                    <a:pt x="2036762" y="274040"/>
                  </a:lnTo>
                  <a:lnTo>
                    <a:pt x="2045893" y="274040"/>
                  </a:lnTo>
                  <a:lnTo>
                    <a:pt x="2048967" y="264909"/>
                  </a:lnTo>
                  <a:lnTo>
                    <a:pt x="2048967" y="251167"/>
                  </a:lnTo>
                  <a:lnTo>
                    <a:pt x="2044395" y="249682"/>
                  </a:lnTo>
                  <a:lnTo>
                    <a:pt x="2036762" y="248145"/>
                  </a:lnTo>
                  <a:lnTo>
                    <a:pt x="2008263" y="241427"/>
                  </a:lnTo>
                  <a:lnTo>
                    <a:pt x="1985759" y="233133"/>
                  </a:lnTo>
                  <a:lnTo>
                    <a:pt x="1985327" y="232905"/>
                  </a:lnTo>
                  <a:lnTo>
                    <a:pt x="1967826" y="223977"/>
                  </a:lnTo>
                  <a:lnTo>
                    <a:pt x="1953018" y="214655"/>
                  </a:lnTo>
                  <a:lnTo>
                    <a:pt x="1966582" y="199428"/>
                  </a:lnTo>
                  <a:lnTo>
                    <a:pt x="1980996" y="183248"/>
                  </a:lnTo>
                  <a:lnTo>
                    <a:pt x="2000986" y="152819"/>
                  </a:lnTo>
                  <a:lnTo>
                    <a:pt x="2012962" y="126669"/>
                  </a:lnTo>
                  <a:lnTo>
                    <a:pt x="2016963" y="108089"/>
                  </a:lnTo>
                  <a:lnTo>
                    <a:pt x="2016620" y="106553"/>
                  </a:lnTo>
                  <a:lnTo>
                    <a:pt x="2013889" y="94018"/>
                  </a:lnTo>
                  <a:lnTo>
                    <a:pt x="2006117" y="86779"/>
                  </a:lnTo>
                  <a:lnTo>
                    <a:pt x="1995779" y="84112"/>
                  </a:lnTo>
                  <a:lnTo>
                    <a:pt x="1985022" y="83731"/>
                  </a:lnTo>
                  <a:lnTo>
                    <a:pt x="1832762" y="83731"/>
                  </a:lnTo>
                  <a:lnTo>
                    <a:pt x="1832762" y="41122"/>
                  </a:lnTo>
                  <a:lnTo>
                    <a:pt x="1837334" y="35013"/>
                  </a:lnTo>
                  <a:lnTo>
                    <a:pt x="2041321" y="35013"/>
                  </a:lnTo>
                  <a:lnTo>
                    <a:pt x="2048967" y="33528"/>
                  </a:lnTo>
                  <a:lnTo>
                    <a:pt x="2048967" y="12204"/>
                  </a:lnTo>
                  <a:close/>
                </a:path>
                <a:path w="2341245" h="278765">
                  <a:moveTo>
                    <a:pt x="2341207" y="41122"/>
                  </a:moveTo>
                  <a:lnTo>
                    <a:pt x="2327516" y="41122"/>
                  </a:lnTo>
                  <a:lnTo>
                    <a:pt x="2274239" y="42659"/>
                  </a:lnTo>
                  <a:lnTo>
                    <a:pt x="2274239" y="12204"/>
                  </a:lnTo>
                  <a:lnTo>
                    <a:pt x="2269680" y="6096"/>
                  </a:lnTo>
                  <a:lnTo>
                    <a:pt x="2251418" y="6096"/>
                  </a:lnTo>
                  <a:lnTo>
                    <a:pt x="2249881" y="8166"/>
                  </a:lnTo>
                  <a:lnTo>
                    <a:pt x="2249881" y="146138"/>
                  </a:lnTo>
                  <a:lnTo>
                    <a:pt x="2248801" y="154101"/>
                  </a:lnTo>
                  <a:lnTo>
                    <a:pt x="2216188" y="183832"/>
                  </a:lnTo>
                  <a:lnTo>
                    <a:pt x="2199627" y="185737"/>
                  </a:lnTo>
                  <a:lnTo>
                    <a:pt x="2183917" y="183667"/>
                  </a:lnTo>
                  <a:lnTo>
                    <a:pt x="2168626" y="177177"/>
                  </a:lnTo>
                  <a:lnTo>
                    <a:pt x="2157031" y="165836"/>
                  </a:lnTo>
                  <a:lnTo>
                    <a:pt x="2152446" y="149225"/>
                  </a:lnTo>
                  <a:lnTo>
                    <a:pt x="2156891" y="132359"/>
                  </a:lnTo>
                  <a:lnTo>
                    <a:pt x="2168614" y="120472"/>
                  </a:lnTo>
                  <a:lnTo>
                    <a:pt x="2185187" y="113449"/>
                  </a:lnTo>
                  <a:lnTo>
                    <a:pt x="2204186" y="111125"/>
                  </a:lnTo>
                  <a:lnTo>
                    <a:pt x="2219668" y="112966"/>
                  </a:lnTo>
                  <a:lnTo>
                    <a:pt x="2234450" y="118948"/>
                  </a:lnTo>
                  <a:lnTo>
                    <a:pt x="2245525" y="129768"/>
                  </a:lnTo>
                  <a:lnTo>
                    <a:pt x="2249881" y="146138"/>
                  </a:lnTo>
                  <a:lnTo>
                    <a:pt x="2249881" y="8166"/>
                  </a:lnTo>
                  <a:lnTo>
                    <a:pt x="2246858" y="12204"/>
                  </a:lnTo>
                  <a:lnTo>
                    <a:pt x="2246858" y="19786"/>
                  </a:lnTo>
                  <a:lnTo>
                    <a:pt x="2248344" y="42659"/>
                  </a:lnTo>
                  <a:lnTo>
                    <a:pt x="2224138" y="43522"/>
                  </a:lnTo>
                  <a:lnTo>
                    <a:pt x="2199652" y="43967"/>
                  </a:lnTo>
                  <a:lnTo>
                    <a:pt x="2080907" y="44145"/>
                  </a:lnTo>
                  <a:lnTo>
                    <a:pt x="2080907" y="63944"/>
                  </a:lnTo>
                  <a:lnTo>
                    <a:pt x="2085479" y="67017"/>
                  </a:lnTo>
                  <a:lnTo>
                    <a:pt x="2087016" y="67017"/>
                  </a:lnTo>
                  <a:lnTo>
                    <a:pt x="2094979" y="67881"/>
                  </a:lnTo>
                  <a:lnTo>
                    <a:pt x="2108504" y="68326"/>
                  </a:lnTo>
                  <a:lnTo>
                    <a:pt x="2131161" y="68503"/>
                  </a:lnTo>
                  <a:lnTo>
                    <a:pt x="2248344" y="67017"/>
                  </a:lnTo>
                  <a:lnTo>
                    <a:pt x="2248344" y="103530"/>
                  </a:lnTo>
                  <a:lnTo>
                    <a:pt x="2237524" y="96901"/>
                  </a:lnTo>
                  <a:lnTo>
                    <a:pt x="2225713" y="92697"/>
                  </a:lnTo>
                  <a:lnTo>
                    <a:pt x="2213025" y="90487"/>
                  </a:lnTo>
                  <a:lnTo>
                    <a:pt x="2199627" y="89839"/>
                  </a:lnTo>
                  <a:lnTo>
                    <a:pt x="2168309" y="94843"/>
                  </a:lnTo>
                  <a:lnTo>
                    <a:pt x="2145411" y="108115"/>
                  </a:lnTo>
                  <a:lnTo>
                    <a:pt x="2131377" y="127101"/>
                  </a:lnTo>
                  <a:lnTo>
                    <a:pt x="2126602" y="149225"/>
                  </a:lnTo>
                  <a:lnTo>
                    <a:pt x="2131377" y="171094"/>
                  </a:lnTo>
                  <a:lnTo>
                    <a:pt x="2145411" y="189547"/>
                  </a:lnTo>
                  <a:lnTo>
                    <a:pt x="2168309" y="202311"/>
                  </a:lnTo>
                  <a:lnTo>
                    <a:pt x="2199627" y="207060"/>
                  </a:lnTo>
                  <a:lnTo>
                    <a:pt x="2225370" y="203593"/>
                  </a:lnTo>
                  <a:lnTo>
                    <a:pt x="2242248" y="195262"/>
                  </a:lnTo>
                  <a:lnTo>
                    <a:pt x="2251760" y="185737"/>
                  </a:lnTo>
                  <a:lnTo>
                    <a:pt x="2252281" y="185229"/>
                  </a:lnTo>
                  <a:lnTo>
                    <a:pt x="2236927" y="222072"/>
                  </a:lnTo>
                  <a:lnTo>
                    <a:pt x="2157018" y="243573"/>
                  </a:lnTo>
                  <a:lnTo>
                    <a:pt x="2144623" y="243751"/>
                  </a:lnTo>
                  <a:lnTo>
                    <a:pt x="2136660" y="244906"/>
                  </a:lnTo>
                  <a:lnTo>
                    <a:pt x="2132406" y="248081"/>
                  </a:lnTo>
                  <a:lnTo>
                    <a:pt x="2131161" y="254241"/>
                  </a:lnTo>
                  <a:lnTo>
                    <a:pt x="2131161" y="267931"/>
                  </a:lnTo>
                  <a:lnTo>
                    <a:pt x="2157018" y="267931"/>
                  </a:lnTo>
                  <a:lnTo>
                    <a:pt x="2166137" y="266395"/>
                  </a:lnTo>
                  <a:lnTo>
                    <a:pt x="2169210" y="266395"/>
                  </a:lnTo>
                  <a:lnTo>
                    <a:pt x="2225281" y="256565"/>
                  </a:lnTo>
                  <a:lnTo>
                    <a:pt x="2260003" y="235165"/>
                  </a:lnTo>
                  <a:lnTo>
                    <a:pt x="2279307" y="195491"/>
                  </a:lnTo>
                  <a:lnTo>
                    <a:pt x="2281212" y="176606"/>
                  </a:lnTo>
                  <a:lnTo>
                    <a:pt x="2281771" y="171094"/>
                  </a:lnTo>
                  <a:lnTo>
                    <a:pt x="2274239" y="127889"/>
                  </a:lnTo>
                  <a:lnTo>
                    <a:pt x="2274239" y="111125"/>
                  </a:lnTo>
                  <a:lnTo>
                    <a:pt x="2274239" y="103530"/>
                  </a:lnTo>
                  <a:lnTo>
                    <a:pt x="2274239" y="67017"/>
                  </a:lnTo>
                  <a:lnTo>
                    <a:pt x="2286838" y="66141"/>
                  </a:lnTo>
                  <a:lnTo>
                    <a:pt x="2300871" y="65684"/>
                  </a:lnTo>
                  <a:lnTo>
                    <a:pt x="2314905" y="65506"/>
                  </a:lnTo>
                  <a:lnTo>
                    <a:pt x="2341207" y="65481"/>
                  </a:lnTo>
                  <a:lnTo>
                    <a:pt x="2341207" y="42659"/>
                  </a:lnTo>
                  <a:lnTo>
                    <a:pt x="2341207" y="41122"/>
                  </a:lnTo>
                  <a:close/>
                </a:path>
              </a:pathLst>
            </a:custGeom>
            <a:solidFill>
              <a:srgbClr val="4D4D4F"/>
            </a:solidFill>
          </p:spPr>
          <p:txBody>
            <a:bodyPr wrap="square" lIns="0" tIns="0" rIns="0" bIns="0" rtlCol="0"/>
            <a:lstStyle/>
            <a:p>
              <a:endParaRPr/>
            </a:p>
          </p:txBody>
        </p:sp>
        <p:pic>
          <p:nvPicPr>
            <p:cNvPr id="39" name="object 39"/>
            <p:cNvPicPr/>
            <p:nvPr/>
          </p:nvPicPr>
          <p:blipFill>
            <a:blip r:embed="rId23" cstate="print"/>
            <a:stretch>
              <a:fillRect/>
            </a:stretch>
          </p:blipFill>
          <p:spPr>
            <a:xfrm>
              <a:off x="3464674" y="6714184"/>
              <a:ext cx="245059" cy="252704"/>
            </a:xfrm>
            <a:prstGeom prst="rect">
              <a:avLst/>
            </a:prstGeom>
          </p:spPr>
        </p:pic>
        <p:sp>
          <p:nvSpPr>
            <p:cNvPr id="40" name="object 40"/>
            <p:cNvSpPr/>
            <p:nvPr/>
          </p:nvSpPr>
          <p:spPr>
            <a:xfrm>
              <a:off x="3746296" y="6703567"/>
              <a:ext cx="838835" cy="271145"/>
            </a:xfrm>
            <a:custGeom>
              <a:avLst/>
              <a:gdLst/>
              <a:ahLst/>
              <a:cxnLst/>
              <a:rect l="l" t="t" r="r" b="b"/>
              <a:pathLst>
                <a:path w="838835" h="271145">
                  <a:moveTo>
                    <a:pt x="28930" y="57848"/>
                  </a:moveTo>
                  <a:lnTo>
                    <a:pt x="9131" y="57848"/>
                  </a:lnTo>
                  <a:lnTo>
                    <a:pt x="9131" y="66967"/>
                  </a:lnTo>
                  <a:lnTo>
                    <a:pt x="8191" y="77673"/>
                  </a:lnTo>
                  <a:lnTo>
                    <a:pt x="7404" y="88646"/>
                  </a:lnTo>
                  <a:lnTo>
                    <a:pt x="6337" y="99060"/>
                  </a:lnTo>
                  <a:lnTo>
                    <a:pt x="4572" y="108051"/>
                  </a:lnTo>
                  <a:lnTo>
                    <a:pt x="3848" y="113614"/>
                  </a:lnTo>
                  <a:lnTo>
                    <a:pt x="711" y="129882"/>
                  </a:lnTo>
                  <a:lnTo>
                    <a:pt x="0" y="135432"/>
                  </a:lnTo>
                  <a:lnTo>
                    <a:pt x="0" y="143065"/>
                  </a:lnTo>
                  <a:lnTo>
                    <a:pt x="7594" y="144614"/>
                  </a:lnTo>
                  <a:lnTo>
                    <a:pt x="19799" y="144614"/>
                  </a:lnTo>
                  <a:lnTo>
                    <a:pt x="19799" y="138506"/>
                  </a:lnTo>
                  <a:lnTo>
                    <a:pt x="21285" y="130873"/>
                  </a:lnTo>
                  <a:lnTo>
                    <a:pt x="23774" y="119621"/>
                  </a:lnTo>
                  <a:lnTo>
                    <a:pt x="26250" y="103505"/>
                  </a:lnTo>
                  <a:lnTo>
                    <a:pt x="28155" y="85090"/>
                  </a:lnTo>
                  <a:lnTo>
                    <a:pt x="28930" y="66967"/>
                  </a:lnTo>
                  <a:lnTo>
                    <a:pt x="28930" y="57848"/>
                  </a:lnTo>
                  <a:close/>
                </a:path>
                <a:path w="838835" h="271145">
                  <a:moveTo>
                    <a:pt x="68465" y="0"/>
                  </a:moveTo>
                  <a:lnTo>
                    <a:pt x="39547" y="0"/>
                  </a:lnTo>
                  <a:lnTo>
                    <a:pt x="39547" y="270916"/>
                  </a:lnTo>
                  <a:lnTo>
                    <a:pt x="68465" y="270916"/>
                  </a:lnTo>
                  <a:lnTo>
                    <a:pt x="68465" y="0"/>
                  </a:lnTo>
                  <a:close/>
                </a:path>
                <a:path w="838835" h="271145">
                  <a:moveTo>
                    <a:pt x="272465" y="232867"/>
                  </a:moveTo>
                  <a:lnTo>
                    <a:pt x="200926" y="232867"/>
                  </a:lnTo>
                  <a:lnTo>
                    <a:pt x="200926" y="171996"/>
                  </a:lnTo>
                  <a:lnTo>
                    <a:pt x="261797" y="171996"/>
                  </a:lnTo>
                  <a:lnTo>
                    <a:pt x="261797" y="144614"/>
                  </a:lnTo>
                  <a:lnTo>
                    <a:pt x="200926" y="144614"/>
                  </a:lnTo>
                  <a:lnTo>
                    <a:pt x="200926" y="89789"/>
                  </a:lnTo>
                  <a:lnTo>
                    <a:pt x="267893" y="89789"/>
                  </a:lnTo>
                  <a:lnTo>
                    <a:pt x="267893" y="62407"/>
                  </a:lnTo>
                  <a:lnTo>
                    <a:pt x="200926" y="62407"/>
                  </a:lnTo>
                  <a:lnTo>
                    <a:pt x="200926" y="6045"/>
                  </a:lnTo>
                  <a:lnTo>
                    <a:pt x="199390" y="0"/>
                  </a:lnTo>
                  <a:lnTo>
                    <a:pt x="170459" y="0"/>
                  </a:lnTo>
                  <a:lnTo>
                    <a:pt x="170459" y="62407"/>
                  </a:lnTo>
                  <a:lnTo>
                    <a:pt x="140055" y="62407"/>
                  </a:lnTo>
                  <a:lnTo>
                    <a:pt x="142506" y="54114"/>
                  </a:lnTo>
                  <a:lnTo>
                    <a:pt x="144970" y="44107"/>
                  </a:lnTo>
                  <a:lnTo>
                    <a:pt x="146875" y="34124"/>
                  </a:lnTo>
                  <a:lnTo>
                    <a:pt x="147637" y="25844"/>
                  </a:lnTo>
                  <a:lnTo>
                    <a:pt x="147637" y="13690"/>
                  </a:lnTo>
                  <a:lnTo>
                    <a:pt x="127850" y="13690"/>
                  </a:lnTo>
                  <a:lnTo>
                    <a:pt x="121742" y="15176"/>
                  </a:lnTo>
                  <a:lnTo>
                    <a:pt x="120256" y="24307"/>
                  </a:lnTo>
                  <a:lnTo>
                    <a:pt x="115100" y="53594"/>
                  </a:lnTo>
                  <a:lnTo>
                    <a:pt x="109956" y="74561"/>
                  </a:lnTo>
                  <a:lnTo>
                    <a:pt x="103492" y="92240"/>
                  </a:lnTo>
                  <a:lnTo>
                    <a:pt x="103492" y="85229"/>
                  </a:lnTo>
                  <a:lnTo>
                    <a:pt x="98920" y="74574"/>
                  </a:lnTo>
                  <a:lnTo>
                    <a:pt x="97383" y="70002"/>
                  </a:lnTo>
                  <a:lnTo>
                    <a:pt x="91338" y="53225"/>
                  </a:lnTo>
                  <a:lnTo>
                    <a:pt x="89801" y="50203"/>
                  </a:lnTo>
                  <a:lnTo>
                    <a:pt x="80670" y="50203"/>
                  </a:lnTo>
                  <a:lnTo>
                    <a:pt x="74561" y="54762"/>
                  </a:lnTo>
                  <a:lnTo>
                    <a:pt x="74561" y="66967"/>
                  </a:lnTo>
                  <a:lnTo>
                    <a:pt x="77647" y="73025"/>
                  </a:lnTo>
                  <a:lnTo>
                    <a:pt x="80670" y="85229"/>
                  </a:lnTo>
                  <a:lnTo>
                    <a:pt x="85229" y="97383"/>
                  </a:lnTo>
                  <a:lnTo>
                    <a:pt x="85229" y="100457"/>
                  </a:lnTo>
                  <a:lnTo>
                    <a:pt x="94361" y="100457"/>
                  </a:lnTo>
                  <a:lnTo>
                    <a:pt x="100799" y="98298"/>
                  </a:lnTo>
                  <a:lnTo>
                    <a:pt x="92824" y="115684"/>
                  </a:lnTo>
                  <a:lnTo>
                    <a:pt x="91338" y="118719"/>
                  </a:lnTo>
                  <a:lnTo>
                    <a:pt x="89801" y="120256"/>
                  </a:lnTo>
                  <a:lnTo>
                    <a:pt x="89801" y="130873"/>
                  </a:lnTo>
                  <a:lnTo>
                    <a:pt x="97383" y="136969"/>
                  </a:lnTo>
                  <a:lnTo>
                    <a:pt x="108051" y="136969"/>
                  </a:lnTo>
                  <a:lnTo>
                    <a:pt x="132410" y="89789"/>
                  </a:lnTo>
                  <a:lnTo>
                    <a:pt x="170459" y="89789"/>
                  </a:lnTo>
                  <a:lnTo>
                    <a:pt x="170459" y="144614"/>
                  </a:lnTo>
                  <a:lnTo>
                    <a:pt x="105029" y="144614"/>
                  </a:lnTo>
                  <a:lnTo>
                    <a:pt x="105029" y="170459"/>
                  </a:lnTo>
                  <a:lnTo>
                    <a:pt x="114160" y="171996"/>
                  </a:lnTo>
                  <a:lnTo>
                    <a:pt x="170459" y="171996"/>
                  </a:lnTo>
                  <a:lnTo>
                    <a:pt x="170459" y="232867"/>
                  </a:lnTo>
                  <a:lnTo>
                    <a:pt x="86766" y="232867"/>
                  </a:lnTo>
                  <a:lnTo>
                    <a:pt x="86766" y="260299"/>
                  </a:lnTo>
                  <a:lnTo>
                    <a:pt x="272465" y="260299"/>
                  </a:lnTo>
                  <a:lnTo>
                    <a:pt x="272465" y="232867"/>
                  </a:lnTo>
                  <a:close/>
                </a:path>
                <a:path w="838835" h="271145">
                  <a:moveTo>
                    <a:pt x="398818" y="74561"/>
                  </a:moveTo>
                  <a:lnTo>
                    <a:pt x="398386" y="70002"/>
                  </a:lnTo>
                  <a:lnTo>
                    <a:pt x="397687" y="62522"/>
                  </a:lnTo>
                  <a:lnTo>
                    <a:pt x="393293" y="52324"/>
                  </a:lnTo>
                  <a:lnTo>
                    <a:pt x="384035" y="45262"/>
                  </a:lnTo>
                  <a:lnTo>
                    <a:pt x="371424" y="43129"/>
                  </a:lnTo>
                  <a:lnTo>
                    <a:pt x="371424" y="73025"/>
                  </a:lnTo>
                  <a:lnTo>
                    <a:pt x="371424" y="132410"/>
                  </a:lnTo>
                  <a:lnTo>
                    <a:pt x="371424" y="156768"/>
                  </a:lnTo>
                  <a:lnTo>
                    <a:pt x="371424" y="222250"/>
                  </a:lnTo>
                  <a:lnTo>
                    <a:pt x="366864" y="225272"/>
                  </a:lnTo>
                  <a:lnTo>
                    <a:pt x="333375" y="225272"/>
                  </a:lnTo>
                  <a:lnTo>
                    <a:pt x="328815" y="222250"/>
                  </a:lnTo>
                  <a:lnTo>
                    <a:pt x="328815" y="156768"/>
                  </a:lnTo>
                  <a:lnTo>
                    <a:pt x="371424" y="156768"/>
                  </a:lnTo>
                  <a:lnTo>
                    <a:pt x="371424" y="132410"/>
                  </a:lnTo>
                  <a:lnTo>
                    <a:pt x="328815" y="132410"/>
                  </a:lnTo>
                  <a:lnTo>
                    <a:pt x="328815" y="73025"/>
                  </a:lnTo>
                  <a:lnTo>
                    <a:pt x="331838" y="70002"/>
                  </a:lnTo>
                  <a:lnTo>
                    <a:pt x="368350" y="70002"/>
                  </a:lnTo>
                  <a:lnTo>
                    <a:pt x="371424" y="73025"/>
                  </a:lnTo>
                  <a:lnTo>
                    <a:pt x="371424" y="43129"/>
                  </a:lnTo>
                  <a:lnTo>
                    <a:pt x="368350" y="42608"/>
                  </a:lnTo>
                  <a:lnTo>
                    <a:pt x="359232" y="42608"/>
                  </a:lnTo>
                  <a:lnTo>
                    <a:pt x="361950" y="36144"/>
                  </a:lnTo>
                  <a:lnTo>
                    <a:pt x="364934" y="27381"/>
                  </a:lnTo>
                  <a:lnTo>
                    <a:pt x="367347" y="18630"/>
                  </a:lnTo>
                  <a:lnTo>
                    <a:pt x="368350" y="12153"/>
                  </a:lnTo>
                  <a:lnTo>
                    <a:pt x="368350" y="4559"/>
                  </a:lnTo>
                  <a:lnTo>
                    <a:pt x="359232" y="1485"/>
                  </a:lnTo>
                  <a:lnTo>
                    <a:pt x="340969" y="1485"/>
                  </a:lnTo>
                  <a:lnTo>
                    <a:pt x="339432" y="6045"/>
                  </a:lnTo>
                  <a:lnTo>
                    <a:pt x="337947" y="12153"/>
                  </a:lnTo>
                  <a:lnTo>
                    <a:pt x="336613" y="18630"/>
                  </a:lnTo>
                  <a:lnTo>
                    <a:pt x="334695" y="27368"/>
                  </a:lnTo>
                  <a:lnTo>
                    <a:pt x="332574" y="35699"/>
                  </a:lnTo>
                  <a:lnTo>
                    <a:pt x="330301" y="42608"/>
                  </a:lnTo>
                  <a:lnTo>
                    <a:pt x="313347" y="46304"/>
                  </a:lnTo>
                  <a:lnTo>
                    <a:pt x="304253" y="54013"/>
                  </a:lnTo>
                  <a:lnTo>
                    <a:pt x="300570" y="64008"/>
                  </a:lnTo>
                  <a:lnTo>
                    <a:pt x="299986" y="73025"/>
                  </a:lnTo>
                  <a:lnTo>
                    <a:pt x="299897" y="219176"/>
                  </a:lnTo>
                  <a:lnTo>
                    <a:pt x="301879" y="235343"/>
                  </a:lnTo>
                  <a:lnTo>
                    <a:pt x="307860" y="245630"/>
                  </a:lnTo>
                  <a:lnTo>
                    <a:pt x="317842" y="251066"/>
                  </a:lnTo>
                  <a:lnTo>
                    <a:pt x="331838" y="252653"/>
                  </a:lnTo>
                  <a:lnTo>
                    <a:pt x="366864" y="252653"/>
                  </a:lnTo>
                  <a:lnTo>
                    <a:pt x="380834" y="251066"/>
                  </a:lnTo>
                  <a:lnTo>
                    <a:pt x="390817" y="245630"/>
                  </a:lnTo>
                  <a:lnTo>
                    <a:pt x="396811" y="235343"/>
                  </a:lnTo>
                  <a:lnTo>
                    <a:pt x="398056" y="225272"/>
                  </a:lnTo>
                  <a:lnTo>
                    <a:pt x="398818" y="219176"/>
                  </a:lnTo>
                  <a:lnTo>
                    <a:pt x="398818" y="156768"/>
                  </a:lnTo>
                  <a:lnTo>
                    <a:pt x="398818" y="132410"/>
                  </a:lnTo>
                  <a:lnTo>
                    <a:pt x="398818" y="74561"/>
                  </a:lnTo>
                  <a:close/>
                </a:path>
                <a:path w="838835" h="271145">
                  <a:moveTo>
                    <a:pt x="494715" y="168973"/>
                  </a:moveTo>
                  <a:lnTo>
                    <a:pt x="473430" y="130873"/>
                  </a:lnTo>
                  <a:lnTo>
                    <a:pt x="445998" y="108051"/>
                  </a:lnTo>
                  <a:lnTo>
                    <a:pt x="442963" y="108051"/>
                  </a:lnTo>
                  <a:lnTo>
                    <a:pt x="432295" y="111125"/>
                  </a:lnTo>
                  <a:lnTo>
                    <a:pt x="432295" y="124815"/>
                  </a:lnTo>
                  <a:lnTo>
                    <a:pt x="435381" y="129374"/>
                  </a:lnTo>
                  <a:lnTo>
                    <a:pt x="436867" y="132410"/>
                  </a:lnTo>
                  <a:lnTo>
                    <a:pt x="442823" y="140309"/>
                  </a:lnTo>
                  <a:lnTo>
                    <a:pt x="449059" y="149923"/>
                  </a:lnTo>
                  <a:lnTo>
                    <a:pt x="455282" y="160680"/>
                  </a:lnTo>
                  <a:lnTo>
                    <a:pt x="461225" y="171996"/>
                  </a:lnTo>
                  <a:lnTo>
                    <a:pt x="470357" y="187223"/>
                  </a:lnTo>
                  <a:lnTo>
                    <a:pt x="484047" y="187223"/>
                  </a:lnTo>
                  <a:lnTo>
                    <a:pt x="494715" y="184150"/>
                  </a:lnTo>
                  <a:lnTo>
                    <a:pt x="494715" y="168973"/>
                  </a:lnTo>
                  <a:close/>
                </a:path>
                <a:path w="838835" h="271145">
                  <a:moveTo>
                    <a:pt x="552513" y="83693"/>
                  </a:moveTo>
                  <a:lnTo>
                    <a:pt x="542188" y="45580"/>
                  </a:lnTo>
                  <a:lnTo>
                    <a:pt x="519061" y="41071"/>
                  </a:lnTo>
                  <a:lnTo>
                    <a:pt x="459740" y="41071"/>
                  </a:lnTo>
                  <a:lnTo>
                    <a:pt x="461302" y="34391"/>
                  </a:lnTo>
                  <a:lnTo>
                    <a:pt x="463308" y="25273"/>
                  </a:lnTo>
                  <a:lnTo>
                    <a:pt x="465048" y="16446"/>
                  </a:lnTo>
                  <a:lnTo>
                    <a:pt x="465785" y="10617"/>
                  </a:lnTo>
                  <a:lnTo>
                    <a:pt x="465785" y="0"/>
                  </a:lnTo>
                  <a:lnTo>
                    <a:pt x="439940" y="0"/>
                  </a:lnTo>
                  <a:lnTo>
                    <a:pt x="438404" y="6045"/>
                  </a:lnTo>
                  <a:lnTo>
                    <a:pt x="435381" y="13690"/>
                  </a:lnTo>
                  <a:lnTo>
                    <a:pt x="418439" y="67208"/>
                  </a:lnTo>
                  <a:lnTo>
                    <a:pt x="400354" y="97383"/>
                  </a:lnTo>
                  <a:lnTo>
                    <a:pt x="400354" y="109588"/>
                  </a:lnTo>
                  <a:lnTo>
                    <a:pt x="404914" y="118719"/>
                  </a:lnTo>
                  <a:lnTo>
                    <a:pt x="421640" y="118719"/>
                  </a:lnTo>
                  <a:lnTo>
                    <a:pt x="424713" y="115684"/>
                  </a:lnTo>
                  <a:lnTo>
                    <a:pt x="427736" y="109588"/>
                  </a:lnTo>
                  <a:lnTo>
                    <a:pt x="434060" y="100164"/>
                  </a:lnTo>
                  <a:lnTo>
                    <a:pt x="439534" y="90170"/>
                  </a:lnTo>
                  <a:lnTo>
                    <a:pt x="444436" y="79603"/>
                  </a:lnTo>
                  <a:lnTo>
                    <a:pt x="449072" y="68453"/>
                  </a:lnTo>
                  <a:lnTo>
                    <a:pt x="508406" y="68453"/>
                  </a:lnTo>
                  <a:lnTo>
                    <a:pt x="516343" y="69481"/>
                  </a:lnTo>
                  <a:lnTo>
                    <a:pt x="520420" y="73215"/>
                  </a:lnTo>
                  <a:lnTo>
                    <a:pt x="521931" y="80670"/>
                  </a:lnTo>
                  <a:lnTo>
                    <a:pt x="522097" y="90170"/>
                  </a:lnTo>
                  <a:lnTo>
                    <a:pt x="522046" y="100164"/>
                  </a:lnTo>
                  <a:lnTo>
                    <a:pt x="520992" y="145910"/>
                  </a:lnTo>
                  <a:lnTo>
                    <a:pt x="517575" y="197891"/>
                  </a:lnTo>
                  <a:lnTo>
                    <a:pt x="502132" y="236181"/>
                  </a:lnTo>
                  <a:lnTo>
                    <a:pt x="491680" y="237426"/>
                  </a:lnTo>
                  <a:lnTo>
                    <a:pt x="458190" y="237426"/>
                  </a:lnTo>
                  <a:lnTo>
                    <a:pt x="445998" y="238963"/>
                  </a:lnTo>
                  <a:lnTo>
                    <a:pt x="445998" y="258762"/>
                  </a:lnTo>
                  <a:lnTo>
                    <a:pt x="450557" y="266344"/>
                  </a:lnTo>
                  <a:lnTo>
                    <a:pt x="458190" y="266344"/>
                  </a:lnTo>
                  <a:lnTo>
                    <a:pt x="462762" y="267893"/>
                  </a:lnTo>
                  <a:lnTo>
                    <a:pt x="482549" y="267893"/>
                  </a:lnTo>
                  <a:lnTo>
                    <a:pt x="505079" y="267474"/>
                  </a:lnTo>
                  <a:lnTo>
                    <a:pt x="540397" y="240499"/>
                  </a:lnTo>
                  <a:lnTo>
                    <a:pt x="549313" y="179984"/>
                  </a:lnTo>
                  <a:lnTo>
                    <a:pt x="551713" y="134315"/>
                  </a:lnTo>
                  <a:lnTo>
                    <a:pt x="552411" y="92811"/>
                  </a:lnTo>
                  <a:lnTo>
                    <a:pt x="552513" y="83693"/>
                  </a:lnTo>
                  <a:close/>
                </a:path>
                <a:path w="838835" h="271145">
                  <a:moveTo>
                    <a:pt x="729157" y="45643"/>
                  </a:moveTo>
                  <a:lnTo>
                    <a:pt x="713930" y="45643"/>
                  </a:lnTo>
                  <a:lnTo>
                    <a:pt x="687374" y="46951"/>
                  </a:lnTo>
                  <a:lnTo>
                    <a:pt x="680440" y="47180"/>
                  </a:lnTo>
                  <a:lnTo>
                    <a:pt x="683323" y="36436"/>
                  </a:lnTo>
                  <a:lnTo>
                    <a:pt x="685203" y="28702"/>
                  </a:lnTo>
                  <a:lnTo>
                    <a:pt x="686231" y="22974"/>
                  </a:lnTo>
                  <a:lnTo>
                    <a:pt x="686549" y="18249"/>
                  </a:lnTo>
                  <a:lnTo>
                    <a:pt x="686549" y="6045"/>
                  </a:lnTo>
                  <a:lnTo>
                    <a:pt x="657631" y="6045"/>
                  </a:lnTo>
                  <a:lnTo>
                    <a:pt x="654545" y="13690"/>
                  </a:lnTo>
                  <a:lnTo>
                    <a:pt x="654545" y="18249"/>
                  </a:lnTo>
                  <a:lnTo>
                    <a:pt x="652932" y="24295"/>
                  </a:lnTo>
                  <a:lnTo>
                    <a:pt x="648563" y="42633"/>
                  </a:lnTo>
                  <a:lnTo>
                    <a:pt x="646963" y="48666"/>
                  </a:lnTo>
                  <a:lnTo>
                    <a:pt x="621271" y="48869"/>
                  </a:lnTo>
                  <a:lnTo>
                    <a:pt x="605205" y="49326"/>
                  </a:lnTo>
                  <a:lnTo>
                    <a:pt x="596709" y="50203"/>
                  </a:lnTo>
                  <a:lnTo>
                    <a:pt x="593674" y="50203"/>
                  </a:lnTo>
                  <a:lnTo>
                    <a:pt x="584555" y="51739"/>
                  </a:lnTo>
                  <a:lnTo>
                    <a:pt x="584555" y="79121"/>
                  </a:lnTo>
                  <a:lnTo>
                    <a:pt x="639318" y="79121"/>
                  </a:lnTo>
                  <a:lnTo>
                    <a:pt x="631317" y="100393"/>
                  </a:lnTo>
                  <a:lnTo>
                    <a:pt x="622007" y="123647"/>
                  </a:lnTo>
                  <a:lnTo>
                    <a:pt x="609561" y="149771"/>
                  </a:lnTo>
                  <a:lnTo>
                    <a:pt x="592137" y="179578"/>
                  </a:lnTo>
                  <a:lnTo>
                    <a:pt x="589114" y="185686"/>
                  </a:lnTo>
                  <a:lnTo>
                    <a:pt x="586041" y="190246"/>
                  </a:lnTo>
                  <a:lnTo>
                    <a:pt x="586041" y="202450"/>
                  </a:lnTo>
                  <a:lnTo>
                    <a:pt x="593674" y="208508"/>
                  </a:lnTo>
                  <a:lnTo>
                    <a:pt x="611936" y="208508"/>
                  </a:lnTo>
                  <a:lnTo>
                    <a:pt x="616496" y="205486"/>
                  </a:lnTo>
                  <a:lnTo>
                    <a:pt x="621068" y="196354"/>
                  </a:lnTo>
                  <a:lnTo>
                    <a:pt x="642188" y="155536"/>
                  </a:lnTo>
                  <a:lnTo>
                    <a:pt x="657606" y="118706"/>
                  </a:lnTo>
                  <a:lnTo>
                    <a:pt x="667308" y="91020"/>
                  </a:lnTo>
                  <a:lnTo>
                    <a:pt x="671322" y="77584"/>
                  </a:lnTo>
                  <a:lnTo>
                    <a:pt x="681939" y="77330"/>
                  </a:lnTo>
                  <a:lnTo>
                    <a:pt x="721525" y="74561"/>
                  </a:lnTo>
                  <a:lnTo>
                    <a:pt x="729157" y="65430"/>
                  </a:lnTo>
                  <a:lnTo>
                    <a:pt x="729157" y="47180"/>
                  </a:lnTo>
                  <a:lnTo>
                    <a:pt x="729157" y="45643"/>
                  </a:lnTo>
                  <a:close/>
                </a:path>
                <a:path w="838835" h="271145">
                  <a:moveTo>
                    <a:pt x="837209" y="213067"/>
                  </a:moveTo>
                  <a:lnTo>
                    <a:pt x="802995" y="178092"/>
                  </a:lnTo>
                  <a:lnTo>
                    <a:pt x="779373" y="164350"/>
                  </a:lnTo>
                  <a:lnTo>
                    <a:pt x="778573" y="153733"/>
                  </a:lnTo>
                  <a:lnTo>
                    <a:pt x="774915" y="105016"/>
                  </a:lnTo>
                  <a:lnTo>
                    <a:pt x="774801" y="88252"/>
                  </a:lnTo>
                  <a:lnTo>
                    <a:pt x="748957" y="88252"/>
                  </a:lnTo>
                  <a:lnTo>
                    <a:pt x="748957" y="182664"/>
                  </a:lnTo>
                  <a:lnTo>
                    <a:pt x="748398" y="201422"/>
                  </a:lnTo>
                  <a:lnTo>
                    <a:pt x="744575" y="217462"/>
                  </a:lnTo>
                  <a:lnTo>
                    <a:pt x="734174" y="228663"/>
                  </a:lnTo>
                  <a:lnTo>
                    <a:pt x="713930" y="232867"/>
                  </a:lnTo>
                  <a:lnTo>
                    <a:pt x="704761" y="232473"/>
                  </a:lnTo>
                  <a:lnTo>
                    <a:pt x="692035" y="229641"/>
                  </a:lnTo>
                  <a:lnTo>
                    <a:pt x="680745" y="221970"/>
                  </a:lnTo>
                  <a:lnTo>
                    <a:pt x="675881" y="207022"/>
                  </a:lnTo>
                  <a:lnTo>
                    <a:pt x="679348" y="193509"/>
                  </a:lnTo>
                  <a:lnTo>
                    <a:pt x="720039" y="178092"/>
                  </a:lnTo>
                  <a:lnTo>
                    <a:pt x="748957" y="182664"/>
                  </a:lnTo>
                  <a:lnTo>
                    <a:pt x="748957" y="88252"/>
                  </a:lnTo>
                  <a:lnTo>
                    <a:pt x="744397" y="88252"/>
                  </a:lnTo>
                  <a:lnTo>
                    <a:pt x="742861" y="98920"/>
                  </a:lnTo>
                  <a:lnTo>
                    <a:pt x="744397" y="105016"/>
                  </a:lnTo>
                  <a:lnTo>
                    <a:pt x="747420" y="153733"/>
                  </a:lnTo>
                  <a:lnTo>
                    <a:pt x="742505" y="152615"/>
                  </a:lnTo>
                  <a:lnTo>
                    <a:pt x="736752" y="151625"/>
                  </a:lnTo>
                  <a:lnTo>
                    <a:pt x="729856" y="150926"/>
                  </a:lnTo>
                  <a:lnTo>
                    <a:pt x="721525" y="150660"/>
                  </a:lnTo>
                  <a:lnTo>
                    <a:pt x="685469" y="156260"/>
                  </a:lnTo>
                  <a:lnTo>
                    <a:pt x="662546" y="170268"/>
                  </a:lnTo>
                  <a:lnTo>
                    <a:pt x="650468" y="188569"/>
                  </a:lnTo>
                  <a:lnTo>
                    <a:pt x="646963" y="207022"/>
                  </a:lnTo>
                  <a:lnTo>
                    <a:pt x="650621" y="226250"/>
                  </a:lnTo>
                  <a:lnTo>
                    <a:pt x="662546" y="243357"/>
                  </a:lnTo>
                  <a:lnTo>
                    <a:pt x="684187" y="255612"/>
                  </a:lnTo>
                  <a:lnTo>
                    <a:pt x="716965" y="260299"/>
                  </a:lnTo>
                  <a:lnTo>
                    <a:pt x="727049" y="259829"/>
                  </a:lnTo>
                  <a:lnTo>
                    <a:pt x="742848" y="256501"/>
                  </a:lnTo>
                  <a:lnTo>
                    <a:pt x="759777" y="247459"/>
                  </a:lnTo>
                  <a:lnTo>
                    <a:pt x="770991" y="232867"/>
                  </a:lnTo>
                  <a:lnTo>
                    <a:pt x="773315" y="229844"/>
                  </a:lnTo>
                  <a:lnTo>
                    <a:pt x="775944" y="221856"/>
                  </a:lnTo>
                  <a:lnTo>
                    <a:pt x="777303" y="213855"/>
                  </a:lnTo>
                  <a:lnTo>
                    <a:pt x="777798" y="205867"/>
                  </a:lnTo>
                  <a:lnTo>
                    <a:pt x="777875" y="197891"/>
                  </a:lnTo>
                  <a:lnTo>
                    <a:pt x="800696" y="216141"/>
                  </a:lnTo>
                  <a:lnTo>
                    <a:pt x="814387" y="226809"/>
                  </a:lnTo>
                  <a:lnTo>
                    <a:pt x="815924" y="228295"/>
                  </a:lnTo>
                  <a:lnTo>
                    <a:pt x="831164" y="228295"/>
                  </a:lnTo>
                  <a:lnTo>
                    <a:pt x="837209" y="220713"/>
                  </a:lnTo>
                  <a:lnTo>
                    <a:pt x="837209" y="213067"/>
                  </a:lnTo>
                  <a:close/>
                </a:path>
                <a:path w="838835" h="271145">
                  <a:moveTo>
                    <a:pt x="838746" y="71539"/>
                  </a:moveTo>
                  <a:lnTo>
                    <a:pt x="807110" y="46583"/>
                  </a:lnTo>
                  <a:lnTo>
                    <a:pt x="769861" y="25984"/>
                  </a:lnTo>
                  <a:lnTo>
                    <a:pt x="758088" y="22821"/>
                  </a:lnTo>
                  <a:lnTo>
                    <a:pt x="748957" y="22821"/>
                  </a:lnTo>
                  <a:lnTo>
                    <a:pt x="741311" y="28917"/>
                  </a:lnTo>
                  <a:lnTo>
                    <a:pt x="741311" y="45643"/>
                  </a:lnTo>
                  <a:lnTo>
                    <a:pt x="748957" y="48666"/>
                  </a:lnTo>
                  <a:lnTo>
                    <a:pt x="751979" y="50203"/>
                  </a:lnTo>
                  <a:lnTo>
                    <a:pt x="793737" y="74828"/>
                  </a:lnTo>
                  <a:lnTo>
                    <a:pt x="815924" y="94361"/>
                  </a:lnTo>
                  <a:lnTo>
                    <a:pt x="829627" y="94361"/>
                  </a:lnTo>
                  <a:lnTo>
                    <a:pt x="838746" y="88252"/>
                  </a:lnTo>
                  <a:lnTo>
                    <a:pt x="838746" y="71539"/>
                  </a:lnTo>
                  <a:close/>
                </a:path>
              </a:pathLst>
            </a:custGeom>
            <a:solidFill>
              <a:srgbClr val="00B5F0"/>
            </a:solidFill>
          </p:spPr>
          <p:txBody>
            <a:bodyPr wrap="square" lIns="0" tIns="0" rIns="0" bIns="0" rtlCol="0"/>
            <a:lstStyle/>
            <a:p>
              <a:endParaRPr/>
            </a:p>
          </p:txBody>
        </p:sp>
        <p:pic>
          <p:nvPicPr>
            <p:cNvPr id="41" name="object 41"/>
            <p:cNvPicPr/>
            <p:nvPr/>
          </p:nvPicPr>
          <p:blipFill>
            <a:blip r:embed="rId24" cstate="print"/>
            <a:stretch>
              <a:fillRect/>
            </a:stretch>
          </p:blipFill>
          <p:spPr>
            <a:xfrm>
              <a:off x="4610938" y="6703567"/>
              <a:ext cx="1351762" cy="269430"/>
            </a:xfrm>
            <a:prstGeom prst="rect">
              <a:avLst/>
            </a:prstGeom>
          </p:spPr>
        </p:pic>
        <p:pic>
          <p:nvPicPr>
            <p:cNvPr id="42" name="object 42"/>
            <p:cNvPicPr/>
            <p:nvPr/>
          </p:nvPicPr>
          <p:blipFill>
            <a:blip r:embed="rId25" cstate="print"/>
            <a:stretch>
              <a:fillRect/>
            </a:stretch>
          </p:blipFill>
          <p:spPr>
            <a:xfrm>
              <a:off x="1079296" y="7108481"/>
              <a:ext cx="2692857" cy="168960"/>
            </a:xfrm>
            <a:prstGeom prst="rect">
              <a:avLst/>
            </a:prstGeom>
          </p:spPr>
        </p:pic>
        <p:pic>
          <p:nvPicPr>
            <p:cNvPr id="43" name="object 43"/>
            <p:cNvPicPr/>
            <p:nvPr/>
          </p:nvPicPr>
          <p:blipFill>
            <a:blip r:embed="rId26" cstate="print"/>
            <a:stretch>
              <a:fillRect/>
            </a:stretch>
          </p:blipFill>
          <p:spPr>
            <a:xfrm>
              <a:off x="3836098" y="7030833"/>
              <a:ext cx="1453743" cy="270967"/>
            </a:xfrm>
            <a:prstGeom prst="rect">
              <a:avLst/>
            </a:prstGeom>
          </p:spPr>
        </p:pic>
        <p:sp>
          <p:nvSpPr>
            <p:cNvPr id="44" name="object 44"/>
            <p:cNvSpPr/>
            <p:nvPr/>
          </p:nvSpPr>
          <p:spPr>
            <a:xfrm>
              <a:off x="5318772" y="7030833"/>
              <a:ext cx="848360" cy="271145"/>
            </a:xfrm>
            <a:custGeom>
              <a:avLst/>
              <a:gdLst/>
              <a:ahLst/>
              <a:cxnLst/>
              <a:rect l="l" t="t" r="r" b="b"/>
              <a:pathLst>
                <a:path w="848360" h="271145">
                  <a:moveTo>
                    <a:pt x="270967" y="41084"/>
                  </a:moveTo>
                  <a:lnTo>
                    <a:pt x="200964" y="41084"/>
                  </a:lnTo>
                  <a:lnTo>
                    <a:pt x="208229" y="28473"/>
                  </a:lnTo>
                  <a:lnTo>
                    <a:pt x="212331" y="21196"/>
                  </a:lnTo>
                  <a:lnTo>
                    <a:pt x="214223" y="16916"/>
                  </a:lnTo>
                  <a:lnTo>
                    <a:pt x="214655" y="13703"/>
                  </a:lnTo>
                  <a:lnTo>
                    <a:pt x="214655" y="6108"/>
                  </a:lnTo>
                  <a:lnTo>
                    <a:pt x="207022" y="0"/>
                  </a:lnTo>
                  <a:lnTo>
                    <a:pt x="185737" y="0"/>
                  </a:lnTo>
                  <a:lnTo>
                    <a:pt x="182664" y="6108"/>
                  </a:lnTo>
                  <a:lnTo>
                    <a:pt x="181165" y="10668"/>
                  </a:lnTo>
                  <a:lnTo>
                    <a:pt x="176657" y="21132"/>
                  </a:lnTo>
                  <a:lnTo>
                    <a:pt x="172389" y="29857"/>
                  </a:lnTo>
                  <a:lnTo>
                    <a:pt x="168744" y="36512"/>
                  </a:lnTo>
                  <a:lnTo>
                    <a:pt x="165938" y="41084"/>
                  </a:lnTo>
                  <a:lnTo>
                    <a:pt x="103530" y="41084"/>
                  </a:lnTo>
                  <a:lnTo>
                    <a:pt x="100495" y="33959"/>
                  </a:lnTo>
                  <a:lnTo>
                    <a:pt x="96469" y="25107"/>
                  </a:lnTo>
                  <a:lnTo>
                    <a:pt x="92163" y="16268"/>
                  </a:lnTo>
                  <a:lnTo>
                    <a:pt x="88303" y="9131"/>
                  </a:lnTo>
                  <a:lnTo>
                    <a:pt x="86766" y="6108"/>
                  </a:lnTo>
                  <a:lnTo>
                    <a:pt x="82194" y="0"/>
                  </a:lnTo>
                  <a:lnTo>
                    <a:pt x="65481" y="0"/>
                  </a:lnTo>
                  <a:lnTo>
                    <a:pt x="56349" y="3035"/>
                  </a:lnTo>
                  <a:lnTo>
                    <a:pt x="56349" y="18262"/>
                  </a:lnTo>
                  <a:lnTo>
                    <a:pt x="60921" y="27393"/>
                  </a:lnTo>
                  <a:lnTo>
                    <a:pt x="65481" y="33489"/>
                  </a:lnTo>
                  <a:lnTo>
                    <a:pt x="66967" y="36512"/>
                  </a:lnTo>
                  <a:lnTo>
                    <a:pt x="66967" y="41084"/>
                  </a:lnTo>
                  <a:lnTo>
                    <a:pt x="7632" y="41084"/>
                  </a:lnTo>
                  <a:lnTo>
                    <a:pt x="0" y="42621"/>
                  </a:lnTo>
                  <a:lnTo>
                    <a:pt x="0" y="68516"/>
                  </a:lnTo>
                  <a:lnTo>
                    <a:pt x="77635" y="68516"/>
                  </a:lnTo>
                  <a:lnTo>
                    <a:pt x="75603" y="72123"/>
                  </a:lnTo>
                  <a:lnTo>
                    <a:pt x="46355" y="105270"/>
                  </a:lnTo>
                  <a:lnTo>
                    <a:pt x="7632" y="133946"/>
                  </a:lnTo>
                  <a:lnTo>
                    <a:pt x="1536" y="136982"/>
                  </a:lnTo>
                  <a:lnTo>
                    <a:pt x="0" y="141541"/>
                  </a:lnTo>
                  <a:lnTo>
                    <a:pt x="0" y="152209"/>
                  </a:lnTo>
                  <a:lnTo>
                    <a:pt x="6096" y="162877"/>
                  </a:lnTo>
                  <a:lnTo>
                    <a:pt x="21323" y="162877"/>
                  </a:lnTo>
                  <a:lnTo>
                    <a:pt x="24358" y="161328"/>
                  </a:lnTo>
                  <a:lnTo>
                    <a:pt x="31991" y="155282"/>
                  </a:lnTo>
                  <a:lnTo>
                    <a:pt x="30454" y="158305"/>
                  </a:lnTo>
                  <a:lnTo>
                    <a:pt x="30454" y="234403"/>
                  </a:lnTo>
                  <a:lnTo>
                    <a:pt x="6096" y="234403"/>
                  </a:lnTo>
                  <a:lnTo>
                    <a:pt x="1536" y="238975"/>
                  </a:lnTo>
                  <a:lnTo>
                    <a:pt x="1536" y="261848"/>
                  </a:lnTo>
                  <a:lnTo>
                    <a:pt x="264858" y="261848"/>
                  </a:lnTo>
                  <a:lnTo>
                    <a:pt x="269430" y="257276"/>
                  </a:lnTo>
                  <a:lnTo>
                    <a:pt x="269430" y="234403"/>
                  </a:lnTo>
                  <a:lnTo>
                    <a:pt x="239014" y="234403"/>
                  </a:lnTo>
                  <a:lnTo>
                    <a:pt x="239014" y="161328"/>
                  </a:lnTo>
                  <a:lnTo>
                    <a:pt x="239014" y="156768"/>
                  </a:lnTo>
                  <a:lnTo>
                    <a:pt x="238506" y="155282"/>
                  </a:lnTo>
                  <a:lnTo>
                    <a:pt x="237477" y="152209"/>
                  </a:lnTo>
                  <a:lnTo>
                    <a:pt x="245071" y="158305"/>
                  </a:lnTo>
                  <a:lnTo>
                    <a:pt x="249682" y="159842"/>
                  </a:lnTo>
                  <a:lnTo>
                    <a:pt x="264858" y="159842"/>
                  </a:lnTo>
                  <a:lnTo>
                    <a:pt x="268122" y="152209"/>
                  </a:lnTo>
                  <a:lnTo>
                    <a:pt x="269430" y="149174"/>
                  </a:lnTo>
                  <a:lnTo>
                    <a:pt x="269430" y="136982"/>
                  </a:lnTo>
                  <a:lnTo>
                    <a:pt x="267931" y="135483"/>
                  </a:lnTo>
                  <a:lnTo>
                    <a:pt x="266395" y="133946"/>
                  </a:lnTo>
                  <a:lnTo>
                    <a:pt x="261835" y="130924"/>
                  </a:lnTo>
                  <a:lnTo>
                    <a:pt x="243395" y="119253"/>
                  </a:lnTo>
                  <a:lnTo>
                    <a:pt x="225094" y="105994"/>
                  </a:lnTo>
                  <a:lnTo>
                    <a:pt x="213118" y="94742"/>
                  </a:lnTo>
                  <a:lnTo>
                    <a:pt x="213118" y="135483"/>
                  </a:lnTo>
                  <a:lnTo>
                    <a:pt x="210096" y="135483"/>
                  </a:lnTo>
                  <a:lnTo>
                    <a:pt x="210096" y="164414"/>
                  </a:lnTo>
                  <a:lnTo>
                    <a:pt x="210096" y="234403"/>
                  </a:lnTo>
                  <a:lnTo>
                    <a:pt x="176606" y="234403"/>
                  </a:lnTo>
                  <a:lnTo>
                    <a:pt x="176606" y="161328"/>
                  </a:lnTo>
                  <a:lnTo>
                    <a:pt x="207022" y="161328"/>
                  </a:lnTo>
                  <a:lnTo>
                    <a:pt x="210096" y="164414"/>
                  </a:lnTo>
                  <a:lnTo>
                    <a:pt x="210096" y="135483"/>
                  </a:lnTo>
                  <a:lnTo>
                    <a:pt x="150710" y="135483"/>
                  </a:lnTo>
                  <a:lnTo>
                    <a:pt x="150710" y="161328"/>
                  </a:lnTo>
                  <a:lnTo>
                    <a:pt x="150710" y="234403"/>
                  </a:lnTo>
                  <a:lnTo>
                    <a:pt x="118757" y="234403"/>
                  </a:lnTo>
                  <a:lnTo>
                    <a:pt x="118757" y="161328"/>
                  </a:lnTo>
                  <a:lnTo>
                    <a:pt x="150710" y="161328"/>
                  </a:lnTo>
                  <a:lnTo>
                    <a:pt x="150710" y="135483"/>
                  </a:lnTo>
                  <a:lnTo>
                    <a:pt x="92862" y="135483"/>
                  </a:lnTo>
                  <a:lnTo>
                    <a:pt x="92862" y="161328"/>
                  </a:lnTo>
                  <a:lnTo>
                    <a:pt x="92862" y="234403"/>
                  </a:lnTo>
                  <a:lnTo>
                    <a:pt x="60921" y="234403"/>
                  </a:lnTo>
                  <a:lnTo>
                    <a:pt x="60921" y="164414"/>
                  </a:lnTo>
                  <a:lnTo>
                    <a:pt x="62407" y="161328"/>
                  </a:lnTo>
                  <a:lnTo>
                    <a:pt x="92862" y="161328"/>
                  </a:lnTo>
                  <a:lnTo>
                    <a:pt x="92862" y="135483"/>
                  </a:lnTo>
                  <a:lnTo>
                    <a:pt x="57835" y="135483"/>
                  </a:lnTo>
                  <a:lnTo>
                    <a:pt x="74333" y="120307"/>
                  </a:lnTo>
                  <a:lnTo>
                    <a:pt x="89242" y="104279"/>
                  </a:lnTo>
                  <a:lnTo>
                    <a:pt x="102158" y="87109"/>
                  </a:lnTo>
                  <a:lnTo>
                    <a:pt x="112661" y="68516"/>
                  </a:lnTo>
                  <a:lnTo>
                    <a:pt x="158305" y="68516"/>
                  </a:lnTo>
                  <a:lnTo>
                    <a:pt x="168592" y="87109"/>
                  </a:lnTo>
                  <a:lnTo>
                    <a:pt x="181152" y="104279"/>
                  </a:lnTo>
                  <a:lnTo>
                    <a:pt x="195986" y="120307"/>
                  </a:lnTo>
                  <a:lnTo>
                    <a:pt x="213118" y="135483"/>
                  </a:lnTo>
                  <a:lnTo>
                    <a:pt x="213118" y="94742"/>
                  </a:lnTo>
                  <a:lnTo>
                    <a:pt x="207670" y="89611"/>
                  </a:lnTo>
                  <a:lnTo>
                    <a:pt x="191833" y="68516"/>
                  </a:lnTo>
                  <a:lnTo>
                    <a:pt x="263372" y="68516"/>
                  </a:lnTo>
                  <a:lnTo>
                    <a:pt x="270967" y="66979"/>
                  </a:lnTo>
                  <a:lnTo>
                    <a:pt x="270967" y="41084"/>
                  </a:lnTo>
                  <a:close/>
                </a:path>
                <a:path w="848360" h="271145">
                  <a:moveTo>
                    <a:pt x="558698" y="242049"/>
                  </a:moveTo>
                  <a:lnTo>
                    <a:pt x="551053" y="234403"/>
                  </a:lnTo>
                  <a:lnTo>
                    <a:pt x="534758" y="221615"/>
                  </a:lnTo>
                  <a:lnTo>
                    <a:pt x="533730" y="220726"/>
                  </a:lnTo>
                  <a:lnTo>
                    <a:pt x="511949" y="220726"/>
                  </a:lnTo>
                  <a:lnTo>
                    <a:pt x="533717" y="220713"/>
                  </a:lnTo>
                  <a:lnTo>
                    <a:pt x="524611" y="212928"/>
                  </a:lnTo>
                  <a:lnTo>
                    <a:pt x="517017" y="205092"/>
                  </a:lnTo>
                  <a:lnTo>
                    <a:pt x="508444" y="194818"/>
                  </a:lnTo>
                  <a:lnTo>
                    <a:pt x="521614" y="165900"/>
                  </a:lnTo>
                  <a:lnTo>
                    <a:pt x="530910" y="145529"/>
                  </a:lnTo>
                  <a:lnTo>
                    <a:pt x="543242" y="100660"/>
                  </a:lnTo>
                  <a:lnTo>
                    <a:pt x="548449" y="67487"/>
                  </a:lnTo>
                  <a:lnTo>
                    <a:pt x="549516" y="53289"/>
                  </a:lnTo>
                  <a:lnTo>
                    <a:pt x="546811" y="36576"/>
                  </a:lnTo>
                  <a:lnTo>
                    <a:pt x="544106" y="33489"/>
                  </a:lnTo>
                  <a:lnTo>
                    <a:pt x="540092" y="28930"/>
                  </a:lnTo>
                  <a:lnTo>
                    <a:pt x="539254" y="27978"/>
                  </a:lnTo>
                  <a:lnTo>
                    <a:pt x="527697" y="24815"/>
                  </a:lnTo>
                  <a:lnTo>
                    <a:pt x="513003" y="24358"/>
                  </a:lnTo>
                  <a:lnTo>
                    <a:pt x="435368" y="24358"/>
                  </a:lnTo>
                  <a:lnTo>
                    <a:pt x="432346" y="28930"/>
                  </a:lnTo>
                  <a:lnTo>
                    <a:pt x="432346" y="9131"/>
                  </a:lnTo>
                  <a:lnTo>
                    <a:pt x="388188" y="9131"/>
                  </a:lnTo>
                  <a:lnTo>
                    <a:pt x="388188" y="36512"/>
                  </a:lnTo>
                  <a:lnTo>
                    <a:pt x="388188" y="71539"/>
                  </a:lnTo>
                  <a:lnTo>
                    <a:pt x="388188" y="97434"/>
                  </a:lnTo>
                  <a:lnTo>
                    <a:pt x="388188" y="133946"/>
                  </a:lnTo>
                  <a:lnTo>
                    <a:pt x="388188" y="158305"/>
                  </a:lnTo>
                  <a:lnTo>
                    <a:pt x="388188" y="191795"/>
                  </a:lnTo>
                  <a:lnTo>
                    <a:pt x="377634" y="193421"/>
                  </a:lnTo>
                  <a:lnTo>
                    <a:pt x="353707" y="197815"/>
                  </a:lnTo>
                  <a:lnTo>
                    <a:pt x="344043" y="199428"/>
                  </a:lnTo>
                  <a:lnTo>
                    <a:pt x="342506" y="199428"/>
                  </a:lnTo>
                  <a:lnTo>
                    <a:pt x="341007" y="200926"/>
                  </a:lnTo>
                  <a:lnTo>
                    <a:pt x="339471" y="200926"/>
                  </a:lnTo>
                  <a:lnTo>
                    <a:pt x="339471" y="158305"/>
                  </a:lnTo>
                  <a:lnTo>
                    <a:pt x="388188" y="158305"/>
                  </a:lnTo>
                  <a:lnTo>
                    <a:pt x="388188" y="133946"/>
                  </a:lnTo>
                  <a:lnTo>
                    <a:pt x="339471" y="133946"/>
                  </a:lnTo>
                  <a:lnTo>
                    <a:pt x="339471" y="97434"/>
                  </a:lnTo>
                  <a:lnTo>
                    <a:pt x="388188" y="97434"/>
                  </a:lnTo>
                  <a:lnTo>
                    <a:pt x="388188" y="71539"/>
                  </a:lnTo>
                  <a:lnTo>
                    <a:pt x="339471" y="71539"/>
                  </a:lnTo>
                  <a:lnTo>
                    <a:pt x="339471" y="36512"/>
                  </a:lnTo>
                  <a:lnTo>
                    <a:pt x="388188" y="36512"/>
                  </a:lnTo>
                  <a:lnTo>
                    <a:pt x="388188" y="9131"/>
                  </a:lnTo>
                  <a:lnTo>
                    <a:pt x="293789" y="9131"/>
                  </a:lnTo>
                  <a:lnTo>
                    <a:pt x="290753" y="13703"/>
                  </a:lnTo>
                  <a:lnTo>
                    <a:pt x="290753" y="28930"/>
                  </a:lnTo>
                  <a:lnTo>
                    <a:pt x="293789" y="36512"/>
                  </a:lnTo>
                  <a:lnTo>
                    <a:pt x="310553" y="36512"/>
                  </a:lnTo>
                  <a:lnTo>
                    <a:pt x="310553" y="204000"/>
                  </a:lnTo>
                  <a:lnTo>
                    <a:pt x="302069" y="206184"/>
                  </a:lnTo>
                  <a:lnTo>
                    <a:pt x="295300" y="208940"/>
                  </a:lnTo>
                  <a:lnTo>
                    <a:pt x="290830" y="213410"/>
                  </a:lnTo>
                  <a:lnTo>
                    <a:pt x="289217" y="220713"/>
                  </a:lnTo>
                  <a:lnTo>
                    <a:pt x="289217" y="235953"/>
                  </a:lnTo>
                  <a:lnTo>
                    <a:pt x="302958" y="235953"/>
                  </a:lnTo>
                  <a:lnTo>
                    <a:pt x="314121" y="234391"/>
                  </a:lnTo>
                  <a:lnTo>
                    <a:pt x="335280" y="230251"/>
                  </a:lnTo>
                  <a:lnTo>
                    <a:pt x="361594" y="224409"/>
                  </a:lnTo>
                  <a:lnTo>
                    <a:pt x="388188" y="217690"/>
                  </a:lnTo>
                  <a:lnTo>
                    <a:pt x="388188" y="267893"/>
                  </a:lnTo>
                  <a:lnTo>
                    <a:pt x="394296" y="270967"/>
                  </a:lnTo>
                  <a:lnTo>
                    <a:pt x="417118" y="270967"/>
                  </a:lnTo>
                  <a:lnTo>
                    <a:pt x="417118" y="217690"/>
                  </a:lnTo>
                  <a:lnTo>
                    <a:pt x="417118" y="200926"/>
                  </a:lnTo>
                  <a:lnTo>
                    <a:pt x="417118" y="36512"/>
                  </a:lnTo>
                  <a:lnTo>
                    <a:pt x="426237" y="36512"/>
                  </a:lnTo>
                  <a:lnTo>
                    <a:pt x="429272" y="33489"/>
                  </a:lnTo>
                  <a:lnTo>
                    <a:pt x="429272" y="35026"/>
                  </a:lnTo>
                  <a:lnTo>
                    <a:pt x="427774" y="35026"/>
                  </a:lnTo>
                  <a:lnTo>
                    <a:pt x="427774" y="48717"/>
                  </a:lnTo>
                  <a:lnTo>
                    <a:pt x="433832" y="51752"/>
                  </a:lnTo>
                  <a:lnTo>
                    <a:pt x="514540" y="51752"/>
                  </a:lnTo>
                  <a:lnTo>
                    <a:pt x="519112" y="53289"/>
                  </a:lnTo>
                  <a:lnTo>
                    <a:pt x="519112" y="62407"/>
                  </a:lnTo>
                  <a:lnTo>
                    <a:pt x="518845" y="67335"/>
                  </a:lnTo>
                  <a:lnTo>
                    <a:pt x="510717" y="114338"/>
                  </a:lnTo>
                  <a:lnTo>
                    <a:pt x="497217" y="152539"/>
                  </a:lnTo>
                  <a:lnTo>
                    <a:pt x="490181" y="165900"/>
                  </a:lnTo>
                  <a:lnTo>
                    <a:pt x="484416" y="154470"/>
                  </a:lnTo>
                  <a:lnTo>
                    <a:pt x="477227" y="135877"/>
                  </a:lnTo>
                  <a:lnTo>
                    <a:pt x="470052" y="109855"/>
                  </a:lnTo>
                  <a:lnTo>
                    <a:pt x="464286" y="76111"/>
                  </a:lnTo>
                  <a:lnTo>
                    <a:pt x="462749" y="70002"/>
                  </a:lnTo>
                  <a:lnTo>
                    <a:pt x="461264" y="60871"/>
                  </a:lnTo>
                  <a:lnTo>
                    <a:pt x="435368" y="60871"/>
                  </a:lnTo>
                  <a:lnTo>
                    <a:pt x="435368" y="74561"/>
                  </a:lnTo>
                  <a:lnTo>
                    <a:pt x="437007" y="88849"/>
                  </a:lnTo>
                  <a:lnTo>
                    <a:pt x="442798" y="117970"/>
                  </a:lnTo>
                  <a:lnTo>
                    <a:pt x="454012" y="155092"/>
                  </a:lnTo>
                  <a:lnTo>
                    <a:pt x="471932" y="193332"/>
                  </a:lnTo>
                  <a:lnTo>
                    <a:pt x="464858" y="202082"/>
                  </a:lnTo>
                  <a:lnTo>
                    <a:pt x="456666" y="210832"/>
                  </a:lnTo>
                  <a:lnTo>
                    <a:pt x="446227" y="220713"/>
                  </a:lnTo>
                  <a:lnTo>
                    <a:pt x="432346" y="232918"/>
                  </a:lnTo>
                  <a:lnTo>
                    <a:pt x="424700" y="237490"/>
                  </a:lnTo>
                  <a:lnTo>
                    <a:pt x="420141" y="242049"/>
                  </a:lnTo>
                  <a:lnTo>
                    <a:pt x="420141" y="257276"/>
                  </a:lnTo>
                  <a:lnTo>
                    <a:pt x="426237" y="264871"/>
                  </a:lnTo>
                  <a:lnTo>
                    <a:pt x="443014" y="264871"/>
                  </a:lnTo>
                  <a:lnTo>
                    <a:pt x="450596" y="258762"/>
                  </a:lnTo>
                  <a:lnTo>
                    <a:pt x="464921" y="246634"/>
                  </a:lnTo>
                  <a:lnTo>
                    <a:pt x="476097" y="235762"/>
                  </a:lnTo>
                  <a:lnTo>
                    <a:pt x="490169" y="220726"/>
                  </a:lnTo>
                  <a:lnTo>
                    <a:pt x="519112" y="254203"/>
                  </a:lnTo>
                  <a:lnTo>
                    <a:pt x="541934" y="266407"/>
                  </a:lnTo>
                  <a:lnTo>
                    <a:pt x="552589" y="266407"/>
                  </a:lnTo>
                  <a:lnTo>
                    <a:pt x="558698" y="257276"/>
                  </a:lnTo>
                  <a:lnTo>
                    <a:pt x="558698" y="242049"/>
                  </a:lnTo>
                  <a:close/>
                </a:path>
                <a:path w="848360" h="271145">
                  <a:moveTo>
                    <a:pt x="678954" y="124828"/>
                  </a:moveTo>
                  <a:lnTo>
                    <a:pt x="663714" y="124828"/>
                  </a:lnTo>
                  <a:lnTo>
                    <a:pt x="662178" y="126365"/>
                  </a:lnTo>
                  <a:lnTo>
                    <a:pt x="645464" y="132410"/>
                  </a:lnTo>
                  <a:lnTo>
                    <a:pt x="645464" y="82207"/>
                  </a:lnTo>
                  <a:lnTo>
                    <a:pt x="668286" y="82207"/>
                  </a:lnTo>
                  <a:lnTo>
                    <a:pt x="675881" y="80670"/>
                  </a:lnTo>
                  <a:lnTo>
                    <a:pt x="675881" y="53289"/>
                  </a:lnTo>
                  <a:lnTo>
                    <a:pt x="645464" y="53289"/>
                  </a:lnTo>
                  <a:lnTo>
                    <a:pt x="645464" y="10668"/>
                  </a:lnTo>
                  <a:lnTo>
                    <a:pt x="643928" y="0"/>
                  </a:lnTo>
                  <a:lnTo>
                    <a:pt x="615010" y="0"/>
                  </a:lnTo>
                  <a:lnTo>
                    <a:pt x="615010" y="53289"/>
                  </a:lnTo>
                  <a:lnTo>
                    <a:pt x="586079" y="53289"/>
                  </a:lnTo>
                  <a:lnTo>
                    <a:pt x="576948" y="54775"/>
                  </a:lnTo>
                  <a:lnTo>
                    <a:pt x="576948" y="82207"/>
                  </a:lnTo>
                  <a:lnTo>
                    <a:pt x="615010" y="82207"/>
                  </a:lnTo>
                  <a:lnTo>
                    <a:pt x="615010" y="143078"/>
                  </a:lnTo>
                  <a:lnTo>
                    <a:pt x="598449" y="148996"/>
                  </a:lnTo>
                  <a:lnTo>
                    <a:pt x="588670" y="152298"/>
                  </a:lnTo>
                  <a:lnTo>
                    <a:pt x="583057" y="153746"/>
                  </a:lnTo>
                  <a:lnTo>
                    <a:pt x="581520" y="155282"/>
                  </a:lnTo>
                  <a:lnTo>
                    <a:pt x="576948" y="158305"/>
                  </a:lnTo>
                  <a:lnTo>
                    <a:pt x="576948" y="175082"/>
                  </a:lnTo>
                  <a:lnTo>
                    <a:pt x="579983" y="182664"/>
                  </a:lnTo>
                  <a:lnTo>
                    <a:pt x="589114" y="182664"/>
                  </a:lnTo>
                  <a:lnTo>
                    <a:pt x="593356" y="182130"/>
                  </a:lnTo>
                  <a:lnTo>
                    <a:pt x="599186" y="180594"/>
                  </a:lnTo>
                  <a:lnTo>
                    <a:pt x="606450" y="178193"/>
                  </a:lnTo>
                  <a:lnTo>
                    <a:pt x="615010" y="175082"/>
                  </a:lnTo>
                  <a:lnTo>
                    <a:pt x="615010" y="237490"/>
                  </a:lnTo>
                  <a:lnTo>
                    <a:pt x="589114" y="237490"/>
                  </a:lnTo>
                  <a:lnTo>
                    <a:pt x="581558" y="238975"/>
                  </a:lnTo>
                  <a:lnTo>
                    <a:pt x="581520" y="252666"/>
                  </a:lnTo>
                  <a:lnTo>
                    <a:pt x="583552" y="262369"/>
                  </a:lnTo>
                  <a:lnTo>
                    <a:pt x="588733" y="267335"/>
                  </a:lnTo>
                  <a:lnTo>
                    <a:pt x="595617" y="269176"/>
                  </a:lnTo>
                  <a:lnTo>
                    <a:pt x="602805" y="269430"/>
                  </a:lnTo>
                  <a:lnTo>
                    <a:pt x="622312" y="268960"/>
                  </a:lnTo>
                  <a:lnTo>
                    <a:pt x="635546" y="265633"/>
                  </a:lnTo>
                  <a:lnTo>
                    <a:pt x="643077" y="256590"/>
                  </a:lnTo>
                  <a:lnTo>
                    <a:pt x="645426" y="239204"/>
                  </a:lnTo>
                  <a:lnTo>
                    <a:pt x="645464" y="175082"/>
                  </a:lnTo>
                  <a:lnTo>
                    <a:pt x="645464" y="164414"/>
                  </a:lnTo>
                  <a:lnTo>
                    <a:pt x="662889" y="156972"/>
                  </a:lnTo>
                  <a:lnTo>
                    <a:pt x="673049" y="151663"/>
                  </a:lnTo>
                  <a:lnTo>
                    <a:pt x="677786" y="146646"/>
                  </a:lnTo>
                  <a:lnTo>
                    <a:pt x="678954" y="140055"/>
                  </a:lnTo>
                  <a:lnTo>
                    <a:pt x="678954" y="132410"/>
                  </a:lnTo>
                  <a:lnTo>
                    <a:pt x="678954" y="124828"/>
                  </a:lnTo>
                  <a:close/>
                </a:path>
                <a:path w="848360" h="271145">
                  <a:moveTo>
                    <a:pt x="847915" y="258762"/>
                  </a:moveTo>
                  <a:lnTo>
                    <a:pt x="825296" y="229298"/>
                  </a:lnTo>
                  <a:lnTo>
                    <a:pt x="815162" y="222046"/>
                  </a:lnTo>
                  <a:lnTo>
                    <a:pt x="807313" y="215658"/>
                  </a:lnTo>
                  <a:lnTo>
                    <a:pt x="799198" y="208559"/>
                  </a:lnTo>
                  <a:lnTo>
                    <a:pt x="812774" y="187236"/>
                  </a:lnTo>
                  <a:lnTo>
                    <a:pt x="817816" y="179336"/>
                  </a:lnTo>
                  <a:lnTo>
                    <a:pt x="830567" y="150723"/>
                  </a:lnTo>
                  <a:lnTo>
                    <a:pt x="837920" y="125501"/>
                  </a:lnTo>
                  <a:lnTo>
                    <a:pt x="840282" y="106565"/>
                  </a:lnTo>
                  <a:lnTo>
                    <a:pt x="837539" y="95123"/>
                  </a:lnTo>
                  <a:lnTo>
                    <a:pt x="830961" y="89242"/>
                  </a:lnTo>
                  <a:lnTo>
                    <a:pt x="822947" y="87083"/>
                  </a:lnTo>
                  <a:lnTo>
                    <a:pt x="815924" y="86766"/>
                  </a:lnTo>
                  <a:lnTo>
                    <a:pt x="808329" y="86766"/>
                  </a:lnTo>
                  <a:lnTo>
                    <a:pt x="808329" y="114160"/>
                  </a:lnTo>
                  <a:lnTo>
                    <a:pt x="808329" y="120256"/>
                  </a:lnTo>
                  <a:lnTo>
                    <a:pt x="807224" y="127508"/>
                  </a:lnTo>
                  <a:lnTo>
                    <a:pt x="802995" y="142900"/>
                  </a:lnTo>
                  <a:lnTo>
                    <a:pt x="794194" y="163715"/>
                  </a:lnTo>
                  <a:lnTo>
                    <a:pt x="779411" y="187236"/>
                  </a:lnTo>
                  <a:lnTo>
                    <a:pt x="775246" y="180975"/>
                  </a:lnTo>
                  <a:lnTo>
                    <a:pt x="770077" y="173545"/>
                  </a:lnTo>
                  <a:lnTo>
                    <a:pt x="750671" y="135610"/>
                  </a:lnTo>
                  <a:lnTo>
                    <a:pt x="739063" y="95123"/>
                  </a:lnTo>
                  <a:lnTo>
                    <a:pt x="733793" y="54775"/>
                  </a:lnTo>
                  <a:lnTo>
                    <a:pt x="733717" y="39598"/>
                  </a:lnTo>
                  <a:lnTo>
                    <a:pt x="780948" y="39598"/>
                  </a:lnTo>
                  <a:lnTo>
                    <a:pt x="785507" y="41084"/>
                  </a:lnTo>
                  <a:lnTo>
                    <a:pt x="785507" y="45643"/>
                  </a:lnTo>
                  <a:lnTo>
                    <a:pt x="773303" y="85229"/>
                  </a:lnTo>
                  <a:lnTo>
                    <a:pt x="771766" y="89801"/>
                  </a:lnTo>
                  <a:lnTo>
                    <a:pt x="771766" y="103492"/>
                  </a:lnTo>
                  <a:lnTo>
                    <a:pt x="776389" y="109588"/>
                  </a:lnTo>
                  <a:lnTo>
                    <a:pt x="783971" y="112623"/>
                  </a:lnTo>
                  <a:lnTo>
                    <a:pt x="787006" y="114160"/>
                  </a:lnTo>
                  <a:lnTo>
                    <a:pt x="808329" y="114160"/>
                  </a:lnTo>
                  <a:lnTo>
                    <a:pt x="808329" y="86766"/>
                  </a:lnTo>
                  <a:lnTo>
                    <a:pt x="805307" y="86766"/>
                  </a:lnTo>
                  <a:lnTo>
                    <a:pt x="805307" y="82207"/>
                  </a:lnTo>
                  <a:lnTo>
                    <a:pt x="806272" y="77914"/>
                  </a:lnTo>
                  <a:lnTo>
                    <a:pt x="808520" y="69634"/>
                  </a:lnTo>
                  <a:lnTo>
                    <a:pt x="811060" y="60769"/>
                  </a:lnTo>
                  <a:lnTo>
                    <a:pt x="812901" y="54775"/>
                  </a:lnTo>
                  <a:lnTo>
                    <a:pt x="812927" y="51689"/>
                  </a:lnTo>
                  <a:lnTo>
                    <a:pt x="817460" y="39598"/>
                  </a:lnTo>
                  <a:lnTo>
                    <a:pt x="817460" y="25857"/>
                  </a:lnTo>
                  <a:lnTo>
                    <a:pt x="814438" y="19799"/>
                  </a:lnTo>
                  <a:lnTo>
                    <a:pt x="802233" y="10668"/>
                  </a:lnTo>
                  <a:lnTo>
                    <a:pt x="669823" y="10668"/>
                  </a:lnTo>
                  <a:lnTo>
                    <a:pt x="669823" y="39598"/>
                  </a:lnTo>
                  <a:lnTo>
                    <a:pt x="704799" y="39598"/>
                  </a:lnTo>
                  <a:lnTo>
                    <a:pt x="704456" y="66751"/>
                  </a:lnTo>
                  <a:lnTo>
                    <a:pt x="700963" y="124574"/>
                  </a:lnTo>
                  <a:lnTo>
                    <a:pt x="688848" y="182295"/>
                  </a:lnTo>
                  <a:lnTo>
                    <a:pt x="667016" y="226047"/>
                  </a:lnTo>
                  <a:lnTo>
                    <a:pt x="657250" y="238975"/>
                  </a:lnTo>
                  <a:lnTo>
                    <a:pt x="651522" y="246608"/>
                  </a:lnTo>
                  <a:lnTo>
                    <a:pt x="650024" y="249643"/>
                  </a:lnTo>
                  <a:lnTo>
                    <a:pt x="650024" y="263334"/>
                  </a:lnTo>
                  <a:lnTo>
                    <a:pt x="657618" y="269430"/>
                  </a:lnTo>
                  <a:lnTo>
                    <a:pt x="672846" y="269430"/>
                  </a:lnTo>
                  <a:lnTo>
                    <a:pt x="675881" y="266407"/>
                  </a:lnTo>
                  <a:lnTo>
                    <a:pt x="681977" y="257276"/>
                  </a:lnTo>
                  <a:lnTo>
                    <a:pt x="694461" y="239204"/>
                  </a:lnTo>
                  <a:lnTo>
                    <a:pt x="707656" y="214261"/>
                  </a:lnTo>
                  <a:lnTo>
                    <a:pt x="719442" y="181902"/>
                  </a:lnTo>
                  <a:lnTo>
                    <a:pt x="727671" y="141541"/>
                  </a:lnTo>
                  <a:lnTo>
                    <a:pt x="732663" y="156095"/>
                  </a:lnTo>
                  <a:lnTo>
                    <a:pt x="739254" y="172212"/>
                  </a:lnTo>
                  <a:lnTo>
                    <a:pt x="748411" y="189738"/>
                  </a:lnTo>
                  <a:lnTo>
                    <a:pt x="761149" y="208559"/>
                  </a:lnTo>
                  <a:lnTo>
                    <a:pt x="754443" y="214376"/>
                  </a:lnTo>
                  <a:lnTo>
                    <a:pt x="746302" y="220916"/>
                  </a:lnTo>
                  <a:lnTo>
                    <a:pt x="734161" y="228879"/>
                  </a:lnTo>
                  <a:lnTo>
                    <a:pt x="715479" y="238975"/>
                  </a:lnTo>
                  <a:lnTo>
                    <a:pt x="707872" y="242049"/>
                  </a:lnTo>
                  <a:lnTo>
                    <a:pt x="703364" y="245033"/>
                  </a:lnTo>
                  <a:lnTo>
                    <a:pt x="703313" y="258762"/>
                  </a:lnTo>
                  <a:lnTo>
                    <a:pt x="707872" y="269430"/>
                  </a:lnTo>
                  <a:lnTo>
                    <a:pt x="718540" y="269430"/>
                  </a:lnTo>
                  <a:lnTo>
                    <a:pt x="729551" y="266255"/>
                  </a:lnTo>
                  <a:lnTo>
                    <a:pt x="745147" y="257644"/>
                  </a:lnTo>
                  <a:lnTo>
                    <a:pt x="762977" y="245071"/>
                  </a:lnTo>
                  <a:lnTo>
                    <a:pt x="780948" y="229844"/>
                  </a:lnTo>
                  <a:lnTo>
                    <a:pt x="788835" y="238975"/>
                  </a:lnTo>
                  <a:lnTo>
                    <a:pt x="820483" y="264871"/>
                  </a:lnTo>
                  <a:lnTo>
                    <a:pt x="828128" y="269430"/>
                  </a:lnTo>
                  <a:lnTo>
                    <a:pt x="840282" y="269430"/>
                  </a:lnTo>
                  <a:lnTo>
                    <a:pt x="847915" y="258762"/>
                  </a:lnTo>
                  <a:close/>
                </a:path>
              </a:pathLst>
            </a:custGeom>
            <a:solidFill>
              <a:srgbClr val="00B5F0"/>
            </a:solidFill>
          </p:spPr>
          <p:txBody>
            <a:bodyPr wrap="square" lIns="0" tIns="0" rIns="0" bIns="0" rtlCol="0"/>
            <a:lstStyle/>
            <a:p>
              <a:endParaRPr/>
            </a:p>
          </p:txBody>
        </p:sp>
        <p:pic>
          <p:nvPicPr>
            <p:cNvPr id="45" name="object 45"/>
            <p:cNvPicPr/>
            <p:nvPr/>
          </p:nvPicPr>
          <p:blipFill>
            <a:blip r:embed="rId27" cstate="print"/>
            <a:stretch>
              <a:fillRect/>
            </a:stretch>
          </p:blipFill>
          <p:spPr>
            <a:xfrm>
              <a:off x="6197104" y="7049096"/>
              <a:ext cx="251167" cy="235940"/>
            </a:xfrm>
            <a:prstGeom prst="rect">
              <a:avLst/>
            </a:prstGeom>
          </p:spPr>
        </p:pic>
        <p:pic>
          <p:nvPicPr>
            <p:cNvPr id="46" name="object 46"/>
            <p:cNvPicPr/>
            <p:nvPr/>
          </p:nvPicPr>
          <p:blipFill>
            <a:blip r:embed="rId28" cstate="print"/>
            <a:stretch>
              <a:fillRect/>
            </a:stretch>
          </p:blipFill>
          <p:spPr>
            <a:xfrm>
              <a:off x="1082332" y="7373340"/>
              <a:ext cx="1137145" cy="159842"/>
            </a:xfrm>
            <a:prstGeom prst="rect">
              <a:avLst/>
            </a:prstGeom>
          </p:spPr>
        </p:pic>
        <p:pic>
          <p:nvPicPr>
            <p:cNvPr id="47" name="object 47"/>
            <p:cNvPicPr/>
            <p:nvPr/>
          </p:nvPicPr>
          <p:blipFill>
            <a:blip r:embed="rId29" cstate="print"/>
            <a:stretch>
              <a:fillRect/>
            </a:stretch>
          </p:blipFill>
          <p:spPr>
            <a:xfrm>
              <a:off x="1237602" y="6479780"/>
              <a:ext cx="954443" cy="152196"/>
            </a:xfrm>
            <a:prstGeom prst="rect">
              <a:avLst/>
            </a:prstGeom>
          </p:spPr>
        </p:pic>
        <p:sp>
          <p:nvSpPr>
            <p:cNvPr id="48" name="object 48"/>
            <p:cNvSpPr/>
            <p:nvPr/>
          </p:nvSpPr>
          <p:spPr>
            <a:xfrm>
              <a:off x="1070178" y="9285287"/>
              <a:ext cx="5394960" cy="432434"/>
            </a:xfrm>
            <a:custGeom>
              <a:avLst/>
              <a:gdLst/>
              <a:ahLst/>
              <a:cxnLst/>
              <a:rect l="l" t="t" r="r" b="b"/>
              <a:pathLst>
                <a:path w="5394960" h="432434">
                  <a:moveTo>
                    <a:pt x="5394871" y="432346"/>
                  </a:moveTo>
                  <a:lnTo>
                    <a:pt x="0" y="432346"/>
                  </a:lnTo>
                  <a:lnTo>
                    <a:pt x="0" y="0"/>
                  </a:lnTo>
                  <a:lnTo>
                    <a:pt x="5394871" y="0"/>
                  </a:lnTo>
                  <a:lnTo>
                    <a:pt x="5394871" y="432346"/>
                  </a:lnTo>
                  <a:close/>
                </a:path>
              </a:pathLst>
            </a:custGeom>
            <a:solidFill>
              <a:srgbClr val="C1E8FB"/>
            </a:solidFill>
          </p:spPr>
          <p:txBody>
            <a:bodyPr wrap="square" lIns="0" tIns="0" rIns="0" bIns="0" rtlCol="0"/>
            <a:lstStyle/>
            <a:p>
              <a:endParaRPr/>
            </a:p>
          </p:txBody>
        </p:sp>
        <p:pic>
          <p:nvPicPr>
            <p:cNvPr id="49" name="object 49"/>
            <p:cNvPicPr/>
            <p:nvPr/>
          </p:nvPicPr>
          <p:blipFill>
            <a:blip r:embed="rId30" cstate="print"/>
            <a:stretch>
              <a:fillRect/>
            </a:stretch>
          </p:blipFill>
          <p:spPr>
            <a:xfrm>
              <a:off x="1331963" y="9376612"/>
              <a:ext cx="3843731" cy="245122"/>
            </a:xfrm>
            <a:prstGeom prst="rect">
              <a:avLst/>
            </a:prstGeom>
          </p:spPr>
        </p:pic>
        <p:pic>
          <p:nvPicPr>
            <p:cNvPr id="50" name="object 50"/>
            <p:cNvPicPr/>
            <p:nvPr/>
          </p:nvPicPr>
          <p:blipFill>
            <a:blip r:embed="rId31" cstate="print"/>
            <a:stretch>
              <a:fillRect/>
            </a:stretch>
          </p:blipFill>
          <p:spPr>
            <a:xfrm>
              <a:off x="5268569" y="9419233"/>
              <a:ext cx="158292" cy="172046"/>
            </a:xfrm>
            <a:prstGeom prst="rect">
              <a:avLst/>
            </a:prstGeom>
          </p:spPr>
        </p:pic>
        <p:pic>
          <p:nvPicPr>
            <p:cNvPr id="51" name="object 51"/>
            <p:cNvPicPr/>
            <p:nvPr/>
          </p:nvPicPr>
          <p:blipFill>
            <a:blip r:embed="rId32" cstate="print"/>
            <a:stretch>
              <a:fillRect/>
            </a:stretch>
          </p:blipFill>
          <p:spPr>
            <a:xfrm>
              <a:off x="5454256" y="9428415"/>
              <a:ext cx="172046" cy="161328"/>
            </a:xfrm>
            <a:prstGeom prst="rect">
              <a:avLst/>
            </a:prstGeom>
          </p:spPr>
        </p:pic>
        <p:pic>
          <p:nvPicPr>
            <p:cNvPr id="52" name="object 52"/>
            <p:cNvPicPr/>
            <p:nvPr/>
          </p:nvPicPr>
          <p:blipFill>
            <a:blip r:embed="rId33" cstate="print"/>
            <a:stretch>
              <a:fillRect/>
            </a:stretch>
          </p:blipFill>
          <p:spPr>
            <a:xfrm>
              <a:off x="5652147" y="9428415"/>
              <a:ext cx="172046" cy="161328"/>
            </a:xfrm>
            <a:prstGeom prst="rect">
              <a:avLst/>
            </a:prstGeom>
          </p:spPr>
        </p:pic>
        <p:pic>
          <p:nvPicPr>
            <p:cNvPr id="53" name="object 53"/>
            <p:cNvPicPr/>
            <p:nvPr/>
          </p:nvPicPr>
          <p:blipFill>
            <a:blip r:embed="rId34" cstate="print"/>
            <a:stretch>
              <a:fillRect/>
            </a:stretch>
          </p:blipFill>
          <p:spPr>
            <a:xfrm>
              <a:off x="5845467" y="9419233"/>
              <a:ext cx="356196" cy="175069"/>
            </a:xfrm>
            <a:prstGeom prst="rect">
              <a:avLst/>
            </a:prstGeom>
          </p:spPr>
        </p:pic>
        <p:pic>
          <p:nvPicPr>
            <p:cNvPr id="54" name="object 54"/>
            <p:cNvPicPr/>
            <p:nvPr/>
          </p:nvPicPr>
          <p:blipFill>
            <a:blip r:embed="rId35" cstate="print"/>
            <a:stretch>
              <a:fillRect/>
            </a:stretch>
          </p:blipFill>
          <p:spPr>
            <a:xfrm>
              <a:off x="1190421" y="7670151"/>
              <a:ext cx="2578131" cy="1522260"/>
            </a:xfrm>
            <a:prstGeom prst="rect">
              <a:avLst/>
            </a:prstGeom>
          </p:spPr>
        </p:pic>
        <p:pic>
          <p:nvPicPr>
            <p:cNvPr id="55" name="object 55"/>
            <p:cNvPicPr/>
            <p:nvPr/>
          </p:nvPicPr>
          <p:blipFill>
            <a:blip r:embed="rId36" cstate="print"/>
            <a:stretch>
              <a:fillRect/>
            </a:stretch>
          </p:blipFill>
          <p:spPr>
            <a:xfrm>
              <a:off x="4598733" y="8367369"/>
              <a:ext cx="502348" cy="828128"/>
            </a:xfrm>
            <a:prstGeom prst="rect">
              <a:avLst/>
            </a:prstGeom>
          </p:spPr>
        </p:pic>
        <p:pic>
          <p:nvPicPr>
            <p:cNvPr id="56" name="object 56"/>
            <p:cNvPicPr/>
            <p:nvPr/>
          </p:nvPicPr>
          <p:blipFill>
            <a:blip r:embed="rId37" cstate="print"/>
            <a:stretch>
              <a:fillRect/>
            </a:stretch>
          </p:blipFill>
          <p:spPr>
            <a:xfrm>
              <a:off x="4358233" y="8280399"/>
              <a:ext cx="886866" cy="762000"/>
            </a:xfrm>
            <a:prstGeom prst="rect">
              <a:avLst/>
            </a:prstGeom>
          </p:spPr>
        </p:pic>
        <p:pic>
          <p:nvPicPr>
            <p:cNvPr id="57" name="object 57"/>
            <p:cNvPicPr/>
            <p:nvPr/>
          </p:nvPicPr>
          <p:blipFill>
            <a:blip r:embed="rId38" cstate="print"/>
            <a:stretch>
              <a:fillRect/>
            </a:stretch>
          </p:blipFill>
          <p:spPr>
            <a:xfrm>
              <a:off x="4598733" y="8750299"/>
              <a:ext cx="502348" cy="292100"/>
            </a:xfrm>
            <a:prstGeom prst="rect">
              <a:avLst/>
            </a:prstGeom>
          </p:spPr>
        </p:pic>
        <p:pic>
          <p:nvPicPr>
            <p:cNvPr id="58" name="object 58"/>
            <p:cNvPicPr/>
            <p:nvPr/>
          </p:nvPicPr>
          <p:blipFill>
            <a:blip r:embed="rId39" cstate="print"/>
            <a:stretch>
              <a:fillRect/>
            </a:stretch>
          </p:blipFill>
          <p:spPr>
            <a:xfrm>
              <a:off x="4624641" y="8369299"/>
              <a:ext cx="398805" cy="486714"/>
            </a:xfrm>
            <a:prstGeom prst="rect">
              <a:avLst/>
            </a:prstGeom>
          </p:spPr>
        </p:pic>
        <p:pic>
          <p:nvPicPr>
            <p:cNvPr id="59" name="object 59"/>
            <p:cNvPicPr/>
            <p:nvPr/>
          </p:nvPicPr>
          <p:blipFill>
            <a:blip r:embed="rId40" cstate="print"/>
            <a:stretch>
              <a:fillRect/>
            </a:stretch>
          </p:blipFill>
          <p:spPr>
            <a:xfrm>
              <a:off x="4894059" y="8648699"/>
              <a:ext cx="178104" cy="112966"/>
            </a:xfrm>
            <a:prstGeom prst="rect">
              <a:avLst/>
            </a:prstGeom>
          </p:spPr>
        </p:pic>
        <p:pic>
          <p:nvPicPr>
            <p:cNvPr id="60" name="object 60"/>
            <p:cNvPicPr/>
            <p:nvPr/>
          </p:nvPicPr>
          <p:blipFill>
            <a:blip r:embed="rId41" cstate="print"/>
            <a:stretch>
              <a:fillRect/>
            </a:stretch>
          </p:blipFill>
          <p:spPr>
            <a:xfrm>
              <a:off x="4635499" y="8688590"/>
              <a:ext cx="74358" cy="48717"/>
            </a:xfrm>
            <a:prstGeom prst="rect">
              <a:avLst/>
            </a:prstGeom>
          </p:spPr>
        </p:pic>
        <p:pic>
          <p:nvPicPr>
            <p:cNvPr id="61" name="object 61"/>
            <p:cNvPicPr/>
            <p:nvPr/>
          </p:nvPicPr>
          <p:blipFill>
            <a:blip r:embed="rId42" cstate="print"/>
            <a:stretch>
              <a:fillRect/>
            </a:stretch>
          </p:blipFill>
          <p:spPr>
            <a:xfrm>
              <a:off x="4158913" y="7767586"/>
              <a:ext cx="1911889" cy="1088427"/>
            </a:xfrm>
            <a:prstGeom prst="rect">
              <a:avLst/>
            </a:prstGeom>
          </p:spPr>
        </p:pic>
      </p:grpSp>
      <p:sp>
        <p:nvSpPr>
          <p:cNvPr id="62" name="object 6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63" name="object 63"/>
          <p:cNvGrpSpPr/>
          <p:nvPr/>
        </p:nvGrpSpPr>
        <p:grpSpPr>
          <a:xfrm>
            <a:off x="7183539" y="1080286"/>
            <a:ext cx="368935" cy="688340"/>
            <a:chOff x="7183539" y="1080286"/>
            <a:chExt cx="368935" cy="688340"/>
          </a:xfrm>
        </p:grpSpPr>
        <p:sp>
          <p:nvSpPr>
            <p:cNvPr id="64" name="object 6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65" name="object 6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66" name="object 66"/>
            <p:cNvPicPr/>
            <p:nvPr/>
          </p:nvPicPr>
          <p:blipFill>
            <a:blip r:embed="rId43" cstate="print"/>
            <a:stretch>
              <a:fillRect/>
            </a:stretch>
          </p:blipFill>
          <p:spPr>
            <a:xfrm>
              <a:off x="7296200" y="1401508"/>
              <a:ext cx="133946" cy="270967"/>
            </a:xfrm>
            <a:prstGeom prst="rect">
              <a:avLst/>
            </a:prstGeom>
          </p:spPr>
        </p:pic>
      </p:grpSp>
      <p:grpSp>
        <p:nvGrpSpPr>
          <p:cNvPr id="67" name="object 67"/>
          <p:cNvGrpSpPr/>
          <p:nvPr/>
        </p:nvGrpSpPr>
        <p:grpSpPr>
          <a:xfrm>
            <a:off x="7183539" y="2570606"/>
            <a:ext cx="368935" cy="688340"/>
            <a:chOff x="7183539" y="2570606"/>
            <a:chExt cx="368935" cy="688340"/>
          </a:xfrm>
        </p:grpSpPr>
        <p:sp>
          <p:nvSpPr>
            <p:cNvPr id="68" name="object 6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69" name="object 69"/>
            <p:cNvPicPr/>
            <p:nvPr/>
          </p:nvPicPr>
          <p:blipFill>
            <a:blip r:embed="rId44" cstate="print"/>
            <a:stretch>
              <a:fillRect/>
            </a:stretch>
          </p:blipFill>
          <p:spPr>
            <a:xfrm>
              <a:off x="7296200" y="2686303"/>
              <a:ext cx="133946" cy="272503"/>
            </a:xfrm>
            <a:prstGeom prst="rect">
              <a:avLst/>
            </a:prstGeom>
          </p:spPr>
        </p:pic>
        <p:pic>
          <p:nvPicPr>
            <p:cNvPr id="70" name="object 70"/>
            <p:cNvPicPr/>
            <p:nvPr/>
          </p:nvPicPr>
          <p:blipFill>
            <a:blip r:embed="rId45" cstate="print"/>
            <a:stretch>
              <a:fillRect/>
            </a:stretch>
          </p:blipFill>
          <p:spPr>
            <a:xfrm>
              <a:off x="7294664" y="3013570"/>
              <a:ext cx="137020" cy="137020"/>
            </a:xfrm>
            <a:prstGeom prst="rect">
              <a:avLst/>
            </a:prstGeom>
          </p:spPr>
        </p:pic>
      </p:grpSp>
      <p:grpSp>
        <p:nvGrpSpPr>
          <p:cNvPr id="71" name="object 71"/>
          <p:cNvGrpSpPr/>
          <p:nvPr/>
        </p:nvGrpSpPr>
        <p:grpSpPr>
          <a:xfrm>
            <a:off x="7183539" y="1826221"/>
            <a:ext cx="368935" cy="687070"/>
            <a:chOff x="7183539" y="1826221"/>
            <a:chExt cx="368935" cy="687070"/>
          </a:xfrm>
        </p:grpSpPr>
        <p:sp>
          <p:nvSpPr>
            <p:cNvPr id="72" name="object 7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73" name="object 73"/>
            <p:cNvPicPr/>
            <p:nvPr/>
          </p:nvPicPr>
          <p:blipFill>
            <a:blip r:embed="rId46" cstate="print"/>
            <a:stretch>
              <a:fillRect/>
            </a:stretch>
          </p:blipFill>
          <p:spPr>
            <a:xfrm>
              <a:off x="7296200" y="1940369"/>
              <a:ext cx="133946" cy="274040"/>
            </a:xfrm>
            <a:prstGeom prst="rect">
              <a:avLst/>
            </a:prstGeom>
          </p:spPr>
        </p:pic>
        <p:pic>
          <p:nvPicPr>
            <p:cNvPr id="74" name="object 74"/>
            <p:cNvPicPr/>
            <p:nvPr/>
          </p:nvPicPr>
          <p:blipFill>
            <a:blip r:embed="rId47" cstate="print"/>
            <a:stretch>
              <a:fillRect/>
            </a:stretch>
          </p:blipFill>
          <p:spPr>
            <a:xfrm>
              <a:off x="7294664" y="2269184"/>
              <a:ext cx="137020" cy="135483"/>
            </a:xfrm>
            <a:prstGeom prst="rect">
              <a:avLst/>
            </a:prstGeom>
          </p:spPr>
        </p:pic>
      </p:grpSp>
      <p:grpSp>
        <p:nvGrpSpPr>
          <p:cNvPr id="75" name="object 75"/>
          <p:cNvGrpSpPr/>
          <p:nvPr/>
        </p:nvGrpSpPr>
        <p:grpSpPr>
          <a:xfrm>
            <a:off x="7183539" y="3314991"/>
            <a:ext cx="368935" cy="688340"/>
            <a:chOff x="7183539" y="3314991"/>
            <a:chExt cx="368935" cy="688340"/>
          </a:xfrm>
        </p:grpSpPr>
        <p:sp>
          <p:nvSpPr>
            <p:cNvPr id="76" name="object 7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77" name="object 77"/>
            <p:cNvPicPr/>
            <p:nvPr/>
          </p:nvPicPr>
          <p:blipFill>
            <a:blip r:embed="rId48" cstate="print"/>
            <a:stretch>
              <a:fillRect/>
            </a:stretch>
          </p:blipFill>
          <p:spPr>
            <a:xfrm>
              <a:off x="7296200" y="3430689"/>
              <a:ext cx="133946" cy="272453"/>
            </a:xfrm>
            <a:prstGeom prst="rect">
              <a:avLst/>
            </a:prstGeom>
          </p:spPr>
        </p:pic>
        <p:pic>
          <p:nvPicPr>
            <p:cNvPr id="78" name="object 78"/>
            <p:cNvPicPr/>
            <p:nvPr/>
          </p:nvPicPr>
          <p:blipFill>
            <a:blip r:embed="rId49" cstate="print"/>
            <a:stretch>
              <a:fillRect/>
            </a:stretch>
          </p:blipFill>
          <p:spPr>
            <a:xfrm>
              <a:off x="7294664" y="3759492"/>
              <a:ext cx="137020" cy="135483"/>
            </a:xfrm>
            <a:prstGeom prst="rect">
              <a:avLst/>
            </a:prstGeom>
          </p:spPr>
        </p:pic>
      </p:grpSp>
      <p:grpSp>
        <p:nvGrpSpPr>
          <p:cNvPr id="79" name="object 79"/>
          <p:cNvGrpSpPr/>
          <p:nvPr/>
        </p:nvGrpSpPr>
        <p:grpSpPr>
          <a:xfrm>
            <a:off x="7183539" y="4060875"/>
            <a:ext cx="368935" cy="687070"/>
            <a:chOff x="7183539" y="4060875"/>
            <a:chExt cx="368935" cy="687070"/>
          </a:xfrm>
        </p:grpSpPr>
        <p:sp>
          <p:nvSpPr>
            <p:cNvPr id="80" name="object 8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81" name="object 81"/>
            <p:cNvPicPr/>
            <p:nvPr/>
          </p:nvPicPr>
          <p:blipFill>
            <a:blip r:embed="rId50" cstate="print"/>
            <a:stretch>
              <a:fillRect/>
            </a:stretch>
          </p:blipFill>
          <p:spPr>
            <a:xfrm>
              <a:off x="7296200" y="4175073"/>
              <a:ext cx="133946" cy="273989"/>
            </a:xfrm>
            <a:prstGeom prst="rect">
              <a:avLst/>
            </a:prstGeom>
          </p:spPr>
        </p:pic>
        <p:pic>
          <p:nvPicPr>
            <p:cNvPr id="82" name="object 82"/>
            <p:cNvPicPr/>
            <p:nvPr/>
          </p:nvPicPr>
          <p:blipFill>
            <a:blip r:embed="rId51" cstate="print"/>
            <a:stretch>
              <a:fillRect/>
            </a:stretch>
          </p:blipFill>
          <p:spPr>
            <a:xfrm>
              <a:off x="7294664" y="4503889"/>
              <a:ext cx="137020" cy="136969"/>
            </a:xfrm>
            <a:prstGeom prst="rect">
              <a:avLst/>
            </a:prstGeom>
          </p:spPr>
        </p:pic>
      </p:grpSp>
      <p:grpSp>
        <p:nvGrpSpPr>
          <p:cNvPr id="83" name="object 83"/>
          <p:cNvGrpSpPr/>
          <p:nvPr/>
        </p:nvGrpSpPr>
        <p:grpSpPr>
          <a:xfrm>
            <a:off x="7183539" y="4805260"/>
            <a:ext cx="368935" cy="688340"/>
            <a:chOff x="7183539" y="4805260"/>
            <a:chExt cx="368935" cy="688340"/>
          </a:xfrm>
        </p:grpSpPr>
        <p:sp>
          <p:nvSpPr>
            <p:cNvPr id="84" name="object 8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85" name="object 85"/>
            <p:cNvPicPr/>
            <p:nvPr/>
          </p:nvPicPr>
          <p:blipFill>
            <a:blip r:embed="rId52" cstate="print"/>
            <a:stretch>
              <a:fillRect/>
            </a:stretch>
          </p:blipFill>
          <p:spPr>
            <a:xfrm>
              <a:off x="7296200" y="4920957"/>
              <a:ext cx="133946" cy="272503"/>
            </a:xfrm>
            <a:prstGeom prst="rect">
              <a:avLst/>
            </a:prstGeom>
          </p:spPr>
        </p:pic>
        <p:pic>
          <p:nvPicPr>
            <p:cNvPr id="86" name="object 86"/>
            <p:cNvPicPr/>
            <p:nvPr/>
          </p:nvPicPr>
          <p:blipFill>
            <a:blip r:embed="rId53" cstate="print"/>
            <a:stretch>
              <a:fillRect/>
            </a:stretch>
          </p:blipFill>
          <p:spPr>
            <a:xfrm>
              <a:off x="7294664" y="5248274"/>
              <a:ext cx="137020" cy="136969"/>
            </a:xfrm>
            <a:prstGeom prst="rect">
              <a:avLst/>
            </a:prstGeom>
          </p:spPr>
        </p:pic>
      </p:grpSp>
      <p:grpSp>
        <p:nvGrpSpPr>
          <p:cNvPr id="87" name="object 87"/>
          <p:cNvGrpSpPr/>
          <p:nvPr/>
        </p:nvGrpSpPr>
        <p:grpSpPr>
          <a:xfrm>
            <a:off x="7183539" y="5549645"/>
            <a:ext cx="368935" cy="688340"/>
            <a:chOff x="7183539" y="5549645"/>
            <a:chExt cx="368935" cy="688340"/>
          </a:xfrm>
        </p:grpSpPr>
        <p:sp>
          <p:nvSpPr>
            <p:cNvPr id="88" name="object 8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89" name="object 89"/>
            <p:cNvPicPr/>
            <p:nvPr/>
          </p:nvPicPr>
          <p:blipFill>
            <a:blip r:embed="rId54" cstate="print"/>
            <a:stretch>
              <a:fillRect/>
            </a:stretch>
          </p:blipFill>
          <p:spPr>
            <a:xfrm>
              <a:off x="7296200" y="5665342"/>
              <a:ext cx="133946" cy="272503"/>
            </a:xfrm>
            <a:prstGeom prst="rect">
              <a:avLst/>
            </a:prstGeom>
          </p:spPr>
        </p:pic>
        <p:pic>
          <p:nvPicPr>
            <p:cNvPr id="90" name="object 90"/>
            <p:cNvPicPr/>
            <p:nvPr/>
          </p:nvPicPr>
          <p:blipFill>
            <a:blip r:embed="rId55" cstate="print"/>
            <a:stretch>
              <a:fillRect/>
            </a:stretch>
          </p:blipFill>
          <p:spPr>
            <a:xfrm>
              <a:off x="7294664" y="5994145"/>
              <a:ext cx="137020" cy="135483"/>
            </a:xfrm>
            <a:prstGeom prst="rect">
              <a:avLst/>
            </a:prstGeom>
          </p:spPr>
        </p:pic>
      </p:grpSp>
      <p:grpSp>
        <p:nvGrpSpPr>
          <p:cNvPr id="91" name="object 91"/>
          <p:cNvGrpSpPr/>
          <p:nvPr/>
        </p:nvGrpSpPr>
        <p:grpSpPr>
          <a:xfrm>
            <a:off x="7183539" y="6295580"/>
            <a:ext cx="368935" cy="687070"/>
            <a:chOff x="7183539" y="6295580"/>
            <a:chExt cx="368935" cy="687070"/>
          </a:xfrm>
        </p:grpSpPr>
        <p:sp>
          <p:nvSpPr>
            <p:cNvPr id="92" name="object 9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3" name="object 93"/>
            <p:cNvPicPr/>
            <p:nvPr/>
          </p:nvPicPr>
          <p:blipFill>
            <a:blip r:embed="rId56" cstate="print"/>
            <a:stretch>
              <a:fillRect/>
            </a:stretch>
          </p:blipFill>
          <p:spPr>
            <a:xfrm>
              <a:off x="7296200" y="6409727"/>
              <a:ext cx="133946" cy="274040"/>
            </a:xfrm>
            <a:prstGeom prst="rect">
              <a:avLst/>
            </a:prstGeom>
          </p:spPr>
        </p:pic>
        <p:pic>
          <p:nvPicPr>
            <p:cNvPr id="94" name="object 94"/>
            <p:cNvPicPr/>
            <p:nvPr/>
          </p:nvPicPr>
          <p:blipFill>
            <a:blip r:embed="rId57" cstate="print"/>
            <a:stretch>
              <a:fillRect/>
            </a:stretch>
          </p:blipFill>
          <p:spPr>
            <a:xfrm>
              <a:off x="7294664" y="6738543"/>
              <a:ext cx="137020" cy="137020"/>
            </a:xfrm>
            <a:prstGeom prst="rect">
              <a:avLst/>
            </a:prstGeom>
          </p:spPr>
        </p:pic>
      </p:grpSp>
      <p:grpSp>
        <p:nvGrpSpPr>
          <p:cNvPr id="95" name="object 95"/>
          <p:cNvGrpSpPr/>
          <p:nvPr/>
        </p:nvGrpSpPr>
        <p:grpSpPr>
          <a:xfrm>
            <a:off x="7183539" y="7039964"/>
            <a:ext cx="368935" cy="688340"/>
            <a:chOff x="7183539" y="7039964"/>
            <a:chExt cx="368935" cy="688340"/>
          </a:xfrm>
        </p:grpSpPr>
        <p:sp>
          <p:nvSpPr>
            <p:cNvPr id="96" name="object 9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97" name="object 97"/>
            <p:cNvPicPr/>
            <p:nvPr/>
          </p:nvPicPr>
          <p:blipFill>
            <a:blip r:embed="rId58" cstate="print"/>
            <a:stretch>
              <a:fillRect/>
            </a:stretch>
          </p:blipFill>
          <p:spPr>
            <a:xfrm>
              <a:off x="7296200" y="7155662"/>
              <a:ext cx="133946" cy="272503"/>
            </a:xfrm>
            <a:prstGeom prst="rect">
              <a:avLst/>
            </a:prstGeom>
          </p:spPr>
        </p:pic>
        <p:pic>
          <p:nvPicPr>
            <p:cNvPr id="98" name="object 98"/>
            <p:cNvPicPr/>
            <p:nvPr/>
          </p:nvPicPr>
          <p:blipFill>
            <a:blip r:embed="rId59" cstate="print"/>
            <a:stretch>
              <a:fillRect/>
            </a:stretch>
          </p:blipFill>
          <p:spPr>
            <a:xfrm>
              <a:off x="7294664" y="7482928"/>
              <a:ext cx="137020" cy="137020"/>
            </a:xfrm>
            <a:prstGeom prst="rect">
              <a:avLst/>
            </a:prstGeom>
          </p:spPr>
        </p:pic>
      </p:grpSp>
      <p:grpSp>
        <p:nvGrpSpPr>
          <p:cNvPr id="99" name="object 99"/>
          <p:cNvGrpSpPr/>
          <p:nvPr/>
        </p:nvGrpSpPr>
        <p:grpSpPr>
          <a:xfrm>
            <a:off x="7183539" y="7784350"/>
            <a:ext cx="368935" cy="688340"/>
            <a:chOff x="7183539" y="7784350"/>
            <a:chExt cx="368935" cy="688340"/>
          </a:xfrm>
        </p:grpSpPr>
        <p:sp>
          <p:nvSpPr>
            <p:cNvPr id="100" name="object 10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01" name="object 101"/>
            <p:cNvPicPr/>
            <p:nvPr/>
          </p:nvPicPr>
          <p:blipFill>
            <a:blip r:embed="rId60" cstate="print"/>
            <a:stretch>
              <a:fillRect/>
            </a:stretch>
          </p:blipFill>
          <p:spPr>
            <a:xfrm>
              <a:off x="7296200" y="7900047"/>
              <a:ext cx="133946" cy="272453"/>
            </a:xfrm>
            <a:prstGeom prst="rect">
              <a:avLst/>
            </a:prstGeom>
          </p:spPr>
        </p:pic>
        <p:pic>
          <p:nvPicPr>
            <p:cNvPr id="102" name="object 102"/>
            <p:cNvPicPr/>
            <p:nvPr/>
          </p:nvPicPr>
          <p:blipFill>
            <a:blip r:embed="rId61" cstate="print"/>
            <a:stretch>
              <a:fillRect/>
            </a:stretch>
          </p:blipFill>
          <p:spPr>
            <a:xfrm>
              <a:off x="7294664" y="8228850"/>
              <a:ext cx="137020" cy="135483"/>
            </a:xfrm>
            <a:prstGeom prst="rect">
              <a:avLst/>
            </a:prstGeom>
          </p:spPr>
        </p:pic>
      </p:grpSp>
      <p:pic>
        <p:nvPicPr>
          <p:cNvPr id="103" name="object 103"/>
          <p:cNvPicPr/>
          <p:nvPr/>
        </p:nvPicPr>
        <p:blipFill>
          <a:blip r:embed="rId62" cstate="print"/>
          <a:stretch>
            <a:fillRect/>
          </a:stretch>
        </p:blipFill>
        <p:spPr>
          <a:xfrm>
            <a:off x="7183539" y="8530233"/>
            <a:ext cx="368401" cy="688085"/>
          </a:xfrm>
          <a:prstGeom prst="rect">
            <a:avLst/>
          </a:prstGeom>
        </p:spPr>
      </p:pic>
      <p:grpSp>
        <p:nvGrpSpPr>
          <p:cNvPr id="104" name="object 104"/>
          <p:cNvGrpSpPr/>
          <p:nvPr/>
        </p:nvGrpSpPr>
        <p:grpSpPr>
          <a:xfrm>
            <a:off x="7183539" y="9274619"/>
            <a:ext cx="368935" cy="688340"/>
            <a:chOff x="7183539" y="9274619"/>
            <a:chExt cx="368935" cy="688340"/>
          </a:xfrm>
        </p:grpSpPr>
        <p:sp>
          <p:nvSpPr>
            <p:cNvPr id="105" name="object 10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06" name="object 106"/>
            <p:cNvPicPr/>
            <p:nvPr/>
          </p:nvPicPr>
          <p:blipFill>
            <a:blip r:embed="rId63" cstate="print"/>
            <a:stretch>
              <a:fillRect/>
            </a:stretch>
          </p:blipFill>
          <p:spPr>
            <a:xfrm>
              <a:off x="7323581" y="9341637"/>
              <a:ext cx="79184" cy="121742"/>
            </a:xfrm>
            <a:prstGeom prst="rect">
              <a:avLst/>
            </a:prstGeom>
          </p:spPr>
        </p:pic>
        <p:pic>
          <p:nvPicPr>
            <p:cNvPr id="107" name="object 107"/>
            <p:cNvPicPr/>
            <p:nvPr/>
          </p:nvPicPr>
          <p:blipFill>
            <a:blip r:embed="rId64" cstate="print"/>
            <a:stretch>
              <a:fillRect/>
            </a:stretch>
          </p:blipFill>
          <p:spPr>
            <a:xfrm>
              <a:off x="7296200" y="9483178"/>
              <a:ext cx="133946" cy="420141"/>
            </a:xfrm>
            <a:prstGeom prst="rect">
              <a:avLst/>
            </a:prstGeom>
          </p:spPr>
        </p:pic>
      </p:grpSp>
      <p:sp>
        <p:nvSpPr>
          <p:cNvPr id="109" name="正方形/長方形 108">
            <a:extLst>
              <a:ext uri="{FF2B5EF4-FFF2-40B4-BE49-F238E27FC236}">
                <a16:creationId xmlns:a16="http://schemas.microsoft.com/office/drawing/2014/main" id="{38D7E8CE-1D0C-D79D-B303-32DA23434422}"/>
              </a:ext>
            </a:extLst>
          </p:cNvPr>
          <p:cNvSpPr/>
          <p:nvPr/>
        </p:nvSpPr>
        <p:spPr>
          <a:xfrm>
            <a:off x="914396" y="4471528"/>
            <a:ext cx="5739623" cy="792000"/>
          </a:xfrm>
          <a:prstGeom prst="rect">
            <a:avLst/>
          </a:prstGeom>
          <a:solidFill>
            <a:srgbClr val="C1E8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 name="テキスト ボックス 107">
            <a:extLst>
              <a:ext uri="{FF2B5EF4-FFF2-40B4-BE49-F238E27FC236}">
                <a16:creationId xmlns:a16="http://schemas.microsoft.com/office/drawing/2014/main" id="{85511314-9016-78D6-76A8-B28CAB6EA010}"/>
              </a:ext>
            </a:extLst>
          </p:cNvPr>
          <p:cNvSpPr txBox="1"/>
          <p:nvPr/>
        </p:nvSpPr>
        <p:spPr>
          <a:xfrm>
            <a:off x="984736" y="4536996"/>
            <a:ext cx="5627078" cy="646331"/>
          </a:xfrm>
          <a:prstGeom prst="rect">
            <a:avLst/>
          </a:prstGeom>
          <a:noFill/>
        </p:spPr>
        <p:txBody>
          <a:bodyPr wrap="square" rtlCol="0">
            <a:spAutoFit/>
          </a:bodyPr>
          <a:lstStyle/>
          <a:p>
            <a:r>
              <a:rPr kumimoji="1" lang="ja-JP" altLang="en-US" sz="1200" dirty="0">
                <a:solidFill>
                  <a:schemeClr val="tx1">
                    <a:lumMod val="75000"/>
                    <a:lumOff val="25000"/>
                  </a:schemeClr>
                </a:solidFill>
                <a:latin typeface="BIZ UDPゴシック" panose="020B0400000000000000" pitchFamily="50" charset="-128"/>
                <a:ea typeface="BIZ UDPゴシック" panose="020B0400000000000000" pitchFamily="50" charset="-128"/>
              </a:rPr>
              <a:t>　「妊娠・出産、育児・介護休業等に関するハラスメント」</a:t>
            </a:r>
            <a:r>
              <a:rPr kumimoji="1" lang="ja-JP" altLang="en-US" sz="900" dirty="0">
                <a:solidFill>
                  <a:schemeClr val="tx1">
                    <a:lumMod val="75000"/>
                    <a:lumOff val="25000"/>
                  </a:schemeClr>
                </a:solidFill>
                <a:latin typeface="BIZ UDPゴシック" panose="020B0400000000000000" pitchFamily="50" charset="-128"/>
                <a:ea typeface="BIZ UDPゴシック" panose="020B0400000000000000" pitchFamily="50" charset="-128"/>
              </a:rPr>
              <a:t>とは</a:t>
            </a:r>
            <a:r>
              <a:rPr kumimoji="1" lang="ja-JP" altLang="en-US" sz="1200" dirty="0">
                <a:solidFill>
                  <a:schemeClr val="tx1">
                    <a:lumMod val="75000"/>
                    <a:lumOff val="25000"/>
                  </a:schemeClr>
                </a:solidFill>
                <a:latin typeface="BIZ UDPゴシック" panose="020B0400000000000000" pitchFamily="50" charset="-128"/>
                <a:ea typeface="BIZ UDPゴシック" panose="020B0400000000000000" pitchFamily="50" charset="-128"/>
              </a:rPr>
              <a:t>妊娠・出産</a:t>
            </a:r>
            <a:r>
              <a:rPr kumimoji="1" lang="ja-JP" altLang="en-US" sz="900" dirty="0">
                <a:solidFill>
                  <a:schemeClr val="tx1">
                    <a:lumMod val="75000"/>
                    <a:lumOff val="25000"/>
                  </a:schemeClr>
                </a:solidFill>
                <a:latin typeface="BIZ UDPゴシック" panose="020B0400000000000000" pitchFamily="50" charset="-128"/>
                <a:ea typeface="BIZ UDPゴシック" panose="020B0400000000000000" pitchFamily="50" charset="-128"/>
              </a:rPr>
              <a:t>したこと、育児や介護のための</a:t>
            </a:r>
            <a:r>
              <a:rPr kumimoji="1" lang="ja-JP" altLang="en-US" sz="1200" dirty="0">
                <a:solidFill>
                  <a:schemeClr val="tx1">
                    <a:lumMod val="75000"/>
                    <a:lumOff val="25000"/>
                  </a:schemeClr>
                </a:solidFill>
                <a:latin typeface="BIZ UDPゴシック" panose="020B0400000000000000" pitchFamily="50" charset="-128"/>
                <a:ea typeface="BIZ UDPゴシック" panose="020B0400000000000000" pitchFamily="50" charset="-128"/>
              </a:rPr>
              <a:t>制度を利用</a:t>
            </a:r>
            <a:r>
              <a:rPr kumimoji="1" lang="ja-JP" altLang="en-US" sz="900" dirty="0">
                <a:solidFill>
                  <a:schemeClr val="tx1">
                    <a:lumMod val="75000"/>
                    <a:lumOff val="25000"/>
                  </a:schemeClr>
                </a:solidFill>
                <a:latin typeface="BIZ UDPゴシック" panose="020B0400000000000000" pitchFamily="50" charset="-128"/>
                <a:ea typeface="BIZ UDPゴシック" panose="020B0400000000000000" pitchFamily="50" charset="-128"/>
              </a:rPr>
              <a:t>したこと等に関する</a:t>
            </a:r>
            <a:r>
              <a:rPr kumimoji="1" lang="ja-JP" altLang="en-US" sz="1200" dirty="0">
                <a:solidFill>
                  <a:schemeClr val="tx1">
                    <a:lumMod val="75000"/>
                    <a:lumOff val="25000"/>
                  </a:schemeClr>
                </a:solidFill>
                <a:latin typeface="BIZ UDPゴシック" panose="020B0400000000000000" pitchFamily="50" charset="-128"/>
                <a:ea typeface="BIZ UDPゴシック" panose="020B0400000000000000" pitchFamily="50" charset="-128"/>
              </a:rPr>
              <a:t>上司・同僚からの言動</a:t>
            </a:r>
            <a:r>
              <a:rPr kumimoji="1" lang="ja-JP" altLang="en-US" sz="900" dirty="0">
                <a:solidFill>
                  <a:schemeClr val="tx1">
                    <a:lumMod val="75000"/>
                    <a:lumOff val="25000"/>
                  </a:schemeClr>
                </a:solidFill>
                <a:latin typeface="BIZ UDPゴシック" panose="020B0400000000000000" pitchFamily="50" charset="-128"/>
                <a:ea typeface="BIZ UDPゴシック" panose="020B0400000000000000" pitchFamily="50" charset="-128"/>
              </a:rPr>
              <a:t>により、</a:t>
            </a:r>
            <a:r>
              <a:rPr kumimoji="1" lang="ja-JP" altLang="en-US" sz="1200" dirty="0">
                <a:solidFill>
                  <a:schemeClr val="tx1">
                    <a:lumMod val="75000"/>
                    <a:lumOff val="25000"/>
                  </a:schemeClr>
                </a:solidFill>
                <a:latin typeface="BIZ UDPゴシック" panose="020B0400000000000000" pitchFamily="50" charset="-128"/>
                <a:ea typeface="BIZ UDPゴシック" panose="020B0400000000000000" pitchFamily="50" charset="-128"/>
              </a:rPr>
              <a:t>妊娠・出産した女性労働者</a:t>
            </a:r>
            <a:r>
              <a:rPr kumimoji="1" lang="ja-JP" altLang="en-US" sz="900" dirty="0">
                <a:solidFill>
                  <a:schemeClr val="tx1">
                    <a:lumMod val="75000"/>
                    <a:lumOff val="25000"/>
                  </a:schemeClr>
                </a:solidFill>
                <a:latin typeface="BIZ UDPゴシック" panose="020B0400000000000000" pitchFamily="50" charset="-128"/>
                <a:ea typeface="BIZ UDPゴシック" panose="020B0400000000000000" pitchFamily="50" charset="-128"/>
              </a:rPr>
              <a:t>や、育児休業等を申出・取得した男女労働者の</a:t>
            </a:r>
            <a:r>
              <a:rPr kumimoji="1" lang="ja-JP" altLang="en-US" sz="1200" dirty="0">
                <a:solidFill>
                  <a:schemeClr val="tx1">
                    <a:lumMod val="75000"/>
                    <a:lumOff val="25000"/>
                  </a:schemeClr>
                </a:solidFill>
                <a:latin typeface="BIZ UDPゴシック" panose="020B0400000000000000" pitchFamily="50" charset="-128"/>
                <a:ea typeface="BIZ UDPゴシック" panose="020B0400000000000000" pitchFamily="50" charset="-128"/>
              </a:rPr>
              <a:t>就業環境が害されること</a:t>
            </a:r>
            <a:endParaRPr kumimoji="1" lang="en-US" altLang="ja-JP" sz="1200" dirty="0">
              <a:solidFill>
                <a:schemeClr val="tx1">
                  <a:lumMod val="75000"/>
                  <a:lumOff val="25000"/>
                </a:schemeClr>
              </a:solidFill>
              <a:latin typeface="BIZ UDPゴシック" panose="020B0400000000000000" pitchFamily="50" charset="-128"/>
              <a:ea typeface="BIZ UDPゴシック" panose="020B0400000000000000" pitchFamily="50" charset="-128"/>
            </a:endParaRPr>
          </a:p>
        </p:txBody>
      </p:sp>
      <p:grpSp>
        <p:nvGrpSpPr>
          <p:cNvPr id="110" name="object 2"/>
          <p:cNvGrpSpPr/>
          <p:nvPr/>
        </p:nvGrpSpPr>
        <p:grpSpPr>
          <a:xfrm>
            <a:off x="3449434" y="10148442"/>
            <a:ext cx="636905" cy="91440"/>
            <a:chOff x="3449434" y="10148442"/>
            <a:chExt cx="636905" cy="91440"/>
          </a:xfrm>
        </p:grpSpPr>
        <p:sp>
          <p:nvSpPr>
            <p:cNvPr id="111"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112" name="object 4"/>
            <p:cNvPicPr/>
            <p:nvPr/>
          </p:nvPicPr>
          <p:blipFill>
            <a:blip r:embed="rId65" cstate="print"/>
            <a:stretch>
              <a:fillRect/>
            </a:stretch>
          </p:blipFill>
          <p:spPr>
            <a:xfrm>
              <a:off x="3705272" y="10148442"/>
              <a:ext cx="123231" cy="91325"/>
            </a:xfrm>
            <a:prstGeom prst="rect">
              <a:avLst/>
            </a:prstGeom>
          </p:spPr>
        </p:pic>
        <p:sp>
          <p:nvSpPr>
            <p:cNvPr id="113"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2994368" y="2078925"/>
              <a:ext cx="539115" cy="266700"/>
            </a:xfrm>
            <a:custGeom>
              <a:avLst/>
              <a:gdLst/>
              <a:ahLst/>
              <a:cxnLst/>
              <a:rect l="l" t="t" r="r" b="b"/>
              <a:pathLst>
                <a:path w="539114" h="266700">
                  <a:moveTo>
                    <a:pt x="100418" y="74561"/>
                  </a:moveTo>
                  <a:lnTo>
                    <a:pt x="99860" y="68465"/>
                  </a:lnTo>
                  <a:lnTo>
                    <a:pt x="99263" y="61874"/>
                  </a:lnTo>
                  <a:lnTo>
                    <a:pt x="94678" y="51752"/>
                  </a:lnTo>
                  <a:lnTo>
                    <a:pt x="84963" y="45046"/>
                  </a:lnTo>
                  <a:lnTo>
                    <a:pt x="71437" y="43065"/>
                  </a:lnTo>
                  <a:lnTo>
                    <a:pt x="71437" y="71539"/>
                  </a:lnTo>
                  <a:lnTo>
                    <a:pt x="71437" y="130924"/>
                  </a:lnTo>
                  <a:lnTo>
                    <a:pt x="71437" y="156768"/>
                  </a:lnTo>
                  <a:lnTo>
                    <a:pt x="71437" y="222250"/>
                  </a:lnTo>
                  <a:lnTo>
                    <a:pt x="66878" y="223735"/>
                  </a:lnTo>
                  <a:lnTo>
                    <a:pt x="33388" y="223735"/>
                  </a:lnTo>
                  <a:lnTo>
                    <a:pt x="28829" y="222250"/>
                  </a:lnTo>
                  <a:lnTo>
                    <a:pt x="28829" y="156768"/>
                  </a:lnTo>
                  <a:lnTo>
                    <a:pt x="71437" y="156768"/>
                  </a:lnTo>
                  <a:lnTo>
                    <a:pt x="71437" y="130924"/>
                  </a:lnTo>
                  <a:lnTo>
                    <a:pt x="28829" y="130924"/>
                  </a:lnTo>
                  <a:lnTo>
                    <a:pt x="28829" y="73075"/>
                  </a:lnTo>
                  <a:lnTo>
                    <a:pt x="31902" y="68465"/>
                  </a:lnTo>
                  <a:lnTo>
                    <a:pt x="68414" y="68465"/>
                  </a:lnTo>
                  <a:lnTo>
                    <a:pt x="71437" y="71539"/>
                  </a:lnTo>
                  <a:lnTo>
                    <a:pt x="71437" y="43065"/>
                  </a:lnTo>
                  <a:lnTo>
                    <a:pt x="68414" y="42621"/>
                  </a:lnTo>
                  <a:lnTo>
                    <a:pt x="59283" y="42621"/>
                  </a:lnTo>
                  <a:lnTo>
                    <a:pt x="61899" y="35712"/>
                  </a:lnTo>
                  <a:lnTo>
                    <a:pt x="64985" y="26822"/>
                  </a:lnTo>
                  <a:lnTo>
                    <a:pt x="67411" y="18427"/>
                  </a:lnTo>
                  <a:lnTo>
                    <a:pt x="68414" y="12153"/>
                  </a:lnTo>
                  <a:lnTo>
                    <a:pt x="68414" y="4572"/>
                  </a:lnTo>
                  <a:lnTo>
                    <a:pt x="59283" y="0"/>
                  </a:lnTo>
                  <a:lnTo>
                    <a:pt x="41033" y="0"/>
                  </a:lnTo>
                  <a:lnTo>
                    <a:pt x="37960" y="12153"/>
                  </a:lnTo>
                  <a:lnTo>
                    <a:pt x="37198" y="19075"/>
                  </a:lnTo>
                  <a:lnTo>
                    <a:pt x="35293" y="27393"/>
                  </a:lnTo>
                  <a:lnTo>
                    <a:pt x="32880" y="35496"/>
                  </a:lnTo>
                  <a:lnTo>
                    <a:pt x="30365" y="42621"/>
                  </a:lnTo>
                  <a:lnTo>
                    <a:pt x="13398" y="45694"/>
                  </a:lnTo>
                  <a:lnTo>
                    <a:pt x="4292" y="53467"/>
                  </a:lnTo>
                  <a:lnTo>
                    <a:pt x="596" y="63804"/>
                  </a:lnTo>
                  <a:lnTo>
                    <a:pt x="0" y="73075"/>
                  </a:lnTo>
                  <a:lnTo>
                    <a:pt x="0" y="219900"/>
                  </a:lnTo>
                  <a:lnTo>
                    <a:pt x="1905" y="235102"/>
                  </a:lnTo>
                  <a:lnTo>
                    <a:pt x="7899" y="244894"/>
                  </a:lnTo>
                  <a:lnTo>
                    <a:pt x="17894" y="249821"/>
                  </a:lnTo>
                  <a:lnTo>
                    <a:pt x="31902" y="251180"/>
                  </a:lnTo>
                  <a:lnTo>
                    <a:pt x="66878" y="251180"/>
                  </a:lnTo>
                  <a:lnTo>
                    <a:pt x="99834" y="223735"/>
                  </a:lnTo>
                  <a:lnTo>
                    <a:pt x="100418" y="156768"/>
                  </a:lnTo>
                  <a:lnTo>
                    <a:pt x="100418" y="130924"/>
                  </a:lnTo>
                  <a:lnTo>
                    <a:pt x="100418" y="95897"/>
                  </a:lnTo>
                  <a:lnTo>
                    <a:pt x="100418" y="74561"/>
                  </a:lnTo>
                  <a:close/>
                </a:path>
                <a:path w="539114" h="266700">
                  <a:moveTo>
                    <a:pt x="194767" y="165900"/>
                  </a:moveTo>
                  <a:lnTo>
                    <a:pt x="190207" y="158305"/>
                  </a:lnTo>
                  <a:lnTo>
                    <a:pt x="185648" y="151028"/>
                  </a:lnTo>
                  <a:lnTo>
                    <a:pt x="181241" y="143459"/>
                  </a:lnTo>
                  <a:lnTo>
                    <a:pt x="156514" y="109613"/>
                  </a:lnTo>
                  <a:lnTo>
                    <a:pt x="147586" y="106565"/>
                  </a:lnTo>
                  <a:lnTo>
                    <a:pt x="143027" y="106565"/>
                  </a:lnTo>
                  <a:lnTo>
                    <a:pt x="132359" y="111125"/>
                  </a:lnTo>
                  <a:lnTo>
                    <a:pt x="132359" y="124815"/>
                  </a:lnTo>
                  <a:lnTo>
                    <a:pt x="135394" y="129387"/>
                  </a:lnTo>
                  <a:lnTo>
                    <a:pt x="136931" y="130924"/>
                  </a:lnTo>
                  <a:lnTo>
                    <a:pt x="142849" y="139661"/>
                  </a:lnTo>
                  <a:lnTo>
                    <a:pt x="149085" y="149542"/>
                  </a:lnTo>
                  <a:lnTo>
                    <a:pt x="155321" y="160007"/>
                  </a:lnTo>
                  <a:lnTo>
                    <a:pt x="161290" y="170459"/>
                  </a:lnTo>
                  <a:lnTo>
                    <a:pt x="165849" y="178104"/>
                  </a:lnTo>
                  <a:lnTo>
                    <a:pt x="170408" y="185686"/>
                  </a:lnTo>
                  <a:lnTo>
                    <a:pt x="184099" y="185686"/>
                  </a:lnTo>
                  <a:lnTo>
                    <a:pt x="194767" y="182664"/>
                  </a:lnTo>
                  <a:lnTo>
                    <a:pt x="194767" y="165900"/>
                  </a:lnTo>
                  <a:close/>
                </a:path>
                <a:path w="539114" h="266700">
                  <a:moveTo>
                    <a:pt x="252488" y="79133"/>
                  </a:moveTo>
                  <a:lnTo>
                    <a:pt x="234721" y="42418"/>
                  </a:lnTo>
                  <a:lnTo>
                    <a:pt x="219125" y="41084"/>
                  </a:lnTo>
                  <a:lnTo>
                    <a:pt x="159740" y="41084"/>
                  </a:lnTo>
                  <a:lnTo>
                    <a:pt x="163372" y="24536"/>
                  </a:lnTo>
                  <a:lnTo>
                    <a:pt x="165112" y="15621"/>
                  </a:lnTo>
                  <a:lnTo>
                    <a:pt x="165849" y="9131"/>
                  </a:lnTo>
                  <a:lnTo>
                    <a:pt x="165849" y="0"/>
                  </a:lnTo>
                  <a:lnTo>
                    <a:pt x="139954" y="0"/>
                  </a:lnTo>
                  <a:lnTo>
                    <a:pt x="138468" y="6057"/>
                  </a:lnTo>
                  <a:lnTo>
                    <a:pt x="136931" y="12153"/>
                  </a:lnTo>
                  <a:lnTo>
                    <a:pt x="118516" y="65697"/>
                  </a:lnTo>
                  <a:lnTo>
                    <a:pt x="100418" y="95897"/>
                  </a:lnTo>
                  <a:lnTo>
                    <a:pt x="100431" y="109613"/>
                  </a:lnTo>
                  <a:lnTo>
                    <a:pt x="104978" y="117182"/>
                  </a:lnTo>
                  <a:lnTo>
                    <a:pt x="121691" y="117182"/>
                  </a:lnTo>
                  <a:lnTo>
                    <a:pt x="144475" y="78765"/>
                  </a:lnTo>
                  <a:lnTo>
                    <a:pt x="149085" y="68465"/>
                  </a:lnTo>
                  <a:lnTo>
                    <a:pt x="208457" y="68465"/>
                  </a:lnTo>
                  <a:lnTo>
                    <a:pt x="216369" y="69278"/>
                  </a:lnTo>
                  <a:lnTo>
                    <a:pt x="220446" y="72669"/>
                  </a:lnTo>
                  <a:lnTo>
                    <a:pt x="221945" y="80048"/>
                  </a:lnTo>
                  <a:lnTo>
                    <a:pt x="222097" y="89052"/>
                  </a:lnTo>
                  <a:lnTo>
                    <a:pt x="221983" y="106946"/>
                  </a:lnTo>
                  <a:lnTo>
                    <a:pt x="221018" y="145364"/>
                  </a:lnTo>
                  <a:lnTo>
                    <a:pt x="217589" y="197891"/>
                  </a:lnTo>
                  <a:lnTo>
                    <a:pt x="202184" y="235356"/>
                  </a:lnTo>
                  <a:lnTo>
                    <a:pt x="191744" y="235940"/>
                  </a:lnTo>
                  <a:lnTo>
                    <a:pt x="184099" y="237439"/>
                  </a:lnTo>
                  <a:lnTo>
                    <a:pt x="179209" y="236575"/>
                  </a:lnTo>
                  <a:lnTo>
                    <a:pt x="171170" y="236131"/>
                  </a:lnTo>
                  <a:lnTo>
                    <a:pt x="163144" y="235966"/>
                  </a:lnTo>
                  <a:lnTo>
                    <a:pt x="158254" y="235940"/>
                  </a:lnTo>
                  <a:lnTo>
                    <a:pt x="147586" y="238975"/>
                  </a:lnTo>
                  <a:lnTo>
                    <a:pt x="147586" y="258762"/>
                  </a:lnTo>
                  <a:lnTo>
                    <a:pt x="150622" y="264871"/>
                  </a:lnTo>
                  <a:lnTo>
                    <a:pt x="158254" y="266357"/>
                  </a:lnTo>
                  <a:lnTo>
                    <a:pt x="182562" y="266357"/>
                  </a:lnTo>
                  <a:lnTo>
                    <a:pt x="221386" y="262940"/>
                  </a:lnTo>
                  <a:lnTo>
                    <a:pt x="242214" y="237439"/>
                  </a:lnTo>
                  <a:lnTo>
                    <a:pt x="246189" y="215569"/>
                  </a:lnTo>
                  <a:lnTo>
                    <a:pt x="249567" y="178473"/>
                  </a:lnTo>
                  <a:lnTo>
                    <a:pt x="251802" y="132803"/>
                  </a:lnTo>
                  <a:lnTo>
                    <a:pt x="252412" y="95897"/>
                  </a:lnTo>
                  <a:lnTo>
                    <a:pt x="252488" y="79133"/>
                  </a:lnTo>
                  <a:close/>
                </a:path>
                <a:path w="539114" h="266700">
                  <a:moveTo>
                    <a:pt x="429171" y="45643"/>
                  </a:moveTo>
                  <a:lnTo>
                    <a:pt x="413994" y="45643"/>
                  </a:lnTo>
                  <a:lnTo>
                    <a:pt x="387438" y="46951"/>
                  </a:lnTo>
                  <a:lnTo>
                    <a:pt x="380504" y="47180"/>
                  </a:lnTo>
                  <a:lnTo>
                    <a:pt x="386562" y="18262"/>
                  </a:lnTo>
                  <a:lnTo>
                    <a:pt x="386562" y="6057"/>
                  </a:lnTo>
                  <a:lnTo>
                    <a:pt x="357644" y="6057"/>
                  </a:lnTo>
                  <a:lnTo>
                    <a:pt x="356146" y="13690"/>
                  </a:lnTo>
                  <a:lnTo>
                    <a:pt x="354609" y="18262"/>
                  </a:lnTo>
                  <a:lnTo>
                    <a:pt x="352983" y="23418"/>
                  </a:lnTo>
                  <a:lnTo>
                    <a:pt x="350786" y="32156"/>
                  </a:lnTo>
                  <a:lnTo>
                    <a:pt x="348589" y="41173"/>
                  </a:lnTo>
                  <a:lnTo>
                    <a:pt x="346976" y="47180"/>
                  </a:lnTo>
                  <a:lnTo>
                    <a:pt x="337616" y="48069"/>
                  </a:lnTo>
                  <a:lnTo>
                    <a:pt x="321284" y="48526"/>
                  </a:lnTo>
                  <a:lnTo>
                    <a:pt x="296760" y="48717"/>
                  </a:lnTo>
                  <a:lnTo>
                    <a:pt x="293687" y="50203"/>
                  </a:lnTo>
                  <a:lnTo>
                    <a:pt x="284568" y="51752"/>
                  </a:lnTo>
                  <a:lnTo>
                    <a:pt x="284568" y="79133"/>
                  </a:lnTo>
                  <a:lnTo>
                    <a:pt x="302869" y="79133"/>
                  </a:lnTo>
                  <a:lnTo>
                    <a:pt x="307276" y="79121"/>
                  </a:lnTo>
                  <a:lnTo>
                    <a:pt x="314274" y="78955"/>
                  </a:lnTo>
                  <a:lnTo>
                    <a:pt x="324688" y="78511"/>
                  </a:lnTo>
                  <a:lnTo>
                    <a:pt x="339382" y="77647"/>
                  </a:lnTo>
                  <a:lnTo>
                    <a:pt x="332028" y="99771"/>
                  </a:lnTo>
                  <a:lnTo>
                    <a:pt x="310464" y="149123"/>
                  </a:lnTo>
                  <a:lnTo>
                    <a:pt x="289128" y="185686"/>
                  </a:lnTo>
                  <a:lnTo>
                    <a:pt x="286105" y="188772"/>
                  </a:lnTo>
                  <a:lnTo>
                    <a:pt x="286105" y="200926"/>
                  </a:lnTo>
                  <a:lnTo>
                    <a:pt x="293687" y="208508"/>
                  </a:lnTo>
                  <a:lnTo>
                    <a:pt x="312000" y="208508"/>
                  </a:lnTo>
                  <a:lnTo>
                    <a:pt x="342226" y="154914"/>
                  </a:lnTo>
                  <a:lnTo>
                    <a:pt x="357644" y="118160"/>
                  </a:lnTo>
                  <a:lnTo>
                    <a:pt x="371335" y="77647"/>
                  </a:lnTo>
                  <a:lnTo>
                    <a:pt x="381977" y="77177"/>
                  </a:lnTo>
                  <a:lnTo>
                    <a:pt x="421589" y="74561"/>
                  </a:lnTo>
                  <a:lnTo>
                    <a:pt x="427685" y="71539"/>
                  </a:lnTo>
                  <a:lnTo>
                    <a:pt x="429171" y="65443"/>
                  </a:lnTo>
                  <a:lnTo>
                    <a:pt x="429171" y="47180"/>
                  </a:lnTo>
                  <a:lnTo>
                    <a:pt x="429171" y="45643"/>
                  </a:lnTo>
                  <a:close/>
                </a:path>
                <a:path w="539114" h="266700">
                  <a:moveTo>
                    <a:pt x="537273" y="211582"/>
                  </a:moveTo>
                  <a:lnTo>
                    <a:pt x="503148" y="176568"/>
                  </a:lnTo>
                  <a:lnTo>
                    <a:pt x="479425" y="162877"/>
                  </a:lnTo>
                  <a:lnTo>
                    <a:pt x="478713" y="153746"/>
                  </a:lnTo>
                  <a:lnTo>
                    <a:pt x="474865" y="103492"/>
                  </a:lnTo>
                  <a:lnTo>
                    <a:pt x="474865" y="86766"/>
                  </a:lnTo>
                  <a:lnTo>
                    <a:pt x="448970" y="86766"/>
                  </a:lnTo>
                  <a:lnTo>
                    <a:pt x="448970" y="182664"/>
                  </a:lnTo>
                  <a:lnTo>
                    <a:pt x="448627" y="201422"/>
                  </a:lnTo>
                  <a:lnTo>
                    <a:pt x="445173" y="217462"/>
                  </a:lnTo>
                  <a:lnTo>
                    <a:pt x="434860" y="228663"/>
                  </a:lnTo>
                  <a:lnTo>
                    <a:pt x="413994" y="232867"/>
                  </a:lnTo>
                  <a:lnTo>
                    <a:pt x="404812" y="232448"/>
                  </a:lnTo>
                  <a:lnTo>
                    <a:pt x="392074" y="229450"/>
                  </a:lnTo>
                  <a:lnTo>
                    <a:pt x="380771" y="221322"/>
                  </a:lnTo>
                  <a:lnTo>
                    <a:pt x="375894" y="205486"/>
                  </a:lnTo>
                  <a:lnTo>
                    <a:pt x="379361" y="192620"/>
                  </a:lnTo>
                  <a:lnTo>
                    <a:pt x="420052" y="176568"/>
                  </a:lnTo>
                  <a:lnTo>
                    <a:pt x="448970" y="182664"/>
                  </a:lnTo>
                  <a:lnTo>
                    <a:pt x="448970" y="86766"/>
                  </a:lnTo>
                  <a:lnTo>
                    <a:pt x="444411" y="86766"/>
                  </a:lnTo>
                  <a:lnTo>
                    <a:pt x="442912" y="97383"/>
                  </a:lnTo>
                  <a:lnTo>
                    <a:pt x="444411" y="103492"/>
                  </a:lnTo>
                  <a:lnTo>
                    <a:pt x="447484" y="153746"/>
                  </a:lnTo>
                  <a:lnTo>
                    <a:pt x="442569" y="152628"/>
                  </a:lnTo>
                  <a:lnTo>
                    <a:pt x="436816" y="151638"/>
                  </a:lnTo>
                  <a:lnTo>
                    <a:pt x="429920" y="150939"/>
                  </a:lnTo>
                  <a:lnTo>
                    <a:pt x="421589" y="150672"/>
                  </a:lnTo>
                  <a:lnTo>
                    <a:pt x="385521" y="156273"/>
                  </a:lnTo>
                  <a:lnTo>
                    <a:pt x="362585" y="170294"/>
                  </a:lnTo>
                  <a:lnTo>
                    <a:pt x="350494" y="188595"/>
                  </a:lnTo>
                  <a:lnTo>
                    <a:pt x="346976" y="207022"/>
                  </a:lnTo>
                  <a:lnTo>
                    <a:pt x="350634" y="225628"/>
                  </a:lnTo>
                  <a:lnTo>
                    <a:pt x="362585" y="242798"/>
                  </a:lnTo>
                  <a:lnTo>
                    <a:pt x="384238" y="255409"/>
                  </a:lnTo>
                  <a:lnTo>
                    <a:pt x="417017" y="260299"/>
                  </a:lnTo>
                  <a:lnTo>
                    <a:pt x="427088" y="259829"/>
                  </a:lnTo>
                  <a:lnTo>
                    <a:pt x="442887" y="256501"/>
                  </a:lnTo>
                  <a:lnTo>
                    <a:pt x="459816" y="247459"/>
                  </a:lnTo>
                  <a:lnTo>
                    <a:pt x="471004" y="232867"/>
                  </a:lnTo>
                  <a:lnTo>
                    <a:pt x="473329" y="229844"/>
                  </a:lnTo>
                  <a:lnTo>
                    <a:pt x="475957" y="221856"/>
                  </a:lnTo>
                  <a:lnTo>
                    <a:pt x="477316" y="213855"/>
                  </a:lnTo>
                  <a:lnTo>
                    <a:pt x="477812" y="205867"/>
                  </a:lnTo>
                  <a:lnTo>
                    <a:pt x="477888" y="197891"/>
                  </a:lnTo>
                  <a:lnTo>
                    <a:pt x="484708" y="203085"/>
                  </a:lnTo>
                  <a:lnTo>
                    <a:pt x="498881" y="213512"/>
                  </a:lnTo>
                  <a:lnTo>
                    <a:pt x="502246" y="216154"/>
                  </a:lnTo>
                  <a:lnTo>
                    <a:pt x="514451" y="226822"/>
                  </a:lnTo>
                  <a:lnTo>
                    <a:pt x="515937" y="228307"/>
                  </a:lnTo>
                  <a:lnTo>
                    <a:pt x="531177" y="228307"/>
                  </a:lnTo>
                  <a:lnTo>
                    <a:pt x="537273" y="220713"/>
                  </a:lnTo>
                  <a:lnTo>
                    <a:pt x="537273" y="211582"/>
                  </a:lnTo>
                  <a:close/>
                </a:path>
                <a:path w="539114" h="266700">
                  <a:moveTo>
                    <a:pt x="538810" y="70002"/>
                  </a:moveTo>
                  <a:lnTo>
                    <a:pt x="507123" y="45935"/>
                  </a:lnTo>
                  <a:lnTo>
                    <a:pt x="469874" y="25971"/>
                  </a:lnTo>
                  <a:lnTo>
                    <a:pt x="458101" y="22821"/>
                  </a:lnTo>
                  <a:lnTo>
                    <a:pt x="448970" y="22821"/>
                  </a:lnTo>
                  <a:lnTo>
                    <a:pt x="441375" y="28930"/>
                  </a:lnTo>
                  <a:lnTo>
                    <a:pt x="441375" y="45643"/>
                  </a:lnTo>
                  <a:lnTo>
                    <a:pt x="448906" y="48704"/>
                  </a:lnTo>
                  <a:lnTo>
                    <a:pt x="452043" y="50203"/>
                  </a:lnTo>
                  <a:lnTo>
                    <a:pt x="493750" y="73990"/>
                  </a:lnTo>
                  <a:lnTo>
                    <a:pt x="514451" y="92824"/>
                  </a:lnTo>
                  <a:lnTo>
                    <a:pt x="517474" y="94361"/>
                  </a:lnTo>
                  <a:lnTo>
                    <a:pt x="529678" y="94361"/>
                  </a:lnTo>
                  <a:lnTo>
                    <a:pt x="538810" y="86766"/>
                  </a:lnTo>
                  <a:lnTo>
                    <a:pt x="538810" y="70002"/>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3559022" y="2077389"/>
              <a:ext cx="2070303" cy="270967"/>
            </a:xfrm>
            <a:prstGeom prst="rect">
              <a:avLst/>
            </a:prstGeom>
          </p:spPr>
        </p:pic>
        <p:pic>
          <p:nvPicPr>
            <p:cNvPr id="11" name="object 11"/>
            <p:cNvPicPr/>
            <p:nvPr/>
          </p:nvPicPr>
          <p:blipFill>
            <a:blip r:embed="rId4" cstate="print"/>
            <a:stretch>
              <a:fillRect/>
            </a:stretch>
          </p:blipFill>
          <p:spPr>
            <a:xfrm>
              <a:off x="1077760" y="2410764"/>
              <a:ext cx="1429397" cy="270967"/>
            </a:xfrm>
            <a:prstGeom prst="rect">
              <a:avLst/>
            </a:prstGeom>
          </p:spPr>
        </p:pic>
        <p:pic>
          <p:nvPicPr>
            <p:cNvPr id="12" name="object 12"/>
            <p:cNvPicPr/>
            <p:nvPr/>
          </p:nvPicPr>
          <p:blipFill>
            <a:blip r:embed="rId5" cstate="print"/>
            <a:stretch>
              <a:fillRect/>
            </a:stretch>
          </p:blipFill>
          <p:spPr>
            <a:xfrm>
              <a:off x="2536075" y="2404668"/>
              <a:ext cx="2543721" cy="277063"/>
            </a:xfrm>
            <a:prstGeom prst="rect">
              <a:avLst/>
            </a:prstGeom>
          </p:spPr>
        </p:pic>
        <p:pic>
          <p:nvPicPr>
            <p:cNvPr id="13" name="object 13"/>
            <p:cNvPicPr/>
            <p:nvPr/>
          </p:nvPicPr>
          <p:blipFill>
            <a:blip r:embed="rId6" cstate="print"/>
            <a:stretch>
              <a:fillRect/>
            </a:stretch>
          </p:blipFill>
          <p:spPr>
            <a:xfrm>
              <a:off x="1076223" y="1912988"/>
              <a:ext cx="1890661" cy="435368"/>
            </a:xfrm>
            <a:prstGeom prst="rect">
              <a:avLst/>
            </a:prstGeom>
          </p:spPr>
        </p:pic>
        <p:pic>
          <p:nvPicPr>
            <p:cNvPr id="14" name="object 14"/>
            <p:cNvPicPr/>
            <p:nvPr/>
          </p:nvPicPr>
          <p:blipFill>
            <a:blip r:embed="rId7" cstate="print"/>
            <a:stretch>
              <a:fillRect/>
            </a:stretch>
          </p:blipFill>
          <p:spPr>
            <a:xfrm>
              <a:off x="5204612" y="2505125"/>
              <a:ext cx="1248282" cy="170510"/>
            </a:xfrm>
            <a:prstGeom prst="rect">
              <a:avLst/>
            </a:prstGeom>
          </p:spPr>
        </p:pic>
        <p:pic>
          <p:nvPicPr>
            <p:cNvPr id="15" name="object 15"/>
            <p:cNvPicPr/>
            <p:nvPr/>
          </p:nvPicPr>
          <p:blipFill>
            <a:blip r:embed="rId8" cstate="print"/>
            <a:stretch>
              <a:fillRect/>
            </a:stretch>
          </p:blipFill>
          <p:spPr>
            <a:xfrm>
              <a:off x="1076223" y="2782188"/>
              <a:ext cx="2755303" cy="171996"/>
            </a:xfrm>
            <a:prstGeom prst="rect">
              <a:avLst/>
            </a:prstGeom>
          </p:spPr>
        </p:pic>
        <p:pic>
          <p:nvPicPr>
            <p:cNvPr id="16" name="object 16"/>
            <p:cNvPicPr/>
            <p:nvPr/>
          </p:nvPicPr>
          <p:blipFill>
            <a:blip r:embed="rId9" cstate="print"/>
            <a:stretch>
              <a:fillRect/>
            </a:stretch>
          </p:blipFill>
          <p:spPr>
            <a:xfrm>
              <a:off x="3954856" y="2782188"/>
              <a:ext cx="2137219" cy="171996"/>
            </a:xfrm>
            <a:prstGeom prst="rect">
              <a:avLst/>
            </a:prstGeom>
          </p:spPr>
        </p:pic>
        <p:pic>
          <p:nvPicPr>
            <p:cNvPr id="17" name="object 17"/>
            <p:cNvPicPr/>
            <p:nvPr/>
          </p:nvPicPr>
          <p:blipFill>
            <a:blip r:embed="rId10" cstate="print"/>
            <a:stretch>
              <a:fillRect/>
            </a:stretch>
          </p:blipFill>
          <p:spPr>
            <a:xfrm>
              <a:off x="1077760" y="3068383"/>
              <a:ext cx="1123403" cy="264871"/>
            </a:xfrm>
            <a:prstGeom prst="rect">
              <a:avLst/>
            </a:prstGeom>
          </p:spPr>
        </p:pic>
        <p:pic>
          <p:nvPicPr>
            <p:cNvPr id="18" name="object 18"/>
            <p:cNvPicPr/>
            <p:nvPr/>
          </p:nvPicPr>
          <p:blipFill>
            <a:blip r:embed="rId11" cstate="print"/>
            <a:stretch>
              <a:fillRect/>
            </a:stretch>
          </p:blipFill>
          <p:spPr>
            <a:xfrm>
              <a:off x="2236190" y="3065309"/>
              <a:ext cx="1988096" cy="274040"/>
            </a:xfrm>
            <a:prstGeom prst="rect">
              <a:avLst/>
            </a:prstGeom>
          </p:spPr>
        </p:pic>
        <p:pic>
          <p:nvPicPr>
            <p:cNvPr id="19" name="object 19"/>
            <p:cNvPicPr/>
            <p:nvPr/>
          </p:nvPicPr>
          <p:blipFill>
            <a:blip r:embed="rId12" cstate="print"/>
            <a:stretch>
              <a:fillRect/>
            </a:stretch>
          </p:blipFill>
          <p:spPr>
            <a:xfrm>
              <a:off x="4251667" y="3060750"/>
              <a:ext cx="1563395" cy="267944"/>
            </a:xfrm>
            <a:prstGeom prst="rect">
              <a:avLst/>
            </a:prstGeom>
          </p:spPr>
        </p:pic>
        <p:sp>
          <p:nvSpPr>
            <p:cNvPr id="20" name="object 20"/>
            <p:cNvSpPr/>
            <p:nvPr/>
          </p:nvSpPr>
          <p:spPr>
            <a:xfrm>
              <a:off x="1070178" y="4837264"/>
              <a:ext cx="5394960" cy="434340"/>
            </a:xfrm>
            <a:custGeom>
              <a:avLst/>
              <a:gdLst/>
              <a:ahLst/>
              <a:cxnLst/>
              <a:rect l="l" t="t" r="r" b="b"/>
              <a:pathLst>
                <a:path w="5394960" h="434339">
                  <a:moveTo>
                    <a:pt x="5394871" y="433832"/>
                  </a:moveTo>
                  <a:lnTo>
                    <a:pt x="0" y="433832"/>
                  </a:lnTo>
                  <a:lnTo>
                    <a:pt x="0" y="0"/>
                  </a:lnTo>
                  <a:lnTo>
                    <a:pt x="5394871" y="0"/>
                  </a:lnTo>
                  <a:lnTo>
                    <a:pt x="5394871" y="433832"/>
                  </a:lnTo>
                  <a:close/>
                </a:path>
              </a:pathLst>
            </a:custGeom>
            <a:solidFill>
              <a:srgbClr val="C1E8FB"/>
            </a:solidFill>
          </p:spPr>
          <p:txBody>
            <a:bodyPr wrap="square" lIns="0" tIns="0" rIns="0" bIns="0" rtlCol="0"/>
            <a:lstStyle/>
            <a:p>
              <a:endParaRPr/>
            </a:p>
          </p:txBody>
        </p:sp>
        <p:pic>
          <p:nvPicPr>
            <p:cNvPr id="21" name="object 21"/>
            <p:cNvPicPr/>
            <p:nvPr/>
          </p:nvPicPr>
          <p:blipFill>
            <a:blip r:embed="rId13" cstate="print"/>
            <a:stretch>
              <a:fillRect/>
            </a:stretch>
          </p:blipFill>
          <p:spPr>
            <a:xfrm>
              <a:off x="1482674" y="4940744"/>
              <a:ext cx="3578821" cy="226821"/>
            </a:xfrm>
            <a:prstGeom prst="rect">
              <a:avLst/>
            </a:prstGeom>
          </p:spPr>
        </p:pic>
        <p:pic>
          <p:nvPicPr>
            <p:cNvPr id="22" name="object 22"/>
            <p:cNvPicPr/>
            <p:nvPr/>
          </p:nvPicPr>
          <p:blipFill>
            <a:blip r:embed="rId14" cstate="print"/>
            <a:stretch>
              <a:fillRect/>
            </a:stretch>
          </p:blipFill>
          <p:spPr>
            <a:xfrm>
              <a:off x="5270055" y="4981866"/>
              <a:ext cx="143116" cy="156768"/>
            </a:xfrm>
            <a:prstGeom prst="rect">
              <a:avLst/>
            </a:prstGeom>
          </p:spPr>
        </p:pic>
        <p:pic>
          <p:nvPicPr>
            <p:cNvPr id="23" name="object 23"/>
            <p:cNvPicPr/>
            <p:nvPr/>
          </p:nvPicPr>
          <p:blipFill>
            <a:blip r:embed="rId15" cstate="print"/>
            <a:stretch>
              <a:fillRect/>
            </a:stretch>
          </p:blipFill>
          <p:spPr>
            <a:xfrm>
              <a:off x="5439029" y="4989461"/>
              <a:ext cx="155270" cy="147688"/>
            </a:xfrm>
            <a:prstGeom prst="rect">
              <a:avLst/>
            </a:prstGeom>
          </p:spPr>
        </p:pic>
        <p:pic>
          <p:nvPicPr>
            <p:cNvPr id="24" name="object 24"/>
            <p:cNvPicPr/>
            <p:nvPr/>
          </p:nvPicPr>
          <p:blipFill>
            <a:blip r:embed="rId16" cstate="print"/>
            <a:stretch>
              <a:fillRect/>
            </a:stretch>
          </p:blipFill>
          <p:spPr>
            <a:xfrm>
              <a:off x="5618657" y="4989461"/>
              <a:ext cx="155282" cy="147688"/>
            </a:xfrm>
            <a:prstGeom prst="rect">
              <a:avLst/>
            </a:prstGeom>
          </p:spPr>
        </p:pic>
        <p:pic>
          <p:nvPicPr>
            <p:cNvPr id="25" name="object 25"/>
            <p:cNvPicPr/>
            <p:nvPr/>
          </p:nvPicPr>
          <p:blipFill>
            <a:blip r:embed="rId17" cstate="print"/>
            <a:stretch>
              <a:fillRect/>
            </a:stretch>
          </p:blipFill>
          <p:spPr>
            <a:xfrm>
              <a:off x="5793727" y="4981866"/>
              <a:ext cx="324243" cy="158305"/>
            </a:xfrm>
            <a:prstGeom prst="rect">
              <a:avLst/>
            </a:prstGeom>
          </p:spPr>
        </p:pic>
        <p:pic>
          <p:nvPicPr>
            <p:cNvPr id="26" name="object 26"/>
            <p:cNvPicPr/>
            <p:nvPr/>
          </p:nvPicPr>
          <p:blipFill>
            <a:blip r:embed="rId18" cstate="print"/>
            <a:stretch>
              <a:fillRect/>
            </a:stretch>
          </p:blipFill>
          <p:spPr>
            <a:xfrm>
              <a:off x="4152747" y="3742727"/>
              <a:ext cx="610400" cy="1003198"/>
            </a:xfrm>
            <a:prstGeom prst="rect">
              <a:avLst/>
            </a:prstGeom>
          </p:spPr>
        </p:pic>
        <p:pic>
          <p:nvPicPr>
            <p:cNvPr id="27" name="object 27"/>
            <p:cNvPicPr/>
            <p:nvPr/>
          </p:nvPicPr>
          <p:blipFill>
            <a:blip r:embed="rId19" cstate="print"/>
            <a:stretch>
              <a:fillRect/>
            </a:stretch>
          </p:blipFill>
          <p:spPr>
            <a:xfrm>
              <a:off x="4043108" y="3737901"/>
              <a:ext cx="820991" cy="703578"/>
            </a:xfrm>
            <a:prstGeom prst="rect">
              <a:avLst/>
            </a:prstGeom>
          </p:spPr>
        </p:pic>
        <p:pic>
          <p:nvPicPr>
            <p:cNvPr id="28" name="object 28"/>
            <p:cNvPicPr/>
            <p:nvPr/>
          </p:nvPicPr>
          <p:blipFill>
            <a:blip r:embed="rId20" cstate="print"/>
            <a:stretch>
              <a:fillRect/>
            </a:stretch>
          </p:blipFill>
          <p:spPr>
            <a:xfrm>
              <a:off x="4190999" y="4197895"/>
              <a:ext cx="531063" cy="243565"/>
            </a:xfrm>
            <a:prstGeom prst="rect">
              <a:avLst/>
            </a:prstGeom>
          </p:spPr>
        </p:pic>
        <p:pic>
          <p:nvPicPr>
            <p:cNvPr id="29" name="object 29"/>
            <p:cNvPicPr/>
            <p:nvPr/>
          </p:nvPicPr>
          <p:blipFill>
            <a:blip r:embed="rId21" cstate="print"/>
            <a:stretch>
              <a:fillRect/>
            </a:stretch>
          </p:blipFill>
          <p:spPr>
            <a:xfrm>
              <a:off x="4219727" y="3746499"/>
              <a:ext cx="476440" cy="571500"/>
            </a:xfrm>
            <a:prstGeom prst="rect">
              <a:avLst/>
            </a:prstGeom>
          </p:spPr>
        </p:pic>
        <p:pic>
          <p:nvPicPr>
            <p:cNvPr id="30" name="object 30"/>
            <p:cNvPicPr/>
            <p:nvPr/>
          </p:nvPicPr>
          <p:blipFill>
            <a:blip r:embed="rId22" cstate="print"/>
            <a:stretch>
              <a:fillRect/>
            </a:stretch>
          </p:blipFill>
          <p:spPr>
            <a:xfrm>
              <a:off x="4152899" y="4063999"/>
              <a:ext cx="190106" cy="133896"/>
            </a:xfrm>
            <a:prstGeom prst="rect">
              <a:avLst/>
            </a:prstGeom>
          </p:spPr>
        </p:pic>
        <p:pic>
          <p:nvPicPr>
            <p:cNvPr id="31" name="object 31"/>
            <p:cNvPicPr/>
            <p:nvPr/>
          </p:nvPicPr>
          <p:blipFill>
            <a:blip r:embed="rId23" cstate="print"/>
            <a:stretch>
              <a:fillRect/>
            </a:stretch>
          </p:blipFill>
          <p:spPr>
            <a:xfrm>
              <a:off x="4565256" y="4063999"/>
              <a:ext cx="197243" cy="133896"/>
            </a:xfrm>
            <a:prstGeom prst="rect">
              <a:avLst/>
            </a:prstGeom>
          </p:spPr>
        </p:pic>
        <p:sp>
          <p:nvSpPr>
            <p:cNvPr id="32" name="object 32"/>
            <p:cNvSpPr/>
            <p:nvPr/>
          </p:nvSpPr>
          <p:spPr>
            <a:xfrm>
              <a:off x="4425200" y="4239018"/>
              <a:ext cx="73660" cy="22860"/>
            </a:xfrm>
            <a:custGeom>
              <a:avLst/>
              <a:gdLst/>
              <a:ahLst/>
              <a:cxnLst/>
              <a:rect l="l" t="t" r="r" b="b"/>
              <a:pathLst>
                <a:path w="73660" h="22860">
                  <a:moveTo>
                    <a:pt x="6108" y="22821"/>
                  </a:moveTo>
                  <a:lnTo>
                    <a:pt x="38061" y="0"/>
                  </a:lnTo>
                  <a:lnTo>
                    <a:pt x="46318" y="616"/>
                  </a:lnTo>
                  <a:lnTo>
                    <a:pt x="55006" y="2657"/>
                  </a:lnTo>
                  <a:lnTo>
                    <a:pt x="63975" y="6407"/>
                  </a:lnTo>
                  <a:lnTo>
                    <a:pt x="73075" y="12153"/>
                  </a:lnTo>
                  <a:lnTo>
                    <a:pt x="38061" y="12153"/>
                  </a:lnTo>
                  <a:lnTo>
                    <a:pt x="29220" y="13179"/>
                  </a:lnTo>
                  <a:lnTo>
                    <a:pt x="20947" y="15778"/>
                  </a:lnTo>
                  <a:lnTo>
                    <a:pt x="13242" y="19231"/>
                  </a:lnTo>
                  <a:lnTo>
                    <a:pt x="6108" y="22821"/>
                  </a:lnTo>
                  <a:close/>
                </a:path>
                <a:path w="73660" h="22860">
                  <a:moveTo>
                    <a:pt x="65493" y="22821"/>
                  </a:moveTo>
                  <a:lnTo>
                    <a:pt x="57989" y="17302"/>
                  </a:lnTo>
                  <a:lnTo>
                    <a:pt x="51196" y="14063"/>
                  </a:lnTo>
                  <a:lnTo>
                    <a:pt x="44694" y="12536"/>
                  </a:lnTo>
                  <a:lnTo>
                    <a:pt x="38061" y="12153"/>
                  </a:lnTo>
                  <a:lnTo>
                    <a:pt x="73075" y="12153"/>
                  </a:lnTo>
                  <a:lnTo>
                    <a:pt x="65493" y="22821"/>
                  </a:lnTo>
                  <a:close/>
                </a:path>
              </a:pathLst>
            </a:custGeom>
            <a:solidFill>
              <a:srgbClr val="606163"/>
            </a:solidFill>
          </p:spPr>
          <p:txBody>
            <a:bodyPr wrap="square" lIns="0" tIns="0" rIns="0" bIns="0" rtlCol="0"/>
            <a:lstStyle/>
            <a:p>
              <a:endParaRPr/>
            </a:p>
          </p:txBody>
        </p:sp>
        <p:pic>
          <p:nvPicPr>
            <p:cNvPr id="33" name="object 33"/>
            <p:cNvPicPr/>
            <p:nvPr/>
          </p:nvPicPr>
          <p:blipFill>
            <a:blip r:embed="rId24" cstate="print"/>
            <a:stretch>
              <a:fillRect/>
            </a:stretch>
          </p:blipFill>
          <p:spPr>
            <a:xfrm>
              <a:off x="4131424" y="3710787"/>
              <a:ext cx="645413" cy="860069"/>
            </a:xfrm>
            <a:prstGeom prst="rect">
              <a:avLst/>
            </a:prstGeom>
          </p:spPr>
        </p:pic>
        <p:pic>
          <p:nvPicPr>
            <p:cNvPr id="34" name="object 34"/>
            <p:cNvPicPr/>
            <p:nvPr/>
          </p:nvPicPr>
          <p:blipFill>
            <a:blip r:embed="rId25" cstate="print"/>
            <a:stretch>
              <a:fillRect/>
            </a:stretch>
          </p:blipFill>
          <p:spPr>
            <a:xfrm>
              <a:off x="4038549" y="3496119"/>
              <a:ext cx="118770" cy="135483"/>
            </a:xfrm>
            <a:prstGeom prst="rect">
              <a:avLst/>
            </a:prstGeom>
          </p:spPr>
        </p:pic>
        <p:pic>
          <p:nvPicPr>
            <p:cNvPr id="35" name="object 35"/>
            <p:cNvPicPr/>
            <p:nvPr/>
          </p:nvPicPr>
          <p:blipFill>
            <a:blip r:embed="rId26" cstate="print"/>
            <a:stretch>
              <a:fillRect/>
            </a:stretch>
          </p:blipFill>
          <p:spPr>
            <a:xfrm>
              <a:off x="4189260" y="3494633"/>
              <a:ext cx="140055" cy="140042"/>
            </a:xfrm>
            <a:prstGeom prst="rect">
              <a:avLst/>
            </a:prstGeom>
          </p:spPr>
        </p:pic>
        <p:pic>
          <p:nvPicPr>
            <p:cNvPr id="36" name="object 36"/>
            <p:cNvPicPr/>
            <p:nvPr/>
          </p:nvPicPr>
          <p:blipFill>
            <a:blip r:embed="rId27" cstate="print"/>
            <a:stretch>
              <a:fillRect/>
            </a:stretch>
          </p:blipFill>
          <p:spPr>
            <a:xfrm>
              <a:off x="4362792" y="3522014"/>
              <a:ext cx="114160" cy="117233"/>
            </a:xfrm>
            <a:prstGeom prst="rect">
              <a:avLst/>
            </a:prstGeom>
          </p:spPr>
        </p:pic>
        <p:pic>
          <p:nvPicPr>
            <p:cNvPr id="37" name="object 37"/>
            <p:cNvPicPr/>
            <p:nvPr/>
          </p:nvPicPr>
          <p:blipFill>
            <a:blip r:embed="rId28" cstate="print"/>
            <a:stretch>
              <a:fillRect/>
            </a:stretch>
          </p:blipFill>
          <p:spPr>
            <a:xfrm>
              <a:off x="4511967" y="3494633"/>
              <a:ext cx="140055" cy="141528"/>
            </a:xfrm>
            <a:prstGeom prst="rect">
              <a:avLst/>
            </a:prstGeom>
          </p:spPr>
        </p:pic>
        <p:sp>
          <p:nvSpPr>
            <p:cNvPr id="38" name="object 38"/>
            <p:cNvSpPr/>
            <p:nvPr/>
          </p:nvSpPr>
          <p:spPr>
            <a:xfrm>
              <a:off x="4717503" y="3496119"/>
              <a:ext cx="55244" cy="144780"/>
            </a:xfrm>
            <a:custGeom>
              <a:avLst/>
              <a:gdLst/>
              <a:ahLst/>
              <a:cxnLst/>
              <a:rect l="l" t="t" r="r" b="b"/>
              <a:pathLst>
                <a:path w="55245" h="144779">
                  <a:moveTo>
                    <a:pt x="31953" y="98971"/>
                  </a:moveTo>
                  <a:lnTo>
                    <a:pt x="22821" y="98971"/>
                  </a:lnTo>
                  <a:lnTo>
                    <a:pt x="22821" y="0"/>
                  </a:lnTo>
                  <a:lnTo>
                    <a:pt x="31953" y="0"/>
                  </a:lnTo>
                  <a:lnTo>
                    <a:pt x="31953" y="98971"/>
                  </a:lnTo>
                  <a:close/>
                </a:path>
                <a:path w="55245" h="144779">
                  <a:moveTo>
                    <a:pt x="27381" y="144614"/>
                  </a:moveTo>
                  <a:lnTo>
                    <a:pt x="0" y="98971"/>
                  </a:lnTo>
                  <a:lnTo>
                    <a:pt x="54775" y="98971"/>
                  </a:lnTo>
                  <a:lnTo>
                    <a:pt x="27381" y="144614"/>
                  </a:lnTo>
                  <a:close/>
                </a:path>
              </a:pathLst>
            </a:custGeom>
            <a:solidFill>
              <a:srgbClr val="4D4D4F"/>
            </a:solidFill>
          </p:spPr>
          <p:txBody>
            <a:bodyPr wrap="square" lIns="0" tIns="0" rIns="0" bIns="0" rtlCol="0"/>
            <a:lstStyle/>
            <a:p>
              <a:endParaRPr/>
            </a:p>
          </p:txBody>
        </p:sp>
        <p:pic>
          <p:nvPicPr>
            <p:cNvPr id="39" name="object 39"/>
            <p:cNvPicPr/>
            <p:nvPr/>
          </p:nvPicPr>
          <p:blipFill>
            <a:blip r:embed="rId29" cstate="print"/>
            <a:stretch>
              <a:fillRect/>
            </a:stretch>
          </p:blipFill>
          <p:spPr>
            <a:xfrm>
              <a:off x="2088553" y="4210100"/>
              <a:ext cx="1721650" cy="517525"/>
            </a:xfrm>
            <a:prstGeom prst="rect">
              <a:avLst/>
            </a:prstGeom>
          </p:spPr>
        </p:pic>
        <p:pic>
          <p:nvPicPr>
            <p:cNvPr id="40" name="object 40"/>
            <p:cNvPicPr/>
            <p:nvPr/>
          </p:nvPicPr>
          <p:blipFill>
            <a:blip r:embed="rId30" cstate="print"/>
            <a:stretch>
              <a:fillRect/>
            </a:stretch>
          </p:blipFill>
          <p:spPr>
            <a:xfrm>
              <a:off x="2414295" y="3483965"/>
              <a:ext cx="1395907" cy="651522"/>
            </a:xfrm>
            <a:prstGeom prst="rect">
              <a:avLst/>
            </a:prstGeom>
          </p:spPr>
        </p:pic>
      </p:grpSp>
      <p:grpSp>
        <p:nvGrpSpPr>
          <p:cNvPr id="41" name="object 41"/>
          <p:cNvGrpSpPr/>
          <p:nvPr/>
        </p:nvGrpSpPr>
        <p:grpSpPr>
          <a:xfrm>
            <a:off x="709358" y="5645149"/>
            <a:ext cx="6116955" cy="4319270"/>
            <a:chOff x="709358" y="5645149"/>
            <a:chExt cx="6116955" cy="4319270"/>
          </a:xfrm>
        </p:grpSpPr>
        <p:sp>
          <p:nvSpPr>
            <p:cNvPr id="42" name="object 42"/>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43" name="object 43"/>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44" name="object 44"/>
            <p:cNvPicPr/>
            <p:nvPr/>
          </p:nvPicPr>
          <p:blipFill>
            <a:blip r:embed="rId31" cstate="print"/>
            <a:stretch>
              <a:fillRect/>
            </a:stretch>
          </p:blipFill>
          <p:spPr>
            <a:xfrm>
              <a:off x="5696292" y="5855639"/>
              <a:ext cx="71539" cy="103543"/>
            </a:xfrm>
            <a:prstGeom prst="rect">
              <a:avLst/>
            </a:prstGeom>
          </p:spPr>
        </p:pic>
        <p:pic>
          <p:nvPicPr>
            <p:cNvPr id="45" name="object 45"/>
            <p:cNvPicPr/>
            <p:nvPr/>
          </p:nvPicPr>
          <p:blipFill>
            <a:blip r:embed="rId32" cstate="print"/>
            <a:stretch>
              <a:fillRect/>
            </a:stretch>
          </p:blipFill>
          <p:spPr>
            <a:xfrm>
              <a:off x="5787631" y="5852616"/>
              <a:ext cx="435368" cy="106565"/>
            </a:xfrm>
            <a:prstGeom prst="rect">
              <a:avLst/>
            </a:prstGeom>
          </p:spPr>
        </p:pic>
        <p:pic>
          <p:nvPicPr>
            <p:cNvPr id="46" name="object 46"/>
            <p:cNvPicPr/>
            <p:nvPr/>
          </p:nvPicPr>
          <p:blipFill>
            <a:blip r:embed="rId33" cstate="print"/>
            <a:stretch>
              <a:fillRect/>
            </a:stretch>
          </p:blipFill>
          <p:spPr>
            <a:xfrm>
              <a:off x="6521348" y="5849543"/>
              <a:ext cx="120256" cy="117221"/>
            </a:xfrm>
            <a:prstGeom prst="rect">
              <a:avLst/>
            </a:prstGeom>
          </p:spPr>
        </p:pic>
        <p:pic>
          <p:nvPicPr>
            <p:cNvPr id="47" name="object 47"/>
            <p:cNvPicPr/>
            <p:nvPr/>
          </p:nvPicPr>
          <p:blipFill>
            <a:blip r:embed="rId34" cstate="print"/>
            <a:stretch>
              <a:fillRect/>
            </a:stretch>
          </p:blipFill>
          <p:spPr>
            <a:xfrm>
              <a:off x="890536" y="6006350"/>
              <a:ext cx="5752604" cy="360768"/>
            </a:xfrm>
            <a:prstGeom prst="rect">
              <a:avLst/>
            </a:prstGeom>
          </p:spPr>
        </p:pic>
        <p:sp>
          <p:nvSpPr>
            <p:cNvPr id="48" name="object 48"/>
            <p:cNvSpPr/>
            <p:nvPr/>
          </p:nvSpPr>
          <p:spPr>
            <a:xfrm>
              <a:off x="1068641" y="6684022"/>
              <a:ext cx="5398135" cy="435609"/>
            </a:xfrm>
            <a:custGeom>
              <a:avLst/>
              <a:gdLst/>
              <a:ahLst/>
              <a:cxnLst/>
              <a:rect l="l" t="t" r="r" b="b"/>
              <a:pathLst>
                <a:path w="5398135" h="435609">
                  <a:moveTo>
                    <a:pt x="5397944" y="0"/>
                  </a:moveTo>
                  <a:lnTo>
                    <a:pt x="5384254" y="0"/>
                  </a:lnTo>
                  <a:lnTo>
                    <a:pt x="5384254" y="11417"/>
                  </a:lnTo>
                  <a:lnTo>
                    <a:pt x="5384254" y="422897"/>
                  </a:lnTo>
                  <a:lnTo>
                    <a:pt x="12153" y="422897"/>
                  </a:lnTo>
                  <a:lnTo>
                    <a:pt x="12153" y="429018"/>
                  </a:lnTo>
                  <a:lnTo>
                    <a:pt x="12153" y="429247"/>
                  </a:lnTo>
                  <a:lnTo>
                    <a:pt x="6096" y="429247"/>
                  </a:lnTo>
                  <a:lnTo>
                    <a:pt x="6096" y="429018"/>
                  </a:lnTo>
                  <a:lnTo>
                    <a:pt x="12153" y="429018"/>
                  </a:lnTo>
                  <a:lnTo>
                    <a:pt x="12153" y="422922"/>
                  </a:lnTo>
                  <a:lnTo>
                    <a:pt x="6096" y="422922"/>
                  </a:lnTo>
                  <a:lnTo>
                    <a:pt x="12153" y="422897"/>
                  </a:lnTo>
                  <a:lnTo>
                    <a:pt x="12153" y="11417"/>
                  </a:lnTo>
                  <a:lnTo>
                    <a:pt x="5384254" y="11417"/>
                  </a:lnTo>
                  <a:lnTo>
                    <a:pt x="5384254" y="0"/>
                  </a:lnTo>
                  <a:lnTo>
                    <a:pt x="0" y="0"/>
                  </a:lnTo>
                  <a:lnTo>
                    <a:pt x="0" y="11417"/>
                  </a:lnTo>
                  <a:lnTo>
                    <a:pt x="0" y="422897"/>
                  </a:lnTo>
                  <a:lnTo>
                    <a:pt x="0" y="429247"/>
                  </a:lnTo>
                  <a:lnTo>
                    <a:pt x="0" y="435597"/>
                  </a:lnTo>
                  <a:lnTo>
                    <a:pt x="5397944" y="435597"/>
                  </a:lnTo>
                  <a:lnTo>
                    <a:pt x="5397944" y="429247"/>
                  </a:lnTo>
                  <a:lnTo>
                    <a:pt x="5397932" y="422897"/>
                  </a:lnTo>
                  <a:lnTo>
                    <a:pt x="5397944" y="11417"/>
                  </a:lnTo>
                  <a:lnTo>
                    <a:pt x="5397944" y="0"/>
                  </a:lnTo>
                  <a:close/>
                </a:path>
              </a:pathLst>
            </a:custGeom>
            <a:solidFill>
              <a:srgbClr val="6DD0F6"/>
            </a:solidFill>
          </p:spPr>
          <p:txBody>
            <a:bodyPr wrap="square" lIns="0" tIns="0" rIns="0" bIns="0" rtlCol="0"/>
            <a:lstStyle/>
            <a:p>
              <a:endParaRPr/>
            </a:p>
          </p:txBody>
        </p:sp>
        <p:sp>
          <p:nvSpPr>
            <p:cNvPr id="49" name="object 49"/>
            <p:cNvSpPr/>
            <p:nvPr/>
          </p:nvSpPr>
          <p:spPr>
            <a:xfrm>
              <a:off x="1272628" y="6919708"/>
              <a:ext cx="26034" cy="26034"/>
            </a:xfrm>
            <a:custGeom>
              <a:avLst/>
              <a:gdLst/>
              <a:ahLst/>
              <a:cxnLst/>
              <a:rect l="l" t="t" r="r" b="b"/>
              <a:pathLst>
                <a:path w="26034" h="26034">
                  <a:moveTo>
                    <a:pt x="19799" y="25857"/>
                  </a:moveTo>
                  <a:lnTo>
                    <a:pt x="6057" y="25857"/>
                  </a:lnTo>
                  <a:lnTo>
                    <a:pt x="0" y="19799"/>
                  </a:lnTo>
                  <a:lnTo>
                    <a:pt x="0" y="6108"/>
                  </a:lnTo>
                  <a:lnTo>
                    <a:pt x="6057" y="0"/>
                  </a:lnTo>
                  <a:lnTo>
                    <a:pt x="19799" y="0"/>
                  </a:lnTo>
                  <a:lnTo>
                    <a:pt x="25844" y="6108"/>
                  </a:lnTo>
                  <a:lnTo>
                    <a:pt x="25844" y="19799"/>
                  </a:lnTo>
                  <a:lnTo>
                    <a:pt x="19799" y="25857"/>
                  </a:lnTo>
                  <a:close/>
                </a:path>
              </a:pathLst>
            </a:custGeom>
            <a:solidFill>
              <a:srgbClr val="4D4D4F"/>
            </a:solidFill>
          </p:spPr>
          <p:txBody>
            <a:bodyPr wrap="square" lIns="0" tIns="0" rIns="0" bIns="0" rtlCol="0"/>
            <a:lstStyle/>
            <a:p>
              <a:endParaRPr/>
            </a:p>
          </p:txBody>
        </p:sp>
        <p:pic>
          <p:nvPicPr>
            <p:cNvPr id="50" name="object 50"/>
            <p:cNvPicPr/>
            <p:nvPr/>
          </p:nvPicPr>
          <p:blipFill>
            <a:blip r:embed="rId35" cstate="print"/>
            <a:stretch>
              <a:fillRect/>
            </a:stretch>
          </p:blipFill>
          <p:spPr>
            <a:xfrm>
              <a:off x="1505496" y="6864895"/>
              <a:ext cx="272503" cy="135483"/>
            </a:xfrm>
            <a:prstGeom prst="rect">
              <a:avLst/>
            </a:prstGeom>
          </p:spPr>
        </p:pic>
        <p:sp>
          <p:nvSpPr>
            <p:cNvPr id="51" name="object 51"/>
            <p:cNvSpPr/>
            <p:nvPr/>
          </p:nvSpPr>
          <p:spPr>
            <a:xfrm>
              <a:off x="1799335" y="6951662"/>
              <a:ext cx="41275" cy="43180"/>
            </a:xfrm>
            <a:custGeom>
              <a:avLst/>
              <a:gdLst/>
              <a:ahLst/>
              <a:cxnLst/>
              <a:rect l="l" t="t" r="r" b="b"/>
              <a:pathLst>
                <a:path w="41275" h="43179">
                  <a:moveTo>
                    <a:pt x="36512" y="42608"/>
                  </a:moveTo>
                  <a:lnTo>
                    <a:pt x="30403" y="42608"/>
                  </a:lnTo>
                  <a:lnTo>
                    <a:pt x="27381" y="41122"/>
                  </a:lnTo>
                  <a:lnTo>
                    <a:pt x="25844" y="36563"/>
                  </a:lnTo>
                  <a:lnTo>
                    <a:pt x="20142" y="29951"/>
                  </a:lnTo>
                  <a:lnTo>
                    <a:pt x="14433" y="23788"/>
                  </a:lnTo>
                  <a:lnTo>
                    <a:pt x="8724" y="17923"/>
                  </a:lnTo>
                  <a:lnTo>
                    <a:pt x="1485" y="10668"/>
                  </a:lnTo>
                  <a:lnTo>
                    <a:pt x="0" y="9131"/>
                  </a:lnTo>
                  <a:lnTo>
                    <a:pt x="0" y="3073"/>
                  </a:lnTo>
                  <a:lnTo>
                    <a:pt x="4559" y="0"/>
                  </a:lnTo>
                  <a:lnTo>
                    <a:pt x="12153" y="0"/>
                  </a:lnTo>
                  <a:lnTo>
                    <a:pt x="24358" y="12204"/>
                  </a:lnTo>
                  <a:lnTo>
                    <a:pt x="32745" y="21748"/>
                  </a:lnTo>
                  <a:lnTo>
                    <a:pt x="37849" y="28173"/>
                  </a:lnTo>
                  <a:lnTo>
                    <a:pt x="40385" y="32319"/>
                  </a:lnTo>
                  <a:lnTo>
                    <a:pt x="41071" y="35026"/>
                  </a:lnTo>
                  <a:lnTo>
                    <a:pt x="41071" y="39585"/>
                  </a:lnTo>
                  <a:lnTo>
                    <a:pt x="36512" y="42608"/>
                  </a:lnTo>
                  <a:close/>
                </a:path>
              </a:pathLst>
            </a:custGeom>
            <a:solidFill>
              <a:srgbClr val="4D4D4F"/>
            </a:solidFill>
          </p:spPr>
          <p:txBody>
            <a:bodyPr wrap="square" lIns="0" tIns="0" rIns="0" bIns="0" rtlCol="0"/>
            <a:lstStyle/>
            <a:p>
              <a:endParaRPr/>
            </a:p>
          </p:txBody>
        </p:sp>
        <p:pic>
          <p:nvPicPr>
            <p:cNvPr id="52" name="object 52"/>
            <p:cNvPicPr/>
            <p:nvPr/>
          </p:nvPicPr>
          <p:blipFill>
            <a:blip r:embed="rId36" cstate="print"/>
            <a:stretch>
              <a:fillRect/>
            </a:stretch>
          </p:blipFill>
          <p:spPr>
            <a:xfrm>
              <a:off x="1937842" y="6864895"/>
              <a:ext cx="477989" cy="135483"/>
            </a:xfrm>
            <a:prstGeom prst="rect">
              <a:avLst/>
            </a:prstGeom>
          </p:spPr>
        </p:pic>
        <p:pic>
          <p:nvPicPr>
            <p:cNvPr id="53" name="object 53"/>
            <p:cNvPicPr/>
            <p:nvPr/>
          </p:nvPicPr>
          <p:blipFill>
            <a:blip r:embed="rId37" cstate="print"/>
            <a:stretch>
              <a:fillRect/>
            </a:stretch>
          </p:blipFill>
          <p:spPr>
            <a:xfrm>
              <a:off x="2519362" y="6864895"/>
              <a:ext cx="471881" cy="135483"/>
            </a:xfrm>
            <a:prstGeom prst="rect">
              <a:avLst/>
            </a:prstGeom>
          </p:spPr>
        </p:pic>
        <p:pic>
          <p:nvPicPr>
            <p:cNvPr id="54" name="object 54"/>
            <p:cNvPicPr/>
            <p:nvPr/>
          </p:nvPicPr>
          <p:blipFill>
            <a:blip r:embed="rId38" cstate="print"/>
            <a:stretch>
              <a:fillRect/>
            </a:stretch>
          </p:blipFill>
          <p:spPr>
            <a:xfrm>
              <a:off x="3088678" y="6864895"/>
              <a:ext cx="1628825" cy="135483"/>
            </a:xfrm>
            <a:prstGeom prst="rect">
              <a:avLst/>
            </a:prstGeom>
          </p:spPr>
        </p:pic>
        <p:pic>
          <p:nvPicPr>
            <p:cNvPr id="55" name="object 55"/>
            <p:cNvPicPr/>
            <p:nvPr/>
          </p:nvPicPr>
          <p:blipFill>
            <a:blip r:embed="rId39" cstate="print"/>
            <a:stretch>
              <a:fillRect/>
            </a:stretch>
          </p:blipFill>
          <p:spPr>
            <a:xfrm>
              <a:off x="4817960" y="6869455"/>
              <a:ext cx="126352" cy="126364"/>
            </a:xfrm>
            <a:prstGeom prst="rect">
              <a:avLst/>
            </a:prstGeom>
          </p:spPr>
        </p:pic>
        <p:pic>
          <p:nvPicPr>
            <p:cNvPr id="56" name="object 56"/>
            <p:cNvPicPr/>
            <p:nvPr/>
          </p:nvPicPr>
          <p:blipFill>
            <a:blip r:embed="rId40" cstate="print"/>
            <a:stretch>
              <a:fillRect/>
            </a:stretch>
          </p:blipFill>
          <p:spPr>
            <a:xfrm>
              <a:off x="4968671" y="6864895"/>
              <a:ext cx="120256" cy="129374"/>
            </a:xfrm>
            <a:prstGeom prst="rect">
              <a:avLst/>
            </a:prstGeom>
          </p:spPr>
        </p:pic>
        <p:pic>
          <p:nvPicPr>
            <p:cNvPr id="57" name="object 57"/>
            <p:cNvPicPr/>
            <p:nvPr/>
          </p:nvPicPr>
          <p:blipFill>
            <a:blip r:embed="rId41" cstate="print"/>
            <a:stretch>
              <a:fillRect/>
            </a:stretch>
          </p:blipFill>
          <p:spPr>
            <a:xfrm>
              <a:off x="1236065" y="6581774"/>
              <a:ext cx="1295450" cy="216153"/>
            </a:xfrm>
            <a:prstGeom prst="rect">
              <a:avLst/>
            </a:prstGeom>
          </p:spPr>
        </p:pic>
        <p:sp>
          <p:nvSpPr>
            <p:cNvPr id="58" name="object 58"/>
            <p:cNvSpPr/>
            <p:nvPr/>
          </p:nvSpPr>
          <p:spPr>
            <a:xfrm>
              <a:off x="1068641" y="7326629"/>
              <a:ext cx="5398135" cy="615315"/>
            </a:xfrm>
            <a:custGeom>
              <a:avLst/>
              <a:gdLst/>
              <a:ahLst/>
              <a:cxnLst/>
              <a:rect l="l" t="t" r="r" b="b"/>
              <a:pathLst>
                <a:path w="5398135" h="615315">
                  <a:moveTo>
                    <a:pt x="5397944" y="0"/>
                  </a:moveTo>
                  <a:lnTo>
                    <a:pt x="5384254" y="0"/>
                  </a:lnTo>
                  <a:lnTo>
                    <a:pt x="5384254" y="12700"/>
                  </a:lnTo>
                  <a:lnTo>
                    <a:pt x="5384254" y="601992"/>
                  </a:lnTo>
                  <a:lnTo>
                    <a:pt x="12153" y="601992"/>
                  </a:lnTo>
                  <a:lnTo>
                    <a:pt x="12153" y="602335"/>
                  </a:lnTo>
                  <a:lnTo>
                    <a:pt x="6096" y="602335"/>
                  </a:lnTo>
                  <a:lnTo>
                    <a:pt x="6096" y="601992"/>
                  </a:lnTo>
                  <a:lnTo>
                    <a:pt x="12153" y="601992"/>
                  </a:lnTo>
                  <a:lnTo>
                    <a:pt x="12153" y="12700"/>
                  </a:lnTo>
                  <a:lnTo>
                    <a:pt x="5384254" y="12700"/>
                  </a:lnTo>
                  <a:lnTo>
                    <a:pt x="5384254" y="0"/>
                  </a:lnTo>
                  <a:lnTo>
                    <a:pt x="0" y="0"/>
                  </a:lnTo>
                  <a:lnTo>
                    <a:pt x="0" y="12700"/>
                  </a:lnTo>
                  <a:lnTo>
                    <a:pt x="0" y="601992"/>
                  </a:lnTo>
                  <a:lnTo>
                    <a:pt x="0" y="608342"/>
                  </a:lnTo>
                  <a:lnTo>
                    <a:pt x="0" y="614692"/>
                  </a:lnTo>
                  <a:lnTo>
                    <a:pt x="5397944" y="614692"/>
                  </a:lnTo>
                  <a:lnTo>
                    <a:pt x="5397944" y="608342"/>
                  </a:lnTo>
                  <a:lnTo>
                    <a:pt x="5397932" y="601992"/>
                  </a:lnTo>
                  <a:lnTo>
                    <a:pt x="5397944" y="12700"/>
                  </a:lnTo>
                  <a:lnTo>
                    <a:pt x="5397944" y="0"/>
                  </a:lnTo>
                  <a:close/>
                </a:path>
              </a:pathLst>
            </a:custGeom>
            <a:solidFill>
              <a:srgbClr val="6DD0F6"/>
            </a:solidFill>
          </p:spPr>
          <p:txBody>
            <a:bodyPr wrap="square" lIns="0" tIns="0" rIns="0" bIns="0" rtlCol="0"/>
            <a:lstStyle/>
            <a:p>
              <a:endParaRPr/>
            </a:p>
          </p:txBody>
        </p:sp>
        <p:sp>
          <p:nvSpPr>
            <p:cNvPr id="59" name="object 59"/>
            <p:cNvSpPr/>
            <p:nvPr/>
          </p:nvSpPr>
          <p:spPr>
            <a:xfrm>
              <a:off x="1272628" y="7563636"/>
              <a:ext cx="26034" cy="24765"/>
            </a:xfrm>
            <a:custGeom>
              <a:avLst/>
              <a:gdLst/>
              <a:ahLst/>
              <a:cxnLst/>
              <a:rect l="l" t="t" r="r" b="b"/>
              <a:pathLst>
                <a:path w="26034" h="24765">
                  <a:moveTo>
                    <a:pt x="19799" y="24320"/>
                  </a:moveTo>
                  <a:lnTo>
                    <a:pt x="6057" y="24320"/>
                  </a:lnTo>
                  <a:lnTo>
                    <a:pt x="0" y="19748"/>
                  </a:lnTo>
                  <a:lnTo>
                    <a:pt x="0" y="4572"/>
                  </a:lnTo>
                  <a:lnTo>
                    <a:pt x="6057" y="0"/>
                  </a:lnTo>
                  <a:lnTo>
                    <a:pt x="19799" y="0"/>
                  </a:lnTo>
                  <a:lnTo>
                    <a:pt x="25844" y="4572"/>
                  </a:lnTo>
                  <a:lnTo>
                    <a:pt x="25844" y="18262"/>
                  </a:lnTo>
                  <a:lnTo>
                    <a:pt x="19799" y="24320"/>
                  </a:lnTo>
                  <a:close/>
                </a:path>
              </a:pathLst>
            </a:custGeom>
            <a:solidFill>
              <a:srgbClr val="4D4D4F"/>
            </a:solidFill>
          </p:spPr>
          <p:txBody>
            <a:bodyPr wrap="square" lIns="0" tIns="0" rIns="0" bIns="0" rtlCol="0"/>
            <a:lstStyle/>
            <a:p>
              <a:endParaRPr/>
            </a:p>
          </p:txBody>
        </p:sp>
        <p:pic>
          <p:nvPicPr>
            <p:cNvPr id="60" name="object 60"/>
            <p:cNvPicPr/>
            <p:nvPr/>
          </p:nvPicPr>
          <p:blipFill>
            <a:blip r:embed="rId42" cstate="print"/>
            <a:stretch>
              <a:fillRect/>
            </a:stretch>
          </p:blipFill>
          <p:spPr>
            <a:xfrm>
              <a:off x="1507032" y="7507287"/>
              <a:ext cx="2718739" cy="316661"/>
            </a:xfrm>
            <a:prstGeom prst="rect">
              <a:avLst/>
            </a:prstGeom>
          </p:spPr>
        </p:pic>
        <p:sp>
          <p:nvSpPr>
            <p:cNvPr id="61" name="object 61"/>
            <p:cNvSpPr/>
            <p:nvPr/>
          </p:nvSpPr>
          <p:spPr>
            <a:xfrm>
              <a:off x="1272628" y="7743227"/>
              <a:ext cx="26034" cy="24765"/>
            </a:xfrm>
            <a:custGeom>
              <a:avLst/>
              <a:gdLst/>
              <a:ahLst/>
              <a:cxnLst/>
              <a:rect l="l" t="t" r="r" b="b"/>
              <a:pathLst>
                <a:path w="26034" h="24765">
                  <a:moveTo>
                    <a:pt x="19799" y="24358"/>
                  </a:moveTo>
                  <a:lnTo>
                    <a:pt x="6057" y="24358"/>
                  </a:lnTo>
                  <a:lnTo>
                    <a:pt x="0" y="19799"/>
                  </a:lnTo>
                  <a:lnTo>
                    <a:pt x="0" y="4559"/>
                  </a:lnTo>
                  <a:lnTo>
                    <a:pt x="6057" y="0"/>
                  </a:lnTo>
                  <a:lnTo>
                    <a:pt x="19799" y="0"/>
                  </a:lnTo>
                  <a:lnTo>
                    <a:pt x="25844" y="4559"/>
                  </a:lnTo>
                  <a:lnTo>
                    <a:pt x="25844" y="19799"/>
                  </a:lnTo>
                  <a:lnTo>
                    <a:pt x="19799" y="24358"/>
                  </a:lnTo>
                  <a:close/>
                </a:path>
              </a:pathLst>
            </a:custGeom>
            <a:solidFill>
              <a:srgbClr val="4D4D4F"/>
            </a:solidFill>
          </p:spPr>
          <p:txBody>
            <a:bodyPr wrap="square" lIns="0" tIns="0" rIns="0" bIns="0" rtlCol="0"/>
            <a:lstStyle/>
            <a:p>
              <a:endParaRPr/>
            </a:p>
          </p:txBody>
        </p:sp>
        <p:sp>
          <p:nvSpPr>
            <p:cNvPr id="62" name="object 62"/>
            <p:cNvSpPr/>
            <p:nvPr/>
          </p:nvSpPr>
          <p:spPr>
            <a:xfrm>
              <a:off x="1236065" y="7225651"/>
              <a:ext cx="863600" cy="215265"/>
            </a:xfrm>
            <a:custGeom>
              <a:avLst/>
              <a:gdLst/>
              <a:ahLst/>
              <a:cxnLst/>
              <a:rect l="l" t="t" r="r" b="b"/>
              <a:pathLst>
                <a:path w="863600" h="215265">
                  <a:moveTo>
                    <a:pt x="791565" y="214668"/>
                  </a:moveTo>
                  <a:lnTo>
                    <a:pt x="73075" y="214668"/>
                  </a:lnTo>
                  <a:lnTo>
                    <a:pt x="44330" y="209056"/>
                  </a:lnTo>
                  <a:lnTo>
                    <a:pt x="21135" y="193743"/>
                  </a:lnTo>
                  <a:lnTo>
                    <a:pt x="5642" y="171007"/>
                  </a:lnTo>
                  <a:lnTo>
                    <a:pt x="0" y="143129"/>
                  </a:lnTo>
                  <a:lnTo>
                    <a:pt x="0" y="71589"/>
                  </a:lnTo>
                  <a:lnTo>
                    <a:pt x="5642" y="43703"/>
                  </a:lnTo>
                  <a:lnTo>
                    <a:pt x="21135" y="20950"/>
                  </a:lnTo>
                  <a:lnTo>
                    <a:pt x="44330" y="5619"/>
                  </a:lnTo>
                  <a:lnTo>
                    <a:pt x="73075" y="0"/>
                  </a:lnTo>
                  <a:lnTo>
                    <a:pt x="791565" y="0"/>
                  </a:lnTo>
                  <a:lnTo>
                    <a:pt x="819451" y="5619"/>
                  </a:lnTo>
                  <a:lnTo>
                    <a:pt x="842205" y="20950"/>
                  </a:lnTo>
                  <a:lnTo>
                    <a:pt x="857536" y="43703"/>
                  </a:lnTo>
                  <a:lnTo>
                    <a:pt x="863155" y="71589"/>
                  </a:lnTo>
                  <a:lnTo>
                    <a:pt x="863155" y="143129"/>
                  </a:lnTo>
                  <a:lnTo>
                    <a:pt x="857536" y="171007"/>
                  </a:lnTo>
                  <a:lnTo>
                    <a:pt x="842205" y="193743"/>
                  </a:lnTo>
                  <a:lnTo>
                    <a:pt x="819451" y="209056"/>
                  </a:lnTo>
                  <a:lnTo>
                    <a:pt x="791565" y="214668"/>
                  </a:lnTo>
                  <a:close/>
                </a:path>
              </a:pathLst>
            </a:custGeom>
            <a:solidFill>
              <a:srgbClr val="C1E8FB"/>
            </a:solidFill>
          </p:spPr>
          <p:txBody>
            <a:bodyPr wrap="square" lIns="0" tIns="0" rIns="0" bIns="0" rtlCol="0"/>
            <a:lstStyle/>
            <a:p>
              <a:endParaRPr/>
            </a:p>
          </p:txBody>
        </p:sp>
        <p:pic>
          <p:nvPicPr>
            <p:cNvPr id="63" name="object 63"/>
            <p:cNvPicPr/>
            <p:nvPr/>
          </p:nvPicPr>
          <p:blipFill>
            <a:blip r:embed="rId43" cstate="print"/>
            <a:stretch>
              <a:fillRect/>
            </a:stretch>
          </p:blipFill>
          <p:spPr>
            <a:xfrm>
              <a:off x="1438529" y="7256119"/>
              <a:ext cx="473417" cy="153733"/>
            </a:xfrm>
            <a:prstGeom prst="rect">
              <a:avLst/>
            </a:prstGeom>
          </p:spPr>
        </p:pic>
        <p:sp>
          <p:nvSpPr>
            <p:cNvPr id="64" name="object 64"/>
            <p:cNvSpPr/>
            <p:nvPr/>
          </p:nvSpPr>
          <p:spPr>
            <a:xfrm>
              <a:off x="1068641" y="8149589"/>
              <a:ext cx="5398135" cy="795655"/>
            </a:xfrm>
            <a:custGeom>
              <a:avLst/>
              <a:gdLst/>
              <a:ahLst/>
              <a:cxnLst/>
              <a:rect l="l" t="t" r="r" b="b"/>
              <a:pathLst>
                <a:path w="5398135" h="795654">
                  <a:moveTo>
                    <a:pt x="5397944" y="0"/>
                  </a:moveTo>
                  <a:lnTo>
                    <a:pt x="5384254" y="0"/>
                  </a:lnTo>
                  <a:lnTo>
                    <a:pt x="5384254" y="12700"/>
                  </a:lnTo>
                  <a:lnTo>
                    <a:pt x="5384254" y="781050"/>
                  </a:lnTo>
                  <a:lnTo>
                    <a:pt x="12153" y="781050"/>
                  </a:lnTo>
                  <a:lnTo>
                    <a:pt x="12153" y="788631"/>
                  </a:lnTo>
                  <a:lnTo>
                    <a:pt x="6096" y="788682"/>
                  </a:lnTo>
                  <a:lnTo>
                    <a:pt x="12153" y="788631"/>
                  </a:lnTo>
                  <a:lnTo>
                    <a:pt x="12153" y="781050"/>
                  </a:lnTo>
                  <a:lnTo>
                    <a:pt x="12153" y="12700"/>
                  </a:lnTo>
                  <a:lnTo>
                    <a:pt x="5384254" y="12700"/>
                  </a:lnTo>
                  <a:lnTo>
                    <a:pt x="5384254" y="0"/>
                  </a:lnTo>
                  <a:lnTo>
                    <a:pt x="0" y="0"/>
                  </a:lnTo>
                  <a:lnTo>
                    <a:pt x="0" y="12700"/>
                  </a:lnTo>
                  <a:lnTo>
                    <a:pt x="0" y="781050"/>
                  </a:lnTo>
                  <a:lnTo>
                    <a:pt x="0" y="788682"/>
                  </a:lnTo>
                  <a:lnTo>
                    <a:pt x="0" y="795032"/>
                  </a:lnTo>
                  <a:lnTo>
                    <a:pt x="5397944" y="795032"/>
                  </a:lnTo>
                  <a:lnTo>
                    <a:pt x="5397944" y="788682"/>
                  </a:lnTo>
                  <a:lnTo>
                    <a:pt x="5397932" y="781050"/>
                  </a:lnTo>
                  <a:lnTo>
                    <a:pt x="5397944" y="12700"/>
                  </a:lnTo>
                  <a:lnTo>
                    <a:pt x="5397944" y="0"/>
                  </a:lnTo>
                  <a:close/>
                </a:path>
              </a:pathLst>
            </a:custGeom>
            <a:solidFill>
              <a:srgbClr val="6DD0F6"/>
            </a:solidFill>
          </p:spPr>
          <p:txBody>
            <a:bodyPr wrap="square" lIns="0" tIns="0" rIns="0" bIns="0" rtlCol="0"/>
            <a:lstStyle/>
            <a:p>
              <a:endParaRPr/>
            </a:p>
          </p:txBody>
        </p:sp>
        <p:sp>
          <p:nvSpPr>
            <p:cNvPr id="65" name="object 65"/>
            <p:cNvSpPr/>
            <p:nvPr/>
          </p:nvSpPr>
          <p:spPr>
            <a:xfrm>
              <a:off x="1272628" y="8385618"/>
              <a:ext cx="26034" cy="205740"/>
            </a:xfrm>
            <a:custGeom>
              <a:avLst/>
              <a:gdLst/>
              <a:ahLst/>
              <a:cxnLst/>
              <a:rect l="l" t="t" r="r" b="b"/>
              <a:pathLst>
                <a:path w="26034" h="205740">
                  <a:moveTo>
                    <a:pt x="25844" y="185737"/>
                  </a:moveTo>
                  <a:lnTo>
                    <a:pt x="19799" y="179641"/>
                  </a:lnTo>
                  <a:lnTo>
                    <a:pt x="6057" y="179641"/>
                  </a:lnTo>
                  <a:lnTo>
                    <a:pt x="0" y="185737"/>
                  </a:lnTo>
                  <a:lnTo>
                    <a:pt x="0" y="199428"/>
                  </a:lnTo>
                  <a:lnTo>
                    <a:pt x="6057" y="205536"/>
                  </a:lnTo>
                  <a:lnTo>
                    <a:pt x="19799" y="205536"/>
                  </a:lnTo>
                  <a:lnTo>
                    <a:pt x="25844" y="199428"/>
                  </a:lnTo>
                  <a:lnTo>
                    <a:pt x="25844" y="185737"/>
                  </a:lnTo>
                  <a:close/>
                </a:path>
                <a:path w="26034" h="205740">
                  <a:moveTo>
                    <a:pt x="25844" y="6108"/>
                  </a:moveTo>
                  <a:lnTo>
                    <a:pt x="19799" y="0"/>
                  </a:lnTo>
                  <a:lnTo>
                    <a:pt x="6057" y="0"/>
                  </a:lnTo>
                  <a:lnTo>
                    <a:pt x="0" y="6108"/>
                  </a:lnTo>
                  <a:lnTo>
                    <a:pt x="0" y="19799"/>
                  </a:lnTo>
                  <a:lnTo>
                    <a:pt x="6057" y="25895"/>
                  </a:lnTo>
                  <a:lnTo>
                    <a:pt x="19799" y="25895"/>
                  </a:lnTo>
                  <a:lnTo>
                    <a:pt x="25844" y="19799"/>
                  </a:lnTo>
                  <a:lnTo>
                    <a:pt x="25844" y="6108"/>
                  </a:lnTo>
                  <a:close/>
                </a:path>
              </a:pathLst>
            </a:custGeom>
            <a:solidFill>
              <a:srgbClr val="4D4D4F"/>
            </a:solidFill>
          </p:spPr>
          <p:txBody>
            <a:bodyPr wrap="square" lIns="0" tIns="0" rIns="0" bIns="0" rtlCol="0"/>
            <a:lstStyle/>
            <a:p>
              <a:endParaRPr/>
            </a:p>
          </p:txBody>
        </p:sp>
        <p:pic>
          <p:nvPicPr>
            <p:cNvPr id="66" name="object 66"/>
            <p:cNvPicPr/>
            <p:nvPr/>
          </p:nvPicPr>
          <p:blipFill>
            <a:blip r:embed="rId44" cstate="print"/>
            <a:stretch>
              <a:fillRect/>
            </a:stretch>
          </p:blipFill>
          <p:spPr>
            <a:xfrm>
              <a:off x="1406575" y="8327770"/>
              <a:ext cx="4869700" cy="497789"/>
            </a:xfrm>
            <a:prstGeom prst="rect">
              <a:avLst/>
            </a:prstGeom>
          </p:spPr>
        </p:pic>
        <p:pic>
          <p:nvPicPr>
            <p:cNvPr id="67" name="object 67"/>
            <p:cNvPicPr/>
            <p:nvPr/>
          </p:nvPicPr>
          <p:blipFill>
            <a:blip r:embed="rId45" cstate="print"/>
            <a:stretch>
              <a:fillRect/>
            </a:stretch>
          </p:blipFill>
          <p:spPr>
            <a:xfrm>
              <a:off x="1236065" y="8047684"/>
              <a:ext cx="4639868" cy="216192"/>
            </a:xfrm>
            <a:prstGeom prst="rect">
              <a:avLst/>
            </a:prstGeom>
          </p:spPr>
        </p:pic>
        <p:sp>
          <p:nvSpPr>
            <p:cNvPr id="68" name="object 68"/>
            <p:cNvSpPr/>
            <p:nvPr/>
          </p:nvSpPr>
          <p:spPr>
            <a:xfrm>
              <a:off x="1068641" y="9155442"/>
              <a:ext cx="5398135" cy="435609"/>
            </a:xfrm>
            <a:custGeom>
              <a:avLst/>
              <a:gdLst/>
              <a:ahLst/>
              <a:cxnLst/>
              <a:rect l="l" t="t" r="r" b="b"/>
              <a:pathLst>
                <a:path w="5398135" h="435609">
                  <a:moveTo>
                    <a:pt x="5397944" y="0"/>
                  </a:moveTo>
                  <a:lnTo>
                    <a:pt x="5384254" y="0"/>
                  </a:lnTo>
                  <a:lnTo>
                    <a:pt x="5384254" y="12700"/>
                  </a:lnTo>
                  <a:lnTo>
                    <a:pt x="5384254" y="424180"/>
                  </a:lnTo>
                  <a:lnTo>
                    <a:pt x="12153" y="424180"/>
                  </a:lnTo>
                  <a:lnTo>
                    <a:pt x="12153" y="423633"/>
                  </a:lnTo>
                  <a:lnTo>
                    <a:pt x="12153" y="12700"/>
                  </a:lnTo>
                  <a:lnTo>
                    <a:pt x="5384254" y="12700"/>
                  </a:lnTo>
                  <a:lnTo>
                    <a:pt x="5384254" y="0"/>
                  </a:lnTo>
                  <a:lnTo>
                    <a:pt x="0" y="0"/>
                  </a:lnTo>
                  <a:lnTo>
                    <a:pt x="0" y="12700"/>
                  </a:lnTo>
                  <a:lnTo>
                    <a:pt x="0" y="424180"/>
                  </a:lnTo>
                  <a:lnTo>
                    <a:pt x="0" y="429247"/>
                  </a:lnTo>
                  <a:lnTo>
                    <a:pt x="0" y="435597"/>
                  </a:lnTo>
                  <a:lnTo>
                    <a:pt x="5397944" y="435597"/>
                  </a:lnTo>
                  <a:lnTo>
                    <a:pt x="5397944" y="429247"/>
                  </a:lnTo>
                  <a:lnTo>
                    <a:pt x="5397932" y="424180"/>
                  </a:lnTo>
                  <a:lnTo>
                    <a:pt x="5397944" y="12700"/>
                  </a:lnTo>
                  <a:lnTo>
                    <a:pt x="5397944" y="0"/>
                  </a:lnTo>
                  <a:close/>
                </a:path>
              </a:pathLst>
            </a:custGeom>
            <a:solidFill>
              <a:srgbClr val="6DD0F6"/>
            </a:solidFill>
          </p:spPr>
          <p:txBody>
            <a:bodyPr wrap="square" lIns="0" tIns="0" rIns="0" bIns="0" rtlCol="0"/>
            <a:lstStyle/>
            <a:p>
              <a:endParaRPr/>
            </a:p>
          </p:txBody>
        </p:sp>
        <p:sp>
          <p:nvSpPr>
            <p:cNvPr id="69" name="object 69"/>
            <p:cNvSpPr/>
            <p:nvPr/>
          </p:nvSpPr>
          <p:spPr>
            <a:xfrm>
              <a:off x="1272628" y="9391852"/>
              <a:ext cx="26034" cy="26034"/>
            </a:xfrm>
            <a:custGeom>
              <a:avLst/>
              <a:gdLst/>
              <a:ahLst/>
              <a:cxnLst/>
              <a:rect l="l" t="t" r="r" b="b"/>
              <a:pathLst>
                <a:path w="26034" h="26034">
                  <a:moveTo>
                    <a:pt x="19799" y="25895"/>
                  </a:moveTo>
                  <a:lnTo>
                    <a:pt x="6057" y="25895"/>
                  </a:lnTo>
                  <a:lnTo>
                    <a:pt x="0" y="19786"/>
                  </a:lnTo>
                  <a:lnTo>
                    <a:pt x="0" y="6096"/>
                  </a:lnTo>
                  <a:lnTo>
                    <a:pt x="6057" y="0"/>
                  </a:lnTo>
                  <a:lnTo>
                    <a:pt x="19799" y="0"/>
                  </a:lnTo>
                  <a:lnTo>
                    <a:pt x="25844" y="6096"/>
                  </a:lnTo>
                  <a:lnTo>
                    <a:pt x="25844" y="19786"/>
                  </a:lnTo>
                  <a:lnTo>
                    <a:pt x="19799" y="25895"/>
                  </a:lnTo>
                  <a:close/>
                </a:path>
              </a:pathLst>
            </a:custGeom>
            <a:solidFill>
              <a:srgbClr val="4D4D4F"/>
            </a:solidFill>
          </p:spPr>
          <p:txBody>
            <a:bodyPr wrap="square" lIns="0" tIns="0" rIns="0" bIns="0" rtlCol="0"/>
            <a:lstStyle/>
            <a:p>
              <a:endParaRPr/>
            </a:p>
          </p:txBody>
        </p:sp>
        <p:pic>
          <p:nvPicPr>
            <p:cNvPr id="70" name="object 70"/>
            <p:cNvPicPr/>
            <p:nvPr/>
          </p:nvPicPr>
          <p:blipFill>
            <a:blip r:embed="rId46" cstate="print"/>
            <a:stretch>
              <a:fillRect/>
            </a:stretch>
          </p:blipFill>
          <p:spPr>
            <a:xfrm>
              <a:off x="1505496" y="9337026"/>
              <a:ext cx="1198016" cy="135483"/>
            </a:xfrm>
            <a:prstGeom prst="rect">
              <a:avLst/>
            </a:prstGeom>
          </p:spPr>
        </p:pic>
        <p:pic>
          <p:nvPicPr>
            <p:cNvPr id="71" name="object 71"/>
            <p:cNvPicPr/>
            <p:nvPr/>
          </p:nvPicPr>
          <p:blipFill>
            <a:blip r:embed="rId47" cstate="print"/>
            <a:stretch>
              <a:fillRect/>
            </a:stretch>
          </p:blipFill>
          <p:spPr>
            <a:xfrm>
              <a:off x="2799460" y="9338563"/>
              <a:ext cx="336397" cy="133946"/>
            </a:xfrm>
            <a:prstGeom prst="rect">
              <a:avLst/>
            </a:prstGeom>
          </p:spPr>
        </p:pic>
        <p:pic>
          <p:nvPicPr>
            <p:cNvPr id="72" name="object 72"/>
            <p:cNvPicPr/>
            <p:nvPr/>
          </p:nvPicPr>
          <p:blipFill>
            <a:blip r:embed="rId48" cstate="print"/>
            <a:stretch>
              <a:fillRect/>
            </a:stretch>
          </p:blipFill>
          <p:spPr>
            <a:xfrm>
              <a:off x="3237852" y="9337026"/>
              <a:ext cx="328815" cy="135483"/>
            </a:xfrm>
            <a:prstGeom prst="rect">
              <a:avLst/>
            </a:prstGeom>
          </p:spPr>
        </p:pic>
        <p:pic>
          <p:nvPicPr>
            <p:cNvPr id="73" name="object 73"/>
            <p:cNvPicPr/>
            <p:nvPr/>
          </p:nvPicPr>
          <p:blipFill>
            <a:blip r:embed="rId49" cstate="print"/>
            <a:stretch>
              <a:fillRect/>
            </a:stretch>
          </p:blipFill>
          <p:spPr>
            <a:xfrm>
              <a:off x="3664102" y="9337026"/>
              <a:ext cx="334860" cy="135483"/>
            </a:xfrm>
            <a:prstGeom prst="rect">
              <a:avLst/>
            </a:prstGeom>
          </p:spPr>
        </p:pic>
        <p:pic>
          <p:nvPicPr>
            <p:cNvPr id="74" name="object 74"/>
            <p:cNvPicPr/>
            <p:nvPr/>
          </p:nvPicPr>
          <p:blipFill>
            <a:blip r:embed="rId50" cstate="print"/>
            <a:stretch>
              <a:fillRect/>
            </a:stretch>
          </p:blipFill>
          <p:spPr>
            <a:xfrm>
              <a:off x="4094911" y="9337026"/>
              <a:ext cx="1054887" cy="135483"/>
            </a:xfrm>
            <a:prstGeom prst="rect">
              <a:avLst/>
            </a:prstGeom>
          </p:spPr>
        </p:pic>
        <p:pic>
          <p:nvPicPr>
            <p:cNvPr id="75" name="object 75"/>
            <p:cNvPicPr/>
            <p:nvPr/>
          </p:nvPicPr>
          <p:blipFill>
            <a:blip r:embed="rId51" cstate="print"/>
            <a:stretch>
              <a:fillRect/>
            </a:stretch>
          </p:blipFill>
          <p:spPr>
            <a:xfrm>
              <a:off x="5250256" y="9341637"/>
              <a:ext cx="126352" cy="126314"/>
            </a:xfrm>
            <a:prstGeom prst="rect">
              <a:avLst/>
            </a:prstGeom>
          </p:spPr>
        </p:pic>
        <p:pic>
          <p:nvPicPr>
            <p:cNvPr id="76" name="object 76"/>
            <p:cNvPicPr/>
            <p:nvPr/>
          </p:nvPicPr>
          <p:blipFill>
            <a:blip r:embed="rId52" cstate="print"/>
            <a:stretch>
              <a:fillRect/>
            </a:stretch>
          </p:blipFill>
          <p:spPr>
            <a:xfrm>
              <a:off x="5399481" y="9337026"/>
              <a:ext cx="121742" cy="129438"/>
            </a:xfrm>
            <a:prstGeom prst="rect">
              <a:avLst/>
            </a:prstGeom>
          </p:spPr>
        </p:pic>
        <p:pic>
          <p:nvPicPr>
            <p:cNvPr id="77" name="object 77"/>
            <p:cNvPicPr/>
            <p:nvPr/>
          </p:nvPicPr>
          <p:blipFill>
            <a:blip r:embed="rId53" cstate="print"/>
            <a:stretch>
              <a:fillRect/>
            </a:stretch>
          </p:blipFill>
          <p:spPr>
            <a:xfrm>
              <a:off x="1236065" y="9049346"/>
              <a:ext cx="4099471" cy="216141"/>
            </a:xfrm>
            <a:prstGeom prst="rect">
              <a:avLst/>
            </a:prstGeom>
          </p:spPr>
        </p:pic>
      </p:grpSp>
      <p:grpSp>
        <p:nvGrpSpPr>
          <p:cNvPr id="78" name="object 78"/>
          <p:cNvGrpSpPr/>
          <p:nvPr/>
        </p:nvGrpSpPr>
        <p:grpSpPr>
          <a:xfrm>
            <a:off x="709358" y="5600"/>
            <a:ext cx="6842759" cy="717550"/>
            <a:chOff x="709358" y="5600"/>
            <a:chExt cx="6842759" cy="717550"/>
          </a:xfrm>
        </p:grpSpPr>
        <p:sp>
          <p:nvSpPr>
            <p:cNvPr id="79" name="object 7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80" name="object 8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81" name="object 81"/>
            <p:cNvPicPr/>
            <p:nvPr/>
          </p:nvPicPr>
          <p:blipFill>
            <a:blip r:embed="rId54" cstate="print"/>
            <a:stretch>
              <a:fillRect/>
            </a:stretch>
          </p:blipFill>
          <p:spPr>
            <a:xfrm>
              <a:off x="1003147" y="366369"/>
              <a:ext cx="462813" cy="170497"/>
            </a:xfrm>
            <a:prstGeom prst="rect">
              <a:avLst/>
            </a:prstGeom>
          </p:spPr>
        </p:pic>
        <p:sp>
          <p:nvSpPr>
            <p:cNvPr id="82" name="object 82"/>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83" name="object 83"/>
            <p:cNvPicPr/>
            <p:nvPr/>
          </p:nvPicPr>
          <p:blipFill>
            <a:blip r:embed="rId55" cstate="print"/>
            <a:stretch>
              <a:fillRect/>
            </a:stretch>
          </p:blipFill>
          <p:spPr>
            <a:xfrm>
              <a:off x="1662315" y="380059"/>
              <a:ext cx="156806" cy="149174"/>
            </a:xfrm>
            <a:prstGeom prst="rect">
              <a:avLst/>
            </a:prstGeom>
          </p:spPr>
        </p:pic>
        <p:sp>
          <p:nvSpPr>
            <p:cNvPr id="84" name="object 84"/>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85" name="object 85"/>
            <p:cNvPicPr/>
            <p:nvPr/>
          </p:nvPicPr>
          <p:blipFill>
            <a:blip r:embed="rId56" cstate="print"/>
            <a:stretch>
              <a:fillRect/>
            </a:stretch>
          </p:blipFill>
          <p:spPr>
            <a:xfrm>
              <a:off x="2021585" y="366369"/>
              <a:ext cx="343992" cy="170497"/>
            </a:xfrm>
            <a:prstGeom prst="rect">
              <a:avLst/>
            </a:prstGeom>
          </p:spPr>
        </p:pic>
        <p:pic>
          <p:nvPicPr>
            <p:cNvPr id="86" name="object 86"/>
            <p:cNvPicPr/>
            <p:nvPr/>
          </p:nvPicPr>
          <p:blipFill>
            <a:blip r:embed="rId57" cstate="print"/>
            <a:stretch>
              <a:fillRect/>
            </a:stretch>
          </p:blipFill>
          <p:spPr>
            <a:xfrm>
              <a:off x="2552852" y="366369"/>
              <a:ext cx="1861692" cy="168960"/>
            </a:xfrm>
            <a:prstGeom prst="rect">
              <a:avLst/>
            </a:prstGeom>
          </p:spPr>
        </p:pic>
        <p:pic>
          <p:nvPicPr>
            <p:cNvPr id="87" name="object 87"/>
            <p:cNvPicPr/>
            <p:nvPr/>
          </p:nvPicPr>
          <p:blipFill>
            <a:blip r:embed="rId58" cstate="print"/>
            <a:stretch>
              <a:fillRect/>
            </a:stretch>
          </p:blipFill>
          <p:spPr>
            <a:xfrm>
              <a:off x="4545456" y="366369"/>
              <a:ext cx="1044282" cy="170497"/>
            </a:xfrm>
            <a:prstGeom prst="rect">
              <a:avLst/>
            </a:prstGeom>
          </p:spPr>
        </p:pic>
      </p:grpSp>
      <p:grpSp>
        <p:nvGrpSpPr>
          <p:cNvPr id="88" name="object 2"/>
          <p:cNvGrpSpPr/>
          <p:nvPr/>
        </p:nvGrpSpPr>
        <p:grpSpPr>
          <a:xfrm>
            <a:off x="3449434" y="10148442"/>
            <a:ext cx="636905" cy="91440"/>
            <a:chOff x="3449434" y="10148442"/>
            <a:chExt cx="636905" cy="91440"/>
          </a:xfrm>
        </p:grpSpPr>
        <p:sp>
          <p:nvSpPr>
            <p:cNvPr id="89"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90" name="object 4"/>
            <p:cNvPicPr/>
            <p:nvPr/>
          </p:nvPicPr>
          <p:blipFill>
            <a:blip r:embed="rId59" cstate="print"/>
            <a:stretch>
              <a:fillRect/>
            </a:stretch>
          </p:blipFill>
          <p:spPr>
            <a:xfrm>
              <a:off x="3705272" y="10148442"/>
              <a:ext cx="123231" cy="91325"/>
            </a:xfrm>
            <a:prstGeom prst="rect">
              <a:avLst/>
            </a:prstGeom>
          </p:spPr>
        </p:pic>
        <p:sp>
          <p:nvSpPr>
            <p:cNvPr id="91"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8" name="object 8"/>
            <p:cNvSpPr/>
            <p:nvPr/>
          </p:nvSpPr>
          <p:spPr>
            <a:xfrm>
              <a:off x="890536" y="1404543"/>
              <a:ext cx="5753100" cy="359410"/>
            </a:xfrm>
            <a:custGeom>
              <a:avLst/>
              <a:gdLst/>
              <a:ahLst/>
              <a:cxnLst/>
              <a:rect l="l" t="t" r="r" b="b"/>
              <a:pathLst>
                <a:path w="5753100" h="359410">
                  <a:moveTo>
                    <a:pt x="5652147" y="359270"/>
                  </a:moveTo>
                  <a:lnTo>
                    <a:pt x="101993" y="359270"/>
                  </a:lnTo>
                  <a:lnTo>
                    <a:pt x="62284" y="351250"/>
                  </a:lnTo>
                  <a:lnTo>
                    <a:pt x="29865" y="329385"/>
                  </a:lnTo>
                  <a:lnTo>
                    <a:pt x="8012" y="296964"/>
                  </a:lnTo>
                  <a:lnTo>
                    <a:pt x="0" y="257276"/>
                  </a:lnTo>
                  <a:lnTo>
                    <a:pt x="0" y="100457"/>
                  </a:lnTo>
                  <a:lnTo>
                    <a:pt x="8012" y="61652"/>
                  </a:lnTo>
                  <a:lnTo>
                    <a:pt x="29865" y="29687"/>
                  </a:lnTo>
                  <a:lnTo>
                    <a:pt x="62284" y="7993"/>
                  </a:lnTo>
                  <a:lnTo>
                    <a:pt x="101993" y="0"/>
                  </a:lnTo>
                  <a:lnTo>
                    <a:pt x="5652147" y="0"/>
                  </a:lnTo>
                  <a:lnTo>
                    <a:pt x="5691595" y="7993"/>
                  </a:lnTo>
                  <a:lnTo>
                    <a:pt x="5723488" y="29687"/>
                  </a:lnTo>
                  <a:lnTo>
                    <a:pt x="5744825" y="61652"/>
                  </a:lnTo>
                  <a:lnTo>
                    <a:pt x="5752604" y="100457"/>
                  </a:lnTo>
                  <a:lnTo>
                    <a:pt x="5752604" y="257276"/>
                  </a:lnTo>
                  <a:lnTo>
                    <a:pt x="5744825" y="296964"/>
                  </a:lnTo>
                  <a:lnTo>
                    <a:pt x="5723488" y="329385"/>
                  </a:lnTo>
                  <a:lnTo>
                    <a:pt x="5691595" y="351250"/>
                  </a:lnTo>
                  <a:lnTo>
                    <a:pt x="5652147" y="359270"/>
                  </a:lnTo>
                  <a:close/>
                </a:path>
              </a:pathLst>
            </a:custGeom>
            <a:solidFill>
              <a:srgbClr val="00B5F0"/>
            </a:solidFill>
          </p:spPr>
          <p:txBody>
            <a:bodyPr wrap="square" lIns="0" tIns="0" rIns="0" bIns="0" rtlCol="0"/>
            <a:lstStyle/>
            <a:p>
              <a:endParaRPr/>
            </a:p>
          </p:txBody>
        </p:sp>
        <p:pic>
          <p:nvPicPr>
            <p:cNvPr id="9" name="object 9"/>
            <p:cNvPicPr/>
            <p:nvPr/>
          </p:nvPicPr>
          <p:blipFill>
            <a:blip r:embed="rId3" cstate="print"/>
            <a:stretch>
              <a:fillRect/>
            </a:stretch>
          </p:blipFill>
          <p:spPr>
            <a:xfrm>
              <a:off x="1105154" y="1506537"/>
              <a:ext cx="357733" cy="155282"/>
            </a:xfrm>
            <a:prstGeom prst="rect">
              <a:avLst/>
            </a:prstGeom>
          </p:spPr>
        </p:pic>
        <p:sp>
          <p:nvSpPr>
            <p:cNvPr id="10" name="object 10"/>
            <p:cNvSpPr/>
            <p:nvPr/>
          </p:nvSpPr>
          <p:spPr>
            <a:xfrm>
              <a:off x="1484210" y="1512632"/>
              <a:ext cx="755650" cy="143510"/>
            </a:xfrm>
            <a:custGeom>
              <a:avLst/>
              <a:gdLst/>
              <a:ahLst/>
              <a:cxnLst/>
              <a:rect l="l" t="t" r="r" b="b"/>
              <a:pathLst>
                <a:path w="755650" h="143510">
                  <a:moveTo>
                    <a:pt x="144602" y="60871"/>
                  </a:moveTo>
                  <a:lnTo>
                    <a:pt x="0" y="60871"/>
                  </a:lnTo>
                  <a:lnTo>
                    <a:pt x="0" y="82207"/>
                  </a:lnTo>
                  <a:lnTo>
                    <a:pt x="144602" y="82207"/>
                  </a:lnTo>
                  <a:lnTo>
                    <a:pt x="144602" y="60871"/>
                  </a:lnTo>
                  <a:close/>
                </a:path>
                <a:path w="755650" h="143510">
                  <a:moveTo>
                    <a:pt x="219176" y="7594"/>
                  </a:moveTo>
                  <a:lnTo>
                    <a:pt x="210045" y="6108"/>
                  </a:lnTo>
                  <a:lnTo>
                    <a:pt x="199428" y="4572"/>
                  </a:lnTo>
                  <a:lnTo>
                    <a:pt x="197891" y="10668"/>
                  </a:lnTo>
                  <a:lnTo>
                    <a:pt x="197891" y="15240"/>
                  </a:lnTo>
                  <a:lnTo>
                    <a:pt x="194386" y="40563"/>
                  </a:lnTo>
                  <a:lnTo>
                    <a:pt x="189318" y="66027"/>
                  </a:lnTo>
                  <a:lnTo>
                    <a:pt x="180530" y="91211"/>
                  </a:lnTo>
                  <a:lnTo>
                    <a:pt x="165900" y="115697"/>
                  </a:lnTo>
                  <a:lnTo>
                    <a:pt x="164401" y="118719"/>
                  </a:lnTo>
                  <a:lnTo>
                    <a:pt x="161328" y="121793"/>
                  </a:lnTo>
                  <a:lnTo>
                    <a:pt x="161328" y="132410"/>
                  </a:lnTo>
                  <a:lnTo>
                    <a:pt x="168973" y="136982"/>
                  </a:lnTo>
                  <a:lnTo>
                    <a:pt x="179641" y="136982"/>
                  </a:lnTo>
                  <a:lnTo>
                    <a:pt x="205689" y="88226"/>
                  </a:lnTo>
                  <a:lnTo>
                    <a:pt x="218287" y="27381"/>
                  </a:lnTo>
                  <a:lnTo>
                    <a:pt x="219176" y="15240"/>
                  </a:lnTo>
                  <a:lnTo>
                    <a:pt x="219176" y="7594"/>
                  </a:lnTo>
                  <a:close/>
                </a:path>
                <a:path w="755650" h="143510">
                  <a:moveTo>
                    <a:pt x="305993" y="123278"/>
                  </a:moveTo>
                  <a:lnTo>
                    <a:pt x="304457" y="120256"/>
                  </a:lnTo>
                  <a:lnTo>
                    <a:pt x="301383" y="115697"/>
                  </a:lnTo>
                  <a:lnTo>
                    <a:pt x="287401" y="90995"/>
                  </a:lnTo>
                  <a:lnTo>
                    <a:pt x="278549" y="65455"/>
                  </a:lnTo>
                  <a:lnTo>
                    <a:pt x="273126" y="39916"/>
                  </a:lnTo>
                  <a:lnTo>
                    <a:pt x="269430" y="15240"/>
                  </a:lnTo>
                  <a:lnTo>
                    <a:pt x="269430" y="10668"/>
                  </a:lnTo>
                  <a:lnTo>
                    <a:pt x="267893" y="4572"/>
                  </a:lnTo>
                  <a:lnTo>
                    <a:pt x="257276" y="6108"/>
                  </a:lnTo>
                  <a:lnTo>
                    <a:pt x="248094" y="7594"/>
                  </a:lnTo>
                  <a:lnTo>
                    <a:pt x="248094" y="15240"/>
                  </a:lnTo>
                  <a:lnTo>
                    <a:pt x="253441" y="54229"/>
                  </a:lnTo>
                  <a:lnTo>
                    <a:pt x="277025" y="121793"/>
                  </a:lnTo>
                  <a:lnTo>
                    <a:pt x="289229" y="136982"/>
                  </a:lnTo>
                  <a:lnTo>
                    <a:pt x="298348" y="136982"/>
                  </a:lnTo>
                  <a:lnTo>
                    <a:pt x="305993" y="132410"/>
                  </a:lnTo>
                  <a:lnTo>
                    <a:pt x="305993" y="123278"/>
                  </a:lnTo>
                  <a:close/>
                </a:path>
                <a:path w="755650" h="143510">
                  <a:moveTo>
                    <a:pt x="447522" y="7594"/>
                  </a:moveTo>
                  <a:lnTo>
                    <a:pt x="334911" y="7594"/>
                  </a:lnTo>
                  <a:lnTo>
                    <a:pt x="334911" y="27393"/>
                  </a:lnTo>
                  <a:lnTo>
                    <a:pt x="447522" y="27393"/>
                  </a:lnTo>
                  <a:lnTo>
                    <a:pt x="447522" y="7594"/>
                  </a:lnTo>
                  <a:close/>
                </a:path>
                <a:path w="755650" h="143510">
                  <a:moveTo>
                    <a:pt x="455168" y="47180"/>
                  </a:moveTo>
                  <a:lnTo>
                    <a:pt x="444500" y="45643"/>
                  </a:lnTo>
                  <a:lnTo>
                    <a:pt x="328815" y="45643"/>
                  </a:lnTo>
                  <a:lnTo>
                    <a:pt x="322707" y="47180"/>
                  </a:lnTo>
                  <a:lnTo>
                    <a:pt x="322707" y="66979"/>
                  </a:lnTo>
                  <a:lnTo>
                    <a:pt x="432295" y="66979"/>
                  </a:lnTo>
                  <a:lnTo>
                    <a:pt x="432295" y="73075"/>
                  </a:lnTo>
                  <a:lnTo>
                    <a:pt x="407174" y="106591"/>
                  </a:lnTo>
                  <a:lnTo>
                    <a:pt x="357733" y="121793"/>
                  </a:lnTo>
                  <a:lnTo>
                    <a:pt x="351637" y="123278"/>
                  </a:lnTo>
                  <a:lnTo>
                    <a:pt x="345528" y="123278"/>
                  </a:lnTo>
                  <a:lnTo>
                    <a:pt x="345541" y="135534"/>
                  </a:lnTo>
                  <a:lnTo>
                    <a:pt x="347065" y="138518"/>
                  </a:lnTo>
                  <a:lnTo>
                    <a:pt x="350100" y="140055"/>
                  </a:lnTo>
                  <a:lnTo>
                    <a:pt x="351637" y="141592"/>
                  </a:lnTo>
                  <a:lnTo>
                    <a:pt x="353174" y="143078"/>
                  </a:lnTo>
                  <a:lnTo>
                    <a:pt x="357733" y="143078"/>
                  </a:lnTo>
                  <a:lnTo>
                    <a:pt x="406438" y="130543"/>
                  </a:lnTo>
                  <a:lnTo>
                    <a:pt x="444868" y="95364"/>
                  </a:lnTo>
                  <a:lnTo>
                    <a:pt x="455168" y="60871"/>
                  </a:lnTo>
                  <a:lnTo>
                    <a:pt x="455168" y="47180"/>
                  </a:lnTo>
                  <a:close/>
                </a:path>
                <a:path w="755650" h="143510">
                  <a:moveTo>
                    <a:pt x="610400" y="121793"/>
                  </a:moveTo>
                  <a:lnTo>
                    <a:pt x="608901" y="118719"/>
                  </a:lnTo>
                  <a:lnTo>
                    <a:pt x="599808" y="111150"/>
                  </a:lnTo>
                  <a:lnTo>
                    <a:pt x="586282" y="99047"/>
                  </a:lnTo>
                  <a:lnTo>
                    <a:pt x="578878" y="92875"/>
                  </a:lnTo>
                  <a:lnTo>
                    <a:pt x="575208" y="89814"/>
                  </a:lnTo>
                  <a:lnTo>
                    <a:pt x="566140" y="82867"/>
                  </a:lnTo>
                  <a:lnTo>
                    <a:pt x="558647" y="77647"/>
                  </a:lnTo>
                  <a:lnTo>
                    <a:pt x="569353" y="61988"/>
                  </a:lnTo>
                  <a:lnTo>
                    <a:pt x="578078" y="46050"/>
                  </a:lnTo>
                  <a:lnTo>
                    <a:pt x="583946" y="31813"/>
                  </a:lnTo>
                  <a:lnTo>
                    <a:pt x="586092" y="21285"/>
                  </a:lnTo>
                  <a:lnTo>
                    <a:pt x="586092" y="7594"/>
                  </a:lnTo>
                  <a:lnTo>
                    <a:pt x="575424" y="6108"/>
                  </a:lnTo>
                  <a:lnTo>
                    <a:pt x="481012" y="6108"/>
                  </a:lnTo>
                  <a:lnTo>
                    <a:pt x="476453" y="9131"/>
                  </a:lnTo>
                  <a:lnTo>
                    <a:pt x="476453" y="25857"/>
                  </a:lnTo>
                  <a:lnTo>
                    <a:pt x="484085" y="27393"/>
                  </a:lnTo>
                  <a:lnTo>
                    <a:pt x="560197" y="27393"/>
                  </a:lnTo>
                  <a:lnTo>
                    <a:pt x="560197" y="30467"/>
                  </a:lnTo>
                  <a:lnTo>
                    <a:pt x="541731" y="65646"/>
                  </a:lnTo>
                  <a:lnTo>
                    <a:pt x="485584" y="115697"/>
                  </a:lnTo>
                  <a:lnTo>
                    <a:pt x="473430" y="121793"/>
                  </a:lnTo>
                  <a:lnTo>
                    <a:pt x="471881" y="121793"/>
                  </a:lnTo>
                  <a:lnTo>
                    <a:pt x="471881" y="133946"/>
                  </a:lnTo>
                  <a:lnTo>
                    <a:pt x="476453" y="140055"/>
                  </a:lnTo>
                  <a:lnTo>
                    <a:pt x="482549" y="140055"/>
                  </a:lnTo>
                  <a:lnTo>
                    <a:pt x="493166" y="136321"/>
                  </a:lnTo>
                  <a:lnTo>
                    <a:pt x="509371" y="126161"/>
                  </a:lnTo>
                  <a:lnTo>
                    <a:pt x="528142" y="111150"/>
                  </a:lnTo>
                  <a:lnTo>
                    <a:pt x="546493" y="92875"/>
                  </a:lnTo>
                  <a:lnTo>
                    <a:pt x="553923" y="99212"/>
                  </a:lnTo>
                  <a:lnTo>
                    <a:pt x="563791" y="108280"/>
                  </a:lnTo>
                  <a:lnTo>
                    <a:pt x="574484" y="118719"/>
                  </a:lnTo>
                  <a:lnTo>
                    <a:pt x="584555" y="129387"/>
                  </a:lnTo>
                  <a:lnTo>
                    <a:pt x="590651" y="135483"/>
                  </a:lnTo>
                  <a:lnTo>
                    <a:pt x="592137" y="138518"/>
                  </a:lnTo>
                  <a:lnTo>
                    <a:pt x="604342" y="138518"/>
                  </a:lnTo>
                  <a:lnTo>
                    <a:pt x="610400" y="132410"/>
                  </a:lnTo>
                  <a:lnTo>
                    <a:pt x="610400" y="121793"/>
                  </a:lnTo>
                  <a:close/>
                </a:path>
                <a:path w="755650" h="143510">
                  <a:moveTo>
                    <a:pt x="755053" y="98933"/>
                  </a:moveTo>
                  <a:lnTo>
                    <a:pt x="753529" y="97459"/>
                  </a:lnTo>
                  <a:lnTo>
                    <a:pt x="745883" y="89801"/>
                  </a:lnTo>
                  <a:lnTo>
                    <a:pt x="741807" y="85788"/>
                  </a:lnTo>
                  <a:lnTo>
                    <a:pt x="739584" y="83693"/>
                  </a:lnTo>
                  <a:lnTo>
                    <a:pt x="736180" y="80492"/>
                  </a:lnTo>
                  <a:lnTo>
                    <a:pt x="728548" y="73761"/>
                  </a:lnTo>
                  <a:lnTo>
                    <a:pt x="718489" y="65443"/>
                  </a:lnTo>
                  <a:lnTo>
                    <a:pt x="725728" y="53289"/>
                  </a:lnTo>
                  <a:lnTo>
                    <a:pt x="727684" y="50038"/>
                  </a:lnTo>
                  <a:lnTo>
                    <a:pt x="735990" y="33502"/>
                  </a:lnTo>
                  <a:lnTo>
                    <a:pt x="742048" y="19215"/>
                  </a:lnTo>
                  <a:lnTo>
                    <a:pt x="744385" y="10668"/>
                  </a:lnTo>
                  <a:lnTo>
                    <a:pt x="744385" y="3035"/>
                  </a:lnTo>
                  <a:lnTo>
                    <a:pt x="735266" y="0"/>
                  </a:lnTo>
                  <a:lnTo>
                    <a:pt x="724598" y="0"/>
                  </a:lnTo>
                  <a:lnTo>
                    <a:pt x="723061" y="3035"/>
                  </a:lnTo>
                  <a:lnTo>
                    <a:pt x="721525" y="9131"/>
                  </a:lnTo>
                  <a:lnTo>
                    <a:pt x="716534" y="22821"/>
                  </a:lnTo>
                  <a:lnTo>
                    <a:pt x="712228" y="33489"/>
                  </a:lnTo>
                  <a:lnTo>
                    <a:pt x="707644" y="42976"/>
                  </a:lnTo>
                  <a:lnTo>
                    <a:pt x="701776" y="53289"/>
                  </a:lnTo>
                  <a:lnTo>
                    <a:pt x="695490" y="48463"/>
                  </a:lnTo>
                  <a:lnTo>
                    <a:pt x="688238" y="43205"/>
                  </a:lnTo>
                  <a:lnTo>
                    <a:pt x="680123" y="37655"/>
                  </a:lnTo>
                  <a:lnTo>
                    <a:pt x="671322" y="31953"/>
                  </a:lnTo>
                  <a:lnTo>
                    <a:pt x="659117" y="22821"/>
                  </a:lnTo>
                  <a:lnTo>
                    <a:pt x="646963" y="22821"/>
                  </a:lnTo>
                  <a:lnTo>
                    <a:pt x="642391" y="27393"/>
                  </a:lnTo>
                  <a:lnTo>
                    <a:pt x="642391" y="38061"/>
                  </a:lnTo>
                  <a:lnTo>
                    <a:pt x="643928" y="39598"/>
                  </a:lnTo>
                  <a:lnTo>
                    <a:pt x="649986" y="42621"/>
                  </a:lnTo>
                  <a:lnTo>
                    <a:pt x="660260" y="49491"/>
                  </a:lnTo>
                  <a:lnTo>
                    <a:pt x="670547" y="56515"/>
                  </a:lnTo>
                  <a:lnTo>
                    <a:pt x="680821" y="63804"/>
                  </a:lnTo>
                  <a:lnTo>
                    <a:pt x="691108" y="71539"/>
                  </a:lnTo>
                  <a:lnTo>
                    <a:pt x="676287" y="88557"/>
                  </a:lnTo>
                  <a:lnTo>
                    <a:pt x="661606" y="101422"/>
                  </a:lnTo>
                  <a:lnTo>
                    <a:pt x="647217" y="111137"/>
                  </a:lnTo>
                  <a:lnTo>
                    <a:pt x="633260" y="118719"/>
                  </a:lnTo>
                  <a:lnTo>
                    <a:pt x="627164" y="123278"/>
                  </a:lnTo>
                  <a:lnTo>
                    <a:pt x="624141" y="124828"/>
                  </a:lnTo>
                  <a:lnTo>
                    <a:pt x="624141" y="133946"/>
                  </a:lnTo>
                  <a:lnTo>
                    <a:pt x="628700" y="141592"/>
                  </a:lnTo>
                  <a:lnTo>
                    <a:pt x="634758" y="141592"/>
                  </a:lnTo>
                  <a:lnTo>
                    <a:pt x="673569" y="119265"/>
                  </a:lnTo>
                  <a:lnTo>
                    <a:pt x="706335" y="83693"/>
                  </a:lnTo>
                  <a:lnTo>
                    <a:pt x="736752" y="114160"/>
                  </a:lnTo>
                  <a:lnTo>
                    <a:pt x="739825" y="115697"/>
                  </a:lnTo>
                  <a:lnTo>
                    <a:pt x="750493" y="115697"/>
                  </a:lnTo>
                  <a:lnTo>
                    <a:pt x="755053" y="109588"/>
                  </a:lnTo>
                  <a:lnTo>
                    <a:pt x="755053" y="98933"/>
                  </a:lnTo>
                  <a:close/>
                </a:path>
              </a:pathLst>
            </a:custGeom>
            <a:solidFill>
              <a:srgbClr val="FFFFFF"/>
            </a:solidFill>
          </p:spPr>
          <p:txBody>
            <a:bodyPr wrap="square" lIns="0" tIns="0" rIns="0" bIns="0" rtlCol="0"/>
            <a:lstStyle/>
            <a:p>
              <a:endParaRPr/>
            </a:p>
          </p:txBody>
        </p:sp>
        <p:pic>
          <p:nvPicPr>
            <p:cNvPr id="11" name="object 11"/>
            <p:cNvPicPr/>
            <p:nvPr/>
          </p:nvPicPr>
          <p:blipFill>
            <a:blip r:embed="rId4" cstate="print"/>
            <a:stretch>
              <a:fillRect/>
            </a:stretch>
          </p:blipFill>
          <p:spPr>
            <a:xfrm>
              <a:off x="2260549" y="1520227"/>
              <a:ext cx="135483" cy="129387"/>
            </a:xfrm>
            <a:prstGeom prst="rect">
              <a:avLst/>
            </a:prstGeom>
          </p:spPr>
        </p:pic>
        <p:pic>
          <p:nvPicPr>
            <p:cNvPr id="12" name="object 12"/>
            <p:cNvPicPr/>
            <p:nvPr/>
          </p:nvPicPr>
          <p:blipFill>
            <a:blip r:embed="rId5" cstate="print"/>
            <a:stretch>
              <a:fillRect/>
            </a:stretch>
          </p:blipFill>
          <p:spPr>
            <a:xfrm>
              <a:off x="2426487" y="1506537"/>
              <a:ext cx="162877" cy="155282"/>
            </a:xfrm>
            <a:prstGeom prst="rect">
              <a:avLst/>
            </a:prstGeom>
          </p:spPr>
        </p:pic>
        <p:sp>
          <p:nvSpPr>
            <p:cNvPr id="13" name="object 13"/>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4" name="object 14"/>
            <p:cNvPicPr/>
            <p:nvPr/>
          </p:nvPicPr>
          <p:blipFill>
            <a:blip r:embed="rId6" cstate="print"/>
            <a:stretch>
              <a:fillRect/>
            </a:stretch>
          </p:blipFill>
          <p:spPr>
            <a:xfrm>
              <a:off x="5696292" y="1235570"/>
              <a:ext cx="71539" cy="101993"/>
            </a:xfrm>
            <a:prstGeom prst="rect">
              <a:avLst/>
            </a:prstGeom>
          </p:spPr>
        </p:pic>
        <p:pic>
          <p:nvPicPr>
            <p:cNvPr id="15" name="object 15"/>
            <p:cNvPicPr/>
            <p:nvPr/>
          </p:nvPicPr>
          <p:blipFill>
            <a:blip r:embed="rId7" cstate="print"/>
            <a:stretch>
              <a:fillRect/>
            </a:stretch>
          </p:blipFill>
          <p:spPr>
            <a:xfrm>
              <a:off x="5787631" y="1232547"/>
              <a:ext cx="409473" cy="105016"/>
            </a:xfrm>
            <a:prstGeom prst="rect">
              <a:avLst/>
            </a:prstGeom>
          </p:spPr>
        </p:pic>
        <p:pic>
          <p:nvPicPr>
            <p:cNvPr id="16" name="object 16"/>
            <p:cNvPicPr/>
            <p:nvPr/>
          </p:nvPicPr>
          <p:blipFill>
            <a:blip r:embed="rId8" cstate="print"/>
            <a:stretch>
              <a:fillRect/>
            </a:stretch>
          </p:blipFill>
          <p:spPr>
            <a:xfrm>
              <a:off x="6268694" y="1229474"/>
              <a:ext cx="372910" cy="117221"/>
            </a:xfrm>
            <a:prstGeom prst="rect">
              <a:avLst/>
            </a:prstGeom>
          </p:spPr>
        </p:pic>
        <p:pic>
          <p:nvPicPr>
            <p:cNvPr id="17" name="object 17"/>
            <p:cNvPicPr/>
            <p:nvPr/>
          </p:nvPicPr>
          <p:blipFill>
            <a:blip r:embed="rId9" cstate="print"/>
            <a:stretch>
              <a:fillRect/>
            </a:stretch>
          </p:blipFill>
          <p:spPr>
            <a:xfrm>
              <a:off x="1074737" y="1902320"/>
              <a:ext cx="5382717" cy="549528"/>
            </a:xfrm>
            <a:prstGeom prst="rect">
              <a:avLst/>
            </a:prstGeom>
          </p:spPr>
        </p:pic>
        <p:sp>
          <p:nvSpPr>
            <p:cNvPr id="18" name="object 18"/>
            <p:cNvSpPr/>
            <p:nvPr/>
          </p:nvSpPr>
          <p:spPr>
            <a:xfrm>
              <a:off x="1609026" y="4966639"/>
              <a:ext cx="4317365" cy="289560"/>
            </a:xfrm>
            <a:custGeom>
              <a:avLst/>
              <a:gdLst/>
              <a:ahLst/>
              <a:cxnLst/>
              <a:rect l="l" t="t" r="r" b="b"/>
              <a:pathLst>
                <a:path w="4317365" h="289560">
                  <a:moveTo>
                    <a:pt x="4317161" y="289217"/>
                  </a:moveTo>
                  <a:lnTo>
                    <a:pt x="0" y="289217"/>
                  </a:lnTo>
                  <a:lnTo>
                    <a:pt x="0" y="0"/>
                  </a:lnTo>
                  <a:lnTo>
                    <a:pt x="4317161" y="0"/>
                  </a:lnTo>
                  <a:lnTo>
                    <a:pt x="4317161" y="289217"/>
                  </a:lnTo>
                  <a:close/>
                </a:path>
              </a:pathLst>
            </a:custGeom>
            <a:solidFill>
              <a:srgbClr val="C1E8FB"/>
            </a:solidFill>
          </p:spPr>
          <p:txBody>
            <a:bodyPr wrap="square" lIns="0" tIns="0" rIns="0" bIns="0" rtlCol="0"/>
            <a:lstStyle/>
            <a:p>
              <a:endParaRPr/>
            </a:p>
          </p:txBody>
        </p:sp>
        <p:pic>
          <p:nvPicPr>
            <p:cNvPr id="19" name="object 19"/>
            <p:cNvPicPr/>
            <p:nvPr/>
          </p:nvPicPr>
          <p:blipFill>
            <a:blip r:embed="rId10" cstate="print"/>
            <a:stretch>
              <a:fillRect/>
            </a:stretch>
          </p:blipFill>
          <p:spPr>
            <a:xfrm>
              <a:off x="1738414" y="5053406"/>
              <a:ext cx="398856" cy="100456"/>
            </a:xfrm>
            <a:prstGeom prst="rect">
              <a:avLst/>
            </a:prstGeom>
          </p:spPr>
        </p:pic>
        <p:sp>
          <p:nvSpPr>
            <p:cNvPr id="20" name="object 20"/>
            <p:cNvSpPr/>
            <p:nvPr/>
          </p:nvSpPr>
          <p:spPr>
            <a:xfrm>
              <a:off x="2161628" y="5096026"/>
              <a:ext cx="123825" cy="13970"/>
            </a:xfrm>
            <a:custGeom>
              <a:avLst/>
              <a:gdLst/>
              <a:ahLst/>
              <a:cxnLst/>
              <a:rect l="l" t="t" r="r" b="b"/>
              <a:pathLst>
                <a:path w="123825" h="13970">
                  <a:moveTo>
                    <a:pt x="15176" y="3073"/>
                  </a:moveTo>
                  <a:lnTo>
                    <a:pt x="12153" y="0"/>
                  </a:lnTo>
                  <a:lnTo>
                    <a:pt x="3022" y="0"/>
                  </a:lnTo>
                  <a:lnTo>
                    <a:pt x="0" y="3073"/>
                  </a:lnTo>
                  <a:lnTo>
                    <a:pt x="0" y="10668"/>
                  </a:lnTo>
                  <a:lnTo>
                    <a:pt x="3022" y="13690"/>
                  </a:lnTo>
                  <a:lnTo>
                    <a:pt x="12153" y="13690"/>
                  </a:lnTo>
                  <a:lnTo>
                    <a:pt x="15176" y="10668"/>
                  </a:lnTo>
                  <a:lnTo>
                    <a:pt x="15176" y="3073"/>
                  </a:lnTo>
                  <a:close/>
                </a:path>
                <a:path w="123825" h="13970">
                  <a:moveTo>
                    <a:pt x="68465" y="3073"/>
                  </a:moveTo>
                  <a:lnTo>
                    <a:pt x="65430" y="0"/>
                  </a:lnTo>
                  <a:lnTo>
                    <a:pt x="57848" y="0"/>
                  </a:lnTo>
                  <a:lnTo>
                    <a:pt x="53276" y="3073"/>
                  </a:lnTo>
                  <a:lnTo>
                    <a:pt x="53276" y="10668"/>
                  </a:lnTo>
                  <a:lnTo>
                    <a:pt x="57848" y="13690"/>
                  </a:lnTo>
                  <a:lnTo>
                    <a:pt x="65430" y="13690"/>
                  </a:lnTo>
                  <a:lnTo>
                    <a:pt x="68465" y="10668"/>
                  </a:lnTo>
                  <a:lnTo>
                    <a:pt x="68465" y="3073"/>
                  </a:lnTo>
                  <a:close/>
                </a:path>
                <a:path w="123825" h="13970">
                  <a:moveTo>
                    <a:pt x="123278" y="3073"/>
                  </a:moveTo>
                  <a:lnTo>
                    <a:pt x="118719" y="0"/>
                  </a:lnTo>
                  <a:lnTo>
                    <a:pt x="111125" y="0"/>
                  </a:lnTo>
                  <a:lnTo>
                    <a:pt x="108051" y="3073"/>
                  </a:lnTo>
                  <a:lnTo>
                    <a:pt x="108051" y="10668"/>
                  </a:lnTo>
                  <a:lnTo>
                    <a:pt x="111125" y="13690"/>
                  </a:lnTo>
                  <a:lnTo>
                    <a:pt x="118719" y="13690"/>
                  </a:lnTo>
                  <a:lnTo>
                    <a:pt x="123278" y="10668"/>
                  </a:lnTo>
                  <a:lnTo>
                    <a:pt x="123278" y="3073"/>
                  </a:lnTo>
                  <a:close/>
                </a:path>
              </a:pathLst>
            </a:custGeom>
            <a:solidFill>
              <a:srgbClr val="4D4D4F"/>
            </a:solidFill>
          </p:spPr>
          <p:txBody>
            <a:bodyPr wrap="square" lIns="0" tIns="0" rIns="0" bIns="0" rtlCol="0"/>
            <a:lstStyle/>
            <a:p>
              <a:endParaRPr/>
            </a:p>
          </p:txBody>
        </p:sp>
        <p:pic>
          <p:nvPicPr>
            <p:cNvPr id="21" name="object 21"/>
            <p:cNvPicPr/>
            <p:nvPr/>
          </p:nvPicPr>
          <p:blipFill>
            <a:blip r:embed="rId11" cstate="print"/>
            <a:stretch>
              <a:fillRect/>
            </a:stretch>
          </p:blipFill>
          <p:spPr>
            <a:xfrm>
              <a:off x="2391473" y="5051869"/>
              <a:ext cx="990993" cy="101993"/>
            </a:xfrm>
            <a:prstGeom prst="rect">
              <a:avLst/>
            </a:prstGeom>
          </p:spPr>
        </p:pic>
        <p:sp>
          <p:nvSpPr>
            <p:cNvPr id="22" name="object 22"/>
            <p:cNvSpPr/>
            <p:nvPr/>
          </p:nvSpPr>
          <p:spPr>
            <a:xfrm>
              <a:off x="3396157" y="5052059"/>
              <a:ext cx="32384" cy="100965"/>
            </a:xfrm>
            <a:custGeom>
              <a:avLst/>
              <a:gdLst/>
              <a:ahLst/>
              <a:cxnLst/>
              <a:rect l="l" t="t" r="r" b="b"/>
              <a:pathLst>
                <a:path w="32385" h="100964">
                  <a:moveTo>
                    <a:pt x="32004" y="1282"/>
                  </a:moveTo>
                  <a:lnTo>
                    <a:pt x="30568" y="1282"/>
                  </a:lnTo>
                  <a:lnTo>
                    <a:pt x="30568" y="0"/>
                  </a:lnTo>
                  <a:lnTo>
                    <a:pt x="24244" y="0"/>
                  </a:lnTo>
                  <a:lnTo>
                    <a:pt x="24244" y="1282"/>
                  </a:lnTo>
                  <a:lnTo>
                    <a:pt x="22821" y="1282"/>
                  </a:lnTo>
                  <a:lnTo>
                    <a:pt x="22821" y="92710"/>
                  </a:lnTo>
                  <a:lnTo>
                    <a:pt x="0" y="92710"/>
                  </a:lnTo>
                  <a:lnTo>
                    <a:pt x="0" y="99060"/>
                  </a:lnTo>
                  <a:lnTo>
                    <a:pt x="0" y="100342"/>
                  </a:lnTo>
                  <a:lnTo>
                    <a:pt x="30162" y="100342"/>
                  </a:lnTo>
                  <a:lnTo>
                    <a:pt x="30162" y="99060"/>
                  </a:lnTo>
                  <a:lnTo>
                    <a:pt x="32004" y="99060"/>
                  </a:lnTo>
                  <a:lnTo>
                    <a:pt x="32004" y="92710"/>
                  </a:lnTo>
                  <a:lnTo>
                    <a:pt x="32004" y="1282"/>
                  </a:lnTo>
                  <a:close/>
                </a:path>
              </a:pathLst>
            </a:custGeom>
            <a:solidFill>
              <a:srgbClr val="4D4D4F"/>
            </a:solidFill>
          </p:spPr>
          <p:txBody>
            <a:bodyPr wrap="square" lIns="0" tIns="0" rIns="0" bIns="0" rtlCol="0"/>
            <a:lstStyle/>
            <a:p>
              <a:endParaRPr/>
            </a:p>
          </p:txBody>
        </p:sp>
        <p:pic>
          <p:nvPicPr>
            <p:cNvPr id="23" name="object 23"/>
            <p:cNvPicPr/>
            <p:nvPr/>
          </p:nvPicPr>
          <p:blipFill>
            <a:blip r:embed="rId12" cstate="print"/>
            <a:stretch>
              <a:fillRect/>
            </a:stretch>
          </p:blipFill>
          <p:spPr>
            <a:xfrm>
              <a:off x="3525545" y="5056441"/>
              <a:ext cx="2271217" cy="105067"/>
            </a:xfrm>
            <a:prstGeom prst="rect">
              <a:avLst/>
            </a:prstGeom>
          </p:spPr>
        </p:pic>
      </p:grpSp>
      <p:pic>
        <p:nvPicPr>
          <p:cNvPr id="53" name="object 53"/>
          <p:cNvPicPr/>
          <p:nvPr/>
        </p:nvPicPr>
        <p:blipFill>
          <a:blip r:embed="rId13" cstate="print"/>
          <a:stretch>
            <a:fillRect/>
          </a:stretch>
        </p:blipFill>
        <p:spPr>
          <a:xfrm>
            <a:off x="1351762" y="2594965"/>
            <a:ext cx="995553" cy="135483"/>
          </a:xfrm>
          <a:prstGeom prst="rect">
            <a:avLst/>
          </a:prstGeom>
        </p:spPr>
      </p:pic>
      <p:pic>
        <p:nvPicPr>
          <p:cNvPr id="54" name="object 54"/>
          <p:cNvPicPr/>
          <p:nvPr/>
        </p:nvPicPr>
        <p:blipFill>
          <a:blip r:embed="rId14" cstate="print"/>
          <a:stretch>
            <a:fillRect/>
          </a:stretch>
        </p:blipFill>
        <p:spPr>
          <a:xfrm>
            <a:off x="3224161" y="2594965"/>
            <a:ext cx="995565" cy="135483"/>
          </a:xfrm>
          <a:prstGeom prst="rect">
            <a:avLst/>
          </a:prstGeom>
        </p:spPr>
      </p:pic>
      <p:pic>
        <p:nvPicPr>
          <p:cNvPr id="55" name="object 55"/>
          <p:cNvPicPr/>
          <p:nvPr/>
        </p:nvPicPr>
        <p:blipFill>
          <a:blip r:embed="rId15" cstate="print"/>
          <a:stretch>
            <a:fillRect/>
          </a:stretch>
        </p:blipFill>
        <p:spPr>
          <a:xfrm>
            <a:off x="4758575" y="2594965"/>
            <a:ext cx="1666875" cy="135483"/>
          </a:xfrm>
          <a:prstGeom prst="rect">
            <a:avLst/>
          </a:prstGeom>
        </p:spPr>
      </p:pic>
      <p:sp>
        <p:nvSpPr>
          <p:cNvPr id="59" name="object 5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60" name="object 60"/>
          <p:cNvGrpSpPr/>
          <p:nvPr/>
        </p:nvGrpSpPr>
        <p:grpSpPr>
          <a:xfrm>
            <a:off x="7183539" y="1080286"/>
            <a:ext cx="368935" cy="688340"/>
            <a:chOff x="7183539" y="1080286"/>
            <a:chExt cx="368935" cy="688340"/>
          </a:xfrm>
        </p:grpSpPr>
        <p:sp>
          <p:nvSpPr>
            <p:cNvPr id="61" name="object 6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62" name="object 6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63" name="object 63"/>
            <p:cNvPicPr/>
            <p:nvPr/>
          </p:nvPicPr>
          <p:blipFill>
            <a:blip r:embed="rId16" cstate="print"/>
            <a:stretch>
              <a:fillRect/>
            </a:stretch>
          </p:blipFill>
          <p:spPr>
            <a:xfrm>
              <a:off x="7296200" y="1401508"/>
              <a:ext cx="133946" cy="270967"/>
            </a:xfrm>
            <a:prstGeom prst="rect">
              <a:avLst/>
            </a:prstGeom>
          </p:spPr>
        </p:pic>
      </p:grpSp>
      <p:grpSp>
        <p:nvGrpSpPr>
          <p:cNvPr id="64" name="object 64"/>
          <p:cNvGrpSpPr/>
          <p:nvPr/>
        </p:nvGrpSpPr>
        <p:grpSpPr>
          <a:xfrm>
            <a:off x="7183539" y="2570606"/>
            <a:ext cx="368935" cy="688340"/>
            <a:chOff x="7183539" y="2570606"/>
            <a:chExt cx="368935" cy="688340"/>
          </a:xfrm>
        </p:grpSpPr>
        <p:sp>
          <p:nvSpPr>
            <p:cNvPr id="65" name="object 6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66" name="object 66"/>
            <p:cNvPicPr/>
            <p:nvPr/>
          </p:nvPicPr>
          <p:blipFill>
            <a:blip r:embed="rId17" cstate="print"/>
            <a:stretch>
              <a:fillRect/>
            </a:stretch>
          </p:blipFill>
          <p:spPr>
            <a:xfrm>
              <a:off x="7296200" y="2686303"/>
              <a:ext cx="133946" cy="272503"/>
            </a:xfrm>
            <a:prstGeom prst="rect">
              <a:avLst/>
            </a:prstGeom>
          </p:spPr>
        </p:pic>
        <p:pic>
          <p:nvPicPr>
            <p:cNvPr id="67" name="object 67"/>
            <p:cNvPicPr/>
            <p:nvPr/>
          </p:nvPicPr>
          <p:blipFill>
            <a:blip r:embed="rId18" cstate="print"/>
            <a:stretch>
              <a:fillRect/>
            </a:stretch>
          </p:blipFill>
          <p:spPr>
            <a:xfrm>
              <a:off x="7294664" y="3013570"/>
              <a:ext cx="137020" cy="137020"/>
            </a:xfrm>
            <a:prstGeom prst="rect">
              <a:avLst/>
            </a:prstGeom>
          </p:spPr>
        </p:pic>
      </p:grpSp>
      <p:grpSp>
        <p:nvGrpSpPr>
          <p:cNvPr id="68" name="object 68"/>
          <p:cNvGrpSpPr/>
          <p:nvPr/>
        </p:nvGrpSpPr>
        <p:grpSpPr>
          <a:xfrm>
            <a:off x="7183539" y="1826221"/>
            <a:ext cx="368935" cy="687070"/>
            <a:chOff x="7183539" y="1826221"/>
            <a:chExt cx="368935" cy="687070"/>
          </a:xfrm>
        </p:grpSpPr>
        <p:sp>
          <p:nvSpPr>
            <p:cNvPr id="69" name="object 6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70" name="object 70"/>
            <p:cNvPicPr/>
            <p:nvPr/>
          </p:nvPicPr>
          <p:blipFill>
            <a:blip r:embed="rId19" cstate="print"/>
            <a:stretch>
              <a:fillRect/>
            </a:stretch>
          </p:blipFill>
          <p:spPr>
            <a:xfrm>
              <a:off x="7296200" y="1940369"/>
              <a:ext cx="133946" cy="274040"/>
            </a:xfrm>
            <a:prstGeom prst="rect">
              <a:avLst/>
            </a:prstGeom>
          </p:spPr>
        </p:pic>
        <p:pic>
          <p:nvPicPr>
            <p:cNvPr id="71" name="object 71"/>
            <p:cNvPicPr/>
            <p:nvPr/>
          </p:nvPicPr>
          <p:blipFill>
            <a:blip r:embed="rId20" cstate="print"/>
            <a:stretch>
              <a:fillRect/>
            </a:stretch>
          </p:blipFill>
          <p:spPr>
            <a:xfrm>
              <a:off x="7294664" y="2269184"/>
              <a:ext cx="137020" cy="135483"/>
            </a:xfrm>
            <a:prstGeom prst="rect">
              <a:avLst/>
            </a:prstGeom>
          </p:spPr>
        </p:pic>
      </p:grpSp>
      <p:grpSp>
        <p:nvGrpSpPr>
          <p:cNvPr id="72" name="object 72"/>
          <p:cNvGrpSpPr/>
          <p:nvPr/>
        </p:nvGrpSpPr>
        <p:grpSpPr>
          <a:xfrm>
            <a:off x="7183539" y="3314991"/>
            <a:ext cx="368935" cy="688340"/>
            <a:chOff x="7183539" y="3314991"/>
            <a:chExt cx="368935" cy="688340"/>
          </a:xfrm>
        </p:grpSpPr>
        <p:sp>
          <p:nvSpPr>
            <p:cNvPr id="73" name="object 7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74" name="object 74"/>
            <p:cNvPicPr/>
            <p:nvPr/>
          </p:nvPicPr>
          <p:blipFill>
            <a:blip r:embed="rId21" cstate="print"/>
            <a:stretch>
              <a:fillRect/>
            </a:stretch>
          </p:blipFill>
          <p:spPr>
            <a:xfrm>
              <a:off x="7296200" y="3430689"/>
              <a:ext cx="133946" cy="272453"/>
            </a:xfrm>
            <a:prstGeom prst="rect">
              <a:avLst/>
            </a:prstGeom>
          </p:spPr>
        </p:pic>
        <p:pic>
          <p:nvPicPr>
            <p:cNvPr id="75" name="object 75"/>
            <p:cNvPicPr/>
            <p:nvPr/>
          </p:nvPicPr>
          <p:blipFill>
            <a:blip r:embed="rId22" cstate="print"/>
            <a:stretch>
              <a:fillRect/>
            </a:stretch>
          </p:blipFill>
          <p:spPr>
            <a:xfrm>
              <a:off x="7294664" y="3759492"/>
              <a:ext cx="137020" cy="135483"/>
            </a:xfrm>
            <a:prstGeom prst="rect">
              <a:avLst/>
            </a:prstGeom>
          </p:spPr>
        </p:pic>
      </p:grpSp>
      <p:grpSp>
        <p:nvGrpSpPr>
          <p:cNvPr id="76" name="object 76"/>
          <p:cNvGrpSpPr/>
          <p:nvPr/>
        </p:nvGrpSpPr>
        <p:grpSpPr>
          <a:xfrm>
            <a:off x="7183539" y="4060875"/>
            <a:ext cx="368935" cy="687070"/>
            <a:chOff x="7183539" y="4060875"/>
            <a:chExt cx="368935" cy="687070"/>
          </a:xfrm>
        </p:grpSpPr>
        <p:sp>
          <p:nvSpPr>
            <p:cNvPr id="77" name="object 7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78" name="object 78"/>
            <p:cNvPicPr/>
            <p:nvPr/>
          </p:nvPicPr>
          <p:blipFill>
            <a:blip r:embed="rId23" cstate="print"/>
            <a:stretch>
              <a:fillRect/>
            </a:stretch>
          </p:blipFill>
          <p:spPr>
            <a:xfrm>
              <a:off x="7296200" y="4175073"/>
              <a:ext cx="133946" cy="273989"/>
            </a:xfrm>
            <a:prstGeom prst="rect">
              <a:avLst/>
            </a:prstGeom>
          </p:spPr>
        </p:pic>
        <p:pic>
          <p:nvPicPr>
            <p:cNvPr id="79" name="object 79"/>
            <p:cNvPicPr/>
            <p:nvPr/>
          </p:nvPicPr>
          <p:blipFill>
            <a:blip r:embed="rId24" cstate="print"/>
            <a:stretch>
              <a:fillRect/>
            </a:stretch>
          </p:blipFill>
          <p:spPr>
            <a:xfrm>
              <a:off x="7294664" y="4503889"/>
              <a:ext cx="137020" cy="136969"/>
            </a:xfrm>
            <a:prstGeom prst="rect">
              <a:avLst/>
            </a:prstGeom>
          </p:spPr>
        </p:pic>
      </p:grpSp>
      <p:grpSp>
        <p:nvGrpSpPr>
          <p:cNvPr id="80" name="object 80"/>
          <p:cNvGrpSpPr/>
          <p:nvPr/>
        </p:nvGrpSpPr>
        <p:grpSpPr>
          <a:xfrm>
            <a:off x="7183539" y="4805260"/>
            <a:ext cx="368935" cy="688340"/>
            <a:chOff x="7183539" y="4805260"/>
            <a:chExt cx="368935" cy="688340"/>
          </a:xfrm>
        </p:grpSpPr>
        <p:sp>
          <p:nvSpPr>
            <p:cNvPr id="81" name="object 8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82" name="object 82"/>
            <p:cNvPicPr/>
            <p:nvPr/>
          </p:nvPicPr>
          <p:blipFill>
            <a:blip r:embed="rId25" cstate="print"/>
            <a:stretch>
              <a:fillRect/>
            </a:stretch>
          </p:blipFill>
          <p:spPr>
            <a:xfrm>
              <a:off x="7296200" y="4920957"/>
              <a:ext cx="133946" cy="272503"/>
            </a:xfrm>
            <a:prstGeom prst="rect">
              <a:avLst/>
            </a:prstGeom>
          </p:spPr>
        </p:pic>
        <p:pic>
          <p:nvPicPr>
            <p:cNvPr id="83" name="object 83"/>
            <p:cNvPicPr/>
            <p:nvPr/>
          </p:nvPicPr>
          <p:blipFill>
            <a:blip r:embed="rId26" cstate="print"/>
            <a:stretch>
              <a:fillRect/>
            </a:stretch>
          </p:blipFill>
          <p:spPr>
            <a:xfrm>
              <a:off x="7294664" y="5248274"/>
              <a:ext cx="137020" cy="136969"/>
            </a:xfrm>
            <a:prstGeom prst="rect">
              <a:avLst/>
            </a:prstGeom>
          </p:spPr>
        </p:pic>
      </p:grpSp>
      <p:grpSp>
        <p:nvGrpSpPr>
          <p:cNvPr id="84" name="object 84"/>
          <p:cNvGrpSpPr/>
          <p:nvPr/>
        </p:nvGrpSpPr>
        <p:grpSpPr>
          <a:xfrm>
            <a:off x="7183539" y="5549645"/>
            <a:ext cx="368935" cy="688340"/>
            <a:chOff x="7183539" y="5549645"/>
            <a:chExt cx="368935" cy="688340"/>
          </a:xfrm>
        </p:grpSpPr>
        <p:sp>
          <p:nvSpPr>
            <p:cNvPr id="85" name="object 8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86" name="object 86"/>
            <p:cNvPicPr/>
            <p:nvPr/>
          </p:nvPicPr>
          <p:blipFill>
            <a:blip r:embed="rId27" cstate="print"/>
            <a:stretch>
              <a:fillRect/>
            </a:stretch>
          </p:blipFill>
          <p:spPr>
            <a:xfrm>
              <a:off x="7296200" y="5665342"/>
              <a:ext cx="133946" cy="272503"/>
            </a:xfrm>
            <a:prstGeom prst="rect">
              <a:avLst/>
            </a:prstGeom>
          </p:spPr>
        </p:pic>
        <p:pic>
          <p:nvPicPr>
            <p:cNvPr id="87" name="object 87"/>
            <p:cNvPicPr/>
            <p:nvPr/>
          </p:nvPicPr>
          <p:blipFill>
            <a:blip r:embed="rId28" cstate="print"/>
            <a:stretch>
              <a:fillRect/>
            </a:stretch>
          </p:blipFill>
          <p:spPr>
            <a:xfrm>
              <a:off x="7294664" y="5994145"/>
              <a:ext cx="137020" cy="135483"/>
            </a:xfrm>
            <a:prstGeom prst="rect">
              <a:avLst/>
            </a:prstGeom>
          </p:spPr>
        </p:pic>
      </p:grpSp>
      <p:grpSp>
        <p:nvGrpSpPr>
          <p:cNvPr id="88" name="object 88"/>
          <p:cNvGrpSpPr/>
          <p:nvPr/>
        </p:nvGrpSpPr>
        <p:grpSpPr>
          <a:xfrm>
            <a:off x="7183539" y="6295580"/>
            <a:ext cx="368935" cy="687070"/>
            <a:chOff x="7183539" y="6295580"/>
            <a:chExt cx="368935" cy="687070"/>
          </a:xfrm>
        </p:grpSpPr>
        <p:sp>
          <p:nvSpPr>
            <p:cNvPr id="89" name="object 8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0" name="object 90"/>
            <p:cNvPicPr/>
            <p:nvPr/>
          </p:nvPicPr>
          <p:blipFill>
            <a:blip r:embed="rId29" cstate="print"/>
            <a:stretch>
              <a:fillRect/>
            </a:stretch>
          </p:blipFill>
          <p:spPr>
            <a:xfrm>
              <a:off x="7296200" y="6409727"/>
              <a:ext cx="133946" cy="274040"/>
            </a:xfrm>
            <a:prstGeom prst="rect">
              <a:avLst/>
            </a:prstGeom>
          </p:spPr>
        </p:pic>
        <p:pic>
          <p:nvPicPr>
            <p:cNvPr id="91" name="object 91"/>
            <p:cNvPicPr/>
            <p:nvPr/>
          </p:nvPicPr>
          <p:blipFill>
            <a:blip r:embed="rId30" cstate="print"/>
            <a:stretch>
              <a:fillRect/>
            </a:stretch>
          </p:blipFill>
          <p:spPr>
            <a:xfrm>
              <a:off x="7294664" y="6738543"/>
              <a:ext cx="137020" cy="137020"/>
            </a:xfrm>
            <a:prstGeom prst="rect">
              <a:avLst/>
            </a:prstGeom>
          </p:spPr>
        </p:pic>
      </p:grpSp>
      <p:grpSp>
        <p:nvGrpSpPr>
          <p:cNvPr id="92" name="object 92"/>
          <p:cNvGrpSpPr/>
          <p:nvPr/>
        </p:nvGrpSpPr>
        <p:grpSpPr>
          <a:xfrm>
            <a:off x="7183539" y="7039964"/>
            <a:ext cx="368935" cy="688340"/>
            <a:chOff x="7183539" y="7039964"/>
            <a:chExt cx="368935" cy="688340"/>
          </a:xfrm>
        </p:grpSpPr>
        <p:sp>
          <p:nvSpPr>
            <p:cNvPr id="93" name="object 9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94" name="object 94"/>
            <p:cNvPicPr/>
            <p:nvPr/>
          </p:nvPicPr>
          <p:blipFill>
            <a:blip r:embed="rId31" cstate="print"/>
            <a:stretch>
              <a:fillRect/>
            </a:stretch>
          </p:blipFill>
          <p:spPr>
            <a:xfrm>
              <a:off x="7296200" y="7155662"/>
              <a:ext cx="133946" cy="272503"/>
            </a:xfrm>
            <a:prstGeom prst="rect">
              <a:avLst/>
            </a:prstGeom>
          </p:spPr>
        </p:pic>
        <p:pic>
          <p:nvPicPr>
            <p:cNvPr id="95" name="object 95"/>
            <p:cNvPicPr/>
            <p:nvPr/>
          </p:nvPicPr>
          <p:blipFill>
            <a:blip r:embed="rId32" cstate="print"/>
            <a:stretch>
              <a:fillRect/>
            </a:stretch>
          </p:blipFill>
          <p:spPr>
            <a:xfrm>
              <a:off x="7294664" y="7482928"/>
              <a:ext cx="137020" cy="137020"/>
            </a:xfrm>
            <a:prstGeom prst="rect">
              <a:avLst/>
            </a:prstGeom>
          </p:spPr>
        </p:pic>
      </p:grpSp>
      <p:grpSp>
        <p:nvGrpSpPr>
          <p:cNvPr id="96" name="object 96"/>
          <p:cNvGrpSpPr/>
          <p:nvPr/>
        </p:nvGrpSpPr>
        <p:grpSpPr>
          <a:xfrm>
            <a:off x="7183539" y="7784350"/>
            <a:ext cx="368935" cy="688340"/>
            <a:chOff x="7183539" y="7784350"/>
            <a:chExt cx="368935" cy="688340"/>
          </a:xfrm>
        </p:grpSpPr>
        <p:sp>
          <p:nvSpPr>
            <p:cNvPr id="97" name="object 9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98" name="object 98"/>
            <p:cNvPicPr/>
            <p:nvPr/>
          </p:nvPicPr>
          <p:blipFill>
            <a:blip r:embed="rId33" cstate="print"/>
            <a:stretch>
              <a:fillRect/>
            </a:stretch>
          </p:blipFill>
          <p:spPr>
            <a:xfrm>
              <a:off x="7296200" y="7900047"/>
              <a:ext cx="133946" cy="272453"/>
            </a:xfrm>
            <a:prstGeom prst="rect">
              <a:avLst/>
            </a:prstGeom>
          </p:spPr>
        </p:pic>
        <p:pic>
          <p:nvPicPr>
            <p:cNvPr id="99" name="object 99"/>
            <p:cNvPicPr/>
            <p:nvPr/>
          </p:nvPicPr>
          <p:blipFill>
            <a:blip r:embed="rId34" cstate="print"/>
            <a:stretch>
              <a:fillRect/>
            </a:stretch>
          </p:blipFill>
          <p:spPr>
            <a:xfrm>
              <a:off x="7294664" y="8228850"/>
              <a:ext cx="137020" cy="135483"/>
            </a:xfrm>
            <a:prstGeom prst="rect">
              <a:avLst/>
            </a:prstGeom>
          </p:spPr>
        </p:pic>
      </p:grpSp>
      <p:pic>
        <p:nvPicPr>
          <p:cNvPr id="100" name="object 100"/>
          <p:cNvPicPr/>
          <p:nvPr/>
        </p:nvPicPr>
        <p:blipFill>
          <a:blip r:embed="rId35" cstate="print"/>
          <a:stretch>
            <a:fillRect/>
          </a:stretch>
        </p:blipFill>
        <p:spPr>
          <a:xfrm>
            <a:off x="7183539" y="8530233"/>
            <a:ext cx="368401" cy="688085"/>
          </a:xfrm>
          <a:prstGeom prst="rect">
            <a:avLst/>
          </a:prstGeom>
        </p:spPr>
      </p:pic>
      <p:grpSp>
        <p:nvGrpSpPr>
          <p:cNvPr id="101" name="object 101"/>
          <p:cNvGrpSpPr/>
          <p:nvPr/>
        </p:nvGrpSpPr>
        <p:grpSpPr>
          <a:xfrm>
            <a:off x="7183539" y="9274619"/>
            <a:ext cx="368935" cy="688340"/>
            <a:chOff x="7183539" y="9274619"/>
            <a:chExt cx="368935" cy="688340"/>
          </a:xfrm>
        </p:grpSpPr>
        <p:sp>
          <p:nvSpPr>
            <p:cNvPr id="102" name="object 10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03" name="object 103"/>
            <p:cNvPicPr/>
            <p:nvPr/>
          </p:nvPicPr>
          <p:blipFill>
            <a:blip r:embed="rId36" cstate="print"/>
            <a:stretch>
              <a:fillRect/>
            </a:stretch>
          </p:blipFill>
          <p:spPr>
            <a:xfrm>
              <a:off x="7323581" y="9341637"/>
              <a:ext cx="79184" cy="121742"/>
            </a:xfrm>
            <a:prstGeom prst="rect">
              <a:avLst/>
            </a:prstGeom>
          </p:spPr>
        </p:pic>
        <p:pic>
          <p:nvPicPr>
            <p:cNvPr id="104" name="object 104"/>
            <p:cNvPicPr/>
            <p:nvPr/>
          </p:nvPicPr>
          <p:blipFill>
            <a:blip r:embed="rId37" cstate="print"/>
            <a:stretch>
              <a:fillRect/>
            </a:stretch>
          </p:blipFill>
          <p:spPr>
            <a:xfrm>
              <a:off x="7296200" y="9483178"/>
              <a:ext cx="133946" cy="420141"/>
            </a:xfrm>
            <a:prstGeom prst="rect">
              <a:avLst/>
            </a:prstGeom>
          </p:spPr>
        </p:pic>
      </p:grpSp>
      <p:grpSp>
        <p:nvGrpSpPr>
          <p:cNvPr id="26" name="グループ化 25">
            <a:extLst>
              <a:ext uri="{FF2B5EF4-FFF2-40B4-BE49-F238E27FC236}">
                <a16:creationId xmlns:a16="http://schemas.microsoft.com/office/drawing/2014/main" id="{ADA6881A-4355-17EF-1FFE-DCA7447D8A44}"/>
              </a:ext>
            </a:extLst>
          </p:cNvPr>
          <p:cNvGrpSpPr/>
          <p:nvPr/>
        </p:nvGrpSpPr>
        <p:grpSpPr>
          <a:xfrm>
            <a:off x="707520" y="5626370"/>
            <a:ext cx="6116955" cy="4319270"/>
            <a:chOff x="709358" y="1078229"/>
            <a:chExt cx="6116955" cy="4319270"/>
          </a:xfrm>
        </p:grpSpPr>
        <p:pic>
          <p:nvPicPr>
            <p:cNvPr id="27" name="object 30">
              <a:extLst>
                <a:ext uri="{FF2B5EF4-FFF2-40B4-BE49-F238E27FC236}">
                  <a16:creationId xmlns:a16="http://schemas.microsoft.com/office/drawing/2014/main" id="{E83F3081-C185-309E-73BE-EAD3CEC55F85}"/>
                </a:ext>
              </a:extLst>
            </p:cNvPr>
            <p:cNvPicPr/>
            <p:nvPr/>
          </p:nvPicPr>
          <p:blipFill>
            <a:blip r:embed="rId38" cstate="print"/>
            <a:stretch>
              <a:fillRect/>
            </a:stretch>
          </p:blipFill>
          <p:spPr>
            <a:xfrm>
              <a:off x="878010" y="1224264"/>
              <a:ext cx="5752604" cy="534352"/>
            </a:xfrm>
            <a:prstGeom prst="rect">
              <a:avLst/>
            </a:prstGeom>
          </p:spPr>
        </p:pic>
        <p:sp>
          <p:nvSpPr>
            <p:cNvPr id="28" name="object 7">
              <a:extLst>
                <a:ext uri="{FF2B5EF4-FFF2-40B4-BE49-F238E27FC236}">
                  <a16:creationId xmlns:a16="http://schemas.microsoft.com/office/drawing/2014/main" id="{71998058-64DF-D8ED-9477-869DF3E27420}"/>
                </a:ext>
              </a:extLst>
            </p:cNvPr>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29" name="object 9">
              <a:extLst>
                <a:ext uri="{FF2B5EF4-FFF2-40B4-BE49-F238E27FC236}">
                  <a16:creationId xmlns:a16="http://schemas.microsoft.com/office/drawing/2014/main" id="{5E80A5B2-CF0F-03CB-1F2A-113B7FA296CA}"/>
                </a:ext>
              </a:extLst>
            </p:cNvPr>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30" name="object 10">
              <a:extLst>
                <a:ext uri="{FF2B5EF4-FFF2-40B4-BE49-F238E27FC236}">
                  <a16:creationId xmlns:a16="http://schemas.microsoft.com/office/drawing/2014/main" id="{951CB3CF-AEDF-25ED-3E51-D8CB9E40F935}"/>
                </a:ext>
              </a:extLst>
            </p:cNvPr>
            <p:cNvPicPr/>
            <p:nvPr/>
          </p:nvPicPr>
          <p:blipFill>
            <a:blip r:embed="rId6" cstate="print"/>
            <a:stretch>
              <a:fillRect/>
            </a:stretch>
          </p:blipFill>
          <p:spPr>
            <a:xfrm>
              <a:off x="5696292" y="1235570"/>
              <a:ext cx="71539" cy="101993"/>
            </a:xfrm>
            <a:prstGeom prst="rect">
              <a:avLst/>
            </a:prstGeom>
          </p:spPr>
        </p:pic>
        <p:pic>
          <p:nvPicPr>
            <p:cNvPr id="31" name="object 11">
              <a:extLst>
                <a:ext uri="{FF2B5EF4-FFF2-40B4-BE49-F238E27FC236}">
                  <a16:creationId xmlns:a16="http://schemas.microsoft.com/office/drawing/2014/main" id="{2D73CAD7-93C7-0408-22FF-EDFB07D5C506}"/>
                </a:ext>
              </a:extLst>
            </p:cNvPr>
            <p:cNvPicPr/>
            <p:nvPr/>
          </p:nvPicPr>
          <p:blipFill>
            <a:blip r:embed="rId39" cstate="print"/>
            <a:stretch>
              <a:fillRect/>
            </a:stretch>
          </p:blipFill>
          <p:spPr>
            <a:xfrm>
              <a:off x="5787631" y="1232547"/>
              <a:ext cx="210096" cy="105016"/>
            </a:xfrm>
            <a:prstGeom prst="rect">
              <a:avLst/>
            </a:prstGeom>
          </p:spPr>
        </p:pic>
        <p:sp>
          <p:nvSpPr>
            <p:cNvPr id="33" name="正方形/長方形 32">
              <a:extLst>
                <a:ext uri="{FF2B5EF4-FFF2-40B4-BE49-F238E27FC236}">
                  <a16:creationId xmlns:a16="http://schemas.microsoft.com/office/drawing/2014/main" id="{D518C75B-F93A-4203-F903-C98CEC7E6AFB}"/>
                </a:ext>
              </a:extLst>
            </p:cNvPr>
            <p:cNvSpPr/>
            <p:nvPr/>
          </p:nvSpPr>
          <p:spPr>
            <a:xfrm>
              <a:off x="975267" y="1475418"/>
              <a:ext cx="1712569" cy="190500"/>
            </a:xfrm>
            <a:prstGeom prst="rect">
              <a:avLst/>
            </a:prstGeom>
            <a:solidFill>
              <a:srgbClr val="00B5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テキスト ボックス 33">
              <a:extLst>
                <a:ext uri="{FF2B5EF4-FFF2-40B4-BE49-F238E27FC236}">
                  <a16:creationId xmlns:a16="http://schemas.microsoft.com/office/drawing/2014/main" id="{29ED9302-A6A9-0261-D314-887782773C92}"/>
                </a:ext>
              </a:extLst>
            </p:cNvPr>
            <p:cNvSpPr txBox="1"/>
            <p:nvPr/>
          </p:nvSpPr>
          <p:spPr>
            <a:xfrm>
              <a:off x="933361" y="1443071"/>
              <a:ext cx="2518638" cy="276999"/>
            </a:xfrm>
            <a:prstGeom prst="rect">
              <a:avLst/>
            </a:prstGeom>
            <a:noFill/>
          </p:spPr>
          <p:txBody>
            <a:bodyPr wrap="none" rtlCol="0">
              <a:spAutoFit/>
            </a:bodyPr>
            <a:lstStyle/>
            <a:p>
              <a:r>
                <a:rPr kumimoji="1" lang="ja-JP" altLang="en-US" sz="1200" b="1">
                  <a:solidFill>
                    <a:schemeClr val="bg1"/>
                  </a:solidFill>
                  <a:latin typeface="BIZ UDPゴシック" panose="020B0400000000000000" pitchFamily="50" charset="-128"/>
                  <a:ea typeface="BIZ UDPゴシック" panose="020B0400000000000000" pitchFamily="50" charset="-128"/>
                </a:rPr>
                <a:t>これってハラスメント？と悩んだら</a:t>
              </a:r>
            </a:p>
          </p:txBody>
        </p:sp>
        <p:sp>
          <p:nvSpPr>
            <p:cNvPr id="35" name="テキスト ボックス 34">
              <a:extLst>
                <a:ext uri="{FF2B5EF4-FFF2-40B4-BE49-F238E27FC236}">
                  <a16:creationId xmlns:a16="http://schemas.microsoft.com/office/drawing/2014/main" id="{01B76D03-B0D2-4D09-E259-7A5507704607}"/>
                </a:ext>
              </a:extLst>
            </p:cNvPr>
            <p:cNvSpPr txBox="1"/>
            <p:nvPr/>
          </p:nvSpPr>
          <p:spPr>
            <a:xfrm>
              <a:off x="1013655" y="1772409"/>
              <a:ext cx="5616959" cy="900246"/>
            </a:xfrm>
            <a:prstGeom prst="rect">
              <a:avLst/>
            </a:prstGeom>
            <a:noFill/>
          </p:spPr>
          <p:txBody>
            <a:bodyPr wrap="square" rtlCol="0">
              <a:spAutoFit/>
            </a:bodyPr>
            <a:lstStyle/>
            <a:p>
              <a:r>
                <a:rPr kumimoji="1" lang="ja-JP" altLang="en-US" sz="1050">
                  <a:latin typeface="HG丸ｺﾞｼｯｸM-PRO" panose="020F0600000000000000" pitchFamily="50" charset="-128"/>
                  <a:ea typeface="HG丸ｺﾞｼｯｸM-PRO" panose="020F0600000000000000" pitchFamily="50" charset="-128"/>
                </a:rPr>
                <a:t>　本サイト「あかるい職場応援団」は、職場のハラスメント（パワハラ、セクハラ、マタハラ、カスハラ）、いじめ・嫌がらせ問題の予防・解決に向けた情報提供のためのポータルサイトです。ハラスメントに関する基本情報の他、労働者・管理職・人事担当の方の立場に合わせたハラスメントに関する情報や</a:t>
              </a:r>
              <a:r>
                <a:rPr kumimoji="1" lang="en-US" altLang="ja-JP" sz="1050">
                  <a:latin typeface="HG丸ｺﾞｼｯｸM-PRO" panose="020F0600000000000000" pitchFamily="50" charset="-128"/>
                  <a:ea typeface="HG丸ｺﾞｼｯｸM-PRO" panose="020F0600000000000000" pitchFamily="50" charset="-128"/>
                </a:rPr>
                <a:t>Q</a:t>
              </a:r>
              <a:r>
                <a:rPr kumimoji="1" lang="ja-JP" altLang="en-US" sz="1050">
                  <a:latin typeface="HG丸ｺﾞｼｯｸM-PRO" panose="020F0600000000000000" pitchFamily="50" charset="-128"/>
                  <a:ea typeface="HG丸ｺﾞｼｯｸM-PRO" panose="020F0600000000000000" pitchFamily="50" charset="-128"/>
                </a:rPr>
                <a:t>＆</a:t>
              </a:r>
              <a:r>
                <a:rPr kumimoji="1" lang="en-US" altLang="ja-JP" sz="1050">
                  <a:latin typeface="HG丸ｺﾞｼｯｸM-PRO" panose="020F0600000000000000" pitchFamily="50" charset="-128"/>
                  <a:ea typeface="HG丸ｺﾞｼｯｸM-PRO" panose="020F0600000000000000" pitchFamily="50" charset="-128"/>
                </a:rPr>
                <a:t>A</a:t>
              </a:r>
              <a:r>
                <a:rPr kumimoji="1" lang="ja-JP" altLang="en-US" sz="1050">
                  <a:latin typeface="HG丸ｺﾞｼｯｸM-PRO" panose="020F0600000000000000" pitchFamily="50" charset="-128"/>
                  <a:ea typeface="HG丸ｺﾞｼｯｸM-PRO" panose="020F0600000000000000" pitchFamily="50" charset="-128"/>
                </a:rPr>
                <a:t>などを掲載しております。</a:t>
              </a:r>
              <a:endParaRPr kumimoji="1" lang="en-US" altLang="ja-JP" sz="1050">
                <a:latin typeface="HG丸ｺﾞｼｯｸM-PRO" panose="020F0600000000000000" pitchFamily="50" charset="-128"/>
                <a:ea typeface="HG丸ｺﾞｼｯｸM-PRO" panose="020F0600000000000000" pitchFamily="50" charset="-128"/>
              </a:endParaRPr>
            </a:p>
            <a:p>
              <a:r>
                <a:rPr kumimoji="1" lang="ja-JP" altLang="en-US" sz="1050">
                  <a:latin typeface="HG丸ｺﾞｼｯｸM-PRO" panose="020F0600000000000000" pitchFamily="50" charset="-128"/>
                  <a:ea typeface="HG丸ｺﾞｼｯｸM-PRO" panose="020F0600000000000000" pitchFamily="50" charset="-128"/>
                </a:rPr>
                <a:t>　「これってハラスメント？」と感じたときに活用しましょう。</a:t>
              </a:r>
            </a:p>
          </p:txBody>
        </p:sp>
        <p:sp>
          <p:nvSpPr>
            <p:cNvPr id="36" name="テキスト ボックス 35">
              <a:extLst>
                <a:ext uri="{FF2B5EF4-FFF2-40B4-BE49-F238E27FC236}">
                  <a16:creationId xmlns:a16="http://schemas.microsoft.com/office/drawing/2014/main" id="{840DB3D9-24B1-E206-9574-E762874CCEE9}"/>
                </a:ext>
              </a:extLst>
            </p:cNvPr>
            <p:cNvSpPr txBox="1"/>
            <p:nvPr/>
          </p:nvSpPr>
          <p:spPr>
            <a:xfrm>
              <a:off x="1061039" y="4870577"/>
              <a:ext cx="2942146" cy="369332"/>
            </a:xfrm>
            <a:prstGeom prst="rect">
              <a:avLst/>
            </a:prstGeom>
            <a:noFill/>
          </p:spPr>
          <p:txBody>
            <a:bodyPr wrap="square">
              <a:spAutoFit/>
            </a:bodyPr>
            <a:lstStyle/>
            <a:p>
              <a:r>
                <a:rPr lang="ja-JP" altLang="en-US" sz="900"/>
                <a:t>厚生労働省ホームページ「あかるい職場応援団」</a:t>
              </a:r>
              <a:endParaRPr lang="en-US" altLang="ja-JP" sz="900"/>
            </a:p>
            <a:p>
              <a:r>
                <a:rPr lang="en-US" altLang="ja-JP" sz="900"/>
                <a:t>ttps://www.no-harassment.mhlw.go.jp/movie/index</a:t>
              </a:r>
              <a:endParaRPr lang="ja-JP" altLang="en-US" sz="900"/>
            </a:p>
          </p:txBody>
        </p:sp>
        <p:pic>
          <p:nvPicPr>
            <p:cNvPr id="37" name="図 36" descr="グラフィカル ユーザー インターフェイス, Web サイト&#10;&#10;AI 生成コンテンツは誤りを含む可能性があります。">
              <a:extLst>
                <a:ext uri="{FF2B5EF4-FFF2-40B4-BE49-F238E27FC236}">
                  <a16:creationId xmlns:a16="http://schemas.microsoft.com/office/drawing/2014/main" id="{14102038-F500-936C-8FFC-51C2A147523E}"/>
                </a:ext>
              </a:extLst>
            </p:cNvPr>
            <p:cNvPicPr>
              <a:picLocks noChangeAspect="1"/>
            </p:cNvPicPr>
            <p:nvPr/>
          </p:nvPicPr>
          <p:blipFill>
            <a:blip r:embed="rId40" cstate="print">
              <a:extLst>
                <a:ext uri="{BEBA8EAE-BF5A-486C-A8C5-ECC9F3942E4B}">
                  <a14:imgProps xmlns:a14="http://schemas.microsoft.com/office/drawing/2010/main">
                    <a14:imgLayer r:embed="rId41">
                      <a14:imgEffect>
                        <a14:saturation sat="0"/>
                      </a14:imgEffect>
                    </a14:imgLayer>
                  </a14:imgProps>
                </a:ext>
                <a:ext uri="{28A0092B-C50C-407E-A947-70E740481C1C}">
                  <a14:useLocalDpi xmlns:a14="http://schemas.microsoft.com/office/drawing/2010/main" val="0"/>
                </a:ext>
              </a:extLst>
            </a:blip>
            <a:stretch>
              <a:fillRect/>
            </a:stretch>
          </p:blipFill>
          <p:spPr>
            <a:xfrm>
              <a:off x="1158651" y="2858124"/>
              <a:ext cx="1798933" cy="1564957"/>
            </a:xfrm>
            <a:prstGeom prst="rect">
              <a:avLst/>
            </a:prstGeom>
          </p:spPr>
        </p:pic>
        <p:pic>
          <p:nvPicPr>
            <p:cNvPr id="38" name="図 37" descr="グラフィカル ユーザー インターフェイス, Web サイト&#10;&#10;AI 生成コンテンツは誤りを含む可能性があります。">
              <a:extLst>
                <a:ext uri="{FF2B5EF4-FFF2-40B4-BE49-F238E27FC236}">
                  <a16:creationId xmlns:a16="http://schemas.microsoft.com/office/drawing/2014/main" id="{7DA1FD78-ED0E-9EA8-0990-E15C7C18A46F}"/>
                </a:ext>
              </a:extLst>
            </p:cNvPr>
            <p:cNvPicPr>
              <a:picLocks noChangeAspect="1"/>
            </p:cNvPicPr>
            <p:nvPr/>
          </p:nvPicPr>
          <p:blipFill>
            <a:blip r:embed="rId42" cstate="print">
              <a:extLst>
                <a:ext uri="{BEBA8EAE-BF5A-486C-A8C5-ECC9F3942E4B}">
                  <a14:imgProps xmlns:a14="http://schemas.microsoft.com/office/drawing/2010/main">
                    <a14:imgLayer r:embed="rId43">
                      <a14:imgEffect>
                        <a14:saturation sat="0"/>
                      </a14:imgEffect>
                    </a14:imgLayer>
                  </a14:imgProps>
                </a:ext>
                <a:ext uri="{28A0092B-C50C-407E-A947-70E740481C1C}">
                  <a14:useLocalDpi xmlns:a14="http://schemas.microsoft.com/office/drawing/2010/main" val="0"/>
                </a:ext>
              </a:extLst>
            </a:blip>
            <a:stretch>
              <a:fillRect/>
            </a:stretch>
          </p:blipFill>
          <p:spPr>
            <a:xfrm>
              <a:off x="1837031" y="3653062"/>
              <a:ext cx="1766047" cy="1161063"/>
            </a:xfrm>
            <a:prstGeom prst="rect">
              <a:avLst/>
            </a:prstGeom>
          </p:spPr>
        </p:pic>
        <p:sp>
          <p:nvSpPr>
            <p:cNvPr id="39" name="テキスト ボックス 38">
              <a:extLst>
                <a:ext uri="{FF2B5EF4-FFF2-40B4-BE49-F238E27FC236}">
                  <a16:creationId xmlns:a16="http://schemas.microsoft.com/office/drawing/2014/main" id="{5A4D6CEB-7118-AF8C-59CD-616DBD52481F}"/>
                </a:ext>
              </a:extLst>
            </p:cNvPr>
            <p:cNvSpPr txBox="1"/>
            <p:nvPr/>
          </p:nvSpPr>
          <p:spPr>
            <a:xfrm>
              <a:off x="5077100" y="2832907"/>
              <a:ext cx="1580244" cy="415498"/>
            </a:xfrm>
            <a:prstGeom prst="rect">
              <a:avLst/>
            </a:prstGeom>
            <a:noFill/>
          </p:spPr>
          <p:txBody>
            <a:bodyPr wrap="square" rtlCol="0">
              <a:spAutoFit/>
            </a:bodyPr>
            <a:lstStyle/>
            <a:p>
              <a:r>
                <a:rPr kumimoji="1" lang="ja-JP" altLang="en-US" sz="700">
                  <a:latin typeface="HG丸ｺﾞｼｯｸM-PRO" panose="020F0600000000000000" pitchFamily="50" charset="-128"/>
                  <a:ea typeface="HG丸ｺﾞｼｯｸM-PRO" panose="020F0600000000000000" pitchFamily="50" charset="-128"/>
                </a:rPr>
                <a:t>●動画で学ぶハラスメント</a:t>
              </a:r>
              <a:endParaRPr kumimoji="1" lang="en-US" altLang="ja-JP" sz="700">
                <a:latin typeface="HG丸ｺﾞｼｯｸM-PRO" panose="020F0600000000000000" pitchFamily="50" charset="-128"/>
                <a:ea typeface="HG丸ｺﾞｼｯｸM-PRO" panose="020F0600000000000000" pitchFamily="50" charset="-128"/>
              </a:endParaRPr>
            </a:p>
            <a:p>
              <a:r>
                <a:rPr kumimoji="1" lang="ja-JP" altLang="en-US" sz="700">
                  <a:latin typeface="HG丸ｺﾞｼｯｸM-PRO" panose="020F0600000000000000" pitchFamily="50" charset="-128"/>
                  <a:ea typeface="HG丸ｺﾞｼｯｸM-PRO" panose="020F0600000000000000" pitchFamily="50" charset="-128"/>
                </a:rPr>
                <a:t>　動画を見ることで、より具体的</a:t>
              </a:r>
              <a:endParaRPr kumimoji="1" lang="en-US" altLang="ja-JP" sz="700">
                <a:latin typeface="HG丸ｺﾞｼｯｸM-PRO" panose="020F0600000000000000" pitchFamily="50" charset="-128"/>
                <a:ea typeface="HG丸ｺﾞｼｯｸM-PRO" panose="020F0600000000000000" pitchFamily="50" charset="-128"/>
              </a:endParaRPr>
            </a:p>
            <a:p>
              <a:r>
                <a:rPr kumimoji="1" lang="ja-JP" altLang="en-US" sz="700">
                  <a:latin typeface="HG丸ｺﾞｼｯｸM-PRO" panose="020F0600000000000000" pitchFamily="50" charset="-128"/>
                  <a:ea typeface="HG丸ｺﾞｼｯｸM-PRO" panose="020F0600000000000000" pitchFamily="50" charset="-128"/>
                </a:rPr>
                <a:t>　にイメージしやすくなります。</a:t>
              </a:r>
            </a:p>
          </p:txBody>
        </p:sp>
        <p:pic>
          <p:nvPicPr>
            <p:cNvPr id="40" name="図 39" descr="グラフィカル ユーザー インターフェイス, テキスト, アプリケーション&#10;&#10;AI 生成コンテンツは誤りを含む可能性があります。">
              <a:extLst>
                <a:ext uri="{FF2B5EF4-FFF2-40B4-BE49-F238E27FC236}">
                  <a16:creationId xmlns:a16="http://schemas.microsoft.com/office/drawing/2014/main" id="{A36EABA2-D533-A29A-B5B6-0CFD3F9453A4}"/>
                </a:ext>
              </a:extLst>
            </p:cNvPr>
            <p:cNvPicPr>
              <a:picLocks noChangeAspect="1"/>
            </p:cNvPicPr>
            <p:nvPr/>
          </p:nvPicPr>
          <p:blipFill>
            <a:blip r:embed="rId44" cstate="print">
              <a:extLst>
                <a:ext uri="{BEBA8EAE-BF5A-486C-A8C5-ECC9F3942E4B}">
                  <a14:imgProps xmlns:a14="http://schemas.microsoft.com/office/drawing/2010/main">
                    <a14:imgLayer r:embed="rId45">
                      <a14:imgEffect>
                        <a14:saturation sat="0"/>
                      </a14:imgEffect>
                    </a14:imgLayer>
                  </a14:imgProps>
                </a:ext>
                <a:ext uri="{28A0092B-C50C-407E-A947-70E740481C1C}">
                  <a14:useLocalDpi xmlns:a14="http://schemas.microsoft.com/office/drawing/2010/main" val="0"/>
                </a:ext>
              </a:extLst>
            </a:blip>
            <a:stretch>
              <a:fillRect/>
            </a:stretch>
          </p:blipFill>
          <p:spPr>
            <a:xfrm>
              <a:off x="5232130" y="3290347"/>
              <a:ext cx="1105937" cy="935879"/>
            </a:xfrm>
            <a:prstGeom prst="rect">
              <a:avLst/>
            </a:prstGeom>
          </p:spPr>
        </p:pic>
        <p:sp>
          <p:nvSpPr>
            <p:cNvPr id="41" name="テキスト ボックス 40">
              <a:extLst>
                <a:ext uri="{FF2B5EF4-FFF2-40B4-BE49-F238E27FC236}">
                  <a16:creationId xmlns:a16="http://schemas.microsoft.com/office/drawing/2014/main" id="{999122B2-B462-440C-4079-3465D6D7368A}"/>
                </a:ext>
              </a:extLst>
            </p:cNvPr>
            <p:cNvSpPr txBox="1"/>
            <p:nvPr/>
          </p:nvSpPr>
          <p:spPr>
            <a:xfrm>
              <a:off x="3603299" y="2848499"/>
              <a:ext cx="1580244" cy="415498"/>
            </a:xfrm>
            <a:prstGeom prst="rect">
              <a:avLst/>
            </a:prstGeom>
            <a:noFill/>
          </p:spPr>
          <p:txBody>
            <a:bodyPr wrap="square" rtlCol="0">
              <a:spAutoFit/>
            </a:bodyPr>
            <a:lstStyle/>
            <a:p>
              <a:r>
                <a:rPr kumimoji="1" lang="ja-JP" altLang="en-US" sz="700">
                  <a:latin typeface="HG丸ｺﾞｼｯｸM-PRO" panose="020F0600000000000000" pitchFamily="50" charset="-128"/>
                  <a:ea typeface="HG丸ｺﾞｼｯｸM-PRO" panose="020F0600000000000000" pitchFamily="50" charset="-128"/>
                </a:rPr>
                <a:t>●ハラスメントの定義</a:t>
              </a:r>
              <a:endParaRPr kumimoji="1" lang="en-US" altLang="ja-JP" sz="700">
                <a:latin typeface="HG丸ｺﾞｼｯｸM-PRO" panose="020F0600000000000000" pitchFamily="50" charset="-128"/>
                <a:ea typeface="HG丸ｺﾞｼｯｸM-PRO" panose="020F0600000000000000" pitchFamily="50" charset="-128"/>
              </a:endParaRPr>
            </a:p>
            <a:p>
              <a:r>
                <a:rPr kumimoji="1" lang="ja-JP" altLang="en-US" sz="700">
                  <a:latin typeface="HG丸ｺﾞｼｯｸM-PRO" panose="020F0600000000000000" pitchFamily="50" charset="-128"/>
                  <a:ea typeface="HG丸ｺﾞｼｯｸM-PRO" panose="020F0600000000000000" pitchFamily="50" charset="-128"/>
                </a:rPr>
                <a:t>　パワハラ・カスハラなど基本的</a:t>
              </a:r>
              <a:endParaRPr kumimoji="1" lang="en-US" altLang="ja-JP" sz="700">
                <a:latin typeface="HG丸ｺﾞｼｯｸM-PRO" panose="020F0600000000000000" pitchFamily="50" charset="-128"/>
                <a:ea typeface="HG丸ｺﾞｼｯｸM-PRO" panose="020F0600000000000000" pitchFamily="50" charset="-128"/>
              </a:endParaRPr>
            </a:p>
            <a:p>
              <a:r>
                <a:rPr kumimoji="1" lang="ja-JP" altLang="en-US" sz="700">
                  <a:latin typeface="HG丸ｺﾞｼｯｸM-PRO" panose="020F0600000000000000" pitchFamily="50" charset="-128"/>
                  <a:ea typeface="HG丸ｺﾞｼｯｸM-PRO" panose="020F0600000000000000" pitchFamily="50" charset="-128"/>
                </a:rPr>
                <a:t>　な定義を学ぶことができます。</a:t>
              </a:r>
              <a:endParaRPr kumimoji="1" lang="en-US" altLang="ja-JP" sz="700">
                <a:latin typeface="HG丸ｺﾞｼｯｸM-PRO" panose="020F0600000000000000" pitchFamily="50" charset="-128"/>
                <a:ea typeface="HG丸ｺﾞｼｯｸM-PRO" panose="020F0600000000000000" pitchFamily="50" charset="-128"/>
              </a:endParaRPr>
            </a:p>
          </p:txBody>
        </p:sp>
        <p:pic>
          <p:nvPicPr>
            <p:cNvPr id="42" name="図 41" descr="グラフィカル ユーザー インターフェイス, テキスト, アプリケーション, Web サイト&#10;&#10;AI 生成コンテンツは誤りを含む可能性があります。">
              <a:extLst>
                <a:ext uri="{FF2B5EF4-FFF2-40B4-BE49-F238E27FC236}">
                  <a16:creationId xmlns:a16="http://schemas.microsoft.com/office/drawing/2014/main" id="{3B5B6BD5-8208-ADCC-87AB-6C4903BA3422}"/>
                </a:ext>
              </a:extLst>
            </p:cNvPr>
            <p:cNvPicPr>
              <a:picLocks noChangeAspect="1"/>
            </p:cNvPicPr>
            <p:nvPr/>
          </p:nvPicPr>
          <p:blipFill>
            <a:blip r:embed="rId46" cstate="print">
              <a:extLst>
                <a:ext uri="{BEBA8EAE-BF5A-486C-A8C5-ECC9F3942E4B}">
                  <a14:imgProps xmlns:a14="http://schemas.microsoft.com/office/drawing/2010/main">
                    <a14:imgLayer r:embed="rId47">
                      <a14:imgEffect>
                        <a14:saturation sat="0"/>
                      </a14:imgEffect>
                    </a14:imgLayer>
                  </a14:imgProps>
                </a:ext>
                <a:ext uri="{28A0092B-C50C-407E-A947-70E740481C1C}">
                  <a14:useLocalDpi xmlns:a14="http://schemas.microsoft.com/office/drawing/2010/main" val="0"/>
                </a:ext>
              </a:extLst>
            </a:blip>
            <a:stretch>
              <a:fillRect/>
            </a:stretch>
          </p:blipFill>
          <p:spPr>
            <a:xfrm>
              <a:off x="3841297" y="3290347"/>
              <a:ext cx="1090400" cy="958644"/>
            </a:xfrm>
            <a:prstGeom prst="rect">
              <a:avLst/>
            </a:prstGeom>
          </p:spPr>
        </p:pic>
        <p:sp>
          <p:nvSpPr>
            <p:cNvPr id="43" name="矢印: 右 42">
              <a:extLst>
                <a:ext uri="{FF2B5EF4-FFF2-40B4-BE49-F238E27FC236}">
                  <a16:creationId xmlns:a16="http://schemas.microsoft.com/office/drawing/2014/main" id="{7366C9A5-C1D5-3EEF-E617-B7775F86FC17}"/>
                </a:ext>
              </a:extLst>
            </p:cNvPr>
            <p:cNvSpPr/>
            <p:nvPr/>
          </p:nvSpPr>
          <p:spPr>
            <a:xfrm>
              <a:off x="3106440" y="3158420"/>
              <a:ext cx="422048" cy="206776"/>
            </a:xfrm>
            <a:prstGeom prst="rightArrow">
              <a:avLst/>
            </a:prstGeom>
            <a:solidFill>
              <a:srgbClr val="00B5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テキスト ボックス 43">
              <a:extLst>
                <a:ext uri="{FF2B5EF4-FFF2-40B4-BE49-F238E27FC236}">
                  <a16:creationId xmlns:a16="http://schemas.microsoft.com/office/drawing/2014/main" id="{AE73E0CA-B2E4-5594-E822-20C3640ED462}"/>
                </a:ext>
              </a:extLst>
            </p:cNvPr>
            <p:cNvSpPr txBox="1"/>
            <p:nvPr/>
          </p:nvSpPr>
          <p:spPr>
            <a:xfrm>
              <a:off x="3848583" y="4378172"/>
              <a:ext cx="2646878" cy="784830"/>
            </a:xfrm>
            <a:prstGeom prst="rect">
              <a:avLst/>
            </a:prstGeom>
            <a:noFill/>
          </p:spPr>
          <p:txBody>
            <a:bodyPr wrap="none" rtlCol="0">
              <a:spAutoFit/>
            </a:bodyPr>
            <a:lstStyle/>
            <a:p>
              <a:r>
                <a:rPr kumimoji="1" lang="ja-JP" altLang="en-US" sz="900">
                  <a:latin typeface="HG丸ｺﾞｼｯｸM-PRO" panose="020F0600000000000000" pitchFamily="50" charset="-128"/>
                  <a:ea typeface="HG丸ｺﾞｼｯｸM-PRO" panose="020F0600000000000000" pitchFamily="50" charset="-128"/>
                </a:rPr>
                <a:t>上記コンテンツの他、</a:t>
              </a:r>
              <a:endParaRPr kumimoji="1" lang="en-US" altLang="ja-JP" sz="900">
                <a:latin typeface="HG丸ｺﾞｼｯｸM-PRO" panose="020F0600000000000000" pitchFamily="50" charset="-128"/>
                <a:ea typeface="HG丸ｺﾞｼｯｸM-PRO" panose="020F0600000000000000" pitchFamily="50" charset="-128"/>
              </a:endParaRPr>
            </a:p>
            <a:p>
              <a:r>
                <a:rPr kumimoji="1" lang="ja-JP" altLang="en-US" sz="900">
                  <a:latin typeface="HG丸ｺﾞｼｯｸM-PRO" panose="020F0600000000000000" pitchFamily="50" charset="-128"/>
                  <a:ea typeface="HG丸ｺﾞｼｯｸM-PRO" panose="020F0600000000000000" pitchFamily="50" charset="-128"/>
                </a:rPr>
                <a:t> ・困った時の「</a:t>
              </a:r>
              <a:r>
                <a:rPr kumimoji="1" lang="en-US" altLang="ja-JP" sz="900">
                  <a:latin typeface="HG丸ｺﾞｼｯｸM-PRO" panose="020F0600000000000000" pitchFamily="50" charset="-128"/>
                  <a:ea typeface="HG丸ｺﾞｼｯｸM-PRO" panose="020F0600000000000000" pitchFamily="50" charset="-128"/>
                </a:rPr>
                <a:t>Q</a:t>
              </a:r>
              <a:r>
                <a:rPr kumimoji="1" lang="ja-JP" altLang="en-US" sz="900">
                  <a:latin typeface="HG丸ｺﾞｼｯｸM-PRO" panose="020F0600000000000000" pitchFamily="50" charset="-128"/>
                  <a:ea typeface="HG丸ｺﾞｼｯｸM-PRO" panose="020F0600000000000000" pitchFamily="50" charset="-128"/>
                </a:rPr>
                <a:t>＆</a:t>
              </a:r>
              <a:r>
                <a:rPr kumimoji="1" lang="en-US" altLang="ja-JP" sz="900">
                  <a:latin typeface="HG丸ｺﾞｼｯｸM-PRO" panose="020F0600000000000000" pitchFamily="50" charset="-128"/>
                  <a:ea typeface="HG丸ｺﾞｼｯｸM-PRO" panose="020F0600000000000000" pitchFamily="50" charset="-128"/>
                </a:rPr>
                <a:t>A</a:t>
              </a:r>
              <a:r>
                <a:rPr kumimoji="1" lang="ja-JP" altLang="en-US" sz="900">
                  <a:latin typeface="HG丸ｺﾞｼｯｸM-PRO" panose="020F0600000000000000" pitchFamily="50" charset="-128"/>
                  <a:ea typeface="HG丸ｺﾞｼｯｸM-PRO" panose="020F0600000000000000" pitchFamily="50" charset="-128"/>
                </a:rPr>
                <a:t>」</a:t>
              </a:r>
              <a:endParaRPr kumimoji="1" lang="en-US" altLang="ja-JP" sz="900">
                <a:latin typeface="HG丸ｺﾞｼｯｸM-PRO" panose="020F0600000000000000" pitchFamily="50" charset="-128"/>
                <a:ea typeface="HG丸ｺﾞｼｯｸM-PRO" panose="020F0600000000000000" pitchFamily="50" charset="-128"/>
              </a:endParaRPr>
            </a:p>
            <a:p>
              <a:r>
                <a:rPr kumimoji="1" lang="ja-JP" altLang="en-US" sz="900">
                  <a:latin typeface="HG丸ｺﾞｼｯｸM-PRO" panose="020F0600000000000000" pitchFamily="50" charset="-128"/>
                  <a:ea typeface="HG丸ｺﾞｼｯｸM-PRO" panose="020F0600000000000000" pitchFamily="50" charset="-128"/>
                </a:rPr>
                <a:t> ・誰かに相談したい時の「相談窓口のご案内」</a:t>
              </a:r>
              <a:endParaRPr kumimoji="1" lang="en-US" altLang="ja-JP" sz="900">
                <a:latin typeface="HG丸ｺﾞｼｯｸM-PRO" panose="020F0600000000000000" pitchFamily="50" charset="-128"/>
                <a:ea typeface="HG丸ｺﾞｼｯｸM-PRO" panose="020F0600000000000000" pitchFamily="50" charset="-128"/>
              </a:endParaRPr>
            </a:p>
            <a:p>
              <a:r>
                <a:rPr kumimoji="1" lang="ja-JP" altLang="en-US" sz="900">
                  <a:latin typeface="HG丸ｺﾞｼｯｸM-PRO" panose="020F0600000000000000" pitchFamily="50" charset="-128"/>
                  <a:ea typeface="HG丸ｺﾞｼｯｸM-PRO" panose="020F0600000000000000" pitchFamily="50" charset="-128"/>
                </a:rPr>
                <a:t>など掲載しております。</a:t>
              </a:r>
              <a:endParaRPr kumimoji="1" lang="en-US" altLang="ja-JP" sz="900">
                <a:latin typeface="HG丸ｺﾞｼｯｸM-PRO" panose="020F0600000000000000" pitchFamily="50" charset="-128"/>
                <a:ea typeface="HG丸ｺﾞｼｯｸM-PRO" panose="020F0600000000000000" pitchFamily="50" charset="-128"/>
              </a:endParaRPr>
            </a:p>
            <a:p>
              <a:r>
                <a:rPr kumimoji="1" lang="ja-JP" altLang="en-US" sz="900">
                  <a:latin typeface="HG丸ｺﾞｼｯｸM-PRO" panose="020F0600000000000000" pitchFamily="50" charset="-128"/>
                  <a:ea typeface="HG丸ｺﾞｼｯｸM-PRO" panose="020F0600000000000000" pitchFamily="50" charset="-128"/>
                </a:rPr>
                <a:t>ぜひご活用ください。</a:t>
              </a:r>
              <a:endParaRPr kumimoji="1" lang="en-US" altLang="ja-JP" sz="900">
                <a:latin typeface="HG丸ｺﾞｼｯｸM-PRO" panose="020F0600000000000000" pitchFamily="50" charset="-128"/>
                <a:ea typeface="HG丸ｺﾞｼｯｸM-PRO" panose="020F0600000000000000" pitchFamily="50" charset="-128"/>
              </a:endParaRPr>
            </a:p>
          </p:txBody>
        </p:sp>
      </p:grpSp>
      <p:pic>
        <p:nvPicPr>
          <p:cNvPr id="24" name="object 55">
            <a:extLst>
              <a:ext uri="{FF2B5EF4-FFF2-40B4-BE49-F238E27FC236}">
                <a16:creationId xmlns:a16="http://schemas.microsoft.com/office/drawing/2014/main" id="{C17BBDC2-1F71-31B1-A9A7-10CB553B5AA1}"/>
              </a:ext>
            </a:extLst>
          </p:cNvPr>
          <p:cNvPicPr/>
          <p:nvPr/>
        </p:nvPicPr>
        <p:blipFill>
          <a:blip r:embed="rId48" cstate="print"/>
          <a:stretch>
            <a:fillRect/>
          </a:stretch>
        </p:blipFill>
        <p:spPr>
          <a:xfrm>
            <a:off x="1468983" y="3806616"/>
            <a:ext cx="850950" cy="137020"/>
          </a:xfrm>
          <a:prstGeom prst="rect">
            <a:avLst/>
          </a:prstGeom>
        </p:spPr>
      </p:pic>
      <p:pic>
        <p:nvPicPr>
          <p:cNvPr id="25" name="object 56">
            <a:extLst>
              <a:ext uri="{FF2B5EF4-FFF2-40B4-BE49-F238E27FC236}">
                <a16:creationId xmlns:a16="http://schemas.microsoft.com/office/drawing/2014/main" id="{1CB27F80-48B3-4437-6D98-B949CC99A8C7}"/>
              </a:ext>
            </a:extLst>
          </p:cNvPr>
          <p:cNvPicPr/>
          <p:nvPr/>
        </p:nvPicPr>
        <p:blipFill>
          <a:blip r:embed="rId49" cstate="print"/>
          <a:stretch>
            <a:fillRect/>
          </a:stretch>
        </p:blipFill>
        <p:spPr>
          <a:xfrm>
            <a:off x="3341344" y="3806616"/>
            <a:ext cx="850950" cy="137020"/>
          </a:xfrm>
          <a:prstGeom prst="rect">
            <a:avLst/>
          </a:prstGeom>
        </p:spPr>
      </p:pic>
      <p:sp>
        <p:nvSpPr>
          <p:cNvPr id="45" name="object 57">
            <a:extLst>
              <a:ext uri="{FF2B5EF4-FFF2-40B4-BE49-F238E27FC236}">
                <a16:creationId xmlns:a16="http://schemas.microsoft.com/office/drawing/2014/main" id="{E2992FC3-51A7-CF0F-28AE-76820A262C06}"/>
              </a:ext>
            </a:extLst>
          </p:cNvPr>
          <p:cNvSpPr/>
          <p:nvPr/>
        </p:nvSpPr>
        <p:spPr>
          <a:xfrm>
            <a:off x="5283746" y="3806615"/>
            <a:ext cx="711200" cy="137160"/>
          </a:xfrm>
          <a:custGeom>
            <a:avLst/>
            <a:gdLst/>
            <a:ahLst/>
            <a:cxnLst/>
            <a:rect l="l" t="t" r="r" b="b"/>
            <a:pathLst>
              <a:path w="711200" h="137160">
                <a:moveTo>
                  <a:pt x="91376" y="85280"/>
                </a:moveTo>
                <a:lnTo>
                  <a:pt x="88900" y="68948"/>
                </a:lnTo>
                <a:lnTo>
                  <a:pt x="86677" y="65481"/>
                </a:lnTo>
                <a:lnTo>
                  <a:pt x="85686" y="63944"/>
                </a:lnTo>
                <a:lnTo>
                  <a:pt x="82994" y="59766"/>
                </a:lnTo>
                <a:lnTo>
                  <a:pt x="80708" y="58458"/>
                </a:lnTo>
                <a:lnTo>
                  <a:pt x="80708" y="65481"/>
                </a:lnTo>
                <a:lnTo>
                  <a:pt x="80708" y="105067"/>
                </a:lnTo>
                <a:lnTo>
                  <a:pt x="56349" y="105067"/>
                </a:lnTo>
                <a:lnTo>
                  <a:pt x="56349" y="65481"/>
                </a:lnTo>
                <a:lnTo>
                  <a:pt x="80708" y="65481"/>
                </a:lnTo>
                <a:lnTo>
                  <a:pt x="80708" y="58458"/>
                </a:lnTo>
                <a:lnTo>
                  <a:pt x="75946" y="55714"/>
                </a:lnTo>
                <a:lnTo>
                  <a:pt x="70053" y="54813"/>
                </a:lnTo>
                <a:lnTo>
                  <a:pt x="60921" y="54813"/>
                </a:lnTo>
                <a:lnTo>
                  <a:pt x="57848" y="60921"/>
                </a:lnTo>
                <a:lnTo>
                  <a:pt x="54813" y="63944"/>
                </a:lnTo>
                <a:lnTo>
                  <a:pt x="55880" y="47637"/>
                </a:lnTo>
                <a:lnTo>
                  <a:pt x="58813" y="38442"/>
                </a:lnTo>
                <a:lnTo>
                  <a:pt x="63169" y="34391"/>
                </a:lnTo>
                <a:lnTo>
                  <a:pt x="68516" y="33477"/>
                </a:lnTo>
                <a:lnTo>
                  <a:pt x="76149" y="33477"/>
                </a:lnTo>
                <a:lnTo>
                  <a:pt x="77635" y="39585"/>
                </a:lnTo>
                <a:lnTo>
                  <a:pt x="80708" y="45681"/>
                </a:lnTo>
                <a:lnTo>
                  <a:pt x="80708" y="48717"/>
                </a:lnTo>
                <a:lnTo>
                  <a:pt x="86817" y="48717"/>
                </a:lnTo>
                <a:lnTo>
                  <a:pt x="89839" y="47231"/>
                </a:lnTo>
                <a:lnTo>
                  <a:pt x="89763" y="43738"/>
                </a:lnTo>
                <a:lnTo>
                  <a:pt x="88861" y="38900"/>
                </a:lnTo>
                <a:lnTo>
                  <a:pt x="86258" y="33477"/>
                </a:lnTo>
                <a:lnTo>
                  <a:pt x="85458" y="31800"/>
                </a:lnTo>
                <a:lnTo>
                  <a:pt x="78917" y="25565"/>
                </a:lnTo>
                <a:lnTo>
                  <a:pt x="68516" y="22872"/>
                </a:lnTo>
                <a:lnTo>
                  <a:pt x="55079" y="27444"/>
                </a:lnTo>
                <a:lnTo>
                  <a:pt x="47777" y="38849"/>
                </a:lnTo>
                <a:lnTo>
                  <a:pt x="44742" y="53682"/>
                </a:lnTo>
                <a:lnTo>
                  <a:pt x="44335" y="63944"/>
                </a:lnTo>
                <a:lnTo>
                  <a:pt x="44170" y="68948"/>
                </a:lnTo>
                <a:lnTo>
                  <a:pt x="44970" y="86575"/>
                </a:lnTo>
                <a:lnTo>
                  <a:pt x="48348" y="101066"/>
                </a:lnTo>
                <a:lnTo>
                  <a:pt x="55727" y="110705"/>
                </a:lnTo>
                <a:lnTo>
                  <a:pt x="68516" y="114198"/>
                </a:lnTo>
                <a:lnTo>
                  <a:pt x="79806" y="111607"/>
                </a:lnTo>
                <a:lnTo>
                  <a:pt x="86601" y="105067"/>
                </a:lnTo>
                <a:lnTo>
                  <a:pt x="86804" y="104876"/>
                </a:lnTo>
                <a:lnTo>
                  <a:pt x="90373" y="95580"/>
                </a:lnTo>
                <a:lnTo>
                  <a:pt x="91376" y="85280"/>
                </a:lnTo>
                <a:close/>
              </a:path>
              <a:path w="711200" h="137160">
                <a:moveTo>
                  <a:pt x="135483" y="68503"/>
                </a:moveTo>
                <a:lnTo>
                  <a:pt x="130924" y="45643"/>
                </a:lnTo>
                <a:lnTo>
                  <a:pt x="130924" y="68503"/>
                </a:lnTo>
                <a:lnTo>
                  <a:pt x="126085" y="93281"/>
                </a:lnTo>
                <a:lnTo>
                  <a:pt x="112839" y="113614"/>
                </a:lnTo>
                <a:lnTo>
                  <a:pt x="93027" y="127393"/>
                </a:lnTo>
                <a:lnTo>
                  <a:pt x="68516" y="132448"/>
                </a:lnTo>
                <a:lnTo>
                  <a:pt x="43764" y="127393"/>
                </a:lnTo>
                <a:lnTo>
                  <a:pt x="23444" y="113614"/>
                </a:lnTo>
                <a:lnTo>
                  <a:pt x="9664" y="93281"/>
                </a:lnTo>
                <a:lnTo>
                  <a:pt x="4610" y="68503"/>
                </a:lnTo>
                <a:lnTo>
                  <a:pt x="9664" y="43738"/>
                </a:lnTo>
                <a:lnTo>
                  <a:pt x="23444" y="23406"/>
                </a:lnTo>
                <a:lnTo>
                  <a:pt x="43764" y="9626"/>
                </a:lnTo>
                <a:lnTo>
                  <a:pt x="68516" y="4559"/>
                </a:lnTo>
                <a:lnTo>
                  <a:pt x="92379" y="9626"/>
                </a:lnTo>
                <a:lnTo>
                  <a:pt x="112268" y="23406"/>
                </a:lnTo>
                <a:lnTo>
                  <a:pt x="125869" y="43738"/>
                </a:lnTo>
                <a:lnTo>
                  <a:pt x="130924" y="68503"/>
                </a:lnTo>
                <a:lnTo>
                  <a:pt x="130924" y="45643"/>
                </a:lnTo>
                <a:lnTo>
                  <a:pt x="94399" y="5359"/>
                </a:lnTo>
                <a:lnTo>
                  <a:pt x="68516" y="0"/>
                </a:lnTo>
                <a:lnTo>
                  <a:pt x="41744" y="5359"/>
                </a:lnTo>
                <a:lnTo>
                  <a:pt x="19977" y="19989"/>
                </a:lnTo>
                <a:lnTo>
                  <a:pt x="5346" y="41757"/>
                </a:lnTo>
                <a:lnTo>
                  <a:pt x="0" y="68503"/>
                </a:lnTo>
                <a:lnTo>
                  <a:pt x="5346" y="95262"/>
                </a:lnTo>
                <a:lnTo>
                  <a:pt x="19977" y="117030"/>
                </a:lnTo>
                <a:lnTo>
                  <a:pt x="41744" y="131673"/>
                </a:lnTo>
                <a:lnTo>
                  <a:pt x="68516" y="137020"/>
                </a:lnTo>
                <a:lnTo>
                  <a:pt x="90614" y="132448"/>
                </a:lnTo>
                <a:lnTo>
                  <a:pt x="94399" y="131673"/>
                </a:lnTo>
                <a:lnTo>
                  <a:pt x="115697" y="117030"/>
                </a:lnTo>
                <a:lnTo>
                  <a:pt x="130149" y="95262"/>
                </a:lnTo>
                <a:lnTo>
                  <a:pt x="135483" y="68503"/>
                </a:lnTo>
                <a:close/>
              </a:path>
              <a:path w="711200" h="137160">
                <a:moveTo>
                  <a:pt x="179641" y="3073"/>
                </a:moveTo>
                <a:lnTo>
                  <a:pt x="176606" y="1536"/>
                </a:lnTo>
                <a:lnTo>
                  <a:pt x="168973" y="1536"/>
                </a:lnTo>
                <a:lnTo>
                  <a:pt x="167474" y="4559"/>
                </a:lnTo>
                <a:lnTo>
                  <a:pt x="167474" y="6096"/>
                </a:lnTo>
                <a:lnTo>
                  <a:pt x="164769" y="17830"/>
                </a:lnTo>
                <a:lnTo>
                  <a:pt x="160794" y="30264"/>
                </a:lnTo>
                <a:lnTo>
                  <a:pt x="154825" y="43548"/>
                </a:lnTo>
                <a:lnTo>
                  <a:pt x="146151" y="57835"/>
                </a:lnTo>
                <a:lnTo>
                  <a:pt x="144665" y="60921"/>
                </a:lnTo>
                <a:lnTo>
                  <a:pt x="143116" y="62407"/>
                </a:lnTo>
                <a:lnTo>
                  <a:pt x="143116" y="66967"/>
                </a:lnTo>
                <a:lnTo>
                  <a:pt x="146151" y="70040"/>
                </a:lnTo>
                <a:lnTo>
                  <a:pt x="153784" y="70040"/>
                </a:lnTo>
                <a:lnTo>
                  <a:pt x="159842" y="59385"/>
                </a:lnTo>
                <a:lnTo>
                  <a:pt x="159842" y="137020"/>
                </a:lnTo>
                <a:lnTo>
                  <a:pt x="170510" y="137020"/>
                </a:lnTo>
                <a:lnTo>
                  <a:pt x="170510" y="59385"/>
                </a:lnTo>
                <a:lnTo>
                  <a:pt x="170510" y="35026"/>
                </a:lnTo>
                <a:lnTo>
                  <a:pt x="173850" y="26466"/>
                </a:lnTo>
                <a:lnTo>
                  <a:pt x="176784" y="17894"/>
                </a:lnTo>
                <a:lnTo>
                  <a:pt x="178854" y="11049"/>
                </a:lnTo>
                <a:lnTo>
                  <a:pt x="179641" y="7632"/>
                </a:lnTo>
                <a:lnTo>
                  <a:pt x="179641" y="3073"/>
                </a:lnTo>
                <a:close/>
              </a:path>
              <a:path w="711200" h="137160">
                <a:moveTo>
                  <a:pt x="257276" y="38049"/>
                </a:moveTo>
                <a:lnTo>
                  <a:pt x="232918" y="38049"/>
                </a:lnTo>
                <a:lnTo>
                  <a:pt x="232918" y="19786"/>
                </a:lnTo>
                <a:lnTo>
                  <a:pt x="223786" y="19786"/>
                </a:lnTo>
                <a:lnTo>
                  <a:pt x="223786" y="38049"/>
                </a:lnTo>
                <a:lnTo>
                  <a:pt x="199428" y="38049"/>
                </a:lnTo>
                <a:lnTo>
                  <a:pt x="199428" y="48717"/>
                </a:lnTo>
                <a:lnTo>
                  <a:pt x="223786" y="48717"/>
                </a:lnTo>
                <a:lnTo>
                  <a:pt x="223786" y="63944"/>
                </a:lnTo>
                <a:lnTo>
                  <a:pt x="207073" y="63944"/>
                </a:lnTo>
                <a:lnTo>
                  <a:pt x="203987" y="66967"/>
                </a:lnTo>
                <a:lnTo>
                  <a:pt x="203987" y="108102"/>
                </a:lnTo>
                <a:lnTo>
                  <a:pt x="207073" y="111125"/>
                </a:lnTo>
                <a:lnTo>
                  <a:pt x="249682" y="111125"/>
                </a:lnTo>
                <a:lnTo>
                  <a:pt x="252704" y="108102"/>
                </a:lnTo>
                <a:lnTo>
                  <a:pt x="252704" y="101993"/>
                </a:lnTo>
                <a:lnTo>
                  <a:pt x="252704" y="73075"/>
                </a:lnTo>
                <a:lnTo>
                  <a:pt x="252704" y="66967"/>
                </a:lnTo>
                <a:lnTo>
                  <a:pt x="249682" y="63944"/>
                </a:lnTo>
                <a:lnTo>
                  <a:pt x="243586" y="63944"/>
                </a:lnTo>
                <a:lnTo>
                  <a:pt x="243586" y="76149"/>
                </a:lnTo>
                <a:lnTo>
                  <a:pt x="243586" y="100457"/>
                </a:lnTo>
                <a:lnTo>
                  <a:pt x="242049" y="101993"/>
                </a:lnTo>
                <a:lnTo>
                  <a:pt x="216192" y="101993"/>
                </a:lnTo>
                <a:lnTo>
                  <a:pt x="214655" y="100457"/>
                </a:lnTo>
                <a:lnTo>
                  <a:pt x="214655" y="76149"/>
                </a:lnTo>
                <a:lnTo>
                  <a:pt x="216192" y="73075"/>
                </a:lnTo>
                <a:lnTo>
                  <a:pt x="242049" y="73075"/>
                </a:lnTo>
                <a:lnTo>
                  <a:pt x="243586" y="76149"/>
                </a:lnTo>
                <a:lnTo>
                  <a:pt x="243586" y="63944"/>
                </a:lnTo>
                <a:lnTo>
                  <a:pt x="232918" y="63944"/>
                </a:lnTo>
                <a:lnTo>
                  <a:pt x="232918" y="48717"/>
                </a:lnTo>
                <a:lnTo>
                  <a:pt x="257276" y="48717"/>
                </a:lnTo>
                <a:lnTo>
                  <a:pt x="257276" y="38049"/>
                </a:lnTo>
                <a:close/>
              </a:path>
              <a:path w="711200" h="137160">
                <a:moveTo>
                  <a:pt x="274040" y="9131"/>
                </a:moveTo>
                <a:lnTo>
                  <a:pt x="269481" y="6096"/>
                </a:lnTo>
                <a:lnTo>
                  <a:pt x="261835" y="6096"/>
                </a:lnTo>
                <a:lnTo>
                  <a:pt x="261835" y="18249"/>
                </a:lnTo>
                <a:lnTo>
                  <a:pt x="261835" y="120256"/>
                </a:lnTo>
                <a:lnTo>
                  <a:pt x="260350" y="121793"/>
                </a:lnTo>
                <a:lnTo>
                  <a:pt x="196405" y="121793"/>
                </a:lnTo>
                <a:lnTo>
                  <a:pt x="194868" y="120256"/>
                </a:lnTo>
                <a:lnTo>
                  <a:pt x="194868" y="18249"/>
                </a:lnTo>
                <a:lnTo>
                  <a:pt x="196405" y="16764"/>
                </a:lnTo>
                <a:lnTo>
                  <a:pt x="260350" y="16764"/>
                </a:lnTo>
                <a:lnTo>
                  <a:pt x="261835" y="18249"/>
                </a:lnTo>
                <a:lnTo>
                  <a:pt x="261835" y="6096"/>
                </a:lnTo>
                <a:lnTo>
                  <a:pt x="187274" y="6096"/>
                </a:lnTo>
                <a:lnTo>
                  <a:pt x="184200" y="10668"/>
                </a:lnTo>
                <a:lnTo>
                  <a:pt x="184200" y="129374"/>
                </a:lnTo>
                <a:lnTo>
                  <a:pt x="187274" y="132448"/>
                </a:lnTo>
                <a:lnTo>
                  <a:pt x="269481" y="132448"/>
                </a:lnTo>
                <a:lnTo>
                  <a:pt x="274040" y="127889"/>
                </a:lnTo>
                <a:lnTo>
                  <a:pt x="274040" y="121793"/>
                </a:lnTo>
                <a:lnTo>
                  <a:pt x="274040" y="16764"/>
                </a:lnTo>
                <a:lnTo>
                  <a:pt x="274040" y="9131"/>
                </a:lnTo>
                <a:close/>
              </a:path>
              <a:path w="711200" h="137160">
                <a:moveTo>
                  <a:pt x="420192" y="68503"/>
                </a:moveTo>
                <a:lnTo>
                  <a:pt x="407416" y="30454"/>
                </a:lnTo>
                <a:lnTo>
                  <a:pt x="359270" y="10668"/>
                </a:lnTo>
                <a:lnTo>
                  <a:pt x="348602" y="12534"/>
                </a:lnTo>
                <a:lnTo>
                  <a:pt x="348602" y="22872"/>
                </a:lnTo>
                <a:lnTo>
                  <a:pt x="347116" y="38392"/>
                </a:lnTo>
                <a:lnTo>
                  <a:pt x="334911" y="85280"/>
                </a:lnTo>
                <a:lnTo>
                  <a:pt x="325780" y="103530"/>
                </a:lnTo>
                <a:lnTo>
                  <a:pt x="319684" y="103530"/>
                </a:lnTo>
                <a:lnTo>
                  <a:pt x="313207" y="101854"/>
                </a:lnTo>
                <a:lnTo>
                  <a:pt x="307886" y="96875"/>
                </a:lnTo>
                <a:lnTo>
                  <a:pt x="304279" y="88760"/>
                </a:lnTo>
                <a:lnTo>
                  <a:pt x="302958" y="77635"/>
                </a:lnTo>
                <a:lnTo>
                  <a:pt x="304444" y="63830"/>
                </a:lnTo>
                <a:lnTo>
                  <a:pt x="309219" y="50444"/>
                </a:lnTo>
                <a:lnTo>
                  <a:pt x="317715" y="38468"/>
                </a:lnTo>
                <a:lnTo>
                  <a:pt x="330352" y="28917"/>
                </a:lnTo>
                <a:lnTo>
                  <a:pt x="337985" y="24358"/>
                </a:lnTo>
                <a:lnTo>
                  <a:pt x="345579" y="24358"/>
                </a:lnTo>
                <a:lnTo>
                  <a:pt x="348602" y="22872"/>
                </a:lnTo>
                <a:lnTo>
                  <a:pt x="348602" y="12534"/>
                </a:lnTo>
                <a:lnTo>
                  <a:pt x="332511" y="15341"/>
                </a:lnTo>
                <a:lnTo>
                  <a:pt x="310743" y="28575"/>
                </a:lnTo>
                <a:lnTo>
                  <a:pt x="296113" y="49225"/>
                </a:lnTo>
                <a:lnTo>
                  <a:pt x="290766" y="76149"/>
                </a:lnTo>
                <a:lnTo>
                  <a:pt x="292900" y="92824"/>
                </a:lnTo>
                <a:lnTo>
                  <a:pt x="298767" y="105803"/>
                </a:lnTo>
                <a:lnTo>
                  <a:pt x="307479" y="114223"/>
                </a:lnTo>
                <a:lnTo>
                  <a:pt x="318198" y="117221"/>
                </a:lnTo>
                <a:lnTo>
                  <a:pt x="326237" y="115900"/>
                </a:lnTo>
                <a:lnTo>
                  <a:pt x="332447" y="112293"/>
                </a:lnTo>
                <a:lnTo>
                  <a:pt x="337223" y="106959"/>
                </a:lnTo>
                <a:lnTo>
                  <a:pt x="339217" y="103530"/>
                </a:lnTo>
                <a:lnTo>
                  <a:pt x="341020" y="100457"/>
                </a:lnTo>
                <a:lnTo>
                  <a:pt x="346062" y="90906"/>
                </a:lnTo>
                <a:lnTo>
                  <a:pt x="351675" y="75361"/>
                </a:lnTo>
                <a:lnTo>
                  <a:pt x="357263" y="52971"/>
                </a:lnTo>
                <a:lnTo>
                  <a:pt x="362292" y="22872"/>
                </a:lnTo>
                <a:lnTo>
                  <a:pt x="376034" y="22872"/>
                </a:lnTo>
                <a:lnTo>
                  <a:pt x="405498" y="57835"/>
                </a:lnTo>
                <a:lnTo>
                  <a:pt x="406450" y="68503"/>
                </a:lnTo>
                <a:lnTo>
                  <a:pt x="405879" y="77292"/>
                </a:lnTo>
                <a:lnTo>
                  <a:pt x="383628" y="109639"/>
                </a:lnTo>
                <a:lnTo>
                  <a:pt x="366915" y="115684"/>
                </a:lnTo>
                <a:lnTo>
                  <a:pt x="362292" y="115684"/>
                </a:lnTo>
                <a:lnTo>
                  <a:pt x="354711" y="117221"/>
                </a:lnTo>
                <a:lnTo>
                  <a:pt x="351675" y="117221"/>
                </a:lnTo>
                <a:lnTo>
                  <a:pt x="351675" y="129374"/>
                </a:lnTo>
                <a:lnTo>
                  <a:pt x="359270" y="129374"/>
                </a:lnTo>
                <a:lnTo>
                  <a:pt x="362292" y="127889"/>
                </a:lnTo>
                <a:lnTo>
                  <a:pt x="365366" y="127889"/>
                </a:lnTo>
                <a:lnTo>
                  <a:pt x="409257" y="104902"/>
                </a:lnTo>
                <a:lnTo>
                  <a:pt x="419595" y="79133"/>
                </a:lnTo>
                <a:lnTo>
                  <a:pt x="420192" y="68503"/>
                </a:lnTo>
                <a:close/>
              </a:path>
              <a:path w="711200" h="137160">
                <a:moveTo>
                  <a:pt x="467372" y="3073"/>
                </a:moveTo>
                <a:lnTo>
                  <a:pt x="464299" y="1536"/>
                </a:lnTo>
                <a:lnTo>
                  <a:pt x="456704" y="1536"/>
                </a:lnTo>
                <a:lnTo>
                  <a:pt x="456704" y="6096"/>
                </a:lnTo>
                <a:lnTo>
                  <a:pt x="450570" y="25565"/>
                </a:lnTo>
                <a:lnTo>
                  <a:pt x="432346" y="60921"/>
                </a:lnTo>
                <a:lnTo>
                  <a:pt x="430809" y="62407"/>
                </a:lnTo>
                <a:lnTo>
                  <a:pt x="430809" y="68503"/>
                </a:lnTo>
                <a:lnTo>
                  <a:pt x="433882" y="71539"/>
                </a:lnTo>
                <a:lnTo>
                  <a:pt x="439940" y="71539"/>
                </a:lnTo>
                <a:lnTo>
                  <a:pt x="441477" y="70040"/>
                </a:lnTo>
                <a:lnTo>
                  <a:pt x="443014" y="66967"/>
                </a:lnTo>
                <a:lnTo>
                  <a:pt x="446036" y="62407"/>
                </a:lnTo>
                <a:lnTo>
                  <a:pt x="447573" y="59385"/>
                </a:lnTo>
                <a:lnTo>
                  <a:pt x="447573" y="135483"/>
                </a:lnTo>
                <a:lnTo>
                  <a:pt x="459727" y="135483"/>
                </a:lnTo>
                <a:lnTo>
                  <a:pt x="459727" y="59385"/>
                </a:lnTo>
                <a:lnTo>
                  <a:pt x="459727" y="35026"/>
                </a:lnTo>
                <a:lnTo>
                  <a:pt x="462838" y="25158"/>
                </a:lnTo>
                <a:lnTo>
                  <a:pt x="465201" y="16764"/>
                </a:lnTo>
                <a:lnTo>
                  <a:pt x="466813" y="9982"/>
                </a:lnTo>
                <a:lnTo>
                  <a:pt x="467372" y="6096"/>
                </a:lnTo>
                <a:lnTo>
                  <a:pt x="467372" y="3073"/>
                </a:lnTo>
                <a:close/>
              </a:path>
              <a:path w="711200" h="137160">
                <a:moveTo>
                  <a:pt x="555625" y="9131"/>
                </a:moveTo>
                <a:lnTo>
                  <a:pt x="552602" y="4559"/>
                </a:lnTo>
                <a:lnTo>
                  <a:pt x="479526" y="4559"/>
                </a:lnTo>
                <a:lnTo>
                  <a:pt x="474954" y="6096"/>
                </a:lnTo>
                <a:lnTo>
                  <a:pt x="474954" y="15227"/>
                </a:lnTo>
                <a:lnTo>
                  <a:pt x="541934" y="15227"/>
                </a:lnTo>
                <a:lnTo>
                  <a:pt x="543471" y="16764"/>
                </a:lnTo>
                <a:lnTo>
                  <a:pt x="543471" y="24358"/>
                </a:lnTo>
                <a:lnTo>
                  <a:pt x="478040" y="24358"/>
                </a:lnTo>
                <a:lnTo>
                  <a:pt x="476491" y="25895"/>
                </a:lnTo>
                <a:lnTo>
                  <a:pt x="476491" y="33477"/>
                </a:lnTo>
                <a:lnTo>
                  <a:pt x="543471" y="33477"/>
                </a:lnTo>
                <a:lnTo>
                  <a:pt x="543471" y="42608"/>
                </a:lnTo>
                <a:lnTo>
                  <a:pt x="541934" y="44145"/>
                </a:lnTo>
                <a:lnTo>
                  <a:pt x="474954" y="44145"/>
                </a:lnTo>
                <a:lnTo>
                  <a:pt x="473417" y="45681"/>
                </a:lnTo>
                <a:lnTo>
                  <a:pt x="473417" y="51790"/>
                </a:lnTo>
                <a:lnTo>
                  <a:pt x="474954" y="53276"/>
                </a:lnTo>
                <a:lnTo>
                  <a:pt x="551065" y="53276"/>
                </a:lnTo>
                <a:lnTo>
                  <a:pt x="555625" y="50253"/>
                </a:lnTo>
                <a:lnTo>
                  <a:pt x="555625" y="9131"/>
                </a:lnTo>
                <a:close/>
              </a:path>
              <a:path w="711200" h="137160">
                <a:moveTo>
                  <a:pt x="566293" y="123329"/>
                </a:moveTo>
                <a:lnTo>
                  <a:pt x="560235" y="123329"/>
                </a:lnTo>
                <a:lnTo>
                  <a:pt x="549211" y="121259"/>
                </a:lnTo>
                <a:lnTo>
                  <a:pt x="544791" y="120256"/>
                </a:lnTo>
                <a:lnTo>
                  <a:pt x="540613" y="119329"/>
                </a:lnTo>
                <a:lnTo>
                  <a:pt x="533450" y="117119"/>
                </a:lnTo>
                <a:lnTo>
                  <a:pt x="526707" y="114198"/>
                </a:lnTo>
                <a:lnTo>
                  <a:pt x="534339" y="108102"/>
                </a:lnTo>
                <a:lnTo>
                  <a:pt x="540448" y="103530"/>
                </a:lnTo>
                <a:lnTo>
                  <a:pt x="543471" y="98971"/>
                </a:lnTo>
                <a:lnTo>
                  <a:pt x="545007" y="97434"/>
                </a:lnTo>
                <a:lnTo>
                  <a:pt x="548030" y="92862"/>
                </a:lnTo>
                <a:lnTo>
                  <a:pt x="548030" y="79171"/>
                </a:lnTo>
                <a:lnTo>
                  <a:pt x="482600" y="79171"/>
                </a:lnTo>
                <a:lnTo>
                  <a:pt x="479526" y="80708"/>
                </a:lnTo>
                <a:lnTo>
                  <a:pt x="479526" y="70040"/>
                </a:lnTo>
                <a:lnTo>
                  <a:pt x="551065" y="70040"/>
                </a:lnTo>
                <a:lnTo>
                  <a:pt x="551065" y="85280"/>
                </a:lnTo>
                <a:lnTo>
                  <a:pt x="552602" y="88303"/>
                </a:lnTo>
                <a:lnTo>
                  <a:pt x="563270" y="88303"/>
                </a:lnTo>
                <a:lnTo>
                  <a:pt x="563270" y="70040"/>
                </a:lnTo>
                <a:lnTo>
                  <a:pt x="563270" y="63944"/>
                </a:lnTo>
                <a:lnTo>
                  <a:pt x="558698" y="60921"/>
                </a:lnTo>
                <a:lnTo>
                  <a:pt x="471932" y="60921"/>
                </a:lnTo>
                <a:lnTo>
                  <a:pt x="467372" y="63944"/>
                </a:lnTo>
                <a:lnTo>
                  <a:pt x="467372" y="85280"/>
                </a:lnTo>
                <a:lnTo>
                  <a:pt x="468858" y="88303"/>
                </a:lnTo>
                <a:lnTo>
                  <a:pt x="479526" y="88303"/>
                </a:lnTo>
                <a:lnTo>
                  <a:pt x="479526" y="89839"/>
                </a:lnTo>
                <a:lnTo>
                  <a:pt x="534339" y="89839"/>
                </a:lnTo>
                <a:lnTo>
                  <a:pt x="534339" y="92862"/>
                </a:lnTo>
                <a:lnTo>
                  <a:pt x="529780" y="100457"/>
                </a:lnTo>
                <a:lnTo>
                  <a:pt x="516089" y="108102"/>
                </a:lnTo>
                <a:lnTo>
                  <a:pt x="511517" y="105067"/>
                </a:lnTo>
                <a:lnTo>
                  <a:pt x="505421" y="101993"/>
                </a:lnTo>
                <a:lnTo>
                  <a:pt x="497776" y="92862"/>
                </a:lnTo>
                <a:lnTo>
                  <a:pt x="496290" y="91325"/>
                </a:lnTo>
                <a:lnTo>
                  <a:pt x="490194" y="91325"/>
                </a:lnTo>
                <a:lnTo>
                  <a:pt x="487159" y="92862"/>
                </a:lnTo>
                <a:lnTo>
                  <a:pt x="487159" y="97434"/>
                </a:lnTo>
                <a:lnTo>
                  <a:pt x="488657" y="98971"/>
                </a:lnTo>
                <a:lnTo>
                  <a:pt x="490194" y="100457"/>
                </a:lnTo>
                <a:lnTo>
                  <a:pt x="496290" y="108102"/>
                </a:lnTo>
                <a:lnTo>
                  <a:pt x="503885" y="112661"/>
                </a:lnTo>
                <a:lnTo>
                  <a:pt x="505421" y="114198"/>
                </a:lnTo>
                <a:lnTo>
                  <a:pt x="499313" y="116471"/>
                </a:lnTo>
                <a:lnTo>
                  <a:pt x="492074" y="118745"/>
                </a:lnTo>
                <a:lnTo>
                  <a:pt x="483133" y="121043"/>
                </a:lnTo>
                <a:lnTo>
                  <a:pt x="471932" y="123329"/>
                </a:lnTo>
                <a:lnTo>
                  <a:pt x="468858" y="123329"/>
                </a:lnTo>
                <a:lnTo>
                  <a:pt x="465836" y="124815"/>
                </a:lnTo>
                <a:lnTo>
                  <a:pt x="465950" y="131292"/>
                </a:lnTo>
                <a:lnTo>
                  <a:pt x="467372" y="135483"/>
                </a:lnTo>
                <a:lnTo>
                  <a:pt x="471932" y="135483"/>
                </a:lnTo>
                <a:lnTo>
                  <a:pt x="478383" y="134391"/>
                </a:lnTo>
                <a:lnTo>
                  <a:pt x="489419" y="131292"/>
                </a:lnTo>
                <a:lnTo>
                  <a:pt x="502742" y="126492"/>
                </a:lnTo>
                <a:lnTo>
                  <a:pt x="516089" y="120256"/>
                </a:lnTo>
                <a:lnTo>
                  <a:pt x="528116" y="126492"/>
                </a:lnTo>
                <a:lnTo>
                  <a:pt x="540423" y="131292"/>
                </a:lnTo>
                <a:lnTo>
                  <a:pt x="551599" y="134391"/>
                </a:lnTo>
                <a:lnTo>
                  <a:pt x="560235" y="135483"/>
                </a:lnTo>
                <a:lnTo>
                  <a:pt x="566293" y="135483"/>
                </a:lnTo>
                <a:lnTo>
                  <a:pt x="566293" y="123329"/>
                </a:lnTo>
                <a:close/>
              </a:path>
              <a:path w="711200" h="137160">
                <a:moveTo>
                  <a:pt x="692645" y="94399"/>
                </a:moveTo>
                <a:lnTo>
                  <a:pt x="688086" y="91325"/>
                </a:lnTo>
                <a:lnTo>
                  <a:pt x="680491" y="91325"/>
                </a:lnTo>
                <a:lnTo>
                  <a:pt x="680491" y="103530"/>
                </a:lnTo>
                <a:lnTo>
                  <a:pt x="680491" y="120256"/>
                </a:lnTo>
                <a:lnTo>
                  <a:pt x="678954" y="123329"/>
                </a:lnTo>
                <a:lnTo>
                  <a:pt x="607415" y="123329"/>
                </a:lnTo>
                <a:lnTo>
                  <a:pt x="605878" y="120256"/>
                </a:lnTo>
                <a:lnTo>
                  <a:pt x="605878" y="103530"/>
                </a:lnTo>
                <a:lnTo>
                  <a:pt x="607415" y="100457"/>
                </a:lnTo>
                <a:lnTo>
                  <a:pt x="678954" y="100457"/>
                </a:lnTo>
                <a:lnTo>
                  <a:pt x="680491" y="103530"/>
                </a:lnTo>
                <a:lnTo>
                  <a:pt x="680491" y="91325"/>
                </a:lnTo>
                <a:lnTo>
                  <a:pt x="596747" y="91325"/>
                </a:lnTo>
                <a:lnTo>
                  <a:pt x="593725" y="94399"/>
                </a:lnTo>
                <a:lnTo>
                  <a:pt x="593725" y="129374"/>
                </a:lnTo>
                <a:lnTo>
                  <a:pt x="596747" y="132448"/>
                </a:lnTo>
                <a:lnTo>
                  <a:pt x="688086" y="132448"/>
                </a:lnTo>
                <a:lnTo>
                  <a:pt x="692645" y="129374"/>
                </a:lnTo>
                <a:lnTo>
                  <a:pt x="692645" y="123329"/>
                </a:lnTo>
                <a:lnTo>
                  <a:pt x="692645" y="100457"/>
                </a:lnTo>
                <a:lnTo>
                  <a:pt x="692645" y="94399"/>
                </a:lnTo>
                <a:close/>
              </a:path>
              <a:path w="711200" h="137160">
                <a:moveTo>
                  <a:pt x="706335" y="15227"/>
                </a:moveTo>
                <a:lnTo>
                  <a:pt x="701776" y="12204"/>
                </a:lnTo>
                <a:lnTo>
                  <a:pt x="650036" y="12204"/>
                </a:lnTo>
                <a:lnTo>
                  <a:pt x="650036" y="1536"/>
                </a:lnTo>
                <a:lnTo>
                  <a:pt x="647001" y="0"/>
                </a:lnTo>
                <a:lnTo>
                  <a:pt x="637832" y="0"/>
                </a:lnTo>
                <a:lnTo>
                  <a:pt x="636333" y="3073"/>
                </a:lnTo>
                <a:lnTo>
                  <a:pt x="636333" y="12204"/>
                </a:lnTo>
                <a:lnTo>
                  <a:pt x="584542" y="12204"/>
                </a:lnTo>
                <a:lnTo>
                  <a:pt x="579983" y="15227"/>
                </a:lnTo>
                <a:lnTo>
                  <a:pt x="579983" y="42608"/>
                </a:lnTo>
                <a:lnTo>
                  <a:pt x="592188" y="42608"/>
                </a:lnTo>
                <a:lnTo>
                  <a:pt x="592188" y="24358"/>
                </a:lnTo>
                <a:lnTo>
                  <a:pt x="593725" y="21323"/>
                </a:lnTo>
                <a:lnTo>
                  <a:pt x="692645" y="21323"/>
                </a:lnTo>
                <a:lnTo>
                  <a:pt x="694182" y="24358"/>
                </a:lnTo>
                <a:lnTo>
                  <a:pt x="694182" y="42608"/>
                </a:lnTo>
                <a:lnTo>
                  <a:pt x="706335" y="42608"/>
                </a:lnTo>
                <a:lnTo>
                  <a:pt x="706335" y="21323"/>
                </a:lnTo>
                <a:lnTo>
                  <a:pt x="706335" y="15227"/>
                </a:lnTo>
                <a:close/>
              </a:path>
              <a:path w="711200" h="137160">
                <a:moveTo>
                  <a:pt x="710907" y="71539"/>
                </a:moveTo>
                <a:lnTo>
                  <a:pt x="648487" y="71539"/>
                </a:lnTo>
                <a:lnTo>
                  <a:pt x="648487" y="60921"/>
                </a:lnTo>
                <a:lnTo>
                  <a:pt x="692645" y="60921"/>
                </a:lnTo>
                <a:lnTo>
                  <a:pt x="692645" y="51790"/>
                </a:lnTo>
                <a:lnTo>
                  <a:pt x="648487" y="51790"/>
                </a:lnTo>
                <a:lnTo>
                  <a:pt x="648487" y="42608"/>
                </a:lnTo>
                <a:lnTo>
                  <a:pt x="689622" y="42608"/>
                </a:lnTo>
                <a:lnTo>
                  <a:pt x="691108" y="41122"/>
                </a:lnTo>
                <a:lnTo>
                  <a:pt x="691108" y="35026"/>
                </a:lnTo>
                <a:lnTo>
                  <a:pt x="689622" y="33477"/>
                </a:lnTo>
                <a:lnTo>
                  <a:pt x="648487" y="33477"/>
                </a:lnTo>
                <a:lnTo>
                  <a:pt x="648487" y="24358"/>
                </a:lnTo>
                <a:lnTo>
                  <a:pt x="647001" y="22872"/>
                </a:lnTo>
                <a:lnTo>
                  <a:pt x="637832" y="22872"/>
                </a:lnTo>
                <a:lnTo>
                  <a:pt x="637832" y="33477"/>
                </a:lnTo>
                <a:lnTo>
                  <a:pt x="596747" y="33477"/>
                </a:lnTo>
                <a:lnTo>
                  <a:pt x="595210" y="35026"/>
                </a:lnTo>
                <a:lnTo>
                  <a:pt x="595210" y="41122"/>
                </a:lnTo>
                <a:lnTo>
                  <a:pt x="596747" y="42608"/>
                </a:lnTo>
                <a:lnTo>
                  <a:pt x="637832" y="42608"/>
                </a:lnTo>
                <a:lnTo>
                  <a:pt x="637832" y="51790"/>
                </a:lnTo>
                <a:lnTo>
                  <a:pt x="595210" y="51790"/>
                </a:lnTo>
                <a:lnTo>
                  <a:pt x="595210" y="60921"/>
                </a:lnTo>
                <a:lnTo>
                  <a:pt x="637832" y="60921"/>
                </a:lnTo>
                <a:lnTo>
                  <a:pt x="637832" y="71539"/>
                </a:lnTo>
                <a:lnTo>
                  <a:pt x="576961" y="71539"/>
                </a:lnTo>
                <a:lnTo>
                  <a:pt x="576961" y="80708"/>
                </a:lnTo>
                <a:lnTo>
                  <a:pt x="710907" y="80708"/>
                </a:lnTo>
                <a:lnTo>
                  <a:pt x="710907" y="71539"/>
                </a:lnTo>
                <a:close/>
              </a:path>
            </a:pathLst>
          </a:custGeom>
          <a:solidFill>
            <a:srgbClr val="00B5F0"/>
          </a:solidFill>
        </p:spPr>
        <p:txBody>
          <a:bodyPr wrap="square" lIns="0" tIns="0" rIns="0" bIns="0" rtlCol="0"/>
          <a:lstStyle/>
          <a:p>
            <a:endParaRPr/>
          </a:p>
        </p:txBody>
      </p:sp>
      <p:pic>
        <p:nvPicPr>
          <p:cNvPr id="46" name="Picture 2" descr="①身体的な攻撃">
            <a:extLst>
              <a:ext uri="{FF2B5EF4-FFF2-40B4-BE49-F238E27FC236}">
                <a16:creationId xmlns:a16="http://schemas.microsoft.com/office/drawing/2014/main" id="{ED6DF45E-B7B8-E4C4-2529-82DEBED9B71D}"/>
              </a:ext>
            </a:extLst>
          </p:cNvPr>
          <p:cNvPicPr>
            <a:picLocks noChangeAspect="1" noChangeArrowheads="1"/>
          </p:cNvPicPr>
          <p:nvPr/>
        </p:nvPicPr>
        <p:blipFill>
          <a:blip r:embed="rId50">
            <a:grayscl/>
            <a:extLst>
              <a:ext uri="{28A0092B-C50C-407E-A947-70E740481C1C}">
                <a14:useLocalDpi xmlns:a14="http://schemas.microsoft.com/office/drawing/2010/main" val="0"/>
              </a:ext>
            </a:extLst>
          </a:blip>
          <a:srcRect/>
          <a:stretch>
            <a:fillRect/>
          </a:stretch>
        </p:blipFill>
        <p:spPr bwMode="auto">
          <a:xfrm>
            <a:off x="1252153" y="2802630"/>
            <a:ext cx="1336528" cy="891019"/>
          </a:xfrm>
          <a:prstGeom prst="rect">
            <a:avLst/>
          </a:prstGeom>
          <a:noFill/>
          <a:extLst>
            <a:ext uri="{909E8E84-426E-40DD-AFC4-6F175D3DCCD1}">
              <a14:hiddenFill xmlns:a14="http://schemas.microsoft.com/office/drawing/2010/main">
                <a:solidFill>
                  <a:srgbClr val="FFFFFF"/>
                </a:solidFill>
              </a14:hiddenFill>
            </a:ext>
          </a:extLst>
        </p:spPr>
      </p:pic>
      <p:pic>
        <p:nvPicPr>
          <p:cNvPr id="105" name="Picture 4" descr="②精神的な攻撃">
            <a:extLst>
              <a:ext uri="{FF2B5EF4-FFF2-40B4-BE49-F238E27FC236}">
                <a16:creationId xmlns:a16="http://schemas.microsoft.com/office/drawing/2014/main" id="{33926CFC-216A-36AA-D7F4-E72DAFFF1074}"/>
              </a:ext>
            </a:extLst>
          </p:cNvPr>
          <p:cNvPicPr>
            <a:picLocks noChangeAspect="1" noChangeArrowheads="1"/>
          </p:cNvPicPr>
          <p:nvPr/>
        </p:nvPicPr>
        <p:blipFill>
          <a:blip r:embed="rId51">
            <a:grayscl/>
            <a:extLst>
              <a:ext uri="{28A0092B-C50C-407E-A947-70E740481C1C}">
                <a14:useLocalDpi xmlns:a14="http://schemas.microsoft.com/office/drawing/2010/main" val="0"/>
              </a:ext>
            </a:extLst>
          </a:blip>
          <a:srcRect/>
          <a:stretch>
            <a:fillRect/>
          </a:stretch>
        </p:blipFill>
        <p:spPr bwMode="auto">
          <a:xfrm>
            <a:off x="3113560" y="2776553"/>
            <a:ext cx="1439033" cy="959355"/>
          </a:xfrm>
          <a:prstGeom prst="rect">
            <a:avLst/>
          </a:prstGeom>
          <a:noFill/>
          <a:extLst>
            <a:ext uri="{909E8E84-426E-40DD-AFC4-6F175D3DCCD1}">
              <a14:hiddenFill xmlns:a14="http://schemas.microsoft.com/office/drawing/2010/main">
                <a:solidFill>
                  <a:srgbClr val="FFFFFF"/>
                </a:solidFill>
              </a14:hiddenFill>
            </a:ext>
          </a:extLst>
        </p:spPr>
      </p:pic>
      <p:pic>
        <p:nvPicPr>
          <p:cNvPr id="106" name="Picture 6" descr="③人間関係からの切り離し">
            <a:extLst>
              <a:ext uri="{FF2B5EF4-FFF2-40B4-BE49-F238E27FC236}">
                <a16:creationId xmlns:a16="http://schemas.microsoft.com/office/drawing/2014/main" id="{A3897B35-4171-5D5A-04A5-9AD4DABEFF60}"/>
              </a:ext>
            </a:extLst>
          </p:cNvPr>
          <p:cNvPicPr>
            <a:picLocks noChangeAspect="1" noChangeArrowheads="1"/>
          </p:cNvPicPr>
          <p:nvPr/>
        </p:nvPicPr>
        <p:blipFill>
          <a:blip r:embed="rId52">
            <a:grayscl/>
            <a:extLst>
              <a:ext uri="{28A0092B-C50C-407E-A947-70E740481C1C}">
                <a14:useLocalDpi xmlns:a14="http://schemas.microsoft.com/office/drawing/2010/main" val="0"/>
              </a:ext>
            </a:extLst>
          </a:blip>
          <a:srcRect/>
          <a:stretch>
            <a:fillRect/>
          </a:stretch>
        </p:blipFill>
        <p:spPr bwMode="auto">
          <a:xfrm>
            <a:off x="5031070" y="2832850"/>
            <a:ext cx="1316766" cy="877844"/>
          </a:xfrm>
          <a:prstGeom prst="rect">
            <a:avLst/>
          </a:prstGeom>
          <a:noFill/>
          <a:extLst>
            <a:ext uri="{909E8E84-426E-40DD-AFC4-6F175D3DCCD1}">
              <a14:hiddenFill xmlns:a14="http://schemas.microsoft.com/office/drawing/2010/main">
                <a:solidFill>
                  <a:srgbClr val="FFFFFF"/>
                </a:solidFill>
              </a14:hiddenFill>
            </a:ext>
          </a:extLst>
        </p:spPr>
      </p:pic>
      <p:pic>
        <p:nvPicPr>
          <p:cNvPr id="107" name="Picture 8" descr="④過大な要求">
            <a:extLst>
              <a:ext uri="{FF2B5EF4-FFF2-40B4-BE49-F238E27FC236}">
                <a16:creationId xmlns:a16="http://schemas.microsoft.com/office/drawing/2014/main" id="{A08AF141-5593-2B92-3ADF-1014D2FBCCAF}"/>
              </a:ext>
            </a:extLst>
          </p:cNvPr>
          <p:cNvPicPr>
            <a:picLocks noChangeAspect="1" noChangeArrowheads="1"/>
          </p:cNvPicPr>
          <p:nvPr/>
        </p:nvPicPr>
        <p:blipFill>
          <a:blip r:embed="rId53">
            <a:grayscl/>
            <a:extLst>
              <a:ext uri="{28A0092B-C50C-407E-A947-70E740481C1C}">
                <a14:useLocalDpi xmlns:a14="http://schemas.microsoft.com/office/drawing/2010/main" val="0"/>
              </a:ext>
            </a:extLst>
          </a:blip>
          <a:srcRect/>
          <a:stretch>
            <a:fillRect/>
          </a:stretch>
        </p:blipFill>
        <p:spPr bwMode="auto">
          <a:xfrm>
            <a:off x="1332162" y="4022174"/>
            <a:ext cx="1336530" cy="891020"/>
          </a:xfrm>
          <a:prstGeom prst="rect">
            <a:avLst/>
          </a:prstGeom>
          <a:noFill/>
          <a:extLst>
            <a:ext uri="{909E8E84-426E-40DD-AFC4-6F175D3DCCD1}">
              <a14:hiddenFill xmlns:a14="http://schemas.microsoft.com/office/drawing/2010/main">
                <a:solidFill>
                  <a:srgbClr val="FFFFFF"/>
                </a:solidFill>
              </a14:hiddenFill>
            </a:ext>
          </a:extLst>
        </p:spPr>
      </p:pic>
      <p:pic>
        <p:nvPicPr>
          <p:cNvPr id="108" name="Picture 10" descr="⑤過小な要求">
            <a:extLst>
              <a:ext uri="{FF2B5EF4-FFF2-40B4-BE49-F238E27FC236}">
                <a16:creationId xmlns:a16="http://schemas.microsoft.com/office/drawing/2014/main" id="{322A2797-A8A8-0849-A361-5B799F57FAAF}"/>
              </a:ext>
            </a:extLst>
          </p:cNvPr>
          <p:cNvPicPr>
            <a:picLocks noChangeAspect="1" noChangeArrowheads="1"/>
          </p:cNvPicPr>
          <p:nvPr/>
        </p:nvPicPr>
        <p:blipFill>
          <a:blip r:embed="rId54">
            <a:grayscl/>
            <a:extLst>
              <a:ext uri="{28A0092B-C50C-407E-A947-70E740481C1C}">
                <a14:useLocalDpi xmlns:a14="http://schemas.microsoft.com/office/drawing/2010/main" val="0"/>
              </a:ext>
            </a:extLst>
          </a:blip>
          <a:srcRect/>
          <a:stretch>
            <a:fillRect/>
          </a:stretch>
        </p:blipFill>
        <p:spPr bwMode="auto">
          <a:xfrm>
            <a:off x="3061788" y="4025320"/>
            <a:ext cx="1439033" cy="959356"/>
          </a:xfrm>
          <a:prstGeom prst="rect">
            <a:avLst/>
          </a:prstGeom>
          <a:noFill/>
          <a:extLst>
            <a:ext uri="{909E8E84-426E-40DD-AFC4-6F175D3DCCD1}">
              <a14:hiddenFill xmlns:a14="http://schemas.microsoft.com/office/drawing/2010/main">
                <a:solidFill>
                  <a:srgbClr val="FFFFFF"/>
                </a:solidFill>
              </a14:hiddenFill>
            </a:ext>
          </a:extLst>
        </p:spPr>
      </p:pic>
      <p:pic>
        <p:nvPicPr>
          <p:cNvPr id="109" name="Picture 12" descr="⑥個の侵害">
            <a:extLst>
              <a:ext uri="{FF2B5EF4-FFF2-40B4-BE49-F238E27FC236}">
                <a16:creationId xmlns:a16="http://schemas.microsoft.com/office/drawing/2014/main" id="{8244BD60-D156-EA04-8199-ADBAB18E6D71}"/>
              </a:ext>
            </a:extLst>
          </p:cNvPr>
          <p:cNvPicPr>
            <a:picLocks noChangeAspect="1" noChangeArrowheads="1"/>
          </p:cNvPicPr>
          <p:nvPr/>
        </p:nvPicPr>
        <p:blipFill>
          <a:blip r:embed="rId55">
            <a:grayscl/>
            <a:extLst>
              <a:ext uri="{28A0092B-C50C-407E-A947-70E740481C1C}">
                <a14:useLocalDpi xmlns:a14="http://schemas.microsoft.com/office/drawing/2010/main" val="0"/>
              </a:ext>
            </a:extLst>
          </a:blip>
          <a:srcRect/>
          <a:stretch>
            <a:fillRect/>
          </a:stretch>
        </p:blipFill>
        <p:spPr bwMode="auto">
          <a:xfrm>
            <a:off x="4944050" y="4011560"/>
            <a:ext cx="1439033" cy="959355"/>
          </a:xfrm>
          <a:prstGeom prst="rect">
            <a:avLst/>
          </a:prstGeom>
          <a:noFill/>
          <a:extLst>
            <a:ext uri="{909E8E84-426E-40DD-AFC4-6F175D3DCCD1}">
              <a14:hiddenFill xmlns:a14="http://schemas.microsoft.com/office/drawing/2010/main">
                <a:solidFill>
                  <a:srgbClr val="FFFFFF"/>
                </a:solidFill>
              </a14:hiddenFill>
            </a:ext>
          </a:extLst>
        </p:spPr>
      </p:pic>
      <p:grpSp>
        <p:nvGrpSpPr>
          <p:cNvPr id="47" name="object 2"/>
          <p:cNvGrpSpPr/>
          <p:nvPr/>
        </p:nvGrpSpPr>
        <p:grpSpPr>
          <a:xfrm>
            <a:off x="3449434" y="10148442"/>
            <a:ext cx="636905" cy="91440"/>
            <a:chOff x="3449434" y="10148442"/>
            <a:chExt cx="636905" cy="91440"/>
          </a:xfrm>
        </p:grpSpPr>
        <p:sp>
          <p:nvSpPr>
            <p:cNvPr id="48"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9" name="object 4"/>
            <p:cNvPicPr/>
            <p:nvPr/>
          </p:nvPicPr>
          <p:blipFill>
            <a:blip r:embed="rId56" cstate="print"/>
            <a:stretch>
              <a:fillRect/>
            </a:stretch>
          </p:blipFill>
          <p:spPr>
            <a:xfrm>
              <a:off x="3705272" y="10148442"/>
              <a:ext cx="123231" cy="91325"/>
            </a:xfrm>
            <a:prstGeom prst="rect">
              <a:avLst/>
            </a:prstGeom>
          </p:spPr>
        </p:pic>
        <p:sp>
          <p:nvSpPr>
            <p:cNvPr id="50"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915B0C4A-C832-6D27-A57C-36D325CFE439}"/>
              </a:ext>
            </a:extLst>
          </p:cNvPr>
          <p:cNvGrpSpPr/>
          <p:nvPr/>
        </p:nvGrpSpPr>
        <p:grpSpPr>
          <a:xfrm>
            <a:off x="5585745" y="5705657"/>
            <a:ext cx="755335" cy="230832"/>
            <a:chOff x="5599057" y="1147599"/>
            <a:chExt cx="755335" cy="230832"/>
          </a:xfrm>
        </p:grpSpPr>
        <p:sp>
          <p:nvSpPr>
            <p:cNvPr id="3" name="正方形/長方形 2">
              <a:extLst>
                <a:ext uri="{FF2B5EF4-FFF2-40B4-BE49-F238E27FC236}">
                  <a16:creationId xmlns:a16="http://schemas.microsoft.com/office/drawing/2014/main" id="{58A69562-37A0-1B96-7015-E68A0F800176}"/>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767EA02D-903D-F27C-B67D-26B056576A54}"/>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PPT2-52</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extLst>
    <p:ext uri="{6950BFC3-D8DA-4A85-94F7-54DA5524770B}">
      <p188:commentRel xmlns:p188="http://schemas.microsoft.com/office/powerpoint/2018/8/main" r:id="rId2"/>
    </p:ext>
  </p:extLs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3" name="object 24">
            <a:extLst>
              <a:ext uri="{FF2B5EF4-FFF2-40B4-BE49-F238E27FC236}">
                <a16:creationId xmlns:a16="http://schemas.microsoft.com/office/drawing/2014/main" id="{E263D3BA-3F3A-FE20-4507-945F15CCCF65}"/>
              </a:ext>
            </a:extLst>
          </p:cNvPr>
          <p:cNvGrpSpPr/>
          <p:nvPr/>
        </p:nvGrpSpPr>
        <p:grpSpPr>
          <a:xfrm>
            <a:off x="698532" y="1082710"/>
            <a:ext cx="6116955" cy="4319270"/>
            <a:chOff x="709358" y="5645149"/>
            <a:chExt cx="6116955" cy="4319270"/>
          </a:xfrm>
        </p:grpSpPr>
        <p:sp>
          <p:nvSpPr>
            <p:cNvPr id="84" name="object 25">
              <a:extLst>
                <a:ext uri="{FF2B5EF4-FFF2-40B4-BE49-F238E27FC236}">
                  <a16:creationId xmlns:a16="http://schemas.microsoft.com/office/drawing/2014/main" id="{23DC983A-C711-4C91-CDE8-D7B724D193F6}"/>
                </a:ext>
              </a:extLst>
            </p:cNvPr>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85" name="object 26">
              <a:extLst>
                <a:ext uri="{FF2B5EF4-FFF2-40B4-BE49-F238E27FC236}">
                  <a16:creationId xmlns:a16="http://schemas.microsoft.com/office/drawing/2014/main" id="{8B7A8F4D-0B5B-6B43-5CA4-008C4AD4F1F9}"/>
                </a:ext>
              </a:extLst>
            </p:cNvPr>
            <p:cNvSpPr/>
            <p:nvPr/>
          </p:nvSpPr>
          <p:spPr>
            <a:xfrm>
              <a:off x="1353299" y="6517842"/>
              <a:ext cx="530225" cy="255904"/>
            </a:xfrm>
            <a:custGeom>
              <a:avLst/>
              <a:gdLst/>
              <a:ahLst/>
              <a:cxnLst/>
              <a:rect l="l" t="t" r="r" b="b"/>
              <a:pathLst>
                <a:path w="530225" h="255904">
                  <a:moveTo>
                    <a:pt x="255727" y="158292"/>
                  </a:moveTo>
                  <a:lnTo>
                    <a:pt x="254190" y="152184"/>
                  </a:lnTo>
                  <a:lnTo>
                    <a:pt x="235940" y="152184"/>
                  </a:lnTo>
                  <a:lnTo>
                    <a:pt x="235940" y="143052"/>
                  </a:lnTo>
                  <a:lnTo>
                    <a:pt x="234670" y="132207"/>
                  </a:lnTo>
                  <a:lnTo>
                    <a:pt x="230403" y="124612"/>
                  </a:lnTo>
                  <a:lnTo>
                    <a:pt x="222427" y="120154"/>
                  </a:lnTo>
                  <a:lnTo>
                    <a:pt x="210045" y="118694"/>
                  </a:lnTo>
                  <a:lnTo>
                    <a:pt x="208546" y="118694"/>
                  </a:lnTo>
                  <a:lnTo>
                    <a:pt x="208546" y="141566"/>
                  </a:lnTo>
                  <a:lnTo>
                    <a:pt x="208546" y="152184"/>
                  </a:lnTo>
                  <a:lnTo>
                    <a:pt x="208546" y="173520"/>
                  </a:lnTo>
                  <a:lnTo>
                    <a:pt x="208546" y="185724"/>
                  </a:lnTo>
                  <a:lnTo>
                    <a:pt x="205473" y="187210"/>
                  </a:lnTo>
                  <a:lnTo>
                    <a:pt x="141579" y="187210"/>
                  </a:lnTo>
                  <a:lnTo>
                    <a:pt x="141579" y="173520"/>
                  </a:lnTo>
                  <a:lnTo>
                    <a:pt x="208546" y="173520"/>
                  </a:lnTo>
                  <a:lnTo>
                    <a:pt x="208546" y="152184"/>
                  </a:lnTo>
                  <a:lnTo>
                    <a:pt x="141579" y="152184"/>
                  </a:lnTo>
                  <a:lnTo>
                    <a:pt x="141579" y="138493"/>
                  </a:lnTo>
                  <a:lnTo>
                    <a:pt x="205473" y="138493"/>
                  </a:lnTo>
                  <a:lnTo>
                    <a:pt x="208546" y="141566"/>
                  </a:lnTo>
                  <a:lnTo>
                    <a:pt x="208546" y="118694"/>
                  </a:lnTo>
                  <a:lnTo>
                    <a:pt x="141579" y="118694"/>
                  </a:lnTo>
                  <a:lnTo>
                    <a:pt x="141579" y="108089"/>
                  </a:lnTo>
                  <a:lnTo>
                    <a:pt x="205473" y="108089"/>
                  </a:lnTo>
                  <a:lnTo>
                    <a:pt x="217004" y="106883"/>
                  </a:lnTo>
                  <a:lnTo>
                    <a:pt x="224510" y="102946"/>
                  </a:lnTo>
                  <a:lnTo>
                    <a:pt x="228600" y="95872"/>
                  </a:lnTo>
                  <a:lnTo>
                    <a:pt x="229476" y="88290"/>
                  </a:lnTo>
                  <a:lnTo>
                    <a:pt x="229831" y="85229"/>
                  </a:lnTo>
                  <a:lnTo>
                    <a:pt x="229831" y="77622"/>
                  </a:lnTo>
                  <a:lnTo>
                    <a:pt x="229235" y="73075"/>
                  </a:lnTo>
                  <a:lnTo>
                    <a:pt x="228384" y="66357"/>
                  </a:lnTo>
                  <a:lnTo>
                    <a:pt x="223939" y="59372"/>
                  </a:lnTo>
                  <a:lnTo>
                    <a:pt x="216344" y="55803"/>
                  </a:lnTo>
                  <a:lnTo>
                    <a:pt x="205473" y="54800"/>
                  </a:lnTo>
                  <a:lnTo>
                    <a:pt x="200914" y="54800"/>
                  </a:lnTo>
                  <a:lnTo>
                    <a:pt x="200914" y="73075"/>
                  </a:lnTo>
                  <a:lnTo>
                    <a:pt x="200914" y="88290"/>
                  </a:lnTo>
                  <a:lnTo>
                    <a:pt x="141579" y="88290"/>
                  </a:lnTo>
                  <a:lnTo>
                    <a:pt x="141579" y="73075"/>
                  </a:lnTo>
                  <a:lnTo>
                    <a:pt x="200914" y="73075"/>
                  </a:lnTo>
                  <a:lnTo>
                    <a:pt x="200914" y="54800"/>
                  </a:lnTo>
                  <a:lnTo>
                    <a:pt x="141579" y="54800"/>
                  </a:lnTo>
                  <a:lnTo>
                    <a:pt x="141579" y="42608"/>
                  </a:lnTo>
                  <a:lnTo>
                    <a:pt x="254190" y="42608"/>
                  </a:lnTo>
                  <a:lnTo>
                    <a:pt x="254190" y="19773"/>
                  </a:lnTo>
                  <a:lnTo>
                    <a:pt x="141579" y="19773"/>
                  </a:lnTo>
                  <a:lnTo>
                    <a:pt x="141579" y="3009"/>
                  </a:lnTo>
                  <a:lnTo>
                    <a:pt x="135483" y="0"/>
                  </a:lnTo>
                  <a:lnTo>
                    <a:pt x="118706" y="0"/>
                  </a:lnTo>
                  <a:lnTo>
                    <a:pt x="114147" y="3009"/>
                  </a:lnTo>
                  <a:lnTo>
                    <a:pt x="114147" y="19773"/>
                  </a:lnTo>
                  <a:lnTo>
                    <a:pt x="3022" y="19773"/>
                  </a:lnTo>
                  <a:lnTo>
                    <a:pt x="3022" y="42608"/>
                  </a:lnTo>
                  <a:lnTo>
                    <a:pt x="114147" y="42608"/>
                  </a:lnTo>
                  <a:lnTo>
                    <a:pt x="114147" y="54800"/>
                  </a:lnTo>
                  <a:lnTo>
                    <a:pt x="114147" y="73075"/>
                  </a:lnTo>
                  <a:lnTo>
                    <a:pt x="114147" y="88290"/>
                  </a:lnTo>
                  <a:lnTo>
                    <a:pt x="54813" y="88290"/>
                  </a:lnTo>
                  <a:lnTo>
                    <a:pt x="53276" y="86753"/>
                  </a:lnTo>
                  <a:lnTo>
                    <a:pt x="53276" y="74612"/>
                  </a:lnTo>
                  <a:lnTo>
                    <a:pt x="56299" y="73075"/>
                  </a:lnTo>
                  <a:lnTo>
                    <a:pt x="114147" y="73075"/>
                  </a:lnTo>
                  <a:lnTo>
                    <a:pt x="114147" y="54800"/>
                  </a:lnTo>
                  <a:lnTo>
                    <a:pt x="48717" y="54800"/>
                  </a:lnTo>
                  <a:lnTo>
                    <a:pt x="38061" y="55803"/>
                  </a:lnTo>
                  <a:lnTo>
                    <a:pt x="31013" y="59372"/>
                  </a:lnTo>
                  <a:lnTo>
                    <a:pt x="27101" y="66357"/>
                  </a:lnTo>
                  <a:lnTo>
                    <a:pt x="25895" y="77622"/>
                  </a:lnTo>
                  <a:lnTo>
                    <a:pt x="25895" y="85229"/>
                  </a:lnTo>
                  <a:lnTo>
                    <a:pt x="27101" y="95872"/>
                  </a:lnTo>
                  <a:lnTo>
                    <a:pt x="31013" y="102946"/>
                  </a:lnTo>
                  <a:lnTo>
                    <a:pt x="38061" y="106883"/>
                  </a:lnTo>
                  <a:lnTo>
                    <a:pt x="48717" y="108089"/>
                  </a:lnTo>
                  <a:lnTo>
                    <a:pt x="114147" y="108089"/>
                  </a:lnTo>
                  <a:lnTo>
                    <a:pt x="114147" y="118694"/>
                  </a:lnTo>
                  <a:lnTo>
                    <a:pt x="16713" y="118694"/>
                  </a:lnTo>
                  <a:lnTo>
                    <a:pt x="16713" y="138493"/>
                  </a:lnTo>
                  <a:lnTo>
                    <a:pt x="114147" y="138493"/>
                  </a:lnTo>
                  <a:lnTo>
                    <a:pt x="114147" y="152184"/>
                  </a:lnTo>
                  <a:lnTo>
                    <a:pt x="0" y="152184"/>
                  </a:lnTo>
                  <a:lnTo>
                    <a:pt x="0" y="173520"/>
                  </a:lnTo>
                  <a:lnTo>
                    <a:pt x="114147" y="173520"/>
                  </a:lnTo>
                  <a:lnTo>
                    <a:pt x="114147" y="187210"/>
                  </a:lnTo>
                  <a:lnTo>
                    <a:pt x="22809" y="187210"/>
                  </a:lnTo>
                  <a:lnTo>
                    <a:pt x="16713" y="188747"/>
                  </a:lnTo>
                  <a:lnTo>
                    <a:pt x="16713" y="208546"/>
                  </a:lnTo>
                  <a:lnTo>
                    <a:pt x="114147" y="208546"/>
                  </a:lnTo>
                  <a:lnTo>
                    <a:pt x="114147" y="225259"/>
                  </a:lnTo>
                  <a:lnTo>
                    <a:pt x="109588" y="226796"/>
                  </a:lnTo>
                  <a:lnTo>
                    <a:pt x="66967" y="226796"/>
                  </a:lnTo>
                  <a:lnTo>
                    <a:pt x="66967" y="248132"/>
                  </a:lnTo>
                  <a:lnTo>
                    <a:pt x="71526" y="251155"/>
                  </a:lnTo>
                  <a:lnTo>
                    <a:pt x="74561" y="251155"/>
                  </a:lnTo>
                  <a:lnTo>
                    <a:pt x="79692" y="252044"/>
                  </a:lnTo>
                  <a:lnTo>
                    <a:pt x="86944" y="252501"/>
                  </a:lnTo>
                  <a:lnTo>
                    <a:pt x="94475" y="252679"/>
                  </a:lnTo>
                  <a:lnTo>
                    <a:pt x="100457" y="252691"/>
                  </a:lnTo>
                  <a:lnTo>
                    <a:pt x="117157" y="252222"/>
                  </a:lnTo>
                  <a:lnTo>
                    <a:pt x="130149" y="248894"/>
                  </a:lnTo>
                  <a:lnTo>
                    <a:pt x="138569" y="239852"/>
                  </a:lnTo>
                  <a:lnTo>
                    <a:pt x="141579" y="222237"/>
                  </a:lnTo>
                  <a:lnTo>
                    <a:pt x="141579" y="208546"/>
                  </a:lnTo>
                  <a:lnTo>
                    <a:pt x="210045" y="208546"/>
                  </a:lnTo>
                  <a:lnTo>
                    <a:pt x="217309" y="208216"/>
                  </a:lnTo>
                  <a:lnTo>
                    <a:pt x="225844" y="205879"/>
                  </a:lnTo>
                  <a:lnTo>
                    <a:pt x="232956" y="199555"/>
                  </a:lnTo>
                  <a:lnTo>
                    <a:pt x="235940" y="187210"/>
                  </a:lnTo>
                  <a:lnTo>
                    <a:pt x="235940" y="173520"/>
                  </a:lnTo>
                  <a:lnTo>
                    <a:pt x="252704" y="173520"/>
                  </a:lnTo>
                  <a:lnTo>
                    <a:pt x="255727" y="168960"/>
                  </a:lnTo>
                  <a:lnTo>
                    <a:pt x="255727" y="158292"/>
                  </a:lnTo>
                  <a:close/>
                </a:path>
                <a:path w="530225" h="255904">
                  <a:moveTo>
                    <a:pt x="529729" y="41059"/>
                  </a:moveTo>
                  <a:lnTo>
                    <a:pt x="522135" y="39573"/>
                  </a:lnTo>
                  <a:lnTo>
                    <a:pt x="485571" y="39573"/>
                  </a:lnTo>
                  <a:lnTo>
                    <a:pt x="490283" y="32943"/>
                  </a:lnTo>
                  <a:lnTo>
                    <a:pt x="494715" y="25476"/>
                  </a:lnTo>
                  <a:lnTo>
                    <a:pt x="498017" y="18580"/>
                  </a:lnTo>
                  <a:lnTo>
                    <a:pt x="499313" y="13677"/>
                  </a:lnTo>
                  <a:lnTo>
                    <a:pt x="499313" y="6096"/>
                  </a:lnTo>
                  <a:lnTo>
                    <a:pt x="491667" y="3009"/>
                  </a:lnTo>
                  <a:lnTo>
                    <a:pt x="477977" y="3009"/>
                  </a:lnTo>
                  <a:lnTo>
                    <a:pt x="476440" y="4546"/>
                  </a:lnTo>
                  <a:lnTo>
                    <a:pt x="468858" y="16700"/>
                  </a:lnTo>
                  <a:lnTo>
                    <a:pt x="467309" y="19773"/>
                  </a:lnTo>
                  <a:lnTo>
                    <a:pt x="465823" y="21323"/>
                  </a:lnTo>
                  <a:lnTo>
                    <a:pt x="461213" y="27368"/>
                  </a:lnTo>
                  <a:lnTo>
                    <a:pt x="461213" y="28905"/>
                  </a:lnTo>
                  <a:lnTo>
                    <a:pt x="459727" y="30454"/>
                  </a:lnTo>
                  <a:lnTo>
                    <a:pt x="459727" y="36512"/>
                  </a:lnTo>
                  <a:lnTo>
                    <a:pt x="461213" y="38036"/>
                  </a:lnTo>
                  <a:lnTo>
                    <a:pt x="461213" y="39573"/>
                  </a:lnTo>
                  <a:lnTo>
                    <a:pt x="441464" y="39573"/>
                  </a:lnTo>
                  <a:lnTo>
                    <a:pt x="441464" y="0"/>
                  </a:lnTo>
                  <a:lnTo>
                    <a:pt x="438391" y="0"/>
                  </a:lnTo>
                  <a:lnTo>
                    <a:pt x="438391" y="62395"/>
                  </a:lnTo>
                  <a:lnTo>
                    <a:pt x="436905" y="66967"/>
                  </a:lnTo>
                  <a:lnTo>
                    <a:pt x="433832" y="77622"/>
                  </a:lnTo>
                  <a:lnTo>
                    <a:pt x="430796" y="85229"/>
                  </a:lnTo>
                  <a:lnTo>
                    <a:pt x="379006" y="85229"/>
                  </a:lnTo>
                  <a:lnTo>
                    <a:pt x="377520" y="82194"/>
                  </a:lnTo>
                  <a:lnTo>
                    <a:pt x="372960" y="65417"/>
                  </a:lnTo>
                  <a:lnTo>
                    <a:pt x="371424" y="62395"/>
                  </a:lnTo>
                  <a:lnTo>
                    <a:pt x="438391" y="62395"/>
                  </a:lnTo>
                  <a:lnTo>
                    <a:pt x="438391" y="0"/>
                  </a:lnTo>
                  <a:lnTo>
                    <a:pt x="418604" y="0"/>
                  </a:lnTo>
                  <a:lnTo>
                    <a:pt x="415569" y="6096"/>
                  </a:lnTo>
                  <a:lnTo>
                    <a:pt x="415569" y="39573"/>
                  </a:lnTo>
                  <a:lnTo>
                    <a:pt x="392747" y="39573"/>
                  </a:lnTo>
                  <a:lnTo>
                    <a:pt x="392747" y="0"/>
                  </a:lnTo>
                  <a:lnTo>
                    <a:pt x="369887" y="0"/>
                  </a:lnTo>
                  <a:lnTo>
                    <a:pt x="366852" y="4546"/>
                  </a:lnTo>
                  <a:lnTo>
                    <a:pt x="366852" y="39573"/>
                  </a:lnTo>
                  <a:lnTo>
                    <a:pt x="345528" y="39573"/>
                  </a:lnTo>
                  <a:lnTo>
                    <a:pt x="347065" y="38036"/>
                  </a:lnTo>
                  <a:lnTo>
                    <a:pt x="347065" y="28905"/>
                  </a:lnTo>
                  <a:lnTo>
                    <a:pt x="340956" y="18249"/>
                  </a:lnTo>
                  <a:lnTo>
                    <a:pt x="337934" y="13677"/>
                  </a:lnTo>
                  <a:lnTo>
                    <a:pt x="333375" y="6096"/>
                  </a:lnTo>
                  <a:lnTo>
                    <a:pt x="330339" y="3009"/>
                  </a:lnTo>
                  <a:lnTo>
                    <a:pt x="318135" y="3009"/>
                  </a:lnTo>
                  <a:lnTo>
                    <a:pt x="310553" y="7569"/>
                  </a:lnTo>
                  <a:lnTo>
                    <a:pt x="310553" y="15214"/>
                  </a:lnTo>
                  <a:lnTo>
                    <a:pt x="312191" y="19773"/>
                  </a:lnTo>
                  <a:lnTo>
                    <a:pt x="316039" y="27368"/>
                  </a:lnTo>
                  <a:lnTo>
                    <a:pt x="322707" y="39573"/>
                  </a:lnTo>
                  <a:lnTo>
                    <a:pt x="287680" y="39573"/>
                  </a:lnTo>
                  <a:lnTo>
                    <a:pt x="278536" y="41059"/>
                  </a:lnTo>
                  <a:lnTo>
                    <a:pt x="278536" y="60871"/>
                  </a:lnTo>
                  <a:lnTo>
                    <a:pt x="286194" y="62395"/>
                  </a:lnTo>
                  <a:lnTo>
                    <a:pt x="342493" y="62395"/>
                  </a:lnTo>
                  <a:lnTo>
                    <a:pt x="345528" y="68503"/>
                  </a:lnTo>
                  <a:lnTo>
                    <a:pt x="348602" y="79159"/>
                  </a:lnTo>
                  <a:lnTo>
                    <a:pt x="350088" y="85229"/>
                  </a:lnTo>
                  <a:lnTo>
                    <a:pt x="287680" y="85229"/>
                  </a:lnTo>
                  <a:lnTo>
                    <a:pt x="287680" y="106540"/>
                  </a:lnTo>
                  <a:lnTo>
                    <a:pt x="295313" y="108089"/>
                  </a:lnTo>
                  <a:lnTo>
                    <a:pt x="391210" y="108089"/>
                  </a:lnTo>
                  <a:lnTo>
                    <a:pt x="391210" y="121780"/>
                  </a:lnTo>
                  <a:lnTo>
                    <a:pt x="304444" y="121780"/>
                  </a:lnTo>
                  <a:lnTo>
                    <a:pt x="296811" y="123266"/>
                  </a:lnTo>
                  <a:lnTo>
                    <a:pt x="296811" y="141566"/>
                  </a:lnTo>
                  <a:lnTo>
                    <a:pt x="304444" y="143052"/>
                  </a:lnTo>
                  <a:lnTo>
                    <a:pt x="391210" y="143052"/>
                  </a:lnTo>
                  <a:lnTo>
                    <a:pt x="391210" y="158292"/>
                  </a:lnTo>
                  <a:lnTo>
                    <a:pt x="278536" y="158292"/>
                  </a:lnTo>
                  <a:lnTo>
                    <a:pt x="278536" y="179616"/>
                  </a:lnTo>
                  <a:lnTo>
                    <a:pt x="286194" y="182651"/>
                  </a:lnTo>
                  <a:lnTo>
                    <a:pt x="372960" y="182651"/>
                  </a:lnTo>
                  <a:lnTo>
                    <a:pt x="353263" y="196240"/>
                  </a:lnTo>
                  <a:lnTo>
                    <a:pt x="335445" y="205676"/>
                  </a:lnTo>
                  <a:lnTo>
                    <a:pt x="319633" y="211975"/>
                  </a:lnTo>
                  <a:lnTo>
                    <a:pt x="305968" y="216128"/>
                  </a:lnTo>
                  <a:lnTo>
                    <a:pt x="293408" y="220675"/>
                  </a:lnTo>
                  <a:lnTo>
                    <a:pt x="286550" y="223774"/>
                  </a:lnTo>
                  <a:lnTo>
                    <a:pt x="283692" y="226860"/>
                  </a:lnTo>
                  <a:lnTo>
                    <a:pt x="283121" y="231368"/>
                  </a:lnTo>
                  <a:lnTo>
                    <a:pt x="283159" y="236321"/>
                  </a:lnTo>
                  <a:lnTo>
                    <a:pt x="284657" y="248132"/>
                  </a:lnTo>
                  <a:lnTo>
                    <a:pt x="295313" y="248132"/>
                  </a:lnTo>
                  <a:lnTo>
                    <a:pt x="307301" y="245376"/>
                  </a:lnTo>
                  <a:lnTo>
                    <a:pt x="330708" y="236321"/>
                  </a:lnTo>
                  <a:lnTo>
                    <a:pt x="360375" y="219862"/>
                  </a:lnTo>
                  <a:lnTo>
                    <a:pt x="391210" y="194856"/>
                  </a:lnTo>
                  <a:lnTo>
                    <a:pt x="391210" y="255727"/>
                  </a:lnTo>
                  <a:lnTo>
                    <a:pt x="414032" y="255727"/>
                  </a:lnTo>
                  <a:lnTo>
                    <a:pt x="418604" y="251155"/>
                  </a:lnTo>
                  <a:lnTo>
                    <a:pt x="418604" y="194856"/>
                  </a:lnTo>
                  <a:lnTo>
                    <a:pt x="451332" y="221157"/>
                  </a:lnTo>
                  <a:lnTo>
                    <a:pt x="480631" y="237464"/>
                  </a:lnTo>
                  <a:lnTo>
                    <a:pt x="502526" y="245808"/>
                  </a:lnTo>
                  <a:lnTo>
                    <a:pt x="513003" y="248132"/>
                  </a:lnTo>
                  <a:lnTo>
                    <a:pt x="522135" y="248132"/>
                  </a:lnTo>
                  <a:lnTo>
                    <a:pt x="526681" y="237477"/>
                  </a:lnTo>
                  <a:lnTo>
                    <a:pt x="526694" y="231368"/>
                  </a:lnTo>
                  <a:lnTo>
                    <a:pt x="525856" y="226644"/>
                  </a:lnTo>
                  <a:lnTo>
                    <a:pt x="522312" y="223202"/>
                  </a:lnTo>
                  <a:lnTo>
                    <a:pt x="514489" y="220027"/>
                  </a:lnTo>
                  <a:lnTo>
                    <a:pt x="500799" y="216128"/>
                  </a:lnTo>
                  <a:lnTo>
                    <a:pt x="485876" y="210896"/>
                  </a:lnTo>
                  <a:lnTo>
                    <a:pt x="470547" y="203949"/>
                  </a:lnTo>
                  <a:lnTo>
                    <a:pt x="454583" y="194856"/>
                  </a:lnTo>
                  <a:lnTo>
                    <a:pt x="454355" y="194729"/>
                  </a:lnTo>
                  <a:lnTo>
                    <a:pt x="436905" y="182651"/>
                  </a:lnTo>
                  <a:lnTo>
                    <a:pt x="529729" y="182651"/>
                  </a:lnTo>
                  <a:lnTo>
                    <a:pt x="529729" y="161366"/>
                  </a:lnTo>
                  <a:lnTo>
                    <a:pt x="522135" y="158292"/>
                  </a:lnTo>
                  <a:lnTo>
                    <a:pt x="418604" y="158292"/>
                  </a:lnTo>
                  <a:lnTo>
                    <a:pt x="418604" y="143052"/>
                  </a:lnTo>
                  <a:lnTo>
                    <a:pt x="511467" y="143052"/>
                  </a:lnTo>
                  <a:lnTo>
                    <a:pt x="511467" y="123266"/>
                  </a:lnTo>
                  <a:lnTo>
                    <a:pt x="503872" y="121780"/>
                  </a:lnTo>
                  <a:lnTo>
                    <a:pt x="418604" y="121780"/>
                  </a:lnTo>
                  <a:lnTo>
                    <a:pt x="418604" y="108089"/>
                  </a:lnTo>
                  <a:lnTo>
                    <a:pt x="520598" y="108089"/>
                  </a:lnTo>
                  <a:lnTo>
                    <a:pt x="520598" y="85229"/>
                  </a:lnTo>
                  <a:lnTo>
                    <a:pt x="458190" y="85229"/>
                  </a:lnTo>
                  <a:lnTo>
                    <a:pt x="461213" y="76085"/>
                  </a:lnTo>
                  <a:lnTo>
                    <a:pt x="461213" y="74612"/>
                  </a:lnTo>
                  <a:lnTo>
                    <a:pt x="465823" y="62395"/>
                  </a:lnTo>
                  <a:lnTo>
                    <a:pt x="525157" y="62395"/>
                  </a:lnTo>
                  <a:lnTo>
                    <a:pt x="529729" y="57835"/>
                  </a:lnTo>
                  <a:lnTo>
                    <a:pt x="529729" y="41059"/>
                  </a:lnTo>
                  <a:close/>
                </a:path>
              </a:pathLst>
            </a:custGeom>
            <a:solidFill>
              <a:srgbClr val="00B5F0"/>
            </a:solidFill>
          </p:spPr>
          <p:txBody>
            <a:bodyPr wrap="square" lIns="0" tIns="0" rIns="0" bIns="0" rtlCol="0"/>
            <a:lstStyle/>
            <a:p>
              <a:endParaRPr/>
            </a:p>
          </p:txBody>
        </p:sp>
        <p:pic>
          <p:nvPicPr>
            <p:cNvPr id="86" name="object 27">
              <a:extLst>
                <a:ext uri="{FF2B5EF4-FFF2-40B4-BE49-F238E27FC236}">
                  <a16:creationId xmlns:a16="http://schemas.microsoft.com/office/drawing/2014/main" id="{BCA529E9-B798-6FBF-734D-034688B8BC1A}"/>
                </a:ext>
              </a:extLst>
            </p:cNvPr>
            <p:cNvPicPr/>
            <p:nvPr/>
          </p:nvPicPr>
          <p:blipFill>
            <a:blip r:embed="rId2" cstate="print"/>
            <a:stretch>
              <a:fillRect/>
            </a:stretch>
          </p:blipFill>
          <p:spPr>
            <a:xfrm>
              <a:off x="1908924" y="6517830"/>
              <a:ext cx="251167" cy="245071"/>
            </a:xfrm>
            <a:prstGeom prst="rect">
              <a:avLst/>
            </a:prstGeom>
          </p:spPr>
        </p:pic>
        <p:pic>
          <p:nvPicPr>
            <p:cNvPr id="87" name="object 28">
              <a:extLst>
                <a:ext uri="{FF2B5EF4-FFF2-40B4-BE49-F238E27FC236}">
                  <a16:creationId xmlns:a16="http://schemas.microsoft.com/office/drawing/2014/main" id="{D9ACCBA7-BF39-3DFE-A854-DABBF8FD9F0A}"/>
                </a:ext>
              </a:extLst>
            </p:cNvPr>
            <p:cNvPicPr/>
            <p:nvPr/>
          </p:nvPicPr>
          <p:blipFill>
            <a:blip r:embed="rId3" cstate="print"/>
            <a:stretch>
              <a:fillRect/>
            </a:stretch>
          </p:blipFill>
          <p:spPr>
            <a:xfrm>
              <a:off x="2201163" y="6528498"/>
              <a:ext cx="228358" cy="229831"/>
            </a:xfrm>
            <a:prstGeom prst="rect">
              <a:avLst/>
            </a:prstGeom>
          </p:spPr>
        </p:pic>
        <p:pic>
          <p:nvPicPr>
            <p:cNvPr id="88" name="object 29">
              <a:extLst>
                <a:ext uri="{FF2B5EF4-FFF2-40B4-BE49-F238E27FC236}">
                  <a16:creationId xmlns:a16="http://schemas.microsoft.com/office/drawing/2014/main" id="{36743879-76C9-8465-5395-6D39C62E5414}"/>
                </a:ext>
              </a:extLst>
            </p:cNvPr>
            <p:cNvPicPr/>
            <p:nvPr/>
          </p:nvPicPr>
          <p:blipFill>
            <a:blip r:embed="rId4" cstate="print"/>
            <a:stretch>
              <a:fillRect/>
            </a:stretch>
          </p:blipFill>
          <p:spPr>
            <a:xfrm>
              <a:off x="2461513" y="6519366"/>
              <a:ext cx="2717203" cy="252653"/>
            </a:xfrm>
            <a:prstGeom prst="rect">
              <a:avLst/>
            </a:prstGeom>
          </p:spPr>
        </p:pic>
        <p:pic>
          <p:nvPicPr>
            <p:cNvPr id="89" name="object 30">
              <a:extLst>
                <a:ext uri="{FF2B5EF4-FFF2-40B4-BE49-F238E27FC236}">
                  <a16:creationId xmlns:a16="http://schemas.microsoft.com/office/drawing/2014/main" id="{B0BD7A29-6C9F-0A64-9E08-9E093984F103}"/>
                </a:ext>
              </a:extLst>
            </p:cNvPr>
            <p:cNvPicPr/>
            <p:nvPr/>
          </p:nvPicPr>
          <p:blipFill>
            <a:blip r:embed="rId5" cstate="print"/>
            <a:stretch>
              <a:fillRect/>
            </a:stretch>
          </p:blipFill>
          <p:spPr>
            <a:xfrm>
              <a:off x="5244211" y="6543725"/>
              <a:ext cx="223735" cy="210045"/>
            </a:xfrm>
            <a:prstGeom prst="rect">
              <a:avLst/>
            </a:prstGeom>
          </p:spPr>
        </p:pic>
        <p:pic>
          <p:nvPicPr>
            <p:cNvPr id="90" name="object 31">
              <a:extLst>
                <a:ext uri="{FF2B5EF4-FFF2-40B4-BE49-F238E27FC236}">
                  <a16:creationId xmlns:a16="http://schemas.microsoft.com/office/drawing/2014/main" id="{C5C1EED5-25F2-3614-0006-21BBD9122268}"/>
                </a:ext>
              </a:extLst>
            </p:cNvPr>
            <p:cNvPicPr/>
            <p:nvPr/>
          </p:nvPicPr>
          <p:blipFill>
            <a:blip r:embed="rId6" cstate="print"/>
            <a:stretch>
              <a:fillRect/>
            </a:stretch>
          </p:blipFill>
          <p:spPr>
            <a:xfrm>
              <a:off x="5576049" y="6525411"/>
              <a:ext cx="164401" cy="240563"/>
            </a:xfrm>
            <a:prstGeom prst="rect">
              <a:avLst/>
            </a:prstGeom>
          </p:spPr>
        </p:pic>
        <p:pic>
          <p:nvPicPr>
            <p:cNvPr id="91" name="object 32">
              <a:extLst>
                <a:ext uri="{FF2B5EF4-FFF2-40B4-BE49-F238E27FC236}">
                  <a16:creationId xmlns:a16="http://schemas.microsoft.com/office/drawing/2014/main" id="{09F6D729-70FF-FABB-C8C9-9A4CB5BDEFCF}"/>
                </a:ext>
              </a:extLst>
            </p:cNvPr>
            <p:cNvPicPr/>
            <p:nvPr/>
          </p:nvPicPr>
          <p:blipFill>
            <a:blip r:embed="rId7" cstate="print"/>
            <a:stretch>
              <a:fillRect/>
            </a:stretch>
          </p:blipFill>
          <p:spPr>
            <a:xfrm>
              <a:off x="5799836" y="6529983"/>
              <a:ext cx="217677" cy="229882"/>
            </a:xfrm>
            <a:prstGeom prst="rect">
              <a:avLst/>
            </a:prstGeom>
          </p:spPr>
        </p:pic>
        <p:pic>
          <p:nvPicPr>
            <p:cNvPr id="92" name="object 33">
              <a:extLst>
                <a:ext uri="{FF2B5EF4-FFF2-40B4-BE49-F238E27FC236}">
                  <a16:creationId xmlns:a16="http://schemas.microsoft.com/office/drawing/2014/main" id="{D05FCFFD-0677-98E4-0362-68F15C98850C}"/>
                </a:ext>
              </a:extLst>
            </p:cNvPr>
            <p:cNvPicPr/>
            <p:nvPr/>
          </p:nvPicPr>
          <p:blipFill>
            <a:blip r:embed="rId8" cstate="print"/>
            <a:stretch>
              <a:fillRect/>
            </a:stretch>
          </p:blipFill>
          <p:spPr>
            <a:xfrm>
              <a:off x="6058598" y="6549770"/>
              <a:ext cx="239013" cy="197891"/>
            </a:xfrm>
            <a:prstGeom prst="rect">
              <a:avLst/>
            </a:prstGeom>
          </p:spPr>
        </p:pic>
        <p:pic>
          <p:nvPicPr>
            <p:cNvPr id="93" name="object 34">
              <a:extLst>
                <a:ext uri="{FF2B5EF4-FFF2-40B4-BE49-F238E27FC236}">
                  <a16:creationId xmlns:a16="http://schemas.microsoft.com/office/drawing/2014/main" id="{3E7F65FA-1D52-A8BF-50E8-E742F754C62B}"/>
                </a:ext>
              </a:extLst>
            </p:cNvPr>
            <p:cNvPicPr/>
            <p:nvPr/>
          </p:nvPicPr>
          <p:blipFill>
            <a:blip r:embed="rId9" cstate="print"/>
            <a:stretch>
              <a:fillRect/>
            </a:stretch>
          </p:blipFill>
          <p:spPr>
            <a:xfrm>
              <a:off x="6343256" y="6536080"/>
              <a:ext cx="232917" cy="219227"/>
            </a:xfrm>
            <a:prstGeom prst="rect">
              <a:avLst/>
            </a:prstGeom>
          </p:spPr>
        </p:pic>
        <p:pic>
          <p:nvPicPr>
            <p:cNvPr id="94" name="object 35">
              <a:extLst>
                <a:ext uri="{FF2B5EF4-FFF2-40B4-BE49-F238E27FC236}">
                  <a16:creationId xmlns:a16="http://schemas.microsoft.com/office/drawing/2014/main" id="{8C0C6F92-8DE1-65DF-500C-C436F4370DC0}"/>
                </a:ext>
              </a:extLst>
            </p:cNvPr>
            <p:cNvPicPr/>
            <p:nvPr/>
          </p:nvPicPr>
          <p:blipFill>
            <a:blip r:embed="rId10" cstate="print"/>
            <a:stretch>
              <a:fillRect/>
            </a:stretch>
          </p:blipFill>
          <p:spPr>
            <a:xfrm>
              <a:off x="1086891" y="6837514"/>
              <a:ext cx="3717378" cy="258762"/>
            </a:xfrm>
            <a:prstGeom prst="rect">
              <a:avLst/>
            </a:prstGeom>
          </p:spPr>
        </p:pic>
        <p:pic>
          <p:nvPicPr>
            <p:cNvPr id="95" name="object 36">
              <a:extLst>
                <a:ext uri="{FF2B5EF4-FFF2-40B4-BE49-F238E27FC236}">
                  <a16:creationId xmlns:a16="http://schemas.microsoft.com/office/drawing/2014/main" id="{29195AE9-FE98-1F60-BD51-81EBDD0132F1}"/>
                </a:ext>
              </a:extLst>
            </p:cNvPr>
            <p:cNvPicPr/>
            <p:nvPr/>
          </p:nvPicPr>
          <p:blipFill>
            <a:blip r:embed="rId11" cstate="print"/>
            <a:stretch>
              <a:fillRect/>
            </a:stretch>
          </p:blipFill>
          <p:spPr>
            <a:xfrm>
              <a:off x="4868163" y="6848182"/>
              <a:ext cx="223786" cy="237426"/>
            </a:xfrm>
            <a:prstGeom prst="rect">
              <a:avLst/>
            </a:prstGeom>
          </p:spPr>
        </p:pic>
        <p:pic>
          <p:nvPicPr>
            <p:cNvPr id="96" name="object 37">
              <a:extLst>
                <a:ext uri="{FF2B5EF4-FFF2-40B4-BE49-F238E27FC236}">
                  <a16:creationId xmlns:a16="http://schemas.microsoft.com/office/drawing/2014/main" id="{1A107E9E-6C5C-9ECD-31C2-8CD62F535007}"/>
                </a:ext>
              </a:extLst>
            </p:cNvPr>
            <p:cNvPicPr/>
            <p:nvPr/>
          </p:nvPicPr>
          <p:blipFill>
            <a:blip r:embed="rId12" cstate="print"/>
            <a:stretch>
              <a:fillRect/>
            </a:stretch>
          </p:blipFill>
          <p:spPr>
            <a:xfrm>
              <a:off x="5402516" y="6849668"/>
              <a:ext cx="232905" cy="234454"/>
            </a:xfrm>
            <a:prstGeom prst="rect">
              <a:avLst/>
            </a:prstGeom>
          </p:spPr>
        </p:pic>
        <p:pic>
          <p:nvPicPr>
            <p:cNvPr id="97" name="object 38">
              <a:extLst>
                <a:ext uri="{FF2B5EF4-FFF2-40B4-BE49-F238E27FC236}">
                  <a16:creationId xmlns:a16="http://schemas.microsoft.com/office/drawing/2014/main" id="{E156D7AE-B594-7B48-FAF4-E0A24574F096}"/>
                </a:ext>
              </a:extLst>
            </p:cNvPr>
            <p:cNvPicPr/>
            <p:nvPr/>
          </p:nvPicPr>
          <p:blipFill>
            <a:blip r:embed="rId13" cstate="print"/>
            <a:stretch>
              <a:fillRect/>
            </a:stretch>
          </p:blipFill>
          <p:spPr>
            <a:xfrm>
              <a:off x="5126977" y="6848182"/>
              <a:ext cx="246608" cy="232854"/>
            </a:xfrm>
            <a:prstGeom prst="rect">
              <a:avLst/>
            </a:prstGeom>
          </p:spPr>
        </p:pic>
        <p:pic>
          <p:nvPicPr>
            <p:cNvPr id="98" name="object 39">
              <a:extLst>
                <a:ext uri="{FF2B5EF4-FFF2-40B4-BE49-F238E27FC236}">
                  <a16:creationId xmlns:a16="http://schemas.microsoft.com/office/drawing/2014/main" id="{36B60E44-84B2-71FD-1E55-84963ABA021F}"/>
                </a:ext>
              </a:extLst>
            </p:cNvPr>
            <p:cNvPicPr/>
            <p:nvPr/>
          </p:nvPicPr>
          <p:blipFill>
            <a:blip r:embed="rId14" cstate="print"/>
            <a:stretch>
              <a:fillRect/>
            </a:stretch>
          </p:blipFill>
          <p:spPr>
            <a:xfrm>
              <a:off x="5673470" y="6997356"/>
              <a:ext cx="88315" cy="86766"/>
            </a:xfrm>
            <a:prstGeom prst="rect">
              <a:avLst/>
            </a:prstGeom>
          </p:spPr>
        </p:pic>
        <p:sp>
          <p:nvSpPr>
            <p:cNvPr id="99" name="object 40">
              <a:extLst>
                <a:ext uri="{FF2B5EF4-FFF2-40B4-BE49-F238E27FC236}">
                  <a16:creationId xmlns:a16="http://schemas.microsoft.com/office/drawing/2014/main" id="{4180C798-4781-24B2-E29D-63C74B07986D}"/>
                </a:ext>
              </a:extLst>
            </p:cNvPr>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00" name="object 41">
              <a:extLst>
                <a:ext uri="{FF2B5EF4-FFF2-40B4-BE49-F238E27FC236}">
                  <a16:creationId xmlns:a16="http://schemas.microsoft.com/office/drawing/2014/main" id="{05E51A1D-FA1B-3F65-1183-FF6D33349C26}"/>
                </a:ext>
              </a:extLst>
            </p:cNvPr>
            <p:cNvPicPr/>
            <p:nvPr/>
          </p:nvPicPr>
          <p:blipFill>
            <a:blip r:embed="rId15" cstate="print"/>
            <a:stretch>
              <a:fillRect/>
            </a:stretch>
          </p:blipFill>
          <p:spPr>
            <a:xfrm>
              <a:off x="5696292" y="5855639"/>
              <a:ext cx="71539" cy="103543"/>
            </a:xfrm>
            <a:prstGeom prst="rect">
              <a:avLst/>
            </a:prstGeom>
          </p:spPr>
        </p:pic>
        <p:pic>
          <p:nvPicPr>
            <p:cNvPr id="101" name="object 42">
              <a:extLst>
                <a:ext uri="{FF2B5EF4-FFF2-40B4-BE49-F238E27FC236}">
                  <a16:creationId xmlns:a16="http://schemas.microsoft.com/office/drawing/2014/main" id="{0733FF81-8CD1-E40B-4BAC-8D2F1629D98E}"/>
                </a:ext>
              </a:extLst>
            </p:cNvPr>
            <p:cNvPicPr/>
            <p:nvPr/>
          </p:nvPicPr>
          <p:blipFill>
            <a:blip r:embed="rId16" cstate="print"/>
            <a:stretch>
              <a:fillRect/>
            </a:stretch>
          </p:blipFill>
          <p:spPr>
            <a:xfrm>
              <a:off x="5787631" y="5852616"/>
              <a:ext cx="433832" cy="106565"/>
            </a:xfrm>
            <a:prstGeom prst="rect">
              <a:avLst/>
            </a:prstGeom>
          </p:spPr>
        </p:pic>
        <p:pic>
          <p:nvPicPr>
            <p:cNvPr id="102" name="object 43">
              <a:extLst>
                <a:ext uri="{FF2B5EF4-FFF2-40B4-BE49-F238E27FC236}">
                  <a16:creationId xmlns:a16="http://schemas.microsoft.com/office/drawing/2014/main" id="{21370AD2-0B79-338D-21F1-3D0710C80E16}"/>
                </a:ext>
              </a:extLst>
            </p:cNvPr>
            <p:cNvPicPr/>
            <p:nvPr/>
          </p:nvPicPr>
          <p:blipFill>
            <a:blip r:embed="rId17" cstate="print"/>
            <a:stretch>
              <a:fillRect/>
            </a:stretch>
          </p:blipFill>
          <p:spPr>
            <a:xfrm>
              <a:off x="6521348" y="5849543"/>
              <a:ext cx="120256" cy="117221"/>
            </a:xfrm>
            <a:prstGeom prst="rect">
              <a:avLst/>
            </a:prstGeom>
          </p:spPr>
        </p:pic>
        <p:pic>
          <p:nvPicPr>
            <p:cNvPr id="103" name="object 44">
              <a:extLst>
                <a:ext uri="{FF2B5EF4-FFF2-40B4-BE49-F238E27FC236}">
                  <a16:creationId xmlns:a16="http://schemas.microsoft.com/office/drawing/2014/main" id="{320AA639-3514-4744-7ADC-E54E3AD85B44}"/>
                </a:ext>
              </a:extLst>
            </p:cNvPr>
            <p:cNvPicPr/>
            <p:nvPr/>
          </p:nvPicPr>
          <p:blipFill>
            <a:blip r:embed="rId18" cstate="print"/>
            <a:stretch>
              <a:fillRect/>
            </a:stretch>
          </p:blipFill>
          <p:spPr>
            <a:xfrm>
              <a:off x="890536" y="6006350"/>
              <a:ext cx="5752604" cy="360768"/>
            </a:xfrm>
            <a:prstGeom prst="rect">
              <a:avLst/>
            </a:prstGeom>
          </p:spPr>
        </p:pic>
        <p:sp>
          <p:nvSpPr>
            <p:cNvPr id="104" name="object 45">
              <a:extLst>
                <a:ext uri="{FF2B5EF4-FFF2-40B4-BE49-F238E27FC236}">
                  <a16:creationId xmlns:a16="http://schemas.microsoft.com/office/drawing/2014/main" id="{DB7A87E0-439F-9BA7-C6D1-E17EA84B401F}"/>
                </a:ext>
              </a:extLst>
            </p:cNvPr>
            <p:cNvSpPr/>
            <p:nvPr/>
          </p:nvSpPr>
          <p:spPr>
            <a:xfrm>
              <a:off x="1068641" y="7222489"/>
              <a:ext cx="4857750" cy="2270125"/>
            </a:xfrm>
            <a:custGeom>
              <a:avLst/>
              <a:gdLst/>
              <a:ahLst/>
              <a:cxnLst/>
              <a:rect l="l" t="t" r="r" b="b"/>
              <a:pathLst>
                <a:path w="4857750" h="2270125">
                  <a:moveTo>
                    <a:pt x="4857547" y="0"/>
                  </a:moveTo>
                  <a:lnTo>
                    <a:pt x="4845342" y="0"/>
                  </a:lnTo>
                  <a:lnTo>
                    <a:pt x="4845342" y="13982"/>
                  </a:lnTo>
                  <a:lnTo>
                    <a:pt x="4845342" y="2258060"/>
                  </a:lnTo>
                  <a:lnTo>
                    <a:pt x="12153" y="2258060"/>
                  </a:lnTo>
                  <a:lnTo>
                    <a:pt x="12153" y="2257666"/>
                  </a:lnTo>
                  <a:lnTo>
                    <a:pt x="12153" y="13982"/>
                  </a:lnTo>
                  <a:lnTo>
                    <a:pt x="4845342" y="13982"/>
                  </a:lnTo>
                  <a:lnTo>
                    <a:pt x="4845342" y="0"/>
                  </a:lnTo>
                  <a:lnTo>
                    <a:pt x="0" y="0"/>
                  </a:lnTo>
                  <a:lnTo>
                    <a:pt x="0" y="13982"/>
                  </a:lnTo>
                  <a:lnTo>
                    <a:pt x="0" y="2258060"/>
                  </a:lnTo>
                  <a:lnTo>
                    <a:pt x="0" y="2263152"/>
                  </a:lnTo>
                  <a:lnTo>
                    <a:pt x="0" y="2269502"/>
                  </a:lnTo>
                  <a:lnTo>
                    <a:pt x="4857547" y="2269502"/>
                  </a:lnTo>
                  <a:lnTo>
                    <a:pt x="4857547" y="2263152"/>
                  </a:lnTo>
                  <a:lnTo>
                    <a:pt x="4857547" y="2258060"/>
                  </a:lnTo>
                  <a:lnTo>
                    <a:pt x="4857547" y="13982"/>
                  </a:lnTo>
                  <a:lnTo>
                    <a:pt x="4857547" y="0"/>
                  </a:lnTo>
                  <a:close/>
                </a:path>
              </a:pathLst>
            </a:custGeom>
            <a:solidFill>
              <a:srgbClr val="838486"/>
            </a:solidFill>
          </p:spPr>
          <p:txBody>
            <a:bodyPr wrap="square" lIns="0" tIns="0" rIns="0" bIns="0" rtlCol="0"/>
            <a:lstStyle/>
            <a:p>
              <a:endParaRPr/>
            </a:p>
          </p:txBody>
        </p:sp>
        <p:pic>
          <p:nvPicPr>
            <p:cNvPr id="105" name="object 46">
              <a:extLst>
                <a:ext uri="{FF2B5EF4-FFF2-40B4-BE49-F238E27FC236}">
                  <a16:creationId xmlns:a16="http://schemas.microsoft.com/office/drawing/2014/main" id="{11654F5C-D69C-475B-252C-7896CEB75277}"/>
                </a:ext>
              </a:extLst>
            </p:cNvPr>
            <p:cNvPicPr/>
            <p:nvPr/>
          </p:nvPicPr>
          <p:blipFill>
            <a:blip r:embed="rId19" cstate="print"/>
            <a:stretch>
              <a:fillRect/>
            </a:stretch>
          </p:blipFill>
          <p:spPr>
            <a:xfrm>
              <a:off x="1254328" y="7373340"/>
              <a:ext cx="5221376" cy="2345778"/>
            </a:xfrm>
            <a:prstGeom prst="rect">
              <a:avLst/>
            </a:prstGeom>
          </p:spPr>
        </p:pic>
      </p:grpSp>
      <p:grpSp>
        <p:nvGrpSpPr>
          <p:cNvPr id="6" name="object 6"/>
          <p:cNvGrpSpPr/>
          <p:nvPr/>
        </p:nvGrpSpPr>
        <p:grpSpPr>
          <a:xfrm>
            <a:off x="721360" y="5670536"/>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0" cstate="print"/>
            <a:stretch>
              <a:fillRect/>
            </a:stretch>
          </p:blipFill>
          <p:spPr>
            <a:xfrm>
              <a:off x="890536" y="1229474"/>
              <a:ext cx="5752604" cy="534339"/>
            </a:xfrm>
            <a:prstGeom prst="rect">
              <a:avLst/>
            </a:prstGeom>
          </p:spPr>
        </p:pic>
        <p:pic>
          <p:nvPicPr>
            <p:cNvPr id="9" name="object 9"/>
            <p:cNvPicPr/>
            <p:nvPr/>
          </p:nvPicPr>
          <p:blipFill>
            <a:blip r:embed="rId21" cstate="print"/>
            <a:stretch>
              <a:fillRect/>
            </a:stretch>
          </p:blipFill>
          <p:spPr>
            <a:xfrm>
              <a:off x="1570977" y="1964727"/>
              <a:ext cx="2310803" cy="240512"/>
            </a:xfrm>
            <a:prstGeom prst="rect">
              <a:avLst/>
            </a:prstGeom>
          </p:spPr>
        </p:pic>
        <p:pic>
          <p:nvPicPr>
            <p:cNvPr id="10" name="object 10"/>
            <p:cNvPicPr/>
            <p:nvPr/>
          </p:nvPicPr>
          <p:blipFill>
            <a:blip r:embed="rId22" cstate="print"/>
            <a:stretch>
              <a:fillRect/>
            </a:stretch>
          </p:blipFill>
          <p:spPr>
            <a:xfrm>
              <a:off x="3947285" y="1978418"/>
              <a:ext cx="196292" cy="225323"/>
            </a:xfrm>
            <a:prstGeom prst="rect">
              <a:avLst/>
            </a:prstGeom>
          </p:spPr>
        </p:pic>
        <p:pic>
          <p:nvPicPr>
            <p:cNvPr id="11" name="object 11"/>
            <p:cNvPicPr/>
            <p:nvPr/>
          </p:nvPicPr>
          <p:blipFill>
            <a:blip r:embed="rId23" cstate="print"/>
            <a:stretch>
              <a:fillRect/>
            </a:stretch>
          </p:blipFill>
          <p:spPr>
            <a:xfrm>
              <a:off x="4181678" y="1975395"/>
              <a:ext cx="226809" cy="228346"/>
            </a:xfrm>
            <a:prstGeom prst="rect">
              <a:avLst/>
            </a:prstGeom>
          </p:spPr>
        </p:pic>
        <p:pic>
          <p:nvPicPr>
            <p:cNvPr id="12" name="object 12"/>
            <p:cNvPicPr/>
            <p:nvPr/>
          </p:nvPicPr>
          <p:blipFill>
            <a:blip r:embed="rId24" cstate="print"/>
            <a:stretch>
              <a:fillRect/>
            </a:stretch>
          </p:blipFill>
          <p:spPr>
            <a:xfrm>
              <a:off x="4441977" y="1964727"/>
              <a:ext cx="238963" cy="239014"/>
            </a:xfrm>
            <a:prstGeom prst="rect">
              <a:avLst/>
            </a:prstGeom>
          </p:spPr>
        </p:pic>
        <p:pic>
          <p:nvPicPr>
            <p:cNvPr id="13" name="object 13"/>
            <p:cNvPicPr/>
            <p:nvPr/>
          </p:nvPicPr>
          <p:blipFill>
            <a:blip r:embed="rId25" cstate="print"/>
            <a:stretch>
              <a:fillRect/>
            </a:stretch>
          </p:blipFill>
          <p:spPr>
            <a:xfrm>
              <a:off x="4705299" y="2124570"/>
              <a:ext cx="74612" cy="79171"/>
            </a:xfrm>
            <a:prstGeom prst="rect">
              <a:avLst/>
            </a:prstGeom>
          </p:spPr>
        </p:pic>
        <p:pic>
          <p:nvPicPr>
            <p:cNvPr id="14" name="object 14"/>
            <p:cNvPicPr/>
            <p:nvPr/>
          </p:nvPicPr>
          <p:blipFill>
            <a:blip r:embed="rId26" cstate="print"/>
            <a:stretch>
              <a:fillRect/>
            </a:stretch>
          </p:blipFill>
          <p:spPr>
            <a:xfrm>
              <a:off x="1070178" y="1978418"/>
              <a:ext cx="4269917" cy="551065"/>
            </a:xfrm>
            <a:prstGeom prst="rect">
              <a:avLst/>
            </a:prstGeom>
          </p:spPr>
        </p:pic>
        <p:pic>
          <p:nvPicPr>
            <p:cNvPr id="15" name="object 15"/>
            <p:cNvPicPr/>
            <p:nvPr/>
          </p:nvPicPr>
          <p:blipFill>
            <a:blip r:embed="rId27" cstate="print"/>
            <a:stretch>
              <a:fillRect/>
            </a:stretch>
          </p:blipFill>
          <p:spPr>
            <a:xfrm>
              <a:off x="1344168" y="2594965"/>
              <a:ext cx="3484460" cy="249631"/>
            </a:xfrm>
            <a:prstGeom prst="rect">
              <a:avLst/>
            </a:prstGeom>
          </p:spPr>
        </p:pic>
        <p:pic>
          <p:nvPicPr>
            <p:cNvPr id="16" name="object 16"/>
            <p:cNvPicPr/>
            <p:nvPr/>
          </p:nvPicPr>
          <p:blipFill>
            <a:blip r:embed="rId28" cstate="print"/>
            <a:stretch>
              <a:fillRect/>
            </a:stretch>
          </p:blipFill>
          <p:spPr>
            <a:xfrm>
              <a:off x="1604467" y="3048596"/>
              <a:ext cx="505371" cy="243585"/>
            </a:xfrm>
            <a:prstGeom prst="rect">
              <a:avLst/>
            </a:prstGeom>
          </p:spPr>
        </p:pic>
        <p:pic>
          <p:nvPicPr>
            <p:cNvPr id="17" name="object 17"/>
            <p:cNvPicPr/>
            <p:nvPr/>
          </p:nvPicPr>
          <p:blipFill>
            <a:blip r:embed="rId29" cstate="print"/>
            <a:stretch>
              <a:fillRect/>
            </a:stretch>
          </p:blipFill>
          <p:spPr>
            <a:xfrm>
              <a:off x="2135733" y="3054692"/>
              <a:ext cx="229844" cy="228307"/>
            </a:xfrm>
            <a:prstGeom prst="rect">
              <a:avLst/>
            </a:prstGeom>
          </p:spPr>
        </p:pic>
        <p:pic>
          <p:nvPicPr>
            <p:cNvPr id="18" name="object 18"/>
            <p:cNvPicPr/>
            <p:nvPr/>
          </p:nvPicPr>
          <p:blipFill>
            <a:blip r:embed="rId30" cstate="print"/>
            <a:stretch>
              <a:fillRect/>
            </a:stretch>
          </p:blipFill>
          <p:spPr>
            <a:xfrm>
              <a:off x="2414295" y="3057727"/>
              <a:ext cx="199428" cy="222250"/>
            </a:xfrm>
            <a:prstGeom prst="rect">
              <a:avLst/>
            </a:prstGeom>
          </p:spPr>
        </p:pic>
        <p:pic>
          <p:nvPicPr>
            <p:cNvPr id="19" name="object 19"/>
            <p:cNvPicPr/>
            <p:nvPr/>
          </p:nvPicPr>
          <p:blipFill>
            <a:blip r:embed="rId31" cstate="print"/>
            <a:stretch>
              <a:fillRect/>
            </a:stretch>
          </p:blipFill>
          <p:spPr>
            <a:xfrm>
              <a:off x="1374622" y="3360635"/>
              <a:ext cx="2204199" cy="248145"/>
            </a:xfrm>
            <a:prstGeom prst="rect">
              <a:avLst/>
            </a:prstGeom>
          </p:spPr>
        </p:pic>
        <p:pic>
          <p:nvPicPr>
            <p:cNvPr id="20" name="object 20"/>
            <p:cNvPicPr/>
            <p:nvPr/>
          </p:nvPicPr>
          <p:blipFill>
            <a:blip r:embed="rId32" cstate="print"/>
            <a:stretch>
              <a:fillRect/>
            </a:stretch>
          </p:blipFill>
          <p:spPr>
            <a:xfrm>
              <a:off x="3951782" y="3369766"/>
              <a:ext cx="158305" cy="231432"/>
            </a:xfrm>
            <a:prstGeom prst="rect">
              <a:avLst/>
            </a:prstGeom>
          </p:spPr>
        </p:pic>
        <p:pic>
          <p:nvPicPr>
            <p:cNvPr id="21" name="object 21"/>
            <p:cNvPicPr/>
            <p:nvPr/>
          </p:nvPicPr>
          <p:blipFill>
            <a:blip r:embed="rId33" cstate="print"/>
            <a:stretch>
              <a:fillRect/>
            </a:stretch>
          </p:blipFill>
          <p:spPr>
            <a:xfrm>
              <a:off x="3653434" y="3424580"/>
              <a:ext cx="175069" cy="175082"/>
            </a:xfrm>
            <a:prstGeom prst="rect">
              <a:avLst/>
            </a:prstGeom>
          </p:spPr>
        </p:pic>
        <p:pic>
          <p:nvPicPr>
            <p:cNvPr id="22" name="object 22"/>
            <p:cNvPicPr/>
            <p:nvPr/>
          </p:nvPicPr>
          <p:blipFill>
            <a:blip r:embed="rId34" cstate="print"/>
            <a:stretch>
              <a:fillRect/>
            </a:stretch>
          </p:blipFill>
          <p:spPr>
            <a:xfrm>
              <a:off x="4146651" y="3368281"/>
              <a:ext cx="229831" cy="229831"/>
            </a:xfrm>
            <a:prstGeom prst="rect">
              <a:avLst/>
            </a:prstGeom>
          </p:spPr>
        </p:pic>
        <p:pic>
          <p:nvPicPr>
            <p:cNvPr id="23" name="object 23"/>
            <p:cNvPicPr/>
            <p:nvPr/>
          </p:nvPicPr>
          <p:blipFill>
            <a:blip r:embed="rId35" cstate="print"/>
            <a:stretch>
              <a:fillRect/>
            </a:stretch>
          </p:blipFill>
          <p:spPr>
            <a:xfrm>
              <a:off x="4411509" y="3375863"/>
              <a:ext cx="214668" cy="222250"/>
            </a:xfrm>
            <a:prstGeom prst="rect">
              <a:avLst/>
            </a:prstGeom>
          </p:spPr>
        </p:pic>
        <p:pic>
          <p:nvPicPr>
            <p:cNvPr id="24" name="object 24"/>
            <p:cNvPicPr/>
            <p:nvPr/>
          </p:nvPicPr>
          <p:blipFill>
            <a:blip r:embed="rId36" cstate="print"/>
            <a:stretch>
              <a:fillRect/>
            </a:stretch>
          </p:blipFill>
          <p:spPr>
            <a:xfrm>
              <a:off x="4665713" y="3363709"/>
              <a:ext cx="80708" cy="243535"/>
            </a:xfrm>
            <a:prstGeom prst="rect">
              <a:avLst/>
            </a:prstGeom>
          </p:spPr>
        </p:pic>
        <p:pic>
          <p:nvPicPr>
            <p:cNvPr id="25" name="object 25"/>
            <p:cNvPicPr/>
            <p:nvPr/>
          </p:nvPicPr>
          <p:blipFill>
            <a:blip r:embed="rId37" cstate="print"/>
            <a:stretch>
              <a:fillRect/>
            </a:stretch>
          </p:blipFill>
          <p:spPr>
            <a:xfrm>
              <a:off x="1362417" y="3672725"/>
              <a:ext cx="1776463" cy="246608"/>
            </a:xfrm>
            <a:prstGeom prst="rect">
              <a:avLst/>
            </a:prstGeom>
          </p:spPr>
        </p:pic>
        <p:pic>
          <p:nvPicPr>
            <p:cNvPr id="26" name="object 26"/>
            <p:cNvPicPr/>
            <p:nvPr/>
          </p:nvPicPr>
          <p:blipFill>
            <a:blip r:embed="rId38" cstate="print"/>
            <a:stretch>
              <a:fillRect/>
            </a:stretch>
          </p:blipFill>
          <p:spPr>
            <a:xfrm>
              <a:off x="3206027" y="3686428"/>
              <a:ext cx="194689" cy="225272"/>
            </a:xfrm>
            <a:prstGeom prst="rect">
              <a:avLst/>
            </a:prstGeom>
          </p:spPr>
        </p:pic>
        <p:pic>
          <p:nvPicPr>
            <p:cNvPr id="27" name="object 27"/>
            <p:cNvPicPr/>
            <p:nvPr/>
          </p:nvPicPr>
          <p:blipFill>
            <a:blip r:embed="rId39" cstate="print"/>
            <a:stretch>
              <a:fillRect/>
            </a:stretch>
          </p:blipFill>
          <p:spPr>
            <a:xfrm>
              <a:off x="3438779" y="3683393"/>
              <a:ext cx="226809" cy="228307"/>
            </a:xfrm>
            <a:prstGeom prst="rect">
              <a:avLst/>
            </a:prstGeom>
          </p:spPr>
        </p:pic>
        <p:pic>
          <p:nvPicPr>
            <p:cNvPr id="28" name="object 28"/>
            <p:cNvPicPr/>
            <p:nvPr/>
          </p:nvPicPr>
          <p:blipFill>
            <a:blip r:embed="rId40" cstate="print"/>
            <a:stretch>
              <a:fillRect/>
            </a:stretch>
          </p:blipFill>
          <p:spPr>
            <a:xfrm>
              <a:off x="3702151" y="3828008"/>
              <a:ext cx="83693" cy="83692"/>
            </a:xfrm>
            <a:prstGeom prst="rect">
              <a:avLst/>
            </a:prstGeom>
          </p:spPr>
        </p:pic>
        <p:pic>
          <p:nvPicPr>
            <p:cNvPr id="29" name="object 29"/>
            <p:cNvPicPr/>
            <p:nvPr/>
          </p:nvPicPr>
          <p:blipFill>
            <a:blip r:embed="rId41" cstate="print"/>
            <a:stretch>
              <a:fillRect/>
            </a:stretch>
          </p:blipFill>
          <p:spPr>
            <a:xfrm>
              <a:off x="3960914" y="3686428"/>
              <a:ext cx="225323" cy="234403"/>
            </a:xfrm>
            <a:prstGeom prst="rect">
              <a:avLst/>
            </a:prstGeom>
          </p:spPr>
        </p:pic>
        <p:pic>
          <p:nvPicPr>
            <p:cNvPr id="30" name="object 30"/>
            <p:cNvPicPr/>
            <p:nvPr/>
          </p:nvPicPr>
          <p:blipFill>
            <a:blip r:embed="rId42" cstate="print"/>
            <a:stretch>
              <a:fillRect/>
            </a:stretch>
          </p:blipFill>
          <p:spPr>
            <a:xfrm>
              <a:off x="4224286" y="3694010"/>
              <a:ext cx="225272" cy="213118"/>
            </a:xfrm>
            <a:prstGeom prst="rect">
              <a:avLst/>
            </a:prstGeom>
          </p:spPr>
        </p:pic>
        <p:pic>
          <p:nvPicPr>
            <p:cNvPr id="31" name="object 31"/>
            <p:cNvPicPr/>
            <p:nvPr/>
          </p:nvPicPr>
          <p:blipFill>
            <a:blip r:embed="rId43" cstate="print"/>
            <a:stretch>
              <a:fillRect/>
            </a:stretch>
          </p:blipFill>
          <p:spPr>
            <a:xfrm>
              <a:off x="4480026" y="3698582"/>
              <a:ext cx="228346" cy="211632"/>
            </a:xfrm>
            <a:prstGeom prst="rect">
              <a:avLst/>
            </a:prstGeom>
          </p:spPr>
        </p:pic>
        <p:pic>
          <p:nvPicPr>
            <p:cNvPr id="32" name="object 32"/>
            <p:cNvPicPr/>
            <p:nvPr/>
          </p:nvPicPr>
          <p:blipFill>
            <a:blip r:embed="rId44" cstate="print"/>
            <a:stretch>
              <a:fillRect/>
            </a:stretch>
          </p:blipFill>
          <p:spPr>
            <a:xfrm>
              <a:off x="4740325" y="3683393"/>
              <a:ext cx="229844" cy="229844"/>
            </a:xfrm>
            <a:prstGeom prst="rect">
              <a:avLst/>
            </a:prstGeom>
          </p:spPr>
        </p:pic>
        <p:pic>
          <p:nvPicPr>
            <p:cNvPr id="33" name="object 33"/>
            <p:cNvPicPr/>
            <p:nvPr/>
          </p:nvPicPr>
          <p:blipFill>
            <a:blip r:embed="rId45" cstate="print"/>
            <a:stretch>
              <a:fillRect/>
            </a:stretch>
          </p:blipFill>
          <p:spPr>
            <a:xfrm>
              <a:off x="5006720" y="3694010"/>
              <a:ext cx="225285" cy="213118"/>
            </a:xfrm>
            <a:prstGeom prst="rect">
              <a:avLst/>
            </a:prstGeom>
          </p:spPr>
        </p:pic>
        <p:sp>
          <p:nvSpPr>
            <p:cNvPr id="34" name="object 34"/>
            <p:cNvSpPr/>
            <p:nvPr/>
          </p:nvSpPr>
          <p:spPr>
            <a:xfrm>
              <a:off x="5274614" y="3783850"/>
              <a:ext cx="207645" cy="33655"/>
            </a:xfrm>
            <a:custGeom>
              <a:avLst/>
              <a:gdLst/>
              <a:ahLst/>
              <a:cxnLst/>
              <a:rect l="l" t="t" r="r" b="b"/>
              <a:pathLst>
                <a:path w="207645" h="33654">
                  <a:moveTo>
                    <a:pt x="25895" y="33489"/>
                  </a:moveTo>
                  <a:lnTo>
                    <a:pt x="7645" y="33489"/>
                  </a:lnTo>
                  <a:lnTo>
                    <a:pt x="0" y="25857"/>
                  </a:lnTo>
                  <a:lnTo>
                    <a:pt x="0" y="7594"/>
                  </a:lnTo>
                  <a:lnTo>
                    <a:pt x="7645" y="0"/>
                  </a:lnTo>
                  <a:lnTo>
                    <a:pt x="24358" y="0"/>
                  </a:lnTo>
                  <a:lnTo>
                    <a:pt x="32003" y="7594"/>
                  </a:lnTo>
                  <a:lnTo>
                    <a:pt x="32003" y="25857"/>
                  </a:lnTo>
                  <a:lnTo>
                    <a:pt x="25895" y="33489"/>
                  </a:lnTo>
                  <a:close/>
                </a:path>
                <a:path w="207645" h="33654">
                  <a:moveTo>
                    <a:pt x="112661" y="33489"/>
                  </a:moveTo>
                  <a:lnTo>
                    <a:pt x="94411" y="33489"/>
                  </a:lnTo>
                  <a:lnTo>
                    <a:pt x="86766" y="25857"/>
                  </a:lnTo>
                  <a:lnTo>
                    <a:pt x="86766" y="7594"/>
                  </a:lnTo>
                  <a:lnTo>
                    <a:pt x="94411" y="0"/>
                  </a:lnTo>
                  <a:lnTo>
                    <a:pt x="112661" y="0"/>
                  </a:lnTo>
                  <a:lnTo>
                    <a:pt x="120256" y="7594"/>
                  </a:lnTo>
                  <a:lnTo>
                    <a:pt x="120256" y="25857"/>
                  </a:lnTo>
                  <a:lnTo>
                    <a:pt x="112661" y="33489"/>
                  </a:lnTo>
                  <a:close/>
                </a:path>
                <a:path w="207645" h="33654">
                  <a:moveTo>
                    <a:pt x="199428" y="33489"/>
                  </a:moveTo>
                  <a:lnTo>
                    <a:pt x="181178" y="33489"/>
                  </a:lnTo>
                  <a:lnTo>
                    <a:pt x="173532" y="25857"/>
                  </a:lnTo>
                  <a:lnTo>
                    <a:pt x="173532" y="7594"/>
                  </a:lnTo>
                  <a:lnTo>
                    <a:pt x="181178" y="0"/>
                  </a:lnTo>
                  <a:lnTo>
                    <a:pt x="199428" y="0"/>
                  </a:lnTo>
                  <a:lnTo>
                    <a:pt x="207073" y="7594"/>
                  </a:lnTo>
                  <a:lnTo>
                    <a:pt x="207073" y="25857"/>
                  </a:lnTo>
                  <a:lnTo>
                    <a:pt x="199428" y="33489"/>
                  </a:lnTo>
                  <a:close/>
                </a:path>
              </a:pathLst>
            </a:custGeom>
            <a:solidFill>
              <a:srgbClr val="4A4B4D"/>
            </a:solidFill>
          </p:spPr>
          <p:txBody>
            <a:bodyPr wrap="square" lIns="0" tIns="0" rIns="0" bIns="0" rtlCol="0"/>
            <a:lstStyle/>
            <a:p>
              <a:endParaRPr/>
            </a:p>
          </p:txBody>
        </p:sp>
        <p:sp>
          <p:nvSpPr>
            <p:cNvPr id="35" name="object 35"/>
            <p:cNvSpPr/>
            <p:nvPr/>
          </p:nvSpPr>
          <p:spPr>
            <a:xfrm>
              <a:off x="4671809" y="4094416"/>
              <a:ext cx="137160" cy="1029335"/>
            </a:xfrm>
            <a:custGeom>
              <a:avLst/>
              <a:gdLst/>
              <a:ahLst/>
              <a:cxnLst/>
              <a:rect l="l" t="t" r="r" b="b"/>
              <a:pathLst>
                <a:path w="137160" h="1029335">
                  <a:moveTo>
                    <a:pt x="137020" y="1029042"/>
                  </a:moveTo>
                  <a:lnTo>
                    <a:pt x="0" y="1029042"/>
                  </a:lnTo>
                  <a:lnTo>
                    <a:pt x="0" y="0"/>
                  </a:lnTo>
                  <a:lnTo>
                    <a:pt x="137020" y="0"/>
                  </a:lnTo>
                  <a:lnTo>
                    <a:pt x="137020" y="1029042"/>
                  </a:lnTo>
                  <a:close/>
                </a:path>
              </a:pathLst>
            </a:custGeom>
            <a:solidFill>
              <a:srgbClr val="AFB1B5"/>
            </a:solidFill>
          </p:spPr>
          <p:txBody>
            <a:bodyPr wrap="square" lIns="0" tIns="0" rIns="0" bIns="0" rtlCol="0"/>
            <a:lstStyle/>
            <a:p>
              <a:endParaRPr/>
            </a:p>
          </p:txBody>
        </p:sp>
        <p:sp>
          <p:nvSpPr>
            <p:cNvPr id="36" name="object 36"/>
            <p:cNvSpPr/>
            <p:nvPr/>
          </p:nvSpPr>
          <p:spPr>
            <a:xfrm>
              <a:off x="4671809" y="4094416"/>
              <a:ext cx="137160" cy="1029335"/>
            </a:xfrm>
            <a:custGeom>
              <a:avLst/>
              <a:gdLst/>
              <a:ahLst/>
              <a:cxnLst/>
              <a:rect l="l" t="t" r="r" b="b"/>
              <a:pathLst>
                <a:path w="137160" h="1029335">
                  <a:moveTo>
                    <a:pt x="0" y="0"/>
                  </a:moveTo>
                  <a:lnTo>
                    <a:pt x="137020" y="0"/>
                  </a:lnTo>
                  <a:lnTo>
                    <a:pt x="137020" y="1029042"/>
                  </a:lnTo>
                  <a:lnTo>
                    <a:pt x="0" y="1029042"/>
                  </a:lnTo>
                  <a:lnTo>
                    <a:pt x="0" y="0"/>
                  </a:lnTo>
                  <a:close/>
                </a:path>
              </a:pathLst>
            </a:custGeom>
            <a:ln w="12178">
              <a:solidFill>
                <a:srgbClr val="AFB1B5"/>
              </a:solidFill>
            </a:ln>
          </p:spPr>
          <p:txBody>
            <a:bodyPr wrap="square" lIns="0" tIns="0" rIns="0" bIns="0" rtlCol="0"/>
            <a:lstStyle/>
            <a:p>
              <a:endParaRPr/>
            </a:p>
          </p:txBody>
        </p:sp>
        <p:sp>
          <p:nvSpPr>
            <p:cNvPr id="37" name="object 37"/>
            <p:cNvSpPr/>
            <p:nvPr/>
          </p:nvSpPr>
          <p:spPr>
            <a:xfrm>
              <a:off x="4906263" y="4345584"/>
              <a:ext cx="139065" cy="777875"/>
            </a:xfrm>
            <a:custGeom>
              <a:avLst/>
              <a:gdLst/>
              <a:ahLst/>
              <a:cxnLst/>
              <a:rect l="l" t="t" r="r" b="b"/>
              <a:pathLst>
                <a:path w="139064" h="777875">
                  <a:moveTo>
                    <a:pt x="138506" y="777875"/>
                  </a:moveTo>
                  <a:lnTo>
                    <a:pt x="0" y="777875"/>
                  </a:lnTo>
                  <a:lnTo>
                    <a:pt x="0" y="0"/>
                  </a:lnTo>
                  <a:lnTo>
                    <a:pt x="138506" y="0"/>
                  </a:lnTo>
                  <a:lnTo>
                    <a:pt x="138506" y="777875"/>
                  </a:lnTo>
                  <a:close/>
                </a:path>
              </a:pathLst>
            </a:custGeom>
            <a:solidFill>
              <a:srgbClr val="AFB1B5"/>
            </a:solidFill>
          </p:spPr>
          <p:txBody>
            <a:bodyPr wrap="square" lIns="0" tIns="0" rIns="0" bIns="0" rtlCol="0"/>
            <a:lstStyle/>
            <a:p>
              <a:endParaRPr/>
            </a:p>
          </p:txBody>
        </p:sp>
        <p:sp>
          <p:nvSpPr>
            <p:cNvPr id="38" name="object 38"/>
            <p:cNvSpPr/>
            <p:nvPr/>
          </p:nvSpPr>
          <p:spPr>
            <a:xfrm>
              <a:off x="4907762" y="4347070"/>
              <a:ext cx="135890" cy="776605"/>
            </a:xfrm>
            <a:custGeom>
              <a:avLst/>
              <a:gdLst/>
              <a:ahLst/>
              <a:cxnLst/>
              <a:rect l="l" t="t" r="r" b="b"/>
              <a:pathLst>
                <a:path w="135889" h="776604">
                  <a:moveTo>
                    <a:pt x="0" y="0"/>
                  </a:moveTo>
                  <a:lnTo>
                    <a:pt x="135483" y="0"/>
                  </a:lnTo>
                  <a:lnTo>
                    <a:pt x="135483" y="776389"/>
                  </a:lnTo>
                  <a:lnTo>
                    <a:pt x="0" y="776389"/>
                  </a:lnTo>
                  <a:lnTo>
                    <a:pt x="0" y="0"/>
                  </a:lnTo>
                  <a:close/>
                </a:path>
              </a:pathLst>
            </a:custGeom>
            <a:ln w="12178">
              <a:solidFill>
                <a:srgbClr val="AFB1B5"/>
              </a:solidFill>
            </a:ln>
          </p:spPr>
          <p:txBody>
            <a:bodyPr wrap="square" lIns="0" tIns="0" rIns="0" bIns="0" rtlCol="0"/>
            <a:lstStyle/>
            <a:p>
              <a:endParaRPr/>
            </a:p>
          </p:txBody>
        </p:sp>
        <p:sp>
          <p:nvSpPr>
            <p:cNvPr id="39" name="object 39"/>
            <p:cNvSpPr/>
            <p:nvPr/>
          </p:nvSpPr>
          <p:spPr>
            <a:xfrm>
              <a:off x="5142204" y="4558652"/>
              <a:ext cx="137160" cy="565150"/>
            </a:xfrm>
            <a:custGeom>
              <a:avLst/>
              <a:gdLst/>
              <a:ahLst/>
              <a:cxnLst/>
              <a:rect l="l" t="t" r="r" b="b"/>
              <a:pathLst>
                <a:path w="137160" h="565150">
                  <a:moveTo>
                    <a:pt x="136969" y="564807"/>
                  </a:moveTo>
                  <a:lnTo>
                    <a:pt x="0" y="564807"/>
                  </a:lnTo>
                  <a:lnTo>
                    <a:pt x="0" y="0"/>
                  </a:lnTo>
                  <a:lnTo>
                    <a:pt x="136969" y="0"/>
                  </a:lnTo>
                  <a:lnTo>
                    <a:pt x="136969" y="564807"/>
                  </a:lnTo>
                  <a:close/>
                </a:path>
              </a:pathLst>
            </a:custGeom>
            <a:solidFill>
              <a:srgbClr val="AFB1B5"/>
            </a:solidFill>
          </p:spPr>
          <p:txBody>
            <a:bodyPr wrap="square" lIns="0" tIns="0" rIns="0" bIns="0" rtlCol="0"/>
            <a:lstStyle/>
            <a:p>
              <a:endParaRPr/>
            </a:p>
          </p:txBody>
        </p:sp>
        <p:sp>
          <p:nvSpPr>
            <p:cNvPr id="40" name="object 40"/>
            <p:cNvSpPr/>
            <p:nvPr/>
          </p:nvSpPr>
          <p:spPr>
            <a:xfrm>
              <a:off x="5142204" y="4558652"/>
              <a:ext cx="137160" cy="565150"/>
            </a:xfrm>
            <a:custGeom>
              <a:avLst/>
              <a:gdLst/>
              <a:ahLst/>
              <a:cxnLst/>
              <a:rect l="l" t="t" r="r" b="b"/>
              <a:pathLst>
                <a:path w="137160" h="565150">
                  <a:moveTo>
                    <a:pt x="0" y="0"/>
                  </a:moveTo>
                  <a:lnTo>
                    <a:pt x="136969" y="0"/>
                  </a:lnTo>
                  <a:lnTo>
                    <a:pt x="136969" y="564807"/>
                  </a:lnTo>
                  <a:lnTo>
                    <a:pt x="0" y="564807"/>
                  </a:lnTo>
                  <a:lnTo>
                    <a:pt x="0" y="0"/>
                  </a:lnTo>
                  <a:close/>
                </a:path>
              </a:pathLst>
            </a:custGeom>
            <a:ln w="12178">
              <a:solidFill>
                <a:srgbClr val="AFB1B5"/>
              </a:solidFill>
            </a:ln>
          </p:spPr>
          <p:txBody>
            <a:bodyPr wrap="square" lIns="0" tIns="0" rIns="0" bIns="0" rtlCol="0"/>
            <a:lstStyle/>
            <a:p>
              <a:endParaRPr/>
            </a:p>
          </p:txBody>
        </p:sp>
        <p:sp>
          <p:nvSpPr>
            <p:cNvPr id="41" name="object 41"/>
            <p:cNvSpPr/>
            <p:nvPr/>
          </p:nvSpPr>
          <p:spPr>
            <a:xfrm>
              <a:off x="5376608" y="4720030"/>
              <a:ext cx="139065" cy="403860"/>
            </a:xfrm>
            <a:custGeom>
              <a:avLst/>
              <a:gdLst/>
              <a:ahLst/>
              <a:cxnLst/>
              <a:rect l="l" t="t" r="r" b="b"/>
              <a:pathLst>
                <a:path w="139064" h="403860">
                  <a:moveTo>
                    <a:pt x="138557" y="403428"/>
                  </a:moveTo>
                  <a:lnTo>
                    <a:pt x="0" y="403428"/>
                  </a:lnTo>
                  <a:lnTo>
                    <a:pt x="0" y="0"/>
                  </a:lnTo>
                  <a:lnTo>
                    <a:pt x="138557" y="0"/>
                  </a:lnTo>
                  <a:lnTo>
                    <a:pt x="138557" y="403428"/>
                  </a:lnTo>
                  <a:close/>
                </a:path>
              </a:pathLst>
            </a:custGeom>
            <a:solidFill>
              <a:srgbClr val="AFB1B5"/>
            </a:solidFill>
          </p:spPr>
          <p:txBody>
            <a:bodyPr wrap="square" lIns="0" tIns="0" rIns="0" bIns="0" rtlCol="0"/>
            <a:lstStyle/>
            <a:p>
              <a:endParaRPr/>
            </a:p>
          </p:txBody>
        </p:sp>
        <p:sp>
          <p:nvSpPr>
            <p:cNvPr id="42" name="object 42"/>
            <p:cNvSpPr/>
            <p:nvPr/>
          </p:nvSpPr>
          <p:spPr>
            <a:xfrm>
              <a:off x="5378157" y="4720030"/>
              <a:ext cx="137160" cy="403860"/>
            </a:xfrm>
            <a:custGeom>
              <a:avLst/>
              <a:gdLst/>
              <a:ahLst/>
              <a:cxnLst/>
              <a:rect l="l" t="t" r="r" b="b"/>
              <a:pathLst>
                <a:path w="137160" h="403860">
                  <a:moveTo>
                    <a:pt x="0" y="0"/>
                  </a:moveTo>
                  <a:lnTo>
                    <a:pt x="137020" y="0"/>
                  </a:lnTo>
                  <a:lnTo>
                    <a:pt x="137020" y="403428"/>
                  </a:lnTo>
                  <a:lnTo>
                    <a:pt x="0" y="403428"/>
                  </a:lnTo>
                  <a:lnTo>
                    <a:pt x="0" y="0"/>
                  </a:lnTo>
                  <a:close/>
                </a:path>
              </a:pathLst>
            </a:custGeom>
            <a:ln w="12178">
              <a:solidFill>
                <a:srgbClr val="AFB1B5"/>
              </a:solidFill>
            </a:ln>
          </p:spPr>
          <p:txBody>
            <a:bodyPr wrap="square" lIns="0" tIns="0" rIns="0" bIns="0" rtlCol="0"/>
            <a:lstStyle/>
            <a:p>
              <a:endParaRPr/>
            </a:p>
          </p:txBody>
        </p:sp>
        <p:sp>
          <p:nvSpPr>
            <p:cNvPr id="43" name="object 43"/>
            <p:cNvSpPr/>
            <p:nvPr/>
          </p:nvSpPr>
          <p:spPr>
            <a:xfrm>
              <a:off x="5612561" y="4873777"/>
              <a:ext cx="139065" cy="250190"/>
            </a:xfrm>
            <a:custGeom>
              <a:avLst/>
              <a:gdLst/>
              <a:ahLst/>
              <a:cxnLst/>
              <a:rect l="l" t="t" r="r" b="b"/>
              <a:pathLst>
                <a:path w="139064" h="250189">
                  <a:moveTo>
                    <a:pt x="138557" y="249682"/>
                  </a:moveTo>
                  <a:lnTo>
                    <a:pt x="0" y="249682"/>
                  </a:lnTo>
                  <a:lnTo>
                    <a:pt x="0" y="0"/>
                  </a:lnTo>
                  <a:lnTo>
                    <a:pt x="138557" y="0"/>
                  </a:lnTo>
                  <a:lnTo>
                    <a:pt x="138557" y="249682"/>
                  </a:lnTo>
                  <a:close/>
                </a:path>
              </a:pathLst>
            </a:custGeom>
            <a:solidFill>
              <a:srgbClr val="AFB1B5"/>
            </a:solidFill>
          </p:spPr>
          <p:txBody>
            <a:bodyPr wrap="square" lIns="0" tIns="0" rIns="0" bIns="0" rtlCol="0"/>
            <a:lstStyle/>
            <a:p>
              <a:endParaRPr/>
            </a:p>
          </p:txBody>
        </p:sp>
        <p:sp>
          <p:nvSpPr>
            <p:cNvPr id="44" name="object 44"/>
            <p:cNvSpPr/>
            <p:nvPr/>
          </p:nvSpPr>
          <p:spPr>
            <a:xfrm>
              <a:off x="5612561" y="4875313"/>
              <a:ext cx="137160" cy="248285"/>
            </a:xfrm>
            <a:custGeom>
              <a:avLst/>
              <a:gdLst/>
              <a:ahLst/>
              <a:cxnLst/>
              <a:rect l="l" t="t" r="r" b="b"/>
              <a:pathLst>
                <a:path w="137160" h="248285">
                  <a:moveTo>
                    <a:pt x="0" y="0"/>
                  </a:moveTo>
                  <a:lnTo>
                    <a:pt x="137020" y="0"/>
                  </a:lnTo>
                  <a:lnTo>
                    <a:pt x="137020" y="248145"/>
                  </a:lnTo>
                  <a:lnTo>
                    <a:pt x="0" y="248145"/>
                  </a:lnTo>
                  <a:lnTo>
                    <a:pt x="0" y="0"/>
                  </a:lnTo>
                  <a:close/>
                </a:path>
              </a:pathLst>
            </a:custGeom>
            <a:ln w="12178">
              <a:solidFill>
                <a:srgbClr val="AFB1B5"/>
              </a:solidFill>
            </a:ln>
          </p:spPr>
          <p:txBody>
            <a:bodyPr wrap="square" lIns="0" tIns="0" rIns="0" bIns="0" rtlCol="0"/>
            <a:lstStyle/>
            <a:p>
              <a:endParaRPr/>
            </a:p>
          </p:txBody>
        </p:sp>
        <p:sp>
          <p:nvSpPr>
            <p:cNvPr id="45" name="object 45"/>
            <p:cNvSpPr/>
            <p:nvPr/>
          </p:nvSpPr>
          <p:spPr>
            <a:xfrm>
              <a:off x="5847016" y="4986438"/>
              <a:ext cx="139065" cy="137160"/>
            </a:xfrm>
            <a:custGeom>
              <a:avLst/>
              <a:gdLst/>
              <a:ahLst/>
              <a:cxnLst/>
              <a:rect l="l" t="t" r="r" b="b"/>
              <a:pathLst>
                <a:path w="139064" h="137160">
                  <a:moveTo>
                    <a:pt x="138506" y="137020"/>
                  </a:moveTo>
                  <a:lnTo>
                    <a:pt x="0" y="137020"/>
                  </a:lnTo>
                  <a:lnTo>
                    <a:pt x="0" y="0"/>
                  </a:lnTo>
                  <a:lnTo>
                    <a:pt x="138506" y="0"/>
                  </a:lnTo>
                  <a:lnTo>
                    <a:pt x="138506" y="137020"/>
                  </a:lnTo>
                  <a:close/>
                </a:path>
              </a:pathLst>
            </a:custGeom>
            <a:solidFill>
              <a:srgbClr val="AFB1B5"/>
            </a:solidFill>
          </p:spPr>
          <p:txBody>
            <a:bodyPr wrap="square" lIns="0" tIns="0" rIns="0" bIns="0" rtlCol="0"/>
            <a:lstStyle/>
            <a:p>
              <a:endParaRPr/>
            </a:p>
          </p:txBody>
        </p:sp>
        <p:sp>
          <p:nvSpPr>
            <p:cNvPr id="46" name="object 46"/>
            <p:cNvSpPr/>
            <p:nvPr/>
          </p:nvSpPr>
          <p:spPr>
            <a:xfrm>
              <a:off x="5848553" y="4986438"/>
              <a:ext cx="137160" cy="137160"/>
            </a:xfrm>
            <a:custGeom>
              <a:avLst/>
              <a:gdLst/>
              <a:ahLst/>
              <a:cxnLst/>
              <a:rect l="l" t="t" r="r" b="b"/>
              <a:pathLst>
                <a:path w="137160" h="137160">
                  <a:moveTo>
                    <a:pt x="0" y="0"/>
                  </a:moveTo>
                  <a:lnTo>
                    <a:pt x="136969" y="0"/>
                  </a:lnTo>
                  <a:lnTo>
                    <a:pt x="136969" y="137020"/>
                  </a:lnTo>
                  <a:lnTo>
                    <a:pt x="0" y="137020"/>
                  </a:lnTo>
                  <a:lnTo>
                    <a:pt x="0" y="0"/>
                  </a:lnTo>
                  <a:close/>
                </a:path>
              </a:pathLst>
            </a:custGeom>
            <a:ln w="12178">
              <a:solidFill>
                <a:srgbClr val="AFB1B5"/>
              </a:solidFill>
            </a:ln>
          </p:spPr>
          <p:txBody>
            <a:bodyPr wrap="square" lIns="0" tIns="0" rIns="0" bIns="0" rtlCol="0"/>
            <a:lstStyle/>
            <a:p>
              <a:endParaRPr/>
            </a:p>
          </p:txBody>
        </p:sp>
        <p:sp>
          <p:nvSpPr>
            <p:cNvPr id="47" name="object 47"/>
            <p:cNvSpPr/>
            <p:nvPr/>
          </p:nvSpPr>
          <p:spPr>
            <a:xfrm>
              <a:off x="5041747" y="4112666"/>
              <a:ext cx="864869" cy="604520"/>
            </a:xfrm>
            <a:custGeom>
              <a:avLst/>
              <a:gdLst/>
              <a:ahLst/>
              <a:cxnLst/>
              <a:rect l="l" t="t" r="r" b="b"/>
              <a:pathLst>
                <a:path w="864870" h="604520">
                  <a:moveTo>
                    <a:pt x="744347" y="377532"/>
                  </a:moveTo>
                  <a:lnTo>
                    <a:pt x="864641" y="561682"/>
                  </a:lnTo>
                  <a:lnTo>
                    <a:pt x="807324" y="541416"/>
                  </a:lnTo>
                  <a:lnTo>
                    <a:pt x="750728" y="519039"/>
                  </a:lnTo>
                  <a:lnTo>
                    <a:pt x="694994" y="494785"/>
                  </a:lnTo>
                  <a:lnTo>
                    <a:pt x="640264" y="468882"/>
                  </a:lnTo>
                  <a:lnTo>
                    <a:pt x="586678" y="441562"/>
                  </a:lnTo>
                  <a:lnTo>
                    <a:pt x="534377" y="413056"/>
                  </a:lnTo>
                  <a:lnTo>
                    <a:pt x="483503" y="383594"/>
                  </a:lnTo>
                  <a:lnTo>
                    <a:pt x="434196" y="353407"/>
                  </a:lnTo>
                  <a:lnTo>
                    <a:pt x="386597" y="322726"/>
                  </a:lnTo>
                  <a:lnTo>
                    <a:pt x="340848" y="291782"/>
                  </a:lnTo>
                  <a:lnTo>
                    <a:pt x="297089" y="260805"/>
                  </a:lnTo>
                  <a:lnTo>
                    <a:pt x="255462" y="230026"/>
                  </a:lnTo>
                  <a:lnTo>
                    <a:pt x="216107" y="199676"/>
                  </a:lnTo>
                  <a:lnTo>
                    <a:pt x="179165" y="169985"/>
                  </a:lnTo>
                  <a:lnTo>
                    <a:pt x="144779" y="141185"/>
                  </a:lnTo>
                  <a:lnTo>
                    <a:pt x="113087" y="113505"/>
                  </a:lnTo>
                  <a:lnTo>
                    <a:pt x="84233" y="87178"/>
                  </a:lnTo>
                  <a:lnTo>
                    <a:pt x="35597" y="39501"/>
                  </a:lnTo>
                  <a:lnTo>
                    <a:pt x="16098" y="18613"/>
                  </a:lnTo>
                  <a:lnTo>
                    <a:pt x="0" y="0"/>
                  </a:lnTo>
                </a:path>
                <a:path w="864870" h="604520">
                  <a:moveTo>
                    <a:pt x="646963" y="604342"/>
                  </a:moveTo>
                  <a:lnTo>
                    <a:pt x="864641" y="561682"/>
                  </a:lnTo>
                </a:path>
              </a:pathLst>
            </a:custGeom>
            <a:ln w="65457">
              <a:solidFill>
                <a:srgbClr val="C6C7C9"/>
              </a:solidFill>
            </a:ln>
          </p:spPr>
          <p:txBody>
            <a:bodyPr wrap="square" lIns="0" tIns="0" rIns="0" bIns="0" rtlCol="0"/>
            <a:lstStyle/>
            <a:p>
              <a:endParaRPr/>
            </a:p>
          </p:txBody>
        </p:sp>
      </p:grpSp>
      <p:grpSp>
        <p:nvGrpSpPr>
          <p:cNvPr id="73" name="object 73"/>
          <p:cNvGrpSpPr/>
          <p:nvPr/>
        </p:nvGrpSpPr>
        <p:grpSpPr>
          <a:xfrm>
            <a:off x="709358" y="5600"/>
            <a:ext cx="6842759" cy="717550"/>
            <a:chOff x="709358" y="5600"/>
            <a:chExt cx="6842759" cy="717550"/>
          </a:xfrm>
        </p:grpSpPr>
        <p:sp>
          <p:nvSpPr>
            <p:cNvPr id="74" name="object 74"/>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5" name="object 75"/>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6" name="object 76"/>
            <p:cNvPicPr/>
            <p:nvPr/>
          </p:nvPicPr>
          <p:blipFill>
            <a:blip r:embed="rId46" cstate="print"/>
            <a:stretch>
              <a:fillRect/>
            </a:stretch>
          </p:blipFill>
          <p:spPr>
            <a:xfrm>
              <a:off x="1003147" y="366369"/>
              <a:ext cx="462813" cy="170497"/>
            </a:xfrm>
            <a:prstGeom prst="rect">
              <a:avLst/>
            </a:prstGeom>
          </p:spPr>
        </p:pic>
        <p:sp>
          <p:nvSpPr>
            <p:cNvPr id="77" name="object 77"/>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78" name="object 78"/>
            <p:cNvPicPr/>
            <p:nvPr/>
          </p:nvPicPr>
          <p:blipFill>
            <a:blip r:embed="rId47" cstate="print"/>
            <a:stretch>
              <a:fillRect/>
            </a:stretch>
          </p:blipFill>
          <p:spPr>
            <a:xfrm>
              <a:off x="1662315" y="380059"/>
              <a:ext cx="156806" cy="149174"/>
            </a:xfrm>
            <a:prstGeom prst="rect">
              <a:avLst/>
            </a:prstGeom>
          </p:spPr>
        </p:pic>
        <p:sp>
          <p:nvSpPr>
            <p:cNvPr id="79" name="object 79"/>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80" name="object 80"/>
            <p:cNvPicPr/>
            <p:nvPr/>
          </p:nvPicPr>
          <p:blipFill>
            <a:blip r:embed="rId48" cstate="print"/>
            <a:stretch>
              <a:fillRect/>
            </a:stretch>
          </p:blipFill>
          <p:spPr>
            <a:xfrm>
              <a:off x="2021585" y="366369"/>
              <a:ext cx="343992" cy="170497"/>
            </a:xfrm>
            <a:prstGeom prst="rect">
              <a:avLst/>
            </a:prstGeom>
          </p:spPr>
        </p:pic>
        <p:pic>
          <p:nvPicPr>
            <p:cNvPr id="81" name="object 81"/>
            <p:cNvPicPr/>
            <p:nvPr/>
          </p:nvPicPr>
          <p:blipFill>
            <a:blip r:embed="rId49" cstate="print"/>
            <a:stretch>
              <a:fillRect/>
            </a:stretch>
          </p:blipFill>
          <p:spPr>
            <a:xfrm>
              <a:off x="2552852" y="366369"/>
              <a:ext cx="1861692" cy="168960"/>
            </a:xfrm>
            <a:prstGeom prst="rect">
              <a:avLst/>
            </a:prstGeom>
          </p:spPr>
        </p:pic>
        <p:pic>
          <p:nvPicPr>
            <p:cNvPr id="82" name="object 82"/>
            <p:cNvPicPr/>
            <p:nvPr/>
          </p:nvPicPr>
          <p:blipFill>
            <a:blip r:embed="rId50" cstate="print"/>
            <a:stretch>
              <a:fillRect/>
            </a:stretch>
          </p:blipFill>
          <p:spPr>
            <a:xfrm>
              <a:off x="4545456" y="366369"/>
              <a:ext cx="1044282" cy="170497"/>
            </a:xfrm>
            <a:prstGeom prst="rect">
              <a:avLst/>
            </a:prstGeom>
          </p:spPr>
        </p:pic>
      </p:grpSp>
      <p:grpSp>
        <p:nvGrpSpPr>
          <p:cNvPr id="48" name="object 2"/>
          <p:cNvGrpSpPr/>
          <p:nvPr/>
        </p:nvGrpSpPr>
        <p:grpSpPr>
          <a:xfrm>
            <a:off x="3449434" y="10148442"/>
            <a:ext cx="636905" cy="91440"/>
            <a:chOff x="3449434" y="10148442"/>
            <a:chExt cx="636905" cy="91440"/>
          </a:xfrm>
        </p:grpSpPr>
        <p:sp>
          <p:nvSpPr>
            <p:cNvPr id="49"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50" name="object 4"/>
            <p:cNvPicPr/>
            <p:nvPr/>
          </p:nvPicPr>
          <p:blipFill>
            <a:blip r:embed="rId51" cstate="print"/>
            <a:stretch>
              <a:fillRect/>
            </a:stretch>
          </p:blipFill>
          <p:spPr>
            <a:xfrm>
              <a:off x="3705272" y="10148442"/>
              <a:ext cx="123231" cy="91325"/>
            </a:xfrm>
            <a:prstGeom prst="rect">
              <a:avLst/>
            </a:prstGeom>
          </p:spPr>
        </p:pic>
        <p:sp>
          <p:nvSpPr>
            <p:cNvPr id="51"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2A402BC8-E78A-F4F3-5820-9FCF62F0BA58}"/>
              </a:ext>
            </a:extLst>
          </p:cNvPr>
          <p:cNvGrpSpPr/>
          <p:nvPr/>
        </p:nvGrpSpPr>
        <p:grpSpPr>
          <a:xfrm>
            <a:off x="5595270" y="5753282"/>
            <a:ext cx="755335" cy="230832"/>
            <a:chOff x="5599057" y="1147599"/>
            <a:chExt cx="755335" cy="230832"/>
          </a:xfrm>
        </p:grpSpPr>
        <p:sp>
          <p:nvSpPr>
            <p:cNvPr id="3" name="正方形/長方形 2">
              <a:extLst>
                <a:ext uri="{FF2B5EF4-FFF2-40B4-BE49-F238E27FC236}">
                  <a16:creationId xmlns:a16="http://schemas.microsoft.com/office/drawing/2014/main" id="{55A51E04-DCF8-65E9-2E3E-9B5BF28984BD}"/>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39EE6772-438C-63A8-3BA9-DE76282DE255}"/>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PPT2-54</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D515339E-B66E-6E77-29B0-D4D37F5E325B}"/>
              </a:ext>
            </a:extLst>
          </p:cNvPr>
          <p:cNvGrpSpPr/>
          <p:nvPr/>
        </p:nvGrpSpPr>
        <p:grpSpPr>
          <a:xfrm>
            <a:off x="5616053" y="1218518"/>
            <a:ext cx="755335" cy="230832"/>
            <a:chOff x="5599057" y="1147599"/>
            <a:chExt cx="755335" cy="230832"/>
          </a:xfrm>
        </p:grpSpPr>
        <p:sp>
          <p:nvSpPr>
            <p:cNvPr id="52" name="正方形/長方形 51">
              <a:extLst>
                <a:ext uri="{FF2B5EF4-FFF2-40B4-BE49-F238E27FC236}">
                  <a16:creationId xmlns:a16="http://schemas.microsoft.com/office/drawing/2014/main" id="{85DC1229-ADA1-F6CD-413C-420CFBA6FB35}"/>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テキスト ボックス 52">
              <a:extLst>
                <a:ext uri="{FF2B5EF4-FFF2-40B4-BE49-F238E27FC236}">
                  <a16:creationId xmlns:a16="http://schemas.microsoft.com/office/drawing/2014/main" id="{0BCCEB56-5B8B-3090-5E43-1D2F60BBFE63}"/>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PPT2-53</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697775" y="5654770"/>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sp>
          <p:nvSpPr>
            <p:cNvPr id="11" name="object 11"/>
            <p:cNvSpPr/>
            <p:nvPr/>
          </p:nvSpPr>
          <p:spPr>
            <a:xfrm>
              <a:off x="5787631" y="1235570"/>
              <a:ext cx="71755" cy="102235"/>
            </a:xfrm>
            <a:custGeom>
              <a:avLst/>
              <a:gdLst/>
              <a:ahLst/>
              <a:cxnLst/>
              <a:rect l="l" t="t" r="r" b="b"/>
              <a:pathLst>
                <a:path w="71754" h="102234">
                  <a:moveTo>
                    <a:pt x="12204" y="101993"/>
                  </a:moveTo>
                  <a:lnTo>
                    <a:pt x="0" y="101993"/>
                  </a:lnTo>
                  <a:lnTo>
                    <a:pt x="0" y="3073"/>
                  </a:lnTo>
                  <a:lnTo>
                    <a:pt x="4559" y="0"/>
                  </a:lnTo>
                  <a:lnTo>
                    <a:pt x="38049" y="0"/>
                  </a:lnTo>
                  <a:lnTo>
                    <a:pt x="56130" y="3452"/>
                  </a:lnTo>
                  <a:lnTo>
                    <a:pt x="65043" y="10668"/>
                  </a:lnTo>
                  <a:lnTo>
                    <a:pt x="13690" y="10668"/>
                  </a:lnTo>
                  <a:lnTo>
                    <a:pt x="12204" y="13690"/>
                  </a:lnTo>
                  <a:lnTo>
                    <a:pt x="12204" y="48717"/>
                  </a:lnTo>
                  <a:lnTo>
                    <a:pt x="64833" y="48717"/>
                  </a:lnTo>
                  <a:lnTo>
                    <a:pt x="56130" y="55908"/>
                  </a:lnTo>
                  <a:lnTo>
                    <a:pt x="38049" y="59385"/>
                  </a:lnTo>
                  <a:lnTo>
                    <a:pt x="12204" y="59385"/>
                  </a:lnTo>
                  <a:lnTo>
                    <a:pt x="12204" y="101993"/>
                  </a:lnTo>
                  <a:close/>
                </a:path>
                <a:path w="71754" h="102234">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8"/>
                  </a:lnTo>
                  <a:lnTo>
                    <a:pt x="65043" y="10668"/>
                  </a:lnTo>
                  <a:lnTo>
                    <a:pt x="66214" y="11615"/>
                  </a:lnTo>
                  <a:lnTo>
                    <a:pt x="70588" y="21200"/>
                  </a:lnTo>
                  <a:lnTo>
                    <a:pt x="71539" y="28917"/>
                  </a:lnTo>
                  <a:lnTo>
                    <a:pt x="70588" y="37530"/>
                  </a:lnTo>
                  <a:lnTo>
                    <a:pt x="66214" y="47575"/>
                  </a:lnTo>
                  <a:lnTo>
                    <a:pt x="64833" y="48717"/>
                  </a:lnTo>
                  <a:close/>
                </a:path>
              </a:pathLst>
            </a:custGeom>
            <a:solidFill>
              <a:srgbClr val="4D4D4F"/>
            </a:solidFill>
          </p:spPr>
          <p:txBody>
            <a:bodyPr wrap="square" lIns="0" tIns="0" rIns="0" bIns="0" rtlCol="0"/>
            <a:lstStyle/>
            <a:p>
              <a:endParaRPr/>
            </a:p>
          </p:txBody>
        </p:sp>
        <p:sp>
          <p:nvSpPr>
            <p:cNvPr id="12" name="object 12"/>
            <p:cNvSpPr/>
            <p:nvPr/>
          </p:nvSpPr>
          <p:spPr>
            <a:xfrm>
              <a:off x="1070178" y="1996731"/>
              <a:ext cx="228600" cy="257810"/>
            </a:xfrm>
            <a:custGeom>
              <a:avLst/>
              <a:gdLst/>
              <a:ahLst/>
              <a:cxnLst/>
              <a:rect l="l" t="t" r="r" b="b"/>
              <a:pathLst>
                <a:path w="228600" h="257810">
                  <a:moveTo>
                    <a:pt x="211582" y="108038"/>
                  </a:moveTo>
                  <a:lnTo>
                    <a:pt x="206197" y="70612"/>
                  </a:lnTo>
                  <a:lnTo>
                    <a:pt x="189115" y="35763"/>
                  </a:lnTo>
                  <a:lnTo>
                    <a:pt x="184150" y="31546"/>
                  </a:lnTo>
                  <a:lnTo>
                    <a:pt x="184150" y="108038"/>
                  </a:lnTo>
                  <a:lnTo>
                    <a:pt x="181698" y="133261"/>
                  </a:lnTo>
                  <a:lnTo>
                    <a:pt x="175971" y="152196"/>
                  </a:lnTo>
                  <a:lnTo>
                    <a:pt x="169379" y="165430"/>
                  </a:lnTo>
                  <a:lnTo>
                    <a:pt x="164350" y="173532"/>
                  </a:lnTo>
                  <a:lnTo>
                    <a:pt x="141528" y="155270"/>
                  </a:lnTo>
                  <a:lnTo>
                    <a:pt x="140042" y="153733"/>
                  </a:lnTo>
                  <a:lnTo>
                    <a:pt x="136969" y="152196"/>
                  </a:lnTo>
                  <a:lnTo>
                    <a:pt x="129374" y="152196"/>
                  </a:lnTo>
                  <a:lnTo>
                    <a:pt x="123278" y="156756"/>
                  </a:lnTo>
                  <a:lnTo>
                    <a:pt x="123278" y="167424"/>
                  </a:lnTo>
                  <a:lnTo>
                    <a:pt x="127838" y="171996"/>
                  </a:lnTo>
                  <a:lnTo>
                    <a:pt x="146100" y="187223"/>
                  </a:lnTo>
                  <a:lnTo>
                    <a:pt x="142151" y="189064"/>
                  </a:lnTo>
                  <a:lnTo>
                    <a:pt x="135051" y="191592"/>
                  </a:lnTo>
                  <a:lnTo>
                    <a:pt x="125107" y="193840"/>
                  </a:lnTo>
                  <a:lnTo>
                    <a:pt x="112610" y="194805"/>
                  </a:lnTo>
                  <a:lnTo>
                    <a:pt x="80492" y="187032"/>
                  </a:lnTo>
                  <a:lnTo>
                    <a:pt x="58775" y="166852"/>
                  </a:lnTo>
                  <a:lnTo>
                    <a:pt x="46482" y="138950"/>
                  </a:lnTo>
                  <a:lnTo>
                    <a:pt x="42608" y="108038"/>
                  </a:lnTo>
                  <a:lnTo>
                    <a:pt x="46507" y="77787"/>
                  </a:lnTo>
                  <a:lnTo>
                    <a:pt x="58966" y="49822"/>
                  </a:lnTo>
                  <a:lnTo>
                    <a:pt x="81140" y="29273"/>
                  </a:lnTo>
                  <a:lnTo>
                    <a:pt x="114147" y="21272"/>
                  </a:lnTo>
                  <a:lnTo>
                    <a:pt x="146253" y="29273"/>
                  </a:lnTo>
                  <a:lnTo>
                    <a:pt x="167970" y="49822"/>
                  </a:lnTo>
                  <a:lnTo>
                    <a:pt x="180263" y="77787"/>
                  </a:lnTo>
                  <a:lnTo>
                    <a:pt x="184150" y="108038"/>
                  </a:lnTo>
                  <a:lnTo>
                    <a:pt x="184150" y="31546"/>
                  </a:lnTo>
                  <a:lnTo>
                    <a:pt x="172097" y="21272"/>
                  </a:lnTo>
                  <a:lnTo>
                    <a:pt x="158902" y="10033"/>
                  </a:lnTo>
                  <a:lnTo>
                    <a:pt x="114147" y="0"/>
                  </a:lnTo>
                  <a:lnTo>
                    <a:pt x="68732" y="10033"/>
                  </a:lnTo>
                  <a:lnTo>
                    <a:pt x="38595" y="35763"/>
                  </a:lnTo>
                  <a:lnTo>
                    <a:pt x="21869" y="70612"/>
                  </a:lnTo>
                  <a:lnTo>
                    <a:pt x="16713" y="108038"/>
                  </a:lnTo>
                  <a:lnTo>
                    <a:pt x="22085" y="146380"/>
                  </a:lnTo>
                  <a:lnTo>
                    <a:pt x="39154" y="181711"/>
                  </a:lnTo>
                  <a:lnTo>
                    <a:pt x="69367" y="207619"/>
                  </a:lnTo>
                  <a:lnTo>
                    <a:pt x="114147" y="217678"/>
                  </a:lnTo>
                  <a:lnTo>
                    <a:pt x="132715" y="216179"/>
                  </a:lnTo>
                  <a:lnTo>
                    <a:pt x="147434" y="212521"/>
                  </a:lnTo>
                  <a:lnTo>
                    <a:pt x="158445" y="208013"/>
                  </a:lnTo>
                  <a:lnTo>
                    <a:pt x="165887" y="203936"/>
                  </a:lnTo>
                  <a:lnTo>
                    <a:pt x="191782" y="225272"/>
                  </a:lnTo>
                  <a:lnTo>
                    <a:pt x="193319" y="226809"/>
                  </a:lnTo>
                  <a:lnTo>
                    <a:pt x="197891" y="228295"/>
                  </a:lnTo>
                  <a:lnTo>
                    <a:pt x="203936" y="228295"/>
                  </a:lnTo>
                  <a:lnTo>
                    <a:pt x="210045" y="222250"/>
                  </a:lnTo>
                  <a:lnTo>
                    <a:pt x="210045" y="213118"/>
                  </a:lnTo>
                  <a:lnTo>
                    <a:pt x="208508" y="210045"/>
                  </a:lnTo>
                  <a:lnTo>
                    <a:pt x="205473" y="208508"/>
                  </a:lnTo>
                  <a:lnTo>
                    <a:pt x="200177" y="203936"/>
                  </a:lnTo>
                  <a:lnTo>
                    <a:pt x="189636" y="194805"/>
                  </a:lnTo>
                  <a:lnTo>
                    <a:pt x="182651" y="188760"/>
                  </a:lnTo>
                  <a:lnTo>
                    <a:pt x="193548" y="173532"/>
                  </a:lnTo>
                  <a:lnTo>
                    <a:pt x="195516" y="170789"/>
                  </a:lnTo>
                  <a:lnTo>
                    <a:pt x="204533" y="151257"/>
                  </a:lnTo>
                  <a:lnTo>
                    <a:pt x="209842" y="130289"/>
                  </a:lnTo>
                  <a:lnTo>
                    <a:pt x="211582" y="108038"/>
                  </a:lnTo>
                  <a:close/>
                </a:path>
                <a:path w="228600" h="257810">
                  <a:moveTo>
                    <a:pt x="228307" y="243522"/>
                  </a:moveTo>
                  <a:lnTo>
                    <a:pt x="0" y="243522"/>
                  </a:lnTo>
                  <a:lnTo>
                    <a:pt x="0" y="257213"/>
                  </a:lnTo>
                  <a:lnTo>
                    <a:pt x="228307" y="257213"/>
                  </a:lnTo>
                  <a:lnTo>
                    <a:pt x="228307" y="243522"/>
                  </a:lnTo>
                  <a:close/>
                </a:path>
              </a:pathLst>
            </a:custGeom>
            <a:solidFill>
              <a:srgbClr val="00B5F0"/>
            </a:solidFill>
          </p:spPr>
          <p:txBody>
            <a:bodyPr wrap="square" lIns="0" tIns="0" rIns="0" bIns="0" rtlCol="0"/>
            <a:lstStyle/>
            <a:p>
              <a:endParaRPr/>
            </a:p>
          </p:txBody>
        </p:sp>
        <p:pic>
          <p:nvPicPr>
            <p:cNvPr id="13" name="object 13"/>
            <p:cNvPicPr/>
            <p:nvPr/>
          </p:nvPicPr>
          <p:blipFill>
            <a:blip r:embed="rId4" cstate="print"/>
            <a:stretch>
              <a:fillRect/>
            </a:stretch>
          </p:blipFill>
          <p:spPr>
            <a:xfrm>
              <a:off x="1575549" y="1982990"/>
              <a:ext cx="3464661" cy="249682"/>
            </a:xfrm>
            <a:prstGeom prst="rect">
              <a:avLst/>
            </a:prstGeom>
          </p:spPr>
        </p:pic>
        <p:pic>
          <p:nvPicPr>
            <p:cNvPr id="14" name="object 14"/>
            <p:cNvPicPr/>
            <p:nvPr/>
          </p:nvPicPr>
          <p:blipFill>
            <a:blip r:embed="rId5" cstate="print"/>
            <a:stretch>
              <a:fillRect/>
            </a:stretch>
          </p:blipFill>
          <p:spPr>
            <a:xfrm>
              <a:off x="1374622" y="2298102"/>
              <a:ext cx="2802483" cy="249681"/>
            </a:xfrm>
            <a:prstGeom prst="rect">
              <a:avLst/>
            </a:prstGeom>
          </p:spPr>
        </p:pic>
        <p:pic>
          <p:nvPicPr>
            <p:cNvPr id="15" name="object 15"/>
            <p:cNvPicPr/>
            <p:nvPr/>
          </p:nvPicPr>
          <p:blipFill>
            <a:blip r:embed="rId6" cstate="print"/>
            <a:stretch>
              <a:fillRect/>
            </a:stretch>
          </p:blipFill>
          <p:spPr>
            <a:xfrm>
              <a:off x="1344168" y="2616250"/>
              <a:ext cx="243535" cy="245122"/>
            </a:xfrm>
            <a:prstGeom prst="rect">
              <a:avLst/>
            </a:prstGeom>
          </p:spPr>
        </p:pic>
        <p:pic>
          <p:nvPicPr>
            <p:cNvPr id="16" name="object 16"/>
            <p:cNvPicPr/>
            <p:nvPr/>
          </p:nvPicPr>
          <p:blipFill>
            <a:blip r:embed="rId7" cstate="print"/>
            <a:stretch>
              <a:fillRect/>
            </a:stretch>
          </p:blipFill>
          <p:spPr>
            <a:xfrm>
              <a:off x="1610563" y="2634551"/>
              <a:ext cx="232867" cy="214617"/>
            </a:xfrm>
            <a:prstGeom prst="rect">
              <a:avLst/>
            </a:prstGeom>
          </p:spPr>
        </p:pic>
        <p:pic>
          <p:nvPicPr>
            <p:cNvPr id="17" name="object 17"/>
            <p:cNvPicPr/>
            <p:nvPr/>
          </p:nvPicPr>
          <p:blipFill>
            <a:blip r:embed="rId8" cstate="print"/>
            <a:stretch>
              <a:fillRect/>
            </a:stretch>
          </p:blipFill>
          <p:spPr>
            <a:xfrm>
              <a:off x="1875434" y="2637586"/>
              <a:ext cx="220713" cy="213118"/>
            </a:xfrm>
            <a:prstGeom prst="rect">
              <a:avLst/>
            </a:prstGeom>
          </p:spPr>
        </p:pic>
        <p:pic>
          <p:nvPicPr>
            <p:cNvPr id="18" name="object 18"/>
            <p:cNvPicPr/>
            <p:nvPr/>
          </p:nvPicPr>
          <p:blipFill>
            <a:blip r:embed="rId9" cstate="print"/>
            <a:stretch>
              <a:fillRect/>
            </a:stretch>
          </p:blipFill>
          <p:spPr>
            <a:xfrm>
              <a:off x="2129637" y="2628455"/>
              <a:ext cx="239014" cy="220713"/>
            </a:xfrm>
            <a:prstGeom prst="rect">
              <a:avLst/>
            </a:prstGeom>
          </p:spPr>
        </p:pic>
        <p:pic>
          <p:nvPicPr>
            <p:cNvPr id="19" name="object 19"/>
            <p:cNvPicPr/>
            <p:nvPr/>
          </p:nvPicPr>
          <p:blipFill>
            <a:blip r:embed="rId10" cstate="print"/>
            <a:stretch>
              <a:fillRect/>
            </a:stretch>
          </p:blipFill>
          <p:spPr>
            <a:xfrm>
              <a:off x="2393010" y="2614764"/>
              <a:ext cx="240499" cy="228295"/>
            </a:xfrm>
            <a:prstGeom prst="rect">
              <a:avLst/>
            </a:prstGeom>
          </p:spPr>
        </p:pic>
        <p:pic>
          <p:nvPicPr>
            <p:cNvPr id="20" name="object 20"/>
            <p:cNvPicPr/>
            <p:nvPr/>
          </p:nvPicPr>
          <p:blipFill>
            <a:blip r:embed="rId11" cstate="print"/>
            <a:stretch>
              <a:fillRect/>
            </a:stretch>
          </p:blipFill>
          <p:spPr>
            <a:xfrm>
              <a:off x="2654846" y="2625432"/>
              <a:ext cx="219176" cy="229831"/>
            </a:xfrm>
            <a:prstGeom prst="rect">
              <a:avLst/>
            </a:prstGeom>
          </p:spPr>
        </p:pic>
        <p:pic>
          <p:nvPicPr>
            <p:cNvPr id="21" name="object 21"/>
            <p:cNvPicPr/>
            <p:nvPr/>
          </p:nvPicPr>
          <p:blipFill>
            <a:blip r:embed="rId12" cstate="print"/>
            <a:stretch>
              <a:fillRect/>
            </a:stretch>
          </p:blipFill>
          <p:spPr>
            <a:xfrm>
              <a:off x="2982112" y="2622346"/>
              <a:ext cx="156768" cy="232917"/>
            </a:xfrm>
            <a:prstGeom prst="rect">
              <a:avLst/>
            </a:prstGeom>
          </p:spPr>
        </p:pic>
        <p:pic>
          <p:nvPicPr>
            <p:cNvPr id="22" name="object 22"/>
            <p:cNvPicPr/>
            <p:nvPr/>
          </p:nvPicPr>
          <p:blipFill>
            <a:blip r:embed="rId13" cstate="print"/>
            <a:stretch>
              <a:fillRect/>
            </a:stretch>
          </p:blipFill>
          <p:spPr>
            <a:xfrm>
              <a:off x="3169348" y="2616250"/>
              <a:ext cx="243573" cy="243585"/>
            </a:xfrm>
            <a:prstGeom prst="rect">
              <a:avLst/>
            </a:prstGeom>
          </p:spPr>
        </p:pic>
        <p:pic>
          <p:nvPicPr>
            <p:cNvPr id="23" name="object 23"/>
            <p:cNvPicPr/>
            <p:nvPr/>
          </p:nvPicPr>
          <p:blipFill>
            <a:blip r:embed="rId14" cstate="print"/>
            <a:stretch>
              <a:fillRect/>
            </a:stretch>
          </p:blipFill>
          <p:spPr>
            <a:xfrm>
              <a:off x="3437280" y="2622346"/>
              <a:ext cx="228307" cy="229895"/>
            </a:xfrm>
            <a:prstGeom prst="rect">
              <a:avLst/>
            </a:prstGeom>
          </p:spPr>
        </p:pic>
        <p:pic>
          <p:nvPicPr>
            <p:cNvPr id="24" name="object 24"/>
            <p:cNvPicPr/>
            <p:nvPr/>
          </p:nvPicPr>
          <p:blipFill>
            <a:blip r:embed="rId15" cstate="print"/>
            <a:stretch>
              <a:fillRect/>
            </a:stretch>
          </p:blipFill>
          <p:spPr>
            <a:xfrm>
              <a:off x="3699078" y="2623883"/>
              <a:ext cx="225323" cy="226822"/>
            </a:xfrm>
            <a:prstGeom prst="rect">
              <a:avLst/>
            </a:prstGeom>
          </p:spPr>
        </p:pic>
        <p:pic>
          <p:nvPicPr>
            <p:cNvPr id="25" name="object 25"/>
            <p:cNvPicPr/>
            <p:nvPr/>
          </p:nvPicPr>
          <p:blipFill>
            <a:blip r:embed="rId16" cstate="print"/>
            <a:stretch>
              <a:fillRect/>
            </a:stretch>
          </p:blipFill>
          <p:spPr>
            <a:xfrm>
              <a:off x="3960914" y="2623883"/>
              <a:ext cx="229882" cy="228358"/>
            </a:xfrm>
            <a:prstGeom prst="rect">
              <a:avLst/>
            </a:prstGeom>
          </p:spPr>
        </p:pic>
        <p:pic>
          <p:nvPicPr>
            <p:cNvPr id="26" name="object 26"/>
            <p:cNvPicPr/>
            <p:nvPr/>
          </p:nvPicPr>
          <p:blipFill>
            <a:blip r:embed="rId17" cstate="print"/>
            <a:stretch>
              <a:fillRect/>
            </a:stretch>
          </p:blipFill>
          <p:spPr>
            <a:xfrm>
              <a:off x="4222750" y="2773070"/>
              <a:ext cx="74612" cy="77635"/>
            </a:xfrm>
            <a:prstGeom prst="rect">
              <a:avLst/>
            </a:prstGeom>
          </p:spPr>
        </p:pic>
        <p:pic>
          <p:nvPicPr>
            <p:cNvPr id="27" name="object 27"/>
            <p:cNvPicPr/>
            <p:nvPr/>
          </p:nvPicPr>
          <p:blipFill>
            <a:blip r:embed="rId18" cstate="print"/>
            <a:stretch>
              <a:fillRect/>
            </a:stretch>
          </p:blipFill>
          <p:spPr>
            <a:xfrm>
              <a:off x="4481512" y="2619324"/>
              <a:ext cx="234454" cy="242049"/>
            </a:xfrm>
            <a:prstGeom prst="rect">
              <a:avLst/>
            </a:prstGeom>
          </p:spPr>
        </p:pic>
        <p:pic>
          <p:nvPicPr>
            <p:cNvPr id="28" name="object 28"/>
            <p:cNvPicPr/>
            <p:nvPr/>
          </p:nvPicPr>
          <p:blipFill>
            <a:blip r:embed="rId19" cstate="print"/>
            <a:stretch>
              <a:fillRect/>
            </a:stretch>
          </p:blipFill>
          <p:spPr>
            <a:xfrm>
              <a:off x="4760112" y="2631477"/>
              <a:ext cx="191795" cy="223786"/>
            </a:xfrm>
            <a:prstGeom prst="rect">
              <a:avLst/>
            </a:prstGeom>
          </p:spPr>
        </p:pic>
        <p:pic>
          <p:nvPicPr>
            <p:cNvPr id="29" name="object 29"/>
            <p:cNvPicPr/>
            <p:nvPr/>
          </p:nvPicPr>
          <p:blipFill>
            <a:blip r:embed="rId20" cstate="print"/>
            <a:stretch>
              <a:fillRect/>
            </a:stretch>
          </p:blipFill>
          <p:spPr>
            <a:xfrm>
              <a:off x="5005184" y="2773070"/>
              <a:ext cx="74612" cy="77635"/>
            </a:xfrm>
            <a:prstGeom prst="rect">
              <a:avLst/>
            </a:prstGeom>
          </p:spPr>
        </p:pic>
        <p:pic>
          <p:nvPicPr>
            <p:cNvPr id="30" name="object 30"/>
            <p:cNvPicPr/>
            <p:nvPr/>
          </p:nvPicPr>
          <p:blipFill>
            <a:blip r:embed="rId21" cstate="print"/>
            <a:stretch>
              <a:fillRect/>
            </a:stretch>
          </p:blipFill>
          <p:spPr>
            <a:xfrm>
              <a:off x="1345653" y="2926803"/>
              <a:ext cx="4265409" cy="249631"/>
            </a:xfrm>
            <a:prstGeom prst="rect">
              <a:avLst/>
            </a:prstGeom>
          </p:spPr>
        </p:pic>
        <p:pic>
          <p:nvPicPr>
            <p:cNvPr id="31" name="object 31"/>
            <p:cNvPicPr/>
            <p:nvPr/>
          </p:nvPicPr>
          <p:blipFill>
            <a:blip r:embed="rId22" cstate="print"/>
            <a:stretch>
              <a:fillRect/>
            </a:stretch>
          </p:blipFill>
          <p:spPr>
            <a:xfrm>
              <a:off x="1344168" y="3244951"/>
              <a:ext cx="3893934" cy="246608"/>
            </a:xfrm>
            <a:prstGeom prst="rect">
              <a:avLst/>
            </a:prstGeom>
          </p:spPr>
        </p:pic>
        <p:pic>
          <p:nvPicPr>
            <p:cNvPr id="32" name="object 32"/>
            <p:cNvPicPr/>
            <p:nvPr/>
          </p:nvPicPr>
          <p:blipFill>
            <a:blip r:embed="rId23" cstate="print"/>
            <a:stretch>
              <a:fillRect/>
            </a:stretch>
          </p:blipFill>
          <p:spPr>
            <a:xfrm>
              <a:off x="1362417" y="3564635"/>
              <a:ext cx="208559" cy="228346"/>
            </a:xfrm>
            <a:prstGeom prst="rect">
              <a:avLst/>
            </a:prstGeom>
          </p:spPr>
        </p:pic>
        <p:pic>
          <p:nvPicPr>
            <p:cNvPr id="33" name="object 33"/>
            <p:cNvPicPr/>
            <p:nvPr/>
          </p:nvPicPr>
          <p:blipFill>
            <a:blip r:embed="rId24" cstate="print"/>
            <a:stretch>
              <a:fillRect/>
            </a:stretch>
          </p:blipFill>
          <p:spPr>
            <a:xfrm>
              <a:off x="1616621" y="3716883"/>
              <a:ext cx="74612" cy="77635"/>
            </a:xfrm>
            <a:prstGeom prst="rect">
              <a:avLst/>
            </a:prstGeom>
          </p:spPr>
        </p:pic>
        <p:pic>
          <p:nvPicPr>
            <p:cNvPr id="34" name="object 34"/>
            <p:cNvPicPr/>
            <p:nvPr/>
          </p:nvPicPr>
          <p:blipFill>
            <a:blip r:embed="rId25" cstate="print"/>
            <a:stretch>
              <a:fillRect/>
            </a:stretch>
          </p:blipFill>
          <p:spPr>
            <a:xfrm>
              <a:off x="2152497" y="3630116"/>
              <a:ext cx="188722" cy="156768"/>
            </a:xfrm>
            <a:prstGeom prst="rect">
              <a:avLst/>
            </a:prstGeom>
          </p:spPr>
        </p:pic>
        <p:pic>
          <p:nvPicPr>
            <p:cNvPr id="35" name="object 35"/>
            <p:cNvPicPr/>
            <p:nvPr/>
          </p:nvPicPr>
          <p:blipFill>
            <a:blip r:embed="rId26" cstate="print"/>
            <a:stretch>
              <a:fillRect/>
            </a:stretch>
          </p:blipFill>
          <p:spPr>
            <a:xfrm>
              <a:off x="1866303" y="3570731"/>
              <a:ext cx="245071" cy="228358"/>
            </a:xfrm>
            <a:prstGeom prst="rect">
              <a:avLst/>
            </a:prstGeom>
          </p:spPr>
        </p:pic>
        <p:pic>
          <p:nvPicPr>
            <p:cNvPr id="36" name="object 36"/>
            <p:cNvPicPr/>
            <p:nvPr/>
          </p:nvPicPr>
          <p:blipFill>
            <a:blip r:embed="rId27" cstate="print"/>
            <a:stretch>
              <a:fillRect/>
            </a:stretch>
          </p:blipFill>
          <p:spPr>
            <a:xfrm>
              <a:off x="2394496" y="3582885"/>
              <a:ext cx="228345" cy="210096"/>
            </a:xfrm>
            <a:prstGeom prst="rect">
              <a:avLst/>
            </a:prstGeom>
          </p:spPr>
        </p:pic>
        <p:pic>
          <p:nvPicPr>
            <p:cNvPr id="37" name="object 37"/>
            <p:cNvPicPr/>
            <p:nvPr/>
          </p:nvPicPr>
          <p:blipFill>
            <a:blip r:embed="rId28" cstate="print"/>
            <a:stretch>
              <a:fillRect/>
            </a:stretch>
          </p:blipFill>
          <p:spPr>
            <a:xfrm>
              <a:off x="2659405" y="3576840"/>
              <a:ext cx="225285" cy="213118"/>
            </a:xfrm>
            <a:prstGeom prst="rect">
              <a:avLst/>
            </a:prstGeom>
          </p:spPr>
        </p:pic>
        <p:pic>
          <p:nvPicPr>
            <p:cNvPr id="38" name="object 38"/>
            <p:cNvPicPr/>
            <p:nvPr/>
          </p:nvPicPr>
          <p:blipFill>
            <a:blip r:embed="rId29" cstate="print"/>
            <a:stretch>
              <a:fillRect/>
            </a:stretch>
          </p:blipFill>
          <p:spPr>
            <a:xfrm>
              <a:off x="2922739" y="3566172"/>
              <a:ext cx="216141" cy="229831"/>
            </a:xfrm>
            <a:prstGeom prst="rect">
              <a:avLst/>
            </a:prstGeom>
          </p:spPr>
        </p:pic>
        <p:pic>
          <p:nvPicPr>
            <p:cNvPr id="39" name="object 39"/>
            <p:cNvPicPr/>
            <p:nvPr/>
          </p:nvPicPr>
          <p:blipFill>
            <a:blip r:embed="rId30" cstate="print"/>
            <a:stretch>
              <a:fillRect/>
            </a:stretch>
          </p:blipFill>
          <p:spPr>
            <a:xfrm>
              <a:off x="3206025" y="3569195"/>
              <a:ext cx="194691" cy="225323"/>
            </a:xfrm>
            <a:prstGeom prst="rect">
              <a:avLst/>
            </a:prstGeom>
          </p:spPr>
        </p:pic>
        <p:pic>
          <p:nvPicPr>
            <p:cNvPr id="40" name="object 40"/>
            <p:cNvPicPr/>
            <p:nvPr/>
          </p:nvPicPr>
          <p:blipFill>
            <a:blip r:embed="rId31" cstate="print"/>
            <a:stretch>
              <a:fillRect/>
            </a:stretch>
          </p:blipFill>
          <p:spPr>
            <a:xfrm>
              <a:off x="3702151" y="3710787"/>
              <a:ext cx="83693" cy="83731"/>
            </a:xfrm>
            <a:prstGeom prst="rect">
              <a:avLst/>
            </a:prstGeom>
          </p:spPr>
        </p:pic>
        <p:pic>
          <p:nvPicPr>
            <p:cNvPr id="41" name="object 41"/>
            <p:cNvPicPr/>
            <p:nvPr/>
          </p:nvPicPr>
          <p:blipFill>
            <a:blip r:embed="rId32" cstate="print"/>
            <a:stretch>
              <a:fillRect/>
            </a:stretch>
          </p:blipFill>
          <p:spPr>
            <a:xfrm>
              <a:off x="3438779" y="3567709"/>
              <a:ext cx="226809" cy="226809"/>
            </a:xfrm>
            <a:prstGeom prst="rect">
              <a:avLst/>
            </a:prstGeom>
          </p:spPr>
        </p:pic>
        <p:pic>
          <p:nvPicPr>
            <p:cNvPr id="42" name="object 42"/>
            <p:cNvPicPr/>
            <p:nvPr/>
          </p:nvPicPr>
          <p:blipFill>
            <a:blip r:embed="rId33" cstate="print"/>
            <a:stretch>
              <a:fillRect/>
            </a:stretch>
          </p:blipFill>
          <p:spPr>
            <a:xfrm>
              <a:off x="4833881" y="4406353"/>
              <a:ext cx="1231220" cy="599076"/>
            </a:xfrm>
            <a:prstGeom prst="rect">
              <a:avLst/>
            </a:prstGeom>
          </p:spPr>
        </p:pic>
        <p:pic>
          <p:nvPicPr>
            <p:cNvPr id="43" name="object 43"/>
            <p:cNvPicPr/>
            <p:nvPr/>
          </p:nvPicPr>
          <p:blipFill>
            <a:blip r:embed="rId34" cstate="print"/>
            <a:stretch>
              <a:fillRect/>
            </a:stretch>
          </p:blipFill>
          <p:spPr>
            <a:xfrm>
              <a:off x="4531195" y="3593280"/>
              <a:ext cx="1200203" cy="718030"/>
            </a:xfrm>
            <a:prstGeom prst="rect">
              <a:avLst/>
            </a:prstGeom>
          </p:spPr>
        </p:pic>
      </p:grpSp>
      <p:sp>
        <p:nvSpPr>
          <p:cNvPr id="60" name="object 60"/>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61" name="object 61"/>
          <p:cNvGrpSpPr/>
          <p:nvPr/>
        </p:nvGrpSpPr>
        <p:grpSpPr>
          <a:xfrm>
            <a:off x="7183539" y="1080286"/>
            <a:ext cx="368935" cy="688340"/>
            <a:chOff x="7183539" y="1080286"/>
            <a:chExt cx="368935" cy="688340"/>
          </a:xfrm>
        </p:grpSpPr>
        <p:sp>
          <p:nvSpPr>
            <p:cNvPr id="62" name="object 62"/>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63" name="object 63"/>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64" name="object 64"/>
            <p:cNvPicPr/>
            <p:nvPr/>
          </p:nvPicPr>
          <p:blipFill>
            <a:blip r:embed="rId35" cstate="print"/>
            <a:stretch>
              <a:fillRect/>
            </a:stretch>
          </p:blipFill>
          <p:spPr>
            <a:xfrm>
              <a:off x="7296200" y="1401508"/>
              <a:ext cx="133946" cy="270967"/>
            </a:xfrm>
            <a:prstGeom prst="rect">
              <a:avLst/>
            </a:prstGeom>
          </p:spPr>
        </p:pic>
      </p:grpSp>
      <p:grpSp>
        <p:nvGrpSpPr>
          <p:cNvPr id="65" name="object 65"/>
          <p:cNvGrpSpPr/>
          <p:nvPr/>
        </p:nvGrpSpPr>
        <p:grpSpPr>
          <a:xfrm>
            <a:off x="7183539" y="2570606"/>
            <a:ext cx="368935" cy="688340"/>
            <a:chOff x="7183539" y="2570606"/>
            <a:chExt cx="368935" cy="688340"/>
          </a:xfrm>
        </p:grpSpPr>
        <p:sp>
          <p:nvSpPr>
            <p:cNvPr id="66" name="object 66"/>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7" name="object 67"/>
            <p:cNvPicPr/>
            <p:nvPr/>
          </p:nvPicPr>
          <p:blipFill>
            <a:blip r:embed="rId36" cstate="print"/>
            <a:stretch>
              <a:fillRect/>
            </a:stretch>
          </p:blipFill>
          <p:spPr>
            <a:xfrm>
              <a:off x="7296200" y="2686303"/>
              <a:ext cx="133946" cy="272503"/>
            </a:xfrm>
            <a:prstGeom prst="rect">
              <a:avLst/>
            </a:prstGeom>
          </p:spPr>
        </p:pic>
        <p:pic>
          <p:nvPicPr>
            <p:cNvPr id="68" name="object 68"/>
            <p:cNvPicPr/>
            <p:nvPr/>
          </p:nvPicPr>
          <p:blipFill>
            <a:blip r:embed="rId37" cstate="print"/>
            <a:stretch>
              <a:fillRect/>
            </a:stretch>
          </p:blipFill>
          <p:spPr>
            <a:xfrm>
              <a:off x="7294664" y="3013570"/>
              <a:ext cx="137020" cy="137020"/>
            </a:xfrm>
            <a:prstGeom prst="rect">
              <a:avLst/>
            </a:prstGeom>
          </p:spPr>
        </p:pic>
      </p:grpSp>
      <p:grpSp>
        <p:nvGrpSpPr>
          <p:cNvPr id="69" name="object 69"/>
          <p:cNvGrpSpPr/>
          <p:nvPr/>
        </p:nvGrpSpPr>
        <p:grpSpPr>
          <a:xfrm>
            <a:off x="7183539" y="1826221"/>
            <a:ext cx="368935" cy="687070"/>
            <a:chOff x="7183539" y="1826221"/>
            <a:chExt cx="368935" cy="687070"/>
          </a:xfrm>
        </p:grpSpPr>
        <p:sp>
          <p:nvSpPr>
            <p:cNvPr id="70" name="object 70"/>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1" name="object 71"/>
            <p:cNvPicPr/>
            <p:nvPr/>
          </p:nvPicPr>
          <p:blipFill>
            <a:blip r:embed="rId38" cstate="print"/>
            <a:stretch>
              <a:fillRect/>
            </a:stretch>
          </p:blipFill>
          <p:spPr>
            <a:xfrm>
              <a:off x="7296200" y="1940369"/>
              <a:ext cx="133946" cy="274040"/>
            </a:xfrm>
            <a:prstGeom prst="rect">
              <a:avLst/>
            </a:prstGeom>
          </p:spPr>
        </p:pic>
        <p:pic>
          <p:nvPicPr>
            <p:cNvPr id="72" name="object 72"/>
            <p:cNvPicPr/>
            <p:nvPr/>
          </p:nvPicPr>
          <p:blipFill>
            <a:blip r:embed="rId39" cstate="print"/>
            <a:stretch>
              <a:fillRect/>
            </a:stretch>
          </p:blipFill>
          <p:spPr>
            <a:xfrm>
              <a:off x="7294664" y="2269184"/>
              <a:ext cx="137020" cy="135483"/>
            </a:xfrm>
            <a:prstGeom prst="rect">
              <a:avLst/>
            </a:prstGeom>
          </p:spPr>
        </p:pic>
      </p:grpSp>
      <p:grpSp>
        <p:nvGrpSpPr>
          <p:cNvPr id="73" name="object 73"/>
          <p:cNvGrpSpPr/>
          <p:nvPr/>
        </p:nvGrpSpPr>
        <p:grpSpPr>
          <a:xfrm>
            <a:off x="7183539" y="3314991"/>
            <a:ext cx="368935" cy="688340"/>
            <a:chOff x="7183539" y="3314991"/>
            <a:chExt cx="368935" cy="688340"/>
          </a:xfrm>
        </p:grpSpPr>
        <p:sp>
          <p:nvSpPr>
            <p:cNvPr id="74" name="object 74"/>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75" name="object 75"/>
            <p:cNvPicPr/>
            <p:nvPr/>
          </p:nvPicPr>
          <p:blipFill>
            <a:blip r:embed="rId40" cstate="print"/>
            <a:stretch>
              <a:fillRect/>
            </a:stretch>
          </p:blipFill>
          <p:spPr>
            <a:xfrm>
              <a:off x="7296200" y="3430689"/>
              <a:ext cx="133946" cy="272453"/>
            </a:xfrm>
            <a:prstGeom prst="rect">
              <a:avLst/>
            </a:prstGeom>
          </p:spPr>
        </p:pic>
        <p:pic>
          <p:nvPicPr>
            <p:cNvPr id="76" name="object 76"/>
            <p:cNvPicPr/>
            <p:nvPr/>
          </p:nvPicPr>
          <p:blipFill>
            <a:blip r:embed="rId41" cstate="print"/>
            <a:stretch>
              <a:fillRect/>
            </a:stretch>
          </p:blipFill>
          <p:spPr>
            <a:xfrm>
              <a:off x="7294664" y="3759492"/>
              <a:ext cx="137020" cy="135483"/>
            </a:xfrm>
            <a:prstGeom prst="rect">
              <a:avLst/>
            </a:prstGeom>
          </p:spPr>
        </p:pic>
      </p:grpSp>
      <p:grpSp>
        <p:nvGrpSpPr>
          <p:cNvPr id="77" name="object 77"/>
          <p:cNvGrpSpPr/>
          <p:nvPr/>
        </p:nvGrpSpPr>
        <p:grpSpPr>
          <a:xfrm>
            <a:off x="7183539" y="4060875"/>
            <a:ext cx="368935" cy="687070"/>
            <a:chOff x="7183539" y="4060875"/>
            <a:chExt cx="368935" cy="687070"/>
          </a:xfrm>
        </p:grpSpPr>
        <p:sp>
          <p:nvSpPr>
            <p:cNvPr id="78" name="object 78"/>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9" name="object 79"/>
            <p:cNvPicPr/>
            <p:nvPr/>
          </p:nvPicPr>
          <p:blipFill>
            <a:blip r:embed="rId42" cstate="print"/>
            <a:stretch>
              <a:fillRect/>
            </a:stretch>
          </p:blipFill>
          <p:spPr>
            <a:xfrm>
              <a:off x="7296200" y="4175073"/>
              <a:ext cx="133946" cy="273989"/>
            </a:xfrm>
            <a:prstGeom prst="rect">
              <a:avLst/>
            </a:prstGeom>
          </p:spPr>
        </p:pic>
        <p:pic>
          <p:nvPicPr>
            <p:cNvPr id="80" name="object 80"/>
            <p:cNvPicPr/>
            <p:nvPr/>
          </p:nvPicPr>
          <p:blipFill>
            <a:blip r:embed="rId43" cstate="print"/>
            <a:stretch>
              <a:fillRect/>
            </a:stretch>
          </p:blipFill>
          <p:spPr>
            <a:xfrm>
              <a:off x="7294664" y="4503889"/>
              <a:ext cx="137020" cy="136969"/>
            </a:xfrm>
            <a:prstGeom prst="rect">
              <a:avLst/>
            </a:prstGeom>
          </p:spPr>
        </p:pic>
      </p:grpSp>
      <p:grpSp>
        <p:nvGrpSpPr>
          <p:cNvPr id="81" name="object 81"/>
          <p:cNvGrpSpPr/>
          <p:nvPr/>
        </p:nvGrpSpPr>
        <p:grpSpPr>
          <a:xfrm>
            <a:off x="7183539" y="4805260"/>
            <a:ext cx="368935" cy="688340"/>
            <a:chOff x="7183539" y="4805260"/>
            <a:chExt cx="368935" cy="688340"/>
          </a:xfrm>
        </p:grpSpPr>
        <p:sp>
          <p:nvSpPr>
            <p:cNvPr id="82" name="object 82"/>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3" name="object 83"/>
            <p:cNvPicPr/>
            <p:nvPr/>
          </p:nvPicPr>
          <p:blipFill>
            <a:blip r:embed="rId44" cstate="print"/>
            <a:stretch>
              <a:fillRect/>
            </a:stretch>
          </p:blipFill>
          <p:spPr>
            <a:xfrm>
              <a:off x="7296200" y="4920957"/>
              <a:ext cx="133946" cy="272503"/>
            </a:xfrm>
            <a:prstGeom prst="rect">
              <a:avLst/>
            </a:prstGeom>
          </p:spPr>
        </p:pic>
        <p:pic>
          <p:nvPicPr>
            <p:cNvPr id="84" name="object 84"/>
            <p:cNvPicPr/>
            <p:nvPr/>
          </p:nvPicPr>
          <p:blipFill>
            <a:blip r:embed="rId45" cstate="print"/>
            <a:stretch>
              <a:fillRect/>
            </a:stretch>
          </p:blipFill>
          <p:spPr>
            <a:xfrm>
              <a:off x="7294664" y="5248274"/>
              <a:ext cx="137020" cy="136969"/>
            </a:xfrm>
            <a:prstGeom prst="rect">
              <a:avLst/>
            </a:prstGeom>
          </p:spPr>
        </p:pic>
      </p:grpSp>
      <p:grpSp>
        <p:nvGrpSpPr>
          <p:cNvPr id="85" name="object 85"/>
          <p:cNvGrpSpPr/>
          <p:nvPr/>
        </p:nvGrpSpPr>
        <p:grpSpPr>
          <a:xfrm>
            <a:off x="7183539" y="5549645"/>
            <a:ext cx="368935" cy="688340"/>
            <a:chOff x="7183539" y="5549645"/>
            <a:chExt cx="368935" cy="688340"/>
          </a:xfrm>
        </p:grpSpPr>
        <p:sp>
          <p:nvSpPr>
            <p:cNvPr id="86" name="object 86"/>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7" name="object 87"/>
            <p:cNvPicPr/>
            <p:nvPr/>
          </p:nvPicPr>
          <p:blipFill>
            <a:blip r:embed="rId46" cstate="print"/>
            <a:stretch>
              <a:fillRect/>
            </a:stretch>
          </p:blipFill>
          <p:spPr>
            <a:xfrm>
              <a:off x="7296200" y="5665342"/>
              <a:ext cx="133946" cy="272503"/>
            </a:xfrm>
            <a:prstGeom prst="rect">
              <a:avLst/>
            </a:prstGeom>
          </p:spPr>
        </p:pic>
        <p:pic>
          <p:nvPicPr>
            <p:cNvPr id="88" name="object 88"/>
            <p:cNvPicPr/>
            <p:nvPr/>
          </p:nvPicPr>
          <p:blipFill>
            <a:blip r:embed="rId47" cstate="print"/>
            <a:stretch>
              <a:fillRect/>
            </a:stretch>
          </p:blipFill>
          <p:spPr>
            <a:xfrm>
              <a:off x="7294664" y="5994145"/>
              <a:ext cx="137020" cy="135483"/>
            </a:xfrm>
            <a:prstGeom prst="rect">
              <a:avLst/>
            </a:prstGeom>
          </p:spPr>
        </p:pic>
      </p:grpSp>
      <p:grpSp>
        <p:nvGrpSpPr>
          <p:cNvPr id="89" name="object 89"/>
          <p:cNvGrpSpPr/>
          <p:nvPr/>
        </p:nvGrpSpPr>
        <p:grpSpPr>
          <a:xfrm>
            <a:off x="7183539" y="6295580"/>
            <a:ext cx="368935" cy="687070"/>
            <a:chOff x="7183539" y="6295580"/>
            <a:chExt cx="368935" cy="687070"/>
          </a:xfrm>
        </p:grpSpPr>
        <p:sp>
          <p:nvSpPr>
            <p:cNvPr id="90" name="object 90"/>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1" name="object 91"/>
            <p:cNvPicPr/>
            <p:nvPr/>
          </p:nvPicPr>
          <p:blipFill>
            <a:blip r:embed="rId48" cstate="print"/>
            <a:stretch>
              <a:fillRect/>
            </a:stretch>
          </p:blipFill>
          <p:spPr>
            <a:xfrm>
              <a:off x="7296200" y="6409727"/>
              <a:ext cx="133946" cy="274040"/>
            </a:xfrm>
            <a:prstGeom prst="rect">
              <a:avLst/>
            </a:prstGeom>
          </p:spPr>
        </p:pic>
        <p:pic>
          <p:nvPicPr>
            <p:cNvPr id="92" name="object 92"/>
            <p:cNvPicPr/>
            <p:nvPr/>
          </p:nvPicPr>
          <p:blipFill>
            <a:blip r:embed="rId49" cstate="print"/>
            <a:stretch>
              <a:fillRect/>
            </a:stretch>
          </p:blipFill>
          <p:spPr>
            <a:xfrm>
              <a:off x="7294664" y="6738543"/>
              <a:ext cx="137020" cy="137020"/>
            </a:xfrm>
            <a:prstGeom prst="rect">
              <a:avLst/>
            </a:prstGeom>
          </p:spPr>
        </p:pic>
      </p:grpSp>
      <p:grpSp>
        <p:nvGrpSpPr>
          <p:cNvPr id="93" name="object 93"/>
          <p:cNvGrpSpPr/>
          <p:nvPr/>
        </p:nvGrpSpPr>
        <p:grpSpPr>
          <a:xfrm>
            <a:off x="7183539" y="7039964"/>
            <a:ext cx="368935" cy="688340"/>
            <a:chOff x="7183539" y="7039964"/>
            <a:chExt cx="368935" cy="688340"/>
          </a:xfrm>
        </p:grpSpPr>
        <p:sp>
          <p:nvSpPr>
            <p:cNvPr id="94" name="object 94"/>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5" name="object 95"/>
            <p:cNvPicPr/>
            <p:nvPr/>
          </p:nvPicPr>
          <p:blipFill>
            <a:blip r:embed="rId50" cstate="print"/>
            <a:stretch>
              <a:fillRect/>
            </a:stretch>
          </p:blipFill>
          <p:spPr>
            <a:xfrm>
              <a:off x="7296200" y="7155662"/>
              <a:ext cx="133946" cy="272503"/>
            </a:xfrm>
            <a:prstGeom prst="rect">
              <a:avLst/>
            </a:prstGeom>
          </p:spPr>
        </p:pic>
        <p:pic>
          <p:nvPicPr>
            <p:cNvPr id="96" name="object 96"/>
            <p:cNvPicPr/>
            <p:nvPr/>
          </p:nvPicPr>
          <p:blipFill>
            <a:blip r:embed="rId51" cstate="print"/>
            <a:stretch>
              <a:fillRect/>
            </a:stretch>
          </p:blipFill>
          <p:spPr>
            <a:xfrm>
              <a:off x="7294664" y="7482928"/>
              <a:ext cx="137020" cy="137020"/>
            </a:xfrm>
            <a:prstGeom prst="rect">
              <a:avLst/>
            </a:prstGeom>
          </p:spPr>
        </p:pic>
      </p:grpSp>
      <p:grpSp>
        <p:nvGrpSpPr>
          <p:cNvPr id="97" name="object 97"/>
          <p:cNvGrpSpPr/>
          <p:nvPr/>
        </p:nvGrpSpPr>
        <p:grpSpPr>
          <a:xfrm>
            <a:off x="7183539" y="7784350"/>
            <a:ext cx="368935" cy="688340"/>
            <a:chOff x="7183539" y="7784350"/>
            <a:chExt cx="368935" cy="688340"/>
          </a:xfrm>
        </p:grpSpPr>
        <p:sp>
          <p:nvSpPr>
            <p:cNvPr id="98" name="object 98"/>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9" name="object 99"/>
            <p:cNvPicPr/>
            <p:nvPr/>
          </p:nvPicPr>
          <p:blipFill>
            <a:blip r:embed="rId52" cstate="print"/>
            <a:stretch>
              <a:fillRect/>
            </a:stretch>
          </p:blipFill>
          <p:spPr>
            <a:xfrm>
              <a:off x="7296200" y="7900047"/>
              <a:ext cx="133946" cy="272453"/>
            </a:xfrm>
            <a:prstGeom prst="rect">
              <a:avLst/>
            </a:prstGeom>
          </p:spPr>
        </p:pic>
        <p:pic>
          <p:nvPicPr>
            <p:cNvPr id="100" name="object 100"/>
            <p:cNvPicPr/>
            <p:nvPr/>
          </p:nvPicPr>
          <p:blipFill>
            <a:blip r:embed="rId53" cstate="print"/>
            <a:stretch>
              <a:fillRect/>
            </a:stretch>
          </p:blipFill>
          <p:spPr>
            <a:xfrm>
              <a:off x="7294664" y="8228850"/>
              <a:ext cx="137020" cy="135483"/>
            </a:xfrm>
            <a:prstGeom prst="rect">
              <a:avLst/>
            </a:prstGeom>
          </p:spPr>
        </p:pic>
      </p:grpSp>
      <p:pic>
        <p:nvPicPr>
          <p:cNvPr id="101" name="object 101"/>
          <p:cNvPicPr/>
          <p:nvPr/>
        </p:nvPicPr>
        <p:blipFill>
          <a:blip r:embed="rId54" cstate="print"/>
          <a:stretch>
            <a:fillRect/>
          </a:stretch>
        </p:blipFill>
        <p:spPr>
          <a:xfrm>
            <a:off x="7183539" y="8530233"/>
            <a:ext cx="368401" cy="688085"/>
          </a:xfrm>
          <a:prstGeom prst="rect">
            <a:avLst/>
          </a:prstGeom>
        </p:spPr>
      </p:pic>
      <p:grpSp>
        <p:nvGrpSpPr>
          <p:cNvPr id="102" name="object 102"/>
          <p:cNvGrpSpPr/>
          <p:nvPr/>
        </p:nvGrpSpPr>
        <p:grpSpPr>
          <a:xfrm>
            <a:off x="7183539" y="9274619"/>
            <a:ext cx="368935" cy="688340"/>
            <a:chOff x="7183539" y="9274619"/>
            <a:chExt cx="368935" cy="688340"/>
          </a:xfrm>
        </p:grpSpPr>
        <p:sp>
          <p:nvSpPr>
            <p:cNvPr id="103" name="object 103"/>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4" name="object 104"/>
            <p:cNvPicPr/>
            <p:nvPr/>
          </p:nvPicPr>
          <p:blipFill>
            <a:blip r:embed="rId55" cstate="print"/>
            <a:stretch>
              <a:fillRect/>
            </a:stretch>
          </p:blipFill>
          <p:spPr>
            <a:xfrm>
              <a:off x="7323581" y="9341637"/>
              <a:ext cx="79184" cy="121742"/>
            </a:xfrm>
            <a:prstGeom prst="rect">
              <a:avLst/>
            </a:prstGeom>
          </p:spPr>
        </p:pic>
        <p:pic>
          <p:nvPicPr>
            <p:cNvPr id="105" name="object 105"/>
            <p:cNvPicPr/>
            <p:nvPr/>
          </p:nvPicPr>
          <p:blipFill>
            <a:blip r:embed="rId56" cstate="print"/>
            <a:stretch>
              <a:fillRect/>
            </a:stretch>
          </p:blipFill>
          <p:spPr>
            <a:xfrm>
              <a:off x="7296200" y="9483178"/>
              <a:ext cx="133946" cy="420141"/>
            </a:xfrm>
            <a:prstGeom prst="rect">
              <a:avLst/>
            </a:prstGeom>
          </p:spPr>
        </p:pic>
      </p:grpSp>
      <p:grpSp>
        <p:nvGrpSpPr>
          <p:cNvPr id="106" name="object 48"/>
          <p:cNvGrpSpPr/>
          <p:nvPr/>
        </p:nvGrpSpPr>
        <p:grpSpPr>
          <a:xfrm>
            <a:off x="705318" y="1070520"/>
            <a:ext cx="6113780" cy="4315460"/>
            <a:chOff x="710907" y="5647702"/>
            <a:chExt cx="6113780" cy="4315460"/>
          </a:xfrm>
        </p:grpSpPr>
        <p:sp>
          <p:nvSpPr>
            <p:cNvPr id="107" name="object 49"/>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108" name="object 50"/>
            <p:cNvSpPr/>
            <p:nvPr/>
          </p:nvSpPr>
          <p:spPr>
            <a:xfrm>
              <a:off x="1070178" y="6776592"/>
              <a:ext cx="216535" cy="15240"/>
            </a:xfrm>
            <a:custGeom>
              <a:avLst/>
              <a:gdLst/>
              <a:ahLst/>
              <a:cxnLst/>
              <a:rect l="l" t="t" r="r" b="b"/>
              <a:pathLst>
                <a:path w="216534" h="15240">
                  <a:moveTo>
                    <a:pt x="216153" y="15227"/>
                  </a:moveTo>
                  <a:lnTo>
                    <a:pt x="0" y="15227"/>
                  </a:lnTo>
                  <a:lnTo>
                    <a:pt x="0" y="0"/>
                  </a:lnTo>
                  <a:lnTo>
                    <a:pt x="216153" y="0"/>
                  </a:lnTo>
                  <a:lnTo>
                    <a:pt x="216153" y="15227"/>
                  </a:lnTo>
                  <a:close/>
                </a:path>
              </a:pathLst>
            </a:custGeom>
            <a:solidFill>
              <a:srgbClr val="00B6F0"/>
            </a:solidFill>
          </p:spPr>
          <p:txBody>
            <a:bodyPr wrap="square" lIns="0" tIns="0" rIns="0" bIns="0" rtlCol="0"/>
            <a:lstStyle/>
            <a:p>
              <a:endParaRPr/>
            </a:p>
          </p:txBody>
        </p:sp>
        <p:pic>
          <p:nvPicPr>
            <p:cNvPr id="109" name="object 51"/>
            <p:cNvPicPr/>
            <p:nvPr/>
          </p:nvPicPr>
          <p:blipFill>
            <a:blip r:embed="rId57" cstate="print"/>
            <a:stretch>
              <a:fillRect/>
            </a:stretch>
          </p:blipFill>
          <p:spPr>
            <a:xfrm>
              <a:off x="1077760" y="6526961"/>
              <a:ext cx="199428" cy="226809"/>
            </a:xfrm>
            <a:prstGeom prst="rect">
              <a:avLst/>
            </a:prstGeom>
          </p:spPr>
        </p:pic>
        <p:pic>
          <p:nvPicPr>
            <p:cNvPr id="110" name="object 52"/>
            <p:cNvPicPr/>
            <p:nvPr/>
          </p:nvPicPr>
          <p:blipFill>
            <a:blip r:embed="rId58" cstate="print"/>
            <a:stretch>
              <a:fillRect/>
            </a:stretch>
          </p:blipFill>
          <p:spPr>
            <a:xfrm>
              <a:off x="1566418" y="6517830"/>
              <a:ext cx="2242286" cy="254190"/>
            </a:xfrm>
            <a:prstGeom prst="rect">
              <a:avLst/>
            </a:prstGeom>
          </p:spPr>
        </p:pic>
        <p:pic>
          <p:nvPicPr>
            <p:cNvPr id="111" name="object 53"/>
            <p:cNvPicPr/>
            <p:nvPr/>
          </p:nvPicPr>
          <p:blipFill>
            <a:blip r:embed="rId59" cstate="print"/>
            <a:stretch>
              <a:fillRect/>
            </a:stretch>
          </p:blipFill>
          <p:spPr>
            <a:xfrm>
              <a:off x="3989832" y="6529984"/>
              <a:ext cx="248145" cy="239013"/>
            </a:xfrm>
            <a:prstGeom prst="rect">
              <a:avLst/>
            </a:prstGeom>
          </p:spPr>
        </p:pic>
        <p:pic>
          <p:nvPicPr>
            <p:cNvPr id="112" name="object 54"/>
            <p:cNvPicPr/>
            <p:nvPr/>
          </p:nvPicPr>
          <p:blipFill>
            <a:blip r:embed="rId60" cstate="print"/>
            <a:stretch>
              <a:fillRect/>
            </a:stretch>
          </p:blipFill>
          <p:spPr>
            <a:xfrm>
              <a:off x="4260799" y="6517830"/>
              <a:ext cx="240512" cy="252704"/>
            </a:xfrm>
            <a:prstGeom prst="rect">
              <a:avLst/>
            </a:prstGeom>
          </p:spPr>
        </p:pic>
        <p:pic>
          <p:nvPicPr>
            <p:cNvPr id="113" name="object 55"/>
            <p:cNvPicPr/>
            <p:nvPr/>
          </p:nvPicPr>
          <p:blipFill>
            <a:blip r:embed="rId61" cstate="print"/>
            <a:stretch>
              <a:fillRect/>
            </a:stretch>
          </p:blipFill>
          <p:spPr>
            <a:xfrm>
              <a:off x="4548530" y="6522389"/>
              <a:ext cx="214617" cy="235940"/>
            </a:xfrm>
            <a:prstGeom prst="rect">
              <a:avLst/>
            </a:prstGeom>
          </p:spPr>
        </p:pic>
        <p:pic>
          <p:nvPicPr>
            <p:cNvPr id="114" name="object 56"/>
            <p:cNvPicPr/>
            <p:nvPr/>
          </p:nvPicPr>
          <p:blipFill>
            <a:blip r:embed="rId62" cstate="print"/>
            <a:stretch>
              <a:fillRect/>
            </a:stretch>
          </p:blipFill>
          <p:spPr>
            <a:xfrm>
              <a:off x="4836263" y="6526961"/>
              <a:ext cx="202410" cy="232905"/>
            </a:xfrm>
            <a:prstGeom prst="rect">
              <a:avLst/>
            </a:prstGeom>
          </p:spPr>
        </p:pic>
        <p:pic>
          <p:nvPicPr>
            <p:cNvPr id="115" name="object 57"/>
            <p:cNvPicPr/>
            <p:nvPr/>
          </p:nvPicPr>
          <p:blipFill>
            <a:blip r:embed="rId63" cstate="print"/>
            <a:stretch>
              <a:fillRect/>
            </a:stretch>
          </p:blipFill>
          <p:spPr>
            <a:xfrm>
              <a:off x="5076723" y="6540652"/>
              <a:ext cx="235940" cy="217678"/>
            </a:xfrm>
            <a:prstGeom prst="rect">
              <a:avLst/>
            </a:prstGeom>
          </p:spPr>
        </p:pic>
        <p:pic>
          <p:nvPicPr>
            <p:cNvPr id="116" name="object 58"/>
            <p:cNvPicPr/>
            <p:nvPr/>
          </p:nvPicPr>
          <p:blipFill>
            <a:blip r:embed="rId64" cstate="print"/>
            <a:stretch>
              <a:fillRect/>
            </a:stretch>
          </p:blipFill>
          <p:spPr>
            <a:xfrm>
              <a:off x="1284782" y="6842073"/>
              <a:ext cx="240512" cy="251167"/>
            </a:xfrm>
            <a:prstGeom prst="rect">
              <a:avLst/>
            </a:prstGeom>
          </p:spPr>
        </p:pic>
        <p:pic>
          <p:nvPicPr>
            <p:cNvPr id="117" name="object 59"/>
            <p:cNvPicPr/>
            <p:nvPr/>
          </p:nvPicPr>
          <p:blipFill>
            <a:blip r:embed="rId65" cstate="print"/>
            <a:stretch>
              <a:fillRect/>
            </a:stretch>
          </p:blipFill>
          <p:spPr>
            <a:xfrm>
              <a:off x="1548155" y="6842073"/>
              <a:ext cx="246576" cy="252717"/>
            </a:xfrm>
            <a:prstGeom prst="rect">
              <a:avLst/>
            </a:prstGeom>
          </p:spPr>
        </p:pic>
        <p:pic>
          <p:nvPicPr>
            <p:cNvPr id="118" name="object 60"/>
            <p:cNvPicPr/>
            <p:nvPr/>
          </p:nvPicPr>
          <p:blipFill>
            <a:blip r:embed="rId66" cstate="print"/>
            <a:stretch>
              <a:fillRect/>
            </a:stretch>
          </p:blipFill>
          <p:spPr>
            <a:xfrm>
              <a:off x="1822157" y="6842073"/>
              <a:ext cx="251167" cy="246608"/>
            </a:xfrm>
            <a:prstGeom prst="rect">
              <a:avLst/>
            </a:prstGeom>
          </p:spPr>
        </p:pic>
        <p:pic>
          <p:nvPicPr>
            <p:cNvPr id="119" name="object 61"/>
            <p:cNvPicPr/>
            <p:nvPr/>
          </p:nvPicPr>
          <p:blipFill>
            <a:blip r:embed="rId67" cstate="print"/>
            <a:stretch>
              <a:fillRect/>
            </a:stretch>
          </p:blipFill>
          <p:spPr>
            <a:xfrm>
              <a:off x="2102243" y="7003402"/>
              <a:ext cx="76098" cy="80721"/>
            </a:xfrm>
            <a:prstGeom prst="rect">
              <a:avLst/>
            </a:prstGeom>
          </p:spPr>
        </p:pic>
        <p:pic>
          <p:nvPicPr>
            <p:cNvPr id="120" name="object 62"/>
            <p:cNvPicPr/>
            <p:nvPr/>
          </p:nvPicPr>
          <p:blipFill>
            <a:blip r:embed="rId68" cstate="print"/>
            <a:stretch>
              <a:fillRect/>
            </a:stretch>
          </p:blipFill>
          <p:spPr>
            <a:xfrm>
              <a:off x="2359520" y="6837514"/>
              <a:ext cx="3604717" cy="258762"/>
            </a:xfrm>
            <a:prstGeom prst="rect">
              <a:avLst/>
            </a:prstGeom>
          </p:spPr>
        </p:pic>
        <p:sp>
          <p:nvSpPr>
            <p:cNvPr id="121" name="object 63"/>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22" name="object 64"/>
            <p:cNvPicPr/>
            <p:nvPr/>
          </p:nvPicPr>
          <p:blipFill>
            <a:blip r:embed="rId69" cstate="print"/>
            <a:stretch>
              <a:fillRect/>
            </a:stretch>
          </p:blipFill>
          <p:spPr>
            <a:xfrm>
              <a:off x="5696292" y="5855639"/>
              <a:ext cx="71539" cy="103543"/>
            </a:xfrm>
            <a:prstGeom prst="rect">
              <a:avLst/>
            </a:prstGeom>
          </p:spPr>
        </p:pic>
        <p:pic>
          <p:nvPicPr>
            <p:cNvPr id="123" name="object 65"/>
            <p:cNvPicPr/>
            <p:nvPr/>
          </p:nvPicPr>
          <p:blipFill>
            <a:blip r:embed="rId70" cstate="print"/>
            <a:stretch>
              <a:fillRect/>
            </a:stretch>
          </p:blipFill>
          <p:spPr>
            <a:xfrm>
              <a:off x="5787631" y="5852616"/>
              <a:ext cx="435368" cy="106565"/>
            </a:xfrm>
            <a:prstGeom prst="rect">
              <a:avLst/>
            </a:prstGeom>
          </p:spPr>
        </p:pic>
        <p:pic>
          <p:nvPicPr>
            <p:cNvPr id="124" name="object 66"/>
            <p:cNvPicPr/>
            <p:nvPr/>
          </p:nvPicPr>
          <p:blipFill>
            <a:blip r:embed="rId71" cstate="print"/>
            <a:stretch>
              <a:fillRect/>
            </a:stretch>
          </p:blipFill>
          <p:spPr>
            <a:xfrm>
              <a:off x="6268694" y="5849543"/>
              <a:ext cx="372910" cy="117221"/>
            </a:xfrm>
            <a:prstGeom prst="rect">
              <a:avLst/>
            </a:prstGeom>
          </p:spPr>
        </p:pic>
        <p:pic>
          <p:nvPicPr>
            <p:cNvPr id="125" name="object 67"/>
            <p:cNvPicPr/>
            <p:nvPr/>
          </p:nvPicPr>
          <p:blipFill>
            <a:blip r:embed="rId72" cstate="print"/>
            <a:stretch>
              <a:fillRect/>
            </a:stretch>
          </p:blipFill>
          <p:spPr>
            <a:xfrm>
              <a:off x="890536" y="6006350"/>
              <a:ext cx="5752604" cy="360768"/>
            </a:xfrm>
            <a:prstGeom prst="rect">
              <a:avLst/>
            </a:prstGeom>
          </p:spPr>
        </p:pic>
        <p:sp>
          <p:nvSpPr>
            <p:cNvPr id="126" name="object 68"/>
            <p:cNvSpPr/>
            <p:nvPr/>
          </p:nvSpPr>
          <p:spPr>
            <a:xfrm>
              <a:off x="1214780" y="7193279"/>
              <a:ext cx="4638675" cy="2518410"/>
            </a:xfrm>
            <a:custGeom>
              <a:avLst/>
              <a:gdLst/>
              <a:ahLst/>
              <a:cxnLst/>
              <a:rect l="l" t="t" r="r" b="b"/>
              <a:pathLst>
                <a:path w="4638675" h="2518409">
                  <a:moveTo>
                    <a:pt x="4638332" y="0"/>
                  </a:moveTo>
                  <a:lnTo>
                    <a:pt x="4629201" y="0"/>
                  </a:lnTo>
                  <a:lnTo>
                    <a:pt x="4629201" y="10160"/>
                  </a:lnTo>
                  <a:lnTo>
                    <a:pt x="4629201" y="2509520"/>
                  </a:lnTo>
                  <a:lnTo>
                    <a:pt x="7594" y="2509520"/>
                  </a:lnTo>
                  <a:lnTo>
                    <a:pt x="7594" y="2509126"/>
                  </a:lnTo>
                  <a:lnTo>
                    <a:pt x="7594" y="10160"/>
                  </a:lnTo>
                  <a:lnTo>
                    <a:pt x="4629201" y="10160"/>
                  </a:lnTo>
                  <a:lnTo>
                    <a:pt x="4629201" y="0"/>
                  </a:lnTo>
                  <a:lnTo>
                    <a:pt x="0" y="0"/>
                  </a:lnTo>
                  <a:lnTo>
                    <a:pt x="0" y="10160"/>
                  </a:lnTo>
                  <a:lnTo>
                    <a:pt x="0" y="2509520"/>
                  </a:lnTo>
                  <a:lnTo>
                    <a:pt x="0" y="2513342"/>
                  </a:lnTo>
                  <a:lnTo>
                    <a:pt x="0" y="2518410"/>
                  </a:lnTo>
                  <a:lnTo>
                    <a:pt x="4638332" y="2518410"/>
                  </a:lnTo>
                  <a:lnTo>
                    <a:pt x="4638332" y="2513342"/>
                  </a:lnTo>
                  <a:lnTo>
                    <a:pt x="4638332" y="2509520"/>
                  </a:lnTo>
                  <a:lnTo>
                    <a:pt x="4638332" y="10160"/>
                  </a:lnTo>
                  <a:lnTo>
                    <a:pt x="4638332" y="0"/>
                  </a:lnTo>
                  <a:close/>
                </a:path>
              </a:pathLst>
            </a:custGeom>
            <a:solidFill>
              <a:srgbClr val="838487"/>
            </a:solidFill>
          </p:spPr>
          <p:txBody>
            <a:bodyPr wrap="square" lIns="0" tIns="0" rIns="0" bIns="0" rtlCol="0"/>
            <a:lstStyle/>
            <a:p>
              <a:endParaRPr/>
            </a:p>
          </p:txBody>
        </p:sp>
        <p:pic>
          <p:nvPicPr>
            <p:cNvPr id="127" name="object 69"/>
            <p:cNvPicPr/>
            <p:nvPr/>
          </p:nvPicPr>
          <p:blipFill>
            <a:blip r:embed="rId73" cstate="print"/>
            <a:stretch>
              <a:fillRect/>
            </a:stretch>
          </p:blipFill>
          <p:spPr>
            <a:xfrm>
              <a:off x="1388313" y="7323086"/>
              <a:ext cx="3963876" cy="593674"/>
            </a:xfrm>
            <a:prstGeom prst="rect">
              <a:avLst/>
            </a:prstGeom>
          </p:spPr>
        </p:pic>
        <p:pic>
          <p:nvPicPr>
            <p:cNvPr id="128" name="object 70"/>
            <p:cNvPicPr/>
            <p:nvPr/>
          </p:nvPicPr>
          <p:blipFill>
            <a:blip r:embed="rId74" cstate="print"/>
            <a:stretch>
              <a:fillRect/>
            </a:stretch>
          </p:blipFill>
          <p:spPr>
            <a:xfrm>
              <a:off x="1380680" y="8534844"/>
              <a:ext cx="4309516" cy="1047305"/>
            </a:xfrm>
            <a:prstGeom prst="rect">
              <a:avLst/>
            </a:prstGeom>
          </p:spPr>
        </p:pic>
        <p:pic>
          <p:nvPicPr>
            <p:cNvPr id="129" name="object 71"/>
            <p:cNvPicPr/>
            <p:nvPr/>
          </p:nvPicPr>
          <p:blipFill>
            <a:blip r:embed="rId75" cstate="print"/>
            <a:stretch>
              <a:fillRect/>
            </a:stretch>
          </p:blipFill>
          <p:spPr>
            <a:xfrm>
              <a:off x="1382217" y="8032457"/>
              <a:ext cx="4307979" cy="371475"/>
            </a:xfrm>
            <a:prstGeom prst="rect">
              <a:avLst/>
            </a:prstGeom>
          </p:spPr>
        </p:pic>
        <p:pic>
          <p:nvPicPr>
            <p:cNvPr id="130" name="object 72"/>
            <p:cNvPicPr/>
            <p:nvPr/>
          </p:nvPicPr>
          <p:blipFill>
            <a:blip r:embed="rId76" cstate="print"/>
            <a:stretch>
              <a:fillRect/>
            </a:stretch>
          </p:blipFill>
          <p:spPr>
            <a:xfrm>
              <a:off x="5764040" y="8340318"/>
              <a:ext cx="801465" cy="1341228"/>
            </a:xfrm>
            <a:prstGeom prst="rect">
              <a:avLst/>
            </a:prstGeom>
          </p:spPr>
        </p:pic>
      </p:grpSp>
      <p:grpSp>
        <p:nvGrpSpPr>
          <p:cNvPr id="44" name="object 2"/>
          <p:cNvGrpSpPr/>
          <p:nvPr/>
        </p:nvGrpSpPr>
        <p:grpSpPr>
          <a:xfrm>
            <a:off x="3449434" y="10148442"/>
            <a:ext cx="636905" cy="91440"/>
            <a:chOff x="3449434" y="10148442"/>
            <a:chExt cx="636905" cy="91440"/>
          </a:xfrm>
        </p:grpSpPr>
        <p:sp>
          <p:nvSpPr>
            <p:cNvPr id="45"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6" name="object 4"/>
            <p:cNvPicPr/>
            <p:nvPr/>
          </p:nvPicPr>
          <p:blipFill>
            <a:blip r:embed="rId77" cstate="print"/>
            <a:stretch>
              <a:fillRect/>
            </a:stretch>
          </p:blipFill>
          <p:spPr>
            <a:xfrm>
              <a:off x="3705272" y="10148442"/>
              <a:ext cx="123231" cy="91325"/>
            </a:xfrm>
            <a:prstGeom prst="rect">
              <a:avLst/>
            </a:prstGeom>
          </p:spPr>
        </p:pic>
        <p:sp>
          <p:nvSpPr>
            <p:cNvPr id="47"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9A58E54F-4E30-1456-6881-A462AFA724CB}"/>
              </a:ext>
            </a:extLst>
          </p:cNvPr>
          <p:cNvGrpSpPr/>
          <p:nvPr/>
        </p:nvGrpSpPr>
        <p:grpSpPr>
          <a:xfrm>
            <a:off x="5587478" y="1208944"/>
            <a:ext cx="755335" cy="230832"/>
            <a:chOff x="5599057" y="1147599"/>
            <a:chExt cx="755335" cy="230832"/>
          </a:xfrm>
        </p:grpSpPr>
        <p:sp>
          <p:nvSpPr>
            <p:cNvPr id="3" name="正方形/長方形 2">
              <a:extLst>
                <a:ext uri="{FF2B5EF4-FFF2-40B4-BE49-F238E27FC236}">
                  <a16:creationId xmlns:a16="http://schemas.microsoft.com/office/drawing/2014/main" id="{53B2D0D1-B232-2C89-87AF-1D508DF838A7}"/>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8DE22FA9-6A1E-618D-542E-E7F25F598360}"/>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PPT2-55</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7A7CE796-F360-89F2-47B3-97AC4F42F1AD}"/>
              </a:ext>
            </a:extLst>
          </p:cNvPr>
          <p:cNvGrpSpPr/>
          <p:nvPr/>
        </p:nvGrpSpPr>
        <p:grpSpPr>
          <a:xfrm>
            <a:off x="5577953" y="5733368"/>
            <a:ext cx="755335" cy="230832"/>
            <a:chOff x="5599057" y="1147599"/>
            <a:chExt cx="755335" cy="230832"/>
          </a:xfrm>
        </p:grpSpPr>
        <p:sp>
          <p:nvSpPr>
            <p:cNvPr id="48" name="正方形/長方形 47">
              <a:extLst>
                <a:ext uri="{FF2B5EF4-FFF2-40B4-BE49-F238E27FC236}">
                  <a16:creationId xmlns:a16="http://schemas.microsoft.com/office/drawing/2014/main" id="{37EECB20-9A0B-C712-356F-51A8CD7773BC}"/>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テキスト ボックス 48">
              <a:extLst>
                <a:ext uri="{FF2B5EF4-FFF2-40B4-BE49-F238E27FC236}">
                  <a16:creationId xmlns:a16="http://schemas.microsoft.com/office/drawing/2014/main" id="{CA4083B8-1C65-AFD2-5B3E-8E0569B378F5}"/>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PPT2-56</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699729" y="5647702"/>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433832" cy="105016"/>
            </a:xfrm>
            <a:prstGeom prst="rect">
              <a:avLst/>
            </a:prstGeom>
          </p:spPr>
        </p:pic>
        <p:pic>
          <p:nvPicPr>
            <p:cNvPr id="12" name="object 12"/>
            <p:cNvPicPr/>
            <p:nvPr/>
          </p:nvPicPr>
          <p:blipFill>
            <a:blip r:embed="rId5" cstate="print"/>
            <a:stretch>
              <a:fillRect/>
            </a:stretch>
          </p:blipFill>
          <p:spPr>
            <a:xfrm>
              <a:off x="1086891" y="1914524"/>
              <a:ext cx="5367489" cy="1127963"/>
            </a:xfrm>
            <a:prstGeom prst="rect">
              <a:avLst/>
            </a:prstGeom>
          </p:spPr>
        </p:pic>
        <p:pic>
          <p:nvPicPr>
            <p:cNvPr id="13" name="object 13"/>
            <p:cNvPicPr/>
            <p:nvPr/>
          </p:nvPicPr>
          <p:blipFill>
            <a:blip r:embed="rId6" cstate="print"/>
            <a:stretch>
              <a:fillRect/>
            </a:stretch>
          </p:blipFill>
          <p:spPr>
            <a:xfrm>
              <a:off x="1094486" y="3514432"/>
              <a:ext cx="4813401" cy="544957"/>
            </a:xfrm>
            <a:prstGeom prst="rect">
              <a:avLst/>
            </a:prstGeom>
          </p:spPr>
        </p:pic>
        <p:sp>
          <p:nvSpPr>
            <p:cNvPr id="14" name="object 14"/>
            <p:cNvSpPr/>
            <p:nvPr/>
          </p:nvSpPr>
          <p:spPr>
            <a:xfrm>
              <a:off x="1100582" y="4672850"/>
              <a:ext cx="33655" cy="33655"/>
            </a:xfrm>
            <a:custGeom>
              <a:avLst/>
              <a:gdLst/>
              <a:ahLst/>
              <a:cxnLst/>
              <a:rect l="l" t="t" r="r" b="b"/>
              <a:pathLst>
                <a:path w="33655" h="33654">
                  <a:moveTo>
                    <a:pt x="25895" y="33489"/>
                  </a:moveTo>
                  <a:lnTo>
                    <a:pt x="7645" y="33489"/>
                  </a:lnTo>
                  <a:lnTo>
                    <a:pt x="0" y="25857"/>
                  </a:lnTo>
                  <a:lnTo>
                    <a:pt x="0" y="7594"/>
                  </a:lnTo>
                  <a:lnTo>
                    <a:pt x="7645" y="0"/>
                  </a:lnTo>
                  <a:lnTo>
                    <a:pt x="25895" y="0"/>
                  </a:lnTo>
                  <a:lnTo>
                    <a:pt x="33489" y="7594"/>
                  </a:lnTo>
                  <a:lnTo>
                    <a:pt x="33489" y="25857"/>
                  </a:lnTo>
                  <a:lnTo>
                    <a:pt x="25895" y="33489"/>
                  </a:lnTo>
                  <a:close/>
                </a:path>
              </a:pathLst>
            </a:custGeom>
            <a:solidFill>
              <a:srgbClr val="4A4B4D"/>
            </a:solidFill>
          </p:spPr>
          <p:txBody>
            <a:bodyPr wrap="square" lIns="0" tIns="0" rIns="0" bIns="0" rtlCol="0"/>
            <a:lstStyle/>
            <a:p>
              <a:endParaRPr/>
            </a:p>
          </p:txBody>
        </p:sp>
        <p:pic>
          <p:nvPicPr>
            <p:cNvPr id="15" name="object 15"/>
            <p:cNvPicPr/>
            <p:nvPr/>
          </p:nvPicPr>
          <p:blipFill>
            <a:blip r:embed="rId7" cstate="print"/>
            <a:stretch>
              <a:fillRect/>
            </a:stretch>
          </p:blipFill>
          <p:spPr>
            <a:xfrm>
              <a:off x="1377657" y="4516043"/>
              <a:ext cx="5012778" cy="570852"/>
            </a:xfrm>
            <a:prstGeom prst="rect">
              <a:avLst/>
            </a:prstGeom>
          </p:spPr>
        </p:pic>
        <p:sp>
          <p:nvSpPr>
            <p:cNvPr id="16" name="object 16"/>
            <p:cNvSpPr/>
            <p:nvPr/>
          </p:nvSpPr>
          <p:spPr>
            <a:xfrm>
              <a:off x="1100582" y="4987975"/>
              <a:ext cx="33655" cy="33655"/>
            </a:xfrm>
            <a:custGeom>
              <a:avLst/>
              <a:gdLst/>
              <a:ahLst/>
              <a:cxnLst/>
              <a:rect l="l" t="t" r="r" b="b"/>
              <a:pathLst>
                <a:path w="33655" h="33654">
                  <a:moveTo>
                    <a:pt x="25895" y="33489"/>
                  </a:moveTo>
                  <a:lnTo>
                    <a:pt x="7645" y="33489"/>
                  </a:lnTo>
                  <a:lnTo>
                    <a:pt x="0" y="25844"/>
                  </a:lnTo>
                  <a:lnTo>
                    <a:pt x="0" y="7594"/>
                  </a:lnTo>
                  <a:lnTo>
                    <a:pt x="7645" y="0"/>
                  </a:lnTo>
                  <a:lnTo>
                    <a:pt x="25895" y="0"/>
                  </a:lnTo>
                  <a:lnTo>
                    <a:pt x="33489" y="7594"/>
                  </a:lnTo>
                  <a:lnTo>
                    <a:pt x="33489" y="25844"/>
                  </a:lnTo>
                  <a:lnTo>
                    <a:pt x="25895" y="33489"/>
                  </a:lnTo>
                  <a:close/>
                </a:path>
              </a:pathLst>
            </a:custGeom>
            <a:solidFill>
              <a:srgbClr val="4A4B4D"/>
            </a:solidFill>
          </p:spPr>
          <p:txBody>
            <a:bodyPr wrap="square" lIns="0" tIns="0" rIns="0" bIns="0" rtlCol="0"/>
            <a:lstStyle/>
            <a:p>
              <a:endParaRPr/>
            </a:p>
          </p:txBody>
        </p:sp>
        <p:sp>
          <p:nvSpPr>
            <p:cNvPr id="17" name="object 17"/>
            <p:cNvSpPr/>
            <p:nvPr/>
          </p:nvSpPr>
          <p:spPr>
            <a:xfrm>
              <a:off x="3511842" y="3123208"/>
              <a:ext cx="435609" cy="1338580"/>
            </a:xfrm>
            <a:custGeom>
              <a:avLst/>
              <a:gdLst/>
              <a:ahLst/>
              <a:cxnLst/>
              <a:rect l="l" t="t" r="r" b="b"/>
              <a:pathLst>
                <a:path w="435610" h="1338579">
                  <a:moveTo>
                    <a:pt x="435381" y="1179703"/>
                  </a:moveTo>
                  <a:lnTo>
                    <a:pt x="307543" y="1179703"/>
                  </a:lnTo>
                  <a:lnTo>
                    <a:pt x="307543" y="1027506"/>
                  </a:lnTo>
                  <a:lnTo>
                    <a:pt x="127901" y="1027506"/>
                  </a:lnTo>
                  <a:lnTo>
                    <a:pt x="127901" y="1179703"/>
                  </a:lnTo>
                  <a:lnTo>
                    <a:pt x="0" y="1179703"/>
                  </a:lnTo>
                  <a:lnTo>
                    <a:pt x="217690" y="1338059"/>
                  </a:lnTo>
                  <a:lnTo>
                    <a:pt x="435381" y="1179703"/>
                  </a:lnTo>
                  <a:close/>
                </a:path>
                <a:path w="435610" h="1338579">
                  <a:moveTo>
                    <a:pt x="435381" y="152196"/>
                  </a:moveTo>
                  <a:lnTo>
                    <a:pt x="307543" y="152196"/>
                  </a:lnTo>
                  <a:lnTo>
                    <a:pt x="307543" y="0"/>
                  </a:lnTo>
                  <a:lnTo>
                    <a:pt x="127901" y="0"/>
                  </a:lnTo>
                  <a:lnTo>
                    <a:pt x="127901" y="152196"/>
                  </a:lnTo>
                  <a:lnTo>
                    <a:pt x="0" y="152196"/>
                  </a:lnTo>
                  <a:lnTo>
                    <a:pt x="217690" y="310502"/>
                  </a:lnTo>
                  <a:lnTo>
                    <a:pt x="435381" y="152196"/>
                  </a:lnTo>
                  <a:close/>
                </a:path>
              </a:pathLst>
            </a:custGeom>
            <a:solidFill>
              <a:srgbClr val="46C7F4"/>
            </a:solidFill>
          </p:spPr>
          <p:txBody>
            <a:bodyPr wrap="square" lIns="0" tIns="0" rIns="0" bIns="0" rtlCol="0"/>
            <a:lstStyle/>
            <a:p>
              <a:endParaRPr/>
            </a:p>
          </p:txBody>
        </p:sp>
      </p:grpSp>
      <p:grpSp>
        <p:nvGrpSpPr>
          <p:cNvPr id="70" name="object 44"/>
          <p:cNvGrpSpPr/>
          <p:nvPr/>
        </p:nvGrpSpPr>
        <p:grpSpPr>
          <a:xfrm>
            <a:off x="710907" y="1074705"/>
            <a:ext cx="6113780" cy="4315460"/>
            <a:chOff x="710907" y="5647689"/>
            <a:chExt cx="6113780" cy="4315460"/>
          </a:xfrm>
        </p:grpSpPr>
        <p:sp>
          <p:nvSpPr>
            <p:cNvPr id="71" name="object 4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72" name="object 46"/>
            <p:cNvPicPr/>
            <p:nvPr/>
          </p:nvPicPr>
          <p:blipFill>
            <a:blip r:embed="rId8" cstate="print"/>
            <a:stretch>
              <a:fillRect/>
            </a:stretch>
          </p:blipFill>
          <p:spPr>
            <a:xfrm>
              <a:off x="1575549" y="6514807"/>
              <a:ext cx="3627526" cy="257213"/>
            </a:xfrm>
            <a:prstGeom prst="rect">
              <a:avLst/>
            </a:prstGeom>
          </p:spPr>
        </p:pic>
        <p:sp>
          <p:nvSpPr>
            <p:cNvPr id="73" name="object 47"/>
            <p:cNvSpPr/>
            <p:nvPr/>
          </p:nvSpPr>
          <p:spPr>
            <a:xfrm>
              <a:off x="5387276" y="6630491"/>
              <a:ext cx="250190" cy="24765"/>
            </a:xfrm>
            <a:custGeom>
              <a:avLst/>
              <a:gdLst/>
              <a:ahLst/>
              <a:cxnLst/>
              <a:rect l="l" t="t" r="r" b="b"/>
              <a:pathLst>
                <a:path w="250189" h="24765">
                  <a:moveTo>
                    <a:pt x="249643" y="24358"/>
                  </a:moveTo>
                  <a:lnTo>
                    <a:pt x="0" y="24358"/>
                  </a:lnTo>
                  <a:lnTo>
                    <a:pt x="0" y="0"/>
                  </a:lnTo>
                  <a:lnTo>
                    <a:pt x="249643" y="0"/>
                  </a:lnTo>
                  <a:lnTo>
                    <a:pt x="249643" y="24358"/>
                  </a:lnTo>
                  <a:close/>
                </a:path>
              </a:pathLst>
            </a:custGeom>
            <a:solidFill>
              <a:srgbClr val="4D4D4F"/>
            </a:solidFill>
          </p:spPr>
          <p:txBody>
            <a:bodyPr wrap="square" lIns="0" tIns="0" rIns="0" bIns="0" rtlCol="0"/>
            <a:lstStyle/>
            <a:p>
              <a:endParaRPr/>
            </a:p>
          </p:txBody>
        </p:sp>
        <p:pic>
          <p:nvPicPr>
            <p:cNvPr id="74" name="object 48"/>
            <p:cNvPicPr/>
            <p:nvPr/>
          </p:nvPicPr>
          <p:blipFill>
            <a:blip r:embed="rId9" cstate="print"/>
            <a:stretch>
              <a:fillRect/>
            </a:stretch>
          </p:blipFill>
          <p:spPr>
            <a:xfrm>
              <a:off x="5661279" y="6517830"/>
              <a:ext cx="251167" cy="251167"/>
            </a:xfrm>
            <a:prstGeom prst="rect">
              <a:avLst/>
            </a:prstGeom>
          </p:spPr>
        </p:pic>
        <p:pic>
          <p:nvPicPr>
            <p:cNvPr id="75" name="object 49"/>
            <p:cNvPicPr/>
            <p:nvPr/>
          </p:nvPicPr>
          <p:blipFill>
            <a:blip r:embed="rId10" cstate="print"/>
            <a:stretch>
              <a:fillRect/>
            </a:stretch>
          </p:blipFill>
          <p:spPr>
            <a:xfrm>
              <a:off x="5942901" y="6519366"/>
              <a:ext cx="235854" cy="249631"/>
            </a:xfrm>
            <a:prstGeom prst="rect">
              <a:avLst/>
            </a:prstGeom>
          </p:spPr>
        </p:pic>
        <p:pic>
          <p:nvPicPr>
            <p:cNvPr id="76" name="object 50"/>
            <p:cNvPicPr/>
            <p:nvPr/>
          </p:nvPicPr>
          <p:blipFill>
            <a:blip r:embed="rId11" cstate="print"/>
            <a:stretch>
              <a:fillRect/>
            </a:stretch>
          </p:blipFill>
          <p:spPr>
            <a:xfrm>
              <a:off x="6226022" y="6529984"/>
              <a:ext cx="217690" cy="229882"/>
            </a:xfrm>
            <a:prstGeom prst="rect">
              <a:avLst/>
            </a:prstGeom>
          </p:spPr>
        </p:pic>
        <p:pic>
          <p:nvPicPr>
            <p:cNvPr id="77" name="object 51"/>
            <p:cNvPicPr/>
            <p:nvPr/>
          </p:nvPicPr>
          <p:blipFill>
            <a:blip r:embed="rId12" cstate="print"/>
            <a:stretch>
              <a:fillRect/>
            </a:stretch>
          </p:blipFill>
          <p:spPr>
            <a:xfrm>
              <a:off x="1070178" y="6526961"/>
              <a:ext cx="5368975" cy="569315"/>
            </a:xfrm>
            <a:prstGeom prst="rect">
              <a:avLst/>
            </a:prstGeom>
          </p:spPr>
        </p:pic>
        <p:sp>
          <p:nvSpPr>
            <p:cNvPr id="78" name="object 52"/>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79" name="object 53"/>
            <p:cNvPicPr/>
            <p:nvPr/>
          </p:nvPicPr>
          <p:blipFill>
            <a:blip r:embed="rId13" cstate="print"/>
            <a:stretch>
              <a:fillRect/>
            </a:stretch>
          </p:blipFill>
          <p:spPr>
            <a:xfrm>
              <a:off x="5696292" y="5855639"/>
              <a:ext cx="71539" cy="103543"/>
            </a:xfrm>
            <a:prstGeom prst="rect">
              <a:avLst/>
            </a:prstGeom>
          </p:spPr>
        </p:pic>
        <p:pic>
          <p:nvPicPr>
            <p:cNvPr id="80" name="object 54"/>
            <p:cNvPicPr/>
            <p:nvPr/>
          </p:nvPicPr>
          <p:blipFill>
            <a:blip r:embed="rId14" cstate="print"/>
            <a:stretch>
              <a:fillRect/>
            </a:stretch>
          </p:blipFill>
          <p:spPr>
            <a:xfrm>
              <a:off x="5787631" y="5852616"/>
              <a:ext cx="435368" cy="106565"/>
            </a:xfrm>
            <a:prstGeom prst="rect">
              <a:avLst/>
            </a:prstGeom>
          </p:spPr>
        </p:pic>
        <p:pic>
          <p:nvPicPr>
            <p:cNvPr id="81" name="object 55"/>
            <p:cNvPicPr/>
            <p:nvPr/>
          </p:nvPicPr>
          <p:blipFill>
            <a:blip r:embed="rId15" cstate="print"/>
            <a:stretch>
              <a:fillRect/>
            </a:stretch>
          </p:blipFill>
          <p:spPr>
            <a:xfrm>
              <a:off x="6268694" y="5849543"/>
              <a:ext cx="372910" cy="117221"/>
            </a:xfrm>
            <a:prstGeom prst="rect">
              <a:avLst/>
            </a:prstGeom>
          </p:spPr>
        </p:pic>
        <p:pic>
          <p:nvPicPr>
            <p:cNvPr id="82" name="object 56"/>
            <p:cNvPicPr/>
            <p:nvPr/>
          </p:nvPicPr>
          <p:blipFill>
            <a:blip r:embed="rId16" cstate="print"/>
            <a:stretch>
              <a:fillRect/>
            </a:stretch>
          </p:blipFill>
          <p:spPr>
            <a:xfrm>
              <a:off x="890536" y="6006350"/>
              <a:ext cx="5752604" cy="360768"/>
            </a:xfrm>
            <a:prstGeom prst="rect">
              <a:avLst/>
            </a:prstGeom>
          </p:spPr>
        </p:pic>
        <p:sp>
          <p:nvSpPr>
            <p:cNvPr id="83" name="object 57"/>
            <p:cNvSpPr/>
            <p:nvPr/>
          </p:nvSpPr>
          <p:spPr>
            <a:xfrm>
              <a:off x="1268069" y="7214869"/>
              <a:ext cx="4495800" cy="2444750"/>
            </a:xfrm>
            <a:custGeom>
              <a:avLst/>
              <a:gdLst/>
              <a:ahLst/>
              <a:cxnLst/>
              <a:rect l="l" t="t" r="r" b="b"/>
              <a:pathLst>
                <a:path w="4495800" h="2444750">
                  <a:moveTo>
                    <a:pt x="4495203" y="0"/>
                  </a:moveTo>
                  <a:lnTo>
                    <a:pt x="4486072" y="0"/>
                  </a:lnTo>
                  <a:lnTo>
                    <a:pt x="4486072" y="8902"/>
                  </a:lnTo>
                  <a:lnTo>
                    <a:pt x="4486072" y="2437130"/>
                  </a:lnTo>
                  <a:lnTo>
                    <a:pt x="9118" y="2437130"/>
                  </a:lnTo>
                  <a:lnTo>
                    <a:pt x="9118" y="2437282"/>
                  </a:lnTo>
                  <a:lnTo>
                    <a:pt x="9118" y="2440355"/>
                  </a:lnTo>
                  <a:lnTo>
                    <a:pt x="9118" y="2440952"/>
                  </a:lnTo>
                  <a:lnTo>
                    <a:pt x="4559" y="2440952"/>
                  </a:lnTo>
                  <a:lnTo>
                    <a:pt x="4559" y="2440355"/>
                  </a:lnTo>
                  <a:lnTo>
                    <a:pt x="9118" y="2440355"/>
                  </a:lnTo>
                  <a:lnTo>
                    <a:pt x="9118" y="2437282"/>
                  </a:lnTo>
                  <a:lnTo>
                    <a:pt x="4559" y="2437282"/>
                  </a:lnTo>
                  <a:lnTo>
                    <a:pt x="4559" y="2437130"/>
                  </a:lnTo>
                  <a:lnTo>
                    <a:pt x="9118" y="2437130"/>
                  </a:lnTo>
                  <a:lnTo>
                    <a:pt x="9118" y="8902"/>
                  </a:lnTo>
                  <a:lnTo>
                    <a:pt x="4486072" y="8902"/>
                  </a:lnTo>
                  <a:lnTo>
                    <a:pt x="4486072" y="0"/>
                  </a:lnTo>
                  <a:lnTo>
                    <a:pt x="0" y="0"/>
                  </a:lnTo>
                  <a:lnTo>
                    <a:pt x="0" y="8902"/>
                  </a:lnTo>
                  <a:lnTo>
                    <a:pt x="0" y="2437130"/>
                  </a:lnTo>
                  <a:lnTo>
                    <a:pt x="0" y="2440952"/>
                  </a:lnTo>
                  <a:lnTo>
                    <a:pt x="0" y="2444750"/>
                  </a:lnTo>
                  <a:lnTo>
                    <a:pt x="4495203" y="2444750"/>
                  </a:lnTo>
                  <a:lnTo>
                    <a:pt x="4495203" y="2440952"/>
                  </a:lnTo>
                  <a:lnTo>
                    <a:pt x="4495203" y="2437130"/>
                  </a:lnTo>
                  <a:lnTo>
                    <a:pt x="4495203" y="8902"/>
                  </a:lnTo>
                  <a:lnTo>
                    <a:pt x="4495203" y="0"/>
                  </a:lnTo>
                  <a:close/>
                </a:path>
              </a:pathLst>
            </a:custGeom>
            <a:solidFill>
              <a:srgbClr val="818285"/>
            </a:solidFill>
          </p:spPr>
          <p:txBody>
            <a:bodyPr wrap="square" lIns="0" tIns="0" rIns="0" bIns="0" rtlCol="0"/>
            <a:lstStyle/>
            <a:p>
              <a:endParaRPr/>
            </a:p>
          </p:txBody>
        </p:sp>
        <p:pic>
          <p:nvPicPr>
            <p:cNvPr id="84" name="object 58"/>
            <p:cNvPicPr/>
            <p:nvPr/>
          </p:nvPicPr>
          <p:blipFill>
            <a:blip r:embed="rId17" cstate="print"/>
            <a:stretch>
              <a:fillRect/>
            </a:stretch>
          </p:blipFill>
          <p:spPr>
            <a:xfrm>
              <a:off x="1456778" y="7390066"/>
              <a:ext cx="4149725" cy="1042784"/>
            </a:xfrm>
            <a:prstGeom prst="rect">
              <a:avLst/>
            </a:prstGeom>
          </p:spPr>
        </p:pic>
        <p:pic>
          <p:nvPicPr>
            <p:cNvPr id="85" name="object 59"/>
            <p:cNvPicPr/>
            <p:nvPr/>
          </p:nvPicPr>
          <p:blipFill>
            <a:blip r:embed="rId18" cstate="print"/>
            <a:stretch>
              <a:fillRect/>
            </a:stretch>
          </p:blipFill>
          <p:spPr>
            <a:xfrm>
              <a:off x="1452219" y="8217422"/>
              <a:ext cx="5047843" cy="1488910"/>
            </a:xfrm>
            <a:prstGeom prst="rect">
              <a:avLst/>
            </a:prstGeom>
          </p:spPr>
        </p:pic>
      </p:grpSp>
      <p:grpSp>
        <p:nvGrpSpPr>
          <p:cNvPr id="60" name="object 60"/>
          <p:cNvGrpSpPr/>
          <p:nvPr/>
        </p:nvGrpSpPr>
        <p:grpSpPr>
          <a:xfrm>
            <a:off x="709358" y="5600"/>
            <a:ext cx="6842759" cy="717550"/>
            <a:chOff x="709358" y="5600"/>
            <a:chExt cx="6842759" cy="717550"/>
          </a:xfrm>
        </p:grpSpPr>
        <p:sp>
          <p:nvSpPr>
            <p:cNvPr id="61" name="object 6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62" name="object 6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63" name="object 63"/>
            <p:cNvPicPr/>
            <p:nvPr/>
          </p:nvPicPr>
          <p:blipFill>
            <a:blip r:embed="rId19" cstate="print"/>
            <a:stretch>
              <a:fillRect/>
            </a:stretch>
          </p:blipFill>
          <p:spPr>
            <a:xfrm>
              <a:off x="1003147" y="366369"/>
              <a:ext cx="462813" cy="170497"/>
            </a:xfrm>
            <a:prstGeom prst="rect">
              <a:avLst/>
            </a:prstGeom>
          </p:spPr>
        </p:pic>
        <p:sp>
          <p:nvSpPr>
            <p:cNvPr id="64" name="object 6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5" name="object 65"/>
            <p:cNvPicPr/>
            <p:nvPr/>
          </p:nvPicPr>
          <p:blipFill>
            <a:blip r:embed="rId20" cstate="print"/>
            <a:stretch>
              <a:fillRect/>
            </a:stretch>
          </p:blipFill>
          <p:spPr>
            <a:xfrm>
              <a:off x="1662315" y="380059"/>
              <a:ext cx="156806" cy="149174"/>
            </a:xfrm>
            <a:prstGeom prst="rect">
              <a:avLst/>
            </a:prstGeom>
          </p:spPr>
        </p:pic>
        <p:sp>
          <p:nvSpPr>
            <p:cNvPr id="66" name="object 6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67" name="object 67"/>
            <p:cNvPicPr/>
            <p:nvPr/>
          </p:nvPicPr>
          <p:blipFill>
            <a:blip r:embed="rId21" cstate="print"/>
            <a:stretch>
              <a:fillRect/>
            </a:stretch>
          </p:blipFill>
          <p:spPr>
            <a:xfrm>
              <a:off x="2021585" y="366369"/>
              <a:ext cx="343992" cy="170497"/>
            </a:xfrm>
            <a:prstGeom prst="rect">
              <a:avLst/>
            </a:prstGeom>
          </p:spPr>
        </p:pic>
        <p:pic>
          <p:nvPicPr>
            <p:cNvPr id="68" name="object 68"/>
            <p:cNvPicPr/>
            <p:nvPr/>
          </p:nvPicPr>
          <p:blipFill>
            <a:blip r:embed="rId22" cstate="print"/>
            <a:stretch>
              <a:fillRect/>
            </a:stretch>
          </p:blipFill>
          <p:spPr>
            <a:xfrm>
              <a:off x="2552852" y="366369"/>
              <a:ext cx="1861692" cy="168960"/>
            </a:xfrm>
            <a:prstGeom prst="rect">
              <a:avLst/>
            </a:prstGeom>
          </p:spPr>
        </p:pic>
        <p:pic>
          <p:nvPicPr>
            <p:cNvPr id="69" name="object 69"/>
            <p:cNvPicPr/>
            <p:nvPr/>
          </p:nvPicPr>
          <p:blipFill>
            <a:blip r:embed="rId23" cstate="print"/>
            <a:stretch>
              <a:fillRect/>
            </a:stretch>
          </p:blipFill>
          <p:spPr>
            <a:xfrm>
              <a:off x="4545456" y="366369"/>
              <a:ext cx="1044282" cy="170497"/>
            </a:xfrm>
            <a:prstGeom prst="rect">
              <a:avLst/>
            </a:prstGeom>
          </p:spPr>
        </p:pic>
      </p:grpSp>
      <p:grpSp>
        <p:nvGrpSpPr>
          <p:cNvPr id="18" name="object 2"/>
          <p:cNvGrpSpPr/>
          <p:nvPr/>
        </p:nvGrpSpPr>
        <p:grpSpPr>
          <a:xfrm>
            <a:off x="3449434" y="10148442"/>
            <a:ext cx="636905" cy="91440"/>
            <a:chOff x="3449434" y="10148442"/>
            <a:chExt cx="636905" cy="91440"/>
          </a:xfrm>
        </p:grpSpPr>
        <p:sp>
          <p:nvSpPr>
            <p:cNvPr id="19"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A4B4D"/>
            </a:solidFill>
          </p:spPr>
          <p:txBody>
            <a:bodyPr wrap="square" lIns="0" tIns="0" rIns="0" bIns="0" rtlCol="0"/>
            <a:lstStyle/>
            <a:p>
              <a:endParaRPr/>
            </a:p>
          </p:txBody>
        </p:sp>
        <p:pic>
          <p:nvPicPr>
            <p:cNvPr id="20" name="object 4"/>
            <p:cNvPicPr/>
            <p:nvPr/>
          </p:nvPicPr>
          <p:blipFill>
            <a:blip r:embed="rId24" cstate="print"/>
            <a:stretch>
              <a:fillRect/>
            </a:stretch>
          </p:blipFill>
          <p:spPr>
            <a:xfrm>
              <a:off x="3705272" y="10148442"/>
              <a:ext cx="123231" cy="91325"/>
            </a:xfrm>
            <a:prstGeom prst="rect">
              <a:avLst/>
            </a:prstGeom>
          </p:spPr>
        </p:pic>
        <p:sp>
          <p:nvSpPr>
            <p:cNvPr id="21"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97204983-D723-D709-5F58-3E45A2CAACBC}"/>
              </a:ext>
            </a:extLst>
          </p:cNvPr>
          <p:cNvGrpSpPr/>
          <p:nvPr/>
        </p:nvGrpSpPr>
        <p:grpSpPr>
          <a:xfrm>
            <a:off x="5577953" y="1211374"/>
            <a:ext cx="755335" cy="230832"/>
            <a:chOff x="5599057" y="1147599"/>
            <a:chExt cx="755335" cy="230832"/>
          </a:xfrm>
        </p:grpSpPr>
        <p:sp>
          <p:nvSpPr>
            <p:cNvPr id="3" name="正方形/長方形 2">
              <a:extLst>
                <a:ext uri="{FF2B5EF4-FFF2-40B4-BE49-F238E27FC236}">
                  <a16:creationId xmlns:a16="http://schemas.microsoft.com/office/drawing/2014/main" id="{8EC65999-1229-A1DF-21EC-33B3B87A44DD}"/>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15C7BFC0-BCB4-3164-634C-ABBF5B8DF7D1}"/>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PPT2-57</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42825934-91AF-1A78-432C-DE90F45F3400}"/>
              </a:ext>
            </a:extLst>
          </p:cNvPr>
          <p:cNvGrpSpPr/>
          <p:nvPr/>
        </p:nvGrpSpPr>
        <p:grpSpPr>
          <a:xfrm>
            <a:off x="5577179" y="5731157"/>
            <a:ext cx="755335" cy="230832"/>
            <a:chOff x="5599057" y="1147599"/>
            <a:chExt cx="755335" cy="230832"/>
          </a:xfrm>
        </p:grpSpPr>
        <p:sp>
          <p:nvSpPr>
            <p:cNvPr id="22" name="正方形/長方形 21">
              <a:extLst>
                <a:ext uri="{FF2B5EF4-FFF2-40B4-BE49-F238E27FC236}">
                  <a16:creationId xmlns:a16="http://schemas.microsoft.com/office/drawing/2014/main" id="{BA739E69-AC72-7E6F-2C94-64D2CA020BB1}"/>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テキスト ボックス 22">
              <a:extLst>
                <a:ext uri="{FF2B5EF4-FFF2-40B4-BE49-F238E27FC236}">
                  <a16:creationId xmlns:a16="http://schemas.microsoft.com/office/drawing/2014/main" id="{A81B5775-4663-F98A-EC6D-61C164543DC6}"/>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PPT2-58</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3" name="object 18"/>
          <p:cNvGrpSpPr/>
          <p:nvPr/>
        </p:nvGrpSpPr>
        <p:grpSpPr>
          <a:xfrm>
            <a:off x="710565" y="1079366"/>
            <a:ext cx="6113780" cy="4315460"/>
            <a:chOff x="710907" y="5647689"/>
            <a:chExt cx="6113780" cy="4315460"/>
          </a:xfrm>
        </p:grpSpPr>
        <p:sp>
          <p:nvSpPr>
            <p:cNvPr id="114" name="object 19"/>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115" name="object 20"/>
            <p:cNvPicPr/>
            <p:nvPr/>
          </p:nvPicPr>
          <p:blipFill>
            <a:blip r:embed="rId2" cstate="print"/>
            <a:stretch>
              <a:fillRect/>
            </a:stretch>
          </p:blipFill>
          <p:spPr>
            <a:xfrm>
              <a:off x="890536" y="5796254"/>
              <a:ext cx="5752604" cy="534352"/>
            </a:xfrm>
            <a:prstGeom prst="rect">
              <a:avLst/>
            </a:prstGeom>
          </p:spPr>
        </p:pic>
        <p:pic>
          <p:nvPicPr>
            <p:cNvPr id="116" name="object 21"/>
            <p:cNvPicPr/>
            <p:nvPr/>
          </p:nvPicPr>
          <p:blipFill>
            <a:blip r:embed="rId3" cstate="print"/>
            <a:stretch>
              <a:fillRect/>
            </a:stretch>
          </p:blipFill>
          <p:spPr>
            <a:xfrm>
              <a:off x="1575549" y="6549770"/>
              <a:ext cx="1899780" cy="249694"/>
            </a:xfrm>
            <a:prstGeom prst="rect">
              <a:avLst/>
            </a:prstGeom>
          </p:spPr>
        </p:pic>
        <p:pic>
          <p:nvPicPr>
            <p:cNvPr id="117" name="object 22"/>
            <p:cNvPicPr/>
            <p:nvPr/>
          </p:nvPicPr>
          <p:blipFill>
            <a:blip r:embed="rId4" cstate="print"/>
            <a:stretch>
              <a:fillRect/>
            </a:stretch>
          </p:blipFill>
          <p:spPr>
            <a:xfrm>
              <a:off x="3650411" y="6554342"/>
              <a:ext cx="506907" cy="245122"/>
            </a:xfrm>
            <a:prstGeom prst="rect">
              <a:avLst/>
            </a:prstGeom>
          </p:spPr>
        </p:pic>
        <p:pic>
          <p:nvPicPr>
            <p:cNvPr id="118" name="object 23"/>
            <p:cNvPicPr/>
            <p:nvPr/>
          </p:nvPicPr>
          <p:blipFill>
            <a:blip r:embed="rId5" cstate="print"/>
            <a:stretch>
              <a:fillRect/>
            </a:stretch>
          </p:blipFill>
          <p:spPr>
            <a:xfrm>
              <a:off x="4183164" y="6555879"/>
              <a:ext cx="223786" cy="242049"/>
            </a:xfrm>
            <a:prstGeom prst="rect">
              <a:avLst/>
            </a:prstGeom>
          </p:spPr>
        </p:pic>
        <p:pic>
          <p:nvPicPr>
            <p:cNvPr id="119" name="object 24"/>
            <p:cNvPicPr/>
            <p:nvPr/>
          </p:nvPicPr>
          <p:blipFill>
            <a:blip r:embed="rId6" cstate="print"/>
            <a:stretch>
              <a:fillRect/>
            </a:stretch>
          </p:blipFill>
          <p:spPr>
            <a:xfrm>
              <a:off x="4454131" y="6565010"/>
              <a:ext cx="210096" cy="222250"/>
            </a:xfrm>
            <a:prstGeom prst="rect">
              <a:avLst/>
            </a:prstGeom>
          </p:spPr>
        </p:pic>
        <p:pic>
          <p:nvPicPr>
            <p:cNvPr id="120" name="object 25"/>
            <p:cNvPicPr/>
            <p:nvPr/>
          </p:nvPicPr>
          <p:blipFill>
            <a:blip r:embed="rId7" cstate="print"/>
            <a:stretch>
              <a:fillRect/>
            </a:stretch>
          </p:blipFill>
          <p:spPr>
            <a:xfrm>
              <a:off x="1070178" y="6563474"/>
              <a:ext cx="2590850" cy="541921"/>
            </a:xfrm>
            <a:prstGeom prst="rect">
              <a:avLst/>
            </a:prstGeom>
          </p:spPr>
        </p:pic>
        <p:pic>
          <p:nvPicPr>
            <p:cNvPr id="121" name="object 26"/>
            <p:cNvPicPr/>
            <p:nvPr/>
          </p:nvPicPr>
          <p:blipFill>
            <a:blip r:embed="rId8" cstate="print"/>
            <a:stretch>
              <a:fillRect/>
            </a:stretch>
          </p:blipFill>
          <p:spPr>
            <a:xfrm>
              <a:off x="3726544" y="6877100"/>
              <a:ext cx="196320" cy="225272"/>
            </a:xfrm>
            <a:prstGeom prst="rect">
              <a:avLst/>
            </a:prstGeom>
          </p:spPr>
        </p:pic>
        <p:pic>
          <p:nvPicPr>
            <p:cNvPr id="122" name="object 27"/>
            <p:cNvPicPr/>
            <p:nvPr/>
          </p:nvPicPr>
          <p:blipFill>
            <a:blip r:embed="rId9" cstate="print"/>
            <a:stretch>
              <a:fillRect/>
            </a:stretch>
          </p:blipFill>
          <p:spPr>
            <a:xfrm>
              <a:off x="3960914" y="6875563"/>
              <a:ext cx="226809" cy="226809"/>
            </a:xfrm>
            <a:prstGeom prst="rect">
              <a:avLst/>
            </a:prstGeom>
          </p:spPr>
        </p:pic>
        <p:pic>
          <p:nvPicPr>
            <p:cNvPr id="123" name="object 28"/>
            <p:cNvPicPr/>
            <p:nvPr/>
          </p:nvPicPr>
          <p:blipFill>
            <a:blip r:embed="rId10" cstate="print"/>
            <a:stretch>
              <a:fillRect/>
            </a:stretch>
          </p:blipFill>
          <p:spPr>
            <a:xfrm>
              <a:off x="4222750" y="7018629"/>
              <a:ext cx="83743" cy="85280"/>
            </a:xfrm>
            <a:prstGeom prst="rect">
              <a:avLst/>
            </a:prstGeom>
          </p:spPr>
        </p:pic>
        <p:pic>
          <p:nvPicPr>
            <p:cNvPr id="124" name="object 29"/>
            <p:cNvPicPr/>
            <p:nvPr/>
          </p:nvPicPr>
          <p:blipFill>
            <a:blip r:embed="rId11" cstate="print"/>
            <a:stretch>
              <a:fillRect/>
            </a:stretch>
          </p:blipFill>
          <p:spPr>
            <a:xfrm>
              <a:off x="1345653" y="7183043"/>
              <a:ext cx="1388313" cy="243573"/>
            </a:xfrm>
            <a:prstGeom prst="rect">
              <a:avLst/>
            </a:prstGeom>
          </p:spPr>
        </p:pic>
        <p:pic>
          <p:nvPicPr>
            <p:cNvPr id="125" name="object 30"/>
            <p:cNvPicPr/>
            <p:nvPr/>
          </p:nvPicPr>
          <p:blipFill>
            <a:blip r:embed="rId12" cstate="print"/>
            <a:stretch>
              <a:fillRect/>
            </a:stretch>
          </p:blipFill>
          <p:spPr>
            <a:xfrm>
              <a:off x="2927299" y="7183043"/>
              <a:ext cx="2289479" cy="237477"/>
            </a:xfrm>
            <a:prstGeom prst="rect">
              <a:avLst/>
            </a:prstGeom>
          </p:spPr>
        </p:pic>
        <p:sp>
          <p:nvSpPr>
            <p:cNvPr id="126" name="object 31"/>
            <p:cNvSpPr/>
            <p:nvPr/>
          </p:nvSpPr>
          <p:spPr>
            <a:xfrm>
              <a:off x="5294414" y="7288110"/>
              <a:ext cx="297180" cy="36830"/>
            </a:xfrm>
            <a:custGeom>
              <a:avLst/>
              <a:gdLst/>
              <a:ahLst/>
              <a:cxnLst/>
              <a:rect l="l" t="t" r="r" b="b"/>
              <a:pathLst>
                <a:path w="297179" h="36829">
                  <a:moveTo>
                    <a:pt x="36563" y="18262"/>
                  </a:moveTo>
                  <a:lnTo>
                    <a:pt x="34988" y="10909"/>
                  </a:lnTo>
                  <a:lnTo>
                    <a:pt x="30848" y="5130"/>
                  </a:lnTo>
                  <a:lnTo>
                    <a:pt x="24980" y="1358"/>
                  </a:lnTo>
                  <a:lnTo>
                    <a:pt x="18249" y="0"/>
                  </a:lnTo>
                  <a:lnTo>
                    <a:pt x="10909" y="1358"/>
                  </a:lnTo>
                  <a:lnTo>
                    <a:pt x="5143" y="5130"/>
                  </a:lnTo>
                  <a:lnTo>
                    <a:pt x="1346" y="10909"/>
                  </a:lnTo>
                  <a:lnTo>
                    <a:pt x="0" y="18262"/>
                  </a:lnTo>
                  <a:lnTo>
                    <a:pt x="1346" y="24968"/>
                  </a:lnTo>
                  <a:lnTo>
                    <a:pt x="5143" y="30810"/>
                  </a:lnTo>
                  <a:lnTo>
                    <a:pt x="10909" y="34950"/>
                  </a:lnTo>
                  <a:lnTo>
                    <a:pt x="18249" y="36512"/>
                  </a:lnTo>
                  <a:lnTo>
                    <a:pt x="24980" y="34950"/>
                  </a:lnTo>
                  <a:lnTo>
                    <a:pt x="30848" y="30810"/>
                  </a:lnTo>
                  <a:lnTo>
                    <a:pt x="34988" y="24968"/>
                  </a:lnTo>
                  <a:lnTo>
                    <a:pt x="36563" y="18262"/>
                  </a:lnTo>
                  <a:close/>
                </a:path>
                <a:path w="297179" h="36829">
                  <a:moveTo>
                    <a:pt x="165938" y="18262"/>
                  </a:moveTo>
                  <a:lnTo>
                    <a:pt x="164579" y="10909"/>
                  </a:lnTo>
                  <a:lnTo>
                    <a:pt x="160794" y="5130"/>
                  </a:lnTo>
                  <a:lnTo>
                    <a:pt x="155016" y="1358"/>
                  </a:lnTo>
                  <a:lnTo>
                    <a:pt x="147688" y="0"/>
                  </a:lnTo>
                  <a:lnTo>
                    <a:pt x="138557" y="0"/>
                  </a:lnTo>
                  <a:lnTo>
                    <a:pt x="130911" y="7594"/>
                  </a:lnTo>
                  <a:lnTo>
                    <a:pt x="130911" y="27381"/>
                  </a:lnTo>
                  <a:lnTo>
                    <a:pt x="138557" y="36512"/>
                  </a:lnTo>
                  <a:lnTo>
                    <a:pt x="147688" y="36512"/>
                  </a:lnTo>
                  <a:lnTo>
                    <a:pt x="155016" y="34950"/>
                  </a:lnTo>
                  <a:lnTo>
                    <a:pt x="160794" y="30810"/>
                  </a:lnTo>
                  <a:lnTo>
                    <a:pt x="164579" y="24968"/>
                  </a:lnTo>
                  <a:lnTo>
                    <a:pt x="165938" y="18262"/>
                  </a:lnTo>
                  <a:close/>
                </a:path>
                <a:path w="297179" h="36829">
                  <a:moveTo>
                    <a:pt x="296862" y="18262"/>
                  </a:moveTo>
                  <a:lnTo>
                    <a:pt x="295490" y="10909"/>
                  </a:lnTo>
                  <a:lnTo>
                    <a:pt x="291706" y="5130"/>
                  </a:lnTo>
                  <a:lnTo>
                    <a:pt x="285927" y="1358"/>
                  </a:lnTo>
                  <a:lnTo>
                    <a:pt x="278599" y="0"/>
                  </a:lnTo>
                  <a:lnTo>
                    <a:pt x="271868" y="1358"/>
                  </a:lnTo>
                  <a:lnTo>
                    <a:pt x="266001" y="5130"/>
                  </a:lnTo>
                  <a:lnTo>
                    <a:pt x="261861" y="10909"/>
                  </a:lnTo>
                  <a:lnTo>
                    <a:pt x="260299" y="18262"/>
                  </a:lnTo>
                  <a:lnTo>
                    <a:pt x="261861" y="24968"/>
                  </a:lnTo>
                  <a:lnTo>
                    <a:pt x="266001" y="30810"/>
                  </a:lnTo>
                  <a:lnTo>
                    <a:pt x="271868" y="34950"/>
                  </a:lnTo>
                  <a:lnTo>
                    <a:pt x="278599" y="36512"/>
                  </a:lnTo>
                  <a:lnTo>
                    <a:pt x="285927" y="34950"/>
                  </a:lnTo>
                  <a:lnTo>
                    <a:pt x="291706" y="30810"/>
                  </a:lnTo>
                  <a:lnTo>
                    <a:pt x="295490" y="24968"/>
                  </a:lnTo>
                  <a:lnTo>
                    <a:pt x="296862" y="18262"/>
                  </a:lnTo>
                  <a:close/>
                </a:path>
              </a:pathLst>
            </a:custGeom>
            <a:solidFill>
              <a:srgbClr val="4A4B4D"/>
            </a:solidFill>
          </p:spPr>
          <p:txBody>
            <a:bodyPr wrap="square" lIns="0" tIns="0" rIns="0" bIns="0" rtlCol="0"/>
            <a:lstStyle/>
            <a:p>
              <a:endParaRPr/>
            </a:p>
          </p:txBody>
        </p:sp>
        <p:sp>
          <p:nvSpPr>
            <p:cNvPr id="127" name="object 32"/>
            <p:cNvSpPr/>
            <p:nvPr/>
          </p:nvSpPr>
          <p:spPr>
            <a:xfrm>
              <a:off x="4857546" y="8536330"/>
              <a:ext cx="199390" cy="140335"/>
            </a:xfrm>
            <a:custGeom>
              <a:avLst/>
              <a:gdLst/>
              <a:ahLst/>
              <a:cxnLst/>
              <a:rect l="l" t="t" r="r" b="b"/>
              <a:pathLst>
                <a:path w="199389" h="140334">
                  <a:moveTo>
                    <a:pt x="199377" y="140042"/>
                  </a:moveTo>
                  <a:lnTo>
                    <a:pt x="0" y="140042"/>
                  </a:lnTo>
                  <a:lnTo>
                    <a:pt x="0" y="0"/>
                  </a:lnTo>
                  <a:lnTo>
                    <a:pt x="199377" y="0"/>
                  </a:lnTo>
                  <a:lnTo>
                    <a:pt x="199377" y="140042"/>
                  </a:lnTo>
                  <a:close/>
                </a:path>
              </a:pathLst>
            </a:custGeom>
            <a:solidFill>
              <a:srgbClr val="E9EAEB"/>
            </a:solidFill>
          </p:spPr>
          <p:txBody>
            <a:bodyPr wrap="square" lIns="0" tIns="0" rIns="0" bIns="0" rtlCol="0"/>
            <a:lstStyle/>
            <a:p>
              <a:endParaRPr/>
            </a:p>
          </p:txBody>
        </p:sp>
        <p:sp>
          <p:nvSpPr>
            <p:cNvPr id="128" name="object 33"/>
            <p:cNvSpPr/>
            <p:nvPr/>
          </p:nvSpPr>
          <p:spPr>
            <a:xfrm>
              <a:off x="4857546" y="8537866"/>
              <a:ext cx="199390" cy="137160"/>
            </a:xfrm>
            <a:custGeom>
              <a:avLst/>
              <a:gdLst/>
              <a:ahLst/>
              <a:cxnLst/>
              <a:rect l="l" t="t" r="r" b="b"/>
              <a:pathLst>
                <a:path w="199389" h="137159">
                  <a:moveTo>
                    <a:pt x="0" y="0"/>
                  </a:moveTo>
                  <a:lnTo>
                    <a:pt x="199377" y="0"/>
                  </a:lnTo>
                  <a:lnTo>
                    <a:pt x="199377" y="137020"/>
                  </a:lnTo>
                  <a:lnTo>
                    <a:pt x="0" y="137020"/>
                  </a:lnTo>
                  <a:lnTo>
                    <a:pt x="0" y="0"/>
                  </a:lnTo>
                  <a:close/>
                </a:path>
              </a:pathLst>
            </a:custGeom>
            <a:ln w="18267">
              <a:solidFill>
                <a:srgbClr val="E9EAEB"/>
              </a:solidFill>
            </a:ln>
          </p:spPr>
          <p:txBody>
            <a:bodyPr wrap="square" lIns="0" tIns="0" rIns="0" bIns="0" rtlCol="0"/>
            <a:lstStyle/>
            <a:p>
              <a:endParaRPr/>
            </a:p>
          </p:txBody>
        </p:sp>
        <p:sp>
          <p:nvSpPr>
            <p:cNvPr id="129" name="object 34"/>
            <p:cNvSpPr/>
            <p:nvPr/>
          </p:nvSpPr>
          <p:spPr>
            <a:xfrm>
              <a:off x="4857546" y="8793606"/>
              <a:ext cx="199390" cy="140335"/>
            </a:xfrm>
            <a:custGeom>
              <a:avLst/>
              <a:gdLst/>
              <a:ahLst/>
              <a:cxnLst/>
              <a:rect l="l" t="t" r="r" b="b"/>
              <a:pathLst>
                <a:path w="199389" h="140334">
                  <a:moveTo>
                    <a:pt x="199377" y="140042"/>
                  </a:moveTo>
                  <a:lnTo>
                    <a:pt x="0" y="140042"/>
                  </a:lnTo>
                  <a:lnTo>
                    <a:pt x="0" y="0"/>
                  </a:lnTo>
                  <a:lnTo>
                    <a:pt x="199377" y="0"/>
                  </a:lnTo>
                  <a:lnTo>
                    <a:pt x="199377" y="140042"/>
                  </a:lnTo>
                  <a:close/>
                </a:path>
              </a:pathLst>
            </a:custGeom>
            <a:solidFill>
              <a:srgbClr val="E9EAEB"/>
            </a:solidFill>
          </p:spPr>
          <p:txBody>
            <a:bodyPr wrap="square" lIns="0" tIns="0" rIns="0" bIns="0" rtlCol="0"/>
            <a:lstStyle/>
            <a:p>
              <a:endParaRPr/>
            </a:p>
          </p:txBody>
        </p:sp>
        <p:sp>
          <p:nvSpPr>
            <p:cNvPr id="130" name="object 35"/>
            <p:cNvSpPr/>
            <p:nvPr/>
          </p:nvSpPr>
          <p:spPr>
            <a:xfrm>
              <a:off x="4857546" y="8795143"/>
              <a:ext cx="199390" cy="137160"/>
            </a:xfrm>
            <a:custGeom>
              <a:avLst/>
              <a:gdLst/>
              <a:ahLst/>
              <a:cxnLst/>
              <a:rect l="l" t="t" r="r" b="b"/>
              <a:pathLst>
                <a:path w="199389" h="137159">
                  <a:moveTo>
                    <a:pt x="0" y="0"/>
                  </a:moveTo>
                  <a:lnTo>
                    <a:pt x="199377" y="0"/>
                  </a:lnTo>
                  <a:lnTo>
                    <a:pt x="199377" y="136969"/>
                  </a:lnTo>
                  <a:lnTo>
                    <a:pt x="0" y="136969"/>
                  </a:lnTo>
                  <a:lnTo>
                    <a:pt x="0" y="0"/>
                  </a:lnTo>
                  <a:close/>
                </a:path>
              </a:pathLst>
            </a:custGeom>
            <a:ln w="18267">
              <a:solidFill>
                <a:srgbClr val="E9EAEB"/>
              </a:solidFill>
            </a:ln>
          </p:spPr>
          <p:txBody>
            <a:bodyPr wrap="square" lIns="0" tIns="0" rIns="0" bIns="0" rtlCol="0"/>
            <a:lstStyle/>
            <a:p>
              <a:endParaRPr/>
            </a:p>
          </p:txBody>
        </p:sp>
        <p:sp>
          <p:nvSpPr>
            <p:cNvPr id="131" name="object 36"/>
            <p:cNvSpPr/>
            <p:nvPr/>
          </p:nvSpPr>
          <p:spPr>
            <a:xfrm>
              <a:off x="4857546" y="9050883"/>
              <a:ext cx="199390" cy="139065"/>
            </a:xfrm>
            <a:custGeom>
              <a:avLst/>
              <a:gdLst/>
              <a:ahLst/>
              <a:cxnLst/>
              <a:rect l="l" t="t" r="r" b="b"/>
              <a:pathLst>
                <a:path w="199389" h="139065">
                  <a:moveTo>
                    <a:pt x="199377" y="138506"/>
                  </a:moveTo>
                  <a:lnTo>
                    <a:pt x="0" y="138506"/>
                  </a:lnTo>
                  <a:lnTo>
                    <a:pt x="0" y="0"/>
                  </a:lnTo>
                  <a:lnTo>
                    <a:pt x="199377" y="0"/>
                  </a:lnTo>
                  <a:lnTo>
                    <a:pt x="199377" y="138506"/>
                  </a:lnTo>
                  <a:close/>
                </a:path>
              </a:pathLst>
            </a:custGeom>
            <a:solidFill>
              <a:srgbClr val="E9EAEB"/>
            </a:solidFill>
          </p:spPr>
          <p:txBody>
            <a:bodyPr wrap="square" lIns="0" tIns="0" rIns="0" bIns="0" rtlCol="0"/>
            <a:lstStyle/>
            <a:p>
              <a:endParaRPr/>
            </a:p>
          </p:txBody>
        </p:sp>
        <p:sp>
          <p:nvSpPr>
            <p:cNvPr id="132" name="object 37"/>
            <p:cNvSpPr/>
            <p:nvPr/>
          </p:nvSpPr>
          <p:spPr>
            <a:xfrm>
              <a:off x="4857546" y="9052369"/>
              <a:ext cx="199390" cy="137160"/>
            </a:xfrm>
            <a:custGeom>
              <a:avLst/>
              <a:gdLst/>
              <a:ahLst/>
              <a:cxnLst/>
              <a:rect l="l" t="t" r="r" b="b"/>
              <a:pathLst>
                <a:path w="199389" h="137159">
                  <a:moveTo>
                    <a:pt x="0" y="0"/>
                  </a:moveTo>
                  <a:lnTo>
                    <a:pt x="199377" y="0"/>
                  </a:lnTo>
                  <a:lnTo>
                    <a:pt x="199377" y="137020"/>
                  </a:lnTo>
                  <a:lnTo>
                    <a:pt x="0" y="137020"/>
                  </a:lnTo>
                  <a:lnTo>
                    <a:pt x="0" y="0"/>
                  </a:lnTo>
                  <a:close/>
                </a:path>
              </a:pathLst>
            </a:custGeom>
            <a:ln w="18267">
              <a:solidFill>
                <a:srgbClr val="E9EAEB"/>
              </a:solidFill>
            </a:ln>
          </p:spPr>
          <p:txBody>
            <a:bodyPr wrap="square" lIns="0" tIns="0" rIns="0" bIns="0" rtlCol="0"/>
            <a:lstStyle/>
            <a:p>
              <a:endParaRPr/>
            </a:p>
          </p:txBody>
        </p:sp>
        <p:sp>
          <p:nvSpPr>
            <p:cNvPr id="133" name="object 38"/>
            <p:cNvSpPr/>
            <p:nvPr/>
          </p:nvSpPr>
          <p:spPr>
            <a:xfrm>
              <a:off x="5200053" y="8536330"/>
              <a:ext cx="201295" cy="140335"/>
            </a:xfrm>
            <a:custGeom>
              <a:avLst/>
              <a:gdLst/>
              <a:ahLst/>
              <a:cxnLst/>
              <a:rect l="l" t="t" r="r" b="b"/>
              <a:pathLst>
                <a:path w="201295" h="140334">
                  <a:moveTo>
                    <a:pt x="200913" y="140042"/>
                  </a:moveTo>
                  <a:lnTo>
                    <a:pt x="0" y="140042"/>
                  </a:lnTo>
                  <a:lnTo>
                    <a:pt x="0" y="0"/>
                  </a:lnTo>
                  <a:lnTo>
                    <a:pt x="200913" y="0"/>
                  </a:lnTo>
                  <a:lnTo>
                    <a:pt x="200913" y="140042"/>
                  </a:lnTo>
                  <a:close/>
                </a:path>
              </a:pathLst>
            </a:custGeom>
            <a:solidFill>
              <a:srgbClr val="E9EAEB"/>
            </a:solidFill>
          </p:spPr>
          <p:txBody>
            <a:bodyPr wrap="square" lIns="0" tIns="0" rIns="0" bIns="0" rtlCol="0"/>
            <a:lstStyle/>
            <a:p>
              <a:endParaRPr/>
            </a:p>
          </p:txBody>
        </p:sp>
        <p:sp>
          <p:nvSpPr>
            <p:cNvPr id="134" name="object 39"/>
            <p:cNvSpPr/>
            <p:nvPr/>
          </p:nvSpPr>
          <p:spPr>
            <a:xfrm>
              <a:off x="5200053" y="8537866"/>
              <a:ext cx="200025" cy="137160"/>
            </a:xfrm>
            <a:custGeom>
              <a:avLst/>
              <a:gdLst/>
              <a:ahLst/>
              <a:cxnLst/>
              <a:rect l="l" t="t" r="r" b="b"/>
              <a:pathLst>
                <a:path w="200025" h="137159">
                  <a:moveTo>
                    <a:pt x="0" y="0"/>
                  </a:moveTo>
                  <a:lnTo>
                    <a:pt x="199428" y="0"/>
                  </a:lnTo>
                  <a:lnTo>
                    <a:pt x="199428" y="137020"/>
                  </a:lnTo>
                  <a:lnTo>
                    <a:pt x="0" y="137020"/>
                  </a:lnTo>
                  <a:lnTo>
                    <a:pt x="0" y="0"/>
                  </a:lnTo>
                  <a:close/>
                </a:path>
              </a:pathLst>
            </a:custGeom>
            <a:ln w="18267">
              <a:solidFill>
                <a:srgbClr val="E9EAEB"/>
              </a:solidFill>
            </a:ln>
          </p:spPr>
          <p:txBody>
            <a:bodyPr wrap="square" lIns="0" tIns="0" rIns="0" bIns="0" rtlCol="0"/>
            <a:lstStyle/>
            <a:p>
              <a:endParaRPr/>
            </a:p>
          </p:txBody>
        </p:sp>
        <p:sp>
          <p:nvSpPr>
            <p:cNvPr id="135" name="object 40"/>
            <p:cNvSpPr/>
            <p:nvPr/>
          </p:nvSpPr>
          <p:spPr>
            <a:xfrm>
              <a:off x="5200053" y="8793606"/>
              <a:ext cx="201295" cy="140335"/>
            </a:xfrm>
            <a:custGeom>
              <a:avLst/>
              <a:gdLst/>
              <a:ahLst/>
              <a:cxnLst/>
              <a:rect l="l" t="t" r="r" b="b"/>
              <a:pathLst>
                <a:path w="201295" h="140334">
                  <a:moveTo>
                    <a:pt x="200913" y="140042"/>
                  </a:moveTo>
                  <a:lnTo>
                    <a:pt x="0" y="140042"/>
                  </a:lnTo>
                  <a:lnTo>
                    <a:pt x="0" y="0"/>
                  </a:lnTo>
                  <a:lnTo>
                    <a:pt x="200913" y="0"/>
                  </a:lnTo>
                  <a:lnTo>
                    <a:pt x="200913" y="140042"/>
                  </a:lnTo>
                  <a:close/>
                </a:path>
              </a:pathLst>
            </a:custGeom>
            <a:solidFill>
              <a:srgbClr val="E9EAEB"/>
            </a:solidFill>
          </p:spPr>
          <p:txBody>
            <a:bodyPr wrap="square" lIns="0" tIns="0" rIns="0" bIns="0" rtlCol="0"/>
            <a:lstStyle/>
            <a:p>
              <a:endParaRPr/>
            </a:p>
          </p:txBody>
        </p:sp>
        <p:sp>
          <p:nvSpPr>
            <p:cNvPr id="136" name="object 41"/>
            <p:cNvSpPr/>
            <p:nvPr/>
          </p:nvSpPr>
          <p:spPr>
            <a:xfrm>
              <a:off x="5200053" y="8795143"/>
              <a:ext cx="200025" cy="137160"/>
            </a:xfrm>
            <a:custGeom>
              <a:avLst/>
              <a:gdLst/>
              <a:ahLst/>
              <a:cxnLst/>
              <a:rect l="l" t="t" r="r" b="b"/>
              <a:pathLst>
                <a:path w="200025" h="137159">
                  <a:moveTo>
                    <a:pt x="0" y="0"/>
                  </a:moveTo>
                  <a:lnTo>
                    <a:pt x="199428" y="0"/>
                  </a:lnTo>
                  <a:lnTo>
                    <a:pt x="199428" y="136969"/>
                  </a:lnTo>
                  <a:lnTo>
                    <a:pt x="0" y="136969"/>
                  </a:lnTo>
                  <a:lnTo>
                    <a:pt x="0" y="0"/>
                  </a:lnTo>
                  <a:close/>
                </a:path>
              </a:pathLst>
            </a:custGeom>
            <a:ln w="18267">
              <a:solidFill>
                <a:srgbClr val="E9EAEB"/>
              </a:solidFill>
            </a:ln>
          </p:spPr>
          <p:txBody>
            <a:bodyPr wrap="square" lIns="0" tIns="0" rIns="0" bIns="0" rtlCol="0"/>
            <a:lstStyle/>
            <a:p>
              <a:endParaRPr/>
            </a:p>
          </p:txBody>
        </p:sp>
        <p:sp>
          <p:nvSpPr>
            <p:cNvPr id="137" name="object 42"/>
            <p:cNvSpPr/>
            <p:nvPr/>
          </p:nvSpPr>
          <p:spPr>
            <a:xfrm>
              <a:off x="5542559" y="8536330"/>
              <a:ext cx="201295" cy="140335"/>
            </a:xfrm>
            <a:custGeom>
              <a:avLst/>
              <a:gdLst/>
              <a:ahLst/>
              <a:cxnLst/>
              <a:rect l="l" t="t" r="r" b="b"/>
              <a:pathLst>
                <a:path w="201295" h="140334">
                  <a:moveTo>
                    <a:pt x="200913" y="140042"/>
                  </a:moveTo>
                  <a:lnTo>
                    <a:pt x="0" y="140042"/>
                  </a:lnTo>
                  <a:lnTo>
                    <a:pt x="0" y="0"/>
                  </a:lnTo>
                  <a:lnTo>
                    <a:pt x="200913" y="0"/>
                  </a:lnTo>
                  <a:lnTo>
                    <a:pt x="200913" y="140042"/>
                  </a:lnTo>
                  <a:close/>
                </a:path>
              </a:pathLst>
            </a:custGeom>
            <a:solidFill>
              <a:srgbClr val="E9EAEB"/>
            </a:solidFill>
          </p:spPr>
          <p:txBody>
            <a:bodyPr wrap="square" lIns="0" tIns="0" rIns="0" bIns="0" rtlCol="0"/>
            <a:lstStyle/>
            <a:p>
              <a:endParaRPr/>
            </a:p>
          </p:txBody>
        </p:sp>
        <p:sp>
          <p:nvSpPr>
            <p:cNvPr id="138" name="object 43"/>
            <p:cNvSpPr/>
            <p:nvPr/>
          </p:nvSpPr>
          <p:spPr>
            <a:xfrm>
              <a:off x="5544096" y="8537866"/>
              <a:ext cx="198120" cy="137160"/>
            </a:xfrm>
            <a:custGeom>
              <a:avLst/>
              <a:gdLst/>
              <a:ahLst/>
              <a:cxnLst/>
              <a:rect l="l" t="t" r="r" b="b"/>
              <a:pathLst>
                <a:path w="198120" h="137159">
                  <a:moveTo>
                    <a:pt x="0" y="0"/>
                  </a:moveTo>
                  <a:lnTo>
                    <a:pt x="197891" y="0"/>
                  </a:lnTo>
                  <a:lnTo>
                    <a:pt x="197891" y="137020"/>
                  </a:lnTo>
                  <a:lnTo>
                    <a:pt x="0" y="137020"/>
                  </a:lnTo>
                  <a:lnTo>
                    <a:pt x="0" y="0"/>
                  </a:lnTo>
                  <a:close/>
                </a:path>
              </a:pathLst>
            </a:custGeom>
            <a:ln w="18267">
              <a:solidFill>
                <a:srgbClr val="E9EAEB"/>
              </a:solidFill>
            </a:ln>
          </p:spPr>
          <p:txBody>
            <a:bodyPr wrap="square" lIns="0" tIns="0" rIns="0" bIns="0" rtlCol="0"/>
            <a:lstStyle/>
            <a:p>
              <a:endParaRPr/>
            </a:p>
          </p:txBody>
        </p:sp>
        <p:sp>
          <p:nvSpPr>
            <p:cNvPr id="139" name="object 44"/>
            <p:cNvSpPr/>
            <p:nvPr/>
          </p:nvSpPr>
          <p:spPr>
            <a:xfrm>
              <a:off x="5542559" y="8793606"/>
              <a:ext cx="201295" cy="140335"/>
            </a:xfrm>
            <a:custGeom>
              <a:avLst/>
              <a:gdLst/>
              <a:ahLst/>
              <a:cxnLst/>
              <a:rect l="l" t="t" r="r" b="b"/>
              <a:pathLst>
                <a:path w="201295" h="140334">
                  <a:moveTo>
                    <a:pt x="200913" y="140042"/>
                  </a:moveTo>
                  <a:lnTo>
                    <a:pt x="0" y="140042"/>
                  </a:lnTo>
                  <a:lnTo>
                    <a:pt x="0" y="0"/>
                  </a:lnTo>
                  <a:lnTo>
                    <a:pt x="200913" y="0"/>
                  </a:lnTo>
                  <a:lnTo>
                    <a:pt x="200913" y="140042"/>
                  </a:lnTo>
                  <a:close/>
                </a:path>
              </a:pathLst>
            </a:custGeom>
            <a:solidFill>
              <a:srgbClr val="E9EAEB"/>
            </a:solidFill>
          </p:spPr>
          <p:txBody>
            <a:bodyPr wrap="square" lIns="0" tIns="0" rIns="0" bIns="0" rtlCol="0"/>
            <a:lstStyle/>
            <a:p>
              <a:endParaRPr/>
            </a:p>
          </p:txBody>
        </p:sp>
        <p:sp>
          <p:nvSpPr>
            <p:cNvPr id="140" name="object 45"/>
            <p:cNvSpPr/>
            <p:nvPr/>
          </p:nvSpPr>
          <p:spPr>
            <a:xfrm>
              <a:off x="5544096" y="8795143"/>
              <a:ext cx="198120" cy="137160"/>
            </a:xfrm>
            <a:custGeom>
              <a:avLst/>
              <a:gdLst/>
              <a:ahLst/>
              <a:cxnLst/>
              <a:rect l="l" t="t" r="r" b="b"/>
              <a:pathLst>
                <a:path w="198120" h="137159">
                  <a:moveTo>
                    <a:pt x="0" y="0"/>
                  </a:moveTo>
                  <a:lnTo>
                    <a:pt x="197891" y="0"/>
                  </a:lnTo>
                  <a:lnTo>
                    <a:pt x="197891" y="136969"/>
                  </a:lnTo>
                  <a:lnTo>
                    <a:pt x="0" y="136969"/>
                  </a:lnTo>
                  <a:lnTo>
                    <a:pt x="0" y="0"/>
                  </a:lnTo>
                  <a:close/>
                </a:path>
              </a:pathLst>
            </a:custGeom>
            <a:ln w="18267">
              <a:solidFill>
                <a:srgbClr val="E9EAEB"/>
              </a:solidFill>
            </a:ln>
          </p:spPr>
          <p:txBody>
            <a:bodyPr wrap="square" lIns="0" tIns="0" rIns="0" bIns="0" rtlCol="0"/>
            <a:lstStyle/>
            <a:p>
              <a:endParaRPr/>
            </a:p>
          </p:txBody>
        </p:sp>
        <p:sp>
          <p:nvSpPr>
            <p:cNvPr id="141" name="object 46"/>
            <p:cNvSpPr/>
            <p:nvPr/>
          </p:nvSpPr>
          <p:spPr>
            <a:xfrm>
              <a:off x="5885065" y="8536330"/>
              <a:ext cx="201295" cy="140335"/>
            </a:xfrm>
            <a:custGeom>
              <a:avLst/>
              <a:gdLst/>
              <a:ahLst/>
              <a:cxnLst/>
              <a:rect l="l" t="t" r="r" b="b"/>
              <a:pathLst>
                <a:path w="201295" h="140334">
                  <a:moveTo>
                    <a:pt x="200913" y="140042"/>
                  </a:moveTo>
                  <a:lnTo>
                    <a:pt x="0" y="140042"/>
                  </a:lnTo>
                  <a:lnTo>
                    <a:pt x="0" y="0"/>
                  </a:lnTo>
                  <a:lnTo>
                    <a:pt x="200913" y="0"/>
                  </a:lnTo>
                  <a:lnTo>
                    <a:pt x="200913" y="140042"/>
                  </a:lnTo>
                  <a:close/>
                </a:path>
              </a:pathLst>
            </a:custGeom>
            <a:solidFill>
              <a:srgbClr val="E9EAEB"/>
            </a:solidFill>
          </p:spPr>
          <p:txBody>
            <a:bodyPr wrap="square" lIns="0" tIns="0" rIns="0" bIns="0" rtlCol="0"/>
            <a:lstStyle/>
            <a:p>
              <a:endParaRPr/>
            </a:p>
          </p:txBody>
        </p:sp>
        <p:sp>
          <p:nvSpPr>
            <p:cNvPr id="142" name="object 47"/>
            <p:cNvSpPr/>
            <p:nvPr/>
          </p:nvSpPr>
          <p:spPr>
            <a:xfrm>
              <a:off x="5886602" y="8537866"/>
              <a:ext cx="198120" cy="137160"/>
            </a:xfrm>
            <a:custGeom>
              <a:avLst/>
              <a:gdLst/>
              <a:ahLst/>
              <a:cxnLst/>
              <a:rect l="l" t="t" r="r" b="b"/>
              <a:pathLst>
                <a:path w="198120" h="137159">
                  <a:moveTo>
                    <a:pt x="0" y="0"/>
                  </a:moveTo>
                  <a:lnTo>
                    <a:pt x="197891" y="0"/>
                  </a:lnTo>
                  <a:lnTo>
                    <a:pt x="197891" y="137020"/>
                  </a:lnTo>
                  <a:lnTo>
                    <a:pt x="0" y="137020"/>
                  </a:lnTo>
                  <a:lnTo>
                    <a:pt x="0" y="0"/>
                  </a:lnTo>
                  <a:close/>
                </a:path>
              </a:pathLst>
            </a:custGeom>
            <a:ln w="18267">
              <a:solidFill>
                <a:srgbClr val="E9EAEB"/>
              </a:solidFill>
            </a:ln>
          </p:spPr>
          <p:txBody>
            <a:bodyPr wrap="square" lIns="0" tIns="0" rIns="0" bIns="0" rtlCol="0"/>
            <a:lstStyle/>
            <a:p>
              <a:endParaRPr/>
            </a:p>
          </p:txBody>
        </p:sp>
        <p:sp>
          <p:nvSpPr>
            <p:cNvPr id="143" name="object 48"/>
            <p:cNvSpPr/>
            <p:nvPr/>
          </p:nvSpPr>
          <p:spPr>
            <a:xfrm>
              <a:off x="5885065" y="8793606"/>
              <a:ext cx="201295" cy="140335"/>
            </a:xfrm>
            <a:custGeom>
              <a:avLst/>
              <a:gdLst/>
              <a:ahLst/>
              <a:cxnLst/>
              <a:rect l="l" t="t" r="r" b="b"/>
              <a:pathLst>
                <a:path w="201295" h="140334">
                  <a:moveTo>
                    <a:pt x="200913" y="140042"/>
                  </a:moveTo>
                  <a:lnTo>
                    <a:pt x="0" y="140042"/>
                  </a:lnTo>
                  <a:lnTo>
                    <a:pt x="0" y="0"/>
                  </a:lnTo>
                  <a:lnTo>
                    <a:pt x="200913" y="0"/>
                  </a:lnTo>
                  <a:lnTo>
                    <a:pt x="200913" y="140042"/>
                  </a:lnTo>
                  <a:close/>
                </a:path>
              </a:pathLst>
            </a:custGeom>
            <a:solidFill>
              <a:srgbClr val="E9EAEB"/>
            </a:solidFill>
          </p:spPr>
          <p:txBody>
            <a:bodyPr wrap="square" lIns="0" tIns="0" rIns="0" bIns="0" rtlCol="0"/>
            <a:lstStyle/>
            <a:p>
              <a:endParaRPr/>
            </a:p>
          </p:txBody>
        </p:sp>
        <p:sp>
          <p:nvSpPr>
            <p:cNvPr id="144" name="object 49"/>
            <p:cNvSpPr/>
            <p:nvPr/>
          </p:nvSpPr>
          <p:spPr>
            <a:xfrm>
              <a:off x="5886602" y="8795143"/>
              <a:ext cx="198120" cy="137160"/>
            </a:xfrm>
            <a:custGeom>
              <a:avLst/>
              <a:gdLst/>
              <a:ahLst/>
              <a:cxnLst/>
              <a:rect l="l" t="t" r="r" b="b"/>
              <a:pathLst>
                <a:path w="198120" h="137159">
                  <a:moveTo>
                    <a:pt x="0" y="0"/>
                  </a:moveTo>
                  <a:lnTo>
                    <a:pt x="197891" y="0"/>
                  </a:lnTo>
                  <a:lnTo>
                    <a:pt x="197891" y="136969"/>
                  </a:lnTo>
                  <a:lnTo>
                    <a:pt x="0" y="136969"/>
                  </a:lnTo>
                  <a:lnTo>
                    <a:pt x="0" y="0"/>
                  </a:lnTo>
                  <a:close/>
                </a:path>
              </a:pathLst>
            </a:custGeom>
            <a:ln w="18267">
              <a:solidFill>
                <a:srgbClr val="E9EAEB"/>
              </a:solidFill>
            </a:ln>
          </p:spPr>
          <p:txBody>
            <a:bodyPr wrap="square" lIns="0" tIns="0" rIns="0" bIns="0" rtlCol="0"/>
            <a:lstStyle/>
            <a:p>
              <a:endParaRPr/>
            </a:p>
          </p:txBody>
        </p:sp>
        <p:sp>
          <p:nvSpPr>
            <p:cNvPr id="145" name="object 50"/>
            <p:cNvSpPr/>
            <p:nvPr/>
          </p:nvSpPr>
          <p:spPr>
            <a:xfrm>
              <a:off x="5885065" y="9050883"/>
              <a:ext cx="201295" cy="139065"/>
            </a:xfrm>
            <a:custGeom>
              <a:avLst/>
              <a:gdLst/>
              <a:ahLst/>
              <a:cxnLst/>
              <a:rect l="l" t="t" r="r" b="b"/>
              <a:pathLst>
                <a:path w="201295" h="139065">
                  <a:moveTo>
                    <a:pt x="200913" y="138506"/>
                  </a:moveTo>
                  <a:lnTo>
                    <a:pt x="0" y="138506"/>
                  </a:lnTo>
                  <a:lnTo>
                    <a:pt x="0" y="0"/>
                  </a:lnTo>
                  <a:lnTo>
                    <a:pt x="200913" y="0"/>
                  </a:lnTo>
                  <a:lnTo>
                    <a:pt x="200913" y="138506"/>
                  </a:lnTo>
                  <a:close/>
                </a:path>
              </a:pathLst>
            </a:custGeom>
            <a:solidFill>
              <a:srgbClr val="E9EAEB"/>
            </a:solidFill>
          </p:spPr>
          <p:txBody>
            <a:bodyPr wrap="square" lIns="0" tIns="0" rIns="0" bIns="0" rtlCol="0"/>
            <a:lstStyle/>
            <a:p>
              <a:endParaRPr/>
            </a:p>
          </p:txBody>
        </p:sp>
        <p:sp>
          <p:nvSpPr>
            <p:cNvPr id="146" name="object 51"/>
            <p:cNvSpPr/>
            <p:nvPr/>
          </p:nvSpPr>
          <p:spPr>
            <a:xfrm>
              <a:off x="5886602" y="9052369"/>
              <a:ext cx="198120" cy="137160"/>
            </a:xfrm>
            <a:custGeom>
              <a:avLst/>
              <a:gdLst/>
              <a:ahLst/>
              <a:cxnLst/>
              <a:rect l="l" t="t" r="r" b="b"/>
              <a:pathLst>
                <a:path w="198120" h="137159">
                  <a:moveTo>
                    <a:pt x="0" y="0"/>
                  </a:moveTo>
                  <a:lnTo>
                    <a:pt x="197891" y="0"/>
                  </a:lnTo>
                  <a:lnTo>
                    <a:pt x="197891" y="137020"/>
                  </a:lnTo>
                  <a:lnTo>
                    <a:pt x="0" y="137020"/>
                  </a:lnTo>
                  <a:lnTo>
                    <a:pt x="0" y="0"/>
                  </a:lnTo>
                  <a:close/>
                </a:path>
              </a:pathLst>
            </a:custGeom>
            <a:ln w="18267">
              <a:solidFill>
                <a:srgbClr val="E9EAEB"/>
              </a:solidFill>
            </a:ln>
          </p:spPr>
          <p:txBody>
            <a:bodyPr wrap="square" lIns="0" tIns="0" rIns="0" bIns="0" rtlCol="0"/>
            <a:lstStyle/>
            <a:p>
              <a:endParaRPr/>
            </a:p>
          </p:txBody>
        </p:sp>
        <p:sp>
          <p:nvSpPr>
            <p:cNvPr id="147" name="object 52"/>
            <p:cNvSpPr/>
            <p:nvPr/>
          </p:nvSpPr>
          <p:spPr>
            <a:xfrm>
              <a:off x="5200053" y="9079813"/>
              <a:ext cx="543560" cy="273050"/>
            </a:xfrm>
            <a:custGeom>
              <a:avLst/>
              <a:gdLst/>
              <a:ahLst/>
              <a:cxnLst/>
              <a:rect l="l" t="t" r="r" b="b"/>
              <a:pathLst>
                <a:path w="543560" h="273050">
                  <a:moveTo>
                    <a:pt x="0" y="272440"/>
                  </a:moveTo>
                  <a:lnTo>
                    <a:pt x="543420" y="272440"/>
                  </a:lnTo>
                  <a:lnTo>
                    <a:pt x="543420" y="0"/>
                  </a:lnTo>
                  <a:lnTo>
                    <a:pt x="0" y="0"/>
                  </a:lnTo>
                  <a:lnTo>
                    <a:pt x="0" y="272440"/>
                  </a:lnTo>
                  <a:close/>
                </a:path>
              </a:pathLst>
            </a:custGeom>
            <a:solidFill>
              <a:srgbClr val="E9EAEB"/>
            </a:solidFill>
          </p:spPr>
          <p:txBody>
            <a:bodyPr wrap="square" lIns="0" tIns="0" rIns="0" bIns="0" rtlCol="0"/>
            <a:lstStyle/>
            <a:p>
              <a:endParaRPr/>
            </a:p>
          </p:txBody>
        </p:sp>
        <p:sp>
          <p:nvSpPr>
            <p:cNvPr id="148" name="object 53"/>
            <p:cNvSpPr/>
            <p:nvPr/>
          </p:nvSpPr>
          <p:spPr>
            <a:xfrm>
              <a:off x="5200053" y="9063037"/>
              <a:ext cx="542290" cy="288290"/>
            </a:xfrm>
            <a:custGeom>
              <a:avLst/>
              <a:gdLst/>
              <a:ahLst/>
              <a:cxnLst/>
              <a:rect l="l" t="t" r="r" b="b"/>
              <a:pathLst>
                <a:path w="542289" h="288290">
                  <a:moveTo>
                    <a:pt x="0" y="0"/>
                  </a:moveTo>
                  <a:lnTo>
                    <a:pt x="541934" y="0"/>
                  </a:lnTo>
                  <a:lnTo>
                    <a:pt x="541934" y="287731"/>
                  </a:lnTo>
                  <a:lnTo>
                    <a:pt x="0" y="287731"/>
                  </a:lnTo>
                  <a:lnTo>
                    <a:pt x="0" y="0"/>
                  </a:lnTo>
                  <a:close/>
                </a:path>
              </a:pathLst>
            </a:custGeom>
            <a:ln w="18267">
              <a:solidFill>
                <a:srgbClr val="E9EAEB"/>
              </a:solidFill>
            </a:ln>
          </p:spPr>
          <p:txBody>
            <a:bodyPr wrap="square" lIns="0" tIns="0" rIns="0" bIns="0" rtlCol="0"/>
            <a:lstStyle/>
            <a:p>
              <a:endParaRPr/>
            </a:p>
          </p:txBody>
        </p:sp>
        <p:sp>
          <p:nvSpPr>
            <p:cNvPr id="149" name="object 54"/>
            <p:cNvSpPr/>
            <p:nvPr/>
          </p:nvSpPr>
          <p:spPr>
            <a:xfrm>
              <a:off x="4758575" y="8026399"/>
              <a:ext cx="1431290" cy="1336675"/>
            </a:xfrm>
            <a:custGeom>
              <a:avLst/>
              <a:gdLst/>
              <a:ahLst/>
              <a:cxnLst/>
              <a:rect l="l" t="t" r="r" b="b"/>
              <a:pathLst>
                <a:path w="1431289" h="1336675">
                  <a:moveTo>
                    <a:pt x="939253" y="418604"/>
                  </a:moveTo>
                  <a:lnTo>
                    <a:pt x="939253" y="0"/>
                  </a:lnTo>
                  <a:lnTo>
                    <a:pt x="491680" y="0"/>
                  </a:lnTo>
                  <a:lnTo>
                    <a:pt x="491680" y="418604"/>
                  </a:lnTo>
                  <a:lnTo>
                    <a:pt x="0" y="418604"/>
                  </a:lnTo>
                  <a:lnTo>
                    <a:pt x="0" y="1336522"/>
                  </a:lnTo>
                  <a:lnTo>
                    <a:pt x="1430934" y="1336522"/>
                  </a:lnTo>
                  <a:lnTo>
                    <a:pt x="1430934" y="418604"/>
                  </a:lnTo>
                  <a:lnTo>
                    <a:pt x="939253" y="418604"/>
                  </a:lnTo>
                  <a:close/>
                </a:path>
              </a:pathLst>
            </a:custGeom>
            <a:ln w="19789">
              <a:solidFill>
                <a:srgbClr val="CACBCD"/>
              </a:solidFill>
            </a:ln>
          </p:spPr>
          <p:txBody>
            <a:bodyPr wrap="square" lIns="0" tIns="0" rIns="0" bIns="0" rtlCol="0"/>
            <a:lstStyle/>
            <a:p>
              <a:endParaRPr/>
            </a:p>
          </p:txBody>
        </p:sp>
        <p:sp>
          <p:nvSpPr>
            <p:cNvPr id="150" name="object 55"/>
            <p:cNvSpPr/>
            <p:nvPr/>
          </p:nvSpPr>
          <p:spPr>
            <a:xfrm>
              <a:off x="5471020" y="9079813"/>
              <a:ext cx="0" cy="271145"/>
            </a:xfrm>
            <a:custGeom>
              <a:avLst/>
              <a:gdLst/>
              <a:ahLst/>
              <a:cxnLst/>
              <a:rect l="l" t="t" r="r" b="b"/>
              <a:pathLst>
                <a:path h="271145">
                  <a:moveTo>
                    <a:pt x="0" y="0"/>
                  </a:moveTo>
                  <a:lnTo>
                    <a:pt x="0" y="270954"/>
                  </a:lnTo>
                </a:path>
              </a:pathLst>
            </a:custGeom>
            <a:ln w="19789">
              <a:solidFill>
                <a:srgbClr val="FFFFFF"/>
              </a:solidFill>
            </a:ln>
          </p:spPr>
          <p:txBody>
            <a:bodyPr wrap="square" lIns="0" tIns="0" rIns="0" bIns="0" rtlCol="0"/>
            <a:lstStyle/>
            <a:p>
              <a:endParaRPr/>
            </a:p>
          </p:txBody>
        </p:sp>
        <p:sp>
          <p:nvSpPr>
            <p:cNvPr id="151" name="object 56"/>
            <p:cNvSpPr/>
            <p:nvPr/>
          </p:nvSpPr>
          <p:spPr>
            <a:xfrm>
              <a:off x="5171135" y="9011297"/>
              <a:ext cx="601345" cy="68580"/>
            </a:xfrm>
            <a:custGeom>
              <a:avLst/>
              <a:gdLst/>
              <a:ahLst/>
              <a:cxnLst/>
              <a:rect l="l" t="t" r="r" b="b"/>
              <a:pathLst>
                <a:path w="601345" h="68579">
                  <a:moveTo>
                    <a:pt x="601268" y="68516"/>
                  </a:moveTo>
                  <a:lnTo>
                    <a:pt x="0" y="68516"/>
                  </a:lnTo>
                  <a:lnTo>
                    <a:pt x="0" y="0"/>
                  </a:lnTo>
                  <a:lnTo>
                    <a:pt x="601268" y="0"/>
                  </a:lnTo>
                  <a:lnTo>
                    <a:pt x="601268" y="68516"/>
                  </a:lnTo>
                  <a:close/>
                </a:path>
              </a:pathLst>
            </a:custGeom>
            <a:solidFill>
              <a:srgbClr val="CACBCD"/>
            </a:solidFill>
          </p:spPr>
          <p:txBody>
            <a:bodyPr wrap="square" lIns="0" tIns="0" rIns="0" bIns="0" rtlCol="0"/>
            <a:lstStyle/>
            <a:p>
              <a:endParaRPr/>
            </a:p>
          </p:txBody>
        </p:sp>
        <p:sp>
          <p:nvSpPr>
            <p:cNvPr id="152" name="object 57"/>
            <p:cNvSpPr/>
            <p:nvPr/>
          </p:nvSpPr>
          <p:spPr>
            <a:xfrm>
              <a:off x="5171135" y="9011297"/>
              <a:ext cx="600075" cy="68580"/>
            </a:xfrm>
            <a:custGeom>
              <a:avLst/>
              <a:gdLst/>
              <a:ahLst/>
              <a:cxnLst/>
              <a:rect l="l" t="t" r="r" b="b"/>
              <a:pathLst>
                <a:path w="600075" h="68579">
                  <a:moveTo>
                    <a:pt x="0" y="0"/>
                  </a:moveTo>
                  <a:lnTo>
                    <a:pt x="599782" y="0"/>
                  </a:lnTo>
                  <a:lnTo>
                    <a:pt x="599782" y="68516"/>
                  </a:lnTo>
                  <a:lnTo>
                    <a:pt x="0" y="68516"/>
                  </a:lnTo>
                  <a:lnTo>
                    <a:pt x="0" y="0"/>
                  </a:lnTo>
                  <a:close/>
                </a:path>
              </a:pathLst>
            </a:custGeom>
            <a:ln w="19789">
              <a:solidFill>
                <a:srgbClr val="CACBCD"/>
              </a:solidFill>
            </a:ln>
          </p:spPr>
          <p:txBody>
            <a:bodyPr wrap="square" lIns="0" tIns="0" rIns="0" bIns="0" rtlCol="0"/>
            <a:lstStyle/>
            <a:p>
              <a:endParaRPr/>
            </a:p>
          </p:txBody>
        </p:sp>
        <p:sp>
          <p:nvSpPr>
            <p:cNvPr id="153" name="object 58"/>
            <p:cNvSpPr/>
            <p:nvPr/>
          </p:nvSpPr>
          <p:spPr>
            <a:xfrm>
              <a:off x="5335536" y="8107070"/>
              <a:ext cx="277495" cy="277495"/>
            </a:xfrm>
            <a:custGeom>
              <a:avLst/>
              <a:gdLst/>
              <a:ahLst/>
              <a:cxnLst/>
              <a:rect l="l" t="t" r="r" b="b"/>
              <a:pathLst>
                <a:path w="277495" h="277495">
                  <a:moveTo>
                    <a:pt x="277025" y="95885"/>
                  </a:moveTo>
                  <a:lnTo>
                    <a:pt x="181127" y="95885"/>
                  </a:lnTo>
                  <a:lnTo>
                    <a:pt x="181127" y="0"/>
                  </a:lnTo>
                  <a:lnTo>
                    <a:pt x="95897" y="0"/>
                  </a:lnTo>
                  <a:lnTo>
                    <a:pt x="95897" y="95885"/>
                  </a:lnTo>
                  <a:lnTo>
                    <a:pt x="0" y="95885"/>
                  </a:lnTo>
                  <a:lnTo>
                    <a:pt x="0" y="181165"/>
                  </a:lnTo>
                  <a:lnTo>
                    <a:pt x="95897" y="181165"/>
                  </a:lnTo>
                  <a:lnTo>
                    <a:pt x="95897" y="277063"/>
                  </a:lnTo>
                  <a:lnTo>
                    <a:pt x="181127" y="277063"/>
                  </a:lnTo>
                  <a:lnTo>
                    <a:pt x="181127" y="181165"/>
                  </a:lnTo>
                  <a:lnTo>
                    <a:pt x="277025" y="181165"/>
                  </a:lnTo>
                  <a:lnTo>
                    <a:pt x="277025" y="95885"/>
                  </a:lnTo>
                  <a:close/>
                </a:path>
              </a:pathLst>
            </a:custGeom>
            <a:solidFill>
              <a:srgbClr val="C4C5C6"/>
            </a:solidFill>
          </p:spPr>
          <p:txBody>
            <a:bodyPr wrap="square" lIns="0" tIns="0" rIns="0" bIns="0" rtlCol="0"/>
            <a:lstStyle/>
            <a:p>
              <a:endParaRPr/>
            </a:p>
          </p:txBody>
        </p:sp>
        <p:sp>
          <p:nvSpPr>
            <p:cNvPr id="154" name="object 59"/>
            <p:cNvSpPr/>
            <p:nvPr/>
          </p:nvSpPr>
          <p:spPr>
            <a:xfrm>
              <a:off x="5335536" y="8107070"/>
              <a:ext cx="277495" cy="277495"/>
            </a:xfrm>
            <a:custGeom>
              <a:avLst/>
              <a:gdLst/>
              <a:ahLst/>
              <a:cxnLst/>
              <a:rect l="l" t="t" r="r" b="b"/>
              <a:pathLst>
                <a:path w="277495" h="277495">
                  <a:moveTo>
                    <a:pt x="277025" y="95885"/>
                  </a:moveTo>
                  <a:lnTo>
                    <a:pt x="181127" y="95885"/>
                  </a:lnTo>
                  <a:lnTo>
                    <a:pt x="181127" y="0"/>
                  </a:lnTo>
                  <a:lnTo>
                    <a:pt x="95897" y="0"/>
                  </a:lnTo>
                  <a:lnTo>
                    <a:pt x="95897" y="95885"/>
                  </a:lnTo>
                  <a:lnTo>
                    <a:pt x="0" y="95885"/>
                  </a:lnTo>
                  <a:lnTo>
                    <a:pt x="0" y="181165"/>
                  </a:lnTo>
                  <a:lnTo>
                    <a:pt x="95897" y="181165"/>
                  </a:lnTo>
                  <a:lnTo>
                    <a:pt x="95897" y="277063"/>
                  </a:lnTo>
                  <a:lnTo>
                    <a:pt x="181127" y="277063"/>
                  </a:lnTo>
                  <a:lnTo>
                    <a:pt x="181127" y="181165"/>
                  </a:lnTo>
                  <a:lnTo>
                    <a:pt x="277025" y="181165"/>
                  </a:lnTo>
                  <a:lnTo>
                    <a:pt x="277025" y="95885"/>
                  </a:lnTo>
                  <a:close/>
                </a:path>
              </a:pathLst>
            </a:custGeom>
            <a:ln w="18267">
              <a:solidFill>
                <a:srgbClr val="C4C5C6"/>
              </a:solidFill>
            </a:ln>
          </p:spPr>
          <p:txBody>
            <a:bodyPr wrap="square" lIns="0" tIns="0" rIns="0" bIns="0" rtlCol="0"/>
            <a:lstStyle/>
            <a:p>
              <a:endParaRPr/>
            </a:p>
          </p:txBody>
        </p:sp>
      </p:grpSp>
      <p:grpSp>
        <p:nvGrpSpPr>
          <p:cNvPr id="30" name="object 30"/>
          <p:cNvGrpSpPr/>
          <p:nvPr/>
        </p:nvGrpSpPr>
        <p:grpSpPr>
          <a:xfrm>
            <a:off x="705318" y="5642520"/>
            <a:ext cx="6113780" cy="4315460"/>
            <a:chOff x="710907" y="1080769"/>
            <a:chExt cx="6113780" cy="4315460"/>
          </a:xfrm>
        </p:grpSpPr>
        <p:sp>
          <p:nvSpPr>
            <p:cNvPr id="31" name="object 31"/>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32" name="object 32"/>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33" name="object 33"/>
            <p:cNvPicPr/>
            <p:nvPr/>
          </p:nvPicPr>
          <p:blipFill>
            <a:blip r:embed="rId13" cstate="print"/>
            <a:stretch>
              <a:fillRect/>
            </a:stretch>
          </p:blipFill>
          <p:spPr>
            <a:xfrm>
              <a:off x="5696292" y="1288846"/>
              <a:ext cx="71539" cy="103543"/>
            </a:xfrm>
            <a:prstGeom prst="rect">
              <a:avLst/>
            </a:prstGeom>
          </p:spPr>
        </p:pic>
        <p:pic>
          <p:nvPicPr>
            <p:cNvPr id="34" name="object 34"/>
            <p:cNvPicPr/>
            <p:nvPr/>
          </p:nvPicPr>
          <p:blipFill>
            <a:blip r:embed="rId14" cstate="print"/>
            <a:stretch>
              <a:fillRect/>
            </a:stretch>
          </p:blipFill>
          <p:spPr>
            <a:xfrm>
              <a:off x="5787631" y="1285823"/>
              <a:ext cx="435368" cy="106565"/>
            </a:xfrm>
            <a:prstGeom prst="rect">
              <a:avLst/>
            </a:prstGeom>
          </p:spPr>
        </p:pic>
        <p:pic>
          <p:nvPicPr>
            <p:cNvPr id="35" name="object 35"/>
            <p:cNvPicPr/>
            <p:nvPr/>
          </p:nvPicPr>
          <p:blipFill>
            <a:blip r:embed="rId15" cstate="print"/>
            <a:stretch>
              <a:fillRect/>
            </a:stretch>
          </p:blipFill>
          <p:spPr>
            <a:xfrm>
              <a:off x="6268694" y="1282750"/>
              <a:ext cx="372910" cy="117221"/>
            </a:xfrm>
            <a:prstGeom prst="rect">
              <a:avLst/>
            </a:prstGeom>
          </p:spPr>
        </p:pic>
        <p:sp>
          <p:nvSpPr>
            <p:cNvPr id="36" name="object 36"/>
            <p:cNvSpPr/>
            <p:nvPr/>
          </p:nvSpPr>
          <p:spPr>
            <a:xfrm>
              <a:off x="890536" y="1439570"/>
              <a:ext cx="5753100" cy="361315"/>
            </a:xfrm>
            <a:custGeom>
              <a:avLst/>
              <a:gdLst/>
              <a:ahLst/>
              <a:cxnLst/>
              <a:rect l="l" t="t" r="r" b="b"/>
              <a:pathLst>
                <a:path w="5753100" h="361314">
                  <a:moveTo>
                    <a:pt x="5652147" y="360756"/>
                  </a:moveTo>
                  <a:lnTo>
                    <a:pt x="101993" y="360756"/>
                  </a:lnTo>
                  <a:lnTo>
                    <a:pt x="62284" y="352743"/>
                  </a:lnTo>
                  <a:lnTo>
                    <a:pt x="29865" y="330890"/>
                  </a:lnTo>
                  <a:lnTo>
                    <a:pt x="8012" y="298471"/>
                  </a:lnTo>
                  <a:lnTo>
                    <a:pt x="0" y="258762"/>
                  </a:lnTo>
                  <a:lnTo>
                    <a:pt x="0" y="101993"/>
                  </a:lnTo>
                  <a:lnTo>
                    <a:pt x="8012" y="62279"/>
                  </a:lnTo>
                  <a:lnTo>
                    <a:pt x="29865" y="29860"/>
                  </a:lnTo>
                  <a:lnTo>
                    <a:pt x="62284" y="8010"/>
                  </a:lnTo>
                  <a:lnTo>
                    <a:pt x="101993" y="0"/>
                  </a:lnTo>
                  <a:lnTo>
                    <a:pt x="5652147" y="0"/>
                  </a:lnTo>
                  <a:lnTo>
                    <a:pt x="5691595" y="8010"/>
                  </a:lnTo>
                  <a:lnTo>
                    <a:pt x="5723488" y="29860"/>
                  </a:lnTo>
                  <a:lnTo>
                    <a:pt x="5744825" y="62279"/>
                  </a:lnTo>
                  <a:lnTo>
                    <a:pt x="5752604" y="101993"/>
                  </a:lnTo>
                  <a:lnTo>
                    <a:pt x="5752604" y="258762"/>
                  </a:lnTo>
                  <a:lnTo>
                    <a:pt x="5744825" y="298471"/>
                  </a:lnTo>
                  <a:lnTo>
                    <a:pt x="5723488" y="330890"/>
                  </a:lnTo>
                  <a:lnTo>
                    <a:pt x="5691595" y="352743"/>
                  </a:lnTo>
                  <a:lnTo>
                    <a:pt x="5652147" y="360756"/>
                  </a:lnTo>
                  <a:close/>
                </a:path>
              </a:pathLst>
            </a:custGeom>
            <a:solidFill>
              <a:srgbClr val="00B6F0"/>
            </a:solidFill>
          </p:spPr>
          <p:txBody>
            <a:bodyPr wrap="square" lIns="0" tIns="0" rIns="0" bIns="0" rtlCol="0"/>
            <a:lstStyle/>
            <a:p>
              <a:endParaRPr/>
            </a:p>
          </p:txBody>
        </p:sp>
        <p:pic>
          <p:nvPicPr>
            <p:cNvPr id="37" name="object 37"/>
            <p:cNvPicPr/>
            <p:nvPr/>
          </p:nvPicPr>
          <p:blipFill>
            <a:blip r:embed="rId16" cstate="print"/>
            <a:stretch>
              <a:fillRect/>
            </a:stretch>
          </p:blipFill>
          <p:spPr>
            <a:xfrm>
              <a:off x="1067092" y="1543100"/>
              <a:ext cx="190309" cy="153733"/>
            </a:xfrm>
            <a:prstGeom prst="rect">
              <a:avLst/>
            </a:prstGeom>
          </p:spPr>
        </p:pic>
        <p:pic>
          <p:nvPicPr>
            <p:cNvPr id="38" name="object 38"/>
            <p:cNvPicPr/>
            <p:nvPr/>
          </p:nvPicPr>
          <p:blipFill>
            <a:blip r:embed="rId17" cstate="print"/>
            <a:stretch>
              <a:fillRect/>
            </a:stretch>
          </p:blipFill>
          <p:spPr>
            <a:xfrm>
              <a:off x="1388313" y="1543100"/>
              <a:ext cx="471893" cy="153733"/>
            </a:xfrm>
            <a:prstGeom prst="rect">
              <a:avLst/>
            </a:prstGeom>
          </p:spPr>
        </p:pic>
        <p:sp>
          <p:nvSpPr>
            <p:cNvPr id="39" name="object 39"/>
            <p:cNvSpPr/>
            <p:nvPr/>
          </p:nvSpPr>
          <p:spPr>
            <a:xfrm>
              <a:off x="1883029" y="1543100"/>
              <a:ext cx="549910" cy="147955"/>
            </a:xfrm>
            <a:custGeom>
              <a:avLst/>
              <a:gdLst/>
              <a:ahLst/>
              <a:cxnLst/>
              <a:rect l="l" t="t" r="r" b="b"/>
              <a:pathLst>
                <a:path w="549910" h="147955">
                  <a:moveTo>
                    <a:pt x="27432" y="7594"/>
                  </a:moveTo>
                  <a:lnTo>
                    <a:pt x="7632" y="7594"/>
                  </a:lnTo>
                  <a:lnTo>
                    <a:pt x="4483" y="23177"/>
                  </a:lnTo>
                  <a:lnTo>
                    <a:pt x="2463" y="39166"/>
                  </a:lnTo>
                  <a:lnTo>
                    <a:pt x="723" y="61429"/>
                  </a:lnTo>
                  <a:lnTo>
                    <a:pt x="0" y="88252"/>
                  </a:lnTo>
                  <a:lnTo>
                    <a:pt x="469" y="109753"/>
                  </a:lnTo>
                  <a:lnTo>
                    <a:pt x="6096" y="146100"/>
                  </a:lnTo>
                  <a:lnTo>
                    <a:pt x="24358" y="146100"/>
                  </a:lnTo>
                  <a:lnTo>
                    <a:pt x="24358" y="123278"/>
                  </a:lnTo>
                  <a:lnTo>
                    <a:pt x="23241" y="114401"/>
                  </a:lnTo>
                  <a:lnTo>
                    <a:pt x="22275" y="105791"/>
                  </a:lnTo>
                  <a:lnTo>
                    <a:pt x="21577" y="97167"/>
                  </a:lnTo>
                  <a:lnTo>
                    <a:pt x="21323" y="88252"/>
                  </a:lnTo>
                  <a:lnTo>
                    <a:pt x="21602" y="72618"/>
                  </a:lnTo>
                  <a:lnTo>
                    <a:pt x="22466" y="57835"/>
                  </a:lnTo>
                  <a:lnTo>
                    <a:pt x="23888" y="44183"/>
                  </a:lnTo>
                  <a:lnTo>
                    <a:pt x="25895" y="31953"/>
                  </a:lnTo>
                  <a:lnTo>
                    <a:pt x="25895" y="30403"/>
                  </a:lnTo>
                  <a:lnTo>
                    <a:pt x="27432" y="18249"/>
                  </a:lnTo>
                  <a:lnTo>
                    <a:pt x="27432" y="7594"/>
                  </a:lnTo>
                  <a:close/>
                </a:path>
                <a:path w="549910" h="147955">
                  <a:moveTo>
                    <a:pt x="130911" y="21285"/>
                  </a:moveTo>
                  <a:lnTo>
                    <a:pt x="126352" y="19748"/>
                  </a:lnTo>
                  <a:lnTo>
                    <a:pt x="124815" y="18249"/>
                  </a:lnTo>
                  <a:lnTo>
                    <a:pt x="101993" y="18249"/>
                  </a:lnTo>
                  <a:lnTo>
                    <a:pt x="86042" y="18491"/>
                  </a:lnTo>
                  <a:lnTo>
                    <a:pt x="53276" y="19748"/>
                  </a:lnTo>
                  <a:lnTo>
                    <a:pt x="51790" y="19748"/>
                  </a:lnTo>
                  <a:lnTo>
                    <a:pt x="45681" y="21285"/>
                  </a:lnTo>
                  <a:lnTo>
                    <a:pt x="45681" y="38049"/>
                  </a:lnTo>
                  <a:lnTo>
                    <a:pt x="50253" y="41071"/>
                  </a:lnTo>
                  <a:lnTo>
                    <a:pt x="60909" y="41071"/>
                  </a:lnTo>
                  <a:lnTo>
                    <a:pt x="72059" y="40195"/>
                  </a:lnTo>
                  <a:lnTo>
                    <a:pt x="83934" y="39738"/>
                  </a:lnTo>
                  <a:lnTo>
                    <a:pt x="94945" y="39560"/>
                  </a:lnTo>
                  <a:lnTo>
                    <a:pt x="103530" y="39535"/>
                  </a:lnTo>
                  <a:lnTo>
                    <a:pt x="124815" y="39535"/>
                  </a:lnTo>
                  <a:lnTo>
                    <a:pt x="130911" y="38049"/>
                  </a:lnTo>
                  <a:lnTo>
                    <a:pt x="130911" y="21285"/>
                  </a:lnTo>
                  <a:close/>
                </a:path>
                <a:path w="549910" h="147955">
                  <a:moveTo>
                    <a:pt x="135483" y="117170"/>
                  </a:moveTo>
                  <a:lnTo>
                    <a:pt x="130911" y="115684"/>
                  </a:lnTo>
                  <a:lnTo>
                    <a:pt x="123317" y="115684"/>
                  </a:lnTo>
                  <a:lnTo>
                    <a:pt x="112661" y="117170"/>
                  </a:lnTo>
                  <a:lnTo>
                    <a:pt x="109626" y="117170"/>
                  </a:lnTo>
                  <a:lnTo>
                    <a:pt x="101993" y="118719"/>
                  </a:lnTo>
                  <a:lnTo>
                    <a:pt x="88303" y="118719"/>
                  </a:lnTo>
                  <a:lnTo>
                    <a:pt x="77825" y="118338"/>
                  </a:lnTo>
                  <a:lnTo>
                    <a:pt x="69634" y="116814"/>
                  </a:lnTo>
                  <a:lnTo>
                    <a:pt x="64300" y="113576"/>
                  </a:lnTo>
                  <a:lnTo>
                    <a:pt x="62407" y="108051"/>
                  </a:lnTo>
                  <a:lnTo>
                    <a:pt x="62407" y="103479"/>
                  </a:lnTo>
                  <a:lnTo>
                    <a:pt x="63944" y="98920"/>
                  </a:lnTo>
                  <a:lnTo>
                    <a:pt x="66967" y="94361"/>
                  </a:lnTo>
                  <a:lnTo>
                    <a:pt x="68465" y="92849"/>
                  </a:lnTo>
                  <a:lnTo>
                    <a:pt x="68503" y="85229"/>
                  </a:lnTo>
                  <a:lnTo>
                    <a:pt x="60909" y="82207"/>
                  </a:lnTo>
                  <a:lnTo>
                    <a:pt x="56349" y="82207"/>
                  </a:lnTo>
                  <a:lnTo>
                    <a:pt x="47929" y="85394"/>
                  </a:lnTo>
                  <a:lnTo>
                    <a:pt x="42824" y="92811"/>
                  </a:lnTo>
                  <a:lnTo>
                    <a:pt x="40271" y="101447"/>
                  </a:lnTo>
                  <a:lnTo>
                    <a:pt x="39585" y="108051"/>
                  </a:lnTo>
                  <a:lnTo>
                    <a:pt x="44907" y="125260"/>
                  </a:lnTo>
                  <a:lnTo>
                    <a:pt x="58216" y="134899"/>
                  </a:lnTo>
                  <a:lnTo>
                    <a:pt x="75526" y="139115"/>
                  </a:lnTo>
                  <a:lnTo>
                    <a:pt x="92862" y="140042"/>
                  </a:lnTo>
                  <a:lnTo>
                    <a:pt x="101346" y="139763"/>
                  </a:lnTo>
                  <a:lnTo>
                    <a:pt x="135483" y="132410"/>
                  </a:lnTo>
                  <a:lnTo>
                    <a:pt x="135483" y="118719"/>
                  </a:lnTo>
                  <a:lnTo>
                    <a:pt x="135483" y="117170"/>
                  </a:lnTo>
                  <a:close/>
                </a:path>
                <a:path w="549910" h="147955">
                  <a:moveTo>
                    <a:pt x="290753" y="33489"/>
                  </a:moveTo>
                  <a:lnTo>
                    <a:pt x="199428" y="33489"/>
                  </a:lnTo>
                  <a:lnTo>
                    <a:pt x="200964" y="27381"/>
                  </a:lnTo>
                  <a:lnTo>
                    <a:pt x="203987" y="19748"/>
                  </a:lnTo>
                  <a:lnTo>
                    <a:pt x="203987" y="9131"/>
                  </a:lnTo>
                  <a:lnTo>
                    <a:pt x="200964" y="7594"/>
                  </a:lnTo>
                  <a:lnTo>
                    <a:pt x="199428" y="6045"/>
                  </a:lnTo>
                  <a:lnTo>
                    <a:pt x="194856" y="4559"/>
                  </a:lnTo>
                  <a:lnTo>
                    <a:pt x="188760" y="4559"/>
                  </a:lnTo>
                  <a:lnTo>
                    <a:pt x="184188" y="9131"/>
                  </a:lnTo>
                  <a:lnTo>
                    <a:pt x="184188" y="10617"/>
                  </a:lnTo>
                  <a:lnTo>
                    <a:pt x="182651" y="12153"/>
                  </a:lnTo>
                  <a:lnTo>
                    <a:pt x="163601" y="55956"/>
                  </a:lnTo>
                  <a:lnTo>
                    <a:pt x="150710" y="71539"/>
                  </a:lnTo>
                  <a:lnTo>
                    <a:pt x="149174" y="71539"/>
                  </a:lnTo>
                  <a:lnTo>
                    <a:pt x="149174" y="80657"/>
                  </a:lnTo>
                  <a:lnTo>
                    <a:pt x="153733" y="86766"/>
                  </a:lnTo>
                  <a:lnTo>
                    <a:pt x="162915" y="86766"/>
                  </a:lnTo>
                  <a:lnTo>
                    <a:pt x="165938" y="85229"/>
                  </a:lnTo>
                  <a:lnTo>
                    <a:pt x="168960" y="82207"/>
                  </a:lnTo>
                  <a:lnTo>
                    <a:pt x="174434" y="77063"/>
                  </a:lnTo>
                  <a:lnTo>
                    <a:pt x="179628" y="70777"/>
                  </a:lnTo>
                  <a:lnTo>
                    <a:pt x="184810" y="63347"/>
                  </a:lnTo>
                  <a:lnTo>
                    <a:pt x="190296" y="54762"/>
                  </a:lnTo>
                  <a:lnTo>
                    <a:pt x="229882" y="54762"/>
                  </a:lnTo>
                  <a:lnTo>
                    <a:pt x="216192" y="101942"/>
                  </a:lnTo>
                  <a:lnTo>
                    <a:pt x="182549" y="125095"/>
                  </a:lnTo>
                  <a:lnTo>
                    <a:pt x="173532" y="127838"/>
                  </a:lnTo>
                  <a:lnTo>
                    <a:pt x="168960" y="127838"/>
                  </a:lnTo>
                  <a:lnTo>
                    <a:pt x="165938" y="129374"/>
                  </a:lnTo>
                  <a:lnTo>
                    <a:pt x="165938" y="140042"/>
                  </a:lnTo>
                  <a:lnTo>
                    <a:pt x="167474" y="147637"/>
                  </a:lnTo>
                  <a:lnTo>
                    <a:pt x="175069" y="147637"/>
                  </a:lnTo>
                  <a:lnTo>
                    <a:pt x="180555" y="147231"/>
                  </a:lnTo>
                  <a:lnTo>
                    <a:pt x="231724" y="117284"/>
                  </a:lnTo>
                  <a:lnTo>
                    <a:pt x="249707" y="74650"/>
                  </a:lnTo>
                  <a:lnTo>
                    <a:pt x="252704" y="54762"/>
                  </a:lnTo>
                  <a:lnTo>
                    <a:pt x="286194" y="54762"/>
                  </a:lnTo>
                  <a:lnTo>
                    <a:pt x="290753" y="51739"/>
                  </a:lnTo>
                  <a:lnTo>
                    <a:pt x="290753" y="33489"/>
                  </a:lnTo>
                  <a:close/>
                </a:path>
                <a:path w="549910" h="147955">
                  <a:moveTo>
                    <a:pt x="430796" y="19748"/>
                  </a:moveTo>
                  <a:lnTo>
                    <a:pt x="429260" y="12153"/>
                  </a:lnTo>
                  <a:lnTo>
                    <a:pt x="427774" y="7594"/>
                  </a:lnTo>
                  <a:lnTo>
                    <a:pt x="424700" y="3022"/>
                  </a:lnTo>
                  <a:lnTo>
                    <a:pt x="424700" y="0"/>
                  </a:lnTo>
                  <a:lnTo>
                    <a:pt x="418642" y="0"/>
                  </a:lnTo>
                  <a:lnTo>
                    <a:pt x="415569" y="1485"/>
                  </a:lnTo>
                  <a:lnTo>
                    <a:pt x="415569" y="9131"/>
                  </a:lnTo>
                  <a:lnTo>
                    <a:pt x="418642" y="13690"/>
                  </a:lnTo>
                  <a:lnTo>
                    <a:pt x="418642" y="16713"/>
                  </a:lnTo>
                  <a:lnTo>
                    <a:pt x="420141" y="22821"/>
                  </a:lnTo>
                  <a:lnTo>
                    <a:pt x="421678" y="22821"/>
                  </a:lnTo>
                  <a:lnTo>
                    <a:pt x="421678" y="25844"/>
                  </a:lnTo>
                  <a:lnTo>
                    <a:pt x="423214" y="27381"/>
                  </a:lnTo>
                  <a:lnTo>
                    <a:pt x="430796" y="27381"/>
                  </a:lnTo>
                  <a:lnTo>
                    <a:pt x="430796" y="19748"/>
                  </a:lnTo>
                  <a:close/>
                </a:path>
                <a:path w="549910" h="147955">
                  <a:moveTo>
                    <a:pt x="438251" y="54762"/>
                  </a:moveTo>
                  <a:lnTo>
                    <a:pt x="438124" y="50825"/>
                  </a:lnTo>
                  <a:lnTo>
                    <a:pt x="435965" y="42049"/>
                  </a:lnTo>
                  <a:lnTo>
                    <a:pt x="430085" y="35852"/>
                  </a:lnTo>
                  <a:lnTo>
                    <a:pt x="418642" y="33489"/>
                  </a:lnTo>
                  <a:lnTo>
                    <a:pt x="379056" y="33489"/>
                  </a:lnTo>
                  <a:lnTo>
                    <a:pt x="379056" y="4559"/>
                  </a:lnTo>
                  <a:lnTo>
                    <a:pt x="359270" y="4559"/>
                  </a:lnTo>
                  <a:lnTo>
                    <a:pt x="357733" y="9131"/>
                  </a:lnTo>
                  <a:lnTo>
                    <a:pt x="357733" y="33489"/>
                  </a:lnTo>
                  <a:lnTo>
                    <a:pt x="307517" y="33489"/>
                  </a:lnTo>
                  <a:lnTo>
                    <a:pt x="307517" y="54762"/>
                  </a:lnTo>
                  <a:lnTo>
                    <a:pt x="356235" y="54762"/>
                  </a:lnTo>
                  <a:lnTo>
                    <a:pt x="350024" y="82842"/>
                  </a:lnTo>
                  <a:lnTo>
                    <a:pt x="339674" y="102349"/>
                  </a:lnTo>
                  <a:lnTo>
                    <a:pt x="327317" y="115582"/>
                  </a:lnTo>
                  <a:lnTo>
                    <a:pt x="315112" y="124815"/>
                  </a:lnTo>
                  <a:lnTo>
                    <a:pt x="312089" y="127838"/>
                  </a:lnTo>
                  <a:lnTo>
                    <a:pt x="307517" y="130873"/>
                  </a:lnTo>
                  <a:lnTo>
                    <a:pt x="307517" y="141528"/>
                  </a:lnTo>
                  <a:lnTo>
                    <a:pt x="313575" y="146100"/>
                  </a:lnTo>
                  <a:lnTo>
                    <a:pt x="318135" y="146100"/>
                  </a:lnTo>
                  <a:lnTo>
                    <a:pt x="361251" y="107416"/>
                  </a:lnTo>
                  <a:lnTo>
                    <a:pt x="375323" y="70231"/>
                  </a:lnTo>
                  <a:lnTo>
                    <a:pt x="377520" y="54762"/>
                  </a:lnTo>
                  <a:lnTo>
                    <a:pt x="417106" y="54762"/>
                  </a:lnTo>
                  <a:lnTo>
                    <a:pt x="417055" y="67779"/>
                  </a:lnTo>
                  <a:lnTo>
                    <a:pt x="416725" y="77800"/>
                  </a:lnTo>
                  <a:lnTo>
                    <a:pt x="415823" y="91528"/>
                  </a:lnTo>
                  <a:lnTo>
                    <a:pt x="414083" y="106514"/>
                  </a:lnTo>
                  <a:lnTo>
                    <a:pt x="412546" y="120256"/>
                  </a:lnTo>
                  <a:lnTo>
                    <a:pt x="411010" y="124815"/>
                  </a:lnTo>
                  <a:lnTo>
                    <a:pt x="377520" y="124815"/>
                  </a:lnTo>
                  <a:lnTo>
                    <a:pt x="371424" y="126301"/>
                  </a:lnTo>
                  <a:lnTo>
                    <a:pt x="371424" y="133946"/>
                  </a:lnTo>
                  <a:lnTo>
                    <a:pt x="372897" y="140347"/>
                  </a:lnTo>
                  <a:lnTo>
                    <a:pt x="377520" y="144030"/>
                  </a:lnTo>
                  <a:lnTo>
                    <a:pt x="385559" y="145707"/>
                  </a:lnTo>
                  <a:lnTo>
                    <a:pt x="397319" y="146100"/>
                  </a:lnTo>
                  <a:lnTo>
                    <a:pt x="408355" y="145618"/>
                  </a:lnTo>
                  <a:lnTo>
                    <a:pt x="435216" y="111810"/>
                  </a:lnTo>
                  <a:lnTo>
                    <a:pt x="438124" y="71767"/>
                  </a:lnTo>
                  <a:lnTo>
                    <a:pt x="438251" y="54762"/>
                  </a:lnTo>
                  <a:close/>
                </a:path>
                <a:path w="549910" h="147955">
                  <a:moveTo>
                    <a:pt x="450596" y="16713"/>
                  </a:moveTo>
                  <a:lnTo>
                    <a:pt x="447573" y="9131"/>
                  </a:lnTo>
                  <a:lnTo>
                    <a:pt x="446036" y="6045"/>
                  </a:lnTo>
                  <a:lnTo>
                    <a:pt x="444500" y="1485"/>
                  </a:lnTo>
                  <a:lnTo>
                    <a:pt x="443001" y="0"/>
                  </a:lnTo>
                  <a:lnTo>
                    <a:pt x="433832" y="0"/>
                  </a:lnTo>
                  <a:lnTo>
                    <a:pt x="433832" y="6045"/>
                  </a:lnTo>
                  <a:lnTo>
                    <a:pt x="435368" y="6045"/>
                  </a:lnTo>
                  <a:lnTo>
                    <a:pt x="435368" y="7594"/>
                  </a:lnTo>
                  <a:lnTo>
                    <a:pt x="436905" y="12153"/>
                  </a:lnTo>
                  <a:lnTo>
                    <a:pt x="436905" y="13690"/>
                  </a:lnTo>
                  <a:lnTo>
                    <a:pt x="441464" y="24307"/>
                  </a:lnTo>
                  <a:lnTo>
                    <a:pt x="441464" y="25844"/>
                  </a:lnTo>
                  <a:lnTo>
                    <a:pt x="450596" y="25844"/>
                  </a:lnTo>
                  <a:lnTo>
                    <a:pt x="450596" y="16713"/>
                  </a:lnTo>
                  <a:close/>
                </a:path>
                <a:path w="549910" h="147955">
                  <a:moveTo>
                    <a:pt x="517563" y="120256"/>
                  </a:moveTo>
                  <a:lnTo>
                    <a:pt x="511467" y="114147"/>
                  </a:lnTo>
                  <a:lnTo>
                    <a:pt x="496290" y="114147"/>
                  </a:lnTo>
                  <a:lnTo>
                    <a:pt x="490181" y="120256"/>
                  </a:lnTo>
                  <a:lnTo>
                    <a:pt x="490181" y="135432"/>
                  </a:lnTo>
                  <a:lnTo>
                    <a:pt x="496290" y="141528"/>
                  </a:lnTo>
                  <a:lnTo>
                    <a:pt x="511467" y="141528"/>
                  </a:lnTo>
                  <a:lnTo>
                    <a:pt x="517563" y="135432"/>
                  </a:lnTo>
                  <a:lnTo>
                    <a:pt x="517563" y="120256"/>
                  </a:lnTo>
                  <a:close/>
                </a:path>
                <a:path w="549910" h="147955">
                  <a:moveTo>
                    <a:pt x="549567" y="38049"/>
                  </a:moveTo>
                  <a:lnTo>
                    <a:pt x="506907" y="4559"/>
                  </a:lnTo>
                  <a:lnTo>
                    <a:pt x="483082" y="8991"/>
                  </a:lnTo>
                  <a:lnTo>
                    <a:pt x="469252" y="19405"/>
                  </a:lnTo>
                  <a:lnTo>
                    <a:pt x="462826" y="31521"/>
                  </a:lnTo>
                  <a:lnTo>
                    <a:pt x="461264" y="41071"/>
                  </a:lnTo>
                  <a:lnTo>
                    <a:pt x="461264" y="50203"/>
                  </a:lnTo>
                  <a:lnTo>
                    <a:pt x="470395" y="51739"/>
                  </a:lnTo>
                  <a:lnTo>
                    <a:pt x="477977" y="51739"/>
                  </a:lnTo>
                  <a:lnTo>
                    <a:pt x="484085" y="48666"/>
                  </a:lnTo>
                  <a:lnTo>
                    <a:pt x="484085" y="44107"/>
                  </a:lnTo>
                  <a:lnTo>
                    <a:pt x="485482" y="36537"/>
                  </a:lnTo>
                  <a:lnTo>
                    <a:pt x="488454" y="30226"/>
                  </a:lnTo>
                  <a:lnTo>
                    <a:pt x="494563" y="25920"/>
                  </a:lnTo>
                  <a:lnTo>
                    <a:pt x="505409" y="24307"/>
                  </a:lnTo>
                  <a:lnTo>
                    <a:pt x="513003" y="24307"/>
                  </a:lnTo>
                  <a:lnTo>
                    <a:pt x="525208" y="25844"/>
                  </a:lnTo>
                  <a:lnTo>
                    <a:pt x="525208" y="39535"/>
                  </a:lnTo>
                  <a:lnTo>
                    <a:pt x="524052" y="44818"/>
                  </a:lnTo>
                  <a:lnTo>
                    <a:pt x="520623" y="49657"/>
                  </a:lnTo>
                  <a:lnTo>
                    <a:pt x="514908" y="54762"/>
                  </a:lnTo>
                  <a:lnTo>
                    <a:pt x="506907" y="60871"/>
                  </a:lnTo>
                  <a:lnTo>
                    <a:pt x="498119" y="69037"/>
                  </a:lnTo>
                  <a:lnTo>
                    <a:pt x="493610" y="77050"/>
                  </a:lnTo>
                  <a:lnTo>
                    <a:pt x="491947" y="84201"/>
                  </a:lnTo>
                  <a:lnTo>
                    <a:pt x="491718" y="89789"/>
                  </a:lnTo>
                  <a:lnTo>
                    <a:pt x="491718" y="95897"/>
                  </a:lnTo>
                  <a:lnTo>
                    <a:pt x="493204" y="101942"/>
                  </a:lnTo>
                  <a:lnTo>
                    <a:pt x="514540" y="101942"/>
                  </a:lnTo>
                  <a:lnTo>
                    <a:pt x="514540" y="80657"/>
                  </a:lnTo>
                  <a:lnTo>
                    <a:pt x="517563" y="79121"/>
                  </a:lnTo>
                  <a:lnTo>
                    <a:pt x="526694" y="71539"/>
                  </a:lnTo>
                  <a:lnTo>
                    <a:pt x="537337" y="62026"/>
                  </a:lnTo>
                  <a:lnTo>
                    <a:pt x="544410" y="54775"/>
                  </a:lnTo>
                  <a:lnTo>
                    <a:pt x="548347" y="47548"/>
                  </a:lnTo>
                  <a:lnTo>
                    <a:pt x="549567" y="38049"/>
                  </a:lnTo>
                  <a:close/>
                </a:path>
              </a:pathLst>
            </a:custGeom>
            <a:solidFill>
              <a:srgbClr val="FFFFFF"/>
            </a:solidFill>
          </p:spPr>
          <p:txBody>
            <a:bodyPr wrap="square" lIns="0" tIns="0" rIns="0" bIns="0" rtlCol="0"/>
            <a:lstStyle/>
            <a:p>
              <a:endParaRPr/>
            </a:p>
          </p:txBody>
        </p:sp>
        <p:pic>
          <p:nvPicPr>
            <p:cNvPr id="40" name="object 40"/>
            <p:cNvPicPr/>
            <p:nvPr/>
          </p:nvPicPr>
          <p:blipFill>
            <a:blip r:embed="rId18" cstate="print"/>
            <a:stretch>
              <a:fillRect/>
            </a:stretch>
          </p:blipFill>
          <p:spPr>
            <a:xfrm>
              <a:off x="1394371" y="3114027"/>
              <a:ext cx="3584917" cy="155282"/>
            </a:xfrm>
            <a:prstGeom prst="rect">
              <a:avLst/>
            </a:prstGeom>
          </p:spPr>
        </p:pic>
        <p:sp>
          <p:nvSpPr>
            <p:cNvPr id="41" name="object 41"/>
            <p:cNvSpPr/>
            <p:nvPr/>
          </p:nvSpPr>
          <p:spPr>
            <a:xfrm>
              <a:off x="1070178" y="4901209"/>
              <a:ext cx="5393690" cy="320040"/>
            </a:xfrm>
            <a:custGeom>
              <a:avLst/>
              <a:gdLst/>
              <a:ahLst/>
              <a:cxnLst/>
              <a:rect l="l" t="t" r="r" b="b"/>
              <a:pathLst>
                <a:path w="5393690" h="320039">
                  <a:moveTo>
                    <a:pt x="0" y="0"/>
                  </a:moveTo>
                  <a:lnTo>
                    <a:pt x="5393334" y="0"/>
                  </a:lnTo>
                  <a:lnTo>
                    <a:pt x="5393334" y="319633"/>
                  </a:lnTo>
                  <a:lnTo>
                    <a:pt x="0" y="319633"/>
                  </a:lnTo>
                  <a:lnTo>
                    <a:pt x="0" y="0"/>
                  </a:lnTo>
                  <a:close/>
                </a:path>
              </a:pathLst>
            </a:custGeom>
            <a:ln w="4566">
              <a:solidFill>
                <a:srgbClr val="4A4B4D"/>
              </a:solidFill>
            </a:ln>
          </p:spPr>
          <p:txBody>
            <a:bodyPr wrap="square" lIns="0" tIns="0" rIns="0" bIns="0" rtlCol="0"/>
            <a:lstStyle/>
            <a:p>
              <a:endParaRPr/>
            </a:p>
          </p:txBody>
        </p:sp>
        <p:pic>
          <p:nvPicPr>
            <p:cNvPr id="42" name="object 42"/>
            <p:cNvPicPr/>
            <p:nvPr/>
          </p:nvPicPr>
          <p:blipFill>
            <a:blip r:embed="rId19" cstate="print"/>
            <a:stretch>
              <a:fillRect/>
            </a:stretch>
          </p:blipFill>
          <p:spPr>
            <a:xfrm>
              <a:off x="1322831" y="4998592"/>
              <a:ext cx="2593924" cy="126352"/>
            </a:xfrm>
            <a:prstGeom prst="rect">
              <a:avLst/>
            </a:prstGeom>
          </p:spPr>
        </p:pic>
        <p:pic>
          <p:nvPicPr>
            <p:cNvPr id="43" name="object 43"/>
            <p:cNvPicPr/>
            <p:nvPr/>
          </p:nvPicPr>
          <p:blipFill>
            <a:blip r:embed="rId20" cstate="print"/>
            <a:stretch>
              <a:fillRect/>
            </a:stretch>
          </p:blipFill>
          <p:spPr>
            <a:xfrm>
              <a:off x="4006595" y="4997106"/>
              <a:ext cx="2207272" cy="127838"/>
            </a:xfrm>
            <a:prstGeom prst="rect">
              <a:avLst/>
            </a:prstGeom>
          </p:spPr>
        </p:pic>
        <p:sp>
          <p:nvSpPr>
            <p:cNvPr id="44" name="object 44"/>
            <p:cNvSpPr/>
            <p:nvPr/>
          </p:nvSpPr>
          <p:spPr>
            <a:xfrm>
              <a:off x="1070178" y="2222004"/>
              <a:ext cx="193675" cy="13970"/>
            </a:xfrm>
            <a:custGeom>
              <a:avLst/>
              <a:gdLst/>
              <a:ahLst/>
              <a:cxnLst/>
              <a:rect l="l" t="t" r="r" b="b"/>
              <a:pathLst>
                <a:path w="193675" h="13969">
                  <a:moveTo>
                    <a:pt x="193332" y="13690"/>
                  </a:moveTo>
                  <a:lnTo>
                    <a:pt x="0" y="13690"/>
                  </a:lnTo>
                  <a:lnTo>
                    <a:pt x="0" y="0"/>
                  </a:lnTo>
                  <a:lnTo>
                    <a:pt x="193332" y="0"/>
                  </a:lnTo>
                  <a:lnTo>
                    <a:pt x="193332" y="13690"/>
                  </a:lnTo>
                  <a:close/>
                </a:path>
              </a:pathLst>
            </a:custGeom>
            <a:solidFill>
              <a:srgbClr val="00B6F0"/>
            </a:solidFill>
          </p:spPr>
          <p:txBody>
            <a:bodyPr wrap="square" lIns="0" tIns="0" rIns="0" bIns="0" rtlCol="0"/>
            <a:lstStyle/>
            <a:p>
              <a:endParaRPr/>
            </a:p>
          </p:txBody>
        </p:sp>
        <p:pic>
          <p:nvPicPr>
            <p:cNvPr id="45" name="object 45"/>
            <p:cNvPicPr/>
            <p:nvPr/>
          </p:nvPicPr>
          <p:blipFill>
            <a:blip r:embed="rId21" cstate="print"/>
            <a:stretch>
              <a:fillRect/>
            </a:stretch>
          </p:blipFill>
          <p:spPr>
            <a:xfrm>
              <a:off x="1077760" y="1995195"/>
              <a:ext cx="178104" cy="202450"/>
            </a:xfrm>
            <a:prstGeom prst="rect">
              <a:avLst/>
            </a:prstGeom>
          </p:spPr>
        </p:pic>
        <p:pic>
          <p:nvPicPr>
            <p:cNvPr id="46" name="object 46"/>
            <p:cNvPicPr/>
            <p:nvPr/>
          </p:nvPicPr>
          <p:blipFill>
            <a:blip r:embed="rId22" cstate="print"/>
            <a:stretch>
              <a:fillRect/>
            </a:stretch>
          </p:blipFill>
          <p:spPr>
            <a:xfrm>
              <a:off x="1371549" y="2282875"/>
              <a:ext cx="205536" cy="207073"/>
            </a:xfrm>
            <a:prstGeom prst="rect">
              <a:avLst/>
            </a:prstGeom>
          </p:spPr>
        </p:pic>
        <p:pic>
          <p:nvPicPr>
            <p:cNvPr id="47" name="object 47"/>
            <p:cNvPicPr/>
            <p:nvPr/>
          </p:nvPicPr>
          <p:blipFill>
            <a:blip r:embed="rId23" cstate="print"/>
            <a:stretch>
              <a:fillRect/>
            </a:stretch>
          </p:blipFill>
          <p:spPr>
            <a:xfrm>
              <a:off x="1609026" y="2419895"/>
              <a:ext cx="70053" cy="73075"/>
            </a:xfrm>
            <a:prstGeom prst="rect">
              <a:avLst/>
            </a:prstGeom>
          </p:spPr>
        </p:pic>
        <p:pic>
          <p:nvPicPr>
            <p:cNvPr id="48" name="object 48"/>
            <p:cNvPicPr/>
            <p:nvPr/>
          </p:nvPicPr>
          <p:blipFill>
            <a:blip r:embed="rId24" cstate="print"/>
            <a:stretch>
              <a:fillRect/>
            </a:stretch>
          </p:blipFill>
          <p:spPr>
            <a:xfrm>
              <a:off x="1354836" y="1982990"/>
              <a:ext cx="5102618" cy="1096060"/>
            </a:xfrm>
            <a:prstGeom prst="rect">
              <a:avLst/>
            </a:prstGeom>
          </p:spPr>
        </p:pic>
        <p:pic>
          <p:nvPicPr>
            <p:cNvPr id="49" name="object 49"/>
            <p:cNvPicPr/>
            <p:nvPr/>
          </p:nvPicPr>
          <p:blipFill>
            <a:blip r:embed="rId25" cstate="print"/>
            <a:stretch>
              <a:fillRect/>
            </a:stretch>
          </p:blipFill>
          <p:spPr>
            <a:xfrm>
              <a:off x="1376108" y="2572143"/>
              <a:ext cx="196405" cy="207022"/>
            </a:xfrm>
            <a:prstGeom prst="rect">
              <a:avLst/>
            </a:prstGeom>
          </p:spPr>
        </p:pic>
        <p:pic>
          <p:nvPicPr>
            <p:cNvPr id="50" name="object 50"/>
            <p:cNvPicPr/>
            <p:nvPr/>
          </p:nvPicPr>
          <p:blipFill>
            <a:blip r:embed="rId26" cstate="print"/>
            <a:stretch>
              <a:fillRect/>
            </a:stretch>
          </p:blipFill>
          <p:spPr>
            <a:xfrm>
              <a:off x="1610563" y="2567533"/>
              <a:ext cx="208559" cy="213118"/>
            </a:xfrm>
            <a:prstGeom prst="rect">
              <a:avLst/>
            </a:prstGeom>
          </p:spPr>
        </p:pic>
        <p:pic>
          <p:nvPicPr>
            <p:cNvPr id="51" name="object 51"/>
            <p:cNvPicPr/>
            <p:nvPr/>
          </p:nvPicPr>
          <p:blipFill>
            <a:blip r:embed="rId27" cstate="print"/>
            <a:stretch>
              <a:fillRect/>
            </a:stretch>
          </p:blipFill>
          <p:spPr>
            <a:xfrm>
              <a:off x="1875434" y="2567533"/>
              <a:ext cx="165938" cy="214655"/>
            </a:xfrm>
            <a:prstGeom prst="rect">
              <a:avLst/>
            </a:prstGeom>
          </p:spPr>
        </p:pic>
        <p:pic>
          <p:nvPicPr>
            <p:cNvPr id="52" name="object 52"/>
            <p:cNvPicPr/>
            <p:nvPr/>
          </p:nvPicPr>
          <p:blipFill>
            <a:blip r:embed="rId28" cstate="print"/>
            <a:stretch>
              <a:fillRect/>
            </a:stretch>
          </p:blipFill>
          <p:spPr>
            <a:xfrm>
              <a:off x="2097684" y="2707627"/>
              <a:ext cx="68503" cy="73025"/>
            </a:xfrm>
            <a:prstGeom prst="rect">
              <a:avLst/>
            </a:prstGeom>
          </p:spPr>
        </p:pic>
      </p:grpSp>
      <p:sp>
        <p:nvSpPr>
          <p:cNvPr id="53" name="object 53"/>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grpSp>
        <p:nvGrpSpPr>
          <p:cNvPr id="54" name="object 54"/>
          <p:cNvGrpSpPr/>
          <p:nvPr/>
        </p:nvGrpSpPr>
        <p:grpSpPr>
          <a:xfrm>
            <a:off x="7183539" y="1080286"/>
            <a:ext cx="368935" cy="688340"/>
            <a:chOff x="7183539" y="1080286"/>
            <a:chExt cx="368935" cy="688340"/>
          </a:xfrm>
        </p:grpSpPr>
        <p:sp>
          <p:nvSpPr>
            <p:cNvPr id="55" name="object 55"/>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56" name="object 56"/>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7" name="object 57"/>
            <p:cNvPicPr/>
            <p:nvPr/>
          </p:nvPicPr>
          <p:blipFill>
            <a:blip r:embed="rId29" cstate="print"/>
            <a:stretch>
              <a:fillRect/>
            </a:stretch>
          </p:blipFill>
          <p:spPr>
            <a:xfrm>
              <a:off x="7296200" y="1401508"/>
              <a:ext cx="133946" cy="270967"/>
            </a:xfrm>
            <a:prstGeom prst="rect">
              <a:avLst/>
            </a:prstGeom>
          </p:spPr>
        </p:pic>
      </p:grpSp>
      <p:grpSp>
        <p:nvGrpSpPr>
          <p:cNvPr id="58" name="object 58"/>
          <p:cNvGrpSpPr/>
          <p:nvPr/>
        </p:nvGrpSpPr>
        <p:grpSpPr>
          <a:xfrm>
            <a:off x="7183539" y="2570606"/>
            <a:ext cx="368935" cy="688340"/>
            <a:chOff x="7183539" y="2570606"/>
            <a:chExt cx="368935" cy="688340"/>
          </a:xfrm>
        </p:grpSpPr>
        <p:sp>
          <p:nvSpPr>
            <p:cNvPr id="59" name="object 59"/>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60" name="object 60"/>
            <p:cNvPicPr/>
            <p:nvPr/>
          </p:nvPicPr>
          <p:blipFill>
            <a:blip r:embed="rId30" cstate="print"/>
            <a:stretch>
              <a:fillRect/>
            </a:stretch>
          </p:blipFill>
          <p:spPr>
            <a:xfrm>
              <a:off x="7296200" y="2686303"/>
              <a:ext cx="133946" cy="272503"/>
            </a:xfrm>
            <a:prstGeom prst="rect">
              <a:avLst/>
            </a:prstGeom>
          </p:spPr>
        </p:pic>
        <p:pic>
          <p:nvPicPr>
            <p:cNvPr id="61" name="object 61"/>
            <p:cNvPicPr/>
            <p:nvPr/>
          </p:nvPicPr>
          <p:blipFill>
            <a:blip r:embed="rId31" cstate="print"/>
            <a:stretch>
              <a:fillRect/>
            </a:stretch>
          </p:blipFill>
          <p:spPr>
            <a:xfrm>
              <a:off x="7294664" y="3013570"/>
              <a:ext cx="137020" cy="137020"/>
            </a:xfrm>
            <a:prstGeom prst="rect">
              <a:avLst/>
            </a:prstGeom>
          </p:spPr>
        </p:pic>
      </p:grpSp>
      <p:grpSp>
        <p:nvGrpSpPr>
          <p:cNvPr id="62" name="object 62"/>
          <p:cNvGrpSpPr/>
          <p:nvPr/>
        </p:nvGrpSpPr>
        <p:grpSpPr>
          <a:xfrm>
            <a:off x="7183539" y="1826221"/>
            <a:ext cx="368935" cy="687070"/>
            <a:chOff x="7183539" y="1826221"/>
            <a:chExt cx="368935" cy="687070"/>
          </a:xfrm>
        </p:grpSpPr>
        <p:sp>
          <p:nvSpPr>
            <p:cNvPr id="63" name="object 63"/>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64" name="object 64"/>
            <p:cNvPicPr/>
            <p:nvPr/>
          </p:nvPicPr>
          <p:blipFill>
            <a:blip r:embed="rId32" cstate="print"/>
            <a:stretch>
              <a:fillRect/>
            </a:stretch>
          </p:blipFill>
          <p:spPr>
            <a:xfrm>
              <a:off x="7296200" y="1940369"/>
              <a:ext cx="133946" cy="274040"/>
            </a:xfrm>
            <a:prstGeom prst="rect">
              <a:avLst/>
            </a:prstGeom>
          </p:spPr>
        </p:pic>
        <p:pic>
          <p:nvPicPr>
            <p:cNvPr id="65" name="object 65"/>
            <p:cNvPicPr/>
            <p:nvPr/>
          </p:nvPicPr>
          <p:blipFill>
            <a:blip r:embed="rId33" cstate="print"/>
            <a:stretch>
              <a:fillRect/>
            </a:stretch>
          </p:blipFill>
          <p:spPr>
            <a:xfrm>
              <a:off x="7294664" y="2269184"/>
              <a:ext cx="137020" cy="135483"/>
            </a:xfrm>
            <a:prstGeom prst="rect">
              <a:avLst/>
            </a:prstGeom>
          </p:spPr>
        </p:pic>
      </p:grpSp>
      <p:grpSp>
        <p:nvGrpSpPr>
          <p:cNvPr id="66" name="object 66"/>
          <p:cNvGrpSpPr/>
          <p:nvPr/>
        </p:nvGrpSpPr>
        <p:grpSpPr>
          <a:xfrm>
            <a:off x="7183539" y="3314991"/>
            <a:ext cx="368935" cy="688340"/>
            <a:chOff x="7183539" y="3314991"/>
            <a:chExt cx="368935" cy="688340"/>
          </a:xfrm>
        </p:grpSpPr>
        <p:sp>
          <p:nvSpPr>
            <p:cNvPr id="67" name="object 67"/>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68" name="object 68"/>
            <p:cNvPicPr/>
            <p:nvPr/>
          </p:nvPicPr>
          <p:blipFill>
            <a:blip r:embed="rId34" cstate="print"/>
            <a:stretch>
              <a:fillRect/>
            </a:stretch>
          </p:blipFill>
          <p:spPr>
            <a:xfrm>
              <a:off x="7296200" y="3430689"/>
              <a:ext cx="133946" cy="272453"/>
            </a:xfrm>
            <a:prstGeom prst="rect">
              <a:avLst/>
            </a:prstGeom>
          </p:spPr>
        </p:pic>
        <p:pic>
          <p:nvPicPr>
            <p:cNvPr id="69" name="object 69"/>
            <p:cNvPicPr/>
            <p:nvPr/>
          </p:nvPicPr>
          <p:blipFill>
            <a:blip r:embed="rId35" cstate="print"/>
            <a:stretch>
              <a:fillRect/>
            </a:stretch>
          </p:blipFill>
          <p:spPr>
            <a:xfrm>
              <a:off x="7294664" y="3759492"/>
              <a:ext cx="137020" cy="135483"/>
            </a:xfrm>
            <a:prstGeom prst="rect">
              <a:avLst/>
            </a:prstGeom>
          </p:spPr>
        </p:pic>
      </p:grpSp>
      <p:grpSp>
        <p:nvGrpSpPr>
          <p:cNvPr id="70" name="object 70"/>
          <p:cNvGrpSpPr/>
          <p:nvPr/>
        </p:nvGrpSpPr>
        <p:grpSpPr>
          <a:xfrm>
            <a:off x="7183539" y="4060875"/>
            <a:ext cx="368935" cy="687070"/>
            <a:chOff x="7183539" y="4060875"/>
            <a:chExt cx="368935" cy="687070"/>
          </a:xfrm>
        </p:grpSpPr>
        <p:sp>
          <p:nvSpPr>
            <p:cNvPr id="71" name="object 71"/>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72" name="object 72"/>
            <p:cNvPicPr/>
            <p:nvPr/>
          </p:nvPicPr>
          <p:blipFill>
            <a:blip r:embed="rId36" cstate="print"/>
            <a:stretch>
              <a:fillRect/>
            </a:stretch>
          </p:blipFill>
          <p:spPr>
            <a:xfrm>
              <a:off x="7296200" y="4175073"/>
              <a:ext cx="133946" cy="273989"/>
            </a:xfrm>
            <a:prstGeom prst="rect">
              <a:avLst/>
            </a:prstGeom>
          </p:spPr>
        </p:pic>
        <p:pic>
          <p:nvPicPr>
            <p:cNvPr id="73" name="object 73"/>
            <p:cNvPicPr/>
            <p:nvPr/>
          </p:nvPicPr>
          <p:blipFill>
            <a:blip r:embed="rId37" cstate="print"/>
            <a:stretch>
              <a:fillRect/>
            </a:stretch>
          </p:blipFill>
          <p:spPr>
            <a:xfrm>
              <a:off x="7294664" y="4503889"/>
              <a:ext cx="137020" cy="136969"/>
            </a:xfrm>
            <a:prstGeom prst="rect">
              <a:avLst/>
            </a:prstGeom>
          </p:spPr>
        </p:pic>
      </p:grpSp>
      <p:grpSp>
        <p:nvGrpSpPr>
          <p:cNvPr id="74" name="object 74"/>
          <p:cNvGrpSpPr/>
          <p:nvPr/>
        </p:nvGrpSpPr>
        <p:grpSpPr>
          <a:xfrm>
            <a:off x="7183539" y="4805260"/>
            <a:ext cx="368935" cy="688340"/>
            <a:chOff x="7183539" y="4805260"/>
            <a:chExt cx="368935" cy="688340"/>
          </a:xfrm>
        </p:grpSpPr>
        <p:sp>
          <p:nvSpPr>
            <p:cNvPr id="75" name="object 75"/>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76" name="object 76"/>
            <p:cNvPicPr/>
            <p:nvPr/>
          </p:nvPicPr>
          <p:blipFill>
            <a:blip r:embed="rId38" cstate="print"/>
            <a:stretch>
              <a:fillRect/>
            </a:stretch>
          </p:blipFill>
          <p:spPr>
            <a:xfrm>
              <a:off x="7296200" y="4920957"/>
              <a:ext cx="133946" cy="272503"/>
            </a:xfrm>
            <a:prstGeom prst="rect">
              <a:avLst/>
            </a:prstGeom>
          </p:spPr>
        </p:pic>
        <p:pic>
          <p:nvPicPr>
            <p:cNvPr id="77" name="object 77"/>
            <p:cNvPicPr/>
            <p:nvPr/>
          </p:nvPicPr>
          <p:blipFill>
            <a:blip r:embed="rId39" cstate="print"/>
            <a:stretch>
              <a:fillRect/>
            </a:stretch>
          </p:blipFill>
          <p:spPr>
            <a:xfrm>
              <a:off x="7294664" y="5248274"/>
              <a:ext cx="137020" cy="136969"/>
            </a:xfrm>
            <a:prstGeom prst="rect">
              <a:avLst/>
            </a:prstGeom>
          </p:spPr>
        </p:pic>
      </p:grpSp>
      <p:grpSp>
        <p:nvGrpSpPr>
          <p:cNvPr id="78" name="object 78"/>
          <p:cNvGrpSpPr/>
          <p:nvPr/>
        </p:nvGrpSpPr>
        <p:grpSpPr>
          <a:xfrm>
            <a:off x="7183539" y="5549645"/>
            <a:ext cx="368935" cy="688340"/>
            <a:chOff x="7183539" y="5549645"/>
            <a:chExt cx="368935" cy="688340"/>
          </a:xfrm>
        </p:grpSpPr>
        <p:sp>
          <p:nvSpPr>
            <p:cNvPr id="79" name="object 79"/>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80" name="object 80"/>
            <p:cNvPicPr/>
            <p:nvPr/>
          </p:nvPicPr>
          <p:blipFill>
            <a:blip r:embed="rId40" cstate="print"/>
            <a:stretch>
              <a:fillRect/>
            </a:stretch>
          </p:blipFill>
          <p:spPr>
            <a:xfrm>
              <a:off x="7296200" y="5665342"/>
              <a:ext cx="133946" cy="272503"/>
            </a:xfrm>
            <a:prstGeom prst="rect">
              <a:avLst/>
            </a:prstGeom>
          </p:spPr>
        </p:pic>
        <p:pic>
          <p:nvPicPr>
            <p:cNvPr id="81" name="object 81"/>
            <p:cNvPicPr/>
            <p:nvPr/>
          </p:nvPicPr>
          <p:blipFill>
            <a:blip r:embed="rId41" cstate="print"/>
            <a:stretch>
              <a:fillRect/>
            </a:stretch>
          </p:blipFill>
          <p:spPr>
            <a:xfrm>
              <a:off x="7294664" y="5994145"/>
              <a:ext cx="137020" cy="135483"/>
            </a:xfrm>
            <a:prstGeom prst="rect">
              <a:avLst/>
            </a:prstGeom>
          </p:spPr>
        </p:pic>
      </p:grpSp>
      <p:grpSp>
        <p:nvGrpSpPr>
          <p:cNvPr id="82" name="object 82"/>
          <p:cNvGrpSpPr/>
          <p:nvPr/>
        </p:nvGrpSpPr>
        <p:grpSpPr>
          <a:xfrm>
            <a:off x="7183539" y="6295580"/>
            <a:ext cx="368935" cy="687070"/>
            <a:chOff x="7183539" y="6295580"/>
            <a:chExt cx="368935" cy="687070"/>
          </a:xfrm>
        </p:grpSpPr>
        <p:sp>
          <p:nvSpPr>
            <p:cNvPr id="83" name="object 83"/>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84" name="object 84"/>
            <p:cNvPicPr/>
            <p:nvPr/>
          </p:nvPicPr>
          <p:blipFill>
            <a:blip r:embed="rId42" cstate="print"/>
            <a:stretch>
              <a:fillRect/>
            </a:stretch>
          </p:blipFill>
          <p:spPr>
            <a:xfrm>
              <a:off x="7296200" y="6409727"/>
              <a:ext cx="133946" cy="274040"/>
            </a:xfrm>
            <a:prstGeom prst="rect">
              <a:avLst/>
            </a:prstGeom>
          </p:spPr>
        </p:pic>
        <p:pic>
          <p:nvPicPr>
            <p:cNvPr id="85" name="object 85"/>
            <p:cNvPicPr/>
            <p:nvPr/>
          </p:nvPicPr>
          <p:blipFill>
            <a:blip r:embed="rId43" cstate="print"/>
            <a:stretch>
              <a:fillRect/>
            </a:stretch>
          </p:blipFill>
          <p:spPr>
            <a:xfrm>
              <a:off x="7294664" y="6738543"/>
              <a:ext cx="137020" cy="137020"/>
            </a:xfrm>
            <a:prstGeom prst="rect">
              <a:avLst/>
            </a:prstGeom>
          </p:spPr>
        </p:pic>
      </p:grpSp>
      <p:grpSp>
        <p:nvGrpSpPr>
          <p:cNvPr id="86" name="object 86"/>
          <p:cNvGrpSpPr/>
          <p:nvPr/>
        </p:nvGrpSpPr>
        <p:grpSpPr>
          <a:xfrm>
            <a:off x="7183539" y="7039964"/>
            <a:ext cx="368935" cy="688340"/>
            <a:chOff x="7183539" y="7039964"/>
            <a:chExt cx="368935" cy="688340"/>
          </a:xfrm>
        </p:grpSpPr>
        <p:sp>
          <p:nvSpPr>
            <p:cNvPr id="87" name="object 87"/>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88" name="object 88"/>
            <p:cNvPicPr/>
            <p:nvPr/>
          </p:nvPicPr>
          <p:blipFill>
            <a:blip r:embed="rId44" cstate="print"/>
            <a:stretch>
              <a:fillRect/>
            </a:stretch>
          </p:blipFill>
          <p:spPr>
            <a:xfrm>
              <a:off x="7296200" y="7155662"/>
              <a:ext cx="133946" cy="272503"/>
            </a:xfrm>
            <a:prstGeom prst="rect">
              <a:avLst/>
            </a:prstGeom>
          </p:spPr>
        </p:pic>
        <p:pic>
          <p:nvPicPr>
            <p:cNvPr id="89" name="object 89"/>
            <p:cNvPicPr/>
            <p:nvPr/>
          </p:nvPicPr>
          <p:blipFill>
            <a:blip r:embed="rId45" cstate="print"/>
            <a:stretch>
              <a:fillRect/>
            </a:stretch>
          </p:blipFill>
          <p:spPr>
            <a:xfrm>
              <a:off x="7294664" y="7482928"/>
              <a:ext cx="137020" cy="137020"/>
            </a:xfrm>
            <a:prstGeom prst="rect">
              <a:avLst/>
            </a:prstGeom>
          </p:spPr>
        </p:pic>
      </p:grpSp>
      <p:grpSp>
        <p:nvGrpSpPr>
          <p:cNvPr id="90" name="object 90"/>
          <p:cNvGrpSpPr/>
          <p:nvPr/>
        </p:nvGrpSpPr>
        <p:grpSpPr>
          <a:xfrm>
            <a:off x="7183539" y="7784350"/>
            <a:ext cx="368935" cy="688340"/>
            <a:chOff x="7183539" y="7784350"/>
            <a:chExt cx="368935" cy="688340"/>
          </a:xfrm>
        </p:grpSpPr>
        <p:sp>
          <p:nvSpPr>
            <p:cNvPr id="91" name="object 91"/>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92" name="object 92"/>
            <p:cNvPicPr/>
            <p:nvPr/>
          </p:nvPicPr>
          <p:blipFill>
            <a:blip r:embed="rId46" cstate="print"/>
            <a:stretch>
              <a:fillRect/>
            </a:stretch>
          </p:blipFill>
          <p:spPr>
            <a:xfrm>
              <a:off x="7296200" y="7900047"/>
              <a:ext cx="133946" cy="272453"/>
            </a:xfrm>
            <a:prstGeom prst="rect">
              <a:avLst/>
            </a:prstGeom>
          </p:spPr>
        </p:pic>
        <p:pic>
          <p:nvPicPr>
            <p:cNvPr id="93" name="object 93"/>
            <p:cNvPicPr/>
            <p:nvPr/>
          </p:nvPicPr>
          <p:blipFill>
            <a:blip r:embed="rId47" cstate="print"/>
            <a:stretch>
              <a:fillRect/>
            </a:stretch>
          </p:blipFill>
          <p:spPr>
            <a:xfrm>
              <a:off x="7294664" y="8228850"/>
              <a:ext cx="137020" cy="135483"/>
            </a:xfrm>
            <a:prstGeom prst="rect">
              <a:avLst/>
            </a:prstGeom>
          </p:spPr>
        </p:pic>
      </p:grpSp>
      <p:pic>
        <p:nvPicPr>
          <p:cNvPr id="94" name="object 94"/>
          <p:cNvPicPr/>
          <p:nvPr/>
        </p:nvPicPr>
        <p:blipFill>
          <a:blip r:embed="rId48" cstate="print"/>
          <a:stretch>
            <a:fillRect/>
          </a:stretch>
        </p:blipFill>
        <p:spPr>
          <a:xfrm>
            <a:off x="7183539" y="8530233"/>
            <a:ext cx="368401" cy="688085"/>
          </a:xfrm>
          <a:prstGeom prst="rect">
            <a:avLst/>
          </a:prstGeom>
        </p:spPr>
      </p:pic>
      <p:grpSp>
        <p:nvGrpSpPr>
          <p:cNvPr id="95" name="object 95"/>
          <p:cNvGrpSpPr/>
          <p:nvPr/>
        </p:nvGrpSpPr>
        <p:grpSpPr>
          <a:xfrm>
            <a:off x="7183539" y="9274619"/>
            <a:ext cx="368935" cy="688340"/>
            <a:chOff x="7183539" y="9274619"/>
            <a:chExt cx="368935" cy="688340"/>
          </a:xfrm>
        </p:grpSpPr>
        <p:sp>
          <p:nvSpPr>
            <p:cNvPr id="96" name="object 96"/>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97" name="object 97"/>
            <p:cNvPicPr/>
            <p:nvPr/>
          </p:nvPicPr>
          <p:blipFill>
            <a:blip r:embed="rId49" cstate="print"/>
            <a:stretch>
              <a:fillRect/>
            </a:stretch>
          </p:blipFill>
          <p:spPr>
            <a:xfrm>
              <a:off x="7323581" y="9341637"/>
              <a:ext cx="79184" cy="121742"/>
            </a:xfrm>
            <a:prstGeom prst="rect">
              <a:avLst/>
            </a:prstGeom>
          </p:spPr>
        </p:pic>
        <p:pic>
          <p:nvPicPr>
            <p:cNvPr id="98" name="object 98"/>
            <p:cNvPicPr/>
            <p:nvPr/>
          </p:nvPicPr>
          <p:blipFill>
            <a:blip r:embed="rId50" cstate="print"/>
            <a:stretch>
              <a:fillRect/>
            </a:stretch>
          </p:blipFill>
          <p:spPr>
            <a:xfrm>
              <a:off x="7296200" y="9483178"/>
              <a:ext cx="133946" cy="420141"/>
            </a:xfrm>
            <a:prstGeom prst="rect">
              <a:avLst/>
            </a:prstGeom>
          </p:spPr>
        </p:pic>
      </p:grpSp>
      <p:grpSp>
        <p:nvGrpSpPr>
          <p:cNvPr id="99" name="object 99"/>
          <p:cNvGrpSpPr/>
          <p:nvPr/>
        </p:nvGrpSpPr>
        <p:grpSpPr>
          <a:xfrm>
            <a:off x="1073945" y="3397943"/>
            <a:ext cx="5381625" cy="1367155"/>
            <a:chOff x="1073945" y="3397943"/>
            <a:chExt cx="5381625" cy="1367155"/>
          </a:xfrm>
        </p:grpSpPr>
        <p:sp>
          <p:nvSpPr>
            <p:cNvPr id="100" name="object 100"/>
            <p:cNvSpPr/>
            <p:nvPr/>
          </p:nvSpPr>
          <p:spPr>
            <a:xfrm>
              <a:off x="1079296" y="3404793"/>
              <a:ext cx="5370830" cy="285115"/>
            </a:xfrm>
            <a:custGeom>
              <a:avLst/>
              <a:gdLst/>
              <a:ahLst/>
              <a:cxnLst/>
              <a:rect l="l" t="t" r="r" b="b"/>
              <a:pathLst>
                <a:path w="5370830" h="285114">
                  <a:moveTo>
                    <a:pt x="5370512" y="284657"/>
                  </a:moveTo>
                  <a:lnTo>
                    <a:pt x="0" y="284657"/>
                  </a:lnTo>
                  <a:lnTo>
                    <a:pt x="0" y="0"/>
                  </a:lnTo>
                  <a:lnTo>
                    <a:pt x="5370512" y="0"/>
                  </a:lnTo>
                  <a:lnTo>
                    <a:pt x="5370512" y="284657"/>
                  </a:lnTo>
                  <a:close/>
                </a:path>
              </a:pathLst>
            </a:custGeom>
            <a:solidFill>
              <a:srgbClr val="B7E4F9"/>
            </a:solidFill>
          </p:spPr>
          <p:txBody>
            <a:bodyPr wrap="square" lIns="0" tIns="0" rIns="0" bIns="0" rtlCol="0"/>
            <a:lstStyle/>
            <a:p>
              <a:endParaRPr/>
            </a:p>
          </p:txBody>
        </p:sp>
        <p:sp>
          <p:nvSpPr>
            <p:cNvPr id="101" name="object 101"/>
            <p:cNvSpPr/>
            <p:nvPr/>
          </p:nvSpPr>
          <p:spPr>
            <a:xfrm>
              <a:off x="1074737" y="3398684"/>
              <a:ext cx="5379720" cy="1365885"/>
            </a:xfrm>
            <a:custGeom>
              <a:avLst/>
              <a:gdLst/>
              <a:ahLst/>
              <a:cxnLst/>
              <a:rect l="l" t="t" r="r" b="b"/>
              <a:pathLst>
                <a:path w="5379720" h="1365885">
                  <a:moveTo>
                    <a:pt x="1324317" y="0"/>
                  </a:moveTo>
                  <a:lnTo>
                    <a:pt x="1324317" y="1365504"/>
                  </a:lnTo>
                </a:path>
                <a:path w="5379720" h="1365885">
                  <a:moveTo>
                    <a:pt x="0" y="290766"/>
                  </a:moveTo>
                  <a:lnTo>
                    <a:pt x="5379643" y="290766"/>
                  </a:lnTo>
                </a:path>
                <a:path w="5379720" h="1365885">
                  <a:moveTo>
                    <a:pt x="0" y="555625"/>
                  </a:moveTo>
                  <a:lnTo>
                    <a:pt x="5379643" y="555625"/>
                  </a:lnTo>
                </a:path>
                <a:path w="5379720" h="1365885">
                  <a:moveTo>
                    <a:pt x="0" y="949921"/>
                  </a:moveTo>
                  <a:lnTo>
                    <a:pt x="5379643" y="949921"/>
                  </a:lnTo>
                </a:path>
              </a:pathLst>
            </a:custGeom>
            <a:ln w="4566">
              <a:solidFill>
                <a:srgbClr val="393434"/>
              </a:solidFill>
            </a:ln>
          </p:spPr>
          <p:txBody>
            <a:bodyPr wrap="square" lIns="0" tIns="0" rIns="0" bIns="0" rtlCol="0"/>
            <a:lstStyle/>
            <a:p>
              <a:endParaRPr/>
            </a:p>
          </p:txBody>
        </p:sp>
        <p:sp>
          <p:nvSpPr>
            <p:cNvPr id="102" name="object 102"/>
            <p:cNvSpPr/>
            <p:nvPr/>
          </p:nvSpPr>
          <p:spPr>
            <a:xfrm>
              <a:off x="1074737" y="3398684"/>
              <a:ext cx="5379720" cy="1365885"/>
            </a:xfrm>
            <a:custGeom>
              <a:avLst/>
              <a:gdLst/>
              <a:ahLst/>
              <a:cxnLst/>
              <a:rect l="l" t="t" r="r" b="b"/>
              <a:pathLst>
                <a:path w="5379720" h="1365885">
                  <a:moveTo>
                    <a:pt x="6057" y="0"/>
                  </a:moveTo>
                  <a:lnTo>
                    <a:pt x="6057" y="1365504"/>
                  </a:lnTo>
                </a:path>
                <a:path w="5379720" h="1365885">
                  <a:moveTo>
                    <a:pt x="5373535" y="0"/>
                  </a:moveTo>
                  <a:lnTo>
                    <a:pt x="5373535" y="1365504"/>
                  </a:lnTo>
                </a:path>
                <a:path w="5379720" h="1365885">
                  <a:moveTo>
                    <a:pt x="0" y="6108"/>
                  </a:moveTo>
                  <a:lnTo>
                    <a:pt x="5379643" y="6108"/>
                  </a:lnTo>
                </a:path>
                <a:path w="5379720" h="1365885">
                  <a:moveTo>
                    <a:pt x="0" y="1359395"/>
                  </a:moveTo>
                  <a:lnTo>
                    <a:pt x="5379643" y="1359395"/>
                  </a:lnTo>
                </a:path>
              </a:pathLst>
            </a:custGeom>
            <a:ln w="13700">
              <a:solidFill>
                <a:srgbClr val="393434"/>
              </a:solidFill>
            </a:ln>
          </p:spPr>
          <p:txBody>
            <a:bodyPr wrap="square" lIns="0" tIns="0" rIns="0" bIns="0" rtlCol="0"/>
            <a:lstStyle/>
            <a:p>
              <a:endParaRPr/>
            </a:p>
          </p:txBody>
        </p:sp>
        <p:pic>
          <p:nvPicPr>
            <p:cNvPr id="103" name="object 103"/>
            <p:cNvPicPr/>
            <p:nvPr/>
          </p:nvPicPr>
          <p:blipFill>
            <a:blip r:embed="rId51" cstate="print"/>
            <a:stretch>
              <a:fillRect/>
            </a:stretch>
          </p:blipFill>
          <p:spPr>
            <a:xfrm>
              <a:off x="1211706" y="3499192"/>
              <a:ext cx="541934" cy="115697"/>
            </a:xfrm>
            <a:prstGeom prst="rect">
              <a:avLst/>
            </a:prstGeom>
          </p:spPr>
        </p:pic>
        <p:sp>
          <p:nvSpPr>
            <p:cNvPr id="104" name="object 104"/>
            <p:cNvSpPr/>
            <p:nvPr/>
          </p:nvSpPr>
          <p:spPr>
            <a:xfrm>
              <a:off x="1767332" y="3499192"/>
              <a:ext cx="520700" cy="116205"/>
            </a:xfrm>
            <a:custGeom>
              <a:avLst/>
              <a:gdLst/>
              <a:ahLst/>
              <a:cxnLst/>
              <a:rect l="l" t="t" r="r" b="b"/>
              <a:pathLst>
                <a:path w="520700" h="116204">
                  <a:moveTo>
                    <a:pt x="109639" y="53289"/>
                  </a:moveTo>
                  <a:lnTo>
                    <a:pt x="0" y="53289"/>
                  </a:lnTo>
                  <a:lnTo>
                    <a:pt x="0" y="60871"/>
                  </a:lnTo>
                  <a:lnTo>
                    <a:pt x="109639" y="60871"/>
                  </a:lnTo>
                  <a:lnTo>
                    <a:pt x="109639" y="53289"/>
                  </a:lnTo>
                  <a:close/>
                </a:path>
                <a:path w="520700" h="116204">
                  <a:moveTo>
                    <a:pt x="184200" y="71539"/>
                  </a:moveTo>
                  <a:lnTo>
                    <a:pt x="181178" y="68516"/>
                  </a:lnTo>
                  <a:lnTo>
                    <a:pt x="181178" y="66979"/>
                  </a:lnTo>
                  <a:lnTo>
                    <a:pt x="179641" y="65443"/>
                  </a:lnTo>
                  <a:lnTo>
                    <a:pt x="178104" y="65443"/>
                  </a:lnTo>
                  <a:lnTo>
                    <a:pt x="178104" y="73075"/>
                  </a:lnTo>
                  <a:lnTo>
                    <a:pt x="178104" y="103492"/>
                  </a:lnTo>
                  <a:lnTo>
                    <a:pt x="138557" y="103492"/>
                  </a:lnTo>
                  <a:lnTo>
                    <a:pt x="138557" y="73075"/>
                  </a:lnTo>
                  <a:lnTo>
                    <a:pt x="178104" y="73075"/>
                  </a:lnTo>
                  <a:lnTo>
                    <a:pt x="178104" y="65443"/>
                  </a:lnTo>
                  <a:lnTo>
                    <a:pt x="137020" y="65443"/>
                  </a:lnTo>
                  <a:lnTo>
                    <a:pt x="133997" y="68516"/>
                  </a:lnTo>
                  <a:lnTo>
                    <a:pt x="132461" y="68516"/>
                  </a:lnTo>
                  <a:lnTo>
                    <a:pt x="130924" y="71539"/>
                  </a:lnTo>
                  <a:lnTo>
                    <a:pt x="130924" y="105029"/>
                  </a:lnTo>
                  <a:lnTo>
                    <a:pt x="133997" y="108051"/>
                  </a:lnTo>
                  <a:lnTo>
                    <a:pt x="137020" y="111125"/>
                  </a:lnTo>
                  <a:lnTo>
                    <a:pt x="179641" y="111125"/>
                  </a:lnTo>
                  <a:lnTo>
                    <a:pt x="181178" y="108051"/>
                  </a:lnTo>
                  <a:lnTo>
                    <a:pt x="184200" y="105029"/>
                  </a:lnTo>
                  <a:lnTo>
                    <a:pt x="184200" y="103492"/>
                  </a:lnTo>
                  <a:lnTo>
                    <a:pt x="184200" y="73075"/>
                  </a:lnTo>
                  <a:lnTo>
                    <a:pt x="184200" y="71539"/>
                  </a:lnTo>
                  <a:close/>
                </a:path>
                <a:path w="520700" h="116204">
                  <a:moveTo>
                    <a:pt x="191846" y="47180"/>
                  </a:moveTo>
                  <a:lnTo>
                    <a:pt x="172046" y="47180"/>
                  </a:lnTo>
                  <a:lnTo>
                    <a:pt x="181178" y="21285"/>
                  </a:lnTo>
                  <a:lnTo>
                    <a:pt x="188760" y="21285"/>
                  </a:lnTo>
                  <a:lnTo>
                    <a:pt x="188760" y="13690"/>
                  </a:lnTo>
                  <a:lnTo>
                    <a:pt x="172046" y="13690"/>
                  </a:lnTo>
                  <a:lnTo>
                    <a:pt x="172046" y="21285"/>
                  </a:lnTo>
                  <a:lnTo>
                    <a:pt x="171488" y="25755"/>
                  </a:lnTo>
                  <a:lnTo>
                    <a:pt x="169938" y="31953"/>
                  </a:lnTo>
                  <a:lnTo>
                    <a:pt x="167513" y="39281"/>
                  </a:lnTo>
                  <a:lnTo>
                    <a:pt x="164401" y="47180"/>
                  </a:lnTo>
                  <a:lnTo>
                    <a:pt x="149174" y="47180"/>
                  </a:lnTo>
                  <a:lnTo>
                    <a:pt x="141592" y="21285"/>
                  </a:lnTo>
                  <a:lnTo>
                    <a:pt x="172046" y="21285"/>
                  </a:lnTo>
                  <a:lnTo>
                    <a:pt x="172046" y="13690"/>
                  </a:lnTo>
                  <a:lnTo>
                    <a:pt x="162915" y="13690"/>
                  </a:lnTo>
                  <a:lnTo>
                    <a:pt x="162915" y="0"/>
                  </a:lnTo>
                  <a:lnTo>
                    <a:pt x="153746" y="0"/>
                  </a:lnTo>
                  <a:lnTo>
                    <a:pt x="153746" y="13690"/>
                  </a:lnTo>
                  <a:lnTo>
                    <a:pt x="124815" y="13690"/>
                  </a:lnTo>
                  <a:lnTo>
                    <a:pt x="124815" y="21285"/>
                  </a:lnTo>
                  <a:lnTo>
                    <a:pt x="135483" y="21285"/>
                  </a:lnTo>
                  <a:lnTo>
                    <a:pt x="140055" y="47180"/>
                  </a:lnTo>
                  <a:lnTo>
                    <a:pt x="124815" y="47180"/>
                  </a:lnTo>
                  <a:lnTo>
                    <a:pt x="124815" y="53289"/>
                  </a:lnTo>
                  <a:lnTo>
                    <a:pt x="191846" y="53289"/>
                  </a:lnTo>
                  <a:lnTo>
                    <a:pt x="191846" y="47180"/>
                  </a:lnTo>
                  <a:close/>
                </a:path>
                <a:path w="520700" h="116204">
                  <a:moveTo>
                    <a:pt x="237477" y="6057"/>
                  </a:moveTo>
                  <a:lnTo>
                    <a:pt x="228358" y="4572"/>
                  </a:lnTo>
                  <a:lnTo>
                    <a:pt x="204000" y="4572"/>
                  </a:lnTo>
                  <a:lnTo>
                    <a:pt x="202463" y="7594"/>
                  </a:lnTo>
                  <a:lnTo>
                    <a:pt x="200964" y="7594"/>
                  </a:lnTo>
                  <a:lnTo>
                    <a:pt x="199428" y="10617"/>
                  </a:lnTo>
                  <a:lnTo>
                    <a:pt x="199428" y="114160"/>
                  </a:lnTo>
                  <a:lnTo>
                    <a:pt x="207022" y="114160"/>
                  </a:lnTo>
                  <a:lnTo>
                    <a:pt x="207022" y="98920"/>
                  </a:lnTo>
                  <a:lnTo>
                    <a:pt x="210096" y="98920"/>
                  </a:lnTo>
                  <a:lnTo>
                    <a:pt x="214655" y="102006"/>
                  </a:lnTo>
                  <a:lnTo>
                    <a:pt x="237477" y="102006"/>
                  </a:lnTo>
                  <a:lnTo>
                    <a:pt x="237477" y="98920"/>
                  </a:lnTo>
                  <a:lnTo>
                    <a:pt x="237477" y="92824"/>
                  </a:lnTo>
                  <a:lnTo>
                    <a:pt x="237477" y="83693"/>
                  </a:lnTo>
                  <a:lnTo>
                    <a:pt x="237286" y="76936"/>
                  </a:lnTo>
                  <a:lnTo>
                    <a:pt x="235953" y="68313"/>
                  </a:lnTo>
                  <a:lnTo>
                    <a:pt x="232346" y="58254"/>
                  </a:lnTo>
                  <a:lnTo>
                    <a:pt x="229895" y="54394"/>
                  </a:lnTo>
                  <a:lnTo>
                    <a:pt x="229895" y="83693"/>
                  </a:lnTo>
                  <a:lnTo>
                    <a:pt x="229895" y="92824"/>
                  </a:lnTo>
                  <a:lnTo>
                    <a:pt x="213118" y="92824"/>
                  </a:lnTo>
                  <a:lnTo>
                    <a:pt x="207022" y="91338"/>
                  </a:lnTo>
                  <a:lnTo>
                    <a:pt x="207022" y="12153"/>
                  </a:lnTo>
                  <a:lnTo>
                    <a:pt x="226822" y="12153"/>
                  </a:lnTo>
                  <a:lnTo>
                    <a:pt x="219227" y="48717"/>
                  </a:lnTo>
                  <a:lnTo>
                    <a:pt x="222161" y="53124"/>
                  </a:lnTo>
                  <a:lnTo>
                    <a:pt x="225691" y="59944"/>
                  </a:lnTo>
                  <a:lnTo>
                    <a:pt x="228650" y="69900"/>
                  </a:lnTo>
                  <a:lnTo>
                    <a:pt x="229895" y="83693"/>
                  </a:lnTo>
                  <a:lnTo>
                    <a:pt x="229895" y="54394"/>
                  </a:lnTo>
                  <a:lnTo>
                    <a:pt x="225323" y="47180"/>
                  </a:lnTo>
                  <a:lnTo>
                    <a:pt x="227177" y="41783"/>
                  </a:lnTo>
                  <a:lnTo>
                    <a:pt x="230060" y="34810"/>
                  </a:lnTo>
                  <a:lnTo>
                    <a:pt x="233210" y="26403"/>
                  </a:lnTo>
                  <a:lnTo>
                    <a:pt x="235940" y="16725"/>
                  </a:lnTo>
                  <a:lnTo>
                    <a:pt x="235940" y="12153"/>
                  </a:lnTo>
                  <a:lnTo>
                    <a:pt x="237477" y="6057"/>
                  </a:lnTo>
                  <a:close/>
                </a:path>
                <a:path w="520700" h="116204">
                  <a:moveTo>
                    <a:pt x="293789" y="59334"/>
                  </a:moveTo>
                  <a:lnTo>
                    <a:pt x="290766" y="53289"/>
                  </a:lnTo>
                  <a:lnTo>
                    <a:pt x="286194" y="56311"/>
                  </a:lnTo>
                  <a:lnTo>
                    <a:pt x="284657" y="56311"/>
                  </a:lnTo>
                  <a:lnTo>
                    <a:pt x="281635" y="57848"/>
                  </a:lnTo>
                  <a:lnTo>
                    <a:pt x="275526" y="60871"/>
                  </a:lnTo>
                  <a:lnTo>
                    <a:pt x="275526" y="25844"/>
                  </a:lnTo>
                  <a:lnTo>
                    <a:pt x="289229" y="25844"/>
                  </a:lnTo>
                  <a:lnTo>
                    <a:pt x="289229" y="19799"/>
                  </a:lnTo>
                  <a:lnTo>
                    <a:pt x="275526" y="19799"/>
                  </a:lnTo>
                  <a:lnTo>
                    <a:pt x="275526" y="0"/>
                  </a:lnTo>
                  <a:lnTo>
                    <a:pt x="267944" y="0"/>
                  </a:lnTo>
                  <a:lnTo>
                    <a:pt x="267944" y="19799"/>
                  </a:lnTo>
                  <a:lnTo>
                    <a:pt x="251180" y="19799"/>
                  </a:lnTo>
                  <a:lnTo>
                    <a:pt x="251180" y="25844"/>
                  </a:lnTo>
                  <a:lnTo>
                    <a:pt x="267944" y="25844"/>
                  </a:lnTo>
                  <a:lnTo>
                    <a:pt x="267944" y="62407"/>
                  </a:lnTo>
                  <a:lnTo>
                    <a:pt x="266407" y="63906"/>
                  </a:lnTo>
                  <a:lnTo>
                    <a:pt x="261835" y="65443"/>
                  </a:lnTo>
                  <a:lnTo>
                    <a:pt x="255739" y="66979"/>
                  </a:lnTo>
                  <a:lnTo>
                    <a:pt x="254254" y="68516"/>
                  </a:lnTo>
                  <a:lnTo>
                    <a:pt x="251180" y="68516"/>
                  </a:lnTo>
                  <a:lnTo>
                    <a:pt x="252717" y="71539"/>
                  </a:lnTo>
                  <a:lnTo>
                    <a:pt x="252717" y="74561"/>
                  </a:lnTo>
                  <a:lnTo>
                    <a:pt x="258813" y="74561"/>
                  </a:lnTo>
                  <a:lnTo>
                    <a:pt x="263372" y="73075"/>
                  </a:lnTo>
                  <a:lnTo>
                    <a:pt x="267944" y="71539"/>
                  </a:lnTo>
                  <a:lnTo>
                    <a:pt x="267944" y="106565"/>
                  </a:lnTo>
                  <a:lnTo>
                    <a:pt x="263372" y="105029"/>
                  </a:lnTo>
                  <a:lnTo>
                    <a:pt x="260299" y="105029"/>
                  </a:lnTo>
                  <a:lnTo>
                    <a:pt x="257276" y="103492"/>
                  </a:lnTo>
                  <a:lnTo>
                    <a:pt x="252717" y="103492"/>
                  </a:lnTo>
                  <a:lnTo>
                    <a:pt x="252717" y="106565"/>
                  </a:lnTo>
                  <a:lnTo>
                    <a:pt x="251180" y="109588"/>
                  </a:lnTo>
                  <a:lnTo>
                    <a:pt x="255739" y="111125"/>
                  </a:lnTo>
                  <a:lnTo>
                    <a:pt x="257276" y="111125"/>
                  </a:lnTo>
                  <a:lnTo>
                    <a:pt x="260299" y="114160"/>
                  </a:lnTo>
                  <a:lnTo>
                    <a:pt x="275526" y="114160"/>
                  </a:lnTo>
                  <a:lnTo>
                    <a:pt x="275526" y="106565"/>
                  </a:lnTo>
                  <a:lnTo>
                    <a:pt x="275526" y="71539"/>
                  </a:lnTo>
                  <a:lnTo>
                    <a:pt x="275526" y="68516"/>
                  </a:lnTo>
                  <a:lnTo>
                    <a:pt x="277075" y="66979"/>
                  </a:lnTo>
                  <a:lnTo>
                    <a:pt x="290766" y="62407"/>
                  </a:lnTo>
                  <a:lnTo>
                    <a:pt x="290766" y="60871"/>
                  </a:lnTo>
                  <a:lnTo>
                    <a:pt x="293789" y="59334"/>
                  </a:lnTo>
                  <a:close/>
                </a:path>
                <a:path w="520700" h="116204">
                  <a:moveTo>
                    <a:pt x="366864" y="106565"/>
                  </a:moveTo>
                  <a:lnTo>
                    <a:pt x="362305" y="103492"/>
                  </a:lnTo>
                  <a:lnTo>
                    <a:pt x="359270" y="100469"/>
                  </a:lnTo>
                  <a:lnTo>
                    <a:pt x="351637" y="95897"/>
                  </a:lnTo>
                  <a:lnTo>
                    <a:pt x="344043" y="89801"/>
                  </a:lnTo>
                  <a:lnTo>
                    <a:pt x="347065" y="86766"/>
                  </a:lnTo>
                  <a:lnTo>
                    <a:pt x="347980" y="85229"/>
                  </a:lnTo>
                  <a:lnTo>
                    <a:pt x="351637" y="79133"/>
                  </a:lnTo>
                  <a:lnTo>
                    <a:pt x="356247" y="70002"/>
                  </a:lnTo>
                  <a:lnTo>
                    <a:pt x="357733" y="65443"/>
                  </a:lnTo>
                  <a:lnTo>
                    <a:pt x="360807" y="57848"/>
                  </a:lnTo>
                  <a:lnTo>
                    <a:pt x="360807" y="48717"/>
                  </a:lnTo>
                  <a:lnTo>
                    <a:pt x="360807" y="42621"/>
                  </a:lnTo>
                  <a:lnTo>
                    <a:pt x="353174" y="42621"/>
                  </a:lnTo>
                  <a:lnTo>
                    <a:pt x="353174" y="53289"/>
                  </a:lnTo>
                  <a:lnTo>
                    <a:pt x="351853" y="57645"/>
                  </a:lnTo>
                  <a:lnTo>
                    <a:pt x="349554" y="64135"/>
                  </a:lnTo>
                  <a:lnTo>
                    <a:pt x="345300" y="73075"/>
                  </a:lnTo>
                  <a:lnTo>
                    <a:pt x="337947" y="85229"/>
                  </a:lnTo>
                  <a:lnTo>
                    <a:pt x="332460" y="79362"/>
                  </a:lnTo>
                  <a:lnTo>
                    <a:pt x="325589" y="70967"/>
                  </a:lnTo>
                  <a:lnTo>
                    <a:pt x="318643" y="60871"/>
                  </a:lnTo>
                  <a:lnTo>
                    <a:pt x="318477" y="60629"/>
                  </a:lnTo>
                  <a:lnTo>
                    <a:pt x="312089" y="48717"/>
                  </a:lnTo>
                  <a:lnTo>
                    <a:pt x="351637" y="48717"/>
                  </a:lnTo>
                  <a:lnTo>
                    <a:pt x="353174" y="53289"/>
                  </a:lnTo>
                  <a:lnTo>
                    <a:pt x="353174" y="42621"/>
                  </a:lnTo>
                  <a:lnTo>
                    <a:pt x="313588" y="42621"/>
                  </a:lnTo>
                  <a:lnTo>
                    <a:pt x="313588" y="31953"/>
                  </a:lnTo>
                  <a:lnTo>
                    <a:pt x="315125" y="24358"/>
                  </a:lnTo>
                  <a:lnTo>
                    <a:pt x="365379" y="24358"/>
                  </a:lnTo>
                  <a:lnTo>
                    <a:pt x="365379" y="16725"/>
                  </a:lnTo>
                  <a:lnTo>
                    <a:pt x="315125" y="16725"/>
                  </a:lnTo>
                  <a:lnTo>
                    <a:pt x="315125" y="1498"/>
                  </a:lnTo>
                  <a:lnTo>
                    <a:pt x="309016" y="1498"/>
                  </a:lnTo>
                  <a:lnTo>
                    <a:pt x="307530" y="4572"/>
                  </a:lnTo>
                  <a:lnTo>
                    <a:pt x="307530" y="16725"/>
                  </a:lnTo>
                  <a:lnTo>
                    <a:pt x="293789" y="16725"/>
                  </a:lnTo>
                  <a:lnTo>
                    <a:pt x="293789" y="24358"/>
                  </a:lnTo>
                  <a:lnTo>
                    <a:pt x="307530" y="24358"/>
                  </a:lnTo>
                  <a:lnTo>
                    <a:pt x="306565" y="32969"/>
                  </a:lnTo>
                  <a:lnTo>
                    <a:pt x="299872" y="74168"/>
                  </a:lnTo>
                  <a:lnTo>
                    <a:pt x="284657" y="102006"/>
                  </a:lnTo>
                  <a:lnTo>
                    <a:pt x="284657" y="103492"/>
                  </a:lnTo>
                  <a:lnTo>
                    <a:pt x="283171" y="105029"/>
                  </a:lnTo>
                  <a:lnTo>
                    <a:pt x="284657" y="108051"/>
                  </a:lnTo>
                  <a:lnTo>
                    <a:pt x="286194" y="108051"/>
                  </a:lnTo>
                  <a:lnTo>
                    <a:pt x="287731" y="109588"/>
                  </a:lnTo>
                  <a:lnTo>
                    <a:pt x="310553" y="60871"/>
                  </a:lnTo>
                  <a:lnTo>
                    <a:pt x="314540" y="67360"/>
                  </a:lnTo>
                  <a:lnTo>
                    <a:pt x="319671" y="74980"/>
                  </a:lnTo>
                  <a:lnTo>
                    <a:pt x="325945" y="83159"/>
                  </a:lnTo>
                  <a:lnTo>
                    <a:pt x="333375" y="91338"/>
                  </a:lnTo>
                  <a:lnTo>
                    <a:pt x="329120" y="94145"/>
                  </a:lnTo>
                  <a:lnTo>
                    <a:pt x="323291" y="97802"/>
                  </a:lnTo>
                  <a:lnTo>
                    <a:pt x="316103" y="102006"/>
                  </a:lnTo>
                  <a:lnTo>
                    <a:pt x="307530" y="106565"/>
                  </a:lnTo>
                  <a:lnTo>
                    <a:pt x="305993" y="106565"/>
                  </a:lnTo>
                  <a:lnTo>
                    <a:pt x="302971" y="108051"/>
                  </a:lnTo>
                  <a:lnTo>
                    <a:pt x="304431" y="111099"/>
                  </a:lnTo>
                  <a:lnTo>
                    <a:pt x="304457" y="112623"/>
                  </a:lnTo>
                  <a:lnTo>
                    <a:pt x="305993" y="114160"/>
                  </a:lnTo>
                  <a:lnTo>
                    <a:pt x="337947" y="95897"/>
                  </a:lnTo>
                  <a:lnTo>
                    <a:pt x="342506" y="98920"/>
                  </a:lnTo>
                  <a:lnTo>
                    <a:pt x="348602" y="106565"/>
                  </a:lnTo>
                  <a:lnTo>
                    <a:pt x="357733" y="111125"/>
                  </a:lnTo>
                  <a:lnTo>
                    <a:pt x="359270" y="111125"/>
                  </a:lnTo>
                  <a:lnTo>
                    <a:pt x="362305" y="112623"/>
                  </a:lnTo>
                  <a:lnTo>
                    <a:pt x="365379" y="109588"/>
                  </a:lnTo>
                  <a:lnTo>
                    <a:pt x="365379" y="108051"/>
                  </a:lnTo>
                  <a:lnTo>
                    <a:pt x="366864" y="106565"/>
                  </a:lnTo>
                  <a:close/>
                </a:path>
                <a:path w="520700" h="116204">
                  <a:moveTo>
                    <a:pt x="392760" y="36512"/>
                  </a:moveTo>
                  <a:lnTo>
                    <a:pt x="386651" y="9131"/>
                  </a:lnTo>
                  <a:lnTo>
                    <a:pt x="386651" y="7594"/>
                  </a:lnTo>
                  <a:lnTo>
                    <a:pt x="385165" y="6057"/>
                  </a:lnTo>
                  <a:lnTo>
                    <a:pt x="382092" y="7594"/>
                  </a:lnTo>
                  <a:lnTo>
                    <a:pt x="380555" y="7594"/>
                  </a:lnTo>
                  <a:lnTo>
                    <a:pt x="380555" y="12153"/>
                  </a:lnTo>
                  <a:lnTo>
                    <a:pt x="382092" y="15240"/>
                  </a:lnTo>
                  <a:lnTo>
                    <a:pt x="383628" y="24358"/>
                  </a:lnTo>
                  <a:lnTo>
                    <a:pt x="383628" y="41084"/>
                  </a:lnTo>
                  <a:lnTo>
                    <a:pt x="392760" y="41084"/>
                  </a:lnTo>
                  <a:lnTo>
                    <a:pt x="392760" y="36512"/>
                  </a:lnTo>
                  <a:close/>
                </a:path>
                <a:path w="520700" h="116204">
                  <a:moveTo>
                    <a:pt x="423214" y="6057"/>
                  </a:moveTo>
                  <a:lnTo>
                    <a:pt x="417118" y="6057"/>
                  </a:lnTo>
                  <a:lnTo>
                    <a:pt x="415582" y="10617"/>
                  </a:lnTo>
                  <a:lnTo>
                    <a:pt x="415582" y="22821"/>
                  </a:lnTo>
                  <a:lnTo>
                    <a:pt x="412559" y="33489"/>
                  </a:lnTo>
                  <a:lnTo>
                    <a:pt x="412559" y="36512"/>
                  </a:lnTo>
                  <a:lnTo>
                    <a:pt x="411010" y="39547"/>
                  </a:lnTo>
                  <a:lnTo>
                    <a:pt x="414096" y="41084"/>
                  </a:lnTo>
                  <a:lnTo>
                    <a:pt x="418655" y="41084"/>
                  </a:lnTo>
                  <a:lnTo>
                    <a:pt x="420141" y="36512"/>
                  </a:lnTo>
                  <a:lnTo>
                    <a:pt x="421259" y="32270"/>
                  </a:lnTo>
                  <a:lnTo>
                    <a:pt x="422249" y="26441"/>
                  </a:lnTo>
                  <a:lnTo>
                    <a:pt x="422948" y="19202"/>
                  </a:lnTo>
                  <a:lnTo>
                    <a:pt x="423164" y="12153"/>
                  </a:lnTo>
                  <a:lnTo>
                    <a:pt x="423214" y="6057"/>
                  </a:lnTo>
                  <a:close/>
                </a:path>
                <a:path w="520700" h="116204">
                  <a:moveTo>
                    <a:pt x="424713" y="45643"/>
                  </a:moveTo>
                  <a:lnTo>
                    <a:pt x="404914" y="45643"/>
                  </a:lnTo>
                  <a:lnTo>
                    <a:pt x="404914" y="0"/>
                  </a:lnTo>
                  <a:lnTo>
                    <a:pt x="398856" y="0"/>
                  </a:lnTo>
                  <a:lnTo>
                    <a:pt x="398856" y="45643"/>
                  </a:lnTo>
                  <a:lnTo>
                    <a:pt x="379069" y="45643"/>
                  </a:lnTo>
                  <a:lnTo>
                    <a:pt x="379069" y="53289"/>
                  </a:lnTo>
                  <a:lnTo>
                    <a:pt x="398856" y="53289"/>
                  </a:lnTo>
                  <a:lnTo>
                    <a:pt x="397040" y="58762"/>
                  </a:lnTo>
                  <a:lnTo>
                    <a:pt x="393509" y="66395"/>
                  </a:lnTo>
                  <a:lnTo>
                    <a:pt x="387718" y="76606"/>
                  </a:lnTo>
                  <a:lnTo>
                    <a:pt x="379069" y="89801"/>
                  </a:lnTo>
                  <a:lnTo>
                    <a:pt x="377532" y="89801"/>
                  </a:lnTo>
                  <a:lnTo>
                    <a:pt x="375996" y="92824"/>
                  </a:lnTo>
                  <a:lnTo>
                    <a:pt x="379069" y="95897"/>
                  </a:lnTo>
                  <a:lnTo>
                    <a:pt x="380555" y="97434"/>
                  </a:lnTo>
                  <a:lnTo>
                    <a:pt x="383628" y="92824"/>
                  </a:lnTo>
                  <a:lnTo>
                    <a:pt x="386422" y="89941"/>
                  </a:lnTo>
                  <a:lnTo>
                    <a:pt x="390080" y="85610"/>
                  </a:lnTo>
                  <a:lnTo>
                    <a:pt x="394322" y="79578"/>
                  </a:lnTo>
                  <a:lnTo>
                    <a:pt x="398856" y="71539"/>
                  </a:lnTo>
                  <a:lnTo>
                    <a:pt x="398856" y="115697"/>
                  </a:lnTo>
                  <a:lnTo>
                    <a:pt x="404914" y="115697"/>
                  </a:lnTo>
                  <a:lnTo>
                    <a:pt x="404914" y="71539"/>
                  </a:lnTo>
                  <a:lnTo>
                    <a:pt x="407987" y="73075"/>
                  </a:lnTo>
                  <a:lnTo>
                    <a:pt x="411010" y="76111"/>
                  </a:lnTo>
                  <a:lnTo>
                    <a:pt x="415582" y="86766"/>
                  </a:lnTo>
                  <a:lnTo>
                    <a:pt x="417118" y="89801"/>
                  </a:lnTo>
                  <a:lnTo>
                    <a:pt x="421678" y="88265"/>
                  </a:lnTo>
                  <a:lnTo>
                    <a:pt x="424713" y="86766"/>
                  </a:lnTo>
                  <a:lnTo>
                    <a:pt x="421678" y="80670"/>
                  </a:lnTo>
                  <a:lnTo>
                    <a:pt x="420141" y="79133"/>
                  </a:lnTo>
                  <a:lnTo>
                    <a:pt x="417118" y="73075"/>
                  </a:lnTo>
                  <a:lnTo>
                    <a:pt x="415353" y="71539"/>
                  </a:lnTo>
                  <a:lnTo>
                    <a:pt x="404914" y="62407"/>
                  </a:lnTo>
                  <a:lnTo>
                    <a:pt x="404914" y="53289"/>
                  </a:lnTo>
                  <a:lnTo>
                    <a:pt x="424713" y="53289"/>
                  </a:lnTo>
                  <a:lnTo>
                    <a:pt x="424713" y="45643"/>
                  </a:lnTo>
                  <a:close/>
                </a:path>
                <a:path w="520700" h="116204">
                  <a:moveTo>
                    <a:pt x="493217" y="74561"/>
                  </a:moveTo>
                  <a:lnTo>
                    <a:pt x="462762" y="74561"/>
                  </a:lnTo>
                  <a:lnTo>
                    <a:pt x="462762" y="54775"/>
                  </a:lnTo>
                  <a:lnTo>
                    <a:pt x="455168" y="54775"/>
                  </a:lnTo>
                  <a:lnTo>
                    <a:pt x="455168" y="74561"/>
                  </a:lnTo>
                  <a:lnTo>
                    <a:pt x="426250" y="74561"/>
                  </a:lnTo>
                  <a:lnTo>
                    <a:pt x="426250" y="82207"/>
                  </a:lnTo>
                  <a:lnTo>
                    <a:pt x="455168" y="82207"/>
                  </a:lnTo>
                  <a:lnTo>
                    <a:pt x="455168" y="114160"/>
                  </a:lnTo>
                  <a:lnTo>
                    <a:pt x="462762" y="114160"/>
                  </a:lnTo>
                  <a:lnTo>
                    <a:pt x="462762" y="82207"/>
                  </a:lnTo>
                  <a:lnTo>
                    <a:pt x="493217" y="82207"/>
                  </a:lnTo>
                  <a:lnTo>
                    <a:pt x="493217" y="74561"/>
                  </a:lnTo>
                  <a:close/>
                </a:path>
                <a:path w="520700" h="116204">
                  <a:moveTo>
                    <a:pt x="493217" y="33489"/>
                  </a:moveTo>
                  <a:lnTo>
                    <a:pt x="487121" y="33489"/>
                  </a:lnTo>
                  <a:lnTo>
                    <a:pt x="487121" y="53289"/>
                  </a:lnTo>
                  <a:lnTo>
                    <a:pt x="479526" y="53289"/>
                  </a:lnTo>
                  <a:lnTo>
                    <a:pt x="479526" y="51752"/>
                  </a:lnTo>
                  <a:lnTo>
                    <a:pt x="477989" y="51752"/>
                  </a:lnTo>
                  <a:lnTo>
                    <a:pt x="477989" y="19799"/>
                  </a:lnTo>
                  <a:lnTo>
                    <a:pt x="479526" y="13690"/>
                  </a:lnTo>
                  <a:lnTo>
                    <a:pt x="456704" y="13690"/>
                  </a:lnTo>
                  <a:lnTo>
                    <a:pt x="456704" y="0"/>
                  </a:lnTo>
                  <a:lnTo>
                    <a:pt x="450608" y="0"/>
                  </a:lnTo>
                  <a:lnTo>
                    <a:pt x="450608" y="13690"/>
                  </a:lnTo>
                  <a:lnTo>
                    <a:pt x="430809" y="13690"/>
                  </a:lnTo>
                  <a:lnTo>
                    <a:pt x="430809" y="21285"/>
                  </a:lnTo>
                  <a:lnTo>
                    <a:pt x="449072" y="21285"/>
                  </a:lnTo>
                  <a:lnTo>
                    <a:pt x="448779" y="27178"/>
                  </a:lnTo>
                  <a:lnTo>
                    <a:pt x="446786" y="35191"/>
                  </a:lnTo>
                  <a:lnTo>
                    <a:pt x="441363" y="44627"/>
                  </a:lnTo>
                  <a:lnTo>
                    <a:pt x="430898" y="54686"/>
                  </a:lnTo>
                  <a:lnTo>
                    <a:pt x="430809" y="56311"/>
                  </a:lnTo>
                  <a:lnTo>
                    <a:pt x="427786" y="57848"/>
                  </a:lnTo>
                  <a:lnTo>
                    <a:pt x="429272" y="60871"/>
                  </a:lnTo>
                  <a:lnTo>
                    <a:pt x="430809" y="60871"/>
                  </a:lnTo>
                  <a:lnTo>
                    <a:pt x="432346" y="62407"/>
                  </a:lnTo>
                  <a:lnTo>
                    <a:pt x="456704" y="21285"/>
                  </a:lnTo>
                  <a:lnTo>
                    <a:pt x="471932" y="21285"/>
                  </a:lnTo>
                  <a:lnTo>
                    <a:pt x="471932" y="24358"/>
                  </a:lnTo>
                  <a:lnTo>
                    <a:pt x="470471" y="51752"/>
                  </a:lnTo>
                  <a:lnTo>
                    <a:pt x="470395" y="59334"/>
                  </a:lnTo>
                  <a:lnTo>
                    <a:pt x="493217" y="59334"/>
                  </a:lnTo>
                  <a:lnTo>
                    <a:pt x="493217" y="53289"/>
                  </a:lnTo>
                  <a:lnTo>
                    <a:pt x="493217" y="33489"/>
                  </a:lnTo>
                  <a:close/>
                </a:path>
                <a:path w="520700" h="116204">
                  <a:moveTo>
                    <a:pt x="520598" y="57848"/>
                  </a:moveTo>
                  <a:lnTo>
                    <a:pt x="503885" y="3035"/>
                  </a:lnTo>
                  <a:lnTo>
                    <a:pt x="502348" y="1498"/>
                  </a:lnTo>
                  <a:lnTo>
                    <a:pt x="502348" y="3035"/>
                  </a:lnTo>
                  <a:lnTo>
                    <a:pt x="500862" y="3035"/>
                  </a:lnTo>
                  <a:lnTo>
                    <a:pt x="500862" y="4572"/>
                  </a:lnTo>
                  <a:lnTo>
                    <a:pt x="504672" y="12890"/>
                  </a:lnTo>
                  <a:lnTo>
                    <a:pt x="508647" y="24345"/>
                  </a:lnTo>
                  <a:lnTo>
                    <a:pt x="511746" y="39243"/>
                  </a:lnTo>
                  <a:lnTo>
                    <a:pt x="513016" y="57848"/>
                  </a:lnTo>
                  <a:lnTo>
                    <a:pt x="512826" y="66154"/>
                  </a:lnTo>
                  <a:lnTo>
                    <a:pt x="511492" y="77431"/>
                  </a:lnTo>
                  <a:lnTo>
                    <a:pt x="507885" y="91871"/>
                  </a:lnTo>
                  <a:lnTo>
                    <a:pt x="500862" y="109588"/>
                  </a:lnTo>
                  <a:lnTo>
                    <a:pt x="500862" y="112623"/>
                  </a:lnTo>
                  <a:lnTo>
                    <a:pt x="502348" y="112623"/>
                  </a:lnTo>
                  <a:lnTo>
                    <a:pt x="503885" y="111125"/>
                  </a:lnTo>
                  <a:lnTo>
                    <a:pt x="509066" y="102590"/>
                  </a:lnTo>
                  <a:lnTo>
                    <a:pt x="514515" y="90766"/>
                  </a:lnTo>
                  <a:lnTo>
                    <a:pt x="518833" y="75806"/>
                  </a:lnTo>
                  <a:lnTo>
                    <a:pt x="520598" y="57848"/>
                  </a:lnTo>
                  <a:close/>
                </a:path>
              </a:pathLst>
            </a:custGeom>
            <a:solidFill>
              <a:srgbClr val="393434"/>
            </a:solidFill>
          </p:spPr>
          <p:txBody>
            <a:bodyPr wrap="square" lIns="0" tIns="0" rIns="0" bIns="0" rtlCol="0"/>
            <a:lstStyle/>
            <a:p>
              <a:endParaRPr/>
            </a:p>
          </p:txBody>
        </p:sp>
        <p:pic>
          <p:nvPicPr>
            <p:cNvPr id="105" name="object 105"/>
            <p:cNvPicPr/>
            <p:nvPr/>
          </p:nvPicPr>
          <p:blipFill>
            <a:blip r:embed="rId52" cstate="print"/>
            <a:stretch>
              <a:fillRect/>
            </a:stretch>
          </p:blipFill>
          <p:spPr>
            <a:xfrm>
              <a:off x="4113161" y="3499192"/>
              <a:ext cx="622604" cy="114160"/>
            </a:xfrm>
            <a:prstGeom prst="rect">
              <a:avLst/>
            </a:prstGeom>
          </p:spPr>
        </p:pic>
        <p:pic>
          <p:nvPicPr>
            <p:cNvPr id="106" name="object 106"/>
            <p:cNvPicPr/>
            <p:nvPr/>
          </p:nvPicPr>
          <p:blipFill>
            <a:blip r:embed="rId53" cstate="print"/>
            <a:stretch>
              <a:fillRect/>
            </a:stretch>
          </p:blipFill>
          <p:spPr>
            <a:xfrm>
              <a:off x="1210221" y="3767086"/>
              <a:ext cx="968120" cy="117233"/>
            </a:xfrm>
            <a:prstGeom prst="rect">
              <a:avLst/>
            </a:prstGeom>
          </p:spPr>
        </p:pic>
        <p:pic>
          <p:nvPicPr>
            <p:cNvPr id="107" name="object 107"/>
            <p:cNvPicPr/>
            <p:nvPr/>
          </p:nvPicPr>
          <p:blipFill>
            <a:blip r:embed="rId54" cstate="print"/>
            <a:stretch>
              <a:fillRect/>
            </a:stretch>
          </p:blipFill>
          <p:spPr>
            <a:xfrm>
              <a:off x="2525420" y="3764063"/>
              <a:ext cx="2849702" cy="120256"/>
            </a:xfrm>
            <a:prstGeom prst="rect">
              <a:avLst/>
            </a:prstGeom>
          </p:spPr>
        </p:pic>
        <p:pic>
          <p:nvPicPr>
            <p:cNvPr id="108" name="object 108"/>
            <p:cNvPicPr/>
            <p:nvPr/>
          </p:nvPicPr>
          <p:blipFill>
            <a:blip r:embed="rId55" cstate="print"/>
            <a:stretch>
              <a:fillRect/>
            </a:stretch>
          </p:blipFill>
          <p:spPr>
            <a:xfrm>
              <a:off x="1211706" y="4098975"/>
              <a:ext cx="966635" cy="115684"/>
            </a:xfrm>
            <a:prstGeom prst="rect">
              <a:avLst/>
            </a:prstGeom>
          </p:spPr>
        </p:pic>
        <p:pic>
          <p:nvPicPr>
            <p:cNvPr id="109" name="object 109"/>
            <p:cNvPicPr/>
            <p:nvPr/>
          </p:nvPicPr>
          <p:blipFill>
            <a:blip r:embed="rId56" cstate="print"/>
            <a:stretch>
              <a:fillRect/>
            </a:stretch>
          </p:blipFill>
          <p:spPr>
            <a:xfrm>
              <a:off x="2523921" y="4015231"/>
              <a:ext cx="2695930" cy="289229"/>
            </a:xfrm>
            <a:prstGeom prst="rect">
              <a:avLst/>
            </a:prstGeom>
          </p:spPr>
        </p:pic>
        <p:pic>
          <p:nvPicPr>
            <p:cNvPr id="110" name="object 110"/>
            <p:cNvPicPr/>
            <p:nvPr/>
          </p:nvPicPr>
          <p:blipFill>
            <a:blip r:embed="rId57" cstate="print"/>
            <a:stretch>
              <a:fillRect/>
            </a:stretch>
          </p:blipFill>
          <p:spPr>
            <a:xfrm>
              <a:off x="5312663" y="4019803"/>
              <a:ext cx="835774" cy="115684"/>
            </a:xfrm>
            <a:prstGeom prst="rect">
              <a:avLst/>
            </a:prstGeom>
          </p:spPr>
        </p:pic>
        <p:pic>
          <p:nvPicPr>
            <p:cNvPr id="111" name="object 111"/>
            <p:cNvPicPr/>
            <p:nvPr/>
          </p:nvPicPr>
          <p:blipFill>
            <a:blip r:embed="rId58" cstate="print"/>
            <a:stretch>
              <a:fillRect/>
            </a:stretch>
          </p:blipFill>
          <p:spPr>
            <a:xfrm>
              <a:off x="1214780" y="4502352"/>
              <a:ext cx="963561" cy="115684"/>
            </a:xfrm>
            <a:prstGeom prst="rect">
              <a:avLst/>
            </a:prstGeom>
          </p:spPr>
        </p:pic>
        <p:pic>
          <p:nvPicPr>
            <p:cNvPr id="112" name="object 112"/>
            <p:cNvPicPr/>
            <p:nvPr/>
          </p:nvPicPr>
          <p:blipFill>
            <a:blip r:embed="rId59" cstate="print"/>
            <a:stretch>
              <a:fillRect/>
            </a:stretch>
          </p:blipFill>
          <p:spPr>
            <a:xfrm>
              <a:off x="2523921" y="4418609"/>
              <a:ext cx="3709746" cy="287731"/>
            </a:xfrm>
            <a:prstGeom prst="rect">
              <a:avLst/>
            </a:prstGeom>
          </p:spPr>
        </p:pic>
      </p:grpSp>
      <p:grpSp>
        <p:nvGrpSpPr>
          <p:cNvPr id="6" name="object 2"/>
          <p:cNvGrpSpPr/>
          <p:nvPr/>
        </p:nvGrpSpPr>
        <p:grpSpPr>
          <a:xfrm>
            <a:off x="3449434" y="10148442"/>
            <a:ext cx="636905" cy="91440"/>
            <a:chOff x="3449434" y="10148442"/>
            <a:chExt cx="636905" cy="91440"/>
          </a:xfrm>
        </p:grpSpPr>
        <p:sp>
          <p:nvSpPr>
            <p:cNvPr id="7"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8" name="object 4"/>
            <p:cNvPicPr/>
            <p:nvPr/>
          </p:nvPicPr>
          <p:blipFill>
            <a:blip r:embed="rId60" cstate="print"/>
            <a:stretch>
              <a:fillRect/>
            </a:stretch>
          </p:blipFill>
          <p:spPr>
            <a:xfrm>
              <a:off x="3706711" y="10148442"/>
              <a:ext cx="121792" cy="91325"/>
            </a:xfrm>
            <a:prstGeom prst="rect">
              <a:avLst/>
            </a:prstGeom>
          </p:spPr>
        </p:pic>
        <p:sp>
          <p:nvSpPr>
            <p:cNvPr id="9"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500302ED-7018-4733-27A7-DFF89FB8BF20}"/>
              </a:ext>
            </a:extLst>
          </p:cNvPr>
          <p:cNvGrpSpPr/>
          <p:nvPr/>
        </p:nvGrpSpPr>
        <p:grpSpPr>
          <a:xfrm>
            <a:off x="5587478" y="1161368"/>
            <a:ext cx="755335" cy="230832"/>
            <a:chOff x="5599057" y="1147599"/>
            <a:chExt cx="755335" cy="230832"/>
          </a:xfrm>
        </p:grpSpPr>
        <p:sp>
          <p:nvSpPr>
            <p:cNvPr id="3" name="正方形/長方形 2">
              <a:extLst>
                <a:ext uri="{FF2B5EF4-FFF2-40B4-BE49-F238E27FC236}">
                  <a16:creationId xmlns:a16="http://schemas.microsoft.com/office/drawing/2014/main" id="{00659A83-4C38-C313-8371-D7E4815A1017}"/>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8C28997B-C9EC-1CE4-3DFE-0A0E769E7E19}"/>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PPT2-59</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01E85CD2-3E1A-F8F5-D0A0-2DDB5E84806C}"/>
              </a:ext>
            </a:extLst>
          </p:cNvPr>
          <p:cNvGrpSpPr/>
          <p:nvPr/>
        </p:nvGrpSpPr>
        <p:grpSpPr>
          <a:xfrm>
            <a:off x="5577953" y="5785682"/>
            <a:ext cx="755335" cy="230832"/>
            <a:chOff x="5599057" y="1147599"/>
            <a:chExt cx="755335" cy="230832"/>
          </a:xfrm>
        </p:grpSpPr>
        <p:sp>
          <p:nvSpPr>
            <p:cNvPr id="10" name="正方形/長方形 9">
              <a:extLst>
                <a:ext uri="{FF2B5EF4-FFF2-40B4-BE49-F238E27FC236}">
                  <a16:creationId xmlns:a16="http://schemas.microsoft.com/office/drawing/2014/main" id="{7109985A-44EE-117E-8585-861076E8E529}"/>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a:extLst>
                <a:ext uri="{FF2B5EF4-FFF2-40B4-BE49-F238E27FC236}">
                  <a16:creationId xmlns:a16="http://schemas.microsoft.com/office/drawing/2014/main" id="{ABAA72F1-81F5-F294-A9C6-951C594C885D}"/>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PPT2-60</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object 6"/>
          <p:cNvGrpSpPr/>
          <p:nvPr/>
        </p:nvGrpSpPr>
        <p:grpSpPr>
          <a:xfrm>
            <a:off x="709080" y="1068077"/>
            <a:ext cx="6113780" cy="4315460"/>
            <a:chOff x="710907" y="5647689"/>
            <a:chExt cx="6113780" cy="4315460"/>
          </a:xfrm>
        </p:grpSpPr>
        <p:sp>
          <p:nvSpPr>
            <p:cNvPr id="68"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69" name="object 8"/>
            <p:cNvPicPr/>
            <p:nvPr/>
          </p:nvPicPr>
          <p:blipFill>
            <a:blip r:embed="rId2" cstate="print"/>
            <a:stretch>
              <a:fillRect/>
            </a:stretch>
          </p:blipFill>
          <p:spPr>
            <a:xfrm>
              <a:off x="890536" y="5796254"/>
              <a:ext cx="5752604" cy="534352"/>
            </a:xfrm>
            <a:prstGeom prst="rect">
              <a:avLst/>
            </a:prstGeom>
          </p:spPr>
        </p:pic>
        <p:sp>
          <p:nvSpPr>
            <p:cNvPr id="70" name="object 9"/>
            <p:cNvSpPr/>
            <p:nvPr/>
          </p:nvSpPr>
          <p:spPr>
            <a:xfrm>
              <a:off x="1070178" y="6563473"/>
              <a:ext cx="228600" cy="257810"/>
            </a:xfrm>
            <a:custGeom>
              <a:avLst/>
              <a:gdLst/>
              <a:ahLst/>
              <a:cxnLst/>
              <a:rect l="l" t="t" r="r" b="b"/>
              <a:pathLst>
                <a:path w="228600" h="257809">
                  <a:moveTo>
                    <a:pt x="211582" y="108089"/>
                  </a:moveTo>
                  <a:lnTo>
                    <a:pt x="206197" y="70650"/>
                  </a:lnTo>
                  <a:lnTo>
                    <a:pt x="189115" y="35775"/>
                  </a:lnTo>
                  <a:lnTo>
                    <a:pt x="184150" y="31559"/>
                  </a:lnTo>
                  <a:lnTo>
                    <a:pt x="184150" y="108089"/>
                  </a:lnTo>
                  <a:lnTo>
                    <a:pt x="181698" y="133311"/>
                  </a:lnTo>
                  <a:lnTo>
                    <a:pt x="175971" y="152247"/>
                  </a:lnTo>
                  <a:lnTo>
                    <a:pt x="169379" y="165481"/>
                  </a:lnTo>
                  <a:lnTo>
                    <a:pt x="164350" y="173583"/>
                  </a:lnTo>
                  <a:lnTo>
                    <a:pt x="141528" y="155270"/>
                  </a:lnTo>
                  <a:lnTo>
                    <a:pt x="140042" y="153784"/>
                  </a:lnTo>
                  <a:lnTo>
                    <a:pt x="136969" y="152247"/>
                  </a:lnTo>
                  <a:lnTo>
                    <a:pt x="129374" y="152247"/>
                  </a:lnTo>
                  <a:lnTo>
                    <a:pt x="123278" y="156806"/>
                  </a:lnTo>
                  <a:lnTo>
                    <a:pt x="123278" y="167474"/>
                  </a:lnTo>
                  <a:lnTo>
                    <a:pt x="127838" y="172034"/>
                  </a:lnTo>
                  <a:lnTo>
                    <a:pt x="146100" y="187274"/>
                  </a:lnTo>
                  <a:lnTo>
                    <a:pt x="142151" y="189090"/>
                  </a:lnTo>
                  <a:lnTo>
                    <a:pt x="135051" y="191630"/>
                  </a:lnTo>
                  <a:lnTo>
                    <a:pt x="125107" y="193890"/>
                  </a:lnTo>
                  <a:lnTo>
                    <a:pt x="112610" y="194856"/>
                  </a:lnTo>
                  <a:lnTo>
                    <a:pt x="80492" y="187083"/>
                  </a:lnTo>
                  <a:lnTo>
                    <a:pt x="58775" y="166903"/>
                  </a:lnTo>
                  <a:lnTo>
                    <a:pt x="46482" y="139001"/>
                  </a:lnTo>
                  <a:lnTo>
                    <a:pt x="42608" y="108089"/>
                  </a:lnTo>
                  <a:lnTo>
                    <a:pt x="46507" y="77838"/>
                  </a:lnTo>
                  <a:lnTo>
                    <a:pt x="58966" y="49872"/>
                  </a:lnTo>
                  <a:lnTo>
                    <a:pt x="81140" y="29324"/>
                  </a:lnTo>
                  <a:lnTo>
                    <a:pt x="114147" y="21336"/>
                  </a:lnTo>
                  <a:lnTo>
                    <a:pt x="146253" y="29324"/>
                  </a:lnTo>
                  <a:lnTo>
                    <a:pt x="167970" y="49872"/>
                  </a:lnTo>
                  <a:lnTo>
                    <a:pt x="180263" y="77838"/>
                  </a:lnTo>
                  <a:lnTo>
                    <a:pt x="184150" y="108089"/>
                  </a:lnTo>
                  <a:lnTo>
                    <a:pt x="184150" y="31559"/>
                  </a:lnTo>
                  <a:lnTo>
                    <a:pt x="172148" y="21336"/>
                  </a:lnTo>
                  <a:lnTo>
                    <a:pt x="158902" y="10045"/>
                  </a:lnTo>
                  <a:lnTo>
                    <a:pt x="114147" y="0"/>
                  </a:lnTo>
                  <a:lnTo>
                    <a:pt x="68732" y="10045"/>
                  </a:lnTo>
                  <a:lnTo>
                    <a:pt x="38595" y="35775"/>
                  </a:lnTo>
                  <a:lnTo>
                    <a:pt x="21869" y="70650"/>
                  </a:lnTo>
                  <a:lnTo>
                    <a:pt x="16713" y="108089"/>
                  </a:lnTo>
                  <a:lnTo>
                    <a:pt x="22085" y="146418"/>
                  </a:lnTo>
                  <a:lnTo>
                    <a:pt x="39154" y="181737"/>
                  </a:lnTo>
                  <a:lnTo>
                    <a:pt x="69367" y="207632"/>
                  </a:lnTo>
                  <a:lnTo>
                    <a:pt x="114147" y="217678"/>
                  </a:lnTo>
                  <a:lnTo>
                    <a:pt x="132715" y="216192"/>
                  </a:lnTo>
                  <a:lnTo>
                    <a:pt x="147434" y="212547"/>
                  </a:lnTo>
                  <a:lnTo>
                    <a:pt x="158445" y="208051"/>
                  </a:lnTo>
                  <a:lnTo>
                    <a:pt x="165887" y="203987"/>
                  </a:lnTo>
                  <a:lnTo>
                    <a:pt x="191782" y="225323"/>
                  </a:lnTo>
                  <a:lnTo>
                    <a:pt x="193319" y="226860"/>
                  </a:lnTo>
                  <a:lnTo>
                    <a:pt x="197891" y="228346"/>
                  </a:lnTo>
                  <a:lnTo>
                    <a:pt x="203936" y="228346"/>
                  </a:lnTo>
                  <a:lnTo>
                    <a:pt x="210045" y="222250"/>
                  </a:lnTo>
                  <a:lnTo>
                    <a:pt x="210045" y="213118"/>
                  </a:lnTo>
                  <a:lnTo>
                    <a:pt x="208508" y="210096"/>
                  </a:lnTo>
                  <a:lnTo>
                    <a:pt x="205473" y="208546"/>
                  </a:lnTo>
                  <a:lnTo>
                    <a:pt x="200202" y="203987"/>
                  </a:lnTo>
                  <a:lnTo>
                    <a:pt x="189674" y="194856"/>
                  </a:lnTo>
                  <a:lnTo>
                    <a:pt x="182651" y="188760"/>
                  </a:lnTo>
                  <a:lnTo>
                    <a:pt x="193535" y="173583"/>
                  </a:lnTo>
                  <a:lnTo>
                    <a:pt x="195516" y="170815"/>
                  </a:lnTo>
                  <a:lnTo>
                    <a:pt x="204533" y="151295"/>
                  </a:lnTo>
                  <a:lnTo>
                    <a:pt x="209842" y="130340"/>
                  </a:lnTo>
                  <a:lnTo>
                    <a:pt x="211582" y="108089"/>
                  </a:lnTo>
                  <a:close/>
                </a:path>
                <a:path w="228600" h="257809">
                  <a:moveTo>
                    <a:pt x="228307" y="243573"/>
                  </a:moveTo>
                  <a:lnTo>
                    <a:pt x="0" y="243573"/>
                  </a:lnTo>
                  <a:lnTo>
                    <a:pt x="0" y="257263"/>
                  </a:lnTo>
                  <a:lnTo>
                    <a:pt x="228307" y="257263"/>
                  </a:lnTo>
                  <a:lnTo>
                    <a:pt x="228307" y="243573"/>
                  </a:lnTo>
                  <a:close/>
                </a:path>
              </a:pathLst>
            </a:custGeom>
            <a:solidFill>
              <a:srgbClr val="00B6F0"/>
            </a:solidFill>
          </p:spPr>
          <p:txBody>
            <a:bodyPr wrap="square" lIns="0" tIns="0" rIns="0" bIns="0" rtlCol="0"/>
            <a:lstStyle/>
            <a:p>
              <a:endParaRPr/>
            </a:p>
          </p:txBody>
        </p:sp>
        <p:pic>
          <p:nvPicPr>
            <p:cNvPr id="71" name="object 10"/>
            <p:cNvPicPr/>
            <p:nvPr/>
          </p:nvPicPr>
          <p:blipFill>
            <a:blip r:embed="rId3" cstate="print"/>
            <a:stretch>
              <a:fillRect/>
            </a:stretch>
          </p:blipFill>
          <p:spPr>
            <a:xfrm>
              <a:off x="1575549" y="6552856"/>
              <a:ext cx="3615372" cy="245071"/>
            </a:xfrm>
            <a:prstGeom prst="rect">
              <a:avLst/>
            </a:prstGeom>
          </p:spPr>
        </p:pic>
        <p:pic>
          <p:nvPicPr>
            <p:cNvPr id="72" name="object 11"/>
            <p:cNvPicPr/>
            <p:nvPr/>
          </p:nvPicPr>
          <p:blipFill>
            <a:blip r:embed="rId4" cstate="print"/>
            <a:stretch>
              <a:fillRect/>
            </a:stretch>
          </p:blipFill>
          <p:spPr>
            <a:xfrm>
              <a:off x="1344168" y="6887717"/>
              <a:ext cx="2316860" cy="242036"/>
            </a:xfrm>
            <a:prstGeom prst="rect">
              <a:avLst/>
            </a:prstGeom>
          </p:spPr>
        </p:pic>
        <p:pic>
          <p:nvPicPr>
            <p:cNvPr id="73" name="object 12"/>
            <p:cNvPicPr/>
            <p:nvPr/>
          </p:nvPicPr>
          <p:blipFill>
            <a:blip r:embed="rId5" cstate="print"/>
            <a:stretch>
              <a:fillRect/>
            </a:stretch>
          </p:blipFill>
          <p:spPr>
            <a:xfrm>
              <a:off x="3726547" y="6895350"/>
              <a:ext cx="196317" cy="225285"/>
            </a:xfrm>
            <a:prstGeom prst="rect">
              <a:avLst/>
            </a:prstGeom>
          </p:spPr>
        </p:pic>
        <p:pic>
          <p:nvPicPr>
            <p:cNvPr id="74" name="object 13"/>
            <p:cNvPicPr/>
            <p:nvPr/>
          </p:nvPicPr>
          <p:blipFill>
            <a:blip r:embed="rId6" cstate="print"/>
            <a:stretch>
              <a:fillRect/>
            </a:stretch>
          </p:blipFill>
          <p:spPr>
            <a:xfrm>
              <a:off x="3960914" y="6893813"/>
              <a:ext cx="226809" cy="226821"/>
            </a:xfrm>
            <a:prstGeom prst="rect">
              <a:avLst/>
            </a:prstGeom>
          </p:spPr>
        </p:pic>
        <p:pic>
          <p:nvPicPr>
            <p:cNvPr id="75" name="object 14"/>
            <p:cNvPicPr/>
            <p:nvPr/>
          </p:nvPicPr>
          <p:blipFill>
            <a:blip r:embed="rId7" cstate="print"/>
            <a:stretch>
              <a:fillRect/>
            </a:stretch>
          </p:blipFill>
          <p:spPr>
            <a:xfrm>
              <a:off x="4222750" y="7036942"/>
              <a:ext cx="83743" cy="83692"/>
            </a:xfrm>
            <a:prstGeom prst="rect">
              <a:avLst/>
            </a:prstGeom>
          </p:spPr>
        </p:pic>
        <p:pic>
          <p:nvPicPr>
            <p:cNvPr id="76" name="object 15"/>
            <p:cNvPicPr/>
            <p:nvPr/>
          </p:nvPicPr>
          <p:blipFill>
            <a:blip r:embed="rId8" cstate="print"/>
            <a:stretch>
              <a:fillRect/>
            </a:stretch>
          </p:blipFill>
          <p:spPr>
            <a:xfrm>
              <a:off x="1344168" y="7219606"/>
              <a:ext cx="2051989" cy="245071"/>
            </a:xfrm>
            <a:prstGeom prst="rect">
              <a:avLst/>
            </a:prstGeom>
          </p:spPr>
        </p:pic>
        <p:pic>
          <p:nvPicPr>
            <p:cNvPr id="77" name="object 16"/>
            <p:cNvPicPr/>
            <p:nvPr/>
          </p:nvPicPr>
          <p:blipFill>
            <a:blip r:embed="rId9" cstate="print"/>
            <a:stretch>
              <a:fillRect/>
            </a:stretch>
          </p:blipFill>
          <p:spPr>
            <a:xfrm>
              <a:off x="1374622" y="7549895"/>
              <a:ext cx="2677617" cy="249694"/>
            </a:xfrm>
            <a:prstGeom prst="rect">
              <a:avLst/>
            </a:prstGeom>
          </p:spPr>
        </p:pic>
        <p:pic>
          <p:nvPicPr>
            <p:cNvPr id="78" name="object 17"/>
            <p:cNvPicPr/>
            <p:nvPr/>
          </p:nvPicPr>
          <p:blipFill>
            <a:blip r:embed="rId10" cstate="print"/>
            <a:stretch>
              <a:fillRect/>
            </a:stretch>
          </p:blipFill>
          <p:spPr>
            <a:xfrm>
              <a:off x="4117758" y="7560563"/>
              <a:ext cx="196317" cy="225323"/>
            </a:xfrm>
            <a:prstGeom prst="rect">
              <a:avLst/>
            </a:prstGeom>
          </p:spPr>
        </p:pic>
        <p:pic>
          <p:nvPicPr>
            <p:cNvPr id="79" name="object 18"/>
            <p:cNvPicPr/>
            <p:nvPr/>
          </p:nvPicPr>
          <p:blipFill>
            <a:blip r:embed="rId11" cstate="print"/>
            <a:stretch>
              <a:fillRect/>
            </a:stretch>
          </p:blipFill>
          <p:spPr>
            <a:xfrm>
              <a:off x="4350638" y="7574254"/>
              <a:ext cx="226822" cy="210096"/>
            </a:xfrm>
            <a:prstGeom prst="rect">
              <a:avLst/>
            </a:prstGeom>
          </p:spPr>
        </p:pic>
        <p:pic>
          <p:nvPicPr>
            <p:cNvPr id="80" name="object 19"/>
            <p:cNvPicPr/>
            <p:nvPr/>
          </p:nvPicPr>
          <p:blipFill>
            <a:blip r:embed="rId12" cstate="print"/>
            <a:stretch>
              <a:fillRect/>
            </a:stretch>
          </p:blipFill>
          <p:spPr>
            <a:xfrm>
              <a:off x="4607864" y="7552981"/>
              <a:ext cx="80721" cy="243522"/>
            </a:xfrm>
            <a:prstGeom prst="rect">
              <a:avLst/>
            </a:prstGeom>
          </p:spPr>
        </p:pic>
        <p:pic>
          <p:nvPicPr>
            <p:cNvPr id="81" name="object 20"/>
            <p:cNvPicPr/>
            <p:nvPr/>
          </p:nvPicPr>
          <p:blipFill>
            <a:blip r:embed="rId13" cstate="print"/>
            <a:stretch>
              <a:fillRect/>
            </a:stretch>
          </p:blipFill>
          <p:spPr>
            <a:xfrm>
              <a:off x="1374622" y="7884820"/>
              <a:ext cx="3834561" cy="246608"/>
            </a:xfrm>
            <a:prstGeom prst="rect">
              <a:avLst/>
            </a:prstGeom>
          </p:spPr>
        </p:pic>
        <p:pic>
          <p:nvPicPr>
            <p:cNvPr id="82" name="object 21"/>
            <p:cNvPicPr/>
            <p:nvPr/>
          </p:nvPicPr>
          <p:blipFill>
            <a:blip r:embed="rId14" cstate="print"/>
            <a:stretch>
              <a:fillRect/>
            </a:stretch>
          </p:blipFill>
          <p:spPr>
            <a:xfrm>
              <a:off x="1362417" y="8221217"/>
              <a:ext cx="208559" cy="228346"/>
            </a:xfrm>
            <a:prstGeom prst="rect">
              <a:avLst/>
            </a:prstGeom>
          </p:spPr>
        </p:pic>
        <p:pic>
          <p:nvPicPr>
            <p:cNvPr id="83" name="object 22"/>
            <p:cNvPicPr/>
            <p:nvPr/>
          </p:nvPicPr>
          <p:blipFill>
            <a:blip r:embed="rId15" cstate="print"/>
            <a:stretch>
              <a:fillRect/>
            </a:stretch>
          </p:blipFill>
          <p:spPr>
            <a:xfrm>
              <a:off x="1872361" y="8224291"/>
              <a:ext cx="228345" cy="231381"/>
            </a:xfrm>
            <a:prstGeom prst="rect">
              <a:avLst/>
            </a:prstGeom>
          </p:spPr>
        </p:pic>
        <p:pic>
          <p:nvPicPr>
            <p:cNvPr id="84" name="object 23"/>
            <p:cNvPicPr/>
            <p:nvPr/>
          </p:nvPicPr>
          <p:blipFill>
            <a:blip r:embed="rId16" cstate="print"/>
            <a:stretch>
              <a:fillRect/>
            </a:stretch>
          </p:blipFill>
          <p:spPr>
            <a:xfrm>
              <a:off x="1606003" y="8227313"/>
              <a:ext cx="243535" cy="228358"/>
            </a:xfrm>
            <a:prstGeom prst="rect">
              <a:avLst/>
            </a:prstGeom>
          </p:spPr>
        </p:pic>
        <p:pic>
          <p:nvPicPr>
            <p:cNvPr id="85" name="object 24"/>
            <p:cNvPicPr/>
            <p:nvPr/>
          </p:nvPicPr>
          <p:blipFill>
            <a:blip r:embed="rId17" cstate="print"/>
            <a:stretch>
              <a:fillRect/>
            </a:stretch>
          </p:blipFill>
          <p:spPr>
            <a:xfrm>
              <a:off x="2132711" y="8224291"/>
              <a:ext cx="235940" cy="231381"/>
            </a:xfrm>
            <a:prstGeom prst="rect">
              <a:avLst/>
            </a:prstGeom>
          </p:spPr>
        </p:pic>
        <p:pic>
          <p:nvPicPr>
            <p:cNvPr id="86" name="object 25"/>
            <p:cNvPicPr/>
            <p:nvPr/>
          </p:nvPicPr>
          <p:blipFill>
            <a:blip r:embed="rId18" cstate="print"/>
            <a:stretch>
              <a:fillRect/>
            </a:stretch>
          </p:blipFill>
          <p:spPr>
            <a:xfrm>
              <a:off x="2400592" y="8222754"/>
              <a:ext cx="217690" cy="229882"/>
            </a:xfrm>
            <a:prstGeom prst="rect">
              <a:avLst/>
            </a:prstGeom>
          </p:spPr>
        </p:pic>
        <p:pic>
          <p:nvPicPr>
            <p:cNvPr id="87" name="object 26"/>
            <p:cNvPicPr/>
            <p:nvPr/>
          </p:nvPicPr>
          <p:blipFill>
            <a:blip r:embed="rId19" cstate="print"/>
            <a:stretch>
              <a:fillRect/>
            </a:stretch>
          </p:blipFill>
          <p:spPr>
            <a:xfrm>
              <a:off x="2683798" y="8225776"/>
              <a:ext cx="196319" cy="225323"/>
            </a:xfrm>
            <a:prstGeom prst="rect">
              <a:avLst/>
            </a:prstGeom>
          </p:spPr>
        </p:pic>
        <p:pic>
          <p:nvPicPr>
            <p:cNvPr id="88" name="object 27"/>
            <p:cNvPicPr/>
            <p:nvPr/>
          </p:nvPicPr>
          <p:blipFill>
            <a:blip r:embed="rId20" cstate="print"/>
            <a:stretch>
              <a:fillRect/>
            </a:stretch>
          </p:blipFill>
          <p:spPr>
            <a:xfrm>
              <a:off x="2918167" y="8224291"/>
              <a:ext cx="226822" cy="226809"/>
            </a:xfrm>
            <a:prstGeom prst="rect">
              <a:avLst/>
            </a:prstGeom>
          </p:spPr>
        </p:pic>
        <p:sp>
          <p:nvSpPr>
            <p:cNvPr id="89" name="object 28"/>
            <p:cNvSpPr/>
            <p:nvPr/>
          </p:nvSpPr>
          <p:spPr>
            <a:xfrm>
              <a:off x="3208934" y="8321725"/>
              <a:ext cx="297180" cy="36830"/>
            </a:xfrm>
            <a:custGeom>
              <a:avLst/>
              <a:gdLst/>
              <a:ahLst/>
              <a:cxnLst/>
              <a:rect l="l" t="t" r="r" b="b"/>
              <a:pathLst>
                <a:path w="297179" h="36829">
                  <a:moveTo>
                    <a:pt x="36512" y="18249"/>
                  </a:moveTo>
                  <a:lnTo>
                    <a:pt x="34937" y="10909"/>
                  </a:lnTo>
                  <a:lnTo>
                    <a:pt x="30797" y="5130"/>
                  </a:lnTo>
                  <a:lnTo>
                    <a:pt x="24955" y="1358"/>
                  </a:lnTo>
                  <a:lnTo>
                    <a:pt x="18249" y="0"/>
                  </a:lnTo>
                  <a:lnTo>
                    <a:pt x="10896" y="1358"/>
                  </a:lnTo>
                  <a:lnTo>
                    <a:pt x="5118" y="5130"/>
                  </a:lnTo>
                  <a:lnTo>
                    <a:pt x="1346" y="10909"/>
                  </a:lnTo>
                  <a:lnTo>
                    <a:pt x="0" y="18249"/>
                  </a:lnTo>
                  <a:lnTo>
                    <a:pt x="1346" y="25615"/>
                  </a:lnTo>
                  <a:lnTo>
                    <a:pt x="5118" y="31381"/>
                  </a:lnTo>
                  <a:lnTo>
                    <a:pt x="10896" y="35166"/>
                  </a:lnTo>
                  <a:lnTo>
                    <a:pt x="18249" y="36512"/>
                  </a:lnTo>
                  <a:lnTo>
                    <a:pt x="24955" y="35166"/>
                  </a:lnTo>
                  <a:lnTo>
                    <a:pt x="30797" y="31381"/>
                  </a:lnTo>
                  <a:lnTo>
                    <a:pt x="34937" y="25615"/>
                  </a:lnTo>
                  <a:lnTo>
                    <a:pt x="36512" y="18249"/>
                  </a:lnTo>
                  <a:close/>
                </a:path>
                <a:path w="297179" h="36829">
                  <a:moveTo>
                    <a:pt x="165938" y="18249"/>
                  </a:moveTo>
                  <a:lnTo>
                    <a:pt x="164566" y="10909"/>
                  </a:lnTo>
                  <a:lnTo>
                    <a:pt x="160782" y="5130"/>
                  </a:lnTo>
                  <a:lnTo>
                    <a:pt x="154990" y="1358"/>
                  </a:lnTo>
                  <a:lnTo>
                    <a:pt x="147637" y="0"/>
                  </a:lnTo>
                  <a:lnTo>
                    <a:pt x="138506" y="0"/>
                  </a:lnTo>
                  <a:lnTo>
                    <a:pt x="130911" y="7594"/>
                  </a:lnTo>
                  <a:lnTo>
                    <a:pt x="130911" y="28917"/>
                  </a:lnTo>
                  <a:lnTo>
                    <a:pt x="138506" y="36512"/>
                  </a:lnTo>
                  <a:lnTo>
                    <a:pt x="147637" y="36512"/>
                  </a:lnTo>
                  <a:lnTo>
                    <a:pt x="154990" y="35166"/>
                  </a:lnTo>
                  <a:lnTo>
                    <a:pt x="160782" y="31381"/>
                  </a:lnTo>
                  <a:lnTo>
                    <a:pt x="164566" y="25615"/>
                  </a:lnTo>
                  <a:lnTo>
                    <a:pt x="165938" y="18249"/>
                  </a:lnTo>
                  <a:close/>
                </a:path>
                <a:path w="297179" h="36829">
                  <a:moveTo>
                    <a:pt x="296811" y="18249"/>
                  </a:moveTo>
                  <a:lnTo>
                    <a:pt x="295452" y="10909"/>
                  </a:lnTo>
                  <a:lnTo>
                    <a:pt x="291680" y="5130"/>
                  </a:lnTo>
                  <a:lnTo>
                    <a:pt x="285902" y="1358"/>
                  </a:lnTo>
                  <a:lnTo>
                    <a:pt x="278549" y="0"/>
                  </a:lnTo>
                  <a:lnTo>
                    <a:pt x="271843" y="1358"/>
                  </a:lnTo>
                  <a:lnTo>
                    <a:pt x="266001" y="5130"/>
                  </a:lnTo>
                  <a:lnTo>
                    <a:pt x="261861" y="10909"/>
                  </a:lnTo>
                  <a:lnTo>
                    <a:pt x="260299" y="18249"/>
                  </a:lnTo>
                  <a:lnTo>
                    <a:pt x="261645" y="25615"/>
                  </a:lnTo>
                  <a:lnTo>
                    <a:pt x="265417" y="31381"/>
                  </a:lnTo>
                  <a:lnTo>
                    <a:pt x="271195" y="35166"/>
                  </a:lnTo>
                  <a:lnTo>
                    <a:pt x="278549" y="36512"/>
                  </a:lnTo>
                  <a:lnTo>
                    <a:pt x="285902" y="35166"/>
                  </a:lnTo>
                  <a:lnTo>
                    <a:pt x="291668" y="31381"/>
                  </a:lnTo>
                  <a:lnTo>
                    <a:pt x="295452" y="25615"/>
                  </a:lnTo>
                  <a:lnTo>
                    <a:pt x="296811" y="18249"/>
                  </a:lnTo>
                  <a:close/>
                </a:path>
              </a:pathLst>
            </a:custGeom>
            <a:solidFill>
              <a:srgbClr val="4A4B4D"/>
            </a:solidFill>
          </p:spPr>
          <p:txBody>
            <a:bodyPr wrap="square" lIns="0" tIns="0" rIns="0" bIns="0" rtlCol="0"/>
            <a:lstStyle/>
            <a:p>
              <a:endParaRPr/>
            </a:p>
          </p:txBody>
        </p:sp>
        <p:pic>
          <p:nvPicPr>
            <p:cNvPr id="90" name="object 29"/>
            <p:cNvPicPr/>
            <p:nvPr/>
          </p:nvPicPr>
          <p:blipFill>
            <a:blip r:embed="rId21" cstate="print"/>
            <a:stretch>
              <a:fillRect/>
            </a:stretch>
          </p:blipFill>
          <p:spPr>
            <a:xfrm>
              <a:off x="4671067" y="8360519"/>
              <a:ext cx="1713666" cy="1219349"/>
            </a:xfrm>
            <a:prstGeom prst="rect">
              <a:avLst/>
            </a:prstGeom>
          </p:spPr>
        </p:pic>
      </p:grpSp>
      <p:grpSp>
        <p:nvGrpSpPr>
          <p:cNvPr id="6" name="object 6"/>
          <p:cNvGrpSpPr/>
          <p:nvPr/>
        </p:nvGrpSpPr>
        <p:grpSpPr>
          <a:xfrm>
            <a:off x="708121" y="5647702"/>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1070178" y="2209850"/>
              <a:ext cx="216535" cy="15240"/>
            </a:xfrm>
            <a:custGeom>
              <a:avLst/>
              <a:gdLst/>
              <a:ahLst/>
              <a:cxnLst/>
              <a:rect l="l" t="t" r="r" b="b"/>
              <a:pathLst>
                <a:path w="216534" h="15239">
                  <a:moveTo>
                    <a:pt x="216153" y="15176"/>
                  </a:moveTo>
                  <a:lnTo>
                    <a:pt x="0" y="15176"/>
                  </a:lnTo>
                  <a:lnTo>
                    <a:pt x="0" y="0"/>
                  </a:lnTo>
                  <a:lnTo>
                    <a:pt x="216153" y="0"/>
                  </a:lnTo>
                  <a:lnTo>
                    <a:pt x="216153" y="15176"/>
                  </a:lnTo>
                  <a:close/>
                </a:path>
              </a:pathLst>
            </a:custGeom>
            <a:solidFill>
              <a:srgbClr val="00B6F0"/>
            </a:solidFill>
          </p:spPr>
          <p:txBody>
            <a:bodyPr wrap="square" lIns="0" tIns="0" rIns="0" bIns="0" rtlCol="0"/>
            <a:lstStyle/>
            <a:p>
              <a:endParaRPr/>
            </a:p>
          </p:txBody>
        </p:sp>
        <p:pic>
          <p:nvPicPr>
            <p:cNvPr id="9" name="object 9"/>
            <p:cNvPicPr/>
            <p:nvPr/>
          </p:nvPicPr>
          <p:blipFill>
            <a:blip r:embed="rId22" cstate="print"/>
            <a:stretch>
              <a:fillRect/>
            </a:stretch>
          </p:blipFill>
          <p:spPr>
            <a:xfrm>
              <a:off x="1077760" y="1960168"/>
              <a:ext cx="199428" cy="226809"/>
            </a:xfrm>
            <a:prstGeom prst="rect">
              <a:avLst/>
            </a:prstGeom>
          </p:spPr>
        </p:pic>
        <p:pic>
          <p:nvPicPr>
            <p:cNvPr id="10" name="object 10"/>
            <p:cNvPicPr/>
            <p:nvPr/>
          </p:nvPicPr>
          <p:blipFill>
            <a:blip r:embed="rId23" cstate="print"/>
            <a:stretch>
              <a:fillRect/>
            </a:stretch>
          </p:blipFill>
          <p:spPr>
            <a:xfrm>
              <a:off x="4802733" y="1952574"/>
              <a:ext cx="1208684" cy="251167"/>
            </a:xfrm>
            <a:prstGeom prst="rect">
              <a:avLst/>
            </a:prstGeom>
          </p:spPr>
        </p:pic>
        <p:pic>
          <p:nvPicPr>
            <p:cNvPr id="11" name="object 11"/>
            <p:cNvPicPr/>
            <p:nvPr/>
          </p:nvPicPr>
          <p:blipFill>
            <a:blip r:embed="rId24" cstate="print"/>
            <a:stretch>
              <a:fillRect/>
            </a:stretch>
          </p:blipFill>
          <p:spPr>
            <a:xfrm>
              <a:off x="1348727" y="1949500"/>
              <a:ext cx="4143578" cy="867714"/>
            </a:xfrm>
            <a:prstGeom prst="rect">
              <a:avLst/>
            </a:prstGeom>
          </p:spPr>
        </p:pic>
        <p:sp>
          <p:nvSpPr>
            <p:cNvPr id="12" name="object 12"/>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13" name="object 13"/>
            <p:cNvPicPr/>
            <p:nvPr/>
          </p:nvPicPr>
          <p:blipFill>
            <a:blip r:embed="rId25" cstate="print"/>
            <a:stretch>
              <a:fillRect/>
            </a:stretch>
          </p:blipFill>
          <p:spPr>
            <a:xfrm>
              <a:off x="5696292" y="1288846"/>
              <a:ext cx="71539" cy="103543"/>
            </a:xfrm>
            <a:prstGeom prst="rect">
              <a:avLst/>
            </a:prstGeom>
          </p:spPr>
        </p:pic>
        <p:pic>
          <p:nvPicPr>
            <p:cNvPr id="14" name="object 14"/>
            <p:cNvPicPr/>
            <p:nvPr/>
          </p:nvPicPr>
          <p:blipFill>
            <a:blip r:embed="rId26" cstate="print"/>
            <a:stretch>
              <a:fillRect/>
            </a:stretch>
          </p:blipFill>
          <p:spPr>
            <a:xfrm>
              <a:off x="5787631" y="1285823"/>
              <a:ext cx="409473" cy="106565"/>
            </a:xfrm>
            <a:prstGeom prst="rect">
              <a:avLst/>
            </a:prstGeom>
          </p:spPr>
        </p:pic>
        <p:pic>
          <p:nvPicPr>
            <p:cNvPr id="15" name="object 15"/>
            <p:cNvPicPr/>
            <p:nvPr/>
          </p:nvPicPr>
          <p:blipFill>
            <a:blip r:embed="rId27" cstate="print"/>
            <a:stretch>
              <a:fillRect/>
            </a:stretch>
          </p:blipFill>
          <p:spPr>
            <a:xfrm>
              <a:off x="6268694" y="1282750"/>
              <a:ext cx="372910" cy="117221"/>
            </a:xfrm>
            <a:prstGeom prst="rect">
              <a:avLst/>
            </a:prstGeom>
          </p:spPr>
        </p:pic>
        <p:pic>
          <p:nvPicPr>
            <p:cNvPr id="16" name="object 16"/>
            <p:cNvPicPr/>
            <p:nvPr/>
          </p:nvPicPr>
          <p:blipFill>
            <a:blip r:embed="rId28" cstate="print"/>
            <a:stretch>
              <a:fillRect/>
            </a:stretch>
          </p:blipFill>
          <p:spPr>
            <a:xfrm>
              <a:off x="890536" y="1439570"/>
              <a:ext cx="5752604" cy="360756"/>
            </a:xfrm>
            <a:prstGeom prst="rect">
              <a:avLst/>
            </a:prstGeom>
          </p:spPr>
        </p:pic>
        <p:sp>
          <p:nvSpPr>
            <p:cNvPr id="17" name="object 17"/>
            <p:cNvSpPr/>
            <p:nvPr/>
          </p:nvSpPr>
          <p:spPr>
            <a:xfrm>
              <a:off x="1268069" y="2951479"/>
              <a:ext cx="4495800" cy="1365885"/>
            </a:xfrm>
            <a:custGeom>
              <a:avLst/>
              <a:gdLst/>
              <a:ahLst/>
              <a:cxnLst/>
              <a:rect l="l" t="t" r="r" b="b"/>
              <a:pathLst>
                <a:path w="4495800" h="1365885">
                  <a:moveTo>
                    <a:pt x="4495203" y="0"/>
                  </a:moveTo>
                  <a:lnTo>
                    <a:pt x="4486072" y="0"/>
                  </a:lnTo>
                  <a:lnTo>
                    <a:pt x="4486072" y="7620"/>
                  </a:lnTo>
                  <a:lnTo>
                    <a:pt x="4486072" y="1356372"/>
                  </a:lnTo>
                  <a:lnTo>
                    <a:pt x="9118" y="1356372"/>
                  </a:lnTo>
                  <a:lnTo>
                    <a:pt x="9118" y="1356004"/>
                  </a:lnTo>
                  <a:lnTo>
                    <a:pt x="9118" y="7620"/>
                  </a:lnTo>
                  <a:lnTo>
                    <a:pt x="4486072" y="7620"/>
                  </a:lnTo>
                  <a:lnTo>
                    <a:pt x="4486072" y="0"/>
                  </a:lnTo>
                  <a:lnTo>
                    <a:pt x="0" y="0"/>
                  </a:lnTo>
                  <a:lnTo>
                    <a:pt x="0" y="7620"/>
                  </a:lnTo>
                  <a:lnTo>
                    <a:pt x="0" y="1356372"/>
                  </a:lnTo>
                  <a:lnTo>
                    <a:pt x="0" y="1360170"/>
                  </a:lnTo>
                  <a:lnTo>
                    <a:pt x="0" y="1365262"/>
                  </a:lnTo>
                  <a:lnTo>
                    <a:pt x="4495203" y="1365262"/>
                  </a:lnTo>
                  <a:lnTo>
                    <a:pt x="4495203" y="1360170"/>
                  </a:lnTo>
                  <a:lnTo>
                    <a:pt x="4495203" y="1356372"/>
                  </a:lnTo>
                  <a:lnTo>
                    <a:pt x="4495203" y="7620"/>
                  </a:lnTo>
                  <a:lnTo>
                    <a:pt x="4495203" y="0"/>
                  </a:lnTo>
                  <a:close/>
                </a:path>
              </a:pathLst>
            </a:custGeom>
            <a:solidFill>
              <a:srgbClr val="838487"/>
            </a:solidFill>
          </p:spPr>
          <p:txBody>
            <a:bodyPr wrap="square" lIns="0" tIns="0" rIns="0" bIns="0" rtlCol="0"/>
            <a:lstStyle/>
            <a:p>
              <a:endParaRPr/>
            </a:p>
          </p:txBody>
        </p:sp>
        <p:pic>
          <p:nvPicPr>
            <p:cNvPr id="18" name="object 18"/>
            <p:cNvPicPr/>
            <p:nvPr/>
          </p:nvPicPr>
          <p:blipFill>
            <a:blip r:embed="rId29" cstate="print"/>
            <a:stretch>
              <a:fillRect/>
            </a:stretch>
          </p:blipFill>
          <p:spPr>
            <a:xfrm>
              <a:off x="5263997" y="3069932"/>
              <a:ext cx="339432" cy="164401"/>
            </a:xfrm>
            <a:prstGeom prst="rect">
              <a:avLst/>
            </a:prstGeom>
          </p:spPr>
        </p:pic>
        <p:pic>
          <p:nvPicPr>
            <p:cNvPr id="19" name="object 19"/>
            <p:cNvPicPr/>
            <p:nvPr/>
          </p:nvPicPr>
          <p:blipFill>
            <a:blip r:embed="rId30" cstate="print"/>
            <a:stretch>
              <a:fillRect/>
            </a:stretch>
          </p:blipFill>
          <p:spPr>
            <a:xfrm>
              <a:off x="1452219" y="3066846"/>
              <a:ext cx="4149725" cy="1071664"/>
            </a:xfrm>
            <a:prstGeom prst="rect">
              <a:avLst/>
            </a:prstGeom>
          </p:spPr>
        </p:pic>
        <p:pic>
          <p:nvPicPr>
            <p:cNvPr id="20" name="object 20"/>
            <p:cNvPicPr/>
            <p:nvPr/>
          </p:nvPicPr>
          <p:blipFill>
            <a:blip r:embed="rId31" cstate="print"/>
            <a:stretch>
              <a:fillRect/>
            </a:stretch>
          </p:blipFill>
          <p:spPr>
            <a:xfrm>
              <a:off x="1289342" y="4455172"/>
              <a:ext cx="102006" cy="101993"/>
            </a:xfrm>
            <a:prstGeom prst="rect">
              <a:avLst/>
            </a:prstGeom>
          </p:spPr>
        </p:pic>
        <p:pic>
          <p:nvPicPr>
            <p:cNvPr id="21" name="object 21"/>
            <p:cNvPicPr/>
            <p:nvPr/>
          </p:nvPicPr>
          <p:blipFill>
            <a:blip r:embed="rId32" cstate="print"/>
            <a:stretch>
              <a:fillRect/>
            </a:stretch>
          </p:blipFill>
          <p:spPr>
            <a:xfrm>
              <a:off x="1437030" y="3650648"/>
              <a:ext cx="5125440" cy="1488913"/>
            </a:xfrm>
            <a:prstGeom prst="rect">
              <a:avLst/>
            </a:prstGeom>
          </p:spPr>
        </p:pic>
      </p:grpSp>
      <p:grpSp>
        <p:nvGrpSpPr>
          <p:cNvPr id="57" name="object 57"/>
          <p:cNvGrpSpPr/>
          <p:nvPr/>
        </p:nvGrpSpPr>
        <p:grpSpPr>
          <a:xfrm>
            <a:off x="709358" y="5600"/>
            <a:ext cx="6842759" cy="717550"/>
            <a:chOff x="709358" y="5600"/>
            <a:chExt cx="6842759" cy="717550"/>
          </a:xfrm>
        </p:grpSpPr>
        <p:sp>
          <p:nvSpPr>
            <p:cNvPr id="58" name="object 58"/>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59" name="object 59"/>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60" name="object 60"/>
            <p:cNvPicPr/>
            <p:nvPr/>
          </p:nvPicPr>
          <p:blipFill>
            <a:blip r:embed="rId33" cstate="print"/>
            <a:stretch>
              <a:fillRect/>
            </a:stretch>
          </p:blipFill>
          <p:spPr>
            <a:xfrm>
              <a:off x="1003147" y="366369"/>
              <a:ext cx="462813" cy="170497"/>
            </a:xfrm>
            <a:prstGeom prst="rect">
              <a:avLst/>
            </a:prstGeom>
          </p:spPr>
        </p:pic>
        <p:sp>
          <p:nvSpPr>
            <p:cNvPr id="61" name="object 61"/>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2" name="object 62"/>
            <p:cNvPicPr/>
            <p:nvPr/>
          </p:nvPicPr>
          <p:blipFill>
            <a:blip r:embed="rId34" cstate="print"/>
            <a:stretch>
              <a:fillRect/>
            </a:stretch>
          </p:blipFill>
          <p:spPr>
            <a:xfrm>
              <a:off x="1662315" y="380059"/>
              <a:ext cx="156806" cy="149174"/>
            </a:xfrm>
            <a:prstGeom prst="rect">
              <a:avLst/>
            </a:prstGeom>
          </p:spPr>
        </p:pic>
        <p:sp>
          <p:nvSpPr>
            <p:cNvPr id="63" name="object 63"/>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64" name="object 64"/>
            <p:cNvPicPr/>
            <p:nvPr/>
          </p:nvPicPr>
          <p:blipFill>
            <a:blip r:embed="rId35" cstate="print"/>
            <a:stretch>
              <a:fillRect/>
            </a:stretch>
          </p:blipFill>
          <p:spPr>
            <a:xfrm>
              <a:off x="2021585" y="366369"/>
              <a:ext cx="343992" cy="170497"/>
            </a:xfrm>
            <a:prstGeom prst="rect">
              <a:avLst/>
            </a:prstGeom>
          </p:spPr>
        </p:pic>
        <p:pic>
          <p:nvPicPr>
            <p:cNvPr id="65" name="object 65"/>
            <p:cNvPicPr/>
            <p:nvPr/>
          </p:nvPicPr>
          <p:blipFill>
            <a:blip r:embed="rId36" cstate="print"/>
            <a:stretch>
              <a:fillRect/>
            </a:stretch>
          </p:blipFill>
          <p:spPr>
            <a:xfrm>
              <a:off x="2552852" y="366369"/>
              <a:ext cx="1861692" cy="168960"/>
            </a:xfrm>
            <a:prstGeom prst="rect">
              <a:avLst/>
            </a:prstGeom>
          </p:spPr>
        </p:pic>
        <p:pic>
          <p:nvPicPr>
            <p:cNvPr id="66" name="object 66"/>
            <p:cNvPicPr/>
            <p:nvPr/>
          </p:nvPicPr>
          <p:blipFill>
            <a:blip r:embed="rId37" cstate="print"/>
            <a:stretch>
              <a:fillRect/>
            </a:stretch>
          </p:blipFill>
          <p:spPr>
            <a:xfrm>
              <a:off x="4545456" y="366369"/>
              <a:ext cx="1044282" cy="170497"/>
            </a:xfrm>
            <a:prstGeom prst="rect">
              <a:avLst/>
            </a:prstGeom>
          </p:spPr>
        </p:pic>
      </p:grpSp>
      <p:grpSp>
        <p:nvGrpSpPr>
          <p:cNvPr id="22" name="object 2"/>
          <p:cNvGrpSpPr/>
          <p:nvPr/>
        </p:nvGrpSpPr>
        <p:grpSpPr>
          <a:xfrm>
            <a:off x="3449434" y="10148442"/>
            <a:ext cx="358140" cy="91440"/>
            <a:chOff x="3449434" y="10148442"/>
            <a:chExt cx="358140" cy="91440"/>
          </a:xfrm>
        </p:grpSpPr>
        <p:sp>
          <p:nvSpPr>
            <p:cNvPr id="23"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24" name="object 4"/>
            <p:cNvPicPr/>
            <p:nvPr/>
          </p:nvPicPr>
          <p:blipFill>
            <a:blip r:embed="rId38" cstate="print"/>
            <a:stretch>
              <a:fillRect/>
            </a:stretch>
          </p:blipFill>
          <p:spPr>
            <a:xfrm>
              <a:off x="3706711" y="10148442"/>
              <a:ext cx="100456" cy="91325"/>
            </a:xfrm>
            <a:prstGeom prst="rect">
              <a:avLst/>
            </a:prstGeom>
          </p:spPr>
        </p:pic>
      </p:grpSp>
      <p:sp>
        <p:nvSpPr>
          <p:cNvPr id="25" name="object 5"/>
          <p:cNvSpPr/>
          <p:nvPr/>
        </p:nvSpPr>
        <p:spPr>
          <a:xfrm>
            <a:off x="3868039"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nvGrpSpPr>
          <p:cNvPr id="2" name="グループ化 1">
            <a:extLst>
              <a:ext uri="{FF2B5EF4-FFF2-40B4-BE49-F238E27FC236}">
                <a16:creationId xmlns:a16="http://schemas.microsoft.com/office/drawing/2014/main" id="{F34C17F4-6ABA-C45C-5A9C-B6652737C598}"/>
              </a:ext>
            </a:extLst>
          </p:cNvPr>
          <p:cNvGrpSpPr/>
          <p:nvPr/>
        </p:nvGrpSpPr>
        <p:grpSpPr>
          <a:xfrm>
            <a:off x="5587478" y="1151843"/>
            <a:ext cx="739305" cy="230832"/>
            <a:chOff x="5599057" y="1147599"/>
            <a:chExt cx="739305" cy="230832"/>
          </a:xfrm>
        </p:grpSpPr>
        <p:sp>
          <p:nvSpPr>
            <p:cNvPr id="3" name="正方形/長方形 2">
              <a:extLst>
                <a:ext uri="{FF2B5EF4-FFF2-40B4-BE49-F238E27FC236}">
                  <a16:creationId xmlns:a16="http://schemas.microsoft.com/office/drawing/2014/main" id="{A9400D12-1BA1-4DC4-B01D-D085EDAD3E3D}"/>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1977A816-90D2-7E6A-8FC9-0AAA1DC6A438}"/>
                </a:ext>
              </a:extLst>
            </p:cNvPr>
            <p:cNvSpPr txBox="1"/>
            <p:nvPr/>
          </p:nvSpPr>
          <p:spPr>
            <a:xfrm>
              <a:off x="5599057" y="1147599"/>
              <a:ext cx="73930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PPT2-61</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72AA25B2-B032-A7B4-C91C-35D74DD26EB8}"/>
              </a:ext>
            </a:extLst>
          </p:cNvPr>
          <p:cNvGrpSpPr/>
          <p:nvPr/>
        </p:nvGrpSpPr>
        <p:grpSpPr>
          <a:xfrm>
            <a:off x="5577953" y="5780993"/>
            <a:ext cx="755335" cy="230832"/>
            <a:chOff x="5599057" y="1147599"/>
            <a:chExt cx="755335" cy="230832"/>
          </a:xfrm>
        </p:grpSpPr>
        <p:sp>
          <p:nvSpPr>
            <p:cNvPr id="26" name="正方形/長方形 25">
              <a:extLst>
                <a:ext uri="{FF2B5EF4-FFF2-40B4-BE49-F238E27FC236}">
                  <a16:creationId xmlns:a16="http://schemas.microsoft.com/office/drawing/2014/main" id="{27654D32-CE53-10CD-8E42-FEBDC2330FE7}"/>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テキスト ボックス 26">
              <a:extLst>
                <a:ext uri="{FF2B5EF4-FFF2-40B4-BE49-F238E27FC236}">
                  <a16:creationId xmlns:a16="http://schemas.microsoft.com/office/drawing/2014/main" id="{C4559C90-A72B-F433-A71B-7A93CACEE17B}"/>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PPT2-62</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5318" y="5652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435368" cy="105016"/>
            </a:xfrm>
            <a:prstGeom prst="rect">
              <a:avLst/>
            </a:prstGeom>
          </p:spPr>
        </p:pic>
        <p:pic>
          <p:nvPicPr>
            <p:cNvPr id="12" name="object 12"/>
            <p:cNvPicPr/>
            <p:nvPr/>
          </p:nvPicPr>
          <p:blipFill>
            <a:blip r:embed="rId5" cstate="print"/>
            <a:stretch>
              <a:fillRect/>
            </a:stretch>
          </p:blipFill>
          <p:spPr>
            <a:xfrm>
              <a:off x="1500936" y="2182418"/>
              <a:ext cx="226809" cy="226809"/>
            </a:xfrm>
            <a:prstGeom prst="rect">
              <a:avLst/>
            </a:prstGeom>
          </p:spPr>
        </p:pic>
        <p:pic>
          <p:nvPicPr>
            <p:cNvPr id="13" name="object 13"/>
            <p:cNvPicPr/>
            <p:nvPr/>
          </p:nvPicPr>
          <p:blipFill>
            <a:blip r:embed="rId6" cstate="print"/>
            <a:stretch>
              <a:fillRect/>
            </a:stretch>
          </p:blipFill>
          <p:spPr>
            <a:xfrm>
              <a:off x="1761236" y="2176309"/>
              <a:ext cx="234454" cy="232918"/>
            </a:xfrm>
            <a:prstGeom prst="rect">
              <a:avLst/>
            </a:prstGeom>
          </p:spPr>
        </p:pic>
        <p:pic>
          <p:nvPicPr>
            <p:cNvPr id="14" name="object 14"/>
            <p:cNvPicPr/>
            <p:nvPr/>
          </p:nvPicPr>
          <p:blipFill>
            <a:blip r:embed="rId7" cstate="print"/>
            <a:stretch>
              <a:fillRect/>
            </a:stretch>
          </p:blipFill>
          <p:spPr>
            <a:xfrm>
              <a:off x="2049001" y="2185491"/>
              <a:ext cx="196320" cy="223735"/>
            </a:xfrm>
            <a:prstGeom prst="rect">
              <a:avLst/>
            </a:prstGeom>
          </p:spPr>
        </p:pic>
        <p:pic>
          <p:nvPicPr>
            <p:cNvPr id="15" name="object 15"/>
            <p:cNvPicPr/>
            <p:nvPr/>
          </p:nvPicPr>
          <p:blipFill>
            <a:blip r:embed="rId8" cstate="print"/>
            <a:stretch>
              <a:fillRect/>
            </a:stretch>
          </p:blipFill>
          <p:spPr>
            <a:xfrm>
              <a:off x="2284907" y="2331592"/>
              <a:ext cx="74612" cy="79171"/>
            </a:xfrm>
            <a:prstGeom prst="rect">
              <a:avLst/>
            </a:prstGeom>
          </p:spPr>
        </p:pic>
        <p:pic>
          <p:nvPicPr>
            <p:cNvPr id="16" name="object 16"/>
            <p:cNvPicPr/>
            <p:nvPr/>
          </p:nvPicPr>
          <p:blipFill>
            <a:blip r:embed="rId9" cstate="print"/>
            <a:stretch>
              <a:fillRect/>
            </a:stretch>
          </p:blipFill>
          <p:spPr>
            <a:xfrm>
              <a:off x="2534539" y="2171750"/>
              <a:ext cx="2692895" cy="249681"/>
            </a:xfrm>
            <a:prstGeom prst="rect">
              <a:avLst/>
            </a:prstGeom>
          </p:spPr>
        </p:pic>
        <p:pic>
          <p:nvPicPr>
            <p:cNvPr id="17" name="object 17"/>
            <p:cNvPicPr/>
            <p:nvPr/>
          </p:nvPicPr>
          <p:blipFill>
            <a:blip r:embed="rId10" cstate="print"/>
            <a:stretch>
              <a:fillRect/>
            </a:stretch>
          </p:blipFill>
          <p:spPr>
            <a:xfrm>
              <a:off x="1239138" y="2488412"/>
              <a:ext cx="4114660" cy="248145"/>
            </a:xfrm>
            <a:prstGeom prst="rect">
              <a:avLst/>
            </a:prstGeom>
          </p:spPr>
        </p:pic>
        <p:pic>
          <p:nvPicPr>
            <p:cNvPr id="18" name="object 18"/>
            <p:cNvPicPr/>
            <p:nvPr/>
          </p:nvPicPr>
          <p:blipFill>
            <a:blip r:embed="rId11" cstate="print"/>
            <a:stretch>
              <a:fillRect/>
            </a:stretch>
          </p:blipFill>
          <p:spPr>
            <a:xfrm>
              <a:off x="1248270" y="2801988"/>
              <a:ext cx="5031041" cy="248145"/>
            </a:xfrm>
            <a:prstGeom prst="rect">
              <a:avLst/>
            </a:prstGeom>
          </p:spPr>
        </p:pic>
        <p:pic>
          <p:nvPicPr>
            <p:cNvPr id="19" name="object 19"/>
            <p:cNvPicPr/>
            <p:nvPr/>
          </p:nvPicPr>
          <p:blipFill>
            <a:blip r:embed="rId12" cstate="print"/>
            <a:stretch>
              <a:fillRect/>
            </a:stretch>
          </p:blipFill>
          <p:spPr>
            <a:xfrm>
              <a:off x="1243711" y="3258641"/>
              <a:ext cx="101942" cy="101993"/>
            </a:xfrm>
            <a:prstGeom prst="rect">
              <a:avLst/>
            </a:prstGeom>
          </p:spPr>
        </p:pic>
        <p:pic>
          <p:nvPicPr>
            <p:cNvPr id="20" name="object 20"/>
            <p:cNvPicPr/>
            <p:nvPr/>
          </p:nvPicPr>
          <p:blipFill>
            <a:blip r:embed="rId13" cstate="print"/>
            <a:stretch>
              <a:fillRect/>
            </a:stretch>
          </p:blipFill>
          <p:spPr>
            <a:xfrm>
              <a:off x="1517700" y="3241928"/>
              <a:ext cx="619569" cy="135483"/>
            </a:xfrm>
            <a:prstGeom prst="rect">
              <a:avLst/>
            </a:prstGeom>
          </p:spPr>
        </p:pic>
        <p:pic>
          <p:nvPicPr>
            <p:cNvPr id="21" name="object 21"/>
            <p:cNvPicPr/>
            <p:nvPr/>
          </p:nvPicPr>
          <p:blipFill>
            <a:blip r:embed="rId14" cstate="print"/>
            <a:stretch>
              <a:fillRect/>
            </a:stretch>
          </p:blipFill>
          <p:spPr>
            <a:xfrm>
              <a:off x="2234704" y="3241928"/>
              <a:ext cx="765670" cy="135483"/>
            </a:xfrm>
            <a:prstGeom prst="rect">
              <a:avLst/>
            </a:prstGeom>
          </p:spPr>
        </p:pic>
        <p:pic>
          <p:nvPicPr>
            <p:cNvPr id="22" name="object 22"/>
            <p:cNvPicPr/>
            <p:nvPr/>
          </p:nvPicPr>
          <p:blipFill>
            <a:blip r:embed="rId15" cstate="print"/>
            <a:stretch>
              <a:fillRect/>
            </a:stretch>
          </p:blipFill>
          <p:spPr>
            <a:xfrm>
              <a:off x="3097809" y="3241928"/>
              <a:ext cx="1921078" cy="135483"/>
            </a:xfrm>
            <a:prstGeom prst="rect">
              <a:avLst/>
            </a:prstGeom>
          </p:spPr>
        </p:pic>
        <p:pic>
          <p:nvPicPr>
            <p:cNvPr id="23" name="object 23"/>
            <p:cNvPicPr/>
            <p:nvPr/>
          </p:nvPicPr>
          <p:blipFill>
            <a:blip r:embed="rId16" cstate="print"/>
            <a:stretch>
              <a:fillRect/>
            </a:stretch>
          </p:blipFill>
          <p:spPr>
            <a:xfrm>
              <a:off x="1440065" y="3817340"/>
              <a:ext cx="2842064" cy="1257401"/>
            </a:xfrm>
            <a:prstGeom prst="rect">
              <a:avLst/>
            </a:prstGeom>
          </p:spPr>
        </p:pic>
        <p:pic>
          <p:nvPicPr>
            <p:cNvPr id="24" name="object 24"/>
            <p:cNvPicPr/>
            <p:nvPr/>
          </p:nvPicPr>
          <p:blipFill>
            <a:blip r:embed="rId17" cstate="print"/>
            <a:stretch>
              <a:fillRect/>
            </a:stretch>
          </p:blipFill>
          <p:spPr>
            <a:xfrm>
              <a:off x="4341469" y="3722941"/>
              <a:ext cx="1852612" cy="477977"/>
            </a:xfrm>
            <a:prstGeom prst="rect">
              <a:avLst/>
            </a:prstGeom>
          </p:spPr>
        </p:pic>
      </p:grpSp>
      <p:sp>
        <p:nvSpPr>
          <p:cNvPr id="72" name="object 7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73" name="object 73"/>
          <p:cNvGrpSpPr/>
          <p:nvPr/>
        </p:nvGrpSpPr>
        <p:grpSpPr>
          <a:xfrm>
            <a:off x="7183539" y="1080286"/>
            <a:ext cx="368935" cy="688340"/>
            <a:chOff x="7183539" y="1080286"/>
            <a:chExt cx="368935" cy="688340"/>
          </a:xfrm>
        </p:grpSpPr>
        <p:sp>
          <p:nvSpPr>
            <p:cNvPr id="74" name="object 7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75" name="object 7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76" name="object 76"/>
            <p:cNvPicPr/>
            <p:nvPr/>
          </p:nvPicPr>
          <p:blipFill>
            <a:blip r:embed="rId18" cstate="print"/>
            <a:stretch>
              <a:fillRect/>
            </a:stretch>
          </p:blipFill>
          <p:spPr>
            <a:xfrm>
              <a:off x="7296200" y="1401508"/>
              <a:ext cx="133946" cy="270967"/>
            </a:xfrm>
            <a:prstGeom prst="rect">
              <a:avLst/>
            </a:prstGeom>
          </p:spPr>
        </p:pic>
      </p:grpSp>
      <p:grpSp>
        <p:nvGrpSpPr>
          <p:cNvPr id="77" name="object 77"/>
          <p:cNvGrpSpPr/>
          <p:nvPr/>
        </p:nvGrpSpPr>
        <p:grpSpPr>
          <a:xfrm>
            <a:off x="7183539" y="2570606"/>
            <a:ext cx="368935" cy="688340"/>
            <a:chOff x="7183539" y="2570606"/>
            <a:chExt cx="368935" cy="688340"/>
          </a:xfrm>
        </p:grpSpPr>
        <p:sp>
          <p:nvSpPr>
            <p:cNvPr id="78" name="object 7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9" name="object 79"/>
            <p:cNvPicPr/>
            <p:nvPr/>
          </p:nvPicPr>
          <p:blipFill>
            <a:blip r:embed="rId19" cstate="print"/>
            <a:stretch>
              <a:fillRect/>
            </a:stretch>
          </p:blipFill>
          <p:spPr>
            <a:xfrm>
              <a:off x="7296200" y="2686303"/>
              <a:ext cx="133946" cy="272503"/>
            </a:xfrm>
            <a:prstGeom prst="rect">
              <a:avLst/>
            </a:prstGeom>
          </p:spPr>
        </p:pic>
        <p:pic>
          <p:nvPicPr>
            <p:cNvPr id="80" name="object 80"/>
            <p:cNvPicPr/>
            <p:nvPr/>
          </p:nvPicPr>
          <p:blipFill>
            <a:blip r:embed="rId20" cstate="print"/>
            <a:stretch>
              <a:fillRect/>
            </a:stretch>
          </p:blipFill>
          <p:spPr>
            <a:xfrm>
              <a:off x="7294664" y="3013570"/>
              <a:ext cx="137020" cy="137020"/>
            </a:xfrm>
            <a:prstGeom prst="rect">
              <a:avLst/>
            </a:prstGeom>
          </p:spPr>
        </p:pic>
      </p:grpSp>
      <p:grpSp>
        <p:nvGrpSpPr>
          <p:cNvPr id="81" name="object 81"/>
          <p:cNvGrpSpPr/>
          <p:nvPr/>
        </p:nvGrpSpPr>
        <p:grpSpPr>
          <a:xfrm>
            <a:off x="7183539" y="1826221"/>
            <a:ext cx="368935" cy="687070"/>
            <a:chOff x="7183539" y="1826221"/>
            <a:chExt cx="368935" cy="687070"/>
          </a:xfrm>
        </p:grpSpPr>
        <p:sp>
          <p:nvSpPr>
            <p:cNvPr id="82" name="object 8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3" name="object 83"/>
            <p:cNvPicPr/>
            <p:nvPr/>
          </p:nvPicPr>
          <p:blipFill>
            <a:blip r:embed="rId21" cstate="print"/>
            <a:stretch>
              <a:fillRect/>
            </a:stretch>
          </p:blipFill>
          <p:spPr>
            <a:xfrm>
              <a:off x="7296200" y="1940369"/>
              <a:ext cx="133946" cy="274040"/>
            </a:xfrm>
            <a:prstGeom prst="rect">
              <a:avLst/>
            </a:prstGeom>
          </p:spPr>
        </p:pic>
        <p:pic>
          <p:nvPicPr>
            <p:cNvPr id="84" name="object 84"/>
            <p:cNvPicPr/>
            <p:nvPr/>
          </p:nvPicPr>
          <p:blipFill>
            <a:blip r:embed="rId22" cstate="print"/>
            <a:stretch>
              <a:fillRect/>
            </a:stretch>
          </p:blipFill>
          <p:spPr>
            <a:xfrm>
              <a:off x="7294664" y="2269184"/>
              <a:ext cx="137020" cy="135483"/>
            </a:xfrm>
            <a:prstGeom prst="rect">
              <a:avLst/>
            </a:prstGeom>
          </p:spPr>
        </p:pic>
      </p:grpSp>
      <p:grpSp>
        <p:nvGrpSpPr>
          <p:cNvPr id="85" name="object 85"/>
          <p:cNvGrpSpPr/>
          <p:nvPr/>
        </p:nvGrpSpPr>
        <p:grpSpPr>
          <a:xfrm>
            <a:off x="7183539" y="3314991"/>
            <a:ext cx="368935" cy="688340"/>
            <a:chOff x="7183539" y="3314991"/>
            <a:chExt cx="368935" cy="688340"/>
          </a:xfrm>
        </p:grpSpPr>
        <p:sp>
          <p:nvSpPr>
            <p:cNvPr id="86" name="object 8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87" name="object 87"/>
            <p:cNvPicPr/>
            <p:nvPr/>
          </p:nvPicPr>
          <p:blipFill>
            <a:blip r:embed="rId23" cstate="print"/>
            <a:stretch>
              <a:fillRect/>
            </a:stretch>
          </p:blipFill>
          <p:spPr>
            <a:xfrm>
              <a:off x="7296200" y="3430689"/>
              <a:ext cx="133946" cy="272453"/>
            </a:xfrm>
            <a:prstGeom prst="rect">
              <a:avLst/>
            </a:prstGeom>
          </p:spPr>
        </p:pic>
        <p:pic>
          <p:nvPicPr>
            <p:cNvPr id="88" name="object 88"/>
            <p:cNvPicPr/>
            <p:nvPr/>
          </p:nvPicPr>
          <p:blipFill>
            <a:blip r:embed="rId24" cstate="print"/>
            <a:stretch>
              <a:fillRect/>
            </a:stretch>
          </p:blipFill>
          <p:spPr>
            <a:xfrm>
              <a:off x="7294664" y="3759492"/>
              <a:ext cx="137020" cy="135483"/>
            </a:xfrm>
            <a:prstGeom prst="rect">
              <a:avLst/>
            </a:prstGeom>
          </p:spPr>
        </p:pic>
      </p:grpSp>
      <p:grpSp>
        <p:nvGrpSpPr>
          <p:cNvPr id="89" name="object 89"/>
          <p:cNvGrpSpPr/>
          <p:nvPr/>
        </p:nvGrpSpPr>
        <p:grpSpPr>
          <a:xfrm>
            <a:off x="7183539" y="4060875"/>
            <a:ext cx="368935" cy="687070"/>
            <a:chOff x="7183539" y="4060875"/>
            <a:chExt cx="368935" cy="687070"/>
          </a:xfrm>
        </p:grpSpPr>
        <p:sp>
          <p:nvSpPr>
            <p:cNvPr id="90" name="object 9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1" name="object 91"/>
            <p:cNvPicPr/>
            <p:nvPr/>
          </p:nvPicPr>
          <p:blipFill>
            <a:blip r:embed="rId25" cstate="print"/>
            <a:stretch>
              <a:fillRect/>
            </a:stretch>
          </p:blipFill>
          <p:spPr>
            <a:xfrm>
              <a:off x="7296200" y="4175073"/>
              <a:ext cx="133946" cy="273989"/>
            </a:xfrm>
            <a:prstGeom prst="rect">
              <a:avLst/>
            </a:prstGeom>
          </p:spPr>
        </p:pic>
        <p:pic>
          <p:nvPicPr>
            <p:cNvPr id="92" name="object 92"/>
            <p:cNvPicPr/>
            <p:nvPr/>
          </p:nvPicPr>
          <p:blipFill>
            <a:blip r:embed="rId26" cstate="print"/>
            <a:stretch>
              <a:fillRect/>
            </a:stretch>
          </p:blipFill>
          <p:spPr>
            <a:xfrm>
              <a:off x="7294664" y="4503889"/>
              <a:ext cx="137020" cy="136969"/>
            </a:xfrm>
            <a:prstGeom prst="rect">
              <a:avLst/>
            </a:prstGeom>
          </p:spPr>
        </p:pic>
      </p:grpSp>
      <p:grpSp>
        <p:nvGrpSpPr>
          <p:cNvPr id="93" name="object 93"/>
          <p:cNvGrpSpPr/>
          <p:nvPr/>
        </p:nvGrpSpPr>
        <p:grpSpPr>
          <a:xfrm>
            <a:off x="7183539" y="4805260"/>
            <a:ext cx="368935" cy="688340"/>
            <a:chOff x="7183539" y="4805260"/>
            <a:chExt cx="368935" cy="688340"/>
          </a:xfrm>
        </p:grpSpPr>
        <p:sp>
          <p:nvSpPr>
            <p:cNvPr id="94" name="object 9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5" name="object 95"/>
            <p:cNvPicPr/>
            <p:nvPr/>
          </p:nvPicPr>
          <p:blipFill>
            <a:blip r:embed="rId27" cstate="print"/>
            <a:stretch>
              <a:fillRect/>
            </a:stretch>
          </p:blipFill>
          <p:spPr>
            <a:xfrm>
              <a:off x="7296200" y="4920957"/>
              <a:ext cx="133946" cy="272503"/>
            </a:xfrm>
            <a:prstGeom prst="rect">
              <a:avLst/>
            </a:prstGeom>
          </p:spPr>
        </p:pic>
        <p:pic>
          <p:nvPicPr>
            <p:cNvPr id="96" name="object 96"/>
            <p:cNvPicPr/>
            <p:nvPr/>
          </p:nvPicPr>
          <p:blipFill>
            <a:blip r:embed="rId28" cstate="print"/>
            <a:stretch>
              <a:fillRect/>
            </a:stretch>
          </p:blipFill>
          <p:spPr>
            <a:xfrm>
              <a:off x="7294664" y="5248274"/>
              <a:ext cx="137020" cy="136969"/>
            </a:xfrm>
            <a:prstGeom prst="rect">
              <a:avLst/>
            </a:prstGeom>
          </p:spPr>
        </p:pic>
      </p:grpSp>
      <p:grpSp>
        <p:nvGrpSpPr>
          <p:cNvPr id="97" name="object 97"/>
          <p:cNvGrpSpPr/>
          <p:nvPr/>
        </p:nvGrpSpPr>
        <p:grpSpPr>
          <a:xfrm>
            <a:off x="7183539" y="5549645"/>
            <a:ext cx="368935" cy="688340"/>
            <a:chOff x="7183539" y="5549645"/>
            <a:chExt cx="368935" cy="688340"/>
          </a:xfrm>
        </p:grpSpPr>
        <p:sp>
          <p:nvSpPr>
            <p:cNvPr id="98" name="object 9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9" name="object 99"/>
            <p:cNvPicPr/>
            <p:nvPr/>
          </p:nvPicPr>
          <p:blipFill>
            <a:blip r:embed="rId29" cstate="print"/>
            <a:stretch>
              <a:fillRect/>
            </a:stretch>
          </p:blipFill>
          <p:spPr>
            <a:xfrm>
              <a:off x="7296200" y="5665342"/>
              <a:ext cx="133946" cy="272503"/>
            </a:xfrm>
            <a:prstGeom prst="rect">
              <a:avLst/>
            </a:prstGeom>
          </p:spPr>
        </p:pic>
        <p:pic>
          <p:nvPicPr>
            <p:cNvPr id="100" name="object 100"/>
            <p:cNvPicPr/>
            <p:nvPr/>
          </p:nvPicPr>
          <p:blipFill>
            <a:blip r:embed="rId30" cstate="print"/>
            <a:stretch>
              <a:fillRect/>
            </a:stretch>
          </p:blipFill>
          <p:spPr>
            <a:xfrm>
              <a:off x="7294664" y="5994145"/>
              <a:ext cx="137020" cy="135483"/>
            </a:xfrm>
            <a:prstGeom prst="rect">
              <a:avLst/>
            </a:prstGeom>
          </p:spPr>
        </p:pic>
      </p:grpSp>
      <p:grpSp>
        <p:nvGrpSpPr>
          <p:cNvPr id="101" name="object 101"/>
          <p:cNvGrpSpPr/>
          <p:nvPr/>
        </p:nvGrpSpPr>
        <p:grpSpPr>
          <a:xfrm>
            <a:off x="7183539" y="6295580"/>
            <a:ext cx="368935" cy="687070"/>
            <a:chOff x="7183539" y="6295580"/>
            <a:chExt cx="368935" cy="687070"/>
          </a:xfrm>
        </p:grpSpPr>
        <p:sp>
          <p:nvSpPr>
            <p:cNvPr id="102" name="object 10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3" name="object 103"/>
            <p:cNvPicPr/>
            <p:nvPr/>
          </p:nvPicPr>
          <p:blipFill>
            <a:blip r:embed="rId31" cstate="print"/>
            <a:stretch>
              <a:fillRect/>
            </a:stretch>
          </p:blipFill>
          <p:spPr>
            <a:xfrm>
              <a:off x="7296200" y="6409727"/>
              <a:ext cx="133946" cy="274040"/>
            </a:xfrm>
            <a:prstGeom prst="rect">
              <a:avLst/>
            </a:prstGeom>
          </p:spPr>
        </p:pic>
        <p:pic>
          <p:nvPicPr>
            <p:cNvPr id="104" name="object 104"/>
            <p:cNvPicPr/>
            <p:nvPr/>
          </p:nvPicPr>
          <p:blipFill>
            <a:blip r:embed="rId32" cstate="print"/>
            <a:stretch>
              <a:fillRect/>
            </a:stretch>
          </p:blipFill>
          <p:spPr>
            <a:xfrm>
              <a:off x="7294664" y="6738543"/>
              <a:ext cx="137020" cy="137020"/>
            </a:xfrm>
            <a:prstGeom prst="rect">
              <a:avLst/>
            </a:prstGeom>
          </p:spPr>
        </p:pic>
      </p:grpSp>
      <p:grpSp>
        <p:nvGrpSpPr>
          <p:cNvPr id="105" name="object 105"/>
          <p:cNvGrpSpPr/>
          <p:nvPr/>
        </p:nvGrpSpPr>
        <p:grpSpPr>
          <a:xfrm>
            <a:off x="7183539" y="7039964"/>
            <a:ext cx="368935" cy="688340"/>
            <a:chOff x="7183539" y="7039964"/>
            <a:chExt cx="368935" cy="688340"/>
          </a:xfrm>
        </p:grpSpPr>
        <p:sp>
          <p:nvSpPr>
            <p:cNvPr id="106" name="object 10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7" name="object 107"/>
            <p:cNvPicPr/>
            <p:nvPr/>
          </p:nvPicPr>
          <p:blipFill>
            <a:blip r:embed="rId33" cstate="print"/>
            <a:stretch>
              <a:fillRect/>
            </a:stretch>
          </p:blipFill>
          <p:spPr>
            <a:xfrm>
              <a:off x="7296200" y="7155662"/>
              <a:ext cx="133946" cy="272503"/>
            </a:xfrm>
            <a:prstGeom prst="rect">
              <a:avLst/>
            </a:prstGeom>
          </p:spPr>
        </p:pic>
        <p:pic>
          <p:nvPicPr>
            <p:cNvPr id="108" name="object 108"/>
            <p:cNvPicPr/>
            <p:nvPr/>
          </p:nvPicPr>
          <p:blipFill>
            <a:blip r:embed="rId34" cstate="print"/>
            <a:stretch>
              <a:fillRect/>
            </a:stretch>
          </p:blipFill>
          <p:spPr>
            <a:xfrm>
              <a:off x="7294664" y="7482928"/>
              <a:ext cx="137020" cy="137020"/>
            </a:xfrm>
            <a:prstGeom prst="rect">
              <a:avLst/>
            </a:prstGeom>
          </p:spPr>
        </p:pic>
      </p:grpSp>
      <p:grpSp>
        <p:nvGrpSpPr>
          <p:cNvPr id="109" name="object 109"/>
          <p:cNvGrpSpPr/>
          <p:nvPr/>
        </p:nvGrpSpPr>
        <p:grpSpPr>
          <a:xfrm>
            <a:off x="7183539" y="7784350"/>
            <a:ext cx="368935" cy="688340"/>
            <a:chOff x="7183539" y="7784350"/>
            <a:chExt cx="368935" cy="688340"/>
          </a:xfrm>
        </p:grpSpPr>
        <p:sp>
          <p:nvSpPr>
            <p:cNvPr id="110" name="object 11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1" name="object 111"/>
            <p:cNvPicPr/>
            <p:nvPr/>
          </p:nvPicPr>
          <p:blipFill>
            <a:blip r:embed="rId35" cstate="print"/>
            <a:stretch>
              <a:fillRect/>
            </a:stretch>
          </p:blipFill>
          <p:spPr>
            <a:xfrm>
              <a:off x="7296200" y="7900047"/>
              <a:ext cx="133946" cy="272453"/>
            </a:xfrm>
            <a:prstGeom prst="rect">
              <a:avLst/>
            </a:prstGeom>
          </p:spPr>
        </p:pic>
        <p:pic>
          <p:nvPicPr>
            <p:cNvPr id="112" name="object 112"/>
            <p:cNvPicPr/>
            <p:nvPr/>
          </p:nvPicPr>
          <p:blipFill>
            <a:blip r:embed="rId36" cstate="print"/>
            <a:stretch>
              <a:fillRect/>
            </a:stretch>
          </p:blipFill>
          <p:spPr>
            <a:xfrm>
              <a:off x="7294664" y="8228850"/>
              <a:ext cx="137020" cy="135483"/>
            </a:xfrm>
            <a:prstGeom prst="rect">
              <a:avLst/>
            </a:prstGeom>
          </p:spPr>
        </p:pic>
      </p:grpSp>
      <p:pic>
        <p:nvPicPr>
          <p:cNvPr id="113" name="object 113"/>
          <p:cNvPicPr/>
          <p:nvPr/>
        </p:nvPicPr>
        <p:blipFill>
          <a:blip r:embed="rId37" cstate="print"/>
          <a:stretch>
            <a:fillRect/>
          </a:stretch>
        </p:blipFill>
        <p:spPr>
          <a:xfrm>
            <a:off x="7183539" y="8530233"/>
            <a:ext cx="368401" cy="688085"/>
          </a:xfrm>
          <a:prstGeom prst="rect">
            <a:avLst/>
          </a:prstGeom>
        </p:spPr>
      </p:pic>
      <p:grpSp>
        <p:nvGrpSpPr>
          <p:cNvPr id="114" name="object 114"/>
          <p:cNvGrpSpPr/>
          <p:nvPr/>
        </p:nvGrpSpPr>
        <p:grpSpPr>
          <a:xfrm>
            <a:off x="7183539" y="9274619"/>
            <a:ext cx="368935" cy="688340"/>
            <a:chOff x="7183539" y="9274619"/>
            <a:chExt cx="368935" cy="688340"/>
          </a:xfrm>
        </p:grpSpPr>
        <p:sp>
          <p:nvSpPr>
            <p:cNvPr id="115" name="object 11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6" name="object 116"/>
            <p:cNvPicPr/>
            <p:nvPr/>
          </p:nvPicPr>
          <p:blipFill>
            <a:blip r:embed="rId38" cstate="print"/>
            <a:stretch>
              <a:fillRect/>
            </a:stretch>
          </p:blipFill>
          <p:spPr>
            <a:xfrm>
              <a:off x="7323581" y="9341637"/>
              <a:ext cx="79184" cy="121742"/>
            </a:xfrm>
            <a:prstGeom prst="rect">
              <a:avLst/>
            </a:prstGeom>
          </p:spPr>
        </p:pic>
        <p:pic>
          <p:nvPicPr>
            <p:cNvPr id="117" name="object 117"/>
            <p:cNvPicPr/>
            <p:nvPr/>
          </p:nvPicPr>
          <p:blipFill>
            <a:blip r:embed="rId39" cstate="print"/>
            <a:stretch>
              <a:fillRect/>
            </a:stretch>
          </p:blipFill>
          <p:spPr>
            <a:xfrm>
              <a:off x="7296200" y="9483178"/>
              <a:ext cx="133946" cy="420141"/>
            </a:xfrm>
            <a:prstGeom prst="rect">
              <a:avLst/>
            </a:prstGeom>
          </p:spPr>
        </p:pic>
      </p:grpSp>
      <p:grpSp>
        <p:nvGrpSpPr>
          <p:cNvPr id="118" name="object 22"/>
          <p:cNvGrpSpPr/>
          <p:nvPr/>
        </p:nvGrpSpPr>
        <p:grpSpPr>
          <a:xfrm>
            <a:off x="710565" y="1079366"/>
            <a:ext cx="6113780" cy="4315460"/>
            <a:chOff x="710907" y="5647702"/>
            <a:chExt cx="6113780" cy="4315460"/>
          </a:xfrm>
        </p:grpSpPr>
        <p:sp>
          <p:nvSpPr>
            <p:cNvPr id="119" name="object 23"/>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120" name="object 24"/>
            <p:cNvSpPr/>
            <p:nvPr/>
          </p:nvSpPr>
          <p:spPr>
            <a:xfrm>
              <a:off x="1070178" y="6779666"/>
              <a:ext cx="216535" cy="15240"/>
            </a:xfrm>
            <a:custGeom>
              <a:avLst/>
              <a:gdLst/>
              <a:ahLst/>
              <a:cxnLst/>
              <a:rect l="l" t="t" r="r" b="b"/>
              <a:pathLst>
                <a:path w="216534" h="15240">
                  <a:moveTo>
                    <a:pt x="216153" y="15227"/>
                  </a:moveTo>
                  <a:lnTo>
                    <a:pt x="0" y="15227"/>
                  </a:lnTo>
                  <a:lnTo>
                    <a:pt x="0" y="0"/>
                  </a:lnTo>
                  <a:lnTo>
                    <a:pt x="216153" y="0"/>
                  </a:lnTo>
                  <a:lnTo>
                    <a:pt x="216153" y="15227"/>
                  </a:lnTo>
                  <a:close/>
                </a:path>
              </a:pathLst>
            </a:custGeom>
            <a:solidFill>
              <a:srgbClr val="00B6F0"/>
            </a:solidFill>
          </p:spPr>
          <p:txBody>
            <a:bodyPr wrap="square" lIns="0" tIns="0" rIns="0" bIns="0" rtlCol="0"/>
            <a:lstStyle/>
            <a:p>
              <a:endParaRPr/>
            </a:p>
          </p:txBody>
        </p:sp>
        <p:pic>
          <p:nvPicPr>
            <p:cNvPr id="121" name="object 25"/>
            <p:cNvPicPr/>
            <p:nvPr/>
          </p:nvPicPr>
          <p:blipFill>
            <a:blip r:embed="rId40" cstate="print"/>
            <a:stretch>
              <a:fillRect/>
            </a:stretch>
          </p:blipFill>
          <p:spPr>
            <a:xfrm>
              <a:off x="1077760" y="6526961"/>
              <a:ext cx="199428" cy="226809"/>
            </a:xfrm>
            <a:prstGeom prst="rect">
              <a:avLst/>
            </a:prstGeom>
          </p:spPr>
        </p:pic>
        <p:pic>
          <p:nvPicPr>
            <p:cNvPr id="122" name="object 26"/>
            <p:cNvPicPr/>
            <p:nvPr/>
          </p:nvPicPr>
          <p:blipFill>
            <a:blip r:embed="rId41" cstate="print"/>
            <a:stretch>
              <a:fillRect/>
            </a:stretch>
          </p:blipFill>
          <p:spPr>
            <a:xfrm>
              <a:off x="1566418" y="6514807"/>
              <a:ext cx="3087141" cy="255727"/>
            </a:xfrm>
            <a:prstGeom prst="rect">
              <a:avLst/>
            </a:prstGeom>
          </p:spPr>
        </p:pic>
        <p:pic>
          <p:nvPicPr>
            <p:cNvPr id="123" name="object 27"/>
            <p:cNvPicPr/>
            <p:nvPr/>
          </p:nvPicPr>
          <p:blipFill>
            <a:blip r:embed="rId42" cstate="print"/>
            <a:stretch>
              <a:fillRect/>
            </a:stretch>
          </p:blipFill>
          <p:spPr>
            <a:xfrm>
              <a:off x="4837760" y="6529984"/>
              <a:ext cx="248094" cy="239013"/>
            </a:xfrm>
            <a:prstGeom prst="rect">
              <a:avLst/>
            </a:prstGeom>
          </p:spPr>
        </p:pic>
        <p:pic>
          <p:nvPicPr>
            <p:cNvPr id="124" name="object 28"/>
            <p:cNvPicPr/>
            <p:nvPr/>
          </p:nvPicPr>
          <p:blipFill>
            <a:blip r:embed="rId43" cstate="print"/>
            <a:stretch>
              <a:fillRect/>
            </a:stretch>
          </p:blipFill>
          <p:spPr>
            <a:xfrm>
              <a:off x="5111750" y="6517830"/>
              <a:ext cx="240512" cy="252704"/>
            </a:xfrm>
            <a:prstGeom prst="rect">
              <a:avLst/>
            </a:prstGeom>
          </p:spPr>
        </p:pic>
        <p:pic>
          <p:nvPicPr>
            <p:cNvPr id="125" name="object 29"/>
            <p:cNvPicPr/>
            <p:nvPr/>
          </p:nvPicPr>
          <p:blipFill>
            <a:blip r:embed="rId44" cstate="print"/>
            <a:stretch>
              <a:fillRect/>
            </a:stretch>
          </p:blipFill>
          <p:spPr>
            <a:xfrm>
              <a:off x="5402516" y="6522389"/>
              <a:ext cx="214604" cy="235940"/>
            </a:xfrm>
            <a:prstGeom prst="rect">
              <a:avLst/>
            </a:prstGeom>
          </p:spPr>
        </p:pic>
        <p:pic>
          <p:nvPicPr>
            <p:cNvPr id="126" name="object 30"/>
            <p:cNvPicPr/>
            <p:nvPr/>
          </p:nvPicPr>
          <p:blipFill>
            <a:blip r:embed="rId45" cstate="print"/>
            <a:stretch>
              <a:fillRect/>
            </a:stretch>
          </p:blipFill>
          <p:spPr>
            <a:xfrm>
              <a:off x="5693360" y="6526961"/>
              <a:ext cx="203858" cy="232905"/>
            </a:xfrm>
            <a:prstGeom prst="rect">
              <a:avLst/>
            </a:prstGeom>
          </p:spPr>
        </p:pic>
        <p:pic>
          <p:nvPicPr>
            <p:cNvPr id="127" name="object 31"/>
            <p:cNvPicPr/>
            <p:nvPr/>
          </p:nvPicPr>
          <p:blipFill>
            <a:blip r:embed="rId46" cstate="print"/>
            <a:stretch>
              <a:fillRect/>
            </a:stretch>
          </p:blipFill>
          <p:spPr>
            <a:xfrm>
              <a:off x="5936805" y="6540652"/>
              <a:ext cx="235940" cy="217678"/>
            </a:xfrm>
            <a:prstGeom prst="rect">
              <a:avLst/>
            </a:prstGeom>
          </p:spPr>
        </p:pic>
        <p:pic>
          <p:nvPicPr>
            <p:cNvPr id="128" name="object 32"/>
            <p:cNvPicPr/>
            <p:nvPr/>
          </p:nvPicPr>
          <p:blipFill>
            <a:blip r:embed="rId47" cstate="print"/>
            <a:stretch>
              <a:fillRect/>
            </a:stretch>
          </p:blipFill>
          <p:spPr>
            <a:xfrm>
              <a:off x="6203200" y="6519366"/>
              <a:ext cx="240512" cy="251167"/>
            </a:xfrm>
            <a:prstGeom prst="rect">
              <a:avLst/>
            </a:prstGeom>
          </p:spPr>
        </p:pic>
        <p:pic>
          <p:nvPicPr>
            <p:cNvPr id="129" name="object 33"/>
            <p:cNvPicPr/>
            <p:nvPr/>
          </p:nvPicPr>
          <p:blipFill>
            <a:blip r:embed="rId48" cstate="print"/>
            <a:stretch>
              <a:fillRect/>
            </a:stretch>
          </p:blipFill>
          <p:spPr>
            <a:xfrm>
              <a:off x="1370012" y="6837514"/>
              <a:ext cx="3312464" cy="257276"/>
            </a:xfrm>
            <a:prstGeom prst="rect">
              <a:avLst/>
            </a:prstGeom>
          </p:spPr>
        </p:pic>
        <p:pic>
          <p:nvPicPr>
            <p:cNvPr id="130" name="object 34"/>
            <p:cNvPicPr/>
            <p:nvPr/>
          </p:nvPicPr>
          <p:blipFill>
            <a:blip r:embed="rId49" cstate="print"/>
            <a:stretch>
              <a:fillRect/>
            </a:stretch>
          </p:blipFill>
          <p:spPr>
            <a:xfrm>
              <a:off x="4862118" y="6843610"/>
              <a:ext cx="1585941" cy="251180"/>
            </a:xfrm>
            <a:prstGeom prst="rect">
              <a:avLst/>
            </a:prstGeom>
          </p:spPr>
        </p:pic>
        <p:sp>
          <p:nvSpPr>
            <p:cNvPr id="131" name="object 35"/>
            <p:cNvSpPr/>
            <p:nvPr/>
          </p:nvSpPr>
          <p:spPr>
            <a:xfrm>
              <a:off x="1356321" y="7167816"/>
              <a:ext cx="254635" cy="250190"/>
            </a:xfrm>
            <a:custGeom>
              <a:avLst/>
              <a:gdLst/>
              <a:ahLst/>
              <a:cxnLst/>
              <a:rect l="l" t="t" r="r" b="b"/>
              <a:pathLst>
                <a:path w="254634" h="250190">
                  <a:moveTo>
                    <a:pt x="56349" y="60909"/>
                  </a:moveTo>
                  <a:lnTo>
                    <a:pt x="35026" y="60909"/>
                  </a:lnTo>
                  <a:lnTo>
                    <a:pt x="35026" y="0"/>
                  </a:lnTo>
                  <a:lnTo>
                    <a:pt x="54813" y="0"/>
                  </a:lnTo>
                  <a:lnTo>
                    <a:pt x="56349" y="6096"/>
                  </a:lnTo>
                  <a:lnTo>
                    <a:pt x="56349" y="60909"/>
                  </a:lnTo>
                  <a:close/>
                </a:path>
                <a:path w="254634" h="250190">
                  <a:moveTo>
                    <a:pt x="210096" y="95935"/>
                  </a:moveTo>
                  <a:lnTo>
                    <a:pt x="123329" y="95935"/>
                  </a:lnTo>
                  <a:lnTo>
                    <a:pt x="110930" y="94914"/>
                  </a:lnTo>
                  <a:lnTo>
                    <a:pt x="102957" y="91181"/>
                  </a:lnTo>
                  <a:lnTo>
                    <a:pt x="98696" y="83736"/>
                  </a:lnTo>
                  <a:lnTo>
                    <a:pt x="97434" y="71577"/>
                  </a:lnTo>
                  <a:lnTo>
                    <a:pt x="97434" y="35013"/>
                  </a:lnTo>
                  <a:lnTo>
                    <a:pt x="98696" y="22628"/>
                  </a:lnTo>
                  <a:lnTo>
                    <a:pt x="102957" y="14671"/>
                  </a:lnTo>
                  <a:lnTo>
                    <a:pt x="110930" y="10425"/>
                  </a:lnTo>
                  <a:lnTo>
                    <a:pt x="123329" y="9169"/>
                  </a:lnTo>
                  <a:lnTo>
                    <a:pt x="210096" y="9169"/>
                  </a:lnTo>
                  <a:lnTo>
                    <a:pt x="222481" y="10216"/>
                  </a:lnTo>
                  <a:lnTo>
                    <a:pt x="230438" y="14114"/>
                  </a:lnTo>
                  <a:lnTo>
                    <a:pt x="234684" y="22001"/>
                  </a:lnTo>
                  <a:lnTo>
                    <a:pt x="235060" y="25895"/>
                  </a:lnTo>
                  <a:lnTo>
                    <a:pt x="121793" y="25895"/>
                  </a:lnTo>
                  <a:lnTo>
                    <a:pt x="118757" y="28917"/>
                  </a:lnTo>
                  <a:lnTo>
                    <a:pt x="118757" y="44145"/>
                  </a:lnTo>
                  <a:lnTo>
                    <a:pt x="235940" y="44145"/>
                  </a:lnTo>
                  <a:lnTo>
                    <a:pt x="235940" y="59372"/>
                  </a:lnTo>
                  <a:lnTo>
                    <a:pt x="118757" y="59372"/>
                  </a:lnTo>
                  <a:lnTo>
                    <a:pt x="118757" y="77635"/>
                  </a:lnTo>
                  <a:lnTo>
                    <a:pt x="121793" y="80708"/>
                  </a:lnTo>
                  <a:lnTo>
                    <a:pt x="235155" y="80708"/>
                  </a:lnTo>
                  <a:lnTo>
                    <a:pt x="234895" y="83736"/>
                  </a:lnTo>
                  <a:lnTo>
                    <a:pt x="231000" y="91181"/>
                  </a:lnTo>
                  <a:lnTo>
                    <a:pt x="223113" y="94914"/>
                  </a:lnTo>
                  <a:lnTo>
                    <a:pt x="210096" y="95935"/>
                  </a:lnTo>
                  <a:close/>
                </a:path>
                <a:path w="254634" h="250190">
                  <a:moveTo>
                    <a:pt x="235940" y="44145"/>
                  </a:moveTo>
                  <a:lnTo>
                    <a:pt x="214655" y="44145"/>
                  </a:lnTo>
                  <a:lnTo>
                    <a:pt x="214655" y="30454"/>
                  </a:lnTo>
                  <a:lnTo>
                    <a:pt x="213118" y="25895"/>
                  </a:lnTo>
                  <a:lnTo>
                    <a:pt x="235060" y="25895"/>
                  </a:lnTo>
                  <a:lnTo>
                    <a:pt x="235940" y="35013"/>
                  </a:lnTo>
                  <a:lnTo>
                    <a:pt x="235940" y="44145"/>
                  </a:lnTo>
                  <a:close/>
                </a:path>
                <a:path w="254634" h="250190">
                  <a:moveTo>
                    <a:pt x="235155" y="80708"/>
                  </a:moveTo>
                  <a:lnTo>
                    <a:pt x="213118" y="80708"/>
                  </a:lnTo>
                  <a:lnTo>
                    <a:pt x="214655" y="76149"/>
                  </a:lnTo>
                  <a:lnTo>
                    <a:pt x="214655" y="59372"/>
                  </a:lnTo>
                  <a:lnTo>
                    <a:pt x="235940" y="59372"/>
                  </a:lnTo>
                  <a:lnTo>
                    <a:pt x="235940" y="71577"/>
                  </a:lnTo>
                  <a:lnTo>
                    <a:pt x="235155" y="80708"/>
                  </a:lnTo>
                  <a:close/>
                </a:path>
                <a:path w="254634" h="250190">
                  <a:moveTo>
                    <a:pt x="83743" y="82194"/>
                  </a:moveTo>
                  <a:lnTo>
                    <a:pt x="7632" y="82194"/>
                  </a:lnTo>
                  <a:lnTo>
                    <a:pt x="0" y="80708"/>
                  </a:lnTo>
                  <a:lnTo>
                    <a:pt x="0" y="63944"/>
                  </a:lnTo>
                  <a:lnTo>
                    <a:pt x="6096" y="60909"/>
                  </a:lnTo>
                  <a:lnTo>
                    <a:pt x="80708" y="60909"/>
                  </a:lnTo>
                  <a:lnTo>
                    <a:pt x="85280" y="63944"/>
                  </a:lnTo>
                  <a:lnTo>
                    <a:pt x="85280" y="74612"/>
                  </a:lnTo>
                  <a:lnTo>
                    <a:pt x="83743" y="82194"/>
                  </a:lnTo>
                  <a:close/>
                </a:path>
                <a:path w="254634" h="250190">
                  <a:moveTo>
                    <a:pt x="9131" y="196392"/>
                  </a:moveTo>
                  <a:lnTo>
                    <a:pt x="0" y="196392"/>
                  </a:lnTo>
                  <a:lnTo>
                    <a:pt x="0" y="176606"/>
                  </a:lnTo>
                  <a:lnTo>
                    <a:pt x="4559" y="175069"/>
                  </a:lnTo>
                  <a:lnTo>
                    <a:pt x="7632" y="175069"/>
                  </a:lnTo>
                  <a:lnTo>
                    <a:pt x="20753" y="171272"/>
                  </a:lnTo>
                  <a:lnTo>
                    <a:pt x="30098" y="168661"/>
                  </a:lnTo>
                  <a:lnTo>
                    <a:pt x="35026" y="167474"/>
                  </a:lnTo>
                  <a:lnTo>
                    <a:pt x="35026" y="82194"/>
                  </a:lnTo>
                  <a:lnTo>
                    <a:pt x="56349" y="82194"/>
                  </a:lnTo>
                  <a:lnTo>
                    <a:pt x="56349" y="161378"/>
                  </a:lnTo>
                  <a:lnTo>
                    <a:pt x="89839" y="161378"/>
                  </a:lnTo>
                  <a:lnTo>
                    <a:pt x="89839" y="164401"/>
                  </a:lnTo>
                  <a:lnTo>
                    <a:pt x="88303" y="165938"/>
                  </a:lnTo>
                  <a:lnTo>
                    <a:pt x="115684" y="165938"/>
                  </a:lnTo>
                  <a:lnTo>
                    <a:pt x="109425" y="172034"/>
                  </a:lnTo>
                  <a:lnTo>
                    <a:pt x="82207" y="172034"/>
                  </a:lnTo>
                  <a:lnTo>
                    <a:pt x="65000" y="179044"/>
                  </a:lnTo>
                  <a:lnTo>
                    <a:pt x="41663" y="187061"/>
                  </a:lnTo>
                  <a:lnTo>
                    <a:pt x="20329" y="193654"/>
                  </a:lnTo>
                  <a:lnTo>
                    <a:pt x="9131" y="196392"/>
                  </a:lnTo>
                  <a:close/>
                </a:path>
                <a:path w="254634" h="250190">
                  <a:moveTo>
                    <a:pt x="254241" y="130911"/>
                  </a:moveTo>
                  <a:lnTo>
                    <a:pt x="79171" y="130911"/>
                  </a:lnTo>
                  <a:lnTo>
                    <a:pt x="79171" y="112661"/>
                  </a:lnTo>
                  <a:lnTo>
                    <a:pt x="254241" y="112661"/>
                  </a:lnTo>
                  <a:lnTo>
                    <a:pt x="254241" y="130911"/>
                  </a:lnTo>
                  <a:close/>
                </a:path>
                <a:path w="254634" h="250190">
                  <a:moveTo>
                    <a:pt x="199428" y="248145"/>
                  </a:moveTo>
                  <a:lnTo>
                    <a:pt x="185737" y="248145"/>
                  </a:lnTo>
                  <a:lnTo>
                    <a:pt x="184200" y="246595"/>
                  </a:lnTo>
                  <a:lnTo>
                    <a:pt x="179628" y="245110"/>
                  </a:lnTo>
                  <a:lnTo>
                    <a:pt x="178092" y="242036"/>
                  </a:lnTo>
                  <a:lnTo>
                    <a:pt x="178092" y="234442"/>
                  </a:lnTo>
                  <a:lnTo>
                    <a:pt x="179628" y="228346"/>
                  </a:lnTo>
                  <a:lnTo>
                    <a:pt x="214655" y="228346"/>
                  </a:lnTo>
                  <a:lnTo>
                    <a:pt x="217690" y="225323"/>
                  </a:lnTo>
                  <a:lnTo>
                    <a:pt x="223442" y="187274"/>
                  </a:lnTo>
                  <a:lnTo>
                    <a:pt x="223786" y="165938"/>
                  </a:lnTo>
                  <a:lnTo>
                    <a:pt x="88303" y="165938"/>
                  </a:lnTo>
                  <a:lnTo>
                    <a:pt x="94964" y="160045"/>
                  </a:lnTo>
                  <a:lnTo>
                    <a:pt x="101628" y="153001"/>
                  </a:lnTo>
                  <a:lnTo>
                    <a:pt x="108859" y="143669"/>
                  </a:lnTo>
                  <a:lnTo>
                    <a:pt x="117221" y="130911"/>
                  </a:lnTo>
                  <a:lnTo>
                    <a:pt x="138556" y="130911"/>
                  </a:lnTo>
                  <a:lnTo>
                    <a:pt x="133997" y="140042"/>
                  </a:lnTo>
                  <a:lnTo>
                    <a:pt x="130911" y="144602"/>
                  </a:lnTo>
                  <a:lnTo>
                    <a:pt x="127889" y="149225"/>
                  </a:lnTo>
                  <a:lnTo>
                    <a:pt x="216192" y="149225"/>
                  </a:lnTo>
                  <a:lnTo>
                    <a:pt x="227120" y="149790"/>
                  </a:lnTo>
                  <a:lnTo>
                    <a:pt x="236353" y="152633"/>
                  </a:lnTo>
                  <a:lnTo>
                    <a:pt x="242738" y="159474"/>
                  </a:lnTo>
                  <a:lnTo>
                    <a:pt x="245122" y="172034"/>
                  </a:lnTo>
                  <a:lnTo>
                    <a:pt x="244545" y="186740"/>
                  </a:lnTo>
                  <a:lnTo>
                    <a:pt x="235940" y="235991"/>
                  </a:lnTo>
                  <a:lnTo>
                    <a:pt x="211769" y="247955"/>
                  </a:lnTo>
                  <a:lnTo>
                    <a:pt x="199428" y="248145"/>
                  </a:lnTo>
                  <a:close/>
                </a:path>
                <a:path w="254634" h="250190">
                  <a:moveTo>
                    <a:pt x="89839" y="161378"/>
                  </a:moveTo>
                  <a:lnTo>
                    <a:pt x="56349" y="161378"/>
                  </a:lnTo>
                  <a:lnTo>
                    <a:pt x="59385" y="159829"/>
                  </a:lnTo>
                  <a:lnTo>
                    <a:pt x="60921" y="158343"/>
                  </a:lnTo>
                  <a:lnTo>
                    <a:pt x="74612" y="153784"/>
                  </a:lnTo>
                  <a:lnTo>
                    <a:pt x="76149" y="153784"/>
                  </a:lnTo>
                  <a:lnTo>
                    <a:pt x="79171" y="152247"/>
                  </a:lnTo>
                  <a:lnTo>
                    <a:pt x="89839" y="152247"/>
                  </a:lnTo>
                  <a:lnTo>
                    <a:pt x="89839" y="161378"/>
                  </a:lnTo>
                  <a:close/>
                </a:path>
                <a:path w="254634" h="250190">
                  <a:moveTo>
                    <a:pt x="76149" y="240550"/>
                  </a:moveTo>
                  <a:lnTo>
                    <a:pt x="68503" y="240550"/>
                  </a:lnTo>
                  <a:lnTo>
                    <a:pt x="65481" y="235991"/>
                  </a:lnTo>
                  <a:lnTo>
                    <a:pt x="65481" y="226809"/>
                  </a:lnTo>
                  <a:lnTo>
                    <a:pt x="70040" y="225323"/>
                  </a:lnTo>
                  <a:lnTo>
                    <a:pt x="73075" y="223786"/>
                  </a:lnTo>
                  <a:lnTo>
                    <a:pt x="102617" y="206620"/>
                  </a:lnTo>
                  <a:lnTo>
                    <a:pt x="122177" y="190304"/>
                  </a:lnTo>
                  <a:lnTo>
                    <a:pt x="134312" y="176268"/>
                  </a:lnTo>
                  <a:lnTo>
                    <a:pt x="141579" y="165938"/>
                  </a:lnTo>
                  <a:lnTo>
                    <a:pt x="162915" y="165938"/>
                  </a:lnTo>
                  <a:lnTo>
                    <a:pt x="128434" y="208759"/>
                  </a:lnTo>
                  <a:lnTo>
                    <a:pt x="90593" y="235408"/>
                  </a:lnTo>
                  <a:lnTo>
                    <a:pt x="82366" y="239051"/>
                  </a:lnTo>
                  <a:lnTo>
                    <a:pt x="76149" y="240550"/>
                  </a:lnTo>
                  <a:close/>
                </a:path>
                <a:path w="254634" h="250190">
                  <a:moveTo>
                    <a:pt x="137020" y="249681"/>
                  </a:moveTo>
                  <a:lnTo>
                    <a:pt x="130911" y="249681"/>
                  </a:lnTo>
                  <a:lnTo>
                    <a:pt x="126352" y="245110"/>
                  </a:lnTo>
                  <a:lnTo>
                    <a:pt x="126352" y="235991"/>
                  </a:lnTo>
                  <a:lnTo>
                    <a:pt x="130911" y="231419"/>
                  </a:lnTo>
                  <a:lnTo>
                    <a:pt x="143982" y="222886"/>
                  </a:lnTo>
                  <a:lnTo>
                    <a:pt x="158905" y="210084"/>
                  </a:lnTo>
                  <a:lnTo>
                    <a:pt x="173538" y="191580"/>
                  </a:lnTo>
                  <a:lnTo>
                    <a:pt x="185737" y="165938"/>
                  </a:lnTo>
                  <a:lnTo>
                    <a:pt x="205524" y="165938"/>
                  </a:lnTo>
                  <a:lnTo>
                    <a:pt x="188571" y="203057"/>
                  </a:lnTo>
                  <a:lnTo>
                    <a:pt x="161378" y="234442"/>
                  </a:lnTo>
                  <a:lnTo>
                    <a:pt x="142501" y="247955"/>
                  </a:lnTo>
                  <a:lnTo>
                    <a:pt x="137020" y="249681"/>
                  </a:lnTo>
                  <a:close/>
                </a:path>
                <a:path w="254634" h="250190">
                  <a:moveTo>
                    <a:pt x="68503" y="200964"/>
                  </a:moveTo>
                  <a:lnTo>
                    <a:pt x="62407" y="200964"/>
                  </a:lnTo>
                  <a:lnTo>
                    <a:pt x="57848" y="194856"/>
                  </a:lnTo>
                  <a:lnTo>
                    <a:pt x="57848" y="187274"/>
                  </a:lnTo>
                  <a:lnTo>
                    <a:pt x="59385" y="185737"/>
                  </a:lnTo>
                  <a:lnTo>
                    <a:pt x="62407" y="184188"/>
                  </a:lnTo>
                  <a:lnTo>
                    <a:pt x="70040" y="179628"/>
                  </a:lnTo>
                  <a:lnTo>
                    <a:pt x="79171" y="173570"/>
                  </a:lnTo>
                  <a:lnTo>
                    <a:pt x="82207" y="172034"/>
                  </a:lnTo>
                  <a:lnTo>
                    <a:pt x="109425" y="172034"/>
                  </a:lnTo>
                  <a:lnTo>
                    <a:pt x="100823" y="180412"/>
                  </a:lnTo>
                  <a:lnTo>
                    <a:pt x="86964" y="191452"/>
                  </a:lnTo>
                  <a:lnTo>
                    <a:pt x="75670" y="198492"/>
                  </a:lnTo>
                  <a:lnTo>
                    <a:pt x="68503" y="200964"/>
                  </a:lnTo>
                  <a:close/>
                </a:path>
              </a:pathLst>
            </a:custGeom>
            <a:solidFill>
              <a:srgbClr val="4A4B4D"/>
            </a:solidFill>
          </p:spPr>
          <p:txBody>
            <a:bodyPr wrap="square" lIns="0" tIns="0" rIns="0" bIns="0" rtlCol="0"/>
            <a:lstStyle/>
            <a:p>
              <a:endParaRPr/>
            </a:p>
          </p:txBody>
        </p:sp>
        <p:pic>
          <p:nvPicPr>
            <p:cNvPr id="132" name="object 36"/>
            <p:cNvPicPr/>
            <p:nvPr/>
          </p:nvPicPr>
          <p:blipFill>
            <a:blip r:embed="rId50" cstate="print"/>
            <a:stretch>
              <a:fillRect/>
            </a:stretch>
          </p:blipFill>
          <p:spPr>
            <a:xfrm>
              <a:off x="1627289" y="7163244"/>
              <a:ext cx="252704" cy="249682"/>
            </a:xfrm>
            <a:prstGeom prst="rect">
              <a:avLst/>
            </a:prstGeom>
          </p:spPr>
        </p:pic>
        <p:pic>
          <p:nvPicPr>
            <p:cNvPr id="133" name="object 37"/>
            <p:cNvPicPr/>
            <p:nvPr/>
          </p:nvPicPr>
          <p:blipFill>
            <a:blip r:embed="rId51" cstate="print"/>
            <a:stretch>
              <a:fillRect/>
            </a:stretch>
          </p:blipFill>
          <p:spPr>
            <a:xfrm>
              <a:off x="1913483" y="7175448"/>
              <a:ext cx="228345" cy="229844"/>
            </a:xfrm>
            <a:prstGeom prst="rect">
              <a:avLst/>
            </a:prstGeom>
          </p:spPr>
        </p:pic>
        <p:pic>
          <p:nvPicPr>
            <p:cNvPr id="134" name="object 38"/>
            <p:cNvPicPr/>
            <p:nvPr/>
          </p:nvPicPr>
          <p:blipFill>
            <a:blip r:embed="rId52" cstate="print"/>
            <a:stretch>
              <a:fillRect/>
            </a:stretch>
          </p:blipFill>
          <p:spPr>
            <a:xfrm>
              <a:off x="2178342" y="7326159"/>
              <a:ext cx="76111" cy="82207"/>
            </a:xfrm>
            <a:prstGeom prst="rect">
              <a:avLst/>
            </a:prstGeom>
          </p:spPr>
        </p:pic>
        <p:pic>
          <p:nvPicPr>
            <p:cNvPr id="135" name="object 39"/>
            <p:cNvPicPr/>
            <p:nvPr/>
          </p:nvPicPr>
          <p:blipFill>
            <a:blip r:embed="rId53" cstate="print"/>
            <a:stretch>
              <a:fillRect/>
            </a:stretch>
          </p:blipFill>
          <p:spPr>
            <a:xfrm>
              <a:off x="2437155" y="7166317"/>
              <a:ext cx="1715592" cy="252666"/>
            </a:xfrm>
            <a:prstGeom prst="rect">
              <a:avLst/>
            </a:prstGeom>
          </p:spPr>
        </p:pic>
        <p:sp>
          <p:nvSpPr>
            <p:cNvPr id="136" name="object 40"/>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37" name="object 41"/>
            <p:cNvPicPr/>
            <p:nvPr/>
          </p:nvPicPr>
          <p:blipFill>
            <a:blip r:embed="rId54" cstate="print"/>
            <a:stretch>
              <a:fillRect/>
            </a:stretch>
          </p:blipFill>
          <p:spPr>
            <a:xfrm>
              <a:off x="5696292" y="5855639"/>
              <a:ext cx="71539" cy="103543"/>
            </a:xfrm>
            <a:prstGeom prst="rect">
              <a:avLst/>
            </a:prstGeom>
          </p:spPr>
        </p:pic>
        <p:pic>
          <p:nvPicPr>
            <p:cNvPr id="138" name="object 42"/>
            <p:cNvPicPr/>
            <p:nvPr/>
          </p:nvPicPr>
          <p:blipFill>
            <a:blip r:embed="rId55" cstate="print"/>
            <a:stretch>
              <a:fillRect/>
            </a:stretch>
          </p:blipFill>
          <p:spPr>
            <a:xfrm>
              <a:off x="5787631" y="5852616"/>
              <a:ext cx="433832" cy="106565"/>
            </a:xfrm>
            <a:prstGeom prst="rect">
              <a:avLst/>
            </a:prstGeom>
          </p:spPr>
        </p:pic>
        <p:pic>
          <p:nvPicPr>
            <p:cNvPr id="139" name="object 43"/>
            <p:cNvPicPr/>
            <p:nvPr/>
          </p:nvPicPr>
          <p:blipFill>
            <a:blip r:embed="rId56" cstate="print"/>
            <a:stretch>
              <a:fillRect/>
            </a:stretch>
          </p:blipFill>
          <p:spPr>
            <a:xfrm>
              <a:off x="6521348" y="5849543"/>
              <a:ext cx="120256" cy="117221"/>
            </a:xfrm>
            <a:prstGeom prst="rect">
              <a:avLst/>
            </a:prstGeom>
          </p:spPr>
        </p:pic>
        <p:pic>
          <p:nvPicPr>
            <p:cNvPr id="140" name="object 44"/>
            <p:cNvPicPr/>
            <p:nvPr/>
          </p:nvPicPr>
          <p:blipFill>
            <a:blip r:embed="rId57" cstate="print"/>
            <a:stretch>
              <a:fillRect/>
            </a:stretch>
          </p:blipFill>
          <p:spPr>
            <a:xfrm>
              <a:off x="890536" y="6006350"/>
              <a:ext cx="5752604" cy="360768"/>
            </a:xfrm>
            <a:prstGeom prst="rect">
              <a:avLst/>
            </a:prstGeom>
          </p:spPr>
        </p:pic>
        <p:sp>
          <p:nvSpPr>
            <p:cNvPr id="141" name="object 45"/>
            <p:cNvSpPr/>
            <p:nvPr/>
          </p:nvSpPr>
          <p:spPr>
            <a:xfrm>
              <a:off x="1268069" y="7518399"/>
              <a:ext cx="4495800" cy="1652270"/>
            </a:xfrm>
            <a:custGeom>
              <a:avLst/>
              <a:gdLst/>
              <a:ahLst/>
              <a:cxnLst/>
              <a:rect l="l" t="t" r="r" b="b"/>
              <a:pathLst>
                <a:path w="4495800" h="1652270">
                  <a:moveTo>
                    <a:pt x="4495203" y="0"/>
                  </a:moveTo>
                  <a:lnTo>
                    <a:pt x="4486072" y="0"/>
                  </a:lnTo>
                  <a:lnTo>
                    <a:pt x="4486072" y="7620"/>
                  </a:lnTo>
                  <a:lnTo>
                    <a:pt x="4486072" y="1643392"/>
                  </a:lnTo>
                  <a:lnTo>
                    <a:pt x="9118" y="1643392"/>
                  </a:lnTo>
                  <a:lnTo>
                    <a:pt x="9118" y="1643608"/>
                  </a:lnTo>
                  <a:lnTo>
                    <a:pt x="9118" y="1648167"/>
                  </a:lnTo>
                  <a:lnTo>
                    <a:pt x="9118" y="1648472"/>
                  </a:lnTo>
                  <a:lnTo>
                    <a:pt x="4559" y="1648472"/>
                  </a:lnTo>
                  <a:lnTo>
                    <a:pt x="4559" y="1648167"/>
                  </a:lnTo>
                  <a:lnTo>
                    <a:pt x="9118" y="1648167"/>
                  </a:lnTo>
                  <a:lnTo>
                    <a:pt x="9118" y="1643608"/>
                  </a:lnTo>
                  <a:lnTo>
                    <a:pt x="4559" y="1643608"/>
                  </a:lnTo>
                  <a:lnTo>
                    <a:pt x="4559" y="1643392"/>
                  </a:lnTo>
                  <a:lnTo>
                    <a:pt x="9118" y="1643392"/>
                  </a:lnTo>
                  <a:lnTo>
                    <a:pt x="9118" y="7620"/>
                  </a:lnTo>
                  <a:lnTo>
                    <a:pt x="4486072" y="7620"/>
                  </a:lnTo>
                  <a:lnTo>
                    <a:pt x="4486072" y="0"/>
                  </a:lnTo>
                  <a:lnTo>
                    <a:pt x="0" y="0"/>
                  </a:lnTo>
                  <a:lnTo>
                    <a:pt x="0" y="7620"/>
                  </a:lnTo>
                  <a:lnTo>
                    <a:pt x="0" y="1643392"/>
                  </a:lnTo>
                  <a:lnTo>
                    <a:pt x="0" y="1648472"/>
                  </a:lnTo>
                  <a:lnTo>
                    <a:pt x="0" y="1652270"/>
                  </a:lnTo>
                  <a:lnTo>
                    <a:pt x="4495203" y="1652270"/>
                  </a:lnTo>
                  <a:lnTo>
                    <a:pt x="4495203" y="1648472"/>
                  </a:lnTo>
                  <a:lnTo>
                    <a:pt x="4495203" y="1643392"/>
                  </a:lnTo>
                  <a:lnTo>
                    <a:pt x="4495203" y="7620"/>
                  </a:lnTo>
                  <a:lnTo>
                    <a:pt x="4495203" y="0"/>
                  </a:lnTo>
                  <a:close/>
                </a:path>
              </a:pathLst>
            </a:custGeom>
            <a:solidFill>
              <a:srgbClr val="838487"/>
            </a:solidFill>
          </p:spPr>
          <p:txBody>
            <a:bodyPr wrap="square" lIns="0" tIns="0" rIns="0" bIns="0" rtlCol="0"/>
            <a:lstStyle/>
            <a:p>
              <a:endParaRPr/>
            </a:p>
          </p:txBody>
        </p:sp>
        <p:pic>
          <p:nvPicPr>
            <p:cNvPr id="142" name="object 46"/>
            <p:cNvPicPr/>
            <p:nvPr/>
          </p:nvPicPr>
          <p:blipFill>
            <a:blip r:embed="rId58" cstate="print"/>
            <a:stretch>
              <a:fillRect/>
            </a:stretch>
          </p:blipFill>
          <p:spPr>
            <a:xfrm>
              <a:off x="1453756" y="7619949"/>
              <a:ext cx="4158805" cy="1465910"/>
            </a:xfrm>
            <a:prstGeom prst="rect">
              <a:avLst/>
            </a:prstGeom>
          </p:spPr>
        </p:pic>
        <p:pic>
          <p:nvPicPr>
            <p:cNvPr id="143" name="object 47"/>
            <p:cNvPicPr/>
            <p:nvPr/>
          </p:nvPicPr>
          <p:blipFill>
            <a:blip r:embed="rId59" cstate="print"/>
            <a:stretch>
              <a:fillRect/>
            </a:stretch>
          </p:blipFill>
          <p:spPr>
            <a:xfrm>
              <a:off x="5671953" y="8217422"/>
              <a:ext cx="890517" cy="1488910"/>
            </a:xfrm>
            <a:prstGeom prst="rect">
              <a:avLst/>
            </a:prstGeom>
          </p:spPr>
        </p:pic>
        <p:sp>
          <p:nvSpPr>
            <p:cNvPr id="144" name="object 48"/>
            <p:cNvSpPr/>
            <p:nvPr/>
          </p:nvSpPr>
          <p:spPr>
            <a:xfrm>
              <a:off x="1266532" y="9264001"/>
              <a:ext cx="4497070" cy="267970"/>
            </a:xfrm>
            <a:custGeom>
              <a:avLst/>
              <a:gdLst/>
              <a:ahLst/>
              <a:cxnLst/>
              <a:rect l="l" t="t" r="r" b="b"/>
              <a:pathLst>
                <a:path w="4497070" h="267970">
                  <a:moveTo>
                    <a:pt x="4496739" y="267893"/>
                  </a:moveTo>
                  <a:lnTo>
                    <a:pt x="0" y="267893"/>
                  </a:lnTo>
                  <a:lnTo>
                    <a:pt x="0" y="0"/>
                  </a:lnTo>
                  <a:lnTo>
                    <a:pt x="4496739" y="0"/>
                  </a:lnTo>
                  <a:lnTo>
                    <a:pt x="4496739" y="267893"/>
                  </a:lnTo>
                  <a:close/>
                </a:path>
              </a:pathLst>
            </a:custGeom>
            <a:solidFill>
              <a:srgbClr val="C0E8FA"/>
            </a:solidFill>
          </p:spPr>
          <p:txBody>
            <a:bodyPr wrap="square" lIns="0" tIns="0" rIns="0" bIns="0" rtlCol="0"/>
            <a:lstStyle/>
            <a:p>
              <a:endParaRPr/>
            </a:p>
          </p:txBody>
        </p:sp>
        <p:pic>
          <p:nvPicPr>
            <p:cNvPr id="145" name="object 49"/>
            <p:cNvPicPr/>
            <p:nvPr/>
          </p:nvPicPr>
          <p:blipFill>
            <a:blip r:embed="rId60" cstate="print"/>
            <a:stretch>
              <a:fillRect/>
            </a:stretch>
          </p:blipFill>
          <p:spPr>
            <a:xfrm>
              <a:off x="1394371" y="9340100"/>
              <a:ext cx="114198" cy="115697"/>
            </a:xfrm>
            <a:prstGeom prst="rect">
              <a:avLst/>
            </a:prstGeom>
          </p:spPr>
        </p:pic>
        <p:pic>
          <p:nvPicPr>
            <p:cNvPr id="146" name="object 50"/>
            <p:cNvPicPr/>
            <p:nvPr/>
          </p:nvPicPr>
          <p:blipFill>
            <a:blip r:embed="rId61" cstate="print"/>
            <a:stretch>
              <a:fillRect/>
            </a:stretch>
          </p:blipFill>
          <p:spPr>
            <a:xfrm>
              <a:off x="1703387" y="9321850"/>
              <a:ext cx="1272628" cy="152196"/>
            </a:xfrm>
            <a:prstGeom prst="rect">
              <a:avLst/>
            </a:prstGeom>
          </p:spPr>
        </p:pic>
        <p:sp>
          <p:nvSpPr>
            <p:cNvPr id="147" name="object 51"/>
            <p:cNvSpPr/>
            <p:nvPr/>
          </p:nvSpPr>
          <p:spPr>
            <a:xfrm>
              <a:off x="3059760" y="9347694"/>
              <a:ext cx="20320" cy="100965"/>
            </a:xfrm>
            <a:custGeom>
              <a:avLst/>
              <a:gdLst/>
              <a:ahLst/>
              <a:cxnLst/>
              <a:rect l="l" t="t" r="r" b="b"/>
              <a:pathLst>
                <a:path w="20319" h="100965">
                  <a:moveTo>
                    <a:pt x="15227" y="19799"/>
                  </a:moveTo>
                  <a:lnTo>
                    <a:pt x="4559" y="19799"/>
                  </a:lnTo>
                  <a:lnTo>
                    <a:pt x="0" y="15227"/>
                  </a:lnTo>
                  <a:lnTo>
                    <a:pt x="0" y="4559"/>
                  </a:lnTo>
                  <a:lnTo>
                    <a:pt x="4559" y="0"/>
                  </a:lnTo>
                  <a:lnTo>
                    <a:pt x="15227" y="0"/>
                  </a:lnTo>
                  <a:lnTo>
                    <a:pt x="19786" y="4559"/>
                  </a:lnTo>
                  <a:lnTo>
                    <a:pt x="19786" y="15227"/>
                  </a:lnTo>
                  <a:lnTo>
                    <a:pt x="15227" y="19799"/>
                  </a:lnTo>
                  <a:close/>
                </a:path>
                <a:path w="20319" h="100965">
                  <a:moveTo>
                    <a:pt x="15227" y="100456"/>
                  </a:moveTo>
                  <a:lnTo>
                    <a:pt x="4559" y="100456"/>
                  </a:lnTo>
                  <a:lnTo>
                    <a:pt x="0" y="95897"/>
                  </a:lnTo>
                  <a:lnTo>
                    <a:pt x="0" y="85280"/>
                  </a:lnTo>
                  <a:lnTo>
                    <a:pt x="4559" y="80721"/>
                  </a:lnTo>
                  <a:lnTo>
                    <a:pt x="15227" y="80721"/>
                  </a:lnTo>
                  <a:lnTo>
                    <a:pt x="19786" y="85280"/>
                  </a:lnTo>
                  <a:lnTo>
                    <a:pt x="19786" y="95897"/>
                  </a:lnTo>
                  <a:lnTo>
                    <a:pt x="15227" y="100456"/>
                  </a:lnTo>
                  <a:close/>
                </a:path>
              </a:pathLst>
            </a:custGeom>
            <a:solidFill>
              <a:srgbClr val="4A4B4D"/>
            </a:solidFill>
          </p:spPr>
          <p:txBody>
            <a:bodyPr wrap="square" lIns="0" tIns="0" rIns="0" bIns="0" rtlCol="0"/>
            <a:lstStyle/>
            <a:p>
              <a:endParaRPr/>
            </a:p>
          </p:txBody>
        </p:sp>
        <p:pic>
          <p:nvPicPr>
            <p:cNvPr id="148" name="object 52"/>
            <p:cNvPicPr/>
            <p:nvPr/>
          </p:nvPicPr>
          <p:blipFill>
            <a:blip r:embed="rId62" cstate="print"/>
            <a:stretch>
              <a:fillRect/>
            </a:stretch>
          </p:blipFill>
          <p:spPr>
            <a:xfrm>
              <a:off x="3154108" y="9321850"/>
              <a:ext cx="377532" cy="152196"/>
            </a:xfrm>
            <a:prstGeom prst="rect">
              <a:avLst/>
            </a:prstGeom>
          </p:spPr>
        </p:pic>
        <p:pic>
          <p:nvPicPr>
            <p:cNvPr id="149" name="object 53"/>
            <p:cNvPicPr/>
            <p:nvPr/>
          </p:nvPicPr>
          <p:blipFill>
            <a:blip r:embed="rId63" cstate="print"/>
            <a:stretch>
              <a:fillRect/>
            </a:stretch>
          </p:blipFill>
          <p:spPr>
            <a:xfrm>
              <a:off x="3641229" y="9321850"/>
              <a:ext cx="376034" cy="152196"/>
            </a:xfrm>
            <a:prstGeom prst="rect">
              <a:avLst/>
            </a:prstGeom>
          </p:spPr>
        </p:pic>
        <p:pic>
          <p:nvPicPr>
            <p:cNvPr id="150" name="object 54"/>
            <p:cNvPicPr/>
            <p:nvPr/>
          </p:nvPicPr>
          <p:blipFill>
            <a:blip r:embed="rId64" cstate="print"/>
            <a:stretch>
              <a:fillRect/>
            </a:stretch>
          </p:blipFill>
          <p:spPr>
            <a:xfrm>
              <a:off x="4126852" y="9320314"/>
              <a:ext cx="1441602" cy="153733"/>
            </a:xfrm>
            <a:prstGeom prst="rect">
              <a:avLst/>
            </a:prstGeom>
          </p:spPr>
        </p:pic>
        <p:pic>
          <p:nvPicPr>
            <p:cNvPr id="151" name="object 55"/>
            <p:cNvPicPr/>
            <p:nvPr/>
          </p:nvPicPr>
          <p:blipFill>
            <a:blip r:embed="rId65" cstate="print"/>
            <a:stretch>
              <a:fillRect/>
            </a:stretch>
          </p:blipFill>
          <p:spPr>
            <a:xfrm>
              <a:off x="1272628" y="9604971"/>
              <a:ext cx="1628825" cy="137020"/>
            </a:xfrm>
            <a:prstGeom prst="rect">
              <a:avLst/>
            </a:prstGeom>
          </p:spPr>
        </p:pic>
        <p:pic>
          <p:nvPicPr>
            <p:cNvPr id="152" name="object 56"/>
            <p:cNvPicPr/>
            <p:nvPr/>
          </p:nvPicPr>
          <p:blipFill>
            <a:blip r:embed="rId66" cstate="print"/>
            <a:stretch>
              <a:fillRect/>
            </a:stretch>
          </p:blipFill>
          <p:spPr>
            <a:xfrm>
              <a:off x="3003397" y="9606508"/>
              <a:ext cx="2204250" cy="135483"/>
            </a:xfrm>
            <a:prstGeom prst="rect">
              <a:avLst/>
            </a:prstGeom>
          </p:spPr>
        </p:pic>
      </p:grpSp>
      <p:grpSp>
        <p:nvGrpSpPr>
          <p:cNvPr id="25" name="object 2"/>
          <p:cNvGrpSpPr/>
          <p:nvPr/>
        </p:nvGrpSpPr>
        <p:grpSpPr>
          <a:xfrm>
            <a:off x="3449434" y="10148442"/>
            <a:ext cx="636905" cy="91440"/>
            <a:chOff x="3449434" y="10148442"/>
            <a:chExt cx="636905" cy="91440"/>
          </a:xfrm>
        </p:grpSpPr>
        <p:sp>
          <p:nvSpPr>
            <p:cNvPr id="26"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27" name="object 4"/>
            <p:cNvPicPr/>
            <p:nvPr/>
          </p:nvPicPr>
          <p:blipFill>
            <a:blip r:embed="rId67" cstate="print"/>
            <a:stretch>
              <a:fillRect/>
            </a:stretch>
          </p:blipFill>
          <p:spPr>
            <a:xfrm>
              <a:off x="3706711" y="10148442"/>
              <a:ext cx="120256" cy="91325"/>
            </a:xfrm>
            <a:prstGeom prst="rect">
              <a:avLst/>
            </a:prstGeom>
          </p:spPr>
        </p:pic>
        <p:sp>
          <p:nvSpPr>
            <p:cNvPr id="28"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E7679888-2BF4-A494-6C85-466C6468AE6D}"/>
              </a:ext>
            </a:extLst>
          </p:cNvPr>
          <p:cNvGrpSpPr/>
          <p:nvPr/>
        </p:nvGrpSpPr>
        <p:grpSpPr>
          <a:xfrm>
            <a:off x="5587478" y="1218469"/>
            <a:ext cx="755335" cy="230832"/>
            <a:chOff x="5599057" y="1147599"/>
            <a:chExt cx="755335" cy="230832"/>
          </a:xfrm>
        </p:grpSpPr>
        <p:sp>
          <p:nvSpPr>
            <p:cNvPr id="3" name="正方形/長方形 2">
              <a:extLst>
                <a:ext uri="{FF2B5EF4-FFF2-40B4-BE49-F238E27FC236}">
                  <a16:creationId xmlns:a16="http://schemas.microsoft.com/office/drawing/2014/main" id="{8BC26373-8052-43BD-2449-3756DBDFDF27}"/>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0A071825-8326-AD06-DA4A-6E44CD81D7D4}"/>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PPT2-63</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33C9CB57-07A6-0B98-B0A6-833B16613527}"/>
              </a:ext>
            </a:extLst>
          </p:cNvPr>
          <p:cNvGrpSpPr/>
          <p:nvPr/>
        </p:nvGrpSpPr>
        <p:grpSpPr>
          <a:xfrm>
            <a:off x="5577953" y="5733368"/>
            <a:ext cx="755335" cy="230832"/>
            <a:chOff x="5599057" y="1147599"/>
            <a:chExt cx="755335" cy="230832"/>
          </a:xfrm>
        </p:grpSpPr>
        <p:sp>
          <p:nvSpPr>
            <p:cNvPr id="29" name="正方形/長方形 28">
              <a:extLst>
                <a:ext uri="{FF2B5EF4-FFF2-40B4-BE49-F238E27FC236}">
                  <a16:creationId xmlns:a16="http://schemas.microsoft.com/office/drawing/2014/main" id="{E39B735B-D929-8A16-D864-18C0D11A9B16}"/>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テキスト ボックス 29">
              <a:extLst>
                <a:ext uri="{FF2B5EF4-FFF2-40B4-BE49-F238E27FC236}">
                  <a16:creationId xmlns:a16="http://schemas.microsoft.com/office/drawing/2014/main" id="{76BD1471-7825-CC4A-AE14-9FA7D86710FB}"/>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PPT2-64</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21360" y="5652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1070178" y="2209850"/>
              <a:ext cx="216535" cy="15240"/>
            </a:xfrm>
            <a:custGeom>
              <a:avLst/>
              <a:gdLst/>
              <a:ahLst/>
              <a:cxnLst/>
              <a:rect l="l" t="t" r="r" b="b"/>
              <a:pathLst>
                <a:path w="216534" h="15239">
                  <a:moveTo>
                    <a:pt x="216153" y="15176"/>
                  </a:moveTo>
                  <a:lnTo>
                    <a:pt x="0" y="15176"/>
                  </a:lnTo>
                  <a:lnTo>
                    <a:pt x="0" y="0"/>
                  </a:lnTo>
                  <a:lnTo>
                    <a:pt x="216153" y="0"/>
                  </a:lnTo>
                  <a:lnTo>
                    <a:pt x="216153" y="15176"/>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1077760" y="1960168"/>
              <a:ext cx="199428" cy="226809"/>
            </a:xfrm>
            <a:prstGeom prst="rect">
              <a:avLst/>
            </a:prstGeom>
          </p:spPr>
        </p:pic>
        <p:pic>
          <p:nvPicPr>
            <p:cNvPr id="10" name="object 10"/>
            <p:cNvPicPr/>
            <p:nvPr/>
          </p:nvPicPr>
          <p:blipFill>
            <a:blip r:embed="rId3" cstate="print"/>
            <a:stretch>
              <a:fillRect/>
            </a:stretch>
          </p:blipFill>
          <p:spPr>
            <a:xfrm>
              <a:off x="1577086" y="1972373"/>
              <a:ext cx="226809" cy="222250"/>
            </a:xfrm>
            <a:prstGeom prst="rect">
              <a:avLst/>
            </a:prstGeom>
          </p:spPr>
        </p:pic>
        <p:pic>
          <p:nvPicPr>
            <p:cNvPr id="11" name="object 11"/>
            <p:cNvPicPr/>
            <p:nvPr/>
          </p:nvPicPr>
          <p:blipFill>
            <a:blip r:embed="rId4" cstate="print"/>
            <a:stretch>
              <a:fillRect/>
            </a:stretch>
          </p:blipFill>
          <p:spPr>
            <a:xfrm>
              <a:off x="1841944" y="1963241"/>
              <a:ext cx="248094" cy="229844"/>
            </a:xfrm>
            <a:prstGeom prst="rect">
              <a:avLst/>
            </a:prstGeom>
          </p:spPr>
        </p:pic>
        <p:pic>
          <p:nvPicPr>
            <p:cNvPr id="12" name="object 12"/>
            <p:cNvPicPr/>
            <p:nvPr/>
          </p:nvPicPr>
          <p:blipFill>
            <a:blip r:embed="rId5" cstate="print"/>
            <a:stretch>
              <a:fillRect/>
            </a:stretch>
          </p:blipFill>
          <p:spPr>
            <a:xfrm>
              <a:off x="2117470" y="1949500"/>
              <a:ext cx="249643" cy="237477"/>
            </a:xfrm>
            <a:prstGeom prst="rect">
              <a:avLst/>
            </a:prstGeom>
          </p:spPr>
        </p:pic>
        <p:pic>
          <p:nvPicPr>
            <p:cNvPr id="13" name="object 13"/>
            <p:cNvPicPr/>
            <p:nvPr/>
          </p:nvPicPr>
          <p:blipFill>
            <a:blip r:embed="rId6" cstate="print"/>
            <a:stretch>
              <a:fillRect/>
            </a:stretch>
          </p:blipFill>
          <p:spPr>
            <a:xfrm>
              <a:off x="2391473" y="1960168"/>
              <a:ext cx="226809" cy="237477"/>
            </a:xfrm>
            <a:prstGeom prst="rect">
              <a:avLst/>
            </a:prstGeom>
          </p:spPr>
        </p:pic>
        <p:pic>
          <p:nvPicPr>
            <p:cNvPr id="14" name="object 14"/>
            <p:cNvPicPr/>
            <p:nvPr/>
          </p:nvPicPr>
          <p:blipFill>
            <a:blip r:embed="rId7" cstate="print"/>
            <a:stretch>
              <a:fillRect/>
            </a:stretch>
          </p:blipFill>
          <p:spPr>
            <a:xfrm>
              <a:off x="2732430" y="1952574"/>
              <a:ext cx="2193582" cy="246608"/>
            </a:xfrm>
            <a:prstGeom prst="rect">
              <a:avLst/>
            </a:prstGeom>
          </p:spPr>
        </p:pic>
        <p:pic>
          <p:nvPicPr>
            <p:cNvPr id="15" name="object 15"/>
            <p:cNvPicPr/>
            <p:nvPr/>
          </p:nvPicPr>
          <p:blipFill>
            <a:blip r:embed="rId8" cstate="print"/>
            <a:stretch>
              <a:fillRect/>
            </a:stretch>
          </p:blipFill>
          <p:spPr>
            <a:xfrm>
              <a:off x="5110213" y="1951037"/>
              <a:ext cx="1344167" cy="254203"/>
            </a:xfrm>
            <a:prstGeom prst="rect">
              <a:avLst/>
            </a:prstGeom>
          </p:spPr>
        </p:pic>
        <p:pic>
          <p:nvPicPr>
            <p:cNvPr id="16" name="object 16"/>
            <p:cNvPicPr/>
            <p:nvPr/>
          </p:nvPicPr>
          <p:blipFill>
            <a:blip r:embed="rId9" cstate="print"/>
            <a:stretch>
              <a:fillRect/>
            </a:stretch>
          </p:blipFill>
          <p:spPr>
            <a:xfrm>
              <a:off x="1365453" y="2279852"/>
              <a:ext cx="2368638" cy="242036"/>
            </a:xfrm>
            <a:prstGeom prst="rect">
              <a:avLst/>
            </a:prstGeom>
          </p:spPr>
        </p:pic>
        <p:pic>
          <p:nvPicPr>
            <p:cNvPr id="17" name="object 17"/>
            <p:cNvPicPr/>
            <p:nvPr/>
          </p:nvPicPr>
          <p:blipFill>
            <a:blip r:embed="rId10" cstate="print"/>
            <a:stretch>
              <a:fillRect/>
            </a:stretch>
          </p:blipFill>
          <p:spPr>
            <a:xfrm>
              <a:off x="3798049" y="2281389"/>
              <a:ext cx="225272" cy="237477"/>
            </a:xfrm>
            <a:prstGeom prst="rect">
              <a:avLst/>
            </a:prstGeom>
          </p:spPr>
        </p:pic>
        <p:pic>
          <p:nvPicPr>
            <p:cNvPr id="18" name="object 18"/>
            <p:cNvPicPr/>
            <p:nvPr/>
          </p:nvPicPr>
          <p:blipFill>
            <a:blip r:embed="rId11" cstate="print"/>
            <a:stretch>
              <a:fillRect/>
            </a:stretch>
          </p:blipFill>
          <p:spPr>
            <a:xfrm>
              <a:off x="4058348" y="2281389"/>
              <a:ext cx="245071" cy="232917"/>
            </a:xfrm>
            <a:prstGeom prst="rect">
              <a:avLst/>
            </a:prstGeom>
          </p:spPr>
        </p:pic>
        <p:pic>
          <p:nvPicPr>
            <p:cNvPr id="19" name="object 19"/>
            <p:cNvPicPr/>
            <p:nvPr/>
          </p:nvPicPr>
          <p:blipFill>
            <a:blip r:embed="rId12" cstate="print"/>
            <a:stretch>
              <a:fillRect/>
            </a:stretch>
          </p:blipFill>
          <p:spPr>
            <a:xfrm>
              <a:off x="4332338" y="2282875"/>
              <a:ext cx="232917" cy="234454"/>
            </a:xfrm>
            <a:prstGeom prst="rect">
              <a:avLst/>
            </a:prstGeom>
          </p:spPr>
        </p:pic>
        <p:pic>
          <p:nvPicPr>
            <p:cNvPr id="20" name="object 20"/>
            <p:cNvPicPr/>
            <p:nvPr/>
          </p:nvPicPr>
          <p:blipFill>
            <a:blip r:embed="rId13" cstate="print"/>
            <a:stretch>
              <a:fillRect/>
            </a:stretch>
          </p:blipFill>
          <p:spPr>
            <a:xfrm>
              <a:off x="4604842" y="2430563"/>
              <a:ext cx="86766" cy="86766"/>
            </a:xfrm>
            <a:prstGeom prst="rect">
              <a:avLst/>
            </a:prstGeom>
          </p:spPr>
        </p:pic>
        <p:sp>
          <p:nvSpPr>
            <p:cNvPr id="21" name="object 21"/>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22" name="object 22"/>
            <p:cNvPicPr/>
            <p:nvPr/>
          </p:nvPicPr>
          <p:blipFill>
            <a:blip r:embed="rId14" cstate="print"/>
            <a:stretch>
              <a:fillRect/>
            </a:stretch>
          </p:blipFill>
          <p:spPr>
            <a:xfrm>
              <a:off x="5696292" y="1288846"/>
              <a:ext cx="71539" cy="103543"/>
            </a:xfrm>
            <a:prstGeom prst="rect">
              <a:avLst/>
            </a:prstGeom>
          </p:spPr>
        </p:pic>
        <p:pic>
          <p:nvPicPr>
            <p:cNvPr id="23" name="object 23"/>
            <p:cNvPicPr/>
            <p:nvPr/>
          </p:nvPicPr>
          <p:blipFill>
            <a:blip r:embed="rId15" cstate="print"/>
            <a:stretch>
              <a:fillRect/>
            </a:stretch>
          </p:blipFill>
          <p:spPr>
            <a:xfrm>
              <a:off x="5787631" y="1285823"/>
              <a:ext cx="435368" cy="106565"/>
            </a:xfrm>
            <a:prstGeom prst="rect">
              <a:avLst/>
            </a:prstGeom>
          </p:spPr>
        </p:pic>
        <p:pic>
          <p:nvPicPr>
            <p:cNvPr id="24" name="object 24"/>
            <p:cNvPicPr/>
            <p:nvPr/>
          </p:nvPicPr>
          <p:blipFill>
            <a:blip r:embed="rId16" cstate="print"/>
            <a:stretch>
              <a:fillRect/>
            </a:stretch>
          </p:blipFill>
          <p:spPr>
            <a:xfrm>
              <a:off x="6268694" y="1282750"/>
              <a:ext cx="372910" cy="117221"/>
            </a:xfrm>
            <a:prstGeom prst="rect">
              <a:avLst/>
            </a:prstGeom>
          </p:spPr>
        </p:pic>
        <p:sp>
          <p:nvSpPr>
            <p:cNvPr id="25" name="object 25"/>
            <p:cNvSpPr/>
            <p:nvPr/>
          </p:nvSpPr>
          <p:spPr>
            <a:xfrm>
              <a:off x="890536" y="1439570"/>
              <a:ext cx="5753100" cy="361315"/>
            </a:xfrm>
            <a:custGeom>
              <a:avLst/>
              <a:gdLst/>
              <a:ahLst/>
              <a:cxnLst/>
              <a:rect l="l" t="t" r="r" b="b"/>
              <a:pathLst>
                <a:path w="5753100" h="361314">
                  <a:moveTo>
                    <a:pt x="5652147" y="360756"/>
                  </a:moveTo>
                  <a:lnTo>
                    <a:pt x="101993" y="360756"/>
                  </a:lnTo>
                  <a:lnTo>
                    <a:pt x="62284" y="352743"/>
                  </a:lnTo>
                  <a:lnTo>
                    <a:pt x="29865" y="330890"/>
                  </a:lnTo>
                  <a:lnTo>
                    <a:pt x="8012" y="298471"/>
                  </a:lnTo>
                  <a:lnTo>
                    <a:pt x="0" y="258762"/>
                  </a:lnTo>
                  <a:lnTo>
                    <a:pt x="0" y="101993"/>
                  </a:lnTo>
                  <a:lnTo>
                    <a:pt x="8012" y="62279"/>
                  </a:lnTo>
                  <a:lnTo>
                    <a:pt x="29865" y="29860"/>
                  </a:lnTo>
                  <a:lnTo>
                    <a:pt x="62284" y="8010"/>
                  </a:lnTo>
                  <a:lnTo>
                    <a:pt x="101993" y="0"/>
                  </a:lnTo>
                  <a:lnTo>
                    <a:pt x="5652147" y="0"/>
                  </a:lnTo>
                  <a:lnTo>
                    <a:pt x="5691595" y="8010"/>
                  </a:lnTo>
                  <a:lnTo>
                    <a:pt x="5723488" y="29860"/>
                  </a:lnTo>
                  <a:lnTo>
                    <a:pt x="5744825" y="62279"/>
                  </a:lnTo>
                  <a:lnTo>
                    <a:pt x="5752604" y="101993"/>
                  </a:lnTo>
                  <a:lnTo>
                    <a:pt x="5752604" y="258762"/>
                  </a:lnTo>
                  <a:lnTo>
                    <a:pt x="5744825" y="298471"/>
                  </a:lnTo>
                  <a:lnTo>
                    <a:pt x="5723488" y="330890"/>
                  </a:lnTo>
                  <a:lnTo>
                    <a:pt x="5691595" y="352743"/>
                  </a:lnTo>
                  <a:lnTo>
                    <a:pt x="5652147" y="360756"/>
                  </a:lnTo>
                  <a:close/>
                </a:path>
              </a:pathLst>
            </a:custGeom>
            <a:solidFill>
              <a:srgbClr val="00B6F0"/>
            </a:solidFill>
          </p:spPr>
          <p:txBody>
            <a:bodyPr wrap="square" lIns="0" tIns="0" rIns="0" bIns="0" rtlCol="0"/>
            <a:lstStyle/>
            <a:p>
              <a:endParaRPr/>
            </a:p>
          </p:txBody>
        </p:sp>
        <p:pic>
          <p:nvPicPr>
            <p:cNvPr id="26" name="object 26"/>
            <p:cNvPicPr/>
            <p:nvPr/>
          </p:nvPicPr>
          <p:blipFill>
            <a:blip r:embed="rId17" cstate="print"/>
            <a:stretch>
              <a:fillRect/>
            </a:stretch>
          </p:blipFill>
          <p:spPr>
            <a:xfrm>
              <a:off x="1067092" y="1543100"/>
              <a:ext cx="190309" cy="153733"/>
            </a:xfrm>
            <a:prstGeom prst="rect">
              <a:avLst/>
            </a:prstGeom>
          </p:spPr>
        </p:pic>
        <p:sp>
          <p:nvSpPr>
            <p:cNvPr id="27" name="object 27"/>
            <p:cNvSpPr/>
            <p:nvPr/>
          </p:nvSpPr>
          <p:spPr>
            <a:xfrm>
              <a:off x="1392885" y="1543100"/>
              <a:ext cx="618490" cy="149225"/>
            </a:xfrm>
            <a:custGeom>
              <a:avLst/>
              <a:gdLst/>
              <a:ahLst/>
              <a:cxnLst/>
              <a:rect l="l" t="t" r="r" b="b"/>
              <a:pathLst>
                <a:path w="618489" h="149225">
                  <a:moveTo>
                    <a:pt x="76098" y="44107"/>
                  </a:moveTo>
                  <a:lnTo>
                    <a:pt x="62407" y="44107"/>
                  </a:lnTo>
                  <a:lnTo>
                    <a:pt x="59334" y="45643"/>
                  </a:lnTo>
                  <a:lnTo>
                    <a:pt x="57835" y="47180"/>
                  </a:lnTo>
                  <a:lnTo>
                    <a:pt x="54762" y="50203"/>
                  </a:lnTo>
                  <a:lnTo>
                    <a:pt x="54762" y="65430"/>
                  </a:lnTo>
                  <a:lnTo>
                    <a:pt x="51041" y="87972"/>
                  </a:lnTo>
                  <a:lnTo>
                    <a:pt x="43167" y="104076"/>
                  </a:lnTo>
                  <a:lnTo>
                    <a:pt x="32727" y="115316"/>
                  </a:lnTo>
                  <a:lnTo>
                    <a:pt x="21285" y="123278"/>
                  </a:lnTo>
                  <a:lnTo>
                    <a:pt x="9131" y="129374"/>
                  </a:lnTo>
                  <a:lnTo>
                    <a:pt x="7581" y="130873"/>
                  </a:lnTo>
                  <a:lnTo>
                    <a:pt x="7581" y="141528"/>
                  </a:lnTo>
                  <a:lnTo>
                    <a:pt x="13690" y="147637"/>
                  </a:lnTo>
                  <a:lnTo>
                    <a:pt x="18249" y="147637"/>
                  </a:lnTo>
                  <a:lnTo>
                    <a:pt x="26085" y="145757"/>
                  </a:lnTo>
                  <a:lnTo>
                    <a:pt x="67094" y="103873"/>
                  </a:lnTo>
                  <a:lnTo>
                    <a:pt x="76047" y="60871"/>
                  </a:lnTo>
                  <a:lnTo>
                    <a:pt x="76098" y="44107"/>
                  </a:lnTo>
                  <a:close/>
                </a:path>
                <a:path w="618489" h="149225">
                  <a:moveTo>
                    <a:pt x="138506" y="13690"/>
                  </a:moveTo>
                  <a:lnTo>
                    <a:pt x="129374" y="12153"/>
                  </a:lnTo>
                  <a:lnTo>
                    <a:pt x="4559" y="12153"/>
                  </a:lnTo>
                  <a:lnTo>
                    <a:pt x="0" y="15176"/>
                  </a:lnTo>
                  <a:lnTo>
                    <a:pt x="88" y="31978"/>
                  </a:lnTo>
                  <a:lnTo>
                    <a:pt x="9131" y="33489"/>
                  </a:lnTo>
                  <a:lnTo>
                    <a:pt x="114147" y="33489"/>
                  </a:lnTo>
                  <a:lnTo>
                    <a:pt x="114147" y="34975"/>
                  </a:lnTo>
                  <a:lnTo>
                    <a:pt x="80657" y="68465"/>
                  </a:lnTo>
                  <a:lnTo>
                    <a:pt x="79121" y="70002"/>
                  </a:lnTo>
                  <a:lnTo>
                    <a:pt x="79121" y="79121"/>
                  </a:lnTo>
                  <a:lnTo>
                    <a:pt x="83693" y="85229"/>
                  </a:lnTo>
                  <a:lnTo>
                    <a:pt x="89789" y="85229"/>
                  </a:lnTo>
                  <a:lnTo>
                    <a:pt x="96088" y="83350"/>
                  </a:lnTo>
                  <a:lnTo>
                    <a:pt x="130149" y="50482"/>
                  </a:lnTo>
                  <a:lnTo>
                    <a:pt x="138506" y="25844"/>
                  </a:lnTo>
                  <a:lnTo>
                    <a:pt x="138506" y="13690"/>
                  </a:lnTo>
                  <a:close/>
                </a:path>
                <a:path w="618489" h="149225">
                  <a:moveTo>
                    <a:pt x="202450" y="12153"/>
                  </a:moveTo>
                  <a:lnTo>
                    <a:pt x="197891" y="9131"/>
                  </a:lnTo>
                  <a:lnTo>
                    <a:pt x="181127" y="9131"/>
                  </a:lnTo>
                  <a:lnTo>
                    <a:pt x="181127" y="56311"/>
                  </a:lnTo>
                  <a:lnTo>
                    <a:pt x="180149" y="82880"/>
                  </a:lnTo>
                  <a:lnTo>
                    <a:pt x="176745" y="101028"/>
                  </a:lnTo>
                  <a:lnTo>
                    <a:pt x="170218" y="114312"/>
                  </a:lnTo>
                  <a:lnTo>
                    <a:pt x="159842" y="126301"/>
                  </a:lnTo>
                  <a:lnTo>
                    <a:pt x="155270" y="129374"/>
                  </a:lnTo>
                  <a:lnTo>
                    <a:pt x="155270" y="141528"/>
                  </a:lnTo>
                  <a:lnTo>
                    <a:pt x="161328" y="146100"/>
                  </a:lnTo>
                  <a:lnTo>
                    <a:pt x="170459" y="146100"/>
                  </a:lnTo>
                  <a:lnTo>
                    <a:pt x="199199" y="99885"/>
                  </a:lnTo>
                  <a:lnTo>
                    <a:pt x="202450" y="56311"/>
                  </a:lnTo>
                  <a:lnTo>
                    <a:pt x="202450" y="12153"/>
                  </a:lnTo>
                  <a:close/>
                </a:path>
                <a:path w="618489" h="149225">
                  <a:moveTo>
                    <a:pt x="304444" y="68465"/>
                  </a:moveTo>
                  <a:lnTo>
                    <a:pt x="295325" y="66967"/>
                  </a:lnTo>
                  <a:lnTo>
                    <a:pt x="286194" y="66967"/>
                  </a:lnTo>
                  <a:lnTo>
                    <a:pt x="283121" y="73025"/>
                  </a:lnTo>
                  <a:lnTo>
                    <a:pt x="281584" y="82207"/>
                  </a:lnTo>
                  <a:lnTo>
                    <a:pt x="280085" y="85229"/>
                  </a:lnTo>
                  <a:lnTo>
                    <a:pt x="277012" y="89789"/>
                  </a:lnTo>
                  <a:lnTo>
                    <a:pt x="268630" y="103314"/>
                  </a:lnTo>
                  <a:lnTo>
                    <a:pt x="260083" y="112255"/>
                  </a:lnTo>
                  <a:lnTo>
                    <a:pt x="252412" y="117208"/>
                  </a:lnTo>
                  <a:lnTo>
                    <a:pt x="246608" y="118719"/>
                  </a:lnTo>
                  <a:lnTo>
                    <a:pt x="243535" y="118719"/>
                  </a:lnTo>
                  <a:lnTo>
                    <a:pt x="243535" y="9131"/>
                  </a:lnTo>
                  <a:lnTo>
                    <a:pt x="240499" y="7594"/>
                  </a:lnTo>
                  <a:lnTo>
                    <a:pt x="223735" y="7594"/>
                  </a:lnTo>
                  <a:lnTo>
                    <a:pt x="222250" y="12153"/>
                  </a:lnTo>
                  <a:lnTo>
                    <a:pt x="222250" y="144614"/>
                  </a:lnTo>
                  <a:lnTo>
                    <a:pt x="237477" y="144614"/>
                  </a:lnTo>
                  <a:lnTo>
                    <a:pt x="248780" y="142595"/>
                  </a:lnTo>
                  <a:lnTo>
                    <a:pt x="262953" y="136436"/>
                  </a:lnTo>
                  <a:lnTo>
                    <a:pt x="277710" y="125996"/>
                  </a:lnTo>
                  <a:lnTo>
                    <a:pt x="284086" y="118719"/>
                  </a:lnTo>
                  <a:lnTo>
                    <a:pt x="290753" y="111125"/>
                  </a:lnTo>
                  <a:lnTo>
                    <a:pt x="296087" y="102222"/>
                  </a:lnTo>
                  <a:lnTo>
                    <a:pt x="300443" y="92468"/>
                  </a:lnTo>
                  <a:lnTo>
                    <a:pt x="303364" y="83286"/>
                  </a:lnTo>
                  <a:lnTo>
                    <a:pt x="304444" y="76098"/>
                  </a:lnTo>
                  <a:lnTo>
                    <a:pt x="304444" y="68465"/>
                  </a:lnTo>
                  <a:close/>
                </a:path>
                <a:path w="618489" h="149225">
                  <a:moveTo>
                    <a:pt x="377520" y="16713"/>
                  </a:moveTo>
                  <a:lnTo>
                    <a:pt x="375983" y="12153"/>
                  </a:lnTo>
                  <a:lnTo>
                    <a:pt x="368350" y="10617"/>
                  </a:lnTo>
                  <a:lnTo>
                    <a:pt x="357733" y="9131"/>
                  </a:lnTo>
                  <a:lnTo>
                    <a:pt x="356196" y="16713"/>
                  </a:lnTo>
                  <a:lnTo>
                    <a:pt x="354660" y="21285"/>
                  </a:lnTo>
                  <a:lnTo>
                    <a:pt x="346862" y="71513"/>
                  </a:lnTo>
                  <a:lnTo>
                    <a:pt x="324243" y="121742"/>
                  </a:lnTo>
                  <a:lnTo>
                    <a:pt x="321170" y="124815"/>
                  </a:lnTo>
                  <a:lnTo>
                    <a:pt x="319684" y="127838"/>
                  </a:lnTo>
                  <a:lnTo>
                    <a:pt x="319684" y="136969"/>
                  </a:lnTo>
                  <a:lnTo>
                    <a:pt x="325729" y="143078"/>
                  </a:lnTo>
                  <a:lnTo>
                    <a:pt x="336397" y="143078"/>
                  </a:lnTo>
                  <a:lnTo>
                    <a:pt x="339420" y="140042"/>
                  </a:lnTo>
                  <a:lnTo>
                    <a:pt x="363385" y="92786"/>
                  </a:lnTo>
                  <a:lnTo>
                    <a:pt x="376415" y="32575"/>
                  </a:lnTo>
                  <a:lnTo>
                    <a:pt x="377520" y="21285"/>
                  </a:lnTo>
                  <a:lnTo>
                    <a:pt x="377520" y="16713"/>
                  </a:lnTo>
                  <a:close/>
                </a:path>
                <a:path w="618489" h="149225">
                  <a:moveTo>
                    <a:pt x="449059" y="19748"/>
                  </a:moveTo>
                  <a:lnTo>
                    <a:pt x="447522" y="12153"/>
                  </a:lnTo>
                  <a:lnTo>
                    <a:pt x="445985" y="9131"/>
                  </a:lnTo>
                  <a:lnTo>
                    <a:pt x="442963" y="3022"/>
                  </a:lnTo>
                  <a:lnTo>
                    <a:pt x="441426" y="0"/>
                  </a:lnTo>
                  <a:lnTo>
                    <a:pt x="436854" y="0"/>
                  </a:lnTo>
                  <a:lnTo>
                    <a:pt x="432295" y="1485"/>
                  </a:lnTo>
                  <a:lnTo>
                    <a:pt x="432295" y="6045"/>
                  </a:lnTo>
                  <a:lnTo>
                    <a:pt x="433832" y="7594"/>
                  </a:lnTo>
                  <a:lnTo>
                    <a:pt x="433832" y="9131"/>
                  </a:lnTo>
                  <a:lnTo>
                    <a:pt x="435368" y="13690"/>
                  </a:lnTo>
                  <a:lnTo>
                    <a:pt x="435368" y="15176"/>
                  </a:lnTo>
                  <a:lnTo>
                    <a:pt x="436854" y="18249"/>
                  </a:lnTo>
                  <a:lnTo>
                    <a:pt x="438391" y="21285"/>
                  </a:lnTo>
                  <a:lnTo>
                    <a:pt x="438391" y="22821"/>
                  </a:lnTo>
                  <a:lnTo>
                    <a:pt x="439928" y="25844"/>
                  </a:lnTo>
                  <a:lnTo>
                    <a:pt x="441426" y="27381"/>
                  </a:lnTo>
                  <a:lnTo>
                    <a:pt x="449059" y="27381"/>
                  </a:lnTo>
                  <a:lnTo>
                    <a:pt x="449059" y="19748"/>
                  </a:lnTo>
                  <a:close/>
                </a:path>
                <a:path w="618489" h="149225">
                  <a:moveTo>
                    <a:pt x="462749" y="127838"/>
                  </a:moveTo>
                  <a:lnTo>
                    <a:pt x="461213" y="124815"/>
                  </a:lnTo>
                  <a:lnTo>
                    <a:pt x="458190" y="121742"/>
                  </a:lnTo>
                  <a:lnTo>
                    <a:pt x="444233" y="97066"/>
                  </a:lnTo>
                  <a:lnTo>
                    <a:pt x="435546" y="71513"/>
                  </a:lnTo>
                  <a:lnTo>
                    <a:pt x="430568" y="45974"/>
                  </a:lnTo>
                  <a:lnTo>
                    <a:pt x="427723" y="21285"/>
                  </a:lnTo>
                  <a:lnTo>
                    <a:pt x="426237" y="16713"/>
                  </a:lnTo>
                  <a:lnTo>
                    <a:pt x="424700" y="9131"/>
                  </a:lnTo>
                  <a:lnTo>
                    <a:pt x="406450" y="12153"/>
                  </a:lnTo>
                  <a:lnTo>
                    <a:pt x="406552" y="22821"/>
                  </a:lnTo>
                  <a:lnTo>
                    <a:pt x="419265" y="93649"/>
                  </a:lnTo>
                  <a:lnTo>
                    <a:pt x="442963" y="138506"/>
                  </a:lnTo>
                  <a:lnTo>
                    <a:pt x="445985" y="143078"/>
                  </a:lnTo>
                  <a:lnTo>
                    <a:pt x="456653" y="143078"/>
                  </a:lnTo>
                  <a:lnTo>
                    <a:pt x="462749" y="138506"/>
                  </a:lnTo>
                  <a:lnTo>
                    <a:pt x="462749" y="127838"/>
                  </a:lnTo>
                  <a:close/>
                </a:path>
                <a:path w="618489" h="149225">
                  <a:moveTo>
                    <a:pt x="468858" y="16713"/>
                  </a:moveTo>
                  <a:lnTo>
                    <a:pt x="465785" y="9131"/>
                  </a:lnTo>
                  <a:lnTo>
                    <a:pt x="464286" y="6045"/>
                  </a:lnTo>
                  <a:lnTo>
                    <a:pt x="462749" y="1485"/>
                  </a:lnTo>
                  <a:lnTo>
                    <a:pt x="461213" y="0"/>
                  </a:lnTo>
                  <a:lnTo>
                    <a:pt x="452081" y="0"/>
                  </a:lnTo>
                  <a:lnTo>
                    <a:pt x="452081" y="6045"/>
                  </a:lnTo>
                  <a:lnTo>
                    <a:pt x="453631" y="7594"/>
                  </a:lnTo>
                  <a:lnTo>
                    <a:pt x="455168" y="12153"/>
                  </a:lnTo>
                  <a:lnTo>
                    <a:pt x="455168" y="13690"/>
                  </a:lnTo>
                  <a:lnTo>
                    <a:pt x="458190" y="22821"/>
                  </a:lnTo>
                  <a:lnTo>
                    <a:pt x="459727" y="25844"/>
                  </a:lnTo>
                  <a:lnTo>
                    <a:pt x="464286" y="25844"/>
                  </a:lnTo>
                  <a:lnTo>
                    <a:pt x="468858" y="24307"/>
                  </a:lnTo>
                  <a:lnTo>
                    <a:pt x="468858" y="16713"/>
                  </a:lnTo>
                  <a:close/>
                </a:path>
                <a:path w="618489" h="149225">
                  <a:moveTo>
                    <a:pt x="618032" y="10617"/>
                  </a:moveTo>
                  <a:lnTo>
                    <a:pt x="611924" y="4559"/>
                  </a:lnTo>
                  <a:lnTo>
                    <a:pt x="602805" y="4559"/>
                  </a:lnTo>
                  <a:lnTo>
                    <a:pt x="601268" y="6045"/>
                  </a:lnTo>
                  <a:lnTo>
                    <a:pt x="596696" y="9131"/>
                  </a:lnTo>
                  <a:lnTo>
                    <a:pt x="565924" y="33375"/>
                  </a:lnTo>
                  <a:lnTo>
                    <a:pt x="518960" y="57924"/>
                  </a:lnTo>
                  <a:lnTo>
                    <a:pt x="482549" y="70002"/>
                  </a:lnTo>
                  <a:lnTo>
                    <a:pt x="479475" y="71539"/>
                  </a:lnTo>
                  <a:lnTo>
                    <a:pt x="479475" y="80657"/>
                  </a:lnTo>
                  <a:lnTo>
                    <a:pt x="481012" y="89789"/>
                  </a:lnTo>
                  <a:lnTo>
                    <a:pt x="490143" y="89789"/>
                  </a:lnTo>
                  <a:lnTo>
                    <a:pt x="499160" y="87960"/>
                  </a:lnTo>
                  <a:lnTo>
                    <a:pt x="513168" y="83134"/>
                  </a:lnTo>
                  <a:lnTo>
                    <a:pt x="529755" y="76301"/>
                  </a:lnTo>
                  <a:lnTo>
                    <a:pt x="546493" y="68465"/>
                  </a:lnTo>
                  <a:lnTo>
                    <a:pt x="546493" y="146100"/>
                  </a:lnTo>
                  <a:lnTo>
                    <a:pt x="551053" y="149174"/>
                  </a:lnTo>
                  <a:lnTo>
                    <a:pt x="569315" y="149174"/>
                  </a:lnTo>
                  <a:lnTo>
                    <a:pt x="569315" y="68465"/>
                  </a:lnTo>
                  <a:lnTo>
                    <a:pt x="569315" y="56311"/>
                  </a:lnTo>
                  <a:lnTo>
                    <a:pt x="583031" y="48336"/>
                  </a:lnTo>
                  <a:lnTo>
                    <a:pt x="594614" y="40513"/>
                  </a:lnTo>
                  <a:lnTo>
                    <a:pt x="604189" y="32969"/>
                  </a:lnTo>
                  <a:lnTo>
                    <a:pt x="611924" y="25844"/>
                  </a:lnTo>
                  <a:lnTo>
                    <a:pt x="616496" y="22821"/>
                  </a:lnTo>
                  <a:lnTo>
                    <a:pt x="618032" y="19748"/>
                  </a:lnTo>
                  <a:lnTo>
                    <a:pt x="618032" y="10617"/>
                  </a:lnTo>
                  <a:close/>
                </a:path>
              </a:pathLst>
            </a:custGeom>
            <a:solidFill>
              <a:srgbClr val="FFFFFF"/>
            </a:solidFill>
          </p:spPr>
          <p:txBody>
            <a:bodyPr wrap="square" lIns="0" tIns="0" rIns="0" bIns="0" rtlCol="0"/>
            <a:lstStyle/>
            <a:p>
              <a:endParaRPr/>
            </a:p>
          </p:txBody>
        </p:sp>
        <p:pic>
          <p:nvPicPr>
            <p:cNvPr id="28" name="object 28"/>
            <p:cNvPicPr/>
            <p:nvPr/>
          </p:nvPicPr>
          <p:blipFill>
            <a:blip r:embed="rId18" cstate="print"/>
            <a:stretch>
              <a:fillRect/>
            </a:stretch>
          </p:blipFill>
          <p:spPr>
            <a:xfrm>
              <a:off x="2041372" y="1546123"/>
              <a:ext cx="394246" cy="146151"/>
            </a:xfrm>
            <a:prstGeom prst="rect">
              <a:avLst/>
            </a:prstGeom>
          </p:spPr>
        </p:pic>
        <p:pic>
          <p:nvPicPr>
            <p:cNvPr id="29" name="object 29"/>
            <p:cNvPicPr/>
            <p:nvPr/>
          </p:nvPicPr>
          <p:blipFill>
            <a:blip r:embed="rId19" cstate="print"/>
            <a:stretch>
              <a:fillRect/>
            </a:stretch>
          </p:blipFill>
          <p:spPr>
            <a:xfrm>
              <a:off x="2464549" y="1541563"/>
              <a:ext cx="175069" cy="144614"/>
            </a:xfrm>
            <a:prstGeom prst="rect">
              <a:avLst/>
            </a:prstGeom>
          </p:spPr>
        </p:pic>
        <p:pic>
          <p:nvPicPr>
            <p:cNvPr id="30" name="object 30"/>
            <p:cNvPicPr/>
            <p:nvPr/>
          </p:nvPicPr>
          <p:blipFill>
            <a:blip r:embed="rId20" cstate="print"/>
            <a:stretch>
              <a:fillRect/>
            </a:stretch>
          </p:blipFill>
          <p:spPr>
            <a:xfrm>
              <a:off x="2660904" y="1547659"/>
              <a:ext cx="88303" cy="136969"/>
            </a:xfrm>
            <a:prstGeom prst="rect">
              <a:avLst/>
            </a:prstGeom>
          </p:spPr>
        </p:pic>
        <p:sp>
          <p:nvSpPr>
            <p:cNvPr id="31" name="object 31"/>
            <p:cNvSpPr/>
            <p:nvPr/>
          </p:nvSpPr>
          <p:spPr>
            <a:xfrm>
              <a:off x="1268069" y="2679699"/>
              <a:ext cx="4495800" cy="2447925"/>
            </a:xfrm>
            <a:custGeom>
              <a:avLst/>
              <a:gdLst/>
              <a:ahLst/>
              <a:cxnLst/>
              <a:rect l="l" t="t" r="r" b="b"/>
              <a:pathLst>
                <a:path w="4495800" h="2447925">
                  <a:moveTo>
                    <a:pt x="4495203" y="0"/>
                  </a:moveTo>
                  <a:lnTo>
                    <a:pt x="4486072" y="0"/>
                  </a:lnTo>
                  <a:lnTo>
                    <a:pt x="4486072" y="10160"/>
                  </a:lnTo>
                  <a:lnTo>
                    <a:pt x="4486072" y="2437142"/>
                  </a:lnTo>
                  <a:lnTo>
                    <a:pt x="9118" y="2437142"/>
                  </a:lnTo>
                  <a:lnTo>
                    <a:pt x="9118" y="2437650"/>
                  </a:lnTo>
                  <a:lnTo>
                    <a:pt x="4559" y="2437650"/>
                  </a:lnTo>
                  <a:lnTo>
                    <a:pt x="4559" y="2437142"/>
                  </a:lnTo>
                  <a:lnTo>
                    <a:pt x="9118" y="2437142"/>
                  </a:lnTo>
                  <a:lnTo>
                    <a:pt x="9118" y="10160"/>
                  </a:lnTo>
                  <a:lnTo>
                    <a:pt x="4486072" y="10160"/>
                  </a:lnTo>
                  <a:lnTo>
                    <a:pt x="4486072" y="0"/>
                  </a:lnTo>
                  <a:lnTo>
                    <a:pt x="0" y="0"/>
                  </a:lnTo>
                  <a:lnTo>
                    <a:pt x="0" y="10160"/>
                  </a:lnTo>
                  <a:lnTo>
                    <a:pt x="0" y="2437142"/>
                  </a:lnTo>
                  <a:lnTo>
                    <a:pt x="0" y="2442210"/>
                  </a:lnTo>
                  <a:lnTo>
                    <a:pt x="0" y="2447302"/>
                  </a:lnTo>
                  <a:lnTo>
                    <a:pt x="4495203" y="2447302"/>
                  </a:lnTo>
                  <a:lnTo>
                    <a:pt x="4495203" y="2442210"/>
                  </a:lnTo>
                  <a:lnTo>
                    <a:pt x="4495203" y="2437142"/>
                  </a:lnTo>
                  <a:lnTo>
                    <a:pt x="4495203" y="10160"/>
                  </a:lnTo>
                  <a:lnTo>
                    <a:pt x="4495203" y="0"/>
                  </a:lnTo>
                  <a:close/>
                </a:path>
              </a:pathLst>
            </a:custGeom>
            <a:solidFill>
              <a:srgbClr val="838487"/>
            </a:solidFill>
          </p:spPr>
          <p:txBody>
            <a:bodyPr wrap="square" lIns="0" tIns="0" rIns="0" bIns="0" rtlCol="0"/>
            <a:lstStyle/>
            <a:p>
              <a:endParaRPr/>
            </a:p>
          </p:txBody>
        </p:sp>
        <p:pic>
          <p:nvPicPr>
            <p:cNvPr id="32" name="object 32"/>
            <p:cNvPicPr/>
            <p:nvPr/>
          </p:nvPicPr>
          <p:blipFill>
            <a:blip r:embed="rId21" cstate="print"/>
            <a:stretch>
              <a:fillRect/>
            </a:stretch>
          </p:blipFill>
          <p:spPr>
            <a:xfrm>
              <a:off x="1452219" y="2809582"/>
              <a:ext cx="4161878" cy="2195106"/>
            </a:xfrm>
            <a:prstGeom prst="rect">
              <a:avLst/>
            </a:prstGeom>
          </p:spPr>
        </p:pic>
        <p:pic>
          <p:nvPicPr>
            <p:cNvPr id="33" name="object 33"/>
            <p:cNvPicPr/>
            <p:nvPr/>
          </p:nvPicPr>
          <p:blipFill>
            <a:blip r:embed="rId22" cstate="print"/>
            <a:stretch>
              <a:fillRect/>
            </a:stretch>
          </p:blipFill>
          <p:spPr>
            <a:xfrm>
              <a:off x="5671953" y="3650648"/>
              <a:ext cx="890517" cy="1488913"/>
            </a:xfrm>
            <a:prstGeom prst="rect">
              <a:avLst/>
            </a:prstGeom>
          </p:spPr>
        </p:pic>
      </p:grpSp>
      <p:grpSp>
        <p:nvGrpSpPr>
          <p:cNvPr id="72" name="object 25"/>
          <p:cNvGrpSpPr/>
          <p:nvPr/>
        </p:nvGrpSpPr>
        <p:grpSpPr>
          <a:xfrm>
            <a:off x="709358" y="1075412"/>
            <a:ext cx="6113780" cy="4315460"/>
            <a:chOff x="710907" y="5647689"/>
            <a:chExt cx="6113780" cy="4315460"/>
          </a:xfrm>
        </p:grpSpPr>
        <p:sp>
          <p:nvSpPr>
            <p:cNvPr id="73" name="object 2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74" name="object 27"/>
            <p:cNvPicPr/>
            <p:nvPr/>
          </p:nvPicPr>
          <p:blipFill>
            <a:blip r:embed="rId23" cstate="print"/>
            <a:stretch>
              <a:fillRect/>
            </a:stretch>
          </p:blipFill>
          <p:spPr>
            <a:xfrm>
              <a:off x="890536" y="5796254"/>
              <a:ext cx="5752604" cy="534352"/>
            </a:xfrm>
            <a:prstGeom prst="rect">
              <a:avLst/>
            </a:prstGeom>
          </p:spPr>
        </p:pic>
        <p:sp>
          <p:nvSpPr>
            <p:cNvPr id="75" name="object 28"/>
            <p:cNvSpPr/>
            <p:nvPr/>
          </p:nvSpPr>
          <p:spPr>
            <a:xfrm>
              <a:off x="1070178" y="6563473"/>
              <a:ext cx="236220" cy="266700"/>
            </a:xfrm>
            <a:custGeom>
              <a:avLst/>
              <a:gdLst/>
              <a:ahLst/>
              <a:cxnLst/>
              <a:rect l="l" t="t" r="r" b="b"/>
              <a:pathLst>
                <a:path w="236219" h="266700">
                  <a:moveTo>
                    <a:pt x="217627" y="112661"/>
                  </a:moveTo>
                  <a:lnTo>
                    <a:pt x="212204" y="73888"/>
                  </a:lnTo>
                  <a:lnTo>
                    <a:pt x="194792" y="37515"/>
                  </a:lnTo>
                  <a:lnTo>
                    <a:pt x="191782" y="34912"/>
                  </a:lnTo>
                  <a:lnTo>
                    <a:pt x="191782" y="112661"/>
                  </a:lnTo>
                  <a:lnTo>
                    <a:pt x="189064" y="138976"/>
                  </a:lnTo>
                  <a:lnTo>
                    <a:pt x="182638" y="158724"/>
                  </a:lnTo>
                  <a:lnTo>
                    <a:pt x="175082" y="172186"/>
                  </a:lnTo>
                  <a:lnTo>
                    <a:pt x="168960" y="179628"/>
                  </a:lnTo>
                  <a:lnTo>
                    <a:pt x="146100" y="161378"/>
                  </a:lnTo>
                  <a:lnTo>
                    <a:pt x="146100" y="159842"/>
                  </a:lnTo>
                  <a:lnTo>
                    <a:pt x="141528" y="158343"/>
                  </a:lnTo>
                  <a:lnTo>
                    <a:pt x="133934" y="158343"/>
                  </a:lnTo>
                  <a:lnTo>
                    <a:pt x="127838" y="162915"/>
                  </a:lnTo>
                  <a:lnTo>
                    <a:pt x="127838" y="173583"/>
                  </a:lnTo>
                  <a:lnTo>
                    <a:pt x="130860" y="178142"/>
                  </a:lnTo>
                  <a:lnTo>
                    <a:pt x="132397" y="178142"/>
                  </a:lnTo>
                  <a:lnTo>
                    <a:pt x="150660" y="194856"/>
                  </a:lnTo>
                  <a:lnTo>
                    <a:pt x="146710" y="196710"/>
                  </a:lnTo>
                  <a:lnTo>
                    <a:pt x="139623" y="199263"/>
                  </a:lnTo>
                  <a:lnTo>
                    <a:pt x="129679" y="201523"/>
                  </a:lnTo>
                  <a:lnTo>
                    <a:pt x="117170" y="202501"/>
                  </a:lnTo>
                  <a:lnTo>
                    <a:pt x="83921" y="194462"/>
                  </a:lnTo>
                  <a:lnTo>
                    <a:pt x="61226" y="173570"/>
                  </a:lnTo>
                  <a:lnTo>
                    <a:pt x="48234" y="144678"/>
                  </a:lnTo>
                  <a:lnTo>
                    <a:pt x="44094" y="112661"/>
                  </a:lnTo>
                  <a:lnTo>
                    <a:pt x="48018" y="81305"/>
                  </a:lnTo>
                  <a:lnTo>
                    <a:pt x="60642" y="52362"/>
                  </a:lnTo>
                  <a:lnTo>
                    <a:pt x="83273" y="31115"/>
                  </a:lnTo>
                  <a:lnTo>
                    <a:pt x="117170" y="22872"/>
                  </a:lnTo>
                  <a:lnTo>
                    <a:pt x="151307" y="31115"/>
                  </a:lnTo>
                  <a:lnTo>
                    <a:pt x="174459" y="52362"/>
                  </a:lnTo>
                  <a:lnTo>
                    <a:pt x="187617" y="81305"/>
                  </a:lnTo>
                  <a:lnTo>
                    <a:pt x="191782" y="112661"/>
                  </a:lnTo>
                  <a:lnTo>
                    <a:pt x="191782" y="34912"/>
                  </a:lnTo>
                  <a:lnTo>
                    <a:pt x="177901" y="22872"/>
                  </a:lnTo>
                  <a:lnTo>
                    <a:pt x="163690" y="10553"/>
                  </a:lnTo>
                  <a:lnTo>
                    <a:pt x="117170" y="0"/>
                  </a:lnTo>
                  <a:lnTo>
                    <a:pt x="70637" y="10553"/>
                  </a:lnTo>
                  <a:lnTo>
                    <a:pt x="39535" y="37515"/>
                  </a:lnTo>
                  <a:lnTo>
                    <a:pt x="22123" y="73888"/>
                  </a:lnTo>
                  <a:lnTo>
                    <a:pt x="16713" y="112661"/>
                  </a:lnTo>
                  <a:lnTo>
                    <a:pt x="22123" y="152095"/>
                  </a:lnTo>
                  <a:lnTo>
                    <a:pt x="39535" y="188404"/>
                  </a:lnTo>
                  <a:lnTo>
                    <a:pt x="70637" y="214998"/>
                  </a:lnTo>
                  <a:lnTo>
                    <a:pt x="117170" y="225323"/>
                  </a:lnTo>
                  <a:lnTo>
                    <a:pt x="136652" y="223837"/>
                  </a:lnTo>
                  <a:lnTo>
                    <a:pt x="152006" y="220192"/>
                  </a:lnTo>
                  <a:lnTo>
                    <a:pt x="163639" y="215696"/>
                  </a:lnTo>
                  <a:lnTo>
                    <a:pt x="171996" y="211632"/>
                  </a:lnTo>
                  <a:lnTo>
                    <a:pt x="197891" y="232905"/>
                  </a:lnTo>
                  <a:lnTo>
                    <a:pt x="203936" y="235991"/>
                  </a:lnTo>
                  <a:lnTo>
                    <a:pt x="211582" y="235991"/>
                  </a:lnTo>
                  <a:lnTo>
                    <a:pt x="217627" y="231419"/>
                  </a:lnTo>
                  <a:lnTo>
                    <a:pt x="217627" y="220751"/>
                  </a:lnTo>
                  <a:lnTo>
                    <a:pt x="216141" y="217678"/>
                  </a:lnTo>
                  <a:lnTo>
                    <a:pt x="213067" y="216192"/>
                  </a:lnTo>
                  <a:lnTo>
                    <a:pt x="207454" y="211632"/>
                  </a:lnTo>
                  <a:lnTo>
                    <a:pt x="196215" y="202501"/>
                  </a:lnTo>
                  <a:lnTo>
                    <a:pt x="188709" y="196392"/>
                  </a:lnTo>
                  <a:lnTo>
                    <a:pt x="200418" y="179628"/>
                  </a:lnTo>
                  <a:lnTo>
                    <a:pt x="201574" y="177977"/>
                  </a:lnTo>
                  <a:lnTo>
                    <a:pt x="210591" y="157403"/>
                  </a:lnTo>
                  <a:lnTo>
                    <a:pt x="215887" y="135394"/>
                  </a:lnTo>
                  <a:lnTo>
                    <a:pt x="217627" y="112661"/>
                  </a:lnTo>
                  <a:close/>
                </a:path>
                <a:path w="236219" h="266700">
                  <a:moveTo>
                    <a:pt x="235940" y="251218"/>
                  </a:moveTo>
                  <a:lnTo>
                    <a:pt x="0" y="251218"/>
                  </a:lnTo>
                  <a:lnTo>
                    <a:pt x="0" y="266407"/>
                  </a:lnTo>
                  <a:lnTo>
                    <a:pt x="235940" y="266407"/>
                  </a:lnTo>
                  <a:lnTo>
                    <a:pt x="235940" y="251218"/>
                  </a:lnTo>
                  <a:close/>
                </a:path>
              </a:pathLst>
            </a:custGeom>
            <a:solidFill>
              <a:srgbClr val="00B5F0"/>
            </a:solidFill>
          </p:spPr>
          <p:txBody>
            <a:bodyPr wrap="square" lIns="0" tIns="0" rIns="0" bIns="0" rtlCol="0"/>
            <a:lstStyle/>
            <a:p>
              <a:endParaRPr/>
            </a:p>
          </p:txBody>
        </p:sp>
        <p:pic>
          <p:nvPicPr>
            <p:cNvPr id="76" name="object 29"/>
            <p:cNvPicPr/>
            <p:nvPr/>
          </p:nvPicPr>
          <p:blipFill>
            <a:blip r:embed="rId24" cstate="print"/>
            <a:stretch>
              <a:fillRect/>
            </a:stretch>
          </p:blipFill>
          <p:spPr>
            <a:xfrm>
              <a:off x="1584667" y="6549770"/>
              <a:ext cx="3601694" cy="257276"/>
            </a:xfrm>
            <a:prstGeom prst="rect">
              <a:avLst/>
            </a:prstGeom>
          </p:spPr>
        </p:pic>
        <p:pic>
          <p:nvPicPr>
            <p:cNvPr id="77" name="object 30"/>
            <p:cNvPicPr/>
            <p:nvPr/>
          </p:nvPicPr>
          <p:blipFill>
            <a:blip r:embed="rId25" cstate="print"/>
            <a:stretch>
              <a:fillRect/>
            </a:stretch>
          </p:blipFill>
          <p:spPr>
            <a:xfrm>
              <a:off x="1354836" y="6899922"/>
              <a:ext cx="228295" cy="220713"/>
            </a:xfrm>
            <a:prstGeom prst="rect">
              <a:avLst/>
            </a:prstGeom>
          </p:spPr>
        </p:pic>
        <p:pic>
          <p:nvPicPr>
            <p:cNvPr id="78" name="object 31"/>
            <p:cNvPicPr/>
            <p:nvPr/>
          </p:nvPicPr>
          <p:blipFill>
            <a:blip r:embed="rId26" cstate="print"/>
            <a:stretch>
              <a:fillRect/>
            </a:stretch>
          </p:blipFill>
          <p:spPr>
            <a:xfrm>
              <a:off x="1616621" y="6889254"/>
              <a:ext cx="248145" cy="229844"/>
            </a:xfrm>
            <a:prstGeom prst="rect">
              <a:avLst/>
            </a:prstGeom>
          </p:spPr>
        </p:pic>
        <p:pic>
          <p:nvPicPr>
            <p:cNvPr id="79" name="object 32"/>
            <p:cNvPicPr/>
            <p:nvPr/>
          </p:nvPicPr>
          <p:blipFill>
            <a:blip r:embed="rId27" cstate="print"/>
            <a:stretch>
              <a:fillRect/>
            </a:stretch>
          </p:blipFill>
          <p:spPr>
            <a:xfrm>
              <a:off x="1890661" y="6875563"/>
              <a:ext cx="248094" cy="237477"/>
            </a:xfrm>
            <a:prstGeom prst="rect">
              <a:avLst/>
            </a:prstGeom>
          </p:spPr>
        </p:pic>
        <p:pic>
          <p:nvPicPr>
            <p:cNvPr id="80" name="object 33"/>
            <p:cNvPicPr/>
            <p:nvPr/>
          </p:nvPicPr>
          <p:blipFill>
            <a:blip r:embed="rId28" cstate="print"/>
            <a:stretch>
              <a:fillRect/>
            </a:stretch>
          </p:blipFill>
          <p:spPr>
            <a:xfrm>
              <a:off x="2160092" y="6886231"/>
              <a:ext cx="228345" cy="237477"/>
            </a:xfrm>
            <a:prstGeom prst="rect">
              <a:avLst/>
            </a:prstGeom>
          </p:spPr>
        </p:pic>
        <p:pic>
          <p:nvPicPr>
            <p:cNvPr id="81" name="object 34"/>
            <p:cNvPicPr/>
            <p:nvPr/>
          </p:nvPicPr>
          <p:blipFill>
            <a:blip r:embed="rId29" cstate="print"/>
            <a:stretch>
              <a:fillRect/>
            </a:stretch>
          </p:blipFill>
          <p:spPr>
            <a:xfrm>
              <a:off x="2499563" y="6878586"/>
              <a:ext cx="1776463" cy="251167"/>
            </a:xfrm>
            <a:prstGeom prst="rect">
              <a:avLst/>
            </a:prstGeom>
          </p:spPr>
        </p:pic>
        <p:pic>
          <p:nvPicPr>
            <p:cNvPr id="82" name="object 35"/>
            <p:cNvPicPr/>
            <p:nvPr/>
          </p:nvPicPr>
          <p:blipFill>
            <a:blip r:embed="rId30" cstate="print"/>
            <a:stretch>
              <a:fillRect/>
            </a:stretch>
          </p:blipFill>
          <p:spPr>
            <a:xfrm>
              <a:off x="1376108" y="7202830"/>
              <a:ext cx="83743" cy="252717"/>
            </a:xfrm>
            <a:prstGeom prst="rect">
              <a:avLst/>
            </a:prstGeom>
          </p:spPr>
        </p:pic>
        <p:sp>
          <p:nvSpPr>
            <p:cNvPr id="83" name="object 36"/>
            <p:cNvSpPr/>
            <p:nvPr/>
          </p:nvSpPr>
          <p:spPr>
            <a:xfrm>
              <a:off x="1478114" y="7210475"/>
              <a:ext cx="255904" cy="239395"/>
            </a:xfrm>
            <a:custGeom>
              <a:avLst/>
              <a:gdLst/>
              <a:ahLst/>
              <a:cxnLst/>
              <a:rect l="l" t="t" r="r" b="b"/>
              <a:pathLst>
                <a:path w="255905" h="239395">
                  <a:moveTo>
                    <a:pt x="231368" y="47180"/>
                  </a:moveTo>
                  <a:lnTo>
                    <a:pt x="208559" y="47180"/>
                  </a:lnTo>
                  <a:lnTo>
                    <a:pt x="208559" y="22821"/>
                  </a:lnTo>
                  <a:lnTo>
                    <a:pt x="205524" y="19786"/>
                  </a:lnTo>
                  <a:lnTo>
                    <a:pt x="24358" y="19786"/>
                  </a:lnTo>
                  <a:lnTo>
                    <a:pt x="19786" y="16713"/>
                  </a:lnTo>
                  <a:lnTo>
                    <a:pt x="19858" y="1471"/>
                  </a:lnTo>
                  <a:lnTo>
                    <a:pt x="27381" y="0"/>
                  </a:lnTo>
                  <a:lnTo>
                    <a:pt x="207022" y="0"/>
                  </a:lnTo>
                  <a:lnTo>
                    <a:pt x="218548" y="1485"/>
                  </a:lnTo>
                  <a:lnTo>
                    <a:pt x="226039" y="6078"/>
                  </a:lnTo>
                  <a:lnTo>
                    <a:pt x="230130" y="14107"/>
                  </a:lnTo>
                  <a:lnTo>
                    <a:pt x="231247" y="24697"/>
                  </a:lnTo>
                  <a:lnTo>
                    <a:pt x="231368" y="47180"/>
                  </a:lnTo>
                  <a:close/>
                </a:path>
                <a:path w="255905" h="239395">
                  <a:moveTo>
                    <a:pt x="123329" y="47180"/>
                  </a:moveTo>
                  <a:lnTo>
                    <a:pt x="98971" y="47180"/>
                  </a:lnTo>
                  <a:lnTo>
                    <a:pt x="100117" y="43107"/>
                  </a:lnTo>
                  <a:lnTo>
                    <a:pt x="101417" y="37465"/>
                  </a:lnTo>
                  <a:lnTo>
                    <a:pt x="103005" y="29831"/>
                  </a:lnTo>
                  <a:lnTo>
                    <a:pt x="105016" y="19786"/>
                  </a:lnTo>
                  <a:lnTo>
                    <a:pt x="127888" y="19786"/>
                  </a:lnTo>
                  <a:lnTo>
                    <a:pt x="126953" y="24697"/>
                  </a:lnTo>
                  <a:lnTo>
                    <a:pt x="126166" y="30621"/>
                  </a:lnTo>
                  <a:lnTo>
                    <a:pt x="125101" y="37976"/>
                  </a:lnTo>
                  <a:lnTo>
                    <a:pt x="123329" y="47180"/>
                  </a:lnTo>
                  <a:close/>
                </a:path>
                <a:path w="255905" h="239395">
                  <a:moveTo>
                    <a:pt x="252704" y="66967"/>
                  </a:moveTo>
                  <a:lnTo>
                    <a:pt x="7632" y="66967"/>
                  </a:lnTo>
                  <a:lnTo>
                    <a:pt x="1536" y="63893"/>
                  </a:lnTo>
                  <a:lnTo>
                    <a:pt x="1536" y="48717"/>
                  </a:lnTo>
                  <a:lnTo>
                    <a:pt x="9118" y="47180"/>
                  </a:lnTo>
                  <a:lnTo>
                    <a:pt x="252704" y="47180"/>
                  </a:lnTo>
                  <a:lnTo>
                    <a:pt x="255727" y="50203"/>
                  </a:lnTo>
                  <a:lnTo>
                    <a:pt x="255727" y="62407"/>
                  </a:lnTo>
                  <a:lnTo>
                    <a:pt x="252704" y="66967"/>
                  </a:lnTo>
                  <a:close/>
                </a:path>
                <a:path w="255905" h="239395">
                  <a:moveTo>
                    <a:pt x="106553" y="97383"/>
                  </a:moveTo>
                  <a:lnTo>
                    <a:pt x="82194" y="97383"/>
                  </a:lnTo>
                  <a:lnTo>
                    <a:pt x="87089" y="87282"/>
                  </a:lnTo>
                  <a:lnTo>
                    <a:pt x="90568" y="78179"/>
                  </a:lnTo>
                  <a:lnTo>
                    <a:pt x="92911" y="71074"/>
                  </a:lnTo>
                  <a:lnTo>
                    <a:pt x="94399" y="66967"/>
                  </a:lnTo>
                  <a:lnTo>
                    <a:pt x="118757" y="66967"/>
                  </a:lnTo>
                  <a:lnTo>
                    <a:pt x="115548" y="76002"/>
                  </a:lnTo>
                  <a:lnTo>
                    <a:pt x="112641" y="83327"/>
                  </a:lnTo>
                  <a:lnTo>
                    <a:pt x="109740" y="90077"/>
                  </a:lnTo>
                  <a:lnTo>
                    <a:pt x="106553" y="97383"/>
                  </a:lnTo>
                  <a:close/>
                </a:path>
                <a:path w="255905" h="239395">
                  <a:moveTo>
                    <a:pt x="207022" y="115684"/>
                  </a:moveTo>
                  <a:lnTo>
                    <a:pt x="19786" y="115684"/>
                  </a:lnTo>
                  <a:lnTo>
                    <a:pt x="19786" y="97383"/>
                  </a:lnTo>
                  <a:lnTo>
                    <a:pt x="205524" y="97383"/>
                  </a:lnTo>
                  <a:lnTo>
                    <a:pt x="208559" y="94360"/>
                  </a:lnTo>
                  <a:lnTo>
                    <a:pt x="208559" y="66967"/>
                  </a:lnTo>
                  <a:lnTo>
                    <a:pt x="231368" y="66967"/>
                  </a:lnTo>
                  <a:lnTo>
                    <a:pt x="231368" y="91325"/>
                  </a:lnTo>
                  <a:lnTo>
                    <a:pt x="229921" y="103484"/>
                  </a:lnTo>
                  <a:lnTo>
                    <a:pt x="225482" y="110929"/>
                  </a:lnTo>
                  <a:lnTo>
                    <a:pt x="217899" y="114662"/>
                  </a:lnTo>
                  <a:lnTo>
                    <a:pt x="207022" y="115684"/>
                  </a:lnTo>
                  <a:close/>
                </a:path>
                <a:path w="255905" h="239395">
                  <a:moveTo>
                    <a:pt x="15227" y="199377"/>
                  </a:moveTo>
                  <a:lnTo>
                    <a:pt x="4559" y="199377"/>
                  </a:lnTo>
                  <a:lnTo>
                    <a:pt x="0" y="193332"/>
                  </a:lnTo>
                  <a:lnTo>
                    <a:pt x="0" y="181127"/>
                  </a:lnTo>
                  <a:lnTo>
                    <a:pt x="3022" y="179590"/>
                  </a:lnTo>
                  <a:lnTo>
                    <a:pt x="7632" y="176555"/>
                  </a:lnTo>
                  <a:lnTo>
                    <a:pt x="32385" y="158909"/>
                  </a:lnTo>
                  <a:lnTo>
                    <a:pt x="50430" y="142695"/>
                  </a:lnTo>
                  <a:lnTo>
                    <a:pt x="63052" y="128193"/>
                  </a:lnTo>
                  <a:lnTo>
                    <a:pt x="71539" y="115684"/>
                  </a:lnTo>
                  <a:lnTo>
                    <a:pt x="97434" y="115684"/>
                  </a:lnTo>
                  <a:lnTo>
                    <a:pt x="90012" y="128420"/>
                  </a:lnTo>
                  <a:lnTo>
                    <a:pt x="85234" y="136013"/>
                  </a:lnTo>
                  <a:lnTo>
                    <a:pt x="79171" y="144614"/>
                  </a:lnTo>
                  <a:lnTo>
                    <a:pt x="210096" y="144614"/>
                  </a:lnTo>
                  <a:lnTo>
                    <a:pt x="223588" y="145916"/>
                  </a:lnTo>
                  <a:lnTo>
                    <a:pt x="232532" y="150496"/>
                  </a:lnTo>
                  <a:lnTo>
                    <a:pt x="237487" y="159364"/>
                  </a:lnTo>
                  <a:lnTo>
                    <a:pt x="237864" y="162864"/>
                  </a:lnTo>
                  <a:lnTo>
                    <a:pt x="80657" y="162864"/>
                  </a:lnTo>
                  <a:lnTo>
                    <a:pt x="77635" y="167436"/>
                  </a:lnTo>
                  <a:lnTo>
                    <a:pt x="77635" y="170459"/>
                  </a:lnTo>
                  <a:lnTo>
                    <a:pt x="54813" y="170459"/>
                  </a:lnTo>
                  <a:lnTo>
                    <a:pt x="49144" y="175776"/>
                  </a:lnTo>
                  <a:lnTo>
                    <a:pt x="42630" y="180943"/>
                  </a:lnTo>
                  <a:lnTo>
                    <a:pt x="33835" y="186957"/>
                  </a:lnTo>
                  <a:lnTo>
                    <a:pt x="21323" y="194818"/>
                  </a:lnTo>
                  <a:lnTo>
                    <a:pt x="18249" y="197891"/>
                  </a:lnTo>
                  <a:lnTo>
                    <a:pt x="15227" y="199377"/>
                  </a:lnTo>
                  <a:close/>
                </a:path>
                <a:path w="255905" h="239395">
                  <a:moveTo>
                    <a:pt x="237982" y="219176"/>
                  </a:moveTo>
                  <a:lnTo>
                    <a:pt x="213118" y="219176"/>
                  </a:lnTo>
                  <a:lnTo>
                    <a:pt x="217677" y="214604"/>
                  </a:lnTo>
                  <a:lnTo>
                    <a:pt x="217677" y="167436"/>
                  </a:lnTo>
                  <a:lnTo>
                    <a:pt x="213118" y="162864"/>
                  </a:lnTo>
                  <a:lnTo>
                    <a:pt x="237864" y="162864"/>
                  </a:lnTo>
                  <a:lnTo>
                    <a:pt x="239013" y="173532"/>
                  </a:lnTo>
                  <a:lnTo>
                    <a:pt x="239013" y="210045"/>
                  </a:lnTo>
                  <a:lnTo>
                    <a:pt x="237982" y="219176"/>
                  </a:lnTo>
                  <a:close/>
                </a:path>
                <a:path w="255905" h="239395">
                  <a:moveTo>
                    <a:pt x="210096" y="238963"/>
                  </a:moveTo>
                  <a:lnTo>
                    <a:pt x="83731" y="238963"/>
                  </a:lnTo>
                  <a:lnTo>
                    <a:pt x="70865" y="237445"/>
                  </a:lnTo>
                  <a:lnTo>
                    <a:pt x="61852" y="232505"/>
                  </a:lnTo>
                  <a:lnTo>
                    <a:pt x="56549" y="223564"/>
                  </a:lnTo>
                  <a:lnTo>
                    <a:pt x="54813" y="210045"/>
                  </a:lnTo>
                  <a:lnTo>
                    <a:pt x="54813" y="170459"/>
                  </a:lnTo>
                  <a:lnTo>
                    <a:pt x="77635" y="170459"/>
                  </a:lnTo>
                  <a:lnTo>
                    <a:pt x="77635" y="214604"/>
                  </a:lnTo>
                  <a:lnTo>
                    <a:pt x="80657" y="219176"/>
                  </a:lnTo>
                  <a:lnTo>
                    <a:pt x="237982" y="219176"/>
                  </a:lnTo>
                  <a:lnTo>
                    <a:pt x="237487" y="223564"/>
                  </a:lnTo>
                  <a:lnTo>
                    <a:pt x="232532" y="232505"/>
                  </a:lnTo>
                  <a:lnTo>
                    <a:pt x="223588" y="237445"/>
                  </a:lnTo>
                  <a:lnTo>
                    <a:pt x="210096" y="238963"/>
                  </a:lnTo>
                  <a:close/>
                </a:path>
              </a:pathLst>
            </a:custGeom>
            <a:solidFill>
              <a:srgbClr val="4D4D4F"/>
            </a:solidFill>
          </p:spPr>
          <p:txBody>
            <a:bodyPr wrap="square" lIns="0" tIns="0" rIns="0" bIns="0" rtlCol="0"/>
            <a:lstStyle/>
            <a:p>
              <a:endParaRPr/>
            </a:p>
          </p:txBody>
        </p:sp>
        <p:pic>
          <p:nvPicPr>
            <p:cNvPr id="84" name="object 37"/>
            <p:cNvPicPr/>
            <p:nvPr/>
          </p:nvPicPr>
          <p:blipFill>
            <a:blip r:embed="rId31" cstate="print"/>
            <a:stretch>
              <a:fillRect/>
            </a:stretch>
          </p:blipFill>
          <p:spPr>
            <a:xfrm>
              <a:off x="1761236" y="7362672"/>
              <a:ext cx="76149" cy="80670"/>
            </a:xfrm>
            <a:prstGeom prst="rect">
              <a:avLst/>
            </a:prstGeom>
          </p:spPr>
        </p:pic>
        <p:pic>
          <p:nvPicPr>
            <p:cNvPr id="85" name="object 38"/>
            <p:cNvPicPr/>
            <p:nvPr/>
          </p:nvPicPr>
          <p:blipFill>
            <a:blip r:embed="rId32" cstate="print"/>
            <a:stretch>
              <a:fillRect/>
            </a:stretch>
          </p:blipFill>
          <p:spPr>
            <a:xfrm>
              <a:off x="2026145" y="7208938"/>
              <a:ext cx="238963" cy="246608"/>
            </a:xfrm>
            <a:prstGeom prst="rect">
              <a:avLst/>
            </a:prstGeom>
          </p:spPr>
        </p:pic>
        <p:pic>
          <p:nvPicPr>
            <p:cNvPr id="86" name="object 39"/>
            <p:cNvPicPr/>
            <p:nvPr/>
          </p:nvPicPr>
          <p:blipFill>
            <a:blip r:embed="rId33" cstate="print"/>
            <a:stretch>
              <a:fillRect/>
            </a:stretch>
          </p:blipFill>
          <p:spPr>
            <a:xfrm>
              <a:off x="2315362" y="7215034"/>
              <a:ext cx="200926" cy="232867"/>
            </a:xfrm>
            <a:prstGeom prst="rect">
              <a:avLst/>
            </a:prstGeom>
          </p:spPr>
        </p:pic>
        <p:pic>
          <p:nvPicPr>
            <p:cNvPr id="87" name="object 40"/>
            <p:cNvPicPr/>
            <p:nvPr/>
          </p:nvPicPr>
          <p:blipFill>
            <a:blip r:embed="rId34" cstate="print"/>
            <a:stretch>
              <a:fillRect/>
            </a:stretch>
          </p:blipFill>
          <p:spPr>
            <a:xfrm>
              <a:off x="2566543" y="7208938"/>
              <a:ext cx="238963" cy="235940"/>
            </a:xfrm>
            <a:prstGeom prst="rect">
              <a:avLst/>
            </a:prstGeom>
          </p:spPr>
        </p:pic>
        <p:pic>
          <p:nvPicPr>
            <p:cNvPr id="88" name="object 41"/>
            <p:cNvPicPr/>
            <p:nvPr/>
          </p:nvPicPr>
          <p:blipFill>
            <a:blip r:embed="rId35" cstate="print"/>
            <a:stretch>
              <a:fillRect/>
            </a:stretch>
          </p:blipFill>
          <p:spPr>
            <a:xfrm>
              <a:off x="2855760" y="7210475"/>
              <a:ext cx="208559" cy="231381"/>
            </a:xfrm>
            <a:prstGeom prst="rect">
              <a:avLst/>
            </a:prstGeom>
          </p:spPr>
        </p:pic>
        <p:pic>
          <p:nvPicPr>
            <p:cNvPr id="89" name="object 42"/>
            <p:cNvPicPr/>
            <p:nvPr/>
          </p:nvPicPr>
          <p:blipFill>
            <a:blip r:embed="rId36" cstate="print"/>
            <a:stretch>
              <a:fillRect/>
            </a:stretch>
          </p:blipFill>
          <p:spPr>
            <a:xfrm>
              <a:off x="3097809" y="7201293"/>
              <a:ext cx="2245321" cy="254254"/>
            </a:xfrm>
            <a:prstGeom prst="rect">
              <a:avLst/>
            </a:prstGeom>
          </p:spPr>
        </p:pic>
        <p:pic>
          <p:nvPicPr>
            <p:cNvPr id="90" name="object 43"/>
            <p:cNvPicPr/>
            <p:nvPr/>
          </p:nvPicPr>
          <p:blipFill>
            <a:blip r:embed="rId37" cstate="print"/>
            <a:stretch>
              <a:fillRect/>
            </a:stretch>
          </p:blipFill>
          <p:spPr>
            <a:xfrm>
              <a:off x="1363954" y="7530109"/>
              <a:ext cx="2383840" cy="242036"/>
            </a:xfrm>
            <a:prstGeom prst="rect">
              <a:avLst/>
            </a:prstGeom>
          </p:spPr>
        </p:pic>
        <p:sp>
          <p:nvSpPr>
            <p:cNvPr id="91" name="object 44"/>
            <p:cNvSpPr/>
            <p:nvPr/>
          </p:nvSpPr>
          <p:spPr>
            <a:xfrm>
              <a:off x="3813276" y="7633639"/>
              <a:ext cx="306070" cy="36830"/>
            </a:xfrm>
            <a:custGeom>
              <a:avLst/>
              <a:gdLst/>
              <a:ahLst/>
              <a:cxnLst/>
              <a:rect l="l" t="t" r="r" b="b"/>
              <a:pathLst>
                <a:path w="306070" h="36829">
                  <a:moveTo>
                    <a:pt x="36512" y="18262"/>
                  </a:moveTo>
                  <a:lnTo>
                    <a:pt x="35153" y="10909"/>
                  </a:lnTo>
                  <a:lnTo>
                    <a:pt x="31381" y="5130"/>
                  </a:lnTo>
                  <a:lnTo>
                    <a:pt x="25603" y="1358"/>
                  </a:lnTo>
                  <a:lnTo>
                    <a:pt x="18249" y="0"/>
                  </a:lnTo>
                  <a:lnTo>
                    <a:pt x="10896" y="1358"/>
                  </a:lnTo>
                  <a:lnTo>
                    <a:pt x="5118" y="5130"/>
                  </a:lnTo>
                  <a:lnTo>
                    <a:pt x="1346" y="10909"/>
                  </a:lnTo>
                  <a:lnTo>
                    <a:pt x="0" y="18262"/>
                  </a:lnTo>
                  <a:lnTo>
                    <a:pt x="1346" y="25615"/>
                  </a:lnTo>
                  <a:lnTo>
                    <a:pt x="5118" y="31394"/>
                  </a:lnTo>
                  <a:lnTo>
                    <a:pt x="10896" y="35166"/>
                  </a:lnTo>
                  <a:lnTo>
                    <a:pt x="18249" y="36512"/>
                  </a:lnTo>
                  <a:lnTo>
                    <a:pt x="25603" y="35166"/>
                  </a:lnTo>
                  <a:lnTo>
                    <a:pt x="31381" y="31394"/>
                  </a:lnTo>
                  <a:lnTo>
                    <a:pt x="35153" y="25615"/>
                  </a:lnTo>
                  <a:lnTo>
                    <a:pt x="36512" y="18262"/>
                  </a:lnTo>
                  <a:close/>
                </a:path>
                <a:path w="306070" h="36829">
                  <a:moveTo>
                    <a:pt x="171996" y="18262"/>
                  </a:moveTo>
                  <a:lnTo>
                    <a:pt x="170395" y="10909"/>
                  </a:lnTo>
                  <a:lnTo>
                    <a:pt x="166090" y="5130"/>
                  </a:lnTo>
                  <a:lnTo>
                    <a:pt x="159778" y="1358"/>
                  </a:lnTo>
                  <a:lnTo>
                    <a:pt x="152196" y="0"/>
                  </a:lnTo>
                  <a:lnTo>
                    <a:pt x="145491" y="1358"/>
                  </a:lnTo>
                  <a:lnTo>
                    <a:pt x="139636" y="5130"/>
                  </a:lnTo>
                  <a:lnTo>
                    <a:pt x="135509" y="10909"/>
                  </a:lnTo>
                  <a:lnTo>
                    <a:pt x="133946" y="18262"/>
                  </a:lnTo>
                  <a:lnTo>
                    <a:pt x="135509" y="25615"/>
                  </a:lnTo>
                  <a:lnTo>
                    <a:pt x="139636" y="31394"/>
                  </a:lnTo>
                  <a:lnTo>
                    <a:pt x="145491" y="35166"/>
                  </a:lnTo>
                  <a:lnTo>
                    <a:pt x="152196" y="36512"/>
                  </a:lnTo>
                  <a:lnTo>
                    <a:pt x="159778" y="35166"/>
                  </a:lnTo>
                  <a:lnTo>
                    <a:pt x="166090" y="31394"/>
                  </a:lnTo>
                  <a:lnTo>
                    <a:pt x="170395" y="25615"/>
                  </a:lnTo>
                  <a:lnTo>
                    <a:pt x="171996" y="18262"/>
                  </a:lnTo>
                  <a:close/>
                </a:path>
                <a:path w="306070" h="36829">
                  <a:moveTo>
                    <a:pt x="305943" y="18262"/>
                  </a:moveTo>
                  <a:lnTo>
                    <a:pt x="304584" y="10909"/>
                  </a:lnTo>
                  <a:lnTo>
                    <a:pt x="300812" y="5130"/>
                  </a:lnTo>
                  <a:lnTo>
                    <a:pt x="295033" y="1358"/>
                  </a:lnTo>
                  <a:lnTo>
                    <a:pt x="287680" y="0"/>
                  </a:lnTo>
                  <a:lnTo>
                    <a:pt x="280974" y="1358"/>
                  </a:lnTo>
                  <a:lnTo>
                    <a:pt x="275120" y="5130"/>
                  </a:lnTo>
                  <a:lnTo>
                    <a:pt x="270992" y="10909"/>
                  </a:lnTo>
                  <a:lnTo>
                    <a:pt x="269430" y="18262"/>
                  </a:lnTo>
                  <a:lnTo>
                    <a:pt x="270776" y="25615"/>
                  </a:lnTo>
                  <a:lnTo>
                    <a:pt x="274548" y="31394"/>
                  </a:lnTo>
                  <a:lnTo>
                    <a:pt x="280327" y="35166"/>
                  </a:lnTo>
                  <a:lnTo>
                    <a:pt x="287680" y="36512"/>
                  </a:lnTo>
                  <a:lnTo>
                    <a:pt x="295033" y="35166"/>
                  </a:lnTo>
                  <a:lnTo>
                    <a:pt x="300799" y="31394"/>
                  </a:lnTo>
                  <a:lnTo>
                    <a:pt x="304584" y="25615"/>
                  </a:lnTo>
                  <a:lnTo>
                    <a:pt x="305943" y="18262"/>
                  </a:lnTo>
                  <a:close/>
                </a:path>
              </a:pathLst>
            </a:custGeom>
            <a:solidFill>
              <a:srgbClr val="4D4D4F"/>
            </a:solidFill>
          </p:spPr>
          <p:txBody>
            <a:bodyPr wrap="square" lIns="0" tIns="0" rIns="0" bIns="0" rtlCol="0"/>
            <a:lstStyle/>
            <a:p>
              <a:endParaRPr/>
            </a:p>
          </p:txBody>
        </p:sp>
        <p:sp>
          <p:nvSpPr>
            <p:cNvPr id="92" name="object 45"/>
            <p:cNvSpPr/>
            <p:nvPr/>
          </p:nvSpPr>
          <p:spPr>
            <a:xfrm>
              <a:off x="5404261" y="9098064"/>
              <a:ext cx="499745" cy="561975"/>
            </a:xfrm>
            <a:custGeom>
              <a:avLst/>
              <a:gdLst/>
              <a:ahLst/>
              <a:cxnLst/>
              <a:rect l="l" t="t" r="r" b="b"/>
              <a:pathLst>
                <a:path w="499745" h="561975">
                  <a:moveTo>
                    <a:pt x="168752" y="0"/>
                  </a:moveTo>
                  <a:lnTo>
                    <a:pt x="93198" y="28898"/>
                  </a:lnTo>
                  <a:lnTo>
                    <a:pt x="52067" y="54349"/>
                  </a:lnTo>
                  <a:lnTo>
                    <a:pt x="21063" y="85229"/>
                  </a:lnTo>
                  <a:lnTo>
                    <a:pt x="5781" y="128823"/>
                  </a:lnTo>
                  <a:lnTo>
                    <a:pt x="0" y="177538"/>
                  </a:lnTo>
                  <a:lnTo>
                    <a:pt x="794" y="228813"/>
                  </a:lnTo>
                  <a:lnTo>
                    <a:pt x="5239" y="280088"/>
                  </a:lnTo>
                  <a:lnTo>
                    <a:pt x="10408" y="328802"/>
                  </a:lnTo>
                  <a:lnTo>
                    <a:pt x="25640" y="388937"/>
                  </a:lnTo>
                  <a:lnTo>
                    <a:pt x="63685" y="421678"/>
                  </a:lnTo>
                  <a:lnTo>
                    <a:pt x="59964" y="455111"/>
                  </a:lnTo>
                  <a:lnTo>
                    <a:pt x="53228" y="501967"/>
                  </a:lnTo>
                  <a:lnTo>
                    <a:pt x="46770" y="543689"/>
                  </a:lnTo>
                  <a:lnTo>
                    <a:pt x="43885" y="561721"/>
                  </a:lnTo>
                  <a:lnTo>
                    <a:pt x="457982" y="561721"/>
                  </a:lnTo>
                  <a:lnTo>
                    <a:pt x="441205" y="426237"/>
                  </a:lnTo>
                  <a:lnTo>
                    <a:pt x="451079" y="423147"/>
                  </a:lnTo>
                  <a:lnTo>
                    <a:pt x="472234" y="408357"/>
                  </a:lnTo>
                  <a:lnTo>
                    <a:pt x="491965" y="373586"/>
                  </a:lnTo>
                  <a:lnTo>
                    <a:pt x="497567" y="310553"/>
                  </a:lnTo>
                  <a:lnTo>
                    <a:pt x="498539" y="267134"/>
                  </a:lnTo>
                  <a:lnTo>
                    <a:pt x="499509" y="224080"/>
                  </a:lnTo>
                  <a:lnTo>
                    <a:pt x="497556" y="180659"/>
                  </a:lnTo>
                  <a:lnTo>
                    <a:pt x="489763" y="136140"/>
                  </a:lnTo>
                  <a:lnTo>
                    <a:pt x="473209" y="89788"/>
                  </a:lnTo>
                  <a:lnTo>
                    <a:pt x="438887" y="52656"/>
                  </a:lnTo>
                  <a:lnTo>
                    <a:pt x="391575" y="24358"/>
                  </a:lnTo>
                  <a:lnTo>
                    <a:pt x="349684" y="6328"/>
                  </a:lnTo>
                  <a:lnTo>
                    <a:pt x="331629" y="0"/>
                  </a:lnTo>
                  <a:lnTo>
                    <a:pt x="168752" y="0"/>
                  </a:lnTo>
                  <a:close/>
                </a:path>
                <a:path w="499745" h="561975">
                  <a:moveTo>
                    <a:pt x="124607" y="9131"/>
                  </a:moveTo>
                  <a:lnTo>
                    <a:pt x="130361" y="17028"/>
                  </a:lnTo>
                  <a:lnTo>
                    <a:pt x="145531" y="35771"/>
                  </a:lnTo>
                  <a:lnTo>
                    <a:pt x="166981" y="57935"/>
                  </a:lnTo>
                  <a:lnTo>
                    <a:pt x="191574" y="76098"/>
                  </a:lnTo>
                  <a:lnTo>
                    <a:pt x="246400" y="42608"/>
                  </a:lnTo>
                  <a:lnTo>
                    <a:pt x="305721" y="76098"/>
                  </a:lnTo>
                  <a:lnTo>
                    <a:pt x="312002" y="70413"/>
                  </a:lnTo>
                  <a:lnTo>
                    <a:pt x="327418" y="55738"/>
                  </a:lnTo>
                  <a:lnTo>
                    <a:pt x="346832" y="35641"/>
                  </a:lnTo>
                  <a:lnTo>
                    <a:pt x="365106" y="13690"/>
                  </a:lnTo>
                </a:path>
              </a:pathLst>
            </a:custGeom>
            <a:ln w="15222">
              <a:solidFill>
                <a:srgbClr val="DDDEDF"/>
              </a:solidFill>
            </a:ln>
          </p:spPr>
          <p:txBody>
            <a:bodyPr wrap="square" lIns="0" tIns="0" rIns="0" bIns="0" rtlCol="0"/>
            <a:lstStyle/>
            <a:p>
              <a:endParaRPr/>
            </a:p>
          </p:txBody>
        </p:sp>
        <p:sp>
          <p:nvSpPr>
            <p:cNvPr id="93" name="object 46"/>
            <p:cNvSpPr/>
            <p:nvPr/>
          </p:nvSpPr>
          <p:spPr>
            <a:xfrm>
              <a:off x="5496864" y="9102623"/>
              <a:ext cx="320040" cy="250190"/>
            </a:xfrm>
            <a:custGeom>
              <a:avLst/>
              <a:gdLst/>
              <a:ahLst/>
              <a:cxnLst/>
              <a:rect l="l" t="t" r="r" b="b"/>
              <a:pathLst>
                <a:path w="320039" h="250190">
                  <a:moveTo>
                    <a:pt x="61979" y="245071"/>
                  </a:moveTo>
                  <a:lnTo>
                    <a:pt x="21336" y="245071"/>
                  </a:lnTo>
                  <a:lnTo>
                    <a:pt x="19621" y="233549"/>
                  </a:lnTo>
                  <a:lnTo>
                    <a:pt x="15624" y="211026"/>
                  </a:lnTo>
                  <a:lnTo>
                    <a:pt x="11059" y="181935"/>
                  </a:lnTo>
                  <a:lnTo>
                    <a:pt x="7645" y="150710"/>
                  </a:lnTo>
                  <a:lnTo>
                    <a:pt x="0" y="19799"/>
                  </a:lnTo>
                  <a:lnTo>
                    <a:pt x="5686" y="16280"/>
                  </a:lnTo>
                  <a:lnTo>
                    <a:pt x="19224" y="8766"/>
                  </a:lnTo>
                  <a:lnTo>
                    <a:pt x="35329" y="1818"/>
                  </a:lnTo>
                  <a:lnTo>
                    <a:pt x="48717" y="0"/>
                  </a:lnTo>
                  <a:lnTo>
                    <a:pt x="50624" y="33614"/>
                  </a:lnTo>
                  <a:lnTo>
                    <a:pt x="54819" y="79359"/>
                  </a:lnTo>
                  <a:lnTo>
                    <a:pt x="59014" y="119679"/>
                  </a:lnTo>
                  <a:lnTo>
                    <a:pt x="60921" y="137020"/>
                  </a:lnTo>
                  <a:lnTo>
                    <a:pt x="303436" y="137020"/>
                  </a:lnTo>
                  <a:lnTo>
                    <a:pt x="301434" y="150710"/>
                  </a:lnTo>
                  <a:lnTo>
                    <a:pt x="302925" y="218617"/>
                  </a:lnTo>
                  <a:lnTo>
                    <a:pt x="265099" y="218617"/>
                  </a:lnTo>
                  <a:lnTo>
                    <a:pt x="184156" y="226489"/>
                  </a:lnTo>
                  <a:lnTo>
                    <a:pt x="61979" y="245071"/>
                  </a:lnTo>
                  <a:close/>
                </a:path>
                <a:path w="320039" h="250190">
                  <a:moveTo>
                    <a:pt x="303436" y="137020"/>
                  </a:moveTo>
                  <a:lnTo>
                    <a:pt x="60921" y="137020"/>
                  </a:lnTo>
                  <a:lnTo>
                    <a:pt x="248145" y="135483"/>
                  </a:lnTo>
                  <a:lnTo>
                    <a:pt x="272503" y="1536"/>
                  </a:lnTo>
                  <a:lnTo>
                    <a:pt x="319684" y="25895"/>
                  </a:lnTo>
                  <a:lnTo>
                    <a:pt x="303436" y="137020"/>
                  </a:lnTo>
                  <a:close/>
                </a:path>
                <a:path w="320039" h="250190">
                  <a:moveTo>
                    <a:pt x="302971" y="220713"/>
                  </a:moveTo>
                  <a:lnTo>
                    <a:pt x="297237" y="219023"/>
                  </a:lnTo>
                  <a:lnTo>
                    <a:pt x="265099" y="218617"/>
                  </a:lnTo>
                  <a:lnTo>
                    <a:pt x="302925" y="218617"/>
                  </a:lnTo>
                  <a:lnTo>
                    <a:pt x="302971" y="220713"/>
                  </a:lnTo>
                  <a:close/>
                </a:path>
                <a:path w="320039" h="250190">
                  <a:moveTo>
                    <a:pt x="32003" y="249631"/>
                  </a:moveTo>
                  <a:lnTo>
                    <a:pt x="22632" y="246368"/>
                  </a:lnTo>
                  <a:lnTo>
                    <a:pt x="19821" y="245084"/>
                  </a:lnTo>
                  <a:lnTo>
                    <a:pt x="20434" y="244934"/>
                  </a:lnTo>
                  <a:lnTo>
                    <a:pt x="21336" y="245071"/>
                  </a:lnTo>
                  <a:lnTo>
                    <a:pt x="61979" y="245071"/>
                  </a:lnTo>
                  <a:lnTo>
                    <a:pt x="32003" y="249631"/>
                  </a:lnTo>
                  <a:close/>
                </a:path>
              </a:pathLst>
            </a:custGeom>
            <a:solidFill>
              <a:srgbClr val="94959A"/>
            </a:solidFill>
          </p:spPr>
          <p:txBody>
            <a:bodyPr wrap="square" lIns="0" tIns="0" rIns="0" bIns="0" rtlCol="0"/>
            <a:lstStyle/>
            <a:p>
              <a:endParaRPr/>
            </a:p>
          </p:txBody>
        </p:sp>
        <p:sp>
          <p:nvSpPr>
            <p:cNvPr id="94" name="object 47"/>
            <p:cNvSpPr/>
            <p:nvPr/>
          </p:nvSpPr>
          <p:spPr>
            <a:xfrm>
              <a:off x="5496864" y="9102623"/>
              <a:ext cx="320040" cy="250190"/>
            </a:xfrm>
            <a:custGeom>
              <a:avLst/>
              <a:gdLst/>
              <a:ahLst/>
              <a:cxnLst/>
              <a:rect l="l" t="t" r="r" b="b"/>
              <a:pathLst>
                <a:path w="320039" h="250190">
                  <a:moveTo>
                    <a:pt x="21336" y="245071"/>
                  </a:moveTo>
                  <a:lnTo>
                    <a:pt x="19621" y="233549"/>
                  </a:lnTo>
                  <a:lnTo>
                    <a:pt x="15624" y="211026"/>
                  </a:lnTo>
                  <a:lnTo>
                    <a:pt x="11059" y="181935"/>
                  </a:lnTo>
                  <a:lnTo>
                    <a:pt x="7645" y="150710"/>
                  </a:lnTo>
                  <a:lnTo>
                    <a:pt x="0" y="19799"/>
                  </a:lnTo>
                  <a:lnTo>
                    <a:pt x="5686" y="16280"/>
                  </a:lnTo>
                  <a:lnTo>
                    <a:pt x="19224" y="8766"/>
                  </a:lnTo>
                  <a:lnTo>
                    <a:pt x="35329" y="1818"/>
                  </a:lnTo>
                  <a:lnTo>
                    <a:pt x="48717" y="0"/>
                  </a:lnTo>
                  <a:lnTo>
                    <a:pt x="50624" y="33614"/>
                  </a:lnTo>
                  <a:lnTo>
                    <a:pt x="54819" y="79359"/>
                  </a:lnTo>
                  <a:lnTo>
                    <a:pt x="59014" y="119679"/>
                  </a:lnTo>
                  <a:lnTo>
                    <a:pt x="60921" y="137020"/>
                  </a:lnTo>
                  <a:lnTo>
                    <a:pt x="248145" y="135483"/>
                  </a:lnTo>
                  <a:lnTo>
                    <a:pt x="272503" y="1536"/>
                  </a:lnTo>
                  <a:lnTo>
                    <a:pt x="319684" y="25895"/>
                  </a:lnTo>
                  <a:lnTo>
                    <a:pt x="301434" y="150710"/>
                  </a:lnTo>
                  <a:lnTo>
                    <a:pt x="302971" y="220713"/>
                  </a:lnTo>
                  <a:lnTo>
                    <a:pt x="297237" y="219023"/>
                  </a:lnTo>
                  <a:lnTo>
                    <a:pt x="265099" y="218617"/>
                  </a:lnTo>
                  <a:lnTo>
                    <a:pt x="184156" y="226489"/>
                  </a:lnTo>
                  <a:lnTo>
                    <a:pt x="32003" y="249631"/>
                  </a:lnTo>
                  <a:lnTo>
                    <a:pt x="22632" y="246368"/>
                  </a:lnTo>
                  <a:lnTo>
                    <a:pt x="19821" y="245084"/>
                  </a:lnTo>
                  <a:lnTo>
                    <a:pt x="20434" y="244934"/>
                  </a:lnTo>
                  <a:lnTo>
                    <a:pt x="21336" y="245071"/>
                  </a:lnTo>
                  <a:close/>
                </a:path>
              </a:pathLst>
            </a:custGeom>
            <a:ln w="13700">
              <a:solidFill>
                <a:srgbClr val="94959A"/>
              </a:solidFill>
            </a:ln>
          </p:spPr>
          <p:txBody>
            <a:bodyPr wrap="square" lIns="0" tIns="0" rIns="0" bIns="0" rtlCol="0"/>
            <a:lstStyle/>
            <a:p>
              <a:endParaRPr/>
            </a:p>
          </p:txBody>
        </p:sp>
        <p:sp>
          <p:nvSpPr>
            <p:cNvPr id="95" name="object 48"/>
            <p:cNvSpPr/>
            <p:nvPr/>
          </p:nvSpPr>
          <p:spPr>
            <a:xfrm>
              <a:off x="5442102" y="9481692"/>
              <a:ext cx="420370" cy="178435"/>
            </a:xfrm>
            <a:custGeom>
              <a:avLst/>
              <a:gdLst/>
              <a:ahLst/>
              <a:cxnLst/>
              <a:rect l="l" t="t" r="r" b="b"/>
              <a:pathLst>
                <a:path w="420370" h="178434">
                  <a:moveTo>
                    <a:pt x="336397" y="48666"/>
                  </a:moveTo>
                  <a:lnTo>
                    <a:pt x="92811" y="48666"/>
                  </a:lnTo>
                  <a:lnTo>
                    <a:pt x="128787" y="39787"/>
                  </a:lnTo>
                  <a:lnTo>
                    <a:pt x="169325" y="23199"/>
                  </a:lnTo>
                  <a:lnTo>
                    <a:pt x="202439" y="7179"/>
                  </a:lnTo>
                  <a:lnTo>
                    <a:pt x="216141" y="0"/>
                  </a:lnTo>
                  <a:lnTo>
                    <a:pt x="230648" y="6961"/>
                  </a:lnTo>
                  <a:lnTo>
                    <a:pt x="264848" y="22618"/>
                  </a:lnTo>
                  <a:lnTo>
                    <a:pt x="304759" y="39133"/>
                  </a:lnTo>
                  <a:lnTo>
                    <a:pt x="336397" y="48666"/>
                  </a:lnTo>
                  <a:close/>
                </a:path>
                <a:path w="420370" h="178434">
                  <a:moveTo>
                    <a:pt x="420141" y="178092"/>
                  </a:moveTo>
                  <a:lnTo>
                    <a:pt x="0" y="178092"/>
                  </a:lnTo>
                  <a:lnTo>
                    <a:pt x="7581" y="27381"/>
                  </a:lnTo>
                  <a:lnTo>
                    <a:pt x="15548" y="30923"/>
                  </a:lnTo>
                  <a:lnTo>
                    <a:pt x="35928" y="38600"/>
                  </a:lnTo>
                  <a:lnTo>
                    <a:pt x="63442" y="45988"/>
                  </a:lnTo>
                  <a:lnTo>
                    <a:pt x="92811" y="48666"/>
                  </a:lnTo>
                  <a:lnTo>
                    <a:pt x="336397" y="48666"/>
                  </a:lnTo>
                  <a:lnTo>
                    <a:pt x="369728" y="50459"/>
                  </a:lnTo>
                  <a:lnTo>
                    <a:pt x="414514" y="50459"/>
                  </a:lnTo>
                  <a:lnTo>
                    <a:pt x="420141" y="178092"/>
                  </a:lnTo>
                  <a:close/>
                </a:path>
                <a:path w="420370" h="178434">
                  <a:moveTo>
                    <a:pt x="414514" y="50459"/>
                  </a:moveTo>
                  <a:lnTo>
                    <a:pt x="369728" y="50459"/>
                  </a:lnTo>
                  <a:lnTo>
                    <a:pt x="394060" y="46963"/>
                  </a:lnTo>
                  <a:lnTo>
                    <a:pt x="408969" y="42035"/>
                  </a:lnTo>
                  <a:lnTo>
                    <a:pt x="414032" y="39535"/>
                  </a:lnTo>
                  <a:lnTo>
                    <a:pt x="414514" y="50459"/>
                  </a:lnTo>
                  <a:close/>
                </a:path>
              </a:pathLst>
            </a:custGeom>
            <a:solidFill>
              <a:srgbClr val="94959A"/>
            </a:solidFill>
          </p:spPr>
          <p:txBody>
            <a:bodyPr wrap="square" lIns="0" tIns="0" rIns="0" bIns="0" rtlCol="0"/>
            <a:lstStyle/>
            <a:p>
              <a:endParaRPr/>
            </a:p>
          </p:txBody>
        </p:sp>
        <p:sp>
          <p:nvSpPr>
            <p:cNvPr id="96" name="object 49"/>
            <p:cNvSpPr/>
            <p:nvPr/>
          </p:nvSpPr>
          <p:spPr>
            <a:xfrm>
              <a:off x="5442102" y="9481692"/>
              <a:ext cx="420370" cy="178435"/>
            </a:xfrm>
            <a:custGeom>
              <a:avLst/>
              <a:gdLst/>
              <a:ahLst/>
              <a:cxnLst/>
              <a:rect l="l" t="t" r="r" b="b"/>
              <a:pathLst>
                <a:path w="420370" h="178434">
                  <a:moveTo>
                    <a:pt x="0" y="178092"/>
                  </a:moveTo>
                  <a:lnTo>
                    <a:pt x="7581" y="27381"/>
                  </a:lnTo>
                  <a:lnTo>
                    <a:pt x="15548" y="30923"/>
                  </a:lnTo>
                  <a:lnTo>
                    <a:pt x="35928" y="38600"/>
                  </a:lnTo>
                  <a:lnTo>
                    <a:pt x="63442" y="45988"/>
                  </a:lnTo>
                  <a:lnTo>
                    <a:pt x="92811" y="48666"/>
                  </a:lnTo>
                  <a:lnTo>
                    <a:pt x="128787" y="39787"/>
                  </a:lnTo>
                  <a:lnTo>
                    <a:pt x="169325" y="23199"/>
                  </a:lnTo>
                  <a:lnTo>
                    <a:pt x="202439" y="7179"/>
                  </a:lnTo>
                  <a:lnTo>
                    <a:pt x="216141" y="0"/>
                  </a:lnTo>
                  <a:lnTo>
                    <a:pt x="230648" y="6961"/>
                  </a:lnTo>
                  <a:lnTo>
                    <a:pt x="264848" y="22618"/>
                  </a:lnTo>
                  <a:lnTo>
                    <a:pt x="304759" y="39133"/>
                  </a:lnTo>
                  <a:lnTo>
                    <a:pt x="336397" y="48666"/>
                  </a:lnTo>
                  <a:lnTo>
                    <a:pt x="369728" y="50459"/>
                  </a:lnTo>
                  <a:lnTo>
                    <a:pt x="394060" y="46963"/>
                  </a:lnTo>
                  <a:lnTo>
                    <a:pt x="408969" y="42035"/>
                  </a:lnTo>
                  <a:lnTo>
                    <a:pt x="414032" y="39535"/>
                  </a:lnTo>
                  <a:lnTo>
                    <a:pt x="420141" y="178092"/>
                  </a:lnTo>
                  <a:lnTo>
                    <a:pt x="0" y="178092"/>
                  </a:lnTo>
                  <a:close/>
                </a:path>
              </a:pathLst>
            </a:custGeom>
            <a:ln w="13700">
              <a:solidFill>
                <a:srgbClr val="94959A"/>
              </a:solidFill>
            </a:ln>
          </p:spPr>
          <p:txBody>
            <a:bodyPr wrap="square" lIns="0" tIns="0" rIns="0" bIns="0" rtlCol="0"/>
            <a:lstStyle/>
            <a:p>
              <a:endParaRPr/>
            </a:p>
          </p:txBody>
        </p:sp>
        <p:sp>
          <p:nvSpPr>
            <p:cNvPr id="97" name="object 50"/>
            <p:cNvSpPr/>
            <p:nvPr/>
          </p:nvSpPr>
          <p:spPr>
            <a:xfrm>
              <a:off x="5486247" y="9200057"/>
              <a:ext cx="338455" cy="135890"/>
            </a:xfrm>
            <a:custGeom>
              <a:avLst/>
              <a:gdLst/>
              <a:ahLst/>
              <a:cxnLst/>
              <a:rect l="l" t="t" r="r" b="b"/>
              <a:pathLst>
                <a:path w="338454" h="135890">
                  <a:moveTo>
                    <a:pt x="0" y="0"/>
                  </a:moveTo>
                  <a:lnTo>
                    <a:pt x="5976" y="17531"/>
                  </a:lnTo>
                  <a:lnTo>
                    <a:pt x="13677" y="50052"/>
                  </a:lnTo>
                  <a:lnTo>
                    <a:pt x="21388" y="87994"/>
                  </a:lnTo>
                  <a:lnTo>
                    <a:pt x="27393" y="121793"/>
                  </a:lnTo>
                </a:path>
                <a:path w="338454" h="135890">
                  <a:moveTo>
                    <a:pt x="337947" y="0"/>
                  </a:moveTo>
                  <a:lnTo>
                    <a:pt x="331114" y="23089"/>
                  </a:lnTo>
                  <a:lnTo>
                    <a:pt x="324418" y="55745"/>
                  </a:lnTo>
                  <a:lnTo>
                    <a:pt x="318012" y="94399"/>
                  </a:lnTo>
                  <a:lnTo>
                    <a:pt x="312051" y="135483"/>
                  </a:lnTo>
                </a:path>
              </a:pathLst>
            </a:custGeom>
            <a:ln w="15222">
              <a:solidFill>
                <a:srgbClr val="DDDEDF"/>
              </a:solidFill>
            </a:ln>
          </p:spPr>
          <p:txBody>
            <a:bodyPr wrap="square" lIns="0" tIns="0" rIns="0" bIns="0" rtlCol="0"/>
            <a:lstStyle/>
            <a:p>
              <a:endParaRPr/>
            </a:p>
          </p:txBody>
        </p:sp>
        <p:pic>
          <p:nvPicPr>
            <p:cNvPr id="98" name="object 51"/>
            <p:cNvPicPr/>
            <p:nvPr/>
          </p:nvPicPr>
          <p:blipFill>
            <a:blip r:embed="rId38" cstate="print"/>
            <a:stretch>
              <a:fillRect/>
            </a:stretch>
          </p:blipFill>
          <p:spPr>
            <a:xfrm>
              <a:off x="5650632" y="9474081"/>
              <a:ext cx="213114" cy="63780"/>
            </a:xfrm>
            <a:prstGeom prst="rect">
              <a:avLst/>
            </a:prstGeom>
          </p:spPr>
        </p:pic>
        <p:sp>
          <p:nvSpPr>
            <p:cNvPr id="99" name="object 52"/>
            <p:cNvSpPr/>
            <p:nvPr/>
          </p:nvSpPr>
          <p:spPr>
            <a:xfrm>
              <a:off x="5453862" y="9321850"/>
              <a:ext cx="393065" cy="97790"/>
            </a:xfrm>
            <a:custGeom>
              <a:avLst/>
              <a:gdLst/>
              <a:ahLst/>
              <a:cxnLst/>
              <a:rect l="l" t="t" r="r" b="b"/>
              <a:pathLst>
                <a:path w="393064" h="97790">
                  <a:moveTo>
                    <a:pt x="129768" y="28917"/>
                  </a:moveTo>
                  <a:lnTo>
                    <a:pt x="123304" y="24828"/>
                  </a:lnTo>
                  <a:lnTo>
                    <a:pt x="107708" y="15595"/>
                  </a:lnTo>
                  <a:lnTo>
                    <a:pt x="88684" y="5803"/>
                  </a:lnTo>
                  <a:lnTo>
                    <a:pt x="71932" y="0"/>
                  </a:lnTo>
                  <a:lnTo>
                    <a:pt x="55943" y="774"/>
                  </a:lnTo>
                  <a:lnTo>
                    <a:pt x="8026" y="22821"/>
                  </a:lnTo>
                  <a:lnTo>
                    <a:pt x="0" y="46024"/>
                  </a:lnTo>
                  <a:lnTo>
                    <a:pt x="2438" y="56642"/>
                  </a:lnTo>
                  <a:lnTo>
                    <a:pt x="8026" y="62407"/>
                  </a:lnTo>
                  <a:lnTo>
                    <a:pt x="36233" y="52679"/>
                  </a:lnTo>
                  <a:lnTo>
                    <a:pt x="67183" y="42811"/>
                  </a:lnTo>
                  <a:lnTo>
                    <a:pt x="98983" y="34366"/>
                  </a:lnTo>
                  <a:lnTo>
                    <a:pt x="129768" y="28917"/>
                  </a:lnTo>
                  <a:close/>
                </a:path>
                <a:path w="393064" h="97790">
                  <a:moveTo>
                    <a:pt x="392658" y="69037"/>
                  </a:moveTo>
                  <a:lnTo>
                    <a:pt x="370586" y="24282"/>
                  </a:lnTo>
                  <a:lnTo>
                    <a:pt x="334683" y="2171"/>
                  </a:lnTo>
                  <a:lnTo>
                    <a:pt x="319100" y="736"/>
                  </a:lnTo>
                  <a:lnTo>
                    <a:pt x="305523" y="1600"/>
                  </a:lnTo>
                  <a:lnTo>
                    <a:pt x="297256" y="3022"/>
                  </a:lnTo>
                  <a:lnTo>
                    <a:pt x="302120" y="8788"/>
                  </a:lnTo>
                  <a:lnTo>
                    <a:pt x="313410" y="26250"/>
                  </a:lnTo>
                  <a:lnTo>
                    <a:pt x="326123" y="55689"/>
                  </a:lnTo>
                  <a:lnTo>
                    <a:pt x="335305" y="97383"/>
                  </a:lnTo>
                  <a:lnTo>
                    <a:pt x="348996" y="92811"/>
                  </a:lnTo>
                  <a:lnTo>
                    <a:pt x="345973" y="91325"/>
                  </a:lnTo>
                  <a:lnTo>
                    <a:pt x="351129" y="91706"/>
                  </a:lnTo>
                  <a:lnTo>
                    <a:pt x="363270" y="92087"/>
                  </a:lnTo>
                  <a:lnTo>
                    <a:pt x="377126" y="91325"/>
                  </a:lnTo>
                  <a:lnTo>
                    <a:pt x="377418" y="91313"/>
                  </a:lnTo>
                  <a:lnTo>
                    <a:pt x="388581" y="88252"/>
                  </a:lnTo>
                  <a:lnTo>
                    <a:pt x="392658" y="69037"/>
                  </a:lnTo>
                  <a:close/>
                </a:path>
              </a:pathLst>
            </a:custGeom>
            <a:solidFill>
              <a:srgbClr val="D9DADC"/>
            </a:solidFill>
          </p:spPr>
          <p:txBody>
            <a:bodyPr wrap="square" lIns="0" tIns="0" rIns="0" bIns="0" rtlCol="0"/>
            <a:lstStyle/>
            <a:p>
              <a:endParaRPr/>
            </a:p>
          </p:txBody>
        </p:sp>
        <p:sp>
          <p:nvSpPr>
            <p:cNvPr id="100" name="object 53"/>
            <p:cNvSpPr/>
            <p:nvPr/>
          </p:nvSpPr>
          <p:spPr>
            <a:xfrm>
              <a:off x="5449684" y="9329445"/>
              <a:ext cx="339725" cy="196850"/>
            </a:xfrm>
            <a:custGeom>
              <a:avLst/>
              <a:gdLst/>
              <a:ahLst/>
              <a:cxnLst/>
              <a:rect l="l" t="t" r="r" b="b"/>
              <a:pathLst>
                <a:path w="339725" h="196850">
                  <a:moveTo>
                    <a:pt x="135483" y="15227"/>
                  </a:moveTo>
                  <a:lnTo>
                    <a:pt x="295325" y="0"/>
                  </a:lnTo>
                </a:path>
                <a:path w="339725" h="196850">
                  <a:moveTo>
                    <a:pt x="339483" y="89789"/>
                  </a:moveTo>
                  <a:lnTo>
                    <a:pt x="231786" y="139268"/>
                  </a:lnTo>
                  <a:lnTo>
                    <a:pt x="150679" y="174571"/>
                  </a:lnTo>
                  <a:lnTo>
                    <a:pt x="98971" y="193319"/>
                  </a:lnTo>
                  <a:lnTo>
                    <a:pt x="59107" y="196329"/>
                  </a:lnTo>
                  <a:lnTo>
                    <a:pt x="27797" y="191050"/>
                  </a:lnTo>
                  <a:lnTo>
                    <a:pt x="7331" y="183484"/>
                  </a:lnTo>
                  <a:lnTo>
                    <a:pt x="0" y="179628"/>
                  </a:lnTo>
                </a:path>
              </a:pathLst>
            </a:custGeom>
            <a:ln w="15222">
              <a:solidFill>
                <a:srgbClr val="DDDEDF"/>
              </a:solidFill>
            </a:ln>
          </p:spPr>
          <p:txBody>
            <a:bodyPr wrap="square" lIns="0" tIns="0" rIns="0" bIns="0" rtlCol="0"/>
            <a:lstStyle/>
            <a:p>
              <a:endParaRPr/>
            </a:p>
          </p:txBody>
        </p:sp>
        <p:pic>
          <p:nvPicPr>
            <p:cNvPr id="101" name="object 54"/>
            <p:cNvPicPr/>
            <p:nvPr/>
          </p:nvPicPr>
          <p:blipFill>
            <a:blip r:embed="rId39" cstate="print"/>
            <a:stretch>
              <a:fillRect/>
            </a:stretch>
          </p:blipFill>
          <p:spPr>
            <a:xfrm>
              <a:off x="5707705" y="9237365"/>
              <a:ext cx="135493" cy="91335"/>
            </a:xfrm>
            <a:prstGeom prst="rect">
              <a:avLst/>
            </a:prstGeom>
          </p:spPr>
        </p:pic>
        <p:sp>
          <p:nvSpPr>
            <p:cNvPr id="102" name="object 55"/>
            <p:cNvSpPr/>
            <p:nvPr/>
          </p:nvSpPr>
          <p:spPr>
            <a:xfrm>
              <a:off x="5385739" y="8472385"/>
              <a:ext cx="539115" cy="656590"/>
            </a:xfrm>
            <a:custGeom>
              <a:avLst/>
              <a:gdLst/>
              <a:ahLst/>
              <a:cxnLst/>
              <a:rect l="l" t="t" r="r" b="b"/>
              <a:pathLst>
                <a:path w="539114" h="656590">
                  <a:moveTo>
                    <a:pt x="269481" y="656132"/>
                  </a:moveTo>
                  <a:lnTo>
                    <a:pt x="201523" y="648170"/>
                  </a:lnTo>
                  <a:lnTo>
                    <a:pt x="134690" y="622809"/>
                  </a:lnTo>
                  <a:lnTo>
                    <a:pt x="75240" y="575325"/>
                  </a:lnTo>
                  <a:lnTo>
                    <a:pt x="50240" y="541810"/>
                  </a:lnTo>
                  <a:lnTo>
                    <a:pt x="29434" y="500992"/>
                  </a:lnTo>
                  <a:lnTo>
                    <a:pt x="13603" y="452281"/>
                  </a:lnTo>
                  <a:lnTo>
                    <a:pt x="3531" y="395085"/>
                  </a:lnTo>
                  <a:lnTo>
                    <a:pt x="0" y="328815"/>
                  </a:lnTo>
                  <a:lnTo>
                    <a:pt x="3516" y="275594"/>
                  </a:lnTo>
                  <a:lnTo>
                    <a:pt x="13700" y="225065"/>
                  </a:lnTo>
                  <a:lnTo>
                    <a:pt x="30004" y="177914"/>
                  </a:lnTo>
                  <a:lnTo>
                    <a:pt x="51880" y="134825"/>
                  </a:lnTo>
                  <a:lnTo>
                    <a:pt x="78781" y="96485"/>
                  </a:lnTo>
                  <a:lnTo>
                    <a:pt x="110158" y="63578"/>
                  </a:lnTo>
                  <a:lnTo>
                    <a:pt x="145465" y="36791"/>
                  </a:lnTo>
                  <a:lnTo>
                    <a:pt x="184152" y="16808"/>
                  </a:lnTo>
                  <a:lnTo>
                    <a:pt x="225674" y="4316"/>
                  </a:lnTo>
                  <a:lnTo>
                    <a:pt x="269481" y="0"/>
                  </a:lnTo>
                  <a:lnTo>
                    <a:pt x="313274" y="4316"/>
                  </a:lnTo>
                  <a:lnTo>
                    <a:pt x="354784" y="16808"/>
                  </a:lnTo>
                  <a:lnTo>
                    <a:pt x="393464" y="36791"/>
                  </a:lnTo>
                  <a:lnTo>
                    <a:pt x="428764" y="63578"/>
                  </a:lnTo>
                  <a:lnTo>
                    <a:pt x="460136" y="96485"/>
                  </a:lnTo>
                  <a:lnTo>
                    <a:pt x="487034" y="134825"/>
                  </a:lnTo>
                  <a:lnTo>
                    <a:pt x="508908" y="177914"/>
                  </a:lnTo>
                  <a:lnTo>
                    <a:pt x="525211" y="225065"/>
                  </a:lnTo>
                  <a:lnTo>
                    <a:pt x="535395" y="275594"/>
                  </a:lnTo>
                  <a:lnTo>
                    <a:pt x="538911" y="328815"/>
                  </a:lnTo>
                  <a:lnTo>
                    <a:pt x="535586" y="389998"/>
                  </a:lnTo>
                  <a:lnTo>
                    <a:pt x="526049" y="444175"/>
                  </a:lnTo>
                  <a:lnTo>
                    <a:pt x="510960" y="491584"/>
                  </a:lnTo>
                  <a:lnTo>
                    <a:pt x="490978" y="532469"/>
                  </a:lnTo>
                  <a:lnTo>
                    <a:pt x="466763" y="567067"/>
                  </a:lnTo>
                  <a:lnTo>
                    <a:pt x="438973" y="595621"/>
                  </a:lnTo>
                  <a:lnTo>
                    <a:pt x="408268" y="618371"/>
                  </a:lnTo>
                  <a:lnTo>
                    <a:pt x="340749" y="647418"/>
                  </a:lnTo>
                  <a:lnTo>
                    <a:pt x="269481" y="656132"/>
                  </a:lnTo>
                  <a:close/>
                </a:path>
              </a:pathLst>
            </a:custGeom>
            <a:solidFill>
              <a:srgbClr val="D9DADC"/>
            </a:solidFill>
          </p:spPr>
          <p:txBody>
            <a:bodyPr wrap="square" lIns="0" tIns="0" rIns="0" bIns="0" rtlCol="0"/>
            <a:lstStyle/>
            <a:p>
              <a:endParaRPr/>
            </a:p>
          </p:txBody>
        </p:sp>
        <p:sp>
          <p:nvSpPr>
            <p:cNvPr id="103" name="object 56"/>
            <p:cNvSpPr/>
            <p:nvPr/>
          </p:nvSpPr>
          <p:spPr>
            <a:xfrm>
              <a:off x="5368135" y="8434336"/>
              <a:ext cx="574675" cy="400685"/>
            </a:xfrm>
            <a:custGeom>
              <a:avLst/>
              <a:gdLst/>
              <a:ahLst/>
              <a:cxnLst/>
              <a:rect l="l" t="t" r="r" b="b"/>
              <a:pathLst>
                <a:path w="574675" h="400684">
                  <a:moveTo>
                    <a:pt x="551944" y="397319"/>
                  </a:moveTo>
                  <a:lnTo>
                    <a:pt x="564098" y="397319"/>
                  </a:lnTo>
                  <a:lnTo>
                    <a:pt x="570509" y="373264"/>
                  </a:lnTo>
                  <a:lnTo>
                    <a:pt x="573985" y="342821"/>
                  </a:lnTo>
                  <a:lnTo>
                    <a:pt x="574078" y="307434"/>
                  </a:lnTo>
                  <a:lnTo>
                    <a:pt x="570339" y="268552"/>
                  </a:lnTo>
                  <a:lnTo>
                    <a:pt x="562317" y="227620"/>
                  </a:lnTo>
                  <a:lnTo>
                    <a:pt x="549565" y="186086"/>
                  </a:lnTo>
                  <a:lnTo>
                    <a:pt x="531633" y="145397"/>
                  </a:lnTo>
                  <a:lnTo>
                    <a:pt x="508071" y="106998"/>
                  </a:lnTo>
                  <a:lnTo>
                    <a:pt x="478432" y="72336"/>
                  </a:lnTo>
                  <a:lnTo>
                    <a:pt x="442265" y="42859"/>
                  </a:lnTo>
                  <a:lnTo>
                    <a:pt x="399121" y="20013"/>
                  </a:lnTo>
                  <a:lnTo>
                    <a:pt x="348552" y="5244"/>
                  </a:lnTo>
                  <a:lnTo>
                    <a:pt x="290108" y="0"/>
                  </a:lnTo>
                  <a:lnTo>
                    <a:pt x="237273" y="3898"/>
                  </a:lnTo>
                  <a:lnTo>
                    <a:pt x="190343" y="15079"/>
                  </a:lnTo>
                  <a:lnTo>
                    <a:pt x="149112" y="32775"/>
                  </a:lnTo>
                  <a:lnTo>
                    <a:pt x="113377" y="56216"/>
                  </a:lnTo>
                  <a:lnTo>
                    <a:pt x="82934" y="84634"/>
                  </a:lnTo>
                  <a:lnTo>
                    <a:pt x="57580" y="117260"/>
                  </a:lnTo>
                  <a:lnTo>
                    <a:pt x="37111" y="153324"/>
                  </a:lnTo>
                  <a:lnTo>
                    <a:pt x="21322" y="192057"/>
                  </a:lnTo>
                  <a:lnTo>
                    <a:pt x="10009" y="232692"/>
                  </a:lnTo>
                  <a:lnTo>
                    <a:pt x="2970" y="274458"/>
                  </a:lnTo>
                  <a:lnTo>
                    <a:pt x="0" y="316586"/>
                  </a:lnTo>
                  <a:lnTo>
                    <a:pt x="894" y="358309"/>
                  </a:lnTo>
                  <a:lnTo>
                    <a:pt x="5450" y="398856"/>
                  </a:lnTo>
                  <a:lnTo>
                    <a:pt x="23713" y="400354"/>
                  </a:lnTo>
                  <a:lnTo>
                    <a:pt x="20678" y="398856"/>
                  </a:lnTo>
                  <a:lnTo>
                    <a:pt x="24223" y="369240"/>
                  </a:lnTo>
                  <a:lnTo>
                    <a:pt x="34192" y="301231"/>
                  </a:lnTo>
                  <a:lnTo>
                    <a:pt x="49583" y="226088"/>
                  </a:lnTo>
                  <a:lnTo>
                    <a:pt x="69395" y="175069"/>
                  </a:lnTo>
                  <a:lnTo>
                    <a:pt x="95861" y="178470"/>
                  </a:lnTo>
                  <a:lnTo>
                    <a:pt x="139628" y="172774"/>
                  </a:lnTo>
                  <a:lnTo>
                    <a:pt x="192869" y="159292"/>
                  </a:lnTo>
                  <a:lnTo>
                    <a:pt x="247760" y="139341"/>
                  </a:lnTo>
                  <a:lnTo>
                    <a:pt x="296476" y="114232"/>
                  </a:lnTo>
                  <a:lnTo>
                    <a:pt x="331193" y="85280"/>
                  </a:lnTo>
                  <a:lnTo>
                    <a:pt x="316449" y="99224"/>
                  </a:lnTo>
                  <a:lnTo>
                    <a:pt x="284012" y="128452"/>
                  </a:lnTo>
                  <a:lnTo>
                    <a:pt x="251576" y="157402"/>
                  </a:lnTo>
                  <a:lnTo>
                    <a:pt x="236832" y="170510"/>
                  </a:lnTo>
                  <a:lnTo>
                    <a:pt x="253503" y="167469"/>
                  </a:lnTo>
                  <a:lnTo>
                    <a:pt x="294861" y="155298"/>
                  </a:lnTo>
                  <a:lnTo>
                    <a:pt x="347921" y="129426"/>
                  </a:lnTo>
                  <a:lnTo>
                    <a:pt x="399696" y="85280"/>
                  </a:lnTo>
                  <a:lnTo>
                    <a:pt x="489643" y="161640"/>
                  </a:lnTo>
                  <a:lnTo>
                    <a:pt x="534628" y="265836"/>
                  </a:lnTo>
                  <a:lnTo>
                    <a:pt x="550208" y="357764"/>
                  </a:lnTo>
                  <a:lnTo>
                    <a:pt x="551944" y="397319"/>
                  </a:lnTo>
                  <a:close/>
                </a:path>
              </a:pathLst>
            </a:custGeom>
            <a:ln w="16744">
              <a:solidFill>
                <a:srgbClr val="4D4D4F"/>
              </a:solidFill>
            </a:ln>
          </p:spPr>
          <p:txBody>
            <a:bodyPr wrap="square" lIns="0" tIns="0" rIns="0" bIns="0" rtlCol="0"/>
            <a:lstStyle/>
            <a:p>
              <a:endParaRPr/>
            </a:p>
          </p:txBody>
        </p:sp>
        <p:sp>
          <p:nvSpPr>
            <p:cNvPr id="104" name="object 57"/>
            <p:cNvSpPr/>
            <p:nvPr/>
          </p:nvSpPr>
          <p:spPr>
            <a:xfrm>
              <a:off x="5368135" y="8434336"/>
              <a:ext cx="574675" cy="400685"/>
            </a:xfrm>
            <a:custGeom>
              <a:avLst/>
              <a:gdLst/>
              <a:ahLst/>
              <a:cxnLst/>
              <a:rect l="l" t="t" r="r" b="b"/>
              <a:pathLst>
                <a:path w="574675" h="400684">
                  <a:moveTo>
                    <a:pt x="23713" y="400354"/>
                  </a:moveTo>
                  <a:lnTo>
                    <a:pt x="5450" y="398856"/>
                  </a:lnTo>
                  <a:lnTo>
                    <a:pt x="894" y="358309"/>
                  </a:lnTo>
                  <a:lnTo>
                    <a:pt x="0" y="316586"/>
                  </a:lnTo>
                  <a:lnTo>
                    <a:pt x="2970" y="274458"/>
                  </a:lnTo>
                  <a:lnTo>
                    <a:pt x="10009" y="232692"/>
                  </a:lnTo>
                  <a:lnTo>
                    <a:pt x="21322" y="192057"/>
                  </a:lnTo>
                  <a:lnTo>
                    <a:pt x="37111" y="153324"/>
                  </a:lnTo>
                  <a:lnTo>
                    <a:pt x="57580" y="117260"/>
                  </a:lnTo>
                  <a:lnTo>
                    <a:pt x="82934" y="84634"/>
                  </a:lnTo>
                  <a:lnTo>
                    <a:pt x="113377" y="56216"/>
                  </a:lnTo>
                  <a:lnTo>
                    <a:pt x="149112" y="32775"/>
                  </a:lnTo>
                  <a:lnTo>
                    <a:pt x="190343" y="15079"/>
                  </a:lnTo>
                  <a:lnTo>
                    <a:pt x="237273" y="3898"/>
                  </a:lnTo>
                  <a:lnTo>
                    <a:pt x="290108" y="0"/>
                  </a:lnTo>
                  <a:lnTo>
                    <a:pt x="348552" y="5244"/>
                  </a:lnTo>
                  <a:lnTo>
                    <a:pt x="399121" y="20013"/>
                  </a:lnTo>
                  <a:lnTo>
                    <a:pt x="442265" y="42859"/>
                  </a:lnTo>
                  <a:lnTo>
                    <a:pt x="478432" y="72336"/>
                  </a:lnTo>
                  <a:lnTo>
                    <a:pt x="489500" y="85280"/>
                  </a:lnTo>
                  <a:lnTo>
                    <a:pt x="331193" y="85280"/>
                  </a:lnTo>
                  <a:lnTo>
                    <a:pt x="296476" y="114232"/>
                  </a:lnTo>
                  <a:lnTo>
                    <a:pt x="247760" y="139341"/>
                  </a:lnTo>
                  <a:lnTo>
                    <a:pt x="192869" y="159292"/>
                  </a:lnTo>
                  <a:lnTo>
                    <a:pt x="139628" y="172774"/>
                  </a:lnTo>
                  <a:lnTo>
                    <a:pt x="121993" y="175069"/>
                  </a:lnTo>
                  <a:lnTo>
                    <a:pt x="69395" y="175069"/>
                  </a:lnTo>
                  <a:lnTo>
                    <a:pt x="49583" y="226088"/>
                  </a:lnTo>
                  <a:lnTo>
                    <a:pt x="34192" y="301231"/>
                  </a:lnTo>
                  <a:lnTo>
                    <a:pt x="24223" y="369240"/>
                  </a:lnTo>
                  <a:lnTo>
                    <a:pt x="20678" y="398856"/>
                  </a:lnTo>
                  <a:lnTo>
                    <a:pt x="23713" y="400354"/>
                  </a:lnTo>
                  <a:close/>
                </a:path>
                <a:path w="574675" h="400684">
                  <a:moveTo>
                    <a:pt x="236832" y="170510"/>
                  </a:moveTo>
                  <a:lnTo>
                    <a:pt x="316449" y="99224"/>
                  </a:lnTo>
                  <a:lnTo>
                    <a:pt x="331193" y="85280"/>
                  </a:lnTo>
                  <a:lnTo>
                    <a:pt x="399696" y="85280"/>
                  </a:lnTo>
                  <a:lnTo>
                    <a:pt x="347921" y="129426"/>
                  </a:lnTo>
                  <a:lnTo>
                    <a:pt x="294861" y="155298"/>
                  </a:lnTo>
                  <a:lnTo>
                    <a:pt x="253503" y="167469"/>
                  </a:lnTo>
                  <a:lnTo>
                    <a:pt x="236832" y="170510"/>
                  </a:lnTo>
                  <a:close/>
                </a:path>
                <a:path w="574675" h="400684">
                  <a:moveTo>
                    <a:pt x="564098" y="397319"/>
                  </a:moveTo>
                  <a:lnTo>
                    <a:pt x="551944" y="397319"/>
                  </a:lnTo>
                  <a:lnTo>
                    <a:pt x="550208" y="357764"/>
                  </a:lnTo>
                  <a:lnTo>
                    <a:pt x="534628" y="265836"/>
                  </a:lnTo>
                  <a:lnTo>
                    <a:pt x="489643" y="161640"/>
                  </a:lnTo>
                  <a:lnTo>
                    <a:pt x="399696" y="85280"/>
                  </a:lnTo>
                  <a:lnTo>
                    <a:pt x="489500" y="85280"/>
                  </a:lnTo>
                  <a:lnTo>
                    <a:pt x="531633" y="145397"/>
                  </a:lnTo>
                  <a:lnTo>
                    <a:pt x="549565" y="186086"/>
                  </a:lnTo>
                  <a:lnTo>
                    <a:pt x="562317" y="227620"/>
                  </a:lnTo>
                  <a:lnTo>
                    <a:pt x="570339" y="268552"/>
                  </a:lnTo>
                  <a:lnTo>
                    <a:pt x="574078" y="307434"/>
                  </a:lnTo>
                  <a:lnTo>
                    <a:pt x="573985" y="342821"/>
                  </a:lnTo>
                  <a:lnTo>
                    <a:pt x="570509" y="373264"/>
                  </a:lnTo>
                  <a:lnTo>
                    <a:pt x="564098" y="397319"/>
                  </a:lnTo>
                  <a:close/>
                </a:path>
                <a:path w="574675" h="400684">
                  <a:moveTo>
                    <a:pt x="95861" y="178470"/>
                  </a:moveTo>
                  <a:lnTo>
                    <a:pt x="69395" y="175069"/>
                  </a:lnTo>
                  <a:lnTo>
                    <a:pt x="121993" y="175069"/>
                  </a:lnTo>
                  <a:lnTo>
                    <a:pt x="95861" y="178470"/>
                  </a:lnTo>
                  <a:close/>
                </a:path>
              </a:pathLst>
            </a:custGeom>
            <a:solidFill>
              <a:srgbClr val="4D4D4F"/>
            </a:solidFill>
          </p:spPr>
          <p:txBody>
            <a:bodyPr wrap="square" lIns="0" tIns="0" rIns="0" bIns="0" rtlCol="0"/>
            <a:lstStyle/>
            <a:p>
              <a:endParaRPr/>
            </a:p>
          </p:txBody>
        </p:sp>
        <p:sp>
          <p:nvSpPr>
            <p:cNvPr id="105" name="object 58"/>
            <p:cNvSpPr/>
            <p:nvPr/>
          </p:nvSpPr>
          <p:spPr>
            <a:xfrm>
              <a:off x="5454256" y="8504389"/>
              <a:ext cx="257810" cy="78105"/>
            </a:xfrm>
            <a:custGeom>
              <a:avLst/>
              <a:gdLst/>
              <a:ahLst/>
              <a:cxnLst/>
              <a:rect l="l" t="t" r="r" b="b"/>
              <a:pathLst>
                <a:path w="257810" h="78104">
                  <a:moveTo>
                    <a:pt x="257276" y="0"/>
                  </a:moveTo>
                  <a:lnTo>
                    <a:pt x="236986" y="13414"/>
                  </a:lnTo>
                  <a:lnTo>
                    <a:pt x="181730" y="42241"/>
                  </a:lnTo>
                  <a:lnTo>
                    <a:pt x="99928" y="69356"/>
                  </a:lnTo>
                  <a:lnTo>
                    <a:pt x="0" y="77635"/>
                  </a:lnTo>
                </a:path>
                <a:path w="257810" h="78104">
                  <a:moveTo>
                    <a:pt x="182664" y="0"/>
                  </a:moveTo>
                  <a:lnTo>
                    <a:pt x="170724" y="6042"/>
                  </a:lnTo>
                  <a:lnTo>
                    <a:pt x="137379" y="18651"/>
                  </a:lnTo>
                  <a:lnTo>
                    <a:pt x="86341" y="29548"/>
                  </a:lnTo>
                  <a:lnTo>
                    <a:pt x="21323" y="30454"/>
                  </a:lnTo>
                </a:path>
              </a:pathLst>
            </a:custGeom>
            <a:ln w="12178">
              <a:solidFill>
                <a:srgbClr val="68696B"/>
              </a:solidFill>
            </a:ln>
          </p:spPr>
          <p:txBody>
            <a:bodyPr wrap="square" lIns="0" tIns="0" rIns="0" bIns="0" rtlCol="0"/>
            <a:lstStyle/>
            <a:p>
              <a:endParaRPr/>
            </a:p>
          </p:txBody>
        </p:sp>
        <p:sp>
          <p:nvSpPr>
            <p:cNvPr id="106" name="object 59"/>
            <p:cNvSpPr/>
            <p:nvPr/>
          </p:nvSpPr>
          <p:spPr>
            <a:xfrm>
              <a:off x="5315737" y="8812732"/>
              <a:ext cx="685165" cy="154940"/>
            </a:xfrm>
            <a:custGeom>
              <a:avLst/>
              <a:gdLst/>
              <a:ahLst/>
              <a:cxnLst/>
              <a:rect l="l" t="t" r="r" b="b"/>
              <a:pathLst>
                <a:path w="685164" h="154940">
                  <a:moveTo>
                    <a:pt x="140055" y="154406"/>
                  </a:moveTo>
                  <a:lnTo>
                    <a:pt x="102006" y="14363"/>
                  </a:lnTo>
                  <a:lnTo>
                    <a:pt x="61226" y="0"/>
                  </a:lnTo>
                  <a:lnTo>
                    <a:pt x="28155" y="6756"/>
                  </a:lnTo>
                  <a:lnTo>
                    <a:pt x="6502" y="30645"/>
                  </a:lnTo>
                  <a:lnTo>
                    <a:pt x="0" y="67640"/>
                  </a:lnTo>
                  <a:lnTo>
                    <a:pt x="11391" y="106680"/>
                  </a:lnTo>
                  <a:lnTo>
                    <a:pt x="40906" y="136728"/>
                  </a:lnTo>
                  <a:lnTo>
                    <a:pt x="84975" y="153924"/>
                  </a:lnTo>
                  <a:lnTo>
                    <a:pt x="140055" y="154406"/>
                  </a:lnTo>
                  <a:close/>
                </a:path>
                <a:path w="685164" h="154940">
                  <a:moveTo>
                    <a:pt x="685012" y="67640"/>
                  </a:moveTo>
                  <a:lnTo>
                    <a:pt x="678700" y="30645"/>
                  </a:lnTo>
                  <a:lnTo>
                    <a:pt x="657415" y="6756"/>
                  </a:lnTo>
                  <a:lnTo>
                    <a:pt x="624433" y="0"/>
                  </a:lnTo>
                  <a:lnTo>
                    <a:pt x="583018" y="14363"/>
                  </a:lnTo>
                  <a:lnTo>
                    <a:pt x="546506" y="154406"/>
                  </a:lnTo>
                  <a:lnTo>
                    <a:pt x="601306" y="153924"/>
                  </a:lnTo>
                  <a:lnTo>
                    <a:pt x="644842" y="136728"/>
                  </a:lnTo>
                  <a:lnTo>
                    <a:pt x="673836" y="106680"/>
                  </a:lnTo>
                  <a:lnTo>
                    <a:pt x="685012" y="67640"/>
                  </a:lnTo>
                  <a:close/>
                </a:path>
              </a:pathLst>
            </a:custGeom>
            <a:solidFill>
              <a:srgbClr val="D9DADC"/>
            </a:solidFill>
          </p:spPr>
          <p:txBody>
            <a:bodyPr wrap="square" lIns="0" tIns="0" rIns="0" bIns="0" rtlCol="0"/>
            <a:lstStyle/>
            <a:p>
              <a:endParaRPr/>
            </a:p>
          </p:txBody>
        </p:sp>
        <p:sp>
          <p:nvSpPr>
            <p:cNvPr id="107" name="object 60"/>
            <p:cNvSpPr/>
            <p:nvPr/>
          </p:nvSpPr>
          <p:spPr>
            <a:xfrm>
              <a:off x="5426862" y="8901708"/>
              <a:ext cx="450850" cy="64135"/>
            </a:xfrm>
            <a:custGeom>
              <a:avLst/>
              <a:gdLst/>
              <a:ahLst/>
              <a:cxnLst/>
              <a:rect l="l" t="t" r="r" b="b"/>
              <a:pathLst>
                <a:path w="450850" h="64134">
                  <a:moveTo>
                    <a:pt x="98933" y="31953"/>
                  </a:moveTo>
                  <a:lnTo>
                    <a:pt x="94932" y="19265"/>
                  </a:lnTo>
                  <a:lnTo>
                    <a:pt x="84086" y="9131"/>
                  </a:lnTo>
                  <a:lnTo>
                    <a:pt x="68110" y="2425"/>
                  </a:lnTo>
                  <a:lnTo>
                    <a:pt x="48717" y="0"/>
                  </a:lnTo>
                  <a:lnTo>
                    <a:pt x="29527" y="2425"/>
                  </a:lnTo>
                  <a:lnTo>
                    <a:pt x="14058" y="9131"/>
                  </a:lnTo>
                  <a:lnTo>
                    <a:pt x="3746" y="19265"/>
                  </a:lnTo>
                  <a:lnTo>
                    <a:pt x="0" y="31953"/>
                  </a:lnTo>
                  <a:lnTo>
                    <a:pt x="3746" y="44018"/>
                  </a:lnTo>
                  <a:lnTo>
                    <a:pt x="14071" y="54216"/>
                  </a:lnTo>
                  <a:lnTo>
                    <a:pt x="29527" y="61264"/>
                  </a:lnTo>
                  <a:lnTo>
                    <a:pt x="48717" y="63893"/>
                  </a:lnTo>
                  <a:lnTo>
                    <a:pt x="68110" y="61264"/>
                  </a:lnTo>
                  <a:lnTo>
                    <a:pt x="84086" y="54216"/>
                  </a:lnTo>
                  <a:lnTo>
                    <a:pt x="94932" y="44018"/>
                  </a:lnTo>
                  <a:lnTo>
                    <a:pt x="98933" y="31953"/>
                  </a:lnTo>
                  <a:close/>
                </a:path>
                <a:path w="450850" h="64134">
                  <a:moveTo>
                    <a:pt x="450608" y="31953"/>
                  </a:moveTo>
                  <a:lnTo>
                    <a:pt x="446836" y="19265"/>
                  </a:lnTo>
                  <a:lnTo>
                    <a:pt x="436511" y="9131"/>
                  </a:lnTo>
                  <a:lnTo>
                    <a:pt x="421043" y="2425"/>
                  </a:lnTo>
                  <a:lnTo>
                    <a:pt x="401891" y="0"/>
                  </a:lnTo>
                  <a:lnTo>
                    <a:pt x="381838" y="2425"/>
                  </a:lnTo>
                  <a:lnTo>
                    <a:pt x="365912" y="9131"/>
                  </a:lnTo>
                  <a:lnTo>
                    <a:pt x="355422" y="19265"/>
                  </a:lnTo>
                  <a:lnTo>
                    <a:pt x="351637" y="31953"/>
                  </a:lnTo>
                  <a:lnTo>
                    <a:pt x="355422" y="44018"/>
                  </a:lnTo>
                  <a:lnTo>
                    <a:pt x="365912" y="54216"/>
                  </a:lnTo>
                  <a:lnTo>
                    <a:pt x="381838" y="61264"/>
                  </a:lnTo>
                  <a:lnTo>
                    <a:pt x="401891" y="63893"/>
                  </a:lnTo>
                  <a:lnTo>
                    <a:pt x="421043" y="61264"/>
                  </a:lnTo>
                  <a:lnTo>
                    <a:pt x="436511" y="54216"/>
                  </a:lnTo>
                  <a:lnTo>
                    <a:pt x="446836" y="44018"/>
                  </a:lnTo>
                  <a:lnTo>
                    <a:pt x="450608" y="31953"/>
                  </a:lnTo>
                  <a:close/>
                </a:path>
              </a:pathLst>
            </a:custGeom>
            <a:solidFill>
              <a:srgbClr val="C8C9CB"/>
            </a:solidFill>
          </p:spPr>
          <p:txBody>
            <a:bodyPr wrap="square" lIns="0" tIns="0" rIns="0" bIns="0" rtlCol="0"/>
            <a:lstStyle/>
            <a:p>
              <a:endParaRPr/>
            </a:p>
          </p:txBody>
        </p:sp>
        <p:sp>
          <p:nvSpPr>
            <p:cNvPr id="108" name="object 61"/>
            <p:cNvSpPr/>
            <p:nvPr/>
          </p:nvSpPr>
          <p:spPr>
            <a:xfrm>
              <a:off x="5502973" y="8825078"/>
              <a:ext cx="76200" cy="57150"/>
            </a:xfrm>
            <a:custGeom>
              <a:avLst/>
              <a:gdLst/>
              <a:ahLst/>
              <a:cxnLst/>
              <a:rect l="l" t="t" r="r" b="b"/>
              <a:pathLst>
                <a:path w="76200" h="57150">
                  <a:moveTo>
                    <a:pt x="42608" y="56831"/>
                  </a:moveTo>
                  <a:lnTo>
                    <a:pt x="27603" y="54759"/>
                  </a:lnTo>
                  <a:lnTo>
                    <a:pt x="13884" y="48260"/>
                  </a:lnTo>
                  <a:lnTo>
                    <a:pt x="3875" y="36905"/>
                  </a:lnTo>
                  <a:lnTo>
                    <a:pt x="0" y="20268"/>
                  </a:lnTo>
                  <a:lnTo>
                    <a:pt x="2951" y="2862"/>
                  </a:lnTo>
                  <a:lnTo>
                    <a:pt x="4544" y="0"/>
                  </a:lnTo>
                  <a:lnTo>
                    <a:pt x="16763" y="2018"/>
                  </a:lnTo>
                  <a:lnTo>
                    <a:pt x="24358" y="3554"/>
                  </a:lnTo>
                  <a:lnTo>
                    <a:pt x="42608" y="6577"/>
                  </a:lnTo>
                  <a:lnTo>
                    <a:pt x="50253" y="8114"/>
                  </a:lnTo>
                  <a:lnTo>
                    <a:pt x="68503" y="11149"/>
                  </a:lnTo>
                  <a:lnTo>
                    <a:pt x="74769" y="12417"/>
                  </a:lnTo>
                  <a:lnTo>
                    <a:pt x="76098" y="20268"/>
                  </a:lnTo>
                  <a:lnTo>
                    <a:pt x="73865" y="36905"/>
                  </a:lnTo>
                  <a:lnTo>
                    <a:pt x="67354" y="48260"/>
                  </a:lnTo>
                  <a:lnTo>
                    <a:pt x="56842" y="54759"/>
                  </a:lnTo>
                  <a:lnTo>
                    <a:pt x="42608" y="56831"/>
                  </a:lnTo>
                  <a:close/>
                </a:path>
              </a:pathLst>
            </a:custGeom>
            <a:solidFill>
              <a:srgbClr val="FFFFFF"/>
            </a:solidFill>
          </p:spPr>
          <p:txBody>
            <a:bodyPr wrap="square" lIns="0" tIns="0" rIns="0" bIns="0" rtlCol="0"/>
            <a:lstStyle/>
            <a:p>
              <a:endParaRPr/>
            </a:p>
          </p:txBody>
        </p:sp>
        <p:sp>
          <p:nvSpPr>
            <p:cNvPr id="109" name="object 62"/>
            <p:cNvSpPr/>
            <p:nvPr/>
          </p:nvSpPr>
          <p:spPr>
            <a:xfrm>
              <a:off x="5527332" y="8829397"/>
              <a:ext cx="41275" cy="43815"/>
            </a:xfrm>
            <a:custGeom>
              <a:avLst/>
              <a:gdLst/>
              <a:ahLst/>
              <a:cxnLst/>
              <a:rect l="l" t="t" r="r" b="b"/>
              <a:pathLst>
                <a:path w="41275" h="43815">
                  <a:moveTo>
                    <a:pt x="21323" y="43393"/>
                  </a:moveTo>
                  <a:lnTo>
                    <a:pt x="12842" y="41248"/>
                  </a:lnTo>
                  <a:lnTo>
                    <a:pt x="6084" y="35385"/>
                  </a:lnTo>
                  <a:lnTo>
                    <a:pt x="1615" y="26666"/>
                  </a:lnTo>
                  <a:lnTo>
                    <a:pt x="0" y="15948"/>
                  </a:lnTo>
                  <a:lnTo>
                    <a:pt x="1615" y="5486"/>
                  </a:lnTo>
                  <a:lnTo>
                    <a:pt x="4616" y="0"/>
                  </a:lnTo>
                  <a:lnTo>
                    <a:pt x="18249" y="2257"/>
                  </a:lnTo>
                  <a:lnTo>
                    <a:pt x="25895" y="3794"/>
                  </a:lnTo>
                  <a:lnTo>
                    <a:pt x="39612" y="6076"/>
                  </a:lnTo>
                  <a:lnTo>
                    <a:pt x="41122" y="15948"/>
                  </a:lnTo>
                  <a:lnTo>
                    <a:pt x="39522" y="26666"/>
                  </a:lnTo>
                  <a:lnTo>
                    <a:pt x="35204" y="35385"/>
                  </a:lnTo>
                  <a:lnTo>
                    <a:pt x="28896" y="41248"/>
                  </a:lnTo>
                  <a:lnTo>
                    <a:pt x="21323" y="43393"/>
                  </a:lnTo>
                  <a:close/>
                </a:path>
              </a:pathLst>
            </a:custGeom>
            <a:solidFill>
              <a:srgbClr val="646467"/>
            </a:solidFill>
          </p:spPr>
          <p:txBody>
            <a:bodyPr wrap="square" lIns="0" tIns="0" rIns="0" bIns="0" rtlCol="0"/>
            <a:lstStyle/>
            <a:p>
              <a:endParaRPr/>
            </a:p>
          </p:txBody>
        </p:sp>
        <p:sp>
          <p:nvSpPr>
            <p:cNvPr id="110" name="object 63"/>
            <p:cNvSpPr/>
            <p:nvPr/>
          </p:nvSpPr>
          <p:spPr>
            <a:xfrm>
              <a:off x="5496864" y="8822537"/>
              <a:ext cx="82550" cy="15240"/>
            </a:xfrm>
            <a:custGeom>
              <a:avLst/>
              <a:gdLst/>
              <a:ahLst/>
              <a:cxnLst/>
              <a:rect l="l" t="t" r="r" b="b"/>
              <a:pathLst>
                <a:path w="82550" h="15240">
                  <a:moveTo>
                    <a:pt x="0" y="0"/>
                  </a:moveTo>
                  <a:lnTo>
                    <a:pt x="82207" y="15227"/>
                  </a:lnTo>
                </a:path>
              </a:pathLst>
            </a:custGeom>
            <a:ln w="12178">
              <a:solidFill>
                <a:srgbClr val="646467"/>
              </a:solidFill>
            </a:ln>
          </p:spPr>
          <p:txBody>
            <a:bodyPr wrap="square" lIns="0" tIns="0" rIns="0" bIns="0" rtlCol="0"/>
            <a:lstStyle/>
            <a:p>
              <a:endParaRPr/>
            </a:p>
          </p:txBody>
        </p:sp>
        <p:sp>
          <p:nvSpPr>
            <p:cNvPr id="111" name="object 64"/>
            <p:cNvSpPr/>
            <p:nvPr/>
          </p:nvSpPr>
          <p:spPr>
            <a:xfrm>
              <a:off x="5525795" y="8744889"/>
              <a:ext cx="79375" cy="30480"/>
            </a:xfrm>
            <a:custGeom>
              <a:avLst/>
              <a:gdLst/>
              <a:ahLst/>
              <a:cxnLst/>
              <a:rect l="l" t="t" r="r" b="b"/>
              <a:pathLst>
                <a:path w="79375" h="30479">
                  <a:moveTo>
                    <a:pt x="0" y="0"/>
                  </a:moveTo>
                  <a:lnTo>
                    <a:pt x="7543" y="4544"/>
                  </a:lnTo>
                  <a:lnTo>
                    <a:pt x="24936" y="14657"/>
                  </a:lnTo>
                  <a:lnTo>
                    <a:pt x="44319" y="25058"/>
                  </a:lnTo>
                  <a:lnTo>
                    <a:pt x="57835" y="30467"/>
                  </a:lnTo>
                  <a:lnTo>
                    <a:pt x="65670" y="28712"/>
                  </a:lnTo>
                  <a:lnTo>
                    <a:pt x="72504" y="23404"/>
                  </a:lnTo>
                  <a:lnTo>
                    <a:pt x="77338" y="17817"/>
                  </a:lnTo>
                  <a:lnTo>
                    <a:pt x="79171" y="15227"/>
                  </a:lnTo>
                </a:path>
              </a:pathLst>
            </a:custGeom>
            <a:ln w="16744">
              <a:solidFill>
                <a:srgbClr val="646467"/>
              </a:solidFill>
            </a:ln>
          </p:spPr>
          <p:txBody>
            <a:bodyPr wrap="square" lIns="0" tIns="0" rIns="0" bIns="0" rtlCol="0"/>
            <a:lstStyle/>
            <a:p>
              <a:endParaRPr/>
            </a:p>
          </p:txBody>
        </p:sp>
        <p:sp>
          <p:nvSpPr>
            <p:cNvPr id="112" name="object 65"/>
            <p:cNvSpPr/>
            <p:nvPr/>
          </p:nvSpPr>
          <p:spPr>
            <a:xfrm>
              <a:off x="5734341" y="8823823"/>
              <a:ext cx="76200" cy="57150"/>
            </a:xfrm>
            <a:custGeom>
              <a:avLst/>
              <a:gdLst/>
              <a:ahLst/>
              <a:cxnLst/>
              <a:rect l="l" t="t" r="r" b="b"/>
              <a:pathLst>
                <a:path w="76200" h="57150">
                  <a:moveTo>
                    <a:pt x="32003" y="56549"/>
                  </a:moveTo>
                  <a:lnTo>
                    <a:pt x="18650" y="54502"/>
                  </a:lnTo>
                  <a:lnTo>
                    <a:pt x="8577" y="48170"/>
                  </a:lnTo>
                  <a:lnTo>
                    <a:pt x="2216" y="37272"/>
                  </a:lnTo>
                  <a:lnTo>
                    <a:pt x="0" y="21523"/>
                  </a:lnTo>
                  <a:lnTo>
                    <a:pt x="1514" y="12152"/>
                  </a:lnTo>
                  <a:lnTo>
                    <a:pt x="27444" y="7832"/>
                  </a:lnTo>
                  <a:lnTo>
                    <a:pt x="35026" y="6295"/>
                  </a:lnTo>
                  <a:lnTo>
                    <a:pt x="53404" y="3249"/>
                  </a:lnTo>
                  <a:lnTo>
                    <a:pt x="60921" y="1736"/>
                  </a:lnTo>
                  <a:lnTo>
                    <a:pt x="71413" y="0"/>
                  </a:lnTo>
                  <a:lnTo>
                    <a:pt x="73168" y="3273"/>
                  </a:lnTo>
                  <a:lnTo>
                    <a:pt x="76111" y="21523"/>
                  </a:lnTo>
                  <a:lnTo>
                    <a:pt x="72212" y="37272"/>
                  </a:lnTo>
                  <a:lnTo>
                    <a:pt x="62039" y="48170"/>
                  </a:lnTo>
                  <a:lnTo>
                    <a:pt x="47875" y="54502"/>
                  </a:lnTo>
                  <a:lnTo>
                    <a:pt x="32003" y="56549"/>
                  </a:lnTo>
                  <a:close/>
                </a:path>
              </a:pathLst>
            </a:custGeom>
            <a:solidFill>
              <a:srgbClr val="FFFFFF"/>
            </a:solidFill>
          </p:spPr>
          <p:txBody>
            <a:bodyPr wrap="square" lIns="0" tIns="0" rIns="0" bIns="0" rtlCol="0"/>
            <a:lstStyle/>
            <a:p>
              <a:endParaRPr/>
            </a:p>
          </p:txBody>
        </p:sp>
        <p:sp>
          <p:nvSpPr>
            <p:cNvPr id="113" name="object 66"/>
            <p:cNvSpPr/>
            <p:nvPr/>
          </p:nvSpPr>
          <p:spPr>
            <a:xfrm>
              <a:off x="5745009" y="8828164"/>
              <a:ext cx="41275" cy="43180"/>
            </a:xfrm>
            <a:custGeom>
              <a:avLst/>
              <a:gdLst/>
              <a:ahLst/>
              <a:cxnLst/>
              <a:rect l="l" t="t" r="r" b="b"/>
              <a:pathLst>
                <a:path w="41275" h="43179">
                  <a:moveTo>
                    <a:pt x="19799" y="43077"/>
                  </a:moveTo>
                  <a:lnTo>
                    <a:pt x="12205" y="40956"/>
                  </a:lnTo>
                  <a:lnTo>
                    <a:pt x="5899" y="35263"/>
                  </a:lnTo>
                  <a:lnTo>
                    <a:pt x="1593" y="27003"/>
                  </a:lnTo>
                  <a:lnTo>
                    <a:pt x="0" y="17182"/>
                  </a:lnTo>
                  <a:lnTo>
                    <a:pt x="1593" y="6479"/>
                  </a:lnTo>
                  <a:lnTo>
                    <a:pt x="1841" y="5979"/>
                  </a:lnTo>
                  <a:lnTo>
                    <a:pt x="16776" y="3491"/>
                  </a:lnTo>
                  <a:lnTo>
                    <a:pt x="24358" y="1954"/>
                  </a:lnTo>
                  <a:lnTo>
                    <a:pt x="36169" y="0"/>
                  </a:lnTo>
                  <a:lnTo>
                    <a:pt x="39510" y="6479"/>
                  </a:lnTo>
                  <a:lnTo>
                    <a:pt x="41135" y="17182"/>
                  </a:lnTo>
                  <a:lnTo>
                    <a:pt x="39510" y="27003"/>
                  </a:lnTo>
                  <a:lnTo>
                    <a:pt x="35025" y="35263"/>
                  </a:lnTo>
                  <a:lnTo>
                    <a:pt x="28260" y="40956"/>
                  </a:lnTo>
                  <a:lnTo>
                    <a:pt x="19799" y="43077"/>
                  </a:lnTo>
                  <a:close/>
                </a:path>
              </a:pathLst>
            </a:custGeom>
            <a:solidFill>
              <a:srgbClr val="646467"/>
            </a:solidFill>
          </p:spPr>
          <p:txBody>
            <a:bodyPr wrap="square" lIns="0" tIns="0" rIns="0" bIns="0" rtlCol="0"/>
            <a:lstStyle/>
            <a:p>
              <a:endParaRPr/>
            </a:p>
          </p:txBody>
        </p:sp>
        <p:sp>
          <p:nvSpPr>
            <p:cNvPr id="114" name="object 67"/>
            <p:cNvSpPr/>
            <p:nvPr/>
          </p:nvSpPr>
          <p:spPr>
            <a:xfrm>
              <a:off x="5734341" y="8822537"/>
              <a:ext cx="82550" cy="13970"/>
            </a:xfrm>
            <a:custGeom>
              <a:avLst/>
              <a:gdLst/>
              <a:ahLst/>
              <a:cxnLst/>
              <a:rect l="l" t="t" r="r" b="b"/>
              <a:pathLst>
                <a:path w="82550" h="13970">
                  <a:moveTo>
                    <a:pt x="82207" y="0"/>
                  </a:moveTo>
                  <a:lnTo>
                    <a:pt x="0" y="13690"/>
                  </a:lnTo>
                </a:path>
              </a:pathLst>
            </a:custGeom>
            <a:ln w="12178">
              <a:solidFill>
                <a:srgbClr val="646467"/>
              </a:solidFill>
            </a:ln>
          </p:spPr>
          <p:txBody>
            <a:bodyPr wrap="square" lIns="0" tIns="0" rIns="0" bIns="0" rtlCol="0"/>
            <a:lstStyle/>
            <a:p>
              <a:endParaRPr/>
            </a:p>
          </p:txBody>
        </p:sp>
        <p:sp>
          <p:nvSpPr>
            <p:cNvPr id="115" name="object 68"/>
            <p:cNvSpPr/>
            <p:nvPr/>
          </p:nvSpPr>
          <p:spPr>
            <a:xfrm>
              <a:off x="5708497" y="8744889"/>
              <a:ext cx="79375" cy="29209"/>
            </a:xfrm>
            <a:custGeom>
              <a:avLst/>
              <a:gdLst/>
              <a:ahLst/>
              <a:cxnLst/>
              <a:rect l="l" t="t" r="r" b="b"/>
              <a:pathLst>
                <a:path w="79375" h="29209">
                  <a:moveTo>
                    <a:pt x="79133" y="0"/>
                  </a:moveTo>
                  <a:lnTo>
                    <a:pt x="71595" y="4302"/>
                  </a:lnTo>
                  <a:lnTo>
                    <a:pt x="54209" y="13884"/>
                  </a:lnTo>
                  <a:lnTo>
                    <a:pt x="34824" y="23756"/>
                  </a:lnTo>
                  <a:lnTo>
                    <a:pt x="21285" y="28930"/>
                  </a:lnTo>
                  <a:lnTo>
                    <a:pt x="13458" y="27197"/>
                  </a:lnTo>
                  <a:lnTo>
                    <a:pt x="6642" y="21886"/>
                  </a:lnTo>
                  <a:lnTo>
                    <a:pt x="1825" y="16287"/>
                  </a:lnTo>
                  <a:lnTo>
                    <a:pt x="0" y="13690"/>
                  </a:lnTo>
                </a:path>
              </a:pathLst>
            </a:custGeom>
            <a:ln w="16744">
              <a:solidFill>
                <a:srgbClr val="646467"/>
              </a:solidFill>
            </a:ln>
          </p:spPr>
          <p:txBody>
            <a:bodyPr wrap="square" lIns="0" tIns="0" rIns="0" bIns="0" rtlCol="0"/>
            <a:lstStyle/>
            <a:p>
              <a:endParaRPr/>
            </a:p>
          </p:txBody>
        </p:sp>
        <p:sp>
          <p:nvSpPr>
            <p:cNvPr id="116" name="object 69"/>
            <p:cNvSpPr/>
            <p:nvPr/>
          </p:nvSpPr>
          <p:spPr>
            <a:xfrm>
              <a:off x="5569940" y="8881909"/>
              <a:ext cx="94615" cy="70485"/>
            </a:xfrm>
            <a:custGeom>
              <a:avLst/>
              <a:gdLst/>
              <a:ahLst/>
              <a:cxnLst/>
              <a:rect l="l" t="t" r="r" b="b"/>
              <a:pathLst>
                <a:path w="94614" h="70484">
                  <a:moveTo>
                    <a:pt x="88303" y="45643"/>
                  </a:moveTo>
                  <a:lnTo>
                    <a:pt x="94411" y="57848"/>
                  </a:lnTo>
                  <a:lnTo>
                    <a:pt x="88303" y="70002"/>
                  </a:lnTo>
                </a:path>
                <a:path w="94614" h="70484">
                  <a:moveTo>
                    <a:pt x="25895" y="0"/>
                  </a:moveTo>
                  <a:lnTo>
                    <a:pt x="0" y="19799"/>
                  </a:lnTo>
                </a:path>
              </a:pathLst>
            </a:custGeom>
            <a:ln w="16744">
              <a:solidFill>
                <a:srgbClr val="A4A7AA"/>
              </a:solidFill>
            </a:ln>
          </p:spPr>
          <p:txBody>
            <a:bodyPr wrap="square" lIns="0" tIns="0" rIns="0" bIns="0" rtlCol="0"/>
            <a:lstStyle/>
            <a:p>
              <a:endParaRPr/>
            </a:p>
          </p:txBody>
        </p:sp>
        <p:pic>
          <p:nvPicPr>
            <p:cNvPr id="117" name="object 70"/>
            <p:cNvPicPr/>
            <p:nvPr/>
          </p:nvPicPr>
          <p:blipFill>
            <a:blip r:embed="rId40" cstate="print"/>
            <a:stretch>
              <a:fillRect/>
            </a:stretch>
          </p:blipFill>
          <p:spPr>
            <a:xfrm>
              <a:off x="5583403" y="9007506"/>
              <a:ext cx="157951" cy="80467"/>
            </a:xfrm>
            <a:prstGeom prst="rect">
              <a:avLst/>
            </a:prstGeom>
          </p:spPr>
        </p:pic>
        <p:pic>
          <p:nvPicPr>
            <p:cNvPr id="118" name="object 71"/>
            <p:cNvPicPr/>
            <p:nvPr/>
          </p:nvPicPr>
          <p:blipFill>
            <a:blip r:embed="rId41" cstate="print"/>
            <a:stretch>
              <a:fillRect/>
            </a:stretch>
          </p:blipFill>
          <p:spPr>
            <a:xfrm>
              <a:off x="3540772" y="8355215"/>
              <a:ext cx="1717128" cy="1060996"/>
            </a:xfrm>
            <a:prstGeom prst="rect">
              <a:avLst/>
            </a:prstGeom>
          </p:spPr>
        </p:pic>
      </p:grpSp>
      <p:grpSp>
        <p:nvGrpSpPr>
          <p:cNvPr id="62" name="object 62"/>
          <p:cNvGrpSpPr/>
          <p:nvPr/>
        </p:nvGrpSpPr>
        <p:grpSpPr>
          <a:xfrm>
            <a:off x="709358" y="5600"/>
            <a:ext cx="6842759" cy="717550"/>
            <a:chOff x="709358" y="5600"/>
            <a:chExt cx="6842759" cy="717550"/>
          </a:xfrm>
        </p:grpSpPr>
        <p:sp>
          <p:nvSpPr>
            <p:cNvPr id="63" name="object 63"/>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64" name="object 64"/>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65" name="object 65"/>
            <p:cNvPicPr/>
            <p:nvPr/>
          </p:nvPicPr>
          <p:blipFill>
            <a:blip r:embed="rId42" cstate="print"/>
            <a:stretch>
              <a:fillRect/>
            </a:stretch>
          </p:blipFill>
          <p:spPr>
            <a:xfrm>
              <a:off x="1003147" y="366369"/>
              <a:ext cx="462813" cy="170497"/>
            </a:xfrm>
            <a:prstGeom prst="rect">
              <a:avLst/>
            </a:prstGeom>
          </p:spPr>
        </p:pic>
        <p:sp>
          <p:nvSpPr>
            <p:cNvPr id="66" name="object 66"/>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7" name="object 67"/>
            <p:cNvPicPr/>
            <p:nvPr/>
          </p:nvPicPr>
          <p:blipFill>
            <a:blip r:embed="rId43" cstate="print"/>
            <a:stretch>
              <a:fillRect/>
            </a:stretch>
          </p:blipFill>
          <p:spPr>
            <a:xfrm>
              <a:off x="1662315" y="380059"/>
              <a:ext cx="156806" cy="149174"/>
            </a:xfrm>
            <a:prstGeom prst="rect">
              <a:avLst/>
            </a:prstGeom>
          </p:spPr>
        </p:pic>
        <p:sp>
          <p:nvSpPr>
            <p:cNvPr id="68" name="object 68"/>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69" name="object 69"/>
            <p:cNvPicPr/>
            <p:nvPr/>
          </p:nvPicPr>
          <p:blipFill>
            <a:blip r:embed="rId44" cstate="print"/>
            <a:stretch>
              <a:fillRect/>
            </a:stretch>
          </p:blipFill>
          <p:spPr>
            <a:xfrm>
              <a:off x="2021585" y="366369"/>
              <a:ext cx="343992" cy="170497"/>
            </a:xfrm>
            <a:prstGeom prst="rect">
              <a:avLst/>
            </a:prstGeom>
          </p:spPr>
        </p:pic>
        <p:pic>
          <p:nvPicPr>
            <p:cNvPr id="70" name="object 70"/>
            <p:cNvPicPr/>
            <p:nvPr/>
          </p:nvPicPr>
          <p:blipFill>
            <a:blip r:embed="rId45" cstate="print"/>
            <a:stretch>
              <a:fillRect/>
            </a:stretch>
          </p:blipFill>
          <p:spPr>
            <a:xfrm>
              <a:off x="2552852" y="366369"/>
              <a:ext cx="1861692" cy="168960"/>
            </a:xfrm>
            <a:prstGeom prst="rect">
              <a:avLst/>
            </a:prstGeom>
          </p:spPr>
        </p:pic>
        <p:pic>
          <p:nvPicPr>
            <p:cNvPr id="71" name="object 71"/>
            <p:cNvPicPr/>
            <p:nvPr/>
          </p:nvPicPr>
          <p:blipFill>
            <a:blip r:embed="rId46" cstate="print"/>
            <a:stretch>
              <a:fillRect/>
            </a:stretch>
          </p:blipFill>
          <p:spPr>
            <a:xfrm>
              <a:off x="4545456" y="366369"/>
              <a:ext cx="1044282" cy="170497"/>
            </a:xfrm>
            <a:prstGeom prst="rect">
              <a:avLst/>
            </a:prstGeom>
          </p:spPr>
        </p:pic>
      </p:grpSp>
      <p:pic>
        <p:nvPicPr>
          <p:cNvPr id="34" name="図 33">
            <a:extLst>
              <a:ext uri="{FF2B5EF4-FFF2-40B4-BE49-F238E27FC236}">
                <a16:creationId xmlns:a16="http://schemas.microsoft.com/office/drawing/2014/main" id="{7C6AA882-964F-8D06-DD01-0B856FC0F7D3}"/>
              </a:ext>
            </a:extLst>
          </p:cNvPr>
          <p:cNvPicPr>
            <a:picLocks noChangeAspect="1"/>
          </p:cNvPicPr>
          <p:nvPr/>
        </p:nvPicPr>
        <p:blipFill>
          <a:blip r:embed="rId47"/>
          <a:srcRect t="97165"/>
          <a:stretch>
            <a:fillRect/>
          </a:stretch>
        </p:blipFill>
        <p:spPr>
          <a:xfrm>
            <a:off x="708049" y="10118219"/>
            <a:ext cx="6157494" cy="130325"/>
          </a:xfrm>
          <a:prstGeom prst="rect">
            <a:avLst/>
          </a:prstGeom>
        </p:spPr>
      </p:pic>
      <p:grpSp>
        <p:nvGrpSpPr>
          <p:cNvPr id="2" name="グループ化 1">
            <a:extLst>
              <a:ext uri="{FF2B5EF4-FFF2-40B4-BE49-F238E27FC236}">
                <a16:creationId xmlns:a16="http://schemas.microsoft.com/office/drawing/2014/main" id="{96FE8CB9-3959-3FB2-6975-E35841924A68}"/>
              </a:ext>
            </a:extLst>
          </p:cNvPr>
          <p:cNvGrpSpPr/>
          <p:nvPr/>
        </p:nvGrpSpPr>
        <p:grpSpPr>
          <a:xfrm>
            <a:off x="5587478" y="1161368"/>
            <a:ext cx="755335" cy="230832"/>
            <a:chOff x="5599057" y="1147599"/>
            <a:chExt cx="755335" cy="230832"/>
          </a:xfrm>
        </p:grpSpPr>
        <p:sp>
          <p:nvSpPr>
            <p:cNvPr id="3" name="正方形/長方形 2">
              <a:extLst>
                <a:ext uri="{FF2B5EF4-FFF2-40B4-BE49-F238E27FC236}">
                  <a16:creationId xmlns:a16="http://schemas.microsoft.com/office/drawing/2014/main" id="{96E1EFB8-9818-B028-990E-B46788E71D7D}"/>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7D791F23-A5AE-5B94-F160-C65C7E0C9223}"/>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PPT2-65</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5A19A5AF-3EC0-202E-015B-B219585A70DA}"/>
              </a:ext>
            </a:extLst>
          </p:cNvPr>
          <p:cNvGrpSpPr/>
          <p:nvPr/>
        </p:nvGrpSpPr>
        <p:grpSpPr>
          <a:xfrm>
            <a:off x="5597003" y="5790518"/>
            <a:ext cx="755335" cy="230832"/>
            <a:chOff x="5599057" y="1147599"/>
            <a:chExt cx="755335" cy="230832"/>
          </a:xfrm>
        </p:grpSpPr>
        <p:sp>
          <p:nvSpPr>
            <p:cNvPr id="35" name="正方形/長方形 34">
              <a:extLst>
                <a:ext uri="{FF2B5EF4-FFF2-40B4-BE49-F238E27FC236}">
                  <a16:creationId xmlns:a16="http://schemas.microsoft.com/office/drawing/2014/main" id="{2B299FB3-6871-E422-7BF9-4502D34A6B4B}"/>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テキスト ボックス 35">
              <a:extLst>
                <a:ext uri="{FF2B5EF4-FFF2-40B4-BE49-F238E27FC236}">
                  <a16:creationId xmlns:a16="http://schemas.microsoft.com/office/drawing/2014/main" id="{744A7777-DB7C-6531-41FF-2B206522A59E}"/>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PPT2-66</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3" name="object 34"/>
          <p:cNvGrpSpPr/>
          <p:nvPr/>
        </p:nvGrpSpPr>
        <p:grpSpPr>
          <a:xfrm>
            <a:off x="705681" y="1080860"/>
            <a:ext cx="6113780" cy="4315460"/>
            <a:chOff x="710907" y="5647689"/>
            <a:chExt cx="6113780" cy="4315460"/>
          </a:xfrm>
        </p:grpSpPr>
        <p:sp>
          <p:nvSpPr>
            <p:cNvPr id="124" name="object 3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125" name="object 36"/>
            <p:cNvPicPr/>
            <p:nvPr/>
          </p:nvPicPr>
          <p:blipFill>
            <a:blip r:embed="rId2" cstate="print"/>
            <a:stretch>
              <a:fillRect/>
            </a:stretch>
          </p:blipFill>
          <p:spPr>
            <a:xfrm>
              <a:off x="1345653" y="6514807"/>
              <a:ext cx="3597122" cy="257213"/>
            </a:xfrm>
            <a:prstGeom prst="rect">
              <a:avLst/>
            </a:prstGeom>
          </p:spPr>
        </p:pic>
        <p:pic>
          <p:nvPicPr>
            <p:cNvPr id="126" name="object 37"/>
            <p:cNvPicPr/>
            <p:nvPr/>
          </p:nvPicPr>
          <p:blipFill>
            <a:blip r:embed="rId3" cstate="print"/>
            <a:stretch>
              <a:fillRect/>
            </a:stretch>
          </p:blipFill>
          <p:spPr>
            <a:xfrm>
              <a:off x="5122418" y="6519366"/>
              <a:ext cx="1310678" cy="252653"/>
            </a:xfrm>
            <a:prstGeom prst="rect">
              <a:avLst/>
            </a:prstGeom>
          </p:spPr>
        </p:pic>
        <p:sp>
          <p:nvSpPr>
            <p:cNvPr id="127" name="object 38"/>
            <p:cNvSpPr/>
            <p:nvPr/>
          </p:nvSpPr>
          <p:spPr>
            <a:xfrm>
              <a:off x="1076223" y="6843610"/>
              <a:ext cx="255904" cy="251460"/>
            </a:xfrm>
            <a:custGeom>
              <a:avLst/>
              <a:gdLst/>
              <a:ahLst/>
              <a:cxnLst/>
              <a:rect l="l" t="t" r="r" b="b"/>
              <a:pathLst>
                <a:path w="255905" h="251459">
                  <a:moveTo>
                    <a:pt x="57848" y="62407"/>
                  </a:moveTo>
                  <a:lnTo>
                    <a:pt x="35026" y="62407"/>
                  </a:lnTo>
                  <a:lnTo>
                    <a:pt x="35026" y="0"/>
                  </a:lnTo>
                  <a:lnTo>
                    <a:pt x="56362" y="0"/>
                  </a:lnTo>
                  <a:lnTo>
                    <a:pt x="57848" y="6057"/>
                  </a:lnTo>
                  <a:lnTo>
                    <a:pt x="57848" y="62407"/>
                  </a:lnTo>
                  <a:close/>
                </a:path>
                <a:path w="255905" h="251459">
                  <a:moveTo>
                    <a:pt x="211581" y="97383"/>
                  </a:moveTo>
                  <a:lnTo>
                    <a:pt x="123329" y="97383"/>
                  </a:lnTo>
                  <a:lnTo>
                    <a:pt x="111176" y="96129"/>
                  </a:lnTo>
                  <a:lnTo>
                    <a:pt x="103730" y="91886"/>
                  </a:lnTo>
                  <a:lnTo>
                    <a:pt x="99994" y="83930"/>
                  </a:lnTo>
                  <a:lnTo>
                    <a:pt x="98971" y="71539"/>
                  </a:lnTo>
                  <a:lnTo>
                    <a:pt x="98971" y="34975"/>
                  </a:lnTo>
                  <a:lnTo>
                    <a:pt x="99994" y="22584"/>
                  </a:lnTo>
                  <a:lnTo>
                    <a:pt x="103730" y="14628"/>
                  </a:lnTo>
                  <a:lnTo>
                    <a:pt x="111176" y="10385"/>
                  </a:lnTo>
                  <a:lnTo>
                    <a:pt x="123329" y="9131"/>
                  </a:lnTo>
                  <a:lnTo>
                    <a:pt x="211581" y="9131"/>
                  </a:lnTo>
                  <a:lnTo>
                    <a:pt x="223980" y="10385"/>
                  </a:lnTo>
                  <a:lnTo>
                    <a:pt x="231954" y="14628"/>
                  </a:lnTo>
                  <a:lnTo>
                    <a:pt x="236215" y="22584"/>
                  </a:lnTo>
                  <a:lnTo>
                    <a:pt x="236547" y="25844"/>
                  </a:lnTo>
                  <a:lnTo>
                    <a:pt x="121792" y="25844"/>
                  </a:lnTo>
                  <a:lnTo>
                    <a:pt x="120256" y="28930"/>
                  </a:lnTo>
                  <a:lnTo>
                    <a:pt x="120256" y="45643"/>
                  </a:lnTo>
                  <a:lnTo>
                    <a:pt x="237477" y="45643"/>
                  </a:lnTo>
                  <a:lnTo>
                    <a:pt x="237477" y="60871"/>
                  </a:lnTo>
                  <a:lnTo>
                    <a:pt x="120256" y="60871"/>
                  </a:lnTo>
                  <a:lnTo>
                    <a:pt x="120256" y="77597"/>
                  </a:lnTo>
                  <a:lnTo>
                    <a:pt x="123329" y="80670"/>
                  </a:lnTo>
                  <a:lnTo>
                    <a:pt x="236547" y="80670"/>
                  </a:lnTo>
                  <a:lnTo>
                    <a:pt x="236215" y="83930"/>
                  </a:lnTo>
                  <a:lnTo>
                    <a:pt x="231954" y="91886"/>
                  </a:lnTo>
                  <a:lnTo>
                    <a:pt x="223980" y="96129"/>
                  </a:lnTo>
                  <a:lnTo>
                    <a:pt x="211581" y="97383"/>
                  </a:lnTo>
                  <a:close/>
                </a:path>
                <a:path w="255905" h="251459">
                  <a:moveTo>
                    <a:pt x="237477" y="45643"/>
                  </a:moveTo>
                  <a:lnTo>
                    <a:pt x="216204" y="45643"/>
                  </a:lnTo>
                  <a:lnTo>
                    <a:pt x="216204" y="30416"/>
                  </a:lnTo>
                  <a:lnTo>
                    <a:pt x="214668" y="25844"/>
                  </a:lnTo>
                  <a:lnTo>
                    <a:pt x="236547" y="25844"/>
                  </a:lnTo>
                  <a:lnTo>
                    <a:pt x="237477" y="34975"/>
                  </a:lnTo>
                  <a:lnTo>
                    <a:pt x="237477" y="45643"/>
                  </a:lnTo>
                  <a:close/>
                </a:path>
                <a:path w="255905" h="251459">
                  <a:moveTo>
                    <a:pt x="236547" y="80670"/>
                  </a:moveTo>
                  <a:lnTo>
                    <a:pt x="213118" y="80670"/>
                  </a:lnTo>
                  <a:lnTo>
                    <a:pt x="216204" y="77597"/>
                  </a:lnTo>
                  <a:lnTo>
                    <a:pt x="216204" y="60871"/>
                  </a:lnTo>
                  <a:lnTo>
                    <a:pt x="237477" y="60871"/>
                  </a:lnTo>
                  <a:lnTo>
                    <a:pt x="237477" y="71539"/>
                  </a:lnTo>
                  <a:lnTo>
                    <a:pt x="236547" y="80670"/>
                  </a:lnTo>
                  <a:close/>
                </a:path>
                <a:path w="255905" h="251459">
                  <a:moveTo>
                    <a:pt x="85280" y="82207"/>
                  </a:moveTo>
                  <a:lnTo>
                    <a:pt x="1536" y="82207"/>
                  </a:lnTo>
                  <a:lnTo>
                    <a:pt x="1536" y="63893"/>
                  </a:lnTo>
                  <a:lnTo>
                    <a:pt x="6108" y="62407"/>
                  </a:lnTo>
                  <a:lnTo>
                    <a:pt x="82207" y="62407"/>
                  </a:lnTo>
                  <a:lnTo>
                    <a:pt x="85280" y="65443"/>
                  </a:lnTo>
                  <a:lnTo>
                    <a:pt x="85280" y="82207"/>
                  </a:lnTo>
                  <a:close/>
                </a:path>
                <a:path w="255905" h="251459">
                  <a:moveTo>
                    <a:pt x="10667" y="196354"/>
                  </a:moveTo>
                  <a:lnTo>
                    <a:pt x="1536" y="196354"/>
                  </a:lnTo>
                  <a:lnTo>
                    <a:pt x="0" y="184150"/>
                  </a:lnTo>
                  <a:lnTo>
                    <a:pt x="0" y="178104"/>
                  </a:lnTo>
                  <a:lnTo>
                    <a:pt x="6108" y="175018"/>
                  </a:lnTo>
                  <a:lnTo>
                    <a:pt x="9131" y="175018"/>
                  </a:lnTo>
                  <a:lnTo>
                    <a:pt x="12961" y="174050"/>
                  </a:lnTo>
                  <a:lnTo>
                    <a:pt x="21502" y="171804"/>
                  </a:lnTo>
                  <a:lnTo>
                    <a:pt x="30332" y="169269"/>
                  </a:lnTo>
                  <a:lnTo>
                    <a:pt x="35026" y="167436"/>
                  </a:lnTo>
                  <a:lnTo>
                    <a:pt x="35026" y="82207"/>
                  </a:lnTo>
                  <a:lnTo>
                    <a:pt x="57848" y="82207"/>
                  </a:lnTo>
                  <a:lnTo>
                    <a:pt x="57848" y="161328"/>
                  </a:lnTo>
                  <a:lnTo>
                    <a:pt x="89839" y="161328"/>
                  </a:lnTo>
                  <a:lnTo>
                    <a:pt x="89839" y="167436"/>
                  </a:lnTo>
                  <a:lnTo>
                    <a:pt x="115697" y="167436"/>
                  </a:lnTo>
                  <a:lnTo>
                    <a:pt x="111204" y="171996"/>
                  </a:lnTo>
                  <a:lnTo>
                    <a:pt x="83743" y="171996"/>
                  </a:lnTo>
                  <a:lnTo>
                    <a:pt x="65894" y="179006"/>
                  </a:lnTo>
                  <a:lnTo>
                    <a:pt x="42629" y="187023"/>
                  </a:lnTo>
                  <a:lnTo>
                    <a:pt x="21652" y="193616"/>
                  </a:lnTo>
                  <a:lnTo>
                    <a:pt x="10667" y="196354"/>
                  </a:lnTo>
                  <a:close/>
                </a:path>
                <a:path w="255905" h="251459">
                  <a:moveTo>
                    <a:pt x="255739" y="132410"/>
                  </a:moveTo>
                  <a:lnTo>
                    <a:pt x="80721" y="132410"/>
                  </a:lnTo>
                  <a:lnTo>
                    <a:pt x="80721" y="114147"/>
                  </a:lnTo>
                  <a:lnTo>
                    <a:pt x="255739" y="114147"/>
                  </a:lnTo>
                  <a:lnTo>
                    <a:pt x="255739" y="132410"/>
                  </a:lnTo>
                  <a:close/>
                </a:path>
                <a:path w="255905" h="251459">
                  <a:moveTo>
                    <a:pt x="238663" y="229844"/>
                  </a:moveTo>
                  <a:lnTo>
                    <a:pt x="214668" y="229844"/>
                  </a:lnTo>
                  <a:lnTo>
                    <a:pt x="219227" y="226822"/>
                  </a:lnTo>
                  <a:lnTo>
                    <a:pt x="220764" y="220713"/>
                  </a:lnTo>
                  <a:lnTo>
                    <a:pt x="225235" y="179590"/>
                  </a:lnTo>
                  <a:lnTo>
                    <a:pt x="225323" y="167436"/>
                  </a:lnTo>
                  <a:lnTo>
                    <a:pt x="89839" y="167436"/>
                  </a:lnTo>
                  <a:lnTo>
                    <a:pt x="96472" y="160678"/>
                  </a:lnTo>
                  <a:lnTo>
                    <a:pt x="102960" y="153342"/>
                  </a:lnTo>
                  <a:lnTo>
                    <a:pt x="109736" y="144298"/>
                  </a:lnTo>
                  <a:lnTo>
                    <a:pt x="117233" y="132410"/>
                  </a:lnTo>
                  <a:lnTo>
                    <a:pt x="140055" y="132410"/>
                  </a:lnTo>
                  <a:lnTo>
                    <a:pt x="135483" y="141541"/>
                  </a:lnTo>
                  <a:lnTo>
                    <a:pt x="132460" y="146100"/>
                  </a:lnTo>
                  <a:lnTo>
                    <a:pt x="129387" y="150660"/>
                  </a:lnTo>
                  <a:lnTo>
                    <a:pt x="216204" y="150660"/>
                  </a:lnTo>
                  <a:lnTo>
                    <a:pt x="227774" y="151017"/>
                  </a:lnTo>
                  <a:lnTo>
                    <a:pt x="236931" y="153519"/>
                  </a:lnTo>
                  <a:lnTo>
                    <a:pt x="242954" y="160309"/>
                  </a:lnTo>
                  <a:lnTo>
                    <a:pt x="245122" y="173532"/>
                  </a:lnTo>
                  <a:lnTo>
                    <a:pt x="244763" y="188214"/>
                  </a:lnTo>
                  <a:lnTo>
                    <a:pt x="243398" y="206617"/>
                  </a:lnTo>
                  <a:lnTo>
                    <a:pt x="240600" y="224451"/>
                  </a:lnTo>
                  <a:lnTo>
                    <a:pt x="238663" y="229844"/>
                  </a:lnTo>
                  <a:close/>
                </a:path>
                <a:path w="255905" h="251459">
                  <a:moveTo>
                    <a:pt x="89839" y="161328"/>
                  </a:moveTo>
                  <a:lnTo>
                    <a:pt x="57848" y="161328"/>
                  </a:lnTo>
                  <a:lnTo>
                    <a:pt x="60921" y="159791"/>
                  </a:lnTo>
                  <a:lnTo>
                    <a:pt x="62407" y="159791"/>
                  </a:lnTo>
                  <a:lnTo>
                    <a:pt x="76149" y="153746"/>
                  </a:lnTo>
                  <a:lnTo>
                    <a:pt x="77635" y="153746"/>
                  </a:lnTo>
                  <a:lnTo>
                    <a:pt x="80721" y="152209"/>
                  </a:lnTo>
                  <a:lnTo>
                    <a:pt x="89839" y="152209"/>
                  </a:lnTo>
                  <a:lnTo>
                    <a:pt x="89839" y="161328"/>
                  </a:lnTo>
                  <a:close/>
                </a:path>
                <a:path w="255905" h="251459">
                  <a:moveTo>
                    <a:pt x="76149" y="241998"/>
                  </a:moveTo>
                  <a:lnTo>
                    <a:pt x="70053" y="241998"/>
                  </a:lnTo>
                  <a:lnTo>
                    <a:pt x="67070" y="236119"/>
                  </a:lnTo>
                  <a:lnTo>
                    <a:pt x="66979" y="226822"/>
                  </a:lnTo>
                  <a:lnTo>
                    <a:pt x="73075" y="223735"/>
                  </a:lnTo>
                  <a:lnTo>
                    <a:pt x="102826" y="207465"/>
                  </a:lnTo>
                  <a:lnTo>
                    <a:pt x="122735" y="191609"/>
                  </a:lnTo>
                  <a:lnTo>
                    <a:pt x="134944" y="177742"/>
                  </a:lnTo>
                  <a:lnTo>
                    <a:pt x="141592" y="167436"/>
                  </a:lnTo>
                  <a:lnTo>
                    <a:pt x="162915" y="167436"/>
                  </a:lnTo>
                  <a:lnTo>
                    <a:pt x="129311" y="209602"/>
                  </a:lnTo>
                  <a:lnTo>
                    <a:pt x="90595" y="236119"/>
                  </a:lnTo>
                  <a:lnTo>
                    <a:pt x="82366" y="240268"/>
                  </a:lnTo>
                  <a:lnTo>
                    <a:pt x="76149" y="241998"/>
                  </a:lnTo>
                  <a:close/>
                </a:path>
                <a:path w="255905" h="251459">
                  <a:moveTo>
                    <a:pt x="137020" y="251180"/>
                  </a:moveTo>
                  <a:lnTo>
                    <a:pt x="130924" y="251180"/>
                  </a:lnTo>
                  <a:lnTo>
                    <a:pt x="126352" y="246557"/>
                  </a:lnTo>
                  <a:lnTo>
                    <a:pt x="126352" y="235940"/>
                  </a:lnTo>
                  <a:lnTo>
                    <a:pt x="129387" y="234403"/>
                  </a:lnTo>
                  <a:lnTo>
                    <a:pt x="132460" y="231381"/>
                  </a:lnTo>
                  <a:lnTo>
                    <a:pt x="145308" y="222888"/>
                  </a:lnTo>
                  <a:lnTo>
                    <a:pt x="159867" y="210253"/>
                  </a:lnTo>
                  <a:lnTo>
                    <a:pt x="174443" y="192163"/>
                  </a:lnTo>
                  <a:lnTo>
                    <a:pt x="187274" y="167436"/>
                  </a:lnTo>
                  <a:lnTo>
                    <a:pt x="207022" y="167436"/>
                  </a:lnTo>
                  <a:lnTo>
                    <a:pt x="189526" y="203787"/>
                  </a:lnTo>
                  <a:lnTo>
                    <a:pt x="162915" y="234403"/>
                  </a:lnTo>
                  <a:lnTo>
                    <a:pt x="142786" y="249418"/>
                  </a:lnTo>
                  <a:lnTo>
                    <a:pt x="137020" y="251180"/>
                  </a:lnTo>
                  <a:close/>
                </a:path>
                <a:path w="255905" h="251459">
                  <a:moveTo>
                    <a:pt x="68516" y="200926"/>
                  </a:moveTo>
                  <a:lnTo>
                    <a:pt x="62407" y="200926"/>
                  </a:lnTo>
                  <a:lnTo>
                    <a:pt x="59385" y="194818"/>
                  </a:lnTo>
                  <a:lnTo>
                    <a:pt x="59385" y="187223"/>
                  </a:lnTo>
                  <a:lnTo>
                    <a:pt x="60921" y="185686"/>
                  </a:lnTo>
                  <a:lnTo>
                    <a:pt x="63944" y="184150"/>
                  </a:lnTo>
                  <a:lnTo>
                    <a:pt x="70053" y="179590"/>
                  </a:lnTo>
                  <a:lnTo>
                    <a:pt x="80721" y="173532"/>
                  </a:lnTo>
                  <a:lnTo>
                    <a:pt x="83743" y="171996"/>
                  </a:lnTo>
                  <a:lnTo>
                    <a:pt x="111204" y="171996"/>
                  </a:lnTo>
                  <a:lnTo>
                    <a:pt x="101693" y="181649"/>
                  </a:lnTo>
                  <a:lnTo>
                    <a:pt x="88063" y="192196"/>
                  </a:lnTo>
                  <a:lnTo>
                    <a:pt x="76540" y="198687"/>
                  </a:lnTo>
                  <a:lnTo>
                    <a:pt x="68516" y="200926"/>
                  </a:lnTo>
                  <a:close/>
                </a:path>
                <a:path w="255905" h="251459">
                  <a:moveTo>
                    <a:pt x="200964" y="248094"/>
                  </a:moveTo>
                  <a:lnTo>
                    <a:pt x="185737" y="248094"/>
                  </a:lnTo>
                  <a:lnTo>
                    <a:pt x="179641" y="246557"/>
                  </a:lnTo>
                  <a:lnTo>
                    <a:pt x="178104" y="241998"/>
                  </a:lnTo>
                  <a:lnTo>
                    <a:pt x="178104" y="234403"/>
                  </a:lnTo>
                  <a:lnTo>
                    <a:pt x="179641" y="228307"/>
                  </a:lnTo>
                  <a:lnTo>
                    <a:pt x="188760" y="228307"/>
                  </a:lnTo>
                  <a:lnTo>
                    <a:pt x="207022" y="229844"/>
                  </a:lnTo>
                  <a:lnTo>
                    <a:pt x="238663" y="229844"/>
                  </a:lnTo>
                  <a:lnTo>
                    <a:pt x="235940" y="237426"/>
                  </a:lnTo>
                  <a:lnTo>
                    <a:pt x="230277" y="243593"/>
                  </a:lnTo>
                  <a:lnTo>
                    <a:pt x="222457" y="246761"/>
                  </a:lnTo>
                  <a:lnTo>
                    <a:pt x="212635" y="247927"/>
                  </a:lnTo>
                  <a:lnTo>
                    <a:pt x="200964" y="248094"/>
                  </a:lnTo>
                  <a:close/>
                </a:path>
              </a:pathLst>
            </a:custGeom>
            <a:solidFill>
              <a:srgbClr val="4A4B4D"/>
            </a:solidFill>
          </p:spPr>
          <p:txBody>
            <a:bodyPr wrap="square" lIns="0" tIns="0" rIns="0" bIns="0" rtlCol="0"/>
            <a:lstStyle/>
            <a:p>
              <a:endParaRPr/>
            </a:p>
          </p:txBody>
        </p:sp>
        <p:pic>
          <p:nvPicPr>
            <p:cNvPr id="128" name="object 39"/>
            <p:cNvPicPr/>
            <p:nvPr/>
          </p:nvPicPr>
          <p:blipFill>
            <a:blip r:embed="rId4" cstate="print"/>
            <a:stretch>
              <a:fillRect/>
            </a:stretch>
          </p:blipFill>
          <p:spPr>
            <a:xfrm>
              <a:off x="1348727" y="6840537"/>
              <a:ext cx="252717" cy="249631"/>
            </a:xfrm>
            <a:prstGeom prst="rect">
              <a:avLst/>
            </a:prstGeom>
          </p:spPr>
        </p:pic>
        <p:pic>
          <p:nvPicPr>
            <p:cNvPr id="129" name="object 40"/>
            <p:cNvPicPr/>
            <p:nvPr/>
          </p:nvPicPr>
          <p:blipFill>
            <a:blip r:embed="rId5" cstate="print"/>
            <a:stretch>
              <a:fillRect/>
            </a:stretch>
          </p:blipFill>
          <p:spPr>
            <a:xfrm>
              <a:off x="1634921" y="6851205"/>
              <a:ext cx="228307" cy="231381"/>
            </a:xfrm>
            <a:prstGeom prst="rect">
              <a:avLst/>
            </a:prstGeom>
          </p:spPr>
        </p:pic>
        <p:pic>
          <p:nvPicPr>
            <p:cNvPr id="130" name="object 41"/>
            <p:cNvPicPr/>
            <p:nvPr/>
          </p:nvPicPr>
          <p:blipFill>
            <a:blip r:embed="rId6" cstate="print"/>
            <a:stretch>
              <a:fillRect/>
            </a:stretch>
          </p:blipFill>
          <p:spPr>
            <a:xfrm>
              <a:off x="1898256" y="7003402"/>
              <a:ext cx="77635" cy="80721"/>
            </a:xfrm>
            <a:prstGeom prst="rect">
              <a:avLst/>
            </a:prstGeom>
          </p:spPr>
        </p:pic>
        <p:pic>
          <p:nvPicPr>
            <p:cNvPr id="131" name="object 42"/>
            <p:cNvPicPr/>
            <p:nvPr/>
          </p:nvPicPr>
          <p:blipFill>
            <a:blip r:embed="rId7" cstate="print"/>
            <a:stretch>
              <a:fillRect/>
            </a:stretch>
          </p:blipFill>
          <p:spPr>
            <a:xfrm>
              <a:off x="2160092" y="6854227"/>
              <a:ext cx="248145" cy="228358"/>
            </a:xfrm>
            <a:prstGeom prst="rect">
              <a:avLst/>
            </a:prstGeom>
          </p:spPr>
        </p:pic>
        <p:sp>
          <p:nvSpPr>
            <p:cNvPr id="132" name="object 43"/>
            <p:cNvSpPr/>
            <p:nvPr/>
          </p:nvSpPr>
          <p:spPr>
            <a:xfrm>
              <a:off x="2432596" y="6956221"/>
              <a:ext cx="242570" cy="24765"/>
            </a:xfrm>
            <a:custGeom>
              <a:avLst/>
              <a:gdLst/>
              <a:ahLst/>
              <a:cxnLst/>
              <a:rect l="l" t="t" r="r" b="b"/>
              <a:pathLst>
                <a:path w="242569" h="24765">
                  <a:moveTo>
                    <a:pt x="241998" y="24358"/>
                  </a:moveTo>
                  <a:lnTo>
                    <a:pt x="0" y="24358"/>
                  </a:lnTo>
                  <a:lnTo>
                    <a:pt x="0" y="1536"/>
                  </a:lnTo>
                  <a:lnTo>
                    <a:pt x="9131" y="0"/>
                  </a:lnTo>
                  <a:lnTo>
                    <a:pt x="241998" y="0"/>
                  </a:lnTo>
                  <a:lnTo>
                    <a:pt x="241998" y="24358"/>
                  </a:lnTo>
                  <a:close/>
                </a:path>
              </a:pathLst>
            </a:custGeom>
            <a:solidFill>
              <a:srgbClr val="4A4B4D"/>
            </a:solidFill>
          </p:spPr>
          <p:txBody>
            <a:bodyPr wrap="square" lIns="0" tIns="0" rIns="0" bIns="0" rtlCol="0"/>
            <a:lstStyle/>
            <a:p>
              <a:endParaRPr/>
            </a:p>
          </p:txBody>
        </p:sp>
        <p:pic>
          <p:nvPicPr>
            <p:cNvPr id="133" name="object 44"/>
            <p:cNvPicPr/>
            <p:nvPr/>
          </p:nvPicPr>
          <p:blipFill>
            <a:blip r:embed="rId8" cstate="print"/>
            <a:stretch>
              <a:fillRect/>
            </a:stretch>
          </p:blipFill>
          <p:spPr>
            <a:xfrm>
              <a:off x="2698953" y="6854227"/>
              <a:ext cx="248145" cy="228358"/>
            </a:xfrm>
            <a:prstGeom prst="rect">
              <a:avLst/>
            </a:prstGeom>
          </p:spPr>
        </p:pic>
        <p:pic>
          <p:nvPicPr>
            <p:cNvPr id="134" name="object 45"/>
            <p:cNvPicPr/>
            <p:nvPr/>
          </p:nvPicPr>
          <p:blipFill>
            <a:blip r:embed="rId9" cstate="print"/>
            <a:stretch>
              <a:fillRect/>
            </a:stretch>
          </p:blipFill>
          <p:spPr>
            <a:xfrm>
              <a:off x="2974479" y="6837514"/>
              <a:ext cx="248145" cy="248094"/>
            </a:xfrm>
            <a:prstGeom prst="rect">
              <a:avLst/>
            </a:prstGeom>
          </p:spPr>
        </p:pic>
        <p:pic>
          <p:nvPicPr>
            <p:cNvPr id="135" name="object 46"/>
            <p:cNvPicPr/>
            <p:nvPr/>
          </p:nvPicPr>
          <p:blipFill>
            <a:blip r:embed="rId10" cstate="print"/>
            <a:stretch>
              <a:fillRect/>
            </a:stretch>
          </p:blipFill>
          <p:spPr>
            <a:xfrm>
              <a:off x="3246983" y="6846633"/>
              <a:ext cx="231381" cy="240512"/>
            </a:xfrm>
            <a:prstGeom prst="rect">
              <a:avLst/>
            </a:prstGeom>
          </p:spPr>
        </p:pic>
        <p:pic>
          <p:nvPicPr>
            <p:cNvPr id="136" name="object 47"/>
            <p:cNvPicPr/>
            <p:nvPr/>
          </p:nvPicPr>
          <p:blipFill>
            <a:blip r:embed="rId11" cstate="print"/>
            <a:stretch>
              <a:fillRect/>
            </a:stretch>
          </p:blipFill>
          <p:spPr>
            <a:xfrm>
              <a:off x="3540772" y="6848182"/>
              <a:ext cx="184200" cy="237426"/>
            </a:xfrm>
            <a:prstGeom prst="rect">
              <a:avLst/>
            </a:prstGeom>
          </p:spPr>
        </p:pic>
        <p:pic>
          <p:nvPicPr>
            <p:cNvPr id="137" name="object 48"/>
            <p:cNvPicPr/>
            <p:nvPr/>
          </p:nvPicPr>
          <p:blipFill>
            <a:blip r:embed="rId12" cstate="print"/>
            <a:stretch>
              <a:fillRect/>
            </a:stretch>
          </p:blipFill>
          <p:spPr>
            <a:xfrm>
              <a:off x="3788918" y="6848182"/>
              <a:ext cx="225272" cy="237426"/>
            </a:xfrm>
            <a:prstGeom prst="rect">
              <a:avLst/>
            </a:prstGeom>
          </p:spPr>
        </p:pic>
        <p:pic>
          <p:nvPicPr>
            <p:cNvPr id="138" name="object 49"/>
            <p:cNvPicPr/>
            <p:nvPr/>
          </p:nvPicPr>
          <p:blipFill>
            <a:blip r:embed="rId13" cstate="print"/>
            <a:stretch>
              <a:fillRect/>
            </a:stretch>
          </p:blipFill>
          <p:spPr>
            <a:xfrm>
              <a:off x="4052239" y="6846633"/>
              <a:ext cx="237477" cy="238975"/>
            </a:xfrm>
            <a:prstGeom prst="rect">
              <a:avLst/>
            </a:prstGeom>
          </p:spPr>
        </p:pic>
        <p:pic>
          <p:nvPicPr>
            <p:cNvPr id="139" name="object 50"/>
            <p:cNvPicPr/>
            <p:nvPr/>
          </p:nvPicPr>
          <p:blipFill>
            <a:blip r:embed="rId14" cstate="print"/>
            <a:stretch>
              <a:fillRect/>
            </a:stretch>
          </p:blipFill>
          <p:spPr>
            <a:xfrm>
              <a:off x="4326280" y="6997356"/>
              <a:ext cx="86766" cy="86766"/>
            </a:xfrm>
            <a:prstGeom prst="rect">
              <a:avLst/>
            </a:prstGeom>
          </p:spPr>
        </p:pic>
        <p:sp>
          <p:nvSpPr>
            <p:cNvPr id="140" name="object 51"/>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41" name="object 52"/>
            <p:cNvPicPr/>
            <p:nvPr/>
          </p:nvPicPr>
          <p:blipFill>
            <a:blip r:embed="rId15" cstate="print"/>
            <a:stretch>
              <a:fillRect/>
            </a:stretch>
          </p:blipFill>
          <p:spPr>
            <a:xfrm>
              <a:off x="5696292" y="5855639"/>
              <a:ext cx="71539" cy="103543"/>
            </a:xfrm>
            <a:prstGeom prst="rect">
              <a:avLst/>
            </a:prstGeom>
          </p:spPr>
        </p:pic>
        <p:pic>
          <p:nvPicPr>
            <p:cNvPr id="142" name="object 53"/>
            <p:cNvPicPr/>
            <p:nvPr/>
          </p:nvPicPr>
          <p:blipFill>
            <a:blip r:embed="rId16" cstate="print"/>
            <a:stretch>
              <a:fillRect/>
            </a:stretch>
          </p:blipFill>
          <p:spPr>
            <a:xfrm>
              <a:off x="5787631" y="5852616"/>
              <a:ext cx="435368" cy="106565"/>
            </a:xfrm>
            <a:prstGeom prst="rect">
              <a:avLst/>
            </a:prstGeom>
          </p:spPr>
        </p:pic>
        <p:pic>
          <p:nvPicPr>
            <p:cNvPr id="143" name="object 54"/>
            <p:cNvPicPr/>
            <p:nvPr/>
          </p:nvPicPr>
          <p:blipFill>
            <a:blip r:embed="rId17" cstate="print"/>
            <a:stretch>
              <a:fillRect/>
            </a:stretch>
          </p:blipFill>
          <p:spPr>
            <a:xfrm>
              <a:off x="6394996" y="5849543"/>
              <a:ext cx="246608" cy="117221"/>
            </a:xfrm>
            <a:prstGeom prst="rect">
              <a:avLst/>
            </a:prstGeom>
          </p:spPr>
        </p:pic>
        <p:pic>
          <p:nvPicPr>
            <p:cNvPr id="144" name="object 55"/>
            <p:cNvPicPr/>
            <p:nvPr/>
          </p:nvPicPr>
          <p:blipFill>
            <a:blip r:embed="rId18" cstate="print"/>
            <a:stretch>
              <a:fillRect/>
            </a:stretch>
          </p:blipFill>
          <p:spPr>
            <a:xfrm>
              <a:off x="890536" y="6006350"/>
              <a:ext cx="5752604" cy="360768"/>
            </a:xfrm>
            <a:prstGeom prst="rect">
              <a:avLst/>
            </a:prstGeom>
          </p:spPr>
        </p:pic>
        <p:sp>
          <p:nvSpPr>
            <p:cNvPr id="145" name="object 56"/>
            <p:cNvSpPr/>
            <p:nvPr/>
          </p:nvSpPr>
          <p:spPr>
            <a:xfrm>
              <a:off x="1268069" y="7225029"/>
              <a:ext cx="4495800" cy="2013585"/>
            </a:xfrm>
            <a:custGeom>
              <a:avLst/>
              <a:gdLst/>
              <a:ahLst/>
              <a:cxnLst/>
              <a:rect l="l" t="t" r="r" b="b"/>
              <a:pathLst>
                <a:path w="4495800" h="2013584">
                  <a:moveTo>
                    <a:pt x="4495203" y="0"/>
                  </a:moveTo>
                  <a:lnTo>
                    <a:pt x="4486072" y="0"/>
                  </a:lnTo>
                  <a:lnTo>
                    <a:pt x="4486072" y="10160"/>
                  </a:lnTo>
                  <a:lnTo>
                    <a:pt x="4486072" y="2005342"/>
                  </a:lnTo>
                  <a:lnTo>
                    <a:pt x="9118" y="2005342"/>
                  </a:lnTo>
                  <a:lnTo>
                    <a:pt x="9118" y="2005482"/>
                  </a:lnTo>
                  <a:lnTo>
                    <a:pt x="9118" y="2010054"/>
                  </a:lnTo>
                  <a:lnTo>
                    <a:pt x="9118" y="2010410"/>
                  </a:lnTo>
                  <a:lnTo>
                    <a:pt x="4559" y="2010410"/>
                  </a:lnTo>
                  <a:lnTo>
                    <a:pt x="4559" y="2010054"/>
                  </a:lnTo>
                  <a:lnTo>
                    <a:pt x="9118" y="2010054"/>
                  </a:lnTo>
                  <a:lnTo>
                    <a:pt x="9118" y="2005482"/>
                  </a:lnTo>
                  <a:lnTo>
                    <a:pt x="4559" y="2005482"/>
                  </a:lnTo>
                  <a:lnTo>
                    <a:pt x="4559" y="2005342"/>
                  </a:lnTo>
                  <a:lnTo>
                    <a:pt x="9118" y="2005342"/>
                  </a:lnTo>
                  <a:lnTo>
                    <a:pt x="9118" y="10160"/>
                  </a:lnTo>
                  <a:lnTo>
                    <a:pt x="4486072" y="10160"/>
                  </a:lnTo>
                  <a:lnTo>
                    <a:pt x="4486072" y="0"/>
                  </a:lnTo>
                  <a:lnTo>
                    <a:pt x="0" y="0"/>
                  </a:lnTo>
                  <a:lnTo>
                    <a:pt x="0" y="10160"/>
                  </a:lnTo>
                  <a:lnTo>
                    <a:pt x="0" y="2005342"/>
                  </a:lnTo>
                  <a:lnTo>
                    <a:pt x="0" y="2010410"/>
                  </a:lnTo>
                  <a:lnTo>
                    <a:pt x="0" y="2012962"/>
                  </a:lnTo>
                  <a:lnTo>
                    <a:pt x="4495203" y="2012962"/>
                  </a:lnTo>
                  <a:lnTo>
                    <a:pt x="4495203" y="2010410"/>
                  </a:lnTo>
                  <a:lnTo>
                    <a:pt x="4495203" y="2005342"/>
                  </a:lnTo>
                  <a:lnTo>
                    <a:pt x="4495203" y="10160"/>
                  </a:lnTo>
                  <a:lnTo>
                    <a:pt x="4495203" y="0"/>
                  </a:lnTo>
                  <a:close/>
                </a:path>
              </a:pathLst>
            </a:custGeom>
            <a:solidFill>
              <a:srgbClr val="838487"/>
            </a:solidFill>
          </p:spPr>
          <p:txBody>
            <a:bodyPr wrap="square" lIns="0" tIns="0" rIns="0" bIns="0" rtlCol="0"/>
            <a:lstStyle/>
            <a:p>
              <a:endParaRPr/>
            </a:p>
          </p:txBody>
        </p:sp>
        <p:pic>
          <p:nvPicPr>
            <p:cNvPr id="146" name="object 57"/>
            <p:cNvPicPr/>
            <p:nvPr/>
          </p:nvPicPr>
          <p:blipFill>
            <a:blip r:embed="rId19" cstate="print"/>
            <a:stretch>
              <a:fillRect/>
            </a:stretch>
          </p:blipFill>
          <p:spPr>
            <a:xfrm>
              <a:off x="1452219" y="7336776"/>
              <a:ext cx="4163415" cy="1744510"/>
            </a:xfrm>
            <a:prstGeom prst="rect">
              <a:avLst/>
            </a:prstGeom>
          </p:spPr>
        </p:pic>
        <p:pic>
          <p:nvPicPr>
            <p:cNvPr id="147" name="object 58"/>
            <p:cNvPicPr/>
            <p:nvPr/>
          </p:nvPicPr>
          <p:blipFill>
            <a:blip r:embed="rId20" cstate="print"/>
            <a:stretch>
              <a:fillRect/>
            </a:stretch>
          </p:blipFill>
          <p:spPr>
            <a:xfrm>
              <a:off x="5671953" y="8217422"/>
              <a:ext cx="890517" cy="1488910"/>
            </a:xfrm>
            <a:prstGeom prst="rect">
              <a:avLst/>
            </a:prstGeom>
          </p:spPr>
        </p:pic>
        <p:sp>
          <p:nvSpPr>
            <p:cNvPr id="148" name="object 59"/>
            <p:cNvSpPr/>
            <p:nvPr/>
          </p:nvSpPr>
          <p:spPr>
            <a:xfrm>
              <a:off x="1266532" y="9353803"/>
              <a:ext cx="4497070" cy="397510"/>
            </a:xfrm>
            <a:custGeom>
              <a:avLst/>
              <a:gdLst/>
              <a:ahLst/>
              <a:cxnLst/>
              <a:rect l="l" t="t" r="r" b="b"/>
              <a:pathLst>
                <a:path w="4497070" h="397509">
                  <a:moveTo>
                    <a:pt x="4496739" y="397319"/>
                  </a:moveTo>
                  <a:lnTo>
                    <a:pt x="0" y="397319"/>
                  </a:lnTo>
                  <a:lnTo>
                    <a:pt x="0" y="0"/>
                  </a:lnTo>
                  <a:lnTo>
                    <a:pt x="4496739" y="0"/>
                  </a:lnTo>
                  <a:lnTo>
                    <a:pt x="4496739" y="397319"/>
                  </a:lnTo>
                  <a:close/>
                </a:path>
              </a:pathLst>
            </a:custGeom>
            <a:solidFill>
              <a:srgbClr val="C0E8FA"/>
            </a:solidFill>
          </p:spPr>
          <p:txBody>
            <a:bodyPr wrap="square" lIns="0" tIns="0" rIns="0" bIns="0" rtlCol="0"/>
            <a:lstStyle/>
            <a:p>
              <a:endParaRPr/>
            </a:p>
          </p:txBody>
        </p:sp>
        <p:pic>
          <p:nvPicPr>
            <p:cNvPr id="149" name="object 60"/>
            <p:cNvPicPr/>
            <p:nvPr/>
          </p:nvPicPr>
          <p:blipFill>
            <a:blip r:embed="rId21" cstate="print"/>
            <a:stretch>
              <a:fillRect/>
            </a:stretch>
          </p:blipFill>
          <p:spPr>
            <a:xfrm>
              <a:off x="1662315" y="9428416"/>
              <a:ext cx="3382467" cy="232854"/>
            </a:xfrm>
            <a:prstGeom prst="rect">
              <a:avLst/>
            </a:prstGeom>
          </p:spPr>
        </p:pic>
        <p:sp>
          <p:nvSpPr>
            <p:cNvPr id="150" name="object 61"/>
            <p:cNvSpPr/>
            <p:nvPr/>
          </p:nvSpPr>
          <p:spPr>
            <a:xfrm>
              <a:off x="5157444" y="9440570"/>
              <a:ext cx="32384" cy="202565"/>
            </a:xfrm>
            <a:custGeom>
              <a:avLst/>
              <a:gdLst/>
              <a:ahLst/>
              <a:cxnLst/>
              <a:rect l="l" t="t" r="r" b="b"/>
              <a:pathLst>
                <a:path w="32385" h="202565">
                  <a:moveTo>
                    <a:pt x="21272" y="147637"/>
                  </a:moveTo>
                  <a:lnTo>
                    <a:pt x="10617" y="147637"/>
                  </a:lnTo>
                  <a:lnTo>
                    <a:pt x="9118" y="144602"/>
                  </a:lnTo>
                  <a:lnTo>
                    <a:pt x="7581" y="140042"/>
                  </a:lnTo>
                  <a:lnTo>
                    <a:pt x="4559" y="70040"/>
                  </a:lnTo>
                  <a:lnTo>
                    <a:pt x="4559" y="1536"/>
                  </a:lnTo>
                  <a:lnTo>
                    <a:pt x="12153" y="0"/>
                  </a:lnTo>
                  <a:lnTo>
                    <a:pt x="27381" y="0"/>
                  </a:lnTo>
                  <a:lnTo>
                    <a:pt x="27381" y="70040"/>
                  </a:lnTo>
                  <a:lnTo>
                    <a:pt x="22821" y="140042"/>
                  </a:lnTo>
                  <a:lnTo>
                    <a:pt x="22821" y="144602"/>
                  </a:lnTo>
                  <a:lnTo>
                    <a:pt x="21272" y="147637"/>
                  </a:lnTo>
                  <a:close/>
                </a:path>
                <a:path w="32385" h="202565">
                  <a:moveTo>
                    <a:pt x="24358" y="202450"/>
                  </a:moveTo>
                  <a:lnTo>
                    <a:pt x="7581" y="202450"/>
                  </a:lnTo>
                  <a:lnTo>
                    <a:pt x="0" y="196342"/>
                  </a:lnTo>
                  <a:lnTo>
                    <a:pt x="0" y="179628"/>
                  </a:lnTo>
                  <a:lnTo>
                    <a:pt x="7581" y="171996"/>
                  </a:lnTo>
                  <a:lnTo>
                    <a:pt x="24358" y="171996"/>
                  </a:lnTo>
                  <a:lnTo>
                    <a:pt x="31940" y="179628"/>
                  </a:lnTo>
                  <a:lnTo>
                    <a:pt x="31940" y="196342"/>
                  </a:lnTo>
                  <a:lnTo>
                    <a:pt x="24358" y="202450"/>
                  </a:lnTo>
                  <a:close/>
                </a:path>
              </a:pathLst>
            </a:custGeom>
            <a:solidFill>
              <a:srgbClr val="4A4B4D"/>
            </a:solidFill>
          </p:spPr>
          <p:txBody>
            <a:bodyPr wrap="square" lIns="0" tIns="0" rIns="0" bIns="0" rtlCol="0"/>
            <a:lstStyle/>
            <a:p>
              <a:endParaRPr/>
            </a:p>
          </p:txBody>
        </p:sp>
      </p:grpSp>
      <p:grpSp>
        <p:nvGrpSpPr>
          <p:cNvPr id="7" name="object 7"/>
          <p:cNvGrpSpPr/>
          <p:nvPr/>
        </p:nvGrpSpPr>
        <p:grpSpPr>
          <a:xfrm>
            <a:off x="699190" y="5648770"/>
            <a:ext cx="6113780" cy="4315460"/>
            <a:chOff x="710907" y="1080769"/>
            <a:chExt cx="6113780" cy="4315460"/>
          </a:xfrm>
        </p:grpSpPr>
        <p:sp>
          <p:nvSpPr>
            <p:cNvPr id="8" name="object 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9" name="object 9"/>
            <p:cNvPicPr/>
            <p:nvPr/>
          </p:nvPicPr>
          <p:blipFill>
            <a:blip r:embed="rId22" cstate="print"/>
            <a:stretch>
              <a:fillRect/>
            </a:stretch>
          </p:blipFill>
          <p:spPr>
            <a:xfrm>
              <a:off x="890536" y="1229474"/>
              <a:ext cx="5752604" cy="534339"/>
            </a:xfrm>
            <a:prstGeom prst="rect">
              <a:avLst/>
            </a:prstGeom>
          </p:spPr>
        </p:pic>
        <p:sp>
          <p:nvSpPr>
            <p:cNvPr id="10" name="object 10"/>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1" name="object 11"/>
            <p:cNvPicPr/>
            <p:nvPr/>
          </p:nvPicPr>
          <p:blipFill>
            <a:blip r:embed="rId23" cstate="print"/>
            <a:stretch>
              <a:fillRect/>
            </a:stretch>
          </p:blipFill>
          <p:spPr>
            <a:xfrm>
              <a:off x="5696292" y="1235570"/>
              <a:ext cx="71539" cy="101993"/>
            </a:xfrm>
            <a:prstGeom prst="rect">
              <a:avLst/>
            </a:prstGeom>
          </p:spPr>
        </p:pic>
        <p:pic>
          <p:nvPicPr>
            <p:cNvPr id="12" name="object 12"/>
            <p:cNvPicPr/>
            <p:nvPr/>
          </p:nvPicPr>
          <p:blipFill>
            <a:blip r:embed="rId24" cstate="print"/>
            <a:stretch>
              <a:fillRect/>
            </a:stretch>
          </p:blipFill>
          <p:spPr>
            <a:xfrm>
              <a:off x="5787631" y="1232547"/>
              <a:ext cx="433832" cy="105016"/>
            </a:xfrm>
            <a:prstGeom prst="rect">
              <a:avLst/>
            </a:prstGeom>
          </p:spPr>
        </p:pic>
        <p:pic>
          <p:nvPicPr>
            <p:cNvPr id="13" name="object 13"/>
            <p:cNvPicPr/>
            <p:nvPr/>
          </p:nvPicPr>
          <p:blipFill>
            <a:blip r:embed="rId25" cstate="print"/>
            <a:stretch>
              <a:fillRect/>
            </a:stretch>
          </p:blipFill>
          <p:spPr>
            <a:xfrm>
              <a:off x="1076223" y="1948014"/>
              <a:ext cx="3746309" cy="248094"/>
            </a:xfrm>
            <a:prstGeom prst="rect">
              <a:avLst/>
            </a:prstGeom>
          </p:spPr>
        </p:pic>
        <p:sp>
          <p:nvSpPr>
            <p:cNvPr id="14" name="object 14"/>
            <p:cNvSpPr/>
            <p:nvPr/>
          </p:nvSpPr>
          <p:spPr>
            <a:xfrm>
              <a:off x="1249756" y="2943859"/>
              <a:ext cx="4495800" cy="2228850"/>
            </a:xfrm>
            <a:custGeom>
              <a:avLst/>
              <a:gdLst/>
              <a:ahLst/>
              <a:cxnLst/>
              <a:rect l="l" t="t" r="r" b="b"/>
              <a:pathLst>
                <a:path w="4495800" h="2228850">
                  <a:moveTo>
                    <a:pt x="4495254" y="0"/>
                  </a:moveTo>
                  <a:lnTo>
                    <a:pt x="4486135" y="0"/>
                  </a:lnTo>
                  <a:lnTo>
                    <a:pt x="4486135" y="8890"/>
                  </a:lnTo>
                  <a:lnTo>
                    <a:pt x="4486135" y="2221242"/>
                  </a:lnTo>
                  <a:lnTo>
                    <a:pt x="9131" y="2221242"/>
                  </a:lnTo>
                  <a:lnTo>
                    <a:pt x="9131" y="2223706"/>
                  </a:lnTo>
                  <a:lnTo>
                    <a:pt x="4572" y="2223782"/>
                  </a:lnTo>
                  <a:lnTo>
                    <a:pt x="9131" y="2223706"/>
                  </a:lnTo>
                  <a:lnTo>
                    <a:pt x="9131" y="2221242"/>
                  </a:lnTo>
                  <a:lnTo>
                    <a:pt x="9131" y="2220671"/>
                  </a:lnTo>
                  <a:lnTo>
                    <a:pt x="9131" y="8890"/>
                  </a:lnTo>
                  <a:lnTo>
                    <a:pt x="4486135" y="8890"/>
                  </a:lnTo>
                  <a:lnTo>
                    <a:pt x="4486135" y="0"/>
                  </a:lnTo>
                  <a:lnTo>
                    <a:pt x="0" y="0"/>
                  </a:lnTo>
                  <a:lnTo>
                    <a:pt x="0" y="8890"/>
                  </a:lnTo>
                  <a:lnTo>
                    <a:pt x="0" y="2221242"/>
                  </a:lnTo>
                  <a:lnTo>
                    <a:pt x="0" y="2223782"/>
                  </a:lnTo>
                  <a:lnTo>
                    <a:pt x="0" y="2228850"/>
                  </a:lnTo>
                  <a:lnTo>
                    <a:pt x="4495254" y="2228850"/>
                  </a:lnTo>
                  <a:lnTo>
                    <a:pt x="4495254" y="2223782"/>
                  </a:lnTo>
                  <a:lnTo>
                    <a:pt x="4495254" y="2221242"/>
                  </a:lnTo>
                  <a:lnTo>
                    <a:pt x="4495254" y="8890"/>
                  </a:lnTo>
                  <a:lnTo>
                    <a:pt x="4495254" y="0"/>
                  </a:lnTo>
                  <a:close/>
                </a:path>
              </a:pathLst>
            </a:custGeom>
            <a:solidFill>
              <a:srgbClr val="818285"/>
            </a:solidFill>
          </p:spPr>
          <p:txBody>
            <a:bodyPr wrap="square" lIns="0" tIns="0" rIns="0" bIns="0" rtlCol="0"/>
            <a:lstStyle/>
            <a:p>
              <a:endParaRPr/>
            </a:p>
          </p:txBody>
        </p:sp>
        <p:pic>
          <p:nvPicPr>
            <p:cNvPr id="15" name="object 15"/>
            <p:cNvPicPr/>
            <p:nvPr/>
          </p:nvPicPr>
          <p:blipFill>
            <a:blip r:embed="rId26" cstate="print"/>
            <a:stretch>
              <a:fillRect/>
            </a:stretch>
          </p:blipFill>
          <p:spPr>
            <a:xfrm>
              <a:off x="1433956" y="3071418"/>
              <a:ext cx="4161878" cy="1971319"/>
            </a:xfrm>
            <a:prstGeom prst="rect">
              <a:avLst/>
            </a:prstGeom>
          </p:spPr>
        </p:pic>
        <p:pic>
          <p:nvPicPr>
            <p:cNvPr id="16" name="object 16"/>
            <p:cNvPicPr/>
            <p:nvPr/>
          </p:nvPicPr>
          <p:blipFill>
            <a:blip r:embed="rId27" cstate="print"/>
            <a:stretch>
              <a:fillRect/>
            </a:stretch>
          </p:blipFill>
          <p:spPr>
            <a:xfrm>
              <a:off x="6178086" y="2334487"/>
              <a:ext cx="117208" cy="68296"/>
            </a:xfrm>
            <a:prstGeom prst="rect">
              <a:avLst/>
            </a:prstGeom>
          </p:spPr>
        </p:pic>
        <p:sp>
          <p:nvSpPr>
            <p:cNvPr id="17" name="object 17"/>
            <p:cNvSpPr/>
            <p:nvPr/>
          </p:nvSpPr>
          <p:spPr>
            <a:xfrm>
              <a:off x="5915520" y="2360510"/>
              <a:ext cx="386715" cy="432434"/>
            </a:xfrm>
            <a:custGeom>
              <a:avLst/>
              <a:gdLst/>
              <a:ahLst/>
              <a:cxnLst/>
              <a:rect l="l" t="t" r="r" b="b"/>
              <a:pathLst>
                <a:path w="386714" h="432435">
                  <a:moveTo>
                    <a:pt x="369887" y="432346"/>
                  </a:moveTo>
                  <a:lnTo>
                    <a:pt x="0" y="432346"/>
                  </a:lnTo>
                  <a:lnTo>
                    <a:pt x="737" y="400453"/>
                  </a:lnTo>
                  <a:lnTo>
                    <a:pt x="5897" y="321038"/>
                  </a:lnTo>
                  <a:lnTo>
                    <a:pt x="19904" y="218499"/>
                  </a:lnTo>
                  <a:lnTo>
                    <a:pt x="47180" y="117233"/>
                  </a:lnTo>
                  <a:lnTo>
                    <a:pt x="80139" y="52035"/>
                  </a:lnTo>
                  <a:lnTo>
                    <a:pt x="111107" y="16944"/>
                  </a:lnTo>
                  <a:lnTo>
                    <a:pt x="143078" y="0"/>
                  </a:lnTo>
                  <a:lnTo>
                    <a:pt x="258762" y="7645"/>
                  </a:lnTo>
                  <a:lnTo>
                    <a:pt x="301959" y="36952"/>
                  </a:lnTo>
                  <a:lnTo>
                    <a:pt x="344043" y="91338"/>
                  </a:lnTo>
                  <a:lnTo>
                    <a:pt x="357955" y="129866"/>
                  </a:lnTo>
                  <a:lnTo>
                    <a:pt x="373310" y="184791"/>
                  </a:lnTo>
                  <a:lnTo>
                    <a:pt x="384683" y="240564"/>
                  </a:lnTo>
                  <a:lnTo>
                    <a:pt x="386651" y="281635"/>
                  </a:lnTo>
                  <a:lnTo>
                    <a:pt x="382735" y="294746"/>
                  </a:lnTo>
                  <a:lnTo>
                    <a:pt x="377116" y="304287"/>
                  </a:lnTo>
                  <a:lnTo>
                    <a:pt x="372074" y="310115"/>
                  </a:lnTo>
                  <a:lnTo>
                    <a:pt x="369887" y="312089"/>
                  </a:lnTo>
                  <a:lnTo>
                    <a:pt x="369887" y="432346"/>
                  </a:lnTo>
                  <a:close/>
                </a:path>
              </a:pathLst>
            </a:custGeom>
            <a:solidFill>
              <a:srgbClr val="9D9EA1"/>
            </a:solidFill>
          </p:spPr>
          <p:txBody>
            <a:bodyPr wrap="square" lIns="0" tIns="0" rIns="0" bIns="0" rtlCol="0"/>
            <a:lstStyle/>
            <a:p>
              <a:endParaRPr/>
            </a:p>
          </p:txBody>
        </p:sp>
        <p:sp>
          <p:nvSpPr>
            <p:cNvPr id="18" name="object 18"/>
            <p:cNvSpPr/>
            <p:nvPr/>
          </p:nvSpPr>
          <p:spPr>
            <a:xfrm>
              <a:off x="5915520" y="2360510"/>
              <a:ext cx="386715" cy="432434"/>
            </a:xfrm>
            <a:custGeom>
              <a:avLst/>
              <a:gdLst/>
              <a:ahLst/>
              <a:cxnLst/>
              <a:rect l="l" t="t" r="r" b="b"/>
              <a:pathLst>
                <a:path w="386714" h="432435">
                  <a:moveTo>
                    <a:pt x="258762" y="7645"/>
                  </a:moveTo>
                  <a:lnTo>
                    <a:pt x="301959" y="36952"/>
                  </a:lnTo>
                  <a:lnTo>
                    <a:pt x="344043" y="91338"/>
                  </a:lnTo>
                  <a:lnTo>
                    <a:pt x="357955" y="129866"/>
                  </a:lnTo>
                  <a:lnTo>
                    <a:pt x="373310" y="184791"/>
                  </a:lnTo>
                  <a:lnTo>
                    <a:pt x="384683" y="240564"/>
                  </a:lnTo>
                  <a:lnTo>
                    <a:pt x="386651" y="281635"/>
                  </a:lnTo>
                  <a:lnTo>
                    <a:pt x="382735" y="294746"/>
                  </a:lnTo>
                  <a:lnTo>
                    <a:pt x="377116" y="304287"/>
                  </a:lnTo>
                  <a:lnTo>
                    <a:pt x="372074" y="310115"/>
                  </a:lnTo>
                  <a:lnTo>
                    <a:pt x="369887" y="312089"/>
                  </a:lnTo>
                  <a:lnTo>
                    <a:pt x="369887" y="432346"/>
                  </a:lnTo>
                  <a:lnTo>
                    <a:pt x="0" y="432346"/>
                  </a:lnTo>
                  <a:lnTo>
                    <a:pt x="737" y="400453"/>
                  </a:lnTo>
                  <a:lnTo>
                    <a:pt x="5897" y="321038"/>
                  </a:lnTo>
                  <a:lnTo>
                    <a:pt x="19904" y="218499"/>
                  </a:lnTo>
                  <a:lnTo>
                    <a:pt x="47180" y="117233"/>
                  </a:lnTo>
                  <a:lnTo>
                    <a:pt x="80139" y="52035"/>
                  </a:lnTo>
                  <a:lnTo>
                    <a:pt x="111107" y="16944"/>
                  </a:lnTo>
                  <a:lnTo>
                    <a:pt x="143078" y="0"/>
                  </a:lnTo>
                  <a:lnTo>
                    <a:pt x="258762" y="7645"/>
                  </a:lnTo>
                  <a:close/>
                </a:path>
              </a:pathLst>
            </a:custGeom>
            <a:ln w="7611">
              <a:solidFill>
                <a:srgbClr val="9D9EA1"/>
              </a:solidFill>
            </a:ln>
          </p:spPr>
          <p:txBody>
            <a:bodyPr wrap="square" lIns="0" tIns="0" rIns="0" bIns="0" rtlCol="0"/>
            <a:lstStyle/>
            <a:p>
              <a:endParaRPr/>
            </a:p>
          </p:txBody>
        </p:sp>
        <p:sp>
          <p:nvSpPr>
            <p:cNvPr id="19" name="object 19"/>
            <p:cNvSpPr/>
            <p:nvPr/>
          </p:nvSpPr>
          <p:spPr>
            <a:xfrm>
              <a:off x="5958141" y="2407741"/>
              <a:ext cx="323215" cy="377825"/>
            </a:xfrm>
            <a:custGeom>
              <a:avLst/>
              <a:gdLst/>
              <a:ahLst/>
              <a:cxnLst/>
              <a:rect l="l" t="t" r="r" b="b"/>
              <a:pathLst>
                <a:path w="323214" h="377825">
                  <a:moveTo>
                    <a:pt x="283121" y="44107"/>
                  </a:moveTo>
                  <a:lnTo>
                    <a:pt x="279557" y="54333"/>
                  </a:lnTo>
                  <a:lnTo>
                    <a:pt x="270573" y="82543"/>
                  </a:lnTo>
                  <a:lnTo>
                    <a:pt x="258732" y="125031"/>
                  </a:lnTo>
                  <a:lnTo>
                    <a:pt x="246595" y="178092"/>
                  </a:lnTo>
                </a:path>
                <a:path w="323214" h="377825">
                  <a:moveTo>
                    <a:pt x="246595" y="304457"/>
                  </a:moveTo>
                  <a:lnTo>
                    <a:pt x="254203" y="303618"/>
                  </a:lnTo>
                  <a:lnTo>
                    <a:pt x="273226" y="300062"/>
                  </a:lnTo>
                  <a:lnTo>
                    <a:pt x="297961" y="292230"/>
                  </a:lnTo>
                  <a:lnTo>
                    <a:pt x="322707" y="278561"/>
                  </a:lnTo>
                </a:path>
                <a:path w="323214" h="377825">
                  <a:moveTo>
                    <a:pt x="22809" y="88252"/>
                  </a:moveTo>
                  <a:lnTo>
                    <a:pt x="19245" y="119106"/>
                  </a:lnTo>
                  <a:lnTo>
                    <a:pt x="11404" y="194633"/>
                  </a:lnTo>
                  <a:lnTo>
                    <a:pt x="3563" y="289277"/>
                  </a:lnTo>
                  <a:lnTo>
                    <a:pt x="0" y="377482"/>
                  </a:lnTo>
                </a:path>
                <a:path w="323214" h="377825">
                  <a:moveTo>
                    <a:pt x="115684" y="28917"/>
                  </a:moveTo>
                  <a:lnTo>
                    <a:pt x="147637" y="0"/>
                  </a:lnTo>
                  <a:lnTo>
                    <a:pt x="187223" y="44107"/>
                  </a:lnTo>
                </a:path>
                <a:path w="323214" h="377825">
                  <a:moveTo>
                    <a:pt x="257263" y="181127"/>
                  </a:moveTo>
                  <a:lnTo>
                    <a:pt x="262159" y="181006"/>
                  </a:lnTo>
                  <a:lnTo>
                    <a:pt x="273613" y="181313"/>
                  </a:lnTo>
                  <a:lnTo>
                    <a:pt x="286780" y="183050"/>
                  </a:lnTo>
                  <a:lnTo>
                    <a:pt x="296811" y="187223"/>
                  </a:lnTo>
                </a:path>
              </a:pathLst>
            </a:custGeom>
            <a:ln w="10655">
              <a:solidFill>
                <a:srgbClr val="5E5E5F"/>
              </a:solidFill>
            </a:ln>
          </p:spPr>
          <p:txBody>
            <a:bodyPr wrap="square" lIns="0" tIns="0" rIns="0" bIns="0" rtlCol="0"/>
            <a:lstStyle/>
            <a:p>
              <a:endParaRPr/>
            </a:p>
          </p:txBody>
        </p:sp>
        <p:sp>
          <p:nvSpPr>
            <p:cNvPr id="20" name="object 20"/>
            <p:cNvSpPr/>
            <p:nvPr/>
          </p:nvSpPr>
          <p:spPr>
            <a:xfrm>
              <a:off x="6005309" y="2360917"/>
              <a:ext cx="200025" cy="365125"/>
            </a:xfrm>
            <a:custGeom>
              <a:avLst/>
              <a:gdLst/>
              <a:ahLst/>
              <a:cxnLst/>
              <a:rect l="l" t="t" r="r" b="b"/>
              <a:pathLst>
                <a:path w="200025" h="365125">
                  <a:moveTo>
                    <a:pt x="25895" y="364972"/>
                  </a:moveTo>
                  <a:lnTo>
                    <a:pt x="0" y="358863"/>
                  </a:lnTo>
                  <a:lnTo>
                    <a:pt x="1479" y="315576"/>
                  </a:lnTo>
                  <a:lnTo>
                    <a:pt x="6103" y="214636"/>
                  </a:lnTo>
                  <a:lnTo>
                    <a:pt x="14149" y="99427"/>
                  </a:lnTo>
                  <a:lnTo>
                    <a:pt x="25895" y="13335"/>
                  </a:lnTo>
                  <a:lnTo>
                    <a:pt x="36100" y="809"/>
                  </a:lnTo>
                  <a:lnTo>
                    <a:pt x="48152" y="0"/>
                  </a:lnTo>
                  <a:lnTo>
                    <a:pt x="58202" y="4333"/>
                  </a:lnTo>
                  <a:lnTo>
                    <a:pt x="62407" y="7238"/>
                  </a:lnTo>
                  <a:lnTo>
                    <a:pt x="199428" y="343636"/>
                  </a:lnTo>
                  <a:lnTo>
                    <a:pt x="25895" y="364972"/>
                  </a:lnTo>
                  <a:close/>
                </a:path>
              </a:pathLst>
            </a:custGeom>
            <a:solidFill>
              <a:srgbClr val="FFFFFF"/>
            </a:solidFill>
          </p:spPr>
          <p:txBody>
            <a:bodyPr wrap="square" lIns="0" tIns="0" rIns="0" bIns="0" rtlCol="0"/>
            <a:lstStyle/>
            <a:p>
              <a:endParaRPr/>
            </a:p>
          </p:txBody>
        </p:sp>
        <p:sp>
          <p:nvSpPr>
            <p:cNvPr id="21" name="object 21"/>
            <p:cNvSpPr/>
            <p:nvPr/>
          </p:nvSpPr>
          <p:spPr>
            <a:xfrm>
              <a:off x="6005309" y="2360917"/>
              <a:ext cx="200025" cy="365125"/>
            </a:xfrm>
            <a:custGeom>
              <a:avLst/>
              <a:gdLst/>
              <a:ahLst/>
              <a:cxnLst/>
              <a:rect l="l" t="t" r="r" b="b"/>
              <a:pathLst>
                <a:path w="200025" h="365125">
                  <a:moveTo>
                    <a:pt x="25895" y="364972"/>
                  </a:moveTo>
                  <a:lnTo>
                    <a:pt x="0" y="358863"/>
                  </a:lnTo>
                  <a:lnTo>
                    <a:pt x="1479" y="315576"/>
                  </a:lnTo>
                  <a:lnTo>
                    <a:pt x="6103" y="214636"/>
                  </a:lnTo>
                  <a:lnTo>
                    <a:pt x="14149" y="99427"/>
                  </a:lnTo>
                  <a:lnTo>
                    <a:pt x="25895" y="13335"/>
                  </a:lnTo>
                  <a:lnTo>
                    <a:pt x="36100" y="809"/>
                  </a:lnTo>
                  <a:lnTo>
                    <a:pt x="48152" y="0"/>
                  </a:lnTo>
                  <a:lnTo>
                    <a:pt x="58202" y="4333"/>
                  </a:lnTo>
                  <a:lnTo>
                    <a:pt x="62407" y="7238"/>
                  </a:lnTo>
                  <a:lnTo>
                    <a:pt x="199428" y="343636"/>
                  </a:lnTo>
                  <a:lnTo>
                    <a:pt x="25895" y="364972"/>
                  </a:lnTo>
                  <a:close/>
                </a:path>
              </a:pathLst>
            </a:custGeom>
            <a:ln w="10655">
              <a:solidFill>
                <a:srgbClr val="DDDEDF"/>
              </a:solidFill>
            </a:ln>
          </p:spPr>
          <p:txBody>
            <a:bodyPr wrap="square" lIns="0" tIns="0" rIns="0" bIns="0" rtlCol="0"/>
            <a:lstStyle/>
            <a:p>
              <a:endParaRPr/>
            </a:p>
          </p:txBody>
        </p:sp>
        <p:sp>
          <p:nvSpPr>
            <p:cNvPr id="22" name="object 22"/>
            <p:cNvSpPr/>
            <p:nvPr/>
          </p:nvSpPr>
          <p:spPr>
            <a:xfrm>
              <a:off x="5967983" y="2611705"/>
              <a:ext cx="55880" cy="111125"/>
            </a:xfrm>
            <a:custGeom>
              <a:avLst/>
              <a:gdLst/>
              <a:ahLst/>
              <a:cxnLst/>
              <a:rect l="l" t="t" r="r" b="b"/>
              <a:pathLst>
                <a:path w="55879" h="111125">
                  <a:moveTo>
                    <a:pt x="55588" y="111110"/>
                  </a:moveTo>
                  <a:lnTo>
                    <a:pt x="14320" y="82403"/>
                  </a:lnTo>
                  <a:lnTo>
                    <a:pt x="3849" y="53262"/>
                  </a:lnTo>
                  <a:lnTo>
                    <a:pt x="0" y="44715"/>
                  </a:lnTo>
                  <a:lnTo>
                    <a:pt x="29196" y="954"/>
                  </a:lnTo>
                  <a:lnTo>
                    <a:pt x="39994" y="0"/>
                  </a:lnTo>
                  <a:lnTo>
                    <a:pt x="47938" y="3610"/>
                  </a:lnTo>
                  <a:lnTo>
                    <a:pt x="51029" y="6081"/>
                  </a:lnTo>
                  <a:lnTo>
                    <a:pt x="54102" y="103516"/>
                  </a:lnTo>
                  <a:lnTo>
                    <a:pt x="55588" y="111110"/>
                  </a:lnTo>
                  <a:close/>
                </a:path>
              </a:pathLst>
            </a:custGeom>
            <a:solidFill>
              <a:srgbClr val="D9DADC"/>
            </a:solidFill>
          </p:spPr>
          <p:txBody>
            <a:bodyPr wrap="square" lIns="0" tIns="0" rIns="0" bIns="0" rtlCol="0"/>
            <a:lstStyle/>
            <a:p>
              <a:endParaRPr/>
            </a:p>
          </p:txBody>
        </p:sp>
        <p:sp>
          <p:nvSpPr>
            <p:cNvPr id="23" name="object 23"/>
            <p:cNvSpPr/>
            <p:nvPr/>
          </p:nvSpPr>
          <p:spPr>
            <a:xfrm>
              <a:off x="6023572" y="2363584"/>
              <a:ext cx="213360" cy="366395"/>
            </a:xfrm>
            <a:custGeom>
              <a:avLst/>
              <a:gdLst/>
              <a:ahLst/>
              <a:cxnLst/>
              <a:rect l="l" t="t" r="r" b="b"/>
              <a:pathLst>
                <a:path w="213360" h="366394">
                  <a:moveTo>
                    <a:pt x="81829" y="366071"/>
                  </a:moveTo>
                  <a:lnTo>
                    <a:pt x="26216" y="364361"/>
                  </a:lnTo>
                  <a:lnTo>
                    <a:pt x="0" y="359232"/>
                  </a:lnTo>
                  <a:lnTo>
                    <a:pt x="17754" y="302279"/>
                  </a:lnTo>
                  <a:lnTo>
                    <a:pt x="59763" y="184388"/>
                  </a:lnTo>
                  <a:lnTo>
                    <a:pt x="102337" y="67920"/>
                  </a:lnTo>
                  <a:lnTo>
                    <a:pt x="121792" y="15239"/>
                  </a:lnTo>
                  <a:lnTo>
                    <a:pt x="121792" y="0"/>
                  </a:lnTo>
                  <a:lnTo>
                    <a:pt x="173532" y="7594"/>
                  </a:lnTo>
                  <a:lnTo>
                    <a:pt x="191430" y="138129"/>
                  </a:lnTo>
                  <a:lnTo>
                    <a:pt x="204383" y="232370"/>
                  </a:lnTo>
                  <a:lnTo>
                    <a:pt x="211632" y="284657"/>
                  </a:lnTo>
                  <a:lnTo>
                    <a:pt x="212902" y="301246"/>
                  </a:lnTo>
                  <a:lnTo>
                    <a:pt x="211605" y="323678"/>
                  </a:lnTo>
                  <a:lnTo>
                    <a:pt x="206887" y="345243"/>
                  </a:lnTo>
                  <a:lnTo>
                    <a:pt x="197891" y="359232"/>
                  </a:lnTo>
                  <a:lnTo>
                    <a:pt x="146000" y="364361"/>
                  </a:lnTo>
                  <a:lnTo>
                    <a:pt x="81829" y="366071"/>
                  </a:lnTo>
                  <a:close/>
                </a:path>
              </a:pathLst>
            </a:custGeom>
            <a:solidFill>
              <a:srgbClr val="FFFFFF"/>
            </a:solidFill>
          </p:spPr>
          <p:txBody>
            <a:bodyPr wrap="square" lIns="0" tIns="0" rIns="0" bIns="0" rtlCol="0"/>
            <a:lstStyle/>
            <a:p>
              <a:endParaRPr/>
            </a:p>
          </p:txBody>
        </p:sp>
        <p:sp>
          <p:nvSpPr>
            <p:cNvPr id="24" name="object 24"/>
            <p:cNvSpPr/>
            <p:nvPr/>
          </p:nvSpPr>
          <p:spPr>
            <a:xfrm>
              <a:off x="6023572" y="2363584"/>
              <a:ext cx="213360" cy="366395"/>
            </a:xfrm>
            <a:custGeom>
              <a:avLst/>
              <a:gdLst/>
              <a:ahLst/>
              <a:cxnLst/>
              <a:rect l="l" t="t" r="r" b="b"/>
              <a:pathLst>
                <a:path w="213360" h="366394">
                  <a:moveTo>
                    <a:pt x="121792" y="15239"/>
                  </a:moveTo>
                  <a:lnTo>
                    <a:pt x="102337" y="67920"/>
                  </a:lnTo>
                  <a:lnTo>
                    <a:pt x="59763" y="184388"/>
                  </a:lnTo>
                  <a:lnTo>
                    <a:pt x="17754" y="302279"/>
                  </a:lnTo>
                  <a:lnTo>
                    <a:pt x="0" y="359232"/>
                  </a:lnTo>
                  <a:lnTo>
                    <a:pt x="26216" y="364361"/>
                  </a:lnTo>
                  <a:lnTo>
                    <a:pt x="81829" y="366071"/>
                  </a:lnTo>
                  <a:lnTo>
                    <a:pt x="146000" y="364361"/>
                  </a:lnTo>
                  <a:lnTo>
                    <a:pt x="197891" y="359232"/>
                  </a:lnTo>
                  <a:lnTo>
                    <a:pt x="206887" y="345243"/>
                  </a:lnTo>
                  <a:lnTo>
                    <a:pt x="211605" y="323678"/>
                  </a:lnTo>
                  <a:lnTo>
                    <a:pt x="212902" y="301246"/>
                  </a:lnTo>
                  <a:lnTo>
                    <a:pt x="211632" y="284657"/>
                  </a:lnTo>
                  <a:lnTo>
                    <a:pt x="204383" y="232370"/>
                  </a:lnTo>
                  <a:lnTo>
                    <a:pt x="191430" y="138129"/>
                  </a:lnTo>
                  <a:lnTo>
                    <a:pt x="179053" y="47887"/>
                  </a:lnTo>
                  <a:lnTo>
                    <a:pt x="173532" y="7594"/>
                  </a:lnTo>
                  <a:lnTo>
                    <a:pt x="121792" y="0"/>
                  </a:lnTo>
                  <a:lnTo>
                    <a:pt x="121792" y="15239"/>
                  </a:lnTo>
                  <a:close/>
                </a:path>
              </a:pathLst>
            </a:custGeom>
            <a:ln w="10655">
              <a:solidFill>
                <a:srgbClr val="DDDEDF"/>
              </a:solidFill>
            </a:ln>
          </p:spPr>
          <p:txBody>
            <a:bodyPr wrap="square" lIns="0" tIns="0" rIns="0" bIns="0" rtlCol="0"/>
            <a:lstStyle/>
            <a:p>
              <a:endParaRPr/>
            </a:p>
          </p:txBody>
        </p:sp>
        <p:sp>
          <p:nvSpPr>
            <p:cNvPr id="25" name="object 25"/>
            <p:cNvSpPr/>
            <p:nvPr/>
          </p:nvSpPr>
          <p:spPr>
            <a:xfrm>
              <a:off x="6076848" y="2648241"/>
              <a:ext cx="30480" cy="82550"/>
            </a:xfrm>
            <a:custGeom>
              <a:avLst/>
              <a:gdLst/>
              <a:ahLst/>
              <a:cxnLst/>
              <a:rect l="l" t="t" r="r" b="b"/>
              <a:pathLst>
                <a:path w="30479" h="82550">
                  <a:moveTo>
                    <a:pt x="0" y="82207"/>
                  </a:moveTo>
                  <a:lnTo>
                    <a:pt x="30467" y="0"/>
                  </a:lnTo>
                  <a:lnTo>
                    <a:pt x="22502" y="22472"/>
                  </a:lnTo>
                  <a:lnTo>
                    <a:pt x="12385" y="49661"/>
                  </a:lnTo>
                  <a:lnTo>
                    <a:pt x="3692" y="72571"/>
                  </a:lnTo>
                  <a:lnTo>
                    <a:pt x="0" y="82207"/>
                  </a:lnTo>
                  <a:close/>
                </a:path>
              </a:pathLst>
            </a:custGeom>
            <a:solidFill>
              <a:srgbClr val="FFFFFF"/>
            </a:solidFill>
          </p:spPr>
          <p:txBody>
            <a:bodyPr wrap="square" lIns="0" tIns="0" rIns="0" bIns="0" rtlCol="0"/>
            <a:lstStyle/>
            <a:p>
              <a:endParaRPr/>
            </a:p>
          </p:txBody>
        </p:sp>
        <p:sp>
          <p:nvSpPr>
            <p:cNvPr id="26" name="object 26"/>
            <p:cNvSpPr/>
            <p:nvPr/>
          </p:nvSpPr>
          <p:spPr>
            <a:xfrm>
              <a:off x="6076848" y="2648241"/>
              <a:ext cx="30480" cy="82550"/>
            </a:xfrm>
            <a:custGeom>
              <a:avLst/>
              <a:gdLst/>
              <a:ahLst/>
              <a:cxnLst/>
              <a:rect l="l" t="t" r="r" b="b"/>
              <a:pathLst>
                <a:path w="30479" h="82550">
                  <a:moveTo>
                    <a:pt x="0" y="82207"/>
                  </a:moveTo>
                  <a:lnTo>
                    <a:pt x="3692" y="72571"/>
                  </a:lnTo>
                  <a:lnTo>
                    <a:pt x="12385" y="49661"/>
                  </a:lnTo>
                  <a:lnTo>
                    <a:pt x="22502" y="22472"/>
                  </a:lnTo>
                  <a:lnTo>
                    <a:pt x="30467" y="0"/>
                  </a:lnTo>
                </a:path>
              </a:pathLst>
            </a:custGeom>
            <a:ln w="7611">
              <a:solidFill>
                <a:srgbClr val="D6D7DA"/>
              </a:solidFill>
            </a:ln>
          </p:spPr>
          <p:txBody>
            <a:bodyPr wrap="square" lIns="0" tIns="0" rIns="0" bIns="0" rtlCol="0"/>
            <a:lstStyle/>
            <a:p>
              <a:endParaRPr/>
            </a:p>
          </p:txBody>
        </p:sp>
        <p:sp>
          <p:nvSpPr>
            <p:cNvPr id="27" name="object 27"/>
            <p:cNvSpPr/>
            <p:nvPr/>
          </p:nvSpPr>
          <p:spPr>
            <a:xfrm>
              <a:off x="6101207" y="2678709"/>
              <a:ext cx="21590" cy="52069"/>
            </a:xfrm>
            <a:custGeom>
              <a:avLst/>
              <a:gdLst/>
              <a:ahLst/>
              <a:cxnLst/>
              <a:rect l="l" t="t" r="r" b="b"/>
              <a:pathLst>
                <a:path w="21589" h="52069">
                  <a:moveTo>
                    <a:pt x="0" y="51739"/>
                  </a:moveTo>
                  <a:lnTo>
                    <a:pt x="21335" y="0"/>
                  </a:lnTo>
                </a:path>
              </a:pathLst>
            </a:custGeom>
            <a:ln w="4757">
              <a:solidFill>
                <a:srgbClr val="FFFFFF"/>
              </a:solidFill>
            </a:ln>
          </p:spPr>
          <p:txBody>
            <a:bodyPr wrap="square" lIns="0" tIns="0" rIns="0" bIns="0" rtlCol="0"/>
            <a:lstStyle/>
            <a:p>
              <a:endParaRPr/>
            </a:p>
          </p:txBody>
        </p:sp>
        <p:sp>
          <p:nvSpPr>
            <p:cNvPr id="28" name="object 28"/>
            <p:cNvSpPr/>
            <p:nvPr/>
          </p:nvSpPr>
          <p:spPr>
            <a:xfrm>
              <a:off x="6101207" y="2678709"/>
              <a:ext cx="21590" cy="52069"/>
            </a:xfrm>
            <a:custGeom>
              <a:avLst/>
              <a:gdLst/>
              <a:ahLst/>
              <a:cxnLst/>
              <a:rect l="l" t="t" r="r" b="b"/>
              <a:pathLst>
                <a:path w="21589" h="52069">
                  <a:moveTo>
                    <a:pt x="0" y="51739"/>
                  </a:moveTo>
                  <a:lnTo>
                    <a:pt x="21335" y="0"/>
                  </a:lnTo>
                </a:path>
              </a:pathLst>
            </a:custGeom>
            <a:ln w="7611">
              <a:solidFill>
                <a:srgbClr val="D6D7DA"/>
              </a:solidFill>
            </a:ln>
          </p:spPr>
          <p:txBody>
            <a:bodyPr wrap="square" lIns="0" tIns="0" rIns="0" bIns="0" rtlCol="0"/>
            <a:lstStyle/>
            <a:p>
              <a:endParaRPr/>
            </a:p>
          </p:txBody>
        </p:sp>
        <p:sp>
          <p:nvSpPr>
            <p:cNvPr id="29" name="object 29"/>
            <p:cNvSpPr/>
            <p:nvPr/>
          </p:nvSpPr>
          <p:spPr>
            <a:xfrm>
              <a:off x="6151351" y="2374252"/>
              <a:ext cx="22225" cy="114300"/>
            </a:xfrm>
            <a:custGeom>
              <a:avLst/>
              <a:gdLst/>
              <a:ahLst/>
              <a:cxnLst/>
              <a:rect l="l" t="t" r="r" b="b"/>
              <a:pathLst>
                <a:path w="22225" h="114300">
                  <a:moveTo>
                    <a:pt x="7704" y="114160"/>
                  </a:moveTo>
                  <a:lnTo>
                    <a:pt x="0" y="105833"/>
                  </a:lnTo>
                  <a:lnTo>
                    <a:pt x="856" y="87515"/>
                  </a:lnTo>
                  <a:lnTo>
                    <a:pt x="5136" y="69197"/>
                  </a:lnTo>
                  <a:lnTo>
                    <a:pt x="7704" y="60871"/>
                  </a:lnTo>
                  <a:lnTo>
                    <a:pt x="21395" y="0"/>
                  </a:lnTo>
                  <a:lnTo>
                    <a:pt x="21829" y="32182"/>
                  </a:lnTo>
                  <a:lnTo>
                    <a:pt x="21412" y="70215"/>
                  </a:lnTo>
                  <a:lnTo>
                    <a:pt x="17564" y="101680"/>
                  </a:lnTo>
                  <a:lnTo>
                    <a:pt x="7704" y="114160"/>
                  </a:lnTo>
                  <a:close/>
                </a:path>
              </a:pathLst>
            </a:custGeom>
            <a:solidFill>
              <a:srgbClr val="FFFFFF"/>
            </a:solidFill>
          </p:spPr>
          <p:txBody>
            <a:bodyPr wrap="square" lIns="0" tIns="0" rIns="0" bIns="0" rtlCol="0"/>
            <a:lstStyle/>
            <a:p>
              <a:endParaRPr/>
            </a:p>
          </p:txBody>
        </p:sp>
        <p:sp>
          <p:nvSpPr>
            <p:cNvPr id="30" name="object 30"/>
            <p:cNvSpPr/>
            <p:nvPr/>
          </p:nvSpPr>
          <p:spPr>
            <a:xfrm>
              <a:off x="6151351" y="2374252"/>
              <a:ext cx="22225" cy="114300"/>
            </a:xfrm>
            <a:custGeom>
              <a:avLst/>
              <a:gdLst/>
              <a:ahLst/>
              <a:cxnLst/>
              <a:rect l="l" t="t" r="r" b="b"/>
              <a:pathLst>
                <a:path w="22225" h="114300">
                  <a:moveTo>
                    <a:pt x="21395" y="0"/>
                  </a:moveTo>
                  <a:lnTo>
                    <a:pt x="21829" y="32182"/>
                  </a:lnTo>
                  <a:lnTo>
                    <a:pt x="21412" y="70215"/>
                  </a:lnTo>
                  <a:lnTo>
                    <a:pt x="17564" y="101680"/>
                  </a:lnTo>
                  <a:lnTo>
                    <a:pt x="7704" y="114160"/>
                  </a:lnTo>
                  <a:lnTo>
                    <a:pt x="0" y="105833"/>
                  </a:lnTo>
                  <a:lnTo>
                    <a:pt x="856" y="87515"/>
                  </a:lnTo>
                  <a:lnTo>
                    <a:pt x="5136" y="69197"/>
                  </a:lnTo>
                  <a:lnTo>
                    <a:pt x="7704" y="60871"/>
                  </a:lnTo>
                </a:path>
              </a:pathLst>
            </a:custGeom>
            <a:ln w="7611">
              <a:solidFill>
                <a:srgbClr val="D6D7DA"/>
              </a:solidFill>
            </a:ln>
          </p:spPr>
          <p:txBody>
            <a:bodyPr wrap="square" lIns="0" tIns="0" rIns="0" bIns="0" rtlCol="0"/>
            <a:lstStyle/>
            <a:p>
              <a:endParaRPr/>
            </a:p>
          </p:txBody>
        </p:sp>
        <p:sp>
          <p:nvSpPr>
            <p:cNvPr id="31" name="object 31"/>
            <p:cNvSpPr/>
            <p:nvPr/>
          </p:nvSpPr>
          <p:spPr>
            <a:xfrm>
              <a:off x="6021280" y="2603709"/>
              <a:ext cx="41910" cy="108585"/>
            </a:xfrm>
            <a:custGeom>
              <a:avLst/>
              <a:gdLst/>
              <a:ahLst/>
              <a:cxnLst/>
              <a:rect l="l" t="t" r="r" b="b"/>
              <a:pathLst>
                <a:path w="41910" h="108585">
                  <a:moveTo>
                    <a:pt x="5364" y="108489"/>
                  </a:moveTo>
                  <a:lnTo>
                    <a:pt x="3384" y="92895"/>
                  </a:lnTo>
                  <a:lnTo>
                    <a:pt x="980" y="62607"/>
                  </a:lnTo>
                  <a:lnTo>
                    <a:pt x="0" y="28618"/>
                  </a:lnTo>
                  <a:lnTo>
                    <a:pt x="2291" y="1923"/>
                  </a:lnTo>
                  <a:lnTo>
                    <a:pt x="21324" y="0"/>
                  </a:lnTo>
                  <a:lnTo>
                    <a:pt x="33504" y="213"/>
                  </a:lnTo>
                  <a:lnTo>
                    <a:pt x="39974" y="1282"/>
                  </a:lnTo>
                  <a:lnTo>
                    <a:pt x="41877" y="1923"/>
                  </a:lnTo>
                  <a:lnTo>
                    <a:pt x="5364" y="108489"/>
                  </a:lnTo>
                  <a:close/>
                </a:path>
              </a:pathLst>
            </a:custGeom>
            <a:solidFill>
              <a:srgbClr val="FFFFFF"/>
            </a:solidFill>
          </p:spPr>
          <p:txBody>
            <a:bodyPr wrap="square" lIns="0" tIns="0" rIns="0" bIns="0" rtlCol="0"/>
            <a:lstStyle/>
            <a:p>
              <a:endParaRPr/>
            </a:p>
          </p:txBody>
        </p:sp>
        <p:sp>
          <p:nvSpPr>
            <p:cNvPr id="32" name="object 32"/>
            <p:cNvSpPr/>
            <p:nvPr/>
          </p:nvSpPr>
          <p:spPr>
            <a:xfrm>
              <a:off x="6021280" y="2603709"/>
              <a:ext cx="41910" cy="108585"/>
            </a:xfrm>
            <a:custGeom>
              <a:avLst/>
              <a:gdLst/>
              <a:ahLst/>
              <a:cxnLst/>
              <a:rect l="l" t="t" r="r" b="b"/>
              <a:pathLst>
                <a:path w="41910" h="108585">
                  <a:moveTo>
                    <a:pt x="5364" y="108489"/>
                  </a:moveTo>
                  <a:lnTo>
                    <a:pt x="3384" y="92895"/>
                  </a:lnTo>
                  <a:lnTo>
                    <a:pt x="980" y="62607"/>
                  </a:lnTo>
                  <a:lnTo>
                    <a:pt x="0" y="28618"/>
                  </a:lnTo>
                  <a:lnTo>
                    <a:pt x="2291" y="1923"/>
                  </a:lnTo>
                  <a:lnTo>
                    <a:pt x="21324" y="0"/>
                  </a:lnTo>
                  <a:lnTo>
                    <a:pt x="33504" y="213"/>
                  </a:lnTo>
                  <a:lnTo>
                    <a:pt x="39974" y="1282"/>
                  </a:lnTo>
                  <a:lnTo>
                    <a:pt x="41877" y="1923"/>
                  </a:lnTo>
                  <a:lnTo>
                    <a:pt x="5364" y="108489"/>
                  </a:lnTo>
                  <a:close/>
                </a:path>
              </a:pathLst>
            </a:custGeom>
            <a:ln w="10655">
              <a:solidFill>
                <a:srgbClr val="DDDEDF"/>
              </a:solidFill>
            </a:ln>
          </p:spPr>
          <p:txBody>
            <a:bodyPr wrap="square" lIns="0" tIns="0" rIns="0" bIns="0" rtlCol="0"/>
            <a:lstStyle/>
            <a:p>
              <a:endParaRPr/>
            </a:p>
          </p:txBody>
        </p:sp>
        <p:sp>
          <p:nvSpPr>
            <p:cNvPr id="33" name="object 33"/>
            <p:cNvSpPr/>
            <p:nvPr/>
          </p:nvSpPr>
          <p:spPr>
            <a:xfrm>
              <a:off x="6047930" y="2378824"/>
              <a:ext cx="15240" cy="125095"/>
            </a:xfrm>
            <a:custGeom>
              <a:avLst/>
              <a:gdLst/>
              <a:ahLst/>
              <a:cxnLst/>
              <a:rect l="l" t="t" r="r" b="b"/>
              <a:pathLst>
                <a:path w="15239" h="125094">
                  <a:moveTo>
                    <a:pt x="15227" y="124815"/>
                  </a:moveTo>
                  <a:lnTo>
                    <a:pt x="11572" y="101460"/>
                  </a:lnTo>
                  <a:lnTo>
                    <a:pt x="6480" y="58983"/>
                  </a:lnTo>
                  <a:lnTo>
                    <a:pt x="1954" y="18218"/>
                  </a:lnTo>
                  <a:lnTo>
                    <a:pt x="0" y="0"/>
                  </a:lnTo>
                  <a:lnTo>
                    <a:pt x="15227" y="124815"/>
                  </a:lnTo>
                  <a:close/>
                </a:path>
              </a:pathLst>
            </a:custGeom>
            <a:solidFill>
              <a:srgbClr val="FFFFFF"/>
            </a:solidFill>
          </p:spPr>
          <p:txBody>
            <a:bodyPr wrap="square" lIns="0" tIns="0" rIns="0" bIns="0" rtlCol="0"/>
            <a:lstStyle/>
            <a:p>
              <a:endParaRPr/>
            </a:p>
          </p:txBody>
        </p:sp>
        <p:sp>
          <p:nvSpPr>
            <p:cNvPr id="34" name="object 34"/>
            <p:cNvSpPr/>
            <p:nvPr/>
          </p:nvSpPr>
          <p:spPr>
            <a:xfrm>
              <a:off x="6047930" y="2378824"/>
              <a:ext cx="15240" cy="125095"/>
            </a:xfrm>
            <a:custGeom>
              <a:avLst/>
              <a:gdLst/>
              <a:ahLst/>
              <a:cxnLst/>
              <a:rect l="l" t="t" r="r" b="b"/>
              <a:pathLst>
                <a:path w="15239" h="125094">
                  <a:moveTo>
                    <a:pt x="0" y="0"/>
                  </a:moveTo>
                  <a:lnTo>
                    <a:pt x="1954" y="18218"/>
                  </a:lnTo>
                  <a:lnTo>
                    <a:pt x="6480" y="58983"/>
                  </a:lnTo>
                  <a:lnTo>
                    <a:pt x="11572" y="101460"/>
                  </a:lnTo>
                  <a:lnTo>
                    <a:pt x="15227" y="124815"/>
                  </a:lnTo>
                </a:path>
              </a:pathLst>
            </a:custGeom>
            <a:ln w="7611">
              <a:solidFill>
                <a:srgbClr val="D6D7DA"/>
              </a:solidFill>
            </a:ln>
          </p:spPr>
          <p:txBody>
            <a:bodyPr wrap="square" lIns="0" tIns="0" rIns="0" bIns="0" rtlCol="0"/>
            <a:lstStyle/>
            <a:p>
              <a:endParaRPr/>
            </a:p>
          </p:txBody>
        </p:sp>
        <p:sp>
          <p:nvSpPr>
            <p:cNvPr id="35" name="object 35"/>
            <p:cNvSpPr/>
            <p:nvPr/>
          </p:nvSpPr>
          <p:spPr>
            <a:xfrm>
              <a:off x="5885066" y="1958682"/>
              <a:ext cx="464820" cy="443230"/>
            </a:xfrm>
            <a:custGeom>
              <a:avLst/>
              <a:gdLst/>
              <a:ahLst/>
              <a:cxnLst/>
              <a:rect l="l" t="t" r="r" b="b"/>
              <a:pathLst>
                <a:path w="464820" h="443230">
                  <a:moveTo>
                    <a:pt x="464286" y="284657"/>
                  </a:moveTo>
                  <a:lnTo>
                    <a:pt x="459790" y="259689"/>
                  </a:lnTo>
                  <a:lnTo>
                    <a:pt x="445452" y="243725"/>
                  </a:lnTo>
                  <a:lnTo>
                    <a:pt x="423392" y="239471"/>
                  </a:lnTo>
                  <a:lnTo>
                    <a:pt x="402767" y="247065"/>
                  </a:lnTo>
                  <a:lnTo>
                    <a:pt x="404901" y="222250"/>
                  </a:lnTo>
                  <a:lnTo>
                    <a:pt x="400710" y="171602"/>
                  </a:lnTo>
                  <a:lnTo>
                    <a:pt x="387540" y="124929"/>
                  </a:lnTo>
                  <a:lnTo>
                    <a:pt x="366496" y="83654"/>
                  </a:lnTo>
                  <a:lnTo>
                    <a:pt x="338645" y="49136"/>
                  </a:lnTo>
                  <a:lnTo>
                    <a:pt x="305104" y="22758"/>
                  </a:lnTo>
                  <a:lnTo>
                    <a:pt x="266941" y="5930"/>
                  </a:lnTo>
                  <a:lnTo>
                    <a:pt x="225272" y="0"/>
                  </a:lnTo>
                  <a:lnTo>
                    <a:pt x="183426" y="5270"/>
                  </a:lnTo>
                  <a:lnTo>
                    <a:pt x="144792" y="21475"/>
                  </a:lnTo>
                  <a:lnTo>
                    <a:pt x="110490" y="47269"/>
                  </a:lnTo>
                  <a:lnTo>
                    <a:pt x="81673" y="81292"/>
                  </a:lnTo>
                  <a:lnTo>
                    <a:pt x="59486" y="122199"/>
                  </a:lnTo>
                  <a:lnTo>
                    <a:pt x="45072" y="168605"/>
                  </a:lnTo>
                  <a:lnTo>
                    <a:pt x="39585" y="219163"/>
                  </a:lnTo>
                  <a:lnTo>
                    <a:pt x="40386" y="231927"/>
                  </a:lnTo>
                  <a:lnTo>
                    <a:pt x="23952" y="232879"/>
                  </a:lnTo>
                  <a:lnTo>
                    <a:pt x="7543" y="246761"/>
                  </a:lnTo>
                  <a:lnTo>
                    <a:pt x="0" y="270916"/>
                  </a:lnTo>
                  <a:lnTo>
                    <a:pt x="4559" y="298157"/>
                  </a:lnTo>
                  <a:lnTo>
                    <a:pt x="21678" y="320802"/>
                  </a:lnTo>
                  <a:lnTo>
                    <a:pt x="49644" y="336029"/>
                  </a:lnTo>
                  <a:lnTo>
                    <a:pt x="56502" y="336943"/>
                  </a:lnTo>
                  <a:lnTo>
                    <a:pt x="57238" y="339839"/>
                  </a:lnTo>
                  <a:lnTo>
                    <a:pt x="78587" y="380263"/>
                  </a:lnTo>
                  <a:lnTo>
                    <a:pt x="106756" y="409359"/>
                  </a:lnTo>
                  <a:lnTo>
                    <a:pt x="140589" y="428548"/>
                  </a:lnTo>
                  <a:lnTo>
                    <a:pt x="178955" y="439267"/>
                  </a:lnTo>
                  <a:lnTo>
                    <a:pt x="220713" y="442950"/>
                  </a:lnTo>
                  <a:lnTo>
                    <a:pt x="262483" y="439191"/>
                  </a:lnTo>
                  <a:lnTo>
                    <a:pt x="300913" y="427418"/>
                  </a:lnTo>
                  <a:lnTo>
                    <a:pt x="334924" y="406895"/>
                  </a:lnTo>
                  <a:lnTo>
                    <a:pt x="363423" y="376847"/>
                  </a:lnTo>
                  <a:lnTo>
                    <a:pt x="382041" y="342557"/>
                  </a:lnTo>
                  <a:lnTo>
                    <a:pt x="406895" y="342671"/>
                  </a:lnTo>
                  <a:lnTo>
                    <a:pt x="436486" y="331279"/>
                  </a:lnTo>
                  <a:lnTo>
                    <a:pt x="456374" y="311035"/>
                  </a:lnTo>
                  <a:lnTo>
                    <a:pt x="464286" y="284657"/>
                  </a:lnTo>
                  <a:close/>
                </a:path>
              </a:pathLst>
            </a:custGeom>
            <a:solidFill>
              <a:srgbClr val="D9DADC"/>
            </a:solidFill>
          </p:spPr>
          <p:txBody>
            <a:bodyPr wrap="square" lIns="0" tIns="0" rIns="0" bIns="0" rtlCol="0"/>
            <a:lstStyle/>
            <a:p>
              <a:endParaRPr/>
            </a:p>
          </p:txBody>
        </p:sp>
        <p:sp>
          <p:nvSpPr>
            <p:cNvPr id="36" name="object 36"/>
            <p:cNvSpPr/>
            <p:nvPr/>
          </p:nvSpPr>
          <p:spPr>
            <a:xfrm>
              <a:off x="5938342" y="2235567"/>
              <a:ext cx="321310" cy="58419"/>
            </a:xfrm>
            <a:custGeom>
              <a:avLst/>
              <a:gdLst/>
              <a:ahLst/>
              <a:cxnLst/>
              <a:rect l="l" t="t" r="r" b="b"/>
              <a:pathLst>
                <a:path w="321310" h="58419">
                  <a:moveTo>
                    <a:pt x="66967" y="26022"/>
                  </a:moveTo>
                  <a:lnTo>
                    <a:pt x="36512" y="127"/>
                  </a:lnTo>
                  <a:lnTo>
                    <a:pt x="23317" y="0"/>
                  </a:lnTo>
                  <a:lnTo>
                    <a:pt x="11976" y="3568"/>
                  </a:lnTo>
                  <a:lnTo>
                    <a:pt x="3784" y="9994"/>
                  </a:lnTo>
                  <a:lnTo>
                    <a:pt x="0" y="18389"/>
                  </a:lnTo>
                  <a:lnTo>
                    <a:pt x="1536" y="27368"/>
                  </a:lnTo>
                  <a:lnTo>
                    <a:pt x="7785" y="35344"/>
                  </a:lnTo>
                  <a:lnTo>
                    <a:pt x="17754" y="41313"/>
                  </a:lnTo>
                  <a:lnTo>
                    <a:pt x="30454" y="44284"/>
                  </a:lnTo>
                  <a:lnTo>
                    <a:pt x="43637" y="44640"/>
                  </a:lnTo>
                  <a:lnTo>
                    <a:pt x="54978" y="41427"/>
                  </a:lnTo>
                  <a:lnTo>
                    <a:pt x="63169" y="35077"/>
                  </a:lnTo>
                  <a:lnTo>
                    <a:pt x="66967" y="26022"/>
                  </a:lnTo>
                  <a:close/>
                </a:path>
                <a:path w="321310" h="58419">
                  <a:moveTo>
                    <a:pt x="321221" y="32131"/>
                  </a:moveTo>
                  <a:lnTo>
                    <a:pt x="318046" y="22555"/>
                  </a:lnTo>
                  <a:lnTo>
                    <a:pt x="309587" y="14986"/>
                  </a:lnTo>
                  <a:lnTo>
                    <a:pt x="297421" y="10274"/>
                  </a:lnTo>
                  <a:lnTo>
                    <a:pt x="283121" y="9258"/>
                  </a:lnTo>
                  <a:lnTo>
                    <a:pt x="268185" y="11150"/>
                  </a:lnTo>
                  <a:lnTo>
                    <a:pt x="256108" y="16306"/>
                  </a:lnTo>
                  <a:lnTo>
                    <a:pt x="248018" y="24041"/>
                  </a:lnTo>
                  <a:lnTo>
                    <a:pt x="245071" y="33616"/>
                  </a:lnTo>
                  <a:lnTo>
                    <a:pt x="248234" y="43205"/>
                  </a:lnTo>
                  <a:lnTo>
                    <a:pt x="256679" y="50939"/>
                  </a:lnTo>
                  <a:lnTo>
                    <a:pt x="268833" y="56095"/>
                  </a:lnTo>
                  <a:lnTo>
                    <a:pt x="283121" y="57975"/>
                  </a:lnTo>
                  <a:lnTo>
                    <a:pt x="298069" y="55245"/>
                  </a:lnTo>
                  <a:lnTo>
                    <a:pt x="310172" y="49631"/>
                  </a:lnTo>
                  <a:lnTo>
                    <a:pt x="318262" y="41744"/>
                  </a:lnTo>
                  <a:lnTo>
                    <a:pt x="321221" y="32131"/>
                  </a:lnTo>
                  <a:close/>
                </a:path>
              </a:pathLst>
            </a:custGeom>
            <a:solidFill>
              <a:srgbClr val="C8C9CB"/>
            </a:solidFill>
          </p:spPr>
          <p:txBody>
            <a:bodyPr wrap="square" lIns="0" tIns="0" rIns="0" bIns="0" rtlCol="0"/>
            <a:lstStyle/>
            <a:p>
              <a:endParaRPr/>
            </a:p>
          </p:txBody>
        </p:sp>
        <p:sp>
          <p:nvSpPr>
            <p:cNvPr id="37" name="object 37"/>
            <p:cNvSpPr/>
            <p:nvPr/>
          </p:nvSpPr>
          <p:spPr>
            <a:xfrm>
              <a:off x="5910933" y="1927658"/>
              <a:ext cx="404495" cy="278130"/>
            </a:xfrm>
            <a:custGeom>
              <a:avLst/>
              <a:gdLst/>
              <a:ahLst/>
              <a:cxnLst/>
              <a:rect l="l" t="t" r="r" b="b"/>
              <a:pathLst>
                <a:path w="404495" h="278130">
                  <a:moveTo>
                    <a:pt x="22848" y="262392"/>
                  </a:moveTo>
                  <a:lnTo>
                    <a:pt x="9145" y="257833"/>
                  </a:lnTo>
                  <a:lnTo>
                    <a:pt x="5430" y="246718"/>
                  </a:lnTo>
                  <a:lnTo>
                    <a:pt x="0" y="215758"/>
                  </a:lnTo>
                  <a:lnTo>
                    <a:pt x="1424" y="168529"/>
                  </a:lnTo>
                  <a:lnTo>
                    <a:pt x="18276" y="108608"/>
                  </a:lnTo>
                  <a:lnTo>
                    <a:pt x="40771" y="70337"/>
                  </a:lnTo>
                  <a:lnTo>
                    <a:pt x="73199" y="40126"/>
                  </a:lnTo>
                  <a:lnTo>
                    <a:pt x="112654" y="18190"/>
                  </a:lnTo>
                  <a:lnTo>
                    <a:pt x="156229" y="4743"/>
                  </a:lnTo>
                  <a:lnTo>
                    <a:pt x="201017" y="0"/>
                  </a:lnTo>
                  <a:lnTo>
                    <a:pt x="244114" y="4175"/>
                  </a:lnTo>
                  <a:lnTo>
                    <a:pt x="282611" y="17485"/>
                  </a:lnTo>
                  <a:lnTo>
                    <a:pt x="313602" y="40142"/>
                  </a:lnTo>
                  <a:lnTo>
                    <a:pt x="384573" y="94191"/>
                  </a:lnTo>
                  <a:lnTo>
                    <a:pt x="391049" y="119276"/>
                  </a:lnTo>
                  <a:lnTo>
                    <a:pt x="196381" y="119276"/>
                  </a:lnTo>
                  <a:lnTo>
                    <a:pt x="153023" y="145171"/>
                  </a:lnTo>
                  <a:lnTo>
                    <a:pt x="112637" y="145171"/>
                  </a:lnTo>
                  <a:lnTo>
                    <a:pt x="38076" y="201470"/>
                  </a:lnTo>
                  <a:lnTo>
                    <a:pt x="22848" y="262392"/>
                  </a:lnTo>
                  <a:close/>
                </a:path>
                <a:path w="404495" h="278130">
                  <a:moveTo>
                    <a:pt x="175045" y="169530"/>
                  </a:moveTo>
                  <a:lnTo>
                    <a:pt x="196381" y="119276"/>
                  </a:lnTo>
                  <a:lnTo>
                    <a:pt x="391049" y="119276"/>
                  </a:lnTo>
                  <a:lnTo>
                    <a:pt x="394200" y="131481"/>
                  </a:lnTo>
                  <a:lnTo>
                    <a:pt x="290780" y="131481"/>
                  </a:lnTo>
                  <a:lnTo>
                    <a:pt x="175045" y="169530"/>
                  </a:lnTo>
                  <a:close/>
                </a:path>
                <a:path w="404495" h="278130">
                  <a:moveTo>
                    <a:pt x="360783" y="277581"/>
                  </a:moveTo>
                  <a:lnTo>
                    <a:pt x="290780" y="131481"/>
                  </a:lnTo>
                  <a:lnTo>
                    <a:pt x="394200" y="131481"/>
                  </a:lnTo>
                  <a:lnTo>
                    <a:pt x="404167" y="170093"/>
                  </a:lnTo>
                  <a:lnTo>
                    <a:pt x="397504" y="237726"/>
                  </a:lnTo>
                  <a:lnTo>
                    <a:pt x="389701" y="266964"/>
                  </a:lnTo>
                  <a:lnTo>
                    <a:pt x="387324" y="267339"/>
                  </a:lnTo>
                  <a:lnTo>
                    <a:pt x="380952" y="268849"/>
                  </a:lnTo>
                  <a:lnTo>
                    <a:pt x="371725" y="272070"/>
                  </a:lnTo>
                  <a:lnTo>
                    <a:pt x="360783" y="277581"/>
                  </a:lnTo>
                  <a:close/>
                </a:path>
                <a:path w="404495" h="278130">
                  <a:moveTo>
                    <a:pt x="94375" y="180198"/>
                  </a:moveTo>
                  <a:lnTo>
                    <a:pt x="112637" y="145171"/>
                  </a:lnTo>
                  <a:lnTo>
                    <a:pt x="153023" y="145171"/>
                  </a:lnTo>
                  <a:lnTo>
                    <a:pt x="94375" y="180198"/>
                  </a:lnTo>
                  <a:close/>
                </a:path>
              </a:pathLst>
            </a:custGeom>
            <a:solidFill>
              <a:srgbClr val="4D4D4F"/>
            </a:solidFill>
          </p:spPr>
          <p:txBody>
            <a:bodyPr wrap="square" lIns="0" tIns="0" rIns="0" bIns="0" rtlCol="0"/>
            <a:lstStyle/>
            <a:p>
              <a:endParaRPr/>
            </a:p>
          </p:txBody>
        </p:sp>
        <p:sp>
          <p:nvSpPr>
            <p:cNvPr id="38" name="object 38"/>
            <p:cNvSpPr/>
            <p:nvPr/>
          </p:nvSpPr>
          <p:spPr>
            <a:xfrm>
              <a:off x="5947053" y="1972715"/>
              <a:ext cx="346075" cy="57785"/>
            </a:xfrm>
            <a:custGeom>
              <a:avLst/>
              <a:gdLst/>
              <a:ahLst/>
              <a:cxnLst/>
              <a:rect l="l" t="t" r="r" b="b"/>
              <a:pathLst>
                <a:path w="346075" h="57785">
                  <a:moveTo>
                    <a:pt x="247245" y="57669"/>
                  </a:moveTo>
                  <a:lnTo>
                    <a:pt x="105078" y="57130"/>
                  </a:lnTo>
                  <a:lnTo>
                    <a:pt x="0" y="32905"/>
                  </a:lnTo>
                  <a:lnTo>
                    <a:pt x="419" y="31864"/>
                  </a:lnTo>
                  <a:lnTo>
                    <a:pt x="3442" y="29324"/>
                  </a:lnTo>
                  <a:lnTo>
                    <a:pt x="4979" y="25514"/>
                  </a:lnTo>
                  <a:lnTo>
                    <a:pt x="9538" y="21704"/>
                  </a:lnTo>
                  <a:lnTo>
                    <a:pt x="11087" y="19164"/>
                  </a:lnTo>
                  <a:lnTo>
                    <a:pt x="15647" y="14084"/>
                  </a:lnTo>
                  <a:lnTo>
                    <a:pt x="18669" y="12814"/>
                  </a:lnTo>
                  <a:lnTo>
                    <a:pt x="30874" y="114"/>
                  </a:lnTo>
                  <a:lnTo>
                    <a:pt x="31146" y="0"/>
                  </a:lnTo>
                  <a:lnTo>
                    <a:pt x="105442" y="13725"/>
                  </a:lnTo>
                  <a:lnTo>
                    <a:pt x="220608" y="18761"/>
                  </a:lnTo>
                  <a:lnTo>
                    <a:pt x="322155" y="18761"/>
                  </a:lnTo>
                  <a:lnTo>
                    <a:pt x="326200" y="22974"/>
                  </a:lnTo>
                  <a:lnTo>
                    <a:pt x="329222" y="24244"/>
                  </a:lnTo>
                  <a:lnTo>
                    <a:pt x="338354" y="34404"/>
                  </a:lnTo>
                  <a:lnTo>
                    <a:pt x="338354" y="36944"/>
                  </a:lnTo>
                  <a:lnTo>
                    <a:pt x="339890" y="36944"/>
                  </a:lnTo>
                  <a:lnTo>
                    <a:pt x="341427" y="38214"/>
                  </a:lnTo>
                  <a:lnTo>
                    <a:pt x="341427" y="40754"/>
                  </a:lnTo>
                  <a:lnTo>
                    <a:pt x="342913" y="40754"/>
                  </a:lnTo>
                  <a:lnTo>
                    <a:pt x="345999" y="44564"/>
                  </a:lnTo>
                  <a:lnTo>
                    <a:pt x="247245" y="57669"/>
                  </a:lnTo>
                  <a:close/>
                </a:path>
                <a:path w="346075" h="57785">
                  <a:moveTo>
                    <a:pt x="322155" y="18761"/>
                  </a:moveTo>
                  <a:lnTo>
                    <a:pt x="220608" y="18761"/>
                  </a:lnTo>
                  <a:lnTo>
                    <a:pt x="302901" y="6272"/>
                  </a:lnTo>
                  <a:lnTo>
                    <a:pt x="306400" y="7734"/>
                  </a:lnTo>
                  <a:lnTo>
                    <a:pt x="307899" y="9004"/>
                  </a:lnTo>
                  <a:lnTo>
                    <a:pt x="310972" y="10274"/>
                  </a:lnTo>
                  <a:lnTo>
                    <a:pt x="312509" y="12814"/>
                  </a:lnTo>
                  <a:lnTo>
                    <a:pt x="315532" y="14084"/>
                  </a:lnTo>
                  <a:lnTo>
                    <a:pt x="317068" y="15354"/>
                  </a:lnTo>
                  <a:lnTo>
                    <a:pt x="320104" y="16624"/>
                  </a:lnTo>
                  <a:lnTo>
                    <a:pt x="322155" y="18761"/>
                  </a:lnTo>
                  <a:close/>
                </a:path>
              </a:pathLst>
            </a:custGeom>
            <a:solidFill>
              <a:srgbClr val="68696B"/>
            </a:solidFill>
          </p:spPr>
          <p:txBody>
            <a:bodyPr wrap="square" lIns="0" tIns="0" rIns="0" bIns="0" rtlCol="0"/>
            <a:lstStyle/>
            <a:p>
              <a:endParaRPr/>
            </a:p>
          </p:txBody>
        </p:sp>
        <p:sp>
          <p:nvSpPr>
            <p:cNvPr id="39" name="object 39"/>
            <p:cNvSpPr/>
            <p:nvPr/>
          </p:nvSpPr>
          <p:spPr>
            <a:xfrm>
              <a:off x="5910933" y="1927658"/>
              <a:ext cx="404495" cy="278130"/>
            </a:xfrm>
            <a:custGeom>
              <a:avLst/>
              <a:gdLst/>
              <a:ahLst/>
              <a:cxnLst/>
              <a:rect l="l" t="t" r="r" b="b"/>
              <a:pathLst>
                <a:path w="404495" h="278130">
                  <a:moveTo>
                    <a:pt x="9145" y="257833"/>
                  </a:moveTo>
                  <a:lnTo>
                    <a:pt x="22848" y="262392"/>
                  </a:lnTo>
                  <a:lnTo>
                    <a:pt x="38076" y="201470"/>
                  </a:lnTo>
                  <a:lnTo>
                    <a:pt x="112637" y="145171"/>
                  </a:lnTo>
                  <a:lnTo>
                    <a:pt x="94375" y="180198"/>
                  </a:lnTo>
                  <a:lnTo>
                    <a:pt x="196381" y="119276"/>
                  </a:lnTo>
                  <a:lnTo>
                    <a:pt x="175045" y="169530"/>
                  </a:lnTo>
                  <a:lnTo>
                    <a:pt x="290729" y="131481"/>
                  </a:lnTo>
                  <a:lnTo>
                    <a:pt x="360783" y="277581"/>
                  </a:lnTo>
                  <a:lnTo>
                    <a:pt x="371725" y="272070"/>
                  </a:lnTo>
                  <a:lnTo>
                    <a:pt x="380952" y="268849"/>
                  </a:lnTo>
                  <a:lnTo>
                    <a:pt x="387324" y="267339"/>
                  </a:lnTo>
                  <a:lnTo>
                    <a:pt x="389701" y="266964"/>
                  </a:lnTo>
                  <a:lnTo>
                    <a:pt x="397504" y="237726"/>
                  </a:lnTo>
                  <a:lnTo>
                    <a:pt x="404167" y="170093"/>
                  </a:lnTo>
                  <a:lnTo>
                    <a:pt x="384573" y="94191"/>
                  </a:lnTo>
                  <a:lnTo>
                    <a:pt x="313602" y="40142"/>
                  </a:lnTo>
                  <a:lnTo>
                    <a:pt x="282611" y="17485"/>
                  </a:lnTo>
                  <a:lnTo>
                    <a:pt x="244114" y="4175"/>
                  </a:lnTo>
                  <a:lnTo>
                    <a:pt x="201017" y="0"/>
                  </a:lnTo>
                  <a:lnTo>
                    <a:pt x="156229" y="4743"/>
                  </a:lnTo>
                  <a:lnTo>
                    <a:pt x="112654" y="18190"/>
                  </a:lnTo>
                  <a:lnTo>
                    <a:pt x="73199" y="40126"/>
                  </a:lnTo>
                  <a:lnTo>
                    <a:pt x="40771" y="70337"/>
                  </a:lnTo>
                  <a:lnTo>
                    <a:pt x="18276" y="108608"/>
                  </a:lnTo>
                  <a:lnTo>
                    <a:pt x="1424" y="168529"/>
                  </a:lnTo>
                  <a:lnTo>
                    <a:pt x="0" y="215758"/>
                  </a:lnTo>
                  <a:lnTo>
                    <a:pt x="5430" y="246718"/>
                  </a:lnTo>
                  <a:lnTo>
                    <a:pt x="9145" y="257833"/>
                  </a:lnTo>
                  <a:close/>
                </a:path>
              </a:pathLst>
            </a:custGeom>
            <a:ln w="10655">
              <a:solidFill>
                <a:srgbClr val="4D4D4F"/>
              </a:solidFill>
            </a:ln>
          </p:spPr>
          <p:txBody>
            <a:bodyPr wrap="square" lIns="0" tIns="0" rIns="0" bIns="0" rtlCol="0"/>
            <a:lstStyle/>
            <a:p>
              <a:endParaRPr/>
            </a:p>
          </p:txBody>
        </p:sp>
        <p:pic>
          <p:nvPicPr>
            <p:cNvPr id="40" name="object 40"/>
            <p:cNvPicPr/>
            <p:nvPr/>
          </p:nvPicPr>
          <p:blipFill>
            <a:blip r:embed="rId28" cstate="print"/>
            <a:stretch>
              <a:fillRect/>
            </a:stretch>
          </p:blipFill>
          <p:spPr>
            <a:xfrm>
              <a:off x="5984007" y="1949521"/>
              <a:ext cx="150706" cy="106561"/>
            </a:xfrm>
            <a:prstGeom prst="rect">
              <a:avLst/>
            </a:prstGeom>
          </p:spPr>
        </p:pic>
        <p:sp>
          <p:nvSpPr>
            <p:cNvPr id="41" name="object 41"/>
            <p:cNvSpPr/>
            <p:nvPr/>
          </p:nvSpPr>
          <p:spPr>
            <a:xfrm>
              <a:off x="6210846" y="1978418"/>
              <a:ext cx="48895" cy="96520"/>
            </a:xfrm>
            <a:custGeom>
              <a:avLst/>
              <a:gdLst/>
              <a:ahLst/>
              <a:cxnLst/>
              <a:rect l="l" t="t" r="r" b="b"/>
              <a:pathLst>
                <a:path w="48895" h="96519">
                  <a:moveTo>
                    <a:pt x="0" y="0"/>
                  </a:moveTo>
                  <a:lnTo>
                    <a:pt x="6536" y="7283"/>
                  </a:lnTo>
                  <a:lnTo>
                    <a:pt x="21491" y="27419"/>
                  </a:lnTo>
                  <a:lnTo>
                    <a:pt x="37879" y="57832"/>
                  </a:lnTo>
                  <a:lnTo>
                    <a:pt x="48717" y="95948"/>
                  </a:lnTo>
                </a:path>
              </a:pathLst>
            </a:custGeom>
            <a:ln w="15222">
              <a:solidFill>
                <a:srgbClr val="4D4D4F"/>
              </a:solidFill>
            </a:ln>
          </p:spPr>
          <p:txBody>
            <a:bodyPr wrap="square" lIns="0" tIns="0" rIns="0" bIns="0" rtlCol="0"/>
            <a:lstStyle/>
            <a:p>
              <a:endParaRPr/>
            </a:p>
          </p:txBody>
        </p:sp>
        <p:sp>
          <p:nvSpPr>
            <p:cNvPr id="42" name="object 42"/>
            <p:cNvSpPr/>
            <p:nvPr/>
          </p:nvSpPr>
          <p:spPr>
            <a:xfrm>
              <a:off x="5990082" y="2182418"/>
              <a:ext cx="52069" cy="62865"/>
            </a:xfrm>
            <a:custGeom>
              <a:avLst/>
              <a:gdLst/>
              <a:ahLst/>
              <a:cxnLst/>
              <a:rect l="l" t="t" r="r" b="b"/>
              <a:pathLst>
                <a:path w="52070" h="62864">
                  <a:moveTo>
                    <a:pt x="25895" y="62407"/>
                  </a:moveTo>
                  <a:lnTo>
                    <a:pt x="15425" y="59983"/>
                  </a:lnTo>
                  <a:lnTo>
                    <a:pt x="7237" y="53279"/>
                  </a:lnTo>
                  <a:lnTo>
                    <a:pt x="1904" y="43151"/>
                  </a:lnTo>
                  <a:lnTo>
                    <a:pt x="0" y="30454"/>
                  </a:lnTo>
                  <a:lnTo>
                    <a:pt x="2120" y="18623"/>
                  </a:lnTo>
                  <a:lnTo>
                    <a:pt x="7813" y="8940"/>
                  </a:lnTo>
                  <a:lnTo>
                    <a:pt x="16073" y="2401"/>
                  </a:lnTo>
                  <a:lnTo>
                    <a:pt x="25895" y="0"/>
                  </a:lnTo>
                  <a:lnTo>
                    <a:pt x="35717" y="2425"/>
                  </a:lnTo>
                  <a:lnTo>
                    <a:pt x="43976" y="9132"/>
                  </a:lnTo>
                  <a:lnTo>
                    <a:pt x="49669" y="19272"/>
                  </a:lnTo>
                  <a:lnTo>
                    <a:pt x="51790" y="31991"/>
                  </a:lnTo>
                  <a:lnTo>
                    <a:pt x="49021" y="43800"/>
                  </a:lnTo>
                  <a:lnTo>
                    <a:pt x="43400" y="53471"/>
                  </a:lnTo>
                  <a:lnTo>
                    <a:pt x="35501" y="60007"/>
                  </a:lnTo>
                  <a:lnTo>
                    <a:pt x="25895" y="62407"/>
                  </a:lnTo>
                  <a:close/>
                </a:path>
              </a:pathLst>
            </a:custGeom>
            <a:solidFill>
              <a:srgbClr val="FFFFFF"/>
            </a:solidFill>
          </p:spPr>
          <p:txBody>
            <a:bodyPr wrap="square" lIns="0" tIns="0" rIns="0" bIns="0" rtlCol="0"/>
            <a:lstStyle/>
            <a:p>
              <a:endParaRPr/>
            </a:p>
          </p:txBody>
        </p:sp>
        <p:sp>
          <p:nvSpPr>
            <p:cNvPr id="43" name="object 43"/>
            <p:cNvSpPr/>
            <p:nvPr/>
          </p:nvSpPr>
          <p:spPr>
            <a:xfrm>
              <a:off x="6009881" y="2196109"/>
              <a:ext cx="29209" cy="38100"/>
            </a:xfrm>
            <a:custGeom>
              <a:avLst/>
              <a:gdLst/>
              <a:ahLst/>
              <a:cxnLst/>
              <a:rect l="l" t="t" r="r" b="b"/>
              <a:pathLst>
                <a:path w="29210" h="38100">
                  <a:moveTo>
                    <a:pt x="21323" y="38049"/>
                  </a:moveTo>
                  <a:lnTo>
                    <a:pt x="6096" y="38049"/>
                  </a:lnTo>
                  <a:lnTo>
                    <a:pt x="0" y="28917"/>
                  </a:lnTo>
                  <a:lnTo>
                    <a:pt x="0" y="9131"/>
                  </a:lnTo>
                  <a:lnTo>
                    <a:pt x="6096" y="0"/>
                  </a:lnTo>
                  <a:lnTo>
                    <a:pt x="22821" y="0"/>
                  </a:lnTo>
                  <a:lnTo>
                    <a:pt x="28917" y="9131"/>
                  </a:lnTo>
                  <a:lnTo>
                    <a:pt x="28917" y="19786"/>
                  </a:lnTo>
                  <a:lnTo>
                    <a:pt x="27432" y="28917"/>
                  </a:lnTo>
                  <a:lnTo>
                    <a:pt x="21323" y="38049"/>
                  </a:lnTo>
                  <a:close/>
                </a:path>
              </a:pathLst>
            </a:custGeom>
            <a:solidFill>
              <a:srgbClr val="646467"/>
            </a:solidFill>
          </p:spPr>
          <p:txBody>
            <a:bodyPr wrap="square" lIns="0" tIns="0" rIns="0" bIns="0" rtlCol="0"/>
            <a:lstStyle/>
            <a:p>
              <a:endParaRPr/>
            </a:p>
          </p:txBody>
        </p:sp>
        <p:sp>
          <p:nvSpPr>
            <p:cNvPr id="44" name="object 44"/>
            <p:cNvSpPr/>
            <p:nvPr/>
          </p:nvSpPr>
          <p:spPr>
            <a:xfrm>
              <a:off x="6140792" y="2185491"/>
              <a:ext cx="52069" cy="62865"/>
            </a:xfrm>
            <a:custGeom>
              <a:avLst/>
              <a:gdLst/>
              <a:ahLst/>
              <a:cxnLst/>
              <a:rect l="l" t="t" r="r" b="b"/>
              <a:pathLst>
                <a:path w="52070" h="62864">
                  <a:moveTo>
                    <a:pt x="25895" y="62407"/>
                  </a:moveTo>
                  <a:lnTo>
                    <a:pt x="15425" y="59766"/>
                  </a:lnTo>
                  <a:lnTo>
                    <a:pt x="7237" y="52697"/>
                  </a:lnTo>
                  <a:lnTo>
                    <a:pt x="1904" y="42482"/>
                  </a:lnTo>
                  <a:lnTo>
                    <a:pt x="0" y="30403"/>
                  </a:lnTo>
                  <a:lnTo>
                    <a:pt x="2120" y="18602"/>
                  </a:lnTo>
                  <a:lnTo>
                    <a:pt x="7813" y="8934"/>
                  </a:lnTo>
                  <a:lnTo>
                    <a:pt x="16073" y="2400"/>
                  </a:lnTo>
                  <a:lnTo>
                    <a:pt x="25895" y="0"/>
                  </a:lnTo>
                  <a:lnTo>
                    <a:pt x="35716" y="2424"/>
                  </a:lnTo>
                  <a:lnTo>
                    <a:pt x="43962" y="9128"/>
                  </a:lnTo>
                  <a:lnTo>
                    <a:pt x="49639" y="19255"/>
                  </a:lnTo>
                  <a:lnTo>
                    <a:pt x="51752" y="31953"/>
                  </a:lnTo>
                  <a:lnTo>
                    <a:pt x="49007" y="43762"/>
                  </a:lnTo>
                  <a:lnTo>
                    <a:pt x="43400" y="53447"/>
                  </a:lnTo>
                  <a:lnTo>
                    <a:pt x="35505" y="59999"/>
                  </a:lnTo>
                  <a:lnTo>
                    <a:pt x="25895" y="62407"/>
                  </a:lnTo>
                  <a:close/>
                </a:path>
              </a:pathLst>
            </a:custGeom>
            <a:solidFill>
              <a:srgbClr val="FFFFFF"/>
            </a:solidFill>
          </p:spPr>
          <p:txBody>
            <a:bodyPr wrap="square" lIns="0" tIns="0" rIns="0" bIns="0" rtlCol="0"/>
            <a:lstStyle/>
            <a:p>
              <a:endParaRPr/>
            </a:p>
          </p:txBody>
        </p:sp>
        <p:sp>
          <p:nvSpPr>
            <p:cNvPr id="45" name="object 45"/>
            <p:cNvSpPr/>
            <p:nvPr/>
          </p:nvSpPr>
          <p:spPr>
            <a:xfrm>
              <a:off x="6145364" y="2199182"/>
              <a:ext cx="27940" cy="36830"/>
            </a:xfrm>
            <a:custGeom>
              <a:avLst/>
              <a:gdLst/>
              <a:ahLst/>
              <a:cxnLst/>
              <a:rect l="l" t="t" r="r" b="b"/>
              <a:pathLst>
                <a:path w="27939" h="36830">
                  <a:moveTo>
                    <a:pt x="21323" y="36512"/>
                  </a:moveTo>
                  <a:lnTo>
                    <a:pt x="6096" y="36512"/>
                  </a:lnTo>
                  <a:lnTo>
                    <a:pt x="0" y="28917"/>
                  </a:lnTo>
                  <a:lnTo>
                    <a:pt x="0" y="9131"/>
                  </a:lnTo>
                  <a:lnTo>
                    <a:pt x="6096" y="0"/>
                  </a:lnTo>
                  <a:lnTo>
                    <a:pt x="21323" y="0"/>
                  </a:lnTo>
                  <a:lnTo>
                    <a:pt x="27381" y="9131"/>
                  </a:lnTo>
                  <a:lnTo>
                    <a:pt x="27381" y="28917"/>
                  </a:lnTo>
                  <a:lnTo>
                    <a:pt x="21323" y="36512"/>
                  </a:lnTo>
                  <a:close/>
                </a:path>
              </a:pathLst>
            </a:custGeom>
            <a:solidFill>
              <a:srgbClr val="646467"/>
            </a:solidFill>
          </p:spPr>
          <p:txBody>
            <a:bodyPr wrap="square" lIns="0" tIns="0" rIns="0" bIns="0" rtlCol="0"/>
            <a:lstStyle/>
            <a:p>
              <a:endParaRPr/>
            </a:p>
          </p:txBody>
        </p:sp>
        <p:sp>
          <p:nvSpPr>
            <p:cNvPr id="46" name="object 46"/>
            <p:cNvSpPr/>
            <p:nvPr/>
          </p:nvSpPr>
          <p:spPr>
            <a:xfrm>
              <a:off x="6073825" y="2244826"/>
              <a:ext cx="6350" cy="33655"/>
            </a:xfrm>
            <a:custGeom>
              <a:avLst/>
              <a:gdLst/>
              <a:ahLst/>
              <a:cxnLst/>
              <a:rect l="l" t="t" r="r" b="b"/>
              <a:pathLst>
                <a:path w="6350" h="33655">
                  <a:moveTo>
                    <a:pt x="6095" y="0"/>
                  </a:moveTo>
                  <a:lnTo>
                    <a:pt x="0" y="24358"/>
                  </a:lnTo>
                  <a:lnTo>
                    <a:pt x="6095" y="33489"/>
                  </a:lnTo>
                </a:path>
              </a:pathLst>
            </a:custGeom>
            <a:ln w="10655">
              <a:solidFill>
                <a:srgbClr val="A4A7AA"/>
              </a:solidFill>
            </a:ln>
          </p:spPr>
          <p:txBody>
            <a:bodyPr wrap="square" lIns="0" tIns="0" rIns="0" bIns="0" rtlCol="0"/>
            <a:lstStyle/>
            <a:p>
              <a:endParaRPr/>
            </a:p>
          </p:txBody>
        </p:sp>
        <p:sp>
          <p:nvSpPr>
            <p:cNvPr id="47" name="object 47"/>
            <p:cNvSpPr/>
            <p:nvPr/>
          </p:nvSpPr>
          <p:spPr>
            <a:xfrm>
              <a:off x="5990082" y="2124570"/>
              <a:ext cx="202565" cy="231775"/>
            </a:xfrm>
            <a:custGeom>
              <a:avLst/>
              <a:gdLst/>
              <a:ahLst/>
              <a:cxnLst/>
              <a:rect l="l" t="t" r="r" b="b"/>
              <a:pathLst>
                <a:path w="202564" h="231775">
                  <a:moveTo>
                    <a:pt x="0" y="6108"/>
                  </a:moveTo>
                  <a:lnTo>
                    <a:pt x="8413" y="10921"/>
                  </a:lnTo>
                  <a:lnTo>
                    <a:pt x="21523" y="12746"/>
                  </a:lnTo>
                  <a:lnTo>
                    <a:pt x="38333" y="9725"/>
                  </a:lnTo>
                  <a:lnTo>
                    <a:pt x="57848" y="0"/>
                  </a:lnTo>
                </a:path>
                <a:path w="202564" h="231775">
                  <a:moveTo>
                    <a:pt x="132460" y="0"/>
                  </a:moveTo>
                  <a:lnTo>
                    <a:pt x="142966" y="6625"/>
                  </a:lnTo>
                  <a:lnTo>
                    <a:pt x="160613" y="12950"/>
                  </a:lnTo>
                  <a:lnTo>
                    <a:pt x="181685" y="15851"/>
                  </a:lnTo>
                  <a:lnTo>
                    <a:pt x="202463" y="12204"/>
                  </a:lnTo>
                </a:path>
                <a:path w="202564" h="231775">
                  <a:moveTo>
                    <a:pt x="68516" y="231381"/>
                  </a:moveTo>
                  <a:lnTo>
                    <a:pt x="73582" y="230097"/>
                  </a:lnTo>
                  <a:lnTo>
                    <a:pt x="87353" y="227957"/>
                  </a:lnTo>
                  <a:lnTo>
                    <a:pt x="107692" y="227529"/>
                  </a:lnTo>
                  <a:lnTo>
                    <a:pt x="132460" y="231381"/>
                  </a:lnTo>
                </a:path>
              </a:pathLst>
            </a:custGeom>
            <a:ln w="10655">
              <a:solidFill>
                <a:srgbClr val="646467"/>
              </a:solidFill>
            </a:ln>
          </p:spPr>
          <p:txBody>
            <a:bodyPr wrap="square" lIns="0" tIns="0" rIns="0" bIns="0" rtlCol="0"/>
            <a:lstStyle/>
            <a:p>
              <a:endParaRPr/>
            </a:p>
          </p:txBody>
        </p:sp>
        <p:pic>
          <p:nvPicPr>
            <p:cNvPr id="48" name="object 48"/>
            <p:cNvPicPr/>
            <p:nvPr/>
          </p:nvPicPr>
          <p:blipFill>
            <a:blip r:embed="rId29" cstate="print"/>
            <a:stretch>
              <a:fillRect/>
            </a:stretch>
          </p:blipFill>
          <p:spPr>
            <a:xfrm>
              <a:off x="5834804" y="2372720"/>
              <a:ext cx="74614" cy="68644"/>
            </a:xfrm>
            <a:prstGeom prst="rect">
              <a:avLst/>
            </a:prstGeom>
          </p:spPr>
        </p:pic>
        <p:pic>
          <p:nvPicPr>
            <p:cNvPr id="49" name="object 49"/>
            <p:cNvPicPr/>
            <p:nvPr/>
          </p:nvPicPr>
          <p:blipFill>
            <a:blip r:embed="rId30" cstate="print"/>
            <a:stretch>
              <a:fillRect/>
            </a:stretch>
          </p:blipFill>
          <p:spPr>
            <a:xfrm>
              <a:off x="5210138" y="1912742"/>
              <a:ext cx="414563" cy="914990"/>
            </a:xfrm>
            <a:prstGeom prst="rect">
              <a:avLst/>
            </a:prstGeom>
          </p:spPr>
        </p:pic>
      </p:grpSp>
      <p:pic>
        <p:nvPicPr>
          <p:cNvPr id="6" name="object 6"/>
          <p:cNvPicPr/>
          <p:nvPr/>
        </p:nvPicPr>
        <p:blipFill>
          <a:blip r:embed="rId31" cstate="print"/>
          <a:stretch>
            <a:fillRect/>
          </a:stretch>
        </p:blipFill>
        <p:spPr>
          <a:xfrm>
            <a:off x="5647595" y="3650648"/>
            <a:ext cx="890517" cy="1488913"/>
          </a:xfrm>
          <a:prstGeom prst="rect">
            <a:avLst/>
          </a:prstGeom>
        </p:spPr>
      </p:pic>
      <p:sp>
        <p:nvSpPr>
          <p:cNvPr id="76" name="object 76"/>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77" name="object 77"/>
          <p:cNvGrpSpPr/>
          <p:nvPr/>
        </p:nvGrpSpPr>
        <p:grpSpPr>
          <a:xfrm>
            <a:off x="7183539" y="1080286"/>
            <a:ext cx="368935" cy="688340"/>
            <a:chOff x="7183539" y="1080286"/>
            <a:chExt cx="368935" cy="688340"/>
          </a:xfrm>
        </p:grpSpPr>
        <p:sp>
          <p:nvSpPr>
            <p:cNvPr id="78" name="object 7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79" name="object 7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0" name="object 80"/>
            <p:cNvPicPr/>
            <p:nvPr/>
          </p:nvPicPr>
          <p:blipFill>
            <a:blip r:embed="rId32" cstate="print"/>
            <a:stretch>
              <a:fillRect/>
            </a:stretch>
          </p:blipFill>
          <p:spPr>
            <a:xfrm>
              <a:off x="7296200" y="1401508"/>
              <a:ext cx="133946" cy="270967"/>
            </a:xfrm>
            <a:prstGeom prst="rect">
              <a:avLst/>
            </a:prstGeom>
          </p:spPr>
        </p:pic>
      </p:grpSp>
      <p:grpSp>
        <p:nvGrpSpPr>
          <p:cNvPr id="81" name="object 81"/>
          <p:cNvGrpSpPr/>
          <p:nvPr/>
        </p:nvGrpSpPr>
        <p:grpSpPr>
          <a:xfrm>
            <a:off x="7183539" y="2570606"/>
            <a:ext cx="368935" cy="688340"/>
            <a:chOff x="7183539" y="2570606"/>
            <a:chExt cx="368935" cy="688340"/>
          </a:xfrm>
        </p:grpSpPr>
        <p:sp>
          <p:nvSpPr>
            <p:cNvPr id="82" name="object 8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3" name="object 83"/>
            <p:cNvPicPr/>
            <p:nvPr/>
          </p:nvPicPr>
          <p:blipFill>
            <a:blip r:embed="rId33" cstate="print"/>
            <a:stretch>
              <a:fillRect/>
            </a:stretch>
          </p:blipFill>
          <p:spPr>
            <a:xfrm>
              <a:off x="7296200" y="2686303"/>
              <a:ext cx="133946" cy="272503"/>
            </a:xfrm>
            <a:prstGeom prst="rect">
              <a:avLst/>
            </a:prstGeom>
          </p:spPr>
        </p:pic>
        <p:pic>
          <p:nvPicPr>
            <p:cNvPr id="84" name="object 84"/>
            <p:cNvPicPr/>
            <p:nvPr/>
          </p:nvPicPr>
          <p:blipFill>
            <a:blip r:embed="rId34" cstate="print"/>
            <a:stretch>
              <a:fillRect/>
            </a:stretch>
          </p:blipFill>
          <p:spPr>
            <a:xfrm>
              <a:off x="7294664" y="3013570"/>
              <a:ext cx="137020" cy="137020"/>
            </a:xfrm>
            <a:prstGeom prst="rect">
              <a:avLst/>
            </a:prstGeom>
          </p:spPr>
        </p:pic>
      </p:grpSp>
      <p:grpSp>
        <p:nvGrpSpPr>
          <p:cNvPr id="85" name="object 85"/>
          <p:cNvGrpSpPr/>
          <p:nvPr/>
        </p:nvGrpSpPr>
        <p:grpSpPr>
          <a:xfrm>
            <a:off x="7183539" y="1826221"/>
            <a:ext cx="368935" cy="687070"/>
            <a:chOff x="7183539" y="1826221"/>
            <a:chExt cx="368935" cy="687070"/>
          </a:xfrm>
        </p:grpSpPr>
        <p:sp>
          <p:nvSpPr>
            <p:cNvPr id="86" name="object 8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7" name="object 87"/>
            <p:cNvPicPr/>
            <p:nvPr/>
          </p:nvPicPr>
          <p:blipFill>
            <a:blip r:embed="rId35" cstate="print"/>
            <a:stretch>
              <a:fillRect/>
            </a:stretch>
          </p:blipFill>
          <p:spPr>
            <a:xfrm>
              <a:off x="7296200" y="1940369"/>
              <a:ext cx="133946" cy="274040"/>
            </a:xfrm>
            <a:prstGeom prst="rect">
              <a:avLst/>
            </a:prstGeom>
          </p:spPr>
        </p:pic>
        <p:pic>
          <p:nvPicPr>
            <p:cNvPr id="88" name="object 88"/>
            <p:cNvPicPr/>
            <p:nvPr/>
          </p:nvPicPr>
          <p:blipFill>
            <a:blip r:embed="rId36" cstate="print"/>
            <a:stretch>
              <a:fillRect/>
            </a:stretch>
          </p:blipFill>
          <p:spPr>
            <a:xfrm>
              <a:off x="7294664" y="2269184"/>
              <a:ext cx="137020" cy="135483"/>
            </a:xfrm>
            <a:prstGeom prst="rect">
              <a:avLst/>
            </a:prstGeom>
          </p:spPr>
        </p:pic>
      </p:grpSp>
      <p:grpSp>
        <p:nvGrpSpPr>
          <p:cNvPr id="89" name="object 89"/>
          <p:cNvGrpSpPr/>
          <p:nvPr/>
        </p:nvGrpSpPr>
        <p:grpSpPr>
          <a:xfrm>
            <a:off x="7183539" y="3314991"/>
            <a:ext cx="368935" cy="688340"/>
            <a:chOff x="7183539" y="3314991"/>
            <a:chExt cx="368935" cy="688340"/>
          </a:xfrm>
        </p:grpSpPr>
        <p:sp>
          <p:nvSpPr>
            <p:cNvPr id="90" name="object 9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91" name="object 91"/>
            <p:cNvPicPr/>
            <p:nvPr/>
          </p:nvPicPr>
          <p:blipFill>
            <a:blip r:embed="rId37" cstate="print"/>
            <a:stretch>
              <a:fillRect/>
            </a:stretch>
          </p:blipFill>
          <p:spPr>
            <a:xfrm>
              <a:off x="7296200" y="3430689"/>
              <a:ext cx="133946" cy="272453"/>
            </a:xfrm>
            <a:prstGeom prst="rect">
              <a:avLst/>
            </a:prstGeom>
          </p:spPr>
        </p:pic>
        <p:pic>
          <p:nvPicPr>
            <p:cNvPr id="92" name="object 92"/>
            <p:cNvPicPr/>
            <p:nvPr/>
          </p:nvPicPr>
          <p:blipFill>
            <a:blip r:embed="rId38" cstate="print"/>
            <a:stretch>
              <a:fillRect/>
            </a:stretch>
          </p:blipFill>
          <p:spPr>
            <a:xfrm>
              <a:off x="7294664" y="3759492"/>
              <a:ext cx="137020" cy="135483"/>
            </a:xfrm>
            <a:prstGeom prst="rect">
              <a:avLst/>
            </a:prstGeom>
          </p:spPr>
        </p:pic>
      </p:grpSp>
      <p:grpSp>
        <p:nvGrpSpPr>
          <p:cNvPr id="93" name="object 93"/>
          <p:cNvGrpSpPr/>
          <p:nvPr/>
        </p:nvGrpSpPr>
        <p:grpSpPr>
          <a:xfrm>
            <a:off x="7183539" y="4060875"/>
            <a:ext cx="368935" cy="687070"/>
            <a:chOff x="7183539" y="4060875"/>
            <a:chExt cx="368935" cy="687070"/>
          </a:xfrm>
        </p:grpSpPr>
        <p:sp>
          <p:nvSpPr>
            <p:cNvPr id="94" name="object 9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5" name="object 95"/>
            <p:cNvPicPr/>
            <p:nvPr/>
          </p:nvPicPr>
          <p:blipFill>
            <a:blip r:embed="rId39" cstate="print"/>
            <a:stretch>
              <a:fillRect/>
            </a:stretch>
          </p:blipFill>
          <p:spPr>
            <a:xfrm>
              <a:off x="7296200" y="4175073"/>
              <a:ext cx="133946" cy="273989"/>
            </a:xfrm>
            <a:prstGeom prst="rect">
              <a:avLst/>
            </a:prstGeom>
          </p:spPr>
        </p:pic>
        <p:pic>
          <p:nvPicPr>
            <p:cNvPr id="96" name="object 96"/>
            <p:cNvPicPr/>
            <p:nvPr/>
          </p:nvPicPr>
          <p:blipFill>
            <a:blip r:embed="rId40" cstate="print"/>
            <a:stretch>
              <a:fillRect/>
            </a:stretch>
          </p:blipFill>
          <p:spPr>
            <a:xfrm>
              <a:off x="7294664" y="4503889"/>
              <a:ext cx="137020" cy="136969"/>
            </a:xfrm>
            <a:prstGeom prst="rect">
              <a:avLst/>
            </a:prstGeom>
          </p:spPr>
        </p:pic>
      </p:grpSp>
      <p:grpSp>
        <p:nvGrpSpPr>
          <p:cNvPr id="97" name="object 97"/>
          <p:cNvGrpSpPr/>
          <p:nvPr/>
        </p:nvGrpSpPr>
        <p:grpSpPr>
          <a:xfrm>
            <a:off x="7183539" y="4805260"/>
            <a:ext cx="368935" cy="688340"/>
            <a:chOff x="7183539" y="4805260"/>
            <a:chExt cx="368935" cy="688340"/>
          </a:xfrm>
        </p:grpSpPr>
        <p:sp>
          <p:nvSpPr>
            <p:cNvPr id="98" name="object 9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9" name="object 99"/>
            <p:cNvPicPr/>
            <p:nvPr/>
          </p:nvPicPr>
          <p:blipFill>
            <a:blip r:embed="rId41" cstate="print"/>
            <a:stretch>
              <a:fillRect/>
            </a:stretch>
          </p:blipFill>
          <p:spPr>
            <a:xfrm>
              <a:off x="7296200" y="4920957"/>
              <a:ext cx="133946" cy="272503"/>
            </a:xfrm>
            <a:prstGeom prst="rect">
              <a:avLst/>
            </a:prstGeom>
          </p:spPr>
        </p:pic>
        <p:pic>
          <p:nvPicPr>
            <p:cNvPr id="100" name="object 100"/>
            <p:cNvPicPr/>
            <p:nvPr/>
          </p:nvPicPr>
          <p:blipFill>
            <a:blip r:embed="rId42" cstate="print"/>
            <a:stretch>
              <a:fillRect/>
            </a:stretch>
          </p:blipFill>
          <p:spPr>
            <a:xfrm>
              <a:off x="7294664" y="5248274"/>
              <a:ext cx="137020" cy="136969"/>
            </a:xfrm>
            <a:prstGeom prst="rect">
              <a:avLst/>
            </a:prstGeom>
          </p:spPr>
        </p:pic>
      </p:grpSp>
      <p:grpSp>
        <p:nvGrpSpPr>
          <p:cNvPr id="101" name="object 101"/>
          <p:cNvGrpSpPr/>
          <p:nvPr/>
        </p:nvGrpSpPr>
        <p:grpSpPr>
          <a:xfrm>
            <a:off x="7183539" y="5549645"/>
            <a:ext cx="368935" cy="688340"/>
            <a:chOff x="7183539" y="5549645"/>
            <a:chExt cx="368935" cy="688340"/>
          </a:xfrm>
        </p:grpSpPr>
        <p:sp>
          <p:nvSpPr>
            <p:cNvPr id="102" name="object 10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3" name="object 103"/>
            <p:cNvPicPr/>
            <p:nvPr/>
          </p:nvPicPr>
          <p:blipFill>
            <a:blip r:embed="rId43" cstate="print"/>
            <a:stretch>
              <a:fillRect/>
            </a:stretch>
          </p:blipFill>
          <p:spPr>
            <a:xfrm>
              <a:off x="7296200" y="5665342"/>
              <a:ext cx="133946" cy="272503"/>
            </a:xfrm>
            <a:prstGeom prst="rect">
              <a:avLst/>
            </a:prstGeom>
          </p:spPr>
        </p:pic>
        <p:pic>
          <p:nvPicPr>
            <p:cNvPr id="104" name="object 104"/>
            <p:cNvPicPr/>
            <p:nvPr/>
          </p:nvPicPr>
          <p:blipFill>
            <a:blip r:embed="rId44" cstate="print"/>
            <a:stretch>
              <a:fillRect/>
            </a:stretch>
          </p:blipFill>
          <p:spPr>
            <a:xfrm>
              <a:off x="7294664" y="5994145"/>
              <a:ext cx="137020" cy="135483"/>
            </a:xfrm>
            <a:prstGeom prst="rect">
              <a:avLst/>
            </a:prstGeom>
          </p:spPr>
        </p:pic>
      </p:grpSp>
      <p:grpSp>
        <p:nvGrpSpPr>
          <p:cNvPr id="105" name="object 105"/>
          <p:cNvGrpSpPr/>
          <p:nvPr/>
        </p:nvGrpSpPr>
        <p:grpSpPr>
          <a:xfrm>
            <a:off x="7183539" y="6295580"/>
            <a:ext cx="368935" cy="687070"/>
            <a:chOff x="7183539" y="6295580"/>
            <a:chExt cx="368935" cy="687070"/>
          </a:xfrm>
        </p:grpSpPr>
        <p:sp>
          <p:nvSpPr>
            <p:cNvPr id="106" name="object 10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7" name="object 107"/>
            <p:cNvPicPr/>
            <p:nvPr/>
          </p:nvPicPr>
          <p:blipFill>
            <a:blip r:embed="rId45" cstate="print"/>
            <a:stretch>
              <a:fillRect/>
            </a:stretch>
          </p:blipFill>
          <p:spPr>
            <a:xfrm>
              <a:off x="7296200" y="6409727"/>
              <a:ext cx="133946" cy="274040"/>
            </a:xfrm>
            <a:prstGeom prst="rect">
              <a:avLst/>
            </a:prstGeom>
          </p:spPr>
        </p:pic>
        <p:pic>
          <p:nvPicPr>
            <p:cNvPr id="108" name="object 108"/>
            <p:cNvPicPr/>
            <p:nvPr/>
          </p:nvPicPr>
          <p:blipFill>
            <a:blip r:embed="rId46" cstate="print"/>
            <a:stretch>
              <a:fillRect/>
            </a:stretch>
          </p:blipFill>
          <p:spPr>
            <a:xfrm>
              <a:off x="7294664" y="6738543"/>
              <a:ext cx="137020" cy="137020"/>
            </a:xfrm>
            <a:prstGeom prst="rect">
              <a:avLst/>
            </a:prstGeom>
          </p:spPr>
        </p:pic>
      </p:grpSp>
      <p:grpSp>
        <p:nvGrpSpPr>
          <p:cNvPr id="109" name="object 109"/>
          <p:cNvGrpSpPr/>
          <p:nvPr/>
        </p:nvGrpSpPr>
        <p:grpSpPr>
          <a:xfrm>
            <a:off x="7183539" y="7039964"/>
            <a:ext cx="368935" cy="688340"/>
            <a:chOff x="7183539" y="7039964"/>
            <a:chExt cx="368935" cy="688340"/>
          </a:xfrm>
        </p:grpSpPr>
        <p:sp>
          <p:nvSpPr>
            <p:cNvPr id="110" name="object 11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1" name="object 111"/>
            <p:cNvPicPr/>
            <p:nvPr/>
          </p:nvPicPr>
          <p:blipFill>
            <a:blip r:embed="rId47" cstate="print"/>
            <a:stretch>
              <a:fillRect/>
            </a:stretch>
          </p:blipFill>
          <p:spPr>
            <a:xfrm>
              <a:off x="7296200" y="7155662"/>
              <a:ext cx="133946" cy="272503"/>
            </a:xfrm>
            <a:prstGeom prst="rect">
              <a:avLst/>
            </a:prstGeom>
          </p:spPr>
        </p:pic>
        <p:pic>
          <p:nvPicPr>
            <p:cNvPr id="112" name="object 112"/>
            <p:cNvPicPr/>
            <p:nvPr/>
          </p:nvPicPr>
          <p:blipFill>
            <a:blip r:embed="rId48" cstate="print"/>
            <a:stretch>
              <a:fillRect/>
            </a:stretch>
          </p:blipFill>
          <p:spPr>
            <a:xfrm>
              <a:off x="7294664" y="7482928"/>
              <a:ext cx="137020" cy="137020"/>
            </a:xfrm>
            <a:prstGeom prst="rect">
              <a:avLst/>
            </a:prstGeom>
          </p:spPr>
        </p:pic>
      </p:grpSp>
      <p:grpSp>
        <p:nvGrpSpPr>
          <p:cNvPr id="113" name="object 113"/>
          <p:cNvGrpSpPr/>
          <p:nvPr/>
        </p:nvGrpSpPr>
        <p:grpSpPr>
          <a:xfrm>
            <a:off x="7183539" y="7784350"/>
            <a:ext cx="368935" cy="688340"/>
            <a:chOff x="7183539" y="7784350"/>
            <a:chExt cx="368935" cy="688340"/>
          </a:xfrm>
        </p:grpSpPr>
        <p:sp>
          <p:nvSpPr>
            <p:cNvPr id="114" name="object 11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5" name="object 115"/>
            <p:cNvPicPr/>
            <p:nvPr/>
          </p:nvPicPr>
          <p:blipFill>
            <a:blip r:embed="rId49" cstate="print"/>
            <a:stretch>
              <a:fillRect/>
            </a:stretch>
          </p:blipFill>
          <p:spPr>
            <a:xfrm>
              <a:off x="7296200" y="7900047"/>
              <a:ext cx="133946" cy="272453"/>
            </a:xfrm>
            <a:prstGeom prst="rect">
              <a:avLst/>
            </a:prstGeom>
          </p:spPr>
        </p:pic>
        <p:pic>
          <p:nvPicPr>
            <p:cNvPr id="116" name="object 116"/>
            <p:cNvPicPr/>
            <p:nvPr/>
          </p:nvPicPr>
          <p:blipFill>
            <a:blip r:embed="rId50" cstate="print"/>
            <a:stretch>
              <a:fillRect/>
            </a:stretch>
          </p:blipFill>
          <p:spPr>
            <a:xfrm>
              <a:off x="7294664" y="8228850"/>
              <a:ext cx="137020" cy="135483"/>
            </a:xfrm>
            <a:prstGeom prst="rect">
              <a:avLst/>
            </a:prstGeom>
          </p:spPr>
        </p:pic>
      </p:grpSp>
      <p:pic>
        <p:nvPicPr>
          <p:cNvPr id="117" name="object 117"/>
          <p:cNvPicPr/>
          <p:nvPr/>
        </p:nvPicPr>
        <p:blipFill>
          <a:blip r:embed="rId51" cstate="print"/>
          <a:stretch>
            <a:fillRect/>
          </a:stretch>
        </p:blipFill>
        <p:spPr>
          <a:xfrm>
            <a:off x="7183539" y="8530233"/>
            <a:ext cx="368401" cy="688085"/>
          </a:xfrm>
          <a:prstGeom prst="rect">
            <a:avLst/>
          </a:prstGeom>
        </p:spPr>
      </p:pic>
      <p:grpSp>
        <p:nvGrpSpPr>
          <p:cNvPr id="118" name="object 118"/>
          <p:cNvGrpSpPr/>
          <p:nvPr/>
        </p:nvGrpSpPr>
        <p:grpSpPr>
          <a:xfrm>
            <a:off x="7183539" y="9274619"/>
            <a:ext cx="368935" cy="688340"/>
            <a:chOff x="7183539" y="9274619"/>
            <a:chExt cx="368935" cy="688340"/>
          </a:xfrm>
        </p:grpSpPr>
        <p:sp>
          <p:nvSpPr>
            <p:cNvPr id="119" name="object 11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20" name="object 120"/>
            <p:cNvPicPr/>
            <p:nvPr/>
          </p:nvPicPr>
          <p:blipFill>
            <a:blip r:embed="rId52" cstate="print"/>
            <a:stretch>
              <a:fillRect/>
            </a:stretch>
          </p:blipFill>
          <p:spPr>
            <a:xfrm>
              <a:off x="7323581" y="9341637"/>
              <a:ext cx="79184" cy="121742"/>
            </a:xfrm>
            <a:prstGeom prst="rect">
              <a:avLst/>
            </a:prstGeom>
          </p:spPr>
        </p:pic>
        <p:pic>
          <p:nvPicPr>
            <p:cNvPr id="121" name="object 121"/>
            <p:cNvPicPr/>
            <p:nvPr/>
          </p:nvPicPr>
          <p:blipFill>
            <a:blip r:embed="rId53" cstate="print"/>
            <a:stretch>
              <a:fillRect/>
            </a:stretch>
          </p:blipFill>
          <p:spPr>
            <a:xfrm>
              <a:off x="7296200" y="9483178"/>
              <a:ext cx="133946" cy="420141"/>
            </a:xfrm>
            <a:prstGeom prst="rect">
              <a:avLst/>
            </a:prstGeom>
          </p:spPr>
        </p:pic>
      </p:grpSp>
      <p:grpSp>
        <p:nvGrpSpPr>
          <p:cNvPr id="2" name="object 2">
            <a:extLst>
              <a:ext uri="{FF2B5EF4-FFF2-40B4-BE49-F238E27FC236}">
                <a16:creationId xmlns:a16="http://schemas.microsoft.com/office/drawing/2014/main" id="{CCFFAD36-042D-C280-57FD-EFD2E05E15AD}"/>
              </a:ext>
            </a:extLst>
          </p:cNvPr>
          <p:cNvGrpSpPr/>
          <p:nvPr/>
        </p:nvGrpSpPr>
        <p:grpSpPr>
          <a:xfrm>
            <a:off x="3449434" y="10148442"/>
            <a:ext cx="636905" cy="91440"/>
            <a:chOff x="3449434" y="10148442"/>
            <a:chExt cx="636905" cy="91440"/>
          </a:xfrm>
        </p:grpSpPr>
        <p:sp>
          <p:nvSpPr>
            <p:cNvPr id="3" name="object 3">
              <a:extLst>
                <a:ext uri="{FF2B5EF4-FFF2-40B4-BE49-F238E27FC236}">
                  <a16:creationId xmlns:a16="http://schemas.microsoft.com/office/drawing/2014/main" id="{C0018A34-E84E-ED49-CC38-E867C13B5A7D}"/>
                </a:ext>
              </a:extLst>
            </p:cNvPr>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 name="object 4">
              <a:extLst>
                <a:ext uri="{FF2B5EF4-FFF2-40B4-BE49-F238E27FC236}">
                  <a16:creationId xmlns:a16="http://schemas.microsoft.com/office/drawing/2014/main" id="{307DF6A1-6785-FEF9-C70A-EAA64917C93F}"/>
                </a:ext>
              </a:extLst>
            </p:cNvPr>
            <p:cNvPicPr/>
            <p:nvPr/>
          </p:nvPicPr>
          <p:blipFill>
            <a:blip r:embed="rId54" cstate="print"/>
            <a:stretch>
              <a:fillRect/>
            </a:stretch>
          </p:blipFill>
          <p:spPr>
            <a:xfrm>
              <a:off x="3706711" y="10148442"/>
              <a:ext cx="121792" cy="91325"/>
            </a:xfrm>
            <a:prstGeom prst="rect">
              <a:avLst/>
            </a:prstGeom>
          </p:spPr>
        </p:pic>
        <p:sp>
          <p:nvSpPr>
            <p:cNvPr id="5" name="object 5">
              <a:extLst>
                <a:ext uri="{FF2B5EF4-FFF2-40B4-BE49-F238E27FC236}">
                  <a16:creationId xmlns:a16="http://schemas.microsoft.com/office/drawing/2014/main" id="{4B231A81-C2DE-C5C8-F608-1378D5F1E15C}"/>
                </a:ext>
              </a:extLst>
            </p:cNvPr>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50" name="グループ化 49">
            <a:extLst>
              <a:ext uri="{FF2B5EF4-FFF2-40B4-BE49-F238E27FC236}">
                <a16:creationId xmlns:a16="http://schemas.microsoft.com/office/drawing/2014/main" id="{6FAB547A-6CFA-8743-4FA9-5E15ABDD6CA5}"/>
              </a:ext>
            </a:extLst>
          </p:cNvPr>
          <p:cNvGrpSpPr/>
          <p:nvPr/>
        </p:nvGrpSpPr>
        <p:grpSpPr>
          <a:xfrm>
            <a:off x="5597003" y="1218469"/>
            <a:ext cx="755335" cy="230832"/>
            <a:chOff x="5599057" y="1147599"/>
            <a:chExt cx="755335" cy="230832"/>
          </a:xfrm>
        </p:grpSpPr>
        <p:sp>
          <p:nvSpPr>
            <p:cNvPr id="51" name="正方形/長方形 50">
              <a:extLst>
                <a:ext uri="{FF2B5EF4-FFF2-40B4-BE49-F238E27FC236}">
                  <a16:creationId xmlns:a16="http://schemas.microsoft.com/office/drawing/2014/main" id="{FF6E3F7A-EB0C-3140-D47A-59644CE5DC91}"/>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テキスト ボックス 51">
              <a:extLst>
                <a:ext uri="{FF2B5EF4-FFF2-40B4-BE49-F238E27FC236}">
                  <a16:creationId xmlns:a16="http://schemas.microsoft.com/office/drawing/2014/main" id="{DFA6BD35-9D4B-D6BE-1B03-4FC1BA05A5DA}"/>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PPT2-67</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3" name="グループ化 52">
            <a:extLst>
              <a:ext uri="{FF2B5EF4-FFF2-40B4-BE49-F238E27FC236}">
                <a16:creationId xmlns:a16="http://schemas.microsoft.com/office/drawing/2014/main" id="{D90EA7E0-D7DD-4BF9-190F-7FBEFFE2EC65}"/>
              </a:ext>
            </a:extLst>
          </p:cNvPr>
          <p:cNvGrpSpPr/>
          <p:nvPr/>
        </p:nvGrpSpPr>
        <p:grpSpPr>
          <a:xfrm>
            <a:off x="5587478" y="5733080"/>
            <a:ext cx="755335" cy="230832"/>
            <a:chOff x="5599057" y="1147599"/>
            <a:chExt cx="755335" cy="230832"/>
          </a:xfrm>
        </p:grpSpPr>
        <p:sp>
          <p:nvSpPr>
            <p:cNvPr id="54" name="正方形/長方形 53">
              <a:extLst>
                <a:ext uri="{FF2B5EF4-FFF2-40B4-BE49-F238E27FC236}">
                  <a16:creationId xmlns:a16="http://schemas.microsoft.com/office/drawing/2014/main" id="{C9FDFEF9-590C-05B6-FE0D-72C7C095C134}"/>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 name="テキスト ボックス 54">
              <a:extLst>
                <a:ext uri="{FF2B5EF4-FFF2-40B4-BE49-F238E27FC236}">
                  <a16:creationId xmlns:a16="http://schemas.microsoft.com/office/drawing/2014/main" id="{FA3A1120-0FD8-E764-36D7-8342E444940A}"/>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PPT2-68</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5647702"/>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1348727" y="1951037"/>
              <a:ext cx="2784233" cy="255739"/>
            </a:xfrm>
            <a:prstGeom prst="rect">
              <a:avLst/>
            </a:prstGeom>
          </p:spPr>
        </p:pic>
        <p:pic>
          <p:nvPicPr>
            <p:cNvPr id="9" name="object 9"/>
            <p:cNvPicPr/>
            <p:nvPr/>
          </p:nvPicPr>
          <p:blipFill>
            <a:blip r:embed="rId3" cstate="print"/>
            <a:stretch>
              <a:fillRect/>
            </a:stretch>
          </p:blipFill>
          <p:spPr>
            <a:xfrm>
              <a:off x="4315612" y="1951037"/>
              <a:ext cx="2132660" cy="254203"/>
            </a:xfrm>
            <a:prstGeom prst="rect">
              <a:avLst/>
            </a:prstGeom>
          </p:spPr>
        </p:pic>
        <p:pic>
          <p:nvPicPr>
            <p:cNvPr id="10" name="object 10"/>
            <p:cNvPicPr/>
            <p:nvPr/>
          </p:nvPicPr>
          <p:blipFill>
            <a:blip r:embed="rId4" cstate="print"/>
            <a:stretch>
              <a:fillRect/>
            </a:stretch>
          </p:blipFill>
          <p:spPr>
            <a:xfrm>
              <a:off x="1085354" y="2281389"/>
              <a:ext cx="243586" cy="240499"/>
            </a:xfrm>
            <a:prstGeom prst="rect">
              <a:avLst/>
            </a:prstGeom>
          </p:spPr>
        </p:pic>
        <p:pic>
          <p:nvPicPr>
            <p:cNvPr id="11" name="object 11"/>
            <p:cNvPicPr/>
            <p:nvPr/>
          </p:nvPicPr>
          <p:blipFill>
            <a:blip r:embed="rId5" cstate="print"/>
            <a:stretch>
              <a:fillRect/>
            </a:stretch>
          </p:blipFill>
          <p:spPr>
            <a:xfrm>
              <a:off x="1363954" y="2270721"/>
              <a:ext cx="240512" cy="245071"/>
            </a:xfrm>
            <a:prstGeom prst="rect">
              <a:avLst/>
            </a:prstGeom>
          </p:spPr>
        </p:pic>
        <p:pic>
          <p:nvPicPr>
            <p:cNvPr id="12" name="object 12"/>
            <p:cNvPicPr/>
            <p:nvPr/>
          </p:nvPicPr>
          <p:blipFill>
            <a:blip r:embed="rId6" cstate="print"/>
            <a:stretch>
              <a:fillRect/>
            </a:stretch>
          </p:blipFill>
          <p:spPr>
            <a:xfrm>
              <a:off x="1628825" y="2436659"/>
              <a:ext cx="77635" cy="80670"/>
            </a:xfrm>
            <a:prstGeom prst="rect">
              <a:avLst/>
            </a:prstGeom>
          </p:spPr>
        </p:pic>
        <p:pic>
          <p:nvPicPr>
            <p:cNvPr id="13" name="object 13"/>
            <p:cNvPicPr/>
            <p:nvPr/>
          </p:nvPicPr>
          <p:blipFill>
            <a:blip r:embed="rId7" cstate="print"/>
            <a:stretch>
              <a:fillRect/>
            </a:stretch>
          </p:blipFill>
          <p:spPr>
            <a:xfrm>
              <a:off x="1887588" y="2270721"/>
              <a:ext cx="4413046" cy="258762"/>
            </a:xfrm>
            <a:prstGeom prst="rect">
              <a:avLst/>
            </a:prstGeom>
          </p:spPr>
        </p:pic>
        <p:pic>
          <p:nvPicPr>
            <p:cNvPr id="14" name="object 14"/>
            <p:cNvPicPr/>
            <p:nvPr/>
          </p:nvPicPr>
          <p:blipFill>
            <a:blip r:embed="rId8" cstate="print"/>
            <a:stretch>
              <a:fillRect/>
            </a:stretch>
          </p:blipFill>
          <p:spPr>
            <a:xfrm>
              <a:off x="1109713" y="2596502"/>
              <a:ext cx="1566417" cy="222250"/>
            </a:xfrm>
            <a:prstGeom prst="rect">
              <a:avLst/>
            </a:prstGeom>
          </p:spPr>
        </p:pic>
        <p:sp>
          <p:nvSpPr>
            <p:cNvPr id="15" name="object 15"/>
            <p:cNvSpPr/>
            <p:nvPr/>
          </p:nvSpPr>
          <p:spPr>
            <a:xfrm>
              <a:off x="2743098" y="2596501"/>
              <a:ext cx="676275" cy="222250"/>
            </a:xfrm>
            <a:custGeom>
              <a:avLst/>
              <a:gdLst/>
              <a:ahLst/>
              <a:cxnLst/>
              <a:rect l="l" t="t" r="r" b="b"/>
              <a:pathLst>
                <a:path w="676275" h="222250">
                  <a:moveTo>
                    <a:pt x="121793" y="106514"/>
                  </a:moveTo>
                  <a:lnTo>
                    <a:pt x="120408" y="77825"/>
                  </a:lnTo>
                  <a:lnTo>
                    <a:pt x="113042" y="45847"/>
                  </a:lnTo>
                  <a:lnTo>
                    <a:pt x="101193" y="28930"/>
                  </a:lnTo>
                  <a:lnTo>
                    <a:pt x="98971" y="25768"/>
                  </a:lnTo>
                  <a:lnTo>
                    <a:pt x="98971" y="106514"/>
                  </a:lnTo>
                  <a:lnTo>
                    <a:pt x="98158" y="132384"/>
                  </a:lnTo>
                  <a:lnTo>
                    <a:pt x="93637" y="158102"/>
                  </a:lnTo>
                  <a:lnTo>
                    <a:pt x="82270" y="177825"/>
                  </a:lnTo>
                  <a:lnTo>
                    <a:pt x="60921" y="185686"/>
                  </a:lnTo>
                  <a:lnTo>
                    <a:pt x="38684" y="177825"/>
                  </a:lnTo>
                  <a:lnTo>
                    <a:pt x="26860" y="158102"/>
                  </a:lnTo>
                  <a:lnTo>
                    <a:pt x="22161" y="132384"/>
                  </a:lnTo>
                  <a:lnTo>
                    <a:pt x="21336" y="106514"/>
                  </a:lnTo>
                  <a:lnTo>
                    <a:pt x="22377" y="80924"/>
                  </a:lnTo>
                  <a:lnTo>
                    <a:pt x="27406" y="55740"/>
                  </a:lnTo>
                  <a:lnTo>
                    <a:pt x="39306" y="36563"/>
                  </a:lnTo>
                  <a:lnTo>
                    <a:pt x="60921" y="28930"/>
                  </a:lnTo>
                  <a:lnTo>
                    <a:pt x="82270" y="36563"/>
                  </a:lnTo>
                  <a:lnTo>
                    <a:pt x="93637" y="55740"/>
                  </a:lnTo>
                  <a:lnTo>
                    <a:pt x="98158" y="80924"/>
                  </a:lnTo>
                  <a:lnTo>
                    <a:pt x="98971" y="106514"/>
                  </a:lnTo>
                  <a:lnTo>
                    <a:pt x="98971" y="25768"/>
                  </a:lnTo>
                  <a:lnTo>
                    <a:pt x="94830" y="19862"/>
                  </a:lnTo>
                  <a:lnTo>
                    <a:pt x="60921" y="9131"/>
                  </a:lnTo>
                  <a:lnTo>
                    <a:pt x="26987" y="19862"/>
                  </a:lnTo>
                  <a:lnTo>
                    <a:pt x="8763" y="45847"/>
                  </a:lnTo>
                  <a:lnTo>
                    <a:pt x="1371" y="77825"/>
                  </a:lnTo>
                  <a:lnTo>
                    <a:pt x="0" y="106514"/>
                  </a:lnTo>
                  <a:lnTo>
                    <a:pt x="1371" y="134835"/>
                  </a:lnTo>
                  <a:lnTo>
                    <a:pt x="8763" y="167424"/>
                  </a:lnTo>
                  <a:lnTo>
                    <a:pt x="26987" y="194310"/>
                  </a:lnTo>
                  <a:lnTo>
                    <a:pt x="60921" y="205486"/>
                  </a:lnTo>
                  <a:lnTo>
                    <a:pt x="94830" y="194310"/>
                  </a:lnTo>
                  <a:lnTo>
                    <a:pt x="100672" y="185686"/>
                  </a:lnTo>
                  <a:lnTo>
                    <a:pt x="113042" y="167424"/>
                  </a:lnTo>
                  <a:lnTo>
                    <a:pt x="120408" y="134835"/>
                  </a:lnTo>
                  <a:lnTo>
                    <a:pt x="121793" y="106514"/>
                  </a:lnTo>
                  <a:close/>
                </a:path>
                <a:path w="676275" h="222250">
                  <a:moveTo>
                    <a:pt x="354711" y="91338"/>
                  </a:moveTo>
                  <a:lnTo>
                    <a:pt x="350139" y="89801"/>
                  </a:lnTo>
                  <a:lnTo>
                    <a:pt x="345579" y="89801"/>
                  </a:lnTo>
                  <a:lnTo>
                    <a:pt x="330098" y="88303"/>
                  </a:lnTo>
                  <a:lnTo>
                    <a:pt x="313042" y="85801"/>
                  </a:lnTo>
                  <a:lnTo>
                    <a:pt x="310299" y="85229"/>
                  </a:lnTo>
                  <a:lnTo>
                    <a:pt x="293992" y="81876"/>
                  </a:lnTo>
                  <a:lnTo>
                    <a:pt x="272503" y="76098"/>
                  </a:lnTo>
                  <a:lnTo>
                    <a:pt x="284530" y="68338"/>
                  </a:lnTo>
                  <a:lnTo>
                    <a:pt x="286334" y="66979"/>
                  </a:lnTo>
                  <a:lnTo>
                    <a:pt x="299135" y="57442"/>
                  </a:lnTo>
                  <a:lnTo>
                    <a:pt x="311467" y="44831"/>
                  </a:lnTo>
                  <a:lnTo>
                    <a:pt x="315442" y="34975"/>
                  </a:lnTo>
                  <a:lnTo>
                    <a:pt x="316661" y="31953"/>
                  </a:lnTo>
                  <a:lnTo>
                    <a:pt x="316661" y="18262"/>
                  </a:lnTo>
                  <a:lnTo>
                    <a:pt x="289229" y="18262"/>
                  </a:lnTo>
                  <a:lnTo>
                    <a:pt x="289229" y="34975"/>
                  </a:lnTo>
                  <a:lnTo>
                    <a:pt x="289229" y="38049"/>
                  </a:lnTo>
                  <a:lnTo>
                    <a:pt x="286677" y="42138"/>
                  </a:lnTo>
                  <a:lnTo>
                    <a:pt x="279146" y="49085"/>
                  </a:lnTo>
                  <a:lnTo>
                    <a:pt x="266763" y="57746"/>
                  </a:lnTo>
                  <a:lnTo>
                    <a:pt x="249682" y="66979"/>
                  </a:lnTo>
                  <a:lnTo>
                    <a:pt x="238772" y="61188"/>
                  </a:lnTo>
                  <a:lnTo>
                    <a:pt x="228727" y="54978"/>
                  </a:lnTo>
                  <a:lnTo>
                    <a:pt x="222351" y="50203"/>
                  </a:lnTo>
                  <a:lnTo>
                    <a:pt x="219265" y="47904"/>
                  </a:lnTo>
                  <a:lnTo>
                    <a:pt x="210096" y="39535"/>
                  </a:lnTo>
                  <a:lnTo>
                    <a:pt x="213118" y="38049"/>
                  </a:lnTo>
                  <a:lnTo>
                    <a:pt x="213118" y="36512"/>
                  </a:lnTo>
                  <a:lnTo>
                    <a:pt x="216204" y="34975"/>
                  </a:lnTo>
                  <a:lnTo>
                    <a:pt x="289229" y="34975"/>
                  </a:lnTo>
                  <a:lnTo>
                    <a:pt x="289229" y="18262"/>
                  </a:lnTo>
                  <a:lnTo>
                    <a:pt x="234454" y="18262"/>
                  </a:lnTo>
                  <a:lnTo>
                    <a:pt x="240563" y="12153"/>
                  </a:lnTo>
                  <a:lnTo>
                    <a:pt x="242049" y="10617"/>
                  </a:lnTo>
                  <a:lnTo>
                    <a:pt x="242049" y="4572"/>
                  </a:lnTo>
                  <a:lnTo>
                    <a:pt x="237477" y="0"/>
                  </a:lnTo>
                  <a:lnTo>
                    <a:pt x="226822" y="0"/>
                  </a:lnTo>
                  <a:lnTo>
                    <a:pt x="225323" y="1485"/>
                  </a:lnTo>
                  <a:lnTo>
                    <a:pt x="223786" y="1485"/>
                  </a:lnTo>
                  <a:lnTo>
                    <a:pt x="223786" y="3035"/>
                  </a:lnTo>
                  <a:lnTo>
                    <a:pt x="211582" y="15189"/>
                  </a:lnTo>
                  <a:lnTo>
                    <a:pt x="210096" y="16725"/>
                  </a:lnTo>
                  <a:lnTo>
                    <a:pt x="165773" y="44983"/>
                  </a:lnTo>
                  <a:lnTo>
                    <a:pt x="149174" y="51739"/>
                  </a:lnTo>
                  <a:lnTo>
                    <a:pt x="146151" y="53238"/>
                  </a:lnTo>
                  <a:lnTo>
                    <a:pt x="146151" y="62407"/>
                  </a:lnTo>
                  <a:lnTo>
                    <a:pt x="147688" y="68465"/>
                  </a:lnTo>
                  <a:lnTo>
                    <a:pt x="153746" y="68465"/>
                  </a:lnTo>
                  <a:lnTo>
                    <a:pt x="160375" y="67119"/>
                  </a:lnTo>
                  <a:lnTo>
                    <a:pt x="170307" y="63334"/>
                  </a:lnTo>
                  <a:lnTo>
                    <a:pt x="182219" y="57569"/>
                  </a:lnTo>
                  <a:lnTo>
                    <a:pt x="194868" y="50203"/>
                  </a:lnTo>
                  <a:lnTo>
                    <a:pt x="204368" y="58102"/>
                  </a:lnTo>
                  <a:lnTo>
                    <a:pt x="212737" y="64122"/>
                  </a:lnTo>
                  <a:lnTo>
                    <a:pt x="220548" y="69278"/>
                  </a:lnTo>
                  <a:lnTo>
                    <a:pt x="228358" y="74561"/>
                  </a:lnTo>
                  <a:lnTo>
                    <a:pt x="209816" y="79730"/>
                  </a:lnTo>
                  <a:lnTo>
                    <a:pt x="190855" y="83896"/>
                  </a:lnTo>
                  <a:lnTo>
                    <a:pt x="171615" y="87210"/>
                  </a:lnTo>
                  <a:lnTo>
                    <a:pt x="152247" y="89801"/>
                  </a:lnTo>
                  <a:lnTo>
                    <a:pt x="141592" y="89801"/>
                  </a:lnTo>
                  <a:lnTo>
                    <a:pt x="141592" y="100457"/>
                  </a:lnTo>
                  <a:lnTo>
                    <a:pt x="143129" y="108051"/>
                  </a:lnTo>
                  <a:lnTo>
                    <a:pt x="152247" y="108051"/>
                  </a:lnTo>
                  <a:lnTo>
                    <a:pt x="194868" y="101955"/>
                  </a:lnTo>
                  <a:lnTo>
                    <a:pt x="239814" y="88925"/>
                  </a:lnTo>
                  <a:lnTo>
                    <a:pt x="249682" y="85229"/>
                  </a:lnTo>
                  <a:lnTo>
                    <a:pt x="283057" y="97396"/>
                  </a:lnTo>
                  <a:lnTo>
                    <a:pt x="312445" y="104838"/>
                  </a:lnTo>
                  <a:lnTo>
                    <a:pt x="334441" y="108572"/>
                  </a:lnTo>
                  <a:lnTo>
                    <a:pt x="345579" y="109588"/>
                  </a:lnTo>
                  <a:lnTo>
                    <a:pt x="354711" y="109588"/>
                  </a:lnTo>
                  <a:lnTo>
                    <a:pt x="354711" y="91338"/>
                  </a:lnTo>
                  <a:close/>
                </a:path>
                <a:path w="676275" h="222250">
                  <a:moveTo>
                    <a:pt x="357733" y="121742"/>
                  </a:moveTo>
                  <a:lnTo>
                    <a:pt x="258813" y="121742"/>
                  </a:lnTo>
                  <a:lnTo>
                    <a:pt x="258762" y="104838"/>
                  </a:lnTo>
                  <a:lnTo>
                    <a:pt x="257276" y="98920"/>
                  </a:lnTo>
                  <a:lnTo>
                    <a:pt x="243586" y="98920"/>
                  </a:lnTo>
                  <a:lnTo>
                    <a:pt x="239014" y="100457"/>
                  </a:lnTo>
                  <a:lnTo>
                    <a:pt x="239014" y="121742"/>
                  </a:lnTo>
                  <a:lnTo>
                    <a:pt x="140055" y="121742"/>
                  </a:lnTo>
                  <a:lnTo>
                    <a:pt x="140055" y="138506"/>
                  </a:lnTo>
                  <a:lnTo>
                    <a:pt x="226822" y="138506"/>
                  </a:lnTo>
                  <a:lnTo>
                    <a:pt x="215760" y="150266"/>
                  </a:lnTo>
                  <a:lnTo>
                    <a:pt x="199999" y="164007"/>
                  </a:lnTo>
                  <a:lnTo>
                    <a:pt x="178219" y="178320"/>
                  </a:lnTo>
                  <a:lnTo>
                    <a:pt x="149174" y="191795"/>
                  </a:lnTo>
                  <a:lnTo>
                    <a:pt x="144614" y="193332"/>
                  </a:lnTo>
                  <a:lnTo>
                    <a:pt x="143129" y="194818"/>
                  </a:lnTo>
                  <a:lnTo>
                    <a:pt x="143129" y="205486"/>
                  </a:lnTo>
                  <a:lnTo>
                    <a:pt x="146151" y="211582"/>
                  </a:lnTo>
                  <a:lnTo>
                    <a:pt x="153746" y="211582"/>
                  </a:lnTo>
                  <a:lnTo>
                    <a:pt x="159943" y="209753"/>
                  </a:lnTo>
                  <a:lnTo>
                    <a:pt x="193332" y="190258"/>
                  </a:lnTo>
                  <a:lnTo>
                    <a:pt x="223596" y="166293"/>
                  </a:lnTo>
                  <a:lnTo>
                    <a:pt x="239014" y="149174"/>
                  </a:lnTo>
                  <a:lnTo>
                    <a:pt x="239014" y="222250"/>
                  </a:lnTo>
                  <a:lnTo>
                    <a:pt x="255739" y="222250"/>
                  </a:lnTo>
                  <a:lnTo>
                    <a:pt x="258813" y="219176"/>
                  </a:lnTo>
                  <a:lnTo>
                    <a:pt x="258813" y="149174"/>
                  </a:lnTo>
                  <a:lnTo>
                    <a:pt x="271907" y="163449"/>
                  </a:lnTo>
                  <a:lnTo>
                    <a:pt x="300964" y="188544"/>
                  </a:lnTo>
                  <a:lnTo>
                    <a:pt x="338683" y="210121"/>
                  </a:lnTo>
                  <a:lnTo>
                    <a:pt x="344043" y="211582"/>
                  </a:lnTo>
                  <a:lnTo>
                    <a:pt x="351688" y="211582"/>
                  </a:lnTo>
                  <a:lnTo>
                    <a:pt x="354711" y="205486"/>
                  </a:lnTo>
                  <a:lnTo>
                    <a:pt x="354711" y="194818"/>
                  </a:lnTo>
                  <a:lnTo>
                    <a:pt x="351688" y="193332"/>
                  </a:lnTo>
                  <a:lnTo>
                    <a:pt x="347065" y="191795"/>
                  </a:lnTo>
                  <a:lnTo>
                    <a:pt x="330263" y="184111"/>
                  </a:lnTo>
                  <a:lnTo>
                    <a:pt x="311873" y="173710"/>
                  </a:lnTo>
                  <a:lnTo>
                    <a:pt x="292061" y="159029"/>
                  </a:lnTo>
                  <a:lnTo>
                    <a:pt x="281927" y="149174"/>
                  </a:lnTo>
                  <a:lnTo>
                    <a:pt x="270967" y="138506"/>
                  </a:lnTo>
                  <a:lnTo>
                    <a:pt x="357733" y="138506"/>
                  </a:lnTo>
                  <a:lnTo>
                    <a:pt x="357733" y="121742"/>
                  </a:lnTo>
                  <a:close/>
                </a:path>
                <a:path w="676275" h="222250">
                  <a:moveTo>
                    <a:pt x="459727" y="197891"/>
                  </a:moveTo>
                  <a:lnTo>
                    <a:pt x="429272" y="162864"/>
                  </a:lnTo>
                  <a:lnTo>
                    <a:pt x="420141" y="162864"/>
                  </a:lnTo>
                  <a:lnTo>
                    <a:pt x="414096" y="165900"/>
                  </a:lnTo>
                  <a:lnTo>
                    <a:pt x="414096" y="175018"/>
                  </a:lnTo>
                  <a:lnTo>
                    <a:pt x="417118" y="178104"/>
                  </a:lnTo>
                  <a:lnTo>
                    <a:pt x="418655" y="179590"/>
                  </a:lnTo>
                  <a:lnTo>
                    <a:pt x="426250" y="185686"/>
                  </a:lnTo>
                  <a:lnTo>
                    <a:pt x="430809" y="191795"/>
                  </a:lnTo>
                  <a:lnTo>
                    <a:pt x="435368" y="196354"/>
                  </a:lnTo>
                  <a:lnTo>
                    <a:pt x="444500" y="207022"/>
                  </a:lnTo>
                  <a:lnTo>
                    <a:pt x="444500" y="208508"/>
                  </a:lnTo>
                  <a:lnTo>
                    <a:pt x="453631" y="208508"/>
                  </a:lnTo>
                  <a:lnTo>
                    <a:pt x="459727" y="202463"/>
                  </a:lnTo>
                  <a:lnTo>
                    <a:pt x="459727" y="197891"/>
                  </a:lnTo>
                  <a:close/>
                </a:path>
                <a:path w="676275" h="222250">
                  <a:moveTo>
                    <a:pt x="477989" y="19748"/>
                  </a:moveTo>
                  <a:lnTo>
                    <a:pt x="420141" y="19748"/>
                  </a:lnTo>
                  <a:lnTo>
                    <a:pt x="421665" y="15214"/>
                  </a:lnTo>
                  <a:lnTo>
                    <a:pt x="424713" y="12153"/>
                  </a:lnTo>
                  <a:lnTo>
                    <a:pt x="424713" y="3035"/>
                  </a:lnTo>
                  <a:lnTo>
                    <a:pt x="417118" y="1485"/>
                  </a:lnTo>
                  <a:lnTo>
                    <a:pt x="409524" y="1485"/>
                  </a:lnTo>
                  <a:lnTo>
                    <a:pt x="407987" y="3035"/>
                  </a:lnTo>
                  <a:lnTo>
                    <a:pt x="404914" y="7594"/>
                  </a:lnTo>
                  <a:lnTo>
                    <a:pt x="400011" y="15189"/>
                  </a:lnTo>
                  <a:lnTo>
                    <a:pt x="394081" y="23964"/>
                  </a:lnTo>
                  <a:lnTo>
                    <a:pt x="386727" y="33286"/>
                  </a:lnTo>
                  <a:lnTo>
                    <a:pt x="377532" y="42621"/>
                  </a:lnTo>
                  <a:lnTo>
                    <a:pt x="372960" y="47180"/>
                  </a:lnTo>
                  <a:lnTo>
                    <a:pt x="372960" y="56311"/>
                  </a:lnTo>
                  <a:lnTo>
                    <a:pt x="377532" y="60871"/>
                  </a:lnTo>
                  <a:lnTo>
                    <a:pt x="382092" y="60871"/>
                  </a:lnTo>
                  <a:lnTo>
                    <a:pt x="388721" y="58140"/>
                  </a:lnTo>
                  <a:lnTo>
                    <a:pt x="396189" y="51549"/>
                  </a:lnTo>
                  <a:lnTo>
                    <a:pt x="403085" y="43522"/>
                  </a:lnTo>
                  <a:lnTo>
                    <a:pt x="407987" y="36512"/>
                  </a:lnTo>
                  <a:lnTo>
                    <a:pt x="421678" y="36512"/>
                  </a:lnTo>
                  <a:lnTo>
                    <a:pt x="423214" y="39535"/>
                  </a:lnTo>
                  <a:lnTo>
                    <a:pt x="427786" y="53238"/>
                  </a:lnTo>
                  <a:lnTo>
                    <a:pt x="427786" y="56311"/>
                  </a:lnTo>
                  <a:lnTo>
                    <a:pt x="429272" y="57848"/>
                  </a:lnTo>
                  <a:lnTo>
                    <a:pt x="430809" y="60871"/>
                  </a:lnTo>
                  <a:lnTo>
                    <a:pt x="441477" y="60871"/>
                  </a:lnTo>
                  <a:lnTo>
                    <a:pt x="447573" y="59334"/>
                  </a:lnTo>
                  <a:lnTo>
                    <a:pt x="447497" y="51549"/>
                  </a:lnTo>
                  <a:lnTo>
                    <a:pt x="443014" y="39535"/>
                  </a:lnTo>
                  <a:lnTo>
                    <a:pt x="441477" y="36512"/>
                  </a:lnTo>
                  <a:lnTo>
                    <a:pt x="473430" y="36512"/>
                  </a:lnTo>
                  <a:lnTo>
                    <a:pt x="477989" y="34975"/>
                  </a:lnTo>
                  <a:lnTo>
                    <a:pt x="477989" y="19748"/>
                  </a:lnTo>
                  <a:close/>
                </a:path>
                <a:path w="676275" h="222250">
                  <a:moveTo>
                    <a:pt x="592188" y="108051"/>
                  </a:moveTo>
                  <a:lnTo>
                    <a:pt x="491731" y="108051"/>
                  </a:lnTo>
                  <a:lnTo>
                    <a:pt x="491731" y="86766"/>
                  </a:lnTo>
                  <a:lnTo>
                    <a:pt x="572389" y="86766"/>
                  </a:lnTo>
                  <a:lnTo>
                    <a:pt x="576961" y="85229"/>
                  </a:lnTo>
                  <a:lnTo>
                    <a:pt x="576961" y="70002"/>
                  </a:lnTo>
                  <a:lnTo>
                    <a:pt x="491731" y="70002"/>
                  </a:lnTo>
                  <a:lnTo>
                    <a:pt x="491731" y="59334"/>
                  </a:lnTo>
                  <a:lnTo>
                    <a:pt x="490194" y="57848"/>
                  </a:lnTo>
                  <a:lnTo>
                    <a:pt x="485622" y="54775"/>
                  </a:lnTo>
                  <a:lnTo>
                    <a:pt x="490143" y="51739"/>
                  </a:lnTo>
                  <a:lnTo>
                    <a:pt x="494753" y="47358"/>
                  </a:lnTo>
                  <a:lnTo>
                    <a:pt x="499313" y="42151"/>
                  </a:lnTo>
                  <a:lnTo>
                    <a:pt x="503885" y="36512"/>
                  </a:lnTo>
                  <a:lnTo>
                    <a:pt x="522135" y="36512"/>
                  </a:lnTo>
                  <a:lnTo>
                    <a:pt x="523671" y="39535"/>
                  </a:lnTo>
                  <a:lnTo>
                    <a:pt x="528243" y="51739"/>
                  </a:lnTo>
                  <a:lnTo>
                    <a:pt x="529780" y="54775"/>
                  </a:lnTo>
                  <a:lnTo>
                    <a:pt x="531266" y="57848"/>
                  </a:lnTo>
                  <a:lnTo>
                    <a:pt x="532803" y="62407"/>
                  </a:lnTo>
                  <a:lnTo>
                    <a:pt x="541934" y="62407"/>
                  </a:lnTo>
                  <a:lnTo>
                    <a:pt x="549579" y="60871"/>
                  </a:lnTo>
                  <a:lnTo>
                    <a:pt x="549478" y="51549"/>
                  </a:lnTo>
                  <a:lnTo>
                    <a:pt x="543471" y="39535"/>
                  </a:lnTo>
                  <a:lnTo>
                    <a:pt x="541934" y="36512"/>
                  </a:lnTo>
                  <a:lnTo>
                    <a:pt x="590651" y="36512"/>
                  </a:lnTo>
                  <a:lnTo>
                    <a:pt x="590651" y="19748"/>
                  </a:lnTo>
                  <a:lnTo>
                    <a:pt x="514540" y="19748"/>
                  </a:lnTo>
                  <a:lnTo>
                    <a:pt x="516039" y="16725"/>
                  </a:lnTo>
                  <a:lnTo>
                    <a:pt x="517563" y="13690"/>
                  </a:lnTo>
                  <a:lnTo>
                    <a:pt x="517563" y="3035"/>
                  </a:lnTo>
                  <a:lnTo>
                    <a:pt x="511479" y="1485"/>
                  </a:lnTo>
                  <a:lnTo>
                    <a:pt x="502348" y="1485"/>
                  </a:lnTo>
                  <a:lnTo>
                    <a:pt x="500862" y="4572"/>
                  </a:lnTo>
                  <a:lnTo>
                    <a:pt x="499325" y="7594"/>
                  </a:lnTo>
                  <a:lnTo>
                    <a:pt x="495795" y="13195"/>
                  </a:lnTo>
                  <a:lnTo>
                    <a:pt x="491705" y="20345"/>
                  </a:lnTo>
                  <a:lnTo>
                    <a:pt x="486473" y="28359"/>
                  </a:lnTo>
                  <a:lnTo>
                    <a:pt x="479526" y="36512"/>
                  </a:lnTo>
                  <a:lnTo>
                    <a:pt x="471932" y="42621"/>
                  </a:lnTo>
                  <a:lnTo>
                    <a:pt x="471932" y="51739"/>
                  </a:lnTo>
                  <a:lnTo>
                    <a:pt x="476504" y="54775"/>
                  </a:lnTo>
                  <a:lnTo>
                    <a:pt x="471932" y="56311"/>
                  </a:lnTo>
                  <a:lnTo>
                    <a:pt x="471932" y="70002"/>
                  </a:lnTo>
                  <a:lnTo>
                    <a:pt x="386664" y="70002"/>
                  </a:lnTo>
                  <a:lnTo>
                    <a:pt x="386664" y="86766"/>
                  </a:lnTo>
                  <a:lnTo>
                    <a:pt x="471932" y="86766"/>
                  </a:lnTo>
                  <a:lnTo>
                    <a:pt x="471932" y="108051"/>
                  </a:lnTo>
                  <a:lnTo>
                    <a:pt x="372960" y="108051"/>
                  </a:lnTo>
                  <a:lnTo>
                    <a:pt x="372960" y="123278"/>
                  </a:lnTo>
                  <a:lnTo>
                    <a:pt x="525221" y="123278"/>
                  </a:lnTo>
                  <a:lnTo>
                    <a:pt x="525221" y="143078"/>
                  </a:lnTo>
                  <a:lnTo>
                    <a:pt x="380606" y="143078"/>
                  </a:lnTo>
                  <a:lnTo>
                    <a:pt x="374497" y="144614"/>
                  </a:lnTo>
                  <a:lnTo>
                    <a:pt x="374497" y="159791"/>
                  </a:lnTo>
                  <a:lnTo>
                    <a:pt x="525221" y="159791"/>
                  </a:lnTo>
                  <a:lnTo>
                    <a:pt x="525221" y="196354"/>
                  </a:lnTo>
                  <a:lnTo>
                    <a:pt x="522135" y="199377"/>
                  </a:lnTo>
                  <a:lnTo>
                    <a:pt x="471932" y="199377"/>
                  </a:lnTo>
                  <a:lnTo>
                    <a:pt x="471932" y="213080"/>
                  </a:lnTo>
                  <a:lnTo>
                    <a:pt x="474967" y="217639"/>
                  </a:lnTo>
                  <a:lnTo>
                    <a:pt x="508444" y="217639"/>
                  </a:lnTo>
                  <a:lnTo>
                    <a:pt x="525068" y="217271"/>
                  </a:lnTo>
                  <a:lnTo>
                    <a:pt x="536409" y="214604"/>
                  </a:lnTo>
                  <a:lnTo>
                    <a:pt x="542886" y="207391"/>
                  </a:lnTo>
                  <a:lnTo>
                    <a:pt x="544957" y="193332"/>
                  </a:lnTo>
                  <a:lnTo>
                    <a:pt x="544957" y="159791"/>
                  </a:lnTo>
                  <a:lnTo>
                    <a:pt x="590651" y="159791"/>
                  </a:lnTo>
                  <a:lnTo>
                    <a:pt x="590651" y="144614"/>
                  </a:lnTo>
                  <a:lnTo>
                    <a:pt x="584542" y="143078"/>
                  </a:lnTo>
                  <a:lnTo>
                    <a:pt x="544957" y="143078"/>
                  </a:lnTo>
                  <a:lnTo>
                    <a:pt x="544957" y="123278"/>
                  </a:lnTo>
                  <a:lnTo>
                    <a:pt x="592188" y="123278"/>
                  </a:lnTo>
                  <a:lnTo>
                    <a:pt x="592188" y="108051"/>
                  </a:lnTo>
                  <a:close/>
                </a:path>
                <a:path w="676275" h="222250">
                  <a:moveTo>
                    <a:pt x="675881" y="111125"/>
                  </a:moveTo>
                  <a:lnTo>
                    <a:pt x="668769" y="68719"/>
                  </a:lnTo>
                  <a:lnTo>
                    <a:pt x="652106" y="33299"/>
                  </a:lnTo>
                  <a:lnTo>
                    <a:pt x="632866" y="9017"/>
                  </a:lnTo>
                  <a:lnTo>
                    <a:pt x="618032" y="0"/>
                  </a:lnTo>
                  <a:lnTo>
                    <a:pt x="615010" y="0"/>
                  </a:lnTo>
                  <a:lnTo>
                    <a:pt x="610450" y="3035"/>
                  </a:lnTo>
                  <a:lnTo>
                    <a:pt x="610450" y="10617"/>
                  </a:lnTo>
                  <a:lnTo>
                    <a:pt x="611987" y="10617"/>
                  </a:lnTo>
                  <a:lnTo>
                    <a:pt x="616546" y="16725"/>
                  </a:lnTo>
                  <a:lnTo>
                    <a:pt x="632523" y="37693"/>
                  </a:lnTo>
                  <a:lnTo>
                    <a:pt x="643928" y="61074"/>
                  </a:lnTo>
                  <a:lnTo>
                    <a:pt x="650773" y="85877"/>
                  </a:lnTo>
                  <a:lnTo>
                    <a:pt x="653059" y="111125"/>
                  </a:lnTo>
                  <a:lnTo>
                    <a:pt x="650773" y="136359"/>
                  </a:lnTo>
                  <a:lnTo>
                    <a:pt x="643928" y="161163"/>
                  </a:lnTo>
                  <a:lnTo>
                    <a:pt x="632523" y="184531"/>
                  </a:lnTo>
                  <a:lnTo>
                    <a:pt x="616546" y="205486"/>
                  </a:lnTo>
                  <a:lnTo>
                    <a:pt x="611987" y="211582"/>
                  </a:lnTo>
                  <a:lnTo>
                    <a:pt x="610450" y="213080"/>
                  </a:lnTo>
                  <a:lnTo>
                    <a:pt x="610450" y="219176"/>
                  </a:lnTo>
                  <a:lnTo>
                    <a:pt x="613473" y="222250"/>
                  </a:lnTo>
                  <a:lnTo>
                    <a:pt x="618032" y="222250"/>
                  </a:lnTo>
                  <a:lnTo>
                    <a:pt x="632866" y="213233"/>
                  </a:lnTo>
                  <a:lnTo>
                    <a:pt x="652106" y="188937"/>
                  </a:lnTo>
                  <a:lnTo>
                    <a:pt x="668769" y="153530"/>
                  </a:lnTo>
                  <a:lnTo>
                    <a:pt x="675881" y="111125"/>
                  </a:lnTo>
                  <a:close/>
                </a:path>
              </a:pathLst>
            </a:custGeom>
            <a:solidFill>
              <a:srgbClr val="4A4B4D"/>
            </a:solidFill>
          </p:spPr>
          <p:txBody>
            <a:bodyPr wrap="square" lIns="0" tIns="0" rIns="0" bIns="0" rtlCol="0"/>
            <a:lstStyle/>
            <a:p>
              <a:endParaRPr/>
            </a:p>
          </p:txBody>
        </p:sp>
        <p:sp>
          <p:nvSpPr>
            <p:cNvPr id="16" name="object 16"/>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17" name="object 17"/>
            <p:cNvPicPr/>
            <p:nvPr/>
          </p:nvPicPr>
          <p:blipFill>
            <a:blip r:embed="rId9" cstate="print"/>
            <a:stretch>
              <a:fillRect/>
            </a:stretch>
          </p:blipFill>
          <p:spPr>
            <a:xfrm>
              <a:off x="5696292" y="1288846"/>
              <a:ext cx="71539" cy="103543"/>
            </a:xfrm>
            <a:prstGeom prst="rect">
              <a:avLst/>
            </a:prstGeom>
          </p:spPr>
        </p:pic>
        <p:pic>
          <p:nvPicPr>
            <p:cNvPr id="18" name="object 18"/>
            <p:cNvPicPr/>
            <p:nvPr/>
          </p:nvPicPr>
          <p:blipFill>
            <a:blip r:embed="rId10" cstate="print"/>
            <a:stretch>
              <a:fillRect/>
            </a:stretch>
          </p:blipFill>
          <p:spPr>
            <a:xfrm>
              <a:off x="5787631" y="1285823"/>
              <a:ext cx="435368" cy="106565"/>
            </a:xfrm>
            <a:prstGeom prst="rect">
              <a:avLst/>
            </a:prstGeom>
          </p:spPr>
        </p:pic>
        <p:pic>
          <p:nvPicPr>
            <p:cNvPr id="19" name="object 19"/>
            <p:cNvPicPr/>
            <p:nvPr/>
          </p:nvPicPr>
          <p:blipFill>
            <a:blip r:embed="rId11" cstate="print"/>
            <a:stretch>
              <a:fillRect/>
            </a:stretch>
          </p:blipFill>
          <p:spPr>
            <a:xfrm>
              <a:off x="6394996" y="1282750"/>
              <a:ext cx="246608" cy="117221"/>
            </a:xfrm>
            <a:prstGeom prst="rect">
              <a:avLst/>
            </a:prstGeom>
          </p:spPr>
        </p:pic>
        <p:pic>
          <p:nvPicPr>
            <p:cNvPr id="20" name="object 20"/>
            <p:cNvPicPr/>
            <p:nvPr/>
          </p:nvPicPr>
          <p:blipFill>
            <a:blip r:embed="rId12" cstate="print"/>
            <a:stretch>
              <a:fillRect/>
            </a:stretch>
          </p:blipFill>
          <p:spPr>
            <a:xfrm>
              <a:off x="890536" y="1439570"/>
              <a:ext cx="5752604" cy="360756"/>
            </a:xfrm>
            <a:prstGeom prst="rect">
              <a:avLst/>
            </a:prstGeom>
          </p:spPr>
        </p:pic>
        <p:sp>
          <p:nvSpPr>
            <p:cNvPr id="21" name="object 21"/>
            <p:cNvSpPr/>
            <p:nvPr/>
          </p:nvSpPr>
          <p:spPr>
            <a:xfrm>
              <a:off x="1178217" y="2951479"/>
              <a:ext cx="4549140" cy="1797685"/>
            </a:xfrm>
            <a:custGeom>
              <a:avLst/>
              <a:gdLst/>
              <a:ahLst/>
              <a:cxnLst/>
              <a:rect l="l" t="t" r="r" b="b"/>
              <a:pathLst>
                <a:path w="4549140" h="1797685">
                  <a:moveTo>
                    <a:pt x="4548543" y="0"/>
                  </a:moveTo>
                  <a:lnTo>
                    <a:pt x="4539412" y="0"/>
                  </a:lnTo>
                  <a:lnTo>
                    <a:pt x="4539412" y="7620"/>
                  </a:lnTo>
                  <a:lnTo>
                    <a:pt x="4539412" y="1788172"/>
                  </a:lnTo>
                  <a:lnTo>
                    <a:pt x="9131" y="1788172"/>
                  </a:lnTo>
                  <a:lnTo>
                    <a:pt x="9131" y="1788350"/>
                  </a:lnTo>
                  <a:lnTo>
                    <a:pt x="9131" y="1792909"/>
                  </a:lnTo>
                  <a:lnTo>
                    <a:pt x="9131" y="1793240"/>
                  </a:lnTo>
                  <a:lnTo>
                    <a:pt x="4572" y="1793240"/>
                  </a:lnTo>
                  <a:lnTo>
                    <a:pt x="4572" y="1792909"/>
                  </a:lnTo>
                  <a:lnTo>
                    <a:pt x="9131" y="1792909"/>
                  </a:lnTo>
                  <a:lnTo>
                    <a:pt x="9131" y="1788350"/>
                  </a:lnTo>
                  <a:lnTo>
                    <a:pt x="4572" y="1788350"/>
                  </a:lnTo>
                  <a:lnTo>
                    <a:pt x="4572" y="1788172"/>
                  </a:lnTo>
                  <a:lnTo>
                    <a:pt x="9131" y="1788172"/>
                  </a:lnTo>
                  <a:lnTo>
                    <a:pt x="9131" y="7620"/>
                  </a:lnTo>
                  <a:lnTo>
                    <a:pt x="4539412" y="7620"/>
                  </a:lnTo>
                  <a:lnTo>
                    <a:pt x="4539412" y="0"/>
                  </a:lnTo>
                  <a:lnTo>
                    <a:pt x="0" y="0"/>
                  </a:lnTo>
                  <a:lnTo>
                    <a:pt x="0" y="7620"/>
                  </a:lnTo>
                  <a:lnTo>
                    <a:pt x="0" y="1788172"/>
                  </a:lnTo>
                  <a:lnTo>
                    <a:pt x="0" y="1793240"/>
                  </a:lnTo>
                  <a:lnTo>
                    <a:pt x="0" y="1797062"/>
                  </a:lnTo>
                  <a:lnTo>
                    <a:pt x="4548543" y="1797062"/>
                  </a:lnTo>
                  <a:lnTo>
                    <a:pt x="4548543" y="1793240"/>
                  </a:lnTo>
                  <a:lnTo>
                    <a:pt x="4548543" y="1788172"/>
                  </a:lnTo>
                  <a:lnTo>
                    <a:pt x="4548543" y="7620"/>
                  </a:lnTo>
                  <a:lnTo>
                    <a:pt x="4548543" y="0"/>
                  </a:lnTo>
                  <a:close/>
                </a:path>
              </a:pathLst>
            </a:custGeom>
            <a:solidFill>
              <a:srgbClr val="838487"/>
            </a:solidFill>
          </p:spPr>
          <p:txBody>
            <a:bodyPr wrap="square" lIns="0" tIns="0" rIns="0" bIns="0" rtlCol="0"/>
            <a:lstStyle/>
            <a:p>
              <a:endParaRPr/>
            </a:p>
          </p:txBody>
        </p:sp>
        <p:sp>
          <p:nvSpPr>
            <p:cNvPr id="22" name="object 22"/>
            <p:cNvSpPr/>
            <p:nvPr/>
          </p:nvSpPr>
          <p:spPr>
            <a:xfrm>
              <a:off x="1612061" y="3388067"/>
              <a:ext cx="32384" cy="481330"/>
            </a:xfrm>
            <a:custGeom>
              <a:avLst/>
              <a:gdLst/>
              <a:ahLst/>
              <a:cxnLst/>
              <a:rect l="l" t="t" r="r" b="b"/>
              <a:pathLst>
                <a:path w="32385" h="481329">
                  <a:moveTo>
                    <a:pt x="31991" y="456653"/>
                  </a:moveTo>
                  <a:lnTo>
                    <a:pt x="24358" y="450557"/>
                  </a:lnTo>
                  <a:lnTo>
                    <a:pt x="7632" y="450557"/>
                  </a:lnTo>
                  <a:lnTo>
                    <a:pt x="0" y="456653"/>
                  </a:lnTo>
                  <a:lnTo>
                    <a:pt x="0" y="474916"/>
                  </a:lnTo>
                  <a:lnTo>
                    <a:pt x="6096" y="481012"/>
                  </a:lnTo>
                  <a:lnTo>
                    <a:pt x="24358" y="481012"/>
                  </a:lnTo>
                  <a:lnTo>
                    <a:pt x="31991" y="474916"/>
                  </a:lnTo>
                  <a:lnTo>
                    <a:pt x="31991" y="456653"/>
                  </a:lnTo>
                  <a:close/>
                </a:path>
                <a:path w="32385" h="481329">
                  <a:moveTo>
                    <a:pt x="31991" y="232867"/>
                  </a:moveTo>
                  <a:lnTo>
                    <a:pt x="24358" y="225285"/>
                  </a:lnTo>
                  <a:lnTo>
                    <a:pt x="7632" y="225285"/>
                  </a:lnTo>
                  <a:lnTo>
                    <a:pt x="0" y="232867"/>
                  </a:lnTo>
                  <a:lnTo>
                    <a:pt x="0" y="249643"/>
                  </a:lnTo>
                  <a:lnTo>
                    <a:pt x="6096" y="257225"/>
                  </a:lnTo>
                  <a:lnTo>
                    <a:pt x="24358" y="257225"/>
                  </a:lnTo>
                  <a:lnTo>
                    <a:pt x="31991" y="249643"/>
                  </a:lnTo>
                  <a:lnTo>
                    <a:pt x="31991" y="232867"/>
                  </a:lnTo>
                  <a:close/>
                </a:path>
                <a:path w="32385" h="481329">
                  <a:moveTo>
                    <a:pt x="31991" y="7594"/>
                  </a:moveTo>
                  <a:lnTo>
                    <a:pt x="24358" y="0"/>
                  </a:lnTo>
                  <a:lnTo>
                    <a:pt x="7632" y="0"/>
                  </a:lnTo>
                  <a:lnTo>
                    <a:pt x="0" y="7594"/>
                  </a:lnTo>
                  <a:lnTo>
                    <a:pt x="0" y="25844"/>
                  </a:lnTo>
                  <a:lnTo>
                    <a:pt x="6096" y="31953"/>
                  </a:lnTo>
                  <a:lnTo>
                    <a:pt x="24358" y="31953"/>
                  </a:lnTo>
                  <a:lnTo>
                    <a:pt x="31991" y="24358"/>
                  </a:lnTo>
                  <a:lnTo>
                    <a:pt x="31991" y="7594"/>
                  </a:lnTo>
                  <a:close/>
                </a:path>
              </a:pathLst>
            </a:custGeom>
            <a:solidFill>
              <a:srgbClr val="4A4B4D"/>
            </a:solidFill>
          </p:spPr>
          <p:txBody>
            <a:bodyPr wrap="square" lIns="0" tIns="0" rIns="0" bIns="0" rtlCol="0"/>
            <a:lstStyle/>
            <a:p>
              <a:endParaRPr/>
            </a:p>
          </p:txBody>
        </p:sp>
        <p:pic>
          <p:nvPicPr>
            <p:cNvPr id="23" name="object 23"/>
            <p:cNvPicPr/>
            <p:nvPr/>
          </p:nvPicPr>
          <p:blipFill>
            <a:blip r:embed="rId13" cstate="print"/>
            <a:stretch>
              <a:fillRect/>
            </a:stretch>
          </p:blipFill>
          <p:spPr>
            <a:xfrm>
              <a:off x="1363954" y="3092741"/>
              <a:ext cx="4196854" cy="1520736"/>
            </a:xfrm>
            <a:prstGeom prst="rect">
              <a:avLst/>
            </a:prstGeom>
          </p:spPr>
        </p:pic>
        <p:pic>
          <p:nvPicPr>
            <p:cNvPr id="24" name="object 24"/>
            <p:cNvPicPr/>
            <p:nvPr/>
          </p:nvPicPr>
          <p:blipFill>
            <a:blip r:embed="rId14" cstate="print"/>
            <a:stretch>
              <a:fillRect/>
            </a:stretch>
          </p:blipFill>
          <p:spPr>
            <a:xfrm>
              <a:off x="5671953" y="3650648"/>
              <a:ext cx="890517" cy="1488913"/>
            </a:xfrm>
            <a:prstGeom prst="rect">
              <a:avLst/>
            </a:prstGeom>
          </p:spPr>
        </p:pic>
        <p:sp>
          <p:nvSpPr>
            <p:cNvPr id="25" name="object 25"/>
            <p:cNvSpPr/>
            <p:nvPr/>
          </p:nvSpPr>
          <p:spPr>
            <a:xfrm>
              <a:off x="1176680" y="4945316"/>
              <a:ext cx="4551680" cy="326390"/>
            </a:xfrm>
            <a:custGeom>
              <a:avLst/>
              <a:gdLst/>
              <a:ahLst/>
              <a:cxnLst/>
              <a:rect l="l" t="t" r="r" b="b"/>
              <a:pathLst>
                <a:path w="4551680" h="326389">
                  <a:moveTo>
                    <a:pt x="4551565" y="325780"/>
                  </a:moveTo>
                  <a:lnTo>
                    <a:pt x="0" y="325780"/>
                  </a:lnTo>
                  <a:lnTo>
                    <a:pt x="0" y="0"/>
                  </a:lnTo>
                  <a:lnTo>
                    <a:pt x="4551565" y="0"/>
                  </a:lnTo>
                  <a:lnTo>
                    <a:pt x="4551565" y="325780"/>
                  </a:lnTo>
                  <a:close/>
                </a:path>
              </a:pathLst>
            </a:custGeom>
            <a:solidFill>
              <a:srgbClr val="C0E8FA"/>
            </a:solidFill>
          </p:spPr>
          <p:txBody>
            <a:bodyPr wrap="square" lIns="0" tIns="0" rIns="0" bIns="0" rtlCol="0"/>
            <a:lstStyle/>
            <a:p>
              <a:endParaRPr/>
            </a:p>
          </p:txBody>
        </p:sp>
        <p:pic>
          <p:nvPicPr>
            <p:cNvPr id="26" name="object 26"/>
            <p:cNvPicPr/>
            <p:nvPr/>
          </p:nvPicPr>
          <p:blipFill>
            <a:blip r:embed="rId15" cstate="print"/>
            <a:stretch>
              <a:fillRect/>
            </a:stretch>
          </p:blipFill>
          <p:spPr>
            <a:xfrm>
              <a:off x="1907387" y="5024487"/>
              <a:ext cx="1911985" cy="200913"/>
            </a:xfrm>
            <a:prstGeom prst="rect">
              <a:avLst/>
            </a:prstGeom>
          </p:spPr>
        </p:pic>
        <p:sp>
          <p:nvSpPr>
            <p:cNvPr id="27" name="object 27"/>
            <p:cNvSpPr/>
            <p:nvPr/>
          </p:nvSpPr>
          <p:spPr>
            <a:xfrm>
              <a:off x="3854348" y="5114277"/>
              <a:ext cx="192405" cy="20320"/>
            </a:xfrm>
            <a:custGeom>
              <a:avLst/>
              <a:gdLst/>
              <a:ahLst/>
              <a:cxnLst/>
              <a:rect l="l" t="t" r="r" b="b"/>
              <a:pathLst>
                <a:path w="192404" h="20320">
                  <a:moveTo>
                    <a:pt x="191846" y="19799"/>
                  </a:moveTo>
                  <a:lnTo>
                    <a:pt x="0" y="19799"/>
                  </a:lnTo>
                  <a:lnTo>
                    <a:pt x="0" y="0"/>
                  </a:lnTo>
                  <a:lnTo>
                    <a:pt x="191846" y="0"/>
                  </a:lnTo>
                  <a:lnTo>
                    <a:pt x="191846" y="19799"/>
                  </a:lnTo>
                  <a:close/>
                </a:path>
              </a:pathLst>
            </a:custGeom>
            <a:solidFill>
              <a:srgbClr val="4A4B4D"/>
            </a:solidFill>
          </p:spPr>
          <p:txBody>
            <a:bodyPr wrap="square" lIns="0" tIns="0" rIns="0" bIns="0" rtlCol="0"/>
            <a:lstStyle/>
            <a:p>
              <a:endParaRPr/>
            </a:p>
          </p:txBody>
        </p:sp>
        <p:pic>
          <p:nvPicPr>
            <p:cNvPr id="28" name="object 28"/>
            <p:cNvPicPr/>
            <p:nvPr/>
          </p:nvPicPr>
          <p:blipFill>
            <a:blip r:embed="rId16" cstate="print"/>
            <a:stretch>
              <a:fillRect/>
            </a:stretch>
          </p:blipFill>
          <p:spPr>
            <a:xfrm>
              <a:off x="4082707" y="5042738"/>
              <a:ext cx="165938" cy="173532"/>
            </a:xfrm>
            <a:prstGeom prst="rect">
              <a:avLst/>
            </a:prstGeom>
          </p:spPr>
        </p:pic>
        <p:sp>
          <p:nvSpPr>
            <p:cNvPr id="29" name="object 29"/>
            <p:cNvSpPr/>
            <p:nvPr/>
          </p:nvSpPr>
          <p:spPr>
            <a:xfrm>
              <a:off x="4285157" y="5114277"/>
              <a:ext cx="193675" cy="20320"/>
            </a:xfrm>
            <a:custGeom>
              <a:avLst/>
              <a:gdLst/>
              <a:ahLst/>
              <a:cxnLst/>
              <a:rect l="l" t="t" r="r" b="b"/>
              <a:pathLst>
                <a:path w="193675" h="20320">
                  <a:moveTo>
                    <a:pt x="193332" y="19799"/>
                  </a:moveTo>
                  <a:lnTo>
                    <a:pt x="0" y="19799"/>
                  </a:lnTo>
                  <a:lnTo>
                    <a:pt x="0" y="0"/>
                  </a:lnTo>
                  <a:lnTo>
                    <a:pt x="193332" y="0"/>
                  </a:lnTo>
                  <a:lnTo>
                    <a:pt x="193332" y="19799"/>
                  </a:lnTo>
                  <a:close/>
                </a:path>
              </a:pathLst>
            </a:custGeom>
            <a:solidFill>
              <a:srgbClr val="4A4B4D"/>
            </a:solidFill>
          </p:spPr>
          <p:txBody>
            <a:bodyPr wrap="square" lIns="0" tIns="0" rIns="0" bIns="0" rtlCol="0"/>
            <a:lstStyle/>
            <a:p>
              <a:endParaRPr/>
            </a:p>
          </p:txBody>
        </p:sp>
        <p:pic>
          <p:nvPicPr>
            <p:cNvPr id="30" name="object 30"/>
            <p:cNvPicPr/>
            <p:nvPr/>
          </p:nvPicPr>
          <p:blipFill>
            <a:blip r:embed="rId17" cstate="print"/>
            <a:stretch>
              <a:fillRect/>
            </a:stretch>
          </p:blipFill>
          <p:spPr>
            <a:xfrm>
              <a:off x="4511966" y="5029047"/>
              <a:ext cx="164414" cy="188772"/>
            </a:xfrm>
            <a:prstGeom prst="rect">
              <a:avLst/>
            </a:prstGeom>
          </p:spPr>
        </p:pic>
        <p:pic>
          <p:nvPicPr>
            <p:cNvPr id="31" name="object 31"/>
            <p:cNvPicPr/>
            <p:nvPr/>
          </p:nvPicPr>
          <p:blipFill>
            <a:blip r:embed="rId18" cstate="print"/>
            <a:stretch>
              <a:fillRect/>
            </a:stretch>
          </p:blipFill>
          <p:spPr>
            <a:xfrm>
              <a:off x="4717504" y="5041252"/>
              <a:ext cx="188760" cy="173532"/>
            </a:xfrm>
            <a:prstGeom prst="rect">
              <a:avLst/>
            </a:prstGeom>
          </p:spPr>
        </p:pic>
      </p:grpSp>
      <p:pic>
        <p:nvPicPr>
          <p:cNvPr id="90" name="図 89">
            <a:extLst>
              <a:ext uri="{FF2B5EF4-FFF2-40B4-BE49-F238E27FC236}">
                <a16:creationId xmlns:a16="http://schemas.microsoft.com/office/drawing/2014/main" id="{4BD5B1BD-2AED-6F6E-F902-F8B0EE0DDC29}"/>
              </a:ext>
            </a:extLst>
          </p:cNvPr>
          <p:cNvPicPr>
            <a:picLocks noChangeAspect="1"/>
          </p:cNvPicPr>
          <p:nvPr/>
        </p:nvPicPr>
        <p:blipFill>
          <a:blip r:embed="rId19"/>
          <a:srcRect b="3262"/>
          <a:stretch>
            <a:fillRect/>
          </a:stretch>
        </p:blipFill>
        <p:spPr>
          <a:xfrm>
            <a:off x="716595" y="1073780"/>
            <a:ext cx="6157494" cy="4446803"/>
          </a:xfrm>
          <a:prstGeom prst="rect">
            <a:avLst/>
          </a:prstGeom>
        </p:spPr>
      </p:pic>
      <p:grpSp>
        <p:nvGrpSpPr>
          <p:cNvPr id="80" name="object 80"/>
          <p:cNvGrpSpPr/>
          <p:nvPr/>
        </p:nvGrpSpPr>
        <p:grpSpPr>
          <a:xfrm>
            <a:off x="709358" y="5600"/>
            <a:ext cx="6842759" cy="717550"/>
            <a:chOff x="709358" y="5600"/>
            <a:chExt cx="6842759" cy="717550"/>
          </a:xfrm>
        </p:grpSpPr>
        <p:sp>
          <p:nvSpPr>
            <p:cNvPr id="81" name="object 8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82" name="object 8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83" name="object 83"/>
            <p:cNvPicPr/>
            <p:nvPr/>
          </p:nvPicPr>
          <p:blipFill>
            <a:blip r:embed="rId20" cstate="print"/>
            <a:stretch>
              <a:fillRect/>
            </a:stretch>
          </p:blipFill>
          <p:spPr>
            <a:xfrm>
              <a:off x="1003147" y="366369"/>
              <a:ext cx="462813" cy="170497"/>
            </a:xfrm>
            <a:prstGeom prst="rect">
              <a:avLst/>
            </a:prstGeom>
          </p:spPr>
        </p:pic>
        <p:sp>
          <p:nvSpPr>
            <p:cNvPr id="84" name="object 8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85" name="object 85"/>
            <p:cNvPicPr/>
            <p:nvPr/>
          </p:nvPicPr>
          <p:blipFill>
            <a:blip r:embed="rId21" cstate="print"/>
            <a:stretch>
              <a:fillRect/>
            </a:stretch>
          </p:blipFill>
          <p:spPr>
            <a:xfrm>
              <a:off x="1662315" y="380059"/>
              <a:ext cx="156806" cy="149174"/>
            </a:xfrm>
            <a:prstGeom prst="rect">
              <a:avLst/>
            </a:prstGeom>
          </p:spPr>
        </p:pic>
        <p:sp>
          <p:nvSpPr>
            <p:cNvPr id="86" name="object 8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87" name="object 87"/>
            <p:cNvPicPr/>
            <p:nvPr/>
          </p:nvPicPr>
          <p:blipFill>
            <a:blip r:embed="rId22" cstate="print"/>
            <a:stretch>
              <a:fillRect/>
            </a:stretch>
          </p:blipFill>
          <p:spPr>
            <a:xfrm>
              <a:off x="2021585" y="366369"/>
              <a:ext cx="343992" cy="170497"/>
            </a:xfrm>
            <a:prstGeom prst="rect">
              <a:avLst/>
            </a:prstGeom>
          </p:spPr>
        </p:pic>
        <p:pic>
          <p:nvPicPr>
            <p:cNvPr id="88" name="object 88"/>
            <p:cNvPicPr/>
            <p:nvPr/>
          </p:nvPicPr>
          <p:blipFill>
            <a:blip r:embed="rId23" cstate="print"/>
            <a:stretch>
              <a:fillRect/>
            </a:stretch>
          </p:blipFill>
          <p:spPr>
            <a:xfrm>
              <a:off x="2552852" y="366369"/>
              <a:ext cx="1861692" cy="168960"/>
            </a:xfrm>
            <a:prstGeom prst="rect">
              <a:avLst/>
            </a:prstGeom>
          </p:spPr>
        </p:pic>
        <p:pic>
          <p:nvPicPr>
            <p:cNvPr id="89" name="object 89"/>
            <p:cNvPicPr/>
            <p:nvPr/>
          </p:nvPicPr>
          <p:blipFill>
            <a:blip r:embed="rId24" cstate="print"/>
            <a:stretch>
              <a:fillRect/>
            </a:stretch>
          </p:blipFill>
          <p:spPr>
            <a:xfrm>
              <a:off x="4545456" y="366369"/>
              <a:ext cx="1044282" cy="170497"/>
            </a:xfrm>
            <a:prstGeom prst="rect">
              <a:avLst/>
            </a:prstGeom>
          </p:spPr>
        </p:pic>
      </p:grpSp>
      <p:grpSp>
        <p:nvGrpSpPr>
          <p:cNvPr id="32" name="object 2"/>
          <p:cNvGrpSpPr/>
          <p:nvPr/>
        </p:nvGrpSpPr>
        <p:grpSpPr>
          <a:xfrm>
            <a:off x="3449434" y="10151465"/>
            <a:ext cx="636905" cy="88900"/>
            <a:chOff x="3449434" y="10151465"/>
            <a:chExt cx="636905" cy="88900"/>
          </a:xfrm>
        </p:grpSpPr>
        <p:sp>
          <p:nvSpPr>
            <p:cNvPr id="33" name="object 3"/>
            <p:cNvSpPr/>
            <p:nvPr/>
          </p:nvSpPr>
          <p:spPr>
            <a:xfrm>
              <a:off x="3449434" y="10192537"/>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A4B4D"/>
            </a:solidFill>
          </p:spPr>
          <p:txBody>
            <a:bodyPr wrap="square" lIns="0" tIns="0" rIns="0" bIns="0" rtlCol="0"/>
            <a:lstStyle/>
            <a:p>
              <a:endParaRPr/>
            </a:p>
          </p:txBody>
        </p:sp>
        <p:pic>
          <p:nvPicPr>
            <p:cNvPr id="34" name="object 4"/>
            <p:cNvPicPr/>
            <p:nvPr/>
          </p:nvPicPr>
          <p:blipFill>
            <a:blip r:embed="rId25" cstate="print"/>
            <a:stretch>
              <a:fillRect/>
            </a:stretch>
          </p:blipFill>
          <p:spPr>
            <a:xfrm>
              <a:off x="3706711" y="10151465"/>
              <a:ext cx="121792" cy="88303"/>
            </a:xfrm>
            <a:prstGeom prst="rect">
              <a:avLst/>
            </a:prstGeom>
          </p:spPr>
        </p:pic>
        <p:sp>
          <p:nvSpPr>
            <p:cNvPr id="35" name="object 5"/>
            <p:cNvSpPr/>
            <p:nvPr/>
          </p:nvSpPr>
          <p:spPr>
            <a:xfrm>
              <a:off x="3868039"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FAF38FBD-2C1C-3BB8-46C4-EFF7688A5B7C}"/>
              </a:ext>
            </a:extLst>
          </p:cNvPr>
          <p:cNvGrpSpPr/>
          <p:nvPr/>
        </p:nvGrpSpPr>
        <p:grpSpPr>
          <a:xfrm>
            <a:off x="5597003" y="1218518"/>
            <a:ext cx="755335" cy="230832"/>
            <a:chOff x="5599057" y="1147599"/>
            <a:chExt cx="755335" cy="230832"/>
          </a:xfrm>
        </p:grpSpPr>
        <p:sp>
          <p:nvSpPr>
            <p:cNvPr id="3" name="正方形/長方形 2">
              <a:extLst>
                <a:ext uri="{FF2B5EF4-FFF2-40B4-BE49-F238E27FC236}">
                  <a16:creationId xmlns:a16="http://schemas.microsoft.com/office/drawing/2014/main" id="{FBBF369D-0BEA-D5C0-89C1-34719CF385C7}"/>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A38C446B-E703-20E1-1C2A-FE98293E3B14}"/>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PPT2-69</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25D6FB85-27E6-7830-78B4-46F87A6AB9E4}"/>
              </a:ext>
            </a:extLst>
          </p:cNvPr>
          <p:cNvGrpSpPr/>
          <p:nvPr/>
        </p:nvGrpSpPr>
        <p:grpSpPr>
          <a:xfrm>
            <a:off x="5597003" y="5780993"/>
            <a:ext cx="755335" cy="230832"/>
            <a:chOff x="5599057" y="1147599"/>
            <a:chExt cx="755335" cy="230832"/>
          </a:xfrm>
        </p:grpSpPr>
        <p:sp>
          <p:nvSpPr>
            <p:cNvPr id="36" name="正方形/長方形 35">
              <a:extLst>
                <a:ext uri="{FF2B5EF4-FFF2-40B4-BE49-F238E27FC236}">
                  <a16:creationId xmlns:a16="http://schemas.microsoft.com/office/drawing/2014/main" id="{E6E40270-0761-8F62-B042-D098FEF8E9A9}"/>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テキスト ボックス 36">
              <a:extLst>
                <a:ext uri="{FF2B5EF4-FFF2-40B4-BE49-F238E27FC236}">
                  <a16:creationId xmlns:a16="http://schemas.microsoft.com/office/drawing/2014/main" id="{A6B8259F-F23D-DEC6-F5A9-55E09B2ECFA0}"/>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PPT2-70</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527" y="5645646"/>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409473" cy="105016"/>
            </a:xfrm>
            <a:prstGeom prst="rect">
              <a:avLst/>
            </a:prstGeom>
          </p:spPr>
        </p:pic>
        <p:pic>
          <p:nvPicPr>
            <p:cNvPr id="12" name="object 12"/>
            <p:cNvPicPr/>
            <p:nvPr/>
          </p:nvPicPr>
          <p:blipFill>
            <a:blip r:embed="rId5" cstate="print"/>
            <a:stretch>
              <a:fillRect/>
            </a:stretch>
          </p:blipFill>
          <p:spPr>
            <a:xfrm>
              <a:off x="1079296" y="1987600"/>
              <a:ext cx="240512" cy="241998"/>
            </a:xfrm>
            <a:prstGeom prst="rect">
              <a:avLst/>
            </a:prstGeom>
          </p:spPr>
        </p:pic>
        <p:pic>
          <p:nvPicPr>
            <p:cNvPr id="13" name="object 13"/>
            <p:cNvPicPr/>
            <p:nvPr/>
          </p:nvPicPr>
          <p:blipFill>
            <a:blip r:embed="rId6" cstate="print"/>
            <a:stretch>
              <a:fillRect/>
            </a:stretch>
          </p:blipFill>
          <p:spPr>
            <a:xfrm>
              <a:off x="1339595" y="1987600"/>
              <a:ext cx="242049" cy="243535"/>
            </a:xfrm>
            <a:prstGeom prst="rect">
              <a:avLst/>
            </a:prstGeom>
          </p:spPr>
        </p:pic>
        <p:pic>
          <p:nvPicPr>
            <p:cNvPr id="14" name="object 14"/>
            <p:cNvPicPr/>
            <p:nvPr/>
          </p:nvPicPr>
          <p:blipFill>
            <a:blip r:embed="rId7" cstate="print"/>
            <a:stretch>
              <a:fillRect/>
            </a:stretch>
          </p:blipFill>
          <p:spPr>
            <a:xfrm>
              <a:off x="1610563" y="2142832"/>
              <a:ext cx="74574" cy="79171"/>
            </a:xfrm>
            <a:prstGeom prst="rect">
              <a:avLst/>
            </a:prstGeom>
          </p:spPr>
        </p:pic>
        <p:pic>
          <p:nvPicPr>
            <p:cNvPr id="15" name="object 15"/>
            <p:cNvPicPr/>
            <p:nvPr/>
          </p:nvPicPr>
          <p:blipFill>
            <a:blip r:embed="rId8" cstate="print"/>
            <a:stretch>
              <a:fillRect/>
            </a:stretch>
          </p:blipFill>
          <p:spPr>
            <a:xfrm>
              <a:off x="1861743" y="1987600"/>
              <a:ext cx="502335" cy="241998"/>
            </a:xfrm>
            <a:prstGeom prst="rect">
              <a:avLst/>
            </a:prstGeom>
          </p:spPr>
        </p:pic>
        <p:pic>
          <p:nvPicPr>
            <p:cNvPr id="16" name="object 16"/>
            <p:cNvPicPr/>
            <p:nvPr/>
          </p:nvPicPr>
          <p:blipFill>
            <a:blip r:embed="rId9" cstate="print"/>
            <a:stretch>
              <a:fillRect/>
            </a:stretch>
          </p:blipFill>
          <p:spPr>
            <a:xfrm>
              <a:off x="2393010" y="2142832"/>
              <a:ext cx="74561" cy="79171"/>
            </a:xfrm>
            <a:prstGeom prst="rect">
              <a:avLst/>
            </a:prstGeom>
          </p:spPr>
        </p:pic>
        <p:pic>
          <p:nvPicPr>
            <p:cNvPr id="17" name="object 17"/>
            <p:cNvPicPr/>
            <p:nvPr/>
          </p:nvPicPr>
          <p:blipFill>
            <a:blip r:embed="rId10" cstate="print"/>
            <a:stretch>
              <a:fillRect/>
            </a:stretch>
          </p:blipFill>
          <p:spPr>
            <a:xfrm>
              <a:off x="1077760" y="2301176"/>
              <a:ext cx="1679028" cy="246608"/>
            </a:xfrm>
            <a:prstGeom prst="rect">
              <a:avLst/>
            </a:prstGeom>
          </p:spPr>
        </p:pic>
        <p:sp>
          <p:nvSpPr>
            <p:cNvPr id="18" name="object 18"/>
            <p:cNvSpPr/>
            <p:nvPr/>
          </p:nvSpPr>
          <p:spPr>
            <a:xfrm>
              <a:off x="2872536" y="2401633"/>
              <a:ext cx="45720" cy="45720"/>
            </a:xfrm>
            <a:custGeom>
              <a:avLst/>
              <a:gdLst/>
              <a:ahLst/>
              <a:cxnLst/>
              <a:rect l="l" t="t" r="r" b="b"/>
              <a:pathLst>
                <a:path w="45719" h="45719">
                  <a:moveTo>
                    <a:pt x="22809" y="45643"/>
                  </a:moveTo>
                  <a:lnTo>
                    <a:pt x="14101" y="44003"/>
                  </a:lnTo>
                  <a:lnTo>
                    <a:pt x="6832" y="39366"/>
                  </a:lnTo>
                  <a:lnTo>
                    <a:pt x="1849" y="32163"/>
                  </a:lnTo>
                  <a:lnTo>
                    <a:pt x="0" y="22821"/>
                  </a:lnTo>
                  <a:lnTo>
                    <a:pt x="1849" y="14128"/>
                  </a:lnTo>
                  <a:lnTo>
                    <a:pt x="6832" y="6853"/>
                  </a:lnTo>
                  <a:lnTo>
                    <a:pt x="14101" y="1856"/>
                  </a:lnTo>
                  <a:lnTo>
                    <a:pt x="22809" y="0"/>
                  </a:lnTo>
                  <a:lnTo>
                    <a:pt x="31507" y="1856"/>
                  </a:lnTo>
                  <a:lnTo>
                    <a:pt x="38782" y="6853"/>
                  </a:lnTo>
                  <a:lnTo>
                    <a:pt x="43776" y="14128"/>
                  </a:lnTo>
                  <a:lnTo>
                    <a:pt x="45631" y="22821"/>
                  </a:lnTo>
                  <a:lnTo>
                    <a:pt x="43776" y="31536"/>
                  </a:lnTo>
                  <a:lnTo>
                    <a:pt x="38782" y="38809"/>
                  </a:lnTo>
                  <a:lnTo>
                    <a:pt x="31507" y="43794"/>
                  </a:lnTo>
                  <a:lnTo>
                    <a:pt x="22809" y="45643"/>
                  </a:lnTo>
                  <a:close/>
                </a:path>
              </a:pathLst>
            </a:custGeom>
            <a:solidFill>
              <a:srgbClr val="4A4B4D"/>
            </a:solidFill>
          </p:spPr>
          <p:txBody>
            <a:bodyPr wrap="square" lIns="0" tIns="0" rIns="0" bIns="0" rtlCol="0"/>
            <a:lstStyle/>
            <a:p>
              <a:endParaRPr/>
            </a:p>
          </p:txBody>
        </p:sp>
        <p:pic>
          <p:nvPicPr>
            <p:cNvPr id="19" name="object 19"/>
            <p:cNvPicPr/>
            <p:nvPr/>
          </p:nvPicPr>
          <p:blipFill>
            <a:blip r:embed="rId11" cstate="print"/>
            <a:stretch>
              <a:fillRect/>
            </a:stretch>
          </p:blipFill>
          <p:spPr>
            <a:xfrm>
              <a:off x="3032328" y="2304211"/>
              <a:ext cx="494753" cy="239014"/>
            </a:xfrm>
            <a:prstGeom prst="rect">
              <a:avLst/>
            </a:prstGeom>
          </p:spPr>
        </p:pic>
        <p:pic>
          <p:nvPicPr>
            <p:cNvPr id="20" name="object 20"/>
            <p:cNvPicPr/>
            <p:nvPr/>
          </p:nvPicPr>
          <p:blipFill>
            <a:blip r:embed="rId12" cstate="print"/>
            <a:stretch>
              <a:fillRect/>
            </a:stretch>
          </p:blipFill>
          <p:spPr>
            <a:xfrm>
              <a:off x="3559022" y="2301176"/>
              <a:ext cx="73075" cy="246608"/>
            </a:xfrm>
            <a:prstGeom prst="rect">
              <a:avLst/>
            </a:prstGeom>
          </p:spPr>
        </p:pic>
        <p:pic>
          <p:nvPicPr>
            <p:cNvPr id="21" name="object 21"/>
            <p:cNvPicPr/>
            <p:nvPr/>
          </p:nvPicPr>
          <p:blipFill>
            <a:blip r:embed="rId13" cstate="print"/>
            <a:stretch>
              <a:fillRect/>
            </a:stretch>
          </p:blipFill>
          <p:spPr>
            <a:xfrm>
              <a:off x="1077760" y="2614764"/>
              <a:ext cx="1910461" cy="248094"/>
            </a:xfrm>
            <a:prstGeom prst="rect">
              <a:avLst/>
            </a:prstGeom>
          </p:spPr>
        </p:pic>
        <p:pic>
          <p:nvPicPr>
            <p:cNvPr id="22" name="object 22"/>
            <p:cNvPicPr/>
            <p:nvPr/>
          </p:nvPicPr>
          <p:blipFill>
            <a:blip r:embed="rId14" cstate="print"/>
            <a:stretch>
              <a:fillRect/>
            </a:stretch>
          </p:blipFill>
          <p:spPr>
            <a:xfrm>
              <a:off x="1079296" y="2929877"/>
              <a:ext cx="2160092" cy="246557"/>
            </a:xfrm>
            <a:prstGeom prst="rect">
              <a:avLst/>
            </a:prstGeom>
          </p:spPr>
        </p:pic>
        <p:sp>
          <p:nvSpPr>
            <p:cNvPr id="23" name="object 23"/>
            <p:cNvSpPr/>
            <p:nvPr/>
          </p:nvSpPr>
          <p:spPr>
            <a:xfrm>
              <a:off x="3333750" y="3036391"/>
              <a:ext cx="166370" cy="35560"/>
            </a:xfrm>
            <a:custGeom>
              <a:avLst/>
              <a:gdLst/>
              <a:ahLst/>
              <a:cxnLst/>
              <a:rect l="l" t="t" r="r" b="b"/>
              <a:pathLst>
                <a:path w="166370" h="35560">
                  <a:moveTo>
                    <a:pt x="35026" y="7645"/>
                  </a:moveTo>
                  <a:lnTo>
                    <a:pt x="27381" y="0"/>
                  </a:lnTo>
                  <a:lnTo>
                    <a:pt x="18262" y="0"/>
                  </a:lnTo>
                  <a:lnTo>
                    <a:pt x="10896" y="1371"/>
                  </a:lnTo>
                  <a:lnTo>
                    <a:pt x="5130" y="5156"/>
                  </a:lnTo>
                  <a:lnTo>
                    <a:pt x="1346" y="10947"/>
                  </a:lnTo>
                  <a:lnTo>
                    <a:pt x="0" y="18300"/>
                  </a:lnTo>
                  <a:lnTo>
                    <a:pt x="0" y="27432"/>
                  </a:lnTo>
                  <a:lnTo>
                    <a:pt x="7594" y="35026"/>
                  </a:lnTo>
                  <a:lnTo>
                    <a:pt x="27381" y="35026"/>
                  </a:lnTo>
                  <a:lnTo>
                    <a:pt x="35026" y="27432"/>
                  </a:lnTo>
                  <a:lnTo>
                    <a:pt x="35026" y="7645"/>
                  </a:lnTo>
                  <a:close/>
                </a:path>
                <a:path w="166370" h="35560">
                  <a:moveTo>
                    <a:pt x="165938" y="18300"/>
                  </a:moveTo>
                  <a:lnTo>
                    <a:pt x="164566" y="10947"/>
                  </a:lnTo>
                  <a:lnTo>
                    <a:pt x="160782" y="5156"/>
                  </a:lnTo>
                  <a:lnTo>
                    <a:pt x="154990" y="1371"/>
                  </a:lnTo>
                  <a:lnTo>
                    <a:pt x="147637" y="0"/>
                  </a:lnTo>
                  <a:lnTo>
                    <a:pt x="140931" y="1371"/>
                  </a:lnTo>
                  <a:lnTo>
                    <a:pt x="135077" y="5156"/>
                  </a:lnTo>
                  <a:lnTo>
                    <a:pt x="130949" y="10947"/>
                  </a:lnTo>
                  <a:lnTo>
                    <a:pt x="129387" y="18300"/>
                  </a:lnTo>
                  <a:lnTo>
                    <a:pt x="129387" y="27432"/>
                  </a:lnTo>
                  <a:lnTo>
                    <a:pt x="138506" y="35026"/>
                  </a:lnTo>
                  <a:lnTo>
                    <a:pt x="158305" y="35026"/>
                  </a:lnTo>
                  <a:lnTo>
                    <a:pt x="165938" y="27432"/>
                  </a:lnTo>
                  <a:lnTo>
                    <a:pt x="165938" y="18300"/>
                  </a:lnTo>
                  <a:close/>
                </a:path>
              </a:pathLst>
            </a:custGeom>
            <a:solidFill>
              <a:srgbClr val="4A4B4D"/>
            </a:solidFill>
          </p:spPr>
          <p:txBody>
            <a:bodyPr wrap="square" lIns="0" tIns="0" rIns="0" bIns="0" rtlCol="0"/>
            <a:lstStyle/>
            <a:p>
              <a:endParaRPr/>
            </a:p>
          </p:txBody>
        </p:sp>
        <p:sp>
          <p:nvSpPr>
            <p:cNvPr id="24" name="object 24"/>
            <p:cNvSpPr/>
            <p:nvPr/>
          </p:nvSpPr>
          <p:spPr>
            <a:xfrm>
              <a:off x="1070178" y="4678959"/>
              <a:ext cx="5394960" cy="397510"/>
            </a:xfrm>
            <a:custGeom>
              <a:avLst/>
              <a:gdLst/>
              <a:ahLst/>
              <a:cxnLst/>
              <a:rect l="l" t="t" r="r" b="b"/>
              <a:pathLst>
                <a:path w="5394960" h="397510">
                  <a:moveTo>
                    <a:pt x="5394871" y="397268"/>
                  </a:moveTo>
                  <a:lnTo>
                    <a:pt x="0" y="397268"/>
                  </a:lnTo>
                  <a:lnTo>
                    <a:pt x="0" y="0"/>
                  </a:lnTo>
                  <a:lnTo>
                    <a:pt x="5394871" y="0"/>
                  </a:lnTo>
                  <a:lnTo>
                    <a:pt x="5394871" y="397268"/>
                  </a:lnTo>
                  <a:close/>
                </a:path>
              </a:pathLst>
            </a:custGeom>
            <a:solidFill>
              <a:srgbClr val="B7E4F9"/>
            </a:solidFill>
          </p:spPr>
          <p:txBody>
            <a:bodyPr wrap="square" lIns="0" tIns="0" rIns="0" bIns="0" rtlCol="0"/>
            <a:lstStyle/>
            <a:p>
              <a:endParaRPr/>
            </a:p>
          </p:txBody>
        </p:sp>
        <p:pic>
          <p:nvPicPr>
            <p:cNvPr id="25" name="object 25"/>
            <p:cNvPicPr/>
            <p:nvPr/>
          </p:nvPicPr>
          <p:blipFill>
            <a:blip r:embed="rId15" cstate="print"/>
            <a:stretch>
              <a:fillRect/>
            </a:stretch>
          </p:blipFill>
          <p:spPr>
            <a:xfrm>
              <a:off x="1478114" y="4765725"/>
              <a:ext cx="70040" cy="203936"/>
            </a:xfrm>
            <a:prstGeom prst="rect">
              <a:avLst/>
            </a:prstGeom>
          </p:spPr>
        </p:pic>
        <p:pic>
          <p:nvPicPr>
            <p:cNvPr id="26" name="object 26"/>
            <p:cNvPicPr/>
            <p:nvPr/>
          </p:nvPicPr>
          <p:blipFill>
            <a:blip r:embed="rId16" cstate="print"/>
            <a:stretch>
              <a:fillRect/>
            </a:stretch>
          </p:blipFill>
          <p:spPr>
            <a:xfrm>
              <a:off x="1663852" y="4756543"/>
              <a:ext cx="1776463" cy="229895"/>
            </a:xfrm>
            <a:prstGeom prst="rect">
              <a:avLst/>
            </a:prstGeom>
          </p:spPr>
        </p:pic>
        <p:pic>
          <p:nvPicPr>
            <p:cNvPr id="27" name="object 27"/>
            <p:cNvPicPr/>
            <p:nvPr/>
          </p:nvPicPr>
          <p:blipFill>
            <a:blip r:embed="rId17" cstate="print"/>
            <a:stretch>
              <a:fillRect/>
            </a:stretch>
          </p:blipFill>
          <p:spPr>
            <a:xfrm>
              <a:off x="3603180" y="4756543"/>
              <a:ext cx="2393010" cy="229895"/>
            </a:xfrm>
            <a:prstGeom prst="rect">
              <a:avLst/>
            </a:prstGeom>
          </p:spPr>
        </p:pic>
        <p:pic>
          <p:nvPicPr>
            <p:cNvPr id="28" name="object 28"/>
            <p:cNvPicPr/>
            <p:nvPr/>
          </p:nvPicPr>
          <p:blipFill>
            <a:blip r:embed="rId18" cstate="print"/>
            <a:stretch>
              <a:fillRect/>
            </a:stretch>
          </p:blipFill>
          <p:spPr>
            <a:xfrm>
              <a:off x="1242174" y="3689451"/>
              <a:ext cx="1618157" cy="936231"/>
            </a:xfrm>
            <a:prstGeom prst="rect">
              <a:avLst/>
            </a:prstGeom>
          </p:spPr>
        </p:pic>
        <p:pic>
          <p:nvPicPr>
            <p:cNvPr id="29" name="object 29"/>
            <p:cNvPicPr/>
            <p:nvPr/>
          </p:nvPicPr>
          <p:blipFill>
            <a:blip r:embed="rId19" cstate="print"/>
            <a:stretch>
              <a:fillRect/>
            </a:stretch>
          </p:blipFill>
          <p:spPr>
            <a:xfrm>
              <a:off x="4358225" y="2495872"/>
              <a:ext cx="1840422" cy="1592434"/>
            </a:xfrm>
            <a:prstGeom prst="rect">
              <a:avLst/>
            </a:prstGeom>
          </p:spPr>
        </p:pic>
      </p:grpSp>
      <p:pic>
        <p:nvPicPr>
          <p:cNvPr id="104" name="図 103">
            <a:extLst>
              <a:ext uri="{FF2B5EF4-FFF2-40B4-BE49-F238E27FC236}">
                <a16:creationId xmlns:a16="http://schemas.microsoft.com/office/drawing/2014/main" id="{78A42519-2739-181D-5452-737A4D1E011E}"/>
              </a:ext>
            </a:extLst>
          </p:cNvPr>
          <p:cNvPicPr>
            <a:picLocks noChangeAspect="1"/>
          </p:cNvPicPr>
          <p:nvPr/>
        </p:nvPicPr>
        <p:blipFill>
          <a:blip r:embed="rId20"/>
          <a:stretch>
            <a:fillRect/>
          </a:stretch>
        </p:blipFill>
        <p:spPr>
          <a:xfrm>
            <a:off x="709527" y="1079412"/>
            <a:ext cx="6114818" cy="4316342"/>
          </a:xfrm>
          <a:prstGeom prst="rect">
            <a:avLst/>
          </a:prstGeom>
        </p:spPr>
      </p:pic>
      <p:sp>
        <p:nvSpPr>
          <p:cNvPr id="36" name="object 36"/>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EECFB"/>
          </a:solidFill>
        </p:spPr>
        <p:txBody>
          <a:bodyPr wrap="square" lIns="0" tIns="0" rIns="0" bIns="0" rtlCol="0"/>
          <a:lstStyle/>
          <a:p>
            <a:endParaRPr/>
          </a:p>
        </p:txBody>
      </p:sp>
      <p:grpSp>
        <p:nvGrpSpPr>
          <p:cNvPr id="37" name="object 37"/>
          <p:cNvGrpSpPr/>
          <p:nvPr/>
        </p:nvGrpSpPr>
        <p:grpSpPr>
          <a:xfrm>
            <a:off x="7183539" y="1080286"/>
            <a:ext cx="368935" cy="688340"/>
            <a:chOff x="7183539" y="1080286"/>
            <a:chExt cx="368935" cy="688340"/>
          </a:xfrm>
        </p:grpSpPr>
        <p:sp>
          <p:nvSpPr>
            <p:cNvPr id="38" name="object 3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39" name="object 3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0" name="object 40"/>
            <p:cNvPicPr/>
            <p:nvPr/>
          </p:nvPicPr>
          <p:blipFill>
            <a:blip r:embed="rId21" cstate="print"/>
            <a:stretch>
              <a:fillRect/>
            </a:stretch>
          </p:blipFill>
          <p:spPr>
            <a:xfrm>
              <a:off x="7296200" y="1401508"/>
              <a:ext cx="133946" cy="270967"/>
            </a:xfrm>
            <a:prstGeom prst="rect">
              <a:avLst/>
            </a:prstGeom>
          </p:spPr>
        </p:pic>
      </p:grpSp>
      <p:grpSp>
        <p:nvGrpSpPr>
          <p:cNvPr id="41" name="object 41"/>
          <p:cNvGrpSpPr/>
          <p:nvPr/>
        </p:nvGrpSpPr>
        <p:grpSpPr>
          <a:xfrm>
            <a:off x="7183539" y="2570606"/>
            <a:ext cx="368935" cy="688340"/>
            <a:chOff x="7183539" y="2570606"/>
            <a:chExt cx="368935" cy="688340"/>
          </a:xfrm>
        </p:grpSpPr>
        <p:sp>
          <p:nvSpPr>
            <p:cNvPr id="42" name="object 4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43" name="object 43"/>
            <p:cNvPicPr/>
            <p:nvPr/>
          </p:nvPicPr>
          <p:blipFill>
            <a:blip r:embed="rId22" cstate="print"/>
            <a:stretch>
              <a:fillRect/>
            </a:stretch>
          </p:blipFill>
          <p:spPr>
            <a:xfrm>
              <a:off x="7296200" y="2686303"/>
              <a:ext cx="133946" cy="272503"/>
            </a:xfrm>
            <a:prstGeom prst="rect">
              <a:avLst/>
            </a:prstGeom>
          </p:spPr>
        </p:pic>
        <p:pic>
          <p:nvPicPr>
            <p:cNvPr id="44" name="object 44"/>
            <p:cNvPicPr/>
            <p:nvPr/>
          </p:nvPicPr>
          <p:blipFill>
            <a:blip r:embed="rId23" cstate="print"/>
            <a:stretch>
              <a:fillRect/>
            </a:stretch>
          </p:blipFill>
          <p:spPr>
            <a:xfrm>
              <a:off x="7294664" y="3013570"/>
              <a:ext cx="137020" cy="137020"/>
            </a:xfrm>
            <a:prstGeom prst="rect">
              <a:avLst/>
            </a:prstGeom>
          </p:spPr>
        </p:pic>
      </p:grpSp>
      <p:grpSp>
        <p:nvGrpSpPr>
          <p:cNvPr id="45" name="object 45"/>
          <p:cNvGrpSpPr/>
          <p:nvPr/>
        </p:nvGrpSpPr>
        <p:grpSpPr>
          <a:xfrm>
            <a:off x="7183539" y="1826221"/>
            <a:ext cx="368935" cy="687070"/>
            <a:chOff x="7183539" y="1826221"/>
            <a:chExt cx="368935" cy="687070"/>
          </a:xfrm>
        </p:grpSpPr>
        <p:sp>
          <p:nvSpPr>
            <p:cNvPr id="46" name="object 4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47" name="object 47"/>
            <p:cNvPicPr/>
            <p:nvPr/>
          </p:nvPicPr>
          <p:blipFill>
            <a:blip r:embed="rId24" cstate="print"/>
            <a:stretch>
              <a:fillRect/>
            </a:stretch>
          </p:blipFill>
          <p:spPr>
            <a:xfrm>
              <a:off x="7296200" y="1940369"/>
              <a:ext cx="133946" cy="274040"/>
            </a:xfrm>
            <a:prstGeom prst="rect">
              <a:avLst/>
            </a:prstGeom>
          </p:spPr>
        </p:pic>
        <p:pic>
          <p:nvPicPr>
            <p:cNvPr id="48" name="object 48"/>
            <p:cNvPicPr/>
            <p:nvPr/>
          </p:nvPicPr>
          <p:blipFill>
            <a:blip r:embed="rId25" cstate="print"/>
            <a:stretch>
              <a:fillRect/>
            </a:stretch>
          </p:blipFill>
          <p:spPr>
            <a:xfrm>
              <a:off x="7294664" y="2269184"/>
              <a:ext cx="137020" cy="135483"/>
            </a:xfrm>
            <a:prstGeom prst="rect">
              <a:avLst/>
            </a:prstGeom>
          </p:spPr>
        </p:pic>
      </p:grpSp>
      <p:grpSp>
        <p:nvGrpSpPr>
          <p:cNvPr id="49" name="object 49"/>
          <p:cNvGrpSpPr/>
          <p:nvPr/>
        </p:nvGrpSpPr>
        <p:grpSpPr>
          <a:xfrm>
            <a:off x="7183539" y="3314991"/>
            <a:ext cx="368935" cy="688340"/>
            <a:chOff x="7183539" y="3314991"/>
            <a:chExt cx="368935" cy="688340"/>
          </a:xfrm>
        </p:grpSpPr>
        <p:sp>
          <p:nvSpPr>
            <p:cNvPr id="50" name="object 5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51" name="object 51"/>
            <p:cNvPicPr/>
            <p:nvPr/>
          </p:nvPicPr>
          <p:blipFill>
            <a:blip r:embed="rId26" cstate="print"/>
            <a:stretch>
              <a:fillRect/>
            </a:stretch>
          </p:blipFill>
          <p:spPr>
            <a:xfrm>
              <a:off x="7296200" y="3430689"/>
              <a:ext cx="133946" cy="272453"/>
            </a:xfrm>
            <a:prstGeom prst="rect">
              <a:avLst/>
            </a:prstGeom>
          </p:spPr>
        </p:pic>
        <p:pic>
          <p:nvPicPr>
            <p:cNvPr id="52" name="object 52"/>
            <p:cNvPicPr/>
            <p:nvPr/>
          </p:nvPicPr>
          <p:blipFill>
            <a:blip r:embed="rId27" cstate="print"/>
            <a:stretch>
              <a:fillRect/>
            </a:stretch>
          </p:blipFill>
          <p:spPr>
            <a:xfrm>
              <a:off x="7294664" y="3759492"/>
              <a:ext cx="137020" cy="135483"/>
            </a:xfrm>
            <a:prstGeom prst="rect">
              <a:avLst/>
            </a:prstGeom>
          </p:spPr>
        </p:pic>
      </p:grpSp>
      <p:grpSp>
        <p:nvGrpSpPr>
          <p:cNvPr id="53" name="object 53"/>
          <p:cNvGrpSpPr/>
          <p:nvPr/>
        </p:nvGrpSpPr>
        <p:grpSpPr>
          <a:xfrm>
            <a:off x="7183539" y="4060875"/>
            <a:ext cx="368935" cy="687070"/>
            <a:chOff x="7183539" y="4060875"/>
            <a:chExt cx="368935" cy="687070"/>
          </a:xfrm>
        </p:grpSpPr>
        <p:sp>
          <p:nvSpPr>
            <p:cNvPr id="54" name="object 5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55" name="object 55"/>
            <p:cNvPicPr/>
            <p:nvPr/>
          </p:nvPicPr>
          <p:blipFill>
            <a:blip r:embed="rId28" cstate="print"/>
            <a:stretch>
              <a:fillRect/>
            </a:stretch>
          </p:blipFill>
          <p:spPr>
            <a:xfrm>
              <a:off x="7296200" y="4175073"/>
              <a:ext cx="133946" cy="273989"/>
            </a:xfrm>
            <a:prstGeom prst="rect">
              <a:avLst/>
            </a:prstGeom>
          </p:spPr>
        </p:pic>
        <p:pic>
          <p:nvPicPr>
            <p:cNvPr id="56" name="object 56"/>
            <p:cNvPicPr/>
            <p:nvPr/>
          </p:nvPicPr>
          <p:blipFill>
            <a:blip r:embed="rId29" cstate="print"/>
            <a:stretch>
              <a:fillRect/>
            </a:stretch>
          </p:blipFill>
          <p:spPr>
            <a:xfrm>
              <a:off x="7294664" y="4503889"/>
              <a:ext cx="137020" cy="136969"/>
            </a:xfrm>
            <a:prstGeom prst="rect">
              <a:avLst/>
            </a:prstGeom>
          </p:spPr>
        </p:pic>
      </p:grpSp>
      <p:grpSp>
        <p:nvGrpSpPr>
          <p:cNvPr id="57" name="object 57"/>
          <p:cNvGrpSpPr/>
          <p:nvPr/>
        </p:nvGrpSpPr>
        <p:grpSpPr>
          <a:xfrm>
            <a:off x="7183539" y="4805260"/>
            <a:ext cx="368935" cy="688340"/>
            <a:chOff x="7183539" y="4805260"/>
            <a:chExt cx="368935" cy="688340"/>
          </a:xfrm>
        </p:grpSpPr>
        <p:sp>
          <p:nvSpPr>
            <p:cNvPr id="58" name="object 5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59" name="object 59"/>
            <p:cNvPicPr/>
            <p:nvPr/>
          </p:nvPicPr>
          <p:blipFill>
            <a:blip r:embed="rId30" cstate="print"/>
            <a:stretch>
              <a:fillRect/>
            </a:stretch>
          </p:blipFill>
          <p:spPr>
            <a:xfrm>
              <a:off x="7296200" y="4920957"/>
              <a:ext cx="133946" cy="272503"/>
            </a:xfrm>
            <a:prstGeom prst="rect">
              <a:avLst/>
            </a:prstGeom>
          </p:spPr>
        </p:pic>
        <p:pic>
          <p:nvPicPr>
            <p:cNvPr id="60" name="object 60"/>
            <p:cNvPicPr/>
            <p:nvPr/>
          </p:nvPicPr>
          <p:blipFill>
            <a:blip r:embed="rId31" cstate="print"/>
            <a:stretch>
              <a:fillRect/>
            </a:stretch>
          </p:blipFill>
          <p:spPr>
            <a:xfrm>
              <a:off x="7294664" y="5248274"/>
              <a:ext cx="137020" cy="136969"/>
            </a:xfrm>
            <a:prstGeom prst="rect">
              <a:avLst/>
            </a:prstGeom>
          </p:spPr>
        </p:pic>
      </p:grpSp>
      <p:grpSp>
        <p:nvGrpSpPr>
          <p:cNvPr id="61" name="object 61"/>
          <p:cNvGrpSpPr/>
          <p:nvPr/>
        </p:nvGrpSpPr>
        <p:grpSpPr>
          <a:xfrm>
            <a:off x="7183539" y="5549645"/>
            <a:ext cx="368935" cy="688340"/>
            <a:chOff x="7183539" y="5549645"/>
            <a:chExt cx="368935" cy="688340"/>
          </a:xfrm>
        </p:grpSpPr>
        <p:sp>
          <p:nvSpPr>
            <p:cNvPr id="62" name="object 6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63" name="object 63"/>
            <p:cNvPicPr/>
            <p:nvPr/>
          </p:nvPicPr>
          <p:blipFill>
            <a:blip r:embed="rId32" cstate="print"/>
            <a:stretch>
              <a:fillRect/>
            </a:stretch>
          </p:blipFill>
          <p:spPr>
            <a:xfrm>
              <a:off x="7296200" y="5665342"/>
              <a:ext cx="133946" cy="272503"/>
            </a:xfrm>
            <a:prstGeom prst="rect">
              <a:avLst/>
            </a:prstGeom>
          </p:spPr>
        </p:pic>
        <p:pic>
          <p:nvPicPr>
            <p:cNvPr id="64" name="object 64"/>
            <p:cNvPicPr/>
            <p:nvPr/>
          </p:nvPicPr>
          <p:blipFill>
            <a:blip r:embed="rId33" cstate="print"/>
            <a:stretch>
              <a:fillRect/>
            </a:stretch>
          </p:blipFill>
          <p:spPr>
            <a:xfrm>
              <a:off x="7294664" y="5994145"/>
              <a:ext cx="137020" cy="135483"/>
            </a:xfrm>
            <a:prstGeom prst="rect">
              <a:avLst/>
            </a:prstGeom>
          </p:spPr>
        </p:pic>
      </p:grpSp>
      <p:grpSp>
        <p:nvGrpSpPr>
          <p:cNvPr id="65" name="object 65"/>
          <p:cNvGrpSpPr/>
          <p:nvPr/>
        </p:nvGrpSpPr>
        <p:grpSpPr>
          <a:xfrm>
            <a:off x="7183539" y="6295580"/>
            <a:ext cx="368935" cy="687070"/>
            <a:chOff x="7183539" y="6295580"/>
            <a:chExt cx="368935" cy="687070"/>
          </a:xfrm>
        </p:grpSpPr>
        <p:sp>
          <p:nvSpPr>
            <p:cNvPr id="66" name="object 6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67" name="object 67"/>
            <p:cNvPicPr/>
            <p:nvPr/>
          </p:nvPicPr>
          <p:blipFill>
            <a:blip r:embed="rId34" cstate="print"/>
            <a:stretch>
              <a:fillRect/>
            </a:stretch>
          </p:blipFill>
          <p:spPr>
            <a:xfrm>
              <a:off x="7296200" y="6409727"/>
              <a:ext cx="133946" cy="274040"/>
            </a:xfrm>
            <a:prstGeom prst="rect">
              <a:avLst/>
            </a:prstGeom>
          </p:spPr>
        </p:pic>
        <p:pic>
          <p:nvPicPr>
            <p:cNvPr id="68" name="object 68"/>
            <p:cNvPicPr/>
            <p:nvPr/>
          </p:nvPicPr>
          <p:blipFill>
            <a:blip r:embed="rId35" cstate="print"/>
            <a:stretch>
              <a:fillRect/>
            </a:stretch>
          </p:blipFill>
          <p:spPr>
            <a:xfrm>
              <a:off x="7294664" y="6738543"/>
              <a:ext cx="137020" cy="137020"/>
            </a:xfrm>
            <a:prstGeom prst="rect">
              <a:avLst/>
            </a:prstGeom>
          </p:spPr>
        </p:pic>
      </p:grpSp>
      <p:grpSp>
        <p:nvGrpSpPr>
          <p:cNvPr id="69" name="object 69"/>
          <p:cNvGrpSpPr/>
          <p:nvPr/>
        </p:nvGrpSpPr>
        <p:grpSpPr>
          <a:xfrm>
            <a:off x="7183539" y="7039964"/>
            <a:ext cx="368935" cy="688340"/>
            <a:chOff x="7183539" y="7039964"/>
            <a:chExt cx="368935" cy="688340"/>
          </a:xfrm>
        </p:grpSpPr>
        <p:sp>
          <p:nvSpPr>
            <p:cNvPr id="70" name="object 7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71" name="object 71"/>
            <p:cNvPicPr/>
            <p:nvPr/>
          </p:nvPicPr>
          <p:blipFill>
            <a:blip r:embed="rId36" cstate="print"/>
            <a:stretch>
              <a:fillRect/>
            </a:stretch>
          </p:blipFill>
          <p:spPr>
            <a:xfrm>
              <a:off x="7296200" y="7155662"/>
              <a:ext cx="133946" cy="272503"/>
            </a:xfrm>
            <a:prstGeom prst="rect">
              <a:avLst/>
            </a:prstGeom>
          </p:spPr>
        </p:pic>
        <p:pic>
          <p:nvPicPr>
            <p:cNvPr id="72" name="object 72"/>
            <p:cNvPicPr/>
            <p:nvPr/>
          </p:nvPicPr>
          <p:blipFill>
            <a:blip r:embed="rId37" cstate="print"/>
            <a:stretch>
              <a:fillRect/>
            </a:stretch>
          </p:blipFill>
          <p:spPr>
            <a:xfrm>
              <a:off x="7294664" y="7482928"/>
              <a:ext cx="137020" cy="137020"/>
            </a:xfrm>
            <a:prstGeom prst="rect">
              <a:avLst/>
            </a:prstGeom>
          </p:spPr>
        </p:pic>
      </p:grpSp>
      <p:grpSp>
        <p:nvGrpSpPr>
          <p:cNvPr id="73" name="object 73"/>
          <p:cNvGrpSpPr/>
          <p:nvPr/>
        </p:nvGrpSpPr>
        <p:grpSpPr>
          <a:xfrm>
            <a:off x="7183539" y="7784350"/>
            <a:ext cx="368935" cy="688340"/>
            <a:chOff x="7183539" y="7784350"/>
            <a:chExt cx="368935" cy="688340"/>
          </a:xfrm>
        </p:grpSpPr>
        <p:sp>
          <p:nvSpPr>
            <p:cNvPr id="74" name="object 7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75" name="object 75"/>
            <p:cNvPicPr/>
            <p:nvPr/>
          </p:nvPicPr>
          <p:blipFill>
            <a:blip r:embed="rId38" cstate="print"/>
            <a:stretch>
              <a:fillRect/>
            </a:stretch>
          </p:blipFill>
          <p:spPr>
            <a:xfrm>
              <a:off x="7296200" y="7900047"/>
              <a:ext cx="133946" cy="272453"/>
            </a:xfrm>
            <a:prstGeom prst="rect">
              <a:avLst/>
            </a:prstGeom>
          </p:spPr>
        </p:pic>
        <p:pic>
          <p:nvPicPr>
            <p:cNvPr id="76" name="object 76"/>
            <p:cNvPicPr/>
            <p:nvPr/>
          </p:nvPicPr>
          <p:blipFill>
            <a:blip r:embed="rId39" cstate="print"/>
            <a:stretch>
              <a:fillRect/>
            </a:stretch>
          </p:blipFill>
          <p:spPr>
            <a:xfrm>
              <a:off x="7294664" y="8228850"/>
              <a:ext cx="137020" cy="135483"/>
            </a:xfrm>
            <a:prstGeom prst="rect">
              <a:avLst/>
            </a:prstGeom>
          </p:spPr>
        </p:pic>
      </p:grpSp>
      <p:pic>
        <p:nvPicPr>
          <p:cNvPr id="77" name="object 77"/>
          <p:cNvPicPr/>
          <p:nvPr/>
        </p:nvPicPr>
        <p:blipFill>
          <a:blip r:embed="rId40" cstate="print"/>
          <a:stretch>
            <a:fillRect/>
          </a:stretch>
        </p:blipFill>
        <p:spPr>
          <a:xfrm>
            <a:off x="7183539" y="8530233"/>
            <a:ext cx="368401" cy="688085"/>
          </a:xfrm>
          <a:prstGeom prst="rect">
            <a:avLst/>
          </a:prstGeom>
        </p:spPr>
      </p:pic>
      <p:grpSp>
        <p:nvGrpSpPr>
          <p:cNvPr id="78" name="object 78"/>
          <p:cNvGrpSpPr/>
          <p:nvPr/>
        </p:nvGrpSpPr>
        <p:grpSpPr>
          <a:xfrm>
            <a:off x="7183539" y="9274619"/>
            <a:ext cx="368935" cy="688340"/>
            <a:chOff x="7183539" y="9274619"/>
            <a:chExt cx="368935" cy="688340"/>
          </a:xfrm>
        </p:grpSpPr>
        <p:sp>
          <p:nvSpPr>
            <p:cNvPr id="79" name="object 7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80" name="object 80"/>
            <p:cNvPicPr/>
            <p:nvPr/>
          </p:nvPicPr>
          <p:blipFill>
            <a:blip r:embed="rId41" cstate="print"/>
            <a:stretch>
              <a:fillRect/>
            </a:stretch>
          </p:blipFill>
          <p:spPr>
            <a:xfrm>
              <a:off x="7323581" y="9341637"/>
              <a:ext cx="79184" cy="121742"/>
            </a:xfrm>
            <a:prstGeom prst="rect">
              <a:avLst/>
            </a:prstGeom>
          </p:spPr>
        </p:pic>
        <p:pic>
          <p:nvPicPr>
            <p:cNvPr id="81" name="object 81"/>
            <p:cNvPicPr/>
            <p:nvPr/>
          </p:nvPicPr>
          <p:blipFill>
            <a:blip r:embed="rId42" cstate="print"/>
            <a:stretch>
              <a:fillRect/>
            </a:stretch>
          </p:blipFill>
          <p:spPr>
            <a:xfrm>
              <a:off x="7296200" y="9483178"/>
              <a:ext cx="133946" cy="420141"/>
            </a:xfrm>
            <a:prstGeom prst="rect">
              <a:avLst/>
            </a:prstGeom>
          </p:spPr>
        </p:pic>
      </p:grpSp>
      <p:grpSp>
        <p:nvGrpSpPr>
          <p:cNvPr id="30" name="object 2">
            <a:extLst>
              <a:ext uri="{FF2B5EF4-FFF2-40B4-BE49-F238E27FC236}">
                <a16:creationId xmlns:a16="http://schemas.microsoft.com/office/drawing/2014/main" id="{4D41865D-0B13-FB41-FA54-44160DF98E70}"/>
              </a:ext>
            </a:extLst>
          </p:cNvPr>
          <p:cNvGrpSpPr/>
          <p:nvPr/>
        </p:nvGrpSpPr>
        <p:grpSpPr>
          <a:xfrm>
            <a:off x="3449434" y="10148442"/>
            <a:ext cx="636905" cy="91440"/>
            <a:chOff x="3449434" y="10148442"/>
            <a:chExt cx="636905" cy="91440"/>
          </a:xfrm>
        </p:grpSpPr>
        <p:sp>
          <p:nvSpPr>
            <p:cNvPr id="31" name="object 3">
              <a:extLst>
                <a:ext uri="{FF2B5EF4-FFF2-40B4-BE49-F238E27FC236}">
                  <a16:creationId xmlns:a16="http://schemas.microsoft.com/office/drawing/2014/main" id="{A1E52643-3D9F-DA05-08C4-D4727848808F}"/>
                </a:ext>
              </a:extLst>
            </p:cNvPr>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32" name="object 4">
              <a:extLst>
                <a:ext uri="{FF2B5EF4-FFF2-40B4-BE49-F238E27FC236}">
                  <a16:creationId xmlns:a16="http://schemas.microsoft.com/office/drawing/2014/main" id="{79DFAAD5-B8F6-5E9E-A43F-F3C740D54774}"/>
                </a:ext>
              </a:extLst>
            </p:cNvPr>
            <p:cNvPicPr/>
            <p:nvPr/>
          </p:nvPicPr>
          <p:blipFill>
            <a:blip r:embed="rId43" cstate="print"/>
            <a:stretch>
              <a:fillRect/>
            </a:stretch>
          </p:blipFill>
          <p:spPr>
            <a:xfrm>
              <a:off x="3706711" y="10148442"/>
              <a:ext cx="121792" cy="91325"/>
            </a:xfrm>
            <a:prstGeom prst="rect">
              <a:avLst/>
            </a:prstGeom>
          </p:spPr>
        </p:pic>
        <p:sp>
          <p:nvSpPr>
            <p:cNvPr id="33" name="object 5">
              <a:extLst>
                <a:ext uri="{FF2B5EF4-FFF2-40B4-BE49-F238E27FC236}">
                  <a16:creationId xmlns:a16="http://schemas.microsoft.com/office/drawing/2014/main" id="{86C816E2-A647-2ECC-EBED-E0AC926D64E6}"/>
                </a:ext>
              </a:extLst>
            </p:cNvPr>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71575694-1E84-6F9F-4EF4-34FE6B412345}"/>
              </a:ext>
            </a:extLst>
          </p:cNvPr>
          <p:cNvGrpSpPr/>
          <p:nvPr/>
        </p:nvGrpSpPr>
        <p:grpSpPr>
          <a:xfrm>
            <a:off x="5587478" y="1161319"/>
            <a:ext cx="739305" cy="230832"/>
            <a:chOff x="5599057" y="1147599"/>
            <a:chExt cx="739305" cy="230832"/>
          </a:xfrm>
        </p:grpSpPr>
        <p:sp>
          <p:nvSpPr>
            <p:cNvPr id="3" name="正方形/長方形 2">
              <a:extLst>
                <a:ext uri="{FF2B5EF4-FFF2-40B4-BE49-F238E27FC236}">
                  <a16:creationId xmlns:a16="http://schemas.microsoft.com/office/drawing/2014/main" id="{851EE3FC-46C2-8DA2-FB46-F34F26194151}"/>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1C7AD865-98E2-72C7-A277-8063C100A86A}"/>
                </a:ext>
              </a:extLst>
            </p:cNvPr>
            <p:cNvSpPr txBox="1"/>
            <p:nvPr/>
          </p:nvSpPr>
          <p:spPr>
            <a:xfrm>
              <a:off x="5599057" y="1147599"/>
              <a:ext cx="73930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PPT2-71</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6EBCDE67-1140-80D6-B7D5-E04B27DC95DF}"/>
              </a:ext>
            </a:extLst>
          </p:cNvPr>
          <p:cNvGrpSpPr/>
          <p:nvPr/>
        </p:nvGrpSpPr>
        <p:grpSpPr>
          <a:xfrm>
            <a:off x="5597003" y="5723843"/>
            <a:ext cx="755335" cy="230832"/>
            <a:chOff x="5599057" y="1147599"/>
            <a:chExt cx="755335" cy="230832"/>
          </a:xfrm>
        </p:grpSpPr>
        <p:sp>
          <p:nvSpPr>
            <p:cNvPr id="34" name="正方形/長方形 33">
              <a:extLst>
                <a:ext uri="{FF2B5EF4-FFF2-40B4-BE49-F238E27FC236}">
                  <a16:creationId xmlns:a16="http://schemas.microsoft.com/office/drawing/2014/main" id="{4E824F02-1042-168E-D999-E2349555E3B0}"/>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テキスト ボックス 34">
              <a:extLst>
                <a:ext uri="{FF2B5EF4-FFF2-40B4-BE49-F238E27FC236}">
                  <a16:creationId xmlns:a16="http://schemas.microsoft.com/office/drawing/2014/main" id="{AE9DD7CA-8A19-CDCB-D1B5-04D86CACB0FC}"/>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PPT2-72</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 name="図 93">
            <a:extLst>
              <a:ext uri="{FF2B5EF4-FFF2-40B4-BE49-F238E27FC236}">
                <a16:creationId xmlns:a16="http://schemas.microsoft.com/office/drawing/2014/main" id="{DE331ED7-0963-8C6B-9803-CB42E0129274}"/>
              </a:ext>
            </a:extLst>
          </p:cNvPr>
          <p:cNvPicPr>
            <a:picLocks noChangeAspect="1"/>
          </p:cNvPicPr>
          <p:nvPr/>
        </p:nvPicPr>
        <p:blipFill>
          <a:blip r:embed="rId2"/>
          <a:stretch>
            <a:fillRect/>
          </a:stretch>
        </p:blipFill>
        <p:spPr>
          <a:xfrm>
            <a:off x="709869" y="5645463"/>
            <a:ext cx="6114818" cy="4316342"/>
          </a:xfrm>
          <a:prstGeom prst="rect">
            <a:avLst/>
          </a:prstGeom>
        </p:spPr>
      </p:pic>
      <p:pic>
        <p:nvPicPr>
          <p:cNvPr id="66" name="図 65">
            <a:extLst>
              <a:ext uri="{FF2B5EF4-FFF2-40B4-BE49-F238E27FC236}">
                <a16:creationId xmlns:a16="http://schemas.microsoft.com/office/drawing/2014/main" id="{1CBA9CEF-5740-67E7-03C0-7815713120AF}"/>
              </a:ext>
            </a:extLst>
          </p:cNvPr>
          <p:cNvPicPr>
            <a:picLocks noChangeAspect="1"/>
          </p:cNvPicPr>
          <p:nvPr/>
        </p:nvPicPr>
        <p:blipFill>
          <a:blip r:embed="rId3"/>
          <a:stretch>
            <a:fillRect/>
          </a:stretch>
        </p:blipFill>
        <p:spPr>
          <a:xfrm>
            <a:off x="709358" y="1089068"/>
            <a:ext cx="6108721" cy="4316342"/>
          </a:xfrm>
          <a:prstGeom prst="rect">
            <a:avLst/>
          </a:prstGeom>
        </p:spPr>
      </p:pic>
      <p:grpSp>
        <p:nvGrpSpPr>
          <p:cNvPr id="56" name="object 56"/>
          <p:cNvGrpSpPr/>
          <p:nvPr/>
        </p:nvGrpSpPr>
        <p:grpSpPr>
          <a:xfrm>
            <a:off x="709358" y="5600"/>
            <a:ext cx="6842759" cy="717550"/>
            <a:chOff x="709358" y="5600"/>
            <a:chExt cx="6842759" cy="717550"/>
          </a:xfrm>
        </p:grpSpPr>
        <p:sp>
          <p:nvSpPr>
            <p:cNvPr id="57" name="object 5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58" name="object 5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59" name="object 59"/>
            <p:cNvPicPr/>
            <p:nvPr/>
          </p:nvPicPr>
          <p:blipFill>
            <a:blip r:embed="rId4" cstate="print"/>
            <a:stretch>
              <a:fillRect/>
            </a:stretch>
          </p:blipFill>
          <p:spPr>
            <a:xfrm>
              <a:off x="1003147" y="366369"/>
              <a:ext cx="462813" cy="170497"/>
            </a:xfrm>
            <a:prstGeom prst="rect">
              <a:avLst/>
            </a:prstGeom>
          </p:spPr>
        </p:pic>
        <p:sp>
          <p:nvSpPr>
            <p:cNvPr id="60" name="object 6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1" name="object 61"/>
            <p:cNvPicPr/>
            <p:nvPr/>
          </p:nvPicPr>
          <p:blipFill>
            <a:blip r:embed="rId5" cstate="print"/>
            <a:stretch>
              <a:fillRect/>
            </a:stretch>
          </p:blipFill>
          <p:spPr>
            <a:xfrm>
              <a:off x="1662315" y="380059"/>
              <a:ext cx="156806" cy="149174"/>
            </a:xfrm>
            <a:prstGeom prst="rect">
              <a:avLst/>
            </a:prstGeom>
          </p:spPr>
        </p:pic>
        <p:sp>
          <p:nvSpPr>
            <p:cNvPr id="62" name="object 6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63" name="object 63"/>
            <p:cNvPicPr/>
            <p:nvPr/>
          </p:nvPicPr>
          <p:blipFill>
            <a:blip r:embed="rId6" cstate="print"/>
            <a:stretch>
              <a:fillRect/>
            </a:stretch>
          </p:blipFill>
          <p:spPr>
            <a:xfrm>
              <a:off x="2021585" y="366369"/>
              <a:ext cx="343992" cy="170497"/>
            </a:xfrm>
            <a:prstGeom prst="rect">
              <a:avLst/>
            </a:prstGeom>
          </p:spPr>
        </p:pic>
        <p:pic>
          <p:nvPicPr>
            <p:cNvPr id="64" name="object 64"/>
            <p:cNvPicPr/>
            <p:nvPr/>
          </p:nvPicPr>
          <p:blipFill>
            <a:blip r:embed="rId7" cstate="print"/>
            <a:stretch>
              <a:fillRect/>
            </a:stretch>
          </p:blipFill>
          <p:spPr>
            <a:xfrm>
              <a:off x="2552852" y="366369"/>
              <a:ext cx="1861692" cy="168960"/>
            </a:xfrm>
            <a:prstGeom prst="rect">
              <a:avLst/>
            </a:prstGeom>
          </p:spPr>
        </p:pic>
        <p:pic>
          <p:nvPicPr>
            <p:cNvPr id="65" name="object 65"/>
            <p:cNvPicPr/>
            <p:nvPr/>
          </p:nvPicPr>
          <p:blipFill>
            <a:blip r:embed="rId8" cstate="print"/>
            <a:stretch>
              <a:fillRect/>
            </a:stretch>
          </p:blipFill>
          <p:spPr>
            <a:xfrm>
              <a:off x="4545456" y="366369"/>
              <a:ext cx="1044282" cy="170497"/>
            </a:xfrm>
            <a:prstGeom prst="rect">
              <a:avLst/>
            </a:prstGeom>
          </p:spPr>
        </p:pic>
      </p:grpSp>
      <p:grpSp>
        <p:nvGrpSpPr>
          <p:cNvPr id="6" name="object 2"/>
          <p:cNvGrpSpPr/>
          <p:nvPr/>
        </p:nvGrpSpPr>
        <p:grpSpPr>
          <a:xfrm>
            <a:off x="3449434" y="10151465"/>
            <a:ext cx="636905" cy="88900"/>
            <a:chOff x="3449434" y="10151465"/>
            <a:chExt cx="636905" cy="88900"/>
          </a:xfrm>
        </p:grpSpPr>
        <p:sp>
          <p:nvSpPr>
            <p:cNvPr id="7" name="object 3"/>
            <p:cNvSpPr/>
            <p:nvPr/>
          </p:nvSpPr>
          <p:spPr>
            <a:xfrm>
              <a:off x="3449434" y="10192537"/>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A4B4D"/>
            </a:solidFill>
          </p:spPr>
          <p:txBody>
            <a:bodyPr wrap="square" lIns="0" tIns="0" rIns="0" bIns="0" rtlCol="0"/>
            <a:lstStyle/>
            <a:p>
              <a:endParaRPr/>
            </a:p>
          </p:txBody>
        </p:sp>
        <p:pic>
          <p:nvPicPr>
            <p:cNvPr id="8" name="object 4"/>
            <p:cNvPicPr/>
            <p:nvPr/>
          </p:nvPicPr>
          <p:blipFill>
            <a:blip r:embed="rId9" cstate="print"/>
            <a:stretch>
              <a:fillRect/>
            </a:stretch>
          </p:blipFill>
          <p:spPr>
            <a:xfrm>
              <a:off x="3706711" y="10151465"/>
              <a:ext cx="121792" cy="88303"/>
            </a:xfrm>
            <a:prstGeom prst="rect">
              <a:avLst/>
            </a:prstGeom>
          </p:spPr>
        </p:pic>
        <p:sp>
          <p:nvSpPr>
            <p:cNvPr id="9" name="object 5"/>
            <p:cNvSpPr/>
            <p:nvPr/>
          </p:nvSpPr>
          <p:spPr>
            <a:xfrm>
              <a:off x="3868039"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6A670DBC-64C3-71E6-1DAE-51D8C8197FBE}"/>
              </a:ext>
            </a:extLst>
          </p:cNvPr>
          <p:cNvGrpSpPr/>
          <p:nvPr/>
        </p:nvGrpSpPr>
        <p:grpSpPr>
          <a:xfrm>
            <a:off x="5587478" y="1180369"/>
            <a:ext cx="755335" cy="230832"/>
            <a:chOff x="5599057" y="1147599"/>
            <a:chExt cx="755335" cy="230832"/>
          </a:xfrm>
        </p:grpSpPr>
        <p:sp>
          <p:nvSpPr>
            <p:cNvPr id="3" name="正方形/長方形 2">
              <a:extLst>
                <a:ext uri="{FF2B5EF4-FFF2-40B4-BE49-F238E27FC236}">
                  <a16:creationId xmlns:a16="http://schemas.microsoft.com/office/drawing/2014/main" id="{A480FDAA-6DEE-405B-4E26-62094818C8B7}"/>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998F3B35-A29A-A4BE-F301-B8535AC7687E}"/>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PPT2-73</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BD6E2E11-7BC4-598A-421D-1FE30CBD26BD}"/>
              </a:ext>
            </a:extLst>
          </p:cNvPr>
          <p:cNvGrpSpPr/>
          <p:nvPr/>
        </p:nvGrpSpPr>
        <p:grpSpPr>
          <a:xfrm>
            <a:off x="5577953" y="5785731"/>
            <a:ext cx="755335" cy="230832"/>
            <a:chOff x="5599057" y="1147599"/>
            <a:chExt cx="755335" cy="230832"/>
          </a:xfrm>
        </p:grpSpPr>
        <p:sp>
          <p:nvSpPr>
            <p:cNvPr id="10" name="正方形/長方形 9">
              <a:extLst>
                <a:ext uri="{FF2B5EF4-FFF2-40B4-BE49-F238E27FC236}">
                  <a16:creationId xmlns:a16="http://schemas.microsoft.com/office/drawing/2014/main" id="{653E99EC-B78E-958F-829D-538497E46892}"/>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a:extLst>
                <a:ext uri="{FF2B5EF4-FFF2-40B4-BE49-F238E27FC236}">
                  <a16:creationId xmlns:a16="http://schemas.microsoft.com/office/drawing/2014/main" id="{AC0DD184-52AB-691F-5A70-B7F2CCA72C35}"/>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PPT2-74</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 name="図 129">
            <a:extLst>
              <a:ext uri="{FF2B5EF4-FFF2-40B4-BE49-F238E27FC236}">
                <a16:creationId xmlns:a16="http://schemas.microsoft.com/office/drawing/2014/main" id="{413D8792-56C7-0D44-3898-46970783059F}"/>
              </a:ext>
            </a:extLst>
          </p:cNvPr>
          <p:cNvPicPr>
            <a:picLocks noChangeAspect="1"/>
          </p:cNvPicPr>
          <p:nvPr/>
        </p:nvPicPr>
        <p:blipFill>
          <a:blip r:embed="rId2"/>
          <a:stretch>
            <a:fillRect/>
          </a:stretch>
        </p:blipFill>
        <p:spPr>
          <a:xfrm>
            <a:off x="709527" y="1073428"/>
            <a:ext cx="6114818" cy="4316342"/>
          </a:xfrm>
          <a:prstGeom prst="rect">
            <a:avLst/>
          </a:prstGeom>
        </p:spPr>
      </p:pic>
      <p:pic>
        <p:nvPicPr>
          <p:cNvPr id="131" name="図 130">
            <a:extLst>
              <a:ext uri="{FF2B5EF4-FFF2-40B4-BE49-F238E27FC236}">
                <a16:creationId xmlns:a16="http://schemas.microsoft.com/office/drawing/2014/main" id="{63949012-7291-CE42-3884-575F785B0555}"/>
              </a:ext>
            </a:extLst>
          </p:cNvPr>
          <p:cNvPicPr>
            <a:picLocks noChangeAspect="1"/>
          </p:cNvPicPr>
          <p:nvPr/>
        </p:nvPicPr>
        <p:blipFill>
          <a:blip r:embed="rId3"/>
          <a:stretch>
            <a:fillRect/>
          </a:stretch>
        </p:blipFill>
        <p:spPr>
          <a:xfrm>
            <a:off x="709527" y="5649718"/>
            <a:ext cx="6114818" cy="4316342"/>
          </a:xfrm>
          <a:prstGeom prst="rect">
            <a:avLst/>
          </a:prstGeom>
        </p:spPr>
      </p:pic>
      <p:sp>
        <p:nvSpPr>
          <p:cNvPr id="58" name="object 58"/>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grpSp>
        <p:nvGrpSpPr>
          <p:cNvPr id="59" name="object 59"/>
          <p:cNvGrpSpPr/>
          <p:nvPr/>
        </p:nvGrpSpPr>
        <p:grpSpPr>
          <a:xfrm>
            <a:off x="7183539" y="1080286"/>
            <a:ext cx="368935" cy="688340"/>
            <a:chOff x="7183539" y="1080286"/>
            <a:chExt cx="368935" cy="688340"/>
          </a:xfrm>
        </p:grpSpPr>
        <p:sp>
          <p:nvSpPr>
            <p:cNvPr id="60" name="object 60"/>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61" name="object 61"/>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62" name="object 62"/>
            <p:cNvPicPr/>
            <p:nvPr/>
          </p:nvPicPr>
          <p:blipFill>
            <a:blip r:embed="rId4" cstate="print"/>
            <a:stretch>
              <a:fillRect/>
            </a:stretch>
          </p:blipFill>
          <p:spPr>
            <a:xfrm>
              <a:off x="7296200" y="1401508"/>
              <a:ext cx="133946" cy="270967"/>
            </a:xfrm>
            <a:prstGeom prst="rect">
              <a:avLst/>
            </a:prstGeom>
          </p:spPr>
        </p:pic>
      </p:grpSp>
      <p:grpSp>
        <p:nvGrpSpPr>
          <p:cNvPr id="63" name="object 63"/>
          <p:cNvGrpSpPr/>
          <p:nvPr/>
        </p:nvGrpSpPr>
        <p:grpSpPr>
          <a:xfrm>
            <a:off x="7183539" y="2570606"/>
            <a:ext cx="368935" cy="688340"/>
            <a:chOff x="7183539" y="2570606"/>
            <a:chExt cx="368935" cy="688340"/>
          </a:xfrm>
        </p:grpSpPr>
        <p:sp>
          <p:nvSpPr>
            <p:cNvPr id="64" name="object 64"/>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65" name="object 65"/>
            <p:cNvPicPr/>
            <p:nvPr/>
          </p:nvPicPr>
          <p:blipFill>
            <a:blip r:embed="rId5" cstate="print"/>
            <a:stretch>
              <a:fillRect/>
            </a:stretch>
          </p:blipFill>
          <p:spPr>
            <a:xfrm>
              <a:off x="7296200" y="2686303"/>
              <a:ext cx="133946" cy="272503"/>
            </a:xfrm>
            <a:prstGeom prst="rect">
              <a:avLst/>
            </a:prstGeom>
          </p:spPr>
        </p:pic>
        <p:pic>
          <p:nvPicPr>
            <p:cNvPr id="66" name="object 66"/>
            <p:cNvPicPr/>
            <p:nvPr/>
          </p:nvPicPr>
          <p:blipFill>
            <a:blip r:embed="rId6" cstate="print"/>
            <a:stretch>
              <a:fillRect/>
            </a:stretch>
          </p:blipFill>
          <p:spPr>
            <a:xfrm>
              <a:off x="7294664" y="3013570"/>
              <a:ext cx="137020" cy="137020"/>
            </a:xfrm>
            <a:prstGeom prst="rect">
              <a:avLst/>
            </a:prstGeom>
          </p:spPr>
        </p:pic>
      </p:grpSp>
      <p:grpSp>
        <p:nvGrpSpPr>
          <p:cNvPr id="67" name="object 67"/>
          <p:cNvGrpSpPr/>
          <p:nvPr/>
        </p:nvGrpSpPr>
        <p:grpSpPr>
          <a:xfrm>
            <a:off x="7183539" y="1826221"/>
            <a:ext cx="368935" cy="687070"/>
            <a:chOff x="7183539" y="1826221"/>
            <a:chExt cx="368935" cy="687070"/>
          </a:xfrm>
        </p:grpSpPr>
        <p:sp>
          <p:nvSpPr>
            <p:cNvPr id="68" name="object 68"/>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69" name="object 69"/>
            <p:cNvPicPr/>
            <p:nvPr/>
          </p:nvPicPr>
          <p:blipFill>
            <a:blip r:embed="rId7" cstate="print"/>
            <a:stretch>
              <a:fillRect/>
            </a:stretch>
          </p:blipFill>
          <p:spPr>
            <a:xfrm>
              <a:off x="7296200" y="1940369"/>
              <a:ext cx="133946" cy="274040"/>
            </a:xfrm>
            <a:prstGeom prst="rect">
              <a:avLst/>
            </a:prstGeom>
          </p:spPr>
        </p:pic>
        <p:pic>
          <p:nvPicPr>
            <p:cNvPr id="70" name="object 70"/>
            <p:cNvPicPr/>
            <p:nvPr/>
          </p:nvPicPr>
          <p:blipFill>
            <a:blip r:embed="rId8" cstate="print"/>
            <a:stretch>
              <a:fillRect/>
            </a:stretch>
          </p:blipFill>
          <p:spPr>
            <a:xfrm>
              <a:off x="7294664" y="2269184"/>
              <a:ext cx="137020" cy="135483"/>
            </a:xfrm>
            <a:prstGeom prst="rect">
              <a:avLst/>
            </a:prstGeom>
          </p:spPr>
        </p:pic>
      </p:grpSp>
      <p:grpSp>
        <p:nvGrpSpPr>
          <p:cNvPr id="71" name="object 71"/>
          <p:cNvGrpSpPr/>
          <p:nvPr/>
        </p:nvGrpSpPr>
        <p:grpSpPr>
          <a:xfrm>
            <a:off x="7183539" y="3314991"/>
            <a:ext cx="368935" cy="688340"/>
            <a:chOff x="7183539" y="3314991"/>
            <a:chExt cx="368935" cy="688340"/>
          </a:xfrm>
        </p:grpSpPr>
        <p:sp>
          <p:nvSpPr>
            <p:cNvPr id="72" name="object 72"/>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73" name="object 73"/>
            <p:cNvPicPr/>
            <p:nvPr/>
          </p:nvPicPr>
          <p:blipFill>
            <a:blip r:embed="rId9" cstate="print"/>
            <a:stretch>
              <a:fillRect/>
            </a:stretch>
          </p:blipFill>
          <p:spPr>
            <a:xfrm>
              <a:off x="7296200" y="3430689"/>
              <a:ext cx="133946" cy="272453"/>
            </a:xfrm>
            <a:prstGeom prst="rect">
              <a:avLst/>
            </a:prstGeom>
          </p:spPr>
        </p:pic>
        <p:pic>
          <p:nvPicPr>
            <p:cNvPr id="74" name="object 74"/>
            <p:cNvPicPr/>
            <p:nvPr/>
          </p:nvPicPr>
          <p:blipFill>
            <a:blip r:embed="rId10" cstate="print"/>
            <a:stretch>
              <a:fillRect/>
            </a:stretch>
          </p:blipFill>
          <p:spPr>
            <a:xfrm>
              <a:off x="7294664" y="3759492"/>
              <a:ext cx="137020" cy="135483"/>
            </a:xfrm>
            <a:prstGeom prst="rect">
              <a:avLst/>
            </a:prstGeom>
          </p:spPr>
        </p:pic>
      </p:grpSp>
      <p:grpSp>
        <p:nvGrpSpPr>
          <p:cNvPr id="75" name="object 75"/>
          <p:cNvGrpSpPr/>
          <p:nvPr/>
        </p:nvGrpSpPr>
        <p:grpSpPr>
          <a:xfrm>
            <a:off x="7183539" y="4060875"/>
            <a:ext cx="368935" cy="687070"/>
            <a:chOff x="7183539" y="4060875"/>
            <a:chExt cx="368935" cy="687070"/>
          </a:xfrm>
        </p:grpSpPr>
        <p:sp>
          <p:nvSpPr>
            <p:cNvPr id="76" name="object 76"/>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77" name="object 77"/>
            <p:cNvPicPr/>
            <p:nvPr/>
          </p:nvPicPr>
          <p:blipFill>
            <a:blip r:embed="rId11" cstate="print"/>
            <a:stretch>
              <a:fillRect/>
            </a:stretch>
          </p:blipFill>
          <p:spPr>
            <a:xfrm>
              <a:off x="7296200" y="4175073"/>
              <a:ext cx="133946" cy="273989"/>
            </a:xfrm>
            <a:prstGeom prst="rect">
              <a:avLst/>
            </a:prstGeom>
          </p:spPr>
        </p:pic>
        <p:pic>
          <p:nvPicPr>
            <p:cNvPr id="78" name="object 78"/>
            <p:cNvPicPr/>
            <p:nvPr/>
          </p:nvPicPr>
          <p:blipFill>
            <a:blip r:embed="rId12" cstate="print"/>
            <a:stretch>
              <a:fillRect/>
            </a:stretch>
          </p:blipFill>
          <p:spPr>
            <a:xfrm>
              <a:off x="7294664" y="4503889"/>
              <a:ext cx="137020" cy="136969"/>
            </a:xfrm>
            <a:prstGeom prst="rect">
              <a:avLst/>
            </a:prstGeom>
          </p:spPr>
        </p:pic>
      </p:grpSp>
      <p:grpSp>
        <p:nvGrpSpPr>
          <p:cNvPr id="79" name="object 79"/>
          <p:cNvGrpSpPr/>
          <p:nvPr/>
        </p:nvGrpSpPr>
        <p:grpSpPr>
          <a:xfrm>
            <a:off x="7183539" y="4805260"/>
            <a:ext cx="368935" cy="688340"/>
            <a:chOff x="7183539" y="4805260"/>
            <a:chExt cx="368935" cy="688340"/>
          </a:xfrm>
        </p:grpSpPr>
        <p:sp>
          <p:nvSpPr>
            <p:cNvPr id="80" name="object 80"/>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81" name="object 81"/>
            <p:cNvPicPr/>
            <p:nvPr/>
          </p:nvPicPr>
          <p:blipFill>
            <a:blip r:embed="rId13" cstate="print"/>
            <a:stretch>
              <a:fillRect/>
            </a:stretch>
          </p:blipFill>
          <p:spPr>
            <a:xfrm>
              <a:off x="7296200" y="4920957"/>
              <a:ext cx="133946" cy="272503"/>
            </a:xfrm>
            <a:prstGeom prst="rect">
              <a:avLst/>
            </a:prstGeom>
          </p:spPr>
        </p:pic>
        <p:pic>
          <p:nvPicPr>
            <p:cNvPr id="82" name="object 82"/>
            <p:cNvPicPr/>
            <p:nvPr/>
          </p:nvPicPr>
          <p:blipFill>
            <a:blip r:embed="rId14" cstate="print"/>
            <a:stretch>
              <a:fillRect/>
            </a:stretch>
          </p:blipFill>
          <p:spPr>
            <a:xfrm>
              <a:off x="7294664" y="5248274"/>
              <a:ext cx="137020" cy="136969"/>
            </a:xfrm>
            <a:prstGeom prst="rect">
              <a:avLst/>
            </a:prstGeom>
          </p:spPr>
        </p:pic>
      </p:grpSp>
      <p:grpSp>
        <p:nvGrpSpPr>
          <p:cNvPr id="83" name="object 83"/>
          <p:cNvGrpSpPr/>
          <p:nvPr/>
        </p:nvGrpSpPr>
        <p:grpSpPr>
          <a:xfrm>
            <a:off x="7183539" y="5549645"/>
            <a:ext cx="368935" cy="688340"/>
            <a:chOff x="7183539" y="5549645"/>
            <a:chExt cx="368935" cy="688340"/>
          </a:xfrm>
        </p:grpSpPr>
        <p:sp>
          <p:nvSpPr>
            <p:cNvPr id="84" name="object 84"/>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85" name="object 85"/>
            <p:cNvPicPr/>
            <p:nvPr/>
          </p:nvPicPr>
          <p:blipFill>
            <a:blip r:embed="rId15" cstate="print"/>
            <a:stretch>
              <a:fillRect/>
            </a:stretch>
          </p:blipFill>
          <p:spPr>
            <a:xfrm>
              <a:off x="7296200" y="5665342"/>
              <a:ext cx="133946" cy="272503"/>
            </a:xfrm>
            <a:prstGeom prst="rect">
              <a:avLst/>
            </a:prstGeom>
          </p:spPr>
        </p:pic>
        <p:pic>
          <p:nvPicPr>
            <p:cNvPr id="86" name="object 86"/>
            <p:cNvPicPr/>
            <p:nvPr/>
          </p:nvPicPr>
          <p:blipFill>
            <a:blip r:embed="rId16" cstate="print"/>
            <a:stretch>
              <a:fillRect/>
            </a:stretch>
          </p:blipFill>
          <p:spPr>
            <a:xfrm>
              <a:off x="7294664" y="5994145"/>
              <a:ext cx="137020" cy="135483"/>
            </a:xfrm>
            <a:prstGeom prst="rect">
              <a:avLst/>
            </a:prstGeom>
          </p:spPr>
        </p:pic>
      </p:grpSp>
      <p:grpSp>
        <p:nvGrpSpPr>
          <p:cNvPr id="87" name="object 87"/>
          <p:cNvGrpSpPr/>
          <p:nvPr/>
        </p:nvGrpSpPr>
        <p:grpSpPr>
          <a:xfrm>
            <a:off x="7183539" y="6295580"/>
            <a:ext cx="368935" cy="687070"/>
            <a:chOff x="7183539" y="6295580"/>
            <a:chExt cx="368935" cy="687070"/>
          </a:xfrm>
        </p:grpSpPr>
        <p:sp>
          <p:nvSpPr>
            <p:cNvPr id="88" name="object 88"/>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89" name="object 89"/>
            <p:cNvPicPr/>
            <p:nvPr/>
          </p:nvPicPr>
          <p:blipFill>
            <a:blip r:embed="rId17" cstate="print"/>
            <a:stretch>
              <a:fillRect/>
            </a:stretch>
          </p:blipFill>
          <p:spPr>
            <a:xfrm>
              <a:off x="7296200" y="6409727"/>
              <a:ext cx="133946" cy="274040"/>
            </a:xfrm>
            <a:prstGeom prst="rect">
              <a:avLst/>
            </a:prstGeom>
          </p:spPr>
        </p:pic>
        <p:pic>
          <p:nvPicPr>
            <p:cNvPr id="90" name="object 90"/>
            <p:cNvPicPr/>
            <p:nvPr/>
          </p:nvPicPr>
          <p:blipFill>
            <a:blip r:embed="rId18" cstate="print"/>
            <a:stretch>
              <a:fillRect/>
            </a:stretch>
          </p:blipFill>
          <p:spPr>
            <a:xfrm>
              <a:off x="7294664" y="6738543"/>
              <a:ext cx="137020" cy="137020"/>
            </a:xfrm>
            <a:prstGeom prst="rect">
              <a:avLst/>
            </a:prstGeom>
          </p:spPr>
        </p:pic>
      </p:grpSp>
      <p:grpSp>
        <p:nvGrpSpPr>
          <p:cNvPr id="91" name="object 91"/>
          <p:cNvGrpSpPr/>
          <p:nvPr/>
        </p:nvGrpSpPr>
        <p:grpSpPr>
          <a:xfrm>
            <a:off x="7183539" y="7039964"/>
            <a:ext cx="368935" cy="688340"/>
            <a:chOff x="7183539" y="7039964"/>
            <a:chExt cx="368935" cy="688340"/>
          </a:xfrm>
        </p:grpSpPr>
        <p:sp>
          <p:nvSpPr>
            <p:cNvPr id="92" name="object 92"/>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93" name="object 93"/>
            <p:cNvPicPr/>
            <p:nvPr/>
          </p:nvPicPr>
          <p:blipFill>
            <a:blip r:embed="rId19" cstate="print"/>
            <a:stretch>
              <a:fillRect/>
            </a:stretch>
          </p:blipFill>
          <p:spPr>
            <a:xfrm>
              <a:off x="7296200" y="7155662"/>
              <a:ext cx="133946" cy="272503"/>
            </a:xfrm>
            <a:prstGeom prst="rect">
              <a:avLst/>
            </a:prstGeom>
          </p:spPr>
        </p:pic>
        <p:pic>
          <p:nvPicPr>
            <p:cNvPr id="94" name="object 94"/>
            <p:cNvPicPr/>
            <p:nvPr/>
          </p:nvPicPr>
          <p:blipFill>
            <a:blip r:embed="rId20" cstate="print"/>
            <a:stretch>
              <a:fillRect/>
            </a:stretch>
          </p:blipFill>
          <p:spPr>
            <a:xfrm>
              <a:off x="7294664" y="7482928"/>
              <a:ext cx="137020" cy="137020"/>
            </a:xfrm>
            <a:prstGeom prst="rect">
              <a:avLst/>
            </a:prstGeom>
          </p:spPr>
        </p:pic>
      </p:grpSp>
      <p:grpSp>
        <p:nvGrpSpPr>
          <p:cNvPr id="95" name="object 95"/>
          <p:cNvGrpSpPr/>
          <p:nvPr/>
        </p:nvGrpSpPr>
        <p:grpSpPr>
          <a:xfrm>
            <a:off x="7183539" y="7784350"/>
            <a:ext cx="368935" cy="688340"/>
            <a:chOff x="7183539" y="7784350"/>
            <a:chExt cx="368935" cy="688340"/>
          </a:xfrm>
        </p:grpSpPr>
        <p:sp>
          <p:nvSpPr>
            <p:cNvPr id="96" name="object 96"/>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97" name="object 97"/>
            <p:cNvPicPr/>
            <p:nvPr/>
          </p:nvPicPr>
          <p:blipFill>
            <a:blip r:embed="rId21" cstate="print"/>
            <a:stretch>
              <a:fillRect/>
            </a:stretch>
          </p:blipFill>
          <p:spPr>
            <a:xfrm>
              <a:off x="7296200" y="7900047"/>
              <a:ext cx="133946" cy="272453"/>
            </a:xfrm>
            <a:prstGeom prst="rect">
              <a:avLst/>
            </a:prstGeom>
          </p:spPr>
        </p:pic>
        <p:pic>
          <p:nvPicPr>
            <p:cNvPr id="98" name="object 98"/>
            <p:cNvPicPr/>
            <p:nvPr/>
          </p:nvPicPr>
          <p:blipFill>
            <a:blip r:embed="rId22" cstate="print"/>
            <a:stretch>
              <a:fillRect/>
            </a:stretch>
          </p:blipFill>
          <p:spPr>
            <a:xfrm>
              <a:off x="7294664" y="8228850"/>
              <a:ext cx="137020" cy="135483"/>
            </a:xfrm>
            <a:prstGeom prst="rect">
              <a:avLst/>
            </a:prstGeom>
          </p:spPr>
        </p:pic>
      </p:grpSp>
      <p:pic>
        <p:nvPicPr>
          <p:cNvPr id="99" name="object 99"/>
          <p:cNvPicPr/>
          <p:nvPr/>
        </p:nvPicPr>
        <p:blipFill>
          <a:blip r:embed="rId23" cstate="print"/>
          <a:stretch>
            <a:fillRect/>
          </a:stretch>
        </p:blipFill>
        <p:spPr>
          <a:xfrm>
            <a:off x="7183539" y="8530233"/>
            <a:ext cx="368401" cy="688085"/>
          </a:xfrm>
          <a:prstGeom prst="rect">
            <a:avLst/>
          </a:prstGeom>
        </p:spPr>
      </p:pic>
      <p:grpSp>
        <p:nvGrpSpPr>
          <p:cNvPr id="100" name="object 100"/>
          <p:cNvGrpSpPr/>
          <p:nvPr/>
        </p:nvGrpSpPr>
        <p:grpSpPr>
          <a:xfrm>
            <a:off x="7183539" y="9274619"/>
            <a:ext cx="368935" cy="688340"/>
            <a:chOff x="7183539" y="9274619"/>
            <a:chExt cx="368935" cy="688340"/>
          </a:xfrm>
        </p:grpSpPr>
        <p:sp>
          <p:nvSpPr>
            <p:cNvPr id="101" name="object 101"/>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102" name="object 102"/>
            <p:cNvPicPr/>
            <p:nvPr/>
          </p:nvPicPr>
          <p:blipFill>
            <a:blip r:embed="rId24" cstate="print"/>
            <a:stretch>
              <a:fillRect/>
            </a:stretch>
          </p:blipFill>
          <p:spPr>
            <a:xfrm>
              <a:off x="7323581" y="9341637"/>
              <a:ext cx="79184" cy="121742"/>
            </a:xfrm>
            <a:prstGeom prst="rect">
              <a:avLst/>
            </a:prstGeom>
          </p:spPr>
        </p:pic>
        <p:pic>
          <p:nvPicPr>
            <p:cNvPr id="103" name="object 103"/>
            <p:cNvPicPr/>
            <p:nvPr/>
          </p:nvPicPr>
          <p:blipFill>
            <a:blip r:embed="rId25" cstate="print"/>
            <a:stretch>
              <a:fillRect/>
            </a:stretch>
          </p:blipFill>
          <p:spPr>
            <a:xfrm>
              <a:off x="7296200" y="9483178"/>
              <a:ext cx="133946" cy="420141"/>
            </a:xfrm>
            <a:prstGeom prst="rect">
              <a:avLst/>
            </a:prstGeom>
          </p:spPr>
        </p:pic>
      </p:grpSp>
      <p:grpSp>
        <p:nvGrpSpPr>
          <p:cNvPr id="6" name="object 2"/>
          <p:cNvGrpSpPr/>
          <p:nvPr/>
        </p:nvGrpSpPr>
        <p:grpSpPr>
          <a:xfrm>
            <a:off x="3449434" y="10148442"/>
            <a:ext cx="636905" cy="91440"/>
            <a:chOff x="3449434" y="10148442"/>
            <a:chExt cx="636905" cy="91440"/>
          </a:xfrm>
        </p:grpSpPr>
        <p:sp>
          <p:nvSpPr>
            <p:cNvPr id="7"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8" name="object 4"/>
            <p:cNvPicPr/>
            <p:nvPr/>
          </p:nvPicPr>
          <p:blipFill>
            <a:blip r:embed="rId26" cstate="print"/>
            <a:stretch>
              <a:fillRect/>
            </a:stretch>
          </p:blipFill>
          <p:spPr>
            <a:xfrm>
              <a:off x="3706711" y="10148442"/>
              <a:ext cx="121792" cy="91325"/>
            </a:xfrm>
            <a:prstGeom prst="rect">
              <a:avLst/>
            </a:prstGeom>
          </p:spPr>
        </p:pic>
        <p:sp>
          <p:nvSpPr>
            <p:cNvPr id="9"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C834FEB0-4B61-00A8-D326-241DFA8E199B}"/>
              </a:ext>
            </a:extLst>
          </p:cNvPr>
          <p:cNvGrpSpPr/>
          <p:nvPr/>
        </p:nvGrpSpPr>
        <p:grpSpPr>
          <a:xfrm>
            <a:off x="5577953" y="1208993"/>
            <a:ext cx="755335" cy="230832"/>
            <a:chOff x="5599057" y="1147599"/>
            <a:chExt cx="755335" cy="230832"/>
          </a:xfrm>
        </p:grpSpPr>
        <p:sp>
          <p:nvSpPr>
            <p:cNvPr id="3" name="正方形/長方形 2">
              <a:extLst>
                <a:ext uri="{FF2B5EF4-FFF2-40B4-BE49-F238E27FC236}">
                  <a16:creationId xmlns:a16="http://schemas.microsoft.com/office/drawing/2014/main" id="{5F59C043-33A7-8F32-9525-493AE2A30A29}"/>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1EC44A4E-B7B3-45F4-7BE3-9798B3F8DC25}"/>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PPT2-75</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5A15CC6D-25DD-9BD4-B20D-644C6E622B2E}"/>
              </a:ext>
            </a:extLst>
          </p:cNvPr>
          <p:cNvGrpSpPr/>
          <p:nvPr/>
        </p:nvGrpSpPr>
        <p:grpSpPr>
          <a:xfrm>
            <a:off x="5577904" y="5733368"/>
            <a:ext cx="755335" cy="230832"/>
            <a:chOff x="5599057" y="1147599"/>
            <a:chExt cx="755335" cy="230832"/>
          </a:xfrm>
        </p:grpSpPr>
        <p:sp>
          <p:nvSpPr>
            <p:cNvPr id="10" name="正方形/長方形 9">
              <a:extLst>
                <a:ext uri="{FF2B5EF4-FFF2-40B4-BE49-F238E27FC236}">
                  <a16:creationId xmlns:a16="http://schemas.microsoft.com/office/drawing/2014/main" id="{E3CF29D7-7977-159B-F6E1-B4EBC7B814D4}"/>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a:extLst>
                <a:ext uri="{FF2B5EF4-FFF2-40B4-BE49-F238E27FC236}">
                  <a16:creationId xmlns:a16="http://schemas.microsoft.com/office/drawing/2014/main" id="{C8290B13-DFC7-C0B1-5AD0-B086E13247E4}"/>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PPT2-76</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27EFD7-2A53-99F5-A876-804221679D7D}"/>
            </a:ext>
          </a:extLst>
        </p:cNvPr>
        <p:cNvGrpSpPr/>
        <p:nvPr/>
      </p:nvGrpSpPr>
      <p:grpSpPr>
        <a:xfrm>
          <a:off x="0" y="0"/>
          <a:ext cx="0" cy="0"/>
          <a:chOff x="0" y="0"/>
          <a:chExt cx="0" cy="0"/>
        </a:xfrm>
      </p:grpSpPr>
      <p:grpSp>
        <p:nvGrpSpPr>
          <p:cNvPr id="12" name="object 12"/>
          <p:cNvGrpSpPr/>
          <p:nvPr/>
        </p:nvGrpSpPr>
        <p:grpSpPr>
          <a:xfrm>
            <a:off x="712783" y="1083756"/>
            <a:ext cx="6113780" cy="4315460"/>
            <a:chOff x="710907" y="5647689"/>
            <a:chExt cx="6113780" cy="4315460"/>
          </a:xfrm>
        </p:grpSpPr>
        <p:sp>
          <p:nvSpPr>
            <p:cNvPr id="13" name="object 13"/>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14" name="object 14"/>
            <p:cNvPicPr/>
            <p:nvPr/>
          </p:nvPicPr>
          <p:blipFill>
            <a:blip r:embed="rId2" cstate="print"/>
            <a:stretch>
              <a:fillRect/>
            </a:stretch>
          </p:blipFill>
          <p:spPr>
            <a:xfrm>
              <a:off x="890536" y="5796254"/>
              <a:ext cx="5752604" cy="534352"/>
            </a:xfrm>
            <a:prstGeom prst="rect">
              <a:avLst/>
            </a:prstGeom>
          </p:spPr>
        </p:pic>
        <p:sp>
          <p:nvSpPr>
            <p:cNvPr id="15" name="object 15"/>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6" name="object 16"/>
            <p:cNvPicPr/>
            <p:nvPr/>
          </p:nvPicPr>
          <p:blipFill>
            <a:blip r:embed="rId3" cstate="print"/>
            <a:stretch>
              <a:fillRect/>
            </a:stretch>
          </p:blipFill>
          <p:spPr>
            <a:xfrm>
              <a:off x="5696292" y="5802363"/>
              <a:ext cx="71539" cy="101993"/>
            </a:xfrm>
            <a:prstGeom prst="rect">
              <a:avLst/>
            </a:prstGeom>
          </p:spPr>
        </p:pic>
        <p:pic>
          <p:nvPicPr>
            <p:cNvPr id="17" name="object 17"/>
            <p:cNvPicPr/>
            <p:nvPr/>
          </p:nvPicPr>
          <p:blipFill>
            <a:blip r:embed="rId4" cstate="print"/>
            <a:stretch>
              <a:fillRect/>
            </a:stretch>
          </p:blipFill>
          <p:spPr>
            <a:xfrm>
              <a:off x="5787631" y="5799340"/>
              <a:ext cx="435368" cy="105016"/>
            </a:xfrm>
            <a:prstGeom prst="rect">
              <a:avLst/>
            </a:prstGeom>
          </p:spPr>
        </p:pic>
        <p:sp>
          <p:nvSpPr>
            <p:cNvPr id="18" name="object 18"/>
            <p:cNvSpPr/>
            <p:nvPr/>
          </p:nvSpPr>
          <p:spPr>
            <a:xfrm>
              <a:off x="1070178" y="6513258"/>
              <a:ext cx="5394960" cy="237490"/>
            </a:xfrm>
            <a:custGeom>
              <a:avLst/>
              <a:gdLst/>
              <a:ahLst/>
              <a:cxnLst/>
              <a:rect l="l" t="t" r="r" b="b"/>
              <a:pathLst>
                <a:path w="5394960" h="237490">
                  <a:moveTo>
                    <a:pt x="0" y="237489"/>
                  </a:moveTo>
                  <a:lnTo>
                    <a:pt x="5394871" y="237489"/>
                  </a:lnTo>
                  <a:lnTo>
                    <a:pt x="5394871" y="0"/>
                  </a:lnTo>
                  <a:lnTo>
                    <a:pt x="0" y="0"/>
                  </a:lnTo>
                  <a:lnTo>
                    <a:pt x="0" y="237489"/>
                  </a:lnTo>
                  <a:close/>
                </a:path>
              </a:pathLst>
            </a:custGeom>
            <a:solidFill>
              <a:srgbClr val="68CEF6"/>
            </a:solidFill>
          </p:spPr>
          <p:txBody>
            <a:bodyPr wrap="square" lIns="0" tIns="0" rIns="0" bIns="0" rtlCol="0"/>
            <a:lstStyle/>
            <a:p>
              <a:endParaRPr/>
            </a:p>
          </p:txBody>
        </p:sp>
        <p:pic>
          <p:nvPicPr>
            <p:cNvPr id="19" name="object 19"/>
            <p:cNvPicPr/>
            <p:nvPr/>
          </p:nvPicPr>
          <p:blipFill>
            <a:blip r:embed="rId5" cstate="print"/>
            <a:stretch>
              <a:fillRect/>
            </a:stretch>
          </p:blipFill>
          <p:spPr>
            <a:xfrm>
              <a:off x="1181303" y="6568084"/>
              <a:ext cx="560184" cy="136969"/>
            </a:xfrm>
            <a:prstGeom prst="rect">
              <a:avLst/>
            </a:prstGeom>
          </p:spPr>
        </p:pic>
        <p:sp>
          <p:nvSpPr>
            <p:cNvPr id="20" name="object 20"/>
            <p:cNvSpPr/>
            <p:nvPr/>
          </p:nvSpPr>
          <p:spPr>
            <a:xfrm>
              <a:off x="1070178" y="6750748"/>
              <a:ext cx="5394960" cy="1753870"/>
            </a:xfrm>
            <a:custGeom>
              <a:avLst/>
              <a:gdLst/>
              <a:ahLst/>
              <a:cxnLst/>
              <a:rect l="l" t="t" r="r" b="b"/>
              <a:pathLst>
                <a:path w="5394960" h="1753870">
                  <a:moveTo>
                    <a:pt x="5394871" y="1402003"/>
                  </a:moveTo>
                  <a:lnTo>
                    <a:pt x="0" y="1402003"/>
                  </a:lnTo>
                  <a:lnTo>
                    <a:pt x="0" y="1753641"/>
                  </a:lnTo>
                  <a:lnTo>
                    <a:pt x="5394871" y="1753641"/>
                  </a:lnTo>
                  <a:lnTo>
                    <a:pt x="5394871" y="1402003"/>
                  </a:lnTo>
                  <a:close/>
                </a:path>
                <a:path w="5394960" h="1753870">
                  <a:moveTo>
                    <a:pt x="5394871" y="700227"/>
                  </a:moveTo>
                  <a:lnTo>
                    <a:pt x="0" y="700227"/>
                  </a:lnTo>
                  <a:lnTo>
                    <a:pt x="0" y="1053401"/>
                  </a:lnTo>
                  <a:lnTo>
                    <a:pt x="5394871" y="1053401"/>
                  </a:lnTo>
                  <a:lnTo>
                    <a:pt x="5394871" y="700227"/>
                  </a:lnTo>
                  <a:close/>
                </a:path>
                <a:path w="5394960" h="1753870">
                  <a:moveTo>
                    <a:pt x="5394871" y="0"/>
                  </a:moveTo>
                  <a:lnTo>
                    <a:pt x="0" y="0"/>
                  </a:lnTo>
                  <a:lnTo>
                    <a:pt x="0" y="351624"/>
                  </a:lnTo>
                  <a:lnTo>
                    <a:pt x="5394871" y="351624"/>
                  </a:lnTo>
                  <a:lnTo>
                    <a:pt x="5394871" y="0"/>
                  </a:lnTo>
                  <a:close/>
                </a:path>
              </a:pathLst>
            </a:custGeom>
            <a:solidFill>
              <a:srgbClr val="EAEBEB"/>
            </a:solidFill>
          </p:spPr>
          <p:txBody>
            <a:bodyPr wrap="square" lIns="0" tIns="0" rIns="0" bIns="0" rtlCol="0"/>
            <a:lstStyle/>
            <a:p>
              <a:endParaRPr/>
            </a:p>
          </p:txBody>
        </p:sp>
        <p:sp>
          <p:nvSpPr>
            <p:cNvPr id="21" name="object 21"/>
            <p:cNvSpPr/>
            <p:nvPr/>
          </p:nvSpPr>
          <p:spPr>
            <a:xfrm>
              <a:off x="2510180" y="6750748"/>
              <a:ext cx="0" cy="2244090"/>
            </a:xfrm>
            <a:custGeom>
              <a:avLst/>
              <a:gdLst/>
              <a:ahLst/>
              <a:cxnLst/>
              <a:rect l="l" t="t" r="r" b="b"/>
              <a:pathLst>
                <a:path h="2244090">
                  <a:moveTo>
                    <a:pt x="0" y="0"/>
                  </a:moveTo>
                  <a:lnTo>
                    <a:pt x="0" y="2243772"/>
                  </a:lnTo>
                </a:path>
              </a:pathLst>
            </a:custGeom>
            <a:ln w="4566">
              <a:solidFill>
                <a:srgbClr val="4A4B4D"/>
              </a:solidFill>
            </a:ln>
          </p:spPr>
          <p:txBody>
            <a:bodyPr wrap="square" lIns="0" tIns="0" rIns="0" bIns="0" rtlCol="0"/>
            <a:lstStyle/>
            <a:p>
              <a:endParaRPr/>
            </a:p>
          </p:txBody>
        </p:sp>
        <p:pic>
          <p:nvPicPr>
            <p:cNvPr id="22" name="object 22"/>
            <p:cNvPicPr/>
            <p:nvPr/>
          </p:nvPicPr>
          <p:blipFill>
            <a:blip r:embed="rId6" cstate="print"/>
            <a:stretch>
              <a:fillRect/>
            </a:stretch>
          </p:blipFill>
          <p:spPr>
            <a:xfrm>
              <a:off x="1182789" y="7490573"/>
              <a:ext cx="997102" cy="272453"/>
            </a:xfrm>
            <a:prstGeom prst="rect">
              <a:avLst/>
            </a:prstGeom>
          </p:spPr>
        </p:pic>
        <p:pic>
          <p:nvPicPr>
            <p:cNvPr id="23" name="object 23"/>
            <p:cNvPicPr/>
            <p:nvPr/>
          </p:nvPicPr>
          <p:blipFill>
            <a:blip r:embed="rId7" cstate="print"/>
            <a:stretch>
              <a:fillRect/>
            </a:stretch>
          </p:blipFill>
          <p:spPr>
            <a:xfrm>
              <a:off x="2622842" y="7566672"/>
              <a:ext cx="2382342" cy="120256"/>
            </a:xfrm>
            <a:prstGeom prst="rect">
              <a:avLst/>
            </a:prstGeom>
          </p:spPr>
        </p:pic>
        <p:sp>
          <p:nvSpPr>
            <p:cNvPr id="24" name="object 24"/>
            <p:cNvSpPr/>
            <p:nvPr/>
          </p:nvSpPr>
          <p:spPr>
            <a:xfrm>
              <a:off x="5012829" y="7566672"/>
              <a:ext cx="621665" cy="118745"/>
            </a:xfrm>
            <a:custGeom>
              <a:avLst/>
              <a:gdLst/>
              <a:ahLst/>
              <a:cxnLst/>
              <a:rect l="l" t="t" r="r" b="b"/>
              <a:pathLst>
                <a:path w="621664" h="118745">
                  <a:moveTo>
                    <a:pt x="117182" y="38049"/>
                  </a:moveTo>
                  <a:lnTo>
                    <a:pt x="63893" y="38049"/>
                  </a:lnTo>
                  <a:lnTo>
                    <a:pt x="63893" y="5067"/>
                  </a:lnTo>
                  <a:lnTo>
                    <a:pt x="63195" y="5067"/>
                  </a:lnTo>
                  <a:lnTo>
                    <a:pt x="63195" y="1257"/>
                  </a:lnTo>
                  <a:lnTo>
                    <a:pt x="53276" y="1257"/>
                  </a:lnTo>
                  <a:lnTo>
                    <a:pt x="53276" y="5067"/>
                  </a:lnTo>
                  <a:lnTo>
                    <a:pt x="53276" y="38049"/>
                  </a:lnTo>
                  <a:lnTo>
                    <a:pt x="0" y="38049"/>
                  </a:lnTo>
                  <a:lnTo>
                    <a:pt x="0" y="48717"/>
                  </a:lnTo>
                  <a:lnTo>
                    <a:pt x="53276" y="48717"/>
                  </a:lnTo>
                  <a:lnTo>
                    <a:pt x="53276" y="105016"/>
                  </a:lnTo>
                  <a:lnTo>
                    <a:pt x="7594" y="105016"/>
                  </a:lnTo>
                  <a:lnTo>
                    <a:pt x="7594" y="115684"/>
                  </a:lnTo>
                  <a:lnTo>
                    <a:pt x="109588" y="115684"/>
                  </a:lnTo>
                  <a:lnTo>
                    <a:pt x="109588" y="105016"/>
                  </a:lnTo>
                  <a:lnTo>
                    <a:pt x="63893" y="105016"/>
                  </a:lnTo>
                  <a:lnTo>
                    <a:pt x="63893" y="48717"/>
                  </a:lnTo>
                  <a:lnTo>
                    <a:pt x="117182" y="48717"/>
                  </a:lnTo>
                  <a:lnTo>
                    <a:pt x="117182" y="38049"/>
                  </a:lnTo>
                  <a:close/>
                </a:path>
                <a:path w="621664" h="118745">
                  <a:moveTo>
                    <a:pt x="240499" y="62407"/>
                  </a:moveTo>
                  <a:lnTo>
                    <a:pt x="127838" y="62407"/>
                  </a:lnTo>
                  <a:lnTo>
                    <a:pt x="127838" y="71539"/>
                  </a:lnTo>
                  <a:lnTo>
                    <a:pt x="130873" y="73075"/>
                  </a:lnTo>
                  <a:lnTo>
                    <a:pt x="162864" y="73075"/>
                  </a:lnTo>
                  <a:lnTo>
                    <a:pt x="159169" y="81051"/>
                  </a:lnTo>
                  <a:lnTo>
                    <a:pt x="155054" y="88861"/>
                  </a:lnTo>
                  <a:lnTo>
                    <a:pt x="150647" y="96380"/>
                  </a:lnTo>
                  <a:lnTo>
                    <a:pt x="146100" y="103479"/>
                  </a:lnTo>
                  <a:lnTo>
                    <a:pt x="144614" y="103479"/>
                  </a:lnTo>
                  <a:lnTo>
                    <a:pt x="133946" y="105016"/>
                  </a:lnTo>
                  <a:lnTo>
                    <a:pt x="129374" y="105016"/>
                  </a:lnTo>
                  <a:lnTo>
                    <a:pt x="129374" y="114147"/>
                  </a:lnTo>
                  <a:lnTo>
                    <a:pt x="178092" y="112661"/>
                  </a:lnTo>
                  <a:lnTo>
                    <a:pt x="189064" y="111760"/>
                  </a:lnTo>
                  <a:lnTo>
                    <a:pt x="223735" y="109588"/>
                  </a:lnTo>
                  <a:lnTo>
                    <a:pt x="228307" y="115684"/>
                  </a:lnTo>
                  <a:lnTo>
                    <a:pt x="228307" y="117221"/>
                  </a:lnTo>
                  <a:lnTo>
                    <a:pt x="229844" y="117221"/>
                  </a:lnTo>
                  <a:lnTo>
                    <a:pt x="229844" y="118706"/>
                  </a:lnTo>
                  <a:lnTo>
                    <a:pt x="234403" y="118706"/>
                  </a:lnTo>
                  <a:lnTo>
                    <a:pt x="238963" y="115684"/>
                  </a:lnTo>
                  <a:lnTo>
                    <a:pt x="238963" y="111125"/>
                  </a:lnTo>
                  <a:lnTo>
                    <a:pt x="237426" y="109588"/>
                  </a:lnTo>
                  <a:lnTo>
                    <a:pt x="232867" y="105016"/>
                  </a:lnTo>
                  <a:lnTo>
                    <a:pt x="230644" y="100812"/>
                  </a:lnTo>
                  <a:lnTo>
                    <a:pt x="226402" y="95326"/>
                  </a:lnTo>
                  <a:lnTo>
                    <a:pt x="220446" y="88976"/>
                  </a:lnTo>
                  <a:lnTo>
                    <a:pt x="213067" y="82194"/>
                  </a:lnTo>
                  <a:lnTo>
                    <a:pt x="208508" y="77635"/>
                  </a:lnTo>
                  <a:lnTo>
                    <a:pt x="208508" y="76098"/>
                  </a:lnTo>
                  <a:lnTo>
                    <a:pt x="202450" y="76098"/>
                  </a:lnTo>
                  <a:lnTo>
                    <a:pt x="200914" y="79121"/>
                  </a:lnTo>
                  <a:lnTo>
                    <a:pt x="200914" y="83743"/>
                  </a:lnTo>
                  <a:lnTo>
                    <a:pt x="202450" y="85229"/>
                  </a:lnTo>
                  <a:lnTo>
                    <a:pt x="208508" y="92862"/>
                  </a:lnTo>
                  <a:lnTo>
                    <a:pt x="210045" y="92862"/>
                  </a:lnTo>
                  <a:lnTo>
                    <a:pt x="216141" y="100457"/>
                  </a:lnTo>
                  <a:lnTo>
                    <a:pt x="158305" y="103479"/>
                  </a:lnTo>
                  <a:lnTo>
                    <a:pt x="162839" y="96380"/>
                  </a:lnTo>
                  <a:lnTo>
                    <a:pt x="167157" y="88976"/>
                  </a:lnTo>
                  <a:lnTo>
                    <a:pt x="171335" y="81051"/>
                  </a:lnTo>
                  <a:lnTo>
                    <a:pt x="175018" y="73075"/>
                  </a:lnTo>
                  <a:lnTo>
                    <a:pt x="240499" y="73075"/>
                  </a:lnTo>
                  <a:lnTo>
                    <a:pt x="240499" y="62407"/>
                  </a:lnTo>
                  <a:close/>
                </a:path>
                <a:path w="621664" h="118745">
                  <a:moveTo>
                    <a:pt x="243535" y="41071"/>
                  </a:moveTo>
                  <a:lnTo>
                    <a:pt x="241998" y="39585"/>
                  </a:lnTo>
                  <a:lnTo>
                    <a:pt x="238963" y="39585"/>
                  </a:lnTo>
                  <a:lnTo>
                    <a:pt x="236029" y="38049"/>
                  </a:lnTo>
                  <a:lnTo>
                    <a:pt x="222834" y="31140"/>
                  </a:lnTo>
                  <a:lnTo>
                    <a:pt x="214604" y="25273"/>
                  </a:lnTo>
                  <a:lnTo>
                    <a:pt x="214604" y="36512"/>
                  </a:lnTo>
                  <a:lnTo>
                    <a:pt x="157403" y="36512"/>
                  </a:lnTo>
                  <a:lnTo>
                    <a:pt x="160578" y="34277"/>
                  </a:lnTo>
                  <a:lnTo>
                    <a:pt x="167233" y="29489"/>
                  </a:lnTo>
                  <a:lnTo>
                    <a:pt x="174726" y="23291"/>
                  </a:lnTo>
                  <a:lnTo>
                    <a:pt x="182664" y="15227"/>
                  </a:lnTo>
                  <a:lnTo>
                    <a:pt x="184150" y="12153"/>
                  </a:lnTo>
                  <a:lnTo>
                    <a:pt x="185686" y="12153"/>
                  </a:lnTo>
                  <a:lnTo>
                    <a:pt x="188709" y="15227"/>
                  </a:lnTo>
                  <a:lnTo>
                    <a:pt x="193827" y="20916"/>
                  </a:lnTo>
                  <a:lnTo>
                    <a:pt x="199948" y="26454"/>
                  </a:lnTo>
                  <a:lnTo>
                    <a:pt x="206921" y="31699"/>
                  </a:lnTo>
                  <a:lnTo>
                    <a:pt x="214604" y="36512"/>
                  </a:lnTo>
                  <a:lnTo>
                    <a:pt x="214604" y="25273"/>
                  </a:lnTo>
                  <a:lnTo>
                    <a:pt x="210426" y="22275"/>
                  </a:lnTo>
                  <a:lnTo>
                    <a:pt x="200888" y="13703"/>
                  </a:lnTo>
                  <a:lnTo>
                    <a:pt x="199351" y="12153"/>
                  </a:lnTo>
                  <a:lnTo>
                    <a:pt x="190246" y="3022"/>
                  </a:lnTo>
                  <a:lnTo>
                    <a:pt x="188709" y="0"/>
                  </a:lnTo>
                  <a:lnTo>
                    <a:pt x="179590" y="0"/>
                  </a:lnTo>
                  <a:lnTo>
                    <a:pt x="179590" y="1536"/>
                  </a:lnTo>
                  <a:lnTo>
                    <a:pt x="175018" y="7581"/>
                  </a:lnTo>
                  <a:lnTo>
                    <a:pt x="144614" y="31940"/>
                  </a:lnTo>
                  <a:lnTo>
                    <a:pt x="130873" y="38049"/>
                  </a:lnTo>
                  <a:lnTo>
                    <a:pt x="127838" y="39585"/>
                  </a:lnTo>
                  <a:lnTo>
                    <a:pt x="126301" y="41071"/>
                  </a:lnTo>
                  <a:lnTo>
                    <a:pt x="126301" y="47180"/>
                  </a:lnTo>
                  <a:lnTo>
                    <a:pt x="127838" y="50203"/>
                  </a:lnTo>
                  <a:lnTo>
                    <a:pt x="133946" y="50203"/>
                  </a:lnTo>
                  <a:lnTo>
                    <a:pt x="136969" y="48717"/>
                  </a:lnTo>
                  <a:lnTo>
                    <a:pt x="143078" y="45643"/>
                  </a:lnTo>
                  <a:lnTo>
                    <a:pt x="149174" y="41071"/>
                  </a:lnTo>
                  <a:lnTo>
                    <a:pt x="152196" y="39585"/>
                  </a:lnTo>
                  <a:lnTo>
                    <a:pt x="152196" y="45643"/>
                  </a:lnTo>
                  <a:lnTo>
                    <a:pt x="153733" y="47180"/>
                  </a:lnTo>
                  <a:lnTo>
                    <a:pt x="219176" y="47180"/>
                  </a:lnTo>
                  <a:lnTo>
                    <a:pt x="219176" y="41071"/>
                  </a:lnTo>
                  <a:lnTo>
                    <a:pt x="222250" y="42608"/>
                  </a:lnTo>
                  <a:lnTo>
                    <a:pt x="226809" y="45643"/>
                  </a:lnTo>
                  <a:lnTo>
                    <a:pt x="232867" y="48717"/>
                  </a:lnTo>
                  <a:lnTo>
                    <a:pt x="234403" y="50203"/>
                  </a:lnTo>
                  <a:lnTo>
                    <a:pt x="241998" y="50203"/>
                  </a:lnTo>
                  <a:lnTo>
                    <a:pt x="243535" y="47180"/>
                  </a:lnTo>
                  <a:lnTo>
                    <a:pt x="243535" y="41071"/>
                  </a:lnTo>
                  <a:close/>
                </a:path>
                <a:path w="621664" h="118745">
                  <a:moveTo>
                    <a:pt x="350088" y="53276"/>
                  </a:moveTo>
                  <a:lnTo>
                    <a:pt x="345528" y="45643"/>
                  </a:lnTo>
                  <a:lnTo>
                    <a:pt x="343992" y="42608"/>
                  </a:lnTo>
                  <a:lnTo>
                    <a:pt x="340969" y="38049"/>
                  </a:lnTo>
                  <a:lnTo>
                    <a:pt x="337934" y="38049"/>
                  </a:lnTo>
                  <a:lnTo>
                    <a:pt x="334860" y="39585"/>
                  </a:lnTo>
                  <a:lnTo>
                    <a:pt x="334860" y="42608"/>
                  </a:lnTo>
                  <a:lnTo>
                    <a:pt x="336397" y="44145"/>
                  </a:lnTo>
                  <a:lnTo>
                    <a:pt x="339420" y="48717"/>
                  </a:lnTo>
                  <a:lnTo>
                    <a:pt x="339432" y="50203"/>
                  </a:lnTo>
                  <a:lnTo>
                    <a:pt x="343992" y="57835"/>
                  </a:lnTo>
                  <a:lnTo>
                    <a:pt x="350088" y="57835"/>
                  </a:lnTo>
                  <a:lnTo>
                    <a:pt x="350088" y="53276"/>
                  </a:lnTo>
                  <a:close/>
                </a:path>
                <a:path w="621664" h="118745">
                  <a:moveTo>
                    <a:pt x="363778" y="45643"/>
                  </a:moveTo>
                  <a:lnTo>
                    <a:pt x="359219" y="39585"/>
                  </a:lnTo>
                  <a:lnTo>
                    <a:pt x="357733" y="36512"/>
                  </a:lnTo>
                  <a:lnTo>
                    <a:pt x="356196" y="33489"/>
                  </a:lnTo>
                  <a:lnTo>
                    <a:pt x="354660" y="31940"/>
                  </a:lnTo>
                  <a:lnTo>
                    <a:pt x="351624" y="31940"/>
                  </a:lnTo>
                  <a:lnTo>
                    <a:pt x="348551" y="33489"/>
                  </a:lnTo>
                  <a:lnTo>
                    <a:pt x="348551" y="36512"/>
                  </a:lnTo>
                  <a:lnTo>
                    <a:pt x="350088" y="38049"/>
                  </a:lnTo>
                  <a:lnTo>
                    <a:pt x="350088" y="39585"/>
                  </a:lnTo>
                  <a:lnTo>
                    <a:pt x="353123" y="42608"/>
                  </a:lnTo>
                  <a:lnTo>
                    <a:pt x="353123" y="44145"/>
                  </a:lnTo>
                  <a:lnTo>
                    <a:pt x="354660" y="45643"/>
                  </a:lnTo>
                  <a:lnTo>
                    <a:pt x="356184" y="48717"/>
                  </a:lnTo>
                  <a:lnTo>
                    <a:pt x="356196" y="50203"/>
                  </a:lnTo>
                  <a:lnTo>
                    <a:pt x="357733" y="51739"/>
                  </a:lnTo>
                  <a:lnTo>
                    <a:pt x="363778" y="51739"/>
                  </a:lnTo>
                  <a:lnTo>
                    <a:pt x="363778" y="45643"/>
                  </a:lnTo>
                  <a:close/>
                </a:path>
                <a:path w="621664" h="118745">
                  <a:moveTo>
                    <a:pt x="365328" y="12153"/>
                  </a:moveTo>
                  <a:lnTo>
                    <a:pt x="354660" y="12153"/>
                  </a:lnTo>
                  <a:lnTo>
                    <a:pt x="341744" y="12420"/>
                  </a:lnTo>
                  <a:lnTo>
                    <a:pt x="267893" y="15227"/>
                  </a:lnTo>
                  <a:lnTo>
                    <a:pt x="255739" y="15227"/>
                  </a:lnTo>
                  <a:lnTo>
                    <a:pt x="255739" y="27381"/>
                  </a:lnTo>
                  <a:lnTo>
                    <a:pt x="261785" y="27381"/>
                  </a:lnTo>
                  <a:lnTo>
                    <a:pt x="267893" y="25895"/>
                  </a:lnTo>
                  <a:lnTo>
                    <a:pt x="269430" y="25895"/>
                  </a:lnTo>
                  <a:lnTo>
                    <a:pt x="282422" y="25641"/>
                  </a:lnTo>
                  <a:lnTo>
                    <a:pt x="295846" y="24942"/>
                  </a:lnTo>
                  <a:lnTo>
                    <a:pt x="309003" y="23952"/>
                  </a:lnTo>
                  <a:lnTo>
                    <a:pt x="321170" y="22821"/>
                  </a:lnTo>
                  <a:lnTo>
                    <a:pt x="315074" y="27381"/>
                  </a:lnTo>
                  <a:lnTo>
                    <a:pt x="285762" y="56883"/>
                  </a:lnTo>
                  <a:lnTo>
                    <a:pt x="281584" y="76098"/>
                  </a:lnTo>
                  <a:lnTo>
                    <a:pt x="282244" y="83413"/>
                  </a:lnTo>
                  <a:lnTo>
                    <a:pt x="316788" y="111874"/>
                  </a:lnTo>
                  <a:lnTo>
                    <a:pt x="342506" y="114147"/>
                  </a:lnTo>
                  <a:lnTo>
                    <a:pt x="351624" y="114147"/>
                  </a:lnTo>
                  <a:lnTo>
                    <a:pt x="351624" y="101993"/>
                  </a:lnTo>
                  <a:lnTo>
                    <a:pt x="336397" y="101993"/>
                  </a:lnTo>
                  <a:lnTo>
                    <a:pt x="316255" y="100076"/>
                  </a:lnTo>
                  <a:lnTo>
                    <a:pt x="303110" y="94564"/>
                  </a:lnTo>
                  <a:lnTo>
                    <a:pt x="295948" y="85928"/>
                  </a:lnTo>
                  <a:lnTo>
                    <a:pt x="293789" y="74561"/>
                  </a:lnTo>
                  <a:lnTo>
                    <a:pt x="296608" y="60655"/>
                  </a:lnTo>
                  <a:lnTo>
                    <a:pt x="324192" y="31940"/>
                  </a:lnTo>
                  <a:lnTo>
                    <a:pt x="354660" y="22821"/>
                  </a:lnTo>
                  <a:lnTo>
                    <a:pt x="365328" y="22821"/>
                  </a:lnTo>
                  <a:lnTo>
                    <a:pt x="365328" y="12153"/>
                  </a:lnTo>
                  <a:close/>
                </a:path>
                <a:path w="621664" h="118745">
                  <a:moveTo>
                    <a:pt x="494703" y="74561"/>
                  </a:moveTo>
                  <a:lnTo>
                    <a:pt x="439889" y="74561"/>
                  </a:lnTo>
                  <a:lnTo>
                    <a:pt x="439889" y="66967"/>
                  </a:lnTo>
                  <a:lnTo>
                    <a:pt x="441426" y="62407"/>
                  </a:lnTo>
                  <a:lnTo>
                    <a:pt x="479475" y="62407"/>
                  </a:lnTo>
                  <a:lnTo>
                    <a:pt x="482549" y="60871"/>
                  </a:lnTo>
                  <a:lnTo>
                    <a:pt x="482549" y="53276"/>
                  </a:lnTo>
                  <a:lnTo>
                    <a:pt x="441426" y="53276"/>
                  </a:lnTo>
                  <a:lnTo>
                    <a:pt x="441426" y="42608"/>
                  </a:lnTo>
                  <a:lnTo>
                    <a:pt x="481012" y="42608"/>
                  </a:lnTo>
                  <a:lnTo>
                    <a:pt x="481012" y="38049"/>
                  </a:lnTo>
                  <a:lnTo>
                    <a:pt x="482549" y="39585"/>
                  </a:lnTo>
                  <a:lnTo>
                    <a:pt x="491680" y="39585"/>
                  </a:lnTo>
                  <a:lnTo>
                    <a:pt x="491680" y="21285"/>
                  </a:lnTo>
                  <a:lnTo>
                    <a:pt x="491680" y="15227"/>
                  </a:lnTo>
                  <a:lnTo>
                    <a:pt x="488607" y="12153"/>
                  </a:lnTo>
                  <a:lnTo>
                    <a:pt x="441426" y="12153"/>
                  </a:lnTo>
                  <a:lnTo>
                    <a:pt x="441426" y="3022"/>
                  </a:lnTo>
                  <a:lnTo>
                    <a:pt x="439889" y="1536"/>
                  </a:lnTo>
                  <a:lnTo>
                    <a:pt x="430758" y="1536"/>
                  </a:lnTo>
                  <a:lnTo>
                    <a:pt x="430758" y="12153"/>
                  </a:lnTo>
                  <a:lnTo>
                    <a:pt x="385114" y="12153"/>
                  </a:lnTo>
                  <a:lnTo>
                    <a:pt x="382041" y="15227"/>
                  </a:lnTo>
                  <a:lnTo>
                    <a:pt x="382041" y="38049"/>
                  </a:lnTo>
                  <a:lnTo>
                    <a:pt x="383578" y="39585"/>
                  </a:lnTo>
                  <a:lnTo>
                    <a:pt x="391223" y="39585"/>
                  </a:lnTo>
                  <a:lnTo>
                    <a:pt x="391223" y="22821"/>
                  </a:lnTo>
                  <a:lnTo>
                    <a:pt x="392709" y="21285"/>
                  </a:lnTo>
                  <a:lnTo>
                    <a:pt x="477989" y="21285"/>
                  </a:lnTo>
                  <a:lnTo>
                    <a:pt x="481012" y="22821"/>
                  </a:lnTo>
                  <a:lnTo>
                    <a:pt x="481012" y="33489"/>
                  </a:lnTo>
                  <a:lnTo>
                    <a:pt x="441426" y="33489"/>
                  </a:lnTo>
                  <a:lnTo>
                    <a:pt x="441426" y="25895"/>
                  </a:lnTo>
                  <a:lnTo>
                    <a:pt x="439889" y="24358"/>
                  </a:lnTo>
                  <a:lnTo>
                    <a:pt x="430758" y="24358"/>
                  </a:lnTo>
                  <a:lnTo>
                    <a:pt x="430758" y="33489"/>
                  </a:lnTo>
                  <a:lnTo>
                    <a:pt x="392709" y="33489"/>
                  </a:lnTo>
                  <a:lnTo>
                    <a:pt x="392709" y="42608"/>
                  </a:lnTo>
                  <a:lnTo>
                    <a:pt x="430758" y="42608"/>
                  </a:lnTo>
                  <a:lnTo>
                    <a:pt x="430758" y="53276"/>
                  </a:lnTo>
                  <a:lnTo>
                    <a:pt x="392709" y="53276"/>
                  </a:lnTo>
                  <a:lnTo>
                    <a:pt x="391223" y="54813"/>
                  </a:lnTo>
                  <a:lnTo>
                    <a:pt x="391223" y="62407"/>
                  </a:lnTo>
                  <a:lnTo>
                    <a:pt x="430758" y="62407"/>
                  </a:lnTo>
                  <a:lnTo>
                    <a:pt x="430758" y="68503"/>
                  </a:lnTo>
                  <a:lnTo>
                    <a:pt x="429272" y="69989"/>
                  </a:lnTo>
                  <a:lnTo>
                    <a:pt x="429272" y="74561"/>
                  </a:lnTo>
                  <a:lnTo>
                    <a:pt x="377482" y="74561"/>
                  </a:lnTo>
                  <a:lnTo>
                    <a:pt x="377482" y="83743"/>
                  </a:lnTo>
                  <a:lnTo>
                    <a:pt x="424700" y="83743"/>
                  </a:lnTo>
                  <a:lnTo>
                    <a:pt x="423164" y="86766"/>
                  </a:lnTo>
                  <a:lnTo>
                    <a:pt x="383578" y="108089"/>
                  </a:lnTo>
                  <a:lnTo>
                    <a:pt x="382041" y="109588"/>
                  </a:lnTo>
                  <a:lnTo>
                    <a:pt x="379018" y="109588"/>
                  </a:lnTo>
                  <a:lnTo>
                    <a:pt x="379018" y="115684"/>
                  </a:lnTo>
                  <a:lnTo>
                    <a:pt x="380555" y="118706"/>
                  </a:lnTo>
                  <a:lnTo>
                    <a:pt x="385114" y="118706"/>
                  </a:lnTo>
                  <a:lnTo>
                    <a:pt x="391922" y="117106"/>
                  </a:lnTo>
                  <a:lnTo>
                    <a:pt x="406425" y="111493"/>
                  </a:lnTo>
                  <a:lnTo>
                    <a:pt x="423202" y="100761"/>
                  </a:lnTo>
                  <a:lnTo>
                    <a:pt x="436854" y="83743"/>
                  </a:lnTo>
                  <a:lnTo>
                    <a:pt x="449440" y="100761"/>
                  </a:lnTo>
                  <a:lnTo>
                    <a:pt x="465582" y="111493"/>
                  </a:lnTo>
                  <a:lnTo>
                    <a:pt x="480301" y="117106"/>
                  </a:lnTo>
                  <a:lnTo>
                    <a:pt x="488607" y="118706"/>
                  </a:lnTo>
                  <a:lnTo>
                    <a:pt x="493166" y="118706"/>
                  </a:lnTo>
                  <a:lnTo>
                    <a:pt x="493166" y="109588"/>
                  </a:lnTo>
                  <a:lnTo>
                    <a:pt x="490143" y="109588"/>
                  </a:lnTo>
                  <a:lnTo>
                    <a:pt x="481012" y="106553"/>
                  </a:lnTo>
                  <a:lnTo>
                    <a:pt x="477989" y="106553"/>
                  </a:lnTo>
                  <a:lnTo>
                    <a:pt x="473417" y="103479"/>
                  </a:lnTo>
                  <a:lnTo>
                    <a:pt x="462724" y="97840"/>
                  </a:lnTo>
                  <a:lnTo>
                    <a:pt x="455320" y="92481"/>
                  </a:lnTo>
                  <a:lnTo>
                    <a:pt x="450481" y="87693"/>
                  </a:lnTo>
                  <a:lnTo>
                    <a:pt x="447522" y="83743"/>
                  </a:lnTo>
                  <a:lnTo>
                    <a:pt x="494703" y="83743"/>
                  </a:lnTo>
                  <a:lnTo>
                    <a:pt x="494703" y="74561"/>
                  </a:lnTo>
                  <a:close/>
                </a:path>
                <a:path w="621664" h="118745">
                  <a:moveTo>
                    <a:pt x="619518" y="92862"/>
                  </a:moveTo>
                  <a:lnTo>
                    <a:pt x="610387" y="92862"/>
                  </a:lnTo>
                  <a:lnTo>
                    <a:pt x="610387" y="108089"/>
                  </a:lnTo>
                  <a:lnTo>
                    <a:pt x="575373" y="108089"/>
                  </a:lnTo>
                  <a:lnTo>
                    <a:pt x="572338" y="106553"/>
                  </a:lnTo>
                  <a:lnTo>
                    <a:pt x="570801" y="105016"/>
                  </a:lnTo>
                  <a:lnTo>
                    <a:pt x="570801" y="63944"/>
                  </a:lnTo>
                  <a:lnTo>
                    <a:pt x="570801" y="62407"/>
                  </a:lnTo>
                  <a:lnTo>
                    <a:pt x="583006" y="59385"/>
                  </a:lnTo>
                  <a:lnTo>
                    <a:pt x="583006" y="95897"/>
                  </a:lnTo>
                  <a:lnTo>
                    <a:pt x="584542" y="97434"/>
                  </a:lnTo>
                  <a:lnTo>
                    <a:pt x="592137" y="97434"/>
                  </a:lnTo>
                  <a:lnTo>
                    <a:pt x="592137" y="59385"/>
                  </a:lnTo>
                  <a:lnTo>
                    <a:pt x="592137" y="56299"/>
                  </a:lnTo>
                  <a:lnTo>
                    <a:pt x="601268" y="54813"/>
                  </a:lnTo>
                  <a:lnTo>
                    <a:pt x="602805" y="53276"/>
                  </a:lnTo>
                  <a:lnTo>
                    <a:pt x="605828" y="53276"/>
                  </a:lnTo>
                  <a:lnTo>
                    <a:pt x="605828" y="79121"/>
                  </a:lnTo>
                  <a:lnTo>
                    <a:pt x="595160" y="79121"/>
                  </a:lnTo>
                  <a:lnTo>
                    <a:pt x="595160" y="88303"/>
                  </a:lnTo>
                  <a:lnTo>
                    <a:pt x="610387" y="88303"/>
                  </a:lnTo>
                  <a:lnTo>
                    <a:pt x="613473" y="86766"/>
                  </a:lnTo>
                  <a:lnTo>
                    <a:pt x="616496" y="47180"/>
                  </a:lnTo>
                  <a:lnTo>
                    <a:pt x="616496" y="42608"/>
                  </a:lnTo>
                  <a:lnTo>
                    <a:pt x="605828" y="42608"/>
                  </a:lnTo>
                  <a:lnTo>
                    <a:pt x="605828" y="44145"/>
                  </a:lnTo>
                  <a:lnTo>
                    <a:pt x="602805" y="44145"/>
                  </a:lnTo>
                  <a:lnTo>
                    <a:pt x="592137" y="47180"/>
                  </a:lnTo>
                  <a:lnTo>
                    <a:pt x="592137" y="30454"/>
                  </a:lnTo>
                  <a:lnTo>
                    <a:pt x="583006" y="30454"/>
                  </a:lnTo>
                  <a:lnTo>
                    <a:pt x="583006" y="48717"/>
                  </a:lnTo>
                  <a:lnTo>
                    <a:pt x="570801" y="53276"/>
                  </a:lnTo>
                  <a:lnTo>
                    <a:pt x="570801" y="38049"/>
                  </a:lnTo>
                  <a:lnTo>
                    <a:pt x="569315" y="36512"/>
                  </a:lnTo>
                  <a:lnTo>
                    <a:pt x="561682" y="36512"/>
                  </a:lnTo>
                  <a:lnTo>
                    <a:pt x="561682" y="54813"/>
                  </a:lnTo>
                  <a:lnTo>
                    <a:pt x="555625" y="56299"/>
                  </a:lnTo>
                  <a:lnTo>
                    <a:pt x="552551" y="57835"/>
                  </a:lnTo>
                  <a:lnTo>
                    <a:pt x="551014" y="57835"/>
                  </a:lnTo>
                  <a:lnTo>
                    <a:pt x="551014" y="62407"/>
                  </a:lnTo>
                  <a:lnTo>
                    <a:pt x="552551" y="65430"/>
                  </a:lnTo>
                  <a:lnTo>
                    <a:pt x="557110" y="65430"/>
                  </a:lnTo>
                  <a:lnTo>
                    <a:pt x="561682" y="63944"/>
                  </a:lnTo>
                  <a:lnTo>
                    <a:pt x="561682" y="111125"/>
                  </a:lnTo>
                  <a:lnTo>
                    <a:pt x="563219" y="114147"/>
                  </a:lnTo>
                  <a:lnTo>
                    <a:pt x="569315" y="117221"/>
                  </a:lnTo>
                  <a:lnTo>
                    <a:pt x="610387" y="117221"/>
                  </a:lnTo>
                  <a:lnTo>
                    <a:pt x="616496" y="115684"/>
                  </a:lnTo>
                  <a:lnTo>
                    <a:pt x="618032" y="112661"/>
                  </a:lnTo>
                  <a:lnTo>
                    <a:pt x="618032" y="111125"/>
                  </a:lnTo>
                  <a:lnTo>
                    <a:pt x="619518" y="108089"/>
                  </a:lnTo>
                  <a:lnTo>
                    <a:pt x="619518" y="92862"/>
                  </a:lnTo>
                  <a:close/>
                </a:path>
                <a:path w="621664" h="118745">
                  <a:moveTo>
                    <a:pt x="621055" y="18249"/>
                  </a:moveTo>
                  <a:lnTo>
                    <a:pt x="618032" y="16713"/>
                  </a:lnTo>
                  <a:lnTo>
                    <a:pt x="572338" y="16713"/>
                  </a:lnTo>
                  <a:lnTo>
                    <a:pt x="573874" y="15227"/>
                  </a:lnTo>
                  <a:lnTo>
                    <a:pt x="576910" y="9131"/>
                  </a:lnTo>
                  <a:lnTo>
                    <a:pt x="576910" y="3022"/>
                  </a:lnTo>
                  <a:lnTo>
                    <a:pt x="573874" y="1536"/>
                  </a:lnTo>
                  <a:lnTo>
                    <a:pt x="567778" y="1536"/>
                  </a:lnTo>
                  <a:lnTo>
                    <a:pt x="567778" y="4559"/>
                  </a:lnTo>
                  <a:lnTo>
                    <a:pt x="566242" y="6096"/>
                  </a:lnTo>
                  <a:lnTo>
                    <a:pt x="563219" y="13690"/>
                  </a:lnTo>
                  <a:lnTo>
                    <a:pt x="558647" y="21285"/>
                  </a:lnTo>
                  <a:lnTo>
                    <a:pt x="552551" y="27381"/>
                  </a:lnTo>
                  <a:lnTo>
                    <a:pt x="552551" y="19786"/>
                  </a:lnTo>
                  <a:lnTo>
                    <a:pt x="532752" y="19786"/>
                  </a:lnTo>
                  <a:lnTo>
                    <a:pt x="532752" y="3022"/>
                  </a:lnTo>
                  <a:lnTo>
                    <a:pt x="531266" y="1536"/>
                  </a:lnTo>
                  <a:lnTo>
                    <a:pt x="523621" y="1536"/>
                  </a:lnTo>
                  <a:lnTo>
                    <a:pt x="522084" y="4559"/>
                  </a:lnTo>
                  <a:lnTo>
                    <a:pt x="522084" y="19786"/>
                  </a:lnTo>
                  <a:lnTo>
                    <a:pt x="503834" y="19786"/>
                  </a:lnTo>
                  <a:lnTo>
                    <a:pt x="503834" y="27381"/>
                  </a:lnTo>
                  <a:lnTo>
                    <a:pt x="505371" y="28917"/>
                  </a:lnTo>
                  <a:lnTo>
                    <a:pt x="516039" y="28917"/>
                  </a:lnTo>
                  <a:lnTo>
                    <a:pt x="515950" y="57835"/>
                  </a:lnTo>
                  <a:lnTo>
                    <a:pt x="508952" y="101066"/>
                  </a:lnTo>
                  <a:lnTo>
                    <a:pt x="503834" y="109588"/>
                  </a:lnTo>
                  <a:lnTo>
                    <a:pt x="503834" y="115684"/>
                  </a:lnTo>
                  <a:lnTo>
                    <a:pt x="506907" y="117221"/>
                  </a:lnTo>
                  <a:lnTo>
                    <a:pt x="512965" y="117221"/>
                  </a:lnTo>
                  <a:lnTo>
                    <a:pt x="524598" y="72961"/>
                  </a:lnTo>
                  <a:lnTo>
                    <a:pt x="525157" y="56299"/>
                  </a:lnTo>
                  <a:lnTo>
                    <a:pt x="538861" y="56299"/>
                  </a:lnTo>
                  <a:lnTo>
                    <a:pt x="537578" y="95123"/>
                  </a:lnTo>
                  <a:lnTo>
                    <a:pt x="534289" y="108089"/>
                  </a:lnTo>
                  <a:lnTo>
                    <a:pt x="520598" y="108089"/>
                  </a:lnTo>
                  <a:lnTo>
                    <a:pt x="520598" y="118706"/>
                  </a:lnTo>
                  <a:lnTo>
                    <a:pt x="543420" y="118706"/>
                  </a:lnTo>
                  <a:lnTo>
                    <a:pt x="546442" y="108089"/>
                  </a:lnTo>
                  <a:lnTo>
                    <a:pt x="549236" y="67538"/>
                  </a:lnTo>
                  <a:lnTo>
                    <a:pt x="549516" y="56299"/>
                  </a:lnTo>
                  <a:lnTo>
                    <a:pt x="549516" y="50203"/>
                  </a:lnTo>
                  <a:lnTo>
                    <a:pt x="547979" y="47180"/>
                  </a:lnTo>
                  <a:lnTo>
                    <a:pt x="525157" y="47180"/>
                  </a:lnTo>
                  <a:lnTo>
                    <a:pt x="525157" y="28917"/>
                  </a:lnTo>
                  <a:lnTo>
                    <a:pt x="551319" y="28917"/>
                  </a:lnTo>
                  <a:lnTo>
                    <a:pt x="546442" y="35026"/>
                  </a:lnTo>
                  <a:lnTo>
                    <a:pt x="546442" y="39585"/>
                  </a:lnTo>
                  <a:lnTo>
                    <a:pt x="549516" y="41071"/>
                  </a:lnTo>
                  <a:lnTo>
                    <a:pt x="554088" y="41071"/>
                  </a:lnTo>
                  <a:lnTo>
                    <a:pt x="555625" y="39585"/>
                  </a:lnTo>
                  <a:lnTo>
                    <a:pt x="558647" y="36512"/>
                  </a:lnTo>
                  <a:lnTo>
                    <a:pt x="563219" y="33489"/>
                  </a:lnTo>
                  <a:lnTo>
                    <a:pt x="565962" y="28917"/>
                  </a:lnTo>
                  <a:lnTo>
                    <a:pt x="567778" y="25895"/>
                  </a:lnTo>
                  <a:lnTo>
                    <a:pt x="621055" y="25895"/>
                  </a:lnTo>
                  <a:lnTo>
                    <a:pt x="621055" y="18249"/>
                  </a:lnTo>
                  <a:close/>
                </a:path>
              </a:pathLst>
            </a:custGeom>
            <a:solidFill>
              <a:srgbClr val="4A4B4D"/>
            </a:solidFill>
          </p:spPr>
          <p:txBody>
            <a:bodyPr wrap="square" lIns="0" tIns="0" rIns="0" bIns="0" rtlCol="0"/>
            <a:lstStyle/>
            <a:p>
              <a:endParaRPr/>
            </a:p>
          </p:txBody>
        </p:sp>
        <p:sp>
          <p:nvSpPr>
            <p:cNvPr id="25" name="object 25"/>
            <p:cNvSpPr/>
            <p:nvPr/>
          </p:nvSpPr>
          <p:spPr>
            <a:xfrm>
              <a:off x="1070178" y="7454010"/>
              <a:ext cx="5393690" cy="0"/>
            </a:xfrm>
            <a:custGeom>
              <a:avLst/>
              <a:gdLst/>
              <a:ahLst/>
              <a:cxnLst/>
              <a:rect l="l" t="t" r="r" b="b"/>
              <a:pathLst>
                <a:path w="5393690">
                  <a:moveTo>
                    <a:pt x="0" y="0"/>
                  </a:moveTo>
                  <a:lnTo>
                    <a:pt x="5393334" y="0"/>
                  </a:lnTo>
                </a:path>
              </a:pathLst>
            </a:custGeom>
            <a:ln w="4566">
              <a:solidFill>
                <a:srgbClr val="4A4B4D"/>
              </a:solidFill>
            </a:ln>
          </p:spPr>
          <p:txBody>
            <a:bodyPr wrap="square" lIns="0" tIns="0" rIns="0" bIns="0" rtlCol="0"/>
            <a:lstStyle/>
            <a:p>
              <a:endParaRPr/>
            </a:p>
          </p:txBody>
        </p:sp>
        <p:pic>
          <p:nvPicPr>
            <p:cNvPr id="26" name="object 26"/>
            <p:cNvPicPr/>
            <p:nvPr/>
          </p:nvPicPr>
          <p:blipFill>
            <a:blip r:embed="rId8" cstate="print"/>
            <a:stretch>
              <a:fillRect/>
            </a:stretch>
          </p:blipFill>
          <p:spPr>
            <a:xfrm>
              <a:off x="1182789" y="6788797"/>
              <a:ext cx="745921" cy="272453"/>
            </a:xfrm>
            <a:prstGeom prst="rect">
              <a:avLst/>
            </a:prstGeom>
          </p:spPr>
        </p:pic>
        <p:pic>
          <p:nvPicPr>
            <p:cNvPr id="27" name="object 27"/>
            <p:cNvPicPr/>
            <p:nvPr/>
          </p:nvPicPr>
          <p:blipFill>
            <a:blip r:embed="rId9" cstate="print"/>
            <a:stretch>
              <a:fillRect/>
            </a:stretch>
          </p:blipFill>
          <p:spPr>
            <a:xfrm>
              <a:off x="3516414" y="6790334"/>
              <a:ext cx="1443139" cy="114147"/>
            </a:xfrm>
            <a:prstGeom prst="rect">
              <a:avLst/>
            </a:prstGeom>
          </p:spPr>
        </p:pic>
        <p:pic>
          <p:nvPicPr>
            <p:cNvPr id="28" name="object 28"/>
            <p:cNvPicPr/>
            <p:nvPr/>
          </p:nvPicPr>
          <p:blipFill>
            <a:blip r:embed="rId10" cstate="print"/>
            <a:stretch>
              <a:fillRect/>
            </a:stretch>
          </p:blipFill>
          <p:spPr>
            <a:xfrm>
              <a:off x="2621305" y="6790334"/>
              <a:ext cx="805307" cy="270916"/>
            </a:xfrm>
            <a:prstGeom prst="rect">
              <a:avLst/>
            </a:prstGeom>
          </p:spPr>
        </p:pic>
        <p:pic>
          <p:nvPicPr>
            <p:cNvPr id="29" name="object 29"/>
            <p:cNvPicPr/>
            <p:nvPr/>
          </p:nvPicPr>
          <p:blipFill>
            <a:blip r:embed="rId11" cstate="print"/>
            <a:stretch>
              <a:fillRect/>
            </a:stretch>
          </p:blipFill>
          <p:spPr>
            <a:xfrm>
              <a:off x="5046319" y="6790334"/>
              <a:ext cx="1263446" cy="118719"/>
            </a:xfrm>
            <a:prstGeom prst="rect">
              <a:avLst/>
            </a:prstGeom>
          </p:spPr>
        </p:pic>
        <p:pic>
          <p:nvPicPr>
            <p:cNvPr id="30" name="object 30"/>
            <p:cNvPicPr/>
            <p:nvPr/>
          </p:nvPicPr>
          <p:blipFill>
            <a:blip r:embed="rId12" cstate="print"/>
            <a:stretch>
              <a:fillRect/>
            </a:stretch>
          </p:blipFill>
          <p:spPr>
            <a:xfrm>
              <a:off x="1181303" y="7140422"/>
              <a:ext cx="1048791" cy="272503"/>
            </a:xfrm>
            <a:prstGeom prst="rect">
              <a:avLst/>
            </a:prstGeom>
          </p:spPr>
        </p:pic>
        <p:pic>
          <p:nvPicPr>
            <p:cNvPr id="31" name="object 31"/>
            <p:cNvPicPr/>
            <p:nvPr/>
          </p:nvPicPr>
          <p:blipFill>
            <a:blip r:embed="rId13" cstate="print"/>
            <a:stretch>
              <a:fillRect/>
            </a:stretch>
          </p:blipFill>
          <p:spPr>
            <a:xfrm>
              <a:off x="2621305" y="7218070"/>
              <a:ext cx="292303" cy="117221"/>
            </a:xfrm>
            <a:prstGeom prst="rect">
              <a:avLst/>
            </a:prstGeom>
          </p:spPr>
        </p:pic>
        <p:pic>
          <p:nvPicPr>
            <p:cNvPr id="32" name="object 32"/>
            <p:cNvPicPr/>
            <p:nvPr/>
          </p:nvPicPr>
          <p:blipFill>
            <a:blip r:embed="rId14" cstate="print"/>
            <a:stretch>
              <a:fillRect/>
            </a:stretch>
          </p:blipFill>
          <p:spPr>
            <a:xfrm>
              <a:off x="2998838" y="7218070"/>
              <a:ext cx="293839" cy="117221"/>
            </a:xfrm>
            <a:prstGeom prst="rect">
              <a:avLst/>
            </a:prstGeom>
          </p:spPr>
        </p:pic>
        <p:pic>
          <p:nvPicPr>
            <p:cNvPr id="33" name="object 33"/>
            <p:cNvPicPr/>
            <p:nvPr/>
          </p:nvPicPr>
          <p:blipFill>
            <a:blip r:embed="rId15" cstate="print"/>
            <a:stretch>
              <a:fillRect/>
            </a:stretch>
          </p:blipFill>
          <p:spPr>
            <a:xfrm>
              <a:off x="3376358" y="7215034"/>
              <a:ext cx="2887764" cy="121742"/>
            </a:xfrm>
            <a:prstGeom prst="rect">
              <a:avLst/>
            </a:prstGeom>
          </p:spPr>
        </p:pic>
        <p:sp>
          <p:nvSpPr>
            <p:cNvPr id="34" name="object 34"/>
            <p:cNvSpPr/>
            <p:nvPr/>
          </p:nvSpPr>
          <p:spPr>
            <a:xfrm>
              <a:off x="1070178" y="7103909"/>
              <a:ext cx="5393690" cy="0"/>
            </a:xfrm>
            <a:custGeom>
              <a:avLst/>
              <a:gdLst/>
              <a:ahLst/>
              <a:cxnLst/>
              <a:rect l="l" t="t" r="r" b="b"/>
              <a:pathLst>
                <a:path w="5393690">
                  <a:moveTo>
                    <a:pt x="0" y="0"/>
                  </a:moveTo>
                  <a:lnTo>
                    <a:pt x="5393334" y="0"/>
                  </a:lnTo>
                </a:path>
              </a:pathLst>
            </a:custGeom>
            <a:ln w="4566">
              <a:solidFill>
                <a:srgbClr val="4A4B4D"/>
              </a:solidFill>
            </a:ln>
          </p:spPr>
          <p:txBody>
            <a:bodyPr wrap="square" lIns="0" tIns="0" rIns="0" bIns="0" rtlCol="0"/>
            <a:lstStyle/>
            <a:p>
              <a:endParaRPr/>
            </a:p>
          </p:txBody>
        </p:sp>
        <p:pic>
          <p:nvPicPr>
            <p:cNvPr id="35" name="object 35"/>
            <p:cNvPicPr/>
            <p:nvPr/>
          </p:nvPicPr>
          <p:blipFill>
            <a:blip r:embed="rId16" cstate="print"/>
            <a:stretch>
              <a:fillRect/>
            </a:stretch>
          </p:blipFill>
          <p:spPr>
            <a:xfrm>
              <a:off x="1181303" y="7842199"/>
              <a:ext cx="998588" cy="270967"/>
            </a:xfrm>
            <a:prstGeom prst="rect">
              <a:avLst/>
            </a:prstGeom>
          </p:spPr>
        </p:pic>
        <p:pic>
          <p:nvPicPr>
            <p:cNvPr id="36" name="object 36"/>
            <p:cNvPicPr/>
            <p:nvPr/>
          </p:nvPicPr>
          <p:blipFill>
            <a:blip r:embed="rId17" cstate="print"/>
            <a:stretch>
              <a:fillRect/>
            </a:stretch>
          </p:blipFill>
          <p:spPr>
            <a:xfrm>
              <a:off x="2624391" y="7840662"/>
              <a:ext cx="2927299" cy="273989"/>
            </a:xfrm>
            <a:prstGeom prst="rect">
              <a:avLst/>
            </a:prstGeom>
          </p:spPr>
        </p:pic>
        <p:sp>
          <p:nvSpPr>
            <p:cNvPr id="37" name="object 37"/>
            <p:cNvSpPr/>
            <p:nvPr/>
          </p:nvSpPr>
          <p:spPr>
            <a:xfrm>
              <a:off x="5607989" y="7890916"/>
              <a:ext cx="23495" cy="21590"/>
            </a:xfrm>
            <a:custGeom>
              <a:avLst/>
              <a:gdLst/>
              <a:ahLst/>
              <a:cxnLst/>
              <a:rect l="l" t="t" r="r" b="b"/>
              <a:pathLst>
                <a:path w="23495" h="21590">
                  <a:moveTo>
                    <a:pt x="18313" y="21285"/>
                  </a:moveTo>
                  <a:lnTo>
                    <a:pt x="4572" y="21285"/>
                  </a:lnTo>
                  <a:lnTo>
                    <a:pt x="0" y="16713"/>
                  </a:lnTo>
                  <a:lnTo>
                    <a:pt x="0" y="4559"/>
                  </a:lnTo>
                  <a:lnTo>
                    <a:pt x="6108" y="0"/>
                  </a:lnTo>
                  <a:lnTo>
                    <a:pt x="18313" y="0"/>
                  </a:lnTo>
                  <a:lnTo>
                    <a:pt x="22872" y="4559"/>
                  </a:lnTo>
                  <a:lnTo>
                    <a:pt x="22872" y="16713"/>
                  </a:lnTo>
                  <a:lnTo>
                    <a:pt x="18313" y="21285"/>
                  </a:lnTo>
                  <a:close/>
                </a:path>
              </a:pathLst>
            </a:custGeom>
            <a:solidFill>
              <a:srgbClr val="4A4B4D"/>
            </a:solidFill>
          </p:spPr>
          <p:txBody>
            <a:bodyPr wrap="square" lIns="0" tIns="0" rIns="0" bIns="0" rtlCol="0"/>
            <a:lstStyle/>
            <a:p>
              <a:endParaRPr/>
            </a:p>
          </p:txBody>
        </p:sp>
        <p:pic>
          <p:nvPicPr>
            <p:cNvPr id="38" name="object 38"/>
            <p:cNvPicPr/>
            <p:nvPr/>
          </p:nvPicPr>
          <p:blipFill>
            <a:blip r:embed="rId18" cstate="print"/>
            <a:stretch>
              <a:fillRect/>
            </a:stretch>
          </p:blipFill>
          <p:spPr>
            <a:xfrm>
              <a:off x="5688711" y="7842199"/>
              <a:ext cx="246608" cy="118719"/>
            </a:xfrm>
            <a:prstGeom prst="rect">
              <a:avLst/>
            </a:prstGeom>
          </p:spPr>
        </p:pic>
        <p:sp>
          <p:nvSpPr>
            <p:cNvPr id="39" name="object 39"/>
            <p:cNvSpPr/>
            <p:nvPr/>
          </p:nvSpPr>
          <p:spPr>
            <a:xfrm>
              <a:off x="5990082" y="7890916"/>
              <a:ext cx="21590" cy="21590"/>
            </a:xfrm>
            <a:custGeom>
              <a:avLst/>
              <a:gdLst/>
              <a:ahLst/>
              <a:cxnLst/>
              <a:rect l="l" t="t" r="r" b="b"/>
              <a:pathLst>
                <a:path w="21589" h="21590">
                  <a:moveTo>
                    <a:pt x="16763" y="21285"/>
                  </a:moveTo>
                  <a:lnTo>
                    <a:pt x="4571" y="21285"/>
                  </a:lnTo>
                  <a:lnTo>
                    <a:pt x="0" y="16713"/>
                  </a:lnTo>
                  <a:lnTo>
                    <a:pt x="0" y="4559"/>
                  </a:lnTo>
                  <a:lnTo>
                    <a:pt x="4571" y="0"/>
                  </a:lnTo>
                  <a:lnTo>
                    <a:pt x="16763" y="0"/>
                  </a:lnTo>
                  <a:lnTo>
                    <a:pt x="21335" y="4559"/>
                  </a:lnTo>
                  <a:lnTo>
                    <a:pt x="21335" y="16713"/>
                  </a:lnTo>
                  <a:lnTo>
                    <a:pt x="16763" y="21285"/>
                  </a:lnTo>
                  <a:close/>
                </a:path>
              </a:pathLst>
            </a:custGeom>
            <a:solidFill>
              <a:srgbClr val="4A4B4D"/>
            </a:solidFill>
          </p:spPr>
          <p:txBody>
            <a:bodyPr wrap="square" lIns="0" tIns="0" rIns="0" bIns="0" rtlCol="0"/>
            <a:lstStyle/>
            <a:p>
              <a:endParaRPr/>
            </a:p>
          </p:txBody>
        </p:sp>
        <p:pic>
          <p:nvPicPr>
            <p:cNvPr id="40" name="object 40"/>
            <p:cNvPicPr/>
            <p:nvPr/>
          </p:nvPicPr>
          <p:blipFill>
            <a:blip r:embed="rId19" cstate="print"/>
            <a:stretch>
              <a:fillRect/>
            </a:stretch>
          </p:blipFill>
          <p:spPr>
            <a:xfrm>
              <a:off x="6075362" y="7848307"/>
              <a:ext cx="238963" cy="108038"/>
            </a:xfrm>
            <a:prstGeom prst="rect">
              <a:avLst/>
            </a:prstGeom>
          </p:spPr>
        </p:pic>
        <p:sp>
          <p:nvSpPr>
            <p:cNvPr id="41" name="object 41"/>
            <p:cNvSpPr/>
            <p:nvPr/>
          </p:nvSpPr>
          <p:spPr>
            <a:xfrm>
              <a:off x="1070178" y="7804149"/>
              <a:ext cx="5393690" cy="0"/>
            </a:xfrm>
            <a:custGeom>
              <a:avLst/>
              <a:gdLst/>
              <a:ahLst/>
              <a:cxnLst/>
              <a:rect l="l" t="t" r="r" b="b"/>
              <a:pathLst>
                <a:path w="5393690">
                  <a:moveTo>
                    <a:pt x="0" y="0"/>
                  </a:moveTo>
                  <a:lnTo>
                    <a:pt x="5393334" y="0"/>
                  </a:lnTo>
                </a:path>
              </a:pathLst>
            </a:custGeom>
            <a:ln w="4566">
              <a:solidFill>
                <a:srgbClr val="4A4B4D"/>
              </a:solidFill>
            </a:ln>
          </p:spPr>
          <p:txBody>
            <a:bodyPr wrap="square" lIns="0" tIns="0" rIns="0" bIns="0" rtlCol="0"/>
            <a:lstStyle/>
            <a:p>
              <a:endParaRPr/>
            </a:p>
          </p:txBody>
        </p:sp>
        <p:sp>
          <p:nvSpPr>
            <p:cNvPr id="42" name="object 42"/>
            <p:cNvSpPr/>
            <p:nvPr/>
          </p:nvSpPr>
          <p:spPr>
            <a:xfrm>
              <a:off x="1858670" y="8241004"/>
              <a:ext cx="22860" cy="23495"/>
            </a:xfrm>
            <a:custGeom>
              <a:avLst/>
              <a:gdLst/>
              <a:ahLst/>
              <a:cxnLst/>
              <a:rect l="l" t="t" r="r" b="b"/>
              <a:pathLst>
                <a:path w="22860" h="23495">
                  <a:moveTo>
                    <a:pt x="18300" y="22872"/>
                  </a:moveTo>
                  <a:lnTo>
                    <a:pt x="6095" y="22872"/>
                  </a:lnTo>
                  <a:lnTo>
                    <a:pt x="0" y="18313"/>
                  </a:lnTo>
                  <a:lnTo>
                    <a:pt x="0" y="4572"/>
                  </a:lnTo>
                  <a:lnTo>
                    <a:pt x="6095" y="0"/>
                  </a:lnTo>
                  <a:lnTo>
                    <a:pt x="18300" y="0"/>
                  </a:lnTo>
                  <a:lnTo>
                    <a:pt x="22859" y="4572"/>
                  </a:lnTo>
                  <a:lnTo>
                    <a:pt x="22859" y="16776"/>
                  </a:lnTo>
                  <a:lnTo>
                    <a:pt x="18300" y="22872"/>
                  </a:lnTo>
                  <a:close/>
                </a:path>
              </a:pathLst>
            </a:custGeom>
            <a:solidFill>
              <a:srgbClr val="4A4B4D"/>
            </a:solidFill>
          </p:spPr>
          <p:txBody>
            <a:bodyPr wrap="square" lIns="0" tIns="0" rIns="0" bIns="0" rtlCol="0"/>
            <a:lstStyle/>
            <a:p>
              <a:endParaRPr/>
            </a:p>
          </p:txBody>
        </p:sp>
        <p:pic>
          <p:nvPicPr>
            <p:cNvPr id="43" name="object 43"/>
            <p:cNvPicPr/>
            <p:nvPr/>
          </p:nvPicPr>
          <p:blipFill>
            <a:blip r:embed="rId20" cstate="print"/>
            <a:stretch>
              <a:fillRect/>
            </a:stretch>
          </p:blipFill>
          <p:spPr>
            <a:xfrm>
              <a:off x="1181303" y="8193836"/>
              <a:ext cx="998588" cy="270967"/>
            </a:xfrm>
            <a:prstGeom prst="rect">
              <a:avLst/>
            </a:prstGeom>
          </p:spPr>
        </p:pic>
        <p:pic>
          <p:nvPicPr>
            <p:cNvPr id="44" name="object 44"/>
            <p:cNvPicPr/>
            <p:nvPr/>
          </p:nvPicPr>
          <p:blipFill>
            <a:blip r:embed="rId21" cstate="print"/>
            <a:stretch>
              <a:fillRect/>
            </a:stretch>
          </p:blipFill>
          <p:spPr>
            <a:xfrm>
              <a:off x="2622842" y="8269934"/>
              <a:ext cx="997102" cy="118757"/>
            </a:xfrm>
            <a:prstGeom prst="rect">
              <a:avLst/>
            </a:prstGeom>
          </p:spPr>
        </p:pic>
        <p:sp>
          <p:nvSpPr>
            <p:cNvPr id="45" name="object 45"/>
            <p:cNvSpPr/>
            <p:nvPr/>
          </p:nvSpPr>
          <p:spPr>
            <a:xfrm>
              <a:off x="1070178" y="8155787"/>
              <a:ext cx="5393690" cy="350520"/>
            </a:xfrm>
            <a:custGeom>
              <a:avLst/>
              <a:gdLst/>
              <a:ahLst/>
              <a:cxnLst/>
              <a:rect l="l" t="t" r="r" b="b"/>
              <a:pathLst>
                <a:path w="5393690" h="350520">
                  <a:moveTo>
                    <a:pt x="0" y="0"/>
                  </a:moveTo>
                  <a:lnTo>
                    <a:pt x="5393334" y="0"/>
                  </a:lnTo>
                </a:path>
                <a:path w="5393690" h="350520">
                  <a:moveTo>
                    <a:pt x="0" y="350088"/>
                  </a:moveTo>
                  <a:lnTo>
                    <a:pt x="5393334" y="350088"/>
                  </a:lnTo>
                </a:path>
              </a:pathLst>
            </a:custGeom>
            <a:ln w="4566">
              <a:solidFill>
                <a:srgbClr val="4A4B4D"/>
              </a:solidFill>
            </a:ln>
          </p:spPr>
          <p:txBody>
            <a:bodyPr wrap="square" lIns="0" tIns="0" rIns="0" bIns="0" rtlCol="0"/>
            <a:lstStyle/>
            <a:p>
              <a:endParaRPr/>
            </a:p>
          </p:txBody>
        </p:sp>
        <p:pic>
          <p:nvPicPr>
            <p:cNvPr id="46" name="object 46"/>
            <p:cNvPicPr/>
            <p:nvPr/>
          </p:nvPicPr>
          <p:blipFill>
            <a:blip r:embed="rId22" cstate="print"/>
            <a:stretch>
              <a:fillRect/>
            </a:stretch>
          </p:blipFill>
          <p:spPr>
            <a:xfrm>
              <a:off x="1184325" y="8690076"/>
              <a:ext cx="493217" cy="118757"/>
            </a:xfrm>
            <a:prstGeom prst="rect">
              <a:avLst/>
            </a:prstGeom>
          </p:spPr>
        </p:pic>
        <p:pic>
          <p:nvPicPr>
            <p:cNvPr id="47" name="object 47"/>
            <p:cNvPicPr/>
            <p:nvPr/>
          </p:nvPicPr>
          <p:blipFill>
            <a:blip r:embed="rId23" cstate="print"/>
            <a:stretch>
              <a:fillRect/>
            </a:stretch>
          </p:blipFill>
          <p:spPr>
            <a:xfrm>
              <a:off x="5352262" y="8551570"/>
              <a:ext cx="963599" cy="118706"/>
            </a:xfrm>
            <a:prstGeom prst="rect">
              <a:avLst/>
            </a:prstGeom>
          </p:spPr>
        </p:pic>
        <p:pic>
          <p:nvPicPr>
            <p:cNvPr id="48" name="object 48"/>
            <p:cNvPicPr/>
            <p:nvPr/>
          </p:nvPicPr>
          <p:blipFill>
            <a:blip r:embed="rId24" cstate="print"/>
            <a:stretch>
              <a:fillRect/>
            </a:stretch>
          </p:blipFill>
          <p:spPr>
            <a:xfrm>
              <a:off x="2621305" y="8548534"/>
              <a:ext cx="3431184" cy="400354"/>
            </a:xfrm>
            <a:prstGeom prst="rect">
              <a:avLst/>
            </a:prstGeom>
          </p:spPr>
        </p:pic>
        <p:sp>
          <p:nvSpPr>
            <p:cNvPr id="49" name="object 49"/>
            <p:cNvSpPr/>
            <p:nvPr/>
          </p:nvSpPr>
          <p:spPr>
            <a:xfrm>
              <a:off x="1070178" y="8505875"/>
              <a:ext cx="5393690" cy="0"/>
            </a:xfrm>
            <a:custGeom>
              <a:avLst/>
              <a:gdLst/>
              <a:ahLst/>
              <a:cxnLst/>
              <a:rect l="l" t="t" r="r" b="b"/>
              <a:pathLst>
                <a:path w="5393690">
                  <a:moveTo>
                    <a:pt x="0" y="0"/>
                  </a:moveTo>
                  <a:lnTo>
                    <a:pt x="5393334" y="0"/>
                  </a:lnTo>
                </a:path>
              </a:pathLst>
            </a:custGeom>
            <a:ln w="4566">
              <a:solidFill>
                <a:srgbClr val="4A4B4D"/>
              </a:solidFill>
            </a:ln>
          </p:spPr>
          <p:txBody>
            <a:bodyPr wrap="square" lIns="0" tIns="0" rIns="0" bIns="0" rtlCol="0"/>
            <a:lstStyle/>
            <a:p>
              <a:endParaRPr/>
            </a:p>
          </p:txBody>
        </p:sp>
        <p:sp>
          <p:nvSpPr>
            <p:cNvPr id="50" name="object 50"/>
            <p:cNvSpPr/>
            <p:nvPr/>
          </p:nvSpPr>
          <p:spPr>
            <a:xfrm>
              <a:off x="1070178" y="6515099"/>
              <a:ext cx="5393690" cy="2479040"/>
            </a:xfrm>
            <a:custGeom>
              <a:avLst/>
              <a:gdLst/>
              <a:ahLst/>
              <a:cxnLst/>
              <a:rect l="l" t="t" r="r" b="b"/>
              <a:pathLst>
                <a:path w="5393690" h="2479040">
                  <a:moveTo>
                    <a:pt x="5393334" y="0"/>
                  </a:moveTo>
                  <a:lnTo>
                    <a:pt x="5384203" y="0"/>
                  </a:lnTo>
                  <a:lnTo>
                    <a:pt x="5384203" y="7620"/>
                  </a:lnTo>
                  <a:lnTo>
                    <a:pt x="5384203" y="2471420"/>
                  </a:lnTo>
                  <a:lnTo>
                    <a:pt x="9118" y="2471420"/>
                  </a:lnTo>
                  <a:lnTo>
                    <a:pt x="9118" y="2471839"/>
                  </a:lnTo>
                  <a:lnTo>
                    <a:pt x="9118" y="2474861"/>
                  </a:lnTo>
                  <a:lnTo>
                    <a:pt x="9118" y="2475242"/>
                  </a:lnTo>
                  <a:lnTo>
                    <a:pt x="4559" y="2475242"/>
                  </a:lnTo>
                  <a:lnTo>
                    <a:pt x="4559" y="2474861"/>
                  </a:lnTo>
                  <a:lnTo>
                    <a:pt x="9118" y="2474861"/>
                  </a:lnTo>
                  <a:lnTo>
                    <a:pt x="9118" y="2471839"/>
                  </a:lnTo>
                  <a:lnTo>
                    <a:pt x="4559" y="2471839"/>
                  </a:lnTo>
                  <a:lnTo>
                    <a:pt x="4559" y="2471420"/>
                  </a:lnTo>
                  <a:lnTo>
                    <a:pt x="9118" y="2471420"/>
                  </a:lnTo>
                  <a:lnTo>
                    <a:pt x="9118" y="7620"/>
                  </a:lnTo>
                  <a:lnTo>
                    <a:pt x="5384203" y="7620"/>
                  </a:lnTo>
                  <a:lnTo>
                    <a:pt x="5384203" y="0"/>
                  </a:lnTo>
                  <a:lnTo>
                    <a:pt x="0" y="0"/>
                  </a:lnTo>
                  <a:lnTo>
                    <a:pt x="0" y="7620"/>
                  </a:lnTo>
                  <a:lnTo>
                    <a:pt x="0" y="2471420"/>
                  </a:lnTo>
                  <a:lnTo>
                    <a:pt x="0" y="2475242"/>
                  </a:lnTo>
                  <a:lnTo>
                    <a:pt x="0" y="2479040"/>
                  </a:lnTo>
                  <a:lnTo>
                    <a:pt x="5393334" y="2479040"/>
                  </a:lnTo>
                  <a:lnTo>
                    <a:pt x="5393334" y="2475242"/>
                  </a:lnTo>
                  <a:lnTo>
                    <a:pt x="5393334" y="2471420"/>
                  </a:lnTo>
                  <a:lnTo>
                    <a:pt x="5393334" y="7620"/>
                  </a:lnTo>
                  <a:lnTo>
                    <a:pt x="5393334" y="0"/>
                  </a:lnTo>
                  <a:close/>
                </a:path>
              </a:pathLst>
            </a:custGeom>
            <a:solidFill>
              <a:srgbClr val="4A4B4D"/>
            </a:solidFill>
          </p:spPr>
          <p:txBody>
            <a:bodyPr wrap="square" lIns="0" tIns="0" rIns="0" bIns="0" rtlCol="0"/>
            <a:lstStyle/>
            <a:p>
              <a:endParaRPr/>
            </a:p>
          </p:txBody>
        </p:sp>
        <p:sp>
          <p:nvSpPr>
            <p:cNvPr id="51" name="object 51"/>
            <p:cNvSpPr/>
            <p:nvPr/>
          </p:nvSpPr>
          <p:spPr>
            <a:xfrm>
              <a:off x="1070178" y="6752234"/>
              <a:ext cx="5393690" cy="0"/>
            </a:xfrm>
            <a:custGeom>
              <a:avLst/>
              <a:gdLst/>
              <a:ahLst/>
              <a:cxnLst/>
              <a:rect l="l" t="t" r="r" b="b"/>
              <a:pathLst>
                <a:path w="5393690">
                  <a:moveTo>
                    <a:pt x="0" y="0"/>
                  </a:moveTo>
                  <a:lnTo>
                    <a:pt x="5393334" y="0"/>
                  </a:lnTo>
                </a:path>
              </a:pathLst>
            </a:custGeom>
            <a:ln w="4566">
              <a:solidFill>
                <a:srgbClr val="4A4B4D"/>
              </a:solidFill>
            </a:ln>
          </p:spPr>
          <p:txBody>
            <a:bodyPr wrap="square" lIns="0" tIns="0" rIns="0" bIns="0" rtlCol="0"/>
            <a:lstStyle/>
            <a:p>
              <a:endParaRPr/>
            </a:p>
          </p:txBody>
        </p:sp>
        <p:pic>
          <p:nvPicPr>
            <p:cNvPr id="52" name="object 52"/>
            <p:cNvPicPr/>
            <p:nvPr/>
          </p:nvPicPr>
          <p:blipFill>
            <a:blip r:embed="rId25" cstate="print"/>
            <a:stretch>
              <a:fillRect/>
            </a:stretch>
          </p:blipFill>
          <p:spPr>
            <a:xfrm>
              <a:off x="1074737" y="9070682"/>
              <a:ext cx="1252791" cy="540397"/>
            </a:xfrm>
            <a:prstGeom prst="rect">
              <a:avLst/>
            </a:prstGeom>
          </p:spPr>
        </p:pic>
        <p:sp>
          <p:nvSpPr>
            <p:cNvPr id="53" name="object 53"/>
            <p:cNvSpPr/>
            <p:nvPr/>
          </p:nvSpPr>
          <p:spPr>
            <a:xfrm>
              <a:off x="1070178" y="9067799"/>
              <a:ext cx="2948940" cy="539115"/>
            </a:xfrm>
            <a:custGeom>
              <a:avLst/>
              <a:gdLst/>
              <a:ahLst/>
              <a:cxnLst/>
              <a:rect l="l" t="t" r="r" b="b"/>
              <a:pathLst>
                <a:path w="2948940" h="539115">
                  <a:moveTo>
                    <a:pt x="2948584" y="0"/>
                  </a:moveTo>
                  <a:lnTo>
                    <a:pt x="2939453" y="0"/>
                  </a:lnTo>
                  <a:lnTo>
                    <a:pt x="2939453" y="8890"/>
                  </a:lnTo>
                  <a:lnTo>
                    <a:pt x="2939453" y="529590"/>
                  </a:lnTo>
                  <a:lnTo>
                    <a:pt x="9118" y="529590"/>
                  </a:lnTo>
                  <a:lnTo>
                    <a:pt x="9118" y="534149"/>
                  </a:lnTo>
                  <a:lnTo>
                    <a:pt x="9118" y="534670"/>
                  </a:lnTo>
                  <a:lnTo>
                    <a:pt x="4559" y="534670"/>
                  </a:lnTo>
                  <a:lnTo>
                    <a:pt x="4559" y="534149"/>
                  </a:lnTo>
                  <a:lnTo>
                    <a:pt x="9118" y="534149"/>
                  </a:lnTo>
                  <a:lnTo>
                    <a:pt x="9118" y="529590"/>
                  </a:lnTo>
                  <a:lnTo>
                    <a:pt x="9118" y="8890"/>
                  </a:lnTo>
                  <a:lnTo>
                    <a:pt x="2939453" y="8890"/>
                  </a:lnTo>
                  <a:lnTo>
                    <a:pt x="2939453" y="0"/>
                  </a:lnTo>
                  <a:lnTo>
                    <a:pt x="0" y="0"/>
                  </a:lnTo>
                  <a:lnTo>
                    <a:pt x="0" y="8890"/>
                  </a:lnTo>
                  <a:lnTo>
                    <a:pt x="0" y="529590"/>
                  </a:lnTo>
                  <a:lnTo>
                    <a:pt x="0" y="534670"/>
                  </a:lnTo>
                  <a:lnTo>
                    <a:pt x="0" y="538492"/>
                  </a:lnTo>
                  <a:lnTo>
                    <a:pt x="2948584" y="538492"/>
                  </a:lnTo>
                  <a:lnTo>
                    <a:pt x="2948584" y="534670"/>
                  </a:lnTo>
                  <a:lnTo>
                    <a:pt x="2948584" y="529590"/>
                  </a:lnTo>
                  <a:lnTo>
                    <a:pt x="2948584" y="8890"/>
                  </a:lnTo>
                  <a:lnTo>
                    <a:pt x="2948584" y="0"/>
                  </a:lnTo>
                  <a:close/>
                </a:path>
              </a:pathLst>
            </a:custGeom>
            <a:solidFill>
              <a:srgbClr val="818285"/>
            </a:solidFill>
          </p:spPr>
          <p:txBody>
            <a:bodyPr wrap="square" lIns="0" tIns="0" rIns="0" bIns="0" rtlCol="0"/>
            <a:lstStyle/>
            <a:p>
              <a:endParaRPr/>
            </a:p>
          </p:txBody>
        </p:sp>
        <p:sp>
          <p:nvSpPr>
            <p:cNvPr id="54" name="object 54"/>
            <p:cNvSpPr/>
            <p:nvPr/>
          </p:nvSpPr>
          <p:spPr>
            <a:xfrm>
              <a:off x="2385364" y="9137649"/>
              <a:ext cx="17145" cy="17145"/>
            </a:xfrm>
            <a:custGeom>
              <a:avLst/>
              <a:gdLst/>
              <a:ahLst/>
              <a:cxnLst/>
              <a:rect l="l" t="t" r="r" b="b"/>
              <a:pathLst>
                <a:path w="17144" h="17145">
                  <a:moveTo>
                    <a:pt x="13690" y="16713"/>
                  </a:moveTo>
                  <a:lnTo>
                    <a:pt x="4571" y="16713"/>
                  </a:lnTo>
                  <a:lnTo>
                    <a:pt x="0" y="13690"/>
                  </a:lnTo>
                  <a:lnTo>
                    <a:pt x="0" y="3022"/>
                  </a:lnTo>
                  <a:lnTo>
                    <a:pt x="4571" y="0"/>
                  </a:lnTo>
                  <a:lnTo>
                    <a:pt x="13690" y="0"/>
                  </a:lnTo>
                  <a:lnTo>
                    <a:pt x="16776" y="3022"/>
                  </a:lnTo>
                  <a:lnTo>
                    <a:pt x="16776" y="12153"/>
                  </a:lnTo>
                  <a:lnTo>
                    <a:pt x="13690" y="16713"/>
                  </a:lnTo>
                  <a:close/>
                </a:path>
              </a:pathLst>
            </a:custGeom>
            <a:solidFill>
              <a:srgbClr val="00B6F0"/>
            </a:solidFill>
          </p:spPr>
          <p:txBody>
            <a:bodyPr wrap="square" lIns="0" tIns="0" rIns="0" bIns="0" rtlCol="0"/>
            <a:lstStyle/>
            <a:p>
              <a:endParaRPr/>
            </a:p>
          </p:txBody>
        </p:sp>
        <p:pic>
          <p:nvPicPr>
            <p:cNvPr id="55" name="object 55"/>
            <p:cNvPicPr/>
            <p:nvPr/>
          </p:nvPicPr>
          <p:blipFill>
            <a:blip r:embed="rId26" cstate="print"/>
            <a:stretch>
              <a:fillRect/>
            </a:stretch>
          </p:blipFill>
          <p:spPr>
            <a:xfrm>
              <a:off x="2536075" y="9099600"/>
              <a:ext cx="1303045" cy="461213"/>
            </a:xfrm>
            <a:prstGeom prst="rect">
              <a:avLst/>
            </a:prstGeom>
          </p:spPr>
        </p:pic>
        <p:sp>
          <p:nvSpPr>
            <p:cNvPr id="6" name="object 56"/>
            <p:cNvSpPr/>
            <p:nvPr/>
          </p:nvSpPr>
          <p:spPr>
            <a:xfrm>
              <a:off x="2385364" y="9419233"/>
              <a:ext cx="17145" cy="17145"/>
            </a:xfrm>
            <a:custGeom>
              <a:avLst/>
              <a:gdLst/>
              <a:ahLst/>
              <a:cxnLst/>
              <a:rect l="l" t="t" r="r" b="b"/>
              <a:pathLst>
                <a:path w="17144" h="17145">
                  <a:moveTo>
                    <a:pt x="13690" y="16763"/>
                  </a:moveTo>
                  <a:lnTo>
                    <a:pt x="4571" y="16763"/>
                  </a:lnTo>
                  <a:lnTo>
                    <a:pt x="0" y="13741"/>
                  </a:lnTo>
                  <a:lnTo>
                    <a:pt x="0" y="3073"/>
                  </a:lnTo>
                  <a:lnTo>
                    <a:pt x="4571" y="0"/>
                  </a:lnTo>
                  <a:lnTo>
                    <a:pt x="13690" y="0"/>
                  </a:lnTo>
                  <a:lnTo>
                    <a:pt x="16776" y="3073"/>
                  </a:lnTo>
                  <a:lnTo>
                    <a:pt x="16776" y="12204"/>
                  </a:lnTo>
                  <a:lnTo>
                    <a:pt x="13690" y="16763"/>
                  </a:lnTo>
                  <a:close/>
                </a:path>
              </a:pathLst>
            </a:custGeom>
            <a:solidFill>
              <a:srgbClr val="00B6F0"/>
            </a:solidFill>
          </p:spPr>
          <p:txBody>
            <a:bodyPr wrap="square" lIns="0" tIns="0" rIns="0" bIns="0" rtlCol="0"/>
            <a:lstStyle/>
            <a:p>
              <a:endParaRPr/>
            </a:p>
          </p:txBody>
        </p:sp>
        <p:pic>
          <p:nvPicPr>
            <p:cNvPr id="7" name="object 57"/>
            <p:cNvPicPr/>
            <p:nvPr/>
          </p:nvPicPr>
          <p:blipFill>
            <a:blip r:embed="rId27" cstate="print"/>
            <a:stretch>
              <a:fillRect/>
            </a:stretch>
          </p:blipFill>
          <p:spPr>
            <a:xfrm>
              <a:off x="4100957" y="9040101"/>
              <a:ext cx="2660949" cy="574001"/>
            </a:xfrm>
            <a:prstGeom prst="rect">
              <a:avLst/>
            </a:prstGeom>
          </p:spPr>
        </p:pic>
      </p:grpSp>
      <p:grpSp>
        <p:nvGrpSpPr>
          <p:cNvPr id="56" name="object 56">
            <a:extLst>
              <a:ext uri="{FF2B5EF4-FFF2-40B4-BE49-F238E27FC236}">
                <a16:creationId xmlns:a16="http://schemas.microsoft.com/office/drawing/2014/main" id="{CE67CCB1-1E8A-ACE2-96A3-080CE16DEB55}"/>
              </a:ext>
            </a:extLst>
          </p:cNvPr>
          <p:cNvGrpSpPr/>
          <p:nvPr/>
        </p:nvGrpSpPr>
        <p:grpSpPr>
          <a:xfrm>
            <a:off x="709358" y="5600"/>
            <a:ext cx="6842759" cy="717550"/>
            <a:chOff x="709358" y="5600"/>
            <a:chExt cx="6842759" cy="717550"/>
          </a:xfrm>
        </p:grpSpPr>
        <p:sp>
          <p:nvSpPr>
            <p:cNvPr id="57" name="object 57">
              <a:extLst>
                <a:ext uri="{FF2B5EF4-FFF2-40B4-BE49-F238E27FC236}">
                  <a16:creationId xmlns:a16="http://schemas.microsoft.com/office/drawing/2014/main" id="{6C4B71CD-55CE-4346-4002-DB083DEFA736}"/>
                </a:ext>
              </a:extLst>
            </p:cNvPr>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58" name="object 58">
              <a:extLst>
                <a:ext uri="{FF2B5EF4-FFF2-40B4-BE49-F238E27FC236}">
                  <a16:creationId xmlns:a16="http://schemas.microsoft.com/office/drawing/2014/main" id="{14D24656-2EB8-DABC-5B86-A6CF43E5621F}"/>
                </a:ext>
              </a:extLst>
            </p:cNvPr>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59" name="object 59">
              <a:extLst>
                <a:ext uri="{FF2B5EF4-FFF2-40B4-BE49-F238E27FC236}">
                  <a16:creationId xmlns:a16="http://schemas.microsoft.com/office/drawing/2014/main" id="{44B5DC6A-0886-7C7D-BC03-99A94675662D}"/>
                </a:ext>
              </a:extLst>
            </p:cNvPr>
            <p:cNvPicPr/>
            <p:nvPr/>
          </p:nvPicPr>
          <p:blipFill>
            <a:blip r:embed="rId28" cstate="print"/>
            <a:stretch>
              <a:fillRect/>
            </a:stretch>
          </p:blipFill>
          <p:spPr>
            <a:xfrm>
              <a:off x="1003147" y="366369"/>
              <a:ext cx="462813" cy="170497"/>
            </a:xfrm>
            <a:prstGeom prst="rect">
              <a:avLst/>
            </a:prstGeom>
          </p:spPr>
        </p:pic>
        <p:sp>
          <p:nvSpPr>
            <p:cNvPr id="60" name="object 60">
              <a:extLst>
                <a:ext uri="{FF2B5EF4-FFF2-40B4-BE49-F238E27FC236}">
                  <a16:creationId xmlns:a16="http://schemas.microsoft.com/office/drawing/2014/main" id="{F4E6C7C2-8F8C-0514-6959-E163C550D450}"/>
                </a:ext>
              </a:extLst>
            </p:cNvPr>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1" name="object 61">
              <a:extLst>
                <a:ext uri="{FF2B5EF4-FFF2-40B4-BE49-F238E27FC236}">
                  <a16:creationId xmlns:a16="http://schemas.microsoft.com/office/drawing/2014/main" id="{9A1D6501-6772-27D1-B943-A35488F3F50F}"/>
                </a:ext>
              </a:extLst>
            </p:cNvPr>
            <p:cNvPicPr/>
            <p:nvPr/>
          </p:nvPicPr>
          <p:blipFill>
            <a:blip r:embed="rId29" cstate="print"/>
            <a:stretch>
              <a:fillRect/>
            </a:stretch>
          </p:blipFill>
          <p:spPr>
            <a:xfrm>
              <a:off x="1662315" y="380059"/>
              <a:ext cx="156806" cy="149174"/>
            </a:xfrm>
            <a:prstGeom prst="rect">
              <a:avLst/>
            </a:prstGeom>
          </p:spPr>
        </p:pic>
        <p:sp>
          <p:nvSpPr>
            <p:cNvPr id="62" name="object 62">
              <a:extLst>
                <a:ext uri="{FF2B5EF4-FFF2-40B4-BE49-F238E27FC236}">
                  <a16:creationId xmlns:a16="http://schemas.microsoft.com/office/drawing/2014/main" id="{D2CD9C40-2FBB-0F07-93EE-BDF5B94385E6}"/>
                </a:ext>
              </a:extLst>
            </p:cNvPr>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63" name="object 63">
              <a:extLst>
                <a:ext uri="{FF2B5EF4-FFF2-40B4-BE49-F238E27FC236}">
                  <a16:creationId xmlns:a16="http://schemas.microsoft.com/office/drawing/2014/main" id="{EA81E2C3-C29E-5D01-4047-65BFD2719CCC}"/>
                </a:ext>
              </a:extLst>
            </p:cNvPr>
            <p:cNvPicPr/>
            <p:nvPr/>
          </p:nvPicPr>
          <p:blipFill>
            <a:blip r:embed="rId30" cstate="print"/>
            <a:stretch>
              <a:fillRect/>
            </a:stretch>
          </p:blipFill>
          <p:spPr>
            <a:xfrm>
              <a:off x="2021585" y="366369"/>
              <a:ext cx="343992" cy="170497"/>
            </a:xfrm>
            <a:prstGeom prst="rect">
              <a:avLst/>
            </a:prstGeom>
          </p:spPr>
        </p:pic>
        <p:pic>
          <p:nvPicPr>
            <p:cNvPr id="64" name="object 64">
              <a:extLst>
                <a:ext uri="{FF2B5EF4-FFF2-40B4-BE49-F238E27FC236}">
                  <a16:creationId xmlns:a16="http://schemas.microsoft.com/office/drawing/2014/main" id="{2E0616B8-45E5-D943-B273-3C6C1BBC449E}"/>
                </a:ext>
              </a:extLst>
            </p:cNvPr>
            <p:cNvPicPr/>
            <p:nvPr/>
          </p:nvPicPr>
          <p:blipFill>
            <a:blip r:embed="rId31" cstate="print"/>
            <a:stretch>
              <a:fillRect/>
            </a:stretch>
          </p:blipFill>
          <p:spPr>
            <a:xfrm>
              <a:off x="2552852" y="366369"/>
              <a:ext cx="1861692" cy="168960"/>
            </a:xfrm>
            <a:prstGeom prst="rect">
              <a:avLst/>
            </a:prstGeom>
          </p:spPr>
        </p:pic>
        <p:pic>
          <p:nvPicPr>
            <p:cNvPr id="65" name="object 65">
              <a:extLst>
                <a:ext uri="{FF2B5EF4-FFF2-40B4-BE49-F238E27FC236}">
                  <a16:creationId xmlns:a16="http://schemas.microsoft.com/office/drawing/2014/main" id="{FDC255F7-A55D-3C25-C48D-446CA34E6726}"/>
                </a:ext>
              </a:extLst>
            </p:cNvPr>
            <p:cNvPicPr/>
            <p:nvPr/>
          </p:nvPicPr>
          <p:blipFill>
            <a:blip r:embed="rId32" cstate="print"/>
            <a:stretch>
              <a:fillRect/>
            </a:stretch>
          </p:blipFill>
          <p:spPr>
            <a:xfrm>
              <a:off x="4545456" y="366369"/>
              <a:ext cx="1044282" cy="170497"/>
            </a:xfrm>
            <a:prstGeom prst="rect">
              <a:avLst/>
            </a:prstGeom>
          </p:spPr>
        </p:pic>
      </p:grpSp>
      <p:grpSp>
        <p:nvGrpSpPr>
          <p:cNvPr id="8" name="object 2"/>
          <p:cNvGrpSpPr/>
          <p:nvPr/>
        </p:nvGrpSpPr>
        <p:grpSpPr>
          <a:xfrm>
            <a:off x="3449434" y="10148442"/>
            <a:ext cx="636905" cy="91440"/>
            <a:chOff x="3449434" y="10148442"/>
            <a:chExt cx="636905" cy="91440"/>
          </a:xfrm>
        </p:grpSpPr>
        <p:sp>
          <p:nvSpPr>
            <p:cNvPr id="9"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10" name="object 4"/>
            <p:cNvPicPr/>
            <p:nvPr/>
          </p:nvPicPr>
          <p:blipFill>
            <a:blip r:embed="rId33" cstate="print"/>
            <a:stretch>
              <a:fillRect/>
            </a:stretch>
          </p:blipFill>
          <p:spPr>
            <a:xfrm>
              <a:off x="3706711" y="10148442"/>
              <a:ext cx="121792" cy="91325"/>
            </a:xfrm>
            <a:prstGeom prst="rect">
              <a:avLst/>
            </a:prstGeom>
          </p:spPr>
        </p:pic>
        <p:sp>
          <p:nvSpPr>
            <p:cNvPr id="11"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EC9D335E-20EA-83EA-4FDB-6D7F1839F47E}"/>
              </a:ext>
            </a:extLst>
          </p:cNvPr>
          <p:cNvGrpSpPr/>
          <p:nvPr/>
        </p:nvGrpSpPr>
        <p:grpSpPr>
          <a:xfrm>
            <a:off x="5587478" y="1170893"/>
            <a:ext cx="755335" cy="230832"/>
            <a:chOff x="5599057" y="1147599"/>
            <a:chExt cx="755335" cy="230832"/>
          </a:xfrm>
        </p:grpSpPr>
        <p:sp>
          <p:nvSpPr>
            <p:cNvPr id="3" name="正方形/長方形 2">
              <a:extLst>
                <a:ext uri="{FF2B5EF4-FFF2-40B4-BE49-F238E27FC236}">
                  <a16:creationId xmlns:a16="http://schemas.microsoft.com/office/drawing/2014/main" id="{4465E831-3EB0-6BE8-9F2F-8CF5A3DA0D10}"/>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BADEBCE4-5B47-F0D8-C1C5-DEEF7F93D586}"/>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PPT2-77</a:t>
              </a:r>
              <a:endParaRPr kumimoji="1" lang="ja-JP" altLang="en-US" sz="900" dirty="0">
                <a:latin typeface="BIZ UDPゴシック" panose="020B0400000000000000" pitchFamily="50" charset="-128"/>
                <a:ea typeface="BIZ UDPゴシック" panose="020B0400000000000000" pitchFamily="50" charset="-128"/>
              </a:endParaRPr>
            </a:p>
          </p:txBody>
        </p:sp>
      </p:grpSp>
    </p:spTree>
    <p:extLst>
      <p:ext uri="{BB962C8B-B14F-4D97-AF65-F5344CB8AC3E}">
        <p14:creationId xmlns:p14="http://schemas.microsoft.com/office/powerpoint/2010/main" val="2395550967"/>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object 6"/>
          <p:cNvPicPr/>
          <p:nvPr/>
        </p:nvPicPr>
        <p:blipFill>
          <a:blip r:embed="rId2" cstate="print"/>
          <a:stretch>
            <a:fillRect/>
          </a:stretch>
        </p:blipFill>
        <p:spPr>
          <a:xfrm>
            <a:off x="706335" y="1547659"/>
            <a:ext cx="6117983" cy="828078"/>
          </a:xfrm>
          <a:prstGeom prst="rect">
            <a:avLst/>
          </a:prstGeom>
        </p:spPr>
      </p:pic>
      <p:pic>
        <p:nvPicPr>
          <p:cNvPr id="7" name="object 7"/>
          <p:cNvPicPr/>
          <p:nvPr/>
        </p:nvPicPr>
        <p:blipFill>
          <a:blip r:embed="rId3" cstate="print"/>
          <a:stretch>
            <a:fillRect/>
          </a:stretch>
        </p:blipFill>
        <p:spPr>
          <a:xfrm>
            <a:off x="710907" y="2482303"/>
            <a:ext cx="6113411" cy="7480401"/>
          </a:xfrm>
          <a:prstGeom prst="rect">
            <a:avLst/>
          </a:prstGeom>
        </p:spPr>
      </p:pic>
      <p:pic>
        <p:nvPicPr>
          <p:cNvPr id="8" name="object 8"/>
          <p:cNvPicPr/>
          <p:nvPr/>
        </p:nvPicPr>
        <p:blipFill>
          <a:blip r:embed="rId4" cstate="print"/>
          <a:stretch>
            <a:fillRect/>
          </a:stretch>
        </p:blipFill>
        <p:spPr>
          <a:xfrm>
            <a:off x="710907" y="1080287"/>
            <a:ext cx="6113411" cy="359282"/>
          </a:xfrm>
          <a:prstGeom prst="rect">
            <a:avLst/>
          </a:prstGeom>
        </p:spPr>
      </p:pic>
      <p:grpSp>
        <p:nvGrpSpPr>
          <p:cNvPr id="9" name="object 9"/>
          <p:cNvGrpSpPr/>
          <p:nvPr/>
        </p:nvGrpSpPr>
        <p:grpSpPr>
          <a:xfrm>
            <a:off x="709358" y="5600"/>
            <a:ext cx="6842759" cy="717550"/>
            <a:chOff x="709358" y="5600"/>
            <a:chExt cx="6842759" cy="717550"/>
          </a:xfrm>
        </p:grpSpPr>
        <p:sp>
          <p:nvSpPr>
            <p:cNvPr id="10" name="object 1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1" name="object 1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2" name="object 12"/>
            <p:cNvPicPr/>
            <p:nvPr/>
          </p:nvPicPr>
          <p:blipFill>
            <a:blip r:embed="rId5" cstate="print"/>
            <a:stretch>
              <a:fillRect/>
            </a:stretch>
          </p:blipFill>
          <p:spPr>
            <a:xfrm>
              <a:off x="1003147" y="366369"/>
              <a:ext cx="462813" cy="170497"/>
            </a:xfrm>
            <a:prstGeom prst="rect">
              <a:avLst/>
            </a:prstGeom>
          </p:spPr>
        </p:pic>
        <p:sp>
          <p:nvSpPr>
            <p:cNvPr id="13" name="object 13"/>
            <p:cNvSpPr/>
            <p:nvPr/>
          </p:nvSpPr>
          <p:spPr>
            <a:xfrm>
              <a:off x="1549654" y="366368"/>
              <a:ext cx="810260" cy="170815"/>
            </a:xfrm>
            <a:custGeom>
              <a:avLst/>
              <a:gdLst/>
              <a:ahLst/>
              <a:cxnLst/>
              <a:rect l="l" t="t" r="r" b="b"/>
              <a:pathLst>
                <a:path w="810260" h="170815">
                  <a:moveTo>
                    <a:pt x="25895" y="121793"/>
                  </a:moveTo>
                  <a:lnTo>
                    <a:pt x="19786" y="115684"/>
                  </a:lnTo>
                  <a:lnTo>
                    <a:pt x="6096" y="115684"/>
                  </a:lnTo>
                  <a:lnTo>
                    <a:pt x="0" y="121793"/>
                  </a:lnTo>
                  <a:lnTo>
                    <a:pt x="0" y="135483"/>
                  </a:lnTo>
                  <a:lnTo>
                    <a:pt x="6096" y="141579"/>
                  </a:lnTo>
                  <a:lnTo>
                    <a:pt x="19786" y="141579"/>
                  </a:lnTo>
                  <a:lnTo>
                    <a:pt x="25895" y="135483"/>
                  </a:lnTo>
                  <a:lnTo>
                    <a:pt x="25895" y="121793"/>
                  </a:lnTo>
                  <a:close/>
                </a:path>
                <a:path w="810260" h="170815">
                  <a:moveTo>
                    <a:pt x="25895" y="33477"/>
                  </a:moveTo>
                  <a:lnTo>
                    <a:pt x="19786" y="27381"/>
                  </a:lnTo>
                  <a:lnTo>
                    <a:pt x="6096" y="27381"/>
                  </a:lnTo>
                  <a:lnTo>
                    <a:pt x="0" y="33477"/>
                  </a:lnTo>
                  <a:lnTo>
                    <a:pt x="0" y="48717"/>
                  </a:lnTo>
                  <a:lnTo>
                    <a:pt x="6096" y="54813"/>
                  </a:lnTo>
                  <a:lnTo>
                    <a:pt x="19786" y="54813"/>
                  </a:lnTo>
                  <a:lnTo>
                    <a:pt x="25895" y="48717"/>
                  </a:lnTo>
                  <a:lnTo>
                    <a:pt x="25895" y="33477"/>
                  </a:lnTo>
                  <a:close/>
                </a:path>
                <a:path w="810260" h="170815">
                  <a:moveTo>
                    <a:pt x="255727" y="13690"/>
                  </a:moveTo>
                  <a:lnTo>
                    <a:pt x="126352" y="13690"/>
                  </a:lnTo>
                  <a:lnTo>
                    <a:pt x="126352" y="33477"/>
                  </a:lnTo>
                  <a:lnTo>
                    <a:pt x="255727" y="33477"/>
                  </a:lnTo>
                  <a:lnTo>
                    <a:pt x="255727" y="13690"/>
                  </a:lnTo>
                  <a:close/>
                </a:path>
                <a:path w="810260" h="170815">
                  <a:moveTo>
                    <a:pt x="269468" y="63944"/>
                  </a:moveTo>
                  <a:lnTo>
                    <a:pt x="112649" y="63944"/>
                  </a:lnTo>
                  <a:lnTo>
                    <a:pt x="112649" y="82194"/>
                  </a:lnTo>
                  <a:lnTo>
                    <a:pt x="185737" y="82194"/>
                  </a:lnTo>
                  <a:lnTo>
                    <a:pt x="181952" y="107594"/>
                  </a:lnTo>
                  <a:lnTo>
                    <a:pt x="172770" y="125412"/>
                  </a:lnTo>
                  <a:lnTo>
                    <a:pt x="157886" y="137223"/>
                  </a:lnTo>
                  <a:lnTo>
                    <a:pt x="137020" y="144602"/>
                  </a:lnTo>
                  <a:lnTo>
                    <a:pt x="130911" y="144602"/>
                  </a:lnTo>
                  <a:lnTo>
                    <a:pt x="126352" y="146138"/>
                  </a:lnTo>
                  <a:lnTo>
                    <a:pt x="126352" y="155270"/>
                  </a:lnTo>
                  <a:lnTo>
                    <a:pt x="129425" y="162864"/>
                  </a:lnTo>
                  <a:lnTo>
                    <a:pt x="137020" y="162864"/>
                  </a:lnTo>
                  <a:lnTo>
                    <a:pt x="142481" y="162255"/>
                  </a:lnTo>
                  <a:lnTo>
                    <a:pt x="190766" y="134670"/>
                  </a:lnTo>
                  <a:lnTo>
                    <a:pt x="205409" y="97421"/>
                  </a:lnTo>
                  <a:lnTo>
                    <a:pt x="207010" y="82194"/>
                  </a:lnTo>
                  <a:lnTo>
                    <a:pt x="269468" y="82194"/>
                  </a:lnTo>
                  <a:lnTo>
                    <a:pt x="269468" y="63944"/>
                  </a:lnTo>
                  <a:close/>
                </a:path>
                <a:path w="810260" h="170815">
                  <a:moveTo>
                    <a:pt x="447573" y="74320"/>
                  </a:moveTo>
                  <a:lnTo>
                    <a:pt x="287731" y="74320"/>
                  </a:lnTo>
                  <a:lnTo>
                    <a:pt x="287731" y="94640"/>
                  </a:lnTo>
                  <a:lnTo>
                    <a:pt x="287731" y="95910"/>
                  </a:lnTo>
                  <a:lnTo>
                    <a:pt x="443052" y="95910"/>
                  </a:lnTo>
                  <a:lnTo>
                    <a:pt x="443052" y="94640"/>
                  </a:lnTo>
                  <a:lnTo>
                    <a:pt x="447573" y="94640"/>
                  </a:lnTo>
                  <a:lnTo>
                    <a:pt x="447573" y="74320"/>
                  </a:lnTo>
                  <a:close/>
                </a:path>
                <a:path w="810260" h="170815">
                  <a:moveTo>
                    <a:pt x="621106" y="22821"/>
                  </a:moveTo>
                  <a:lnTo>
                    <a:pt x="611974" y="19786"/>
                  </a:lnTo>
                  <a:lnTo>
                    <a:pt x="465823" y="19786"/>
                  </a:lnTo>
                  <a:lnTo>
                    <a:pt x="465823" y="36512"/>
                  </a:lnTo>
                  <a:lnTo>
                    <a:pt x="470395" y="39585"/>
                  </a:lnTo>
                  <a:lnTo>
                    <a:pt x="595210" y="39585"/>
                  </a:lnTo>
                  <a:lnTo>
                    <a:pt x="595210" y="42608"/>
                  </a:lnTo>
                  <a:lnTo>
                    <a:pt x="591540" y="50368"/>
                  </a:lnTo>
                  <a:lnTo>
                    <a:pt x="580745" y="64693"/>
                  </a:lnTo>
                  <a:lnTo>
                    <a:pt x="563092" y="82435"/>
                  </a:lnTo>
                  <a:lnTo>
                    <a:pt x="538899" y="100457"/>
                  </a:lnTo>
                  <a:lnTo>
                    <a:pt x="531876" y="93713"/>
                  </a:lnTo>
                  <a:lnTo>
                    <a:pt x="525005" y="87528"/>
                  </a:lnTo>
                  <a:lnTo>
                    <a:pt x="518985" y="82499"/>
                  </a:lnTo>
                  <a:lnTo>
                    <a:pt x="514540" y="79171"/>
                  </a:lnTo>
                  <a:lnTo>
                    <a:pt x="509981" y="76098"/>
                  </a:lnTo>
                  <a:lnTo>
                    <a:pt x="506907" y="74612"/>
                  </a:lnTo>
                  <a:lnTo>
                    <a:pt x="497776" y="74612"/>
                  </a:lnTo>
                  <a:lnTo>
                    <a:pt x="493204" y="80657"/>
                  </a:lnTo>
                  <a:lnTo>
                    <a:pt x="493204" y="89789"/>
                  </a:lnTo>
                  <a:lnTo>
                    <a:pt x="497776" y="92862"/>
                  </a:lnTo>
                  <a:lnTo>
                    <a:pt x="500849" y="95885"/>
                  </a:lnTo>
                  <a:lnTo>
                    <a:pt x="515010" y="107505"/>
                  </a:lnTo>
                  <a:lnTo>
                    <a:pt x="529755" y="121399"/>
                  </a:lnTo>
                  <a:lnTo>
                    <a:pt x="544499" y="136994"/>
                  </a:lnTo>
                  <a:lnTo>
                    <a:pt x="558698" y="153733"/>
                  </a:lnTo>
                  <a:lnTo>
                    <a:pt x="561721" y="156806"/>
                  </a:lnTo>
                  <a:lnTo>
                    <a:pt x="563257" y="159842"/>
                  </a:lnTo>
                  <a:lnTo>
                    <a:pt x="573925" y="159842"/>
                  </a:lnTo>
                  <a:lnTo>
                    <a:pt x="581520" y="155270"/>
                  </a:lnTo>
                  <a:lnTo>
                    <a:pt x="581520" y="149174"/>
                  </a:lnTo>
                  <a:lnTo>
                    <a:pt x="579996" y="144132"/>
                  </a:lnTo>
                  <a:lnTo>
                    <a:pt x="575056" y="137375"/>
                  </a:lnTo>
                  <a:lnTo>
                    <a:pt x="566102" y="127774"/>
                  </a:lnTo>
                  <a:lnTo>
                    <a:pt x="552589" y="114147"/>
                  </a:lnTo>
                  <a:lnTo>
                    <a:pt x="570649" y="100457"/>
                  </a:lnTo>
                  <a:lnTo>
                    <a:pt x="581914" y="91922"/>
                  </a:lnTo>
                  <a:lnTo>
                    <a:pt x="603402" y="68681"/>
                  </a:lnTo>
                  <a:lnTo>
                    <a:pt x="616597" y="48018"/>
                  </a:lnTo>
                  <a:lnTo>
                    <a:pt x="621106" y="33477"/>
                  </a:lnTo>
                  <a:lnTo>
                    <a:pt x="621106" y="22821"/>
                  </a:lnTo>
                  <a:close/>
                </a:path>
                <a:path w="810260" h="170815">
                  <a:moveTo>
                    <a:pt x="753516" y="108089"/>
                  </a:moveTo>
                  <a:lnTo>
                    <a:pt x="752462" y="97383"/>
                  </a:lnTo>
                  <a:lnTo>
                    <a:pt x="749719" y="89801"/>
                  </a:lnTo>
                  <a:lnTo>
                    <a:pt x="745832" y="84518"/>
                  </a:lnTo>
                  <a:lnTo>
                    <a:pt x="741362" y="80657"/>
                  </a:lnTo>
                  <a:lnTo>
                    <a:pt x="750481" y="74612"/>
                  </a:lnTo>
                  <a:lnTo>
                    <a:pt x="750481" y="57835"/>
                  </a:lnTo>
                  <a:lnTo>
                    <a:pt x="749007" y="46901"/>
                  </a:lnTo>
                  <a:lnTo>
                    <a:pt x="746861" y="42608"/>
                  </a:lnTo>
                  <a:lnTo>
                    <a:pt x="744397" y="37668"/>
                  </a:lnTo>
                  <a:lnTo>
                    <a:pt x="736346" y="31305"/>
                  </a:lnTo>
                  <a:lnTo>
                    <a:pt x="724585" y="28917"/>
                  </a:lnTo>
                  <a:lnTo>
                    <a:pt x="710018" y="32588"/>
                  </a:lnTo>
                  <a:lnTo>
                    <a:pt x="701751" y="41097"/>
                  </a:lnTo>
                  <a:lnTo>
                    <a:pt x="698055" y="50749"/>
                  </a:lnTo>
                  <a:lnTo>
                    <a:pt x="697204" y="57835"/>
                  </a:lnTo>
                  <a:lnTo>
                    <a:pt x="697204" y="63944"/>
                  </a:lnTo>
                  <a:lnTo>
                    <a:pt x="701763" y="65481"/>
                  </a:lnTo>
                  <a:lnTo>
                    <a:pt x="710895" y="65481"/>
                  </a:lnTo>
                  <a:lnTo>
                    <a:pt x="712431" y="60871"/>
                  </a:lnTo>
                  <a:lnTo>
                    <a:pt x="712431" y="51739"/>
                  </a:lnTo>
                  <a:lnTo>
                    <a:pt x="715454" y="42608"/>
                  </a:lnTo>
                  <a:lnTo>
                    <a:pt x="733717" y="42608"/>
                  </a:lnTo>
                  <a:lnTo>
                    <a:pt x="735253" y="51739"/>
                  </a:lnTo>
                  <a:lnTo>
                    <a:pt x="735253" y="68503"/>
                  </a:lnTo>
                  <a:lnTo>
                    <a:pt x="732231" y="76098"/>
                  </a:lnTo>
                  <a:lnTo>
                    <a:pt x="715454" y="76098"/>
                  </a:lnTo>
                  <a:lnTo>
                    <a:pt x="715454" y="89789"/>
                  </a:lnTo>
                  <a:lnTo>
                    <a:pt x="738276" y="89789"/>
                  </a:lnTo>
                  <a:lnTo>
                    <a:pt x="738276" y="114147"/>
                  </a:lnTo>
                  <a:lnTo>
                    <a:pt x="736790" y="127889"/>
                  </a:lnTo>
                  <a:lnTo>
                    <a:pt x="720026" y="127889"/>
                  </a:lnTo>
                  <a:lnTo>
                    <a:pt x="710895" y="124815"/>
                  </a:lnTo>
                  <a:lnTo>
                    <a:pt x="709358" y="111125"/>
                  </a:lnTo>
                  <a:lnTo>
                    <a:pt x="709358" y="103530"/>
                  </a:lnTo>
                  <a:lnTo>
                    <a:pt x="694182" y="103530"/>
                  </a:lnTo>
                  <a:lnTo>
                    <a:pt x="694182" y="115684"/>
                  </a:lnTo>
                  <a:lnTo>
                    <a:pt x="695667" y="120243"/>
                  </a:lnTo>
                  <a:lnTo>
                    <a:pt x="724585" y="141579"/>
                  </a:lnTo>
                  <a:lnTo>
                    <a:pt x="737450" y="139344"/>
                  </a:lnTo>
                  <a:lnTo>
                    <a:pt x="746467" y="132816"/>
                  </a:lnTo>
                  <a:lnTo>
                    <a:pt x="748957" y="127889"/>
                  </a:lnTo>
                  <a:lnTo>
                    <a:pt x="751776" y="122313"/>
                  </a:lnTo>
                  <a:lnTo>
                    <a:pt x="753516" y="108089"/>
                  </a:lnTo>
                  <a:close/>
                </a:path>
                <a:path w="810260" h="170815">
                  <a:moveTo>
                    <a:pt x="809866" y="85229"/>
                  </a:moveTo>
                  <a:lnTo>
                    <a:pt x="803770" y="55930"/>
                  </a:lnTo>
                  <a:lnTo>
                    <a:pt x="803770" y="85229"/>
                  </a:lnTo>
                  <a:lnTo>
                    <a:pt x="797382" y="116230"/>
                  </a:lnTo>
                  <a:lnTo>
                    <a:pt x="780161" y="141376"/>
                  </a:lnTo>
                  <a:lnTo>
                    <a:pt x="754938" y="158242"/>
                  </a:lnTo>
                  <a:lnTo>
                    <a:pt x="724585" y="164401"/>
                  </a:lnTo>
                  <a:lnTo>
                    <a:pt x="693356" y="158242"/>
                  </a:lnTo>
                  <a:lnTo>
                    <a:pt x="667702" y="141376"/>
                  </a:lnTo>
                  <a:lnTo>
                    <a:pt x="650316" y="116230"/>
                  </a:lnTo>
                  <a:lnTo>
                    <a:pt x="643928" y="85229"/>
                  </a:lnTo>
                  <a:lnTo>
                    <a:pt x="650316" y="54267"/>
                  </a:lnTo>
                  <a:lnTo>
                    <a:pt x="667702" y="29133"/>
                  </a:lnTo>
                  <a:lnTo>
                    <a:pt x="693356" y="12268"/>
                  </a:lnTo>
                  <a:lnTo>
                    <a:pt x="724585" y="6096"/>
                  </a:lnTo>
                  <a:lnTo>
                    <a:pt x="754938" y="12268"/>
                  </a:lnTo>
                  <a:lnTo>
                    <a:pt x="780161" y="29133"/>
                  </a:lnTo>
                  <a:lnTo>
                    <a:pt x="797382" y="54267"/>
                  </a:lnTo>
                  <a:lnTo>
                    <a:pt x="803770" y="85229"/>
                  </a:lnTo>
                  <a:lnTo>
                    <a:pt x="803770" y="55930"/>
                  </a:lnTo>
                  <a:lnTo>
                    <a:pt x="757186" y="6692"/>
                  </a:lnTo>
                  <a:lnTo>
                    <a:pt x="724585" y="0"/>
                  </a:lnTo>
                  <a:lnTo>
                    <a:pt x="691362" y="6692"/>
                  </a:lnTo>
                  <a:lnTo>
                    <a:pt x="664273" y="24930"/>
                  </a:lnTo>
                  <a:lnTo>
                    <a:pt x="646036" y="52019"/>
                  </a:lnTo>
                  <a:lnTo>
                    <a:pt x="639356" y="85229"/>
                  </a:lnTo>
                  <a:lnTo>
                    <a:pt x="646036" y="118478"/>
                  </a:lnTo>
                  <a:lnTo>
                    <a:pt x="664273" y="145580"/>
                  </a:lnTo>
                  <a:lnTo>
                    <a:pt x="691362" y="163817"/>
                  </a:lnTo>
                  <a:lnTo>
                    <a:pt x="724585" y="170497"/>
                  </a:lnTo>
                  <a:lnTo>
                    <a:pt x="754913" y="164401"/>
                  </a:lnTo>
                  <a:lnTo>
                    <a:pt x="757834" y="163817"/>
                  </a:lnTo>
                  <a:lnTo>
                    <a:pt x="784936" y="145580"/>
                  </a:lnTo>
                  <a:lnTo>
                    <a:pt x="803173" y="118478"/>
                  </a:lnTo>
                  <a:lnTo>
                    <a:pt x="809866" y="85229"/>
                  </a:lnTo>
                  <a:close/>
                </a:path>
              </a:pathLst>
            </a:custGeom>
            <a:solidFill>
              <a:srgbClr val="4A4B4D"/>
            </a:solidFill>
          </p:spPr>
          <p:txBody>
            <a:bodyPr wrap="square" lIns="0" tIns="0" rIns="0" bIns="0" rtlCol="0"/>
            <a:lstStyle/>
            <a:p>
              <a:endParaRPr/>
            </a:p>
          </p:txBody>
        </p:sp>
        <p:pic>
          <p:nvPicPr>
            <p:cNvPr id="14" name="object 14"/>
            <p:cNvPicPr/>
            <p:nvPr/>
          </p:nvPicPr>
          <p:blipFill>
            <a:blip r:embed="rId6" cstate="print"/>
            <a:stretch>
              <a:fillRect/>
            </a:stretch>
          </p:blipFill>
          <p:spPr>
            <a:xfrm>
              <a:off x="2551315" y="372465"/>
              <a:ext cx="152196" cy="158305"/>
            </a:xfrm>
            <a:prstGeom prst="rect">
              <a:avLst/>
            </a:prstGeom>
          </p:spPr>
        </p:pic>
        <p:pic>
          <p:nvPicPr>
            <p:cNvPr id="15" name="object 15"/>
            <p:cNvPicPr/>
            <p:nvPr/>
          </p:nvPicPr>
          <p:blipFill>
            <a:blip r:embed="rId7" cstate="print"/>
            <a:stretch>
              <a:fillRect/>
            </a:stretch>
          </p:blipFill>
          <p:spPr>
            <a:xfrm>
              <a:off x="2723311" y="382650"/>
              <a:ext cx="149225" cy="142011"/>
            </a:xfrm>
            <a:prstGeom prst="rect">
              <a:avLst/>
            </a:prstGeom>
          </p:spPr>
        </p:pic>
        <p:pic>
          <p:nvPicPr>
            <p:cNvPr id="16" name="object 16"/>
            <p:cNvPicPr/>
            <p:nvPr/>
          </p:nvPicPr>
          <p:blipFill>
            <a:blip r:embed="rId8" cstate="print"/>
            <a:stretch>
              <a:fillRect/>
            </a:stretch>
          </p:blipFill>
          <p:spPr>
            <a:xfrm>
              <a:off x="2892272" y="370928"/>
              <a:ext cx="144614" cy="158305"/>
            </a:xfrm>
            <a:prstGeom prst="rect">
              <a:avLst/>
            </a:prstGeom>
          </p:spPr>
        </p:pic>
        <p:pic>
          <p:nvPicPr>
            <p:cNvPr id="17" name="object 17"/>
            <p:cNvPicPr/>
            <p:nvPr/>
          </p:nvPicPr>
          <p:blipFill>
            <a:blip r:embed="rId9" cstate="print"/>
            <a:stretch>
              <a:fillRect/>
            </a:stretch>
          </p:blipFill>
          <p:spPr>
            <a:xfrm>
              <a:off x="3058223" y="363334"/>
              <a:ext cx="2179878" cy="171996"/>
            </a:xfrm>
            <a:prstGeom prst="rect">
              <a:avLst/>
            </a:prstGeom>
          </p:spPr>
        </p:pic>
      </p:grpSp>
      <p:grpSp>
        <p:nvGrpSpPr>
          <p:cNvPr id="18" name="object 2"/>
          <p:cNvGrpSpPr/>
          <p:nvPr/>
        </p:nvGrpSpPr>
        <p:grpSpPr>
          <a:xfrm>
            <a:off x="3449434" y="10148442"/>
            <a:ext cx="636905" cy="91440"/>
            <a:chOff x="3449434" y="10148442"/>
            <a:chExt cx="636905" cy="91440"/>
          </a:xfrm>
        </p:grpSpPr>
        <p:sp>
          <p:nvSpPr>
            <p:cNvPr id="19"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20" name="object 4"/>
            <p:cNvPicPr/>
            <p:nvPr/>
          </p:nvPicPr>
          <p:blipFill>
            <a:blip r:embed="rId10" cstate="print"/>
            <a:stretch>
              <a:fillRect/>
            </a:stretch>
          </p:blipFill>
          <p:spPr>
            <a:xfrm>
              <a:off x="3706711" y="10148442"/>
              <a:ext cx="121792" cy="91325"/>
            </a:xfrm>
            <a:prstGeom prst="rect">
              <a:avLst/>
            </a:prstGeom>
          </p:spPr>
        </p:pic>
        <p:sp>
          <p:nvSpPr>
            <p:cNvPr id="21"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テキスト ボックス 48">
            <a:extLst>
              <a:ext uri="{FF2B5EF4-FFF2-40B4-BE49-F238E27FC236}">
                <a16:creationId xmlns:a16="http://schemas.microsoft.com/office/drawing/2014/main" id="{BE0F579E-FFC6-0CDD-4EBF-84E177B5D8D8}"/>
              </a:ext>
            </a:extLst>
          </p:cNvPr>
          <p:cNvSpPr txBox="1"/>
          <p:nvPr/>
        </p:nvSpPr>
        <p:spPr>
          <a:xfrm>
            <a:off x="985446" y="1891473"/>
            <a:ext cx="6968358" cy="384721"/>
          </a:xfrm>
          <a:prstGeom prst="rect">
            <a:avLst/>
          </a:prstGeom>
          <a:noFill/>
        </p:spPr>
        <p:txBody>
          <a:bodyPr wrap="square">
            <a:spAutoFit/>
          </a:bodyPr>
          <a:lstStyle/>
          <a:p>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　新規学卒者の</a:t>
            </a:r>
            <a:r>
              <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年以内の離職率をとりまとめたところ、新規中卒就職者の約</a:t>
            </a:r>
            <a:r>
              <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割、新規高卒就職者</a:t>
            </a:r>
            <a:endPar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の約</a:t>
            </a:r>
            <a:r>
              <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4</a:t>
            </a:r>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割、新規大卒就職者の約</a:t>
            </a:r>
            <a:r>
              <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割が、就職後の</a:t>
            </a:r>
            <a:r>
              <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年以内に離職していることが分かりました。</a:t>
            </a:r>
            <a:endParaRPr lang="ja-JP" altLang="en-US" sz="950"/>
          </a:p>
        </p:txBody>
      </p:sp>
      <p:pic>
        <p:nvPicPr>
          <p:cNvPr id="26" name="図 25">
            <a:extLst>
              <a:ext uri="{FF2B5EF4-FFF2-40B4-BE49-F238E27FC236}">
                <a16:creationId xmlns:a16="http://schemas.microsoft.com/office/drawing/2014/main" id="{DB9EAA4A-C29F-BA61-92D6-7EC77F97D8E1}"/>
              </a:ext>
            </a:extLst>
          </p:cNvPr>
          <p:cNvPicPr>
            <a:picLocks noChangeAspect="1"/>
          </p:cNvPicPr>
          <p:nvPr/>
        </p:nvPicPr>
        <p:blipFill>
          <a:blip r:embed="rId2"/>
          <a:stretch>
            <a:fillRect/>
          </a:stretch>
        </p:blipFill>
        <p:spPr>
          <a:xfrm>
            <a:off x="1018947" y="2404245"/>
            <a:ext cx="1347333" cy="1822862"/>
          </a:xfrm>
          <a:prstGeom prst="rect">
            <a:avLst/>
          </a:prstGeom>
        </p:spPr>
      </p:pic>
      <p:sp>
        <p:nvSpPr>
          <p:cNvPr id="7" name="object 7"/>
          <p:cNvSpPr/>
          <p:nvPr/>
        </p:nvSpPr>
        <p:spPr>
          <a:xfrm>
            <a:off x="710907" y="1076006"/>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4711"/>
            <a:ext cx="5752604" cy="534339"/>
          </a:xfrm>
          <a:prstGeom prst="rect">
            <a:avLst/>
          </a:prstGeom>
        </p:spPr>
      </p:pic>
      <p:sp>
        <p:nvSpPr>
          <p:cNvPr id="9" name="object 9"/>
          <p:cNvSpPr/>
          <p:nvPr/>
        </p:nvSpPr>
        <p:spPr>
          <a:xfrm>
            <a:off x="5586704" y="1241475"/>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0807"/>
            <a:ext cx="71539" cy="101993"/>
          </a:xfrm>
          <a:prstGeom prst="rect">
            <a:avLst/>
          </a:prstGeom>
        </p:spPr>
      </p:pic>
      <p:pic>
        <p:nvPicPr>
          <p:cNvPr id="11" name="object 11"/>
          <p:cNvPicPr/>
          <p:nvPr/>
        </p:nvPicPr>
        <p:blipFill>
          <a:blip r:embed="rId5" cstate="print"/>
          <a:stretch>
            <a:fillRect/>
          </a:stretch>
        </p:blipFill>
        <p:spPr>
          <a:xfrm>
            <a:off x="5787631" y="1227784"/>
            <a:ext cx="357733" cy="105016"/>
          </a:xfrm>
          <a:prstGeom prst="rect">
            <a:avLst/>
          </a:prstGeom>
        </p:spPr>
      </p:pic>
      <p:pic>
        <p:nvPicPr>
          <p:cNvPr id="14" name="object 14"/>
          <p:cNvPicPr/>
          <p:nvPr/>
        </p:nvPicPr>
        <p:blipFill>
          <a:blip r:embed="rId6" cstate="print"/>
          <a:stretch>
            <a:fillRect/>
          </a:stretch>
        </p:blipFill>
        <p:spPr>
          <a:xfrm>
            <a:off x="1216254" y="4407767"/>
            <a:ext cx="5123991" cy="272542"/>
          </a:xfrm>
          <a:prstGeom prst="rect">
            <a:avLst/>
          </a:prstGeom>
        </p:spPr>
      </p:pic>
      <p:sp>
        <p:nvSpPr>
          <p:cNvPr id="236" name="object 23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237" name="object 237"/>
          <p:cNvPicPr/>
          <p:nvPr/>
        </p:nvPicPr>
        <p:blipFill>
          <a:blip r:embed="rId7" cstate="print"/>
          <a:stretch>
            <a:fillRect/>
          </a:stretch>
        </p:blipFill>
        <p:spPr>
          <a:xfrm>
            <a:off x="890536" y="5796254"/>
            <a:ext cx="5752604" cy="534352"/>
          </a:xfrm>
          <a:prstGeom prst="rect">
            <a:avLst/>
          </a:prstGeom>
        </p:spPr>
      </p:pic>
      <p:sp>
        <p:nvSpPr>
          <p:cNvPr id="238" name="object 238"/>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239" name="object 239"/>
          <p:cNvPicPr/>
          <p:nvPr/>
        </p:nvPicPr>
        <p:blipFill>
          <a:blip r:embed="rId8" cstate="print"/>
          <a:stretch>
            <a:fillRect/>
          </a:stretch>
        </p:blipFill>
        <p:spPr>
          <a:xfrm>
            <a:off x="5696292" y="5802363"/>
            <a:ext cx="71539" cy="101993"/>
          </a:xfrm>
          <a:prstGeom prst="rect">
            <a:avLst/>
          </a:prstGeom>
        </p:spPr>
      </p:pic>
      <p:pic>
        <p:nvPicPr>
          <p:cNvPr id="240" name="object 240"/>
          <p:cNvPicPr/>
          <p:nvPr/>
        </p:nvPicPr>
        <p:blipFill>
          <a:blip r:embed="rId9" cstate="print"/>
          <a:stretch>
            <a:fillRect/>
          </a:stretch>
        </p:blipFill>
        <p:spPr>
          <a:xfrm>
            <a:off x="5787631" y="5799340"/>
            <a:ext cx="359270" cy="105016"/>
          </a:xfrm>
          <a:prstGeom prst="rect">
            <a:avLst/>
          </a:prstGeom>
        </p:spPr>
      </p:pic>
      <p:sp>
        <p:nvSpPr>
          <p:cNvPr id="243" name="object 243"/>
          <p:cNvSpPr/>
          <p:nvPr/>
        </p:nvSpPr>
        <p:spPr>
          <a:xfrm>
            <a:off x="5982487" y="9537699"/>
            <a:ext cx="13970" cy="95250"/>
          </a:xfrm>
          <a:custGeom>
            <a:avLst/>
            <a:gdLst/>
            <a:ahLst/>
            <a:cxnLst/>
            <a:rect l="l" t="t" r="r" b="b"/>
            <a:pathLst>
              <a:path w="13970" h="95250">
                <a:moveTo>
                  <a:pt x="13703" y="0"/>
                </a:moveTo>
                <a:lnTo>
                  <a:pt x="0" y="0"/>
                </a:lnTo>
                <a:lnTo>
                  <a:pt x="0" y="5092"/>
                </a:lnTo>
                <a:lnTo>
                  <a:pt x="0" y="95250"/>
                </a:lnTo>
                <a:lnTo>
                  <a:pt x="3035" y="95250"/>
                </a:lnTo>
                <a:lnTo>
                  <a:pt x="3035" y="5092"/>
                </a:lnTo>
                <a:lnTo>
                  <a:pt x="13703" y="5092"/>
                </a:lnTo>
                <a:lnTo>
                  <a:pt x="13703" y="0"/>
                </a:lnTo>
                <a:close/>
              </a:path>
            </a:pathLst>
          </a:custGeom>
          <a:solidFill>
            <a:srgbClr val="4D4D4F"/>
          </a:solidFill>
        </p:spPr>
        <p:txBody>
          <a:bodyPr wrap="square" lIns="0" tIns="0" rIns="0" bIns="0" rtlCol="0"/>
          <a:lstStyle/>
          <a:p>
            <a:endParaRPr/>
          </a:p>
        </p:txBody>
      </p:sp>
      <p:pic>
        <p:nvPicPr>
          <p:cNvPr id="244" name="object 244"/>
          <p:cNvPicPr/>
          <p:nvPr/>
        </p:nvPicPr>
        <p:blipFill>
          <a:blip r:embed="rId10" cstate="print"/>
          <a:stretch>
            <a:fillRect/>
          </a:stretch>
        </p:blipFill>
        <p:spPr>
          <a:xfrm>
            <a:off x="1079296" y="9533432"/>
            <a:ext cx="4875809" cy="263321"/>
          </a:xfrm>
          <a:prstGeom prst="rect">
            <a:avLst/>
          </a:prstGeom>
        </p:spPr>
      </p:pic>
      <p:sp>
        <p:nvSpPr>
          <p:cNvPr id="245" name="object 245"/>
          <p:cNvSpPr/>
          <p:nvPr/>
        </p:nvSpPr>
        <p:spPr>
          <a:xfrm>
            <a:off x="5962700" y="9542563"/>
            <a:ext cx="33655" cy="102235"/>
          </a:xfrm>
          <a:custGeom>
            <a:avLst/>
            <a:gdLst/>
            <a:ahLst/>
            <a:cxnLst/>
            <a:rect l="l" t="t" r="r" b="b"/>
            <a:pathLst>
              <a:path w="33654" h="102234">
                <a:moveTo>
                  <a:pt x="33489" y="99275"/>
                </a:moveTo>
                <a:lnTo>
                  <a:pt x="3022" y="99275"/>
                </a:lnTo>
                <a:lnTo>
                  <a:pt x="3022" y="92925"/>
                </a:lnTo>
                <a:lnTo>
                  <a:pt x="22821" y="92925"/>
                </a:lnTo>
                <a:lnTo>
                  <a:pt x="22821" y="90385"/>
                </a:lnTo>
                <a:lnTo>
                  <a:pt x="0" y="90385"/>
                </a:lnTo>
                <a:lnTo>
                  <a:pt x="0" y="92925"/>
                </a:lnTo>
                <a:lnTo>
                  <a:pt x="0" y="99275"/>
                </a:lnTo>
                <a:lnTo>
                  <a:pt x="0" y="101828"/>
                </a:lnTo>
                <a:lnTo>
                  <a:pt x="33489" y="101828"/>
                </a:lnTo>
                <a:lnTo>
                  <a:pt x="33489" y="99275"/>
                </a:lnTo>
                <a:close/>
              </a:path>
              <a:path w="33654" h="102234">
                <a:moveTo>
                  <a:pt x="33489" y="0"/>
                </a:moveTo>
                <a:lnTo>
                  <a:pt x="28917" y="0"/>
                </a:lnTo>
                <a:lnTo>
                  <a:pt x="28917" y="98920"/>
                </a:lnTo>
                <a:lnTo>
                  <a:pt x="33489" y="98920"/>
                </a:lnTo>
                <a:lnTo>
                  <a:pt x="33489" y="0"/>
                </a:lnTo>
                <a:close/>
              </a:path>
            </a:pathLst>
          </a:custGeom>
          <a:solidFill>
            <a:srgbClr val="4D4D4F"/>
          </a:solidFill>
        </p:spPr>
        <p:txBody>
          <a:bodyPr wrap="square" lIns="0" tIns="0" rIns="0" bIns="0" rtlCol="0"/>
          <a:lstStyle/>
          <a:p>
            <a:endParaRPr/>
          </a:p>
        </p:txBody>
      </p:sp>
      <p:sp>
        <p:nvSpPr>
          <p:cNvPr id="419" name="object 41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420" name="object 420"/>
          <p:cNvGrpSpPr/>
          <p:nvPr/>
        </p:nvGrpSpPr>
        <p:grpSpPr>
          <a:xfrm>
            <a:off x="7183539" y="1080286"/>
            <a:ext cx="368935" cy="688340"/>
            <a:chOff x="7183539" y="1080286"/>
            <a:chExt cx="368935" cy="688340"/>
          </a:xfrm>
        </p:grpSpPr>
        <p:sp>
          <p:nvSpPr>
            <p:cNvPr id="421" name="object 42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22" name="object 42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23" name="object 423"/>
            <p:cNvPicPr/>
            <p:nvPr/>
          </p:nvPicPr>
          <p:blipFill>
            <a:blip r:embed="rId11" cstate="print"/>
            <a:stretch>
              <a:fillRect/>
            </a:stretch>
          </p:blipFill>
          <p:spPr>
            <a:xfrm>
              <a:off x="7296200" y="1401508"/>
              <a:ext cx="133946" cy="270967"/>
            </a:xfrm>
            <a:prstGeom prst="rect">
              <a:avLst/>
            </a:prstGeom>
          </p:spPr>
        </p:pic>
      </p:grpSp>
      <p:grpSp>
        <p:nvGrpSpPr>
          <p:cNvPr id="424" name="object 424"/>
          <p:cNvGrpSpPr/>
          <p:nvPr/>
        </p:nvGrpSpPr>
        <p:grpSpPr>
          <a:xfrm>
            <a:off x="7183539" y="2570606"/>
            <a:ext cx="368935" cy="688340"/>
            <a:chOff x="7183539" y="2570606"/>
            <a:chExt cx="368935" cy="688340"/>
          </a:xfrm>
        </p:grpSpPr>
        <p:sp>
          <p:nvSpPr>
            <p:cNvPr id="425" name="object 42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26" name="object 426"/>
            <p:cNvPicPr/>
            <p:nvPr/>
          </p:nvPicPr>
          <p:blipFill>
            <a:blip r:embed="rId12" cstate="print"/>
            <a:stretch>
              <a:fillRect/>
            </a:stretch>
          </p:blipFill>
          <p:spPr>
            <a:xfrm>
              <a:off x="7296200" y="2686303"/>
              <a:ext cx="133946" cy="272503"/>
            </a:xfrm>
            <a:prstGeom prst="rect">
              <a:avLst/>
            </a:prstGeom>
          </p:spPr>
        </p:pic>
        <p:pic>
          <p:nvPicPr>
            <p:cNvPr id="427" name="object 427"/>
            <p:cNvPicPr/>
            <p:nvPr/>
          </p:nvPicPr>
          <p:blipFill>
            <a:blip r:embed="rId13" cstate="print"/>
            <a:stretch>
              <a:fillRect/>
            </a:stretch>
          </p:blipFill>
          <p:spPr>
            <a:xfrm>
              <a:off x="7294664" y="3013570"/>
              <a:ext cx="137020" cy="137020"/>
            </a:xfrm>
            <a:prstGeom prst="rect">
              <a:avLst/>
            </a:prstGeom>
          </p:spPr>
        </p:pic>
      </p:grpSp>
      <p:grpSp>
        <p:nvGrpSpPr>
          <p:cNvPr id="428" name="object 428"/>
          <p:cNvGrpSpPr/>
          <p:nvPr/>
        </p:nvGrpSpPr>
        <p:grpSpPr>
          <a:xfrm>
            <a:off x="7183539" y="1826221"/>
            <a:ext cx="368935" cy="687070"/>
            <a:chOff x="7183539" y="1826221"/>
            <a:chExt cx="368935" cy="687070"/>
          </a:xfrm>
        </p:grpSpPr>
        <p:sp>
          <p:nvSpPr>
            <p:cNvPr id="429" name="object 42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30" name="object 430"/>
            <p:cNvPicPr/>
            <p:nvPr/>
          </p:nvPicPr>
          <p:blipFill>
            <a:blip r:embed="rId14" cstate="print"/>
            <a:stretch>
              <a:fillRect/>
            </a:stretch>
          </p:blipFill>
          <p:spPr>
            <a:xfrm>
              <a:off x="7296200" y="1940369"/>
              <a:ext cx="133946" cy="274040"/>
            </a:xfrm>
            <a:prstGeom prst="rect">
              <a:avLst/>
            </a:prstGeom>
          </p:spPr>
        </p:pic>
        <p:pic>
          <p:nvPicPr>
            <p:cNvPr id="431" name="object 431"/>
            <p:cNvPicPr/>
            <p:nvPr/>
          </p:nvPicPr>
          <p:blipFill>
            <a:blip r:embed="rId15" cstate="print"/>
            <a:stretch>
              <a:fillRect/>
            </a:stretch>
          </p:blipFill>
          <p:spPr>
            <a:xfrm>
              <a:off x="7294664" y="2269184"/>
              <a:ext cx="137020" cy="135483"/>
            </a:xfrm>
            <a:prstGeom prst="rect">
              <a:avLst/>
            </a:prstGeom>
          </p:spPr>
        </p:pic>
      </p:grpSp>
      <p:grpSp>
        <p:nvGrpSpPr>
          <p:cNvPr id="432" name="object 432"/>
          <p:cNvGrpSpPr/>
          <p:nvPr/>
        </p:nvGrpSpPr>
        <p:grpSpPr>
          <a:xfrm>
            <a:off x="7183539" y="3314991"/>
            <a:ext cx="368935" cy="688340"/>
            <a:chOff x="7183539" y="3314991"/>
            <a:chExt cx="368935" cy="688340"/>
          </a:xfrm>
        </p:grpSpPr>
        <p:sp>
          <p:nvSpPr>
            <p:cNvPr id="433" name="object 43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34" name="object 434"/>
            <p:cNvPicPr/>
            <p:nvPr/>
          </p:nvPicPr>
          <p:blipFill>
            <a:blip r:embed="rId16" cstate="print"/>
            <a:stretch>
              <a:fillRect/>
            </a:stretch>
          </p:blipFill>
          <p:spPr>
            <a:xfrm>
              <a:off x="7296200" y="3430689"/>
              <a:ext cx="133946" cy="272453"/>
            </a:xfrm>
            <a:prstGeom prst="rect">
              <a:avLst/>
            </a:prstGeom>
          </p:spPr>
        </p:pic>
        <p:pic>
          <p:nvPicPr>
            <p:cNvPr id="435" name="object 435"/>
            <p:cNvPicPr/>
            <p:nvPr/>
          </p:nvPicPr>
          <p:blipFill>
            <a:blip r:embed="rId17" cstate="print"/>
            <a:stretch>
              <a:fillRect/>
            </a:stretch>
          </p:blipFill>
          <p:spPr>
            <a:xfrm>
              <a:off x="7294664" y="3759492"/>
              <a:ext cx="137020" cy="135483"/>
            </a:xfrm>
            <a:prstGeom prst="rect">
              <a:avLst/>
            </a:prstGeom>
          </p:spPr>
        </p:pic>
      </p:grpSp>
      <p:grpSp>
        <p:nvGrpSpPr>
          <p:cNvPr id="436" name="object 436"/>
          <p:cNvGrpSpPr/>
          <p:nvPr/>
        </p:nvGrpSpPr>
        <p:grpSpPr>
          <a:xfrm>
            <a:off x="7183539" y="4060875"/>
            <a:ext cx="368935" cy="687070"/>
            <a:chOff x="7183539" y="4060875"/>
            <a:chExt cx="368935" cy="687070"/>
          </a:xfrm>
        </p:grpSpPr>
        <p:sp>
          <p:nvSpPr>
            <p:cNvPr id="437" name="object 43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438" name="object 438"/>
            <p:cNvPicPr/>
            <p:nvPr/>
          </p:nvPicPr>
          <p:blipFill>
            <a:blip r:embed="rId18" cstate="print"/>
            <a:stretch>
              <a:fillRect/>
            </a:stretch>
          </p:blipFill>
          <p:spPr>
            <a:xfrm>
              <a:off x="7296200" y="4175073"/>
              <a:ext cx="133946" cy="273989"/>
            </a:xfrm>
            <a:prstGeom prst="rect">
              <a:avLst/>
            </a:prstGeom>
          </p:spPr>
        </p:pic>
        <p:pic>
          <p:nvPicPr>
            <p:cNvPr id="439" name="object 439"/>
            <p:cNvPicPr/>
            <p:nvPr/>
          </p:nvPicPr>
          <p:blipFill>
            <a:blip r:embed="rId19" cstate="print"/>
            <a:stretch>
              <a:fillRect/>
            </a:stretch>
          </p:blipFill>
          <p:spPr>
            <a:xfrm>
              <a:off x="7294664" y="4503889"/>
              <a:ext cx="137020" cy="136969"/>
            </a:xfrm>
            <a:prstGeom prst="rect">
              <a:avLst/>
            </a:prstGeom>
          </p:spPr>
        </p:pic>
      </p:grpSp>
      <p:grpSp>
        <p:nvGrpSpPr>
          <p:cNvPr id="440" name="object 440"/>
          <p:cNvGrpSpPr/>
          <p:nvPr/>
        </p:nvGrpSpPr>
        <p:grpSpPr>
          <a:xfrm>
            <a:off x="7183539" y="4805260"/>
            <a:ext cx="368935" cy="688340"/>
            <a:chOff x="7183539" y="4805260"/>
            <a:chExt cx="368935" cy="688340"/>
          </a:xfrm>
        </p:grpSpPr>
        <p:sp>
          <p:nvSpPr>
            <p:cNvPr id="441" name="object 44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42" name="object 442"/>
            <p:cNvPicPr/>
            <p:nvPr/>
          </p:nvPicPr>
          <p:blipFill>
            <a:blip r:embed="rId20" cstate="print"/>
            <a:stretch>
              <a:fillRect/>
            </a:stretch>
          </p:blipFill>
          <p:spPr>
            <a:xfrm>
              <a:off x="7296200" y="4920957"/>
              <a:ext cx="133946" cy="272503"/>
            </a:xfrm>
            <a:prstGeom prst="rect">
              <a:avLst/>
            </a:prstGeom>
          </p:spPr>
        </p:pic>
        <p:pic>
          <p:nvPicPr>
            <p:cNvPr id="443" name="object 443"/>
            <p:cNvPicPr/>
            <p:nvPr/>
          </p:nvPicPr>
          <p:blipFill>
            <a:blip r:embed="rId21" cstate="print"/>
            <a:stretch>
              <a:fillRect/>
            </a:stretch>
          </p:blipFill>
          <p:spPr>
            <a:xfrm>
              <a:off x="7294664" y="5248274"/>
              <a:ext cx="137020" cy="136969"/>
            </a:xfrm>
            <a:prstGeom prst="rect">
              <a:avLst/>
            </a:prstGeom>
          </p:spPr>
        </p:pic>
      </p:grpSp>
      <p:grpSp>
        <p:nvGrpSpPr>
          <p:cNvPr id="444" name="object 444"/>
          <p:cNvGrpSpPr/>
          <p:nvPr/>
        </p:nvGrpSpPr>
        <p:grpSpPr>
          <a:xfrm>
            <a:off x="7183539" y="5549645"/>
            <a:ext cx="368935" cy="688340"/>
            <a:chOff x="7183539" y="5549645"/>
            <a:chExt cx="368935" cy="688340"/>
          </a:xfrm>
        </p:grpSpPr>
        <p:sp>
          <p:nvSpPr>
            <p:cNvPr id="445" name="object 44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46" name="object 446"/>
            <p:cNvPicPr/>
            <p:nvPr/>
          </p:nvPicPr>
          <p:blipFill>
            <a:blip r:embed="rId22" cstate="print"/>
            <a:stretch>
              <a:fillRect/>
            </a:stretch>
          </p:blipFill>
          <p:spPr>
            <a:xfrm>
              <a:off x="7296200" y="5665342"/>
              <a:ext cx="133946" cy="272503"/>
            </a:xfrm>
            <a:prstGeom prst="rect">
              <a:avLst/>
            </a:prstGeom>
          </p:spPr>
        </p:pic>
        <p:pic>
          <p:nvPicPr>
            <p:cNvPr id="447" name="object 447"/>
            <p:cNvPicPr/>
            <p:nvPr/>
          </p:nvPicPr>
          <p:blipFill>
            <a:blip r:embed="rId23" cstate="print"/>
            <a:stretch>
              <a:fillRect/>
            </a:stretch>
          </p:blipFill>
          <p:spPr>
            <a:xfrm>
              <a:off x="7294664" y="5994145"/>
              <a:ext cx="137020" cy="135483"/>
            </a:xfrm>
            <a:prstGeom prst="rect">
              <a:avLst/>
            </a:prstGeom>
          </p:spPr>
        </p:pic>
      </p:grpSp>
      <p:grpSp>
        <p:nvGrpSpPr>
          <p:cNvPr id="448" name="object 448"/>
          <p:cNvGrpSpPr/>
          <p:nvPr/>
        </p:nvGrpSpPr>
        <p:grpSpPr>
          <a:xfrm>
            <a:off x="7183539" y="6295580"/>
            <a:ext cx="368935" cy="687070"/>
            <a:chOff x="7183539" y="6295580"/>
            <a:chExt cx="368935" cy="687070"/>
          </a:xfrm>
        </p:grpSpPr>
        <p:sp>
          <p:nvSpPr>
            <p:cNvPr id="449" name="object 44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50" name="object 450"/>
            <p:cNvPicPr/>
            <p:nvPr/>
          </p:nvPicPr>
          <p:blipFill>
            <a:blip r:embed="rId24" cstate="print"/>
            <a:stretch>
              <a:fillRect/>
            </a:stretch>
          </p:blipFill>
          <p:spPr>
            <a:xfrm>
              <a:off x="7296200" y="6409727"/>
              <a:ext cx="133946" cy="274040"/>
            </a:xfrm>
            <a:prstGeom prst="rect">
              <a:avLst/>
            </a:prstGeom>
          </p:spPr>
        </p:pic>
        <p:pic>
          <p:nvPicPr>
            <p:cNvPr id="451" name="object 451"/>
            <p:cNvPicPr/>
            <p:nvPr/>
          </p:nvPicPr>
          <p:blipFill>
            <a:blip r:embed="rId25" cstate="print"/>
            <a:stretch>
              <a:fillRect/>
            </a:stretch>
          </p:blipFill>
          <p:spPr>
            <a:xfrm>
              <a:off x="7294664" y="6738543"/>
              <a:ext cx="137020" cy="137020"/>
            </a:xfrm>
            <a:prstGeom prst="rect">
              <a:avLst/>
            </a:prstGeom>
          </p:spPr>
        </p:pic>
      </p:grpSp>
      <p:grpSp>
        <p:nvGrpSpPr>
          <p:cNvPr id="452" name="object 452"/>
          <p:cNvGrpSpPr/>
          <p:nvPr/>
        </p:nvGrpSpPr>
        <p:grpSpPr>
          <a:xfrm>
            <a:off x="7183539" y="7039964"/>
            <a:ext cx="368935" cy="688340"/>
            <a:chOff x="7183539" y="7039964"/>
            <a:chExt cx="368935" cy="688340"/>
          </a:xfrm>
        </p:grpSpPr>
        <p:sp>
          <p:nvSpPr>
            <p:cNvPr id="453" name="object 45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54" name="object 454"/>
            <p:cNvPicPr/>
            <p:nvPr/>
          </p:nvPicPr>
          <p:blipFill>
            <a:blip r:embed="rId26" cstate="print"/>
            <a:stretch>
              <a:fillRect/>
            </a:stretch>
          </p:blipFill>
          <p:spPr>
            <a:xfrm>
              <a:off x="7296200" y="7155662"/>
              <a:ext cx="133946" cy="272503"/>
            </a:xfrm>
            <a:prstGeom prst="rect">
              <a:avLst/>
            </a:prstGeom>
          </p:spPr>
        </p:pic>
        <p:pic>
          <p:nvPicPr>
            <p:cNvPr id="455" name="object 455"/>
            <p:cNvPicPr/>
            <p:nvPr/>
          </p:nvPicPr>
          <p:blipFill>
            <a:blip r:embed="rId27" cstate="print"/>
            <a:stretch>
              <a:fillRect/>
            </a:stretch>
          </p:blipFill>
          <p:spPr>
            <a:xfrm>
              <a:off x="7294664" y="7482928"/>
              <a:ext cx="137020" cy="137020"/>
            </a:xfrm>
            <a:prstGeom prst="rect">
              <a:avLst/>
            </a:prstGeom>
          </p:spPr>
        </p:pic>
      </p:grpSp>
      <p:grpSp>
        <p:nvGrpSpPr>
          <p:cNvPr id="456" name="object 456"/>
          <p:cNvGrpSpPr/>
          <p:nvPr/>
        </p:nvGrpSpPr>
        <p:grpSpPr>
          <a:xfrm>
            <a:off x="7183539" y="7784350"/>
            <a:ext cx="368935" cy="688340"/>
            <a:chOff x="7183539" y="7784350"/>
            <a:chExt cx="368935" cy="688340"/>
          </a:xfrm>
        </p:grpSpPr>
        <p:sp>
          <p:nvSpPr>
            <p:cNvPr id="457" name="object 45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58" name="object 458"/>
            <p:cNvPicPr/>
            <p:nvPr/>
          </p:nvPicPr>
          <p:blipFill>
            <a:blip r:embed="rId28" cstate="print"/>
            <a:stretch>
              <a:fillRect/>
            </a:stretch>
          </p:blipFill>
          <p:spPr>
            <a:xfrm>
              <a:off x="7296200" y="7900047"/>
              <a:ext cx="133946" cy="272453"/>
            </a:xfrm>
            <a:prstGeom prst="rect">
              <a:avLst/>
            </a:prstGeom>
          </p:spPr>
        </p:pic>
        <p:pic>
          <p:nvPicPr>
            <p:cNvPr id="459" name="object 459"/>
            <p:cNvPicPr/>
            <p:nvPr/>
          </p:nvPicPr>
          <p:blipFill>
            <a:blip r:embed="rId29" cstate="print"/>
            <a:stretch>
              <a:fillRect/>
            </a:stretch>
          </p:blipFill>
          <p:spPr>
            <a:xfrm>
              <a:off x="7294664" y="8228850"/>
              <a:ext cx="137020" cy="135483"/>
            </a:xfrm>
            <a:prstGeom prst="rect">
              <a:avLst/>
            </a:prstGeom>
          </p:spPr>
        </p:pic>
      </p:grpSp>
      <p:pic>
        <p:nvPicPr>
          <p:cNvPr id="460" name="object 460"/>
          <p:cNvPicPr/>
          <p:nvPr/>
        </p:nvPicPr>
        <p:blipFill>
          <a:blip r:embed="rId30" cstate="print"/>
          <a:stretch>
            <a:fillRect/>
          </a:stretch>
        </p:blipFill>
        <p:spPr>
          <a:xfrm>
            <a:off x="7183539" y="8530233"/>
            <a:ext cx="368401" cy="688085"/>
          </a:xfrm>
          <a:prstGeom prst="rect">
            <a:avLst/>
          </a:prstGeom>
        </p:spPr>
      </p:pic>
      <p:grpSp>
        <p:nvGrpSpPr>
          <p:cNvPr id="461" name="object 461"/>
          <p:cNvGrpSpPr/>
          <p:nvPr/>
        </p:nvGrpSpPr>
        <p:grpSpPr>
          <a:xfrm>
            <a:off x="7183539" y="9274619"/>
            <a:ext cx="368935" cy="688340"/>
            <a:chOff x="7183539" y="9274619"/>
            <a:chExt cx="368935" cy="688340"/>
          </a:xfrm>
        </p:grpSpPr>
        <p:sp>
          <p:nvSpPr>
            <p:cNvPr id="462" name="object 46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63" name="object 463"/>
            <p:cNvPicPr/>
            <p:nvPr/>
          </p:nvPicPr>
          <p:blipFill>
            <a:blip r:embed="rId31" cstate="print"/>
            <a:stretch>
              <a:fillRect/>
            </a:stretch>
          </p:blipFill>
          <p:spPr>
            <a:xfrm>
              <a:off x="7323581" y="9341637"/>
              <a:ext cx="79184" cy="121742"/>
            </a:xfrm>
            <a:prstGeom prst="rect">
              <a:avLst/>
            </a:prstGeom>
          </p:spPr>
        </p:pic>
        <p:pic>
          <p:nvPicPr>
            <p:cNvPr id="464" name="object 464"/>
            <p:cNvPicPr/>
            <p:nvPr/>
          </p:nvPicPr>
          <p:blipFill>
            <a:blip r:embed="rId32" cstate="print"/>
            <a:stretch>
              <a:fillRect/>
            </a:stretch>
          </p:blipFill>
          <p:spPr>
            <a:xfrm>
              <a:off x="7296200" y="9483178"/>
              <a:ext cx="133946" cy="420141"/>
            </a:xfrm>
            <a:prstGeom prst="rect">
              <a:avLst/>
            </a:prstGeom>
          </p:spPr>
        </p:pic>
      </p:grpSp>
      <p:sp>
        <p:nvSpPr>
          <p:cNvPr id="475" name="正方形/長方形 474">
            <a:extLst>
              <a:ext uri="{FF2B5EF4-FFF2-40B4-BE49-F238E27FC236}">
                <a16:creationId xmlns:a16="http://schemas.microsoft.com/office/drawing/2014/main" id="{B9C69EEC-FF3E-4DBB-88D2-02718DA986FA}"/>
              </a:ext>
            </a:extLst>
          </p:cNvPr>
          <p:cNvSpPr/>
          <p:nvPr/>
        </p:nvSpPr>
        <p:spPr>
          <a:xfrm>
            <a:off x="1245935" y="4783616"/>
            <a:ext cx="4899429" cy="369332"/>
          </a:xfrm>
          <a:prstGeom prst="rect">
            <a:avLst/>
          </a:prstGeom>
        </p:spPr>
        <p:txBody>
          <a:bodyPr wrap="square">
            <a:spAutoFit/>
          </a:bodyPr>
          <a:lstStyle/>
          <a:p>
            <a:r>
              <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出典：厚生労働省「新規学卒就職者の離職状況」に基づき作成</a:t>
            </a:r>
          </a:p>
          <a:p>
            <a:r>
              <a:rPr lang="en-US" altLang="ja-JP" sz="900" b="0" spc="-10">
                <a:solidFill>
                  <a:srgbClr val="332C2A"/>
                </a:solidFill>
                <a:latin typeface="HG丸ｺﾞｼｯｸM-PRO" panose="020F0600000000000000" pitchFamily="50" charset="-128"/>
                <a:ea typeface="HG丸ｺﾞｼｯｸM-PRO" panose="020F0600000000000000" pitchFamily="50" charset="-128"/>
                <a:cs typeface="Adobe Clean Han"/>
              </a:rPr>
              <a:t>https://www.mhlw.go.jp/stf/seisakunitsuite/bunya/0000137940.html</a:t>
            </a:r>
            <a:endPar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31" name="正方形/長方形 30">
            <a:extLst>
              <a:ext uri="{FF2B5EF4-FFF2-40B4-BE49-F238E27FC236}">
                <a16:creationId xmlns:a16="http://schemas.microsoft.com/office/drawing/2014/main" id="{B5D2EEB9-3CB1-57A9-33E5-9AC8BADC71D3}"/>
              </a:ext>
            </a:extLst>
          </p:cNvPr>
          <p:cNvSpPr/>
          <p:nvPr/>
        </p:nvSpPr>
        <p:spPr>
          <a:xfrm>
            <a:off x="2775222" y="3241506"/>
            <a:ext cx="195689" cy="45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2" name="図 31">
            <a:extLst>
              <a:ext uri="{FF2B5EF4-FFF2-40B4-BE49-F238E27FC236}">
                <a16:creationId xmlns:a16="http://schemas.microsoft.com/office/drawing/2014/main" id="{6A8676DF-EBD4-99A0-8F18-15CB895D2AB1}"/>
              </a:ext>
            </a:extLst>
          </p:cNvPr>
          <p:cNvPicPr>
            <a:picLocks noChangeAspect="1"/>
          </p:cNvPicPr>
          <p:nvPr/>
        </p:nvPicPr>
        <p:blipFill>
          <a:blip r:embed="rId33"/>
          <a:stretch>
            <a:fillRect/>
          </a:stretch>
        </p:blipFill>
        <p:spPr>
          <a:xfrm>
            <a:off x="2413243" y="2411410"/>
            <a:ext cx="1325490" cy="1822549"/>
          </a:xfrm>
          <a:prstGeom prst="rect">
            <a:avLst/>
          </a:prstGeom>
        </p:spPr>
      </p:pic>
      <p:pic>
        <p:nvPicPr>
          <p:cNvPr id="38" name="図 37">
            <a:extLst>
              <a:ext uri="{FF2B5EF4-FFF2-40B4-BE49-F238E27FC236}">
                <a16:creationId xmlns:a16="http://schemas.microsoft.com/office/drawing/2014/main" id="{0DEDC12A-35F7-8182-9323-5C5E046F0D02}"/>
              </a:ext>
            </a:extLst>
          </p:cNvPr>
          <p:cNvPicPr>
            <a:picLocks noChangeAspect="1"/>
          </p:cNvPicPr>
          <p:nvPr/>
        </p:nvPicPr>
        <p:blipFill>
          <a:blip r:embed="rId34"/>
          <a:stretch>
            <a:fillRect/>
          </a:stretch>
        </p:blipFill>
        <p:spPr>
          <a:xfrm>
            <a:off x="3786814" y="2411410"/>
            <a:ext cx="1365622" cy="1822862"/>
          </a:xfrm>
          <a:prstGeom prst="rect">
            <a:avLst/>
          </a:prstGeom>
        </p:spPr>
      </p:pic>
      <p:pic>
        <p:nvPicPr>
          <p:cNvPr id="41" name="図 40">
            <a:extLst>
              <a:ext uri="{FF2B5EF4-FFF2-40B4-BE49-F238E27FC236}">
                <a16:creationId xmlns:a16="http://schemas.microsoft.com/office/drawing/2014/main" id="{B11DEDCB-532F-3280-EC1A-568999993733}"/>
              </a:ext>
            </a:extLst>
          </p:cNvPr>
          <p:cNvPicPr>
            <a:picLocks noChangeAspect="1"/>
          </p:cNvPicPr>
          <p:nvPr/>
        </p:nvPicPr>
        <p:blipFill>
          <a:blip r:embed="rId35"/>
          <a:stretch>
            <a:fillRect/>
          </a:stretch>
        </p:blipFill>
        <p:spPr>
          <a:xfrm>
            <a:off x="5200517" y="2411097"/>
            <a:ext cx="1316850" cy="1822862"/>
          </a:xfrm>
          <a:prstGeom prst="rect">
            <a:avLst/>
          </a:prstGeom>
        </p:spPr>
      </p:pic>
      <p:sp>
        <p:nvSpPr>
          <p:cNvPr id="42" name="正方形/長方形 41">
            <a:extLst>
              <a:ext uri="{FF2B5EF4-FFF2-40B4-BE49-F238E27FC236}">
                <a16:creationId xmlns:a16="http://schemas.microsoft.com/office/drawing/2014/main" id="{F54C6D29-AEAA-11C9-52A4-17E6CC54DA67}"/>
              </a:ext>
            </a:extLst>
          </p:cNvPr>
          <p:cNvSpPr/>
          <p:nvPr/>
        </p:nvSpPr>
        <p:spPr>
          <a:xfrm>
            <a:off x="5586704" y="3315676"/>
            <a:ext cx="181127" cy="7003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正方形/長方形 51">
            <a:extLst>
              <a:ext uri="{FF2B5EF4-FFF2-40B4-BE49-F238E27FC236}">
                <a16:creationId xmlns:a16="http://schemas.microsoft.com/office/drawing/2014/main" id="{20171634-9376-A35A-2A5F-293852CB7D65}"/>
              </a:ext>
            </a:extLst>
          </p:cNvPr>
          <p:cNvSpPr/>
          <p:nvPr/>
        </p:nvSpPr>
        <p:spPr>
          <a:xfrm>
            <a:off x="1106604" y="6330378"/>
            <a:ext cx="5443797" cy="215444"/>
          </a:xfrm>
          <a:prstGeom prst="rect">
            <a:avLst/>
          </a:prstGeom>
        </p:spPr>
        <p:txBody>
          <a:bodyPr wrap="square">
            <a:spAutoFit/>
          </a:bodyPr>
          <a:lstStyle/>
          <a:p>
            <a:r>
              <a:rPr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　令和</a:t>
            </a:r>
            <a:r>
              <a:rPr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4</a:t>
            </a:r>
            <a:r>
              <a:rPr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年</a:t>
            </a:r>
            <a:r>
              <a:rPr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月卒については離職後</a:t>
            </a:r>
            <a:r>
              <a:rPr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2</a:t>
            </a:r>
            <a:r>
              <a:rPr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年以内、令和５年</a:t>
            </a:r>
            <a:r>
              <a:rPr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卒については離職後</a:t>
            </a:r>
            <a:r>
              <a:rPr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1</a:t>
            </a:r>
            <a:r>
              <a:rPr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年以内の離職率を記載しています。</a:t>
            </a:r>
          </a:p>
        </p:txBody>
      </p:sp>
      <p:pic>
        <p:nvPicPr>
          <p:cNvPr id="55" name="図 54" descr="グラフ, 概略図, ヒストグラム&#10;&#10;AI 生成コンテンツは誤りを含む可能性があります。">
            <a:extLst>
              <a:ext uri="{FF2B5EF4-FFF2-40B4-BE49-F238E27FC236}">
                <a16:creationId xmlns:a16="http://schemas.microsoft.com/office/drawing/2014/main" id="{3095F922-C407-2CA9-B4AE-88AF2740B6DC}"/>
              </a:ext>
            </a:extLst>
          </p:cNvPr>
          <p:cNvPicPr>
            <a:picLocks noChangeAspect="1"/>
          </p:cNvPicPr>
          <p:nvPr/>
        </p:nvPicPr>
        <p:blipFill>
          <a:blip r:embed="rId36">
            <a:extLst>
              <a:ext uri="{BEBA8EAE-BF5A-486C-A8C5-ECC9F3942E4B}">
                <a14:imgProps xmlns:a14="http://schemas.microsoft.com/office/drawing/2010/main">
                  <a14:imgLayer r:embed="rId37">
                    <a14:imgEffect>
                      <a14:saturation sat="0"/>
                    </a14:imgEffect>
                  </a14:imgLayer>
                </a14:imgProps>
              </a:ext>
              <a:ext uri="{28A0092B-C50C-407E-A947-70E740481C1C}">
                <a14:useLocalDpi xmlns:a14="http://schemas.microsoft.com/office/drawing/2010/main" val="0"/>
              </a:ext>
            </a:extLst>
          </a:blip>
          <a:stretch>
            <a:fillRect/>
          </a:stretch>
        </p:blipFill>
        <p:spPr>
          <a:xfrm>
            <a:off x="1931883" y="6559980"/>
            <a:ext cx="3697158" cy="2907564"/>
          </a:xfrm>
          <a:prstGeom prst="rect">
            <a:avLst/>
          </a:prstGeom>
        </p:spPr>
      </p:pic>
      <p:grpSp>
        <p:nvGrpSpPr>
          <p:cNvPr id="6" name="object 2"/>
          <p:cNvGrpSpPr/>
          <p:nvPr/>
        </p:nvGrpSpPr>
        <p:grpSpPr>
          <a:xfrm>
            <a:off x="3449434" y="10148442"/>
            <a:ext cx="358140" cy="91440"/>
            <a:chOff x="3449434" y="10148442"/>
            <a:chExt cx="358140" cy="91440"/>
          </a:xfrm>
        </p:grpSpPr>
        <p:sp>
          <p:nvSpPr>
            <p:cNvPr id="12"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13" name="object 4"/>
            <p:cNvPicPr/>
            <p:nvPr/>
          </p:nvPicPr>
          <p:blipFill>
            <a:blip r:embed="rId38" cstate="print"/>
            <a:stretch>
              <a:fillRect/>
            </a:stretch>
          </p:blipFill>
          <p:spPr>
            <a:xfrm>
              <a:off x="3706711" y="10148442"/>
              <a:ext cx="100456" cy="91325"/>
            </a:xfrm>
            <a:prstGeom prst="rect">
              <a:avLst/>
            </a:prstGeom>
          </p:spPr>
        </p:pic>
      </p:grpSp>
      <p:sp>
        <p:nvSpPr>
          <p:cNvPr id="15" name="object 5"/>
          <p:cNvSpPr/>
          <p:nvPr/>
        </p:nvSpPr>
        <p:spPr>
          <a:xfrm>
            <a:off x="3868039"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 name="正方形/長方形 101">
            <a:extLst>
              <a:ext uri="{FF2B5EF4-FFF2-40B4-BE49-F238E27FC236}">
                <a16:creationId xmlns:a16="http://schemas.microsoft.com/office/drawing/2014/main" id="{B00F8B6A-3374-C42A-8A4F-FA0D919AB856}"/>
              </a:ext>
            </a:extLst>
          </p:cNvPr>
          <p:cNvSpPr/>
          <p:nvPr/>
        </p:nvSpPr>
        <p:spPr>
          <a:xfrm>
            <a:off x="995879" y="4845751"/>
            <a:ext cx="4899429" cy="369332"/>
          </a:xfrm>
          <a:prstGeom prst="rect">
            <a:avLst/>
          </a:prstGeom>
        </p:spPr>
        <p:txBody>
          <a:bodyPr wrap="square">
            <a:spAutoFit/>
          </a:bodyPr>
          <a:lstStyle/>
          <a:p>
            <a:r>
              <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出典：厚生労働省「令和</a:t>
            </a:r>
            <a:r>
              <a:rPr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r>
              <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年若年者雇用実態調査の概況」に基づき作成</a:t>
            </a:r>
          </a:p>
          <a:p>
            <a:r>
              <a:rPr lang="en-US" altLang="ja-JP" sz="900" b="0" spc="-10">
                <a:solidFill>
                  <a:srgbClr val="332C2A"/>
                </a:solidFill>
                <a:latin typeface="HG丸ｺﾞｼｯｸM-PRO" panose="020F0600000000000000" pitchFamily="50" charset="-128"/>
                <a:ea typeface="HG丸ｺﾞｼｯｸM-PRO" panose="020F0600000000000000" pitchFamily="50" charset="-128"/>
                <a:cs typeface="Adobe Clean Han"/>
              </a:rPr>
              <a:t>https://www.mhlw.go.jp/toukei/list/dl/4-21c-jyakunenkoyou-r05_gaikyou.pdf</a:t>
            </a:r>
            <a:endPar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pic>
        <p:nvPicPr>
          <p:cNvPr id="101" name="図 100">
            <a:extLst>
              <a:ext uri="{FF2B5EF4-FFF2-40B4-BE49-F238E27FC236}">
                <a16:creationId xmlns:a16="http://schemas.microsoft.com/office/drawing/2014/main" id="{9BCBE1B8-6279-5120-1B15-02F82DE8516F}"/>
              </a:ext>
            </a:extLst>
          </p:cNvPr>
          <p:cNvPicPr>
            <a:picLocks noChangeAspect="1"/>
          </p:cNvPicPr>
          <p:nvPr/>
        </p:nvPicPr>
        <p:blipFill>
          <a:blip r:embed="rId3"/>
          <a:stretch>
            <a:fillRect/>
          </a:stretch>
        </p:blipFill>
        <p:spPr>
          <a:xfrm>
            <a:off x="1180838" y="1935264"/>
            <a:ext cx="5165113" cy="2755716"/>
          </a:xfrm>
          <a:prstGeom prst="rect">
            <a:avLst/>
          </a:prstGeom>
          <a:ln>
            <a:solidFill>
              <a:srgbClr val="939396"/>
            </a:solidFill>
          </a:ln>
        </p:spPr>
      </p:pic>
      <p:grpSp>
        <p:nvGrpSpPr>
          <p:cNvPr id="6" name="object 6"/>
          <p:cNvGrpSpPr/>
          <p:nvPr/>
        </p:nvGrpSpPr>
        <p:grpSpPr>
          <a:xfrm>
            <a:off x="710907" y="1080769"/>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4"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5" cstate="print"/>
            <a:stretch>
              <a:fillRect/>
            </a:stretch>
          </p:blipFill>
          <p:spPr>
            <a:xfrm>
              <a:off x="5696292" y="1235570"/>
              <a:ext cx="71539" cy="101993"/>
            </a:xfrm>
            <a:prstGeom prst="rect">
              <a:avLst/>
            </a:prstGeom>
          </p:spPr>
        </p:pic>
        <p:pic>
          <p:nvPicPr>
            <p:cNvPr id="11" name="object 11"/>
            <p:cNvPicPr/>
            <p:nvPr/>
          </p:nvPicPr>
          <p:blipFill>
            <a:blip r:embed="rId6" cstate="print"/>
            <a:stretch>
              <a:fillRect/>
            </a:stretch>
          </p:blipFill>
          <p:spPr>
            <a:xfrm>
              <a:off x="5787631" y="1232547"/>
              <a:ext cx="357733" cy="105016"/>
            </a:xfrm>
            <a:prstGeom prst="rect">
              <a:avLst/>
            </a:prstGeom>
          </p:spPr>
        </p:pic>
        <p:pic>
          <p:nvPicPr>
            <p:cNvPr id="71" name="object 71"/>
            <p:cNvPicPr/>
            <p:nvPr/>
          </p:nvPicPr>
          <p:blipFill>
            <a:blip r:embed="rId7" cstate="print"/>
            <a:stretch>
              <a:fillRect/>
            </a:stretch>
          </p:blipFill>
          <p:spPr>
            <a:xfrm>
              <a:off x="5260174" y="4530077"/>
              <a:ext cx="1015314" cy="94348"/>
            </a:xfrm>
            <a:prstGeom prst="rect">
              <a:avLst/>
            </a:prstGeom>
          </p:spPr>
        </p:pic>
      </p:grpSp>
      <p:sp>
        <p:nvSpPr>
          <p:cNvPr id="92" name="object 92"/>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93" name="object 93"/>
          <p:cNvPicPr/>
          <p:nvPr/>
        </p:nvPicPr>
        <p:blipFill>
          <a:blip r:embed="rId8" cstate="print"/>
          <a:stretch>
            <a:fillRect/>
          </a:stretch>
        </p:blipFill>
        <p:spPr>
          <a:xfrm>
            <a:off x="890536" y="5796254"/>
            <a:ext cx="5752604" cy="534352"/>
          </a:xfrm>
          <a:prstGeom prst="rect">
            <a:avLst/>
          </a:prstGeom>
        </p:spPr>
      </p:pic>
      <p:sp>
        <p:nvSpPr>
          <p:cNvPr id="94" name="object 94"/>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95" name="object 95"/>
          <p:cNvPicPr/>
          <p:nvPr/>
        </p:nvPicPr>
        <p:blipFill>
          <a:blip r:embed="rId9" cstate="print"/>
          <a:stretch>
            <a:fillRect/>
          </a:stretch>
        </p:blipFill>
        <p:spPr>
          <a:xfrm>
            <a:off x="5696292" y="5802363"/>
            <a:ext cx="71539" cy="101993"/>
          </a:xfrm>
          <a:prstGeom prst="rect">
            <a:avLst/>
          </a:prstGeom>
        </p:spPr>
      </p:pic>
      <p:pic>
        <p:nvPicPr>
          <p:cNvPr id="96" name="object 96"/>
          <p:cNvPicPr/>
          <p:nvPr/>
        </p:nvPicPr>
        <p:blipFill>
          <a:blip r:embed="rId10" cstate="print"/>
          <a:stretch>
            <a:fillRect/>
          </a:stretch>
        </p:blipFill>
        <p:spPr>
          <a:xfrm>
            <a:off x="5787631" y="5799340"/>
            <a:ext cx="357733" cy="105016"/>
          </a:xfrm>
          <a:prstGeom prst="rect">
            <a:avLst/>
          </a:prstGeom>
        </p:spPr>
      </p:pic>
      <p:grpSp>
        <p:nvGrpSpPr>
          <p:cNvPr id="124" name="object 124"/>
          <p:cNvGrpSpPr/>
          <p:nvPr/>
        </p:nvGrpSpPr>
        <p:grpSpPr>
          <a:xfrm>
            <a:off x="709358" y="5600"/>
            <a:ext cx="6842759" cy="717550"/>
            <a:chOff x="709358" y="5600"/>
            <a:chExt cx="6842759" cy="717550"/>
          </a:xfrm>
        </p:grpSpPr>
        <p:sp>
          <p:nvSpPr>
            <p:cNvPr id="125" name="object 125"/>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26" name="object 126"/>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27" name="object 127"/>
            <p:cNvPicPr/>
            <p:nvPr/>
          </p:nvPicPr>
          <p:blipFill>
            <a:blip r:embed="rId11" cstate="print"/>
            <a:stretch>
              <a:fillRect/>
            </a:stretch>
          </p:blipFill>
          <p:spPr>
            <a:xfrm>
              <a:off x="1003147" y="366369"/>
              <a:ext cx="462813" cy="170497"/>
            </a:xfrm>
            <a:prstGeom prst="rect">
              <a:avLst/>
            </a:prstGeom>
          </p:spPr>
        </p:pic>
        <p:sp>
          <p:nvSpPr>
            <p:cNvPr id="128" name="object 128"/>
            <p:cNvSpPr/>
            <p:nvPr/>
          </p:nvSpPr>
          <p:spPr>
            <a:xfrm>
              <a:off x="1549654" y="366368"/>
              <a:ext cx="810260" cy="170815"/>
            </a:xfrm>
            <a:custGeom>
              <a:avLst/>
              <a:gdLst/>
              <a:ahLst/>
              <a:cxnLst/>
              <a:rect l="l" t="t" r="r" b="b"/>
              <a:pathLst>
                <a:path w="810260" h="170815">
                  <a:moveTo>
                    <a:pt x="25895" y="121793"/>
                  </a:moveTo>
                  <a:lnTo>
                    <a:pt x="19786" y="115684"/>
                  </a:lnTo>
                  <a:lnTo>
                    <a:pt x="6096" y="115684"/>
                  </a:lnTo>
                  <a:lnTo>
                    <a:pt x="0" y="121793"/>
                  </a:lnTo>
                  <a:lnTo>
                    <a:pt x="0" y="135483"/>
                  </a:lnTo>
                  <a:lnTo>
                    <a:pt x="6096" y="141579"/>
                  </a:lnTo>
                  <a:lnTo>
                    <a:pt x="19786" y="141579"/>
                  </a:lnTo>
                  <a:lnTo>
                    <a:pt x="25895" y="135483"/>
                  </a:lnTo>
                  <a:lnTo>
                    <a:pt x="25895" y="121793"/>
                  </a:lnTo>
                  <a:close/>
                </a:path>
                <a:path w="810260" h="170815">
                  <a:moveTo>
                    <a:pt x="25895" y="33477"/>
                  </a:moveTo>
                  <a:lnTo>
                    <a:pt x="19786" y="27381"/>
                  </a:lnTo>
                  <a:lnTo>
                    <a:pt x="6096" y="27381"/>
                  </a:lnTo>
                  <a:lnTo>
                    <a:pt x="0" y="33477"/>
                  </a:lnTo>
                  <a:lnTo>
                    <a:pt x="0" y="48717"/>
                  </a:lnTo>
                  <a:lnTo>
                    <a:pt x="6096" y="54813"/>
                  </a:lnTo>
                  <a:lnTo>
                    <a:pt x="19786" y="54813"/>
                  </a:lnTo>
                  <a:lnTo>
                    <a:pt x="25895" y="48717"/>
                  </a:lnTo>
                  <a:lnTo>
                    <a:pt x="25895" y="33477"/>
                  </a:lnTo>
                  <a:close/>
                </a:path>
                <a:path w="810260" h="170815">
                  <a:moveTo>
                    <a:pt x="255727" y="13690"/>
                  </a:moveTo>
                  <a:lnTo>
                    <a:pt x="126352" y="13690"/>
                  </a:lnTo>
                  <a:lnTo>
                    <a:pt x="126352" y="33477"/>
                  </a:lnTo>
                  <a:lnTo>
                    <a:pt x="255727" y="33477"/>
                  </a:lnTo>
                  <a:lnTo>
                    <a:pt x="255727" y="13690"/>
                  </a:lnTo>
                  <a:close/>
                </a:path>
                <a:path w="810260" h="170815">
                  <a:moveTo>
                    <a:pt x="269468" y="63944"/>
                  </a:moveTo>
                  <a:lnTo>
                    <a:pt x="112649" y="63944"/>
                  </a:lnTo>
                  <a:lnTo>
                    <a:pt x="112649" y="82194"/>
                  </a:lnTo>
                  <a:lnTo>
                    <a:pt x="185737" y="82194"/>
                  </a:lnTo>
                  <a:lnTo>
                    <a:pt x="181952" y="107594"/>
                  </a:lnTo>
                  <a:lnTo>
                    <a:pt x="172770" y="125412"/>
                  </a:lnTo>
                  <a:lnTo>
                    <a:pt x="157886" y="137223"/>
                  </a:lnTo>
                  <a:lnTo>
                    <a:pt x="137020" y="144602"/>
                  </a:lnTo>
                  <a:lnTo>
                    <a:pt x="130911" y="144602"/>
                  </a:lnTo>
                  <a:lnTo>
                    <a:pt x="126352" y="146138"/>
                  </a:lnTo>
                  <a:lnTo>
                    <a:pt x="126352" y="155270"/>
                  </a:lnTo>
                  <a:lnTo>
                    <a:pt x="129425" y="162864"/>
                  </a:lnTo>
                  <a:lnTo>
                    <a:pt x="137020" y="162864"/>
                  </a:lnTo>
                  <a:lnTo>
                    <a:pt x="142481" y="162255"/>
                  </a:lnTo>
                  <a:lnTo>
                    <a:pt x="190766" y="134670"/>
                  </a:lnTo>
                  <a:lnTo>
                    <a:pt x="205409" y="97421"/>
                  </a:lnTo>
                  <a:lnTo>
                    <a:pt x="207010" y="82194"/>
                  </a:lnTo>
                  <a:lnTo>
                    <a:pt x="269468" y="82194"/>
                  </a:lnTo>
                  <a:lnTo>
                    <a:pt x="269468" y="63944"/>
                  </a:lnTo>
                  <a:close/>
                </a:path>
                <a:path w="810260" h="170815">
                  <a:moveTo>
                    <a:pt x="447573" y="74320"/>
                  </a:moveTo>
                  <a:lnTo>
                    <a:pt x="287731" y="74320"/>
                  </a:lnTo>
                  <a:lnTo>
                    <a:pt x="287731" y="94640"/>
                  </a:lnTo>
                  <a:lnTo>
                    <a:pt x="287731" y="95910"/>
                  </a:lnTo>
                  <a:lnTo>
                    <a:pt x="443052" y="95910"/>
                  </a:lnTo>
                  <a:lnTo>
                    <a:pt x="443052" y="94640"/>
                  </a:lnTo>
                  <a:lnTo>
                    <a:pt x="447573" y="94640"/>
                  </a:lnTo>
                  <a:lnTo>
                    <a:pt x="447573" y="74320"/>
                  </a:lnTo>
                  <a:close/>
                </a:path>
                <a:path w="810260" h="170815">
                  <a:moveTo>
                    <a:pt x="621106" y="22821"/>
                  </a:moveTo>
                  <a:lnTo>
                    <a:pt x="611974" y="19786"/>
                  </a:lnTo>
                  <a:lnTo>
                    <a:pt x="465823" y="19786"/>
                  </a:lnTo>
                  <a:lnTo>
                    <a:pt x="465823" y="36512"/>
                  </a:lnTo>
                  <a:lnTo>
                    <a:pt x="470395" y="39585"/>
                  </a:lnTo>
                  <a:lnTo>
                    <a:pt x="595210" y="39585"/>
                  </a:lnTo>
                  <a:lnTo>
                    <a:pt x="595210" y="42608"/>
                  </a:lnTo>
                  <a:lnTo>
                    <a:pt x="591540" y="50368"/>
                  </a:lnTo>
                  <a:lnTo>
                    <a:pt x="580745" y="64693"/>
                  </a:lnTo>
                  <a:lnTo>
                    <a:pt x="563092" y="82435"/>
                  </a:lnTo>
                  <a:lnTo>
                    <a:pt x="538899" y="100457"/>
                  </a:lnTo>
                  <a:lnTo>
                    <a:pt x="531876" y="93713"/>
                  </a:lnTo>
                  <a:lnTo>
                    <a:pt x="525005" y="87528"/>
                  </a:lnTo>
                  <a:lnTo>
                    <a:pt x="518985" y="82499"/>
                  </a:lnTo>
                  <a:lnTo>
                    <a:pt x="514540" y="79171"/>
                  </a:lnTo>
                  <a:lnTo>
                    <a:pt x="509981" y="76098"/>
                  </a:lnTo>
                  <a:lnTo>
                    <a:pt x="506907" y="74612"/>
                  </a:lnTo>
                  <a:lnTo>
                    <a:pt x="497776" y="74612"/>
                  </a:lnTo>
                  <a:lnTo>
                    <a:pt x="493204" y="80657"/>
                  </a:lnTo>
                  <a:lnTo>
                    <a:pt x="493204" y="89789"/>
                  </a:lnTo>
                  <a:lnTo>
                    <a:pt x="497776" y="92862"/>
                  </a:lnTo>
                  <a:lnTo>
                    <a:pt x="500849" y="95885"/>
                  </a:lnTo>
                  <a:lnTo>
                    <a:pt x="515010" y="107505"/>
                  </a:lnTo>
                  <a:lnTo>
                    <a:pt x="529755" y="121399"/>
                  </a:lnTo>
                  <a:lnTo>
                    <a:pt x="544499" y="136994"/>
                  </a:lnTo>
                  <a:lnTo>
                    <a:pt x="558698" y="153733"/>
                  </a:lnTo>
                  <a:lnTo>
                    <a:pt x="561721" y="156806"/>
                  </a:lnTo>
                  <a:lnTo>
                    <a:pt x="563257" y="159842"/>
                  </a:lnTo>
                  <a:lnTo>
                    <a:pt x="573925" y="159842"/>
                  </a:lnTo>
                  <a:lnTo>
                    <a:pt x="581520" y="155270"/>
                  </a:lnTo>
                  <a:lnTo>
                    <a:pt x="581520" y="149174"/>
                  </a:lnTo>
                  <a:lnTo>
                    <a:pt x="579996" y="144132"/>
                  </a:lnTo>
                  <a:lnTo>
                    <a:pt x="575056" y="137375"/>
                  </a:lnTo>
                  <a:lnTo>
                    <a:pt x="566102" y="127774"/>
                  </a:lnTo>
                  <a:lnTo>
                    <a:pt x="552589" y="114147"/>
                  </a:lnTo>
                  <a:lnTo>
                    <a:pt x="570649" y="100457"/>
                  </a:lnTo>
                  <a:lnTo>
                    <a:pt x="581914" y="91922"/>
                  </a:lnTo>
                  <a:lnTo>
                    <a:pt x="603402" y="68681"/>
                  </a:lnTo>
                  <a:lnTo>
                    <a:pt x="616597" y="48018"/>
                  </a:lnTo>
                  <a:lnTo>
                    <a:pt x="621106" y="33477"/>
                  </a:lnTo>
                  <a:lnTo>
                    <a:pt x="621106" y="22821"/>
                  </a:lnTo>
                  <a:close/>
                </a:path>
                <a:path w="810260" h="170815">
                  <a:moveTo>
                    <a:pt x="753516" y="108089"/>
                  </a:moveTo>
                  <a:lnTo>
                    <a:pt x="752462" y="97383"/>
                  </a:lnTo>
                  <a:lnTo>
                    <a:pt x="749719" y="89801"/>
                  </a:lnTo>
                  <a:lnTo>
                    <a:pt x="745832" y="84518"/>
                  </a:lnTo>
                  <a:lnTo>
                    <a:pt x="741362" y="80657"/>
                  </a:lnTo>
                  <a:lnTo>
                    <a:pt x="750481" y="74612"/>
                  </a:lnTo>
                  <a:lnTo>
                    <a:pt x="750481" y="57835"/>
                  </a:lnTo>
                  <a:lnTo>
                    <a:pt x="749007" y="46901"/>
                  </a:lnTo>
                  <a:lnTo>
                    <a:pt x="746861" y="42608"/>
                  </a:lnTo>
                  <a:lnTo>
                    <a:pt x="744397" y="37668"/>
                  </a:lnTo>
                  <a:lnTo>
                    <a:pt x="736346" y="31305"/>
                  </a:lnTo>
                  <a:lnTo>
                    <a:pt x="724585" y="28917"/>
                  </a:lnTo>
                  <a:lnTo>
                    <a:pt x="710018" y="32588"/>
                  </a:lnTo>
                  <a:lnTo>
                    <a:pt x="701751" y="41097"/>
                  </a:lnTo>
                  <a:lnTo>
                    <a:pt x="698055" y="50749"/>
                  </a:lnTo>
                  <a:lnTo>
                    <a:pt x="697204" y="57835"/>
                  </a:lnTo>
                  <a:lnTo>
                    <a:pt x="697204" y="63944"/>
                  </a:lnTo>
                  <a:lnTo>
                    <a:pt x="701763" y="65481"/>
                  </a:lnTo>
                  <a:lnTo>
                    <a:pt x="710895" y="65481"/>
                  </a:lnTo>
                  <a:lnTo>
                    <a:pt x="712431" y="60871"/>
                  </a:lnTo>
                  <a:lnTo>
                    <a:pt x="712431" y="51739"/>
                  </a:lnTo>
                  <a:lnTo>
                    <a:pt x="715454" y="42608"/>
                  </a:lnTo>
                  <a:lnTo>
                    <a:pt x="733717" y="42608"/>
                  </a:lnTo>
                  <a:lnTo>
                    <a:pt x="735253" y="51739"/>
                  </a:lnTo>
                  <a:lnTo>
                    <a:pt x="735253" y="68503"/>
                  </a:lnTo>
                  <a:lnTo>
                    <a:pt x="732231" y="76098"/>
                  </a:lnTo>
                  <a:lnTo>
                    <a:pt x="715454" y="76098"/>
                  </a:lnTo>
                  <a:lnTo>
                    <a:pt x="715454" y="89789"/>
                  </a:lnTo>
                  <a:lnTo>
                    <a:pt x="738276" y="89789"/>
                  </a:lnTo>
                  <a:lnTo>
                    <a:pt x="738276" y="114147"/>
                  </a:lnTo>
                  <a:lnTo>
                    <a:pt x="736790" y="127889"/>
                  </a:lnTo>
                  <a:lnTo>
                    <a:pt x="720026" y="127889"/>
                  </a:lnTo>
                  <a:lnTo>
                    <a:pt x="710895" y="124815"/>
                  </a:lnTo>
                  <a:lnTo>
                    <a:pt x="709358" y="111125"/>
                  </a:lnTo>
                  <a:lnTo>
                    <a:pt x="709358" y="103530"/>
                  </a:lnTo>
                  <a:lnTo>
                    <a:pt x="694182" y="103530"/>
                  </a:lnTo>
                  <a:lnTo>
                    <a:pt x="694182" y="115684"/>
                  </a:lnTo>
                  <a:lnTo>
                    <a:pt x="695667" y="120243"/>
                  </a:lnTo>
                  <a:lnTo>
                    <a:pt x="724585" y="141579"/>
                  </a:lnTo>
                  <a:lnTo>
                    <a:pt x="737450" y="139344"/>
                  </a:lnTo>
                  <a:lnTo>
                    <a:pt x="746467" y="132816"/>
                  </a:lnTo>
                  <a:lnTo>
                    <a:pt x="748957" y="127889"/>
                  </a:lnTo>
                  <a:lnTo>
                    <a:pt x="751776" y="122313"/>
                  </a:lnTo>
                  <a:lnTo>
                    <a:pt x="753516" y="108089"/>
                  </a:lnTo>
                  <a:close/>
                </a:path>
                <a:path w="810260" h="170815">
                  <a:moveTo>
                    <a:pt x="809866" y="85229"/>
                  </a:moveTo>
                  <a:lnTo>
                    <a:pt x="803770" y="55930"/>
                  </a:lnTo>
                  <a:lnTo>
                    <a:pt x="803770" y="85229"/>
                  </a:lnTo>
                  <a:lnTo>
                    <a:pt x="797382" y="116230"/>
                  </a:lnTo>
                  <a:lnTo>
                    <a:pt x="780161" y="141376"/>
                  </a:lnTo>
                  <a:lnTo>
                    <a:pt x="754938" y="158242"/>
                  </a:lnTo>
                  <a:lnTo>
                    <a:pt x="724585" y="164401"/>
                  </a:lnTo>
                  <a:lnTo>
                    <a:pt x="693356" y="158242"/>
                  </a:lnTo>
                  <a:lnTo>
                    <a:pt x="667702" y="141376"/>
                  </a:lnTo>
                  <a:lnTo>
                    <a:pt x="650316" y="116230"/>
                  </a:lnTo>
                  <a:lnTo>
                    <a:pt x="643928" y="85229"/>
                  </a:lnTo>
                  <a:lnTo>
                    <a:pt x="650316" y="54267"/>
                  </a:lnTo>
                  <a:lnTo>
                    <a:pt x="667702" y="29133"/>
                  </a:lnTo>
                  <a:lnTo>
                    <a:pt x="693356" y="12268"/>
                  </a:lnTo>
                  <a:lnTo>
                    <a:pt x="724585" y="6096"/>
                  </a:lnTo>
                  <a:lnTo>
                    <a:pt x="754938" y="12268"/>
                  </a:lnTo>
                  <a:lnTo>
                    <a:pt x="780161" y="29133"/>
                  </a:lnTo>
                  <a:lnTo>
                    <a:pt x="797382" y="54267"/>
                  </a:lnTo>
                  <a:lnTo>
                    <a:pt x="803770" y="85229"/>
                  </a:lnTo>
                  <a:lnTo>
                    <a:pt x="803770" y="55930"/>
                  </a:lnTo>
                  <a:lnTo>
                    <a:pt x="757186" y="6692"/>
                  </a:lnTo>
                  <a:lnTo>
                    <a:pt x="724585" y="0"/>
                  </a:lnTo>
                  <a:lnTo>
                    <a:pt x="691362" y="6692"/>
                  </a:lnTo>
                  <a:lnTo>
                    <a:pt x="664273" y="24930"/>
                  </a:lnTo>
                  <a:lnTo>
                    <a:pt x="646036" y="52019"/>
                  </a:lnTo>
                  <a:lnTo>
                    <a:pt x="639356" y="85229"/>
                  </a:lnTo>
                  <a:lnTo>
                    <a:pt x="646036" y="118478"/>
                  </a:lnTo>
                  <a:lnTo>
                    <a:pt x="664273" y="145580"/>
                  </a:lnTo>
                  <a:lnTo>
                    <a:pt x="691362" y="163817"/>
                  </a:lnTo>
                  <a:lnTo>
                    <a:pt x="724585" y="170497"/>
                  </a:lnTo>
                  <a:lnTo>
                    <a:pt x="754913" y="164401"/>
                  </a:lnTo>
                  <a:lnTo>
                    <a:pt x="757834" y="163817"/>
                  </a:lnTo>
                  <a:lnTo>
                    <a:pt x="784936" y="145580"/>
                  </a:lnTo>
                  <a:lnTo>
                    <a:pt x="803173" y="118478"/>
                  </a:lnTo>
                  <a:lnTo>
                    <a:pt x="809866" y="85229"/>
                  </a:lnTo>
                  <a:close/>
                </a:path>
              </a:pathLst>
            </a:custGeom>
            <a:solidFill>
              <a:srgbClr val="4A4B4D"/>
            </a:solidFill>
          </p:spPr>
          <p:txBody>
            <a:bodyPr wrap="square" lIns="0" tIns="0" rIns="0" bIns="0" rtlCol="0"/>
            <a:lstStyle/>
            <a:p>
              <a:endParaRPr/>
            </a:p>
          </p:txBody>
        </p:sp>
        <p:pic>
          <p:nvPicPr>
            <p:cNvPr id="129" name="object 129"/>
            <p:cNvPicPr/>
            <p:nvPr/>
          </p:nvPicPr>
          <p:blipFill>
            <a:blip r:embed="rId12" cstate="print"/>
            <a:stretch>
              <a:fillRect/>
            </a:stretch>
          </p:blipFill>
          <p:spPr>
            <a:xfrm>
              <a:off x="2551315" y="372465"/>
              <a:ext cx="152196" cy="158305"/>
            </a:xfrm>
            <a:prstGeom prst="rect">
              <a:avLst/>
            </a:prstGeom>
          </p:spPr>
        </p:pic>
        <p:pic>
          <p:nvPicPr>
            <p:cNvPr id="130" name="object 130"/>
            <p:cNvPicPr/>
            <p:nvPr/>
          </p:nvPicPr>
          <p:blipFill>
            <a:blip r:embed="rId13" cstate="print"/>
            <a:stretch>
              <a:fillRect/>
            </a:stretch>
          </p:blipFill>
          <p:spPr>
            <a:xfrm>
              <a:off x="2723311" y="382650"/>
              <a:ext cx="149225" cy="142011"/>
            </a:xfrm>
            <a:prstGeom prst="rect">
              <a:avLst/>
            </a:prstGeom>
          </p:spPr>
        </p:pic>
        <p:pic>
          <p:nvPicPr>
            <p:cNvPr id="131" name="object 131"/>
            <p:cNvPicPr/>
            <p:nvPr/>
          </p:nvPicPr>
          <p:blipFill>
            <a:blip r:embed="rId14" cstate="print"/>
            <a:stretch>
              <a:fillRect/>
            </a:stretch>
          </p:blipFill>
          <p:spPr>
            <a:xfrm>
              <a:off x="2892272" y="370928"/>
              <a:ext cx="144614" cy="158305"/>
            </a:xfrm>
            <a:prstGeom prst="rect">
              <a:avLst/>
            </a:prstGeom>
          </p:spPr>
        </p:pic>
        <p:pic>
          <p:nvPicPr>
            <p:cNvPr id="132" name="object 132"/>
            <p:cNvPicPr/>
            <p:nvPr/>
          </p:nvPicPr>
          <p:blipFill>
            <a:blip r:embed="rId15" cstate="print"/>
            <a:stretch>
              <a:fillRect/>
            </a:stretch>
          </p:blipFill>
          <p:spPr>
            <a:xfrm>
              <a:off x="3058223" y="363334"/>
              <a:ext cx="2179878" cy="171996"/>
            </a:xfrm>
            <a:prstGeom prst="rect">
              <a:avLst/>
            </a:prstGeom>
          </p:spPr>
        </p:pic>
      </p:grpSp>
      <p:sp>
        <p:nvSpPr>
          <p:cNvPr id="135" name="正方形/長方形 134">
            <a:extLst>
              <a:ext uri="{FF2B5EF4-FFF2-40B4-BE49-F238E27FC236}">
                <a16:creationId xmlns:a16="http://schemas.microsoft.com/office/drawing/2014/main" id="{98C7E53D-7C39-414E-98E1-2C253DD224F3}"/>
              </a:ext>
            </a:extLst>
          </p:cNvPr>
          <p:cNvSpPr/>
          <p:nvPr/>
        </p:nvSpPr>
        <p:spPr>
          <a:xfrm>
            <a:off x="1028700" y="9385300"/>
            <a:ext cx="5715000" cy="446276"/>
          </a:xfrm>
          <a:prstGeom prst="rect">
            <a:avLst/>
          </a:prstGeom>
        </p:spPr>
        <p:txBody>
          <a:bodyPr wrap="square">
            <a:spAutoFit/>
          </a:bodyPr>
          <a:lstStyle/>
          <a:p>
            <a:r>
              <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出典：こども家庭庁「我が国と諸外国のこどもと若者の意識に関する調査（令和５年度）」　</a:t>
            </a:r>
            <a:r>
              <a:rPr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80</a:t>
            </a:r>
            <a:r>
              <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ページ</a:t>
            </a:r>
          </a:p>
          <a:p>
            <a:r>
              <a:rPr lang="en-US" altLang="ja-JP" sz="700">
                <a:solidFill>
                  <a:schemeClr val="tx1">
                    <a:lumMod val="65000"/>
                    <a:lumOff val="35000"/>
                  </a:schemeClr>
                </a:solidFill>
                <a:latin typeface="游ゴシック" panose="020B0400000000000000" pitchFamily="50" charset="-128"/>
                <a:ea typeface="游ゴシック" panose="020B0400000000000000" pitchFamily="50" charset="-128"/>
              </a:rPr>
              <a:t>https://www.cfa.go.jp/assets/contents/node/basic_page/field_ref_resources/d0d674d3-bf0a-4552-847c-e9af2c596d4e/3b48b9f7/20240620_policies_kodomo-research_02.pdf</a:t>
            </a:r>
            <a:endParaRPr lang="ja-JP" altLang="en-US" sz="700">
              <a:solidFill>
                <a:schemeClr val="tx1">
                  <a:lumMod val="65000"/>
                  <a:lumOff val="35000"/>
                </a:schemeClr>
              </a:solidFill>
              <a:latin typeface="游ゴシック" panose="020B0400000000000000" pitchFamily="50" charset="-128"/>
              <a:ea typeface="游ゴシック" panose="020B0400000000000000" pitchFamily="50" charset="-128"/>
            </a:endParaRPr>
          </a:p>
        </p:txBody>
      </p:sp>
      <p:pic>
        <p:nvPicPr>
          <p:cNvPr id="138" name="図 137">
            <a:extLst>
              <a:ext uri="{FF2B5EF4-FFF2-40B4-BE49-F238E27FC236}">
                <a16:creationId xmlns:a16="http://schemas.microsoft.com/office/drawing/2014/main" id="{5C24AB3A-705A-482F-8EBC-42E64928842D}"/>
              </a:ext>
            </a:extLst>
          </p:cNvPr>
          <p:cNvPicPr>
            <a:picLocks noChangeAspect="1"/>
          </p:cNvPicPr>
          <p:nvPr/>
        </p:nvPicPr>
        <p:blipFill>
          <a:blip r:embed="rId16"/>
          <a:stretch>
            <a:fillRect/>
          </a:stretch>
        </p:blipFill>
        <p:spPr>
          <a:xfrm>
            <a:off x="1184760" y="7034832"/>
            <a:ext cx="5161191" cy="2247923"/>
          </a:xfrm>
          <a:prstGeom prst="rect">
            <a:avLst/>
          </a:prstGeom>
        </p:spPr>
      </p:pic>
      <p:sp>
        <p:nvSpPr>
          <p:cNvPr id="139" name="正方形/長方形 138">
            <a:extLst>
              <a:ext uri="{FF2B5EF4-FFF2-40B4-BE49-F238E27FC236}">
                <a16:creationId xmlns:a16="http://schemas.microsoft.com/office/drawing/2014/main" id="{FCD33204-C668-4AEA-9024-099F75739318}"/>
              </a:ext>
            </a:extLst>
          </p:cNvPr>
          <p:cNvSpPr/>
          <p:nvPr/>
        </p:nvSpPr>
        <p:spPr>
          <a:xfrm>
            <a:off x="2844448" y="6718300"/>
            <a:ext cx="1820975" cy="261610"/>
          </a:xfrm>
          <a:prstGeom prst="rect">
            <a:avLst/>
          </a:prstGeom>
        </p:spPr>
        <p:txBody>
          <a:bodyPr wrap="square">
            <a:spAutoFit/>
          </a:bodyPr>
          <a:lstStyle/>
          <a:p>
            <a:pPr algn="ctr"/>
            <a:r>
              <a:rPr lang="ja-JP" altLang="en-US" sz="1100">
                <a:solidFill>
                  <a:schemeClr val="tx1">
                    <a:lumMod val="65000"/>
                    <a:lumOff val="35000"/>
                  </a:schemeClr>
                </a:solidFill>
                <a:latin typeface="HG丸ｺﾞｼｯｸM-PRO" panose="020F0600000000000000" pitchFamily="50" charset="-128"/>
                <a:ea typeface="HG丸ｺﾞｼｯｸM-PRO" panose="020F0600000000000000" pitchFamily="50" charset="-128"/>
              </a:rPr>
              <a:t>職場生活の満足度</a:t>
            </a:r>
          </a:p>
        </p:txBody>
      </p:sp>
      <p:sp>
        <p:nvSpPr>
          <p:cNvPr id="123" name="object 123"/>
          <p:cNvSpPr/>
          <p:nvPr/>
        </p:nvSpPr>
        <p:spPr>
          <a:xfrm>
            <a:off x="1079296" y="6546849"/>
            <a:ext cx="5279619" cy="2767965"/>
          </a:xfrm>
          <a:custGeom>
            <a:avLst/>
            <a:gdLst/>
            <a:ahLst/>
            <a:cxnLst/>
            <a:rect l="l" t="t" r="r" b="b"/>
            <a:pathLst>
              <a:path w="5182235" h="2767965">
                <a:moveTo>
                  <a:pt x="5181803" y="0"/>
                </a:moveTo>
                <a:lnTo>
                  <a:pt x="5172672" y="0"/>
                </a:lnTo>
                <a:lnTo>
                  <a:pt x="5172672" y="8902"/>
                </a:lnTo>
                <a:lnTo>
                  <a:pt x="5172672" y="2758440"/>
                </a:lnTo>
                <a:lnTo>
                  <a:pt x="9182" y="2758440"/>
                </a:lnTo>
                <a:lnTo>
                  <a:pt x="9182" y="2758236"/>
                </a:lnTo>
                <a:lnTo>
                  <a:pt x="9182" y="8902"/>
                </a:lnTo>
                <a:lnTo>
                  <a:pt x="5172672" y="8902"/>
                </a:lnTo>
                <a:lnTo>
                  <a:pt x="5172672" y="0"/>
                </a:lnTo>
                <a:lnTo>
                  <a:pt x="0" y="0"/>
                </a:lnTo>
                <a:lnTo>
                  <a:pt x="0" y="8902"/>
                </a:lnTo>
                <a:lnTo>
                  <a:pt x="0" y="2758440"/>
                </a:lnTo>
                <a:lnTo>
                  <a:pt x="0" y="2762250"/>
                </a:lnTo>
                <a:lnTo>
                  <a:pt x="0" y="2767342"/>
                </a:lnTo>
                <a:lnTo>
                  <a:pt x="5181803" y="2767342"/>
                </a:lnTo>
                <a:lnTo>
                  <a:pt x="5181803" y="2762250"/>
                </a:lnTo>
                <a:lnTo>
                  <a:pt x="5181803" y="2758440"/>
                </a:lnTo>
                <a:lnTo>
                  <a:pt x="5181803" y="8902"/>
                </a:lnTo>
                <a:lnTo>
                  <a:pt x="5181803" y="0"/>
                </a:lnTo>
                <a:close/>
              </a:path>
            </a:pathLst>
          </a:custGeom>
          <a:solidFill>
            <a:srgbClr val="838487"/>
          </a:solidFill>
        </p:spPr>
        <p:txBody>
          <a:bodyPr wrap="square" lIns="0" tIns="0" rIns="0" bIns="0" rtlCol="0"/>
          <a:lstStyle/>
          <a:p>
            <a:endParaRPr/>
          </a:p>
        </p:txBody>
      </p:sp>
      <p:grpSp>
        <p:nvGrpSpPr>
          <p:cNvPr id="12" name="object 2"/>
          <p:cNvGrpSpPr/>
          <p:nvPr/>
        </p:nvGrpSpPr>
        <p:grpSpPr>
          <a:xfrm>
            <a:off x="3449434" y="10148442"/>
            <a:ext cx="636905" cy="91440"/>
            <a:chOff x="3449434" y="10148442"/>
            <a:chExt cx="636905" cy="91440"/>
          </a:xfrm>
        </p:grpSpPr>
        <p:sp>
          <p:nvSpPr>
            <p:cNvPr id="13"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14" name="object 4"/>
            <p:cNvPicPr/>
            <p:nvPr/>
          </p:nvPicPr>
          <p:blipFill>
            <a:blip r:embed="rId17" cstate="print"/>
            <a:stretch>
              <a:fillRect/>
            </a:stretch>
          </p:blipFill>
          <p:spPr>
            <a:xfrm>
              <a:off x="3706711" y="10148442"/>
              <a:ext cx="120256" cy="91325"/>
            </a:xfrm>
            <a:prstGeom prst="rect">
              <a:avLst/>
            </a:prstGeom>
          </p:spPr>
        </p:pic>
        <p:sp>
          <p:nvSpPr>
            <p:cNvPr id="15"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57733" cy="105016"/>
            </a:xfrm>
            <a:prstGeom prst="rect">
              <a:avLst/>
            </a:prstGeom>
          </p:spPr>
        </p:pic>
        <p:sp>
          <p:nvSpPr>
            <p:cNvPr id="12" name="object 12"/>
            <p:cNvSpPr/>
            <p:nvPr/>
          </p:nvSpPr>
          <p:spPr>
            <a:xfrm>
              <a:off x="5442102" y="4970792"/>
              <a:ext cx="35560" cy="106680"/>
            </a:xfrm>
            <a:custGeom>
              <a:avLst/>
              <a:gdLst/>
              <a:ahLst/>
              <a:cxnLst/>
              <a:rect l="l" t="t" r="r" b="b"/>
              <a:pathLst>
                <a:path w="35560" h="106679">
                  <a:moveTo>
                    <a:pt x="34975" y="0"/>
                  </a:moveTo>
                  <a:lnTo>
                    <a:pt x="21285" y="0"/>
                  </a:lnTo>
                  <a:lnTo>
                    <a:pt x="21285" y="5067"/>
                  </a:lnTo>
                  <a:lnTo>
                    <a:pt x="21285" y="95250"/>
                  </a:lnTo>
                  <a:lnTo>
                    <a:pt x="0" y="95250"/>
                  </a:lnTo>
                  <a:lnTo>
                    <a:pt x="0" y="97777"/>
                  </a:lnTo>
                  <a:lnTo>
                    <a:pt x="0" y="104127"/>
                  </a:lnTo>
                  <a:lnTo>
                    <a:pt x="0" y="106667"/>
                  </a:lnTo>
                  <a:lnTo>
                    <a:pt x="34975" y="106667"/>
                  </a:lnTo>
                  <a:lnTo>
                    <a:pt x="34975" y="104127"/>
                  </a:lnTo>
                  <a:lnTo>
                    <a:pt x="4559" y="104127"/>
                  </a:lnTo>
                  <a:lnTo>
                    <a:pt x="4559" y="97777"/>
                  </a:lnTo>
                  <a:lnTo>
                    <a:pt x="24358" y="97777"/>
                  </a:lnTo>
                  <a:lnTo>
                    <a:pt x="24358" y="95250"/>
                  </a:lnTo>
                  <a:lnTo>
                    <a:pt x="24358" y="5067"/>
                  </a:lnTo>
                  <a:lnTo>
                    <a:pt x="30403" y="5067"/>
                  </a:lnTo>
                  <a:lnTo>
                    <a:pt x="30403" y="103949"/>
                  </a:lnTo>
                  <a:lnTo>
                    <a:pt x="34975" y="103949"/>
                  </a:lnTo>
                  <a:lnTo>
                    <a:pt x="34975" y="5067"/>
                  </a:lnTo>
                  <a:lnTo>
                    <a:pt x="34975" y="0"/>
                  </a:lnTo>
                  <a:close/>
                </a:path>
              </a:pathLst>
            </a:custGeom>
            <a:solidFill>
              <a:srgbClr val="4D4D4F"/>
            </a:solidFill>
          </p:spPr>
          <p:txBody>
            <a:bodyPr wrap="square" lIns="0" tIns="0" rIns="0" bIns="0" rtlCol="0"/>
            <a:lstStyle/>
            <a:p>
              <a:endParaRPr/>
            </a:p>
          </p:txBody>
        </p:sp>
        <p:pic>
          <p:nvPicPr>
            <p:cNvPr id="13" name="object 13"/>
            <p:cNvPicPr/>
            <p:nvPr/>
          </p:nvPicPr>
          <p:blipFill>
            <a:blip r:embed="rId5" cstate="print"/>
            <a:stretch>
              <a:fillRect/>
            </a:stretch>
          </p:blipFill>
          <p:spPr>
            <a:xfrm>
              <a:off x="1079296" y="4966639"/>
              <a:ext cx="4352137" cy="263334"/>
            </a:xfrm>
            <a:prstGeom prst="rect">
              <a:avLst/>
            </a:prstGeom>
          </p:spPr>
        </p:pic>
        <p:sp>
          <p:nvSpPr>
            <p:cNvPr id="14" name="object 14"/>
            <p:cNvSpPr/>
            <p:nvPr/>
          </p:nvSpPr>
          <p:spPr>
            <a:xfrm>
              <a:off x="5565381" y="4971211"/>
              <a:ext cx="35560" cy="99060"/>
            </a:xfrm>
            <a:custGeom>
              <a:avLst/>
              <a:gdLst/>
              <a:ahLst/>
              <a:cxnLst/>
              <a:rect l="l" t="t" r="r" b="b"/>
              <a:pathLst>
                <a:path w="35560" h="99060">
                  <a:moveTo>
                    <a:pt x="30454" y="98971"/>
                  </a:moveTo>
                  <a:lnTo>
                    <a:pt x="24358" y="98971"/>
                  </a:lnTo>
                  <a:lnTo>
                    <a:pt x="22821" y="95884"/>
                  </a:lnTo>
                  <a:lnTo>
                    <a:pt x="22821" y="28917"/>
                  </a:lnTo>
                  <a:lnTo>
                    <a:pt x="3073" y="28917"/>
                  </a:lnTo>
                  <a:lnTo>
                    <a:pt x="0" y="27381"/>
                  </a:lnTo>
                  <a:lnTo>
                    <a:pt x="0" y="21323"/>
                  </a:lnTo>
                  <a:lnTo>
                    <a:pt x="1536" y="19786"/>
                  </a:lnTo>
                  <a:lnTo>
                    <a:pt x="9131" y="19786"/>
                  </a:lnTo>
                  <a:lnTo>
                    <a:pt x="18249" y="16763"/>
                  </a:lnTo>
                  <a:lnTo>
                    <a:pt x="22821" y="12204"/>
                  </a:lnTo>
                  <a:lnTo>
                    <a:pt x="24358" y="4559"/>
                  </a:lnTo>
                  <a:lnTo>
                    <a:pt x="25895" y="3022"/>
                  </a:lnTo>
                  <a:lnTo>
                    <a:pt x="25895" y="0"/>
                  </a:lnTo>
                  <a:lnTo>
                    <a:pt x="31991" y="0"/>
                  </a:lnTo>
                  <a:lnTo>
                    <a:pt x="35026" y="1536"/>
                  </a:lnTo>
                  <a:lnTo>
                    <a:pt x="35026" y="97421"/>
                  </a:lnTo>
                  <a:lnTo>
                    <a:pt x="30454" y="98971"/>
                  </a:lnTo>
                  <a:close/>
                </a:path>
              </a:pathLst>
            </a:custGeom>
            <a:solidFill>
              <a:srgbClr val="4D4D4F"/>
            </a:solidFill>
          </p:spPr>
          <p:txBody>
            <a:bodyPr wrap="square" lIns="0" tIns="0" rIns="0" bIns="0" rtlCol="0"/>
            <a:lstStyle/>
            <a:p>
              <a:endParaRPr/>
            </a:p>
          </p:txBody>
        </p:sp>
        <p:pic>
          <p:nvPicPr>
            <p:cNvPr id="15" name="object 15"/>
            <p:cNvPicPr/>
            <p:nvPr/>
          </p:nvPicPr>
          <p:blipFill>
            <a:blip r:embed="rId6" cstate="print"/>
            <a:stretch>
              <a:fillRect/>
            </a:stretch>
          </p:blipFill>
          <p:spPr>
            <a:xfrm>
              <a:off x="5632348" y="4966639"/>
              <a:ext cx="484085" cy="103543"/>
            </a:xfrm>
            <a:prstGeom prst="rect">
              <a:avLst/>
            </a:prstGeom>
          </p:spPr>
        </p:pic>
        <p:sp>
          <p:nvSpPr>
            <p:cNvPr id="16" name="object 16"/>
            <p:cNvSpPr/>
            <p:nvPr/>
          </p:nvSpPr>
          <p:spPr>
            <a:xfrm>
              <a:off x="1500936" y="2207259"/>
              <a:ext cx="4720590" cy="2023110"/>
            </a:xfrm>
            <a:custGeom>
              <a:avLst/>
              <a:gdLst/>
              <a:ahLst/>
              <a:cxnLst/>
              <a:rect l="l" t="t" r="r" b="b"/>
              <a:pathLst>
                <a:path w="4720590" h="2023110">
                  <a:moveTo>
                    <a:pt x="4720526" y="0"/>
                  </a:moveTo>
                  <a:lnTo>
                    <a:pt x="4711395" y="0"/>
                  </a:lnTo>
                  <a:lnTo>
                    <a:pt x="4711395" y="8890"/>
                  </a:lnTo>
                  <a:lnTo>
                    <a:pt x="4711395" y="2012950"/>
                  </a:lnTo>
                  <a:lnTo>
                    <a:pt x="4711395" y="2018042"/>
                  </a:lnTo>
                  <a:lnTo>
                    <a:pt x="4711382" y="2012950"/>
                  </a:lnTo>
                  <a:lnTo>
                    <a:pt x="9118" y="2012950"/>
                  </a:lnTo>
                  <a:lnTo>
                    <a:pt x="9118" y="8890"/>
                  </a:lnTo>
                  <a:lnTo>
                    <a:pt x="4711395" y="8890"/>
                  </a:lnTo>
                  <a:lnTo>
                    <a:pt x="4711395" y="0"/>
                  </a:lnTo>
                  <a:lnTo>
                    <a:pt x="0" y="0"/>
                  </a:lnTo>
                  <a:lnTo>
                    <a:pt x="0" y="8890"/>
                  </a:lnTo>
                  <a:lnTo>
                    <a:pt x="0" y="2012950"/>
                  </a:lnTo>
                  <a:lnTo>
                    <a:pt x="0" y="2018042"/>
                  </a:lnTo>
                  <a:lnTo>
                    <a:pt x="0" y="2023110"/>
                  </a:lnTo>
                  <a:lnTo>
                    <a:pt x="4715967" y="2023110"/>
                  </a:lnTo>
                  <a:lnTo>
                    <a:pt x="4715967" y="2022589"/>
                  </a:lnTo>
                  <a:lnTo>
                    <a:pt x="4720526" y="2022589"/>
                  </a:lnTo>
                  <a:lnTo>
                    <a:pt x="4720526" y="2013458"/>
                  </a:lnTo>
                  <a:lnTo>
                    <a:pt x="4715967" y="2013458"/>
                  </a:lnTo>
                  <a:lnTo>
                    <a:pt x="4715967" y="2012950"/>
                  </a:lnTo>
                  <a:lnTo>
                    <a:pt x="4720526" y="2012950"/>
                  </a:lnTo>
                  <a:lnTo>
                    <a:pt x="4720526" y="8890"/>
                  </a:lnTo>
                  <a:lnTo>
                    <a:pt x="4720526" y="0"/>
                  </a:lnTo>
                  <a:close/>
                </a:path>
              </a:pathLst>
            </a:custGeom>
            <a:solidFill>
              <a:srgbClr val="4D4D4F"/>
            </a:solidFill>
          </p:spPr>
          <p:txBody>
            <a:bodyPr wrap="square" lIns="0" tIns="0" rIns="0" bIns="0" rtlCol="0"/>
            <a:lstStyle/>
            <a:p>
              <a:endParaRPr/>
            </a:p>
          </p:txBody>
        </p:sp>
        <p:pic>
          <p:nvPicPr>
            <p:cNvPr id="17" name="object 17"/>
            <p:cNvPicPr/>
            <p:nvPr/>
          </p:nvPicPr>
          <p:blipFill>
            <a:blip r:embed="rId7" cstate="print"/>
            <a:stretch>
              <a:fillRect/>
            </a:stretch>
          </p:blipFill>
          <p:spPr>
            <a:xfrm>
              <a:off x="1371549" y="2071293"/>
              <a:ext cx="118770" cy="68503"/>
            </a:xfrm>
            <a:prstGeom prst="rect">
              <a:avLst/>
            </a:prstGeom>
          </p:spPr>
        </p:pic>
        <p:pic>
          <p:nvPicPr>
            <p:cNvPr id="18" name="object 18"/>
            <p:cNvPicPr/>
            <p:nvPr/>
          </p:nvPicPr>
          <p:blipFill>
            <a:blip r:embed="rId8" cstate="print"/>
            <a:stretch>
              <a:fillRect/>
            </a:stretch>
          </p:blipFill>
          <p:spPr>
            <a:xfrm>
              <a:off x="3487483" y="4299889"/>
              <a:ext cx="733729" cy="398818"/>
            </a:xfrm>
            <a:prstGeom prst="rect">
              <a:avLst/>
            </a:prstGeom>
          </p:spPr>
        </p:pic>
        <p:pic>
          <p:nvPicPr>
            <p:cNvPr id="19" name="object 19"/>
            <p:cNvPicPr/>
            <p:nvPr/>
          </p:nvPicPr>
          <p:blipFill>
            <a:blip r:embed="rId9" cstate="print"/>
            <a:stretch>
              <a:fillRect/>
            </a:stretch>
          </p:blipFill>
          <p:spPr>
            <a:xfrm>
              <a:off x="4434332" y="4299889"/>
              <a:ext cx="730694" cy="290766"/>
            </a:xfrm>
            <a:prstGeom prst="rect">
              <a:avLst/>
            </a:prstGeom>
          </p:spPr>
        </p:pic>
        <p:pic>
          <p:nvPicPr>
            <p:cNvPr id="20" name="object 20"/>
            <p:cNvPicPr/>
            <p:nvPr/>
          </p:nvPicPr>
          <p:blipFill>
            <a:blip r:embed="rId10" cstate="print"/>
            <a:stretch>
              <a:fillRect/>
            </a:stretch>
          </p:blipFill>
          <p:spPr>
            <a:xfrm>
              <a:off x="5394871" y="4299889"/>
              <a:ext cx="730694" cy="290766"/>
            </a:xfrm>
            <a:prstGeom prst="rect">
              <a:avLst/>
            </a:prstGeom>
          </p:spPr>
        </p:pic>
        <p:pic>
          <p:nvPicPr>
            <p:cNvPr id="21" name="object 21"/>
            <p:cNvPicPr/>
            <p:nvPr/>
          </p:nvPicPr>
          <p:blipFill>
            <a:blip r:embed="rId11" cstate="print"/>
            <a:stretch>
              <a:fillRect/>
            </a:stretch>
          </p:blipFill>
          <p:spPr>
            <a:xfrm>
              <a:off x="1593799" y="4298352"/>
              <a:ext cx="729157" cy="292303"/>
            </a:xfrm>
            <a:prstGeom prst="rect">
              <a:avLst/>
            </a:prstGeom>
          </p:spPr>
        </p:pic>
        <p:pic>
          <p:nvPicPr>
            <p:cNvPr id="22" name="object 22"/>
            <p:cNvPicPr/>
            <p:nvPr/>
          </p:nvPicPr>
          <p:blipFill>
            <a:blip r:embed="rId12" cstate="print"/>
            <a:stretch>
              <a:fillRect/>
            </a:stretch>
          </p:blipFill>
          <p:spPr>
            <a:xfrm>
              <a:off x="2575674" y="4299889"/>
              <a:ext cx="735253" cy="290766"/>
            </a:xfrm>
            <a:prstGeom prst="rect">
              <a:avLst/>
            </a:prstGeom>
          </p:spPr>
        </p:pic>
        <p:sp>
          <p:nvSpPr>
            <p:cNvPr id="23" name="object 23"/>
            <p:cNvSpPr/>
            <p:nvPr/>
          </p:nvSpPr>
          <p:spPr>
            <a:xfrm>
              <a:off x="1966760" y="4162869"/>
              <a:ext cx="3776979" cy="62865"/>
            </a:xfrm>
            <a:custGeom>
              <a:avLst/>
              <a:gdLst/>
              <a:ahLst/>
              <a:cxnLst/>
              <a:rect l="l" t="t" r="r" b="b"/>
              <a:pathLst>
                <a:path w="3776979" h="62864">
                  <a:moveTo>
                    <a:pt x="0" y="62407"/>
                  </a:moveTo>
                  <a:lnTo>
                    <a:pt x="0" y="0"/>
                  </a:lnTo>
                </a:path>
                <a:path w="3776979" h="62864">
                  <a:moveTo>
                    <a:pt x="942289" y="62407"/>
                  </a:moveTo>
                  <a:lnTo>
                    <a:pt x="942289" y="0"/>
                  </a:lnTo>
                </a:path>
                <a:path w="3776979" h="62864">
                  <a:moveTo>
                    <a:pt x="1883028" y="62407"/>
                  </a:moveTo>
                  <a:lnTo>
                    <a:pt x="1883028" y="0"/>
                  </a:lnTo>
                </a:path>
                <a:path w="3776979" h="62864">
                  <a:moveTo>
                    <a:pt x="2823819" y="62407"/>
                  </a:moveTo>
                  <a:lnTo>
                    <a:pt x="2823819" y="0"/>
                  </a:lnTo>
                </a:path>
                <a:path w="3776979" h="62864">
                  <a:moveTo>
                    <a:pt x="3776713" y="62407"/>
                  </a:moveTo>
                  <a:lnTo>
                    <a:pt x="3776713" y="0"/>
                  </a:lnTo>
                </a:path>
              </a:pathLst>
            </a:custGeom>
            <a:ln w="4566">
              <a:solidFill>
                <a:srgbClr val="4D4D4F"/>
              </a:solidFill>
            </a:ln>
          </p:spPr>
          <p:txBody>
            <a:bodyPr wrap="square" lIns="0" tIns="0" rIns="0" bIns="0" rtlCol="0"/>
            <a:lstStyle/>
            <a:p>
              <a:endParaRPr/>
            </a:p>
          </p:txBody>
        </p:sp>
        <p:pic>
          <p:nvPicPr>
            <p:cNvPr id="24" name="object 24"/>
            <p:cNvPicPr/>
            <p:nvPr/>
          </p:nvPicPr>
          <p:blipFill>
            <a:blip r:embed="rId13" cstate="print"/>
            <a:stretch>
              <a:fillRect/>
            </a:stretch>
          </p:blipFill>
          <p:spPr>
            <a:xfrm>
              <a:off x="1359395" y="4193336"/>
              <a:ext cx="92824" cy="77635"/>
            </a:xfrm>
            <a:prstGeom prst="rect">
              <a:avLst/>
            </a:prstGeom>
          </p:spPr>
        </p:pic>
        <p:pic>
          <p:nvPicPr>
            <p:cNvPr id="25" name="object 25"/>
            <p:cNvPicPr/>
            <p:nvPr/>
          </p:nvPicPr>
          <p:blipFill>
            <a:blip r:embed="rId14" cstate="print"/>
            <a:stretch>
              <a:fillRect/>
            </a:stretch>
          </p:blipFill>
          <p:spPr>
            <a:xfrm>
              <a:off x="1357858" y="4000004"/>
              <a:ext cx="98920" cy="77635"/>
            </a:xfrm>
            <a:prstGeom prst="rect">
              <a:avLst/>
            </a:prstGeom>
          </p:spPr>
        </p:pic>
        <p:pic>
          <p:nvPicPr>
            <p:cNvPr id="26" name="object 26"/>
            <p:cNvPicPr/>
            <p:nvPr/>
          </p:nvPicPr>
          <p:blipFill>
            <a:blip r:embed="rId15" cstate="print"/>
            <a:stretch>
              <a:fillRect/>
            </a:stretch>
          </p:blipFill>
          <p:spPr>
            <a:xfrm>
              <a:off x="1359395" y="3595090"/>
              <a:ext cx="97383" cy="77635"/>
            </a:xfrm>
            <a:prstGeom prst="rect">
              <a:avLst/>
            </a:prstGeom>
          </p:spPr>
        </p:pic>
        <p:pic>
          <p:nvPicPr>
            <p:cNvPr id="27" name="object 27"/>
            <p:cNvPicPr/>
            <p:nvPr/>
          </p:nvPicPr>
          <p:blipFill>
            <a:blip r:embed="rId16" cstate="print"/>
            <a:stretch>
              <a:fillRect/>
            </a:stretch>
          </p:blipFill>
          <p:spPr>
            <a:xfrm>
              <a:off x="1359395" y="3190176"/>
              <a:ext cx="97383" cy="77647"/>
            </a:xfrm>
            <a:prstGeom prst="rect">
              <a:avLst/>
            </a:prstGeom>
          </p:spPr>
        </p:pic>
        <p:pic>
          <p:nvPicPr>
            <p:cNvPr id="28" name="object 28"/>
            <p:cNvPicPr/>
            <p:nvPr/>
          </p:nvPicPr>
          <p:blipFill>
            <a:blip r:embed="rId17" cstate="print"/>
            <a:stretch>
              <a:fillRect/>
            </a:stretch>
          </p:blipFill>
          <p:spPr>
            <a:xfrm>
              <a:off x="1360881" y="2785224"/>
              <a:ext cx="95897" cy="77635"/>
            </a:xfrm>
            <a:prstGeom prst="rect">
              <a:avLst/>
            </a:prstGeom>
          </p:spPr>
        </p:pic>
        <p:pic>
          <p:nvPicPr>
            <p:cNvPr id="29" name="object 29"/>
            <p:cNvPicPr/>
            <p:nvPr/>
          </p:nvPicPr>
          <p:blipFill>
            <a:blip r:embed="rId18" cstate="print"/>
            <a:stretch>
              <a:fillRect/>
            </a:stretch>
          </p:blipFill>
          <p:spPr>
            <a:xfrm>
              <a:off x="1359395" y="2380309"/>
              <a:ext cx="97383" cy="77635"/>
            </a:xfrm>
            <a:prstGeom prst="rect">
              <a:avLst/>
            </a:prstGeom>
          </p:spPr>
        </p:pic>
        <p:pic>
          <p:nvPicPr>
            <p:cNvPr id="30" name="object 30"/>
            <p:cNvPicPr/>
            <p:nvPr/>
          </p:nvPicPr>
          <p:blipFill>
            <a:blip r:embed="rId19" cstate="print"/>
            <a:stretch>
              <a:fillRect/>
            </a:stretch>
          </p:blipFill>
          <p:spPr>
            <a:xfrm>
              <a:off x="1357858" y="3796004"/>
              <a:ext cx="94360" cy="76111"/>
            </a:xfrm>
            <a:prstGeom prst="rect">
              <a:avLst/>
            </a:prstGeom>
          </p:spPr>
        </p:pic>
        <p:pic>
          <p:nvPicPr>
            <p:cNvPr id="31" name="object 31"/>
            <p:cNvPicPr/>
            <p:nvPr/>
          </p:nvPicPr>
          <p:blipFill>
            <a:blip r:embed="rId20" cstate="print"/>
            <a:stretch>
              <a:fillRect/>
            </a:stretch>
          </p:blipFill>
          <p:spPr>
            <a:xfrm>
              <a:off x="1359395" y="3391102"/>
              <a:ext cx="92824" cy="76098"/>
            </a:xfrm>
            <a:prstGeom prst="rect">
              <a:avLst/>
            </a:prstGeom>
          </p:spPr>
        </p:pic>
        <p:pic>
          <p:nvPicPr>
            <p:cNvPr id="32" name="object 32"/>
            <p:cNvPicPr/>
            <p:nvPr/>
          </p:nvPicPr>
          <p:blipFill>
            <a:blip r:embed="rId21" cstate="print"/>
            <a:stretch>
              <a:fillRect/>
            </a:stretch>
          </p:blipFill>
          <p:spPr>
            <a:xfrm>
              <a:off x="1359395" y="2984652"/>
              <a:ext cx="92824" cy="77635"/>
            </a:xfrm>
            <a:prstGeom prst="rect">
              <a:avLst/>
            </a:prstGeom>
          </p:spPr>
        </p:pic>
        <p:pic>
          <p:nvPicPr>
            <p:cNvPr id="33" name="object 33"/>
            <p:cNvPicPr/>
            <p:nvPr/>
          </p:nvPicPr>
          <p:blipFill>
            <a:blip r:embed="rId22" cstate="print"/>
            <a:stretch>
              <a:fillRect/>
            </a:stretch>
          </p:blipFill>
          <p:spPr>
            <a:xfrm>
              <a:off x="1360881" y="2581274"/>
              <a:ext cx="91338" cy="76098"/>
            </a:xfrm>
            <a:prstGeom prst="rect">
              <a:avLst/>
            </a:prstGeom>
          </p:spPr>
        </p:pic>
        <p:pic>
          <p:nvPicPr>
            <p:cNvPr id="34" name="object 34"/>
            <p:cNvPicPr/>
            <p:nvPr/>
          </p:nvPicPr>
          <p:blipFill>
            <a:blip r:embed="rId23" cstate="print"/>
            <a:stretch>
              <a:fillRect/>
            </a:stretch>
          </p:blipFill>
          <p:spPr>
            <a:xfrm>
              <a:off x="1359395" y="2176309"/>
              <a:ext cx="92824" cy="76149"/>
            </a:xfrm>
            <a:prstGeom prst="rect">
              <a:avLst/>
            </a:prstGeom>
          </p:spPr>
        </p:pic>
        <p:sp>
          <p:nvSpPr>
            <p:cNvPr id="35" name="object 35"/>
            <p:cNvSpPr/>
            <p:nvPr/>
          </p:nvSpPr>
          <p:spPr>
            <a:xfrm>
              <a:off x="1500936" y="2410764"/>
              <a:ext cx="97790" cy="1618615"/>
            </a:xfrm>
            <a:custGeom>
              <a:avLst/>
              <a:gdLst/>
              <a:ahLst/>
              <a:cxnLst/>
              <a:rect l="l" t="t" r="r" b="b"/>
              <a:pathLst>
                <a:path w="97790" h="1618614">
                  <a:moveTo>
                    <a:pt x="0" y="1618157"/>
                  </a:moveTo>
                  <a:lnTo>
                    <a:pt x="97421" y="1618157"/>
                  </a:lnTo>
                </a:path>
                <a:path w="97790" h="1618614">
                  <a:moveTo>
                    <a:pt x="0" y="1417243"/>
                  </a:moveTo>
                  <a:lnTo>
                    <a:pt x="97421" y="1417243"/>
                  </a:lnTo>
                </a:path>
                <a:path w="97790" h="1618614">
                  <a:moveTo>
                    <a:pt x="0" y="1214793"/>
                  </a:moveTo>
                  <a:lnTo>
                    <a:pt x="97421" y="1214793"/>
                  </a:lnTo>
                </a:path>
                <a:path w="97790" h="1618614">
                  <a:moveTo>
                    <a:pt x="0" y="1012278"/>
                  </a:moveTo>
                  <a:lnTo>
                    <a:pt x="97421" y="1012278"/>
                  </a:lnTo>
                </a:path>
                <a:path w="97790" h="1618614">
                  <a:moveTo>
                    <a:pt x="0" y="809828"/>
                  </a:moveTo>
                  <a:lnTo>
                    <a:pt x="97421" y="809828"/>
                  </a:lnTo>
                </a:path>
                <a:path w="97790" h="1618614">
                  <a:moveTo>
                    <a:pt x="0" y="607364"/>
                  </a:moveTo>
                  <a:lnTo>
                    <a:pt x="97421" y="607364"/>
                  </a:lnTo>
                </a:path>
                <a:path w="97790" h="1618614">
                  <a:moveTo>
                    <a:pt x="0" y="404914"/>
                  </a:moveTo>
                  <a:lnTo>
                    <a:pt x="97421" y="404914"/>
                  </a:lnTo>
                </a:path>
                <a:path w="97790" h="1618614">
                  <a:moveTo>
                    <a:pt x="0" y="202463"/>
                  </a:moveTo>
                  <a:lnTo>
                    <a:pt x="97421" y="202463"/>
                  </a:lnTo>
                </a:path>
                <a:path w="97790" h="1618614">
                  <a:moveTo>
                    <a:pt x="0" y="0"/>
                  </a:moveTo>
                  <a:lnTo>
                    <a:pt x="97421" y="0"/>
                  </a:lnTo>
                </a:path>
              </a:pathLst>
            </a:custGeom>
            <a:ln w="4566">
              <a:solidFill>
                <a:srgbClr val="4D4D4F"/>
              </a:solidFill>
            </a:ln>
          </p:spPr>
          <p:txBody>
            <a:bodyPr wrap="square" lIns="0" tIns="0" rIns="0" bIns="0" rtlCol="0"/>
            <a:lstStyle/>
            <a:p>
              <a:endParaRPr/>
            </a:p>
          </p:txBody>
        </p:sp>
        <p:pic>
          <p:nvPicPr>
            <p:cNvPr id="36" name="object 36"/>
            <p:cNvPicPr/>
            <p:nvPr/>
          </p:nvPicPr>
          <p:blipFill>
            <a:blip r:embed="rId24" cstate="print"/>
            <a:stretch>
              <a:fillRect/>
            </a:stretch>
          </p:blipFill>
          <p:spPr>
            <a:xfrm>
              <a:off x="1957641" y="2343797"/>
              <a:ext cx="4164901" cy="1752104"/>
            </a:xfrm>
            <a:prstGeom prst="rect">
              <a:avLst/>
            </a:prstGeom>
          </p:spPr>
        </p:pic>
        <p:sp>
          <p:nvSpPr>
            <p:cNvPr id="37" name="object 37"/>
            <p:cNvSpPr/>
            <p:nvPr/>
          </p:nvSpPr>
          <p:spPr>
            <a:xfrm>
              <a:off x="1065555" y="1939289"/>
              <a:ext cx="5402580" cy="2886075"/>
            </a:xfrm>
            <a:custGeom>
              <a:avLst/>
              <a:gdLst/>
              <a:ahLst/>
              <a:cxnLst/>
              <a:rect l="l" t="t" r="r" b="b"/>
              <a:pathLst>
                <a:path w="5402580" h="2886075">
                  <a:moveTo>
                    <a:pt x="5402516" y="0"/>
                  </a:moveTo>
                  <a:lnTo>
                    <a:pt x="5393385" y="0"/>
                  </a:lnTo>
                  <a:lnTo>
                    <a:pt x="5393385" y="8890"/>
                  </a:lnTo>
                  <a:lnTo>
                    <a:pt x="5393385" y="2876562"/>
                  </a:lnTo>
                  <a:lnTo>
                    <a:pt x="9182" y="2876562"/>
                  </a:lnTo>
                  <a:lnTo>
                    <a:pt x="9182" y="2881198"/>
                  </a:lnTo>
                  <a:lnTo>
                    <a:pt x="9182" y="2881630"/>
                  </a:lnTo>
                  <a:lnTo>
                    <a:pt x="4622" y="2881630"/>
                  </a:lnTo>
                  <a:lnTo>
                    <a:pt x="4622" y="2881198"/>
                  </a:lnTo>
                  <a:lnTo>
                    <a:pt x="9182" y="2881198"/>
                  </a:lnTo>
                  <a:lnTo>
                    <a:pt x="9182" y="2876639"/>
                  </a:lnTo>
                  <a:lnTo>
                    <a:pt x="4622" y="2876639"/>
                  </a:lnTo>
                  <a:lnTo>
                    <a:pt x="9182" y="2876562"/>
                  </a:lnTo>
                  <a:lnTo>
                    <a:pt x="9182" y="8890"/>
                  </a:lnTo>
                  <a:lnTo>
                    <a:pt x="5393385" y="8890"/>
                  </a:lnTo>
                  <a:lnTo>
                    <a:pt x="5393385" y="0"/>
                  </a:lnTo>
                  <a:lnTo>
                    <a:pt x="0" y="0"/>
                  </a:lnTo>
                  <a:lnTo>
                    <a:pt x="0" y="8890"/>
                  </a:lnTo>
                  <a:lnTo>
                    <a:pt x="0" y="2876562"/>
                  </a:lnTo>
                  <a:lnTo>
                    <a:pt x="0" y="2881630"/>
                  </a:lnTo>
                  <a:lnTo>
                    <a:pt x="0" y="2885452"/>
                  </a:lnTo>
                  <a:lnTo>
                    <a:pt x="5402516" y="2885452"/>
                  </a:lnTo>
                  <a:lnTo>
                    <a:pt x="5402516" y="2881630"/>
                  </a:lnTo>
                  <a:lnTo>
                    <a:pt x="5402516" y="2876562"/>
                  </a:lnTo>
                  <a:lnTo>
                    <a:pt x="5402516" y="8890"/>
                  </a:lnTo>
                  <a:lnTo>
                    <a:pt x="5402516" y="0"/>
                  </a:lnTo>
                  <a:close/>
                </a:path>
              </a:pathLst>
            </a:custGeom>
            <a:solidFill>
              <a:srgbClr val="818285"/>
            </a:solidFill>
          </p:spPr>
          <p:txBody>
            <a:bodyPr wrap="square" lIns="0" tIns="0" rIns="0" bIns="0" rtlCol="0"/>
            <a:lstStyle/>
            <a:p>
              <a:endParaRPr/>
            </a:p>
          </p:txBody>
        </p:sp>
      </p:grpSp>
      <p:grpSp>
        <p:nvGrpSpPr>
          <p:cNvPr id="38" name="object 38"/>
          <p:cNvGrpSpPr/>
          <p:nvPr/>
        </p:nvGrpSpPr>
        <p:grpSpPr>
          <a:xfrm>
            <a:off x="710907" y="5647689"/>
            <a:ext cx="6113780" cy="4315460"/>
            <a:chOff x="710907" y="5647689"/>
            <a:chExt cx="6113780" cy="4315460"/>
          </a:xfrm>
        </p:grpSpPr>
        <p:sp>
          <p:nvSpPr>
            <p:cNvPr id="39" name="object 39"/>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40" name="object 40"/>
            <p:cNvPicPr/>
            <p:nvPr/>
          </p:nvPicPr>
          <p:blipFill>
            <a:blip r:embed="rId25" cstate="print"/>
            <a:stretch>
              <a:fillRect/>
            </a:stretch>
          </p:blipFill>
          <p:spPr>
            <a:xfrm>
              <a:off x="890536" y="5796254"/>
              <a:ext cx="5752604" cy="534352"/>
            </a:xfrm>
            <a:prstGeom prst="rect">
              <a:avLst/>
            </a:prstGeom>
          </p:spPr>
        </p:pic>
        <p:sp>
          <p:nvSpPr>
            <p:cNvPr id="41" name="object 41"/>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42" name="object 42"/>
            <p:cNvPicPr/>
            <p:nvPr/>
          </p:nvPicPr>
          <p:blipFill>
            <a:blip r:embed="rId26" cstate="print"/>
            <a:stretch>
              <a:fillRect/>
            </a:stretch>
          </p:blipFill>
          <p:spPr>
            <a:xfrm>
              <a:off x="5696292" y="5802363"/>
              <a:ext cx="71539" cy="101993"/>
            </a:xfrm>
            <a:prstGeom prst="rect">
              <a:avLst/>
            </a:prstGeom>
          </p:spPr>
        </p:pic>
        <p:pic>
          <p:nvPicPr>
            <p:cNvPr id="43" name="object 43"/>
            <p:cNvPicPr/>
            <p:nvPr/>
          </p:nvPicPr>
          <p:blipFill>
            <a:blip r:embed="rId27" cstate="print"/>
            <a:stretch>
              <a:fillRect/>
            </a:stretch>
          </p:blipFill>
          <p:spPr>
            <a:xfrm>
              <a:off x="5787631" y="5799340"/>
              <a:ext cx="357733" cy="105016"/>
            </a:xfrm>
            <a:prstGeom prst="rect">
              <a:avLst/>
            </a:prstGeom>
          </p:spPr>
        </p:pic>
        <p:pic>
          <p:nvPicPr>
            <p:cNvPr id="44" name="object 44"/>
            <p:cNvPicPr/>
            <p:nvPr/>
          </p:nvPicPr>
          <p:blipFill>
            <a:blip r:embed="rId28" cstate="print"/>
            <a:stretch>
              <a:fillRect/>
            </a:stretch>
          </p:blipFill>
          <p:spPr>
            <a:xfrm>
              <a:off x="1065555" y="6519366"/>
              <a:ext cx="5402516" cy="3093199"/>
            </a:xfrm>
            <a:prstGeom prst="rect">
              <a:avLst/>
            </a:prstGeom>
          </p:spPr>
        </p:pic>
      </p:grpSp>
      <p:sp>
        <p:nvSpPr>
          <p:cNvPr id="45" name="object 45"/>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46" name="object 46"/>
          <p:cNvGrpSpPr/>
          <p:nvPr/>
        </p:nvGrpSpPr>
        <p:grpSpPr>
          <a:xfrm>
            <a:off x="7183539" y="1080286"/>
            <a:ext cx="368935" cy="688340"/>
            <a:chOff x="7183539" y="1080286"/>
            <a:chExt cx="368935" cy="688340"/>
          </a:xfrm>
        </p:grpSpPr>
        <p:sp>
          <p:nvSpPr>
            <p:cNvPr id="47" name="object 4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8" name="object 4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9" name="object 49"/>
            <p:cNvPicPr/>
            <p:nvPr/>
          </p:nvPicPr>
          <p:blipFill>
            <a:blip r:embed="rId29" cstate="print"/>
            <a:stretch>
              <a:fillRect/>
            </a:stretch>
          </p:blipFill>
          <p:spPr>
            <a:xfrm>
              <a:off x="7296200" y="1401508"/>
              <a:ext cx="133946" cy="270967"/>
            </a:xfrm>
            <a:prstGeom prst="rect">
              <a:avLst/>
            </a:prstGeom>
          </p:spPr>
        </p:pic>
      </p:grpSp>
      <p:grpSp>
        <p:nvGrpSpPr>
          <p:cNvPr id="50" name="object 50"/>
          <p:cNvGrpSpPr/>
          <p:nvPr/>
        </p:nvGrpSpPr>
        <p:grpSpPr>
          <a:xfrm>
            <a:off x="7183539" y="2570606"/>
            <a:ext cx="368935" cy="688340"/>
            <a:chOff x="7183539" y="2570606"/>
            <a:chExt cx="368935" cy="688340"/>
          </a:xfrm>
        </p:grpSpPr>
        <p:sp>
          <p:nvSpPr>
            <p:cNvPr id="51" name="object 5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2" name="object 52"/>
            <p:cNvPicPr/>
            <p:nvPr/>
          </p:nvPicPr>
          <p:blipFill>
            <a:blip r:embed="rId30" cstate="print"/>
            <a:stretch>
              <a:fillRect/>
            </a:stretch>
          </p:blipFill>
          <p:spPr>
            <a:xfrm>
              <a:off x="7296200" y="2686303"/>
              <a:ext cx="133946" cy="272503"/>
            </a:xfrm>
            <a:prstGeom prst="rect">
              <a:avLst/>
            </a:prstGeom>
          </p:spPr>
        </p:pic>
        <p:pic>
          <p:nvPicPr>
            <p:cNvPr id="53" name="object 53"/>
            <p:cNvPicPr/>
            <p:nvPr/>
          </p:nvPicPr>
          <p:blipFill>
            <a:blip r:embed="rId31" cstate="print"/>
            <a:stretch>
              <a:fillRect/>
            </a:stretch>
          </p:blipFill>
          <p:spPr>
            <a:xfrm>
              <a:off x="7294664" y="3013570"/>
              <a:ext cx="137020" cy="137020"/>
            </a:xfrm>
            <a:prstGeom prst="rect">
              <a:avLst/>
            </a:prstGeom>
          </p:spPr>
        </p:pic>
      </p:grpSp>
      <p:grpSp>
        <p:nvGrpSpPr>
          <p:cNvPr id="54" name="object 54"/>
          <p:cNvGrpSpPr/>
          <p:nvPr/>
        </p:nvGrpSpPr>
        <p:grpSpPr>
          <a:xfrm>
            <a:off x="7183539" y="1826221"/>
            <a:ext cx="368935" cy="687070"/>
            <a:chOff x="7183539" y="1826221"/>
            <a:chExt cx="368935" cy="687070"/>
          </a:xfrm>
        </p:grpSpPr>
        <p:sp>
          <p:nvSpPr>
            <p:cNvPr id="55" name="object 5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6" name="object 56"/>
            <p:cNvPicPr/>
            <p:nvPr/>
          </p:nvPicPr>
          <p:blipFill>
            <a:blip r:embed="rId32" cstate="print"/>
            <a:stretch>
              <a:fillRect/>
            </a:stretch>
          </p:blipFill>
          <p:spPr>
            <a:xfrm>
              <a:off x="7296200" y="1940369"/>
              <a:ext cx="133946" cy="274040"/>
            </a:xfrm>
            <a:prstGeom prst="rect">
              <a:avLst/>
            </a:prstGeom>
          </p:spPr>
        </p:pic>
        <p:pic>
          <p:nvPicPr>
            <p:cNvPr id="57" name="object 57"/>
            <p:cNvPicPr/>
            <p:nvPr/>
          </p:nvPicPr>
          <p:blipFill>
            <a:blip r:embed="rId33" cstate="print"/>
            <a:stretch>
              <a:fillRect/>
            </a:stretch>
          </p:blipFill>
          <p:spPr>
            <a:xfrm>
              <a:off x="7294664" y="2269184"/>
              <a:ext cx="137020" cy="135483"/>
            </a:xfrm>
            <a:prstGeom prst="rect">
              <a:avLst/>
            </a:prstGeom>
          </p:spPr>
        </p:pic>
      </p:grpSp>
      <p:grpSp>
        <p:nvGrpSpPr>
          <p:cNvPr id="58" name="object 58"/>
          <p:cNvGrpSpPr/>
          <p:nvPr/>
        </p:nvGrpSpPr>
        <p:grpSpPr>
          <a:xfrm>
            <a:off x="7183539" y="3314991"/>
            <a:ext cx="368935" cy="688340"/>
            <a:chOff x="7183539" y="3314991"/>
            <a:chExt cx="368935" cy="688340"/>
          </a:xfrm>
        </p:grpSpPr>
        <p:sp>
          <p:nvSpPr>
            <p:cNvPr id="59" name="object 5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0" name="object 60"/>
            <p:cNvPicPr/>
            <p:nvPr/>
          </p:nvPicPr>
          <p:blipFill>
            <a:blip r:embed="rId34" cstate="print"/>
            <a:stretch>
              <a:fillRect/>
            </a:stretch>
          </p:blipFill>
          <p:spPr>
            <a:xfrm>
              <a:off x="7296200" y="3430689"/>
              <a:ext cx="133946" cy="272453"/>
            </a:xfrm>
            <a:prstGeom prst="rect">
              <a:avLst/>
            </a:prstGeom>
          </p:spPr>
        </p:pic>
        <p:pic>
          <p:nvPicPr>
            <p:cNvPr id="61" name="object 61"/>
            <p:cNvPicPr/>
            <p:nvPr/>
          </p:nvPicPr>
          <p:blipFill>
            <a:blip r:embed="rId35" cstate="print"/>
            <a:stretch>
              <a:fillRect/>
            </a:stretch>
          </p:blipFill>
          <p:spPr>
            <a:xfrm>
              <a:off x="7294664" y="3759492"/>
              <a:ext cx="137020" cy="135483"/>
            </a:xfrm>
            <a:prstGeom prst="rect">
              <a:avLst/>
            </a:prstGeom>
          </p:spPr>
        </p:pic>
      </p:grpSp>
      <p:grpSp>
        <p:nvGrpSpPr>
          <p:cNvPr id="62" name="object 62"/>
          <p:cNvGrpSpPr/>
          <p:nvPr/>
        </p:nvGrpSpPr>
        <p:grpSpPr>
          <a:xfrm>
            <a:off x="7183539" y="4060875"/>
            <a:ext cx="368935" cy="687070"/>
            <a:chOff x="7183539" y="4060875"/>
            <a:chExt cx="368935" cy="687070"/>
          </a:xfrm>
        </p:grpSpPr>
        <p:sp>
          <p:nvSpPr>
            <p:cNvPr id="63" name="object 6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64" name="object 64"/>
            <p:cNvPicPr/>
            <p:nvPr/>
          </p:nvPicPr>
          <p:blipFill>
            <a:blip r:embed="rId36" cstate="print"/>
            <a:stretch>
              <a:fillRect/>
            </a:stretch>
          </p:blipFill>
          <p:spPr>
            <a:xfrm>
              <a:off x="7296200" y="4175073"/>
              <a:ext cx="133946" cy="273989"/>
            </a:xfrm>
            <a:prstGeom prst="rect">
              <a:avLst/>
            </a:prstGeom>
          </p:spPr>
        </p:pic>
        <p:pic>
          <p:nvPicPr>
            <p:cNvPr id="65" name="object 65"/>
            <p:cNvPicPr/>
            <p:nvPr/>
          </p:nvPicPr>
          <p:blipFill>
            <a:blip r:embed="rId37" cstate="print"/>
            <a:stretch>
              <a:fillRect/>
            </a:stretch>
          </p:blipFill>
          <p:spPr>
            <a:xfrm>
              <a:off x="7294664" y="4503889"/>
              <a:ext cx="137020" cy="136969"/>
            </a:xfrm>
            <a:prstGeom prst="rect">
              <a:avLst/>
            </a:prstGeom>
          </p:spPr>
        </p:pic>
      </p:grpSp>
      <p:grpSp>
        <p:nvGrpSpPr>
          <p:cNvPr id="66" name="object 66"/>
          <p:cNvGrpSpPr/>
          <p:nvPr/>
        </p:nvGrpSpPr>
        <p:grpSpPr>
          <a:xfrm>
            <a:off x="7183539" y="4805260"/>
            <a:ext cx="368935" cy="688340"/>
            <a:chOff x="7183539" y="4805260"/>
            <a:chExt cx="368935" cy="688340"/>
          </a:xfrm>
        </p:grpSpPr>
        <p:sp>
          <p:nvSpPr>
            <p:cNvPr id="67" name="object 6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8" name="object 68"/>
            <p:cNvPicPr/>
            <p:nvPr/>
          </p:nvPicPr>
          <p:blipFill>
            <a:blip r:embed="rId38" cstate="print"/>
            <a:stretch>
              <a:fillRect/>
            </a:stretch>
          </p:blipFill>
          <p:spPr>
            <a:xfrm>
              <a:off x="7296200" y="4920957"/>
              <a:ext cx="133946" cy="272503"/>
            </a:xfrm>
            <a:prstGeom prst="rect">
              <a:avLst/>
            </a:prstGeom>
          </p:spPr>
        </p:pic>
        <p:pic>
          <p:nvPicPr>
            <p:cNvPr id="69" name="object 69"/>
            <p:cNvPicPr/>
            <p:nvPr/>
          </p:nvPicPr>
          <p:blipFill>
            <a:blip r:embed="rId39" cstate="print"/>
            <a:stretch>
              <a:fillRect/>
            </a:stretch>
          </p:blipFill>
          <p:spPr>
            <a:xfrm>
              <a:off x="7294664" y="5248274"/>
              <a:ext cx="137020" cy="136969"/>
            </a:xfrm>
            <a:prstGeom prst="rect">
              <a:avLst/>
            </a:prstGeom>
          </p:spPr>
        </p:pic>
      </p:grpSp>
      <p:grpSp>
        <p:nvGrpSpPr>
          <p:cNvPr id="70" name="object 70"/>
          <p:cNvGrpSpPr/>
          <p:nvPr/>
        </p:nvGrpSpPr>
        <p:grpSpPr>
          <a:xfrm>
            <a:off x="7183539" y="5549645"/>
            <a:ext cx="368935" cy="688340"/>
            <a:chOff x="7183539" y="5549645"/>
            <a:chExt cx="368935" cy="688340"/>
          </a:xfrm>
        </p:grpSpPr>
        <p:sp>
          <p:nvSpPr>
            <p:cNvPr id="71" name="object 7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2" name="object 72"/>
            <p:cNvPicPr/>
            <p:nvPr/>
          </p:nvPicPr>
          <p:blipFill>
            <a:blip r:embed="rId40" cstate="print"/>
            <a:stretch>
              <a:fillRect/>
            </a:stretch>
          </p:blipFill>
          <p:spPr>
            <a:xfrm>
              <a:off x="7296200" y="5665342"/>
              <a:ext cx="133946" cy="272503"/>
            </a:xfrm>
            <a:prstGeom prst="rect">
              <a:avLst/>
            </a:prstGeom>
          </p:spPr>
        </p:pic>
        <p:pic>
          <p:nvPicPr>
            <p:cNvPr id="73" name="object 73"/>
            <p:cNvPicPr/>
            <p:nvPr/>
          </p:nvPicPr>
          <p:blipFill>
            <a:blip r:embed="rId41" cstate="print"/>
            <a:stretch>
              <a:fillRect/>
            </a:stretch>
          </p:blipFill>
          <p:spPr>
            <a:xfrm>
              <a:off x="7294664" y="5994145"/>
              <a:ext cx="137020" cy="135483"/>
            </a:xfrm>
            <a:prstGeom prst="rect">
              <a:avLst/>
            </a:prstGeom>
          </p:spPr>
        </p:pic>
      </p:grpSp>
      <p:grpSp>
        <p:nvGrpSpPr>
          <p:cNvPr id="74" name="object 74"/>
          <p:cNvGrpSpPr/>
          <p:nvPr/>
        </p:nvGrpSpPr>
        <p:grpSpPr>
          <a:xfrm>
            <a:off x="7183539" y="6295580"/>
            <a:ext cx="368935" cy="687070"/>
            <a:chOff x="7183539" y="6295580"/>
            <a:chExt cx="368935" cy="687070"/>
          </a:xfrm>
        </p:grpSpPr>
        <p:sp>
          <p:nvSpPr>
            <p:cNvPr id="75" name="object 7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6" name="object 76"/>
            <p:cNvPicPr/>
            <p:nvPr/>
          </p:nvPicPr>
          <p:blipFill>
            <a:blip r:embed="rId42" cstate="print"/>
            <a:stretch>
              <a:fillRect/>
            </a:stretch>
          </p:blipFill>
          <p:spPr>
            <a:xfrm>
              <a:off x="7296200" y="6409727"/>
              <a:ext cx="133946" cy="274040"/>
            </a:xfrm>
            <a:prstGeom prst="rect">
              <a:avLst/>
            </a:prstGeom>
          </p:spPr>
        </p:pic>
        <p:pic>
          <p:nvPicPr>
            <p:cNvPr id="77" name="object 77"/>
            <p:cNvPicPr/>
            <p:nvPr/>
          </p:nvPicPr>
          <p:blipFill>
            <a:blip r:embed="rId43" cstate="print"/>
            <a:stretch>
              <a:fillRect/>
            </a:stretch>
          </p:blipFill>
          <p:spPr>
            <a:xfrm>
              <a:off x="7294664" y="6738543"/>
              <a:ext cx="137020" cy="137020"/>
            </a:xfrm>
            <a:prstGeom prst="rect">
              <a:avLst/>
            </a:prstGeom>
          </p:spPr>
        </p:pic>
      </p:grpSp>
      <p:grpSp>
        <p:nvGrpSpPr>
          <p:cNvPr id="78" name="object 78"/>
          <p:cNvGrpSpPr/>
          <p:nvPr/>
        </p:nvGrpSpPr>
        <p:grpSpPr>
          <a:xfrm>
            <a:off x="7183539" y="7039964"/>
            <a:ext cx="368935" cy="688340"/>
            <a:chOff x="7183539" y="7039964"/>
            <a:chExt cx="368935" cy="688340"/>
          </a:xfrm>
        </p:grpSpPr>
        <p:sp>
          <p:nvSpPr>
            <p:cNvPr id="79" name="object 7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0" name="object 80"/>
            <p:cNvPicPr/>
            <p:nvPr/>
          </p:nvPicPr>
          <p:blipFill>
            <a:blip r:embed="rId44" cstate="print"/>
            <a:stretch>
              <a:fillRect/>
            </a:stretch>
          </p:blipFill>
          <p:spPr>
            <a:xfrm>
              <a:off x="7296200" y="7155662"/>
              <a:ext cx="133946" cy="272503"/>
            </a:xfrm>
            <a:prstGeom prst="rect">
              <a:avLst/>
            </a:prstGeom>
          </p:spPr>
        </p:pic>
        <p:pic>
          <p:nvPicPr>
            <p:cNvPr id="81" name="object 81"/>
            <p:cNvPicPr/>
            <p:nvPr/>
          </p:nvPicPr>
          <p:blipFill>
            <a:blip r:embed="rId45" cstate="print"/>
            <a:stretch>
              <a:fillRect/>
            </a:stretch>
          </p:blipFill>
          <p:spPr>
            <a:xfrm>
              <a:off x="7294664" y="7482928"/>
              <a:ext cx="137020" cy="137020"/>
            </a:xfrm>
            <a:prstGeom prst="rect">
              <a:avLst/>
            </a:prstGeom>
          </p:spPr>
        </p:pic>
      </p:grpSp>
      <p:grpSp>
        <p:nvGrpSpPr>
          <p:cNvPr id="82" name="object 82"/>
          <p:cNvGrpSpPr/>
          <p:nvPr/>
        </p:nvGrpSpPr>
        <p:grpSpPr>
          <a:xfrm>
            <a:off x="7183539" y="7784350"/>
            <a:ext cx="368935" cy="688340"/>
            <a:chOff x="7183539" y="7784350"/>
            <a:chExt cx="368935" cy="688340"/>
          </a:xfrm>
        </p:grpSpPr>
        <p:sp>
          <p:nvSpPr>
            <p:cNvPr id="83" name="object 8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4" name="object 84"/>
            <p:cNvPicPr/>
            <p:nvPr/>
          </p:nvPicPr>
          <p:blipFill>
            <a:blip r:embed="rId46" cstate="print"/>
            <a:stretch>
              <a:fillRect/>
            </a:stretch>
          </p:blipFill>
          <p:spPr>
            <a:xfrm>
              <a:off x="7296200" y="7900047"/>
              <a:ext cx="133946" cy="272453"/>
            </a:xfrm>
            <a:prstGeom prst="rect">
              <a:avLst/>
            </a:prstGeom>
          </p:spPr>
        </p:pic>
        <p:pic>
          <p:nvPicPr>
            <p:cNvPr id="85" name="object 85"/>
            <p:cNvPicPr/>
            <p:nvPr/>
          </p:nvPicPr>
          <p:blipFill>
            <a:blip r:embed="rId47" cstate="print"/>
            <a:stretch>
              <a:fillRect/>
            </a:stretch>
          </p:blipFill>
          <p:spPr>
            <a:xfrm>
              <a:off x="7294664" y="8228850"/>
              <a:ext cx="137020" cy="135483"/>
            </a:xfrm>
            <a:prstGeom prst="rect">
              <a:avLst/>
            </a:prstGeom>
          </p:spPr>
        </p:pic>
      </p:grpSp>
      <p:pic>
        <p:nvPicPr>
          <p:cNvPr id="86" name="object 86"/>
          <p:cNvPicPr/>
          <p:nvPr/>
        </p:nvPicPr>
        <p:blipFill>
          <a:blip r:embed="rId48" cstate="print"/>
          <a:stretch>
            <a:fillRect/>
          </a:stretch>
        </p:blipFill>
        <p:spPr>
          <a:xfrm>
            <a:off x="7183539" y="8530233"/>
            <a:ext cx="368401" cy="688085"/>
          </a:xfrm>
          <a:prstGeom prst="rect">
            <a:avLst/>
          </a:prstGeom>
        </p:spPr>
      </p:pic>
      <p:grpSp>
        <p:nvGrpSpPr>
          <p:cNvPr id="87" name="object 87"/>
          <p:cNvGrpSpPr/>
          <p:nvPr/>
        </p:nvGrpSpPr>
        <p:grpSpPr>
          <a:xfrm>
            <a:off x="7183539" y="9274619"/>
            <a:ext cx="368935" cy="688340"/>
            <a:chOff x="7183539" y="9274619"/>
            <a:chExt cx="368935" cy="688340"/>
          </a:xfrm>
        </p:grpSpPr>
        <p:sp>
          <p:nvSpPr>
            <p:cNvPr id="88" name="object 8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9" name="object 89"/>
            <p:cNvPicPr/>
            <p:nvPr/>
          </p:nvPicPr>
          <p:blipFill>
            <a:blip r:embed="rId49" cstate="print"/>
            <a:stretch>
              <a:fillRect/>
            </a:stretch>
          </p:blipFill>
          <p:spPr>
            <a:xfrm>
              <a:off x="7323581" y="9341637"/>
              <a:ext cx="79184" cy="121742"/>
            </a:xfrm>
            <a:prstGeom prst="rect">
              <a:avLst/>
            </a:prstGeom>
          </p:spPr>
        </p:pic>
        <p:pic>
          <p:nvPicPr>
            <p:cNvPr id="90" name="object 90"/>
            <p:cNvPicPr/>
            <p:nvPr/>
          </p:nvPicPr>
          <p:blipFill>
            <a:blip r:embed="rId50" cstate="print"/>
            <a:stretch>
              <a:fillRect/>
            </a:stretch>
          </p:blipFill>
          <p:spPr>
            <a:xfrm>
              <a:off x="7296200" y="9483178"/>
              <a:ext cx="133946" cy="420141"/>
            </a:xfrm>
            <a:prstGeom prst="rect">
              <a:avLst/>
            </a:prstGeom>
          </p:spPr>
        </p:pic>
      </p:grpSp>
      <p:grpSp>
        <p:nvGrpSpPr>
          <p:cNvPr id="91" name="object 2">
            <a:extLst>
              <a:ext uri="{FF2B5EF4-FFF2-40B4-BE49-F238E27FC236}">
                <a16:creationId xmlns:a16="http://schemas.microsoft.com/office/drawing/2014/main" id="{04A1CED5-4ADC-B98B-35EF-8A9F00A46A71}"/>
              </a:ext>
            </a:extLst>
          </p:cNvPr>
          <p:cNvGrpSpPr/>
          <p:nvPr/>
        </p:nvGrpSpPr>
        <p:grpSpPr>
          <a:xfrm>
            <a:off x="3449434" y="10148442"/>
            <a:ext cx="636905" cy="91440"/>
            <a:chOff x="3449434" y="10148442"/>
            <a:chExt cx="636905" cy="91440"/>
          </a:xfrm>
        </p:grpSpPr>
        <p:sp>
          <p:nvSpPr>
            <p:cNvPr id="92" name="object 3">
              <a:extLst>
                <a:ext uri="{FF2B5EF4-FFF2-40B4-BE49-F238E27FC236}">
                  <a16:creationId xmlns:a16="http://schemas.microsoft.com/office/drawing/2014/main" id="{CD13B15D-4717-F91D-D57C-906AAEBC7BAB}"/>
                </a:ext>
              </a:extLst>
            </p:cNvPr>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93" name="object 4">
              <a:extLst>
                <a:ext uri="{FF2B5EF4-FFF2-40B4-BE49-F238E27FC236}">
                  <a16:creationId xmlns:a16="http://schemas.microsoft.com/office/drawing/2014/main" id="{A4D2399B-9C79-F1C3-8D65-5BE7A292ABA3}"/>
                </a:ext>
              </a:extLst>
            </p:cNvPr>
            <p:cNvPicPr/>
            <p:nvPr/>
          </p:nvPicPr>
          <p:blipFill>
            <a:blip r:embed="rId51" cstate="print"/>
            <a:stretch>
              <a:fillRect/>
            </a:stretch>
          </p:blipFill>
          <p:spPr>
            <a:xfrm>
              <a:off x="3706711" y="10148442"/>
              <a:ext cx="121792" cy="91325"/>
            </a:xfrm>
            <a:prstGeom prst="rect">
              <a:avLst/>
            </a:prstGeom>
          </p:spPr>
        </p:pic>
        <p:sp>
          <p:nvSpPr>
            <p:cNvPr id="94" name="object 5">
              <a:extLst>
                <a:ext uri="{FF2B5EF4-FFF2-40B4-BE49-F238E27FC236}">
                  <a16:creationId xmlns:a16="http://schemas.microsoft.com/office/drawing/2014/main" id="{A092D6E2-64DB-4A16-E795-E9B8DD4FAB8E}"/>
                </a:ext>
              </a:extLst>
            </p:cNvPr>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57733" cy="105016"/>
            </a:xfrm>
            <a:prstGeom prst="rect">
              <a:avLst/>
            </a:prstGeom>
          </p:spPr>
        </p:pic>
        <p:pic>
          <p:nvPicPr>
            <p:cNvPr id="12" name="object 12"/>
            <p:cNvPicPr/>
            <p:nvPr/>
          </p:nvPicPr>
          <p:blipFill>
            <a:blip r:embed="rId5" cstate="print"/>
            <a:stretch>
              <a:fillRect/>
            </a:stretch>
          </p:blipFill>
          <p:spPr>
            <a:xfrm>
              <a:off x="1064069" y="1951037"/>
              <a:ext cx="1729282" cy="2808579"/>
            </a:xfrm>
            <a:prstGeom prst="rect">
              <a:avLst/>
            </a:prstGeom>
          </p:spPr>
        </p:pic>
        <p:pic>
          <p:nvPicPr>
            <p:cNvPr id="13" name="object 13"/>
            <p:cNvPicPr/>
            <p:nvPr/>
          </p:nvPicPr>
          <p:blipFill>
            <a:blip r:embed="rId6" cstate="print"/>
            <a:stretch>
              <a:fillRect/>
            </a:stretch>
          </p:blipFill>
          <p:spPr>
            <a:xfrm>
              <a:off x="2902940" y="1951037"/>
              <a:ext cx="1729282" cy="2808579"/>
            </a:xfrm>
            <a:prstGeom prst="rect">
              <a:avLst/>
            </a:prstGeom>
          </p:spPr>
        </p:pic>
        <p:pic>
          <p:nvPicPr>
            <p:cNvPr id="14" name="object 14"/>
            <p:cNvPicPr/>
            <p:nvPr/>
          </p:nvPicPr>
          <p:blipFill>
            <a:blip r:embed="rId7" cstate="print"/>
            <a:stretch>
              <a:fillRect/>
            </a:stretch>
          </p:blipFill>
          <p:spPr>
            <a:xfrm>
              <a:off x="4740325" y="1951037"/>
              <a:ext cx="1730819" cy="2808579"/>
            </a:xfrm>
            <a:prstGeom prst="rect">
              <a:avLst/>
            </a:prstGeom>
          </p:spPr>
        </p:pic>
        <p:pic>
          <p:nvPicPr>
            <p:cNvPr id="15" name="object 15"/>
            <p:cNvPicPr/>
            <p:nvPr/>
          </p:nvPicPr>
          <p:blipFill>
            <a:blip r:embed="rId8" cstate="print"/>
            <a:stretch>
              <a:fillRect/>
            </a:stretch>
          </p:blipFill>
          <p:spPr>
            <a:xfrm>
              <a:off x="1782559" y="4907254"/>
              <a:ext cx="313588" cy="126364"/>
            </a:xfrm>
            <a:prstGeom prst="rect">
              <a:avLst/>
            </a:prstGeom>
          </p:spPr>
        </p:pic>
        <p:pic>
          <p:nvPicPr>
            <p:cNvPr id="16" name="object 16"/>
            <p:cNvPicPr/>
            <p:nvPr/>
          </p:nvPicPr>
          <p:blipFill>
            <a:blip r:embed="rId9" cstate="print"/>
            <a:stretch>
              <a:fillRect/>
            </a:stretch>
          </p:blipFill>
          <p:spPr>
            <a:xfrm>
              <a:off x="2185987" y="4907254"/>
              <a:ext cx="315074" cy="126364"/>
            </a:xfrm>
            <a:prstGeom prst="rect">
              <a:avLst/>
            </a:prstGeom>
          </p:spPr>
        </p:pic>
        <p:sp>
          <p:nvSpPr>
            <p:cNvPr id="17" name="object 17"/>
            <p:cNvSpPr/>
            <p:nvPr/>
          </p:nvSpPr>
          <p:spPr>
            <a:xfrm>
              <a:off x="2592387" y="4907254"/>
              <a:ext cx="583565" cy="128270"/>
            </a:xfrm>
            <a:custGeom>
              <a:avLst/>
              <a:gdLst/>
              <a:ahLst/>
              <a:cxnLst/>
              <a:rect l="l" t="t" r="r" b="b"/>
              <a:pathLst>
                <a:path w="583564" h="128270">
                  <a:moveTo>
                    <a:pt x="121793" y="44157"/>
                  </a:moveTo>
                  <a:lnTo>
                    <a:pt x="118770" y="39598"/>
                  </a:lnTo>
                  <a:lnTo>
                    <a:pt x="97434" y="39598"/>
                  </a:lnTo>
                  <a:lnTo>
                    <a:pt x="98971" y="36563"/>
                  </a:lnTo>
                  <a:lnTo>
                    <a:pt x="101993" y="33489"/>
                  </a:lnTo>
                  <a:lnTo>
                    <a:pt x="103530" y="28930"/>
                  </a:lnTo>
                  <a:lnTo>
                    <a:pt x="106565" y="24358"/>
                  </a:lnTo>
                  <a:lnTo>
                    <a:pt x="108102" y="21336"/>
                  </a:lnTo>
                  <a:lnTo>
                    <a:pt x="108102" y="16776"/>
                  </a:lnTo>
                  <a:lnTo>
                    <a:pt x="105067" y="15240"/>
                  </a:lnTo>
                  <a:lnTo>
                    <a:pt x="97434" y="15240"/>
                  </a:lnTo>
                  <a:lnTo>
                    <a:pt x="97434" y="16776"/>
                  </a:lnTo>
                  <a:lnTo>
                    <a:pt x="94411" y="21336"/>
                  </a:lnTo>
                  <a:lnTo>
                    <a:pt x="92875" y="25908"/>
                  </a:lnTo>
                  <a:lnTo>
                    <a:pt x="88303" y="33489"/>
                  </a:lnTo>
                  <a:lnTo>
                    <a:pt x="85280" y="39598"/>
                  </a:lnTo>
                  <a:lnTo>
                    <a:pt x="67017" y="39598"/>
                  </a:lnTo>
                  <a:lnTo>
                    <a:pt x="70053" y="38061"/>
                  </a:lnTo>
                  <a:lnTo>
                    <a:pt x="70053" y="33489"/>
                  </a:lnTo>
                  <a:lnTo>
                    <a:pt x="65481" y="27444"/>
                  </a:lnTo>
                  <a:lnTo>
                    <a:pt x="63944" y="24358"/>
                  </a:lnTo>
                  <a:lnTo>
                    <a:pt x="59385" y="18262"/>
                  </a:lnTo>
                  <a:lnTo>
                    <a:pt x="59385" y="38061"/>
                  </a:lnTo>
                  <a:lnTo>
                    <a:pt x="59385" y="39598"/>
                  </a:lnTo>
                  <a:lnTo>
                    <a:pt x="33540" y="39598"/>
                  </a:lnTo>
                  <a:lnTo>
                    <a:pt x="33540" y="35026"/>
                  </a:lnTo>
                  <a:lnTo>
                    <a:pt x="28917" y="25908"/>
                  </a:lnTo>
                  <a:lnTo>
                    <a:pt x="25895" y="21336"/>
                  </a:lnTo>
                  <a:lnTo>
                    <a:pt x="24358" y="19799"/>
                  </a:lnTo>
                  <a:lnTo>
                    <a:pt x="19799" y="19799"/>
                  </a:lnTo>
                  <a:lnTo>
                    <a:pt x="47650" y="19050"/>
                  </a:lnTo>
                  <a:lnTo>
                    <a:pt x="54013" y="18542"/>
                  </a:lnTo>
                  <a:lnTo>
                    <a:pt x="50253" y="19799"/>
                  </a:lnTo>
                  <a:lnTo>
                    <a:pt x="50253" y="24358"/>
                  </a:lnTo>
                  <a:lnTo>
                    <a:pt x="51790" y="25908"/>
                  </a:lnTo>
                  <a:lnTo>
                    <a:pt x="51790" y="27444"/>
                  </a:lnTo>
                  <a:lnTo>
                    <a:pt x="56349" y="33489"/>
                  </a:lnTo>
                  <a:lnTo>
                    <a:pt x="57848" y="35026"/>
                  </a:lnTo>
                  <a:lnTo>
                    <a:pt x="59385" y="38061"/>
                  </a:lnTo>
                  <a:lnTo>
                    <a:pt x="59385" y="18262"/>
                  </a:lnTo>
                  <a:lnTo>
                    <a:pt x="57480" y="18262"/>
                  </a:lnTo>
                  <a:lnTo>
                    <a:pt x="71374" y="17145"/>
                  </a:lnTo>
                  <a:lnTo>
                    <a:pt x="90233" y="14681"/>
                  </a:lnTo>
                  <a:lnTo>
                    <a:pt x="103530" y="12204"/>
                  </a:lnTo>
                  <a:lnTo>
                    <a:pt x="111125" y="10668"/>
                  </a:lnTo>
                  <a:lnTo>
                    <a:pt x="114198" y="10668"/>
                  </a:lnTo>
                  <a:lnTo>
                    <a:pt x="114198" y="1549"/>
                  </a:lnTo>
                  <a:lnTo>
                    <a:pt x="108102" y="1549"/>
                  </a:lnTo>
                  <a:lnTo>
                    <a:pt x="91376" y="4572"/>
                  </a:lnTo>
                  <a:lnTo>
                    <a:pt x="88303" y="4572"/>
                  </a:lnTo>
                  <a:lnTo>
                    <a:pt x="67170" y="7213"/>
                  </a:lnTo>
                  <a:lnTo>
                    <a:pt x="48348" y="8572"/>
                  </a:lnTo>
                  <a:lnTo>
                    <a:pt x="30086" y="9067"/>
                  </a:lnTo>
                  <a:lnTo>
                    <a:pt x="4610" y="9131"/>
                  </a:lnTo>
                  <a:lnTo>
                    <a:pt x="4610" y="15240"/>
                  </a:lnTo>
                  <a:lnTo>
                    <a:pt x="6096" y="18262"/>
                  </a:lnTo>
                  <a:lnTo>
                    <a:pt x="7645" y="18262"/>
                  </a:lnTo>
                  <a:lnTo>
                    <a:pt x="9182" y="19799"/>
                  </a:lnTo>
                  <a:lnTo>
                    <a:pt x="15227" y="19799"/>
                  </a:lnTo>
                  <a:lnTo>
                    <a:pt x="15227" y="24358"/>
                  </a:lnTo>
                  <a:lnTo>
                    <a:pt x="16764" y="27444"/>
                  </a:lnTo>
                  <a:lnTo>
                    <a:pt x="18300" y="28930"/>
                  </a:lnTo>
                  <a:lnTo>
                    <a:pt x="19799" y="30467"/>
                  </a:lnTo>
                  <a:lnTo>
                    <a:pt x="21336" y="35026"/>
                  </a:lnTo>
                  <a:lnTo>
                    <a:pt x="24358" y="39598"/>
                  </a:lnTo>
                  <a:lnTo>
                    <a:pt x="6096" y="39598"/>
                  </a:lnTo>
                  <a:lnTo>
                    <a:pt x="3073" y="45694"/>
                  </a:lnTo>
                  <a:lnTo>
                    <a:pt x="3073" y="73075"/>
                  </a:lnTo>
                  <a:lnTo>
                    <a:pt x="6096" y="74612"/>
                  </a:lnTo>
                  <a:lnTo>
                    <a:pt x="13741" y="74612"/>
                  </a:lnTo>
                  <a:lnTo>
                    <a:pt x="15227" y="70053"/>
                  </a:lnTo>
                  <a:lnTo>
                    <a:pt x="15227" y="51803"/>
                  </a:lnTo>
                  <a:lnTo>
                    <a:pt x="16764" y="50253"/>
                  </a:lnTo>
                  <a:lnTo>
                    <a:pt x="108102" y="50253"/>
                  </a:lnTo>
                  <a:lnTo>
                    <a:pt x="109639" y="51803"/>
                  </a:lnTo>
                  <a:lnTo>
                    <a:pt x="109639" y="73075"/>
                  </a:lnTo>
                  <a:lnTo>
                    <a:pt x="111125" y="74612"/>
                  </a:lnTo>
                  <a:lnTo>
                    <a:pt x="121793" y="74612"/>
                  </a:lnTo>
                  <a:lnTo>
                    <a:pt x="121793" y="50253"/>
                  </a:lnTo>
                  <a:lnTo>
                    <a:pt x="121793" y="44157"/>
                  </a:lnTo>
                  <a:close/>
                </a:path>
                <a:path w="583564" h="128270">
                  <a:moveTo>
                    <a:pt x="124866" y="115697"/>
                  </a:moveTo>
                  <a:lnTo>
                    <a:pt x="120307" y="114211"/>
                  </a:lnTo>
                  <a:lnTo>
                    <a:pt x="118770" y="114211"/>
                  </a:lnTo>
                  <a:lnTo>
                    <a:pt x="105067" y="112674"/>
                  </a:lnTo>
                  <a:lnTo>
                    <a:pt x="99441" y="111213"/>
                  </a:lnTo>
                  <a:lnTo>
                    <a:pt x="92125" y="109054"/>
                  </a:lnTo>
                  <a:lnTo>
                    <a:pt x="89484" y="108102"/>
                  </a:lnTo>
                  <a:lnTo>
                    <a:pt x="83654" y="106032"/>
                  </a:lnTo>
                  <a:lnTo>
                    <a:pt x="74612" y="102006"/>
                  </a:lnTo>
                  <a:lnTo>
                    <a:pt x="82435" y="95897"/>
                  </a:lnTo>
                  <a:lnTo>
                    <a:pt x="83146" y="95338"/>
                  </a:lnTo>
                  <a:lnTo>
                    <a:pt x="91554" y="87376"/>
                  </a:lnTo>
                  <a:lnTo>
                    <a:pt x="97955" y="79108"/>
                  </a:lnTo>
                  <a:lnTo>
                    <a:pt x="100507" y="71539"/>
                  </a:lnTo>
                  <a:lnTo>
                    <a:pt x="100507" y="62407"/>
                  </a:lnTo>
                  <a:lnTo>
                    <a:pt x="19799" y="62407"/>
                  </a:lnTo>
                  <a:lnTo>
                    <a:pt x="19799" y="71539"/>
                  </a:lnTo>
                  <a:lnTo>
                    <a:pt x="85280" y="71539"/>
                  </a:lnTo>
                  <a:lnTo>
                    <a:pt x="85280" y="74612"/>
                  </a:lnTo>
                  <a:lnTo>
                    <a:pt x="84086" y="77101"/>
                  </a:lnTo>
                  <a:lnTo>
                    <a:pt x="80314" y="81864"/>
                  </a:lnTo>
                  <a:lnTo>
                    <a:pt x="73698" y="88315"/>
                  </a:lnTo>
                  <a:lnTo>
                    <a:pt x="63944" y="95897"/>
                  </a:lnTo>
                  <a:lnTo>
                    <a:pt x="58254" y="91338"/>
                  </a:lnTo>
                  <a:lnTo>
                    <a:pt x="52717" y="86614"/>
                  </a:lnTo>
                  <a:lnTo>
                    <a:pt x="47472" y="81597"/>
                  </a:lnTo>
                  <a:lnTo>
                    <a:pt x="42659" y="76161"/>
                  </a:lnTo>
                  <a:lnTo>
                    <a:pt x="39585" y="73075"/>
                  </a:lnTo>
                  <a:lnTo>
                    <a:pt x="33540" y="73075"/>
                  </a:lnTo>
                  <a:lnTo>
                    <a:pt x="30454" y="76161"/>
                  </a:lnTo>
                  <a:lnTo>
                    <a:pt x="30454" y="80721"/>
                  </a:lnTo>
                  <a:lnTo>
                    <a:pt x="32004" y="82207"/>
                  </a:lnTo>
                  <a:lnTo>
                    <a:pt x="36804" y="87668"/>
                  </a:lnTo>
                  <a:lnTo>
                    <a:pt x="41897" y="92684"/>
                  </a:lnTo>
                  <a:lnTo>
                    <a:pt x="46977" y="97421"/>
                  </a:lnTo>
                  <a:lnTo>
                    <a:pt x="51790" y="102006"/>
                  </a:lnTo>
                  <a:lnTo>
                    <a:pt x="50253" y="102006"/>
                  </a:lnTo>
                  <a:lnTo>
                    <a:pt x="48717" y="103543"/>
                  </a:lnTo>
                  <a:lnTo>
                    <a:pt x="44157" y="105079"/>
                  </a:lnTo>
                  <a:lnTo>
                    <a:pt x="35471" y="108216"/>
                  </a:lnTo>
                  <a:lnTo>
                    <a:pt x="25908" y="110782"/>
                  </a:lnTo>
                  <a:lnTo>
                    <a:pt x="16344" y="112788"/>
                  </a:lnTo>
                  <a:lnTo>
                    <a:pt x="7645" y="114211"/>
                  </a:lnTo>
                  <a:lnTo>
                    <a:pt x="0" y="114211"/>
                  </a:lnTo>
                  <a:lnTo>
                    <a:pt x="0" y="126365"/>
                  </a:lnTo>
                  <a:lnTo>
                    <a:pt x="6096" y="126365"/>
                  </a:lnTo>
                  <a:lnTo>
                    <a:pt x="13614" y="125437"/>
                  </a:lnTo>
                  <a:lnTo>
                    <a:pt x="27406" y="122377"/>
                  </a:lnTo>
                  <a:lnTo>
                    <a:pt x="44640" y="116738"/>
                  </a:lnTo>
                  <a:lnTo>
                    <a:pt x="62458" y="108102"/>
                  </a:lnTo>
                  <a:lnTo>
                    <a:pt x="71259" y="113233"/>
                  </a:lnTo>
                  <a:lnTo>
                    <a:pt x="109245" y="125222"/>
                  </a:lnTo>
                  <a:lnTo>
                    <a:pt x="118770" y="126365"/>
                  </a:lnTo>
                  <a:lnTo>
                    <a:pt x="124866" y="126365"/>
                  </a:lnTo>
                  <a:lnTo>
                    <a:pt x="124866" y="115697"/>
                  </a:lnTo>
                  <a:close/>
                </a:path>
                <a:path w="583564" h="128270">
                  <a:moveTo>
                    <a:pt x="260350" y="115697"/>
                  </a:moveTo>
                  <a:lnTo>
                    <a:pt x="257276" y="114211"/>
                  </a:lnTo>
                  <a:lnTo>
                    <a:pt x="255790" y="112674"/>
                  </a:lnTo>
                  <a:lnTo>
                    <a:pt x="248145" y="108102"/>
                  </a:lnTo>
                  <a:lnTo>
                    <a:pt x="212940" y="63385"/>
                  </a:lnTo>
                  <a:lnTo>
                    <a:pt x="204165" y="18554"/>
                  </a:lnTo>
                  <a:lnTo>
                    <a:pt x="201536" y="12026"/>
                  </a:lnTo>
                  <a:lnTo>
                    <a:pt x="196329" y="8623"/>
                  </a:lnTo>
                  <a:lnTo>
                    <a:pt x="187274" y="7645"/>
                  </a:lnTo>
                  <a:lnTo>
                    <a:pt x="153784" y="7645"/>
                  </a:lnTo>
                  <a:lnTo>
                    <a:pt x="153784" y="18262"/>
                  </a:lnTo>
                  <a:lnTo>
                    <a:pt x="191833" y="18262"/>
                  </a:lnTo>
                  <a:lnTo>
                    <a:pt x="191833" y="25908"/>
                  </a:lnTo>
                  <a:lnTo>
                    <a:pt x="174536" y="80581"/>
                  </a:lnTo>
                  <a:lnTo>
                    <a:pt x="140042" y="112674"/>
                  </a:lnTo>
                  <a:lnTo>
                    <a:pt x="137020" y="114211"/>
                  </a:lnTo>
                  <a:lnTo>
                    <a:pt x="135483" y="115697"/>
                  </a:lnTo>
                  <a:lnTo>
                    <a:pt x="135483" y="121793"/>
                  </a:lnTo>
                  <a:lnTo>
                    <a:pt x="138557" y="124828"/>
                  </a:lnTo>
                  <a:lnTo>
                    <a:pt x="141579" y="124828"/>
                  </a:lnTo>
                  <a:lnTo>
                    <a:pt x="145376" y="123558"/>
                  </a:lnTo>
                  <a:lnTo>
                    <a:pt x="178854" y="94792"/>
                  </a:lnTo>
                  <a:lnTo>
                    <a:pt x="197942" y="50253"/>
                  </a:lnTo>
                  <a:lnTo>
                    <a:pt x="199136" y="54787"/>
                  </a:lnTo>
                  <a:lnTo>
                    <a:pt x="214376" y="90881"/>
                  </a:lnTo>
                  <a:lnTo>
                    <a:pt x="242049" y="118770"/>
                  </a:lnTo>
                  <a:lnTo>
                    <a:pt x="249682" y="124828"/>
                  </a:lnTo>
                  <a:lnTo>
                    <a:pt x="257276" y="124828"/>
                  </a:lnTo>
                  <a:lnTo>
                    <a:pt x="260350" y="121793"/>
                  </a:lnTo>
                  <a:lnTo>
                    <a:pt x="260350" y="115697"/>
                  </a:lnTo>
                  <a:close/>
                </a:path>
                <a:path w="583564" h="128270">
                  <a:moveTo>
                    <a:pt x="392760" y="111125"/>
                  </a:moveTo>
                  <a:lnTo>
                    <a:pt x="339471" y="111125"/>
                  </a:lnTo>
                  <a:lnTo>
                    <a:pt x="339471" y="76161"/>
                  </a:lnTo>
                  <a:lnTo>
                    <a:pt x="380606" y="76161"/>
                  </a:lnTo>
                  <a:lnTo>
                    <a:pt x="383628" y="74612"/>
                  </a:lnTo>
                  <a:lnTo>
                    <a:pt x="383628" y="65493"/>
                  </a:lnTo>
                  <a:lnTo>
                    <a:pt x="339471" y="65493"/>
                  </a:lnTo>
                  <a:lnTo>
                    <a:pt x="339471" y="36563"/>
                  </a:lnTo>
                  <a:lnTo>
                    <a:pt x="337985" y="35026"/>
                  </a:lnTo>
                  <a:lnTo>
                    <a:pt x="327317" y="35026"/>
                  </a:lnTo>
                  <a:lnTo>
                    <a:pt x="327317" y="111125"/>
                  </a:lnTo>
                  <a:lnTo>
                    <a:pt x="301421" y="111125"/>
                  </a:lnTo>
                  <a:lnTo>
                    <a:pt x="301421" y="56362"/>
                  </a:lnTo>
                  <a:lnTo>
                    <a:pt x="299885" y="54825"/>
                  </a:lnTo>
                  <a:lnTo>
                    <a:pt x="289267" y="54825"/>
                  </a:lnTo>
                  <a:lnTo>
                    <a:pt x="289267" y="111125"/>
                  </a:lnTo>
                  <a:lnTo>
                    <a:pt x="272503" y="111125"/>
                  </a:lnTo>
                  <a:lnTo>
                    <a:pt x="269481" y="112674"/>
                  </a:lnTo>
                  <a:lnTo>
                    <a:pt x="269481" y="121793"/>
                  </a:lnTo>
                  <a:lnTo>
                    <a:pt x="392760" y="121793"/>
                  </a:lnTo>
                  <a:lnTo>
                    <a:pt x="392760" y="111125"/>
                  </a:lnTo>
                  <a:close/>
                </a:path>
                <a:path w="583564" h="128270">
                  <a:moveTo>
                    <a:pt x="395833" y="44157"/>
                  </a:moveTo>
                  <a:lnTo>
                    <a:pt x="392760" y="42621"/>
                  </a:lnTo>
                  <a:lnTo>
                    <a:pt x="391274" y="41135"/>
                  </a:lnTo>
                  <a:lnTo>
                    <a:pt x="375310" y="33985"/>
                  </a:lnTo>
                  <a:lnTo>
                    <a:pt x="342557" y="7645"/>
                  </a:lnTo>
                  <a:lnTo>
                    <a:pt x="337985" y="1549"/>
                  </a:lnTo>
                  <a:lnTo>
                    <a:pt x="336448" y="0"/>
                  </a:lnTo>
                  <a:lnTo>
                    <a:pt x="327317" y="0"/>
                  </a:lnTo>
                  <a:lnTo>
                    <a:pt x="321221" y="6108"/>
                  </a:lnTo>
                  <a:lnTo>
                    <a:pt x="318198" y="10668"/>
                  </a:lnTo>
                  <a:lnTo>
                    <a:pt x="312089" y="16776"/>
                  </a:lnTo>
                  <a:lnTo>
                    <a:pt x="304215" y="23583"/>
                  </a:lnTo>
                  <a:lnTo>
                    <a:pt x="294767" y="30099"/>
                  </a:lnTo>
                  <a:lnTo>
                    <a:pt x="284467" y="36042"/>
                  </a:lnTo>
                  <a:lnTo>
                    <a:pt x="270967" y="42621"/>
                  </a:lnTo>
                  <a:lnTo>
                    <a:pt x="269481" y="44157"/>
                  </a:lnTo>
                  <a:lnTo>
                    <a:pt x="269481" y="50253"/>
                  </a:lnTo>
                  <a:lnTo>
                    <a:pt x="270967" y="53289"/>
                  </a:lnTo>
                  <a:lnTo>
                    <a:pt x="278599" y="53289"/>
                  </a:lnTo>
                  <a:lnTo>
                    <a:pt x="289267" y="47180"/>
                  </a:lnTo>
                  <a:lnTo>
                    <a:pt x="292303" y="45694"/>
                  </a:lnTo>
                  <a:lnTo>
                    <a:pt x="328815" y="15240"/>
                  </a:lnTo>
                  <a:lnTo>
                    <a:pt x="330352" y="12204"/>
                  </a:lnTo>
                  <a:lnTo>
                    <a:pt x="333375" y="12204"/>
                  </a:lnTo>
                  <a:lnTo>
                    <a:pt x="333375" y="13703"/>
                  </a:lnTo>
                  <a:lnTo>
                    <a:pt x="334911" y="15240"/>
                  </a:lnTo>
                  <a:lnTo>
                    <a:pt x="336448" y="15240"/>
                  </a:lnTo>
                  <a:lnTo>
                    <a:pt x="341020" y="21336"/>
                  </a:lnTo>
                  <a:lnTo>
                    <a:pt x="373722" y="46253"/>
                  </a:lnTo>
                  <a:lnTo>
                    <a:pt x="389724" y="53289"/>
                  </a:lnTo>
                  <a:lnTo>
                    <a:pt x="392760" y="53289"/>
                  </a:lnTo>
                  <a:lnTo>
                    <a:pt x="395833" y="50253"/>
                  </a:lnTo>
                  <a:lnTo>
                    <a:pt x="395833" y="44157"/>
                  </a:lnTo>
                  <a:close/>
                </a:path>
                <a:path w="583564" h="128270">
                  <a:moveTo>
                    <a:pt x="529780" y="22872"/>
                  </a:moveTo>
                  <a:lnTo>
                    <a:pt x="503885" y="22872"/>
                  </a:lnTo>
                  <a:lnTo>
                    <a:pt x="505421" y="19799"/>
                  </a:lnTo>
                  <a:lnTo>
                    <a:pt x="513016" y="10668"/>
                  </a:lnTo>
                  <a:lnTo>
                    <a:pt x="513016" y="4572"/>
                  </a:lnTo>
                  <a:lnTo>
                    <a:pt x="509981" y="3086"/>
                  </a:lnTo>
                  <a:lnTo>
                    <a:pt x="503885" y="3086"/>
                  </a:lnTo>
                  <a:lnTo>
                    <a:pt x="503885" y="4572"/>
                  </a:lnTo>
                  <a:lnTo>
                    <a:pt x="502399" y="6108"/>
                  </a:lnTo>
                  <a:lnTo>
                    <a:pt x="499313" y="10668"/>
                  </a:lnTo>
                  <a:lnTo>
                    <a:pt x="499313" y="12204"/>
                  </a:lnTo>
                  <a:lnTo>
                    <a:pt x="494753" y="16776"/>
                  </a:lnTo>
                  <a:lnTo>
                    <a:pt x="494753" y="21336"/>
                  </a:lnTo>
                  <a:lnTo>
                    <a:pt x="496290" y="22872"/>
                  </a:lnTo>
                  <a:lnTo>
                    <a:pt x="484085" y="22872"/>
                  </a:lnTo>
                  <a:lnTo>
                    <a:pt x="484085" y="32004"/>
                  </a:lnTo>
                  <a:lnTo>
                    <a:pt x="482600" y="41135"/>
                  </a:lnTo>
                  <a:lnTo>
                    <a:pt x="481063" y="44157"/>
                  </a:lnTo>
                  <a:lnTo>
                    <a:pt x="452145" y="44157"/>
                  </a:lnTo>
                  <a:lnTo>
                    <a:pt x="452145" y="42621"/>
                  </a:lnTo>
                  <a:lnTo>
                    <a:pt x="450596" y="38061"/>
                  </a:lnTo>
                  <a:lnTo>
                    <a:pt x="449110" y="32004"/>
                  </a:lnTo>
                  <a:lnTo>
                    <a:pt x="484085" y="32004"/>
                  </a:lnTo>
                  <a:lnTo>
                    <a:pt x="484085" y="22872"/>
                  </a:lnTo>
                  <a:lnTo>
                    <a:pt x="484085" y="1549"/>
                  </a:lnTo>
                  <a:lnTo>
                    <a:pt x="473417" y="1549"/>
                  </a:lnTo>
                  <a:lnTo>
                    <a:pt x="473417" y="22872"/>
                  </a:lnTo>
                  <a:lnTo>
                    <a:pt x="459727" y="22872"/>
                  </a:lnTo>
                  <a:lnTo>
                    <a:pt x="459727" y="1549"/>
                  </a:lnTo>
                  <a:lnTo>
                    <a:pt x="450596" y="1549"/>
                  </a:lnTo>
                  <a:lnTo>
                    <a:pt x="449110" y="4572"/>
                  </a:lnTo>
                  <a:lnTo>
                    <a:pt x="449110" y="22872"/>
                  </a:lnTo>
                  <a:lnTo>
                    <a:pt x="436905" y="22872"/>
                  </a:lnTo>
                  <a:lnTo>
                    <a:pt x="436905" y="21336"/>
                  </a:lnTo>
                  <a:lnTo>
                    <a:pt x="438442" y="21336"/>
                  </a:lnTo>
                  <a:lnTo>
                    <a:pt x="438442" y="16776"/>
                  </a:lnTo>
                  <a:lnTo>
                    <a:pt x="436905" y="13703"/>
                  </a:lnTo>
                  <a:lnTo>
                    <a:pt x="430809" y="6108"/>
                  </a:lnTo>
                  <a:lnTo>
                    <a:pt x="429323" y="4572"/>
                  </a:lnTo>
                  <a:lnTo>
                    <a:pt x="427786" y="3086"/>
                  </a:lnTo>
                  <a:lnTo>
                    <a:pt x="423214" y="3086"/>
                  </a:lnTo>
                  <a:lnTo>
                    <a:pt x="420192" y="4572"/>
                  </a:lnTo>
                  <a:lnTo>
                    <a:pt x="420192" y="7645"/>
                  </a:lnTo>
                  <a:lnTo>
                    <a:pt x="421678" y="10668"/>
                  </a:lnTo>
                  <a:lnTo>
                    <a:pt x="424751" y="16776"/>
                  </a:lnTo>
                  <a:lnTo>
                    <a:pt x="426250" y="16776"/>
                  </a:lnTo>
                  <a:lnTo>
                    <a:pt x="427786" y="22872"/>
                  </a:lnTo>
                  <a:lnTo>
                    <a:pt x="404964" y="22872"/>
                  </a:lnTo>
                  <a:lnTo>
                    <a:pt x="403428" y="24358"/>
                  </a:lnTo>
                  <a:lnTo>
                    <a:pt x="403428" y="30467"/>
                  </a:lnTo>
                  <a:lnTo>
                    <a:pt x="406450" y="32004"/>
                  </a:lnTo>
                  <a:lnTo>
                    <a:pt x="436905" y="32004"/>
                  </a:lnTo>
                  <a:lnTo>
                    <a:pt x="438442" y="33489"/>
                  </a:lnTo>
                  <a:lnTo>
                    <a:pt x="441477" y="41135"/>
                  </a:lnTo>
                  <a:lnTo>
                    <a:pt x="441477" y="44157"/>
                  </a:lnTo>
                  <a:lnTo>
                    <a:pt x="409524" y="44157"/>
                  </a:lnTo>
                  <a:lnTo>
                    <a:pt x="409524" y="53289"/>
                  </a:lnTo>
                  <a:lnTo>
                    <a:pt x="461264" y="53289"/>
                  </a:lnTo>
                  <a:lnTo>
                    <a:pt x="461264" y="62407"/>
                  </a:lnTo>
                  <a:lnTo>
                    <a:pt x="415582" y="62407"/>
                  </a:lnTo>
                  <a:lnTo>
                    <a:pt x="414083" y="63957"/>
                  </a:lnTo>
                  <a:lnTo>
                    <a:pt x="414083" y="71539"/>
                  </a:lnTo>
                  <a:lnTo>
                    <a:pt x="461264" y="71539"/>
                  </a:lnTo>
                  <a:lnTo>
                    <a:pt x="461264" y="80721"/>
                  </a:lnTo>
                  <a:lnTo>
                    <a:pt x="403428" y="80721"/>
                  </a:lnTo>
                  <a:lnTo>
                    <a:pt x="403428" y="89852"/>
                  </a:lnTo>
                  <a:lnTo>
                    <a:pt x="453682" y="89852"/>
                  </a:lnTo>
                  <a:lnTo>
                    <a:pt x="445604" y="97015"/>
                  </a:lnTo>
                  <a:lnTo>
                    <a:pt x="437108" y="102768"/>
                  </a:lnTo>
                  <a:lnTo>
                    <a:pt x="427748" y="107378"/>
                  </a:lnTo>
                  <a:lnTo>
                    <a:pt x="417118" y="111125"/>
                  </a:lnTo>
                  <a:lnTo>
                    <a:pt x="406450" y="114211"/>
                  </a:lnTo>
                  <a:lnTo>
                    <a:pt x="406450" y="118770"/>
                  </a:lnTo>
                  <a:lnTo>
                    <a:pt x="407987" y="123329"/>
                  </a:lnTo>
                  <a:lnTo>
                    <a:pt x="412546" y="123329"/>
                  </a:lnTo>
                  <a:lnTo>
                    <a:pt x="450989" y="104292"/>
                  </a:lnTo>
                  <a:lnTo>
                    <a:pt x="456399" y="99809"/>
                  </a:lnTo>
                  <a:lnTo>
                    <a:pt x="461264" y="95897"/>
                  </a:lnTo>
                  <a:lnTo>
                    <a:pt x="461264" y="127901"/>
                  </a:lnTo>
                  <a:lnTo>
                    <a:pt x="471932" y="127901"/>
                  </a:lnTo>
                  <a:lnTo>
                    <a:pt x="471932" y="95897"/>
                  </a:lnTo>
                  <a:lnTo>
                    <a:pt x="487464" y="108546"/>
                  </a:lnTo>
                  <a:lnTo>
                    <a:pt x="502551" y="117043"/>
                  </a:lnTo>
                  <a:lnTo>
                    <a:pt x="514515" y="121831"/>
                  </a:lnTo>
                  <a:lnTo>
                    <a:pt x="520649" y="123329"/>
                  </a:lnTo>
                  <a:lnTo>
                    <a:pt x="525208" y="123329"/>
                  </a:lnTo>
                  <a:lnTo>
                    <a:pt x="526681" y="120294"/>
                  </a:lnTo>
                  <a:lnTo>
                    <a:pt x="526707" y="114211"/>
                  </a:lnTo>
                  <a:lnTo>
                    <a:pt x="525208" y="112674"/>
                  </a:lnTo>
                  <a:lnTo>
                    <a:pt x="517575" y="111125"/>
                  </a:lnTo>
                  <a:lnTo>
                    <a:pt x="504774" y="106730"/>
                  </a:lnTo>
                  <a:lnTo>
                    <a:pt x="493979" y="101053"/>
                  </a:lnTo>
                  <a:lnTo>
                    <a:pt x="486625" y="95897"/>
                  </a:lnTo>
                  <a:lnTo>
                    <a:pt x="485470" y="95097"/>
                  </a:lnTo>
                  <a:lnTo>
                    <a:pt x="479526" y="89852"/>
                  </a:lnTo>
                  <a:lnTo>
                    <a:pt x="529780" y="89852"/>
                  </a:lnTo>
                  <a:lnTo>
                    <a:pt x="529780" y="82207"/>
                  </a:lnTo>
                  <a:lnTo>
                    <a:pt x="525208" y="80721"/>
                  </a:lnTo>
                  <a:lnTo>
                    <a:pt x="471932" y="80721"/>
                  </a:lnTo>
                  <a:lnTo>
                    <a:pt x="471932" y="71539"/>
                  </a:lnTo>
                  <a:lnTo>
                    <a:pt x="520649" y="71539"/>
                  </a:lnTo>
                  <a:lnTo>
                    <a:pt x="520649" y="63957"/>
                  </a:lnTo>
                  <a:lnTo>
                    <a:pt x="517575" y="62407"/>
                  </a:lnTo>
                  <a:lnTo>
                    <a:pt x="471932" y="62407"/>
                  </a:lnTo>
                  <a:lnTo>
                    <a:pt x="471932" y="53289"/>
                  </a:lnTo>
                  <a:lnTo>
                    <a:pt x="523671" y="53289"/>
                  </a:lnTo>
                  <a:lnTo>
                    <a:pt x="523671" y="45694"/>
                  </a:lnTo>
                  <a:lnTo>
                    <a:pt x="520649" y="44157"/>
                  </a:lnTo>
                  <a:lnTo>
                    <a:pt x="491731" y="44157"/>
                  </a:lnTo>
                  <a:lnTo>
                    <a:pt x="493217" y="39598"/>
                  </a:lnTo>
                  <a:lnTo>
                    <a:pt x="493217" y="38061"/>
                  </a:lnTo>
                  <a:lnTo>
                    <a:pt x="496290" y="32004"/>
                  </a:lnTo>
                  <a:lnTo>
                    <a:pt x="526707" y="32004"/>
                  </a:lnTo>
                  <a:lnTo>
                    <a:pt x="529780" y="30467"/>
                  </a:lnTo>
                  <a:lnTo>
                    <a:pt x="529780" y="22872"/>
                  </a:lnTo>
                  <a:close/>
                </a:path>
                <a:path w="583564" h="128270">
                  <a:moveTo>
                    <a:pt x="583057" y="114211"/>
                  </a:moveTo>
                  <a:lnTo>
                    <a:pt x="555625" y="82207"/>
                  </a:lnTo>
                  <a:lnTo>
                    <a:pt x="548030" y="82207"/>
                  </a:lnTo>
                  <a:lnTo>
                    <a:pt x="543471" y="85280"/>
                  </a:lnTo>
                  <a:lnTo>
                    <a:pt x="543471" y="89852"/>
                  </a:lnTo>
                  <a:lnTo>
                    <a:pt x="545007" y="91338"/>
                  </a:lnTo>
                  <a:lnTo>
                    <a:pt x="546493" y="92875"/>
                  </a:lnTo>
                  <a:lnTo>
                    <a:pt x="569366" y="120256"/>
                  </a:lnTo>
                  <a:lnTo>
                    <a:pt x="570852" y="121793"/>
                  </a:lnTo>
                  <a:lnTo>
                    <a:pt x="578497" y="121793"/>
                  </a:lnTo>
                  <a:lnTo>
                    <a:pt x="583057" y="118770"/>
                  </a:lnTo>
                  <a:lnTo>
                    <a:pt x="583057" y="114211"/>
                  </a:lnTo>
                  <a:close/>
                </a:path>
              </a:pathLst>
            </a:custGeom>
            <a:solidFill>
              <a:srgbClr val="4D4D4F"/>
            </a:solidFill>
          </p:spPr>
          <p:txBody>
            <a:bodyPr wrap="square" lIns="0" tIns="0" rIns="0" bIns="0" rtlCol="0"/>
            <a:lstStyle/>
            <a:p>
              <a:endParaRPr/>
            </a:p>
          </p:txBody>
        </p:sp>
        <p:pic>
          <p:nvPicPr>
            <p:cNvPr id="18" name="object 18"/>
            <p:cNvPicPr/>
            <p:nvPr/>
          </p:nvPicPr>
          <p:blipFill>
            <a:blip r:embed="rId10" cstate="print"/>
            <a:stretch>
              <a:fillRect/>
            </a:stretch>
          </p:blipFill>
          <p:spPr>
            <a:xfrm>
              <a:off x="3268319" y="4907254"/>
              <a:ext cx="2473667" cy="127901"/>
            </a:xfrm>
            <a:prstGeom prst="rect">
              <a:avLst/>
            </a:prstGeom>
          </p:spPr>
        </p:pic>
      </p:grpSp>
      <p:grpSp>
        <p:nvGrpSpPr>
          <p:cNvPr id="19" name="object 19"/>
          <p:cNvGrpSpPr/>
          <p:nvPr/>
        </p:nvGrpSpPr>
        <p:grpSpPr>
          <a:xfrm>
            <a:off x="709358" y="5645149"/>
            <a:ext cx="6116955" cy="4319270"/>
            <a:chOff x="709358" y="5645149"/>
            <a:chExt cx="6116955" cy="4319270"/>
          </a:xfrm>
        </p:grpSpPr>
        <p:sp>
          <p:nvSpPr>
            <p:cNvPr id="20" name="object 20"/>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21" name="object 21"/>
            <p:cNvPicPr/>
            <p:nvPr/>
          </p:nvPicPr>
          <p:blipFill>
            <a:blip r:embed="rId11" cstate="print"/>
            <a:stretch>
              <a:fillRect/>
            </a:stretch>
          </p:blipFill>
          <p:spPr>
            <a:xfrm>
              <a:off x="890536" y="5796254"/>
              <a:ext cx="5752604" cy="534352"/>
            </a:xfrm>
            <a:prstGeom prst="rect">
              <a:avLst/>
            </a:prstGeom>
          </p:spPr>
        </p:pic>
        <p:sp>
          <p:nvSpPr>
            <p:cNvPr id="22" name="object 22"/>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23" name="object 23"/>
            <p:cNvPicPr/>
            <p:nvPr/>
          </p:nvPicPr>
          <p:blipFill>
            <a:blip r:embed="rId12" cstate="print"/>
            <a:stretch>
              <a:fillRect/>
            </a:stretch>
          </p:blipFill>
          <p:spPr>
            <a:xfrm>
              <a:off x="5696292" y="5802362"/>
              <a:ext cx="71539" cy="101993"/>
            </a:xfrm>
            <a:prstGeom prst="rect">
              <a:avLst/>
            </a:prstGeom>
          </p:spPr>
        </p:pic>
        <p:sp>
          <p:nvSpPr>
            <p:cNvPr id="24" name="object 24"/>
            <p:cNvSpPr/>
            <p:nvPr/>
          </p:nvSpPr>
          <p:spPr>
            <a:xfrm>
              <a:off x="5787631" y="5802362"/>
              <a:ext cx="71755" cy="102235"/>
            </a:xfrm>
            <a:custGeom>
              <a:avLst/>
              <a:gdLst/>
              <a:ahLst/>
              <a:cxnLst/>
              <a:rect l="l" t="t" r="r" b="b"/>
              <a:pathLst>
                <a:path w="71754" h="102235">
                  <a:moveTo>
                    <a:pt x="12204" y="101993"/>
                  </a:moveTo>
                  <a:lnTo>
                    <a:pt x="0" y="101993"/>
                  </a:lnTo>
                  <a:lnTo>
                    <a:pt x="0" y="3022"/>
                  </a:lnTo>
                  <a:lnTo>
                    <a:pt x="4559" y="0"/>
                  </a:lnTo>
                  <a:lnTo>
                    <a:pt x="38049" y="0"/>
                  </a:lnTo>
                  <a:lnTo>
                    <a:pt x="56130" y="3452"/>
                  </a:lnTo>
                  <a:lnTo>
                    <a:pt x="65043" y="10667"/>
                  </a:lnTo>
                  <a:lnTo>
                    <a:pt x="13690" y="10667"/>
                  </a:lnTo>
                  <a:lnTo>
                    <a:pt x="12204" y="13690"/>
                  </a:lnTo>
                  <a:lnTo>
                    <a:pt x="12204" y="48717"/>
                  </a:lnTo>
                  <a:lnTo>
                    <a:pt x="64833" y="48717"/>
                  </a:lnTo>
                  <a:lnTo>
                    <a:pt x="56130" y="55908"/>
                  </a:lnTo>
                  <a:lnTo>
                    <a:pt x="38049" y="59385"/>
                  </a:lnTo>
                  <a:lnTo>
                    <a:pt x="12204" y="59385"/>
                  </a:lnTo>
                  <a:lnTo>
                    <a:pt x="12204" y="101993"/>
                  </a:lnTo>
                  <a:close/>
                </a:path>
                <a:path w="71754" h="102235">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7"/>
                  </a:lnTo>
                  <a:lnTo>
                    <a:pt x="65043" y="10667"/>
                  </a:lnTo>
                  <a:lnTo>
                    <a:pt x="66214" y="11615"/>
                  </a:lnTo>
                  <a:lnTo>
                    <a:pt x="70588" y="21200"/>
                  </a:lnTo>
                  <a:lnTo>
                    <a:pt x="71539" y="28917"/>
                  </a:lnTo>
                  <a:lnTo>
                    <a:pt x="70588" y="37530"/>
                  </a:lnTo>
                  <a:lnTo>
                    <a:pt x="66214" y="47575"/>
                  </a:lnTo>
                  <a:lnTo>
                    <a:pt x="64833" y="48717"/>
                  </a:lnTo>
                  <a:close/>
                </a:path>
              </a:pathLst>
            </a:custGeom>
            <a:solidFill>
              <a:srgbClr val="4D4D4F"/>
            </a:solidFill>
          </p:spPr>
          <p:txBody>
            <a:bodyPr wrap="square" lIns="0" tIns="0" rIns="0" bIns="0" rtlCol="0"/>
            <a:lstStyle/>
            <a:p>
              <a:endParaRPr/>
            </a:p>
          </p:txBody>
        </p:sp>
        <p:sp>
          <p:nvSpPr>
            <p:cNvPr id="25" name="object 25"/>
            <p:cNvSpPr/>
            <p:nvPr/>
          </p:nvSpPr>
          <p:spPr>
            <a:xfrm>
              <a:off x="1064069" y="6517830"/>
              <a:ext cx="5407660" cy="3096895"/>
            </a:xfrm>
            <a:custGeom>
              <a:avLst/>
              <a:gdLst/>
              <a:ahLst/>
              <a:cxnLst/>
              <a:rect l="l" t="t" r="r" b="b"/>
              <a:pathLst>
                <a:path w="5407660" h="3096895">
                  <a:moveTo>
                    <a:pt x="5292877" y="3096272"/>
                  </a:moveTo>
                  <a:lnTo>
                    <a:pt x="114147" y="3096272"/>
                  </a:lnTo>
                  <a:lnTo>
                    <a:pt x="69335" y="3087211"/>
                  </a:lnTo>
                  <a:lnTo>
                    <a:pt x="33094" y="3062595"/>
                  </a:lnTo>
                  <a:lnTo>
                    <a:pt x="8843" y="3026278"/>
                  </a:lnTo>
                  <a:lnTo>
                    <a:pt x="0" y="2982112"/>
                  </a:lnTo>
                  <a:lnTo>
                    <a:pt x="0" y="114147"/>
                  </a:lnTo>
                  <a:lnTo>
                    <a:pt x="8843" y="69356"/>
                  </a:lnTo>
                  <a:lnTo>
                    <a:pt x="33094" y="33113"/>
                  </a:lnTo>
                  <a:lnTo>
                    <a:pt x="69335" y="8850"/>
                  </a:lnTo>
                  <a:lnTo>
                    <a:pt x="114147" y="0"/>
                  </a:lnTo>
                  <a:lnTo>
                    <a:pt x="114147" y="12153"/>
                  </a:lnTo>
                  <a:lnTo>
                    <a:pt x="74459" y="20173"/>
                  </a:lnTo>
                  <a:lnTo>
                    <a:pt x="42038" y="42038"/>
                  </a:lnTo>
                  <a:lnTo>
                    <a:pt x="20173" y="74459"/>
                  </a:lnTo>
                  <a:lnTo>
                    <a:pt x="12153" y="114147"/>
                  </a:lnTo>
                  <a:lnTo>
                    <a:pt x="12153" y="2982112"/>
                  </a:lnTo>
                  <a:lnTo>
                    <a:pt x="20173" y="3021567"/>
                  </a:lnTo>
                  <a:lnTo>
                    <a:pt x="42038" y="3053464"/>
                  </a:lnTo>
                  <a:lnTo>
                    <a:pt x="74459" y="3074802"/>
                  </a:lnTo>
                  <a:lnTo>
                    <a:pt x="114147" y="3082582"/>
                  </a:lnTo>
                  <a:lnTo>
                    <a:pt x="5343881" y="3082582"/>
                  </a:lnTo>
                  <a:lnTo>
                    <a:pt x="5337049" y="3087211"/>
                  </a:lnTo>
                  <a:lnTo>
                    <a:pt x="5292877" y="3096272"/>
                  </a:lnTo>
                  <a:close/>
                </a:path>
                <a:path w="5407660" h="3096895">
                  <a:moveTo>
                    <a:pt x="5343881" y="3082582"/>
                  </a:moveTo>
                  <a:lnTo>
                    <a:pt x="5292877" y="3082582"/>
                  </a:lnTo>
                  <a:lnTo>
                    <a:pt x="5331706" y="3074802"/>
                  </a:lnTo>
                  <a:lnTo>
                    <a:pt x="5363686" y="3053464"/>
                  </a:lnTo>
                  <a:lnTo>
                    <a:pt x="5385388" y="3021567"/>
                  </a:lnTo>
                  <a:lnTo>
                    <a:pt x="5393385" y="2982112"/>
                  </a:lnTo>
                  <a:lnTo>
                    <a:pt x="5393385" y="114147"/>
                  </a:lnTo>
                  <a:lnTo>
                    <a:pt x="5385388" y="74459"/>
                  </a:lnTo>
                  <a:lnTo>
                    <a:pt x="5363686" y="42038"/>
                  </a:lnTo>
                  <a:lnTo>
                    <a:pt x="5331706" y="20173"/>
                  </a:lnTo>
                  <a:lnTo>
                    <a:pt x="5292877" y="12153"/>
                  </a:lnTo>
                  <a:lnTo>
                    <a:pt x="114147" y="12153"/>
                  </a:lnTo>
                  <a:lnTo>
                    <a:pt x="114147" y="0"/>
                  </a:lnTo>
                  <a:lnTo>
                    <a:pt x="5292877" y="0"/>
                  </a:lnTo>
                  <a:lnTo>
                    <a:pt x="5337049" y="8850"/>
                  </a:lnTo>
                  <a:lnTo>
                    <a:pt x="5373379" y="33113"/>
                  </a:lnTo>
                  <a:lnTo>
                    <a:pt x="5398008" y="69356"/>
                  </a:lnTo>
                  <a:lnTo>
                    <a:pt x="5407075" y="114147"/>
                  </a:lnTo>
                  <a:lnTo>
                    <a:pt x="5407075" y="2982112"/>
                  </a:lnTo>
                  <a:lnTo>
                    <a:pt x="5398008" y="3026278"/>
                  </a:lnTo>
                  <a:lnTo>
                    <a:pt x="5373379" y="3062595"/>
                  </a:lnTo>
                  <a:lnTo>
                    <a:pt x="5343881" y="3082582"/>
                  </a:lnTo>
                  <a:close/>
                </a:path>
              </a:pathLst>
            </a:custGeom>
            <a:solidFill>
              <a:srgbClr val="00B5F0"/>
            </a:solidFill>
          </p:spPr>
          <p:txBody>
            <a:bodyPr wrap="square" lIns="0" tIns="0" rIns="0" bIns="0" rtlCol="0"/>
            <a:lstStyle/>
            <a:p>
              <a:endParaRPr/>
            </a:p>
          </p:txBody>
        </p:sp>
        <p:pic>
          <p:nvPicPr>
            <p:cNvPr id="26" name="object 26"/>
            <p:cNvPicPr/>
            <p:nvPr/>
          </p:nvPicPr>
          <p:blipFill>
            <a:blip r:embed="rId13" cstate="print"/>
            <a:stretch>
              <a:fillRect/>
            </a:stretch>
          </p:blipFill>
          <p:spPr>
            <a:xfrm>
              <a:off x="1333500" y="6773569"/>
              <a:ext cx="4889500" cy="795629"/>
            </a:xfrm>
            <a:prstGeom prst="rect">
              <a:avLst/>
            </a:prstGeom>
          </p:spPr>
        </p:pic>
        <p:pic>
          <p:nvPicPr>
            <p:cNvPr id="27" name="object 27"/>
            <p:cNvPicPr/>
            <p:nvPr/>
          </p:nvPicPr>
          <p:blipFill>
            <a:blip r:embed="rId14" cstate="print"/>
            <a:stretch>
              <a:fillRect/>
            </a:stretch>
          </p:blipFill>
          <p:spPr>
            <a:xfrm>
              <a:off x="1357858" y="6800951"/>
              <a:ext cx="2265108" cy="720026"/>
            </a:xfrm>
            <a:prstGeom prst="rect">
              <a:avLst/>
            </a:prstGeom>
          </p:spPr>
        </p:pic>
        <p:pic>
          <p:nvPicPr>
            <p:cNvPr id="28" name="object 28"/>
            <p:cNvPicPr/>
            <p:nvPr/>
          </p:nvPicPr>
          <p:blipFill>
            <a:blip r:embed="rId15" cstate="print"/>
            <a:stretch>
              <a:fillRect/>
            </a:stretch>
          </p:blipFill>
          <p:spPr>
            <a:xfrm>
              <a:off x="3910710" y="6800951"/>
              <a:ext cx="2265108" cy="720026"/>
            </a:xfrm>
            <a:prstGeom prst="rect">
              <a:avLst/>
            </a:prstGeom>
          </p:spPr>
        </p:pic>
        <p:pic>
          <p:nvPicPr>
            <p:cNvPr id="29" name="object 29"/>
            <p:cNvPicPr/>
            <p:nvPr/>
          </p:nvPicPr>
          <p:blipFill>
            <a:blip r:embed="rId13" cstate="print"/>
            <a:stretch>
              <a:fillRect/>
            </a:stretch>
          </p:blipFill>
          <p:spPr>
            <a:xfrm>
              <a:off x="1333500" y="7664106"/>
              <a:ext cx="4889500" cy="794092"/>
            </a:xfrm>
            <a:prstGeom prst="rect">
              <a:avLst/>
            </a:prstGeom>
          </p:spPr>
        </p:pic>
        <p:pic>
          <p:nvPicPr>
            <p:cNvPr id="30" name="object 30"/>
            <p:cNvPicPr/>
            <p:nvPr/>
          </p:nvPicPr>
          <p:blipFill>
            <a:blip r:embed="rId16" cstate="print"/>
            <a:stretch>
              <a:fillRect/>
            </a:stretch>
          </p:blipFill>
          <p:spPr>
            <a:xfrm>
              <a:off x="1357858" y="7693024"/>
              <a:ext cx="2265108" cy="718489"/>
            </a:xfrm>
            <a:prstGeom prst="rect">
              <a:avLst/>
            </a:prstGeom>
          </p:spPr>
        </p:pic>
        <p:pic>
          <p:nvPicPr>
            <p:cNvPr id="31" name="object 31"/>
            <p:cNvPicPr/>
            <p:nvPr/>
          </p:nvPicPr>
          <p:blipFill>
            <a:blip r:embed="rId17" cstate="print"/>
            <a:stretch>
              <a:fillRect/>
            </a:stretch>
          </p:blipFill>
          <p:spPr>
            <a:xfrm>
              <a:off x="3910710" y="7693024"/>
              <a:ext cx="2265108" cy="718489"/>
            </a:xfrm>
            <a:prstGeom prst="rect">
              <a:avLst/>
            </a:prstGeom>
          </p:spPr>
        </p:pic>
        <p:pic>
          <p:nvPicPr>
            <p:cNvPr id="32" name="object 32"/>
            <p:cNvPicPr/>
            <p:nvPr/>
          </p:nvPicPr>
          <p:blipFill>
            <a:blip r:embed="rId18" cstate="print"/>
            <a:stretch>
              <a:fillRect/>
            </a:stretch>
          </p:blipFill>
          <p:spPr>
            <a:xfrm>
              <a:off x="1333500" y="8559799"/>
              <a:ext cx="4889500" cy="795520"/>
            </a:xfrm>
            <a:prstGeom prst="rect">
              <a:avLst/>
            </a:prstGeom>
          </p:spPr>
        </p:pic>
        <p:pic>
          <p:nvPicPr>
            <p:cNvPr id="33" name="object 33"/>
            <p:cNvPicPr/>
            <p:nvPr/>
          </p:nvPicPr>
          <p:blipFill>
            <a:blip r:embed="rId19" cstate="print"/>
            <a:stretch>
              <a:fillRect/>
            </a:stretch>
          </p:blipFill>
          <p:spPr>
            <a:xfrm>
              <a:off x="1357858" y="8583510"/>
              <a:ext cx="2265108" cy="718540"/>
            </a:xfrm>
            <a:prstGeom prst="rect">
              <a:avLst/>
            </a:prstGeom>
          </p:spPr>
        </p:pic>
        <p:sp>
          <p:nvSpPr>
            <p:cNvPr id="34" name="object 34"/>
            <p:cNvSpPr/>
            <p:nvPr/>
          </p:nvSpPr>
          <p:spPr>
            <a:xfrm>
              <a:off x="3910710" y="8583510"/>
              <a:ext cx="2265680" cy="718820"/>
            </a:xfrm>
            <a:custGeom>
              <a:avLst/>
              <a:gdLst/>
              <a:ahLst/>
              <a:cxnLst/>
              <a:rect l="l" t="t" r="r" b="b"/>
              <a:pathLst>
                <a:path w="2265679" h="718820">
                  <a:moveTo>
                    <a:pt x="2158555" y="718540"/>
                  </a:moveTo>
                  <a:lnTo>
                    <a:pt x="108051" y="718540"/>
                  </a:lnTo>
                  <a:lnTo>
                    <a:pt x="66136" y="710235"/>
                  </a:lnTo>
                  <a:lnTo>
                    <a:pt x="31775" y="687514"/>
                  </a:lnTo>
                  <a:lnTo>
                    <a:pt x="8539" y="653668"/>
                  </a:lnTo>
                  <a:lnTo>
                    <a:pt x="0" y="611987"/>
                  </a:lnTo>
                  <a:lnTo>
                    <a:pt x="0" y="108102"/>
                  </a:lnTo>
                  <a:lnTo>
                    <a:pt x="8539" y="66158"/>
                  </a:lnTo>
                  <a:lnTo>
                    <a:pt x="31775" y="31781"/>
                  </a:lnTo>
                  <a:lnTo>
                    <a:pt x="66136" y="8539"/>
                  </a:lnTo>
                  <a:lnTo>
                    <a:pt x="108051" y="0"/>
                  </a:lnTo>
                  <a:lnTo>
                    <a:pt x="2158555" y="0"/>
                  </a:lnTo>
                  <a:lnTo>
                    <a:pt x="2200252" y="8539"/>
                  </a:lnTo>
                  <a:lnTo>
                    <a:pt x="2234096" y="31781"/>
                  </a:lnTo>
                  <a:lnTo>
                    <a:pt x="2256808" y="66158"/>
                  </a:lnTo>
                  <a:lnTo>
                    <a:pt x="2265108" y="108102"/>
                  </a:lnTo>
                  <a:lnTo>
                    <a:pt x="2265108" y="611987"/>
                  </a:lnTo>
                  <a:lnTo>
                    <a:pt x="2256808" y="653668"/>
                  </a:lnTo>
                  <a:lnTo>
                    <a:pt x="2234096" y="687514"/>
                  </a:lnTo>
                  <a:lnTo>
                    <a:pt x="2200252" y="710235"/>
                  </a:lnTo>
                  <a:lnTo>
                    <a:pt x="2158555" y="718540"/>
                  </a:lnTo>
                  <a:close/>
                </a:path>
              </a:pathLst>
            </a:custGeom>
            <a:solidFill>
              <a:srgbClr val="C1E8FB"/>
            </a:solidFill>
          </p:spPr>
          <p:txBody>
            <a:bodyPr wrap="square" lIns="0" tIns="0" rIns="0" bIns="0" rtlCol="0"/>
            <a:lstStyle/>
            <a:p>
              <a:endParaRPr/>
            </a:p>
          </p:txBody>
        </p:sp>
        <p:sp>
          <p:nvSpPr>
            <p:cNvPr id="35" name="object 35"/>
            <p:cNvSpPr/>
            <p:nvPr/>
          </p:nvSpPr>
          <p:spPr>
            <a:xfrm>
              <a:off x="4642891" y="8877350"/>
              <a:ext cx="793115" cy="129539"/>
            </a:xfrm>
            <a:custGeom>
              <a:avLst/>
              <a:gdLst/>
              <a:ahLst/>
              <a:cxnLst/>
              <a:rect l="l" t="t" r="r" b="b"/>
              <a:pathLst>
                <a:path w="793114" h="129540">
                  <a:moveTo>
                    <a:pt x="126352" y="115684"/>
                  </a:moveTo>
                  <a:lnTo>
                    <a:pt x="123329" y="112610"/>
                  </a:lnTo>
                  <a:lnTo>
                    <a:pt x="121793" y="112610"/>
                  </a:lnTo>
                  <a:lnTo>
                    <a:pt x="116573" y="109232"/>
                  </a:lnTo>
                  <a:lnTo>
                    <a:pt x="80556" y="70777"/>
                  </a:lnTo>
                  <a:lnTo>
                    <a:pt x="76339" y="57848"/>
                  </a:lnTo>
                  <a:lnTo>
                    <a:pt x="74968" y="53644"/>
                  </a:lnTo>
                  <a:lnTo>
                    <a:pt x="72250" y="37084"/>
                  </a:lnTo>
                  <a:lnTo>
                    <a:pt x="71539" y="22821"/>
                  </a:lnTo>
                  <a:lnTo>
                    <a:pt x="71539" y="3022"/>
                  </a:lnTo>
                  <a:lnTo>
                    <a:pt x="56311" y="3022"/>
                  </a:lnTo>
                  <a:lnTo>
                    <a:pt x="56311" y="22821"/>
                  </a:lnTo>
                  <a:lnTo>
                    <a:pt x="56045" y="26898"/>
                  </a:lnTo>
                  <a:lnTo>
                    <a:pt x="44805" y="73672"/>
                  </a:lnTo>
                  <a:lnTo>
                    <a:pt x="19888" y="102882"/>
                  </a:lnTo>
                  <a:lnTo>
                    <a:pt x="4559" y="112610"/>
                  </a:lnTo>
                  <a:lnTo>
                    <a:pt x="3022" y="114147"/>
                  </a:lnTo>
                  <a:lnTo>
                    <a:pt x="0" y="115684"/>
                  </a:lnTo>
                  <a:lnTo>
                    <a:pt x="0" y="123278"/>
                  </a:lnTo>
                  <a:lnTo>
                    <a:pt x="4559" y="127838"/>
                  </a:lnTo>
                  <a:lnTo>
                    <a:pt x="9131" y="127838"/>
                  </a:lnTo>
                  <a:lnTo>
                    <a:pt x="15125" y="125831"/>
                  </a:lnTo>
                  <a:lnTo>
                    <a:pt x="22834" y="120815"/>
                  </a:lnTo>
                  <a:lnTo>
                    <a:pt x="30556" y="114363"/>
                  </a:lnTo>
                  <a:lnTo>
                    <a:pt x="36563" y="108051"/>
                  </a:lnTo>
                  <a:lnTo>
                    <a:pt x="43827" y="101079"/>
                  </a:lnTo>
                  <a:lnTo>
                    <a:pt x="51384" y="90957"/>
                  </a:lnTo>
                  <a:lnTo>
                    <a:pt x="58369" y="76835"/>
                  </a:lnTo>
                  <a:lnTo>
                    <a:pt x="63944" y="57848"/>
                  </a:lnTo>
                  <a:lnTo>
                    <a:pt x="69723" y="77698"/>
                  </a:lnTo>
                  <a:lnTo>
                    <a:pt x="91325" y="109588"/>
                  </a:lnTo>
                  <a:lnTo>
                    <a:pt x="118770" y="127838"/>
                  </a:lnTo>
                  <a:lnTo>
                    <a:pt x="123329" y="127838"/>
                  </a:lnTo>
                  <a:lnTo>
                    <a:pt x="126352" y="121742"/>
                  </a:lnTo>
                  <a:lnTo>
                    <a:pt x="126352" y="115684"/>
                  </a:lnTo>
                  <a:close/>
                </a:path>
                <a:path w="793114" h="129540">
                  <a:moveTo>
                    <a:pt x="261835" y="57848"/>
                  </a:moveTo>
                  <a:lnTo>
                    <a:pt x="258813" y="54762"/>
                  </a:lnTo>
                  <a:lnTo>
                    <a:pt x="252704" y="54762"/>
                  </a:lnTo>
                  <a:lnTo>
                    <a:pt x="252704" y="56311"/>
                  </a:lnTo>
                  <a:lnTo>
                    <a:pt x="248145" y="59334"/>
                  </a:lnTo>
                  <a:lnTo>
                    <a:pt x="243586" y="63893"/>
                  </a:lnTo>
                  <a:lnTo>
                    <a:pt x="240512" y="65430"/>
                  </a:lnTo>
                  <a:lnTo>
                    <a:pt x="239014" y="59334"/>
                  </a:lnTo>
                  <a:lnTo>
                    <a:pt x="239014" y="56311"/>
                  </a:lnTo>
                  <a:lnTo>
                    <a:pt x="237693" y="47180"/>
                  </a:lnTo>
                  <a:lnTo>
                    <a:pt x="237477" y="45643"/>
                  </a:lnTo>
                  <a:lnTo>
                    <a:pt x="246608" y="42608"/>
                  </a:lnTo>
                  <a:lnTo>
                    <a:pt x="254203" y="41071"/>
                  </a:lnTo>
                  <a:lnTo>
                    <a:pt x="257276" y="39535"/>
                  </a:lnTo>
                  <a:lnTo>
                    <a:pt x="258813" y="39535"/>
                  </a:lnTo>
                  <a:lnTo>
                    <a:pt x="260299" y="38049"/>
                  </a:lnTo>
                  <a:lnTo>
                    <a:pt x="260299" y="31953"/>
                  </a:lnTo>
                  <a:lnTo>
                    <a:pt x="258813" y="28917"/>
                  </a:lnTo>
                  <a:lnTo>
                    <a:pt x="251167" y="28917"/>
                  </a:lnTo>
                  <a:lnTo>
                    <a:pt x="237477" y="33489"/>
                  </a:lnTo>
                  <a:lnTo>
                    <a:pt x="234454" y="33489"/>
                  </a:lnTo>
                  <a:lnTo>
                    <a:pt x="225729" y="35483"/>
                  </a:lnTo>
                  <a:lnTo>
                    <a:pt x="216166" y="36906"/>
                  </a:lnTo>
                  <a:lnTo>
                    <a:pt x="206603" y="37769"/>
                  </a:lnTo>
                  <a:lnTo>
                    <a:pt x="197891" y="38049"/>
                  </a:lnTo>
                  <a:lnTo>
                    <a:pt x="197891" y="21285"/>
                  </a:lnTo>
                  <a:lnTo>
                    <a:pt x="199428" y="21285"/>
                  </a:lnTo>
                  <a:lnTo>
                    <a:pt x="208559" y="19786"/>
                  </a:lnTo>
                  <a:lnTo>
                    <a:pt x="218389" y="19507"/>
                  </a:lnTo>
                  <a:lnTo>
                    <a:pt x="229095" y="18643"/>
                  </a:lnTo>
                  <a:lnTo>
                    <a:pt x="239788" y="17195"/>
                  </a:lnTo>
                  <a:lnTo>
                    <a:pt x="249631" y="15176"/>
                  </a:lnTo>
                  <a:lnTo>
                    <a:pt x="251167" y="15176"/>
                  </a:lnTo>
                  <a:lnTo>
                    <a:pt x="254203" y="13690"/>
                  </a:lnTo>
                  <a:lnTo>
                    <a:pt x="254203" y="3022"/>
                  </a:lnTo>
                  <a:lnTo>
                    <a:pt x="246608" y="3022"/>
                  </a:lnTo>
                  <a:lnTo>
                    <a:pt x="234454" y="4559"/>
                  </a:lnTo>
                  <a:lnTo>
                    <a:pt x="232918" y="6045"/>
                  </a:lnTo>
                  <a:lnTo>
                    <a:pt x="225818" y="6972"/>
                  </a:lnTo>
                  <a:lnTo>
                    <a:pt x="219583" y="7594"/>
                  </a:lnTo>
                  <a:lnTo>
                    <a:pt x="212788" y="8229"/>
                  </a:lnTo>
                  <a:lnTo>
                    <a:pt x="204000" y="9131"/>
                  </a:lnTo>
                  <a:lnTo>
                    <a:pt x="187223" y="9131"/>
                  </a:lnTo>
                  <a:lnTo>
                    <a:pt x="185737" y="13690"/>
                  </a:lnTo>
                  <a:lnTo>
                    <a:pt x="185623" y="78574"/>
                  </a:lnTo>
                  <a:lnTo>
                    <a:pt x="185166" y="85801"/>
                  </a:lnTo>
                  <a:lnTo>
                    <a:pt x="183807" y="94437"/>
                  </a:lnTo>
                  <a:lnTo>
                    <a:pt x="181178" y="103479"/>
                  </a:lnTo>
                  <a:lnTo>
                    <a:pt x="181178" y="106565"/>
                  </a:lnTo>
                  <a:lnTo>
                    <a:pt x="176606" y="118719"/>
                  </a:lnTo>
                  <a:lnTo>
                    <a:pt x="176606" y="83693"/>
                  </a:lnTo>
                  <a:lnTo>
                    <a:pt x="176606" y="71539"/>
                  </a:lnTo>
                  <a:lnTo>
                    <a:pt x="176606" y="51739"/>
                  </a:lnTo>
                  <a:lnTo>
                    <a:pt x="176606" y="39535"/>
                  </a:lnTo>
                  <a:lnTo>
                    <a:pt x="176606" y="18249"/>
                  </a:lnTo>
                  <a:lnTo>
                    <a:pt x="176593" y="7594"/>
                  </a:lnTo>
                  <a:lnTo>
                    <a:pt x="173532" y="4559"/>
                  </a:lnTo>
                  <a:lnTo>
                    <a:pt x="164401" y="4559"/>
                  </a:lnTo>
                  <a:lnTo>
                    <a:pt x="164401" y="19786"/>
                  </a:lnTo>
                  <a:lnTo>
                    <a:pt x="164401" y="39535"/>
                  </a:lnTo>
                  <a:lnTo>
                    <a:pt x="164401" y="51739"/>
                  </a:lnTo>
                  <a:lnTo>
                    <a:pt x="164401" y="71539"/>
                  </a:lnTo>
                  <a:lnTo>
                    <a:pt x="153746" y="71539"/>
                  </a:lnTo>
                  <a:lnTo>
                    <a:pt x="153746" y="51739"/>
                  </a:lnTo>
                  <a:lnTo>
                    <a:pt x="164401" y="51739"/>
                  </a:lnTo>
                  <a:lnTo>
                    <a:pt x="164401" y="39535"/>
                  </a:lnTo>
                  <a:lnTo>
                    <a:pt x="153746" y="39535"/>
                  </a:lnTo>
                  <a:lnTo>
                    <a:pt x="153746" y="18249"/>
                  </a:lnTo>
                  <a:lnTo>
                    <a:pt x="162864" y="18249"/>
                  </a:lnTo>
                  <a:lnTo>
                    <a:pt x="164401" y="19786"/>
                  </a:lnTo>
                  <a:lnTo>
                    <a:pt x="164401" y="4559"/>
                  </a:lnTo>
                  <a:lnTo>
                    <a:pt x="143078" y="4559"/>
                  </a:lnTo>
                  <a:lnTo>
                    <a:pt x="141579" y="7594"/>
                  </a:lnTo>
                  <a:lnTo>
                    <a:pt x="141503" y="76098"/>
                  </a:lnTo>
                  <a:lnTo>
                    <a:pt x="141160" y="83693"/>
                  </a:lnTo>
                  <a:lnTo>
                    <a:pt x="141046" y="85801"/>
                  </a:lnTo>
                  <a:lnTo>
                    <a:pt x="140055" y="94437"/>
                  </a:lnTo>
                  <a:lnTo>
                    <a:pt x="138976" y="101777"/>
                  </a:lnTo>
                  <a:lnTo>
                    <a:pt x="138506" y="106565"/>
                  </a:lnTo>
                  <a:lnTo>
                    <a:pt x="137020" y="108051"/>
                  </a:lnTo>
                  <a:lnTo>
                    <a:pt x="133946" y="118719"/>
                  </a:lnTo>
                  <a:lnTo>
                    <a:pt x="133946" y="126301"/>
                  </a:lnTo>
                  <a:lnTo>
                    <a:pt x="138506" y="127838"/>
                  </a:lnTo>
                  <a:lnTo>
                    <a:pt x="146151" y="127838"/>
                  </a:lnTo>
                  <a:lnTo>
                    <a:pt x="147688" y="124815"/>
                  </a:lnTo>
                  <a:lnTo>
                    <a:pt x="147688" y="120256"/>
                  </a:lnTo>
                  <a:lnTo>
                    <a:pt x="148920" y="114147"/>
                  </a:lnTo>
                  <a:lnTo>
                    <a:pt x="150520" y="105397"/>
                  </a:lnTo>
                  <a:lnTo>
                    <a:pt x="151739" y="95415"/>
                  </a:lnTo>
                  <a:lnTo>
                    <a:pt x="152247" y="83693"/>
                  </a:lnTo>
                  <a:lnTo>
                    <a:pt x="164401" y="83693"/>
                  </a:lnTo>
                  <a:lnTo>
                    <a:pt x="164401" y="114147"/>
                  </a:lnTo>
                  <a:lnTo>
                    <a:pt x="153746" y="114147"/>
                  </a:lnTo>
                  <a:lnTo>
                    <a:pt x="150710" y="115684"/>
                  </a:lnTo>
                  <a:lnTo>
                    <a:pt x="150710" y="127838"/>
                  </a:lnTo>
                  <a:lnTo>
                    <a:pt x="173532" y="127838"/>
                  </a:lnTo>
                  <a:lnTo>
                    <a:pt x="176606" y="124815"/>
                  </a:lnTo>
                  <a:lnTo>
                    <a:pt x="179641" y="127838"/>
                  </a:lnTo>
                  <a:lnTo>
                    <a:pt x="188760" y="127838"/>
                  </a:lnTo>
                  <a:lnTo>
                    <a:pt x="193332" y="112610"/>
                  </a:lnTo>
                  <a:lnTo>
                    <a:pt x="197777" y="74561"/>
                  </a:lnTo>
                  <a:lnTo>
                    <a:pt x="197891" y="50203"/>
                  </a:lnTo>
                  <a:lnTo>
                    <a:pt x="202450" y="50203"/>
                  </a:lnTo>
                  <a:lnTo>
                    <a:pt x="208559" y="48717"/>
                  </a:lnTo>
                  <a:lnTo>
                    <a:pt x="208559" y="129374"/>
                  </a:lnTo>
                  <a:lnTo>
                    <a:pt x="220713" y="129374"/>
                  </a:lnTo>
                  <a:lnTo>
                    <a:pt x="220713" y="48717"/>
                  </a:lnTo>
                  <a:lnTo>
                    <a:pt x="223786" y="47180"/>
                  </a:lnTo>
                  <a:lnTo>
                    <a:pt x="226809" y="47180"/>
                  </a:lnTo>
                  <a:lnTo>
                    <a:pt x="228142" y="61099"/>
                  </a:lnTo>
                  <a:lnTo>
                    <a:pt x="230632" y="78574"/>
                  </a:lnTo>
                  <a:lnTo>
                    <a:pt x="235394" y="97472"/>
                  </a:lnTo>
                  <a:lnTo>
                    <a:pt x="243586" y="115684"/>
                  </a:lnTo>
                  <a:lnTo>
                    <a:pt x="249631" y="126301"/>
                  </a:lnTo>
                  <a:lnTo>
                    <a:pt x="252704" y="127838"/>
                  </a:lnTo>
                  <a:lnTo>
                    <a:pt x="258813" y="127838"/>
                  </a:lnTo>
                  <a:lnTo>
                    <a:pt x="261835" y="124815"/>
                  </a:lnTo>
                  <a:lnTo>
                    <a:pt x="261835" y="117170"/>
                  </a:lnTo>
                  <a:lnTo>
                    <a:pt x="260299" y="115684"/>
                  </a:lnTo>
                  <a:lnTo>
                    <a:pt x="254254" y="105892"/>
                  </a:lnTo>
                  <a:lnTo>
                    <a:pt x="249643" y="96659"/>
                  </a:lnTo>
                  <a:lnTo>
                    <a:pt x="246176" y="87439"/>
                  </a:lnTo>
                  <a:lnTo>
                    <a:pt x="243586" y="77635"/>
                  </a:lnTo>
                  <a:lnTo>
                    <a:pt x="246608" y="76098"/>
                  </a:lnTo>
                  <a:lnTo>
                    <a:pt x="249631" y="73025"/>
                  </a:lnTo>
                  <a:lnTo>
                    <a:pt x="255739" y="68465"/>
                  </a:lnTo>
                  <a:lnTo>
                    <a:pt x="260299" y="66967"/>
                  </a:lnTo>
                  <a:lnTo>
                    <a:pt x="261835" y="65430"/>
                  </a:lnTo>
                  <a:lnTo>
                    <a:pt x="261835" y="57848"/>
                  </a:lnTo>
                  <a:close/>
                </a:path>
                <a:path w="793114" h="129540">
                  <a:moveTo>
                    <a:pt x="359270" y="51739"/>
                  </a:moveTo>
                  <a:lnTo>
                    <a:pt x="354164" y="44107"/>
                  </a:lnTo>
                  <a:lnTo>
                    <a:pt x="353174" y="42608"/>
                  </a:lnTo>
                  <a:lnTo>
                    <a:pt x="348043" y="35560"/>
                  </a:lnTo>
                  <a:lnTo>
                    <a:pt x="341922" y="31940"/>
                  </a:lnTo>
                  <a:lnTo>
                    <a:pt x="334949" y="30607"/>
                  </a:lnTo>
                  <a:lnTo>
                    <a:pt x="327279" y="30403"/>
                  </a:lnTo>
                  <a:lnTo>
                    <a:pt x="319684" y="30403"/>
                  </a:lnTo>
                  <a:lnTo>
                    <a:pt x="321221" y="21285"/>
                  </a:lnTo>
                  <a:lnTo>
                    <a:pt x="322707" y="13690"/>
                  </a:lnTo>
                  <a:lnTo>
                    <a:pt x="322707" y="6045"/>
                  </a:lnTo>
                  <a:lnTo>
                    <a:pt x="309016" y="6045"/>
                  </a:lnTo>
                  <a:lnTo>
                    <a:pt x="307479" y="10617"/>
                  </a:lnTo>
                  <a:lnTo>
                    <a:pt x="307479" y="13690"/>
                  </a:lnTo>
                  <a:lnTo>
                    <a:pt x="305993" y="19786"/>
                  </a:lnTo>
                  <a:lnTo>
                    <a:pt x="304457" y="27381"/>
                  </a:lnTo>
                  <a:lnTo>
                    <a:pt x="304457" y="30403"/>
                  </a:lnTo>
                  <a:lnTo>
                    <a:pt x="290766" y="31953"/>
                  </a:lnTo>
                  <a:lnTo>
                    <a:pt x="280098" y="31953"/>
                  </a:lnTo>
                  <a:lnTo>
                    <a:pt x="278561" y="33489"/>
                  </a:lnTo>
                  <a:lnTo>
                    <a:pt x="273989" y="33489"/>
                  </a:lnTo>
                  <a:lnTo>
                    <a:pt x="273989" y="47180"/>
                  </a:lnTo>
                  <a:lnTo>
                    <a:pt x="283121" y="47180"/>
                  </a:lnTo>
                  <a:lnTo>
                    <a:pt x="296862" y="45643"/>
                  </a:lnTo>
                  <a:lnTo>
                    <a:pt x="299885" y="45643"/>
                  </a:lnTo>
                  <a:lnTo>
                    <a:pt x="288455" y="82562"/>
                  </a:lnTo>
                  <a:lnTo>
                    <a:pt x="273989" y="112610"/>
                  </a:lnTo>
                  <a:lnTo>
                    <a:pt x="273989" y="120256"/>
                  </a:lnTo>
                  <a:lnTo>
                    <a:pt x="278561" y="123278"/>
                  </a:lnTo>
                  <a:lnTo>
                    <a:pt x="283121" y="123278"/>
                  </a:lnTo>
                  <a:lnTo>
                    <a:pt x="305574" y="79121"/>
                  </a:lnTo>
                  <a:lnTo>
                    <a:pt x="314756" y="45643"/>
                  </a:lnTo>
                  <a:lnTo>
                    <a:pt x="315125" y="44107"/>
                  </a:lnTo>
                  <a:lnTo>
                    <a:pt x="324243" y="44107"/>
                  </a:lnTo>
                  <a:lnTo>
                    <a:pt x="334403" y="45326"/>
                  </a:lnTo>
                  <a:lnTo>
                    <a:pt x="340423" y="49263"/>
                  </a:lnTo>
                  <a:lnTo>
                    <a:pt x="343306" y="56324"/>
                  </a:lnTo>
                  <a:lnTo>
                    <a:pt x="343928" y="65455"/>
                  </a:lnTo>
                  <a:lnTo>
                    <a:pt x="343992" y="72999"/>
                  </a:lnTo>
                  <a:lnTo>
                    <a:pt x="343662" y="81026"/>
                  </a:lnTo>
                  <a:lnTo>
                    <a:pt x="342760" y="89636"/>
                  </a:lnTo>
                  <a:lnTo>
                    <a:pt x="341020" y="97383"/>
                  </a:lnTo>
                  <a:lnTo>
                    <a:pt x="339471" y="106565"/>
                  </a:lnTo>
                  <a:lnTo>
                    <a:pt x="336397" y="109588"/>
                  </a:lnTo>
                  <a:lnTo>
                    <a:pt x="321221" y="109588"/>
                  </a:lnTo>
                  <a:lnTo>
                    <a:pt x="312089" y="105016"/>
                  </a:lnTo>
                  <a:lnTo>
                    <a:pt x="305993" y="105016"/>
                  </a:lnTo>
                  <a:lnTo>
                    <a:pt x="302920" y="109588"/>
                  </a:lnTo>
                  <a:lnTo>
                    <a:pt x="302920" y="115684"/>
                  </a:lnTo>
                  <a:lnTo>
                    <a:pt x="305993" y="117170"/>
                  </a:lnTo>
                  <a:lnTo>
                    <a:pt x="307479" y="118719"/>
                  </a:lnTo>
                  <a:lnTo>
                    <a:pt x="309016" y="120256"/>
                  </a:lnTo>
                  <a:lnTo>
                    <a:pt x="318147" y="124815"/>
                  </a:lnTo>
                  <a:lnTo>
                    <a:pt x="330352" y="124815"/>
                  </a:lnTo>
                  <a:lnTo>
                    <a:pt x="357314" y="94640"/>
                  </a:lnTo>
                  <a:lnTo>
                    <a:pt x="359270" y="66967"/>
                  </a:lnTo>
                  <a:lnTo>
                    <a:pt x="359270" y="51739"/>
                  </a:lnTo>
                  <a:close/>
                </a:path>
                <a:path w="793114" h="129540">
                  <a:moveTo>
                    <a:pt x="382092" y="18249"/>
                  </a:moveTo>
                  <a:lnTo>
                    <a:pt x="379069" y="12153"/>
                  </a:lnTo>
                  <a:lnTo>
                    <a:pt x="377532" y="9131"/>
                  </a:lnTo>
                  <a:lnTo>
                    <a:pt x="372960" y="3022"/>
                  </a:lnTo>
                  <a:lnTo>
                    <a:pt x="368401" y="3022"/>
                  </a:lnTo>
                  <a:lnTo>
                    <a:pt x="366864" y="4559"/>
                  </a:lnTo>
                  <a:lnTo>
                    <a:pt x="366864" y="9131"/>
                  </a:lnTo>
                  <a:lnTo>
                    <a:pt x="371424" y="15176"/>
                  </a:lnTo>
                  <a:lnTo>
                    <a:pt x="371424" y="18249"/>
                  </a:lnTo>
                  <a:lnTo>
                    <a:pt x="372960" y="21285"/>
                  </a:lnTo>
                  <a:lnTo>
                    <a:pt x="374497" y="22821"/>
                  </a:lnTo>
                  <a:lnTo>
                    <a:pt x="375996" y="25844"/>
                  </a:lnTo>
                  <a:lnTo>
                    <a:pt x="379069" y="25844"/>
                  </a:lnTo>
                  <a:lnTo>
                    <a:pt x="382092" y="24358"/>
                  </a:lnTo>
                  <a:lnTo>
                    <a:pt x="382092" y="18249"/>
                  </a:lnTo>
                  <a:close/>
                </a:path>
                <a:path w="793114" h="129540">
                  <a:moveTo>
                    <a:pt x="392760" y="66967"/>
                  </a:moveTo>
                  <a:lnTo>
                    <a:pt x="391223" y="60871"/>
                  </a:lnTo>
                  <a:lnTo>
                    <a:pt x="389686" y="53276"/>
                  </a:lnTo>
                  <a:lnTo>
                    <a:pt x="386651" y="44107"/>
                  </a:lnTo>
                  <a:lnTo>
                    <a:pt x="380238" y="33020"/>
                  </a:lnTo>
                  <a:lnTo>
                    <a:pt x="372960" y="24917"/>
                  </a:lnTo>
                  <a:lnTo>
                    <a:pt x="365683" y="19939"/>
                  </a:lnTo>
                  <a:lnTo>
                    <a:pt x="359270" y="18249"/>
                  </a:lnTo>
                  <a:lnTo>
                    <a:pt x="357733" y="19786"/>
                  </a:lnTo>
                  <a:lnTo>
                    <a:pt x="356196" y="19786"/>
                  </a:lnTo>
                  <a:lnTo>
                    <a:pt x="353174" y="22821"/>
                  </a:lnTo>
                  <a:lnTo>
                    <a:pt x="353174" y="27381"/>
                  </a:lnTo>
                  <a:lnTo>
                    <a:pt x="365328" y="39535"/>
                  </a:lnTo>
                  <a:lnTo>
                    <a:pt x="366864" y="39535"/>
                  </a:lnTo>
                  <a:lnTo>
                    <a:pt x="369938" y="45643"/>
                  </a:lnTo>
                  <a:lnTo>
                    <a:pt x="377532" y="86766"/>
                  </a:lnTo>
                  <a:lnTo>
                    <a:pt x="392760" y="86766"/>
                  </a:lnTo>
                  <a:lnTo>
                    <a:pt x="392760" y="66967"/>
                  </a:lnTo>
                  <a:close/>
                </a:path>
                <a:path w="793114" h="129540">
                  <a:moveTo>
                    <a:pt x="398856" y="15176"/>
                  </a:moveTo>
                  <a:lnTo>
                    <a:pt x="394296" y="7594"/>
                  </a:lnTo>
                  <a:lnTo>
                    <a:pt x="392760" y="4559"/>
                  </a:lnTo>
                  <a:lnTo>
                    <a:pt x="389686" y="0"/>
                  </a:lnTo>
                  <a:lnTo>
                    <a:pt x="385114" y="0"/>
                  </a:lnTo>
                  <a:lnTo>
                    <a:pt x="382092" y="1485"/>
                  </a:lnTo>
                  <a:lnTo>
                    <a:pt x="382092" y="3022"/>
                  </a:lnTo>
                  <a:lnTo>
                    <a:pt x="383628" y="6045"/>
                  </a:lnTo>
                  <a:lnTo>
                    <a:pt x="386651" y="12153"/>
                  </a:lnTo>
                  <a:lnTo>
                    <a:pt x="388188" y="15176"/>
                  </a:lnTo>
                  <a:lnTo>
                    <a:pt x="389686" y="18249"/>
                  </a:lnTo>
                  <a:lnTo>
                    <a:pt x="391223" y="19786"/>
                  </a:lnTo>
                  <a:lnTo>
                    <a:pt x="391223" y="21285"/>
                  </a:lnTo>
                  <a:lnTo>
                    <a:pt x="398856" y="21285"/>
                  </a:lnTo>
                  <a:lnTo>
                    <a:pt x="398856" y="15176"/>
                  </a:lnTo>
                  <a:close/>
                </a:path>
                <a:path w="793114" h="129540">
                  <a:moveTo>
                    <a:pt x="528243" y="126301"/>
                  </a:moveTo>
                  <a:lnTo>
                    <a:pt x="512838" y="86893"/>
                  </a:lnTo>
                  <a:lnTo>
                    <a:pt x="504710" y="72720"/>
                  </a:lnTo>
                  <a:lnTo>
                    <a:pt x="502348" y="68465"/>
                  </a:lnTo>
                  <a:lnTo>
                    <a:pt x="500811" y="66967"/>
                  </a:lnTo>
                  <a:lnTo>
                    <a:pt x="499313" y="65430"/>
                  </a:lnTo>
                  <a:lnTo>
                    <a:pt x="493217" y="65430"/>
                  </a:lnTo>
                  <a:lnTo>
                    <a:pt x="490194" y="68465"/>
                  </a:lnTo>
                  <a:lnTo>
                    <a:pt x="490194" y="74561"/>
                  </a:lnTo>
                  <a:lnTo>
                    <a:pt x="494753" y="82207"/>
                  </a:lnTo>
                  <a:lnTo>
                    <a:pt x="499313" y="91325"/>
                  </a:lnTo>
                  <a:lnTo>
                    <a:pt x="502348" y="98920"/>
                  </a:lnTo>
                  <a:lnTo>
                    <a:pt x="505421" y="105016"/>
                  </a:lnTo>
                  <a:lnTo>
                    <a:pt x="496252" y="105943"/>
                  </a:lnTo>
                  <a:lnTo>
                    <a:pt x="484657" y="106565"/>
                  </a:lnTo>
                  <a:lnTo>
                    <a:pt x="453631" y="108051"/>
                  </a:lnTo>
                  <a:lnTo>
                    <a:pt x="458419" y="98691"/>
                  </a:lnTo>
                  <a:lnTo>
                    <a:pt x="462191" y="89027"/>
                  </a:lnTo>
                  <a:lnTo>
                    <a:pt x="466255" y="75946"/>
                  </a:lnTo>
                  <a:lnTo>
                    <a:pt x="471881" y="56311"/>
                  </a:lnTo>
                  <a:lnTo>
                    <a:pt x="473417" y="53276"/>
                  </a:lnTo>
                  <a:lnTo>
                    <a:pt x="476453" y="42608"/>
                  </a:lnTo>
                  <a:lnTo>
                    <a:pt x="476453" y="34975"/>
                  </a:lnTo>
                  <a:lnTo>
                    <a:pt x="470395" y="33489"/>
                  </a:lnTo>
                  <a:lnTo>
                    <a:pt x="462762" y="33489"/>
                  </a:lnTo>
                  <a:lnTo>
                    <a:pt x="462762" y="36512"/>
                  </a:lnTo>
                  <a:lnTo>
                    <a:pt x="461264" y="44107"/>
                  </a:lnTo>
                  <a:lnTo>
                    <a:pt x="447522" y="88252"/>
                  </a:lnTo>
                  <a:lnTo>
                    <a:pt x="446036" y="95897"/>
                  </a:lnTo>
                  <a:lnTo>
                    <a:pt x="442963" y="101993"/>
                  </a:lnTo>
                  <a:lnTo>
                    <a:pt x="439940" y="109588"/>
                  </a:lnTo>
                  <a:lnTo>
                    <a:pt x="430809" y="109588"/>
                  </a:lnTo>
                  <a:lnTo>
                    <a:pt x="429272" y="111125"/>
                  </a:lnTo>
                  <a:lnTo>
                    <a:pt x="426250" y="111125"/>
                  </a:lnTo>
                  <a:lnTo>
                    <a:pt x="426250" y="123278"/>
                  </a:lnTo>
                  <a:lnTo>
                    <a:pt x="432346" y="123278"/>
                  </a:lnTo>
                  <a:lnTo>
                    <a:pt x="440867" y="122783"/>
                  </a:lnTo>
                  <a:lnTo>
                    <a:pt x="457250" y="121577"/>
                  </a:lnTo>
                  <a:lnTo>
                    <a:pt x="474497" y="120091"/>
                  </a:lnTo>
                  <a:lnTo>
                    <a:pt x="485622" y="118719"/>
                  </a:lnTo>
                  <a:lnTo>
                    <a:pt x="492226" y="118465"/>
                  </a:lnTo>
                  <a:lnTo>
                    <a:pt x="498538" y="117767"/>
                  </a:lnTo>
                  <a:lnTo>
                    <a:pt x="504863" y="116789"/>
                  </a:lnTo>
                  <a:lnTo>
                    <a:pt x="511467" y="115684"/>
                  </a:lnTo>
                  <a:lnTo>
                    <a:pt x="514553" y="124815"/>
                  </a:lnTo>
                  <a:lnTo>
                    <a:pt x="516039" y="127838"/>
                  </a:lnTo>
                  <a:lnTo>
                    <a:pt x="522135" y="127838"/>
                  </a:lnTo>
                  <a:lnTo>
                    <a:pt x="528243" y="126301"/>
                  </a:lnTo>
                  <a:close/>
                </a:path>
                <a:path w="793114" h="129540">
                  <a:moveTo>
                    <a:pt x="529729" y="15176"/>
                  </a:moveTo>
                  <a:lnTo>
                    <a:pt x="476453" y="15176"/>
                  </a:lnTo>
                  <a:lnTo>
                    <a:pt x="476453" y="1485"/>
                  </a:lnTo>
                  <a:lnTo>
                    <a:pt x="462762" y="1485"/>
                  </a:lnTo>
                  <a:lnTo>
                    <a:pt x="462762" y="15176"/>
                  </a:lnTo>
                  <a:lnTo>
                    <a:pt x="420141" y="15176"/>
                  </a:lnTo>
                  <a:lnTo>
                    <a:pt x="415582" y="19786"/>
                  </a:lnTo>
                  <a:lnTo>
                    <a:pt x="415467" y="68465"/>
                  </a:lnTo>
                  <a:lnTo>
                    <a:pt x="407987" y="106565"/>
                  </a:lnTo>
                  <a:lnTo>
                    <a:pt x="403428" y="117170"/>
                  </a:lnTo>
                  <a:lnTo>
                    <a:pt x="403428" y="124815"/>
                  </a:lnTo>
                  <a:lnTo>
                    <a:pt x="407987" y="127838"/>
                  </a:lnTo>
                  <a:lnTo>
                    <a:pt x="415582" y="127838"/>
                  </a:lnTo>
                  <a:lnTo>
                    <a:pt x="428129" y="86372"/>
                  </a:lnTo>
                  <a:lnTo>
                    <a:pt x="429272" y="31953"/>
                  </a:lnTo>
                  <a:lnTo>
                    <a:pt x="430809" y="28917"/>
                  </a:lnTo>
                  <a:lnTo>
                    <a:pt x="528243" y="28917"/>
                  </a:lnTo>
                  <a:lnTo>
                    <a:pt x="529729" y="27381"/>
                  </a:lnTo>
                  <a:lnTo>
                    <a:pt x="529729" y="15176"/>
                  </a:lnTo>
                  <a:close/>
                </a:path>
                <a:path w="793114" h="129540">
                  <a:moveTo>
                    <a:pt x="628700" y="51739"/>
                  </a:moveTo>
                  <a:lnTo>
                    <a:pt x="623582" y="44107"/>
                  </a:lnTo>
                  <a:lnTo>
                    <a:pt x="622592" y="42608"/>
                  </a:lnTo>
                  <a:lnTo>
                    <a:pt x="617512" y="35560"/>
                  </a:lnTo>
                  <a:lnTo>
                    <a:pt x="611568" y="31940"/>
                  </a:lnTo>
                  <a:lnTo>
                    <a:pt x="605040" y="30607"/>
                  </a:lnTo>
                  <a:lnTo>
                    <a:pt x="598246" y="30403"/>
                  </a:lnTo>
                  <a:lnTo>
                    <a:pt x="589114" y="30403"/>
                  </a:lnTo>
                  <a:lnTo>
                    <a:pt x="590651" y="21285"/>
                  </a:lnTo>
                  <a:lnTo>
                    <a:pt x="593674" y="13690"/>
                  </a:lnTo>
                  <a:lnTo>
                    <a:pt x="593674" y="6045"/>
                  </a:lnTo>
                  <a:lnTo>
                    <a:pt x="578446" y="6045"/>
                  </a:lnTo>
                  <a:lnTo>
                    <a:pt x="576961" y="10617"/>
                  </a:lnTo>
                  <a:lnTo>
                    <a:pt x="576961" y="13690"/>
                  </a:lnTo>
                  <a:lnTo>
                    <a:pt x="575424" y="19786"/>
                  </a:lnTo>
                  <a:lnTo>
                    <a:pt x="573887" y="27381"/>
                  </a:lnTo>
                  <a:lnTo>
                    <a:pt x="573887" y="30403"/>
                  </a:lnTo>
                  <a:lnTo>
                    <a:pt x="560184" y="31953"/>
                  </a:lnTo>
                  <a:lnTo>
                    <a:pt x="549529" y="31953"/>
                  </a:lnTo>
                  <a:lnTo>
                    <a:pt x="548030" y="33489"/>
                  </a:lnTo>
                  <a:lnTo>
                    <a:pt x="543471" y="33489"/>
                  </a:lnTo>
                  <a:lnTo>
                    <a:pt x="543471" y="47180"/>
                  </a:lnTo>
                  <a:lnTo>
                    <a:pt x="552602" y="47180"/>
                  </a:lnTo>
                  <a:lnTo>
                    <a:pt x="566293" y="45643"/>
                  </a:lnTo>
                  <a:lnTo>
                    <a:pt x="569315" y="45643"/>
                  </a:lnTo>
                  <a:lnTo>
                    <a:pt x="557923" y="82562"/>
                  </a:lnTo>
                  <a:lnTo>
                    <a:pt x="543471" y="112610"/>
                  </a:lnTo>
                  <a:lnTo>
                    <a:pt x="543471" y="120256"/>
                  </a:lnTo>
                  <a:lnTo>
                    <a:pt x="548030" y="123278"/>
                  </a:lnTo>
                  <a:lnTo>
                    <a:pt x="552602" y="123278"/>
                  </a:lnTo>
                  <a:lnTo>
                    <a:pt x="575030" y="79121"/>
                  </a:lnTo>
                  <a:lnTo>
                    <a:pt x="582815" y="54356"/>
                  </a:lnTo>
                  <a:lnTo>
                    <a:pt x="585584" y="45643"/>
                  </a:lnTo>
                  <a:lnTo>
                    <a:pt x="586079" y="44107"/>
                  </a:lnTo>
                  <a:lnTo>
                    <a:pt x="595210" y="44107"/>
                  </a:lnTo>
                  <a:lnTo>
                    <a:pt x="613422" y="72999"/>
                  </a:lnTo>
                  <a:lnTo>
                    <a:pt x="613092" y="81026"/>
                  </a:lnTo>
                  <a:lnTo>
                    <a:pt x="612190" y="89636"/>
                  </a:lnTo>
                  <a:lnTo>
                    <a:pt x="610438" y="97383"/>
                  </a:lnTo>
                  <a:lnTo>
                    <a:pt x="608901" y="106565"/>
                  </a:lnTo>
                  <a:lnTo>
                    <a:pt x="605878" y="109588"/>
                  </a:lnTo>
                  <a:lnTo>
                    <a:pt x="590651" y="109588"/>
                  </a:lnTo>
                  <a:lnTo>
                    <a:pt x="581520" y="105016"/>
                  </a:lnTo>
                  <a:lnTo>
                    <a:pt x="575424" y="105016"/>
                  </a:lnTo>
                  <a:lnTo>
                    <a:pt x="572389" y="109588"/>
                  </a:lnTo>
                  <a:lnTo>
                    <a:pt x="572389" y="115684"/>
                  </a:lnTo>
                  <a:lnTo>
                    <a:pt x="575424" y="117170"/>
                  </a:lnTo>
                  <a:lnTo>
                    <a:pt x="576961" y="118719"/>
                  </a:lnTo>
                  <a:lnTo>
                    <a:pt x="578446" y="120256"/>
                  </a:lnTo>
                  <a:lnTo>
                    <a:pt x="587578" y="124815"/>
                  </a:lnTo>
                  <a:lnTo>
                    <a:pt x="599782" y="124815"/>
                  </a:lnTo>
                  <a:lnTo>
                    <a:pt x="612648" y="121996"/>
                  </a:lnTo>
                  <a:lnTo>
                    <a:pt x="621652" y="112458"/>
                  </a:lnTo>
                  <a:lnTo>
                    <a:pt x="622503" y="109588"/>
                  </a:lnTo>
                  <a:lnTo>
                    <a:pt x="626960" y="94640"/>
                  </a:lnTo>
                  <a:lnTo>
                    <a:pt x="628700" y="66967"/>
                  </a:lnTo>
                  <a:lnTo>
                    <a:pt x="628700" y="51739"/>
                  </a:lnTo>
                  <a:close/>
                </a:path>
                <a:path w="793114" h="129540">
                  <a:moveTo>
                    <a:pt x="653059" y="18249"/>
                  </a:moveTo>
                  <a:lnTo>
                    <a:pt x="648500" y="12153"/>
                  </a:lnTo>
                  <a:lnTo>
                    <a:pt x="646950" y="9131"/>
                  </a:lnTo>
                  <a:lnTo>
                    <a:pt x="642391" y="3022"/>
                  </a:lnTo>
                  <a:lnTo>
                    <a:pt x="639368" y="3022"/>
                  </a:lnTo>
                  <a:lnTo>
                    <a:pt x="636295" y="4559"/>
                  </a:lnTo>
                  <a:lnTo>
                    <a:pt x="636295" y="9131"/>
                  </a:lnTo>
                  <a:lnTo>
                    <a:pt x="640854" y="15176"/>
                  </a:lnTo>
                  <a:lnTo>
                    <a:pt x="642391" y="18249"/>
                  </a:lnTo>
                  <a:lnTo>
                    <a:pt x="642391" y="21285"/>
                  </a:lnTo>
                  <a:lnTo>
                    <a:pt x="643928" y="22821"/>
                  </a:lnTo>
                  <a:lnTo>
                    <a:pt x="645464" y="25844"/>
                  </a:lnTo>
                  <a:lnTo>
                    <a:pt x="650036" y="25844"/>
                  </a:lnTo>
                  <a:lnTo>
                    <a:pt x="653059" y="24358"/>
                  </a:lnTo>
                  <a:lnTo>
                    <a:pt x="653059" y="18249"/>
                  </a:lnTo>
                  <a:close/>
                </a:path>
                <a:path w="793114" h="129540">
                  <a:moveTo>
                    <a:pt x="662190" y="66967"/>
                  </a:moveTo>
                  <a:lnTo>
                    <a:pt x="660654" y="60871"/>
                  </a:lnTo>
                  <a:lnTo>
                    <a:pt x="659155" y="53276"/>
                  </a:lnTo>
                  <a:lnTo>
                    <a:pt x="656082" y="44107"/>
                  </a:lnTo>
                  <a:lnTo>
                    <a:pt x="649693" y="33020"/>
                  </a:lnTo>
                  <a:lnTo>
                    <a:pt x="642581" y="24917"/>
                  </a:lnTo>
                  <a:lnTo>
                    <a:pt x="635762" y="19939"/>
                  </a:lnTo>
                  <a:lnTo>
                    <a:pt x="630237" y="18249"/>
                  </a:lnTo>
                  <a:lnTo>
                    <a:pt x="628700" y="18249"/>
                  </a:lnTo>
                  <a:lnTo>
                    <a:pt x="627164" y="19786"/>
                  </a:lnTo>
                  <a:lnTo>
                    <a:pt x="625678" y="19786"/>
                  </a:lnTo>
                  <a:lnTo>
                    <a:pt x="622592" y="22821"/>
                  </a:lnTo>
                  <a:lnTo>
                    <a:pt x="622592" y="27381"/>
                  </a:lnTo>
                  <a:lnTo>
                    <a:pt x="624141" y="28917"/>
                  </a:lnTo>
                  <a:lnTo>
                    <a:pt x="627164" y="30403"/>
                  </a:lnTo>
                  <a:lnTo>
                    <a:pt x="636295" y="39535"/>
                  </a:lnTo>
                  <a:lnTo>
                    <a:pt x="646925" y="78816"/>
                  </a:lnTo>
                  <a:lnTo>
                    <a:pt x="646950" y="82207"/>
                  </a:lnTo>
                  <a:lnTo>
                    <a:pt x="648500" y="86766"/>
                  </a:lnTo>
                  <a:lnTo>
                    <a:pt x="662190" y="86766"/>
                  </a:lnTo>
                  <a:lnTo>
                    <a:pt x="662190" y="66967"/>
                  </a:lnTo>
                  <a:close/>
                </a:path>
                <a:path w="793114" h="129540">
                  <a:moveTo>
                    <a:pt x="668286" y="15176"/>
                  </a:moveTo>
                  <a:lnTo>
                    <a:pt x="663727" y="7594"/>
                  </a:lnTo>
                  <a:lnTo>
                    <a:pt x="662190" y="4559"/>
                  </a:lnTo>
                  <a:lnTo>
                    <a:pt x="659155" y="0"/>
                  </a:lnTo>
                  <a:lnTo>
                    <a:pt x="654596" y="0"/>
                  </a:lnTo>
                  <a:lnTo>
                    <a:pt x="651522" y="1485"/>
                  </a:lnTo>
                  <a:lnTo>
                    <a:pt x="651522" y="3022"/>
                  </a:lnTo>
                  <a:lnTo>
                    <a:pt x="653059" y="6045"/>
                  </a:lnTo>
                  <a:lnTo>
                    <a:pt x="656082" y="12153"/>
                  </a:lnTo>
                  <a:lnTo>
                    <a:pt x="657618" y="15176"/>
                  </a:lnTo>
                  <a:lnTo>
                    <a:pt x="659155" y="15176"/>
                  </a:lnTo>
                  <a:lnTo>
                    <a:pt x="659155" y="18249"/>
                  </a:lnTo>
                  <a:lnTo>
                    <a:pt x="660654" y="19786"/>
                  </a:lnTo>
                  <a:lnTo>
                    <a:pt x="660654" y="21285"/>
                  </a:lnTo>
                  <a:lnTo>
                    <a:pt x="668286" y="21285"/>
                  </a:lnTo>
                  <a:lnTo>
                    <a:pt x="668286" y="15176"/>
                  </a:lnTo>
                  <a:close/>
                </a:path>
                <a:path w="793114" h="129540">
                  <a:moveTo>
                    <a:pt x="793102" y="83693"/>
                  </a:moveTo>
                  <a:lnTo>
                    <a:pt x="770140" y="50203"/>
                  </a:lnTo>
                  <a:lnTo>
                    <a:pt x="751979" y="47180"/>
                  </a:lnTo>
                  <a:lnTo>
                    <a:pt x="742848" y="47180"/>
                  </a:lnTo>
                  <a:lnTo>
                    <a:pt x="738289" y="48717"/>
                  </a:lnTo>
                  <a:lnTo>
                    <a:pt x="733717" y="50203"/>
                  </a:lnTo>
                  <a:lnTo>
                    <a:pt x="770280" y="24358"/>
                  </a:lnTo>
                  <a:lnTo>
                    <a:pt x="771779" y="22821"/>
                  </a:lnTo>
                  <a:lnTo>
                    <a:pt x="771779" y="9131"/>
                  </a:lnTo>
                  <a:lnTo>
                    <a:pt x="741362" y="9131"/>
                  </a:lnTo>
                  <a:lnTo>
                    <a:pt x="706335" y="10617"/>
                  </a:lnTo>
                  <a:lnTo>
                    <a:pt x="692645" y="10617"/>
                  </a:lnTo>
                  <a:lnTo>
                    <a:pt x="692645" y="24358"/>
                  </a:lnTo>
                  <a:lnTo>
                    <a:pt x="700239" y="24358"/>
                  </a:lnTo>
                  <a:lnTo>
                    <a:pt x="738339" y="23063"/>
                  </a:lnTo>
                  <a:lnTo>
                    <a:pt x="748957" y="22821"/>
                  </a:lnTo>
                  <a:lnTo>
                    <a:pt x="737984" y="31432"/>
                  </a:lnTo>
                  <a:lnTo>
                    <a:pt x="678954" y="76098"/>
                  </a:lnTo>
                  <a:lnTo>
                    <a:pt x="678954" y="83693"/>
                  </a:lnTo>
                  <a:lnTo>
                    <a:pt x="683514" y="88252"/>
                  </a:lnTo>
                  <a:lnTo>
                    <a:pt x="691108" y="88252"/>
                  </a:lnTo>
                  <a:lnTo>
                    <a:pt x="698703" y="79121"/>
                  </a:lnTo>
                  <a:lnTo>
                    <a:pt x="707580" y="72186"/>
                  </a:lnTo>
                  <a:lnTo>
                    <a:pt x="718312" y="65811"/>
                  </a:lnTo>
                  <a:lnTo>
                    <a:pt x="731037" y="61150"/>
                  </a:lnTo>
                  <a:lnTo>
                    <a:pt x="745921" y="59334"/>
                  </a:lnTo>
                  <a:lnTo>
                    <a:pt x="757097" y="60604"/>
                  </a:lnTo>
                  <a:lnTo>
                    <a:pt x="766838" y="64858"/>
                  </a:lnTo>
                  <a:lnTo>
                    <a:pt x="773722" y="72834"/>
                  </a:lnTo>
                  <a:lnTo>
                    <a:pt x="776338" y="85229"/>
                  </a:lnTo>
                  <a:lnTo>
                    <a:pt x="774903" y="93980"/>
                  </a:lnTo>
                  <a:lnTo>
                    <a:pt x="770636" y="101587"/>
                  </a:lnTo>
                  <a:lnTo>
                    <a:pt x="763498" y="107492"/>
                  </a:lnTo>
                  <a:lnTo>
                    <a:pt x="753516" y="111125"/>
                  </a:lnTo>
                  <a:lnTo>
                    <a:pt x="755053" y="108051"/>
                  </a:lnTo>
                  <a:lnTo>
                    <a:pt x="755053" y="95897"/>
                  </a:lnTo>
                  <a:lnTo>
                    <a:pt x="753897" y="91325"/>
                  </a:lnTo>
                  <a:lnTo>
                    <a:pt x="753516" y="89789"/>
                  </a:lnTo>
                  <a:lnTo>
                    <a:pt x="748957" y="86766"/>
                  </a:lnTo>
                  <a:lnTo>
                    <a:pt x="742848" y="81864"/>
                  </a:lnTo>
                  <a:lnTo>
                    <a:pt x="742848" y="94361"/>
                  </a:lnTo>
                  <a:lnTo>
                    <a:pt x="742848" y="108051"/>
                  </a:lnTo>
                  <a:lnTo>
                    <a:pt x="741362" y="109588"/>
                  </a:lnTo>
                  <a:lnTo>
                    <a:pt x="741362" y="112610"/>
                  </a:lnTo>
                  <a:lnTo>
                    <a:pt x="724598" y="112610"/>
                  </a:lnTo>
                  <a:lnTo>
                    <a:pt x="713930" y="109588"/>
                  </a:lnTo>
                  <a:lnTo>
                    <a:pt x="713930" y="95897"/>
                  </a:lnTo>
                  <a:lnTo>
                    <a:pt x="721563" y="91325"/>
                  </a:lnTo>
                  <a:lnTo>
                    <a:pt x="735266" y="91325"/>
                  </a:lnTo>
                  <a:lnTo>
                    <a:pt x="742848" y="94361"/>
                  </a:lnTo>
                  <a:lnTo>
                    <a:pt x="742848" y="81864"/>
                  </a:lnTo>
                  <a:lnTo>
                    <a:pt x="741362" y="80657"/>
                  </a:lnTo>
                  <a:lnTo>
                    <a:pt x="729157" y="80657"/>
                  </a:lnTo>
                  <a:lnTo>
                    <a:pt x="718858" y="81851"/>
                  </a:lnTo>
                  <a:lnTo>
                    <a:pt x="709561" y="85623"/>
                  </a:lnTo>
                  <a:lnTo>
                    <a:pt x="702830" y="92240"/>
                  </a:lnTo>
                  <a:lnTo>
                    <a:pt x="700341" y="101587"/>
                  </a:lnTo>
                  <a:lnTo>
                    <a:pt x="700366" y="102552"/>
                  </a:lnTo>
                  <a:lnTo>
                    <a:pt x="702538" y="111340"/>
                  </a:lnTo>
                  <a:lnTo>
                    <a:pt x="709561" y="118541"/>
                  </a:lnTo>
                  <a:lnTo>
                    <a:pt x="721436" y="123177"/>
                  </a:lnTo>
                  <a:lnTo>
                    <a:pt x="738289" y="124815"/>
                  </a:lnTo>
                  <a:lnTo>
                    <a:pt x="746023" y="124536"/>
                  </a:lnTo>
                  <a:lnTo>
                    <a:pt x="753313" y="123672"/>
                  </a:lnTo>
                  <a:lnTo>
                    <a:pt x="760336" y="122250"/>
                  </a:lnTo>
                  <a:lnTo>
                    <a:pt x="767207" y="120256"/>
                  </a:lnTo>
                  <a:lnTo>
                    <a:pt x="779564" y="112610"/>
                  </a:lnTo>
                  <a:lnTo>
                    <a:pt x="780249" y="112191"/>
                  </a:lnTo>
                  <a:lnTo>
                    <a:pt x="781126" y="111125"/>
                  </a:lnTo>
                  <a:lnTo>
                    <a:pt x="788149" y="102552"/>
                  </a:lnTo>
                  <a:lnTo>
                    <a:pt x="792048" y="92633"/>
                  </a:lnTo>
                  <a:lnTo>
                    <a:pt x="793102" y="83693"/>
                  </a:lnTo>
                  <a:close/>
                </a:path>
              </a:pathLst>
            </a:custGeom>
            <a:solidFill>
              <a:srgbClr val="4D4D4F"/>
            </a:solidFill>
          </p:spPr>
          <p:txBody>
            <a:bodyPr wrap="square" lIns="0" tIns="0" rIns="0" bIns="0" rtlCol="0"/>
            <a:lstStyle/>
            <a:p>
              <a:endParaRPr/>
            </a:p>
          </p:txBody>
        </p:sp>
      </p:grpSp>
      <p:grpSp>
        <p:nvGrpSpPr>
          <p:cNvPr id="36" name="object 36"/>
          <p:cNvGrpSpPr/>
          <p:nvPr/>
        </p:nvGrpSpPr>
        <p:grpSpPr>
          <a:xfrm>
            <a:off x="709358" y="5600"/>
            <a:ext cx="6842759" cy="717550"/>
            <a:chOff x="709358" y="5600"/>
            <a:chExt cx="6842759" cy="717550"/>
          </a:xfrm>
        </p:grpSpPr>
        <p:sp>
          <p:nvSpPr>
            <p:cNvPr id="37" name="object 3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38" name="object 3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39" name="object 39"/>
            <p:cNvPicPr/>
            <p:nvPr/>
          </p:nvPicPr>
          <p:blipFill>
            <a:blip r:embed="rId20" cstate="print"/>
            <a:stretch>
              <a:fillRect/>
            </a:stretch>
          </p:blipFill>
          <p:spPr>
            <a:xfrm>
              <a:off x="1003147" y="366369"/>
              <a:ext cx="462813" cy="170497"/>
            </a:xfrm>
            <a:prstGeom prst="rect">
              <a:avLst/>
            </a:prstGeom>
          </p:spPr>
        </p:pic>
        <p:sp>
          <p:nvSpPr>
            <p:cNvPr id="40" name="object 40"/>
            <p:cNvSpPr/>
            <p:nvPr/>
          </p:nvSpPr>
          <p:spPr>
            <a:xfrm>
              <a:off x="1549654" y="366368"/>
              <a:ext cx="810260" cy="170815"/>
            </a:xfrm>
            <a:custGeom>
              <a:avLst/>
              <a:gdLst/>
              <a:ahLst/>
              <a:cxnLst/>
              <a:rect l="l" t="t" r="r" b="b"/>
              <a:pathLst>
                <a:path w="810260" h="170815">
                  <a:moveTo>
                    <a:pt x="25895" y="121793"/>
                  </a:moveTo>
                  <a:lnTo>
                    <a:pt x="19786" y="115684"/>
                  </a:lnTo>
                  <a:lnTo>
                    <a:pt x="6096" y="115684"/>
                  </a:lnTo>
                  <a:lnTo>
                    <a:pt x="0" y="121793"/>
                  </a:lnTo>
                  <a:lnTo>
                    <a:pt x="0" y="135483"/>
                  </a:lnTo>
                  <a:lnTo>
                    <a:pt x="6096" y="141579"/>
                  </a:lnTo>
                  <a:lnTo>
                    <a:pt x="19786" y="141579"/>
                  </a:lnTo>
                  <a:lnTo>
                    <a:pt x="25895" y="135483"/>
                  </a:lnTo>
                  <a:lnTo>
                    <a:pt x="25895" y="121793"/>
                  </a:lnTo>
                  <a:close/>
                </a:path>
                <a:path w="810260" h="170815">
                  <a:moveTo>
                    <a:pt x="25895" y="33477"/>
                  </a:moveTo>
                  <a:lnTo>
                    <a:pt x="19786" y="27381"/>
                  </a:lnTo>
                  <a:lnTo>
                    <a:pt x="6096" y="27381"/>
                  </a:lnTo>
                  <a:lnTo>
                    <a:pt x="0" y="33477"/>
                  </a:lnTo>
                  <a:lnTo>
                    <a:pt x="0" y="48717"/>
                  </a:lnTo>
                  <a:lnTo>
                    <a:pt x="6096" y="54813"/>
                  </a:lnTo>
                  <a:lnTo>
                    <a:pt x="19786" y="54813"/>
                  </a:lnTo>
                  <a:lnTo>
                    <a:pt x="25895" y="48717"/>
                  </a:lnTo>
                  <a:lnTo>
                    <a:pt x="25895" y="33477"/>
                  </a:lnTo>
                  <a:close/>
                </a:path>
                <a:path w="810260" h="170815">
                  <a:moveTo>
                    <a:pt x="255727" y="13690"/>
                  </a:moveTo>
                  <a:lnTo>
                    <a:pt x="126352" y="13690"/>
                  </a:lnTo>
                  <a:lnTo>
                    <a:pt x="126352" y="33477"/>
                  </a:lnTo>
                  <a:lnTo>
                    <a:pt x="255727" y="33477"/>
                  </a:lnTo>
                  <a:lnTo>
                    <a:pt x="255727" y="13690"/>
                  </a:lnTo>
                  <a:close/>
                </a:path>
                <a:path w="810260" h="170815">
                  <a:moveTo>
                    <a:pt x="269468" y="63944"/>
                  </a:moveTo>
                  <a:lnTo>
                    <a:pt x="112649" y="63944"/>
                  </a:lnTo>
                  <a:lnTo>
                    <a:pt x="112649" y="82194"/>
                  </a:lnTo>
                  <a:lnTo>
                    <a:pt x="185737" y="82194"/>
                  </a:lnTo>
                  <a:lnTo>
                    <a:pt x="181952" y="107594"/>
                  </a:lnTo>
                  <a:lnTo>
                    <a:pt x="172770" y="125412"/>
                  </a:lnTo>
                  <a:lnTo>
                    <a:pt x="157886" y="137223"/>
                  </a:lnTo>
                  <a:lnTo>
                    <a:pt x="137020" y="144602"/>
                  </a:lnTo>
                  <a:lnTo>
                    <a:pt x="130911" y="144602"/>
                  </a:lnTo>
                  <a:lnTo>
                    <a:pt x="126352" y="146138"/>
                  </a:lnTo>
                  <a:lnTo>
                    <a:pt x="126352" y="155270"/>
                  </a:lnTo>
                  <a:lnTo>
                    <a:pt x="129425" y="162864"/>
                  </a:lnTo>
                  <a:lnTo>
                    <a:pt x="137020" y="162864"/>
                  </a:lnTo>
                  <a:lnTo>
                    <a:pt x="142481" y="162255"/>
                  </a:lnTo>
                  <a:lnTo>
                    <a:pt x="190766" y="134670"/>
                  </a:lnTo>
                  <a:lnTo>
                    <a:pt x="205409" y="97421"/>
                  </a:lnTo>
                  <a:lnTo>
                    <a:pt x="207010" y="82194"/>
                  </a:lnTo>
                  <a:lnTo>
                    <a:pt x="269468" y="82194"/>
                  </a:lnTo>
                  <a:lnTo>
                    <a:pt x="269468" y="63944"/>
                  </a:lnTo>
                  <a:close/>
                </a:path>
                <a:path w="810260" h="170815">
                  <a:moveTo>
                    <a:pt x="447573" y="74320"/>
                  </a:moveTo>
                  <a:lnTo>
                    <a:pt x="287731" y="74320"/>
                  </a:lnTo>
                  <a:lnTo>
                    <a:pt x="287731" y="94640"/>
                  </a:lnTo>
                  <a:lnTo>
                    <a:pt x="287731" y="95910"/>
                  </a:lnTo>
                  <a:lnTo>
                    <a:pt x="443052" y="95910"/>
                  </a:lnTo>
                  <a:lnTo>
                    <a:pt x="443052" y="94640"/>
                  </a:lnTo>
                  <a:lnTo>
                    <a:pt x="447573" y="94640"/>
                  </a:lnTo>
                  <a:lnTo>
                    <a:pt x="447573" y="74320"/>
                  </a:lnTo>
                  <a:close/>
                </a:path>
                <a:path w="810260" h="170815">
                  <a:moveTo>
                    <a:pt x="621106" y="22821"/>
                  </a:moveTo>
                  <a:lnTo>
                    <a:pt x="611974" y="19786"/>
                  </a:lnTo>
                  <a:lnTo>
                    <a:pt x="465823" y="19786"/>
                  </a:lnTo>
                  <a:lnTo>
                    <a:pt x="465823" y="36512"/>
                  </a:lnTo>
                  <a:lnTo>
                    <a:pt x="470395" y="39585"/>
                  </a:lnTo>
                  <a:lnTo>
                    <a:pt x="595210" y="39585"/>
                  </a:lnTo>
                  <a:lnTo>
                    <a:pt x="595210" y="42608"/>
                  </a:lnTo>
                  <a:lnTo>
                    <a:pt x="591540" y="50368"/>
                  </a:lnTo>
                  <a:lnTo>
                    <a:pt x="580745" y="64693"/>
                  </a:lnTo>
                  <a:lnTo>
                    <a:pt x="563092" y="82435"/>
                  </a:lnTo>
                  <a:lnTo>
                    <a:pt x="538899" y="100457"/>
                  </a:lnTo>
                  <a:lnTo>
                    <a:pt x="531876" y="93713"/>
                  </a:lnTo>
                  <a:lnTo>
                    <a:pt x="525005" y="87528"/>
                  </a:lnTo>
                  <a:lnTo>
                    <a:pt x="518985" y="82499"/>
                  </a:lnTo>
                  <a:lnTo>
                    <a:pt x="514540" y="79171"/>
                  </a:lnTo>
                  <a:lnTo>
                    <a:pt x="509981" y="76098"/>
                  </a:lnTo>
                  <a:lnTo>
                    <a:pt x="506907" y="74612"/>
                  </a:lnTo>
                  <a:lnTo>
                    <a:pt x="497776" y="74612"/>
                  </a:lnTo>
                  <a:lnTo>
                    <a:pt x="493204" y="80657"/>
                  </a:lnTo>
                  <a:lnTo>
                    <a:pt x="493204" y="89789"/>
                  </a:lnTo>
                  <a:lnTo>
                    <a:pt x="497776" y="92862"/>
                  </a:lnTo>
                  <a:lnTo>
                    <a:pt x="500849" y="95885"/>
                  </a:lnTo>
                  <a:lnTo>
                    <a:pt x="515010" y="107505"/>
                  </a:lnTo>
                  <a:lnTo>
                    <a:pt x="529755" y="121399"/>
                  </a:lnTo>
                  <a:lnTo>
                    <a:pt x="544499" y="136994"/>
                  </a:lnTo>
                  <a:lnTo>
                    <a:pt x="558698" y="153733"/>
                  </a:lnTo>
                  <a:lnTo>
                    <a:pt x="561721" y="156806"/>
                  </a:lnTo>
                  <a:lnTo>
                    <a:pt x="563257" y="159842"/>
                  </a:lnTo>
                  <a:lnTo>
                    <a:pt x="573925" y="159842"/>
                  </a:lnTo>
                  <a:lnTo>
                    <a:pt x="581520" y="155270"/>
                  </a:lnTo>
                  <a:lnTo>
                    <a:pt x="581520" y="149174"/>
                  </a:lnTo>
                  <a:lnTo>
                    <a:pt x="579996" y="144132"/>
                  </a:lnTo>
                  <a:lnTo>
                    <a:pt x="575056" y="137375"/>
                  </a:lnTo>
                  <a:lnTo>
                    <a:pt x="566102" y="127774"/>
                  </a:lnTo>
                  <a:lnTo>
                    <a:pt x="552589" y="114147"/>
                  </a:lnTo>
                  <a:lnTo>
                    <a:pt x="570649" y="100457"/>
                  </a:lnTo>
                  <a:lnTo>
                    <a:pt x="581914" y="91922"/>
                  </a:lnTo>
                  <a:lnTo>
                    <a:pt x="603402" y="68681"/>
                  </a:lnTo>
                  <a:lnTo>
                    <a:pt x="616597" y="48018"/>
                  </a:lnTo>
                  <a:lnTo>
                    <a:pt x="621106" y="33477"/>
                  </a:lnTo>
                  <a:lnTo>
                    <a:pt x="621106" y="22821"/>
                  </a:lnTo>
                  <a:close/>
                </a:path>
                <a:path w="810260" h="170815">
                  <a:moveTo>
                    <a:pt x="753516" y="108089"/>
                  </a:moveTo>
                  <a:lnTo>
                    <a:pt x="752462" y="97383"/>
                  </a:lnTo>
                  <a:lnTo>
                    <a:pt x="749719" y="89801"/>
                  </a:lnTo>
                  <a:lnTo>
                    <a:pt x="745832" y="84518"/>
                  </a:lnTo>
                  <a:lnTo>
                    <a:pt x="741362" y="80657"/>
                  </a:lnTo>
                  <a:lnTo>
                    <a:pt x="750481" y="74612"/>
                  </a:lnTo>
                  <a:lnTo>
                    <a:pt x="750481" y="57835"/>
                  </a:lnTo>
                  <a:lnTo>
                    <a:pt x="749007" y="46901"/>
                  </a:lnTo>
                  <a:lnTo>
                    <a:pt x="746861" y="42608"/>
                  </a:lnTo>
                  <a:lnTo>
                    <a:pt x="744397" y="37668"/>
                  </a:lnTo>
                  <a:lnTo>
                    <a:pt x="736346" y="31305"/>
                  </a:lnTo>
                  <a:lnTo>
                    <a:pt x="724585" y="28917"/>
                  </a:lnTo>
                  <a:lnTo>
                    <a:pt x="710018" y="32588"/>
                  </a:lnTo>
                  <a:lnTo>
                    <a:pt x="701751" y="41097"/>
                  </a:lnTo>
                  <a:lnTo>
                    <a:pt x="698055" y="50749"/>
                  </a:lnTo>
                  <a:lnTo>
                    <a:pt x="697204" y="57835"/>
                  </a:lnTo>
                  <a:lnTo>
                    <a:pt x="697204" y="63944"/>
                  </a:lnTo>
                  <a:lnTo>
                    <a:pt x="701763" y="65481"/>
                  </a:lnTo>
                  <a:lnTo>
                    <a:pt x="710895" y="65481"/>
                  </a:lnTo>
                  <a:lnTo>
                    <a:pt x="712431" y="60871"/>
                  </a:lnTo>
                  <a:lnTo>
                    <a:pt x="712431" y="51739"/>
                  </a:lnTo>
                  <a:lnTo>
                    <a:pt x="715454" y="42608"/>
                  </a:lnTo>
                  <a:lnTo>
                    <a:pt x="733717" y="42608"/>
                  </a:lnTo>
                  <a:lnTo>
                    <a:pt x="735253" y="51739"/>
                  </a:lnTo>
                  <a:lnTo>
                    <a:pt x="735253" y="68503"/>
                  </a:lnTo>
                  <a:lnTo>
                    <a:pt x="732231" y="76098"/>
                  </a:lnTo>
                  <a:lnTo>
                    <a:pt x="715454" y="76098"/>
                  </a:lnTo>
                  <a:lnTo>
                    <a:pt x="715454" y="89789"/>
                  </a:lnTo>
                  <a:lnTo>
                    <a:pt x="738276" y="89789"/>
                  </a:lnTo>
                  <a:lnTo>
                    <a:pt x="738276" y="114147"/>
                  </a:lnTo>
                  <a:lnTo>
                    <a:pt x="736790" y="127889"/>
                  </a:lnTo>
                  <a:lnTo>
                    <a:pt x="720026" y="127889"/>
                  </a:lnTo>
                  <a:lnTo>
                    <a:pt x="710895" y="124815"/>
                  </a:lnTo>
                  <a:lnTo>
                    <a:pt x="709358" y="111125"/>
                  </a:lnTo>
                  <a:lnTo>
                    <a:pt x="709358" y="103530"/>
                  </a:lnTo>
                  <a:lnTo>
                    <a:pt x="694182" y="103530"/>
                  </a:lnTo>
                  <a:lnTo>
                    <a:pt x="694182" y="115684"/>
                  </a:lnTo>
                  <a:lnTo>
                    <a:pt x="695667" y="120243"/>
                  </a:lnTo>
                  <a:lnTo>
                    <a:pt x="724585" y="141579"/>
                  </a:lnTo>
                  <a:lnTo>
                    <a:pt x="737450" y="139344"/>
                  </a:lnTo>
                  <a:lnTo>
                    <a:pt x="746467" y="132816"/>
                  </a:lnTo>
                  <a:lnTo>
                    <a:pt x="748957" y="127889"/>
                  </a:lnTo>
                  <a:lnTo>
                    <a:pt x="751776" y="122313"/>
                  </a:lnTo>
                  <a:lnTo>
                    <a:pt x="753516" y="108089"/>
                  </a:lnTo>
                  <a:close/>
                </a:path>
                <a:path w="810260" h="170815">
                  <a:moveTo>
                    <a:pt x="809866" y="85229"/>
                  </a:moveTo>
                  <a:lnTo>
                    <a:pt x="803770" y="55930"/>
                  </a:lnTo>
                  <a:lnTo>
                    <a:pt x="803770" y="85229"/>
                  </a:lnTo>
                  <a:lnTo>
                    <a:pt x="797382" y="116230"/>
                  </a:lnTo>
                  <a:lnTo>
                    <a:pt x="780161" y="141376"/>
                  </a:lnTo>
                  <a:lnTo>
                    <a:pt x="754938" y="158242"/>
                  </a:lnTo>
                  <a:lnTo>
                    <a:pt x="724585" y="164401"/>
                  </a:lnTo>
                  <a:lnTo>
                    <a:pt x="693356" y="158242"/>
                  </a:lnTo>
                  <a:lnTo>
                    <a:pt x="667702" y="141376"/>
                  </a:lnTo>
                  <a:lnTo>
                    <a:pt x="650316" y="116230"/>
                  </a:lnTo>
                  <a:lnTo>
                    <a:pt x="643928" y="85229"/>
                  </a:lnTo>
                  <a:lnTo>
                    <a:pt x="650316" y="54267"/>
                  </a:lnTo>
                  <a:lnTo>
                    <a:pt x="667702" y="29133"/>
                  </a:lnTo>
                  <a:lnTo>
                    <a:pt x="693356" y="12268"/>
                  </a:lnTo>
                  <a:lnTo>
                    <a:pt x="724585" y="6096"/>
                  </a:lnTo>
                  <a:lnTo>
                    <a:pt x="754938" y="12268"/>
                  </a:lnTo>
                  <a:lnTo>
                    <a:pt x="780161" y="29133"/>
                  </a:lnTo>
                  <a:lnTo>
                    <a:pt x="797382" y="54267"/>
                  </a:lnTo>
                  <a:lnTo>
                    <a:pt x="803770" y="85229"/>
                  </a:lnTo>
                  <a:lnTo>
                    <a:pt x="803770" y="55930"/>
                  </a:lnTo>
                  <a:lnTo>
                    <a:pt x="757186" y="6692"/>
                  </a:lnTo>
                  <a:lnTo>
                    <a:pt x="724585" y="0"/>
                  </a:lnTo>
                  <a:lnTo>
                    <a:pt x="691362" y="6692"/>
                  </a:lnTo>
                  <a:lnTo>
                    <a:pt x="664273" y="24930"/>
                  </a:lnTo>
                  <a:lnTo>
                    <a:pt x="646036" y="52019"/>
                  </a:lnTo>
                  <a:lnTo>
                    <a:pt x="639356" y="85229"/>
                  </a:lnTo>
                  <a:lnTo>
                    <a:pt x="646036" y="118478"/>
                  </a:lnTo>
                  <a:lnTo>
                    <a:pt x="664273" y="145580"/>
                  </a:lnTo>
                  <a:lnTo>
                    <a:pt x="691362" y="163817"/>
                  </a:lnTo>
                  <a:lnTo>
                    <a:pt x="724585" y="170497"/>
                  </a:lnTo>
                  <a:lnTo>
                    <a:pt x="754913" y="164401"/>
                  </a:lnTo>
                  <a:lnTo>
                    <a:pt x="757834" y="163817"/>
                  </a:lnTo>
                  <a:lnTo>
                    <a:pt x="784936" y="145580"/>
                  </a:lnTo>
                  <a:lnTo>
                    <a:pt x="803173" y="118478"/>
                  </a:lnTo>
                  <a:lnTo>
                    <a:pt x="809866" y="85229"/>
                  </a:lnTo>
                  <a:close/>
                </a:path>
              </a:pathLst>
            </a:custGeom>
            <a:solidFill>
              <a:srgbClr val="4D4D4F"/>
            </a:solidFill>
          </p:spPr>
          <p:txBody>
            <a:bodyPr wrap="square" lIns="0" tIns="0" rIns="0" bIns="0" rtlCol="0"/>
            <a:lstStyle/>
            <a:p>
              <a:endParaRPr/>
            </a:p>
          </p:txBody>
        </p:sp>
        <p:pic>
          <p:nvPicPr>
            <p:cNvPr id="41" name="object 41"/>
            <p:cNvPicPr/>
            <p:nvPr/>
          </p:nvPicPr>
          <p:blipFill>
            <a:blip r:embed="rId21" cstate="print"/>
            <a:stretch>
              <a:fillRect/>
            </a:stretch>
          </p:blipFill>
          <p:spPr>
            <a:xfrm>
              <a:off x="2551315" y="372465"/>
              <a:ext cx="152196" cy="158305"/>
            </a:xfrm>
            <a:prstGeom prst="rect">
              <a:avLst/>
            </a:prstGeom>
          </p:spPr>
        </p:pic>
        <p:pic>
          <p:nvPicPr>
            <p:cNvPr id="42" name="object 42"/>
            <p:cNvPicPr/>
            <p:nvPr/>
          </p:nvPicPr>
          <p:blipFill>
            <a:blip r:embed="rId22" cstate="print"/>
            <a:stretch>
              <a:fillRect/>
            </a:stretch>
          </p:blipFill>
          <p:spPr>
            <a:xfrm>
              <a:off x="2723311" y="382650"/>
              <a:ext cx="149225" cy="142011"/>
            </a:xfrm>
            <a:prstGeom prst="rect">
              <a:avLst/>
            </a:prstGeom>
          </p:spPr>
        </p:pic>
        <p:pic>
          <p:nvPicPr>
            <p:cNvPr id="43" name="object 43"/>
            <p:cNvPicPr/>
            <p:nvPr/>
          </p:nvPicPr>
          <p:blipFill>
            <a:blip r:embed="rId23" cstate="print"/>
            <a:stretch>
              <a:fillRect/>
            </a:stretch>
          </p:blipFill>
          <p:spPr>
            <a:xfrm>
              <a:off x="2892272" y="370928"/>
              <a:ext cx="144614" cy="158305"/>
            </a:xfrm>
            <a:prstGeom prst="rect">
              <a:avLst/>
            </a:prstGeom>
          </p:spPr>
        </p:pic>
        <p:pic>
          <p:nvPicPr>
            <p:cNvPr id="44" name="object 44"/>
            <p:cNvPicPr/>
            <p:nvPr/>
          </p:nvPicPr>
          <p:blipFill>
            <a:blip r:embed="rId24" cstate="print"/>
            <a:stretch>
              <a:fillRect/>
            </a:stretch>
          </p:blipFill>
          <p:spPr>
            <a:xfrm>
              <a:off x="3058223" y="363334"/>
              <a:ext cx="2179878" cy="171996"/>
            </a:xfrm>
            <a:prstGeom prst="rect">
              <a:avLst/>
            </a:prstGeom>
          </p:spPr>
        </p:pic>
      </p:grpSp>
      <p:grpSp>
        <p:nvGrpSpPr>
          <p:cNvPr id="45" name="object 2"/>
          <p:cNvGrpSpPr/>
          <p:nvPr/>
        </p:nvGrpSpPr>
        <p:grpSpPr>
          <a:xfrm>
            <a:off x="3449434" y="10148442"/>
            <a:ext cx="636905" cy="91440"/>
            <a:chOff x="3449434" y="10148442"/>
            <a:chExt cx="636905" cy="91440"/>
          </a:xfrm>
        </p:grpSpPr>
        <p:sp>
          <p:nvSpPr>
            <p:cNvPr id="46"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7" name="object 4"/>
            <p:cNvPicPr/>
            <p:nvPr/>
          </p:nvPicPr>
          <p:blipFill>
            <a:blip r:embed="rId25" cstate="print"/>
            <a:stretch>
              <a:fillRect/>
            </a:stretch>
          </p:blipFill>
          <p:spPr>
            <a:xfrm>
              <a:off x="3706711" y="10148442"/>
              <a:ext cx="121792" cy="91325"/>
            </a:xfrm>
            <a:prstGeom prst="rect">
              <a:avLst/>
            </a:prstGeom>
          </p:spPr>
        </p:pic>
        <p:sp>
          <p:nvSpPr>
            <p:cNvPr id="48"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0CB7CC-04E6-D7C7-556F-518E19B94F35}"/>
            </a:ext>
          </a:extLst>
        </p:cNvPr>
        <p:cNvGrpSpPr/>
        <p:nvPr/>
      </p:nvGrpSpPr>
      <p:grpSpPr>
        <a:xfrm>
          <a:off x="0" y="0"/>
          <a:ext cx="0" cy="0"/>
          <a:chOff x="0" y="0"/>
          <a:chExt cx="0" cy="0"/>
        </a:xfrm>
      </p:grpSpPr>
      <p:grpSp>
        <p:nvGrpSpPr>
          <p:cNvPr id="6" name="object 6">
            <a:extLst>
              <a:ext uri="{FF2B5EF4-FFF2-40B4-BE49-F238E27FC236}">
                <a16:creationId xmlns:a16="http://schemas.microsoft.com/office/drawing/2014/main" id="{2658BFF7-ECC5-BADA-514B-DEC3A69314FB}"/>
              </a:ext>
            </a:extLst>
          </p:cNvPr>
          <p:cNvGrpSpPr/>
          <p:nvPr/>
        </p:nvGrpSpPr>
        <p:grpSpPr>
          <a:xfrm>
            <a:off x="710907" y="1080769"/>
            <a:ext cx="6113780" cy="4315460"/>
            <a:chOff x="710907" y="1080769"/>
            <a:chExt cx="6113780" cy="4315460"/>
          </a:xfrm>
        </p:grpSpPr>
        <p:sp>
          <p:nvSpPr>
            <p:cNvPr id="7" name="object 7">
              <a:extLst>
                <a:ext uri="{FF2B5EF4-FFF2-40B4-BE49-F238E27FC236}">
                  <a16:creationId xmlns:a16="http://schemas.microsoft.com/office/drawing/2014/main" id="{F5821BC0-D24D-2478-2F78-FF98B9E88394}"/>
                </a:ext>
              </a:extLst>
            </p:cNvPr>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a:extLst>
                <a:ext uri="{FF2B5EF4-FFF2-40B4-BE49-F238E27FC236}">
                  <a16:creationId xmlns:a16="http://schemas.microsoft.com/office/drawing/2014/main" id="{BDF33E51-869C-9041-2893-AD00057214BE}"/>
                </a:ext>
              </a:extLst>
            </p:cNvPr>
            <p:cNvPicPr/>
            <p:nvPr/>
          </p:nvPicPr>
          <p:blipFill>
            <a:blip r:embed="rId2" cstate="print"/>
            <a:stretch>
              <a:fillRect/>
            </a:stretch>
          </p:blipFill>
          <p:spPr>
            <a:xfrm>
              <a:off x="1070178" y="1229474"/>
              <a:ext cx="5571426" cy="785507"/>
            </a:xfrm>
            <a:prstGeom prst="rect">
              <a:avLst/>
            </a:prstGeom>
          </p:spPr>
        </p:pic>
        <p:sp>
          <p:nvSpPr>
            <p:cNvPr id="9" name="object 9">
              <a:extLst>
                <a:ext uri="{FF2B5EF4-FFF2-40B4-BE49-F238E27FC236}">
                  <a16:creationId xmlns:a16="http://schemas.microsoft.com/office/drawing/2014/main" id="{509BE480-3BC4-4E04-AD6B-728D8191E3CA}"/>
                </a:ext>
              </a:extLst>
            </p:cNvPr>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a:extLst>
                <a:ext uri="{FF2B5EF4-FFF2-40B4-BE49-F238E27FC236}">
                  <a16:creationId xmlns:a16="http://schemas.microsoft.com/office/drawing/2014/main" id="{62C9AEF5-E0A3-2F89-6C47-3AB84AFF01BA}"/>
                </a:ext>
              </a:extLst>
            </p:cNvPr>
            <p:cNvPicPr/>
            <p:nvPr/>
          </p:nvPicPr>
          <p:blipFill>
            <a:blip r:embed="rId3" cstate="print"/>
            <a:stretch>
              <a:fillRect/>
            </a:stretch>
          </p:blipFill>
          <p:spPr>
            <a:xfrm>
              <a:off x="5696292" y="1235570"/>
              <a:ext cx="71539" cy="101993"/>
            </a:xfrm>
            <a:prstGeom prst="rect">
              <a:avLst/>
            </a:prstGeom>
          </p:spPr>
        </p:pic>
        <p:pic>
          <p:nvPicPr>
            <p:cNvPr id="11" name="object 11">
              <a:extLst>
                <a:ext uri="{FF2B5EF4-FFF2-40B4-BE49-F238E27FC236}">
                  <a16:creationId xmlns:a16="http://schemas.microsoft.com/office/drawing/2014/main" id="{071AE108-83E8-2BF3-E3A7-58F72520EC3B}"/>
                </a:ext>
              </a:extLst>
            </p:cNvPr>
            <p:cNvPicPr/>
            <p:nvPr/>
          </p:nvPicPr>
          <p:blipFill>
            <a:blip r:embed="rId4" cstate="print"/>
            <a:stretch>
              <a:fillRect/>
            </a:stretch>
          </p:blipFill>
          <p:spPr>
            <a:xfrm>
              <a:off x="5787631" y="1232547"/>
              <a:ext cx="333375" cy="105016"/>
            </a:xfrm>
            <a:prstGeom prst="rect">
              <a:avLst/>
            </a:prstGeom>
          </p:spPr>
        </p:pic>
        <p:sp>
          <p:nvSpPr>
            <p:cNvPr id="12" name="object 12">
              <a:extLst>
                <a:ext uri="{FF2B5EF4-FFF2-40B4-BE49-F238E27FC236}">
                  <a16:creationId xmlns:a16="http://schemas.microsoft.com/office/drawing/2014/main" id="{D40B5395-C9AE-EFF3-986F-F53A87FF41AA}"/>
                </a:ext>
              </a:extLst>
            </p:cNvPr>
            <p:cNvSpPr/>
            <p:nvPr/>
          </p:nvSpPr>
          <p:spPr>
            <a:xfrm>
              <a:off x="6160592" y="1232547"/>
              <a:ext cx="36830" cy="105410"/>
            </a:xfrm>
            <a:custGeom>
              <a:avLst/>
              <a:gdLst/>
              <a:ahLst/>
              <a:cxnLst/>
              <a:rect l="l" t="t" r="r" b="b"/>
              <a:pathLst>
                <a:path w="36829" h="105409">
                  <a:moveTo>
                    <a:pt x="33489" y="105016"/>
                  </a:moveTo>
                  <a:lnTo>
                    <a:pt x="27381" y="105016"/>
                  </a:lnTo>
                  <a:lnTo>
                    <a:pt x="24358" y="103479"/>
                  </a:lnTo>
                  <a:lnTo>
                    <a:pt x="24358" y="30403"/>
                  </a:lnTo>
                  <a:lnTo>
                    <a:pt x="3022" y="30403"/>
                  </a:lnTo>
                  <a:lnTo>
                    <a:pt x="0" y="28917"/>
                  </a:lnTo>
                  <a:lnTo>
                    <a:pt x="0" y="21285"/>
                  </a:lnTo>
                  <a:lnTo>
                    <a:pt x="1536" y="21285"/>
                  </a:lnTo>
                  <a:lnTo>
                    <a:pt x="19799" y="18249"/>
                  </a:lnTo>
                  <a:lnTo>
                    <a:pt x="24358" y="12153"/>
                  </a:lnTo>
                  <a:lnTo>
                    <a:pt x="25895" y="4559"/>
                  </a:lnTo>
                  <a:lnTo>
                    <a:pt x="27381" y="3022"/>
                  </a:lnTo>
                  <a:lnTo>
                    <a:pt x="27381" y="0"/>
                  </a:lnTo>
                  <a:lnTo>
                    <a:pt x="35026" y="0"/>
                  </a:lnTo>
                  <a:lnTo>
                    <a:pt x="36512" y="1485"/>
                  </a:lnTo>
                  <a:lnTo>
                    <a:pt x="36512" y="103479"/>
                  </a:lnTo>
                  <a:lnTo>
                    <a:pt x="33489" y="105016"/>
                  </a:lnTo>
                  <a:close/>
                </a:path>
              </a:pathLst>
            </a:custGeom>
            <a:solidFill>
              <a:srgbClr val="4D4D4F"/>
            </a:solidFill>
          </p:spPr>
          <p:txBody>
            <a:bodyPr wrap="square" lIns="0" tIns="0" rIns="0" bIns="0" rtlCol="0"/>
            <a:lstStyle/>
            <a:p>
              <a:endParaRPr/>
            </a:p>
          </p:txBody>
        </p:sp>
        <p:pic>
          <p:nvPicPr>
            <p:cNvPr id="13" name="object 13">
              <a:extLst>
                <a:ext uri="{FF2B5EF4-FFF2-40B4-BE49-F238E27FC236}">
                  <a16:creationId xmlns:a16="http://schemas.microsoft.com/office/drawing/2014/main" id="{E1B421B6-9AA7-A78D-329B-DD94CE4E8421}"/>
                </a:ext>
              </a:extLst>
            </p:cNvPr>
            <p:cNvPicPr/>
            <p:nvPr/>
          </p:nvPicPr>
          <p:blipFill>
            <a:blip r:embed="rId5" cstate="print"/>
            <a:stretch>
              <a:fillRect/>
            </a:stretch>
          </p:blipFill>
          <p:spPr>
            <a:xfrm>
              <a:off x="1065555" y="2196109"/>
              <a:ext cx="5402516" cy="2875559"/>
            </a:xfrm>
            <a:prstGeom prst="rect">
              <a:avLst/>
            </a:prstGeom>
          </p:spPr>
        </p:pic>
      </p:grpSp>
      <p:grpSp>
        <p:nvGrpSpPr>
          <p:cNvPr id="14" name="object 14">
            <a:extLst>
              <a:ext uri="{FF2B5EF4-FFF2-40B4-BE49-F238E27FC236}">
                <a16:creationId xmlns:a16="http://schemas.microsoft.com/office/drawing/2014/main" id="{3B098F51-D190-369F-2C35-BF9637C90B9D}"/>
              </a:ext>
            </a:extLst>
          </p:cNvPr>
          <p:cNvGrpSpPr/>
          <p:nvPr/>
        </p:nvGrpSpPr>
        <p:grpSpPr>
          <a:xfrm>
            <a:off x="710907" y="5647689"/>
            <a:ext cx="6113780" cy="4315460"/>
            <a:chOff x="710907" y="5647689"/>
            <a:chExt cx="6113780" cy="4315460"/>
          </a:xfrm>
        </p:grpSpPr>
        <p:sp>
          <p:nvSpPr>
            <p:cNvPr id="15" name="object 15">
              <a:extLst>
                <a:ext uri="{FF2B5EF4-FFF2-40B4-BE49-F238E27FC236}">
                  <a16:creationId xmlns:a16="http://schemas.microsoft.com/office/drawing/2014/main" id="{013C9FDD-7971-9198-C880-516A5C99571E}"/>
                </a:ext>
              </a:extLst>
            </p:cNvPr>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6" name="object 16">
              <a:extLst>
                <a:ext uri="{FF2B5EF4-FFF2-40B4-BE49-F238E27FC236}">
                  <a16:creationId xmlns:a16="http://schemas.microsoft.com/office/drawing/2014/main" id="{39357B48-FAEB-7F4B-CD82-AB9EE4448A63}"/>
                </a:ext>
              </a:extLst>
            </p:cNvPr>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17" name="object 17">
              <a:extLst>
                <a:ext uri="{FF2B5EF4-FFF2-40B4-BE49-F238E27FC236}">
                  <a16:creationId xmlns:a16="http://schemas.microsoft.com/office/drawing/2014/main" id="{9AC2E923-A1F6-FB27-6F44-FF4BC4D30E34}"/>
                </a:ext>
              </a:extLst>
            </p:cNvPr>
            <p:cNvPicPr/>
            <p:nvPr/>
          </p:nvPicPr>
          <p:blipFill>
            <a:blip r:embed="rId6" cstate="print"/>
            <a:stretch>
              <a:fillRect/>
            </a:stretch>
          </p:blipFill>
          <p:spPr>
            <a:xfrm>
              <a:off x="5696292" y="5802363"/>
              <a:ext cx="71539" cy="101993"/>
            </a:xfrm>
            <a:prstGeom prst="rect">
              <a:avLst/>
            </a:prstGeom>
          </p:spPr>
        </p:pic>
        <p:pic>
          <p:nvPicPr>
            <p:cNvPr id="18" name="object 18">
              <a:extLst>
                <a:ext uri="{FF2B5EF4-FFF2-40B4-BE49-F238E27FC236}">
                  <a16:creationId xmlns:a16="http://schemas.microsoft.com/office/drawing/2014/main" id="{4F075AE0-96A9-2E85-FCA1-CED687816DDC}"/>
                </a:ext>
              </a:extLst>
            </p:cNvPr>
            <p:cNvPicPr/>
            <p:nvPr/>
          </p:nvPicPr>
          <p:blipFill>
            <a:blip r:embed="rId7" cstate="print"/>
            <a:stretch>
              <a:fillRect/>
            </a:stretch>
          </p:blipFill>
          <p:spPr>
            <a:xfrm>
              <a:off x="5787631" y="5799340"/>
              <a:ext cx="333375" cy="105016"/>
            </a:xfrm>
            <a:prstGeom prst="rect">
              <a:avLst/>
            </a:prstGeom>
          </p:spPr>
        </p:pic>
        <p:pic>
          <p:nvPicPr>
            <p:cNvPr id="19" name="object 19">
              <a:extLst>
                <a:ext uri="{FF2B5EF4-FFF2-40B4-BE49-F238E27FC236}">
                  <a16:creationId xmlns:a16="http://schemas.microsoft.com/office/drawing/2014/main" id="{38834525-8BFE-A4BE-66C6-065F5B2C1DD1}"/>
                </a:ext>
              </a:extLst>
            </p:cNvPr>
            <p:cNvPicPr/>
            <p:nvPr/>
          </p:nvPicPr>
          <p:blipFill>
            <a:blip r:embed="rId8" cstate="print"/>
            <a:stretch>
              <a:fillRect/>
            </a:stretch>
          </p:blipFill>
          <p:spPr>
            <a:xfrm>
              <a:off x="6156032" y="5799340"/>
              <a:ext cx="65430" cy="101993"/>
            </a:xfrm>
            <a:prstGeom prst="rect">
              <a:avLst/>
            </a:prstGeom>
          </p:spPr>
        </p:pic>
        <p:pic>
          <p:nvPicPr>
            <p:cNvPr id="20" name="object 20">
              <a:extLst>
                <a:ext uri="{FF2B5EF4-FFF2-40B4-BE49-F238E27FC236}">
                  <a16:creationId xmlns:a16="http://schemas.microsoft.com/office/drawing/2014/main" id="{0B93E504-34E4-3314-E14B-8CA35AD823D4}"/>
                </a:ext>
              </a:extLst>
            </p:cNvPr>
            <p:cNvPicPr/>
            <p:nvPr/>
          </p:nvPicPr>
          <p:blipFill>
            <a:blip r:embed="rId9" cstate="print"/>
            <a:stretch>
              <a:fillRect/>
            </a:stretch>
          </p:blipFill>
          <p:spPr>
            <a:xfrm>
              <a:off x="6394996" y="5796254"/>
              <a:ext cx="246608" cy="117233"/>
            </a:xfrm>
            <a:prstGeom prst="rect">
              <a:avLst/>
            </a:prstGeom>
          </p:spPr>
        </p:pic>
        <p:sp>
          <p:nvSpPr>
            <p:cNvPr id="21" name="object 21">
              <a:extLst>
                <a:ext uri="{FF2B5EF4-FFF2-40B4-BE49-F238E27FC236}">
                  <a16:creationId xmlns:a16="http://schemas.microsoft.com/office/drawing/2014/main" id="{EAC6978F-BBDF-1C86-7DA1-174309DF66F0}"/>
                </a:ext>
              </a:extLst>
            </p:cNvPr>
            <p:cNvSpPr/>
            <p:nvPr/>
          </p:nvSpPr>
          <p:spPr>
            <a:xfrm>
              <a:off x="1065555" y="6762902"/>
              <a:ext cx="5402580" cy="2875915"/>
            </a:xfrm>
            <a:custGeom>
              <a:avLst/>
              <a:gdLst/>
              <a:ahLst/>
              <a:cxnLst/>
              <a:rect l="l" t="t" r="r" b="b"/>
              <a:pathLst>
                <a:path w="5402580" h="2875915">
                  <a:moveTo>
                    <a:pt x="4589665" y="439928"/>
                  </a:moveTo>
                  <a:lnTo>
                    <a:pt x="812901" y="439928"/>
                  </a:lnTo>
                  <a:lnTo>
                    <a:pt x="812901" y="450608"/>
                  </a:lnTo>
                  <a:lnTo>
                    <a:pt x="4589665" y="450608"/>
                  </a:lnTo>
                  <a:lnTo>
                    <a:pt x="4589665" y="439928"/>
                  </a:lnTo>
                  <a:close/>
                </a:path>
                <a:path w="5402580" h="2875915">
                  <a:moveTo>
                    <a:pt x="5402516" y="111125"/>
                  </a:moveTo>
                  <a:lnTo>
                    <a:pt x="5393715" y="68084"/>
                  </a:lnTo>
                  <a:lnTo>
                    <a:pt x="5393385" y="67602"/>
                  </a:lnTo>
                  <a:lnTo>
                    <a:pt x="5393385" y="111125"/>
                  </a:lnTo>
                  <a:lnTo>
                    <a:pt x="5393385" y="2762885"/>
                  </a:lnTo>
                  <a:lnTo>
                    <a:pt x="5385371" y="2803474"/>
                  </a:lnTo>
                  <a:lnTo>
                    <a:pt x="5363515" y="2836354"/>
                  </a:lnTo>
                  <a:lnTo>
                    <a:pt x="5331091" y="2858389"/>
                  </a:lnTo>
                  <a:lnTo>
                    <a:pt x="5291391" y="2866428"/>
                  </a:lnTo>
                  <a:lnTo>
                    <a:pt x="112661" y="2866428"/>
                  </a:lnTo>
                  <a:lnTo>
                    <a:pt x="72085" y="2858389"/>
                  </a:lnTo>
                  <a:lnTo>
                    <a:pt x="39230" y="2836354"/>
                  </a:lnTo>
                  <a:lnTo>
                    <a:pt x="17208" y="2803474"/>
                  </a:lnTo>
                  <a:lnTo>
                    <a:pt x="9182" y="2762885"/>
                  </a:lnTo>
                  <a:lnTo>
                    <a:pt x="9182" y="111125"/>
                  </a:lnTo>
                  <a:lnTo>
                    <a:pt x="17208" y="71208"/>
                  </a:lnTo>
                  <a:lnTo>
                    <a:pt x="39230" y="38265"/>
                  </a:lnTo>
                  <a:lnTo>
                    <a:pt x="72085" y="15887"/>
                  </a:lnTo>
                  <a:lnTo>
                    <a:pt x="112661" y="7632"/>
                  </a:lnTo>
                  <a:lnTo>
                    <a:pt x="5291391" y="7632"/>
                  </a:lnTo>
                  <a:lnTo>
                    <a:pt x="5331091" y="15887"/>
                  </a:lnTo>
                  <a:lnTo>
                    <a:pt x="5363515" y="38265"/>
                  </a:lnTo>
                  <a:lnTo>
                    <a:pt x="5385371" y="71208"/>
                  </a:lnTo>
                  <a:lnTo>
                    <a:pt x="5393385" y="111125"/>
                  </a:lnTo>
                  <a:lnTo>
                    <a:pt x="5393385" y="67602"/>
                  </a:lnTo>
                  <a:lnTo>
                    <a:pt x="5369788" y="32740"/>
                  </a:lnTo>
                  <a:lnTo>
                    <a:pt x="5334444" y="8813"/>
                  </a:lnTo>
                  <a:lnTo>
                    <a:pt x="5291391" y="0"/>
                  </a:lnTo>
                  <a:lnTo>
                    <a:pt x="112661" y="0"/>
                  </a:lnTo>
                  <a:lnTo>
                    <a:pt x="68719" y="8813"/>
                  </a:lnTo>
                  <a:lnTo>
                    <a:pt x="32918" y="32740"/>
                  </a:lnTo>
                  <a:lnTo>
                    <a:pt x="8826" y="68084"/>
                  </a:lnTo>
                  <a:lnTo>
                    <a:pt x="0" y="111125"/>
                  </a:lnTo>
                  <a:lnTo>
                    <a:pt x="0" y="2762885"/>
                  </a:lnTo>
                  <a:lnTo>
                    <a:pt x="8826" y="2806827"/>
                  </a:lnTo>
                  <a:lnTo>
                    <a:pt x="32918" y="2842641"/>
                  </a:lnTo>
                  <a:lnTo>
                    <a:pt x="68719" y="2866733"/>
                  </a:lnTo>
                  <a:lnTo>
                    <a:pt x="112661" y="2875559"/>
                  </a:lnTo>
                  <a:lnTo>
                    <a:pt x="5291391" y="2875559"/>
                  </a:lnTo>
                  <a:lnTo>
                    <a:pt x="5334444" y="2866733"/>
                  </a:lnTo>
                  <a:lnTo>
                    <a:pt x="5369788" y="2842641"/>
                  </a:lnTo>
                  <a:lnTo>
                    <a:pt x="5393715" y="2806827"/>
                  </a:lnTo>
                  <a:lnTo>
                    <a:pt x="5402516" y="2762885"/>
                  </a:lnTo>
                  <a:lnTo>
                    <a:pt x="5402516" y="111125"/>
                  </a:lnTo>
                  <a:close/>
                </a:path>
              </a:pathLst>
            </a:custGeom>
            <a:solidFill>
              <a:srgbClr val="00B5F0"/>
            </a:solidFill>
          </p:spPr>
          <p:txBody>
            <a:bodyPr wrap="square" lIns="0" tIns="0" rIns="0" bIns="0" rtlCol="0"/>
            <a:lstStyle/>
            <a:p>
              <a:endParaRPr/>
            </a:p>
          </p:txBody>
        </p:sp>
        <p:pic>
          <p:nvPicPr>
            <p:cNvPr id="22" name="object 22">
              <a:extLst>
                <a:ext uri="{FF2B5EF4-FFF2-40B4-BE49-F238E27FC236}">
                  <a16:creationId xmlns:a16="http://schemas.microsoft.com/office/drawing/2014/main" id="{A46979DF-6F2C-AFF9-21CE-2915069C3739}"/>
                </a:ext>
              </a:extLst>
            </p:cNvPr>
            <p:cNvPicPr/>
            <p:nvPr/>
          </p:nvPicPr>
          <p:blipFill>
            <a:blip r:embed="rId10" cstate="print"/>
            <a:stretch>
              <a:fillRect/>
            </a:stretch>
          </p:blipFill>
          <p:spPr>
            <a:xfrm>
              <a:off x="1884565" y="7018629"/>
              <a:ext cx="2038299" cy="170510"/>
            </a:xfrm>
            <a:prstGeom prst="rect">
              <a:avLst/>
            </a:prstGeom>
          </p:spPr>
        </p:pic>
        <p:pic>
          <p:nvPicPr>
            <p:cNvPr id="23" name="object 23">
              <a:extLst>
                <a:ext uri="{FF2B5EF4-FFF2-40B4-BE49-F238E27FC236}">
                  <a16:creationId xmlns:a16="http://schemas.microsoft.com/office/drawing/2014/main" id="{933346A6-CABB-E668-76F1-D1A281B72EC0}"/>
                </a:ext>
              </a:extLst>
            </p:cNvPr>
            <p:cNvPicPr/>
            <p:nvPr/>
          </p:nvPicPr>
          <p:blipFill>
            <a:blip r:embed="rId11" cstate="print"/>
            <a:stretch>
              <a:fillRect/>
            </a:stretch>
          </p:blipFill>
          <p:spPr>
            <a:xfrm>
              <a:off x="4041622" y="7018629"/>
              <a:ext cx="1607489" cy="170510"/>
            </a:xfrm>
            <a:prstGeom prst="rect">
              <a:avLst/>
            </a:prstGeom>
          </p:spPr>
        </p:pic>
        <p:pic>
          <p:nvPicPr>
            <p:cNvPr id="24" name="object 24">
              <a:extLst>
                <a:ext uri="{FF2B5EF4-FFF2-40B4-BE49-F238E27FC236}">
                  <a16:creationId xmlns:a16="http://schemas.microsoft.com/office/drawing/2014/main" id="{B3E2DFC9-CB3D-7C40-9492-6079FFC4D007}"/>
                </a:ext>
              </a:extLst>
            </p:cNvPr>
            <p:cNvPicPr/>
            <p:nvPr/>
          </p:nvPicPr>
          <p:blipFill>
            <a:blip r:embed="rId12" cstate="print"/>
            <a:stretch>
              <a:fillRect/>
            </a:stretch>
          </p:blipFill>
          <p:spPr>
            <a:xfrm>
              <a:off x="1441602" y="7498155"/>
              <a:ext cx="3364153" cy="270967"/>
            </a:xfrm>
            <a:prstGeom prst="rect">
              <a:avLst/>
            </a:prstGeom>
          </p:spPr>
        </p:pic>
        <p:pic>
          <p:nvPicPr>
            <p:cNvPr id="25" name="object 25">
              <a:extLst>
                <a:ext uri="{FF2B5EF4-FFF2-40B4-BE49-F238E27FC236}">
                  <a16:creationId xmlns:a16="http://schemas.microsoft.com/office/drawing/2014/main" id="{6AE72C52-7B38-93A1-96FE-877352D2F6C8}"/>
                </a:ext>
              </a:extLst>
            </p:cNvPr>
            <p:cNvPicPr/>
            <p:nvPr/>
          </p:nvPicPr>
          <p:blipFill>
            <a:blip r:embed="rId13" cstate="print"/>
            <a:stretch>
              <a:fillRect/>
            </a:stretch>
          </p:blipFill>
          <p:spPr>
            <a:xfrm>
              <a:off x="4825555" y="7496619"/>
              <a:ext cx="1261960" cy="109639"/>
            </a:xfrm>
            <a:prstGeom prst="rect">
              <a:avLst/>
            </a:prstGeom>
          </p:spPr>
        </p:pic>
        <p:pic>
          <p:nvPicPr>
            <p:cNvPr id="26" name="object 26">
              <a:extLst>
                <a:ext uri="{FF2B5EF4-FFF2-40B4-BE49-F238E27FC236}">
                  <a16:creationId xmlns:a16="http://schemas.microsoft.com/office/drawing/2014/main" id="{0A30029D-D85B-E251-4BB4-69281A987546}"/>
                </a:ext>
              </a:extLst>
            </p:cNvPr>
            <p:cNvPicPr/>
            <p:nvPr/>
          </p:nvPicPr>
          <p:blipFill>
            <a:blip r:embed="rId14" cstate="print"/>
            <a:stretch>
              <a:fillRect/>
            </a:stretch>
          </p:blipFill>
          <p:spPr>
            <a:xfrm>
              <a:off x="1438529" y="7883270"/>
              <a:ext cx="1604454" cy="274053"/>
            </a:xfrm>
            <a:prstGeom prst="rect">
              <a:avLst/>
            </a:prstGeom>
          </p:spPr>
        </p:pic>
        <p:pic>
          <p:nvPicPr>
            <p:cNvPr id="27" name="object 27">
              <a:extLst>
                <a:ext uri="{FF2B5EF4-FFF2-40B4-BE49-F238E27FC236}">
                  <a16:creationId xmlns:a16="http://schemas.microsoft.com/office/drawing/2014/main" id="{77165077-A378-1D09-5DAC-DD56353EC4BE}"/>
                </a:ext>
              </a:extLst>
            </p:cNvPr>
            <p:cNvPicPr/>
            <p:nvPr/>
          </p:nvPicPr>
          <p:blipFill>
            <a:blip r:embed="rId15" cstate="print"/>
            <a:stretch>
              <a:fillRect/>
            </a:stretch>
          </p:blipFill>
          <p:spPr>
            <a:xfrm>
              <a:off x="3068891" y="7883270"/>
              <a:ext cx="3023184" cy="274053"/>
            </a:xfrm>
            <a:prstGeom prst="rect">
              <a:avLst/>
            </a:prstGeom>
          </p:spPr>
        </p:pic>
        <p:pic>
          <p:nvPicPr>
            <p:cNvPr id="28" name="object 28">
              <a:extLst>
                <a:ext uri="{FF2B5EF4-FFF2-40B4-BE49-F238E27FC236}">
                  <a16:creationId xmlns:a16="http://schemas.microsoft.com/office/drawing/2014/main" id="{A08A0867-4EBC-D9CC-3E2F-7A327AF67C90}"/>
                </a:ext>
              </a:extLst>
            </p:cNvPr>
            <p:cNvPicPr/>
            <p:nvPr/>
          </p:nvPicPr>
          <p:blipFill>
            <a:blip r:embed="rId16" cstate="print"/>
            <a:stretch>
              <a:fillRect/>
            </a:stretch>
          </p:blipFill>
          <p:spPr>
            <a:xfrm>
              <a:off x="1435493" y="8269934"/>
              <a:ext cx="4664227" cy="435368"/>
            </a:xfrm>
            <a:prstGeom prst="rect">
              <a:avLst/>
            </a:prstGeom>
          </p:spPr>
        </p:pic>
        <p:pic>
          <p:nvPicPr>
            <p:cNvPr id="29" name="object 29">
              <a:extLst>
                <a:ext uri="{FF2B5EF4-FFF2-40B4-BE49-F238E27FC236}">
                  <a16:creationId xmlns:a16="http://schemas.microsoft.com/office/drawing/2014/main" id="{71344257-540B-E702-7E19-BEC43E5C3806}"/>
                </a:ext>
              </a:extLst>
            </p:cNvPr>
            <p:cNvPicPr/>
            <p:nvPr/>
          </p:nvPicPr>
          <p:blipFill>
            <a:blip r:embed="rId17" cstate="print"/>
            <a:stretch>
              <a:fillRect/>
            </a:stretch>
          </p:blipFill>
          <p:spPr>
            <a:xfrm>
              <a:off x="1432471" y="9181807"/>
              <a:ext cx="4615459" cy="263321"/>
            </a:xfrm>
            <a:prstGeom prst="rect">
              <a:avLst/>
            </a:prstGeom>
          </p:spPr>
        </p:pic>
        <p:pic>
          <p:nvPicPr>
            <p:cNvPr id="30" name="object 30">
              <a:extLst>
                <a:ext uri="{FF2B5EF4-FFF2-40B4-BE49-F238E27FC236}">
                  <a16:creationId xmlns:a16="http://schemas.microsoft.com/office/drawing/2014/main" id="{C38AB9A1-9812-7CED-49B4-CE6E9C2379FC}"/>
                </a:ext>
              </a:extLst>
            </p:cNvPr>
            <p:cNvPicPr/>
            <p:nvPr/>
          </p:nvPicPr>
          <p:blipFill>
            <a:blip r:embed="rId18" cstate="print"/>
            <a:stretch>
              <a:fillRect/>
            </a:stretch>
          </p:blipFill>
          <p:spPr>
            <a:xfrm>
              <a:off x="1070178" y="5971336"/>
              <a:ext cx="5393334" cy="610438"/>
            </a:xfrm>
            <a:prstGeom prst="rect">
              <a:avLst/>
            </a:prstGeom>
          </p:spPr>
        </p:pic>
      </p:grpSp>
      <p:sp>
        <p:nvSpPr>
          <p:cNvPr id="31" name="object 31">
            <a:extLst>
              <a:ext uri="{FF2B5EF4-FFF2-40B4-BE49-F238E27FC236}">
                <a16:creationId xmlns:a16="http://schemas.microsoft.com/office/drawing/2014/main" id="{12A8BF40-5F5F-148C-6588-D3F8DFF740C3}"/>
              </a:ext>
            </a:extLst>
          </p:cNvPr>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32" name="object 32">
            <a:extLst>
              <a:ext uri="{FF2B5EF4-FFF2-40B4-BE49-F238E27FC236}">
                <a16:creationId xmlns:a16="http://schemas.microsoft.com/office/drawing/2014/main" id="{6DA5DB2C-157D-BBB2-AAC2-B500CCDE41B7}"/>
              </a:ext>
            </a:extLst>
          </p:cNvPr>
          <p:cNvGrpSpPr/>
          <p:nvPr/>
        </p:nvGrpSpPr>
        <p:grpSpPr>
          <a:xfrm>
            <a:off x="7183539" y="1080286"/>
            <a:ext cx="368935" cy="688340"/>
            <a:chOff x="7183539" y="1080286"/>
            <a:chExt cx="368935" cy="688340"/>
          </a:xfrm>
        </p:grpSpPr>
        <p:sp>
          <p:nvSpPr>
            <p:cNvPr id="33" name="object 33">
              <a:extLst>
                <a:ext uri="{FF2B5EF4-FFF2-40B4-BE49-F238E27FC236}">
                  <a16:creationId xmlns:a16="http://schemas.microsoft.com/office/drawing/2014/main" id="{F5162C67-4551-2CC9-9B39-EC169D3B49A1}"/>
                </a:ext>
              </a:extLst>
            </p:cNvPr>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34" name="object 34">
              <a:extLst>
                <a:ext uri="{FF2B5EF4-FFF2-40B4-BE49-F238E27FC236}">
                  <a16:creationId xmlns:a16="http://schemas.microsoft.com/office/drawing/2014/main" id="{F1BD1710-4693-A7CD-579B-2E04A2CB9A49}"/>
                </a:ext>
              </a:extLst>
            </p:cNvPr>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35" name="object 35">
              <a:extLst>
                <a:ext uri="{FF2B5EF4-FFF2-40B4-BE49-F238E27FC236}">
                  <a16:creationId xmlns:a16="http://schemas.microsoft.com/office/drawing/2014/main" id="{40636DE7-E695-837D-5F4C-0B0EF000E87C}"/>
                </a:ext>
              </a:extLst>
            </p:cNvPr>
            <p:cNvPicPr/>
            <p:nvPr/>
          </p:nvPicPr>
          <p:blipFill>
            <a:blip r:embed="rId19" cstate="print"/>
            <a:stretch>
              <a:fillRect/>
            </a:stretch>
          </p:blipFill>
          <p:spPr>
            <a:xfrm>
              <a:off x="7296200" y="1401508"/>
              <a:ext cx="133946" cy="270967"/>
            </a:xfrm>
            <a:prstGeom prst="rect">
              <a:avLst/>
            </a:prstGeom>
          </p:spPr>
        </p:pic>
      </p:grpSp>
      <p:grpSp>
        <p:nvGrpSpPr>
          <p:cNvPr id="36" name="object 36">
            <a:extLst>
              <a:ext uri="{FF2B5EF4-FFF2-40B4-BE49-F238E27FC236}">
                <a16:creationId xmlns:a16="http://schemas.microsoft.com/office/drawing/2014/main" id="{0ED57C63-6C4B-4F33-F08D-A838FA483F49}"/>
              </a:ext>
            </a:extLst>
          </p:cNvPr>
          <p:cNvGrpSpPr/>
          <p:nvPr/>
        </p:nvGrpSpPr>
        <p:grpSpPr>
          <a:xfrm>
            <a:off x="7183539" y="2570606"/>
            <a:ext cx="368935" cy="688340"/>
            <a:chOff x="7183539" y="2570606"/>
            <a:chExt cx="368935" cy="688340"/>
          </a:xfrm>
        </p:grpSpPr>
        <p:sp>
          <p:nvSpPr>
            <p:cNvPr id="37" name="object 37">
              <a:extLst>
                <a:ext uri="{FF2B5EF4-FFF2-40B4-BE49-F238E27FC236}">
                  <a16:creationId xmlns:a16="http://schemas.microsoft.com/office/drawing/2014/main" id="{2E6397E8-6EE3-A38F-F2EA-51B71304081D}"/>
                </a:ext>
              </a:extLst>
            </p:cNvPr>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8" name="object 38">
              <a:extLst>
                <a:ext uri="{FF2B5EF4-FFF2-40B4-BE49-F238E27FC236}">
                  <a16:creationId xmlns:a16="http://schemas.microsoft.com/office/drawing/2014/main" id="{E82FB733-10B4-305A-B863-93B58735497C}"/>
                </a:ext>
              </a:extLst>
            </p:cNvPr>
            <p:cNvPicPr/>
            <p:nvPr/>
          </p:nvPicPr>
          <p:blipFill>
            <a:blip r:embed="rId20" cstate="print"/>
            <a:stretch>
              <a:fillRect/>
            </a:stretch>
          </p:blipFill>
          <p:spPr>
            <a:xfrm>
              <a:off x="7296200" y="2686303"/>
              <a:ext cx="133946" cy="272503"/>
            </a:xfrm>
            <a:prstGeom prst="rect">
              <a:avLst/>
            </a:prstGeom>
          </p:spPr>
        </p:pic>
        <p:pic>
          <p:nvPicPr>
            <p:cNvPr id="39" name="object 39">
              <a:extLst>
                <a:ext uri="{FF2B5EF4-FFF2-40B4-BE49-F238E27FC236}">
                  <a16:creationId xmlns:a16="http://schemas.microsoft.com/office/drawing/2014/main" id="{379A4914-5877-9EC8-14CF-FDC479D8BFD2}"/>
                </a:ext>
              </a:extLst>
            </p:cNvPr>
            <p:cNvPicPr/>
            <p:nvPr/>
          </p:nvPicPr>
          <p:blipFill>
            <a:blip r:embed="rId21" cstate="print"/>
            <a:stretch>
              <a:fillRect/>
            </a:stretch>
          </p:blipFill>
          <p:spPr>
            <a:xfrm>
              <a:off x="7294664" y="3013570"/>
              <a:ext cx="137020" cy="137020"/>
            </a:xfrm>
            <a:prstGeom prst="rect">
              <a:avLst/>
            </a:prstGeom>
          </p:spPr>
        </p:pic>
      </p:grpSp>
      <p:grpSp>
        <p:nvGrpSpPr>
          <p:cNvPr id="40" name="object 40">
            <a:extLst>
              <a:ext uri="{FF2B5EF4-FFF2-40B4-BE49-F238E27FC236}">
                <a16:creationId xmlns:a16="http://schemas.microsoft.com/office/drawing/2014/main" id="{986D4D38-0068-7642-7786-114009CEE75C}"/>
              </a:ext>
            </a:extLst>
          </p:cNvPr>
          <p:cNvGrpSpPr/>
          <p:nvPr/>
        </p:nvGrpSpPr>
        <p:grpSpPr>
          <a:xfrm>
            <a:off x="7183539" y="1826221"/>
            <a:ext cx="368935" cy="687070"/>
            <a:chOff x="7183539" y="1826221"/>
            <a:chExt cx="368935" cy="687070"/>
          </a:xfrm>
        </p:grpSpPr>
        <p:sp>
          <p:nvSpPr>
            <p:cNvPr id="41" name="object 41">
              <a:extLst>
                <a:ext uri="{FF2B5EF4-FFF2-40B4-BE49-F238E27FC236}">
                  <a16:creationId xmlns:a16="http://schemas.microsoft.com/office/drawing/2014/main" id="{AC662A1D-3248-56E1-4ADA-024B8D16D034}"/>
                </a:ext>
              </a:extLst>
            </p:cNvPr>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2" name="object 42">
              <a:extLst>
                <a:ext uri="{FF2B5EF4-FFF2-40B4-BE49-F238E27FC236}">
                  <a16:creationId xmlns:a16="http://schemas.microsoft.com/office/drawing/2014/main" id="{238916D4-8633-E8CD-026D-6BDA4F145AE9}"/>
                </a:ext>
              </a:extLst>
            </p:cNvPr>
            <p:cNvPicPr/>
            <p:nvPr/>
          </p:nvPicPr>
          <p:blipFill>
            <a:blip r:embed="rId22" cstate="print"/>
            <a:stretch>
              <a:fillRect/>
            </a:stretch>
          </p:blipFill>
          <p:spPr>
            <a:xfrm>
              <a:off x="7296200" y="1940369"/>
              <a:ext cx="133946" cy="274040"/>
            </a:xfrm>
            <a:prstGeom prst="rect">
              <a:avLst/>
            </a:prstGeom>
          </p:spPr>
        </p:pic>
        <p:pic>
          <p:nvPicPr>
            <p:cNvPr id="43" name="object 43">
              <a:extLst>
                <a:ext uri="{FF2B5EF4-FFF2-40B4-BE49-F238E27FC236}">
                  <a16:creationId xmlns:a16="http://schemas.microsoft.com/office/drawing/2014/main" id="{8FE970B1-FD5C-3143-144C-7F87BBB0915F}"/>
                </a:ext>
              </a:extLst>
            </p:cNvPr>
            <p:cNvPicPr/>
            <p:nvPr/>
          </p:nvPicPr>
          <p:blipFill>
            <a:blip r:embed="rId23" cstate="print"/>
            <a:stretch>
              <a:fillRect/>
            </a:stretch>
          </p:blipFill>
          <p:spPr>
            <a:xfrm>
              <a:off x="7294664" y="2269184"/>
              <a:ext cx="137020" cy="135483"/>
            </a:xfrm>
            <a:prstGeom prst="rect">
              <a:avLst/>
            </a:prstGeom>
          </p:spPr>
        </p:pic>
      </p:grpSp>
      <p:grpSp>
        <p:nvGrpSpPr>
          <p:cNvPr id="44" name="object 44">
            <a:extLst>
              <a:ext uri="{FF2B5EF4-FFF2-40B4-BE49-F238E27FC236}">
                <a16:creationId xmlns:a16="http://schemas.microsoft.com/office/drawing/2014/main" id="{F8CC42FD-7A43-7841-FC78-00B43BFC763A}"/>
              </a:ext>
            </a:extLst>
          </p:cNvPr>
          <p:cNvGrpSpPr/>
          <p:nvPr/>
        </p:nvGrpSpPr>
        <p:grpSpPr>
          <a:xfrm>
            <a:off x="7183539" y="3314991"/>
            <a:ext cx="368935" cy="688340"/>
            <a:chOff x="7183539" y="3314991"/>
            <a:chExt cx="368935" cy="688340"/>
          </a:xfrm>
        </p:grpSpPr>
        <p:sp>
          <p:nvSpPr>
            <p:cNvPr id="45" name="object 45">
              <a:extLst>
                <a:ext uri="{FF2B5EF4-FFF2-40B4-BE49-F238E27FC236}">
                  <a16:creationId xmlns:a16="http://schemas.microsoft.com/office/drawing/2014/main" id="{14989C89-30BE-4601-5864-19E7AF584011}"/>
                </a:ext>
              </a:extLst>
            </p:cNvPr>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6" name="object 46">
              <a:extLst>
                <a:ext uri="{FF2B5EF4-FFF2-40B4-BE49-F238E27FC236}">
                  <a16:creationId xmlns:a16="http://schemas.microsoft.com/office/drawing/2014/main" id="{82D6F138-11E3-E7EB-FB2E-65F9EB3B140D}"/>
                </a:ext>
              </a:extLst>
            </p:cNvPr>
            <p:cNvPicPr/>
            <p:nvPr/>
          </p:nvPicPr>
          <p:blipFill>
            <a:blip r:embed="rId24" cstate="print"/>
            <a:stretch>
              <a:fillRect/>
            </a:stretch>
          </p:blipFill>
          <p:spPr>
            <a:xfrm>
              <a:off x="7296200" y="3430689"/>
              <a:ext cx="133946" cy="272453"/>
            </a:xfrm>
            <a:prstGeom prst="rect">
              <a:avLst/>
            </a:prstGeom>
          </p:spPr>
        </p:pic>
        <p:pic>
          <p:nvPicPr>
            <p:cNvPr id="47" name="object 47">
              <a:extLst>
                <a:ext uri="{FF2B5EF4-FFF2-40B4-BE49-F238E27FC236}">
                  <a16:creationId xmlns:a16="http://schemas.microsoft.com/office/drawing/2014/main" id="{469707E4-CC09-B756-EF12-0E059C74B52D}"/>
                </a:ext>
              </a:extLst>
            </p:cNvPr>
            <p:cNvPicPr/>
            <p:nvPr/>
          </p:nvPicPr>
          <p:blipFill>
            <a:blip r:embed="rId25" cstate="print"/>
            <a:stretch>
              <a:fillRect/>
            </a:stretch>
          </p:blipFill>
          <p:spPr>
            <a:xfrm>
              <a:off x="7294664" y="3759492"/>
              <a:ext cx="137020" cy="135483"/>
            </a:xfrm>
            <a:prstGeom prst="rect">
              <a:avLst/>
            </a:prstGeom>
          </p:spPr>
        </p:pic>
      </p:grpSp>
      <p:grpSp>
        <p:nvGrpSpPr>
          <p:cNvPr id="48" name="object 48">
            <a:extLst>
              <a:ext uri="{FF2B5EF4-FFF2-40B4-BE49-F238E27FC236}">
                <a16:creationId xmlns:a16="http://schemas.microsoft.com/office/drawing/2014/main" id="{63735907-B42D-F3D6-16A3-A936D905BC87}"/>
              </a:ext>
            </a:extLst>
          </p:cNvPr>
          <p:cNvGrpSpPr/>
          <p:nvPr/>
        </p:nvGrpSpPr>
        <p:grpSpPr>
          <a:xfrm>
            <a:off x="7183539" y="4060875"/>
            <a:ext cx="368935" cy="687070"/>
            <a:chOff x="7183539" y="4060875"/>
            <a:chExt cx="368935" cy="687070"/>
          </a:xfrm>
        </p:grpSpPr>
        <p:sp>
          <p:nvSpPr>
            <p:cNvPr id="49" name="object 49">
              <a:extLst>
                <a:ext uri="{FF2B5EF4-FFF2-40B4-BE49-F238E27FC236}">
                  <a16:creationId xmlns:a16="http://schemas.microsoft.com/office/drawing/2014/main" id="{E9C07949-A6F4-06C2-85A3-0CCED6FA2BC9}"/>
                </a:ext>
              </a:extLst>
            </p:cNvPr>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50" name="object 50">
              <a:extLst>
                <a:ext uri="{FF2B5EF4-FFF2-40B4-BE49-F238E27FC236}">
                  <a16:creationId xmlns:a16="http://schemas.microsoft.com/office/drawing/2014/main" id="{3FA510DA-2005-100E-EA25-F3C78DAE73BB}"/>
                </a:ext>
              </a:extLst>
            </p:cNvPr>
            <p:cNvPicPr/>
            <p:nvPr/>
          </p:nvPicPr>
          <p:blipFill>
            <a:blip r:embed="rId26" cstate="print"/>
            <a:stretch>
              <a:fillRect/>
            </a:stretch>
          </p:blipFill>
          <p:spPr>
            <a:xfrm>
              <a:off x="7296200" y="4175073"/>
              <a:ext cx="133946" cy="273989"/>
            </a:xfrm>
            <a:prstGeom prst="rect">
              <a:avLst/>
            </a:prstGeom>
          </p:spPr>
        </p:pic>
        <p:pic>
          <p:nvPicPr>
            <p:cNvPr id="51" name="object 51">
              <a:extLst>
                <a:ext uri="{FF2B5EF4-FFF2-40B4-BE49-F238E27FC236}">
                  <a16:creationId xmlns:a16="http://schemas.microsoft.com/office/drawing/2014/main" id="{2E4B1BEA-1523-D631-B02A-E3A2A5FCC388}"/>
                </a:ext>
              </a:extLst>
            </p:cNvPr>
            <p:cNvPicPr/>
            <p:nvPr/>
          </p:nvPicPr>
          <p:blipFill>
            <a:blip r:embed="rId27" cstate="print"/>
            <a:stretch>
              <a:fillRect/>
            </a:stretch>
          </p:blipFill>
          <p:spPr>
            <a:xfrm>
              <a:off x="7294664" y="4503889"/>
              <a:ext cx="137020" cy="136969"/>
            </a:xfrm>
            <a:prstGeom prst="rect">
              <a:avLst/>
            </a:prstGeom>
          </p:spPr>
        </p:pic>
      </p:grpSp>
      <p:grpSp>
        <p:nvGrpSpPr>
          <p:cNvPr id="52" name="object 52">
            <a:extLst>
              <a:ext uri="{FF2B5EF4-FFF2-40B4-BE49-F238E27FC236}">
                <a16:creationId xmlns:a16="http://schemas.microsoft.com/office/drawing/2014/main" id="{7321F678-8356-3D3C-C1FC-3CBDA2032219}"/>
              </a:ext>
            </a:extLst>
          </p:cNvPr>
          <p:cNvGrpSpPr/>
          <p:nvPr/>
        </p:nvGrpSpPr>
        <p:grpSpPr>
          <a:xfrm>
            <a:off x="7183539" y="4805260"/>
            <a:ext cx="368935" cy="688340"/>
            <a:chOff x="7183539" y="4805260"/>
            <a:chExt cx="368935" cy="688340"/>
          </a:xfrm>
        </p:grpSpPr>
        <p:sp>
          <p:nvSpPr>
            <p:cNvPr id="53" name="object 53">
              <a:extLst>
                <a:ext uri="{FF2B5EF4-FFF2-40B4-BE49-F238E27FC236}">
                  <a16:creationId xmlns:a16="http://schemas.microsoft.com/office/drawing/2014/main" id="{920EFF5F-50CF-85A9-7396-3E4BEEAB22C2}"/>
                </a:ext>
              </a:extLst>
            </p:cNvPr>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4" name="object 54">
              <a:extLst>
                <a:ext uri="{FF2B5EF4-FFF2-40B4-BE49-F238E27FC236}">
                  <a16:creationId xmlns:a16="http://schemas.microsoft.com/office/drawing/2014/main" id="{07C0832D-4923-DBA2-65CC-47067FAE45F0}"/>
                </a:ext>
              </a:extLst>
            </p:cNvPr>
            <p:cNvPicPr/>
            <p:nvPr/>
          </p:nvPicPr>
          <p:blipFill>
            <a:blip r:embed="rId28" cstate="print"/>
            <a:stretch>
              <a:fillRect/>
            </a:stretch>
          </p:blipFill>
          <p:spPr>
            <a:xfrm>
              <a:off x="7296200" y="4920957"/>
              <a:ext cx="133946" cy="272503"/>
            </a:xfrm>
            <a:prstGeom prst="rect">
              <a:avLst/>
            </a:prstGeom>
          </p:spPr>
        </p:pic>
        <p:pic>
          <p:nvPicPr>
            <p:cNvPr id="55" name="object 55">
              <a:extLst>
                <a:ext uri="{FF2B5EF4-FFF2-40B4-BE49-F238E27FC236}">
                  <a16:creationId xmlns:a16="http://schemas.microsoft.com/office/drawing/2014/main" id="{CB44788B-9279-0037-C256-8F659B8645F2}"/>
                </a:ext>
              </a:extLst>
            </p:cNvPr>
            <p:cNvPicPr/>
            <p:nvPr/>
          </p:nvPicPr>
          <p:blipFill>
            <a:blip r:embed="rId29" cstate="print"/>
            <a:stretch>
              <a:fillRect/>
            </a:stretch>
          </p:blipFill>
          <p:spPr>
            <a:xfrm>
              <a:off x="7294664" y="5248274"/>
              <a:ext cx="137020" cy="136969"/>
            </a:xfrm>
            <a:prstGeom prst="rect">
              <a:avLst/>
            </a:prstGeom>
          </p:spPr>
        </p:pic>
      </p:grpSp>
      <p:grpSp>
        <p:nvGrpSpPr>
          <p:cNvPr id="56" name="object 56">
            <a:extLst>
              <a:ext uri="{FF2B5EF4-FFF2-40B4-BE49-F238E27FC236}">
                <a16:creationId xmlns:a16="http://schemas.microsoft.com/office/drawing/2014/main" id="{B46FFAC2-7667-AB88-2DBD-8048F0A00A85}"/>
              </a:ext>
            </a:extLst>
          </p:cNvPr>
          <p:cNvGrpSpPr/>
          <p:nvPr/>
        </p:nvGrpSpPr>
        <p:grpSpPr>
          <a:xfrm>
            <a:off x="7183539" y="5549645"/>
            <a:ext cx="368935" cy="688340"/>
            <a:chOff x="7183539" y="5549645"/>
            <a:chExt cx="368935" cy="688340"/>
          </a:xfrm>
        </p:grpSpPr>
        <p:sp>
          <p:nvSpPr>
            <p:cNvPr id="57" name="object 57">
              <a:extLst>
                <a:ext uri="{FF2B5EF4-FFF2-40B4-BE49-F238E27FC236}">
                  <a16:creationId xmlns:a16="http://schemas.microsoft.com/office/drawing/2014/main" id="{12F0ABA1-1DCE-436B-7F17-E140812F2750}"/>
                </a:ext>
              </a:extLst>
            </p:cNvPr>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8" name="object 58">
              <a:extLst>
                <a:ext uri="{FF2B5EF4-FFF2-40B4-BE49-F238E27FC236}">
                  <a16:creationId xmlns:a16="http://schemas.microsoft.com/office/drawing/2014/main" id="{1A9AD84C-6259-E859-5725-2D1C221BB079}"/>
                </a:ext>
              </a:extLst>
            </p:cNvPr>
            <p:cNvPicPr/>
            <p:nvPr/>
          </p:nvPicPr>
          <p:blipFill>
            <a:blip r:embed="rId30" cstate="print"/>
            <a:stretch>
              <a:fillRect/>
            </a:stretch>
          </p:blipFill>
          <p:spPr>
            <a:xfrm>
              <a:off x="7296200" y="5665342"/>
              <a:ext cx="133946" cy="272503"/>
            </a:xfrm>
            <a:prstGeom prst="rect">
              <a:avLst/>
            </a:prstGeom>
          </p:spPr>
        </p:pic>
        <p:pic>
          <p:nvPicPr>
            <p:cNvPr id="59" name="object 59">
              <a:extLst>
                <a:ext uri="{FF2B5EF4-FFF2-40B4-BE49-F238E27FC236}">
                  <a16:creationId xmlns:a16="http://schemas.microsoft.com/office/drawing/2014/main" id="{7D93CB6E-2163-7EDA-81AC-0C177685531C}"/>
                </a:ext>
              </a:extLst>
            </p:cNvPr>
            <p:cNvPicPr/>
            <p:nvPr/>
          </p:nvPicPr>
          <p:blipFill>
            <a:blip r:embed="rId31" cstate="print"/>
            <a:stretch>
              <a:fillRect/>
            </a:stretch>
          </p:blipFill>
          <p:spPr>
            <a:xfrm>
              <a:off x="7294664" y="5994145"/>
              <a:ext cx="137020" cy="135483"/>
            </a:xfrm>
            <a:prstGeom prst="rect">
              <a:avLst/>
            </a:prstGeom>
          </p:spPr>
        </p:pic>
      </p:grpSp>
      <p:grpSp>
        <p:nvGrpSpPr>
          <p:cNvPr id="60" name="object 60">
            <a:extLst>
              <a:ext uri="{FF2B5EF4-FFF2-40B4-BE49-F238E27FC236}">
                <a16:creationId xmlns:a16="http://schemas.microsoft.com/office/drawing/2014/main" id="{D9421C1C-C60E-E72E-200B-1D5DC97D8B26}"/>
              </a:ext>
            </a:extLst>
          </p:cNvPr>
          <p:cNvGrpSpPr/>
          <p:nvPr/>
        </p:nvGrpSpPr>
        <p:grpSpPr>
          <a:xfrm>
            <a:off x="7183539" y="6295580"/>
            <a:ext cx="368935" cy="687070"/>
            <a:chOff x="7183539" y="6295580"/>
            <a:chExt cx="368935" cy="687070"/>
          </a:xfrm>
        </p:grpSpPr>
        <p:sp>
          <p:nvSpPr>
            <p:cNvPr id="61" name="object 61">
              <a:extLst>
                <a:ext uri="{FF2B5EF4-FFF2-40B4-BE49-F238E27FC236}">
                  <a16:creationId xmlns:a16="http://schemas.microsoft.com/office/drawing/2014/main" id="{07B7BDF1-EABD-AA38-0E01-D9482B5077FB}"/>
                </a:ext>
              </a:extLst>
            </p:cNvPr>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2" name="object 62">
              <a:extLst>
                <a:ext uri="{FF2B5EF4-FFF2-40B4-BE49-F238E27FC236}">
                  <a16:creationId xmlns:a16="http://schemas.microsoft.com/office/drawing/2014/main" id="{E043A841-F5BC-C919-9B68-42D2D4BE8792}"/>
                </a:ext>
              </a:extLst>
            </p:cNvPr>
            <p:cNvPicPr/>
            <p:nvPr/>
          </p:nvPicPr>
          <p:blipFill>
            <a:blip r:embed="rId32" cstate="print"/>
            <a:stretch>
              <a:fillRect/>
            </a:stretch>
          </p:blipFill>
          <p:spPr>
            <a:xfrm>
              <a:off x="7296200" y="6409727"/>
              <a:ext cx="133946" cy="274040"/>
            </a:xfrm>
            <a:prstGeom prst="rect">
              <a:avLst/>
            </a:prstGeom>
          </p:spPr>
        </p:pic>
        <p:pic>
          <p:nvPicPr>
            <p:cNvPr id="63" name="object 63">
              <a:extLst>
                <a:ext uri="{FF2B5EF4-FFF2-40B4-BE49-F238E27FC236}">
                  <a16:creationId xmlns:a16="http://schemas.microsoft.com/office/drawing/2014/main" id="{CE839565-AD54-0DB9-E72A-4E5D7716A31A}"/>
                </a:ext>
              </a:extLst>
            </p:cNvPr>
            <p:cNvPicPr/>
            <p:nvPr/>
          </p:nvPicPr>
          <p:blipFill>
            <a:blip r:embed="rId33" cstate="print"/>
            <a:stretch>
              <a:fillRect/>
            </a:stretch>
          </p:blipFill>
          <p:spPr>
            <a:xfrm>
              <a:off x="7294664" y="6738543"/>
              <a:ext cx="137020" cy="137020"/>
            </a:xfrm>
            <a:prstGeom prst="rect">
              <a:avLst/>
            </a:prstGeom>
          </p:spPr>
        </p:pic>
      </p:grpSp>
      <p:grpSp>
        <p:nvGrpSpPr>
          <p:cNvPr id="64" name="object 64">
            <a:extLst>
              <a:ext uri="{FF2B5EF4-FFF2-40B4-BE49-F238E27FC236}">
                <a16:creationId xmlns:a16="http://schemas.microsoft.com/office/drawing/2014/main" id="{762D97F0-00EA-0F60-20AB-6208DCB04132}"/>
              </a:ext>
            </a:extLst>
          </p:cNvPr>
          <p:cNvGrpSpPr/>
          <p:nvPr/>
        </p:nvGrpSpPr>
        <p:grpSpPr>
          <a:xfrm>
            <a:off x="7183539" y="7039964"/>
            <a:ext cx="368935" cy="688340"/>
            <a:chOff x="7183539" y="7039964"/>
            <a:chExt cx="368935" cy="688340"/>
          </a:xfrm>
        </p:grpSpPr>
        <p:sp>
          <p:nvSpPr>
            <p:cNvPr id="65" name="object 65">
              <a:extLst>
                <a:ext uri="{FF2B5EF4-FFF2-40B4-BE49-F238E27FC236}">
                  <a16:creationId xmlns:a16="http://schemas.microsoft.com/office/drawing/2014/main" id="{232E6623-6CC2-0DEC-AEA3-807B856A0C06}"/>
                </a:ext>
              </a:extLst>
            </p:cNvPr>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6" name="object 66">
              <a:extLst>
                <a:ext uri="{FF2B5EF4-FFF2-40B4-BE49-F238E27FC236}">
                  <a16:creationId xmlns:a16="http://schemas.microsoft.com/office/drawing/2014/main" id="{CC53C647-ABB4-0BE8-1884-6A74EC37AE95}"/>
                </a:ext>
              </a:extLst>
            </p:cNvPr>
            <p:cNvPicPr/>
            <p:nvPr/>
          </p:nvPicPr>
          <p:blipFill>
            <a:blip r:embed="rId34" cstate="print"/>
            <a:stretch>
              <a:fillRect/>
            </a:stretch>
          </p:blipFill>
          <p:spPr>
            <a:xfrm>
              <a:off x="7296200" y="7155662"/>
              <a:ext cx="133946" cy="272503"/>
            </a:xfrm>
            <a:prstGeom prst="rect">
              <a:avLst/>
            </a:prstGeom>
          </p:spPr>
        </p:pic>
        <p:pic>
          <p:nvPicPr>
            <p:cNvPr id="67" name="object 67">
              <a:extLst>
                <a:ext uri="{FF2B5EF4-FFF2-40B4-BE49-F238E27FC236}">
                  <a16:creationId xmlns:a16="http://schemas.microsoft.com/office/drawing/2014/main" id="{64C1D0F2-5835-9E59-71CC-9182447DF1FB}"/>
                </a:ext>
              </a:extLst>
            </p:cNvPr>
            <p:cNvPicPr/>
            <p:nvPr/>
          </p:nvPicPr>
          <p:blipFill>
            <a:blip r:embed="rId35" cstate="print"/>
            <a:stretch>
              <a:fillRect/>
            </a:stretch>
          </p:blipFill>
          <p:spPr>
            <a:xfrm>
              <a:off x="7294664" y="7482928"/>
              <a:ext cx="137020" cy="137020"/>
            </a:xfrm>
            <a:prstGeom prst="rect">
              <a:avLst/>
            </a:prstGeom>
          </p:spPr>
        </p:pic>
      </p:grpSp>
      <p:grpSp>
        <p:nvGrpSpPr>
          <p:cNvPr id="68" name="object 68">
            <a:extLst>
              <a:ext uri="{FF2B5EF4-FFF2-40B4-BE49-F238E27FC236}">
                <a16:creationId xmlns:a16="http://schemas.microsoft.com/office/drawing/2014/main" id="{A66F29B9-B8C0-D138-2070-F73457352BB9}"/>
              </a:ext>
            </a:extLst>
          </p:cNvPr>
          <p:cNvGrpSpPr/>
          <p:nvPr/>
        </p:nvGrpSpPr>
        <p:grpSpPr>
          <a:xfrm>
            <a:off x="7183539" y="7784350"/>
            <a:ext cx="368935" cy="688340"/>
            <a:chOff x="7183539" y="7784350"/>
            <a:chExt cx="368935" cy="688340"/>
          </a:xfrm>
        </p:grpSpPr>
        <p:sp>
          <p:nvSpPr>
            <p:cNvPr id="69" name="object 69">
              <a:extLst>
                <a:ext uri="{FF2B5EF4-FFF2-40B4-BE49-F238E27FC236}">
                  <a16:creationId xmlns:a16="http://schemas.microsoft.com/office/drawing/2014/main" id="{1052FF8B-8D40-5628-95B6-12DED35E4CE6}"/>
                </a:ext>
              </a:extLst>
            </p:cNvPr>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0" name="object 70">
              <a:extLst>
                <a:ext uri="{FF2B5EF4-FFF2-40B4-BE49-F238E27FC236}">
                  <a16:creationId xmlns:a16="http://schemas.microsoft.com/office/drawing/2014/main" id="{7F16FE33-BFBC-891E-44A3-DC533319A65E}"/>
                </a:ext>
              </a:extLst>
            </p:cNvPr>
            <p:cNvPicPr/>
            <p:nvPr/>
          </p:nvPicPr>
          <p:blipFill>
            <a:blip r:embed="rId36" cstate="print"/>
            <a:stretch>
              <a:fillRect/>
            </a:stretch>
          </p:blipFill>
          <p:spPr>
            <a:xfrm>
              <a:off x="7296200" y="7900047"/>
              <a:ext cx="133946" cy="272453"/>
            </a:xfrm>
            <a:prstGeom prst="rect">
              <a:avLst/>
            </a:prstGeom>
          </p:spPr>
        </p:pic>
        <p:pic>
          <p:nvPicPr>
            <p:cNvPr id="71" name="object 71">
              <a:extLst>
                <a:ext uri="{FF2B5EF4-FFF2-40B4-BE49-F238E27FC236}">
                  <a16:creationId xmlns:a16="http://schemas.microsoft.com/office/drawing/2014/main" id="{08B8A80D-7BE3-2968-343F-A36FF13C01F5}"/>
                </a:ext>
              </a:extLst>
            </p:cNvPr>
            <p:cNvPicPr/>
            <p:nvPr/>
          </p:nvPicPr>
          <p:blipFill>
            <a:blip r:embed="rId37" cstate="print"/>
            <a:stretch>
              <a:fillRect/>
            </a:stretch>
          </p:blipFill>
          <p:spPr>
            <a:xfrm>
              <a:off x="7294664" y="8228850"/>
              <a:ext cx="137020" cy="135483"/>
            </a:xfrm>
            <a:prstGeom prst="rect">
              <a:avLst/>
            </a:prstGeom>
          </p:spPr>
        </p:pic>
      </p:grpSp>
      <p:pic>
        <p:nvPicPr>
          <p:cNvPr id="72" name="object 72">
            <a:extLst>
              <a:ext uri="{FF2B5EF4-FFF2-40B4-BE49-F238E27FC236}">
                <a16:creationId xmlns:a16="http://schemas.microsoft.com/office/drawing/2014/main" id="{7AC0C046-B715-2233-5873-5A28C708F0E7}"/>
              </a:ext>
            </a:extLst>
          </p:cNvPr>
          <p:cNvPicPr/>
          <p:nvPr/>
        </p:nvPicPr>
        <p:blipFill>
          <a:blip r:embed="rId38" cstate="print"/>
          <a:stretch>
            <a:fillRect/>
          </a:stretch>
        </p:blipFill>
        <p:spPr>
          <a:xfrm>
            <a:off x="7183539" y="8530233"/>
            <a:ext cx="368401" cy="688085"/>
          </a:xfrm>
          <a:prstGeom prst="rect">
            <a:avLst/>
          </a:prstGeom>
        </p:spPr>
      </p:pic>
      <p:grpSp>
        <p:nvGrpSpPr>
          <p:cNvPr id="73" name="object 73">
            <a:extLst>
              <a:ext uri="{FF2B5EF4-FFF2-40B4-BE49-F238E27FC236}">
                <a16:creationId xmlns:a16="http://schemas.microsoft.com/office/drawing/2014/main" id="{B6F2E65D-9873-CE7A-E6DC-562ADC918A60}"/>
              </a:ext>
            </a:extLst>
          </p:cNvPr>
          <p:cNvGrpSpPr/>
          <p:nvPr/>
        </p:nvGrpSpPr>
        <p:grpSpPr>
          <a:xfrm>
            <a:off x="7183539" y="9274619"/>
            <a:ext cx="368935" cy="688340"/>
            <a:chOff x="7183539" y="9274619"/>
            <a:chExt cx="368935" cy="688340"/>
          </a:xfrm>
        </p:grpSpPr>
        <p:sp>
          <p:nvSpPr>
            <p:cNvPr id="74" name="object 74">
              <a:extLst>
                <a:ext uri="{FF2B5EF4-FFF2-40B4-BE49-F238E27FC236}">
                  <a16:creationId xmlns:a16="http://schemas.microsoft.com/office/drawing/2014/main" id="{C4EDC410-638F-B540-A93D-533414625C4A}"/>
                </a:ext>
              </a:extLst>
            </p:cNvPr>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5" name="object 75">
              <a:extLst>
                <a:ext uri="{FF2B5EF4-FFF2-40B4-BE49-F238E27FC236}">
                  <a16:creationId xmlns:a16="http://schemas.microsoft.com/office/drawing/2014/main" id="{D06B90F0-AB81-7053-E372-D4D6DEAB06E9}"/>
                </a:ext>
              </a:extLst>
            </p:cNvPr>
            <p:cNvPicPr/>
            <p:nvPr/>
          </p:nvPicPr>
          <p:blipFill>
            <a:blip r:embed="rId39" cstate="print"/>
            <a:stretch>
              <a:fillRect/>
            </a:stretch>
          </p:blipFill>
          <p:spPr>
            <a:xfrm>
              <a:off x="7323581" y="9341637"/>
              <a:ext cx="79184" cy="121742"/>
            </a:xfrm>
            <a:prstGeom prst="rect">
              <a:avLst/>
            </a:prstGeom>
          </p:spPr>
        </p:pic>
        <p:pic>
          <p:nvPicPr>
            <p:cNvPr id="76" name="object 76">
              <a:extLst>
                <a:ext uri="{FF2B5EF4-FFF2-40B4-BE49-F238E27FC236}">
                  <a16:creationId xmlns:a16="http://schemas.microsoft.com/office/drawing/2014/main" id="{F5A1F76E-BA78-83B0-F565-99C0664EC705}"/>
                </a:ext>
              </a:extLst>
            </p:cNvPr>
            <p:cNvPicPr/>
            <p:nvPr/>
          </p:nvPicPr>
          <p:blipFill>
            <a:blip r:embed="rId40" cstate="print"/>
            <a:stretch>
              <a:fillRect/>
            </a:stretch>
          </p:blipFill>
          <p:spPr>
            <a:xfrm>
              <a:off x="7296200" y="9483178"/>
              <a:ext cx="133946" cy="420141"/>
            </a:xfrm>
            <a:prstGeom prst="rect">
              <a:avLst/>
            </a:prstGeom>
          </p:spPr>
        </p:pic>
      </p:grpSp>
      <p:grpSp>
        <p:nvGrpSpPr>
          <p:cNvPr id="77" name="object 2"/>
          <p:cNvGrpSpPr/>
          <p:nvPr/>
        </p:nvGrpSpPr>
        <p:grpSpPr>
          <a:xfrm>
            <a:off x="3449434" y="10148442"/>
            <a:ext cx="636905" cy="91440"/>
            <a:chOff x="3449434" y="10148442"/>
            <a:chExt cx="636905" cy="91440"/>
          </a:xfrm>
        </p:grpSpPr>
        <p:sp>
          <p:nvSpPr>
            <p:cNvPr id="78"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79" name="object 4"/>
            <p:cNvPicPr/>
            <p:nvPr/>
          </p:nvPicPr>
          <p:blipFill>
            <a:blip r:embed="rId41" cstate="print"/>
            <a:stretch>
              <a:fillRect/>
            </a:stretch>
          </p:blipFill>
          <p:spPr>
            <a:xfrm>
              <a:off x="3706711" y="10148442"/>
              <a:ext cx="121792" cy="91325"/>
            </a:xfrm>
            <a:prstGeom prst="rect">
              <a:avLst/>
            </a:prstGeom>
          </p:spPr>
        </p:pic>
        <p:sp>
          <p:nvSpPr>
            <p:cNvPr id="80"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extLst>
      <p:ext uri="{BB962C8B-B14F-4D97-AF65-F5344CB8AC3E}">
        <p14:creationId xmlns:p14="http://schemas.microsoft.com/office/powerpoint/2010/main" val="87884229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35570"/>
              <a:ext cx="71539" cy="101993"/>
            </a:xfrm>
            <a:prstGeom prst="rect">
              <a:avLst/>
            </a:prstGeom>
          </p:spPr>
        </p:pic>
        <p:pic>
          <p:nvPicPr>
            <p:cNvPr id="10" name="object 10"/>
            <p:cNvPicPr/>
            <p:nvPr/>
          </p:nvPicPr>
          <p:blipFill>
            <a:blip r:embed="rId3" cstate="print"/>
            <a:stretch>
              <a:fillRect/>
            </a:stretch>
          </p:blipFill>
          <p:spPr>
            <a:xfrm>
              <a:off x="5787631" y="1232547"/>
              <a:ext cx="333375" cy="105016"/>
            </a:xfrm>
            <a:prstGeom prst="rect">
              <a:avLst/>
            </a:prstGeom>
          </p:spPr>
        </p:pic>
        <p:pic>
          <p:nvPicPr>
            <p:cNvPr id="11" name="object 11"/>
            <p:cNvPicPr/>
            <p:nvPr/>
          </p:nvPicPr>
          <p:blipFill>
            <a:blip r:embed="rId4" cstate="print"/>
            <a:stretch>
              <a:fillRect/>
            </a:stretch>
          </p:blipFill>
          <p:spPr>
            <a:xfrm>
              <a:off x="6156032" y="1232547"/>
              <a:ext cx="66967" cy="105016"/>
            </a:xfrm>
            <a:prstGeom prst="rect">
              <a:avLst/>
            </a:prstGeom>
          </p:spPr>
        </p:pic>
        <p:pic>
          <p:nvPicPr>
            <p:cNvPr id="12" name="object 12"/>
            <p:cNvPicPr/>
            <p:nvPr/>
          </p:nvPicPr>
          <p:blipFill>
            <a:blip r:embed="rId5" cstate="print"/>
            <a:stretch>
              <a:fillRect/>
            </a:stretch>
          </p:blipFill>
          <p:spPr>
            <a:xfrm>
              <a:off x="6394996" y="1229474"/>
              <a:ext cx="246608" cy="117221"/>
            </a:xfrm>
            <a:prstGeom prst="rect">
              <a:avLst/>
            </a:prstGeom>
          </p:spPr>
        </p:pic>
        <p:sp>
          <p:nvSpPr>
            <p:cNvPr id="13" name="object 13"/>
            <p:cNvSpPr/>
            <p:nvPr/>
          </p:nvSpPr>
          <p:spPr>
            <a:xfrm>
              <a:off x="1065555" y="2196108"/>
              <a:ext cx="5402580" cy="2875915"/>
            </a:xfrm>
            <a:custGeom>
              <a:avLst/>
              <a:gdLst/>
              <a:ahLst/>
              <a:cxnLst/>
              <a:rect l="l" t="t" r="r" b="b"/>
              <a:pathLst>
                <a:path w="5402580" h="2875915">
                  <a:moveTo>
                    <a:pt x="566280" y="257276"/>
                  </a:moveTo>
                  <a:lnTo>
                    <a:pt x="513016" y="257276"/>
                  </a:lnTo>
                  <a:lnTo>
                    <a:pt x="506958" y="260299"/>
                  </a:lnTo>
                  <a:lnTo>
                    <a:pt x="506958" y="424700"/>
                  </a:lnTo>
                  <a:lnTo>
                    <a:pt x="526707" y="424700"/>
                  </a:lnTo>
                  <a:lnTo>
                    <a:pt x="526707" y="277063"/>
                  </a:lnTo>
                  <a:lnTo>
                    <a:pt x="529780" y="275526"/>
                  </a:lnTo>
                  <a:lnTo>
                    <a:pt x="566280" y="275526"/>
                  </a:lnTo>
                  <a:lnTo>
                    <a:pt x="566280" y="257276"/>
                  </a:lnTo>
                  <a:close/>
                </a:path>
                <a:path w="5402580" h="2875915">
                  <a:moveTo>
                    <a:pt x="4919967" y="439928"/>
                  </a:moveTo>
                  <a:lnTo>
                    <a:pt x="484098" y="439928"/>
                  </a:lnTo>
                  <a:lnTo>
                    <a:pt x="484098" y="450596"/>
                  </a:lnTo>
                  <a:lnTo>
                    <a:pt x="4919967" y="450596"/>
                  </a:lnTo>
                  <a:lnTo>
                    <a:pt x="4919967" y="439928"/>
                  </a:lnTo>
                  <a:close/>
                </a:path>
                <a:path w="5402580" h="2875915">
                  <a:moveTo>
                    <a:pt x="5402516" y="111125"/>
                  </a:moveTo>
                  <a:lnTo>
                    <a:pt x="5393715" y="68084"/>
                  </a:lnTo>
                  <a:lnTo>
                    <a:pt x="5393385" y="67602"/>
                  </a:lnTo>
                  <a:lnTo>
                    <a:pt x="5393385" y="111125"/>
                  </a:lnTo>
                  <a:lnTo>
                    <a:pt x="5393385" y="2762948"/>
                  </a:lnTo>
                  <a:lnTo>
                    <a:pt x="5385371" y="2803525"/>
                  </a:lnTo>
                  <a:lnTo>
                    <a:pt x="5363515" y="2836380"/>
                  </a:lnTo>
                  <a:lnTo>
                    <a:pt x="5331091" y="2858401"/>
                  </a:lnTo>
                  <a:lnTo>
                    <a:pt x="5291391" y="2866428"/>
                  </a:lnTo>
                  <a:lnTo>
                    <a:pt x="112661" y="2866428"/>
                  </a:lnTo>
                  <a:lnTo>
                    <a:pt x="72085" y="2858401"/>
                  </a:lnTo>
                  <a:lnTo>
                    <a:pt x="39230" y="2836380"/>
                  </a:lnTo>
                  <a:lnTo>
                    <a:pt x="17208" y="2803525"/>
                  </a:lnTo>
                  <a:lnTo>
                    <a:pt x="9182" y="2762948"/>
                  </a:lnTo>
                  <a:lnTo>
                    <a:pt x="9182" y="111125"/>
                  </a:lnTo>
                  <a:lnTo>
                    <a:pt x="17208" y="71208"/>
                  </a:lnTo>
                  <a:lnTo>
                    <a:pt x="39230" y="38265"/>
                  </a:lnTo>
                  <a:lnTo>
                    <a:pt x="72085" y="15887"/>
                  </a:lnTo>
                  <a:lnTo>
                    <a:pt x="112661" y="7632"/>
                  </a:lnTo>
                  <a:lnTo>
                    <a:pt x="5291391" y="7632"/>
                  </a:lnTo>
                  <a:lnTo>
                    <a:pt x="5331091" y="15887"/>
                  </a:lnTo>
                  <a:lnTo>
                    <a:pt x="5363515" y="38265"/>
                  </a:lnTo>
                  <a:lnTo>
                    <a:pt x="5385371" y="71208"/>
                  </a:lnTo>
                  <a:lnTo>
                    <a:pt x="5393385" y="111125"/>
                  </a:lnTo>
                  <a:lnTo>
                    <a:pt x="5393385" y="67602"/>
                  </a:lnTo>
                  <a:lnTo>
                    <a:pt x="5369788" y="32740"/>
                  </a:lnTo>
                  <a:lnTo>
                    <a:pt x="5334444" y="8813"/>
                  </a:lnTo>
                  <a:lnTo>
                    <a:pt x="5291391" y="0"/>
                  </a:lnTo>
                  <a:lnTo>
                    <a:pt x="112661" y="0"/>
                  </a:lnTo>
                  <a:lnTo>
                    <a:pt x="68719" y="8813"/>
                  </a:lnTo>
                  <a:lnTo>
                    <a:pt x="32918" y="32740"/>
                  </a:lnTo>
                  <a:lnTo>
                    <a:pt x="8826" y="68084"/>
                  </a:lnTo>
                  <a:lnTo>
                    <a:pt x="0" y="111125"/>
                  </a:lnTo>
                  <a:lnTo>
                    <a:pt x="0" y="2762948"/>
                  </a:lnTo>
                  <a:lnTo>
                    <a:pt x="8826" y="2806877"/>
                  </a:lnTo>
                  <a:lnTo>
                    <a:pt x="32918" y="2842666"/>
                  </a:lnTo>
                  <a:lnTo>
                    <a:pt x="68719" y="2866745"/>
                  </a:lnTo>
                  <a:lnTo>
                    <a:pt x="112661" y="2875559"/>
                  </a:lnTo>
                  <a:lnTo>
                    <a:pt x="5291391" y="2875559"/>
                  </a:lnTo>
                  <a:lnTo>
                    <a:pt x="5334444" y="2866745"/>
                  </a:lnTo>
                  <a:lnTo>
                    <a:pt x="5334901" y="2866428"/>
                  </a:lnTo>
                  <a:lnTo>
                    <a:pt x="5369788" y="2842666"/>
                  </a:lnTo>
                  <a:lnTo>
                    <a:pt x="5393715" y="2806877"/>
                  </a:lnTo>
                  <a:lnTo>
                    <a:pt x="5402516" y="2762948"/>
                  </a:lnTo>
                  <a:lnTo>
                    <a:pt x="5402516" y="111125"/>
                  </a:lnTo>
                  <a:close/>
                </a:path>
              </a:pathLst>
            </a:custGeom>
            <a:solidFill>
              <a:srgbClr val="00B6F0"/>
            </a:solidFill>
          </p:spPr>
          <p:txBody>
            <a:bodyPr wrap="square" lIns="0" tIns="0" rIns="0" bIns="0" rtlCol="0"/>
            <a:lstStyle/>
            <a:p>
              <a:endParaRPr/>
            </a:p>
          </p:txBody>
        </p:sp>
        <p:pic>
          <p:nvPicPr>
            <p:cNvPr id="14" name="object 14"/>
            <p:cNvPicPr/>
            <p:nvPr/>
          </p:nvPicPr>
          <p:blipFill>
            <a:blip r:embed="rId6" cstate="print"/>
            <a:stretch>
              <a:fillRect/>
            </a:stretch>
          </p:blipFill>
          <p:spPr>
            <a:xfrm>
              <a:off x="1721688" y="2451849"/>
              <a:ext cx="2561932" cy="170497"/>
            </a:xfrm>
            <a:prstGeom prst="rect">
              <a:avLst/>
            </a:prstGeom>
          </p:spPr>
        </p:pic>
        <p:pic>
          <p:nvPicPr>
            <p:cNvPr id="15" name="object 15"/>
            <p:cNvPicPr/>
            <p:nvPr/>
          </p:nvPicPr>
          <p:blipFill>
            <a:blip r:embed="rId7" cstate="print"/>
            <a:stretch>
              <a:fillRect/>
            </a:stretch>
          </p:blipFill>
          <p:spPr>
            <a:xfrm>
              <a:off x="4400841" y="2451849"/>
              <a:ext cx="1421815" cy="170497"/>
            </a:xfrm>
            <a:prstGeom prst="rect">
              <a:avLst/>
            </a:prstGeom>
          </p:spPr>
        </p:pic>
        <p:sp>
          <p:nvSpPr>
            <p:cNvPr id="16" name="object 16"/>
            <p:cNvSpPr/>
            <p:nvPr/>
          </p:nvSpPr>
          <p:spPr>
            <a:xfrm>
              <a:off x="5901829" y="2453385"/>
              <a:ext cx="59690" cy="167640"/>
            </a:xfrm>
            <a:custGeom>
              <a:avLst/>
              <a:gdLst/>
              <a:ahLst/>
              <a:cxnLst/>
              <a:rect l="l" t="t" r="r" b="b"/>
              <a:pathLst>
                <a:path w="59689" h="167639">
                  <a:moveTo>
                    <a:pt x="53276" y="167424"/>
                  </a:moveTo>
                  <a:lnTo>
                    <a:pt x="1485" y="167424"/>
                  </a:lnTo>
                  <a:lnTo>
                    <a:pt x="0" y="159842"/>
                  </a:lnTo>
                  <a:lnTo>
                    <a:pt x="0" y="149174"/>
                  </a:lnTo>
                  <a:lnTo>
                    <a:pt x="38049" y="149174"/>
                  </a:lnTo>
                  <a:lnTo>
                    <a:pt x="39535" y="147688"/>
                  </a:lnTo>
                  <a:lnTo>
                    <a:pt x="39535" y="0"/>
                  </a:lnTo>
                  <a:lnTo>
                    <a:pt x="59334" y="0"/>
                  </a:lnTo>
                  <a:lnTo>
                    <a:pt x="59334" y="164401"/>
                  </a:lnTo>
                  <a:lnTo>
                    <a:pt x="53276" y="167424"/>
                  </a:lnTo>
                  <a:close/>
                </a:path>
              </a:pathLst>
            </a:custGeom>
            <a:solidFill>
              <a:srgbClr val="00B6F0"/>
            </a:solidFill>
          </p:spPr>
          <p:txBody>
            <a:bodyPr wrap="square" lIns="0" tIns="0" rIns="0" bIns="0" rtlCol="0"/>
            <a:lstStyle/>
            <a:p>
              <a:endParaRPr/>
            </a:p>
          </p:txBody>
        </p:sp>
        <p:pic>
          <p:nvPicPr>
            <p:cNvPr id="17" name="object 17"/>
            <p:cNvPicPr/>
            <p:nvPr/>
          </p:nvPicPr>
          <p:blipFill>
            <a:blip r:embed="rId8" cstate="print"/>
            <a:stretch>
              <a:fillRect/>
            </a:stretch>
          </p:blipFill>
          <p:spPr>
            <a:xfrm>
              <a:off x="1433956" y="2879623"/>
              <a:ext cx="4478489" cy="273989"/>
            </a:xfrm>
            <a:prstGeom prst="rect">
              <a:avLst/>
            </a:prstGeom>
          </p:spPr>
        </p:pic>
        <p:pic>
          <p:nvPicPr>
            <p:cNvPr id="18" name="object 18"/>
            <p:cNvPicPr/>
            <p:nvPr/>
          </p:nvPicPr>
          <p:blipFill>
            <a:blip r:embed="rId9" cstate="print"/>
            <a:stretch>
              <a:fillRect/>
            </a:stretch>
          </p:blipFill>
          <p:spPr>
            <a:xfrm>
              <a:off x="6003772" y="2888754"/>
              <a:ext cx="85280" cy="100456"/>
            </a:xfrm>
            <a:prstGeom prst="rect">
              <a:avLst/>
            </a:prstGeom>
          </p:spPr>
        </p:pic>
        <p:pic>
          <p:nvPicPr>
            <p:cNvPr id="19" name="object 19"/>
            <p:cNvPicPr/>
            <p:nvPr/>
          </p:nvPicPr>
          <p:blipFill>
            <a:blip r:embed="rId10" cstate="print"/>
            <a:stretch>
              <a:fillRect/>
            </a:stretch>
          </p:blipFill>
          <p:spPr>
            <a:xfrm>
              <a:off x="1432471" y="3266287"/>
              <a:ext cx="4665713" cy="435368"/>
            </a:xfrm>
            <a:prstGeom prst="rect">
              <a:avLst/>
            </a:prstGeom>
          </p:spPr>
        </p:pic>
        <p:pic>
          <p:nvPicPr>
            <p:cNvPr id="20" name="object 20"/>
            <p:cNvPicPr/>
            <p:nvPr/>
          </p:nvPicPr>
          <p:blipFill>
            <a:blip r:embed="rId11" cstate="print"/>
            <a:stretch>
              <a:fillRect/>
            </a:stretch>
          </p:blipFill>
          <p:spPr>
            <a:xfrm>
              <a:off x="1433956" y="3815803"/>
              <a:ext cx="4667250" cy="596747"/>
            </a:xfrm>
            <a:prstGeom prst="rect">
              <a:avLst/>
            </a:prstGeom>
          </p:spPr>
        </p:pic>
        <p:pic>
          <p:nvPicPr>
            <p:cNvPr id="21" name="object 21"/>
            <p:cNvPicPr/>
            <p:nvPr/>
          </p:nvPicPr>
          <p:blipFill>
            <a:blip r:embed="rId12" cstate="print"/>
            <a:stretch>
              <a:fillRect/>
            </a:stretch>
          </p:blipFill>
          <p:spPr>
            <a:xfrm>
              <a:off x="1432471" y="4605883"/>
              <a:ext cx="4615459" cy="264858"/>
            </a:xfrm>
            <a:prstGeom prst="rect">
              <a:avLst/>
            </a:prstGeom>
          </p:spPr>
        </p:pic>
        <p:pic>
          <p:nvPicPr>
            <p:cNvPr id="22" name="object 22"/>
            <p:cNvPicPr/>
            <p:nvPr/>
          </p:nvPicPr>
          <p:blipFill>
            <a:blip r:embed="rId13" cstate="print"/>
            <a:stretch>
              <a:fillRect/>
            </a:stretch>
          </p:blipFill>
          <p:spPr>
            <a:xfrm>
              <a:off x="1070178" y="1404543"/>
              <a:ext cx="5393334" cy="610438"/>
            </a:xfrm>
            <a:prstGeom prst="rect">
              <a:avLst/>
            </a:prstGeom>
          </p:spPr>
        </p:pic>
      </p:grpSp>
      <p:grpSp>
        <p:nvGrpSpPr>
          <p:cNvPr id="23" name="object 23"/>
          <p:cNvGrpSpPr/>
          <p:nvPr/>
        </p:nvGrpSpPr>
        <p:grpSpPr>
          <a:xfrm>
            <a:off x="710907" y="5647689"/>
            <a:ext cx="6113780" cy="4315460"/>
            <a:chOff x="710907" y="5647689"/>
            <a:chExt cx="6113780" cy="4315460"/>
          </a:xfrm>
        </p:grpSpPr>
        <p:sp>
          <p:nvSpPr>
            <p:cNvPr id="24" name="object 2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25" name="object 25"/>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26" name="object 26"/>
            <p:cNvPicPr/>
            <p:nvPr/>
          </p:nvPicPr>
          <p:blipFill>
            <a:blip r:embed="rId14" cstate="print"/>
            <a:stretch>
              <a:fillRect/>
            </a:stretch>
          </p:blipFill>
          <p:spPr>
            <a:xfrm>
              <a:off x="5696292" y="5802363"/>
              <a:ext cx="71539" cy="101993"/>
            </a:xfrm>
            <a:prstGeom prst="rect">
              <a:avLst/>
            </a:prstGeom>
          </p:spPr>
        </p:pic>
        <p:pic>
          <p:nvPicPr>
            <p:cNvPr id="27" name="object 27"/>
            <p:cNvPicPr/>
            <p:nvPr/>
          </p:nvPicPr>
          <p:blipFill>
            <a:blip r:embed="rId15" cstate="print"/>
            <a:stretch>
              <a:fillRect/>
            </a:stretch>
          </p:blipFill>
          <p:spPr>
            <a:xfrm>
              <a:off x="5787631" y="5799340"/>
              <a:ext cx="333375" cy="105016"/>
            </a:xfrm>
            <a:prstGeom prst="rect">
              <a:avLst/>
            </a:prstGeom>
          </p:spPr>
        </p:pic>
        <p:pic>
          <p:nvPicPr>
            <p:cNvPr id="28" name="object 28"/>
            <p:cNvPicPr/>
            <p:nvPr/>
          </p:nvPicPr>
          <p:blipFill>
            <a:blip r:embed="rId16" cstate="print"/>
            <a:stretch>
              <a:fillRect/>
            </a:stretch>
          </p:blipFill>
          <p:spPr>
            <a:xfrm>
              <a:off x="6156032" y="5799340"/>
              <a:ext cx="66967" cy="105016"/>
            </a:xfrm>
            <a:prstGeom prst="rect">
              <a:avLst/>
            </a:prstGeom>
          </p:spPr>
        </p:pic>
        <p:pic>
          <p:nvPicPr>
            <p:cNvPr id="29" name="object 29"/>
            <p:cNvPicPr/>
            <p:nvPr/>
          </p:nvPicPr>
          <p:blipFill>
            <a:blip r:embed="rId17" cstate="print"/>
            <a:stretch>
              <a:fillRect/>
            </a:stretch>
          </p:blipFill>
          <p:spPr>
            <a:xfrm>
              <a:off x="6394996" y="5796254"/>
              <a:ext cx="246608" cy="117233"/>
            </a:xfrm>
            <a:prstGeom prst="rect">
              <a:avLst/>
            </a:prstGeom>
          </p:spPr>
        </p:pic>
        <p:sp>
          <p:nvSpPr>
            <p:cNvPr id="30" name="object 30"/>
            <p:cNvSpPr/>
            <p:nvPr/>
          </p:nvSpPr>
          <p:spPr>
            <a:xfrm>
              <a:off x="1065555" y="6762902"/>
              <a:ext cx="5402580" cy="2875915"/>
            </a:xfrm>
            <a:custGeom>
              <a:avLst/>
              <a:gdLst/>
              <a:ahLst/>
              <a:cxnLst/>
              <a:rect l="l" t="t" r="r" b="b"/>
              <a:pathLst>
                <a:path w="5402580" h="2875915">
                  <a:moveTo>
                    <a:pt x="4037063" y="439928"/>
                  </a:moveTo>
                  <a:lnTo>
                    <a:pt x="1365504" y="439928"/>
                  </a:lnTo>
                  <a:lnTo>
                    <a:pt x="1365504" y="450608"/>
                  </a:lnTo>
                  <a:lnTo>
                    <a:pt x="4037063" y="450608"/>
                  </a:lnTo>
                  <a:lnTo>
                    <a:pt x="4037063" y="439928"/>
                  </a:lnTo>
                  <a:close/>
                </a:path>
                <a:path w="5402580" h="2875915">
                  <a:moveTo>
                    <a:pt x="5402516" y="111125"/>
                  </a:moveTo>
                  <a:lnTo>
                    <a:pt x="5393715" y="68084"/>
                  </a:lnTo>
                  <a:lnTo>
                    <a:pt x="5393385" y="67602"/>
                  </a:lnTo>
                  <a:lnTo>
                    <a:pt x="5393385" y="111125"/>
                  </a:lnTo>
                  <a:lnTo>
                    <a:pt x="5393385" y="2762885"/>
                  </a:lnTo>
                  <a:lnTo>
                    <a:pt x="5385371" y="2803474"/>
                  </a:lnTo>
                  <a:lnTo>
                    <a:pt x="5363515" y="2836354"/>
                  </a:lnTo>
                  <a:lnTo>
                    <a:pt x="5331091" y="2858389"/>
                  </a:lnTo>
                  <a:lnTo>
                    <a:pt x="5291391" y="2866428"/>
                  </a:lnTo>
                  <a:lnTo>
                    <a:pt x="112661" y="2866428"/>
                  </a:lnTo>
                  <a:lnTo>
                    <a:pt x="72085" y="2858389"/>
                  </a:lnTo>
                  <a:lnTo>
                    <a:pt x="39230" y="2836354"/>
                  </a:lnTo>
                  <a:lnTo>
                    <a:pt x="17208" y="2803474"/>
                  </a:lnTo>
                  <a:lnTo>
                    <a:pt x="9182" y="2762885"/>
                  </a:lnTo>
                  <a:lnTo>
                    <a:pt x="9182" y="111125"/>
                  </a:lnTo>
                  <a:lnTo>
                    <a:pt x="17208" y="71208"/>
                  </a:lnTo>
                  <a:lnTo>
                    <a:pt x="39230" y="38265"/>
                  </a:lnTo>
                  <a:lnTo>
                    <a:pt x="72085" y="15887"/>
                  </a:lnTo>
                  <a:lnTo>
                    <a:pt x="112661" y="7632"/>
                  </a:lnTo>
                  <a:lnTo>
                    <a:pt x="5291391" y="7632"/>
                  </a:lnTo>
                  <a:lnTo>
                    <a:pt x="5331091" y="15887"/>
                  </a:lnTo>
                  <a:lnTo>
                    <a:pt x="5363515" y="38265"/>
                  </a:lnTo>
                  <a:lnTo>
                    <a:pt x="5385371" y="71208"/>
                  </a:lnTo>
                  <a:lnTo>
                    <a:pt x="5393385" y="111125"/>
                  </a:lnTo>
                  <a:lnTo>
                    <a:pt x="5393385" y="67602"/>
                  </a:lnTo>
                  <a:lnTo>
                    <a:pt x="5369788" y="32740"/>
                  </a:lnTo>
                  <a:lnTo>
                    <a:pt x="5334444" y="8813"/>
                  </a:lnTo>
                  <a:lnTo>
                    <a:pt x="5291391" y="0"/>
                  </a:lnTo>
                  <a:lnTo>
                    <a:pt x="112661" y="0"/>
                  </a:lnTo>
                  <a:lnTo>
                    <a:pt x="68719" y="8813"/>
                  </a:lnTo>
                  <a:lnTo>
                    <a:pt x="32918" y="32740"/>
                  </a:lnTo>
                  <a:lnTo>
                    <a:pt x="8826" y="68084"/>
                  </a:lnTo>
                  <a:lnTo>
                    <a:pt x="0" y="111125"/>
                  </a:lnTo>
                  <a:lnTo>
                    <a:pt x="0" y="2762885"/>
                  </a:lnTo>
                  <a:lnTo>
                    <a:pt x="8826" y="2806827"/>
                  </a:lnTo>
                  <a:lnTo>
                    <a:pt x="32918" y="2842641"/>
                  </a:lnTo>
                  <a:lnTo>
                    <a:pt x="68719" y="2866733"/>
                  </a:lnTo>
                  <a:lnTo>
                    <a:pt x="112661" y="2875559"/>
                  </a:lnTo>
                  <a:lnTo>
                    <a:pt x="5291391" y="2875559"/>
                  </a:lnTo>
                  <a:lnTo>
                    <a:pt x="5334444" y="2866733"/>
                  </a:lnTo>
                  <a:lnTo>
                    <a:pt x="5369788" y="2842641"/>
                  </a:lnTo>
                  <a:lnTo>
                    <a:pt x="5393715" y="2806827"/>
                  </a:lnTo>
                  <a:lnTo>
                    <a:pt x="5402516" y="2762885"/>
                  </a:lnTo>
                  <a:lnTo>
                    <a:pt x="5402516" y="111125"/>
                  </a:lnTo>
                  <a:close/>
                </a:path>
              </a:pathLst>
            </a:custGeom>
            <a:solidFill>
              <a:srgbClr val="00B6F0"/>
            </a:solidFill>
          </p:spPr>
          <p:txBody>
            <a:bodyPr wrap="square" lIns="0" tIns="0" rIns="0" bIns="0" rtlCol="0"/>
            <a:lstStyle/>
            <a:p>
              <a:endParaRPr/>
            </a:p>
          </p:txBody>
        </p:sp>
        <p:pic>
          <p:nvPicPr>
            <p:cNvPr id="31" name="object 31"/>
            <p:cNvPicPr/>
            <p:nvPr/>
          </p:nvPicPr>
          <p:blipFill>
            <a:blip r:embed="rId18" cstate="print"/>
            <a:stretch>
              <a:fillRect/>
            </a:stretch>
          </p:blipFill>
          <p:spPr>
            <a:xfrm>
              <a:off x="2437155" y="7015606"/>
              <a:ext cx="2485834" cy="173532"/>
            </a:xfrm>
            <a:prstGeom prst="rect">
              <a:avLst/>
            </a:prstGeom>
          </p:spPr>
        </p:pic>
        <p:sp>
          <p:nvSpPr>
            <p:cNvPr id="32" name="object 32"/>
            <p:cNvSpPr/>
            <p:nvPr/>
          </p:nvSpPr>
          <p:spPr>
            <a:xfrm>
              <a:off x="5003647" y="7023201"/>
              <a:ext cx="83820" cy="152400"/>
            </a:xfrm>
            <a:custGeom>
              <a:avLst/>
              <a:gdLst/>
              <a:ahLst/>
              <a:cxnLst/>
              <a:rect l="l" t="t" r="r" b="b"/>
              <a:pathLst>
                <a:path w="83820" h="152400">
                  <a:moveTo>
                    <a:pt x="24358" y="3073"/>
                  </a:moveTo>
                  <a:lnTo>
                    <a:pt x="18313" y="0"/>
                  </a:lnTo>
                  <a:lnTo>
                    <a:pt x="3073" y="0"/>
                  </a:lnTo>
                  <a:lnTo>
                    <a:pt x="3073" y="51790"/>
                  </a:lnTo>
                  <a:lnTo>
                    <a:pt x="7645" y="101993"/>
                  </a:lnTo>
                  <a:lnTo>
                    <a:pt x="7645" y="108102"/>
                  </a:lnTo>
                  <a:lnTo>
                    <a:pt x="9182" y="109639"/>
                  </a:lnTo>
                  <a:lnTo>
                    <a:pt x="18313" y="109639"/>
                  </a:lnTo>
                  <a:lnTo>
                    <a:pt x="19799" y="106553"/>
                  </a:lnTo>
                  <a:lnTo>
                    <a:pt x="19799" y="101993"/>
                  </a:lnTo>
                  <a:lnTo>
                    <a:pt x="24358" y="51790"/>
                  </a:lnTo>
                  <a:lnTo>
                    <a:pt x="24358" y="3073"/>
                  </a:lnTo>
                  <a:close/>
                </a:path>
                <a:path w="83820" h="152400">
                  <a:moveTo>
                    <a:pt x="27432" y="132461"/>
                  </a:moveTo>
                  <a:lnTo>
                    <a:pt x="21336" y="126352"/>
                  </a:lnTo>
                  <a:lnTo>
                    <a:pt x="6108" y="126352"/>
                  </a:lnTo>
                  <a:lnTo>
                    <a:pt x="0" y="132461"/>
                  </a:lnTo>
                  <a:lnTo>
                    <a:pt x="0" y="146151"/>
                  </a:lnTo>
                  <a:lnTo>
                    <a:pt x="6108" y="152247"/>
                  </a:lnTo>
                  <a:lnTo>
                    <a:pt x="21336" y="152247"/>
                  </a:lnTo>
                  <a:lnTo>
                    <a:pt x="27432" y="146151"/>
                  </a:lnTo>
                  <a:lnTo>
                    <a:pt x="27432" y="132461"/>
                  </a:lnTo>
                  <a:close/>
                </a:path>
                <a:path w="83820" h="152400">
                  <a:moveTo>
                    <a:pt x="82207" y="3073"/>
                  </a:moveTo>
                  <a:lnTo>
                    <a:pt x="76149" y="0"/>
                  </a:lnTo>
                  <a:lnTo>
                    <a:pt x="59385" y="0"/>
                  </a:lnTo>
                  <a:lnTo>
                    <a:pt x="59385" y="51790"/>
                  </a:lnTo>
                  <a:lnTo>
                    <a:pt x="63944" y="101993"/>
                  </a:lnTo>
                  <a:lnTo>
                    <a:pt x="63944" y="108102"/>
                  </a:lnTo>
                  <a:lnTo>
                    <a:pt x="65493" y="109639"/>
                  </a:lnTo>
                  <a:lnTo>
                    <a:pt x="74612" y="109639"/>
                  </a:lnTo>
                  <a:lnTo>
                    <a:pt x="76149" y="106553"/>
                  </a:lnTo>
                  <a:lnTo>
                    <a:pt x="77647" y="101993"/>
                  </a:lnTo>
                  <a:lnTo>
                    <a:pt x="82207" y="51790"/>
                  </a:lnTo>
                  <a:lnTo>
                    <a:pt x="82207" y="3073"/>
                  </a:lnTo>
                  <a:close/>
                </a:path>
                <a:path w="83820" h="152400">
                  <a:moveTo>
                    <a:pt x="83743" y="132461"/>
                  </a:moveTo>
                  <a:lnTo>
                    <a:pt x="77647" y="126352"/>
                  </a:lnTo>
                  <a:lnTo>
                    <a:pt x="62458" y="126352"/>
                  </a:lnTo>
                  <a:lnTo>
                    <a:pt x="56362" y="132461"/>
                  </a:lnTo>
                  <a:lnTo>
                    <a:pt x="56362" y="146151"/>
                  </a:lnTo>
                  <a:lnTo>
                    <a:pt x="62458" y="152247"/>
                  </a:lnTo>
                  <a:lnTo>
                    <a:pt x="77647" y="152247"/>
                  </a:lnTo>
                  <a:lnTo>
                    <a:pt x="83743" y="146151"/>
                  </a:lnTo>
                  <a:lnTo>
                    <a:pt x="83743" y="132461"/>
                  </a:lnTo>
                  <a:close/>
                </a:path>
              </a:pathLst>
            </a:custGeom>
            <a:solidFill>
              <a:srgbClr val="00B6F0"/>
            </a:solidFill>
          </p:spPr>
          <p:txBody>
            <a:bodyPr wrap="square" lIns="0" tIns="0" rIns="0" bIns="0" rtlCol="0"/>
            <a:lstStyle/>
            <a:p>
              <a:endParaRPr/>
            </a:p>
          </p:txBody>
        </p:sp>
        <p:pic>
          <p:nvPicPr>
            <p:cNvPr id="33" name="object 33"/>
            <p:cNvPicPr/>
            <p:nvPr/>
          </p:nvPicPr>
          <p:blipFill>
            <a:blip r:embed="rId19" cstate="print"/>
            <a:stretch>
              <a:fillRect/>
            </a:stretch>
          </p:blipFill>
          <p:spPr>
            <a:xfrm>
              <a:off x="1432471" y="7446416"/>
              <a:ext cx="4665713" cy="435368"/>
            </a:xfrm>
            <a:prstGeom prst="rect">
              <a:avLst/>
            </a:prstGeom>
          </p:spPr>
        </p:pic>
        <p:pic>
          <p:nvPicPr>
            <p:cNvPr id="34" name="object 34"/>
            <p:cNvPicPr/>
            <p:nvPr/>
          </p:nvPicPr>
          <p:blipFill>
            <a:blip r:embed="rId20" cstate="print"/>
            <a:stretch>
              <a:fillRect/>
            </a:stretch>
          </p:blipFill>
          <p:spPr>
            <a:xfrm>
              <a:off x="1437030" y="7994395"/>
              <a:ext cx="4120756" cy="275539"/>
            </a:xfrm>
            <a:prstGeom prst="rect">
              <a:avLst/>
            </a:prstGeom>
          </p:spPr>
        </p:pic>
        <p:pic>
          <p:nvPicPr>
            <p:cNvPr id="35" name="object 35"/>
            <p:cNvPicPr/>
            <p:nvPr/>
          </p:nvPicPr>
          <p:blipFill>
            <a:blip r:embed="rId21" cstate="print"/>
            <a:stretch>
              <a:fillRect/>
            </a:stretch>
          </p:blipFill>
          <p:spPr>
            <a:xfrm>
              <a:off x="5641479" y="7994395"/>
              <a:ext cx="333375" cy="109639"/>
            </a:xfrm>
            <a:prstGeom prst="rect">
              <a:avLst/>
            </a:prstGeom>
          </p:spPr>
        </p:pic>
        <p:pic>
          <p:nvPicPr>
            <p:cNvPr id="36" name="object 36"/>
            <p:cNvPicPr/>
            <p:nvPr/>
          </p:nvPicPr>
          <p:blipFill>
            <a:blip r:embed="rId22" cstate="print"/>
            <a:stretch>
              <a:fillRect/>
            </a:stretch>
          </p:blipFill>
          <p:spPr>
            <a:xfrm>
              <a:off x="5999213" y="8008137"/>
              <a:ext cx="97434" cy="91338"/>
            </a:xfrm>
            <a:prstGeom prst="rect">
              <a:avLst/>
            </a:prstGeom>
          </p:spPr>
        </p:pic>
        <p:pic>
          <p:nvPicPr>
            <p:cNvPr id="37" name="object 37"/>
            <p:cNvPicPr/>
            <p:nvPr/>
          </p:nvPicPr>
          <p:blipFill>
            <a:blip r:embed="rId23" cstate="print"/>
            <a:stretch>
              <a:fillRect/>
            </a:stretch>
          </p:blipFill>
          <p:spPr>
            <a:xfrm>
              <a:off x="1433956" y="8381059"/>
              <a:ext cx="4665764" cy="436905"/>
            </a:xfrm>
            <a:prstGeom prst="rect">
              <a:avLst/>
            </a:prstGeom>
          </p:spPr>
        </p:pic>
        <p:pic>
          <p:nvPicPr>
            <p:cNvPr id="38" name="object 38"/>
            <p:cNvPicPr/>
            <p:nvPr/>
          </p:nvPicPr>
          <p:blipFill>
            <a:blip r:embed="rId24" cstate="print"/>
            <a:stretch>
              <a:fillRect/>
            </a:stretch>
          </p:blipFill>
          <p:spPr>
            <a:xfrm>
              <a:off x="1432471" y="9172625"/>
              <a:ext cx="4615459" cy="264909"/>
            </a:xfrm>
            <a:prstGeom prst="rect">
              <a:avLst/>
            </a:prstGeom>
          </p:spPr>
        </p:pic>
        <p:pic>
          <p:nvPicPr>
            <p:cNvPr id="39" name="object 39"/>
            <p:cNvPicPr/>
            <p:nvPr/>
          </p:nvPicPr>
          <p:blipFill>
            <a:blip r:embed="rId25" cstate="print"/>
            <a:stretch>
              <a:fillRect/>
            </a:stretch>
          </p:blipFill>
          <p:spPr>
            <a:xfrm>
              <a:off x="1070178" y="5971336"/>
              <a:ext cx="5393334" cy="610438"/>
            </a:xfrm>
            <a:prstGeom prst="rect">
              <a:avLst/>
            </a:prstGeom>
          </p:spPr>
        </p:pic>
      </p:grpSp>
      <p:grpSp>
        <p:nvGrpSpPr>
          <p:cNvPr id="40" name="object 40"/>
          <p:cNvGrpSpPr/>
          <p:nvPr/>
        </p:nvGrpSpPr>
        <p:grpSpPr>
          <a:xfrm>
            <a:off x="709358" y="5600"/>
            <a:ext cx="6842759" cy="717550"/>
            <a:chOff x="709358" y="5600"/>
            <a:chExt cx="6842759" cy="717550"/>
          </a:xfrm>
        </p:grpSpPr>
        <p:sp>
          <p:nvSpPr>
            <p:cNvPr id="41" name="object 4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42" name="object 4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3" name="object 43"/>
            <p:cNvPicPr/>
            <p:nvPr/>
          </p:nvPicPr>
          <p:blipFill>
            <a:blip r:embed="rId26" cstate="print"/>
            <a:stretch>
              <a:fillRect/>
            </a:stretch>
          </p:blipFill>
          <p:spPr>
            <a:xfrm>
              <a:off x="1003147" y="366369"/>
              <a:ext cx="462813" cy="170497"/>
            </a:xfrm>
            <a:prstGeom prst="rect">
              <a:avLst/>
            </a:prstGeom>
          </p:spPr>
        </p:pic>
        <p:sp>
          <p:nvSpPr>
            <p:cNvPr id="44" name="object 44"/>
            <p:cNvSpPr/>
            <p:nvPr/>
          </p:nvSpPr>
          <p:spPr>
            <a:xfrm>
              <a:off x="1549654" y="366368"/>
              <a:ext cx="810260" cy="170815"/>
            </a:xfrm>
            <a:custGeom>
              <a:avLst/>
              <a:gdLst/>
              <a:ahLst/>
              <a:cxnLst/>
              <a:rect l="l" t="t" r="r" b="b"/>
              <a:pathLst>
                <a:path w="810260" h="170815">
                  <a:moveTo>
                    <a:pt x="25895" y="121793"/>
                  </a:moveTo>
                  <a:lnTo>
                    <a:pt x="19786" y="115684"/>
                  </a:lnTo>
                  <a:lnTo>
                    <a:pt x="6096" y="115684"/>
                  </a:lnTo>
                  <a:lnTo>
                    <a:pt x="0" y="121793"/>
                  </a:lnTo>
                  <a:lnTo>
                    <a:pt x="0" y="135483"/>
                  </a:lnTo>
                  <a:lnTo>
                    <a:pt x="6096" y="141579"/>
                  </a:lnTo>
                  <a:lnTo>
                    <a:pt x="19786" y="141579"/>
                  </a:lnTo>
                  <a:lnTo>
                    <a:pt x="25895" y="135483"/>
                  </a:lnTo>
                  <a:lnTo>
                    <a:pt x="25895" y="121793"/>
                  </a:lnTo>
                  <a:close/>
                </a:path>
                <a:path w="810260" h="170815">
                  <a:moveTo>
                    <a:pt x="25895" y="33477"/>
                  </a:moveTo>
                  <a:lnTo>
                    <a:pt x="19786" y="27381"/>
                  </a:lnTo>
                  <a:lnTo>
                    <a:pt x="6096" y="27381"/>
                  </a:lnTo>
                  <a:lnTo>
                    <a:pt x="0" y="33477"/>
                  </a:lnTo>
                  <a:lnTo>
                    <a:pt x="0" y="48717"/>
                  </a:lnTo>
                  <a:lnTo>
                    <a:pt x="6096" y="54813"/>
                  </a:lnTo>
                  <a:lnTo>
                    <a:pt x="19786" y="54813"/>
                  </a:lnTo>
                  <a:lnTo>
                    <a:pt x="25895" y="48717"/>
                  </a:lnTo>
                  <a:lnTo>
                    <a:pt x="25895" y="33477"/>
                  </a:lnTo>
                  <a:close/>
                </a:path>
                <a:path w="810260" h="170815">
                  <a:moveTo>
                    <a:pt x="255727" y="13690"/>
                  </a:moveTo>
                  <a:lnTo>
                    <a:pt x="126352" y="13690"/>
                  </a:lnTo>
                  <a:lnTo>
                    <a:pt x="126352" y="33477"/>
                  </a:lnTo>
                  <a:lnTo>
                    <a:pt x="255727" y="33477"/>
                  </a:lnTo>
                  <a:lnTo>
                    <a:pt x="255727" y="13690"/>
                  </a:lnTo>
                  <a:close/>
                </a:path>
                <a:path w="810260" h="170815">
                  <a:moveTo>
                    <a:pt x="269468" y="63944"/>
                  </a:moveTo>
                  <a:lnTo>
                    <a:pt x="112649" y="63944"/>
                  </a:lnTo>
                  <a:lnTo>
                    <a:pt x="112649" y="82194"/>
                  </a:lnTo>
                  <a:lnTo>
                    <a:pt x="185737" y="82194"/>
                  </a:lnTo>
                  <a:lnTo>
                    <a:pt x="181952" y="107594"/>
                  </a:lnTo>
                  <a:lnTo>
                    <a:pt x="172770" y="125412"/>
                  </a:lnTo>
                  <a:lnTo>
                    <a:pt x="157886" y="137223"/>
                  </a:lnTo>
                  <a:lnTo>
                    <a:pt x="137020" y="144602"/>
                  </a:lnTo>
                  <a:lnTo>
                    <a:pt x="130911" y="144602"/>
                  </a:lnTo>
                  <a:lnTo>
                    <a:pt x="126352" y="146138"/>
                  </a:lnTo>
                  <a:lnTo>
                    <a:pt x="126352" y="155270"/>
                  </a:lnTo>
                  <a:lnTo>
                    <a:pt x="129425" y="162864"/>
                  </a:lnTo>
                  <a:lnTo>
                    <a:pt x="137020" y="162864"/>
                  </a:lnTo>
                  <a:lnTo>
                    <a:pt x="142481" y="162255"/>
                  </a:lnTo>
                  <a:lnTo>
                    <a:pt x="190766" y="134670"/>
                  </a:lnTo>
                  <a:lnTo>
                    <a:pt x="205409" y="97421"/>
                  </a:lnTo>
                  <a:lnTo>
                    <a:pt x="207010" y="82194"/>
                  </a:lnTo>
                  <a:lnTo>
                    <a:pt x="269468" y="82194"/>
                  </a:lnTo>
                  <a:lnTo>
                    <a:pt x="269468" y="63944"/>
                  </a:lnTo>
                  <a:close/>
                </a:path>
                <a:path w="810260" h="170815">
                  <a:moveTo>
                    <a:pt x="447573" y="74320"/>
                  </a:moveTo>
                  <a:lnTo>
                    <a:pt x="287731" y="74320"/>
                  </a:lnTo>
                  <a:lnTo>
                    <a:pt x="287731" y="94640"/>
                  </a:lnTo>
                  <a:lnTo>
                    <a:pt x="287731" y="95910"/>
                  </a:lnTo>
                  <a:lnTo>
                    <a:pt x="443052" y="95910"/>
                  </a:lnTo>
                  <a:lnTo>
                    <a:pt x="443052" y="94640"/>
                  </a:lnTo>
                  <a:lnTo>
                    <a:pt x="447573" y="94640"/>
                  </a:lnTo>
                  <a:lnTo>
                    <a:pt x="447573" y="74320"/>
                  </a:lnTo>
                  <a:close/>
                </a:path>
                <a:path w="810260" h="170815">
                  <a:moveTo>
                    <a:pt x="621106" y="22821"/>
                  </a:moveTo>
                  <a:lnTo>
                    <a:pt x="611974" y="19786"/>
                  </a:lnTo>
                  <a:lnTo>
                    <a:pt x="465823" y="19786"/>
                  </a:lnTo>
                  <a:lnTo>
                    <a:pt x="465823" y="36512"/>
                  </a:lnTo>
                  <a:lnTo>
                    <a:pt x="470395" y="39585"/>
                  </a:lnTo>
                  <a:lnTo>
                    <a:pt x="595210" y="39585"/>
                  </a:lnTo>
                  <a:lnTo>
                    <a:pt x="595210" y="42608"/>
                  </a:lnTo>
                  <a:lnTo>
                    <a:pt x="591540" y="50368"/>
                  </a:lnTo>
                  <a:lnTo>
                    <a:pt x="580745" y="64693"/>
                  </a:lnTo>
                  <a:lnTo>
                    <a:pt x="563092" y="82435"/>
                  </a:lnTo>
                  <a:lnTo>
                    <a:pt x="538899" y="100457"/>
                  </a:lnTo>
                  <a:lnTo>
                    <a:pt x="531876" y="93713"/>
                  </a:lnTo>
                  <a:lnTo>
                    <a:pt x="525005" y="87528"/>
                  </a:lnTo>
                  <a:lnTo>
                    <a:pt x="518985" y="82499"/>
                  </a:lnTo>
                  <a:lnTo>
                    <a:pt x="514540" y="79171"/>
                  </a:lnTo>
                  <a:lnTo>
                    <a:pt x="509981" y="76098"/>
                  </a:lnTo>
                  <a:lnTo>
                    <a:pt x="506907" y="74612"/>
                  </a:lnTo>
                  <a:lnTo>
                    <a:pt x="497776" y="74612"/>
                  </a:lnTo>
                  <a:lnTo>
                    <a:pt x="493204" y="80657"/>
                  </a:lnTo>
                  <a:lnTo>
                    <a:pt x="493204" y="89789"/>
                  </a:lnTo>
                  <a:lnTo>
                    <a:pt x="497776" y="92862"/>
                  </a:lnTo>
                  <a:lnTo>
                    <a:pt x="500849" y="95885"/>
                  </a:lnTo>
                  <a:lnTo>
                    <a:pt x="515010" y="107505"/>
                  </a:lnTo>
                  <a:lnTo>
                    <a:pt x="529755" y="121399"/>
                  </a:lnTo>
                  <a:lnTo>
                    <a:pt x="544499" y="136994"/>
                  </a:lnTo>
                  <a:lnTo>
                    <a:pt x="558698" y="153733"/>
                  </a:lnTo>
                  <a:lnTo>
                    <a:pt x="561721" y="156806"/>
                  </a:lnTo>
                  <a:lnTo>
                    <a:pt x="563257" y="159842"/>
                  </a:lnTo>
                  <a:lnTo>
                    <a:pt x="573925" y="159842"/>
                  </a:lnTo>
                  <a:lnTo>
                    <a:pt x="581520" y="155270"/>
                  </a:lnTo>
                  <a:lnTo>
                    <a:pt x="581520" y="149174"/>
                  </a:lnTo>
                  <a:lnTo>
                    <a:pt x="579996" y="144132"/>
                  </a:lnTo>
                  <a:lnTo>
                    <a:pt x="575056" y="137375"/>
                  </a:lnTo>
                  <a:lnTo>
                    <a:pt x="566102" y="127774"/>
                  </a:lnTo>
                  <a:lnTo>
                    <a:pt x="552589" y="114147"/>
                  </a:lnTo>
                  <a:lnTo>
                    <a:pt x="570649" y="100457"/>
                  </a:lnTo>
                  <a:lnTo>
                    <a:pt x="581914" y="91922"/>
                  </a:lnTo>
                  <a:lnTo>
                    <a:pt x="603402" y="68681"/>
                  </a:lnTo>
                  <a:lnTo>
                    <a:pt x="616597" y="48018"/>
                  </a:lnTo>
                  <a:lnTo>
                    <a:pt x="621106" y="33477"/>
                  </a:lnTo>
                  <a:lnTo>
                    <a:pt x="621106" y="22821"/>
                  </a:lnTo>
                  <a:close/>
                </a:path>
                <a:path w="810260" h="170815">
                  <a:moveTo>
                    <a:pt x="753516" y="108089"/>
                  </a:moveTo>
                  <a:lnTo>
                    <a:pt x="752462" y="97383"/>
                  </a:lnTo>
                  <a:lnTo>
                    <a:pt x="749719" y="89801"/>
                  </a:lnTo>
                  <a:lnTo>
                    <a:pt x="745832" y="84518"/>
                  </a:lnTo>
                  <a:lnTo>
                    <a:pt x="741362" y="80657"/>
                  </a:lnTo>
                  <a:lnTo>
                    <a:pt x="750481" y="74612"/>
                  </a:lnTo>
                  <a:lnTo>
                    <a:pt x="750481" y="57835"/>
                  </a:lnTo>
                  <a:lnTo>
                    <a:pt x="749007" y="46901"/>
                  </a:lnTo>
                  <a:lnTo>
                    <a:pt x="746861" y="42608"/>
                  </a:lnTo>
                  <a:lnTo>
                    <a:pt x="744397" y="37668"/>
                  </a:lnTo>
                  <a:lnTo>
                    <a:pt x="736346" y="31305"/>
                  </a:lnTo>
                  <a:lnTo>
                    <a:pt x="724585" y="28917"/>
                  </a:lnTo>
                  <a:lnTo>
                    <a:pt x="710018" y="32588"/>
                  </a:lnTo>
                  <a:lnTo>
                    <a:pt x="701751" y="41097"/>
                  </a:lnTo>
                  <a:lnTo>
                    <a:pt x="698055" y="50749"/>
                  </a:lnTo>
                  <a:lnTo>
                    <a:pt x="697204" y="57835"/>
                  </a:lnTo>
                  <a:lnTo>
                    <a:pt x="697204" y="63944"/>
                  </a:lnTo>
                  <a:lnTo>
                    <a:pt x="701763" y="65481"/>
                  </a:lnTo>
                  <a:lnTo>
                    <a:pt x="710895" y="65481"/>
                  </a:lnTo>
                  <a:lnTo>
                    <a:pt x="712431" y="60871"/>
                  </a:lnTo>
                  <a:lnTo>
                    <a:pt x="712431" y="51739"/>
                  </a:lnTo>
                  <a:lnTo>
                    <a:pt x="715454" y="42608"/>
                  </a:lnTo>
                  <a:lnTo>
                    <a:pt x="733717" y="42608"/>
                  </a:lnTo>
                  <a:lnTo>
                    <a:pt x="735253" y="51739"/>
                  </a:lnTo>
                  <a:lnTo>
                    <a:pt x="735253" y="68503"/>
                  </a:lnTo>
                  <a:lnTo>
                    <a:pt x="732231" y="76098"/>
                  </a:lnTo>
                  <a:lnTo>
                    <a:pt x="715454" y="76098"/>
                  </a:lnTo>
                  <a:lnTo>
                    <a:pt x="715454" y="89789"/>
                  </a:lnTo>
                  <a:lnTo>
                    <a:pt x="738276" y="89789"/>
                  </a:lnTo>
                  <a:lnTo>
                    <a:pt x="738276" y="114147"/>
                  </a:lnTo>
                  <a:lnTo>
                    <a:pt x="736790" y="127889"/>
                  </a:lnTo>
                  <a:lnTo>
                    <a:pt x="720026" y="127889"/>
                  </a:lnTo>
                  <a:lnTo>
                    <a:pt x="710895" y="124815"/>
                  </a:lnTo>
                  <a:lnTo>
                    <a:pt x="709358" y="111125"/>
                  </a:lnTo>
                  <a:lnTo>
                    <a:pt x="709358" y="103530"/>
                  </a:lnTo>
                  <a:lnTo>
                    <a:pt x="694182" y="103530"/>
                  </a:lnTo>
                  <a:lnTo>
                    <a:pt x="694182" y="115684"/>
                  </a:lnTo>
                  <a:lnTo>
                    <a:pt x="695667" y="120243"/>
                  </a:lnTo>
                  <a:lnTo>
                    <a:pt x="724585" y="141579"/>
                  </a:lnTo>
                  <a:lnTo>
                    <a:pt x="737450" y="139344"/>
                  </a:lnTo>
                  <a:lnTo>
                    <a:pt x="746467" y="132816"/>
                  </a:lnTo>
                  <a:lnTo>
                    <a:pt x="748957" y="127889"/>
                  </a:lnTo>
                  <a:lnTo>
                    <a:pt x="751776" y="122313"/>
                  </a:lnTo>
                  <a:lnTo>
                    <a:pt x="753516" y="108089"/>
                  </a:lnTo>
                  <a:close/>
                </a:path>
                <a:path w="810260" h="170815">
                  <a:moveTo>
                    <a:pt x="809866" y="85229"/>
                  </a:moveTo>
                  <a:lnTo>
                    <a:pt x="803770" y="55930"/>
                  </a:lnTo>
                  <a:lnTo>
                    <a:pt x="803770" y="85229"/>
                  </a:lnTo>
                  <a:lnTo>
                    <a:pt x="797382" y="116230"/>
                  </a:lnTo>
                  <a:lnTo>
                    <a:pt x="780161" y="141376"/>
                  </a:lnTo>
                  <a:lnTo>
                    <a:pt x="754938" y="158242"/>
                  </a:lnTo>
                  <a:lnTo>
                    <a:pt x="724585" y="164401"/>
                  </a:lnTo>
                  <a:lnTo>
                    <a:pt x="693356" y="158242"/>
                  </a:lnTo>
                  <a:lnTo>
                    <a:pt x="667702" y="141376"/>
                  </a:lnTo>
                  <a:lnTo>
                    <a:pt x="650316" y="116230"/>
                  </a:lnTo>
                  <a:lnTo>
                    <a:pt x="643928" y="85229"/>
                  </a:lnTo>
                  <a:lnTo>
                    <a:pt x="650316" y="54267"/>
                  </a:lnTo>
                  <a:lnTo>
                    <a:pt x="667702" y="29133"/>
                  </a:lnTo>
                  <a:lnTo>
                    <a:pt x="693356" y="12268"/>
                  </a:lnTo>
                  <a:lnTo>
                    <a:pt x="724585" y="6096"/>
                  </a:lnTo>
                  <a:lnTo>
                    <a:pt x="754938" y="12268"/>
                  </a:lnTo>
                  <a:lnTo>
                    <a:pt x="780161" y="29133"/>
                  </a:lnTo>
                  <a:lnTo>
                    <a:pt x="797382" y="54267"/>
                  </a:lnTo>
                  <a:lnTo>
                    <a:pt x="803770" y="85229"/>
                  </a:lnTo>
                  <a:lnTo>
                    <a:pt x="803770" y="55930"/>
                  </a:lnTo>
                  <a:lnTo>
                    <a:pt x="757186" y="6692"/>
                  </a:lnTo>
                  <a:lnTo>
                    <a:pt x="724585" y="0"/>
                  </a:lnTo>
                  <a:lnTo>
                    <a:pt x="691362" y="6692"/>
                  </a:lnTo>
                  <a:lnTo>
                    <a:pt x="664273" y="24930"/>
                  </a:lnTo>
                  <a:lnTo>
                    <a:pt x="646036" y="52019"/>
                  </a:lnTo>
                  <a:lnTo>
                    <a:pt x="639356" y="85229"/>
                  </a:lnTo>
                  <a:lnTo>
                    <a:pt x="646036" y="118478"/>
                  </a:lnTo>
                  <a:lnTo>
                    <a:pt x="664273" y="145580"/>
                  </a:lnTo>
                  <a:lnTo>
                    <a:pt x="691362" y="163817"/>
                  </a:lnTo>
                  <a:lnTo>
                    <a:pt x="724585" y="170497"/>
                  </a:lnTo>
                  <a:lnTo>
                    <a:pt x="754913" y="164401"/>
                  </a:lnTo>
                  <a:lnTo>
                    <a:pt x="757834" y="163817"/>
                  </a:lnTo>
                  <a:lnTo>
                    <a:pt x="784936" y="145580"/>
                  </a:lnTo>
                  <a:lnTo>
                    <a:pt x="803173" y="118478"/>
                  </a:lnTo>
                  <a:lnTo>
                    <a:pt x="809866" y="85229"/>
                  </a:lnTo>
                  <a:close/>
                </a:path>
              </a:pathLst>
            </a:custGeom>
            <a:solidFill>
              <a:srgbClr val="4A4B4D"/>
            </a:solidFill>
          </p:spPr>
          <p:txBody>
            <a:bodyPr wrap="square" lIns="0" tIns="0" rIns="0" bIns="0" rtlCol="0"/>
            <a:lstStyle/>
            <a:p>
              <a:endParaRPr/>
            </a:p>
          </p:txBody>
        </p:sp>
        <p:pic>
          <p:nvPicPr>
            <p:cNvPr id="45" name="object 45"/>
            <p:cNvPicPr/>
            <p:nvPr/>
          </p:nvPicPr>
          <p:blipFill>
            <a:blip r:embed="rId27" cstate="print"/>
            <a:stretch>
              <a:fillRect/>
            </a:stretch>
          </p:blipFill>
          <p:spPr>
            <a:xfrm>
              <a:off x="2551315" y="372465"/>
              <a:ext cx="152196" cy="158305"/>
            </a:xfrm>
            <a:prstGeom prst="rect">
              <a:avLst/>
            </a:prstGeom>
          </p:spPr>
        </p:pic>
        <p:pic>
          <p:nvPicPr>
            <p:cNvPr id="46" name="object 46"/>
            <p:cNvPicPr/>
            <p:nvPr/>
          </p:nvPicPr>
          <p:blipFill>
            <a:blip r:embed="rId28" cstate="print"/>
            <a:stretch>
              <a:fillRect/>
            </a:stretch>
          </p:blipFill>
          <p:spPr>
            <a:xfrm>
              <a:off x="2723311" y="382650"/>
              <a:ext cx="149225" cy="142011"/>
            </a:xfrm>
            <a:prstGeom prst="rect">
              <a:avLst/>
            </a:prstGeom>
          </p:spPr>
        </p:pic>
        <p:pic>
          <p:nvPicPr>
            <p:cNvPr id="47" name="object 47"/>
            <p:cNvPicPr/>
            <p:nvPr/>
          </p:nvPicPr>
          <p:blipFill>
            <a:blip r:embed="rId29" cstate="print"/>
            <a:stretch>
              <a:fillRect/>
            </a:stretch>
          </p:blipFill>
          <p:spPr>
            <a:xfrm>
              <a:off x="2892272" y="370928"/>
              <a:ext cx="144614" cy="158305"/>
            </a:xfrm>
            <a:prstGeom prst="rect">
              <a:avLst/>
            </a:prstGeom>
          </p:spPr>
        </p:pic>
        <p:pic>
          <p:nvPicPr>
            <p:cNvPr id="48" name="object 48"/>
            <p:cNvPicPr/>
            <p:nvPr/>
          </p:nvPicPr>
          <p:blipFill>
            <a:blip r:embed="rId30" cstate="print"/>
            <a:stretch>
              <a:fillRect/>
            </a:stretch>
          </p:blipFill>
          <p:spPr>
            <a:xfrm>
              <a:off x="3058223" y="363334"/>
              <a:ext cx="2179878" cy="171996"/>
            </a:xfrm>
            <a:prstGeom prst="rect">
              <a:avLst/>
            </a:prstGeom>
          </p:spPr>
        </p:pic>
      </p:grpSp>
      <p:grpSp>
        <p:nvGrpSpPr>
          <p:cNvPr id="49" name="object 2"/>
          <p:cNvGrpSpPr/>
          <p:nvPr/>
        </p:nvGrpSpPr>
        <p:grpSpPr>
          <a:xfrm>
            <a:off x="3449434" y="10148442"/>
            <a:ext cx="636905" cy="91440"/>
            <a:chOff x="3449434" y="10148442"/>
            <a:chExt cx="636905" cy="91440"/>
          </a:xfrm>
        </p:grpSpPr>
        <p:sp>
          <p:nvSpPr>
            <p:cNvPr id="50"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51" name="object 4"/>
            <p:cNvPicPr/>
            <p:nvPr/>
          </p:nvPicPr>
          <p:blipFill>
            <a:blip r:embed="rId31" cstate="print"/>
            <a:stretch>
              <a:fillRect/>
            </a:stretch>
          </p:blipFill>
          <p:spPr>
            <a:xfrm>
              <a:off x="3706711" y="10148442"/>
              <a:ext cx="121792" cy="91325"/>
            </a:xfrm>
            <a:prstGeom prst="rect">
              <a:avLst/>
            </a:prstGeom>
          </p:spPr>
        </p:pic>
        <p:sp>
          <p:nvSpPr>
            <p:cNvPr id="52"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35570"/>
              <a:ext cx="71539" cy="101993"/>
            </a:xfrm>
            <a:prstGeom prst="rect">
              <a:avLst/>
            </a:prstGeom>
          </p:spPr>
        </p:pic>
        <p:pic>
          <p:nvPicPr>
            <p:cNvPr id="10" name="object 10"/>
            <p:cNvPicPr/>
            <p:nvPr/>
          </p:nvPicPr>
          <p:blipFill>
            <a:blip r:embed="rId3" cstate="print"/>
            <a:stretch>
              <a:fillRect/>
            </a:stretch>
          </p:blipFill>
          <p:spPr>
            <a:xfrm>
              <a:off x="5787631" y="1232547"/>
              <a:ext cx="333375" cy="105016"/>
            </a:xfrm>
            <a:prstGeom prst="rect">
              <a:avLst/>
            </a:prstGeom>
          </p:spPr>
        </p:pic>
        <p:pic>
          <p:nvPicPr>
            <p:cNvPr id="11" name="object 11"/>
            <p:cNvPicPr/>
            <p:nvPr/>
          </p:nvPicPr>
          <p:blipFill>
            <a:blip r:embed="rId4" cstate="print"/>
            <a:stretch>
              <a:fillRect/>
            </a:stretch>
          </p:blipFill>
          <p:spPr>
            <a:xfrm>
              <a:off x="6156032" y="1235570"/>
              <a:ext cx="66967" cy="101993"/>
            </a:xfrm>
            <a:prstGeom prst="rect">
              <a:avLst/>
            </a:prstGeom>
          </p:spPr>
        </p:pic>
        <p:pic>
          <p:nvPicPr>
            <p:cNvPr id="12" name="object 12"/>
            <p:cNvPicPr/>
            <p:nvPr/>
          </p:nvPicPr>
          <p:blipFill>
            <a:blip r:embed="rId5" cstate="print"/>
            <a:stretch>
              <a:fillRect/>
            </a:stretch>
          </p:blipFill>
          <p:spPr>
            <a:xfrm>
              <a:off x="6394996" y="1229474"/>
              <a:ext cx="246608" cy="117221"/>
            </a:xfrm>
            <a:prstGeom prst="rect">
              <a:avLst/>
            </a:prstGeom>
          </p:spPr>
        </p:pic>
        <p:sp>
          <p:nvSpPr>
            <p:cNvPr id="13" name="object 13"/>
            <p:cNvSpPr/>
            <p:nvPr/>
          </p:nvSpPr>
          <p:spPr>
            <a:xfrm>
              <a:off x="1065555" y="2196108"/>
              <a:ext cx="5402580" cy="2875915"/>
            </a:xfrm>
            <a:custGeom>
              <a:avLst/>
              <a:gdLst/>
              <a:ahLst/>
              <a:cxnLst/>
              <a:rect l="l" t="t" r="r" b="b"/>
              <a:pathLst>
                <a:path w="5402580" h="2875915">
                  <a:moveTo>
                    <a:pt x="2820797" y="403428"/>
                  </a:moveTo>
                  <a:lnTo>
                    <a:pt x="543471" y="403428"/>
                  </a:lnTo>
                  <a:lnTo>
                    <a:pt x="543471" y="414083"/>
                  </a:lnTo>
                  <a:lnTo>
                    <a:pt x="2820797" y="414083"/>
                  </a:lnTo>
                  <a:lnTo>
                    <a:pt x="2820797" y="403428"/>
                  </a:lnTo>
                  <a:close/>
                </a:path>
                <a:path w="5402580" h="2875915">
                  <a:moveTo>
                    <a:pt x="4860633" y="646950"/>
                  </a:moveTo>
                  <a:lnTo>
                    <a:pt x="1261973" y="646950"/>
                  </a:lnTo>
                  <a:lnTo>
                    <a:pt x="1261973" y="657618"/>
                  </a:lnTo>
                  <a:lnTo>
                    <a:pt x="4860633" y="657618"/>
                  </a:lnTo>
                  <a:lnTo>
                    <a:pt x="4860633" y="646950"/>
                  </a:lnTo>
                  <a:close/>
                </a:path>
                <a:path w="5402580" h="2875915">
                  <a:moveTo>
                    <a:pt x="5402516" y="111125"/>
                  </a:moveTo>
                  <a:lnTo>
                    <a:pt x="5393715" y="68084"/>
                  </a:lnTo>
                  <a:lnTo>
                    <a:pt x="5393385" y="67602"/>
                  </a:lnTo>
                  <a:lnTo>
                    <a:pt x="5393385" y="111125"/>
                  </a:lnTo>
                  <a:lnTo>
                    <a:pt x="5393385" y="2762948"/>
                  </a:lnTo>
                  <a:lnTo>
                    <a:pt x="5385371" y="2803525"/>
                  </a:lnTo>
                  <a:lnTo>
                    <a:pt x="5363515" y="2836380"/>
                  </a:lnTo>
                  <a:lnTo>
                    <a:pt x="5331091" y="2858401"/>
                  </a:lnTo>
                  <a:lnTo>
                    <a:pt x="5291391" y="2866428"/>
                  </a:lnTo>
                  <a:lnTo>
                    <a:pt x="112661" y="2866428"/>
                  </a:lnTo>
                  <a:lnTo>
                    <a:pt x="72085" y="2858401"/>
                  </a:lnTo>
                  <a:lnTo>
                    <a:pt x="39230" y="2836380"/>
                  </a:lnTo>
                  <a:lnTo>
                    <a:pt x="17208" y="2803525"/>
                  </a:lnTo>
                  <a:lnTo>
                    <a:pt x="9182" y="2762948"/>
                  </a:lnTo>
                  <a:lnTo>
                    <a:pt x="9182" y="111125"/>
                  </a:lnTo>
                  <a:lnTo>
                    <a:pt x="17208" y="71208"/>
                  </a:lnTo>
                  <a:lnTo>
                    <a:pt x="39230" y="38265"/>
                  </a:lnTo>
                  <a:lnTo>
                    <a:pt x="72085" y="15887"/>
                  </a:lnTo>
                  <a:lnTo>
                    <a:pt x="112661" y="7632"/>
                  </a:lnTo>
                  <a:lnTo>
                    <a:pt x="5291391" y="7632"/>
                  </a:lnTo>
                  <a:lnTo>
                    <a:pt x="5331091" y="15887"/>
                  </a:lnTo>
                  <a:lnTo>
                    <a:pt x="5363515" y="38265"/>
                  </a:lnTo>
                  <a:lnTo>
                    <a:pt x="5385371" y="71208"/>
                  </a:lnTo>
                  <a:lnTo>
                    <a:pt x="5393385" y="111125"/>
                  </a:lnTo>
                  <a:lnTo>
                    <a:pt x="5393385" y="67602"/>
                  </a:lnTo>
                  <a:lnTo>
                    <a:pt x="5369788" y="32740"/>
                  </a:lnTo>
                  <a:lnTo>
                    <a:pt x="5334444" y="8813"/>
                  </a:lnTo>
                  <a:lnTo>
                    <a:pt x="5291391" y="0"/>
                  </a:lnTo>
                  <a:lnTo>
                    <a:pt x="112661" y="0"/>
                  </a:lnTo>
                  <a:lnTo>
                    <a:pt x="68719" y="8813"/>
                  </a:lnTo>
                  <a:lnTo>
                    <a:pt x="32918" y="32740"/>
                  </a:lnTo>
                  <a:lnTo>
                    <a:pt x="8826" y="68084"/>
                  </a:lnTo>
                  <a:lnTo>
                    <a:pt x="0" y="111125"/>
                  </a:lnTo>
                  <a:lnTo>
                    <a:pt x="0" y="2762948"/>
                  </a:lnTo>
                  <a:lnTo>
                    <a:pt x="8826" y="2806877"/>
                  </a:lnTo>
                  <a:lnTo>
                    <a:pt x="32918" y="2842666"/>
                  </a:lnTo>
                  <a:lnTo>
                    <a:pt x="68719" y="2866745"/>
                  </a:lnTo>
                  <a:lnTo>
                    <a:pt x="112661" y="2875559"/>
                  </a:lnTo>
                  <a:lnTo>
                    <a:pt x="5291391" y="2875559"/>
                  </a:lnTo>
                  <a:lnTo>
                    <a:pt x="5334444" y="2866745"/>
                  </a:lnTo>
                  <a:lnTo>
                    <a:pt x="5334901" y="2866428"/>
                  </a:lnTo>
                  <a:lnTo>
                    <a:pt x="5369788" y="2842666"/>
                  </a:lnTo>
                  <a:lnTo>
                    <a:pt x="5393715" y="2806877"/>
                  </a:lnTo>
                  <a:lnTo>
                    <a:pt x="5402516" y="2762948"/>
                  </a:lnTo>
                  <a:lnTo>
                    <a:pt x="5402516" y="111125"/>
                  </a:lnTo>
                  <a:close/>
                </a:path>
              </a:pathLst>
            </a:custGeom>
            <a:solidFill>
              <a:srgbClr val="00B5F0"/>
            </a:solidFill>
          </p:spPr>
          <p:txBody>
            <a:bodyPr wrap="square" lIns="0" tIns="0" rIns="0" bIns="0" rtlCol="0"/>
            <a:lstStyle/>
            <a:p>
              <a:endParaRPr/>
            </a:p>
          </p:txBody>
        </p:sp>
        <p:pic>
          <p:nvPicPr>
            <p:cNvPr id="14" name="object 14"/>
            <p:cNvPicPr/>
            <p:nvPr/>
          </p:nvPicPr>
          <p:blipFill>
            <a:blip r:embed="rId6" cstate="print"/>
            <a:stretch>
              <a:fillRect/>
            </a:stretch>
          </p:blipFill>
          <p:spPr>
            <a:xfrm>
              <a:off x="1613598" y="2412301"/>
              <a:ext cx="2039835" cy="173532"/>
            </a:xfrm>
            <a:prstGeom prst="rect">
              <a:avLst/>
            </a:prstGeom>
          </p:spPr>
        </p:pic>
        <p:pic>
          <p:nvPicPr>
            <p:cNvPr id="15" name="object 15"/>
            <p:cNvPicPr/>
            <p:nvPr/>
          </p:nvPicPr>
          <p:blipFill>
            <a:blip r:embed="rId7" cstate="print"/>
            <a:stretch>
              <a:fillRect/>
            </a:stretch>
          </p:blipFill>
          <p:spPr>
            <a:xfrm>
              <a:off x="3717378" y="2419895"/>
              <a:ext cx="156768" cy="159842"/>
            </a:xfrm>
            <a:prstGeom prst="rect">
              <a:avLst/>
            </a:prstGeom>
          </p:spPr>
        </p:pic>
        <p:pic>
          <p:nvPicPr>
            <p:cNvPr id="16" name="object 16"/>
            <p:cNvPicPr/>
            <p:nvPr/>
          </p:nvPicPr>
          <p:blipFill>
            <a:blip r:embed="rId8" cstate="print"/>
            <a:stretch>
              <a:fillRect/>
            </a:stretch>
          </p:blipFill>
          <p:spPr>
            <a:xfrm>
              <a:off x="2351887" y="2658909"/>
              <a:ext cx="1575536" cy="170459"/>
            </a:xfrm>
            <a:prstGeom prst="rect">
              <a:avLst/>
            </a:prstGeom>
          </p:spPr>
        </p:pic>
        <p:pic>
          <p:nvPicPr>
            <p:cNvPr id="17" name="object 17"/>
            <p:cNvPicPr/>
            <p:nvPr/>
          </p:nvPicPr>
          <p:blipFill>
            <a:blip r:embed="rId9" cstate="print"/>
            <a:stretch>
              <a:fillRect/>
            </a:stretch>
          </p:blipFill>
          <p:spPr>
            <a:xfrm>
              <a:off x="3956342" y="2655836"/>
              <a:ext cx="1957641" cy="172046"/>
            </a:xfrm>
            <a:prstGeom prst="rect">
              <a:avLst/>
            </a:prstGeom>
          </p:spPr>
        </p:pic>
        <p:pic>
          <p:nvPicPr>
            <p:cNvPr id="18" name="object 18"/>
            <p:cNvPicPr/>
            <p:nvPr/>
          </p:nvPicPr>
          <p:blipFill>
            <a:blip r:embed="rId10" cstate="print"/>
            <a:stretch>
              <a:fillRect/>
            </a:stretch>
          </p:blipFill>
          <p:spPr>
            <a:xfrm>
              <a:off x="1438529" y="3034906"/>
              <a:ext cx="2432583" cy="272453"/>
            </a:xfrm>
            <a:prstGeom prst="rect">
              <a:avLst/>
            </a:prstGeom>
          </p:spPr>
        </p:pic>
        <p:pic>
          <p:nvPicPr>
            <p:cNvPr id="19" name="object 19"/>
            <p:cNvPicPr/>
            <p:nvPr/>
          </p:nvPicPr>
          <p:blipFill>
            <a:blip r:embed="rId11" cstate="print"/>
            <a:stretch>
              <a:fillRect/>
            </a:stretch>
          </p:blipFill>
          <p:spPr>
            <a:xfrm>
              <a:off x="3699078" y="3033369"/>
              <a:ext cx="2397569" cy="272503"/>
            </a:xfrm>
            <a:prstGeom prst="rect">
              <a:avLst/>
            </a:prstGeom>
          </p:spPr>
        </p:pic>
        <p:pic>
          <p:nvPicPr>
            <p:cNvPr id="20" name="object 20"/>
            <p:cNvPicPr/>
            <p:nvPr/>
          </p:nvPicPr>
          <p:blipFill>
            <a:blip r:embed="rId12" cstate="print"/>
            <a:stretch>
              <a:fillRect/>
            </a:stretch>
          </p:blipFill>
          <p:spPr>
            <a:xfrm>
              <a:off x="1441602" y="3421379"/>
              <a:ext cx="4658118" cy="271145"/>
            </a:xfrm>
            <a:prstGeom prst="rect">
              <a:avLst/>
            </a:prstGeom>
          </p:spPr>
        </p:pic>
        <p:pic>
          <p:nvPicPr>
            <p:cNvPr id="21" name="object 21"/>
            <p:cNvPicPr/>
            <p:nvPr/>
          </p:nvPicPr>
          <p:blipFill>
            <a:blip r:embed="rId13" cstate="print"/>
            <a:stretch>
              <a:fillRect/>
            </a:stretch>
          </p:blipFill>
          <p:spPr>
            <a:xfrm>
              <a:off x="1433956" y="3808209"/>
              <a:ext cx="4667250" cy="595223"/>
            </a:xfrm>
            <a:prstGeom prst="rect">
              <a:avLst/>
            </a:prstGeom>
          </p:spPr>
        </p:pic>
        <p:sp>
          <p:nvSpPr>
            <p:cNvPr id="22" name="object 22"/>
            <p:cNvSpPr/>
            <p:nvPr/>
          </p:nvSpPr>
          <p:spPr>
            <a:xfrm>
              <a:off x="1437030" y="4307484"/>
              <a:ext cx="100965" cy="90170"/>
            </a:xfrm>
            <a:custGeom>
              <a:avLst/>
              <a:gdLst/>
              <a:ahLst/>
              <a:cxnLst/>
              <a:rect l="l" t="t" r="r" b="b"/>
              <a:pathLst>
                <a:path w="100965" h="90170">
                  <a:moveTo>
                    <a:pt x="65702" y="53276"/>
                  </a:moveTo>
                  <a:lnTo>
                    <a:pt x="47180" y="53276"/>
                  </a:lnTo>
                  <a:lnTo>
                    <a:pt x="63642" y="40881"/>
                  </a:lnTo>
                  <a:lnTo>
                    <a:pt x="76107" y="28182"/>
                  </a:lnTo>
                  <a:lnTo>
                    <a:pt x="84006" y="17763"/>
                  </a:lnTo>
                  <a:lnTo>
                    <a:pt x="86766" y="12204"/>
                  </a:lnTo>
                  <a:lnTo>
                    <a:pt x="86766" y="9182"/>
                  </a:lnTo>
                  <a:lnTo>
                    <a:pt x="0" y="9182"/>
                  </a:lnTo>
                  <a:lnTo>
                    <a:pt x="0" y="0"/>
                  </a:lnTo>
                  <a:lnTo>
                    <a:pt x="94360" y="0"/>
                  </a:lnTo>
                  <a:lnTo>
                    <a:pt x="100456" y="1536"/>
                  </a:lnTo>
                  <a:lnTo>
                    <a:pt x="100456" y="10667"/>
                  </a:lnTo>
                  <a:lnTo>
                    <a:pt x="98920" y="12204"/>
                  </a:lnTo>
                  <a:lnTo>
                    <a:pt x="98920" y="13741"/>
                  </a:lnTo>
                  <a:lnTo>
                    <a:pt x="69969" y="49923"/>
                  </a:lnTo>
                  <a:lnTo>
                    <a:pt x="65702" y="53276"/>
                  </a:lnTo>
                  <a:close/>
                </a:path>
                <a:path w="100965" h="90170">
                  <a:moveTo>
                    <a:pt x="70002" y="89839"/>
                  </a:moveTo>
                  <a:lnTo>
                    <a:pt x="63906" y="89839"/>
                  </a:lnTo>
                  <a:lnTo>
                    <a:pt x="62407" y="88303"/>
                  </a:lnTo>
                  <a:lnTo>
                    <a:pt x="62407" y="86766"/>
                  </a:lnTo>
                  <a:lnTo>
                    <a:pt x="56311" y="79171"/>
                  </a:lnTo>
                  <a:lnTo>
                    <a:pt x="47180" y="70053"/>
                  </a:lnTo>
                  <a:lnTo>
                    <a:pt x="39973" y="62195"/>
                  </a:lnTo>
                  <a:lnTo>
                    <a:pt x="32907" y="55198"/>
                  </a:lnTo>
                  <a:lnTo>
                    <a:pt x="27232" y="49887"/>
                  </a:lnTo>
                  <a:lnTo>
                    <a:pt x="24358" y="47231"/>
                  </a:lnTo>
                  <a:lnTo>
                    <a:pt x="21285" y="45694"/>
                  </a:lnTo>
                  <a:lnTo>
                    <a:pt x="16725" y="42659"/>
                  </a:lnTo>
                  <a:lnTo>
                    <a:pt x="16725" y="38100"/>
                  </a:lnTo>
                  <a:lnTo>
                    <a:pt x="19748" y="33489"/>
                  </a:lnTo>
                  <a:lnTo>
                    <a:pt x="24358" y="33489"/>
                  </a:lnTo>
                  <a:lnTo>
                    <a:pt x="27393" y="35026"/>
                  </a:lnTo>
                  <a:lnTo>
                    <a:pt x="28930" y="36563"/>
                  </a:lnTo>
                  <a:lnTo>
                    <a:pt x="36512" y="42659"/>
                  </a:lnTo>
                  <a:lnTo>
                    <a:pt x="44107" y="50253"/>
                  </a:lnTo>
                  <a:lnTo>
                    <a:pt x="47180" y="53276"/>
                  </a:lnTo>
                  <a:lnTo>
                    <a:pt x="65702" y="53276"/>
                  </a:lnTo>
                  <a:lnTo>
                    <a:pt x="61542" y="56544"/>
                  </a:lnTo>
                  <a:lnTo>
                    <a:pt x="54775" y="60921"/>
                  </a:lnTo>
                  <a:lnTo>
                    <a:pt x="60871" y="67017"/>
                  </a:lnTo>
                  <a:lnTo>
                    <a:pt x="66979" y="71589"/>
                  </a:lnTo>
                  <a:lnTo>
                    <a:pt x="71539" y="79171"/>
                  </a:lnTo>
                  <a:lnTo>
                    <a:pt x="73025" y="80708"/>
                  </a:lnTo>
                  <a:lnTo>
                    <a:pt x="73025" y="86766"/>
                  </a:lnTo>
                  <a:lnTo>
                    <a:pt x="70002" y="89839"/>
                  </a:lnTo>
                  <a:close/>
                </a:path>
              </a:pathLst>
            </a:custGeom>
            <a:solidFill>
              <a:srgbClr val="4D4D4F"/>
            </a:solidFill>
          </p:spPr>
          <p:txBody>
            <a:bodyPr wrap="square" lIns="0" tIns="0" rIns="0" bIns="0" rtlCol="0"/>
            <a:lstStyle/>
            <a:p>
              <a:endParaRPr/>
            </a:p>
          </p:txBody>
        </p:sp>
        <p:pic>
          <p:nvPicPr>
            <p:cNvPr id="23" name="object 23"/>
            <p:cNvPicPr/>
            <p:nvPr/>
          </p:nvPicPr>
          <p:blipFill>
            <a:blip r:embed="rId14" cstate="print"/>
            <a:stretch>
              <a:fillRect/>
            </a:stretch>
          </p:blipFill>
          <p:spPr>
            <a:xfrm>
              <a:off x="1432471" y="4605883"/>
              <a:ext cx="4615459" cy="263321"/>
            </a:xfrm>
            <a:prstGeom prst="rect">
              <a:avLst/>
            </a:prstGeom>
          </p:spPr>
        </p:pic>
        <p:pic>
          <p:nvPicPr>
            <p:cNvPr id="24" name="object 24"/>
            <p:cNvPicPr/>
            <p:nvPr/>
          </p:nvPicPr>
          <p:blipFill>
            <a:blip r:embed="rId15" cstate="print"/>
            <a:stretch>
              <a:fillRect/>
            </a:stretch>
          </p:blipFill>
          <p:spPr>
            <a:xfrm>
              <a:off x="1070178" y="1404543"/>
              <a:ext cx="5393334" cy="610438"/>
            </a:xfrm>
            <a:prstGeom prst="rect">
              <a:avLst/>
            </a:prstGeom>
          </p:spPr>
        </p:pic>
      </p:grpSp>
      <p:grpSp>
        <p:nvGrpSpPr>
          <p:cNvPr id="25" name="object 25"/>
          <p:cNvGrpSpPr/>
          <p:nvPr/>
        </p:nvGrpSpPr>
        <p:grpSpPr>
          <a:xfrm>
            <a:off x="710907" y="5647689"/>
            <a:ext cx="6113780" cy="4315460"/>
            <a:chOff x="710907" y="5647689"/>
            <a:chExt cx="6113780" cy="4315460"/>
          </a:xfrm>
        </p:grpSpPr>
        <p:sp>
          <p:nvSpPr>
            <p:cNvPr id="26" name="object 2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27" name="object 27"/>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28" name="object 28"/>
            <p:cNvPicPr/>
            <p:nvPr/>
          </p:nvPicPr>
          <p:blipFill>
            <a:blip r:embed="rId16" cstate="print"/>
            <a:stretch>
              <a:fillRect/>
            </a:stretch>
          </p:blipFill>
          <p:spPr>
            <a:xfrm>
              <a:off x="5696292" y="5802363"/>
              <a:ext cx="71539" cy="101993"/>
            </a:xfrm>
            <a:prstGeom prst="rect">
              <a:avLst/>
            </a:prstGeom>
          </p:spPr>
        </p:pic>
        <p:pic>
          <p:nvPicPr>
            <p:cNvPr id="29" name="object 29"/>
            <p:cNvPicPr/>
            <p:nvPr/>
          </p:nvPicPr>
          <p:blipFill>
            <a:blip r:embed="rId17" cstate="print"/>
            <a:stretch>
              <a:fillRect/>
            </a:stretch>
          </p:blipFill>
          <p:spPr>
            <a:xfrm>
              <a:off x="5787631" y="5799340"/>
              <a:ext cx="333375" cy="105016"/>
            </a:xfrm>
            <a:prstGeom prst="rect">
              <a:avLst/>
            </a:prstGeom>
          </p:spPr>
        </p:pic>
        <p:pic>
          <p:nvPicPr>
            <p:cNvPr id="30" name="object 30"/>
            <p:cNvPicPr/>
            <p:nvPr/>
          </p:nvPicPr>
          <p:blipFill>
            <a:blip r:embed="rId18" cstate="print"/>
            <a:stretch>
              <a:fillRect/>
            </a:stretch>
          </p:blipFill>
          <p:spPr>
            <a:xfrm>
              <a:off x="6156153" y="5799340"/>
              <a:ext cx="66846" cy="105016"/>
            </a:xfrm>
            <a:prstGeom prst="rect">
              <a:avLst/>
            </a:prstGeom>
          </p:spPr>
        </p:pic>
        <p:pic>
          <p:nvPicPr>
            <p:cNvPr id="31" name="object 31"/>
            <p:cNvPicPr/>
            <p:nvPr/>
          </p:nvPicPr>
          <p:blipFill>
            <a:blip r:embed="rId19" cstate="print"/>
            <a:stretch>
              <a:fillRect/>
            </a:stretch>
          </p:blipFill>
          <p:spPr>
            <a:xfrm>
              <a:off x="6394996" y="5796254"/>
              <a:ext cx="246608" cy="117233"/>
            </a:xfrm>
            <a:prstGeom prst="rect">
              <a:avLst/>
            </a:prstGeom>
          </p:spPr>
        </p:pic>
        <p:sp>
          <p:nvSpPr>
            <p:cNvPr id="32" name="object 32"/>
            <p:cNvSpPr/>
            <p:nvPr/>
          </p:nvSpPr>
          <p:spPr>
            <a:xfrm>
              <a:off x="1065555" y="6762902"/>
              <a:ext cx="5402580" cy="2875915"/>
            </a:xfrm>
            <a:custGeom>
              <a:avLst/>
              <a:gdLst/>
              <a:ahLst/>
              <a:cxnLst/>
              <a:rect l="l" t="t" r="r" b="b"/>
              <a:pathLst>
                <a:path w="5402580" h="2875915">
                  <a:moveTo>
                    <a:pt x="4737303" y="439928"/>
                  </a:moveTo>
                  <a:lnTo>
                    <a:pt x="666750" y="439928"/>
                  </a:lnTo>
                  <a:lnTo>
                    <a:pt x="666750" y="450608"/>
                  </a:lnTo>
                  <a:lnTo>
                    <a:pt x="4737303" y="450608"/>
                  </a:lnTo>
                  <a:lnTo>
                    <a:pt x="4737303" y="439928"/>
                  </a:lnTo>
                  <a:close/>
                </a:path>
                <a:path w="5402580" h="2875915">
                  <a:moveTo>
                    <a:pt x="5402516" y="111125"/>
                  </a:moveTo>
                  <a:lnTo>
                    <a:pt x="5393715" y="68084"/>
                  </a:lnTo>
                  <a:lnTo>
                    <a:pt x="5393385" y="67602"/>
                  </a:lnTo>
                  <a:lnTo>
                    <a:pt x="5393385" y="111125"/>
                  </a:lnTo>
                  <a:lnTo>
                    <a:pt x="5393385" y="2762885"/>
                  </a:lnTo>
                  <a:lnTo>
                    <a:pt x="5385371" y="2803474"/>
                  </a:lnTo>
                  <a:lnTo>
                    <a:pt x="5363515" y="2836354"/>
                  </a:lnTo>
                  <a:lnTo>
                    <a:pt x="5331091" y="2858389"/>
                  </a:lnTo>
                  <a:lnTo>
                    <a:pt x="5291391" y="2866428"/>
                  </a:lnTo>
                  <a:lnTo>
                    <a:pt x="112661" y="2866428"/>
                  </a:lnTo>
                  <a:lnTo>
                    <a:pt x="72085" y="2858389"/>
                  </a:lnTo>
                  <a:lnTo>
                    <a:pt x="39230" y="2836354"/>
                  </a:lnTo>
                  <a:lnTo>
                    <a:pt x="17208" y="2803474"/>
                  </a:lnTo>
                  <a:lnTo>
                    <a:pt x="9182" y="2762885"/>
                  </a:lnTo>
                  <a:lnTo>
                    <a:pt x="9182" y="111125"/>
                  </a:lnTo>
                  <a:lnTo>
                    <a:pt x="17208" y="71208"/>
                  </a:lnTo>
                  <a:lnTo>
                    <a:pt x="39230" y="38265"/>
                  </a:lnTo>
                  <a:lnTo>
                    <a:pt x="72085" y="15887"/>
                  </a:lnTo>
                  <a:lnTo>
                    <a:pt x="112661" y="7632"/>
                  </a:lnTo>
                  <a:lnTo>
                    <a:pt x="5291391" y="7632"/>
                  </a:lnTo>
                  <a:lnTo>
                    <a:pt x="5331091" y="15887"/>
                  </a:lnTo>
                  <a:lnTo>
                    <a:pt x="5363515" y="38265"/>
                  </a:lnTo>
                  <a:lnTo>
                    <a:pt x="5385371" y="71208"/>
                  </a:lnTo>
                  <a:lnTo>
                    <a:pt x="5393385" y="111125"/>
                  </a:lnTo>
                  <a:lnTo>
                    <a:pt x="5393385" y="67602"/>
                  </a:lnTo>
                  <a:lnTo>
                    <a:pt x="5369788" y="32740"/>
                  </a:lnTo>
                  <a:lnTo>
                    <a:pt x="5334444" y="8813"/>
                  </a:lnTo>
                  <a:lnTo>
                    <a:pt x="5291391" y="0"/>
                  </a:lnTo>
                  <a:lnTo>
                    <a:pt x="112661" y="0"/>
                  </a:lnTo>
                  <a:lnTo>
                    <a:pt x="68719" y="8813"/>
                  </a:lnTo>
                  <a:lnTo>
                    <a:pt x="32918" y="32740"/>
                  </a:lnTo>
                  <a:lnTo>
                    <a:pt x="8826" y="68084"/>
                  </a:lnTo>
                  <a:lnTo>
                    <a:pt x="0" y="111125"/>
                  </a:lnTo>
                  <a:lnTo>
                    <a:pt x="0" y="2762885"/>
                  </a:lnTo>
                  <a:lnTo>
                    <a:pt x="8826" y="2806827"/>
                  </a:lnTo>
                  <a:lnTo>
                    <a:pt x="32918" y="2842641"/>
                  </a:lnTo>
                  <a:lnTo>
                    <a:pt x="68719" y="2866733"/>
                  </a:lnTo>
                  <a:lnTo>
                    <a:pt x="112661" y="2875559"/>
                  </a:lnTo>
                  <a:lnTo>
                    <a:pt x="5291391" y="2875559"/>
                  </a:lnTo>
                  <a:lnTo>
                    <a:pt x="5334444" y="2866733"/>
                  </a:lnTo>
                  <a:lnTo>
                    <a:pt x="5369788" y="2842641"/>
                  </a:lnTo>
                  <a:lnTo>
                    <a:pt x="5393715" y="2806827"/>
                  </a:lnTo>
                  <a:lnTo>
                    <a:pt x="5402516" y="2762885"/>
                  </a:lnTo>
                  <a:lnTo>
                    <a:pt x="5402516" y="111125"/>
                  </a:lnTo>
                  <a:close/>
                </a:path>
              </a:pathLst>
            </a:custGeom>
            <a:solidFill>
              <a:srgbClr val="00B5F0"/>
            </a:solidFill>
          </p:spPr>
          <p:txBody>
            <a:bodyPr wrap="square" lIns="0" tIns="0" rIns="0" bIns="0" rtlCol="0"/>
            <a:lstStyle/>
            <a:p>
              <a:endParaRPr/>
            </a:p>
          </p:txBody>
        </p:sp>
        <p:pic>
          <p:nvPicPr>
            <p:cNvPr id="33" name="object 33"/>
            <p:cNvPicPr/>
            <p:nvPr/>
          </p:nvPicPr>
          <p:blipFill>
            <a:blip r:embed="rId20" cstate="print"/>
            <a:stretch>
              <a:fillRect/>
            </a:stretch>
          </p:blipFill>
          <p:spPr>
            <a:xfrm>
              <a:off x="1739950" y="7017143"/>
              <a:ext cx="2061121" cy="170459"/>
            </a:xfrm>
            <a:prstGeom prst="rect">
              <a:avLst/>
            </a:prstGeom>
          </p:spPr>
        </p:pic>
        <p:pic>
          <p:nvPicPr>
            <p:cNvPr id="34" name="object 34"/>
            <p:cNvPicPr/>
            <p:nvPr/>
          </p:nvPicPr>
          <p:blipFill>
            <a:blip r:embed="rId21" cstate="print"/>
            <a:stretch>
              <a:fillRect/>
            </a:stretch>
          </p:blipFill>
          <p:spPr>
            <a:xfrm>
              <a:off x="3878706" y="7023201"/>
              <a:ext cx="109639" cy="161378"/>
            </a:xfrm>
            <a:prstGeom prst="rect">
              <a:avLst/>
            </a:prstGeom>
          </p:spPr>
        </p:pic>
        <p:pic>
          <p:nvPicPr>
            <p:cNvPr id="35" name="object 35"/>
            <p:cNvPicPr/>
            <p:nvPr/>
          </p:nvPicPr>
          <p:blipFill>
            <a:blip r:embed="rId22" cstate="print"/>
            <a:stretch>
              <a:fillRect/>
            </a:stretch>
          </p:blipFill>
          <p:spPr>
            <a:xfrm>
              <a:off x="4021836" y="7026274"/>
              <a:ext cx="147637" cy="153733"/>
            </a:xfrm>
            <a:prstGeom prst="rect">
              <a:avLst/>
            </a:prstGeom>
          </p:spPr>
        </p:pic>
        <p:sp>
          <p:nvSpPr>
            <p:cNvPr id="36" name="object 36"/>
            <p:cNvSpPr/>
            <p:nvPr/>
          </p:nvSpPr>
          <p:spPr>
            <a:xfrm>
              <a:off x="4196854" y="7018629"/>
              <a:ext cx="694690" cy="167640"/>
            </a:xfrm>
            <a:custGeom>
              <a:avLst/>
              <a:gdLst/>
              <a:ahLst/>
              <a:cxnLst/>
              <a:rect l="l" t="t" r="r" b="b"/>
              <a:pathLst>
                <a:path w="694689" h="167640">
                  <a:moveTo>
                    <a:pt x="53276" y="150723"/>
                  </a:moveTo>
                  <a:lnTo>
                    <a:pt x="25234" y="116217"/>
                  </a:lnTo>
                  <a:lnTo>
                    <a:pt x="10668" y="106565"/>
                  </a:lnTo>
                  <a:lnTo>
                    <a:pt x="4559" y="106565"/>
                  </a:lnTo>
                  <a:lnTo>
                    <a:pt x="0" y="111125"/>
                  </a:lnTo>
                  <a:lnTo>
                    <a:pt x="0" y="120256"/>
                  </a:lnTo>
                  <a:lnTo>
                    <a:pt x="1536" y="123329"/>
                  </a:lnTo>
                  <a:lnTo>
                    <a:pt x="3073" y="124828"/>
                  </a:lnTo>
                  <a:lnTo>
                    <a:pt x="10541" y="132384"/>
                  </a:lnTo>
                  <a:lnTo>
                    <a:pt x="17145" y="139496"/>
                  </a:lnTo>
                  <a:lnTo>
                    <a:pt x="23177" y="146900"/>
                  </a:lnTo>
                  <a:lnTo>
                    <a:pt x="28917" y="155282"/>
                  </a:lnTo>
                  <a:lnTo>
                    <a:pt x="31991" y="158356"/>
                  </a:lnTo>
                  <a:lnTo>
                    <a:pt x="35026" y="162928"/>
                  </a:lnTo>
                  <a:lnTo>
                    <a:pt x="45694" y="162928"/>
                  </a:lnTo>
                  <a:lnTo>
                    <a:pt x="53276" y="158356"/>
                  </a:lnTo>
                  <a:lnTo>
                    <a:pt x="53276" y="150723"/>
                  </a:lnTo>
                  <a:close/>
                </a:path>
                <a:path w="694689" h="167640">
                  <a:moveTo>
                    <a:pt x="336448" y="73075"/>
                  </a:moveTo>
                  <a:lnTo>
                    <a:pt x="336359" y="48717"/>
                  </a:lnTo>
                  <a:lnTo>
                    <a:pt x="336270" y="47231"/>
                  </a:lnTo>
                  <a:lnTo>
                    <a:pt x="336156" y="45250"/>
                  </a:lnTo>
                  <a:lnTo>
                    <a:pt x="334162" y="38658"/>
                  </a:lnTo>
                  <a:lnTo>
                    <a:pt x="328739" y="32918"/>
                  </a:lnTo>
                  <a:lnTo>
                    <a:pt x="318198" y="30467"/>
                  </a:lnTo>
                  <a:lnTo>
                    <a:pt x="312089" y="30467"/>
                  </a:lnTo>
                  <a:lnTo>
                    <a:pt x="315112" y="24358"/>
                  </a:lnTo>
                  <a:lnTo>
                    <a:pt x="321221" y="13703"/>
                  </a:lnTo>
                  <a:lnTo>
                    <a:pt x="321221" y="3086"/>
                  </a:lnTo>
                  <a:lnTo>
                    <a:pt x="315112" y="1549"/>
                  </a:lnTo>
                  <a:lnTo>
                    <a:pt x="305993" y="1549"/>
                  </a:lnTo>
                  <a:lnTo>
                    <a:pt x="304457" y="3086"/>
                  </a:lnTo>
                  <a:lnTo>
                    <a:pt x="299885" y="12204"/>
                  </a:lnTo>
                  <a:lnTo>
                    <a:pt x="296862" y="19799"/>
                  </a:lnTo>
                  <a:lnTo>
                    <a:pt x="293839" y="25908"/>
                  </a:lnTo>
                  <a:lnTo>
                    <a:pt x="290753" y="30467"/>
                  </a:lnTo>
                  <a:lnTo>
                    <a:pt x="261835" y="30467"/>
                  </a:lnTo>
                  <a:lnTo>
                    <a:pt x="267944" y="27444"/>
                  </a:lnTo>
                  <a:lnTo>
                    <a:pt x="267944" y="18313"/>
                  </a:lnTo>
                  <a:lnTo>
                    <a:pt x="261835" y="7645"/>
                  </a:lnTo>
                  <a:lnTo>
                    <a:pt x="258813" y="1549"/>
                  </a:lnTo>
                  <a:lnTo>
                    <a:pt x="257276" y="0"/>
                  </a:lnTo>
                  <a:lnTo>
                    <a:pt x="248145" y="0"/>
                  </a:lnTo>
                  <a:lnTo>
                    <a:pt x="240550" y="1549"/>
                  </a:lnTo>
                  <a:lnTo>
                    <a:pt x="240550" y="9131"/>
                  </a:lnTo>
                  <a:lnTo>
                    <a:pt x="242049" y="10668"/>
                  </a:lnTo>
                  <a:lnTo>
                    <a:pt x="251167" y="28930"/>
                  </a:lnTo>
                  <a:lnTo>
                    <a:pt x="252704" y="30467"/>
                  </a:lnTo>
                  <a:lnTo>
                    <a:pt x="217690" y="30467"/>
                  </a:lnTo>
                  <a:lnTo>
                    <a:pt x="217690" y="28930"/>
                  </a:lnTo>
                  <a:lnTo>
                    <a:pt x="219227" y="27444"/>
                  </a:lnTo>
                  <a:lnTo>
                    <a:pt x="219227" y="21336"/>
                  </a:lnTo>
                  <a:lnTo>
                    <a:pt x="216192" y="15240"/>
                  </a:lnTo>
                  <a:lnTo>
                    <a:pt x="213118" y="10668"/>
                  </a:lnTo>
                  <a:lnTo>
                    <a:pt x="210096" y="4572"/>
                  </a:lnTo>
                  <a:lnTo>
                    <a:pt x="207073" y="1549"/>
                  </a:lnTo>
                  <a:lnTo>
                    <a:pt x="197891" y="1549"/>
                  </a:lnTo>
                  <a:lnTo>
                    <a:pt x="191833" y="4572"/>
                  </a:lnTo>
                  <a:lnTo>
                    <a:pt x="191833" y="12204"/>
                  </a:lnTo>
                  <a:lnTo>
                    <a:pt x="196405" y="19799"/>
                  </a:lnTo>
                  <a:lnTo>
                    <a:pt x="197891" y="21336"/>
                  </a:lnTo>
                  <a:lnTo>
                    <a:pt x="202501" y="28930"/>
                  </a:lnTo>
                  <a:lnTo>
                    <a:pt x="202501" y="30467"/>
                  </a:lnTo>
                  <a:lnTo>
                    <a:pt x="196405" y="30467"/>
                  </a:lnTo>
                  <a:lnTo>
                    <a:pt x="187528" y="31419"/>
                  </a:lnTo>
                  <a:lnTo>
                    <a:pt x="181368" y="34658"/>
                  </a:lnTo>
                  <a:lnTo>
                    <a:pt x="177774" y="40741"/>
                  </a:lnTo>
                  <a:lnTo>
                    <a:pt x="176606" y="50253"/>
                  </a:lnTo>
                  <a:lnTo>
                    <a:pt x="176606" y="71539"/>
                  </a:lnTo>
                  <a:lnTo>
                    <a:pt x="179628" y="73075"/>
                  </a:lnTo>
                  <a:lnTo>
                    <a:pt x="196405" y="73075"/>
                  </a:lnTo>
                  <a:lnTo>
                    <a:pt x="196405" y="47231"/>
                  </a:lnTo>
                  <a:lnTo>
                    <a:pt x="315112" y="47231"/>
                  </a:lnTo>
                  <a:lnTo>
                    <a:pt x="316661" y="48717"/>
                  </a:lnTo>
                  <a:lnTo>
                    <a:pt x="316661" y="70053"/>
                  </a:lnTo>
                  <a:lnTo>
                    <a:pt x="319684" y="73075"/>
                  </a:lnTo>
                  <a:lnTo>
                    <a:pt x="336448" y="73075"/>
                  </a:lnTo>
                  <a:close/>
                </a:path>
                <a:path w="694689" h="167640">
                  <a:moveTo>
                    <a:pt x="341007" y="105079"/>
                  </a:moveTo>
                  <a:lnTo>
                    <a:pt x="266407" y="105079"/>
                  </a:lnTo>
                  <a:lnTo>
                    <a:pt x="266407" y="103543"/>
                  </a:lnTo>
                  <a:lnTo>
                    <a:pt x="273888" y="100304"/>
                  </a:lnTo>
                  <a:lnTo>
                    <a:pt x="280670" y="97066"/>
                  </a:lnTo>
                  <a:lnTo>
                    <a:pt x="287172" y="93256"/>
                  </a:lnTo>
                  <a:lnTo>
                    <a:pt x="293839" y="88315"/>
                  </a:lnTo>
                  <a:lnTo>
                    <a:pt x="302958" y="83743"/>
                  </a:lnTo>
                  <a:lnTo>
                    <a:pt x="309016" y="79184"/>
                  </a:lnTo>
                  <a:lnTo>
                    <a:pt x="309016" y="60921"/>
                  </a:lnTo>
                  <a:lnTo>
                    <a:pt x="205536" y="60921"/>
                  </a:lnTo>
                  <a:lnTo>
                    <a:pt x="199428" y="62407"/>
                  </a:lnTo>
                  <a:lnTo>
                    <a:pt x="199428" y="77647"/>
                  </a:lnTo>
                  <a:lnTo>
                    <a:pt x="277063" y="77647"/>
                  </a:lnTo>
                  <a:lnTo>
                    <a:pt x="277063" y="79184"/>
                  </a:lnTo>
                  <a:lnTo>
                    <a:pt x="274777" y="81330"/>
                  </a:lnTo>
                  <a:lnTo>
                    <a:pt x="269074" y="84899"/>
                  </a:lnTo>
                  <a:lnTo>
                    <a:pt x="261658" y="89039"/>
                  </a:lnTo>
                  <a:lnTo>
                    <a:pt x="254241" y="92875"/>
                  </a:lnTo>
                  <a:lnTo>
                    <a:pt x="248145" y="92875"/>
                  </a:lnTo>
                  <a:lnTo>
                    <a:pt x="248145" y="105079"/>
                  </a:lnTo>
                  <a:lnTo>
                    <a:pt x="172046" y="105079"/>
                  </a:lnTo>
                  <a:lnTo>
                    <a:pt x="172046" y="121793"/>
                  </a:lnTo>
                  <a:lnTo>
                    <a:pt x="248145" y="121793"/>
                  </a:lnTo>
                  <a:lnTo>
                    <a:pt x="248145" y="149186"/>
                  </a:lnTo>
                  <a:lnTo>
                    <a:pt x="213118" y="149186"/>
                  </a:lnTo>
                  <a:lnTo>
                    <a:pt x="213118" y="165950"/>
                  </a:lnTo>
                  <a:lnTo>
                    <a:pt x="219227" y="167487"/>
                  </a:lnTo>
                  <a:lnTo>
                    <a:pt x="235991" y="167487"/>
                  </a:lnTo>
                  <a:lnTo>
                    <a:pt x="249720" y="167182"/>
                  </a:lnTo>
                  <a:lnTo>
                    <a:pt x="259181" y="165023"/>
                  </a:lnTo>
                  <a:lnTo>
                    <a:pt x="264642" y="159143"/>
                  </a:lnTo>
                  <a:lnTo>
                    <a:pt x="266407" y="147688"/>
                  </a:lnTo>
                  <a:lnTo>
                    <a:pt x="266407" y="121793"/>
                  </a:lnTo>
                  <a:lnTo>
                    <a:pt x="341007" y="121793"/>
                  </a:lnTo>
                  <a:lnTo>
                    <a:pt x="341007" y="105079"/>
                  </a:lnTo>
                  <a:close/>
                </a:path>
                <a:path w="694689" h="167640">
                  <a:moveTo>
                    <a:pt x="520649" y="146151"/>
                  </a:moveTo>
                  <a:lnTo>
                    <a:pt x="446036" y="146151"/>
                  </a:lnTo>
                  <a:lnTo>
                    <a:pt x="446036" y="106565"/>
                  </a:lnTo>
                  <a:lnTo>
                    <a:pt x="502348" y="106565"/>
                  </a:lnTo>
                  <a:lnTo>
                    <a:pt x="508444" y="105079"/>
                  </a:lnTo>
                  <a:lnTo>
                    <a:pt x="508444" y="89852"/>
                  </a:lnTo>
                  <a:lnTo>
                    <a:pt x="502348" y="88315"/>
                  </a:lnTo>
                  <a:lnTo>
                    <a:pt x="446036" y="88315"/>
                  </a:lnTo>
                  <a:lnTo>
                    <a:pt x="446036" y="53289"/>
                  </a:lnTo>
                  <a:lnTo>
                    <a:pt x="509981" y="53289"/>
                  </a:lnTo>
                  <a:lnTo>
                    <a:pt x="514553" y="51803"/>
                  </a:lnTo>
                  <a:lnTo>
                    <a:pt x="514553" y="35026"/>
                  </a:lnTo>
                  <a:lnTo>
                    <a:pt x="446036" y="35026"/>
                  </a:lnTo>
                  <a:lnTo>
                    <a:pt x="446036" y="3086"/>
                  </a:lnTo>
                  <a:lnTo>
                    <a:pt x="444500" y="0"/>
                  </a:lnTo>
                  <a:lnTo>
                    <a:pt x="426237" y="0"/>
                  </a:lnTo>
                  <a:lnTo>
                    <a:pt x="426237" y="35026"/>
                  </a:lnTo>
                  <a:lnTo>
                    <a:pt x="395782" y="35026"/>
                  </a:lnTo>
                  <a:lnTo>
                    <a:pt x="397319" y="30467"/>
                  </a:lnTo>
                  <a:lnTo>
                    <a:pt x="401878" y="18313"/>
                  </a:lnTo>
                  <a:lnTo>
                    <a:pt x="401878" y="6108"/>
                  </a:lnTo>
                  <a:lnTo>
                    <a:pt x="385165" y="6108"/>
                  </a:lnTo>
                  <a:lnTo>
                    <a:pt x="383628" y="9131"/>
                  </a:lnTo>
                  <a:lnTo>
                    <a:pt x="383628" y="12204"/>
                  </a:lnTo>
                  <a:lnTo>
                    <a:pt x="376123" y="30835"/>
                  </a:lnTo>
                  <a:lnTo>
                    <a:pt x="369354" y="44754"/>
                  </a:lnTo>
                  <a:lnTo>
                    <a:pt x="362864" y="56095"/>
                  </a:lnTo>
                  <a:lnTo>
                    <a:pt x="356247" y="66979"/>
                  </a:lnTo>
                  <a:lnTo>
                    <a:pt x="353174" y="70053"/>
                  </a:lnTo>
                  <a:lnTo>
                    <a:pt x="353174" y="79184"/>
                  </a:lnTo>
                  <a:lnTo>
                    <a:pt x="359270" y="83743"/>
                  </a:lnTo>
                  <a:lnTo>
                    <a:pt x="366864" y="83743"/>
                  </a:lnTo>
                  <a:lnTo>
                    <a:pt x="386651" y="53289"/>
                  </a:lnTo>
                  <a:lnTo>
                    <a:pt x="426237" y="53289"/>
                  </a:lnTo>
                  <a:lnTo>
                    <a:pt x="426237" y="88315"/>
                  </a:lnTo>
                  <a:lnTo>
                    <a:pt x="366864" y="88315"/>
                  </a:lnTo>
                  <a:lnTo>
                    <a:pt x="363829" y="91338"/>
                  </a:lnTo>
                  <a:lnTo>
                    <a:pt x="363829" y="106565"/>
                  </a:lnTo>
                  <a:lnTo>
                    <a:pt x="426237" y="106565"/>
                  </a:lnTo>
                  <a:lnTo>
                    <a:pt x="426237" y="146151"/>
                  </a:lnTo>
                  <a:lnTo>
                    <a:pt x="354711" y="146151"/>
                  </a:lnTo>
                  <a:lnTo>
                    <a:pt x="351675" y="147688"/>
                  </a:lnTo>
                  <a:lnTo>
                    <a:pt x="351675" y="164414"/>
                  </a:lnTo>
                  <a:lnTo>
                    <a:pt x="519112" y="164414"/>
                  </a:lnTo>
                  <a:lnTo>
                    <a:pt x="520649" y="161378"/>
                  </a:lnTo>
                  <a:lnTo>
                    <a:pt x="520649" y="146151"/>
                  </a:lnTo>
                  <a:close/>
                </a:path>
                <a:path w="694689" h="167640">
                  <a:moveTo>
                    <a:pt x="694182" y="68516"/>
                  </a:moveTo>
                  <a:lnTo>
                    <a:pt x="686549" y="66979"/>
                  </a:lnTo>
                  <a:lnTo>
                    <a:pt x="633260" y="66979"/>
                  </a:lnTo>
                  <a:lnTo>
                    <a:pt x="633260" y="38061"/>
                  </a:lnTo>
                  <a:lnTo>
                    <a:pt x="633260" y="35026"/>
                  </a:lnTo>
                  <a:lnTo>
                    <a:pt x="666750" y="28930"/>
                  </a:lnTo>
                  <a:lnTo>
                    <a:pt x="675932" y="24358"/>
                  </a:lnTo>
                  <a:lnTo>
                    <a:pt x="675932" y="15240"/>
                  </a:lnTo>
                  <a:lnTo>
                    <a:pt x="674382" y="9131"/>
                  </a:lnTo>
                  <a:lnTo>
                    <a:pt x="660692" y="9131"/>
                  </a:lnTo>
                  <a:lnTo>
                    <a:pt x="648487" y="12204"/>
                  </a:lnTo>
                  <a:lnTo>
                    <a:pt x="645464" y="13703"/>
                  </a:lnTo>
                  <a:lnTo>
                    <a:pt x="619518" y="19240"/>
                  </a:lnTo>
                  <a:lnTo>
                    <a:pt x="593305" y="22479"/>
                  </a:lnTo>
                  <a:lnTo>
                    <a:pt x="572223" y="23990"/>
                  </a:lnTo>
                  <a:lnTo>
                    <a:pt x="561721" y="24358"/>
                  </a:lnTo>
                  <a:lnTo>
                    <a:pt x="548030" y="24358"/>
                  </a:lnTo>
                  <a:lnTo>
                    <a:pt x="548030" y="42621"/>
                  </a:lnTo>
                  <a:lnTo>
                    <a:pt x="558698" y="42621"/>
                  </a:lnTo>
                  <a:lnTo>
                    <a:pt x="563816" y="42557"/>
                  </a:lnTo>
                  <a:lnTo>
                    <a:pt x="574649" y="42062"/>
                  </a:lnTo>
                  <a:lnTo>
                    <a:pt x="591210" y="40703"/>
                  </a:lnTo>
                  <a:lnTo>
                    <a:pt x="613473" y="38061"/>
                  </a:lnTo>
                  <a:lnTo>
                    <a:pt x="613473" y="66979"/>
                  </a:lnTo>
                  <a:lnTo>
                    <a:pt x="545007" y="66979"/>
                  </a:lnTo>
                  <a:lnTo>
                    <a:pt x="537362" y="68516"/>
                  </a:lnTo>
                  <a:lnTo>
                    <a:pt x="537362" y="86766"/>
                  </a:lnTo>
                  <a:lnTo>
                    <a:pt x="613473" y="86766"/>
                  </a:lnTo>
                  <a:lnTo>
                    <a:pt x="608990" y="109283"/>
                  </a:lnTo>
                  <a:lnTo>
                    <a:pt x="598081" y="125222"/>
                  </a:lnTo>
                  <a:lnTo>
                    <a:pt x="581164" y="136029"/>
                  </a:lnTo>
                  <a:lnTo>
                    <a:pt x="554139" y="144614"/>
                  </a:lnTo>
                  <a:lnTo>
                    <a:pt x="549567" y="146151"/>
                  </a:lnTo>
                  <a:lnTo>
                    <a:pt x="549567" y="162928"/>
                  </a:lnTo>
                  <a:lnTo>
                    <a:pt x="560184" y="162928"/>
                  </a:lnTo>
                  <a:lnTo>
                    <a:pt x="612508" y="139674"/>
                  </a:lnTo>
                  <a:lnTo>
                    <a:pt x="633260" y="86766"/>
                  </a:lnTo>
                  <a:lnTo>
                    <a:pt x="694182" y="86766"/>
                  </a:lnTo>
                  <a:lnTo>
                    <a:pt x="694182" y="68516"/>
                  </a:lnTo>
                  <a:close/>
                </a:path>
              </a:pathLst>
            </a:custGeom>
            <a:solidFill>
              <a:srgbClr val="00B5F0"/>
            </a:solidFill>
          </p:spPr>
          <p:txBody>
            <a:bodyPr wrap="square" lIns="0" tIns="0" rIns="0" bIns="0" rtlCol="0"/>
            <a:lstStyle/>
            <a:p>
              <a:endParaRPr/>
            </a:p>
          </p:txBody>
        </p:sp>
        <p:pic>
          <p:nvPicPr>
            <p:cNvPr id="37" name="object 37"/>
            <p:cNvPicPr/>
            <p:nvPr/>
          </p:nvPicPr>
          <p:blipFill>
            <a:blip r:embed="rId23" cstate="print"/>
            <a:stretch>
              <a:fillRect/>
            </a:stretch>
          </p:blipFill>
          <p:spPr>
            <a:xfrm>
              <a:off x="4912322" y="7015606"/>
              <a:ext cx="885977" cy="171996"/>
            </a:xfrm>
            <a:prstGeom prst="rect">
              <a:avLst/>
            </a:prstGeom>
          </p:spPr>
        </p:pic>
        <p:pic>
          <p:nvPicPr>
            <p:cNvPr id="38" name="object 38"/>
            <p:cNvPicPr/>
            <p:nvPr/>
          </p:nvPicPr>
          <p:blipFill>
            <a:blip r:embed="rId24" cstate="print"/>
            <a:stretch>
              <a:fillRect/>
            </a:stretch>
          </p:blipFill>
          <p:spPr>
            <a:xfrm>
              <a:off x="1440065" y="7446416"/>
              <a:ext cx="4645914" cy="273989"/>
            </a:xfrm>
            <a:prstGeom prst="rect">
              <a:avLst/>
            </a:prstGeom>
          </p:spPr>
        </p:pic>
        <p:sp>
          <p:nvSpPr>
            <p:cNvPr id="39" name="object 39"/>
            <p:cNvSpPr/>
            <p:nvPr/>
          </p:nvSpPr>
          <p:spPr>
            <a:xfrm>
              <a:off x="2606129" y="7849793"/>
              <a:ext cx="102235" cy="80645"/>
            </a:xfrm>
            <a:custGeom>
              <a:avLst/>
              <a:gdLst/>
              <a:ahLst/>
              <a:cxnLst/>
              <a:rect l="l" t="t" r="r" b="b"/>
              <a:pathLst>
                <a:path w="102235" h="80645">
                  <a:moveTo>
                    <a:pt x="92824" y="0"/>
                  </a:moveTo>
                  <a:lnTo>
                    <a:pt x="7594" y="0"/>
                  </a:lnTo>
                  <a:lnTo>
                    <a:pt x="7594" y="10668"/>
                  </a:lnTo>
                  <a:lnTo>
                    <a:pt x="92824" y="10668"/>
                  </a:lnTo>
                  <a:lnTo>
                    <a:pt x="92824" y="0"/>
                  </a:lnTo>
                  <a:close/>
                </a:path>
                <a:path w="102235" h="80645">
                  <a:moveTo>
                    <a:pt x="101993" y="69926"/>
                  </a:moveTo>
                  <a:lnTo>
                    <a:pt x="1968" y="69926"/>
                  </a:lnTo>
                  <a:lnTo>
                    <a:pt x="1968" y="71196"/>
                  </a:lnTo>
                  <a:lnTo>
                    <a:pt x="0" y="71196"/>
                  </a:lnTo>
                  <a:lnTo>
                    <a:pt x="0" y="80098"/>
                  </a:lnTo>
                  <a:lnTo>
                    <a:pt x="101993" y="80098"/>
                  </a:lnTo>
                  <a:lnTo>
                    <a:pt x="101993" y="71196"/>
                  </a:lnTo>
                  <a:lnTo>
                    <a:pt x="101993" y="69926"/>
                  </a:lnTo>
                  <a:close/>
                </a:path>
              </a:pathLst>
            </a:custGeom>
            <a:solidFill>
              <a:srgbClr val="4D4D4F"/>
            </a:solidFill>
          </p:spPr>
          <p:txBody>
            <a:bodyPr wrap="square" lIns="0" tIns="0" rIns="0" bIns="0" rtlCol="0"/>
            <a:lstStyle/>
            <a:p>
              <a:endParaRPr/>
            </a:p>
          </p:txBody>
        </p:sp>
        <p:pic>
          <p:nvPicPr>
            <p:cNvPr id="40" name="object 40"/>
            <p:cNvPicPr/>
            <p:nvPr/>
          </p:nvPicPr>
          <p:blipFill>
            <a:blip r:embed="rId25" cstate="print"/>
            <a:stretch>
              <a:fillRect/>
            </a:stretch>
          </p:blipFill>
          <p:spPr>
            <a:xfrm>
              <a:off x="1435493" y="7833067"/>
              <a:ext cx="4661154" cy="598246"/>
            </a:xfrm>
            <a:prstGeom prst="rect">
              <a:avLst/>
            </a:prstGeom>
          </p:spPr>
        </p:pic>
        <p:pic>
          <p:nvPicPr>
            <p:cNvPr id="41" name="object 41"/>
            <p:cNvPicPr/>
            <p:nvPr/>
          </p:nvPicPr>
          <p:blipFill>
            <a:blip r:embed="rId26" cstate="print"/>
            <a:stretch>
              <a:fillRect/>
            </a:stretch>
          </p:blipFill>
          <p:spPr>
            <a:xfrm>
              <a:off x="1440065" y="8545461"/>
              <a:ext cx="4661141" cy="433882"/>
            </a:xfrm>
            <a:prstGeom prst="rect">
              <a:avLst/>
            </a:prstGeom>
          </p:spPr>
        </p:pic>
        <p:pic>
          <p:nvPicPr>
            <p:cNvPr id="42" name="object 42"/>
            <p:cNvPicPr/>
            <p:nvPr/>
          </p:nvPicPr>
          <p:blipFill>
            <a:blip r:embed="rId27" cstate="print"/>
            <a:stretch>
              <a:fillRect/>
            </a:stretch>
          </p:blipFill>
          <p:spPr>
            <a:xfrm>
              <a:off x="1432471" y="9172625"/>
              <a:ext cx="4615459" cy="264909"/>
            </a:xfrm>
            <a:prstGeom prst="rect">
              <a:avLst/>
            </a:prstGeom>
          </p:spPr>
        </p:pic>
        <p:pic>
          <p:nvPicPr>
            <p:cNvPr id="43" name="object 43"/>
            <p:cNvPicPr/>
            <p:nvPr/>
          </p:nvPicPr>
          <p:blipFill>
            <a:blip r:embed="rId28" cstate="print"/>
            <a:stretch>
              <a:fillRect/>
            </a:stretch>
          </p:blipFill>
          <p:spPr>
            <a:xfrm>
              <a:off x="1070178" y="5971336"/>
              <a:ext cx="5393334" cy="610438"/>
            </a:xfrm>
            <a:prstGeom prst="rect">
              <a:avLst/>
            </a:prstGeom>
          </p:spPr>
        </p:pic>
      </p:grpSp>
      <p:sp>
        <p:nvSpPr>
          <p:cNvPr id="44" name="object 44"/>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45" name="object 45"/>
          <p:cNvGrpSpPr/>
          <p:nvPr/>
        </p:nvGrpSpPr>
        <p:grpSpPr>
          <a:xfrm>
            <a:off x="7183539" y="1080286"/>
            <a:ext cx="368935" cy="688340"/>
            <a:chOff x="7183539" y="1080286"/>
            <a:chExt cx="368935" cy="688340"/>
          </a:xfrm>
        </p:grpSpPr>
        <p:sp>
          <p:nvSpPr>
            <p:cNvPr id="46" name="object 4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7" name="object 4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8" name="object 48"/>
            <p:cNvPicPr/>
            <p:nvPr/>
          </p:nvPicPr>
          <p:blipFill>
            <a:blip r:embed="rId29" cstate="print"/>
            <a:stretch>
              <a:fillRect/>
            </a:stretch>
          </p:blipFill>
          <p:spPr>
            <a:xfrm>
              <a:off x="7296200" y="1401508"/>
              <a:ext cx="133946" cy="270967"/>
            </a:xfrm>
            <a:prstGeom prst="rect">
              <a:avLst/>
            </a:prstGeom>
          </p:spPr>
        </p:pic>
      </p:grpSp>
      <p:grpSp>
        <p:nvGrpSpPr>
          <p:cNvPr id="49" name="object 49"/>
          <p:cNvGrpSpPr/>
          <p:nvPr/>
        </p:nvGrpSpPr>
        <p:grpSpPr>
          <a:xfrm>
            <a:off x="7183539" y="2570606"/>
            <a:ext cx="368935" cy="688340"/>
            <a:chOff x="7183539" y="2570606"/>
            <a:chExt cx="368935" cy="688340"/>
          </a:xfrm>
        </p:grpSpPr>
        <p:sp>
          <p:nvSpPr>
            <p:cNvPr id="50" name="object 5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1" name="object 51"/>
            <p:cNvPicPr/>
            <p:nvPr/>
          </p:nvPicPr>
          <p:blipFill>
            <a:blip r:embed="rId30" cstate="print"/>
            <a:stretch>
              <a:fillRect/>
            </a:stretch>
          </p:blipFill>
          <p:spPr>
            <a:xfrm>
              <a:off x="7296200" y="2686303"/>
              <a:ext cx="133946" cy="272503"/>
            </a:xfrm>
            <a:prstGeom prst="rect">
              <a:avLst/>
            </a:prstGeom>
          </p:spPr>
        </p:pic>
        <p:pic>
          <p:nvPicPr>
            <p:cNvPr id="52" name="object 52"/>
            <p:cNvPicPr/>
            <p:nvPr/>
          </p:nvPicPr>
          <p:blipFill>
            <a:blip r:embed="rId31" cstate="print"/>
            <a:stretch>
              <a:fillRect/>
            </a:stretch>
          </p:blipFill>
          <p:spPr>
            <a:xfrm>
              <a:off x="7294664" y="3013570"/>
              <a:ext cx="137020" cy="137020"/>
            </a:xfrm>
            <a:prstGeom prst="rect">
              <a:avLst/>
            </a:prstGeom>
          </p:spPr>
        </p:pic>
      </p:grpSp>
      <p:grpSp>
        <p:nvGrpSpPr>
          <p:cNvPr id="53" name="object 53"/>
          <p:cNvGrpSpPr/>
          <p:nvPr/>
        </p:nvGrpSpPr>
        <p:grpSpPr>
          <a:xfrm>
            <a:off x="7183539" y="1826221"/>
            <a:ext cx="368935" cy="687070"/>
            <a:chOff x="7183539" y="1826221"/>
            <a:chExt cx="368935" cy="687070"/>
          </a:xfrm>
        </p:grpSpPr>
        <p:sp>
          <p:nvSpPr>
            <p:cNvPr id="54" name="object 5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5" name="object 55"/>
            <p:cNvPicPr/>
            <p:nvPr/>
          </p:nvPicPr>
          <p:blipFill>
            <a:blip r:embed="rId32" cstate="print"/>
            <a:stretch>
              <a:fillRect/>
            </a:stretch>
          </p:blipFill>
          <p:spPr>
            <a:xfrm>
              <a:off x="7296200" y="1940369"/>
              <a:ext cx="133946" cy="274040"/>
            </a:xfrm>
            <a:prstGeom prst="rect">
              <a:avLst/>
            </a:prstGeom>
          </p:spPr>
        </p:pic>
        <p:pic>
          <p:nvPicPr>
            <p:cNvPr id="56" name="object 56"/>
            <p:cNvPicPr/>
            <p:nvPr/>
          </p:nvPicPr>
          <p:blipFill>
            <a:blip r:embed="rId33" cstate="print"/>
            <a:stretch>
              <a:fillRect/>
            </a:stretch>
          </p:blipFill>
          <p:spPr>
            <a:xfrm>
              <a:off x="7294664" y="2269184"/>
              <a:ext cx="137020" cy="135483"/>
            </a:xfrm>
            <a:prstGeom prst="rect">
              <a:avLst/>
            </a:prstGeom>
          </p:spPr>
        </p:pic>
      </p:grpSp>
      <p:grpSp>
        <p:nvGrpSpPr>
          <p:cNvPr id="57" name="object 57"/>
          <p:cNvGrpSpPr/>
          <p:nvPr/>
        </p:nvGrpSpPr>
        <p:grpSpPr>
          <a:xfrm>
            <a:off x="7183539" y="3314991"/>
            <a:ext cx="368935" cy="688340"/>
            <a:chOff x="7183539" y="3314991"/>
            <a:chExt cx="368935" cy="688340"/>
          </a:xfrm>
        </p:grpSpPr>
        <p:sp>
          <p:nvSpPr>
            <p:cNvPr id="58" name="object 5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9" name="object 59"/>
            <p:cNvPicPr/>
            <p:nvPr/>
          </p:nvPicPr>
          <p:blipFill>
            <a:blip r:embed="rId34" cstate="print"/>
            <a:stretch>
              <a:fillRect/>
            </a:stretch>
          </p:blipFill>
          <p:spPr>
            <a:xfrm>
              <a:off x="7296200" y="3430689"/>
              <a:ext cx="133946" cy="272453"/>
            </a:xfrm>
            <a:prstGeom prst="rect">
              <a:avLst/>
            </a:prstGeom>
          </p:spPr>
        </p:pic>
        <p:pic>
          <p:nvPicPr>
            <p:cNvPr id="60" name="object 60"/>
            <p:cNvPicPr/>
            <p:nvPr/>
          </p:nvPicPr>
          <p:blipFill>
            <a:blip r:embed="rId35" cstate="print"/>
            <a:stretch>
              <a:fillRect/>
            </a:stretch>
          </p:blipFill>
          <p:spPr>
            <a:xfrm>
              <a:off x="7294664" y="3759492"/>
              <a:ext cx="137020" cy="135483"/>
            </a:xfrm>
            <a:prstGeom prst="rect">
              <a:avLst/>
            </a:prstGeom>
          </p:spPr>
        </p:pic>
      </p:grpSp>
      <p:grpSp>
        <p:nvGrpSpPr>
          <p:cNvPr id="61" name="object 61"/>
          <p:cNvGrpSpPr/>
          <p:nvPr/>
        </p:nvGrpSpPr>
        <p:grpSpPr>
          <a:xfrm>
            <a:off x="7183539" y="4060875"/>
            <a:ext cx="368935" cy="687070"/>
            <a:chOff x="7183539" y="4060875"/>
            <a:chExt cx="368935" cy="687070"/>
          </a:xfrm>
        </p:grpSpPr>
        <p:sp>
          <p:nvSpPr>
            <p:cNvPr id="62" name="object 6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63" name="object 63"/>
            <p:cNvPicPr/>
            <p:nvPr/>
          </p:nvPicPr>
          <p:blipFill>
            <a:blip r:embed="rId36" cstate="print"/>
            <a:stretch>
              <a:fillRect/>
            </a:stretch>
          </p:blipFill>
          <p:spPr>
            <a:xfrm>
              <a:off x="7296200" y="4175073"/>
              <a:ext cx="133946" cy="273989"/>
            </a:xfrm>
            <a:prstGeom prst="rect">
              <a:avLst/>
            </a:prstGeom>
          </p:spPr>
        </p:pic>
        <p:pic>
          <p:nvPicPr>
            <p:cNvPr id="64" name="object 64"/>
            <p:cNvPicPr/>
            <p:nvPr/>
          </p:nvPicPr>
          <p:blipFill>
            <a:blip r:embed="rId37" cstate="print"/>
            <a:stretch>
              <a:fillRect/>
            </a:stretch>
          </p:blipFill>
          <p:spPr>
            <a:xfrm>
              <a:off x="7294664" y="4503889"/>
              <a:ext cx="137020" cy="136969"/>
            </a:xfrm>
            <a:prstGeom prst="rect">
              <a:avLst/>
            </a:prstGeom>
          </p:spPr>
        </p:pic>
      </p:grpSp>
      <p:grpSp>
        <p:nvGrpSpPr>
          <p:cNvPr id="65" name="object 65"/>
          <p:cNvGrpSpPr/>
          <p:nvPr/>
        </p:nvGrpSpPr>
        <p:grpSpPr>
          <a:xfrm>
            <a:off x="7183539" y="4805260"/>
            <a:ext cx="368935" cy="688340"/>
            <a:chOff x="7183539" y="4805260"/>
            <a:chExt cx="368935" cy="688340"/>
          </a:xfrm>
        </p:grpSpPr>
        <p:sp>
          <p:nvSpPr>
            <p:cNvPr id="66" name="object 6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7" name="object 67"/>
            <p:cNvPicPr/>
            <p:nvPr/>
          </p:nvPicPr>
          <p:blipFill>
            <a:blip r:embed="rId38" cstate="print"/>
            <a:stretch>
              <a:fillRect/>
            </a:stretch>
          </p:blipFill>
          <p:spPr>
            <a:xfrm>
              <a:off x="7296200" y="4920957"/>
              <a:ext cx="133946" cy="272503"/>
            </a:xfrm>
            <a:prstGeom prst="rect">
              <a:avLst/>
            </a:prstGeom>
          </p:spPr>
        </p:pic>
        <p:pic>
          <p:nvPicPr>
            <p:cNvPr id="68" name="object 68"/>
            <p:cNvPicPr/>
            <p:nvPr/>
          </p:nvPicPr>
          <p:blipFill>
            <a:blip r:embed="rId39" cstate="print"/>
            <a:stretch>
              <a:fillRect/>
            </a:stretch>
          </p:blipFill>
          <p:spPr>
            <a:xfrm>
              <a:off x="7294664" y="5248274"/>
              <a:ext cx="137020" cy="136969"/>
            </a:xfrm>
            <a:prstGeom prst="rect">
              <a:avLst/>
            </a:prstGeom>
          </p:spPr>
        </p:pic>
      </p:grpSp>
      <p:grpSp>
        <p:nvGrpSpPr>
          <p:cNvPr id="69" name="object 69"/>
          <p:cNvGrpSpPr/>
          <p:nvPr/>
        </p:nvGrpSpPr>
        <p:grpSpPr>
          <a:xfrm>
            <a:off x="7183539" y="5549645"/>
            <a:ext cx="368935" cy="688340"/>
            <a:chOff x="7183539" y="5549645"/>
            <a:chExt cx="368935" cy="688340"/>
          </a:xfrm>
        </p:grpSpPr>
        <p:sp>
          <p:nvSpPr>
            <p:cNvPr id="70" name="object 7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1" name="object 71"/>
            <p:cNvPicPr/>
            <p:nvPr/>
          </p:nvPicPr>
          <p:blipFill>
            <a:blip r:embed="rId40" cstate="print"/>
            <a:stretch>
              <a:fillRect/>
            </a:stretch>
          </p:blipFill>
          <p:spPr>
            <a:xfrm>
              <a:off x="7296200" y="5665342"/>
              <a:ext cx="133946" cy="272503"/>
            </a:xfrm>
            <a:prstGeom prst="rect">
              <a:avLst/>
            </a:prstGeom>
          </p:spPr>
        </p:pic>
        <p:pic>
          <p:nvPicPr>
            <p:cNvPr id="72" name="object 72"/>
            <p:cNvPicPr/>
            <p:nvPr/>
          </p:nvPicPr>
          <p:blipFill>
            <a:blip r:embed="rId41" cstate="print"/>
            <a:stretch>
              <a:fillRect/>
            </a:stretch>
          </p:blipFill>
          <p:spPr>
            <a:xfrm>
              <a:off x="7294664" y="5994145"/>
              <a:ext cx="137020" cy="135483"/>
            </a:xfrm>
            <a:prstGeom prst="rect">
              <a:avLst/>
            </a:prstGeom>
          </p:spPr>
        </p:pic>
      </p:grpSp>
      <p:grpSp>
        <p:nvGrpSpPr>
          <p:cNvPr id="73" name="object 73"/>
          <p:cNvGrpSpPr/>
          <p:nvPr/>
        </p:nvGrpSpPr>
        <p:grpSpPr>
          <a:xfrm>
            <a:off x="7183539" y="6295580"/>
            <a:ext cx="368935" cy="687070"/>
            <a:chOff x="7183539" y="6295580"/>
            <a:chExt cx="368935" cy="687070"/>
          </a:xfrm>
        </p:grpSpPr>
        <p:sp>
          <p:nvSpPr>
            <p:cNvPr id="74" name="object 7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5" name="object 75"/>
            <p:cNvPicPr/>
            <p:nvPr/>
          </p:nvPicPr>
          <p:blipFill>
            <a:blip r:embed="rId42" cstate="print"/>
            <a:stretch>
              <a:fillRect/>
            </a:stretch>
          </p:blipFill>
          <p:spPr>
            <a:xfrm>
              <a:off x="7296200" y="6409727"/>
              <a:ext cx="133946" cy="274040"/>
            </a:xfrm>
            <a:prstGeom prst="rect">
              <a:avLst/>
            </a:prstGeom>
          </p:spPr>
        </p:pic>
        <p:pic>
          <p:nvPicPr>
            <p:cNvPr id="76" name="object 76"/>
            <p:cNvPicPr/>
            <p:nvPr/>
          </p:nvPicPr>
          <p:blipFill>
            <a:blip r:embed="rId43" cstate="print"/>
            <a:stretch>
              <a:fillRect/>
            </a:stretch>
          </p:blipFill>
          <p:spPr>
            <a:xfrm>
              <a:off x="7294664" y="6738543"/>
              <a:ext cx="137020" cy="137020"/>
            </a:xfrm>
            <a:prstGeom prst="rect">
              <a:avLst/>
            </a:prstGeom>
          </p:spPr>
        </p:pic>
      </p:grpSp>
      <p:grpSp>
        <p:nvGrpSpPr>
          <p:cNvPr id="77" name="object 77"/>
          <p:cNvGrpSpPr/>
          <p:nvPr/>
        </p:nvGrpSpPr>
        <p:grpSpPr>
          <a:xfrm>
            <a:off x="7183539" y="7039964"/>
            <a:ext cx="368935" cy="688340"/>
            <a:chOff x="7183539" y="7039964"/>
            <a:chExt cx="368935" cy="688340"/>
          </a:xfrm>
        </p:grpSpPr>
        <p:sp>
          <p:nvSpPr>
            <p:cNvPr id="78" name="object 7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9" name="object 79"/>
            <p:cNvPicPr/>
            <p:nvPr/>
          </p:nvPicPr>
          <p:blipFill>
            <a:blip r:embed="rId44" cstate="print"/>
            <a:stretch>
              <a:fillRect/>
            </a:stretch>
          </p:blipFill>
          <p:spPr>
            <a:xfrm>
              <a:off x="7296200" y="7155662"/>
              <a:ext cx="133946" cy="272503"/>
            </a:xfrm>
            <a:prstGeom prst="rect">
              <a:avLst/>
            </a:prstGeom>
          </p:spPr>
        </p:pic>
        <p:pic>
          <p:nvPicPr>
            <p:cNvPr id="80" name="object 80"/>
            <p:cNvPicPr/>
            <p:nvPr/>
          </p:nvPicPr>
          <p:blipFill>
            <a:blip r:embed="rId45" cstate="print"/>
            <a:stretch>
              <a:fillRect/>
            </a:stretch>
          </p:blipFill>
          <p:spPr>
            <a:xfrm>
              <a:off x="7294664" y="7482928"/>
              <a:ext cx="137020" cy="137020"/>
            </a:xfrm>
            <a:prstGeom prst="rect">
              <a:avLst/>
            </a:prstGeom>
          </p:spPr>
        </p:pic>
      </p:grpSp>
      <p:grpSp>
        <p:nvGrpSpPr>
          <p:cNvPr id="81" name="object 81"/>
          <p:cNvGrpSpPr/>
          <p:nvPr/>
        </p:nvGrpSpPr>
        <p:grpSpPr>
          <a:xfrm>
            <a:off x="7183539" y="7784350"/>
            <a:ext cx="368935" cy="688340"/>
            <a:chOff x="7183539" y="7784350"/>
            <a:chExt cx="368935" cy="688340"/>
          </a:xfrm>
        </p:grpSpPr>
        <p:sp>
          <p:nvSpPr>
            <p:cNvPr id="82" name="object 8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3" name="object 83"/>
            <p:cNvPicPr/>
            <p:nvPr/>
          </p:nvPicPr>
          <p:blipFill>
            <a:blip r:embed="rId46" cstate="print"/>
            <a:stretch>
              <a:fillRect/>
            </a:stretch>
          </p:blipFill>
          <p:spPr>
            <a:xfrm>
              <a:off x="7296200" y="7900047"/>
              <a:ext cx="133946" cy="272453"/>
            </a:xfrm>
            <a:prstGeom prst="rect">
              <a:avLst/>
            </a:prstGeom>
          </p:spPr>
        </p:pic>
        <p:pic>
          <p:nvPicPr>
            <p:cNvPr id="84" name="object 84"/>
            <p:cNvPicPr/>
            <p:nvPr/>
          </p:nvPicPr>
          <p:blipFill>
            <a:blip r:embed="rId47" cstate="print"/>
            <a:stretch>
              <a:fillRect/>
            </a:stretch>
          </p:blipFill>
          <p:spPr>
            <a:xfrm>
              <a:off x="7294664" y="8228850"/>
              <a:ext cx="137020" cy="135483"/>
            </a:xfrm>
            <a:prstGeom prst="rect">
              <a:avLst/>
            </a:prstGeom>
          </p:spPr>
        </p:pic>
      </p:grpSp>
      <p:pic>
        <p:nvPicPr>
          <p:cNvPr id="85" name="object 85"/>
          <p:cNvPicPr/>
          <p:nvPr/>
        </p:nvPicPr>
        <p:blipFill>
          <a:blip r:embed="rId48" cstate="print"/>
          <a:stretch>
            <a:fillRect/>
          </a:stretch>
        </p:blipFill>
        <p:spPr>
          <a:xfrm>
            <a:off x="7183539" y="8530233"/>
            <a:ext cx="368401" cy="688085"/>
          </a:xfrm>
          <a:prstGeom prst="rect">
            <a:avLst/>
          </a:prstGeom>
        </p:spPr>
      </p:pic>
      <p:grpSp>
        <p:nvGrpSpPr>
          <p:cNvPr id="86" name="object 86"/>
          <p:cNvGrpSpPr/>
          <p:nvPr/>
        </p:nvGrpSpPr>
        <p:grpSpPr>
          <a:xfrm>
            <a:off x="7183539" y="9274619"/>
            <a:ext cx="368935" cy="688340"/>
            <a:chOff x="7183539" y="9274619"/>
            <a:chExt cx="368935" cy="688340"/>
          </a:xfrm>
        </p:grpSpPr>
        <p:sp>
          <p:nvSpPr>
            <p:cNvPr id="87" name="object 8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8" name="object 88"/>
            <p:cNvPicPr/>
            <p:nvPr/>
          </p:nvPicPr>
          <p:blipFill>
            <a:blip r:embed="rId49" cstate="print"/>
            <a:stretch>
              <a:fillRect/>
            </a:stretch>
          </p:blipFill>
          <p:spPr>
            <a:xfrm>
              <a:off x="7323581" y="9341637"/>
              <a:ext cx="79184" cy="121742"/>
            </a:xfrm>
            <a:prstGeom prst="rect">
              <a:avLst/>
            </a:prstGeom>
          </p:spPr>
        </p:pic>
        <p:pic>
          <p:nvPicPr>
            <p:cNvPr id="89" name="object 89"/>
            <p:cNvPicPr/>
            <p:nvPr/>
          </p:nvPicPr>
          <p:blipFill>
            <a:blip r:embed="rId50" cstate="print"/>
            <a:stretch>
              <a:fillRect/>
            </a:stretch>
          </p:blipFill>
          <p:spPr>
            <a:xfrm>
              <a:off x="7296200" y="9483178"/>
              <a:ext cx="133946" cy="420141"/>
            </a:xfrm>
            <a:prstGeom prst="rect">
              <a:avLst/>
            </a:prstGeom>
          </p:spPr>
        </p:pic>
      </p:grpSp>
      <p:grpSp>
        <p:nvGrpSpPr>
          <p:cNvPr id="90" name="object 2"/>
          <p:cNvGrpSpPr/>
          <p:nvPr/>
        </p:nvGrpSpPr>
        <p:grpSpPr>
          <a:xfrm>
            <a:off x="3449434" y="10148442"/>
            <a:ext cx="636905" cy="91440"/>
            <a:chOff x="3449434" y="10148442"/>
            <a:chExt cx="636905" cy="91440"/>
          </a:xfrm>
        </p:grpSpPr>
        <p:sp>
          <p:nvSpPr>
            <p:cNvPr id="91"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92" name="object 4"/>
            <p:cNvPicPr/>
            <p:nvPr/>
          </p:nvPicPr>
          <p:blipFill>
            <a:blip r:embed="rId51" cstate="print"/>
            <a:stretch>
              <a:fillRect/>
            </a:stretch>
          </p:blipFill>
          <p:spPr>
            <a:xfrm>
              <a:off x="3706711" y="10148442"/>
              <a:ext cx="121792" cy="91325"/>
            </a:xfrm>
            <a:prstGeom prst="rect">
              <a:avLst/>
            </a:prstGeom>
          </p:spPr>
        </p:pic>
        <p:sp>
          <p:nvSpPr>
            <p:cNvPr id="93"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8" name="object 8"/>
            <p:cNvSpPr/>
            <p:nvPr/>
          </p:nvSpPr>
          <p:spPr>
            <a:xfrm>
              <a:off x="890536" y="1404543"/>
              <a:ext cx="5753100" cy="359410"/>
            </a:xfrm>
            <a:custGeom>
              <a:avLst/>
              <a:gdLst/>
              <a:ahLst/>
              <a:cxnLst/>
              <a:rect l="l" t="t" r="r" b="b"/>
              <a:pathLst>
                <a:path w="5753100" h="359410">
                  <a:moveTo>
                    <a:pt x="5652147" y="359270"/>
                  </a:moveTo>
                  <a:lnTo>
                    <a:pt x="101993" y="359270"/>
                  </a:lnTo>
                  <a:lnTo>
                    <a:pt x="62284" y="351250"/>
                  </a:lnTo>
                  <a:lnTo>
                    <a:pt x="29865" y="329385"/>
                  </a:lnTo>
                  <a:lnTo>
                    <a:pt x="8012" y="296964"/>
                  </a:lnTo>
                  <a:lnTo>
                    <a:pt x="0" y="257276"/>
                  </a:lnTo>
                  <a:lnTo>
                    <a:pt x="0" y="100457"/>
                  </a:lnTo>
                  <a:lnTo>
                    <a:pt x="8012" y="61652"/>
                  </a:lnTo>
                  <a:lnTo>
                    <a:pt x="29865" y="29687"/>
                  </a:lnTo>
                  <a:lnTo>
                    <a:pt x="62284" y="7993"/>
                  </a:lnTo>
                  <a:lnTo>
                    <a:pt x="101993" y="0"/>
                  </a:lnTo>
                  <a:lnTo>
                    <a:pt x="5652147" y="0"/>
                  </a:lnTo>
                  <a:lnTo>
                    <a:pt x="5691595" y="7993"/>
                  </a:lnTo>
                  <a:lnTo>
                    <a:pt x="5723488" y="29687"/>
                  </a:lnTo>
                  <a:lnTo>
                    <a:pt x="5744825" y="61652"/>
                  </a:lnTo>
                  <a:lnTo>
                    <a:pt x="5752604" y="100457"/>
                  </a:lnTo>
                  <a:lnTo>
                    <a:pt x="5752604" y="257276"/>
                  </a:lnTo>
                  <a:lnTo>
                    <a:pt x="5744825" y="296964"/>
                  </a:lnTo>
                  <a:lnTo>
                    <a:pt x="5723488" y="329385"/>
                  </a:lnTo>
                  <a:lnTo>
                    <a:pt x="5691595" y="351250"/>
                  </a:lnTo>
                  <a:lnTo>
                    <a:pt x="5652147" y="359270"/>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1064069" y="1511096"/>
              <a:ext cx="438404" cy="144614"/>
            </a:xfrm>
            <a:prstGeom prst="rect">
              <a:avLst/>
            </a:prstGeom>
          </p:spPr>
        </p:pic>
        <p:sp>
          <p:nvSpPr>
            <p:cNvPr id="10" name="object 10"/>
            <p:cNvSpPr/>
            <p:nvPr/>
          </p:nvSpPr>
          <p:spPr>
            <a:xfrm>
              <a:off x="1522260" y="1505000"/>
              <a:ext cx="737235" cy="151130"/>
            </a:xfrm>
            <a:custGeom>
              <a:avLst/>
              <a:gdLst/>
              <a:ahLst/>
              <a:cxnLst/>
              <a:rect l="l" t="t" r="r" b="b"/>
              <a:pathLst>
                <a:path w="737235" h="151130">
                  <a:moveTo>
                    <a:pt x="143078" y="68503"/>
                  </a:moveTo>
                  <a:lnTo>
                    <a:pt x="0" y="68503"/>
                  </a:lnTo>
                  <a:lnTo>
                    <a:pt x="0" y="89839"/>
                  </a:lnTo>
                  <a:lnTo>
                    <a:pt x="143078" y="89839"/>
                  </a:lnTo>
                  <a:lnTo>
                    <a:pt x="143078" y="68503"/>
                  </a:lnTo>
                  <a:close/>
                </a:path>
                <a:path w="737235" h="151130">
                  <a:moveTo>
                    <a:pt x="225285" y="56349"/>
                  </a:moveTo>
                  <a:lnTo>
                    <a:pt x="190309" y="22872"/>
                  </a:lnTo>
                  <a:lnTo>
                    <a:pt x="175069" y="15227"/>
                  </a:lnTo>
                  <a:lnTo>
                    <a:pt x="168973" y="15227"/>
                  </a:lnTo>
                  <a:lnTo>
                    <a:pt x="165950" y="16764"/>
                  </a:lnTo>
                  <a:lnTo>
                    <a:pt x="161378" y="21336"/>
                  </a:lnTo>
                  <a:lnTo>
                    <a:pt x="161378" y="33489"/>
                  </a:lnTo>
                  <a:lnTo>
                    <a:pt x="164414" y="35026"/>
                  </a:lnTo>
                  <a:lnTo>
                    <a:pt x="168973" y="36563"/>
                  </a:lnTo>
                  <a:lnTo>
                    <a:pt x="176707" y="41109"/>
                  </a:lnTo>
                  <a:lnTo>
                    <a:pt x="184010" y="45504"/>
                  </a:lnTo>
                  <a:lnTo>
                    <a:pt x="191020" y="49606"/>
                  </a:lnTo>
                  <a:lnTo>
                    <a:pt x="197891" y="53276"/>
                  </a:lnTo>
                  <a:lnTo>
                    <a:pt x="207022" y="60921"/>
                  </a:lnTo>
                  <a:lnTo>
                    <a:pt x="210045" y="62407"/>
                  </a:lnTo>
                  <a:lnTo>
                    <a:pt x="220713" y="62407"/>
                  </a:lnTo>
                  <a:lnTo>
                    <a:pt x="225285" y="56349"/>
                  </a:lnTo>
                  <a:close/>
                </a:path>
                <a:path w="737235" h="151130">
                  <a:moveTo>
                    <a:pt x="296862" y="35026"/>
                  </a:moveTo>
                  <a:lnTo>
                    <a:pt x="292252" y="31991"/>
                  </a:lnTo>
                  <a:lnTo>
                    <a:pt x="289229" y="30454"/>
                  </a:lnTo>
                  <a:lnTo>
                    <a:pt x="278561" y="30454"/>
                  </a:lnTo>
                  <a:lnTo>
                    <a:pt x="277075" y="33489"/>
                  </a:lnTo>
                  <a:lnTo>
                    <a:pt x="274002" y="41109"/>
                  </a:lnTo>
                  <a:lnTo>
                    <a:pt x="257492" y="77495"/>
                  </a:lnTo>
                  <a:lnTo>
                    <a:pt x="235559" y="101447"/>
                  </a:lnTo>
                  <a:lnTo>
                    <a:pt x="208495" y="115404"/>
                  </a:lnTo>
                  <a:lnTo>
                    <a:pt x="168973" y="123329"/>
                  </a:lnTo>
                  <a:lnTo>
                    <a:pt x="164414" y="124866"/>
                  </a:lnTo>
                  <a:lnTo>
                    <a:pt x="164426" y="135610"/>
                  </a:lnTo>
                  <a:lnTo>
                    <a:pt x="165950" y="144614"/>
                  </a:lnTo>
                  <a:lnTo>
                    <a:pt x="175069" y="144614"/>
                  </a:lnTo>
                  <a:lnTo>
                    <a:pt x="217792" y="135610"/>
                  </a:lnTo>
                  <a:lnTo>
                    <a:pt x="266407" y="101993"/>
                  </a:lnTo>
                  <a:lnTo>
                    <a:pt x="287896" y="66992"/>
                  </a:lnTo>
                  <a:lnTo>
                    <a:pt x="296862" y="41122"/>
                  </a:lnTo>
                  <a:lnTo>
                    <a:pt x="296862" y="35026"/>
                  </a:lnTo>
                  <a:close/>
                </a:path>
                <a:path w="737235" h="151130">
                  <a:moveTo>
                    <a:pt x="371424" y="70053"/>
                  </a:moveTo>
                  <a:lnTo>
                    <a:pt x="366864" y="68503"/>
                  </a:lnTo>
                  <a:lnTo>
                    <a:pt x="354711" y="62407"/>
                  </a:lnTo>
                  <a:lnTo>
                    <a:pt x="336778" y="55968"/>
                  </a:lnTo>
                  <a:lnTo>
                    <a:pt x="327685" y="53035"/>
                  </a:lnTo>
                  <a:lnTo>
                    <a:pt x="321170" y="51790"/>
                  </a:lnTo>
                  <a:lnTo>
                    <a:pt x="313588" y="51790"/>
                  </a:lnTo>
                  <a:lnTo>
                    <a:pt x="312051" y="59385"/>
                  </a:lnTo>
                  <a:lnTo>
                    <a:pt x="312051" y="68503"/>
                  </a:lnTo>
                  <a:lnTo>
                    <a:pt x="316611" y="71589"/>
                  </a:lnTo>
                  <a:lnTo>
                    <a:pt x="321170" y="73075"/>
                  </a:lnTo>
                  <a:lnTo>
                    <a:pt x="334733" y="77774"/>
                  </a:lnTo>
                  <a:lnTo>
                    <a:pt x="342874" y="80899"/>
                  </a:lnTo>
                  <a:lnTo>
                    <a:pt x="353174" y="85280"/>
                  </a:lnTo>
                  <a:lnTo>
                    <a:pt x="357733" y="88303"/>
                  </a:lnTo>
                  <a:lnTo>
                    <a:pt x="368401" y="88303"/>
                  </a:lnTo>
                  <a:lnTo>
                    <a:pt x="371424" y="82207"/>
                  </a:lnTo>
                  <a:lnTo>
                    <a:pt x="371424" y="70053"/>
                  </a:lnTo>
                  <a:close/>
                </a:path>
                <a:path w="737235" h="151130">
                  <a:moveTo>
                    <a:pt x="385127" y="28917"/>
                  </a:moveTo>
                  <a:lnTo>
                    <a:pt x="341414" y="11671"/>
                  </a:lnTo>
                  <a:lnTo>
                    <a:pt x="334911" y="10668"/>
                  </a:lnTo>
                  <a:lnTo>
                    <a:pt x="327279" y="10668"/>
                  </a:lnTo>
                  <a:lnTo>
                    <a:pt x="325793" y="18300"/>
                  </a:lnTo>
                  <a:lnTo>
                    <a:pt x="325793" y="27432"/>
                  </a:lnTo>
                  <a:lnTo>
                    <a:pt x="330352" y="28917"/>
                  </a:lnTo>
                  <a:lnTo>
                    <a:pt x="334911" y="30454"/>
                  </a:lnTo>
                  <a:lnTo>
                    <a:pt x="347814" y="35814"/>
                  </a:lnTo>
                  <a:lnTo>
                    <a:pt x="356019" y="39014"/>
                  </a:lnTo>
                  <a:lnTo>
                    <a:pt x="361657" y="41376"/>
                  </a:lnTo>
                  <a:lnTo>
                    <a:pt x="366864" y="44145"/>
                  </a:lnTo>
                  <a:lnTo>
                    <a:pt x="371424" y="45694"/>
                  </a:lnTo>
                  <a:lnTo>
                    <a:pt x="372960" y="47231"/>
                  </a:lnTo>
                  <a:lnTo>
                    <a:pt x="382092" y="47231"/>
                  </a:lnTo>
                  <a:lnTo>
                    <a:pt x="385000" y="41376"/>
                  </a:lnTo>
                  <a:lnTo>
                    <a:pt x="385127" y="28917"/>
                  </a:lnTo>
                  <a:close/>
                </a:path>
                <a:path w="737235" h="151130">
                  <a:moveTo>
                    <a:pt x="449072" y="39585"/>
                  </a:moveTo>
                  <a:lnTo>
                    <a:pt x="438404" y="38100"/>
                  </a:lnTo>
                  <a:lnTo>
                    <a:pt x="432295" y="38100"/>
                  </a:lnTo>
                  <a:lnTo>
                    <a:pt x="429272" y="41122"/>
                  </a:lnTo>
                  <a:lnTo>
                    <a:pt x="423176" y="57848"/>
                  </a:lnTo>
                  <a:lnTo>
                    <a:pt x="420382" y="63436"/>
                  </a:lnTo>
                  <a:lnTo>
                    <a:pt x="394246" y="98971"/>
                  </a:lnTo>
                  <a:lnTo>
                    <a:pt x="359803" y="117424"/>
                  </a:lnTo>
                  <a:lnTo>
                    <a:pt x="333375" y="123329"/>
                  </a:lnTo>
                  <a:lnTo>
                    <a:pt x="328815" y="124866"/>
                  </a:lnTo>
                  <a:lnTo>
                    <a:pt x="321170" y="126352"/>
                  </a:lnTo>
                  <a:lnTo>
                    <a:pt x="321170" y="146151"/>
                  </a:lnTo>
                  <a:lnTo>
                    <a:pt x="331838" y="146151"/>
                  </a:lnTo>
                  <a:lnTo>
                    <a:pt x="340893" y="145059"/>
                  </a:lnTo>
                  <a:lnTo>
                    <a:pt x="381279" y="132029"/>
                  </a:lnTo>
                  <a:lnTo>
                    <a:pt x="424662" y="96862"/>
                  </a:lnTo>
                  <a:lnTo>
                    <a:pt x="446455" y="57302"/>
                  </a:lnTo>
                  <a:lnTo>
                    <a:pt x="449072" y="47231"/>
                  </a:lnTo>
                  <a:lnTo>
                    <a:pt x="449072" y="39585"/>
                  </a:lnTo>
                  <a:close/>
                </a:path>
                <a:path w="737235" h="151130">
                  <a:moveTo>
                    <a:pt x="497789" y="85280"/>
                  </a:moveTo>
                  <a:lnTo>
                    <a:pt x="496252" y="83743"/>
                  </a:lnTo>
                  <a:lnTo>
                    <a:pt x="494753" y="79171"/>
                  </a:lnTo>
                  <a:lnTo>
                    <a:pt x="488848" y="63906"/>
                  </a:lnTo>
                  <a:lnTo>
                    <a:pt x="484263" y="54076"/>
                  </a:lnTo>
                  <a:lnTo>
                    <a:pt x="479958" y="48806"/>
                  </a:lnTo>
                  <a:lnTo>
                    <a:pt x="474967" y="47231"/>
                  </a:lnTo>
                  <a:lnTo>
                    <a:pt x="470395" y="47231"/>
                  </a:lnTo>
                  <a:lnTo>
                    <a:pt x="464299" y="50253"/>
                  </a:lnTo>
                  <a:lnTo>
                    <a:pt x="464299" y="57848"/>
                  </a:lnTo>
                  <a:lnTo>
                    <a:pt x="465836" y="59385"/>
                  </a:lnTo>
                  <a:lnTo>
                    <a:pt x="465836" y="60921"/>
                  </a:lnTo>
                  <a:lnTo>
                    <a:pt x="468769" y="66459"/>
                  </a:lnTo>
                  <a:lnTo>
                    <a:pt x="471144" y="72136"/>
                  </a:lnTo>
                  <a:lnTo>
                    <a:pt x="476453" y="86766"/>
                  </a:lnTo>
                  <a:lnTo>
                    <a:pt x="477989" y="92862"/>
                  </a:lnTo>
                  <a:lnTo>
                    <a:pt x="479526" y="97434"/>
                  </a:lnTo>
                  <a:lnTo>
                    <a:pt x="488657" y="97434"/>
                  </a:lnTo>
                  <a:lnTo>
                    <a:pt x="497789" y="95948"/>
                  </a:lnTo>
                  <a:lnTo>
                    <a:pt x="497789" y="85280"/>
                  </a:lnTo>
                  <a:close/>
                </a:path>
                <a:path w="737235" h="151130">
                  <a:moveTo>
                    <a:pt x="532803" y="80708"/>
                  </a:moveTo>
                  <a:lnTo>
                    <a:pt x="531774" y="74625"/>
                  </a:lnTo>
                  <a:lnTo>
                    <a:pt x="529183" y="65112"/>
                  </a:lnTo>
                  <a:lnTo>
                    <a:pt x="525729" y="55029"/>
                  </a:lnTo>
                  <a:lnTo>
                    <a:pt x="522147" y="47231"/>
                  </a:lnTo>
                  <a:lnTo>
                    <a:pt x="520598" y="42659"/>
                  </a:lnTo>
                  <a:lnTo>
                    <a:pt x="519112" y="39585"/>
                  </a:lnTo>
                  <a:lnTo>
                    <a:pt x="508444" y="39585"/>
                  </a:lnTo>
                  <a:lnTo>
                    <a:pt x="502348" y="42659"/>
                  </a:lnTo>
                  <a:lnTo>
                    <a:pt x="502386" y="48806"/>
                  </a:lnTo>
                  <a:lnTo>
                    <a:pt x="503885" y="51790"/>
                  </a:lnTo>
                  <a:lnTo>
                    <a:pt x="503885" y="53276"/>
                  </a:lnTo>
                  <a:lnTo>
                    <a:pt x="505917" y="58839"/>
                  </a:lnTo>
                  <a:lnTo>
                    <a:pt x="507669" y="64541"/>
                  </a:lnTo>
                  <a:lnTo>
                    <a:pt x="509435" y="71081"/>
                  </a:lnTo>
                  <a:lnTo>
                    <a:pt x="511479" y="79171"/>
                  </a:lnTo>
                  <a:lnTo>
                    <a:pt x="513016" y="83743"/>
                  </a:lnTo>
                  <a:lnTo>
                    <a:pt x="514502" y="89839"/>
                  </a:lnTo>
                  <a:lnTo>
                    <a:pt x="532803" y="89839"/>
                  </a:lnTo>
                  <a:lnTo>
                    <a:pt x="532803" y="80708"/>
                  </a:lnTo>
                  <a:close/>
                </a:path>
                <a:path w="737235" h="151130">
                  <a:moveTo>
                    <a:pt x="576961" y="48717"/>
                  </a:moveTo>
                  <a:lnTo>
                    <a:pt x="575424" y="45694"/>
                  </a:lnTo>
                  <a:lnTo>
                    <a:pt x="569315" y="44145"/>
                  </a:lnTo>
                  <a:lnTo>
                    <a:pt x="566293" y="42659"/>
                  </a:lnTo>
                  <a:lnTo>
                    <a:pt x="558660" y="42659"/>
                  </a:lnTo>
                  <a:lnTo>
                    <a:pt x="557161" y="48717"/>
                  </a:lnTo>
                  <a:lnTo>
                    <a:pt x="557161" y="53276"/>
                  </a:lnTo>
                  <a:lnTo>
                    <a:pt x="552602" y="70053"/>
                  </a:lnTo>
                  <a:lnTo>
                    <a:pt x="522897" y="116090"/>
                  </a:lnTo>
                  <a:lnTo>
                    <a:pt x="484085" y="132461"/>
                  </a:lnTo>
                  <a:lnTo>
                    <a:pt x="481012" y="133997"/>
                  </a:lnTo>
                  <a:lnTo>
                    <a:pt x="481037" y="143294"/>
                  </a:lnTo>
                  <a:lnTo>
                    <a:pt x="482549" y="150710"/>
                  </a:lnTo>
                  <a:lnTo>
                    <a:pt x="490194" y="150710"/>
                  </a:lnTo>
                  <a:lnTo>
                    <a:pt x="535546" y="130822"/>
                  </a:lnTo>
                  <a:lnTo>
                    <a:pt x="566661" y="89916"/>
                  </a:lnTo>
                  <a:lnTo>
                    <a:pt x="576834" y="54076"/>
                  </a:lnTo>
                  <a:lnTo>
                    <a:pt x="576961" y="48717"/>
                  </a:lnTo>
                  <a:close/>
                </a:path>
                <a:path w="737235" h="151130">
                  <a:moveTo>
                    <a:pt x="736752" y="7632"/>
                  </a:moveTo>
                  <a:lnTo>
                    <a:pt x="729157" y="0"/>
                  </a:lnTo>
                  <a:lnTo>
                    <a:pt x="727621" y="0"/>
                  </a:lnTo>
                  <a:lnTo>
                    <a:pt x="727621" y="13741"/>
                  </a:lnTo>
                  <a:lnTo>
                    <a:pt x="727621" y="22872"/>
                  </a:lnTo>
                  <a:lnTo>
                    <a:pt x="724598" y="25895"/>
                  </a:lnTo>
                  <a:lnTo>
                    <a:pt x="715467" y="25895"/>
                  </a:lnTo>
                  <a:lnTo>
                    <a:pt x="713143" y="24358"/>
                  </a:lnTo>
                  <a:lnTo>
                    <a:pt x="710907" y="22872"/>
                  </a:lnTo>
                  <a:lnTo>
                    <a:pt x="710907" y="13741"/>
                  </a:lnTo>
                  <a:lnTo>
                    <a:pt x="715467" y="9182"/>
                  </a:lnTo>
                  <a:lnTo>
                    <a:pt x="724598" y="9182"/>
                  </a:lnTo>
                  <a:lnTo>
                    <a:pt x="727621" y="13741"/>
                  </a:lnTo>
                  <a:lnTo>
                    <a:pt x="727621" y="0"/>
                  </a:lnTo>
                  <a:lnTo>
                    <a:pt x="720039" y="0"/>
                  </a:lnTo>
                  <a:lnTo>
                    <a:pt x="712673" y="1587"/>
                  </a:lnTo>
                  <a:lnTo>
                    <a:pt x="706907" y="5740"/>
                  </a:lnTo>
                  <a:lnTo>
                    <a:pt x="703122" y="11595"/>
                  </a:lnTo>
                  <a:lnTo>
                    <a:pt x="701776" y="18300"/>
                  </a:lnTo>
                  <a:lnTo>
                    <a:pt x="701776" y="22872"/>
                  </a:lnTo>
                  <a:lnTo>
                    <a:pt x="703262" y="24358"/>
                  </a:lnTo>
                  <a:lnTo>
                    <a:pt x="698703" y="24358"/>
                  </a:lnTo>
                  <a:lnTo>
                    <a:pt x="695680" y="22872"/>
                  </a:lnTo>
                  <a:lnTo>
                    <a:pt x="598246" y="22872"/>
                  </a:lnTo>
                  <a:lnTo>
                    <a:pt x="590651" y="24358"/>
                  </a:lnTo>
                  <a:lnTo>
                    <a:pt x="590651" y="44145"/>
                  </a:lnTo>
                  <a:lnTo>
                    <a:pt x="695680" y="44145"/>
                  </a:lnTo>
                  <a:lnTo>
                    <a:pt x="695680" y="50253"/>
                  </a:lnTo>
                  <a:lnTo>
                    <a:pt x="694143" y="51790"/>
                  </a:lnTo>
                  <a:lnTo>
                    <a:pt x="694143" y="54813"/>
                  </a:lnTo>
                  <a:lnTo>
                    <a:pt x="691019" y="67081"/>
                  </a:lnTo>
                  <a:lnTo>
                    <a:pt x="657885" y="111417"/>
                  </a:lnTo>
                  <a:lnTo>
                    <a:pt x="619569" y="127889"/>
                  </a:lnTo>
                  <a:lnTo>
                    <a:pt x="607377" y="130911"/>
                  </a:lnTo>
                  <a:lnTo>
                    <a:pt x="607377" y="140042"/>
                  </a:lnTo>
                  <a:lnTo>
                    <a:pt x="608914" y="149225"/>
                  </a:lnTo>
                  <a:lnTo>
                    <a:pt x="619569" y="149225"/>
                  </a:lnTo>
                  <a:lnTo>
                    <a:pt x="669848" y="130581"/>
                  </a:lnTo>
                  <a:lnTo>
                    <a:pt x="704380" y="92532"/>
                  </a:lnTo>
                  <a:lnTo>
                    <a:pt x="717219" y="55714"/>
                  </a:lnTo>
                  <a:lnTo>
                    <a:pt x="718502" y="44145"/>
                  </a:lnTo>
                  <a:lnTo>
                    <a:pt x="718502" y="38100"/>
                  </a:lnTo>
                  <a:lnTo>
                    <a:pt x="717003" y="35026"/>
                  </a:lnTo>
                  <a:lnTo>
                    <a:pt x="725208" y="34353"/>
                  </a:lnTo>
                  <a:lnTo>
                    <a:pt x="731431" y="30670"/>
                  </a:lnTo>
                  <a:lnTo>
                    <a:pt x="734733" y="25895"/>
                  </a:lnTo>
                  <a:lnTo>
                    <a:pt x="735368" y="24993"/>
                  </a:lnTo>
                  <a:lnTo>
                    <a:pt x="736752" y="18300"/>
                  </a:lnTo>
                  <a:lnTo>
                    <a:pt x="736752" y="9182"/>
                  </a:lnTo>
                  <a:lnTo>
                    <a:pt x="736752" y="7632"/>
                  </a:lnTo>
                  <a:close/>
                </a:path>
              </a:pathLst>
            </a:custGeom>
            <a:solidFill>
              <a:srgbClr val="FFFFFF"/>
            </a:solidFill>
          </p:spPr>
          <p:txBody>
            <a:bodyPr wrap="square" lIns="0" tIns="0" rIns="0" bIns="0" rtlCol="0"/>
            <a:lstStyle/>
            <a:p>
              <a:endParaRPr/>
            </a:p>
          </p:txBody>
        </p:sp>
        <p:sp>
          <p:nvSpPr>
            <p:cNvPr id="11" name="object 11"/>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2" name="object 12"/>
            <p:cNvPicPr/>
            <p:nvPr/>
          </p:nvPicPr>
          <p:blipFill>
            <a:blip r:embed="rId3" cstate="print"/>
            <a:stretch>
              <a:fillRect/>
            </a:stretch>
          </p:blipFill>
          <p:spPr>
            <a:xfrm>
              <a:off x="5696292" y="1235570"/>
              <a:ext cx="71539" cy="101993"/>
            </a:xfrm>
            <a:prstGeom prst="rect">
              <a:avLst/>
            </a:prstGeom>
          </p:spPr>
        </p:pic>
        <p:pic>
          <p:nvPicPr>
            <p:cNvPr id="13" name="object 13"/>
            <p:cNvPicPr/>
            <p:nvPr/>
          </p:nvPicPr>
          <p:blipFill>
            <a:blip r:embed="rId4" cstate="print"/>
            <a:stretch>
              <a:fillRect/>
            </a:stretch>
          </p:blipFill>
          <p:spPr>
            <a:xfrm>
              <a:off x="5787631" y="1232547"/>
              <a:ext cx="333375" cy="105016"/>
            </a:xfrm>
            <a:prstGeom prst="rect">
              <a:avLst/>
            </a:prstGeom>
          </p:spPr>
        </p:pic>
        <p:pic>
          <p:nvPicPr>
            <p:cNvPr id="14" name="object 14"/>
            <p:cNvPicPr/>
            <p:nvPr/>
          </p:nvPicPr>
          <p:blipFill>
            <a:blip r:embed="rId5" cstate="print"/>
            <a:stretch>
              <a:fillRect/>
            </a:stretch>
          </p:blipFill>
          <p:spPr>
            <a:xfrm>
              <a:off x="6156033" y="1235570"/>
              <a:ext cx="65430" cy="101993"/>
            </a:xfrm>
            <a:prstGeom prst="rect">
              <a:avLst/>
            </a:prstGeom>
          </p:spPr>
        </p:pic>
        <p:pic>
          <p:nvPicPr>
            <p:cNvPr id="15" name="object 15"/>
            <p:cNvPicPr/>
            <p:nvPr/>
          </p:nvPicPr>
          <p:blipFill>
            <a:blip r:embed="rId6" cstate="print"/>
            <a:stretch>
              <a:fillRect/>
            </a:stretch>
          </p:blipFill>
          <p:spPr>
            <a:xfrm>
              <a:off x="6268694" y="1229474"/>
              <a:ext cx="372910" cy="117221"/>
            </a:xfrm>
            <a:prstGeom prst="rect">
              <a:avLst/>
            </a:prstGeom>
          </p:spPr>
        </p:pic>
        <p:sp>
          <p:nvSpPr>
            <p:cNvPr id="16" name="object 16"/>
            <p:cNvSpPr/>
            <p:nvPr/>
          </p:nvSpPr>
          <p:spPr>
            <a:xfrm>
              <a:off x="1064069" y="1951036"/>
              <a:ext cx="5407660" cy="3096895"/>
            </a:xfrm>
            <a:custGeom>
              <a:avLst/>
              <a:gdLst/>
              <a:ahLst/>
              <a:cxnLst/>
              <a:rect l="l" t="t" r="r" b="b"/>
              <a:pathLst>
                <a:path w="5407660" h="3096895">
                  <a:moveTo>
                    <a:pt x="720026" y="305993"/>
                  </a:moveTo>
                  <a:lnTo>
                    <a:pt x="631723" y="305993"/>
                  </a:lnTo>
                  <a:lnTo>
                    <a:pt x="634758" y="298348"/>
                  </a:lnTo>
                  <a:lnTo>
                    <a:pt x="634758" y="286194"/>
                  </a:lnTo>
                  <a:lnTo>
                    <a:pt x="628700" y="284657"/>
                  </a:lnTo>
                  <a:lnTo>
                    <a:pt x="619569" y="284657"/>
                  </a:lnTo>
                  <a:lnTo>
                    <a:pt x="618032" y="286194"/>
                  </a:lnTo>
                  <a:lnTo>
                    <a:pt x="615010" y="290766"/>
                  </a:lnTo>
                  <a:lnTo>
                    <a:pt x="615010" y="292303"/>
                  </a:lnTo>
                  <a:lnTo>
                    <a:pt x="610400" y="302920"/>
                  </a:lnTo>
                  <a:lnTo>
                    <a:pt x="610400" y="305993"/>
                  </a:lnTo>
                  <a:lnTo>
                    <a:pt x="551065" y="305993"/>
                  </a:lnTo>
                  <a:lnTo>
                    <a:pt x="551065" y="322707"/>
                  </a:lnTo>
                  <a:lnTo>
                    <a:pt x="602805" y="322707"/>
                  </a:lnTo>
                  <a:lnTo>
                    <a:pt x="594614" y="336816"/>
                  </a:lnTo>
                  <a:lnTo>
                    <a:pt x="584149" y="350901"/>
                  </a:lnTo>
                  <a:lnTo>
                    <a:pt x="571957" y="363842"/>
                  </a:lnTo>
                  <a:lnTo>
                    <a:pt x="558647" y="374497"/>
                  </a:lnTo>
                  <a:lnTo>
                    <a:pt x="554088" y="377532"/>
                  </a:lnTo>
                  <a:lnTo>
                    <a:pt x="551065" y="380555"/>
                  </a:lnTo>
                  <a:lnTo>
                    <a:pt x="551065" y="389686"/>
                  </a:lnTo>
                  <a:lnTo>
                    <a:pt x="555625" y="395782"/>
                  </a:lnTo>
                  <a:lnTo>
                    <a:pt x="561721" y="395782"/>
                  </a:lnTo>
                  <a:lnTo>
                    <a:pt x="567220" y="394004"/>
                  </a:lnTo>
                  <a:lnTo>
                    <a:pt x="573874" y="389509"/>
                  </a:lnTo>
                  <a:lnTo>
                    <a:pt x="580529" y="383590"/>
                  </a:lnTo>
                  <a:lnTo>
                    <a:pt x="586041" y="377532"/>
                  </a:lnTo>
                  <a:lnTo>
                    <a:pt x="586041" y="453631"/>
                  </a:lnTo>
                  <a:lnTo>
                    <a:pt x="589114" y="455168"/>
                  </a:lnTo>
                  <a:lnTo>
                    <a:pt x="605828" y="455168"/>
                  </a:lnTo>
                  <a:lnTo>
                    <a:pt x="605828" y="417118"/>
                  </a:lnTo>
                  <a:lnTo>
                    <a:pt x="678903" y="417118"/>
                  </a:lnTo>
                  <a:lnTo>
                    <a:pt x="678903" y="435368"/>
                  </a:lnTo>
                  <a:lnTo>
                    <a:pt x="646963" y="435368"/>
                  </a:lnTo>
                  <a:lnTo>
                    <a:pt x="646963" y="450596"/>
                  </a:lnTo>
                  <a:lnTo>
                    <a:pt x="653059" y="452145"/>
                  </a:lnTo>
                  <a:lnTo>
                    <a:pt x="654545" y="452145"/>
                  </a:lnTo>
                  <a:lnTo>
                    <a:pt x="657618" y="453631"/>
                  </a:lnTo>
                  <a:lnTo>
                    <a:pt x="669772" y="453631"/>
                  </a:lnTo>
                  <a:lnTo>
                    <a:pt x="683285" y="453072"/>
                  </a:lnTo>
                  <a:lnTo>
                    <a:pt x="692226" y="450227"/>
                  </a:lnTo>
                  <a:lnTo>
                    <a:pt x="697179" y="443382"/>
                  </a:lnTo>
                  <a:lnTo>
                    <a:pt x="698703" y="430809"/>
                  </a:lnTo>
                  <a:lnTo>
                    <a:pt x="698703" y="417118"/>
                  </a:lnTo>
                  <a:lnTo>
                    <a:pt x="698703" y="401891"/>
                  </a:lnTo>
                  <a:lnTo>
                    <a:pt x="698703" y="386651"/>
                  </a:lnTo>
                  <a:lnTo>
                    <a:pt x="698703" y="377532"/>
                  </a:lnTo>
                  <a:lnTo>
                    <a:pt x="698703" y="371424"/>
                  </a:lnTo>
                  <a:lnTo>
                    <a:pt x="698703" y="359270"/>
                  </a:lnTo>
                  <a:lnTo>
                    <a:pt x="698144" y="354711"/>
                  </a:lnTo>
                  <a:lnTo>
                    <a:pt x="697509" y="349516"/>
                  </a:lnTo>
                  <a:lnTo>
                    <a:pt x="693750" y="342900"/>
                  </a:lnTo>
                  <a:lnTo>
                    <a:pt x="687146" y="339128"/>
                  </a:lnTo>
                  <a:lnTo>
                    <a:pt x="678903" y="338124"/>
                  </a:lnTo>
                  <a:lnTo>
                    <a:pt x="678903" y="356196"/>
                  </a:lnTo>
                  <a:lnTo>
                    <a:pt x="678903" y="371424"/>
                  </a:lnTo>
                  <a:lnTo>
                    <a:pt x="678903" y="386651"/>
                  </a:lnTo>
                  <a:lnTo>
                    <a:pt x="678903" y="401891"/>
                  </a:lnTo>
                  <a:lnTo>
                    <a:pt x="605828" y="401891"/>
                  </a:lnTo>
                  <a:lnTo>
                    <a:pt x="605828" y="386651"/>
                  </a:lnTo>
                  <a:lnTo>
                    <a:pt x="678903" y="386651"/>
                  </a:lnTo>
                  <a:lnTo>
                    <a:pt x="678903" y="371424"/>
                  </a:lnTo>
                  <a:lnTo>
                    <a:pt x="605828" y="371424"/>
                  </a:lnTo>
                  <a:lnTo>
                    <a:pt x="605828" y="357733"/>
                  </a:lnTo>
                  <a:lnTo>
                    <a:pt x="607364" y="354711"/>
                  </a:lnTo>
                  <a:lnTo>
                    <a:pt x="677418" y="354711"/>
                  </a:lnTo>
                  <a:lnTo>
                    <a:pt x="678903" y="356196"/>
                  </a:lnTo>
                  <a:lnTo>
                    <a:pt x="678903" y="338124"/>
                  </a:lnTo>
                  <a:lnTo>
                    <a:pt x="677418" y="337934"/>
                  </a:lnTo>
                  <a:lnTo>
                    <a:pt x="616496" y="337934"/>
                  </a:lnTo>
                  <a:lnTo>
                    <a:pt x="622604" y="330352"/>
                  </a:lnTo>
                  <a:lnTo>
                    <a:pt x="624141" y="325780"/>
                  </a:lnTo>
                  <a:lnTo>
                    <a:pt x="625627" y="322707"/>
                  </a:lnTo>
                  <a:lnTo>
                    <a:pt x="716953" y="322707"/>
                  </a:lnTo>
                  <a:lnTo>
                    <a:pt x="720026" y="321221"/>
                  </a:lnTo>
                  <a:lnTo>
                    <a:pt x="720026" y="305993"/>
                  </a:lnTo>
                  <a:close/>
                </a:path>
                <a:path w="5407660" h="3096895">
                  <a:moveTo>
                    <a:pt x="751979" y="391223"/>
                  </a:moveTo>
                  <a:lnTo>
                    <a:pt x="750443" y="388188"/>
                  </a:lnTo>
                  <a:lnTo>
                    <a:pt x="739825" y="388188"/>
                  </a:lnTo>
                  <a:lnTo>
                    <a:pt x="738289" y="391223"/>
                  </a:lnTo>
                  <a:lnTo>
                    <a:pt x="738289" y="395782"/>
                  </a:lnTo>
                  <a:lnTo>
                    <a:pt x="736752" y="403428"/>
                  </a:lnTo>
                  <a:lnTo>
                    <a:pt x="736752" y="407987"/>
                  </a:lnTo>
                  <a:lnTo>
                    <a:pt x="735266" y="415582"/>
                  </a:lnTo>
                  <a:lnTo>
                    <a:pt x="733729" y="418604"/>
                  </a:lnTo>
                  <a:lnTo>
                    <a:pt x="730694" y="432346"/>
                  </a:lnTo>
                  <a:lnTo>
                    <a:pt x="730694" y="438404"/>
                  </a:lnTo>
                  <a:lnTo>
                    <a:pt x="733729" y="441477"/>
                  </a:lnTo>
                  <a:lnTo>
                    <a:pt x="745883" y="441477"/>
                  </a:lnTo>
                  <a:lnTo>
                    <a:pt x="745883" y="438404"/>
                  </a:lnTo>
                  <a:lnTo>
                    <a:pt x="748957" y="429272"/>
                  </a:lnTo>
                  <a:lnTo>
                    <a:pt x="750697" y="418287"/>
                  </a:lnTo>
                  <a:lnTo>
                    <a:pt x="751598" y="408724"/>
                  </a:lnTo>
                  <a:lnTo>
                    <a:pt x="751903" y="401891"/>
                  </a:lnTo>
                  <a:lnTo>
                    <a:pt x="751979" y="391223"/>
                  </a:lnTo>
                  <a:close/>
                </a:path>
                <a:path w="5407660" h="3096895">
                  <a:moveTo>
                    <a:pt x="802233" y="427786"/>
                  </a:moveTo>
                  <a:lnTo>
                    <a:pt x="801725" y="421805"/>
                  </a:lnTo>
                  <a:lnTo>
                    <a:pt x="800544" y="415582"/>
                  </a:lnTo>
                  <a:lnTo>
                    <a:pt x="799007" y="408724"/>
                  </a:lnTo>
                  <a:lnTo>
                    <a:pt x="797674" y="401891"/>
                  </a:lnTo>
                  <a:lnTo>
                    <a:pt x="794600" y="388188"/>
                  </a:lnTo>
                  <a:lnTo>
                    <a:pt x="782447" y="388188"/>
                  </a:lnTo>
                  <a:lnTo>
                    <a:pt x="782447" y="392760"/>
                  </a:lnTo>
                  <a:lnTo>
                    <a:pt x="782916" y="397268"/>
                  </a:lnTo>
                  <a:lnTo>
                    <a:pt x="783958" y="406069"/>
                  </a:lnTo>
                  <a:lnTo>
                    <a:pt x="784987" y="415391"/>
                  </a:lnTo>
                  <a:lnTo>
                    <a:pt x="785469" y="421678"/>
                  </a:lnTo>
                  <a:lnTo>
                    <a:pt x="787006" y="432346"/>
                  </a:lnTo>
                  <a:lnTo>
                    <a:pt x="787006" y="435368"/>
                  </a:lnTo>
                  <a:lnTo>
                    <a:pt x="802233" y="435368"/>
                  </a:lnTo>
                  <a:lnTo>
                    <a:pt x="802233" y="427786"/>
                  </a:lnTo>
                  <a:close/>
                </a:path>
                <a:path w="5407660" h="3096895">
                  <a:moveTo>
                    <a:pt x="802233" y="375983"/>
                  </a:moveTo>
                  <a:lnTo>
                    <a:pt x="802005" y="374497"/>
                  </a:lnTo>
                  <a:lnTo>
                    <a:pt x="801471" y="370903"/>
                  </a:lnTo>
                  <a:lnTo>
                    <a:pt x="799566" y="363816"/>
                  </a:lnTo>
                  <a:lnTo>
                    <a:pt x="798499" y="360756"/>
                  </a:lnTo>
                  <a:lnTo>
                    <a:pt x="797090" y="356730"/>
                  </a:lnTo>
                  <a:lnTo>
                    <a:pt x="794600" y="351624"/>
                  </a:lnTo>
                  <a:lnTo>
                    <a:pt x="793102" y="345579"/>
                  </a:lnTo>
                  <a:lnTo>
                    <a:pt x="791565" y="342506"/>
                  </a:lnTo>
                  <a:lnTo>
                    <a:pt x="785469" y="342506"/>
                  </a:lnTo>
                  <a:lnTo>
                    <a:pt x="779360" y="344043"/>
                  </a:lnTo>
                  <a:lnTo>
                    <a:pt x="779360" y="350139"/>
                  </a:lnTo>
                  <a:lnTo>
                    <a:pt x="780897" y="350139"/>
                  </a:lnTo>
                  <a:lnTo>
                    <a:pt x="782447" y="356196"/>
                  </a:lnTo>
                  <a:lnTo>
                    <a:pt x="782447" y="357733"/>
                  </a:lnTo>
                  <a:lnTo>
                    <a:pt x="783983" y="359270"/>
                  </a:lnTo>
                  <a:lnTo>
                    <a:pt x="782447" y="359270"/>
                  </a:lnTo>
                  <a:lnTo>
                    <a:pt x="776338" y="360756"/>
                  </a:lnTo>
                  <a:lnTo>
                    <a:pt x="764184" y="360756"/>
                  </a:lnTo>
                  <a:lnTo>
                    <a:pt x="772134" y="349923"/>
                  </a:lnTo>
                  <a:lnTo>
                    <a:pt x="781977" y="334911"/>
                  </a:lnTo>
                  <a:lnTo>
                    <a:pt x="782231" y="334530"/>
                  </a:lnTo>
                  <a:lnTo>
                    <a:pt x="790905" y="319697"/>
                  </a:lnTo>
                  <a:lnTo>
                    <a:pt x="794600" y="310553"/>
                  </a:lnTo>
                  <a:lnTo>
                    <a:pt x="794600" y="305993"/>
                  </a:lnTo>
                  <a:lnTo>
                    <a:pt x="791565" y="302920"/>
                  </a:lnTo>
                  <a:lnTo>
                    <a:pt x="780897" y="302920"/>
                  </a:lnTo>
                  <a:lnTo>
                    <a:pt x="780897" y="304457"/>
                  </a:lnTo>
                  <a:lnTo>
                    <a:pt x="777875" y="309016"/>
                  </a:lnTo>
                  <a:lnTo>
                    <a:pt x="774446" y="315010"/>
                  </a:lnTo>
                  <a:lnTo>
                    <a:pt x="771017" y="321411"/>
                  </a:lnTo>
                  <a:lnTo>
                    <a:pt x="767600" y="328091"/>
                  </a:lnTo>
                  <a:lnTo>
                    <a:pt x="764184" y="334911"/>
                  </a:lnTo>
                  <a:lnTo>
                    <a:pt x="756539" y="327279"/>
                  </a:lnTo>
                  <a:lnTo>
                    <a:pt x="759802" y="322275"/>
                  </a:lnTo>
                  <a:lnTo>
                    <a:pt x="763866" y="315125"/>
                  </a:lnTo>
                  <a:lnTo>
                    <a:pt x="765505" y="312267"/>
                  </a:lnTo>
                  <a:lnTo>
                    <a:pt x="770902" y="301383"/>
                  </a:lnTo>
                  <a:lnTo>
                    <a:pt x="773315" y="293789"/>
                  </a:lnTo>
                  <a:lnTo>
                    <a:pt x="773315" y="289217"/>
                  </a:lnTo>
                  <a:lnTo>
                    <a:pt x="768743" y="286194"/>
                  </a:lnTo>
                  <a:lnTo>
                    <a:pt x="759625" y="286194"/>
                  </a:lnTo>
                  <a:lnTo>
                    <a:pt x="759625" y="287731"/>
                  </a:lnTo>
                  <a:lnTo>
                    <a:pt x="756539" y="293789"/>
                  </a:lnTo>
                  <a:lnTo>
                    <a:pt x="756539" y="295325"/>
                  </a:lnTo>
                  <a:lnTo>
                    <a:pt x="748957" y="309016"/>
                  </a:lnTo>
                  <a:lnTo>
                    <a:pt x="745883" y="315125"/>
                  </a:lnTo>
                  <a:lnTo>
                    <a:pt x="744385" y="315125"/>
                  </a:lnTo>
                  <a:lnTo>
                    <a:pt x="742848" y="313575"/>
                  </a:lnTo>
                  <a:lnTo>
                    <a:pt x="735266" y="313575"/>
                  </a:lnTo>
                  <a:lnTo>
                    <a:pt x="732193" y="318147"/>
                  </a:lnTo>
                  <a:lnTo>
                    <a:pt x="732193" y="325780"/>
                  </a:lnTo>
                  <a:lnTo>
                    <a:pt x="733729" y="325780"/>
                  </a:lnTo>
                  <a:lnTo>
                    <a:pt x="738289" y="331838"/>
                  </a:lnTo>
                  <a:lnTo>
                    <a:pt x="745883" y="339471"/>
                  </a:lnTo>
                  <a:lnTo>
                    <a:pt x="751979" y="347065"/>
                  </a:lnTo>
                  <a:lnTo>
                    <a:pt x="753516" y="350139"/>
                  </a:lnTo>
                  <a:lnTo>
                    <a:pt x="748957" y="357733"/>
                  </a:lnTo>
                  <a:lnTo>
                    <a:pt x="747420" y="360756"/>
                  </a:lnTo>
                  <a:lnTo>
                    <a:pt x="745883" y="362292"/>
                  </a:lnTo>
                  <a:lnTo>
                    <a:pt x="730694" y="362292"/>
                  </a:lnTo>
                  <a:lnTo>
                    <a:pt x="730694" y="379069"/>
                  </a:lnTo>
                  <a:lnTo>
                    <a:pt x="748957" y="379069"/>
                  </a:lnTo>
                  <a:lnTo>
                    <a:pt x="759625" y="377532"/>
                  </a:lnTo>
                  <a:lnTo>
                    <a:pt x="759625" y="455168"/>
                  </a:lnTo>
                  <a:lnTo>
                    <a:pt x="774801" y="455168"/>
                  </a:lnTo>
                  <a:lnTo>
                    <a:pt x="776338" y="452145"/>
                  </a:lnTo>
                  <a:lnTo>
                    <a:pt x="776338" y="377532"/>
                  </a:lnTo>
                  <a:lnTo>
                    <a:pt x="776338" y="375983"/>
                  </a:lnTo>
                  <a:lnTo>
                    <a:pt x="779360" y="375983"/>
                  </a:lnTo>
                  <a:lnTo>
                    <a:pt x="785469" y="374497"/>
                  </a:lnTo>
                  <a:lnTo>
                    <a:pt x="787006" y="374497"/>
                  </a:lnTo>
                  <a:lnTo>
                    <a:pt x="788543" y="380555"/>
                  </a:lnTo>
                  <a:lnTo>
                    <a:pt x="790028" y="383628"/>
                  </a:lnTo>
                  <a:lnTo>
                    <a:pt x="796137" y="383628"/>
                  </a:lnTo>
                  <a:lnTo>
                    <a:pt x="802233" y="382092"/>
                  </a:lnTo>
                  <a:lnTo>
                    <a:pt x="802233" y="375983"/>
                  </a:lnTo>
                  <a:close/>
                </a:path>
                <a:path w="5407660" h="3096895">
                  <a:moveTo>
                    <a:pt x="890485" y="395782"/>
                  </a:moveTo>
                  <a:lnTo>
                    <a:pt x="890117" y="392760"/>
                  </a:lnTo>
                  <a:lnTo>
                    <a:pt x="889317" y="386041"/>
                  </a:lnTo>
                  <a:lnTo>
                    <a:pt x="885748" y="379437"/>
                  </a:lnTo>
                  <a:lnTo>
                    <a:pt x="879602" y="375691"/>
                  </a:lnTo>
                  <a:lnTo>
                    <a:pt x="872236" y="374700"/>
                  </a:lnTo>
                  <a:lnTo>
                    <a:pt x="872236" y="394246"/>
                  </a:lnTo>
                  <a:lnTo>
                    <a:pt x="872236" y="430809"/>
                  </a:lnTo>
                  <a:lnTo>
                    <a:pt x="870750" y="433832"/>
                  </a:lnTo>
                  <a:lnTo>
                    <a:pt x="826592" y="433832"/>
                  </a:lnTo>
                  <a:lnTo>
                    <a:pt x="825055" y="430809"/>
                  </a:lnTo>
                  <a:lnTo>
                    <a:pt x="825055" y="394246"/>
                  </a:lnTo>
                  <a:lnTo>
                    <a:pt x="826592" y="392760"/>
                  </a:lnTo>
                  <a:lnTo>
                    <a:pt x="870750" y="392760"/>
                  </a:lnTo>
                  <a:lnTo>
                    <a:pt x="872236" y="394246"/>
                  </a:lnTo>
                  <a:lnTo>
                    <a:pt x="872236" y="374700"/>
                  </a:lnTo>
                  <a:lnTo>
                    <a:pt x="870750" y="374497"/>
                  </a:lnTo>
                  <a:lnTo>
                    <a:pt x="826592" y="374497"/>
                  </a:lnTo>
                  <a:lnTo>
                    <a:pt x="817714" y="375691"/>
                  </a:lnTo>
                  <a:lnTo>
                    <a:pt x="811555" y="379437"/>
                  </a:lnTo>
                  <a:lnTo>
                    <a:pt x="807961" y="386041"/>
                  </a:lnTo>
                  <a:lnTo>
                    <a:pt x="806792" y="395782"/>
                  </a:lnTo>
                  <a:lnTo>
                    <a:pt x="806792" y="430809"/>
                  </a:lnTo>
                  <a:lnTo>
                    <a:pt x="807961" y="440334"/>
                  </a:lnTo>
                  <a:lnTo>
                    <a:pt x="811555" y="446417"/>
                  </a:lnTo>
                  <a:lnTo>
                    <a:pt x="817714" y="449656"/>
                  </a:lnTo>
                  <a:lnTo>
                    <a:pt x="826592" y="450596"/>
                  </a:lnTo>
                  <a:lnTo>
                    <a:pt x="870750" y="450596"/>
                  </a:lnTo>
                  <a:lnTo>
                    <a:pt x="890485" y="430809"/>
                  </a:lnTo>
                  <a:lnTo>
                    <a:pt x="890485" y="395782"/>
                  </a:lnTo>
                  <a:close/>
                </a:path>
                <a:path w="5407660" h="3096895">
                  <a:moveTo>
                    <a:pt x="901153" y="333375"/>
                  </a:moveTo>
                  <a:lnTo>
                    <a:pt x="889000" y="325780"/>
                  </a:lnTo>
                  <a:lnTo>
                    <a:pt x="885126" y="322275"/>
                  </a:lnTo>
                  <a:lnTo>
                    <a:pt x="878700" y="316052"/>
                  </a:lnTo>
                  <a:lnTo>
                    <a:pt x="876795" y="313867"/>
                  </a:lnTo>
                  <a:lnTo>
                    <a:pt x="876795" y="341020"/>
                  </a:lnTo>
                  <a:lnTo>
                    <a:pt x="817499" y="341020"/>
                  </a:lnTo>
                  <a:lnTo>
                    <a:pt x="820661" y="338328"/>
                  </a:lnTo>
                  <a:lnTo>
                    <a:pt x="832142" y="325780"/>
                  </a:lnTo>
                  <a:lnTo>
                    <a:pt x="843318" y="310553"/>
                  </a:lnTo>
                  <a:lnTo>
                    <a:pt x="846391" y="305993"/>
                  </a:lnTo>
                  <a:lnTo>
                    <a:pt x="849414" y="305993"/>
                  </a:lnTo>
                  <a:lnTo>
                    <a:pt x="849414" y="307479"/>
                  </a:lnTo>
                  <a:lnTo>
                    <a:pt x="850950" y="310553"/>
                  </a:lnTo>
                  <a:lnTo>
                    <a:pt x="858532" y="321411"/>
                  </a:lnTo>
                  <a:lnTo>
                    <a:pt x="865581" y="329768"/>
                  </a:lnTo>
                  <a:lnTo>
                    <a:pt x="871689" y="336042"/>
                  </a:lnTo>
                  <a:lnTo>
                    <a:pt x="876795" y="341020"/>
                  </a:lnTo>
                  <a:lnTo>
                    <a:pt x="876795" y="313867"/>
                  </a:lnTo>
                  <a:lnTo>
                    <a:pt x="870559" y="306705"/>
                  </a:lnTo>
                  <a:lnTo>
                    <a:pt x="870064" y="305993"/>
                  </a:lnTo>
                  <a:lnTo>
                    <a:pt x="861568" y="293789"/>
                  </a:lnTo>
                  <a:lnTo>
                    <a:pt x="855510" y="284657"/>
                  </a:lnTo>
                  <a:lnTo>
                    <a:pt x="838746" y="284657"/>
                  </a:lnTo>
                  <a:lnTo>
                    <a:pt x="814908" y="317144"/>
                  </a:lnTo>
                  <a:lnTo>
                    <a:pt x="794600" y="334911"/>
                  </a:lnTo>
                  <a:lnTo>
                    <a:pt x="793102" y="334911"/>
                  </a:lnTo>
                  <a:lnTo>
                    <a:pt x="793102" y="345579"/>
                  </a:lnTo>
                  <a:lnTo>
                    <a:pt x="799160" y="350139"/>
                  </a:lnTo>
                  <a:lnTo>
                    <a:pt x="803719" y="350139"/>
                  </a:lnTo>
                  <a:lnTo>
                    <a:pt x="810552" y="346951"/>
                  </a:lnTo>
                  <a:lnTo>
                    <a:pt x="814387" y="343687"/>
                  </a:lnTo>
                  <a:lnTo>
                    <a:pt x="814387" y="357733"/>
                  </a:lnTo>
                  <a:lnTo>
                    <a:pt x="881367" y="357733"/>
                  </a:lnTo>
                  <a:lnTo>
                    <a:pt x="881367" y="344043"/>
                  </a:lnTo>
                  <a:lnTo>
                    <a:pt x="887463" y="348602"/>
                  </a:lnTo>
                  <a:lnTo>
                    <a:pt x="889000" y="350139"/>
                  </a:lnTo>
                  <a:lnTo>
                    <a:pt x="896594" y="350139"/>
                  </a:lnTo>
                  <a:lnTo>
                    <a:pt x="901153" y="344043"/>
                  </a:lnTo>
                  <a:lnTo>
                    <a:pt x="901153" y="333375"/>
                  </a:lnTo>
                  <a:close/>
                </a:path>
                <a:path w="5407660" h="3096895">
                  <a:moveTo>
                    <a:pt x="1067104" y="295325"/>
                  </a:moveTo>
                  <a:lnTo>
                    <a:pt x="1060996" y="290766"/>
                  </a:lnTo>
                  <a:lnTo>
                    <a:pt x="1053401" y="290766"/>
                  </a:lnTo>
                  <a:lnTo>
                    <a:pt x="1051864" y="292303"/>
                  </a:lnTo>
                  <a:lnTo>
                    <a:pt x="1048842" y="293789"/>
                  </a:lnTo>
                  <a:lnTo>
                    <a:pt x="1045768" y="296862"/>
                  </a:lnTo>
                  <a:lnTo>
                    <a:pt x="1038174" y="302920"/>
                  </a:lnTo>
                  <a:lnTo>
                    <a:pt x="1035151" y="307479"/>
                  </a:lnTo>
                  <a:lnTo>
                    <a:pt x="1001712" y="331050"/>
                  </a:lnTo>
                  <a:lnTo>
                    <a:pt x="968717" y="347472"/>
                  </a:lnTo>
                  <a:lnTo>
                    <a:pt x="941158" y="357606"/>
                  </a:lnTo>
                  <a:lnTo>
                    <a:pt x="924026" y="362292"/>
                  </a:lnTo>
                  <a:lnTo>
                    <a:pt x="914844" y="365328"/>
                  </a:lnTo>
                  <a:lnTo>
                    <a:pt x="914844" y="383628"/>
                  </a:lnTo>
                  <a:lnTo>
                    <a:pt x="924026" y="383628"/>
                  </a:lnTo>
                  <a:lnTo>
                    <a:pt x="933208" y="382181"/>
                  </a:lnTo>
                  <a:lnTo>
                    <a:pt x="948537" y="377723"/>
                  </a:lnTo>
                  <a:lnTo>
                    <a:pt x="968730" y="370128"/>
                  </a:lnTo>
                  <a:lnTo>
                    <a:pt x="992492" y="359270"/>
                  </a:lnTo>
                  <a:lnTo>
                    <a:pt x="992492" y="446036"/>
                  </a:lnTo>
                  <a:lnTo>
                    <a:pt x="994029" y="450596"/>
                  </a:lnTo>
                  <a:lnTo>
                    <a:pt x="1012278" y="450596"/>
                  </a:lnTo>
                  <a:lnTo>
                    <a:pt x="1013815" y="442963"/>
                  </a:lnTo>
                  <a:lnTo>
                    <a:pt x="1013815" y="359270"/>
                  </a:lnTo>
                  <a:lnTo>
                    <a:pt x="1013815" y="347065"/>
                  </a:lnTo>
                  <a:lnTo>
                    <a:pt x="1051064" y="321183"/>
                  </a:lnTo>
                  <a:lnTo>
                    <a:pt x="1067104" y="304457"/>
                  </a:lnTo>
                  <a:lnTo>
                    <a:pt x="1067104" y="295325"/>
                  </a:lnTo>
                  <a:close/>
                </a:path>
                <a:path w="5407660" h="3096895">
                  <a:moveTo>
                    <a:pt x="4862119" y="467321"/>
                  </a:moveTo>
                  <a:lnTo>
                    <a:pt x="544957" y="467321"/>
                  </a:lnTo>
                  <a:lnTo>
                    <a:pt x="544957" y="481063"/>
                  </a:lnTo>
                  <a:lnTo>
                    <a:pt x="4862119" y="481063"/>
                  </a:lnTo>
                  <a:lnTo>
                    <a:pt x="4862119" y="467321"/>
                  </a:lnTo>
                  <a:close/>
                </a:path>
                <a:path w="5407660" h="3096895">
                  <a:moveTo>
                    <a:pt x="5407076" y="114147"/>
                  </a:moveTo>
                  <a:lnTo>
                    <a:pt x="5398008" y="69367"/>
                  </a:lnTo>
                  <a:lnTo>
                    <a:pt x="5393385" y="62572"/>
                  </a:lnTo>
                  <a:lnTo>
                    <a:pt x="5393385" y="114147"/>
                  </a:lnTo>
                  <a:lnTo>
                    <a:pt x="5393385" y="2982125"/>
                  </a:lnTo>
                  <a:lnTo>
                    <a:pt x="5385384" y="3021584"/>
                  </a:lnTo>
                  <a:lnTo>
                    <a:pt x="5363680" y="3053473"/>
                  </a:lnTo>
                  <a:lnTo>
                    <a:pt x="5331701" y="3074809"/>
                  </a:lnTo>
                  <a:lnTo>
                    <a:pt x="5292877" y="3082582"/>
                  </a:lnTo>
                  <a:lnTo>
                    <a:pt x="114147" y="3082582"/>
                  </a:lnTo>
                  <a:lnTo>
                    <a:pt x="74447" y="3074809"/>
                  </a:lnTo>
                  <a:lnTo>
                    <a:pt x="42037" y="3053473"/>
                  </a:lnTo>
                  <a:lnTo>
                    <a:pt x="20167" y="3021584"/>
                  </a:lnTo>
                  <a:lnTo>
                    <a:pt x="12153" y="2982125"/>
                  </a:lnTo>
                  <a:lnTo>
                    <a:pt x="12153" y="114147"/>
                  </a:lnTo>
                  <a:lnTo>
                    <a:pt x="20167" y="74472"/>
                  </a:lnTo>
                  <a:lnTo>
                    <a:pt x="42037" y="42075"/>
                  </a:lnTo>
                  <a:lnTo>
                    <a:pt x="74447" y="20218"/>
                  </a:lnTo>
                  <a:lnTo>
                    <a:pt x="114147" y="12204"/>
                  </a:lnTo>
                  <a:lnTo>
                    <a:pt x="5292877" y="12204"/>
                  </a:lnTo>
                  <a:lnTo>
                    <a:pt x="5331701" y="20218"/>
                  </a:lnTo>
                  <a:lnTo>
                    <a:pt x="5363680" y="42075"/>
                  </a:lnTo>
                  <a:lnTo>
                    <a:pt x="5385384" y="74472"/>
                  </a:lnTo>
                  <a:lnTo>
                    <a:pt x="5393385" y="114147"/>
                  </a:lnTo>
                  <a:lnTo>
                    <a:pt x="5393385" y="62572"/>
                  </a:lnTo>
                  <a:lnTo>
                    <a:pt x="5373370" y="33121"/>
                  </a:lnTo>
                  <a:lnTo>
                    <a:pt x="5337048" y="8851"/>
                  </a:lnTo>
                  <a:lnTo>
                    <a:pt x="5292877" y="0"/>
                  </a:lnTo>
                  <a:lnTo>
                    <a:pt x="114147" y="0"/>
                  </a:lnTo>
                  <a:lnTo>
                    <a:pt x="69329" y="8851"/>
                  </a:lnTo>
                  <a:lnTo>
                    <a:pt x="33083" y="33121"/>
                  </a:lnTo>
                  <a:lnTo>
                    <a:pt x="8839" y="69367"/>
                  </a:lnTo>
                  <a:lnTo>
                    <a:pt x="0" y="114147"/>
                  </a:lnTo>
                  <a:lnTo>
                    <a:pt x="0" y="2982125"/>
                  </a:lnTo>
                  <a:lnTo>
                    <a:pt x="8839" y="3026295"/>
                  </a:lnTo>
                  <a:lnTo>
                    <a:pt x="33083" y="3062605"/>
                  </a:lnTo>
                  <a:lnTo>
                    <a:pt x="69329" y="3087217"/>
                  </a:lnTo>
                  <a:lnTo>
                    <a:pt x="114147" y="3096272"/>
                  </a:lnTo>
                  <a:lnTo>
                    <a:pt x="5292877" y="3096272"/>
                  </a:lnTo>
                  <a:lnTo>
                    <a:pt x="5337048" y="3087217"/>
                  </a:lnTo>
                  <a:lnTo>
                    <a:pt x="5343880" y="3082582"/>
                  </a:lnTo>
                  <a:lnTo>
                    <a:pt x="5373370" y="3062605"/>
                  </a:lnTo>
                  <a:lnTo>
                    <a:pt x="5398008" y="3026295"/>
                  </a:lnTo>
                  <a:lnTo>
                    <a:pt x="5407076" y="2982125"/>
                  </a:lnTo>
                  <a:lnTo>
                    <a:pt x="5407076" y="114147"/>
                  </a:lnTo>
                  <a:close/>
                </a:path>
              </a:pathLst>
            </a:custGeom>
            <a:solidFill>
              <a:srgbClr val="00B5F0"/>
            </a:solidFill>
          </p:spPr>
          <p:txBody>
            <a:bodyPr wrap="square" lIns="0" tIns="0" rIns="0" bIns="0" rtlCol="0"/>
            <a:lstStyle/>
            <a:p>
              <a:endParaRPr/>
            </a:p>
          </p:txBody>
        </p:sp>
        <p:pic>
          <p:nvPicPr>
            <p:cNvPr id="17" name="object 17"/>
            <p:cNvPicPr/>
            <p:nvPr/>
          </p:nvPicPr>
          <p:blipFill>
            <a:blip r:embed="rId7" cstate="print"/>
            <a:stretch>
              <a:fillRect/>
            </a:stretch>
          </p:blipFill>
          <p:spPr>
            <a:xfrm>
              <a:off x="2166188" y="2252459"/>
              <a:ext cx="150672" cy="141541"/>
            </a:xfrm>
            <a:prstGeom prst="rect">
              <a:avLst/>
            </a:prstGeom>
          </p:spPr>
        </p:pic>
        <p:pic>
          <p:nvPicPr>
            <p:cNvPr id="18" name="object 18"/>
            <p:cNvPicPr/>
            <p:nvPr/>
          </p:nvPicPr>
          <p:blipFill>
            <a:blip r:embed="rId8" cstate="print"/>
            <a:stretch>
              <a:fillRect/>
            </a:stretch>
          </p:blipFill>
          <p:spPr>
            <a:xfrm>
              <a:off x="2344293" y="2240254"/>
              <a:ext cx="144614" cy="158305"/>
            </a:xfrm>
            <a:prstGeom prst="rect">
              <a:avLst/>
            </a:prstGeom>
          </p:spPr>
        </p:pic>
        <p:pic>
          <p:nvPicPr>
            <p:cNvPr id="19" name="object 19"/>
            <p:cNvPicPr/>
            <p:nvPr/>
          </p:nvPicPr>
          <p:blipFill>
            <a:blip r:embed="rId9" cstate="print"/>
            <a:stretch>
              <a:fillRect/>
            </a:stretch>
          </p:blipFill>
          <p:spPr>
            <a:xfrm>
              <a:off x="2517825" y="2234158"/>
              <a:ext cx="3396157" cy="172046"/>
            </a:xfrm>
            <a:prstGeom prst="rect">
              <a:avLst/>
            </a:prstGeom>
          </p:spPr>
        </p:pic>
        <p:sp>
          <p:nvSpPr>
            <p:cNvPr id="20" name="object 20"/>
            <p:cNvSpPr/>
            <p:nvPr/>
          </p:nvSpPr>
          <p:spPr>
            <a:xfrm>
              <a:off x="2315362" y="2763938"/>
              <a:ext cx="128270" cy="13970"/>
            </a:xfrm>
            <a:custGeom>
              <a:avLst/>
              <a:gdLst/>
              <a:ahLst/>
              <a:cxnLst/>
              <a:rect l="l" t="t" r="r" b="b"/>
              <a:pathLst>
                <a:path w="128269" h="13969">
                  <a:moveTo>
                    <a:pt x="127850" y="13690"/>
                  </a:moveTo>
                  <a:lnTo>
                    <a:pt x="0" y="13690"/>
                  </a:lnTo>
                  <a:lnTo>
                    <a:pt x="0" y="0"/>
                  </a:lnTo>
                  <a:lnTo>
                    <a:pt x="127850" y="0"/>
                  </a:lnTo>
                  <a:lnTo>
                    <a:pt x="127850" y="13690"/>
                  </a:lnTo>
                  <a:close/>
                </a:path>
              </a:pathLst>
            </a:custGeom>
            <a:solidFill>
              <a:srgbClr val="4D4D4F"/>
            </a:solidFill>
          </p:spPr>
          <p:txBody>
            <a:bodyPr wrap="square" lIns="0" tIns="0" rIns="0" bIns="0" rtlCol="0"/>
            <a:lstStyle/>
            <a:p>
              <a:endParaRPr/>
            </a:p>
          </p:txBody>
        </p:sp>
        <p:pic>
          <p:nvPicPr>
            <p:cNvPr id="21" name="object 21"/>
            <p:cNvPicPr/>
            <p:nvPr/>
          </p:nvPicPr>
          <p:blipFill>
            <a:blip r:embed="rId10" cstate="print"/>
            <a:stretch>
              <a:fillRect/>
            </a:stretch>
          </p:blipFill>
          <p:spPr>
            <a:xfrm>
              <a:off x="2469108" y="2716758"/>
              <a:ext cx="118719" cy="111125"/>
            </a:xfrm>
            <a:prstGeom prst="rect">
              <a:avLst/>
            </a:prstGeom>
          </p:spPr>
        </p:pic>
        <p:pic>
          <p:nvPicPr>
            <p:cNvPr id="22" name="object 22"/>
            <p:cNvPicPr/>
            <p:nvPr/>
          </p:nvPicPr>
          <p:blipFill>
            <a:blip r:embed="rId11" cstate="print"/>
            <a:stretch>
              <a:fillRect/>
            </a:stretch>
          </p:blipFill>
          <p:spPr>
            <a:xfrm>
              <a:off x="2613723" y="2710662"/>
              <a:ext cx="120243" cy="117221"/>
            </a:xfrm>
            <a:prstGeom prst="rect">
              <a:avLst/>
            </a:prstGeom>
          </p:spPr>
        </p:pic>
        <p:pic>
          <p:nvPicPr>
            <p:cNvPr id="23" name="object 23"/>
            <p:cNvPicPr/>
            <p:nvPr/>
          </p:nvPicPr>
          <p:blipFill>
            <a:blip r:embed="rId12" cstate="print"/>
            <a:stretch>
              <a:fillRect/>
            </a:stretch>
          </p:blipFill>
          <p:spPr>
            <a:xfrm>
              <a:off x="2770530" y="2736557"/>
              <a:ext cx="95897" cy="97383"/>
            </a:xfrm>
            <a:prstGeom prst="rect">
              <a:avLst/>
            </a:prstGeom>
          </p:spPr>
        </p:pic>
        <p:pic>
          <p:nvPicPr>
            <p:cNvPr id="24" name="object 24"/>
            <p:cNvPicPr/>
            <p:nvPr/>
          </p:nvPicPr>
          <p:blipFill>
            <a:blip r:embed="rId13" cstate="print"/>
            <a:stretch>
              <a:fillRect/>
            </a:stretch>
          </p:blipFill>
          <p:spPr>
            <a:xfrm>
              <a:off x="2906013" y="2701531"/>
              <a:ext cx="267893" cy="130911"/>
            </a:xfrm>
            <a:prstGeom prst="rect">
              <a:avLst/>
            </a:prstGeom>
          </p:spPr>
        </p:pic>
        <p:sp>
          <p:nvSpPr>
            <p:cNvPr id="25" name="object 25"/>
            <p:cNvSpPr/>
            <p:nvPr/>
          </p:nvSpPr>
          <p:spPr>
            <a:xfrm>
              <a:off x="3193707" y="2788297"/>
              <a:ext cx="41275" cy="44450"/>
            </a:xfrm>
            <a:custGeom>
              <a:avLst/>
              <a:gdLst/>
              <a:ahLst/>
              <a:cxnLst/>
              <a:rect l="l" t="t" r="r" b="b"/>
              <a:pathLst>
                <a:path w="41275" h="44450">
                  <a:moveTo>
                    <a:pt x="36512" y="44145"/>
                  </a:moveTo>
                  <a:lnTo>
                    <a:pt x="28917" y="44145"/>
                  </a:lnTo>
                  <a:lnTo>
                    <a:pt x="27381" y="41071"/>
                  </a:lnTo>
                  <a:lnTo>
                    <a:pt x="24358" y="38049"/>
                  </a:lnTo>
                  <a:lnTo>
                    <a:pt x="0" y="10667"/>
                  </a:lnTo>
                  <a:lnTo>
                    <a:pt x="0" y="4559"/>
                  </a:lnTo>
                  <a:lnTo>
                    <a:pt x="3022" y="0"/>
                  </a:lnTo>
                  <a:lnTo>
                    <a:pt x="10655" y="0"/>
                  </a:lnTo>
                  <a:lnTo>
                    <a:pt x="22821" y="13690"/>
                  </a:lnTo>
                  <a:lnTo>
                    <a:pt x="32105" y="23255"/>
                  </a:lnTo>
                  <a:lnTo>
                    <a:pt x="37682" y="29678"/>
                  </a:lnTo>
                  <a:lnTo>
                    <a:pt x="40404" y="33812"/>
                  </a:lnTo>
                  <a:lnTo>
                    <a:pt x="41122" y="36512"/>
                  </a:lnTo>
                  <a:lnTo>
                    <a:pt x="41122" y="41071"/>
                  </a:lnTo>
                  <a:lnTo>
                    <a:pt x="36512" y="44145"/>
                  </a:lnTo>
                  <a:close/>
                </a:path>
              </a:pathLst>
            </a:custGeom>
            <a:solidFill>
              <a:srgbClr val="4D4D4F"/>
            </a:solidFill>
          </p:spPr>
          <p:txBody>
            <a:bodyPr wrap="square" lIns="0" tIns="0" rIns="0" bIns="0" rtlCol="0"/>
            <a:lstStyle/>
            <a:p>
              <a:endParaRPr/>
            </a:p>
          </p:txBody>
        </p:sp>
        <p:pic>
          <p:nvPicPr>
            <p:cNvPr id="26" name="object 26"/>
            <p:cNvPicPr/>
            <p:nvPr/>
          </p:nvPicPr>
          <p:blipFill>
            <a:blip r:embed="rId14" cstate="print"/>
            <a:stretch>
              <a:fillRect/>
            </a:stretch>
          </p:blipFill>
          <p:spPr>
            <a:xfrm>
              <a:off x="1581645" y="2703016"/>
              <a:ext cx="919416" cy="331889"/>
            </a:xfrm>
            <a:prstGeom prst="rect">
              <a:avLst/>
            </a:prstGeom>
          </p:spPr>
        </p:pic>
        <p:pic>
          <p:nvPicPr>
            <p:cNvPr id="27" name="object 27"/>
            <p:cNvPicPr/>
            <p:nvPr/>
          </p:nvPicPr>
          <p:blipFill>
            <a:blip r:embed="rId15" cstate="print"/>
            <a:stretch>
              <a:fillRect/>
            </a:stretch>
          </p:blipFill>
          <p:spPr>
            <a:xfrm>
              <a:off x="1438529" y="2903981"/>
              <a:ext cx="191833" cy="126352"/>
            </a:xfrm>
            <a:prstGeom prst="rect">
              <a:avLst/>
            </a:prstGeom>
          </p:spPr>
        </p:pic>
        <p:pic>
          <p:nvPicPr>
            <p:cNvPr id="28" name="object 28"/>
            <p:cNvPicPr/>
            <p:nvPr/>
          </p:nvPicPr>
          <p:blipFill>
            <a:blip r:embed="rId16" cstate="print"/>
            <a:stretch>
              <a:fillRect/>
            </a:stretch>
          </p:blipFill>
          <p:spPr>
            <a:xfrm>
              <a:off x="2601569" y="2701531"/>
              <a:ext cx="3495078" cy="334860"/>
            </a:xfrm>
            <a:prstGeom prst="rect">
              <a:avLst/>
            </a:prstGeom>
          </p:spPr>
        </p:pic>
        <p:pic>
          <p:nvPicPr>
            <p:cNvPr id="29" name="object 29"/>
            <p:cNvPicPr/>
            <p:nvPr/>
          </p:nvPicPr>
          <p:blipFill>
            <a:blip r:embed="rId17" cstate="print"/>
            <a:stretch>
              <a:fillRect/>
            </a:stretch>
          </p:blipFill>
          <p:spPr>
            <a:xfrm>
              <a:off x="1441602" y="3101873"/>
              <a:ext cx="120243" cy="126352"/>
            </a:xfrm>
            <a:prstGeom prst="rect">
              <a:avLst/>
            </a:prstGeom>
          </p:spPr>
        </p:pic>
        <p:pic>
          <p:nvPicPr>
            <p:cNvPr id="30" name="object 30"/>
            <p:cNvPicPr/>
            <p:nvPr/>
          </p:nvPicPr>
          <p:blipFill>
            <a:blip r:embed="rId18" cstate="print"/>
            <a:stretch>
              <a:fillRect/>
            </a:stretch>
          </p:blipFill>
          <p:spPr>
            <a:xfrm>
              <a:off x="1596872" y="3101873"/>
              <a:ext cx="98920" cy="126352"/>
            </a:xfrm>
            <a:prstGeom prst="rect">
              <a:avLst/>
            </a:prstGeom>
          </p:spPr>
        </p:pic>
        <p:pic>
          <p:nvPicPr>
            <p:cNvPr id="31" name="object 31"/>
            <p:cNvPicPr/>
            <p:nvPr/>
          </p:nvPicPr>
          <p:blipFill>
            <a:blip r:embed="rId19" cstate="print"/>
            <a:stretch>
              <a:fillRect/>
            </a:stretch>
          </p:blipFill>
          <p:spPr>
            <a:xfrm>
              <a:off x="1729282" y="3101873"/>
              <a:ext cx="409473" cy="126352"/>
            </a:xfrm>
            <a:prstGeom prst="rect">
              <a:avLst/>
            </a:prstGeom>
          </p:spPr>
        </p:pic>
        <p:sp>
          <p:nvSpPr>
            <p:cNvPr id="32" name="object 32"/>
            <p:cNvSpPr/>
            <p:nvPr/>
          </p:nvSpPr>
          <p:spPr>
            <a:xfrm>
              <a:off x="2158555" y="3181057"/>
              <a:ext cx="47625" cy="47625"/>
            </a:xfrm>
            <a:custGeom>
              <a:avLst/>
              <a:gdLst/>
              <a:ahLst/>
              <a:cxnLst/>
              <a:rect l="l" t="t" r="r" b="b"/>
              <a:pathLst>
                <a:path w="47625" h="47625">
                  <a:moveTo>
                    <a:pt x="24358" y="47167"/>
                  </a:moveTo>
                  <a:lnTo>
                    <a:pt x="14776" y="45312"/>
                  </a:lnTo>
                  <a:lnTo>
                    <a:pt x="7045" y="40314"/>
                  </a:lnTo>
                  <a:lnTo>
                    <a:pt x="1880" y="33028"/>
                  </a:lnTo>
                  <a:lnTo>
                    <a:pt x="0" y="24307"/>
                  </a:lnTo>
                  <a:lnTo>
                    <a:pt x="1880" y="14728"/>
                  </a:lnTo>
                  <a:lnTo>
                    <a:pt x="7045" y="7015"/>
                  </a:lnTo>
                  <a:lnTo>
                    <a:pt x="14776" y="1871"/>
                  </a:lnTo>
                  <a:lnTo>
                    <a:pt x="24358" y="0"/>
                  </a:lnTo>
                  <a:lnTo>
                    <a:pt x="33073" y="1871"/>
                  </a:lnTo>
                  <a:lnTo>
                    <a:pt x="40346" y="7015"/>
                  </a:lnTo>
                  <a:lnTo>
                    <a:pt x="41705" y="9118"/>
                  </a:lnTo>
                  <a:lnTo>
                    <a:pt x="16763" y="9118"/>
                  </a:lnTo>
                  <a:lnTo>
                    <a:pt x="9131" y="15176"/>
                  </a:lnTo>
                  <a:lnTo>
                    <a:pt x="9131" y="31940"/>
                  </a:lnTo>
                  <a:lnTo>
                    <a:pt x="16763" y="38049"/>
                  </a:lnTo>
                  <a:lnTo>
                    <a:pt x="41896" y="38049"/>
                  </a:lnTo>
                  <a:lnTo>
                    <a:pt x="40346" y="40314"/>
                  </a:lnTo>
                  <a:lnTo>
                    <a:pt x="33073" y="45312"/>
                  </a:lnTo>
                  <a:lnTo>
                    <a:pt x="24358" y="47167"/>
                  </a:lnTo>
                  <a:close/>
                </a:path>
                <a:path w="47625" h="47625">
                  <a:moveTo>
                    <a:pt x="41896" y="38049"/>
                  </a:moveTo>
                  <a:lnTo>
                    <a:pt x="31991" y="38049"/>
                  </a:lnTo>
                  <a:lnTo>
                    <a:pt x="38049" y="31940"/>
                  </a:lnTo>
                  <a:lnTo>
                    <a:pt x="38049" y="15176"/>
                  </a:lnTo>
                  <a:lnTo>
                    <a:pt x="31991" y="9118"/>
                  </a:lnTo>
                  <a:lnTo>
                    <a:pt x="41705" y="9118"/>
                  </a:lnTo>
                  <a:lnTo>
                    <a:pt x="45330" y="14728"/>
                  </a:lnTo>
                  <a:lnTo>
                    <a:pt x="47180" y="24307"/>
                  </a:lnTo>
                  <a:lnTo>
                    <a:pt x="45330" y="33028"/>
                  </a:lnTo>
                  <a:lnTo>
                    <a:pt x="41896" y="38049"/>
                  </a:lnTo>
                  <a:close/>
                </a:path>
              </a:pathLst>
            </a:custGeom>
            <a:solidFill>
              <a:srgbClr val="4D4D4F"/>
            </a:solidFill>
          </p:spPr>
          <p:txBody>
            <a:bodyPr wrap="square" lIns="0" tIns="0" rIns="0" bIns="0" rtlCol="0"/>
            <a:lstStyle/>
            <a:p>
              <a:endParaRPr/>
            </a:p>
          </p:txBody>
        </p:sp>
        <p:pic>
          <p:nvPicPr>
            <p:cNvPr id="33" name="object 33"/>
            <p:cNvPicPr/>
            <p:nvPr/>
          </p:nvPicPr>
          <p:blipFill>
            <a:blip r:embed="rId20" cstate="print"/>
            <a:stretch>
              <a:fillRect/>
            </a:stretch>
          </p:blipFill>
          <p:spPr>
            <a:xfrm>
              <a:off x="5384253" y="3299764"/>
              <a:ext cx="277025" cy="127850"/>
            </a:xfrm>
            <a:prstGeom prst="rect">
              <a:avLst/>
            </a:prstGeom>
          </p:spPr>
        </p:pic>
        <p:pic>
          <p:nvPicPr>
            <p:cNvPr id="34" name="object 34"/>
            <p:cNvPicPr/>
            <p:nvPr/>
          </p:nvPicPr>
          <p:blipFill>
            <a:blip r:embed="rId21" cstate="print"/>
            <a:stretch>
              <a:fillRect/>
            </a:stretch>
          </p:blipFill>
          <p:spPr>
            <a:xfrm>
              <a:off x="5685637" y="3296742"/>
              <a:ext cx="267931" cy="135483"/>
            </a:xfrm>
            <a:prstGeom prst="rect">
              <a:avLst/>
            </a:prstGeom>
          </p:spPr>
        </p:pic>
        <p:pic>
          <p:nvPicPr>
            <p:cNvPr id="35" name="object 35"/>
            <p:cNvPicPr/>
            <p:nvPr/>
          </p:nvPicPr>
          <p:blipFill>
            <a:blip r:embed="rId22" cstate="print"/>
            <a:stretch>
              <a:fillRect/>
            </a:stretch>
          </p:blipFill>
          <p:spPr>
            <a:xfrm>
              <a:off x="5973368" y="3305873"/>
              <a:ext cx="123278" cy="117170"/>
            </a:xfrm>
            <a:prstGeom prst="rect">
              <a:avLst/>
            </a:prstGeom>
          </p:spPr>
        </p:pic>
        <p:pic>
          <p:nvPicPr>
            <p:cNvPr id="36" name="object 36"/>
            <p:cNvPicPr/>
            <p:nvPr/>
          </p:nvPicPr>
          <p:blipFill>
            <a:blip r:embed="rId23" cstate="print"/>
            <a:stretch>
              <a:fillRect/>
            </a:stretch>
          </p:blipFill>
          <p:spPr>
            <a:xfrm>
              <a:off x="1433956" y="3296742"/>
              <a:ext cx="3936606" cy="531266"/>
            </a:xfrm>
            <a:prstGeom prst="rect">
              <a:avLst/>
            </a:prstGeom>
          </p:spPr>
        </p:pic>
        <p:pic>
          <p:nvPicPr>
            <p:cNvPr id="37" name="object 37"/>
            <p:cNvPicPr/>
            <p:nvPr/>
          </p:nvPicPr>
          <p:blipFill>
            <a:blip r:embed="rId24" cstate="print"/>
            <a:stretch>
              <a:fillRect/>
            </a:stretch>
          </p:blipFill>
          <p:spPr>
            <a:xfrm>
              <a:off x="5541022" y="3678834"/>
              <a:ext cx="529780" cy="1071664"/>
            </a:xfrm>
            <a:prstGeom prst="rect">
              <a:avLst/>
            </a:prstGeom>
          </p:spPr>
        </p:pic>
        <p:pic>
          <p:nvPicPr>
            <p:cNvPr id="38" name="object 38"/>
            <p:cNvPicPr/>
            <p:nvPr/>
          </p:nvPicPr>
          <p:blipFill>
            <a:blip r:embed="rId25" cstate="print"/>
            <a:stretch>
              <a:fillRect/>
            </a:stretch>
          </p:blipFill>
          <p:spPr>
            <a:xfrm>
              <a:off x="4396282" y="4098975"/>
              <a:ext cx="1024483" cy="640854"/>
            </a:xfrm>
            <a:prstGeom prst="rect">
              <a:avLst/>
            </a:prstGeom>
          </p:spPr>
        </p:pic>
      </p:grpSp>
      <p:grpSp>
        <p:nvGrpSpPr>
          <p:cNvPr id="39" name="object 39"/>
          <p:cNvGrpSpPr/>
          <p:nvPr/>
        </p:nvGrpSpPr>
        <p:grpSpPr>
          <a:xfrm>
            <a:off x="709358" y="5645149"/>
            <a:ext cx="6116955" cy="4319270"/>
            <a:chOff x="709358" y="5645149"/>
            <a:chExt cx="6116955" cy="4319270"/>
          </a:xfrm>
        </p:grpSpPr>
        <p:sp>
          <p:nvSpPr>
            <p:cNvPr id="40" name="object 40"/>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41" name="object 41"/>
            <p:cNvPicPr/>
            <p:nvPr/>
          </p:nvPicPr>
          <p:blipFill>
            <a:blip r:embed="rId26" cstate="print"/>
            <a:stretch>
              <a:fillRect/>
            </a:stretch>
          </p:blipFill>
          <p:spPr>
            <a:xfrm>
              <a:off x="890536" y="5796254"/>
              <a:ext cx="5752604" cy="534352"/>
            </a:xfrm>
            <a:prstGeom prst="rect">
              <a:avLst/>
            </a:prstGeom>
          </p:spPr>
        </p:pic>
        <p:sp>
          <p:nvSpPr>
            <p:cNvPr id="42" name="object 42"/>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43" name="object 43"/>
            <p:cNvPicPr/>
            <p:nvPr/>
          </p:nvPicPr>
          <p:blipFill>
            <a:blip r:embed="rId27" cstate="print"/>
            <a:stretch>
              <a:fillRect/>
            </a:stretch>
          </p:blipFill>
          <p:spPr>
            <a:xfrm>
              <a:off x="5696292" y="5802362"/>
              <a:ext cx="71539" cy="101993"/>
            </a:xfrm>
            <a:prstGeom prst="rect">
              <a:avLst/>
            </a:prstGeom>
          </p:spPr>
        </p:pic>
        <p:pic>
          <p:nvPicPr>
            <p:cNvPr id="44" name="object 44"/>
            <p:cNvPicPr/>
            <p:nvPr/>
          </p:nvPicPr>
          <p:blipFill>
            <a:blip r:embed="rId28" cstate="print"/>
            <a:stretch>
              <a:fillRect/>
            </a:stretch>
          </p:blipFill>
          <p:spPr>
            <a:xfrm>
              <a:off x="5787631" y="5799340"/>
              <a:ext cx="333375" cy="105016"/>
            </a:xfrm>
            <a:prstGeom prst="rect">
              <a:avLst/>
            </a:prstGeom>
          </p:spPr>
        </p:pic>
        <p:pic>
          <p:nvPicPr>
            <p:cNvPr id="45" name="object 45"/>
            <p:cNvPicPr/>
            <p:nvPr/>
          </p:nvPicPr>
          <p:blipFill>
            <a:blip r:embed="rId29" cstate="print"/>
            <a:stretch>
              <a:fillRect/>
            </a:stretch>
          </p:blipFill>
          <p:spPr>
            <a:xfrm>
              <a:off x="6156033" y="5799340"/>
              <a:ext cx="66967" cy="105016"/>
            </a:xfrm>
            <a:prstGeom prst="rect">
              <a:avLst/>
            </a:prstGeom>
          </p:spPr>
        </p:pic>
        <p:pic>
          <p:nvPicPr>
            <p:cNvPr id="46" name="object 46"/>
            <p:cNvPicPr/>
            <p:nvPr/>
          </p:nvPicPr>
          <p:blipFill>
            <a:blip r:embed="rId30" cstate="print"/>
            <a:stretch>
              <a:fillRect/>
            </a:stretch>
          </p:blipFill>
          <p:spPr>
            <a:xfrm>
              <a:off x="4498276" y="9534918"/>
              <a:ext cx="691108" cy="109639"/>
            </a:xfrm>
            <a:prstGeom prst="rect">
              <a:avLst/>
            </a:prstGeom>
          </p:spPr>
        </p:pic>
        <p:pic>
          <p:nvPicPr>
            <p:cNvPr id="47" name="object 47"/>
            <p:cNvPicPr/>
            <p:nvPr/>
          </p:nvPicPr>
          <p:blipFill>
            <a:blip r:embed="rId31" cstate="print"/>
            <a:stretch>
              <a:fillRect/>
            </a:stretch>
          </p:blipFill>
          <p:spPr>
            <a:xfrm>
              <a:off x="1079296" y="9533432"/>
              <a:ext cx="3405289" cy="263321"/>
            </a:xfrm>
            <a:prstGeom prst="rect">
              <a:avLst/>
            </a:prstGeom>
          </p:spPr>
        </p:pic>
        <p:sp>
          <p:nvSpPr>
            <p:cNvPr id="48" name="object 48"/>
            <p:cNvSpPr/>
            <p:nvPr/>
          </p:nvSpPr>
          <p:spPr>
            <a:xfrm>
              <a:off x="5195493" y="9537699"/>
              <a:ext cx="33655" cy="107314"/>
            </a:xfrm>
            <a:custGeom>
              <a:avLst/>
              <a:gdLst/>
              <a:ahLst/>
              <a:cxnLst/>
              <a:rect l="l" t="t" r="r" b="b"/>
              <a:pathLst>
                <a:path w="33654" h="107315">
                  <a:moveTo>
                    <a:pt x="33477" y="0"/>
                  </a:moveTo>
                  <a:lnTo>
                    <a:pt x="21285" y="0"/>
                  </a:lnTo>
                  <a:lnTo>
                    <a:pt x="21285" y="5092"/>
                  </a:lnTo>
                  <a:lnTo>
                    <a:pt x="21285" y="95250"/>
                  </a:lnTo>
                  <a:lnTo>
                    <a:pt x="0" y="95250"/>
                  </a:lnTo>
                  <a:lnTo>
                    <a:pt x="0" y="97790"/>
                  </a:lnTo>
                  <a:lnTo>
                    <a:pt x="0" y="104140"/>
                  </a:lnTo>
                  <a:lnTo>
                    <a:pt x="0" y="106692"/>
                  </a:lnTo>
                  <a:lnTo>
                    <a:pt x="33477" y="106692"/>
                  </a:lnTo>
                  <a:lnTo>
                    <a:pt x="33477" y="104140"/>
                  </a:lnTo>
                  <a:lnTo>
                    <a:pt x="3022" y="104140"/>
                  </a:lnTo>
                  <a:lnTo>
                    <a:pt x="3022" y="97790"/>
                  </a:lnTo>
                  <a:lnTo>
                    <a:pt x="24358" y="97790"/>
                  </a:lnTo>
                  <a:lnTo>
                    <a:pt x="24358" y="95250"/>
                  </a:lnTo>
                  <a:lnTo>
                    <a:pt x="24358" y="5092"/>
                  </a:lnTo>
                  <a:lnTo>
                    <a:pt x="30403" y="5092"/>
                  </a:lnTo>
                  <a:lnTo>
                    <a:pt x="30403" y="103784"/>
                  </a:lnTo>
                  <a:lnTo>
                    <a:pt x="33477" y="103784"/>
                  </a:lnTo>
                  <a:lnTo>
                    <a:pt x="33477" y="5092"/>
                  </a:lnTo>
                  <a:lnTo>
                    <a:pt x="33477" y="4864"/>
                  </a:lnTo>
                  <a:lnTo>
                    <a:pt x="33477" y="0"/>
                  </a:lnTo>
                  <a:close/>
                </a:path>
              </a:pathLst>
            </a:custGeom>
            <a:solidFill>
              <a:srgbClr val="4D4D4F"/>
            </a:solidFill>
          </p:spPr>
          <p:txBody>
            <a:bodyPr wrap="square" lIns="0" tIns="0" rIns="0" bIns="0" rtlCol="0"/>
            <a:lstStyle/>
            <a:p>
              <a:endParaRPr/>
            </a:p>
          </p:txBody>
        </p:sp>
        <p:pic>
          <p:nvPicPr>
            <p:cNvPr id="49" name="object 49"/>
            <p:cNvPicPr/>
            <p:nvPr/>
          </p:nvPicPr>
          <p:blipFill>
            <a:blip r:embed="rId32" cstate="print"/>
            <a:stretch>
              <a:fillRect/>
            </a:stretch>
          </p:blipFill>
          <p:spPr>
            <a:xfrm>
              <a:off x="5295950" y="9533432"/>
              <a:ext cx="411010" cy="103479"/>
            </a:xfrm>
            <a:prstGeom prst="rect">
              <a:avLst/>
            </a:prstGeom>
          </p:spPr>
        </p:pic>
        <p:sp>
          <p:nvSpPr>
            <p:cNvPr id="50" name="object 50"/>
            <p:cNvSpPr/>
            <p:nvPr/>
          </p:nvSpPr>
          <p:spPr>
            <a:xfrm>
              <a:off x="3432721" y="8676385"/>
              <a:ext cx="242570" cy="194945"/>
            </a:xfrm>
            <a:custGeom>
              <a:avLst/>
              <a:gdLst/>
              <a:ahLst/>
              <a:cxnLst/>
              <a:rect l="l" t="t" r="r" b="b"/>
              <a:pathLst>
                <a:path w="242570" h="194945">
                  <a:moveTo>
                    <a:pt x="241998" y="194868"/>
                  </a:moveTo>
                  <a:lnTo>
                    <a:pt x="0" y="194868"/>
                  </a:lnTo>
                  <a:lnTo>
                    <a:pt x="0" y="0"/>
                  </a:lnTo>
                  <a:lnTo>
                    <a:pt x="241998" y="0"/>
                  </a:lnTo>
                  <a:lnTo>
                    <a:pt x="241998" y="194868"/>
                  </a:lnTo>
                  <a:close/>
                </a:path>
              </a:pathLst>
            </a:custGeom>
            <a:solidFill>
              <a:srgbClr val="BEC0C2"/>
            </a:solidFill>
          </p:spPr>
          <p:txBody>
            <a:bodyPr wrap="square" lIns="0" tIns="0" rIns="0" bIns="0" rtlCol="0"/>
            <a:lstStyle/>
            <a:p>
              <a:endParaRPr/>
            </a:p>
          </p:txBody>
        </p:sp>
        <p:sp>
          <p:nvSpPr>
            <p:cNvPr id="51" name="object 51"/>
            <p:cNvSpPr/>
            <p:nvPr/>
          </p:nvSpPr>
          <p:spPr>
            <a:xfrm>
              <a:off x="3426612" y="8670289"/>
              <a:ext cx="254635" cy="207010"/>
            </a:xfrm>
            <a:custGeom>
              <a:avLst/>
              <a:gdLst/>
              <a:ahLst/>
              <a:cxnLst/>
              <a:rect l="l" t="t" r="r" b="b"/>
              <a:pathLst>
                <a:path w="254635" h="207009">
                  <a:moveTo>
                    <a:pt x="254203" y="0"/>
                  </a:moveTo>
                  <a:lnTo>
                    <a:pt x="242049" y="0"/>
                  </a:lnTo>
                  <a:lnTo>
                    <a:pt x="242049" y="12700"/>
                  </a:lnTo>
                  <a:lnTo>
                    <a:pt x="242049" y="193052"/>
                  </a:lnTo>
                  <a:lnTo>
                    <a:pt x="12166" y="193052"/>
                  </a:lnTo>
                  <a:lnTo>
                    <a:pt x="12166" y="12700"/>
                  </a:lnTo>
                  <a:lnTo>
                    <a:pt x="242049" y="12700"/>
                  </a:lnTo>
                  <a:lnTo>
                    <a:pt x="242049" y="0"/>
                  </a:lnTo>
                  <a:lnTo>
                    <a:pt x="6108" y="0"/>
                  </a:lnTo>
                  <a:lnTo>
                    <a:pt x="0" y="0"/>
                  </a:lnTo>
                  <a:lnTo>
                    <a:pt x="0" y="12700"/>
                  </a:lnTo>
                  <a:lnTo>
                    <a:pt x="0" y="193052"/>
                  </a:lnTo>
                  <a:lnTo>
                    <a:pt x="0" y="207010"/>
                  </a:lnTo>
                  <a:lnTo>
                    <a:pt x="254203" y="207010"/>
                  </a:lnTo>
                  <a:lnTo>
                    <a:pt x="254203" y="193052"/>
                  </a:lnTo>
                  <a:lnTo>
                    <a:pt x="254203" y="12700"/>
                  </a:lnTo>
                  <a:lnTo>
                    <a:pt x="254203" y="6350"/>
                  </a:lnTo>
                  <a:lnTo>
                    <a:pt x="254203" y="0"/>
                  </a:lnTo>
                  <a:close/>
                </a:path>
              </a:pathLst>
            </a:custGeom>
            <a:solidFill>
              <a:srgbClr val="4D4D4F"/>
            </a:solidFill>
          </p:spPr>
          <p:txBody>
            <a:bodyPr wrap="square" lIns="0" tIns="0" rIns="0" bIns="0" rtlCol="0"/>
            <a:lstStyle/>
            <a:p>
              <a:endParaRPr/>
            </a:p>
          </p:txBody>
        </p:sp>
        <p:sp>
          <p:nvSpPr>
            <p:cNvPr id="52" name="object 52"/>
            <p:cNvSpPr/>
            <p:nvPr/>
          </p:nvSpPr>
          <p:spPr>
            <a:xfrm>
              <a:off x="3432721" y="8422182"/>
              <a:ext cx="977265" cy="194945"/>
            </a:xfrm>
            <a:custGeom>
              <a:avLst/>
              <a:gdLst/>
              <a:ahLst/>
              <a:cxnLst/>
              <a:rect l="l" t="t" r="r" b="b"/>
              <a:pathLst>
                <a:path w="977264" h="194945">
                  <a:moveTo>
                    <a:pt x="977252" y="194818"/>
                  </a:moveTo>
                  <a:lnTo>
                    <a:pt x="0" y="194818"/>
                  </a:lnTo>
                  <a:lnTo>
                    <a:pt x="0" y="0"/>
                  </a:lnTo>
                  <a:lnTo>
                    <a:pt x="977252" y="0"/>
                  </a:lnTo>
                  <a:lnTo>
                    <a:pt x="977252" y="194818"/>
                  </a:lnTo>
                  <a:close/>
                </a:path>
              </a:pathLst>
            </a:custGeom>
            <a:solidFill>
              <a:srgbClr val="BEC0C2"/>
            </a:solidFill>
          </p:spPr>
          <p:txBody>
            <a:bodyPr wrap="square" lIns="0" tIns="0" rIns="0" bIns="0" rtlCol="0"/>
            <a:lstStyle/>
            <a:p>
              <a:endParaRPr/>
            </a:p>
          </p:txBody>
        </p:sp>
        <p:sp>
          <p:nvSpPr>
            <p:cNvPr id="53" name="object 53"/>
            <p:cNvSpPr/>
            <p:nvPr/>
          </p:nvSpPr>
          <p:spPr>
            <a:xfrm>
              <a:off x="3426612" y="8416289"/>
              <a:ext cx="988060" cy="207010"/>
            </a:xfrm>
            <a:custGeom>
              <a:avLst/>
              <a:gdLst/>
              <a:ahLst/>
              <a:cxnLst/>
              <a:rect l="l" t="t" r="r" b="b"/>
              <a:pathLst>
                <a:path w="988060" h="207009">
                  <a:moveTo>
                    <a:pt x="987933" y="0"/>
                  </a:moveTo>
                  <a:lnTo>
                    <a:pt x="975779" y="0"/>
                  </a:lnTo>
                  <a:lnTo>
                    <a:pt x="975779" y="11430"/>
                  </a:lnTo>
                  <a:lnTo>
                    <a:pt x="975779" y="193052"/>
                  </a:lnTo>
                  <a:lnTo>
                    <a:pt x="12166" y="193052"/>
                  </a:lnTo>
                  <a:lnTo>
                    <a:pt x="12166" y="11430"/>
                  </a:lnTo>
                  <a:lnTo>
                    <a:pt x="975779" y="11430"/>
                  </a:lnTo>
                  <a:lnTo>
                    <a:pt x="975779" y="0"/>
                  </a:lnTo>
                  <a:lnTo>
                    <a:pt x="6108" y="0"/>
                  </a:lnTo>
                  <a:lnTo>
                    <a:pt x="0" y="0"/>
                  </a:lnTo>
                  <a:lnTo>
                    <a:pt x="0" y="11430"/>
                  </a:lnTo>
                  <a:lnTo>
                    <a:pt x="0" y="193052"/>
                  </a:lnTo>
                  <a:lnTo>
                    <a:pt x="0" y="207010"/>
                  </a:lnTo>
                  <a:lnTo>
                    <a:pt x="987933" y="207010"/>
                  </a:lnTo>
                  <a:lnTo>
                    <a:pt x="987933" y="193052"/>
                  </a:lnTo>
                  <a:lnTo>
                    <a:pt x="987933" y="11430"/>
                  </a:lnTo>
                  <a:lnTo>
                    <a:pt x="987933" y="6350"/>
                  </a:lnTo>
                  <a:lnTo>
                    <a:pt x="987933" y="0"/>
                  </a:lnTo>
                  <a:close/>
                </a:path>
              </a:pathLst>
            </a:custGeom>
            <a:solidFill>
              <a:srgbClr val="4D4D4F"/>
            </a:solidFill>
          </p:spPr>
          <p:txBody>
            <a:bodyPr wrap="square" lIns="0" tIns="0" rIns="0" bIns="0" rtlCol="0"/>
            <a:lstStyle/>
            <a:p>
              <a:endParaRPr/>
            </a:p>
          </p:txBody>
        </p:sp>
        <p:sp>
          <p:nvSpPr>
            <p:cNvPr id="54" name="object 54"/>
            <p:cNvSpPr/>
            <p:nvPr/>
          </p:nvSpPr>
          <p:spPr>
            <a:xfrm>
              <a:off x="3432721" y="8167941"/>
              <a:ext cx="1259205" cy="194945"/>
            </a:xfrm>
            <a:custGeom>
              <a:avLst/>
              <a:gdLst/>
              <a:ahLst/>
              <a:cxnLst/>
              <a:rect l="l" t="t" r="r" b="b"/>
              <a:pathLst>
                <a:path w="1259204" h="194945">
                  <a:moveTo>
                    <a:pt x="1258887" y="194868"/>
                  </a:moveTo>
                  <a:lnTo>
                    <a:pt x="0" y="194868"/>
                  </a:lnTo>
                  <a:lnTo>
                    <a:pt x="0" y="0"/>
                  </a:lnTo>
                  <a:lnTo>
                    <a:pt x="1258887" y="0"/>
                  </a:lnTo>
                  <a:lnTo>
                    <a:pt x="1258887" y="194868"/>
                  </a:lnTo>
                  <a:close/>
                </a:path>
              </a:pathLst>
            </a:custGeom>
            <a:solidFill>
              <a:srgbClr val="BEC0C2"/>
            </a:solidFill>
          </p:spPr>
          <p:txBody>
            <a:bodyPr wrap="square" lIns="0" tIns="0" rIns="0" bIns="0" rtlCol="0"/>
            <a:lstStyle/>
            <a:p>
              <a:endParaRPr/>
            </a:p>
          </p:txBody>
        </p:sp>
        <p:sp>
          <p:nvSpPr>
            <p:cNvPr id="55" name="object 55"/>
            <p:cNvSpPr/>
            <p:nvPr/>
          </p:nvSpPr>
          <p:spPr>
            <a:xfrm>
              <a:off x="3426612" y="8162289"/>
              <a:ext cx="1270000" cy="207010"/>
            </a:xfrm>
            <a:custGeom>
              <a:avLst/>
              <a:gdLst/>
              <a:ahLst/>
              <a:cxnLst/>
              <a:rect l="l" t="t" r="r" b="b"/>
              <a:pathLst>
                <a:path w="1270000" h="207009">
                  <a:moveTo>
                    <a:pt x="1269555" y="0"/>
                  </a:moveTo>
                  <a:lnTo>
                    <a:pt x="1257401" y="0"/>
                  </a:lnTo>
                  <a:lnTo>
                    <a:pt x="1257401" y="11430"/>
                  </a:lnTo>
                  <a:lnTo>
                    <a:pt x="1257401" y="193052"/>
                  </a:lnTo>
                  <a:lnTo>
                    <a:pt x="12166" y="193052"/>
                  </a:lnTo>
                  <a:lnTo>
                    <a:pt x="12166" y="11430"/>
                  </a:lnTo>
                  <a:lnTo>
                    <a:pt x="1257401" y="11430"/>
                  </a:lnTo>
                  <a:lnTo>
                    <a:pt x="1257401" y="0"/>
                  </a:lnTo>
                  <a:lnTo>
                    <a:pt x="6108" y="0"/>
                  </a:lnTo>
                  <a:lnTo>
                    <a:pt x="0" y="0"/>
                  </a:lnTo>
                  <a:lnTo>
                    <a:pt x="0" y="11430"/>
                  </a:lnTo>
                  <a:lnTo>
                    <a:pt x="0" y="193052"/>
                  </a:lnTo>
                  <a:lnTo>
                    <a:pt x="0" y="207010"/>
                  </a:lnTo>
                  <a:lnTo>
                    <a:pt x="1269555" y="207010"/>
                  </a:lnTo>
                  <a:lnTo>
                    <a:pt x="1269555" y="193052"/>
                  </a:lnTo>
                  <a:lnTo>
                    <a:pt x="1269555" y="11430"/>
                  </a:lnTo>
                  <a:lnTo>
                    <a:pt x="1269555" y="5080"/>
                  </a:lnTo>
                  <a:lnTo>
                    <a:pt x="1269555" y="0"/>
                  </a:lnTo>
                  <a:close/>
                </a:path>
              </a:pathLst>
            </a:custGeom>
            <a:solidFill>
              <a:srgbClr val="4D4D4F"/>
            </a:solidFill>
          </p:spPr>
          <p:txBody>
            <a:bodyPr wrap="square" lIns="0" tIns="0" rIns="0" bIns="0" rtlCol="0"/>
            <a:lstStyle/>
            <a:p>
              <a:endParaRPr/>
            </a:p>
          </p:txBody>
        </p:sp>
        <p:sp>
          <p:nvSpPr>
            <p:cNvPr id="56" name="object 56"/>
            <p:cNvSpPr/>
            <p:nvPr/>
          </p:nvSpPr>
          <p:spPr>
            <a:xfrm>
              <a:off x="3432721" y="7913737"/>
              <a:ext cx="1432560" cy="194945"/>
            </a:xfrm>
            <a:custGeom>
              <a:avLst/>
              <a:gdLst/>
              <a:ahLst/>
              <a:cxnLst/>
              <a:rect l="l" t="t" r="r" b="b"/>
              <a:pathLst>
                <a:path w="1432560" h="194945">
                  <a:moveTo>
                    <a:pt x="1432420" y="194868"/>
                  </a:moveTo>
                  <a:lnTo>
                    <a:pt x="0" y="194868"/>
                  </a:lnTo>
                  <a:lnTo>
                    <a:pt x="0" y="0"/>
                  </a:lnTo>
                  <a:lnTo>
                    <a:pt x="1432420" y="0"/>
                  </a:lnTo>
                  <a:lnTo>
                    <a:pt x="1432420" y="194868"/>
                  </a:lnTo>
                  <a:close/>
                </a:path>
              </a:pathLst>
            </a:custGeom>
            <a:solidFill>
              <a:srgbClr val="BEC0C2"/>
            </a:solidFill>
          </p:spPr>
          <p:txBody>
            <a:bodyPr wrap="square" lIns="0" tIns="0" rIns="0" bIns="0" rtlCol="0"/>
            <a:lstStyle/>
            <a:p>
              <a:endParaRPr/>
            </a:p>
          </p:txBody>
        </p:sp>
        <p:sp>
          <p:nvSpPr>
            <p:cNvPr id="57" name="object 57"/>
            <p:cNvSpPr/>
            <p:nvPr/>
          </p:nvSpPr>
          <p:spPr>
            <a:xfrm>
              <a:off x="3426612" y="7907019"/>
              <a:ext cx="1444625" cy="207645"/>
            </a:xfrm>
            <a:custGeom>
              <a:avLst/>
              <a:gdLst/>
              <a:ahLst/>
              <a:cxnLst/>
              <a:rect l="l" t="t" r="r" b="b"/>
              <a:pathLst>
                <a:path w="1444625" h="207645">
                  <a:moveTo>
                    <a:pt x="1444625" y="0"/>
                  </a:moveTo>
                  <a:lnTo>
                    <a:pt x="1432433" y="0"/>
                  </a:lnTo>
                  <a:lnTo>
                    <a:pt x="1432433" y="12700"/>
                  </a:lnTo>
                  <a:lnTo>
                    <a:pt x="1432433" y="194322"/>
                  </a:lnTo>
                  <a:lnTo>
                    <a:pt x="12166" y="194322"/>
                  </a:lnTo>
                  <a:lnTo>
                    <a:pt x="12166" y="12700"/>
                  </a:lnTo>
                  <a:lnTo>
                    <a:pt x="1432433" y="12700"/>
                  </a:lnTo>
                  <a:lnTo>
                    <a:pt x="1432433" y="0"/>
                  </a:lnTo>
                  <a:lnTo>
                    <a:pt x="6108" y="0"/>
                  </a:lnTo>
                  <a:lnTo>
                    <a:pt x="0" y="0"/>
                  </a:lnTo>
                  <a:lnTo>
                    <a:pt x="0" y="12700"/>
                  </a:lnTo>
                  <a:lnTo>
                    <a:pt x="0" y="194322"/>
                  </a:lnTo>
                  <a:lnTo>
                    <a:pt x="0" y="207022"/>
                  </a:lnTo>
                  <a:lnTo>
                    <a:pt x="1444625" y="207022"/>
                  </a:lnTo>
                  <a:lnTo>
                    <a:pt x="1444625" y="194322"/>
                  </a:lnTo>
                  <a:lnTo>
                    <a:pt x="1444625" y="12700"/>
                  </a:lnTo>
                  <a:lnTo>
                    <a:pt x="1444625" y="6350"/>
                  </a:lnTo>
                  <a:lnTo>
                    <a:pt x="1444625" y="0"/>
                  </a:lnTo>
                  <a:close/>
                </a:path>
              </a:pathLst>
            </a:custGeom>
            <a:solidFill>
              <a:srgbClr val="4D4D4F"/>
            </a:solidFill>
          </p:spPr>
          <p:txBody>
            <a:bodyPr wrap="square" lIns="0" tIns="0" rIns="0" bIns="0" rtlCol="0"/>
            <a:lstStyle/>
            <a:p>
              <a:endParaRPr/>
            </a:p>
          </p:txBody>
        </p:sp>
        <p:sp>
          <p:nvSpPr>
            <p:cNvPr id="58" name="object 58"/>
            <p:cNvSpPr/>
            <p:nvPr/>
          </p:nvSpPr>
          <p:spPr>
            <a:xfrm>
              <a:off x="3432721" y="7659534"/>
              <a:ext cx="1455420" cy="194945"/>
            </a:xfrm>
            <a:custGeom>
              <a:avLst/>
              <a:gdLst/>
              <a:ahLst/>
              <a:cxnLst/>
              <a:rect l="l" t="t" r="r" b="b"/>
              <a:pathLst>
                <a:path w="1455420" h="194945">
                  <a:moveTo>
                    <a:pt x="1455242" y="194818"/>
                  </a:moveTo>
                  <a:lnTo>
                    <a:pt x="0" y="194818"/>
                  </a:lnTo>
                  <a:lnTo>
                    <a:pt x="0" y="0"/>
                  </a:lnTo>
                  <a:lnTo>
                    <a:pt x="1455242" y="0"/>
                  </a:lnTo>
                  <a:lnTo>
                    <a:pt x="1455242" y="194818"/>
                  </a:lnTo>
                  <a:close/>
                </a:path>
              </a:pathLst>
            </a:custGeom>
            <a:solidFill>
              <a:srgbClr val="BEC0C2"/>
            </a:solidFill>
          </p:spPr>
          <p:txBody>
            <a:bodyPr wrap="square" lIns="0" tIns="0" rIns="0" bIns="0" rtlCol="0"/>
            <a:lstStyle/>
            <a:p>
              <a:endParaRPr/>
            </a:p>
          </p:txBody>
        </p:sp>
        <p:sp>
          <p:nvSpPr>
            <p:cNvPr id="59" name="object 59"/>
            <p:cNvSpPr/>
            <p:nvPr/>
          </p:nvSpPr>
          <p:spPr>
            <a:xfrm>
              <a:off x="3426612" y="7653019"/>
              <a:ext cx="1467485" cy="207645"/>
            </a:xfrm>
            <a:custGeom>
              <a:avLst/>
              <a:gdLst/>
              <a:ahLst/>
              <a:cxnLst/>
              <a:rect l="l" t="t" r="r" b="b"/>
              <a:pathLst>
                <a:path w="1467485" h="207645">
                  <a:moveTo>
                    <a:pt x="1467446" y="0"/>
                  </a:moveTo>
                  <a:lnTo>
                    <a:pt x="1453756" y="0"/>
                  </a:lnTo>
                  <a:lnTo>
                    <a:pt x="1453756" y="13970"/>
                  </a:lnTo>
                  <a:lnTo>
                    <a:pt x="1453756" y="194322"/>
                  </a:lnTo>
                  <a:lnTo>
                    <a:pt x="12166" y="194322"/>
                  </a:lnTo>
                  <a:lnTo>
                    <a:pt x="12166" y="13970"/>
                  </a:lnTo>
                  <a:lnTo>
                    <a:pt x="1453756" y="13970"/>
                  </a:lnTo>
                  <a:lnTo>
                    <a:pt x="1453756" y="0"/>
                  </a:lnTo>
                  <a:lnTo>
                    <a:pt x="6108" y="0"/>
                  </a:lnTo>
                  <a:lnTo>
                    <a:pt x="0" y="0"/>
                  </a:lnTo>
                  <a:lnTo>
                    <a:pt x="0" y="13970"/>
                  </a:lnTo>
                  <a:lnTo>
                    <a:pt x="0" y="194322"/>
                  </a:lnTo>
                  <a:lnTo>
                    <a:pt x="0" y="207022"/>
                  </a:lnTo>
                  <a:lnTo>
                    <a:pt x="1467446" y="207022"/>
                  </a:lnTo>
                  <a:lnTo>
                    <a:pt x="1467446" y="194322"/>
                  </a:lnTo>
                  <a:lnTo>
                    <a:pt x="1467446" y="13970"/>
                  </a:lnTo>
                  <a:lnTo>
                    <a:pt x="1467446" y="6350"/>
                  </a:lnTo>
                  <a:lnTo>
                    <a:pt x="1467446" y="0"/>
                  </a:lnTo>
                  <a:close/>
                </a:path>
              </a:pathLst>
            </a:custGeom>
            <a:solidFill>
              <a:srgbClr val="4D4D4F"/>
            </a:solidFill>
          </p:spPr>
          <p:txBody>
            <a:bodyPr wrap="square" lIns="0" tIns="0" rIns="0" bIns="0" rtlCol="0"/>
            <a:lstStyle/>
            <a:p>
              <a:endParaRPr/>
            </a:p>
          </p:txBody>
        </p:sp>
        <p:sp>
          <p:nvSpPr>
            <p:cNvPr id="60" name="object 60"/>
            <p:cNvSpPr/>
            <p:nvPr/>
          </p:nvSpPr>
          <p:spPr>
            <a:xfrm>
              <a:off x="3432721" y="7405293"/>
              <a:ext cx="1787525" cy="194945"/>
            </a:xfrm>
            <a:custGeom>
              <a:avLst/>
              <a:gdLst/>
              <a:ahLst/>
              <a:cxnLst/>
              <a:rect l="l" t="t" r="r" b="b"/>
              <a:pathLst>
                <a:path w="1787525" h="194945">
                  <a:moveTo>
                    <a:pt x="1787131" y="194868"/>
                  </a:moveTo>
                  <a:lnTo>
                    <a:pt x="0" y="194868"/>
                  </a:lnTo>
                  <a:lnTo>
                    <a:pt x="0" y="0"/>
                  </a:lnTo>
                  <a:lnTo>
                    <a:pt x="1787131" y="0"/>
                  </a:lnTo>
                  <a:lnTo>
                    <a:pt x="1787131" y="194868"/>
                  </a:lnTo>
                  <a:close/>
                </a:path>
              </a:pathLst>
            </a:custGeom>
            <a:solidFill>
              <a:srgbClr val="BEC0C2"/>
            </a:solidFill>
          </p:spPr>
          <p:txBody>
            <a:bodyPr wrap="square" lIns="0" tIns="0" rIns="0" bIns="0" rtlCol="0"/>
            <a:lstStyle/>
            <a:p>
              <a:endParaRPr/>
            </a:p>
          </p:txBody>
        </p:sp>
        <p:sp>
          <p:nvSpPr>
            <p:cNvPr id="61" name="object 61"/>
            <p:cNvSpPr/>
            <p:nvPr/>
          </p:nvSpPr>
          <p:spPr>
            <a:xfrm>
              <a:off x="3426612" y="7399019"/>
              <a:ext cx="1798320" cy="207010"/>
            </a:xfrm>
            <a:custGeom>
              <a:avLst/>
              <a:gdLst/>
              <a:ahLst/>
              <a:cxnLst/>
              <a:rect l="l" t="t" r="r" b="b"/>
              <a:pathLst>
                <a:path w="1798320" h="207009">
                  <a:moveTo>
                    <a:pt x="1797799" y="0"/>
                  </a:moveTo>
                  <a:lnTo>
                    <a:pt x="1785594" y="0"/>
                  </a:lnTo>
                  <a:lnTo>
                    <a:pt x="1785594" y="13970"/>
                  </a:lnTo>
                  <a:lnTo>
                    <a:pt x="1785594" y="193052"/>
                  </a:lnTo>
                  <a:lnTo>
                    <a:pt x="12166" y="193052"/>
                  </a:lnTo>
                  <a:lnTo>
                    <a:pt x="12166" y="13970"/>
                  </a:lnTo>
                  <a:lnTo>
                    <a:pt x="1785594" y="13970"/>
                  </a:lnTo>
                  <a:lnTo>
                    <a:pt x="1785594" y="0"/>
                  </a:lnTo>
                  <a:lnTo>
                    <a:pt x="6108" y="0"/>
                  </a:lnTo>
                  <a:lnTo>
                    <a:pt x="0" y="0"/>
                  </a:lnTo>
                  <a:lnTo>
                    <a:pt x="0" y="13970"/>
                  </a:lnTo>
                  <a:lnTo>
                    <a:pt x="0" y="193052"/>
                  </a:lnTo>
                  <a:lnTo>
                    <a:pt x="0" y="207010"/>
                  </a:lnTo>
                  <a:lnTo>
                    <a:pt x="1797799" y="207010"/>
                  </a:lnTo>
                  <a:lnTo>
                    <a:pt x="1797799" y="193052"/>
                  </a:lnTo>
                  <a:lnTo>
                    <a:pt x="1797799" y="13970"/>
                  </a:lnTo>
                  <a:lnTo>
                    <a:pt x="1797799" y="6350"/>
                  </a:lnTo>
                  <a:lnTo>
                    <a:pt x="1797799" y="0"/>
                  </a:lnTo>
                  <a:close/>
                </a:path>
              </a:pathLst>
            </a:custGeom>
            <a:solidFill>
              <a:srgbClr val="4D4D4F"/>
            </a:solidFill>
          </p:spPr>
          <p:txBody>
            <a:bodyPr wrap="square" lIns="0" tIns="0" rIns="0" bIns="0" rtlCol="0"/>
            <a:lstStyle/>
            <a:p>
              <a:endParaRPr/>
            </a:p>
          </p:txBody>
        </p:sp>
        <p:sp>
          <p:nvSpPr>
            <p:cNvPr id="62" name="object 62"/>
            <p:cNvSpPr/>
            <p:nvPr/>
          </p:nvSpPr>
          <p:spPr>
            <a:xfrm>
              <a:off x="3432721" y="7151090"/>
              <a:ext cx="1951989" cy="194945"/>
            </a:xfrm>
            <a:custGeom>
              <a:avLst/>
              <a:gdLst/>
              <a:ahLst/>
              <a:cxnLst/>
              <a:rect l="l" t="t" r="r" b="b"/>
              <a:pathLst>
                <a:path w="1951989" h="194945">
                  <a:moveTo>
                    <a:pt x="1951532" y="194868"/>
                  </a:moveTo>
                  <a:lnTo>
                    <a:pt x="0" y="194868"/>
                  </a:lnTo>
                  <a:lnTo>
                    <a:pt x="0" y="0"/>
                  </a:lnTo>
                  <a:lnTo>
                    <a:pt x="1951532" y="0"/>
                  </a:lnTo>
                  <a:lnTo>
                    <a:pt x="1951532" y="194868"/>
                  </a:lnTo>
                  <a:close/>
                </a:path>
              </a:pathLst>
            </a:custGeom>
            <a:solidFill>
              <a:srgbClr val="BEC0C2"/>
            </a:solidFill>
          </p:spPr>
          <p:txBody>
            <a:bodyPr wrap="square" lIns="0" tIns="0" rIns="0" bIns="0" rtlCol="0"/>
            <a:lstStyle/>
            <a:p>
              <a:endParaRPr/>
            </a:p>
          </p:txBody>
        </p:sp>
        <p:sp>
          <p:nvSpPr>
            <p:cNvPr id="63" name="object 63"/>
            <p:cNvSpPr/>
            <p:nvPr/>
          </p:nvSpPr>
          <p:spPr>
            <a:xfrm>
              <a:off x="3426612" y="7145019"/>
              <a:ext cx="1964055" cy="207010"/>
            </a:xfrm>
            <a:custGeom>
              <a:avLst/>
              <a:gdLst/>
              <a:ahLst/>
              <a:cxnLst/>
              <a:rect l="l" t="t" r="r" b="b"/>
              <a:pathLst>
                <a:path w="1964054" h="207009">
                  <a:moveTo>
                    <a:pt x="1963699" y="0"/>
                  </a:moveTo>
                  <a:lnTo>
                    <a:pt x="1951545" y="0"/>
                  </a:lnTo>
                  <a:lnTo>
                    <a:pt x="1951545" y="13970"/>
                  </a:lnTo>
                  <a:lnTo>
                    <a:pt x="1951545" y="193052"/>
                  </a:lnTo>
                  <a:lnTo>
                    <a:pt x="12166" y="193052"/>
                  </a:lnTo>
                  <a:lnTo>
                    <a:pt x="12166" y="13970"/>
                  </a:lnTo>
                  <a:lnTo>
                    <a:pt x="1951545" y="13970"/>
                  </a:lnTo>
                  <a:lnTo>
                    <a:pt x="1951545" y="0"/>
                  </a:lnTo>
                  <a:lnTo>
                    <a:pt x="6108" y="0"/>
                  </a:lnTo>
                  <a:lnTo>
                    <a:pt x="0" y="0"/>
                  </a:lnTo>
                  <a:lnTo>
                    <a:pt x="0" y="13970"/>
                  </a:lnTo>
                  <a:lnTo>
                    <a:pt x="0" y="193052"/>
                  </a:lnTo>
                  <a:lnTo>
                    <a:pt x="0" y="207010"/>
                  </a:lnTo>
                  <a:lnTo>
                    <a:pt x="1963699" y="207010"/>
                  </a:lnTo>
                  <a:lnTo>
                    <a:pt x="1963699" y="193052"/>
                  </a:lnTo>
                  <a:lnTo>
                    <a:pt x="1963699" y="13970"/>
                  </a:lnTo>
                  <a:lnTo>
                    <a:pt x="1963699" y="6350"/>
                  </a:lnTo>
                  <a:lnTo>
                    <a:pt x="1963699" y="0"/>
                  </a:lnTo>
                  <a:close/>
                </a:path>
              </a:pathLst>
            </a:custGeom>
            <a:solidFill>
              <a:srgbClr val="4D4D4F"/>
            </a:solidFill>
          </p:spPr>
          <p:txBody>
            <a:bodyPr wrap="square" lIns="0" tIns="0" rIns="0" bIns="0" rtlCol="0"/>
            <a:lstStyle/>
            <a:p>
              <a:endParaRPr/>
            </a:p>
          </p:txBody>
        </p:sp>
        <p:sp>
          <p:nvSpPr>
            <p:cNvPr id="64" name="object 64"/>
            <p:cNvSpPr/>
            <p:nvPr/>
          </p:nvSpPr>
          <p:spPr>
            <a:xfrm>
              <a:off x="3432721" y="6896848"/>
              <a:ext cx="2385695" cy="194945"/>
            </a:xfrm>
            <a:custGeom>
              <a:avLst/>
              <a:gdLst/>
              <a:ahLst/>
              <a:cxnLst/>
              <a:rect l="l" t="t" r="r" b="b"/>
              <a:pathLst>
                <a:path w="2385695" h="194945">
                  <a:moveTo>
                    <a:pt x="2385364" y="194868"/>
                  </a:moveTo>
                  <a:lnTo>
                    <a:pt x="0" y="194868"/>
                  </a:lnTo>
                  <a:lnTo>
                    <a:pt x="0" y="0"/>
                  </a:lnTo>
                  <a:lnTo>
                    <a:pt x="2385364" y="0"/>
                  </a:lnTo>
                  <a:lnTo>
                    <a:pt x="2385364" y="194868"/>
                  </a:lnTo>
                  <a:close/>
                </a:path>
              </a:pathLst>
            </a:custGeom>
            <a:solidFill>
              <a:srgbClr val="BEC0C2"/>
            </a:solidFill>
          </p:spPr>
          <p:txBody>
            <a:bodyPr wrap="square" lIns="0" tIns="0" rIns="0" bIns="0" rtlCol="0"/>
            <a:lstStyle/>
            <a:p>
              <a:endParaRPr/>
            </a:p>
          </p:txBody>
        </p:sp>
        <p:sp>
          <p:nvSpPr>
            <p:cNvPr id="65" name="object 65"/>
            <p:cNvSpPr/>
            <p:nvPr/>
          </p:nvSpPr>
          <p:spPr>
            <a:xfrm>
              <a:off x="3426612" y="6891019"/>
              <a:ext cx="2397760" cy="207010"/>
            </a:xfrm>
            <a:custGeom>
              <a:avLst/>
              <a:gdLst/>
              <a:ahLst/>
              <a:cxnLst/>
              <a:rect l="l" t="t" r="r" b="b"/>
              <a:pathLst>
                <a:path w="2397760" h="207009">
                  <a:moveTo>
                    <a:pt x="2397582" y="0"/>
                  </a:moveTo>
                  <a:lnTo>
                    <a:pt x="2385377" y="0"/>
                  </a:lnTo>
                  <a:lnTo>
                    <a:pt x="2385377" y="13970"/>
                  </a:lnTo>
                  <a:lnTo>
                    <a:pt x="2385377" y="193052"/>
                  </a:lnTo>
                  <a:lnTo>
                    <a:pt x="12166" y="193052"/>
                  </a:lnTo>
                  <a:lnTo>
                    <a:pt x="12166" y="13970"/>
                  </a:lnTo>
                  <a:lnTo>
                    <a:pt x="2385377" y="13970"/>
                  </a:lnTo>
                  <a:lnTo>
                    <a:pt x="2385377" y="0"/>
                  </a:lnTo>
                  <a:lnTo>
                    <a:pt x="6108" y="0"/>
                  </a:lnTo>
                  <a:lnTo>
                    <a:pt x="0" y="0"/>
                  </a:lnTo>
                  <a:lnTo>
                    <a:pt x="0" y="13970"/>
                  </a:lnTo>
                  <a:lnTo>
                    <a:pt x="0" y="193052"/>
                  </a:lnTo>
                  <a:lnTo>
                    <a:pt x="0" y="207010"/>
                  </a:lnTo>
                  <a:lnTo>
                    <a:pt x="2397582" y="207010"/>
                  </a:lnTo>
                  <a:lnTo>
                    <a:pt x="2397582" y="193052"/>
                  </a:lnTo>
                  <a:lnTo>
                    <a:pt x="2397582" y="13970"/>
                  </a:lnTo>
                  <a:lnTo>
                    <a:pt x="2397582" y="6350"/>
                  </a:lnTo>
                  <a:lnTo>
                    <a:pt x="2397582" y="0"/>
                  </a:lnTo>
                  <a:close/>
                </a:path>
              </a:pathLst>
            </a:custGeom>
            <a:solidFill>
              <a:srgbClr val="4D4D4F"/>
            </a:solidFill>
          </p:spPr>
          <p:txBody>
            <a:bodyPr wrap="square" lIns="0" tIns="0" rIns="0" bIns="0" rtlCol="0"/>
            <a:lstStyle/>
            <a:p>
              <a:endParaRPr/>
            </a:p>
          </p:txBody>
        </p:sp>
        <p:pic>
          <p:nvPicPr>
            <p:cNvPr id="66" name="object 66"/>
            <p:cNvPicPr/>
            <p:nvPr/>
          </p:nvPicPr>
          <p:blipFill>
            <a:blip r:embed="rId33" cstate="print"/>
            <a:stretch>
              <a:fillRect/>
            </a:stretch>
          </p:blipFill>
          <p:spPr>
            <a:xfrm>
              <a:off x="5860707" y="6940994"/>
              <a:ext cx="197891" cy="80721"/>
            </a:xfrm>
            <a:prstGeom prst="rect">
              <a:avLst/>
            </a:prstGeom>
          </p:spPr>
        </p:pic>
        <p:pic>
          <p:nvPicPr>
            <p:cNvPr id="67" name="object 67"/>
            <p:cNvPicPr/>
            <p:nvPr/>
          </p:nvPicPr>
          <p:blipFill>
            <a:blip r:embed="rId34" cstate="print"/>
            <a:stretch>
              <a:fillRect/>
            </a:stretch>
          </p:blipFill>
          <p:spPr>
            <a:xfrm>
              <a:off x="5428411" y="7204366"/>
              <a:ext cx="197891" cy="80670"/>
            </a:xfrm>
            <a:prstGeom prst="rect">
              <a:avLst/>
            </a:prstGeom>
          </p:spPr>
        </p:pic>
        <p:pic>
          <p:nvPicPr>
            <p:cNvPr id="68" name="object 68"/>
            <p:cNvPicPr/>
            <p:nvPr/>
          </p:nvPicPr>
          <p:blipFill>
            <a:blip r:embed="rId35" cstate="print"/>
            <a:stretch>
              <a:fillRect/>
            </a:stretch>
          </p:blipFill>
          <p:spPr>
            <a:xfrm>
              <a:off x="5265483" y="7461643"/>
              <a:ext cx="196311" cy="80670"/>
            </a:xfrm>
            <a:prstGeom prst="rect">
              <a:avLst/>
            </a:prstGeom>
          </p:spPr>
        </p:pic>
        <p:pic>
          <p:nvPicPr>
            <p:cNvPr id="69" name="object 69"/>
            <p:cNvPicPr/>
            <p:nvPr/>
          </p:nvPicPr>
          <p:blipFill>
            <a:blip r:embed="rId36" cstate="print"/>
            <a:stretch>
              <a:fillRect/>
            </a:stretch>
          </p:blipFill>
          <p:spPr>
            <a:xfrm>
              <a:off x="4941239" y="7712823"/>
              <a:ext cx="196405" cy="82194"/>
            </a:xfrm>
            <a:prstGeom prst="rect">
              <a:avLst/>
            </a:prstGeom>
          </p:spPr>
        </p:pic>
        <p:pic>
          <p:nvPicPr>
            <p:cNvPr id="70" name="object 70"/>
            <p:cNvPicPr/>
            <p:nvPr/>
          </p:nvPicPr>
          <p:blipFill>
            <a:blip r:embed="rId37" cstate="print"/>
            <a:stretch>
              <a:fillRect/>
            </a:stretch>
          </p:blipFill>
          <p:spPr>
            <a:xfrm>
              <a:off x="4910836" y="7965477"/>
              <a:ext cx="197891" cy="80721"/>
            </a:xfrm>
            <a:prstGeom prst="rect">
              <a:avLst/>
            </a:prstGeom>
          </p:spPr>
        </p:pic>
        <p:pic>
          <p:nvPicPr>
            <p:cNvPr id="71" name="object 71"/>
            <p:cNvPicPr/>
            <p:nvPr/>
          </p:nvPicPr>
          <p:blipFill>
            <a:blip r:embed="rId38" cstate="print"/>
            <a:stretch>
              <a:fillRect/>
            </a:stretch>
          </p:blipFill>
          <p:spPr>
            <a:xfrm>
              <a:off x="4732731" y="8228850"/>
              <a:ext cx="178104" cy="80670"/>
            </a:xfrm>
            <a:prstGeom prst="rect">
              <a:avLst/>
            </a:prstGeom>
          </p:spPr>
        </p:pic>
        <p:pic>
          <p:nvPicPr>
            <p:cNvPr id="72" name="object 72"/>
            <p:cNvPicPr/>
            <p:nvPr/>
          </p:nvPicPr>
          <p:blipFill>
            <a:blip r:embed="rId39" cstate="print"/>
            <a:stretch>
              <a:fillRect/>
            </a:stretch>
          </p:blipFill>
          <p:spPr>
            <a:xfrm>
              <a:off x="4457204" y="8469362"/>
              <a:ext cx="91325" cy="82207"/>
            </a:xfrm>
            <a:prstGeom prst="rect">
              <a:avLst/>
            </a:prstGeom>
          </p:spPr>
        </p:pic>
        <p:sp>
          <p:nvSpPr>
            <p:cNvPr id="73" name="object 73"/>
            <p:cNvSpPr/>
            <p:nvPr/>
          </p:nvSpPr>
          <p:spPr>
            <a:xfrm>
              <a:off x="4578947" y="8469362"/>
              <a:ext cx="76200" cy="82550"/>
            </a:xfrm>
            <a:custGeom>
              <a:avLst/>
              <a:gdLst/>
              <a:ahLst/>
              <a:cxnLst/>
              <a:rect l="l" t="t" r="r" b="b"/>
              <a:pathLst>
                <a:path w="76200" h="82550">
                  <a:moveTo>
                    <a:pt x="13690" y="71539"/>
                  </a:moveTo>
                  <a:lnTo>
                    <a:pt x="10668" y="68503"/>
                  </a:lnTo>
                  <a:lnTo>
                    <a:pt x="3073" y="68503"/>
                  </a:lnTo>
                  <a:lnTo>
                    <a:pt x="0" y="71539"/>
                  </a:lnTo>
                  <a:lnTo>
                    <a:pt x="0" y="79171"/>
                  </a:lnTo>
                  <a:lnTo>
                    <a:pt x="3073" y="82207"/>
                  </a:lnTo>
                  <a:lnTo>
                    <a:pt x="10668" y="82207"/>
                  </a:lnTo>
                  <a:lnTo>
                    <a:pt x="13690" y="79171"/>
                  </a:lnTo>
                  <a:lnTo>
                    <a:pt x="13690" y="71539"/>
                  </a:lnTo>
                  <a:close/>
                </a:path>
                <a:path w="76200" h="82550">
                  <a:moveTo>
                    <a:pt x="76149" y="47180"/>
                  </a:moveTo>
                  <a:lnTo>
                    <a:pt x="72707" y="42608"/>
                  </a:lnTo>
                  <a:lnTo>
                    <a:pt x="71589" y="41122"/>
                  </a:lnTo>
                  <a:lnTo>
                    <a:pt x="66967" y="38811"/>
                  </a:lnTo>
                  <a:lnTo>
                    <a:pt x="66967" y="45694"/>
                  </a:lnTo>
                  <a:lnTo>
                    <a:pt x="66967" y="71539"/>
                  </a:lnTo>
                  <a:lnTo>
                    <a:pt x="53276" y="73075"/>
                  </a:lnTo>
                  <a:lnTo>
                    <a:pt x="47231" y="73075"/>
                  </a:lnTo>
                  <a:lnTo>
                    <a:pt x="35026" y="71539"/>
                  </a:lnTo>
                  <a:lnTo>
                    <a:pt x="35026" y="45694"/>
                  </a:lnTo>
                  <a:lnTo>
                    <a:pt x="44145" y="42608"/>
                  </a:lnTo>
                  <a:lnTo>
                    <a:pt x="57848" y="42608"/>
                  </a:lnTo>
                  <a:lnTo>
                    <a:pt x="66967" y="45694"/>
                  </a:lnTo>
                  <a:lnTo>
                    <a:pt x="66967" y="38811"/>
                  </a:lnTo>
                  <a:lnTo>
                    <a:pt x="62407" y="36512"/>
                  </a:lnTo>
                  <a:lnTo>
                    <a:pt x="65392" y="35026"/>
                  </a:lnTo>
                  <a:lnTo>
                    <a:pt x="68503" y="33489"/>
                  </a:lnTo>
                  <a:lnTo>
                    <a:pt x="73075" y="30454"/>
                  </a:lnTo>
                  <a:lnTo>
                    <a:pt x="73075" y="21336"/>
                  </a:lnTo>
                  <a:lnTo>
                    <a:pt x="71208" y="12217"/>
                  </a:lnTo>
                  <a:lnTo>
                    <a:pt x="68922" y="9131"/>
                  </a:lnTo>
                  <a:lnTo>
                    <a:pt x="66217" y="5524"/>
                  </a:lnTo>
                  <a:lnTo>
                    <a:pt x="63944" y="4241"/>
                  </a:lnTo>
                  <a:lnTo>
                    <a:pt x="63944" y="12204"/>
                  </a:lnTo>
                  <a:lnTo>
                    <a:pt x="63944" y="28917"/>
                  </a:lnTo>
                  <a:lnTo>
                    <a:pt x="59385" y="35026"/>
                  </a:lnTo>
                  <a:lnTo>
                    <a:pt x="42659" y="35026"/>
                  </a:lnTo>
                  <a:lnTo>
                    <a:pt x="36563" y="28917"/>
                  </a:lnTo>
                  <a:lnTo>
                    <a:pt x="36563" y="12204"/>
                  </a:lnTo>
                  <a:lnTo>
                    <a:pt x="44145" y="9131"/>
                  </a:lnTo>
                  <a:lnTo>
                    <a:pt x="57848" y="9131"/>
                  </a:lnTo>
                  <a:lnTo>
                    <a:pt x="63944" y="12204"/>
                  </a:lnTo>
                  <a:lnTo>
                    <a:pt x="63944" y="4241"/>
                  </a:lnTo>
                  <a:lnTo>
                    <a:pt x="58940" y="1409"/>
                  </a:lnTo>
                  <a:lnTo>
                    <a:pt x="50253" y="0"/>
                  </a:lnTo>
                  <a:lnTo>
                    <a:pt x="41529" y="1625"/>
                  </a:lnTo>
                  <a:lnTo>
                    <a:pt x="34264" y="6096"/>
                  </a:lnTo>
                  <a:lnTo>
                    <a:pt x="29273" y="12865"/>
                  </a:lnTo>
                  <a:lnTo>
                    <a:pt x="27432" y="21336"/>
                  </a:lnTo>
                  <a:lnTo>
                    <a:pt x="27432" y="28917"/>
                  </a:lnTo>
                  <a:lnTo>
                    <a:pt x="31991" y="33489"/>
                  </a:lnTo>
                  <a:lnTo>
                    <a:pt x="38049" y="36512"/>
                  </a:lnTo>
                  <a:lnTo>
                    <a:pt x="33489" y="39585"/>
                  </a:lnTo>
                  <a:lnTo>
                    <a:pt x="25895" y="45694"/>
                  </a:lnTo>
                  <a:lnTo>
                    <a:pt x="25895" y="57848"/>
                  </a:lnTo>
                  <a:lnTo>
                    <a:pt x="27559" y="67437"/>
                  </a:lnTo>
                  <a:lnTo>
                    <a:pt x="32359" y="75171"/>
                  </a:lnTo>
                  <a:lnTo>
                    <a:pt x="40017" y="80327"/>
                  </a:lnTo>
                  <a:lnTo>
                    <a:pt x="50253" y="82207"/>
                  </a:lnTo>
                  <a:lnTo>
                    <a:pt x="60718" y="80327"/>
                  </a:lnTo>
                  <a:lnTo>
                    <a:pt x="68910" y="75171"/>
                  </a:lnTo>
                  <a:lnTo>
                    <a:pt x="70345" y="73075"/>
                  </a:lnTo>
                  <a:lnTo>
                    <a:pt x="74244" y="67437"/>
                  </a:lnTo>
                  <a:lnTo>
                    <a:pt x="76149" y="57848"/>
                  </a:lnTo>
                  <a:lnTo>
                    <a:pt x="76149" y="47180"/>
                  </a:lnTo>
                  <a:close/>
                </a:path>
              </a:pathLst>
            </a:custGeom>
            <a:solidFill>
              <a:srgbClr val="4D4D4F"/>
            </a:solidFill>
          </p:spPr>
          <p:txBody>
            <a:bodyPr wrap="square" lIns="0" tIns="0" rIns="0" bIns="0" rtlCol="0"/>
            <a:lstStyle/>
            <a:p>
              <a:endParaRPr/>
            </a:p>
          </p:txBody>
        </p:sp>
        <p:pic>
          <p:nvPicPr>
            <p:cNvPr id="74" name="object 74"/>
            <p:cNvPicPr/>
            <p:nvPr/>
          </p:nvPicPr>
          <p:blipFill>
            <a:blip r:embed="rId40" cstate="print"/>
            <a:stretch>
              <a:fillRect/>
            </a:stretch>
          </p:blipFill>
          <p:spPr>
            <a:xfrm>
              <a:off x="3723436" y="8732735"/>
              <a:ext cx="138556" cy="80670"/>
            </a:xfrm>
            <a:prstGeom prst="rect">
              <a:avLst/>
            </a:prstGeom>
          </p:spPr>
        </p:pic>
        <p:pic>
          <p:nvPicPr>
            <p:cNvPr id="75" name="object 75"/>
            <p:cNvPicPr/>
            <p:nvPr/>
          </p:nvPicPr>
          <p:blipFill>
            <a:blip r:embed="rId41" cstate="print"/>
            <a:stretch>
              <a:fillRect/>
            </a:stretch>
          </p:blipFill>
          <p:spPr>
            <a:xfrm>
              <a:off x="6178842" y="8904731"/>
              <a:ext cx="130924" cy="74612"/>
            </a:xfrm>
            <a:prstGeom prst="rect">
              <a:avLst/>
            </a:prstGeom>
          </p:spPr>
        </p:pic>
        <p:pic>
          <p:nvPicPr>
            <p:cNvPr id="76" name="object 76"/>
            <p:cNvPicPr/>
            <p:nvPr/>
          </p:nvPicPr>
          <p:blipFill>
            <a:blip r:embed="rId42" cstate="print"/>
            <a:stretch>
              <a:fillRect/>
            </a:stretch>
          </p:blipFill>
          <p:spPr>
            <a:xfrm>
              <a:off x="1481137" y="6937971"/>
              <a:ext cx="1831276" cy="92862"/>
            </a:xfrm>
            <a:prstGeom prst="rect">
              <a:avLst/>
            </a:prstGeom>
          </p:spPr>
        </p:pic>
        <p:pic>
          <p:nvPicPr>
            <p:cNvPr id="77" name="object 77"/>
            <p:cNvPicPr/>
            <p:nvPr/>
          </p:nvPicPr>
          <p:blipFill>
            <a:blip r:embed="rId43" cstate="print"/>
            <a:stretch>
              <a:fillRect/>
            </a:stretch>
          </p:blipFill>
          <p:spPr>
            <a:xfrm>
              <a:off x="2641104" y="7195248"/>
              <a:ext cx="669823" cy="89789"/>
            </a:xfrm>
            <a:prstGeom prst="rect">
              <a:avLst/>
            </a:prstGeom>
          </p:spPr>
        </p:pic>
        <p:pic>
          <p:nvPicPr>
            <p:cNvPr id="78" name="object 78"/>
            <p:cNvPicPr/>
            <p:nvPr/>
          </p:nvPicPr>
          <p:blipFill>
            <a:blip r:embed="rId44" cstate="print"/>
            <a:stretch>
              <a:fillRect/>
            </a:stretch>
          </p:blipFill>
          <p:spPr>
            <a:xfrm>
              <a:off x="1578571" y="7447901"/>
              <a:ext cx="1732356" cy="92875"/>
            </a:xfrm>
            <a:prstGeom prst="rect">
              <a:avLst/>
            </a:prstGeom>
          </p:spPr>
        </p:pic>
        <p:pic>
          <p:nvPicPr>
            <p:cNvPr id="79" name="object 79"/>
            <p:cNvPicPr/>
            <p:nvPr/>
          </p:nvPicPr>
          <p:blipFill>
            <a:blip r:embed="rId45" cstate="print"/>
            <a:stretch>
              <a:fillRect/>
            </a:stretch>
          </p:blipFill>
          <p:spPr>
            <a:xfrm>
              <a:off x="2641104" y="7703692"/>
              <a:ext cx="671309" cy="91325"/>
            </a:xfrm>
            <a:prstGeom prst="rect">
              <a:avLst/>
            </a:prstGeom>
          </p:spPr>
        </p:pic>
        <p:pic>
          <p:nvPicPr>
            <p:cNvPr id="80" name="object 80"/>
            <p:cNvPicPr/>
            <p:nvPr/>
          </p:nvPicPr>
          <p:blipFill>
            <a:blip r:embed="rId46" cstate="print"/>
            <a:stretch>
              <a:fillRect/>
            </a:stretch>
          </p:blipFill>
          <p:spPr>
            <a:xfrm>
              <a:off x="1674469" y="7957883"/>
              <a:ext cx="1057960" cy="91338"/>
            </a:xfrm>
            <a:prstGeom prst="rect">
              <a:avLst/>
            </a:prstGeom>
          </p:spPr>
        </p:pic>
        <p:sp>
          <p:nvSpPr>
            <p:cNvPr id="81" name="object 81"/>
            <p:cNvSpPr/>
            <p:nvPr/>
          </p:nvSpPr>
          <p:spPr>
            <a:xfrm>
              <a:off x="2775102" y="7995945"/>
              <a:ext cx="17145" cy="17145"/>
            </a:xfrm>
            <a:custGeom>
              <a:avLst/>
              <a:gdLst/>
              <a:ahLst/>
              <a:cxnLst/>
              <a:rect l="l" t="t" r="r" b="b"/>
              <a:pathLst>
                <a:path w="17144" h="17145">
                  <a:moveTo>
                    <a:pt x="12153" y="16764"/>
                  </a:moveTo>
                  <a:lnTo>
                    <a:pt x="3022" y="16764"/>
                  </a:lnTo>
                  <a:lnTo>
                    <a:pt x="0" y="13690"/>
                  </a:lnTo>
                  <a:lnTo>
                    <a:pt x="0" y="3022"/>
                  </a:lnTo>
                  <a:lnTo>
                    <a:pt x="3022" y="0"/>
                  </a:lnTo>
                  <a:lnTo>
                    <a:pt x="12153" y="0"/>
                  </a:lnTo>
                  <a:lnTo>
                    <a:pt x="16713" y="3022"/>
                  </a:lnTo>
                  <a:lnTo>
                    <a:pt x="16713" y="12192"/>
                  </a:lnTo>
                  <a:lnTo>
                    <a:pt x="12153" y="16764"/>
                  </a:lnTo>
                  <a:close/>
                </a:path>
              </a:pathLst>
            </a:custGeom>
            <a:solidFill>
              <a:srgbClr val="4D4D4F"/>
            </a:solidFill>
          </p:spPr>
          <p:txBody>
            <a:bodyPr wrap="square" lIns="0" tIns="0" rIns="0" bIns="0" rtlCol="0"/>
            <a:lstStyle/>
            <a:p>
              <a:endParaRPr/>
            </a:p>
          </p:txBody>
        </p:sp>
        <p:pic>
          <p:nvPicPr>
            <p:cNvPr id="82" name="object 82"/>
            <p:cNvPicPr/>
            <p:nvPr/>
          </p:nvPicPr>
          <p:blipFill>
            <a:blip r:embed="rId47" cstate="print"/>
            <a:stretch>
              <a:fillRect/>
            </a:stretch>
          </p:blipFill>
          <p:spPr>
            <a:xfrm>
              <a:off x="2843555" y="7962455"/>
              <a:ext cx="71589" cy="83743"/>
            </a:xfrm>
            <a:prstGeom prst="rect">
              <a:avLst/>
            </a:prstGeom>
          </p:spPr>
        </p:pic>
        <p:pic>
          <p:nvPicPr>
            <p:cNvPr id="83" name="object 83"/>
            <p:cNvPicPr/>
            <p:nvPr/>
          </p:nvPicPr>
          <p:blipFill>
            <a:blip r:embed="rId48" cstate="print"/>
            <a:stretch>
              <a:fillRect/>
            </a:stretch>
          </p:blipFill>
          <p:spPr>
            <a:xfrm>
              <a:off x="2934944" y="7959432"/>
              <a:ext cx="375983" cy="89789"/>
            </a:xfrm>
            <a:prstGeom prst="rect">
              <a:avLst/>
            </a:prstGeom>
          </p:spPr>
        </p:pic>
        <p:pic>
          <p:nvPicPr>
            <p:cNvPr id="84" name="object 84"/>
            <p:cNvPicPr/>
            <p:nvPr/>
          </p:nvPicPr>
          <p:blipFill>
            <a:blip r:embed="rId49" cstate="print"/>
            <a:stretch>
              <a:fillRect/>
            </a:stretch>
          </p:blipFill>
          <p:spPr>
            <a:xfrm>
              <a:off x="1239138" y="8213623"/>
              <a:ext cx="946848" cy="91338"/>
            </a:xfrm>
            <a:prstGeom prst="rect">
              <a:avLst/>
            </a:prstGeom>
          </p:spPr>
        </p:pic>
        <p:pic>
          <p:nvPicPr>
            <p:cNvPr id="85" name="object 85"/>
            <p:cNvPicPr/>
            <p:nvPr/>
          </p:nvPicPr>
          <p:blipFill>
            <a:blip r:embed="rId50" cstate="print"/>
            <a:stretch>
              <a:fillRect/>
            </a:stretch>
          </p:blipFill>
          <p:spPr>
            <a:xfrm>
              <a:off x="2208809" y="8212086"/>
              <a:ext cx="1089914" cy="92875"/>
            </a:xfrm>
            <a:prstGeom prst="rect">
              <a:avLst/>
            </a:prstGeom>
          </p:spPr>
        </p:pic>
        <p:pic>
          <p:nvPicPr>
            <p:cNvPr id="86" name="object 86"/>
            <p:cNvPicPr/>
            <p:nvPr/>
          </p:nvPicPr>
          <p:blipFill>
            <a:blip r:embed="rId51" cstate="print"/>
            <a:stretch>
              <a:fillRect/>
            </a:stretch>
          </p:blipFill>
          <p:spPr>
            <a:xfrm>
              <a:off x="1674469" y="8467826"/>
              <a:ext cx="1636458" cy="91325"/>
            </a:xfrm>
            <a:prstGeom prst="rect">
              <a:avLst/>
            </a:prstGeom>
          </p:spPr>
        </p:pic>
        <p:pic>
          <p:nvPicPr>
            <p:cNvPr id="87" name="object 87"/>
            <p:cNvPicPr/>
            <p:nvPr/>
          </p:nvPicPr>
          <p:blipFill>
            <a:blip r:embed="rId52" cstate="print"/>
            <a:stretch>
              <a:fillRect/>
            </a:stretch>
          </p:blipFill>
          <p:spPr>
            <a:xfrm>
              <a:off x="3029292" y="8723566"/>
              <a:ext cx="281635" cy="89839"/>
            </a:xfrm>
            <a:prstGeom prst="rect">
              <a:avLst/>
            </a:prstGeom>
          </p:spPr>
        </p:pic>
        <p:sp>
          <p:nvSpPr>
            <p:cNvPr id="88" name="object 88"/>
            <p:cNvSpPr/>
            <p:nvPr/>
          </p:nvSpPr>
          <p:spPr>
            <a:xfrm>
              <a:off x="3406826" y="9026524"/>
              <a:ext cx="528320" cy="81280"/>
            </a:xfrm>
            <a:custGeom>
              <a:avLst/>
              <a:gdLst/>
              <a:ahLst/>
              <a:cxnLst/>
              <a:rect l="l" t="t" r="r" b="b"/>
              <a:pathLst>
                <a:path w="528320" h="81279">
                  <a:moveTo>
                    <a:pt x="51739" y="39585"/>
                  </a:moveTo>
                  <a:lnTo>
                    <a:pt x="51117" y="27609"/>
                  </a:lnTo>
                  <a:lnTo>
                    <a:pt x="47942" y="14643"/>
                  </a:lnTo>
                  <a:lnTo>
                    <a:pt x="42697" y="7594"/>
                  </a:lnTo>
                  <a:lnTo>
                    <a:pt x="41071" y="5422"/>
                  </a:lnTo>
                  <a:lnTo>
                    <a:pt x="41071" y="39585"/>
                  </a:lnTo>
                  <a:lnTo>
                    <a:pt x="40830" y="50596"/>
                  </a:lnTo>
                  <a:lnTo>
                    <a:pt x="39166" y="61468"/>
                  </a:lnTo>
                  <a:lnTo>
                    <a:pt x="34658" y="69773"/>
                  </a:lnTo>
                  <a:lnTo>
                    <a:pt x="25895" y="73075"/>
                  </a:lnTo>
                  <a:lnTo>
                    <a:pt x="16840" y="69773"/>
                  </a:lnTo>
                  <a:lnTo>
                    <a:pt x="11798" y="61468"/>
                  </a:lnTo>
                  <a:lnTo>
                    <a:pt x="9601" y="50596"/>
                  </a:lnTo>
                  <a:lnTo>
                    <a:pt x="9131" y="39585"/>
                  </a:lnTo>
                  <a:lnTo>
                    <a:pt x="9601" y="29438"/>
                  </a:lnTo>
                  <a:lnTo>
                    <a:pt x="11798" y="19024"/>
                  </a:lnTo>
                  <a:lnTo>
                    <a:pt x="16840" y="10883"/>
                  </a:lnTo>
                  <a:lnTo>
                    <a:pt x="25895" y="7594"/>
                  </a:lnTo>
                  <a:lnTo>
                    <a:pt x="34658" y="10883"/>
                  </a:lnTo>
                  <a:lnTo>
                    <a:pt x="39166" y="19024"/>
                  </a:lnTo>
                  <a:lnTo>
                    <a:pt x="40830" y="29438"/>
                  </a:lnTo>
                  <a:lnTo>
                    <a:pt x="41071" y="39585"/>
                  </a:lnTo>
                  <a:lnTo>
                    <a:pt x="41071" y="5422"/>
                  </a:lnTo>
                  <a:lnTo>
                    <a:pt x="40208" y="4254"/>
                  </a:lnTo>
                  <a:lnTo>
                    <a:pt x="25895" y="0"/>
                  </a:lnTo>
                  <a:lnTo>
                    <a:pt x="11569" y="4254"/>
                  </a:lnTo>
                  <a:lnTo>
                    <a:pt x="3810" y="14643"/>
                  </a:lnTo>
                  <a:lnTo>
                    <a:pt x="609" y="27609"/>
                  </a:lnTo>
                  <a:lnTo>
                    <a:pt x="0" y="39585"/>
                  </a:lnTo>
                  <a:lnTo>
                    <a:pt x="609" y="51142"/>
                  </a:lnTo>
                  <a:lnTo>
                    <a:pt x="3810" y="64693"/>
                  </a:lnTo>
                  <a:lnTo>
                    <a:pt x="11569" y="75971"/>
                  </a:lnTo>
                  <a:lnTo>
                    <a:pt x="25895" y="80670"/>
                  </a:lnTo>
                  <a:lnTo>
                    <a:pt x="40208" y="76187"/>
                  </a:lnTo>
                  <a:lnTo>
                    <a:pt x="42405" y="73075"/>
                  </a:lnTo>
                  <a:lnTo>
                    <a:pt x="47942" y="65265"/>
                  </a:lnTo>
                  <a:lnTo>
                    <a:pt x="51117" y="51790"/>
                  </a:lnTo>
                  <a:lnTo>
                    <a:pt x="51739" y="39585"/>
                  </a:lnTo>
                  <a:close/>
                </a:path>
                <a:path w="528320" h="81279">
                  <a:moveTo>
                    <a:pt x="449059" y="1485"/>
                  </a:moveTo>
                  <a:lnTo>
                    <a:pt x="447522" y="0"/>
                  </a:lnTo>
                  <a:lnTo>
                    <a:pt x="442963" y="0"/>
                  </a:lnTo>
                  <a:lnTo>
                    <a:pt x="441477" y="1485"/>
                  </a:lnTo>
                  <a:lnTo>
                    <a:pt x="441477" y="3022"/>
                  </a:lnTo>
                  <a:lnTo>
                    <a:pt x="439940" y="9131"/>
                  </a:lnTo>
                  <a:lnTo>
                    <a:pt x="436854" y="13690"/>
                  </a:lnTo>
                  <a:lnTo>
                    <a:pt x="429272" y="15227"/>
                  </a:lnTo>
                  <a:lnTo>
                    <a:pt x="423164" y="16713"/>
                  </a:lnTo>
                  <a:lnTo>
                    <a:pt x="421678" y="16713"/>
                  </a:lnTo>
                  <a:lnTo>
                    <a:pt x="421678" y="21285"/>
                  </a:lnTo>
                  <a:lnTo>
                    <a:pt x="423164" y="22821"/>
                  </a:lnTo>
                  <a:lnTo>
                    <a:pt x="439940" y="22821"/>
                  </a:lnTo>
                  <a:lnTo>
                    <a:pt x="439940" y="79121"/>
                  </a:lnTo>
                  <a:lnTo>
                    <a:pt x="441477" y="80670"/>
                  </a:lnTo>
                  <a:lnTo>
                    <a:pt x="447522" y="80670"/>
                  </a:lnTo>
                  <a:lnTo>
                    <a:pt x="449059" y="79121"/>
                  </a:lnTo>
                  <a:lnTo>
                    <a:pt x="449059" y="1485"/>
                  </a:lnTo>
                  <a:close/>
                </a:path>
                <a:path w="528320" h="81279">
                  <a:moveTo>
                    <a:pt x="528243" y="39585"/>
                  </a:moveTo>
                  <a:lnTo>
                    <a:pt x="527621" y="27609"/>
                  </a:lnTo>
                  <a:lnTo>
                    <a:pt x="524421" y="14643"/>
                  </a:lnTo>
                  <a:lnTo>
                    <a:pt x="519163" y="7594"/>
                  </a:lnTo>
                  <a:lnTo>
                    <a:pt x="519061" y="7467"/>
                  </a:lnTo>
                  <a:lnTo>
                    <a:pt x="519061" y="39585"/>
                  </a:lnTo>
                  <a:lnTo>
                    <a:pt x="518579" y="50596"/>
                  </a:lnTo>
                  <a:lnTo>
                    <a:pt x="516407" y="61468"/>
                  </a:lnTo>
                  <a:lnTo>
                    <a:pt x="511378" y="69773"/>
                  </a:lnTo>
                  <a:lnTo>
                    <a:pt x="502348" y="73075"/>
                  </a:lnTo>
                  <a:lnTo>
                    <a:pt x="493293" y="69773"/>
                  </a:lnTo>
                  <a:lnTo>
                    <a:pt x="488238" y="61468"/>
                  </a:lnTo>
                  <a:lnTo>
                    <a:pt x="486041" y="50596"/>
                  </a:lnTo>
                  <a:lnTo>
                    <a:pt x="485571" y="39585"/>
                  </a:lnTo>
                  <a:lnTo>
                    <a:pt x="486041" y="29438"/>
                  </a:lnTo>
                  <a:lnTo>
                    <a:pt x="488238" y="19024"/>
                  </a:lnTo>
                  <a:lnTo>
                    <a:pt x="493293" y="10883"/>
                  </a:lnTo>
                  <a:lnTo>
                    <a:pt x="502348" y="7594"/>
                  </a:lnTo>
                  <a:lnTo>
                    <a:pt x="511378" y="10883"/>
                  </a:lnTo>
                  <a:lnTo>
                    <a:pt x="516407" y="19024"/>
                  </a:lnTo>
                  <a:lnTo>
                    <a:pt x="518579" y="29438"/>
                  </a:lnTo>
                  <a:lnTo>
                    <a:pt x="519061" y="39585"/>
                  </a:lnTo>
                  <a:lnTo>
                    <a:pt x="519061" y="7467"/>
                  </a:lnTo>
                  <a:lnTo>
                    <a:pt x="516661" y="4254"/>
                  </a:lnTo>
                  <a:lnTo>
                    <a:pt x="502348" y="0"/>
                  </a:lnTo>
                  <a:lnTo>
                    <a:pt x="488022" y="4254"/>
                  </a:lnTo>
                  <a:lnTo>
                    <a:pt x="480263" y="14643"/>
                  </a:lnTo>
                  <a:lnTo>
                    <a:pt x="477062" y="27609"/>
                  </a:lnTo>
                  <a:lnTo>
                    <a:pt x="476453" y="39585"/>
                  </a:lnTo>
                  <a:lnTo>
                    <a:pt x="477062" y="51142"/>
                  </a:lnTo>
                  <a:lnTo>
                    <a:pt x="480263" y="64693"/>
                  </a:lnTo>
                  <a:lnTo>
                    <a:pt x="488022" y="75971"/>
                  </a:lnTo>
                  <a:lnTo>
                    <a:pt x="502348" y="80670"/>
                  </a:lnTo>
                  <a:lnTo>
                    <a:pt x="516661" y="76187"/>
                  </a:lnTo>
                  <a:lnTo>
                    <a:pt x="518871" y="73075"/>
                  </a:lnTo>
                  <a:lnTo>
                    <a:pt x="524421" y="65265"/>
                  </a:lnTo>
                  <a:lnTo>
                    <a:pt x="527621" y="51790"/>
                  </a:lnTo>
                  <a:lnTo>
                    <a:pt x="528243" y="39585"/>
                  </a:lnTo>
                  <a:close/>
                </a:path>
              </a:pathLst>
            </a:custGeom>
            <a:solidFill>
              <a:srgbClr val="4D4D4F"/>
            </a:solidFill>
          </p:spPr>
          <p:txBody>
            <a:bodyPr wrap="square" lIns="0" tIns="0" rIns="0" bIns="0" rtlCol="0"/>
            <a:lstStyle/>
            <a:p>
              <a:endParaRPr/>
            </a:p>
          </p:txBody>
        </p:sp>
        <p:pic>
          <p:nvPicPr>
            <p:cNvPr id="89" name="object 89"/>
            <p:cNvPicPr/>
            <p:nvPr/>
          </p:nvPicPr>
          <p:blipFill>
            <a:blip r:embed="rId53" cstate="print"/>
            <a:stretch>
              <a:fillRect/>
            </a:stretch>
          </p:blipFill>
          <p:spPr>
            <a:xfrm>
              <a:off x="4271467" y="9026524"/>
              <a:ext cx="109588" cy="80670"/>
            </a:xfrm>
            <a:prstGeom prst="rect">
              <a:avLst/>
            </a:prstGeom>
          </p:spPr>
        </p:pic>
        <p:pic>
          <p:nvPicPr>
            <p:cNvPr id="90" name="object 90"/>
            <p:cNvPicPr/>
            <p:nvPr/>
          </p:nvPicPr>
          <p:blipFill>
            <a:blip r:embed="rId54" cstate="print"/>
            <a:stretch>
              <a:fillRect/>
            </a:stretch>
          </p:blipFill>
          <p:spPr>
            <a:xfrm>
              <a:off x="4718989" y="9026524"/>
              <a:ext cx="109639" cy="80670"/>
            </a:xfrm>
            <a:prstGeom prst="rect">
              <a:avLst/>
            </a:prstGeom>
          </p:spPr>
        </p:pic>
        <p:pic>
          <p:nvPicPr>
            <p:cNvPr id="91" name="object 91"/>
            <p:cNvPicPr/>
            <p:nvPr/>
          </p:nvPicPr>
          <p:blipFill>
            <a:blip r:embed="rId55" cstate="print"/>
            <a:stretch>
              <a:fillRect/>
            </a:stretch>
          </p:blipFill>
          <p:spPr>
            <a:xfrm>
              <a:off x="5165026" y="9026524"/>
              <a:ext cx="109588" cy="80670"/>
            </a:xfrm>
            <a:prstGeom prst="rect">
              <a:avLst/>
            </a:prstGeom>
          </p:spPr>
        </p:pic>
        <p:pic>
          <p:nvPicPr>
            <p:cNvPr id="92" name="object 92"/>
            <p:cNvPicPr/>
            <p:nvPr/>
          </p:nvPicPr>
          <p:blipFill>
            <a:blip r:embed="rId56" cstate="print"/>
            <a:stretch>
              <a:fillRect/>
            </a:stretch>
          </p:blipFill>
          <p:spPr>
            <a:xfrm>
              <a:off x="5612561" y="9026524"/>
              <a:ext cx="109626" cy="80670"/>
            </a:xfrm>
            <a:prstGeom prst="rect">
              <a:avLst/>
            </a:prstGeom>
          </p:spPr>
        </p:pic>
        <p:pic>
          <p:nvPicPr>
            <p:cNvPr id="93" name="object 93"/>
            <p:cNvPicPr/>
            <p:nvPr/>
          </p:nvPicPr>
          <p:blipFill>
            <a:blip r:embed="rId57" cstate="print"/>
            <a:stretch>
              <a:fillRect/>
            </a:stretch>
          </p:blipFill>
          <p:spPr>
            <a:xfrm>
              <a:off x="6060233" y="9026524"/>
              <a:ext cx="109489" cy="80670"/>
            </a:xfrm>
            <a:prstGeom prst="rect">
              <a:avLst/>
            </a:prstGeom>
          </p:spPr>
        </p:pic>
        <p:sp>
          <p:nvSpPr>
            <p:cNvPr id="94" name="object 94"/>
            <p:cNvSpPr/>
            <p:nvPr/>
          </p:nvSpPr>
          <p:spPr>
            <a:xfrm>
              <a:off x="3426612" y="6791972"/>
              <a:ext cx="2697480" cy="2193290"/>
            </a:xfrm>
            <a:custGeom>
              <a:avLst/>
              <a:gdLst/>
              <a:ahLst/>
              <a:cxnLst/>
              <a:rect l="l" t="t" r="r" b="b"/>
              <a:pathLst>
                <a:path w="2697479" h="2193290">
                  <a:moveTo>
                    <a:pt x="2697467" y="2179320"/>
                  </a:moveTo>
                  <a:lnTo>
                    <a:pt x="2694394" y="2179320"/>
                  </a:lnTo>
                  <a:lnTo>
                    <a:pt x="2694394" y="2106663"/>
                  </a:lnTo>
                  <a:lnTo>
                    <a:pt x="2680703" y="2106663"/>
                  </a:lnTo>
                  <a:lnTo>
                    <a:pt x="2680703" y="2179320"/>
                  </a:lnTo>
                  <a:lnTo>
                    <a:pt x="2248357" y="2179320"/>
                  </a:lnTo>
                  <a:lnTo>
                    <a:pt x="2248357" y="2106663"/>
                  </a:lnTo>
                  <a:lnTo>
                    <a:pt x="2233168" y="2106663"/>
                  </a:lnTo>
                  <a:lnTo>
                    <a:pt x="2233168" y="2179320"/>
                  </a:lnTo>
                  <a:lnTo>
                    <a:pt x="1800821" y="2179320"/>
                  </a:lnTo>
                  <a:lnTo>
                    <a:pt x="1800821" y="2106663"/>
                  </a:lnTo>
                  <a:lnTo>
                    <a:pt x="1787131" y="2106663"/>
                  </a:lnTo>
                  <a:lnTo>
                    <a:pt x="1787131" y="2179320"/>
                  </a:lnTo>
                  <a:lnTo>
                    <a:pt x="1353299" y="2179320"/>
                  </a:lnTo>
                  <a:lnTo>
                    <a:pt x="1353299" y="2106663"/>
                  </a:lnTo>
                  <a:lnTo>
                    <a:pt x="1339608" y="2106663"/>
                  </a:lnTo>
                  <a:lnTo>
                    <a:pt x="1339608" y="2179320"/>
                  </a:lnTo>
                  <a:lnTo>
                    <a:pt x="907262" y="2179320"/>
                  </a:lnTo>
                  <a:lnTo>
                    <a:pt x="907262" y="2106663"/>
                  </a:lnTo>
                  <a:lnTo>
                    <a:pt x="893572" y="2106663"/>
                  </a:lnTo>
                  <a:lnTo>
                    <a:pt x="893572" y="2179320"/>
                  </a:lnTo>
                  <a:lnTo>
                    <a:pt x="459740" y="2179320"/>
                  </a:lnTo>
                  <a:lnTo>
                    <a:pt x="459740" y="2106663"/>
                  </a:lnTo>
                  <a:lnTo>
                    <a:pt x="446049" y="2106663"/>
                  </a:lnTo>
                  <a:lnTo>
                    <a:pt x="446049" y="2179320"/>
                  </a:lnTo>
                  <a:lnTo>
                    <a:pt x="12166" y="2179320"/>
                  </a:lnTo>
                  <a:lnTo>
                    <a:pt x="12166" y="0"/>
                  </a:lnTo>
                  <a:lnTo>
                    <a:pt x="0" y="0"/>
                  </a:lnTo>
                  <a:lnTo>
                    <a:pt x="0" y="2179320"/>
                  </a:lnTo>
                  <a:lnTo>
                    <a:pt x="0" y="2193277"/>
                  </a:lnTo>
                  <a:lnTo>
                    <a:pt x="2697467" y="2193277"/>
                  </a:lnTo>
                  <a:lnTo>
                    <a:pt x="2697467" y="2179320"/>
                  </a:lnTo>
                  <a:close/>
                </a:path>
              </a:pathLst>
            </a:custGeom>
            <a:solidFill>
              <a:srgbClr val="4D4D4F"/>
            </a:solidFill>
          </p:spPr>
          <p:txBody>
            <a:bodyPr wrap="square" lIns="0" tIns="0" rIns="0" bIns="0" rtlCol="0"/>
            <a:lstStyle/>
            <a:p>
              <a:endParaRPr/>
            </a:p>
          </p:txBody>
        </p:sp>
        <p:sp>
          <p:nvSpPr>
            <p:cNvPr id="95" name="object 95"/>
            <p:cNvSpPr/>
            <p:nvPr/>
          </p:nvSpPr>
          <p:spPr>
            <a:xfrm>
              <a:off x="1064069" y="6503669"/>
              <a:ext cx="5407660" cy="2889250"/>
            </a:xfrm>
            <a:custGeom>
              <a:avLst/>
              <a:gdLst/>
              <a:ahLst/>
              <a:cxnLst/>
              <a:rect l="l" t="t" r="r" b="b"/>
              <a:pathLst>
                <a:path w="5407660" h="2889250">
                  <a:moveTo>
                    <a:pt x="5407076" y="0"/>
                  </a:moveTo>
                  <a:lnTo>
                    <a:pt x="5393385" y="0"/>
                  </a:lnTo>
                  <a:lnTo>
                    <a:pt x="5393385" y="12700"/>
                  </a:lnTo>
                  <a:lnTo>
                    <a:pt x="5393385" y="2877820"/>
                  </a:lnTo>
                  <a:lnTo>
                    <a:pt x="12153" y="2877820"/>
                  </a:lnTo>
                  <a:lnTo>
                    <a:pt x="12153" y="2883611"/>
                  </a:lnTo>
                  <a:lnTo>
                    <a:pt x="12153" y="2884170"/>
                  </a:lnTo>
                  <a:lnTo>
                    <a:pt x="6108" y="2884170"/>
                  </a:lnTo>
                  <a:lnTo>
                    <a:pt x="6108" y="2883611"/>
                  </a:lnTo>
                  <a:lnTo>
                    <a:pt x="12153" y="2883611"/>
                  </a:lnTo>
                  <a:lnTo>
                    <a:pt x="12153" y="2877820"/>
                  </a:lnTo>
                  <a:lnTo>
                    <a:pt x="12153" y="2877515"/>
                  </a:lnTo>
                  <a:lnTo>
                    <a:pt x="12153" y="12700"/>
                  </a:lnTo>
                  <a:lnTo>
                    <a:pt x="5393385" y="12700"/>
                  </a:lnTo>
                  <a:lnTo>
                    <a:pt x="5393385" y="0"/>
                  </a:lnTo>
                  <a:lnTo>
                    <a:pt x="0" y="0"/>
                  </a:lnTo>
                  <a:lnTo>
                    <a:pt x="0" y="12700"/>
                  </a:lnTo>
                  <a:lnTo>
                    <a:pt x="0" y="2877820"/>
                  </a:lnTo>
                  <a:lnTo>
                    <a:pt x="0" y="2884170"/>
                  </a:lnTo>
                  <a:lnTo>
                    <a:pt x="0" y="2889250"/>
                  </a:lnTo>
                  <a:lnTo>
                    <a:pt x="5407076" y="2889250"/>
                  </a:lnTo>
                  <a:lnTo>
                    <a:pt x="5407076" y="2884170"/>
                  </a:lnTo>
                  <a:lnTo>
                    <a:pt x="5407076" y="2877820"/>
                  </a:lnTo>
                  <a:lnTo>
                    <a:pt x="5407076" y="12700"/>
                  </a:lnTo>
                  <a:lnTo>
                    <a:pt x="5407076" y="0"/>
                  </a:lnTo>
                  <a:close/>
                </a:path>
              </a:pathLst>
            </a:custGeom>
            <a:solidFill>
              <a:srgbClr val="838486"/>
            </a:solidFill>
          </p:spPr>
          <p:txBody>
            <a:bodyPr wrap="square" lIns="0" tIns="0" rIns="0" bIns="0" rtlCol="0"/>
            <a:lstStyle/>
            <a:p>
              <a:endParaRPr/>
            </a:p>
          </p:txBody>
        </p:sp>
      </p:grpSp>
      <p:grpSp>
        <p:nvGrpSpPr>
          <p:cNvPr id="96" name="object 96"/>
          <p:cNvGrpSpPr/>
          <p:nvPr/>
        </p:nvGrpSpPr>
        <p:grpSpPr>
          <a:xfrm>
            <a:off x="709358" y="5600"/>
            <a:ext cx="6842759" cy="717550"/>
            <a:chOff x="709358" y="5600"/>
            <a:chExt cx="6842759" cy="717550"/>
          </a:xfrm>
        </p:grpSpPr>
        <p:sp>
          <p:nvSpPr>
            <p:cNvPr id="97" name="object 9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98" name="object 9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99" name="object 99"/>
            <p:cNvPicPr/>
            <p:nvPr/>
          </p:nvPicPr>
          <p:blipFill>
            <a:blip r:embed="rId58" cstate="print"/>
            <a:stretch>
              <a:fillRect/>
            </a:stretch>
          </p:blipFill>
          <p:spPr>
            <a:xfrm>
              <a:off x="1003147" y="366369"/>
              <a:ext cx="462813" cy="170497"/>
            </a:xfrm>
            <a:prstGeom prst="rect">
              <a:avLst/>
            </a:prstGeom>
          </p:spPr>
        </p:pic>
        <p:sp>
          <p:nvSpPr>
            <p:cNvPr id="100" name="object 100"/>
            <p:cNvSpPr/>
            <p:nvPr/>
          </p:nvSpPr>
          <p:spPr>
            <a:xfrm>
              <a:off x="1549654" y="366368"/>
              <a:ext cx="810260" cy="170815"/>
            </a:xfrm>
            <a:custGeom>
              <a:avLst/>
              <a:gdLst/>
              <a:ahLst/>
              <a:cxnLst/>
              <a:rect l="l" t="t" r="r" b="b"/>
              <a:pathLst>
                <a:path w="810260" h="170815">
                  <a:moveTo>
                    <a:pt x="25895" y="121793"/>
                  </a:moveTo>
                  <a:lnTo>
                    <a:pt x="19786" y="115684"/>
                  </a:lnTo>
                  <a:lnTo>
                    <a:pt x="6096" y="115684"/>
                  </a:lnTo>
                  <a:lnTo>
                    <a:pt x="0" y="121793"/>
                  </a:lnTo>
                  <a:lnTo>
                    <a:pt x="0" y="135483"/>
                  </a:lnTo>
                  <a:lnTo>
                    <a:pt x="6096" y="141579"/>
                  </a:lnTo>
                  <a:lnTo>
                    <a:pt x="19786" y="141579"/>
                  </a:lnTo>
                  <a:lnTo>
                    <a:pt x="25895" y="135483"/>
                  </a:lnTo>
                  <a:lnTo>
                    <a:pt x="25895" y="121793"/>
                  </a:lnTo>
                  <a:close/>
                </a:path>
                <a:path w="810260" h="170815">
                  <a:moveTo>
                    <a:pt x="25895" y="33477"/>
                  </a:moveTo>
                  <a:lnTo>
                    <a:pt x="19786" y="27381"/>
                  </a:lnTo>
                  <a:lnTo>
                    <a:pt x="6096" y="27381"/>
                  </a:lnTo>
                  <a:lnTo>
                    <a:pt x="0" y="33477"/>
                  </a:lnTo>
                  <a:lnTo>
                    <a:pt x="0" y="48717"/>
                  </a:lnTo>
                  <a:lnTo>
                    <a:pt x="6096" y="54813"/>
                  </a:lnTo>
                  <a:lnTo>
                    <a:pt x="19786" y="54813"/>
                  </a:lnTo>
                  <a:lnTo>
                    <a:pt x="25895" y="48717"/>
                  </a:lnTo>
                  <a:lnTo>
                    <a:pt x="25895" y="33477"/>
                  </a:lnTo>
                  <a:close/>
                </a:path>
                <a:path w="810260" h="170815">
                  <a:moveTo>
                    <a:pt x="255727" y="13690"/>
                  </a:moveTo>
                  <a:lnTo>
                    <a:pt x="126352" y="13690"/>
                  </a:lnTo>
                  <a:lnTo>
                    <a:pt x="126352" y="33477"/>
                  </a:lnTo>
                  <a:lnTo>
                    <a:pt x="255727" y="33477"/>
                  </a:lnTo>
                  <a:lnTo>
                    <a:pt x="255727" y="13690"/>
                  </a:lnTo>
                  <a:close/>
                </a:path>
                <a:path w="810260" h="170815">
                  <a:moveTo>
                    <a:pt x="269468" y="63944"/>
                  </a:moveTo>
                  <a:lnTo>
                    <a:pt x="112649" y="63944"/>
                  </a:lnTo>
                  <a:lnTo>
                    <a:pt x="112649" y="82194"/>
                  </a:lnTo>
                  <a:lnTo>
                    <a:pt x="185737" y="82194"/>
                  </a:lnTo>
                  <a:lnTo>
                    <a:pt x="181952" y="107594"/>
                  </a:lnTo>
                  <a:lnTo>
                    <a:pt x="172770" y="125412"/>
                  </a:lnTo>
                  <a:lnTo>
                    <a:pt x="157886" y="137223"/>
                  </a:lnTo>
                  <a:lnTo>
                    <a:pt x="137020" y="144602"/>
                  </a:lnTo>
                  <a:lnTo>
                    <a:pt x="130911" y="144602"/>
                  </a:lnTo>
                  <a:lnTo>
                    <a:pt x="126352" y="146138"/>
                  </a:lnTo>
                  <a:lnTo>
                    <a:pt x="126352" y="155270"/>
                  </a:lnTo>
                  <a:lnTo>
                    <a:pt x="129425" y="162864"/>
                  </a:lnTo>
                  <a:lnTo>
                    <a:pt x="137020" y="162864"/>
                  </a:lnTo>
                  <a:lnTo>
                    <a:pt x="142481" y="162255"/>
                  </a:lnTo>
                  <a:lnTo>
                    <a:pt x="190766" y="134670"/>
                  </a:lnTo>
                  <a:lnTo>
                    <a:pt x="205409" y="97421"/>
                  </a:lnTo>
                  <a:lnTo>
                    <a:pt x="207010" y="82194"/>
                  </a:lnTo>
                  <a:lnTo>
                    <a:pt x="269468" y="82194"/>
                  </a:lnTo>
                  <a:lnTo>
                    <a:pt x="269468" y="63944"/>
                  </a:lnTo>
                  <a:close/>
                </a:path>
                <a:path w="810260" h="170815">
                  <a:moveTo>
                    <a:pt x="447573" y="74320"/>
                  </a:moveTo>
                  <a:lnTo>
                    <a:pt x="287731" y="74320"/>
                  </a:lnTo>
                  <a:lnTo>
                    <a:pt x="287731" y="94640"/>
                  </a:lnTo>
                  <a:lnTo>
                    <a:pt x="287731" y="95910"/>
                  </a:lnTo>
                  <a:lnTo>
                    <a:pt x="443052" y="95910"/>
                  </a:lnTo>
                  <a:lnTo>
                    <a:pt x="443052" y="94640"/>
                  </a:lnTo>
                  <a:lnTo>
                    <a:pt x="447573" y="94640"/>
                  </a:lnTo>
                  <a:lnTo>
                    <a:pt x="447573" y="74320"/>
                  </a:lnTo>
                  <a:close/>
                </a:path>
                <a:path w="810260" h="170815">
                  <a:moveTo>
                    <a:pt x="621106" y="22821"/>
                  </a:moveTo>
                  <a:lnTo>
                    <a:pt x="611974" y="19786"/>
                  </a:lnTo>
                  <a:lnTo>
                    <a:pt x="465823" y="19786"/>
                  </a:lnTo>
                  <a:lnTo>
                    <a:pt x="465823" y="36512"/>
                  </a:lnTo>
                  <a:lnTo>
                    <a:pt x="470395" y="39585"/>
                  </a:lnTo>
                  <a:lnTo>
                    <a:pt x="595210" y="39585"/>
                  </a:lnTo>
                  <a:lnTo>
                    <a:pt x="595210" y="42608"/>
                  </a:lnTo>
                  <a:lnTo>
                    <a:pt x="591540" y="50368"/>
                  </a:lnTo>
                  <a:lnTo>
                    <a:pt x="580745" y="64693"/>
                  </a:lnTo>
                  <a:lnTo>
                    <a:pt x="563092" y="82435"/>
                  </a:lnTo>
                  <a:lnTo>
                    <a:pt x="538899" y="100457"/>
                  </a:lnTo>
                  <a:lnTo>
                    <a:pt x="531876" y="93713"/>
                  </a:lnTo>
                  <a:lnTo>
                    <a:pt x="525005" y="87528"/>
                  </a:lnTo>
                  <a:lnTo>
                    <a:pt x="518985" y="82499"/>
                  </a:lnTo>
                  <a:lnTo>
                    <a:pt x="514540" y="79171"/>
                  </a:lnTo>
                  <a:lnTo>
                    <a:pt x="509981" y="76098"/>
                  </a:lnTo>
                  <a:lnTo>
                    <a:pt x="506907" y="74612"/>
                  </a:lnTo>
                  <a:lnTo>
                    <a:pt x="497776" y="74612"/>
                  </a:lnTo>
                  <a:lnTo>
                    <a:pt x="493204" y="80657"/>
                  </a:lnTo>
                  <a:lnTo>
                    <a:pt x="493204" y="89789"/>
                  </a:lnTo>
                  <a:lnTo>
                    <a:pt x="497776" y="92862"/>
                  </a:lnTo>
                  <a:lnTo>
                    <a:pt x="500849" y="95885"/>
                  </a:lnTo>
                  <a:lnTo>
                    <a:pt x="515010" y="107505"/>
                  </a:lnTo>
                  <a:lnTo>
                    <a:pt x="529755" y="121399"/>
                  </a:lnTo>
                  <a:lnTo>
                    <a:pt x="544499" y="136994"/>
                  </a:lnTo>
                  <a:lnTo>
                    <a:pt x="558698" y="153733"/>
                  </a:lnTo>
                  <a:lnTo>
                    <a:pt x="561721" y="156806"/>
                  </a:lnTo>
                  <a:lnTo>
                    <a:pt x="563257" y="159842"/>
                  </a:lnTo>
                  <a:lnTo>
                    <a:pt x="573925" y="159842"/>
                  </a:lnTo>
                  <a:lnTo>
                    <a:pt x="581520" y="155270"/>
                  </a:lnTo>
                  <a:lnTo>
                    <a:pt x="581520" y="149174"/>
                  </a:lnTo>
                  <a:lnTo>
                    <a:pt x="579996" y="144132"/>
                  </a:lnTo>
                  <a:lnTo>
                    <a:pt x="575056" y="137375"/>
                  </a:lnTo>
                  <a:lnTo>
                    <a:pt x="566102" y="127774"/>
                  </a:lnTo>
                  <a:lnTo>
                    <a:pt x="552589" y="114147"/>
                  </a:lnTo>
                  <a:lnTo>
                    <a:pt x="570649" y="100457"/>
                  </a:lnTo>
                  <a:lnTo>
                    <a:pt x="581914" y="91922"/>
                  </a:lnTo>
                  <a:lnTo>
                    <a:pt x="603402" y="68681"/>
                  </a:lnTo>
                  <a:lnTo>
                    <a:pt x="616597" y="48018"/>
                  </a:lnTo>
                  <a:lnTo>
                    <a:pt x="621106" y="33477"/>
                  </a:lnTo>
                  <a:lnTo>
                    <a:pt x="621106" y="22821"/>
                  </a:lnTo>
                  <a:close/>
                </a:path>
                <a:path w="810260" h="170815">
                  <a:moveTo>
                    <a:pt x="753516" y="108089"/>
                  </a:moveTo>
                  <a:lnTo>
                    <a:pt x="752462" y="97383"/>
                  </a:lnTo>
                  <a:lnTo>
                    <a:pt x="749719" y="89801"/>
                  </a:lnTo>
                  <a:lnTo>
                    <a:pt x="745832" y="84518"/>
                  </a:lnTo>
                  <a:lnTo>
                    <a:pt x="741362" y="80657"/>
                  </a:lnTo>
                  <a:lnTo>
                    <a:pt x="750481" y="74612"/>
                  </a:lnTo>
                  <a:lnTo>
                    <a:pt x="750481" y="57835"/>
                  </a:lnTo>
                  <a:lnTo>
                    <a:pt x="749007" y="46901"/>
                  </a:lnTo>
                  <a:lnTo>
                    <a:pt x="746861" y="42608"/>
                  </a:lnTo>
                  <a:lnTo>
                    <a:pt x="744397" y="37668"/>
                  </a:lnTo>
                  <a:lnTo>
                    <a:pt x="736346" y="31305"/>
                  </a:lnTo>
                  <a:lnTo>
                    <a:pt x="724585" y="28917"/>
                  </a:lnTo>
                  <a:lnTo>
                    <a:pt x="710018" y="32588"/>
                  </a:lnTo>
                  <a:lnTo>
                    <a:pt x="701751" y="41097"/>
                  </a:lnTo>
                  <a:lnTo>
                    <a:pt x="698055" y="50749"/>
                  </a:lnTo>
                  <a:lnTo>
                    <a:pt x="697204" y="57835"/>
                  </a:lnTo>
                  <a:lnTo>
                    <a:pt x="697204" y="63944"/>
                  </a:lnTo>
                  <a:lnTo>
                    <a:pt x="701763" y="65481"/>
                  </a:lnTo>
                  <a:lnTo>
                    <a:pt x="710895" y="65481"/>
                  </a:lnTo>
                  <a:lnTo>
                    <a:pt x="712431" y="60871"/>
                  </a:lnTo>
                  <a:lnTo>
                    <a:pt x="712431" y="51739"/>
                  </a:lnTo>
                  <a:lnTo>
                    <a:pt x="715454" y="42608"/>
                  </a:lnTo>
                  <a:lnTo>
                    <a:pt x="733717" y="42608"/>
                  </a:lnTo>
                  <a:lnTo>
                    <a:pt x="735253" y="51739"/>
                  </a:lnTo>
                  <a:lnTo>
                    <a:pt x="735253" y="68503"/>
                  </a:lnTo>
                  <a:lnTo>
                    <a:pt x="732231" y="76098"/>
                  </a:lnTo>
                  <a:lnTo>
                    <a:pt x="715454" y="76098"/>
                  </a:lnTo>
                  <a:lnTo>
                    <a:pt x="715454" y="89789"/>
                  </a:lnTo>
                  <a:lnTo>
                    <a:pt x="738276" y="89789"/>
                  </a:lnTo>
                  <a:lnTo>
                    <a:pt x="738276" y="114147"/>
                  </a:lnTo>
                  <a:lnTo>
                    <a:pt x="736790" y="127889"/>
                  </a:lnTo>
                  <a:lnTo>
                    <a:pt x="720026" y="127889"/>
                  </a:lnTo>
                  <a:lnTo>
                    <a:pt x="710895" y="124815"/>
                  </a:lnTo>
                  <a:lnTo>
                    <a:pt x="709358" y="111125"/>
                  </a:lnTo>
                  <a:lnTo>
                    <a:pt x="709358" y="103530"/>
                  </a:lnTo>
                  <a:lnTo>
                    <a:pt x="694182" y="103530"/>
                  </a:lnTo>
                  <a:lnTo>
                    <a:pt x="694182" y="115684"/>
                  </a:lnTo>
                  <a:lnTo>
                    <a:pt x="695667" y="120243"/>
                  </a:lnTo>
                  <a:lnTo>
                    <a:pt x="724585" y="141579"/>
                  </a:lnTo>
                  <a:lnTo>
                    <a:pt x="737450" y="139344"/>
                  </a:lnTo>
                  <a:lnTo>
                    <a:pt x="746467" y="132816"/>
                  </a:lnTo>
                  <a:lnTo>
                    <a:pt x="748957" y="127889"/>
                  </a:lnTo>
                  <a:lnTo>
                    <a:pt x="751776" y="122313"/>
                  </a:lnTo>
                  <a:lnTo>
                    <a:pt x="753516" y="108089"/>
                  </a:lnTo>
                  <a:close/>
                </a:path>
                <a:path w="810260" h="170815">
                  <a:moveTo>
                    <a:pt x="809866" y="85229"/>
                  </a:moveTo>
                  <a:lnTo>
                    <a:pt x="803770" y="55930"/>
                  </a:lnTo>
                  <a:lnTo>
                    <a:pt x="803770" y="85229"/>
                  </a:lnTo>
                  <a:lnTo>
                    <a:pt x="797382" y="116230"/>
                  </a:lnTo>
                  <a:lnTo>
                    <a:pt x="780161" y="141376"/>
                  </a:lnTo>
                  <a:lnTo>
                    <a:pt x="754938" y="158242"/>
                  </a:lnTo>
                  <a:lnTo>
                    <a:pt x="724585" y="164401"/>
                  </a:lnTo>
                  <a:lnTo>
                    <a:pt x="693356" y="158242"/>
                  </a:lnTo>
                  <a:lnTo>
                    <a:pt x="667702" y="141376"/>
                  </a:lnTo>
                  <a:lnTo>
                    <a:pt x="650316" y="116230"/>
                  </a:lnTo>
                  <a:lnTo>
                    <a:pt x="643928" y="85229"/>
                  </a:lnTo>
                  <a:lnTo>
                    <a:pt x="650316" y="54267"/>
                  </a:lnTo>
                  <a:lnTo>
                    <a:pt x="667702" y="29133"/>
                  </a:lnTo>
                  <a:lnTo>
                    <a:pt x="693356" y="12268"/>
                  </a:lnTo>
                  <a:lnTo>
                    <a:pt x="724585" y="6096"/>
                  </a:lnTo>
                  <a:lnTo>
                    <a:pt x="754938" y="12268"/>
                  </a:lnTo>
                  <a:lnTo>
                    <a:pt x="780161" y="29133"/>
                  </a:lnTo>
                  <a:lnTo>
                    <a:pt x="797382" y="54267"/>
                  </a:lnTo>
                  <a:lnTo>
                    <a:pt x="803770" y="85229"/>
                  </a:lnTo>
                  <a:lnTo>
                    <a:pt x="803770" y="55930"/>
                  </a:lnTo>
                  <a:lnTo>
                    <a:pt x="757186" y="6692"/>
                  </a:lnTo>
                  <a:lnTo>
                    <a:pt x="724585" y="0"/>
                  </a:lnTo>
                  <a:lnTo>
                    <a:pt x="691362" y="6692"/>
                  </a:lnTo>
                  <a:lnTo>
                    <a:pt x="664273" y="24930"/>
                  </a:lnTo>
                  <a:lnTo>
                    <a:pt x="646036" y="52019"/>
                  </a:lnTo>
                  <a:lnTo>
                    <a:pt x="639356" y="85229"/>
                  </a:lnTo>
                  <a:lnTo>
                    <a:pt x="646036" y="118478"/>
                  </a:lnTo>
                  <a:lnTo>
                    <a:pt x="664273" y="145580"/>
                  </a:lnTo>
                  <a:lnTo>
                    <a:pt x="691362" y="163817"/>
                  </a:lnTo>
                  <a:lnTo>
                    <a:pt x="724585" y="170497"/>
                  </a:lnTo>
                  <a:lnTo>
                    <a:pt x="754913" y="164401"/>
                  </a:lnTo>
                  <a:lnTo>
                    <a:pt x="757834" y="163817"/>
                  </a:lnTo>
                  <a:lnTo>
                    <a:pt x="784936" y="145580"/>
                  </a:lnTo>
                  <a:lnTo>
                    <a:pt x="803173" y="118478"/>
                  </a:lnTo>
                  <a:lnTo>
                    <a:pt x="809866" y="85229"/>
                  </a:lnTo>
                  <a:close/>
                </a:path>
              </a:pathLst>
            </a:custGeom>
            <a:solidFill>
              <a:srgbClr val="4D4D4F"/>
            </a:solidFill>
          </p:spPr>
          <p:txBody>
            <a:bodyPr wrap="square" lIns="0" tIns="0" rIns="0" bIns="0" rtlCol="0"/>
            <a:lstStyle/>
            <a:p>
              <a:endParaRPr/>
            </a:p>
          </p:txBody>
        </p:sp>
        <p:pic>
          <p:nvPicPr>
            <p:cNvPr id="101" name="object 101"/>
            <p:cNvPicPr/>
            <p:nvPr/>
          </p:nvPicPr>
          <p:blipFill>
            <a:blip r:embed="rId59" cstate="print"/>
            <a:stretch>
              <a:fillRect/>
            </a:stretch>
          </p:blipFill>
          <p:spPr>
            <a:xfrm>
              <a:off x="2551315" y="372465"/>
              <a:ext cx="152196" cy="158305"/>
            </a:xfrm>
            <a:prstGeom prst="rect">
              <a:avLst/>
            </a:prstGeom>
          </p:spPr>
        </p:pic>
        <p:pic>
          <p:nvPicPr>
            <p:cNvPr id="102" name="object 102"/>
            <p:cNvPicPr/>
            <p:nvPr/>
          </p:nvPicPr>
          <p:blipFill>
            <a:blip r:embed="rId60" cstate="print"/>
            <a:stretch>
              <a:fillRect/>
            </a:stretch>
          </p:blipFill>
          <p:spPr>
            <a:xfrm>
              <a:off x="2723311" y="382650"/>
              <a:ext cx="149225" cy="142011"/>
            </a:xfrm>
            <a:prstGeom prst="rect">
              <a:avLst/>
            </a:prstGeom>
          </p:spPr>
        </p:pic>
        <p:pic>
          <p:nvPicPr>
            <p:cNvPr id="103" name="object 103"/>
            <p:cNvPicPr/>
            <p:nvPr/>
          </p:nvPicPr>
          <p:blipFill>
            <a:blip r:embed="rId61" cstate="print"/>
            <a:stretch>
              <a:fillRect/>
            </a:stretch>
          </p:blipFill>
          <p:spPr>
            <a:xfrm>
              <a:off x="2892272" y="370928"/>
              <a:ext cx="144614" cy="158305"/>
            </a:xfrm>
            <a:prstGeom prst="rect">
              <a:avLst/>
            </a:prstGeom>
          </p:spPr>
        </p:pic>
        <p:pic>
          <p:nvPicPr>
            <p:cNvPr id="104" name="object 104"/>
            <p:cNvPicPr/>
            <p:nvPr/>
          </p:nvPicPr>
          <p:blipFill>
            <a:blip r:embed="rId62" cstate="print"/>
            <a:stretch>
              <a:fillRect/>
            </a:stretch>
          </p:blipFill>
          <p:spPr>
            <a:xfrm>
              <a:off x="3058223" y="363334"/>
              <a:ext cx="2179878" cy="171996"/>
            </a:xfrm>
            <a:prstGeom prst="rect">
              <a:avLst/>
            </a:prstGeom>
          </p:spPr>
        </p:pic>
      </p:grpSp>
      <p:grpSp>
        <p:nvGrpSpPr>
          <p:cNvPr id="105" name="object 2"/>
          <p:cNvGrpSpPr/>
          <p:nvPr/>
        </p:nvGrpSpPr>
        <p:grpSpPr>
          <a:xfrm>
            <a:off x="3449434" y="10148442"/>
            <a:ext cx="636905" cy="91440"/>
            <a:chOff x="3449434" y="10148442"/>
            <a:chExt cx="636905" cy="91440"/>
          </a:xfrm>
        </p:grpSpPr>
        <p:sp>
          <p:nvSpPr>
            <p:cNvPr id="106"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107" name="object 4"/>
            <p:cNvPicPr/>
            <p:nvPr/>
          </p:nvPicPr>
          <p:blipFill>
            <a:blip r:embed="rId63" cstate="print"/>
            <a:stretch>
              <a:fillRect/>
            </a:stretch>
          </p:blipFill>
          <p:spPr>
            <a:xfrm>
              <a:off x="3706711" y="10148442"/>
              <a:ext cx="121792" cy="91325"/>
            </a:xfrm>
            <a:prstGeom prst="rect">
              <a:avLst/>
            </a:prstGeom>
          </p:spPr>
        </p:pic>
        <p:sp>
          <p:nvSpPr>
            <p:cNvPr id="108"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1064069" y="1951037"/>
              <a:ext cx="5407660" cy="3096895"/>
            </a:xfrm>
            <a:custGeom>
              <a:avLst/>
              <a:gdLst/>
              <a:ahLst/>
              <a:cxnLst/>
              <a:rect l="l" t="t" r="r" b="b"/>
              <a:pathLst>
                <a:path w="5407660" h="3096895">
                  <a:moveTo>
                    <a:pt x="5292877" y="3096272"/>
                  </a:moveTo>
                  <a:lnTo>
                    <a:pt x="114147" y="3096272"/>
                  </a:lnTo>
                  <a:lnTo>
                    <a:pt x="69335" y="3087213"/>
                  </a:lnTo>
                  <a:lnTo>
                    <a:pt x="33094" y="3062601"/>
                  </a:lnTo>
                  <a:lnTo>
                    <a:pt x="8843" y="3026288"/>
                  </a:lnTo>
                  <a:lnTo>
                    <a:pt x="0" y="2982125"/>
                  </a:lnTo>
                  <a:lnTo>
                    <a:pt x="0" y="114147"/>
                  </a:lnTo>
                  <a:lnTo>
                    <a:pt x="8843" y="69356"/>
                  </a:lnTo>
                  <a:lnTo>
                    <a:pt x="33094" y="33113"/>
                  </a:lnTo>
                  <a:lnTo>
                    <a:pt x="69335" y="8850"/>
                  </a:lnTo>
                  <a:lnTo>
                    <a:pt x="114147" y="0"/>
                  </a:lnTo>
                  <a:lnTo>
                    <a:pt x="114147" y="12204"/>
                  </a:lnTo>
                  <a:lnTo>
                    <a:pt x="74459" y="20216"/>
                  </a:lnTo>
                  <a:lnTo>
                    <a:pt x="42038" y="42063"/>
                  </a:lnTo>
                  <a:lnTo>
                    <a:pt x="20173" y="74467"/>
                  </a:lnTo>
                  <a:lnTo>
                    <a:pt x="12153" y="114147"/>
                  </a:lnTo>
                  <a:lnTo>
                    <a:pt x="12153" y="2982125"/>
                  </a:lnTo>
                  <a:lnTo>
                    <a:pt x="20173" y="3021572"/>
                  </a:lnTo>
                  <a:lnTo>
                    <a:pt x="42038" y="3053465"/>
                  </a:lnTo>
                  <a:lnTo>
                    <a:pt x="74459" y="3074802"/>
                  </a:lnTo>
                  <a:lnTo>
                    <a:pt x="114147" y="3082582"/>
                  </a:lnTo>
                  <a:lnTo>
                    <a:pt x="5343885" y="3082582"/>
                  </a:lnTo>
                  <a:lnTo>
                    <a:pt x="5337049" y="3087213"/>
                  </a:lnTo>
                  <a:lnTo>
                    <a:pt x="5292877" y="3096272"/>
                  </a:lnTo>
                  <a:close/>
                </a:path>
                <a:path w="5407660" h="3096895">
                  <a:moveTo>
                    <a:pt x="5343885" y="3082582"/>
                  </a:moveTo>
                  <a:lnTo>
                    <a:pt x="5292877" y="3082582"/>
                  </a:lnTo>
                  <a:lnTo>
                    <a:pt x="5331706" y="3074802"/>
                  </a:lnTo>
                  <a:lnTo>
                    <a:pt x="5363686" y="3053465"/>
                  </a:lnTo>
                  <a:lnTo>
                    <a:pt x="5385388" y="3021572"/>
                  </a:lnTo>
                  <a:lnTo>
                    <a:pt x="5393385" y="2982125"/>
                  </a:lnTo>
                  <a:lnTo>
                    <a:pt x="5393385" y="114147"/>
                  </a:lnTo>
                  <a:lnTo>
                    <a:pt x="5385388" y="74467"/>
                  </a:lnTo>
                  <a:lnTo>
                    <a:pt x="5363686" y="42063"/>
                  </a:lnTo>
                  <a:lnTo>
                    <a:pt x="5331706" y="20216"/>
                  </a:lnTo>
                  <a:lnTo>
                    <a:pt x="5292877" y="12204"/>
                  </a:lnTo>
                  <a:lnTo>
                    <a:pt x="114147" y="12204"/>
                  </a:lnTo>
                  <a:lnTo>
                    <a:pt x="114147" y="0"/>
                  </a:lnTo>
                  <a:lnTo>
                    <a:pt x="5292877" y="0"/>
                  </a:lnTo>
                  <a:lnTo>
                    <a:pt x="5337049" y="8850"/>
                  </a:lnTo>
                  <a:lnTo>
                    <a:pt x="5373379" y="33113"/>
                  </a:lnTo>
                  <a:lnTo>
                    <a:pt x="5398008" y="69356"/>
                  </a:lnTo>
                  <a:lnTo>
                    <a:pt x="5407075" y="114147"/>
                  </a:lnTo>
                  <a:lnTo>
                    <a:pt x="5407075" y="2982125"/>
                  </a:lnTo>
                  <a:lnTo>
                    <a:pt x="5398008" y="3026288"/>
                  </a:lnTo>
                  <a:lnTo>
                    <a:pt x="5373379" y="3062601"/>
                  </a:lnTo>
                  <a:lnTo>
                    <a:pt x="5343885" y="3082582"/>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2607614" y="2240271"/>
              <a:ext cx="2344292" cy="1159950"/>
            </a:xfrm>
            <a:prstGeom prst="rect">
              <a:avLst/>
            </a:prstGeom>
          </p:spPr>
        </p:pic>
        <p:pic>
          <p:nvPicPr>
            <p:cNvPr id="11" name="object 11"/>
            <p:cNvPicPr/>
            <p:nvPr/>
          </p:nvPicPr>
          <p:blipFill>
            <a:blip r:embed="rId4" cstate="print"/>
            <a:stretch>
              <a:fillRect/>
            </a:stretch>
          </p:blipFill>
          <p:spPr>
            <a:xfrm>
              <a:off x="2635046" y="2267699"/>
              <a:ext cx="2265121" cy="1077760"/>
            </a:xfrm>
            <a:prstGeom prst="rect">
              <a:avLst/>
            </a:prstGeom>
          </p:spPr>
        </p:pic>
        <p:pic>
          <p:nvPicPr>
            <p:cNvPr id="12" name="object 12"/>
            <p:cNvPicPr/>
            <p:nvPr/>
          </p:nvPicPr>
          <p:blipFill>
            <a:blip r:embed="rId3" cstate="print"/>
            <a:stretch>
              <a:fillRect/>
            </a:stretch>
          </p:blipFill>
          <p:spPr>
            <a:xfrm>
              <a:off x="1333500" y="3534168"/>
              <a:ext cx="2336800" cy="1159967"/>
            </a:xfrm>
            <a:prstGeom prst="rect">
              <a:avLst/>
            </a:prstGeom>
          </p:spPr>
        </p:pic>
        <p:pic>
          <p:nvPicPr>
            <p:cNvPr id="13" name="object 13"/>
            <p:cNvPicPr/>
            <p:nvPr/>
          </p:nvPicPr>
          <p:blipFill>
            <a:blip r:embed="rId5" cstate="print"/>
            <a:stretch>
              <a:fillRect/>
            </a:stretch>
          </p:blipFill>
          <p:spPr>
            <a:xfrm>
              <a:off x="1357858" y="3561600"/>
              <a:ext cx="2265108" cy="1079258"/>
            </a:xfrm>
            <a:prstGeom prst="rect">
              <a:avLst/>
            </a:prstGeom>
          </p:spPr>
        </p:pic>
        <p:pic>
          <p:nvPicPr>
            <p:cNvPr id="14" name="object 14"/>
            <p:cNvPicPr/>
            <p:nvPr/>
          </p:nvPicPr>
          <p:blipFill>
            <a:blip r:embed="rId3" cstate="print"/>
            <a:stretch>
              <a:fillRect/>
            </a:stretch>
          </p:blipFill>
          <p:spPr>
            <a:xfrm>
              <a:off x="3886200" y="3534168"/>
              <a:ext cx="2336800" cy="1159967"/>
            </a:xfrm>
            <a:prstGeom prst="rect">
              <a:avLst/>
            </a:prstGeom>
          </p:spPr>
        </p:pic>
        <p:pic>
          <p:nvPicPr>
            <p:cNvPr id="15" name="object 15"/>
            <p:cNvPicPr/>
            <p:nvPr/>
          </p:nvPicPr>
          <p:blipFill>
            <a:blip r:embed="rId6" cstate="print"/>
            <a:stretch>
              <a:fillRect/>
            </a:stretch>
          </p:blipFill>
          <p:spPr>
            <a:xfrm>
              <a:off x="3910710" y="3561600"/>
              <a:ext cx="2265108" cy="1079258"/>
            </a:xfrm>
            <a:prstGeom prst="rect">
              <a:avLst/>
            </a:prstGeom>
          </p:spPr>
        </p:pic>
      </p:grpSp>
      <p:grpSp>
        <p:nvGrpSpPr>
          <p:cNvPr id="16" name="object 16"/>
          <p:cNvGrpSpPr/>
          <p:nvPr/>
        </p:nvGrpSpPr>
        <p:grpSpPr>
          <a:xfrm>
            <a:off x="709358" y="5645149"/>
            <a:ext cx="6116955" cy="4319270"/>
            <a:chOff x="709358" y="5645149"/>
            <a:chExt cx="6116955" cy="4319270"/>
          </a:xfrm>
        </p:grpSpPr>
        <p:sp>
          <p:nvSpPr>
            <p:cNvPr id="17" name="object 17"/>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18" name="object 1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9" name="object 19"/>
            <p:cNvPicPr/>
            <p:nvPr/>
          </p:nvPicPr>
          <p:blipFill>
            <a:blip r:embed="rId7" cstate="print"/>
            <a:stretch>
              <a:fillRect/>
            </a:stretch>
          </p:blipFill>
          <p:spPr>
            <a:xfrm>
              <a:off x="5696292" y="5855639"/>
              <a:ext cx="71539" cy="103543"/>
            </a:xfrm>
            <a:prstGeom prst="rect">
              <a:avLst/>
            </a:prstGeom>
          </p:spPr>
        </p:pic>
        <p:pic>
          <p:nvPicPr>
            <p:cNvPr id="20" name="object 20"/>
            <p:cNvPicPr/>
            <p:nvPr/>
          </p:nvPicPr>
          <p:blipFill>
            <a:blip r:embed="rId8" cstate="print"/>
            <a:stretch>
              <a:fillRect/>
            </a:stretch>
          </p:blipFill>
          <p:spPr>
            <a:xfrm>
              <a:off x="5787631" y="5852616"/>
              <a:ext cx="435368" cy="106565"/>
            </a:xfrm>
            <a:prstGeom prst="rect">
              <a:avLst/>
            </a:prstGeom>
          </p:spPr>
        </p:pic>
        <p:pic>
          <p:nvPicPr>
            <p:cNvPr id="21" name="object 21"/>
            <p:cNvPicPr/>
            <p:nvPr/>
          </p:nvPicPr>
          <p:blipFill>
            <a:blip r:embed="rId9" cstate="print"/>
            <a:stretch>
              <a:fillRect/>
            </a:stretch>
          </p:blipFill>
          <p:spPr>
            <a:xfrm>
              <a:off x="6268694" y="5849543"/>
              <a:ext cx="372910" cy="117221"/>
            </a:xfrm>
            <a:prstGeom prst="rect">
              <a:avLst/>
            </a:prstGeom>
          </p:spPr>
        </p:pic>
        <p:pic>
          <p:nvPicPr>
            <p:cNvPr id="22" name="object 22"/>
            <p:cNvPicPr/>
            <p:nvPr/>
          </p:nvPicPr>
          <p:blipFill>
            <a:blip r:embed="rId10" cstate="print"/>
            <a:stretch>
              <a:fillRect/>
            </a:stretch>
          </p:blipFill>
          <p:spPr>
            <a:xfrm>
              <a:off x="890536" y="6006350"/>
              <a:ext cx="5752604" cy="360768"/>
            </a:xfrm>
            <a:prstGeom prst="rect">
              <a:avLst/>
            </a:prstGeom>
          </p:spPr>
        </p:pic>
        <p:pic>
          <p:nvPicPr>
            <p:cNvPr id="23" name="object 23"/>
            <p:cNvPicPr/>
            <p:nvPr/>
          </p:nvPicPr>
          <p:blipFill>
            <a:blip r:embed="rId11" cstate="print"/>
            <a:stretch>
              <a:fillRect/>
            </a:stretch>
          </p:blipFill>
          <p:spPr>
            <a:xfrm>
              <a:off x="1064069" y="6545211"/>
              <a:ext cx="5411635" cy="3152622"/>
            </a:xfrm>
            <a:prstGeom prst="rect">
              <a:avLst/>
            </a:prstGeom>
          </p:spPr>
        </p:pic>
      </p:grpSp>
      <p:sp>
        <p:nvSpPr>
          <p:cNvPr id="24" name="object 24"/>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25" name="object 25"/>
          <p:cNvGrpSpPr/>
          <p:nvPr/>
        </p:nvGrpSpPr>
        <p:grpSpPr>
          <a:xfrm>
            <a:off x="7183539" y="1080286"/>
            <a:ext cx="368935" cy="688340"/>
            <a:chOff x="7183539" y="1080286"/>
            <a:chExt cx="368935" cy="688340"/>
          </a:xfrm>
        </p:grpSpPr>
        <p:sp>
          <p:nvSpPr>
            <p:cNvPr id="26" name="object 2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27" name="object 2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8" name="object 28"/>
            <p:cNvPicPr/>
            <p:nvPr/>
          </p:nvPicPr>
          <p:blipFill>
            <a:blip r:embed="rId12" cstate="print"/>
            <a:stretch>
              <a:fillRect/>
            </a:stretch>
          </p:blipFill>
          <p:spPr>
            <a:xfrm>
              <a:off x="7296200" y="1401508"/>
              <a:ext cx="133946" cy="270967"/>
            </a:xfrm>
            <a:prstGeom prst="rect">
              <a:avLst/>
            </a:prstGeom>
          </p:spPr>
        </p:pic>
      </p:grpSp>
      <p:grpSp>
        <p:nvGrpSpPr>
          <p:cNvPr id="29" name="object 29"/>
          <p:cNvGrpSpPr/>
          <p:nvPr/>
        </p:nvGrpSpPr>
        <p:grpSpPr>
          <a:xfrm>
            <a:off x="7183539" y="2570606"/>
            <a:ext cx="368935" cy="688340"/>
            <a:chOff x="7183539" y="2570606"/>
            <a:chExt cx="368935" cy="688340"/>
          </a:xfrm>
        </p:grpSpPr>
        <p:sp>
          <p:nvSpPr>
            <p:cNvPr id="30" name="object 3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31" name="object 31"/>
            <p:cNvPicPr/>
            <p:nvPr/>
          </p:nvPicPr>
          <p:blipFill>
            <a:blip r:embed="rId13" cstate="print"/>
            <a:stretch>
              <a:fillRect/>
            </a:stretch>
          </p:blipFill>
          <p:spPr>
            <a:xfrm>
              <a:off x="7296200" y="2686303"/>
              <a:ext cx="133946" cy="272503"/>
            </a:xfrm>
            <a:prstGeom prst="rect">
              <a:avLst/>
            </a:prstGeom>
          </p:spPr>
        </p:pic>
        <p:pic>
          <p:nvPicPr>
            <p:cNvPr id="32" name="object 32"/>
            <p:cNvPicPr/>
            <p:nvPr/>
          </p:nvPicPr>
          <p:blipFill>
            <a:blip r:embed="rId14" cstate="print"/>
            <a:stretch>
              <a:fillRect/>
            </a:stretch>
          </p:blipFill>
          <p:spPr>
            <a:xfrm>
              <a:off x="7294664" y="3013570"/>
              <a:ext cx="137020" cy="137020"/>
            </a:xfrm>
            <a:prstGeom prst="rect">
              <a:avLst/>
            </a:prstGeom>
          </p:spPr>
        </p:pic>
      </p:grpSp>
      <p:grpSp>
        <p:nvGrpSpPr>
          <p:cNvPr id="33" name="object 33"/>
          <p:cNvGrpSpPr/>
          <p:nvPr/>
        </p:nvGrpSpPr>
        <p:grpSpPr>
          <a:xfrm>
            <a:off x="7183539" y="1826221"/>
            <a:ext cx="368935" cy="687070"/>
            <a:chOff x="7183539" y="1826221"/>
            <a:chExt cx="368935" cy="687070"/>
          </a:xfrm>
        </p:grpSpPr>
        <p:sp>
          <p:nvSpPr>
            <p:cNvPr id="34" name="object 3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35" name="object 35"/>
            <p:cNvPicPr/>
            <p:nvPr/>
          </p:nvPicPr>
          <p:blipFill>
            <a:blip r:embed="rId15" cstate="print"/>
            <a:stretch>
              <a:fillRect/>
            </a:stretch>
          </p:blipFill>
          <p:spPr>
            <a:xfrm>
              <a:off x="7296200" y="1940369"/>
              <a:ext cx="133946" cy="274040"/>
            </a:xfrm>
            <a:prstGeom prst="rect">
              <a:avLst/>
            </a:prstGeom>
          </p:spPr>
        </p:pic>
        <p:pic>
          <p:nvPicPr>
            <p:cNvPr id="36" name="object 36"/>
            <p:cNvPicPr/>
            <p:nvPr/>
          </p:nvPicPr>
          <p:blipFill>
            <a:blip r:embed="rId16" cstate="print"/>
            <a:stretch>
              <a:fillRect/>
            </a:stretch>
          </p:blipFill>
          <p:spPr>
            <a:xfrm>
              <a:off x="7294664" y="2269184"/>
              <a:ext cx="137020" cy="135483"/>
            </a:xfrm>
            <a:prstGeom prst="rect">
              <a:avLst/>
            </a:prstGeom>
          </p:spPr>
        </p:pic>
      </p:grpSp>
      <p:grpSp>
        <p:nvGrpSpPr>
          <p:cNvPr id="37" name="object 37"/>
          <p:cNvGrpSpPr/>
          <p:nvPr/>
        </p:nvGrpSpPr>
        <p:grpSpPr>
          <a:xfrm>
            <a:off x="7183539" y="3314991"/>
            <a:ext cx="368935" cy="688340"/>
            <a:chOff x="7183539" y="3314991"/>
            <a:chExt cx="368935" cy="688340"/>
          </a:xfrm>
        </p:grpSpPr>
        <p:sp>
          <p:nvSpPr>
            <p:cNvPr id="38" name="object 3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39" name="object 39"/>
            <p:cNvPicPr/>
            <p:nvPr/>
          </p:nvPicPr>
          <p:blipFill>
            <a:blip r:embed="rId17" cstate="print"/>
            <a:stretch>
              <a:fillRect/>
            </a:stretch>
          </p:blipFill>
          <p:spPr>
            <a:xfrm>
              <a:off x="7296200" y="3430689"/>
              <a:ext cx="133946" cy="272453"/>
            </a:xfrm>
            <a:prstGeom prst="rect">
              <a:avLst/>
            </a:prstGeom>
          </p:spPr>
        </p:pic>
        <p:pic>
          <p:nvPicPr>
            <p:cNvPr id="40" name="object 40"/>
            <p:cNvPicPr/>
            <p:nvPr/>
          </p:nvPicPr>
          <p:blipFill>
            <a:blip r:embed="rId18" cstate="print"/>
            <a:stretch>
              <a:fillRect/>
            </a:stretch>
          </p:blipFill>
          <p:spPr>
            <a:xfrm>
              <a:off x="7294664" y="3759492"/>
              <a:ext cx="137020" cy="135483"/>
            </a:xfrm>
            <a:prstGeom prst="rect">
              <a:avLst/>
            </a:prstGeom>
          </p:spPr>
        </p:pic>
      </p:grpSp>
      <p:grpSp>
        <p:nvGrpSpPr>
          <p:cNvPr id="41" name="object 41"/>
          <p:cNvGrpSpPr/>
          <p:nvPr/>
        </p:nvGrpSpPr>
        <p:grpSpPr>
          <a:xfrm>
            <a:off x="7183539" y="4060875"/>
            <a:ext cx="368935" cy="687070"/>
            <a:chOff x="7183539" y="4060875"/>
            <a:chExt cx="368935" cy="687070"/>
          </a:xfrm>
        </p:grpSpPr>
        <p:sp>
          <p:nvSpPr>
            <p:cNvPr id="42" name="object 4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43" name="object 43"/>
            <p:cNvPicPr/>
            <p:nvPr/>
          </p:nvPicPr>
          <p:blipFill>
            <a:blip r:embed="rId19" cstate="print"/>
            <a:stretch>
              <a:fillRect/>
            </a:stretch>
          </p:blipFill>
          <p:spPr>
            <a:xfrm>
              <a:off x="7296200" y="4175073"/>
              <a:ext cx="133946" cy="273989"/>
            </a:xfrm>
            <a:prstGeom prst="rect">
              <a:avLst/>
            </a:prstGeom>
          </p:spPr>
        </p:pic>
        <p:pic>
          <p:nvPicPr>
            <p:cNvPr id="44" name="object 44"/>
            <p:cNvPicPr/>
            <p:nvPr/>
          </p:nvPicPr>
          <p:blipFill>
            <a:blip r:embed="rId20" cstate="print"/>
            <a:stretch>
              <a:fillRect/>
            </a:stretch>
          </p:blipFill>
          <p:spPr>
            <a:xfrm>
              <a:off x="7294664" y="4503889"/>
              <a:ext cx="137020" cy="136969"/>
            </a:xfrm>
            <a:prstGeom prst="rect">
              <a:avLst/>
            </a:prstGeom>
          </p:spPr>
        </p:pic>
      </p:grpSp>
      <p:grpSp>
        <p:nvGrpSpPr>
          <p:cNvPr id="45" name="object 45"/>
          <p:cNvGrpSpPr/>
          <p:nvPr/>
        </p:nvGrpSpPr>
        <p:grpSpPr>
          <a:xfrm>
            <a:off x="7183539" y="4805260"/>
            <a:ext cx="368935" cy="688340"/>
            <a:chOff x="7183539" y="4805260"/>
            <a:chExt cx="368935" cy="688340"/>
          </a:xfrm>
        </p:grpSpPr>
        <p:sp>
          <p:nvSpPr>
            <p:cNvPr id="46" name="object 4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47" name="object 47"/>
            <p:cNvPicPr/>
            <p:nvPr/>
          </p:nvPicPr>
          <p:blipFill>
            <a:blip r:embed="rId21" cstate="print"/>
            <a:stretch>
              <a:fillRect/>
            </a:stretch>
          </p:blipFill>
          <p:spPr>
            <a:xfrm>
              <a:off x="7296200" y="4920957"/>
              <a:ext cx="133946" cy="272503"/>
            </a:xfrm>
            <a:prstGeom prst="rect">
              <a:avLst/>
            </a:prstGeom>
          </p:spPr>
        </p:pic>
        <p:pic>
          <p:nvPicPr>
            <p:cNvPr id="48" name="object 48"/>
            <p:cNvPicPr/>
            <p:nvPr/>
          </p:nvPicPr>
          <p:blipFill>
            <a:blip r:embed="rId22" cstate="print"/>
            <a:stretch>
              <a:fillRect/>
            </a:stretch>
          </p:blipFill>
          <p:spPr>
            <a:xfrm>
              <a:off x="7294664" y="5248274"/>
              <a:ext cx="137020" cy="136969"/>
            </a:xfrm>
            <a:prstGeom prst="rect">
              <a:avLst/>
            </a:prstGeom>
          </p:spPr>
        </p:pic>
      </p:grpSp>
      <p:grpSp>
        <p:nvGrpSpPr>
          <p:cNvPr id="49" name="object 49"/>
          <p:cNvGrpSpPr/>
          <p:nvPr/>
        </p:nvGrpSpPr>
        <p:grpSpPr>
          <a:xfrm>
            <a:off x="7183539" y="5549645"/>
            <a:ext cx="368935" cy="688340"/>
            <a:chOff x="7183539" y="5549645"/>
            <a:chExt cx="368935" cy="688340"/>
          </a:xfrm>
        </p:grpSpPr>
        <p:sp>
          <p:nvSpPr>
            <p:cNvPr id="50" name="object 5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51" name="object 51"/>
            <p:cNvPicPr/>
            <p:nvPr/>
          </p:nvPicPr>
          <p:blipFill>
            <a:blip r:embed="rId23" cstate="print"/>
            <a:stretch>
              <a:fillRect/>
            </a:stretch>
          </p:blipFill>
          <p:spPr>
            <a:xfrm>
              <a:off x="7296200" y="5665342"/>
              <a:ext cx="133946" cy="272503"/>
            </a:xfrm>
            <a:prstGeom prst="rect">
              <a:avLst/>
            </a:prstGeom>
          </p:spPr>
        </p:pic>
        <p:pic>
          <p:nvPicPr>
            <p:cNvPr id="52" name="object 52"/>
            <p:cNvPicPr/>
            <p:nvPr/>
          </p:nvPicPr>
          <p:blipFill>
            <a:blip r:embed="rId24" cstate="print"/>
            <a:stretch>
              <a:fillRect/>
            </a:stretch>
          </p:blipFill>
          <p:spPr>
            <a:xfrm>
              <a:off x="7294664" y="5994145"/>
              <a:ext cx="137020" cy="135483"/>
            </a:xfrm>
            <a:prstGeom prst="rect">
              <a:avLst/>
            </a:prstGeom>
          </p:spPr>
        </p:pic>
      </p:grpSp>
      <p:grpSp>
        <p:nvGrpSpPr>
          <p:cNvPr id="53" name="object 53"/>
          <p:cNvGrpSpPr/>
          <p:nvPr/>
        </p:nvGrpSpPr>
        <p:grpSpPr>
          <a:xfrm>
            <a:off x="7183539" y="6295580"/>
            <a:ext cx="368935" cy="687070"/>
            <a:chOff x="7183539" y="6295580"/>
            <a:chExt cx="368935" cy="687070"/>
          </a:xfrm>
        </p:grpSpPr>
        <p:sp>
          <p:nvSpPr>
            <p:cNvPr id="54" name="object 5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55" name="object 55"/>
            <p:cNvPicPr/>
            <p:nvPr/>
          </p:nvPicPr>
          <p:blipFill>
            <a:blip r:embed="rId25" cstate="print"/>
            <a:stretch>
              <a:fillRect/>
            </a:stretch>
          </p:blipFill>
          <p:spPr>
            <a:xfrm>
              <a:off x="7296200" y="6409727"/>
              <a:ext cx="133946" cy="274040"/>
            </a:xfrm>
            <a:prstGeom prst="rect">
              <a:avLst/>
            </a:prstGeom>
          </p:spPr>
        </p:pic>
        <p:pic>
          <p:nvPicPr>
            <p:cNvPr id="56" name="object 56"/>
            <p:cNvPicPr/>
            <p:nvPr/>
          </p:nvPicPr>
          <p:blipFill>
            <a:blip r:embed="rId26" cstate="print"/>
            <a:stretch>
              <a:fillRect/>
            </a:stretch>
          </p:blipFill>
          <p:spPr>
            <a:xfrm>
              <a:off x="7294664" y="6738543"/>
              <a:ext cx="137020" cy="137020"/>
            </a:xfrm>
            <a:prstGeom prst="rect">
              <a:avLst/>
            </a:prstGeom>
          </p:spPr>
        </p:pic>
      </p:grpSp>
      <p:grpSp>
        <p:nvGrpSpPr>
          <p:cNvPr id="57" name="object 57"/>
          <p:cNvGrpSpPr/>
          <p:nvPr/>
        </p:nvGrpSpPr>
        <p:grpSpPr>
          <a:xfrm>
            <a:off x="7183539" y="7039964"/>
            <a:ext cx="368935" cy="688340"/>
            <a:chOff x="7183539" y="7039964"/>
            <a:chExt cx="368935" cy="688340"/>
          </a:xfrm>
        </p:grpSpPr>
        <p:sp>
          <p:nvSpPr>
            <p:cNvPr id="58" name="object 5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59" name="object 59"/>
            <p:cNvPicPr/>
            <p:nvPr/>
          </p:nvPicPr>
          <p:blipFill>
            <a:blip r:embed="rId27" cstate="print"/>
            <a:stretch>
              <a:fillRect/>
            </a:stretch>
          </p:blipFill>
          <p:spPr>
            <a:xfrm>
              <a:off x="7296200" y="7155662"/>
              <a:ext cx="133946" cy="272503"/>
            </a:xfrm>
            <a:prstGeom prst="rect">
              <a:avLst/>
            </a:prstGeom>
          </p:spPr>
        </p:pic>
        <p:pic>
          <p:nvPicPr>
            <p:cNvPr id="60" name="object 60"/>
            <p:cNvPicPr/>
            <p:nvPr/>
          </p:nvPicPr>
          <p:blipFill>
            <a:blip r:embed="rId28" cstate="print"/>
            <a:stretch>
              <a:fillRect/>
            </a:stretch>
          </p:blipFill>
          <p:spPr>
            <a:xfrm>
              <a:off x="7294664" y="7482928"/>
              <a:ext cx="137020" cy="137020"/>
            </a:xfrm>
            <a:prstGeom prst="rect">
              <a:avLst/>
            </a:prstGeom>
          </p:spPr>
        </p:pic>
      </p:grpSp>
      <p:grpSp>
        <p:nvGrpSpPr>
          <p:cNvPr id="61" name="object 61"/>
          <p:cNvGrpSpPr/>
          <p:nvPr/>
        </p:nvGrpSpPr>
        <p:grpSpPr>
          <a:xfrm>
            <a:off x="7183539" y="7784350"/>
            <a:ext cx="368935" cy="688340"/>
            <a:chOff x="7183539" y="7784350"/>
            <a:chExt cx="368935" cy="688340"/>
          </a:xfrm>
        </p:grpSpPr>
        <p:sp>
          <p:nvSpPr>
            <p:cNvPr id="62" name="object 6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63" name="object 63"/>
            <p:cNvPicPr/>
            <p:nvPr/>
          </p:nvPicPr>
          <p:blipFill>
            <a:blip r:embed="rId29" cstate="print"/>
            <a:stretch>
              <a:fillRect/>
            </a:stretch>
          </p:blipFill>
          <p:spPr>
            <a:xfrm>
              <a:off x="7296200" y="7900047"/>
              <a:ext cx="133946" cy="272453"/>
            </a:xfrm>
            <a:prstGeom prst="rect">
              <a:avLst/>
            </a:prstGeom>
          </p:spPr>
        </p:pic>
        <p:pic>
          <p:nvPicPr>
            <p:cNvPr id="64" name="object 64"/>
            <p:cNvPicPr/>
            <p:nvPr/>
          </p:nvPicPr>
          <p:blipFill>
            <a:blip r:embed="rId30" cstate="print"/>
            <a:stretch>
              <a:fillRect/>
            </a:stretch>
          </p:blipFill>
          <p:spPr>
            <a:xfrm>
              <a:off x="7294664" y="8228850"/>
              <a:ext cx="137020" cy="135483"/>
            </a:xfrm>
            <a:prstGeom prst="rect">
              <a:avLst/>
            </a:prstGeom>
          </p:spPr>
        </p:pic>
      </p:grpSp>
      <p:pic>
        <p:nvPicPr>
          <p:cNvPr id="65" name="object 65"/>
          <p:cNvPicPr/>
          <p:nvPr/>
        </p:nvPicPr>
        <p:blipFill>
          <a:blip r:embed="rId31" cstate="print"/>
          <a:stretch>
            <a:fillRect/>
          </a:stretch>
        </p:blipFill>
        <p:spPr>
          <a:xfrm>
            <a:off x="7183539" y="8530233"/>
            <a:ext cx="368401" cy="688085"/>
          </a:xfrm>
          <a:prstGeom prst="rect">
            <a:avLst/>
          </a:prstGeom>
        </p:spPr>
      </p:pic>
      <p:grpSp>
        <p:nvGrpSpPr>
          <p:cNvPr id="66" name="object 66"/>
          <p:cNvGrpSpPr/>
          <p:nvPr/>
        </p:nvGrpSpPr>
        <p:grpSpPr>
          <a:xfrm>
            <a:off x="7183539" y="9274619"/>
            <a:ext cx="368935" cy="688340"/>
            <a:chOff x="7183539" y="9274619"/>
            <a:chExt cx="368935" cy="688340"/>
          </a:xfrm>
        </p:grpSpPr>
        <p:sp>
          <p:nvSpPr>
            <p:cNvPr id="67" name="object 6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68" name="object 68"/>
            <p:cNvPicPr/>
            <p:nvPr/>
          </p:nvPicPr>
          <p:blipFill>
            <a:blip r:embed="rId32" cstate="print"/>
            <a:stretch>
              <a:fillRect/>
            </a:stretch>
          </p:blipFill>
          <p:spPr>
            <a:xfrm>
              <a:off x="7323581" y="9341637"/>
              <a:ext cx="79184" cy="121742"/>
            </a:xfrm>
            <a:prstGeom prst="rect">
              <a:avLst/>
            </a:prstGeom>
          </p:spPr>
        </p:pic>
        <p:pic>
          <p:nvPicPr>
            <p:cNvPr id="69" name="object 69"/>
            <p:cNvPicPr/>
            <p:nvPr/>
          </p:nvPicPr>
          <p:blipFill>
            <a:blip r:embed="rId33" cstate="print"/>
            <a:stretch>
              <a:fillRect/>
            </a:stretch>
          </p:blipFill>
          <p:spPr>
            <a:xfrm>
              <a:off x="7296200" y="9483178"/>
              <a:ext cx="133946" cy="420141"/>
            </a:xfrm>
            <a:prstGeom prst="rect">
              <a:avLst/>
            </a:prstGeom>
          </p:spPr>
        </p:pic>
      </p:grpSp>
      <p:grpSp>
        <p:nvGrpSpPr>
          <p:cNvPr id="70" name="object 2"/>
          <p:cNvGrpSpPr/>
          <p:nvPr/>
        </p:nvGrpSpPr>
        <p:grpSpPr>
          <a:xfrm>
            <a:off x="3449434" y="10148442"/>
            <a:ext cx="636905" cy="91440"/>
            <a:chOff x="3449434" y="10148442"/>
            <a:chExt cx="636905" cy="91440"/>
          </a:xfrm>
        </p:grpSpPr>
        <p:sp>
          <p:nvSpPr>
            <p:cNvPr id="71"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D4D4F"/>
            </a:solidFill>
          </p:spPr>
          <p:txBody>
            <a:bodyPr wrap="square" lIns="0" tIns="0" rIns="0" bIns="0" rtlCol="0"/>
            <a:lstStyle/>
            <a:p>
              <a:endParaRPr/>
            </a:p>
          </p:txBody>
        </p:sp>
        <p:pic>
          <p:nvPicPr>
            <p:cNvPr id="72" name="object 4"/>
            <p:cNvPicPr/>
            <p:nvPr/>
          </p:nvPicPr>
          <p:blipFill>
            <a:blip r:embed="rId34" cstate="print"/>
            <a:stretch>
              <a:fillRect/>
            </a:stretch>
          </p:blipFill>
          <p:spPr>
            <a:xfrm>
              <a:off x="3706711" y="10148442"/>
              <a:ext cx="121792" cy="91325"/>
            </a:xfrm>
            <a:prstGeom prst="rect">
              <a:avLst/>
            </a:prstGeom>
          </p:spPr>
        </p:pic>
        <p:sp>
          <p:nvSpPr>
            <p:cNvPr id="73"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409473" cy="105016"/>
            </a:xfrm>
            <a:prstGeom prst="rect">
              <a:avLst/>
            </a:prstGeom>
          </p:spPr>
        </p:pic>
        <p:pic>
          <p:nvPicPr>
            <p:cNvPr id="12" name="object 12"/>
            <p:cNvPicPr/>
            <p:nvPr/>
          </p:nvPicPr>
          <p:blipFill>
            <a:blip r:embed="rId5" cstate="print"/>
            <a:stretch>
              <a:fillRect/>
            </a:stretch>
          </p:blipFill>
          <p:spPr>
            <a:xfrm>
              <a:off x="1065555" y="1952574"/>
              <a:ext cx="5402516" cy="2517825"/>
            </a:xfrm>
            <a:prstGeom prst="rect">
              <a:avLst/>
            </a:prstGeom>
          </p:spPr>
        </p:pic>
        <p:pic>
          <p:nvPicPr>
            <p:cNvPr id="13" name="object 13"/>
            <p:cNvPicPr/>
            <p:nvPr/>
          </p:nvPicPr>
          <p:blipFill>
            <a:blip r:embed="rId6" cstate="print"/>
            <a:stretch>
              <a:fillRect/>
            </a:stretch>
          </p:blipFill>
          <p:spPr>
            <a:xfrm>
              <a:off x="1433956" y="4572393"/>
              <a:ext cx="4667250" cy="487121"/>
            </a:xfrm>
            <a:prstGeom prst="rect">
              <a:avLst/>
            </a:prstGeom>
          </p:spPr>
        </p:pic>
      </p:grpSp>
      <p:grpSp>
        <p:nvGrpSpPr>
          <p:cNvPr id="14" name="object 14"/>
          <p:cNvGrpSpPr/>
          <p:nvPr/>
        </p:nvGrpSpPr>
        <p:grpSpPr>
          <a:xfrm>
            <a:off x="710907" y="5647689"/>
            <a:ext cx="6113780" cy="4315460"/>
            <a:chOff x="710907" y="5647689"/>
            <a:chExt cx="6113780" cy="4315460"/>
          </a:xfrm>
        </p:grpSpPr>
        <p:sp>
          <p:nvSpPr>
            <p:cNvPr id="15" name="object 1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16" name="object 16"/>
            <p:cNvPicPr/>
            <p:nvPr/>
          </p:nvPicPr>
          <p:blipFill>
            <a:blip r:embed="rId7" cstate="print"/>
            <a:stretch>
              <a:fillRect/>
            </a:stretch>
          </p:blipFill>
          <p:spPr>
            <a:xfrm>
              <a:off x="890536" y="5796254"/>
              <a:ext cx="5752604" cy="534352"/>
            </a:xfrm>
            <a:prstGeom prst="rect">
              <a:avLst/>
            </a:prstGeom>
          </p:spPr>
        </p:pic>
        <p:sp>
          <p:nvSpPr>
            <p:cNvPr id="17" name="object 17"/>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8" name="object 18"/>
            <p:cNvPicPr/>
            <p:nvPr/>
          </p:nvPicPr>
          <p:blipFill>
            <a:blip r:embed="rId8" cstate="print"/>
            <a:stretch>
              <a:fillRect/>
            </a:stretch>
          </p:blipFill>
          <p:spPr>
            <a:xfrm>
              <a:off x="5696292" y="5802363"/>
              <a:ext cx="71539" cy="101993"/>
            </a:xfrm>
            <a:prstGeom prst="rect">
              <a:avLst/>
            </a:prstGeom>
          </p:spPr>
        </p:pic>
        <p:pic>
          <p:nvPicPr>
            <p:cNvPr id="19" name="object 19"/>
            <p:cNvPicPr/>
            <p:nvPr/>
          </p:nvPicPr>
          <p:blipFill>
            <a:blip r:embed="rId9" cstate="print"/>
            <a:stretch>
              <a:fillRect/>
            </a:stretch>
          </p:blipFill>
          <p:spPr>
            <a:xfrm>
              <a:off x="5787631" y="5799340"/>
              <a:ext cx="433832" cy="105016"/>
            </a:xfrm>
            <a:prstGeom prst="rect">
              <a:avLst/>
            </a:prstGeom>
          </p:spPr>
        </p:pic>
        <p:pic>
          <p:nvPicPr>
            <p:cNvPr id="20" name="object 20"/>
            <p:cNvPicPr/>
            <p:nvPr/>
          </p:nvPicPr>
          <p:blipFill>
            <a:blip r:embed="rId10" cstate="print"/>
            <a:stretch>
              <a:fillRect/>
            </a:stretch>
          </p:blipFill>
          <p:spPr>
            <a:xfrm>
              <a:off x="1065555" y="6519366"/>
              <a:ext cx="5402516" cy="1805381"/>
            </a:xfrm>
            <a:prstGeom prst="rect">
              <a:avLst/>
            </a:prstGeom>
          </p:spPr>
        </p:pic>
        <p:pic>
          <p:nvPicPr>
            <p:cNvPr id="21" name="object 21"/>
            <p:cNvPicPr/>
            <p:nvPr/>
          </p:nvPicPr>
          <p:blipFill>
            <a:blip r:embed="rId11" cstate="print"/>
            <a:stretch>
              <a:fillRect/>
            </a:stretch>
          </p:blipFill>
          <p:spPr>
            <a:xfrm>
              <a:off x="1073200" y="8419109"/>
              <a:ext cx="127838" cy="127888"/>
            </a:xfrm>
            <a:prstGeom prst="rect">
              <a:avLst/>
            </a:prstGeom>
          </p:spPr>
        </p:pic>
        <p:sp>
          <p:nvSpPr>
            <p:cNvPr id="22" name="object 22"/>
            <p:cNvSpPr/>
            <p:nvPr/>
          </p:nvSpPr>
          <p:spPr>
            <a:xfrm>
              <a:off x="1344168" y="8419108"/>
              <a:ext cx="583565" cy="128270"/>
            </a:xfrm>
            <a:custGeom>
              <a:avLst/>
              <a:gdLst/>
              <a:ahLst/>
              <a:cxnLst/>
              <a:rect l="l" t="t" r="r" b="b"/>
              <a:pathLst>
                <a:path w="583564" h="128270">
                  <a:moveTo>
                    <a:pt x="126352" y="115735"/>
                  </a:moveTo>
                  <a:lnTo>
                    <a:pt x="123278" y="114198"/>
                  </a:lnTo>
                  <a:lnTo>
                    <a:pt x="121793" y="114198"/>
                  </a:lnTo>
                  <a:lnTo>
                    <a:pt x="116332" y="110985"/>
                  </a:lnTo>
                  <a:lnTo>
                    <a:pt x="80289" y="72898"/>
                  </a:lnTo>
                  <a:lnTo>
                    <a:pt x="70002" y="19786"/>
                  </a:lnTo>
                  <a:lnTo>
                    <a:pt x="70002" y="1536"/>
                  </a:lnTo>
                  <a:lnTo>
                    <a:pt x="56299" y="1536"/>
                  </a:lnTo>
                  <a:lnTo>
                    <a:pt x="55638" y="41211"/>
                  </a:lnTo>
                  <a:lnTo>
                    <a:pt x="36525" y="88315"/>
                  </a:lnTo>
                  <a:lnTo>
                    <a:pt x="4584" y="114185"/>
                  </a:lnTo>
                  <a:lnTo>
                    <a:pt x="3022" y="115735"/>
                  </a:lnTo>
                  <a:lnTo>
                    <a:pt x="0" y="115735"/>
                  </a:lnTo>
                  <a:lnTo>
                    <a:pt x="0" y="121793"/>
                  </a:lnTo>
                  <a:lnTo>
                    <a:pt x="3022" y="126352"/>
                  </a:lnTo>
                  <a:lnTo>
                    <a:pt x="7594" y="126352"/>
                  </a:lnTo>
                  <a:lnTo>
                    <a:pt x="41071" y="101993"/>
                  </a:lnTo>
                  <a:lnTo>
                    <a:pt x="60159" y="65417"/>
                  </a:lnTo>
                  <a:lnTo>
                    <a:pt x="63944" y="51790"/>
                  </a:lnTo>
                  <a:lnTo>
                    <a:pt x="70154" y="74498"/>
                  </a:lnTo>
                  <a:lnTo>
                    <a:pt x="92862" y="108102"/>
                  </a:lnTo>
                  <a:lnTo>
                    <a:pt x="118719" y="126352"/>
                  </a:lnTo>
                  <a:lnTo>
                    <a:pt x="123278" y="126352"/>
                  </a:lnTo>
                  <a:lnTo>
                    <a:pt x="126352" y="121793"/>
                  </a:lnTo>
                  <a:lnTo>
                    <a:pt x="126352" y="115735"/>
                  </a:lnTo>
                  <a:close/>
                </a:path>
                <a:path w="583564" h="128270">
                  <a:moveTo>
                    <a:pt x="187223" y="28917"/>
                  </a:moveTo>
                  <a:lnTo>
                    <a:pt x="168973" y="28917"/>
                  </a:lnTo>
                  <a:lnTo>
                    <a:pt x="168973" y="4610"/>
                  </a:lnTo>
                  <a:lnTo>
                    <a:pt x="167424" y="1536"/>
                  </a:lnTo>
                  <a:lnTo>
                    <a:pt x="158305" y="1536"/>
                  </a:lnTo>
                  <a:lnTo>
                    <a:pt x="158305" y="28917"/>
                  </a:lnTo>
                  <a:lnTo>
                    <a:pt x="135483" y="28917"/>
                  </a:lnTo>
                  <a:lnTo>
                    <a:pt x="135483" y="39585"/>
                  </a:lnTo>
                  <a:lnTo>
                    <a:pt x="158305" y="39585"/>
                  </a:lnTo>
                  <a:lnTo>
                    <a:pt x="155397" y="48425"/>
                  </a:lnTo>
                  <a:lnTo>
                    <a:pt x="151066" y="58826"/>
                  </a:lnTo>
                  <a:lnTo>
                    <a:pt x="145021" y="70650"/>
                  </a:lnTo>
                  <a:lnTo>
                    <a:pt x="136969" y="83743"/>
                  </a:lnTo>
                  <a:lnTo>
                    <a:pt x="135483" y="86766"/>
                  </a:lnTo>
                  <a:lnTo>
                    <a:pt x="133946" y="88303"/>
                  </a:lnTo>
                  <a:lnTo>
                    <a:pt x="133946" y="92862"/>
                  </a:lnTo>
                  <a:lnTo>
                    <a:pt x="135483" y="95948"/>
                  </a:lnTo>
                  <a:lnTo>
                    <a:pt x="143065" y="95948"/>
                  </a:lnTo>
                  <a:lnTo>
                    <a:pt x="143065" y="94399"/>
                  </a:lnTo>
                  <a:lnTo>
                    <a:pt x="146151" y="89839"/>
                  </a:lnTo>
                  <a:lnTo>
                    <a:pt x="148678" y="85356"/>
                  </a:lnTo>
                  <a:lnTo>
                    <a:pt x="151561" y="79171"/>
                  </a:lnTo>
                  <a:lnTo>
                    <a:pt x="154901" y="71234"/>
                  </a:lnTo>
                  <a:lnTo>
                    <a:pt x="158305" y="62458"/>
                  </a:lnTo>
                  <a:lnTo>
                    <a:pt x="158305" y="127889"/>
                  </a:lnTo>
                  <a:lnTo>
                    <a:pt x="168973" y="127889"/>
                  </a:lnTo>
                  <a:lnTo>
                    <a:pt x="168973" y="62458"/>
                  </a:lnTo>
                  <a:lnTo>
                    <a:pt x="170510" y="68503"/>
                  </a:lnTo>
                  <a:lnTo>
                    <a:pt x="173532" y="74612"/>
                  </a:lnTo>
                  <a:lnTo>
                    <a:pt x="176555" y="77635"/>
                  </a:lnTo>
                  <a:lnTo>
                    <a:pt x="178092" y="80708"/>
                  </a:lnTo>
                  <a:lnTo>
                    <a:pt x="179628" y="82207"/>
                  </a:lnTo>
                  <a:lnTo>
                    <a:pt x="184200" y="82207"/>
                  </a:lnTo>
                  <a:lnTo>
                    <a:pt x="187223" y="79171"/>
                  </a:lnTo>
                  <a:lnTo>
                    <a:pt x="187223" y="74612"/>
                  </a:lnTo>
                  <a:lnTo>
                    <a:pt x="185686" y="74612"/>
                  </a:lnTo>
                  <a:lnTo>
                    <a:pt x="182664" y="70053"/>
                  </a:lnTo>
                  <a:lnTo>
                    <a:pt x="178155" y="63017"/>
                  </a:lnTo>
                  <a:lnTo>
                    <a:pt x="177838" y="62458"/>
                  </a:lnTo>
                  <a:lnTo>
                    <a:pt x="174104" y="55968"/>
                  </a:lnTo>
                  <a:lnTo>
                    <a:pt x="170891" y="49491"/>
                  </a:lnTo>
                  <a:lnTo>
                    <a:pt x="168973" y="44145"/>
                  </a:lnTo>
                  <a:lnTo>
                    <a:pt x="168973" y="39585"/>
                  </a:lnTo>
                  <a:lnTo>
                    <a:pt x="187223" y="39585"/>
                  </a:lnTo>
                  <a:lnTo>
                    <a:pt x="187223" y="28917"/>
                  </a:lnTo>
                  <a:close/>
                </a:path>
                <a:path w="583564" h="128270">
                  <a:moveTo>
                    <a:pt x="260299" y="28917"/>
                  </a:moveTo>
                  <a:lnTo>
                    <a:pt x="242036" y="28917"/>
                  </a:lnTo>
                  <a:lnTo>
                    <a:pt x="242036" y="3073"/>
                  </a:lnTo>
                  <a:lnTo>
                    <a:pt x="240499" y="1536"/>
                  </a:lnTo>
                  <a:lnTo>
                    <a:pt x="229844" y="1536"/>
                  </a:lnTo>
                  <a:lnTo>
                    <a:pt x="229844" y="28917"/>
                  </a:lnTo>
                  <a:lnTo>
                    <a:pt x="193319" y="28917"/>
                  </a:lnTo>
                  <a:lnTo>
                    <a:pt x="193319" y="39585"/>
                  </a:lnTo>
                  <a:lnTo>
                    <a:pt x="229844" y="39585"/>
                  </a:lnTo>
                  <a:lnTo>
                    <a:pt x="217627" y="60579"/>
                  </a:lnTo>
                  <a:lnTo>
                    <a:pt x="206260" y="76136"/>
                  </a:lnTo>
                  <a:lnTo>
                    <a:pt x="196024" y="87122"/>
                  </a:lnTo>
                  <a:lnTo>
                    <a:pt x="187223" y="94399"/>
                  </a:lnTo>
                  <a:lnTo>
                    <a:pt x="185686" y="97434"/>
                  </a:lnTo>
                  <a:lnTo>
                    <a:pt x="184200" y="97434"/>
                  </a:lnTo>
                  <a:lnTo>
                    <a:pt x="184200" y="103530"/>
                  </a:lnTo>
                  <a:lnTo>
                    <a:pt x="185686" y="106553"/>
                  </a:lnTo>
                  <a:lnTo>
                    <a:pt x="191782" y="106553"/>
                  </a:lnTo>
                  <a:lnTo>
                    <a:pt x="193319" y="105067"/>
                  </a:lnTo>
                  <a:lnTo>
                    <a:pt x="200914" y="98971"/>
                  </a:lnTo>
                  <a:lnTo>
                    <a:pt x="209511" y="89306"/>
                  </a:lnTo>
                  <a:lnTo>
                    <a:pt x="217106" y="78803"/>
                  </a:lnTo>
                  <a:lnTo>
                    <a:pt x="223824" y="67729"/>
                  </a:lnTo>
                  <a:lnTo>
                    <a:pt x="229844" y="56349"/>
                  </a:lnTo>
                  <a:lnTo>
                    <a:pt x="229844" y="114198"/>
                  </a:lnTo>
                  <a:lnTo>
                    <a:pt x="208559" y="114198"/>
                  </a:lnTo>
                  <a:lnTo>
                    <a:pt x="208559" y="121793"/>
                  </a:lnTo>
                  <a:lnTo>
                    <a:pt x="210045" y="124866"/>
                  </a:lnTo>
                  <a:lnTo>
                    <a:pt x="211582" y="124866"/>
                  </a:lnTo>
                  <a:lnTo>
                    <a:pt x="213118" y="126352"/>
                  </a:lnTo>
                  <a:lnTo>
                    <a:pt x="220713" y="126352"/>
                  </a:lnTo>
                  <a:lnTo>
                    <a:pt x="229819" y="126123"/>
                  </a:lnTo>
                  <a:lnTo>
                    <a:pt x="236499" y="124460"/>
                  </a:lnTo>
                  <a:lnTo>
                    <a:pt x="240626" y="119938"/>
                  </a:lnTo>
                  <a:lnTo>
                    <a:pt x="242036" y="111125"/>
                  </a:lnTo>
                  <a:lnTo>
                    <a:pt x="242036" y="56349"/>
                  </a:lnTo>
                  <a:lnTo>
                    <a:pt x="242036" y="39585"/>
                  </a:lnTo>
                  <a:lnTo>
                    <a:pt x="257276" y="39585"/>
                  </a:lnTo>
                  <a:lnTo>
                    <a:pt x="260299" y="38100"/>
                  </a:lnTo>
                  <a:lnTo>
                    <a:pt x="260299" y="28917"/>
                  </a:lnTo>
                  <a:close/>
                </a:path>
                <a:path w="583564" h="128270">
                  <a:moveTo>
                    <a:pt x="377520" y="57848"/>
                  </a:moveTo>
                  <a:lnTo>
                    <a:pt x="372960" y="54813"/>
                  </a:lnTo>
                  <a:lnTo>
                    <a:pt x="365315" y="54813"/>
                  </a:lnTo>
                  <a:lnTo>
                    <a:pt x="365315" y="65481"/>
                  </a:lnTo>
                  <a:lnTo>
                    <a:pt x="365315" y="73075"/>
                  </a:lnTo>
                  <a:lnTo>
                    <a:pt x="365315" y="82207"/>
                  </a:lnTo>
                  <a:lnTo>
                    <a:pt x="365315" y="92862"/>
                  </a:lnTo>
                  <a:lnTo>
                    <a:pt x="299885" y="92862"/>
                  </a:lnTo>
                  <a:lnTo>
                    <a:pt x="299885" y="82207"/>
                  </a:lnTo>
                  <a:lnTo>
                    <a:pt x="365315" y="82207"/>
                  </a:lnTo>
                  <a:lnTo>
                    <a:pt x="365315" y="73075"/>
                  </a:lnTo>
                  <a:lnTo>
                    <a:pt x="299885" y="73075"/>
                  </a:lnTo>
                  <a:lnTo>
                    <a:pt x="299885" y="65481"/>
                  </a:lnTo>
                  <a:lnTo>
                    <a:pt x="301371" y="63944"/>
                  </a:lnTo>
                  <a:lnTo>
                    <a:pt x="363829" y="63944"/>
                  </a:lnTo>
                  <a:lnTo>
                    <a:pt x="365315" y="65481"/>
                  </a:lnTo>
                  <a:lnTo>
                    <a:pt x="365315" y="54813"/>
                  </a:lnTo>
                  <a:lnTo>
                    <a:pt x="292252" y="54813"/>
                  </a:lnTo>
                  <a:lnTo>
                    <a:pt x="289217" y="57848"/>
                  </a:lnTo>
                  <a:lnTo>
                    <a:pt x="289217" y="127889"/>
                  </a:lnTo>
                  <a:lnTo>
                    <a:pt x="299885" y="127889"/>
                  </a:lnTo>
                  <a:lnTo>
                    <a:pt x="299885" y="101993"/>
                  </a:lnTo>
                  <a:lnTo>
                    <a:pt x="365315" y="101993"/>
                  </a:lnTo>
                  <a:lnTo>
                    <a:pt x="365315" y="115735"/>
                  </a:lnTo>
                  <a:lnTo>
                    <a:pt x="342506" y="115735"/>
                  </a:lnTo>
                  <a:lnTo>
                    <a:pt x="342506" y="123329"/>
                  </a:lnTo>
                  <a:lnTo>
                    <a:pt x="345528" y="126352"/>
                  </a:lnTo>
                  <a:lnTo>
                    <a:pt x="377520" y="126352"/>
                  </a:lnTo>
                  <a:lnTo>
                    <a:pt x="377520" y="101993"/>
                  </a:lnTo>
                  <a:lnTo>
                    <a:pt x="377520" y="92862"/>
                  </a:lnTo>
                  <a:lnTo>
                    <a:pt x="377520" y="82207"/>
                  </a:lnTo>
                  <a:lnTo>
                    <a:pt x="377520" y="73075"/>
                  </a:lnTo>
                  <a:lnTo>
                    <a:pt x="377520" y="63944"/>
                  </a:lnTo>
                  <a:lnTo>
                    <a:pt x="377520" y="57848"/>
                  </a:lnTo>
                  <a:close/>
                </a:path>
                <a:path w="583564" h="128270">
                  <a:moveTo>
                    <a:pt x="395782" y="10668"/>
                  </a:moveTo>
                  <a:lnTo>
                    <a:pt x="337934" y="10668"/>
                  </a:lnTo>
                  <a:lnTo>
                    <a:pt x="337934" y="0"/>
                  </a:lnTo>
                  <a:lnTo>
                    <a:pt x="327266" y="0"/>
                  </a:lnTo>
                  <a:lnTo>
                    <a:pt x="327266" y="10668"/>
                  </a:lnTo>
                  <a:lnTo>
                    <a:pt x="273989" y="10668"/>
                  </a:lnTo>
                  <a:lnTo>
                    <a:pt x="270967" y="12204"/>
                  </a:lnTo>
                  <a:lnTo>
                    <a:pt x="270967" y="21336"/>
                  </a:lnTo>
                  <a:lnTo>
                    <a:pt x="310553" y="21336"/>
                  </a:lnTo>
                  <a:lnTo>
                    <a:pt x="305943" y="28917"/>
                  </a:lnTo>
                  <a:lnTo>
                    <a:pt x="298348" y="36563"/>
                  </a:lnTo>
                  <a:lnTo>
                    <a:pt x="284645" y="36563"/>
                  </a:lnTo>
                  <a:lnTo>
                    <a:pt x="278549" y="38100"/>
                  </a:lnTo>
                  <a:lnTo>
                    <a:pt x="273989" y="38100"/>
                  </a:lnTo>
                  <a:lnTo>
                    <a:pt x="273989" y="47231"/>
                  </a:lnTo>
                  <a:lnTo>
                    <a:pt x="280098" y="47231"/>
                  </a:lnTo>
                  <a:lnTo>
                    <a:pt x="293052" y="46977"/>
                  </a:lnTo>
                  <a:lnTo>
                    <a:pt x="347510" y="45288"/>
                  </a:lnTo>
                  <a:lnTo>
                    <a:pt x="369887" y="44145"/>
                  </a:lnTo>
                  <a:lnTo>
                    <a:pt x="371424" y="44145"/>
                  </a:lnTo>
                  <a:lnTo>
                    <a:pt x="372960" y="45694"/>
                  </a:lnTo>
                  <a:lnTo>
                    <a:pt x="379018" y="50253"/>
                  </a:lnTo>
                  <a:lnTo>
                    <a:pt x="380555" y="51790"/>
                  </a:lnTo>
                  <a:lnTo>
                    <a:pt x="382092" y="53276"/>
                  </a:lnTo>
                  <a:lnTo>
                    <a:pt x="386651" y="53276"/>
                  </a:lnTo>
                  <a:lnTo>
                    <a:pt x="389674" y="50253"/>
                  </a:lnTo>
                  <a:lnTo>
                    <a:pt x="389674" y="44145"/>
                  </a:lnTo>
                  <a:lnTo>
                    <a:pt x="380555" y="38100"/>
                  </a:lnTo>
                  <a:lnTo>
                    <a:pt x="375221" y="33553"/>
                  </a:lnTo>
                  <a:lnTo>
                    <a:pt x="367601" y="28016"/>
                  </a:lnTo>
                  <a:lnTo>
                    <a:pt x="359981" y="23317"/>
                  </a:lnTo>
                  <a:lnTo>
                    <a:pt x="357733" y="22491"/>
                  </a:lnTo>
                  <a:lnTo>
                    <a:pt x="357733" y="35026"/>
                  </a:lnTo>
                  <a:lnTo>
                    <a:pt x="345020" y="35915"/>
                  </a:lnTo>
                  <a:lnTo>
                    <a:pt x="333743" y="36372"/>
                  </a:lnTo>
                  <a:lnTo>
                    <a:pt x="323024" y="36550"/>
                  </a:lnTo>
                  <a:lnTo>
                    <a:pt x="312039" y="36563"/>
                  </a:lnTo>
                  <a:lnTo>
                    <a:pt x="318135" y="28917"/>
                  </a:lnTo>
                  <a:lnTo>
                    <a:pt x="321170" y="24358"/>
                  </a:lnTo>
                  <a:lnTo>
                    <a:pt x="322707" y="21336"/>
                  </a:lnTo>
                  <a:lnTo>
                    <a:pt x="351624" y="21336"/>
                  </a:lnTo>
                  <a:lnTo>
                    <a:pt x="350088" y="24358"/>
                  </a:lnTo>
                  <a:lnTo>
                    <a:pt x="350088" y="30454"/>
                  </a:lnTo>
                  <a:lnTo>
                    <a:pt x="351624" y="30454"/>
                  </a:lnTo>
                  <a:lnTo>
                    <a:pt x="357733" y="35026"/>
                  </a:lnTo>
                  <a:lnTo>
                    <a:pt x="357733" y="22491"/>
                  </a:lnTo>
                  <a:lnTo>
                    <a:pt x="354660" y="21336"/>
                  </a:lnTo>
                  <a:lnTo>
                    <a:pt x="395782" y="21336"/>
                  </a:lnTo>
                  <a:lnTo>
                    <a:pt x="395782" y="10668"/>
                  </a:lnTo>
                  <a:close/>
                </a:path>
                <a:path w="583564" h="128270">
                  <a:moveTo>
                    <a:pt x="529729" y="22872"/>
                  </a:moveTo>
                  <a:lnTo>
                    <a:pt x="517575" y="22872"/>
                  </a:lnTo>
                  <a:lnTo>
                    <a:pt x="520598" y="21336"/>
                  </a:lnTo>
                  <a:lnTo>
                    <a:pt x="520598" y="15227"/>
                  </a:lnTo>
                  <a:lnTo>
                    <a:pt x="519061" y="13741"/>
                  </a:lnTo>
                  <a:lnTo>
                    <a:pt x="514502" y="9182"/>
                  </a:lnTo>
                  <a:lnTo>
                    <a:pt x="511467" y="7632"/>
                  </a:lnTo>
                  <a:lnTo>
                    <a:pt x="506907" y="3073"/>
                  </a:lnTo>
                  <a:lnTo>
                    <a:pt x="502348" y="3073"/>
                  </a:lnTo>
                  <a:lnTo>
                    <a:pt x="497776" y="4610"/>
                  </a:lnTo>
                  <a:lnTo>
                    <a:pt x="497776" y="9182"/>
                  </a:lnTo>
                  <a:lnTo>
                    <a:pt x="499262" y="9182"/>
                  </a:lnTo>
                  <a:lnTo>
                    <a:pt x="499262" y="10668"/>
                  </a:lnTo>
                  <a:lnTo>
                    <a:pt x="500799" y="10668"/>
                  </a:lnTo>
                  <a:lnTo>
                    <a:pt x="513003" y="22872"/>
                  </a:lnTo>
                  <a:lnTo>
                    <a:pt x="485571" y="22872"/>
                  </a:lnTo>
                  <a:lnTo>
                    <a:pt x="485571" y="19786"/>
                  </a:lnTo>
                  <a:lnTo>
                    <a:pt x="484085" y="6096"/>
                  </a:lnTo>
                  <a:lnTo>
                    <a:pt x="484085" y="1536"/>
                  </a:lnTo>
                  <a:lnTo>
                    <a:pt x="481012" y="0"/>
                  </a:lnTo>
                  <a:lnTo>
                    <a:pt x="473417" y="0"/>
                  </a:lnTo>
                  <a:lnTo>
                    <a:pt x="473417" y="22872"/>
                  </a:lnTo>
                  <a:lnTo>
                    <a:pt x="418604" y="22872"/>
                  </a:lnTo>
                  <a:lnTo>
                    <a:pt x="414032" y="25895"/>
                  </a:lnTo>
                  <a:lnTo>
                    <a:pt x="414032" y="67017"/>
                  </a:lnTo>
                  <a:lnTo>
                    <a:pt x="413245" y="85521"/>
                  </a:lnTo>
                  <a:lnTo>
                    <a:pt x="411175" y="98590"/>
                  </a:lnTo>
                  <a:lnTo>
                    <a:pt x="408254" y="107670"/>
                  </a:lnTo>
                  <a:lnTo>
                    <a:pt x="404914" y="114198"/>
                  </a:lnTo>
                  <a:lnTo>
                    <a:pt x="404914" y="117221"/>
                  </a:lnTo>
                  <a:lnTo>
                    <a:pt x="403377" y="118757"/>
                  </a:lnTo>
                  <a:lnTo>
                    <a:pt x="403377" y="124866"/>
                  </a:lnTo>
                  <a:lnTo>
                    <a:pt x="407936" y="126352"/>
                  </a:lnTo>
                  <a:lnTo>
                    <a:pt x="414032" y="126352"/>
                  </a:lnTo>
                  <a:lnTo>
                    <a:pt x="414032" y="124866"/>
                  </a:lnTo>
                  <a:lnTo>
                    <a:pt x="415569" y="123329"/>
                  </a:lnTo>
                  <a:lnTo>
                    <a:pt x="415569" y="121793"/>
                  </a:lnTo>
                  <a:lnTo>
                    <a:pt x="420141" y="114198"/>
                  </a:lnTo>
                  <a:lnTo>
                    <a:pt x="421678" y="105067"/>
                  </a:lnTo>
                  <a:lnTo>
                    <a:pt x="423418" y="92481"/>
                  </a:lnTo>
                  <a:lnTo>
                    <a:pt x="424319" y="80899"/>
                  </a:lnTo>
                  <a:lnTo>
                    <a:pt x="424599" y="73228"/>
                  </a:lnTo>
                  <a:lnTo>
                    <a:pt x="424700" y="60921"/>
                  </a:lnTo>
                  <a:lnTo>
                    <a:pt x="452094" y="60921"/>
                  </a:lnTo>
                  <a:lnTo>
                    <a:pt x="452094" y="82207"/>
                  </a:lnTo>
                  <a:lnTo>
                    <a:pt x="450596" y="88303"/>
                  </a:lnTo>
                  <a:lnTo>
                    <a:pt x="450596" y="92862"/>
                  </a:lnTo>
                  <a:lnTo>
                    <a:pt x="449059" y="98971"/>
                  </a:lnTo>
                  <a:lnTo>
                    <a:pt x="430809" y="98971"/>
                  </a:lnTo>
                  <a:lnTo>
                    <a:pt x="430809" y="111125"/>
                  </a:lnTo>
                  <a:lnTo>
                    <a:pt x="455168" y="111125"/>
                  </a:lnTo>
                  <a:lnTo>
                    <a:pt x="458190" y="105067"/>
                  </a:lnTo>
                  <a:lnTo>
                    <a:pt x="462749" y="60921"/>
                  </a:lnTo>
                  <a:lnTo>
                    <a:pt x="462749" y="56349"/>
                  </a:lnTo>
                  <a:lnTo>
                    <a:pt x="461213" y="50253"/>
                  </a:lnTo>
                  <a:lnTo>
                    <a:pt x="424700" y="50253"/>
                  </a:lnTo>
                  <a:lnTo>
                    <a:pt x="424700" y="35026"/>
                  </a:lnTo>
                  <a:lnTo>
                    <a:pt x="427736" y="33528"/>
                  </a:lnTo>
                  <a:lnTo>
                    <a:pt x="474954" y="33528"/>
                  </a:lnTo>
                  <a:lnTo>
                    <a:pt x="474992" y="39154"/>
                  </a:lnTo>
                  <a:lnTo>
                    <a:pt x="475322" y="46647"/>
                  </a:lnTo>
                  <a:lnTo>
                    <a:pt x="476224" y="55575"/>
                  </a:lnTo>
                  <a:lnTo>
                    <a:pt x="477989" y="65481"/>
                  </a:lnTo>
                  <a:lnTo>
                    <a:pt x="479158" y="73228"/>
                  </a:lnTo>
                  <a:lnTo>
                    <a:pt x="480453" y="80530"/>
                  </a:lnTo>
                  <a:lnTo>
                    <a:pt x="482041" y="87541"/>
                  </a:lnTo>
                  <a:lnTo>
                    <a:pt x="484085" y="94399"/>
                  </a:lnTo>
                  <a:lnTo>
                    <a:pt x="479094" y="99631"/>
                  </a:lnTo>
                  <a:lnTo>
                    <a:pt x="472833" y="104279"/>
                  </a:lnTo>
                  <a:lnTo>
                    <a:pt x="464578" y="108953"/>
                  </a:lnTo>
                  <a:lnTo>
                    <a:pt x="453631" y="114198"/>
                  </a:lnTo>
                  <a:lnTo>
                    <a:pt x="450596" y="115735"/>
                  </a:lnTo>
                  <a:lnTo>
                    <a:pt x="449059" y="117221"/>
                  </a:lnTo>
                  <a:lnTo>
                    <a:pt x="449059" y="123329"/>
                  </a:lnTo>
                  <a:lnTo>
                    <a:pt x="452094" y="126352"/>
                  </a:lnTo>
                  <a:lnTo>
                    <a:pt x="456653" y="126352"/>
                  </a:lnTo>
                  <a:lnTo>
                    <a:pt x="458190" y="124866"/>
                  </a:lnTo>
                  <a:lnTo>
                    <a:pt x="461213" y="124866"/>
                  </a:lnTo>
                  <a:lnTo>
                    <a:pt x="469493" y="120307"/>
                  </a:lnTo>
                  <a:lnTo>
                    <a:pt x="476631" y="115531"/>
                  </a:lnTo>
                  <a:lnTo>
                    <a:pt x="482854" y="110515"/>
                  </a:lnTo>
                  <a:lnTo>
                    <a:pt x="488645" y="105067"/>
                  </a:lnTo>
                  <a:lnTo>
                    <a:pt x="491972" y="111125"/>
                  </a:lnTo>
                  <a:lnTo>
                    <a:pt x="497382" y="118757"/>
                  </a:lnTo>
                  <a:lnTo>
                    <a:pt x="504469" y="125183"/>
                  </a:lnTo>
                  <a:lnTo>
                    <a:pt x="513003" y="127889"/>
                  </a:lnTo>
                  <a:lnTo>
                    <a:pt x="520598" y="127889"/>
                  </a:lnTo>
                  <a:lnTo>
                    <a:pt x="523621" y="120307"/>
                  </a:lnTo>
                  <a:lnTo>
                    <a:pt x="525157" y="115735"/>
                  </a:lnTo>
                  <a:lnTo>
                    <a:pt x="525919" y="114198"/>
                  </a:lnTo>
                  <a:lnTo>
                    <a:pt x="528193" y="109639"/>
                  </a:lnTo>
                  <a:lnTo>
                    <a:pt x="529729" y="100507"/>
                  </a:lnTo>
                  <a:lnTo>
                    <a:pt x="529729" y="94399"/>
                  </a:lnTo>
                  <a:lnTo>
                    <a:pt x="526694" y="92862"/>
                  </a:lnTo>
                  <a:lnTo>
                    <a:pt x="522135" y="92862"/>
                  </a:lnTo>
                  <a:lnTo>
                    <a:pt x="522135" y="94399"/>
                  </a:lnTo>
                  <a:lnTo>
                    <a:pt x="520598" y="100507"/>
                  </a:lnTo>
                  <a:lnTo>
                    <a:pt x="517575" y="108102"/>
                  </a:lnTo>
                  <a:lnTo>
                    <a:pt x="516039" y="114198"/>
                  </a:lnTo>
                  <a:lnTo>
                    <a:pt x="509930" y="114198"/>
                  </a:lnTo>
                  <a:lnTo>
                    <a:pt x="503885" y="109639"/>
                  </a:lnTo>
                  <a:lnTo>
                    <a:pt x="501840" y="105067"/>
                  </a:lnTo>
                  <a:lnTo>
                    <a:pt x="497776" y="95948"/>
                  </a:lnTo>
                  <a:lnTo>
                    <a:pt x="505891" y="83743"/>
                  </a:lnTo>
                  <a:lnTo>
                    <a:pt x="507111" y="81902"/>
                  </a:lnTo>
                  <a:lnTo>
                    <a:pt x="514311" y="67017"/>
                  </a:lnTo>
                  <a:lnTo>
                    <a:pt x="518947" y="54419"/>
                  </a:lnTo>
                  <a:lnTo>
                    <a:pt x="520598" y="47231"/>
                  </a:lnTo>
                  <a:lnTo>
                    <a:pt x="520598" y="44145"/>
                  </a:lnTo>
                  <a:lnTo>
                    <a:pt x="517575" y="42659"/>
                  </a:lnTo>
                  <a:lnTo>
                    <a:pt x="511467" y="42659"/>
                  </a:lnTo>
                  <a:lnTo>
                    <a:pt x="509930" y="45694"/>
                  </a:lnTo>
                  <a:lnTo>
                    <a:pt x="509930" y="48717"/>
                  </a:lnTo>
                  <a:lnTo>
                    <a:pt x="505447" y="60921"/>
                  </a:lnTo>
                  <a:lnTo>
                    <a:pt x="501015" y="70802"/>
                  </a:lnTo>
                  <a:lnTo>
                    <a:pt x="496900" y="78270"/>
                  </a:lnTo>
                  <a:lnTo>
                    <a:pt x="493217" y="83743"/>
                  </a:lnTo>
                  <a:lnTo>
                    <a:pt x="490308" y="72263"/>
                  </a:lnTo>
                  <a:lnTo>
                    <a:pt x="488251" y="59207"/>
                  </a:lnTo>
                  <a:lnTo>
                    <a:pt x="486918" y="47231"/>
                  </a:lnTo>
                  <a:lnTo>
                    <a:pt x="485571" y="33528"/>
                  </a:lnTo>
                  <a:lnTo>
                    <a:pt x="528193" y="33528"/>
                  </a:lnTo>
                  <a:lnTo>
                    <a:pt x="529729" y="31991"/>
                  </a:lnTo>
                  <a:lnTo>
                    <a:pt x="529729" y="22872"/>
                  </a:lnTo>
                  <a:close/>
                </a:path>
                <a:path w="583564" h="128270">
                  <a:moveTo>
                    <a:pt x="583006" y="114198"/>
                  </a:moveTo>
                  <a:lnTo>
                    <a:pt x="555625" y="82207"/>
                  </a:lnTo>
                  <a:lnTo>
                    <a:pt x="547979" y="82207"/>
                  </a:lnTo>
                  <a:lnTo>
                    <a:pt x="544957" y="85280"/>
                  </a:lnTo>
                  <a:lnTo>
                    <a:pt x="544957" y="89839"/>
                  </a:lnTo>
                  <a:lnTo>
                    <a:pt x="553440" y="98374"/>
                  </a:lnTo>
                  <a:lnTo>
                    <a:pt x="558469" y="103733"/>
                  </a:lnTo>
                  <a:lnTo>
                    <a:pt x="563194" y="109372"/>
                  </a:lnTo>
                  <a:lnTo>
                    <a:pt x="567778" y="115735"/>
                  </a:lnTo>
                  <a:lnTo>
                    <a:pt x="570852" y="120307"/>
                  </a:lnTo>
                  <a:lnTo>
                    <a:pt x="572338" y="121793"/>
                  </a:lnTo>
                  <a:lnTo>
                    <a:pt x="579983" y="121793"/>
                  </a:lnTo>
                  <a:lnTo>
                    <a:pt x="583006" y="118757"/>
                  </a:lnTo>
                  <a:lnTo>
                    <a:pt x="583006" y="114198"/>
                  </a:lnTo>
                  <a:close/>
                </a:path>
              </a:pathLst>
            </a:custGeom>
            <a:solidFill>
              <a:srgbClr val="4A4B4D"/>
            </a:solidFill>
          </p:spPr>
          <p:txBody>
            <a:bodyPr wrap="square" lIns="0" tIns="0" rIns="0" bIns="0" rtlCol="0"/>
            <a:lstStyle/>
            <a:p>
              <a:endParaRPr/>
            </a:p>
          </p:txBody>
        </p:sp>
        <p:pic>
          <p:nvPicPr>
            <p:cNvPr id="23" name="object 23"/>
            <p:cNvPicPr/>
            <p:nvPr/>
          </p:nvPicPr>
          <p:blipFill>
            <a:blip r:embed="rId12" cstate="print"/>
            <a:stretch>
              <a:fillRect/>
            </a:stretch>
          </p:blipFill>
          <p:spPr>
            <a:xfrm>
              <a:off x="2021586" y="8417623"/>
              <a:ext cx="2198141" cy="129374"/>
            </a:xfrm>
            <a:prstGeom prst="rect">
              <a:avLst/>
            </a:prstGeom>
          </p:spPr>
        </p:pic>
        <p:pic>
          <p:nvPicPr>
            <p:cNvPr id="24" name="object 24"/>
            <p:cNvPicPr/>
            <p:nvPr/>
          </p:nvPicPr>
          <p:blipFill>
            <a:blip r:embed="rId13" cstate="print"/>
            <a:stretch>
              <a:fillRect/>
            </a:stretch>
          </p:blipFill>
          <p:spPr>
            <a:xfrm>
              <a:off x="4311053" y="8420645"/>
              <a:ext cx="1599907" cy="126352"/>
            </a:xfrm>
            <a:prstGeom prst="rect">
              <a:avLst/>
            </a:prstGeom>
          </p:spPr>
        </p:pic>
        <p:pic>
          <p:nvPicPr>
            <p:cNvPr id="25" name="object 25"/>
            <p:cNvPicPr/>
            <p:nvPr/>
          </p:nvPicPr>
          <p:blipFill>
            <a:blip r:embed="rId14" cstate="print"/>
            <a:stretch>
              <a:fillRect/>
            </a:stretch>
          </p:blipFill>
          <p:spPr>
            <a:xfrm>
              <a:off x="1073200" y="8653563"/>
              <a:ext cx="127838" cy="127838"/>
            </a:xfrm>
            <a:prstGeom prst="rect">
              <a:avLst/>
            </a:prstGeom>
          </p:spPr>
        </p:pic>
        <p:pic>
          <p:nvPicPr>
            <p:cNvPr id="26" name="object 26"/>
            <p:cNvPicPr/>
            <p:nvPr/>
          </p:nvPicPr>
          <p:blipFill>
            <a:blip r:embed="rId15" cstate="print"/>
            <a:stretch>
              <a:fillRect/>
            </a:stretch>
          </p:blipFill>
          <p:spPr>
            <a:xfrm>
              <a:off x="1344168" y="8653563"/>
              <a:ext cx="1392885" cy="127838"/>
            </a:xfrm>
            <a:prstGeom prst="rect">
              <a:avLst/>
            </a:prstGeom>
          </p:spPr>
        </p:pic>
        <p:pic>
          <p:nvPicPr>
            <p:cNvPr id="27" name="object 27"/>
            <p:cNvPicPr/>
            <p:nvPr/>
          </p:nvPicPr>
          <p:blipFill>
            <a:blip r:embed="rId16" cstate="print"/>
            <a:stretch>
              <a:fillRect/>
            </a:stretch>
          </p:blipFill>
          <p:spPr>
            <a:xfrm>
              <a:off x="2825305" y="8652027"/>
              <a:ext cx="3085655" cy="129374"/>
            </a:xfrm>
            <a:prstGeom prst="rect">
              <a:avLst/>
            </a:prstGeom>
          </p:spPr>
        </p:pic>
        <p:pic>
          <p:nvPicPr>
            <p:cNvPr id="28" name="object 28"/>
            <p:cNvPicPr/>
            <p:nvPr/>
          </p:nvPicPr>
          <p:blipFill>
            <a:blip r:embed="rId17" cstate="print"/>
            <a:stretch>
              <a:fillRect/>
            </a:stretch>
          </p:blipFill>
          <p:spPr>
            <a:xfrm>
              <a:off x="1073200" y="8886481"/>
              <a:ext cx="127838" cy="127838"/>
            </a:xfrm>
            <a:prstGeom prst="rect">
              <a:avLst/>
            </a:prstGeom>
          </p:spPr>
        </p:pic>
        <p:pic>
          <p:nvPicPr>
            <p:cNvPr id="29" name="object 29"/>
            <p:cNvPicPr/>
            <p:nvPr/>
          </p:nvPicPr>
          <p:blipFill>
            <a:blip r:embed="rId18" cstate="print"/>
            <a:stretch>
              <a:fillRect/>
            </a:stretch>
          </p:blipFill>
          <p:spPr>
            <a:xfrm>
              <a:off x="1344168" y="8884945"/>
              <a:ext cx="4836223" cy="129374"/>
            </a:xfrm>
            <a:prstGeom prst="rect">
              <a:avLst/>
            </a:prstGeom>
          </p:spPr>
        </p:pic>
        <p:pic>
          <p:nvPicPr>
            <p:cNvPr id="30" name="object 30"/>
            <p:cNvPicPr/>
            <p:nvPr/>
          </p:nvPicPr>
          <p:blipFill>
            <a:blip r:embed="rId19" cstate="print"/>
            <a:stretch>
              <a:fillRect/>
            </a:stretch>
          </p:blipFill>
          <p:spPr>
            <a:xfrm>
              <a:off x="1073200" y="9120885"/>
              <a:ext cx="127838" cy="127889"/>
            </a:xfrm>
            <a:prstGeom prst="rect">
              <a:avLst/>
            </a:prstGeom>
          </p:spPr>
        </p:pic>
        <p:pic>
          <p:nvPicPr>
            <p:cNvPr id="31" name="object 31"/>
            <p:cNvPicPr/>
            <p:nvPr/>
          </p:nvPicPr>
          <p:blipFill>
            <a:blip r:embed="rId20" cstate="print"/>
            <a:stretch>
              <a:fillRect/>
            </a:stretch>
          </p:blipFill>
          <p:spPr>
            <a:xfrm>
              <a:off x="1344168" y="9119387"/>
              <a:ext cx="2554338" cy="129387"/>
            </a:xfrm>
            <a:prstGeom prst="rect">
              <a:avLst/>
            </a:prstGeom>
          </p:spPr>
        </p:pic>
        <p:pic>
          <p:nvPicPr>
            <p:cNvPr id="32" name="object 32"/>
            <p:cNvPicPr/>
            <p:nvPr/>
          </p:nvPicPr>
          <p:blipFill>
            <a:blip r:embed="rId21" cstate="print"/>
            <a:stretch>
              <a:fillRect/>
            </a:stretch>
          </p:blipFill>
          <p:spPr>
            <a:xfrm>
              <a:off x="3925887" y="9120885"/>
              <a:ext cx="573925" cy="126352"/>
            </a:xfrm>
            <a:prstGeom prst="rect">
              <a:avLst/>
            </a:prstGeom>
          </p:spPr>
        </p:pic>
        <p:pic>
          <p:nvPicPr>
            <p:cNvPr id="33" name="object 33"/>
            <p:cNvPicPr/>
            <p:nvPr/>
          </p:nvPicPr>
          <p:blipFill>
            <a:blip r:embed="rId22" cstate="print"/>
            <a:stretch>
              <a:fillRect/>
            </a:stretch>
          </p:blipFill>
          <p:spPr>
            <a:xfrm>
              <a:off x="4533303" y="9120885"/>
              <a:ext cx="630186" cy="126352"/>
            </a:xfrm>
            <a:prstGeom prst="rect">
              <a:avLst/>
            </a:prstGeom>
          </p:spPr>
        </p:pic>
        <p:pic>
          <p:nvPicPr>
            <p:cNvPr id="34" name="object 34"/>
            <p:cNvPicPr/>
            <p:nvPr/>
          </p:nvPicPr>
          <p:blipFill>
            <a:blip r:embed="rId23" cstate="print"/>
            <a:stretch>
              <a:fillRect/>
            </a:stretch>
          </p:blipFill>
          <p:spPr>
            <a:xfrm>
              <a:off x="5253329" y="9120885"/>
              <a:ext cx="800696" cy="127889"/>
            </a:xfrm>
            <a:prstGeom prst="rect">
              <a:avLst/>
            </a:prstGeom>
          </p:spPr>
        </p:pic>
        <p:pic>
          <p:nvPicPr>
            <p:cNvPr id="35" name="object 35"/>
            <p:cNvPicPr/>
            <p:nvPr/>
          </p:nvPicPr>
          <p:blipFill>
            <a:blip r:embed="rId24" cstate="print"/>
            <a:stretch>
              <a:fillRect/>
            </a:stretch>
          </p:blipFill>
          <p:spPr>
            <a:xfrm>
              <a:off x="1073200" y="9353803"/>
              <a:ext cx="127838" cy="127889"/>
            </a:xfrm>
            <a:prstGeom prst="rect">
              <a:avLst/>
            </a:prstGeom>
          </p:spPr>
        </p:pic>
        <p:pic>
          <p:nvPicPr>
            <p:cNvPr id="36" name="object 36"/>
            <p:cNvPicPr/>
            <p:nvPr/>
          </p:nvPicPr>
          <p:blipFill>
            <a:blip r:embed="rId25" cstate="print"/>
            <a:stretch>
              <a:fillRect/>
            </a:stretch>
          </p:blipFill>
          <p:spPr>
            <a:xfrm>
              <a:off x="1344168" y="9352254"/>
              <a:ext cx="4572838" cy="129438"/>
            </a:xfrm>
            <a:prstGeom prst="rect">
              <a:avLst/>
            </a:prstGeom>
          </p:spPr>
        </p:pic>
        <p:pic>
          <p:nvPicPr>
            <p:cNvPr id="37" name="object 37"/>
            <p:cNvPicPr/>
            <p:nvPr/>
          </p:nvPicPr>
          <p:blipFill>
            <a:blip r:embed="rId26" cstate="print"/>
            <a:stretch>
              <a:fillRect/>
            </a:stretch>
          </p:blipFill>
          <p:spPr>
            <a:xfrm>
              <a:off x="1951532" y="7995945"/>
              <a:ext cx="1388313" cy="111125"/>
            </a:xfrm>
            <a:prstGeom prst="rect">
              <a:avLst/>
            </a:prstGeom>
          </p:spPr>
        </p:pic>
      </p:grpSp>
      <p:grpSp>
        <p:nvGrpSpPr>
          <p:cNvPr id="38" name="object 38"/>
          <p:cNvGrpSpPr/>
          <p:nvPr/>
        </p:nvGrpSpPr>
        <p:grpSpPr>
          <a:xfrm>
            <a:off x="709358" y="5600"/>
            <a:ext cx="6842759" cy="717550"/>
            <a:chOff x="709358" y="5600"/>
            <a:chExt cx="6842759" cy="717550"/>
          </a:xfrm>
        </p:grpSpPr>
        <p:sp>
          <p:nvSpPr>
            <p:cNvPr id="39" name="object 3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40" name="object 4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1" name="object 41"/>
            <p:cNvPicPr/>
            <p:nvPr/>
          </p:nvPicPr>
          <p:blipFill>
            <a:blip r:embed="rId27" cstate="print"/>
            <a:stretch>
              <a:fillRect/>
            </a:stretch>
          </p:blipFill>
          <p:spPr>
            <a:xfrm>
              <a:off x="1003147" y="366369"/>
              <a:ext cx="462813" cy="170497"/>
            </a:xfrm>
            <a:prstGeom prst="rect">
              <a:avLst/>
            </a:prstGeom>
          </p:spPr>
        </p:pic>
        <p:sp>
          <p:nvSpPr>
            <p:cNvPr id="42" name="object 42"/>
            <p:cNvSpPr/>
            <p:nvPr/>
          </p:nvSpPr>
          <p:spPr>
            <a:xfrm>
              <a:off x="1549654" y="366368"/>
              <a:ext cx="810260" cy="170815"/>
            </a:xfrm>
            <a:custGeom>
              <a:avLst/>
              <a:gdLst/>
              <a:ahLst/>
              <a:cxnLst/>
              <a:rect l="l" t="t" r="r" b="b"/>
              <a:pathLst>
                <a:path w="810260" h="170815">
                  <a:moveTo>
                    <a:pt x="25895" y="121793"/>
                  </a:moveTo>
                  <a:lnTo>
                    <a:pt x="19786" y="115684"/>
                  </a:lnTo>
                  <a:lnTo>
                    <a:pt x="6096" y="115684"/>
                  </a:lnTo>
                  <a:lnTo>
                    <a:pt x="0" y="121793"/>
                  </a:lnTo>
                  <a:lnTo>
                    <a:pt x="0" y="135483"/>
                  </a:lnTo>
                  <a:lnTo>
                    <a:pt x="6096" y="141579"/>
                  </a:lnTo>
                  <a:lnTo>
                    <a:pt x="19786" y="141579"/>
                  </a:lnTo>
                  <a:lnTo>
                    <a:pt x="25895" y="135483"/>
                  </a:lnTo>
                  <a:lnTo>
                    <a:pt x="25895" y="121793"/>
                  </a:lnTo>
                  <a:close/>
                </a:path>
                <a:path w="810260" h="170815">
                  <a:moveTo>
                    <a:pt x="25895" y="33477"/>
                  </a:moveTo>
                  <a:lnTo>
                    <a:pt x="19786" y="27381"/>
                  </a:lnTo>
                  <a:lnTo>
                    <a:pt x="6096" y="27381"/>
                  </a:lnTo>
                  <a:lnTo>
                    <a:pt x="0" y="33477"/>
                  </a:lnTo>
                  <a:lnTo>
                    <a:pt x="0" y="48717"/>
                  </a:lnTo>
                  <a:lnTo>
                    <a:pt x="6096" y="54813"/>
                  </a:lnTo>
                  <a:lnTo>
                    <a:pt x="19786" y="54813"/>
                  </a:lnTo>
                  <a:lnTo>
                    <a:pt x="25895" y="48717"/>
                  </a:lnTo>
                  <a:lnTo>
                    <a:pt x="25895" y="33477"/>
                  </a:lnTo>
                  <a:close/>
                </a:path>
                <a:path w="810260" h="170815">
                  <a:moveTo>
                    <a:pt x="255727" y="13690"/>
                  </a:moveTo>
                  <a:lnTo>
                    <a:pt x="126352" y="13690"/>
                  </a:lnTo>
                  <a:lnTo>
                    <a:pt x="126352" y="33477"/>
                  </a:lnTo>
                  <a:lnTo>
                    <a:pt x="255727" y="33477"/>
                  </a:lnTo>
                  <a:lnTo>
                    <a:pt x="255727" y="13690"/>
                  </a:lnTo>
                  <a:close/>
                </a:path>
                <a:path w="810260" h="170815">
                  <a:moveTo>
                    <a:pt x="269468" y="63944"/>
                  </a:moveTo>
                  <a:lnTo>
                    <a:pt x="112649" y="63944"/>
                  </a:lnTo>
                  <a:lnTo>
                    <a:pt x="112649" y="82194"/>
                  </a:lnTo>
                  <a:lnTo>
                    <a:pt x="185737" y="82194"/>
                  </a:lnTo>
                  <a:lnTo>
                    <a:pt x="181952" y="107594"/>
                  </a:lnTo>
                  <a:lnTo>
                    <a:pt x="172770" y="125412"/>
                  </a:lnTo>
                  <a:lnTo>
                    <a:pt x="157886" y="137223"/>
                  </a:lnTo>
                  <a:lnTo>
                    <a:pt x="137020" y="144602"/>
                  </a:lnTo>
                  <a:lnTo>
                    <a:pt x="130911" y="144602"/>
                  </a:lnTo>
                  <a:lnTo>
                    <a:pt x="126352" y="146138"/>
                  </a:lnTo>
                  <a:lnTo>
                    <a:pt x="126352" y="155270"/>
                  </a:lnTo>
                  <a:lnTo>
                    <a:pt x="129425" y="162864"/>
                  </a:lnTo>
                  <a:lnTo>
                    <a:pt x="137020" y="162864"/>
                  </a:lnTo>
                  <a:lnTo>
                    <a:pt x="142481" y="162255"/>
                  </a:lnTo>
                  <a:lnTo>
                    <a:pt x="190766" y="134670"/>
                  </a:lnTo>
                  <a:lnTo>
                    <a:pt x="205409" y="97421"/>
                  </a:lnTo>
                  <a:lnTo>
                    <a:pt x="207010" y="82194"/>
                  </a:lnTo>
                  <a:lnTo>
                    <a:pt x="269468" y="82194"/>
                  </a:lnTo>
                  <a:lnTo>
                    <a:pt x="269468" y="63944"/>
                  </a:lnTo>
                  <a:close/>
                </a:path>
                <a:path w="810260" h="170815">
                  <a:moveTo>
                    <a:pt x="447573" y="74320"/>
                  </a:moveTo>
                  <a:lnTo>
                    <a:pt x="287731" y="74320"/>
                  </a:lnTo>
                  <a:lnTo>
                    <a:pt x="287731" y="94640"/>
                  </a:lnTo>
                  <a:lnTo>
                    <a:pt x="287731" y="95910"/>
                  </a:lnTo>
                  <a:lnTo>
                    <a:pt x="443052" y="95910"/>
                  </a:lnTo>
                  <a:lnTo>
                    <a:pt x="443052" y="94640"/>
                  </a:lnTo>
                  <a:lnTo>
                    <a:pt x="447573" y="94640"/>
                  </a:lnTo>
                  <a:lnTo>
                    <a:pt x="447573" y="74320"/>
                  </a:lnTo>
                  <a:close/>
                </a:path>
                <a:path w="810260" h="170815">
                  <a:moveTo>
                    <a:pt x="621106" y="22821"/>
                  </a:moveTo>
                  <a:lnTo>
                    <a:pt x="611974" y="19786"/>
                  </a:lnTo>
                  <a:lnTo>
                    <a:pt x="465823" y="19786"/>
                  </a:lnTo>
                  <a:lnTo>
                    <a:pt x="465823" y="36512"/>
                  </a:lnTo>
                  <a:lnTo>
                    <a:pt x="470395" y="39585"/>
                  </a:lnTo>
                  <a:lnTo>
                    <a:pt x="595210" y="39585"/>
                  </a:lnTo>
                  <a:lnTo>
                    <a:pt x="595210" y="42608"/>
                  </a:lnTo>
                  <a:lnTo>
                    <a:pt x="591540" y="50368"/>
                  </a:lnTo>
                  <a:lnTo>
                    <a:pt x="580745" y="64693"/>
                  </a:lnTo>
                  <a:lnTo>
                    <a:pt x="563092" y="82435"/>
                  </a:lnTo>
                  <a:lnTo>
                    <a:pt x="538899" y="100457"/>
                  </a:lnTo>
                  <a:lnTo>
                    <a:pt x="531876" y="93713"/>
                  </a:lnTo>
                  <a:lnTo>
                    <a:pt x="525005" y="87528"/>
                  </a:lnTo>
                  <a:lnTo>
                    <a:pt x="518985" y="82499"/>
                  </a:lnTo>
                  <a:lnTo>
                    <a:pt x="514540" y="79171"/>
                  </a:lnTo>
                  <a:lnTo>
                    <a:pt x="509981" y="76098"/>
                  </a:lnTo>
                  <a:lnTo>
                    <a:pt x="506907" y="74612"/>
                  </a:lnTo>
                  <a:lnTo>
                    <a:pt x="497776" y="74612"/>
                  </a:lnTo>
                  <a:lnTo>
                    <a:pt x="493204" y="80657"/>
                  </a:lnTo>
                  <a:lnTo>
                    <a:pt x="493204" y="89789"/>
                  </a:lnTo>
                  <a:lnTo>
                    <a:pt x="497776" y="92862"/>
                  </a:lnTo>
                  <a:lnTo>
                    <a:pt x="500849" y="95885"/>
                  </a:lnTo>
                  <a:lnTo>
                    <a:pt x="515010" y="107505"/>
                  </a:lnTo>
                  <a:lnTo>
                    <a:pt x="529755" y="121399"/>
                  </a:lnTo>
                  <a:lnTo>
                    <a:pt x="544499" y="136994"/>
                  </a:lnTo>
                  <a:lnTo>
                    <a:pt x="558698" y="153733"/>
                  </a:lnTo>
                  <a:lnTo>
                    <a:pt x="561721" y="156806"/>
                  </a:lnTo>
                  <a:lnTo>
                    <a:pt x="563257" y="159842"/>
                  </a:lnTo>
                  <a:lnTo>
                    <a:pt x="573925" y="159842"/>
                  </a:lnTo>
                  <a:lnTo>
                    <a:pt x="581520" y="155270"/>
                  </a:lnTo>
                  <a:lnTo>
                    <a:pt x="581520" y="149174"/>
                  </a:lnTo>
                  <a:lnTo>
                    <a:pt x="579996" y="144132"/>
                  </a:lnTo>
                  <a:lnTo>
                    <a:pt x="575056" y="137375"/>
                  </a:lnTo>
                  <a:lnTo>
                    <a:pt x="566102" y="127774"/>
                  </a:lnTo>
                  <a:lnTo>
                    <a:pt x="552589" y="114147"/>
                  </a:lnTo>
                  <a:lnTo>
                    <a:pt x="570649" y="100457"/>
                  </a:lnTo>
                  <a:lnTo>
                    <a:pt x="581914" y="91922"/>
                  </a:lnTo>
                  <a:lnTo>
                    <a:pt x="603402" y="68681"/>
                  </a:lnTo>
                  <a:lnTo>
                    <a:pt x="616597" y="48018"/>
                  </a:lnTo>
                  <a:lnTo>
                    <a:pt x="621106" y="33477"/>
                  </a:lnTo>
                  <a:lnTo>
                    <a:pt x="621106" y="22821"/>
                  </a:lnTo>
                  <a:close/>
                </a:path>
                <a:path w="810260" h="170815">
                  <a:moveTo>
                    <a:pt x="753516" y="108089"/>
                  </a:moveTo>
                  <a:lnTo>
                    <a:pt x="752462" y="97383"/>
                  </a:lnTo>
                  <a:lnTo>
                    <a:pt x="749719" y="89801"/>
                  </a:lnTo>
                  <a:lnTo>
                    <a:pt x="745832" y="84518"/>
                  </a:lnTo>
                  <a:lnTo>
                    <a:pt x="741362" y="80657"/>
                  </a:lnTo>
                  <a:lnTo>
                    <a:pt x="750481" y="74612"/>
                  </a:lnTo>
                  <a:lnTo>
                    <a:pt x="750481" y="57835"/>
                  </a:lnTo>
                  <a:lnTo>
                    <a:pt x="749007" y="46901"/>
                  </a:lnTo>
                  <a:lnTo>
                    <a:pt x="746861" y="42608"/>
                  </a:lnTo>
                  <a:lnTo>
                    <a:pt x="744397" y="37668"/>
                  </a:lnTo>
                  <a:lnTo>
                    <a:pt x="736346" y="31305"/>
                  </a:lnTo>
                  <a:lnTo>
                    <a:pt x="724585" y="28917"/>
                  </a:lnTo>
                  <a:lnTo>
                    <a:pt x="710018" y="32588"/>
                  </a:lnTo>
                  <a:lnTo>
                    <a:pt x="701751" y="41097"/>
                  </a:lnTo>
                  <a:lnTo>
                    <a:pt x="698055" y="50749"/>
                  </a:lnTo>
                  <a:lnTo>
                    <a:pt x="697204" y="57835"/>
                  </a:lnTo>
                  <a:lnTo>
                    <a:pt x="697204" y="63944"/>
                  </a:lnTo>
                  <a:lnTo>
                    <a:pt x="701763" y="65481"/>
                  </a:lnTo>
                  <a:lnTo>
                    <a:pt x="710895" y="65481"/>
                  </a:lnTo>
                  <a:lnTo>
                    <a:pt x="712431" y="60871"/>
                  </a:lnTo>
                  <a:lnTo>
                    <a:pt x="712431" y="51739"/>
                  </a:lnTo>
                  <a:lnTo>
                    <a:pt x="715454" y="42608"/>
                  </a:lnTo>
                  <a:lnTo>
                    <a:pt x="733717" y="42608"/>
                  </a:lnTo>
                  <a:lnTo>
                    <a:pt x="735253" y="51739"/>
                  </a:lnTo>
                  <a:lnTo>
                    <a:pt x="735253" y="68503"/>
                  </a:lnTo>
                  <a:lnTo>
                    <a:pt x="732231" y="76098"/>
                  </a:lnTo>
                  <a:lnTo>
                    <a:pt x="715454" y="76098"/>
                  </a:lnTo>
                  <a:lnTo>
                    <a:pt x="715454" y="89789"/>
                  </a:lnTo>
                  <a:lnTo>
                    <a:pt x="738276" y="89789"/>
                  </a:lnTo>
                  <a:lnTo>
                    <a:pt x="738276" y="114147"/>
                  </a:lnTo>
                  <a:lnTo>
                    <a:pt x="736790" y="127889"/>
                  </a:lnTo>
                  <a:lnTo>
                    <a:pt x="720026" y="127889"/>
                  </a:lnTo>
                  <a:lnTo>
                    <a:pt x="710895" y="124815"/>
                  </a:lnTo>
                  <a:lnTo>
                    <a:pt x="709358" y="111125"/>
                  </a:lnTo>
                  <a:lnTo>
                    <a:pt x="709358" y="103530"/>
                  </a:lnTo>
                  <a:lnTo>
                    <a:pt x="694182" y="103530"/>
                  </a:lnTo>
                  <a:lnTo>
                    <a:pt x="694182" y="115684"/>
                  </a:lnTo>
                  <a:lnTo>
                    <a:pt x="695667" y="120243"/>
                  </a:lnTo>
                  <a:lnTo>
                    <a:pt x="724585" y="141579"/>
                  </a:lnTo>
                  <a:lnTo>
                    <a:pt x="737450" y="139344"/>
                  </a:lnTo>
                  <a:lnTo>
                    <a:pt x="746467" y="132816"/>
                  </a:lnTo>
                  <a:lnTo>
                    <a:pt x="748957" y="127889"/>
                  </a:lnTo>
                  <a:lnTo>
                    <a:pt x="751776" y="122313"/>
                  </a:lnTo>
                  <a:lnTo>
                    <a:pt x="753516" y="108089"/>
                  </a:lnTo>
                  <a:close/>
                </a:path>
                <a:path w="810260" h="170815">
                  <a:moveTo>
                    <a:pt x="809866" y="85229"/>
                  </a:moveTo>
                  <a:lnTo>
                    <a:pt x="803770" y="55930"/>
                  </a:lnTo>
                  <a:lnTo>
                    <a:pt x="803770" y="85229"/>
                  </a:lnTo>
                  <a:lnTo>
                    <a:pt x="797382" y="116230"/>
                  </a:lnTo>
                  <a:lnTo>
                    <a:pt x="780161" y="141376"/>
                  </a:lnTo>
                  <a:lnTo>
                    <a:pt x="754938" y="158242"/>
                  </a:lnTo>
                  <a:lnTo>
                    <a:pt x="724585" y="164401"/>
                  </a:lnTo>
                  <a:lnTo>
                    <a:pt x="693356" y="158242"/>
                  </a:lnTo>
                  <a:lnTo>
                    <a:pt x="667702" y="141376"/>
                  </a:lnTo>
                  <a:lnTo>
                    <a:pt x="650316" y="116230"/>
                  </a:lnTo>
                  <a:lnTo>
                    <a:pt x="643928" y="85229"/>
                  </a:lnTo>
                  <a:lnTo>
                    <a:pt x="650316" y="54267"/>
                  </a:lnTo>
                  <a:lnTo>
                    <a:pt x="667702" y="29133"/>
                  </a:lnTo>
                  <a:lnTo>
                    <a:pt x="693356" y="12268"/>
                  </a:lnTo>
                  <a:lnTo>
                    <a:pt x="724585" y="6096"/>
                  </a:lnTo>
                  <a:lnTo>
                    <a:pt x="754938" y="12268"/>
                  </a:lnTo>
                  <a:lnTo>
                    <a:pt x="780161" y="29133"/>
                  </a:lnTo>
                  <a:lnTo>
                    <a:pt x="797382" y="54267"/>
                  </a:lnTo>
                  <a:lnTo>
                    <a:pt x="803770" y="85229"/>
                  </a:lnTo>
                  <a:lnTo>
                    <a:pt x="803770" y="55930"/>
                  </a:lnTo>
                  <a:lnTo>
                    <a:pt x="757186" y="6692"/>
                  </a:lnTo>
                  <a:lnTo>
                    <a:pt x="724585" y="0"/>
                  </a:lnTo>
                  <a:lnTo>
                    <a:pt x="691362" y="6692"/>
                  </a:lnTo>
                  <a:lnTo>
                    <a:pt x="664273" y="24930"/>
                  </a:lnTo>
                  <a:lnTo>
                    <a:pt x="646036" y="52019"/>
                  </a:lnTo>
                  <a:lnTo>
                    <a:pt x="639356" y="85229"/>
                  </a:lnTo>
                  <a:lnTo>
                    <a:pt x="646036" y="118478"/>
                  </a:lnTo>
                  <a:lnTo>
                    <a:pt x="664273" y="145580"/>
                  </a:lnTo>
                  <a:lnTo>
                    <a:pt x="691362" y="163817"/>
                  </a:lnTo>
                  <a:lnTo>
                    <a:pt x="724585" y="170497"/>
                  </a:lnTo>
                  <a:lnTo>
                    <a:pt x="754913" y="164401"/>
                  </a:lnTo>
                  <a:lnTo>
                    <a:pt x="757834" y="163817"/>
                  </a:lnTo>
                  <a:lnTo>
                    <a:pt x="784936" y="145580"/>
                  </a:lnTo>
                  <a:lnTo>
                    <a:pt x="803173" y="118478"/>
                  </a:lnTo>
                  <a:lnTo>
                    <a:pt x="809866" y="85229"/>
                  </a:lnTo>
                  <a:close/>
                </a:path>
              </a:pathLst>
            </a:custGeom>
            <a:solidFill>
              <a:srgbClr val="4A4B4D"/>
            </a:solidFill>
          </p:spPr>
          <p:txBody>
            <a:bodyPr wrap="square" lIns="0" tIns="0" rIns="0" bIns="0" rtlCol="0"/>
            <a:lstStyle/>
            <a:p>
              <a:endParaRPr/>
            </a:p>
          </p:txBody>
        </p:sp>
        <p:pic>
          <p:nvPicPr>
            <p:cNvPr id="43" name="object 43"/>
            <p:cNvPicPr/>
            <p:nvPr/>
          </p:nvPicPr>
          <p:blipFill>
            <a:blip r:embed="rId28" cstate="print"/>
            <a:stretch>
              <a:fillRect/>
            </a:stretch>
          </p:blipFill>
          <p:spPr>
            <a:xfrm>
              <a:off x="2551315" y="372465"/>
              <a:ext cx="152196" cy="158305"/>
            </a:xfrm>
            <a:prstGeom prst="rect">
              <a:avLst/>
            </a:prstGeom>
          </p:spPr>
        </p:pic>
        <p:pic>
          <p:nvPicPr>
            <p:cNvPr id="44" name="object 44"/>
            <p:cNvPicPr/>
            <p:nvPr/>
          </p:nvPicPr>
          <p:blipFill>
            <a:blip r:embed="rId29" cstate="print"/>
            <a:stretch>
              <a:fillRect/>
            </a:stretch>
          </p:blipFill>
          <p:spPr>
            <a:xfrm>
              <a:off x="2723311" y="382650"/>
              <a:ext cx="149225" cy="142011"/>
            </a:xfrm>
            <a:prstGeom prst="rect">
              <a:avLst/>
            </a:prstGeom>
          </p:spPr>
        </p:pic>
        <p:pic>
          <p:nvPicPr>
            <p:cNvPr id="45" name="object 45"/>
            <p:cNvPicPr/>
            <p:nvPr/>
          </p:nvPicPr>
          <p:blipFill>
            <a:blip r:embed="rId30" cstate="print"/>
            <a:stretch>
              <a:fillRect/>
            </a:stretch>
          </p:blipFill>
          <p:spPr>
            <a:xfrm>
              <a:off x="2892272" y="370928"/>
              <a:ext cx="144614" cy="158305"/>
            </a:xfrm>
            <a:prstGeom prst="rect">
              <a:avLst/>
            </a:prstGeom>
          </p:spPr>
        </p:pic>
        <p:pic>
          <p:nvPicPr>
            <p:cNvPr id="46" name="object 46"/>
            <p:cNvPicPr/>
            <p:nvPr/>
          </p:nvPicPr>
          <p:blipFill>
            <a:blip r:embed="rId31" cstate="print"/>
            <a:stretch>
              <a:fillRect/>
            </a:stretch>
          </p:blipFill>
          <p:spPr>
            <a:xfrm>
              <a:off x="3058223" y="363334"/>
              <a:ext cx="2179878" cy="171996"/>
            </a:xfrm>
            <a:prstGeom prst="rect">
              <a:avLst/>
            </a:prstGeom>
          </p:spPr>
        </p:pic>
      </p:grpSp>
      <p:grpSp>
        <p:nvGrpSpPr>
          <p:cNvPr id="47" name="object 2"/>
          <p:cNvGrpSpPr/>
          <p:nvPr/>
        </p:nvGrpSpPr>
        <p:grpSpPr>
          <a:xfrm>
            <a:off x="3449434" y="10148442"/>
            <a:ext cx="636905" cy="91440"/>
            <a:chOff x="3449434" y="10148442"/>
            <a:chExt cx="636905" cy="91440"/>
          </a:xfrm>
        </p:grpSpPr>
        <p:sp>
          <p:nvSpPr>
            <p:cNvPr id="48"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49" name="object 4"/>
            <p:cNvPicPr/>
            <p:nvPr/>
          </p:nvPicPr>
          <p:blipFill>
            <a:blip r:embed="rId32" cstate="print"/>
            <a:stretch>
              <a:fillRect/>
            </a:stretch>
          </p:blipFill>
          <p:spPr>
            <a:xfrm>
              <a:off x="3706711" y="10148442"/>
              <a:ext cx="121792" cy="91325"/>
            </a:xfrm>
            <a:prstGeom prst="rect">
              <a:avLst/>
            </a:prstGeom>
          </p:spPr>
        </p:pic>
        <p:sp>
          <p:nvSpPr>
            <p:cNvPr id="50"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435368" cy="105016"/>
            </a:xfrm>
            <a:prstGeom prst="rect">
              <a:avLst/>
            </a:prstGeom>
          </p:spPr>
        </p:pic>
        <p:sp>
          <p:nvSpPr>
            <p:cNvPr id="12" name="object 12"/>
            <p:cNvSpPr/>
            <p:nvPr/>
          </p:nvSpPr>
          <p:spPr>
            <a:xfrm>
              <a:off x="1064069" y="3557041"/>
              <a:ext cx="5407660" cy="1553210"/>
            </a:xfrm>
            <a:custGeom>
              <a:avLst/>
              <a:gdLst/>
              <a:ahLst/>
              <a:cxnLst/>
              <a:rect l="l" t="t" r="r" b="b"/>
              <a:pathLst>
                <a:path w="5407660" h="1553210">
                  <a:moveTo>
                    <a:pt x="5292877" y="1552676"/>
                  </a:moveTo>
                  <a:lnTo>
                    <a:pt x="114147" y="1552676"/>
                  </a:lnTo>
                  <a:lnTo>
                    <a:pt x="69335" y="1543833"/>
                  </a:lnTo>
                  <a:lnTo>
                    <a:pt x="33094" y="1519581"/>
                  </a:lnTo>
                  <a:lnTo>
                    <a:pt x="8843" y="1483341"/>
                  </a:lnTo>
                  <a:lnTo>
                    <a:pt x="0" y="1438528"/>
                  </a:lnTo>
                  <a:lnTo>
                    <a:pt x="0" y="114147"/>
                  </a:lnTo>
                  <a:lnTo>
                    <a:pt x="8843" y="69983"/>
                  </a:lnTo>
                  <a:lnTo>
                    <a:pt x="33094" y="33670"/>
                  </a:lnTo>
                  <a:lnTo>
                    <a:pt x="69335" y="9059"/>
                  </a:lnTo>
                  <a:lnTo>
                    <a:pt x="114147" y="0"/>
                  </a:lnTo>
                  <a:lnTo>
                    <a:pt x="114147" y="13690"/>
                  </a:lnTo>
                  <a:lnTo>
                    <a:pt x="74459" y="21678"/>
                  </a:lnTo>
                  <a:lnTo>
                    <a:pt x="42038" y="43364"/>
                  </a:lnTo>
                  <a:lnTo>
                    <a:pt x="20173" y="75326"/>
                  </a:lnTo>
                  <a:lnTo>
                    <a:pt x="12153" y="114147"/>
                  </a:lnTo>
                  <a:lnTo>
                    <a:pt x="12153" y="1438528"/>
                  </a:lnTo>
                  <a:lnTo>
                    <a:pt x="20173" y="1478216"/>
                  </a:lnTo>
                  <a:lnTo>
                    <a:pt x="42038" y="1510638"/>
                  </a:lnTo>
                  <a:lnTo>
                    <a:pt x="74459" y="1532503"/>
                  </a:lnTo>
                  <a:lnTo>
                    <a:pt x="114147" y="1540522"/>
                  </a:lnTo>
                  <a:lnTo>
                    <a:pt x="5342008" y="1540522"/>
                  </a:lnTo>
                  <a:lnTo>
                    <a:pt x="5337049" y="1543833"/>
                  </a:lnTo>
                  <a:lnTo>
                    <a:pt x="5292877" y="1552676"/>
                  </a:lnTo>
                  <a:close/>
                </a:path>
                <a:path w="5407660" h="1553210">
                  <a:moveTo>
                    <a:pt x="5342008" y="1540522"/>
                  </a:moveTo>
                  <a:lnTo>
                    <a:pt x="5292877" y="1540522"/>
                  </a:lnTo>
                  <a:lnTo>
                    <a:pt x="5331706" y="1532503"/>
                  </a:lnTo>
                  <a:lnTo>
                    <a:pt x="5363686" y="1510638"/>
                  </a:lnTo>
                  <a:lnTo>
                    <a:pt x="5385388" y="1478216"/>
                  </a:lnTo>
                  <a:lnTo>
                    <a:pt x="5393385" y="1438528"/>
                  </a:lnTo>
                  <a:lnTo>
                    <a:pt x="5393385" y="114147"/>
                  </a:lnTo>
                  <a:lnTo>
                    <a:pt x="5385388" y="75326"/>
                  </a:lnTo>
                  <a:lnTo>
                    <a:pt x="5363686" y="43364"/>
                  </a:lnTo>
                  <a:lnTo>
                    <a:pt x="5331706" y="21678"/>
                  </a:lnTo>
                  <a:lnTo>
                    <a:pt x="5292877" y="13690"/>
                  </a:lnTo>
                  <a:lnTo>
                    <a:pt x="114147" y="13690"/>
                  </a:lnTo>
                  <a:lnTo>
                    <a:pt x="114147" y="0"/>
                  </a:lnTo>
                  <a:lnTo>
                    <a:pt x="5292877" y="0"/>
                  </a:lnTo>
                  <a:lnTo>
                    <a:pt x="5337049" y="9059"/>
                  </a:lnTo>
                  <a:lnTo>
                    <a:pt x="5373379" y="33670"/>
                  </a:lnTo>
                  <a:lnTo>
                    <a:pt x="5398008" y="69983"/>
                  </a:lnTo>
                  <a:lnTo>
                    <a:pt x="5407075" y="114147"/>
                  </a:lnTo>
                  <a:lnTo>
                    <a:pt x="5407075" y="1438528"/>
                  </a:lnTo>
                  <a:lnTo>
                    <a:pt x="5398008" y="1483341"/>
                  </a:lnTo>
                  <a:lnTo>
                    <a:pt x="5373379" y="1519581"/>
                  </a:lnTo>
                  <a:lnTo>
                    <a:pt x="5342008" y="1540522"/>
                  </a:lnTo>
                  <a:close/>
                </a:path>
              </a:pathLst>
            </a:custGeom>
            <a:solidFill>
              <a:srgbClr val="00B5F0"/>
            </a:solidFill>
          </p:spPr>
          <p:txBody>
            <a:bodyPr wrap="square" lIns="0" tIns="0" rIns="0" bIns="0" rtlCol="0"/>
            <a:lstStyle/>
            <a:p>
              <a:endParaRPr/>
            </a:p>
          </p:txBody>
        </p:sp>
        <p:pic>
          <p:nvPicPr>
            <p:cNvPr id="13" name="object 13"/>
            <p:cNvPicPr/>
            <p:nvPr/>
          </p:nvPicPr>
          <p:blipFill>
            <a:blip r:embed="rId5" cstate="print"/>
            <a:stretch>
              <a:fillRect/>
            </a:stretch>
          </p:blipFill>
          <p:spPr>
            <a:xfrm>
              <a:off x="1064069" y="1951037"/>
              <a:ext cx="5407075" cy="578446"/>
            </a:xfrm>
            <a:prstGeom prst="rect">
              <a:avLst/>
            </a:prstGeom>
          </p:spPr>
        </p:pic>
        <p:pic>
          <p:nvPicPr>
            <p:cNvPr id="14" name="object 14"/>
            <p:cNvPicPr/>
            <p:nvPr/>
          </p:nvPicPr>
          <p:blipFill>
            <a:blip r:embed="rId6" cstate="print"/>
            <a:stretch>
              <a:fillRect/>
            </a:stretch>
          </p:blipFill>
          <p:spPr>
            <a:xfrm>
              <a:off x="1258887" y="2677172"/>
              <a:ext cx="601319" cy="605828"/>
            </a:xfrm>
            <a:prstGeom prst="rect">
              <a:avLst/>
            </a:prstGeom>
          </p:spPr>
        </p:pic>
        <p:pic>
          <p:nvPicPr>
            <p:cNvPr id="15" name="object 15"/>
            <p:cNvPicPr/>
            <p:nvPr/>
          </p:nvPicPr>
          <p:blipFill>
            <a:blip r:embed="rId7" cstate="print"/>
            <a:stretch>
              <a:fillRect/>
            </a:stretch>
          </p:blipFill>
          <p:spPr>
            <a:xfrm>
              <a:off x="1068641" y="3357613"/>
              <a:ext cx="799147" cy="85229"/>
            </a:xfrm>
            <a:prstGeom prst="rect">
              <a:avLst/>
            </a:prstGeom>
          </p:spPr>
        </p:pic>
        <p:sp>
          <p:nvSpPr>
            <p:cNvPr id="16" name="object 16"/>
            <p:cNvSpPr/>
            <p:nvPr/>
          </p:nvSpPr>
          <p:spPr>
            <a:xfrm>
              <a:off x="1879993" y="3360635"/>
              <a:ext cx="163195" cy="79375"/>
            </a:xfrm>
            <a:custGeom>
              <a:avLst/>
              <a:gdLst/>
              <a:ahLst/>
              <a:cxnLst/>
              <a:rect l="l" t="t" r="r" b="b"/>
              <a:pathLst>
                <a:path w="163194" h="79375">
                  <a:moveTo>
                    <a:pt x="80670" y="35026"/>
                  </a:moveTo>
                  <a:lnTo>
                    <a:pt x="0" y="35026"/>
                  </a:lnTo>
                  <a:lnTo>
                    <a:pt x="0" y="44157"/>
                  </a:lnTo>
                  <a:lnTo>
                    <a:pt x="77647" y="44157"/>
                  </a:lnTo>
                  <a:lnTo>
                    <a:pt x="80670" y="42672"/>
                  </a:lnTo>
                  <a:lnTo>
                    <a:pt x="80670" y="35026"/>
                  </a:lnTo>
                  <a:close/>
                </a:path>
                <a:path w="163194" h="79375">
                  <a:moveTo>
                    <a:pt x="162864" y="15227"/>
                  </a:moveTo>
                  <a:lnTo>
                    <a:pt x="161378" y="12204"/>
                  </a:lnTo>
                  <a:lnTo>
                    <a:pt x="124815" y="12204"/>
                  </a:lnTo>
                  <a:lnTo>
                    <a:pt x="126352" y="10668"/>
                  </a:lnTo>
                  <a:lnTo>
                    <a:pt x="129387" y="6108"/>
                  </a:lnTo>
                  <a:lnTo>
                    <a:pt x="129387" y="0"/>
                  </a:lnTo>
                  <a:lnTo>
                    <a:pt x="121793" y="0"/>
                  </a:lnTo>
                  <a:lnTo>
                    <a:pt x="121793" y="1536"/>
                  </a:lnTo>
                  <a:lnTo>
                    <a:pt x="118719" y="6108"/>
                  </a:lnTo>
                  <a:lnTo>
                    <a:pt x="118719" y="9131"/>
                  </a:lnTo>
                  <a:lnTo>
                    <a:pt x="115608" y="13576"/>
                  </a:lnTo>
                  <a:lnTo>
                    <a:pt x="110934" y="19431"/>
                  </a:lnTo>
                  <a:lnTo>
                    <a:pt x="104825" y="25857"/>
                  </a:lnTo>
                  <a:lnTo>
                    <a:pt x="97434" y="32004"/>
                  </a:lnTo>
                  <a:lnTo>
                    <a:pt x="94361" y="33489"/>
                  </a:lnTo>
                  <a:lnTo>
                    <a:pt x="94361" y="38049"/>
                  </a:lnTo>
                  <a:lnTo>
                    <a:pt x="95897" y="41122"/>
                  </a:lnTo>
                  <a:lnTo>
                    <a:pt x="97434" y="41122"/>
                  </a:lnTo>
                  <a:lnTo>
                    <a:pt x="101638" y="39509"/>
                  </a:lnTo>
                  <a:lnTo>
                    <a:pt x="107124" y="35039"/>
                  </a:lnTo>
                  <a:lnTo>
                    <a:pt x="113474" y="28282"/>
                  </a:lnTo>
                  <a:lnTo>
                    <a:pt x="120256" y="19799"/>
                  </a:lnTo>
                  <a:lnTo>
                    <a:pt x="153746" y="19799"/>
                  </a:lnTo>
                  <a:lnTo>
                    <a:pt x="153746" y="25895"/>
                  </a:lnTo>
                  <a:lnTo>
                    <a:pt x="150710" y="33489"/>
                  </a:lnTo>
                  <a:lnTo>
                    <a:pt x="115963" y="66789"/>
                  </a:lnTo>
                  <a:lnTo>
                    <a:pt x="103492" y="70053"/>
                  </a:lnTo>
                  <a:lnTo>
                    <a:pt x="100457" y="71589"/>
                  </a:lnTo>
                  <a:lnTo>
                    <a:pt x="98920" y="71589"/>
                  </a:lnTo>
                  <a:lnTo>
                    <a:pt x="98920" y="79184"/>
                  </a:lnTo>
                  <a:lnTo>
                    <a:pt x="101993" y="79184"/>
                  </a:lnTo>
                  <a:lnTo>
                    <a:pt x="106921" y="78435"/>
                  </a:lnTo>
                  <a:lnTo>
                    <a:pt x="144614" y="57848"/>
                  </a:lnTo>
                  <a:lnTo>
                    <a:pt x="162864" y="19799"/>
                  </a:lnTo>
                  <a:lnTo>
                    <a:pt x="162864" y="15227"/>
                  </a:lnTo>
                  <a:close/>
                </a:path>
              </a:pathLst>
            </a:custGeom>
            <a:solidFill>
              <a:srgbClr val="4D4D4F"/>
            </a:solidFill>
          </p:spPr>
          <p:txBody>
            <a:bodyPr wrap="square" lIns="0" tIns="0" rIns="0" bIns="0" rtlCol="0"/>
            <a:lstStyle/>
            <a:p>
              <a:endParaRPr/>
            </a:p>
          </p:txBody>
        </p:sp>
        <p:pic>
          <p:nvPicPr>
            <p:cNvPr id="17" name="object 17"/>
            <p:cNvPicPr/>
            <p:nvPr/>
          </p:nvPicPr>
          <p:blipFill>
            <a:blip r:embed="rId8" cstate="print"/>
            <a:stretch>
              <a:fillRect/>
            </a:stretch>
          </p:blipFill>
          <p:spPr>
            <a:xfrm>
              <a:off x="3513391" y="2745453"/>
              <a:ext cx="541921" cy="520446"/>
            </a:xfrm>
            <a:prstGeom prst="rect">
              <a:avLst/>
            </a:prstGeom>
          </p:spPr>
        </p:pic>
        <p:sp>
          <p:nvSpPr>
            <p:cNvPr id="18" name="object 18"/>
            <p:cNvSpPr/>
            <p:nvPr/>
          </p:nvSpPr>
          <p:spPr>
            <a:xfrm>
              <a:off x="3368776" y="3360635"/>
              <a:ext cx="791845" cy="79375"/>
            </a:xfrm>
            <a:custGeom>
              <a:avLst/>
              <a:gdLst/>
              <a:ahLst/>
              <a:cxnLst/>
              <a:rect l="l" t="t" r="r" b="b"/>
              <a:pathLst>
                <a:path w="791845" h="79375">
                  <a:moveTo>
                    <a:pt x="77635" y="63944"/>
                  </a:moveTo>
                  <a:lnTo>
                    <a:pt x="56299" y="63944"/>
                  </a:lnTo>
                  <a:lnTo>
                    <a:pt x="59182" y="46520"/>
                  </a:lnTo>
                  <a:lnTo>
                    <a:pt x="61061" y="31813"/>
                  </a:lnTo>
                  <a:lnTo>
                    <a:pt x="62090" y="21374"/>
                  </a:lnTo>
                  <a:lnTo>
                    <a:pt x="62407" y="16776"/>
                  </a:lnTo>
                  <a:lnTo>
                    <a:pt x="62407" y="10668"/>
                  </a:lnTo>
                  <a:lnTo>
                    <a:pt x="59385" y="7645"/>
                  </a:lnTo>
                  <a:lnTo>
                    <a:pt x="7581" y="7645"/>
                  </a:lnTo>
                  <a:lnTo>
                    <a:pt x="7581" y="15227"/>
                  </a:lnTo>
                  <a:lnTo>
                    <a:pt x="53276" y="15227"/>
                  </a:lnTo>
                  <a:lnTo>
                    <a:pt x="53276" y="22872"/>
                  </a:lnTo>
                  <a:lnTo>
                    <a:pt x="51739" y="25895"/>
                  </a:lnTo>
                  <a:lnTo>
                    <a:pt x="51739" y="30467"/>
                  </a:lnTo>
                  <a:lnTo>
                    <a:pt x="50609" y="40843"/>
                  </a:lnTo>
                  <a:lnTo>
                    <a:pt x="49644" y="49504"/>
                  </a:lnTo>
                  <a:lnTo>
                    <a:pt x="48971" y="57010"/>
                  </a:lnTo>
                  <a:lnTo>
                    <a:pt x="48717" y="63944"/>
                  </a:lnTo>
                  <a:lnTo>
                    <a:pt x="0" y="63944"/>
                  </a:lnTo>
                  <a:lnTo>
                    <a:pt x="0" y="71589"/>
                  </a:lnTo>
                  <a:lnTo>
                    <a:pt x="77635" y="71589"/>
                  </a:lnTo>
                  <a:lnTo>
                    <a:pt x="77635" y="63944"/>
                  </a:lnTo>
                  <a:close/>
                </a:path>
                <a:path w="791845" h="79375">
                  <a:moveTo>
                    <a:pt x="168960" y="35026"/>
                  </a:moveTo>
                  <a:lnTo>
                    <a:pt x="88303" y="35026"/>
                  </a:lnTo>
                  <a:lnTo>
                    <a:pt x="88303" y="44157"/>
                  </a:lnTo>
                  <a:lnTo>
                    <a:pt x="165887" y="44157"/>
                  </a:lnTo>
                  <a:lnTo>
                    <a:pt x="168960" y="42672"/>
                  </a:lnTo>
                  <a:lnTo>
                    <a:pt x="168960" y="35026"/>
                  </a:lnTo>
                  <a:close/>
                </a:path>
                <a:path w="791845" h="79375">
                  <a:moveTo>
                    <a:pt x="257276" y="70053"/>
                  </a:moveTo>
                  <a:lnTo>
                    <a:pt x="230378" y="45770"/>
                  </a:lnTo>
                  <a:lnTo>
                    <a:pt x="226809" y="42672"/>
                  </a:lnTo>
                  <a:lnTo>
                    <a:pt x="233032" y="32524"/>
                  </a:lnTo>
                  <a:lnTo>
                    <a:pt x="237845" y="23228"/>
                  </a:lnTo>
                  <a:lnTo>
                    <a:pt x="240931" y="15671"/>
                  </a:lnTo>
                  <a:lnTo>
                    <a:pt x="242036" y="10668"/>
                  </a:lnTo>
                  <a:lnTo>
                    <a:pt x="242036" y="4572"/>
                  </a:lnTo>
                  <a:lnTo>
                    <a:pt x="182664" y="4572"/>
                  </a:lnTo>
                  <a:lnTo>
                    <a:pt x="182664" y="12204"/>
                  </a:lnTo>
                  <a:lnTo>
                    <a:pt x="232918" y="12204"/>
                  </a:lnTo>
                  <a:lnTo>
                    <a:pt x="232918" y="13741"/>
                  </a:lnTo>
                  <a:lnTo>
                    <a:pt x="230035" y="21856"/>
                  </a:lnTo>
                  <a:lnTo>
                    <a:pt x="221297" y="36385"/>
                  </a:lnTo>
                  <a:lnTo>
                    <a:pt x="206552" y="52908"/>
                  </a:lnTo>
                  <a:lnTo>
                    <a:pt x="181127" y="70053"/>
                  </a:lnTo>
                  <a:lnTo>
                    <a:pt x="181127" y="74612"/>
                  </a:lnTo>
                  <a:lnTo>
                    <a:pt x="182664" y="76149"/>
                  </a:lnTo>
                  <a:lnTo>
                    <a:pt x="184200" y="76149"/>
                  </a:lnTo>
                  <a:lnTo>
                    <a:pt x="189915" y="74434"/>
                  </a:lnTo>
                  <a:lnTo>
                    <a:pt x="199224" y="69291"/>
                  </a:lnTo>
                  <a:lnTo>
                    <a:pt x="210515" y="60718"/>
                  </a:lnTo>
                  <a:lnTo>
                    <a:pt x="222250" y="48717"/>
                  </a:lnTo>
                  <a:lnTo>
                    <a:pt x="227939" y="53581"/>
                  </a:lnTo>
                  <a:lnTo>
                    <a:pt x="233654" y="59004"/>
                  </a:lnTo>
                  <a:lnTo>
                    <a:pt x="239356" y="65011"/>
                  </a:lnTo>
                  <a:lnTo>
                    <a:pt x="245071" y="71589"/>
                  </a:lnTo>
                  <a:lnTo>
                    <a:pt x="249631" y="76149"/>
                  </a:lnTo>
                  <a:lnTo>
                    <a:pt x="254190" y="76149"/>
                  </a:lnTo>
                  <a:lnTo>
                    <a:pt x="257276" y="74612"/>
                  </a:lnTo>
                  <a:lnTo>
                    <a:pt x="257276" y="70053"/>
                  </a:lnTo>
                  <a:close/>
                </a:path>
                <a:path w="791845" h="79375">
                  <a:moveTo>
                    <a:pt x="347065" y="63944"/>
                  </a:moveTo>
                  <a:lnTo>
                    <a:pt x="312039" y="63944"/>
                  </a:lnTo>
                  <a:lnTo>
                    <a:pt x="312039" y="15227"/>
                  </a:lnTo>
                  <a:lnTo>
                    <a:pt x="342506" y="15227"/>
                  </a:lnTo>
                  <a:lnTo>
                    <a:pt x="342506" y="7645"/>
                  </a:lnTo>
                  <a:lnTo>
                    <a:pt x="273989" y="7645"/>
                  </a:lnTo>
                  <a:lnTo>
                    <a:pt x="273989" y="15227"/>
                  </a:lnTo>
                  <a:lnTo>
                    <a:pt x="304444" y="15227"/>
                  </a:lnTo>
                  <a:lnTo>
                    <a:pt x="304444" y="63944"/>
                  </a:lnTo>
                  <a:lnTo>
                    <a:pt x="269430" y="63944"/>
                  </a:lnTo>
                  <a:lnTo>
                    <a:pt x="269430" y="71589"/>
                  </a:lnTo>
                  <a:lnTo>
                    <a:pt x="347065" y="71589"/>
                  </a:lnTo>
                  <a:lnTo>
                    <a:pt x="347065" y="63944"/>
                  </a:lnTo>
                  <a:close/>
                </a:path>
                <a:path w="791845" h="79375">
                  <a:moveTo>
                    <a:pt x="438391" y="35026"/>
                  </a:moveTo>
                  <a:lnTo>
                    <a:pt x="357733" y="35026"/>
                  </a:lnTo>
                  <a:lnTo>
                    <a:pt x="357733" y="44157"/>
                  </a:lnTo>
                  <a:lnTo>
                    <a:pt x="435368" y="44157"/>
                  </a:lnTo>
                  <a:lnTo>
                    <a:pt x="438391" y="42672"/>
                  </a:lnTo>
                  <a:lnTo>
                    <a:pt x="438391" y="35026"/>
                  </a:lnTo>
                  <a:close/>
                </a:path>
                <a:path w="791845" h="79375">
                  <a:moveTo>
                    <a:pt x="471881" y="3073"/>
                  </a:moveTo>
                  <a:lnTo>
                    <a:pt x="470344" y="1536"/>
                  </a:lnTo>
                  <a:lnTo>
                    <a:pt x="464286" y="1536"/>
                  </a:lnTo>
                  <a:lnTo>
                    <a:pt x="464286" y="28930"/>
                  </a:lnTo>
                  <a:lnTo>
                    <a:pt x="463613" y="43726"/>
                  </a:lnTo>
                  <a:lnTo>
                    <a:pt x="461225" y="54648"/>
                  </a:lnTo>
                  <a:lnTo>
                    <a:pt x="456565" y="62992"/>
                  </a:lnTo>
                  <a:lnTo>
                    <a:pt x="449059" y="70053"/>
                  </a:lnTo>
                  <a:lnTo>
                    <a:pt x="447522" y="70053"/>
                  </a:lnTo>
                  <a:lnTo>
                    <a:pt x="447522" y="76149"/>
                  </a:lnTo>
                  <a:lnTo>
                    <a:pt x="449059" y="77635"/>
                  </a:lnTo>
                  <a:lnTo>
                    <a:pt x="455168" y="77635"/>
                  </a:lnTo>
                  <a:lnTo>
                    <a:pt x="461213" y="70053"/>
                  </a:lnTo>
                  <a:lnTo>
                    <a:pt x="462749" y="66979"/>
                  </a:lnTo>
                  <a:lnTo>
                    <a:pt x="467372" y="59766"/>
                  </a:lnTo>
                  <a:lnTo>
                    <a:pt x="470154" y="51396"/>
                  </a:lnTo>
                  <a:lnTo>
                    <a:pt x="471512" y="41313"/>
                  </a:lnTo>
                  <a:lnTo>
                    <a:pt x="471881" y="28930"/>
                  </a:lnTo>
                  <a:lnTo>
                    <a:pt x="471881" y="3073"/>
                  </a:lnTo>
                  <a:close/>
                </a:path>
                <a:path w="791845" h="79375">
                  <a:moveTo>
                    <a:pt x="529729" y="35026"/>
                  </a:moveTo>
                  <a:lnTo>
                    <a:pt x="523621" y="35026"/>
                  </a:lnTo>
                  <a:lnTo>
                    <a:pt x="522135" y="36563"/>
                  </a:lnTo>
                  <a:lnTo>
                    <a:pt x="522135" y="38049"/>
                  </a:lnTo>
                  <a:lnTo>
                    <a:pt x="520598" y="44157"/>
                  </a:lnTo>
                  <a:lnTo>
                    <a:pt x="496239" y="66979"/>
                  </a:lnTo>
                  <a:lnTo>
                    <a:pt x="494703" y="66979"/>
                  </a:lnTo>
                  <a:lnTo>
                    <a:pt x="494703" y="1536"/>
                  </a:lnTo>
                  <a:lnTo>
                    <a:pt x="485571" y="1536"/>
                  </a:lnTo>
                  <a:lnTo>
                    <a:pt x="485571" y="76149"/>
                  </a:lnTo>
                  <a:lnTo>
                    <a:pt x="497776" y="76149"/>
                  </a:lnTo>
                  <a:lnTo>
                    <a:pt x="508444" y="73075"/>
                  </a:lnTo>
                  <a:lnTo>
                    <a:pt x="514540" y="66979"/>
                  </a:lnTo>
                  <a:lnTo>
                    <a:pt x="516039" y="65481"/>
                  </a:lnTo>
                  <a:lnTo>
                    <a:pt x="522668" y="56921"/>
                  </a:lnTo>
                  <a:lnTo>
                    <a:pt x="526872" y="48348"/>
                  </a:lnTo>
                  <a:lnTo>
                    <a:pt x="529082" y="41490"/>
                  </a:lnTo>
                  <a:lnTo>
                    <a:pt x="529729" y="38049"/>
                  </a:lnTo>
                  <a:lnTo>
                    <a:pt x="529729" y="35026"/>
                  </a:lnTo>
                  <a:close/>
                </a:path>
                <a:path w="791845" h="79375">
                  <a:moveTo>
                    <a:pt x="616496" y="9131"/>
                  </a:moveTo>
                  <a:lnTo>
                    <a:pt x="611924" y="7645"/>
                  </a:lnTo>
                  <a:lnTo>
                    <a:pt x="538861" y="7645"/>
                  </a:lnTo>
                  <a:lnTo>
                    <a:pt x="538861" y="13741"/>
                  </a:lnTo>
                  <a:lnTo>
                    <a:pt x="540397" y="15227"/>
                  </a:lnTo>
                  <a:lnTo>
                    <a:pt x="605828" y="15227"/>
                  </a:lnTo>
                  <a:lnTo>
                    <a:pt x="605828" y="16776"/>
                  </a:lnTo>
                  <a:lnTo>
                    <a:pt x="603643" y="21336"/>
                  </a:lnTo>
                  <a:lnTo>
                    <a:pt x="597458" y="29324"/>
                  </a:lnTo>
                  <a:lnTo>
                    <a:pt x="587857" y="39027"/>
                  </a:lnTo>
                  <a:lnTo>
                    <a:pt x="575411" y="48717"/>
                  </a:lnTo>
                  <a:lnTo>
                    <a:pt x="572338" y="45694"/>
                  </a:lnTo>
                  <a:lnTo>
                    <a:pt x="567778" y="41122"/>
                  </a:lnTo>
                  <a:lnTo>
                    <a:pt x="561721" y="36563"/>
                  </a:lnTo>
                  <a:lnTo>
                    <a:pt x="558647" y="35026"/>
                  </a:lnTo>
                  <a:lnTo>
                    <a:pt x="558647" y="33489"/>
                  </a:lnTo>
                  <a:lnTo>
                    <a:pt x="554088" y="33489"/>
                  </a:lnTo>
                  <a:lnTo>
                    <a:pt x="552551" y="36563"/>
                  </a:lnTo>
                  <a:lnTo>
                    <a:pt x="552551" y="41122"/>
                  </a:lnTo>
                  <a:lnTo>
                    <a:pt x="555625" y="42672"/>
                  </a:lnTo>
                  <a:lnTo>
                    <a:pt x="558647" y="45694"/>
                  </a:lnTo>
                  <a:lnTo>
                    <a:pt x="567778" y="53276"/>
                  </a:lnTo>
                  <a:lnTo>
                    <a:pt x="583006" y="68516"/>
                  </a:lnTo>
                  <a:lnTo>
                    <a:pt x="586079" y="74612"/>
                  </a:lnTo>
                  <a:lnTo>
                    <a:pt x="587565" y="74612"/>
                  </a:lnTo>
                  <a:lnTo>
                    <a:pt x="589114" y="76149"/>
                  </a:lnTo>
                  <a:lnTo>
                    <a:pt x="592137" y="76149"/>
                  </a:lnTo>
                  <a:lnTo>
                    <a:pt x="595210" y="74612"/>
                  </a:lnTo>
                  <a:lnTo>
                    <a:pt x="595210" y="70053"/>
                  </a:lnTo>
                  <a:lnTo>
                    <a:pt x="589114" y="63944"/>
                  </a:lnTo>
                  <a:lnTo>
                    <a:pt x="586079" y="59385"/>
                  </a:lnTo>
                  <a:lnTo>
                    <a:pt x="579983" y="54825"/>
                  </a:lnTo>
                  <a:lnTo>
                    <a:pt x="585355" y="51003"/>
                  </a:lnTo>
                  <a:lnTo>
                    <a:pt x="588365" y="48717"/>
                  </a:lnTo>
                  <a:lnTo>
                    <a:pt x="615010" y="18313"/>
                  </a:lnTo>
                  <a:lnTo>
                    <a:pt x="615010" y="16776"/>
                  </a:lnTo>
                  <a:lnTo>
                    <a:pt x="616496" y="15227"/>
                  </a:lnTo>
                  <a:lnTo>
                    <a:pt x="616496" y="9131"/>
                  </a:lnTo>
                  <a:close/>
                </a:path>
                <a:path w="791845" h="79375">
                  <a:moveTo>
                    <a:pt x="707821" y="35026"/>
                  </a:moveTo>
                  <a:lnTo>
                    <a:pt x="627164" y="35026"/>
                  </a:lnTo>
                  <a:lnTo>
                    <a:pt x="627164" y="44157"/>
                  </a:lnTo>
                  <a:lnTo>
                    <a:pt x="704799" y="44157"/>
                  </a:lnTo>
                  <a:lnTo>
                    <a:pt x="707821" y="42672"/>
                  </a:lnTo>
                  <a:lnTo>
                    <a:pt x="707821" y="35026"/>
                  </a:lnTo>
                  <a:close/>
                </a:path>
                <a:path w="791845" h="79375">
                  <a:moveTo>
                    <a:pt x="791565" y="15227"/>
                  </a:moveTo>
                  <a:lnTo>
                    <a:pt x="788543" y="12204"/>
                  </a:lnTo>
                  <a:lnTo>
                    <a:pt x="753516" y="12204"/>
                  </a:lnTo>
                  <a:lnTo>
                    <a:pt x="755053" y="10668"/>
                  </a:lnTo>
                  <a:lnTo>
                    <a:pt x="758075" y="6108"/>
                  </a:lnTo>
                  <a:lnTo>
                    <a:pt x="758075" y="0"/>
                  </a:lnTo>
                  <a:lnTo>
                    <a:pt x="750443" y="0"/>
                  </a:lnTo>
                  <a:lnTo>
                    <a:pt x="750443" y="1536"/>
                  </a:lnTo>
                  <a:lnTo>
                    <a:pt x="748944" y="1536"/>
                  </a:lnTo>
                  <a:lnTo>
                    <a:pt x="747407" y="6108"/>
                  </a:lnTo>
                  <a:lnTo>
                    <a:pt x="747407" y="9131"/>
                  </a:lnTo>
                  <a:lnTo>
                    <a:pt x="744296" y="13576"/>
                  </a:lnTo>
                  <a:lnTo>
                    <a:pt x="739609" y="19431"/>
                  </a:lnTo>
                  <a:lnTo>
                    <a:pt x="733501" y="25857"/>
                  </a:lnTo>
                  <a:lnTo>
                    <a:pt x="726135" y="32004"/>
                  </a:lnTo>
                  <a:lnTo>
                    <a:pt x="723049" y="33489"/>
                  </a:lnTo>
                  <a:lnTo>
                    <a:pt x="723049" y="38049"/>
                  </a:lnTo>
                  <a:lnTo>
                    <a:pt x="724585" y="41122"/>
                  </a:lnTo>
                  <a:lnTo>
                    <a:pt x="726135" y="41122"/>
                  </a:lnTo>
                  <a:lnTo>
                    <a:pt x="729691" y="39509"/>
                  </a:lnTo>
                  <a:lnTo>
                    <a:pt x="735253" y="35039"/>
                  </a:lnTo>
                  <a:lnTo>
                    <a:pt x="741946" y="28282"/>
                  </a:lnTo>
                  <a:lnTo>
                    <a:pt x="748944" y="19799"/>
                  </a:lnTo>
                  <a:lnTo>
                    <a:pt x="782434" y="19799"/>
                  </a:lnTo>
                  <a:lnTo>
                    <a:pt x="782434" y="25895"/>
                  </a:lnTo>
                  <a:lnTo>
                    <a:pt x="779360" y="33489"/>
                  </a:lnTo>
                  <a:lnTo>
                    <a:pt x="744651" y="66789"/>
                  </a:lnTo>
                  <a:lnTo>
                    <a:pt x="732180" y="70053"/>
                  </a:lnTo>
                  <a:lnTo>
                    <a:pt x="729157" y="71589"/>
                  </a:lnTo>
                  <a:lnTo>
                    <a:pt x="726135" y="71589"/>
                  </a:lnTo>
                  <a:lnTo>
                    <a:pt x="726135" y="79184"/>
                  </a:lnTo>
                  <a:lnTo>
                    <a:pt x="730694" y="79184"/>
                  </a:lnTo>
                  <a:lnTo>
                    <a:pt x="735406" y="78435"/>
                  </a:lnTo>
                  <a:lnTo>
                    <a:pt x="773303" y="57848"/>
                  </a:lnTo>
                  <a:lnTo>
                    <a:pt x="791565" y="19799"/>
                  </a:lnTo>
                  <a:lnTo>
                    <a:pt x="791565" y="15227"/>
                  </a:lnTo>
                  <a:close/>
                </a:path>
              </a:pathLst>
            </a:custGeom>
            <a:solidFill>
              <a:srgbClr val="4D4D4F"/>
            </a:solidFill>
          </p:spPr>
          <p:txBody>
            <a:bodyPr wrap="square" lIns="0" tIns="0" rIns="0" bIns="0" rtlCol="0"/>
            <a:lstStyle/>
            <a:p>
              <a:endParaRPr/>
            </a:p>
          </p:txBody>
        </p:sp>
        <p:pic>
          <p:nvPicPr>
            <p:cNvPr id="19" name="object 19"/>
            <p:cNvPicPr/>
            <p:nvPr/>
          </p:nvPicPr>
          <p:blipFill>
            <a:blip r:embed="rId9" cstate="print"/>
            <a:stretch>
              <a:fillRect/>
            </a:stretch>
          </p:blipFill>
          <p:spPr>
            <a:xfrm>
              <a:off x="2362549" y="2695422"/>
              <a:ext cx="596550" cy="604342"/>
            </a:xfrm>
            <a:prstGeom prst="rect">
              <a:avLst/>
            </a:prstGeom>
          </p:spPr>
        </p:pic>
        <p:sp>
          <p:nvSpPr>
            <p:cNvPr id="20" name="object 20"/>
            <p:cNvSpPr/>
            <p:nvPr/>
          </p:nvSpPr>
          <p:spPr>
            <a:xfrm>
              <a:off x="2399055" y="3359149"/>
              <a:ext cx="522605" cy="81280"/>
            </a:xfrm>
            <a:custGeom>
              <a:avLst/>
              <a:gdLst/>
              <a:ahLst/>
              <a:cxnLst/>
              <a:rect l="l" t="t" r="r" b="b"/>
              <a:pathLst>
                <a:path w="522605" h="81279">
                  <a:moveTo>
                    <a:pt x="77647" y="45643"/>
                  </a:moveTo>
                  <a:lnTo>
                    <a:pt x="74612" y="34975"/>
                  </a:lnTo>
                  <a:lnTo>
                    <a:pt x="65493" y="34975"/>
                  </a:lnTo>
                  <a:lnTo>
                    <a:pt x="65493" y="36512"/>
                  </a:lnTo>
                  <a:lnTo>
                    <a:pt x="68516" y="44157"/>
                  </a:lnTo>
                  <a:lnTo>
                    <a:pt x="68516" y="45643"/>
                  </a:lnTo>
                  <a:lnTo>
                    <a:pt x="70053" y="50203"/>
                  </a:lnTo>
                  <a:lnTo>
                    <a:pt x="70053" y="53276"/>
                  </a:lnTo>
                  <a:lnTo>
                    <a:pt x="68186" y="62547"/>
                  </a:lnTo>
                  <a:lnTo>
                    <a:pt x="63195" y="68110"/>
                  </a:lnTo>
                  <a:lnTo>
                    <a:pt x="55918" y="70827"/>
                  </a:lnTo>
                  <a:lnTo>
                    <a:pt x="47231" y="71539"/>
                  </a:lnTo>
                  <a:lnTo>
                    <a:pt x="35534" y="70205"/>
                  </a:lnTo>
                  <a:lnTo>
                    <a:pt x="29133" y="66586"/>
                  </a:lnTo>
                  <a:lnTo>
                    <a:pt x="26441" y="61239"/>
                  </a:lnTo>
                  <a:lnTo>
                    <a:pt x="25895" y="54762"/>
                  </a:lnTo>
                  <a:lnTo>
                    <a:pt x="25895" y="48717"/>
                  </a:lnTo>
                  <a:lnTo>
                    <a:pt x="27432" y="45643"/>
                  </a:lnTo>
                  <a:lnTo>
                    <a:pt x="33540" y="45643"/>
                  </a:lnTo>
                  <a:lnTo>
                    <a:pt x="48717" y="44157"/>
                  </a:lnTo>
                  <a:lnTo>
                    <a:pt x="59385" y="44157"/>
                  </a:lnTo>
                  <a:lnTo>
                    <a:pt x="59385" y="38049"/>
                  </a:lnTo>
                  <a:lnTo>
                    <a:pt x="56362" y="36512"/>
                  </a:lnTo>
                  <a:lnTo>
                    <a:pt x="48717" y="36512"/>
                  </a:lnTo>
                  <a:lnTo>
                    <a:pt x="39598" y="38049"/>
                  </a:lnTo>
                  <a:lnTo>
                    <a:pt x="27432" y="38049"/>
                  </a:lnTo>
                  <a:lnTo>
                    <a:pt x="28930" y="22821"/>
                  </a:lnTo>
                  <a:lnTo>
                    <a:pt x="43662" y="22593"/>
                  </a:lnTo>
                  <a:lnTo>
                    <a:pt x="55397" y="22059"/>
                  </a:lnTo>
                  <a:lnTo>
                    <a:pt x="67030" y="21285"/>
                  </a:lnTo>
                  <a:lnTo>
                    <a:pt x="70053" y="21285"/>
                  </a:lnTo>
                  <a:lnTo>
                    <a:pt x="70053" y="13690"/>
                  </a:lnTo>
                  <a:lnTo>
                    <a:pt x="59385" y="13690"/>
                  </a:lnTo>
                  <a:lnTo>
                    <a:pt x="51638" y="14579"/>
                  </a:lnTo>
                  <a:lnTo>
                    <a:pt x="44348" y="15036"/>
                  </a:lnTo>
                  <a:lnTo>
                    <a:pt x="37325" y="15214"/>
                  </a:lnTo>
                  <a:lnTo>
                    <a:pt x="30467" y="15227"/>
                  </a:lnTo>
                  <a:lnTo>
                    <a:pt x="30467" y="1485"/>
                  </a:lnTo>
                  <a:lnTo>
                    <a:pt x="28930" y="0"/>
                  </a:lnTo>
                  <a:lnTo>
                    <a:pt x="22872" y="0"/>
                  </a:lnTo>
                  <a:lnTo>
                    <a:pt x="22872" y="4559"/>
                  </a:lnTo>
                  <a:lnTo>
                    <a:pt x="21336" y="15227"/>
                  </a:lnTo>
                  <a:lnTo>
                    <a:pt x="3086" y="15227"/>
                  </a:lnTo>
                  <a:lnTo>
                    <a:pt x="3086" y="21285"/>
                  </a:lnTo>
                  <a:lnTo>
                    <a:pt x="4622" y="21285"/>
                  </a:lnTo>
                  <a:lnTo>
                    <a:pt x="6108" y="22821"/>
                  </a:lnTo>
                  <a:lnTo>
                    <a:pt x="21336" y="22821"/>
                  </a:lnTo>
                  <a:lnTo>
                    <a:pt x="19799" y="38049"/>
                  </a:lnTo>
                  <a:lnTo>
                    <a:pt x="0" y="38049"/>
                  </a:lnTo>
                  <a:lnTo>
                    <a:pt x="0" y="44157"/>
                  </a:lnTo>
                  <a:lnTo>
                    <a:pt x="3086" y="45643"/>
                  </a:lnTo>
                  <a:lnTo>
                    <a:pt x="18313" y="45643"/>
                  </a:lnTo>
                  <a:lnTo>
                    <a:pt x="18313" y="54762"/>
                  </a:lnTo>
                  <a:lnTo>
                    <a:pt x="18973" y="63728"/>
                  </a:lnTo>
                  <a:lnTo>
                    <a:pt x="22479" y="71526"/>
                  </a:lnTo>
                  <a:lnTo>
                    <a:pt x="31127" y="77038"/>
                  </a:lnTo>
                  <a:lnTo>
                    <a:pt x="47231" y="79121"/>
                  </a:lnTo>
                  <a:lnTo>
                    <a:pt x="56362" y="79121"/>
                  </a:lnTo>
                  <a:lnTo>
                    <a:pt x="63957" y="77635"/>
                  </a:lnTo>
                  <a:lnTo>
                    <a:pt x="68516" y="74561"/>
                  </a:lnTo>
                  <a:lnTo>
                    <a:pt x="72555" y="71539"/>
                  </a:lnTo>
                  <a:lnTo>
                    <a:pt x="74612" y="70002"/>
                  </a:lnTo>
                  <a:lnTo>
                    <a:pt x="77520" y="61239"/>
                  </a:lnTo>
                  <a:lnTo>
                    <a:pt x="77647" y="45643"/>
                  </a:lnTo>
                  <a:close/>
                </a:path>
                <a:path w="522605" h="81279">
                  <a:moveTo>
                    <a:pt x="106565" y="3022"/>
                  </a:moveTo>
                  <a:lnTo>
                    <a:pt x="103543" y="3022"/>
                  </a:lnTo>
                  <a:lnTo>
                    <a:pt x="102006" y="1485"/>
                  </a:lnTo>
                  <a:lnTo>
                    <a:pt x="98971" y="3022"/>
                  </a:lnTo>
                  <a:lnTo>
                    <a:pt x="98971" y="4559"/>
                  </a:lnTo>
                  <a:lnTo>
                    <a:pt x="97599" y="9499"/>
                  </a:lnTo>
                  <a:lnTo>
                    <a:pt x="96113" y="19011"/>
                  </a:lnTo>
                  <a:lnTo>
                    <a:pt x="94907" y="31953"/>
                  </a:lnTo>
                  <a:lnTo>
                    <a:pt x="94411" y="47180"/>
                  </a:lnTo>
                  <a:lnTo>
                    <a:pt x="94640" y="56845"/>
                  </a:lnTo>
                  <a:lnTo>
                    <a:pt x="95173" y="65074"/>
                  </a:lnTo>
                  <a:lnTo>
                    <a:pt x="95694" y="71539"/>
                  </a:lnTo>
                  <a:lnTo>
                    <a:pt x="95948" y="76098"/>
                  </a:lnTo>
                  <a:lnTo>
                    <a:pt x="97434" y="77635"/>
                  </a:lnTo>
                  <a:lnTo>
                    <a:pt x="98971" y="79121"/>
                  </a:lnTo>
                  <a:lnTo>
                    <a:pt x="103543" y="79121"/>
                  </a:lnTo>
                  <a:lnTo>
                    <a:pt x="105079" y="77635"/>
                  </a:lnTo>
                  <a:lnTo>
                    <a:pt x="105079" y="71539"/>
                  </a:lnTo>
                  <a:lnTo>
                    <a:pt x="103543" y="60871"/>
                  </a:lnTo>
                  <a:lnTo>
                    <a:pt x="102006" y="53276"/>
                  </a:lnTo>
                  <a:lnTo>
                    <a:pt x="102044" y="47180"/>
                  </a:lnTo>
                  <a:lnTo>
                    <a:pt x="102260" y="40716"/>
                  </a:lnTo>
                  <a:lnTo>
                    <a:pt x="102958" y="32715"/>
                  </a:lnTo>
                  <a:lnTo>
                    <a:pt x="103949" y="24714"/>
                  </a:lnTo>
                  <a:lnTo>
                    <a:pt x="105079" y="16713"/>
                  </a:lnTo>
                  <a:lnTo>
                    <a:pt x="105079" y="15227"/>
                  </a:lnTo>
                  <a:lnTo>
                    <a:pt x="106565" y="6057"/>
                  </a:lnTo>
                  <a:lnTo>
                    <a:pt x="106565" y="3022"/>
                  </a:lnTo>
                  <a:close/>
                </a:path>
                <a:path w="522605" h="81279">
                  <a:moveTo>
                    <a:pt x="164414" y="10617"/>
                  </a:moveTo>
                  <a:lnTo>
                    <a:pt x="162915" y="10617"/>
                  </a:lnTo>
                  <a:lnTo>
                    <a:pt x="162915" y="9131"/>
                  </a:lnTo>
                  <a:lnTo>
                    <a:pt x="152260" y="9131"/>
                  </a:lnTo>
                  <a:lnTo>
                    <a:pt x="143205" y="9372"/>
                  </a:lnTo>
                  <a:lnTo>
                    <a:pt x="133591" y="9880"/>
                  </a:lnTo>
                  <a:lnTo>
                    <a:pt x="121793" y="10617"/>
                  </a:lnTo>
                  <a:lnTo>
                    <a:pt x="120307" y="10617"/>
                  </a:lnTo>
                  <a:lnTo>
                    <a:pt x="118770" y="12153"/>
                  </a:lnTo>
                  <a:lnTo>
                    <a:pt x="118770" y="18262"/>
                  </a:lnTo>
                  <a:lnTo>
                    <a:pt x="124866" y="18262"/>
                  </a:lnTo>
                  <a:lnTo>
                    <a:pt x="131064" y="18021"/>
                  </a:lnTo>
                  <a:lnTo>
                    <a:pt x="145186" y="16967"/>
                  </a:lnTo>
                  <a:lnTo>
                    <a:pt x="152260" y="16713"/>
                  </a:lnTo>
                  <a:lnTo>
                    <a:pt x="159842" y="16713"/>
                  </a:lnTo>
                  <a:lnTo>
                    <a:pt x="161378" y="18262"/>
                  </a:lnTo>
                  <a:lnTo>
                    <a:pt x="162915" y="18262"/>
                  </a:lnTo>
                  <a:lnTo>
                    <a:pt x="164414" y="16713"/>
                  </a:lnTo>
                  <a:lnTo>
                    <a:pt x="164414" y="10617"/>
                  </a:lnTo>
                  <a:close/>
                </a:path>
                <a:path w="522605" h="81279">
                  <a:moveTo>
                    <a:pt x="167487" y="65430"/>
                  </a:moveTo>
                  <a:lnTo>
                    <a:pt x="158356" y="65430"/>
                  </a:lnTo>
                  <a:lnTo>
                    <a:pt x="152260" y="66967"/>
                  </a:lnTo>
                  <a:lnTo>
                    <a:pt x="123329" y="66967"/>
                  </a:lnTo>
                  <a:lnTo>
                    <a:pt x="123329" y="56311"/>
                  </a:lnTo>
                  <a:lnTo>
                    <a:pt x="124866" y="53276"/>
                  </a:lnTo>
                  <a:lnTo>
                    <a:pt x="126365" y="51739"/>
                  </a:lnTo>
                  <a:lnTo>
                    <a:pt x="126365" y="50203"/>
                  </a:lnTo>
                  <a:lnTo>
                    <a:pt x="127901" y="50203"/>
                  </a:lnTo>
                  <a:lnTo>
                    <a:pt x="127901" y="47180"/>
                  </a:lnTo>
                  <a:lnTo>
                    <a:pt x="124866" y="45643"/>
                  </a:lnTo>
                  <a:lnTo>
                    <a:pt x="118770" y="45643"/>
                  </a:lnTo>
                  <a:lnTo>
                    <a:pt x="115747" y="53276"/>
                  </a:lnTo>
                  <a:lnTo>
                    <a:pt x="115747" y="59334"/>
                  </a:lnTo>
                  <a:lnTo>
                    <a:pt x="118973" y="68148"/>
                  </a:lnTo>
                  <a:lnTo>
                    <a:pt x="126758" y="72669"/>
                  </a:lnTo>
                  <a:lnTo>
                    <a:pt x="136271" y="74333"/>
                  </a:lnTo>
                  <a:lnTo>
                    <a:pt x="144665" y="74561"/>
                  </a:lnTo>
                  <a:lnTo>
                    <a:pt x="158356" y="74561"/>
                  </a:lnTo>
                  <a:lnTo>
                    <a:pt x="162915" y="73075"/>
                  </a:lnTo>
                  <a:lnTo>
                    <a:pt x="165950" y="73075"/>
                  </a:lnTo>
                  <a:lnTo>
                    <a:pt x="167487" y="71539"/>
                  </a:lnTo>
                  <a:lnTo>
                    <a:pt x="167487" y="66967"/>
                  </a:lnTo>
                  <a:lnTo>
                    <a:pt x="167487" y="65430"/>
                  </a:lnTo>
                  <a:close/>
                </a:path>
                <a:path w="522605" h="81279">
                  <a:moveTo>
                    <a:pt x="258813" y="10617"/>
                  </a:moveTo>
                  <a:lnTo>
                    <a:pt x="239026" y="10617"/>
                  </a:lnTo>
                  <a:lnTo>
                    <a:pt x="239026" y="1485"/>
                  </a:lnTo>
                  <a:lnTo>
                    <a:pt x="237490" y="0"/>
                  </a:lnTo>
                  <a:lnTo>
                    <a:pt x="231432" y="0"/>
                  </a:lnTo>
                  <a:lnTo>
                    <a:pt x="231432" y="12153"/>
                  </a:lnTo>
                  <a:lnTo>
                    <a:pt x="179641" y="12153"/>
                  </a:lnTo>
                  <a:lnTo>
                    <a:pt x="179641" y="18262"/>
                  </a:lnTo>
                  <a:lnTo>
                    <a:pt x="182714" y="18262"/>
                  </a:lnTo>
                  <a:lnTo>
                    <a:pt x="182714" y="19799"/>
                  </a:lnTo>
                  <a:lnTo>
                    <a:pt x="194868" y="19799"/>
                  </a:lnTo>
                  <a:lnTo>
                    <a:pt x="203365" y="19570"/>
                  </a:lnTo>
                  <a:lnTo>
                    <a:pt x="222059" y="18503"/>
                  </a:lnTo>
                  <a:lnTo>
                    <a:pt x="231432" y="18262"/>
                  </a:lnTo>
                  <a:lnTo>
                    <a:pt x="231432" y="30416"/>
                  </a:lnTo>
                  <a:lnTo>
                    <a:pt x="231432" y="34975"/>
                  </a:lnTo>
                  <a:lnTo>
                    <a:pt x="231432" y="45643"/>
                  </a:lnTo>
                  <a:lnTo>
                    <a:pt x="229895" y="50203"/>
                  </a:lnTo>
                  <a:lnTo>
                    <a:pt x="226872" y="51739"/>
                  </a:lnTo>
                  <a:lnTo>
                    <a:pt x="223786" y="54762"/>
                  </a:lnTo>
                  <a:lnTo>
                    <a:pt x="210096" y="54762"/>
                  </a:lnTo>
                  <a:lnTo>
                    <a:pt x="202514" y="51739"/>
                  </a:lnTo>
                  <a:lnTo>
                    <a:pt x="202514" y="36512"/>
                  </a:lnTo>
                  <a:lnTo>
                    <a:pt x="210096" y="31953"/>
                  </a:lnTo>
                  <a:lnTo>
                    <a:pt x="223786" y="31953"/>
                  </a:lnTo>
                  <a:lnTo>
                    <a:pt x="231432" y="34975"/>
                  </a:lnTo>
                  <a:lnTo>
                    <a:pt x="231432" y="30416"/>
                  </a:lnTo>
                  <a:lnTo>
                    <a:pt x="226872" y="27381"/>
                  </a:lnTo>
                  <a:lnTo>
                    <a:pt x="220764" y="25844"/>
                  </a:lnTo>
                  <a:lnTo>
                    <a:pt x="216204" y="25844"/>
                  </a:lnTo>
                  <a:lnTo>
                    <a:pt x="207086" y="27419"/>
                  </a:lnTo>
                  <a:lnTo>
                    <a:pt x="200393" y="31559"/>
                  </a:lnTo>
                  <a:lnTo>
                    <a:pt x="196265" y="37426"/>
                  </a:lnTo>
                  <a:lnTo>
                    <a:pt x="194868" y="44157"/>
                  </a:lnTo>
                  <a:lnTo>
                    <a:pt x="196049" y="50622"/>
                  </a:lnTo>
                  <a:lnTo>
                    <a:pt x="199821" y="55943"/>
                  </a:lnTo>
                  <a:lnTo>
                    <a:pt x="206438" y="59550"/>
                  </a:lnTo>
                  <a:lnTo>
                    <a:pt x="216204" y="60871"/>
                  </a:lnTo>
                  <a:lnTo>
                    <a:pt x="228358" y="60871"/>
                  </a:lnTo>
                  <a:lnTo>
                    <a:pt x="232918" y="54762"/>
                  </a:lnTo>
                  <a:lnTo>
                    <a:pt x="234454" y="51739"/>
                  </a:lnTo>
                  <a:lnTo>
                    <a:pt x="232460" y="59334"/>
                  </a:lnTo>
                  <a:lnTo>
                    <a:pt x="227774" y="65646"/>
                  </a:lnTo>
                  <a:lnTo>
                    <a:pt x="218808" y="69951"/>
                  </a:lnTo>
                  <a:lnTo>
                    <a:pt x="204000" y="71539"/>
                  </a:lnTo>
                  <a:lnTo>
                    <a:pt x="197942" y="71539"/>
                  </a:lnTo>
                  <a:lnTo>
                    <a:pt x="194868" y="73075"/>
                  </a:lnTo>
                  <a:lnTo>
                    <a:pt x="194868" y="79121"/>
                  </a:lnTo>
                  <a:lnTo>
                    <a:pt x="214668" y="79121"/>
                  </a:lnTo>
                  <a:lnTo>
                    <a:pt x="222250" y="77635"/>
                  </a:lnTo>
                  <a:lnTo>
                    <a:pt x="229895" y="73075"/>
                  </a:lnTo>
                  <a:lnTo>
                    <a:pt x="235991" y="70002"/>
                  </a:lnTo>
                  <a:lnTo>
                    <a:pt x="240563" y="60871"/>
                  </a:lnTo>
                  <a:lnTo>
                    <a:pt x="240563" y="51739"/>
                  </a:lnTo>
                  <a:lnTo>
                    <a:pt x="240563" y="44157"/>
                  </a:lnTo>
                  <a:lnTo>
                    <a:pt x="239026" y="39535"/>
                  </a:lnTo>
                  <a:lnTo>
                    <a:pt x="239026" y="31953"/>
                  </a:lnTo>
                  <a:lnTo>
                    <a:pt x="239026" y="30416"/>
                  </a:lnTo>
                  <a:lnTo>
                    <a:pt x="239026" y="18262"/>
                  </a:lnTo>
                  <a:lnTo>
                    <a:pt x="258813" y="18262"/>
                  </a:lnTo>
                  <a:lnTo>
                    <a:pt x="258813" y="10617"/>
                  </a:lnTo>
                  <a:close/>
                </a:path>
                <a:path w="522605" h="81279">
                  <a:moveTo>
                    <a:pt x="347116" y="10617"/>
                  </a:moveTo>
                  <a:lnTo>
                    <a:pt x="342557" y="9131"/>
                  </a:lnTo>
                  <a:lnTo>
                    <a:pt x="269481" y="9131"/>
                  </a:lnTo>
                  <a:lnTo>
                    <a:pt x="269481" y="15227"/>
                  </a:lnTo>
                  <a:lnTo>
                    <a:pt x="272503" y="16713"/>
                  </a:lnTo>
                  <a:lnTo>
                    <a:pt x="336461" y="16713"/>
                  </a:lnTo>
                  <a:lnTo>
                    <a:pt x="336461" y="18262"/>
                  </a:lnTo>
                  <a:lnTo>
                    <a:pt x="334479" y="22821"/>
                  </a:lnTo>
                  <a:lnTo>
                    <a:pt x="328650" y="30810"/>
                  </a:lnTo>
                  <a:lnTo>
                    <a:pt x="319100" y="40513"/>
                  </a:lnTo>
                  <a:lnTo>
                    <a:pt x="305993" y="50203"/>
                  </a:lnTo>
                  <a:lnTo>
                    <a:pt x="298399" y="42608"/>
                  </a:lnTo>
                  <a:lnTo>
                    <a:pt x="292303" y="38049"/>
                  </a:lnTo>
                  <a:lnTo>
                    <a:pt x="290766" y="36512"/>
                  </a:lnTo>
                  <a:lnTo>
                    <a:pt x="289280" y="34975"/>
                  </a:lnTo>
                  <a:lnTo>
                    <a:pt x="284708" y="34975"/>
                  </a:lnTo>
                  <a:lnTo>
                    <a:pt x="283171" y="38049"/>
                  </a:lnTo>
                  <a:lnTo>
                    <a:pt x="283171" y="42608"/>
                  </a:lnTo>
                  <a:lnTo>
                    <a:pt x="286207" y="44157"/>
                  </a:lnTo>
                  <a:lnTo>
                    <a:pt x="287743" y="45643"/>
                  </a:lnTo>
                  <a:lnTo>
                    <a:pt x="290398" y="47840"/>
                  </a:lnTo>
                  <a:lnTo>
                    <a:pt x="295351" y="51739"/>
                  </a:lnTo>
                  <a:lnTo>
                    <a:pt x="301434" y="56781"/>
                  </a:lnTo>
                  <a:lnTo>
                    <a:pt x="307530" y="62407"/>
                  </a:lnTo>
                  <a:lnTo>
                    <a:pt x="310553" y="66967"/>
                  </a:lnTo>
                  <a:lnTo>
                    <a:pt x="313639" y="70002"/>
                  </a:lnTo>
                  <a:lnTo>
                    <a:pt x="318198" y="76098"/>
                  </a:lnTo>
                  <a:lnTo>
                    <a:pt x="319684" y="77635"/>
                  </a:lnTo>
                  <a:lnTo>
                    <a:pt x="324256" y="77635"/>
                  </a:lnTo>
                  <a:lnTo>
                    <a:pt x="327329" y="76098"/>
                  </a:lnTo>
                  <a:lnTo>
                    <a:pt x="327329" y="71539"/>
                  </a:lnTo>
                  <a:lnTo>
                    <a:pt x="325793" y="71539"/>
                  </a:lnTo>
                  <a:lnTo>
                    <a:pt x="324256" y="70002"/>
                  </a:lnTo>
                  <a:lnTo>
                    <a:pt x="321221" y="65430"/>
                  </a:lnTo>
                  <a:lnTo>
                    <a:pt x="312102" y="56311"/>
                  </a:lnTo>
                  <a:lnTo>
                    <a:pt x="317449" y="52489"/>
                  </a:lnTo>
                  <a:lnTo>
                    <a:pt x="320395" y="50203"/>
                  </a:lnTo>
                  <a:lnTo>
                    <a:pt x="324078" y="47371"/>
                  </a:lnTo>
                  <a:lnTo>
                    <a:pt x="331558" y="40246"/>
                  </a:lnTo>
                  <a:lnTo>
                    <a:pt x="339483" y="30416"/>
                  </a:lnTo>
                  <a:lnTo>
                    <a:pt x="342557" y="25844"/>
                  </a:lnTo>
                  <a:lnTo>
                    <a:pt x="345579" y="22821"/>
                  </a:lnTo>
                  <a:lnTo>
                    <a:pt x="345579" y="19799"/>
                  </a:lnTo>
                  <a:lnTo>
                    <a:pt x="347116" y="18262"/>
                  </a:lnTo>
                  <a:lnTo>
                    <a:pt x="347116" y="10617"/>
                  </a:lnTo>
                  <a:close/>
                </a:path>
                <a:path w="522605" h="81279">
                  <a:moveTo>
                    <a:pt x="439940" y="36512"/>
                  </a:moveTo>
                  <a:lnTo>
                    <a:pt x="359270" y="36512"/>
                  </a:lnTo>
                  <a:lnTo>
                    <a:pt x="359270" y="45643"/>
                  </a:lnTo>
                  <a:lnTo>
                    <a:pt x="436918" y="45643"/>
                  </a:lnTo>
                  <a:lnTo>
                    <a:pt x="439940" y="44157"/>
                  </a:lnTo>
                  <a:lnTo>
                    <a:pt x="439940" y="36512"/>
                  </a:lnTo>
                  <a:close/>
                </a:path>
                <a:path w="522605" h="81279">
                  <a:moveTo>
                    <a:pt x="522147" y="16713"/>
                  </a:moveTo>
                  <a:lnTo>
                    <a:pt x="520649" y="13690"/>
                  </a:lnTo>
                  <a:lnTo>
                    <a:pt x="485635" y="13690"/>
                  </a:lnTo>
                  <a:lnTo>
                    <a:pt x="485635" y="12153"/>
                  </a:lnTo>
                  <a:lnTo>
                    <a:pt x="488657" y="7594"/>
                  </a:lnTo>
                  <a:lnTo>
                    <a:pt x="488657" y="1485"/>
                  </a:lnTo>
                  <a:lnTo>
                    <a:pt x="482600" y="1485"/>
                  </a:lnTo>
                  <a:lnTo>
                    <a:pt x="481063" y="3022"/>
                  </a:lnTo>
                  <a:lnTo>
                    <a:pt x="479526" y="7594"/>
                  </a:lnTo>
                  <a:lnTo>
                    <a:pt x="478040" y="10617"/>
                  </a:lnTo>
                  <a:lnTo>
                    <a:pt x="453682" y="34975"/>
                  </a:lnTo>
                  <a:lnTo>
                    <a:pt x="453682" y="39535"/>
                  </a:lnTo>
                  <a:lnTo>
                    <a:pt x="455168" y="42608"/>
                  </a:lnTo>
                  <a:lnTo>
                    <a:pt x="458241" y="42608"/>
                  </a:lnTo>
                  <a:lnTo>
                    <a:pt x="461556" y="40995"/>
                  </a:lnTo>
                  <a:lnTo>
                    <a:pt x="466598" y="36525"/>
                  </a:lnTo>
                  <a:lnTo>
                    <a:pt x="472770" y="29768"/>
                  </a:lnTo>
                  <a:lnTo>
                    <a:pt x="479526" y="21285"/>
                  </a:lnTo>
                  <a:lnTo>
                    <a:pt x="513016" y="21285"/>
                  </a:lnTo>
                  <a:lnTo>
                    <a:pt x="513016" y="27381"/>
                  </a:lnTo>
                  <a:lnTo>
                    <a:pt x="509993" y="34975"/>
                  </a:lnTo>
                  <a:lnTo>
                    <a:pt x="475259" y="68275"/>
                  </a:lnTo>
                  <a:lnTo>
                    <a:pt x="462813" y="71539"/>
                  </a:lnTo>
                  <a:lnTo>
                    <a:pt x="459740" y="73075"/>
                  </a:lnTo>
                  <a:lnTo>
                    <a:pt x="458241" y="73075"/>
                  </a:lnTo>
                  <a:lnTo>
                    <a:pt x="458241" y="80670"/>
                  </a:lnTo>
                  <a:lnTo>
                    <a:pt x="462813" y="80670"/>
                  </a:lnTo>
                  <a:lnTo>
                    <a:pt x="466877" y="79921"/>
                  </a:lnTo>
                  <a:lnTo>
                    <a:pt x="503885" y="59334"/>
                  </a:lnTo>
                  <a:lnTo>
                    <a:pt x="522147" y="21285"/>
                  </a:lnTo>
                  <a:lnTo>
                    <a:pt x="522147" y="16713"/>
                  </a:lnTo>
                  <a:close/>
                </a:path>
              </a:pathLst>
            </a:custGeom>
            <a:solidFill>
              <a:srgbClr val="4D4D4F"/>
            </a:solidFill>
          </p:spPr>
          <p:txBody>
            <a:bodyPr wrap="square" lIns="0" tIns="0" rIns="0" bIns="0" rtlCol="0"/>
            <a:lstStyle/>
            <a:p>
              <a:endParaRPr/>
            </a:p>
          </p:txBody>
        </p:sp>
        <p:pic>
          <p:nvPicPr>
            <p:cNvPr id="21" name="object 21"/>
            <p:cNvPicPr/>
            <p:nvPr/>
          </p:nvPicPr>
          <p:blipFill>
            <a:blip r:embed="rId10" cstate="print"/>
            <a:stretch>
              <a:fillRect/>
            </a:stretch>
          </p:blipFill>
          <p:spPr>
            <a:xfrm>
              <a:off x="4559299" y="2634551"/>
              <a:ext cx="622300" cy="692848"/>
            </a:xfrm>
            <a:prstGeom prst="rect">
              <a:avLst/>
            </a:prstGeom>
          </p:spPr>
        </p:pic>
        <p:sp>
          <p:nvSpPr>
            <p:cNvPr id="22" name="object 22"/>
            <p:cNvSpPr/>
            <p:nvPr/>
          </p:nvSpPr>
          <p:spPr>
            <a:xfrm>
              <a:off x="4562221" y="3356076"/>
              <a:ext cx="612140" cy="83820"/>
            </a:xfrm>
            <a:custGeom>
              <a:avLst/>
              <a:gdLst/>
              <a:ahLst/>
              <a:cxnLst/>
              <a:rect l="l" t="t" r="r" b="b"/>
              <a:pathLst>
                <a:path w="612139" h="83820">
                  <a:moveTo>
                    <a:pt x="62420" y="7632"/>
                  </a:moveTo>
                  <a:lnTo>
                    <a:pt x="21285" y="3073"/>
                  </a:lnTo>
                  <a:lnTo>
                    <a:pt x="16725" y="3073"/>
                  </a:lnTo>
                  <a:lnTo>
                    <a:pt x="16725" y="10668"/>
                  </a:lnTo>
                  <a:lnTo>
                    <a:pt x="18262" y="10668"/>
                  </a:lnTo>
                  <a:lnTo>
                    <a:pt x="22821" y="12204"/>
                  </a:lnTo>
                  <a:lnTo>
                    <a:pt x="33401" y="13957"/>
                  </a:lnTo>
                  <a:lnTo>
                    <a:pt x="43561" y="14859"/>
                  </a:lnTo>
                  <a:lnTo>
                    <a:pt x="51727" y="15189"/>
                  </a:lnTo>
                  <a:lnTo>
                    <a:pt x="56311" y="15227"/>
                  </a:lnTo>
                  <a:lnTo>
                    <a:pt x="62420" y="15227"/>
                  </a:lnTo>
                  <a:lnTo>
                    <a:pt x="62420" y="7632"/>
                  </a:lnTo>
                  <a:close/>
                </a:path>
                <a:path w="612139" h="83820">
                  <a:moveTo>
                    <a:pt x="77647" y="76149"/>
                  </a:moveTo>
                  <a:lnTo>
                    <a:pt x="76111" y="74612"/>
                  </a:lnTo>
                  <a:lnTo>
                    <a:pt x="70002" y="74612"/>
                  </a:lnTo>
                  <a:lnTo>
                    <a:pt x="63957" y="76149"/>
                  </a:lnTo>
                  <a:lnTo>
                    <a:pt x="50215" y="76149"/>
                  </a:lnTo>
                  <a:lnTo>
                    <a:pt x="47180" y="74612"/>
                  </a:lnTo>
                  <a:lnTo>
                    <a:pt x="47180" y="66967"/>
                  </a:lnTo>
                  <a:lnTo>
                    <a:pt x="48717" y="60921"/>
                  </a:lnTo>
                  <a:lnTo>
                    <a:pt x="48717" y="57835"/>
                  </a:lnTo>
                  <a:lnTo>
                    <a:pt x="48412" y="56349"/>
                  </a:lnTo>
                  <a:lnTo>
                    <a:pt x="47485" y="51790"/>
                  </a:lnTo>
                  <a:lnTo>
                    <a:pt x="47180" y="50253"/>
                  </a:lnTo>
                  <a:lnTo>
                    <a:pt x="39687" y="50253"/>
                  </a:lnTo>
                  <a:lnTo>
                    <a:pt x="42672" y="47459"/>
                  </a:lnTo>
                  <a:lnTo>
                    <a:pt x="47561" y="43408"/>
                  </a:lnTo>
                  <a:lnTo>
                    <a:pt x="53035" y="39370"/>
                  </a:lnTo>
                  <a:lnTo>
                    <a:pt x="59385" y="35026"/>
                  </a:lnTo>
                  <a:lnTo>
                    <a:pt x="63957" y="30454"/>
                  </a:lnTo>
                  <a:lnTo>
                    <a:pt x="63957" y="22872"/>
                  </a:lnTo>
                  <a:lnTo>
                    <a:pt x="56311" y="22872"/>
                  </a:lnTo>
                  <a:lnTo>
                    <a:pt x="44157" y="24358"/>
                  </a:lnTo>
                  <a:lnTo>
                    <a:pt x="41084" y="24358"/>
                  </a:lnTo>
                  <a:lnTo>
                    <a:pt x="33083" y="25247"/>
                  </a:lnTo>
                  <a:lnTo>
                    <a:pt x="25107" y="25704"/>
                  </a:lnTo>
                  <a:lnTo>
                    <a:pt x="17119" y="25882"/>
                  </a:lnTo>
                  <a:lnTo>
                    <a:pt x="4572" y="25895"/>
                  </a:lnTo>
                  <a:lnTo>
                    <a:pt x="4572" y="33489"/>
                  </a:lnTo>
                  <a:lnTo>
                    <a:pt x="9131" y="33489"/>
                  </a:lnTo>
                  <a:lnTo>
                    <a:pt x="16776" y="33235"/>
                  </a:lnTo>
                  <a:lnTo>
                    <a:pt x="25869" y="32550"/>
                  </a:lnTo>
                  <a:lnTo>
                    <a:pt x="47180" y="30454"/>
                  </a:lnTo>
                  <a:lnTo>
                    <a:pt x="53289" y="30454"/>
                  </a:lnTo>
                  <a:lnTo>
                    <a:pt x="48717" y="33489"/>
                  </a:lnTo>
                  <a:lnTo>
                    <a:pt x="39547" y="40881"/>
                  </a:lnTo>
                  <a:lnTo>
                    <a:pt x="29222" y="49352"/>
                  </a:lnTo>
                  <a:lnTo>
                    <a:pt x="24358" y="53276"/>
                  </a:lnTo>
                  <a:lnTo>
                    <a:pt x="17132" y="59804"/>
                  </a:lnTo>
                  <a:lnTo>
                    <a:pt x="12357" y="64338"/>
                  </a:lnTo>
                  <a:lnTo>
                    <a:pt x="7848" y="68287"/>
                  </a:lnTo>
                  <a:lnTo>
                    <a:pt x="1498" y="73075"/>
                  </a:lnTo>
                  <a:lnTo>
                    <a:pt x="0" y="74612"/>
                  </a:lnTo>
                  <a:lnTo>
                    <a:pt x="0" y="79171"/>
                  </a:lnTo>
                  <a:lnTo>
                    <a:pt x="1498" y="82194"/>
                  </a:lnTo>
                  <a:lnTo>
                    <a:pt x="6108" y="82194"/>
                  </a:lnTo>
                  <a:lnTo>
                    <a:pt x="6108" y="80708"/>
                  </a:lnTo>
                  <a:lnTo>
                    <a:pt x="7594" y="80708"/>
                  </a:lnTo>
                  <a:lnTo>
                    <a:pt x="7594" y="79171"/>
                  </a:lnTo>
                  <a:lnTo>
                    <a:pt x="27393" y="59385"/>
                  </a:lnTo>
                  <a:lnTo>
                    <a:pt x="31953" y="56349"/>
                  </a:lnTo>
                  <a:lnTo>
                    <a:pt x="36512" y="56349"/>
                  </a:lnTo>
                  <a:lnTo>
                    <a:pt x="41084" y="57835"/>
                  </a:lnTo>
                  <a:lnTo>
                    <a:pt x="41084" y="62407"/>
                  </a:lnTo>
                  <a:lnTo>
                    <a:pt x="39649" y="68287"/>
                  </a:lnTo>
                  <a:lnTo>
                    <a:pt x="39598" y="83743"/>
                  </a:lnTo>
                  <a:lnTo>
                    <a:pt x="71539" y="83743"/>
                  </a:lnTo>
                  <a:lnTo>
                    <a:pt x="74574" y="82194"/>
                  </a:lnTo>
                  <a:lnTo>
                    <a:pt x="77647" y="82194"/>
                  </a:lnTo>
                  <a:lnTo>
                    <a:pt x="77647" y="76149"/>
                  </a:lnTo>
                  <a:close/>
                </a:path>
                <a:path w="612139" h="83820">
                  <a:moveTo>
                    <a:pt x="164414" y="56349"/>
                  </a:moveTo>
                  <a:lnTo>
                    <a:pt x="136982" y="31991"/>
                  </a:lnTo>
                  <a:lnTo>
                    <a:pt x="130924" y="31991"/>
                  </a:lnTo>
                  <a:lnTo>
                    <a:pt x="126365" y="33489"/>
                  </a:lnTo>
                  <a:lnTo>
                    <a:pt x="123291" y="35026"/>
                  </a:lnTo>
                  <a:lnTo>
                    <a:pt x="126365" y="31991"/>
                  </a:lnTo>
                  <a:lnTo>
                    <a:pt x="127850" y="30454"/>
                  </a:lnTo>
                  <a:lnTo>
                    <a:pt x="130924" y="28917"/>
                  </a:lnTo>
                  <a:lnTo>
                    <a:pt x="132410" y="27432"/>
                  </a:lnTo>
                  <a:lnTo>
                    <a:pt x="141541" y="19786"/>
                  </a:lnTo>
                  <a:lnTo>
                    <a:pt x="144614" y="18300"/>
                  </a:lnTo>
                  <a:lnTo>
                    <a:pt x="149186" y="15227"/>
                  </a:lnTo>
                  <a:lnTo>
                    <a:pt x="150723" y="13690"/>
                  </a:lnTo>
                  <a:lnTo>
                    <a:pt x="150723" y="7632"/>
                  </a:lnTo>
                  <a:lnTo>
                    <a:pt x="147637" y="6096"/>
                  </a:lnTo>
                  <a:lnTo>
                    <a:pt x="138518" y="6096"/>
                  </a:lnTo>
                  <a:lnTo>
                    <a:pt x="131165" y="6337"/>
                  </a:lnTo>
                  <a:lnTo>
                    <a:pt x="113042" y="7404"/>
                  </a:lnTo>
                  <a:lnTo>
                    <a:pt x="106565" y="7632"/>
                  </a:lnTo>
                  <a:lnTo>
                    <a:pt x="98933" y="7632"/>
                  </a:lnTo>
                  <a:lnTo>
                    <a:pt x="98945" y="13716"/>
                  </a:lnTo>
                  <a:lnTo>
                    <a:pt x="100469" y="15227"/>
                  </a:lnTo>
                  <a:lnTo>
                    <a:pt x="109588" y="15227"/>
                  </a:lnTo>
                  <a:lnTo>
                    <a:pt x="117309" y="14351"/>
                  </a:lnTo>
                  <a:lnTo>
                    <a:pt x="125755" y="13893"/>
                  </a:lnTo>
                  <a:lnTo>
                    <a:pt x="133350" y="13716"/>
                  </a:lnTo>
                  <a:lnTo>
                    <a:pt x="138518" y="13690"/>
                  </a:lnTo>
                  <a:lnTo>
                    <a:pt x="136982" y="15227"/>
                  </a:lnTo>
                  <a:lnTo>
                    <a:pt x="135483" y="16764"/>
                  </a:lnTo>
                  <a:lnTo>
                    <a:pt x="129387" y="21336"/>
                  </a:lnTo>
                  <a:lnTo>
                    <a:pt x="108470" y="38049"/>
                  </a:lnTo>
                  <a:lnTo>
                    <a:pt x="102933" y="42443"/>
                  </a:lnTo>
                  <a:lnTo>
                    <a:pt x="97688" y="46570"/>
                  </a:lnTo>
                  <a:lnTo>
                    <a:pt x="92875" y="50253"/>
                  </a:lnTo>
                  <a:lnTo>
                    <a:pt x="91338" y="51790"/>
                  </a:lnTo>
                  <a:lnTo>
                    <a:pt x="89801" y="51790"/>
                  </a:lnTo>
                  <a:lnTo>
                    <a:pt x="89801" y="56349"/>
                  </a:lnTo>
                  <a:lnTo>
                    <a:pt x="91338" y="57835"/>
                  </a:lnTo>
                  <a:lnTo>
                    <a:pt x="97434" y="57835"/>
                  </a:lnTo>
                  <a:lnTo>
                    <a:pt x="107619" y="47701"/>
                  </a:lnTo>
                  <a:lnTo>
                    <a:pt x="115100" y="42824"/>
                  </a:lnTo>
                  <a:lnTo>
                    <a:pt x="124028" y="39370"/>
                  </a:lnTo>
                  <a:lnTo>
                    <a:pt x="133946" y="38049"/>
                  </a:lnTo>
                  <a:lnTo>
                    <a:pt x="141122" y="38773"/>
                  </a:lnTo>
                  <a:lnTo>
                    <a:pt x="148031" y="41490"/>
                  </a:lnTo>
                  <a:lnTo>
                    <a:pt x="153225" y="47078"/>
                  </a:lnTo>
                  <a:lnTo>
                    <a:pt x="155282" y="56349"/>
                  </a:lnTo>
                  <a:lnTo>
                    <a:pt x="155282" y="66967"/>
                  </a:lnTo>
                  <a:lnTo>
                    <a:pt x="149186" y="73075"/>
                  </a:lnTo>
                  <a:lnTo>
                    <a:pt x="138518" y="74612"/>
                  </a:lnTo>
                  <a:lnTo>
                    <a:pt x="138518" y="73075"/>
                  </a:lnTo>
                  <a:lnTo>
                    <a:pt x="140055" y="71539"/>
                  </a:lnTo>
                  <a:lnTo>
                    <a:pt x="140055" y="65481"/>
                  </a:lnTo>
                  <a:lnTo>
                    <a:pt x="138518" y="60921"/>
                  </a:lnTo>
                  <a:lnTo>
                    <a:pt x="135483" y="57835"/>
                  </a:lnTo>
                  <a:lnTo>
                    <a:pt x="132410" y="55803"/>
                  </a:lnTo>
                  <a:lnTo>
                    <a:pt x="132410" y="62407"/>
                  </a:lnTo>
                  <a:lnTo>
                    <a:pt x="132410" y="74612"/>
                  </a:lnTo>
                  <a:lnTo>
                    <a:pt x="130924" y="76149"/>
                  </a:lnTo>
                  <a:lnTo>
                    <a:pt x="120256" y="76149"/>
                  </a:lnTo>
                  <a:lnTo>
                    <a:pt x="111125" y="74612"/>
                  </a:lnTo>
                  <a:lnTo>
                    <a:pt x="111125" y="63944"/>
                  </a:lnTo>
                  <a:lnTo>
                    <a:pt x="117233" y="60921"/>
                  </a:lnTo>
                  <a:lnTo>
                    <a:pt x="127850" y="60921"/>
                  </a:lnTo>
                  <a:lnTo>
                    <a:pt x="132410" y="62407"/>
                  </a:lnTo>
                  <a:lnTo>
                    <a:pt x="132410" y="55803"/>
                  </a:lnTo>
                  <a:lnTo>
                    <a:pt x="130924" y="54813"/>
                  </a:lnTo>
                  <a:lnTo>
                    <a:pt x="114160" y="54813"/>
                  </a:lnTo>
                  <a:lnTo>
                    <a:pt x="105029" y="57835"/>
                  </a:lnTo>
                  <a:lnTo>
                    <a:pt x="105029" y="68503"/>
                  </a:lnTo>
                  <a:lnTo>
                    <a:pt x="106260" y="73875"/>
                  </a:lnTo>
                  <a:lnTo>
                    <a:pt x="110350" y="78219"/>
                  </a:lnTo>
                  <a:lnTo>
                    <a:pt x="117868" y="81140"/>
                  </a:lnTo>
                  <a:lnTo>
                    <a:pt x="129387" y="82194"/>
                  </a:lnTo>
                  <a:lnTo>
                    <a:pt x="141541" y="82194"/>
                  </a:lnTo>
                  <a:lnTo>
                    <a:pt x="147637" y="80708"/>
                  </a:lnTo>
                  <a:lnTo>
                    <a:pt x="154851" y="76149"/>
                  </a:lnTo>
                  <a:lnTo>
                    <a:pt x="156032" y="75399"/>
                  </a:lnTo>
                  <a:lnTo>
                    <a:pt x="156667" y="74612"/>
                  </a:lnTo>
                  <a:lnTo>
                    <a:pt x="161163" y="69100"/>
                  </a:lnTo>
                  <a:lnTo>
                    <a:pt x="163715" y="62509"/>
                  </a:lnTo>
                  <a:lnTo>
                    <a:pt x="164414" y="56349"/>
                  </a:lnTo>
                  <a:close/>
                </a:path>
                <a:path w="612139" h="83820">
                  <a:moveTo>
                    <a:pt x="193332" y="6096"/>
                  </a:moveTo>
                  <a:lnTo>
                    <a:pt x="185699" y="6096"/>
                  </a:lnTo>
                  <a:lnTo>
                    <a:pt x="185699" y="9131"/>
                  </a:lnTo>
                  <a:lnTo>
                    <a:pt x="184340" y="14439"/>
                  </a:lnTo>
                  <a:lnTo>
                    <a:pt x="182867" y="22872"/>
                  </a:lnTo>
                  <a:lnTo>
                    <a:pt x="181622" y="34201"/>
                  </a:lnTo>
                  <a:lnTo>
                    <a:pt x="181127" y="47231"/>
                  </a:lnTo>
                  <a:lnTo>
                    <a:pt x="181381" y="53251"/>
                  </a:lnTo>
                  <a:lnTo>
                    <a:pt x="182079" y="61277"/>
                  </a:lnTo>
                  <a:lnTo>
                    <a:pt x="183070" y="69888"/>
                  </a:lnTo>
                  <a:lnTo>
                    <a:pt x="184200" y="77635"/>
                  </a:lnTo>
                  <a:lnTo>
                    <a:pt x="184200" y="80708"/>
                  </a:lnTo>
                  <a:lnTo>
                    <a:pt x="191795" y="80708"/>
                  </a:lnTo>
                  <a:lnTo>
                    <a:pt x="191795" y="73075"/>
                  </a:lnTo>
                  <a:lnTo>
                    <a:pt x="190906" y="66484"/>
                  </a:lnTo>
                  <a:lnTo>
                    <a:pt x="190449" y="59016"/>
                  </a:lnTo>
                  <a:lnTo>
                    <a:pt x="190309" y="53251"/>
                  </a:lnTo>
                  <a:lnTo>
                    <a:pt x="190258" y="28917"/>
                  </a:lnTo>
                  <a:lnTo>
                    <a:pt x="191744" y="23025"/>
                  </a:lnTo>
                  <a:lnTo>
                    <a:pt x="191795" y="21336"/>
                  </a:lnTo>
                  <a:lnTo>
                    <a:pt x="193332" y="10668"/>
                  </a:lnTo>
                  <a:lnTo>
                    <a:pt x="193332" y="6096"/>
                  </a:lnTo>
                  <a:close/>
                </a:path>
                <a:path w="612139" h="83820">
                  <a:moveTo>
                    <a:pt x="252666" y="12204"/>
                  </a:moveTo>
                  <a:lnTo>
                    <a:pt x="249643" y="4559"/>
                  </a:lnTo>
                  <a:lnTo>
                    <a:pt x="249643" y="3073"/>
                  </a:lnTo>
                  <a:lnTo>
                    <a:pt x="248107" y="1536"/>
                  </a:lnTo>
                  <a:lnTo>
                    <a:pt x="243535" y="1536"/>
                  </a:lnTo>
                  <a:lnTo>
                    <a:pt x="243535" y="4559"/>
                  </a:lnTo>
                  <a:lnTo>
                    <a:pt x="245071" y="9131"/>
                  </a:lnTo>
                  <a:lnTo>
                    <a:pt x="248107" y="15227"/>
                  </a:lnTo>
                  <a:lnTo>
                    <a:pt x="248107" y="16764"/>
                  </a:lnTo>
                  <a:lnTo>
                    <a:pt x="252666" y="16764"/>
                  </a:lnTo>
                  <a:lnTo>
                    <a:pt x="252666" y="12204"/>
                  </a:lnTo>
                  <a:close/>
                </a:path>
                <a:path w="612139" h="83820">
                  <a:moveTo>
                    <a:pt x="257276" y="66967"/>
                  </a:moveTo>
                  <a:lnTo>
                    <a:pt x="255739" y="66967"/>
                  </a:lnTo>
                  <a:lnTo>
                    <a:pt x="252704" y="63944"/>
                  </a:lnTo>
                  <a:lnTo>
                    <a:pt x="251180" y="62407"/>
                  </a:lnTo>
                  <a:lnTo>
                    <a:pt x="246608" y="59385"/>
                  </a:lnTo>
                  <a:lnTo>
                    <a:pt x="243535" y="57835"/>
                  </a:lnTo>
                  <a:lnTo>
                    <a:pt x="238975" y="54813"/>
                  </a:lnTo>
                  <a:lnTo>
                    <a:pt x="238975" y="53276"/>
                  </a:lnTo>
                  <a:lnTo>
                    <a:pt x="238975" y="36563"/>
                  </a:lnTo>
                  <a:lnTo>
                    <a:pt x="252666" y="36563"/>
                  </a:lnTo>
                  <a:lnTo>
                    <a:pt x="254203" y="35026"/>
                  </a:lnTo>
                  <a:lnTo>
                    <a:pt x="255739" y="35026"/>
                  </a:lnTo>
                  <a:lnTo>
                    <a:pt x="255739" y="28917"/>
                  </a:lnTo>
                  <a:lnTo>
                    <a:pt x="245071" y="28917"/>
                  </a:lnTo>
                  <a:lnTo>
                    <a:pt x="238975" y="30454"/>
                  </a:lnTo>
                  <a:lnTo>
                    <a:pt x="237490" y="15227"/>
                  </a:lnTo>
                  <a:lnTo>
                    <a:pt x="243535" y="15227"/>
                  </a:lnTo>
                  <a:lnTo>
                    <a:pt x="245071" y="13690"/>
                  </a:lnTo>
                  <a:lnTo>
                    <a:pt x="245071" y="9131"/>
                  </a:lnTo>
                  <a:lnTo>
                    <a:pt x="232918" y="9131"/>
                  </a:lnTo>
                  <a:lnTo>
                    <a:pt x="232918" y="68503"/>
                  </a:lnTo>
                  <a:lnTo>
                    <a:pt x="232918" y="76149"/>
                  </a:lnTo>
                  <a:lnTo>
                    <a:pt x="208559" y="76149"/>
                  </a:lnTo>
                  <a:lnTo>
                    <a:pt x="208559" y="62407"/>
                  </a:lnTo>
                  <a:lnTo>
                    <a:pt x="213131" y="57835"/>
                  </a:lnTo>
                  <a:lnTo>
                    <a:pt x="226822" y="57835"/>
                  </a:lnTo>
                  <a:lnTo>
                    <a:pt x="229844" y="59385"/>
                  </a:lnTo>
                  <a:lnTo>
                    <a:pt x="231381" y="59385"/>
                  </a:lnTo>
                  <a:lnTo>
                    <a:pt x="232918" y="68503"/>
                  </a:lnTo>
                  <a:lnTo>
                    <a:pt x="232918" y="9131"/>
                  </a:lnTo>
                  <a:lnTo>
                    <a:pt x="199440" y="9131"/>
                  </a:lnTo>
                  <a:lnTo>
                    <a:pt x="199440" y="16764"/>
                  </a:lnTo>
                  <a:lnTo>
                    <a:pt x="222250" y="16764"/>
                  </a:lnTo>
                  <a:lnTo>
                    <a:pt x="229844" y="15227"/>
                  </a:lnTo>
                  <a:lnTo>
                    <a:pt x="231381" y="30454"/>
                  </a:lnTo>
                  <a:lnTo>
                    <a:pt x="199440" y="30454"/>
                  </a:lnTo>
                  <a:lnTo>
                    <a:pt x="199440" y="38049"/>
                  </a:lnTo>
                  <a:lnTo>
                    <a:pt x="214617" y="38049"/>
                  </a:lnTo>
                  <a:lnTo>
                    <a:pt x="223748" y="36563"/>
                  </a:lnTo>
                  <a:lnTo>
                    <a:pt x="231381" y="36563"/>
                  </a:lnTo>
                  <a:lnTo>
                    <a:pt x="231381" y="53276"/>
                  </a:lnTo>
                  <a:lnTo>
                    <a:pt x="229844" y="51790"/>
                  </a:lnTo>
                  <a:lnTo>
                    <a:pt x="222250" y="51790"/>
                  </a:lnTo>
                  <a:lnTo>
                    <a:pt x="212483" y="53098"/>
                  </a:lnTo>
                  <a:lnTo>
                    <a:pt x="205867" y="56540"/>
                  </a:lnTo>
                  <a:lnTo>
                    <a:pt x="202107" y="61404"/>
                  </a:lnTo>
                  <a:lnTo>
                    <a:pt x="200926" y="66967"/>
                  </a:lnTo>
                  <a:lnTo>
                    <a:pt x="200926" y="73075"/>
                  </a:lnTo>
                  <a:lnTo>
                    <a:pt x="205486" y="79171"/>
                  </a:lnTo>
                  <a:lnTo>
                    <a:pt x="211594" y="80708"/>
                  </a:lnTo>
                  <a:lnTo>
                    <a:pt x="214617" y="82194"/>
                  </a:lnTo>
                  <a:lnTo>
                    <a:pt x="220713" y="82194"/>
                  </a:lnTo>
                  <a:lnTo>
                    <a:pt x="231267" y="80200"/>
                  </a:lnTo>
                  <a:lnTo>
                    <a:pt x="235800" y="76149"/>
                  </a:lnTo>
                  <a:lnTo>
                    <a:pt x="236689" y="75361"/>
                  </a:lnTo>
                  <a:lnTo>
                    <a:pt x="238683" y="69380"/>
                  </a:lnTo>
                  <a:lnTo>
                    <a:pt x="238975" y="63944"/>
                  </a:lnTo>
                  <a:lnTo>
                    <a:pt x="240512" y="65481"/>
                  </a:lnTo>
                  <a:lnTo>
                    <a:pt x="243535" y="65481"/>
                  </a:lnTo>
                  <a:lnTo>
                    <a:pt x="251180" y="73075"/>
                  </a:lnTo>
                  <a:lnTo>
                    <a:pt x="255739" y="73075"/>
                  </a:lnTo>
                  <a:lnTo>
                    <a:pt x="257276" y="71539"/>
                  </a:lnTo>
                  <a:lnTo>
                    <a:pt x="257276" y="66967"/>
                  </a:lnTo>
                  <a:close/>
                </a:path>
                <a:path w="612139" h="83820">
                  <a:moveTo>
                    <a:pt x="261848" y="10668"/>
                  </a:moveTo>
                  <a:lnTo>
                    <a:pt x="260311" y="6096"/>
                  </a:lnTo>
                  <a:lnTo>
                    <a:pt x="260311" y="3073"/>
                  </a:lnTo>
                  <a:lnTo>
                    <a:pt x="258762" y="0"/>
                  </a:lnTo>
                  <a:lnTo>
                    <a:pt x="254203" y="0"/>
                  </a:lnTo>
                  <a:lnTo>
                    <a:pt x="254203" y="1536"/>
                  </a:lnTo>
                  <a:lnTo>
                    <a:pt x="257276" y="13690"/>
                  </a:lnTo>
                  <a:lnTo>
                    <a:pt x="257276" y="15227"/>
                  </a:lnTo>
                  <a:lnTo>
                    <a:pt x="261848" y="15227"/>
                  </a:lnTo>
                  <a:lnTo>
                    <a:pt x="261848" y="10668"/>
                  </a:lnTo>
                  <a:close/>
                </a:path>
                <a:path w="612139" h="83820">
                  <a:moveTo>
                    <a:pt x="345541" y="42608"/>
                  </a:moveTo>
                  <a:lnTo>
                    <a:pt x="339483" y="42608"/>
                  </a:lnTo>
                  <a:lnTo>
                    <a:pt x="337947" y="44145"/>
                  </a:lnTo>
                  <a:lnTo>
                    <a:pt x="337947" y="45681"/>
                  </a:lnTo>
                  <a:lnTo>
                    <a:pt x="336410" y="51790"/>
                  </a:lnTo>
                  <a:lnTo>
                    <a:pt x="336410" y="53276"/>
                  </a:lnTo>
                  <a:lnTo>
                    <a:pt x="333375" y="59385"/>
                  </a:lnTo>
                  <a:lnTo>
                    <a:pt x="331838" y="65481"/>
                  </a:lnTo>
                  <a:lnTo>
                    <a:pt x="325742" y="70040"/>
                  </a:lnTo>
                  <a:lnTo>
                    <a:pt x="321183" y="73075"/>
                  </a:lnTo>
                  <a:lnTo>
                    <a:pt x="313588" y="74612"/>
                  </a:lnTo>
                  <a:lnTo>
                    <a:pt x="305943" y="74612"/>
                  </a:lnTo>
                  <a:lnTo>
                    <a:pt x="287693" y="4559"/>
                  </a:lnTo>
                  <a:lnTo>
                    <a:pt x="280098" y="4559"/>
                  </a:lnTo>
                  <a:lnTo>
                    <a:pt x="280098" y="7632"/>
                  </a:lnTo>
                  <a:lnTo>
                    <a:pt x="279209" y="13855"/>
                  </a:lnTo>
                  <a:lnTo>
                    <a:pt x="278752" y="26644"/>
                  </a:lnTo>
                  <a:lnTo>
                    <a:pt x="278574" y="40589"/>
                  </a:lnTo>
                  <a:lnTo>
                    <a:pt x="278561" y="65481"/>
                  </a:lnTo>
                  <a:lnTo>
                    <a:pt x="281635" y="70040"/>
                  </a:lnTo>
                  <a:lnTo>
                    <a:pt x="285889" y="75793"/>
                  </a:lnTo>
                  <a:lnTo>
                    <a:pt x="291706" y="79552"/>
                  </a:lnTo>
                  <a:lnTo>
                    <a:pt x="298945" y="81584"/>
                  </a:lnTo>
                  <a:lnTo>
                    <a:pt x="307479" y="82194"/>
                  </a:lnTo>
                  <a:lnTo>
                    <a:pt x="322795" y="79946"/>
                  </a:lnTo>
                  <a:lnTo>
                    <a:pt x="332600" y="74612"/>
                  </a:lnTo>
                  <a:lnTo>
                    <a:pt x="332994" y="74409"/>
                  </a:lnTo>
                  <a:lnTo>
                    <a:pt x="339178" y="67449"/>
                  </a:lnTo>
                  <a:lnTo>
                    <a:pt x="342506" y="60921"/>
                  </a:lnTo>
                  <a:lnTo>
                    <a:pt x="345541" y="54813"/>
                  </a:lnTo>
                  <a:lnTo>
                    <a:pt x="345541" y="42608"/>
                  </a:lnTo>
                  <a:close/>
                </a:path>
                <a:path w="612139" h="83820">
                  <a:moveTo>
                    <a:pt x="435381" y="13690"/>
                  </a:moveTo>
                  <a:lnTo>
                    <a:pt x="432308" y="12204"/>
                  </a:lnTo>
                  <a:lnTo>
                    <a:pt x="359232" y="12204"/>
                  </a:lnTo>
                  <a:lnTo>
                    <a:pt x="359232" y="18300"/>
                  </a:lnTo>
                  <a:lnTo>
                    <a:pt x="360768" y="19786"/>
                  </a:lnTo>
                  <a:lnTo>
                    <a:pt x="426250" y="19786"/>
                  </a:lnTo>
                  <a:lnTo>
                    <a:pt x="426250" y="21336"/>
                  </a:lnTo>
                  <a:lnTo>
                    <a:pt x="424053" y="25895"/>
                  </a:lnTo>
                  <a:lnTo>
                    <a:pt x="417855" y="33883"/>
                  </a:lnTo>
                  <a:lnTo>
                    <a:pt x="408241" y="43586"/>
                  </a:lnTo>
                  <a:lnTo>
                    <a:pt x="395795" y="53276"/>
                  </a:lnTo>
                  <a:lnTo>
                    <a:pt x="392760" y="50253"/>
                  </a:lnTo>
                  <a:lnTo>
                    <a:pt x="380555" y="41122"/>
                  </a:lnTo>
                  <a:lnTo>
                    <a:pt x="379018" y="39585"/>
                  </a:lnTo>
                  <a:lnTo>
                    <a:pt x="377532" y="38049"/>
                  </a:lnTo>
                  <a:lnTo>
                    <a:pt x="374459" y="38049"/>
                  </a:lnTo>
                  <a:lnTo>
                    <a:pt x="372973" y="41122"/>
                  </a:lnTo>
                  <a:lnTo>
                    <a:pt x="372973" y="45681"/>
                  </a:lnTo>
                  <a:lnTo>
                    <a:pt x="374459" y="47231"/>
                  </a:lnTo>
                  <a:lnTo>
                    <a:pt x="377532" y="48717"/>
                  </a:lnTo>
                  <a:lnTo>
                    <a:pt x="379018" y="50253"/>
                  </a:lnTo>
                  <a:lnTo>
                    <a:pt x="388150" y="57835"/>
                  </a:lnTo>
                  <a:lnTo>
                    <a:pt x="403377" y="73075"/>
                  </a:lnTo>
                  <a:lnTo>
                    <a:pt x="406450" y="79171"/>
                  </a:lnTo>
                  <a:lnTo>
                    <a:pt x="407949" y="79171"/>
                  </a:lnTo>
                  <a:lnTo>
                    <a:pt x="407949" y="80708"/>
                  </a:lnTo>
                  <a:lnTo>
                    <a:pt x="412508" y="80708"/>
                  </a:lnTo>
                  <a:lnTo>
                    <a:pt x="415582" y="79171"/>
                  </a:lnTo>
                  <a:lnTo>
                    <a:pt x="415582" y="74612"/>
                  </a:lnTo>
                  <a:lnTo>
                    <a:pt x="414045" y="74612"/>
                  </a:lnTo>
                  <a:lnTo>
                    <a:pt x="414045" y="73075"/>
                  </a:lnTo>
                  <a:lnTo>
                    <a:pt x="400354" y="59385"/>
                  </a:lnTo>
                  <a:lnTo>
                    <a:pt x="405701" y="55562"/>
                  </a:lnTo>
                  <a:lnTo>
                    <a:pt x="408647" y="53276"/>
                  </a:lnTo>
                  <a:lnTo>
                    <a:pt x="412330" y="50444"/>
                  </a:lnTo>
                  <a:lnTo>
                    <a:pt x="419811" y="43319"/>
                  </a:lnTo>
                  <a:lnTo>
                    <a:pt x="427736" y="33489"/>
                  </a:lnTo>
                  <a:lnTo>
                    <a:pt x="432308" y="28917"/>
                  </a:lnTo>
                  <a:lnTo>
                    <a:pt x="435381" y="22872"/>
                  </a:lnTo>
                  <a:lnTo>
                    <a:pt x="435381" y="13690"/>
                  </a:lnTo>
                  <a:close/>
                </a:path>
                <a:path w="612139" h="83820">
                  <a:moveTo>
                    <a:pt x="528193" y="39585"/>
                  </a:moveTo>
                  <a:lnTo>
                    <a:pt x="447535" y="39585"/>
                  </a:lnTo>
                  <a:lnTo>
                    <a:pt x="447535" y="48717"/>
                  </a:lnTo>
                  <a:lnTo>
                    <a:pt x="525170" y="48717"/>
                  </a:lnTo>
                  <a:lnTo>
                    <a:pt x="528193" y="47231"/>
                  </a:lnTo>
                  <a:lnTo>
                    <a:pt x="528193" y="39585"/>
                  </a:lnTo>
                  <a:close/>
                </a:path>
                <a:path w="612139" h="83820">
                  <a:moveTo>
                    <a:pt x="611936" y="19786"/>
                  </a:moveTo>
                  <a:lnTo>
                    <a:pt x="608914" y="16764"/>
                  </a:lnTo>
                  <a:lnTo>
                    <a:pt x="573887" y="16764"/>
                  </a:lnTo>
                  <a:lnTo>
                    <a:pt x="575424" y="15227"/>
                  </a:lnTo>
                  <a:lnTo>
                    <a:pt x="578446" y="10668"/>
                  </a:lnTo>
                  <a:lnTo>
                    <a:pt x="578446" y="4559"/>
                  </a:lnTo>
                  <a:lnTo>
                    <a:pt x="570865" y="4559"/>
                  </a:lnTo>
                  <a:lnTo>
                    <a:pt x="570865" y="6096"/>
                  </a:lnTo>
                  <a:lnTo>
                    <a:pt x="569328" y="6096"/>
                  </a:lnTo>
                  <a:lnTo>
                    <a:pt x="543433" y="38049"/>
                  </a:lnTo>
                  <a:lnTo>
                    <a:pt x="541934" y="39585"/>
                  </a:lnTo>
                  <a:lnTo>
                    <a:pt x="541934" y="42608"/>
                  </a:lnTo>
                  <a:lnTo>
                    <a:pt x="544969" y="45681"/>
                  </a:lnTo>
                  <a:lnTo>
                    <a:pt x="546506" y="45681"/>
                  </a:lnTo>
                  <a:lnTo>
                    <a:pt x="550062" y="44069"/>
                  </a:lnTo>
                  <a:lnTo>
                    <a:pt x="555625" y="39598"/>
                  </a:lnTo>
                  <a:lnTo>
                    <a:pt x="562330" y="32842"/>
                  </a:lnTo>
                  <a:lnTo>
                    <a:pt x="569328" y="24358"/>
                  </a:lnTo>
                  <a:lnTo>
                    <a:pt x="602805" y="24358"/>
                  </a:lnTo>
                  <a:lnTo>
                    <a:pt x="602805" y="30454"/>
                  </a:lnTo>
                  <a:lnTo>
                    <a:pt x="598246" y="38049"/>
                  </a:lnTo>
                  <a:lnTo>
                    <a:pt x="595261" y="44069"/>
                  </a:lnTo>
                  <a:lnTo>
                    <a:pt x="586841" y="56832"/>
                  </a:lnTo>
                  <a:lnTo>
                    <a:pt x="576173" y="65659"/>
                  </a:lnTo>
                  <a:lnTo>
                    <a:pt x="564362" y="71348"/>
                  </a:lnTo>
                  <a:lnTo>
                    <a:pt x="552551" y="74612"/>
                  </a:lnTo>
                  <a:lnTo>
                    <a:pt x="547992" y="76149"/>
                  </a:lnTo>
                  <a:lnTo>
                    <a:pt x="546506" y="76149"/>
                  </a:lnTo>
                  <a:lnTo>
                    <a:pt x="546506" y="83743"/>
                  </a:lnTo>
                  <a:lnTo>
                    <a:pt x="551065" y="83743"/>
                  </a:lnTo>
                  <a:lnTo>
                    <a:pt x="555752" y="82994"/>
                  </a:lnTo>
                  <a:lnTo>
                    <a:pt x="592137" y="62407"/>
                  </a:lnTo>
                  <a:lnTo>
                    <a:pt x="611936" y="24358"/>
                  </a:lnTo>
                  <a:lnTo>
                    <a:pt x="611936" y="19786"/>
                  </a:lnTo>
                  <a:close/>
                </a:path>
              </a:pathLst>
            </a:custGeom>
            <a:solidFill>
              <a:srgbClr val="4D4D4F"/>
            </a:solidFill>
          </p:spPr>
          <p:txBody>
            <a:bodyPr wrap="square" lIns="0" tIns="0" rIns="0" bIns="0" rtlCol="0"/>
            <a:lstStyle/>
            <a:p>
              <a:endParaRPr/>
            </a:p>
          </p:txBody>
        </p:sp>
        <p:pic>
          <p:nvPicPr>
            <p:cNvPr id="23" name="object 23"/>
            <p:cNvPicPr/>
            <p:nvPr/>
          </p:nvPicPr>
          <p:blipFill>
            <a:blip r:embed="rId11" cstate="print"/>
            <a:stretch>
              <a:fillRect/>
            </a:stretch>
          </p:blipFill>
          <p:spPr>
            <a:xfrm>
              <a:off x="5667374" y="2641599"/>
              <a:ext cx="606425" cy="658164"/>
            </a:xfrm>
            <a:prstGeom prst="rect">
              <a:avLst/>
            </a:prstGeom>
          </p:spPr>
        </p:pic>
        <p:sp>
          <p:nvSpPr>
            <p:cNvPr id="24" name="object 24"/>
            <p:cNvSpPr/>
            <p:nvPr/>
          </p:nvSpPr>
          <p:spPr>
            <a:xfrm>
              <a:off x="5668911" y="3360635"/>
              <a:ext cx="607695" cy="79375"/>
            </a:xfrm>
            <a:custGeom>
              <a:avLst/>
              <a:gdLst/>
              <a:ahLst/>
              <a:cxnLst/>
              <a:rect l="l" t="t" r="r" b="b"/>
              <a:pathLst>
                <a:path w="607695" h="79375">
                  <a:moveTo>
                    <a:pt x="68516" y="74612"/>
                  </a:moveTo>
                  <a:lnTo>
                    <a:pt x="66979" y="71589"/>
                  </a:lnTo>
                  <a:lnTo>
                    <a:pt x="63944" y="68516"/>
                  </a:lnTo>
                  <a:lnTo>
                    <a:pt x="54775" y="63944"/>
                  </a:lnTo>
                  <a:lnTo>
                    <a:pt x="44297" y="57188"/>
                  </a:lnTo>
                  <a:lnTo>
                    <a:pt x="34798" y="52158"/>
                  </a:lnTo>
                  <a:lnTo>
                    <a:pt x="25019" y="47701"/>
                  </a:lnTo>
                  <a:lnTo>
                    <a:pt x="13690" y="42672"/>
                  </a:lnTo>
                  <a:lnTo>
                    <a:pt x="10668" y="42672"/>
                  </a:lnTo>
                  <a:lnTo>
                    <a:pt x="9131" y="41122"/>
                  </a:lnTo>
                  <a:lnTo>
                    <a:pt x="9131" y="39585"/>
                  </a:lnTo>
                  <a:lnTo>
                    <a:pt x="10668" y="36563"/>
                  </a:lnTo>
                  <a:lnTo>
                    <a:pt x="12153" y="36563"/>
                  </a:lnTo>
                  <a:lnTo>
                    <a:pt x="13690" y="35026"/>
                  </a:lnTo>
                  <a:lnTo>
                    <a:pt x="49060" y="15748"/>
                  </a:lnTo>
                  <a:lnTo>
                    <a:pt x="60871" y="6108"/>
                  </a:lnTo>
                  <a:lnTo>
                    <a:pt x="62407" y="6108"/>
                  </a:lnTo>
                  <a:lnTo>
                    <a:pt x="62407" y="1536"/>
                  </a:lnTo>
                  <a:lnTo>
                    <a:pt x="59334" y="0"/>
                  </a:lnTo>
                  <a:lnTo>
                    <a:pt x="54775" y="0"/>
                  </a:lnTo>
                  <a:lnTo>
                    <a:pt x="53276" y="1536"/>
                  </a:lnTo>
                  <a:lnTo>
                    <a:pt x="47967" y="6007"/>
                  </a:lnTo>
                  <a:lnTo>
                    <a:pt x="40513" y="10883"/>
                  </a:lnTo>
                  <a:lnTo>
                    <a:pt x="15227" y="25895"/>
                  </a:lnTo>
                  <a:lnTo>
                    <a:pt x="0" y="33489"/>
                  </a:lnTo>
                  <a:lnTo>
                    <a:pt x="0" y="44157"/>
                  </a:lnTo>
                  <a:lnTo>
                    <a:pt x="1485" y="45694"/>
                  </a:lnTo>
                  <a:lnTo>
                    <a:pt x="7594" y="48717"/>
                  </a:lnTo>
                  <a:lnTo>
                    <a:pt x="18262" y="53276"/>
                  </a:lnTo>
                  <a:lnTo>
                    <a:pt x="25717" y="56870"/>
                  </a:lnTo>
                  <a:lnTo>
                    <a:pt x="35763" y="62433"/>
                  </a:lnTo>
                  <a:lnTo>
                    <a:pt x="46951" y="69151"/>
                  </a:lnTo>
                  <a:lnTo>
                    <a:pt x="57848" y="76149"/>
                  </a:lnTo>
                  <a:lnTo>
                    <a:pt x="60871" y="79184"/>
                  </a:lnTo>
                  <a:lnTo>
                    <a:pt x="65430" y="79184"/>
                  </a:lnTo>
                  <a:lnTo>
                    <a:pt x="68516" y="76149"/>
                  </a:lnTo>
                  <a:lnTo>
                    <a:pt x="68516" y="74612"/>
                  </a:lnTo>
                  <a:close/>
                </a:path>
                <a:path w="607695" h="79375">
                  <a:moveTo>
                    <a:pt x="161328" y="51790"/>
                  </a:moveTo>
                  <a:lnTo>
                    <a:pt x="133946" y="27432"/>
                  </a:lnTo>
                  <a:lnTo>
                    <a:pt x="126352" y="27432"/>
                  </a:lnTo>
                  <a:lnTo>
                    <a:pt x="123278" y="28930"/>
                  </a:lnTo>
                  <a:lnTo>
                    <a:pt x="120256" y="30467"/>
                  </a:lnTo>
                  <a:lnTo>
                    <a:pt x="121793" y="27432"/>
                  </a:lnTo>
                  <a:lnTo>
                    <a:pt x="127850" y="24358"/>
                  </a:lnTo>
                  <a:lnTo>
                    <a:pt x="129387" y="22872"/>
                  </a:lnTo>
                  <a:lnTo>
                    <a:pt x="138506" y="15227"/>
                  </a:lnTo>
                  <a:lnTo>
                    <a:pt x="141541" y="13741"/>
                  </a:lnTo>
                  <a:lnTo>
                    <a:pt x="146151" y="10668"/>
                  </a:lnTo>
                  <a:lnTo>
                    <a:pt x="147637" y="9131"/>
                  </a:lnTo>
                  <a:lnTo>
                    <a:pt x="147637" y="3073"/>
                  </a:lnTo>
                  <a:lnTo>
                    <a:pt x="144614" y="1536"/>
                  </a:lnTo>
                  <a:lnTo>
                    <a:pt x="135483" y="1536"/>
                  </a:lnTo>
                  <a:lnTo>
                    <a:pt x="128092" y="1778"/>
                  </a:lnTo>
                  <a:lnTo>
                    <a:pt x="109347" y="2844"/>
                  </a:lnTo>
                  <a:lnTo>
                    <a:pt x="101993" y="3073"/>
                  </a:lnTo>
                  <a:lnTo>
                    <a:pt x="95897" y="3073"/>
                  </a:lnTo>
                  <a:lnTo>
                    <a:pt x="95910" y="9156"/>
                  </a:lnTo>
                  <a:lnTo>
                    <a:pt x="97434" y="10668"/>
                  </a:lnTo>
                  <a:lnTo>
                    <a:pt x="106565" y="10668"/>
                  </a:lnTo>
                  <a:lnTo>
                    <a:pt x="114071" y="9791"/>
                  </a:lnTo>
                  <a:lnTo>
                    <a:pt x="122148" y="9334"/>
                  </a:lnTo>
                  <a:lnTo>
                    <a:pt x="129667" y="9156"/>
                  </a:lnTo>
                  <a:lnTo>
                    <a:pt x="135483" y="9131"/>
                  </a:lnTo>
                  <a:lnTo>
                    <a:pt x="132410" y="12204"/>
                  </a:lnTo>
                  <a:lnTo>
                    <a:pt x="126352" y="16776"/>
                  </a:lnTo>
                  <a:lnTo>
                    <a:pt x="99885" y="37884"/>
                  </a:lnTo>
                  <a:lnTo>
                    <a:pt x="94615" y="42011"/>
                  </a:lnTo>
                  <a:lnTo>
                    <a:pt x="89789" y="45694"/>
                  </a:lnTo>
                  <a:lnTo>
                    <a:pt x="88252" y="47231"/>
                  </a:lnTo>
                  <a:lnTo>
                    <a:pt x="86766" y="47231"/>
                  </a:lnTo>
                  <a:lnTo>
                    <a:pt x="86766" y="51790"/>
                  </a:lnTo>
                  <a:lnTo>
                    <a:pt x="88252" y="53276"/>
                  </a:lnTo>
                  <a:lnTo>
                    <a:pt x="94361" y="53276"/>
                  </a:lnTo>
                  <a:lnTo>
                    <a:pt x="98920" y="48717"/>
                  </a:lnTo>
                  <a:lnTo>
                    <a:pt x="104559" y="43141"/>
                  </a:lnTo>
                  <a:lnTo>
                    <a:pt x="112052" y="38265"/>
                  </a:lnTo>
                  <a:lnTo>
                    <a:pt x="120980" y="34810"/>
                  </a:lnTo>
                  <a:lnTo>
                    <a:pt x="130924" y="33489"/>
                  </a:lnTo>
                  <a:lnTo>
                    <a:pt x="138087" y="34213"/>
                  </a:lnTo>
                  <a:lnTo>
                    <a:pt x="144970" y="36931"/>
                  </a:lnTo>
                  <a:lnTo>
                    <a:pt x="150152" y="42519"/>
                  </a:lnTo>
                  <a:lnTo>
                    <a:pt x="152196" y="51790"/>
                  </a:lnTo>
                  <a:lnTo>
                    <a:pt x="152196" y="62407"/>
                  </a:lnTo>
                  <a:lnTo>
                    <a:pt x="146151" y="68516"/>
                  </a:lnTo>
                  <a:lnTo>
                    <a:pt x="135483" y="70053"/>
                  </a:lnTo>
                  <a:lnTo>
                    <a:pt x="135483" y="68516"/>
                  </a:lnTo>
                  <a:lnTo>
                    <a:pt x="136969" y="66979"/>
                  </a:lnTo>
                  <a:lnTo>
                    <a:pt x="136969" y="60921"/>
                  </a:lnTo>
                  <a:lnTo>
                    <a:pt x="135483" y="56362"/>
                  </a:lnTo>
                  <a:lnTo>
                    <a:pt x="132410" y="53276"/>
                  </a:lnTo>
                  <a:lnTo>
                    <a:pt x="129387" y="51282"/>
                  </a:lnTo>
                  <a:lnTo>
                    <a:pt x="129387" y="57848"/>
                  </a:lnTo>
                  <a:lnTo>
                    <a:pt x="129387" y="66979"/>
                  </a:lnTo>
                  <a:lnTo>
                    <a:pt x="127850" y="70053"/>
                  </a:lnTo>
                  <a:lnTo>
                    <a:pt x="127850" y="71589"/>
                  </a:lnTo>
                  <a:lnTo>
                    <a:pt x="117182" y="71589"/>
                  </a:lnTo>
                  <a:lnTo>
                    <a:pt x="108051" y="70053"/>
                  </a:lnTo>
                  <a:lnTo>
                    <a:pt x="108051" y="59385"/>
                  </a:lnTo>
                  <a:lnTo>
                    <a:pt x="114147" y="56362"/>
                  </a:lnTo>
                  <a:lnTo>
                    <a:pt x="123278" y="56362"/>
                  </a:lnTo>
                  <a:lnTo>
                    <a:pt x="129387" y="57848"/>
                  </a:lnTo>
                  <a:lnTo>
                    <a:pt x="129387" y="51282"/>
                  </a:lnTo>
                  <a:lnTo>
                    <a:pt x="127850" y="50253"/>
                  </a:lnTo>
                  <a:lnTo>
                    <a:pt x="111125" y="50253"/>
                  </a:lnTo>
                  <a:lnTo>
                    <a:pt x="100457" y="53276"/>
                  </a:lnTo>
                  <a:lnTo>
                    <a:pt x="100457" y="63944"/>
                  </a:lnTo>
                  <a:lnTo>
                    <a:pt x="101917" y="69316"/>
                  </a:lnTo>
                  <a:lnTo>
                    <a:pt x="106540" y="73660"/>
                  </a:lnTo>
                  <a:lnTo>
                    <a:pt x="114579" y="76581"/>
                  </a:lnTo>
                  <a:lnTo>
                    <a:pt x="126352" y="77635"/>
                  </a:lnTo>
                  <a:lnTo>
                    <a:pt x="138506" y="77635"/>
                  </a:lnTo>
                  <a:lnTo>
                    <a:pt x="144614" y="76149"/>
                  </a:lnTo>
                  <a:lnTo>
                    <a:pt x="151815" y="71589"/>
                  </a:lnTo>
                  <a:lnTo>
                    <a:pt x="152996" y="70840"/>
                  </a:lnTo>
                  <a:lnTo>
                    <a:pt x="153631" y="70053"/>
                  </a:lnTo>
                  <a:lnTo>
                    <a:pt x="158102" y="64541"/>
                  </a:lnTo>
                  <a:lnTo>
                    <a:pt x="160629" y="57950"/>
                  </a:lnTo>
                  <a:lnTo>
                    <a:pt x="161328" y="51790"/>
                  </a:lnTo>
                  <a:close/>
                </a:path>
                <a:path w="607695" h="79375">
                  <a:moveTo>
                    <a:pt x="255739" y="44157"/>
                  </a:moveTo>
                  <a:lnTo>
                    <a:pt x="245071" y="39585"/>
                  </a:lnTo>
                  <a:lnTo>
                    <a:pt x="245071" y="38049"/>
                  </a:lnTo>
                  <a:lnTo>
                    <a:pt x="245071" y="36563"/>
                  </a:lnTo>
                  <a:lnTo>
                    <a:pt x="245071" y="15227"/>
                  </a:lnTo>
                  <a:lnTo>
                    <a:pt x="237477" y="15227"/>
                  </a:lnTo>
                  <a:lnTo>
                    <a:pt x="237477" y="36563"/>
                  </a:lnTo>
                  <a:lnTo>
                    <a:pt x="234403" y="35026"/>
                  </a:lnTo>
                  <a:lnTo>
                    <a:pt x="226809" y="33489"/>
                  </a:lnTo>
                  <a:lnTo>
                    <a:pt x="213118" y="30467"/>
                  </a:lnTo>
                  <a:lnTo>
                    <a:pt x="217690" y="16776"/>
                  </a:lnTo>
                  <a:lnTo>
                    <a:pt x="217690" y="9131"/>
                  </a:lnTo>
                  <a:lnTo>
                    <a:pt x="217690" y="3073"/>
                  </a:lnTo>
                  <a:lnTo>
                    <a:pt x="211582" y="1536"/>
                  </a:lnTo>
                  <a:lnTo>
                    <a:pt x="205486" y="1536"/>
                  </a:lnTo>
                  <a:lnTo>
                    <a:pt x="200914" y="3073"/>
                  </a:lnTo>
                  <a:lnTo>
                    <a:pt x="182664" y="3073"/>
                  </a:lnTo>
                  <a:lnTo>
                    <a:pt x="182664" y="10668"/>
                  </a:lnTo>
                  <a:lnTo>
                    <a:pt x="190258" y="10668"/>
                  </a:lnTo>
                  <a:lnTo>
                    <a:pt x="205486" y="9131"/>
                  </a:lnTo>
                  <a:lnTo>
                    <a:pt x="210045" y="9131"/>
                  </a:lnTo>
                  <a:lnTo>
                    <a:pt x="210045" y="16776"/>
                  </a:lnTo>
                  <a:lnTo>
                    <a:pt x="208559" y="18313"/>
                  </a:lnTo>
                  <a:lnTo>
                    <a:pt x="205486" y="28930"/>
                  </a:lnTo>
                  <a:lnTo>
                    <a:pt x="205486" y="30467"/>
                  </a:lnTo>
                  <a:lnTo>
                    <a:pt x="204000" y="30467"/>
                  </a:lnTo>
                  <a:lnTo>
                    <a:pt x="204000" y="38049"/>
                  </a:lnTo>
                  <a:lnTo>
                    <a:pt x="202450" y="42672"/>
                  </a:lnTo>
                  <a:lnTo>
                    <a:pt x="199377" y="48717"/>
                  </a:lnTo>
                  <a:lnTo>
                    <a:pt x="197891" y="54825"/>
                  </a:lnTo>
                  <a:lnTo>
                    <a:pt x="194818" y="60921"/>
                  </a:lnTo>
                  <a:lnTo>
                    <a:pt x="193332" y="65481"/>
                  </a:lnTo>
                  <a:lnTo>
                    <a:pt x="185686" y="65481"/>
                  </a:lnTo>
                  <a:lnTo>
                    <a:pt x="182664" y="62407"/>
                  </a:lnTo>
                  <a:lnTo>
                    <a:pt x="182664" y="48717"/>
                  </a:lnTo>
                  <a:lnTo>
                    <a:pt x="185686" y="42672"/>
                  </a:lnTo>
                  <a:lnTo>
                    <a:pt x="196354" y="39585"/>
                  </a:lnTo>
                  <a:lnTo>
                    <a:pt x="197891" y="38049"/>
                  </a:lnTo>
                  <a:lnTo>
                    <a:pt x="204000" y="38049"/>
                  </a:lnTo>
                  <a:lnTo>
                    <a:pt x="204000" y="30467"/>
                  </a:lnTo>
                  <a:lnTo>
                    <a:pt x="200914" y="30467"/>
                  </a:lnTo>
                  <a:lnTo>
                    <a:pt x="197891" y="32004"/>
                  </a:lnTo>
                  <a:lnTo>
                    <a:pt x="193332" y="32004"/>
                  </a:lnTo>
                  <a:lnTo>
                    <a:pt x="175069" y="66979"/>
                  </a:lnTo>
                  <a:lnTo>
                    <a:pt x="182664" y="73075"/>
                  </a:lnTo>
                  <a:lnTo>
                    <a:pt x="194818" y="73075"/>
                  </a:lnTo>
                  <a:lnTo>
                    <a:pt x="199377" y="70053"/>
                  </a:lnTo>
                  <a:lnTo>
                    <a:pt x="201358" y="65481"/>
                  </a:lnTo>
                  <a:lnTo>
                    <a:pt x="204000" y="59385"/>
                  </a:lnTo>
                  <a:lnTo>
                    <a:pt x="205486" y="54825"/>
                  </a:lnTo>
                  <a:lnTo>
                    <a:pt x="208559" y="45694"/>
                  </a:lnTo>
                  <a:lnTo>
                    <a:pt x="211582" y="38049"/>
                  </a:lnTo>
                  <a:lnTo>
                    <a:pt x="216154" y="38049"/>
                  </a:lnTo>
                  <a:lnTo>
                    <a:pt x="226809" y="41122"/>
                  </a:lnTo>
                  <a:lnTo>
                    <a:pt x="235940" y="44157"/>
                  </a:lnTo>
                  <a:lnTo>
                    <a:pt x="232854" y="55473"/>
                  </a:lnTo>
                  <a:lnTo>
                    <a:pt x="228320" y="62801"/>
                  </a:lnTo>
                  <a:lnTo>
                    <a:pt x="222656" y="67284"/>
                  </a:lnTo>
                  <a:lnTo>
                    <a:pt x="216154" y="70053"/>
                  </a:lnTo>
                  <a:lnTo>
                    <a:pt x="213118" y="73075"/>
                  </a:lnTo>
                  <a:lnTo>
                    <a:pt x="213118" y="76149"/>
                  </a:lnTo>
                  <a:lnTo>
                    <a:pt x="214617" y="77635"/>
                  </a:lnTo>
                  <a:lnTo>
                    <a:pt x="216154" y="77635"/>
                  </a:lnTo>
                  <a:lnTo>
                    <a:pt x="222351" y="76098"/>
                  </a:lnTo>
                  <a:lnTo>
                    <a:pt x="230416" y="70993"/>
                  </a:lnTo>
                  <a:lnTo>
                    <a:pt x="238188" y="61620"/>
                  </a:lnTo>
                  <a:lnTo>
                    <a:pt x="243535" y="47231"/>
                  </a:lnTo>
                  <a:lnTo>
                    <a:pt x="245071" y="48717"/>
                  </a:lnTo>
                  <a:lnTo>
                    <a:pt x="248094" y="48717"/>
                  </a:lnTo>
                  <a:lnTo>
                    <a:pt x="251167" y="50253"/>
                  </a:lnTo>
                  <a:lnTo>
                    <a:pt x="251167" y="51790"/>
                  </a:lnTo>
                  <a:lnTo>
                    <a:pt x="254203" y="51790"/>
                  </a:lnTo>
                  <a:lnTo>
                    <a:pt x="255739" y="48717"/>
                  </a:lnTo>
                  <a:lnTo>
                    <a:pt x="255739" y="47231"/>
                  </a:lnTo>
                  <a:lnTo>
                    <a:pt x="255739" y="44157"/>
                  </a:lnTo>
                  <a:close/>
                </a:path>
                <a:path w="607695" h="79375">
                  <a:moveTo>
                    <a:pt x="344043" y="35026"/>
                  </a:moveTo>
                  <a:lnTo>
                    <a:pt x="334860" y="35026"/>
                  </a:lnTo>
                  <a:lnTo>
                    <a:pt x="334733" y="44157"/>
                  </a:lnTo>
                  <a:lnTo>
                    <a:pt x="334645" y="47574"/>
                  </a:lnTo>
                  <a:lnTo>
                    <a:pt x="333146" y="57696"/>
                  </a:lnTo>
                  <a:lnTo>
                    <a:pt x="329082" y="66370"/>
                  </a:lnTo>
                  <a:lnTo>
                    <a:pt x="321170" y="70053"/>
                  </a:lnTo>
                  <a:lnTo>
                    <a:pt x="313575" y="70053"/>
                  </a:lnTo>
                  <a:lnTo>
                    <a:pt x="313575" y="32004"/>
                  </a:lnTo>
                  <a:lnTo>
                    <a:pt x="293789" y="32004"/>
                  </a:lnTo>
                  <a:lnTo>
                    <a:pt x="289229" y="35026"/>
                  </a:lnTo>
                  <a:lnTo>
                    <a:pt x="284657" y="39585"/>
                  </a:lnTo>
                  <a:lnTo>
                    <a:pt x="284657" y="38049"/>
                  </a:lnTo>
                  <a:lnTo>
                    <a:pt x="286194" y="36563"/>
                  </a:lnTo>
                  <a:lnTo>
                    <a:pt x="290766" y="22872"/>
                  </a:lnTo>
                  <a:lnTo>
                    <a:pt x="290766" y="21336"/>
                  </a:lnTo>
                  <a:lnTo>
                    <a:pt x="296811" y="9131"/>
                  </a:lnTo>
                  <a:lnTo>
                    <a:pt x="296811" y="6108"/>
                  </a:lnTo>
                  <a:lnTo>
                    <a:pt x="298348" y="4572"/>
                  </a:lnTo>
                  <a:lnTo>
                    <a:pt x="298348" y="1536"/>
                  </a:lnTo>
                  <a:lnTo>
                    <a:pt x="295325" y="0"/>
                  </a:lnTo>
                  <a:lnTo>
                    <a:pt x="290766" y="0"/>
                  </a:lnTo>
                  <a:lnTo>
                    <a:pt x="289229" y="1536"/>
                  </a:lnTo>
                  <a:lnTo>
                    <a:pt x="289229" y="3073"/>
                  </a:lnTo>
                  <a:lnTo>
                    <a:pt x="286943" y="9690"/>
                  </a:lnTo>
                  <a:lnTo>
                    <a:pt x="282371" y="22326"/>
                  </a:lnTo>
                  <a:lnTo>
                    <a:pt x="280098" y="28930"/>
                  </a:lnTo>
                  <a:lnTo>
                    <a:pt x="273799" y="48145"/>
                  </a:lnTo>
                  <a:lnTo>
                    <a:pt x="269595" y="60401"/>
                  </a:lnTo>
                  <a:lnTo>
                    <a:pt x="266407" y="68516"/>
                  </a:lnTo>
                  <a:lnTo>
                    <a:pt x="266407" y="76149"/>
                  </a:lnTo>
                  <a:lnTo>
                    <a:pt x="273989" y="76149"/>
                  </a:lnTo>
                  <a:lnTo>
                    <a:pt x="273989" y="71589"/>
                  </a:lnTo>
                  <a:lnTo>
                    <a:pt x="277025" y="63944"/>
                  </a:lnTo>
                  <a:lnTo>
                    <a:pt x="278561" y="54825"/>
                  </a:lnTo>
                  <a:lnTo>
                    <a:pt x="283121" y="48717"/>
                  </a:lnTo>
                  <a:lnTo>
                    <a:pt x="289229" y="42672"/>
                  </a:lnTo>
                  <a:lnTo>
                    <a:pt x="293789" y="39585"/>
                  </a:lnTo>
                  <a:lnTo>
                    <a:pt x="304457" y="39585"/>
                  </a:lnTo>
                  <a:lnTo>
                    <a:pt x="305943" y="44157"/>
                  </a:lnTo>
                  <a:lnTo>
                    <a:pt x="305943" y="70053"/>
                  </a:lnTo>
                  <a:lnTo>
                    <a:pt x="309016" y="74612"/>
                  </a:lnTo>
                  <a:lnTo>
                    <a:pt x="312039" y="76149"/>
                  </a:lnTo>
                  <a:lnTo>
                    <a:pt x="316611" y="77635"/>
                  </a:lnTo>
                  <a:lnTo>
                    <a:pt x="321170" y="77635"/>
                  </a:lnTo>
                  <a:lnTo>
                    <a:pt x="344043" y="44157"/>
                  </a:lnTo>
                  <a:lnTo>
                    <a:pt x="344043" y="35026"/>
                  </a:lnTo>
                  <a:close/>
                </a:path>
                <a:path w="607695" h="79375">
                  <a:moveTo>
                    <a:pt x="432295" y="9131"/>
                  </a:moveTo>
                  <a:lnTo>
                    <a:pt x="429272" y="7645"/>
                  </a:lnTo>
                  <a:lnTo>
                    <a:pt x="356196" y="7645"/>
                  </a:lnTo>
                  <a:lnTo>
                    <a:pt x="356196" y="13741"/>
                  </a:lnTo>
                  <a:lnTo>
                    <a:pt x="357733" y="15227"/>
                  </a:lnTo>
                  <a:lnTo>
                    <a:pt x="423164" y="15227"/>
                  </a:lnTo>
                  <a:lnTo>
                    <a:pt x="423164" y="16776"/>
                  </a:lnTo>
                  <a:lnTo>
                    <a:pt x="420966" y="21336"/>
                  </a:lnTo>
                  <a:lnTo>
                    <a:pt x="414794" y="29324"/>
                  </a:lnTo>
                  <a:lnTo>
                    <a:pt x="405180" y="39027"/>
                  </a:lnTo>
                  <a:lnTo>
                    <a:pt x="392709" y="48717"/>
                  </a:lnTo>
                  <a:lnTo>
                    <a:pt x="389686" y="45694"/>
                  </a:lnTo>
                  <a:lnTo>
                    <a:pt x="377532" y="36563"/>
                  </a:lnTo>
                  <a:lnTo>
                    <a:pt x="374446" y="33489"/>
                  </a:lnTo>
                  <a:lnTo>
                    <a:pt x="371424" y="33489"/>
                  </a:lnTo>
                  <a:lnTo>
                    <a:pt x="369887" y="36563"/>
                  </a:lnTo>
                  <a:lnTo>
                    <a:pt x="369887" y="41122"/>
                  </a:lnTo>
                  <a:lnTo>
                    <a:pt x="371424" y="42672"/>
                  </a:lnTo>
                  <a:lnTo>
                    <a:pt x="374446" y="44157"/>
                  </a:lnTo>
                  <a:lnTo>
                    <a:pt x="375996" y="45694"/>
                  </a:lnTo>
                  <a:lnTo>
                    <a:pt x="385114" y="53276"/>
                  </a:lnTo>
                  <a:lnTo>
                    <a:pt x="392709" y="60921"/>
                  </a:lnTo>
                  <a:lnTo>
                    <a:pt x="397319" y="65481"/>
                  </a:lnTo>
                  <a:lnTo>
                    <a:pt x="398805" y="68516"/>
                  </a:lnTo>
                  <a:lnTo>
                    <a:pt x="403377" y="74612"/>
                  </a:lnTo>
                  <a:lnTo>
                    <a:pt x="404914" y="74612"/>
                  </a:lnTo>
                  <a:lnTo>
                    <a:pt x="404914" y="76149"/>
                  </a:lnTo>
                  <a:lnTo>
                    <a:pt x="409473" y="76149"/>
                  </a:lnTo>
                  <a:lnTo>
                    <a:pt x="412508" y="74612"/>
                  </a:lnTo>
                  <a:lnTo>
                    <a:pt x="412508" y="70053"/>
                  </a:lnTo>
                  <a:lnTo>
                    <a:pt x="411010" y="70053"/>
                  </a:lnTo>
                  <a:lnTo>
                    <a:pt x="411010" y="68516"/>
                  </a:lnTo>
                  <a:lnTo>
                    <a:pt x="397319" y="54825"/>
                  </a:lnTo>
                  <a:lnTo>
                    <a:pt x="402653" y="51003"/>
                  </a:lnTo>
                  <a:lnTo>
                    <a:pt x="405599" y="48717"/>
                  </a:lnTo>
                  <a:lnTo>
                    <a:pt x="409282" y="45885"/>
                  </a:lnTo>
                  <a:lnTo>
                    <a:pt x="416775" y="38760"/>
                  </a:lnTo>
                  <a:lnTo>
                    <a:pt x="424700" y="28930"/>
                  </a:lnTo>
                  <a:lnTo>
                    <a:pt x="427736" y="24358"/>
                  </a:lnTo>
                  <a:lnTo>
                    <a:pt x="430809" y="21336"/>
                  </a:lnTo>
                  <a:lnTo>
                    <a:pt x="432295" y="18313"/>
                  </a:lnTo>
                  <a:lnTo>
                    <a:pt x="432295" y="9131"/>
                  </a:lnTo>
                  <a:close/>
                </a:path>
                <a:path w="607695" h="79375">
                  <a:moveTo>
                    <a:pt x="525170" y="35026"/>
                  </a:moveTo>
                  <a:lnTo>
                    <a:pt x="444500" y="35026"/>
                  </a:lnTo>
                  <a:lnTo>
                    <a:pt x="444500" y="44157"/>
                  </a:lnTo>
                  <a:lnTo>
                    <a:pt x="522135" y="44157"/>
                  </a:lnTo>
                  <a:lnTo>
                    <a:pt x="525170" y="42672"/>
                  </a:lnTo>
                  <a:lnTo>
                    <a:pt x="525170" y="35026"/>
                  </a:lnTo>
                  <a:close/>
                </a:path>
                <a:path w="607695" h="79375">
                  <a:moveTo>
                    <a:pt x="607364" y="15227"/>
                  </a:moveTo>
                  <a:lnTo>
                    <a:pt x="605828" y="12204"/>
                  </a:lnTo>
                  <a:lnTo>
                    <a:pt x="570852" y="12204"/>
                  </a:lnTo>
                  <a:lnTo>
                    <a:pt x="572350" y="10668"/>
                  </a:lnTo>
                  <a:lnTo>
                    <a:pt x="575424" y="6108"/>
                  </a:lnTo>
                  <a:lnTo>
                    <a:pt x="575424" y="0"/>
                  </a:lnTo>
                  <a:lnTo>
                    <a:pt x="567778" y="0"/>
                  </a:lnTo>
                  <a:lnTo>
                    <a:pt x="567778" y="1536"/>
                  </a:lnTo>
                  <a:lnTo>
                    <a:pt x="566293" y="1536"/>
                  </a:lnTo>
                  <a:lnTo>
                    <a:pt x="540397" y="33489"/>
                  </a:lnTo>
                  <a:lnTo>
                    <a:pt x="538861" y="35026"/>
                  </a:lnTo>
                  <a:lnTo>
                    <a:pt x="538861" y="38049"/>
                  </a:lnTo>
                  <a:lnTo>
                    <a:pt x="540397" y="41122"/>
                  </a:lnTo>
                  <a:lnTo>
                    <a:pt x="543420" y="41122"/>
                  </a:lnTo>
                  <a:lnTo>
                    <a:pt x="546989" y="39509"/>
                  </a:lnTo>
                  <a:lnTo>
                    <a:pt x="552564" y="35039"/>
                  </a:lnTo>
                  <a:lnTo>
                    <a:pt x="559269" y="28282"/>
                  </a:lnTo>
                  <a:lnTo>
                    <a:pt x="566293" y="19799"/>
                  </a:lnTo>
                  <a:lnTo>
                    <a:pt x="599782" y="19799"/>
                  </a:lnTo>
                  <a:lnTo>
                    <a:pt x="599782" y="25895"/>
                  </a:lnTo>
                  <a:lnTo>
                    <a:pt x="595210" y="33489"/>
                  </a:lnTo>
                  <a:lnTo>
                    <a:pt x="592137" y="39585"/>
                  </a:lnTo>
                  <a:lnTo>
                    <a:pt x="583120" y="52273"/>
                  </a:lnTo>
                  <a:lnTo>
                    <a:pt x="572541" y="61099"/>
                  </a:lnTo>
                  <a:lnTo>
                    <a:pt x="561098" y="66789"/>
                  </a:lnTo>
                  <a:lnTo>
                    <a:pt x="549529" y="70053"/>
                  </a:lnTo>
                  <a:lnTo>
                    <a:pt x="544957" y="71589"/>
                  </a:lnTo>
                  <a:lnTo>
                    <a:pt x="543420" y="71589"/>
                  </a:lnTo>
                  <a:lnTo>
                    <a:pt x="543420" y="79184"/>
                  </a:lnTo>
                  <a:lnTo>
                    <a:pt x="547992" y="79184"/>
                  </a:lnTo>
                  <a:lnTo>
                    <a:pt x="552056" y="78435"/>
                  </a:lnTo>
                  <a:lnTo>
                    <a:pt x="589114" y="57848"/>
                  </a:lnTo>
                  <a:lnTo>
                    <a:pt x="607364" y="19799"/>
                  </a:lnTo>
                  <a:lnTo>
                    <a:pt x="607364" y="15227"/>
                  </a:lnTo>
                  <a:close/>
                </a:path>
              </a:pathLst>
            </a:custGeom>
            <a:solidFill>
              <a:srgbClr val="4D4D4F"/>
            </a:solidFill>
          </p:spPr>
          <p:txBody>
            <a:bodyPr wrap="square" lIns="0" tIns="0" rIns="0" bIns="0" rtlCol="0"/>
            <a:lstStyle/>
            <a:p>
              <a:endParaRPr/>
            </a:p>
          </p:txBody>
        </p:sp>
        <p:pic>
          <p:nvPicPr>
            <p:cNvPr id="25" name="object 25"/>
            <p:cNvPicPr/>
            <p:nvPr/>
          </p:nvPicPr>
          <p:blipFill>
            <a:blip r:embed="rId12" cstate="print"/>
            <a:stretch>
              <a:fillRect/>
            </a:stretch>
          </p:blipFill>
          <p:spPr>
            <a:xfrm>
              <a:off x="1258887" y="3748836"/>
              <a:ext cx="217690" cy="105016"/>
            </a:xfrm>
            <a:prstGeom prst="rect">
              <a:avLst/>
            </a:prstGeom>
          </p:spPr>
        </p:pic>
        <p:sp>
          <p:nvSpPr>
            <p:cNvPr id="26" name="object 26"/>
            <p:cNvSpPr/>
            <p:nvPr/>
          </p:nvSpPr>
          <p:spPr>
            <a:xfrm>
              <a:off x="1534413" y="3764063"/>
              <a:ext cx="15240" cy="73660"/>
            </a:xfrm>
            <a:custGeom>
              <a:avLst/>
              <a:gdLst/>
              <a:ahLst/>
              <a:cxnLst/>
              <a:rect l="l" t="t" r="r" b="b"/>
              <a:pathLst>
                <a:path w="15240" h="73660">
                  <a:moveTo>
                    <a:pt x="12204" y="13690"/>
                  </a:moveTo>
                  <a:lnTo>
                    <a:pt x="3073" y="13690"/>
                  </a:lnTo>
                  <a:lnTo>
                    <a:pt x="0" y="10668"/>
                  </a:lnTo>
                  <a:lnTo>
                    <a:pt x="0" y="3022"/>
                  </a:lnTo>
                  <a:lnTo>
                    <a:pt x="3073" y="0"/>
                  </a:lnTo>
                  <a:lnTo>
                    <a:pt x="12204" y="0"/>
                  </a:lnTo>
                  <a:lnTo>
                    <a:pt x="15240" y="3022"/>
                  </a:lnTo>
                  <a:lnTo>
                    <a:pt x="15240" y="10668"/>
                  </a:lnTo>
                  <a:lnTo>
                    <a:pt x="12204" y="13690"/>
                  </a:lnTo>
                  <a:close/>
                </a:path>
                <a:path w="15240" h="73660">
                  <a:moveTo>
                    <a:pt x="12204" y="73075"/>
                  </a:moveTo>
                  <a:lnTo>
                    <a:pt x="3073" y="73075"/>
                  </a:lnTo>
                  <a:lnTo>
                    <a:pt x="0" y="70002"/>
                  </a:lnTo>
                  <a:lnTo>
                    <a:pt x="0" y="60871"/>
                  </a:lnTo>
                  <a:lnTo>
                    <a:pt x="3073" y="57848"/>
                  </a:lnTo>
                  <a:lnTo>
                    <a:pt x="12204" y="57848"/>
                  </a:lnTo>
                  <a:lnTo>
                    <a:pt x="15240" y="60871"/>
                  </a:lnTo>
                  <a:lnTo>
                    <a:pt x="15240" y="70002"/>
                  </a:lnTo>
                  <a:lnTo>
                    <a:pt x="12204" y="73075"/>
                  </a:lnTo>
                  <a:close/>
                </a:path>
              </a:pathLst>
            </a:custGeom>
            <a:solidFill>
              <a:srgbClr val="4D4D4F"/>
            </a:solidFill>
          </p:spPr>
          <p:txBody>
            <a:bodyPr wrap="square" lIns="0" tIns="0" rIns="0" bIns="0" rtlCol="0"/>
            <a:lstStyle/>
            <a:p>
              <a:endParaRPr/>
            </a:p>
          </p:txBody>
        </p:sp>
        <p:pic>
          <p:nvPicPr>
            <p:cNvPr id="27" name="object 27"/>
            <p:cNvPicPr/>
            <p:nvPr/>
          </p:nvPicPr>
          <p:blipFill>
            <a:blip r:embed="rId13" cstate="print"/>
            <a:stretch>
              <a:fillRect/>
            </a:stretch>
          </p:blipFill>
          <p:spPr>
            <a:xfrm>
              <a:off x="1607489" y="3748836"/>
              <a:ext cx="97434" cy="103530"/>
            </a:xfrm>
            <a:prstGeom prst="rect">
              <a:avLst/>
            </a:prstGeom>
          </p:spPr>
        </p:pic>
        <p:pic>
          <p:nvPicPr>
            <p:cNvPr id="28" name="object 28"/>
            <p:cNvPicPr/>
            <p:nvPr/>
          </p:nvPicPr>
          <p:blipFill>
            <a:blip r:embed="rId14" cstate="print"/>
            <a:stretch>
              <a:fillRect/>
            </a:stretch>
          </p:blipFill>
          <p:spPr>
            <a:xfrm>
              <a:off x="1729282" y="3747287"/>
              <a:ext cx="208559" cy="103543"/>
            </a:xfrm>
            <a:prstGeom prst="rect">
              <a:avLst/>
            </a:prstGeom>
          </p:spPr>
        </p:pic>
        <p:pic>
          <p:nvPicPr>
            <p:cNvPr id="29" name="object 29"/>
            <p:cNvPicPr/>
            <p:nvPr/>
          </p:nvPicPr>
          <p:blipFill>
            <a:blip r:embed="rId15" cstate="print"/>
            <a:stretch>
              <a:fillRect/>
            </a:stretch>
          </p:blipFill>
          <p:spPr>
            <a:xfrm>
              <a:off x="1957641" y="3742727"/>
              <a:ext cx="4247095" cy="112661"/>
            </a:xfrm>
            <a:prstGeom prst="rect">
              <a:avLst/>
            </a:prstGeom>
          </p:spPr>
        </p:pic>
        <p:pic>
          <p:nvPicPr>
            <p:cNvPr id="30" name="object 30"/>
            <p:cNvPicPr/>
            <p:nvPr/>
          </p:nvPicPr>
          <p:blipFill>
            <a:blip r:embed="rId16" cstate="print"/>
            <a:stretch>
              <a:fillRect/>
            </a:stretch>
          </p:blipFill>
          <p:spPr>
            <a:xfrm>
              <a:off x="1252829" y="4041127"/>
              <a:ext cx="111125" cy="111125"/>
            </a:xfrm>
            <a:prstGeom prst="rect">
              <a:avLst/>
            </a:prstGeom>
          </p:spPr>
        </p:pic>
        <p:pic>
          <p:nvPicPr>
            <p:cNvPr id="31" name="object 31"/>
            <p:cNvPicPr/>
            <p:nvPr/>
          </p:nvPicPr>
          <p:blipFill>
            <a:blip r:embed="rId17" cstate="print"/>
            <a:stretch>
              <a:fillRect/>
            </a:stretch>
          </p:blipFill>
          <p:spPr>
            <a:xfrm>
              <a:off x="1252829" y="4383633"/>
              <a:ext cx="111125" cy="109588"/>
            </a:xfrm>
            <a:prstGeom prst="rect">
              <a:avLst/>
            </a:prstGeom>
          </p:spPr>
        </p:pic>
        <p:pic>
          <p:nvPicPr>
            <p:cNvPr id="32" name="object 32"/>
            <p:cNvPicPr/>
            <p:nvPr/>
          </p:nvPicPr>
          <p:blipFill>
            <a:blip r:embed="rId18" cstate="print"/>
            <a:stretch>
              <a:fillRect/>
            </a:stretch>
          </p:blipFill>
          <p:spPr>
            <a:xfrm>
              <a:off x="1252829" y="4724602"/>
              <a:ext cx="111125" cy="111125"/>
            </a:xfrm>
            <a:prstGeom prst="rect">
              <a:avLst/>
            </a:prstGeom>
          </p:spPr>
        </p:pic>
      </p:grpSp>
      <p:grpSp>
        <p:nvGrpSpPr>
          <p:cNvPr id="33" name="object 33"/>
          <p:cNvGrpSpPr/>
          <p:nvPr/>
        </p:nvGrpSpPr>
        <p:grpSpPr>
          <a:xfrm>
            <a:off x="709358" y="5645149"/>
            <a:ext cx="6116955" cy="4319270"/>
            <a:chOff x="709358" y="5645149"/>
            <a:chExt cx="6116955" cy="4319270"/>
          </a:xfrm>
        </p:grpSpPr>
        <p:sp>
          <p:nvSpPr>
            <p:cNvPr id="34" name="object 34"/>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35" name="object 35"/>
            <p:cNvPicPr/>
            <p:nvPr/>
          </p:nvPicPr>
          <p:blipFill>
            <a:blip r:embed="rId19" cstate="print"/>
            <a:stretch>
              <a:fillRect/>
            </a:stretch>
          </p:blipFill>
          <p:spPr>
            <a:xfrm>
              <a:off x="890536" y="5796254"/>
              <a:ext cx="5752604" cy="534352"/>
            </a:xfrm>
            <a:prstGeom prst="rect">
              <a:avLst/>
            </a:prstGeom>
          </p:spPr>
        </p:pic>
        <p:sp>
          <p:nvSpPr>
            <p:cNvPr id="36" name="object 36"/>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37" name="object 37"/>
            <p:cNvPicPr/>
            <p:nvPr/>
          </p:nvPicPr>
          <p:blipFill>
            <a:blip r:embed="rId20" cstate="print"/>
            <a:stretch>
              <a:fillRect/>
            </a:stretch>
          </p:blipFill>
          <p:spPr>
            <a:xfrm>
              <a:off x="5696292" y="5802362"/>
              <a:ext cx="71539" cy="101993"/>
            </a:xfrm>
            <a:prstGeom prst="rect">
              <a:avLst/>
            </a:prstGeom>
          </p:spPr>
        </p:pic>
        <p:sp>
          <p:nvSpPr>
            <p:cNvPr id="38" name="object 38"/>
            <p:cNvSpPr/>
            <p:nvPr/>
          </p:nvSpPr>
          <p:spPr>
            <a:xfrm>
              <a:off x="5787631" y="5802362"/>
              <a:ext cx="71755" cy="102235"/>
            </a:xfrm>
            <a:custGeom>
              <a:avLst/>
              <a:gdLst/>
              <a:ahLst/>
              <a:cxnLst/>
              <a:rect l="l" t="t" r="r" b="b"/>
              <a:pathLst>
                <a:path w="71754" h="102235">
                  <a:moveTo>
                    <a:pt x="12204" y="101993"/>
                  </a:moveTo>
                  <a:lnTo>
                    <a:pt x="0" y="101993"/>
                  </a:lnTo>
                  <a:lnTo>
                    <a:pt x="0" y="3022"/>
                  </a:lnTo>
                  <a:lnTo>
                    <a:pt x="4559" y="0"/>
                  </a:lnTo>
                  <a:lnTo>
                    <a:pt x="38049" y="0"/>
                  </a:lnTo>
                  <a:lnTo>
                    <a:pt x="56130" y="3452"/>
                  </a:lnTo>
                  <a:lnTo>
                    <a:pt x="65043" y="10667"/>
                  </a:lnTo>
                  <a:lnTo>
                    <a:pt x="13690" y="10667"/>
                  </a:lnTo>
                  <a:lnTo>
                    <a:pt x="12204" y="13690"/>
                  </a:lnTo>
                  <a:lnTo>
                    <a:pt x="12204" y="48717"/>
                  </a:lnTo>
                  <a:lnTo>
                    <a:pt x="64833" y="48717"/>
                  </a:lnTo>
                  <a:lnTo>
                    <a:pt x="56130" y="55908"/>
                  </a:lnTo>
                  <a:lnTo>
                    <a:pt x="38049" y="59385"/>
                  </a:lnTo>
                  <a:lnTo>
                    <a:pt x="12204" y="59385"/>
                  </a:lnTo>
                  <a:lnTo>
                    <a:pt x="12204" y="101993"/>
                  </a:lnTo>
                  <a:close/>
                </a:path>
                <a:path w="71754" h="102235">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7"/>
                  </a:lnTo>
                  <a:lnTo>
                    <a:pt x="65043" y="10667"/>
                  </a:lnTo>
                  <a:lnTo>
                    <a:pt x="66214" y="11615"/>
                  </a:lnTo>
                  <a:lnTo>
                    <a:pt x="70588" y="21200"/>
                  </a:lnTo>
                  <a:lnTo>
                    <a:pt x="71539" y="28917"/>
                  </a:lnTo>
                  <a:lnTo>
                    <a:pt x="70588" y="37530"/>
                  </a:lnTo>
                  <a:lnTo>
                    <a:pt x="66214" y="47575"/>
                  </a:lnTo>
                  <a:lnTo>
                    <a:pt x="64833" y="48717"/>
                  </a:lnTo>
                  <a:close/>
                </a:path>
              </a:pathLst>
            </a:custGeom>
            <a:solidFill>
              <a:srgbClr val="4D4D4F"/>
            </a:solidFill>
          </p:spPr>
          <p:txBody>
            <a:bodyPr wrap="square" lIns="0" tIns="0" rIns="0" bIns="0" rtlCol="0"/>
            <a:lstStyle/>
            <a:p>
              <a:endParaRPr/>
            </a:p>
          </p:txBody>
        </p:sp>
        <p:sp>
          <p:nvSpPr>
            <p:cNvPr id="39" name="object 39"/>
            <p:cNvSpPr/>
            <p:nvPr/>
          </p:nvSpPr>
          <p:spPr>
            <a:xfrm>
              <a:off x="1064069" y="6472135"/>
              <a:ext cx="5407660" cy="3312795"/>
            </a:xfrm>
            <a:custGeom>
              <a:avLst/>
              <a:gdLst/>
              <a:ahLst/>
              <a:cxnLst/>
              <a:rect l="l" t="t" r="r" b="b"/>
              <a:pathLst>
                <a:path w="5407660" h="3312795">
                  <a:moveTo>
                    <a:pt x="5292877" y="3312464"/>
                  </a:moveTo>
                  <a:lnTo>
                    <a:pt x="114147" y="3312464"/>
                  </a:lnTo>
                  <a:lnTo>
                    <a:pt x="69335" y="3303404"/>
                  </a:lnTo>
                  <a:lnTo>
                    <a:pt x="33094" y="3278787"/>
                  </a:lnTo>
                  <a:lnTo>
                    <a:pt x="8843" y="3242459"/>
                  </a:lnTo>
                  <a:lnTo>
                    <a:pt x="0" y="3198266"/>
                  </a:lnTo>
                  <a:lnTo>
                    <a:pt x="0" y="114198"/>
                  </a:lnTo>
                  <a:lnTo>
                    <a:pt x="8843" y="70026"/>
                  </a:lnTo>
                  <a:lnTo>
                    <a:pt x="33094" y="33696"/>
                  </a:lnTo>
                  <a:lnTo>
                    <a:pt x="69335" y="9067"/>
                  </a:lnTo>
                  <a:lnTo>
                    <a:pt x="114147" y="0"/>
                  </a:lnTo>
                  <a:lnTo>
                    <a:pt x="114147" y="13741"/>
                  </a:lnTo>
                  <a:lnTo>
                    <a:pt x="74459" y="21729"/>
                  </a:lnTo>
                  <a:lnTo>
                    <a:pt x="42038" y="43414"/>
                  </a:lnTo>
                  <a:lnTo>
                    <a:pt x="20173" y="75377"/>
                  </a:lnTo>
                  <a:lnTo>
                    <a:pt x="12153" y="114198"/>
                  </a:lnTo>
                  <a:lnTo>
                    <a:pt x="12153" y="3198266"/>
                  </a:lnTo>
                  <a:lnTo>
                    <a:pt x="20173" y="3237980"/>
                  </a:lnTo>
                  <a:lnTo>
                    <a:pt x="42038" y="3270399"/>
                  </a:lnTo>
                  <a:lnTo>
                    <a:pt x="74459" y="3292249"/>
                  </a:lnTo>
                  <a:lnTo>
                    <a:pt x="114147" y="3300260"/>
                  </a:lnTo>
                  <a:lnTo>
                    <a:pt x="5341689" y="3300260"/>
                  </a:lnTo>
                  <a:lnTo>
                    <a:pt x="5337049" y="3303404"/>
                  </a:lnTo>
                  <a:lnTo>
                    <a:pt x="5292877" y="3312464"/>
                  </a:lnTo>
                  <a:close/>
                </a:path>
                <a:path w="5407660" h="3312795">
                  <a:moveTo>
                    <a:pt x="5341689" y="3300260"/>
                  </a:moveTo>
                  <a:lnTo>
                    <a:pt x="5292877" y="3300260"/>
                  </a:lnTo>
                  <a:lnTo>
                    <a:pt x="5331706" y="3292249"/>
                  </a:lnTo>
                  <a:lnTo>
                    <a:pt x="5363686" y="3270399"/>
                  </a:lnTo>
                  <a:lnTo>
                    <a:pt x="5385388" y="3237980"/>
                  </a:lnTo>
                  <a:lnTo>
                    <a:pt x="5393385" y="3198266"/>
                  </a:lnTo>
                  <a:lnTo>
                    <a:pt x="5393385" y="114198"/>
                  </a:lnTo>
                  <a:lnTo>
                    <a:pt x="5385388" y="75377"/>
                  </a:lnTo>
                  <a:lnTo>
                    <a:pt x="5363686" y="43414"/>
                  </a:lnTo>
                  <a:lnTo>
                    <a:pt x="5331706" y="21729"/>
                  </a:lnTo>
                  <a:lnTo>
                    <a:pt x="5292877" y="13741"/>
                  </a:lnTo>
                  <a:lnTo>
                    <a:pt x="114147" y="13741"/>
                  </a:lnTo>
                  <a:lnTo>
                    <a:pt x="114147" y="0"/>
                  </a:lnTo>
                  <a:lnTo>
                    <a:pt x="5292877" y="0"/>
                  </a:lnTo>
                  <a:lnTo>
                    <a:pt x="5337049" y="9067"/>
                  </a:lnTo>
                  <a:lnTo>
                    <a:pt x="5373379" y="33696"/>
                  </a:lnTo>
                  <a:lnTo>
                    <a:pt x="5398008" y="70026"/>
                  </a:lnTo>
                  <a:lnTo>
                    <a:pt x="5407075" y="114198"/>
                  </a:lnTo>
                  <a:lnTo>
                    <a:pt x="5407075" y="3198266"/>
                  </a:lnTo>
                  <a:lnTo>
                    <a:pt x="5398008" y="3242459"/>
                  </a:lnTo>
                  <a:lnTo>
                    <a:pt x="5373379" y="3278787"/>
                  </a:lnTo>
                  <a:lnTo>
                    <a:pt x="5341689" y="3300260"/>
                  </a:lnTo>
                  <a:close/>
                </a:path>
              </a:pathLst>
            </a:custGeom>
            <a:solidFill>
              <a:srgbClr val="00B5F0"/>
            </a:solidFill>
          </p:spPr>
          <p:txBody>
            <a:bodyPr wrap="square" lIns="0" tIns="0" rIns="0" bIns="0" rtlCol="0"/>
            <a:lstStyle/>
            <a:p>
              <a:endParaRPr/>
            </a:p>
          </p:txBody>
        </p:sp>
        <p:pic>
          <p:nvPicPr>
            <p:cNvPr id="40" name="object 40"/>
            <p:cNvPicPr/>
            <p:nvPr/>
          </p:nvPicPr>
          <p:blipFill>
            <a:blip r:embed="rId21" cstate="print"/>
            <a:stretch>
              <a:fillRect/>
            </a:stretch>
          </p:blipFill>
          <p:spPr>
            <a:xfrm>
              <a:off x="1249756" y="6641108"/>
              <a:ext cx="2023122" cy="235991"/>
            </a:xfrm>
            <a:prstGeom prst="rect">
              <a:avLst/>
            </a:prstGeom>
          </p:spPr>
        </p:pic>
        <p:pic>
          <p:nvPicPr>
            <p:cNvPr id="41" name="object 41"/>
            <p:cNvPicPr/>
            <p:nvPr/>
          </p:nvPicPr>
          <p:blipFill>
            <a:blip r:embed="rId22" cstate="print"/>
            <a:stretch>
              <a:fillRect/>
            </a:stretch>
          </p:blipFill>
          <p:spPr>
            <a:xfrm>
              <a:off x="1252829" y="9537991"/>
              <a:ext cx="636295" cy="102006"/>
            </a:xfrm>
            <a:prstGeom prst="rect">
              <a:avLst/>
            </a:prstGeom>
          </p:spPr>
        </p:pic>
        <p:sp>
          <p:nvSpPr>
            <p:cNvPr id="42" name="object 42"/>
            <p:cNvSpPr/>
            <p:nvPr/>
          </p:nvSpPr>
          <p:spPr>
            <a:xfrm>
              <a:off x="1902815" y="9542563"/>
              <a:ext cx="315595" cy="91440"/>
            </a:xfrm>
            <a:custGeom>
              <a:avLst/>
              <a:gdLst/>
              <a:ahLst/>
              <a:cxnLst/>
              <a:rect l="l" t="t" r="r" b="b"/>
              <a:pathLst>
                <a:path w="315594" h="91440">
                  <a:moveTo>
                    <a:pt x="95897" y="40855"/>
                  </a:moveTo>
                  <a:lnTo>
                    <a:pt x="2222" y="40855"/>
                  </a:lnTo>
                  <a:lnTo>
                    <a:pt x="2222" y="42125"/>
                  </a:lnTo>
                  <a:lnTo>
                    <a:pt x="0" y="42125"/>
                  </a:lnTo>
                  <a:lnTo>
                    <a:pt x="0" y="52285"/>
                  </a:lnTo>
                  <a:lnTo>
                    <a:pt x="95897" y="52285"/>
                  </a:lnTo>
                  <a:lnTo>
                    <a:pt x="95897" y="42125"/>
                  </a:lnTo>
                  <a:lnTo>
                    <a:pt x="95897" y="40855"/>
                  </a:lnTo>
                  <a:close/>
                </a:path>
                <a:path w="315594" h="91440">
                  <a:moveTo>
                    <a:pt x="202463" y="86766"/>
                  </a:moveTo>
                  <a:lnTo>
                    <a:pt x="184200" y="45643"/>
                  </a:lnTo>
                  <a:lnTo>
                    <a:pt x="178104" y="38049"/>
                  </a:lnTo>
                  <a:lnTo>
                    <a:pt x="175069" y="38049"/>
                  </a:lnTo>
                  <a:lnTo>
                    <a:pt x="172046" y="39585"/>
                  </a:lnTo>
                  <a:lnTo>
                    <a:pt x="172046" y="44145"/>
                  </a:lnTo>
                  <a:lnTo>
                    <a:pt x="173532" y="45643"/>
                  </a:lnTo>
                  <a:lnTo>
                    <a:pt x="176936" y="52260"/>
                  </a:lnTo>
                  <a:lnTo>
                    <a:pt x="180187" y="58420"/>
                  </a:lnTo>
                  <a:lnTo>
                    <a:pt x="183172" y="64287"/>
                  </a:lnTo>
                  <a:lnTo>
                    <a:pt x="185737" y="70002"/>
                  </a:lnTo>
                  <a:lnTo>
                    <a:pt x="172008" y="72275"/>
                  </a:lnTo>
                  <a:lnTo>
                    <a:pt x="158127" y="74396"/>
                  </a:lnTo>
                  <a:lnTo>
                    <a:pt x="143967" y="76238"/>
                  </a:lnTo>
                  <a:lnTo>
                    <a:pt x="129387" y="77635"/>
                  </a:lnTo>
                  <a:lnTo>
                    <a:pt x="137058" y="58737"/>
                  </a:lnTo>
                  <a:lnTo>
                    <a:pt x="144995" y="35979"/>
                  </a:lnTo>
                  <a:lnTo>
                    <a:pt x="151218" y="15773"/>
                  </a:lnTo>
                  <a:lnTo>
                    <a:pt x="153746" y="4559"/>
                  </a:lnTo>
                  <a:lnTo>
                    <a:pt x="153746" y="1536"/>
                  </a:lnTo>
                  <a:lnTo>
                    <a:pt x="150710" y="0"/>
                  </a:lnTo>
                  <a:lnTo>
                    <a:pt x="144614" y="0"/>
                  </a:lnTo>
                  <a:lnTo>
                    <a:pt x="143129" y="3022"/>
                  </a:lnTo>
                  <a:lnTo>
                    <a:pt x="143129" y="6096"/>
                  </a:lnTo>
                  <a:lnTo>
                    <a:pt x="140741" y="14478"/>
                  </a:lnTo>
                  <a:lnTo>
                    <a:pt x="137960" y="24155"/>
                  </a:lnTo>
                  <a:lnTo>
                    <a:pt x="134315" y="35852"/>
                  </a:lnTo>
                  <a:lnTo>
                    <a:pt x="129387" y="50253"/>
                  </a:lnTo>
                  <a:lnTo>
                    <a:pt x="127088" y="57315"/>
                  </a:lnTo>
                  <a:lnTo>
                    <a:pt x="124714" y="64287"/>
                  </a:lnTo>
                  <a:lnTo>
                    <a:pt x="121920" y="71424"/>
                  </a:lnTo>
                  <a:lnTo>
                    <a:pt x="118770" y="77635"/>
                  </a:lnTo>
                  <a:lnTo>
                    <a:pt x="112661" y="79171"/>
                  </a:lnTo>
                  <a:lnTo>
                    <a:pt x="111125" y="79171"/>
                  </a:lnTo>
                  <a:lnTo>
                    <a:pt x="109639" y="80657"/>
                  </a:lnTo>
                  <a:lnTo>
                    <a:pt x="109639" y="88303"/>
                  </a:lnTo>
                  <a:lnTo>
                    <a:pt x="114198" y="88303"/>
                  </a:lnTo>
                  <a:lnTo>
                    <a:pt x="124993" y="87312"/>
                  </a:lnTo>
                  <a:lnTo>
                    <a:pt x="169405" y="81876"/>
                  </a:lnTo>
                  <a:lnTo>
                    <a:pt x="188760" y="79171"/>
                  </a:lnTo>
                  <a:lnTo>
                    <a:pt x="190296" y="80657"/>
                  </a:lnTo>
                  <a:lnTo>
                    <a:pt x="191795" y="86766"/>
                  </a:lnTo>
                  <a:lnTo>
                    <a:pt x="191795" y="88303"/>
                  </a:lnTo>
                  <a:lnTo>
                    <a:pt x="193332" y="89789"/>
                  </a:lnTo>
                  <a:lnTo>
                    <a:pt x="193332" y="91325"/>
                  </a:lnTo>
                  <a:lnTo>
                    <a:pt x="199428" y="91325"/>
                  </a:lnTo>
                  <a:lnTo>
                    <a:pt x="202463" y="89789"/>
                  </a:lnTo>
                  <a:lnTo>
                    <a:pt x="202463" y="86766"/>
                  </a:lnTo>
                  <a:close/>
                </a:path>
                <a:path w="315594" h="91440">
                  <a:moveTo>
                    <a:pt x="309016" y="7581"/>
                  </a:moveTo>
                  <a:lnTo>
                    <a:pt x="304457" y="3022"/>
                  </a:lnTo>
                  <a:lnTo>
                    <a:pt x="302920" y="3022"/>
                  </a:lnTo>
                  <a:lnTo>
                    <a:pt x="302920" y="10668"/>
                  </a:lnTo>
                  <a:lnTo>
                    <a:pt x="302920" y="16713"/>
                  </a:lnTo>
                  <a:lnTo>
                    <a:pt x="301421" y="19786"/>
                  </a:lnTo>
                  <a:lnTo>
                    <a:pt x="293789" y="19786"/>
                  </a:lnTo>
                  <a:lnTo>
                    <a:pt x="290766" y="16713"/>
                  </a:lnTo>
                  <a:lnTo>
                    <a:pt x="290766" y="10668"/>
                  </a:lnTo>
                  <a:lnTo>
                    <a:pt x="293789" y="7581"/>
                  </a:lnTo>
                  <a:lnTo>
                    <a:pt x="301421" y="7581"/>
                  </a:lnTo>
                  <a:lnTo>
                    <a:pt x="302920" y="10668"/>
                  </a:lnTo>
                  <a:lnTo>
                    <a:pt x="302920" y="3022"/>
                  </a:lnTo>
                  <a:lnTo>
                    <a:pt x="290766" y="3022"/>
                  </a:lnTo>
                  <a:lnTo>
                    <a:pt x="286194" y="7581"/>
                  </a:lnTo>
                  <a:lnTo>
                    <a:pt x="286194" y="19786"/>
                  </a:lnTo>
                  <a:lnTo>
                    <a:pt x="290766" y="25895"/>
                  </a:lnTo>
                  <a:lnTo>
                    <a:pt x="304457" y="25895"/>
                  </a:lnTo>
                  <a:lnTo>
                    <a:pt x="309016" y="19786"/>
                  </a:lnTo>
                  <a:lnTo>
                    <a:pt x="309016" y="7581"/>
                  </a:lnTo>
                  <a:close/>
                </a:path>
                <a:path w="315594" h="91440">
                  <a:moveTo>
                    <a:pt x="315125" y="76098"/>
                  </a:moveTo>
                  <a:lnTo>
                    <a:pt x="270446" y="24155"/>
                  </a:lnTo>
                  <a:lnTo>
                    <a:pt x="267919" y="21323"/>
                  </a:lnTo>
                  <a:lnTo>
                    <a:pt x="262966" y="15811"/>
                  </a:lnTo>
                  <a:lnTo>
                    <a:pt x="257200" y="11747"/>
                  </a:lnTo>
                  <a:lnTo>
                    <a:pt x="251167" y="10668"/>
                  </a:lnTo>
                  <a:lnTo>
                    <a:pt x="245071" y="10668"/>
                  </a:lnTo>
                  <a:lnTo>
                    <a:pt x="240512" y="15227"/>
                  </a:lnTo>
                  <a:lnTo>
                    <a:pt x="235940" y="21323"/>
                  </a:lnTo>
                  <a:lnTo>
                    <a:pt x="228625" y="33058"/>
                  </a:lnTo>
                  <a:lnTo>
                    <a:pt x="224155" y="39954"/>
                  </a:lnTo>
                  <a:lnTo>
                    <a:pt x="219227" y="47180"/>
                  </a:lnTo>
                  <a:lnTo>
                    <a:pt x="214655" y="51739"/>
                  </a:lnTo>
                  <a:lnTo>
                    <a:pt x="214655" y="57848"/>
                  </a:lnTo>
                  <a:lnTo>
                    <a:pt x="216154" y="59385"/>
                  </a:lnTo>
                  <a:lnTo>
                    <a:pt x="222250" y="59385"/>
                  </a:lnTo>
                  <a:lnTo>
                    <a:pt x="223786" y="57848"/>
                  </a:lnTo>
                  <a:lnTo>
                    <a:pt x="225323" y="57848"/>
                  </a:lnTo>
                  <a:lnTo>
                    <a:pt x="228346" y="52095"/>
                  </a:lnTo>
                  <a:lnTo>
                    <a:pt x="233667" y="43764"/>
                  </a:lnTo>
                  <a:lnTo>
                    <a:pt x="238988" y="36004"/>
                  </a:lnTo>
                  <a:lnTo>
                    <a:pt x="242049" y="31940"/>
                  </a:lnTo>
                  <a:lnTo>
                    <a:pt x="246608" y="22821"/>
                  </a:lnTo>
                  <a:lnTo>
                    <a:pt x="248145" y="21323"/>
                  </a:lnTo>
                  <a:lnTo>
                    <a:pt x="252717" y="21323"/>
                  </a:lnTo>
                  <a:lnTo>
                    <a:pt x="254977" y="21704"/>
                  </a:lnTo>
                  <a:lnTo>
                    <a:pt x="258406" y="24371"/>
                  </a:lnTo>
                  <a:lnTo>
                    <a:pt x="264680" y="31584"/>
                  </a:lnTo>
                  <a:lnTo>
                    <a:pt x="275526" y="45643"/>
                  </a:lnTo>
                  <a:lnTo>
                    <a:pt x="286385" y="59385"/>
                  </a:lnTo>
                  <a:lnTo>
                    <a:pt x="293217" y="68122"/>
                  </a:lnTo>
                  <a:lnTo>
                    <a:pt x="297992" y="73939"/>
                  </a:lnTo>
                  <a:lnTo>
                    <a:pt x="302920" y="79171"/>
                  </a:lnTo>
                  <a:lnTo>
                    <a:pt x="304457" y="82194"/>
                  </a:lnTo>
                  <a:lnTo>
                    <a:pt x="305993" y="83743"/>
                  </a:lnTo>
                  <a:lnTo>
                    <a:pt x="312089" y="83743"/>
                  </a:lnTo>
                  <a:lnTo>
                    <a:pt x="315125" y="82194"/>
                  </a:lnTo>
                  <a:lnTo>
                    <a:pt x="315125" y="76098"/>
                  </a:lnTo>
                  <a:close/>
                </a:path>
              </a:pathLst>
            </a:custGeom>
            <a:solidFill>
              <a:srgbClr val="4D4D4F"/>
            </a:solidFill>
          </p:spPr>
          <p:txBody>
            <a:bodyPr wrap="square" lIns="0" tIns="0" rIns="0" bIns="0" rtlCol="0"/>
            <a:lstStyle/>
            <a:p>
              <a:endParaRPr/>
            </a:p>
          </p:txBody>
        </p:sp>
        <p:pic>
          <p:nvPicPr>
            <p:cNvPr id="43" name="object 43"/>
            <p:cNvPicPr/>
            <p:nvPr/>
          </p:nvPicPr>
          <p:blipFill>
            <a:blip r:embed="rId23" cstate="print"/>
            <a:stretch>
              <a:fillRect/>
            </a:stretch>
          </p:blipFill>
          <p:spPr>
            <a:xfrm>
              <a:off x="2227059" y="9537991"/>
              <a:ext cx="902703" cy="102006"/>
            </a:xfrm>
            <a:prstGeom prst="rect">
              <a:avLst/>
            </a:prstGeom>
          </p:spPr>
        </p:pic>
        <p:sp>
          <p:nvSpPr>
            <p:cNvPr id="44" name="object 44"/>
            <p:cNvSpPr/>
            <p:nvPr/>
          </p:nvSpPr>
          <p:spPr>
            <a:xfrm>
              <a:off x="3143453" y="9538969"/>
              <a:ext cx="32384" cy="101600"/>
            </a:xfrm>
            <a:custGeom>
              <a:avLst/>
              <a:gdLst/>
              <a:ahLst/>
              <a:cxnLst/>
              <a:rect l="l" t="t" r="r" b="b"/>
              <a:pathLst>
                <a:path w="32385" h="101600">
                  <a:moveTo>
                    <a:pt x="31991" y="0"/>
                  </a:moveTo>
                  <a:lnTo>
                    <a:pt x="22860" y="0"/>
                  </a:lnTo>
                  <a:lnTo>
                    <a:pt x="22860" y="91452"/>
                  </a:lnTo>
                  <a:lnTo>
                    <a:pt x="0" y="91452"/>
                  </a:lnTo>
                  <a:lnTo>
                    <a:pt x="0" y="97802"/>
                  </a:lnTo>
                  <a:lnTo>
                    <a:pt x="0" y="101600"/>
                  </a:lnTo>
                  <a:lnTo>
                    <a:pt x="30238" y="101600"/>
                  </a:lnTo>
                  <a:lnTo>
                    <a:pt x="30238" y="97802"/>
                  </a:lnTo>
                  <a:lnTo>
                    <a:pt x="31991" y="97802"/>
                  </a:lnTo>
                  <a:lnTo>
                    <a:pt x="31991" y="91452"/>
                  </a:lnTo>
                  <a:lnTo>
                    <a:pt x="31991" y="0"/>
                  </a:lnTo>
                  <a:close/>
                </a:path>
              </a:pathLst>
            </a:custGeom>
            <a:solidFill>
              <a:srgbClr val="4D4D4F"/>
            </a:solidFill>
          </p:spPr>
          <p:txBody>
            <a:bodyPr wrap="square" lIns="0" tIns="0" rIns="0" bIns="0" rtlCol="0"/>
            <a:lstStyle/>
            <a:p>
              <a:endParaRPr/>
            </a:p>
          </p:txBody>
        </p:sp>
        <p:pic>
          <p:nvPicPr>
            <p:cNvPr id="45" name="object 45"/>
            <p:cNvPicPr/>
            <p:nvPr/>
          </p:nvPicPr>
          <p:blipFill>
            <a:blip r:embed="rId24" cstate="print"/>
            <a:stretch>
              <a:fillRect/>
            </a:stretch>
          </p:blipFill>
          <p:spPr>
            <a:xfrm>
              <a:off x="3309391" y="9542563"/>
              <a:ext cx="2872536" cy="105016"/>
            </a:xfrm>
            <a:prstGeom prst="rect">
              <a:avLst/>
            </a:prstGeom>
          </p:spPr>
        </p:pic>
        <p:sp>
          <p:nvSpPr>
            <p:cNvPr id="46" name="object 46"/>
            <p:cNvSpPr/>
            <p:nvPr/>
          </p:nvSpPr>
          <p:spPr>
            <a:xfrm>
              <a:off x="6201663" y="9542563"/>
              <a:ext cx="10795" cy="90170"/>
            </a:xfrm>
            <a:custGeom>
              <a:avLst/>
              <a:gdLst/>
              <a:ahLst/>
              <a:cxnLst/>
              <a:rect l="l" t="t" r="r" b="b"/>
              <a:pathLst>
                <a:path w="10795" h="90170">
                  <a:moveTo>
                    <a:pt x="10668" y="89788"/>
                  </a:moveTo>
                  <a:lnTo>
                    <a:pt x="3073" y="89788"/>
                  </a:lnTo>
                  <a:lnTo>
                    <a:pt x="0" y="88303"/>
                  </a:lnTo>
                  <a:lnTo>
                    <a:pt x="0" y="1536"/>
                  </a:lnTo>
                  <a:lnTo>
                    <a:pt x="3073" y="0"/>
                  </a:lnTo>
                  <a:lnTo>
                    <a:pt x="9182" y="0"/>
                  </a:lnTo>
                  <a:lnTo>
                    <a:pt x="10668" y="1536"/>
                  </a:lnTo>
                  <a:lnTo>
                    <a:pt x="10668" y="89788"/>
                  </a:lnTo>
                  <a:close/>
                </a:path>
              </a:pathLst>
            </a:custGeom>
            <a:solidFill>
              <a:srgbClr val="4D4D4F"/>
            </a:solidFill>
          </p:spPr>
          <p:txBody>
            <a:bodyPr wrap="square" lIns="0" tIns="0" rIns="0" bIns="0" rtlCol="0"/>
            <a:lstStyle/>
            <a:p>
              <a:endParaRPr/>
            </a:p>
          </p:txBody>
        </p:sp>
        <p:pic>
          <p:nvPicPr>
            <p:cNvPr id="47" name="object 47"/>
            <p:cNvPicPr/>
            <p:nvPr/>
          </p:nvPicPr>
          <p:blipFill>
            <a:blip r:embed="rId25" cstate="print"/>
            <a:stretch>
              <a:fillRect/>
            </a:stretch>
          </p:blipFill>
          <p:spPr>
            <a:xfrm>
              <a:off x="1255864" y="6944067"/>
              <a:ext cx="5023446" cy="398818"/>
            </a:xfrm>
            <a:prstGeom prst="rect">
              <a:avLst/>
            </a:prstGeom>
          </p:spPr>
        </p:pic>
        <p:pic>
          <p:nvPicPr>
            <p:cNvPr id="48" name="object 48"/>
            <p:cNvPicPr/>
            <p:nvPr/>
          </p:nvPicPr>
          <p:blipFill>
            <a:blip r:embed="rId26" cstate="print"/>
            <a:stretch>
              <a:fillRect/>
            </a:stretch>
          </p:blipFill>
          <p:spPr>
            <a:xfrm>
              <a:off x="3152622" y="7455547"/>
              <a:ext cx="1229969" cy="115684"/>
            </a:xfrm>
            <a:prstGeom prst="rect">
              <a:avLst/>
            </a:prstGeom>
          </p:spPr>
        </p:pic>
        <p:pic>
          <p:nvPicPr>
            <p:cNvPr id="49" name="object 49"/>
            <p:cNvPicPr/>
            <p:nvPr/>
          </p:nvPicPr>
          <p:blipFill>
            <a:blip r:embed="rId27" cstate="print"/>
            <a:stretch>
              <a:fillRect/>
            </a:stretch>
          </p:blipFill>
          <p:spPr>
            <a:xfrm>
              <a:off x="3829989" y="7625079"/>
              <a:ext cx="2187524" cy="733158"/>
            </a:xfrm>
            <a:prstGeom prst="rect">
              <a:avLst/>
            </a:prstGeom>
          </p:spPr>
        </p:pic>
        <p:pic>
          <p:nvPicPr>
            <p:cNvPr id="50" name="object 50"/>
            <p:cNvPicPr/>
            <p:nvPr/>
          </p:nvPicPr>
          <p:blipFill>
            <a:blip r:embed="rId28" cstate="print"/>
            <a:stretch>
              <a:fillRect/>
            </a:stretch>
          </p:blipFill>
          <p:spPr>
            <a:xfrm>
              <a:off x="1516164" y="7625079"/>
              <a:ext cx="2187473" cy="733158"/>
            </a:xfrm>
            <a:prstGeom prst="rect">
              <a:avLst/>
            </a:prstGeom>
          </p:spPr>
        </p:pic>
        <p:pic>
          <p:nvPicPr>
            <p:cNvPr id="51" name="object 51"/>
            <p:cNvPicPr/>
            <p:nvPr/>
          </p:nvPicPr>
          <p:blipFill>
            <a:blip r:embed="rId29" cstate="print"/>
            <a:stretch>
              <a:fillRect/>
            </a:stretch>
          </p:blipFill>
          <p:spPr>
            <a:xfrm>
              <a:off x="2185987" y="8399779"/>
              <a:ext cx="3161703" cy="1037755"/>
            </a:xfrm>
            <a:prstGeom prst="rect">
              <a:avLst/>
            </a:prstGeom>
          </p:spPr>
        </p:pic>
      </p:grpSp>
      <p:sp>
        <p:nvSpPr>
          <p:cNvPr id="52" name="object 5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53" name="object 53"/>
          <p:cNvGrpSpPr/>
          <p:nvPr/>
        </p:nvGrpSpPr>
        <p:grpSpPr>
          <a:xfrm>
            <a:off x="7183539" y="1080286"/>
            <a:ext cx="368935" cy="688340"/>
            <a:chOff x="7183539" y="1080286"/>
            <a:chExt cx="368935" cy="688340"/>
          </a:xfrm>
        </p:grpSpPr>
        <p:sp>
          <p:nvSpPr>
            <p:cNvPr id="54" name="object 5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55" name="object 5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6" name="object 56"/>
            <p:cNvPicPr/>
            <p:nvPr/>
          </p:nvPicPr>
          <p:blipFill>
            <a:blip r:embed="rId30" cstate="print"/>
            <a:stretch>
              <a:fillRect/>
            </a:stretch>
          </p:blipFill>
          <p:spPr>
            <a:xfrm>
              <a:off x="7296200" y="1401508"/>
              <a:ext cx="133946" cy="270967"/>
            </a:xfrm>
            <a:prstGeom prst="rect">
              <a:avLst/>
            </a:prstGeom>
          </p:spPr>
        </p:pic>
      </p:grpSp>
      <p:grpSp>
        <p:nvGrpSpPr>
          <p:cNvPr id="57" name="object 57"/>
          <p:cNvGrpSpPr/>
          <p:nvPr/>
        </p:nvGrpSpPr>
        <p:grpSpPr>
          <a:xfrm>
            <a:off x="7183539" y="2570606"/>
            <a:ext cx="368935" cy="688340"/>
            <a:chOff x="7183539" y="2570606"/>
            <a:chExt cx="368935" cy="688340"/>
          </a:xfrm>
        </p:grpSpPr>
        <p:sp>
          <p:nvSpPr>
            <p:cNvPr id="58" name="object 5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59" name="object 59"/>
            <p:cNvPicPr/>
            <p:nvPr/>
          </p:nvPicPr>
          <p:blipFill>
            <a:blip r:embed="rId31" cstate="print"/>
            <a:stretch>
              <a:fillRect/>
            </a:stretch>
          </p:blipFill>
          <p:spPr>
            <a:xfrm>
              <a:off x="7296200" y="2686303"/>
              <a:ext cx="133946" cy="272503"/>
            </a:xfrm>
            <a:prstGeom prst="rect">
              <a:avLst/>
            </a:prstGeom>
          </p:spPr>
        </p:pic>
        <p:pic>
          <p:nvPicPr>
            <p:cNvPr id="60" name="object 60"/>
            <p:cNvPicPr/>
            <p:nvPr/>
          </p:nvPicPr>
          <p:blipFill>
            <a:blip r:embed="rId32" cstate="print"/>
            <a:stretch>
              <a:fillRect/>
            </a:stretch>
          </p:blipFill>
          <p:spPr>
            <a:xfrm>
              <a:off x="7294664" y="3013570"/>
              <a:ext cx="137020" cy="137020"/>
            </a:xfrm>
            <a:prstGeom prst="rect">
              <a:avLst/>
            </a:prstGeom>
          </p:spPr>
        </p:pic>
      </p:grpSp>
      <p:grpSp>
        <p:nvGrpSpPr>
          <p:cNvPr id="61" name="object 61"/>
          <p:cNvGrpSpPr/>
          <p:nvPr/>
        </p:nvGrpSpPr>
        <p:grpSpPr>
          <a:xfrm>
            <a:off x="7183539" y="1826221"/>
            <a:ext cx="368935" cy="687070"/>
            <a:chOff x="7183539" y="1826221"/>
            <a:chExt cx="368935" cy="687070"/>
          </a:xfrm>
        </p:grpSpPr>
        <p:sp>
          <p:nvSpPr>
            <p:cNvPr id="62" name="object 6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63" name="object 63"/>
            <p:cNvPicPr/>
            <p:nvPr/>
          </p:nvPicPr>
          <p:blipFill>
            <a:blip r:embed="rId33" cstate="print"/>
            <a:stretch>
              <a:fillRect/>
            </a:stretch>
          </p:blipFill>
          <p:spPr>
            <a:xfrm>
              <a:off x="7296200" y="1940369"/>
              <a:ext cx="133946" cy="274040"/>
            </a:xfrm>
            <a:prstGeom prst="rect">
              <a:avLst/>
            </a:prstGeom>
          </p:spPr>
        </p:pic>
        <p:pic>
          <p:nvPicPr>
            <p:cNvPr id="64" name="object 64"/>
            <p:cNvPicPr/>
            <p:nvPr/>
          </p:nvPicPr>
          <p:blipFill>
            <a:blip r:embed="rId34" cstate="print"/>
            <a:stretch>
              <a:fillRect/>
            </a:stretch>
          </p:blipFill>
          <p:spPr>
            <a:xfrm>
              <a:off x="7294664" y="2269184"/>
              <a:ext cx="137020" cy="135483"/>
            </a:xfrm>
            <a:prstGeom prst="rect">
              <a:avLst/>
            </a:prstGeom>
          </p:spPr>
        </p:pic>
      </p:grpSp>
      <p:grpSp>
        <p:nvGrpSpPr>
          <p:cNvPr id="65" name="object 65"/>
          <p:cNvGrpSpPr/>
          <p:nvPr/>
        </p:nvGrpSpPr>
        <p:grpSpPr>
          <a:xfrm>
            <a:off x="7183539" y="3314991"/>
            <a:ext cx="368935" cy="688340"/>
            <a:chOff x="7183539" y="3314991"/>
            <a:chExt cx="368935" cy="688340"/>
          </a:xfrm>
        </p:grpSpPr>
        <p:sp>
          <p:nvSpPr>
            <p:cNvPr id="66" name="object 6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67" name="object 67"/>
            <p:cNvPicPr/>
            <p:nvPr/>
          </p:nvPicPr>
          <p:blipFill>
            <a:blip r:embed="rId35" cstate="print"/>
            <a:stretch>
              <a:fillRect/>
            </a:stretch>
          </p:blipFill>
          <p:spPr>
            <a:xfrm>
              <a:off x="7296200" y="3430689"/>
              <a:ext cx="133946" cy="272453"/>
            </a:xfrm>
            <a:prstGeom prst="rect">
              <a:avLst/>
            </a:prstGeom>
          </p:spPr>
        </p:pic>
        <p:pic>
          <p:nvPicPr>
            <p:cNvPr id="68" name="object 68"/>
            <p:cNvPicPr/>
            <p:nvPr/>
          </p:nvPicPr>
          <p:blipFill>
            <a:blip r:embed="rId36" cstate="print"/>
            <a:stretch>
              <a:fillRect/>
            </a:stretch>
          </p:blipFill>
          <p:spPr>
            <a:xfrm>
              <a:off x="7294664" y="3759492"/>
              <a:ext cx="137020" cy="135483"/>
            </a:xfrm>
            <a:prstGeom prst="rect">
              <a:avLst/>
            </a:prstGeom>
          </p:spPr>
        </p:pic>
      </p:grpSp>
      <p:grpSp>
        <p:nvGrpSpPr>
          <p:cNvPr id="69" name="object 69"/>
          <p:cNvGrpSpPr/>
          <p:nvPr/>
        </p:nvGrpSpPr>
        <p:grpSpPr>
          <a:xfrm>
            <a:off x="7183539" y="4060875"/>
            <a:ext cx="368935" cy="687070"/>
            <a:chOff x="7183539" y="4060875"/>
            <a:chExt cx="368935" cy="687070"/>
          </a:xfrm>
        </p:grpSpPr>
        <p:sp>
          <p:nvSpPr>
            <p:cNvPr id="70" name="object 7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71" name="object 71"/>
            <p:cNvPicPr/>
            <p:nvPr/>
          </p:nvPicPr>
          <p:blipFill>
            <a:blip r:embed="rId37" cstate="print"/>
            <a:stretch>
              <a:fillRect/>
            </a:stretch>
          </p:blipFill>
          <p:spPr>
            <a:xfrm>
              <a:off x="7296200" y="4175073"/>
              <a:ext cx="133946" cy="273989"/>
            </a:xfrm>
            <a:prstGeom prst="rect">
              <a:avLst/>
            </a:prstGeom>
          </p:spPr>
        </p:pic>
        <p:pic>
          <p:nvPicPr>
            <p:cNvPr id="72" name="object 72"/>
            <p:cNvPicPr/>
            <p:nvPr/>
          </p:nvPicPr>
          <p:blipFill>
            <a:blip r:embed="rId38" cstate="print"/>
            <a:stretch>
              <a:fillRect/>
            </a:stretch>
          </p:blipFill>
          <p:spPr>
            <a:xfrm>
              <a:off x="7294664" y="4503889"/>
              <a:ext cx="137020" cy="136969"/>
            </a:xfrm>
            <a:prstGeom prst="rect">
              <a:avLst/>
            </a:prstGeom>
          </p:spPr>
        </p:pic>
      </p:grpSp>
      <p:grpSp>
        <p:nvGrpSpPr>
          <p:cNvPr id="73" name="object 73"/>
          <p:cNvGrpSpPr/>
          <p:nvPr/>
        </p:nvGrpSpPr>
        <p:grpSpPr>
          <a:xfrm>
            <a:off x="7183539" y="4805260"/>
            <a:ext cx="368935" cy="688340"/>
            <a:chOff x="7183539" y="4805260"/>
            <a:chExt cx="368935" cy="688340"/>
          </a:xfrm>
        </p:grpSpPr>
        <p:sp>
          <p:nvSpPr>
            <p:cNvPr id="74" name="object 7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75" name="object 75"/>
            <p:cNvPicPr/>
            <p:nvPr/>
          </p:nvPicPr>
          <p:blipFill>
            <a:blip r:embed="rId39" cstate="print"/>
            <a:stretch>
              <a:fillRect/>
            </a:stretch>
          </p:blipFill>
          <p:spPr>
            <a:xfrm>
              <a:off x="7296200" y="4920957"/>
              <a:ext cx="133946" cy="272503"/>
            </a:xfrm>
            <a:prstGeom prst="rect">
              <a:avLst/>
            </a:prstGeom>
          </p:spPr>
        </p:pic>
        <p:pic>
          <p:nvPicPr>
            <p:cNvPr id="76" name="object 76"/>
            <p:cNvPicPr/>
            <p:nvPr/>
          </p:nvPicPr>
          <p:blipFill>
            <a:blip r:embed="rId40" cstate="print"/>
            <a:stretch>
              <a:fillRect/>
            </a:stretch>
          </p:blipFill>
          <p:spPr>
            <a:xfrm>
              <a:off x="7294664" y="5248274"/>
              <a:ext cx="137020" cy="136969"/>
            </a:xfrm>
            <a:prstGeom prst="rect">
              <a:avLst/>
            </a:prstGeom>
          </p:spPr>
        </p:pic>
      </p:grpSp>
      <p:grpSp>
        <p:nvGrpSpPr>
          <p:cNvPr id="77" name="object 77"/>
          <p:cNvGrpSpPr/>
          <p:nvPr/>
        </p:nvGrpSpPr>
        <p:grpSpPr>
          <a:xfrm>
            <a:off x="7183539" y="5549645"/>
            <a:ext cx="368935" cy="688340"/>
            <a:chOff x="7183539" y="5549645"/>
            <a:chExt cx="368935" cy="688340"/>
          </a:xfrm>
        </p:grpSpPr>
        <p:sp>
          <p:nvSpPr>
            <p:cNvPr id="78" name="object 7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79" name="object 79"/>
            <p:cNvPicPr/>
            <p:nvPr/>
          </p:nvPicPr>
          <p:blipFill>
            <a:blip r:embed="rId41" cstate="print"/>
            <a:stretch>
              <a:fillRect/>
            </a:stretch>
          </p:blipFill>
          <p:spPr>
            <a:xfrm>
              <a:off x="7296200" y="5665342"/>
              <a:ext cx="133946" cy="272503"/>
            </a:xfrm>
            <a:prstGeom prst="rect">
              <a:avLst/>
            </a:prstGeom>
          </p:spPr>
        </p:pic>
        <p:pic>
          <p:nvPicPr>
            <p:cNvPr id="80" name="object 80"/>
            <p:cNvPicPr/>
            <p:nvPr/>
          </p:nvPicPr>
          <p:blipFill>
            <a:blip r:embed="rId42" cstate="print"/>
            <a:stretch>
              <a:fillRect/>
            </a:stretch>
          </p:blipFill>
          <p:spPr>
            <a:xfrm>
              <a:off x="7294664" y="5994145"/>
              <a:ext cx="137020" cy="135483"/>
            </a:xfrm>
            <a:prstGeom prst="rect">
              <a:avLst/>
            </a:prstGeom>
          </p:spPr>
        </p:pic>
      </p:grpSp>
      <p:grpSp>
        <p:nvGrpSpPr>
          <p:cNvPr id="81" name="object 81"/>
          <p:cNvGrpSpPr/>
          <p:nvPr/>
        </p:nvGrpSpPr>
        <p:grpSpPr>
          <a:xfrm>
            <a:off x="7183539" y="6295580"/>
            <a:ext cx="368935" cy="687070"/>
            <a:chOff x="7183539" y="6295580"/>
            <a:chExt cx="368935" cy="687070"/>
          </a:xfrm>
        </p:grpSpPr>
        <p:sp>
          <p:nvSpPr>
            <p:cNvPr id="82" name="object 8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83" name="object 83"/>
            <p:cNvPicPr/>
            <p:nvPr/>
          </p:nvPicPr>
          <p:blipFill>
            <a:blip r:embed="rId43" cstate="print"/>
            <a:stretch>
              <a:fillRect/>
            </a:stretch>
          </p:blipFill>
          <p:spPr>
            <a:xfrm>
              <a:off x="7296200" y="6409727"/>
              <a:ext cx="133946" cy="274040"/>
            </a:xfrm>
            <a:prstGeom prst="rect">
              <a:avLst/>
            </a:prstGeom>
          </p:spPr>
        </p:pic>
        <p:pic>
          <p:nvPicPr>
            <p:cNvPr id="84" name="object 84"/>
            <p:cNvPicPr/>
            <p:nvPr/>
          </p:nvPicPr>
          <p:blipFill>
            <a:blip r:embed="rId44" cstate="print"/>
            <a:stretch>
              <a:fillRect/>
            </a:stretch>
          </p:blipFill>
          <p:spPr>
            <a:xfrm>
              <a:off x="7294664" y="6738543"/>
              <a:ext cx="137020" cy="137020"/>
            </a:xfrm>
            <a:prstGeom prst="rect">
              <a:avLst/>
            </a:prstGeom>
          </p:spPr>
        </p:pic>
      </p:grpSp>
      <p:grpSp>
        <p:nvGrpSpPr>
          <p:cNvPr id="85" name="object 85"/>
          <p:cNvGrpSpPr/>
          <p:nvPr/>
        </p:nvGrpSpPr>
        <p:grpSpPr>
          <a:xfrm>
            <a:off x="7183539" y="7039964"/>
            <a:ext cx="368935" cy="688340"/>
            <a:chOff x="7183539" y="7039964"/>
            <a:chExt cx="368935" cy="688340"/>
          </a:xfrm>
        </p:grpSpPr>
        <p:sp>
          <p:nvSpPr>
            <p:cNvPr id="86" name="object 8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87" name="object 87"/>
            <p:cNvPicPr/>
            <p:nvPr/>
          </p:nvPicPr>
          <p:blipFill>
            <a:blip r:embed="rId45" cstate="print"/>
            <a:stretch>
              <a:fillRect/>
            </a:stretch>
          </p:blipFill>
          <p:spPr>
            <a:xfrm>
              <a:off x="7296200" y="7155662"/>
              <a:ext cx="133946" cy="272503"/>
            </a:xfrm>
            <a:prstGeom prst="rect">
              <a:avLst/>
            </a:prstGeom>
          </p:spPr>
        </p:pic>
        <p:pic>
          <p:nvPicPr>
            <p:cNvPr id="88" name="object 88"/>
            <p:cNvPicPr/>
            <p:nvPr/>
          </p:nvPicPr>
          <p:blipFill>
            <a:blip r:embed="rId46" cstate="print"/>
            <a:stretch>
              <a:fillRect/>
            </a:stretch>
          </p:blipFill>
          <p:spPr>
            <a:xfrm>
              <a:off x="7294664" y="7482928"/>
              <a:ext cx="137020" cy="137020"/>
            </a:xfrm>
            <a:prstGeom prst="rect">
              <a:avLst/>
            </a:prstGeom>
          </p:spPr>
        </p:pic>
      </p:grpSp>
      <p:grpSp>
        <p:nvGrpSpPr>
          <p:cNvPr id="89" name="object 89"/>
          <p:cNvGrpSpPr/>
          <p:nvPr/>
        </p:nvGrpSpPr>
        <p:grpSpPr>
          <a:xfrm>
            <a:off x="7183539" y="7784350"/>
            <a:ext cx="368935" cy="688340"/>
            <a:chOff x="7183539" y="7784350"/>
            <a:chExt cx="368935" cy="688340"/>
          </a:xfrm>
        </p:grpSpPr>
        <p:sp>
          <p:nvSpPr>
            <p:cNvPr id="90" name="object 9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91" name="object 91"/>
            <p:cNvPicPr/>
            <p:nvPr/>
          </p:nvPicPr>
          <p:blipFill>
            <a:blip r:embed="rId47" cstate="print"/>
            <a:stretch>
              <a:fillRect/>
            </a:stretch>
          </p:blipFill>
          <p:spPr>
            <a:xfrm>
              <a:off x="7296200" y="7900047"/>
              <a:ext cx="133946" cy="272453"/>
            </a:xfrm>
            <a:prstGeom prst="rect">
              <a:avLst/>
            </a:prstGeom>
          </p:spPr>
        </p:pic>
        <p:pic>
          <p:nvPicPr>
            <p:cNvPr id="92" name="object 92"/>
            <p:cNvPicPr/>
            <p:nvPr/>
          </p:nvPicPr>
          <p:blipFill>
            <a:blip r:embed="rId48" cstate="print"/>
            <a:stretch>
              <a:fillRect/>
            </a:stretch>
          </p:blipFill>
          <p:spPr>
            <a:xfrm>
              <a:off x="7294664" y="8228850"/>
              <a:ext cx="137020" cy="135483"/>
            </a:xfrm>
            <a:prstGeom prst="rect">
              <a:avLst/>
            </a:prstGeom>
          </p:spPr>
        </p:pic>
      </p:grpSp>
      <p:pic>
        <p:nvPicPr>
          <p:cNvPr id="93" name="object 93"/>
          <p:cNvPicPr/>
          <p:nvPr/>
        </p:nvPicPr>
        <p:blipFill>
          <a:blip r:embed="rId49" cstate="print"/>
          <a:stretch>
            <a:fillRect/>
          </a:stretch>
        </p:blipFill>
        <p:spPr>
          <a:xfrm>
            <a:off x="7183539" y="8530233"/>
            <a:ext cx="368401" cy="688085"/>
          </a:xfrm>
          <a:prstGeom prst="rect">
            <a:avLst/>
          </a:prstGeom>
        </p:spPr>
      </p:pic>
      <p:grpSp>
        <p:nvGrpSpPr>
          <p:cNvPr id="94" name="object 94"/>
          <p:cNvGrpSpPr/>
          <p:nvPr/>
        </p:nvGrpSpPr>
        <p:grpSpPr>
          <a:xfrm>
            <a:off x="7183539" y="9274619"/>
            <a:ext cx="368935" cy="688340"/>
            <a:chOff x="7183539" y="9274619"/>
            <a:chExt cx="368935" cy="688340"/>
          </a:xfrm>
        </p:grpSpPr>
        <p:sp>
          <p:nvSpPr>
            <p:cNvPr id="95" name="object 9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96" name="object 96"/>
            <p:cNvPicPr/>
            <p:nvPr/>
          </p:nvPicPr>
          <p:blipFill>
            <a:blip r:embed="rId50" cstate="print"/>
            <a:stretch>
              <a:fillRect/>
            </a:stretch>
          </p:blipFill>
          <p:spPr>
            <a:xfrm>
              <a:off x="7323581" y="9341637"/>
              <a:ext cx="79184" cy="121742"/>
            </a:xfrm>
            <a:prstGeom prst="rect">
              <a:avLst/>
            </a:prstGeom>
          </p:spPr>
        </p:pic>
        <p:pic>
          <p:nvPicPr>
            <p:cNvPr id="97" name="object 97"/>
            <p:cNvPicPr/>
            <p:nvPr/>
          </p:nvPicPr>
          <p:blipFill>
            <a:blip r:embed="rId51" cstate="print"/>
            <a:stretch>
              <a:fillRect/>
            </a:stretch>
          </p:blipFill>
          <p:spPr>
            <a:xfrm>
              <a:off x="7296200" y="9483178"/>
              <a:ext cx="133946" cy="420141"/>
            </a:xfrm>
            <a:prstGeom prst="rect">
              <a:avLst/>
            </a:prstGeom>
          </p:spPr>
        </p:pic>
      </p:grpSp>
      <p:pic>
        <p:nvPicPr>
          <p:cNvPr id="1026" name="Picture 2">
            <a:extLst>
              <a:ext uri="{FF2B5EF4-FFF2-40B4-BE49-F238E27FC236}">
                <a16:creationId xmlns:a16="http://schemas.microsoft.com/office/drawing/2014/main" id="{6E3A0803-2C22-782A-1FC4-FE02B6451693}"/>
              </a:ext>
            </a:extLst>
          </p:cNvPr>
          <p:cNvPicPr>
            <a:picLocks noChangeAspect="1" noChangeArrowheads="1"/>
          </p:cNvPicPr>
          <p:nvPr/>
        </p:nvPicPr>
        <p:blipFill rotWithShape="1">
          <a:blip r:embed="rId52">
            <a:extLst>
              <a:ext uri="{BEBA8EAE-BF5A-486C-A8C5-ECC9F3942E4B}">
                <a14:imgProps xmlns:a14="http://schemas.microsoft.com/office/drawing/2010/main">
                  <a14:imgLayer r:embed="rId53">
                    <a14:imgEffect>
                      <a14:saturation sat="0"/>
                    </a14:imgEffect>
                  </a14:imgLayer>
                </a14:imgProps>
              </a:ext>
              <a:ext uri="{28A0092B-C50C-407E-A947-70E740481C1C}">
                <a14:useLocalDpi xmlns:a14="http://schemas.microsoft.com/office/drawing/2010/main" val="0"/>
              </a:ext>
            </a:extLst>
          </a:blip>
          <a:srcRect l="66192" t="18518" r="2924" b="4702"/>
          <a:stretch>
            <a:fillRect/>
          </a:stretch>
        </p:blipFill>
        <p:spPr bwMode="auto">
          <a:xfrm>
            <a:off x="4554639" y="2609070"/>
            <a:ext cx="651270" cy="71755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a:extLst>
              <a:ext uri="{FF2B5EF4-FFF2-40B4-BE49-F238E27FC236}">
                <a16:creationId xmlns:a16="http://schemas.microsoft.com/office/drawing/2014/main" id="{71CFC54D-7359-4982-2EED-23A8B2DB85A5}"/>
              </a:ext>
            </a:extLst>
          </p:cNvPr>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5645531" y="2609070"/>
            <a:ext cx="655154" cy="717550"/>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a:extLst>
              <a:ext uri="{FF2B5EF4-FFF2-40B4-BE49-F238E27FC236}">
                <a16:creationId xmlns:a16="http://schemas.microsoft.com/office/drawing/2014/main" id="{4E38BD5F-D75E-6670-7137-FD42A8ED24FD}"/>
              </a:ext>
            </a:extLst>
          </p:cNvPr>
          <p:cNvPicPr>
            <a:picLocks noChangeAspect="1" noChangeArrowheads="1"/>
          </p:cNvPicPr>
          <p:nvPr/>
        </p:nvPicPr>
        <p:blipFill>
          <a:blip r:embed="rId55" cstate="print">
            <a:extLst>
              <a:ext uri="{BEBA8EAE-BF5A-486C-A8C5-ECC9F3942E4B}">
                <a14:imgProps xmlns:a14="http://schemas.microsoft.com/office/drawing/2010/main">
                  <a14:imgLayer r:embed="rId56">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2289916" y="2609070"/>
            <a:ext cx="711946" cy="711946"/>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安全衛生優良企業マーク">
            <a:extLst>
              <a:ext uri="{FF2B5EF4-FFF2-40B4-BE49-F238E27FC236}">
                <a16:creationId xmlns:a16="http://schemas.microsoft.com/office/drawing/2014/main" id="{0A85BDBC-9CEA-11ED-D9FB-E0746E21A0DC}"/>
              </a:ext>
            </a:extLst>
          </p:cNvPr>
          <p:cNvPicPr>
            <a:picLocks noChangeAspect="1" noChangeArrowheads="1"/>
          </p:cNvPicPr>
          <p:nvPr/>
        </p:nvPicPr>
        <p:blipFill>
          <a:blip r:embed="rId57" cstate="print">
            <a:extLst>
              <a:ext uri="{BEBA8EAE-BF5A-486C-A8C5-ECC9F3942E4B}">
                <a14:imgProps xmlns:a14="http://schemas.microsoft.com/office/drawing/2010/main">
                  <a14:imgLayer r:embed="rId58">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1160429" y="2603466"/>
            <a:ext cx="750541" cy="717550"/>
          </a:xfrm>
          <a:prstGeom prst="rect">
            <a:avLst/>
          </a:prstGeom>
          <a:noFill/>
          <a:extLst>
            <a:ext uri="{909E8E84-426E-40DD-AFC4-6F175D3DCCD1}">
              <a14:hiddenFill xmlns:a14="http://schemas.microsoft.com/office/drawing/2010/main">
                <a:solidFill>
                  <a:srgbClr val="FFFFFF"/>
                </a:solidFill>
              </a14:hiddenFill>
            </a:ext>
          </a:extLst>
        </p:spPr>
      </p:pic>
      <p:grpSp>
        <p:nvGrpSpPr>
          <p:cNvPr id="98" name="object 2"/>
          <p:cNvGrpSpPr/>
          <p:nvPr/>
        </p:nvGrpSpPr>
        <p:grpSpPr>
          <a:xfrm>
            <a:off x="3449434" y="10148442"/>
            <a:ext cx="358140" cy="91440"/>
            <a:chOff x="3449434" y="10148442"/>
            <a:chExt cx="358140" cy="91440"/>
          </a:xfrm>
        </p:grpSpPr>
        <p:sp>
          <p:nvSpPr>
            <p:cNvPr id="99"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100" name="object 4"/>
            <p:cNvPicPr/>
            <p:nvPr/>
          </p:nvPicPr>
          <p:blipFill>
            <a:blip r:embed="rId59" cstate="print"/>
            <a:stretch>
              <a:fillRect/>
            </a:stretch>
          </p:blipFill>
          <p:spPr>
            <a:xfrm>
              <a:off x="3706711" y="10148442"/>
              <a:ext cx="100456" cy="91325"/>
            </a:xfrm>
            <a:prstGeom prst="rect">
              <a:avLst/>
            </a:prstGeom>
          </p:spPr>
        </p:pic>
      </p:grpSp>
      <p:sp>
        <p:nvSpPr>
          <p:cNvPr id="101" name="object 5"/>
          <p:cNvSpPr/>
          <p:nvPr/>
        </p:nvSpPr>
        <p:spPr>
          <a:xfrm>
            <a:off x="3868039" y="10192537"/>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sp>
          <p:nvSpPr>
            <p:cNvPr id="11" name="object 11"/>
            <p:cNvSpPr/>
            <p:nvPr/>
          </p:nvSpPr>
          <p:spPr>
            <a:xfrm>
              <a:off x="5787631" y="1235570"/>
              <a:ext cx="71755" cy="102235"/>
            </a:xfrm>
            <a:custGeom>
              <a:avLst/>
              <a:gdLst/>
              <a:ahLst/>
              <a:cxnLst/>
              <a:rect l="l" t="t" r="r" b="b"/>
              <a:pathLst>
                <a:path w="71754" h="102234">
                  <a:moveTo>
                    <a:pt x="12204" y="101993"/>
                  </a:moveTo>
                  <a:lnTo>
                    <a:pt x="0" y="101993"/>
                  </a:lnTo>
                  <a:lnTo>
                    <a:pt x="0" y="3073"/>
                  </a:lnTo>
                  <a:lnTo>
                    <a:pt x="4559" y="0"/>
                  </a:lnTo>
                  <a:lnTo>
                    <a:pt x="38049" y="0"/>
                  </a:lnTo>
                  <a:lnTo>
                    <a:pt x="56130" y="3452"/>
                  </a:lnTo>
                  <a:lnTo>
                    <a:pt x="65043" y="10668"/>
                  </a:lnTo>
                  <a:lnTo>
                    <a:pt x="13690" y="10668"/>
                  </a:lnTo>
                  <a:lnTo>
                    <a:pt x="12204" y="13690"/>
                  </a:lnTo>
                  <a:lnTo>
                    <a:pt x="12204" y="48717"/>
                  </a:lnTo>
                  <a:lnTo>
                    <a:pt x="64833" y="48717"/>
                  </a:lnTo>
                  <a:lnTo>
                    <a:pt x="56130" y="55908"/>
                  </a:lnTo>
                  <a:lnTo>
                    <a:pt x="38049" y="59385"/>
                  </a:lnTo>
                  <a:lnTo>
                    <a:pt x="12204" y="59385"/>
                  </a:lnTo>
                  <a:lnTo>
                    <a:pt x="12204" y="101993"/>
                  </a:lnTo>
                  <a:close/>
                </a:path>
                <a:path w="71754" h="102234">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8"/>
                  </a:lnTo>
                  <a:lnTo>
                    <a:pt x="65043" y="10668"/>
                  </a:lnTo>
                  <a:lnTo>
                    <a:pt x="66214" y="11615"/>
                  </a:lnTo>
                  <a:lnTo>
                    <a:pt x="70588" y="21200"/>
                  </a:lnTo>
                  <a:lnTo>
                    <a:pt x="71539" y="28917"/>
                  </a:lnTo>
                  <a:lnTo>
                    <a:pt x="70588" y="37530"/>
                  </a:lnTo>
                  <a:lnTo>
                    <a:pt x="66214" y="47575"/>
                  </a:lnTo>
                  <a:lnTo>
                    <a:pt x="64833" y="48717"/>
                  </a:lnTo>
                  <a:close/>
                </a:path>
              </a:pathLst>
            </a:custGeom>
            <a:solidFill>
              <a:srgbClr val="4A4B4D"/>
            </a:solidFill>
          </p:spPr>
          <p:txBody>
            <a:bodyPr wrap="square" lIns="0" tIns="0" rIns="0" bIns="0" rtlCol="0"/>
            <a:lstStyle/>
            <a:p>
              <a:endParaRPr/>
            </a:p>
          </p:txBody>
        </p:sp>
        <p:pic>
          <p:nvPicPr>
            <p:cNvPr id="12" name="object 12"/>
            <p:cNvPicPr/>
            <p:nvPr/>
          </p:nvPicPr>
          <p:blipFill>
            <a:blip r:embed="rId4" cstate="print"/>
            <a:stretch>
              <a:fillRect/>
            </a:stretch>
          </p:blipFill>
          <p:spPr>
            <a:xfrm>
              <a:off x="1077760" y="1944941"/>
              <a:ext cx="5378157" cy="488645"/>
            </a:xfrm>
            <a:prstGeom prst="rect">
              <a:avLst/>
            </a:prstGeom>
          </p:spPr>
        </p:pic>
      </p:grpSp>
      <p:graphicFrame>
        <p:nvGraphicFramePr>
          <p:cNvPr id="13" name="object 13"/>
          <p:cNvGraphicFramePr>
            <a:graphicFrameLocks noGrp="1"/>
          </p:cNvGraphicFramePr>
          <p:nvPr/>
        </p:nvGraphicFramePr>
        <p:xfrm>
          <a:off x="1033583" y="2607944"/>
          <a:ext cx="5386070" cy="2472055"/>
        </p:xfrm>
        <a:graphic>
          <a:graphicData uri="http://schemas.openxmlformats.org/drawingml/2006/table">
            <a:tbl>
              <a:tblPr firstRow="1" bandRow="1">
                <a:tableStyleId>{2D5ABB26-0587-4C30-8999-92F81FD0307C}</a:tableStyleId>
              </a:tblPr>
              <a:tblGrid>
                <a:gridCol w="1221105">
                  <a:extLst>
                    <a:ext uri="{9D8B030D-6E8A-4147-A177-3AD203B41FA5}">
                      <a16:colId xmlns:a16="http://schemas.microsoft.com/office/drawing/2014/main" val="20000"/>
                    </a:ext>
                  </a:extLst>
                </a:gridCol>
                <a:gridCol w="4164965">
                  <a:extLst>
                    <a:ext uri="{9D8B030D-6E8A-4147-A177-3AD203B41FA5}">
                      <a16:colId xmlns:a16="http://schemas.microsoft.com/office/drawing/2014/main" val="20001"/>
                    </a:ext>
                  </a:extLst>
                </a:gridCol>
              </a:tblGrid>
              <a:tr h="821055">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9525">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9525">
                      <a:solidFill>
                        <a:srgbClr val="4A4B4D"/>
                      </a:solidFill>
                      <a:prstDash val="solid"/>
                    </a:lnT>
                    <a:lnB w="6350">
                      <a:solidFill>
                        <a:srgbClr val="4A4B4D"/>
                      </a:solidFill>
                      <a:prstDash val="solid"/>
                    </a:lnB>
                  </a:tcPr>
                </a:tc>
                <a:extLst>
                  <a:ext uri="{0D108BD9-81ED-4DB2-BD59-A6C34878D82A}">
                    <a16:rowId xmlns:a16="http://schemas.microsoft.com/office/drawing/2014/main" val="10000"/>
                  </a:ext>
                </a:extLst>
              </a:tr>
              <a:tr h="826135">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1"/>
                  </a:ext>
                </a:extLst>
              </a:tr>
              <a:tr h="824865">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9525">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9525">
                      <a:solidFill>
                        <a:srgbClr val="4A4B4D"/>
                      </a:solidFill>
                      <a:prstDash val="solid"/>
                    </a:lnB>
                  </a:tcPr>
                </a:tc>
                <a:extLst>
                  <a:ext uri="{0D108BD9-81ED-4DB2-BD59-A6C34878D82A}">
                    <a16:rowId xmlns:a16="http://schemas.microsoft.com/office/drawing/2014/main" val="10002"/>
                  </a:ext>
                </a:extLst>
              </a:tr>
            </a:tbl>
          </a:graphicData>
        </a:graphic>
      </p:graphicFrame>
      <p:pic>
        <p:nvPicPr>
          <p:cNvPr id="14" name="object 14"/>
          <p:cNvPicPr/>
          <p:nvPr/>
        </p:nvPicPr>
        <p:blipFill>
          <a:blip r:embed="rId5" cstate="print"/>
          <a:stretch>
            <a:fillRect/>
          </a:stretch>
        </p:blipFill>
        <p:spPr>
          <a:xfrm>
            <a:off x="1205611" y="2897885"/>
            <a:ext cx="885964" cy="245071"/>
          </a:xfrm>
          <a:prstGeom prst="rect">
            <a:avLst/>
          </a:prstGeom>
        </p:spPr>
      </p:pic>
      <p:pic>
        <p:nvPicPr>
          <p:cNvPr id="15" name="object 15"/>
          <p:cNvPicPr/>
          <p:nvPr/>
        </p:nvPicPr>
        <p:blipFill>
          <a:blip r:embed="rId6" cstate="print"/>
          <a:stretch>
            <a:fillRect/>
          </a:stretch>
        </p:blipFill>
        <p:spPr>
          <a:xfrm>
            <a:off x="2403678" y="2718244"/>
            <a:ext cx="3840657" cy="602856"/>
          </a:xfrm>
          <a:prstGeom prst="rect">
            <a:avLst/>
          </a:prstGeom>
        </p:spPr>
      </p:pic>
      <p:pic>
        <p:nvPicPr>
          <p:cNvPr id="16" name="object 16"/>
          <p:cNvPicPr/>
          <p:nvPr/>
        </p:nvPicPr>
        <p:blipFill>
          <a:blip r:embed="rId7" cstate="print"/>
          <a:stretch>
            <a:fillRect/>
          </a:stretch>
        </p:blipFill>
        <p:spPr>
          <a:xfrm>
            <a:off x="1205611" y="3724478"/>
            <a:ext cx="885964" cy="246608"/>
          </a:xfrm>
          <a:prstGeom prst="rect">
            <a:avLst/>
          </a:prstGeom>
        </p:spPr>
      </p:pic>
      <p:grpSp>
        <p:nvGrpSpPr>
          <p:cNvPr id="17" name="object 17"/>
          <p:cNvGrpSpPr/>
          <p:nvPr/>
        </p:nvGrpSpPr>
        <p:grpSpPr>
          <a:xfrm>
            <a:off x="2403678" y="3671188"/>
            <a:ext cx="102235" cy="228600"/>
            <a:chOff x="2403678" y="3671188"/>
            <a:chExt cx="102235" cy="228600"/>
          </a:xfrm>
        </p:grpSpPr>
        <p:pic>
          <p:nvPicPr>
            <p:cNvPr id="18" name="object 18"/>
            <p:cNvPicPr/>
            <p:nvPr/>
          </p:nvPicPr>
          <p:blipFill>
            <a:blip r:embed="rId8" cstate="print"/>
            <a:stretch>
              <a:fillRect/>
            </a:stretch>
          </p:blipFill>
          <p:spPr>
            <a:xfrm>
              <a:off x="2403678" y="3671188"/>
              <a:ext cx="101942" cy="102006"/>
            </a:xfrm>
            <a:prstGeom prst="rect">
              <a:avLst/>
            </a:prstGeom>
          </p:spPr>
        </p:pic>
        <p:pic>
          <p:nvPicPr>
            <p:cNvPr id="19" name="object 19"/>
            <p:cNvPicPr/>
            <p:nvPr/>
          </p:nvPicPr>
          <p:blipFill>
            <a:blip r:embed="rId9" cstate="print"/>
            <a:stretch>
              <a:fillRect/>
            </a:stretch>
          </p:blipFill>
          <p:spPr>
            <a:xfrm>
              <a:off x="2403678" y="3797553"/>
              <a:ext cx="101942" cy="101993"/>
            </a:xfrm>
            <a:prstGeom prst="rect">
              <a:avLst/>
            </a:prstGeom>
          </p:spPr>
        </p:pic>
      </p:grpSp>
      <p:pic>
        <p:nvPicPr>
          <p:cNvPr id="20" name="object 20"/>
          <p:cNvPicPr/>
          <p:nvPr/>
        </p:nvPicPr>
        <p:blipFill>
          <a:blip r:embed="rId10" cstate="print"/>
          <a:stretch>
            <a:fillRect/>
          </a:stretch>
        </p:blipFill>
        <p:spPr>
          <a:xfrm>
            <a:off x="2619819" y="3671188"/>
            <a:ext cx="3519436" cy="354710"/>
          </a:xfrm>
          <a:prstGeom prst="rect">
            <a:avLst/>
          </a:prstGeom>
        </p:spPr>
      </p:pic>
      <p:pic>
        <p:nvPicPr>
          <p:cNvPr id="21" name="object 21"/>
          <p:cNvPicPr/>
          <p:nvPr/>
        </p:nvPicPr>
        <p:blipFill>
          <a:blip r:embed="rId11" cstate="print"/>
          <a:stretch>
            <a:fillRect/>
          </a:stretch>
        </p:blipFill>
        <p:spPr>
          <a:xfrm>
            <a:off x="2403678" y="3923906"/>
            <a:ext cx="101942" cy="101993"/>
          </a:xfrm>
          <a:prstGeom prst="rect">
            <a:avLst/>
          </a:prstGeom>
        </p:spPr>
      </p:pic>
      <p:pic>
        <p:nvPicPr>
          <p:cNvPr id="22" name="object 22"/>
          <p:cNvPicPr/>
          <p:nvPr/>
        </p:nvPicPr>
        <p:blipFill>
          <a:blip r:embed="rId12" cstate="print"/>
          <a:stretch>
            <a:fillRect/>
          </a:stretch>
        </p:blipFill>
        <p:spPr>
          <a:xfrm>
            <a:off x="1205611" y="4551070"/>
            <a:ext cx="885964" cy="246608"/>
          </a:xfrm>
          <a:prstGeom prst="rect">
            <a:avLst/>
          </a:prstGeom>
        </p:spPr>
      </p:pic>
      <p:grpSp>
        <p:nvGrpSpPr>
          <p:cNvPr id="23" name="object 23"/>
          <p:cNvGrpSpPr/>
          <p:nvPr/>
        </p:nvGrpSpPr>
        <p:grpSpPr>
          <a:xfrm>
            <a:off x="2403678" y="4371428"/>
            <a:ext cx="3842385" cy="607695"/>
            <a:chOff x="2403678" y="4371428"/>
            <a:chExt cx="3842385" cy="607695"/>
          </a:xfrm>
        </p:grpSpPr>
        <p:pic>
          <p:nvPicPr>
            <p:cNvPr id="24" name="object 24"/>
            <p:cNvPicPr/>
            <p:nvPr/>
          </p:nvPicPr>
          <p:blipFill>
            <a:blip r:embed="rId13" cstate="print"/>
            <a:stretch>
              <a:fillRect/>
            </a:stretch>
          </p:blipFill>
          <p:spPr>
            <a:xfrm>
              <a:off x="5496864" y="4371428"/>
              <a:ext cx="748957" cy="103530"/>
            </a:xfrm>
            <a:prstGeom prst="rect">
              <a:avLst/>
            </a:prstGeom>
          </p:spPr>
        </p:pic>
        <p:pic>
          <p:nvPicPr>
            <p:cNvPr id="25" name="object 25"/>
            <p:cNvPicPr/>
            <p:nvPr/>
          </p:nvPicPr>
          <p:blipFill>
            <a:blip r:embed="rId14" cstate="print"/>
            <a:stretch>
              <a:fillRect/>
            </a:stretch>
          </p:blipFill>
          <p:spPr>
            <a:xfrm>
              <a:off x="2403678" y="4371428"/>
              <a:ext cx="3829989" cy="607364"/>
            </a:xfrm>
            <a:prstGeom prst="rect">
              <a:avLst/>
            </a:prstGeom>
          </p:spPr>
        </p:pic>
      </p:grpSp>
      <p:grpSp>
        <p:nvGrpSpPr>
          <p:cNvPr id="26" name="object 26"/>
          <p:cNvGrpSpPr/>
          <p:nvPr/>
        </p:nvGrpSpPr>
        <p:grpSpPr>
          <a:xfrm>
            <a:off x="710907" y="5647689"/>
            <a:ext cx="6113780" cy="4315460"/>
            <a:chOff x="710907" y="5647689"/>
            <a:chExt cx="6113780" cy="4315460"/>
          </a:xfrm>
        </p:grpSpPr>
        <p:sp>
          <p:nvSpPr>
            <p:cNvPr id="27" name="object 2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28" name="object 28"/>
            <p:cNvPicPr/>
            <p:nvPr/>
          </p:nvPicPr>
          <p:blipFill>
            <a:blip r:embed="rId15" cstate="print"/>
            <a:stretch>
              <a:fillRect/>
            </a:stretch>
          </p:blipFill>
          <p:spPr>
            <a:xfrm>
              <a:off x="890536" y="5796254"/>
              <a:ext cx="5752604" cy="534352"/>
            </a:xfrm>
            <a:prstGeom prst="rect">
              <a:avLst/>
            </a:prstGeom>
          </p:spPr>
        </p:pic>
        <p:sp>
          <p:nvSpPr>
            <p:cNvPr id="29" name="object 29"/>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30" name="object 30"/>
            <p:cNvPicPr/>
            <p:nvPr/>
          </p:nvPicPr>
          <p:blipFill>
            <a:blip r:embed="rId16" cstate="print"/>
            <a:stretch>
              <a:fillRect/>
            </a:stretch>
          </p:blipFill>
          <p:spPr>
            <a:xfrm>
              <a:off x="5696292" y="5802363"/>
              <a:ext cx="71539" cy="101993"/>
            </a:xfrm>
            <a:prstGeom prst="rect">
              <a:avLst/>
            </a:prstGeom>
          </p:spPr>
        </p:pic>
        <p:sp>
          <p:nvSpPr>
            <p:cNvPr id="31" name="object 31"/>
            <p:cNvSpPr/>
            <p:nvPr/>
          </p:nvSpPr>
          <p:spPr>
            <a:xfrm>
              <a:off x="5787631" y="5802363"/>
              <a:ext cx="71755" cy="102235"/>
            </a:xfrm>
            <a:custGeom>
              <a:avLst/>
              <a:gdLst/>
              <a:ahLst/>
              <a:cxnLst/>
              <a:rect l="l" t="t" r="r" b="b"/>
              <a:pathLst>
                <a:path w="71754" h="102235">
                  <a:moveTo>
                    <a:pt x="12204" y="101993"/>
                  </a:moveTo>
                  <a:lnTo>
                    <a:pt x="0" y="101993"/>
                  </a:lnTo>
                  <a:lnTo>
                    <a:pt x="0" y="3022"/>
                  </a:lnTo>
                  <a:lnTo>
                    <a:pt x="4559" y="0"/>
                  </a:lnTo>
                  <a:lnTo>
                    <a:pt x="38049" y="0"/>
                  </a:lnTo>
                  <a:lnTo>
                    <a:pt x="56130" y="3452"/>
                  </a:lnTo>
                  <a:lnTo>
                    <a:pt x="65043" y="10667"/>
                  </a:lnTo>
                  <a:lnTo>
                    <a:pt x="13690" y="10667"/>
                  </a:lnTo>
                  <a:lnTo>
                    <a:pt x="12204" y="13690"/>
                  </a:lnTo>
                  <a:lnTo>
                    <a:pt x="12204" y="48717"/>
                  </a:lnTo>
                  <a:lnTo>
                    <a:pt x="64833" y="48717"/>
                  </a:lnTo>
                  <a:lnTo>
                    <a:pt x="56130" y="55908"/>
                  </a:lnTo>
                  <a:lnTo>
                    <a:pt x="38049" y="59385"/>
                  </a:lnTo>
                  <a:lnTo>
                    <a:pt x="12204" y="59385"/>
                  </a:lnTo>
                  <a:lnTo>
                    <a:pt x="12204" y="101993"/>
                  </a:lnTo>
                  <a:close/>
                </a:path>
                <a:path w="71754" h="102235">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7"/>
                  </a:lnTo>
                  <a:lnTo>
                    <a:pt x="65043" y="10667"/>
                  </a:lnTo>
                  <a:lnTo>
                    <a:pt x="66214" y="11615"/>
                  </a:lnTo>
                  <a:lnTo>
                    <a:pt x="70588" y="21200"/>
                  </a:lnTo>
                  <a:lnTo>
                    <a:pt x="71539" y="28917"/>
                  </a:lnTo>
                  <a:lnTo>
                    <a:pt x="70588" y="37530"/>
                  </a:lnTo>
                  <a:lnTo>
                    <a:pt x="66214" y="47575"/>
                  </a:lnTo>
                  <a:lnTo>
                    <a:pt x="64833" y="48717"/>
                  </a:lnTo>
                  <a:close/>
                </a:path>
              </a:pathLst>
            </a:custGeom>
            <a:solidFill>
              <a:srgbClr val="4A4B4D"/>
            </a:solidFill>
          </p:spPr>
          <p:txBody>
            <a:bodyPr wrap="square" lIns="0" tIns="0" rIns="0" bIns="0" rtlCol="0"/>
            <a:lstStyle/>
            <a:p>
              <a:endParaRPr/>
            </a:p>
          </p:txBody>
        </p:sp>
        <p:pic>
          <p:nvPicPr>
            <p:cNvPr id="32" name="object 32"/>
            <p:cNvPicPr/>
            <p:nvPr/>
          </p:nvPicPr>
          <p:blipFill>
            <a:blip r:embed="rId17" cstate="print"/>
            <a:stretch>
              <a:fillRect/>
            </a:stretch>
          </p:blipFill>
          <p:spPr>
            <a:xfrm>
              <a:off x="1076223" y="6481317"/>
              <a:ext cx="5274665" cy="386600"/>
            </a:xfrm>
            <a:prstGeom prst="rect">
              <a:avLst/>
            </a:prstGeom>
          </p:spPr>
        </p:pic>
        <p:pic>
          <p:nvPicPr>
            <p:cNvPr id="33" name="object 33"/>
            <p:cNvPicPr/>
            <p:nvPr/>
          </p:nvPicPr>
          <p:blipFill>
            <a:blip r:embed="rId18" cstate="print"/>
            <a:stretch>
              <a:fillRect/>
            </a:stretch>
          </p:blipFill>
          <p:spPr>
            <a:xfrm>
              <a:off x="1069380" y="7040704"/>
              <a:ext cx="1730826" cy="1438536"/>
            </a:xfrm>
            <a:prstGeom prst="rect">
              <a:avLst/>
            </a:prstGeom>
          </p:spPr>
        </p:pic>
        <p:pic>
          <p:nvPicPr>
            <p:cNvPr id="34" name="object 34"/>
            <p:cNvPicPr/>
            <p:nvPr/>
          </p:nvPicPr>
          <p:blipFill>
            <a:blip r:embed="rId19" cstate="print"/>
            <a:stretch>
              <a:fillRect/>
            </a:stretch>
          </p:blipFill>
          <p:spPr>
            <a:xfrm>
              <a:off x="2902193" y="7040704"/>
              <a:ext cx="1730826" cy="1438536"/>
            </a:xfrm>
            <a:prstGeom prst="rect">
              <a:avLst/>
            </a:prstGeom>
          </p:spPr>
        </p:pic>
        <p:pic>
          <p:nvPicPr>
            <p:cNvPr id="35" name="object 35"/>
            <p:cNvPicPr/>
            <p:nvPr/>
          </p:nvPicPr>
          <p:blipFill>
            <a:blip r:embed="rId20" cstate="print"/>
            <a:stretch>
              <a:fillRect/>
            </a:stretch>
          </p:blipFill>
          <p:spPr>
            <a:xfrm>
              <a:off x="4733483" y="7040704"/>
              <a:ext cx="1730814" cy="1438536"/>
            </a:xfrm>
            <a:prstGeom prst="rect">
              <a:avLst/>
            </a:prstGeom>
          </p:spPr>
        </p:pic>
        <p:pic>
          <p:nvPicPr>
            <p:cNvPr id="36" name="object 36"/>
            <p:cNvPicPr/>
            <p:nvPr/>
          </p:nvPicPr>
          <p:blipFill>
            <a:blip r:embed="rId21" cstate="print"/>
            <a:stretch>
              <a:fillRect/>
            </a:stretch>
          </p:blipFill>
          <p:spPr>
            <a:xfrm>
              <a:off x="5297479" y="8629212"/>
              <a:ext cx="960541" cy="1056424"/>
            </a:xfrm>
            <a:prstGeom prst="rect">
              <a:avLst/>
            </a:prstGeom>
          </p:spPr>
        </p:pic>
        <p:pic>
          <p:nvPicPr>
            <p:cNvPr id="37" name="object 37"/>
            <p:cNvPicPr/>
            <p:nvPr/>
          </p:nvPicPr>
          <p:blipFill>
            <a:blip r:embed="rId22" cstate="print"/>
            <a:stretch>
              <a:fillRect/>
            </a:stretch>
          </p:blipFill>
          <p:spPr>
            <a:xfrm>
              <a:off x="1677543" y="8661145"/>
              <a:ext cx="3505746" cy="610450"/>
            </a:xfrm>
            <a:prstGeom prst="rect">
              <a:avLst/>
            </a:prstGeom>
          </p:spPr>
        </p:pic>
      </p:grpSp>
      <p:grpSp>
        <p:nvGrpSpPr>
          <p:cNvPr id="38" name="object 38"/>
          <p:cNvGrpSpPr/>
          <p:nvPr/>
        </p:nvGrpSpPr>
        <p:grpSpPr>
          <a:xfrm>
            <a:off x="709358" y="5600"/>
            <a:ext cx="6842759" cy="717550"/>
            <a:chOff x="709358" y="5600"/>
            <a:chExt cx="6842759" cy="717550"/>
          </a:xfrm>
        </p:grpSpPr>
        <p:sp>
          <p:nvSpPr>
            <p:cNvPr id="39" name="object 3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40" name="object 4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1" name="object 41"/>
            <p:cNvPicPr/>
            <p:nvPr/>
          </p:nvPicPr>
          <p:blipFill>
            <a:blip r:embed="rId23" cstate="print"/>
            <a:stretch>
              <a:fillRect/>
            </a:stretch>
          </p:blipFill>
          <p:spPr>
            <a:xfrm>
              <a:off x="1003147" y="366369"/>
              <a:ext cx="462813" cy="170497"/>
            </a:xfrm>
            <a:prstGeom prst="rect">
              <a:avLst/>
            </a:prstGeom>
          </p:spPr>
        </p:pic>
        <p:sp>
          <p:nvSpPr>
            <p:cNvPr id="42" name="object 42"/>
            <p:cNvSpPr/>
            <p:nvPr/>
          </p:nvSpPr>
          <p:spPr>
            <a:xfrm>
              <a:off x="1549654" y="366368"/>
              <a:ext cx="810260" cy="170815"/>
            </a:xfrm>
            <a:custGeom>
              <a:avLst/>
              <a:gdLst/>
              <a:ahLst/>
              <a:cxnLst/>
              <a:rect l="l" t="t" r="r" b="b"/>
              <a:pathLst>
                <a:path w="810260" h="170815">
                  <a:moveTo>
                    <a:pt x="25895" y="121793"/>
                  </a:moveTo>
                  <a:lnTo>
                    <a:pt x="19786" y="115684"/>
                  </a:lnTo>
                  <a:lnTo>
                    <a:pt x="6096" y="115684"/>
                  </a:lnTo>
                  <a:lnTo>
                    <a:pt x="0" y="121793"/>
                  </a:lnTo>
                  <a:lnTo>
                    <a:pt x="0" y="135483"/>
                  </a:lnTo>
                  <a:lnTo>
                    <a:pt x="6096" y="141579"/>
                  </a:lnTo>
                  <a:lnTo>
                    <a:pt x="19786" y="141579"/>
                  </a:lnTo>
                  <a:lnTo>
                    <a:pt x="25895" y="135483"/>
                  </a:lnTo>
                  <a:lnTo>
                    <a:pt x="25895" y="121793"/>
                  </a:lnTo>
                  <a:close/>
                </a:path>
                <a:path w="810260" h="170815">
                  <a:moveTo>
                    <a:pt x="25895" y="33477"/>
                  </a:moveTo>
                  <a:lnTo>
                    <a:pt x="19786" y="27381"/>
                  </a:lnTo>
                  <a:lnTo>
                    <a:pt x="6096" y="27381"/>
                  </a:lnTo>
                  <a:lnTo>
                    <a:pt x="0" y="33477"/>
                  </a:lnTo>
                  <a:lnTo>
                    <a:pt x="0" y="48717"/>
                  </a:lnTo>
                  <a:lnTo>
                    <a:pt x="6096" y="54813"/>
                  </a:lnTo>
                  <a:lnTo>
                    <a:pt x="19786" y="54813"/>
                  </a:lnTo>
                  <a:lnTo>
                    <a:pt x="25895" y="48717"/>
                  </a:lnTo>
                  <a:lnTo>
                    <a:pt x="25895" y="33477"/>
                  </a:lnTo>
                  <a:close/>
                </a:path>
                <a:path w="810260" h="170815">
                  <a:moveTo>
                    <a:pt x="255727" y="13690"/>
                  </a:moveTo>
                  <a:lnTo>
                    <a:pt x="126352" y="13690"/>
                  </a:lnTo>
                  <a:lnTo>
                    <a:pt x="126352" y="33477"/>
                  </a:lnTo>
                  <a:lnTo>
                    <a:pt x="255727" y="33477"/>
                  </a:lnTo>
                  <a:lnTo>
                    <a:pt x="255727" y="13690"/>
                  </a:lnTo>
                  <a:close/>
                </a:path>
                <a:path w="810260" h="170815">
                  <a:moveTo>
                    <a:pt x="269468" y="63944"/>
                  </a:moveTo>
                  <a:lnTo>
                    <a:pt x="112649" y="63944"/>
                  </a:lnTo>
                  <a:lnTo>
                    <a:pt x="112649" y="82194"/>
                  </a:lnTo>
                  <a:lnTo>
                    <a:pt x="185737" y="82194"/>
                  </a:lnTo>
                  <a:lnTo>
                    <a:pt x="181952" y="107594"/>
                  </a:lnTo>
                  <a:lnTo>
                    <a:pt x="172770" y="125412"/>
                  </a:lnTo>
                  <a:lnTo>
                    <a:pt x="157886" y="137223"/>
                  </a:lnTo>
                  <a:lnTo>
                    <a:pt x="137020" y="144602"/>
                  </a:lnTo>
                  <a:lnTo>
                    <a:pt x="130911" y="144602"/>
                  </a:lnTo>
                  <a:lnTo>
                    <a:pt x="126352" y="146138"/>
                  </a:lnTo>
                  <a:lnTo>
                    <a:pt x="126352" y="155270"/>
                  </a:lnTo>
                  <a:lnTo>
                    <a:pt x="129425" y="162864"/>
                  </a:lnTo>
                  <a:lnTo>
                    <a:pt x="137020" y="162864"/>
                  </a:lnTo>
                  <a:lnTo>
                    <a:pt x="142481" y="162255"/>
                  </a:lnTo>
                  <a:lnTo>
                    <a:pt x="190766" y="134670"/>
                  </a:lnTo>
                  <a:lnTo>
                    <a:pt x="205409" y="97421"/>
                  </a:lnTo>
                  <a:lnTo>
                    <a:pt x="207010" y="82194"/>
                  </a:lnTo>
                  <a:lnTo>
                    <a:pt x="269468" y="82194"/>
                  </a:lnTo>
                  <a:lnTo>
                    <a:pt x="269468" y="63944"/>
                  </a:lnTo>
                  <a:close/>
                </a:path>
                <a:path w="810260" h="170815">
                  <a:moveTo>
                    <a:pt x="447573" y="74320"/>
                  </a:moveTo>
                  <a:lnTo>
                    <a:pt x="287731" y="74320"/>
                  </a:lnTo>
                  <a:lnTo>
                    <a:pt x="287731" y="94640"/>
                  </a:lnTo>
                  <a:lnTo>
                    <a:pt x="287731" y="95910"/>
                  </a:lnTo>
                  <a:lnTo>
                    <a:pt x="443052" y="95910"/>
                  </a:lnTo>
                  <a:lnTo>
                    <a:pt x="443052" y="94640"/>
                  </a:lnTo>
                  <a:lnTo>
                    <a:pt x="447573" y="94640"/>
                  </a:lnTo>
                  <a:lnTo>
                    <a:pt x="447573" y="74320"/>
                  </a:lnTo>
                  <a:close/>
                </a:path>
                <a:path w="810260" h="170815">
                  <a:moveTo>
                    <a:pt x="621106" y="22821"/>
                  </a:moveTo>
                  <a:lnTo>
                    <a:pt x="611974" y="19786"/>
                  </a:lnTo>
                  <a:lnTo>
                    <a:pt x="465823" y="19786"/>
                  </a:lnTo>
                  <a:lnTo>
                    <a:pt x="465823" y="36512"/>
                  </a:lnTo>
                  <a:lnTo>
                    <a:pt x="470395" y="39585"/>
                  </a:lnTo>
                  <a:lnTo>
                    <a:pt x="595210" y="39585"/>
                  </a:lnTo>
                  <a:lnTo>
                    <a:pt x="595210" y="42608"/>
                  </a:lnTo>
                  <a:lnTo>
                    <a:pt x="591540" y="50368"/>
                  </a:lnTo>
                  <a:lnTo>
                    <a:pt x="580745" y="64693"/>
                  </a:lnTo>
                  <a:lnTo>
                    <a:pt x="563092" y="82435"/>
                  </a:lnTo>
                  <a:lnTo>
                    <a:pt x="538899" y="100457"/>
                  </a:lnTo>
                  <a:lnTo>
                    <a:pt x="531876" y="93713"/>
                  </a:lnTo>
                  <a:lnTo>
                    <a:pt x="525005" y="87528"/>
                  </a:lnTo>
                  <a:lnTo>
                    <a:pt x="518985" y="82499"/>
                  </a:lnTo>
                  <a:lnTo>
                    <a:pt x="514540" y="79171"/>
                  </a:lnTo>
                  <a:lnTo>
                    <a:pt x="509981" y="76098"/>
                  </a:lnTo>
                  <a:lnTo>
                    <a:pt x="506907" y="74612"/>
                  </a:lnTo>
                  <a:lnTo>
                    <a:pt x="497776" y="74612"/>
                  </a:lnTo>
                  <a:lnTo>
                    <a:pt x="493204" y="80657"/>
                  </a:lnTo>
                  <a:lnTo>
                    <a:pt x="493204" y="89789"/>
                  </a:lnTo>
                  <a:lnTo>
                    <a:pt x="497776" y="92862"/>
                  </a:lnTo>
                  <a:lnTo>
                    <a:pt x="500849" y="95885"/>
                  </a:lnTo>
                  <a:lnTo>
                    <a:pt x="515010" y="107505"/>
                  </a:lnTo>
                  <a:lnTo>
                    <a:pt x="529755" y="121399"/>
                  </a:lnTo>
                  <a:lnTo>
                    <a:pt x="544499" y="136994"/>
                  </a:lnTo>
                  <a:lnTo>
                    <a:pt x="558698" y="153733"/>
                  </a:lnTo>
                  <a:lnTo>
                    <a:pt x="561721" y="156806"/>
                  </a:lnTo>
                  <a:lnTo>
                    <a:pt x="563257" y="159842"/>
                  </a:lnTo>
                  <a:lnTo>
                    <a:pt x="573925" y="159842"/>
                  </a:lnTo>
                  <a:lnTo>
                    <a:pt x="581520" y="155270"/>
                  </a:lnTo>
                  <a:lnTo>
                    <a:pt x="581520" y="149174"/>
                  </a:lnTo>
                  <a:lnTo>
                    <a:pt x="579996" y="144132"/>
                  </a:lnTo>
                  <a:lnTo>
                    <a:pt x="575056" y="137375"/>
                  </a:lnTo>
                  <a:lnTo>
                    <a:pt x="566102" y="127774"/>
                  </a:lnTo>
                  <a:lnTo>
                    <a:pt x="552589" y="114147"/>
                  </a:lnTo>
                  <a:lnTo>
                    <a:pt x="570649" y="100457"/>
                  </a:lnTo>
                  <a:lnTo>
                    <a:pt x="581914" y="91922"/>
                  </a:lnTo>
                  <a:lnTo>
                    <a:pt x="603402" y="68681"/>
                  </a:lnTo>
                  <a:lnTo>
                    <a:pt x="616597" y="48018"/>
                  </a:lnTo>
                  <a:lnTo>
                    <a:pt x="621106" y="33477"/>
                  </a:lnTo>
                  <a:lnTo>
                    <a:pt x="621106" y="22821"/>
                  </a:lnTo>
                  <a:close/>
                </a:path>
                <a:path w="810260" h="170815">
                  <a:moveTo>
                    <a:pt x="753516" y="108089"/>
                  </a:moveTo>
                  <a:lnTo>
                    <a:pt x="752462" y="97383"/>
                  </a:lnTo>
                  <a:lnTo>
                    <a:pt x="749719" y="89801"/>
                  </a:lnTo>
                  <a:lnTo>
                    <a:pt x="745832" y="84518"/>
                  </a:lnTo>
                  <a:lnTo>
                    <a:pt x="741362" y="80657"/>
                  </a:lnTo>
                  <a:lnTo>
                    <a:pt x="750481" y="74612"/>
                  </a:lnTo>
                  <a:lnTo>
                    <a:pt x="750481" y="57835"/>
                  </a:lnTo>
                  <a:lnTo>
                    <a:pt x="749007" y="46901"/>
                  </a:lnTo>
                  <a:lnTo>
                    <a:pt x="746861" y="42608"/>
                  </a:lnTo>
                  <a:lnTo>
                    <a:pt x="744397" y="37668"/>
                  </a:lnTo>
                  <a:lnTo>
                    <a:pt x="736346" y="31305"/>
                  </a:lnTo>
                  <a:lnTo>
                    <a:pt x="724585" y="28917"/>
                  </a:lnTo>
                  <a:lnTo>
                    <a:pt x="710018" y="32588"/>
                  </a:lnTo>
                  <a:lnTo>
                    <a:pt x="701751" y="41097"/>
                  </a:lnTo>
                  <a:lnTo>
                    <a:pt x="698055" y="50749"/>
                  </a:lnTo>
                  <a:lnTo>
                    <a:pt x="697204" y="57835"/>
                  </a:lnTo>
                  <a:lnTo>
                    <a:pt x="697204" y="63944"/>
                  </a:lnTo>
                  <a:lnTo>
                    <a:pt x="701763" y="65481"/>
                  </a:lnTo>
                  <a:lnTo>
                    <a:pt x="710895" y="65481"/>
                  </a:lnTo>
                  <a:lnTo>
                    <a:pt x="712431" y="60871"/>
                  </a:lnTo>
                  <a:lnTo>
                    <a:pt x="712431" y="51739"/>
                  </a:lnTo>
                  <a:lnTo>
                    <a:pt x="715454" y="42608"/>
                  </a:lnTo>
                  <a:lnTo>
                    <a:pt x="733717" y="42608"/>
                  </a:lnTo>
                  <a:lnTo>
                    <a:pt x="735253" y="51739"/>
                  </a:lnTo>
                  <a:lnTo>
                    <a:pt x="735253" y="68503"/>
                  </a:lnTo>
                  <a:lnTo>
                    <a:pt x="732231" y="76098"/>
                  </a:lnTo>
                  <a:lnTo>
                    <a:pt x="715454" y="76098"/>
                  </a:lnTo>
                  <a:lnTo>
                    <a:pt x="715454" y="89789"/>
                  </a:lnTo>
                  <a:lnTo>
                    <a:pt x="738276" y="89789"/>
                  </a:lnTo>
                  <a:lnTo>
                    <a:pt x="738276" y="114147"/>
                  </a:lnTo>
                  <a:lnTo>
                    <a:pt x="736790" y="127889"/>
                  </a:lnTo>
                  <a:lnTo>
                    <a:pt x="720026" y="127889"/>
                  </a:lnTo>
                  <a:lnTo>
                    <a:pt x="710895" y="124815"/>
                  </a:lnTo>
                  <a:lnTo>
                    <a:pt x="709358" y="111125"/>
                  </a:lnTo>
                  <a:lnTo>
                    <a:pt x="709358" y="103530"/>
                  </a:lnTo>
                  <a:lnTo>
                    <a:pt x="694182" y="103530"/>
                  </a:lnTo>
                  <a:lnTo>
                    <a:pt x="694182" y="115684"/>
                  </a:lnTo>
                  <a:lnTo>
                    <a:pt x="695667" y="120243"/>
                  </a:lnTo>
                  <a:lnTo>
                    <a:pt x="724585" y="141579"/>
                  </a:lnTo>
                  <a:lnTo>
                    <a:pt x="737450" y="139344"/>
                  </a:lnTo>
                  <a:lnTo>
                    <a:pt x="746467" y="132816"/>
                  </a:lnTo>
                  <a:lnTo>
                    <a:pt x="748957" y="127889"/>
                  </a:lnTo>
                  <a:lnTo>
                    <a:pt x="751776" y="122313"/>
                  </a:lnTo>
                  <a:lnTo>
                    <a:pt x="753516" y="108089"/>
                  </a:lnTo>
                  <a:close/>
                </a:path>
                <a:path w="810260" h="170815">
                  <a:moveTo>
                    <a:pt x="809866" y="85229"/>
                  </a:moveTo>
                  <a:lnTo>
                    <a:pt x="803770" y="55930"/>
                  </a:lnTo>
                  <a:lnTo>
                    <a:pt x="803770" y="85229"/>
                  </a:lnTo>
                  <a:lnTo>
                    <a:pt x="797382" y="116230"/>
                  </a:lnTo>
                  <a:lnTo>
                    <a:pt x="780161" y="141376"/>
                  </a:lnTo>
                  <a:lnTo>
                    <a:pt x="754938" y="158242"/>
                  </a:lnTo>
                  <a:lnTo>
                    <a:pt x="724585" y="164401"/>
                  </a:lnTo>
                  <a:lnTo>
                    <a:pt x="693356" y="158242"/>
                  </a:lnTo>
                  <a:lnTo>
                    <a:pt x="667702" y="141376"/>
                  </a:lnTo>
                  <a:lnTo>
                    <a:pt x="650316" y="116230"/>
                  </a:lnTo>
                  <a:lnTo>
                    <a:pt x="643928" y="85229"/>
                  </a:lnTo>
                  <a:lnTo>
                    <a:pt x="650316" y="54267"/>
                  </a:lnTo>
                  <a:lnTo>
                    <a:pt x="667702" y="29133"/>
                  </a:lnTo>
                  <a:lnTo>
                    <a:pt x="693356" y="12268"/>
                  </a:lnTo>
                  <a:lnTo>
                    <a:pt x="724585" y="6096"/>
                  </a:lnTo>
                  <a:lnTo>
                    <a:pt x="754938" y="12268"/>
                  </a:lnTo>
                  <a:lnTo>
                    <a:pt x="780161" y="29133"/>
                  </a:lnTo>
                  <a:lnTo>
                    <a:pt x="797382" y="54267"/>
                  </a:lnTo>
                  <a:lnTo>
                    <a:pt x="803770" y="85229"/>
                  </a:lnTo>
                  <a:lnTo>
                    <a:pt x="803770" y="55930"/>
                  </a:lnTo>
                  <a:lnTo>
                    <a:pt x="757186" y="6692"/>
                  </a:lnTo>
                  <a:lnTo>
                    <a:pt x="724585" y="0"/>
                  </a:lnTo>
                  <a:lnTo>
                    <a:pt x="691362" y="6692"/>
                  </a:lnTo>
                  <a:lnTo>
                    <a:pt x="664273" y="24930"/>
                  </a:lnTo>
                  <a:lnTo>
                    <a:pt x="646036" y="52019"/>
                  </a:lnTo>
                  <a:lnTo>
                    <a:pt x="639356" y="85229"/>
                  </a:lnTo>
                  <a:lnTo>
                    <a:pt x="646036" y="118478"/>
                  </a:lnTo>
                  <a:lnTo>
                    <a:pt x="664273" y="145580"/>
                  </a:lnTo>
                  <a:lnTo>
                    <a:pt x="691362" y="163817"/>
                  </a:lnTo>
                  <a:lnTo>
                    <a:pt x="724585" y="170497"/>
                  </a:lnTo>
                  <a:lnTo>
                    <a:pt x="754913" y="164401"/>
                  </a:lnTo>
                  <a:lnTo>
                    <a:pt x="757834" y="163817"/>
                  </a:lnTo>
                  <a:lnTo>
                    <a:pt x="784936" y="145580"/>
                  </a:lnTo>
                  <a:lnTo>
                    <a:pt x="803173" y="118478"/>
                  </a:lnTo>
                  <a:lnTo>
                    <a:pt x="809866" y="85229"/>
                  </a:lnTo>
                  <a:close/>
                </a:path>
              </a:pathLst>
            </a:custGeom>
            <a:solidFill>
              <a:srgbClr val="4A4B4D"/>
            </a:solidFill>
          </p:spPr>
          <p:txBody>
            <a:bodyPr wrap="square" lIns="0" tIns="0" rIns="0" bIns="0" rtlCol="0"/>
            <a:lstStyle/>
            <a:p>
              <a:endParaRPr/>
            </a:p>
          </p:txBody>
        </p:sp>
        <p:pic>
          <p:nvPicPr>
            <p:cNvPr id="43" name="object 43"/>
            <p:cNvPicPr/>
            <p:nvPr/>
          </p:nvPicPr>
          <p:blipFill>
            <a:blip r:embed="rId24" cstate="print"/>
            <a:stretch>
              <a:fillRect/>
            </a:stretch>
          </p:blipFill>
          <p:spPr>
            <a:xfrm>
              <a:off x="2551315" y="372465"/>
              <a:ext cx="152196" cy="158305"/>
            </a:xfrm>
            <a:prstGeom prst="rect">
              <a:avLst/>
            </a:prstGeom>
          </p:spPr>
        </p:pic>
        <p:pic>
          <p:nvPicPr>
            <p:cNvPr id="44" name="object 44"/>
            <p:cNvPicPr/>
            <p:nvPr/>
          </p:nvPicPr>
          <p:blipFill>
            <a:blip r:embed="rId25" cstate="print"/>
            <a:stretch>
              <a:fillRect/>
            </a:stretch>
          </p:blipFill>
          <p:spPr>
            <a:xfrm>
              <a:off x="2723311" y="382650"/>
              <a:ext cx="149225" cy="142011"/>
            </a:xfrm>
            <a:prstGeom prst="rect">
              <a:avLst/>
            </a:prstGeom>
          </p:spPr>
        </p:pic>
        <p:pic>
          <p:nvPicPr>
            <p:cNvPr id="45" name="object 45"/>
            <p:cNvPicPr/>
            <p:nvPr/>
          </p:nvPicPr>
          <p:blipFill>
            <a:blip r:embed="rId26" cstate="print"/>
            <a:stretch>
              <a:fillRect/>
            </a:stretch>
          </p:blipFill>
          <p:spPr>
            <a:xfrm>
              <a:off x="2892272" y="370928"/>
              <a:ext cx="144614" cy="158305"/>
            </a:xfrm>
            <a:prstGeom prst="rect">
              <a:avLst/>
            </a:prstGeom>
          </p:spPr>
        </p:pic>
        <p:pic>
          <p:nvPicPr>
            <p:cNvPr id="46" name="object 46"/>
            <p:cNvPicPr/>
            <p:nvPr/>
          </p:nvPicPr>
          <p:blipFill>
            <a:blip r:embed="rId27" cstate="print"/>
            <a:stretch>
              <a:fillRect/>
            </a:stretch>
          </p:blipFill>
          <p:spPr>
            <a:xfrm>
              <a:off x="3058223" y="363334"/>
              <a:ext cx="2179878" cy="171996"/>
            </a:xfrm>
            <a:prstGeom prst="rect">
              <a:avLst/>
            </a:prstGeom>
          </p:spPr>
        </p:pic>
      </p:grpSp>
      <p:grpSp>
        <p:nvGrpSpPr>
          <p:cNvPr id="47" name="object 11"/>
          <p:cNvGrpSpPr/>
          <p:nvPr/>
        </p:nvGrpSpPr>
        <p:grpSpPr>
          <a:xfrm>
            <a:off x="3449434" y="10148442"/>
            <a:ext cx="636905" cy="91440"/>
            <a:chOff x="3449434" y="10148442"/>
            <a:chExt cx="636905" cy="91440"/>
          </a:xfrm>
        </p:grpSpPr>
        <p:sp>
          <p:nvSpPr>
            <p:cNvPr id="48" name="object 12"/>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A4B4D"/>
            </a:solidFill>
          </p:spPr>
          <p:txBody>
            <a:bodyPr wrap="square" lIns="0" tIns="0" rIns="0" bIns="0" rtlCol="0"/>
            <a:lstStyle/>
            <a:p>
              <a:endParaRPr/>
            </a:p>
          </p:txBody>
        </p:sp>
        <p:pic>
          <p:nvPicPr>
            <p:cNvPr id="49" name="object 13"/>
            <p:cNvPicPr/>
            <p:nvPr/>
          </p:nvPicPr>
          <p:blipFill>
            <a:blip r:embed="rId28" cstate="print"/>
            <a:stretch>
              <a:fillRect/>
            </a:stretch>
          </p:blipFill>
          <p:spPr>
            <a:xfrm>
              <a:off x="3706711" y="10148442"/>
              <a:ext cx="120256" cy="91325"/>
            </a:xfrm>
            <a:prstGeom prst="rect">
              <a:avLst/>
            </a:prstGeom>
          </p:spPr>
        </p:pic>
        <p:sp>
          <p:nvSpPr>
            <p:cNvPr id="50" name="object 14"/>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35570"/>
              <a:ext cx="71539" cy="101993"/>
            </a:xfrm>
            <a:prstGeom prst="rect">
              <a:avLst/>
            </a:prstGeom>
          </p:spPr>
        </p:pic>
        <p:sp>
          <p:nvSpPr>
            <p:cNvPr id="11" name="object 11"/>
            <p:cNvSpPr/>
            <p:nvPr/>
          </p:nvSpPr>
          <p:spPr>
            <a:xfrm>
              <a:off x="5787631" y="1235570"/>
              <a:ext cx="71755" cy="102235"/>
            </a:xfrm>
            <a:custGeom>
              <a:avLst/>
              <a:gdLst/>
              <a:ahLst/>
              <a:cxnLst/>
              <a:rect l="l" t="t" r="r" b="b"/>
              <a:pathLst>
                <a:path w="71754" h="102234">
                  <a:moveTo>
                    <a:pt x="12204" y="101993"/>
                  </a:moveTo>
                  <a:lnTo>
                    <a:pt x="0" y="101993"/>
                  </a:lnTo>
                  <a:lnTo>
                    <a:pt x="0" y="3073"/>
                  </a:lnTo>
                  <a:lnTo>
                    <a:pt x="4559" y="0"/>
                  </a:lnTo>
                  <a:lnTo>
                    <a:pt x="38049" y="0"/>
                  </a:lnTo>
                  <a:lnTo>
                    <a:pt x="56130" y="3452"/>
                  </a:lnTo>
                  <a:lnTo>
                    <a:pt x="65043" y="10668"/>
                  </a:lnTo>
                  <a:lnTo>
                    <a:pt x="13690" y="10668"/>
                  </a:lnTo>
                  <a:lnTo>
                    <a:pt x="12204" y="13690"/>
                  </a:lnTo>
                  <a:lnTo>
                    <a:pt x="12204" y="48717"/>
                  </a:lnTo>
                  <a:lnTo>
                    <a:pt x="64833" y="48717"/>
                  </a:lnTo>
                  <a:lnTo>
                    <a:pt x="56130" y="55908"/>
                  </a:lnTo>
                  <a:lnTo>
                    <a:pt x="38049" y="59385"/>
                  </a:lnTo>
                  <a:lnTo>
                    <a:pt x="12204" y="59385"/>
                  </a:lnTo>
                  <a:lnTo>
                    <a:pt x="12204" y="101993"/>
                  </a:lnTo>
                  <a:close/>
                </a:path>
                <a:path w="71754" h="102234">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8"/>
                  </a:lnTo>
                  <a:lnTo>
                    <a:pt x="65043" y="10668"/>
                  </a:lnTo>
                  <a:lnTo>
                    <a:pt x="66214" y="11615"/>
                  </a:lnTo>
                  <a:lnTo>
                    <a:pt x="70588" y="21200"/>
                  </a:lnTo>
                  <a:lnTo>
                    <a:pt x="71539" y="28917"/>
                  </a:lnTo>
                  <a:lnTo>
                    <a:pt x="70588" y="37530"/>
                  </a:lnTo>
                  <a:lnTo>
                    <a:pt x="66214" y="47575"/>
                  </a:lnTo>
                  <a:lnTo>
                    <a:pt x="64833" y="48717"/>
                  </a:lnTo>
                  <a:close/>
                </a:path>
              </a:pathLst>
            </a:custGeom>
            <a:solidFill>
              <a:srgbClr val="4D4D4F"/>
            </a:solidFill>
          </p:spPr>
          <p:txBody>
            <a:bodyPr wrap="square" lIns="0" tIns="0" rIns="0" bIns="0" rtlCol="0"/>
            <a:lstStyle/>
            <a:p>
              <a:endParaRPr/>
            </a:p>
          </p:txBody>
        </p:sp>
        <p:pic>
          <p:nvPicPr>
            <p:cNvPr id="12" name="object 12"/>
            <p:cNvPicPr/>
            <p:nvPr/>
          </p:nvPicPr>
          <p:blipFill>
            <a:blip r:embed="rId5" cstate="print"/>
            <a:stretch>
              <a:fillRect/>
            </a:stretch>
          </p:blipFill>
          <p:spPr>
            <a:xfrm>
              <a:off x="1073200" y="1855139"/>
              <a:ext cx="5381180" cy="487121"/>
            </a:xfrm>
            <a:prstGeom prst="rect">
              <a:avLst/>
            </a:prstGeom>
          </p:spPr>
        </p:pic>
        <p:sp>
          <p:nvSpPr>
            <p:cNvPr id="13" name="object 13"/>
            <p:cNvSpPr/>
            <p:nvPr/>
          </p:nvSpPr>
          <p:spPr>
            <a:xfrm>
              <a:off x="1070178" y="4208792"/>
              <a:ext cx="5393690" cy="1007110"/>
            </a:xfrm>
            <a:custGeom>
              <a:avLst/>
              <a:gdLst/>
              <a:ahLst/>
              <a:cxnLst/>
              <a:rect l="l" t="t" r="r" b="b"/>
              <a:pathLst>
                <a:path w="5393690" h="1007110">
                  <a:moveTo>
                    <a:pt x="5393334" y="0"/>
                  </a:moveTo>
                  <a:lnTo>
                    <a:pt x="5367477" y="0"/>
                  </a:lnTo>
                  <a:lnTo>
                    <a:pt x="5367477" y="26657"/>
                  </a:lnTo>
                  <a:lnTo>
                    <a:pt x="5367477" y="980427"/>
                  </a:lnTo>
                  <a:lnTo>
                    <a:pt x="27381" y="980427"/>
                  </a:lnTo>
                  <a:lnTo>
                    <a:pt x="27381" y="993787"/>
                  </a:lnTo>
                  <a:lnTo>
                    <a:pt x="27381" y="994410"/>
                  </a:lnTo>
                  <a:lnTo>
                    <a:pt x="13690" y="994410"/>
                  </a:lnTo>
                  <a:lnTo>
                    <a:pt x="13690" y="993787"/>
                  </a:lnTo>
                  <a:lnTo>
                    <a:pt x="27381" y="993787"/>
                  </a:lnTo>
                  <a:lnTo>
                    <a:pt x="27381" y="980427"/>
                  </a:lnTo>
                  <a:lnTo>
                    <a:pt x="27381" y="980097"/>
                  </a:lnTo>
                  <a:lnTo>
                    <a:pt x="27381" y="26657"/>
                  </a:lnTo>
                  <a:lnTo>
                    <a:pt x="5367477" y="26657"/>
                  </a:lnTo>
                  <a:lnTo>
                    <a:pt x="5367477" y="0"/>
                  </a:lnTo>
                  <a:lnTo>
                    <a:pt x="0" y="0"/>
                  </a:lnTo>
                  <a:lnTo>
                    <a:pt x="0" y="26657"/>
                  </a:lnTo>
                  <a:lnTo>
                    <a:pt x="0" y="980427"/>
                  </a:lnTo>
                  <a:lnTo>
                    <a:pt x="0" y="994410"/>
                  </a:lnTo>
                  <a:lnTo>
                    <a:pt x="0" y="1007110"/>
                  </a:lnTo>
                  <a:lnTo>
                    <a:pt x="5393334" y="1007110"/>
                  </a:lnTo>
                  <a:lnTo>
                    <a:pt x="5393334" y="994410"/>
                  </a:lnTo>
                  <a:lnTo>
                    <a:pt x="5393334" y="980427"/>
                  </a:lnTo>
                  <a:lnTo>
                    <a:pt x="5393334" y="26657"/>
                  </a:lnTo>
                  <a:lnTo>
                    <a:pt x="5393334" y="0"/>
                  </a:lnTo>
                  <a:close/>
                </a:path>
              </a:pathLst>
            </a:custGeom>
            <a:solidFill>
              <a:srgbClr val="A1A3A7"/>
            </a:solidFill>
          </p:spPr>
          <p:txBody>
            <a:bodyPr wrap="square" lIns="0" tIns="0" rIns="0" bIns="0" rtlCol="0"/>
            <a:lstStyle/>
            <a:p>
              <a:endParaRPr/>
            </a:p>
          </p:txBody>
        </p:sp>
        <p:sp>
          <p:nvSpPr>
            <p:cNvPr id="14" name="object 14"/>
            <p:cNvSpPr/>
            <p:nvPr/>
          </p:nvSpPr>
          <p:spPr>
            <a:xfrm>
              <a:off x="1249756" y="4860086"/>
              <a:ext cx="5034280" cy="117475"/>
            </a:xfrm>
            <a:custGeom>
              <a:avLst/>
              <a:gdLst/>
              <a:ahLst/>
              <a:cxnLst/>
              <a:rect l="l" t="t" r="r" b="b"/>
              <a:pathLst>
                <a:path w="5034280" h="117475">
                  <a:moveTo>
                    <a:pt x="1281760" y="0"/>
                  </a:moveTo>
                  <a:lnTo>
                    <a:pt x="5034114" y="0"/>
                  </a:lnTo>
                </a:path>
                <a:path w="5034280" h="117475">
                  <a:moveTo>
                    <a:pt x="0" y="117220"/>
                  </a:moveTo>
                  <a:lnTo>
                    <a:pt x="2393010" y="117220"/>
                  </a:lnTo>
                </a:path>
              </a:pathLst>
            </a:custGeom>
            <a:ln w="6089">
              <a:solidFill>
                <a:srgbClr val="4D4D4F"/>
              </a:solidFill>
            </a:ln>
          </p:spPr>
          <p:txBody>
            <a:bodyPr wrap="square" lIns="0" tIns="0" rIns="0" bIns="0" rtlCol="0"/>
            <a:lstStyle/>
            <a:p>
              <a:endParaRPr/>
            </a:p>
          </p:txBody>
        </p:sp>
        <p:pic>
          <p:nvPicPr>
            <p:cNvPr id="15" name="object 15"/>
            <p:cNvPicPr/>
            <p:nvPr/>
          </p:nvPicPr>
          <p:blipFill>
            <a:blip r:embed="rId6" cstate="print"/>
            <a:stretch>
              <a:fillRect/>
            </a:stretch>
          </p:blipFill>
          <p:spPr>
            <a:xfrm>
              <a:off x="1252829" y="4523676"/>
              <a:ext cx="5026482" cy="561682"/>
            </a:xfrm>
            <a:prstGeom prst="rect">
              <a:avLst/>
            </a:prstGeom>
          </p:spPr>
        </p:pic>
        <p:pic>
          <p:nvPicPr>
            <p:cNvPr id="16" name="object 16"/>
            <p:cNvPicPr/>
            <p:nvPr/>
          </p:nvPicPr>
          <p:blipFill>
            <a:blip r:embed="rId7" cstate="print"/>
            <a:stretch>
              <a:fillRect/>
            </a:stretch>
          </p:blipFill>
          <p:spPr>
            <a:xfrm>
              <a:off x="2429522" y="4342510"/>
              <a:ext cx="2674632" cy="111125"/>
            </a:xfrm>
            <a:prstGeom prst="rect">
              <a:avLst/>
            </a:prstGeom>
          </p:spPr>
        </p:pic>
        <p:sp>
          <p:nvSpPr>
            <p:cNvPr id="17" name="object 17"/>
            <p:cNvSpPr/>
            <p:nvPr/>
          </p:nvSpPr>
          <p:spPr>
            <a:xfrm>
              <a:off x="1070178" y="2438399"/>
              <a:ext cx="5393690" cy="1689100"/>
            </a:xfrm>
            <a:custGeom>
              <a:avLst/>
              <a:gdLst/>
              <a:ahLst/>
              <a:cxnLst/>
              <a:rect l="l" t="t" r="r" b="b"/>
              <a:pathLst>
                <a:path w="5393690" h="1689100">
                  <a:moveTo>
                    <a:pt x="5393334" y="0"/>
                  </a:moveTo>
                  <a:lnTo>
                    <a:pt x="5367477" y="0"/>
                  </a:lnTo>
                  <a:lnTo>
                    <a:pt x="5367477" y="26670"/>
                  </a:lnTo>
                  <a:lnTo>
                    <a:pt x="5367477" y="1662442"/>
                  </a:lnTo>
                  <a:lnTo>
                    <a:pt x="27381" y="1662442"/>
                  </a:lnTo>
                  <a:lnTo>
                    <a:pt x="27381" y="1662061"/>
                  </a:lnTo>
                  <a:lnTo>
                    <a:pt x="27381" y="26670"/>
                  </a:lnTo>
                  <a:lnTo>
                    <a:pt x="5367477" y="26670"/>
                  </a:lnTo>
                  <a:lnTo>
                    <a:pt x="5367477" y="0"/>
                  </a:lnTo>
                  <a:lnTo>
                    <a:pt x="0" y="0"/>
                  </a:lnTo>
                  <a:lnTo>
                    <a:pt x="0" y="26670"/>
                  </a:lnTo>
                  <a:lnTo>
                    <a:pt x="0" y="1662442"/>
                  </a:lnTo>
                  <a:lnTo>
                    <a:pt x="0" y="1675142"/>
                  </a:lnTo>
                  <a:lnTo>
                    <a:pt x="0" y="1689100"/>
                  </a:lnTo>
                  <a:lnTo>
                    <a:pt x="5393334" y="1689100"/>
                  </a:lnTo>
                  <a:lnTo>
                    <a:pt x="5393334" y="1675142"/>
                  </a:lnTo>
                  <a:lnTo>
                    <a:pt x="5393334" y="1662442"/>
                  </a:lnTo>
                  <a:lnTo>
                    <a:pt x="5393334" y="26670"/>
                  </a:lnTo>
                  <a:lnTo>
                    <a:pt x="5393334" y="0"/>
                  </a:lnTo>
                  <a:close/>
                </a:path>
              </a:pathLst>
            </a:custGeom>
            <a:solidFill>
              <a:srgbClr val="A1A3A7"/>
            </a:solidFill>
          </p:spPr>
          <p:txBody>
            <a:bodyPr wrap="square" lIns="0" tIns="0" rIns="0" bIns="0" rtlCol="0"/>
            <a:lstStyle/>
            <a:p>
              <a:endParaRPr/>
            </a:p>
          </p:txBody>
        </p:sp>
        <p:pic>
          <p:nvPicPr>
            <p:cNvPr id="18" name="object 18"/>
            <p:cNvPicPr/>
            <p:nvPr/>
          </p:nvPicPr>
          <p:blipFill>
            <a:blip r:embed="rId8" cstate="print"/>
            <a:stretch>
              <a:fillRect/>
            </a:stretch>
          </p:blipFill>
          <p:spPr>
            <a:xfrm>
              <a:off x="1252829" y="2736557"/>
              <a:ext cx="3356571" cy="210045"/>
            </a:xfrm>
            <a:prstGeom prst="rect">
              <a:avLst/>
            </a:prstGeom>
          </p:spPr>
        </p:pic>
        <p:pic>
          <p:nvPicPr>
            <p:cNvPr id="19" name="object 19"/>
            <p:cNvPicPr/>
            <p:nvPr/>
          </p:nvPicPr>
          <p:blipFill>
            <a:blip r:embed="rId9" cstate="print"/>
            <a:stretch>
              <a:fillRect/>
            </a:stretch>
          </p:blipFill>
          <p:spPr>
            <a:xfrm>
              <a:off x="4679454" y="2735008"/>
              <a:ext cx="1601393" cy="94360"/>
            </a:xfrm>
            <a:prstGeom prst="rect">
              <a:avLst/>
            </a:prstGeom>
          </p:spPr>
        </p:pic>
        <p:pic>
          <p:nvPicPr>
            <p:cNvPr id="20" name="object 20"/>
            <p:cNvPicPr/>
            <p:nvPr/>
          </p:nvPicPr>
          <p:blipFill>
            <a:blip r:embed="rId10" cstate="print"/>
            <a:stretch>
              <a:fillRect/>
            </a:stretch>
          </p:blipFill>
          <p:spPr>
            <a:xfrm>
              <a:off x="3422053" y="2558402"/>
              <a:ext cx="689571" cy="111125"/>
            </a:xfrm>
            <a:prstGeom prst="rect">
              <a:avLst/>
            </a:prstGeom>
          </p:spPr>
        </p:pic>
        <p:sp>
          <p:nvSpPr>
            <p:cNvPr id="21" name="object 21"/>
            <p:cNvSpPr/>
            <p:nvPr/>
          </p:nvSpPr>
          <p:spPr>
            <a:xfrm>
              <a:off x="1280223" y="3034906"/>
              <a:ext cx="5036185" cy="965200"/>
            </a:xfrm>
            <a:custGeom>
              <a:avLst/>
              <a:gdLst/>
              <a:ahLst/>
              <a:cxnLst/>
              <a:rect l="l" t="t" r="r" b="b"/>
              <a:pathLst>
                <a:path w="5036185" h="965200">
                  <a:moveTo>
                    <a:pt x="5035651" y="965098"/>
                  </a:moveTo>
                  <a:lnTo>
                    <a:pt x="0" y="965098"/>
                  </a:lnTo>
                  <a:lnTo>
                    <a:pt x="0" y="0"/>
                  </a:lnTo>
                  <a:lnTo>
                    <a:pt x="5035651" y="0"/>
                  </a:lnTo>
                  <a:lnTo>
                    <a:pt x="5035651" y="965098"/>
                  </a:lnTo>
                  <a:close/>
                </a:path>
              </a:pathLst>
            </a:custGeom>
            <a:solidFill>
              <a:srgbClr val="EAEAEB"/>
            </a:solidFill>
          </p:spPr>
          <p:txBody>
            <a:bodyPr wrap="square" lIns="0" tIns="0" rIns="0" bIns="0" rtlCol="0"/>
            <a:lstStyle/>
            <a:p>
              <a:endParaRPr/>
            </a:p>
          </p:txBody>
        </p:sp>
        <p:sp>
          <p:nvSpPr>
            <p:cNvPr id="22" name="object 22"/>
            <p:cNvSpPr/>
            <p:nvPr/>
          </p:nvSpPr>
          <p:spPr>
            <a:xfrm>
              <a:off x="1280223" y="3034906"/>
              <a:ext cx="5034280" cy="965200"/>
            </a:xfrm>
            <a:custGeom>
              <a:avLst/>
              <a:gdLst/>
              <a:ahLst/>
              <a:cxnLst/>
              <a:rect l="l" t="t" r="r" b="b"/>
              <a:pathLst>
                <a:path w="5034280" h="965200">
                  <a:moveTo>
                    <a:pt x="0" y="0"/>
                  </a:moveTo>
                  <a:lnTo>
                    <a:pt x="5034114" y="0"/>
                  </a:lnTo>
                  <a:lnTo>
                    <a:pt x="5034114" y="965098"/>
                  </a:lnTo>
                  <a:lnTo>
                    <a:pt x="0" y="965098"/>
                  </a:lnTo>
                  <a:lnTo>
                    <a:pt x="0" y="0"/>
                  </a:lnTo>
                  <a:close/>
                </a:path>
                <a:path w="5034280" h="965200">
                  <a:moveTo>
                    <a:pt x="2529979" y="0"/>
                  </a:moveTo>
                  <a:lnTo>
                    <a:pt x="2529979" y="741311"/>
                  </a:lnTo>
                </a:path>
                <a:path w="5034280" h="965200">
                  <a:moveTo>
                    <a:pt x="1039710" y="0"/>
                  </a:moveTo>
                  <a:lnTo>
                    <a:pt x="1039710" y="965098"/>
                  </a:lnTo>
                </a:path>
                <a:path w="5034280" h="965200">
                  <a:moveTo>
                    <a:pt x="1039710" y="147637"/>
                  </a:moveTo>
                  <a:lnTo>
                    <a:pt x="5034102" y="147637"/>
                  </a:lnTo>
                </a:path>
                <a:path w="5034280" h="965200">
                  <a:moveTo>
                    <a:pt x="1039710" y="369887"/>
                  </a:moveTo>
                  <a:lnTo>
                    <a:pt x="5034102" y="369887"/>
                  </a:lnTo>
                </a:path>
                <a:path w="5034280" h="965200">
                  <a:moveTo>
                    <a:pt x="1039710" y="520598"/>
                  </a:moveTo>
                  <a:lnTo>
                    <a:pt x="5034102" y="520598"/>
                  </a:lnTo>
                </a:path>
                <a:path w="5034280" h="965200">
                  <a:moveTo>
                    <a:pt x="0" y="741311"/>
                  </a:moveTo>
                  <a:lnTo>
                    <a:pt x="5034102" y="741311"/>
                  </a:lnTo>
                </a:path>
              </a:pathLst>
            </a:custGeom>
            <a:ln w="4566">
              <a:solidFill>
                <a:srgbClr val="4D4D4F"/>
              </a:solidFill>
            </a:ln>
          </p:spPr>
          <p:txBody>
            <a:bodyPr wrap="square" lIns="0" tIns="0" rIns="0" bIns="0" rtlCol="0"/>
            <a:lstStyle/>
            <a:p>
              <a:endParaRPr/>
            </a:p>
          </p:txBody>
        </p:sp>
        <p:pic>
          <p:nvPicPr>
            <p:cNvPr id="23" name="object 23"/>
            <p:cNvPicPr/>
            <p:nvPr/>
          </p:nvPicPr>
          <p:blipFill>
            <a:blip r:embed="rId11" cstate="print"/>
            <a:stretch>
              <a:fillRect/>
            </a:stretch>
          </p:blipFill>
          <p:spPr>
            <a:xfrm>
              <a:off x="3872661" y="3072955"/>
              <a:ext cx="2091575" cy="73075"/>
            </a:xfrm>
            <a:prstGeom prst="rect">
              <a:avLst/>
            </a:prstGeom>
          </p:spPr>
        </p:pic>
        <p:pic>
          <p:nvPicPr>
            <p:cNvPr id="24" name="object 24"/>
            <p:cNvPicPr/>
            <p:nvPr/>
          </p:nvPicPr>
          <p:blipFill>
            <a:blip r:embed="rId12" cstate="print"/>
            <a:stretch>
              <a:fillRect/>
            </a:stretch>
          </p:blipFill>
          <p:spPr>
            <a:xfrm>
              <a:off x="2376233" y="3074491"/>
              <a:ext cx="605878" cy="71539"/>
            </a:xfrm>
            <a:prstGeom prst="rect">
              <a:avLst/>
            </a:prstGeom>
          </p:spPr>
        </p:pic>
        <p:pic>
          <p:nvPicPr>
            <p:cNvPr id="25" name="object 25"/>
            <p:cNvPicPr/>
            <p:nvPr/>
          </p:nvPicPr>
          <p:blipFill>
            <a:blip r:embed="rId13" cstate="print"/>
            <a:stretch>
              <a:fillRect/>
            </a:stretch>
          </p:blipFill>
          <p:spPr>
            <a:xfrm>
              <a:off x="2376233" y="3846258"/>
              <a:ext cx="3696055" cy="73075"/>
            </a:xfrm>
            <a:prstGeom prst="rect">
              <a:avLst/>
            </a:prstGeom>
          </p:spPr>
        </p:pic>
        <p:pic>
          <p:nvPicPr>
            <p:cNvPr id="26" name="object 26"/>
            <p:cNvPicPr/>
            <p:nvPr/>
          </p:nvPicPr>
          <p:blipFill>
            <a:blip r:embed="rId14" cstate="print"/>
            <a:stretch>
              <a:fillRect/>
            </a:stretch>
          </p:blipFill>
          <p:spPr>
            <a:xfrm>
              <a:off x="1348727" y="3806672"/>
              <a:ext cx="680440" cy="161378"/>
            </a:xfrm>
            <a:prstGeom prst="rect">
              <a:avLst/>
            </a:prstGeom>
          </p:spPr>
        </p:pic>
        <p:pic>
          <p:nvPicPr>
            <p:cNvPr id="27" name="object 27"/>
            <p:cNvPicPr/>
            <p:nvPr/>
          </p:nvPicPr>
          <p:blipFill>
            <a:blip r:embed="rId15" cstate="print"/>
            <a:stretch>
              <a:fillRect/>
            </a:stretch>
          </p:blipFill>
          <p:spPr>
            <a:xfrm>
              <a:off x="1351762" y="3343922"/>
              <a:ext cx="752017" cy="161328"/>
            </a:xfrm>
            <a:prstGeom prst="rect">
              <a:avLst/>
            </a:prstGeom>
          </p:spPr>
        </p:pic>
        <p:pic>
          <p:nvPicPr>
            <p:cNvPr id="28" name="object 28"/>
            <p:cNvPicPr/>
            <p:nvPr/>
          </p:nvPicPr>
          <p:blipFill>
            <a:blip r:embed="rId16" cstate="print"/>
            <a:stretch>
              <a:fillRect/>
            </a:stretch>
          </p:blipFill>
          <p:spPr>
            <a:xfrm>
              <a:off x="2376233" y="3261715"/>
              <a:ext cx="529780" cy="71539"/>
            </a:xfrm>
            <a:prstGeom prst="rect">
              <a:avLst/>
            </a:prstGeom>
          </p:spPr>
        </p:pic>
        <p:pic>
          <p:nvPicPr>
            <p:cNvPr id="29" name="object 29"/>
            <p:cNvPicPr/>
            <p:nvPr/>
          </p:nvPicPr>
          <p:blipFill>
            <a:blip r:embed="rId17" cstate="print"/>
            <a:stretch>
              <a:fillRect/>
            </a:stretch>
          </p:blipFill>
          <p:spPr>
            <a:xfrm>
              <a:off x="3868039" y="3216020"/>
              <a:ext cx="2249932" cy="159842"/>
            </a:xfrm>
            <a:prstGeom prst="rect">
              <a:avLst/>
            </a:prstGeom>
          </p:spPr>
        </p:pic>
        <p:pic>
          <p:nvPicPr>
            <p:cNvPr id="30" name="object 30"/>
            <p:cNvPicPr/>
            <p:nvPr/>
          </p:nvPicPr>
          <p:blipFill>
            <a:blip r:embed="rId18" cstate="print"/>
            <a:stretch>
              <a:fillRect/>
            </a:stretch>
          </p:blipFill>
          <p:spPr>
            <a:xfrm>
              <a:off x="2376233" y="3581399"/>
              <a:ext cx="1292428" cy="161328"/>
            </a:xfrm>
            <a:prstGeom prst="rect">
              <a:avLst/>
            </a:prstGeom>
          </p:spPr>
        </p:pic>
        <p:pic>
          <p:nvPicPr>
            <p:cNvPr id="31" name="object 31"/>
            <p:cNvPicPr/>
            <p:nvPr/>
          </p:nvPicPr>
          <p:blipFill>
            <a:blip r:embed="rId19" cstate="print"/>
            <a:stretch>
              <a:fillRect/>
            </a:stretch>
          </p:blipFill>
          <p:spPr>
            <a:xfrm>
              <a:off x="3868039" y="3625557"/>
              <a:ext cx="2243836" cy="73025"/>
            </a:xfrm>
            <a:prstGeom prst="rect">
              <a:avLst/>
            </a:prstGeom>
          </p:spPr>
        </p:pic>
        <p:pic>
          <p:nvPicPr>
            <p:cNvPr id="32" name="object 32"/>
            <p:cNvPicPr/>
            <p:nvPr/>
          </p:nvPicPr>
          <p:blipFill>
            <a:blip r:embed="rId20" cstate="print"/>
            <a:stretch>
              <a:fillRect/>
            </a:stretch>
          </p:blipFill>
          <p:spPr>
            <a:xfrm>
              <a:off x="2376233" y="3441356"/>
              <a:ext cx="453631" cy="73075"/>
            </a:xfrm>
            <a:prstGeom prst="rect">
              <a:avLst/>
            </a:prstGeom>
          </p:spPr>
        </p:pic>
        <p:pic>
          <p:nvPicPr>
            <p:cNvPr id="33" name="object 33"/>
            <p:cNvPicPr/>
            <p:nvPr/>
          </p:nvPicPr>
          <p:blipFill>
            <a:blip r:embed="rId21" cstate="print"/>
            <a:stretch>
              <a:fillRect/>
            </a:stretch>
          </p:blipFill>
          <p:spPr>
            <a:xfrm>
              <a:off x="3868039" y="3441356"/>
              <a:ext cx="1823694" cy="73075"/>
            </a:xfrm>
            <a:prstGeom prst="rect">
              <a:avLst/>
            </a:prstGeom>
          </p:spPr>
        </p:pic>
      </p:grpSp>
      <p:grpSp>
        <p:nvGrpSpPr>
          <p:cNvPr id="34" name="object 34"/>
          <p:cNvGrpSpPr/>
          <p:nvPr/>
        </p:nvGrpSpPr>
        <p:grpSpPr>
          <a:xfrm>
            <a:off x="710907" y="5647689"/>
            <a:ext cx="6113780" cy="4315460"/>
            <a:chOff x="710907" y="5647689"/>
            <a:chExt cx="6113780" cy="4315460"/>
          </a:xfrm>
        </p:grpSpPr>
        <p:sp>
          <p:nvSpPr>
            <p:cNvPr id="35" name="object 3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36" name="object 36"/>
            <p:cNvPicPr/>
            <p:nvPr/>
          </p:nvPicPr>
          <p:blipFill>
            <a:blip r:embed="rId22" cstate="print"/>
            <a:stretch>
              <a:fillRect/>
            </a:stretch>
          </p:blipFill>
          <p:spPr>
            <a:xfrm>
              <a:off x="890536" y="5796254"/>
              <a:ext cx="5752604" cy="534352"/>
            </a:xfrm>
            <a:prstGeom prst="rect">
              <a:avLst/>
            </a:prstGeom>
          </p:spPr>
        </p:pic>
        <p:sp>
          <p:nvSpPr>
            <p:cNvPr id="37" name="object 37"/>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38" name="object 38"/>
            <p:cNvPicPr/>
            <p:nvPr/>
          </p:nvPicPr>
          <p:blipFill>
            <a:blip r:embed="rId23" cstate="print"/>
            <a:stretch>
              <a:fillRect/>
            </a:stretch>
          </p:blipFill>
          <p:spPr>
            <a:xfrm>
              <a:off x="5696292" y="5802363"/>
              <a:ext cx="71539" cy="101993"/>
            </a:xfrm>
            <a:prstGeom prst="rect">
              <a:avLst/>
            </a:prstGeom>
          </p:spPr>
        </p:pic>
        <p:pic>
          <p:nvPicPr>
            <p:cNvPr id="39" name="object 39"/>
            <p:cNvPicPr/>
            <p:nvPr/>
          </p:nvPicPr>
          <p:blipFill>
            <a:blip r:embed="rId24" cstate="print"/>
            <a:stretch>
              <a:fillRect/>
            </a:stretch>
          </p:blipFill>
          <p:spPr>
            <a:xfrm>
              <a:off x="5787631" y="5799340"/>
              <a:ext cx="435368" cy="105016"/>
            </a:xfrm>
            <a:prstGeom prst="rect">
              <a:avLst/>
            </a:prstGeom>
          </p:spPr>
        </p:pic>
        <p:pic>
          <p:nvPicPr>
            <p:cNvPr id="40" name="object 40"/>
            <p:cNvPicPr/>
            <p:nvPr/>
          </p:nvPicPr>
          <p:blipFill>
            <a:blip r:embed="rId25" cstate="print"/>
            <a:stretch>
              <a:fillRect/>
            </a:stretch>
          </p:blipFill>
          <p:spPr>
            <a:xfrm>
              <a:off x="1077760" y="6476707"/>
              <a:ext cx="5378157" cy="312089"/>
            </a:xfrm>
            <a:prstGeom prst="rect">
              <a:avLst/>
            </a:prstGeom>
          </p:spPr>
        </p:pic>
        <p:sp>
          <p:nvSpPr>
            <p:cNvPr id="41" name="object 41"/>
            <p:cNvSpPr/>
            <p:nvPr/>
          </p:nvSpPr>
          <p:spPr>
            <a:xfrm>
              <a:off x="1070178" y="6863359"/>
              <a:ext cx="5393690" cy="393065"/>
            </a:xfrm>
            <a:custGeom>
              <a:avLst/>
              <a:gdLst/>
              <a:ahLst/>
              <a:cxnLst/>
              <a:rect l="l" t="t" r="r" b="b"/>
              <a:pathLst>
                <a:path w="5393690" h="393065">
                  <a:moveTo>
                    <a:pt x="0" y="0"/>
                  </a:moveTo>
                  <a:lnTo>
                    <a:pt x="5393334" y="0"/>
                  </a:lnTo>
                  <a:lnTo>
                    <a:pt x="5393334" y="392760"/>
                  </a:lnTo>
                  <a:lnTo>
                    <a:pt x="0" y="392760"/>
                  </a:lnTo>
                  <a:lnTo>
                    <a:pt x="0" y="0"/>
                  </a:lnTo>
                  <a:close/>
                </a:path>
              </a:pathLst>
            </a:custGeom>
            <a:ln w="4566">
              <a:solidFill>
                <a:srgbClr val="4D4D4F"/>
              </a:solidFill>
            </a:ln>
          </p:spPr>
          <p:txBody>
            <a:bodyPr wrap="square" lIns="0" tIns="0" rIns="0" bIns="0" rtlCol="0"/>
            <a:lstStyle/>
            <a:p>
              <a:endParaRPr/>
            </a:p>
          </p:txBody>
        </p:sp>
        <p:pic>
          <p:nvPicPr>
            <p:cNvPr id="42" name="object 42"/>
            <p:cNvPicPr/>
            <p:nvPr/>
          </p:nvPicPr>
          <p:blipFill>
            <a:blip r:embed="rId26" cstate="print"/>
            <a:stretch>
              <a:fillRect/>
            </a:stretch>
          </p:blipFill>
          <p:spPr>
            <a:xfrm>
              <a:off x="1252829" y="6927303"/>
              <a:ext cx="5090426" cy="263372"/>
            </a:xfrm>
            <a:prstGeom prst="rect">
              <a:avLst/>
            </a:prstGeom>
          </p:spPr>
        </p:pic>
        <p:pic>
          <p:nvPicPr>
            <p:cNvPr id="43" name="object 43"/>
            <p:cNvPicPr/>
            <p:nvPr/>
          </p:nvPicPr>
          <p:blipFill>
            <a:blip r:embed="rId27" cstate="print"/>
            <a:stretch>
              <a:fillRect/>
            </a:stretch>
          </p:blipFill>
          <p:spPr>
            <a:xfrm>
              <a:off x="3840657" y="7409852"/>
              <a:ext cx="2625928" cy="1761286"/>
            </a:xfrm>
            <a:prstGeom prst="rect">
              <a:avLst/>
            </a:prstGeom>
          </p:spPr>
        </p:pic>
        <p:pic>
          <p:nvPicPr>
            <p:cNvPr id="44" name="object 44"/>
            <p:cNvPicPr/>
            <p:nvPr/>
          </p:nvPicPr>
          <p:blipFill>
            <a:blip r:embed="rId28" cstate="print"/>
            <a:stretch>
              <a:fillRect/>
            </a:stretch>
          </p:blipFill>
          <p:spPr>
            <a:xfrm>
              <a:off x="3840657" y="9225901"/>
              <a:ext cx="2625928" cy="647014"/>
            </a:xfrm>
            <a:prstGeom prst="rect">
              <a:avLst/>
            </a:prstGeom>
          </p:spPr>
        </p:pic>
        <p:pic>
          <p:nvPicPr>
            <p:cNvPr id="45" name="object 45"/>
            <p:cNvPicPr/>
            <p:nvPr/>
          </p:nvPicPr>
          <p:blipFill>
            <a:blip r:embed="rId29" cstate="print"/>
            <a:stretch>
              <a:fillRect/>
            </a:stretch>
          </p:blipFill>
          <p:spPr>
            <a:xfrm>
              <a:off x="1070178" y="9225901"/>
              <a:ext cx="2624328" cy="647014"/>
            </a:xfrm>
            <a:prstGeom prst="rect">
              <a:avLst/>
            </a:prstGeom>
          </p:spPr>
        </p:pic>
        <p:pic>
          <p:nvPicPr>
            <p:cNvPr id="46" name="object 46"/>
            <p:cNvPicPr/>
            <p:nvPr/>
          </p:nvPicPr>
          <p:blipFill>
            <a:blip r:embed="rId30" cstate="print"/>
            <a:stretch>
              <a:fillRect/>
            </a:stretch>
          </p:blipFill>
          <p:spPr>
            <a:xfrm>
              <a:off x="1070178" y="7409852"/>
              <a:ext cx="2624328" cy="1761286"/>
            </a:xfrm>
            <a:prstGeom prst="rect">
              <a:avLst/>
            </a:prstGeom>
          </p:spPr>
        </p:pic>
      </p:grpSp>
      <p:sp>
        <p:nvSpPr>
          <p:cNvPr id="47" name="object 47"/>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48" name="object 48"/>
          <p:cNvGrpSpPr/>
          <p:nvPr/>
        </p:nvGrpSpPr>
        <p:grpSpPr>
          <a:xfrm>
            <a:off x="7183539" y="1080286"/>
            <a:ext cx="368935" cy="688340"/>
            <a:chOff x="7183539" y="1080286"/>
            <a:chExt cx="368935" cy="688340"/>
          </a:xfrm>
        </p:grpSpPr>
        <p:sp>
          <p:nvSpPr>
            <p:cNvPr id="49" name="object 4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50" name="object 5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1" name="object 51"/>
            <p:cNvPicPr/>
            <p:nvPr/>
          </p:nvPicPr>
          <p:blipFill>
            <a:blip r:embed="rId31" cstate="print"/>
            <a:stretch>
              <a:fillRect/>
            </a:stretch>
          </p:blipFill>
          <p:spPr>
            <a:xfrm>
              <a:off x="7296200" y="1401508"/>
              <a:ext cx="133946" cy="270967"/>
            </a:xfrm>
            <a:prstGeom prst="rect">
              <a:avLst/>
            </a:prstGeom>
          </p:spPr>
        </p:pic>
      </p:grpSp>
      <p:grpSp>
        <p:nvGrpSpPr>
          <p:cNvPr id="52" name="object 52"/>
          <p:cNvGrpSpPr/>
          <p:nvPr/>
        </p:nvGrpSpPr>
        <p:grpSpPr>
          <a:xfrm>
            <a:off x="7183539" y="2570606"/>
            <a:ext cx="368935" cy="688340"/>
            <a:chOff x="7183539" y="2570606"/>
            <a:chExt cx="368935" cy="688340"/>
          </a:xfrm>
        </p:grpSpPr>
        <p:sp>
          <p:nvSpPr>
            <p:cNvPr id="53" name="object 5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4" name="object 54"/>
            <p:cNvPicPr/>
            <p:nvPr/>
          </p:nvPicPr>
          <p:blipFill>
            <a:blip r:embed="rId32" cstate="print"/>
            <a:stretch>
              <a:fillRect/>
            </a:stretch>
          </p:blipFill>
          <p:spPr>
            <a:xfrm>
              <a:off x="7296200" y="2686303"/>
              <a:ext cx="133946" cy="272503"/>
            </a:xfrm>
            <a:prstGeom prst="rect">
              <a:avLst/>
            </a:prstGeom>
          </p:spPr>
        </p:pic>
        <p:pic>
          <p:nvPicPr>
            <p:cNvPr id="55" name="object 55"/>
            <p:cNvPicPr/>
            <p:nvPr/>
          </p:nvPicPr>
          <p:blipFill>
            <a:blip r:embed="rId33" cstate="print"/>
            <a:stretch>
              <a:fillRect/>
            </a:stretch>
          </p:blipFill>
          <p:spPr>
            <a:xfrm>
              <a:off x="7294664" y="3013570"/>
              <a:ext cx="137020" cy="137020"/>
            </a:xfrm>
            <a:prstGeom prst="rect">
              <a:avLst/>
            </a:prstGeom>
          </p:spPr>
        </p:pic>
      </p:grpSp>
      <p:grpSp>
        <p:nvGrpSpPr>
          <p:cNvPr id="56" name="object 56"/>
          <p:cNvGrpSpPr/>
          <p:nvPr/>
        </p:nvGrpSpPr>
        <p:grpSpPr>
          <a:xfrm>
            <a:off x="7183539" y="1826221"/>
            <a:ext cx="368935" cy="687070"/>
            <a:chOff x="7183539" y="1826221"/>
            <a:chExt cx="368935" cy="687070"/>
          </a:xfrm>
        </p:grpSpPr>
        <p:sp>
          <p:nvSpPr>
            <p:cNvPr id="57" name="object 5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8" name="object 58"/>
            <p:cNvPicPr/>
            <p:nvPr/>
          </p:nvPicPr>
          <p:blipFill>
            <a:blip r:embed="rId34" cstate="print"/>
            <a:stretch>
              <a:fillRect/>
            </a:stretch>
          </p:blipFill>
          <p:spPr>
            <a:xfrm>
              <a:off x="7296200" y="1940369"/>
              <a:ext cx="133946" cy="274040"/>
            </a:xfrm>
            <a:prstGeom prst="rect">
              <a:avLst/>
            </a:prstGeom>
          </p:spPr>
        </p:pic>
        <p:pic>
          <p:nvPicPr>
            <p:cNvPr id="59" name="object 59"/>
            <p:cNvPicPr/>
            <p:nvPr/>
          </p:nvPicPr>
          <p:blipFill>
            <a:blip r:embed="rId35" cstate="print"/>
            <a:stretch>
              <a:fillRect/>
            </a:stretch>
          </p:blipFill>
          <p:spPr>
            <a:xfrm>
              <a:off x="7294664" y="2269184"/>
              <a:ext cx="137020" cy="135483"/>
            </a:xfrm>
            <a:prstGeom prst="rect">
              <a:avLst/>
            </a:prstGeom>
          </p:spPr>
        </p:pic>
      </p:grpSp>
      <p:grpSp>
        <p:nvGrpSpPr>
          <p:cNvPr id="60" name="object 60"/>
          <p:cNvGrpSpPr/>
          <p:nvPr/>
        </p:nvGrpSpPr>
        <p:grpSpPr>
          <a:xfrm>
            <a:off x="7183539" y="3314991"/>
            <a:ext cx="368935" cy="688340"/>
            <a:chOff x="7183539" y="3314991"/>
            <a:chExt cx="368935" cy="688340"/>
          </a:xfrm>
        </p:grpSpPr>
        <p:sp>
          <p:nvSpPr>
            <p:cNvPr id="61" name="object 6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2" name="object 62"/>
            <p:cNvPicPr/>
            <p:nvPr/>
          </p:nvPicPr>
          <p:blipFill>
            <a:blip r:embed="rId36" cstate="print"/>
            <a:stretch>
              <a:fillRect/>
            </a:stretch>
          </p:blipFill>
          <p:spPr>
            <a:xfrm>
              <a:off x="7296200" y="3430689"/>
              <a:ext cx="133946" cy="272453"/>
            </a:xfrm>
            <a:prstGeom prst="rect">
              <a:avLst/>
            </a:prstGeom>
          </p:spPr>
        </p:pic>
        <p:pic>
          <p:nvPicPr>
            <p:cNvPr id="63" name="object 63"/>
            <p:cNvPicPr/>
            <p:nvPr/>
          </p:nvPicPr>
          <p:blipFill>
            <a:blip r:embed="rId37" cstate="print"/>
            <a:stretch>
              <a:fillRect/>
            </a:stretch>
          </p:blipFill>
          <p:spPr>
            <a:xfrm>
              <a:off x="7294664" y="3759492"/>
              <a:ext cx="137020" cy="135483"/>
            </a:xfrm>
            <a:prstGeom prst="rect">
              <a:avLst/>
            </a:prstGeom>
          </p:spPr>
        </p:pic>
      </p:grpSp>
      <p:grpSp>
        <p:nvGrpSpPr>
          <p:cNvPr id="64" name="object 64"/>
          <p:cNvGrpSpPr/>
          <p:nvPr/>
        </p:nvGrpSpPr>
        <p:grpSpPr>
          <a:xfrm>
            <a:off x="7183539" y="4060875"/>
            <a:ext cx="368935" cy="687070"/>
            <a:chOff x="7183539" y="4060875"/>
            <a:chExt cx="368935" cy="687070"/>
          </a:xfrm>
        </p:grpSpPr>
        <p:sp>
          <p:nvSpPr>
            <p:cNvPr id="65" name="object 6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66" name="object 66"/>
            <p:cNvPicPr/>
            <p:nvPr/>
          </p:nvPicPr>
          <p:blipFill>
            <a:blip r:embed="rId38" cstate="print"/>
            <a:stretch>
              <a:fillRect/>
            </a:stretch>
          </p:blipFill>
          <p:spPr>
            <a:xfrm>
              <a:off x="7296200" y="4175073"/>
              <a:ext cx="133946" cy="273989"/>
            </a:xfrm>
            <a:prstGeom prst="rect">
              <a:avLst/>
            </a:prstGeom>
          </p:spPr>
        </p:pic>
        <p:pic>
          <p:nvPicPr>
            <p:cNvPr id="67" name="object 67"/>
            <p:cNvPicPr/>
            <p:nvPr/>
          </p:nvPicPr>
          <p:blipFill>
            <a:blip r:embed="rId39" cstate="print"/>
            <a:stretch>
              <a:fillRect/>
            </a:stretch>
          </p:blipFill>
          <p:spPr>
            <a:xfrm>
              <a:off x="7294664" y="4503889"/>
              <a:ext cx="137020" cy="136969"/>
            </a:xfrm>
            <a:prstGeom prst="rect">
              <a:avLst/>
            </a:prstGeom>
          </p:spPr>
        </p:pic>
      </p:grpSp>
      <p:grpSp>
        <p:nvGrpSpPr>
          <p:cNvPr id="68" name="object 68"/>
          <p:cNvGrpSpPr/>
          <p:nvPr/>
        </p:nvGrpSpPr>
        <p:grpSpPr>
          <a:xfrm>
            <a:off x="7183539" y="4805260"/>
            <a:ext cx="368935" cy="688340"/>
            <a:chOff x="7183539" y="4805260"/>
            <a:chExt cx="368935" cy="688340"/>
          </a:xfrm>
        </p:grpSpPr>
        <p:sp>
          <p:nvSpPr>
            <p:cNvPr id="69" name="object 6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0" name="object 70"/>
            <p:cNvPicPr/>
            <p:nvPr/>
          </p:nvPicPr>
          <p:blipFill>
            <a:blip r:embed="rId40" cstate="print"/>
            <a:stretch>
              <a:fillRect/>
            </a:stretch>
          </p:blipFill>
          <p:spPr>
            <a:xfrm>
              <a:off x="7296200" y="4920957"/>
              <a:ext cx="133946" cy="272503"/>
            </a:xfrm>
            <a:prstGeom prst="rect">
              <a:avLst/>
            </a:prstGeom>
          </p:spPr>
        </p:pic>
        <p:pic>
          <p:nvPicPr>
            <p:cNvPr id="71" name="object 71"/>
            <p:cNvPicPr/>
            <p:nvPr/>
          </p:nvPicPr>
          <p:blipFill>
            <a:blip r:embed="rId41" cstate="print"/>
            <a:stretch>
              <a:fillRect/>
            </a:stretch>
          </p:blipFill>
          <p:spPr>
            <a:xfrm>
              <a:off x="7294664" y="5248274"/>
              <a:ext cx="137020" cy="136969"/>
            </a:xfrm>
            <a:prstGeom prst="rect">
              <a:avLst/>
            </a:prstGeom>
          </p:spPr>
        </p:pic>
      </p:grpSp>
      <p:grpSp>
        <p:nvGrpSpPr>
          <p:cNvPr id="72" name="object 72"/>
          <p:cNvGrpSpPr/>
          <p:nvPr/>
        </p:nvGrpSpPr>
        <p:grpSpPr>
          <a:xfrm>
            <a:off x="7183539" y="5549645"/>
            <a:ext cx="368935" cy="688340"/>
            <a:chOff x="7183539" y="5549645"/>
            <a:chExt cx="368935" cy="688340"/>
          </a:xfrm>
        </p:grpSpPr>
        <p:sp>
          <p:nvSpPr>
            <p:cNvPr id="73" name="object 7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4" name="object 74"/>
            <p:cNvPicPr/>
            <p:nvPr/>
          </p:nvPicPr>
          <p:blipFill>
            <a:blip r:embed="rId42" cstate="print"/>
            <a:stretch>
              <a:fillRect/>
            </a:stretch>
          </p:blipFill>
          <p:spPr>
            <a:xfrm>
              <a:off x="7296200" y="5665342"/>
              <a:ext cx="133946" cy="272503"/>
            </a:xfrm>
            <a:prstGeom prst="rect">
              <a:avLst/>
            </a:prstGeom>
          </p:spPr>
        </p:pic>
        <p:pic>
          <p:nvPicPr>
            <p:cNvPr id="75" name="object 75"/>
            <p:cNvPicPr/>
            <p:nvPr/>
          </p:nvPicPr>
          <p:blipFill>
            <a:blip r:embed="rId43" cstate="print"/>
            <a:stretch>
              <a:fillRect/>
            </a:stretch>
          </p:blipFill>
          <p:spPr>
            <a:xfrm>
              <a:off x="7294664" y="5994145"/>
              <a:ext cx="137020" cy="135483"/>
            </a:xfrm>
            <a:prstGeom prst="rect">
              <a:avLst/>
            </a:prstGeom>
          </p:spPr>
        </p:pic>
      </p:grpSp>
      <p:grpSp>
        <p:nvGrpSpPr>
          <p:cNvPr id="76" name="object 76"/>
          <p:cNvGrpSpPr/>
          <p:nvPr/>
        </p:nvGrpSpPr>
        <p:grpSpPr>
          <a:xfrm>
            <a:off x="7183539" y="6295580"/>
            <a:ext cx="368935" cy="687070"/>
            <a:chOff x="7183539" y="6295580"/>
            <a:chExt cx="368935" cy="687070"/>
          </a:xfrm>
        </p:grpSpPr>
        <p:sp>
          <p:nvSpPr>
            <p:cNvPr id="77" name="object 7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8" name="object 78"/>
            <p:cNvPicPr/>
            <p:nvPr/>
          </p:nvPicPr>
          <p:blipFill>
            <a:blip r:embed="rId44" cstate="print"/>
            <a:stretch>
              <a:fillRect/>
            </a:stretch>
          </p:blipFill>
          <p:spPr>
            <a:xfrm>
              <a:off x="7296200" y="6409727"/>
              <a:ext cx="133946" cy="274040"/>
            </a:xfrm>
            <a:prstGeom prst="rect">
              <a:avLst/>
            </a:prstGeom>
          </p:spPr>
        </p:pic>
        <p:pic>
          <p:nvPicPr>
            <p:cNvPr id="79" name="object 79"/>
            <p:cNvPicPr/>
            <p:nvPr/>
          </p:nvPicPr>
          <p:blipFill>
            <a:blip r:embed="rId45" cstate="print"/>
            <a:stretch>
              <a:fillRect/>
            </a:stretch>
          </p:blipFill>
          <p:spPr>
            <a:xfrm>
              <a:off x="7294664" y="6738543"/>
              <a:ext cx="137020" cy="137020"/>
            </a:xfrm>
            <a:prstGeom prst="rect">
              <a:avLst/>
            </a:prstGeom>
          </p:spPr>
        </p:pic>
      </p:grpSp>
      <p:grpSp>
        <p:nvGrpSpPr>
          <p:cNvPr id="80" name="object 80"/>
          <p:cNvGrpSpPr/>
          <p:nvPr/>
        </p:nvGrpSpPr>
        <p:grpSpPr>
          <a:xfrm>
            <a:off x="7183539" y="7039964"/>
            <a:ext cx="368935" cy="688340"/>
            <a:chOff x="7183539" y="7039964"/>
            <a:chExt cx="368935" cy="688340"/>
          </a:xfrm>
        </p:grpSpPr>
        <p:sp>
          <p:nvSpPr>
            <p:cNvPr id="81" name="object 8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2" name="object 82"/>
            <p:cNvPicPr/>
            <p:nvPr/>
          </p:nvPicPr>
          <p:blipFill>
            <a:blip r:embed="rId46" cstate="print"/>
            <a:stretch>
              <a:fillRect/>
            </a:stretch>
          </p:blipFill>
          <p:spPr>
            <a:xfrm>
              <a:off x="7296200" y="7155662"/>
              <a:ext cx="133946" cy="272503"/>
            </a:xfrm>
            <a:prstGeom prst="rect">
              <a:avLst/>
            </a:prstGeom>
          </p:spPr>
        </p:pic>
        <p:pic>
          <p:nvPicPr>
            <p:cNvPr id="83" name="object 83"/>
            <p:cNvPicPr/>
            <p:nvPr/>
          </p:nvPicPr>
          <p:blipFill>
            <a:blip r:embed="rId47" cstate="print"/>
            <a:stretch>
              <a:fillRect/>
            </a:stretch>
          </p:blipFill>
          <p:spPr>
            <a:xfrm>
              <a:off x="7294664" y="7482928"/>
              <a:ext cx="137020" cy="137020"/>
            </a:xfrm>
            <a:prstGeom prst="rect">
              <a:avLst/>
            </a:prstGeom>
          </p:spPr>
        </p:pic>
      </p:grpSp>
      <p:grpSp>
        <p:nvGrpSpPr>
          <p:cNvPr id="84" name="object 84"/>
          <p:cNvGrpSpPr/>
          <p:nvPr/>
        </p:nvGrpSpPr>
        <p:grpSpPr>
          <a:xfrm>
            <a:off x="7183539" y="7784350"/>
            <a:ext cx="368935" cy="688340"/>
            <a:chOff x="7183539" y="7784350"/>
            <a:chExt cx="368935" cy="688340"/>
          </a:xfrm>
        </p:grpSpPr>
        <p:sp>
          <p:nvSpPr>
            <p:cNvPr id="85" name="object 8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6" name="object 86"/>
            <p:cNvPicPr/>
            <p:nvPr/>
          </p:nvPicPr>
          <p:blipFill>
            <a:blip r:embed="rId48" cstate="print"/>
            <a:stretch>
              <a:fillRect/>
            </a:stretch>
          </p:blipFill>
          <p:spPr>
            <a:xfrm>
              <a:off x="7296200" y="7900047"/>
              <a:ext cx="133946" cy="272453"/>
            </a:xfrm>
            <a:prstGeom prst="rect">
              <a:avLst/>
            </a:prstGeom>
          </p:spPr>
        </p:pic>
        <p:pic>
          <p:nvPicPr>
            <p:cNvPr id="87" name="object 87"/>
            <p:cNvPicPr/>
            <p:nvPr/>
          </p:nvPicPr>
          <p:blipFill>
            <a:blip r:embed="rId49" cstate="print"/>
            <a:stretch>
              <a:fillRect/>
            </a:stretch>
          </p:blipFill>
          <p:spPr>
            <a:xfrm>
              <a:off x="7294664" y="8228850"/>
              <a:ext cx="137020" cy="135483"/>
            </a:xfrm>
            <a:prstGeom prst="rect">
              <a:avLst/>
            </a:prstGeom>
          </p:spPr>
        </p:pic>
      </p:grpSp>
      <p:pic>
        <p:nvPicPr>
          <p:cNvPr id="88" name="object 88"/>
          <p:cNvPicPr/>
          <p:nvPr/>
        </p:nvPicPr>
        <p:blipFill>
          <a:blip r:embed="rId50" cstate="print"/>
          <a:stretch>
            <a:fillRect/>
          </a:stretch>
        </p:blipFill>
        <p:spPr>
          <a:xfrm>
            <a:off x="7183539" y="8530233"/>
            <a:ext cx="368401" cy="688085"/>
          </a:xfrm>
          <a:prstGeom prst="rect">
            <a:avLst/>
          </a:prstGeom>
        </p:spPr>
      </p:pic>
      <p:grpSp>
        <p:nvGrpSpPr>
          <p:cNvPr id="89" name="object 89"/>
          <p:cNvGrpSpPr/>
          <p:nvPr/>
        </p:nvGrpSpPr>
        <p:grpSpPr>
          <a:xfrm>
            <a:off x="7183539" y="9274619"/>
            <a:ext cx="368935" cy="688340"/>
            <a:chOff x="7183539" y="9274619"/>
            <a:chExt cx="368935" cy="688340"/>
          </a:xfrm>
        </p:grpSpPr>
        <p:sp>
          <p:nvSpPr>
            <p:cNvPr id="90" name="object 9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1" name="object 91"/>
            <p:cNvPicPr/>
            <p:nvPr/>
          </p:nvPicPr>
          <p:blipFill>
            <a:blip r:embed="rId51" cstate="print"/>
            <a:stretch>
              <a:fillRect/>
            </a:stretch>
          </p:blipFill>
          <p:spPr>
            <a:xfrm>
              <a:off x="7323581" y="9341637"/>
              <a:ext cx="79184" cy="121742"/>
            </a:xfrm>
            <a:prstGeom prst="rect">
              <a:avLst/>
            </a:prstGeom>
          </p:spPr>
        </p:pic>
        <p:pic>
          <p:nvPicPr>
            <p:cNvPr id="92" name="object 92"/>
            <p:cNvPicPr/>
            <p:nvPr/>
          </p:nvPicPr>
          <p:blipFill>
            <a:blip r:embed="rId52" cstate="print"/>
            <a:stretch>
              <a:fillRect/>
            </a:stretch>
          </p:blipFill>
          <p:spPr>
            <a:xfrm>
              <a:off x="7296200" y="9483178"/>
              <a:ext cx="133946" cy="420141"/>
            </a:xfrm>
            <a:prstGeom prst="rect">
              <a:avLst/>
            </a:prstGeom>
          </p:spPr>
        </p:pic>
      </p:grpSp>
      <p:grpSp>
        <p:nvGrpSpPr>
          <p:cNvPr id="93" name="object 2"/>
          <p:cNvGrpSpPr/>
          <p:nvPr/>
        </p:nvGrpSpPr>
        <p:grpSpPr>
          <a:xfrm>
            <a:off x="3449434" y="10148442"/>
            <a:ext cx="636905" cy="91440"/>
            <a:chOff x="3449434" y="10148442"/>
            <a:chExt cx="636905" cy="91440"/>
          </a:xfrm>
        </p:grpSpPr>
        <p:sp>
          <p:nvSpPr>
            <p:cNvPr id="94"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95" name="object 4"/>
            <p:cNvPicPr/>
            <p:nvPr/>
          </p:nvPicPr>
          <p:blipFill>
            <a:blip r:embed="rId53" cstate="print"/>
            <a:stretch>
              <a:fillRect/>
            </a:stretch>
          </p:blipFill>
          <p:spPr>
            <a:xfrm>
              <a:off x="3706711" y="10148442"/>
              <a:ext cx="121792" cy="91325"/>
            </a:xfrm>
            <a:prstGeom prst="rect">
              <a:avLst/>
            </a:prstGeom>
          </p:spPr>
        </p:pic>
        <p:sp>
          <p:nvSpPr>
            <p:cNvPr id="96"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1125721" y="7476114"/>
            <a:ext cx="5327015" cy="2131695"/>
            <a:chOff x="1125721" y="7476114"/>
            <a:chExt cx="5327015" cy="2131695"/>
          </a:xfrm>
        </p:grpSpPr>
        <p:sp>
          <p:nvSpPr>
            <p:cNvPr id="3" name="object 3"/>
            <p:cNvSpPr/>
            <p:nvPr/>
          </p:nvSpPr>
          <p:spPr>
            <a:xfrm>
              <a:off x="1131049" y="7481442"/>
              <a:ext cx="5316220" cy="2120900"/>
            </a:xfrm>
            <a:custGeom>
              <a:avLst/>
              <a:gdLst/>
              <a:ahLst/>
              <a:cxnLst/>
              <a:rect l="l" t="t" r="r" b="b"/>
              <a:pathLst>
                <a:path w="5316220" h="2120900">
                  <a:moveTo>
                    <a:pt x="0" y="101942"/>
                  </a:moveTo>
                  <a:lnTo>
                    <a:pt x="8010" y="62263"/>
                  </a:lnTo>
                  <a:lnTo>
                    <a:pt x="29860" y="29859"/>
                  </a:lnTo>
                  <a:lnTo>
                    <a:pt x="62279" y="8011"/>
                  </a:lnTo>
                  <a:lnTo>
                    <a:pt x="101993" y="0"/>
                  </a:lnTo>
                  <a:lnTo>
                    <a:pt x="5213743" y="0"/>
                  </a:lnTo>
                  <a:lnTo>
                    <a:pt x="5253431" y="8011"/>
                  </a:lnTo>
                  <a:lnTo>
                    <a:pt x="5285852" y="29859"/>
                  </a:lnTo>
                  <a:lnTo>
                    <a:pt x="5307717" y="62263"/>
                  </a:lnTo>
                  <a:lnTo>
                    <a:pt x="5315737" y="101942"/>
                  </a:lnTo>
                  <a:lnTo>
                    <a:pt x="5315737" y="2018499"/>
                  </a:lnTo>
                  <a:lnTo>
                    <a:pt x="5307717" y="2058194"/>
                  </a:lnTo>
                  <a:lnTo>
                    <a:pt x="5285852" y="2090620"/>
                  </a:lnTo>
                  <a:lnTo>
                    <a:pt x="5253431" y="2112486"/>
                  </a:lnTo>
                  <a:lnTo>
                    <a:pt x="5213743" y="2120506"/>
                  </a:lnTo>
                  <a:lnTo>
                    <a:pt x="101993" y="2120506"/>
                  </a:lnTo>
                  <a:lnTo>
                    <a:pt x="62279" y="2112486"/>
                  </a:lnTo>
                  <a:lnTo>
                    <a:pt x="29860" y="2090620"/>
                  </a:lnTo>
                  <a:lnTo>
                    <a:pt x="8010" y="2058194"/>
                  </a:lnTo>
                  <a:lnTo>
                    <a:pt x="0" y="2018499"/>
                  </a:lnTo>
                  <a:lnTo>
                    <a:pt x="0" y="101942"/>
                  </a:lnTo>
                  <a:close/>
                </a:path>
              </a:pathLst>
            </a:custGeom>
            <a:ln w="10655">
              <a:solidFill>
                <a:srgbClr val="00B6F0"/>
              </a:solidFill>
            </a:ln>
          </p:spPr>
          <p:txBody>
            <a:bodyPr wrap="square" lIns="0" tIns="0" rIns="0" bIns="0" rtlCol="0"/>
            <a:lstStyle/>
            <a:p>
              <a:endParaRPr/>
            </a:p>
          </p:txBody>
        </p:sp>
        <p:sp>
          <p:nvSpPr>
            <p:cNvPr id="4" name="object 4"/>
            <p:cNvSpPr/>
            <p:nvPr/>
          </p:nvSpPr>
          <p:spPr>
            <a:xfrm>
              <a:off x="1844967" y="8807297"/>
              <a:ext cx="3612515" cy="604520"/>
            </a:xfrm>
            <a:custGeom>
              <a:avLst/>
              <a:gdLst/>
              <a:ahLst/>
              <a:cxnLst/>
              <a:rect l="l" t="t" r="r" b="b"/>
              <a:pathLst>
                <a:path w="3612515" h="604520">
                  <a:moveTo>
                    <a:pt x="3093250" y="258813"/>
                  </a:moveTo>
                  <a:lnTo>
                    <a:pt x="0" y="258813"/>
                  </a:lnTo>
                  <a:lnTo>
                    <a:pt x="0" y="604342"/>
                  </a:lnTo>
                  <a:lnTo>
                    <a:pt x="3540772" y="604342"/>
                  </a:lnTo>
                  <a:lnTo>
                    <a:pt x="3540772" y="258813"/>
                  </a:lnTo>
                  <a:lnTo>
                    <a:pt x="3391598" y="258813"/>
                  </a:lnTo>
                  <a:lnTo>
                    <a:pt x="3612362" y="0"/>
                  </a:lnTo>
                  <a:lnTo>
                    <a:pt x="3093250" y="258813"/>
                  </a:lnTo>
                  <a:close/>
                </a:path>
              </a:pathLst>
            </a:custGeom>
            <a:ln w="10655">
              <a:solidFill>
                <a:srgbClr val="53AFDF"/>
              </a:solidFill>
            </a:ln>
          </p:spPr>
          <p:txBody>
            <a:bodyPr wrap="square" lIns="0" tIns="0" rIns="0" bIns="0" rtlCol="0"/>
            <a:lstStyle/>
            <a:p>
              <a:endParaRPr/>
            </a:p>
          </p:txBody>
        </p:sp>
      </p:grpSp>
      <p:pic>
        <p:nvPicPr>
          <p:cNvPr id="5" name="object 5"/>
          <p:cNvPicPr/>
          <p:nvPr/>
        </p:nvPicPr>
        <p:blipFill>
          <a:blip r:embed="rId2" cstate="print"/>
          <a:stretch>
            <a:fillRect/>
          </a:stretch>
        </p:blipFill>
        <p:spPr>
          <a:xfrm>
            <a:off x="1057973" y="6631978"/>
            <a:ext cx="5495378" cy="657618"/>
          </a:xfrm>
          <a:prstGeom prst="rect">
            <a:avLst/>
          </a:prstGeom>
        </p:spPr>
      </p:pic>
      <p:pic>
        <p:nvPicPr>
          <p:cNvPr id="6" name="object 6"/>
          <p:cNvPicPr/>
          <p:nvPr/>
        </p:nvPicPr>
        <p:blipFill>
          <a:blip r:embed="rId3" cstate="print"/>
          <a:stretch>
            <a:fillRect/>
          </a:stretch>
        </p:blipFill>
        <p:spPr>
          <a:xfrm>
            <a:off x="1977428" y="9175698"/>
            <a:ext cx="1487246" cy="115684"/>
          </a:xfrm>
          <a:prstGeom prst="rect">
            <a:avLst/>
          </a:prstGeom>
        </p:spPr>
      </p:pic>
      <p:pic>
        <p:nvPicPr>
          <p:cNvPr id="7" name="object 7"/>
          <p:cNvPicPr/>
          <p:nvPr/>
        </p:nvPicPr>
        <p:blipFill>
          <a:blip r:embed="rId4" cstate="print"/>
          <a:stretch>
            <a:fillRect/>
          </a:stretch>
        </p:blipFill>
        <p:spPr>
          <a:xfrm>
            <a:off x="3554463" y="9175698"/>
            <a:ext cx="1365491" cy="115684"/>
          </a:xfrm>
          <a:prstGeom prst="rect">
            <a:avLst/>
          </a:prstGeom>
        </p:spPr>
      </p:pic>
      <p:pic>
        <p:nvPicPr>
          <p:cNvPr id="8" name="object 8"/>
          <p:cNvPicPr/>
          <p:nvPr/>
        </p:nvPicPr>
        <p:blipFill>
          <a:blip r:embed="rId5" cstate="print"/>
          <a:stretch>
            <a:fillRect/>
          </a:stretch>
        </p:blipFill>
        <p:spPr>
          <a:xfrm>
            <a:off x="1316736" y="7639748"/>
            <a:ext cx="3562096" cy="127838"/>
          </a:xfrm>
          <a:prstGeom prst="rect">
            <a:avLst/>
          </a:prstGeom>
        </p:spPr>
      </p:pic>
      <p:pic>
        <p:nvPicPr>
          <p:cNvPr id="9" name="object 9"/>
          <p:cNvPicPr/>
          <p:nvPr/>
        </p:nvPicPr>
        <p:blipFill>
          <a:blip r:embed="rId6" cstate="print"/>
          <a:stretch>
            <a:fillRect/>
          </a:stretch>
        </p:blipFill>
        <p:spPr>
          <a:xfrm>
            <a:off x="1306118" y="7868043"/>
            <a:ext cx="120243" cy="1097559"/>
          </a:xfrm>
          <a:prstGeom prst="rect">
            <a:avLst/>
          </a:prstGeom>
        </p:spPr>
      </p:pic>
      <p:pic>
        <p:nvPicPr>
          <p:cNvPr id="10" name="object 10"/>
          <p:cNvPicPr/>
          <p:nvPr/>
        </p:nvPicPr>
        <p:blipFill>
          <a:blip r:embed="rId7" cstate="print"/>
          <a:stretch>
            <a:fillRect/>
          </a:stretch>
        </p:blipFill>
        <p:spPr>
          <a:xfrm>
            <a:off x="1549653" y="7869580"/>
            <a:ext cx="3670198" cy="1094536"/>
          </a:xfrm>
          <a:prstGeom prst="rect">
            <a:avLst/>
          </a:prstGeom>
        </p:spPr>
      </p:pic>
      <p:grpSp>
        <p:nvGrpSpPr>
          <p:cNvPr id="15" name="object 15"/>
          <p:cNvGrpSpPr/>
          <p:nvPr/>
        </p:nvGrpSpPr>
        <p:grpSpPr>
          <a:xfrm>
            <a:off x="710907" y="1080769"/>
            <a:ext cx="6113780" cy="4315460"/>
            <a:chOff x="710907" y="1080769"/>
            <a:chExt cx="6113780" cy="4315460"/>
          </a:xfrm>
        </p:grpSpPr>
        <p:sp>
          <p:nvSpPr>
            <p:cNvPr id="16" name="object 16"/>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17" name="object 17"/>
            <p:cNvPicPr/>
            <p:nvPr/>
          </p:nvPicPr>
          <p:blipFill>
            <a:blip r:embed="rId8" cstate="print"/>
            <a:stretch>
              <a:fillRect/>
            </a:stretch>
          </p:blipFill>
          <p:spPr>
            <a:xfrm>
              <a:off x="890536" y="1229474"/>
              <a:ext cx="5752604" cy="534339"/>
            </a:xfrm>
            <a:prstGeom prst="rect">
              <a:avLst/>
            </a:prstGeom>
          </p:spPr>
        </p:pic>
        <p:sp>
          <p:nvSpPr>
            <p:cNvPr id="18" name="object 18"/>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9" name="object 19"/>
            <p:cNvPicPr/>
            <p:nvPr/>
          </p:nvPicPr>
          <p:blipFill>
            <a:blip r:embed="rId9" cstate="print"/>
            <a:stretch>
              <a:fillRect/>
            </a:stretch>
          </p:blipFill>
          <p:spPr>
            <a:xfrm>
              <a:off x="5696292" y="1235570"/>
              <a:ext cx="71539" cy="101993"/>
            </a:xfrm>
            <a:prstGeom prst="rect">
              <a:avLst/>
            </a:prstGeom>
          </p:spPr>
        </p:pic>
        <p:pic>
          <p:nvPicPr>
            <p:cNvPr id="20" name="object 20"/>
            <p:cNvPicPr/>
            <p:nvPr/>
          </p:nvPicPr>
          <p:blipFill>
            <a:blip r:embed="rId10" cstate="print"/>
            <a:stretch>
              <a:fillRect/>
            </a:stretch>
          </p:blipFill>
          <p:spPr>
            <a:xfrm>
              <a:off x="5787631" y="1232547"/>
              <a:ext cx="435368" cy="105016"/>
            </a:xfrm>
            <a:prstGeom prst="rect">
              <a:avLst/>
            </a:prstGeom>
          </p:spPr>
        </p:pic>
        <p:pic>
          <p:nvPicPr>
            <p:cNvPr id="21" name="object 21"/>
            <p:cNvPicPr/>
            <p:nvPr/>
          </p:nvPicPr>
          <p:blipFill>
            <a:blip r:embed="rId11" cstate="print"/>
            <a:stretch>
              <a:fillRect/>
            </a:stretch>
          </p:blipFill>
          <p:spPr>
            <a:xfrm>
              <a:off x="1065555" y="1952574"/>
              <a:ext cx="5402516" cy="3093250"/>
            </a:xfrm>
            <a:prstGeom prst="rect">
              <a:avLst/>
            </a:prstGeom>
          </p:spPr>
        </p:pic>
      </p:grpSp>
      <p:grpSp>
        <p:nvGrpSpPr>
          <p:cNvPr id="22" name="object 22"/>
          <p:cNvGrpSpPr/>
          <p:nvPr/>
        </p:nvGrpSpPr>
        <p:grpSpPr>
          <a:xfrm>
            <a:off x="710907" y="5647689"/>
            <a:ext cx="6113780" cy="4315460"/>
            <a:chOff x="710907" y="5647689"/>
            <a:chExt cx="6113780" cy="4315460"/>
          </a:xfrm>
        </p:grpSpPr>
        <p:sp>
          <p:nvSpPr>
            <p:cNvPr id="23" name="object 23"/>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24" name="object 24"/>
            <p:cNvPicPr/>
            <p:nvPr/>
          </p:nvPicPr>
          <p:blipFill>
            <a:blip r:embed="rId12" cstate="print"/>
            <a:stretch>
              <a:fillRect/>
            </a:stretch>
          </p:blipFill>
          <p:spPr>
            <a:xfrm>
              <a:off x="890536" y="5796254"/>
              <a:ext cx="5752604" cy="642391"/>
            </a:xfrm>
            <a:prstGeom prst="rect">
              <a:avLst/>
            </a:prstGeom>
          </p:spPr>
        </p:pic>
        <p:sp>
          <p:nvSpPr>
            <p:cNvPr id="25" name="object 25"/>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26" name="object 26"/>
            <p:cNvPicPr/>
            <p:nvPr/>
          </p:nvPicPr>
          <p:blipFill>
            <a:blip r:embed="rId13" cstate="print"/>
            <a:stretch>
              <a:fillRect/>
            </a:stretch>
          </p:blipFill>
          <p:spPr>
            <a:xfrm>
              <a:off x="5696292" y="5802363"/>
              <a:ext cx="71539" cy="101993"/>
            </a:xfrm>
            <a:prstGeom prst="rect">
              <a:avLst/>
            </a:prstGeom>
          </p:spPr>
        </p:pic>
        <p:pic>
          <p:nvPicPr>
            <p:cNvPr id="27" name="object 27"/>
            <p:cNvPicPr/>
            <p:nvPr/>
          </p:nvPicPr>
          <p:blipFill>
            <a:blip r:embed="rId14" cstate="print"/>
            <a:stretch>
              <a:fillRect/>
            </a:stretch>
          </p:blipFill>
          <p:spPr>
            <a:xfrm>
              <a:off x="5787631" y="5799340"/>
              <a:ext cx="435368" cy="105016"/>
            </a:xfrm>
            <a:prstGeom prst="rect">
              <a:avLst/>
            </a:prstGeom>
          </p:spPr>
        </p:pic>
        <p:pic>
          <p:nvPicPr>
            <p:cNvPr id="28" name="object 28"/>
            <p:cNvPicPr/>
            <p:nvPr/>
          </p:nvPicPr>
          <p:blipFill>
            <a:blip r:embed="rId15" cstate="print"/>
            <a:stretch>
              <a:fillRect/>
            </a:stretch>
          </p:blipFill>
          <p:spPr>
            <a:xfrm>
              <a:off x="5979433" y="8916285"/>
              <a:ext cx="143089" cy="83464"/>
            </a:xfrm>
            <a:prstGeom prst="rect">
              <a:avLst/>
            </a:prstGeom>
          </p:spPr>
        </p:pic>
        <p:sp>
          <p:nvSpPr>
            <p:cNvPr id="29" name="object 29"/>
            <p:cNvSpPr/>
            <p:nvPr/>
          </p:nvSpPr>
          <p:spPr>
            <a:xfrm>
              <a:off x="5655221" y="8947353"/>
              <a:ext cx="476884" cy="534670"/>
            </a:xfrm>
            <a:custGeom>
              <a:avLst/>
              <a:gdLst/>
              <a:ahLst/>
              <a:cxnLst/>
              <a:rect l="l" t="t" r="r" b="b"/>
              <a:pathLst>
                <a:path w="476885" h="534670">
                  <a:moveTo>
                    <a:pt x="456653" y="534339"/>
                  </a:moveTo>
                  <a:lnTo>
                    <a:pt x="0" y="534339"/>
                  </a:lnTo>
                  <a:lnTo>
                    <a:pt x="903" y="494854"/>
                  </a:lnTo>
                  <a:lnTo>
                    <a:pt x="7231" y="396568"/>
                  </a:lnTo>
                  <a:lnTo>
                    <a:pt x="24404" y="269733"/>
                  </a:lnTo>
                  <a:lnTo>
                    <a:pt x="57848" y="144602"/>
                  </a:lnTo>
                  <a:lnTo>
                    <a:pt x="98632" y="64850"/>
                  </a:lnTo>
                  <a:lnTo>
                    <a:pt x="136412" y="21494"/>
                  </a:lnTo>
                  <a:lnTo>
                    <a:pt x="175018" y="0"/>
                  </a:lnTo>
                  <a:lnTo>
                    <a:pt x="318147" y="9118"/>
                  </a:lnTo>
                  <a:lnTo>
                    <a:pt x="371981" y="46040"/>
                  </a:lnTo>
                  <a:lnTo>
                    <a:pt x="400127" y="75926"/>
                  </a:lnTo>
                  <a:lnTo>
                    <a:pt x="424700" y="112661"/>
                  </a:lnTo>
                  <a:lnTo>
                    <a:pt x="437823" y="148441"/>
                  </a:lnTo>
                  <a:lnTo>
                    <a:pt x="452990" y="199867"/>
                  </a:lnTo>
                  <a:lnTo>
                    <a:pt x="466771" y="256997"/>
                  </a:lnTo>
                  <a:lnTo>
                    <a:pt x="475735" y="309890"/>
                  </a:lnTo>
                  <a:lnTo>
                    <a:pt x="476453" y="348602"/>
                  </a:lnTo>
                  <a:lnTo>
                    <a:pt x="472079" y="364823"/>
                  </a:lnTo>
                  <a:lnTo>
                    <a:pt x="465415" y="376761"/>
                  </a:lnTo>
                  <a:lnTo>
                    <a:pt x="459320" y="384131"/>
                  </a:lnTo>
                  <a:lnTo>
                    <a:pt x="456653" y="386651"/>
                  </a:lnTo>
                  <a:lnTo>
                    <a:pt x="456653" y="534339"/>
                  </a:lnTo>
                  <a:close/>
                </a:path>
              </a:pathLst>
            </a:custGeom>
            <a:solidFill>
              <a:srgbClr val="9D9EA0"/>
            </a:solidFill>
          </p:spPr>
          <p:txBody>
            <a:bodyPr wrap="square" lIns="0" tIns="0" rIns="0" bIns="0" rtlCol="0"/>
            <a:lstStyle/>
            <a:p>
              <a:endParaRPr/>
            </a:p>
          </p:txBody>
        </p:sp>
        <p:sp>
          <p:nvSpPr>
            <p:cNvPr id="30" name="object 30"/>
            <p:cNvSpPr/>
            <p:nvPr/>
          </p:nvSpPr>
          <p:spPr>
            <a:xfrm>
              <a:off x="5655221" y="8947353"/>
              <a:ext cx="476884" cy="534670"/>
            </a:xfrm>
            <a:custGeom>
              <a:avLst/>
              <a:gdLst/>
              <a:ahLst/>
              <a:cxnLst/>
              <a:rect l="l" t="t" r="r" b="b"/>
              <a:pathLst>
                <a:path w="476885" h="534670">
                  <a:moveTo>
                    <a:pt x="318147" y="9118"/>
                  </a:moveTo>
                  <a:lnTo>
                    <a:pt x="371981" y="46040"/>
                  </a:lnTo>
                  <a:lnTo>
                    <a:pt x="400127" y="75926"/>
                  </a:lnTo>
                  <a:lnTo>
                    <a:pt x="424700" y="112661"/>
                  </a:lnTo>
                  <a:lnTo>
                    <a:pt x="437823" y="148441"/>
                  </a:lnTo>
                  <a:lnTo>
                    <a:pt x="452990" y="199867"/>
                  </a:lnTo>
                  <a:lnTo>
                    <a:pt x="466771" y="256997"/>
                  </a:lnTo>
                  <a:lnTo>
                    <a:pt x="475735" y="309890"/>
                  </a:lnTo>
                  <a:lnTo>
                    <a:pt x="476453" y="348602"/>
                  </a:lnTo>
                  <a:lnTo>
                    <a:pt x="472079" y="364823"/>
                  </a:lnTo>
                  <a:lnTo>
                    <a:pt x="465415" y="376761"/>
                  </a:lnTo>
                  <a:lnTo>
                    <a:pt x="459320" y="384131"/>
                  </a:lnTo>
                  <a:lnTo>
                    <a:pt x="456653" y="386651"/>
                  </a:lnTo>
                  <a:lnTo>
                    <a:pt x="456653" y="534339"/>
                  </a:lnTo>
                  <a:lnTo>
                    <a:pt x="0" y="534339"/>
                  </a:lnTo>
                  <a:lnTo>
                    <a:pt x="903" y="494854"/>
                  </a:lnTo>
                  <a:lnTo>
                    <a:pt x="7231" y="396568"/>
                  </a:lnTo>
                  <a:lnTo>
                    <a:pt x="24404" y="269733"/>
                  </a:lnTo>
                  <a:lnTo>
                    <a:pt x="57848" y="144602"/>
                  </a:lnTo>
                  <a:lnTo>
                    <a:pt x="98632" y="64850"/>
                  </a:lnTo>
                  <a:lnTo>
                    <a:pt x="136412" y="21494"/>
                  </a:lnTo>
                  <a:lnTo>
                    <a:pt x="175018" y="0"/>
                  </a:lnTo>
                  <a:lnTo>
                    <a:pt x="318147" y="9118"/>
                  </a:lnTo>
                  <a:close/>
                </a:path>
              </a:pathLst>
            </a:custGeom>
            <a:ln w="9133">
              <a:solidFill>
                <a:srgbClr val="9D9EA0"/>
              </a:solidFill>
            </a:ln>
          </p:spPr>
          <p:txBody>
            <a:bodyPr wrap="square" lIns="0" tIns="0" rIns="0" bIns="0" rtlCol="0"/>
            <a:lstStyle/>
            <a:p>
              <a:endParaRPr/>
            </a:p>
          </p:txBody>
        </p:sp>
        <p:sp>
          <p:nvSpPr>
            <p:cNvPr id="31" name="object 31"/>
            <p:cNvSpPr/>
            <p:nvPr/>
          </p:nvSpPr>
          <p:spPr>
            <a:xfrm>
              <a:off x="5706961" y="9006725"/>
              <a:ext cx="399415" cy="467359"/>
            </a:xfrm>
            <a:custGeom>
              <a:avLst/>
              <a:gdLst/>
              <a:ahLst/>
              <a:cxnLst/>
              <a:rect l="l" t="t" r="r" b="b"/>
              <a:pathLst>
                <a:path w="399414" h="467359">
                  <a:moveTo>
                    <a:pt x="350100" y="53289"/>
                  </a:moveTo>
                  <a:lnTo>
                    <a:pt x="345559" y="66157"/>
                  </a:lnTo>
                  <a:lnTo>
                    <a:pt x="334314" y="101428"/>
                  </a:lnTo>
                  <a:lnTo>
                    <a:pt x="319936" y="154101"/>
                  </a:lnTo>
                  <a:lnTo>
                    <a:pt x="305993" y="219176"/>
                  </a:lnTo>
                </a:path>
                <a:path w="399414" h="467359">
                  <a:moveTo>
                    <a:pt x="305993" y="374459"/>
                  </a:moveTo>
                  <a:lnTo>
                    <a:pt x="315145" y="373751"/>
                  </a:lnTo>
                  <a:lnTo>
                    <a:pt x="338132" y="369908"/>
                  </a:lnTo>
                  <a:lnTo>
                    <a:pt x="368256" y="360352"/>
                  </a:lnTo>
                  <a:lnTo>
                    <a:pt x="398818" y="342506"/>
                  </a:lnTo>
                </a:path>
                <a:path w="399414" h="467359">
                  <a:moveTo>
                    <a:pt x="28930" y="109588"/>
                  </a:moveTo>
                  <a:lnTo>
                    <a:pt x="24626" y="147715"/>
                  </a:lnTo>
                  <a:lnTo>
                    <a:pt x="15041" y="241072"/>
                  </a:lnTo>
                  <a:lnTo>
                    <a:pt x="5168" y="358121"/>
                  </a:lnTo>
                  <a:lnTo>
                    <a:pt x="0" y="467321"/>
                  </a:lnTo>
                </a:path>
                <a:path w="399414" h="467359">
                  <a:moveTo>
                    <a:pt x="143078" y="35026"/>
                  </a:moveTo>
                  <a:lnTo>
                    <a:pt x="182664" y="0"/>
                  </a:lnTo>
                  <a:lnTo>
                    <a:pt x="231381" y="53289"/>
                  </a:lnTo>
                </a:path>
                <a:path w="399414" h="467359">
                  <a:moveTo>
                    <a:pt x="318147" y="222250"/>
                  </a:moveTo>
                  <a:lnTo>
                    <a:pt x="324043" y="222368"/>
                  </a:lnTo>
                  <a:lnTo>
                    <a:pt x="337929" y="223199"/>
                  </a:lnTo>
                  <a:lnTo>
                    <a:pt x="354103" y="225453"/>
                  </a:lnTo>
                  <a:lnTo>
                    <a:pt x="366864" y="229844"/>
                  </a:lnTo>
                </a:path>
              </a:pathLst>
            </a:custGeom>
            <a:ln w="13700">
              <a:solidFill>
                <a:srgbClr val="5D5D5F"/>
              </a:solidFill>
            </a:ln>
          </p:spPr>
          <p:txBody>
            <a:bodyPr wrap="square" lIns="0" tIns="0" rIns="0" bIns="0" rtlCol="0"/>
            <a:lstStyle/>
            <a:p>
              <a:endParaRPr/>
            </a:p>
          </p:txBody>
        </p:sp>
        <p:sp>
          <p:nvSpPr>
            <p:cNvPr id="32" name="object 32"/>
            <p:cNvSpPr/>
            <p:nvPr/>
          </p:nvSpPr>
          <p:spPr>
            <a:xfrm>
              <a:off x="5766346" y="8948503"/>
              <a:ext cx="247015" cy="451484"/>
            </a:xfrm>
            <a:custGeom>
              <a:avLst/>
              <a:gdLst/>
              <a:ahLst/>
              <a:cxnLst/>
              <a:rect l="l" t="t" r="r" b="b"/>
              <a:pathLst>
                <a:path w="247014" h="451484">
                  <a:moveTo>
                    <a:pt x="30416" y="450981"/>
                  </a:moveTo>
                  <a:lnTo>
                    <a:pt x="0" y="443349"/>
                  </a:lnTo>
                  <a:lnTo>
                    <a:pt x="1759" y="390000"/>
                  </a:lnTo>
                  <a:lnTo>
                    <a:pt x="7226" y="265442"/>
                  </a:lnTo>
                  <a:lnTo>
                    <a:pt x="16684" y="122903"/>
                  </a:lnTo>
                  <a:lnTo>
                    <a:pt x="30416" y="15613"/>
                  </a:lnTo>
                  <a:lnTo>
                    <a:pt x="43330" y="530"/>
                  </a:lnTo>
                  <a:lnTo>
                    <a:pt x="58391" y="0"/>
                  </a:lnTo>
                  <a:lnTo>
                    <a:pt x="70885" y="5749"/>
                  </a:lnTo>
                  <a:lnTo>
                    <a:pt x="76098" y="9504"/>
                  </a:lnTo>
                  <a:lnTo>
                    <a:pt x="246608" y="423549"/>
                  </a:lnTo>
                  <a:lnTo>
                    <a:pt x="30416" y="450981"/>
                  </a:lnTo>
                  <a:close/>
                </a:path>
              </a:pathLst>
            </a:custGeom>
            <a:solidFill>
              <a:srgbClr val="FFFFFF"/>
            </a:solidFill>
          </p:spPr>
          <p:txBody>
            <a:bodyPr wrap="square" lIns="0" tIns="0" rIns="0" bIns="0" rtlCol="0"/>
            <a:lstStyle/>
            <a:p>
              <a:endParaRPr/>
            </a:p>
          </p:txBody>
        </p:sp>
        <p:sp>
          <p:nvSpPr>
            <p:cNvPr id="33" name="object 33"/>
            <p:cNvSpPr/>
            <p:nvPr/>
          </p:nvSpPr>
          <p:spPr>
            <a:xfrm>
              <a:off x="5766346" y="8948503"/>
              <a:ext cx="247015" cy="451484"/>
            </a:xfrm>
            <a:custGeom>
              <a:avLst/>
              <a:gdLst/>
              <a:ahLst/>
              <a:cxnLst/>
              <a:rect l="l" t="t" r="r" b="b"/>
              <a:pathLst>
                <a:path w="247014" h="451484">
                  <a:moveTo>
                    <a:pt x="30416" y="450981"/>
                  </a:moveTo>
                  <a:lnTo>
                    <a:pt x="0" y="443349"/>
                  </a:lnTo>
                  <a:lnTo>
                    <a:pt x="1759" y="390000"/>
                  </a:lnTo>
                  <a:lnTo>
                    <a:pt x="7226" y="265442"/>
                  </a:lnTo>
                  <a:lnTo>
                    <a:pt x="16684" y="122903"/>
                  </a:lnTo>
                  <a:lnTo>
                    <a:pt x="30416" y="15613"/>
                  </a:lnTo>
                  <a:lnTo>
                    <a:pt x="43330" y="530"/>
                  </a:lnTo>
                  <a:lnTo>
                    <a:pt x="58391" y="0"/>
                  </a:lnTo>
                  <a:lnTo>
                    <a:pt x="70885" y="5749"/>
                  </a:lnTo>
                  <a:lnTo>
                    <a:pt x="76098" y="9504"/>
                  </a:lnTo>
                  <a:lnTo>
                    <a:pt x="246608" y="423549"/>
                  </a:lnTo>
                  <a:lnTo>
                    <a:pt x="30416" y="450981"/>
                  </a:lnTo>
                  <a:close/>
                </a:path>
              </a:pathLst>
            </a:custGeom>
            <a:ln w="12178">
              <a:solidFill>
                <a:srgbClr val="DDDEDF"/>
              </a:solidFill>
            </a:ln>
          </p:spPr>
          <p:txBody>
            <a:bodyPr wrap="square" lIns="0" tIns="0" rIns="0" bIns="0" rtlCol="0"/>
            <a:lstStyle/>
            <a:p>
              <a:endParaRPr/>
            </a:p>
          </p:txBody>
        </p:sp>
        <p:pic>
          <p:nvPicPr>
            <p:cNvPr id="34" name="object 34"/>
            <p:cNvPicPr/>
            <p:nvPr/>
          </p:nvPicPr>
          <p:blipFill>
            <a:blip r:embed="rId16" cstate="print"/>
            <a:stretch>
              <a:fillRect/>
            </a:stretch>
          </p:blipFill>
          <p:spPr>
            <a:xfrm>
              <a:off x="5719028" y="9257890"/>
              <a:ext cx="67232" cy="133243"/>
            </a:xfrm>
            <a:prstGeom prst="rect">
              <a:avLst/>
            </a:prstGeom>
          </p:spPr>
        </p:pic>
        <p:sp>
          <p:nvSpPr>
            <p:cNvPr id="35" name="object 35"/>
            <p:cNvSpPr/>
            <p:nvPr/>
          </p:nvSpPr>
          <p:spPr>
            <a:xfrm>
              <a:off x="5789168" y="8951912"/>
              <a:ext cx="262255" cy="452755"/>
            </a:xfrm>
            <a:custGeom>
              <a:avLst/>
              <a:gdLst/>
              <a:ahLst/>
              <a:cxnLst/>
              <a:rect l="l" t="t" r="r" b="b"/>
              <a:pathLst>
                <a:path w="262254" h="452754">
                  <a:moveTo>
                    <a:pt x="131958" y="452180"/>
                  </a:moveTo>
                  <a:lnTo>
                    <a:pt x="69952" y="452180"/>
                  </a:lnTo>
                  <a:lnTo>
                    <a:pt x="21533" y="449620"/>
                  </a:lnTo>
                  <a:lnTo>
                    <a:pt x="0" y="444500"/>
                  </a:lnTo>
                  <a:lnTo>
                    <a:pt x="21379" y="373639"/>
                  </a:lnTo>
                  <a:lnTo>
                    <a:pt x="72872" y="228149"/>
                  </a:lnTo>
                  <a:lnTo>
                    <a:pt x="125222" y="84658"/>
                  </a:lnTo>
                  <a:lnTo>
                    <a:pt x="149174" y="19799"/>
                  </a:lnTo>
                  <a:lnTo>
                    <a:pt x="149174" y="0"/>
                  </a:lnTo>
                  <a:lnTo>
                    <a:pt x="213118" y="9131"/>
                  </a:lnTo>
                  <a:lnTo>
                    <a:pt x="235575" y="170500"/>
                  </a:lnTo>
                  <a:lnTo>
                    <a:pt x="251652" y="286580"/>
                  </a:lnTo>
                  <a:lnTo>
                    <a:pt x="260299" y="350139"/>
                  </a:lnTo>
                  <a:lnTo>
                    <a:pt x="262176" y="371721"/>
                  </a:lnTo>
                  <a:lnTo>
                    <a:pt x="260489" y="399591"/>
                  </a:lnTo>
                  <a:lnTo>
                    <a:pt x="254516" y="426325"/>
                  </a:lnTo>
                  <a:lnTo>
                    <a:pt x="243535" y="444500"/>
                  </a:lnTo>
                  <a:lnTo>
                    <a:pt x="194252" y="449620"/>
                  </a:lnTo>
                  <a:lnTo>
                    <a:pt x="131958" y="452180"/>
                  </a:lnTo>
                  <a:close/>
                </a:path>
              </a:pathLst>
            </a:custGeom>
            <a:solidFill>
              <a:srgbClr val="FFFFFF"/>
            </a:solidFill>
          </p:spPr>
          <p:txBody>
            <a:bodyPr wrap="square" lIns="0" tIns="0" rIns="0" bIns="0" rtlCol="0"/>
            <a:lstStyle/>
            <a:p>
              <a:endParaRPr/>
            </a:p>
          </p:txBody>
        </p:sp>
        <p:sp>
          <p:nvSpPr>
            <p:cNvPr id="36" name="object 36"/>
            <p:cNvSpPr/>
            <p:nvPr/>
          </p:nvSpPr>
          <p:spPr>
            <a:xfrm>
              <a:off x="5789168" y="8951912"/>
              <a:ext cx="262255" cy="452755"/>
            </a:xfrm>
            <a:custGeom>
              <a:avLst/>
              <a:gdLst/>
              <a:ahLst/>
              <a:cxnLst/>
              <a:rect l="l" t="t" r="r" b="b"/>
              <a:pathLst>
                <a:path w="262254" h="452754">
                  <a:moveTo>
                    <a:pt x="149174" y="19799"/>
                  </a:moveTo>
                  <a:lnTo>
                    <a:pt x="125222" y="84658"/>
                  </a:lnTo>
                  <a:lnTo>
                    <a:pt x="72872" y="228149"/>
                  </a:lnTo>
                  <a:lnTo>
                    <a:pt x="21379" y="373639"/>
                  </a:lnTo>
                  <a:lnTo>
                    <a:pt x="0" y="444500"/>
                  </a:lnTo>
                  <a:lnTo>
                    <a:pt x="21533" y="449620"/>
                  </a:lnTo>
                  <a:lnTo>
                    <a:pt x="69952" y="452180"/>
                  </a:lnTo>
                  <a:lnTo>
                    <a:pt x="131958" y="452180"/>
                  </a:lnTo>
                  <a:lnTo>
                    <a:pt x="194252" y="449620"/>
                  </a:lnTo>
                  <a:lnTo>
                    <a:pt x="243535" y="444500"/>
                  </a:lnTo>
                  <a:lnTo>
                    <a:pt x="260489" y="399591"/>
                  </a:lnTo>
                  <a:lnTo>
                    <a:pt x="262176" y="371721"/>
                  </a:lnTo>
                  <a:lnTo>
                    <a:pt x="260299" y="350139"/>
                  </a:lnTo>
                  <a:lnTo>
                    <a:pt x="251652" y="286580"/>
                  </a:lnTo>
                  <a:lnTo>
                    <a:pt x="235575" y="170500"/>
                  </a:lnTo>
                  <a:lnTo>
                    <a:pt x="220065" y="58988"/>
                  </a:lnTo>
                  <a:lnTo>
                    <a:pt x="213118" y="9131"/>
                  </a:lnTo>
                  <a:lnTo>
                    <a:pt x="149174" y="0"/>
                  </a:lnTo>
                  <a:lnTo>
                    <a:pt x="149174" y="19799"/>
                  </a:lnTo>
                  <a:close/>
                </a:path>
              </a:pathLst>
            </a:custGeom>
            <a:ln w="12178">
              <a:solidFill>
                <a:srgbClr val="DDDEDF"/>
              </a:solidFill>
            </a:ln>
          </p:spPr>
          <p:txBody>
            <a:bodyPr wrap="square" lIns="0" tIns="0" rIns="0" bIns="0" rtlCol="0"/>
            <a:lstStyle/>
            <a:p>
              <a:endParaRPr/>
            </a:p>
          </p:txBody>
        </p:sp>
        <p:sp>
          <p:nvSpPr>
            <p:cNvPr id="37" name="object 37"/>
            <p:cNvSpPr/>
            <p:nvPr/>
          </p:nvSpPr>
          <p:spPr>
            <a:xfrm>
              <a:off x="5854598" y="9302051"/>
              <a:ext cx="36830" cy="102235"/>
            </a:xfrm>
            <a:custGeom>
              <a:avLst/>
              <a:gdLst/>
              <a:ahLst/>
              <a:cxnLst/>
              <a:rect l="l" t="t" r="r" b="b"/>
              <a:pathLst>
                <a:path w="36829" h="102234">
                  <a:moveTo>
                    <a:pt x="0" y="102006"/>
                  </a:moveTo>
                  <a:lnTo>
                    <a:pt x="36563" y="0"/>
                  </a:lnTo>
                  <a:lnTo>
                    <a:pt x="26998" y="28770"/>
                  </a:lnTo>
                  <a:lnTo>
                    <a:pt x="14857" y="62409"/>
                  </a:lnTo>
                  <a:lnTo>
                    <a:pt x="4428" y="90345"/>
                  </a:lnTo>
                  <a:lnTo>
                    <a:pt x="0" y="102006"/>
                  </a:lnTo>
                  <a:close/>
                </a:path>
              </a:pathLst>
            </a:custGeom>
            <a:solidFill>
              <a:srgbClr val="FFFFFF"/>
            </a:solidFill>
          </p:spPr>
          <p:txBody>
            <a:bodyPr wrap="square" lIns="0" tIns="0" rIns="0" bIns="0" rtlCol="0"/>
            <a:lstStyle/>
            <a:p>
              <a:endParaRPr/>
            </a:p>
          </p:txBody>
        </p:sp>
        <p:sp>
          <p:nvSpPr>
            <p:cNvPr id="38" name="object 38"/>
            <p:cNvSpPr/>
            <p:nvPr/>
          </p:nvSpPr>
          <p:spPr>
            <a:xfrm>
              <a:off x="5854598" y="9302051"/>
              <a:ext cx="36830" cy="102235"/>
            </a:xfrm>
            <a:custGeom>
              <a:avLst/>
              <a:gdLst/>
              <a:ahLst/>
              <a:cxnLst/>
              <a:rect l="l" t="t" r="r" b="b"/>
              <a:pathLst>
                <a:path w="36829" h="102234">
                  <a:moveTo>
                    <a:pt x="0" y="102006"/>
                  </a:moveTo>
                  <a:lnTo>
                    <a:pt x="4428" y="90345"/>
                  </a:lnTo>
                  <a:lnTo>
                    <a:pt x="14857" y="62409"/>
                  </a:lnTo>
                  <a:lnTo>
                    <a:pt x="26998" y="28770"/>
                  </a:lnTo>
                  <a:lnTo>
                    <a:pt x="36563" y="0"/>
                  </a:lnTo>
                </a:path>
              </a:pathLst>
            </a:custGeom>
            <a:ln w="9133">
              <a:solidFill>
                <a:srgbClr val="D6D7DA"/>
              </a:solidFill>
            </a:ln>
          </p:spPr>
          <p:txBody>
            <a:bodyPr wrap="square" lIns="0" tIns="0" rIns="0" bIns="0" rtlCol="0"/>
            <a:lstStyle/>
            <a:p>
              <a:endParaRPr/>
            </a:p>
          </p:txBody>
        </p:sp>
        <p:sp>
          <p:nvSpPr>
            <p:cNvPr id="39" name="object 39"/>
            <p:cNvSpPr/>
            <p:nvPr/>
          </p:nvSpPr>
          <p:spPr>
            <a:xfrm>
              <a:off x="5883529" y="9341637"/>
              <a:ext cx="26034" cy="62865"/>
            </a:xfrm>
            <a:custGeom>
              <a:avLst/>
              <a:gdLst/>
              <a:ahLst/>
              <a:cxnLst/>
              <a:rect l="l" t="t" r="r" b="b"/>
              <a:pathLst>
                <a:path w="26035" h="62865">
                  <a:moveTo>
                    <a:pt x="0" y="62420"/>
                  </a:moveTo>
                  <a:lnTo>
                    <a:pt x="25895" y="0"/>
                  </a:lnTo>
                </a:path>
              </a:pathLst>
            </a:custGeom>
            <a:ln w="4757">
              <a:solidFill>
                <a:srgbClr val="FFFFFF"/>
              </a:solidFill>
            </a:ln>
          </p:spPr>
          <p:txBody>
            <a:bodyPr wrap="square" lIns="0" tIns="0" rIns="0" bIns="0" rtlCol="0"/>
            <a:lstStyle/>
            <a:p>
              <a:endParaRPr/>
            </a:p>
          </p:txBody>
        </p:sp>
        <p:sp>
          <p:nvSpPr>
            <p:cNvPr id="40" name="object 40"/>
            <p:cNvSpPr/>
            <p:nvPr/>
          </p:nvSpPr>
          <p:spPr>
            <a:xfrm>
              <a:off x="5883529" y="9341637"/>
              <a:ext cx="26034" cy="62865"/>
            </a:xfrm>
            <a:custGeom>
              <a:avLst/>
              <a:gdLst/>
              <a:ahLst/>
              <a:cxnLst/>
              <a:rect l="l" t="t" r="r" b="b"/>
              <a:pathLst>
                <a:path w="26035" h="62865">
                  <a:moveTo>
                    <a:pt x="0" y="62420"/>
                  </a:moveTo>
                  <a:lnTo>
                    <a:pt x="25895" y="0"/>
                  </a:lnTo>
                </a:path>
              </a:pathLst>
            </a:custGeom>
            <a:ln w="9133">
              <a:solidFill>
                <a:srgbClr val="D6D7DA"/>
              </a:solidFill>
            </a:ln>
          </p:spPr>
          <p:txBody>
            <a:bodyPr wrap="square" lIns="0" tIns="0" rIns="0" bIns="0" rtlCol="0"/>
            <a:lstStyle/>
            <a:p>
              <a:endParaRPr/>
            </a:p>
          </p:txBody>
        </p:sp>
        <p:sp>
          <p:nvSpPr>
            <p:cNvPr id="41" name="object 41"/>
            <p:cNvSpPr/>
            <p:nvPr/>
          </p:nvSpPr>
          <p:spPr>
            <a:xfrm>
              <a:off x="5946969" y="8964116"/>
              <a:ext cx="27305" cy="143510"/>
            </a:xfrm>
            <a:custGeom>
              <a:avLst/>
              <a:gdLst/>
              <a:ahLst/>
              <a:cxnLst/>
              <a:rect l="l" t="t" r="r" b="b"/>
              <a:pathLst>
                <a:path w="27304" h="143509">
                  <a:moveTo>
                    <a:pt x="9622" y="143078"/>
                  </a:moveTo>
                  <a:lnTo>
                    <a:pt x="0" y="132199"/>
                  </a:lnTo>
                  <a:lnTo>
                    <a:pt x="1069" y="109775"/>
                  </a:lnTo>
                  <a:lnTo>
                    <a:pt x="6415" y="87642"/>
                  </a:lnTo>
                  <a:lnTo>
                    <a:pt x="9622" y="77635"/>
                  </a:lnTo>
                  <a:lnTo>
                    <a:pt x="26399" y="0"/>
                  </a:lnTo>
                  <a:lnTo>
                    <a:pt x="26778" y="40547"/>
                  </a:lnTo>
                  <a:lnTo>
                    <a:pt x="26011" y="88093"/>
                  </a:lnTo>
                  <a:lnTo>
                    <a:pt x="21245" y="127362"/>
                  </a:lnTo>
                  <a:lnTo>
                    <a:pt x="9622" y="143078"/>
                  </a:lnTo>
                  <a:close/>
                </a:path>
              </a:pathLst>
            </a:custGeom>
            <a:solidFill>
              <a:srgbClr val="FFFFFF"/>
            </a:solidFill>
          </p:spPr>
          <p:txBody>
            <a:bodyPr wrap="square" lIns="0" tIns="0" rIns="0" bIns="0" rtlCol="0"/>
            <a:lstStyle/>
            <a:p>
              <a:endParaRPr/>
            </a:p>
          </p:txBody>
        </p:sp>
        <p:sp>
          <p:nvSpPr>
            <p:cNvPr id="42" name="object 42"/>
            <p:cNvSpPr/>
            <p:nvPr/>
          </p:nvSpPr>
          <p:spPr>
            <a:xfrm>
              <a:off x="5946969" y="8964116"/>
              <a:ext cx="27305" cy="143510"/>
            </a:xfrm>
            <a:custGeom>
              <a:avLst/>
              <a:gdLst/>
              <a:ahLst/>
              <a:cxnLst/>
              <a:rect l="l" t="t" r="r" b="b"/>
              <a:pathLst>
                <a:path w="27304" h="143509">
                  <a:moveTo>
                    <a:pt x="26399" y="0"/>
                  </a:moveTo>
                  <a:lnTo>
                    <a:pt x="26778" y="40547"/>
                  </a:lnTo>
                  <a:lnTo>
                    <a:pt x="26011" y="88093"/>
                  </a:lnTo>
                  <a:lnTo>
                    <a:pt x="21245" y="127362"/>
                  </a:lnTo>
                  <a:lnTo>
                    <a:pt x="9622" y="143078"/>
                  </a:lnTo>
                  <a:lnTo>
                    <a:pt x="0" y="132199"/>
                  </a:lnTo>
                  <a:lnTo>
                    <a:pt x="1069" y="109775"/>
                  </a:lnTo>
                  <a:lnTo>
                    <a:pt x="6415" y="87642"/>
                  </a:lnTo>
                  <a:lnTo>
                    <a:pt x="9622" y="77635"/>
                  </a:lnTo>
                </a:path>
              </a:pathLst>
            </a:custGeom>
            <a:ln w="9133">
              <a:solidFill>
                <a:srgbClr val="D6D7DA"/>
              </a:solidFill>
            </a:ln>
          </p:spPr>
          <p:txBody>
            <a:bodyPr wrap="square" lIns="0" tIns="0" rIns="0" bIns="0" rtlCol="0"/>
            <a:lstStyle/>
            <a:p>
              <a:endParaRPr/>
            </a:p>
          </p:txBody>
        </p:sp>
        <p:sp>
          <p:nvSpPr>
            <p:cNvPr id="43" name="object 43"/>
            <p:cNvSpPr/>
            <p:nvPr/>
          </p:nvSpPr>
          <p:spPr>
            <a:xfrm>
              <a:off x="5786205" y="9247710"/>
              <a:ext cx="50165" cy="133985"/>
            </a:xfrm>
            <a:custGeom>
              <a:avLst/>
              <a:gdLst/>
              <a:ahLst/>
              <a:cxnLst/>
              <a:rect l="l" t="t" r="r" b="b"/>
              <a:pathLst>
                <a:path w="50164" h="133984">
                  <a:moveTo>
                    <a:pt x="5984" y="133474"/>
                  </a:moveTo>
                  <a:lnTo>
                    <a:pt x="3810" y="114314"/>
                  </a:lnTo>
                  <a:lnTo>
                    <a:pt x="1049" y="77165"/>
                  </a:lnTo>
                  <a:lnTo>
                    <a:pt x="0" y="35440"/>
                  </a:lnTo>
                  <a:lnTo>
                    <a:pt x="2962" y="2550"/>
                  </a:lnTo>
                  <a:lnTo>
                    <a:pt x="25737" y="0"/>
                  </a:lnTo>
                  <a:lnTo>
                    <a:pt x="40244" y="283"/>
                  </a:lnTo>
                  <a:lnTo>
                    <a:pt x="47905" y="1700"/>
                  </a:lnTo>
                  <a:lnTo>
                    <a:pt x="50142" y="2550"/>
                  </a:lnTo>
                  <a:lnTo>
                    <a:pt x="5984" y="133474"/>
                  </a:lnTo>
                  <a:close/>
                </a:path>
              </a:pathLst>
            </a:custGeom>
            <a:solidFill>
              <a:srgbClr val="FFFFFF"/>
            </a:solidFill>
          </p:spPr>
          <p:txBody>
            <a:bodyPr wrap="square" lIns="0" tIns="0" rIns="0" bIns="0" rtlCol="0"/>
            <a:lstStyle/>
            <a:p>
              <a:endParaRPr/>
            </a:p>
          </p:txBody>
        </p:sp>
        <p:sp>
          <p:nvSpPr>
            <p:cNvPr id="44" name="object 44"/>
            <p:cNvSpPr/>
            <p:nvPr/>
          </p:nvSpPr>
          <p:spPr>
            <a:xfrm>
              <a:off x="5786205" y="9247710"/>
              <a:ext cx="50165" cy="133985"/>
            </a:xfrm>
            <a:custGeom>
              <a:avLst/>
              <a:gdLst/>
              <a:ahLst/>
              <a:cxnLst/>
              <a:rect l="l" t="t" r="r" b="b"/>
              <a:pathLst>
                <a:path w="50164" h="133984">
                  <a:moveTo>
                    <a:pt x="5984" y="133474"/>
                  </a:moveTo>
                  <a:lnTo>
                    <a:pt x="3810" y="114314"/>
                  </a:lnTo>
                  <a:lnTo>
                    <a:pt x="1049" y="77165"/>
                  </a:lnTo>
                  <a:lnTo>
                    <a:pt x="0" y="35440"/>
                  </a:lnTo>
                  <a:lnTo>
                    <a:pt x="2962" y="2550"/>
                  </a:lnTo>
                  <a:lnTo>
                    <a:pt x="25737" y="0"/>
                  </a:lnTo>
                  <a:lnTo>
                    <a:pt x="40244" y="283"/>
                  </a:lnTo>
                  <a:lnTo>
                    <a:pt x="47905" y="1700"/>
                  </a:lnTo>
                  <a:lnTo>
                    <a:pt x="50142" y="2550"/>
                  </a:lnTo>
                  <a:lnTo>
                    <a:pt x="5984" y="133474"/>
                  </a:lnTo>
                  <a:close/>
                </a:path>
              </a:pathLst>
            </a:custGeom>
            <a:ln w="12178">
              <a:solidFill>
                <a:srgbClr val="DDDEDF"/>
              </a:solidFill>
            </a:ln>
          </p:spPr>
          <p:txBody>
            <a:bodyPr wrap="square" lIns="0" tIns="0" rIns="0" bIns="0" rtlCol="0"/>
            <a:lstStyle/>
            <a:p>
              <a:endParaRPr/>
            </a:p>
          </p:txBody>
        </p:sp>
        <p:sp>
          <p:nvSpPr>
            <p:cNvPr id="45" name="object 45"/>
            <p:cNvSpPr/>
            <p:nvPr/>
          </p:nvSpPr>
          <p:spPr>
            <a:xfrm>
              <a:off x="5819622" y="8970162"/>
              <a:ext cx="17145" cy="154305"/>
            </a:xfrm>
            <a:custGeom>
              <a:avLst/>
              <a:gdLst/>
              <a:ahLst/>
              <a:cxnLst/>
              <a:rect l="l" t="t" r="r" b="b"/>
              <a:pathLst>
                <a:path w="17145" h="154304">
                  <a:moveTo>
                    <a:pt x="16725" y="153797"/>
                  </a:moveTo>
                  <a:lnTo>
                    <a:pt x="12831" y="125265"/>
                  </a:lnTo>
                  <a:lnTo>
                    <a:pt x="7224" y="72898"/>
                  </a:lnTo>
                  <a:lnTo>
                    <a:pt x="2186" y="22530"/>
                  </a:lnTo>
                  <a:lnTo>
                    <a:pt x="0" y="0"/>
                  </a:lnTo>
                  <a:lnTo>
                    <a:pt x="16725" y="153797"/>
                  </a:lnTo>
                  <a:close/>
                </a:path>
              </a:pathLst>
            </a:custGeom>
            <a:solidFill>
              <a:srgbClr val="FFFFFF"/>
            </a:solidFill>
          </p:spPr>
          <p:txBody>
            <a:bodyPr wrap="square" lIns="0" tIns="0" rIns="0" bIns="0" rtlCol="0"/>
            <a:lstStyle/>
            <a:p>
              <a:endParaRPr/>
            </a:p>
          </p:txBody>
        </p:sp>
        <p:sp>
          <p:nvSpPr>
            <p:cNvPr id="46" name="object 46"/>
            <p:cNvSpPr/>
            <p:nvPr/>
          </p:nvSpPr>
          <p:spPr>
            <a:xfrm>
              <a:off x="5819622" y="8970162"/>
              <a:ext cx="17145" cy="154305"/>
            </a:xfrm>
            <a:custGeom>
              <a:avLst/>
              <a:gdLst/>
              <a:ahLst/>
              <a:cxnLst/>
              <a:rect l="l" t="t" r="r" b="b"/>
              <a:pathLst>
                <a:path w="17145" h="154304">
                  <a:moveTo>
                    <a:pt x="0" y="0"/>
                  </a:moveTo>
                  <a:lnTo>
                    <a:pt x="2186" y="22530"/>
                  </a:lnTo>
                  <a:lnTo>
                    <a:pt x="7224" y="72898"/>
                  </a:lnTo>
                  <a:lnTo>
                    <a:pt x="12831" y="125265"/>
                  </a:lnTo>
                  <a:lnTo>
                    <a:pt x="16725" y="153797"/>
                  </a:lnTo>
                </a:path>
              </a:pathLst>
            </a:custGeom>
            <a:ln w="9133">
              <a:solidFill>
                <a:srgbClr val="D6D7DA"/>
              </a:solidFill>
            </a:ln>
          </p:spPr>
          <p:txBody>
            <a:bodyPr wrap="square" lIns="0" tIns="0" rIns="0" bIns="0" rtlCol="0"/>
            <a:lstStyle/>
            <a:p>
              <a:endParaRPr/>
            </a:p>
          </p:txBody>
        </p:sp>
        <p:sp>
          <p:nvSpPr>
            <p:cNvPr id="47" name="object 47"/>
            <p:cNvSpPr/>
            <p:nvPr/>
          </p:nvSpPr>
          <p:spPr>
            <a:xfrm>
              <a:off x="5617121" y="8451100"/>
              <a:ext cx="574040" cy="546735"/>
            </a:xfrm>
            <a:custGeom>
              <a:avLst/>
              <a:gdLst/>
              <a:ahLst/>
              <a:cxnLst/>
              <a:rect l="l" t="t" r="r" b="b"/>
              <a:pathLst>
                <a:path w="574039" h="546734">
                  <a:moveTo>
                    <a:pt x="573925" y="353174"/>
                  </a:moveTo>
                  <a:lnTo>
                    <a:pt x="568083" y="322313"/>
                  </a:lnTo>
                  <a:lnTo>
                    <a:pt x="550113" y="302564"/>
                  </a:lnTo>
                  <a:lnTo>
                    <a:pt x="522732" y="297091"/>
                  </a:lnTo>
                  <a:lnTo>
                    <a:pt x="497281" y="306006"/>
                  </a:lnTo>
                  <a:lnTo>
                    <a:pt x="499313" y="275539"/>
                  </a:lnTo>
                  <a:lnTo>
                    <a:pt x="496201" y="226453"/>
                  </a:lnTo>
                  <a:lnTo>
                    <a:pt x="486257" y="180174"/>
                  </a:lnTo>
                  <a:lnTo>
                    <a:pt x="470103" y="137464"/>
                  </a:lnTo>
                  <a:lnTo>
                    <a:pt x="448360" y="99123"/>
                  </a:lnTo>
                  <a:lnTo>
                    <a:pt x="421614" y="65925"/>
                  </a:lnTo>
                  <a:lnTo>
                    <a:pt x="390499" y="38633"/>
                  </a:lnTo>
                  <a:lnTo>
                    <a:pt x="355625" y="18034"/>
                  </a:lnTo>
                  <a:lnTo>
                    <a:pt x="317601" y="4902"/>
                  </a:lnTo>
                  <a:lnTo>
                    <a:pt x="277063" y="0"/>
                  </a:lnTo>
                  <a:lnTo>
                    <a:pt x="236855" y="3937"/>
                  </a:lnTo>
                  <a:lnTo>
                    <a:pt x="198894" y="16217"/>
                  </a:lnTo>
                  <a:lnTo>
                    <a:pt x="163804" y="36080"/>
                  </a:lnTo>
                  <a:lnTo>
                    <a:pt x="132245" y="62750"/>
                  </a:lnTo>
                  <a:lnTo>
                    <a:pt x="104876" y="95453"/>
                  </a:lnTo>
                  <a:lnTo>
                    <a:pt x="82334" y="133400"/>
                  </a:lnTo>
                  <a:lnTo>
                    <a:pt x="65290" y="175818"/>
                  </a:lnTo>
                  <a:lnTo>
                    <a:pt x="54368" y="221932"/>
                  </a:lnTo>
                  <a:lnTo>
                    <a:pt x="50253" y="270967"/>
                  </a:lnTo>
                  <a:lnTo>
                    <a:pt x="50914" y="287286"/>
                  </a:lnTo>
                  <a:lnTo>
                    <a:pt x="30086" y="288848"/>
                  </a:lnTo>
                  <a:lnTo>
                    <a:pt x="9766" y="306349"/>
                  </a:lnTo>
                  <a:lnTo>
                    <a:pt x="0" y="336410"/>
                  </a:lnTo>
                  <a:lnTo>
                    <a:pt x="6172" y="369443"/>
                  </a:lnTo>
                  <a:lnTo>
                    <a:pt x="27597" y="397319"/>
                  </a:lnTo>
                  <a:lnTo>
                    <a:pt x="61874" y="416077"/>
                  </a:lnTo>
                  <a:lnTo>
                    <a:pt x="71043" y="417233"/>
                  </a:lnTo>
                  <a:lnTo>
                    <a:pt x="78790" y="439166"/>
                  </a:lnTo>
                  <a:lnTo>
                    <a:pt x="100596" y="475462"/>
                  </a:lnTo>
                  <a:lnTo>
                    <a:pt x="127457" y="503275"/>
                  </a:lnTo>
                  <a:lnTo>
                    <a:pt x="193763" y="536829"/>
                  </a:lnTo>
                  <a:lnTo>
                    <a:pt x="231902" y="544233"/>
                  </a:lnTo>
                  <a:lnTo>
                    <a:pt x="272503" y="546506"/>
                  </a:lnTo>
                  <a:lnTo>
                    <a:pt x="312712" y="544182"/>
                  </a:lnTo>
                  <a:lnTo>
                    <a:pt x="350685" y="535889"/>
                  </a:lnTo>
                  <a:lnTo>
                    <a:pt x="417322" y="499783"/>
                  </a:lnTo>
                  <a:lnTo>
                    <a:pt x="444690" y="471093"/>
                  </a:lnTo>
                  <a:lnTo>
                    <a:pt x="467233" y="434759"/>
                  </a:lnTo>
                  <a:lnTo>
                    <a:pt x="471081" y="424713"/>
                  </a:lnTo>
                  <a:lnTo>
                    <a:pt x="502183" y="424675"/>
                  </a:lnTo>
                  <a:lnTo>
                    <a:pt x="538695" y="410641"/>
                  </a:lnTo>
                  <a:lnTo>
                    <a:pt x="563511" y="385762"/>
                  </a:lnTo>
                  <a:lnTo>
                    <a:pt x="573925" y="353174"/>
                  </a:lnTo>
                  <a:close/>
                </a:path>
              </a:pathLst>
            </a:custGeom>
            <a:solidFill>
              <a:srgbClr val="D9DADC"/>
            </a:solidFill>
          </p:spPr>
          <p:txBody>
            <a:bodyPr wrap="square" lIns="0" tIns="0" rIns="0" bIns="0" rtlCol="0"/>
            <a:lstStyle/>
            <a:p>
              <a:endParaRPr/>
            </a:p>
          </p:txBody>
        </p:sp>
        <p:sp>
          <p:nvSpPr>
            <p:cNvPr id="48" name="object 48"/>
            <p:cNvSpPr/>
            <p:nvPr/>
          </p:nvSpPr>
          <p:spPr>
            <a:xfrm>
              <a:off x="5682602" y="8793606"/>
              <a:ext cx="397510" cy="71755"/>
            </a:xfrm>
            <a:custGeom>
              <a:avLst/>
              <a:gdLst/>
              <a:ahLst/>
              <a:cxnLst/>
              <a:rect l="l" t="t" r="r" b="b"/>
              <a:pathLst>
                <a:path w="397510" h="71754">
                  <a:moveTo>
                    <a:pt x="83743" y="33489"/>
                  </a:moveTo>
                  <a:lnTo>
                    <a:pt x="81622" y="22263"/>
                  </a:lnTo>
                  <a:lnTo>
                    <a:pt x="73825" y="12179"/>
                  </a:lnTo>
                  <a:lnTo>
                    <a:pt x="61455" y="4368"/>
                  </a:lnTo>
                  <a:lnTo>
                    <a:pt x="45643" y="0"/>
                  </a:lnTo>
                  <a:lnTo>
                    <a:pt x="29095" y="152"/>
                  </a:lnTo>
                  <a:lnTo>
                    <a:pt x="14833" y="4572"/>
                  </a:lnTo>
                  <a:lnTo>
                    <a:pt x="4559" y="12407"/>
                  </a:lnTo>
                  <a:lnTo>
                    <a:pt x="0" y="22821"/>
                  </a:lnTo>
                  <a:lnTo>
                    <a:pt x="2082" y="33820"/>
                  </a:lnTo>
                  <a:lnTo>
                    <a:pt x="9880" y="43383"/>
                  </a:lnTo>
                  <a:lnTo>
                    <a:pt x="22250" y="50673"/>
                  </a:lnTo>
                  <a:lnTo>
                    <a:pt x="38049" y="54825"/>
                  </a:lnTo>
                  <a:lnTo>
                    <a:pt x="54381" y="54914"/>
                  </a:lnTo>
                  <a:lnTo>
                    <a:pt x="68300" y="51003"/>
                  </a:lnTo>
                  <a:lnTo>
                    <a:pt x="78511" y="43675"/>
                  </a:lnTo>
                  <a:lnTo>
                    <a:pt x="83743" y="33489"/>
                  </a:lnTo>
                  <a:close/>
                </a:path>
                <a:path w="397510" h="71754">
                  <a:moveTo>
                    <a:pt x="397319" y="39585"/>
                  </a:moveTo>
                  <a:lnTo>
                    <a:pt x="393331" y="28003"/>
                  </a:lnTo>
                  <a:lnTo>
                    <a:pt x="382651" y="18846"/>
                  </a:lnTo>
                  <a:lnTo>
                    <a:pt x="367118" y="12839"/>
                  </a:lnTo>
                  <a:lnTo>
                    <a:pt x="348602" y="10668"/>
                  </a:lnTo>
                  <a:lnTo>
                    <a:pt x="330530" y="13944"/>
                  </a:lnTo>
                  <a:lnTo>
                    <a:pt x="316039" y="20929"/>
                  </a:lnTo>
                  <a:lnTo>
                    <a:pt x="306412" y="30784"/>
                  </a:lnTo>
                  <a:lnTo>
                    <a:pt x="302920" y="42621"/>
                  </a:lnTo>
                  <a:lnTo>
                    <a:pt x="306679" y="54216"/>
                  </a:lnTo>
                  <a:lnTo>
                    <a:pt x="317004" y="63373"/>
                  </a:lnTo>
                  <a:lnTo>
                    <a:pt x="332460" y="69380"/>
                  </a:lnTo>
                  <a:lnTo>
                    <a:pt x="351637" y="71539"/>
                  </a:lnTo>
                  <a:lnTo>
                    <a:pt x="369697" y="68262"/>
                  </a:lnTo>
                  <a:lnTo>
                    <a:pt x="384187" y="61264"/>
                  </a:lnTo>
                  <a:lnTo>
                    <a:pt x="393814" y="51422"/>
                  </a:lnTo>
                  <a:lnTo>
                    <a:pt x="397319" y="39585"/>
                  </a:lnTo>
                  <a:close/>
                </a:path>
              </a:pathLst>
            </a:custGeom>
            <a:solidFill>
              <a:srgbClr val="C8C9CA"/>
            </a:solidFill>
          </p:spPr>
          <p:txBody>
            <a:bodyPr wrap="square" lIns="0" tIns="0" rIns="0" bIns="0" rtlCol="0"/>
            <a:lstStyle/>
            <a:p>
              <a:endParaRPr/>
            </a:p>
          </p:txBody>
        </p:sp>
        <p:sp>
          <p:nvSpPr>
            <p:cNvPr id="49" name="object 49"/>
            <p:cNvSpPr/>
            <p:nvPr/>
          </p:nvSpPr>
          <p:spPr>
            <a:xfrm>
              <a:off x="5649494" y="8413831"/>
              <a:ext cx="499745" cy="342265"/>
            </a:xfrm>
            <a:custGeom>
              <a:avLst/>
              <a:gdLst/>
              <a:ahLst/>
              <a:cxnLst/>
              <a:rect l="l" t="t" r="r" b="b"/>
              <a:pathLst>
                <a:path w="499745" h="342265">
                  <a:moveTo>
                    <a:pt x="28548" y="323476"/>
                  </a:moveTo>
                  <a:lnTo>
                    <a:pt x="11784" y="317368"/>
                  </a:lnTo>
                  <a:lnTo>
                    <a:pt x="7032" y="304021"/>
                  </a:lnTo>
                  <a:lnTo>
                    <a:pt x="0" y="266555"/>
                  </a:lnTo>
                  <a:lnTo>
                    <a:pt x="1523" y="208829"/>
                  </a:lnTo>
                  <a:lnTo>
                    <a:pt x="22439" y="134703"/>
                  </a:lnTo>
                  <a:lnTo>
                    <a:pt x="43647" y="95859"/>
                  </a:lnTo>
                  <a:lnTo>
                    <a:pt x="73145" y="63426"/>
                  </a:lnTo>
                  <a:lnTo>
                    <a:pt x="109089" y="37514"/>
                  </a:lnTo>
                  <a:lnTo>
                    <a:pt x="149635" y="18232"/>
                  </a:lnTo>
                  <a:lnTo>
                    <a:pt x="192939" y="5690"/>
                  </a:lnTo>
                  <a:lnTo>
                    <a:pt x="237157" y="0"/>
                  </a:lnTo>
                  <a:lnTo>
                    <a:pt x="280445" y="1269"/>
                  </a:lnTo>
                  <a:lnTo>
                    <a:pt x="320957" y="9608"/>
                  </a:lnTo>
                  <a:lnTo>
                    <a:pt x="356851" y="25128"/>
                  </a:lnTo>
                  <a:lnTo>
                    <a:pt x="474474" y="115691"/>
                  </a:lnTo>
                  <a:lnTo>
                    <a:pt x="482693" y="146857"/>
                  </a:lnTo>
                  <a:lnTo>
                    <a:pt x="243152" y="146857"/>
                  </a:lnTo>
                  <a:lnTo>
                    <a:pt x="188977" y="178861"/>
                  </a:lnTo>
                  <a:lnTo>
                    <a:pt x="138136" y="178861"/>
                  </a:lnTo>
                  <a:lnTo>
                    <a:pt x="46797" y="248864"/>
                  </a:lnTo>
                  <a:lnTo>
                    <a:pt x="28548" y="323476"/>
                  </a:lnTo>
                  <a:close/>
                </a:path>
                <a:path w="499745" h="342265">
                  <a:moveTo>
                    <a:pt x="215771" y="210802"/>
                  </a:moveTo>
                  <a:lnTo>
                    <a:pt x="243152" y="146857"/>
                  </a:lnTo>
                  <a:lnTo>
                    <a:pt x="482693" y="146857"/>
                  </a:lnTo>
                  <a:lnTo>
                    <a:pt x="486712" y="162097"/>
                  </a:lnTo>
                  <a:lnTo>
                    <a:pt x="358849" y="162097"/>
                  </a:lnTo>
                  <a:lnTo>
                    <a:pt x="215771" y="210802"/>
                  </a:lnTo>
                  <a:close/>
                </a:path>
                <a:path w="499745" h="342265">
                  <a:moveTo>
                    <a:pt x="445666" y="341726"/>
                  </a:moveTo>
                  <a:lnTo>
                    <a:pt x="358849" y="162097"/>
                  </a:lnTo>
                  <a:lnTo>
                    <a:pt x="486712" y="162097"/>
                  </a:lnTo>
                  <a:lnTo>
                    <a:pt x="499305" y="209846"/>
                  </a:lnTo>
                  <a:lnTo>
                    <a:pt x="491598" y="293443"/>
                  </a:lnTo>
                  <a:lnTo>
                    <a:pt x="482179" y="329521"/>
                  </a:lnTo>
                  <a:lnTo>
                    <a:pt x="479249" y="329928"/>
                  </a:lnTo>
                  <a:lnTo>
                    <a:pt x="471323" y="331623"/>
                  </a:lnTo>
                  <a:lnTo>
                    <a:pt x="459697" y="335319"/>
                  </a:lnTo>
                  <a:lnTo>
                    <a:pt x="445666" y="341726"/>
                  </a:lnTo>
                  <a:close/>
                </a:path>
                <a:path w="499745" h="342265">
                  <a:moveTo>
                    <a:pt x="116851" y="221470"/>
                  </a:moveTo>
                  <a:lnTo>
                    <a:pt x="138136" y="178861"/>
                  </a:lnTo>
                  <a:lnTo>
                    <a:pt x="188977" y="178861"/>
                  </a:lnTo>
                  <a:lnTo>
                    <a:pt x="116851" y="221470"/>
                  </a:lnTo>
                  <a:close/>
                </a:path>
              </a:pathLst>
            </a:custGeom>
            <a:solidFill>
              <a:srgbClr val="4A4B4D"/>
            </a:solidFill>
          </p:spPr>
          <p:txBody>
            <a:bodyPr wrap="square" lIns="0" tIns="0" rIns="0" bIns="0" rtlCol="0"/>
            <a:lstStyle/>
            <a:p>
              <a:endParaRPr/>
            </a:p>
          </p:txBody>
        </p:sp>
        <p:sp>
          <p:nvSpPr>
            <p:cNvPr id="50" name="object 50"/>
            <p:cNvSpPr/>
            <p:nvPr/>
          </p:nvSpPr>
          <p:spPr>
            <a:xfrm>
              <a:off x="5694367" y="8469106"/>
              <a:ext cx="427355" cy="72390"/>
            </a:xfrm>
            <a:custGeom>
              <a:avLst/>
              <a:gdLst/>
              <a:ahLst/>
              <a:cxnLst/>
              <a:rect l="l" t="t" r="r" b="b"/>
              <a:pathLst>
                <a:path w="427354" h="72390">
                  <a:moveTo>
                    <a:pt x="304687" y="71789"/>
                  </a:moveTo>
                  <a:lnTo>
                    <a:pt x="128544" y="71122"/>
                  </a:lnTo>
                  <a:lnTo>
                    <a:pt x="0" y="41068"/>
                  </a:lnTo>
                  <a:lnTo>
                    <a:pt x="389" y="40071"/>
                  </a:lnTo>
                  <a:lnTo>
                    <a:pt x="4961" y="36261"/>
                  </a:lnTo>
                  <a:lnTo>
                    <a:pt x="6497" y="32451"/>
                  </a:lnTo>
                  <a:lnTo>
                    <a:pt x="9571" y="29911"/>
                  </a:lnTo>
                  <a:lnTo>
                    <a:pt x="11057" y="27371"/>
                  </a:lnTo>
                  <a:lnTo>
                    <a:pt x="26284" y="12131"/>
                  </a:lnTo>
                  <a:lnTo>
                    <a:pt x="29319" y="9591"/>
                  </a:lnTo>
                  <a:lnTo>
                    <a:pt x="39378" y="0"/>
                  </a:lnTo>
                  <a:lnTo>
                    <a:pt x="130011" y="16628"/>
                  </a:lnTo>
                  <a:lnTo>
                    <a:pt x="272403" y="22762"/>
                  </a:lnTo>
                  <a:lnTo>
                    <a:pt x="396170" y="22762"/>
                  </a:lnTo>
                  <a:lnTo>
                    <a:pt x="400794" y="27371"/>
                  </a:lnTo>
                  <a:lnTo>
                    <a:pt x="403817" y="28641"/>
                  </a:lnTo>
                  <a:lnTo>
                    <a:pt x="415971" y="40071"/>
                  </a:lnTo>
                  <a:lnTo>
                    <a:pt x="415971" y="43881"/>
                  </a:lnTo>
                  <a:lnTo>
                    <a:pt x="417507" y="43881"/>
                  </a:lnTo>
                  <a:lnTo>
                    <a:pt x="420530" y="46421"/>
                  </a:lnTo>
                  <a:lnTo>
                    <a:pt x="420530" y="50231"/>
                  </a:lnTo>
                  <a:lnTo>
                    <a:pt x="422067" y="50231"/>
                  </a:lnTo>
                  <a:lnTo>
                    <a:pt x="423603" y="51501"/>
                  </a:lnTo>
                  <a:lnTo>
                    <a:pt x="423603" y="54041"/>
                  </a:lnTo>
                  <a:lnTo>
                    <a:pt x="425153" y="54041"/>
                  </a:lnTo>
                  <a:lnTo>
                    <a:pt x="426797" y="55423"/>
                  </a:lnTo>
                  <a:lnTo>
                    <a:pt x="304687" y="71789"/>
                  </a:lnTo>
                  <a:close/>
                </a:path>
                <a:path w="427354" h="72390">
                  <a:moveTo>
                    <a:pt x="396170" y="22762"/>
                  </a:moveTo>
                  <a:lnTo>
                    <a:pt x="272403" y="22762"/>
                  </a:lnTo>
                  <a:lnTo>
                    <a:pt x="373998" y="7317"/>
                  </a:lnTo>
                  <a:lnTo>
                    <a:pt x="376436" y="8321"/>
                  </a:lnTo>
                  <a:lnTo>
                    <a:pt x="377921" y="9591"/>
                  </a:lnTo>
                  <a:lnTo>
                    <a:pt x="380995" y="12131"/>
                  </a:lnTo>
                  <a:lnTo>
                    <a:pt x="382481" y="13401"/>
                  </a:lnTo>
                  <a:lnTo>
                    <a:pt x="385554" y="14671"/>
                  </a:lnTo>
                  <a:lnTo>
                    <a:pt x="387053" y="15941"/>
                  </a:lnTo>
                  <a:lnTo>
                    <a:pt x="393149" y="19751"/>
                  </a:lnTo>
                  <a:lnTo>
                    <a:pt x="396170" y="22762"/>
                  </a:lnTo>
                  <a:close/>
                </a:path>
              </a:pathLst>
            </a:custGeom>
            <a:solidFill>
              <a:srgbClr val="68696B"/>
            </a:solidFill>
          </p:spPr>
          <p:txBody>
            <a:bodyPr wrap="square" lIns="0" tIns="0" rIns="0" bIns="0" rtlCol="0"/>
            <a:lstStyle/>
            <a:p>
              <a:endParaRPr/>
            </a:p>
          </p:txBody>
        </p:sp>
        <p:sp>
          <p:nvSpPr>
            <p:cNvPr id="51" name="object 51"/>
            <p:cNvSpPr/>
            <p:nvPr/>
          </p:nvSpPr>
          <p:spPr>
            <a:xfrm>
              <a:off x="5649494" y="8413831"/>
              <a:ext cx="499745" cy="342265"/>
            </a:xfrm>
            <a:custGeom>
              <a:avLst/>
              <a:gdLst/>
              <a:ahLst/>
              <a:cxnLst/>
              <a:rect l="l" t="t" r="r" b="b"/>
              <a:pathLst>
                <a:path w="499745" h="342265">
                  <a:moveTo>
                    <a:pt x="11784" y="317368"/>
                  </a:moveTo>
                  <a:lnTo>
                    <a:pt x="28548" y="323476"/>
                  </a:lnTo>
                  <a:lnTo>
                    <a:pt x="46797" y="248864"/>
                  </a:lnTo>
                  <a:lnTo>
                    <a:pt x="138136" y="178861"/>
                  </a:lnTo>
                  <a:lnTo>
                    <a:pt x="116851" y="221470"/>
                  </a:lnTo>
                  <a:lnTo>
                    <a:pt x="243152" y="146857"/>
                  </a:lnTo>
                  <a:lnTo>
                    <a:pt x="215771" y="210802"/>
                  </a:lnTo>
                  <a:lnTo>
                    <a:pt x="358849" y="162097"/>
                  </a:lnTo>
                  <a:lnTo>
                    <a:pt x="445666" y="341726"/>
                  </a:lnTo>
                  <a:lnTo>
                    <a:pt x="459697" y="335319"/>
                  </a:lnTo>
                  <a:lnTo>
                    <a:pt x="471323" y="331623"/>
                  </a:lnTo>
                  <a:lnTo>
                    <a:pt x="479249" y="329928"/>
                  </a:lnTo>
                  <a:lnTo>
                    <a:pt x="482179" y="329521"/>
                  </a:lnTo>
                  <a:lnTo>
                    <a:pt x="491598" y="293443"/>
                  </a:lnTo>
                  <a:lnTo>
                    <a:pt x="499305" y="209846"/>
                  </a:lnTo>
                  <a:lnTo>
                    <a:pt x="474474" y="115691"/>
                  </a:lnTo>
                  <a:lnTo>
                    <a:pt x="386281" y="47937"/>
                  </a:lnTo>
                  <a:lnTo>
                    <a:pt x="356851" y="25128"/>
                  </a:lnTo>
                  <a:lnTo>
                    <a:pt x="320957" y="9608"/>
                  </a:lnTo>
                  <a:lnTo>
                    <a:pt x="280445" y="1269"/>
                  </a:lnTo>
                  <a:lnTo>
                    <a:pt x="237157" y="0"/>
                  </a:lnTo>
                  <a:lnTo>
                    <a:pt x="192939" y="5690"/>
                  </a:lnTo>
                  <a:lnTo>
                    <a:pt x="149635" y="18232"/>
                  </a:lnTo>
                  <a:lnTo>
                    <a:pt x="109089" y="37514"/>
                  </a:lnTo>
                  <a:lnTo>
                    <a:pt x="73145" y="63426"/>
                  </a:lnTo>
                  <a:lnTo>
                    <a:pt x="43647" y="95859"/>
                  </a:lnTo>
                  <a:lnTo>
                    <a:pt x="22439" y="134703"/>
                  </a:lnTo>
                  <a:lnTo>
                    <a:pt x="1523" y="208829"/>
                  </a:lnTo>
                  <a:lnTo>
                    <a:pt x="0" y="266555"/>
                  </a:lnTo>
                  <a:lnTo>
                    <a:pt x="7032" y="304021"/>
                  </a:lnTo>
                  <a:lnTo>
                    <a:pt x="11784" y="317368"/>
                  </a:lnTo>
                  <a:close/>
                </a:path>
              </a:pathLst>
            </a:custGeom>
            <a:ln w="13700">
              <a:solidFill>
                <a:srgbClr val="4A4B4D"/>
              </a:solidFill>
            </a:ln>
          </p:spPr>
          <p:txBody>
            <a:bodyPr wrap="square" lIns="0" tIns="0" rIns="0" bIns="0" rtlCol="0"/>
            <a:lstStyle/>
            <a:p>
              <a:endParaRPr/>
            </a:p>
          </p:txBody>
        </p:sp>
        <p:pic>
          <p:nvPicPr>
            <p:cNvPr id="52" name="object 52"/>
            <p:cNvPicPr/>
            <p:nvPr/>
          </p:nvPicPr>
          <p:blipFill>
            <a:blip r:embed="rId17" cstate="print"/>
            <a:stretch>
              <a:fillRect/>
            </a:stretch>
          </p:blipFill>
          <p:spPr>
            <a:xfrm>
              <a:off x="5740448" y="8441966"/>
              <a:ext cx="184205" cy="129392"/>
            </a:xfrm>
            <a:prstGeom prst="rect">
              <a:avLst/>
            </a:prstGeom>
          </p:spPr>
        </p:pic>
        <p:sp>
          <p:nvSpPr>
            <p:cNvPr id="53" name="object 53"/>
            <p:cNvSpPr/>
            <p:nvPr/>
          </p:nvSpPr>
          <p:spPr>
            <a:xfrm>
              <a:off x="6019012" y="8476957"/>
              <a:ext cx="60960" cy="117475"/>
            </a:xfrm>
            <a:custGeom>
              <a:avLst/>
              <a:gdLst/>
              <a:ahLst/>
              <a:cxnLst/>
              <a:rect l="l" t="t" r="r" b="b"/>
              <a:pathLst>
                <a:path w="60960" h="117475">
                  <a:moveTo>
                    <a:pt x="0" y="0"/>
                  </a:moveTo>
                  <a:lnTo>
                    <a:pt x="8018" y="8898"/>
                  </a:lnTo>
                  <a:lnTo>
                    <a:pt x="26458" y="33497"/>
                  </a:lnTo>
                  <a:lnTo>
                    <a:pt x="46896" y="70653"/>
                  </a:lnTo>
                  <a:lnTo>
                    <a:pt x="60909" y="117221"/>
                  </a:lnTo>
                </a:path>
              </a:pathLst>
            </a:custGeom>
            <a:ln w="18267">
              <a:solidFill>
                <a:srgbClr val="4A4B4D"/>
              </a:solidFill>
            </a:ln>
          </p:spPr>
          <p:txBody>
            <a:bodyPr wrap="square" lIns="0" tIns="0" rIns="0" bIns="0" rtlCol="0"/>
            <a:lstStyle/>
            <a:p>
              <a:endParaRPr/>
            </a:p>
          </p:txBody>
        </p:sp>
        <p:pic>
          <p:nvPicPr>
            <p:cNvPr id="54" name="object 54"/>
            <p:cNvPicPr/>
            <p:nvPr/>
          </p:nvPicPr>
          <p:blipFill>
            <a:blip r:embed="rId18" cstate="print"/>
            <a:stretch>
              <a:fillRect/>
            </a:stretch>
          </p:blipFill>
          <p:spPr>
            <a:xfrm>
              <a:off x="5746546" y="8728125"/>
              <a:ext cx="63906" cy="77635"/>
            </a:xfrm>
            <a:prstGeom prst="rect">
              <a:avLst/>
            </a:prstGeom>
          </p:spPr>
        </p:pic>
        <p:pic>
          <p:nvPicPr>
            <p:cNvPr id="55" name="object 55"/>
            <p:cNvPicPr/>
            <p:nvPr/>
          </p:nvPicPr>
          <p:blipFill>
            <a:blip r:embed="rId19" cstate="print"/>
            <a:stretch>
              <a:fillRect/>
            </a:stretch>
          </p:blipFill>
          <p:spPr>
            <a:xfrm>
              <a:off x="5932233" y="8731199"/>
              <a:ext cx="63957" cy="77635"/>
            </a:xfrm>
            <a:prstGeom prst="rect">
              <a:avLst/>
            </a:prstGeom>
          </p:spPr>
        </p:pic>
        <p:sp>
          <p:nvSpPr>
            <p:cNvPr id="56" name="object 56"/>
            <p:cNvSpPr/>
            <p:nvPr/>
          </p:nvSpPr>
          <p:spPr>
            <a:xfrm>
              <a:off x="5850039" y="8805760"/>
              <a:ext cx="9525" cy="41275"/>
            </a:xfrm>
            <a:custGeom>
              <a:avLst/>
              <a:gdLst/>
              <a:ahLst/>
              <a:cxnLst/>
              <a:rect l="l" t="t" r="r" b="b"/>
              <a:pathLst>
                <a:path w="9525" h="41275">
                  <a:moveTo>
                    <a:pt x="7632" y="0"/>
                  </a:moveTo>
                  <a:lnTo>
                    <a:pt x="0" y="30467"/>
                  </a:lnTo>
                  <a:lnTo>
                    <a:pt x="9131" y="41122"/>
                  </a:lnTo>
                </a:path>
              </a:pathLst>
            </a:custGeom>
            <a:ln w="13700">
              <a:solidFill>
                <a:srgbClr val="A4A7AA"/>
              </a:solidFill>
            </a:ln>
          </p:spPr>
          <p:txBody>
            <a:bodyPr wrap="square" lIns="0" tIns="0" rIns="0" bIns="0" rtlCol="0"/>
            <a:lstStyle/>
            <a:p>
              <a:endParaRPr/>
            </a:p>
          </p:txBody>
        </p:sp>
        <p:sp>
          <p:nvSpPr>
            <p:cNvPr id="57" name="object 57"/>
            <p:cNvSpPr/>
            <p:nvPr/>
          </p:nvSpPr>
          <p:spPr>
            <a:xfrm>
              <a:off x="5746546" y="8656586"/>
              <a:ext cx="250190" cy="286385"/>
            </a:xfrm>
            <a:custGeom>
              <a:avLst/>
              <a:gdLst/>
              <a:ahLst/>
              <a:cxnLst/>
              <a:rect l="l" t="t" r="r" b="b"/>
              <a:pathLst>
                <a:path w="250189" h="286384">
                  <a:moveTo>
                    <a:pt x="0" y="7645"/>
                  </a:moveTo>
                  <a:lnTo>
                    <a:pt x="10755" y="13514"/>
                  </a:lnTo>
                  <a:lnTo>
                    <a:pt x="26808" y="15819"/>
                  </a:lnTo>
                  <a:lnTo>
                    <a:pt x="47725" y="12126"/>
                  </a:lnTo>
                  <a:lnTo>
                    <a:pt x="73075" y="0"/>
                  </a:lnTo>
                </a:path>
                <a:path w="250189" h="286384">
                  <a:moveTo>
                    <a:pt x="162877" y="0"/>
                  </a:moveTo>
                  <a:lnTo>
                    <a:pt x="176436" y="8596"/>
                  </a:lnTo>
                  <a:lnTo>
                    <a:pt x="198273" y="16190"/>
                  </a:lnTo>
                  <a:lnTo>
                    <a:pt x="224104" y="19497"/>
                  </a:lnTo>
                  <a:lnTo>
                    <a:pt x="249643" y="15227"/>
                  </a:lnTo>
                </a:path>
                <a:path w="250189" h="286384">
                  <a:moveTo>
                    <a:pt x="83693" y="286194"/>
                  </a:moveTo>
                  <a:lnTo>
                    <a:pt x="90071" y="284694"/>
                  </a:lnTo>
                  <a:lnTo>
                    <a:pt x="107302" y="282194"/>
                  </a:lnTo>
                  <a:lnTo>
                    <a:pt x="132524" y="281693"/>
                  </a:lnTo>
                  <a:lnTo>
                    <a:pt x="162877" y="286194"/>
                  </a:lnTo>
                </a:path>
              </a:pathLst>
            </a:custGeom>
            <a:ln w="13700">
              <a:solidFill>
                <a:srgbClr val="636467"/>
              </a:solidFill>
            </a:ln>
          </p:spPr>
          <p:txBody>
            <a:bodyPr wrap="square" lIns="0" tIns="0" rIns="0" bIns="0" rtlCol="0"/>
            <a:lstStyle/>
            <a:p>
              <a:endParaRPr/>
            </a:p>
          </p:txBody>
        </p:sp>
        <p:pic>
          <p:nvPicPr>
            <p:cNvPr id="58" name="object 58"/>
            <p:cNvPicPr/>
            <p:nvPr/>
          </p:nvPicPr>
          <p:blipFill>
            <a:blip r:embed="rId20" cstate="print"/>
            <a:stretch>
              <a:fillRect/>
            </a:stretch>
          </p:blipFill>
          <p:spPr>
            <a:xfrm>
              <a:off x="5554720" y="8964072"/>
              <a:ext cx="92848" cy="84780"/>
            </a:xfrm>
            <a:prstGeom prst="rect">
              <a:avLst/>
            </a:prstGeom>
          </p:spPr>
        </p:pic>
      </p:grpSp>
      <p:grpSp>
        <p:nvGrpSpPr>
          <p:cNvPr id="59" name="object 59"/>
          <p:cNvGrpSpPr/>
          <p:nvPr/>
        </p:nvGrpSpPr>
        <p:grpSpPr>
          <a:xfrm>
            <a:off x="709358" y="5600"/>
            <a:ext cx="6842759" cy="717550"/>
            <a:chOff x="709358" y="5600"/>
            <a:chExt cx="6842759" cy="717550"/>
          </a:xfrm>
        </p:grpSpPr>
        <p:sp>
          <p:nvSpPr>
            <p:cNvPr id="60" name="object 6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EECFB"/>
            </a:solidFill>
          </p:spPr>
          <p:txBody>
            <a:bodyPr wrap="square" lIns="0" tIns="0" rIns="0" bIns="0" rtlCol="0"/>
            <a:lstStyle/>
            <a:p>
              <a:endParaRPr/>
            </a:p>
          </p:txBody>
        </p:sp>
        <p:sp>
          <p:nvSpPr>
            <p:cNvPr id="61" name="object 6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62" name="object 62"/>
            <p:cNvPicPr/>
            <p:nvPr/>
          </p:nvPicPr>
          <p:blipFill>
            <a:blip r:embed="rId21" cstate="print"/>
            <a:stretch>
              <a:fillRect/>
            </a:stretch>
          </p:blipFill>
          <p:spPr>
            <a:xfrm>
              <a:off x="1003147" y="366369"/>
              <a:ext cx="462813" cy="170497"/>
            </a:xfrm>
            <a:prstGeom prst="rect">
              <a:avLst/>
            </a:prstGeom>
          </p:spPr>
        </p:pic>
        <p:sp>
          <p:nvSpPr>
            <p:cNvPr id="63" name="object 63"/>
            <p:cNvSpPr/>
            <p:nvPr/>
          </p:nvSpPr>
          <p:spPr>
            <a:xfrm>
              <a:off x="1549654" y="366368"/>
              <a:ext cx="810260" cy="170815"/>
            </a:xfrm>
            <a:custGeom>
              <a:avLst/>
              <a:gdLst/>
              <a:ahLst/>
              <a:cxnLst/>
              <a:rect l="l" t="t" r="r" b="b"/>
              <a:pathLst>
                <a:path w="810260" h="170815">
                  <a:moveTo>
                    <a:pt x="25895" y="121793"/>
                  </a:moveTo>
                  <a:lnTo>
                    <a:pt x="19786" y="115684"/>
                  </a:lnTo>
                  <a:lnTo>
                    <a:pt x="6096" y="115684"/>
                  </a:lnTo>
                  <a:lnTo>
                    <a:pt x="0" y="121793"/>
                  </a:lnTo>
                  <a:lnTo>
                    <a:pt x="0" y="135483"/>
                  </a:lnTo>
                  <a:lnTo>
                    <a:pt x="6096" y="141579"/>
                  </a:lnTo>
                  <a:lnTo>
                    <a:pt x="19786" y="141579"/>
                  </a:lnTo>
                  <a:lnTo>
                    <a:pt x="25895" y="135483"/>
                  </a:lnTo>
                  <a:lnTo>
                    <a:pt x="25895" y="121793"/>
                  </a:lnTo>
                  <a:close/>
                </a:path>
                <a:path w="810260" h="170815">
                  <a:moveTo>
                    <a:pt x="25895" y="33477"/>
                  </a:moveTo>
                  <a:lnTo>
                    <a:pt x="19786" y="27381"/>
                  </a:lnTo>
                  <a:lnTo>
                    <a:pt x="6096" y="27381"/>
                  </a:lnTo>
                  <a:lnTo>
                    <a:pt x="0" y="33477"/>
                  </a:lnTo>
                  <a:lnTo>
                    <a:pt x="0" y="48717"/>
                  </a:lnTo>
                  <a:lnTo>
                    <a:pt x="6096" y="54813"/>
                  </a:lnTo>
                  <a:lnTo>
                    <a:pt x="19786" y="54813"/>
                  </a:lnTo>
                  <a:lnTo>
                    <a:pt x="25895" y="48717"/>
                  </a:lnTo>
                  <a:lnTo>
                    <a:pt x="25895" y="33477"/>
                  </a:lnTo>
                  <a:close/>
                </a:path>
                <a:path w="810260" h="170815">
                  <a:moveTo>
                    <a:pt x="255727" y="13690"/>
                  </a:moveTo>
                  <a:lnTo>
                    <a:pt x="126352" y="13690"/>
                  </a:lnTo>
                  <a:lnTo>
                    <a:pt x="126352" y="33477"/>
                  </a:lnTo>
                  <a:lnTo>
                    <a:pt x="255727" y="33477"/>
                  </a:lnTo>
                  <a:lnTo>
                    <a:pt x="255727" y="13690"/>
                  </a:lnTo>
                  <a:close/>
                </a:path>
                <a:path w="810260" h="170815">
                  <a:moveTo>
                    <a:pt x="269468" y="63944"/>
                  </a:moveTo>
                  <a:lnTo>
                    <a:pt x="112649" y="63944"/>
                  </a:lnTo>
                  <a:lnTo>
                    <a:pt x="112649" y="82194"/>
                  </a:lnTo>
                  <a:lnTo>
                    <a:pt x="185737" y="82194"/>
                  </a:lnTo>
                  <a:lnTo>
                    <a:pt x="181952" y="107594"/>
                  </a:lnTo>
                  <a:lnTo>
                    <a:pt x="172770" y="125412"/>
                  </a:lnTo>
                  <a:lnTo>
                    <a:pt x="157886" y="137223"/>
                  </a:lnTo>
                  <a:lnTo>
                    <a:pt x="137020" y="144602"/>
                  </a:lnTo>
                  <a:lnTo>
                    <a:pt x="130911" y="144602"/>
                  </a:lnTo>
                  <a:lnTo>
                    <a:pt x="126352" y="146138"/>
                  </a:lnTo>
                  <a:lnTo>
                    <a:pt x="126352" y="155270"/>
                  </a:lnTo>
                  <a:lnTo>
                    <a:pt x="129425" y="162864"/>
                  </a:lnTo>
                  <a:lnTo>
                    <a:pt x="137020" y="162864"/>
                  </a:lnTo>
                  <a:lnTo>
                    <a:pt x="142481" y="162255"/>
                  </a:lnTo>
                  <a:lnTo>
                    <a:pt x="190766" y="134670"/>
                  </a:lnTo>
                  <a:lnTo>
                    <a:pt x="205409" y="97421"/>
                  </a:lnTo>
                  <a:lnTo>
                    <a:pt x="207010" y="82194"/>
                  </a:lnTo>
                  <a:lnTo>
                    <a:pt x="269468" y="82194"/>
                  </a:lnTo>
                  <a:lnTo>
                    <a:pt x="269468" y="63944"/>
                  </a:lnTo>
                  <a:close/>
                </a:path>
                <a:path w="810260" h="170815">
                  <a:moveTo>
                    <a:pt x="447573" y="74320"/>
                  </a:moveTo>
                  <a:lnTo>
                    <a:pt x="287731" y="74320"/>
                  </a:lnTo>
                  <a:lnTo>
                    <a:pt x="287731" y="94640"/>
                  </a:lnTo>
                  <a:lnTo>
                    <a:pt x="287731" y="95910"/>
                  </a:lnTo>
                  <a:lnTo>
                    <a:pt x="443052" y="95910"/>
                  </a:lnTo>
                  <a:lnTo>
                    <a:pt x="443052" y="94640"/>
                  </a:lnTo>
                  <a:lnTo>
                    <a:pt x="447573" y="94640"/>
                  </a:lnTo>
                  <a:lnTo>
                    <a:pt x="447573" y="74320"/>
                  </a:lnTo>
                  <a:close/>
                </a:path>
                <a:path w="810260" h="170815">
                  <a:moveTo>
                    <a:pt x="621106" y="22821"/>
                  </a:moveTo>
                  <a:lnTo>
                    <a:pt x="611974" y="19786"/>
                  </a:lnTo>
                  <a:lnTo>
                    <a:pt x="465823" y="19786"/>
                  </a:lnTo>
                  <a:lnTo>
                    <a:pt x="465823" y="36512"/>
                  </a:lnTo>
                  <a:lnTo>
                    <a:pt x="470395" y="39585"/>
                  </a:lnTo>
                  <a:lnTo>
                    <a:pt x="595210" y="39585"/>
                  </a:lnTo>
                  <a:lnTo>
                    <a:pt x="595210" y="42608"/>
                  </a:lnTo>
                  <a:lnTo>
                    <a:pt x="591540" y="50368"/>
                  </a:lnTo>
                  <a:lnTo>
                    <a:pt x="580745" y="64693"/>
                  </a:lnTo>
                  <a:lnTo>
                    <a:pt x="563092" y="82435"/>
                  </a:lnTo>
                  <a:lnTo>
                    <a:pt x="538899" y="100457"/>
                  </a:lnTo>
                  <a:lnTo>
                    <a:pt x="531876" y="93713"/>
                  </a:lnTo>
                  <a:lnTo>
                    <a:pt x="525005" y="87528"/>
                  </a:lnTo>
                  <a:lnTo>
                    <a:pt x="518985" y="82499"/>
                  </a:lnTo>
                  <a:lnTo>
                    <a:pt x="514540" y="79171"/>
                  </a:lnTo>
                  <a:lnTo>
                    <a:pt x="509981" y="76098"/>
                  </a:lnTo>
                  <a:lnTo>
                    <a:pt x="506907" y="74612"/>
                  </a:lnTo>
                  <a:lnTo>
                    <a:pt x="497776" y="74612"/>
                  </a:lnTo>
                  <a:lnTo>
                    <a:pt x="493204" y="80657"/>
                  </a:lnTo>
                  <a:lnTo>
                    <a:pt x="493204" y="89789"/>
                  </a:lnTo>
                  <a:lnTo>
                    <a:pt x="497776" y="92862"/>
                  </a:lnTo>
                  <a:lnTo>
                    <a:pt x="500849" y="95885"/>
                  </a:lnTo>
                  <a:lnTo>
                    <a:pt x="515010" y="107505"/>
                  </a:lnTo>
                  <a:lnTo>
                    <a:pt x="529755" y="121399"/>
                  </a:lnTo>
                  <a:lnTo>
                    <a:pt x="544499" y="136994"/>
                  </a:lnTo>
                  <a:lnTo>
                    <a:pt x="558698" y="153733"/>
                  </a:lnTo>
                  <a:lnTo>
                    <a:pt x="561721" y="156806"/>
                  </a:lnTo>
                  <a:lnTo>
                    <a:pt x="563257" y="159842"/>
                  </a:lnTo>
                  <a:lnTo>
                    <a:pt x="573925" y="159842"/>
                  </a:lnTo>
                  <a:lnTo>
                    <a:pt x="581520" y="155270"/>
                  </a:lnTo>
                  <a:lnTo>
                    <a:pt x="581520" y="149174"/>
                  </a:lnTo>
                  <a:lnTo>
                    <a:pt x="579996" y="144132"/>
                  </a:lnTo>
                  <a:lnTo>
                    <a:pt x="575056" y="137375"/>
                  </a:lnTo>
                  <a:lnTo>
                    <a:pt x="566102" y="127774"/>
                  </a:lnTo>
                  <a:lnTo>
                    <a:pt x="552589" y="114147"/>
                  </a:lnTo>
                  <a:lnTo>
                    <a:pt x="570649" y="100457"/>
                  </a:lnTo>
                  <a:lnTo>
                    <a:pt x="581914" y="91922"/>
                  </a:lnTo>
                  <a:lnTo>
                    <a:pt x="603402" y="68681"/>
                  </a:lnTo>
                  <a:lnTo>
                    <a:pt x="616597" y="48018"/>
                  </a:lnTo>
                  <a:lnTo>
                    <a:pt x="621106" y="33477"/>
                  </a:lnTo>
                  <a:lnTo>
                    <a:pt x="621106" y="22821"/>
                  </a:lnTo>
                  <a:close/>
                </a:path>
                <a:path w="810260" h="170815">
                  <a:moveTo>
                    <a:pt x="753516" y="108089"/>
                  </a:moveTo>
                  <a:lnTo>
                    <a:pt x="752462" y="97383"/>
                  </a:lnTo>
                  <a:lnTo>
                    <a:pt x="749719" y="89801"/>
                  </a:lnTo>
                  <a:lnTo>
                    <a:pt x="745832" y="84518"/>
                  </a:lnTo>
                  <a:lnTo>
                    <a:pt x="741362" y="80657"/>
                  </a:lnTo>
                  <a:lnTo>
                    <a:pt x="750481" y="74612"/>
                  </a:lnTo>
                  <a:lnTo>
                    <a:pt x="750481" y="57835"/>
                  </a:lnTo>
                  <a:lnTo>
                    <a:pt x="749007" y="46901"/>
                  </a:lnTo>
                  <a:lnTo>
                    <a:pt x="746861" y="42608"/>
                  </a:lnTo>
                  <a:lnTo>
                    <a:pt x="744397" y="37668"/>
                  </a:lnTo>
                  <a:lnTo>
                    <a:pt x="736346" y="31305"/>
                  </a:lnTo>
                  <a:lnTo>
                    <a:pt x="724585" y="28917"/>
                  </a:lnTo>
                  <a:lnTo>
                    <a:pt x="710018" y="32588"/>
                  </a:lnTo>
                  <a:lnTo>
                    <a:pt x="701751" y="41097"/>
                  </a:lnTo>
                  <a:lnTo>
                    <a:pt x="698055" y="50749"/>
                  </a:lnTo>
                  <a:lnTo>
                    <a:pt x="697204" y="57835"/>
                  </a:lnTo>
                  <a:lnTo>
                    <a:pt x="697204" y="63944"/>
                  </a:lnTo>
                  <a:lnTo>
                    <a:pt x="701763" y="65481"/>
                  </a:lnTo>
                  <a:lnTo>
                    <a:pt x="710895" y="65481"/>
                  </a:lnTo>
                  <a:lnTo>
                    <a:pt x="712431" y="60871"/>
                  </a:lnTo>
                  <a:lnTo>
                    <a:pt x="712431" y="51739"/>
                  </a:lnTo>
                  <a:lnTo>
                    <a:pt x="715454" y="42608"/>
                  </a:lnTo>
                  <a:lnTo>
                    <a:pt x="733717" y="42608"/>
                  </a:lnTo>
                  <a:lnTo>
                    <a:pt x="735253" y="51739"/>
                  </a:lnTo>
                  <a:lnTo>
                    <a:pt x="735253" y="68503"/>
                  </a:lnTo>
                  <a:lnTo>
                    <a:pt x="732231" y="76098"/>
                  </a:lnTo>
                  <a:lnTo>
                    <a:pt x="715454" y="76098"/>
                  </a:lnTo>
                  <a:lnTo>
                    <a:pt x="715454" y="89789"/>
                  </a:lnTo>
                  <a:lnTo>
                    <a:pt x="738276" y="89789"/>
                  </a:lnTo>
                  <a:lnTo>
                    <a:pt x="738276" y="114147"/>
                  </a:lnTo>
                  <a:lnTo>
                    <a:pt x="736790" y="127889"/>
                  </a:lnTo>
                  <a:lnTo>
                    <a:pt x="720026" y="127889"/>
                  </a:lnTo>
                  <a:lnTo>
                    <a:pt x="710895" y="124815"/>
                  </a:lnTo>
                  <a:lnTo>
                    <a:pt x="709358" y="111125"/>
                  </a:lnTo>
                  <a:lnTo>
                    <a:pt x="709358" y="103530"/>
                  </a:lnTo>
                  <a:lnTo>
                    <a:pt x="694182" y="103530"/>
                  </a:lnTo>
                  <a:lnTo>
                    <a:pt x="694182" y="115684"/>
                  </a:lnTo>
                  <a:lnTo>
                    <a:pt x="695667" y="120243"/>
                  </a:lnTo>
                  <a:lnTo>
                    <a:pt x="724585" y="141579"/>
                  </a:lnTo>
                  <a:lnTo>
                    <a:pt x="737450" y="139344"/>
                  </a:lnTo>
                  <a:lnTo>
                    <a:pt x="746467" y="132816"/>
                  </a:lnTo>
                  <a:lnTo>
                    <a:pt x="748957" y="127889"/>
                  </a:lnTo>
                  <a:lnTo>
                    <a:pt x="751776" y="122313"/>
                  </a:lnTo>
                  <a:lnTo>
                    <a:pt x="753516" y="108089"/>
                  </a:lnTo>
                  <a:close/>
                </a:path>
                <a:path w="810260" h="170815">
                  <a:moveTo>
                    <a:pt x="809866" y="85229"/>
                  </a:moveTo>
                  <a:lnTo>
                    <a:pt x="803770" y="55930"/>
                  </a:lnTo>
                  <a:lnTo>
                    <a:pt x="803770" y="85229"/>
                  </a:lnTo>
                  <a:lnTo>
                    <a:pt x="797382" y="116230"/>
                  </a:lnTo>
                  <a:lnTo>
                    <a:pt x="780161" y="141376"/>
                  </a:lnTo>
                  <a:lnTo>
                    <a:pt x="754938" y="158242"/>
                  </a:lnTo>
                  <a:lnTo>
                    <a:pt x="724585" y="164401"/>
                  </a:lnTo>
                  <a:lnTo>
                    <a:pt x="693356" y="158242"/>
                  </a:lnTo>
                  <a:lnTo>
                    <a:pt x="667702" y="141376"/>
                  </a:lnTo>
                  <a:lnTo>
                    <a:pt x="650316" y="116230"/>
                  </a:lnTo>
                  <a:lnTo>
                    <a:pt x="643928" y="85229"/>
                  </a:lnTo>
                  <a:lnTo>
                    <a:pt x="650316" y="54267"/>
                  </a:lnTo>
                  <a:lnTo>
                    <a:pt x="667702" y="29133"/>
                  </a:lnTo>
                  <a:lnTo>
                    <a:pt x="693356" y="12268"/>
                  </a:lnTo>
                  <a:lnTo>
                    <a:pt x="724585" y="6096"/>
                  </a:lnTo>
                  <a:lnTo>
                    <a:pt x="754938" y="12268"/>
                  </a:lnTo>
                  <a:lnTo>
                    <a:pt x="780161" y="29133"/>
                  </a:lnTo>
                  <a:lnTo>
                    <a:pt x="797382" y="54267"/>
                  </a:lnTo>
                  <a:lnTo>
                    <a:pt x="803770" y="85229"/>
                  </a:lnTo>
                  <a:lnTo>
                    <a:pt x="803770" y="55930"/>
                  </a:lnTo>
                  <a:lnTo>
                    <a:pt x="757186" y="6692"/>
                  </a:lnTo>
                  <a:lnTo>
                    <a:pt x="724585" y="0"/>
                  </a:lnTo>
                  <a:lnTo>
                    <a:pt x="691362" y="6692"/>
                  </a:lnTo>
                  <a:lnTo>
                    <a:pt x="664273" y="24930"/>
                  </a:lnTo>
                  <a:lnTo>
                    <a:pt x="646036" y="52019"/>
                  </a:lnTo>
                  <a:lnTo>
                    <a:pt x="639356" y="85229"/>
                  </a:lnTo>
                  <a:lnTo>
                    <a:pt x="646036" y="118478"/>
                  </a:lnTo>
                  <a:lnTo>
                    <a:pt x="664273" y="145580"/>
                  </a:lnTo>
                  <a:lnTo>
                    <a:pt x="691362" y="163817"/>
                  </a:lnTo>
                  <a:lnTo>
                    <a:pt x="724585" y="170497"/>
                  </a:lnTo>
                  <a:lnTo>
                    <a:pt x="754913" y="164401"/>
                  </a:lnTo>
                  <a:lnTo>
                    <a:pt x="757834" y="163817"/>
                  </a:lnTo>
                  <a:lnTo>
                    <a:pt x="784936" y="145580"/>
                  </a:lnTo>
                  <a:lnTo>
                    <a:pt x="803173" y="118478"/>
                  </a:lnTo>
                  <a:lnTo>
                    <a:pt x="809866" y="85229"/>
                  </a:lnTo>
                  <a:close/>
                </a:path>
              </a:pathLst>
            </a:custGeom>
            <a:solidFill>
              <a:srgbClr val="4A4B4D"/>
            </a:solidFill>
          </p:spPr>
          <p:txBody>
            <a:bodyPr wrap="square" lIns="0" tIns="0" rIns="0" bIns="0" rtlCol="0"/>
            <a:lstStyle/>
            <a:p>
              <a:endParaRPr/>
            </a:p>
          </p:txBody>
        </p:sp>
        <p:pic>
          <p:nvPicPr>
            <p:cNvPr id="64" name="object 64"/>
            <p:cNvPicPr/>
            <p:nvPr/>
          </p:nvPicPr>
          <p:blipFill>
            <a:blip r:embed="rId22" cstate="print"/>
            <a:stretch>
              <a:fillRect/>
            </a:stretch>
          </p:blipFill>
          <p:spPr>
            <a:xfrm>
              <a:off x="2551315" y="372465"/>
              <a:ext cx="152196" cy="158305"/>
            </a:xfrm>
            <a:prstGeom prst="rect">
              <a:avLst/>
            </a:prstGeom>
          </p:spPr>
        </p:pic>
        <p:pic>
          <p:nvPicPr>
            <p:cNvPr id="65" name="object 65"/>
            <p:cNvPicPr/>
            <p:nvPr/>
          </p:nvPicPr>
          <p:blipFill>
            <a:blip r:embed="rId23" cstate="print"/>
            <a:stretch>
              <a:fillRect/>
            </a:stretch>
          </p:blipFill>
          <p:spPr>
            <a:xfrm>
              <a:off x="2723311" y="382650"/>
              <a:ext cx="149225" cy="142011"/>
            </a:xfrm>
            <a:prstGeom prst="rect">
              <a:avLst/>
            </a:prstGeom>
          </p:spPr>
        </p:pic>
        <p:pic>
          <p:nvPicPr>
            <p:cNvPr id="66" name="object 66"/>
            <p:cNvPicPr/>
            <p:nvPr/>
          </p:nvPicPr>
          <p:blipFill>
            <a:blip r:embed="rId24" cstate="print"/>
            <a:stretch>
              <a:fillRect/>
            </a:stretch>
          </p:blipFill>
          <p:spPr>
            <a:xfrm>
              <a:off x="2892272" y="370928"/>
              <a:ext cx="144614" cy="158305"/>
            </a:xfrm>
            <a:prstGeom prst="rect">
              <a:avLst/>
            </a:prstGeom>
          </p:spPr>
        </p:pic>
        <p:pic>
          <p:nvPicPr>
            <p:cNvPr id="67" name="object 67"/>
            <p:cNvPicPr/>
            <p:nvPr/>
          </p:nvPicPr>
          <p:blipFill>
            <a:blip r:embed="rId25" cstate="print"/>
            <a:stretch>
              <a:fillRect/>
            </a:stretch>
          </p:blipFill>
          <p:spPr>
            <a:xfrm>
              <a:off x="3058223" y="363334"/>
              <a:ext cx="2179878" cy="171996"/>
            </a:xfrm>
            <a:prstGeom prst="rect">
              <a:avLst/>
            </a:prstGeom>
          </p:spPr>
        </p:pic>
      </p:grpSp>
      <p:grpSp>
        <p:nvGrpSpPr>
          <p:cNvPr id="68" name="object 2"/>
          <p:cNvGrpSpPr/>
          <p:nvPr/>
        </p:nvGrpSpPr>
        <p:grpSpPr>
          <a:xfrm>
            <a:off x="3449434" y="10148442"/>
            <a:ext cx="636905" cy="91440"/>
            <a:chOff x="3449434" y="10148442"/>
            <a:chExt cx="636905" cy="91440"/>
          </a:xfrm>
        </p:grpSpPr>
        <p:sp>
          <p:nvSpPr>
            <p:cNvPr id="69"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70" name="object 4"/>
            <p:cNvPicPr/>
            <p:nvPr/>
          </p:nvPicPr>
          <p:blipFill>
            <a:blip r:embed="rId26" cstate="print"/>
            <a:stretch>
              <a:fillRect/>
            </a:stretch>
          </p:blipFill>
          <p:spPr>
            <a:xfrm>
              <a:off x="3706711" y="10148442"/>
              <a:ext cx="121792" cy="91325"/>
            </a:xfrm>
            <a:prstGeom prst="rect">
              <a:avLst/>
            </a:prstGeom>
          </p:spPr>
        </p:pic>
        <p:sp>
          <p:nvSpPr>
            <p:cNvPr id="71"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35570"/>
              <a:ext cx="71539" cy="101993"/>
            </a:xfrm>
            <a:prstGeom prst="rect">
              <a:avLst/>
            </a:prstGeom>
          </p:spPr>
        </p:pic>
        <p:pic>
          <p:nvPicPr>
            <p:cNvPr id="10" name="object 10"/>
            <p:cNvPicPr/>
            <p:nvPr/>
          </p:nvPicPr>
          <p:blipFill>
            <a:blip r:embed="rId3" cstate="print"/>
            <a:stretch>
              <a:fillRect/>
            </a:stretch>
          </p:blipFill>
          <p:spPr>
            <a:xfrm>
              <a:off x="5787631" y="1232547"/>
              <a:ext cx="409473" cy="105016"/>
            </a:xfrm>
            <a:prstGeom prst="rect">
              <a:avLst/>
            </a:prstGeom>
          </p:spPr>
        </p:pic>
        <p:pic>
          <p:nvPicPr>
            <p:cNvPr id="11" name="object 11"/>
            <p:cNvPicPr/>
            <p:nvPr/>
          </p:nvPicPr>
          <p:blipFill>
            <a:blip r:embed="rId4" cstate="print"/>
            <a:stretch>
              <a:fillRect/>
            </a:stretch>
          </p:blipFill>
          <p:spPr>
            <a:xfrm>
              <a:off x="6521348" y="1229474"/>
              <a:ext cx="120256" cy="117221"/>
            </a:xfrm>
            <a:prstGeom prst="rect">
              <a:avLst/>
            </a:prstGeom>
          </p:spPr>
        </p:pic>
        <p:pic>
          <p:nvPicPr>
            <p:cNvPr id="12" name="object 12"/>
            <p:cNvPicPr/>
            <p:nvPr/>
          </p:nvPicPr>
          <p:blipFill>
            <a:blip r:embed="rId5" cstate="print"/>
            <a:stretch>
              <a:fillRect/>
            </a:stretch>
          </p:blipFill>
          <p:spPr>
            <a:xfrm>
              <a:off x="1065555" y="3372840"/>
              <a:ext cx="5402516" cy="1869338"/>
            </a:xfrm>
            <a:prstGeom prst="rect">
              <a:avLst/>
            </a:prstGeom>
          </p:spPr>
        </p:pic>
        <p:pic>
          <p:nvPicPr>
            <p:cNvPr id="13" name="object 13"/>
            <p:cNvPicPr/>
            <p:nvPr/>
          </p:nvPicPr>
          <p:blipFill>
            <a:blip r:embed="rId6" cstate="print"/>
            <a:stretch>
              <a:fillRect/>
            </a:stretch>
          </p:blipFill>
          <p:spPr>
            <a:xfrm>
              <a:off x="1070178" y="1466951"/>
              <a:ext cx="5393334" cy="1726260"/>
            </a:xfrm>
            <a:prstGeom prst="rect">
              <a:avLst/>
            </a:prstGeom>
          </p:spPr>
        </p:pic>
      </p:grpSp>
      <p:sp>
        <p:nvSpPr>
          <p:cNvPr id="14" name="object 14"/>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15" name="object 15"/>
          <p:cNvGrpSpPr/>
          <p:nvPr/>
        </p:nvGrpSpPr>
        <p:grpSpPr>
          <a:xfrm>
            <a:off x="7183539" y="1080286"/>
            <a:ext cx="368935" cy="688340"/>
            <a:chOff x="7183539" y="1080286"/>
            <a:chExt cx="368935" cy="688340"/>
          </a:xfrm>
        </p:grpSpPr>
        <p:sp>
          <p:nvSpPr>
            <p:cNvPr id="16" name="object 1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7" name="object 1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8" name="object 18"/>
            <p:cNvPicPr/>
            <p:nvPr/>
          </p:nvPicPr>
          <p:blipFill>
            <a:blip r:embed="rId7" cstate="print"/>
            <a:stretch>
              <a:fillRect/>
            </a:stretch>
          </p:blipFill>
          <p:spPr>
            <a:xfrm>
              <a:off x="7296200" y="1401508"/>
              <a:ext cx="133946" cy="270967"/>
            </a:xfrm>
            <a:prstGeom prst="rect">
              <a:avLst/>
            </a:prstGeom>
          </p:spPr>
        </p:pic>
      </p:grpSp>
      <p:grpSp>
        <p:nvGrpSpPr>
          <p:cNvPr id="19" name="object 19"/>
          <p:cNvGrpSpPr/>
          <p:nvPr/>
        </p:nvGrpSpPr>
        <p:grpSpPr>
          <a:xfrm>
            <a:off x="7183539" y="2570606"/>
            <a:ext cx="368935" cy="688340"/>
            <a:chOff x="7183539" y="2570606"/>
            <a:chExt cx="368935" cy="688340"/>
          </a:xfrm>
        </p:grpSpPr>
        <p:sp>
          <p:nvSpPr>
            <p:cNvPr id="20" name="object 2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1" name="object 21"/>
            <p:cNvPicPr/>
            <p:nvPr/>
          </p:nvPicPr>
          <p:blipFill>
            <a:blip r:embed="rId8" cstate="print"/>
            <a:stretch>
              <a:fillRect/>
            </a:stretch>
          </p:blipFill>
          <p:spPr>
            <a:xfrm>
              <a:off x="7296200" y="2686303"/>
              <a:ext cx="133946" cy="272503"/>
            </a:xfrm>
            <a:prstGeom prst="rect">
              <a:avLst/>
            </a:prstGeom>
          </p:spPr>
        </p:pic>
        <p:pic>
          <p:nvPicPr>
            <p:cNvPr id="22" name="object 22"/>
            <p:cNvPicPr/>
            <p:nvPr/>
          </p:nvPicPr>
          <p:blipFill>
            <a:blip r:embed="rId9" cstate="print"/>
            <a:stretch>
              <a:fillRect/>
            </a:stretch>
          </p:blipFill>
          <p:spPr>
            <a:xfrm>
              <a:off x="7294664" y="3013570"/>
              <a:ext cx="137020" cy="137020"/>
            </a:xfrm>
            <a:prstGeom prst="rect">
              <a:avLst/>
            </a:prstGeom>
          </p:spPr>
        </p:pic>
      </p:grpSp>
      <p:grpSp>
        <p:nvGrpSpPr>
          <p:cNvPr id="23" name="object 23"/>
          <p:cNvGrpSpPr/>
          <p:nvPr/>
        </p:nvGrpSpPr>
        <p:grpSpPr>
          <a:xfrm>
            <a:off x="7183539" y="1826221"/>
            <a:ext cx="368935" cy="687070"/>
            <a:chOff x="7183539" y="1826221"/>
            <a:chExt cx="368935" cy="687070"/>
          </a:xfrm>
        </p:grpSpPr>
        <p:sp>
          <p:nvSpPr>
            <p:cNvPr id="24" name="object 2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5" name="object 25"/>
            <p:cNvPicPr/>
            <p:nvPr/>
          </p:nvPicPr>
          <p:blipFill>
            <a:blip r:embed="rId10" cstate="print"/>
            <a:stretch>
              <a:fillRect/>
            </a:stretch>
          </p:blipFill>
          <p:spPr>
            <a:xfrm>
              <a:off x="7296200" y="1940369"/>
              <a:ext cx="133946" cy="274040"/>
            </a:xfrm>
            <a:prstGeom prst="rect">
              <a:avLst/>
            </a:prstGeom>
          </p:spPr>
        </p:pic>
        <p:pic>
          <p:nvPicPr>
            <p:cNvPr id="26" name="object 26"/>
            <p:cNvPicPr/>
            <p:nvPr/>
          </p:nvPicPr>
          <p:blipFill>
            <a:blip r:embed="rId11" cstate="print"/>
            <a:stretch>
              <a:fillRect/>
            </a:stretch>
          </p:blipFill>
          <p:spPr>
            <a:xfrm>
              <a:off x="7294664" y="2269184"/>
              <a:ext cx="137020" cy="135483"/>
            </a:xfrm>
            <a:prstGeom prst="rect">
              <a:avLst/>
            </a:prstGeom>
          </p:spPr>
        </p:pic>
      </p:grpSp>
      <p:grpSp>
        <p:nvGrpSpPr>
          <p:cNvPr id="27" name="object 27"/>
          <p:cNvGrpSpPr/>
          <p:nvPr/>
        </p:nvGrpSpPr>
        <p:grpSpPr>
          <a:xfrm>
            <a:off x="7183539" y="3314991"/>
            <a:ext cx="368935" cy="688340"/>
            <a:chOff x="7183539" y="3314991"/>
            <a:chExt cx="368935" cy="688340"/>
          </a:xfrm>
        </p:grpSpPr>
        <p:sp>
          <p:nvSpPr>
            <p:cNvPr id="28" name="object 2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9" name="object 29"/>
            <p:cNvPicPr/>
            <p:nvPr/>
          </p:nvPicPr>
          <p:blipFill>
            <a:blip r:embed="rId12" cstate="print"/>
            <a:stretch>
              <a:fillRect/>
            </a:stretch>
          </p:blipFill>
          <p:spPr>
            <a:xfrm>
              <a:off x="7296200" y="3430689"/>
              <a:ext cx="133946" cy="272453"/>
            </a:xfrm>
            <a:prstGeom prst="rect">
              <a:avLst/>
            </a:prstGeom>
          </p:spPr>
        </p:pic>
        <p:pic>
          <p:nvPicPr>
            <p:cNvPr id="30" name="object 30"/>
            <p:cNvPicPr/>
            <p:nvPr/>
          </p:nvPicPr>
          <p:blipFill>
            <a:blip r:embed="rId13" cstate="print"/>
            <a:stretch>
              <a:fillRect/>
            </a:stretch>
          </p:blipFill>
          <p:spPr>
            <a:xfrm>
              <a:off x="7294664" y="3759492"/>
              <a:ext cx="137020" cy="135483"/>
            </a:xfrm>
            <a:prstGeom prst="rect">
              <a:avLst/>
            </a:prstGeom>
          </p:spPr>
        </p:pic>
      </p:grpSp>
      <p:grpSp>
        <p:nvGrpSpPr>
          <p:cNvPr id="31" name="object 31"/>
          <p:cNvGrpSpPr/>
          <p:nvPr/>
        </p:nvGrpSpPr>
        <p:grpSpPr>
          <a:xfrm>
            <a:off x="7183539" y="4060875"/>
            <a:ext cx="368935" cy="687070"/>
            <a:chOff x="7183539" y="4060875"/>
            <a:chExt cx="368935" cy="687070"/>
          </a:xfrm>
        </p:grpSpPr>
        <p:sp>
          <p:nvSpPr>
            <p:cNvPr id="32" name="object 3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33" name="object 33"/>
            <p:cNvPicPr/>
            <p:nvPr/>
          </p:nvPicPr>
          <p:blipFill>
            <a:blip r:embed="rId14" cstate="print"/>
            <a:stretch>
              <a:fillRect/>
            </a:stretch>
          </p:blipFill>
          <p:spPr>
            <a:xfrm>
              <a:off x="7296200" y="4175073"/>
              <a:ext cx="133946" cy="273989"/>
            </a:xfrm>
            <a:prstGeom prst="rect">
              <a:avLst/>
            </a:prstGeom>
          </p:spPr>
        </p:pic>
        <p:pic>
          <p:nvPicPr>
            <p:cNvPr id="34" name="object 34"/>
            <p:cNvPicPr/>
            <p:nvPr/>
          </p:nvPicPr>
          <p:blipFill>
            <a:blip r:embed="rId15" cstate="print"/>
            <a:stretch>
              <a:fillRect/>
            </a:stretch>
          </p:blipFill>
          <p:spPr>
            <a:xfrm>
              <a:off x="7294664" y="4503889"/>
              <a:ext cx="137020" cy="136969"/>
            </a:xfrm>
            <a:prstGeom prst="rect">
              <a:avLst/>
            </a:prstGeom>
          </p:spPr>
        </p:pic>
      </p:grpSp>
      <p:grpSp>
        <p:nvGrpSpPr>
          <p:cNvPr id="35" name="object 35"/>
          <p:cNvGrpSpPr/>
          <p:nvPr/>
        </p:nvGrpSpPr>
        <p:grpSpPr>
          <a:xfrm>
            <a:off x="7183539" y="4805260"/>
            <a:ext cx="368935" cy="688340"/>
            <a:chOff x="7183539" y="4805260"/>
            <a:chExt cx="368935" cy="688340"/>
          </a:xfrm>
        </p:grpSpPr>
        <p:sp>
          <p:nvSpPr>
            <p:cNvPr id="36" name="object 3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7" name="object 37"/>
            <p:cNvPicPr/>
            <p:nvPr/>
          </p:nvPicPr>
          <p:blipFill>
            <a:blip r:embed="rId16" cstate="print"/>
            <a:stretch>
              <a:fillRect/>
            </a:stretch>
          </p:blipFill>
          <p:spPr>
            <a:xfrm>
              <a:off x="7296200" y="4920957"/>
              <a:ext cx="133946" cy="272503"/>
            </a:xfrm>
            <a:prstGeom prst="rect">
              <a:avLst/>
            </a:prstGeom>
          </p:spPr>
        </p:pic>
        <p:pic>
          <p:nvPicPr>
            <p:cNvPr id="38" name="object 38"/>
            <p:cNvPicPr/>
            <p:nvPr/>
          </p:nvPicPr>
          <p:blipFill>
            <a:blip r:embed="rId17" cstate="print"/>
            <a:stretch>
              <a:fillRect/>
            </a:stretch>
          </p:blipFill>
          <p:spPr>
            <a:xfrm>
              <a:off x="7294664" y="5248274"/>
              <a:ext cx="137020" cy="136969"/>
            </a:xfrm>
            <a:prstGeom prst="rect">
              <a:avLst/>
            </a:prstGeom>
          </p:spPr>
        </p:pic>
      </p:grpSp>
      <p:grpSp>
        <p:nvGrpSpPr>
          <p:cNvPr id="39" name="object 39"/>
          <p:cNvGrpSpPr/>
          <p:nvPr/>
        </p:nvGrpSpPr>
        <p:grpSpPr>
          <a:xfrm>
            <a:off x="7183539" y="5549645"/>
            <a:ext cx="368935" cy="688340"/>
            <a:chOff x="7183539" y="5549645"/>
            <a:chExt cx="368935" cy="688340"/>
          </a:xfrm>
        </p:grpSpPr>
        <p:sp>
          <p:nvSpPr>
            <p:cNvPr id="40" name="object 4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1" name="object 41"/>
            <p:cNvPicPr/>
            <p:nvPr/>
          </p:nvPicPr>
          <p:blipFill>
            <a:blip r:embed="rId18" cstate="print"/>
            <a:stretch>
              <a:fillRect/>
            </a:stretch>
          </p:blipFill>
          <p:spPr>
            <a:xfrm>
              <a:off x="7296200" y="5665342"/>
              <a:ext cx="133946" cy="272503"/>
            </a:xfrm>
            <a:prstGeom prst="rect">
              <a:avLst/>
            </a:prstGeom>
          </p:spPr>
        </p:pic>
        <p:pic>
          <p:nvPicPr>
            <p:cNvPr id="42" name="object 42"/>
            <p:cNvPicPr/>
            <p:nvPr/>
          </p:nvPicPr>
          <p:blipFill>
            <a:blip r:embed="rId19" cstate="print"/>
            <a:stretch>
              <a:fillRect/>
            </a:stretch>
          </p:blipFill>
          <p:spPr>
            <a:xfrm>
              <a:off x="7294664" y="5994145"/>
              <a:ext cx="137020" cy="135483"/>
            </a:xfrm>
            <a:prstGeom prst="rect">
              <a:avLst/>
            </a:prstGeom>
          </p:spPr>
        </p:pic>
      </p:grpSp>
      <p:grpSp>
        <p:nvGrpSpPr>
          <p:cNvPr id="43" name="object 43"/>
          <p:cNvGrpSpPr/>
          <p:nvPr/>
        </p:nvGrpSpPr>
        <p:grpSpPr>
          <a:xfrm>
            <a:off x="7183539" y="6295580"/>
            <a:ext cx="368935" cy="687070"/>
            <a:chOff x="7183539" y="6295580"/>
            <a:chExt cx="368935" cy="687070"/>
          </a:xfrm>
        </p:grpSpPr>
        <p:sp>
          <p:nvSpPr>
            <p:cNvPr id="44" name="object 4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5" name="object 45"/>
            <p:cNvPicPr/>
            <p:nvPr/>
          </p:nvPicPr>
          <p:blipFill>
            <a:blip r:embed="rId20" cstate="print"/>
            <a:stretch>
              <a:fillRect/>
            </a:stretch>
          </p:blipFill>
          <p:spPr>
            <a:xfrm>
              <a:off x="7296200" y="6409727"/>
              <a:ext cx="133946" cy="274040"/>
            </a:xfrm>
            <a:prstGeom prst="rect">
              <a:avLst/>
            </a:prstGeom>
          </p:spPr>
        </p:pic>
        <p:pic>
          <p:nvPicPr>
            <p:cNvPr id="46" name="object 46"/>
            <p:cNvPicPr/>
            <p:nvPr/>
          </p:nvPicPr>
          <p:blipFill>
            <a:blip r:embed="rId21" cstate="print"/>
            <a:stretch>
              <a:fillRect/>
            </a:stretch>
          </p:blipFill>
          <p:spPr>
            <a:xfrm>
              <a:off x="7294664" y="6738543"/>
              <a:ext cx="137020" cy="137020"/>
            </a:xfrm>
            <a:prstGeom prst="rect">
              <a:avLst/>
            </a:prstGeom>
          </p:spPr>
        </p:pic>
      </p:grpSp>
      <p:grpSp>
        <p:nvGrpSpPr>
          <p:cNvPr id="47" name="object 47"/>
          <p:cNvGrpSpPr/>
          <p:nvPr/>
        </p:nvGrpSpPr>
        <p:grpSpPr>
          <a:xfrm>
            <a:off x="7183539" y="7039964"/>
            <a:ext cx="368935" cy="688340"/>
            <a:chOff x="7183539" y="7039964"/>
            <a:chExt cx="368935" cy="688340"/>
          </a:xfrm>
        </p:grpSpPr>
        <p:sp>
          <p:nvSpPr>
            <p:cNvPr id="48" name="object 4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9" name="object 49"/>
            <p:cNvPicPr/>
            <p:nvPr/>
          </p:nvPicPr>
          <p:blipFill>
            <a:blip r:embed="rId22" cstate="print"/>
            <a:stretch>
              <a:fillRect/>
            </a:stretch>
          </p:blipFill>
          <p:spPr>
            <a:xfrm>
              <a:off x="7296200" y="7155662"/>
              <a:ext cx="133946" cy="272503"/>
            </a:xfrm>
            <a:prstGeom prst="rect">
              <a:avLst/>
            </a:prstGeom>
          </p:spPr>
        </p:pic>
        <p:pic>
          <p:nvPicPr>
            <p:cNvPr id="50" name="object 50"/>
            <p:cNvPicPr/>
            <p:nvPr/>
          </p:nvPicPr>
          <p:blipFill>
            <a:blip r:embed="rId23" cstate="print"/>
            <a:stretch>
              <a:fillRect/>
            </a:stretch>
          </p:blipFill>
          <p:spPr>
            <a:xfrm>
              <a:off x="7294664" y="7482928"/>
              <a:ext cx="137020" cy="137020"/>
            </a:xfrm>
            <a:prstGeom prst="rect">
              <a:avLst/>
            </a:prstGeom>
          </p:spPr>
        </p:pic>
      </p:grpSp>
      <p:grpSp>
        <p:nvGrpSpPr>
          <p:cNvPr id="51" name="object 51"/>
          <p:cNvGrpSpPr/>
          <p:nvPr/>
        </p:nvGrpSpPr>
        <p:grpSpPr>
          <a:xfrm>
            <a:off x="7183539" y="7784350"/>
            <a:ext cx="368935" cy="688340"/>
            <a:chOff x="7183539" y="7784350"/>
            <a:chExt cx="368935" cy="688340"/>
          </a:xfrm>
        </p:grpSpPr>
        <p:sp>
          <p:nvSpPr>
            <p:cNvPr id="52" name="object 5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3" name="object 53"/>
            <p:cNvPicPr/>
            <p:nvPr/>
          </p:nvPicPr>
          <p:blipFill>
            <a:blip r:embed="rId24" cstate="print"/>
            <a:stretch>
              <a:fillRect/>
            </a:stretch>
          </p:blipFill>
          <p:spPr>
            <a:xfrm>
              <a:off x="7296200" y="7900047"/>
              <a:ext cx="133946" cy="272453"/>
            </a:xfrm>
            <a:prstGeom prst="rect">
              <a:avLst/>
            </a:prstGeom>
          </p:spPr>
        </p:pic>
        <p:pic>
          <p:nvPicPr>
            <p:cNvPr id="54" name="object 54"/>
            <p:cNvPicPr/>
            <p:nvPr/>
          </p:nvPicPr>
          <p:blipFill>
            <a:blip r:embed="rId25" cstate="print"/>
            <a:stretch>
              <a:fillRect/>
            </a:stretch>
          </p:blipFill>
          <p:spPr>
            <a:xfrm>
              <a:off x="7294664" y="8228850"/>
              <a:ext cx="137020" cy="135483"/>
            </a:xfrm>
            <a:prstGeom prst="rect">
              <a:avLst/>
            </a:prstGeom>
          </p:spPr>
        </p:pic>
      </p:grpSp>
      <p:pic>
        <p:nvPicPr>
          <p:cNvPr id="55" name="object 55"/>
          <p:cNvPicPr/>
          <p:nvPr/>
        </p:nvPicPr>
        <p:blipFill>
          <a:blip r:embed="rId26" cstate="print"/>
          <a:stretch>
            <a:fillRect/>
          </a:stretch>
        </p:blipFill>
        <p:spPr>
          <a:xfrm>
            <a:off x="7183539" y="8530233"/>
            <a:ext cx="368401" cy="688085"/>
          </a:xfrm>
          <a:prstGeom prst="rect">
            <a:avLst/>
          </a:prstGeom>
        </p:spPr>
      </p:pic>
      <p:grpSp>
        <p:nvGrpSpPr>
          <p:cNvPr id="56" name="object 56"/>
          <p:cNvGrpSpPr/>
          <p:nvPr/>
        </p:nvGrpSpPr>
        <p:grpSpPr>
          <a:xfrm>
            <a:off x="7183539" y="9274619"/>
            <a:ext cx="368935" cy="688340"/>
            <a:chOff x="7183539" y="9274619"/>
            <a:chExt cx="368935" cy="688340"/>
          </a:xfrm>
        </p:grpSpPr>
        <p:sp>
          <p:nvSpPr>
            <p:cNvPr id="57" name="object 5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8" name="object 58"/>
            <p:cNvPicPr/>
            <p:nvPr/>
          </p:nvPicPr>
          <p:blipFill>
            <a:blip r:embed="rId27" cstate="print"/>
            <a:stretch>
              <a:fillRect/>
            </a:stretch>
          </p:blipFill>
          <p:spPr>
            <a:xfrm>
              <a:off x="7323581" y="9341637"/>
              <a:ext cx="79184" cy="121742"/>
            </a:xfrm>
            <a:prstGeom prst="rect">
              <a:avLst/>
            </a:prstGeom>
          </p:spPr>
        </p:pic>
        <p:pic>
          <p:nvPicPr>
            <p:cNvPr id="59" name="object 59"/>
            <p:cNvPicPr/>
            <p:nvPr/>
          </p:nvPicPr>
          <p:blipFill>
            <a:blip r:embed="rId28" cstate="print"/>
            <a:stretch>
              <a:fillRect/>
            </a:stretch>
          </p:blipFill>
          <p:spPr>
            <a:xfrm>
              <a:off x="7296200" y="9483178"/>
              <a:ext cx="133946" cy="420141"/>
            </a:xfrm>
            <a:prstGeom prst="rect">
              <a:avLst/>
            </a:prstGeom>
          </p:spPr>
        </p:pic>
      </p:grpSp>
      <p:grpSp>
        <p:nvGrpSpPr>
          <p:cNvPr id="60" name="object 2"/>
          <p:cNvGrpSpPr/>
          <p:nvPr/>
        </p:nvGrpSpPr>
        <p:grpSpPr>
          <a:xfrm>
            <a:off x="3449434" y="10148442"/>
            <a:ext cx="636905" cy="91440"/>
            <a:chOff x="3449434" y="10148442"/>
            <a:chExt cx="636905" cy="91440"/>
          </a:xfrm>
        </p:grpSpPr>
        <p:sp>
          <p:nvSpPr>
            <p:cNvPr id="61"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62" name="object 4"/>
            <p:cNvPicPr/>
            <p:nvPr/>
          </p:nvPicPr>
          <p:blipFill>
            <a:blip r:embed="rId29" cstate="print"/>
            <a:stretch>
              <a:fillRect/>
            </a:stretch>
          </p:blipFill>
          <p:spPr>
            <a:xfrm>
              <a:off x="3706711" y="10148442"/>
              <a:ext cx="121792" cy="91325"/>
            </a:xfrm>
            <a:prstGeom prst="rect">
              <a:avLst/>
            </a:prstGeom>
          </p:spPr>
        </p:pic>
        <p:sp>
          <p:nvSpPr>
            <p:cNvPr id="63"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object 6"/>
          <p:cNvPicPr/>
          <p:nvPr/>
        </p:nvPicPr>
        <p:blipFill>
          <a:blip r:embed="rId2" cstate="print"/>
          <a:stretch>
            <a:fillRect/>
          </a:stretch>
        </p:blipFill>
        <p:spPr>
          <a:xfrm>
            <a:off x="710907" y="1080287"/>
            <a:ext cx="6113411" cy="359282"/>
          </a:xfrm>
          <a:prstGeom prst="rect">
            <a:avLst/>
          </a:prstGeom>
        </p:spPr>
      </p:pic>
      <p:pic>
        <p:nvPicPr>
          <p:cNvPr id="7" name="object 7"/>
          <p:cNvPicPr/>
          <p:nvPr/>
        </p:nvPicPr>
        <p:blipFill>
          <a:blip r:embed="rId3" cstate="print"/>
          <a:stretch>
            <a:fillRect/>
          </a:stretch>
        </p:blipFill>
        <p:spPr>
          <a:xfrm>
            <a:off x="706335" y="1547659"/>
            <a:ext cx="6117983" cy="683475"/>
          </a:xfrm>
          <a:prstGeom prst="rect">
            <a:avLst/>
          </a:prstGeom>
        </p:spPr>
      </p:pic>
      <p:pic>
        <p:nvPicPr>
          <p:cNvPr id="8" name="object 8"/>
          <p:cNvPicPr/>
          <p:nvPr/>
        </p:nvPicPr>
        <p:blipFill>
          <a:blip r:embed="rId4" cstate="print"/>
          <a:stretch>
            <a:fillRect/>
          </a:stretch>
        </p:blipFill>
        <p:spPr>
          <a:xfrm>
            <a:off x="710907" y="2339225"/>
            <a:ext cx="6113411" cy="7623479"/>
          </a:xfrm>
          <a:prstGeom prst="rect">
            <a:avLst/>
          </a:prstGeom>
        </p:spPr>
      </p:pic>
      <p:grpSp>
        <p:nvGrpSpPr>
          <p:cNvPr id="9" name="object 9"/>
          <p:cNvGrpSpPr/>
          <p:nvPr/>
        </p:nvGrpSpPr>
        <p:grpSpPr>
          <a:xfrm>
            <a:off x="709358" y="5600"/>
            <a:ext cx="6842759" cy="717550"/>
            <a:chOff x="709358" y="5600"/>
            <a:chExt cx="6842759" cy="717550"/>
          </a:xfrm>
        </p:grpSpPr>
        <p:sp>
          <p:nvSpPr>
            <p:cNvPr id="10" name="object 1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1" name="object 1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2" name="object 12"/>
            <p:cNvPicPr/>
            <p:nvPr/>
          </p:nvPicPr>
          <p:blipFill>
            <a:blip r:embed="rId5" cstate="print"/>
            <a:stretch>
              <a:fillRect/>
            </a:stretch>
          </p:blipFill>
          <p:spPr>
            <a:xfrm>
              <a:off x="1003147" y="366369"/>
              <a:ext cx="462813" cy="170497"/>
            </a:xfrm>
            <a:prstGeom prst="rect">
              <a:avLst/>
            </a:prstGeom>
          </p:spPr>
        </p:pic>
        <p:sp>
          <p:nvSpPr>
            <p:cNvPr id="13" name="object 1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4" name="object 14"/>
            <p:cNvPicPr/>
            <p:nvPr/>
          </p:nvPicPr>
          <p:blipFill>
            <a:blip r:embed="rId6" cstate="print"/>
            <a:stretch>
              <a:fillRect/>
            </a:stretch>
          </p:blipFill>
          <p:spPr>
            <a:xfrm>
              <a:off x="1662315" y="380059"/>
              <a:ext cx="156806" cy="149174"/>
            </a:xfrm>
            <a:prstGeom prst="rect">
              <a:avLst/>
            </a:prstGeom>
          </p:spPr>
        </p:pic>
        <p:sp>
          <p:nvSpPr>
            <p:cNvPr id="15" name="object 1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6" name="object 16"/>
            <p:cNvPicPr/>
            <p:nvPr/>
          </p:nvPicPr>
          <p:blipFill>
            <a:blip r:embed="rId7" cstate="print"/>
            <a:stretch>
              <a:fillRect/>
            </a:stretch>
          </p:blipFill>
          <p:spPr>
            <a:xfrm>
              <a:off x="2021585" y="366369"/>
              <a:ext cx="343992" cy="170497"/>
            </a:xfrm>
            <a:prstGeom prst="rect">
              <a:avLst/>
            </a:prstGeom>
          </p:spPr>
        </p:pic>
        <p:pic>
          <p:nvPicPr>
            <p:cNvPr id="17" name="object 17"/>
            <p:cNvPicPr/>
            <p:nvPr/>
          </p:nvPicPr>
          <p:blipFill>
            <a:blip r:embed="rId8" cstate="print"/>
            <a:stretch>
              <a:fillRect/>
            </a:stretch>
          </p:blipFill>
          <p:spPr>
            <a:xfrm>
              <a:off x="2554338" y="366369"/>
              <a:ext cx="1787131" cy="170497"/>
            </a:xfrm>
            <a:prstGeom prst="rect">
              <a:avLst/>
            </a:prstGeom>
          </p:spPr>
        </p:pic>
      </p:grpSp>
      <p:grpSp>
        <p:nvGrpSpPr>
          <p:cNvPr id="18" name="object 2"/>
          <p:cNvGrpSpPr/>
          <p:nvPr/>
        </p:nvGrpSpPr>
        <p:grpSpPr>
          <a:xfrm>
            <a:off x="3449434" y="10148442"/>
            <a:ext cx="636905" cy="91440"/>
            <a:chOff x="3449434" y="10148442"/>
            <a:chExt cx="636905" cy="91440"/>
          </a:xfrm>
        </p:grpSpPr>
        <p:sp>
          <p:nvSpPr>
            <p:cNvPr id="19"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20" name="object 4"/>
            <p:cNvPicPr/>
            <p:nvPr/>
          </p:nvPicPr>
          <p:blipFill>
            <a:blip r:embed="rId9" cstate="print"/>
            <a:stretch>
              <a:fillRect/>
            </a:stretch>
          </p:blipFill>
          <p:spPr>
            <a:xfrm>
              <a:off x="3706711" y="10148442"/>
              <a:ext cx="121792" cy="91325"/>
            </a:xfrm>
            <a:prstGeom prst="rect">
              <a:avLst/>
            </a:prstGeom>
          </p:spPr>
        </p:pic>
        <p:sp>
          <p:nvSpPr>
            <p:cNvPr id="21"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正方形/長方形 22">
            <a:extLst>
              <a:ext uri="{FF2B5EF4-FFF2-40B4-BE49-F238E27FC236}">
                <a16:creationId xmlns:a16="http://schemas.microsoft.com/office/drawing/2014/main" id="{8374CAF7-9EC0-F025-24D5-8E69A6B66639}"/>
              </a:ext>
            </a:extLst>
          </p:cNvPr>
          <p:cNvSpPr/>
          <p:nvPr/>
        </p:nvSpPr>
        <p:spPr>
          <a:xfrm>
            <a:off x="995879" y="9474901"/>
            <a:ext cx="4899429" cy="369332"/>
          </a:xfrm>
          <a:prstGeom prst="rect">
            <a:avLst/>
          </a:prstGeom>
        </p:spPr>
        <p:txBody>
          <a:bodyPr wrap="square">
            <a:spAutoFit/>
          </a:bodyPr>
          <a:lstStyle/>
          <a:p>
            <a:r>
              <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出典：厚生労働省「令和</a:t>
            </a:r>
            <a:r>
              <a:rPr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r>
              <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年若年者雇用実態調査の概況」に基づき作成</a:t>
            </a:r>
          </a:p>
          <a:p>
            <a:r>
              <a:rPr lang="en-US" altLang="ja-JP" sz="900" b="0" spc="-10">
                <a:solidFill>
                  <a:srgbClr val="332C2A"/>
                </a:solidFill>
                <a:latin typeface="HG丸ｺﾞｼｯｸM-PRO" panose="020F0600000000000000" pitchFamily="50" charset="-128"/>
                <a:ea typeface="HG丸ｺﾞｼｯｸM-PRO" panose="020F0600000000000000" pitchFamily="50" charset="-128"/>
                <a:cs typeface="Adobe Clean Han"/>
              </a:rPr>
              <a:t>https://www.mhlw.go.jp/toukei/list/dl/4-21c-jyakunenkoyou-r05_gaikyou.pdf</a:t>
            </a:r>
            <a:endPar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57733" cy="105016"/>
          </a:xfrm>
          <a:prstGeom prst="rect">
            <a:avLst/>
          </a:prstGeom>
        </p:spPr>
      </p:pic>
      <p:grpSp>
        <p:nvGrpSpPr>
          <p:cNvPr id="235" name="object 235"/>
          <p:cNvGrpSpPr/>
          <p:nvPr/>
        </p:nvGrpSpPr>
        <p:grpSpPr>
          <a:xfrm>
            <a:off x="710907" y="5647702"/>
            <a:ext cx="6113780" cy="4315460"/>
            <a:chOff x="710907" y="5647702"/>
            <a:chExt cx="6113780" cy="4315460"/>
          </a:xfrm>
        </p:grpSpPr>
        <p:sp>
          <p:nvSpPr>
            <p:cNvPr id="236" name="object 23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237" name="object 237"/>
            <p:cNvPicPr/>
            <p:nvPr/>
          </p:nvPicPr>
          <p:blipFill>
            <a:blip r:embed="rId5" cstate="print"/>
            <a:stretch>
              <a:fillRect/>
            </a:stretch>
          </p:blipFill>
          <p:spPr>
            <a:xfrm>
              <a:off x="1070178" y="6440195"/>
              <a:ext cx="2794838" cy="129374"/>
            </a:xfrm>
            <a:prstGeom prst="rect">
              <a:avLst/>
            </a:prstGeom>
          </p:spPr>
        </p:pic>
        <p:pic>
          <p:nvPicPr>
            <p:cNvPr id="238" name="object 238"/>
            <p:cNvPicPr/>
            <p:nvPr/>
          </p:nvPicPr>
          <p:blipFill>
            <a:blip r:embed="rId6" cstate="print"/>
            <a:stretch>
              <a:fillRect/>
            </a:stretch>
          </p:blipFill>
          <p:spPr>
            <a:xfrm>
              <a:off x="3962450" y="6453885"/>
              <a:ext cx="1118844" cy="103530"/>
            </a:xfrm>
            <a:prstGeom prst="rect">
              <a:avLst/>
            </a:prstGeom>
          </p:spPr>
        </p:pic>
        <p:pic>
          <p:nvPicPr>
            <p:cNvPr id="239" name="object 239"/>
            <p:cNvPicPr/>
            <p:nvPr/>
          </p:nvPicPr>
          <p:blipFill>
            <a:blip r:embed="rId7" cstate="print"/>
            <a:stretch>
              <a:fillRect/>
            </a:stretch>
          </p:blipFill>
          <p:spPr>
            <a:xfrm>
              <a:off x="890536" y="5796254"/>
              <a:ext cx="5752604" cy="534352"/>
            </a:xfrm>
            <a:prstGeom prst="rect">
              <a:avLst/>
            </a:prstGeom>
          </p:spPr>
        </p:pic>
        <p:sp>
          <p:nvSpPr>
            <p:cNvPr id="240" name="object 240"/>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241" name="object 241"/>
            <p:cNvPicPr/>
            <p:nvPr/>
          </p:nvPicPr>
          <p:blipFill>
            <a:blip r:embed="rId8" cstate="print"/>
            <a:stretch>
              <a:fillRect/>
            </a:stretch>
          </p:blipFill>
          <p:spPr>
            <a:xfrm>
              <a:off x="5696292" y="5802363"/>
              <a:ext cx="71539" cy="101993"/>
            </a:xfrm>
            <a:prstGeom prst="rect">
              <a:avLst/>
            </a:prstGeom>
          </p:spPr>
        </p:pic>
        <p:pic>
          <p:nvPicPr>
            <p:cNvPr id="242" name="object 242"/>
            <p:cNvPicPr/>
            <p:nvPr/>
          </p:nvPicPr>
          <p:blipFill>
            <a:blip r:embed="rId9" cstate="print"/>
            <a:stretch>
              <a:fillRect/>
            </a:stretch>
          </p:blipFill>
          <p:spPr>
            <a:xfrm>
              <a:off x="5787631" y="5799340"/>
              <a:ext cx="359270" cy="105016"/>
            </a:xfrm>
            <a:prstGeom prst="rect">
              <a:avLst/>
            </a:prstGeom>
          </p:spPr>
        </p:pic>
        <p:sp>
          <p:nvSpPr>
            <p:cNvPr id="244" name="object 244"/>
            <p:cNvSpPr/>
            <p:nvPr/>
          </p:nvSpPr>
          <p:spPr>
            <a:xfrm>
              <a:off x="3119094" y="8303412"/>
              <a:ext cx="541020" cy="102235"/>
            </a:xfrm>
            <a:custGeom>
              <a:avLst/>
              <a:gdLst/>
              <a:ahLst/>
              <a:cxnLst/>
              <a:rect l="l" t="t" r="r" b="b"/>
              <a:pathLst>
                <a:path w="541020" h="102234">
                  <a:moveTo>
                    <a:pt x="540448" y="101993"/>
                  </a:moveTo>
                  <a:lnTo>
                    <a:pt x="0" y="101993"/>
                  </a:lnTo>
                  <a:lnTo>
                    <a:pt x="0" y="0"/>
                  </a:lnTo>
                  <a:lnTo>
                    <a:pt x="540448" y="0"/>
                  </a:lnTo>
                  <a:lnTo>
                    <a:pt x="540448" y="101993"/>
                  </a:lnTo>
                  <a:close/>
                </a:path>
              </a:pathLst>
            </a:custGeom>
            <a:solidFill>
              <a:srgbClr val="B5B6B8"/>
            </a:solidFill>
          </p:spPr>
          <p:txBody>
            <a:bodyPr wrap="square" lIns="0" tIns="0" rIns="0" bIns="0" rtlCol="0"/>
            <a:lstStyle/>
            <a:p>
              <a:endParaRPr/>
            </a:p>
          </p:txBody>
        </p:sp>
        <p:sp>
          <p:nvSpPr>
            <p:cNvPr id="245" name="object 245"/>
            <p:cNvSpPr/>
            <p:nvPr/>
          </p:nvSpPr>
          <p:spPr>
            <a:xfrm>
              <a:off x="3119094" y="8303412"/>
              <a:ext cx="539115" cy="102235"/>
            </a:xfrm>
            <a:custGeom>
              <a:avLst/>
              <a:gdLst/>
              <a:ahLst/>
              <a:cxnLst/>
              <a:rect l="l" t="t" r="r" b="b"/>
              <a:pathLst>
                <a:path w="539114" h="102234">
                  <a:moveTo>
                    <a:pt x="0" y="0"/>
                  </a:moveTo>
                  <a:lnTo>
                    <a:pt x="538911" y="0"/>
                  </a:lnTo>
                  <a:lnTo>
                    <a:pt x="538911" y="101993"/>
                  </a:lnTo>
                  <a:lnTo>
                    <a:pt x="0" y="101993"/>
                  </a:lnTo>
                  <a:lnTo>
                    <a:pt x="0" y="0"/>
                  </a:lnTo>
                  <a:close/>
                </a:path>
              </a:pathLst>
            </a:custGeom>
            <a:ln w="4566">
              <a:solidFill>
                <a:srgbClr val="4D4D4F"/>
              </a:solidFill>
            </a:ln>
          </p:spPr>
          <p:txBody>
            <a:bodyPr wrap="square" lIns="0" tIns="0" rIns="0" bIns="0" rtlCol="0"/>
            <a:lstStyle/>
            <a:p>
              <a:endParaRPr/>
            </a:p>
          </p:txBody>
        </p:sp>
        <p:sp>
          <p:nvSpPr>
            <p:cNvPr id="246" name="object 246"/>
            <p:cNvSpPr/>
            <p:nvPr/>
          </p:nvSpPr>
          <p:spPr>
            <a:xfrm>
              <a:off x="3119094" y="8603309"/>
              <a:ext cx="251460" cy="104139"/>
            </a:xfrm>
            <a:custGeom>
              <a:avLst/>
              <a:gdLst/>
              <a:ahLst/>
              <a:cxnLst/>
              <a:rect l="l" t="t" r="r" b="b"/>
              <a:pathLst>
                <a:path w="251460" h="104140">
                  <a:moveTo>
                    <a:pt x="251167" y="103530"/>
                  </a:moveTo>
                  <a:lnTo>
                    <a:pt x="0" y="103530"/>
                  </a:lnTo>
                  <a:lnTo>
                    <a:pt x="0" y="0"/>
                  </a:lnTo>
                  <a:lnTo>
                    <a:pt x="251167" y="0"/>
                  </a:lnTo>
                  <a:lnTo>
                    <a:pt x="251167" y="103530"/>
                  </a:lnTo>
                  <a:close/>
                </a:path>
              </a:pathLst>
            </a:custGeom>
            <a:solidFill>
              <a:srgbClr val="B5B6B8"/>
            </a:solidFill>
          </p:spPr>
          <p:txBody>
            <a:bodyPr wrap="square" lIns="0" tIns="0" rIns="0" bIns="0" rtlCol="0"/>
            <a:lstStyle/>
            <a:p>
              <a:endParaRPr/>
            </a:p>
          </p:txBody>
        </p:sp>
        <p:sp>
          <p:nvSpPr>
            <p:cNvPr id="247" name="object 247"/>
            <p:cNvSpPr/>
            <p:nvPr/>
          </p:nvSpPr>
          <p:spPr>
            <a:xfrm>
              <a:off x="3119094" y="8604846"/>
              <a:ext cx="250190" cy="100965"/>
            </a:xfrm>
            <a:custGeom>
              <a:avLst/>
              <a:gdLst/>
              <a:ahLst/>
              <a:cxnLst/>
              <a:rect l="l" t="t" r="r" b="b"/>
              <a:pathLst>
                <a:path w="250189" h="100965">
                  <a:moveTo>
                    <a:pt x="0" y="0"/>
                  </a:moveTo>
                  <a:lnTo>
                    <a:pt x="249682" y="0"/>
                  </a:lnTo>
                  <a:lnTo>
                    <a:pt x="249682" y="100456"/>
                  </a:lnTo>
                  <a:lnTo>
                    <a:pt x="0" y="100456"/>
                  </a:lnTo>
                  <a:lnTo>
                    <a:pt x="0" y="0"/>
                  </a:lnTo>
                  <a:close/>
                </a:path>
              </a:pathLst>
            </a:custGeom>
            <a:ln w="4566">
              <a:solidFill>
                <a:srgbClr val="4D4D4F"/>
              </a:solidFill>
            </a:ln>
          </p:spPr>
          <p:txBody>
            <a:bodyPr wrap="square" lIns="0" tIns="0" rIns="0" bIns="0" rtlCol="0"/>
            <a:lstStyle/>
            <a:p>
              <a:endParaRPr/>
            </a:p>
          </p:txBody>
        </p:sp>
        <p:sp>
          <p:nvSpPr>
            <p:cNvPr id="248" name="object 248"/>
            <p:cNvSpPr/>
            <p:nvPr/>
          </p:nvSpPr>
          <p:spPr>
            <a:xfrm>
              <a:off x="3119094" y="8454135"/>
              <a:ext cx="361315" cy="102235"/>
            </a:xfrm>
            <a:custGeom>
              <a:avLst/>
              <a:gdLst/>
              <a:ahLst/>
              <a:cxnLst/>
              <a:rect l="l" t="t" r="r" b="b"/>
              <a:pathLst>
                <a:path w="361314" h="102234">
                  <a:moveTo>
                    <a:pt x="360807" y="101993"/>
                  </a:moveTo>
                  <a:lnTo>
                    <a:pt x="0" y="101993"/>
                  </a:lnTo>
                  <a:lnTo>
                    <a:pt x="0" y="0"/>
                  </a:lnTo>
                  <a:lnTo>
                    <a:pt x="360807" y="0"/>
                  </a:lnTo>
                  <a:lnTo>
                    <a:pt x="360807" y="101993"/>
                  </a:lnTo>
                  <a:close/>
                </a:path>
              </a:pathLst>
            </a:custGeom>
            <a:solidFill>
              <a:srgbClr val="B5B6B8"/>
            </a:solidFill>
          </p:spPr>
          <p:txBody>
            <a:bodyPr wrap="square" lIns="0" tIns="0" rIns="0" bIns="0" rtlCol="0"/>
            <a:lstStyle/>
            <a:p>
              <a:endParaRPr/>
            </a:p>
          </p:txBody>
        </p:sp>
        <p:sp>
          <p:nvSpPr>
            <p:cNvPr id="249" name="object 249"/>
            <p:cNvSpPr/>
            <p:nvPr/>
          </p:nvSpPr>
          <p:spPr>
            <a:xfrm>
              <a:off x="3119094" y="8454135"/>
              <a:ext cx="359410" cy="102235"/>
            </a:xfrm>
            <a:custGeom>
              <a:avLst/>
              <a:gdLst/>
              <a:ahLst/>
              <a:cxnLst/>
              <a:rect l="l" t="t" r="r" b="b"/>
              <a:pathLst>
                <a:path w="359410" h="102234">
                  <a:moveTo>
                    <a:pt x="0" y="0"/>
                  </a:moveTo>
                  <a:lnTo>
                    <a:pt x="359270" y="0"/>
                  </a:lnTo>
                  <a:lnTo>
                    <a:pt x="359270" y="101993"/>
                  </a:lnTo>
                  <a:lnTo>
                    <a:pt x="0" y="101993"/>
                  </a:lnTo>
                  <a:lnTo>
                    <a:pt x="0" y="0"/>
                  </a:lnTo>
                  <a:close/>
                </a:path>
              </a:pathLst>
            </a:custGeom>
            <a:ln w="4566">
              <a:solidFill>
                <a:srgbClr val="4D4D4F"/>
              </a:solidFill>
            </a:ln>
          </p:spPr>
          <p:txBody>
            <a:bodyPr wrap="square" lIns="0" tIns="0" rIns="0" bIns="0" rtlCol="0"/>
            <a:lstStyle/>
            <a:p>
              <a:endParaRPr/>
            </a:p>
          </p:txBody>
        </p:sp>
        <p:sp>
          <p:nvSpPr>
            <p:cNvPr id="250" name="object 250"/>
            <p:cNvSpPr/>
            <p:nvPr/>
          </p:nvSpPr>
          <p:spPr>
            <a:xfrm>
              <a:off x="3119094" y="9053905"/>
              <a:ext cx="100965" cy="104139"/>
            </a:xfrm>
            <a:custGeom>
              <a:avLst/>
              <a:gdLst/>
              <a:ahLst/>
              <a:cxnLst/>
              <a:rect l="l" t="t" r="r" b="b"/>
              <a:pathLst>
                <a:path w="100964" h="104140">
                  <a:moveTo>
                    <a:pt x="100507" y="103530"/>
                  </a:moveTo>
                  <a:lnTo>
                    <a:pt x="0" y="103530"/>
                  </a:lnTo>
                  <a:lnTo>
                    <a:pt x="0" y="0"/>
                  </a:lnTo>
                  <a:lnTo>
                    <a:pt x="100507" y="0"/>
                  </a:lnTo>
                  <a:lnTo>
                    <a:pt x="100507" y="103530"/>
                  </a:lnTo>
                  <a:close/>
                </a:path>
              </a:pathLst>
            </a:custGeom>
            <a:solidFill>
              <a:srgbClr val="B5B6B8"/>
            </a:solidFill>
          </p:spPr>
          <p:txBody>
            <a:bodyPr wrap="square" lIns="0" tIns="0" rIns="0" bIns="0" rtlCol="0"/>
            <a:lstStyle/>
            <a:p>
              <a:endParaRPr/>
            </a:p>
          </p:txBody>
        </p:sp>
        <p:sp>
          <p:nvSpPr>
            <p:cNvPr id="251" name="object 251"/>
            <p:cNvSpPr/>
            <p:nvPr/>
          </p:nvSpPr>
          <p:spPr>
            <a:xfrm>
              <a:off x="3119094" y="9055442"/>
              <a:ext cx="100965" cy="100965"/>
            </a:xfrm>
            <a:custGeom>
              <a:avLst/>
              <a:gdLst/>
              <a:ahLst/>
              <a:cxnLst/>
              <a:rect l="l" t="t" r="r" b="b"/>
              <a:pathLst>
                <a:path w="100964" h="100965">
                  <a:moveTo>
                    <a:pt x="0" y="0"/>
                  </a:moveTo>
                  <a:lnTo>
                    <a:pt x="100507" y="0"/>
                  </a:lnTo>
                  <a:lnTo>
                    <a:pt x="100507" y="100456"/>
                  </a:lnTo>
                  <a:lnTo>
                    <a:pt x="0" y="100456"/>
                  </a:lnTo>
                  <a:lnTo>
                    <a:pt x="0" y="0"/>
                  </a:lnTo>
                  <a:close/>
                </a:path>
              </a:pathLst>
            </a:custGeom>
            <a:ln w="4566">
              <a:solidFill>
                <a:srgbClr val="4D4D4F"/>
              </a:solidFill>
            </a:ln>
          </p:spPr>
          <p:txBody>
            <a:bodyPr wrap="square" lIns="0" tIns="0" rIns="0" bIns="0" rtlCol="0"/>
            <a:lstStyle/>
            <a:p>
              <a:endParaRPr/>
            </a:p>
          </p:txBody>
        </p:sp>
        <p:sp>
          <p:nvSpPr>
            <p:cNvPr id="252" name="object 252"/>
            <p:cNvSpPr/>
            <p:nvPr/>
          </p:nvSpPr>
          <p:spPr>
            <a:xfrm>
              <a:off x="3119094" y="9204616"/>
              <a:ext cx="52069" cy="102235"/>
            </a:xfrm>
            <a:custGeom>
              <a:avLst/>
              <a:gdLst/>
              <a:ahLst/>
              <a:cxnLst/>
              <a:rect l="l" t="t" r="r" b="b"/>
              <a:pathLst>
                <a:path w="52069" h="102234">
                  <a:moveTo>
                    <a:pt x="51790" y="101993"/>
                  </a:moveTo>
                  <a:lnTo>
                    <a:pt x="0" y="101993"/>
                  </a:lnTo>
                  <a:lnTo>
                    <a:pt x="0" y="0"/>
                  </a:lnTo>
                  <a:lnTo>
                    <a:pt x="51790" y="0"/>
                  </a:lnTo>
                  <a:lnTo>
                    <a:pt x="51790" y="101993"/>
                  </a:lnTo>
                  <a:close/>
                </a:path>
              </a:pathLst>
            </a:custGeom>
            <a:solidFill>
              <a:srgbClr val="B5B6B8"/>
            </a:solidFill>
          </p:spPr>
          <p:txBody>
            <a:bodyPr wrap="square" lIns="0" tIns="0" rIns="0" bIns="0" rtlCol="0"/>
            <a:lstStyle/>
            <a:p>
              <a:endParaRPr/>
            </a:p>
          </p:txBody>
        </p:sp>
        <p:sp>
          <p:nvSpPr>
            <p:cNvPr id="253" name="object 253"/>
            <p:cNvSpPr/>
            <p:nvPr/>
          </p:nvSpPr>
          <p:spPr>
            <a:xfrm>
              <a:off x="3119094" y="9204616"/>
              <a:ext cx="50800" cy="102235"/>
            </a:xfrm>
            <a:custGeom>
              <a:avLst/>
              <a:gdLst/>
              <a:ahLst/>
              <a:cxnLst/>
              <a:rect l="l" t="t" r="r" b="b"/>
              <a:pathLst>
                <a:path w="50800" h="102234">
                  <a:moveTo>
                    <a:pt x="0" y="0"/>
                  </a:moveTo>
                  <a:lnTo>
                    <a:pt x="50253" y="0"/>
                  </a:lnTo>
                  <a:lnTo>
                    <a:pt x="50253" y="101993"/>
                  </a:lnTo>
                  <a:lnTo>
                    <a:pt x="0" y="101993"/>
                  </a:lnTo>
                  <a:lnTo>
                    <a:pt x="0" y="0"/>
                  </a:lnTo>
                  <a:close/>
                </a:path>
              </a:pathLst>
            </a:custGeom>
            <a:ln w="4566">
              <a:solidFill>
                <a:srgbClr val="4D4D4F"/>
              </a:solidFill>
            </a:ln>
          </p:spPr>
          <p:txBody>
            <a:bodyPr wrap="square" lIns="0" tIns="0" rIns="0" bIns="0" rtlCol="0"/>
            <a:lstStyle/>
            <a:p>
              <a:endParaRPr/>
            </a:p>
          </p:txBody>
        </p:sp>
        <p:sp>
          <p:nvSpPr>
            <p:cNvPr id="254" name="object 254"/>
            <p:cNvSpPr/>
            <p:nvPr/>
          </p:nvSpPr>
          <p:spPr>
            <a:xfrm>
              <a:off x="3119094" y="8904731"/>
              <a:ext cx="131445" cy="102235"/>
            </a:xfrm>
            <a:custGeom>
              <a:avLst/>
              <a:gdLst/>
              <a:ahLst/>
              <a:cxnLst/>
              <a:rect l="l" t="t" r="r" b="b"/>
              <a:pathLst>
                <a:path w="131444" h="102234">
                  <a:moveTo>
                    <a:pt x="130924" y="101993"/>
                  </a:moveTo>
                  <a:lnTo>
                    <a:pt x="0" y="101993"/>
                  </a:lnTo>
                  <a:lnTo>
                    <a:pt x="0" y="0"/>
                  </a:lnTo>
                  <a:lnTo>
                    <a:pt x="130924" y="0"/>
                  </a:lnTo>
                  <a:lnTo>
                    <a:pt x="130924" y="101993"/>
                  </a:lnTo>
                  <a:close/>
                </a:path>
              </a:pathLst>
            </a:custGeom>
            <a:solidFill>
              <a:srgbClr val="B5B6B8"/>
            </a:solidFill>
          </p:spPr>
          <p:txBody>
            <a:bodyPr wrap="square" lIns="0" tIns="0" rIns="0" bIns="0" rtlCol="0"/>
            <a:lstStyle/>
            <a:p>
              <a:endParaRPr/>
            </a:p>
          </p:txBody>
        </p:sp>
        <p:sp>
          <p:nvSpPr>
            <p:cNvPr id="255" name="object 255"/>
            <p:cNvSpPr/>
            <p:nvPr/>
          </p:nvSpPr>
          <p:spPr>
            <a:xfrm>
              <a:off x="3119094" y="8904731"/>
              <a:ext cx="131445" cy="102235"/>
            </a:xfrm>
            <a:custGeom>
              <a:avLst/>
              <a:gdLst/>
              <a:ahLst/>
              <a:cxnLst/>
              <a:rect l="l" t="t" r="r" b="b"/>
              <a:pathLst>
                <a:path w="131444" h="102234">
                  <a:moveTo>
                    <a:pt x="0" y="0"/>
                  </a:moveTo>
                  <a:lnTo>
                    <a:pt x="130924" y="0"/>
                  </a:lnTo>
                  <a:lnTo>
                    <a:pt x="130924" y="101993"/>
                  </a:lnTo>
                  <a:lnTo>
                    <a:pt x="0" y="101993"/>
                  </a:lnTo>
                  <a:lnTo>
                    <a:pt x="0" y="0"/>
                  </a:lnTo>
                  <a:close/>
                </a:path>
              </a:pathLst>
            </a:custGeom>
            <a:ln w="4566">
              <a:solidFill>
                <a:srgbClr val="4D4D4F"/>
              </a:solidFill>
            </a:ln>
          </p:spPr>
          <p:txBody>
            <a:bodyPr wrap="square" lIns="0" tIns="0" rIns="0" bIns="0" rtlCol="0"/>
            <a:lstStyle/>
            <a:p>
              <a:endParaRPr/>
            </a:p>
          </p:txBody>
        </p:sp>
        <p:sp>
          <p:nvSpPr>
            <p:cNvPr id="256" name="object 256"/>
            <p:cNvSpPr/>
            <p:nvPr/>
          </p:nvSpPr>
          <p:spPr>
            <a:xfrm>
              <a:off x="3119094" y="7702156"/>
              <a:ext cx="1079500" cy="103505"/>
            </a:xfrm>
            <a:custGeom>
              <a:avLst/>
              <a:gdLst/>
              <a:ahLst/>
              <a:cxnLst/>
              <a:rect l="l" t="t" r="r" b="b"/>
              <a:pathLst>
                <a:path w="1079500" h="103504">
                  <a:moveTo>
                    <a:pt x="1079296" y="103479"/>
                  </a:moveTo>
                  <a:lnTo>
                    <a:pt x="0" y="103479"/>
                  </a:lnTo>
                  <a:lnTo>
                    <a:pt x="0" y="0"/>
                  </a:lnTo>
                  <a:lnTo>
                    <a:pt x="1079296" y="0"/>
                  </a:lnTo>
                  <a:lnTo>
                    <a:pt x="1079296" y="103479"/>
                  </a:lnTo>
                  <a:close/>
                </a:path>
              </a:pathLst>
            </a:custGeom>
            <a:solidFill>
              <a:srgbClr val="B5B6B8"/>
            </a:solidFill>
          </p:spPr>
          <p:txBody>
            <a:bodyPr wrap="square" lIns="0" tIns="0" rIns="0" bIns="0" rtlCol="0"/>
            <a:lstStyle/>
            <a:p>
              <a:endParaRPr/>
            </a:p>
          </p:txBody>
        </p:sp>
        <p:sp>
          <p:nvSpPr>
            <p:cNvPr id="257" name="object 257"/>
            <p:cNvSpPr/>
            <p:nvPr/>
          </p:nvSpPr>
          <p:spPr>
            <a:xfrm>
              <a:off x="3119094" y="7703692"/>
              <a:ext cx="1078230" cy="100965"/>
            </a:xfrm>
            <a:custGeom>
              <a:avLst/>
              <a:gdLst/>
              <a:ahLst/>
              <a:cxnLst/>
              <a:rect l="l" t="t" r="r" b="b"/>
              <a:pathLst>
                <a:path w="1078229" h="100965">
                  <a:moveTo>
                    <a:pt x="0" y="0"/>
                  </a:moveTo>
                  <a:lnTo>
                    <a:pt x="1077760" y="0"/>
                  </a:lnTo>
                  <a:lnTo>
                    <a:pt x="1077760" y="100456"/>
                  </a:lnTo>
                  <a:lnTo>
                    <a:pt x="0" y="100456"/>
                  </a:lnTo>
                  <a:lnTo>
                    <a:pt x="0" y="0"/>
                  </a:lnTo>
                  <a:close/>
                </a:path>
              </a:pathLst>
            </a:custGeom>
            <a:ln w="4566">
              <a:solidFill>
                <a:srgbClr val="4D4D4F"/>
              </a:solidFill>
            </a:ln>
          </p:spPr>
          <p:txBody>
            <a:bodyPr wrap="square" lIns="0" tIns="0" rIns="0" bIns="0" rtlCol="0"/>
            <a:lstStyle/>
            <a:p>
              <a:endParaRPr/>
            </a:p>
          </p:txBody>
        </p:sp>
        <p:sp>
          <p:nvSpPr>
            <p:cNvPr id="258" name="object 258"/>
            <p:cNvSpPr/>
            <p:nvPr/>
          </p:nvSpPr>
          <p:spPr>
            <a:xfrm>
              <a:off x="3119094" y="7852866"/>
              <a:ext cx="919480" cy="103505"/>
            </a:xfrm>
            <a:custGeom>
              <a:avLst/>
              <a:gdLst/>
              <a:ahLst/>
              <a:cxnLst/>
              <a:rect l="l" t="t" r="r" b="b"/>
              <a:pathLst>
                <a:path w="919479" h="103504">
                  <a:moveTo>
                    <a:pt x="919454" y="103479"/>
                  </a:moveTo>
                  <a:lnTo>
                    <a:pt x="0" y="103479"/>
                  </a:lnTo>
                  <a:lnTo>
                    <a:pt x="0" y="0"/>
                  </a:lnTo>
                  <a:lnTo>
                    <a:pt x="919454" y="0"/>
                  </a:lnTo>
                  <a:lnTo>
                    <a:pt x="919454" y="103479"/>
                  </a:lnTo>
                  <a:close/>
                </a:path>
              </a:pathLst>
            </a:custGeom>
            <a:solidFill>
              <a:srgbClr val="B5B6B8"/>
            </a:solidFill>
          </p:spPr>
          <p:txBody>
            <a:bodyPr wrap="square" lIns="0" tIns="0" rIns="0" bIns="0" rtlCol="0"/>
            <a:lstStyle/>
            <a:p>
              <a:endParaRPr/>
            </a:p>
          </p:txBody>
        </p:sp>
        <p:sp>
          <p:nvSpPr>
            <p:cNvPr id="259" name="object 259"/>
            <p:cNvSpPr/>
            <p:nvPr/>
          </p:nvSpPr>
          <p:spPr>
            <a:xfrm>
              <a:off x="3119094" y="7852866"/>
              <a:ext cx="918210" cy="102235"/>
            </a:xfrm>
            <a:custGeom>
              <a:avLst/>
              <a:gdLst/>
              <a:ahLst/>
              <a:cxnLst/>
              <a:rect l="l" t="t" r="r" b="b"/>
              <a:pathLst>
                <a:path w="918210" h="102234">
                  <a:moveTo>
                    <a:pt x="0" y="0"/>
                  </a:moveTo>
                  <a:lnTo>
                    <a:pt x="917917" y="0"/>
                  </a:lnTo>
                  <a:lnTo>
                    <a:pt x="917917" y="101993"/>
                  </a:lnTo>
                  <a:lnTo>
                    <a:pt x="0" y="101993"/>
                  </a:lnTo>
                  <a:lnTo>
                    <a:pt x="0" y="0"/>
                  </a:lnTo>
                  <a:close/>
                </a:path>
              </a:pathLst>
            </a:custGeom>
            <a:ln w="4566">
              <a:solidFill>
                <a:srgbClr val="4D4D4F"/>
              </a:solidFill>
            </a:ln>
          </p:spPr>
          <p:txBody>
            <a:bodyPr wrap="square" lIns="0" tIns="0" rIns="0" bIns="0" rtlCol="0"/>
            <a:lstStyle/>
            <a:p>
              <a:endParaRPr/>
            </a:p>
          </p:txBody>
        </p:sp>
        <p:sp>
          <p:nvSpPr>
            <p:cNvPr id="260" name="object 260"/>
            <p:cNvSpPr/>
            <p:nvPr/>
          </p:nvSpPr>
          <p:spPr>
            <a:xfrm>
              <a:off x="3119094" y="8152751"/>
              <a:ext cx="700405" cy="103505"/>
            </a:xfrm>
            <a:custGeom>
              <a:avLst/>
              <a:gdLst/>
              <a:ahLst/>
              <a:cxnLst/>
              <a:rect l="l" t="t" r="r" b="b"/>
              <a:pathLst>
                <a:path w="700404" h="103504">
                  <a:moveTo>
                    <a:pt x="700290" y="103479"/>
                  </a:moveTo>
                  <a:lnTo>
                    <a:pt x="0" y="103479"/>
                  </a:lnTo>
                  <a:lnTo>
                    <a:pt x="0" y="0"/>
                  </a:lnTo>
                  <a:lnTo>
                    <a:pt x="700290" y="0"/>
                  </a:lnTo>
                  <a:lnTo>
                    <a:pt x="700290" y="103479"/>
                  </a:lnTo>
                  <a:close/>
                </a:path>
              </a:pathLst>
            </a:custGeom>
            <a:solidFill>
              <a:srgbClr val="B5B6B8"/>
            </a:solidFill>
          </p:spPr>
          <p:txBody>
            <a:bodyPr wrap="square" lIns="0" tIns="0" rIns="0" bIns="0" rtlCol="0"/>
            <a:lstStyle/>
            <a:p>
              <a:endParaRPr/>
            </a:p>
          </p:txBody>
        </p:sp>
        <p:sp>
          <p:nvSpPr>
            <p:cNvPr id="261" name="object 261"/>
            <p:cNvSpPr/>
            <p:nvPr/>
          </p:nvSpPr>
          <p:spPr>
            <a:xfrm>
              <a:off x="3119094" y="8154237"/>
              <a:ext cx="699135" cy="100965"/>
            </a:xfrm>
            <a:custGeom>
              <a:avLst/>
              <a:gdLst/>
              <a:ahLst/>
              <a:cxnLst/>
              <a:rect l="l" t="t" r="r" b="b"/>
              <a:pathLst>
                <a:path w="699135" h="100965">
                  <a:moveTo>
                    <a:pt x="0" y="0"/>
                  </a:moveTo>
                  <a:lnTo>
                    <a:pt x="698753" y="0"/>
                  </a:lnTo>
                  <a:lnTo>
                    <a:pt x="698753" y="100456"/>
                  </a:lnTo>
                  <a:lnTo>
                    <a:pt x="0" y="100456"/>
                  </a:lnTo>
                  <a:lnTo>
                    <a:pt x="0" y="0"/>
                  </a:lnTo>
                  <a:close/>
                </a:path>
              </a:pathLst>
            </a:custGeom>
            <a:ln w="4566">
              <a:solidFill>
                <a:srgbClr val="4D4D4F"/>
              </a:solidFill>
            </a:ln>
          </p:spPr>
          <p:txBody>
            <a:bodyPr wrap="square" lIns="0" tIns="0" rIns="0" bIns="0" rtlCol="0"/>
            <a:lstStyle/>
            <a:p>
              <a:endParaRPr/>
            </a:p>
          </p:txBody>
        </p:sp>
        <p:sp>
          <p:nvSpPr>
            <p:cNvPr id="262" name="object 262"/>
            <p:cNvSpPr/>
            <p:nvPr/>
          </p:nvSpPr>
          <p:spPr>
            <a:xfrm>
              <a:off x="3119094" y="6951662"/>
              <a:ext cx="2685415" cy="104139"/>
            </a:xfrm>
            <a:custGeom>
              <a:avLst/>
              <a:gdLst/>
              <a:ahLst/>
              <a:cxnLst/>
              <a:rect l="l" t="t" r="r" b="b"/>
              <a:pathLst>
                <a:path w="2685415" h="104140">
                  <a:moveTo>
                    <a:pt x="2685300" y="103530"/>
                  </a:moveTo>
                  <a:lnTo>
                    <a:pt x="0" y="103530"/>
                  </a:lnTo>
                  <a:lnTo>
                    <a:pt x="0" y="0"/>
                  </a:lnTo>
                  <a:lnTo>
                    <a:pt x="2685300" y="0"/>
                  </a:lnTo>
                  <a:lnTo>
                    <a:pt x="2685300" y="103530"/>
                  </a:lnTo>
                  <a:close/>
                </a:path>
              </a:pathLst>
            </a:custGeom>
            <a:solidFill>
              <a:srgbClr val="B5B6B8"/>
            </a:solidFill>
          </p:spPr>
          <p:txBody>
            <a:bodyPr wrap="square" lIns="0" tIns="0" rIns="0" bIns="0" rtlCol="0"/>
            <a:lstStyle/>
            <a:p>
              <a:endParaRPr/>
            </a:p>
          </p:txBody>
        </p:sp>
        <p:sp>
          <p:nvSpPr>
            <p:cNvPr id="263" name="object 263"/>
            <p:cNvSpPr/>
            <p:nvPr/>
          </p:nvSpPr>
          <p:spPr>
            <a:xfrm>
              <a:off x="3119094" y="6951662"/>
              <a:ext cx="2684145" cy="102235"/>
            </a:xfrm>
            <a:custGeom>
              <a:avLst/>
              <a:gdLst/>
              <a:ahLst/>
              <a:cxnLst/>
              <a:rect l="l" t="t" r="r" b="b"/>
              <a:pathLst>
                <a:path w="2684145" h="102234">
                  <a:moveTo>
                    <a:pt x="0" y="0"/>
                  </a:moveTo>
                  <a:lnTo>
                    <a:pt x="2683764" y="0"/>
                  </a:lnTo>
                  <a:lnTo>
                    <a:pt x="2683764" y="101993"/>
                  </a:lnTo>
                  <a:lnTo>
                    <a:pt x="0" y="101993"/>
                  </a:lnTo>
                  <a:lnTo>
                    <a:pt x="0" y="0"/>
                  </a:lnTo>
                  <a:close/>
                </a:path>
              </a:pathLst>
            </a:custGeom>
            <a:ln w="4566">
              <a:solidFill>
                <a:srgbClr val="4D4D4F"/>
              </a:solidFill>
            </a:ln>
          </p:spPr>
          <p:txBody>
            <a:bodyPr wrap="square" lIns="0" tIns="0" rIns="0" bIns="0" rtlCol="0"/>
            <a:lstStyle/>
            <a:p>
              <a:endParaRPr/>
            </a:p>
          </p:txBody>
        </p:sp>
        <p:sp>
          <p:nvSpPr>
            <p:cNvPr id="264" name="object 264"/>
            <p:cNvSpPr/>
            <p:nvPr/>
          </p:nvSpPr>
          <p:spPr>
            <a:xfrm>
              <a:off x="3119094" y="6800951"/>
              <a:ext cx="3025140" cy="104139"/>
            </a:xfrm>
            <a:custGeom>
              <a:avLst/>
              <a:gdLst/>
              <a:ahLst/>
              <a:cxnLst/>
              <a:rect l="l" t="t" r="r" b="b"/>
              <a:pathLst>
                <a:path w="3025140" h="104140">
                  <a:moveTo>
                    <a:pt x="3024733" y="103530"/>
                  </a:moveTo>
                  <a:lnTo>
                    <a:pt x="0" y="103530"/>
                  </a:lnTo>
                  <a:lnTo>
                    <a:pt x="0" y="0"/>
                  </a:lnTo>
                  <a:lnTo>
                    <a:pt x="3024733" y="0"/>
                  </a:lnTo>
                  <a:lnTo>
                    <a:pt x="3024733" y="103530"/>
                  </a:lnTo>
                  <a:close/>
                </a:path>
              </a:pathLst>
            </a:custGeom>
            <a:solidFill>
              <a:srgbClr val="B5B6B8"/>
            </a:solidFill>
          </p:spPr>
          <p:txBody>
            <a:bodyPr wrap="square" lIns="0" tIns="0" rIns="0" bIns="0" rtlCol="0"/>
            <a:lstStyle/>
            <a:p>
              <a:endParaRPr/>
            </a:p>
          </p:txBody>
        </p:sp>
        <p:sp>
          <p:nvSpPr>
            <p:cNvPr id="265" name="object 265"/>
            <p:cNvSpPr/>
            <p:nvPr/>
          </p:nvSpPr>
          <p:spPr>
            <a:xfrm>
              <a:off x="3119094" y="6802488"/>
              <a:ext cx="3023870" cy="100965"/>
            </a:xfrm>
            <a:custGeom>
              <a:avLst/>
              <a:gdLst/>
              <a:ahLst/>
              <a:cxnLst/>
              <a:rect l="l" t="t" r="r" b="b"/>
              <a:pathLst>
                <a:path w="3023870" h="100965">
                  <a:moveTo>
                    <a:pt x="0" y="0"/>
                  </a:moveTo>
                  <a:lnTo>
                    <a:pt x="3023247" y="0"/>
                  </a:lnTo>
                  <a:lnTo>
                    <a:pt x="3023247" y="100456"/>
                  </a:lnTo>
                  <a:lnTo>
                    <a:pt x="0" y="100456"/>
                  </a:lnTo>
                  <a:lnTo>
                    <a:pt x="0" y="0"/>
                  </a:lnTo>
                  <a:close/>
                </a:path>
              </a:pathLst>
            </a:custGeom>
            <a:ln w="4566">
              <a:solidFill>
                <a:srgbClr val="4D4D4F"/>
              </a:solidFill>
            </a:ln>
          </p:spPr>
          <p:txBody>
            <a:bodyPr wrap="square" lIns="0" tIns="0" rIns="0" bIns="0" rtlCol="0"/>
            <a:lstStyle/>
            <a:p>
              <a:endParaRPr/>
            </a:p>
          </p:txBody>
        </p:sp>
        <p:sp>
          <p:nvSpPr>
            <p:cNvPr id="266" name="object 266"/>
            <p:cNvSpPr/>
            <p:nvPr/>
          </p:nvSpPr>
          <p:spPr>
            <a:xfrm>
              <a:off x="3119094" y="7102373"/>
              <a:ext cx="2336800" cy="102235"/>
            </a:xfrm>
            <a:custGeom>
              <a:avLst/>
              <a:gdLst/>
              <a:ahLst/>
              <a:cxnLst/>
              <a:rect l="l" t="t" r="r" b="b"/>
              <a:pathLst>
                <a:path w="2336800" h="102234">
                  <a:moveTo>
                    <a:pt x="2336698" y="101993"/>
                  </a:moveTo>
                  <a:lnTo>
                    <a:pt x="0" y="101993"/>
                  </a:lnTo>
                  <a:lnTo>
                    <a:pt x="0" y="0"/>
                  </a:lnTo>
                  <a:lnTo>
                    <a:pt x="2336698" y="0"/>
                  </a:lnTo>
                  <a:lnTo>
                    <a:pt x="2336698" y="101993"/>
                  </a:lnTo>
                  <a:close/>
                </a:path>
              </a:pathLst>
            </a:custGeom>
            <a:solidFill>
              <a:srgbClr val="B5B6B8"/>
            </a:solidFill>
          </p:spPr>
          <p:txBody>
            <a:bodyPr wrap="square" lIns="0" tIns="0" rIns="0" bIns="0" rtlCol="0"/>
            <a:lstStyle/>
            <a:p>
              <a:endParaRPr/>
            </a:p>
          </p:txBody>
        </p:sp>
        <p:sp>
          <p:nvSpPr>
            <p:cNvPr id="267" name="object 267"/>
            <p:cNvSpPr/>
            <p:nvPr/>
          </p:nvSpPr>
          <p:spPr>
            <a:xfrm>
              <a:off x="3119094" y="7102373"/>
              <a:ext cx="2335530" cy="102235"/>
            </a:xfrm>
            <a:custGeom>
              <a:avLst/>
              <a:gdLst/>
              <a:ahLst/>
              <a:cxnLst/>
              <a:rect l="l" t="t" r="r" b="b"/>
              <a:pathLst>
                <a:path w="2335529" h="102234">
                  <a:moveTo>
                    <a:pt x="0" y="0"/>
                  </a:moveTo>
                  <a:lnTo>
                    <a:pt x="2335161" y="0"/>
                  </a:lnTo>
                  <a:lnTo>
                    <a:pt x="2335161" y="101993"/>
                  </a:lnTo>
                  <a:lnTo>
                    <a:pt x="0" y="101993"/>
                  </a:lnTo>
                  <a:lnTo>
                    <a:pt x="0" y="0"/>
                  </a:lnTo>
                  <a:close/>
                </a:path>
              </a:pathLst>
            </a:custGeom>
            <a:ln w="4566">
              <a:solidFill>
                <a:srgbClr val="4D4D4F"/>
              </a:solidFill>
            </a:ln>
          </p:spPr>
          <p:txBody>
            <a:bodyPr wrap="square" lIns="0" tIns="0" rIns="0" bIns="0" rtlCol="0"/>
            <a:lstStyle/>
            <a:p>
              <a:endParaRPr/>
            </a:p>
          </p:txBody>
        </p:sp>
        <p:sp>
          <p:nvSpPr>
            <p:cNvPr id="268" name="object 268"/>
            <p:cNvSpPr/>
            <p:nvPr/>
          </p:nvSpPr>
          <p:spPr>
            <a:xfrm>
              <a:off x="3119094" y="7552981"/>
              <a:ext cx="1198245" cy="102235"/>
            </a:xfrm>
            <a:custGeom>
              <a:avLst/>
              <a:gdLst/>
              <a:ahLst/>
              <a:cxnLst/>
              <a:rect l="l" t="t" r="r" b="b"/>
              <a:pathLst>
                <a:path w="1198245" h="102234">
                  <a:moveTo>
                    <a:pt x="1198067" y="101993"/>
                  </a:moveTo>
                  <a:lnTo>
                    <a:pt x="0" y="101993"/>
                  </a:lnTo>
                  <a:lnTo>
                    <a:pt x="0" y="0"/>
                  </a:lnTo>
                  <a:lnTo>
                    <a:pt x="1198067" y="0"/>
                  </a:lnTo>
                  <a:lnTo>
                    <a:pt x="1198067" y="101993"/>
                  </a:lnTo>
                  <a:close/>
                </a:path>
              </a:pathLst>
            </a:custGeom>
            <a:solidFill>
              <a:srgbClr val="B5B6B8"/>
            </a:solidFill>
          </p:spPr>
          <p:txBody>
            <a:bodyPr wrap="square" lIns="0" tIns="0" rIns="0" bIns="0" rtlCol="0"/>
            <a:lstStyle/>
            <a:p>
              <a:endParaRPr/>
            </a:p>
          </p:txBody>
        </p:sp>
        <p:sp>
          <p:nvSpPr>
            <p:cNvPr id="269" name="object 269"/>
            <p:cNvSpPr/>
            <p:nvPr/>
          </p:nvSpPr>
          <p:spPr>
            <a:xfrm>
              <a:off x="3119094" y="7552981"/>
              <a:ext cx="1198245" cy="102235"/>
            </a:xfrm>
            <a:custGeom>
              <a:avLst/>
              <a:gdLst/>
              <a:ahLst/>
              <a:cxnLst/>
              <a:rect l="l" t="t" r="r" b="b"/>
              <a:pathLst>
                <a:path w="1198245" h="102234">
                  <a:moveTo>
                    <a:pt x="0" y="0"/>
                  </a:moveTo>
                  <a:lnTo>
                    <a:pt x="1198067" y="0"/>
                  </a:lnTo>
                  <a:lnTo>
                    <a:pt x="1198067" y="101993"/>
                  </a:lnTo>
                  <a:lnTo>
                    <a:pt x="0" y="101993"/>
                  </a:lnTo>
                  <a:lnTo>
                    <a:pt x="0" y="0"/>
                  </a:lnTo>
                  <a:close/>
                </a:path>
              </a:pathLst>
            </a:custGeom>
            <a:ln w="4566">
              <a:solidFill>
                <a:srgbClr val="4D4D4F"/>
              </a:solidFill>
            </a:ln>
          </p:spPr>
          <p:txBody>
            <a:bodyPr wrap="square" lIns="0" tIns="0" rIns="0" bIns="0" rtlCol="0"/>
            <a:lstStyle/>
            <a:p>
              <a:endParaRPr/>
            </a:p>
          </p:txBody>
        </p:sp>
        <p:sp>
          <p:nvSpPr>
            <p:cNvPr id="270" name="object 270"/>
            <p:cNvSpPr/>
            <p:nvPr/>
          </p:nvSpPr>
          <p:spPr>
            <a:xfrm>
              <a:off x="3119094" y="7402258"/>
              <a:ext cx="1388745" cy="103505"/>
            </a:xfrm>
            <a:custGeom>
              <a:avLst/>
              <a:gdLst/>
              <a:ahLst/>
              <a:cxnLst/>
              <a:rect l="l" t="t" r="r" b="b"/>
              <a:pathLst>
                <a:path w="1388745" h="103504">
                  <a:moveTo>
                    <a:pt x="1388313" y="103479"/>
                  </a:moveTo>
                  <a:lnTo>
                    <a:pt x="0" y="103479"/>
                  </a:lnTo>
                  <a:lnTo>
                    <a:pt x="0" y="0"/>
                  </a:lnTo>
                  <a:lnTo>
                    <a:pt x="1388313" y="0"/>
                  </a:lnTo>
                  <a:lnTo>
                    <a:pt x="1388313" y="103479"/>
                  </a:lnTo>
                  <a:close/>
                </a:path>
              </a:pathLst>
            </a:custGeom>
            <a:solidFill>
              <a:srgbClr val="B5B6B8"/>
            </a:solidFill>
          </p:spPr>
          <p:txBody>
            <a:bodyPr wrap="square" lIns="0" tIns="0" rIns="0" bIns="0" rtlCol="0"/>
            <a:lstStyle/>
            <a:p>
              <a:endParaRPr/>
            </a:p>
          </p:txBody>
        </p:sp>
        <p:sp>
          <p:nvSpPr>
            <p:cNvPr id="271" name="object 271"/>
            <p:cNvSpPr/>
            <p:nvPr/>
          </p:nvSpPr>
          <p:spPr>
            <a:xfrm>
              <a:off x="3119094" y="7402258"/>
              <a:ext cx="1386840" cy="102235"/>
            </a:xfrm>
            <a:custGeom>
              <a:avLst/>
              <a:gdLst/>
              <a:ahLst/>
              <a:cxnLst/>
              <a:rect l="l" t="t" r="r" b="b"/>
              <a:pathLst>
                <a:path w="1386839" h="102234">
                  <a:moveTo>
                    <a:pt x="0" y="0"/>
                  </a:moveTo>
                  <a:lnTo>
                    <a:pt x="1386776" y="0"/>
                  </a:lnTo>
                  <a:lnTo>
                    <a:pt x="1386776" y="101993"/>
                  </a:lnTo>
                  <a:lnTo>
                    <a:pt x="0" y="101993"/>
                  </a:lnTo>
                  <a:lnTo>
                    <a:pt x="0" y="0"/>
                  </a:lnTo>
                  <a:close/>
                </a:path>
              </a:pathLst>
            </a:custGeom>
            <a:ln w="4566">
              <a:solidFill>
                <a:srgbClr val="4D4D4F"/>
              </a:solidFill>
            </a:ln>
          </p:spPr>
          <p:txBody>
            <a:bodyPr wrap="square" lIns="0" tIns="0" rIns="0" bIns="0" rtlCol="0"/>
            <a:lstStyle/>
            <a:p>
              <a:endParaRPr/>
            </a:p>
          </p:txBody>
        </p:sp>
        <p:sp>
          <p:nvSpPr>
            <p:cNvPr id="272" name="object 272"/>
            <p:cNvSpPr/>
            <p:nvPr/>
          </p:nvSpPr>
          <p:spPr>
            <a:xfrm>
              <a:off x="3119094" y="8754020"/>
              <a:ext cx="141605" cy="102235"/>
            </a:xfrm>
            <a:custGeom>
              <a:avLst/>
              <a:gdLst/>
              <a:ahLst/>
              <a:cxnLst/>
              <a:rect l="l" t="t" r="r" b="b"/>
              <a:pathLst>
                <a:path w="141604" h="102234">
                  <a:moveTo>
                    <a:pt x="141579" y="101993"/>
                  </a:moveTo>
                  <a:lnTo>
                    <a:pt x="0" y="101993"/>
                  </a:lnTo>
                  <a:lnTo>
                    <a:pt x="0" y="0"/>
                  </a:lnTo>
                  <a:lnTo>
                    <a:pt x="141579" y="0"/>
                  </a:lnTo>
                  <a:lnTo>
                    <a:pt x="141579" y="101993"/>
                  </a:lnTo>
                  <a:close/>
                </a:path>
              </a:pathLst>
            </a:custGeom>
            <a:solidFill>
              <a:srgbClr val="B5B6B8"/>
            </a:solidFill>
          </p:spPr>
          <p:txBody>
            <a:bodyPr wrap="square" lIns="0" tIns="0" rIns="0" bIns="0" rtlCol="0"/>
            <a:lstStyle/>
            <a:p>
              <a:endParaRPr/>
            </a:p>
          </p:txBody>
        </p:sp>
        <p:sp>
          <p:nvSpPr>
            <p:cNvPr id="273" name="object 273"/>
            <p:cNvSpPr/>
            <p:nvPr/>
          </p:nvSpPr>
          <p:spPr>
            <a:xfrm>
              <a:off x="3119094" y="8754020"/>
              <a:ext cx="140335" cy="102235"/>
            </a:xfrm>
            <a:custGeom>
              <a:avLst/>
              <a:gdLst/>
              <a:ahLst/>
              <a:cxnLst/>
              <a:rect l="l" t="t" r="r" b="b"/>
              <a:pathLst>
                <a:path w="140335" h="102234">
                  <a:moveTo>
                    <a:pt x="0" y="0"/>
                  </a:moveTo>
                  <a:lnTo>
                    <a:pt x="140042" y="0"/>
                  </a:lnTo>
                  <a:lnTo>
                    <a:pt x="140042" y="101993"/>
                  </a:lnTo>
                  <a:lnTo>
                    <a:pt x="0" y="101993"/>
                  </a:lnTo>
                  <a:lnTo>
                    <a:pt x="0" y="0"/>
                  </a:lnTo>
                  <a:close/>
                </a:path>
              </a:pathLst>
            </a:custGeom>
            <a:ln w="4566">
              <a:solidFill>
                <a:srgbClr val="4D4D4F"/>
              </a:solidFill>
            </a:ln>
          </p:spPr>
          <p:txBody>
            <a:bodyPr wrap="square" lIns="0" tIns="0" rIns="0" bIns="0" rtlCol="0"/>
            <a:lstStyle/>
            <a:p>
              <a:endParaRPr/>
            </a:p>
          </p:txBody>
        </p:sp>
        <p:sp>
          <p:nvSpPr>
            <p:cNvPr id="274" name="object 274"/>
            <p:cNvSpPr/>
            <p:nvPr/>
          </p:nvSpPr>
          <p:spPr>
            <a:xfrm>
              <a:off x="3119094" y="8003526"/>
              <a:ext cx="770890" cy="102235"/>
            </a:xfrm>
            <a:custGeom>
              <a:avLst/>
              <a:gdLst/>
              <a:ahLst/>
              <a:cxnLst/>
              <a:rect l="l" t="t" r="r" b="b"/>
              <a:pathLst>
                <a:path w="770889" h="102234">
                  <a:moveTo>
                    <a:pt x="770280" y="101993"/>
                  </a:moveTo>
                  <a:lnTo>
                    <a:pt x="0" y="101993"/>
                  </a:lnTo>
                  <a:lnTo>
                    <a:pt x="0" y="0"/>
                  </a:lnTo>
                  <a:lnTo>
                    <a:pt x="770280" y="0"/>
                  </a:lnTo>
                  <a:lnTo>
                    <a:pt x="770280" y="101993"/>
                  </a:lnTo>
                  <a:close/>
                </a:path>
              </a:pathLst>
            </a:custGeom>
            <a:solidFill>
              <a:srgbClr val="B5B6B8"/>
            </a:solidFill>
          </p:spPr>
          <p:txBody>
            <a:bodyPr wrap="square" lIns="0" tIns="0" rIns="0" bIns="0" rtlCol="0"/>
            <a:lstStyle/>
            <a:p>
              <a:endParaRPr/>
            </a:p>
          </p:txBody>
        </p:sp>
        <p:sp>
          <p:nvSpPr>
            <p:cNvPr id="275" name="object 275"/>
            <p:cNvSpPr/>
            <p:nvPr/>
          </p:nvSpPr>
          <p:spPr>
            <a:xfrm>
              <a:off x="3119094" y="8003526"/>
              <a:ext cx="768985" cy="102235"/>
            </a:xfrm>
            <a:custGeom>
              <a:avLst/>
              <a:gdLst/>
              <a:ahLst/>
              <a:cxnLst/>
              <a:rect l="l" t="t" r="r" b="b"/>
              <a:pathLst>
                <a:path w="768985" h="102234">
                  <a:moveTo>
                    <a:pt x="0" y="0"/>
                  </a:moveTo>
                  <a:lnTo>
                    <a:pt x="768743" y="0"/>
                  </a:lnTo>
                  <a:lnTo>
                    <a:pt x="768743" y="101993"/>
                  </a:lnTo>
                  <a:lnTo>
                    <a:pt x="0" y="101993"/>
                  </a:lnTo>
                  <a:lnTo>
                    <a:pt x="0" y="0"/>
                  </a:lnTo>
                  <a:close/>
                </a:path>
              </a:pathLst>
            </a:custGeom>
            <a:ln w="4566">
              <a:solidFill>
                <a:srgbClr val="4D4D4F"/>
              </a:solidFill>
            </a:ln>
          </p:spPr>
          <p:txBody>
            <a:bodyPr wrap="square" lIns="0" tIns="0" rIns="0" bIns="0" rtlCol="0"/>
            <a:lstStyle/>
            <a:p>
              <a:endParaRPr/>
            </a:p>
          </p:txBody>
        </p:sp>
        <p:sp>
          <p:nvSpPr>
            <p:cNvPr id="276" name="object 276"/>
            <p:cNvSpPr/>
            <p:nvPr/>
          </p:nvSpPr>
          <p:spPr>
            <a:xfrm>
              <a:off x="3119094" y="7251547"/>
              <a:ext cx="2006600" cy="104139"/>
            </a:xfrm>
            <a:custGeom>
              <a:avLst/>
              <a:gdLst/>
              <a:ahLst/>
              <a:cxnLst/>
              <a:rect l="l" t="t" r="r" b="b"/>
              <a:pathLst>
                <a:path w="2006600" h="104140">
                  <a:moveTo>
                    <a:pt x="2006345" y="103530"/>
                  </a:moveTo>
                  <a:lnTo>
                    <a:pt x="0" y="103530"/>
                  </a:lnTo>
                  <a:lnTo>
                    <a:pt x="0" y="0"/>
                  </a:lnTo>
                  <a:lnTo>
                    <a:pt x="2006345" y="0"/>
                  </a:lnTo>
                  <a:lnTo>
                    <a:pt x="2006345" y="103530"/>
                  </a:lnTo>
                  <a:close/>
                </a:path>
              </a:pathLst>
            </a:custGeom>
            <a:solidFill>
              <a:srgbClr val="B5B6B8"/>
            </a:solidFill>
          </p:spPr>
          <p:txBody>
            <a:bodyPr wrap="square" lIns="0" tIns="0" rIns="0" bIns="0" rtlCol="0"/>
            <a:lstStyle/>
            <a:p>
              <a:endParaRPr/>
            </a:p>
          </p:txBody>
        </p:sp>
        <p:sp>
          <p:nvSpPr>
            <p:cNvPr id="277" name="object 277"/>
            <p:cNvSpPr/>
            <p:nvPr/>
          </p:nvSpPr>
          <p:spPr>
            <a:xfrm>
              <a:off x="3119094" y="7253084"/>
              <a:ext cx="2006600" cy="100965"/>
            </a:xfrm>
            <a:custGeom>
              <a:avLst/>
              <a:gdLst/>
              <a:ahLst/>
              <a:cxnLst/>
              <a:rect l="l" t="t" r="r" b="b"/>
              <a:pathLst>
                <a:path w="2006600" h="100965">
                  <a:moveTo>
                    <a:pt x="0" y="0"/>
                  </a:moveTo>
                  <a:lnTo>
                    <a:pt x="2006345" y="0"/>
                  </a:lnTo>
                  <a:lnTo>
                    <a:pt x="2006345" y="100456"/>
                  </a:lnTo>
                  <a:lnTo>
                    <a:pt x="0" y="100456"/>
                  </a:lnTo>
                  <a:lnTo>
                    <a:pt x="0" y="0"/>
                  </a:lnTo>
                  <a:close/>
                </a:path>
              </a:pathLst>
            </a:custGeom>
            <a:ln w="4566">
              <a:solidFill>
                <a:srgbClr val="4D4D4F"/>
              </a:solidFill>
            </a:ln>
          </p:spPr>
          <p:txBody>
            <a:bodyPr wrap="square" lIns="0" tIns="0" rIns="0" bIns="0" rtlCol="0"/>
            <a:lstStyle/>
            <a:p>
              <a:endParaRPr/>
            </a:p>
          </p:txBody>
        </p:sp>
        <p:pic>
          <p:nvPicPr>
            <p:cNvPr id="278" name="object 278"/>
            <p:cNvPicPr/>
            <p:nvPr/>
          </p:nvPicPr>
          <p:blipFill>
            <a:blip r:embed="rId10" cstate="print"/>
            <a:stretch>
              <a:fillRect/>
            </a:stretch>
          </p:blipFill>
          <p:spPr>
            <a:xfrm>
              <a:off x="1260424" y="6816178"/>
              <a:ext cx="348602" cy="85280"/>
            </a:xfrm>
            <a:prstGeom prst="rect">
              <a:avLst/>
            </a:prstGeom>
          </p:spPr>
        </p:pic>
        <p:sp>
          <p:nvSpPr>
            <p:cNvPr id="279" name="object 279"/>
            <p:cNvSpPr/>
            <p:nvPr/>
          </p:nvSpPr>
          <p:spPr>
            <a:xfrm>
              <a:off x="1653184" y="6851205"/>
              <a:ext cx="15240" cy="15240"/>
            </a:xfrm>
            <a:custGeom>
              <a:avLst/>
              <a:gdLst/>
              <a:ahLst/>
              <a:cxnLst/>
              <a:rect l="l" t="t" r="r" b="b"/>
              <a:pathLst>
                <a:path w="15239" h="15240">
                  <a:moveTo>
                    <a:pt x="12153" y="15227"/>
                  </a:moveTo>
                  <a:lnTo>
                    <a:pt x="3022" y="15227"/>
                  </a:lnTo>
                  <a:lnTo>
                    <a:pt x="0" y="12153"/>
                  </a:lnTo>
                  <a:lnTo>
                    <a:pt x="0" y="3022"/>
                  </a:lnTo>
                  <a:lnTo>
                    <a:pt x="3022" y="0"/>
                  </a:lnTo>
                  <a:lnTo>
                    <a:pt x="12153" y="0"/>
                  </a:lnTo>
                  <a:lnTo>
                    <a:pt x="15227" y="3022"/>
                  </a:lnTo>
                  <a:lnTo>
                    <a:pt x="15227" y="12153"/>
                  </a:lnTo>
                  <a:lnTo>
                    <a:pt x="12153" y="15227"/>
                  </a:lnTo>
                  <a:close/>
                </a:path>
              </a:pathLst>
            </a:custGeom>
            <a:solidFill>
              <a:srgbClr val="4D4D4F"/>
            </a:solidFill>
          </p:spPr>
          <p:txBody>
            <a:bodyPr wrap="square" lIns="0" tIns="0" rIns="0" bIns="0" rtlCol="0"/>
            <a:lstStyle/>
            <a:p>
              <a:endParaRPr/>
            </a:p>
          </p:txBody>
        </p:sp>
        <p:pic>
          <p:nvPicPr>
            <p:cNvPr id="280" name="object 280"/>
            <p:cNvPicPr/>
            <p:nvPr/>
          </p:nvPicPr>
          <p:blipFill>
            <a:blip r:embed="rId11" cstate="print"/>
            <a:stretch>
              <a:fillRect/>
            </a:stretch>
          </p:blipFill>
          <p:spPr>
            <a:xfrm>
              <a:off x="1707997" y="6816178"/>
              <a:ext cx="165900" cy="85280"/>
            </a:xfrm>
            <a:prstGeom prst="rect">
              <a:avLst/>
            </a:prstGeom>
          </p:spPr>
        </p:pic>
        <p:pic>
          <p:nvPicPr>
            <p:cNvPr id="281" name="object 281"/>
            <p:cNvPicPr/>
            <p:nvPr/>
          </p:nvPicPr>
          <p:blipFill>
            <a:blip r:embed="rId12" cstate="print"/>
            <a:stretch>
              <a:fillRect/>
            </a:stretch>
          </p:blipFill>
          <p:spPr>
            <a:xfrm>
              <a:off x="1922614" y="6814692"/>
              <a:ext cx="1126477" cy="86766"/>
            </a:xfrm>
            <a:prstGeom prst="rect">
              <a:avLst/>
            </a:prstGeom>
          </p:spPr>
        </p:pic>
        <p:pic>
          <p:nvPicPr>
            <p:cNvPr id="282" name="object 282"/>
            <p:cNvPicPr/>
            <p:nvPr/>
          </p:nvPicPr>
          <p:blipFill>
            <a:blip r:embed="rId13" cstate="print"/>
            <a:stretch>
              <a:fillRect/>
            </a:stretch>
          </p:blipFill>
          <p:spPr>
            <a:xfrm>
              <a:off x="2068766" y="6965352"/>
              <a:ext cx="980325" cy="85280"/>
            </a:xfrm>
            <a:prstGeom prst="rect">
              <a:avLst/>
            </a:prstGeom>
          </p:spPr>
        </p:pic>
        <p:pic>
          <p:nvPicPr>
            <p:cNvPr id="283" name="object 283"/>
            <p:cNvPicPr/>
            <p:nvPr/>
          </p:nvPicPr>
          <p:blipFill>
            <a:blip r:embed="rId14" cstate="print"/>
            <a:stretch>
              <a:fillRect/>
            </a:stretch>
          </p:blipFill>
          <p:spPr>
            <a:xfrm>
              <a:off x="1977428" y="7114527"/>
              <a:ext cx="1071664" cy="85280"/>
            </a:xfrm>
            <a:prstGeom prst="rect">
              <a:avLst/>
            </a:prstGeom>
          </p:spPr>
        </p:pic>
        <p:pic>
          <p:nvPicPr>
            <p:cNvPr id="284" name="object 284"/>
            <p:cNvPicPr/>
            <p:nvPr/>
          </p:nvPicPr>
          <p:blipFill>
            <a:blip r:embed="rId15" cstate="print"/>
            <a:stretch>
              <a:fillRect/>
            </a:stretch>
          </p:blipFill>
          <p:spPr>
            <a:xfrm>
              <a:off x="2157069" y="7263752"/>
              <a:ext cx="892022" cy="86766"/>
            </a:xfrm>
            <a:prstGeom prst="rect">
              <a:avLst/>
            </a:prstGeom>
          </p:spPr>
        </p:pic>
        <p:pic>
          <p:nvPicPr>
            <p:cNvPr id="285" name="object 285"/>
            <p:cNvPicPr/>
            <p:nvPr/>
          </p:nvPicPr>
          <p:blipFill>
            <a:blip r:embed="rId16" cstate="print"/>
            <a:stretch>
              <a:fillRect/>
            </a:stretch>
          </p:blipFill>
          <p:spPr>
            <a:xfrm>
              <a:off x="2076348" y="7414412"/>
              <a:ext cx="972743" cy="85280"/>
            </a:xfrm>
            <a:prstGeom prst="rect">
              <a:avLst/>
            </a:prstGeom>
          </p:spPr>
        </p:pic>
        <p:pic>
          <p:nvPicPr>
            <p:cNvPr id="286" name="object 286"/>
            <p:cNvPicPr/>
            <p:nvPr/>
          </p:nvPicPr>
          <p:blipFill>
            <a:blip r:embed="rId17" cstate="print"/>
            <a:stretch>
              <a:fillRect/>
            </a:stretch>
          </p:blipFill>
          <p:spPr>
            <a:xfrm>
              <a:off x="2248395" y="7563637"/>
              <a:ext cx="800696" cy="85229"/>
            </a:xfrm>
            <a:prstGeom prst="rect">
              <a:avLst/>
            </a:prstGeom>
          </p:spPr>
        </p:pic>
        <p:pic>
          <p:nvPicPr>
            <p:cNvPr id="287" name="object 287"/>
            <p:cNvPicPr/>
            <p:nvPr/>
          </p:nvPicPr>
          <p:blipFill>
            <a:blip r:embed="rId18" cstate="print"/>
            <a:stretch>
              <a:fillRect/>
            </a:stretch>
          </p:blipFill>
          <p:spPr>
            <a:xfrm>
              <a:off x="2248395" y="7714309"/>
              <a:ext cx="800696" cy="85280"/>
            </a:xfrm>
            <a:prstGeom prst="rect">
              <a:avLst/>
            </a:prstGeom>
          </p:spPr>
        </p:pic>
        <p:pic>
          <p:nvPicPr>
            <p:cNvPr id="288" name="object 288"/>
            <p:cNvPicPr/>
            <p:nvPr/>
          </p:nvPicPr>
          <p:blipFill>
            <a:blip r:embed="rId19" cstate="print"/>
            <a:stretch>
              <a:fillRect/>
            </a:stretch>
          </p:blipFill>
          <p:spPr>
            <a:xfrm>
              <a:off x="2516289" y="7863484"/>
              <a:ext cx="531266" cy="85280"/>
            </a:xfrm>
            <a:prstGeom prst="rect">
              <a:avLst/>
            </a:prstGeom>
          </p:spPr>
        </p:pic>
        <p:pic>
          <p:nvPicPr>
            <p:cNvPr id="289" name="object 289"/>
            <p:cNvPicPr/>
            <p:nvPr/>
          </p:nvPicPr>
          <p:blipFill>
            <a:blip r:embed="rId20" cstate="print"/>
            <a:stretch>
              <a:fillRect/>
            </a:stretch>
          </p:blipFill>
          <p:spPr>
            <a:xfrm>
              <a:off x="1447647" y="8014195"/>
              <a:ext cx="433882" cy="83743"/>
            </a:xfrm>
            <a:prstGeom prst="rect">
              <a:avLst/>
            </a:prstGeom>
          </p:spPr>
        </p:pic>
        <p:pic>
          <p:nvPicPr>
            <p:cNvPr id="290" name="object 290"/>
            <p:cNvPicPr/>
            <p:nvPr/>
          </p:nvPicPr>
          <p:blipFill>
            <a:blip r:embed="rId21" cstate="print"/>
            <a:stretch>
              <a:fillRect/>
            </a:stretch>
          </p:blipFill>
          <p:spPr>
            <a:xfrm>
              <a:off x="1922614" y="8012709"/>
              <a:ext cx="1126477" cy="85229"/>
            </a:xfrm>
            <a:prstGeom prst="rect">
              <a:avLst/>
            </a:prstGeom>
          </p:spPr>
        </p:pic>
        <p:pic>
          <p:nvPicPr>
            <p:cNvPr id="291" name="object 291"/>
            <p:cNvPicPr/>
            <p:nvPr/>
          </p:nvPicPr>
          <p:blipFill>
            <a:blip r:embed="rId22" cstate="print"/>
            <a:stretch>
              <a:fillRect/>
            </a:stretch>
          </p:blipFill>
          <p:spPr>
            <a:xfrm>
              <a:off x="1889125" y="8161883"/>
              <a:ext cx="1159967" cy="86766"/>
            </a:xfrm>
            <a:prstGeom prst="rect">
              <a:avLst/>
            </a:prstGeom>
          </p:spPr>
        </p:pic>
        <p:pic>
          <p:nvPicPr>
            <p:cNvPr id="292" name="object 292"/>
            <p:cNvPicPr/>
            <p:nvPr/>
          </p:nvPicPr>
          <p:blipFill>
            <a:blip r:embed="rId23" cstate="print"/>
            <a:stretch>
              <a:fillRect/>
            </a:stretch>
          </p:blipFill>
          <p:spPr>
            <a:xfrm>
              <a:off x="2068766" y="8314080"/>
              <a:ext cx="619569" cy="83743"/>
            </a:xfrm>
            <a:prstGeom prst="rect">
              <a:avLst/>
            </a:prstGeom>
          </p:spPr>
        </p:pic>
        <p:sp>
          <p:nvSpPr>
            <p:cNvPr id="293" name="object 293"/>
            <p:cNvSpPr/>
            <p:nvPr/>
          </p:nvSpPr>
          <p:spPr>
            <a:xfrm>
              <a:off x="2732430" y="8347570"/>
              <a:ext cx="15240" cy="15240"/>
            </a:xfrm>
            <a:custGeom>
              <a:avLst/>
              <a:gdLst/>
              <a:ahLst/>
              <a:cxnLst/>
              <a:rect l="l" t="t" r="r" b="b"/>
              <a:pathLst>
                <a:path w="15239" h="15240">
                  <a:moveTo>
                    <a:pt x="12204" y="15227"/>
                  </a:moveTo>
                  <a:lnTo>
                    <a:pt x="3086" y="15227"/>
                  </a:lnTo>
                  <a:lnTo>
                    <a:pt x="0" y="12204"/>
                  </a:lnTo>
                  <a:lnTo>
                    <a:pt x="0" y="3073"/>
                  </a:lnTo>
                  <a:lnTo>
                    <a:pt x="3086" y="0"/>
                  </a:lnTo>
                  <a:lnTo>
                    <a:pt x="12204" y="0"/>
                  </a:lnTo>
                  <a:lnTo>
                    <a:pt x="15240" y="3073"/>
                  </a:lnTo>
                  <a:lnTo>
                    <a:pt x="15240" y="12204"/>
                  </a:lnTo>
                  <a:lnTo>
                    <a:pt x="12204" y="15227"/>
                  </a:lnTo>
                  <a:close/>
                </a:path>
              </a:pathLst>
            </a:custGeom>
            <a:solidFill>
              <a:srgbClr val="4D4D4F"/>
            </a:solidFill>
          </p:spPr>
          <p:txBody>
            <a:bodyPr wrap="square" lIns="0" tIns="0" rIns="0" bIns="0" rtlCol="0"/>
            <a:lstStyle/>
            <a:p>
              <a:endParaRPr/>
            </a:p>
          </p:txBody>
        </p:sp>
        <p:pic>
          <p:nvPicPr>
            <p:cNvPr id="294" name="object 294"/>
            <p:cNvPicPr/>
            <p:nvPr/>
          </p:nvPicPr>
          <p:blipFill>
            <a:blip r:embed="rId24" cstate="print"/>
            <a:stretch>
              <a:fillRect/>
            </a:stretch>
          </p:blipFill>
          <p:spPr>
            <a:xfrm>
              <a:off x="2787256" y="8314080"/>
              <a:ext cx="261835" cy="82207"/>
            </a:xfrm>
            <a:prstGeom prst="rect">
              <a:avLst/>
            </a:prstGeom>
          </p:spPr>
        </p:pic>
        <p:pic>
          <p:nvPicPr>
            <p:cNvPr id="295" name="object 295"/>
            <p:cNvPicPr/>
            <p:nvPr/>
          </p:nvPicPr>
          <p:blipFill>
            <a:blip r:embed="rId25" cstate="print"/>
            <a:stretch>
              <a:fillRect/>
            </a:stretch>
          </p:blipFill>
          <p:spPr>
            <a:xfrm>
              <a:off x="1281760" y="8461768"/>
              <a:ext cx="1767332" cy="85229"/>
            </a:xfrm>
            <a:prstGeom prst="rect">
              <a:avLst/>
            </a:prstGeom>
          </p:spPr>
        </p:pic>
        <p:pic>
          <p:nvPicPr>
            <p:cNvPr id="296" name="object 296"/>
            <p:cNvPicPr/>
            <p:nvPr/>
          </p:nvPicPr>
          <p:blipFill>
            <a:blip r:embed="rId26" cstate="print"/>
            <a:stretch>
              <a:fillRect/>
            </a:stretch>
          </p:blipFill>
          <p:spPr>
            <a:xfrm>
              <a:off x="1348727" y="8612441"/>
              <a:ext cx="1700364" cy="85267"/>
            </a:xfrm>
            <a:prstGeom prst="rect">
              <a:avLst/>
            </a:prstGeom>
          </p:spPr>
        </p:pic>
        <p:pic>
          <p:nvPicPr>
            <p:cNvPr id="297" name="object 297"/>
            <p:cNvPicPr/>
            <p:nvPr/>
          </p:nvPicPr>
          <p:blipFill>
            <a:blip r:embed="rId27" cstate="print"/>
            <a:stretch>
              <a:fillRect/>
            </a:stretch>
          </p:blipFill>
          <p:spPr>
            <a:xfrm>
              <a:off x="1707997" y="8761666"/>
              <a:ext cx="1341094" cy="85217"/>
            </a:xfrm>
            <a:prstGeom prst="rect">
              <a:avLst/>
            </a:prstGeom>
          </p:spPr>
        </p:pic>
        <p:pic>
          <p:nvPicPr>
            <p:cNvPr id="298" name="object 298"/>
            <p:cNvPicPr/>
            <p:nvPr/>
          </p:nvPicPr>
          <p:blipFill>
            <a:blip r:embed="rId28" cstate="print"/>
            <a:stretch>
              <a:fillRect/>
            </a:stretch>
          </p:blipFill>
          <p:spPr>
            <a:xfrm>
              <a:off x="2338184" y="8912326"/>
              <a:ext cx="710732" cy="83743"/>
            </a:xfrm>
            <a:prstGeom prst="rect">
              <a:avLst/>
            </a:prstGeom>
          </p:spPr>
        </p:pic>
        <p:pic>
          <p:nvPicPr>
            <p:cNvPr id="299" name="object 299"/>
            <p:cNvPicPr/>
            <p:nvPr/>
          </p:nvPicPr>
          <p:blipFill>
            <a:blip r:embed="rId29" cstate="print"/>
            <a:stretch>
              <a:fillRect/>
            </a:stretch>
          </p:blipFill>
          <p:spPr>
            <a:xfrm>
              <a:off x="1978914" y="9061500"/>
              <a:ext cx="1070178" cy="85280"/>
            </a:xfrm>
            <a:prstGeom prst="rect">
              <a:avLst/>
            </a:prstGeom>
          </p:spPr>
        </p:pic>
        <p:pic>
          <p:nvPicPr>
            <p:cNvPr id="300" name="object 300"/>
            <p:cNvPicPr/>
            <p:nvPr/>
          </p:nvPicPr>
          <p:blipFill>
            <a:blip r:embed="rId30" cstate="print"/>
            <a:stretch>
              <a:fillRect/>
            </a:stretch>
          </p:blipFill>
          <p:spPr>
            <a:xfrm>
              <a:off x="1977428" y="9210725"/>
              <a:ext cx="1071659" cy="85229"/>
            </a:xfrm>
            <a:prstGeom prst="rect">
              <a:avLst/>
            </a:prstGeom>
          </p:spPr>
        </p:pic>
        <p:sp>
          <p:nvSpPr>
            <p:cNvPr id="301" name="object 301"/>
            <p:cNvSpPr/>
            <p:nvPr/>
          </p:nvSpPr>
          <p:spPr>
            <a:xfrm>
              <a:off x="3119094" y="6756793"/>
              <a:ext cx="0" cy="2591435"/>
            </a:xfrm>
            <a:custGeom>
              <a:avLst/>
              <a:gdLst/>
              <a:ahLst/>
              <a:cxnLst/>
              <a:rect l="l" t="t" r="r" b="b"/>
              <a:pathLst>
                <a:path h="2591434">
                  <a:moveTo>
                    <a:pt x="0" y="2590901"/>
                  </a:moveTo>
                  <a:lnTo>
                    <a:pt x="0" y="0"/>
                  </a:lnTo>
                </a:path>
              </a:pathLst>
            </a:custGeom>
            <a:ln w="4566">
              <a:solidFill>
                <a:srgbClr val="4D4D4F"/>
              </a:solidFill>
            </a:ln>
          </p:spPr>
          <p:txBody>
            <a:bodyPr wrap="square" lIns="0" tIns="0" rIns="0" bIns="0" rtlCol="0"/>
            <a:lstStyle/>
            <a:p>
              <a:endParaRPr/>
            </a:p>
          </p:txBody>
        </p:sp>
        <p:pic>
          <p:nvPicPr>
            <p:cNvPr id="302" name="object 302"/>
            <p:cNvPicPr/>
            <p:nvPr/>
          </p:nvPicPr>
          <p:blipFill>
            <a:blip r:embed="rId31" cstate="print"/>
            <a:stretch>
              <a:fillRect/>
            </a:stretch>
          </p:blipFill>
          <p:spPr>
            <a:xfrm>
              <a:off x="5175694" y="7263752"/>
              <a:ext cx="182664" cy="82207"/>
            </a:xfrm>
            <a:prstGeom prst="rect">
              <a:avLst/>
            </a:prstGeom>
          </p:spPr>
        </p:pic>
        <p:pic>
          <p:nvPicPr>
            <p:cNvPr id="303" name="object 303"/>
            <p:cNvPicPr/>
            <p:nvPr/>
          </p:nvPicPr>
          <p:blipFill>
            <a:blip r:embed="rId32" cstate="print"/>
            <a:stretch>
              <a:fillRect/>
            </a:stretch>
          </p:blipFill>
          <p:spPr>
            <a:xfrm>
              <a:off x="5356822" y="9209189"/>
              <a:ext cx="1015352" cy="94348"/>
            </a:xfrm>
            <a:prstGeom prst="rect">
              <a:avLst/>
            </a:prstGeom>
          </p:spPr>
        </p:pic>
        <p:pic>
          <p:nvPicPr>
            <p:cNvPr id="304" name="object 304"/>
            <p:cNvPicPr/>
            <p:nvPr/>
          </p:nvPicPr>
          <p:blipFill>
            <a:blip r:embed="rId33" cstate="print"/>
            <a:stretch>
              <a:fillRect/>
            </a:stretch>
          </p:blipFill>
          <p:spPr>
            <a:xfrm>
              <a:off x="3928960" y="8018754"/>
              <a:ext cx="140055" cy="80721"/>
            </a:xfrm>
            <a:prstGeom prst="rect">
              <a:avLst/>
            </a:prstGeom>
          </p:spPr>
        </p:pic>
        <p:sp>
          <p:nvSpPr>
            <p:cNvPr id="305" name="object 305"/>
            <p:cNvSpPr/>
            <p:nvPr/>
          </p:nvSpPr>
          <p:spPr>
            <a:xfrm>
              <a:off x="3292678" y="7411389"/>
              <a:ext cx="1277620" cy="1435735"/>
            </a:xfrm>
            <a:custGeom>
              <a:avLst/>
              <a:gdLst/>
              <a:ahLst/>
              <a:cxnLst/>
              <a:rect l="l" t="t" r="r" b="b"/>
              <a:pathLst>
                <a:path w="1277620" h="1435734">
                  <a:moveTo>
                    <a:pt x="27381" y="1354836"/>
                  </a:moveTo>
                  <a:lnTo>
                    <a:pt x="25844" y="1353299"/>
                  </a:lnTo>
                  <a:lnTo>
                    <a:pt x="21259" y="1353299"/>
                  </a:lnTo>
                  <a:lnTo>
                    <a:pt x="19735" y="1354836"/>
                  </a:lnTo>
                  <a:lnTo>
                    <a:pt x="19735" y="1356321"/>
                  </a:lnTo>
                  <a:lnTo>
                    <a:pt x="18237" y="1362430"/>
                  </a:lnTo>
                  <a:lnTo>
                    <a:pt x="15176" y="1366989"/>
                  </a:lnTo>
                  <a:lnTo>
                    <a:pt x="6045" y="1368526"/>
                  </a:lnTo>
                  <a:lnTo>
                    <a:pt x="0" y="1370012"/>
                  </a:lnTo>
                  <a:lnTo>
                    <a:pt x="0" y="1376121"/>
                  </a:lnTo>
                  <a:lnTo>
                    <a:pt x="18237" y="1376121"/>
                  </a:lnTo>
                  <a:lnTo>
                    <a:pt x="18237" y="1433957"/>
                  </a:lnTo>
                  <a:lnTo>
                    <a:pt x="19735" y="1435493"/>
                  </a:lnTo>
                  <a:lnTo>
                    <a:pt x="25844" y="1435493"/>
                  </a:lnTo>
                  <a:lnTo>
                    <a:pt x="27381" y="1433957"/>
                  </a:lnTo>
                  <a:lnTo>
                    <a:pt x="27381" y="1354836"/>
                  </a:lnTo>
                  <a:close/>
                </a:path>
                <a:path w="1277620" h="1435734">
                  <a:moveTo>
                    <a:pt x="73025" y="1426375"/>
                  </a:moveTo>
                  <a:lnTo>
                    <a:pt x="69989" y="1423301"/>
                  </a:lnTo>
                  <a:lnTo>
                    <a:pt x="62407" y="1423301"/>
                  </a:lnTo>
                  <a:lnTo>
                    <a:pt x="60871" y="1426375"/>
                  </a:lnTo>
                  <a:lnTo>
                    <a:pt x="60871" y="1432471"/>
                  </a:lnTo>
                  <a:lnTo>
                    <a:pt x="62407" y="1435493"/>
                  </a:lnTo>
                  <a:lnTo>
                    <a:pt x="69989" y="1435493"/>
                  </a:lnTo>
                  <a:lnTo>
                    <a:pt x="73025" y="1432471"/>
                  </a:lnTo>
                  <a:lnTo>
                    <a:pt x="73025" y="1426375"/>
                  </a:lnTo>
                  <a:close/>
                </a:path>
                <a:path w="1277620" h="1435734">
                  <a:moveTo>
                    <a:pt x="138506" y="1409598"/>
                  </a:moveTo>
                  <a:lnTo>
                    <a:pt x="136969" y="1406575"/>
                  </a:lnTo>
                  <a:lnTo>
                    <a:pt x="127838" y="1406575"/>
                  </a:lnTo>
                  <a:lnTo>
                    <a:pt x="127838" y="1363967"/>
                  </a:lnTo>
                  <a:lnTo>
                    <a:pt x="127838" y="1356321"/>
                  </a:lnTo>
                  <a:lnTo>
                    <a:pt x="126301" y="1353299"/>
                  </a:lnTo>
                  <a:lnTo>
                    <a:pt x="118706" y="1353299"/>
                  </a:lnTo>
                  <a:lnTo>
                    <a:pt x="118706" y="1363967"/>
                  </a:lnTo>
                  <a:lnTo>
                    <a:pt x="118706" y="1406575"/>
                  </a:lnTo>
                  <a:lnTo>
                    <a:pt x="92811" y="1406575"/>
                  </a:lnTo>
                  <a:lnTo>
                    <a:pt x="92811" y="1403553"/>
                  </a:lnTo>
                  <a:lnTo>
                    <a:pt x="115684" y="1365453"/>
                  </a:lnTo>
                  <a:lnTo>
                    <a:pt x="115684" y="1363967"/>
                  </a:lnTo>
                  <a:lnTo>
                    <a:pt x="118706" y="1363967"/>
                  </a:lnTo>
                  <a:lnTo>
                    <a:pt x="118706" y="1353299"/>
                  </a:lnTo>
                  <a:lnTo>
                    <a:pt x="114147" y="1353299"/>
                  </a:lnTo>
                  <a:lnTo>
                    <a:pt x="111125" y="1357858"/>
                  </a:lnTo>
                  <a:lnTo>
                    <a:pt x="86766" y="1400479"/>
                  </a:lnTo>
                  <a:lnTo>
                    <a:pt x="85229" y="1403553"/>
                  </a:lnTo>
                  <a:lnTo>
                    <a:pt x="85229" y="1411147"/>
                  </a:lnTo>
                  <a:lnTo>
                    <a:pt x="88252" y="1414170"/>
                  </a:lnTo>
                  <a:lnTo>
                    <a:pt x="118706" y="1414170"/>
                  </a:lnTo>
                  <a:lnTo>
                    <a:pt x="118706" y="1433957"/>
                  </a:lnTo>
                  <a:lnTo>
                    <a:pt x="120243" y="1435493"/>
                  </a:lnTo>
                  <a:lnTo>
                    <a:pt x="124815" y="1435493"/>
                  </a:lnTo>
                  <a:lnTo>
                    <a:pt x="127838" y="1433957"/>
                  </a:lnTo>
                  <a:lnTo>
                    <a:pt x="127838" y="1414170"/>
                  </a:lnTo>
                  <a:lnTo>
                    <a:pt x="136969" y="1414170"/>
                  </a:lnTo>
                  <a:lnTo>
                    <a:pt x="138506" y="1411147"/>
                  </a:lnTo>
                  <a:lnTo>
                    <a:pt x="138506" y="1409598"/>
                  </a:lnTo>
                  <a:close/>
                </a:path>
                <a:path w="1277620" h="1435734">
                  <a:moveTo>
                    <a:pt x="1277137" y="1536"/>
                  </a:moveTo>
                  <a:lnTo>
                    <a:pt x="1275651" y="0"/>
                  </a:lnTo>
                  <a:lnTo>
                    <a:pt x="1269542" y="0"/>
                  </a:lnTo>
                  <a:lnTo>
                    <a:pt x="1269542" y="4572"/>
                  </a:lnTo>
                  <a:lnTo>
                    <a:pt x="1266469" y="9131"/>
                  </a:lnTo>
                  <a:lnTo>
                    <a:pt x="1263446" y="15227"/>
                  </a:lnTo>
                  <a:lnTo>
                    <a:pt x="1255852" y="16776"/>
                  </a:lnTo>
                  <a:lnTo>
                    <a:pt x="1248219" y="16776"/>
                  </a:lnTo>
                  <a:lnTo>
                    <a:pt x="1248219" y="22821"/>
                  </a:lnTo>
                  <a:lnTo>
                    <a:pt x="1251292" y="24358"/>
                  </a:lnTo>
                  <a:lnTo>
                    <a:pt x="1268006" y="24358"/>
                  </a:lnTo>
                  <a:lnTo>
                    <a:pt x="1268006" y="80670"/>
                  </a:lnTo>
                  <a:lnTo>
                    <a:pt x="1269542" y="83743"/>
                  </a:lnTo>
                  <a:lnTo>
                    <a:pt x="1274114" y="83743"/>
                  </a:lnTo>
                  <a:lnTo>
                    <a:pt x="1277137" y="82207"/>
                  </a:lnTo>
                  <a:lnTo>
                    <a:pt x="1277137" y="1536"/>
                  </a:lnTo>
                  <a:close/>
                </a:path>
              </a:pathLst>
            </a:custGeom>
            <a:solidFill>
              <a:srgbClr val="4D4D4F"/>
            </a:solidFill>
          </p:spPr>
          <p:txBody>
            <a:bodyPr wrap="square" lIns="0" tIns="0" rIns="0" bIns="0" rtlCol="0"/>
            <a:lstStyle/>
            <a:p>
              <a:endParaRPr/>
            </a:p>
          </p:txBody>
        </p:sp>
        <p:pic>
          <p:nvPicPr>
            <p:cNvPr id="306" name="object 306"/>
            <p:cNvPicPr/>
            <p:nvPr/>
          </p:nvPicPr>
          <p:blipFill>
            <a:blip r:embed="rId34" cstate="print"/>
            <a:stretch>
              <a:fillRect/>
            </a:stretch>
          </p:blipFill>
          <p:spPr>
            <a:xfrm>
              <a:off x="4598733" y="7411389"/>
              <a:ext cx="139963" cy="83743"/>
            </a:xfrm>
            <a:prstGeom prst="rect">
              <a:avLst/>
            </a:prstGeom>
          </p:spPr>
        </p:pic>
        <p:sp>
          <p:nvSpPr>
            <p:cNvPr id="307" name="object 307"/>
            <p:cNvSpPr/>
            <p:nvPr/>
          </p:nvSpPr>
          <p:spPr>
            <a:xfrm>
              <a:off x="4350638" y="7560563"/>
              <a:ext cx="29209" cy="83820"/>
            </a:xfrm>
            <a:custGeom>
              <a:avLst/>
              <a:gdLst/>
              <a:ahLst/>
              <a:cxnLst/>
              <a:rect l="l" t="t" r="r" b="b"/>
              <a:pathLst>
                <a:path w="29210" h="83820">
                  <a:moveTo>
                    <a:pt x="25844" y="83743"/>
                  </a:moveTo>
                  <a:lnTo>
                    <a:pt x="21285" y="83743"/>
                  </a:lnTo>
                  <a:lnTo>
                    <a:pt x="19748" y="82207"/>
                  </a:lnTo>
                  <a:lnTo>
                    <a:pt x="19748" y="24358"/>
                  </a:lnTo>
                  <a:lnTo>
                    <a:pt x="1498" y="24358"/>
                  </a:lnTo>
                  <a:lnTo>
                    <a:pt x="0" y="22821"/>
                  </a:lnTo>
                  <a:lnTo>
                    <a:pt x="0" y="18262"/>
                  </a:lnTo>
                  <a:lnTo>
                    <a:pt x="1498" y="16776"/>
                  </a:lnTo>
                  <a:lnTo>
                    <a:pt x="7594" y="16776"/>
                  </a:lnTo>
                  <a:lnTo>
                    <a:pt x="15189" y="15239"/>
                  </a:lnTo>
                  <a:lnTo>
                    <a:pt x="18262" y="10667"/>
                  </a:lnTo>
                  <a:lnTo>
                    <a:pt x="19748" y="4571"/>
                  </a:lnTo>
                  <a:lnTo>
                    <a:pt x="21285" y="3073"/>
                  </a:lnTo>
                  <a:lnTo>
                    <a:pt x="21285" y="0"/>
                  </a:lnTo>
                  <a:lnTo>
                    <a:pt x="27393" y="0"/>
                  </a:lnTo>
                  <a:lnTo>
                    <a:pt x="28930" y="1536"/>
                  </a:lnTo>
                  <a:lnTo>
                    <a:pt x="28930" y="82207"/>
                  </a:lnTo>
                  <a:lnTo>
                    <a:pt x="25844" y="83743"/>
                  </a:lnTo>
                  <a:close/>
                </a:path>
              </a:pathLst>
            </a:custGeom>
            <a:solidFill>
              <a:srgbClr val="4D4D4F"/>
            </a:solidFill>
          </p:spPr>
          <p:txBody>
            <a:bodyPr wrap="square" lIns="0" tIns="0" rIns="0" bIns="0" rtlCol="0"/>
            <a:lstStyle/>
            <a:p>
              <a:endParaRPr/>
            </a:p>
          </p:txBody>
        </p:sp>
        <p:pic>
          <p:nvPicPr>
            <p:cNvPr id="308" name="object 308"/>
            <p:cNvPicPr/>
            <p:nvPr/>
          </p:nvPicPr>
          <p:blipFill>
            <a:blip r:embed="rId35" cstate="print"/>
            <a:stretch>
              <a:fillRect/>
            </a:stretch>
          </p:blipFill>
          <p:spPr>
            <a:xfrm>
              <a:off x="4406950" y="7560563"/>
              <a:ext cx="141579" cy="83743"/>
            </a:xfrm>
            <a:prstGeom prst="rect">
              <a:avLst/>
            </a:prstGeom>
          </p:spPr>
        </p:pic>
        <p:pic>
          <p:nvPicPr>
            <p:cNvPr id="309" name="object 309"/>
            <p:cNvPicPr/>
            <p:nvPr/>
          </p:nvPicPr>
          <p:blipFill>
            <a:blip r:embed="rId36" cstate="print"/>
            <a:stretch>
              <a:fillRect/>
            </a:stretch>
          </p:blipFill>
          <p:spPr>
            <a:xfrm>
              <a:off x="6183414" y="6811619"/>
              <a:ext cx="200964" cy="83731"/>
            </a:xfrm>
            <a:prstGeom prst="rect">
              <a:avLst/>
            </a:prstGeom>
          </p:spPr>
        </p:pic>
        <p:pic>
          <p:nvPicPr>
            <p:cNvPr id="310" name="object 310"/>
            <p:cNvPicPr/>
            <p:nvPr/>
          </p:nvPicPr>
          <p:blipFill>
            <a:blip r:embed="rId37" cstate="print"/>
            <a:stretch>
              <a:fillRect/>
            </a:stretch>
          </p:blipFill>
          <p:spPr>
            <a:xfrm>
              <a:off x="5489282" y="7109967"/>
              <a:ext cx="202450" cy="82194"/>
            </a:xfrm>
            <a:prstGeom prst="rect">
              <a:avLst/>
            </a:prstGeom>
          </p:spPr>
        </p:pic>
        <p:pic>
          <p:nvPicPr>
            <p:cNvPr id="311" name="object 311"/>
            <p:cNvPicPr/>
            <p:nvPr/>
          </p:nvPicPr>
          <p:blipFill>
            <a:blip r:embed="rId38" cstate="print"/>
            <a:stretch>
              <a:fillRect/>
            </a:stretch>
          </p:blipFill>
          <p:spPr>
            <a:xfrm>
              <a:off x="5833313" y="6962330"/>
              <a:ext cx="202463" cy="82207"/>
            </a:xfrm>
            <a:prstGeom prst="rect">
              <a:avLst/>
            </a:prstGeom>
          </p:spPr>
        </p:pic>
        <p:pic>
          <p:nvPicPr>
            <p:cNvPr id="312" name="object 312"/>
            <p:cNvPicPr/>
            <p:nvPr/>
          </p:nvPicPr>
          <p:blipFill>
            <a:blip r:embed="rId39" cstate="print"/>
            <a:stretch>
              <a:fillRect/>
            </a:stretch>
          </p:blipFill>
          <p:spPr>
            <a:xfrm>
              <a:off x="3852862" y="8161883"/>
              <a:ext cx="140042" cy="83693"/>
            </a:xfrm>
            <a:prstGeom prst="rect">
              <a:avLst/>
            </a:prstGeom>
          </p:spPr>
        </p:pic>
        <p:pic>
          <p:nvPicPr>
            <p:cNvPr id="313" name="object 313"/>
            <p:cNvPicPr/>
            <p:nvPr/>
          </p:nvPicPr>
          <p:blipFill>
            <a:blip r:embed="rId40" cstate="print"/>
            <a:stretch>
              <a:fillRect/>
            </a:stretch>
          </p:blipFill>
          <p:spPr>
            <a:xfrm>
              <a:off x="4073575" y="7865020"/>
              <a:ext cx="141579" cy="82207"/>
            </a:xfrm>
            <a:prstGeom prst="rect">
              <a:avLst/>
            </a:prstGeom>
          </p:spPr>
        </p:pic>
        <p:sp>
          <p:nvSpPr>
            <p:cNvPr id="314" name="object 314"/>
            <p:cNvSpPr/>
            <p:nvPr/>
          </p:nvSpPr>
          <p:spPr>
            <a:xfrm>
              <a:off x="4234954" y="7714309"/>
              <a:ext cx="29209" cy="82550"/>
            </a:xfrm>
            <a:custGeom>
              <a:avLst/>
              <a:gdLst/>
              <a:ahLst/>
              <a:cxnLst/>
              <a:rect l="l" t="t" r="r" b="b"/>
              <a:pathLst>
                <a:path w="29210" h="82550">
                  <a:moveTo>
                    <a:pt x="28917" y="82194"/>
                  </a:moveTo>
                  <a:lnTo>
                    <a:pt x="19748" y="82194"/>
                  </a:lnTo>
                  <a:lnTo>
                    <a:pt x="18249" y="80708"/>
                  </a:lnTo>
                  <a:lnTo>
                    <a:pt x="18249" y="22872"/>
                  </a:lnTo>
                  <a:lnTo>
                    <a:pt x="0" y="22872"/>
                  </a:lnTo>
                  <a:lnTo>
                    <a:pt x="0" y="16763"/>
                  </a:lnTo>
                  <a:lnTo>
                    <a:pt x="15176" y="13690"/>
                  </a:lnTo>
                  <a:lnTo>
                    <a:pt x="18249" y="9131"/>
                  </a:lnTo>
                  <a:lnTo>
                    <a:pt x="19748" y="3073"/>
                  </a:lnTo>
                  <a:lnTo>
                    <a:pt x="19748" y="1536"/>
                  </a:lnTo>
                  <a:lnTo>
                    <a:pt x="21285" y="0"/>
                  </a:lnTo>
                  <a:lnTo>
                    <a:pt x="25844" y="0"/>
                  </a:lnTo>
                  <a:lnTo>
                    <a:pt x="28917" y="1536"/>
                  </a:lnTo>
                  <a:lnTo>
                    <a:pt x="28917" y="82194"/>
                  </a:lnTo>
                  <a:close/>
                </a:path>
              </a:pathLst>
            </a:custGeom>
            <a:solidFill>
              <a:srgbClr val="4D4D4F"/>
            </a:solidFill>
          </p:spPr>
          <p:txBody>
            <a:bodyPr wrap="square" lIns="0" tIns="0" rIns="0" bIns="0" rtlCol="0"/>
            <a:lstStyle/>
            <a:p>
              <a:endParaRPr/>
            </a:p>
          </p:txBody>
        </p:sp>
        <p:pic>
          <p:nvPicPr>
            <p:cNvPr id="315" name="object 315"/>
            <p:cNvPicPr/>
            <p:nvPr/>
          </p:nvPicPr>
          <p:blipFill>
            <a:blip r:embed="rId41" cstate="print"/>
            <a:stretch>
              <a:fillRect/>
            </a:stretch>
          </p:blipFill>
          <p:spPr>
            <a:xfrm>
              <a:off x="4291266" y="7714309"/>
              <a:ext cx="141579" cy="82194"/>
            </a:xfrm>
            <a:prstGeom prst="rect">
              <a:avLst/>
            </a:prstGeom>
          </p:spPr>
        </p:pic>
        <p:sp>
          <p:nvSpPr>
            <p:cNvPr id="316" name="object 316"/>
            <p:cNvSpPr/>
            <p:nvPr/>
          </p:nvSpPr>
          <p:spPr>
            <a:xfrm>
              <a:off x="3282010" y="8918422"/>
              <a:ext cx="29209" cy="82550"/>
            </a:xfrm>
            <a:custGeom>
              <a:avLst/>
              <a:gdLst/>
              <a:ahLst/>
              <a:cxnLst/>
              <a:rect l="l" t="t" r="r" b="b"/>
              <a:pathLst>
                <a:path w="29210" h="82550">
                  <a:moveTo>
                    <a:pt x="28917" y="82207"/>
                  </a:moveTo>
                  <a:lnTo>
                    <a:pt x="21285" y="82207"/>
                  </a:lnTo>
                  <a:lnTo>
                    <a:pt x="19786" y="80670"/>
                  </a:lnTo>
                  <a:lnTo>
                    <a:pt x="19786" y="22821"/>
                  </a:lnTo>
                  <a:lnTo>
                    <a:pt x="0" y="22821"/>
                  </a:lnTo>
                  <a:lnTo>
                    <a:pt x="0" y="16776"/>
                  </a:lnTo>
                  <a:lnTo>
                    <a:pt x="1485" y="16776"/>
                  </a:lnTo>
                  <a:lnTo>
                    <a:pt x="7581" y="15239"/>
                  </a:lnTo>
                  <a:lnTo>
                    <a:pt x="16713" y="13690"/>
                  </a:lnTo>
                  <a:lnTo>
                    <a:pt x="19786" y="9131"/>
                  </a:lnTo>
                  <a:lnTo>
                    <a:pt x="21285" y="3035"/>
                  </a:lnTo>
                  <a:lnTo>
                    <a:pt x="21285" y="1536"/>
                  </a:lnTo>
                  <a:lnTo>
                    <a:pt x="22821" y="0"/>
                  </a:lnTo>
                  <a:lnTo>
                    <a:pt x="27381" y="0"/>
                  </a:lnTo>
                  <a:lnTo>
                    <a:pt x="28917" y="1536"/>
                  </a:lnTo>
                  <a:lnTo>
                    <a:pt x="28917" y="82207"/>
                  </a:lnTo>
                  <a:close/>
                </a:path>
              </a:pathLst>
            </a:custGeom>
            <a:solidFill>
              <a:srgbClr val="4D4D4F"/>
            </a:solidFill>
          </p:spPr>
          <p:txBody>
            <a:bodyPr wrap="square" lIns="0" tIns="0" rIns="0" bIns="0" rtlCol="0"/>
            <a:lstStyle/>
            <a:p>
              <a:endParaRPr/>
            </a:p>
          </p:txBody>
        </p:sp>
        <p:pic>
          <p:nvPicPr>
            <p:cNvPr id="317" name="object 317"/>
            <p:cNvPicPr/>
            <p:nvPr/>
          </p:nvPicPr>
          <p:blipFill>
            <a:blip r:embed="rId42" cstate="print"/>
            <a:stretch>
              <a:fillRect/>
            </a:stretch>
          </p:blipFill>
          <p:spPr>
            <a:xfrm>
              <a:off x="3342881" y="8918422"/>
              <a:ext cx="77635" cy="82207"/>
            </a:xfrm>
            <a:prstGeom prst="rect">
              <a:avLst/>
            </a:prstGeom>
          </p:spPr>
        </p:pic>
        <p:pic>
          <p:nvPicPr>
            <p:cNvPr id="318" name="object 318"/>
            <p:cNvPicPr/>
            <p:nvPr/>
          </p:nvPicPr>
          <p:blipFill>
            <a:blip r:embed="rId43" cstate="print"/>
            <a:stretch>
              <a:fillRect/>
            </a:stretch>
          </p:blipFill>
          <p:spPr>
            <a:xfrm>
              <a:off x="3199803" y="9213748"/>
              <a:ext cx="141541" cy="83743"/>
            </a:xfrm>
            <a:prstGeom prst="rect">
              <a:avLst/>
            </a:prstGeom>
          </p:spPr>
        </p:pic>
        <p:pic>
          <p:nvPicPr>
            <p:cNvPr id="319" name="object 319"/>
            <p:cNvPicPr/>
            <p:nvPr/>
          </p:nvPicPr>
          <p:blipFill>
            <a:blip r:embed="rId44" cstate="print"/>
            <a:stretch>
              <a:fillRect/>
            </a:stretch>
          </p:blipFill>
          <p:spPr>
            <a:xfrm>
              <a:off x="3511842" y="8461768"/>
              <a:ext cx="141592" cy="82207"/>
            </a:xfrm>
            <a:prstGeom prst="rect">
              <a:avLst/>
            </a:prstGeom>
          </p:spPr>
        </p:pic>
        <p:sp>
          <p:nvSpPr>
            <p:cNvPr id="320" name="object 320"/>
            <p:cNvSpPr/>
            <p:nvPr/>
          </p:nvSpPr>
          <p:spPr>
            <a:xfrm>
              <a:off x="3251542" y="9063037"/>
              <a:ext cx="29209" cy="83820"/>
            </a:xfrm>
            <a:custGeom>
              <a:avLst/>
              <a:gdLst/>
              <a:ahLst/>
              <a:cxnLst/>
              <a:rect l="l" t="t" r="r" b="b"/>
              <a:pathLst>
                <a:path w="29210" h="83820">
                  <a:moveTo>
                    <a:pt x="25895" y="83743"/>
                  </a:moveTo>
                  <a:lnTo>
                    <a:pt x="21336" y="83743"/>
                  </a:lnTo>
                  <a:lnTo>
                    <a:pt x="19799" y="80670"/>
                  </a:lnTo>
                  <a:lnTo>
                    <a:pt x="19799" y="24358"/>
                  </a:lnTo>
                  <a:lnTo>
                    <a:pt x="3035" y="24358"/>
                  </a:lnTo>
                  <a:lnTo>
                    <a:pt x="0" y="22821"/>
                  </a:lnTo>
                  <a:lnTo>
                    <a:pt x="0" y="16764"/>
                  </a:lnTo>
                  <a:lnTo>
                    <a:pt x="7594" y="16764"/>
                  </a:lnTo>
                  <a:lnTo>
                    <a:pt x="15239" y="15227"/>
                  </a:lnTo>
                  <a:lnTo>
                    <a:pt x="18262" y="10668"/>
                  </a:lnTo>
                  <a:lnTo>
                    <a:pt x="21336" y="4559"/>
                  </a:lnTo>
                  <a:lnTo>
                    <a:pt x="21336" y="0"/>
                  </a:lnTo>
                  <a:lnTo>
                    <a:pt x="27393" y="0"/>
                  </a:lnTo>
                  <a:lnTo>
                    <a:pt x="28930" y="1536"/>
                  </a:lnTo>
                  <a:lnTo>
                    <a:pt x="28930" y="82207"/>
                  </a:lnTo>
                  <a:lnTo>
                    <a:pt x="25895" y="83743"/>
                  </a:lnTo>
                  <a:close/>
                </a:path>
              </a:pathLst>
            </a:custGeom>
            <a:solidFill>
              <a:srgbClr val="4D4D4F"/>
            </a:solidFill>
          </p:spPr>
          <p:txBody>
            <a:bodyPr wrap="square" lIns="0" tIns="0" rIns="0" bIns="0" rtlCol="0"/>
            <a:lstStyle/>
            <a:p>
              <a:endParaRPr/>
            </a:p>
          </p:txBody>
        </p:sp>
        <p:pic>
          <p:nvPicPr>
            <p:cNvPr id="321" name="object 321"/>
            <p:cNvPicPr/>
            <p:nvPr/>
          </p:nvPicPr>
          <p:blipFill>
            <a:blip r:embed="rId45" cstate="print"/>
            <a:stretch>
              <a:fillRect/>
            </a:stretch>
          </p:blipFill>
          <p:spPr>
            <a:xfrm>
              <a:off x="3312414" y="9063037"/>
              <a:ext cx="77647" cy="83743"/>
            </a:xfrm>
            <a:prstGeom prst="rect">
              <a:avLst/>
            </a:prstGeom>
          </p:spPr>
        </p:pic>
        <p:pic>
          <p:nvPicPr>
            <p:cNvPr id="322" name="object 322"/>
            <p:cNvPicPr/>
            <p:nvPr/>
          </p:nvPicPr>
          <p:blipFill>
            <a:blip r:embed="rId46" cstate="print"/>
            <a:stretch>
              <a:fillRect/>
            </a:stretch>
          </p:blipFill>
          <p:spPr>
            <a:xfrm>
              <a:off x="3396157" y="8610942"/>
              <a:ext cx="141579" cy="83692"/>
            </a:xfrm>
            <a:prstGeom prst="rect">
              <a:avLst/>
            </a:prstGeom>
          </p:spPr>
        </p:pic>
        <p:pic>
          <p:nvPicPr>
            <p:cNvPr id="323" name="object 323"/>
            <p:cNvPicPr/>
            <p:nvPr/>
          </p:nvPicPr>
          <p:blipFill>
            <a:blip r:embed="rId47" cstate="print"/>
            <a:stretch>
              <a:fillRect/>
            </a:stretch>
          </p:blipFill>
          <p:spPr>
            <a:xfrm>
              <a:off x="3682352" y="8314080"/>
              <a:ext cx="141592" cy="82207"/>
            </a:xfrm>
            <a:prstGeom prst="rect">
              <a:avLst/>
            </a:prstGeom>
          </p:spPr>
        </p:pic>
        <p:sp>
          <p:nvSpPr>
            <p:cNvPr id="324" name="object 324"/>
            <p:cNvSpPr/>
            <p:nvPr/>
          </p:nvSpPr>
          <p:spPr>
            <a:xfrm>
              <a:off x="1204112" y="6722122"/>
              <a:ext cx="5262880" cy="2660650"/>
            </a:xfrm>
            <a:custGeom>
              <a:avLst/>
              <a:gdLst/>
              <a:ahLst/>
              <a:cxnLst/>
              <a:rect l="l" t="t" r="r" b="b"/>
              <a:pathLst>
                <a:path w="5262880" h="2660650">
                  <a:moveTo>
                    <a:pt x="5262473" y="0"/>
                  </a:moveTo>
                  <a:lnTo>
                    <a:pt x="5253342" y="0"/>
                  </a:lnTo>
                  <a:lnTo>
                    <a:pt x="5253342" y="8877"/>
                  </a:lnTo>
                  <a:lnTo>
                    <a:pt x="5253342" y="2651747"/>
                  </a:lnTo>
                  <a:lnTo>
                    <a:pt x="9131" y="2651747"/>
                  </a:lnTo>
                  <a:lnTo>
                    <a:pt x="9131" y="2651468"/>
                  </a:lnTo>
                  <a:lnTo>
                    <a:pt x="9131" y="8877"/>
                  </a:lnTo>
                  <a:lnTo>
                    <a:pt x="5253342" y="8877"/>
                  </a:lnTo>
                  <a:lnTo>
                    <a:pt x="5253342" y="0"/>
                  </a:lnTo>
                  <a:lnTo>
                    <a:pt x="0" y="0"/>
                  </a:lnTo>
                  <a:lnTo>
                    <a:pt x="0" y="8877"/>
                  </a:lnTo>
                  <a:lnTo>
                    <a:pt x="0" y="2651747"/>
                  </a:lnTo>
                  <a:lnTo>
                    <a:pt x="0" y="2655570"/>
                  </a:lnTo>
                  <a:lnTo>
                    <a:pt x="0" y="2660650"/>
                  </a:lnTo>
                  <a:lnTo>
                    <a:pt x="5262473" y="2660650"/>
                  </a:lnTo>
                  <a:lnTo>
                    <a:pt x="5262473" y="2655570"/>
                  </a:lnTo>
                  <a:lnTo>
                    <a:pt x="5262473" y="2651747"/>
                  </a:lnTo>
                  <a:lnTo>
                    <a:pt x="5262473" y="8877"/>
                  </a:lnTo>
                  <a:lnTo>
                    <a:pt x="5262473" y="0"/>
                  </a:lnTo>
                  <a:close/>
                </a:path>
              </a:pathLst>
            </a:custGeom>
            <a:solidFill>
              <a:srgbClr val="818285"/>
            </a:solidFill>
          </p:spPr>
          <p:txBody>
            <a:bodyPr wrap="square" lIns="0" tIns="0" rIns="0" bIns="0" rtlCol="0"/>
            <a:lstStyle/>
            <a:p>
              <a:endParaRPr/>
            </a:p>
          </p:txBody>
        </p:sp>
      </p:grpSp>
      <p:sp>
        <p:nvSpPr>
          <p:cNvPr id="325" name="object 325"/>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326" name="object 326"/>
          <p:cNvGrpSpPr/>
          <p:nvPr/>
        </p:nvGrpSpPr>
        <p:grpSpPr>
          <a:xfrm>
            <a:off x="7183539" y="1080286"/>
            <a:ext cx="368935" cy="688340"/>
            <a:chOff x="7183539" y="1080286"/>
            <a:chExt cx="368935" cy="688340"/>
          </a:xfrm>
        </p:grpSpPr>
        <p:sp>
          <p:nvSpPr>
            <p:cNvPr id="327" name="object 32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328" name="object 32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329" name="object 329"/>
            <p:cNvPicPr/>
            <p:nvPr/>
          </p:nvPicPr>
          <p:blipFill>
            <a:blip r:embed="rId48" cstate="print"/>
            <a:stretch>
              <a:fillRect/>
            </a:stretch>
          </p:blipFill>
          <p:spPr>
            <a:xfrm>
              <a:off x="7296200" y="1401508"/>
              <a:ext cx="133946" cy="270967"/>
            </a:xfrm>
            <a:prstGeom prst="rect">
              <a:avLst/>
            </a:prstGeom>
          </p:spPr>
        </p:pic>
      </p:grpSp>
      <p:grpSp>
        <p:nvGrpSpPr>
          <p:cNvPr id="330" name="object 330"/>
          <p:cNvGrpSpPr/>
          <p:nvPr/>
        </p:nvGrpSpPr>
        <p:grpSpPr>
          <a:xfrm>
            <a:off x="7183539" y="2570606"/>
            <a:ext cx="368935" cy="688340"/>
            <a:chOff x="7183539" y="2570606"/>
            <a:chExt cx="368935" cy="688340"/>
          </a:xfrm>
        </p:grpSpPr>
        <p:sp>
          <p:nvSpPr>
            <p:cNvPr id="331" name="object 33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32" name="object 332"/>
            <p:cNvPicPr/>
            <p:nvPr/>
          </p:nvPicPr>
          <p:blipFill>
            <a:blip r:embed="rId49" cstate="print"/>
            <a:stretch>
              <a:fillRect/>
            </a:stretch>
          </p:blipFill>
          <p:spPr>
            <a:xfrm>
              <a:off x="7296200" y="2686303"/>
              <a:ext cx="133946" cy="272503"/>
            </a:xfrm>
            <a:prstGeom prst="rect">
              <a:avLst/>
            </a:prstGeom>
          </p:spPr>
        </p:pic>
        <p:pic>
          <p:nvPicPr>
            <p:cNvPr id="333" name="object 333"/>
            <p:cNvPicPr/>
            <p:nvPr/>
          </p:nvPicPr>
          <p:blipFill>
            <a:blip r:embed="rId50" cstate="print"/>
            <a:stretch>
              <a:fillRect/>
            </a:stretch>
          </p:blipFill>
          <p:spPr>
            <a:xfrm>
              <a:off x="7294664" y="3013570"/>
              <a:ext cx="137020" cy="137020"/>
            </a:xfrm>
            <a:prstGeom prst="rect">
              <a:avLst/>
            </a:prstGeom>
          </p:spPr>
        </p:pic>
      </p:grpSp>
      <p:grpSp>
        <p:nvGrpSpPr>
          <p:cNvPr id="334" name="object 334"/>
          <p:cNvGrpSpPr/>
          <p:nvPr/>
        </p:nvGrpSpPr>
        <p:grpSpPr>
          <a:xfrm>
            <a:off x="7183539" y="1826221"/>
            <a:ext cx="368935" cy="687070"/>
            <a:chOff x="7183539" y="1826221"/>
            <a:chExt cx="368935" cy="687070"/>
          </a:xfrm>
        </p:grpSpPr>
        <p:sp>
          <p:nvSpPr>
            <p:cNvPr id="335" name="object 33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36" name="object 336"/>
            <p:cNvPicPr/>
            <p:nvPr/>
          </p:nvPicPr>
          <p:blipFill>
            <a:blip r:embed="rId51" cstate="print"/>
            <a:stretch>
              <a:fillRect/>
            </a:stretch>
          </p:blipFill>
          <p:spPr>
            <a:xfrm>
              <a:off x="7296200" y="1940369"/>
              <a:ext cx="133946" cy="274040"/>
            </a:xfrm>
            <a:prstGeom prst="rect">
              <a:avLst/>
            </a:prstGeom>
          </p:spPr>
        </p:pic>
        <p:pic>
          <p:nvPicPr>
            <p:cNvPr id="337" name="object 337"/>
            <p:cNvPicPr/>
            <p:nvPr/>
          </p:nvPicPr>
          <p:blipFill>
            <a:blip r:embed="rId52" cstate="print"/>
            <a:stretch>
              <a:fillRect/>
            </a:stretch>
          </p:blipFill>
          <p:spPr>
            <a:xfrm>
              <a:off x="7294664" y="2269184"/>
              <a:ext cx="137020" cy="135483"/>
            </a:xfrm>
            <a:prstGeom prst="rect">
              <a:avLst/>
            </a:prstGeom>
          </p:spPr>
        </p:pic>
      </p:grpSp>
      <p:grpSp>
        <p:nvGrpSpPr>
          <p:cNvPr id="338" name="object 338"/>
          <p:cNvGrpSpPr/>
          <p:nvPr/>
        </p:nvGrpSpPr>
        <p:grpSpPr>
          <a:xfrm>
            <a:off x="7183539" y="3314991"/>
            <a:ext cx="368935" cy="688340"/>
            <a:chOff x="7183539" y="3314991"/>
            <a:chExt cx="368935" cy="688340"/>
          </a:xfrm>
        </p:grpSpPr>
        <p:sp>
          <p:nvSpPr>
            <p:cNvPr id="339" name="object 33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40" name="object 340"/>
            <p:cNvPicPr/>
            <p:nvPr/>
          </p:nvPicPr>
          <p:blipFill>
            <a:blip r:embed="rId53" cstate="print"/>
            <a:stretch>
              <a:fillRect/>
            </a:stretch>
          </p:blipFill>
          <p:spPr>
            <a:xfrm>
              <a:off x="7296200" y="3430689"/>
              <a:ext cx="133946" cy="272453"/>
            </a:xfrm>
            <a:prstGeom prst="rect">
              <a:avLst/>
            </a:prstGeom>
          </p:spPr>
        </p:pic>
        <p:pic>
          <p:nvPicPr>
            <p:cNvPr id="341" name="object 341"/>
            <p:cNvPicPr/>
            <p:nvPr/>
          </p:nvPicPr>
          <p:blipFill>
            <a:blip r:embed="rId54" cstate="print"/>
            <a:stretch>
              <a:fillRect/>
            </a:stretch>
          </p:blipFill>
          <p:spPr>
            <a:xfrm>
              <a:off x="7294664" y="3759492"/>
              <a:ext cx="137020" cy="135483"/>
            </a:xfrm>
            <a:prstGeom prst="rect">
              <a:avLst/>
            </a:prstGeom>
          </p:spPr>
        </p:pic>
      </p:grpSp>
      <p:grpSp>
        <p:nvGrpSpPr>
          <p:cNvPr id="342" name="object 342"/>
          <p:cNvGrpSpPr/>
          <p:nvPr/>
        </p:nvGrpSpPr>
        <p:grpSpPr>
          <a:xfrm>
            <a:off x="7183539" y="4060875"/>
            <a:ext cx="368935" cy="687070"/>
            <a:chOff x="7183539" y="4060875"/>
            <a:chExt cx="368935" cy="687070"/>
          </a:xfrm>
        </p:grpSpPr>
        <p:sp>
          <p:nvSpPr>
            <p:cNvPr id="343" name="object 34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44" name="object 344"/>
            <p:cNvPicPr/>
            <p:nvPr/>
          </p:nvPicPr>
          <p:blipFill>
            <a:blip r:embed="rId55" cstate="print"/>
            <a:stretch>
              <a:fillRect/>
            </a:stretch>
          </p:blipFill>
          <p:spPr>
            <a:xfrm>
              <a:off x="7296200" y="4175073"/>
              <a:ext cx="133946" cy="273989"/>
            </a:xfrm>
            <a:prstGeom prst="rect">
              <a:avLst/>
            </a:prstGeom>
          </p:spPr>
        </p:pic>
        <p:pic>
          <p:nvPicPr>
            <p:cNvPr id="345" name="object 345"/>
            <p:cNvPicPr/>
            <p:nvPr/>
          </p:nvPicPr>
          <p:blipFill>
            <a:blip r:embed="rId56" cstate="print"/>
            <a:stretch>
              <a:fillRect/>
            </a:stretch>
          </p:blipFill>
          <p:spPr>
            <a:xfrm>
              <a:off x="7294664" y="4503889"/>
              <a:ext cx="137020" cy="136969"/>
            </a:xfrm>
            <a:prstGeom prst="rect">
              <a:avLst/>
            </a:prstGeom>
          </p:spPr>
        </p:pic>
      </p:grpSp>
      <p:grpSp>
        <p:nvGrpSpPr>
          <p:cNvPr id="346" name="object 346"/>
          <p:cNvGrpSpPr/>
          <p:nvPr/>
        </p:nvGrpSpPr>
        <p:grpSpPr>
          <a:xfrm>
            <a:off x="7183539" y="4805260"/>
            <a:ext cx="368935" cy="688340"/>
            <a:chOff x="7183539" y="4805260"/>
            <a:chExt cx="368935" cy="688340"/>
          </a:xfrm>
        </p:grpSpPr>
        <p:sp>
          <p:nvSpPr>
            <p:cNvPr id="347" name="object 34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348" name="object 348"/>
            <p:cNvPicPr/>
            <p:nvPr/>
          </p:nvPicPr>
          <p:blipFill>
            <a:blip r:embed="rId57" cstate="print"/>
            <a:stretch>
              <a:fillRect/>
            </a:stretch>
          </p:blipFill>
          <p:spPr>
            <a:xfrm>
              <a:off x="7296200" y="4920957"/>
              <a:ext cx="133946" cy="272503"/>
            </a:xfrm>
            <a:prstGeom prst="rect">
              <a:avLst/>
            </a:prstGeom>
          </p:spPr>
        </p:pic>
        <p:pic>
          <p:nvPicPr>
            <p:cNvPr id="349" name="object 349"/>
            <p:cNvPicPr/>
            <p:nvPr/>
          </p:nvPicPr>
          <p:blipFill>
            <a:blip r:embed="rId58" cstate="print"/>
            <a:stretch>
              <a:fillRect/>
            </a:stretch>
          </p:blipFill>
          <p:spPr>
            <a:xfrm>
              <a:off x="7294664" y="5248274"/>
              <a:ext cx="137020" cy="136969"/>
            </a:xfrm>
            <a:prstGeom prst="rect">
              <a:avLst/>
            </a:prstGeom>
          </p:spPr>
        </p:pic>
      </p:grpSp>
      <p:grpSp>
        <p:nvGrpSpPr>
          <p:cNvPr id="350" name="object 350"/>
          <p:cNvGrpSpPr/>
          <p:nvPr/>
        </p:nvGrpSpPr>
        <p:grpSpPr>
          <a:xfrm>
            <a:off x="7183539" y="5549645"/>
            <a:ext cx="368935" cy="688340"/>
            <a:chOff x="7183539" y="5549645"/>
            <a:chExt cx="368935" cy="688340"/>
          </a:xfrm>
        </p:grpSpPr>
        <p:sp>
          <p:nvSpPr>
            <p:cNvPr id="351" name="object 35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52" name="object 352"/>
            <p:cNvPicPr/>
            <p:nvPr/>
          </p:nvPicPr>
          <p:blipFill>
            <a:blip r:embed="rId59" cstate="print"/>
            <a:stretch>
              <a:fillRect/>
            </a:stretch>
          </p:blipFill>
          <p:spPr>
            <a:xfrm>
              <a:off x="7296200" y="5665342"/>
              <a:ext cx="133946" cy="272503"/>
            </a:xfrm>
            <a:prstGeom prst="rect">
              <a:avLst/>
            </a:prstGeom>
          </p:spPr>
        </p:pic>
        <p:pic>
          <p:nvPicPr>
            <p:cNvPr id="353" name="object 353"/>
            <p:cNvPicPr/>
            <p:nvPr/>
          </p:nvPicPr>
          <p:blipFill>
            <a:blip r:embed="rId60" cstate="print"/>
            <a:stretch>
              <a:fillRect/>
            </a:stretch>
          </p:blipFill>
          <p:spPr>
            <a:xfrm>
              <a:off x="7294664" y="5994145"/>
              <a:ext cx="137020" cy="135483"/>
            </a:xfrm>
            <a:prstGeom prst="rect">
              <a:avLst/>
            </a:prstGeom>
          </p:spPr>
        </p:pic>
      </p:grpSp>
      <p:grpSp>
        <p:nvGrpSpPr>
          <p:cNvPr id="354" name="object 354"/>
          <p:cNvGrpSpPr/>
          <p:nvPr/>
        </p:nvGrpSpPr>
        <p:grpSpPr>
          <a:xfrm>
            <a:off x="7183539" y="6295580"/>
            <a:ext cx="368935" cy="687070"/>
            <a:chOff x="7183539" y="6295580"/>
            <a:chExt cx="368935" cy="687070"/>
          </a:xfrm>
        </p:grpSpPr>
        <p:sp>
          <p:nvSpPr>
            <p:cNvPr id="355" name="object 35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56" name="object 356"/>
            <p:cNvPicPr/>
            <p:nvPr/>
          </p:nvPicPr>
          <p:blipFill>
            <a:blip r:embed="rId61" cstate="print"/>
            <a:stretch>
              <a:fillRect/>
            </a:stretch>
          </p:blipFill>
          <p:spPr>
            <a:xfrm>
              <a:off x="7296200" y="6409727"/>
              <a:ext cx="133946" cy="274040"/>
            </a:xfrm>
            <a:prstGeom prst="rect">
              <a:avLst/>
            </a:prstGeom>
          </p:spPr>
        </p:pic>
        <p:pic>
          <p:nvPicPr>
            <p:cNvPr id="357" name="object 357"/>
            <p:cNvPicPr/>
            <p:nvPr/>
          </p:nvPicPr>
          <p:blipFill>
            <a:blip r:embed="rId62" cstate="print"/>
            <a:stretch>
              <a:fillRect/>
            </a:stretch>
          </p:blipFill>
          <p:spPr>
            <a:xfrm>
              <a:off x="7294664" y="6738543"/>
              <a:ext cx="137020" cy="137020"/>
            </a:xfrm>
            <a:prstGeom prst="rect">
              <a:avLst/>
            </a:prstGeom>
          </p:spPr>
        </p:pic>
      </p:grpSp>
      <p:grpSp>
        <p:nvGrpSpPr>
          <p:cNvPr id="358" name="object 358"/>
          <p:cNvGrpSpPr/>
          <p:nvPr/>
        </p:nvGrpSpPr>
        <p:grpSpPr>
          <a:xfrm>
            <a:off x="7183539" y="7039964"/>
            <a:ext cx="368935" cy="688340"/>
            <a:chOff x="7183539" y="7039964"/>
            <a:chExt cx="368935" cy="688340"/>
          </a:xfrm>
        </p:grpSpPr>
        <p:sp>
          <p:nvSpPr>
            <p:cNvPr id="359" name="object 35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60" name="object 360"/>
            <p:cNvPicPr/>
            <p:nvPr/>
          </p:nvPicPr>
          <p:blipFill>
            <a:blip r:embed="rId63" cstate="print"/>
            <a:stretch>
              <a:fillRect/>
            </a:stretch>
          </p:blipFill>
          <p:spPr>
            <a:xfrm>
              <a:off x="7296200" y="7155662"/>
              <a:ext cx="133946" cy="272503"/>
            </a:xfrm>
            <a:prstGeom prst="rect">
              <a:avLst/>
            </a:prstGeom>
          </p:spPr>
        </p:pic>
        <p:pic>
          <p:nvPicPr>
            <p:cNvPr id="361" name="object 361"/>
            <p:cNvPicPr/>
            <p:nvPr/>
          </p:nvPicPr>
          <p:blipFill>
            <a:blip r:embed="rId64" cstate="print"/>
            <a:stretch>
              <a:fillRect/>
            </a:stretch>
          </p:blipFill>
          <p:spPr>
            <a:xfrm>
              <a:off x="7294664" y="7482928"/>
              <a:ext cx="137020" cy="137020"/>
            </a:xfrm>
            <a:prstGeom prst="rect">
              <a:avLst/>
            </a:prstGeom>
          </p:spPr>
        </p:pic>
      </p:grpSp>
      <p:grpSp>
        <p:nvGrpSpPr>
          <p:cNvPr id="362" name="object 362"/>
          <p:cNvGrpSpPr/>
          <p:nvPr/>
        </p:nvGrpSpPr>
        <p:grpSpPr>
          <a:xfrm>
            <a:off x="7183539" y="7784350"/>
            <a:ext cx="368935" cy="688340"/>
            <a:chOff x="7183539" y="7784350"/>
            <a:chExt cx="368935" cy="688340"/>
          </a:xfrm>
        </p:grpSpPr>
        <p:sp>
          <p:nvSpPr>
            <p:cNvPr id="363" name="object 36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64" name="object 364"/>
            <p:cNvPicPr/>
            <p:nvPr/>
          </p:nvPicPr>
          <p:blipFill>
            <a:blip r:embed="rId65" cstate="print"/>
            <a:stretch>
              <a:fillRect/>
            </a:stretch>
          </p:blipFill>
          <p:spPr>
            <a:xfrm>
              <a:off x="7296200" y="7900047"/>
              <a:ext cx="133946" cy="272453"/>
            </a:xfrm>
            <a:prstGeom prst="rect">
              <a:avLst/>
            </a:prstGeom>
          </p:spPr>
        </p:pic>
        <p:pic>
          <p:nvPicPr>
            <p:cNvPr id="365" name="object 365"/>
            <p:cNvPicPr/>
            <p:nvPr/>
          </p:nvPicPr>
          <p:blipFill>
            <a:blip r:embed="rId66" cstate="print"/>
            <a:stretch>
              <a:fillRect/>
            </a:stretch>
          </p:blipFill>
          <p:spPr>
            <a:xfrm>
              <a:off x="7294664" y="8228850"/>
              <a:ext cx="137020" cy="135483"/>
            </a:xfrm>
            <a:prstGeom prst="rect">
              <a:avLst/>
            </a:prstGeom>
          </p:spPr>
        </p:pic>
      </p:grpSp>
      <p:pic>
        <p:nvPicPr>
          <p:cNvPr id="366" name="object 366"/>
          <p:cNvPicPr/>
          <p:nvPr/>
        </p:nvPicPr>
        <p:blipFill>
          <a:blip r:embed="rId67" cstate="print"/>
          <a:stretch>
            <a:fillRect/>
          </a:stretch>
        </p:blipFill>
        <p:spPr>
          <a:xfrm>
            <a:off x="7183539" y="8530233"/>
            <a:ext cx="368401" cy="688085"/>
          </a:xfrm>
          <a:prstGeom prst="rect">
            <a:avLst/>
          </a:prstGeom>
        </p:spPr>
      </p:pic>
      <p:grpSp>
        <p:nvGrpSpPr>
          <p:cNvPr id="367" name="object 367"/>
          <p:cNvGrpSpPr/>
          <p:nvPr/>
        </p:nvGrpSpPr>
        <p:grpSpPr>
          <a:xfrm>
            <a:off x="7183539" y="9274619"/>
            <a:ext cx="368935" cy="688340"/>
            <a:chOff x="7183539" y="9274619"/>
            <a:chExt cx="368935" cy="688340"/>
          </a:xfrm>
        </p:grpSpPr>
        <p:sp>
          <p:nvSpPr>
            <p:cNvPr id="368" name="object 36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69" name="object 369"/>
            <p:cNvPicPr/>
            <p:nvPr/>
          </p:nvPicPr>
          <p:blipFill>
            <a:blip r:embed="rId68" cstate="print"/>
            <a:stretch>
              <a:fillRect/>
            </a:stretch>
          </p:blipFill>
          <p:spPr>
            <a:xfrm>
              <a:off x="7323581" y="9341637"/>
              <a:ext cx="79184" cy="121742"/>
            </a:xfrm>
            <a:prstGeom prst="rect">
              <a:avLst/>
            </a:prstGeom>
          </p:spPr>
        </p:pic>
        <p:pic>
          <p:nvPicPr>
            <p:cNvPr id="370" name="object 370"/>
            <p:cNvPicPr/>
            <p:nvPr/>
          </p:nvPicPr>
          <p:blipFill>
            <a:blip r:embed="rId69" cstate="print"/>
            <a:stretch>
              <a:fillRect/>
            </a:stretch>
          </p:blipFill>
          <p:spPr>
            <a:xfrm>
              <a:off x="7296200" y="9483178"/>
              <a:ext cx="133946" cy="420141"/>
            </a:xfrm>
            <a:prstGeom prst="rect">
              <a:avLst/>
            </a:prstGeom>
          </p:spPr>
        </p:pic>
      </p:grpSp>
      <p:sp>
        <p:nvSpPr>
          <p:cNvPr id="14" name="テキスト ボックス 13">
            <a:extLst>
              <a:ext uri="{FF2B5EF4-FFF2-40B4-BE49-F238E27FC236}">
                <a16:creationId xmlns:a16="http://schemas.microsoft.com/office/drawing/2014/main" id="{034D98B0-8D1A-569E-13EF-0483F9BA1F54}"/>
              </a:ext>
            </a:extLst>
          </p:cNvPr>
          <p:cNvSpPr txBox="1"/>
          <p:nvPr/>
        </p:nvSpPr>
        <p:spPr>
          <a:xfrm>
            <a:off x="985446" y="1891473"/>
            <a:ext cx="6968358" cy="384721"/>
          </a:xfrm>
          <a:prstGeom prst="rect">
            <a:avLst/>
          </a:prstGeom>
          <a:noFill/>
        </p:spPr>
        <p:txBody>
          <a:bodyPr wrap="square">
            <a:spAutoFit/>
          </a:bodyPr>
          <a:lstStyle/>
          <a:p>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　新規学卒者の</a:t>
            </a:r>
            <a:r>
              <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年以内の離職率をとりまとめたところ、新規中卒就職者の約</a:t>
            </a:r>
            <a:r>
              <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割、新規高卒就職者</a:t>
            </a:r>
            <a:endPar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の約</a:t>
            </a:r>
            <a:r>
              <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4</a:t>
            </a:r>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割、新規大卒就職者の約</a:t>
            </a:r>
            <a:r>
              <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割が、就職後の</a:t>
            </a:r>
            <a:r>
              <a:rPr lang="en-US" altLang="ja-JP"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950">
                <a:solidFill>
                  <a:schemeClr val="tx1">
                    <a:lumMod val="65000"/>
                    <a:lumOff val="35000"/>
                  </a:schemeClr>
                </a:solidFill>
                <a:latin typeface="HG丸ｺﾞｼｯｸM-PRO" panose="020F0600000000000000" pitchFamily="50" charset="-128"/>
                <a:ea typeface="HG丸ｺﾞｼｯｸM-PRO" panose="020F0600000000000000" pitchFamily="50" charset="-128"/>
              </a:rPr>
              <a:t>年以内に離職していることが分かりました。</a:t>
            </a:r>
            <a:endParaRPr lang="ja-JP" altLang="en-US" sz="950"/>
          </a:p>
        </p:txBody>
      </p:sp>
      <p:pic>
        <p:nvPicPr>
          <p:cNvPr id="15" name="図 14">
            <a:extLst>
              <a:ext uri="{FF2B5EF4-FFF2-40B4-BE49-F238E27FC236}">
                <a16:creationId xmlns:a16="http://schemas.microsoft.com/office/drawing/2014/main" id="{95B58028-2713-D478-C08B-93AE92E36F62}"/>
              </a:ext>
            </a:extLst>
          </p:cNvPr>
          <p:cNvPicPr>
            <a:picLocks noChangeAspect="1"/>
          </p:cNvPicPr>
          <p:nvPr/>
        </p:nvPicPr>
        <p:blipFill>
          <a:blip r:embed="rId70"/>
          <a:stretch>
            <a:fillRect/>
          </a:stretch>
        </p:blipFill>
        <p:spPr>
          <a:xfrm>
            <a:off x="1018947" y="2404245"/>
            <a:ext cx="1347333" cy="1822862"/>
          </a:xfrm>
          <a:prstGeom prst="rect">
            <a:avLst/>
          </a:prstGeom>
        </p:spPr>
      </p:pic>
      <p:pic>
        <p:nvPicPr>
          <p:cNvPr id="16" name="object 14">
            <a:extLst>
              <a:ext uri="{FF2B5EF4-FFF2-40B4-BE49-F238E27FC236}">
                <a16:creationId xmlns:a16="http://schemas.microsoft.com/office/drawing/2014/main" id="{B35FF3B3-5F6D-699A-8ABE-DB6B53690507}"/>
              </a:ext>
            </a:extLst>
          </p:cNvPr>
          <p:cNvPicPr/>
          <p:nvPr/>
        </p:nvPicPr>
        <p:blipFill>
          <a:blip r:embed="rId71" cstate="print"/>
          <a:stretch>
            <a:fillRect/>
          </a:stretch>
        </p:blipFill>
        <p:spPr>
          <a:xfrm>
            <a:off x="1216254" y="4407767"/>
            <a:ext cx="5123991" cy="272542"/>
          </a:xfrm>
          <a:prstGeom prst="rect">
            <a:avLst/>
          </a:prstGeom>
        </p:spPr>
      </p:pic>
      <p:sp>
        <p:nvSpPr>
          <p:cNvPr id="17" name="正方形/長方形 16">
            <a:extLst>
              <a:ext uri="{FF2B5EF4-FFF2-40B4-BE49-F238E27FC236}">
                <a16:creationId xmlns:a16="http://schemas.microsoft.com/office/drawing/2014/main" id="{C63349B9-DDC4-A8A2-1469-B0D360741C49}"/>
              </a:ext>
            </a:extLst>
          </p:cNvPr>
          <p:cNvSpPr/>
          <p:nvPr/>
        </p:nvSpPr>
        <p:spPr>
          <a:xfrm>
            <a:off x="1245935" y="4783616"/>
            <a:ext cx="4899429" cy="369332"/>
          </a:xfrm>
          <a:prstGeom prst="rect">
            <a:avLst/>
          </a:prstGeom>
        </p:spPr>
        <p:txBody>
          <a:bodyPr wrap="square">
            <a:spAutoFit/>
          </a:bodyPr>
          <a:lstStyle/>
          <a:p>
            <a:r>
              <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出典：厚生労働省「新規学卒就職者の離職状況」に基づき作成</a:t>
            </a:r>
          </a:p>
          <a:p>
            <a:r>
              <a:rPr lang="en-US" altLang="ja-JP" sz="900" b="0" spc="-10">
                <a:solidFill>
                  <a:srgbClr val="332C2A"/>
                </a:solidFill>
                <a:latin typeface="HG丸ｺﾞｼｯｸM-PRO" panose="020F0600000000000000" pitchFamily="50" charset="-128"/>
                <a:ea typeface="HG丸ｺﾞｼｯｸM-PRO" panose="020F0600000000000000" pitchFamily="50" charset="-128"/>
                <a:cs typeface="Adobe Clean Han"/>
              </a:rPr>
              <a:t>https://www.mhlw.go.jp/stf/seisakunitsuite/bunya/0000137940.html</a:t>
            </a:r>
            <a:endPar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18" name="正方形/長方形 17">
            <a:extLst>
              <a:ext uri="{FF2B5EF4-FFF2-40B4-BE49-F238E27FC236}">
                <a16:creationId xmlns:a16="http://schemas.microsoft.com/office/drawing/2014/main" id="{5995FE04-022C-8E5B-2275-882172D54D6A}"/>
              </a:ext>
            </a:extLst>
          </p:cNvPr>
          <p:cNvSpPr/>
          <p:nvPr/>
        </p:nvSpPr>
        <p:spPr>
          <a:xfrm>
            <a:off x="2775222" y="3241506"/>
            <a:ext cx="195689" cy="45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9" name="図 18">
            <a:extLst>
              <a:ext uri="{FF2B5EF4-FFF2-40B4-BE49-F238E27FC236}">
                <a16:creationId xmlns:a16="http://schemas.microsoft.com/office/drawing/2014/main" id="{FB5B4C36-2EB5-C3AE-AB39-2839154E417E}"/>
              </a:ext>
            </a:extLst>
          </p:cNvPr>
          <p:cNvPicPr>
            <a:picLocks noChangeAspect="1"/>
          </p:cNvPicPr>
          <p:nvPr/>
        </p:nvPicPr>
        <p:blipFill>
          <a:blip r:embed="rId72"/>
          <a:stretch>
            <a:fillRect/>
          </a:stretch>
        </p:blipFill>
        <p:spPr>
          <a:xfrm>
            <a:off x="2413243" y="2411410"/>
            <a:ext cx="1325490" cy="1822549"/>
          </a:xfrm>
          <a:prstGeom prst="rect">
            <a:avLst/>
          </a:prstGeom>
        </p:spPr>
      </p:pic>
      <p:pic>
        <p:nvPicPr>
          <p:cNvPr id="20" name="図 19">
            <a:extLst>
              <a:ext uri="{FF2B5EF4-FFF2-40B4-BE49-F238E27FC236}">
                <a16:creationId xmlns:a16="http://schemas.microsoft.com/office/drawing/2014/main" id="{DC9EB2EB-5841-09C6-7332-E86F2862C744}"/>
              </a:ext>
            </a:extLst>
          </p:cNvPr>
          <p:cNvPicPr>
            <a:picLocks noChangeAspect="1"/>
          </p:cNvPicPr>
          <p:nvPr/>
        </p:nvPicPr>
        <p:blipFill>
          <a:blip r:embed="rId73"/>
          <a:stretch>
            <a:fillRect/>
          </a:stretch>
        </p:blipFill>
        <p:spPr>
          <a:xfrm>
            <a:off x="3786814" y="2411410"/>
            <a:ext cx="1365622" cy="1822862"/>
          </a:xfrm>
          <a:prstGeom prst="rect">
            <a:avLst/>
          </a:prstGeom>
        </p:spPr>
      </p:pic>
      <p:pic>
        <p:nvPicPr>
          <p:cNvPr id="21" name="図 20">
            <a:extLst>
              <a:ext uri="{FF2B5EF4-FFF2-40B4-BE49-F238E27FC236}">
                <a16:creationId xmlns:a16="http://schemas.microsoft.com/office/drawing/2014/main" id="{DF972BA3-0CDB-6938-C242-691477ACBDCC}"/>
              </a:ext>
            </a:extLst>
          </p:cNvPr>
          <p:cNvPicPr>
            <a:picLocks noChangeAspect="1"/>
          </p:cNvPicPr>
          <p:nvPr/>
        </p:nvPicPr>
        <p:blipFill>
          <a:blip r:embed="rId74"/>
          <a:stretch>
            <a:fillRect/>
          </a:stretch>
        </p:blipFill>
        <p:spPr>
          <a:xfrm>
            <a:off x="5200517" y="2411097"/>
            <a:ext cx="1316850" cy="1822862"/>
          </a:xfrm>
          <a:prstGeom prst="rect">
            <a:avLst/>
          </a:prstGeom>
        </p:spPr>
      </p:pic>
      <p:sp>
        <p:nvSpPr>
          <p:cNvPr id="22" name="正方形/長方形 21">
            <a:extLst>
              <a:ext uri="{FF2B5EF4-FFF2-40B4-BE49-F238E27FC236}">
                <a16:creationId xmlns:a16="http://schemas.microsoft.com/office/drawing/2014/main" id="{3B30D315-261B-C187-2B62-A65635DCA47C}"/>
              </a:ext>
            </a:extLst>
          </p:cNvPr>
          <p:cNvSpPr/>
          <p:nvPr/>
        </p:nvSpPr>
        <p:spPr>
          <a:xfrm>
            <a:off x="5586704" y="3315676"/>
            <a:ext cx="181127" cy="7003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4" name="図 23">
            <a:extLst>
              <a:ext uri="{FF2B5EF4-FFF2-40B4-BE49-F238E27FC236}">
                <a16:creationId xmlns:a16="http://schemas.microsoft.com/office/drawing/2014/main" id="{223B4140-E275-C8C4-05F6-CD4FFA06494F}"/>
              </a:ext>
            </a:extLst>
          </p:cNvPr>
          <p:cNvPicPr>
            <a:picLocks noChangeAspect="1"/>
          </p:cNvPicPr>
          <p:nvPr/>
        </p:nvPicPr>
        <p:blipFill>
          <a:blip r:embed="rId75"/>
          <a:stretch>
            <a:fillRect/>
          </a:stretch>
        </p:blipFill>
        <p:spPr>
          <a:xfrm>
            <a:off x="1207122" y="6680016"/>
            <a:ext cx="5310245" cy="2755716"/>
          </a:xfrm>
          <a:prstGeom prst="rect">
            <a:avLst/>
          </a:prstGeom>
          <a:ln>
            <a:solidFill>
              <a:srgbClr val="939396"/>
            </a:solidFill>
          </a:ln>
        </p:spPr>
      </p:pic>
      <p:grpSp>
        <p:nvGrpSpPr>
          <p:cNvPr id="6" name="object 2"/>
          <p:cNvGrpSpPr/>
          <p:nvPr/>
        </p:nvGrpSpPr>
        <p:grpSpPr>
          <a:xfrm>
            <a:off x="3449434" y="10148442"/>
            <a:ext cx="636905" cy="91440"/>
            <a:chOff x="3449434" y="10148442"/>
            <a:chExt cx="636905" cy="91440"/>
          </a:xfrm>
        </p:grpSpPr>
        <p:sp>
          <p:nvSpPr>
            <p:cNvPr id="12"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13" name="object 4"/>
            <p:cNvPicPr/>
            <p:nvPr/>
          </p:nvPicPr>
          <p:blipFill>
            <a:blip r:embed="rId76" cstate="print"/>
            <a:stretch>
              <a:fillRect/>
            </a:stretch>
          </p:blipFill>
          <p:spPr>
            <a:xfrm>
              <a:off x="3706711" y="10148442"/>
              <a:ext cx="121792" cy="91325"/>
            </a:xfrm>
            <a:prstGeom prst="rect">
              <a:avLst/>
            </a:prstGeom>
          </p:spPr>
        </p:pic>
        <p:sp>
          <p:nvSpPr>
            <p:cNvPr id="25"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357733" cy="106565"/>
            </a:xfrm>
            <a:prstGeom prst="rect">
              <a:avLst/>
            </a:prstGeom>
          </p:spPr>
        </p:pic>
        <p:pic>
          <p:nvPicPr>
            <p:cNvPr id="11" name="object 11"/>
            <p:cNvPicPr/>
            <p:nvPr/>
          </p:nvPicPr>
          <p:blipFill>
            <a:blip r:embed="rId4" cstate="print"/>
            <a:stretch>
              <a:fillRect/>
            </a:stretch>
          </p:blipFill>
          <p:spPr>
            <a:xfrm>
              <a:off x="6268694" y="1282750"/>
              <a:ext cx="372910" cy="117221"/>
            </a:xfrm>
            <a:prstGeom prst="rect">
              <a:avLst/>
            </a:prstGeom>
          </p:spPr>
        </p:pic>
        <p:pic>
          <p:nvPicPr>
            <p:cNvPr id="12" name="object 12"/>
            <p:cNvPicPr/>
            <p:nvPr/>
          </p:nvPicPr>
          <p:blipFill>
            <a:blip r:embed="rId5" cstate="print"/>
            <a:stretch>
              <a:fillRect/>
            </a:stretch>
          </p:blipFill>
          <p:spPr>
            <a:xfrm>
              <a:off x="890536" y="1439570"/>
              <a:ext cx="5752604" cy="360756"/>
            </a:xfrm>
            <a:prstGeom prst="rect">
              <a:avLst/>
            </a:prstGeom>
          </p:spPr>
        </p:pic>
        <p:sp>
          <p:nvSpPr>
            <p:cNvPr id="13" name="object 13"/>
            <p:cNvSpPr/>
            <p:nvPr/>
          </p:nvSpPr>
          <p:spPr>
            <a:xfrm>
              <a:off x="1073200" y="2801988"/>
              <a:ext cx="5394960" cy="2126615"/>
            </a:xfrm>
            <a:custGeom>
              <a:avLst/>
              <a:gdLst/>
              <a:ahLst/>
              <a:cxnLst/>
              <a:rect l="l" t="t" r="r" b="b"/>
              <a:pathLst>
                <a:path w="5394960" h="2126615">
                  <a:moveTo>
                    <a:pt x="0" y="2126602"/>
                  </a:moveTo>
                  <a:lnTo>
                    <a:pt x="5394871" y="2126602"/>
                  </a:lnTo>
                  <a:lnTo>
                    <a:pt x="5394871" y="0"/>
                  </a:lnTo>
                  <a:lnTo>
                    <a:pt x="0" y="0"/>
                  </a:lnTo>
                  <a:lnTo>
                    <a:pt x="0" y="2126602"/>
                  </a:lnTo>
                  <a:close/>
                </a:path>
              </a:pathLst>
            </a:custGeom>
            <a:solidFill>
              <a:srgbClr val="F0F0F1"/>
            </a:solidFill>
          </p:spPr>
          <p:txBody>
            <a:bodyPr wrap="square" lIns="0" tIns="0" rIns="0" bIns="0" rtlCol="0"/>
            <a:lstStyle/>
            <a:p>
              <a:endParaRPr/>
            </a:p>
          </p:txBody>
        </p:sp>
        <p:sp>
          <p:nvSpPr>
            <p:cNvPr id="14" name="object 14"/>
            <p:cNvSpPr/>
            <p:nvPr/>
          </p:nvSpPr>
          <p:spPr>
            <a:xfrm>
              <a:off x="1073200" y="2231135"/>
              <a:ext cx="5394960" cy="2286635"/>
            </a:xfrm>
            <a:custGeom>
              <a:avLst/>
              <a:gdLst/>
              <a:ahLst/>
              <a:cxnLst/>
              <a:rect l="l" t="t" r="r" b="b"/>
              <a:pathLst>
                <a:path w="5394960" h="2286635">
                  <a:moveTo>
                    <a:pt x="5394871" y="0"/>
                  </a:moveTo>
                  <a:lnTo>
                    <a:pt x="1207147" y="0"/>
                  </a:lnTo>
                  <a:lnTo>
                    <a:pt x="0" y="0"/>
                  </a:lnTo>
                  <a:lnTo>
                    <a:pt x="0" y="570852"/>
                  </a:lnTo>
                  <a:lnTo>
                    <a:pt x="0" y="2286457"/>
                  </a:lnTo>
                  <a:lnTo>
                    <a:pt x="1207147" y="2286457"/>
                  </a:lnTo>
                  <a:lnTo>
                    <a:pt x="1207147" y="570852"/>
                  </a:lnTo>
                  <a:lnTo>
                    <a:pt x="5394871" y="570852"/>
                  </a:lnTo>
                  <a:lnTo>
                    <a:pt x="5394871" y="0"/>
                  </a:lnTo>
                  <a:close/>
                </a:path>
              </a:pathLst>
            </a:custGeom>
            <a:solidFill>
              <a:srgbClr val="00C1F3"/>
            </a:solidFill>
          </p:spPr>
          <p:txBody>
            <a:bodyPr wrap="square" lIns="0" tIns="0" rIns="0" bIns="0" rtlCol="0"/>
            <a:lstStyle/>
            <a:p>
              <a:endParaRPr/>
            </a:p>
          </p:txBody>
        </p:sp>
        <p:sp>
          <p:nvSpPr>
            <p:cNvPr id="15" name="object 15"/>
            <p:cNvSpPr/>
            <p:nvPr/>
          </p:nvSpPr>
          <p:spPr>
            <a:xfrm>
              <a:off x="1074737" y="2231135"/>
              <a:ext cx="5393690" cy="2697480"/>
            </a:xfrm>
            <a:custGeom>
              <a:avLst/>
              <a:gdLst/>
              <a:ahLst/>
              <a:cxnLst/>
              <a:rect l="l" t="t" r="r" b="b"/>
              <a:pathLst>
                <a:path w="5393690" h="2697479">
                  <a:moveTo>
                    <a:pt x="0" y="0"/>
                  </a:moveTo>
                  <a:lnTo>
                    <a:pt x="5393334" y="0"/>
                  </a:lnTo>
                  <a:lnTo>
                    <a:pt x="5393334" y="2697454"/>
                  </a:lnTo>
                  <a:lnTo>
                    <a:pt x="0" y="2697454"/>
                  </a:lnTo>
                  <a:lnTo>
                    <a:pt x="0" y="0"/>
                  </a:lnTo>
                  <a:close/>
                </a:path>
                <a:path w="5393690" h="2697479">
                  <a:moveTo>
                    <a:pt x="1202575" y="0"/>
                  </a:moveTo>
                  <a:lnTo>
                    <a:pt x="1202575" y="2697454"/>
                  </a:lnTo>
                </a:path>
                <a:path w="5393690" h="2697479">
                  <a:moveTo>
                    <a:pt x="2093074" y="0"/>
                  </a:moveTo>
                  <a:lnTo>
                    <a:pt x="2093074" y="2284907"/>
                  </a:lnTo>
                </a:path>
                <a:path w="5393690" h="2697479">
                  <a:moveTo>
                    <a:pt x="3128213" y="0"/>
                  </a:moveTo>
                  <a:lnTo>
                    <a:pt x="3128213" y="2284907"/>
                  </a:lnTo>
                </a:path>
                <a:path w="5393690" h="2697479">
                  <a:moveTo>
                    <a:pt x="1202575" y="569315"/>
                  </a:moveTo>
                  <a:lnTo>
                    <a:pt x="5391848" y="569315"/>
                  </a:lnTo>
                </a:path>
                <a:path w="5393690" h="2697479">
                  <a:moveTo>
                    <a:pt x="2093074" y="1141704"/>
                  </a:moveTo>
                  <a:lnTo>
                    <a:pt x="5391848" y="1141704"/>
                  </a:lnTo>
                </a:path>
                <a:path w="5393690" h="2697479">
                  <a:moveTo>
                    <a:pt x="2093074" y="1714055"/>
                  </a:moveTo>
                  <a:lnTo>
                    <a:pt x="5391848" y="1714055"/>
                  </a:lnTo>
                </a:path>
                <a:path w="5393690" h="2697479">
                  <a:moveTo>
                    <a:pt x="0" y="2284907"/>
                  </a:moveTo>
                  <a:lnTo>
                    <a:pt x="5391848" y="2284907"/>
                  </a:lnTo>
                </a:path>
              </a:pathLst>
            </a:custGeom>
            <a:ln w="7611">
              <a:solidFill>
                <a:srgbClr val="4A4B4D"/>
              </a:solidFill>
            </a:ln>
          </p:spPr>
          <p:txBody>
            <a:bodyPr wrap="square" lIns="0" tIns="0" rIns="0" bIns="0" rtlCol="0"/>
            <a:lstStyle/>
            <a:p>
              <a:endParaRPr/>
            </a:p>
          </p:txBody>
        </p:sp>
        <p:pic>
          <p:nvPicPr>
            <p:cNvPr id="16" name="object 16"/>
            <p:cNvPicPr/>
            <p:nvPr/>
          </p:nvPicPr>
          <p:blipFill>
            <a:blip r:embed="rId6" cstate="print"/>
            <a:stretch>
              <a:fillRect/>
            </a:stretch>
          </p:blipFill>
          <p:spPr>
            <a:xfrm>
              <a:off x="1333500" y="3241928"/>
              <a:ext cx="721563" cy="347065"/>
            </a:xfrm>
            <a:prstGeom prst="rect">
              <a:avLst/>
            </a:prstGeom>
          </p:spPr>
        </p:pic>
        <p:pic>
          <p:nvPicPr>
            <p:cNvPr id="17" name="object 17"/>
            <p:cNvPicPr/>
            <p:nvPr/>
          </p:nvPicPr>
          <p:blipFill>
            <a:blip r:embed="rId7" cstate="print"/>
            <a:stretch>
              <a:fillRect/>
            </a:stretch>
          </p:blipFill>
          <p:spPr>
            <a:xfrm>
              <a:off x="1255864" y="4672850"/>
              <a:ext cx="875309" cy="118719"/>
            </a:xfrm>
            <a:prstGeom prst="rect">
              <a:avLst/>
            </a:prstGeom>
          </p:spPr>
        </p:pic>
        <p:pic>
          <p:nvPicPr>
            <p:cNvPr id="18" name="object 18"/>
            <p:cNvPicPr/>
            <p:nvPr/>
          </p:nvPicPr>
          <p:blipFill>
            <a:blip r:embed="rId8" cstate="print"/>
            <a:stretch>
              <a:fillRect/>
            </a:stretch>
          </p:blipFill>
          <p:spPr>
            <a:xfrm>
              <a:off x="2467572" y="2474709"/>
              <a:ext cx="490194" cy="118719"/>
            </a:xfrm>
            <a:prstGeom prst="rect">
              <a:avLst/>
            </a:prstGeom>
          </p:spPr>
        </p:pic>
        <p:sp>
          <p:nvSpPr>
            <p:cNvPr id="19" name="object 19"/>
            <p:cNvSpPr/>
            <p:nvPr/>
          </p:nvSpPr>
          <p:spPr>
            <a:xfrm>
              <a:off x="2405164" y="3581399"/>
              <a:ext cx="615315" cy="118745"/>
            </a:xfrm>
            <a:custGeom>
              <a:avLst/>
              <a:gdLst/>
              <a:ahLst/>
              <a:cxnLst/>
              <a:rect l="l" t="t" r="r" b="b"/>
              <a:pathLst>
                <a:path w="615314" h="118745">
                  <a:moveTo>
                    <a:pt x="62407" y="71539"/>
                  </a:moveTo>
                  <a:lnTo>
                    <a:pt x="51790" y="71539"/>
                  </a:lnTo>
                  <a:lnTo>
                    <a:pt x="51790" y="1485"/>
                  </a:lnTo>
                  <a:lnTo>
                    <a:pt x="50253" y="0"/>
                  </a:lnTo>
                  <a:lnTo>
                    <a:pt x="39585" y="0"/>
                  </a:lnTo>
                  <a:lnTo>
                    <a:pt x="39585" y="15227"/>
                  </a:lnTo>
                  <a:lnTo>
                    <a:pt x="4559" y="15227"/>
                  </a:lnTo>
                  <a:lnTo>
                    <a:pt x="1536" y="16713"/>
                  </a:lnTo>
                  <a:lnTo>
                    <a:pt x="1536" y="27381"/>
                  </a:lnTo>
                  <a:lnTo>
                    <a:pt x="39585" y="27381"/>
                  </a:lnTo>
                  <a:lnTo>
                    <a:pt x="39585" y="44157"/>
                  </a:lnTo>
                  <a:lnTo>
                    <a:pt x="3073" y="44157"/>
                  </a:lnTo>
                  <a:lnTo>
                    <a:pt x="3073" y="56311"/>
                  </a:lnTo>
                  <a:lnTo>
                    <a:pt x="39585" y="56311"/>
                  </a:lnTo>
                  <a:lnTo>
                    <a:pt x="39585" y="62407"/>
                  </a:lnTo>
                  <a:lnTo>
                    <a:pt x="38049" y="68465"/>
                  </a:lnTo>
                  <a:lnTo>
                    <a:pt x="38049" y="73075"/>
                  </a:lnTo>
                  <a:lnTo>
                    <a:pt x="30073" y="74180"/>
                  </a:lnTo>
                  <a:lnTo>
                    <a:pt x="22085" y="75145"/>
                  </a:lnTo>
                  <a:lnTo>
                    <a:pt x="14084" y="75844"/>
                  </a:lnTo>
                  <a:lnTo>
                    <a:pt x="6096" y="76098"/>
                  </a:lnTo>
                  <a:lnTo>
                    <a:pt x="0" y="76098"/>
                  </a:lnTo>
                  <a:lnTo>
                    <a:pt x="0" y="89789"/>
                  </a:lnTo>
                  <a:lnTo>
                    <a:pt x="10668" y="89789"/>
                  </a:lnTo>
                  <a:lnTo>
                    <a:pt x="12204" y="88252"/>
                  </a:lnTo>
                  <a:lnTo>
                    <a:pt x="15227" y="88252"/>
                  </a:lnTo>
                  <a:lnTo>
                    <a:pt x="28917" y="86766"/>
                  </a:lnTo>
                  <a:lnTo>
                    <a:pt x="31991" y="86766"/>
                  </a:lnTo>
                  <a:lnTo>
                    <a:pt x="28854" y="91973"/>
                  </a:lnTo>
                  <a:lnTo>
                    <a:pt x="24168" y="96456"/>
                  </a:lnTo>
                  <a:lnTo>
                    <a:pt x="18059" y="100672"/>
                  </a:lnTo>
                  <a:lnTo>
                    <a:pt x="10668" y="105029"/>
                  </a:lnTo>
                  <a:lnTo>
                    <a:pt x="7632" y="105029"/>
                  </a:lnTo>
                  <a:lnTo>
                    <a:pt x="6096" y="106565"/>
                  </a:lnTo>
                  <a:lnTo>
                    <a:pt x="6096" y="112610"/>
                  </a:lnTo>
                  <a:lnTo>
                    <a:pt x="7632" y="118719"/>
                  </a:lnTo>
                  <a:lnTo>
                    <a:pt x="16764" y="118719"/>
                  </a:lnTo>
                  <a:lnTo>
                    <a:pt x="22821" y="114147"/>
                  </a:lnTo>
                  <a:lnTo>
                    <a:pt x="24358" y="112610"/>
                  </a:lnTo>
                  <a:lnTo>
                    <a:pt x="34798" y="104482"/>
                  </a:lnTo>
                  <a:lnTo>
                    <a:pt x="41681" y="96456"/>
                  </a:lnTo>
                  <a:lnTo>
                    <a:pt x="45986" y="89293"/>
                  </a:lnTo>
                  <a:lnTo>
                    <a:pt x="47218" y="86766"/>
                  </a:lnTo>
                  <a:lnTo>
                    <a:pt x="48717" y="83693"/>
                  </a:lnTo>
                  <a:lnTo>
                    <a:pt x="50253" y="83693"/>
                  </a:lnTo>
                  <a:lnTo>
                    <a:pt x="57848" y="82207"/>
                  </a:lnTo>
                  <a:lnTo>
                    <a:pt x="59385" y="82207"/>
                  </a:lnTo>
                  <a:lnTo>
                    <a:pt x="62407" y="80670"/>
                  </a:lnTo>
                  <a:lnTo>
                    <a:pt x="62407" y="71539"/>
                  </a:lnTo>
                  <a:close/>
                </a:path>
                <a:path w="615314" h="118745">
                  <a:moveTo>
                    <a:pt x="118757" y="77635"/>
                  </a:moveTo>
                  <a:lnTo>
                    <a:pt x="82194" y="77635"/>
                  </a:lnTo>
                  <a:lnTo>
                    <a:pt x="82194" y="57848"/>
                  </a:lnTo>
                  <a:lnTo>
                    <a:pt x="114198" y="57848"/>
                  </a:lnTo>
                  <a:lnTo>
                    <a:pt x="114198" y="45643"/>
                  </a:lnTo>
                  <a:lnTo>
                    <a:pt x="82194" y="45643"/>
                  </a:lnTo>
                  <a:lnTo>
                    <a:pt x="82194" y="27381"/>
                  </a:lnTo>
                  <a:lnTo>
                    <a:pt x="114198" y="27381"/>
                  </a:lnTo>
                  <a:lnTo>
                    <a:pt x="117221" y="25844"/>
                  </a:lnTo>
                  <a:lnTo>
                    <a:pt x="117221" y="15227"/>
                  </a:lnTo>
                  <a:lnTo>
                    <a:pt x="82194" y="15227"/>
                  </a:lnTo>
                  <a:lnTo>
                    <a:pt x="82194" y="1485"/>
                  </a:lnTo>
                  <a:lnTo>
                    <a:pt x="80708" y="0"/>
                  </a:lnTo>
                  <a:lnTo>
                    <a:pt x="68503" y="0"/>
                  </a:lnTo>
                  <a:lnTo>
                    <a:pt x="68503" y="117182"/>
                  </a:lnTo>
                  <a:lnTo>
                    <a:pt x="71539" y="118719"/>
                  </a:lnTo>
                  <a:lnTo>
                    <a:pt x="82194" y="118719"/>
                  </a:lnTo>
                  <a:lnTo>
                    <a:pt x="82194" y="91325"/>
                  </a:lnTo>
                  <a:lnTo>
                    <a:pt x="117221" y="91325"/>
                  </a:lnTo>
                  <a:lnTo>
                    <a:pt x="118757" y="88252"/>
                  </a:lnTo>
                  <a:lnTo>
                    <a:pt x="118757" y="77635"/>
                  </a:lnTo>
                  <a:close/>
                </a:path>
                <a:path w="615314" h="118745">
                  <a:moveTo>
                    <a:pt x="243573" y="100330"/>
                  </a:moveTo>
                  <a:lnTo>
                    <a:pt x="194868" y="100330"/>
                  </a:lnTo>
                  <a:lnTo>
                    <a:pt x="194868" y="62230"/>
                  </a:lnTo>
                  <a:lnTo>
                    <a:pt x="234454" y="62230"/>
                  </a:lnTo>
                  <a:lnTo>
                    <a:pt x="234454" y="50800"/>
                  </a:lnTo>
                  <a:lnTo>
                    <a:pt x="194868" y="50800"/>
                  </a:lnTo>
                  <a:lnTo>
                    <a:pt x="194868" y="16510"/>
                  </a:lnTo>
                  <a:lnTo>
                    <a:pt x="240499" y="16510"/>
                  </a:lnTo>
                  <a:lnTo>
                    <a:pt x="240499" y="6350"/>
                  </a:lnTo>
                  <a:lnTo>
                    <a:pt x="240499" y="5080"/>
                  </a:lnTo>
                  <a:lnTo>
                    <a:pt x="130416" y="5080"/>
                  </a:lnTo>
                  <a:lnTo>
                    <a:pt x="130416" y="6350"/>
                  </a:lnTo>
                  <a:lnTo>
                    <a:pt x="129374" y="6350"/>
                  </a:lnTo>
                  <a:lnTo>
                    <a:pt x="129374" y="16510"/>
                  </a:lnTo>
                  <a:lnTo>
                    <a:pt x="181165" y="16510"/>
                  </a:lnTo>
                  <a:lnTo>
                    <a:pt x="181165" y="50800"/>
                  </a:lnTo>
                  <a:lnTo>
                    <a:pt x="181165" y="62230"/>
                  </a:lnTo>
                  <a:lnTo>
                    <a:pt x="181165" y="100330"/>
                  </a:lnTo>
                  <a:lnTo>
                    <a:pt x="158305" y="100330"/>
                  </a:lnTo>
                  <a:lnTo>
                    <a:pt x="158305" y="36830"/>
                  </a:lnTo>
                  <a:lnTo>
                    <a:pt x="157988" y="36830"/>
                  </a:lnTo>
                  <a:lnTo>
                    <a:pt x="157988" y="35560"/>
                  </a:lnTo>
                  <a:lnTo>
                    <a:pt x="146151" y="35560"/>
                  </a:lnTo>
                  <a:lnTo>
                    <a:pt x="146151" y="36830"/>
                  </a:lnTo>
                  <a:lnTo>
                    <a:pt x="146151" y="100330"/>
                  </a:lnTo>
                  <a:lnTo>
                    <a:pt x="127368" y="100330"/>
                  </a:lnTo>
                  <a:lnTo>
                    <a:pt x="127368" y="101600"/>
                  </a:lnTo>
                  <a:lnTo>
                    <a:pt x="126352" y="101600"/>
                  </a:lnTo>
                  <a:lnTo>
                    <a:pt x="126352" y="114300"/>
                  </a:lnTo>
                  <a:lnTo>
                    <a:pt x="243573" y="114300"/>
                  </a:lnTo>
                  <a:lnTo>
                    <a:pt x="243573" y="101600"/>
                  </a:lnTo>
                  <a:lnTo>
                    <a:pt x="243573" y="100330"/>
                  </a:lnTo>
                  <a:close/>
                </a:path>
                <a:path w="615314" h="118745">
                  <a:moveTo>
                    <a:pt x="304444" y="50203"/>
                  </a:moveTo>
                  <a:lnTo>
                    <a:pt x="284657" y="50203"/>
                  </a:lnTo>
                  <a:lnTo>
                    <a:pt x="284657" y="31953"/>
                  </a:lnTo>
                  <a:lnTo>
                    <a:pt x="299885" y="31953"/>
                  </a:lnTo>
                  <a:lnTo>
                    <a:pt x="302958" y="28917"/>
                  </a:lnTo>
                  <a:lnTo>
                    <a:pt x="302958" y="19799"/>
                  </a:lnTo>
                  <a:lnTo>
                    <a:pt x="284657" y="19799"/>
                  </a:lnTo>
                  <a:lnTo>
                    <a:pt x="284657" y="1485"/>
                  </a:lnTo>
                  <a:lnTo>
                    <a:pt x="283171" y="0"/>
                  </a:lnTo>
                  <a:lnTo>
                    <a:pt x="272503" y="0"/>
                  </a:lnTo>
                  <a:lnTo>
                    <a:pt x="272503" y="19799"/>
                  </a:lnTo>
                  <a:lnTo>
                    <a:pt x="254241" y="19799"/>
                  </a:lnTo>
                  <a:lnTo>
                    <a:pt x="254241" y="31953"/>
                  </a:lnTo>
                  <a:lnTo>
                    <a:pt x="272503" y="31953"/>
                  </a:lnTo>
                  <a:lnTo>
                    <a:pt x="272503" y="50203"/>
                  </a:lnTo>
                  <a:lnTo>
                    <a:pt x="255739" y="50203"/>
                  </a:lnTo>
                  <a:lnTo>
                    <a:pt x="251167" y="51739"/>
                  </a:lnTo>
                  <a:lnTo>
                    <a:pt x="251167" y="62407"/>
                  </a:lnTo>
                  <a:lnTo>
                    <a:pt x="270967" y="62407"/>
                  </a:lnTo>
                  <a:lnTo>
                    <a:pt x="268135" y="77825"/>
                  </a:lnTo>
                  <a:lnTo>
                    <a:pt x="264312" y="88658"/>
                  </a:lnTo>
                  <a:lnTo>
                    <a:pt x="259626" y="96647"/>
                  </a:lnTo>
                  <a:lnTo>
                    <a:pt x="254241" y="103479"/>
                  </a:lnTo>
                  <a:lnTo>
                    <a:pt x="252704" y="106565"/>
                  </a:lnTo>
                  <a:lnTo>
                    <a:pt x="251167" y="108051"/>
                  </a:lnTo>
                  <a:lnTo>
                    <a:pt x="251167" y="112610"/>
                  </a:lnTo>
                  <a:lnTo>
                    <a:pt x="255739" y="115684"/>
                  </a:lnTo>
                  <a:lnTo>
                    <a:pt x="264858" y="115684"/>
                  </a:lnTo>
                  <a:lnTo>
                    <a:pt x="269430" y="106565"/>
                  </a:lnTo>
                  <a:lnTo>
                    <a:pt x="274332" y="98450"/>
                  </a:lnTo>
                  <a:lnTo>
                    <a:pt x="277812" y="90754"/>
                  </a:lnTo>
                  <a:lnTo>
                    <a:pt x="280149" y="84493"/>
                  </a:lnTo>
                  <a:lnTo>
                    <a:pt x="281635" y="80670"/>
                  </a:lnTo>
                  <a:lnTo>
                    <a:pt x="284657" y="86766"/>
                  </a:lnTo>
                  <a:lnTo>
                    <a:pt x="287731" y="91325"/>
                  </a:lnTo>
                  <a:lnTo>
                    <a:pt x="289217" y="94361"/>
                  </a:lnTo>
                  <a:lnTo>
                    <a:pt x="293789" y="98920"/>
                  </a:lnTo>
                  <a:lnTo>
                    <a:pt x="299885" y="98920"/>
                  </a:lnTo>
                  <a:lnTo>
                    <a:pt x="302958" y="95897"/>
                  </a:lnTo>
                  <a:lnTo>
                    <a:pt x="302958" y="89789"/>
                  </a:lnTo>
                  <a:lnTo>
                    <a:pt x="301421" y="89789"/>
                  </a:lnTo>
                  <a:lnTo>
                    <a:pt x="295325" y="82207"/>
                  </a:lnTo>
                  <a:lnTo>
                    <a:pt x="294297" y="80670"/>
                  </a:lnTo>
                  <a:lnTo>
                    <a:pt x="292404" y="77825"/>
                  </a:lnTo>
                  <a:lnTo>
                    <a:pt x="287731" y="70002"/>
                  </a:lnTo>
                  <a:lnTo>
                    <a:pt x="286194" y="62407"/>
                  </a:lnTo>
                  <a:lnTo>
                    <a:pt x="301421" y="62407"/>
                  </a:lnTo>
                  <a:lnTo>
                    <a:pt x="304444" y="60871"/>
                  </a:lnTo>
                  <a:lnTo>
                    <a:pt x="304444" y="50203"/>
                  </a:lnTo>
                  <a:close/>
                </a:path>
                <a:path w="615314" h="118745">
                  <a:moveTo>
                    <a:pt x="369938" y="86766"/>
                  </a:moveTo>
                  <a:lnTo>
                    <a:pt x="360807" y="86766"/>
                  </a:lnTo>
                  <a:lnTo>
                    <a:pt x="359270" y="91325"/>
                  </a:lnTo>
                  <a:lnTo>
                    <a:pt x="359270" y="105029"/>
                  </a:lnTo>
                  <a:lnTo>
                    <a:pt x="348602" y="105029"/>
                  </a:lnTo>
                  <a:lnTo>
                    <a:pt x="348602" y="76098"/>
                  </a:lnTo>
                  <a:lnTo>
                    <a:pt x="360807" y="76098"/>
                  </a:lnTo>
                  <a:lnTo>
                    <a:pt x="365366" y="73075"/>
                  </a:lnTo>
                  <a:lnTo>
                    <a:pt x="365366" y="6057"/>
                  </a:lnTo>
                  <a:lnTo>
                    <a:pt x="360807" y="3022"/>
                  </a:lnTo>
                  <a:lnTo>
                    <a:pt x="353161" y="3022"/>
                  </a:lnTo>
                  <a:lnTo>
                    <a:pt x="353161" y="15227"/>
                  </a:lnTo>
                  <a:lnTo>
                    <a:pt x="353161" y="24358"/>
                  </a:lnTo>
                  <a:lnTo>
                    <a:pt x="353161" y="34975"/>
                  </a:lnTo>
                  <a:lnTo>
                    <a:pt x="353161" y="44157"/>
                  </a:lnTo>
                  <a:lnTo>
                    <a:pt x="353161" y="54762"/>
                  </a:lnTo>
                  <a:lnTo>
                    <a:pt x="353161" y="63893"/>
                  </a:lnTo>
                  <a:lnTo>
                    <a:pt x="351624" y="65430"/>
                  </a:lnTo>
                  <a:lnTo>
                    <a:pt x="319684" y="65430"/>
                  </a:lnTo>
                  <a:lnTo>
                    <a:pt x="318147" y="63893"/>
                  </a:lnTo>
                  <a:lnTo>
                    <a:pt x="318147" y="54762"/>
                  </a:lnTo>
                  <a:lnTo>
                    <a:pt x="353161" y="54762"/>
                  </a:lnTo>
                  <a:lnTo>
                    <a:pt x="353161" y="44157"/>
                  </a:lnTo>
                  <a:lnTo>
                    <a:pt x="318147" y="44157"/>
                  </a:lnTo>
                  <a:lnTo>
                    <a:pt x="318147" y="34975"/>
                  </a:lnTo>
                  <a:lnTo>
                    <a:pt x="353161" y="34975"/>
                  </a:lnTo>
                  <a:lnTo>
                    <a:pt x="353161" y="24358"/>
                  </a:lnTo>
                  <a:lnTo>
                    <a:pt x="318147" y="24358"/>
                  </a:lnTo>
                  <a:lnTo>
                    <a:pt x="318147" y="15227"/>
                  </a:lnTo>
                  <a:lnTo>
                    <a:pt x="319684" y="13690"/>
                  </a:lnTo>
                  <a:lnTo>
                    <a:pt x="351624" y="13690"/>
                  </a:lnTo>
                  <a:lnTo>
                    <a:pt x="353161" y="15227"/>
                  </a:lnTo>
                  <a:lnTo>
                    <a:pt x="353161" y="3022"/>
                  </a:lnTo>
                  <a:lnTo>
                    <a:pt x="310553" y="3022"/>
                  </a:lnTo>
                  <a:lnTo>
                    <a:pt x="305993" y="6057"/>
                  </a:lnTo>
                  <a:lnTo>
                    <a:pt x="305993" y="73075"/>
                  </a:lnTo>
                  <a:lnTo>
                    <a:pt x="309016" y="76098"/>
                  </a:lnTo>
                  <a:lnTo>
                    <a:pt x="316649" y="76098"/>
                  </a:lnTo>
                  <a:lnTo>
                    <a:pt x="313067" y="88341"/>
                  </a:lnTo>
                  <a:lnTo>
                    <a:pt x="307505" y="96278"/>
                  </a:lnTo>
                  <a:lnTo>
                    <a:pt x="300786" y="101371"/>
                  </a:lnTo>
                  <a:lnTo>
                    <a:pt x="293789" y="105029"/>
                  </a:lnTo>
                  <a:lnTo>
                    <a:pt x="290753" y="106565"/>
                  </a:lnTo>
                  <a:lnTo>
                    <a:pt x="289217" y="108051"/>
                  </a:lnTo>
                  <a:lnTo>
                    <a:pt x="289217" y="114147"/>
                  </a:lnTo>
                  <a:lnTo>
                    <a:pt x="290753" y="117182"/>
                  </a:lnTo>
                  <a:lnTo>
                    <a:pt x="298348" y="117182"/>
                  </a:lnTo>
                  <a:lnTo>
                    <a:pt x="310553" y="111125"/>
                  </a:lnTo>
                  <a:lnTo>
                    <a:pt x="317677" y="103733"/>
                  </a:lnTo>
                  <a:lnTo>
                    <a:pt x="323100" y="95326"/>
                  </a:lnTo>
                  <a:lnTo>
                    <a:pt x="326796" y="86067"/>
                  </a:lnTo>
                  <a:lnTo>
                    <a:pt x="328803" y="76098"/>
                  </a:lnTo>
                  <a:lnTo>
                    <a:pt x="336448" y="76098"/>
                  </a:lnTo>
                  <a:lnTo>
                    <a:pt x="336448" y="117182"/>
                  </a:lnTo>
                  <a:lnTo>
                    <a:pt x="354698" y="117182"/>
                  </a:lnTo>
                  <a:lnTo>
                    <a:pt x="369824" y="95897"/>
                  </a:lnTo>
                  <a:lnTo>
                    <a:pt x="369938" y="86766"/>
                  </a:lnTo>
                  <a:close/>
                </a:path>
                <a:path w="615314" h="118745">
                  <a:moveTo>
                    <a:pt x="494753" y="106565"/>
                  </a:moveTo>
                  <a:lnTo>
                    <a:pt x="459727" y="106565"/>
                  </a:lnTo>
                  <a:lnTo>
                    <a:pt x="459727" y="98920"/>
                  </a:lnTo>
                  <a:lnTo>
                    <a:pt x="488645" y="98920"/>
                  </a:lnTo>
                  <a:lnTo>
                    <a:pt x="488645" y="91325"/>
                  </a:lnTo>
                  <a:lnTo>
                    <a:pt x="487108" y="89789"/>
                  </a:lnTo>
                  <a:lnTo>
                    <a:pt x="459727" y="89789"/>
                  </a:lnTo>
                  <a:lnTo>
                    <a:pt x="459727" y="82207"/>
                  </a:lnTo>
                  <a:lnTo>
                    <a:pt x="488645" y="82207"/>
                  </a:lnTo>
                  <a:lnTo>
                    <a:pt x="488645" y="74561"/>
                  </a:lnTo>
                  <a:lnTo>
                    <a:pt x="487108" y="73075"/>
                  </a:lnTo>
                  <a:lnTo>
                    <a:pt x="459727" y="73075"/>
                  </a:lnTo>
                  <a:lnTo>
                    <a:pt x="459727" y="66967"/>
                  </a:lnTo>
                  <a:lnTo>
                    <a:pt x="488645" y="66967"/>
                  </a:lnTo>
                  <a:lnTo>
                    <a:pt x="491680" y="65430"/>
                  </a:lnTo>
                  <a:lnTo>
                    <a:pt x="491680" y="57848"/>
                  </a:lnTo>
                  <a:lnTo>
                    <a:pt x="490181" y="56311"/>
                  </a:lnTo>
                  <a:lnTo>
                    <a:pt x="461264" y="56311"/>
                  </a:lnTo>
                  <a:lnTo>
                    <a:pt x="461264" y="54762"/>
                  </a:lnTo>
                  <a:lnTo>
                    <a:pt x="462749" y="51739"/>
                  </a:lnTo>
                  <a:lnTo>
                    <a:pt x="462749" y="48717"/>
                  </a:lnTo>
                  <a:lnTo>
                    <a:pt x="485622" y="48717"/>
                  </a:lnTo>
                  <a:lnTo>
                    <a:pt x="487108" y="45643"/>
                  </a:lnTo>
                  <a:lnTo>
                    <a:pt x="487108" y="38049"/>
                  </a:lnTo>
                  <a:lnTo>
                    <a:pt x="487108" y="30416"/>
                  </a:lnTo>
                  <a:lnTo>
                    <a:pt x="487108" y="22821"/>
                  </a:lnTo>
                  <a:lnTo>
                    <a:pt x="485622" y="19799"/>
                  </a:lnTo>
                  <a:lnTo>
                    <a:pt x="473417" y="19799"/>
                  </a:lnTo>
                  <a:lnTo>
                    <a:pt x="473417" y="30416"/>
                  </a:lnTo>
                  <a:lnTo>
                    <a:pt x="473417" y="38049"/>
                  </a:lnTo>
                  <a:lnTo>
                    <a:pt x="450596" y="38049"/>
                  </a:lnTo>
                  <a:lnTo>
                    <a:pt x="450596" y="48717"/>
                  </a:lnTo>
                  <a:lnTo>
                    <a:pt x="449059" y="54762"/>
                  </a:lnTo>
                  <a:lnTo>
                    <a:pt x="447573" y="56311"/>
                  </a:lnTo>
                  <a:lnTo>
                    <a:pt x="447573" y="66967"/>
                  </a:lnTo>
                  <a:lnTo>
                    <a:pt x="447573" y="73075"/>
                  </a:lnTo>
                  <a:lnTo>
                    <a:pt x="447573" y="82207"/>
                  </a:lnTo>
                  <a:lnTo>
                    <a:pt x="447573" y="89789"/>
                  </a:lnTo>
                  <a:lnTo>
                    <a:pt x="447573" y="98920"/>
                  </a:lnTo>
                  <a:lnTo>
                    <a:pt x="447573" y="106565"/>
                  </a:lnTo>
                  <a:lnTo>
                    <a:pt x="424700" y="106565"/>
                  </a:lnTo>
                  <a:lnTo>
                    <a:pt x="423214" y="105029"/>
                  </a:lnTo>
                  <a:lnTo>
                    <a:pt x="423214" y="98920"/>
                  </a:lnTo>
                  <a:lnTo>
                    <a:pt x="447573" y="98920"/>
                  </a:lnTo>
                  <a:lnTo>
                    <a:pt x="447573" y="89789"/>
                  </a:lnTo>
                  <a:lnTo>
                    <a:pt x="423214" y="89789"/>
                  </a:lnTo>
                  <a:lnTo>
                    <a:pt x="423214" y="82207"/>
                  </a:lnTo>
                  <a:lnTo>
                    <a:pt x="447573" y="82207"/>
                  </a:lnTo>
                  <a:lnTo>
                    <a:pt x="447573" y="73075"/>
                  </a:lnTo>
                  <a:lnTo>
                    <a:pt x="423214" y="73075"/>
                  </a:lnTo>
                  <a:lnTo>
                    <a:pt x="423214" y="66967"/>
                  </a:lnTo>
                  <a:lnTo>
                    <a:pt x="447573" y="66967"/>
                  </a:lnTo>
                  <a:lnTo>
                    <a:pt x="447573" y="56311"/>
                  </a:lnTo>
                  <a:lnTo>
                    <a:pt x="430809" y="56311"/>
                  </a:lnTo>
                  <a:lnTo>
                    <a:pt x="430809" y="54762"/>
                  </a:lnTo>
                  <a:lnTo>
                    <a:pt x="432346" y="53276"/>
                  </a:lnTo>
                  <a:lnTo>
                    <a:pt x="432346" y="48717"/>
                  </a:lnTo>
                  <a:lnTo>
                    <a:pt x="450596" y="48717"/>
                  </a:lnTo>
                  <a:lnTo>
                    <a:pt x="450596" y="38049"/>
                  </a:lnTo>
                  <a:lnTo>
                    <a:pt x="420141" y="38049"/>
                  </a:lnTo>
                  <a:lnTo>
                    <a:pt x="420141" y="48717"/>
                  </a:lnTo>
                  <a:lnTo>
                    <a:pt x="415569" y="56311"/>
                  </a:lnTo>
                  <a:lnTo>
                    <a:pt x="414083" y="59334"/>
                  </a:lnTo>
                  <a:lnTo>
                    <a:pt x="407987" y="65430"/>
                  </a:lnTo>
                  <a:lnTo>
                    <a:pt x="407987" y="66967"/>
                  </a:lnTo>
                  <a:lnTo>
                    <a:pt x="400342" y="73075"/>
                  </a:lnTo>
                  <a:lnTo>
                    <a:pt x="400342" y="48717"/>
                  </a:lnTo>
                  <a:lnTo>
                    <a:pt x="420141" y="48717"/>
                  </a:lnTo>
                  <a:lnTo>
                    <a:pt x="420141" y="38049"/>
                  </a:lnTo>
                  <a:lnTo>
                    <a:pt x="400342" y="38049"/>
                  </a:lnTo>
                  <a:lnTo>
                    <a:pt x="400342" y="31953"/>
                  </a:lnTo>
                  <a:lnTo>
                    <a:pt x="401878" y="30416"/>
                  </a:lnTo>
                  <a:lnTo>
                    <a:pt x="473417" y="30416"/>
                  </a:lnTo>
                  <a:lnTo>
                    <a:pt x="473417" y="19799"/>
                  </a:lnTo>
                  <a:lnTo>
                    <a:pt x="389724" y="19799"/>
                  </a:lnTo>
                  <a:lnTo>
                    <a:pt x="386651" y="22821"/>
                  </a:lnTo>
                  <a:lnTo>
                    <a:pt x="386651" y="60871"/>
                  </a:lnTo>
                  <a:lnTo>
                    <a:pt x="386143" y="75184"/>
                  </a:lnTo>
                  <a:lnTo>
                    <a:pt x="384937" y="86194"/>
                  </a:lnTo>
                  <a:lnTo>
                    <a:pt x="383451" y="94056"/>
                  </a:lnTo>
                  <a:lnTo>
                    <a:pt x="382092" y="98920"/>
                  </a:lnTo>
                  <a:lnTo>
                    <a:pt x="382092" y="100457"/>
                  </a:lnTo>
                  <a:lnTo>
                    <a:pt x="379056" y="108051"/>
                  </a:lnTo>
                  <a:lnTo>
                    <a:pt x="377520" y="109588"/>
                  </a:lnTo>
                  <a:lnTo>
                    <a:pt x="377520" y="114147"/>
                  </a:lnTo>
                  <a:lnTo>
                    <a:pt x="382092" y="117182"/>
                  </a:lnTo>
                  <a:lnTo>
                    <a:pt x="389724" y="117182"/>
                  </a:lnTo>
                  <a:lnTo>
                    <a:pt x="398856" y="82207"/>
                  </a:lnTo>
                  <a:lnTo>
                    <a:pt x="400342" y="85229"/>
                  </a:lnTo>
                  <a:lnTo>
                    <a:pt x="406450" y="85229"/>
                  </a:lnTo>
                  <a:lnTo>
                    <a:pt x="407987" y="83693"/>
                  </a:lnTo>
                  <a:lnTo>
                    <a:pt x="411010" y="82207"/>
                  </a:lnTo>
                  <a:lnTo>
                    <a:pt x="411010" y="112610"/>
                  </a:lnTo>
                  <a:lnTo>
                    <a:pt x="414083" y="115684"/>
                  </a:lnTo>
                  <a:lnTo>
                    <a:pt x="494753" y="115684"/>
                  </a:lnTo>
                  <a:lnTo>
                    <a:pt x="494753" y="106565"/>
                  </a:lnTo>
                  <a:close/>
                </a:path>
                <a:path w="615314" h="118745">
                  <a:moveTo>
                    <a:pt x="496290" y="3022"/>
                  </a:moveTo>
                  <a:lnTo>
                    <a:pt x="380555" y="3022"/>
                  </a:lnTo>
                  <a:lnTo>
                    <a:pt x="377520" y="4559"/>
                  </a:lnTo>
                  <a:lnTo>
                    <a:pt x="377520" y="15227"/>
                  </a:lnTo>
                  <a:lnTo>
                    <a:pt x="491680" y="15227"/>
                  </a:lnTo>
                  <a:lnTo>
                    <a:pt x="496290" y="13690"/>
                  </a:lnTo>
                  <a:lnTo>
                    <a:pt x="496290" y="3022"/>
                  </a:lnTo>
                  <a:close/>
                </a:path>
                <a:path w="615314" h="118745">
                  <a:moveTo>
                    <a:pt x="615010" y="7594"/>
                  </a:moveTo>
                  <a:lnTo>
                    <a:pt x="608901" y="6057"/>
                  </a:lnTo>
                  <a:lnTo>
                    <a:pt x="601306" y="6057"/>
                  </a:lnTo>
                  <a:lnTo>
                    <a:pt x="601306" y="19799"/>
                  </a:lnTo>
                  <a:lnTo>
                    <a:pt x="601306" y="36512"/>
                  </a:lnTo>
                  <a:lnTo>
                    <a:pt x="601306" y="48717"/>
                  </a:lnTo>
                  <a:lnTo>
                    <a:pt x="601306" y="68465"/>
                  </a:lnTo>
                  <a:lnTo>
                    <a:pt x="570852" y="68465"/>
                  </a:lnTo>
                  <a:lnTo>
                    <a:pt x="570852" y="48717"/>
                  </a:lnTo>
                  <a:lnTo>
                    <a:pt x="601306" y="48717"/>
                  </a:lnTo>
                  <a:lnTo>
                    <a:pt x="601306" y="36512"/>
                  </a:lnTo>
                  <a:lnTo>
                    <a:pt x="570852" y="36512"/>
                  </a:lnTo>
                  <a:lnTo>
                    <a:pt x="570852" y="18262"/>
                  </a:lnTo>
                  <a:lnTo>
                    <a:pt x="599770" y="18262"/>
                  </a:lnTo>
                  <a:lnTo>
                    <a:pt x="601306" y="19799"/>
                  </a:lnTo>
                  <a:lnTo>
                    <a:pt x="601306" y="6057"/>
                  </a:lnTo>
                  <a:lnTo>
                    <a:pt x="558698" y="6057"/>
                  </a:lnTo>
                  <a:lnTo>
                    <a:pt x="558698" y="18262"/>
                  </a:lnTo>
                  <a:lnTo>
                    <a:pt x="558698" y="36512"/>
                  </a:lnTo>
                  <a:lnTo>
                    <a:pt x="558698" y="48717"/>
                  </a:lnTo>
                  <a:lnTo>
                    <a:pt x="558698" y="68465"/>
                  </a:lnTo>
                  <a:lnTo>
                    <a:pt x="529780" y="68465"/>
                  </a:lnTo>
                  <a:lnTo>
                    <a:pt x="529780" y="48717"/>
                  </a:lnTo>
                  <a:lnTo>
                    <a:pt x="558698" y="48717"/>
                  </a:lnTo>
                  <a:lnTo>
                    <a:pt x="558698" y="36512"/>
                  </a:lnTo>
                  <a:lnTo>
                    <a:pt x="529780" y="36512"/>
                  </a:lnTo>
                  <a:lnTo>
                    <a:pt x="529780" y="19799"/>
                  </a:lnTo>
                  <a:lnTo>
                    <a:pt x="531266" y="18262"/>
                  </a:lnTo>
                  <a:lnTo>
                    <a:pt x="558698" y="18262"/>
                  </a:lnTo>
                  <a:lnTo>
                    <a:pt x="558698" y="6057"/>
                  </a:lnTo>
                  <a:lnTo>
                    <a:pt x="520598" y="6057"/>
                  </a:lnTo>
                  <a:lnTo>
                    <a:pt x="516039" y="9131"/>
                  </a:lnTo>
                  <a:lnTo>
                    <a:pt x="516039" y="76098"/>
                  </a:lnTo>
                  <a:lnTo>
                    <a:pt x="514540" y="83693"/>
                  </a:lnTo>
                  <a:lnTo>
                    <a:pt x="513003" y="92824"/>
                  </a:lnTo>
                  <a:lnTo>
                    <a:pt x="509981" y="97434"/>
                  </a:lnTo>
                  <a:lnTo>
                    <a:pt x="505421" y="106565"/>
                  </a:lnTo>
                  <a:lnTo>
                    <a:pt x="503885" y="109588"/>
                  </a:lnTo>
                  <a:lnTo>
                    <a:pt x="503885" y="114147"/>
                  </a:lnTo>
                  <a:lnTo>
                    <a:pt x="508444" y="118719"/>
                  </a:lnTo>
                  <a:lnTo>
                    <a:pt x="514540" y="118719"/>
                  </a:lnTo>
                  <a:lnTo>
                    <a:pt x="517575" y="117182"/>
                  </a:lnTo>
                  <a:lnTo>
                    <a:pt x="520598" y="109588"/>
                  </a:lnTo>
                  <a:lnTo>
                    <a:pt x="524383" y="101854"/>
                  </a:lnTo>
                  <a:lnTo>
                    <a:pt x="526897" y="94551"/>
                  </a:lnTo>
                  <a:lnTo>
                    <a:pt x="528548" y="87541"/>
                  </a:lnTo>
                  <a:lnTo>
                    <a:pt x="529780" y="80670"/>
                  </a:lnTo>
                  <a:lnTo>
                    <a:pt x="558698" y="80670"/>
                  </a:lnTo>
                  <a:lnTo>
                    <a:pt x="558698" y="115684"/>
                  </a:lnTo>
                  <a:lnTo>
                    <a:pt x="560184" y="117182"/>
                  </a:lnTo>
                  <a:lnTo>
                    <a:pt x="570852" y="117182"/>
                  </a:lnTo>
                  <a:lnTo>
                    <a:pt x="570852" y="80670"/>
                  </a:lnTo>
                  <a:lnTo>
                    <a:pt x="601306" y="80670"/>
                  </a:lnTo>
                  <a:lnTo>
                    <a:pt x="601306" y="101993"/>
                  </a:lnTo>
                  <a:lnTo>
                    <a:pt x="599770" y="103479"/>
                  </a:lnTo>
                  <a:lnTo>
                    <a:pt x="584542" y="103479"/>
                  </a:lnTo>
                  <a:lnTo>
                    <a:pt x="583057" y="106565"/>
                  </a:lnTo>
                  <a:lnTo>
                    <a:pt x="583057" y="117182"/>
                  </a:lnTo>
                  <a:lnTo>
                    <a:pt x="615010" y="117182"/>
                  </a:lnTo>
                  <a:lnTo>
                    <a:pt x="615010" y="80670"/>
                  </a:lnTo>
                  <a:lnTo>
                    <a:pt x="615010" y="68465"/>
                  </a:lnTo>
                  <a:lnTo>
                    <a:pt x="615010" y="48717"/>
                  </a:lnTo>
                  <a:lnTo>
                    <a:pt x="615010" y="36512"/>
                  </a:lnTo>
                  <a:lnTo>
                    <a:pt x="615010" y="18262"/>
                  </a:lnTo>
                  <a:lnTo>
                    <a:pt x="615010" y="7594"/>
                  </a:lnTo>
                  <a:close/>
                </a:path>
              </a:pathLst>
            </a:custGeom>
            <a:solidFill>
              <a:srgbClr val="4A4B4D"/>
            </a:solidFill>
          </p:spPr>
          <p:txBody>
            <a:bodyPr wrap="square" lIns="0" tIns="0" rIns="0" bIns="0" rtlCol="0"/>
            <a:lstStyle/>
            <a:p>
              <a:endParaRPr/>
            </a:p>
          </p:txBody>
        </p:sp>
        <p:pic>
          <p:nvPicPr>
            <p:cNvPr id="20" name="object 20"/>
            <p:cNvPicPr/>
            <p:nvPr/>
          </p:nvPicPr>
          <p:blipFill>
            <a:blip r:embed="rId9" cstate="print"/>
            <a:stretch>
              <a:fillRect/>
            </a:stretch>
          </p:blipFill>
          <p:spPr>
            <a:xfrm>
              <a:off x="2403678" y="4579987"/>
              <a:ext cx="3613835" cy="299885"/>
            </a:xfrm>
            <a:prstGeom prst="rect">
              <a:avLst/>
            </a:prstGeom>
          </p:spPr>
        </p:pic>
        <p:pic>
          <p:nvPicPr>
            <p:cNvPr id="21" name="object 21"/>
            <p:cNvPicPr/>
            <p:nvPr/>
          </p:nvPicPr>
          <p:blipFill>
            <a:blip r:embed="rId10" cstate="print"/>
            <a:stretch>
              <a:fillRect/>
            </a:stretch>
          </p:blipFill>
          <p:spPr>
            <a:xfrm>
              <a:off x="4315612" y="2844596"/>
              <a:ext cx="2003285" cy="479526"/>
            </a:xfrm>
            <a:prstGeom prst="rect">
              <a:avLst/>
            </a:prstGeom>
          </p:spPr>
        </p:pic>
        <p:pic>
          <p:nvPicPr>
            <p:cNvPr id="22" name="object 22"/>
            <p:cNvPicPr/>
            <p:nvPr/>
          </p:nvPicPr>
          <p:blipFill>
            <a:blip r:embed="rId11" cstate="print"/>
            <a:stretch>
              <a:fillRect/>
            </a:stretch>
          </p:blipFill>
          <p:spPr>
            <a:xfrm>
              <a:off x="4317161" y="3502227"/>
              <a:ext cx="1879942" cy="298348"/>
            </a:xfrm>
            <a:prstGeom prst="rect">
              <a:avLst/>
            </a:prstGeom>
          </p:spPr>
        </p:pic>
        <p:pic>
          <p:nvPicPr>
            <p:cNvPr id="23" name="object 23"/>
            <p:cNvPicPr/>
            <p:nvPr/>
          </p:nvPicPr>
          <p:blipFill>
            <a:blip r:embed="rId12" cstate="print"/>
            <a:stretch>
              <a:fillRect/>
            </a:stretch>
          </p:blipFill>
          <p:spPr>
            <a:xfrm>
              <a:off x="4315612" y="4074616"/>
              <a:ext cx="2083993" cy="301370"/>
            </a:xfrm>
            <a:prstGeom prst="rect">
              <a:avLst/>
            </a:prstGeom>
          </p:spPr>
        </p:pic>
        <p:pic>
          <p:nvPicPr>
            <p:cNvPr id="24" name="object 24"/>
            <p:cNvPicPr/>
            <p:nvPr/>
          </p:nvPicPr>
          <p:blipFill>
            <a:blip r:embed="rId13" cstate="print"/>
            <a:stretch>
              <a:fillRect/>
            </a:stretch>
          </p:blipFill>
          <p:spPr>
            <a:xfrm>
              <a:off x="3237852" y="3033369"/>
              <a:ext cx="873772" cy="118757"/>
            </a:xfrm>
            <a:prstGeom prst="rect">
              <a:avLst/>
            </a:prstGeom>
          </p:spPr>
        </p:pic>
        <p:pic>
          <p:nvPicPr>
            <p:cNvPr id="25" name="object 25"/>
            <p:cNvPicPr/>
            <p:nvPr/>
          </p:nvPicPr>
          <p:blipFill>
            <a:blip r:embed="rId14" cstate="print"/>
            <a:stretch>
              <a:fillRect/>
            </a:stretch>
          </p:blipFill>
          <p:spPr>
            <a:xfrm>
              <a:off x="3426612" y="3585959"/>
              <a:ext cx="494715" cy="120256"/>
            </a:xfrm>
            <a:prstGeom prst="rect">
              <a:avLst/>
            </a:prstGeom>
          </p:spPr>
        </p:pic>
        <p:sp>
          <p:nvSpPr>
            <p:cNvPr id="26" name="object 26"/>
            <p:cNvSpPr/>
            <p:nvPr/>
          </p:nvSpPr>
          <p:spPr>
            <a:xfrm>
              <a:off x="3342881" y="4101997"/>
              <a:ext cx="220979" cy="104139"/>
            </a:xfrm>
            <a:custGeom>
              <a:avLst/>
              <a:gdLst/>
              <a:ahLst/>
              <a:cxnLst/>
              <a:rect l="l" t="t" r="r" b="b"/>
              <a:pathLst>
                <a:path w="220979" h="104139">
                  <a:moveTo>
                    <a:pt x="41122" y="12153"/>
                  </a:moveTo>
                  <a:lnTo>
                    <a:pt x="39585" y="9131"/>
                  </a:lnTo>
                  <a:lnTo>
                    <a:pt x="35026" y="7594"/>
                  </a:lnTo>
                  <a:lnTo>
                    <a:pt x="28917" y="7594"/>
                  </a:lnTo>
                  <a:lnTo>
                    <a:pt x="27381" y="12153"/>
                  </a:lnTo>
                  <a:lnTo>
                    <a:pt x="27381" y="15227"/>
                  </a:lnTo>
                  <a:lnTo>
                    <a:pt x="24866" y="33083"/>
                  </a:lnTo>
                  <a:lnTo>
                    <a:pt x="20929" y="51943"/>
                  </a:lnTo>
                  <a:lnTo>
                    <a:pt x="14135" y="71081"/>
                  </a:lnTo>
                  <a:lnTo>
                    <a:pt x="3073" y="89789"/>
                  </a:lnTo>
                  <a:lnTo>
                    <a:pt x="1536" y="91338"/>
                  </a:lnTo>
                  <a:lnTo>
                    <a:pt x="0" y="94361"/>
                  </a:lnTo>
                  <a:lnTo>
                    <a:pt x="0" y="98920"/>
                  </a:lnTo>
                  <a:lnTo>
                    <a:pt x="4559" y="103543"/>
                  </a:lnTo>
                  <a:lnTo>
                    <a:pt x="10668" y="103543"/>
                  </a:lnTo>
                  <a:lnTo>
                    <a:pt x="12204" y="101993"/>
                  </a:lnTo>
                  <a:lnTo>
                    <a:pt x="30822" y="66598"/>
                  </a:lnTo>
                  <a:lnTo>
                    <a:pt x="40347" y="22847"/>
                  </a:lnTo>
                  <a:lnTo>
                    <a:pt x="41122" y="15227"/>
                  </a:lnTo>
                  <a:lnTo>
                    <a:pt x="41122" y="12153"/>
                  </a:lnTo>
                  <a:close/>
                </a:path>
                <a:path w="220979" h="104139">
                  <a:moveTo>
                    <a:pt x="105016" y="94361"/>
                  </a:moveTo>
                  <a:lnTo>
                    <a:pt x="103530" y="91338"/>
                  </a:lnTo>
                  <a:lnTo>
                    <a:pt x="100457" y="89789"/>
                  </a:lnTo>
                  <a:lnTo>
                    <a:pt x="90258" y="72161"/>
                  </a:lnTo>
                  <a:lnTo>
                    <a:pt x="83896" y="53657"/>
                  </a:lnTo>
                  <a:lnTo>
                    <a:pt x="80111" y="34582"/>
                  </a:lnTo>
                  <a:lnTo>
                    <a:pt x="77635" y="15227"/>
                  </a:lnTo>
                  <a:lnTo>
                    <a:pt x="77635" y="12153"/>
                  </a:lnTo>
                  <a:lnTo>
                    <a:pt x="76098" y="7594"/>
                  </a:lnTo>
                  <a:lnTo>
                    <a:pt x="70040" y="7594"/>
                  </a:lnTo>
                  <a:lnTo>
                    <a:pt x="63944" y="9131"/>
                  </a:lnTo>
                  <a:lnTo>
                    <a:pt x="63944" y="15227"/>
                  </a:lnTo>
                  <a:lnTo>
                    <a:pt x="64693" y="22821"/>
                  </a:lnTo>
                  <a:lnTo>
                    <a:pt x="74218" y="65951"/>
                  </a:lnTo>
                  <a:lnTo>
                    <a:pt x="91325" y="100457"/>
                  </a:lnTo>
                  <a:lnTo>
                    <a:pt x="94399" y="103543"/>
                  </a:lnTo>
                  <a:lnTo>
                    <a:pt x="100457" y="103543"/>
                  </a:lnTo>
                  <a:lnTo>
                    <a:pt x="105016" y="100457"/>
                  </a:lnTo>
                  <a:lnTo>
                    <a:pt x="105016" y="94361"/>
                  </a:lnTo>
                  <a:close/>
                </a:path>
                <a:path w="220979" h="104139">
                  <a:moveTo>
                    <a:pt x="108089" y="6108"/>
                  </a:moveTo>
                  <a:lnTo>
                    <a:pt x="101993" y="0"/>
                  </a:lnTo>
                  <a:lnTo>
                    <a:pt x="100457" y="0"/>
                  </a:lnTo>
                  <a:lnTo>
                    <a:pt x="100457" y="9131"/>
                  </a:lnTo>
                  <a:lnTo>
                    <a:pt x="100457" y="16725"/>
                  </a:lnTo>
                  <a:lnTo>
                    <a:pt x="97434" y="19799"/>
                  </a:lnTo>
                  <a:lnTo>
                    <a:pt x="91325" y="19799"/>
                  </a:lnTo>
                  <a:lnTo>
                    <a:pt x="88303" y="16725"/>
                  </a:lnTo>
                  <a:lnTo>
                    <a:pt x="88303" y="9131"/>
                  </a:lnTo>
                  <a:lnTo>
                    <a:pt x="91325" y="6108"/>
                  </a:lnTo>
                  <a:lnTo>
                    <a:pt x="97434" y="6108"/>
                  </a:lnTo>
                  <a:lnTo>
                    <a:pt x="100457" y="9131"/>
                  </a:lnTo>
                  <a:lnTo>
                    <a:pt x="100457" y="0"/>
                  </a:lnTo>
                  <a:lnTo>
                    <a:pt x="88303" y="0"/>
                  </a:lnTo>
                  <a:lnTo>
                    <a:pt x="82194" y="6108"/>
                  </a:lnTo>
                  <a:lnTo>
                    <a:pt x="82194" y="19799"/>
                  </a:lnTo>
                  <a:lnTo>
                    <a:pt x="88303" y="25895"/>
                  </a:lnTo>
                  <a:lnTo>
                    <a:pt x="101993" y="25895"/>
                  </a:lnTo>
                  <a:lnTo>
                    <a:pt x="108089" y="19799"/>
                  </a:lnTo>
                  <a:lnTo>
                    <a:pt x="108089" y="6108"/>
                  </a:lnTo>
                  <a:close/>
                </a:path>
                <a:path w="220979" h="104139">
                  <a:moveTo>
                    <a:pt x="220713" y="48717"/>
                  </a:moveTo>
                  <a:lnTo>
                    <a:pt x="117221" y="48717"/>
                  </a:lnTo>
                  <a:lnTo>
                    <a:pt x="117221" y="62407"/>
                  </a:lnTo>
                  <a:lnTo>
                    <a:pt x="220713" y="62407"/>
                  </a:lnTo>
                  <a:lnTo>
                    <a:pt x="220713" y="48717"/>
                  </a:lnTo>
                  <a:close/>
                </a:path>
              </a:pathLst>
            </a:custGeom>
            <a:solidFill>
              <a:srgbClr val="4A4B4D"/>
            </a:solidFill>
          </p:spPr>
          <p:txBody>
            <a:bodyPr wrap="square" lIns="0" tIns="0" rIns="0" bIns="0" rtlCol="0"/>
            <a:lstStyle/>
            <a:p>
              <a:endParaRPr/>
            </a:p>
          </p:txBody>
        </p:sp>
        <p:pic>
          <p:nvPicPr>
            <p:cNvPr id="27" name="object 27"/>
            <p:cNvPicPr/>
            <p:nvPr/>
          </p:nvPicPr>
          <p:blipFill>
            <a:blip r:embed="rId15" cstate="print"/>
            <a:stretch>
              <a:fillRect/>
            </a:stretch>
          </p:blipFill>
          <p:spPr>
            <a:xfrm>
              <a:off x="3606253" y="4105020"/>
              <a:ext cx="71539" cy="105079"/>
            </a:xfrm>
            <a:prstGeom prst="rect">
              <a:avLst/>
            </a:prstGeom>
          </p:spPr>
        </p:pic>
        <p:pic>
          <p:nvPicPr>
            <p:cNvPr id="28" name="object 28"/>
            <p:cNvPicPr/>
            <p:nvPr/>
          </p:nvPicPr>
          <p:blipFill>
            <a:blip r:embed="rId16" cstate="print"/>
            <a:stretch>
              <a:fillRect/>
            </a:stretch>
          </p:blipFill>
          <p:spPr>
            <a:xfrm>
              <a:off x="3697579" y="4105020"/>
              <a:ext cx="331838" cy="105079"/>
            </a:xfrm>
            <a:prstGeom prst="rect">
              <a:avLst/>
            </a:prstGeom>
          </p:spPr>
        </p:pic>
        <p:pic>
          <p:nvPicPr>
            <p:cNvPr id="29" name="object 29"/>
            <p:cNvPicPr/>
            <p:nvPr/>
          </p:nvPicPr>
          <p:blipFill>
            <a:blip r:embed="rId17" cstate="print"/>
            <a:stretch>
              <a:fillRect/>
            </a:stretch>
          </p:blipFill>
          <p:spPr>
            <a:xfrm>
              <a:off x="3400717" y="4281639"/>
              <a:ext cx="560196" cy="111125"/>
            </a:xfrm>
            <a:prstGeom prst="rect">
              <a:avLst/>
            </a:prstGeom>
          </p:spPr>
        </p:pic>
        <p:pic>
          <p:nvPicPr>
            <p:cNvPr id="30" name="object 30"/>
            <p:cNvPicPr/>
            <p:nvPr/>
          </p:nvPicPr>
          <p:blipFill>
            <a:blip r:embed="rId18" cstate="print"/>
            <a:stretch>
              <a:fillRect/>
            </a:stretch>
          </p:blipFill>
          <p:spPr>
            <a:xfrm>
              <a:off x="3502723" y="2474709"/>
              <a:ext cx="369938" cy="118719"/>
            </a:xfrm>
            <a:prstGeom prst="rect">
              <a:avLst/>
            </a:prstGeom>
          </p:spPr>
        </p:pic>
        <p:pic>
          <p:nvPicPr>
            <p:cNvPr id="31" name="object 31"/>
            <p:cNvPicPr/>
            <p:nvPr/>
          </p:nvPicPr>
          <p:blipFill>
            <a:blip r:embed="rId19" cstate="print"/>
            <a:stretch>
              <a:fillRect/>
            </a:stretch>
          </p:blipFill>
          <p:spPr>
            <a:xfrm>
              <a:off x="4508944" y="2471635"/>
              <a:ext cx="1625752" cy="121793"/>
            </a:xfrm>
            <a:prstGeom prst="rect">
              <a:avLst/>
            </a:prstGeom>
          </p:spPr>
        </p:pic>
        <p:pic>
          <p:nvPicPr>
            <p:cNvPr id="32" name="object 32"/>
            <p:cNvPicPr/>
            <p:nvPr/>
          </p:nvPicPr>
          <p:blipFill>
            <a:blip r:embed="rId20" cstate="print"/>
            <a:stretch>
              <a:fillRect/>
            </a:stretch>
          </p:blipFill>
          <p:spPr>
            <a:xfrm>
              <a:off x="1088428" y="4986438"/>
              <a:ext cx="657618" cy="211582"/>
            </a:xfrm>
            <a:prstGeom prst="rect">
              <a:avLst/>
            </a:prstGeom>
          </p:spPr>
        </p:pic>
        <p:pic>
          <p:nvPicPr>
            <p:cNvPr id="33" name="object 33"/>
            <p:cNvPicPr/>
            <p:nvPr/>
          </p:nvPicPr>
          <p:blipFill>
            <a:blip r:embed="rId21" cstate="print"/>
            <a:stretch>
              <a:fillRect/>
            </a:stretch>
          </p:blipFill>
          <p:spPr>
            <a:xfrm>
              <a:off x="1785594" y="4984902"/>
              <a:ext cx="4650524" cy="86766"/>
            </a:xfrm>
            <a:prstGeom prst="rect">
              <a:avLst/>
            </a:prstGeom>
          </p:spPr>
        </p:pic>
        <p:pic>
          <p:nvPicPr>
            <p:cNvPr id="34" name="object 34"/>
            <p:cNvPicPr/>
            <p:nvPr/>
          </p:nvPicPr>
          <p:blipFill>
            <a:blip r:embed="rId22" cstate="print"/>
            <a:stretch>
              <a:fillRect/>
            </a:stretch>
          </p:blipFill>
          <p:spPr>
            <a:xfrm>
              <a:off x="1884565" y="1922119"/>
              <a:ext cx="391210" cy="111125"/>
            </a:xfrm>
            <a:prstGeom prst="rect">
              <a:avLst/>
            </a:prstGeom>
          </p:spPr>
        </p:pic>
        <p:pic>
          <p:nvPicPr>
            <p:cNvPr id="35" name="object 35"/>
            <p:cNvPicPr/>
            <p:nvPr/>
          </p:nvPicPr>
          <p:blipFill>
            <a:blip r:embed="rId23" cstate="print"/>
            <a:stretch>
              <a:fillRect/>
            </a:stretch>
          </p:blipFill>
          <p:spPr>
            <a:xfrm>
              <a:off x="2361006" y="1922119"/>
              <a:ext cx="857059" cy="111125"/>
            </a:xfrm>
            <a:prstGeom prst="rect">
              <a:avLst/>
            </a:prstGeom>
          </p:spPr>
        </p:pic>
        <p:pic>
          <p:nvPicPr>
            <p:cNvPr id="36" name="object 36"/>
            <p:cNvPicPr/>
            <p:nvPr/>
          </p:nvPicPr>
          <p:blipFill>
            <a:blip r:embed="rId24" cstate="print"/>
            <a:stretch>
              <a:fillRect/>
            </a:stretch>
          </p:blipFill>
          <p:spPr>
            <a:xfrm>
              <a:off x="3303295" y="1922119"/>
              <a:ext cx="508444" cy="111125"/>
            </a:xfrm>
            <a:prstGeom prst="rect">
              <a:avLst/>
            </a:prstGeom>
          </p:spPr>
        </p:pic>
        <p:sp>
          <p:nvSpPr>
            <p:cNvPr id="37" name="object 37"/>
            <p:cNvSpPr/>
            <p:nvPr/>
          </p:nvSpPr>
          <p:spPr>
            <a:xfrm>
              <a:off x="3898506" y="1923656"/>
              <a:ext cx="108585" cy="102235"/>
            </a:xfrm>
            <a:custGeom>
              <a:avLst/>
              <a:gdLst/>
              <a:ahLst/>
              <a:cxnLst/>
              <a:rect l="l" t="t" r="r" b="b"/>
              <a:pathLst>
                <a:path w="108585" h="102235">
                  <a:moveTo>
                    <a:pt x="101993" y="24358"/>
                  </a:moveTo>
                  <a:lnTo>
                    <a:pt x="88303" y="24358"/>
                  </a:lnTo>
                  <a:lnTo>
                    <a:pt x="82194" y="18249"/>
                  </a:lnTo>
                  <a:lnTo>
                    <a:pt x="82194" y="4559"/>
                  </a:lnTo>
                  <a:lnTo>
                    <a:pt x="88303" y="0"/>
                  </a:lnTo>
                  <a:lnTo>
                    <a:pt x="101993" y="0"/>
                  </a:lnTo>
                  <a:lnTo>
                    <a:pt x="108089" y="4559"/>
                  </a:lnTo>
                  <a:lnTo>
                    <a:pt x="108089" y="6096"/>
                  </a:lnTo>
                  <a:lnTo>
                    <a:pt x="91325" y="6096"/>
                  </a:lnTo>
                  <a:lnTo>
                    <a:pt x="88303" y="9131"/>
                  </a:lnTo>
                  <a:lnTo>
                    <a:pt x="88303" y="15227"/>
                  </a:lnTo>
                  <a:lnTo>
                    <a:pt x="91325" y="18249"/>
                  </a:lnTo>
                  <a:lnTo>
                    <a:pt x="108089" y="18249"/>
                  </a:lnTo>
                  <a:lnTo>
                    <a:pt x="101993" y="24358"/>
                  </a:lnTo>
                  <a:close/>
                </a:path>
                <a:path w="108585" h="102235">
                  <a:moveTo>
                    <a:pt x="100457" y="101993"/>
                  </a:moveTo>
                  <a:lnTo>
                    <a:pt x="94399" y="101993"/>
                  </a:lnTo>
                  <a:lnTo>
                    <a:pt x="91325" y="100457"/>
                  </a:lnTo>
                  <a:lnTo>
                    <a:pt x="74220" y="65050"/>
                  </a:lnTo>
                  <a:lnTo>
                    <a:pt x="64702" y="21298"/>
                  </a:lnTo>
                  <a:lnTo>
                    <a:pt x="63944" y="13690"/>
                  </a:lnTo>
                  <a:lnTo>
                    <a:pt x="63944" y="7581"/>
                  </a:lnTo>
                  <a:lnTo>
                    <a:pt x="70040" y="7581"/>
                  </a:lnTo>
                  <a:lnTo>
                    <a:pt x="76098" y="6096"/>
                  </a:lnTo>
                  <a:lnTo>
                    <a:pt x="77635" y="10668"/>
                  </a:lnTo>
                  <a:lnTo>
                    <a:pt x="77635" y="13690"/>
                  </a:lnTo>
                  <a:lnTo>
                    <a:pt x="80365" y="33056"/>
                  </a:lnTo>
                  <a:lnTo>
                    <a:pt x="84680" y="52123"/>
                  </a:lnTo>
                  <a:lnTo>
                    <a:pt x="91561" y="70615"/>
                  </a:lnTo>
                  <a:lnTo>
                    <a:pt x="101993" y="88252"/>
                  </a:lnTo>
                  <a:lnTo>
                    <a:pt x="103530" y="89789"/>
                  </a:lnTo>
                  <a:lnTo>
                    <a:pt x="105016" y="92862"/>
                  </a:lnTo>
                  <a:lnTo>
                    <a:pt x="105016" y="98920"/>
                  </a:lnTo>
                  <a:lnTo>
                    <a:pt x="100457" y="101993"/>
                  </a:lnTo>
                  <a:close/>
                </a:path>
                <a:path w="108585" h="102235">
                  <a:moveTo>
                    <a:pt x="108089" y="18249"/>
                  </a:moveTo>
                  <a:lnTo>
                    <a:pt x="98971" y="18249"/>
                  </a:lnTo>
                  <a:lnTo>
                    <a:pt x="101993" y="15227"/>
                  </a:lnTo>
                  <a:lnTo>
                    <a:pt x="101993" y="9131"/>
                  </a:lnTo>
                  <a:lnTo>
                    <a:pt x="98971" y="6096"/>
                  </a:lnTo>
                  <a:lnTo>
                    <a:pt x="108089" y="6096"/>
                  </a:lnTo>
                  <a:lnTo>
                    <a:pt x="108089" y="18249"/>
                  </a:lnTo>
                  <a:close/>
                </a:path>
                <a:path w="108585" h="102235">
                  <a:moveTo>
                    <a:pt x="10668" y="101993"/>
                  </a:moveTo>
                  <a:lnTo>
                    <a:pt x="4559" y="101993"/>
                  </a:lnTo>
                  <a:lnTo>
                    <a:pt x="0" y="98920"/>
                  </a:lnTo>
                  <a:lnTo>
                    <a:pt x="0" y="92862"/>
                  </a:lnTo>
                  <a:lnTo>
                    <a:pt x="3073" y="89789"/>
                  </a:lnTo>
                  <a:lnTo>
                    <a:pt x="4559" y="88252"/>
                  </a:lnTo>
                  <a:lnTo>
                    <a:pt x="15620" y="69556"/>
                  </a:lnTo>
                  <a:lnTo>
                    <a:pt x="22261" y="50414"/>
                  </a:lnTo>
                  <a:lnTo>
                    <a:pt x="25756" y="31550"/>
                  </a:lnTo>
                  <a:lnTo>
                    <a:pt x="27381" y="13690"/>
                  </a:lnTo>
                  <a:lnTo>
                    <a:pt x="28917" y="10668"/>
                  </a:lnTo>
                  <a:lnTo>
                    <a:pt x="28917" y="6096"/>
                  </a:lnTo>
                  <a:lnTo>
                    <a:pt x="35026" y="7581"/>
                  </a:lnTo>
                  <a:lnTo>
                    <a:pt x="41122" y="7581"/>
                  </a:lnTo>
                  <a:lnTo>
                    <a:pt x="41122" y="13690"/>
                  </a:lnTo>
                  <a:lnTo>
                    <a:pt x="40357" y="21298"/>
                  </a:lnTo>
                  <a:lnTo>
                    <a:pt x="37303" y="40319"/>
                  </a:lnTo>
                  <a:lnTo>
                    <a:pt x="30824" y="65050"/>
                  </a:lnTo>
                  <a:lnTo>
                    <a:pt x="19786" y="89789"/>
                  </a:lnTo>
                  <a:lnTo>
                    <a:pt x="13690" y="100457"/>
                  </a:lnTo>
                  <a:lnTo>
                    <a:pt x="10668" y="101993"/>
                  </a:lnTo>
                  <a:close/>
                </a:path>
              </a:pathLst>
            </a:custGeom>
            <a:solidFill>
              <a:srgbClr val="4A4B4D"/>
            </a:solidFill>
          </p:spPr>
          <p:txBody>
            <a:bodyPr wrap="square" lIns="0" tIns="0" rIns="0" bIns="0" rtlCol="0"/>
            <a:lstStyle/>
            <a:p>
              <a:endParaRPr/>
            </a:p>
          </p:txBody>
        </p:sp>
        <p:pic>
          <p:nvPicPr>
            <p:cNvPr id="38" name="object 38"/>
            <p:cNvPicPr/>
            <p:nvPr/>
          </p:nvPicPr>
          <p:blipFill>
            <a:blip r:embed="rId25" cstate="print"/>
            <a:stretch>
              <a:fillRect/>
            </a:stretch>
          </p:blipFill>
          <p:spPr>
            <a:xfrm>
              <a:off x="1074737" y="1922119"/>
              <a:ext cx="724598" cy="254190"/>
            </a:xfrm>
            <a:prstGeom prst="rect">
              <a:avLst/>
            </a:prstGeom>
          </p:spPr>
        </p:pic>
        <p:pic>
          <p:nvPicPr>
            <p:cNvPr id="39" name="object 39"/>
            <p:cNvPicPr/>
            <p:nvPr/>
          </p:nvPicPr>
          <p:blipFill>
            <a:blip r:embed="rId26" cstate="print"/>
            <a:stretch>
              <a:fillRect/>
            </a:stretch>
          </p:blipFill>
          <p:spPr>
            <a:xfrm>
              <a:off x="4015727" y="1922119"/>
              <a:ext cx="931621" cy="111125"/>
            </a:xfrm>
            <a:prstGeom prst="rect">
              <a:avLst/>
            </a:prstGeom>
          </p:spPr>
        </p:pic>
        <p:sp>
          <p:nvSpPr>
            <p:cNvPr id="40" name="object 40"/>
            <p:cNvSpPr/>
            <p:nvPr/>
          </p:nvSpPr>
          <p:spPr>
            <a:xfrm>
              <a:off x="5034114" y="1928214"/>
              <a:ext cx="186055" cy="100965"/>
            </a:xfrm>
            <a:custGeom>
              <a:avLst/>
              <a:gdLst/>
              <a:ahLst/>
              <a:cxnLst/>
              <a:rect l="l" t="t" r="r" b="b"/>
              <a:pathLst>
                <a:path w="186054" h="100964">
                  <a:moveTo>
                    <a:pt x="92862" y="12153"/>
                  </a:moveTo>
                  <a:lnTo>
                    <a:pt x="91325" y="6108"/>
                  </a:lnTo>
                  <a:lnTo>
                    <a:pt x="0" y="6108"/>
                  </a:lnTo>
                  <a:lnTo>
                    <a:pt x="0" y="19799"/>
                  </a:lnTo>
                  <a:lnTo>
                    <a:pt x="79171" y="19799"/>
                  </a:lnTo>
                  <a:lnTo>
                    <a:pt x="79171" y="24358"/>
                  </a:lnTo>
                  <a:lnTo>
                    <a:pt x="57467" y="66408"/>
                  </a:lnTo>
                  <a:lnTo>
                    <a:pt x="21323" y="85229"/>
                  </a:lnTo>
                  <a:lnTo>
                    <a:pt x="16764" y="86766"/>
                  </a:lnTo>
                  <a:lnTo>
                    <a:pt x="13690" y="86766"/>
                  </a:lnTo>
                  <a:lnTo>
                    <a:pt x="13690" y="98920"/>
                  </a:lnTo>
                  <a:lnTo>
                    <a:pt x="19786" y="98920"/>
                  </a:lnTo>
                  <a:lnTo>
                    <a:pt x="27470" y="97599"/>
                  </a:lnTo>
                  <a:lnTo>
                    <a:pt x="73075" y="68516"/>
                  </a:lnTo>
                  <a:lnTo>
                    <a:pt x="92329" y="23749"/>
                  </a:lnTo>
                  <a:lnTo>
                    <a:pt x="92862" y="16725"/>
                  </a:lnTo>
                  <a:lnTo>
                    <a:pt x="92862" y="12153"/>
                  </a:lnTo>
                  <a:close/>
                </a:path>
                <a:path w="186054" h="100964">
                  <a:moveTo>
                    <a:pt x="124815" y="3022"/>
                  </a:moveTo>
                  <a:lnTo>
                    <a:pt x="123329" y="1536"/>
                  </a:lnTo>
                  <a:lnTo>
                    <a:pt x="112661" y="1536"/>
                  </a:lnTo>
                  <a:lnTo>
                    <a:pt x="111125" y="4572"/>
                  </a:lnTo>
                  <a:lnTo>
                    <a:pt x="111125" y="65430"/>
                  </a:lnTo>
                  <a:lnTo>
                    <a:pt x="114198" y="66979"/>
                  </a:lnTo>
                  <a:lnTo>
                    <a:pt x="124815" y="66979"/>
                  </a:lnTo>
                  <a:lnTo>
                    <a:pt x="124815" y="3022"/>
                  </a:lnTo>
                  <a:close/>
                </a:path>
                <a:path w="186054" h="100964">
                  <a:moveTo>
                    <a:pt x="185737" y="1536"/>
                  </a:moveTo>
                  <a:lnTo>
                    <a:pt x="184200" y="0"/>
                  </a:lnTo>
                  <a:lnTo>
                    <a:pt x="172046" y="0"/>
                  </a:lnTo>
                  <a:lnTo>
                    <a:pt x="172046" y="65430"/>
                  </a:lnTo>
                  <a:lnTo>
                    <a:pt x="165938" y="73075"/>
                  </a:lnTo>
                  <a:lnTo>
                    <a:pt x="160667" y="78206"/>
                  </a:lnTo>
                  <a:lnTo>
                    <a:pt x="153555" y="82194"/>
                  </a:lnTo>
                  <a:lnTo>
                    <a:pt x="143878" y="85051"/>
                  </a:lnTo>
                  <a:lnTo>
                    <a:pt x="130911" y="86766"/>
                  </a:lnTo>
                  <a:lnTo>
                    <a:pt x="121793" y="88303"/>
                  </a:lnTo>
                  <a:lnTo>
                    <a:pt x="118757" y="88303"/>
                  </a:lnTo>
                  <a:lnTo>
                    <a:pt x="118757" y="100457"/>
                  </a:lnTo>
                  <a:lnTo>
                    <a:pt x="140042" y="100457"/>
                  </a:lnTo>
                  <a:lnTo>
                    <a:pt x="150710" y="95897"/>
                  </a:lnTo>
                  <a:lnTo>
                    <a:pt x="170954" y="86652"/>
                  </a:lnTo>
                  <a:lnTo>
                    <a:pt x="181356" y="74396"/>
                  </a:lnTo>
                  <a:lnTo>
                    <a:pt x="185178" y="61861"/>
                  </a:lnTo>
                  <a:lnTo>
                    <a:pt x="185737" y="51739"/>
                  </a:lnTo>
                  <a:lnTo>
                    <a:pt x="185737" y="1536"/>
                  </a:lnTo>
                  <a:close/>
                </a:path>
              </a:pathLst>
            </a:custGeom>
            <a:solidFill>
              <a:srgbClr val="4A4B4D"/>
            </a:solidFill>
          </p:spPr>
          <p:txBody>
            <a:bodyPr wrap="square" lIns="0" tIns="0" rIns="0" bIns="0" rtlCol="0"/>
            <a:lstStyle/>
            <a:p>
              <a:endParaRPr/>
            </a:p>
          </p:txBody>
        </p:sp>
        <p:pic>
          <p:nvPicPr>
            <p:cNvPr id="41" name="object 41"/>
            <p:cNvPicPr/>
            <p:nvPr/>
          </p:nvPicPr>
          <p:blipFill>
            <a:blip r:embed="rId27" cstate="print"/>
            <a:stretch>
              <a:fillRect/>
            </a:stretch>
          </p:blipFill>
          <p:spPr>
            <a:xfrm>
              <a:off x="5236565" y="1922119"/>
              <a:ext cx="1222375" cy="106552"/>
            </a:xfrm>
            <a:prstGeom prst="rect">
              <a:avLst/>
            </a:prstGeom>
          </p:spPr>
        </p:pic>
      </p:grpSp>
      <p:grpSp>
        <p:nvGrpSpPr>
          <p:cNvPr id="42" name="object 42"/>
          <p:cNvGrpSpPr/>
          <p:nvPr/>
        </p:nvGrpSpPr>
        <p:grpSpPr>
          <a:xfrm>
            <a:off x="710907" y="5647689"/>
            <a:ext cx="6113780" cy="4315460"/>
            <a:chOff x="710907" y="5647689"/>
            <a:chExt cx="6113780" cy="4315460"/>
          </a:xfrm>
        </p:grpSpPr>
        <p:sp>
          <p:nvSpPr>
            <p:cNvPr id="43" name="object 43"/>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44" name="object 44"/>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45" name="object 45"/>
            <p:cNvPicPr/>
            <p:nvPr/>
          </p:nvPicPr>
          <p:blipFill>
            <a:blip r:embed="rId28" cstate="print"/>
            <a:stretch>
              <a:fillRect/>
            </a:stretch>
          </p:blipFill>
          <p:spPr>
            <a:xfrm>
              <a:off x="5696292" y="5855639"/>
              <a:ext cx="71539" cy="103543"/>
            </a:xfrm>
            <a:prstGeom prst="rect">
              <a:avLst/>
            </a:prstGeom>
          </p:spPr>
        </p:pic>
        <p:pic>
          <p:nvPicPr>
            <p:cNvPr id="46" name="object 46"/>
            <p:cNvPicPr/>
            <p:nvPr/>
          </p:nvPicPr>
          <p:blipFill>
            <a:blip r:embed="rId29" cstate="print"/>
            <a:stretch>
              <a:fillRect/>
            </a:stretch>
          </p:blipFill>
          <p:spPr>
            <a:xfrm>
              <a:off x="5787631" y="5852616"/>
              <a:ext cx="357733" cy="106565"/>
            </a:xfrm>
            <a:prstGeom prst="rect">
              <a:avLst/>
            </a:prstGeom>
          </p:spPr>
        </p:pic>
        <p:pic>
          <p:nvPicPr>
            <p:cNvPr id="47" name="object 47"/>
            <p:cNvPicPr/>
            <p:nvPr/>
          </p:nvPicPr>
          <p:blipFill>
            <a:blip r:embed="rId30" cstate="print"/>
            <a:stretch>
              <a:fillRect/>
            </a:stretch>
          </p:blipFill>
          <p:spPr>
            <a:xfrm>
              <a:off x="6268694" y="5849543"/>
              <a:ext cx="372910" cy="117221"/>
            </a:xfrm>
            <a:prstGeom prst="rect">
              <a:avLst/>
            </a:prstGeom>
          </p:spPr>
        </p:pic>
        <p:sp>
          <p:nvSpPr>
            <p:cNvPr id="48" name="object 48"/>
            <p:cNvSpPr/>
            <p:nvPr/>
          </p:nvSpPr>
          <p:spPr>
            <a:xfrm>
              <a:off x="890536" y="6006350"/>
              <a:ext cx="5753100" cy="361315"/>
            </a:xfrm>
            <a:custGeom>
              <a:avLst/>
              <a:gdLst/>
              <a:ahLst/>
              <a:cxnLst/>
              <a:rect l="l" t="t" r="r" b="b"/>
              <a:pathLst>
                <a:path w="5753100" h="361314">
                  <a:moveTo>
                    <a:pt x="5652147" y="360768"/>
                  </a:moveTo>
                  <a:lnTo>
                    <a:pt x="101993" y="360768"/>
                  </a:lnTo>
                  <a:lnTo>
                    <a:pt x="62284" y="352756"/>
                  </a:lnTo>
                  <a:lnTo>
                    <a:pt x="29865" y="330901"/>
                  </a:lnTo>
                  <a:lnTo>
                    <a:pt x="8012" y="298478"/>
                  </a:lnTo>
                  <a:lnTo>
                    <a:pt x="0" y="258762"/>
                  </a:lnTo>
                  <a:lnTo>
                    <a:pt x="0" y="102006"/>
                  </a:lnTo>
                  <a:lnTo>
                    <a:pt x="8012" y="62289"/>
                  </a:lnTo>
                  <a:lnTo>
                    <a:pt x="29865" y="29867"/>
                  </a:lnTo>
                  <a:lnTo>
                    <a:pt x="62284" y="8012"/>
                  </a:lnTo>
                  <a:lnTo>
                    <a:pt x="101993" y="0"/>
                  </a:lnTo>
                  <a:lnTo>
                    <a:pt x="5652147" y="0"/>
                  </a:lnTo>
                  <a:lnTo>
                    <a:pt x="5691595" y="8012"/>
                  </a:lnTo>
                  <a:lnTo>
                    <a:pt x="5723488" y="29867"/>
                  </a:lnTo>
                  <a:lnTo>
                    <a:pt x="5744825" y="62289"/>
                  </a:lnTo>
                  <a:lnTo>
                    <a:pt x="5752604" y="102006"/>
                  </a:lnTo>
                  <a:lnTo>
                    <a:pt x="5752604" y="258762"/>
                  </a:lnTo>
                  <a:lnTo>
                    <a:pt x="5744825" y="298478"/>
                  </a:lnTo>
                  <a:lnTo>
                    <a:pt x="5723488" y="330901"/>
                  </a:lnTo>
                  <a:lnTo>
                    <a:pt x="5691595" y="352756"/>
                  </a:lnTo>
                  <a:lnTo>
                    <a:pt x="5652147" y="360768"/>
                  </a:lnTo>
                  <a:close/>
                </a:path>
              </a:pathLst>
            </a:custGeom>
            <a:solidFill>
              <a:srgbClr val="00B6F0"/>
            </a:solidFill>
          </p:spPr>
          <p:txBody>
            <a:bodyPr wrap="square" lIns="0" tIns="0" rIns="0" bIns="0" rtlCol="0"/>
            <a:lstStyle/>
            <a:p>
              <a:endParaRPr/>
            </a:p>
          </p:txBody>
        </p:sp>
        <p:sp>
          <p:nvSpPr>
            <p:cNvPr id="49" name="object 49"/>
            <p:cNvSpPr/>
            <p:nvPr/>
          </p:nvSpPr>
          <p:spPr>
            <a:xfrm>
              <a:off x="1064069" y="6109842"/>
              <a:ext cx="619760" cy="154305"/>
            </a:xfrm>
            <a:custGeom>
              <a:avLst/>
              <a:gdLst/>
              <a:ahLst/>
              <a:cxnLst/>
              <a:rect l="l" t="t" r="r" b="b"/>
              <a:pathLst>
                <a:path w="619760" h="154304">
                  <a:moveTo>
                    <a:pt x="86766" y="21336"/>
                  </a:moveTo>
                  <a:lnTo>
                    <a:pt x="82207" y="13741"/>
                  </a:lnTo>
                  <a:lnTo>
                    <a:pt x="80670" y="10668"/>
                  </a:lnTo>
                  <a:lnTo>
                    <a:pt x="74561" y="3073"/>
                  </a:lnTo>
                  <a:lnTo>
                    <a:pt x="73075" y="0"/>
                  </a:lnTo>
                  <a:lnTo>
                    <a:pt x="62407" y="0"/>
                  </a:lnTo>
                  <a:lnTo>
                    <a:pt x="56311" y="4559"/>
                  </a:lnTo>
                  <a:lnTo>
                    <a:pt x="56311" y="12204"/>
                  </a:lnTo>
                  <a:lnTo>
                    <a:pt x="57848" y="13741"/>
                  </a:lnTo>
                  <a:lnTo>
                    <a:pt x="59334" y="16764"/>
                  </a:lnTo>
                  <a:lnTo>
                    <a:pt x="62407" y="21336"/>
                  </a:lnTo>
                  <a:lnTo>
                    <a:pt x="63944" y="22872"/>
                  </a:lnTo>
                  <a:lnTo>
                    <a:pt x="65443" y="25895"/>
                  </a:lnTo>
                  <a:lnTo>
                    <a:pt x="68516" y="33489"/>
                  </a:lnTo>
                  <a:lnTo>
                    <a:pt x="80670" y="33489"/>
                  </a:lnTo>
                  <a:lnTo>
                    <a:pt x="86766" y="30454"/>
                  </a:lnTo>
                  <a:lnTo>
                    <a:pt x="86766" y="21336"/>
                  </a:lnTo>
                  <a:close/>
                </a:path>
                <a:path w="619760" h="154304">
                  <a:moveTo>
                    <a:pt x="146151" y="53276"/>
                  </a:moveTo>
                  <a:lnTo>
                    <a:pt x="145999" y="51790"/>
                  </a:lnTo>
                  <a:lnTo>
                    <a:pt x="145427" y="45948"/>
                  </a:lnTo>
                  <a:lnTo>
                    <a:pt x="142709" y="40182"/>
                  </a:lnTo>
                  <a:lnTo>
                    <a:pt x="137121" y="36385"/>
                  </a:lnTo>
                  <a:lnTo>
                    <a:pt x="127850" y="35026"/>
                  </a:lnTo>
                  <a:lnTo>
                    <a:pt x="121793" y="35026"/>
                  </a:lnTo>
                  <a:lnTo>
                    <a:pt x="124955" y="29286"/>
                  </a:lnTo>
                  <a:lnTo>
                    <a:pt x="128993" y="22275"/>
                  </a:lnTo>
                  <a:lnTo>
                    <a:pt x="132461" y="15544"/>
                  </a:lnTo>
                  <a:lnTo>
                    <a:pt x="133946" y="10668"/>
                  </a:lnTo>
                  <a:lnTo>
                    <a:pt x="133946" y="4559"/>
                  </a:lnTo>
                  <a:lnTo>
                    <a:pt x="127850" y="1536"/>
                  </a:lnTo>
                  <a:lnTo>
                    <a:pt x="117233" y="1536"/>
                  </a:lnTo>
                  <a:lnTo>
                    <a:pt x="112610" y="10668"/>
                  </a:lnTo>
                  <a:lnTo>
                    <a:pt x="108559" y="18567"/>
                  </a:lnTo>
                  <a:lnTo>
                    <a:pt x="105333" y="24358"/>
                  </a:lnTo>
                  <a:lnTo>
                    <a:pt x="102133" y="29743"/>
                  </a:lnTo>
                  <a:lnTo>
                    <a:pt x="98920" y="35026"/>
                  </a:lnTo>
                  <a:lnTo>
                    <a:pt x="38049" y="35026"/>
                  </a:lnTo>
                  <a:lnTo>
                    <a:pt x="42621" y="31991"/>
                  </a:lnTo>
                  <a:lnTo>
                    <a:pt x="44157" y="30454"/>
                  </a:lnTo>
                  <a:lnTo>
                    <a:pt x="44157" y="22872"/>
                  </a:lnTo>
                  <a:lnTo>
                    <a:pt x="42621" y="19786"/>
                  </a:lnTo>
                  <a:lnTo>
                    <a:pt x="38049" y="12204"/>
                  </a:lnTo>
                  <a:lnTo>
                    <a:pt x="33489" y="4559"/>
                  </a:lnTo>
                  <a:lnTo>
                    <a:pt x="31953" y="1536"/>
                  </a:lnTo>
                  <a:lnTo>
                    <a:pt x="19799" y="1536"/>
                  </a:lnTo>
                  <a:lnTo>
                    <a:pt x="13690" y="6096"/>
                  </a:lnTo>
                  <a:lnTo>
                    <a:pt x="13690" y="12204"/>
                  </a:lnTo>
                  <a:lnTo>
                    <a:pt x="15227" y="15227"/>
                  </a:lnTo>
                  <a:lnTo>
                    <a:pt x="16725" y="16764"/>
                  </a:lnTo>
                  <a:lnTo>
                    <a:pt x="16725" y="18300"/>
                  </a:lnTo>
                  <a:lnTo>
                    <a:pt x="21285" y="24358"/>
                  </a:lnTo>
                  <a:lnTo>
                    <a:pt x="21285" y="25895"/>
                  </a:lnTo>
                  <a:lnTo>
                    <a:pt x="24358" y="33489"/>
                  </a:lnTo>
                  <a:lnTo>
                    <a:pt x="25844" y="33489"/>
                  </a:lnTo>
                  <a:lnTo>
                    <a:pt x="27381" y="35026"/>
                  </a:lnTo>
                  <a:lnTo>
                    <a:pt x="19799" y="35026"/>
                  </a:lnTo>
                  <a:lnTo>
                    <a:pt x="11785" y="35750"/>
                  </a:lnTo>
                  <a:lnTo>
                    <a:pt x="6057" y="38468"/>
                  </a:lnTo>
                  <a:lnTo>
                    <a:pt x="2628" y="44030"/>
                  </a:lnTo>
                  <a:lnTo>
                    <a:pt x="1485" y="53276"/>
                  </a:lnTo>
                  <a:lnTo>
                    <a:pt x="1485" y="71589"/>
                  </a:lnTo>
                  <a:lnTo>
                    <a:pt x="4572" y="74612"/>
                  </a:lnTo>
                  <a:lnTo>
                    <a:pt x="10668" y="74612"/>
                  </a:lnTo>
                  <a:lnTo>
                    <a:pt x="7594" y="77635"/>
                  </a:lnTo>
                  <a:lnTo>
                    <a:pt x="7594" y="92862"/>
                  </a:lnTo>
                  <a:lnTo>
                    <a:pt x="53276" y="92862"/>
                  </a:lnTo>
                  <a:lnTo>
                    <a:pt x="45542" y="107378"/>
                  </a:lnTo>
                  <a:lnTo>
                    <a:pt x="35953" y="117602"/>
                  </a:lnTo>
                  <a:lnTo>
                    <a:pt x="24371" y="124980"/>
                  </a:lnTo>
                  <a:lnTo>
                    <a:pt x="10668" y="130911"/>
                  </a:lnTo>
                  <a:lnTo>
                    <a:pt x="3022" y="133997"/>
                  </a:lnTo>
                  <a:lnTo>
                    <a:pt x="0" y="135483"/>
                  </a:lnTo>
                  <a:lnTo>
                    <a:pt x="0" y="146151"/>
                  </a:lnTo>
                  <a:lnTo>
                    <a:pt x="4572" y="152247"/>
                  </a:lnTo>
                  <a:lnTo>
                    <a:pt x="15227" y="152247"/>
                  </a:lnTo>
                  <a:lnTo>
                    <a:pt x="27381" y="147688"/>
                  </a:lnTo>
                  <a:lnTo>
                    <a:pt x="63931" y="115341"/>
                  </a:lnTo>
                  <a:lnTo>
                    <a:pt x="73075" y="92862"/>
                  </a:lnTo>
                  <a:lnTo>
                    <a:pt x="111125" y="92862"/>
                  </a:lnTo>
                  <a:lnTo>
                    <a:pt x="112610" y="94399"/>
                  </a:lnTo>
                  <a:lnTo>
                    <a:pt x="112610" y="101993"/>
                  </a:lnTo>
                  <a:lnTo>
                    <a:pt x="111125" y="114198"/>
                  </a:lnTo>
                  <a:lnTo>
                    <a:pt x="109588" y="123329"/>
                  </a:lnTo>
                  <a:lnTo>
                    <a:pt x="108051" y="130911"/>
                  </a:lnTo>
                  <a:lnTo>
                    <a:pt x="105029" y="132461"/>
                  </a:lnTo>
                  <a:lnTo>
                    <a:pt x="73075" y="132461"/>
                  </a:lnTo>
                  <a:lnTo>
                    <a:pt x="73075" y="144614"/>
                  </a:lnTo>
                  <a:lnTo>
                    <a:pt x="74561" y="150710"/>
                  </a:lnTo>
                  <a:lnTo>
                    <a:pt x="79133" y="152247"/>
                  </a:lnTo>
                  <a:lnTo>
                    <a:pt x="95897" y="152247"/>
                  </a:lnTo>
                  <a:lnTo>
                    <a:pt x="129463" y="132918"/>
                  </a:lnTo>
                  <a:lnTo>
                    <a:pt x="133946" y="92862"/>
                  </a:lnTo>
                  <a:lnTo>
                    <a:pt x="131686" y="82321"/>
                  </a:lnTo>
                  <a:lnTo>
                    <a:pt x="126136" y="76898"/>
                  </a:lnTo>
                  <a:lnTo>
                    <a:pt x="119164" y="74904"/>
                  </a:lnTo>
                  <a:lnTo>
                    <a:pt x="112610" y="74612"/>
                  </a:lnTo>
                  <a:lnTo>
                    <a:pt x="77635" y="74612"/>
                  </a:lnTo>
                  <a:lnTo>
                    <a:pt x="77635" y="54813"/>
                  </a:lnTo>
                  <a:lnTo>
                    <a:pt x="60871" y="54813"/>
                  </a:lnTo>
                  <a:lnTo>
                    <a:pt x="57848" y="59385"/>
                  </a:lnTo>
                  <a:lnTo>
                    <a:pt x="57848" y="74612"/>
                  </a:lnTo>
                  <a:lnTo>
                    <a:pt x="19799" y="74612"/>
                  </a:lnTo>
                  <a:lnTo>
                    <a:pt x="21285" y="68503"/>
                  </a:lnTo>
                  <a:lnTo>
                    <a:pt x="21285" y="53276"/>
                  </a:lnTo>
                  <a:lnTo>
                    <a:pt x="22821" y="51790"/>
                  </a:lnTo>
                  <a:lnTo>
                    <a:pt x="123278" y="51790"/>
                  </a:lnTo>
                  <a:lnTo>
                    <a:pt x="124815" y="53276"/>
                  </a:lnTo>
                  <a:lnTo>
                    <a:pt x="124815" y="73075"/>
                  </a:lnTo>
                  <a:lnTo>
                    <a:pt x="129387" y="74612"/>
                  </a:lnTo>
                  <a:lnTo>
                    <a:pt x="146151" y="74612"/>
                  </a:lnTo>
                  <a:lnTo>
                    <a:pt x="146151" y="53276"/>
                  </a:lnTo>
                  <a:close/>
                </a:path>
                <a:path w="619760" h="154304">
                  <a:moveTo>
                    <a:pt x="309016" y="42659"/>
                  </a:moveTo>
                  <a:lnTo>
                    <a:pt x="308495" y="41122"/>
                  </a:lnTo>
                  <a:lnTo>
                    <a:pt x="307479" y="38100"/>
                  </a:lnTo>
                  <a:lnTo>
                    <a:pt x="305943" y="35026"/>
                  </a:lnTo>
                  <a:lnTo>
                    <a:pt x="302920" y="30454"/>
                  </a:lnTo>
                  <a:lnTo>
                    <a:pt x="292252" y="30454"/>
                  </a:lnTo>
                  <a:lnTo>
                    <a:pt x="292252" y="50253"/>
                  </a:lnTo>
                  <a:lnTo>
                    <a:pt x="292252" y="95948"/>
                  </a:lnTo>
                  <a:lnTo>
                    <a:pt x="291363" y="103301"/>
                  </a:lnTo>
                  <a:lnTo>
                    <a:pt x="290855" y="112141"/>
                  </a:lnTo>
                  <a:lnTo>
                    <a:pt x="290131" y="123748"/>
                  </a:lnTo>
                  <a:lnTo>
                    <a:pt x="289229" y="129425"/>
                  </a:lnTo>
                  <a:lnTo>
                    <a:pt x="287693" y="130911"/>
                  </a:lnTo>
                  <a:lnTo>
                    <a:pt x="277025" y="130911"/>
                  </a:lnTo>
                  <a:lnTo>
                    <a:pt x="277025" y="132461"/>
                  </a:lnTo>
                  <a:lnTo>
                    <a:pt x="275526" y="133997"/>
                  </a:lnTo>
                  <a:lnTo>
                    <a:pt x="276618" y="129425"/>
                  </a:lnTo>
                  <a:lnTo>
                    <a:pt x="278472" y="121793"/>
                  </a:lnTo>
                  <a:lnTo>
                    <a:pt x="280797" y="112141"/>
                  </a:lnTo>
                  <a:lnTo>
                    <a:pt x="283514" y="90411"/>
                  </a:lnTo>
                  <a:lnTo>
                    <a:pt x="284505" y="69557"/>
                  </a:lnTo>
                  <a:lnTo>
                    <a:pt x="284657" y="50253"/>
                  </a:lnTo>
                  <a:lnTo>
                    <a:pt x="292252" y="50253"/>
                  </a:lnTo>
                  <a:lnTo>
                    <a:pt x="292252" y="30454"/>
                  </a:lnTo>
                  <a:lnTo>
                    <a:pt x="284657" y="30454"/>
                  </a:lnTo>
                  <a:lnTo>
                    <a:pt x="284657" y="0"/>
                  </a:lnTo>
                  <a:lnTo>
                    <a:pt x="272453" y="0"/>
                  </a:lnTo>
                  <a:lnTo>
                    <a:pt x="267893" y="3073"/>
                  </a:lnTo>
                  <a:lnTo>
                    <a:pt x="267893" y="30454"/>
                  </a:lnTo>
                  <a:lnTo>
                    <a:pt x="267893" y="50253"/>
                  </a:lnTo>
                  <a:lnTo>
                    <a:pt x="266560" y="94983"/>
                  </a:lnTo>
                  <a:lnTo>
                    <a:pt x="260197" y="121793"/>
                  </a:lnTo>
                  <a:lnTo>
                    <a:pt x="257276" y="129425"/>
                  </a:lnTo>
                  <a:lnTo>
                    <a:pt x="255739" y="127889"/>
                  </a:lnTo>
                  <a:lnTo>
                    <a:pt x="249631" y="127889"/>
                  </a:lnTo>
                  <a:lnTo>
                    <a:pt x="238975" y="129425"/>
                  </a:lnTo>
                  <a:lnTo>
                    <a:pt x="235940" y="129425"/>
                  </a:lnTo>
                  <a:lnTo>
                    <a:pt x="235940" y="121793"/>
                  </a:lnTo>
                  <a:lnTo>
                    <a:pt x="260197" y="121793"/>
                  </a:lnTo>
                  <a:lnTo>
                    <a:pt x="260299" y="109639"/>
                  </a:lnTo>
                  <a:lnTo>
                    <a:pt x="257276" y="106553"/>
                  </a:lnTo>
                  <a:lnTo>
                    <a:pt x="235940" y="106553"/>
                  </a:lnTo>
                  <a:lnTo>
                    <a:pt x="235940" y="100507"/>
                  </a:lnTo>
                  <a:lnTo>
                    <a:pt x="242049" y="100507"/>
                  </a:lnTo>
                  <a:lnTo>
                    <a:pt x="251320" y="99796"/>
                  </a:lnTo>
                  <a:lnTo>
                    <a:pt x="256882" y="97066"/>
                  </a:lnTo>
                  <a:lnTo>
                    <a:pt x="259588" y="91490"/>
                  </a:lnTo>
                  <a:lnTo>
                    <a:pt x="259943" y="86766"/>
                  </a:lnTo>
                  <a:lnTo>
                    <a:pt x="260299" y="82194"/>
                  </a:lnTo>
                  <a:lnTo>
                    <a:pt x="260299" y="79171"/>
                  </a:lnTo>
                  <a:lnTo>
                    <a:pt x="260299" y="67017"/>
                  </a:lnTo>
                  <a:lnTo>
                    <a:pt x="260172" y="63944"/>
                  </a:lnTo>
                  <a:lnTo>
                    <a:pt x="259943" y="60921"/>
                  </a:lnTo>
                  <a:lnTo>
                    <a:pt x="259588" y="56210"/>
                  </a:lnTo>
                  <a:lnTo>
                    <a:pt x="256882" y="50647"/>
                  </a:lnTo>
                  <a:lnTo>
                    <a:pt x="251320" y="47942"/>
                  </a:lnTo>
                  <a:lnTo>
                    <a:pt x="246608" y="47586"/>
                  </a:lnTo>
                  <a:lnTo>
                    <a:pt x="246608" y="60921"/>
                  </a:lnTo>
                  <a:lnTo>
                    <a:pt x="246608" y="67017"/>
                  </a:lnTo>
                  <a:lnTo>
                    <a:pt x="246608" y="79171"/>
                  </a:lnTo>
                  <a:lnTo>
                    <a:pt x="246608" y="86766"/>
                  </a:lnTo>
                  <a:lnTo>
                    <a:pt x="235940" y="86766"/>
                  </a:lnTo>
                  <a:lnTo>
                    <a:pt x="235940" y="79171"/>
                  </a:lnTo>
                  <a:lnTo>
                    <a:pt x="246608" y="79171"/>
                  </a:lnTo>
                  <a:lnTo>
                    <a:pt x="246608" y="67017"/>
                  </a:lnTo>
                  <a:lnTo>
                    <a:pt x="235940" y="67017"/>
                  </a:lnTo>
                  <a:lnTo>
                    <a:pt x="235940" y="60921"/>
                  </a:lnTo>
                  <a:lnTo>
                    <a:pt x="246608" y="60921"/>
                  </a:lnTo>
                  <a:lnTo>
                    <a:pt x="246608" y="47586"/>
                  </a:lnTo>
                  <a:lnTo>
                    <a:pt x="242049" y="47231"/>
                  </a:lnTo>
                  <a:lnTo>
                    <a:pt x="235940" y="47231"/>
                  </a:lnTo>
                  <a:lnTo>
                    <a:pt x="235940" y="42659"/>
                  </a:lnTo>
                  <a:lnTo>
                    <a:pt x="257276" y="42659"/>
                  </a:lnTo>
                  <a:lnTo>
                    <a:pt x="258762" y="41122"/>
                  </a:lnTo>
                  <a:lnTo>
                    <a:pt x="258762" y="50253"/>
                  </a:lnTo>
                  <a:lnTo>
                    <a:pt x="267893" y="50253"/>
                  </a:lnTo>
                  <a:lnTo>
                    <a:pt x="267893" y="30454"/>
                  </a:lnTo>
                  <a:lnTo>
                    <a:pt x="263334" y="30454"/>
                  </a:lnTo>
                  <a:lnTo>
                    <a:pt x="260299" y="27432"/>
                  </a:lnTo>
                  <a:lnTo>
                    <a:pt x="257276" y="25895"/>
                  </a:lnTo>
                  <a:lnTo>
                    <a:pt x="235940" y="25895"/>
                  </a:lnTo>
                  <a:lnTo>
                    <a:pt x="235940" y="19786"/>
                  </a:lnTo>
                  <a:lnTo>
                    <a:pt x="258762" y="18300"/>
                  </a:lnTo>
                  <a:lnTo>
                    <a:pt x="258762" y="4559"/>
                  </a:lnTo>
                  <a:lnTo>
                    <a:pt x="255739" y="3073"/>
                  </a:lnTo>
                  <a:lnTo>
                    <a:pt x="251167" y="3073"/>
                  </a:lnTo>
                  <a:lnTo>
                    <a:pt x="240512" y="4559"/>
                  </a:lnTo>
                  <a:lnTo>
                    <a:pt x="232664" y="5448"/>
                  </a:lnTo>
                  <a:lnTo>
                    <a:pt x="223380" y="5905"/>
                  </a:lnTo>
                  <a:lnTo>
                    <a:pt x="219176" y="5981"/>
                  </a:lnTo>
                  <a:lnTo>
                    <a:pt x="219176" y="21336"/>
                  </a:lnTo>
                  <a:lnTo>
                    <a:pt x="219176" y="25895"/>
                  </a:lnTo>
                  <a:lnTo>
                    <a:pt x="194818" y="25895"/>
                  </a:lnTo>
                  <a:lnTo>
                    <a:pt x="194056" y="27432"/>
                  </a:lnTo>
                  <a:lnTo>
                    <a:pt x="195783" y="20574"/>
                  </a:lnTo>
                  <a:lnTo>
                    <a:pt x="197332" y="13296"/>
                  </a:lnTo>
                  <a:lnTo>
                    <a:pt x="197891" y="9131"/>
                  </a:lnTo>
                  <a:lnTo>
                    <a:pt x="197891" y="21336"/>
                  </a:lnTo>
                  <a:lnTo>
                    <a:pt x="219176" y="21336"/>
                  </a:lnTo>
                  <a:lnTo>
                    <a:pt x="219176" y="5981"/>
                  </a:lnTo>
                  <a:lnTo>
                    <a:pt x="213537" y="6083"/>
                  </a:lnTo>
                  <a:lnTo>
                    <a:pt x="200914" y="6096"/>
                  </a:lnTo>
                  <a:lnTo>
                    <a:pt x="197891" y="7632"/>
                  </a:lnTo>
                  <a:lnTo>
                    <a:pt x="197891" y="4559"/>
                  </a:lnTo>
                  <a:lnTo>
                    <a:pt x="194818" y="0"/>
                  </a:lnTo>
                  <a:lnTo>
                    <a:pt x="182664" y="0"/>
                  </a:lnTo>
                  <a:lnTo>
                    <a:pt x="181127" y="4559"/>
                  </a:lnTo>
                  <a:lnTo>
                    <a:pt x="179641" y="10668"/>
                  </a:lnTo>
                  <a:lnTo>
                    <a:pt x="175488" y="28168"/>
                  </a:lnTo>
                  <a:lnTo>
                    <a:pt x="170484" y="42087"/>
                  </a:lnTo>
                  <a:lnTo>
                    <a:pt x="165468" y="52870"/>
                  </a:lnTo>
                  <a:lnTo>
                    <a:pt x="161328" y="60921"/>
                  </a:lnTo>
                  <a:lnTo>
                    <a:pt x="158305" y="63944"/>
                  </a:lnTo>
                  <a:lnTo>
                    <a:pt x="158305" y="76149"/>
                  </a:lnTo>
                  <a:lnTo>
                    <a:pt x="161328" y="80708"/>
                  </a:lnTo>
                  <a:lnTo>
                    <a:pt x="170459" y="80708"/>
                  </a:lnTo>
                  <a:lnTo>
                    <a:pt x="170459" y="79171"/>
                  </a:lnTo>
                  <a:lnTo>
                    <a:pt x="171996" y="77635"/>
                  </a:lnTo>
                  <a:lnTo>
                    <a:pt x="171996" y="153784"/>
                  </a:lnTo>
                  <a:lnTo>
                    <a:pt x="190258" y="153784"/>
                  </a:lnTo>
                  <a:lnTo>
                    <a:pt x="190258" y="77635"/>
                  </a:lnTo>
                  <a:lnTo>
                    <a:pt x="190258" y="41122"/>
                  </a:lnTo>
                  <a:lnTo>
                    <a:pt x="193281" y="30454"/>
                  </a:lnTo>
                  <a:lnTo>
                    <a:pt x="193332" y="28917"/>
                  </a:lnTo>
                  <a:lnTo>
                    <a:pt x="193332" y="30289"/>
                  </a:lnTo>
                  <a:lnTo>
                    <a:pt x="193357" y="30149"/>
                  </a:lnTo>
                  <a:lnTo>
                    <a:pt x="193332" y="42659"/>
                  </a:lnTo>
                  <a:lnTo>
                    <a:pt x="219176" y="42659"/>
                  </a:lnTo>
                  <a:lnTo>
                    <a:pt x="219176" y="86766"/>
                  </a:lnTo>
                  <a:lnTo>
                    <a:pt x="211582" y="86766"/>
                  </a:lnTo>
                  <a:lnTo>
                    <a:pt x="210045" y="85280"/>
                  </a:lnTo>
                  <a:lnTo>
                    <a:pt x="210045" y="79171"/>
                  </a:lnTo>
                  <a:lnTo>
                    <a:pt x="219176" y="79171"/>
                  </a:lnTo>
                  <a:lnTo>
                    <a:pt x="219176" y="67017"/>
                  </a:lnTo>
                  <a:lnTo>
                    <a:pt x="210045" y="67017"/>
                  </a:lnTo>
                  <a:lnTo>
                    <a:pt x="210045" y="60921"/>
                  </a:lnTo>
                  <a:lnTo>
                    <a:pt x="219176" y="60921"/>
                  </a:lnTo>
                  <a:lnTo>
                    <a:pt x="219176" y="47231"/>
                  </a:lnTo>
                  <a:lnTo>
                    <a:pt x="213118" y="47231"/>
                  </a:lnTo>
                  <a:lnTo>
                    <a:pt x="204482" y="47942"/>
                  </a:lnTo>
                  <a:lnTo>
                    <a:pt x="198831" y="50647"/>
                  </a:lnTo>
                  <a:lnTo>
                    <a:pt x="195745" y="56210"/>
                  </a:lnTo>
                  <a:lnTo>
                    <a:pt x="194818" y="65481"/>
                  </a:lnTo>
                  <a:lnTo>
                    <a:pt x="194818" y="82194"/>
                  </a:lnTo>
                  <a:lnTo>
                    <a:pt x="195745" y="91490"/>
                  </a:lnTo>
                  <a:lnTo>
                    <a:pt x="198831" y="97066"/>
                  </a:lnTo>
                  <a:lnTo>
                    <a:pt x="204482" y="99796"/>
                  </a:lnTo>
                  <a:lnTo>
                    <a:pt x="213118" y="100507"/>
                  </a:lnTo>
                  <a:lnTo>
                    <a:pt x="219176" y="100507"/>
                  </a:lnTo>
                  <a:lnTo>
                    <a:pt x="219176" y="106553"/>
                  </a:lnTo>
                  <a:lnTo>
                    <a:pt x="196354" y="106553"/>
                  </a:lnTo>
                  <a:lnTo>
                    <a:pt x="193332" y="109639"/>
                  </a:lnTo>
                  <a:lnTo>
                    <a:pt x="193332" y="121793"/>
                  </a:lnTo>
                  <a:lnTo>
                    <a:pt x="219176" y="121793"/>
                  </a:lnTo>
                  <a:lnTo>
                    <a:pt x="219176" y="129425"/>
                  </a:lnTo>
                  <a:lnTo>
                    <a:pt x="207022" y="130911"/>
                  </a:lnTo>
                  <a:lnTo>
                    <a:pt x="191795" y="130911"/>
                  </a:lnTo>
                  <a:lnTo>
                    <a:pt x="191795" y="144614"/>
                  </a:lnTo>
                  <a:lnTo>
                    <a:pt x="193332" y="147688"/>
                  </a:lnTo>
                  <a:lnTo>
                    <a:pt x="199428" y="147688"/>
                  </a:lnTo>
                  <a:lnTo>
                    <a:pt x="206641" y="147408"/>
                  </a:lnTo>
                  <a:lnTo>
                    <a:pt x="220726" y="146545"/>
                  </a:lnTo>
                  <a:lnTo>
                    <a:pt x="237083" y="145122"/>
                  </a:lnTo>
                  <a:lnTo>
                    <a:pt x="251167" y="143116"/>
                  </a:lnTo>
                  <a:lnTo>
                    <a:pt x="249631" y="152247"/>
                  </a:lnTo>
                  <a:lnTo>
                    <a:pt x="258762" y="153784"/>
                  </a:lnTo>
                  <a:lnTo>
                    <a:pt x="267893" y="153784"/>
                  </a:lnTo>
                  <a:lnTo>
                    <a:pt x="270967" y="144614"/>
                  </a:lnTo>
                  <a:lnTo>
                    <a:pt x="271703" y="143116"/>
                  </a:lnTo>
                  <a:lnTo>
                    <a:pt x="273989" y="138557"/>
                  </a:lnTo>
                  <a:lnTo>
                    <a:pt x="274078" y="146545"/>
                  </a:lnTo>
                  <a:lnTo>
                    <a:pt x="275526" y="152247"/>
                  </a:lnTo>
                  <a:lnTo>
                    <a:pt x="301383" y="152247"/>
                  </a:lnTo>
                  <a:lnTo>
                    <a:pt x="305943" y="138557"/>
                  </a:lnTo>
                  <a:lnTo>
                    <a:pt x="306425" y="133997"/>
                  </a:lnTo>
                  <a:lnTo>
                    <a:pt x="307708" y="122059"/>
                  </a:lnTo>
                  <a:lnTo>
                    <a:pt x="308521" y="100507"/>
                  </a:lnTo>
                  <a:lnTo>
                    <a:pt x="308648" y="95948"/>
                  </a:lnTo>
                  <a:lnTo>
                    <a:pt x="308902" y="77635"/>
                  </a:lnTo>
                  <a:lnTo>
                    <a:pt x="309016" y="42659"/>
                  </a:lnTo>
                  <a:close/>
                </a:path>
                <a:path w="619760" h="154304">
                  <a:moveTo>
                    <a:pt x="360756" y="62407"/>
                  </a:moveTo>
                  <a:lnTo>
                    <a:pt x="359219" y="60921"/>
                  </a:lnTo>
                  <a:lnTo>
                    <a:pt x="350100" y="53276"/>
                  </a:lnTo>
                  <a:lnTo>
                    <a:pt x="344043" y="50253"/>
                  </a:lnTo>
                  <a:lnTo>
                    <a:pt x="334860" y="44145"/>
                  </a:lnTo>
                  <a:lnTo>
                    <a:pt x="325742" y="44145"/>
                  </a:lnTo>
                  <a:lnTo>
                    <a:pt x="321170" y="48717"/>
                  </a:lnTo>
                  <a:lnTo>
                    <a:pt x="321170" y="57848"/>
                  </a:lnTo>
                  <a:lnTo>
                    <a:pt x="322707" y="59385"/>
                  </a:lnTo>
                  <a:lnTo>
                    <a:pt x="325742" y="60921"/>
                  </a:lnTo>
                  <a:lnTo>
                    <a:pt x="327279" y="62407"/>
                  </a:lnTo>
                  <a:lnTo>
                    <a:pt x="334860" y="67017"/>
                  </a:lnTo>
                  <a:lnTo>
                    <a:pt x="336397" y="68503"/>
                  </a:lnTo>
                  <a:lnTo>
                    <a:pt x="347065" y="76149"/>
                  </a:lnTo>
                  <a:lnTo>
                    <a:pt x="356196" y="76149"/>
                  </a:lnTo>
                  <a:lnTo>
                    <a:pt x="360756" y="70040"/>
                  </a:lnTo>
                  <a:lnTo>
                    <a:pt x="360756" y="62407"/>
                  </a:lnTo>
                  <a:close/>
                </a:path>
                <a:path w="619760" h="154304">
                  <a:moveTo>
                    <a:pt x="363791" y="89839"/>
                  </a:moveTo>
                  <a:lnTo>
                    <a:pt x="357733" y="88303"/>
                  </a:lnTo>
                  <a:lnTo>
                    <a:pt x="348602" y="88303"/>
                  </a:lnTo>
                  <a:lnTo>
                    <a:pt x="347065" y="91325"/>
                  </a:lnTo>
                  <a:lnTo>
                    <a:pt x="345528" y="92862"/>
                  </a:lnTo>
                  <a:lnTo>
                    <a:pt x="322707" y="137020"/>
                  </a:lnTo>
                  <a:lnTo>
                    <a:pt x="321170" y="138557"/>
                  </a:lnTo>
                  <a:lnTo>
                    <a:pt x="321170" y="147688"/>
                  </a:lnTo>
                  <a:lnTo>
                    <a:pt x="327279" y="152247"/>
                  </a:lnTo>
                  <a:lnTo>
                    <a:pt x="331838" y="152247"/>
                  </a:lnTo>
                  <a:lnTo>
                    <a:pt x="334924" y="151803"/>
                  </a:lnTo>
                  <a:lnTo>
                    <a:pt x="338302" y="148640"/>
                  </a:lnTo>
                  <a:lnTo>
                    <a:pt x="343408" y="140055"/>
                  </a:lnTo>
                  <a:lnTo>
                    <a:pt x="351637" y="123329"/>
                  </a:lnTo>
                  <a:lnTo>
                    <a:pt x="358825" y="109639"/>
                  </a:lnTo>
                  <a:lnTo>
                    <a:pt x="362305" y="101930"/>
                  </a:lnTo>
                  <a:lnTo>
                    <a:pt x="363664" y="96469"/>
                  </a:lnTo>
                  <a:lnTo>
                    <a:pt x="363791" y="89839"/>
                  </a:lnTo>
                  <a:close/>
                </a:path>
                <a:path w="619760" h="154304">
                  <a:moveTo>
                    <a:pt x="365328" y="18300"/>
                  </a:moveTo>
                  <a:lnTo>
                    <a:pt x="363791" y="16764"/>
                  </a:lnTo>
                  <a:lnTo>
                    <a:pt x="354660" y="10668"/>
                  </a:lnTo>
                  <a:lnTo>
                    <a:pt x="348602" y="7632"/>
                  </a:lnTo>
                  <a:lnTo>
                    <a:pt x="339483" y="1536"/>
                  </a:lnTo>
                  <a:lnTo>
                    <a:pt x="330301" y="1536"/>
                  </a:lnTo>
                  <a:lnTo>
                    <a:pt x="325742" y="7632"/>
                  </a:lnTo>
                  <a:lnTo>
                    <a:pt x="325742" y="16764"/>
                  </a:lnTo>
                  <a:lnTo>
                    <a:pt x="327279" y="18300"/>
                  </a:lnTo>
                  <a:lnTo>
                    <a:pt x="330301" y="19786"/>
                  </a:lnTo>
                  <a:lnTo>
                    <a:pt x="331838" y="19786"/>
                  </a:lnTo>
                  <a:lnTo>
                    <a:pt x="340969" y="25895"/>
                  </a:lnTo>
                  <a:lnTo>
                    <a:pt x="342506" y="27432"/>
                  </a:lnTo>
                  <a:lnTo>
                    <a:pt x="353174" y="33489"/>
                  </a:lnTo>
                  <a:lnTo>
                    <a:pt x="360756" y="33489"/>
                  </a:lnTo>
                  <a:lnTo>
                    <a:pt x="365328" y="28917"/>
                  </a:lnTo>
                  <a:lnTo>
                    <a:pt x="365328" y="18300"/>
                  </a:lnTo>
                  <a:close/>
                </a:path>
                <a:path w="619760" h="154304">
                  <a:moveTo>
                    <a:pt x="473417" y="65481"/>
                  </a:moveTo>
                  <a:lnTo>
                    <a:pt x="429272" y="65481"/>
                  </a:lnTo>
                  <a:lnTo>
                    <a:pt x="429272" y="41122"/>
                  </a:lnTo>
                  <a:lnTo>
                    <a:pt x="464299" y="41122"/>
                  </a:lnTo>
                  <a:lnTo>
                    <a:pt x="468858" y="39585"/>
                  </a:lnTo>
                  <a:lnTo>
                    <a:pt x="468858" y="22872"/>
                  </a:lnTo>
                  <a:lnTo>
                    <a:pt x="429272" y="22872"/>
                  </a:lnTo>
                  <a:lnTo>
                    <a:pt x="429272" y="3073"/>
                  </a:lnTo>
                  <a:lnTo>
                    <a:pt x="424713" y="0"/>
                  </a:lnTo>
                  <a:lnTo>
                    <a:pt x="409473" y="0"/>
                  </a:lnTo>
                  <a:lnTo>
                    <a:pt x="407936" y="6096"/>
                  </a:lnTo>
                  <a:lnTo>
                    <a:pt x="407936" y="22872"/>
                  </a:lnTo>
                  <a:lnTo>
                    <a:pt x="372960" y="22872"/>
                  </a:lnTo>
                  <a:lnTo>
                    <a:pt x="369887" y="24358"/>
                  </a:lnTo>
                  <a:lnTo>
                    <a:pt x="369887" y="41122"/>
                  </a:lnTo>
                  <a:lnTo>
                    <a:pt x="407936" y="41122"/>
                  </a:lnTo>
                  <a:lnTo>
                    <a:pt x="407936" y="65481"/>
                  </a:lnTo>
                  <a:lnTo>
                    <a:pt x="368401" y="65481"/>
                  </a:lnTo>
                  <a:lnTo>
                    <a:pt x="363791" y="67017"/>
                  </a:lnTo>
                  <a:lnTo>
                    <a:pt x="363791" y="85280"/>
                  </a:lnTo>
                  <a:lnTo>
                    <a:pt x="392709" y="85280"/>
                  </a:lnTo>
                  <a:lnTo>
                    <a:pt x="389001" y="96469"/>
                  </a:lnTo>
                  <a:lnTo>
                    <a:pt x="384733" y="107353"/>
                  </a:lnTo>
                  <a:lnTo>
                    <a:pt x="379882" y="118249"/>
                  </a:lnTo>
                  <a:lnTo>
                    <a:pt x="374459" y="129425"/>
                  </a:lnTo>
                  <a:lnTo>
                    <a:pt x="366864" y="129425"/>
                  </a:lnTo>
                  <a:lnTo>
                    <a:pt x="365328" y="130911"/>
                  </a:lnTo>
                  <a:lnTo>
                    <a:pt x="362292" y="132461"/>
                  </a:lnTo>
                  <a:lnTo>
                    <a:pt x="360756" y="135483"/>
                  </a:lnTo>
                  <a:lnTo>
                    <a:pt x="360756" y="149225"/>
                  </a:lnTo>
                  <a:lnTo>
                    <a:pt x="369887" y="149225"/>
                  </a:lnTo>
                  <a:lnTo>
                    <a:pt x="378866" y="148678"/>
                  </a:lnTo>
                  <a:lnTo>
                    <a:pt x="398259" y="147116"/>
                  </a:lnTo>
                  <a:lnTo>
                    <a:pt x="423646" y="144703"/>
                  </a:lnTo>
                  <a:lnTo>
                    <a:pt x="450608" y="141579"/>
                  </a:lnTo>
                  <a:lnTo>
                    <a:pt x="452094" y="146151"/>
                  </a:lnTo>
                  <a:lnTo>
                    <a:pt x="453631" y="147688"/>
                  </a:lnTo>
                  <a:lnTo>
                    <a:pt x="453631" y="149225"/>
                  </a:lnTo>
                  <a:lnTo>
                    <a:pt x="455168" y="152247"/>
                  </a:lnTo>
                  <a:lnTo>
                    <a:pt x="467321" y="152247"/>
                  </a:lnTo>
                  <a:lnTo>
                    <a:pt x="473417" y="147688"/>
                  </a:lnTo>
                  <a:lnTo>
                    <a:pt x="473417" y="141579"/>
                  </a:lnTo>
                  <a:lnTo>
                    <a:pt x="473417" y="140042"/>
                  </a:lnTo>
                  <a:lnTo>
                    <a:pt x="471881" y="137020"/>
                  </a:lnTo>
                  <a:lnTo>
                    <a:pt x="467321" y="130911"/>
                  </a:lnTo>
                  <a:lnTo>
                    <a:pt x="465874" y="127889"/>
                  </a:lnTo>
                  <a:lnTo>
                    <a:pt x="444500" y="95948"/>
                  </a:lnTo>
                  <a:lnTo>
                    <a:pt x="442963" y="94399"/>
                  </a:lnTo>
                  <a:lnTo>
                    <a:pt x="433832" y="94399"/>
                  </a:lnTo>
                  <a:lnTo>
                    <a:pt x="429272" y="97434"/>
                  </a:lnTo>
                  <a:lnTo>
                    <a:pt x="429272" y="105067"/>
                  </a:lnTo>
                  <a:lnTo>
                    <a:pt x="430796" y="109626"/>
                  </a:lnTo>
                  <a:lnTo>
                    <a:pt x="436867" y="117221"/>
                  </a:lnTo>
                  <a:lnTo>
                    <a:pt x="438404" y="118757"/>
                  </a:lnTo>
                  <a:lnTo>
                    <a:pt x="441426" y="124866"/>
                  </a:lnTo>
                  <a:lnTo>
                    <a:pt x="427901" y="125971"/>
                  </a:lnTo>
                  <a:lnTo>
                    <a:pt x="417652" y="126936"/>
                  </a:lnTo>
                  <a:lnTo>
                    <a:pt x="408266" y="127635"/>
                  </a:lnTo>
                  <a:lnTo>
                    <a:pt x="397319" y="127889"/>
                  </a:lnTo>
                  <a:lnTo>
                    <a:pt x="400583" y="120370"/>
                  </a:lnTo>
                  <a:lnTo>
                    <a:pt x="405206" y="110185"/>
                  </a:lnTo>
                  <a:lnTo>
                    <a:pt x="410565" y="97917"/>
                  </a:lnTo>
                  <a:lnTo>
                    <a:pt x="415582" y="85280"/>
                  </a:lnTo>
                  <a:lnTo>
                    <a:pt x="470344" y="85280"/>
                  </a:lnTo>
                  <a:lnTo>
                    <a:pt x="473417" y="82194"/>
                  </a:lnTo>
                  <a:lnTo>
                    <a:pt x="473417" y="65481"/>
                  </a:lnTo>
                  <a:close/>
                </a:path>
                <a:path w="619760" h="154304">
                  <a:moveTo>
                    <a:pt x="619569" y="31991"/>
                  </a:moveTo>
                  <a:lnTo>
                    <a:pt x="608901" y="31991"/>
                  </a:lnTo>
                  <a:lnTo>
                    <a:pt x="599490" y="33515"/>
                  </a:lnTo>
                  <a:lnTo>
                    <a:pt x="584911" y="37325"/>
                  </a:lnTo>
                  <a:lnTo>
                    <a:pt x="568642" y="42278"/>
                  </a:lnTo>
                  <a:lnTo>
                    <a:pt x="554088" y="47231"/>
                  </a:lnTo>
                  <a:lnTo>
                    <a:pt x="553580" y="41668"/>
                  </a:lnTo>
                  <a:lnTo>
                    <a:pt x="552373" y="33515"/>
                  </a:lnTo>
                  <a:lnTo>
                    <a:pt x="550887" y="25361"/>
                  </a:lnTo>
                  <a:lnTo>
                    <a:pt x="549529" y="19786"/>
                  </a:lnTo>
                  <a:lnTo>
                    <a:pt x="546493" y="6096"/>
                  </a:lnTo>
                  <a:lnTo>
                    <a:pt x="546493" y="1536"/>
                  </a:lnTo>
                  <a:lnTo>
                    <a:pt x="531266" y="1536"/>
                  </a:lnTo>
                  <a:lnTo>
                    <a:pt x="525170" y="4559"/>
                  </a:lnTo>
                  <a:lnTo>
                    <a:pt x="525170" y="18300"/>
                  </a:lnTo>
                  <a:lnTo>
                    <a:pt x="528193" y="24358"/>
                  </a:lnTo>
                  <a:lnTo>
                    <a:pt x="529577" y="31915"/>
                  </a:lnTo>
                  <a:lnTo>
                    <a:pt x="531253" y="40170"/>
                  </a:lnTo>
                  <a:lnTo>
                    <a:pt x="532917" y="48145"/>
                  </a:lnTo>
                  <a:lnTo>
                    <a:pt x="534289" y="54813"/>
                  </a:lnTo>
                  <a:lnTo>
                    <a:pt x="519214" y="62484"/>
                  </a:lnTo>
                  <a:lnTo>
                    <a:pt x="503859" y="72707"/>
                  </a:lnTo>
                  <a:lnTo>
                    <a:pt x="491921" y="86931"/>
                  </a:lnTo>
                  <a:lnTo>
                    <a:pt x="487121" y="106553"/>
                  </a:lnTo>
                  <a:lnTo>
                    <a:pt x="494220" y="128168"/>
                  </a:lnTo>
                  <a:lnTo>
                    <a:pt x="512038" y="140068"/>
                  </a:lnTo>
                  <a:lnTo>
                    <a:pt x="535266" y="145110"/>
                  </a:lnTo>
                  <a:lnTo>
                    <a:pt x="558647" y="146151"/>
                  </a:lnTo>
                  <a:lnTo>
                    <a:pt x="571830" y="145897"/>
                  </a:lnTo>
                  <a:lnTo>
                    <a:pt x="613473" y="141579"/>
                  </a:lnTo>
                  <a:lnTo>
                    <a:pt x="618032" y="138557"/>
                  </a:lnTo>
                  <a:lnTo>
                    <a:pt x="618032" y="124866"/>
                  </a:lnTo>
                  <a:lnTo>
                    <a:pt x="618032" y="123329"/>
                  </a:lnTo>
                  <a:lnTo>
                    <a:pt x="613473" y="120256"/>
                  </a:lnTo>
                  <a:lnTo>
                    <a:pt x="604342" y="120256"/>
                  </a:lnTo>
                  <a:lnTo>
                    <a:pt x="599782" y="121793"/>
                  </a:lnTo>
                  <a:lnTo>
                    <a:pt x="586638" y="123571"/>
                  </a:lnTo>
                  <a:lnTo>
                    <a:pt x="575792" y="124485"/>
                  </a:lnTo>
                  <a:lnTo>
                    <a:pt x="565505" y="124828"/>
                  </a:lnTo>
                  <a:lnTo>
                    <a:pt x="554088" y="124866"/>
                  </a:lnTo>
                  <a:lnTo>
                    <a:pt x="532409" y="123710"/>
                  </a:lnTo>
                  <a:lnTo>
                    <a:pt x="518871" y="120103"/>
                  </a:lnTo>
                  <a:lnTo>
                    <a:pt x="511911" y="113944"/>
                  </a:lnTo>
                  <a:lnTo>
                    <a:pt x="509943" y="105067"/>
                  </a:lnTo>
                  <a:lnTo>
                    <a:pt x="513143" y="93878"/>
                  </a:lnTo>
                  <a:lnTo>
                    <a:pt x="552310" y="68961"/>
                  </a:lnTo>
                  <a:lnTo>
                    <a:pt x="604342" y="54813"/>
                  </a:lnTo>
                  <a:lnTo>
                    <a:pt x="613473" y="53276"/>
                  </a:lnTo>
                  <a:lnTo>
                    <a:pt x="619569" y="51790"/>
                  </a:lnTo>
                  <a:lnTo>
                    <a:pt x="619569" y="47231"/>
                  </a:lnTo>
                  <a:lnTo>
                    <a:pt x="619569" y="31991"/>
                  </a:lnTo>
                  <a:close/>
                </a:path>
              </a:pathLst>
            </a:custGeom>
            <a:solidFill>
              <a:srgbClr val="FFFFFF"/>
            </a:solidFill>
          </p:spPr>
          <p:txBody>
            <a:bodyPr wrap="square" lIns="0" tIns="0" rIns="0" bIns="0" rtlCol="0"/>
            <a:lstStyle/>
            <a:p>
              <a:endParaRPr/>
            </a:p>
          </p:txBody>
        </p:sp>
        <p:pic>
          <p:nvPicPr>
            <p:cNvPr id="50" name="object 50"/>
            <p:cNvPicPr/>
            <p:nvPr/>
          </p:nvPicPr>
          <p:blipFill>
            <a:blip r:embed="rId31" cstate="print"/>
            <a:stretch>
              <a:fillRect/>
            </a:stretch>
          </p:blipFill>
          <p:spPr>
            <a:xfrm>
              <a:off x="1706460" y="6115938"/>
              <a:ext cx="140055" cy="140055"/>
            </a:xfrm>
            <a:prstGeom prst="rect">
              <a:avLst/>
            </a:prstGeom>
          </p:spPr>
        </p:pic>
        <p:pic>
          <p:nvPicPr>
            <p:cNvPr id="51" name="object 51"/>
            <p:cNvPicPr/>
            <p:nvPr/>
          </p:nvPicPr>
          <p:blipFill>
            <a:blip r:embed="rId32" cstate="print"/>
            <a:stretch>
              <a:fillRect/>
            </a:stretch>
          </p:blipFill>
          <p:spPr>
            <a:xfrm>
              <a:off x="1528368" y="7157199"/>
              <a:ext cx="74561" cy="226809"/>
            </a:xfrm>
            <a:prstGeom prst="rect">
              <a:avLst/>
            </a:prstGeom>
          </p:spPr>
        </p:pic>
        <p:pic>
          <p:nvPicPr>
            <p:cNvPr id="52" name="object 52"/>
            <p:cNvPicPr/>
            <p:nvPr/>
          </p:nvPicPr>
          <p:blipFill>
            <a:blip r:embed="rId33" cstate="print"/>
            <a:stretch>
              <a:fillRect/>
            </a:stretch>
          </p:blipFill>
          <p:spPr>
            <a:xfrm>
              <a:off x="1625803" y="7155662"/>
              <a:ext cx="216141" cy="226809"/>
            </a:xfrm>
            <a:prstGeom prst="rect">
              <a:avLst/>
            </a:prstGeom>
          </p:spPr>
        </p:pic>
        <p:pic>
          <p:nvPicPr>
            <p:cNvPr id="53" name="object 53"/>
            <p:cNvPicPr/>
            <p:nvPr/>
          </p:nvPicPr>
          <p:blipFill>
            <a:blip r:embed="rId34" cstate="print"/>
            <a:stretch>
              <a:fillRect/>
            </a:stretch>
          </p:blipFill>
          <p:spPr>
            <a:xfrm>
              <a:off x="2128139" y="7155662"/>
              <a:ext cx="226822" cy="226809"/>
            </a:xfrm>
            <a:prstGeom prst="rect">
              <a:avLst/>
            </a:prstGeom>
          </p:spPr>
        </p:pic>
        <p:pic>
          <p:nvPicPr>
            <p:cNvPr id="54" name="object 54"/>
            <p:cNvPicPr/>
            <p:nvPr/>
          </p:nvPicPr>
          <p:blipFill>
            <a:blip r:embed="rId35" cstate="print"/>
            <a:stretch>
              <a:fillRect/>
            </a:stretch>
          </p:blipFill>
          <p:spPr>
            <a:xfrm>
              <a:off x="1872361" y="7157199"/>
              <a:ext cx="222183" cy="226809"/>
            </a:xfrm>
            <a:prstGeom prst="rect">
              <a:avLst/>
            </a:prstGeom>
          </p:spPr>
        </p:pic>
        <p:pic>
          <p:nvPicPr>
            <p:cNvPr id="55" name="object 55"/>
            <p:cNvPicPr/>
            <p:nvPr/>
          </p:nvPicPr>
          <p:blipFill>
            <a:blip r:embed="rId36" cstate="print"/>
            <a:stretch>
              <a:fillRect/>
            </a:stretch>
          </p:blipFill>
          <p:spPr>
            <a:xfrm>
              <a:off x="2385364" y="7155662"/>
              <a:ext cx="74612" cy="226809"/>
            </a:xfrm>
            <a:prstGeom prst="rect">
              <a:avLst/>
            </a:prstGeom>
          </p:spPr>
        </p:pic>
        <p:pic>
          <p:nvPicPr>
            <p:cNvPr id="56" name="object 56"/>
            <p:cNvPicPr/>
            <p:nvPr/>
          </p:nvPicPr>
          <p:blipFill>
            <a:blip r:embed="rId37" cstate="print"/>
            <a:stretch>
              <a:fillRect/>
            </a:stretch>
          </p:blipFill>
          <p:spPr>
            <a:xfrm>
              <a:off x="2529979" y="7160221"/>
              <a:ext cx="194868" cy="211581"/>
            </a:xfrm>
            <a:prstGeom prst="rect">
              <a:avLst/>
            </a:prstGeom>
          </p:spPr>
        </p:pic>
        <p:pic>
          <p:nvPicPr>
            <p:cNvPr id="57" name="object 57"/>
            <p:cNvPicPr/>
            <p:nvPr/>
          </p:nvPicPr>
          <p:blipFill>
            <a:blip r:embed="rId38" cstate="print"/>
            <a:stretch>
              <a:fillRect/>
            </a:stretch>
          </p:blipFill>
          <p:spPr>
            <a:xfrm>
              <a:off x="2781147" y="7164780"/>
              <a:ext cx="207073" cy="207022"/>
            </a:xfrm>
            <a:prstGeom prst="rect">
              <a:avLst/>
            </a:prstGeom>
          </p:spPr>
        </p:pic>
        <p:pic>
          <p:nvPicPr>
            <p:cNvPr id="58" name="object 58"/>
            <p:cNvPicPr/>
            <p:nvPr/>
          </p:nvPicPr>
          <p:blipFill>
            <a:blip r:embed="rId39" cstate="print"/>
            <a:stretch>
              <a:fillRect/>
            </a:stretch>
          </p:blipFill>
          <p:spPr>
            <a:xfrm>
              <a:off x="3020174" y="7300264"/>
              <a:ext cx="68503" cy="73075"/>
            </a:xfrm>
            <a:prstGeom prst="rect">
              <a:avLst/>
            </a:prstGeom>
          </p:spPr>
        </p:pic>
        <p:pic>
          <p:nvPicPr>
            <p:cNvPr id="59" name="object 59"/>
            <p:cNvPicPr/>
            <p:nvPr/>
          </p:nvPicPr>
          <p:blipFill>
            <a:blip r:embed="rId40" cstate="print"/>
            <a:stretch>
              <a:fillRect/>
            </a:stretch>
          </p:blipFill>
          <p:spPr>
            <a:xfrm>
              <a:off x="3266782" y="7154112"/>
              <a:ext cx="3003397" cy="229895"/>
            </a:xfrm>
            <a:prstGeom prst="rect">
              <a:avLst/>
            </a:prstGeom>
          </p:spPr>
        </p:pic>
        <p:pic>
          <p:nvPicPr>
            <p:cNvPr id="60" name="object 60"/>
            <p:cNvPicPr/>
            <p:nvPr/>
          </p:nvPicPr>
          <p:blipFill>
            <a:blip r:embed="rId41" cstate="print"/>
            <a:stretch>
              <a:fillRect/>
            </a:stretch>
          </p:blipFill>
          <p:spPr>
            <a:xfrm>
              <a:off x="1272628" y="7524051"/>
              <a:ext cx="205486" cy="207022"/>
            </a:xfrm>
            <a:prstGeom prst="rect">
              <a:avLst/>
            </a:prstGeom>
          </p:spPr>
        </p:pic>
        <p:pic>
          <p:nvPicPr>
            <p:cNvPr id="61" name="object 61"/>
            <p:cNvPicPr/>
            <p:nvPr/>
          </p:nvPicPr>
          <p:blipFill>
            <a:blip r:embed="rId42" cstate="print"/>
            <a:stretch>
              <a:fillRect/>
            </a:stretch>
          </p:blipFill>
          <p:spPr>
            <a:xfrm>
              <a:off x="1552798" y="7524051"/>
              <a:ext cx="181043" cy="208559"/>
            </a:xfrm>
            <a:prstGeom prst="rect">
              <a:avLst/>
            </a:prstGeom>
          </p:spPr>
        </p:pic>
        <p:pic>
          <p:nvPicPr>
            <p:cNvPr id="62" name="object 62"/>
            <p:cNvPicPr/>
            <p:nvPr/>
          </p:nvPicPr>
          <p:blipFill>
            <a:blip r:embed="rId43" cstate="print"/>
            <a:stretch>
              <a:fillRect/>
            </a:stretch>
          </p:blipFill>
          <p:spPr>
            <a:xfrm>
              <a:off x="1788668" y="7520977"/>
              <a:ext cx="213118" cy="211632"/>
            </a:xfrm>
            <a:prstGeom prst="rect">
              <a:avLst/>
            </a:prstGeom>
          </p:spPr>
        </p:pic>
        <p:pic>
          <p:nvPicPr>
            <p:cNvPr id="63" name="object 63"/>
            <p:cNvPicPr/>
            <p:nvPr/>
          </p:nvPicPr>
          <p:blipFill>
            <a:blip r:embed="rId44" cstate="print"/>
            <a:stretch>
              <a:fillRect/>
            </a:stretch>
          </p:blipFill>
          <p:spPr>
            <a:xfrm>
              <a:off x="2033739" y="7661020"/>
              <a:ext cx="68503" cy="73075"/>
            </a:xfrm>
            <a:prstGeom prst="rect">
              <a:avLst/>
            </a:prstGeom>
          </p:spPr>
        </p:pic>
        <p:pic>
          <p:nvPicPr>
            <p:cNvPr id="64" name="object 64"/>
            <p:cNvPicPr/>
            <p:nvPr/>
          </p:nvPicPr>
          <p:blipFill>
            <a:blip r:embed="rId45" cstate="print"/>
            <a:stretch>
              <a:fillRect/>
            </a:stretch>
          </p:blipFill>
          <p:spPr>
            <a:xfrm>
              <a:off x="2287930" y="7514932"/>
              <a:ext cx="1365504" cy="228295"/>
            </a:xfrm>
            <a:prstGeom prst="rect">
              <a:avLst/>
            </a:prstGeom>
          </p:spPr>
        </p:pic>
        <p:pic>
          <p:nvPicPr>
            <p:cNvPr id="65" name="object 65"/>
            <p:cNvPicPr/>
            <p:nvPr/>
          </p:nvPicPr>
          <p:blipFill>
            <a:blip r:embed="rId46" cstate="print"/>
            <a:stretch>
              <a:fillRect/>
            </a:stretch>
          </p:blipFill>
          <p:spPr>
            <a:xfrm>
              <a:off x="3836098" y="7513383"/>
              <a:ext cx="2414282" cy="228879"/>
            </a:xfrm>
            <a:prstGeom prst="rect">
              <a:avLst/>
            </a:prstGeom>
          </p:spPr>
        </p:pic>
        <p:pic>
          <p:nvPicPr>
            <p:cNvPr id="66" name="object 66"/>
            <p:cNvPicPr/>
            <p:nvPr/>
          </p:nvPicPr>
          <p:blipFill>
            <a:blip r:embed="rId47" cstate="print"/>
            <a:stretch>
              <a:fillRect/>
            </a:stretch>
          </p:blipFill>
          <p:spPr>
            <a:xfrm>
              <a:off x="1260424" y="7872666"/>
              <a:ext cx="1835848" cy="229831"/>
            </a:xfrm>
            <a:prstGeom prst="rect">
              <a:avLst/>
            </a:prstGeom>
          </p:spPr>
        </p:pic>
        <p:pic>
          <p:nvPicPr>
            <p:cNvPr id="67" name="object 67"/>
            <p:cNvPicPr/>
            <p:nvPr/>
          </p:nvPicPr>
          <p:blipFill>
            <a:blip r:embed="rId48" cstate="print"/>
            <a:stretch>
              <a:fillRect/>
            </a:stretch>
          </p:blipFill>
          <p:spPr>
            <a:xfrm>
              <a:off x="3266782" y="7875688"/>
              <a:ext cx="220636" cy="226809"/>
            </a:xfrm>
            <a:prstGeom prst="rect">
              <a:avLst/>
            </a:prstGeom>
          </p:spPr>
        </p:pic>
        <p:pic>
          <p:nvPicPr>
            <p:cNvPr id="68" name="object 68"/>
            <p:cNvPicPr/>
            <p:nvPr/>
          </p:nvPicPr>
          <p:blipFill>
            <a:blip r:embed="rId49" cstate="print"/>
            <a:stretch>
              <a:fillRect/>
            </a:stretch>
          </p:blipFill>
          <p:spPr>
            <a:xfrm>
              <a:off x="3539286" y="7881784"/>
              <a:ext cx="182651" cy="214617"/>
            </a:xfrm>
            <a:prstGeom prst="rect">
              <a:avLst/>
            </a:prstGeom>
          </p:spPr>
        </p:pic>
        <p:pic>
          <p:nvPicPr>
            <p:cNvPr id="69" name="object 69"/>
            <p:cNvPicPr/>
            <p:nvPr/>
          </p:nvPicPr>
          <p:blipFill>
            <a:blip r:embed="rId50" cstate="print"/>
            <a:stretch>
              <a:fillRect/>
            </a:stretch>
          </p:blipFill>
          <p:spPr>
            <a:xfrm>
              <a:off x="3791940" y="7878711"/>
              <a:ext cx="1951532" cy="223786"/>
            </a:xfrm>
            <a:prstGeom prst="rect">
              <a:avLst/>
            </a:prstGeom>
          </p:spPr>
        </p:pic>
        <p:pic>
          <p:nvPicPr>
            <p:cNvPr id="70" name="object 70"/>
            <p:cNvPicPr/>
            <p:nvPr/>
          </p:nvPicPr>
          <p:blipFill>
            <a:blip r:embed="rId51" cstate="print"/>
            <a:stretch>
              <a:fillRect/>
            </a:stretch>
          </p:blipFill>
          <p:spPr>
            <a:xfrm>
              <a:off x="5807417" y="7880248"/>
              <a:ext cx="205536" cy="211582"/>
            </a:xfrm>
            <a:prstGeom prst="rect">
              <a:avLst/>
            </a:prstGeom>
          </p:spPr>
        </p:pic>
        <p:pic>
          <p:nvPicPr>
            <p:cNvPr id="71" name="object 71"/>
            <p:cNvPicPr/>
            <p:nvPr/>
          </p:nvPicPr>
          <p:blipFill>
            <a:blip r:embed="rId52" cstate="print"/>
            <a:stretch>
              <a:fillRect/>
            </a:stretch>
          </p:blipFill>
          <p:spPr>
            <a:xfrm>
              <a:off x="6055563" y="7881784"/>
              <a:ext cx="210045" cy="211581"/>
            </a:xfrm>
            <a:prstGeom prst="rect">
              <a:avLst/>
            </a:prstGeom>
          </p:spPr>
        </p:pic>
        <p:pic>
          <p:nvPicPr>
            <p:cNvPr id="72" name="object 72"/>
            <p:cNvPicPr/>
            <p:nvPr/>
          </p:nvPicPr>
          <p:blipFill>
            <a:blip r:embed="rId53" cstate="print"/>
            <a:stretch>
              <a:fillRect/>
            </a:stretch>
          </p:blipFill>
          <p:spPr>
            <a:xfrm>
              <a:off x="1510055" y="8234959"/>
              <a:ext cx="226872" cy="225272"/>
            </a:xfrm>
            <a:prstGeom prst="rect">
              <a:avLst/>
            </a:prstGeom>
          </p:spPr>
        </p:pic>
        <p:pic>
          <p:nvPicPr>
            <p:cNvPr id="73" name="object 73"/>
            <p:cNvPicPr/>
            <p:nvPr/>
          </p:nvPicPr>
          <p:blipFill>
            <a:blip r:embed="rId54" cstate="print"/>
            <a:stretch>
              <a:fillRect/>
            </a:stretch>
          </p:blipFill>
          <p:spPr>
            <a:xfrm>
              <a:off x="1261960" y="8251672"/>
              <a:ext cx="217690" cy="197891"/>
            </a:xfrm>
            <a:prstGeom prst="rect">
              <a:avLst/>
            </a:prstGeom>
          </p:spPr>
        </p:pic>
        <p:pic>
          <p:nvPicPr>
            <p:cNvPr id="74" name="object 74"/>
            <p:cNvPicPr/>
            <p:nvPr/>
          </p:nvPicPr>
          <p:blipFill>
            <a:blip r:embed="rId55" cstate="print"/>
            <a:stretch>
              <a:fillRect/>
            </a:stretch>
          </p:blipFill>
          <p:spPr>
            <a:xfrm>
              <a:off x="1762772" y="8234959"/>
              <a:ext cx="228346" cy="228295"/>
            </a:xfrm>
            <a:prstGeom prst="rect">
              <a:avLst/>
            </a:prstGeom>
          </p:spPr>
        </p:pic>
        <p:pic>
          <p:nvPicPr>
            <p:cNvPr id="75" name="object 75"/>
            <p:cNvPicPr/>
            <p:nvPr/>
          </p:nvPicPr>
          <p:blipFill>
            <a:blip r:embed="rId56" cstate="print"/>
            <a:stretch>
              <a:fillRect/>
            </a:stretch>
          </p:blipFill>
          <p:spPr>
            <a:xfrm>
              <a:off x="2269680" y="8379573"/>
              <a:ext cx="70040" cy="73063"/>
            </a:xfrm>
            <a:prstGeom prst="rect">
              <a:avLst/>
            </a:prstGeom>
          </p:spPr>
        </p:pic>
        <p:pic>
          <p:nvPicPr>
            <p:cNvPr id="76" name="object 76"/>
            <p:cNvPicPr/>
            <p:nvPr/>
          </p:nvPicPr>
          <p:blipFill>
            <a:blip r:embed="rId57" cstate="print"/>
            <a:stretch>
              <a:fillRect/>
            </a:stretch>
          </p:blipFill>
          <p:spPr>
            <a:xfrm>
              <a:off x="2026145" y="8239518"/>
              <a:ext cx="211582" cy="213118"/>
            </a:xfrm>
            <a:prstGeom prst="rect">
              <a:avLst/>
            </a:prstGeom>
          </p:spPr>
        </p:pic>
        <p:pic>
          <p:nvPicPr>
            <p:cNvPr id="77" name="object 77"/>
            <p:cNvPicPr/>
            <p:nvPr/>
          </p:nvPicPr>
          <p:blipFill>
            <a:blip r:embed="rId58" cstate="print"/>
            <a:stretch>
              <a:fillRect/>
            </a:stretch>
          </p:blipFill>
          <p:spPr>
            <a:xfrm>
              <a:off x="2784221" y="8237981"/>
              <a:ext cx="193332" cy="213118"/>
            </a:xfrm>
            <a:prstGeom prst="rect">
              <a:avLst/>
            </a:prstGeom>
          </p:spPr>
        </p:pic>
        <p:pic>
          <p:nvPicPr>
            <p:cNvPr id="78" name="object 78"/>
            <p:cNvPicPr/>
            <p:nvPr/>
          </p:nvPicPr>
          <p:blipFill>
            <a:blip r:embed="rId59" cstate="print"/>
            <a:stretch>
              <a:fillRect/>
            </a:stretch>
          </p:blipFill>
          <p:spPr>
            <a:xfrm>
              <a:off x="2525420" y="8247113"/>
              <a:ext cx="211632" cy="207022"/>
            </a:xfrm>
            <a:prstGeom prst="rect">
              <a:avLst/>
            </a:prstGeom>
          </p:spPr>
        </p:pic>
        <p:pic>
          <p:nvPicPr>
            <p:cNvPr id="79" name="object 79"/>
            <p:cNvPicPr/>
            <p:nvPr/>
          </p:nvPicPr>
          <p:blipFill>
            <a:blip r:embed="rId60" cstate="print"/>
            <a:stretch>
              <a:fillRect/>
            </a:stretch>
          </p:blipFill>
          <p:spPr>
            <a:xfrm>
              <a:off x="3032328" y="8239518"/>
              <a:ext cx="202501" cy="213118"/>
            </a:xfrm>
            <a:prstGeom prst="rect">
              <a:avLst/>
            </a:prstGeom>
          </p:spPr>
        </p:pic>
        <p:pic>
          <p:nvPicPr>
            <p:cNvPr id="80" name="object 80"/>
            <p:cNvPicPr/>
            <p:nvPr/>
          </p:nvPicPr>
          <p:blipFill>
            <a:blip r:embed="rId61" cstate="print"/>
            <a:stretch>
              <a:fillRect/>
            </a:stretch>
          </p:blipFill>
          <p:spPr>
            <a:xfrm>
              <a:off x="3291141" y="8237981"/>
              <a:ext cx="193319" cy="213118"/>
            </a:xfrm>
            <a:prstGeom prst="rect">
              <a:avLst/>
            </a:prstGeom>
          </p:spPr>
        </p:pic>
        <p:pic>
          <p:nvPicPr>
            <p:cNvPr id="81" name="object 81"/>
            <p:cNvPicPr/>
            <p:nvPr/>
          </p:nvPicPr>
          <p:blipFill>
            <a:blip r:embed="rId62" cstate="print"/>
            <a:stretch>
              <a:fillRect/>
            </a:stretch>
          </p:blipFill>
          <p:spPr>
            <a:xfrm>
              <a:off x="3534664" y="8239518"/>
              <a:ext cx="213131" cy="211582"/>
            </a:xfrm>
            <a:prstGeom prst="rect">
              <a:avLst/>
            </a:prstGeom>
          </p:spPr>
        </p:pic>
        <p:pic>
          <p:nvPicPr>
            <p:cNvPr id="82" name="object 82"/>
            <p:cNvPicPr/>
            <p:nvPr/>
          </p:nvPicPr>
          <p:blipFill>
            <a:blip r:embed="rId63" cstate="print"/>
            <a:stretch>
              <a:fillRect/>
            </a:stretch>
          </p:blipFill>
          <p:spPr>
            <a:xfrm>
              <a:off x="3799586" y="8244090"/>
              <a:ext cx="196354" cy="207010"/>
            </a:xfrm>
            <a:prstGeom prst="rect">
              <a:avLst/>
            </a:prstGeom>
          </p:spPr>
        </p:pic>
        <p:pic>
          <p:nvPicPr>
            <p:cNvPr id="83" name="object 83"/>
            <p:cNvPicPr/>
            <p:nvPr/>
          </p:nvPicPr>
          <p:blipFill>
            <a:blip r:embed="rId64" cstate="print"/>
            <a:stretch>
              <a:fillRect/>
            </a:stretch>
          </p:blipFill>
          <p:spPr>
            <a:xfrm>
              <a:off x="4067587" y="8233422"/>
              <a:ext cx="1423232" cy="228345"/>
            </a:xfrm>
            <a:prstGeom prst="rect">
              <a:avLst/>
            </a:prstGeom>
          </p:spPr>
        </p:pic>
        <p:pic>
          <p:nvPicPr>
            <p:cNvPr id="84" name="object 84"/>
            <p:cNvPicPr/>
            <p:nvPr/>
          </p:nvPicPr>
          <p:blipFill>
            <a:blip r:embed="rId65" cstate="print"/>
            <a:stretch>
              <a:fillRect/>
            </a:stretch>
          </p:blipFill>
          <p:spPr>
            <a:xfrm>
              <a:off x="5559272" y="8237981"/>
              <a:ext cx="194868" cy="213118"/>
            </a:xfrm>
            <a:prstGeom prst="rect">
              <a:avLst/>
            </a:prstGeom>
          </p:spPr>
        </p:pic>
        <p:pic>
          <p:nvPicPr>
            <p:cNvPr id="85" name="object 85"/>
            <p:cNvPicPr/>
            <p:nvPr/>
          </p:nvPicPr>
          <p:blipFill>
            <a:blip r:embed="rId66" cstate="print"/>
            <a:stretch>
              <a:fillRect/>
            </a:stretch>
          </p:blipFill>
          <p:spPr>
            <a:xfrm>
              <a:off x="5804395" y="8236445"/>
              <a:ext cx="219176" cy="222250"/>
            </a:xfrm>
            <a:prstGeom prst="rect">
              <a:avLst/>
            </a:prstGeom>
          </p:spPr>
        </p:pic>
        <p:pic>
          <p:nvPicPr>
            <p:cNvPr id="86" name="object 86"/>
            <p:cNvPicPr/>
            <p:nvPr/>
          </p:nvPicPr>
          <p:blipFill>
            <a:blip r:embed="rId67" cstate="print"/>
            <a:stretch>
              <a:fillRect/>
            </a:stretch>
          </p:blipFill>
          <p:spPr>
            <a:xfrm>
              <a:off x="6057061" y="8241004"/>
              <a:ext cx="210096" cy="211632"/>
            </a:xfrm>
            <a:prstGeom prst="rect">
              <a:avLst/>
            </a:prstGeom>
          </p:spPr>
        </p:pic>
        <p:pic>
          <p:nvPicPr>
            <p:cNvPr id="87" name="object 87"/>
            <p:cNvPicPr/>
            <p:nvPr/>
          </p:nvPicPr>
          <p:blipFill>
            <a:blip r:embed="rId68" cstate="print"/>
            <a:stretch>
              <a:fillRect/>
            </a:stretch>
          </p:blipFill>
          <p:spPr>
            <a:xfrm>
              <a:off x="1264983" y="8613977"/>
              <a:ext cx="211594" cy="196354"/>
            </a:xfrm>
            <a:prstGeom prst="rect">
              <a:avLst/>
            </a:prstGeom>
          </p:spPr>
        </p:pic>
        <p:pic>
          <p:nvPicPr>
            <p:cNvPr id="88" name="object 88"/>
            <p:cNvPicPr/>
            <p:nvPr/>
          </p:nvPicPr>
          <p:blipFill>
            <a:blip r:embed="rId69" cstate="print"/>
            <a:stretch>
              <a:fillRect/>
            </a:stretch>
          </p:blipFill>
          <p:spPr>
            <a:xfrm>
              <a:off x="1511592" y="8609405"/>
              <a:ext cx="208559" cy="197891"/>
            </a:xfrm>
            <a:prstGeom prst="rect">
              <a:avLst/>
            </a:prstGeom>
          </p:spPr>
        </p:pic>
        <p:pic>
          <p:nvPicPr>
            <p:cNvPr id="89" name="object 89"/>
            <p:cNvPicPr/>
            <p:nvPr/>
          </p:nvPicPr>
          <p:blipFill>
            <a:blip r:embed="rId70" cstate="print"/>
            <a:stretch>
              <a:fillRect/>
            </a:stretch>
          </p:blipFill>
          <p:spPr>
            <a:xfrm>
              <a:off x="1755178" y="8598737"/>
              <a:ext cx="202463" cy="213131"/>
            </a:xfrm>
            <a:prstGeom prst="rect">
              <a:avLst/>
            </a:prstGeom>
          </p:spPr>
        </p:pic>
        <p:pic>
          <p:nvPicPr>
            <p:cNvPr id="90" name="object 90"/>
            <p:cNvPicPr/>
            <p:nvPr/>
          </p:nvPicPr>
          <p:blipFill>
            <a:blip r:embed="rId71" cstate="print"/>
            <a:stretch>
              <a:fillRect/>
            </a:stretch>
          </p:blipFill>
          <p:spPr>
            <a:xfrm>
              <a:off x="1992655" y="8598737"/>
              <a:ext cx="213080" cy="213131"/>
            </a:xfrm>
            <a:prstGeom prst="rect">
              <a:avLst/>
            </a:prstGeom>
          </p:spPr>
        </p:pic>
        <p:pic>
          <p:nvPicPr>
            <p:cNvPr id="91" name="object 91"/>
            <p:cNvPicPr/>
            <p:nvPr/>
          </p:nvPicPr>
          <p:blipFill>
            <a:blip r:embed="rId72" cstate="print"/>
            <a:stretch>
              <a:fillRect/>
            </a:stretch>
          </p:blipFill>
          <p:spPr>
            <a:xfrm>
              <a:off x="2237727" y="8734221"/>
              <a:ext cx="79133" cy="77647"/>
            </a:xfrm>
            <a:prstGeom prst="rect">
              <a:avLst/>
            </a:prstGeom>
          </p:spPr>
        </p:pic>
      </p:grpSp>
      <p:grpSp>
        <p:nvGrpSpPr>
          <p:cNvPr id="92" name="object 92"/>
          <p:cNvGrpSpPr/>
          <p:nvPr/>
        </p:nvGrpSpPr>
        <p:grpSpPr>
          <a:xfrm>
            <a:off x="709358" y="5600"/>
            <a:ext cx="6842759" cy="717550"/>
            <a:chOff x="709358" y="5600"/>
            <a:chExt cx="6842759" cy="717550"/>
          </a:xfrm>
        </p:grpSpPr>
        <p:sp>
          <p:nvSpPr>
            <p:cNvPr id="93" name="object 93"/>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94" name="object 94"/>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95" name="object 95"/>
            <p:cNvPicPr/>
            <p:nvPr/>
          </p:nvPicPr>
          <p:blipFill>
            <a:blip r:embed="rId73" cstate="print"/>
            <a:stretch>
              <a:fillRect/>
            </a:stretch>
          </p:blipFill>
          <p:spPr>
            <a:xfrm>
              <a:off x="1003147" y="366369"/>
              <a:ext cx="462813" cy="170497"/>
            </a:xfrm>
            <a:prstGeom prst="rect">
              <a:avLst/>
            </a:prstGeom>
          </p:spPr>
        </p:pic>
        <p:sp>
          <p:nvSpPr>
            <p:cNvPr id="96" name="object 96"/>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97" name="object 97"/>
            <p:cNvPicPr/>
            <p:nvPr/>
          </p:nvPicPr>
          <p:blipFill>
            <a:blip r:embed="rId74" cstate="print"/>
            <a:stretch>
              <a:fillRect/>
            </a:stretch>
          </p:blipFill>
          <p:spPr>
            <a:xfrm>
              <a:off x="1662315" y="380059"/>
              <a:ext cx="156806" cy="149174"/>
            </a:xfrm>
            <a:prstGeom prst="rect">
              <a:avLst/>
            </a:prstGeom>
          </p:spPr>
        </p:pic>
        <p:sp>
          <p:nvSpPr>
            <p:cNvPr id="98" name="object 98"/>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99" name="object 99"/>
            <p:cNvPicPr/>
            <p:nvPr/>
          </p:nvPicPr>
          <p:blipFill>
            <a:blip r:embed="rId75" cstate="print"/>
            <a:stretch>
              <a:fillRect/>
            </a:stretch>
          </p:blipFill>
          <p:spPr>
            <a:xfrm>
              <a:off x="2021585" y="366369"/>
              <a:ext cx="343992" cy="170497"/>
            </a:xfrm>
            <a:prstGeom prst="rect">
              <a:avLst/>
            </a:prstGeom>
          </p:spPr>
        </p:pic>
        <p:pic>
          <p:nvPicPr>
            <p:cNvPr id="100" name="object 100"/>
            <p:cNvPicPr/>
            <p:nvPr/>
          </p:nvPicPr>
          <p:blipFill>
            <a:blip r:embed="rId76" cstate="print"/>
            <a:stretch>
              <a:fillRect/>
            </a:stretch>
          </p:blipFill>
          <p:spPr>
            <a:xfrm>
              <a:off x="2554338" y="366369"/>
              <a:ext cx="1787131" cy="170497"/>
            </a:xfrm>
            <a:prstGeom prst="rect">
              <a:avLst/>
            </a:prstGeom>
          </p:spPr>
        </p:pic>
      </p:grpSp>
      <p:grpSp>
        <p:nvGrpSpPr>
          <p:cNvPr id="101" name="object 2"/>
          <p:cNvGrpSpPr/>
          <p:nvPr/>
        </p:nvGrpSpPr>
        <p:grpSpPr>
          <a:xfrm>
            <a:off x="3449434" y="10148442"/>
            <a:ext cx="636905" cy="91440"/>
            <a:chOff x="3449434" y="10148442"/>
            <a:chExt cx="636905" cy="91440"/>
          </a:xfrm>
        </p:grpSpPr>
        <p:sp>
          <p:nvSpPr>
            <p:cNvPr id="102" name="object 3"/>
            <p:cNvSpPr/>
            <p:nvPr/>
          </p:nvSpPr>
          <p:spPr>
            <a:xfrm>
              <a:off x="3449434" y="10194086"/>
              <a:ext cx="216535" cy="5080"/>
            </a:xfrm>
            <a:custGeom>
              <a:avLst/>
              <a:gdLst/>
              <a:ahLst/>
              <a:cxnLst/>
              <a:rect l="l" t="t" r="r" b="b"/>
              <a:pathLst>
                <a:path w="216535" h="5079">
                  <a:moveTo>
                    <a:pt x="216153" y="4559"/>
                  </a:moveTo>
                  <a:lnTo>
                    <a:pt x="0" y="4559"/>
                  </a:lnTo>
                  <a:lnTo>
                    <a:pt x="0" y="0"/>
                  </a:lnTo>
                  <a:lnTo>
                    <a:pt x="216153" y="0"/>
                  </a:lnTo>
                  <a:lnTo>
                    <a:pt x="216153" y="4559"/>
                  </a:lnTo>
                  <a:close/>
                </a:path>
              </a:pathLst>
            </a:custGeom>
            <a:solidFill>
              <a:srgbClr val="4A4B4D"/>
            </a:solidFill>
          </p:spPr>
          <p:txBody>
            <a:bodyPr wrap="square" lIns="0" tIns="0" rIns="0" bIns="0" rtlCol="0"/>
            <a:lstStyle/>
            <a:p>
              <a:endParaRPr/>
            </a:p>
          </p:txBody>
        </p:sp>
        <p:pic>
          <p:nvPicPr>
            <p:cNvPr id="103" name="object 4"/>
            <p:cNvPicPr/>
            <p:nvPr/>
          </p:nvPicPr>
          <p:blipFill>
            <a:blip r:embed="rId77" cstate="print"/>
            <a:stretch>
              <a:fillRect/>
            </a:stretch>
          </p:blipFill>
          <p:spPr>
            <a:xfrm>
              <a:off x="3706711" y="10148442"/>
              <a:ext cx="121792" cy="91325"/>
            </a:xfrm>
            <a:prstGeom prst="rect">
              <a:avLst/>
            </a:prstGeom>
          </p:spPr>
        </p:pic>
        <p:sp>
          <p:nvSpPr>
            <p:cNvPr id="104" name="object 5"/>
            <p:cNvSpPr/>
            <p:nvPr/>
          </p:nvSpPr>
          <p:spPr>
            <a:xfrm>
              <a:off x="3868039"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57733" cy="105016"/>
            </a:xfrm>
            <a:prstGeom prst="rect">
              <a:avLst/>
            </a:prstGeom>
          </p:spPr>
        </p:pic>
        <p:pic>
          <p:nvPicPr>
            <p:cNvPr id="12" name="object 12"/>
            <p:cNvPicPr/>
            <p:nvPr/>
          </p:nvPicPr>
          <p:blipFill>
            <a:blip r:embed="rId5" cstate="print"/>
            <a:stretch>
              <a:fillRect/>
            </a:stretch>
          </p:blipFill>
          <p:spPr>
            <a:xfrm>
              <a:off x="1077760" y="1876475"/>
              <a:ext cx="1494878" cy="168973"/>
            </a:xfrm>
            <a:prstGeom prst="rect">
              <a:avLst/>
            </a:prstGeom>
          </p:spPr>
        </p:pic>
        <p:pic>
          <p:nvPicPr>
            <p:cNvPr id="13" name="object 13"/>
            <p:cNvPicPr/>
            <p:nvPr/>
          </p:nvPicPr>
          <p:blipFill>
            <a:blip r:embed="rId6" cstate="print"/>
            <a:stretch>
              <a:fillRect/>
            </a:stretch>
          </p:blipFill>
          <p:spPr>
            <a:xfrm>
              <a:off x="2648737" y="1876475"/>
              <a:ext cx="340969" cy="168973"/>
            </a:xfrm>
            <a:prstGeom prst="rect">
              <a:avLst/>
            </a:prstGeom>
          </p:spPr>
        </p:pic>
        <p:sp>
          <p:nvSpPr>
            <p:cNvPr id="14" name="object 14"/>
            <p:cNvSpPr/>
            <p:nvPr/>
          </p:nvSpPr>
          <p:spPr>
            <a:xfrm>
              <a:off x="3015602" y="1984527"/>
              <a:ext cx="52069" cy="55244"/>
            </a:xfrm>
            <a:custGeom>
              <a:avLst/>
              <a:gdLst/>
              <a:ahLst/>
              <a:cxnLst/>
              <a:rect l="l" t="t" r="r" b="b"/>
              <a:pathLst>
                <a:path w="52069" h="55244">
                  <a:moveTo>
                    <a:pt x="45643" y="54813"/>
                  </a:moveTo>
                  <a:lnTo>
                    <a:pt x="36512" y="54813"/>
                  </a:lnTo>
                  <a:lnTo>
                    <a:pt x="35026" y="51739"/>
                  </a:lnTo>
                  <a:lnTo>
                    <a:pt x="31953" y="45681"/>
                  </a:lnTo>
                  <a:lnTo>
                    <a:pt x="25104" y="37274"/>
                  </a:lnTo>
                  <a:lnTo>
                    <a:pt x="18257" y="29878"/>
                  </a:lnTo>
                  <a:lnTo>
                    <a:pt x="11413" y="22770"/>
                  </a:lnTo>
                  <a:lnTo>
                    <a:pt x="4571" y="15227"/>
                  </a:lnTo>
                  <a:lnTo>
                    <a:pt x="3035" y="13690"/>
                  </a:lnTo>
                  <a:lnTo>
                    <a:pt x="0" y="12204"/>
                  </a:lnTo>
                  <a:lnTo>
                    <a:pt x="0" y="4559"/>
                  </a:lnTo>
                  <a:lnTo>
                    <a:pt x="4571" y="0"/>
                  </a:lnTo>
                  <a:lnTo>
                    <a:pt x="9131" y="0"/>
                  </a:lnTo>
                  <a:lnTo>
                    <a:pt x="40842" y="27673"/>
                  </a:lnTo>
                  <a:lnTo>
                    <a:pt x="51739" y="44145"/>
                  </a:lnTo>
                  <a:lnTo>
                    <a:pt x="51739" y="50253"/>
                  </a:lnTo>
                  <a:lnTo>
                    <a:pt x="45643" y="54813"/>
                  </a:lnTo>
                  <a:close/>
                </a:path>
              </a:pathLst>
            </a:custGeom>
            <a:solidFill>
              <a:srgbClr val="4D4D4F"/>
            </a:solidFill>
          </p:spPr>
          <p:txBody>
            <a:bodyPr wrap="square" lIns="0" tIns="0" rIns="0" bIns="0" rtlCol="0"/>
            <a:lstStyle/>
            <a:p>
              <a:endParaRPr/>
            </a:p>
          </p:txBody>
        </p:sp>
        <p:pic>
          <p:nvPicPr>
            <p:cNvPr id="15" name="object 15"/>
            <p:cNvPicPr/>
            <p:nvPr/>
          </p:nvPicPr>
          <p:blipFill>
            <a:blip r:embed="rId7" cstate="print"/>
            <a:stretch>
              <a:fillRect/>
            </a:stretch>
          </p:blipFill>
          <p:spPr>
            <a:xfrm>
              <a:off x="3143453" y="1876475"/>
              <a:ext cx="3301796" cy="168973"/>
            </a:xfrm>
            <a:prstGeom prst="rect">
              <a:avLst/>
            </a:prstGeom>
          </p:spPr>
        </p:pic>
        <p:pic>
          <p:nvPicPr>
            <p:cNvPr id="16" name="object 16"/>
            <p:cNvPicPr/>
            <p:nvPr/>
          </p:nvPicPr>
          <p:blipFill>
            <a:blip r:embed="rId8" cstate="print"/>
            <a:stretch>
              <a:fillRect/>
            </a:stretch>
          </p:blipFill>
          <p:spPr>
            <a:xfrm>
              <a:off x="3079546" y="2118474"/>
              <a:ext cx="1376121" cy="170497"/>
            </a:xfrm>
            <a:prstGeom prst="rect">
              <a:avLst/>
            </a:prstGeom>
          </p:spPr>
        </p:pic>
        <p:pic>
          <p:nvPicPr>
            <p:cNvPr id="17" name="object 17"/>
            <p:cNvPicPr/>
            <p:nvPr/>
          </p:nvPicPr>
          <p:blipFill>
            <a:blip r:embed="rId9" cstate="print"/>
            <a:stretch>
              <a:fillRect/>
            </a:stretch>
          </p:blipFill>
          <p:spPr>
            <a:xfrm>
              <a:off x="5254828" y="2597988"/>
              <a:ext cx="1117345" cy="118770"/>
            </a:xfrm>
            <a:prstGeom prst="rect">
              <a:avLst/>
            </a:prstGeom>
          </p:spPr>
        </p:pic>
        <p:pic>
          <p:nvPicPr>
            <p:cNvPr id="18" name="object 18"/>
            <p:cNvPicPr/>
            <p:nvPr/>
          </p:nvPicPr>
          <p:blipFill>
            <a:blip r:embed="rId10" cstate="print"/>
            <a:stretch>
              <a:fillRect/>
            </a:stretch>
          </p:blipFill>
          <p:spPr>
            <a:xfrm>
              <a:off x="1070178" y="2162619"/>
              <a:ext cx="4103979" cy="724598"/>
            </a:xfrm>
            <a:prstGeom prst="rect">
              <a:avLst/>
            </a:prstGeom>
          </p:spPr>
        </p:pic>
        <p:pic>
          <p:nvPicPr>
            <p:cNvPr id="19" name="object 19"/>
            <p:cNvPicPr/>
            <p:nvPr/>
          </p:nvPicPr>
          <p:blipFill>
            <a:blip r:embed="rId11" cstate="print"/>
            <a:stretch>
              <a:fillRect/>
            </a:stretch>
          </p:blipFill>
          <p:spPr>
            <a:xfrm>
              <a:off x="1269555" y="4940744"/>
              <a:ext cx="1242161" cy="168973"/>
            </a:xfrm>
            <a:prstGeom prst="rect">
              <a:avLst/>
            </a:prstGeom>
          </p:spPr>
        </p:pic>
        <p:sp>
          <p:nvSpPr>
            <p:cNvPr id="20" name="object 20"/>
            <p:cNvSpPr/>
            <p:nvPr/>
          </p:nvSpPr>
          <p:spPr>
            <a:xfrm>
              <a:off x="1070178" y="3389566"/>
              <a:ext cx="5394960" cy="361315"/>
            </a:xfrm>
            <a:custGeom>
              <a:avLst/>
              <a:gdLst/>
              <a:ahLst/>
              <a:cxnLst/>
              <a:rect l="l" t="t" r="r" b="b"/>
              <a:pathLst>
                <a:path w="5394960" h="361314">
                  <a:moveTo>
                    <a:pt x="5394871" y="360807"/>
                  </a:moveTo>
                  <a:lnTo>
                    <a:pt x="0" y="360807"/>
                  </a:lnTo>
                  <a:lnTo>
                    <a:pt x="0" y="0"/>
                  </a:lnTo>
                  <a:lnTo>
                    <a:pt x="5394871" y="0"/>
                  </a:lnTo>
                  <a:lnTo>
                    <a:pt x="5394871" y="360807"/>
                  </a:lnTo>
                  <a:close/>
                </a:path>
              </a:pathLst>
            </a:custGeom>
            <a:solidFill>
              <a:srgbClr val="6ACFF6"/>
            </a:solidFill>
          </p:spPr>
          <p:txBody>
            <a:bodyPr wrap="square" lIns="0" tIns="0" rIns="0" bIns="0" rtlCol="0"/>
            <a:lstStyle/>
            <a:p>
              <a:endParaRPr/>
            </a:p>
          </p:txBody>
        </p:sp>
        <p:pic>
          <p:nvPicPr>
            <p:cNvPr id="21" name="object 21"/>
            <p:cNvPicPr/>
            <p:nvPr/>
          </p:nvPicPr>
          <p:blipFill>
            <a:blip r:embed="rId12" cstate="print"/>
            <a:stretch>
              <a:fillRect/>
            </a:stretch>
          </p:blipFill>
          <p:spPr>
            <a:xfrm>
              <a:off x="1773440" y="3493096"/>
              <a:ext cx="1787118" cy="153733"/>
            </a:xfrm>
            <a:prstGeom prst="rect">
              <a:avLst/>
            </a:prstGeom>
          </p:spPr>
        </p:pic>
        <p:pic>
          <p:nvPicPr>
            <p:cNvPr id="22" name="object 22"/>
            <p:cNvPicPr/>
            <p:nvPr/>
          </p:nvPicPr>
          <p:blipFill>
            <a:blip r:embed="rId13" cstate="print"/>
            <a:stretch>
              <a:fillRect/>
            </a:stretch>
          </p:blipFill>
          <p:spPr>
            <a:xfrm>
              <a:off x="3685387" y="3494633"/>
              <a:ext cx="292290" cy="147637"/>
            </a:xfrm>
            <a:prstGeom prst="rect">
              <a:avLst/>
            </a:prstGeom>
          </p:spPr>
        </p:pic>
        <p:sp>
          <p:nvSpPr>
            <p:cNvPr id="23" name="object 23"/>
            <p:cNvSpPr/>
            <p:nvPr/>
          </p:nvSpPr>
          <p:spPr>
            <a:xfrm>
              <a:off x="4005173" y="3493096"/>
              <a:ext cx="1743075" cy="152400"/>
            </a:xfrm>
            <a:custGeom>
              <a:avLst/>
              <a:gdLst/>
              <a:ahLst/>
              <a:cxnLst/>
              <a:rect l="l" t="t" r="r" b="b"/>
              <a:pathLst>
                <a:path w="1743075" h="152400">
                  <a:moveTo>
                    <a:pt x="126250" y="71539"/>
                  </a:moveTo>
                  <a:lnTo>
                    <a:pt x="106451" y="71539"/>
                  </a:lnTo>
                  <a:lnTo>
                    <a:pt x="103428" y="77635"/>
                  </a:lnTo>
                  <a:lnTo>
                    <a:pt x="103428" y="80657"/>
                  </a:lnTo>
                  <a:lnTo>
                    <a:pt x="101892" y="91325"/>
                  </a:lnTo>
                  <a:lnTo>
                    <a:pt x="100355" y="94361"/>
                  </a:lnTo>
                  <a:lnTo>
                    <a:pt x="95758" y="105791"/>
                  </a:lnTo>
                  <a:lnTo>
                    <a:pt x="87591" y="116078"/>
                  </a:lnTo>
                  <a:lnTo>
                    <a:pt x="74015" y="123507"/>
                  </a:lnTo>
                  <a:lnTo>
                    <a:pt x="53174" y="126352"/>
                  </a:lnTo>
                  <a:lnTo>
                    <a:pt x="34696" y="123202"/>
                  </a:lnTo>
                  <a:lnTo>
                    <a:pt x="25209" y="114757"/>
                  </a:lnTo>
                  <a:lnTo>
                    <a:pt x="21717" y="102603"/>
                  </a:lnTo>
                  <a:lnTo>
                    <a:pt x="21323" y="91325"/>
                  </a:lnTo>
                  <a:lnTo>
                    <a:pt x="21272" y="80657"/>
                  </a:lnTo>
                  <a:lnTo>
                    <a:pt x="21399" y="74790"/>
                  </a:lnTo>
                  <a:lnTo>
                    <a:pt x="21844" y="62826"/>
                  </a:lnTo>
                  <a:lnTo>
                    <a:pt x="22936" y="38595"/>
                  </a:lnTo>
                  <a:lnTo>
                    <a:pt x="24003" y="22313"/>
                  </a:lnTo>
                  <a:lnTo>
                    <a:pt x="24244" y="16713"/>
                  </a:lnTo>
                  <a:lnTo>
                    <a:pt x="24244" y="4559"/>
                  </a:lnTo>
                  <a:lnTo>
                    <a:pt x="2921" y="4559"/>
                  </a:lnTo>
                  <a:lnTo>
                    <a:pt x="1422" y="9131"/>
                  </a:lnTo>
                  <a:lnTo>
                    <a:pt x="1384" y="16713"/>
                  </a:lnTo>
                  <a:lnTo>
                    <a:pt x="647" y="45656"/>
                  </a:lnTo>
                  <a:lnTo>
                    <a:pt x="114" y="71297"/>
                  </a:lnTo>
                  <a:lnTo>
                    <a:pt x="0" y="82473"/>
                  </a:lnTo>
                  <a:lnTo>
                    <a:pt x="38" y="97802"/>
                  </a:lnTo>
                  <a:lnTo>
                    <a:pt x="15125" y="137020"/>
                  </a:lnTo>
                  <a:lnTo>
                    <a:pt x="53174" y="147637"/>
                  </a:lnTo>
                  <a:lnTo>
                    <a:pt x="70802" y="146177"/>
                  </a:lnTo>
                  <a:lnTo>
                    <a:pt x="86855" y="141566"/>
                  </a:lnTo>
                  <a:lnTo>
                    <a:pt x="100914" y="133540"/>
                  </a:lnTo>
                  <a:lnTo>
                    <a:pt x="108026" y="126352"/>
                  </a:lnTo>
                  <a:lnTo>
                    <a:pt x="112547" y="121793"/>
                  </a:lnTo>
                  <a:lnTo>
                    <a:pt x="119176" y="109372"/>
                  </a:lnTo>
                  <a:lnTo>
                    <a:pt x="123393" y="97802"/>
                  </a:lnTo>
                  <a:lnTo>
                    <a:pt x="125603" y="87960"/>
                  </a:lnTo>
                  <a:lnTo>
                    <a:pt x="126250" y="80657"/>
                  </a:lnTo>
                  <a:lnTo>
                    <a:pt x="126250" y="71539"/>
                  </a:lnTo>
                  <a:close/>
                </a:path>
                <a:path w="1743075" h="152400">
                  <a:moveTo>
                    <a:pt x="286092" y="13690"/>
                  </a:moveTo>
                  <a:lnTo>
                    <a:pt x="269316" y="13690"/>
                  </a:lnTo>
                  <a:lnTo>
                    <a:pt x="153631" y="16713"/>
                  </a:lnTo>
                  <a:lnTo>
                    <a:pt x="146037" y="18249"/>
                  </a:lnTo>
                  <a:lnTo>
                    <a:pt x="142963" y="21336"/>
                  </a:lnTo>
                  <a:lnTo>
                    <a:pt x="142963" y="31940"/>
                  </a:lnTo>
                  <a:lnTo>
                    <a:pt x="144500" y="39585"/>
                  </a:lnTo>
                  <a:lnTo>
                    <a:pt x="155168" y="39585"/>
                  </a:lnTo>
                  <a:lnTo>
                    <a:pt x="164299" y="38049"/>
                  </a:lnTo>
                  <a:lnTo>
                    <a:pt x="165836" y="38049"/>
                  </a:lnTo>
                  <a:lnTo>
                    <a:pt x="179501" y="37147"/>
                  </a:lnTo>
                  <a:lnTo>
                    <a:pt x="206273" y="35915"/>
                  </a:lnTo>
                  <a:lnTo>
                    <a:pt x="219113" y="35026"/>
                  </a:lnTo>
                  <a:lnTo>
                    <a:pt x="214249" y="38277"/>
                  </a:lnTo>
                  <a:lnTo>
                    <a:pt x="208826" y="41668"/>
                  </a:lnTo>
                  <a:lnTo>
                    <a:pt x="202819" y="45923"/>
                  </a:lnTo>
                  <a:lnTo>
                    <a:pt x="180098" y="76860"/>
                  </a:lnTo>
                  <a:lnTo>
                    <a:pt x="176504" y="97434"/>
                  </a:lnTo>
                  <a:lnTo>
                    <a:pt x="177711" y="108978"/>
                  </a:lnTo>
                  <a:lnTo>
                    <a:pt x="208686" y="140373"/>
                  </a:lnTo>
                  <a:lnTo>
                    <a:pt x="251066" y="146151"/>
                  </a:lnTo>
                  <a:lnTo>
                    <a:pt x="270852" y="146151"/>
                  </a:lnTo>
                  <a:lnTo>
                    <a:pt x="270852" y="129374"/>
                  </a:lnTo>
                  <a:lnTo>
                    <a:pt x="269316" y="124815"/>
                  </a:lnTo>
                  <a:lnTo>
                    <a:pt x="263271" y="123278"/>
                  </a:lnTo>
                  <a:lnTo>
                    <a:pt x="246494" y="123278"/>
                  </a:lnTo>
                  <a:lnTo>
                    <a:pt x="226682" y="122008"/>
                  </a:lnTo>
                  <a:lnTo>
                    <a:pt x="211289" y="117589"/>
                  </a:lnTo>
                  <a:lnTo>
                    <a:pt x="201320" y="109181"/>
                  </a:lnTo>
                  <a:lnTo>
                    <a:pt x="197777" y="95897"/>
                  </a:lnTo>
                  <a:lnTo>
                    <a:pt x="201295" y="78867"/>
                  </a:lnTo>
                  <a:lnTo>
                    <a:pt x="231267" y="47180"/>
                  </a:lnTo>
                  <a:lnTo>
                    <a:pt x="269316" y="35026"/>
                  </a:lnTo>
                  <a:lnTo>
                    <a:pt x="286092" y="35026"/>
                  </a:lnTo>
                  <a:lnTo>
                    <a:pt x="286092" y="13690"/>
                  </a:lnTo>
                  <a:close/>
                </a:path>
                <a:path w="1743075" h="152400">
                  <a:moveTo>
                    <a:pt x="452031" y="66967"/>
                  </a:moveTo>
                  <a:lnTo>
                    <a:pt x="447421" y="65430"/>
                  </a:lnTo>
                  <a:lnTo>
                    <a:pt x="307365" y="65430"/>
                  </a:lnTo>
                  <a:lnTo>
                    <a:pt x="301320" y="66967"/>
                  </a:lnTo>
                  <a:lnTo>
                    <a:pt x="301320" y="85229"/>
                  </a:lnTo>
                  <a:lnTo>
                    <a:pt x="307365" y="86766"/>
                  </a:lnTo>
                  <a:lnTo>
                    <a:pt x="447421" y="86766"/>
                  </a:lnTo>
                  <a:lnTo>
                    <a:pt x="452031" y="83743"/>
                  </a:lnTo>
                  <a:lnTo>
                    <a:pt x="452031" y="66967"/>
                  </a:lnTo>
                  <a:close/>
                </a:path>
                <a:path w="1743075" h="152400">
                  <a:moveTo>
                    <a:pt x="614895" y="132461"/>
                  </a:moveTo>
                  <a:lnTo>
                    <a:pt x="610336" y="130911"/>
                  </a:lnTo>
                  <a:lnTo>
                    <a:pt x="553974" y="130911"/>
                  </a:lnTo>
                  <a:lnTo>
                    <a:pt x="547928" y="129374"/>
                  </a:lnTo>
                  <a:lnTo>
                    <a:pt x="547928" y="124815"/>
                  </a:lnTo>
                  <a:lnTo>
                    <a:pt x="547928" y="105016"/>
                  </a:lnTo>
                  <a:lnTo>
                    <a:pt x="596646" y="105016"/>
                  </a:lnTo>
                  <a:lnTo>
                    <a:pt x="599668" y="101993"/>
                  </a:lnTo>
                  <a:lnTo>
                    <a:pt x="599668" y="86766"/>
                  </a:lnTo>
                  <a:lnTo>
                    <a:pt x="547928" y="86766"/>
                  </a:lnTo>
                  <a:lnTo>
                    <a:pt x="547928" y="65430"/>
                  </a:lnTo>
                  <a:lnTo>
                    <a:pt x="590537" y="65430"/>
                  </a:lnTo>
                  <a:lnTo>
                    <a:pt x="595109" y="62407"/>
                  </a:lnTo>
                  <a:lnTo>
                    <a:pt x="593559" y="54813"/>
                  </a:lnTo>
                  <a:lnTo>
                    <a:pt x="596646" y="57848"/>
                  </a:lnTo>
                  <a:lnTo>
                    <a:pt x="610336" y="57848"/>
                  </a:lnTo>
                  <a:lnTo>
                    <a:pt x="611073" y="54813"/>
                  </a:lnTo>
                  <a:lnTo>
                    <a:pt x="611822" y="51739"/>
                  </a:lnTo>
                  <a:lnTo>
                    <a:pt x="611822" y="50253"/>
                  </a:lnTo>
                  <a:lnTo>
                    <a:pt x="611822" y="31940"/>
                  </a:lnTo>
                  <a:lnTo>
                    <a:pt x="610679" y="23317"/>
                  </a:lnTo>
                  <a:lnTo>
                    <a:pt x="607263" y="17691"/>
                  </a:lnTo>
                  <a:lnTo>
                    <a:pt x="601560" y="14617"/>
                  </a:lnTo>
                  <a:lnTo>
                    <a:pt x="593559" y="13690"/>
                  </a:lnTo>
                  <a:lnTo>
                    <a:pt x="592074" y="13690"/>
                  </a:lnTo>
                  <a:lnTo>
                    <a:pt x="592074" y="33489"/>
                  </a:lnTo>
                  <a:lnTo>
                    <a:pt x="592074" y="50253"/>
                  </a:lnTo>
                  <a:lnTo>
                    <a:pt x="590537" y="48717"/>
                  </a:lnTo>
                  <a:lnTo>
                    <a:pt x="587463" y="47180"/>
                  </a:lnTo>
                  <a:lnTo>
                    <a:pt x="488543" y="47180"/>
                  </a:lnTo>
                  <a:lnTo>
                    <a:pt x="487006" y="48717"/>
                  </a:lnTo>
                  <a:lnTo>
                    <a:pt x="485521" y="50253"/>
                  </a:lnTo>
                  <a:lnTo>
                    <a:pt x="485521" y="33489"/>
                  </a:lnTo>
                  <a:lnTo>
                    <a:pt x="487006" y="31940"/>
                  </a:lnTo>
                  <a:lnTo>
                    <a:pt x="589000" y="31940"/>
                  </a:lnTo>
                  <a:lnTo>
                    <a:pt x="592074" y="33489"/>
                  </a:lnTo>
                  <a:lnTo>
                    <a:pt x="592074" y="13690"/>
                  </a:lnTo>
                  <a:lnTo>
                    <a:pt x="549414" y="13690"/>
                  </a:lnTo>
                  <a:lnTo>
                    <a:pt x="549414" y="1536"/>
                  </a:lnTo>
                  <a:lnTo>
                    <a:pt x="543356" y="0"/>
                  </a:lnTo>
                  <a:lnTo>
                    <a:pt x="532688" y="0"/>
                  </a:lnTo>
                  <a:lnTo>
                    <a:pt x="528129" y="3022"/>
                  </a:lnTo>
                  <a:lnTo>
                    <a:pt x="528129" y="13690"/>
                  </a:lnTo>
                  <a:lnTo>
                    <a:pt x="483984" y="13690"/>
                  </a:lnTo>
                  <a:lnTo>
                    <a:pt x="475970" y="14617"/>
                  </a:lnTo>
                  <a:lnTo>
                    <a:pt x="470268" y="17691"/>
                  </a:lnTo>
                  <a:lnTo>
                    <a:pt x="466852" y="23317"/>
                  </a:lnTo>
                  <a:lnTo>
                    <a:pt x="465721" y="31940"/>
                  </a:lnTo>
                  <a:lnTo>
                    <a:pt x="465721" y="54813"/>
                  </a:lnTo>
                  <a:lnTo>
                    <a:pt x="468744" y="57848"/>
                  </a:lnTo>
                  <a:lnTo>
                    <a:pt x="480949" y="57848"/>
                  </a:lnTo>
                  <a:lnTo>
                    <a:pt x="482434" y="54813"/>
                  </a:lnTo>
                  <a:lnTo>
                    <a:pt x="482434" y="65430"/>
                  </a:lnTo>
                  <a:lnTo>
                    <a:pt x="528129" y="65430"/>
                  </a:lnTo>
                  <a:lnTo>
                    <a:pt x="528129" y="124815"/>
                  </a:lnTo>
                  <a:lnTo>
                    <a:pt x="524649" y="123278"/>
                  </a:lnTo>
                  <a:lnTo>
                    <a:pt x="521538" y="121907"/>
                  </a:lnTo>
                  <a:lnTo>
                    <a:pt x="515366" y="117411"/>
                  </a:lnTo>
                  <a:lnTo>
                    <a:pt x="509485" y="110921"/>
                  </a:lnTo>
                  <a:lnTo>
                    <a:pt x="503770" y="101993"/>
                  </a:lnTo>
                  <a:lnTo>
                    <a:pt x="506793" y="94361"/>
                  </a:lnTo>
                  <a:lnTo>
                    <a:pt x="508342" y="83743"/>
                  </a:lnTo>
                  <a:lnTo>
                    <a:pt x="508342" y="73075"/>
                  </a:lnTo>
                  <a:lnTo>
                    <a:pt x="490080" y="73075"/>
                  </a:lnTo>
                  <a:lnTo>
                    <a:pt x="488543" y="76098"/>
                  </a:lnTo>
                  <a:lnTo>
                    <a:pt x="487006" y="82207"/>
                  </a:lnTo>
                  <a:lnTo>
                    <a:pt x="484136" y="96913"/>
                  </a:lnTo>
                  <a:lnTo>
                    <a:pt x="479971" y="109626"/>
                  </a:lnTo>
                  <a:lnTo>
                    <a:pt x="474370" y="121183"/>
                  </a:lnTo>
                  <a:lnTo>
                    <a:pt x="467207" y="132461"/>
                  </a:lnTo>
                  <a:lnTo>
                    <a:pt x="464185" y="137020"/>
                  </a:lnTo>
                  <a:lnTo>
                    <a:pt x="462648" y="138506"/>
                  </a:lnTo>
                  <a:lnTo>
                    <a:pt x="462648" y="147637"/>
                  </a:lnTo>
                  <a:lnTo>
                    <a:pt x="468744" y="152196"/>
                  </a:lnTo>
                  <a:lnTo>
                    <a:pt x="477875" y="152196"/>
                  </a:lnTo>
                  <a:lnTo>
                    <a:pt x="497674" y="123278"/>
                  </a:lnTo>
                  <a:lnTo>
                    <a:pt x="511035" y="137845"/>
                  </a:lnTo>
                  <a:lnTo>
                    <a:pt x="526961" y="146138"/>
                  </a:lnTo>
                  <a:lnTo>
                    <a:pt x="543471" y="149860"/>
                  </a:lnTo>
                  <a:lnTo>
                    <a:pt x="558546" y="150710"/>
                  </a:lnTo>
                  <a:lnTo>
                    <a:pt x="614895" y="150710"/>
                  </a:lnTo>
                  <a:lnTo>
                    <a:pt x="614895" y="132461"/>
                  </a:lnTo>
                  <a:close/>
                </a:path>
                <a:path w="1743075" h="152400">
                  <a:moveTo>
                    <a:pt x="773201" y="77635"/>
                  </a:moveTo>
                  <a:lnTo>
                    <a:pt x="757212" y="31026"/>
                  </a:lnTo>
                  <a:lnTo>
                    <a:pt x="704684" y="10668"/>
                  </a:lnTo>
                  <a:lnTo>
                    <a:pt x="690994" y="12903"/>
                  </a:lnTo>
                  <a:lnTo>
                    <a:pt x="690994" y="30454"/>
                  </a:lnTo>
                  <a:lnTo>
                    <a:pt x="688644" y="44005"/>
                  </a:lnTo>
                  <a:lnTo>
                    <a:pt x="677303" y="89789"/>
                  </a:lnTo>
                  <a:lnTo>
                    <a:pt x="660539" y="111125"/>
                  </a:lnTo>
                  <a:lnTo>
                    <a:pt x="656082" y="109461"/>
                  </a:lnTo>
                  <a:lnTo>
                    <a:pt x="652183" y="104660"/>
                  </a:lnTo>
                  <a:lnTo>
                    <a:pt x="649427" y="97002"/>
                  </a:lnTo>
                  <a:lnTo>
                    <a:pt x="648385" y="86855"/>
                  </a:lnTo>
                  <a:lnTo>
                    <a:pt x="648500" y="85229"/>
                  </a:lnTo>
                  <a:lnTo>
                    <a:pt x="660577" y="48463"/>
                  </a:lnTo>
                  <a:lnTo>
                    <a:pt x="686435" y="31940"/>
                  </a:lnTo>
                  <a:lnTo>
                    <a:pt x="690994" y="30454"/>
                  </a:lnTo>
                  <a:lnTo>
                    <a:pt x="690994" y="12903"/>
                  </a:lnTo>
                  <a:lnTo>
                    <a:pt x="675220" y="15468"/>
                  </a:lnTo>
                  <a:lnTo>
                    <a:pt x="650455" y="29679"/>
                  </a:lnTo>
                  <a:lnTo>
                    <a:pt x="633399" y="53035"/>
                  </a:lnTo>
                  <a:lnTo>
                    <a:pt x="627049" y="85229"/>
                  </a:lnTo>
                  <a:lnTo>
                    <a:pt x="629259" y="103543"/>
                  </a:lnTo>
                  <a:lnTo>
                    <a:pt x="635622" y="118567"/>
                  </a:lnTo>
                  <a:lnTo>
                    <a:pt x="645693" y="128727"/>
                  </a:lnTo>
                  <a:lnTo>
                    <a:pt x="659053" y="132461"/>
                  </a:lnTo>
                  <a:lnTo>
                    <a:pt x="667626" y="131318"/>
                  </a:lnTo>
                  <a:lnTo>
                    <a:pt x="675208" y="127889"/>
                  </a:lnTo>
                  <a:lnTo>
                    <a:pt x="681939" y="122161"/>
                  </a:lnTo>
                  <a:lnTo>
                    <a:pt x="687971" y="114147"/>
                  </a:lnTo>
                  <a:lnTo>
                    <a:pt x="689406" y="111125"/>
                  </a:lnTo>
                  <a:lnTo>
                    <a:pt x="694118" y="101295"/>
                  </a:lnTo>
                  <a:lnTo>
                    <a:pt x="700709" y="83159"/>
                  </a:lnTo>
                  <a:lnTo>
                    <a:pt x="707009" y="59588"/>
                  </a:lnTo>
                  <a:lnTo>
                    <a:pt x="712330" y="30454"/>
                  </a:lnTo>
                  <a:lnTo>
                    <a:pt x="728776" y="34582"/>
                  </a:lnTo>
                  <a:lnTo>
                    <a:pt x="741222" y="44145"/>
                  </a:lnTo>
                  <a:lnTo>
                    <a:pt x="749109" y="58280"/>
                  </a:lnTo>
                  <a:lnTo>
                    <a:pt x="751865" y="76098"/>
                  </a:lnTo>
                  <a:lnTo>
                    <a:pt x="746442" y="100850"/>
                  </a:lnTo>
                  <a:lnTo>
                    <a:pt x="733602" y="115303"/>
                  </a:lnTo>
                  <a:lnTo>
                    <a:pt x="718489" y="122339"/>
                  </a:lnTo>
                  <a:lnTo>
                    <a:pt x="706234" y="124815"/>
                  </a:lnTo>
                  <a:lnTo>
                    <a:pt x="700125" y="124815"/>
                  </a:lnTo>
                  <a:lnTo>
                    <a:pt x="694029" y="126352"/>
                  </a:lnTo>
                  <a:lnTo>
                    <a:pt x="694029" y="146151"/>
                  </a:lnTo>
                  <a:lnTo>
                    <a:pt x="704684" y="146151"/>
                  </a:lnTo>
                  <a:lnTo>
                    <a:pt x="744283" y="133946"/>
                  </a:lnTo>
                  <a:lnTo>
                    <a:pt x="769543" y="101295"/>
                  </a:lnTo>
                  <a:lnTo>
                    <a:pt x="772744" y="86855"/>
                  </a:lnTo>
                  <a:lnTo>
                    <a:pt x="773201" y="77635"/>
                  </a:lnTo>
                  <a:close/>
                </a:path>
                <a:path w="1743075" h="152400">
                  <a:moveTo>
                    <a:pt x="834072" y="12153"/>
                  </a:moveTo>
                  <a:lnTo>
                    <a:pt x="831049" y="9131"/>
                  </a:lnTo>
                  <a:lnTo>
                    <a:pt x="814324" y="9131"/>
                  </a:lnTo>
                  <a:lnTo>
                    <a:pt x="812787" y="15227"/>
                  </a:lnTo>
                  <a:lnTo>
                    <a:pt x="812787" y="56299"/>
                  </a:lnTo>
                  <a:lnTo>
                    <a:pt x="812038" y="83527"/>
                  </a:lnTo>
                  <a:lnTo>
                    <a:pt x="809155" y="101600"/>
                  </a:lnTo>
                  <a:lnTo>
                    <a:pt x="803135" y="114554"/>
                  </a:lnTo>
                  <a:lnTo>
                    <a:pt x="793000" y="126352"/>
                  </a:lnTo>
                  <a:lnTo>
                    <a:pt x="788428" y="129374"/>
                  </a:lnTo>
                  <a:lnTo>
                    <a:pt x="786892" y="132461"/>
                  </a:lnTo>
                  <a:lnTo>
                    <a:pt x="786892" y="141579"/>
                  </a:lnTo>
                  <a:lnTo>
                    <a:pt x="794537" y="146151"/>
                  </a:lnTo>
                  <a:lnTo>
                    <a:pt x="808228" y="146151"/>
                  </a:lnTo>
                  <a:lnTo>
                    <a:pt x="817359" y="130911"/>
                  </a:lnTo>
                  <a:lnTo>
                    <a:pt x="826389" y="116484"/>
                  </a:lnTo>
                  <a:lnTo>
                    <a:pt x="831418" y="99898"/>
                  </a:lnTo>
                  <a:lnTo>
                    <a:pt x="833589" y="80175"/>
                  </a:lnTo>
                  <a:lnTo>
                    <a:pt x="834072" y="56299"/>
                  </a:lnTo>
                  <a:lnTo>
                    <a:pt x="834072" y="12153"/>
                  </a:lnTo>
                  <a:close/>
                </a:path>
                <a:path w="1743075" h="152400">
                  <a:moveTo>
                    <a:pt x="937602" y="68503"/>
                  </a:moveTo>
                  <a:lnTo>
                    <a:pt x="928484" y="66967"/>
                  </a:lnTo>
                  <a:lnTo>
                    <a:pt x="917816" y="66967"/>
                  </a:lnTo>
                  <a:lnTo>
                    <a:pt x="916279" y="73075"/>
                  </a:lnTo>
                  <a:lnTo>
                    <a:pt x="913244" y="83743"/>
                  </a:lnTo>
                  <a:lnTo>
                    <a:pt x="913244" y="85229"/>
                  </a:lnTo>
                  <a:lnTo>
                    <a:pt x="910221" y="91325"/>
                  </a:lnTo>
                  <a:lnTo>
                    <a:pt x="901598" y="104609"/>
                  </a:lnTo>
                  <a:lnTo>
                    <a:pt x="892695" y="113030"/>
                  </a:lnTo>
                  <a:lnTo>
                    <a:pt x="884948" y="117449"/>
                  </a:lnTo>
                  <a:lnTo>
                    <a:pt x="879767" y="118719"/>
                  </a:lnTo>
                  <a:lnTo>
                    <a:pt x="876731" y="118719"/>
                  </a:lnTo>
                  <a:lnTo>
                    <a:pt x="876731" y="9131"/>
                  </a:lnTo>
                  <a:lnTo>
                    <a:pt x="872172" y="7594"/>
                  </a:lnTo>
                  <a:lnTo>
                    <a:pt x="856945" y="7594"/>
                  </a:lnTo>
                  <a:lnTo>
                    <a:pt x="855408" y="12153"/>
                  </a:lnTo>
                  <a:lnTo>
                    <a:pt x="855408" y="144614"/>
                  </a:lnTo>
                  <a:lnTo>
                    <a:pt x="870635" y="144614"/>
                  </a:lnTo>
                  <a:lnTo>
                    <a:pt x="881938" y="142595"/>
                  </a:lnTo>
                  <a:lnTo>
                    <a:pt x="896112" y="136436"/>
                  </a:lnTo>
                  <a:lnTo>
                    <a:pt x="910869" y="125996"/>
                  </a:lnTo>
                  <a:lnTo>
                    <a:pt x="917244" y="118719"/>
                  </a:lnTo>
                  <a:lnTo>
                    <a:pt x="923912" y="111125"/>
                  </a:lnTo>
                  <a:lnTo>
                    <a:pt x="928624" y="102235"/>
                  </a:lnTo>
                  <a:lnTo>
                    <a:pt x="933043" y="92481"/>
                  </a:lnTo>
                  <a:lnTo>
                    <a:pt x="936320" y="83299"/>
                  </a:lnTo>
                  <a:lnTo>
                    <a:pt x="937602" y="76098"/>
                  </a:lnTo>
                  <a:lnTo>
                    <a:pt x="937602" y="68503"/>
                  </a:lnTo>
                  <a:close/>
                </a:path>
                <a:path w="1743075" h="152400">
                  <a:moveTo>
                    <a:pt x="1095908" y="65430"/>
                  </a:moveTo>
                  <a:lnTo>
                    <a:pt x="958938" y="65430"/>
                  </a:lnTo>
                  <a:lnTo>
                    <a:pt x="951293" y="66967"/>
                  </a:lnTo>
                  <a:lnTo>
                    <a:pt x="951293" y="88303"/>
                  </a:lnTo>
                  <a:lnTo>
                    <a:pt x="1095908" y="88303"/>
                  </a:lnTo>
                  <a:lnTo>
                    <a:pt x="1095908" y="65430"/>
                  </a:lnTo>
                  <a:close/>
                </a:path>
                <a:path w="1743075" h="152400">
                  <a:moveTo>
                    <a:pt x="1158316" y="12153"/>
                  </a:moveTo>
                  <a:lnTo>
                    <a:pt x="1155293" y="9131"/>
                  </a:lnTo>
                  <a:lnTo>
                    <a:pt x="1138529" y="9131"/>
                  </a:lnTo>
                  <a:lnTo>
                    <a:pt x="1137031" y="15227"/>
                  </a:lnTo>
                  <a:lnTo>
                    <a:pt x="1137031" y="56299"/>
                  </a:lnTo>
                  <a:lnTo>
                    <a:pt x="1136053" y="83527"/>
                  </a:lnTo>
                  <a:lnTo>
                    <a:pt x="1132649" y="101600"/>
                  </a:lnTo>
                  <a:lnTo>
                    <a:pt x="1126109" y="114554"/>
                  </a:lnTo>
                  <a:lnTo>
                    <a:pt x="1115707" y="126352"/>
                  </a:lnTo>
                  <a:lnTo>
                    <a:pt x="1112672" y="129374"/>
                  </a:lnTo>
                  <a:lnTo>
                    <a:pt x="1111135" y="132461"/>
                  </a:lnTo>
                  <a:lnTo>
                    <a:pt x="1111135" y="141579"/>
                  </a:lnTo>
                  <a:lnTo>
                    <a:pt x="1118781" y="146151"/>
                  </a:lnTo>
                  <a:lnTo>
                    <a:pt x="1130935" y="146151"/>
                  </a:lnTo>
                  <a:lnTo>
                    <a:pt x="1141603" y="130911"/>
                  </a:lnTo>
                  <a:lnTo>
                    <a:pt x="1149985" y="116484"/>
                  </a:lnTo>
                  <a:lnTo>
                    <a:pt x="1155090" y="99898"/>
                  </a:lnTo>
                  <a:lnTo>
                    <a:pt x="1157617" y="80175"/>
                  </a:lnTo>
                  <a:lnTo>
                    <a:pt x="1158316" y="56299"/>
                  </a:lnTo>
                  <a:lnTo>
                    <a:pt x="1158316" y="12153"/>
                  </a:lnTo>
                  <a:close/>
                </a:path>
                <a:path w="1743075" h="152400">
                  <a:moveTo>
                    <a:pt x="1260309" y="68503"/>
                  </a:moveTo>
                  <a:lnTo>
                    <a:pt x="1252728" y="66967"/>
                  </a:lnTo>
                  <a:lnTo>
                    <a:pt x="1242060" y="66967"/>
                  </a:lnTo>
                  <a:lnTo>
                    <a:pt x="1240523" y="73075"/>
                  </a:lnTo>
                  <a:lnTo>
                    <a:pt x="1237615" y="83299"/>
                  </a:lnTo>
                  <a:lnTo>
                    <a:pt x="1208532" y="117449"/>
                  </a:lnTo>
                  <a:lnTo>
                    <a:pt x="1202474" y="118719"/>
                  </a:lnTo>
                  <a:lnTo>
                    <a:pt x="1200988" y="118719"/>
                  </a:lnTo>
                  <a:lnTo>
                    <a:pt x="1200988" y="9131"/>
                  </a:lnTo>
                  <a:lnTo>
                    <a:pt x="1196365" y="7594"/>
                  </a:lnTo>
                  <a:lnTo>
                    <a:pt x="1181188" y="7594"/>
                  </a:lnTo>
                  <a:lnTo>
                    <a:pt x="1179652" y="12153"/>
                  </a:lnTo>
                  <a:lnTo>
                    <a:pt x="1179652" y="144614"/>
                  </a:lnTo>
                  <a:lnTo>
                    <a:pt x="1193342" y="144614"/>
                  </a:lnTo>
                  <a:lnTo>
                    <a:pt x="1204671" y="142595"/>
                  </a:lnTo>
                  <a:lnTo>
                    <a:pt x="1218844" y="136436"/>
                  </a:lnTo>
                  <a:lnTo>
                    <a:pt x="1233576" y="125996"/>
                  </a:lnTo>
                  <a:lnTo>
                    <a:pt x="1239951" y="118719"/>
                  </a:lnTo>
                  <a:lnTo>
                    <a:pt x="1246619" y="111125"/>
                  </a:lnTo>
                  <a:lnTo>
                    <a:pt x="1251978" y="102235"/>
                  </a:lnTo>
                  <a:lnTo>
                    <a:pt x="1256322" y="92481"/>
                  </a:lnTo>
                  <a:lnTo>
                    <a:pt x="1259243" y="83299"/>
                  </a:lnTo>
                  <a:lnTo>
                    <a:pt x="1260309" y="76098"/>
                  </a:lnTo>
                  <a:lnTo>
                    <a:pt x="1260309" y="68503"/>
                  </a:lnTo>
                  <a:close/>
                </a:path>
                <a:path w="1743075" h="152400">
                  <a:moveTo>
                    <a:pt x="1415592" y="56299"/>
                  </a:moveTo>
                  <a:lnTo>
                    <a:pt x="1406461" y="56299"/>
                  </a:lnTo>
                  <a:lnTo>
                    <a:pt x="1399489" y="57518"/>
                  </a:lnTo>
                  <a:lnTo>
                    <a:pt x="1389519" y="60312"/>
                  </a:lnTo>
                  <a:lnTo>
                    <a:pt x="1379270" y="63385"/>
                  </a:lnTo>
                  <a:lnTo>
                    <a:pt x="1371434" y="65430"/>
                  </a:lnTo>
                  <a:lnTo>
                    <a:pt x="1367421" y="59207"/>
                  </a:lnTo>
                  <a:lnTo>
                    <a:pt x="1365910" y="57848"/>
                  </a:lnTo>
                  <a:lnTo>
                    <a:pt x="1362113" y="54419"/>
                  </a:lnTo>
                  <a:lnTo>
                    <a:pt x="1355394" y="51346"/>
                  </a:lnTo>
                  <a:lnTo>
                    <a:pt x="1347089" y="50253"/>
                  </a:lnTo>
                  <a:lnTo>
                    <a:pt x="1334922" y="50253"/>
                  </a:lnTo>
                  <a:lnTo>
                    <a:pt x="1324267" y="57848"/>
                  </a:lnTo>
                  <a:lnTo>
                    <a:pt x="1330363" y="48717"/>
                  </a:lnTo>
                  <a:lnTo>
                    <a:pt x="1331849" y="45643"/>
                  </a:lnTo>
                  <a:lnTo>
                    <a:pt x="1334922" y="41071"/>
                  </a:lnTo>
                  <a:lnTo>
                    <a:pt x="1354582" y="40843"/>
                  </a:lnTo>
                  <a:lnTo>
                    <a:pt x="1401902" y="39585"/>
                  </a:lnTo>
                  <a:lnTo>
                    <a:pt x="1403438" y="38049"/>
                  </a:lnTo>
                  <a:lnTo>
                    <a:pt x="1409496" y="38049"/>
                  </a:lnTo>
                  <a:lnTo>
                    <a:pt x="1409496" y="21336"/>
                  </a:lnTo>
                  <a:lnTo>
                    <a:pt x="1409496" y="19786"/>
                  </a:lnTo>
                  <a:lnTo>
                    <a:pt x="1398879" y="19786"/>
                  </a:lnTo>
                  <a:lnTo>
                    <a:pt x="1386471" y="20040"/>
                  </a:lnTo>
                  <a:lnTo>
                    <a:pt x="1363954" y="21094"/>
                  </a:lnTo>
                  <a:lnTo>
                    <a:pt x="1345590" y="21336"/>
                  </a:lnTo>
                  <a:lnTo>
                    <a:pt x="1347089" y="16713"/>
                  </a:lnTo>
                  <a:lnTo>
                    <a:pt x="1348625" y="15227"/>
                  </a:lnTo>
                  <a:lnTo>
                    <a:pt x="1348625" y="6096"/>
                  </a:lnTo>
                  <a:lnTo>
                    <a:pt x="1344053" y="3022"/>
                  </a:lnTo>
                  <a:lnTo>
                    <a:pt x="1330363" y="3022"/>
                  </a:lnTo>
                  <a:lnTo>
                    <a:pt x="1328826" y="7594"/>
                  </a:lnTo>
                  <a:lnTo>
                    <a:pt x="1327289" y="10668"/>
                  </a:lnTo>
                  <a:lnTo>
                    <a:pt x="1325803" y="12153"/>
                  </a:lnTo>
                  <a:lnTo>
                    <a:pt x="1322730" y="19786"/>
                  </a:lnTo>
                  <a:lnTo>
                    <a:pt x="1322730" y="21336"/>
                  </a:lnTo>
                  <a:lnTo>
                    <a:pt x="1314513" y="22199"/>
                  </a:lnTo>
                  <a:lnTo>
                    <a:pt x="1306004" y="22644"/>
                  </a:lnTo>
                  <a:lnTo>
                    <a:pt x="1297470" y="22809"/>
                  </a:lnTo>
                  <a:lnTo>
                    <a:pt x="1278572" y="22821"/>
                  </a:lnTo>
                  <a:lnTo>
                    <a:pt x="1278572" y="41071"/>
                  </a:lnTo>
                  <a:lnTo>
                    <a:pt x="1286217" y="42608"/>
                  </a:lnTo>
                  <a:lnTo>
                    <a:pt x="1289240" y="42608"/>
                  </a:lnTo>
                  <a:lnTo>
                    <a:pt x="1292313" y="41071"/>
                  </a:lnTo>
                  <a:lnTo>
                    <a:pt x="1313599" y="41071"/>
                  </a:lnTo>
                  <a:lnTo>
                    <a:pt x="1286217" y="79171"/>
                  </a:lnTo>
                  <a:lnTo>
                    <a:pt x="1275549" y="89789"/>
                  </a:lnTo>
                  <a:lnTo>
                    <a:pt x="1274013" y="92862"/>
                  </a:lnTo>
                  <a:lnTo>
                    <a:pt x="1274013" y="101993"/>
                  </a:lnTo>
                  <a:lnTo>
                    <a:pt x="1278572" y="106565"/>
                  </a:lnTo>
                  <a:lnTo>
                    <a:pt x="1287754" y="106565"/>
                  </a:lnTo>
                  <a:lnTo>
                    <a:pt x="1290777" y="105016"/>
                  </a:lnTo>
                  <a:lnTo>
                    <a:pt x="1290777" y="103530"/>
                  </a:lnTo>
                  <a:lnTo>
                    <a:pt x="1293799" y="101993"/>
                  </a:lnTo>
                  <a:lnTo>
                    <a:pt x="1304467" y="88303"/>
                  </a:lnTo>
                  <a:lnTo>
                    <a:pt x="1306004" y="85229"/>
                  </a:lnTo>
                  <a:lnTo>
                    <a:pt x="1317040" y="75323"/>
                  </a:lnTo>
                  <a:lnTo>
                    <a:pt x="1326934" y="69837"/>
                  </a:lnTo>
                  <a:lnTo>
                    <a:pt x="1335112" y="67475"/>
                  </a:lnTo>
                  <a:lnTo>
                    <a:pt x="1341031" y="66967"/>
                  </a:lnTo>
                  <a:lnTo>
                    <a:pt x="1348625" y="66967"/>
                  </a:lnTo>
                  <a:lnTo>
                    <a:pt x="1351648" y="73075"/>
                  </a:lnTo>
                  <a:lnTo>
                    <a:pt x="1335049" y="81775"/>
                  </a:lnTo>
                  <a:lnTo>
                    <a:pt x="1319301" y="92303"/>
                  </a:lnTo>
                  <a:lnTo>
                    <a:pt x="1307541" y="105410"/>
                  </a:lnTo>
                  <a:lnTo>
                    <a:pt x="1302931" y="121793"/>
                  </a:lnTo>
                  <a:lnTo>
                    <a:pt x="1304048" y="128333"/>
                  </a:lnTo>
                  <a:lnTo>
                    <a:pt x="1344510" y="147358"/>
                  </a:lnTo>
                  <a:lnTo>
                    <a:pt x="1359281" y="147637"/>
                  </a:lnTo>
                  <a:lnTo>
                    <a:pt x="1366100" y="147599"/>
                  </a:lnTo>
                  <a:lnTo>
                    <a:pt x="1376210" y="147269"/>
                  </a:lnTo>
                  <a:lnTo>
                    <a:pt x="1387741" y="146367"/>
                  </a:lnTo>
                  <a:lnTo>
                    <a:pt x="1398879" y="144614"/>
                  </a:lnTo>
                  <a:lnTo>
                    <a:pt x="1401902" y="144614"/>
                  </a:lnTo>
                  <a:lnTo>
                    <a:pt x="1406461" y="143065"/>
                  </a:lnTo>
                  <a:lnTo>
                    <a:pt x="1406461" y="129374"/>
                  </a:lnTo>
                  <a:lnTo>
                    <a:pt x="1406461" y="126352"/>
                  </a:lnTo>
                  <a:lnTo>
                    <a:pt x="1388211" y="126352"/>
                  </a:lnTo>
                  <a:lnTo>
                    <a:pt x="1379994" y="127457"/>
                  </a:lnTo>
                  <a:lnTo>
                    <a:pt x="1371650" y="128422"/>
                  </a:lnTo>
                  <a:lnTo>
                    <a:pt x="1363573" y="129120"/>
                  </a:lnTo>
                  <a:lnTo>
                    <a:pt x="1356207" y="129374"/>
                  </a:lnTo>
                  <a:lnTo>
                    <a:pt x="1344396" y="128993"/>
                  </a:lnTo>
                  <a:lnTo>
                    <a:pt x="1334731" y="127469"/>
                  </a:lnTo>
                  <a:lnTo>
                    <a:pt x="1328191" y="124231"/>
                  </a:lnTo>
                  <a:lnTo>
                    <a:pt x="1325803" y="118719"/>
                  </a:lnTo>
                  <a:lnTo>
                    <a:pt x="1327099" y="112331"/>
                  </a:lnTo>
                  <a:lnTo>
                    <a:pt x="1331683" y="106375"/>
                  </a:lnTo>
                  <a:lnTo>
                    <a:pt x="1340548" y="100126"/>
                  </a:lnTo>
                  <a:lnTo>
                    <a:pt x="1354721" y="92862"/>
                  </a:lnTo>
                  <a:lnTo>
                    <a:pt x="1354721" y="120256"/>
                  </a:lnTo>
                  <a:lnTo>
                    <a:pt x="1376006" y="120256"/>
                  </a:lnTo>
                  <a:lnTo>
                    <a:pt x="1376006" y="92862"/>
                  </a:lnTo>
                  <a:lnTo>
                    <a:pt x="1374521" y="85229"/>
                  </a:lnTo>
                  <a:lnTo>
                    <a:pt x="1378851" y="84277"/>
                  </a:lnTo>
                  <a:lnTo>
                    <a:pt x="1384198" y="83172"/>
                  </a:lnTo>
                  <a:lnTo>
                    <a:pt x="1392682" y="81191"/>
                  </a:lnTo>
                  <a:lnTo>
                    <a:pt x="1406461" y="77635"/>
                  </a:lnTo>
                  <a:lnTo>
                    <a:pt x="1411033" y="76098"/>
                  </a:lnTo>
                  <a:lnTo>
                    <a:pt x="1415592" y="74612"/>
                  </a:lnTo>
                  <a:lnTo>
                    <a:pt x="1415592" y="66967"/>
                  </a:lnTo>
                  <a:lnTo>
                    <a:pt x="1415592" y="65430"/>
                  </a:lnTo>
                  <a:lnTo>
                    <a:pt x="1415592" y="56299"/>
                  </a:lnTo>
                  <a:close/>
                </a:path>
                <a:path w="1743075" h="152400">
                  <a:moveTo>
                    <a:pt x="1494764" y="65430"/>
                  </a:moveTo>
                  <a:lnTo>
                    <a:pt x="1471904" y="65430"/>
                  </a:lnTo>
                  <a:lnTo>
                    <a:pt x="1471904" y="42608"/>
                  </a:lnTo>
                  <a:lnTo>
                    <a:pt x="1490205" y="42608"/>
                  </a:lnTo>
                  <a:lnTo>
                    <a:pt x="1491691" y="39585"/>
                  </a:lnTo>
                  <a:lnTo>
                    <a:pt x="1491691" y="24358"/>
                  </a:lnTo>
                  <a:lnTo>
                    <a:pt x="1471904" y="24358"/>
                  </a:lnTo>
                  <a:lnTo>
                    <a:pt x="1471904" y="3022"/>
                  </a:lnTo>
                  <a:lnTo>
                    <a:pt x="1467332" y="0"/>
                  </a:lnTo>
                  <a:lnTo>
                    <a:pt x="1452156" y="0"/>
                  </a:lnTo>
                  <a:lnTo>
                    <a:pt x="1452156" y="24358"/>
                  </a:lnTo>
                  <a:lnTo>
                    <a:pt x="1429283" y="24358"/>
                  </a:lnTo>
                  <a:lnTo>
                    <a:pt x="1429283" y="42608"/>
                  </a:lnTo>
                  <a:lnTo>
                    <a:pt x="1452156" y="42608"/>
                  </a:lnTo>
                  <a:lnTo>
                    <a:pt x="1452156" y="65430"/>
                  </a:lnTo>
                  <a:lnTo>
                    <a:pt x="1426260" y="65430"/>
                  </a:lnTo>
                  <a:lnTo>
                    <a:pt x="1426260" y="83743"/>
                  </a:lnTo>
                  <a:lnTo>
                    <a:pt x="1450619" y="83743"/>
                  </a:lnTo>
                  <a:lnTo>
                    <a:pt x="1446872" y="101434"/>
                  </a:lnTo>
                  <a:lnTo>
                    <a:pt x="1427797" y="137020"/>
                  </a:lnTo>
                  <a:lnTo>
                    <a:pt x="1426260" y="138506"/>
                  </a:lnTo>
                  <a:lnTo>
                    <a:pt x="1426260" y="147637"/>
                  </a:lnTo>
                  <a:lnTo>
                    <a:pt x="1432356" y="152196"/>
                  </a:lnTo>
                  <a:lnTo>
                    <a:pt x="1441488" y="152196"/>
                  </a:lnTo>
                  <a:lnTo>
                    <a:pt x="1444510" y="150710"/>
                  </a:lnTo>
                  <a:lnTo>
                    <a:pt x="1446047" y="147637"/>
                  </a:lnTo>
                  <a:lnTo>
                    <a:pt x="1451483" y="140385"/>
                  </a:lnTo>
                  <a:lnTo>
                    <a:pt x="1456499" y="131851"/>
                  </a:lnTo>
                  <a:lnTo>
                    <a:pt x="1461236" y="121323"/>
                  </a:lnTo>
                  <a:lnTo>
                    <a:pt x="1465846" y="108102"/>
                  </a:lnTo>
                  <a:lnTo>
                    <a:pt x="1469529" y="115912"/>
                  </a:lnTo>
                  <a:lnTo>
                    <a:pt x="1473644" y="122720"/>
                  </a:lnTo>
                  <a:lnTo>
                    <a:pt x="1478038" y="127546"/>
                  </a:lnTo>
                  <a:lnTo>
                    <a:pt x="1482559" y="129374"/>
                  </a:lnTo>
                  <a:lnTo>
                    <a:pt x="1488668" y="129374"/>
                  </a:lnTo>
                  <a:lnTo>
                    <a:pt x="1491678" y="124828"/>
                  </a:lnTo>
                  <a:lnTo>
                    <a:pt x="1491691" y="114147"/>
                  </a:lnTo>
                  <a:lnTo>
                    <a:pt x="1486662" y="108102"/>
                  </a:lnTo>
                  <a:lnTo>
                    <a:pt x="1484109" y="105016"/>
                  </a:lnTo>
                  <a:lnTo>
                    <a:pt x="1474978" y="91325"/>
                  </a:lnTo>
                  <a:lnTo>
                    <a:pt x="1471904" y="83743"/>
                  </a:lnTo>
                  <a:lnTo>
                    <a:pt x="1491691" y="83743"/>
                  </a:lnTo>
                  <a:lnTo>
                    <a:pt x="1494764" y="80657"/>
                  </a:lnTo>
                  <a:lnTo>
                    <a:pt x="1494764" y="65430"/>
                  </a:lnTo>
                  <a:close/>
                </a:path>
                <a:path w="1743075" h="152400">
                  <a:moveTo>
                    <a:pt x="1579994" y="111125"/>
                  </a:moveTo>
                  <a:lnTo>
                    <a:pt x="1564767" y="111125"/>
                  </a:lnTo>
                  <a:lnTo>
                    <a:pt x="1564754" y="124828"/>
                  </a:lnTo>
                  <a:lnTo>
                    <a:pt x="1563395" y="131851"/>
                  </a:lnTo>
                  <a:lnTo>
                    <a:pt x="1563281" y="133946"/>
                  </a:lnTo>
                  <a:lnTo>
                    <a:pt x="1554099" y="133946"/>
                  </a:lnTo>
                  <a:lnTo>
                    <a:pt x="1554099" y="98920"/>
                  </a:lnTo>
                  <a:lnTo>
                    <a:pt x="1567840" y="98920"/>
                  </a:lnTo>
                  <a:lnTo>
                    <a:pt x="1573898" y="95897"/>
                  </a:lnTo>
                  <a:lnTo>
                    <a:pt x="1573898" y="9131"/>
                  </a:lnTo>
                  <a:lnTo>
                    <a:pt x="1567840" y="4559"/>
                  </a:lnTo>
                  <a:lnTo>
                    <a:pt x="1555635" y="4559"/>
                  </a:lnTo>
                  <a:lnTo>
                    <a:pt x="1555635" y="22821"/>
                  </a:lnTo>
                  <a:lnTo>
                    <a:pt x="1555635" y="31940"/>
                  </a:lnTo>
                  <a:lnTo>
                    <a:pt x="1555635" y="47180"/>
                  </a:lnTo>
                  <a:lnTo>
                    <a:pt x="1555635" y="57848"/>
                  </a:lnTo>
                  <a:lnTo>
                    <a:pt x="1555635" y="71539"/>
                  </a:lnTo>
                  <a:lnTo>
                    <a:pt x="1555635" y="82207"/>
                  </a:lnTo>
                  <a:lnTo>
                    <a:pt x="1554099" y="83743"/>
                  </a:lnTo>
                  <a:lnTo>
                    <a:pt x="1516049" y="83743"/>
                  </a:lnTo>
                  <a:lnTo>
                    <a:pt x="1514563" y="82207"/>
                  </a:lnTo>
                  <a:lnTo>
                    <a:pt x="1514563" y="71539"/>
                  </a:lnTo>
                  <a:lnTo>
                    <a:pt x="1555635" y="71539"/>
                  </a:lnTo>
                  <a:lnTo>
                    <a:pt x="1555635" y="57848"/>
                  </a:lnTo>
                  <a:lnTo>
                    <a:pt x="1514563" y="57848"/>
                  </a:lnTo>
                  <a:lnTo>
                    <a:pt x="1514563" y="47180"/>
                  </a:lnTo>
                  <a:lnTo>
                    <a:pt x="1555635" y="47180"/>
                  </a:lnTo>
                  <a:lnTo>
                    <a:pt x="1555635" y="31940"/>
                  </a:lnTo>
                  <a:lnTo>
                    <a:pt x="1514563" y="31940"/>
                  </a:lnTo>
                  <a:lnTo>
                    <a:pt x="1514563" y="22821"/>
                  </a:lnTo>
                  <a:lnTo>
                    <a:pt x="1516049" y="21336"/>
                  </a:lnTo>
                  <a:lnTo>
                    <a:pt x="1554099" y="21336"/>
                  </a:lnTo>
                  <a:lnTo>
                    <a:pt x="1555635" y="22821"/>
                  </a:lnTo>
                  <a:lnTo>
                    <a:pt x="1555635" y="4559"/>
                  </a:lnTo>
                  <a:lnTo>
                    <a:pt x="1502359" y="4559"/>
                  </a:lnTo>
                  <a:lnTo>
                    <a:pt x="1496263" y="9131"/>
                  </a:lnTo>
                  <a:lnTo>
                    <a:pt x="1496263" y="92862"/>
                  </a:lnTo>
                  <a:lnTo>
                    <a:pt x="1499336" y="97434"/>
                  </a:lnTo>
                  <a:lnTo>
                    <a:pt x="1508467" y="98920"/>
                  </a:lnTo>
                  <a:lnTo>
                    <a:pt x="1504416" y="113411"/>
                  </a:lnTo>
                  <a:lnTo>
                    <a:pt x="1497799" y="123304"/>
                  </a:lnTo>
                  <a:lnTo>
                    <a:pt x="1490027" y="129768"/>
                  </a:lnTo>
                  <a:lnTo>
                    <a:pt x="1482559" y="133946"/>
                  </a:lnTo>
                  <a:lnTo>
                    <a:pt x="1479537" y="135483"/>
                  </a:lnTo>
                  <a:lnTo>
                    <a:pt x="1476514" y="138506"/>
                  </a:lnTo>
                  <a:lnTo>
                    <a:pt x="1476514" y="147637"/>
                  </a:lnTo>
                  <a:lnTo>
                    <a:pt x="1479537" y="152196"/>
                  </a:lnTo>
                  <a:lnTo>
                    <a:pt x="1490205" y="152196"/>
                  </a:lnTo>
                  <a:lnTo>
                    <a:pt x="1500822" y="146151"/>
                  </a:lnTo>
                  <a:lnTo>
                    <a:pt x="1525308" y="106908"/>
                  </a:lnTo>
                  <a:lnTo>
                    <a:pt x="1526717" y="98920"/>
                  </a:lnTo>
                  <a:lnTo>
                    <a:pt x="1535849" y="98920"/>
                  </a:lnTo>
                  <a:lnTo>
                    <a:pt x="1535849" y="133946"/>
                  </a:lnTo>
                  <a:lnTo>
                    <a:pt x="1536839" y="144500"/>
                  </a:lnTo>
                  <a:lnTo>
                    <a:pt x="1540408" y="149923"/>
                  </a:lnTo>
                  <a:lnTo>
                    <a:pt x="1547393" y="151917"/>
                  </a:lnTo>
                  <a:lnTo>
                    <a:pt x="1558671" y="152196"/>
                  </a:lnTo>
                  <a:lnTo>
                    <a:pt x="1569072" y="150876"/>
                  </a:lnTo>
                  <a:lnTo>
                    <a:pt x="1575612" y="146138"/>
                  </a:lnTo>
                  <a:lnTo>
                    <a:pt x="1579016" y="136829"/>
                  </a:lnTo>
                  <a:lnTo>
                    <a:pt x="1579194" y="133946"/>
                  </a:lnTo>
                  <a:lnTo>
                    <a:pt x="1579892" y="123304"/>
                  </a:lnTo>
                  <a:lnTo>
                    <a:pt x="1579994" y="111125"/>
                  </a:lnTo>
                  <a:close/>
                </a:path>
                <a:path w="1743075" h="152400">
                  <a:moveTo>
                    <a:pt x="1742871" y="132461"/>
                  </a:moveTo>
                  <a:lnTo>
                    <a:pt x="1736813" y="130911"/>
                  </a:lnTo>
                  <a:lnTo>
                    <a:pt x="1680464" y="130911"/>
                  </a:lnTo>
                  <a:lnTo>
                    <a:pt x="1675892" y="129374"/>
                  </a:lnTo>
                  <a:lnTo>
                    <a:pt x="1675892" y="124815"/>
                  </a:lnTo>
                  <a:lnTo>
                    <a:pt x="1675892" y="105016"/>
                  </a:lnTo>
                  <a:lnTo>
                    <a:pt x="1723072" y="105016"/>
                  </a:lnTo>
                  <a:lnTo>
                    <a:pt x="1726145" y="101993"/>
                  </a:lnTo>
                  <a:lnTo>
                    <a:pt x="1726145" y="86766"/>
                  </a:lnTo>
                  <a:lnTo>
                    <a:pt x="1675892" y="86766"/>
                  </a:lnTo>
                  <a:lnTo>
                    <a:pt x="1675892" y="65430"/>
                  </a:lnTo>
                  <a:lnTo>
                    <a:pt x="1717014" y="65430"/>
                  </a:lnTo>
                  <a:lnTo>
                    <a:pt x="1721586" y="62407"/>
                  </a:lnTo>
                  <a:lnTo>
                    <a:pt x="1721586" y="54813"/>
                  </a:lnTo>
                  <a:lnTo>
                    <a:pt x="1723072" y="57848"/>
                  </a:lnTo>
                  <a:lnTo>
                    <a:pt x="1738299" y="57848"/>
                  </a:lnTo>
                  <a:lnTo>
                    <a:pt x="1738299" y="54813"/>
                  </a:lnTo>
                  <a:lnTo>
                    <a:pt x="1738299" y="50253"/>
                  </a:lnTo>
                  <a:lnTo>
                    <a:pt x="1738299" y="31940"/>
                  </a:lnTo>
                  <a:lnTo>
                    <a:pt x="1737156" y="23317"/>
                  </a:lnTo>
                  <a:lnTo>
                    <a:pt x="1733740" y="17691"/>
                  </a:lnTo>
                  <a:lnTo>
                    <a:pt x="1728038" y="14617"/>
                  </a:lnTo>
                  <a:lnTo>
                    <a:pt x="1720049" y="13690"/>
                  </a:lnTo>
                  <a:lnTo>
                    <a:pt x="1718513" y="13690"/>
                  </a:lnTo>
                  <a:lnTo>
                    <a:pt x="1718513" y="33489"/>
                  </a:lnTo>
                  <a:lnTo>
                    <a:pt x="1718513" y="50253"/>
                  </a:lnTo>
                  <a:lnTo>
                    <a:pt x="1717014" y="48717"/>
                  </a:lnTo>
                  <a:lnTo>
                    <a:pt x="1713941" y="47180"/>
                  </a:lnTo>
                  <a:lnTo>
                    <a:pt x="1615020" y="47180"/>
                  </a:lnTo>
                  <a:lnTo>
                    <a:pt x="1611947" y="50253"/>
                  </a:lnTo>
                  <a:lnTo>
                    <a:pt x="1611947" y="33489"/>
                  </a:lnTo>
                  <a:lnTo>
                    <a:pt x="1615020" y="31940"/>
                  </a:lnTo>
                  <a:lnTo>
                    <a:pt x="1717014" y="31940"/>
                  </a:lnTo>
                  <a:lnTo>
                    <a:pt x="1718513" y="33489"/>
                  </a:lnTo>
                  <a:lnTo>
                    <a:pt x="1718513" y="13690"/>
                  </a:lnTo>
                  <a:lnTo>
                    <a:pt x="1675892" y="13690"/>
                  </a:lnTo>
                  <a:lnTo>
                    <a:pt x="1675892" y="1536"/>
                  </a:lnTo>
                  <a:lnTo>
                    <a:pt x="1671332" y="0"/>
                  </a:lnTo>
                  <a:lnTo>
                    <a:pt x="1659178" y="0"/>
                  </a:lnTo>
                  <a:lnTo>
                    <a:pt x="1654606" y="3022"/>
                  </a:lnTo>
                  <a:lnTo>
                    <a:pt x="1654606" y="13690"/>
                  </a:lnTo>
                  <a:lnTo>
                    <a:pt x="1611947" y="13690"/>
                  </a:lnTo>
                  <a:lnTo>
                    <a:pt x="1603082" y="14617"/>
                  </a:lnTo>
                  <a:lnTo>
                    <a:pt x="1596936" y="17691"/>
                  </a:lnTo>
                  <a:lnTo>
                    <a:pt x="1593354" y="23317"/>
                  </a:lnTo>
                  <a:lnTo>
                    <a:pt x="1592199" y="31940"/>
                  </a:lnTo>
                  <a:lnTo>
                    <a:pt x="1592199" y="54813"/>
                  </a:lnTo>
                  <a:lnTo>
                    <a:pt x="1596771" y="57848"/>
                  </a:lnTo>
                  <a:lnTo>
                    <a:pt x="1607388" y="57848"/>
                  </a:lnTo>
                  <a:lnTo>
                    <a:pt x="1610461" y="54813"/>
                  </a:lnTo>
                  <a:lnTo>
                    <a:pt x="1608924" y="65430"/>
                  </a:lnTo>
                  <a:lnTo>
                    <a:pt x="1656105" y="65430"/>
                  </a:lnTo>
                  <a:lnTo>
                    <a:pt x="1656105" y="124815"/>
                  </a:lnTo>
                  <a:lnTo>
                    <a:pt x="1652181" y="123278"/>
                  </a:lnTo>
                  <a:lnTo>
                    <a:pt x="1648675" y="121907"/>
                  </a:lnTo>
                  <a:lnTo>
                    <a:pt x="1642224" y="117411"/>
                  </a:lnTo>
                  <a:lnTo>
                    <a:pt x="1636623" y="110921"/>
                  </a:lnTo>
                  <a:lnTo>
                    <a:pt x="1631746" y="101993"/>
                  </a:lnTo>
                  <a:lnTo>
                    <a:pt x="1633283" y="94361"/>
                  </a:lnTo>
                  <a:lnTo>
                    <a:pt x="1634820" y="83743"/>
                  </a:lnTo>
                  <a:lnTo>
                    <a:pt x="1634820" y="73075"/>
                  </a:lnTo>
                  <a:lnTo>
                    <a:pt x="1616557" y="73075"/>
                  </a:lnTo>
                  <a:lnTo>
                    <a:pt x="1615020" y="76098"/>
                  </a:lnTo>
                  <a:lnTo>
                    <a:pt x="1615020" y="82207"/>
                  </a:lnTo>
                  <a:lnTo>
                    <a:pt x="1611261" y="96913"/>
                  </a:lnTo>
                  <a:lnTo>
                    <a:pt x="1593684" y="132461"/>
                  </a:lnTo>
                  <a:lnTo>
                    <a:pt x="1589125" y="138506"/>
                  </a:lnTo>
                  <a:lnTo>
                    <a:pt x="1589125" y="147637"/>
                  </a:lnTo>
                  <a:lnTo>
                    <a:pt x="1595234" y="152196"/>
                  </a:lnTo>
                  <a:lnTo>
                    <a:pt x="1605889" y="152196"/>
                  </a:lnTo>
                  <a:lnTo>
                    <a:pt x="1607388" y="149174"/>
                  </a:lnTo>
                  <a:lnTo>
                    <a:pt x="1608924" y="147637"/>
                  </a:lnTo>
                  <a:lnTo>
                    <a:pt x="1613446" y="141706"/>
                  </a:lnTo>
                  <a:lnTo>
                    <a:pt x="1617687" y="135483"/>
                  </a:lnTo>
                  <a:lnTo>
                    <a:pt x="1621345" y="129247"/>
                  </a:lnTo>
                  <a:lnTo>
                    <a:pt x="1624152" y="123278"/>
                  </a:lnTo>
                  <a:lnTo>
                    <a:pt x="1638134" y="137845"/>
                  </a:lnTo>
                  <a:lnTo>
                    <a:pt x="1653997" y="146138"/>
                  </a:lnTo>
                  <a:lnTo>
                    <a:pt x="1670151" y="149860"/>
                  </a:lnTo>
                  <a:lnTo>
                    <a:pt x="1685023" y="150710"/>
                  </a:lnTo>
                  <a:lnTo>
                    <a:pt x="1742871" y="150710"/>
                  </a:lnTo>
                  <a:lnTo>
                    <a:pt x="1742871" y="132461"/>
                  </a:lnTo>
                  <a:close/>
                </a:path>
              </a:pathLst>
            </a:custGeom>
            <a:solidFill>
              <a:srgbClr val="FFFFFF"/>
            </a:solidFill>
          </p:spPr>
          <p:txBody>
            <a:bodyPr wrap="square" lIns="0" tIns="0" rIns="0" bIns="0" rtlCol="0"/>
            <a:lstStyle/>
            <a:p>
              <a:endParaRPr/>
            </a:p>
          </p:txBody>
        </p:sp>
        <p:pic>
          <p:nvPicPr>
            <p:cNvPr id="24" name="object 24"/>
            <p:cNvPicPr/>
            <p:nvPr/>
          </p:nvPicPr>
          <p:blipFill>
            <a:blip r:embed="rId14" cstate="print"/>
            <a:stretch>
              <a:fillRect/>
            </a:stretch>
          </p:blipFill>
          <p:spPr>
            <a:xfrm>
              <a:off x="1077760" y="3846258"/>
              <a:ext cx="4202963" cy="353174"/>
            </a:xfrm>
            <a:prstGeom prst="rect">
              <a:avLst/>
            </a:prstGeom>
          </p:spPr>
        </p:pic>
        <p:pic>
          <p:nvPicPr>
            <p:cNvPr id="25" name="object 25"/>
            <p:cNvPicPr/>
            <p:nvPr/>
          </p:nvPicPr>
          <p:blipFill>
            <a:blip r:embed="rId15" cstate="print"/>
            <a:stretch>
              <a:fillRect/>
            </a:stretch>
          </p:blipFill>
          <p:spPr>
            <a:xfrm>
              <a:off x="5364454" y="4080662"/>
              <a:ext cx="793114" cy="118770"/>
            </a:xfrm>
            <a:prstGeom prst="rect">
              <a:avLst/>
            </a:prstGeom>
          </p:spPr>
        </p:pic>
        <p:pic>
          <p:nvPicPr>
            <p:cNvPr id="26" name="object 26"/>
            <p:cNvPicPr/>
            <p:nvPr/>
          </p:nvPicPr>
          <p:blipFill>
            <a:blip r:embed="rId16" cstate="print"/>
            <a:stretch>
              <a:fillRect/>
            </a:stretch>
          </p:blipFill>
          <p:spPr>
            <a:xfrm>
              <a:off x="1077760" y="4330356"/>
              <a:ext cx="5285282" cy="525157"/>
            </a:xfrm>
            <a:prstGeom prst="rect">
              <a:avLst/>
            </a:prstGeom>
          </p:spPr>
        </p:pic>
        <p:sp>
          <p:nvSpPr>
            <p:cNvPr id="27" name="object 27"/>
            <p:cNvSpPr/>
            <p:nvPr/>
          </p:nvSpPr>
          <p:spPr>
            <a:xfrm>
              <a:off x="1070178" y="2986188"/>
              <a:ext cx="899794" cy="359410"/>
            </a:xfrm>
            <a:custGeom>
              <a:avLst/>
              <a:gdLst/>
              <a:ahLst/>
              <a:cxnLst/>
              <a:rect l="l" t="t" r="r" b="b"/>
              <a:pathLst>
                <a:path w="899794" h="359410">
                  <a:moveTo>
                    <a:pt x="449059" y="359270"/>
                  </a:moveTo>
                  <a:lnTo>
                    <a:pt x="382669" y="357350"/>
                  </a:lnTo>
                  <a:lnTo>
                    <a:pt x="319315" y="351766"/>
                  </a:lnTo>
                  <a:lnTo>
                    <a:pt x="259688" y="342777"/>
                  </a:lnTo>
                  <a:lnTo>
                    <a:pt x="204481" y="330646"/>
                  </a:lnTo>
                  <a:lnTo>
                    <a:pt x="154387" y="315632"/>
                  </a:lnTo>
                  <a:lnTo>
                    <a:pt x="110100" y="297996"/>
                  </a:lnTo>
                  <a:lnTo>
                    <a:pt x="72311" y="278000"/>
                  </a:lnTo>
                  <a:lnTo>
                    <a:pt x="19001" y="231970"/>
                  </a:lnTo>
                  <a:lnTo>
                    <a:pt x="0" y="179628"/>
                  </a:lnTo>
                  <a:lnTo>
                    <a:pt x="4865" y="153137"/>
                  </a:lnTo>
                  <a:lnTo>
                    <a:pt x="41714" y="104003"/>
                  </a:lnTo>
                  <a:lnTo>
                    <a:pt x="110100" y="61874"/>
                  </a:lnTo>
                  <a:lnTo>
                    <a:pt x="154387" y="44139"/>
                  </a:lnTo>
                  <a:lnTo>
                    <a:pt x="204481" y="28998"/>
                  </a:lnTo>
                  <a:lnTo>
                    <a:pt x="259688" y="16733"/>
                  </a:lnTo>
                  <a:lnTo>
                    <a:pt x="319315" y="7624"/>
                  </a:lnTo>
                  <a:lnTo>
                    <a:pt x="382669" y="1952"/>
                  </a:lnTo>
                  <a:lnTo>
                    <a:pt x="449059" y="0"/>
                  </a:lnTo>
                  <a:lnTo>
                    <a:pt x="515472" y="1952"/>
                  </a:lnTo>
                  <a:lnTo>
                    <a:pt x="578915" y="7624"/>
                  </a:lnTo>
                  <a:lnTo>
                    <a:pt x="638682" y="16733"/>
                  </a:lnTo>
                  <a:lnTo>
                    <a:pt x="694065" y="28998"/>
                  </a:lnTo>
                  <a:lnTo>
                    <a:pt x="744357" y="44139"/>
                  </a:lnTo>
                  <a:lnTo>
                    <a:pt x="788852" y="61874"/>
                  </a:lnTo>
                  <a:lnTo>
                    <a:pt x="826842" y="81922"/>
                  </a:lnTo>
                  <a:lnTo>
                    <a:pt x="880480" y="127835"/>
                  </a:lnTo>
                  <a:lnTo>
                    <a:pt x="899617" y="179628"/>
                  </a:lnTo>
                  <a:lnTo>
                    <a:pt x="894715" y="206458"/>
                  </a:lnTo>
                  <a:lnTo>
                    <a:pt x="857620" y="255904"/>
                  </a:lnTo>
                  <a:lnTo>
                    <a:pt x="788852" y="297996"/>
                  </a:lnTo>
                  <a:lnTo>
                    <a:pt x="744357" y="315632"/>
                  </a:lnTo>
                  <a:lnTo>
                    <a:pt x="694065" y="330646"/>
                  </a:lnTo>
                  <a:lnTo>
                    <a:pt x="638682" y="342777"/>
                  </a:lnTo>
                  <a:lnTo>
                    <a:pt x="578915" y="351766"/>
                  </a:lnTo>
                  <a:lnTo>
                    <a:pt x="515472" y="357350"/>
                  </a:lnTo>
                  <a:lnTo>
                    <a:pt x="449059" y="359270"/>
                  </a:lnTo>
                  <a:close/>
                </a:path>
              </a:pathLst>
            </a:custGeom>
            <a:solidFill>
              <a:srgbClr val="818285"/>
            </a:solidFill>
          </p:spPr>
          <p:txBody>
            <a:bodyPr wrap="square" lIns="0" tIns="0" rIns="0" bIns="0" rtlCol="0"/>
            <a:lstStyle/>
            <a:p>
              <a:endParaRPr/>
            </a:p>
          </p:txBody>
        </p:sp>
        <p:pic>
          <p:nvPicPr>
            <p:cNvPr id="28" name="object 28"/>
            <p:cNvPicPr/>
            <p:nvPr/>
          </p:nvPicPr>
          <p:blipFill>
            <a:blip r:embed="rId17" cstate="print"/>
            <a:stretch>
              <a:fillRect/>
            </a:stretch>
          </p:blipFill>
          <p:spPr>
            <a:xfrm>
              <a:off x="1222375" y="3114027"/>
              <a:ext cx="121793" cy="117233"/>
            </a:xfrm>
            <a:prstGeom prst="rect">
              <a:avLst/>
            </a:prstGeom>
          </p:spPr>
        </p:pic>
        <p:sp>
          <p:nvSpPr>
            <p:cNvPr id="29" name="object 29"/>
            <p:cNvSpPr/>
            <p:nvPr/>
          </p:nvSpPr>
          <p:spPr>
            <a:xfrm>
              <a:off x="1363954" y="3118598"/>
              <a:ext cx="438784" cy="109855"/>
            </a:xfrm>
            <a:custGeom>
              <a:avLst/>
              <a:gdLst/>
              <a:ahLst/>
              <a:cxnLst/>
              <a:rect l="l" t="t" r="r" b="b"/>
              <a:pathLst>
                <a:path w="438785" h="109855">
                  <a:moveTo>
                    <a:pt x="102006" y="0"/>
                  </a:moveTo>
                  <a:lnTo>
                    <a:pt x="82207" y="0"/>
                  </a:lnTo>
                  <a:lnTo>
                    <a:pt x="74079" y="241"/>
                  </a:lnTo>
                  <a:lnTo>
                    <a:pt x="49860" y="1308"/>
                  </a:lnTo>
                  <a:lnTo>
                    <a:pt x="42621" y="1536"/>
                  </a:lnTo>
                  <a:lnTo>
                    <a:pt x="38061" y="1536"/>
                  </a:lnTo>
                  <a:lnTo>
                    <a:pt x="21285" y="0"/>
                  </a:lnTo>
                  <a:lnTo>
                    <a:pt x="7594" y="0"/>
                  </a:lnTo>
                  <a:lnTo>
                    <a:pt x="7594" y="18300"/>
                  </a:lnTo>
                  <a:lnTo>
                    <a:pt x="19799" y="18300"/>
                  </a:lnTo>
                  <a:lnTo>
                    <a:pt x="31254" y="18046"/>
                  </a:lnTo>
                  <a:lnTo>
                    <a:pt x="44132" y="17348"/>
                  </a:lnTo>
                  <a:lnTo>
                    <a:pt x="57023" y="16357"/>
                  </a:lnTo>
                  <a:lnTo>
                    <a:pt x="68516" y="15227"/>
                  </a:lnTo>
                  <a:lnTo>
                    <a:pt x="66979" y="16764"/>
                  </a:lnTo>
                  <a:lnTo>
                    <a:pt x="60871" y="19786"/>
                  </a:lnTo>
                  <a:lnTo>
                    <a:pt x="59334" y="19786"/>
                  </a:lnTo>
                  <a:lnTo>
                    <a:pt x="54775" y="24358"/>
                  </a:lnTo>
                  <a:lnTo>
                    <a:pt x="51752" y="25895"/>
                  </a:lnTo>
                  <a:lnTo>
                    <a:pt x="51752" y="33528"/>
                  </a:lnTo>
                  <a:lnTo>
                    <a:pt x="56311" y="36563"/>
                  </a:lnTo>
                  <a:lnTo>
                    <a:pt x="65443" y="36563"/>
                  </a:lnTo>
                  <a:lnTo>
                    <a:pt x="70002" y="33528"/>
                  </a:lnTo>
                  <a:lnTo>
                    <a:pt x="73075" y="31991"/>
                  </a:lnTo>
                  <a:lnTo>
                    <a:pt x="88265" y="21323"/>
                  </a:lnTo>
                  <a:lnTo>
                    <a:pt x="91338" y="19786"/>
                  </a:lnTo>
                  <a:lnTo>
                    <a:pt x="98221" y="15227"/>
                  </a:lnTo>
                  <a:lnTo>
                    <a:pt x="100469" y="13741"/>
                  </a:lnTo>
                  <a:lnTo>
                    <a:pt x="102006" y="13741"/>
                  </a:lnTo>
                  <a:lnTo>
                    <a:pt x="102006" y="1536"/>
                  </a:lnTo>
                  <a:lnTo>
                    <a:pt x="102006" y="0"/>
                  </a:lnTo>
                  <a:close/>
                </a:path>
                <a:path w="438785" h="109855">
                  <a:moveTo>
                    <a:pt x="111125" y="86766"/>
                  </a:moveTo>
                  <a:lnTo>
                    <a:pt x="100469" y="86766"/>
                  </a:lnTo>
                  <a:lnTo>
                    <a:pt x="92824" y="88303"/>
                  </a:lnTo>
                  <a:lnTo>
                    <a:pt x="84975" y="90081"/>
                  </a:lnTo>
                  <a:lnTo>
                    <a:pt x="75717" y="90995"/>
                  </a:lnTo>
                  <a:lnTo>
                    <a:pt x="65874" y="91338"/>
                  </a:lnTo>
                  <a:lnTo>
                    <a:pt x="56311" y="91376"/>
                  </a:lnTo>
                  <a:lnTo>
                    <a:pt x="43942" y="90957"/>
                  </a:lnTo>
                  <a:lnTo>
                    <a:pt x="31572" y="89090"/>
                  </a:lnTo>
                  <a:lnTo>
                    <a:pt x="22059" y="84937"/>
                  </a:lnTo>
                  <a:lnTo>
                    <a:pt x="18262" y="77635"/>
                  </a:lnTo>
                  <a:lnTo>
                    <a:pt x="18262" y="74612"/>
                  </a:lnTo>
                  <a:lnTo>
                    <a:pt x="19799" y="71577"/>
                  </a:lnTo>
                  <a:lnTo>
                    <a:pt x="31953" y="59372"/>
                  </a:lnTo>
                  <a:lnTo>
                    <a:pt x="31953" y="53276"/>
                  </a:lnTo>
                  <a:lnTo>
                    <a:pt x="28930" y="48717"/>
                  </a:lnTo>
                  <a:lnTo>
                    <a:pt x="18262" y="48717"/>
                  </a:lnTo>
                  <a:lnTo>
                    <a:pt x="15240" y="51790"/>
                  </a:lnTo>
                  <a:lnTo>
                    <a:pt x="10274" y="56070"/>
                  </a:lnTo>
                  <a:lnTo>
                    <a:pt x="5321" y="62064"/>
                  </a:lnTo>
                  <a:lnTo>
                    <a:pt x="1511" y="69761"/>
                  </a:lnTo>
                  <a:lnTo>
                    <a:pt x="0" y="79171"/>
                  </a:lnTo>
                  <a:lnTo>
                    <a:pt x="4178" y="93103"/>
                  </a:lnTo>
                  <a:lnTo>
                    <a:pt x="14058" y="101612"/>
                  </a:lnTo>
                  <a:lnTo>
                    <a:pt x="25654" y="106133"/>
                  </a:lnTo>
                  <a:lnTo>
                    <a:pt x="34975" y="108089"/>
                  </a:lnTo>
                  <a:lnTo>
                    <a:pt x="41084" y="108089"/>
                  </a:lnTo>
                  <a:lnTo>
                    <a:pt x="48717" y="109626"/>
                  </a:lnTo>
                  <a:lnTo>
                    <a:pt x="59334" y="109626"/>
                  </a:lnTo>
                  <a:lnTo>
                    <a:pt x="73723" y="109131"/>
                  </a:lnTo>
                  <a:lnTo>
                    <a:pt x="111125" y="101993"/>
                  </a:lnTo>
                  <a:lnTo>
                    <a:pt x="111125" y="91376"/>
                  </a:lnTo>
                  <a:lnTo>
                    <a:pt x="111125" y="86766"/>
                  </a:lnTo>
                  <a:close/>
                </a:path>
                <a:path w="438785" h="109855">
                  <a:moveTo>
                    <a:pt x="229844" y="45681"/>
                  </a:moveTo>
                  <a:lnTo>
                    <a:pt x="226822" y="39585"/>
                  </a:lnTo>
                  <a:lnTo>
                    <a:pt x="225285" y="36563"/>
                  </a:lnTo>
                  <a:lnTo>
                    <a:pt x="222250" y="30454"/>
                  </a:lnTo>
                  <a:lnTo>
                    <a:pt x="216154" y="30454"/>
                  </a:lnTo>
                  <a:lnTo>
                    <a:pt x="213131" y="31991"/>
                  </a:lnTo>
                  <a:lnTo>
                    <a:pt x="213131" y="36563"/>
                  </a:lnTo>
                  <a:lnTo>
                    <a:pt x="214617" y="36563"/>
                  </a:lnTo>
                  <a:lnTo>
                    <a:pt x="214617" y="38100"/>
                  </a:lnTo>
                  <a:lnTo>
                    <a:pt x="217690" y="42659"/>
                  </a:lnTo>
                  <a:lnTo>
                    <a:pt x="219176" y="44145"/>
                  </a:lnTo>
                  <a:lnTo>
                    <a:pt x="219176" y="47218"/>
                  </a:lnTo>
                  <a:lnTo>
                    <a:pt x="220713" y="48717"/>
                  </a:lnTo>
                  <a:lnTo>
                    <a:pt x="222250" y="50253"/>
                  </a:lnTo>
                  <a:lnTo>
                    <a:pt x="222250" y="51790"/>
                  </a:lnTo>
                  <a:lnTo>
                    <a:pt x="229844" y="51790"/>
                  </a:lnTo>
                  <a:lnTo>
                    <a:pt x="229844" y="45681"/>
                  </a:lnTo>
                  <a:close/>
                </a:path>
                <a:path w="438785" h="109855">
                  <a:moveTo>
                    <a:pt x="243535" y="38100"/>
                  </a:moveTo>
                  <a:lnTo>
                    <a:pt x="238975" y="30454"/>
                  </a:lnTo>
                  <a:lnTo>
                    <a:pt x="238975" y="28917"/>
                  </a:lnTo>
                  <a:lnTo>
                    <a:pt x="234403" y="24358"/>
                  </a:lnTo>
                  <a:lnTo>
                    <a:pt x="231381" y="24358"/>
                  </a:lnTo>
                  <a:lnTo>
                    <a:pt x="228307" y="25895"/>
                  </a:lnTo>
                  <a:lnTo>
                    <a:pt x="228307" y="31991"/>
                  </a:lnTo>
                  <a:lnTo>
                    <a:pt x="231381" y="35013"/>
                  </a:lnTo>
                  <a:lnTo>
                    <a:pt x="231381" y="36563"/>
                  </a:lnTo>
                  <a:lnTo>
                    <a:pt x="232918" y="38100"/>
                  </a:lnTo>
                  <a:lnTo>
                    <a:pt x="234403" y="42659"/>
                  </a:lnTo>
                  <a:lnTo>
                    <a:pt x="235953" y="42659"/>
                  </a:lnTo>
                  <a:lnTo>
                    <a:pt x="235953" y="44145"/>
                  </a:lnTo>
                  <a:lnTo>
                    <a:pt x="237490" y="45681"/>
                  </a:lnTo>
                  <a:lnTo>
                    <a:pt x="240512" y="45681"/>
                  </a:lnTo>
                  <a:lnTo>
                    <a:pt x="243535" y="44145"/>
                  </a:lnTo>
                  <a:lnTo>
                    <a:pt x="243535" y="38100"/>
                  </a:lnTo>
                  <a:close/>
                </a:path>
                <a:path w="438785" h="109855">
                  <a:moveTo>
                    <a:pt x="248107" y="0"/>
                  </a:moveTo>
                  <a:lnTo>
                    <a:pt x="234403" y="0"/>
                  </a:lnTo>
                  <a:lnTo>
                    <a:pt x="183603" y="965"/>
                  </a:lnTo>
                  <a:lnTo>
                    <a:pt x="154139" y="1955"/>
                  </a:lnTo>
                  <a:lnTo>
                    <a:pt x="138518" y="3073"/>
                  </a:lnTo>
                  <a:lnTo>
                    <a:pt x="130924" y="3073"/>
                  </a:lnTo>
                  <a:lnTo>
                    <a:pt x="129387" y="6096"/>
                  </a:lnTo>
                  <a:lnTo>
                    <a:pt x="129387" y="15227"/>
                  </a:lnTo>
                  <a:lnTo>
                    <a:pt x="130924" y="21323"/>
                  </a:lnTo>
                  <a:lnTo>
                    <a:pt x="140055" y="21323"/>
                  </a:lnTo>
                  <a:lnTo>
                    <a:pt x="147637" y="19786"/>
                  </a:lnTo>
                  <a:lnTo>
                    <a:pt x="149186" y="19786"/>
                  </a:lnTo>
                  <a:lnTo>
                    <a:pt x="159715" y="19532"/>
                  </a:lnTo>
                  <a:lnTo>
                    <a:pt x="170675" y="18859"/>
                  </a:lnTo>
                  <a:lnTo>
                    <a:pt x="181927" y="17894"/>
                  </a:lnTo>
                  <a:lnTo>
                    <a:pt x="193332" y="16764"/>
                  </a:lnTo>
                  <a:lnTo>
                    <a:pt x="187236" y="21323"/>
                  </a:lnTo>
                  <a:lnTo>
                    <a:pt x="160007" y="52730"/>
                  </a:lnTo>
                  <a:lnTo>
                    <a:pt x="156768" y="70040"/>
                  </a:lnTo>
                  <a:lnTo>
                    <a:pt x="157937" y="79311"/>
                  </a:lnTo>
                  <a:lnTo>
                    <a:pt x="194449" y="107530"/>
                  </a:lnTo>
                  <a:lnTo>
                    <a:pt x="219176" y="109626"/>
                  </a:lnTo>
                  <a:lnTo>
                    <a:pt x="235953" y="109626"/>
                  </a:lnTo>
                  <a:lnTo>
                    <a:pt x="235953" y="95935"/>
                  </a:lnTo>
                  <a:lnTo>
                    <a:pt x="234403" y="92862"/>
                  </a:lnTo>
                  <a:lnTo>
                    <a:pt x="229844" y="91376"/>
                  </a:lnTo>
                  <a:lnTo>
                    <a:pt x="216154" y="91376"/>
                  </a:lnTo>
                  <a:lnTo>
                    <a:pt x="199440" y="90347"/>
                  </a:lnTo>
                  <a:lnTo>
                    <a:pt x="186448" y="86614"/>
                  </a:lnTo>
                  <a:lnTo>
                    <a:pt x="178028" y="79159"/>
                  </a:lnTo>
                  <a:lnTo>
                    <a:pt x="175031" y="67017"/>
                  </a:lnTo>
                  <a:lnTo>
                    <a:pt x="178028" y="53340"/>
                  </a:lnTo>
                  <a:lnTo>
                    <a:pt x="211747" y="22542"/>
                  </a:lnTo>
                  <a:lnTo>
                    <a:pt x="235953" y="16764"/>
                  </a:lnTo>
                  <a:lnTo>
                    <a:pt x="248107" y="16764"/>
                  </a:lnTo>
                  <a:lnTo>
                    <a:pt x="248107" y="0"/>
                  </a:lnTo>
                  <a:close/>
                </a:path>
                <a:path w="438785" h="109855">
                  <a:moveTo>
                    <a:pt x="304457" y="45681"/>
                  </a:moveTo>
                  <a:lnTo>
                    <a:pt x="298348" y="39585"/>
                  </a:lnTo>
                  <a:lnTo>
                    <a:pt x="283121" y="39585"/>
                  </a:lnTo>
                  <a:lnTo>
                    <a:pt x="277025" y="45681"/>
                  </a:lnTo>
                  <a:lnTo>
                    <a:pt x="277025" y="60909"/>
                  </a:lnTo>
                  <a:lnTo>
                    <a:pt x="283121" y="65481"/>
                  </a:lnTo>
                  <a:lnTo>
                    <a:pt x="298348" y="65481"/>
                  </a:lnTo>
                  <a:lnTo>
                    <a:pt x="304457" y="60909"/>
                  </a:lnTo>
                  <a:lnTo>
                    <a:pt x="304457" y="45681"/>
                  </a:lnTo>
                  <a:close/>
                </a:path>
                <a:path w="438785" h="109855">
                  <a:moveTo>
                    <a:pt x="371436" y="45681"/>
                  </a:moveTo>
                  <a:lnTo>
                    <a:pt x="365328" y="39585"/>
                  </a:lnTo>
                  <a:lnTo>
                    <a:pt x="351637" y="39585"/>
                  </a:lnTo>
                  <a:lnTo>
                    <a:pt x="344043" y="45681"/>
                  </a:lnTo>
                  <a:lnTo>
                    <a:pt x="344043" y="60909"/>
                  </a:lnTo>
                  <a:lnTo>
                    <a:pt x="351637" y="65481"/>
                  </a:lnTo>
                  <a:lnTo>
                    <a:pt x="365328" y="65481"/>
                  </a:lnTo>
                  <a:lnTo>
                    <a:pt x="371436" y="60909"/>
                  </a:lnTo>
                  <a:lnTo>
                    <a:pt x="371436" y="45681"/>
                  </a:lnTo>
                  <a:close/>
                </a:path>
                <a:path w="438785" h="109855">
                  <a:moveTo>
                    <a:pt x="438404" y="45681"/>
                  </a:moveTo>
                  <a:lnTo>
                    <a:pt x="432308" y="39585"/>
                  </a:lnTo>
                  <a:lnTo>
                    <a:pt x="418604" y="39585"/>
                  </a:lnTo>
                  <a:lnTo>
                    <a:pt x="412508" y="45681"/>
                  </a:lnTo>
                  <a:lnTo>
                    <a:pt x="412508" y="60909"/>
                  </a:lnTo>
                  <a:lnTo>
                    <a:pt x="418604" y="65481"/>
                  </a:lnTo>
                  <a:lnTo>
                    <a:pt x="432308" y="65481"/>
                  </a:lnTo>
                  <a:lnTo>
                    <a:pt x="438404" y="60909"/>
                  </a:lnTo>
                  <a:lnTo>
                    <a:pt x="438404" y="45681"/>
                  </a:lnTo>
                  <a:close/>
                </a:path>
              </a:pathLst>
            </a:custGeom>
            <a:solidFill>
              <a:srgbClr val="FFFFFF"/>
            </a:solidFill>
          </p:spPr>
          <p:txBody>
            <a:bodyPr wrap="square" lIns="0" tIns="0" rIns="0" bIns="0" rtlCol="0"/>
            <a:lstStyle/>
            <a:p>
              <a:endParaRPr/>
            </a:p>
          </p:txBody>
        </p:sp>
        <p:sp>
          <p:nvSpPr>
            <p:cNvPr id="30" name="object 30"/>
            <p:cNvSpPr/>
            <p:nvPr/>
          </p:nvSpPr>
          <p:spPr>
            <a:xfrm>
              <a:off x="1598358" y="3232797"/>
              <a:ext cx="126364" cy="155575"/>
            </a:xfrm>
            <a:custGeom>
              <a:avLst/>
              <a:gdLst/>
              <a:ahLst/>
              <a:cxnLst/>
              <a:rect l="l" t="t" r="r" b="b"/>
              <a:pathLst>
                <a:path w="126364" h="155575">
                  <a:moveTo>
                    <a:pt x="126365" y="155270"/>
                  </a:moveTo>
                  <a:lnTo>
                    <a:pt x="0" y="39585"/>
                  </a:lnTo>
                  <a:lnTo>
                    <a:pt x="126365" y="0"/>
                  </a:lnTo>
                  <a:lnTo>
                    <a:pt x="126365" y="155270"/>
                  </a:lnTo>
                  <a:close/>
                </a:path>
              </a:pathLst>
            </a:custGeom>
            <a:solidFill>
              <a:srgbClr val="818285"/>
            </a:solidFill>
          </p:spPr>
          <p:txBody>
            <a:bodyPr wrap="square" lIns="0" tIns="0" rIns="0" bIns="0" rtlCol="0"/>
            <a:lstStyle/>
            <a:p>
              <a:endParaRPr/>
            </a:p>
          </p:txBody>
        </p:sp>
      </p:grpSp>
      <p:grpSp>
        <p:nvGrpSpPr>
          <p:cNvPr id="31" name="object 31"/>
          <p:cNvGrpSpPr/>
          <p:nvPr/>
        </p:nvGrpSpPr>
        <p:grpSpPr>
          <a:xfrm>
            <a:off x="710907" y="5647689"/>
            <a:ext cx="6113780" cy="4315460"/>
            <a:chOff x="710907" y="5647689"/>
            <a:chExt cx="6113780" cy="4315460"/>
          </a:xfrm>
        </p:grpSpPr>
        <p:sp>
          <p:nvSpPr>
            <p:cNvPr id="32" name="object 32"/>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33" name="object 33"/>
            <p:cNvPicPr/>
            <p:nvPr/>
          </p:nvPicPr>
          <p:blipFill>
            <a:blip r:embed="rId18" cstate="print"/>
            <a:stretch>
              <a:fillRect/>
            </a:stretch>
          </p:blipFill>
          <p:spPr>
            <a:xfrm>
              <a:off x="890536" y="5796254"/>
              <a:ext cx="5752604" cy="534352"/>
            </a:xfrm>
            <a:prstGeom prst="rect">
              <a:avLst/>
            </a:prstGeom>
          </p:spPr>
        </p:pic>
        <p:sp>
          <p:nvSpPr>
            <p:cNvPr id="34" name="object 34"/>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35" name="object 35"/>
            <p:cNvPicPr/>
            <p:nvPr/>
          </p:nvPicPr>
          <p:blipFill>
            <a:blip r:embed="rId19" cstate="print"/>
            <a:stretch>
              <a:fillRect/>
            </a:stretch>
          </p:blipFill>
          <p:spPr>
            <a:xfrm>
              <a:off x="5696292" y="5802363"/>
              <a:ext cx="71539" cy="101993"/>
            </a:xfrm>
            <a:prstGeom prst="rect">
              <a:avLst/>
            </a:prstGeom>
          </p:spPr>
        </p:pic>
        <p:pic>
          <p:nvPicPr>
            <p:cNvPr id="36" name="object 36"/>
            <p:cNvPicPr/>
            <p:nvPr/>
          </p:nvPicPr>
          <p:blipFill>
            <a:blip r:embed="rId20" cstate="print"/>
            <a:stretch>
              <a:fillRect/>
            </a:stretch>
          </p:blipFill>
          <p:spPr>
            <a:xfrm>
              <a:off x="5787631" y="5799340"/>
              <a:ext cx="357733" cy="105016"/>
            </a:xfrm>
            <a:prstGeom prst="rect">
              <a:avLst/>
            </a:prstGeom>
          </p:spPr>
        </p:pic>
        <p:pic>
          <p:nvPicPr>
            <p:cNvPr id="37" name="object 37"/>
            <p:cNvPicPr/>
            <p:nvPr/>
          </p:nvPicPr>
          <p:blipFill>
            <a:blip r:embed="rId21" cstate="print"/>
            <a:stretch>
              <a:fillRect/>
            </a:stretch>
          </p:blipFill>
          <p:spPr>
            <a:xfrm>
              <a:off x="1074737" y="6441731"/>
              <a:ext cx="3766045" cy="307479"/>
            </a:xfrm>
            <a:prstGeom prst="rect">
              <a:avLst/>
            </a:prstGeom>
          </p:spPr>
        </p:pic>
        <p:sp>
          <p:nvSpPr>
            <p:cNvPr id="38" name="object 38"/>
            <p:cNvSpPr/>
            <p:nvPr/>
          </p:nvSpPr>
          <p:spPr>
            <a:xfrm>
              <a:off x="1070178" y="8746489"/>
              <a:ext cx="5393690" cy="1060450"/>
            </a:xfrm>
            <a:custGeom>
              <a:avLst/>
              <a:gdLst/>
              <a:ahLst/>
              <a:cxnLst/>
              <a:rect l="l" t="t" r="r" b="b"/>
              <a:pathLst>
                <a:path w="5393690" h="1060450">
                  <a:moveTo>
                    <a:pt x="5393334" y="0"/>
                  </a:moveTo>
                  <a:lnTo>
                    <a:pt x="5358358" y="0"/>
                  </a:lnTo>
                  <a:lnTo>
                    <a:pt x="5358358" y="34302"/>
                  </a:lnTo>
                  <a:lnTo>
                    <a:pt x="5358358" y="1024902"/>
                  </a:lnTo>
                  <a:lnTo>
                    <a:pt x="36512" y="1024902"/>
                  </a:lnTo>
                  <a:lnTo>
                    <a:pt x="36512" y="1024420"/>
                  </a:lnTo>
                  <a:lnTo>
                    <a:pt x="36512" y="34302"/>
                  </a:lnTo>
                  <a:lnTo>
                    <a:pt x="5358358" y="34302"/>
                  </a:lnTo>
                  <a:lnTo>
                    <a:pt x="5358358" y="0"/>
                  </a:lnTo>
                  <a:lnTo>
                    <a:pt x="0" y="0"/>
                  </a:lnTo>
                  <a:lnTo>
                    <a:pt x="0" y="34302"/>
                  </a:lnTo>
                  <a:lnTo>
                    <a:pt x="0" y="1024902"/>
                  </a:lnTo>
                  <a:lnTo>
                    <a:pt x="0" y="1042682"/>
                  </a:lnTo>
                  <a:lnTo>
                    <a:pt x="0" y="1060450"/>
                  </a:lnTo>
                  <a:lnTo>
                    <a:pt x="5393334" y="1060450"/>
                  </a:lnTo>
                  <a:lnTo>
                    <a:pt x="5393334" y="1042682"/>
                  </a:lnTo>
                  <a:lnTo>
                    <a:pt x="5393334" y="1024902"/>
                  </a:lnTo>
                  <a:lnTo>
                    <a:pt x="5393334" y="34302"/>
                  </a:lnTo>
                  <a:lnTo>
                    <a:pt x="5393334" y="0"/>
                  </a:lnTo>
                  <a:close/>
                </a:path>
              </a:pathLst>
            </a:custGeom>
            <a:solidFill>
              <a:srgbClr val="00ACED"/>
            </a:solidFill>
          </p:spPr>
          <p:txBody>
            <a:bodyPr wrap="square" lIns="0" tIns="0" rIns="0" bIns="0" rtlCol="0"/>
            <a:lstStyle/>
            <a:p>
              <a:endParaRPr/>
            </a:p>
          </p:txBody>
        </p:sp>
        <p:pic>
          <p:nvPicPr>
            <p:cNvPr id="39" name="object 39"/>
            <p:cNvPicPr/>
            <p:nvPr/>
          </p:nvPicPr>
          <p:blipFill>
            <a:blip r:embed="rId22" cstate="print"/>
            <a:stretch>
              <a:fillRect/>
            </a:stretch>
          </p:blipFill>
          <p:spPr>
            <a:xfrm>
              <a:off x="2727871" y="8916885"/>
              <a:ext cx="2109889" cy="252717"/>
            </a:xfrm>
            <a:prstGeom prst="rect">
              <a:avLst/>
            </a:prstGeom>
          </p:spPr>
        </p:pic>
        <p:pic>
          <p:nvPicPr>
            <p:cNvPr id="40" name="object 40"/>
            <p:cNvPicPr/>
            <p:nvPr/>
          </p:nvPicPr>
          <p:blipFill>
            <a:blip r:embed="rId23" cstate="print"/>
            <a:stretch>
              <a:fillRect/>
            </a:stretch>
          </p:blipFill>
          <p:spPr>
            <a:xfrm>
              <a:off x="2157069" y="9311182"/>
              <a:ext cx="164401" cy="108051"/>
            </a:xfrm>
            <a:prstGeom prst="rect">
              <a:avLst/>
            </a:prstGeom>
          </p:spPr>
        </p:pic>
        <p:pic>
          <p:nvPicPr>
            <p:cNvPr id="41" name="object 41"/>
            <p:cNvPicPr/>
            <p:nvPr/>
          </p:nvPicPr>
          <p:blipFill>
            <a:blip r:embed="rId24" cstate="print"/>
            <a:stretch>
              <a:fillRect/>
            </a:stretch>
          </p:blipFill>
          <p:spPr>
            <a:xfrm>
              <a:off x="1621180" y="9506051"/>
              <a:ext cx="156819" cy="156768"/>
            </a:xfrm>
            <a:prstGeom prst="rect">
              <a:avLst/>
            </a:prstGeom>
          </p:spPr>
        </p:pic>
        <p:pic>
          <p:nvPicPr>
            <p:cNvPr id="42" name="object 42"/>
            <p:cNvPicPr/>
            <p:nvPr/>
          </p:nvPicPr>
          <p:blipFill>
            <a:blip r:embed="rId25" cstate="print"/>
            <a:stretch>
              <a:fillRect/>
            </a:stretch>
          </p:blipFill>
          <p:spPr>
            <a:xfrm>
              <a:off x="1800821" y="9501441"/>
              <a:ext cx="161378" cy="161378"/>
            </a:xfrm>
            <a:prstGeom prst="rect">
              <a:avLst/>
            </a:prstGeom>
          </p:spPr>
        </p:pic>
        <p:pic>
          <p:nvPicPr>
            <p:cNvPr id="43" name="object 43"/>
            <p:cNvPicPr/>
            <p:nvPr/>
          </p:nvPicPr>
          <p:blipFill>
            <a:blip r:embed="rId26" cstate="print"/>
            <a:stretch>
              <a:fillRect/>
            </a:stretch>
          </p:blipFill>
          <p:spPr>
            <a:xfrm>
              <a:off x="1998754" y="9507537"/>
              <a:ext cx="135442" cy="155282"/>
            </a:xfrm>
            <a:prstGeom prst="rect">
              <a:avLst/>
            </a:prstGeom>
          </p:spPr>
        </p:pic>
        <p:sp>
          <p:nvSpPr>
            <p:cNvPr id="44" name="object 44"/>
            <p:cNvSpPr/>
            <p:nvPr/>
          </p:nvSpPr>
          <p:spPr>
            <a:xfrm>
              <a:off x="2161628" y="9609530"/>
              <a:ext cx="52069" cy="53340"/>
            </a:xfrm>
            <a:custGeom>
              <a:avLst/>
              <a:gdLst/>
              <a:ahLst/>
              <a:cxnLst/>
              <a:rect l="l" t="t" r="r" b="b"/>
              <a:pathLst>
                <a:path w="52069" h="53340">
                  <a:moveTo>
                    <a:pt x="45643" y="53289"/>
                  </a:moveTo>
                  <a:lnTo>
                    <a:pt x="36512" y="53289"/>
                  </a:lnTo>
                  <a:lnTo>
                    <a:pt x="34975" y="50253"/>
                  </a:lnTo>
                  <a:lnTo>
                    <a:pt x="31953" y="45694"/>
                  </a:lnTo>
                  <a:lnTo>
                    <a:pt x="25104" y="37069"/>
                  </a:lnTo>
                  <a:lnTo>
                    <a:pt x="18256" y="29308"/>
                  </a:lnTo>
                  <a:lnTo>
                    <a:pt x="11407" y="22123"/>
                  </a:lnTo>
                  <a:lnTo>
                    <a:pt x="0" y="10668"/>
                  </a:lnTo>
                  <a:lnTo>
                    <a:pt x="0" y="3035"/>
                  </a:lnTo>
                  <a:lnTo>
                    <a:pt x="4559" y="0"/>
                  </a:lnTo>
                  <a:lnTo>
                    <a:pt x="9131" y="0"/>
                  </a:lnTo>
                  <a:lnTo>
                    <a:pt x="40820" y="26809"/>
                  </a:lnTo>
                  <a:lnTo>
                    <a:pt x="51739" y="44157"/>
                  </a:lnTo>
                  <a:lnTo>
                    <a:pt x="51739" y="50253"/>
                  </a:lnTo>
                  <a:lnTo>
                    <a:pt x="45643" y="53289"/>
                  </a:lnTo>
                  <a:close/>
                </a:path>
              </a:pathLst>
            </a:custGeom>
            <a:solidFill>
              <a:srgbClr val="4D4D4F"/>
            </a:solidFill>
          </p:spPr>
          <p:txBody>
            <a:bodyPr wrap="square" lIns="0" tIns="0" rIns="0" bIns="0" rtlCol="0"/>
            <a:lstStyle/>
            <a:p>
              <a:endParaRPr/>
            </a:p>
          </p:txBody>
        </p:sp>
        <p:pic>
          <p:nvPicPr>
            <p:cNvPr id="45" name="object 45"/>
            <p:cNvPicPr/>
            <p:nvPr/>
          </p:nvPicPr>
          <p:blipFill>
            <a:blip r:embed="rId27" cstate="print"/>
            <a:stretch>
              <a:fillRect/>
            </a:stretch>
          </p:blipFill>
          <p:spPr>
            <a:xfrm>
              <a:off x="2333625" y="9242678"/>
              <a:ext cx="3563594" cy="427723"/>
            </a:xfrm>
            <a:prstGeom prst="rect">
              <a:avLst/>
            </a:prstGeom>
          </p:spPr>
        </p:pic>
        <p:sp>
          <p:nvSpPr>
            <p:cNvPr id="46" name="object 46"/>
            <p:cNvSpPr/>
            <p:nvPr/>
          </p:nvSpPr>
          <p:spPr>
            <a:xfrm>
              <a:off x="998588" y="6860336"/>
              <a:ext cx="1186180" cy="648970"/>
            </a:xfrm>
            <a:custGeom>
              <a:avLst/>
              <a:gdLst/>
              <a:ahLst/>
              <a:cxnLst/>
              <a:rect l="l" t="t" r="r" b="b"/>
              <a:pathLst>
                <a:path w="1186180" h="648970">
                  <a:moveTo>
                    <a:pt x="1185862" y="284657"/>
                  </a:moveTo>
                  <a:lnTo>
                    <a:pt x="1172210" y="223735"/>
                  </a:lnTo>
                  <a:lnTo>
                    <a:pt x="1133182" y="167284"/>
                  </a:lnTo>
                  <a:lnTo>
                    <a:pt x="1105065" y="141185"/>
                  </a:lnTo>
                  <a:lnTo>
                    <a:pt x="1071676" y="116738"/>
                  </a:lnTo>
                  <a:lnTo>
                    <a:pt x="1033373" y="94119"/>
                  </a:lnTo>
                  <a:lnTo>
                    <a:pt x="990536" y="73494"/>
                  </a:lnTo>
                  <a:lnTo>
                    <a:pt x="943521" y="55054"/>
                  </a:lnTo>
                  <a:lnTo>
                    <a:pt x="892670" y="38963"/>
                  </a:lnTo>
                  <a:lnTo>
                    <a:pt x="838365" y="25412"/>
                  </a:lnTo>
                  <a:lnTo>
                    <a:pt x="780948" y="14566"/>
                  </a:lnTo>
                  <a:lnTo>
                    <a:pt x="720788" y="6591"/>
                  </a:lnTo>
                  <a:lnTo>
                    <a:pt x="658241" y="1676"/>
                  </a:lnTo>
                  <a:lnTo>
                    <a:pt x="593674" y="0"/>
                  </a:lnTo>
                  <a:lnTo>
                    <a:pt x="528828" y="1676"/>
                  </a:lnTo>
                  <a:lnTo>
                    <a:pt x="466039" y="6591"/>
                  </a:lnTo>
                  <a:lnTo>
                    <a:pt x="405676" y="14566"/>
                  </a:lnTo>
                  <a:lnTo>
                    <a:pt x="348094" y="25412"/>
                  </a:lnTo>
                  <a:lnTo>
                    <a:pt x="293636" y="38963"/>
                  </a:lnTo>
                  <a:lnTo>
                    <a:pt x="242671" y="55054"/>
                  </a:lnTo>
                  <a:lnTo>
                    <a:pt x="195554" y="73494"/>
                  </a:lnTo>
                  <a:lnTo>
                    <a:pt x="152628" y="94119"/>
                  </a:lnTo>
                  <a:lnTo>
                    <a:pt x="114287" y="116738"/>
                  </a:lnTo>
                  <a:lnTo>
                    <a:pt x="80848" y="141185"/>
                  </a:lnTo>
                  <a:lnTo>
                    <a:pt x="52692" y="167284"/>
                  </a:lnTo>
                  <a:lnTo>
                    <a:pt x="13639" y="223735"/>
                  </a:lnTo>
                  <a:lnTo>
                    <a:pt x="0" y="284657"/>
                  </a:lnTo>
                  <a:lnTo>
                    <a:pt x="3467" y="315607"/>
                  </a:lnTo>
                  <a:lnTo>
                    <a:pt x="30175" y="374484"/>
                  </a:lnTo>
                  <a:lnTo>
                    <a:pt x="80848" y="428155"/>
                  </a:lnTo>
                  <a:lnTo>
                    <a:pt x="114287" y="452602"/>
                  </a:lnTo>
                  <a:lnTo>
                    <a:pt x="152628" y="475221"/>
                  </a:lnTo>
                  <a:lnTo>
                    <a:pt x="195554" y="495846"/>
                  </a:lnTo>
                  <a:lnTo>
                    <a:pt x="242671" y="514286"/>
                  </a:lnTo>
                  <a:lnTo>
                    <a:pt x="293636" y="530364"/>
                  </a:lnTo>
                  <a:lnTo>
                    <a:pt x="348094" y="543928"/>
                  </a:lnTo>
                  <a:lnTo>
                    <a:pt x="405676" y="554774"/>
                  </a:lnTo>
                  <a:lnTo>
                    <a:pt x="466039" y="562737"/>
                  </a:lnTo>
                  <a:lnTo>
                    <a:pt x="528828" y="567651"/>
                  </a:lnTo>
                  <a:lnTo>
                    <a:pt x="593674" y="569315"/>
                  </a:lnTo>
                  <a:lnTo>
                    <a:pt x="658241" y="567651"/>
                  </a:lnTo>
                  <a:lnTo>
                    <a:pt x="720788" y="562737"/>
                  </a:lnTo>
                  <a:lnTo>
                    <a:pt x="780948" y="554774"/>
                  </a:lnTo>
                  <a:lnTo>
                    <a:pt x="781367" y="554697"/>
                  </a:lnTo>
                  <a:lnTo>
                    <a:pt x="884440" y="648487"/>
                  </a:lnTo>
                  <a:lnTo>
                    <a:pt x="868908" y="536308"/>
                  </a:lnTo>
                  <a:lnTo>
                    <a:pt x="892670" y="530364"/>
                  </a:lnTo>
                  <a:lnTo>
                    <a:pt x="943521" y="514286"/>
                  </a:lnTo>
                  <a:lnTo>
                    <a:pt x="990536" y="495846"/>
                  </a:lnTo>
                  <a:lnTo>
                    <a:pt x="1033373" y="475221"/>
                  </a:lnTo>
                  <a:lnTo>
                    <a:pt x="1071676" y="452602"/>
                  </a:lnTo>
                  <a:lnTo>
                    <a:pt x="1105065" y="428155"/>
                  </a:lnTo>
                  <a:lnTo>
                    <a:pt x="1133182" y="402056"/>
                  </a:lnTo>
                  <a:lnTo>
                    <a:pt x="1172210" y="345605"/>
                  </a:lnTo>
                  <a:lnTo>
                    <a:pt x="1182382" y="315607"/>
                  </a:lnTo>
                  <a:lnTo>
                    <a:pt x="1185862" y="284657"/>
                  </a:lnTo>
                  <a:close/>
                </a:path>
              </a:pathLst>
            </a:custGeom>
            <a:solidFill>
              <a:srgbClr val="818285"/>
            </a:solidFill>
          </p:spPr>
          <p:txBody>
            <a:bodyPr wrap="square" lIns="0" tIns="0" rIns="0" bIns="0" rtlCol="0"/>
            <a:lstStyle/>
            <a:p>
              <a:endParaRPr/>
            </a:p>
          </p:txBody>
        </p:sp>
        <p:pic>
          <p:nvPicPr>
            <p:cNvPr id="47" name="object 47"/>
            <p:cNvPicPr/>
            <p:nvPr/>
          </p:nvPicPr>
          <p:blipFill>
            <a:blip r:embed="rId28" cstate="print"/>
            <a:stretch>
              <a:fillRect/>
            </a:stretch>
          </p:blipFill>
          <p:spPr>
            <a:xfrm>
              <a:off x="1216279" y="7056691"/>
              <a:ext cx="344030" cy="161378"/>
            </a:xfrm>
            <a:prstGeom prst="rect">
              <a:avLst/>
            </a:prstGeom>
          </p:spPr>
        </p:pic>
        <p:pic>
          <p:nvPicPr>
            <p:cNvPr id="48" name="object 48"/>
            <p:cNvPicPr/>
            <p:nvPr/>
          </p:nvPicPr>
          <p:blipFill>
            <a:blip r:embed="rId29" cstate="print"/>
            <a:stretch>
              <a:fillRect/>
            </a:stretch>
          </p:blipFill>
          <p:spPr>
            <a:xfrm>
              <a:off x="1580108" y="7055192"/>
              <a:ext cx="325780" cy="159842"/>
            </a:xfrm>
            <a:prstGeom prst="rect">
              <a:avLst/>
            </a:prstGeom>
          </p:spPr>
        </p:pic>
        <p:sp>
          <p:nvSpPr>
            <p:cNvPr id="49" name="object 49"/>
            <p:cNvSpPr/>
            <p:nvPr/>
          </p:nvSpPr>
          <p:spPr>
            <a:xfrm>
              <a:off x="1930247" y="7056691"/>
              <a:ext cx="26034" cy="152400"/>
            </a:xfrm>
            <a:custGeom>
              <a:avLst/>
              <a:gdLst/>
              <a:ahLst/>
              <a:cxnLst/>
              <a:rect l="l" t="t" r="r" b="b"/>
              <a:pathLst>
                <a:path w="26035" h="152400">
                  <a:moveTo>
                    <a:pt x="16725" y="109626"/>
                  </a:moveTo>
                  <a:lnTo>
                    <a:pt x="7594" y="109626"/>
                  </a:lnTo>
                  <a:lnTo>
                    <a:pt x="6057" y="106552"/>
                  </a:lnTo>
                  <a:lnTo>
                    <a:pt x="6057" y="101993"/>
                  </a:lnTo>
                  <a:lnTo>
                    <a:pt x="1485" y="50253"/>
                  </a:lnTo>
                  <a:lnTo>
                    <a:pt x="1485" y="0"/>
                  </a:lnTo>
                  <a:lnTo>
                    <a:pt x="18262" y="0"/>
                  </a:lnTo>
                  <a:lnTo>
                    <a:pt x="24307" y="1536"/>
                  </a:lnTo>
                  <a:lnTo>
                    <a:pt x="24307" y="50253"/>
                  </a:lnTo>
                  <a:lnTo>
                    <a:pt x="19748" y="101993"/>
                  </a:lnTo>
                  <a:lnTo>
                    <a:pt x="19748" y="106552"/>
                  </a:lnTo>
                  <a:lnTo>
                    <a:pt x="16725" y="109626"/>
                  </a:lnTo>
                  <a:close/>
                </a:path>
                <a:path w="26035" h="152400">
                  <a:moveTo>
                    <a:pt x="19748" y="152247"/>
                  </a:moveTo>
                  <a:lnTo>
                    <a:pt x="4572" y="152247"/>
                  </a:lnTo>
                  <a:lnTo>
                    <a:pt x="0" y="146138"/>
                  </a:lnTo>
                  <a:lnTo>
                    <a:pt x="0" y="130911"/>
                  </a:lnTo>
                  <a:lnTo>
                    <a:pt x="4572" y="124866"/>
                  </a:lnTo>
                  <a:lnTo>
                    <a:pt x="19748" y="124866"/>
                  </a:lnTo>
                  <a:lnTo>
                    <a:pt x="25844" y="130911"/>
                  </a:lnTo>
                  <a:lnTo>
                    <a:pt x="25844" y="146138"/>
                  </a:lnTo>
                  <a:lnTo>
                    <a:pt x="19748" y="152247"/>
                  </a:lnTo>
                  <a:close/>
                </a:path>
              </a:pathLst>
            </a:custGeom>
            <a:solidFill>
              <a:srgbClr val="FFFFFF"/>
            </a:solidFill>
          </p:spPr>
          <p:txBody>
            <a:bodyPr wrap="square" lIns="0" tIns="0" rIns="0" bIns="0" rtlCol="0"/>
            <a:lstStyle/>
            <a:p>
              <a:endParaRPr/>
            </a:p>
          </p:txBody>
        </p:sp>
        <p:pic>
          <p:nvPicPr>
            <p:cNvPr id="50" name="object 50"/>
            <p:cNvPicPr/>
            <p:nvPr/>
          </p:nvPicPr>
          <p:blipFill>
            <a:blip r:embed="rId30" cstate="print"/>
            <a:stretch>
              <a:fillRect/>
            </a:stretch>
          </p:blipFill>
          <p:spPr>
            <a:xfrm>
              <a:off x="4859045" y="6860336"/>
              <a:ext cx="1604467" cy="1621231"/>
            </a:xfrm>
            <a:prstGeom prst="rect">
              <a:avLst/>
            </a:prstGeom>
          </p:spPr>
        </p:pic>
        <p:sp>
          <p:nvSpPr>
            <p:cNvPr id="51" name="object 51"/>
            <p:cNvSpPr/>
            <p:nvPr/>
          </p:nvSpPr>
          <p:spPr>
            <a:xfrm>
              <a:off x="2041372" y="7435748"/>
              <a:ext cx="665480" cy="939800"/>
            </a:xfrm>
            <a:custGeom>
              <a:avLst/>
              <a:gdLst/>
              <a:ahLst/>
              <a:cxnLst/>
              <a:rect l="l" t="t" r="r" b="b"/>
              <a:pathLst>
                <a:path w="665480" h="939800">
                  <a:moveTo>
                    <a:pt x="665213" y="662203"/>
                  </a:moveTo>
                  <a:lnTo>
                    <a:pt x="0" y="662203"/>
                  </a:lnTo>
                  <a:lnTo>
                    <a:pt x="0" y="939253"/>
                  </a:lnTo>
                  <a:lnTo>
                    <a:pt x="665213" y="939253"/>
                  </a:lnTo>
                  <a:lnTo>
                    <a:pt x="665213" y="662203"/>
                  </a:lnTo>
                  <a:close/>
                </a:path>
                <a:path w="665480" h="939800">
                  <a:moveTo>
                    <a:pt x="665213" y="436930"/>
                  </a:moveTo>
                  <a:lnTo>
                    <a:pt x="0" y="436930"/>
                  </a:lnTo>
                  <a:lnTo>
                    <a:pt x="0" y="541947"/>
                  </a:lnTo>
                  <a:lnTo>
                    <a:pt x="665213" y="541947"/>
                  </a:lnTo>
                  <a:lnTo>
                    <a:pt x="665213" y="436930"/>
                  </a:lnTo>
                  <a:close/>
                </a:path>
                <a:path w="665480" h="939800">
                  <a:moveTo>
                    <a:pt x="665213" y="213144"/>
                  </a:moveTo>
                  <a:lnTo>
                    <a:pt x="0" y="213144"/>
                  </a:lnTo>
                  <a:lnTo>
                    <a:pt x="0" y="318160"/>
                  </a:lnTo>
                  <a:lnTo>
                    <a:pt x="665213" y="318160"/>
                  </a:lnTo>
                  <a:lnTo>
                    <a:pt x="665213" y="213144"/>
                  </a:lnTo>
                  <a:close/>
                </a:path>
                <a:path w="665480" h="939800">
                  <a:moveTo>
                    <a:pt x="665213" y="0"/>
                  </a:moveTo>
                  <a:lnTo>
                    <a:pt x="0" y="0"/>
                  </a:lnTo>
                  <a:lnTo>
                    <a:pt x="0" y="92875"/>
                  </a:lnTo>
                  <a:lnTo>
                    <a:pt x="665213" y="92875"/>
                  </a:lnTo>
                  <a:lnTo>
                    <a:pt x="665213" y="0"/>
                  </a:lnTo>
                  <a:close/>
                </a:path>
              </a:pathLst>
            </a:custGeom>
            <a:solidFill>
              <a:srgbClr val="B5B7B9"/>
            </a:solidFill>
          </p:spPr>
          <p:txBody>
            <a:bodyPr wrap="square" lIns="0" tIns="0" rIns="0" bIns="0" rtlCol="0"/>
            <a:lstStyle/>
            <a:p>
              <a:endParaRPr/>
            </a:p>
          </p:txBody>
        </p:sp>
        <p:sp>
          <p:nvSpPr>
            <p:cNvPr id="52" name="object 52"/>
            <p:cNvSpPr/>
            <p:nvPr/>
          </p:nvSpPr>
          <p:spPr>
            <a:xfrm>
              <a:off x="2041372" y="7437284"/>
              <a:ext cx="664210" cy="936625"/>
            </a:xfrm>
            <a:custGeom>
              <a:avLst/>
              <a:gdLst/>
              <a:ahLst/>
              <a:cxnLst/>
              <a:rect l="l" t="t" r="r" b="b"/>
              <a:pathLst>
                <a:path w="664210" h="936625">
                  <a:moveTo>
                    <a:pt x="0" y="0"/>
                  </a:moveTo>
                  <a:lnTo>
                    <a:pt x="663676" y="0"/>
                  </a:lnTo>
                  <a:lnTo>
                    <a:pt x="663676" y="936180"/>
                  </a:lnTo>
                  <a:lnTo>
                    <a:pt x="0" y="936180"/>
                  </a:lnTo>
                  <a:lnTo>
                    <a:pt x="0" y="0"/>
                  </a:lnTo>
                  <a:close/>
                </a:path>
              </a:pathLst>
            </a:custGeom>
            <a:ln w="12178">
              <a:solidFill>
                <a:srgbClr val="B5B7B9"/>
              </a:solidFill>
            </a:ln>
          </p:spPr>
          <p:txBody>
            <a:bodyPr wrap="square" lIns="0" tIns="0" rIns="0" bIns="0" rtlCol="0"/>
            <a:lstStyle/>
            <a:p>
              <a:endParaRPr/>
            </a:p>
          </p:txBody>
        </p:sp>
        <p:sp>
          <p:nvSpPr>
            <p:cNvPr id="53" name="object 53"/>
            <p:cNvSpPr/>
            <p:nvPr/>
          </p:nvSpPr>
          <p:spPr>
            <a:xfrm>
              <a:off x="2041372" y="7528623"/>
              <a:ext cx="665480" cy="120650"/>
            </a:xfrm>
            <a:custGeom>
              <a:avLst/>
              <a:gdLst/>
              <a:ahLst/>
              <a:cxnLst/>
              <a:rect l="l" t="t" r="r" b="b"/>
              <a:pathLst>
                <a:path w="665480" h="120650">
                  <a:moveTo>
                    <a:pt x="665213" y="120256"/>
                  </a:moveTo>
                  <a:lnTo>
                    <a:pt x="0" y="120256"/>
                  </a:lnTo>
                  <a:lnTo>
                    <a:pt x="0" y="0"/>
                  </a:lnTo>
                  <a:lnTo>
                    <a:pt x="665213" y="0"/>
                  </a:lnTo>
                  <a:lnTo>
                    <a:pt x="665213" y="120256"/>
                  </a:lnTo>
                  <a:close/>
                </a:path>
              </a:pathLst>
            </a:custGeom>
            <a:solidFill>
              <a:srgbClr val="C5C5C6"/>
            </a:solidFill>
          </p:spPr>
          <p:txBody>
            <a:bodyPr wrap="square" lIns="0" tIns="0" rIns="0" bIns="0" rtlCol="0"/>
            <a:lstStyle/>
            <a:p>
              <a:endParaRPr/>
            </a:p>
          </p:txBody>
        </p:sp>
        <p:sp>
          <p:nvSpPr>
            <p:cNvPr id="54" name="object 54"/>
            <p:cNvSpPr/>
            <p:nvPr/>
          </p:nvSpPr>
          <p:spPr>
            <a:xfrm>
              <a:off x="2041372" y="7524025"/>
              <a:ext cx="666750" cy="129539"/>
            </a:xfrm>
            <a:custGeom>
              <a:avLst/>
              <a:gdLst/>
              <a:ahLst/>
              <a:cxnLst/>
              <a:rect l="l" t="t" r="r" b="b"/>
              <a:pathLst>
                <a:path w="666750" h="129540">
                  <a:moveTo>
                    <a:pt x="666750" y="117221"/>
                  </a:moveTo>
                  <a:lnTo>
                    <a:pt x="0" y="117221"/>
                  </a:lnTo>
                  <a:lnTo>
                    <a:pt x="0" y="129400"/>
                  </a:lnTo>
                  <a:lnTo>
                    <a:pt x="666750" y="129400"/>
                  </a:lnTo>
                  <a:lnTo>
                    <a:pt x="666750" y="117221"/>
                  </a:lnTo>
                  <a:close/>
                </a:path>
                <a:path w="666750" h="129540">
                  <a:moveTo>
                    <a:pt x="666750" y="0"/>
                  </a:moveTo>
                  <a:lnTo>
                    <a:pt x="0" y="0"/>
                  </a:lnTo>
                  <a:lnTo>
                    <a:pt x="0" y="12179"/>
                  </a:lnTo>
                  <a:lnTo>
                    <a:pt x="666750" y="12179"/>
                  </a:lnTo>
                  <a:lnTo>
                    <a:pt x="666750" y="0"/>
                  </a:lnTo>
                  <a:close/>
                </a:path>
              </a:pathLst>
            </a:custGeom>
            <a:solidFill>
              <a:srgbClr val="C5C5C6"/>
            </a:solidFill>
          </p:spPr>
          <p:txBody>
            <a:bodyPr wrap="square" lIns="0" tIns="0" rIns="0" bIns="0" rtlCol="0"/>
            <a:lstStyle/>
            <a:p>
              <a:endParaRPr/>
            </a:p>
          </p:txBody>
        </p:sp>
        <p:sp>
          <p:nvSpPr>
            <p:cNvPr id="55" name="object 55"/>
            <p:cNvSpPr/>
            <p:nvPr/>
          </p:nvSpPr>
          <p:spPr>
            <a:xfrm>
              <a:off x="2176805" y="7530109"/>
              <a:ext cx="0" cy="117475"/>
            </a:xfrm>
            <a:custGeom>
              <a:avLst/>
              <a:gdLst/>
              <a:ahLst/>
              <a:cxnLst/>
              <a:rect l="l" t="t" r="r" b="b"/>
              <a:pathLst>
                <a:path h="117475">
                  <a:moveTo>
                    <a:pt x="0" y="0"/>
                  </a:moveTo>
                  <a:lnTo>
                    <a:pt x="0" y="117221"/>
                  </a:lnTo>
                </a:path>
              </a:pathLst>
            </a:custGeom>
            <a:ln w="22833">
              <a:solidFill>
                <a:srgbClr val="DCDCDE"/>
              </a:solidFill>
            </a:ln>
          </p:spPr>
          <p:txBody>
            <a:bodyPr wrap="square" lIns="0" tIns="0" rIns="0" bIns="0" rtlCol="0"/>
            <a:lstStyle/>
            <a:p>
              <a:endParaRPr/>
            </a:p>
          </p:txBody>
        </p:sp>
        <p:sp>
          <p:nvSpPr>
            <p:cNvPr id="56" name="object 56"/>
            <p:cNvSpPr/>
            <p:nvPr/>
          </p:nvSpPr>
          <p:spPr>
            <a:xfrm>
              <a:off x="2379319" y="7530109"/>
              <a:ext cx="0" cy="117475"/>
            </a:xfrm>
            <a:custGeom>
              <a:avLst/>
              <a:gdLst/>
              <a:ahLst/>
              <a:cxnLst/>
              <a:rect l="l" t="t" r="r" b="b"/>
              <a:pathLst>
                <a:path h="117475">
                  <a:moveTo>
                    <a:pt x="0" y="0"/>
                  </a:moveTo>
                  <a:lnTo>
                    <a:pt x="0" y="117221"/>
                  </a:lnTo>
                </a:path>
              </a:pathLst>
            </a:custGeom>
            <a:ln w="22833">
              <a:solidFill>
                <a:srgbClr val="DCDCDE"/>
              </a:solidFill>
            </a:ln>
          </p:spPr>
          <p:txBody>
            <a:bodyPr wrap="square" lIns="0" tIns="0" rIns="0" bIns="0" rtlCol="0"/>
            <a:lstStyle/>
            <a:p>
              <a:endParaRPr/>
            </a:p>
          </p:txBody>
        </p:sp>
        <p:sp>
          <p:nvSpPr>
            <p:cNvPr id="57" name="object 57"/>
            <p:cNvSpPr/>
            <p:nvPr/>
          </p:nvSpPr>
          <p:spPr>
            <a:xfrm>
              <a:off x="2581770" y="7530109"/>
              <a:ext cx="0" cy="117475"/>
            </a:xfrm>
            <a:custGeom>
              <a:avLst/>
              <a:gdLst/>
              <a:ahLst/>
              <a:cxnLst/>
              <a:rect l="l" t="t" r="r" b="b"/>
              <a:pathLst>
                <a:path h="117475">
                  <a:moveTo>
                    <a:pt x="0" y="0"/>
                  </a:moveTo>
                  <a:lnTo>
                    <a:pt x="0" y="117221"/>
                  </a:lnTo>
                </a:path>
              </a:pathLst>
            </a:custGeom>
            <a:ln w="22833">
              <a:solidFill>
                <a:srgbClr val="DCDCDE"/>
              </a:solidFill>
            </a:ln>
          </p:spPr>
          <p:txBody>
            <a:bodyPr wrap="square" lIns="0" tIns="0" rIns="0" bIns="0" rtlCol="0"/>
            <a:lstStyle/>
            <a:p>
              <a:endParaRPr/>
            </a:p>
          </p:txBody>
        </p:sp>
        <p:sp>
          <p:nvSpPr>
            <p:cNvPr id="58" name="object 58"/>
            <p:cNvSpPr/>
            <p:nvPr/>
          </p:nvSpPr>
          <p:spPr>
            <a:xfrm>
              <a:off x="2041372" y="7753895"/>
              <a:ext cx="665480" cy="119380"/>
            </a:xfrm>
            <a:custGeom>
              <a:avLst/>
              <a:gdLst/>
              <a:ahLst/>
              <a:cxnLst/>
              <a:rect l="l" t="t" r="r" b="b"/>
              <a:pathLst>
                <a:path w="665480" h="119379">
                  <a:moveTo>
                    <a:pt x="665213" y="118770"/>
                  </a:moveTo>
                  <a:lnTo>
                    <a:pt x="0" y="118770"/>
                  </a:lnTo>
                  <a:lnTo>
                    <a:pt x="0" y="0"/>
                  </a:lnTo>
                  <a:lnTo>
                    <a:pt x="665213" y="0"/>
                  </a:lnTo>
                  <a:lnTo>
                    <a:pt x="665213" y="118770"/>
                  </a:lnTo>
                  <a:close/>
                </a:path>
              </a:pathLst>
            </a:custGeom>
            <a:solidFill>
              <a:srgbClr val="C5C5C6"/>
            </a:solidFill>
          </p:spPr>
          <p:txBody>
            <a:bodyPr wrap="square" lIns="0" tIns="0" rIns="0" bIns="0" rtlCol="0"/>
            <a:lstStyle/>
            <a:p>
              <a:endParaRPr/>
            </a:p>
          </p:txBody>
        </p:sp>
        <p:sp>
          <p:nvSpPr>
            <p:cNvPr id="59" name="object 59"/>
            <p:cNvSpPr/>
            <p:nvPr/>
          </p:nvSpPr>
          <p:spPr>
            <a:xfrm>
              <a:off x="2041372" y="7747812"/>
              <a:ext cx="666750" cy="131445"/>
            </a:xfrm>
            <a:custGeom>
              <a:avLst/>
              <a:gdLst/>
              <a:ahLst/>
              <a:cxnLst/>
              <a:rect l="l" t="t" r="r" b="b"/>
              <a:pathLst>
                <a:path w="666750" h="131445">
                  <a:moveTo>
                    <a:pt x="666750" y="118770"/>
                  </a:moveTo>
                  <a:lnTo>
                    <a:pt x="0" y="118770"/>
                  </a:lnTo>
                  <a:lnTo>
                    <a:pt x="0" y="130949"/>
                  </a:lnTo>
                  <a:lnTo>
                    <a:pt x="666750" y="130949"/>
                  </a:lnTo>
                  <a:lnTo>
                    <a:pt x="666750" y="118770"/>
                  </a:lnTo>
                  <a:close/>
                </a:path>
                <a:path w="666750" h="131445">
                  <a:moveTo>
                    <a:pt x="666750" y="0"/>
                  </a:moveTo>
                  <a:lnTo>
                    <a:pt x="0" y="0"/>
                  </a:lnTo>
                  <a:lnTo>
                    <a:pt x="0" y="12179"/>
                  </a:lnTo>
                  <a:lnTo>
                    <a:pt x="666750" y="12179"/>
                  </a:lnTo>
                  <a:lnTo>
                    <a:pt x="666750" y="0"/>
                  </a:lnTo>
                  <a:close/>
                </a:path>
              </a:pathLst>
            </a:custGeom>
            <a:solidFill>
              <a:srgbClr val="C5C5C6"/>
            </a:solidFill>
          </p:spPr>
          <p:txBody>
            <a:bodyPr wrap="square" lIns="0" tIns="0" rIns="0" bIns="0" rtlCol="0"/>
            <a:lstStyle/>
            <a:p>
              <a:endParaRPr/>
            </a:p>
          </p:txBody>
        </p:sp>
        <p:sp>
          <p:nvSpPr>
            <p:cNvPr id="60" name="object 60"/>
            <p:cNvSpPr/>
            <p:nvPr/>
          </p:nvSpPr>
          <p:spPr>
            <a:xfrm>
              <a:off x="2176805" y="7753895"/>
              <a:ext cx="0" cy="119380"/>
            </a:xfrm>
            <a:custGeom>
              <a:avLst/>
              <a:gdLst/>
              <a:ahLst/>
              <a:cxnLst/>
              <a:rect l="l" t="t" r="r" b="b"/>
              <a:pathLst>
                <a:path h="119379">
                  <a:moveTo>
                    <a:pt x="0" y="0"/>
                  </a:moveTo>
                  <a:lnTo>
                    <a:pt x="0" y="118770"/>
                  </a:lnTo>
                </a:path>
              </a:pathLst>
            </a:custGeom>
            <a:ln w="22833">
              <a:solidFill>
                <a:srgbClr val="DCDCDE"/>
              </a:solidFill>
            </a:ln>
          </p:spPr>
          <p:txBody>
            <a:bodyPr wrap="square" lIns="0" tIns="0" rIns="0" bIns="0" rtlCol="0"/>
            <a:lstStyle/>
            <a:p>
              <a:endParaRPr/>
            </a:p>
          </p:txBody>
        </p:sp>
        <p:sp>
          <p:nvSpPr>
            <p:cNvPr id="61" name="object 61"/>
            <p:cNvSpPr/>
            <p:nvPr/>
          </p:nvSpPr>
          <p:spPr>
            <a:xfrm>
              <a:off x="2379319" y="7753895"/>
              <a:ext cx="0" cy="119380"/>
            </a:xfrm>
            <a:custGeom>
              <a:avLst/>
              <a:gdLst/>
              <a:ahLst/>
              <a:cxnLst/>
              <a:rect l="l" t="t" r="r" b="b"/>
              <a:pathLst>
                <a:path h="119379">
                  <a:moveTo>
                    <a:pt x="0" y="0"/>
                  </a:moveTo>
                  <a:lnTo>
                    <a:pt x="0" y="118770"/>
                  </a:lnTo>
                </a:path>
              </a:pathLst>
            </a:custGeom>
            <a:ln w="22833">
              <a:solidFill>
                <a:srgbClr val="DCDCDE"/>
              </a:solidFill>
            </a:ln>
          </p:spPr>
          <p:txBody>
            <a:bodyPr wrap="square" lIns="0" tIns="0" rIns="0" bIns="0" rtlCol="0"/>
            <a:lstStyle/>
            <a:p>
              <a:endParaRPr/>
            </a:p>
          </p:txBody>
        </p:sp>
        <p:sp>
          <p:nvSpPr>
            <p:cNvPr id="62" name="object 62"/>
            <p:cNvSpPr/>
            <p:nvPr/>
          </p:nvSpPr>
          <p:spPr>
            <a:xfrm>
              <a:off x="2581770" y="7753895"/>
              <a:ext cx="0" cy="119380"/>
            </a:xfrm>
            <a:custGeom>
              <a:avLst/>
              <a:gdLst/>
              <a:ahLst/>
              <a:cxnLst/>
              <a:rect l="l" t="t" r="r" b="b"/>
              <a:pathLst>
                <a:path h="119379">
                  <a:moveTo>
                    <a:pt x="0" y="0"/>
                  </a:moveTo>
                  <a:lnTo>
                    <a:pt x="0" y="118770"/>
                  </a:lnTo>
                </a:path>
              </a:pathLst>
            </a:custGeom>
            <a:ln w="22833">
              <a:solidFill>
                <a:srgbClr val="DCDCDE"/>
              </a:solidFill>
            </a:ln>
          </p:spPr>
          <p:txBody>
            <a:bodyPr wrap="square" lIns="0" tIns="0" rIns="0" bIns="0" rtlCol="0"/>
            <a:lstStyle/>
            <a:p>
              <a:endParaRPr/>
            </a:p>
          </p:txBody>
        </p:sp>
        <p:sp>
          <p:nvSpPr>
            <p:cNvPr id="63" name="object 63"/>
            <p:cNvSpPr/>
            <p:nvPr/>
          </p:nvSpPr>
          <p:spPr>
            <a:xfrm>
              <a:off x="2041372" y="7977682"/>
              <a:ext cx="665480" cy="120650"/>
            </a:xfrm>
            <a:custGeom>
              <a:avLst/>
              <a:gdLst/>
              <a:ahLst/>
              <a:cxnLst/>
              <a:rect l="l" t="t" r="r" b="b"/>
              <a:pathLst>
                <a:path w="665480" h="120650">
                  <a:moveTo>
                    <a:pt x="665213" y="120256"/>
                  </a:moveTo>
                  <a:lnTo>
                    <a:pt x="0" y="120256"/>
                  </a:lnTo>
                  <a:lnTo>
                    <a:pt x="0" y="0"/>
                  </a:lnTo>
                  <a:lnTo>
                    <a:pt x="665213" y="0"/>
                  </a:lnTo>
                  <a:lnTo>
                    <a:pt x="665213" y="120256"/>
                  </a:lnTo>
                  <a:close/>
                </a:path>
              </a:pathLst>
            </a:custGeom>
            <a:solidFill>
              <a:srgbClr val="C5C5C6"/>
            </a:solidFill>
          </p:spPr>
          <p:txBody>
            <a:bodyPr wrap="square" lIns="0" tIns="0" rIns="0" bIns="0" rtlCol="0"/>
            <a:lstStyle/>
            <a:p>
              <a:endParaRPr/>
            </a:p>
          </p:txBody>
        </p:sp>
        <p:sp>
          <p:nvSpPr>
            <p:cNvPr id="64" name="object 64"/>
            <p:cNvSpPr/>
            <p:nvPr/>
          </p:nvSpPr>
          <p:spPr>
            <a:xfrm>
              <a:off x="2041372" y="7971599"/>
              <a:ext cx="666750" cy="131445"/>
            </a:xfrm>
            <a:custGeom>
              <a:avLst/>
              <a:gdLst/>
              <a:ahLst/>
              <a:cxnLst/>
              <a:rect l="l" t="t" r="r" b="b"/>
              <a:pathLst>
                <a:path w="666750" h="131445">
                  <a:moveTo>
                    <a:pt x="666750" y="118719"/>
                  </a:moveTo>
                  <a:lnTo>
                    <a:pt x="0" y="118719"/>
                  </a:lnTo>
                  <a:lnTo>
                    <a:pt x="0" y="130898"/>
                  </a:lnTo>
                  <a:lnTo>
                    <a:pt x="666750" y="130898"/>
                  </a:lnTo>
                  <a:lnTo>
                    <a:pt x="666750" y="118719"/>
                  </a:lnTo>
                  <a:close/>
                </a:path>
                <a:path w="666750" h="131445">
                  <a:moveTo>
                    <a:pt x="666750" y="0"/>
                  </a:moveTo>
                  <a:lnTo>
                    <a:pt x="0" y="0"/>
                  </a:lnTo>
                  <a:lnTo>
                    <a:pt x="0" y="12179"/>
                  </a:lnTo>
                  <a:lnTo>
                    <a:pt x="666750" y="12179"/>
                  </a:lnTo>
                  <a:lnTo>
                    <a:pt x="666750" y="0"/>
                  </a:lnTo>
                  <a:close/>
                </a:path>
              </a:pathLst>
            </a:custGeom>
            <a:solidFill>
              <a:srgbClr val="C5C5C6"/>
            </a:solidFill>
          </p:spPr>
          <p:txBody>
            <a:bodyPr wrap="square" lIns="0" tIns="0" rIns="0" bIns="0" rtlCol="0"/>
            <a:lstStyle/>
            <a:p>
              <a:endParaRPr/>
            </a:p>
          </p:txBody>
        </p:sp>
        <p:sp>
          <p:nvSpPr>
            <p:cNvPr id="65" name="object 65"/>
            <p:cNvSpPr/>
            <p:nvPr/>
          </p:nvSpPr>
          <p:spPr>
            <a:xfrm>
              <a:off x="2176805" y="7977682"/>
              <a:ext cx="0" cy="118745"/>
            </a:xfrm>
            <a:custGeom>
              <a:avLst/>
              <a:gdLst/>
              <a:ahLst/>
              <a:cxnLst/>
              <a:rect l="l" t="t" r="r" b="b"/>
              <a:pathLst>
                <a:path h="118745">
                  <a:moveTo>
                    <a:pt x="0" y="0"/>
                  </a:moveTo>
                  <a:lnTo>
                    <a:pt x="0" y="118719"/>
                  </a:lnTo>
                </a:path>
              </a:pathLst>
            </a:custGeom>
            <a:ln w="22833">
              <a:solidFill>
                <a:srgbClr val="DCDCDE"/>
              </a:solidFill>
            </a:ln>
          </p:spPr>
          <p:txBody>
            <a:bodyPr wrap="square" lIns="0" tIns="0" rIns="0" bIns="0" rtlCol="0"/>
            <a:lstStyle/>
            <a:p>
              <a:endParaRPr/>
            </a:p>
          </p:txBody>
        </p:sp>
        <p:sp>
          <p:nvSpPr>
            <p:cNvPr id="66" name="object 66"/>
            <p:cNvSpPr/>
            <p:nvPr/>
          </p:nvSpPr>
          <p:spPr>
            <a:xfrm>
              <a:off x="2379319" y="7977682"/>
              <a:ext cx="0" cy="118745"/>
            </a:xfrm>
            <a:custGeom>
              <a:avLst/>
              <a:gdLst/>
              <a:ahLst/>
              <a:cxnLst/>
              <a:rect l="l" t="t" r="r" b="b"/>
              <a:pathLst>
                <a:path h="118745">
                  <a:moveTo>
                    <a:pt x="0" y="0"/>
                  </a:moveTo>
                  <a:lnTo>
                    <a:pt x="0" y="118719"/>
                  </a:lnTo>
                </a:path>
              </a:pathLst>
            </a:custGeom>
            <a:ln w="22833">
              <a:solidFill>
                <a:srgbClr val="DCDCDE"/>
              </a:solidFill>
            </a:ln>
          </p:spPr>
          <p:txBody>
            <a:bodyPr wrap="square" lIns="0" tIns="0" rIns="0" bIns="0" rtlCol="0"/>
            <a:lstStyle/>
            <a:p>
              <a:endParaRPr/>
            </a:p>
          </p:txBody>
        </p:sp>
        <p:sp>
          <p:nvSpPr>
            <p:cNvPr id="67" name="object 67"/>
            <p:cNvSpPr/>
            <p:nvPr/>
          </p:nvSpPr>
          <p:spPr>
            <a:xfrm>
              <a:off x="2581770" y="7977682"/>
              <a:ext cx="0" cy="118745"/>
            </a:xfrm>
            <a:custGeom>
              <a:avLst/>
              <a:gdLst/>
              <a:ahLst/>
              <a:cxnLst/>
              <a:rect l="l" t="t" r="r" b="b"/>
              <a:pathLst>
                <a:path h="118745">
                  <a:moveTo>
                    <a:pt x="0" y="0"/>
                  </a:moveTo>
                  <a:lnTo>
                    <a:pt x="0" y="118719"/>
                  </a:lnTo>
                </a:path>
              </a:pathLst>
            </a:custGeom>
            <a:ln w="22833">
              <a:solidFill>
                <a:srgbClr val="DCDCDE"/>
              </a:solidFill>
            </a:ln>
          </p:spPr>
          <p:txBody>
            <a:bodyPr wrap="square" lIns="0" tIns="0" rIns="0" bIns="0" rtlCol="0"/>
            <a:lstStyle/>
            <a:p>
              <a:endParaRPr/>
            </a:p>
          </p:txBody>
        </p:sp>
        <p:sp>
          <p:nvSpPr>
            <p:cNvPr id="68" name="object 68"/>
            <p:cNvSpPr/>
            <p:nvPr/>
          </p:nvSpPr>
          <p:spPr>
            <a:xfrm>
              <a:off x="2269680" y="8196859"/>
              <a:ext cx="216535" cy="178435"/>
            </a:xfrm>
            <a:custGeom>
              <a:avLst/>
              <a:gdLst/>
              <a:ahLst/>
              <a:cxnLst/>
              <a:rect l="l" t="t" r="r" b="b"/>
              <a:pathLst>
                <a:path w="216535" h="178434">
                  <a:moveTo>
                    <a:pt x="216192" y="178142"/>
                  </a:moveTo>
                  <a:lnTo>
                    <a:pt x="0" y="178142"/>
                  </a:lnTo>
                  <a:lnTo>
                    <a:pt x="0" y="0"/>
                  </a:lnTo>
                  <a:lnTo>
                    <a:pt x="216192" y="0"/>
                  </a:lnTo>
                  <a:lnTo>
                    <a:pt x="216192" y="178142"/>
                  </a:lnTo>
                  <a:close/>
                </a:path>
              </a:pathLst>
            </a:custGeom>
            <a:solidFill>
              <a:srgbClr val="939598"/>
            </a:solidFill>
          </p:spPr>
          <p:txBody>
            <a:bodyPr wrap="square" lIns="0" tIns="0" rIns="0" bIns="0" rtlCol="0"/>
            <a:lstStyle/>
            <a:p>
              <a:endParaRPr/>
            </a:p>
          </p:txBody>
        </p:sp>
        <p:sp>
          <p:nvSpPr>
            <p:cNvPr id="69" name="object 69"/>
            <p:cNvSpPr/>
            <p:nvPr/>
          </p:nvSpPr>
          <p:spPr>
            <a:xfrm>
              <a:off x="2271217" y="8196859"/>
              <a:ext cx="213360" cy="177165"/>
            </a:xfrm>
            <a:custGeom>
              <a:avLst/>
              <a:gdLst/>
              <a:ahLst/>
              <a:cxnLst/>
              <a:rect l="l" t="t" r="r" b="b"/>
              <a:pathLst>
                <a:path w="213360" h="177165">
                  <a:moveTo>
                    <a:pt x="0" y="0"/>
                  </a:moveTo>
                  <a:lnTo>
                    <a:pt x="213118" y="0"/>
                  </a:lnTo>
                  <a:lnTo>
                    <a:pt x="213118" y="176606"/>
                  </a:lnTo>
                  <a:lnTo>
                    <a:pt x="0" y="176606"/>
                  </a:lnTo>
                  <a:lnTo>
                    <a:pt x="0" y="0"/>
                  </a:lnTo>
                  <a:close/>
                </a:path>
              </a:pathLst>
            </a:custGeom>
            <a:ln w="12178">
              <a:solidFill>
                <a:srgbClr val="939598"/>
              </a:solidFill>
            </a:ln>
          </p:spPr>
          <p:txBody>
            <a:bodyPr wrap="square" lIns="0" tIns="0" rIns="0" bIns="0" rtlCol="0"/>
            <a:lstStyle/>
            <a:p>
              <a:endParaRPr/>
            </a:p>
          </p:txBody>
        </p:sp>
        <p:pic>
          <p:nvPicPr>
            <p:cNvPr id="70" name="object 70"/>
            <p:cNvPicPr/>
            <p:nvPr/>
          </p:nvPicPr>
          <p:blipFill>
            <a:blip r:embed="rId31" cstate="print"/>
            <a:stretch>
              <a:fillRect/>
            </a:stretch>
          </p:blipFill>
          <p:spPr>
            <a:xfrm>
              <a:off x="2789561" y="8196090"/>
              <a:ext cx="80658" cy="182702"/>
            </a:xfrm>
            <a:prstGeom prst="rect">
              <a:avLst/>
            </a:prstGeom>
          </p:spPr>
        </p:pic>
        <p:sp>
          <p:nvSpPr>
            <p:cNvPr id="71" name="object 71"/>
            <p:cNvSpPr/>
            <p:nvPr/>
          </p:nvSpPr>
          <p:spPr>
            <a:xfrm>
              <a:off x="2732430" y="7933537"/>
              <a:ext cx="198120" cy="332105"/>
            </a:xfrm>
            <a:custGeom>
              <a:avLst/>
              <a:gdLst/>
              <a:ahLst/>
              <a:cxnLst/>
              <a:rect l="l" t="t" r="r" b="b"/>
              <a:pathLst>
                <a:path w="198119" h="332104">
                  <a:moveTo>
                    <a:pt x="97434" y="331825"/>
                  </a:moveTo>
                  <a:lnTo>
                    <a:pt x="59107" y="323500"/>
                  </a:lnTo>
                  <a:lnTo>
                    <a:pt x="28181" y="298335"/>
                  </a:lnTo>
                  <a:lnTo>
                    <a:pt x="7523" y="256044"/>
                  </a:lnTo>
                  <a:lnTo>
                    <a:pt x="0" y="196342"/>
                  </a:lnTo>
                  <a:lnTo>
                    <a:pt x="4875" y="140853"/>
                  </a:lnTo>
                  <a:lnTo>
                    <a:pt x="18525" y="87776"/>
                  </a:lnTo>
                  <a:lnTo>
                    <a:pt x="39480" y="42810"/>
                  </a:lnTo>
                  <a:lnTo>
                    <a:pt x="66272" y="11652"/>
                  </a:lnTo>
                  <a:lnTo>
                    <a:pt x="97434" y="0"/>
                  </a:lnTo>
                  <a:lnTo>
                    <a:pt x="129530" y="11972"/>
                  </a:lnTo>
                  <a:lnTo>
                    <a:pt x="157161" y="43893"/>
                  </a:lnTo>
                  <a:lnTo>
                    <a:pt x="178795" y="89771"/>
                  </a:lnTo>
                  <a:lnTo>
                    <a:pt x="192900" y="143613"/>
                  </a:lnTo>
                  <a:lnTo>
                    <a:pt x="197942" y="199428"/>
                  </a:lnTo>
                  <a:lnTo>
                    <a:pt x="190163" y="259270"/>
                  </a:lnTo>
                  <a:lnTo>
                    <a:pt x="168824" y="300431"/>
                  </a:lnTo>
                  <a:lnTo>
                    <a:pt x="136916" y="324190"/>
                  </a:lnTo>
                  <a:lnTo>
                    <a:pt x="97434" y="331825"/>
                  </a:lnTo>
                  <a:close/>
                </a:path>
              </a:pathLst>
            </a:custGeom>
            <a:solidFill>
              <a:srgbClr val="C8C9CB"/>
            </a:solidFill>
          </p:spPr>
          <p:txBody>
            <a:bodyPr wrap="square" lIns="0" tIns="0" rIns="0" bIns="0" rtlCol="0"/>
            <a:lstStyle/>
            <a:p>
              <a:endParaRPr/>
            </a:p>
          </p:txBody>
        </p:sp>
        <p:sp>
          <p:nvSpPr>
            <p:cNvPr id="72" name="object 72"/>
            <p:cNvSpPr/>
            <p:nvPr/>
          </p:nvSpPr>
          <p:spPr>
            <a:xfrm>
              <a:off x="2732430" y="7933537"/>
              <a:ext cx="198120" cy="332105"/>
            </a:xfrm>
            <a:custGeom>
              <a:avLst/>
              <a:gdLst/>
              <a:ahLst/>
              <a:cxnLst/>
              <a:rect l="l" t="t" r="r" b="b"/>
              <a:pathLst>
                <a:path w="198119" h="332104">
                  <a:moveTo>
                    <a:pt x="197942" y="199428"/>
                  </a:moveTo>
                  <a:lnTo>
                    <a:pt x="190163" y="259270"/>
                  </a:lnTo>
                  <a:lnTo>
                    <a:pt x="168824" y="300431"/>
                  </a:lnTo>
                  <a:lnTo>
                    <a:pt x="136916" y="324190"/>
                  </a:lnTo>
                  <a:lnTo>
                    <a:pt x="97434" y="331825"/>
                  </a:lnTo>
                  <a:lnTo>
                    <a:pt x="59107" y="323500"/>
                  </a:lnTo>
                  <a:lnTo>
                    <a:pt x="28181" y="298335"/>
                  </a:lnTo>
                  <a:lnTo>
                    <a:pt x="7523" y="256044"/>
                  </a:lnTo>
                  <a:lnTo>
                    <a:pt x="0" y="196342"/>
                  </a:lnTo>
                  <a:lnTo>
                    <a:pt x="4875" y="140853"/>
                  </a:lnTo>
                  <a:lnTo>
                    <a:pt x="18525" y="87776"/>
                  </a:lnTo>
                  <a:lnTo>
                    <a:pt x="39480" y="42810"/>
                  </a:lnTo>
                  <a:lnTo>
                    <a:pt x="66272" y="11652"/>
                  </a:lnTo>
                  <a:lnTo>
                    <a:pt x="97434" y="0"/>
                  </a:lnTo>
                  <a:lnTo>
                    <a:pt x="129530" y="11972"/>
                  </a:lnTo>
                  <a:lnTo>
                    <a:pt x="157161" y="43893"/>
                  </a:lnTo>
                  <a:lnTo>
                    <a:pt x="178795" y="89771"/>
                  </a:lnTo>
                  <a:lnTo>
                    <a:pt x="192900" y="143613"/>
                  </a:lnTo>
                  <a:lnTo>
                    <a:pt x="197942" y="199428"/>
                  </a:lnTo>
                  <a:close/>
                </a:path>
              </a:pathLst>
            </a:custGeom>
            <a:ln w="12178">
              <a:solidFill>
                <a:srgbClr val="C8C9CB"/>
              </a:solidFill>
            </a:ln>
          </p:spPr>
          <p:txBody>
            <a:bodyPr wrap="square" lIns="0" tIns="0" rIns="0" bIns="0" rtlCol="0"/>
            <a:lstStyle/>
            <a:p>
              <a:endParaRPr/>
            </a:p>
          </p:txBody>
        </p:sp>
        <p:sp>
          <p:nvSpPr>
            <p:cNvPr id="73" name="object 73"/>
            <p:cNvSpPr/>
            <p:nvPr/>
          </p:nvSpPr>
          <p:spPr>
            <a:xfrm>
              <a:off x="3152622" y="7569695"/>
              <a:ext cx="1511935" cy="904240"/>
            </a:xfrm>
            <a:custGeom>
              <a:avLst/>
              <a:gdLst/>
              <a:ahLst/>
              <a:cxnLst/>
              <a:rect l="l" t="t" r="r" b="b"/>
              <a:pathLst>
                <a:path w="1511935" h="904240">
                  <a:moveTo>
                    <a:pt x="1500163" y="260299"/>
                  </a:moveTo>
                  <a:lnTo>
                    <a:pt x="962025" y="260299"/>
                  </a:lnTo>
                  <a:lnTo>
                    <a:pt x="1304582" y="0"/>
                  </a:lnTo>
                  <a:lnTo>
                    <a:pt x="1500163" y="260299"/>
                  </a:lnTo>
                  <a:close/>
                </a:path>
                <a:path w="1511935" h="904240">
                  <a:moveTo>
                    <a:pt x="472656" y="698892"/>
                  </a:moveTo>
                  <a:lnTo>
                    <a:pt x="459328" y="697598"/>
                  </a:lnTo>
                  <a:lnTo>
                    <a:pt x="442012" y="692303"/>
                  </a:lnTo>
                  <a:lnTo>
                    <a:pt x="424713" y="680440"/>
                  </a:lnTo>
                  <a:lnTo>
                    <a:pt x="411769" y="645015"/>
                  </a:lnTo>
                  <a:lnTo>
                    <a:pt x="415945" y="611584"/>
                  </a:lnTo>
                  <a:lnTo>
                    <a:pt x="426401" y="586711"/>
                  </a:lnTo>
                  <a:lnTo>
                    <a:pt x="432295" y="576961"/>
                  </a:lnTo>
                  <a:lnTo>
                    <a:pt x="429272" y="541934"/>
                  </a:lnTo>
                  <a:lnTo>
                    <a:pt x="0" y="299885"/>
                  </a:lnTo>
                  <a:lnTo>
                    <a:pt x="217639" y="10668"/>
                  </a:lnTo>
                  <a:lnTo>
                    <a:pt x="501518" y="237373"/>
                  </a:lnTo>
                  <a:lnTo>
                    <a:pt x="555625" y="278612"/>
                  </a:lnTo>
                  <a:lnTo>
                    <a:pt x="1507078" y="278612"/>
                  </a:lnTo>
                  <a:lnTo>
                    <a:pt x="1185989" y="498384"/>
                  </a:lnTo>
                  <a:lnTo>
                    <a:pt x="1126439" y="540397"/>
                  </a:lnTo>
                  <a:lnTo>
                    <a:pt x="1108772" y="566264"/>
                  </a:lnTo>
                  <a:lnTo>
                    <a:pt x="1087824" y="591980"/>
                  </a:lnTo>
                  <a:lnTo>
                    <a:pt x="1070582" y="611697"/>
                  </a:lnTo>
                  <a:lnTo>
                    <a:pt x="1064031" y="619569"/>
                  </a:lnTo>
                  <a:lnTo>
                    <a:pt x="1083277" y="668563"/>
                  </a:lnTo>
                  <a:lnTo>
                    <a:pt x="1080479" y="698753"/>
                  </a:lnTo>
                  <a:lnTo>
                    <a:pt x="477989" y="698753"/>
                  </a:lnTo>
                  <a:lnTo>
                    <a:pt x="472656" y="698892"/>
                  </a:lnTo>
                  <a:close/>
                </a:path>
                <a:path w="1511935" h="904240">
                  <a:moveTo>
                    <a:pt x="1507078" y="278612"/>
                  </a:moveTo>
                  <a:lnTo>
                    <a:pt x="555625" y="278612"/>
                  </a:lnTo>
                  <a:lnTo>
                    <a:pt x="612792" y="262215"/>
                  </a:lnTo>
                  <a:lnTo>
                    <a:pt x="661404" y="251388"/>
                  </a:lnTo>
                  <a:lnTo>
                    <a:pt x="695179" y="245417"/>
                  </a:lnTo>
                  <a:lnTo>
                    <a:pt x="707834" y="243586"/>
                  </a:lnTo>
                  <a:lnTo>
                    <a:pt x="715563" y="240917"/>
                  </a:lnTo>
                  <a:lnTo>
                    <a:pt x="734282" y="234819"/>
                  </a:lnTo>
                  <a:lnTo>
                    <a:pt x="757287" y="228155"/>
                  </a:lnTo>
                  <a:lnTo>
                    <a:pt x="777875" y="223786"/>
                  </a:lnTo>
                  <a:lnTo>
                    <a:pt x="831680" y="227568"/>
                  </a:lnTo>
                  <a:lnTo>
                    <a:pt x="892200" y="240333"/>
                  </a:lnTo>
                  <a:lnTo>
                    <a:pt x="941595" y="253952"/>
                  </a:lnTo>
                  <a:lnTo>
                    <a:pt x="962025" y="260299"/>
                  </a:lnTo>
                  <a:lnTo>
                    <a:pt x="1500163" y="260299"/>
                  </a:lnTo>
                  <a:lnTo>
                    <a:pt x="1511604" y="275526"/>
                  </a:lnTo>
                  <a:lnTo>
                    <a:pt x="1507078" y="278612"/>
                  </a:lnTo>
                  <a:close/>
                </a:path>
                <a:path w="1511935" h="904240">
                  <a:moveTo>
                    <a:pt x="533707" y="768746"/>
                  </a:moveTo>
                  <a:lnTo>
                    <a:pt x="515706" y="765953"/>
                  </a:lnTo>
                  <a:lnTo>
                    <a:pt x="494703" y="756589"/>
                  </a:lnTo>
                  <a:lnTo>
                    <a:pt x="479891" y="740480"/>
                  </a:lnTo>
                  <a:lnTo>
                    <a:pt x="475502" y="721385"/>
                  </a:lnTo>
                  <a:lnTo>
                    <a:pt x="476552" y="705352"/>
                  </a:lnTo>
                  <a:lnTo>
                    <a:pt x="477989" y="698753"/>
                  </a:lnTo>
                  <a:lnTo>
                    <a:pt x="1080479" y="698753"/>
                  </a:lnTo>
                  <a:lnTo>
                    <a:pt x="1079868" y="705352"/>
                  </a:lnTo>
                  <a:lnTo>
                    <a:pt x="1060749" y="729059"/>
                  </a:lnTo>
                  <a:lnTo>
                    <a:pt x="1047426" y="733717"/>
                  </a:lnTo>
                  <a:lnTo>
                    <a:pt x="1003160" y="733717"/>
                  </a:lnTo>
                  <a:lnTo>
                    <a:pt x="1006555" y="767206"/>
                  </a:lnTo>
                  <a:lnTo>
                    <a:pt x="551014" y="767206"/>
                  </a:lnTo>
                  <a:lnTo>
                    <a:pt x="546284" y="768116"/>
                  </a:lnTo>
                  <a:lnTo>
                    <a:pt x="533707" y="768746"/>
                  </a:lnTo>
                  <a:close/>
                </a:path>
                <a:path w="1511935" h="904240">
                  <a:moveTo>
                    <a:pt x="1032865" y="738807"/>
                  </a:moveTo>
                  <a:lnTo>
                    <a:pt x="1003160" y="733717"/>
                  </a:lnTo>
                  <a:lnTo>
                    <a:pt x="1047426" y="733717"/>
                  </a:lnTo>
                  <a:lnTo>
                    <a:pt x="1032865" y="738807"/>
                  </a:lnTo>
                  <a:close/>
                </a:path>
                <a:path w="1511935" h="904240">
                  <a:moveTo>
                    <a:pt x="588937" y="838405"/>
                  </a:moveTo>
                  <a:lnTo>
                    <a:pt x="566242" y="828128"/>
                  </a:lnTo>
                  <a:lnTo>
                    <a:pt x="550388" y="808981"/>
                  </a:lnTo>
                  <a:lnTo>
                    <a:pt x="546650" y="789109"/>
                  </a:lnTo>
                  <a:lnTo>
                    <a:pt x="548902" y="773516"/>
                  </a:lnTo>
                  <a:lnTo>
                    <a:pt x="551014" y="767206"/>
                  </a:lnTo>
                  <a:lnTo>
                    <a:pt x="1006555" y="767206"/>
                  </a:lnTo>
                  <a:lnTo>
                    <a:pt x="1006715" y="768783"/>
                  </a:lnTo>
                  <a:lnTo>
                    <a:pt x="995156" y="797288"/>
                  </a:lnTo>
                  <a:lnTo>
                    <a:pt x="973976" y="812901"/>
                  </a:lnTo>
                  <a:lnTo>
                    <a:pt x="943775" y="812901"/>
                  </a:lnTo>
                  <a:lnTo>
                    <a:pt x="935794" y="828128"/>
                  </a:lnTo>
                  <a:lnTo>
                    <a:pt x="621068" y="828128"/>
                  </a:lnTo>
                  <a:lnTo>
                    <a:pt x="617211" y="831554"/>
                  </a:lnTo>
                  <a:lnTo>
                    <a:pt x="606213" y="837263"/>
                  </a:lnTo>
                  <a:lnTo>
                    <a:pt x="588937" y="838405"/>
                  </a:lnTo>
                  <a:close/>
                </a:path>
                <a:path w="1511935" h="904240">
                  <a:moveTo>
                    <a:pt x="972752" y="813803"/>
                  </a:moveTo>
                  <a:lnTo>
                    <a:pt x="943775" y="812901"/>
                  </a:lnTo>
                  <a:lnTo>
                    <a:pt x="973976" y="812901"/>
                  </a:lnTo>
                  <a:lnTo>
                    <a:pt x="972752" y="813803"/>
                  </a:lnTo>
                  <a:close/>
                </a:path>
                <a:path w="1511935" h="904240">
                  <a:moveTo>
                    <a:pt x="680660" y="885927"/>
                  </a:moveTo>
                  <a:lnTo>
                    <a:pt x="639043" y="866656"/>
                  </a:lnTo>
                  <a:lnTo>
                    <a:pt x="621068" y="828128"/>
                  </a:lnTo>
                  <a:lnTo>
                    <a:pt x="935794" y="828128"/>
                  </a:lnTo>
                  <a:lnTo>
                    <a:pt x="923161" y="852230"/>
                  </a:lnTo>
                  <a:lnTo>
                    <a:pt x="900133" y="863155"/>
                  </a:lnTo>
                  <a:lnTo>
                    <a:pt x="857008" y="863155"/>
                  </a:lnTo>
                  <a:lnTo>
                    <a:pt x="855579" y="869200"/>
                  </a:lnTo>
                  <a:lnTo>
                    <a:pt x="723061" y="869200"/>
                  </a:lnTo>
                  <a:lnTo>
                    <a:pt x="717113" y="873250"/>
                  </a:lnTo>
                  <a:lnTo>
                    <a:pt x="701741" y="881018"/>
                  </a:lnTo>
                  <a:lnTo>
                    <a:pt x="680660" y="885927"/>
                  </a:lnTo>
                  <a:close/>
                </a:path>
                <a:path w="1511935" h="904240">
                  <a:moveTo>
                    <a:pt x="894119" y="866008"/>
                  </a:moveTo>
                  <a:lnTo>
                    <a:pt x="868213" y="865795"/>
                  </a:lnTo>
                  <a:lnTo>
                    <a:pt x="857008" y="863155"/>
                  </a:lnTo>
                  <a:lnTo>
                    <a:pt x="900133" y="863155"/>
                  </a:lnTo>
                  <a:lnTo>
                    <a:pt x="894119" y="866008"/>
                  </a:lnTo>
                  <a:close/>
                </a:path>
                <a:path w="1511935" h="904240">
                  <a:moveTo>
                    <a:pt x="794600" y="904227"/>
                  </a:moveTo>
                  <a:lnTo>
                    <a:pt x="758369" y="896830"/>
                  </a:lnTo>
                  <a:lnTo>
                    <a:pt x="736561" y="885004"/>
                  </a:lnTo>
                  <a:lnTo>
                    <a:pt x="725888" y="874032"/>
                  </a:lnTo>
                  <a:lnTo>
                    <a:pt x="723061" y="869200"/>
                  </a:lnTo>
                  <a:lnTo>
                    <a:pt x="855579" y="869200"/>
                  </a:lnTo>
                  <a:lnTo>
                    <a:pt x="855390" y="869999"/>
                  </a:lnTo>
                  <a:lnTo>
                    <a:pt x="847493" y="884829"/>
                  </a:lnTo>
                  <a:lnTo>
                    <a:pt x="828751" y="899090"/>
                  </a:lnTo>
                  <a:lnTo>
                    <a:pt x="794600" y="904227"/>
                  </a:lnTo>
                  <a:close/>
                </a:path>
              </a:pathLst>
            </a:custGeom>
            <a:solidFill>
              <a:srgbClr val="D9DADC"/>
            </a:solidFill>
          </p:spPr>
          <p:txBody>
            <a:bodyPr wrap="square" lIns="0" tIns="0" rIns="0" bIns="0" rtlCol="0"/>
            <a:lstStyle/>
            <a:p>
              <a:endParaRPr/>
            </a:p>
          </p:txBody>
        </p:sp>
        <p:sp>
          <p:nvSpPr>
            <p:cNvPr id="74" name="object 74"/>
            <p:cNvSpPr/>
            <p:nvPr/>
          </p:nvSpPr>
          <p:spPr>
            <a:xfrm>
              <a:off x="3152622" y="7569695"/>
              <a:ext cx="1511935" cy="904240"/>
            </a:xfrm>
            <a:custGeom>
              <a:avLst/>
              <a:gdLst/>
              <a:ahLst/>
              <a:cxnLst/>
              <a:rect l="l" t="t" r="r" b="b"/>
              <a:pathLst>
                <a:path w="1511935" h="904240">
                  <a:moveTo>
                    <a:pt x="0" y="299885"/>
                  </a:moveTo>
                  <a:lnTo>
                    <a:pt x="429272" y="541934"/>
                  </a:lnTo>
                  <a:lnTo>
                    <a:pt x="432295" y="576961"/>
                  </a:lnTo>
                  <a:lnTo>
                    <a:pt x="426401" y="586711"/>
                  </a:lnTo>
                  <a:lnTo>
                    <a:pt x="415945" y="611584"/>
                  </a:lnTo>
                  <a:lnTo>
                    <a:pt x="424713" y="680440"/>
                  </a:lnTo>
                  <a:lnTo>
                    <a:pt x="459328" y="697598"/>
                  </a:lnTo>
                  <a:lnTo>
                    <a:pt x="472656" y="698892"/>
                  </a:lnTo>
                  <a:lnTo>
                    <a:pt x="477989" y="698753"/>
                  </a:lnTo>
                  <a:lnTo>
                    <a:pt x="476534" y="705433"/>
                  </a:lnTo>
                  <a:lnTo>
                    <a:pt x="494703" y="756589"/>
                  </a:lnTo>
                  <a:lnTo>
                    <a:pt x="533707" y="768746"/>
                  </a:lnTo>
                  <a:lnTo>
                    <a:pt x="546284" y="768116"/>
                  </a:lnTo>
                  <a:lnTo>
                    <a:pt x="551014" y="767206"/>
                  </a:lnTo>
                  <a:lnTo>
                    <a:pt x="548902" y="773516"/>
                  </a:lnTo>
                  <a:lnTo>
                    <a:pt x="546650" y="789109"/>
                  </a:lnTo>
                  <a:lnTo>
                    <a:pt x="550388" y="808981"/>
                  </a:lnTo>
                  <a:lnTo>
                    <a:pt x="566242" y="828128"/>
                  </a:lnTo>
                  <a:lnTo>
                    <a:pt x="588937" y="838405"/>
                  </a:lnTo>
                  <a:lnTo>
                    <a:pt x="606213" y="837263"/>
                  </a:lnTo>
                  <a:lnTo>
                    <a:pt x="617211" y="831554"/>
                  </a:lnTo>
                  <a:lnTo>
                    <a:pt x="621068" y="828128"/>
                  </a:lnTo>
                  <a:lnTo>
                    <a:pt x="622495" y="834312"/>
                  </a:lnTo>
                  <a:lnTo>
                    <a:pt x="627918" y="849056"/>
                  </a:lnTo>
                  <a:lnTo>
                    <a:pt x="639043" y="866656"/>
                  </a:lnTo>
                  <a:lnTo>
                    <a:pt x="657580" y="881405"/>
                  </a:lnTo>
                  <a:lnTo>
                    <a:pt x="680660" y="885927"/>
                  </a:lnTo>
                  <a:lnTo>
                    <a:pt x="701741" y="881018"/>
                  </a:lnTo>
                  <a:lnTo>
                    <a:pt x="717113" y="873250"/>
                  </a:lnTo>
                  <a:lnTo>
                    <a:pt x="723061" y="869200"/>
                  </a:lnTo>
                  <a:lnTo>
                    <a:pt x="725888" y="874032"/>
                  </a:lnTo>
                  <a:lnTo>
                    <a:pt x="736561" y="885004"/>
                  </a:lnTo>
                  <a:lnTo>
                    <a:pt x="758369" y="896830"/>
                  </a:lnTo>
                  <a:lnTo>
                    <a:pt x="794600" y="904227"/>
                  </a:lnTo>
                  <a:lnTo>
                    <a:pt x="828751" y="899090"/>
                  </a:lnTo>
                  <a:lnTo>
                    <a:pt x="847493" y="884829"/>
                  </a:lnTo>
                  <a:lnTo>
                    <a:pt x="855390" y="869999"/>
                  </a:lnTo>
                  <a:lnTo>
                    <a:pt x="857008" y="863155"/>
                  </a:lnTo>
                  <a:lnTo>
                    <a:pt x="868213" y="865795"/>
                  </a:lnTo>
                  <a:lnTo>
                    <a:pt x="894119" y="866008"/>
                  </a:lnTo>
                  <a:lnTo>
                    <a:pt x="923161" y="852230"/>
                  </a:lnTo>
                  <a:lnTo>
                    <a:pt x="943775" y="812901"/>
                  </a:lnTo>
                  <a:lnTo>
                    <a:pt x="972752" y="813803"/>
                  </a:lnTo>
                  <a:lnTo>
                    <a:pt x="995156" y="797288"/>
                  </a:lnTo>
                  <a:lnTo>
                    <a:pt x="1006715" y="768783"/>
                  </a:lnTo>
                  <a:lnTo>
                    <a:pt x="1003160" y="733717"/>
                  </a:lnTo>
                  <a:lnTo>
                    <a:pt x="1032865" y="738807"/>
                  </a:lnTo>
                  <a:lnTo>
                    <a:pt x="1060749" y="729059"/>
                  </a:lnTo>
                  <a:lnTo>
                    <a:pt x="1079868" y="705352"/>
                  </a:lnTo>
                  <a:lnTo>
                    <a:pt x="1083277" y="668563"/>
                  </a:lnTo>
                  <a:lnTo>
                    <a:pt x="1064031" y="619569"/>
                  </a:lnTo>
                  <a:lnTo>
                    <a:pt x="1070582" y="611697"/>
                  </a:lnTo>
                  <a:lnTo>
                    <a:pt x="1087824" y="591980"/>
                  </a:lnTo>
                  <a:lnTo>
                    <a:pt x="1108772" y="566264"/>
                  </a:lnTo>
                  <a:lnTo>
                    <a:pt x="1126439" y="540397"/>
                  </a:lnTo>
                  <a:lnTo>
                    <a:pt x="1185989" y="498384"/>
                  </a:lnTo>
                  <a:lnTo>
                    <a:pt x="1318460" y="407404"/>
                  </a:lnTo>
                  <a:lnTo>
                    <a:pt x="1451211" y="316703"/>
                  </a:lnTo>
                  <a:lnTo>
                    <a:pt x="1511604" y="275526"/>
                  </a:lnTo>
                  <a:lnTo>
                    <a:pt x="1304582" y="0"/>
                  </a:lnTo>
                  <a:lnTo>
                    <a:pt x="962025" y="260299"/>
                  </a:lnTo>
                  <a:lnTo>
                    <a:pt x="941595" y="253952"/>
                  </a:lnTo>
                  <a:lnTo>
                    <a:pt x="892200" y="240333"/>
                  </a:lnTo>
                  <a:lnTo>
                    <a:pt x="831680" y="227568"/>
                  </a:lnTo>
                  <a:lnTo>
                    <a:pt x="777875" y="223786"/>
                  </a:lnTo>
                  <a:lnTo>
                    <a:pt x="757287" y="228155"/>
                  </a:lnTo>
                  <a:lnTo>
                    <a:pt x="734282" y="234819"/>
                  </a:lnTo>
                  <a:lnTo>
                    <a:pt x="715563" y="240917"/>
                  </a:lnTo>
                  <a:lnTo>
                    <a:pt x="707834" y="243586"/>
                  </a:lnTo>
                  <a:lnTo>
                    <a:pt x="695179" y="245417"/>
                  </a:lnTo>
                  <a:lnTo>
                    <a:pt x="661404" y="251388"/>
                  </a:lnTo>
                  <a:lnTo>
                    <a:pt x="612792" y="262215"/>
                  </a:lnTo>
                  <a:lnTo>
                    <a:pt x="555625" y="278612"/>
                  </a:lnTo>
                  <a:lnTo>
                    <a:pt x="501518" y="237373"/>
                  </a:lnTo>
                  <a:lnTo>
                    <a:pt x="385479" y="145197"/>
                  </a:lnTo>
                  <a:lnTo>
                    <a:pt x="270017" y="52743"/>
                  </a:lnTo>
                  <a:lnTo>
                    <a:pt x="217639" y="10668"/>
                  </a:lnTo>
                </a:path>
              </a:pathLst>
            </a:custGeom>
            <a:ln w="19789">
              <a:solidFill>
                <a:srgbClr val="96979C"/>
              </a:solidFill>
            </a:ln>
          </p:spPr>
          <p:txBody>
            <a:bodyPr wrap="square" lIns="0" tIns="0" rIns="0" bIns="0" rtlCol="0"/>
            <a:lstStyle/>
            <a:p>
              <a:endParaRPr/>
            </a:p>
          </p:txBody>
        </p:sp>
        <p:sp>
          <p:nvSpPr>
            <p:cNvPr id="75" name="object 75"/>
            <p:cNvSpPr/>
            <p:nvPr/>
          </p:nvSpPr>
          <p:spPr>
            <a:xfrm>
              <a:off x="3152622" y="7580363"/>
              <a:ext cx="217804" cy="289560"/>
            </a:xfrm>
            <a:custGeom>
              <a:avLst/>
              <a:gdLst/>
              <a:ahLst/>
              <a:cxnLst/>
              <a:rect l="l" t="t" r="r" b="b"/>
              <a:pathLst>
                <a:path w="217804" h="289559">
                  <a:moveTo>
                    <a:pt x="217639" y="0"/>
                  </a:moveTo>
                  <a:lnTo>
                    <a:pt x="0" y="289217"/>
                  </a:lnTo>
                </a:path>
              </a:pathLst>
            </a:custGeom>
            <a:ln w="4757">
              <a:solidFill>
                <a:srgbClr val="D9DADC"/>
              </a:solidFill>
            </a:ln>
          </p:spPr>
          <p:txBody>
            <a:bodyPr wrap="square" lIns="0" tIns="0" rIns="0" bIns="0" rtlCol="0"/>
            <a:lstStyle/>
            <a:p>
              <a:endParaRPr/>
            </a:p>
          </p:txBody>
        </p:sp>
        <p:sp>
          <p:nvSpPr>
            <p:cNvPr id="76" name="object 76"/>
            <p:cNvSpPr/>
            <p:nvPr/>
          </p:nvSpPr>
          <p:spPr>
            <a:xfrm>
              <a:off x="3152622" y="7580363"/>
              <a:ext cx="217804" cy="289560"/>
            </a:xfrm>
            <a:custGeom>
              <a:avLst/>
              <a:gdLst/>
              <a:ahLst/>
              <a:cxnLst/>
              <a:rect l="l" t="t" r="r" b="b"/>
              <a:pathLst>
                <a:path w="217804" h="289559">
                  <a:moveTo>
                    <a:pt x="217639" y="0"/>
                  </a:moveTo>
                  <a:lnTo>
                    <a:pt x="0" y="289217"/>
                  </a:lnTo>
                </a:path>
              </a:pathLst>
            </a:custGeom>
            <a:ln w="19789">
              <a:solidFill>
                <a:srgbClr val="A4A7AA"/>
              </a:solidFill>
            </a:ln>
          </p:spPr>
          <p:txBody>
            <a:bodyPr wrap="square" lIns="0" tIns="0" rIns="0" bIns="0" rtlCol="0"/>
            <a:lstStyle/>
            <a:p>
              <a:endParaRPr/>
            </a:p>
          </p:txBody>
        </p:sp>
        <p:sp>
          <p:nvSpPr>
            <p:cNvPr id="77" name="object 77"/>
            <p:cNvSpPr/>
            <p:nvPr/>
          </p:nvSpPr>
          <p:spPr>
            <a:xfrm>
              <a:off x="3581895" y="7813281"/>
              <a:ext cx="635000" cy="630555"/>
            </a:xfrm>
            <a:custGeom>
              <a:avLst/>
              <a:gdLst/>
              <a:ahLst/>
              <a:cxnLst/>
              <a:rect l="l" t="t" r="r" b="b"/>
              <a:pathLst>
                <a:path w="635000" h="630554">
                  <a:moveTo>
                    <a:pt x="286143" y="0"/>
                  </a:moveTo>
                  <a:lnTo>
                    <a:pt x="273638" y="5042"/>
                  </a:lnTo>
                  <a:lnTo>
                    <a:pt x="245441" y="22069"/>
                  </a:lnTo>
                  <a:lnTo>
                    <a:pt x="215533" y="53931"/>
                  </a:lnTo>
                  <a:lnTo>
                    <a:pt x="197891" y="103479"/>
                  </a:lnTo>
                  <a:lnTo>
                    <a:pt x="200469" y="135764"/>
                  </a:lnTo>
                  <a:lnTo>
                    <a:pt x="215184" y="172189"/>
                  </a:lnTo>
                  <a:lnTo>
                    <a:pt x="235330" y="211182"/>
                  </a:lnTo>
                  <a:lnTo>
                    <a:pt x="254203" y="251167"/>
                  </a:lnTo>
                  <a:lnTo>
                    <a:pt x="273786" y="283012"/>
                  </a:lnTo>
                  <a:lnTo>
                    <a:pt x="297792" y="300440"/>
                  </a:lnTo>
                  <a:lnTo>
                    <a:pt x="322079" y="306167"/>
                  </a:lnTo>
                  <a:lnTo>
                    <a:pt x="342506" y="302907"/>
                  </a:lnTo>
                  <a:lnTo>
                    <a:pt x="357843" y="286184"/>
                  </a:lnTo>
                  <a:lnTo>
                    <a:pt x="367050" y="254771"/>
                  </a:lnTo>
                  <a:lnTo>
                    <a:pt x="366268" y="212800"/>
                  </a:lnTo>
                  <a:lnTo>
                    <a:pt x="351637" y="164401"/>
                  </a:lnTo>
                  <a:lnTo>
                    <a:pt x="340729" y="128738"/>
                  </a:lnTo>
                  <a:lnTo>
                    <a:pt x="337534" y="105221"/>
                  </a:lnTo>
                  <a:lnTo>
                    <a:pt x="338339" y="92269"/>
                  </a:lnTo>
                  <a:lnTo>
                    <a:pt x="339432" y="88303"/>
                  </a:lnTo>
                </a:path>
                <a:path w="635000" h="630554">
                  <a:moveTo>
                    <a:pt x="337934" y="103479"/>
                  </a:moveTo>
                  <a:lnTo>
                    <a:pt x="429847" y="158673"/>
                  </a:lnTo>
                  <a:lnTo>
                    <a:pt x="500415" y="202395"/>
                  </a:lnTo>
                  <a:lnTo>
                    <a:pt x="547992" y="234403"/>
                  </a:lnTo>
                  <a:lnTo>
                    <a:pt x="575672" y="267756"/>
                  </a:lnTo>
                  <a:lnTo>
                    <a:pt x="603929" y="317382"/>
                  </a:lnTo>
                  <a:lnTo>
                    <a:pt x="625909" y="362441"/>
                  </a:lnTo>
                  <a:lnTo>
                    <a:pt x="634758" y="382092"/>
                  </a:lnTo>
                </a:path>
                <a:path w="635000" h="630554">
                  <a:moveTo>
                    <a:pt x="473417" y="325729"/>
                  </a:moveTo>
                  <a:lnTo>
                    <a:pt x="483763" y="340074"/>
                  </a:lnTo>
                  <a:lnTo>
                    <a:pt x="509379" y="377683"/>
                  </a:lnTo>
                  <a:lnTo>
                    <a:pt x="542131" y="430415"/>
                  </a:lnTo>
                  <a:lnTo>
                    <a:pt x="573887" y="490131"/>
                  </a:lnTo>
                </a:path>
                <a:path w="635000" h="630554">
                  <a:moveTo>
                    <a:pt x="406450" y="398805"/>
                  </a:moveTo>
                  <a:lnTo>
                    <a:pt x="428036" y="425801"/>
                  </a:lnTo>
                  <a:lnTo>
                    <a:pt x="455899" y="466355"/>
                  </a:lnTo>
                  <a:lnTo>
                    <a:pt x="486051" y="514621"/>
                  </a:lnTo>
                  <a:lnTo>
                    <a:pt x="514502" y="564756"/>
                  </a:lnTo>
                </a:path>
                <a:path w="635000" h="630554">
                  <a:moveTo>
                    <a:pt x="337934" y="493217"/>
                  </a:moveTo>
                  <a:lnTo>
                    <a:pt x="355818" y="509532"/>
                  </a:lnTo>
                  <a:lnTo>
                    <a:pt x="379410" y="535833"/>
                  </a:lnTo>
                  <a:lnTo>
                    <a:pt x="404715" y="572414"/>
                  </a:lnTo>
                  <a:lnTo>
                    <a:pt x="427736" y="619569"/>
                  </a:lnTo>
                </a:path>
                <a:path w="635000" h="630554">
                  <a:moveTo>
                    <a:pt x="465785" y="181114"/>
                  </a:moveTo>
                  <a:lnTo>
                    <a:pt x="475874" y="182472"/>
                  </a:lnTo>
                  <a:lnTo>
                    <a:pt x="500810" y="183975"/>
                  </a:lnTo>
                  <a:lnTo>
                    <a:pt x="532591" y="181768"/>
                  </a:lnTo>
                  <a:lnTo>
                    <a:pt x="563219" y="171996"/>
                  </a:lnTo>
                </a:path>
                <a:path w="635000" h="630554">
                  <a:moveTo>
                    <a:pt x="48717" y="455167"/>
                  </a:moveTo>
                  <a:lnTo>
                    <a:pt x="63739" y="425624"/>
                  </a:lnTo>
                  <a:lnTo>
                    <a:pt x="89044" y="392366"/>
                  </a:lnTo>
                  <a:lnTo>
                    <a:pt x="122338" y="363099"/>
                  </a:lnTo>
                  <a:lnTo>
                    <a:pt x="161328" y="345528"/>
                  </a:lnTo>
                  <a:lnTo>
                    <a:pt x="191914" y="351712"/>
                  </a:lnTo>
                  <a:lnTo>
                    <a:pt x="211783" y="372171"/>
                  </a:lnTo>
                  <a:lnTo>
                    <a:pt x="219372" y="399487"/>
                  </a:lnTo>
                  <a:lnTo>
                    <a:pt x="213118" y="426237"/>
                  </a:lnTo>
                </a:path>
                <a:path w="635000" h="630554">
                  <a:moveTo>
                    <a:pt x="121742" y="523620"/>
                  </a:moveTo>
                  <a:lnTo>
                    <a:pt x="140585" y="495373"/>
                  </a:lnTo>
                  <a:lnTo>
                    <a:pt x="170848" y="460849"/>
                  </a:lnTo>
                  <a:lnTo>
                    <a:pt x="207390" y="430314"/>
                  </a:lnTo>
                  <a:lnTo>
                    <a:pt x="245071" y="414032"/>
                  </a:lnTo>
                  <a:lnTo>
                    <a:pt x="273411" y="423614"/>
                  </a:lnTo>
                  <a:lnTo>
                    <a:pt x="290348" y="450757"/>
                  </a:lnTo>
                  <a:lnTo>
                    <a:pt x="286171" y="489602"/>
                  </a:lnTo>
                  <a:lnTo>
                    <a:pt x="251167" y="534288"/>
                  </a:lnTo>
                </a:path>
                <a:path w="635000" h="630554">
                  <a:moveTo>
                    <a:pt x="191795" y="584542"/>
                  </a:moveTo>
                  <a:lnTo>
                    <a:pt x="203111" y="576690"/>
                  </a:lnTo>
                  <a:lnTo>
                    <a:pt x="229835" y="555991"/>
                  </a:lnTo>
                  <a:lnTo>
                    <a:pt x="261125" y="526737"/>
                  </a:lnTo>
                  <a:lnTo>
                    <a:pt x="286143" y="493217"/>
                  </a:lnTo>
                </a:path>
                <a:path w="635000" h="630554">
                  <a:moveTo>
                    <a:pt x="273989" y="516039"/>
                  </a:moveTo>
                  <a:lnTo>
                    <a:pt x="294019" y="517747"/>
                  </a:lnTo>
                  <a:lnTo>
                    <a:pt x="313193" y="529731"/>
                  </a:lnTo>
                  <a:lnTo>
                    <a:pt x="324944" y="551995"/>
                  </a:lnTo>
                  <a:lnTo>
                    <a:pt x="322707" y="584542"/>
                  </a:lnTo>
                  <a:lnTo>
                    <a:pt x="314138" y="599593"/>
                  </a:lnTo>
                  <a:lnTo>
                    <a:pt x="304431" y="611365"/>
                  </a:lnTo>
                  <a:lnTo>
                    <a:pt x="293581" y="621136"/>
                  </a:lnTo>
                  <a:lnTo>
                    <a:pt x="281584" y="630186"/>
                  </a:lnTo>
                </a:path>
                <a:path w="635000" h="630554">
                  <a:moveTo>
                    <a:pt x="0" y="337934"/>
                  </a:moveTo>
                  <a:lnTo>
                    <a:pt x="22547" y="311181"/>
                  </a:lnTo>
                  <a:lnTo>
                    <a:pt x="50228" y="295122"/>
                  </a:lnTo>
                  <a:lnTo>
                    <a:pt x="77909" y="290189"/>
                  </a:lnTo>
                  <a:lnTo>
                    <a:pt x="100457" y="296811"/>
                  </a:lnTo>
                  <a:lnTo>
                    <a:pt x="114869" y="311990"/>
                  </a:lnTo>
                  <a:lnTo>
                    <a:pt x="122142" y="331454"/>
                  </a:lnTo>
                  <a:lnTo>
                    <a:pt x="123138" y="350350"/>
                  </a:lnTo>
                  <a:lnTo>
                    <a:pt x="118719" y="363829"/>
                  </a:lnTo>
                </a:path>
              </a:pathLst>
            </a:custGeom>
            <a:ln w="15222">
              <a:solidFill>
                <a:srgbClr val="A4A7AA"/>
              </a:solidFill>
            </a:ln>
          </p:spPr>
          <p:txBody>
            <a:bodyPr wrap="square" lIns="0" tIns="0" rIns="0" bIns="0" rtlCol="0"/>
            <a:lstStyle/>
            <a:p>
              <a:endParaRPr/>
            </a:p>
          </p:txBody>
        </p:sp>
        <p:sp>
          <p:nvSpPr>
            <p:cNvPr id="78" name="object 78"/>
            <p:cNvSpPr/>
            <p:nvPr/>
          </p:nvSpPr>
          <p:spPr>
            <a:xfrm>
              <a:off x="3132836" y="7540776"/>
              <a:ext cx="1554480" cy="347345"/>
            </a:xfrm>
            <a:custGeom>
              <a:avLst/>
              <a:gdLst/>
              <a:ahLst/>
              <a:cxnLst/>
              <a:rect l="l" t="t" r="r" b="b"/>
              <a:pathLst>
                <a:path w="1554479" h="347345">
                  <a:moveTo>
                    <a:pt x="255727" y="35026"/>
                  </a:moveTo>
                  <a:lnTo>
                    <a:pt x="232867" y="19786"/>
                  </a:lnTo>
                  <a:lnTo>
                    <a:pt x="0" y="333375"/>
                  </a:lnTo>
                  <a:lnTo>
                    <a:pt x="19786" y="347065"/>
                  </a:lnTo>
                  <a:lnTo>
                    <a:pt x="255727" y="35026"/>
                  </a:lnTo>
                  <a:close/>
                </a:path>
                <a:path w="1554479" h="347345">
                  <a:moveTo>
                    <a:pt x="1554213" y="309016"/>
                  </a:moveTo>
                  <a:lnTo>
                    <a:pt x="1328928" y="0"/>
                  </a:lnTo>
                  <a:lnTo>
                    <a:pt x="1298473" y="22860"/>
                  </a:lnTo>
                  <a:lnTo>
                    <a:pt x="1532877" y="336448"/>
                  </a:lnTo>
                  <a:lnTo>
                    <a:pt x="1554213" y="309016"/>
                  </a:lnTo>
                  <a:close/>
                </a:path>
              </a:pathLst>
            </a:custGeom>
            <a:solidFill>
              <a:srgbClr val="FFFFFF"/>
            </a:solidFill>
          </p:spPr>
          <p:txBody>
            <a:bodyPr wrap="square" lIns="0" tIns="0" rIns="0" bIns="0" rtlCol="0"/>
            <a:lstStyle/>
            <a:p>
              <a:endParaRPr/>
            </a:p>
          </p:txBody>
        </p:sp>
        <p:pic>
          <p:nvPicPr>
            <p:cNvPr id="79" name="object 79"/>
            <p:cNvPicPr/>
            <p:nvPr/>
          </p:nvPicPr>
          <p:blipFill>
            <a:blip r:embed="rId32" cstate="print"/>
            <a:stretch>
              <a:fillRect/>
            </a:stretch>
          </p:blipFill>
          <p:spPr>
            <a:xfrm>
              <a:off x="1132586" y="8583510"/>
              <a:ext cx="63893" cy="70053"/>
            </a:xfrm>
            <a:prstGeom prst="rect">
              <a:avLst/>
            </a:prstGeom>
          </p:spPr>
        </p:pic>
        <p:pic>
          <p:nvPicPr>
            <p:cNvPr id="80" name="object 80"/>
            <p:cNvPicPr/>
            <p:nvPr/>
          </p:nvPicPr>
          <p:blipFill>
            <a:blip r:embed="rId33" cstate="print"/>
            <a:stretch>
              <a:fillRect/>
            </a:stretch>
          </p:blipFill>
          <p:spPr>
            <a:xfrm>
              <a:off x="1345653" y="8563762"/>
              <a:ext cx="1041247" cy="109588"/>
            </a:xfrm>
            <a:prstGeom prst="rect">
              <a:avLst/>
            </a:prstGeom>
          </p:spPr>
        </p:pic>
        <p:sp>
          <p:nvSpPr>
            <p:cNvPr id="81" name="object 81"/>
            <p:cNvSpPr/>
            <p:nvPr/>
          </p:nvSpPr>
          <p:spPr>
            <a:xfrm>
              <a:off x="1111250" y="8163369"/>
              <a:ext cx="960755" cy="313690"/>
            </a:xfrm>
            <a:custGeom>
              <a:avLst/>
              <a:gdLst/>
              <a:ahLst/>
              <a:cxnLst/>
              <a:rect l="l" t="t" r="r" b="b"/>
              <a:pathLst>
                <a:path w="960755" h="313690">
                  <a:moveTo>
                    <a:pt x="902690" y="313588"/>
                  </a:moveTo>
                  <a:lnTo>
                    <a:pt x="57848" y="313588"/>
                  </a:lnTo>
                  <a:lnTo>
                    <a:pt x="35329" y="308809"/>
                  </a:lnTo>
                  <a:lnTo>
                    <a:pt x="16941" y="295898"/>
                  </a:lnTo>
                  <a:lnTo>
                    <a:pt x="4545" y="276999"/>
                  </a:lnTo>
                  <a:lnTo>
                    <a:pt x="0" y="254253"/>
                  </a:lnTo>
                  <a:lnTo>
                    <a:pt x="0" y="57848"/>
                  </a:lnTo>
                  <a:lnTo>
                    <a:pt x="4545" y="35329"/>
                  </a:lnTo>
                  <a:lnTo>
                    <a:pt x="16941" y="16941"/>
                  </a:lnTo>
                  <a:lnTo>
                    <a:pt x="35329" y="4545"/>
                  </a:lnTo>
                  <a:lnTo>
                    <a:pt x="57848" y="0"/>
                  </a:lnTo>
                  <a:lnTo>
                    <a:pt x="902690" y="0"/>
                  </a:lnTo>
                  <a:lnTo>
                    <a:pt x="925231" y="4545"/>
                  </a:lnTo>
                  <a:lnTo>
                    <a:pt x="943616" y="16941"/>
                  </a:lnTo>
                  <a:lnTo>
                    <a:pt x="956000" y="35329"/>
                  </a:lnTo>
                  <a:lnTo>
                    <a:pt x="960539" y="57848"/>
                  </a:lnTo>
                  <a:lnTo>
                    <a:pt x="960539" y="254253"/>
                  </a:lnTo>
                  <a:lnTo>
                    <a:pt x="956000" y="276999"/>
                  </a:lnTo>
                  <a:lnTo>
                    <a:pt x="943616" y="295898"/>
                  </a:lnTo>
                  <a:lnTo>
                    <a:pt x="925231" y="308809"/>
                  </a:lnTo>
                  <a:lnTo>
                    <a:pt x="902690" y="313588"/>
                  </a:lnTo>
                  <a:close/>
                </a:path>
              </a:pathLst>
            </a:custGeom>
            <a:solidFill>
              <a:srgbClr val="FFFFFF"/>
            </a:solidFill>
          </p:spPr>
          <p:txBody>
            <a:bodyPr wrap="square" lIns="0" tIns="0" rIns="0" bIns="0" rtlCol="0"/>
            <a:lstStyle/>
            <a:p>
              <a:endParaRPr/>
            </a:p>
          </p:txBody>
        </p:sp>
        <p:sp>
          <p:nvSpPr>
            <p:cNvPr id="82" name="object 82"/>
            <p:cNvSpPr/>
            <p:nvPr/>
          </p:nvSpPr>
          <p:spPr>
            <a:xfrm>
              <a:off x="1106690" y="8157323"/>
              <a:ext cx="970280" cy="324485"/>
            </a:xfrm>
            <a:custGeom>
              <a:avLst/>
              <a:gdLst/>
              <a:ahLst/>
              <a:cxnLst/>
              <a:rect l="l" t="t" r="r" b="b"/>
              <a:pathLst>
                <a:path w="970280" h="324484">
                  <a:moveTo>
                    <a:pt x="907249" y="324243"/>
                  </a:moveTo>
                  <a:lnTo>
                    <a:pt x="62407" y="324243"/>
                  </a:lnTo>
                  <a:lnTo>
                    <a:pt x="37879" y="319176"/>
                  </a:lnTo>
                  <a:lnTo>
                    <a:pt x="18068" y="305401"/>
                  </a:lnTo>
                  <a:lnTo>
                    <a:pt x="4825" y="285062"/>
                  </a:lnTo>
                  <a:lnTo>
                    <a:pt x="0" y="260299"/>
                  </a:lnTo>
                  <a:lnTo>
                    <a:pt x="0" y="63893"/>
                  </a:lnTo>
                  <a:lnTo>
                    <a:pt x="4825" y="39154"/>
                  </a:lnTo>
                  <a:lnTo>
                    <a:pt x="18068" y="18830"/>
                  </a:lnTo>
                  <a:lnTo>
                    <a:pt x="37879" y="5064"/>
                  </a:lnTo>
                  <a:lnTo>
                    <a:pt x="62407" y="0"/>
                  </a:lnTo>
                  <a:lnTo>
                    <a:pt x="62407" y="10617"/>
                  </a:lnTo>
                  <a:lnTo>
                    <a:pt x="41876" y="14873"/>
                  </a:lnTo>
                  <a:lnTo>
                    <a:pt x="24914" y="26406"/>
                  </a:lnTo>
                  <a:lnTo>
                    <a:pt x="13376" y="43364"/>
                  </a:lnTo>
                  <a:lnTo>
                    <a:pt x="9118" y="63893"/>
                  </a:lnTo>
                  <a:lnTo>
                    <a:pt x="9118" y="260299"/>
                  </a:lnTo>
                  <a:lnTo>
                    <a:pt x="13376" y="281450"/>
                  </a:lnTo>
                  <a:lnTo>
                    <a:pt x="24914" y="298338"/>
                  </a:lnTo>
                  <a:lnTo>
                    <a:pt x="41876" y="309526"/>
                  </a:lnTo>
                  <a:lnTo>
                    <a:pt x="62407" y="313575"/>
                  </a:lnTo>
                  <a:lnTo>
                    <a:pt x="939832" y="313575"/>
                  </a:lnTo>
                  <a:lnTo>
                    <a:pt x="931777" y="319176"/>
                  </a:lnTo>
                  <a:lnTo>
                    <a:pt x="907249" y="324243"/>
                  </a:lnTo>
                  <a:close/>
                </a:path>
                <a:path w="970280" h="324484">
                  <a:moveTo>
                    <a:pt x="939832" y="313575"/>
                  </a:moveTo>
                  <a:lnTo>
                    <a:pt x="907249" y="313575"/>
                  </a:lnTo>
                  <a:lnTo>
                    <a:pt x="927774" y="309526"/>
                  </a:lnTo>
                  <a:lnTo>
                    <a:pt x="944732" y="298338"/>
                  </a:lnTo>
                  <a:lnTo>
                    <a:pt x="956268" y="281450"/>
                  </a:lnTo>
                  <a:lnTo>
                    <a:pt x="960526" y="260299"/>
                  </a:lnTo>
                  <a:lnTo>
                    <a:pt x="960526" y="63893"/>
                  </a:lnTo>
                  <a:lnTo>
                    <a:pt x="956268" y="43364"/>
                  </a:lnTo>
                  <a:lnTo>
                    <a:pt x="944732" y="26406"/>
                  </a:lnTo>
                  <a:lnTo>
                    <a:pt x="927774" y="14873"/>
                  </a:lnTo>
                  <a:lnTo>
                    <a:pt x="907249" y="10617"/>
                  </a:lnTo>
                  <a:lnTo>
                    <a:pt x="62407" y="10617"/>
                  </a:lnTo>
                  <a:lnTo>
                    <a:pt x="62407" y="0"/>
                  </a:lnTo>
                  <a:lnTo>
                    <a:pt x="907249" y="0"/>
                  </a:lnTo>
                  <a:lnTo>
                    <a:pt x="931777" y="5064"/>
                  </a:lnTo>
                  <a:lnTo>
                    <a:pt x="951588" y="18830"/>
                  </a:lnTo>
                  <a:lnTo>
                    <a:pt x="964832" y="39154"/>
                  </a:lnTo>
                  <a:lnTo>
                    <a:pt x="969657" y="63893"/>
                  </a:lnTo>
                  <a:lnTo>
                    <a:pt x="969657" y="260299"/>
                  </a:lnTo>
                  <a:lnTo>
                    <a:pt x="964832" y="285062"/>
                  </a:lnTo>
                  <a:lnTo>
                    <a:pt x="951588" y="305401"/>
                  </a:lnTo>
                  <a:lnTo>
                    <a:pt x="939832" y="313575"/>
                  </a:lnTo>
                  <a:close/>
                </a:path>
              </a:pathLst>
            </a:custGeom>
            <a:solidFill>
              <a:srgbClr val="4D4D4F"/>
            </a:solidFill>
          </p:spPr>
          <p:txBody>
            <a:bodyPr wrap="square" lIns="0" tIns="0" rIns="0" bIns="0" rtlCol="0"/>
            <a:lstStyle/>
            <a:p>
              <a:endParaRPr/>
            </a:p>
          </p:txBody>
        </p:sp>
        <p:pic>
          <p:nvPicPr>
            <p:cNvPr id="83" name="object 83"/>
            <p:cNvPicPr/>
            <p:nvPr/>
          </p:nvPicPr>
          <p:blipFill>
            <a:blip r:embed="rId34" cstate="print"/>
            <a:stretch>
              <a:fillRect/>
            </a:stretch>
          </p:blipFill>
          <p:spPr>
            <a:xfrm>
              <a:off x="1144739" y="8231885"/>
              <a:ext cx="353161" cy="173532"/>
            </a:xfrm>
            <a:prstGeom prst="rect">
              <a:avLst/>
            </a:prstGeom>
          </p:spPr>
        </p:pic>
        <p:pic>
          <p:nvPicPr>
            <p:cNvPr id="84" name="object 84"/>
            <p:cNvPicPr/>
            <p:nvPr/>
          </p:nvPicPr>
          <p:blipFill>
            <a:blip r:embed="rId35" cstate="print"/>
            <a:stretch>
              <a:fillRect/>
            </a:stretch>
          </p:blipFill>
          <p:spPr>
            <a:xfrm>
              <a:off x="1525295" y="8254707"/>
              <a:ext cx="496290" cy="129425"/>
            </a:xfrm>
            <a:prstGeom prst="rect">
              <a:avLst/>
            </a:prstGeom>
          </p:spPr>
        </p:pic>
      </p:grpSp>
      <p:sp>
        <p:nvSpPr>
          <p:cNvPr id="85" name="object 85"/>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86" name="object 86"/>
          <p:cNvGrpSpPr/>
          <p:nvPr/>
        </p:nvGrpSpPr>
        <p:grpSpPr>
          <a:xfrm>
            <a:off x="7183539" y="1080286"/>
            <a:ext cx="368935" cy="688340"/>
            <a:chOff x="7183539" y="1080286"/>
            <a:chExt cx="368935" cy="688340"/>
          </a:xfrm>
        </p:grpSpPr>
        <p:sp>
          <p:nvSpPr>
            <p:cNvPr id="87" name="object 8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88" name="object 8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9" name="object 89"/>
            <p:cNvPicPr/>
            <p:nvPr/>
          </p:nvPicPr>
          <p:blipFill>
            <a:blip r:embed="rId36" cstate="print"/>
            <a:stretch>
              <a:fillRect/>
            </a:stretch>
          </p:blipFill>
          <p:spPr>
            <a:xfrm>
              <a:off x="7296200" y="1401508"/>
              <a:ext cx="133946" cy="270967"/>
            </a:xfrm>
            <a:prstGeom prst="rect">
              <a:avLst/>
            </a:prstGeom>
          </p:spPr>
        </p:pic>
      </p:grpSp>
      <p:grpSp>
        <p:nvGrpSpPr>
          <p:cNvPr id="90" name="object 90"/>
          <p:cNvGrpSpPr/>
          <p:nvPr/>
        </p:nvGrpSpPr>
        <p:grpSpPr>
          <a:xfrm>
            <a:off x="7183539" y="2570606"/>
            <a:ext cx="368935" cy="688340"/>
            <a:chOff x="7183539" y="2570606"/>
            <a:chExt cx="368935" cy="688340"/>
          </a:xfrm>
        </p:grpSpPr>
        <p:sp>
          <p:nvSpPr>
            <p:cNvPr id="91" name="object 9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2" name="object 92"/>
            <p:cNvPicPr/>
            <p:nvPr/>
          </p:nvPicPr>
          <p:blipFill>
            <a:blip r:embed="rId37" cstate="print"/>
            <a:stretch>
              <a:fillRect/>
            </a:stretch>
          </p:blipFill>
          <p:spPr>
            <a:xfrm>
              <a:off x="7296200" y="2686303"/>
              <a:ext cx="133946" cy="272503"/>
            </a:xfrm>
            <a:prstGeom prst="rect">
              <a:avLst/>
            </a:prstGeom>
          </p:spPr>
        </p:pic>
        <p:pic>
          <p:nvPicPr>
            <p:cNvPr id="93" name="object 93"/>
            <p:cNvPicPr/>
            <p:nvPr/>
          </p:nvPicPr>
          <p:blipFill>
            <a:blip r:embed="rId38" cstate="print"/>
            <a:stretch>
              <a:fillRect/>
            </a:stretch>
          </p:blipFill>
          <p:spPr>
            <a:xfrm>
              <a:off x="7294664" y="3013570"/>
              <a:ext cx="137020" cy="137020"/>
            </a:xfrm>
            <a:prstGeom prst="rect">
              <a:avLst/>
            </a:prstGeom>
          </p:spPr>
        </p:pic>
      </p:grpSp>
      <p:grpSp>
        <p:nvGrpSpPr>
          <p:cNvPr id="94" name="object 94"/>
          <p:cNvGrpSpPr/>
          <p:nvPr/>
        </p:nvGrpSpPr>
        <p:grpSpPr>
          <a:xfrm>
            <a:off x="7183539" y="1826221"/>
            <a:ext cx="368935" cy="687070"/>
            <a:chOff x="7183539" y="1826221"/>
            <a:chExt cx="368935" cy="687070"/>
          </a:xfrm>
        </p:grpSpPr>
        <p:sp>
          <p:nvSpPr>
            <p:cNvPr id="95" name="object 9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6" name="object 96"/>
            <p:cNvPicPr/>
            <p:nvPr/>
          </p:nvPicPr>
          <p:blipFill>
            <a:blip r:embed="rId39" cstate="print"/>
            <a:stretch>
              <a:fillRect/>
            </a:stretch>
          </p:blipFill>
          <p:spPr>
            <a:xfrm>
              <a:off x="7296200" y="1940369"/>
              <a:ext cx="133946" cy="274040"/>
            </a:xfrm>
            <a:prstGeom prst="rect">
              <a:avLst/>
            </a:prstGeom>
          </p:spPr>
        </p:pic>
        <p:pic>
          <p:nvPicPr>
            <p:cNvPr id="97" name="object 97"/>
            <p:cNvPicPr/>
            <p:nvPr/>
          </p:nvPicPr>
          <p:blipFill>
            <a:blip r:embed="rId40" cstate="print"/>
            <a:stretch>
              <a:fillRect/>
            </a:stretch>
          </p:blipFill>
          <p:spPr>
            <a:xfrm>
              <a:off x="7294664" y="2269184"/>
              <a:ext cx="137020" cy="135483"/>
            </a:xfrm>
            <a:prstGeom prst="rect">
              <a:avLst/>
            </a:prstGeom>
          </p:spPr>
        </p:pic>
      </p:grpSp>
      <p:grpSp>
        <p:nvGrpSpPr>
          <p:cNvPr id="98" name="object 98"/>
          <p:cNvGrpSpPr/>
          <p:nvPr/>
        </p:nvGrpSpPr>
        <p:grpSpPr>
          <a:xfrm>
            <a:off x="7183539" y="3314991"/>
            <a:ext cx="368935" cy="688340"/>
            <a:chOff x="7183539" y="3314991"/>
            <a:chExt cx="368935" cy="688340"/>
          </a:xfrm>
        </p:grpSpPr>
        <p:sp>
          <p:nvSpPr>
            <p:cNvPr id="99" name="object 9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0" name="object 100"/>
            <p:cNvPicPr/>
            <p:nvPr/>
          </p:nvPicPr>
          <p:blipFill>
            <a:blip r:embed="rId41" cstate="print"/>
            <a:stretch>
              <a:fillRect/>
            </a:stretch>
          </p:blipFill>
          <p:spPr>
            <a:xfrm>
              <a:off x="7296200" y="3430689"/>
              <a:ext cx="133946" cy="272453"/>
            </a:xfrm>
            <a:prstGeom prst="rect">
              <a:avLst/>
            </a:prstGeom>
          </p:spPr>
        </p:pic>
        <p:pic>
          <p:nvPicPr>
            <p:cNvPr id="101" name="object 101"/>
            <p:cNvPicPr/>
            <p:nvPr/>
          </p:nvPicPr>
          <p:blipFill>
            <a:blip r:embed="rId42" cstate="print"/>
            <a:stretch>
              <a:fillRect/>
            </a:stretch>
          </p:blipFill>
          <p:spPr>
            <a:xfrm>
              <a:off x="7294664" y="3759492"/>
              <a:ext cx="137020" cy="135483"/>
            </a:xfrm>
            <a:prstGeom prst="rect">
              <a:avLst/>
            </a:prstGeom>
          </p:spPr>
        </p:pic>
      </p:grpSp>
      <p:grpSp>
        <p:nvGrpSpPr>
          <p:cNvPr id="102" name="object 102"/>
          <p:cNvGrpSpPr/>
          <p:nvPr/>
        </p:nvGrpSpPr>
        <p:grpSpPr>
          <a:xfrm>
            <a:off x="7183539" y="4060875"/>
            <a:ext cx="368935" cy="687070"/>
            <a:chOff x="7183539" y="4060875"/>
            <a:chExt cx="368935" cy="687070"/>
          </a:xfrm>
        </p:grpSpPr>
        <p:sp>
          <p:nvSpPr>
            <p:cNvPr id="103" name="object 10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4" name="object 104"/>
            <p:cNvPicPr/>
            <p:nvPr/>
          </p:nvPicPr>
          <p:blipFill>
            <a:blip r:embed="rId43" cstate="print"/>
            <a:stretch>
              <a:fillRect/>
            </a:stretch>
          </p:blipFill>
          <p:spPr>
            <a:xfrm>
              <a:off x="7296200" y="4175073"/>
              <a:ext cx="133946" cy="273989"/>
            </a:xfrm>
            <a:prstGeom prst="rect">
              <a:avLst/>
            </a:prstGeom>
          </p:spPr>
        </p:pic>
        <p:pic>
          <p:nvPicPr>
            <p:cNvPr id="105" name="object 105"/>
            <p:cNvPicPr/>
            <p:nvPr/>
          </p:nvPicPr>
          <p:blipFill>
            <a:blip r:embed="rId44" cstate="print"/>
            <a:stretch>
              <a:fillRect/>
            </a:stretch>
          </p:blipFill>
          <p:spPr>
            <a:xfrm>
              <a:off x="7294664" y="4503889"/>
              <a:ext cx="137020" cy="136969"/>
            </a:xfrm>
            <a:prstGeom prst="rect">
              <a:avLst/>
            </a:prstGeom>
          </p:spPr>
        </p:pic>
      </p:grpSp>
      <p:grpSp>
        <p:nvGrpSpPr>
          <p:cNvPr id="106" name="object 106"/>
          <p:cNvGrpSpPr/>
          <p:nvPr/>
        </p:nvGrpSpPr>
        <p:grpSpPr>
          <a:xfrm>
            <a:off x="7183539" y="4805260"/>
            <a:ext cx="368935" cy="688340"/>
            <a:chOff x="7183539" y="4805260"/>
            <a:chExt cx="368935" cy="688340"/>
          </a:xfrm>
        </p:grpSpPr>
        <p:sp>
          <p:nvSpPr>
            <p:cNvPr id="107" name="object 10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108" name="object 108"/>
            <p:cNvPicPr/>
            <p:nvPr/>
          </p:nvPicPr>
          <p:blipFill>
            <a:blip r:embed="rId45" cstate="print"/>
            <a:stretch>
              <a:fillRect/>
            </a:stretch>
          </p:blipFill>
          <p:spPr>
            <a:xfrm>
              <a:off x="7296200" y="4920957"/>
              <a:ext cx="133946" cy="272503"/>
            </a:xfrm>
            <a:prstGeom prst="rect">
              <a:avLst/>
            </a:prstGeom>
          </p:spPr>
        </p:pic>
        <p:pic>
          <p:nvPicPr>
            <p:cNvPr id="109" name="object 109"/>
            <p:cNvPicPr/>
            <p:nvPr/>
          </p:nvPicPr>
          <p:blipFill>
            <a:blip r:embed="rId46" cstate="print"/>
            <a:stretch>
              <a:fillRect/>
            </a:stretch>
          </p:blipFill>
          <p:spPr>
            <a:xfrm>
              <a:off x="7294664" y="5248274"/>
              <a:ext cx="137020" cy="136969"/>
            </a:xfrm>
            <a:prstGeom prst="rect">
              <a:avLst/>
            </a:prstGeom>
          </p:spPr>
        </p:pic>
      </p:grpSp>
      <p:grpSp>
        <p:nvGrpSpPr>
          <p:cNvPr id="110" name="object 110"/>
          <p:cNvGrpSpPr/>
          <p:nvPr/>
        </p:nvGrpSpPr>
        <p:grpSpPr>
          <a:xfrm>
            <a:off x="7183539" y="5549645"/>
            <a:ext cx="368935" cy="688340"/>
            <a:chOff x="7183539" y="5549645"/>
            <a:chExt cx="368935" cy="688340"/>
          </a:xfrm>
        </p:grpSpPr>
        <p:sp>
          <p:nvSpPr>
            <p:cNvPr id="111" name="object 11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2" name="object 112"/>
            <p:cNvPicPr/>
            <p:nvPr/>
          </p:nvPicPr>
          <p:blipFill>
            <a:blip r:embed="rId47" cstate="print"/>
            <a:stretch>
              <a:fillRect/>
            </a:stretch>
          </p:blipFill>
          <p:spPr>
            <a:xfrm>
              <a:off x="7296200" y="5665342"/>
              <a:ext cx="133946" cy="272503"/>
            </a:xfrm>
            <a:prstGeom prst="rect">
              <a:avLst/>
            </a:prstGeom>
          </p:spPr>
        </p:pic>
        <p:pic>
          <p:nvPicPr>
            <p:cNvPr id="113" name="object 113"/>
            <p:cNvPicPr/>
            <p:nvPr/>
          </p:nvPicPr>
          <p:blipFill>
            <a:blip r:embed="rId48" cstate="print"/>
            <a:stretch>
              <a:fillRect/>
            </a:stretch>
          </p:blipFill>
          <p:spPr>
            <a:xfrm>
              <a:off x="7294664" y="5994145"/>
              <a:ext cx="137020" cy="135483"/>
            </a:xfrm>
            <a:prstGeom prst="rect">
              <a:avLst/>
            </a:prstGeom>
          </p:spPr>
        </p:pic>
      </p:grpSp>
      <p:grpSp>
        <p:nvGrpSpPr>
          <p:cNvPr id="114" name="object 114"/>
          <p:cNvGrpSpPr/>
          <p:nvPr/>
        </p:nvGrpSpPr>
        <p:grpSpPr>
          <a:xfrm>
            <a:off x="7183539" y="6295580"/>
            <a:ext cx="368935" cy="687070"/>
            <a:chOff x="7183539" y="6295580"/>
            <a:chExt cx="368935" cy="687070"/>
          </a:xfrm>
        </p:grpSpPr>
        <p:sp>
          <p:nvSpPr>
            <p:cNvPr id="115" name="object 11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16" name="object 116"/>
            <p:cNvPicPr/>
            <p:nvPr/>
          </p:nvPicPr>
          <p:blipFill>
            <a:blip r:embed="rId49" cstate="print"/>
            <a:stretch>
              <a:fillRect/>
            </a:stretch>
          </p:blipFill>
          <p:spPr>
            <a:xfrm>
              <a:off x="7296200" y="6409727"/>
              <a:ext cx="133946" cy="274040"/>
            </a:xfrm>
            <a:prstGeom prst="rect">
              <a:avLst/>
            </a:prstGeom>
          </p:spPr>
        </p:pic>
        <p:pic>
          <p:nvPicPr>
            <p:cNvPr id="117" name="object 117"/>
            <p:cNvPicPr/>
            <p:nvPr/>
          </p:nvPicPr>
          <p:blipFill>
            <a:blip r:embed="rId50" cstate="print"/>
            <a:stretch>
              <a:fillRect/>
            </a:stretch>
          </p:blipFill>
          <p:spPr>
            <a:xfrm>
              <a:off x="7294664" y="6738543"/>
              <a:ext cx="137020" cy="137020"/>
            </a:xfrm>
            <a:prstGeom prst="rect">
              <a:avLst/>
            </a:prstGeom>
          </p:spPr>
        </p:pic>
      </p:grpSp>
      <p:grpSp>
        <p:nvGrpSpPr>
          <p:cNvPr id="118" name="object 118"/>
          <p:cNvGrpSpPr/>
          <p:nvPr/>
        </p:nvGrpSpPr>
        <p:grpSpPr>
          <a:xfrm>
            <a:off x="7183539" y="7039964"/>
            <a:ext cx="368935" cy="688340"/>
            <a:chOff x="7183539" y="7039964"/>
            <a:chExt cx="368935" cy="688340"/>
          </a:xfrm>
        </p:grpSpPr>
        <p:sp>
          <p:nvSpPr>
            <p:cNvPr id="119" name="object 11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0" name="object 120"/>
            <p:cNvPicPr/>
            <p:nvPr/>
          </p:nvPicPr>
          <p:blipFill>
            <a:blip r:embed="rId51" cstate="print"/>
            <a:stretch>
              <a:fillRect/>
            </a:stretch>
          </p:blipFill>
          <p:spPr>
            <a:xfrm>
              <a:off x="7296200" y="7155662"/>
              <a:ext cx="133946" cy="272503"/>
            </a:xfrm>
            <a:prstGeom prst="rect">
              <a:avLst/>
            </a:prstGeom>
          </p:spPr>
        </p:pic>
        <p:pic>
          <p:nvPicPr>
            <p:cNvPr id="121" name="object 121"/>
            <p:cNvPicPr/>
            <p:nvPr/>
          </p:nvPicPr>
          <p:blipFill>
            <a:blip r:embed="rId52" cstate="print"/>
            <a:stretch>
              <a:fillRect/>
            </a:stretch>
          </p:blipFill>
          <p:spPr>
            <a:xfrm>
              <a:off x="7294664" y="7482928"/>
              <a:ext cx="137020" cy="137020"/>
            </a:xfrm>
            <a:prstGeom prst="rect">
              <a:avLst/>
            </a:prstGeom>
          </p:spPr>
        </p:pic>
      </p:grpSp>
      <p:grpSp>
        <p:nvGrpSpPr>
          <p:cNvPr id="122" name="object 122"/>
          <p:cNvGrpSpPr/>
          <p:nvPr/>
        </p:nvGrpSpPr>
        <p:grpSpPr>
          <a:xfrm>
            <a:off x="7183539" y="7784350"/>
            <a:ext cx="368935" cy="688340"/>
            <a:chOff x="7183539" y="7784350"/>
            <a:chExt cx="368935" cy="688340"/>
          </a:xfrm>
        </p:grpSpPr>
        <p:sp>
          <p:nvSpPr>
            <p:cNvPr id="123" name="object 12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4" name="object 124"/>
            <p:cNvPicPr/>
            <p:nvPr/>
          </p:nvPicPr>
          <p:blipFill>
            <a:blip r:embed="rId53" cstate="print"/>
            <a:stretch>
              <a:fillRect/>
            </a:stretch>
          </p:blipFill>
          <p:spPr>
            <a:xfrm>
              <a:off x="7296200" y="7900047"/>
              <a:ext cx="133946" cy="272453"/>
            </a:xfrm>
            <a:prstGeom prst="rect">
              <a:avLst/>
            </a:prstGeom>
          </p:spPr>
        </p:pic>
        <p:pic>
          <p:nvPicPr>
            <p:cNvPr id="125" name="object 125"/>
            <p:cNvPicPr/>
            <p:nvPr/>
          </p:nvPicPr>
          <p:blipFill>
            <a:blip r:embed="rId54" cstate="print"/>
            <a:stretch>
              <a:fillRect/>
            </a:stretch>
          </p:blipFill>
          <p:spPr>
            <a:xfrm>
              <a:off x="7294664" y="8228850"/>
              <a:ext cx="137020" cy="135483"/>
            </a:xfrm>
            <a:prstGeom prst="rect">
              <a:avLst/>
            </a:prstGeom>
          </p:spPr>
        </p:pic>
      </p:grpSp>
      <p:pic>
        <p:nvPicPr>
          <p:cNvPr id="126" name="object 126"/>
          <p:cNvPicPr/>
          <p:nvPr/>
        </p:nvPicPr>
        <p:blipFill>
          <a:blip r:embed="rId55" cstate="print"/>
          <a:stretch>
            <a:fillRect/>
          </a:stretch>
        </p:blipFill>
        <p:spPr>
          <a:xfrm>
            <a:off x="7183539" y="8530233"/>
            <a:ext cx="368401" cy="688085"/>
          </a:xfrm>
          <a:prstGeom prst="rect">
            <a:avLst/>
          </a:prstGeom>
        </p:spPr>
      </p:pic>
      <p:grpSp>
        <p:nvGrpSpPr>
          <p:cNvPr id="127" name="object 127"/>
          <p:cNvGrpSpPr/>
          <p:nvPr/>
        </p:nvGrpSpPr>
        <p:grpSpPr>
          <a:xfrm>
            <a:off x="7183539" y="9274619"/>
            <a:ext cx="368935" cy="688340"/>
            <a:chOff x="7183539" y="9274619"/>
            <a:chExt cx="368935" cy="688340"/>
          </a:xfrm>
        </p:grpSpPr>
        <p:sp>
          <p:nvSpPr>
            <p:cNvPr id="128" name="object 12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29" name="object 129"/>
            <p:cNvPicPr/>
            <p:nvPr/>
          </p:nvPicPr>
          <p:blipFill>
            <a:blip r:embed="rId56" cstate="print"/>
            <a:stretch>
              <a:fillRect/>
            </a:stretch>
          </p:blipFill>
          <p:spPr>
            <a:xfrm>
              <a:off x="7323581" y="9341637"/>
              <a:ext cx="79184" cy="121742"/>
            </a:xfrm>
            <a:prstGeom prst="rect">
              <a:avLst/>
            </a:prstGeom>
          </p:spPr>
        </p:pic>
        <p:pic>
          <p:nvPicPr>
            <p:cNvPr id="130" name="object 130"/>
            <p:cNvPicPr/>
            <p:nvPr/>
          </p:nvPicPr>
          <p:blipFill>
            <a:blip r:embed="rId57" cstate="print"/>
            <a:stretch>
              <a:fillRect/>
            </a:stretch>
          </p:blipFill>
          <p:spPr>
            <a:xfrm>
              <a:off x="7296200" y="9483178"/>
              <a:ext cx="133946" cy="420141"/>
            </a:xfrm>
            <a:prstGeom prst="rect">
              <a:avLst/>
            </a:prstGeom>
          </p:spPr>
        </p:pic>
      </p:grpSp>
      <p:grpSp>
        <p:nvGrpSpPr>
          <p:cNvPr id="131" name="object 2"/>
          <p:cNvGrpSpPr/>
          <p:nvPr/>
        </p:nvGrpSpPr>
        <p:grpSpPr>
          <a:xfrm>
            <a:off x="3449434" y="10148442"/>
            <a:ext cx="636905" cy="91440"/>
            <a:chOff x="3449434" y="10148442"/>
            <a:chExt cx="636905" cy="91440"/>
          </a:xfrm>
        </p:grpSpPr>
        <p:sp>
          <p:nvSpPr>
            <p:cNvPr id="132" name="object 3"/>
            <p:cNvSpPr/>
            <p:nvPr/>
          </p:nvSpPr>
          <p:spPr>
            <a:xfrm>
              <a:off x="3449434" y="10192536"/>
              <a:ext cx="216535" cy="6350"/>
            </a:xfrm>
            <a:custGeom>
              <a:avLst/>
              <a:gdLst/>
              <a:ahLst/>
              <a:cxnLst/>
              <a:rect l="l" t="t" r="r" b="b"/>
              <a:pathLst>
                <a:path w="216535" h="6350">
                  <a:moveTo>
                    <a:pt x="216153" y="6096"/>
                  </a:moveTo>
                  <a:lnTo>
                    <a:pt x="0" y="6096"/>
                  </a:lnTo>
                  <a:lnTo>
                    <a:pt x="0" y="0"/>
                  </a:lnTo>
                  <a:lnTo>
                    <a:pt x="216153" y="0"/>
                  </a:lnTo>
                  <a:lnTo>
                    <a:pt x="216153" y="6096"/>
                  </a:lnTo>
                  <a:close/>
                </a:path>
              </a:pathLst>
            </a:custGeom>
            <a:solidFill>
              <a:srgbClr val="4D4D4F"/>
            </a:solidFill>
          </p:spPr>
          <p:txBody>
            <a:bodyPr wrap="square" lIns="0" tIns="0" rIns="0" bIns="0" rtlCol="0"/>
            <a:lstStyle/>
            <a:p>
              <a:endParaRPr/>
            </a:p>
          </p:txBody>
        </p:sp>
        <p:pic>
          <p:nvPicPr>
            <p:cNvPr id="133" name="object 4"/>
            <p:cNvPicPr/>
            <p:nvPr/>
          </p:nvPicPr>
          <p:blipFill>
            <a:blip r:embed="rId58" cstate="print"/>
            <a:stretch>
              <a:fillRect/>
            </a:stretch>
          </p:blipFill>
          <p:spPr>
            <a:xfrm>
              <a:off x="3706711" y="10148442"/>
              <a:ext cx="121792" cy="91325"/>
            </a:xfrm>
            <a:prstGeom prst="rect">
              <a:avLst/>
            </a:prstGeom>
          </p:spPr>
        </p:pic>
        <p:sp>
          <p:nvSpPr>
            <p:cNvPr id="134" name="object 5"/>
            <p:cNvSpPr/>
            <p:nvPr/>
          </p:nvSpPr>
          <p:spPr>
            <a:xfrm>
              <a:off x="3868039"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pic>
          <p:nvPicPr>
            <p:cNvPr id="9" name="object 9"/>
            <p:cNvPicPr/>
            <p:nvPr/>
          </p:nvPicPr>
          <p:blipFill>
            <a:blip r:embed="rId3" cstate="print"/>
            <a:stretch>
              <a:fillRect/>
            </a:stretch>
          </p:blipFill>
          <p:spPr>
            <a:xfrm>
              <a:off x="3979163" y="3624008"/>
              <a:ext cx="1380731" cy="665861"/>
            </a:xfrm>
            <a:prstGeom prst="rect">
              <a:avLst/>
            </a:prstGeom>
          </p:spPr>
        </p:pic>
        <p:pic>
          <p:nvPicPr>
            <p:cNvPr id="10" name="object 10"/>
            <p:cNvPicPr/>
            <p:nvPr/>
          </p:nvPicPr>
          <p:blipFill>
            <a:blip r:embed="rId4" cstate="print"/>
            <a:stretch>
              <a:fillRect/>
            </a:stretch>
          </p:blipFill>
          <p:spPr>
            <a:xfrm>
              <a:off x="1131049" y="1943442"/>
              <a:ext cx="1797786" cy="971207"/>
            </a:xfrm>
            <a:prstGeom prst="rect">
              <a:avLst/>
            </a:prstGeom>
          </p:spPr>
        </p:pic>
        <p:sp>
          <p:nvSpPr>
            <p:cNvPr id="11" name="object 11"/>
            <p:cNvSpPr/>
            <p:nvPr/>
          </p:nvSpPr>
          <p:spPr>
            <a:xfrm>
              <a:off x="3767581" y="3112541"/>
              <a:ext cx="1078230" cy="431165"/>
            </a:xfrm>
            <a:custGeom>
              <a:avLst/>
              <a:gdLst/>
              <a:ahLst/>
              <a:cxnLst/>
              <a:rect l="l" t="t" r="r" b="b"/>
              <a:pathLst>
                <a:path w="1078229" h="431164">
                  <a:moveTo>
                    <a:pt x="1006233" y="430809"/>
                  </a:moveTo>
                  <a:lnTo>
                    <a:pt x="71539" y="430809"/>
                  </a:lnTo>
                  <a:lnTo>
                    <a:pt x="43682" y="425190"/>
                  </a:lnTo>
                  <a:lnTo>
                    <a:pt x="20943" y="409859"/>
                  </a:lnTo>
                  <a:lnTo>
                    <a:pt x="5618" y="387105"/>
                  </a:lnTo>
                  <a:lnTo>
                    <a:pt x="0" y="359219"/>
                  </a:lnTo>
                  <a:lnTo>
                    <a:pt x="0" y="71539"/>
                  </a:lnTo>
                  <a:lnTo>
                    <a:pt x="5618" y="43660"/>
                  </a:lnTo>
                  <a:lnTo>
                    <a:pt x="20943" y="20924"/>
                  </a:lnTo>
                  <a:lnTo>
                    <a:pt x="43682" y="5611"/>
                  </a:lnTo>
                  <a:lnTo>
                    <a:pt x="71539" y="0"/>
                  </a:lnTo>
                  <a:lnTo>
                    <a:pt x="1006233" y="0"/>
                  </a:lnTo>
                  <a:lnTo>
                    <a:pt x="1034110" y="5611"/>
                  </a:lnTo>
                  <a:lnTo>
                    <a:pt x="1056841" y="20924"/>
                  </a:lnTo>
                  <a:lnTo>
                    <a:pt x="1072150" y="43660"/>
                  </a:lnTo>
                  <a:lnTo>
                    <a:pt x="1077760" y="71539"/>
                  </a:lnTo>
                  <a:lnTo>
                    <a:pt x="1077760" y="359219"/>
                  </a:lnTo>
                  <a:lnTo>
                    <a:pt x="1072150" y="387105"/>
                  </a:lnTo>
                  <a:lnTo>
                    <a:pt x="1056841" y="409859"/>
                  </a:lnTo>
                  <a:lnTo>
                    <a:pt x="1034110" y="425190"/>
                  </a:lnTo>
                  <a:lnTo>
                    <a:pt x="1006233" y="430809"/>
                  </a:lnTo>
                  <a:close/>
                </a:path>
              </a:pathLst>
            </a:custGeom>
            <a:solidFill>
              <a:srgbClr val="838487"/>
            </a:solidFill>
          </p:spPr>
          <p:txBody>
            <a:bodyPr wrap="square" lIns="0" tIns="0" rIns="0" bIns="0" rtlCol="0"/>
            <a:lstStyle/>
            <a:p>
              <a:endParaRPr/>
            </a:p>
          </p:txBody>
        </p:sp>
        <p:sp>
          <p:nvSpPr>
            <p:cNvPr id="12" name="object 12"/>
            <p:cNvSpPr/>
            <p:nvPr/>
          </p:nvSpPr>
          <p:spPr>
            <a:xfrm>
              <a:off x="3979164" y="3220592"/>
              <a:ext cx="656590" cy="213360"/>
            </a:xfrm>
            <a:custGeom>
              <a:avLst/>
              <a:gdLst/>
              <a:ahLst/>
              <a:cxnLst/>
              <a:rect l="l" t="t" r="r" b="b"/>
              <a:pathLst>
                <a:path w="656589" h="213360">
                  <a:moveTo>
                    <a:pt x="117233" y="30454"/>
                  </a:moveTo>
                  <a:lnTo>
                    <a:pt x="108102" y="13741"/>
                  </a:lnTo>
                  <a:lnTo>
                    <a:pt x="100507" y="3073"/>
                  </a:lnTo>
                  <a:lnTo>
                    <a:pt x="97434" y="0"/>
                  </a:lnTo>
                  <a:lnTo>
                    <a:pt x="86817" y="0"/>
                  </a:lnTo>
                  <a:lnTo>
                    <a:pt x="79184" y="4559"/>
                  </a:lnTo>
                  <a:lnTo>
                    <a:pt x="79184" y="15227"/>
                  </a:lnTo>
                  <a:lnTo>
                    <a:pt x="80721" y="16764"/>
                  </a:lnTo>
                  <a:lnTo>
                    <a:pt x="83743" y="22872"/>
                  </a:lnTo>
                  <a:lnTo>
                    <a:pt x="85280" y="24358"/>
                  </a:lnTo>
                  <a:lnTo>
                    <a:pt x="88303" y="30454"/>
                  </a:lnTo>
                  <a:lnTo>
                    <a:pt x="95948" y="45694"/>
                  </a:lnTo>
                  <a:lnTo>
                    <a:pt x="97434" y="47231"/>
                  </a:lnTo>
                  <a:lnTo>
                    <a:pt x="111125" y="47231"/>
                  </a:lnTo>
                  <a:lnTo>
                    <a:pt x="117233" y="42659"/>
                  </a:lnTo>
                  <a:lnTo>
                    <a:pt x="117233" y="30454"/>
                  </a:lnTo>
                  <a:close/>
                </a:path>
                <a:path w="656589" h="213360">
                  <a:moveTo>
                    <a:pt x="182714" y="129425"/>
                  </a:moveTo>
                  <a:lnTo>
                    <a:pt x="179920" y="115354"/>
                  </a:lnTo>
                  <a:lnTo>
                    <a:pt x="172999" y="108115"/>
                  </a:lnTo>
                  <a:lnTo>
                    <a:pt x="164058" y="105448"/>
                  </a:lnTo>
                  <a:lnTo>
                    <a:pt x="155282" y="105067"/>
                  </a:lnTo>
                  <a:lnTo>
                    <a:pt x="105079" y="105067"/>
                  </a:lnTo>
                  <a:lnTo>
                    <a:pt x="105079" y="98971"/>
                  </a:lnTo>
                  <a:lnTo>
                    <a:pt x="106565" y="92862"/>
                  </a:lnTo>
                  <a:lnTo>
                    <a:pt x="106565" y="76149"/>
                  </a:lnTo>
                  <a:lnTo>
                    <a:pt x="85280" y="76149"/>
                  </a:lnTo>
                  <a:lnTo>
                    <a:pt x="83743" y="80708"/>
                  </a:lnTo>
                  <a:lnTo>
                    <a:pt x="82207" y="86766"/>
                  </a:lnTo>
                  <a:lnTo>
                    <a:pt x="82207" y="101993"/>
                  </a:lnTo>
                  <a:lnTo>
                    <a:pt x="80721" y="105067"/>
                  </a:lnTo>
                  <a:lnTo>
                    <a:pt x="16776" y="105067"/>
                  </a:lnTo>
                  <a:lnTo>
                    <a:pt x="12204" y="106553"/>
                  </a:lnTo>
                  <a:lnTo>
                    <a:pt x="12204" y="126352"/>
                  </a:lnTo>
                  <a:lnTo>
                    <a:pt x="76149" y="126352"/>
                  </a:lnTo>
                  <a:lnTo>
                    <a:pt x="64427" y="151930"/>
                  </a:lnTo>
                  <a:lnTo>
                    <a:pt x="48729" y="168795"/>
                  </a:lnTo>
                  <a:lnTo>
                    <a:pt x="30746" y="179666"/>
                  </a:lnTo>
                  <a:lnTo>
                    <a:pt x="12204" y="187274"/>
                  </a:lnTo>
                  <a:lnTo>
                    <a:pt x="3073" y="190296"/>
                  </a:lnTo>
                  <a:lnTo>
                    <a:pt x="0" y="191833"/>
                  </a:lnTo>
                  <a:lnTo>
                    <a:pt x="0" y="205524"/>
                  </a:lnTo>
                  <a:lnTo>
                    <a:pt x="4622" y="211632"/>
                  </a:lnTo>
                  <a:lnTo>
                    <a:pt x="12204" y="211632"/>
                  </a:lnTo>
                  <a:lnTo>
                    <a:pt x="17983" y="210642"/>
                  </a:lnTo>
                  <a:lnTo>
                    <a:pt x="67741" y="182867"/>
                  </a:lnTo>
                  <a:lnTo>
                    <a:pt x="95491" y="140817"/>
                  </a:lnTo>
                  <a:lnTo>
                    <a:pt x="100507" y="126352"/>
                  </a:lnTo>
                  <a:lnTo>
                    <a:pt x="155282" y="126352"/>
                  </a:lnTo>
                  <a:lnTo>
                    <a:pt x="158356" y="127889"/>
                  </a:lnTo>
                  <a:lnTo>
                    <a:pt x="158356" y="135483"/>
                  </a:lnTo>
                  <a:lnTo>
                    <a:pt x="155282" y="173532"/>
                  </a:lnTo>
                  <a:lnTo>
                    <a:pt x="152260" y="187274"/>
                  </a:lnTo>
                  <a:lnTo>
                    <a:pt x="106565" y="187274"/>
                  </a:lnTo>
                  <a:lnTo>
                    <a:pt x="102006" y="191833"/>
                  </a:lnTo>
                  <a:lnTo>
                    <a:pt x="102006" y="202450"/>
                  </a:lnTo>
                  <a:lnTo>
                    <a:pt x="103543" y="208559"/>
                  </a:lnTo>
                  <a:lnTo>
                    <a:pt x="109639" y="210096"/>
                  </a:lnTo>
                  <a:lnTo>
                    <a:pt x="112661" y="211632"/>
                  </a:lnTo>
                  <a:lnTo>
                    <a:pt x="129438" y="211632"/>
                  </a:lnTo>
                  <a:lnTo>
                    <a:pt x="145923" y="211442"/>
                  </a:lnTo>
                  <a:lnTo>
                    <a:pt x="176911" y="185293"/>
                  </a:lnTo>
                  <a:lnTo>
                    <a:pt x="182105" y="144437"/>
                  </a:lnTo>
                  <a:lnTo>
                    <a:pt x="182714" y="129425"/>
                  </a:lnTo>
                  <a:close/>
                </a:path>
                <a:path w="656589" h="213360">
                  <a:moveTo>
                    <a:pt x="200977" y="74612"/>
                  </a:moveTo>
                  <a:lnTo>
                    <a:pt x="200545" y="70040"/>
                  </a:lnTo>
                  <a:lnTo>
                    <a:pt x="199948" y="63500"/>
                  </a:lnTo>
                  <a:lnTo>
                    <a:pt x="196215" y="55384"/>
                  </a:lnTo>
                  <a:lnTo>
                    <a:pt x="188760" y="50406"/>
                  </a:lnTo>
                  <a:lnTo>
                    <a:pt x="176618" y="48717"/>
                  </a:lnTo>
                  <a:lnTo>
                    <a:pt x="165950" y="48717"/>
                  </a:lnTo>
                  <a:lnTo>
                    <a:pt x="169443" y="43700"/>
                  </a:lnTo>
                  <a:lnTo>
                    <a:pt x="175641" y="33528"/>
                  </a:lnTo>
                  <a:lnTo>
                    <a:pt x="181559" y="22212"/>
                  </a:lnTo>
                  <a:lnTo>
                    <a:pt x="184200" y="13741"/>
                  </a:lnTo>
                  <a:lnTo>
                    <a:pt x="184200" y="7632"/>
                  </a:lnTo>
                  <a:lnTo>
                    <a:pt x="176618" y="3073"/>
                  </a:lnTo>
                  <a:lnTo>
                    <a:pt x="164414" y="3073"/>
                  </a:lnTo>
                  <a:lnTo>
                    <a:pt x="162915" y="4559"/>
                  </a:lnTo>
                  <a:lnTo>
                    <a:pt x="156819" y="18300"/>
                  </a:lnTo>
                  <a:lnTo>
                    <a:pt x="152450" y="26898"/>
                  </a:lnTo>
                  <a:lnTo>
                    <a:pt x="148247" y="34645"/>
                  </a:lnTo>
                  <a:lnTo>
                    <a:pt x="143751" y="41833"/>
                  </a:lnTo>
                  <a:lnTo>
                    <a:pt x="138557" y="48717"/>
                  </a:lnTo>
                  <a:lnTo>
                    <a:pt x="53289" y="48717"/>
                  </a:lnTo>
                  <a:lnTo>
                    <a:pt x="60921" y="44145"/>
                  </a:lnTo>
                  <a:lnTo>
                    <a:pt x="60921" y="33489"/>
                  </a:lnTo>
                  <a:lnTo>
                    <a:pt x="54825" y="24358"/>
                  </a:lnTo>
                  <a:lnTo>
                    <a:pt x="50253" y="18300"/>
                  </a:lnTo>
                  <a:lnTo>
                    <a:pt x="44157" y="6096"/>
                  </a:lnTo>
                  <a:lnTo>
                    <a:pt x="41135" y="3073"/>
                  </a:lnTo>
                  <a:lnTo>
                    <a:pt x="28930" y="3073"/>
                  </a:lnTo>
                  <a:lnTo>
                    <a:pt x="21336" y="7632"/>
                  </a:lnTo>
                  <a:lnTo>
                    <a:pt x="21336" y="16764"/>
                  </a:lnTo>
                  <a:lnTo>
                    <a:pt x="22872" y="19786"/>
                  </a:lnTo>
                  <a:lnTo>
                    <a:pt x="28930" y="28917"/>
                  </a:lnTo>
                  <a:lnTo>
                    <a:pt x="33540" y="38049"/>
                  </a:lnTo>
                  <a:lnTo>
                    <a:pt x="38100" y="47231"/>
                  </a:lnTo>
                  <a:lnTo>
                    <a:pt x="38100" y="48717"/>
                  </a:lnTo>
                  <a:lnTo>
                    <a:pt x="27432" y="48717"/>
                  </a:lnTo>
                  <a:lnTo>
                    <a:pt x="15684" y="50203"/>
                  </a:lnTo>
                  <a:lnTo>
                    <a:pt x="7632" y="54825"/>
                  </a:lnTo>
                  <a:lnTo>
                    <a:pt x="3009" y="62865"/>
                  </a:lnTo>
                  <a:lnTo>
                    <a:pt x="1536" y="74612"/>
                  </a:lnTo>
                  <a:lnTo>
                    <a:pt x="1536" y="100507"/>
                  </a:lnTo>
                  <a:lnTo>
                    <a:pt x="6108" y="101993"/>
                  </a:lnTo>
                  <a:lnTo>
                    <a:pt x="24358" y="101993"/>
                  </a:lnTo>
                  <a:lnTo>
                    <a:pt x="25895" y="95897"/>
                  </a:lnTo>
                  <a:lnTo>
                    <a:pt x="25895" y="73075"/>
                  </a:lnTo>
                  <a:lnTo>
                    <a:pt x="28930" y="70040"/>
                  </a:lnTo>
                  <a:lnTo>
                    <a:pt x="175069" y="70040"/>
                  </a:lnTo>
                  <a:lnTo>
                    <a:pt x="176618" y="73075"/>
                  </a:lnTo>
                  <a:lnTo>
                    <a:pt x="176618" y="100507"/>
                  </a:lnTo>
                  <a:lnTo>
                    <a:pt x="181178" y="103530"/>
                  </a:lnTo>
                  <a:lnTo>
                    <a:pt x="200977" y="103530"/>
                  </a:lnTo>
                  <a:lnTo>
                    <a:pt x="200977" y="74612"/>
                  </a:lnTo>
                  <a:close/>
                </a:path>
                <a:path w="656589" h="213360">
                  <a:moveTo>
                    <a:pt x="427710" y="70370"/>
                  </a:moveTo>
                  <a:lnTo>
                    <a:pt x="427215" y="62814"/>
                  </a:lnTo>
                  <a:lnTo>
                    <a:pt x="425856" y="55829"/>
                  </a:lnTo>
                  <a:lnTo>
                    <a:pt x="423227" y="50253"/>
                  </a:lnTo>
                  <a:lnTo>
                    <a:pt x="419811" y="45694"/>
                  </a:lnTo>
                  <a:lnTo>
                    <a:pt x="418655" y="44145"/>
                  </a:lnTo>
                  <a:lnTo>
                    <a:pt x="394296" y="44145"/>
                  </a:lnTo>
                  <a:lnTo>
                    <a:pt x="394296" y="9131"/>
                  </a:lnTo>
                  <a:lnTo>
                    <a:pt x="392760" y="4559"/>
                  </a:lnTo>
                  <a:lnTo>
                    <a:pt x="389737" y="1536"/>
                  </a:lnTo>
                  <a:lnTo>
                    <a:pt x="377532" y="1536"/>
                  </a:lnTo>
                  <a:lnTo>
                    <a:pt x="374510" y="6096"/>
                  </a:lnTo>
                  <a:lnTo>
                    <a:pt x="374510" y="44145"/>
                  </a:lnTo>
                  <a:lnTo>
                    <a:pt x="374510" y="66967"/>
                  </a:lnTo>
                  <a:lnTo>
                    <a:pt x="374243" y="96634"/>
                  </a:lnTo>
                  <a:lnTo>
                    <a:pt x="372402" y="127127"/>
                  </a:lnTo>
                  <a:lnTo>
                    <a:pt x="367423" y="156489"/>
                  </a:lnTo>
                  <a:lnTo>
                    <a:pt x="357733" y="182714"/>
                  </a:lnTo>
                  <a:lnTo>
                    <a:pt x="356984" y="181165"/>
                  </a:lnTo>
                  <a:lnTo>
                    <a:pt x="356247" y="179628"/>
                  </a:lnTo>
                  <a:lnTo>
                    <a:pt x="353174" y="178092"/>
                  </a:lnTo>
                  <a:lnTo>
                    <a:pt x="350151" y="178092"/>
                  </a:lnTo>
                  <a:lnTo>
                    <a:pt x="338912" y="179628"/>
                  </a:lnTo>
                  <a:lnTo>
                    <a:pt x="330225" y="180695"/>
                  </a:lnTo>
                  <a:lnTo>
                    <a:pt x="324256" y="181165"/>
                  </a:lnTo>
                  <a:lnTo>
                    <a:pt x="324256" y="168973"/>
                  </a:lnTo>
                  <a:lnTo>
                    <a:pt x="360807" y="168973"/>
                  </a:lnTo>
                  <a:lnTo>
                    <a:pt x="360807" y="152247"/>
                  </a:lnTo>
                  <a:lnTo>
                    <a:pt x="356247" y="150710"/>
                  </a:lnTo>
                  <a:lnTo>
                    <a:pt x="324256" y="150710"/>
                  </a:lnTo>
                  <a:lnTo>
                    <a:pt x="324256" y="138557"/>
                  </a:lnTo>
                  <a:lnTo>
                    <a:pt x="336448" y="138557"/>
                  </a:lnTo>
                  <a:lnTo>
                    <a:pt x="348361" y="137566"/>
                  </a:lnTo>
                  <a:lnTo>
                    <a:pt x="355282" y="133997"/>
                  </a:lnTo>
                  <a:lnTo>
                    <a:pt x="358482" y="126987"/>
                  </a:lnTo>
                  <a:lnTo>
                    <a:pt x="358736" y="123329"/>
                  </a:lnTo>
                  <a:lnTo>
                    <a:pt x="359270" y="115684"/>
                  </a:lnTo>
                  <a:lnTo>
                    <a:pt x="359270" y="109639"/>
                  </a:lnTo>
                  <a:lnTo>
                    <a:pt x="359270" y="94399"/>
                  </a:lnTo>
                  <a:lnTo>
                    <a:pt x="359270" y="89839"/>
                  </a:lnTo>
                  <a:lnTo>
                    <a:pt x="358736" y="82194"/>
                  </a:lnTo>
                  <a:lnTo>
                    <a:pt x="358482" y="78574"/>
                  </a:lnTo>
                  <a:lnTo>
                    <a:pt x="355282" y="71564"/>
                  </a:lnTo>
                  <a:lnTo>
                    <a:pt x="348361" y="67983"/>
                  </a:lnTo>
                  <a:lnTo>
                    <a:pt x="342557" y="67500"/>
                  </a:lnTo>
                  <a:lnTo>
                    <a:pt x="342557" y="83743"/>
                  </a:lnTo>
                  <a:lnTo>
                    <a:pt x="342557" y="94399"/>
                  </a:lnTo>
                  <a:lnTo>
                    <a:pt x="342557" y="109639"/>
                  </a:lnTo>
                  <a:lnTo>
                    <a:pt x="342557" y="120256"/>
                  </a:lnTo>
                  <a:lnTo>
                    <a:pt x="341020" y="123329"/>
                  </a:lnTo>
                  <a:lnTo>
                    <a:pt x="324256" y="123329"/>
                  </a:lnTo>
                  <a:lnTo>
                    <a:pt x="324256" y="109639"/>
                  </a:lnTo>
                  <a:lnTo>
                    <a:pt x="342557" y="109639"/>
                  </a:lnTo>
                  <a:lnTo>
                    <a:pt x="342557" y="94399"/>
                  </a:lnTo>
                  <a:lnTo>
                    <a:pt x="324256" y="94399"/>
                  </a:lnTo>
                  <a:lnTo>
                    <a:pt x="324256" y="82194"/>
                  </a:lnTo>
                  <a:lnTo>
                    <a:pt x="341020" y="82194"/>
                  </a:lnTo>
                  <a:lnTo>
                    <a:pt x="342557" y="83743"/>
                  </a:lnTo>
                  <a:lnTo>
                    <a:pt x="342557" y="67500"/>
                  </a:lnTo>
                  <a:lnTo>
                    <a:pt x="336448" y="66967"/>
                  </a:lnTo>
                  <a:lnTo>
                    <a:pt x="324256" y="66967"/>
                  </a:lnTo>
                  <a:lnTo>
                    <a:pt x="324256" y="56349"/>
                  </a:lnTo>
                  <a:lnTo>
                    <a:pt x="359270" y="56349"/>
                  </a:lnTo>
                  <a:lnTo>
                    <a:pt x="359270" y="65481"/>
                  </a:lnTo>
                  <a:lnTo>
                    <a:pt x="363842" y="66967"/>
                  </a:lnTo>
                  <a:lnTo>
                    <a:pt x="374510" y="66967"/>
                  </a:lnTo>
                  <a:lnTo>
                    <a:pt x="374510" y="44145"/>
                  </a:lnTo>
                  <a:lnTo>
                    <a:pt x="366915" y="44145"/>
                  </a:lnTo>
                  <a:lnTo>
                    <a:pt x="365379" y="45694"/>
                  </a:lnTo>
                  <a:lnTo>
                    <a:pt x="363842" y="45694"/>
                  </a:lnTo>
                  <a:lnTo>
                    <a:pt x="363842" y="38049"/>
                  </a:lnTo>
                  <a:lnTo>
                    <a:pt x="324256" y="38049"/>
                  </a:lnTo>
                  <a:lnTo>
                    <a:pt x="324256" y="27432"/>
                  </a:lnTo>
                  <a:lnTo>
                    <a:pt x="324256" y="25895"/>
                  </a:lnTo>
                  <a:lnTo>
                    <a:pt x="343598" y="23799"/>
                  </a:lnTo>
                  <a:lnTo>
                    <a:pt x="353542" y="21539"/>
                  </a:lnTo>
                  <a:lnTo>
                    <a:pt x="357200" y="18427"/>
                  </a:lnTo>
                  <a:lnTo>
                    <a:pt x="357733" y="13741"/>
                  </a:lnTo>
                  <a:lnTo>
                    <a:pt x="357733" y="9131"/>
                  </a:lnTo>
                  <a:lnTo>
                    <a:pt x="356247" y="4559"/>
                  </a:lnTo>
                  <a:lnTo>
                    <a:pt x="347116" y="4559"/>
                  </a:lnTo>
                  <a:lnTo>
                    <a:pt x="337997" y="6096"/>
                  </a:lnTo>
                  <a:lnTo>
                    <a:pt x="331889" y="7632"/>
                  </a:lnTo>
                  <a:lnTo>
                    <a:pt x="320802" y="8750"/>
                  </a:lnTo>
                  <a:lnTo>
                    <a:pt x="307314" y="9715"/>
                  </a:lnTo>
                  <a:lnTo>
                    <a:pt x="293535" y="10414"/>
                  </a:lnTo>
                  <a:lnTo>
                    <a:pt x="281635" y="10668"/>
                  </a:lnTo>
                  <a:lnTo>
                    <a:pt x="278612" y="10668"/>
                  </a:lnTo>
                  <a:lnTo>
                    <a:pt x="274040" y="12204"/>
                  </a:lnTo>
                  <a:lnTo>
                    <a:pt x="274040" y="28917"/>
                  </a:lnTo>
                  <a:lnTo>
                    <a:pt x="298399" y="28917"/>
                  </a:lnTo>
                  <a:lnTo>
                    <a:pt x="305993" y="27432"/>
                  </a:lnTo>
                  <a:lnTo>
                    <a:pt x="305993" y="38049"/>
                  </a:lnTo>
                  <a:lnTo>
                    <a:pt x="270967" y="38049"/>
                  </a:lnTo>
                  <a:lnTo>
                    <a:pt x="266433" y="41109"/>
                  </a:lnTo>
                  <a:lnTo>
                    <a:pt x="266725" y="40233"/>
                  </a:lnTo>
                  <a:lnTo>
                    <a:pt x="270395" y="26085"/>
                  </a:lnTo>
                  <a:lnTo>
                    <a:pt x="272097" y="16789"/>
                  </a:lnTo>
                  <a:lnTo>
                    <a:pt x="272503" y="12204"/>
                  </a:lnTo>
                  <a:lnTo>
                    <a:pt x="272503" y="1536"/>
                  </a:lnTo>
                  <a:lnTo>
                    <a:pt x="254254" y="1536"/>
                  </a:lnTo>
                  <a:lnTo>
                    <a:pt x="251180" y="13741"/>
                  </a:lnTo>
                  <a:lnTo>
                    <a:pt x="245414" y="40132"/>
                  </a:lnTo>
                  <a:lnTo>
                    <a:pt x="238074" y="60528"/>
                  </a:lnTo>
                  <a:lnTo>
                    <a:pt x="230428" y="75793"/>
                  </a:lnTo>
                  <a:lnTo>
                    <a:pt x="223786" y="86766"/>
                  </a:lnTo>
                  <a:lnTo>
                    <a:pt x="220764" y="89839"/>
                  </a:lnTo>
                  <a:lnTo>
                    <a:pt x="219227" y="92862"/>
                  </a:lnTo>
                  <a:lnTo>
                    <a:pt x="219227" y="103530"/>
                  </a:lnTo>
                  <a:lnTo>
                    <a:pt x="223786" y="109639"/>
                  </a:lnTo>
                  <a:lnTo>
                    <a:pt x="234454" y="109639"/>
                  </a:lnTo>
                  <a:lnTo>
                    <a:pt x="235991" y="106553"/>
                  </a:lnTo>
                  <a:lnTo>
                    <a:pt x="239026" y="101993"/>
                  </a:lnTo>
                  <a:lnTo>
                    <a:pt x="239026" y="207022"/>
                  </a:lnTo>
                  <a:lnTo>
                    <a:pt x="240563" y="213118"/>
                  </a:lnTo>
                  <a:lnTo>
                    <a:pt x="260350" y="213118"/>
                  </a:lnTo>
                  <a:lnTo>
                    <a:pt x="260350" y="101993"/>
                  </a:lnTo>
                  <a:lnTo>
                    <a:pt x="260350" y="59385"/>
                  </a:lnTo>
                  <a:lnTo>
                    <a:pt x="266420" y="41122"/>
                  </a:lnTo>
                  <a:lnTo>
                    <a:pt x="266407" y="54813"/>
                  </a:lnTo>
                  <a:lnTo>
                    <a:pt x="272503" y="56349"/>
                  </a:lnTo>
                  <a:lnTo>
                    <a:pt x="305993" y="56349"/>
                  </a:lnTo>
                  <a:lnTo>
                    <a:pt x="305993" y="66967"/>
                  </a:lnTo>
                  <a:lnTo>
                    <a:pt x="305993" y="82194"/>
                  </a:lnTo>
                  <a:lnTo>
                    <a:pt x="305993" y="94399"/>
                  </a:lnTo>
                  <a:lnTo>
                    <a:pt x="305993" y="109639"/>
                  </a:lnTo>
                  <a:lnTo>
                    <a:pt x="305993" y="123329"/>
                  </a:lnTo>
                  <a:lnTo>
                    <a:pt x="290766" y="123329"/>
                  </a:lnTo>
                  <a:lnTo>
                    <a:pt x="287743" y="120256"/>
                  </a:lnTo>
                  <a:lnTo>
                    <a:pt x="287743" y="109639"/>
                  </a:lnTo>
                  <a:lnTo>
                    <a:pt x="305993" y="109639"/>
                  </a:lnTo>
                  <a:lnTo>
                    <a:pt x="305993" y="94399"/>
                  </a:lnTo>
                  <a:lnTo>
                    <a:pt x="287743" y="94399"/>
                  </a:lnTo>
                  <a:lnTo>
                    <a:pt x="287743" y="83743"/>
                  </a:lnTo>
                  <a:lnTo>
                    <a:pt x="290766" y="82194"/>
                  </a:lnTo>
                  <a:lnTo>
                    <a:pt x="305993" y="82194"/>
                  </a:lnTo>
                  <a:lnTo>
                    <a:pt x="305993" y="66967"/>
                  </a:lnTo>
                  <a:lnTo>
                    <a:pt x="293839" y="66967"/>
                  </a:lnTo>
                  <a:lnTo>
                    <a:pt x="282536" y="67983"/>
                  </a:lnTo>
                  <a:lnTo>
                    <a:pt x="275539" y="71564"/>
                  </a:lnTo>
                  <a:lnTo>
                    <a:pt x="271957" y="78574"/>
                  </a:lnTo>
                  <a:lnTo>
                    <a:pt x="270967" y="89839"/>
                  </a:lnTo>
                  <a:lnTo>
                    <a:pt x="270967" y="115684"/>
                  </a:lnTo>
                  <a:lnTo>
                    <a:pt x="271957" y="126987"/>
                  </a:lnTo>
                  <a:lnTo>
                    <a:pt x="275539" y="133997"/>
                  </a:lnTo>
                  <a:lnTo>
                    <a:pt x="282536" y="137566"/>
                  </a:lnTo>
                  <a:lnTo>
                    <a:pt x="293839" y="138557"/>
                  </a:lnTo>
                  <a:lnTo>
                    <a:pt x="305993" y="138557"/>
                  </a:lnTo>
                  <a:lnTo>
                    <a:pt x="305993" y="150710"/>
                  </a:lnTo>
                  <a:lnTo>
                    <a:pt x="274040" y="150710"/>
                  </a:lnTo>
                  <a:lnTo>
                    <a:pt x="269481" y="152247"/>
                  </a:lnTo>
                  <a:lnTo>
                    <a:pt x="269481" y="167474"/>
                  </a:lnTo>
                  <a:lnTo>
                    <a:pt x="275539" y="168973"/>
                  </a:lnTo>
                  <a:lnTo>
                    <a:pt x="305993" y="168973"/>
                  </a:lnTo>
                  <a:lnTo>
                    <a:pt x="305993" y="182714"/>
                  </a:lnTo>
                  <a:lnTo>
                    <a:pt x="295884" y="183578"/>
                  </a:lnTo>
                  <a:lnTo>
                    <a:pt x="287909" y="184023"/>
                  </a:lnTo>
                  <a:lnTo>
                    <a:pt x="281368" y="184188"/>
                  </a:lnTo>
                  <a:lnTo>
                    <a:pt x="264922" y="184200"/>
                  </a:lnTo>
                  <a:lnTo>
                    <a:pt x="264922" y="199428"/>
                  </a:lnTo>
                  <a:lnTo>
                    <a:pt x="267944" y="203987"/>
                  </a:lnTo>
                  <a:lnTo>
                    <a:pt x="275539" y="203987"/>
                  </a:lnTo>
                  <a:lnTo>
                    <a:pt x="285877" y="203479"/>
                  </a:lnTo>
                  <a:lnTo>
                    <a:pt x="305803" y="202095"/>
                  </a:lnTo>
                  <a:lnTo>
                    <a:pt x="328853" y="200152"/>
                  </a:lnTo>
                  <a:lnTo>
                    <a:pt x="348615" y="197891"/>
                  </a:lnTo>
                  <a:lnTo>
                    <a:pt x="347116" y="199428"/>
                  </a:lnTo>
                  <a:lnTo>
                    <a:pt x="347116" y="210096"/>
                  </a:lnTo>
                  <a:lnTo>
                    <a:pt x="356247" y="213118"/>
                  </a:lnTo>
                  <a:lnTo>
                    <a:pt x="359270" y="213118"/>
                  </a:lnTo>
                  <a:lnTo>
                    <a:pt x="363626" y="212369"/>
                  </a:lnTo>
                  <a:lnTo>
                    <a:pt x="380111" y="182714"/>
                  </a:lnTo>
                  <a:lnTo>
                    <a:pt x="386359" y="160769"/>
                  </a:lnTo>
                  <a:lnTo>
                    <a:pt x="391020" y="128460"/>
                  </a:lnTo>
                  <a:lnTo>
                    <a:pt x="391121" y="126987"/>
                  </a:lnTo>
                  <a:lnTo>
                    <a:pt x="393141" y="96634"/>
                  </a:lnTo>
                  <a:lnTo>
                    <a:pt x="394296" y="66967"/>
                  </a:lnTo>
                  <a:lnTo>
                    <a:pt x="407987" y="66967"/>
                  </a:lnTo>
                  <a:lnTo>
                    <a:pt x="407720" y="106553"/>
                  </a:lnTo>
                  <a:lnTo>
                    <a:pt x="406057" y="150126"/>
                  </a:lnTo>
                  <a:lnTo>
                    <a:pt x="403428" y="187274"/>
                  </a:lnTo>
                  <a:lnTo>
                    <a:pt x="379069" y="187274"/>
                  </a:lnTo>
                  <a:lnTo>
                    <a:pt x="379069" y="211632"/>
                  </a:lnTo>
                  <a:lnTo>
                    <a:pt x="392760" y="211632"/>
                  </a:lnTo>
                  <a:lnTo>
                    <a:pt x="402412" y="211328"/>
                  </a:lnTo>
                  <a:lnTo>
                    <a:pt x="424561" y="169697"/>
                  </a:lnTo>
                  <a:lnTo>
                    <a:pt x="427469" y="103187"/>
                  </a:lnTo>
                  <a:lnTo>
                    <a:pt x="427596" y="92862"/>
                  </a:lnTo>
                  <a:lnTo>
                    <a:pt x="427710" y="70370"/>
                  </a:lnTo>
                  <a:close/>
                </a:path>
                <a:path w="656589" h="213360">
                  <a:moveTo>
                    <a:pt x="497789" y="88303"/>
                  </a:moveTo>
                  <a:lnTo>
                    <a:pt x="494753" y="85280"/>
                  </a:lnTo>
                  <a:lnTo>
                    <a:pt x="485635" y="79171"/>
                  </a:lnTo>
                  <a:lnTo>
                    <a:pt x="479602" y="73990"/>
                  </a:lnTo>
                  <a:lnTo>
                    <a:pt x="471716" y="68503"/>
                  </a:lnTo>
                  <a:lnTo>
                    <a:pt x="463562" y="64173"/>
                  </a:lnTo>
                  <a:lnTo>
                    <a:pt x="456704" y="62407"/>
                  </a:lnTo>
                  <a:lnTo>
                    <a:pt x="450608" y="62407"/>
                  </a:lnTo>
                  <a:lnTo>
                    <a:pt x="446036" y="70040"/>
                  </a:lnTo>
                  <a:lnTo>
                    <a:pt x="446036" y="79171"/>
                  </a:lnTo>
                  <a:lnTo>
                    <a:pt x="447573" y="80708"/>
                  </a:lnTo>
                  <a:lnTo>
                    <a:pt x="450608" y="82194"/>
                  </a:lnTo>
                  <a:lnTo>
                    <a:pt x="453682" y="85280"/>
                  </a:lnTo>
                  <a:lnTo>
                    <a:pt x="465836" y="92862"/>
                  </a:lnTo>
                  <a:lnTo>
                    <a:pt x="467372" y="94399"/>
                  </a:lnTo>
                  <a:lnTo>
                    <a:pt x="481063" y="103530"/>
                  </a:lnTo>
                  <a:lnTo>
                    <a:pt x="482600" y="105067"/>
                  </a:lnTo>
                  <a:lnTo>
                    <a:pt x="491731" y="105067"/>
                  </a:lnTo>
                  <a:lnTo>
                    <a:pt x="497789" y="97434"/>
                  </a:lnTo>
                  <a:lnTo>
                    <a:pt x="497789" y="88303"/>
                  </a:lnTo>
                  <a:close/>
                </a:path>
                <a:path w="656589" h="213360">
                  <a:moveTo>
                    <a:pt x="502348" y="126352"/>
                  </a:moveTo>
                  <a:lnTo>
                    <a:pt x="496290" y="121793"/>
                  </a:lnTo>
                  <a:lnTo>
                    <a:pt x="485635" y="121793"/>
                  </a:lnTo>
                  <a:lnTo>
                    <a:pt x="484098" y="126352"/>
                  </a:lnTo>
                  <a:lnTo>
                    <a:pt x="478129" y="138544"/>
                  </a:lnTo>
                  <a:lnTo>
                    <a:pt x="456704" y="178092"/>
                  </a:lnTo>
                  <a:lnTo>
                    <a:pt x="446036" y="194868"/>
                  </a:lnTo>
                  <a:lnTo>
                    <a:pt x="446036" y="205524"/>
                  </a:lnTo>
                  <a:lnTo>
                    <a:pt x="452145" y="210096"/>
                  </a:lnTo>
                  <a:lnTo>
                    <a:pt x="462813" y="210096"/>
                  </a:lnTo>
                  <a:lnTo>
                    <a:pt x="464299" y="208559"/>
                  </a:lnTo>
                  <a:lnTo>
                    <a:pt x="465836" y="207022"/>
                  </a:lnTo>
                  <a:lnTo>
                    <a:pt x="487172" y="172046"/>
                  </a:lnTo>
                  <a:lnTo>
                    <a:pt x="502348" y="132461"/>
                  </a:lnTo>
                  <a:lnTo>
                    <a:pt x="502348" y="126352"/>
                  </a:lnTo>
                  <a:close/>
                </a:path>
                <a:path w="656589" h="213360">
                  <a:moveTo>
                    <a:pt x="505421" y="27432"/>
                  </a:moveTo>
                  <a:lnTo>
                    <a:pt x="503885" y="25895"/>
                  </a:lnTo>
                  <a:lnTo>
                    <a:pt x="490194" y="16764"/>
                  </a:lnTo>
                  <a:lnTo>
                    <a:pt x="484428" y="13589"/>
                  </a:lnTo>
                  <a:lnTo>
                    <a:pt x="477240" y="9537"/>
                  </a:lnTo>
                  <a:lnTo>
                    <a:pt x="470052" y="6045"/>
                  </a:lnTo>
                  <a:lnTo>
                    <a:pt x="464299" y="4559"/>
                  </a:lnTo>
                  <a:lnTo>
                    <a:pt x="458241" y="4559"/>
                  </a:lnTo>
                  <a:lnTo>
                    <a:pt x="453682" y="12204"/>
                  </a:lnTo>
                  <a:lnTo>
                    <a:pt x="453682" y="21336"/>
                  </a:lnTo>
                  <a:lnTo>
                    <a:pt x="455168" y="22872"/>
                  </a:lnTo>
                  <a:lnTo>
                    <a:pt x="458241" y="24358"/>
                  </a:lnTo>
                  <a:lnTo>
                    <a:pt x="459740" y="25895"/>
                  </a:lnTo>
                  <a:lnTo>
                    <a:pt x="473430" y="33489"/>
                  </a:lnTo>
                  <a:lnTo>
                    <a:pt x="476504" y="36563"/>
                  </a:lnTo>
                  <a:lnTo>
                    <a:pt x="490194" y="45694"/>
                  </a:lnTo>
                  <a:lnTo>
                    <a:pt x="500862" y="45694"/>
                  </a:lnTo>
                  <a:lnTo>
                    <a:pt x="505421" y="39585"/>
                  </a:lnTo>
                  <a:lnTo>
                    <a:pt x="505421" y="27432"/>
                  </a:lnTo>
                  <a:close/>
                </a:path>
                <a:path w="656589" h="213360">
                  <a:moveTo>
                    <a:pt x="656132" y="94399"/>
                  </a:moveTo>
                  <a:lnTo>
                    <a:pt x="592188" y="94399"/>
                  </a:lnTo>
                  <a:lnTo>
                    <a:pt x="592188" y="56349"/>
                  </a:lnTo>
                  <a:lnTo>
                    <a:pt x="642442" y="56349"/>
                  </a:lnTo>
                  <a:lnTo>
                    <a:pt x="650036" y="54813"/>
                  </a:lnTo>
                  <a:lnTo>
                    <a:pt x="650036" y="35026"/>
                  </a:lnTo>
                  <a:lnTo>
                    <a:pt x="640905" y="33489"/>
                  </a:lnTo>
                  <a:lnTo>
                    <a:pt x="592188" y="33489"/>
                  </a:lnTo>
                  <a:lnTo>
                    <a:pt x="592188" y="4559"/>
                  </a:lnTo>
                  <a:lnTo>
                    <a:pt x="587629" y="1536"/>
                  </a:lnTo>
                  <a:lnTo>
                    <a:pt x="567829" y="1536"/>
                  </a:lnTo>
                  <a:lnTo>
                    <a:pt x="567829" y="33489"/>
                  </a:lnTo>
                  <a:lnTo>
                    <a:pt x="517575" y="33489"/>
                  </a:lnTo>
                  <a:lnTo>
                    <a:pt x="513016" y="36563"/>
                  </a:lnTo>
                  <a:lnTo>
                    <a:pt x="513016" y="56349"/>
                  </a:lnTo>
                  <a:lnTo>
                    <a:pt x="567829" y="56349"/>
                  </a:lnTo>
                  <a:lnTo>
                    <a:pt x="567829" y="94399"/>
                  </a:lnTo>
                  <a:lnTo>
                    <a:pt x="511530" y="94399"/>
                  </a:lnTo>
                  <a:lnTo>
                    <a:pt x="503885" y="95897"/>
                  </a:lnTo>
                  <a:lnTo>
                    <a:pt x="503885" y="117221"/>
                  </a:lnTo>
                  <a:lnTo>
                    <a:pt x="548043" y="117221"/>
                  </a:lnTo>
                  <a:lnTo>
                    <a:pt x="543293" y="131318"/>
                  </a:lnTo>
                  <a:lnTo>
                    <a:pt x="537578" y="145402"/>
                  </a:lnTo>
                  <a:lnTo>
                    <a:pt x="529844" y="161772"/>
                  </a:lnTo>
                  <a:lnTo>
                    <a:pt x="519112" y="182714"/>
                  </a:lnTo>
                  <a:lnTo>
                    <a:pt x="500862" y="182714"/>
                  </a:lnTo>
                  <a:lnTo>
                    <a:pt x="500862" y="205524"/>
                  </a:lnTo>
                  <a:lnTo>
                    <a:pt x="513016" y="205524"/>
                  </a:lnTo>
                  <a:lnTo>
                    <a:pt x="527634" y="204724"/>
                  </a:lnTo>
                  <a:lnTo>
                    <a:pt x="558114" y="202488"/>
                  </a:lnTo>
                  <a:lnTo>
                    <a:pt x="594575" y="199110"/>
                  </a:lnTo>
                  <a:lnTo>
                    <a:pt x="627214" y="194868"/>
                  </a:lnTo>
                  <a:lnTo>
                    <a:pt x="628700" y="197891"/>
                  </a:lnTo>
                  <a:lnTo>
                    <a:pt x="630250" y="202488"/>
                  </a:lnTo>
                  <a:lnTo>
                    <a:pt x="634809" y="211632"/>
                  </a:lnTo>
                  <a:lnTo>
                    <a:pt x="648500" y="211632"/>
                  </a:lnTo>
                  <a:lnTo>
                    <a:pt x="654596" y="207022"/>
                  </a:lnTo>
                  <a:lnTo>
                    <a:pt x="654596" y="200964"/>
                  </a:lnTo>
                  <a:lnTo>
                    <a:pt x="652665" y="194868"/>
                  </a:lnTo>
                  <a:lnTo>
                    <a:pt x="651357" y="190715"/>
                  </a:lnTo>
                  <a:lnTo>
                    <a:pt x="646277" y="181165"/>
                  </a:lnTo>
                  <a:lnTo>
                    <a:pt x="643559" y="176047"/>
                  </a:lnTo>
                  <a:lnTo>
                    <a:pt x="634047" y="160515"/>
                  </a:lnTo>
                  <a:lnTo>
                    <a:pt x="625678" y="147688"/>
                  </a:lnTo>
                  <a:lnTo>
                    <a:pt x="615010" y="133997"/>
                  </a:lnTo>
                  <a:lnTo>
                    <a:pt x="611987" y="132461"/>
                  </a:lnTo>
                  <a:lnTo>
                    <a:pt x="601319" y="132461"/>
                  </a:lnTo>
                  <a:lnTo>
                    <a:pt x="595223" y="137020"/>
                  </a:lnTo>
                  <a:lnTo>
                    <a:pt x="595223" y="146151"/>
                  </a:lnTo>
                  <a:lnTo>
                    <a:pt x="598297" y="150710"/>
                  </a:lnTo>
                  <a:lnTo>
                    <a:pt x="604761" y="159689"/>
                  </a:lnTo>
                  <a:lnTo>
                    <a:pt x="609117" y="165379"/>
                  </a:lnTo>
                  <a:lnTo>
                    <a:pt x="612609" y="170205"/>
                  </a:lnTo>
                  <a:lnTo>
                    <a:pt x="616546" y="176606"/>
                  </a:lnTo>
                  <a:lnTo>
                    <a:pt x="598081" y="178384"/>
                  </a:lnTo>
                  <a:lnTo>
                    <a:pt x="579615" y="179451"/>
                  </a:lnTo>
                  <a:lnTo>
                    <a:pt x="561733" y="180238"/>
                  </a:lnTo>
                  <a:lnTo>
                    <a:pt x="545007" y="181165"/>
                  </a:lnTo>
                  <a:lnTo>
                    <a:pt x="551446" y="169684"/>
                  </a:lnTo>
                  <a:lnTo>
                    <a:pt x="558888" y="154343"/>
                  </a:lnTo>
                  <a:lnTo>
                    <a:pt x="566623" y="136423"/>
                  </a:lnTo>
                  <a:lnTo>
                    <a:pt x="573938" y="117221"/>
                  </a:lnTo>
                  <a:lnTo>
                    <a:pt x="651573" y="117221"/>
                  </a:lnTo>
                  <a:lnTo>
                    <a:pt x="656132" y="114198"/>
                  </a:lnTo>
                  <a:lnTo>
                    <a:pt x="656132" y="94399"/>
                  </a:lnTo>
                  <a:close/>
                </a:path>
              </a:pathLst>
            </a:custGeom>
            <a:solidFill>
              <a:srgbClr val="FFFFFF"/>
            </a:solidFill>
          </p:spPr>
          <p:txBody>
            <a:bodyPr wrap="square" lIns="0" tIns="0" rIns="0" bIns="0" rtlCol="0"/>
            <a:lstStyle/>
            <a:p>
              <a:endParaRPr/>
            </a:p>
          </p:txBody>
        </p:sp>
        <p:sp>
          <p:nvSpPr>
            <p:cNvPr id="13" name="object 13"/>
            <p:cNvSpPr/>
            <p:nvPr/>
          </p:nvSpPr>
          <p:spPr>
            <a:xfrm>
              <a:off x="1650111" y="3726014"/>
              <a:ext cx="542290" cy="516255"/>
            </a:xfrm>
            <a:custGeom>
              <a:avLst/>
              <a:gdLst/>
              <a:ahLst/>
              <a:cxnLst/>
              <a:rect l="l" t="t" r="r" b="b"/>
              <a:pathLst>
                <a:path w="542289" h="516254">
                  <a:moveTo>
                    <a:pt x="539969" y="516039"/>
                  </a:moveTo>
                  <a:lnTo>
                    <a:pt x="2166" y="516039"/>
                  </a:lnTo>
                  <a:lnTo>
                    <a:pt x="952" y="496667"/>
                  </a:lnTo>
                  <a:lnTo>
                    <a:pt x="0" y="461213"/>
                  </a:lnTo>
                  <a:lnTo>
                    <a:pt x="2913" y="387414"/>
                  </a:lnTo>
                  <a:lnTo>
                    <a:pt x="8020" y="322873"/>
                  </a:lnTo>
                  <a:lnTo>
                    <a:pt x="14477" y="267717"/>
                  </a:lnTo>
                  <a:lnTo>
                    <a:pt x="21443" y="222075"/>
                  </a:lnTo>
                  <a:lnTo>
                    <a:pt x="33527" y="159842"/>
                  </a:lnTo>
                  <a:lnTo>
                    <a:pt x="45507" y="121298"/>
                  </a:lnTo>
                  <a:lnTo>
                    <a:pt x="65453" y="86043"/>
                  </a:lnTo>
                  <a:lnTo>
                    <a:pt x="94019" y="54075"/>
                  </a:lnTo>
                  <a:lnTo>
                    <a:pt x="131859" y="25394"/>
                  </a:lnTo>
                  <a:lnTo>
                    <a:pt x="179628" y="0"/>
                  </a:lnTo>
                  <a:lnTo>
                    <a:pt x="362343" y="0"/>
                  </a:lnTo>
                  <a:lnTo>
                    <a:pt x="409965" y="25394"/>
                  </a:lnTo>
                  <a:lnTo>
                    <a:pt x="447510" y="54075"/>
                  </a:lnTo>
                  <a:lnTo>
                    <a:pt x="475855" y="86043"/>
                  </a:lnTo>
                  <a:lnTo>
                    <a:pt x="495874" y="121298"/>
                  </a:lnTo>
                  <a:lnTo>
                    <a:pt x="508444" y="159842"/>
                  </a:lnTo>
                  <a:lnTo>
                    <a:pt x="521185" y="218637"/>
                  </a:lnTo>
                  <a:lnTo>
                    <a:pt x="528613" y="261250"/>
                  </a:lnTo>
                  <a:lnTo>
                    <a:pt x="535281" y="313627"/>
                  </a:lnTo>
                  <a:lnTo>
                    <a:pt x="540087" y="376487"/>
                  </a:lnTo>
                  <a:lnTo>
                    <a:pt x="541934" y="450545"/>
                  </a:lnTo>
                  <a:lnTo>
                    <a:pt x="540987" y="498184"/>
                  </a:lnTo>
                  <a:lnTo>
                    <a:pt x="539969" y="516039"/>
                  </a:lnTo>
                  <a:close/>
                </a:path>
              </a:pathLst>
            </a:custGeom>
            <a:solidFill>
              <a:srgbClr val="6F7074"/>
            </a:solidFill>
          </p:spPr>
          <p:txBody>
            <a:bodyPr wrap="square" lIns="0" tIns="0" rIns="0" bIns="0" rtlCol="0"/>
            <a:lstStyle/>
            <a:p>
              <a:endParaRPr/>
            </a:p>
          </p:txBody>
        </p:sp>
        <p:sp>
          <p:nvSpPr>
            <p:cNvPr id="14" name="object 14"/>
            <p:cNvSpPr/>
            <p:nvPr/>
          </p:nvSpPr>
          <p:spPr>
            <a:xfrm>
              <a:off x="1650111" y="3726014"/>
              <a:ext cx="542290" cy="516255"/>
            </a:xfrm>
            <a:custGeom>
              <a:avLst/>
              <a:gdLst/>
              <a:ahLst/>
              <a:cxnLst/>
              <a:rect l="l" t="t" r="r" b="b"/>
              <a:pathLst>
                <a:path w="542289" h="516254">
                  <a:moveTo>
                    <a:pt x="508444" y="159842"/>
                  </a:moveTo>
                  <a:lnTo>
                    <a:pt x="495874" y="121298"/>
                  </a:lnTo>
                  <a:lnTo>
                    <a:pt x="475855" y="86043"/>
                  </a:lnTo>
                  <a:lnTo>
                    <a:pt x="447510" y="54075"/>
                  </a:lnTo>
                  <a:lnTo>
                    <a:pt x="409965" y="25394"/>
                  </a:lnTo>
                  <a:lnTo>
                    <a:pt x="362343" y="0"/>
                  </a:lnTo>
                  <a:lnTo>
                    <a:pt x="179628" y="0"/>
                  </a:lnTo>
                  <a:lnTo>
                    <a:pt x="131859" y="25394"/>
                  </a:lnTo>
                  <a:lnTo>
                    <a:pt x="94019" y="54075"/>
                  </a:lnTo>
                  <a:lnTo>
                    <a:pt x="65453" y="86043"/>
                  </a:lnTo>
                  <a:lnTo>
                    <a:pt x="45507" y="121298"/>
                  </a:lnTo>
                  <a:lnTo>
                    <a:pt x="33527" y="159842"/>
                  </a:lnTo>
                  <a:lnTo>
                    <a:pt x="21443" y="222075"/>
                  </a:lnTo>
                  <a:lnTo>
                    <a:pt x="14477" y="267717"/>
                  </a:lnTo>
                  <a:lnTo>
                    <a:pt x="8020" y="322873"/>
                  </a:lnTo>
                  <a:lnTo>
                    <a:pt x="2913" y="387414"/>
                  </a:lnTo>
                  <a:lnTo>
                    <a:pt x="0" y="461213"/>
                  </a:lnTo>
                  <a:lnTo>
                    <a:pt x="952" y="496667"/>
                  </a:lnTo>
                  <a:lnTo>
                    <a:pt x="2166" y="516039"/>
                  </a:lnTo>
                </a:path>
                <a:path w="542289" h="516254">
                  <a:moveTo>
                    <a:pt x="539969" y="516039"/>
                  </a:moveTo>
                  <a:lnTo>
                    <a:pt x="540987" y="498184"/>
                  </a:lnTo>
                  <a:lnTo>
                    <a:pt x="541934" y="450545"/>
                  </a:lnTo>
                  <a:lnTo>
                    <a:pt x="540087" y="376487"/>
                  </a:lnTo>
                  <a:lnTo>
                    <a:pt x="535281" y="313627"/>
                  </a:lnTo>
                  <a:lnTo>
                    <a:pt x="528613" y="261250"/>
                  </a:lnTo>
                  <a:lnTo>
                    <a:pt x="521185" y="218637"/>
                  </a:lnTo>
                  <a:lnTo>
                    <a:pt x="514095" y="185073"/>
                  </a:lnTo>
                  <a:lnTo>
                    <a:pt x="508444" y="159842"/>
                  </a:lnTo>
                </a:path>
              </a:pathLst>
            </a:custGeom>
            <a:ln w="15222">
              <a:solidFill>
                <a:srgbClr val="6F7074"/>
              </a:solidFill>
            </a:ln>
          </p:spPr>
          <p:txBody>
            <a:bodyPr wrap="square" lIns="0" tIns="0" rIns="0" bIns="0" rtlCol="0"/>
            <a:lstStyle/>
            <a:p>
              <a:endParaRPr/>
            </a:p>
          </p:txBody>
        </p:sp>
        <p:sp>
          <p:nvSpPr>
            <p:cNvPr id="15" name="object 15"/>
            <p:cNvSpPr/>
            <p:nvPr/>
          </p:nvSpPr>
          <p:spPr>
            <a:xfrm>
              <a:off x="1716976" y="3894975"/>
              <a:ext cx="23495" cy="347345"/>
            </a:xfrm>
            <a:custGeom>
              <a:avLst/>
              <a:gdLst/>
              <a:ahLst/>
              <a:cxnLst/>
              <a:rect l="l" t="t" r="r" b="b"/>
              <a:pathLst>
                <a:path w="23494" h="347345">
                  <a:moveTo>
                    <a:pt x="22974" y="0"/>
                  </a:moveTo>
                  <a:lnTo>
                    <a:pt x="18109" y="64324"/>
                  </a:lnTo>
                  <a:lnTo>
                    <a:pt x="14344" y="115820"/>
                  </a:lnTo>
                  <a:lnTo>
                    <a:pt x="10238" y="174307"/>
                  </a:lnTo>
                  <a:lnTo>
                    <a:pt x="6201" y="235361"/>
                  </a:lnTo>
                  <a:lnTo>
                    <a:pt x="2645" y="294558"/>
                  </a:lnTo>
                  <a:lnTo>
                    <a:pt x="0" y="347078"/>
                  </a:lnTo>
                </a:path>
              </a:pathLst>
            </a:custGeom>
            <a:ln w="15222">
              <a:solidFill>
                <a:srgbClr val="4A4B4D"/>
              </a:solidFill>
            </a:ln>
          </p:spPr>
          <p:txBody>
            <a:bodyPr wrap="square" lIns="0" tIns="0" rIns="0" bIns="0" rtlCol="0"/>
            <a:lstStyle/>
            <a:p>
              <a:endParaRPr/>
            </a:p>
          </p:txBody>
        </p:sp>
        <p:sp>
          <p:nvSpPr>
            <p:cNvPr id="16" name="object 16"/>
            <p:cNvSpPr/>
            <p:nvPr/>
          </p:nvSpPr>
          <p:spPr>
            <a:xfrm>
              <a:off x="2109838" y="3894975"/>
              <a:ext cx="22225" cy="347345"/>
            </a:xfrm>
            <a:custGeom>
              <a:avLst/>
              <a:gdLst/>
              <a:ahLst/>
              <a:cxnLst/>
              <a:rect l="l" t="t" r="r" b="b"/>
              <a:pathLst>
                <a:path w="22225" h="347345">
                  <a:moveTo>
                    <a:pt x="0" y="0"/>
                  </a:moveTo>
                  <a:lnTo>
                    <a:pt x="1424" y="24243"/>
                  </a:lnTo>
                  <a:lnTo>
                    <a:pt x="4222" y="64324"/>
                  </a:lnTo>
                  <a:lnTo>
                    <a:pt x="7912" y="115820"/>
                  </a:lnTo>
                  <a:lnTo>
                    <a:pt x="12012" y="174307"/>
                  </a:lnTo>
                  <a:lnTo>
                    <a:pt x="16040" y="235361"/>
                  </a:lnTo>
                  <a:lnTo>
                    <a:pt x="19514" y="294558"/>
                  </a:lnTo>
                  <a:lnTo>
                    <a:pt x="21934" y="347078"/>
                  </a:lnTo>
                </a:path>
              </a:pathLst>
            </a:custGeom>
            <a:ln w="15222">
              <a:solidFill>
                <a:srgbClr val="4A4B4D"/>
              </a:solidFill>
            </a:ln>
          </p:spPr>
          <p:txBody>
            <a:bodyPr wrap="square" lIns="0" tIns="0" rIns="0" bIns="0" rtlCol="0"/>
            <a:lstStyle/>
            <a:p>
              <a:endParaRPr/>
            </a:p>
          </p:txBody>
        </p:sp>
        <p:sp>
          <p:nvSpPr>
            <p:cNvPr id="17" name="object 17"/>
            <p:cNvSpPr/>
            <p:nvPr/>
          </p:nvSpPr>
          <p:spPr>
            <a:xfrm>
              <a:off x="1902815" y="4159846"/>
              <a:ext cx="30480" cy="29209"/>
            </a:xfrm>
            <a:custGeom>
              <a:avLst/>
              <a:gdLst/>
              <a:ahLst/>
              <a:cxnLst/>
              <a:rect l="l" t="t" r="r" b="b"/>
              <a:pathLst>
                <a:path w="30480" h="29210">
                  <a:moveTo>
                    <a:pt x="24358" y="28917"/>
                  </a:moveTo>
                  <a:lnTo>
                    <a:pt x="7645" y="28917"/>
                  </a:lnTo>
                  <a:lnTo>
                    <a:pt x="0" y="22821"/>
                  </a:lnTo>
                  <a:lnTo>
                    <a:pt x="0" y="6095"/>
                  </a:lnTo>
                  <a:lnTo>
                    <a:pt x="7645" y="0"/>
                  </a:lnTo>
                  <a:lnTo>
                    <a:pt x="24358" y="0"/>
                  </a:lnTo>
                  <a:lnTo>
                    <a:pt x="30467" y="6095"/>
                  </a:lnTo>
                  <a:lnTo>
                    <a:pt x="30467" y="22821"/>
                  </a:lnTo>
                  <a:lnTo>
                    <a:pt x="24358" y="28917"/>
                  </a:lnTo>
                  <a:close/>
                </a:path>
              </a:pathLst>
            </a:custGeom>
            <a:solidFill>
              <a:srgbClr val="4A4B4D"/>
            </a:solidFill>
          </p:spPr>
          <p:txBody>
            <a:bodyPr wrap="square" lIns="0" tIns="0" rIns="0" bIns="0" rtlCol="0"/>
            <a:lstStyle/>
            <a:p>
              <a:endParaRPr/>
            </a:p>
          </p:txBody>
        </p:sp>
        <p:sp>
          <p:nvSpPr>
            <p:cNvPr id="18" name="object 18"/>
            <p:cNvSpPr/>
            <p:nvPr/>
          </p:nvSpPr>
          <p:spPr>
            <a:xfrm>
              <a:off x="1825180" y="3718369"/>
              <a:ext cx="193675" cy="341630"/>
            </a:xfrm>
            <a:custGeom>
              <a:avLst/>
              <a:gdLst/>
              <a:ahLst/>
              <a:cxnLst/>
              <a:rect l="l" t="t" r="r" b="b"/>
              <a:pathLst>
                <a:path w="193675" h="341629">
                  <a:moveTo>
                    <a:pt x="94399" y="341020"/>
                  </a:moveTo>
                  <a:lnTo>
                    <a:pt x="57173" y="240855"/>
                  </a:lnTo>
                  <a:lnTo>
                    <a:pt x="27220" y="128838"/>
                  </a:lnTo>
                  <a:lnTo>
                    <a:pt x="7257" y="37657"/>
                  </a:lnTo>
                  <a:lnTo>
                    <a:pt x="0" y="0"/>
                  </a:lnTo>
                  <a:lnTo>
                    <a:pt x="193332" y="6108"/>
                  </a:lnTo>
                  <a:lnTo>
                    <a:pt x="169247" y="107666"/>
                  </a:lnTo>
                  <a:lnTo>
                    <a:pt x="148032" y="187942"/>
                  </a:lnTo>
                  <a:lnTo>
                    <a:pt x="129955" y="248963"/>
                  </a:lnTo>
                  <a:lnTo>
                    <a:pt x="115284" y="292755"/>
                  </a:lnTo>
                  <a:lnTo>
                    <a:pt x="97237" y="336757"/>
                  </a:lnTo>
                  <a:lnTo>
                    <a:pt x="94399" y="341020"/>
                  </a:lnTo>
                  <a:close/>
                </a:path>
              </a:pathLst>
            </a:custGeom>
            <a:solidFill>
              <a:srgbClr val="FFFFFF"/>
            </a:solidFill>
          </p:spPr>
          <p:txBody>
            <a:bodyPr wrap="square" lIns="0" tIns="0" rIns="0" bIns="0" rtlCol="0"/>
            <a:lstStyle/>
            <a:p>
              <a:endParaRPr/>
            </a:p>
          </p:txBody>
        </p:sp>
        <p:sp>
          <p:nvSpPr>
            <p:cNvPr id="19" name="object 19"/>
            <p:cNvSpPr/>
            <p:nvPr/>
          </p:nvSpPr>
          <p:spPr>
            <a:xfrm>
              <a:off x="1880550" y="3759491"/>
              <a:ext cx="81915" cy="300355"/>
            </a:xfrm>
            <a:custGeom>
              <a:avLst/>
              <a:gdLst/>
              <a:ahLst/>
              <a:cxnLst/>
              <a:rect l="l" t="t" r="r" b="b"/>
              <a:pathLst>
                <a:path w="81914" h="300354">
                  <a:moveTo>
                    <a:pt x="39028" y="299897"/>
                  </a:moveTo>
                  <a:lnTo>
                    <a:pt x="39028" y="296824"/>
                  </a:lnTo>
                  <a:lnTo>
                    <a:pt x="37492" y="296824"/>
                  </a:lnTo>
                  <a:lnTo>
                    <a:pt x="37492" y="293789"/>
                  </a:lnTo>
                  <a:lnTo>
                    <a:pt x="35955" y="293789"/>
                  </a:lnTo>
                  <a:lnTo>
                    <a:pt x="35955" y="290766"/>
                  </a:lnTo>
                  <a:lnTo>
                    <a:pt x="34469" y="290766"/>
                  </a:lnTo>
                  <a:lnTo>
                    <a:pt x="34469" y="286207"/>
                  </a:lnTo>
                  <a:lnTo>
                    <a:pt x="32932" y="286207"/>
                  </a:lnTo>
                  <a:lnTo>
                    <a:pt x="32932" y="283121"/>
                  </a:lnTo>
                  <a:lnTo>
                    <a:pt x="31396" y="283121"/>
                  </a:lnTo>
                  <a:lnTo>
                    <a:pt x="31396" y="280098"/>
                  </a:lnTo>
                  <a:lnTo>
                    <a:pt x="29910" y="280098"/>
                  </a:lnTo>
                  <a:lnTo>
                    <a:pt x="29910" y="275539"/>
                  </a:lnTo>
                  <a:lnTo>
                    <a:pt x="28373" y="275539"/>
                  </a:lnTo>
                  <a:lnTo>
                    <a:pt x="28373" y="272465"/>
                  </a:lnTo>
                  <a:lnTo>
                    <a:pt x="26836" y="272465"/>
                  </a:lnTo>
                  <a:lnTo>
                    <a:pt x="26836" y="267893"/>
                  </a:lnTo>
                  <a:lnTo>
                    <a:pt x="25338" y="267893"/>
                  </a:lnTo>
                  <a:lnTo>
                    <a:pt x="25338" y="264871"/>
                  </a:lnTo>
                  <a:lnTo>
                    <a:pt x="23801" y="264871"/>
                  </a:lnTo>
                  <a:lnTo>
                    <a:pt x="23801" y="260311"/>
                  </a:lnTo>
                  <a:lnTo>
                    <a:pt x="22264" y="260311"/>
                  </a:lnTo>
                  <a:lnTo>
                    <a:pt x="22264" y="257276"/>
                  </a:lnTo>
                  <a:lnTo>
                    <a:pt x="20778" y="257276"/>
                  </a:lnTo>
                  <a:lnTo>
                    <a:pt x="20778" y="252717"/>
                  </a:lnTo>
                  <a:lnTo>
                    <a:pt x="19242" y="252717"/>
                  </a:lnTo>
                  <a:lnTo>
                    <a:pt x="19242" y="248107"/>
                  </a:lnTo>
                  <a:lnTo>
                    <a:pt x="17705" y="248107"/>
                  </a:lnTo>
                  <a:lnTo>
                    <a:pt x="17705" y="243535"/>
                  </a:lnTo>
                  <a:lnTo>
                    <a:pt x="16168" y="243535"/>
                  </a:lnTo>
                  <a:lnTo>
                    <a:pt x="16168" y="238975"/>
                  </a:lnTo>
                  <a:lnTo>
                    <a:pt x="14670" y="238975"/>
                  </a:lnTo>
                  <a:lnTo>
                    <a:pt x="14670" y="235953"/>
                  </a:lnTo>
                  <a:lnTo>
                    <a:pt x="13133" y="235953"/>
                  </a:lnTo>
                  <a:lnTo>
                    <a:pt x="13133" y="231381"/>
                  </a:lnTo>
                  <a:lnTo>
                    <a:pt x="11596" y="231381"/>
                  </a:lnTo>
                  <a:lnTo>
                    <a:pt x="11596" y="226821"/>
                  </a:lnTo>
                  <a:lnTo>
                    <a:pt x="10110" y="226821"/>
                  </a:lnTo>
                  <a:lnTo>
                    <a:pt x="10110" y="222250"/>
                  </a:lnTo>
                  <a:lnTo>
                    <a:pt x="8574" y="222250"/>
                  </a:lnTo>
                  <a:lnTo>
                    <a:pt x="8574" y="216153"/>
                  </a:lnTo>
                  <a:lnTo>
                    <a:pt x="7037" y="216153"/>
                  </a:lnTo>
                  <a:lnTo>
                    <a:pt x="7037" y="211594"/>
                  </a:lnTo>
                  <a:lnTo>
                    <a:pt x="5551" y="211594"/>
                  </a:lnTo>
                  <a:lnTo>
                    <a:pt x="5551" y="207022"/>
                  </a:lnTo>
                  <a:lnTo>
                    <a:pt x="4014" y="207022"/>
                  </a:lnTo>
                  <a:lnTo>
                    <a:pt x="4014" y="202463"/>
                  </a:lnTo>
                  <a:lnTo>
                    <a:pt x="2478" y="202463"/>
                  </a:lnTo>
                  <a:lnTo>
                    <a:pt x="2478" y="197891"/>
                  </a:lnTo>
                  <a:lnTo>
                    <a:pt x="979" y="197891"/>
                  </a:lnTo>
                  <a:lnTo>
                    <a:pt x="979" y="191795"/>
                  </a:lnTo>
                  <a:lnTo>
                    <a:pt x="0" y="191795"/>
                  </a:lnTo>
                  <a:lnTo>
                    <a:pt x="31396" y="60871"/>
                  </a:lnTo>
                  <a:lnTo>
                    <a:pt x="13133" y="0"/>
                  </a:lnTo>
                  <a:lnTo>
                    <a:pt x="70981" y="0"/>
                  </a:lnTo>
                  <a:lnTo>
                    <a:pt x="51182" y="60871"/>
                  </a:lnTo>
                  <a:lnTo>
                    <a:pt x="81548" y="186046"/>
                  </a:lnTo>
                  <a:lnTo>
                    <a:pt x="78627" y="194817"/>
                  </a:lnTo>
                  <a:lnTo>
                    <a:pt x="77090" y="200926"/>
                  </a:lnTo>
                  <a:lnTo>
                    <a:pt x="58828" y="255739"/>
                  </a:lnTo>
                  <a:lnTo>
                    <a:pt x="57291" y="258762"/>
                  </a:lnTo>
                  <a:lnTo>
                    <a:pt x="54268" y="267893"/>
                  </a:lnTo>
                  <a:lnTo>
                    <a:pt x="52732" y="270967"/>
                  </a:lnTo>
                  <a:lnTo>
                    <a:pt x="51182" y="275539"/>
                  </a:lnTo>
                  <a:lnTo>
                    <a:pt x="49696" y="278561"/>
                  </a:lnTo>
                  <a:lnTo>
                    <a:pt x="48160" y="283121"/>
                  </a:lnTo>
                  <a:lnTo>
                    <a:pt x="40527" y="298361"/>
                  </a:lnTo>
                  <a:lnTo>
                    <a:pt x="39028" y="299897"/>
                  </a:lnTo>
                  <a:close/>
                </a:path>
              </a:pathLst>
            </a:custGeom>
            <a:solidFill>
              <a:srgbClr val="D2D3D5"/>
            </a:solidFill>
          </p:spPr>
          <p:txBody>
            <a:bodyPr wrap="square" lIns="0" tIns="0" rIns="0" bIns="0" rtlCol="0"/>
            <a:lstStyle/>
            <a:p>
              <a:endParaRPr/>
            </a:p>
          </p:txBody>
        </p:sp>
        <p:sp>
          <p:nvSpPr>
            <p:cNvPr id="20" name="object 20"/>
            <p:cNvSpPr/>
            <p:nvPr/>
          </p:nvSpPr>
          <p:spPr>
            <a:xfrm>
              <a:off x="1880550" y="3759491"/>
              <a:ext cx="81915" cy="192405"/>
            </a:xfrm>
            <a:custGeom>
              <a:avLst/>
              <a:gdLst/>
              <a:ahLst/>
              <a:cxnLst/>
              <a:rect l="l" t="t" r="r" b="b"/>
              <a:pathLst>
                <a:path w="81914" h="192404">
                  <a:moveTo>
                    <a:pt x="13133" y="0"/>
                  </a:moveTo>
                  <a:lnTo>
                    <a:pt x="31396" y="60871"/>
                  </a:lnTo>
                  <a:lnTo>
                    <a:pt x="0" y="191795"/>
                  </a:lnTo>
                </a:path>
                <a:path w="81914" h="192404">
                  <a:moveTo>
                    <a:pt x="81548" y="186046"/>
                  </a:moveTo>
                  <a:lnTo>
                    <a:pt x="51182" y="60871"/>
                  </a:lnTo>
                  <a:lnTo>
                    <a:pt x="70981" y="0"/>
                  </a:lnTo>
                  <a:lnTo>
                    <a:pt x="13133" y="0"/>
                  </a:lnTo>
                </a:path>
              </a:pathLst>
            </a:custGeom>
            <a:ln w="15222">
              <a:solidFill>
                <a:srgbClr val="D2D3D5"/>
              </a:solidFill>
            </a:ln>
          </p:spPr>
          <p:txBody>
            <a:bodyPr wrap="square" lIns="0" tIns="0" rIns="0" bIns="0" rtlCol="0"/>
            <a:lstStyle/>
            <a:p>
              <a:endParaRPr/>
            </a:p>
          </p:txBody>
        </p:sp>
        <p:sp>
          <p:nvSpPr>
            <p:cNvPr id="21" name="object 21"/>
            <p:cNvSpPr/>
            <p:nvPr/>
          </p:nvSpPr>
          <p:spPr>
            <a:xfrm>
              <a:off x="1773440" y="3753395"/>
              <a:ext cx="295910" cy="363855"/>
            </a:xfrm>
            <a:custGeom>
              <a:avLst/>
              <a:gdLst/>
              <a:ahLst/>
              <a:cxnLst/>
              <a:rect l="l" t="t" r="r" b="b"/>
              <a:pathLst>
                <a:path w="295910" h="363854">
                  <a:moveTo>
                    <a:pt x="21323" y="0"/>
                  </a:moveTo>
                  <a:lnTo>
                    <a:pt x="0" y="98971"/>
                  </a:lnTo>
                  <a:lnTo>
                    <a:pt x="74612" y="126352"/>
                  </a:lnTo>
                  <a:lnTo>
                    <a:pt x="7581" y="168973"/>
                  </a:lnTo>
                  <a:lnTo>
                    <a:pt x="23474" y="190215"/>
                  </a:lnTo>
                  <a:lnTo>
                    <a:pt x="60491" y="239569"/>
                  </a:lnTo>
                  <a:lnTo>
                    <a:pt x="102645" y="295482"/>
                  </a:lnTo>
                  <a:lnTo>
                    <a:pt x="133946" y="336397"/>
                  </a:lnTo>
                </a:path>
                <a:path w="295910" h="363854">
                  <a:moveTo>
                    <a:pt x="273989" y="0"/>
                  </a:moveTo>
                  <a:lnTo>
                    <a:pt x="295325" y="98971"/>
                  </a:lnTo>
                  <a:lnTo>
                    <a:pt x="220713" y="126352"/>
                  </a:lnTo>
                  <a:lnTo>
                    <a:pt x="287680" y="168973"/>
                  </a:lnTo>
                  <a:lnTo>
                    <a:pt x="272153" y="194069"/>
                  </a:lnTo>
                  <a:lnTo>
                    <a:pt x="233083" y="252133"/>
                  </a:lnTo>
                  <a:lnTo>
                    <a:pt x="181735" y="317331"/>
                  </a:lnTo>
                  <a:lnTo>
                    <a:pt x="129374" y="363829"/>
                  </a:lnTo>
                  <a:lnTo>
                    <a:pt x="147637" y="322706"/>
                  </a:lnTo>
                </a:path>
              </a:pathLst>
            </a:custGeom>
            <a:ln w="15222">
              <a:solidFill>
                <a:srgbClr val="4A4B4D"/>
              </a:solidFill>
            </a:ln>
          </p:spPr>
          <p:txBody>
            <a:bodyPr wrap="square" lIns="0" tIns="0" rIns="0" bIns="0" rtlCol="0"/>
            <a:lstStyle/>
            <a:p>
              <a:endParaRPr/>
            </a:p>
          </p:txBody>
        </p:sp>
        <p:sp>
          <p:nvSpPr>
            <p:cNvPr id="22" name="object 22"/>
            <p:cNvSpPr/>
            <p:nvPr/>
          </p:nvSpPr>
          <p:spPr>
            <a:xfrm>
              <a:off x="1607489" y="3135362"/>
              <a:ext cx="642620" cy="610870"/>
            </a:xfrm>
            <a:custGeom>
              <a:avLst/>
              <a:gdLst/>
              <a:ahLst/>
              <a:cxnLst/>
              <a:rect l="l" t="t" r="r" b="b"/>
              <a:pathLst>
                <a:path w="642619" h="610870">
                  <a:moveTo>
                    <a:pt x="642391" y="397319"/>
                  </a:moveTo>
                  <a:lnTo>
                    <a:pt x="636651" y="363156"/>
                  </a:lnTo>
                  <a:lnTo>
                    <a:pt x="616915" y="340982"/>
                  </a:lnTo>
                  <a:lnTo>
                    <a:pt x="586333" y="334810"/>
                  </a:lnTo>
                  <a:lnTo>
                    <a:pt x="570560" y="340499"/>
                  </a:lnTo>
                  <a:lnTo>
                    <a:pt x="572401" y="305993"/>
                  </a:lnTo>
                  <a:lnTo>
                    <a:pt x="569099" y="256374"/>
                  </a:lnTo>
                  <a:lnTo>
                    <a:pt x="559574" y="209296"/>
                  </a:lnTo>
                  <a:lnTo>
                    <a:pt x="544322" y="165392"/>
                  </a:lnTo>
                  <a:lnTo>
                    <a:pt x="523875" y="125298"/>
                  </a:lnTo>
                  <a:lnTo>
                    <a:pt x="498741" y="89636"/>
                  </a:lnTo>
                  <a:lnTo>
                    <a:pt x="469468" y="59055"/>
                  </a:lnTo>
                  <a:lnTo>
                    <a:pt x="436549" y="34163"/>
                  </a:lnTo>
                  <a:lnTo>
                    <a:pt x="400519" y="15608"/>
                  </a:lnTo>
                  <a:lnTo>
                    <a:pt x="361899" y="4013"/>
                  </a:lnTo>
                  <a:lnTo>
                    <a:pt x="321221" y="0"/>
                  </a:lnTo>
                  <a:lnTo>
                    <a:pt x="280530" y="4013"/>
                  </a:lnTo>
                  <a:lnTo>
                    <a:pt x="241909" y="15608"/>
                  </a:lnTo>
                  <a:lnTo>
                    <a:pt x="205879" y="34163"/>
                  </a:lnTo>
                  <a:lnTo>
                    <a:pt x="172974" y="59055"/>
                  </a:lnTo>
                  <a:lnTo>
                    <a:pt x="143687" y="89636"/>
                  </a:lnTo>
                  <a:lnTo>
                    <a:pt x="118567" y="125298"/>
                  </a:lnTo>
                  <a:lnTo>
                    <a:pt x="98120" y="165392"/>
                  </a:lnTo>
                  <a:lnTo>
                    <a:pt x="82867" y="209296"/>
                  </a:lnTo>
                  <a:lnTo>
                    <a:pt x="73342" y="256374"/>
                  </a:lnTo>
                  <a:lnTo>
                    <a:pt x="70053" y="305993"/>
                  </a:lnTo>
                  <a:lnTo>
                    <a:pt x="71729" y="340258"/>
                  </a:lnTo>
                  <a:lnTo>
                    <a:pt x="56959" y="334810"/>
                  </a:lnTo>
                  <a:lnTo>
                    <a:pt x="26657" y="340982"/>
                  </a:lnTo>
                  <a:lnTo>
                    <a:pt x="6629" y="363156"/>
                  </a:lnTo>
                  <a:lnTo>
                    <a:pt x="0" y="397319"/>
                  </a:lnTo>
                  <a:lnTo>
                    <a:pt x="10591" y="433476"/>
                  </a:lnTo>
                  <a:lnTo>
                    <a:pt x="37884" y="461645"/>
                  </a:lnTo>
                  <a:lnTo>
                    <a:pt x="78600" y="477812"/>
                  </a:lnTo>
                  <a:lnTo>
                    <a:pt x="98145" y="477888"/>
                  </a:lnTo>
                  <a:lnTo>
                    <a:pt x="118567" y="517055"/>
                  </a:lnTo>
                  <a:lnTo>
                    <a:pt x="143687" y="548411"/>
                  </a:lnTo>
                  <a:lnTo>
                    <a:pt x="205879" y="590143"/>
                  </a:lnTo>
                  <a:lnTo>
                    <a:pt x="280530" y="608418"/>
                  </a:lnTo>
                  <a:lnTo>
                    <a:pt x="321221" y="610438"/>
                  </a:lnTo>
                  <a:lnTo>
                    <a:pt x="361899" y="607885"/>
                  </a:lnTo>
                  <a:lnTo>
                    <a:pt x="400519" y="599973"/>
                  </a:lnTo>
                  <a:lnTo>
                    <a:pt x="436549" y="586397"/>
                  </a:lnTo>
                  <a:lnTo>
                    <a:pt x="469468" y="566851"/>
                  </a:lnTo>
                  <a:lnTo>
                    <a:pt x="498741" y="540994"/>
                  </a:lnTo>
                  <a:lnTo>
                    <a:pt x="523875" y="508508"/>
                  </a:lnTo>
                  <a:lnTo>
                    <a:pt x="539750" y="477901"/>
                  </a:lnTo>
                  <a:lnTo>
                    <a:pt x="563841" y="477812"/>
                  </a:lnTo>
                  <a:lnTo>
                    <a:pt x="604545" y="461645"/>
                  </a:lnTo>
                  <a:lnTo>
                    <a:pt x="631825" y="433476"/>
                  </a:lnTo>
                  <a:lnTo>
                    <a:pt x="642391" y="397319"/>
                  </a:lnTo>
                  <a:close/>
                </a:path>
              </a:pathLst>
            </a:custGeom>
            <a:solidFill>
              <a:srgbClr val="E1E2E4"/>
            </a:solidFill>
          </p:spPr>
          <p:txBody>
            <a:bodyPr wrap="square" lIns="0" tIns="0" rIns="0" bIns="0" rtlCol="0"/>
            <a:lstStyle/>
            <a:p>
              <a:endParaRPr/>
            </a:p>
          </p:txBody>
        </p:sp>
        <p:sp>
          <p:nvSpPr>
            <p:cNvPr id="23" name="object 23"/>
            <p:cNvSpPr/>
            <p:nvPr/>
          </p:nvSpPr>
          <p:spPr>
            <a:xfrm>
              <a:off x="1715592" y="3534168"/>
              <a:ext cx="420370" cy="59690"/>
            </a:xfrm>
            <a:custGeom>
              <a:avLst/>
              <a:gdLst/>
              <a:ahLst/>
              <a:cxnLst/>
              <a:rect l="l" t="t" r="r" b="b"/>
              <a:pathLst>
                <a:path w="420369" h="59689">
                  <a:moveTo>
                    <a:pt x="92862" y="30467"/>
                  </a:moveTo>
                  <a:lnTo>
                    <a:pt x="89357" y="18656"/>
                  </a:lnTo>
                  <a:lnTo>
                    <a:pt x="79730" y="8966"/>
                  </a:lnTo>
                  <a:lnTo>
                    <a:pt x="65239" y="2413"/>
                  </a:lnTo>
                  <a:lnTo>
                    <a:pt x="47180" y="0"/>
                  </a:lnTo>
                  <a:lnTo>
                    <a:pt x="28905" y="2413"/>
                  </a:lnTo>
                  <a:lnTo>
                    <a:pt x="13893" y="8966"/>
                  </a:lnTo>
                  <a:lnTo>
                    <a:pt x="3733" y="18656"/>
                  </a:lnTo>
                  <a:lnTo>
                    <a:pt x="0" y="30467"/>
                  </a:lnTo>
                  <a:lnTo>
                    <a:pt x="3733" y="41414"/>
                  </a:lnTo>
                  <a:lnTo>
                    <a:pt x="13893" y="50647"/>
                  </a:lnTo>
                  <a:lnTo>
                    <a:pt x="28905" y="57010"/>
                  </a:lnTo>
                  <a:lnTo>
                    <a:pt x="47180" y="59385"/>
                  </a:lnTo>
                  <a:lnTo>
                    <a:pt x="65239" y="57010"/>
                  </a:lnTo>
                  <a:lnTo>
                    <a:pt x="79730" y="50647"/>
                  </a:lnTo>
                  <a:lnTo>
                    <a:pt x="89357" y="41414"/>
                  </a:lnTo>
                  <a:lnTo>
                    <a:pt x="92862" y="30467"/>
                  </a:lnTo>
                  <a:close/>
                </a:path>
                <a:path w="420369" h="59689">
                  <a:moveTo>
                    <a:pt x="420141" y="30467"/>
                  </a:moveTo>
                  <a:lnTo>
                    <a:pt x="416420" y="18656"/>
                  </a:lnTo>
                  <a:lnTo>
                    <a:pt x="406425" y="8966"/>
                  </a:lnTo>
                  <a:lnTo>
                    <a:pt x="391858" y="2413"/>
                  </a:lnTo>
                  <a:lnTo>
                    <a:pt x="374446" y="0"/>
                  </a:lnTo>
                  <a:lnTo>
                    <a:pt x="356171" y="2413"/>
                  </a:lnTo>
                  <a:lnTo>
                    <a:pt x="341160" y="8966"/>
                  </a:lnTo>
                  <a:lnTo>
                    <a:pt x="331000" y="18656"/>
                  </a:lnTo>
                  <a:lnTo>
                    <a:pt x="327266" y="30467"/>
                  </a:lnTo>
                  <a:lnTo>
                    <a:pt x="331000" y="41414"/>
                  </a:lnTo>
                  <a:lnTo>
                    <a:pt x="341160" y="50647"/>
                  </a:lnTo>
                  <a:lnTo>
                    <a:pt x="356171" y="57010"/>
                  </a:lnTo>
                  <a:lnTo>
                    <a:pt x="374446" y="59385"/>
                  </a:lnTo>
                  <a:lnTo>
                    <a:pt x="391858" y="57010"/>
                  </a:lnTo>
                  <a:lnTo>
                    <a:pt x="406425" y="50647"/>
                  </a:lnTo>
                  <a:lnTo>
                    <a:pt x="416420" y="41414"/>
                  </a:lnTo>
                  <a:lnTo>
                    <a:pt x="420141" y="30467"/>
                  </a:lnTo>
                  <a:close/>
                </a:path>
              </a:pathLst>
            </a:custGeom>
            <a:solidFill>
              <a:srgbClr val="D2D3D5"/>
            </a:solidFill>
          </p:spPr>
          <p:txBody>
            <a:bodyPr wrap="square" lIns="0" tIns="0" rIns="0" bIns="0" rtlCol="0"/>
            <a:lstStyle/>
            <a:p>
              <a:endParaRPr/>
            </a:p>
          </p:txBody>
        </p:sp>
        <p:sp>
          <p:nvSpPr>
            <p:cNvPr id="24" name="object 24"/>
            <p:cNvSpPr/>
            <p:nvPr/>
          </p:nvSpPr>
          <p:spPr>
            <a:xfrm>
              <a:off x="1644989" y="3087757"/>
              <a:ext cx="555625" cy="384175"/>
            </a:xfrm>
            <a:custGeom>
              <a:avLst/>
              <a:gdLst/>
              <a:ahLst/>
              <a:cxnLst/>
              <a:rect l="l" t="t" r="r" b="b"/>
              <a:pathLst>
                <a:path w="555625" h="384175">
                  <a:moveTo>
                    <a:pt x="15789" y="384003"/>
                  </a:moveTo>
                  <a:lnTo>
                    <a:pt x="9392" y="364571"/>
                  </a:lnTo>
                  <a:lnTo>
                    <a:pt x="0" y="311889"/>
                  </a:lnTo>
                  <a:lnTo>
                    <a:pt x="2309" y="234381"/>
                  </a:lnTo>
                  <a:lnTo>
                    <a:pt x="31016" y="140468"/>
                  </a:lnTo>
                  <a:lnTo>
                    <a:pt x="55206" y="101455"/>
                  </a:lnTo>
                  <a:lnTo>
                    <a:pt x="85518" y="69009"/>
                  </a:lnTo>
                  <a:lnTo>
                    <a:pt x="120827" y="42979"/>
                  </a:lnTo>
                  <a:lnTo>
                    <a:pt x="160006" y="23214"/>
                  </a:lnTo>
                  <a:lnTo>
                    <a:pt x="201931" y="9563"/>
                  </a:lnTo>
                  <a:lnTo>
                    <a:pt x="245477" y="1875"/>
                  </a:lnTo>
                  <a:lnTo>
                    <a:pt x="289517" y="0"/>
                  </a:lnTo>
                  <a:lnTo>
                    <a:pt x="332928" y="3786"/>
                  </a:lnTo>
                  <a:lnTo>
                    <a:pt x="374582" y="13083"/>
                  </a:lnTo>
                  <a:lnTo>
                    <a:pt x="413355" y="27740"/>
                  </a:lnTo>
                  <a:lnTo>
                    <a:pt x="448122" y="47606"/>
                  </a:lnTo>
                  <a:lnTo>
                    <a:pt x="525415" y="140468"/>
                  </a:lnTo>
                  <a:lnTo>
                    <a:pt x="332438" y="140468"/>
                  </a:lnTo>
                  <a:lnTo>
                    <a:pt x="254530" y="186587"/>
                  </a:lnTo>
                  <a:lnTo>
                    <a:pt x="164782" y="218298"/>
                  </a:lnTo>
                  <a:lnTo>
                    <a:pt x="90736" y="236596"/>
                  </a:lnTo>
                  <a:lnTo>
                    <a:pt x="59934" y="242474"/>
                  </a:lnTo>
                  <a:lnTo>
                    <a:pt x="34089" y="382517"/>
                  </a:lnTo>
                  <a:lnTo>
                    <a:pt x="15789" y="384003"/>
                  </a:lnTo>
                  <a:close/>
                </a:path>
                <a:path w="555625" h="384175">
                  <a:moveTo>
                    <a:pt x="542483" y="379444"/>
                  </a:moveTo>
                  <a:lnTo>
                    <a:pt x="525770" y="379444"/>
                  </a:lnTo>
                  <a:lnTo>
                    <a:pt x="498338" y="265296"/>
                  </a:lnTo>
                  <a:lnTo>
                    <a:pt x="482476" y="257352"/>
                  </a:lnTo>
                  <a:lnTo>
                    <a:pt x="442215" y="233710"/>
                  </a:lnTo>
                  <a:lnTo>
                    <a:pt x="388540" y="194653"/>
                  </a:lnTo>
                  <a:lnTo>
                    <a:pt x="332438" y="140468"/>
                  </a:lnTo>
                  <a:lnTo>
                    <a:pt x="525415" y="140468"/>
                  </a:lnTo>
                  <a:lnTo>
                    <a:pt x="530300" y="146336"/>
                  </a:lnTo>
                  <a:lnTo>
                    <a:pt x="555244" y="255197"/>
                  </a:lnTo>
                  <a:lnTo>
                    <a:pt x="550217" y="343221"/>
                  </a:lnTo>
                  <a:lnTo>
                    <a:pt x="542483" y="379444"/>
                  </a:lnTo>
                  <a:close/>
                </a:path>
              </a:pathLst>
            </a:custGeom>
            <a:solidFill>
              <a:srgbClr val="4A4B4D"/>
            </a:solidFill>
          </p:spPr>
          <p:txBody>
            <a:bodyPr wrap="square" lIns="0" tIns="0" rIns="0" bIns="0" rtlCol="0"/>
            <a:lstStyle/>
            <a:p>
              <a:endParaRPr/>
            </a:p>
          </p:txBody>
        </p:sp>
        <p:sp>
          <p:nvSpPr>
            <p:cNvPr id="25" name="object 25"/>
            <p:cNvSpPr/>
            <p:nvPr/>
          </p:nvSpPr>
          <p:spPr>
            <a:xfrm>
              <a:off x="1704106" y="3142043"/>
              <a:ext cx="452755" cy="76200"/>
            </a:xfrm>
            <a:custGeom>
              <a:avLst/>
              <a:gdLst/>
              <a:ahLst/>
              <a:cxnLst/>
              <a:rect l="l" t="t" r="r" b="b"/>
              <a:pathLst>
                <a:path w="452755" h="76200">
                  <a:moveTo>
                    <a:pt x="137868" y="75824"/>
                  </a:moveTo>
                  <a:lnTo>
                    <a:pt x="0" y="45199"/>
                  </a:lnTo>
                  <a:lnTo>
                    <a:pt x="3891" y="41427"/>
                  </a:lnTo>
                  <a:lnTo>
                    <a:pt x="5377" y="37617"/>
                  </a:lnTo>
                  <a:lnTo>
                    <a:pt x="13022" y="29997"/>
                  </a:lnTo>
                  <a:lnTo>
                    <a:pt x="14508" y="27457"/>
                  </a:lnTo>
                  <a:lnTo>
                    <a:pt x="19080" y="22377"/>
                  </a:lnTo>
                  <a:lnTo>
                    <a:pt x="22153" y="21107"/>
                  </a:lnTo>
                  <a:lnTo>
                    <a:pt x="29735" y="13487"/>
                  </a:lnTo>
                  <a:lnTo>
                    <a:pt x="32821" y="12217"/>
                  </a:lnTo>
                  <a:lnTo>
                    <a:pt x="38867" y="5867"/>
                  </a:lnTo>
                  <a:lnTo>
                    <a:pt x="41940" y="4597"/>
                  </a:lnTo>
                  <a:lnTo>
                    <a:pt x="46077" y="0"/>
                  </a:lnTo>
                  <a:lnTo>
                    <a:pt x="138403" y="15971"/>
                  </a:lnTo>
                  <a:lnTo>
                    <a:pt x="297312" y="21038"/>
                  </a:lnTo>
                  <a:lnTo>
                    <a:pt x="422290" y="21038"/>
                  </a:lnTo>
                  <a:lnTo>
                    <a:pt x="428604" y="27457"/>
                  </a:lnTo>
                  <a:lnTo>
                    <a:pt x="428604" y="29997"/>
                  </a:lnTo>
                  <a:lnTo>
                    <a:pt x="430090" y="29997"/>
                  </a:lnTo>
                  <a:lnTo>
                    <a:pt x="440758" y="41427"/>
                  </a:lnTo>
                  <a:lnTo>
                    <a:pt x="440758" y="43967"/>
                  </a:lnTo>
                  <a:lnTo>
                    <a:pt x="442295" y="43967"/>
                  </a:lnTo>
                  <a:lnTo>
                    <a:pt x="445317" y="47777"/>
                  </a:lnTo>
                  <a:lnTo>
                    <a:pt x="445317" y="50317"/>
                  </a:lnTo>
                  <a:lnTo>
                    <a:pt x="446854" y="50317"/>
                  </a:lnTo>
                  <a:lnTo>
                    <a:pt x="448391" y="51587"/>
                  </a:lnTo>
                  <a:lnTo>
                    <a:pt x="448391" y="55397"/>
                  </a:lnTo>
                  <a:lnTo>
                    <a:pt x="449877" y="55397"/>
                  </a:lnTo>
                  <a:lnTo>
                    <a:pt x="452424" y="57493"/>
                  </a:lnTo>
                  <a:lnTo>
                    <a:pt x="333638" y="74566"/>
                  </a:lnTo>
                  <a:lnTo>
                    <a:pt x="137868" y="75824"/>
                  </a:lnTo>
                  <a:close/>
                </a:path>
                <a:path w="452755" h="76200">
                  <a:moveTo>
                    <a:pt x="422290" y="21038"/>
                  </a:moveTo>
                  <a:lnTo>
                    <a:pt x="297312" y="21038"/>
                  </a:lnTo>
                  <a:lnTo>
                    <a:pt x="401884" y="3901"/>
                  </a:lnTo>
                  <a:lnTo>
                    <a:pt x="404246" y="5867"/>
                  </a:lnTo>
                  <a:lnTo>
                    <a:pt x="407268" y="7137"/>
                  </a:lnTo>
                  <a:lnTo>
                    <a:pt x="411827" y="12217"/>
                  </a:lnTo>
                  <a:lnTo>
                    <a:pt x="414863" y="13487"/>
                  </a:lnTo>
                  <a:lnTo>
                    <a:pt x="422290" y="21038"/>
                  </a:lnTo>
                  <a:close/>
                </a:path>
              </a:pathLst>
            </a:custGeom>
            <a:solidFill>
              <a:srgbClr val="646568"/>
            </a:solidFill>
          </p:spPr>
          <p:txBody>
            <a:bodyPr wrap="square" lIns="0" tIns="0" rIns="0" bIns="0" rtlCol="0"/>
            <a:lstStyle/>
            <a:p>
              <a:endParaRPr/>
            </a:p>
          </p:txBody>
        </p:sp>
        <p:sp>
          <p:nvSpPr>
            <p:cNvPr id="26" name="object 26"/>
            <p:cNvSpPr/>
            <p:nvPr/>
          </p:nvSpPr>
          <p:spPr>
            <a:xfrm>
              <a:off x="1644989" y="3087757"/>
              <a:ext cx="555625" cy="384175"/>
            </a:xfrm>
            <a:custGeom>
              <a:avLst/>
              <a:gdLst/>
              <a:ahLst/>
              <a:cxnLst/>
              <a:rect l="l" t="t" r="r" b="b"/>
              <a:pathLst>
                <a:path w="555625" h="384175">
                  <a:moveTo>
                    <a:pt x="15789" y="384003"/>
                  </a:moveTo>
                  <a:lnTo>
                    <a:pt x="34089" y="382517"/>
                  </a:lnTo>
                  <a:lnTo>
                    <a:pt x="59934" y="242474"/>
                  </a:lnTo>
                  <a:lnTo>
                    <a:pt x="90736" y="236596"/>
                  </a:lnTo>
                  <a:lnTo>
                    <a:pt x="164782" y="218298"/>
                  </a:lnTo>
                  <a:lnTo>
                    <a:pt x="254530" y="186587"/>
                  </a:lnTo>
                  <a:lnTo>
                    <a:pt x="332438" y="140468"/>
                  </a:lnTo>
                  <a:lnTo>
                    <a:pt x="388540" y="194653"/>
                  </a:lnTo>
                  <a:lnTo>
                    <a:pt x="442215" y="233710"/>
                  </a:lnTo>
                  <a:lnTo>
                    <a:pt x="482476" y="257352"/>
                  </a:lnTo>
                  <a:lnTo>
                    <a:pt x="498338" y="265296"/>
                  </a:lnTo>
                  <a:lnTo>
                    <a:pt x="525770" y="379444"/>
                  </a:lnTo>
                  <a:lnTo>
                    <a:pt x="542483" y="379444"/>
                  </a:lnTo>
                  <a:lnTo>
                    <a:pt x="550217" y="343221"/>
                  </a:lnTo>
                  <a:lnTo>
                    <a:pt x="555244" y="255197"/>
                  </a:lnTo>
                  <a:lnTo>
                    <a:pt x="530300" y="146336"/>
                  </a:lnTo>
                  <a:lnTo>
                    <a:pt x="448122" y="47606"/>
                  </a:lnTo>
                  <a:lnTo>
                    <a:pt x="413355" y="27740"/>
                  </a:lnTo>
                  <a:lnTo>
                    <a:pt x="374582" y="13083"/>
                  </a:lnTo>
                  <a:lnTo>
                    <a:pt x="332928" y="3786"/>
                  </a:lnTo>
                  <a:lnTo>
                    <a:pt x="289517" y="0"/>
                  </a:lnTo>
                  <a:lnTo>
                    <a:pt x="245477" y="1875"/>
                  </a:lnTo>
                  <a:lnTo>
                    <a:pt x="201931" y="9563"/>
                  </a:lnTo>
                  <a:lnTo>
                    <a:pt x="160006" y="23214"/>
                  </a:lnTo>
                  <a:lnTo>
                    <a:pt x="120827" y="42979"/>
                  </a:lnTo>
                  <a:lnTo>
                    <a:pt x="85518" y="69009"/>
                  </a:lnTo>
                  <a:lnTo>
                    <a:pt x="55206" y="101455"/>
                  </a:lnTo>
                  <a:lnTo>
                    <a:pt x="31016" y="140468"/>
                  </a:lnTo>
                  <a:lnTo>
                    <a:pt x="2309" y="234381"/>
                  </a:lnTo>
                  <a:lnTo>
                    <a:pt x="0" y="311889"/>
                  </a:lnTo>
                  <a:lnTo>
                    <a:pt x="9392" y="364571"/>
                  </a:lnTo>
                  <a:lnTo>
                    <a:pt x="15789" y="384003"/>
                  </a:lnTo>
                  <a:close/>
                </a:path>
              </a:pathLst>
            </a:custGeom>
            <a:ln w="15222">
              <a:solidFill>
                <a:srgbClr val="4A4B4D"/>
              </a:solidFill>
            </a:ln>
          </p:spPr>
          <p:txBody>
            <a:bodyPr wrap="square" lIns="0" tIns="0" rIns="0" bIns="0" rtlCol="0"/>
            <a:lstStyle/>
            <a:p>
              <a:endParaRPr/>
            </a:p>
          </p:txBody>
        </p:sp>
        <p:pic>
          <p:nvPicPr>
            <p:cNvPr id="27" name="object 27"/>
            <p:cNvPicPr/>
            <p:nvPr/>
          </p:nvPicPr>
          <p:blipFill>
            <a:blip r:embed="rId5" cstate="print"/>
            <a:stretch>
              <a:fillRect/>
            </a:stretch>
          </p:blipFill>
          <p:spPr>
            <a:xfrm>
              <a:off x="1713292" y="3120909"/>
              <a:ext cx="211622" cy="144604"/>
            </a:xfrm>
            <a:prstGeom prst="rect">
              <a:avLst/>
            </a:prstGeom>
          </p:spPr>
        </p:pic>
        <p:sp>
          <p:nvSpPr>
            <p:cNvPr id="28" name="object 28"/>
            <p:cNvSpPr/>
            <p:nvPr/>
          </p:nvSpPr>
          <p:spPr>
            <a:xfrm>
              <a:off x="2024608" y="3144494"/>
              <a:ext cx="104139" cy="149225"/>
            </a:xfrm>
            <a:custGeom>
              <a:avLst/>
              <a:gdLst/>
              <a:ahLst/>
              <a:cxnLst/>
              <a:rect l="l" t="t" r="r" b="b"/>
              <a:pathLst>
                <a:path w="104139" h="149225">
                  <a:moveTo>
                    <a:pt x="0" y="0"/>
                  </a:moveTo>
                  <a:lnTo>
                    <a:pt x="14460" y="12823"/>
                  </a:lnTo>
                  <a:lnTo>
                    <a:pt x="47188" y="46626"/>
                  </a:lnTo>
                  <a:lnTo>
                    <a:pt x="82204" y="94410"/>
                  </a:lnTo>
                  <a:lnTo>
                    <a:pt x="103530" y="149174"/>
                  </a:lnTo>
                </a:path>
              </a:pathLst>
            </a:custGeom>
            <a:ln w="19789">
              <a:solidFill>
                <a:srgbClr val="4A4B4D"/>
              </a:solidFill>
            </a:ln>
          </p:spPr>
          <p:txBody>
            <a:bodyPr wrap="square" lIns="0" tIns="0" rIns="0" bIns="0" rtlCol="0"/>
            <a:lstStyle/>
            <a:p>
              <a:endParaRPr/>
            </a:p>
          </p:txBody>
        </p:sp>
        <p:pic>
          <p:nvPicPr>
            <p:cNvPr id="29" name="object 29"/>
            <p:cNvPicPr/>
            <p:nvPr/>
          </p:nvPicPr>
          <p:blipFill>
            <a:blip r:embed="rId6" cstate="print"/>
            <a:stretch>
              <a:fillRect/>
            </a:stretch>
          </p:blipFill>
          <p:spPr>
            <a:xfrm>
              <a:off x="1781022" y="3448938"/>
              <a:ext cx="70053" cy="85229"/>
            </a:xfrm>
            <a:prstGeom prst="rect">
              <a:avLst/>
            </a:prstGeom>
          </p:spPr>
        </p:pic>
        <p:pic>
          <p:nvPicPr>
            <p:cNvPr id="30" name="object 30"/>
            <p:cNvPicPr/>
            <p:nvPr/>
          </p:nvPicPr>
          <p:blipFill>
            <a:blip r:embed="rId7" cstate="print"/>
            <a:stretch>
              <a:fillRect/>
            </a:stretch>
          </p:blipFill>
          <p:spPr>
            <a:xfrm>
              <a:off x="2003272" y="3448938"/>
              <a:ext cx="71589" cy="85229"/>
            </a:xfrm>
            <a:prstGeom prst="rect">
              <a:avLst/>
            </a:prstGeom>
          </p:spPr>
        </p:pic>
        <p:sp>
          <p:nvSpPr>
            <p:cNvPr id="31" name="object 31"/>
            <p:cNvSpPr/>
            <p:nvPr/>
          </p:nvSpPr>
          <p:spPr>
            <a:xfrm>
              <a:off x="1794764" y="3386530"/>
              <a:ext cx="266700" cy="17145"/>
            </a:xfrm>
            <a:custGeom>
              <a:avLst/>
              <a:gdLst/>
              <a:ahLst/>
              <a:cxnLst/>
              <a:rect l="l" t="t" r="r" b="b"/>
              <a:pathLst>
                <a:path w="266700" h="17145">
                  <a:moveTo>
                    <a:pt x="0" y="0"/>
                  </a:moveTo>
                  <a:lnTo>
                    <a:pt x="62407" y="16776"/>
                  </a:lnTo>
                </a:path>
                <a:path w="266700" h="17145">
                  <a:moveTo>
                    <a:pt x="266357" y="0"/>
                  </a:moveTo>
                  <a:lnTo>
                    <a:pt x="199390" y="16776"/>
                  </a:lnTo>
                </a:path>
              </a:pathLst>
            </a:custGeom>
            <a:ln w="15222">
              <a:solidFill>
                <a:srgbClr val="5F6062"/>
              </a:solidFill>
            </a:ln>
          </p:spPr>
          <p:txBody>
            <a:bodyPr wrap="square" lIns="0" tIns="0" rIns="0" bIns="0" rtlCol="0"/>
            <a:lstStyle/>
            <a:p>
              <a:endParaRPr/>
            </a:p>
          </p:txBody>
        </p:sp>
        <p:sp>
          <p:nvSpPr>
            <p:cNvPr id="32" name="object 32"/>
            <p:cNvSpPr/>
            <p:nvPr/>
          </p:nvSpPr>
          <p:spPr>
            <a:xfrm>
              <a:off x="1915020" y="3535705"/>
              <a:ext cx="9525" cy="45720"/>
            </a:xfrm>
            <a:custGeom>
              <a:avLst/>
              <a:gdLst/>
              <a:ahLst/>
              <a:cxnLst/>
              <a:rect l="l" t="t" r="r" b="b"/>
              <a:pathLst>
                <a:path w="9525" h="45720">
                  <a:moveTo>
                    <a:pt x="4559" y="0"/>
                  </a:moveTo>
                  <a:lnTo>
                    <a:pt x="0" y="35026"/>
                  </a:lnTo>
                  <a:lnTo>
                    <a:pt x="9131" y="45694"/>
                  </a:lnTo>
                </a:path>
              </a:pathLst>
            </a:custGeom>
            <a:ln w="15222">
              <a:solidFill>
                <a:srgbClr val="AEAFB3"/>
              </a:solidFill>
            </a:ln>
          </p:spPr>
          <p:txBody>
            <a:bodyPr wrap="square" lIns="0" tIns="0" rIns="0" bIns="0" rtlCol="0"/>
            <a:lstStyle/>
            <a:p>
              <a:endParaRPr/>
            </a:p>
          </p:txBody>
        </p:sp>
        <p:sp>
          <p:nvSpPr>
            <p:cNvPr id="33" name="object 33"/>
            <p:cNvSpPr/>
            <p:nvPr/>
          </p:nvSpPr>
          <p:spPr>
            <a:xfrm>
              <a:off x="1867789" y="3642270"/>
              <a:ext cx="126364" cy="15240"/>
            </a:xfrm>
            <a:custGeom>
              <a:avLst/>
              <a:gdLst/>
              <a:ahLst/>
              <a:cxnLst/>
              <a:rect l="l" t="t" r="r" b="b"/>
              <a:pathLst>
                <a:path w="126364" h="15239">
                  <a:moveTo>
                    <a:pt x="0" y="0"/>
                  </a:moveTo>
                  <a:lnTo>
                    <a:pt x="26391" y="11137"/>
                  </a:lnTo>
                  <a:lnTo>
                    <a:pt x="61487" y="14849"/>
                  </a:lnTo>
                  <a:lnTo>
                    <a:pt x="97430" y="11137"/>
                  </a:lnTo>
                  <a:lnTo>
                    <a:pt x="126365" y="0"/>
                  </a:lnTo>
                </a:path>
              </a:pathLst>
            </a:custGeom>
            <a:ln w="15222">
              <a:solidFill>
                <a:srgbClr val="5F6062"/>
              </a:solidFill>
            </a:ln>
          </p:spPr>
          <p:txBody>
            <a:bodyPr wrap="square" lIns="0" tIns="0" rIns="0" bIns="0" rtlCol="0"/>
            <a:lstStyle/>
            <a:p>
              <a:endParaRPr/>
            </a:p>
          </p:txBody>
        </p:sp>
        <p:sp>
          <p:nvSpPr>
            <p:cNvPr id="34" name="object 34"/>
            <p:cNvSpPr/>
            <p:nvPr/>
          </p:nvSpPr>
          <p:spPr>
            <a:xfrm>
              <a:off x="1131049" y="4636287"/>
              <a:ext cx="884555" cy="323215"/>
            </a:xfrm>
            <a:custGeom>
              <a:avLst/>
              <a:gdLst/>
              <a:ahLst/>
              <a:cxnLst/>
              <a:rect l="l" t="t" r="r" b="b"/>
              <a:pathLst>
                <a:path w="884555" h="323214">
                  <a:moveTo>
                    <a:pt x="820483" y="322770"/>
                  </a:moveTo>
                  <a:lnTo>
                    <a:pt x="63944" y="322770"/>
                  </a:lnTo>
                  <a:lnTo>
                    <a:pt x="39176" y="317935"/>
                  </a:lnTo>
                  <a:lnTo>
                    <a:pt x="18837" y="304671"/>
                  </a:lnTo>
                  <a:lnTo>
                    <a:pt x="5065" y="284842"/>
                  </a:lnTo>
                  <a:lnTo>
                    <a:pt x="0" y="260311"/>
                  </a:lnTo>
                  <a:lnTo>
                    <a:pt x="0" y="62420"/>
                  </a:lnTo>
                  <a:lnTo>
                    <a:pt x="5065" y="38538"/>
                  </a:lnTo>
                  <a:lnTo>
                    <a:pt x="18837" y="18651"/>
                  </a:lnTo>
                  <a:lnTo>
                    <a:pt x="39176" y="5043"/>
                  </a:lnTo>
                  <a:lnTo>
                    <a:pt x="63944" y="0"/>
                  </a:lnTo>
                  <a:lnTo>
                    <a:pt x="63944" y="10667"/>
                  </a:lnTo>
                  <a:lnTo>
                    <a:pt x="43412" y="14685"/>
                  </a:lnTo>
                  <a:lnTo>
                    <a:pt x="26450" y="25695"/>
                  </a:lnTo>
                  <a:lnTo>
                    <a:pt x="14913" y="42129"/>
                  </a:lnTo>
                  <a:lnTo>
                    <a:pt x="10655" y="62420"/>
                  </a:lnTo>
                  <a:lnTo>
                    <a:pt x="10655" y="260311"/>
                  </a:lnTo>
                  <a:lnTo>
                    <a:pt x="14913" y="280836"/>
                  </a:lnTo>
                  <a:lnTo>
                    <a:pt x="26450" y="297794"/>
                  </a:lnTo>
                  <a:lnTo>
                    <a:pt x="43412" y="309330"/>
                  </a:lnTo>
                  <a:lnTo>
                    <a:pt x="63944" y="313588"/>
                  </a:lnTo>
                  <a:lnTo>
                    <a:pt x="851917" y="313588"/>
                  </a:lnTo>
                  <a:lnTo>
                    <a:pt x="845251" y="317935"/>
                  </a:lnTo>
                  <a:lnTo>
                    <a:pt x="820483" y="322770"/>
                  </a:lnTo>
                  <a:close/>
                </a:path>
                <a:path w="884555" h="323214">
                  <a:moveTo>
                    <a:pt x="851917" y="313588"/>
                  </a:moveTo>
                  <a:lnTo>
                    <a:pt x="820483" y="313588"/>
                  </a:lnTo>
                  <a:lnTo>
                    <a:pt x="841655" y="309330"/>
                  </a:lnTo>
                  <a:lnTo>
                    <a:pt x="858542" y="297794"/>
                  </a:lnTo>
                  <a:lnTo>
                    <a:pt x="869718" y="280836"/>
                  </a:lnTo>
                  <a:lnTo>
                    <a:pt x="873760" y="260311"/>
                  </a:lnTo>
                  <a:lnTo>
                    <a:pt x="873760" y="62420"/>
                  </a:lnTo>
                  <a:lnTo>
                    <a:pt x="869718" y="42129"/>
                  </a:lnTo>
                  <a:lnTo>
                    <a:pt x="858542" y="25695"/>
                  </a:lnTo>
                  <a:lnTo>
                    <a:pt x="841655" y="14685"/>
                  </a:lnTo>
                  <a:lnTo>
                    <a:pt x="820483" y="10667"/>
                  </a:lnTo>
                  <a:lnTo>
                    <a:pt x="63944" y="10667"/>
                  </a:lnTo>
                  <a:lnTo>
                    <a:pt x="63944" y="0"/>
                  </a:lnTo>
                  <a:lnTo>
                    <a:pt x="820483" y="0"/>
                  </a:lnTo>
                  <a:lnTo>
                    <a:pt x="845251" y="5043"/>
                  </a:lnTo>
                  <a:lnTo>
                    <a:pt x="865590" y="18651"/>
                  </a:lnTo>
                  <a:lnTo>
                    <a:pt x="879362" y="38538"/>
                  </a:lnTo>
                  <a:lnTo>
                    <a:pt x="884428" y="62420"/>
                  </a:lnTo>
                  <a:lnTo>
                    <a:pt x="884428" y="260311"/>
                  </a:lnTo>
                  <a:lnTo>
                    <a:pt x="879362" y="284842"/>
                  </a:lnTo>
                  <a:lnTo>
                    <a:pt x="865590" y="304671"/>
                  </a:lnTo>
                  <a:lnTo>
                    <a:pt x="851917" y="313588"/>
                  </a:lnTo>
                  <a:close/>
                </a:path>
              </a:pathLst>
            </a:custGeom>
            <a:solidFill>
              <a:srgbClr val="4A4B4D"/>
            </a:solidFill>
          </p:spPr>
          <p:txBody>
            <a:bodyPr wrap="square" lIns="0" tIns="0" rIns="0" bIns="0" rtlCol="0"/>
            <a:lstStyle/>
            <a:p>
              <a:endParaRPr/>
            </a:p>
          </p:txBody>
        </p:sp>
        <p:pic>
          <p:nvPicPr>
            <p:cNvPr id="35" name="object 35"/>
            <p:cNvPicPr/>
            <p:nvPr/>
          </p:nvPicPr>
          <p:blipFill>
            <a:blip r:embed="rId8" cstate="print"/>
            <a:stretch>
              <a:fillRect/>
            </a:stretch>
          </p:blipFill>
          <p:spPr>
            <a:xfrm>
              <a:off x="1304582" y="4712449"/>
              <a:ext cx="167424" cy="171996"/>
            </a:xfrm>
            <a:prstGeom prst="rect">
              <a:avLst/>
            </a:prstGeom>
          </p:spPr>
        </p:pic>
        <p:pic>
          <p:nvPicPr>
            <p:cNvPr id="36" name="object 36"/>
            <p:cNvPicPr/>
            <p:nvPr/>
          </p:nvPicPr>
          <p:blipFill>
            <a:blip r:embed="rId9" cstate="print"/>
            <a:stretch>
              <a:fillRect/>
            </a:stretch>
          </p:blipFill>
          <p:spPr>
            <a:xfrm>
              <a:off x="1500936" y="4717008"/>
              <a:ext cx="138556" cy="161328"/>
            </a:xfrm>
            <a:prstGeom prst="rect">
              <a:avLst/>
            </a:prstGeom>
          </p:spPr>
        </p:pic>
        <p:pic>
          <p:nvPicPr>
            <p:cNvPr id="37" name="object 37"/>
            <p:cNvPicPr/>
            <p:nvPr/>
          </p:nvPicPr>
          <p:blipFill>
            <a:blip r:embed="rId10" cstate="print"/>
            <a:stretch>
              <a:fillRect/>
            </a:stretch>
          </p:blipFill>
          <p:spPr>
            <a:xfrm>
              <a:off x="1669897" y="4712449"/>
              <a:ext cx="170510" cy="168960"/>
            </a:xfrm>
            <a:prstGeom prst="rect">
              <a:avLst/>
            </a:prstGeom>
          </p:spPr>
        </p:pic>
        <p:pic>
          <p:nvPicPr>
            <p:cNvPr id="38" name="object 38"/>
            <p:cNvPicPr/>
            <p:nvPr/>
          </p:nvPicPr>
          <p:blipFill>
            <a:blip r:embed="rId11" cstate="print"/>
            <a:stretch>
              <a:fillRect/>
            </a:stretch>
          </p:blipFill>
          <p:spPr>
            <a:xfrm>
              <a:off x="2184450" y="4500816"/>
              <a:ext cx="4218190" cy="683513"/>
            </a:xfrm>
            <a:prstGeom prst="rect">
              <a:avLst/>
            </a:prstGeom>
          </p:spPr>
        </p:pic>
        <p:sp>
          <p:nvSpPr>
            <p:cNvPr id="39" name="object 39"/>
            <p:cNvSpPr/>
            <p:nvPr/>
          </p:nvSpPr>
          <p:spPr>
            <a:xfrm>
              <a:off x="2709608" y="2973984"/>
              <a:ext cx="913765" cy="708025"/>
            </a:xfrm>
            <a:custGeom>
              <a:avLst/>
              <a:gdLst/>
              <a:ahLst/>
              <a:cxnLst/>
              <a:rect l="l" t="t" r="r" b="b"/>
              <a:pathLst>
                <a:path w="913764" h="708025">
                  <a:moveTo>
                    <a:pt x="412559" y="707872"/>
                  </a:moveTo>
                  <a:lnTo>
                    <a:pt x="0" y="354710"/>
                  </a:lnTo>
                  <a:lnTo>
                    <a:pt x="412559" y="0"/>
                  </a:lnTo>
                  <a:lnTo>
                    <a:pt x="412559" y="184200"/>
                  </a:lnTo>
                  <a:lnTo>
                    <a:pt x="913358" y="184200"/>
                  </a:lnTo>
                  <a:lnTo>
                    <a:pt x="913358" y="523671"/>
                  </a:lnTo>
                  <a:lnTo>
                    <a:pt x="412559" y="523671"/>
                  </a:lnTo>
                  <a:lnTo>
                    <a:pt x="412559" y="707872"/>
                  </a:lnTo>
                  <a:close/>
                </a:path>
              </a:pathLst>
            </a:custGeom>
            <a:solidFill>
              <a:srgbClr val="00B6F0"/>
            </a:solidFill>
          </p:spPr>
          <p:txBody>
            <a:bodyPr wrap="square" lIns="0" tIns="0" rIns="0" bIns="0" rtlCol="0"/>
            <a:lstStyle/>
            <a:p>
              <a:endParaRPr/>
            </a:p>
          </p:txBody>
        </p:sp>
        <p:pic>
          <p:nvPicPr>
            <p:cNvPr id="40" name="object 40"/>
            <p:cNvPicPr/>
            <p:nvPr/>
          </p:nvPicPr>
          <p:blipFill>
            <a:blip r:embed="rId12" cstate="print"/>
            <a:stretch>
              <a:fillRect/>
            </a:stretch>
          </p:blipFill>
          <p:spPr>
            <a:xfrm>
              <a:off x="3024733" y="3238893"/>
              <a:ext cx="368401" cy="178104"/>
            </a:xfrm>
            <a:prstGeom prst="rect">
              <a:avLst/>
            </a:prstGeom>
          </p:spPr>
        </p:pic>
        <p:pic>
          <p:nvPicPr>
            <p:cNvPr id="41" name="object 41"/>
            <p:cNvPicPr/>
            <p:nvPr/>
          </p:nvPicPr>
          <p:blipFill>
            <a:blip r:embed="rId13" cstate="print"/>
            <a:stretch>
              <a:fillRect/>
            </a:stretch>
          </p:blipFill>
          <p:spPr>
            <a:xfrm>
              <a:off x="3166313" y="1943442"/>
              <a:ext cx="3379393" cy="1654670"/>
            </a:xfrm>
            <a:prstGeom prst="rect">
              <a:avLst/>
            </a:prstGeom>
          </p:spPr>
        </p:pic>
        <p:sp>
          <p:nvSpPr>
            <p:cNvPr id="42" name="object 42"/>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43" name="object 43"/>
            <p:cNvPicPr/>
            <p:nvPr/>
          </p:nvPicPr>
          <p:blipFill>
            <a:blip r:embed="rId14" cstate="print"/>
            <a:stretch>
              <a:fillRect/>
            </a:stretch>
          </p:blipFill>
          <p:spPr>
            <a:xfrm>
              <a:off x="5696292" y="1235570"/>
              <a:ext cx="71539" cy="101993"/>
            </a:xfrm>
            <a:prstGeom prst="rect">
              <a:avLst/>
            </a:prstGeom>
          </p:spPr>
        </p:pic>
        <p:pic>
          <p:nvPicPr>
            <p:cNvPr id="44" name="object 44"/>
            <p:cNvPicPr/>
            <p:nvPr/>
          </p:nvPicPr>
          <p:blipFill>
            <a:blip r:embed="rId15" cstate="print"/>
            <a:stretch>
              <a:fillRect/>
            </a:stretch>
          </p:blipFill>
          <p:spPr>
            <a:xfrm>
              <a:off x="5787631" y="1232547"/>
              <a:ext cx="357733" cy="105016"/>
            </a:xfrm>
            <a:prstGeom prst="rect">
              <a:avLst/>
            </a:prstGeom>
          </p:spPr>
        </p:pic>
        <p:sp>
          <p:nvSpPr>
            <p:cNvPr id="45" name="object 45"/>
            <p:cNvSpPr/>
            <p:nvPr/>
          </p:nvSpPr>
          <p:spPr>
            <a:xfrm>
              <a:off x="4484586" y="4347069"/>
              <a:ext cx="22860" cy="96520"/>
            </a:xfrm>
            <a:custGeom>
              <a:avLst/>
              <a:gdLst/>
              <a:ahLst/>
              <a:cxnLst/>
              <a:rect l="l" t="t" r="r" b="b"/>
              <a:pathLst>
                <a:path w="22860" h="96520">
                  <a:moveTo>
                    <a:pt x="22821" y="76098"/>
                  </a:moveTo>
                  <a:lnTo>
                    <a:pt x="18262" y="71539"/>
                  </a:lnTo>
                  <a:lnTo>
                    <a:pt x="4572" y="71539"/>
                  </a:lnTo>
                  <a:lnTo>
                    <a:pt x="0" y="76098"/>
                  </a:lnTo>
                  <a:lnTo>
                    <a:pt x="0" y="89839"/>
                  </a:lnTo>
                  <a:lnTo>
                    <a:pt x="4572" y="95897"/>
                  </a:lnTo>
                  <a:lnTo>
                    <a:pt x="18262" y="95897"/>
                  </a:lnTo>
                  <a:lnTo>
                    <a:pt x="22821" y="89839"/>
                  </a:lnTo>
                  <a:lnTo>
                    <a:pt x="22821" y="76098"/>
                  </a:lnTo>
                  <a:close/>
                </a:path>
                <a:path w="22860" h="96520">
                  <a:moveTo>
                    <a:pt x="22821" y="6108"/>
                  </a:moveTo>
                  <a:lnTo>
                    <a:pt x="18262" y="0"/>
                  </a:lnTo>
                  <a:lnTo>
                    <a:pt x="4572" y="0"/>
                  </a:lnTo>
                  <a:lnTo>
                    <a:pt x="0" y="6108"/>
                  </a:lnTo>
                  <a:lnTo>
                    <a:pt x="0" y="19799"/>
                  </a:lnTo>
                  <a:lnTo>
                    <a:pt x="4572" y="24358"/>
                  </a:lnTo>
                  <a:lnTo>
                    <a:pt x="18262" y="24358"/>
                  </a:lnTo>
                  <a:lnTo>
                    <a:pt x="22821" y="19799"/>
                  </a:lnTo>
                  <a:lnTo>
                    <a:pt x="22821" y="6108"/>
                  </a:lnTo>
                  <a:close/>
                </a:path>
              </a:pathLst>
            </a:custGeom>
            <a:solidFill>
              <a:srgbClr val="4A4B4D"/>
            </a:solidFill>
          </p:spPr>
          <p:txBody>
            <a:bodyPr wrap="square" lIns="0" tIns="0" rIns="0" bIns="0" rtlCol="0"/>
            <a:lstStyle/>
            <a:p>
              <a:endParaRPr/>
            </a:p>
          </p:txBody>
        </p:sp>
      </p:grpSp>
      <p:grpSp>
        <p:nvGrpSpPr>
          <p:cNvPr id="46" name="object 46"/>
          <p:cNvGrpSpPr/>
          <p:nvPr/>
        </p:nvGrpSpPr>
        <p:grpSpPr>
          <a:xfrm>
            <a:off x="710907" y="5647689"/>
            <a:ext cx="6113780" cy="4315460"/>
            <a:chOff x="710907" y="5647689"/>
            <a:chExt cx="6113780" cy="4315460"/>
          </a:xfrm>
        </p:grpSpPr>
        <p:sp>
          <p:nvSpPr>
            <p:cNvPr id="47" name="object 4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48" name="object 48"/>
            <p:cNvPicPr/>
            <p:nvPr/>
          </p:nvPicPr>
          <p:blipFill>
            <a:blip r:embed="rId16" cstate="print"/>
            <a:stretch>
              <a:fillRect/>
            </a:stretch>
          </p:blipFill>
          <p:spPr>
            <a:xfrm>
              <a:off x="890536" y="5796254"/>
              <a:ext cx="5752604" cy="534352"/>
            </a:xfrm>
            <a:prstGeom prst="rect">
              <a:avLst/>
            </a:prstGeom>
          </p:spPr>
        </p:pic>
        <p:pic>
          <p:nvPicPr>
            <p:cNvPr id="49" name="object 49"/>
            <p:cNvPicPr/>
            <p:nvPr/>
          </p:nvPicPr>
          <p:blipFill>
            <a:blip r:embed="rId17" cstate="print"/>
            <a:stretch>
              <a:fillRect/>
            </a:stretch>
          </p:blipFill>
          <p:spPr>
            <a:xfrm>
              <a:off x="1080795" y="6633514"/>
              <a:ext cx="176606" cy="175069"/>
            </a:xfrm>
            <a:prstGeom prst="rect">
              <a:avLst/>
            </a:prstGeom>
          </p:spPr>
        </p:pic>
        <p:pic>
          <p:nvPicPr>
            <p:cNvPr id="50" name="object 50"/>
            <p:cNvPicPr/>
            <p:nvPr/>
          </p:nvPicPr>
          <p:blipFill>
            <a:blip r:embed="rId18" cstate="print"/>
            <a:stretch>
              <a:fillRect/>
            </a:stretch>
          </p:blipFill>
          <p:spPr>
            <a:xfrm>
              <a:off x="1473542" y="6625932"/>
              <a:ext cx="1452219" cy="188760"/>
            </a:xfrm>
            <a:prstGeom prst="rect">
              <a:avLst/>
            </a:prstGeom>
          </p:spPr>
        </p:pic>
        <p:sp>
          <p:nvSpPr>
            <p:cNvPr id="51" name="object 51"/>
            <p:cNvSpPr/>
            <p:nvPr/>
          </p:nvSpPr>
          <p:spPr>
            <a:xfrm>
              <a:off x="1481137" y="6922744"/>
              <a:ext cx="147955" cy="164465"/>
            </a:xfrm>
            <a:custGeom>
              <a:avLst/>
              <a:gdLst/>
              <a:ahLst/>
              <a:cxnLst/>
              <a:rect l="l" t="t" r="r" b="b"/>
              <a:pathLst>
                <a:path w="147955" h="164465">
                  <a:moveTo>
                    <a:pt x="57848" y="3073"/>
                  </a:moveTo>
                  <a:lnTo>
                    <a:pt x="54813" y="0"/>
                  </a:lnTo>
                  <a:lnTo>
                    <a:pt x="44157" y="0"/>
                  </a:lnTo>
                  <a:lnTo>
                    <a:pt x="42659" y="4559"/>
                  </a:lnTo>
                  <a:lnTo>
                    <a:pt x="41122" y="7632"/>
                  </a:lnTo>
                  <a:lnTo>
                    <a:pt x="38150" y="15468"/>
                  </a:lnTo>
                  <a:lnTo>
                    <a:pt x="33324" y="22453"/>
                  </a:lnTo>
                  <a:lnTo>
                    <a:pt x="25920" y="27736"/>
                  </a:lnTo>
                  <a:lnTo>
                    <a:pt x="3073" y="33477"/>
                  </a:lnTo>
                  <a:lnTo>
                    <a:pt x="0" y="33477"/>
                  </a:lnTo>
                  <a:lnTo>
                    <a:pt x="0" y="45681"/>
                  </a:lnTo>
                  <a:lnTo>
                    <a:pt x="4610" y="47167"/>
                  </a:lnTo>
                  <a:lnTo>
                    <a:pt x="38100" y="47167"/>
                  </a:lnTo>
                  <a:lnTo>
                    <a:pt x="38100" y="161378"/>
                  </a:lnTo>
                  <a:lnTo>
                    <a:pt x="42659" y="164401"/>
                  </a:lnTo>
                  <a:lnTo>
                    <a:pt x="51790" y="164401"/>
                  </a:lnTo>
                  <a:lnTo>
                    <a:pt x="57848" y="162864"/>
                  </a:lnTo>
                  <a:lnTo>
                    <a:pt x="57848" y="3073"/>
                  </a:lnTo>
                  <a:close/>
                </a:path>
                <a:path w="147955" h="164465">
                  <a:moveTo>
                    <a:pt x="147675" y="146138"/>
                  </a:moveTo>
                  <a:lnTo>
                    <a:pt x="141579" y="140042"/>
                  </a:lnTo>
                  <a:lnTo>
                    <a:pt x="127889" y="140042"/>
                  </a:lnTo>
                  <a:lnTo>
                    <a:pt x="121793" y="146138"/>
                  </a:lnTo>
                  <a:lnTo>
                    <a:pt x="121793" y="159842"/>
                  </a:lnTo>
                  <a:lnTo>
                    <a:pt x="127889" y="164401"/>
                  </a:lnTo>
                  <a:lnTo>
                    <a:pt x="141579" y="164401"/>
                  </a:lnTo>
                  <a:lnTo>
                    <a:pt x="147675" y="159842"/>
                  </a:lnTo>
                  <a:lnTo>
                    <a:pt x="147675" y="146138"/>
                  </a:lnTo>
                  <a:close/>
                </a:path>
              </a:pathLst>
            </a:custGeom>
            <a:solidFill>
              <a:srgbClr val="00B6F0"/>
            </a:solidFill>
          </p:spPr>
          <p:txBody>
            <a:bodyPr wrap="square" lIns="0" tIns="0" rIns="0" bIns="0" rtlCol="0"/>
            <a:lstStyle/>
            <a:p>
              <a:endParaRPr/>
            </a:p>
          </p:txBody>
        </p:sp>
        <p:pic>
          <p:nvPicPr>
            <p:cNvPr id="52" name="object 52"/>
            <p:cNvPicPr/>
            <p:nvPr/>
          </p:nvPicPr>
          <p:blipFill>
            <a:blip r:embed="rId19" cstate="print"/>
            <a:stretch>
              <a:fillRect/>
            </a:stretch>
          </p:blipFill>
          <p:spPr>
            <a:xfrm>
              <a:off x="1852612" y="6915149"/>
              <a:ext cx="3819321" cy="187223"/>
            </a:xfrm>
            <a:prstGeom prst="rect">
              <a:avLst/>
            </a:prstGeom>
          </p:spPr>
        </p:pic>
        <p:pic>
          <p:nvPicPr>
            <p:cNvPr id="53" name="object 53"/>
            <p:cNvPicPr/>
            <p:nvPr/>
          </p:nvPicPr>
          <p:blipFill>
            <a:blip r:embed="rId20" cstate="print"/>
            <a:stretch>
              <a:fillRect/>
            </a:stretch>
          </p:blipFill>
          <p:spPr>
            <a:xfrm>
              <a:off x="1475079" y="7210475"/>
              <a:ext cx="102006" cy="161328"/>
            </a:xfrm>
            <a:prstGeom prst="rect">
              <a:avLst/>
            </a:prstGeom>
          </p:spPr>
        </p:pic>
        <p:sp>
          <p:nvSpPr>
            <p:cNvPr id="54" name="object 54"/>
            <p:cNvSpPr/>
            <p:nvPr/>
          </p:nvSpPr>
          <p:spPr>
            <a:xfrm>
              <a:off x="1602930" y="7350518"/>
              <a:ext cx="26034" cy="26034"/>
            </a:xfrm>
            <a:custGeom>
              <a:avLst/>
              <a:gdLst/>
              <a:ahLst/>
              <a:cxnLst/>
              <a:rect l="l" t="t" r="r" b="b"/>
              <a:pathLst>
                <a:path w="26035" h="26034">
                  <a:moveTo>
                    <a:pt x="19786" y="25844"/>
                  </a:moveTo>
                  <a:lnTo>
                    <a:pt x="6095" y="25844"/>
                  </a:lnTo>
                  <a:lnTo>
                    <a:pt x="0" y="19799"/>
                  </a:lnTo>
                  <a:lnTo>
                    <a:pt x="0" y="6057"/>
                  </a:lnTo>
                  <a:lnTo>
                    <a:pt x="6095" y="0"/>
                  </a:lnTo>
                  <a:lnTo>
                    <a:pt x="19786" y="0"/>
                  </a:lnTo>
                  <a:lnTo>
                    <a:pt x="25895" y="6057"/>
                  </a:lnTo>
                  <a:lnTo>
                    <a:pt x="25895" y="19799"/>
                  </a:lnTo>
                  <a:lnTo>
                    <a:pt x="19786" y="25844"/>
                  </a:lnTo>
                  <a:close/>
                </a:path>
              </a:pathLst>
            </a:custGeom>
            <a:solidFill>
              <a:srgbClr val="00B6F0"/>
            </a:solidFill>
          </p:spPr>
          <p:txBody>
            <a:bodyPr wrap="square" lIns="0" tIns="0" rIns="0" bIns="0" rtlCol="0"/>
            <a:lstStyle/>
            <a:p>
              <a:endParaRPr/>
            </a:p>
          </p:txBody>
        </p:sp>
        <p:pic>
          <p:nvPicPr>
            <p:cNvPr id="55" name="object 55"/>
            <p:cNvPicPr/>
            <p:nvPr/>
          </p:nvPicPr>
          <p:blipFill>
            <a:blip r:embed="rId21" cstate="print"/>
            <a:stretch>
              <a:fillRect/>
            </a:stretch>
          </p:blipFill>
          <p:spPr>
            <a:xfrm>
              <a:off x="1855635" y="7202830"/>
              <a:ext cx="4595710" cy="187236"/>
            </a:xfrm>
            <a:prstGeom prst="rect">
              <a:avLst/>
            </a:prstGeom>
          </p:spPr>
        </p:pic>
        <p:pic>
          <p:nvPicPr>
            <p:cNvPr id="56" name="object 56"/>
            <p:cNvPicPr/>
            <p:nvPr/>
          </p:nvPicPr>
          <p:blipFill>
            <a:blip r:embed="rId22" cstate="print"/>
            <a:stretch>
              <a:fillRect/>
            </a:stretch>
          </p:blipFill>
          <p:spPr>
            <a:xfrm>
              <a:off x="1672970" y="7492059"/>
              <a:ext cx="1633397" cy="181165"/>
            </a:xfrm>
            <a:prstGeom prst="rect">
              <a:avLst/>
            </a:prstGeom>
          </p:spPr>
        </p:pic>
        <p:pic>
          <p:nvPicPr>
            <p:cNvPr id="57" name="object 57"/>
            <p:cNvPicPr/>
            <p:nvPr/>
          </p:nvPicPr>
          <p:blipFill>
            <a:blip r:embed="rId23" cstate="print"/>
            <a:stretch>
              <a:fillRect/>
            </a:stretch>
          </p:blipFill>
          <p:spPr>
            <a:xfrm>
              <a:off x="1475079" y="7785887"/>
              <a:ext cx="103492" cy="165900"/>
            </a:xfrm>
            <a:prstGeom prst="rect">
              <a:avLst/>
            </a:prstGeom>
          </p:spPr>
        </p:pic>
        <p:sp>
          <p:nvSpPr>
            <p:cNvPr id="58" name="object 58"/>
            <p:cNvSpPr/>
            <p:nvPr/>
          </p:nvSpPr>
          <p:spPr>
            <a:xfrm>
              <a:off x="1602930" y="7925942"/>
              <a:ext cx="26034" cy="26034"/>
            </a:xfrm>
            <a:custGeom>
              <a:avLst/>
              <a:gdLst/>
              <a:ahLst/>
              <a:cxnLst/>
              <a:rect l="l" t="t" r="r" b="b"/>
              <a:pathLst>
                <a:path w="26035" h="26034">
                  <a:moveTo>
                    <a:pt x="19786" y="25844"/>
                  </a:moveTo>
                  <a:lnTo>
                    <a:pt x="6095" y="25844"/>
                  </a:lnTo>
                  <a:lnTo>
                    <a:pt x="0" y="19748"/>
                  </a:lnTo>
                  <a:lnTo>
                    <a:pt x="0" y="6045"/>
                  </a:lnTo>
                  <a:lnTo>
                    <a:pt x="6095" y="0"/>
                  </a:lnTo>
                  <a:lnTo>
                    <a:pt x="19786" y="0"/>
                  </a:lnTo>
                  <a:lnTo>
                    <a:pt x="25895" y="6045"/>
                  </a:lnTo>
                  <a:lnTo>
                    <a:pt x="25895" y="19748"/>
                  </a:lnTo>
                  <a:lnTo>
                    <a:pt x="19786" y="25844"/>
                  </a:lnTo>
                  <a:close/>
                </a:path>
              </a:pathLst>
            </a:custGeom>
            <a:solidFill>
              <a:srgbClr val="00B6F0"/>
            </a:solidFill>
          </p:spPr>
          <p:txBody>
            <a:bodyPr wrap="square" lIns="0" tIns="0" rIns="0" bIns="0" rtlCol="0"/>
            <a:lstStyle/>
            <a:p>
              <a:endParaRPr/>
            </a:p>
          </p:txBody>
        </p:sp>
        <p:pic>
          <p:nvPicPr>
            <p:cNvPr id="59" name="object 59"/>
            <p:cNvPicPr/>
            <p:nvPr/>
          </p:nvPicPr>
          <p:blipFill>
            <a:blip r:embed="rId24" cstate="print"/>
            <a:stretch>
              <a:fillRect/>
            </a:stretch>
          </p:blipFill>
          <p:spPr>
            <a:xfrm>
              <a:off x="1848053" y="7778254"/>
              <a:ext cx="2756789" cy="187223"/>
            </a:xfrm>
            <a:prstGeom prst="rect">
              <a:avLst/>
            </a:prstGeom>
          </p:spPr>
        </p:pic>
        <p:pic>
          <p:nvPicPr>
            <p:cNvPr id="60" name="object 60"/>
            <p:cNvPicPr/>
            <p:nvPr/>
          </p:nvPicPr>
          <p:blipFill>
            <a:blip r:embed="rId25" cstate="print"/>
            <a:stretch>
              <a:fillRect/>
            </a:stretch>
          </p:blipFill>
          <p:spPr>
            <a:xfrm>
              <a:off x="4690072" y="7795018"/>
              <a:ext cx="172046" cy="159842"/>
            </a:xfrm>
            <a:prstGeom prst="rect">
              <a:avLst/>
            </a:prstGeom>
          </p:spPr>
        </p:pic>
        <p:pic>
          <p:nvPicPr>
            <p:cNvPr id="61" name="object 61"/>
            <p:cNvPicPr/>
            <p:nvPr/>
          </p:nvPicPr>
          <p:blipFill>
            <a:blip r:embed="rId26" cstate="print"/>
            <a:stretch>
              <a:fillRect/>
            </a:stretch>
          </p:blipFill>
          <p:spPr>
            <a:xfrm>
              <a:off x="4886477" y="7782813"/>
              <a:ext cx="175018" cy="173532"/>
            </a:xfrm>
            <a:prstGeom prst="rect">
              <a:avLst/>
            </a:prstGeom>
          </p:spPr>
        </p:pic>
        <p:pic>
          <p:nvPicPr>
            <p:cNvPr id="62" name="object 62"/>
            <p:cNvPicPr/>
            <p:nvPr/>
          </p:nvPicPr>
          <p:blipFill>
            <a:blip r:embed="rId27" cstate="print"/>
            <a:stretch>
              <a:fillRect/>
            </a:stretch>
          </p:blipFill>
          <p:spPr>
            <a:xfrm>
              <a:off x="5087391" y="7892401"/>
              <a:ext cx="63944" cy="63944"/>
            </a:xfrm>
            <a:prstGeom prst="rect">
              <a:avLst/>
            </a:prstGeom>
          </p:spPr>
        </p:pic>
        <p:pic>
          <p:nvPicPr>
            <p:cNvPr id="63" name="object 63"/>
            <p:cNvPicPr/>
            <p:nvPr/>
          </p:nvPicPr>
          <p:blipFill>
            <a:blip r:embed="rId28" cstate="print"/>
            <a:stretch>
              <a:fillRect/>
            </a:stretch>
          </p:blipFill>
          <p:spPr>
            <a:xfrm>
              <a:off x="1080795" y="8359774"/>
              <a:ext cx="176606" cy="175069"/>
            </a:xfrm>
            <a:prstGeom prst="rect">
              <a:avLst/>
            </a:prstGeom>
          </p:spPr>
        </p:pic>
        <p:pic>
          <p:nvPicPr>
            <p:cNvPr id="64" name="object 64"/>
            <p:cNvPicPr/>
            <p:nvPr/>
          </p:nvPicPr>
          <p:blipFill>
            <a:blip r:embed="rId29" cstate="print"/>
            <a:stretch>
              <a:fillRect/>
            </a:stretch>
          </p:blipFill>
          <p:spPr>
            <a:xfrm>
              <a:off x="1476578" y="8352129"/>
              <a:ext cx="1260474" cy="188772"/>
            </a:xfrm>
            <a:prstGeom prst="rect">
              <a:avLst/>
            </a:prstGeom>
          </p:spPr>
        </p:pic>
        <p:pic>
          <p:nvPicPr>
            <p:cNvPr id="65" name="object 65"/>
            <p:cNvPicPr/>
            <p:nvPr/>
          </p:nvPicPr>
          <p:blipFill>
            <a:blip r:embed="rId30" cstate="print"/>
            <a:stretch>
              <a:fillRect/>
            </a:stretch>
          </p:blipFill>
          <p:spPr>
            <a:xfrm>
              <a:off x="2875559" y="8353678"/>
              <a:ext cx="1560309" cy="187223"/>
            </a:xfrm>
            <a:prstGeom prst="rect">
              <a:avLst/>
            </a:prstGeom>
          </p:spPr>
        </p:pic>
        <p:pic>
          <p:nvPicPr>
            <p:cNvPr id="66" name="object 66"/>
            <p:cNvPicPr/>
            <p:nvPr/>
          </p:nvPicPr>
          <p:blipFill>
            <a:blip r:embed="rId31" cstate="print"/>
            <a:stretch>
              <a:fillRect/>
            </a:stretch>
          </p:blipFill>
          <p:spPr>
            <a:xfrm>
              <a:off x="4472381" y="8350643"/>
              <a:ext cx="1969846" cy="188772"/>
            </a:xfrm>
            <a:prstGeom prst="rect">
              <a:avLst/>
            </a:prstGeom>
          </p:spPr>
        </p:pic>
        <p:pic>
          <p:nvPicPr>
            <p:cNvPr id="67" name="object 67"/>
            <p:cNvPicPr/>
            <p:nvPr/>
          </p:nvPicPr>
          <p:blipFill>
            <a:blip r:embed="rId32" cstate="print"/>
            <a:stretch>
              <a:fillRect/>
            </a:stretch>
          </p:blipFill>
          <p:spPr>
            <a:xfrm>
              <a:off x="1280223" y="8642895"/>
              <a:ext cx="1659280" cy="182664"/>
            </a:xfrm>
            <a:prstGeom prst="rect">
              <a:avLst/>
            </a:prstGeom>
          </p:spPr>
        </p:pic>
        <p:pic>
          <p:nvPicPr>
            <p:cNvPr id="68" name="object 68"/>
            <p:cNvPicPr/>
            <p:nvPr/>
          </p:nvPicPr>
          <p:blipFill>
            <a:blip r:embed="rId33" cstate="print"/>
            <a:stretch>
              <a:fillRect/>
            </a:stretch>
          </p:blipFill>
          <p:spPr>
            <a:xfrm>
              <a:off x="3082582" y="8658123"/>
              <a:ext cx="167424" cy="161378"/>
            </a:xfrm>
            <a:prstGeom prst="rect">
              <a:avLst/>
            </a:prstGeom>
          </p:spPr>
        </p:pic>
        <p:pic>
          <p:nvPicPr>
            <p:cNvPr id="69" name="object 69"/>
            <p:cNvPicPr/>
            <p:nvPr/>
          </p:nvPicPr>
          <p:blipFill>
            <a:blip r:embed="rId34" cstate="print"/>
            <a:stretch>
              <a:fillRect/>
            </a:stretch>
          </p:blipFill>
          <p:spPr>
            <a:xfrm>
              <a:off x="3275901" y="8650541"/>
              <a:ext cx="182664" cy="168960"/>
            </a:xfrm>
            <a:prstGeom prst="rect">
              <a:avLst/>
            </a:prstGeom>
          </p:spPr>
        </p:pic>
        <p:pic>
          <p:nvPicPr>
            <p:cNvPr id="70" name="object 70"/>
            <p:cNvPicPr/>
            <p:nvPr/>
          </p:nvPicPr>
          <p:blipFill>
            <a:blip r:embed="rId35" cstate="print"/>
            <a:stretch>
              <a:fillRect/>
            </a:stretch>
          </p:blipFill>
          <p:spPr>
            <a:xfrm>
              <a:off x="3478364" y="8639873"/>
              <a:ext cx="366852" cy="182664"/>
            </a:xfrm>
            <a:prstGeom prst="rect">
              <a:avLst/>
            </a:prstGeom>
          </p:spPr>
        </p:pic>
        <p:pic>
          <p:nvPicPr>
            <p:cNvPr id="71" name="object 71"/>
            <p:cNvPicPr/>
            <p:nvPr/>
          </p:nvPicPr>
          <p:blipFill>
            <a:blip r:embed="rId36" cstate="print"/>
            <a:stretch>
              <a:fillRect/>
            </a:stretch>
          </p:blipFill>
          <p:spPr>
            <a:xfrm>
              <a:off x="3928960" y="8647455"/>
              <a:ext cx="120256" cy="175082"/>
            </a:xfrm>
            <a:prstGeom prst="rect">
              <a:avLst/>
            </a:prstGeom>
          </p:spPr>
        </p:pic>
        <p:pic>
          <p:nvPicPr>
            <p:cNvPr id="72" name="object 72"/>
            <p:cNvPicPr/>
            <p:nvPr/>
          </p:nvPicPr>
          <p:blipFill>
            <a:blip r:embed="rId37" cstate="print"/>
            <a:stretch>
              <a:fillRect/>
            </a:stretch>
          </p:blipFill>
          <p:spPr>
            <a:xfrm>
              <a:off x="4079671" y="8647455"/>
              <a:ext cx="173532" cy="175082"/>
            </a:xfrm>
            <a:prstGeom prst="rect">
              <a:avLst/>
            </a:prstGeom>
          </p:spPr>
        </p:pic>
        <p:sp>
          <p:nvSpPr>
            <p:cNvPr id="73" name="object 73"/>
            <p:cNvSpPr/>
            <p:nvPr/>
          </p:nvSpPr>
          <p:spPr>
            <a:xfrm>
              <a:off x="4277563" y="8642895"/>
              <a:ext cx="377825" cy="170815"/>
            </a:xfrm>
            <a:custGeom>
              <a:avLst/>
              <a:gdLst/>
              <a:ahLst/>
              <a:cxnLst/>
              <a:rect l="l" t="t" r="r" b="b"/>
              <a:pathLst>
                <a:path w="377825" h="170815">
                  <a:moveTo>
                    <a:pt x="66979" y="16764"/>
                  </a:moveTo>
                  <a:lnTo>
                    <a:pt x="65443" y="13690"/>
                  </a:lnTo>
                  <a:lnTo>
                    <a:pt x="59334" y="12204"/>
                  </a:lnTo>
                  <a:lnTo>
                    <a:pt x="50215" y="10668"/>
                  </a:lnTo>
                  <a:lnTo>
                    <a:pt x="48717" y="16764"/>
                  </a:lnTo>
                  <a:lnTo>
                    <a:pt x="48717" y="22821"/>
                  </a:lnTo>
                  <a:lnTo>
                    <a:pt x="44183" y="57607"/>
                  </a:lnTo>
                  <a:lnTo>
                    <a:pt x="36512" y="90792"/>
                  </a:lnTo>
                  <a:lnTo>
                    <a:pt x="24269" y="121970"/>
                  </a:lnTo>
                  <a:lnTo>
                    <a:pt x="6057" y="150710"/>
                  </a:lnTo>
                  <a:lnTo>
                    <a:pt x="3035" y="156819"/>
                  </a:lnTo>
                  <a:lnTo>
                    <a:pt x="0" y="158305"/>
                  </a:lnTo>
                  <a:lnTo>
                    <a:pt x="0" y="167436"/>
                  </a:lnTo>
                  <a:lnTo>
                    <a:pt x="6057" y="170510"/>
                  </a:lnTo>
                  <a:lnTo>
                    <a:pt x="13703" y="170510"/>
                  </a:lnTo>
                  <a:lnTo>
                    <a:pt x="38049" y="137020"/>
                  </a:lnTo>
                  <a:lnTo>
                    <a:pt x="52197" y="101168"/>
                  </a:lnTo>
                  <a:lnTo>
                    <a:pt x="65659" y="35763"/>
                  </a:lnTo>
                  <a:lnTo>
                    <a:pt x="66979" y="21336"/>
                  </a:lnTo>
                  <a:lnTo>
                    <a:pt x="66979" y="16764"/>
                  </a:lnTo>
                  <a:close/>
                </a:path>
                <a:path w="377825" h="170815">
                  <a:moveTo>
                    <a:pt x="176568" y="158305"/>
                  </a:moveTo>
                  <a:lnTo>
                    <a:pt x="154406" y="126238"/>
                  </a:lnTo>
                  <a:lnTo>
                    <a:pt x="134302" y="63576"/>
                  </a:lnTo>
                  <a:lnTo>
                    <a:pt x="129387" y="22821"/>
                  </a:lnTo>
                  <a:lnTo>
                    <a:pt x="127850" y="18249"/>
                  </a:lnTo>
                  <a:lnTo>
                    <a:pt x="127850" y="10668"/>
                  </a:lnTo>
                  <a:lnTo>
                    <a:pt x="118719" y="12204"/>
                  </a:lnTo>
                  <a:lnTo>
                    <a:pt x="111125" y="13690"/>
                  </a:lnTo>
                  <a:lnTo>
                    <a:pt x="115697" y="62407"/>
                  </a:lnTo>
                  <a:lnTo>
                    <a:pt x="129755" y="116662"/>
                  </a:lnTo>
                  <a:lnTo>
                    <a:pt x="154584" y="161518"/>
                  </a:lnTo>
                  <a:lnTo>
                    <a:pt x="167436" y="170510"/>
                  </a:lnTo>
                  <a:lnTo>
                    <a:pt x="171996" y="170510"/>
                  </a:lnTo>
                  <a:lnTo>
                    <a:pt x="176568" y="167436"/>
                  </a:lnTo>
                  <a:lnTo>
                    <a:pt x="176568" y="158305"/>
                  </a:lnTo>
                  <a:close/>
                </a:path>
                <a:path w="377825" h="170815">
                  <a:moveTo>
                    <a:pt x="181127" y="21336"/>
                  </a:moveTo>
                  <a:lnTo>
                    <a:pt x="179285" y="12865"/>
                  </a:lnTo>
                  <a:lnTo>
                    <a:pt x="176631" y="9131"/>
                  </a:lnTo>
                  <a:lnTo>
                    <a:pt x="174459" y="6096"/>
                  </a:lnTo>
                  <a:lnTo>
                    <a:pt x="170459" y="3479"/>
                  </a:lnTo>
                  <a:lnTo>
                    <a:pt x="170459" y="13690"/>
                  </a:lnTo>
                  <a:lnTo>
                    <a:pt x="170459" y="27381"/>
                  </a:lnTo>
                  <a:lnTo>
                    <a:pt x="165900" y="31991"/>
                  </a:lnTo>
                  <a:lnTo>
                    <a:pt x="153746" y="31991"/>
                  </a:lnTo>
                  <a:lnTo>
                    <a:pt x="147637" y="27381"/>
                  </a:lnTo>
                  <a:lnTo>
                    <a:pt x="147637" y="13690"/>
                  </a:lnTo>
                  <a:lnTo>
                    <a:pt x="153746" y="9131"/>
                  </a:lnTo>
                  <a:lnTo>
                    <a:pt x="165900" y="9131"/>
                  </a:lnTo>
                  <a:lnTo>
                    <a:pt x="170459" y="13690"/>
                  </a:lnTo>
                  <a:lnTo>
                    <a:pt x="170459" y="3479"/>
                  </a:lnTo>
                  <a:lnTo>
                    <a:pt x="167640" y="1625"/>
                  </a:lnTo>
                  <a:lnTo>
                    <a:pt x="159842" y="0"/>
                  </a:lnTo>
                  <a:lnTo>
                    <a:pt x="151358" y="1625"/>
                  </a:lnTo>
                  <a:lnTo>
                    <a:pt x="144602" y="6096"/>
                  </a:lnTo>
                  <a:lnTo>
                    <a:pt x="140131" y="12865"/>
                  </a:lnTo>
                  <a:lnTo>
                    <a:pt x="138518" y="21336"/>
                  </a:lnTo>
                  <a:lnTo>
                    <a:pt x="140131" y="28930"/>
                  </a:lnTo>
                  <a:lnTo>
                    <a:pt x="144602" y="35229"/>
                  </a:lnTo>
                  <a:lnTo>
                    <a:pt x="151358" y="39535"/>
                  </a:lnTo>
                  <a:lnTo>
                    <a:pt x="159842" y="41122"/>
                  </a:lnTo>
                  <a:lnTo>
                    <a:pt x="167640" y="39535"/>
                  </a:lnTo>
                  <a:lnTo>
                    <a:pt x="174459" y="35229"/>
                  </a:lnTo>
                  <a:lnTo>
                    <a:pt x="176936" y="31991"/>
                  </a:lnTo>
                  <a:lnTo>
                    <a:pt x="179285" y="28930"/>
                  </a:lnTo>
                  <a:lnTo>
                    <a:pt x="181127" y="21336"/>
                  </a:lnTo>
                  <a:close/>
                </a:path>
                <a:path w="377825" h="170815">
                  <a:moveTo>
                    <a:pt x="377532" y="82207"/>
                  </a:moveTo>
                  <a:lnTo>
                    <a:pt x="207022" y="82207"/>
                  </a:lnTo>
                  <a:lnTo>
                    <a:pt x="199390" y="83743"/>
                  </a:lnTo>
                  <a:lnTo>
                    <a:pt x="199390" y="100457"/>
                  </a:lnTo>
                  <a:lnTo>
                    <a:pt x="377532" y="100457"/>
                  </a:lnTo>
                  <a:lnTo>
                    <a:pt x="377532" y="82207"/>
                  </a:lnTo>
                  <a:close/>
                </a:path>
              </a:pathLst>
            </a:custGeom>
            <a:solidFill>
              <a:srgbClr val="4A4B4D"/>
            </a:solidFill>
          </p:spPr>
          <p:txBody>
            <a:bodyPr wrap="square" lIns="0" tIns="0" rIns="0" bIns="0" rtlCol="0"/>
            <a:lstStyle/>
            <a:p>
              <a:endParaRPr/>
            </a:p>
          </p:txBody>
        </p:sp>
        <p:pic>
          <p:nvPicPr>
            <p:cNvPr id="74" name="object 74"/>
            <p:cNvPicPr/>
            <p:nvPr/>
          </p:nvPicPr>
          <p:blipFill>
            <a:blip r:embed="rId38" cstate="print"/>
            <a:stretch>
              <a:fillRect/>
            </a:stretch>
          </p:blipFill>
          <p:spPr>
            <a:xfrm>
              <a:off x="4728121" y="8647455"/>
              <a:ext cx="120307" cy="175082"/>
            </a:xfrm>
            <a:prstGeom prst="rect">
              <a:avLst/>
            </a:prstGeom>
          </p:spPr>
        </p:pic>
        <p:pic>
          <p:nvPicPr>
            <p:cNvPr id="75" name="object 75"/>
            <p:cNvPicPr/>
            <p:nvPr/>
          </p:nvPicPr>
          <p:blipFill>
            <a:blip r:embed="rId39" cstate="print"/>
            <a:stretch>
              <a:fillRect/>
            </a:stretch>
          </p:blipFill>
          <p:spPr>
            <a:xfrm>
              <a:off x="5076723" y="8647455"/>
              <a:ext cx="167487" cy="175082"/>
            </a:xfrm>
            <a:prstGeom prst="rect">
              <a:avLst/>
            </a:prstGeom>
          </p:spPr>
        </p:pic>
        <p:pic>
          <p:nvPicPr>
            <p:cNvPr id="76" name="object 76"/>
            <p:cNvPicPr/>
            <p:nvPr/>
          </p:nvPicPr>
          <p:blipFill>
            <a:blip r:embed="rId40" cstate="print"/>
            <a:stretch>
              <a:fillRect/>
            </a:stretch>
          </p:blipFill>
          <p:spPr>
            <a:xfrm>
              <a:off x="4883404" y="8647455"/>
              <a:ext cx="158343" cy="172046"/>
            </a:xfrm>
            <a:prstGeom prst="rect">
              <a:avLst/>
            </a:prstGeom>
          </p:spPr>
        </p:pic>
        <p:pic>
          <p:nvPicPr>
            <p:cNvPr id="77" name="object 77"/>
            <p:cNvPicPr/>
            <p:nvPr/>
          </p:nvPicPr>
          <p:blipFill>
            <a:blip r:embed="rId41" cstate="print"/>
            <a:stretch>
              <a:fillRect/>
            </a:stretch>
          </p:blipFill>
          <p:spPr>
            <a:xfrm>
              <a:off x="5277688" y="8664231"/>
              <a:ext cx="170459" cy="152196"/>
            </a:xfrm>
            <a:prstGeom prst="rect">
              <a:avLst/>
            </a:prstGeom>
          </p:spPr>
        </p:pic>
        <p:sp>
          <p:nvSpPr>
            <p:cNvPr id="78" name="object 78"/>
            <p:cNvSpPr/>
            <p:nvPr/>
          </p:nvSpPr>
          <p:spPr>
            <a:xfrm>
              <a:off x="5477078" y="8725102"/>
              <a:ext cx="177165" cy="18415"/>
            </a:xfrm>
            <a:custGeom>
              <a:avLst/>
              <a:gdLst/>
              <a:ahLst/>
              <a:cxnLst/>
              <a:rect l="l" t="t" r="r" b="b"/>
              <a:pathLst>
                <a:path w="177164" h="18415">
                  <a:moveTo>
                    <a:pt x="176606" y="18249"/>
                  </a:moveTo>
                  <a:lnTo>
                    <a:pt x="0" y="18249"/>
                  </a:lnTo>
                  <a:lnTo>
                    <a:pt x="0" y="1536"/>
                  </a:lnTo>
                  <a:lnTo>
                    <a:pt x="6095" y="0"/>
                  </a:lnTo>
                  <a:lnTo>
                    <a:pt x="176606" y="0"/>
                  </a:lnTo>
                  <a:lnTo>
                    <a:pt x="176606" y="18249"/>
                  </a:lnTo>
                  <a:close/>
                </a:path>
              </a:pathLst>
            </a:custGeom>
            <a:solidFill>
              <a:srgbClr val="4A4B4D"/>
            </a:solidFill>
          </p:spPr>
          <p:txBody>
            <a:bodyPr wrap="square" lIns="0" tIns="0" rIns="0" bIns="0" rtlCol="0"/>
            <a:lstStyle/>
            <a:p>
              <a:endParaRPr/>
            </a:p>
          </p:txBody>
        </p:sp>
        <p:pic>
          <p:nvPicPr>
            <p:cNvPr id="79" name="object 79"/>
            <p:cNvPicPr/>
            <p:nvPr/>
          </p:nvPicPr>
          <p:blipFill>
            <a:blip r:embed="rId42" cstate="print"/>
            <a:stretch>
              <a:fillRect/>
            </a:stretch>
          </p:blipFill>
          <p:spPr>
            <a:xfrm>
              <a:off x="5676506" y="8647455"/>
              <a:ext cx="173532" cy="173532"/>
            </a:xfrm>
            <a:prstGeom prst="rect">
              <a:avLst/>
            </a:prstGeom>
          </p:spPr>
        </p:pic>
        <p:pic>
          <p:nvPicPr>
            <p:cNvPr id="80" name="object 80"/>
            <p:cNvPicPr/>
            <p:nvPr/>
          </p:nvPicPr>
          <p:blipFill>
            <a:blip r:embed="rId43" cstate="print"/>
            <a:stretch>
              <a:fillRect/>
            </a:stretch>
          </p:blipFill>
          <p:spPr>
            <a:xfrm>
              <a:off x="5885065" y="8641359"/>
              <a:ext cx="167424" cy="176606"/>
            </a:xfrm>
            <a:prstGeom prst="rect">
              <a:avLst/>
            </a:prstGeom>
          </p:spPr>
        </p:pic>
        <p:pic>
          <p:nvPicPr>
            <p:cNvPr id="81" name="object 81"/>
            <p:cNvPicPr/>
            <p:nvPr/>
          </p:nvPicPr>
          <p:blipFill>
            <a:blip r:embed="rId44" cstate="print"/>
            <a:stretch>
              <a:fillRect/>
            </a:stretch>
          </p:blipFill>
          <p:spPr>
            <a:xfrm>
              <a:off x="6084493" y="8644432"/>
              <a:ext cx="158305" cy="173532"/>
            </a:xfrm>
            <a:prstGeom prst="rect">
              <a:avLst/>
            </a:prstGeom>
          </p:spPr>
        </p:pic>
        <p:pic>
          <p:nvPicPr>
            <p:cNvPr id="82" name="object 82"/>
            <p:cNvPicPr/>
            <p:nvPr/>
          </p:nvPicPr>
          <p:blipFill>
            <a:blip r:embed="rId45" cstate="print"/>
            <a:stretch>
              <a:fillRect/>
            </a:stretch>
          </p:blipFill>
          <p:spPr>
            <a:xfrm>
              <a:off x="6277940" y="8642895"/>
              <a:ext cx="177977" cy="181178"/>
            </a:xfrm>
            <a:prstGeom prst="rect">
              <a:avLst/>
            </a:prstGeom>
          </p:spPr>
        </p:pic>
        <p:pic>
          <p:nvPicPr>
            <p:cNvPr id="83" name="object 83"/>
            <p:cNvPicPr/>
            <p:nvPr/>
          </p:nvPicPr>
          <p:blipFill>
            <a:blip r:embed="rId46" cstate="print"/>
            <a:stretch>
              <a:fillRect/>
            </a:stretch>
          </p:blipFill>
          <p:spPr>
            <a:xfrm>
              <a:off x="1290891" y="8926067"/>
              <a:ext cx="4213618" cy="190246"/>
            </a:xfrm>
            <a:prstGeom prst="rect">
              <a:avLst/>
            </a:prstGeom>
          </p:spPr>
        </p:pic>
      </p:grpSp>
      <p:grpSp>
        <p:nvGrpSpPr>
          <p:cNvPr id="84" name="object 84"/>
          <p:cNvGrpSpPr/>
          <p:nvPr/>
        </p:nvGrpSpPr>
        <p:grpSpPr>
          <a:xfrm>
            <a:off x="709358" y="5600"/>
            <a:ext cx="6842759" cy="717550"/>
            <a:chOff x="709358" y="5600"/>
            <a:chExt cx="6842759" cy="717550"/>
          </a:xfrm>
        </p:grpSpPr>
        <p:sp>
          <p:nvSpPr>
            <p:cNvPr id="85" name="object 85"/>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86" name="object 86"/>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87" name="object 87"/>
            <p:cNvPicPr/>
            <p:nvPr/>
          </p:nvPicPr>
          <p:blipFill>
            <a:blip r:embed="rId47" cstate="print"/>
            <a:stretch>
              <a:fillRect/>
            </a:stretch>
          </p:blipFill>
          <p:spPr>
            <a:xfrm>
              <a:off x="1003147" y="366369"/>
              <a:ext cx="462813" cy="170497"/>
            </a:xfrm>
            <a:prstGeom prst="rect">
              <a:avLst/>
            </a:prstGeom>
          </p:spPr>
        </p:pic>
        <p:sp>
          <p:nvSpPr>
            <p:cNvPr id="88" name="object 88"/>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89" name="object 89"/>
            <p:cNvPicPr/>
            <p:nvPr/>
          </p:nvPicPr>
          <p:blipFill>
            <a:blip r:embed="rId48" cstate="print"/>
            <a:stretch>
              <a:fillRect/>
            </a:stretch>
          </p:blipFill>
          <p:spPr>
            <a:xfrm>
              <a:off x="1662315" y="380059"/>
              <a:ext cx="156806" cy="149174"/>
            </a:xfrm>
            <a:prstGeom prst="rect">
              <a:avLst/>
            </a:prstGeom>
          </p:spPr>
        </p:pic>
        <p:sp>
          <p:nvSpPr>
            <p:cNvPr id="90" name="object 90"/>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91" name="object 91"/>
            <p:cNvPicPr/>
            <p:nvPr/>
          </p:nvPicPr>
          <p:blipFill>
            <a:blip r:embed="rId49" cstate="print"/>
            <a:stretch>
              <a:fillRect/>
            </a:stretch>
          </p:blipFill>
          <p:spPr>
            <a:xfrm>
              <a:off x="2021585" y="366369"/>
              <a:ext cx="343992" cy="170497"/>
            </a:xfrm>
            <a:prstGeom prst="rect">
              <a:avLst/>
            </a:prstGeom>
          </p:spPr>
        </p:pic>
        <p:pic>
          <p:nvPicPr>
            <p:cNvPr id="92" name="object 92"/>
            <p:cNvPicPr/>
            <p:nvPr/>
          </p:nvPicPr>
          <p:blipFill>
            <a:blip r:embed="rId50" cstate="print"/>
            <a:stretch>
              <a:fillRect/>
            </a:stretch>
          </p:blipFill>
          <p:spPr>
            <a:xfrm>
              <a:off x="2554338" y="366369"/>
              <a:ext cx="1787131" cy="170497"/>
            </a:xfrm>
            <a:prstGeom prst="rect">
              <a:avLst/>
            </a:prstGeom>
          </p:spPr>
        </p:pic>
      </p:grpSp>
      <p:grpSp>
        <p:nvGrpSpPr>
          <p:cNvPr id="93" name="object 2"/>
          <p:cNvGrpSpPr/>
          <p:nvPr/>
        </p:nvGrpSpPr>
        <p:grpSpPr>
          <a:xfrm>
            <a:off x="3415956" y="10148442"/>
            <a:ext cx="703580" cy="91440"/>
            <a:chOff x="3415956" y="10148442"/>
            <a:chExt cx="703580" cy="91440"/>
          </a:xfrm>
        </p:grpSpPr>
        <p:sp>
          <p:nvSpPr>
            <p:cNvPr id="94"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95" name="object 4"/>
            <p:cNvPicPr/>
            <p:nvPr/>
          </p:nvPicPr>
          <p:blipFill>
            <a:blip r:embed="rId51" cstate="print"/>
            <a:stretch>
              <a:fillRect/>
            </a:stretch>
          </p:blipFill>
          <p:spPr>
            <a:xfrm>
              <a:off x="3738663" y="10148442"/>
              <a:ext cx="123329" cy="91325"/>
            </a:xfrm>
            <a:prstGeom prst="rect">
              <a:avLst/>
            </a:prstGeom>
          </p:spPr>
        </p:pic>
        <p:sp>
          <p:nvSpPr>
            <p:cNvPr id="96"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33375" cy="105016"/>
            </a:xfrm>
            <a:prstGeom prst="rect">
              <a:avLst/>
            </a:prstGeom>
          </p:spPr>
        </p:pic>
        <p:sp>
          <p:nvSpPr>
            <p:cNvPr id="12" name="object 12"/>
            <p:cNvSpPr/>
            <p:nvPr/>
          </p:nvSpPr>
          <p:spPr>
            <a:xfrm>
              <a:off x="6160592" y="1232547"/>
              <a:ext cx="36830" cy="105410"/>
            </a:xfrm>
            <a:custGeom>
              <a:avLst/>
              <a:gdLst/>
              <a:ahLst/>
              <a:cxnLst/>
              <a:rect l="l" t="t" r="r" b="b"/>
              <a:pathLst>
                <a:path w="36829" h="105409">
                  <a:moveTo>
                    <a:pt x="33489" y="105016"/>
                  </a:moveTo>
                  <a:lnTo>
                    <a:pt x="27381" y="105016"/>
                  </a:lnTo>
                  <a:lnTo>
                    <a:pt x="24358" y="103479"/>
                  </a:lnTo>
                  <a:lnTo>
                    <a:pt x="24358" y="30403"/>
                  </a:lnTo>
                  <a:lnTo>
                    <a:pt x="3022" y="30403"/>
                  </a:lnTo>
                  <a:lnTo>
                    <a:pt x="0" y="28917"/>
                  </a:lnTo>
                  <a:lnTo>
                    <a:pt x="0" y="21285"/>
                  </a:lnTo>
                  <a:lnTo>
                    <a:pt x="1536" y="21285"/>
                  </a:lnTo>
                  <a:lnTo>
                    <a:pt x="19799" y="18249"/>
                  </a:lnTo>
                  <a:lnTo>
                    <a:pt x="24358" y="12153"/>
                  </a:lnTo>
                  <a:lnTo>
                    <a:pt x="25895" y="4559"/>
                  </a:lnTo>
                  <a:lnTo>
                    <a:pt x="27381" y="3022"/>
                  </a:lnTo>
                  <a:lnTo>
                    <a:pt x="27381" y="0"/>
                  </a:lnTo>
                  <a:lnTo>
                    <a:pt x="35026" y="0"/>
                  </a:lnTo>
                  <a:lnTo>
                    <a:pt x="36512" y="1485"/>
                  </a:lnTo>
                  <a:lnTo>
                    <a:pt x="36512" y="103479"/>
                  </a:lnTo>
                  <a:lnTo>
                    <a:pt x="33489" y="105016"/>
                  </a:lnTo>
                  <a:close/>
                </a:path>
              </a:pathLst>
            </a:custGeom>
            <a:solidFill>
              <a:srgbClr val="4D4D4F"/>
            </a:solidFill>
          </p:spPr>
          <p:txBody>
            <a:bodyPr wrap="square" lIns="0" tIns="0" rIns="0" bIns="0" rtlCol="0"/>
            <a:lstStyle/>
            <a:p>
              <a:endParaRPr/>
            </a:p>
          </p:txBody>
        </p:sp>
        <p:pic>
          <p:nvPicPr>
            <p:cNvPr id="13" name="object 13"/>
            <p:cNvPicPr/>
            <p:nvPr/>
          </p:nvPicPr>
          <p:blipFill>
            <a:blip r:embed="rId5" cstate="print"/>
            <a:stretch>
              <a:fillRect/>
            </a:stretch>
          </p:blipFill>
          <p:spPr>
            <a:xfrm>
              <a:off x="1211706" y="1874938"/>
              <a:ext cx="2415832" cy="127838"/>
            </a:xfrm>
            <a:prstGeom prst="rect">
              <a:avLst/>
            </a:prstGeom>
          </p:spPr>
        </p:pic>
        <p:sp>
          <p:nvSpPr>
            <p:cNvPr id="14" name="object 14"/>
            <p:cNvSpPr/>
            <p:nvPr/>
          </p:nvSpPr>
          <p:spPr>
            <a:xfrm>
              <a:off x="3688461" y="1926678"/>
              <a:ext cx="22860" cy="24765"/>
            </a:xfrm>
            <a:custGeom>
              <a:avLst/>
              <a:gdLst/>
              <a:ahLst/>
              <a:cxnLst/>
              <a:rect l="l" t="t" r="r" b="b"/>
              <a:pathLst>
                <a:path w="22860" h="24764">
                  <a:moveTo>
                    <a:pt x="18249" y="24358"/>
                  </a:moveTo>
                  <a:lnTo>
                    <a:pt x="4559" y="24358"/>
                  </a:lnTo>
                  <a:lnTo>
                    <a:pt x="0" y="19799"/>
                  </a:lnTo>
                  <a:lnTo>
                    <a:pt x="0" y="6108"/>
                  </a:lnTo>
                  <a:lnTo>
                    <a:pt x="4559" y="0"/>
                  </a:lnTo>
                  <a:lnTo>
                    <a:pt x="18249" y="0"/>
                  </a:lnTo>
                  <a:lnTo>
                    <a:pt x="22821" y="6108"/>
                  </a:lnTo>
                  <a:lnTo>
                    <a:pt x="22821" y="18262"/>
                  </a:lnTo>
                  <a:lnTo>
                    <a:pt x="18249" y="24358"/>
                  </a:lnTo>
                  <a:close/>
                </a:path>
              </a:pathLst>
            </a:custGeom>
            <a:solidFill>
              <a:srgbClr val="4D4D4F"/>
            </a:solidFill>
          </p:spPr>
          <p:txBody>
            <a:bodyPr wrap="square" lIns="0" tIns="0" rIns="0" bIns="0" rtlCol="0"/>
            <a:lstStyle/>
            <a:p>
              <a:endParaRPr/>
            </a:p>
          </p:txBody>
        </p:sp>
        <p:pic>
          <p:nvPicPr>
            <p:cNvPr id="15" name="object 15"/>
            <p:cNvPicPr/>
            <p:nvPr/>
          </p:nvPicPr>
          <p:blipFill>
            <a:blip r:embed="rId6" cstate="print"/>
            <a:stretch>
              <a:fillRect/>
            </a:stretch>
          </p:blipFill>
          <p:spPr>
            <a:xfrm>
              <a:off x="3770655" y="1876475"/>
              <a:ext cx="126314" cy="126301"/>
            </a:xfrm>
            <a:prstGeom prst="rect">
              <a:avLst/>
            </a:prstGeom>
          </p:spPr>
        </p:pic>
        <p:pic>
          <p:nvPicPr>
            <p:cNvPr id="16" name="object 16"/>
            <p:cNvPicPr/>
            <p:nvPr/>
          </p:nvPicPr>
          <p:blipFill>
            <a:blip r:embed="rId7" cstate="print"/>
            <a:stretch>
              <a:fillRect/>
            </a:stretch>
          </p:blipFill>
          <p:spPr>
            <a:xfrm>
              <a:off x="3919829" y="1882520"/>
              <a:ext cx="98932" cy="115697"/>
            </a:xfrm>
            <a:prstGeom prst="rect">
              <a:avLst/>
            </a:prstGeom>
          </p:spPr>
        </p:pic>
        <p:sp>
          <p:nvSpPr>
            <p:cNvPr id="17" name="object 17"/>
            <p:cNvSpPr/>
            <p:nvPr/>
          </p:nvSpPr>
          <p:spPr>
            <a:xfrm>
              <a:off x="4046194" y="1955596"/>
              <a:ext cx="40005" cy="41275"/>
            </a:xfrm>
            <a:custGeom>
              <a:avLst/>
              <a:gdLst/>
              <a:ahLst/>
              <a:cxnLst/>
              <a:rect l="l" t="t" r="r" b="b"/>
              <a:pathLst>
                <a:path w="40004" h="41275">
                  <a:moveTo>
                    <a:pt x="34975" y="41135"/>
                  </a:moveTo>
                  <a:lnTo>
                    <a:pt x="27381" y="41135"/>
                  </a:lnTo>
                  <a:lnTo>
                    <a:pt x="25844" y="39598"/>
                  </a:lnTo>
                  <a:lnTo>
                    <a:pt x="24358" y="35026"/>
                  </a:lnTo>
                  <a:lnTo>
                    <a:pt x="18867" y="28676"/>
                  </a:lnTo>
                  <a:lnTo>
                    <a:pt x="13671" y="23039"/>
                  </a:lnTo>
                  <a:lnTo>
                    <a:pt x="8485" y="17690"/>
                  </a:lnTo>
                  <a:lnTo>
                    <a:pt x="1485" y="10667"/>
                  </a:lnTo>
                  <a:lnTo>
                    <a:pt x="0" y="9131"/>
                  </a:lnTo>
                  <a:lnTo>
                    <a:pt x="0" y="3086"/>
                  </a:lnTo>
                  <a:lnTo>
                    <a:pt x="3022" y="0"/>
                  </a:lnTo>
                  <a:lnTo>
                    <a:pt x="12153" y="0"/>
                  </a:lnTo>
                  <a:lnTo>
                    <a:pt x="31209" y="21729"/>
                  </a:lnTo>
                  <a:lnTo>
                    <a:pt x="36312" y="27986"/>
                  </a:lnTo>
                  <a:lnTo>
                    <a:pt x="38848" y="31673"/>
                  </a:lnTo>
                  <a:lnTo>
                    <a:pt x="39535" y="33489"/>
                  </a:lnTo>
                  <a:lnTo>
                    <a:pt x="39535" y="38049"/>
                  </a:lnTo>
                  <a:lnTo>
                    <a:pt x="34975" y="41135"/>
                  </a:lnTo>
                  <a:close/>
                </a:path>
              </a:pathLst>
            </a:custGeom>
            <a:solidFill>
              <a:srgbClr val="4D4D4F"/>
            </a:solidFill>
          </p:spPr>
          <p:txBody>
            <a:bodyPr wrap="square" lIns="0" tIns="0" rIns="0" bIns="0" rtlCol="0"/>
            <a:lstStyle/>
            <a:p>
              <a:endParaRPr/>
            </a:p>
          </p:txBody>
        </p:sp>
        <p:pic>
          <p:nvPicPr>
            <p:cNvPr id="18" name="object 18"/>
            <p:cNvPicPr/>
            <p:nvPr/>
          </p:nvPicPr>
          <p:blipFill>
            <a:blip r:embed="rId8" cstate="print"/>
            <a:stretch>
              <a:fillRect/>
            </a:stretch>
          </p:blipFill>
          <p:spPr>
            <a:xfrm>
              <a:off x="4177106" y="1874938"/>
              <a:ext cx="2278811" cy="126352"/>
            </a:xfrm>
            <a:prstGeom prst="rect">
              <a:avLst/>
            </a:prstGeom>
          </p:spPr>
        </p:pic>
        <p:pic>
          <p:nvPicPr>
            <p:cNvPr id="19" name="object 19"/>
            <p:cNvPicPr/>
            <p:nvPr/>
          </p:nvPicPr>
          <p:blipFill>
            <a:blip r:embed="rId9" cstate="print"/>
            <a:stretch>
              <a:fillRect/>
            </a:stretch>
          </p:blipFill>
          <p:spPr>
            <a:xfrm>
              <a:off x="1077760" y="2081961"/>
              <a:ext cx="254203" cy="111125"/>
            </a:xfrm>
            <a:prstGeom prst="rect">
              <a:avLst/>
            </a:prstGeom>
          </p:spPr>
        </p:pic>
        <p:pic>
          <p:nvPicPr>
            <p:cNvPr id="20" name="object 20"/>
            <p:cNvPicPr/>
            <p:nvPr/>
          </p:nvPicPr>
          <p:blipFill>
            <a:blip r:embed="rId10" cstate="print"/>
            <a:stretch>
              <a:fillRect/>
            </a:stretch>
          </p:blipFill>
          <p:spPr>
            <a:xfrm>
              <a:off x="1351762" y="2075852"/>
              <a:ext cx="111125" cy="118770"/>
            </a:xfrm>
            <a:prstGeom prst="rect">
              <a:avLst/>
            </a:prstGeom>
          </p:spPr>
        </p:pic>
        <p:pic>
          <p:nvPicPr>
            <p:cNvPr id="21" name="object 21"/>
            <p:cNvPicPr/>
            <p:nvPr/>
          </p:nvPicPr>
          <p:blipFill>
            <a:blip r:embed="rId11" cstate="print"/>
            <a:stretch>
              <a:fillRect/>
            </a:stretch>
          </p:blipFill>
          <p:spPr>
            <a:xfrm>
              <a:off x="1482674" y="2075852"/>
              <a:ext cx="179641" cy="118770"/>
            </a:xfrm>
            <a:prstGeom prst="rect">
              <a:avLst/>
            </a:prstGeom>
          </p:spPr>
        </p:pic>
        <p:pic>
          <p:nvPicPr>
            <p:cNvPr id="22" name="object 22"/>
            <p:cNvPicPr/>
            <p:nvPr/>
          </p:nvPicPr>
          <p:blipFill>
            <a:blip r:embed="rId12" cstate="print"/>
            <a:stretch>
              <a:fillRect/>
            </a:stretch>
          </p:blipFill>
          <p:spPr>
            <a:xfrm>
              <a:off x="1747545" y="2074366"/>
              <a:ext cx="3286569" cy="126301"/>
            </a:xfrm>
            <a:prstGeom prst="rect">
              <a:avLst/>
            </a:prstGeom>
          </p:spPr>
        </p:pic>
        <p:pic>
          <p:nvPicPr>
            <p:cNvPr id="23" name="object 23"/>
            <p:cNvPicPr/>
            <p:nvPr/>
          </p:nvPicPr>
          <p:blipFill>
            <a:blip r:embed="rId13" cstate="print"/>
            <a:stretch>
              <a:fillRect/>
            </a:stretch>
          </p:blipFill>
          <p:spPr>
            <a:xfrm>
              <a:off x="1070178" y="2330106"/>
              <a:ext cx="2517775" cy="1977377"/>
            </a:xfrm>
            <a:prstGeom prst="rect">
              <a:avLst/>
            </a:prstGeom>
          </p:spPr>
        </p:pic>
        <p:pic>
          <p:nvPicPr>
            <p:cNvPr id="24" name="object 24"/>
            <p:cNvPicPr/>
            <p:nvPr/>
          </p:nvPicPr>
          <p:blipFill>
            <a:blip r:embed="rId14" cstate="print"/>
            <a:stretch>
              <a:fillRect/>
            </a:stretch>
          </p:blipFill>
          <p:spPr>
            <a:xfrm>
              <a:off x="3767581" y="4461268"/>
              <a:ext cx="2695930" cy="780910"/>
            </a:xfrm>
            <a:prstGeom prst="rect">
              <a:avLst/>
            </a:prstGeom>
          </p:spPr>
        </p:pic>
        <p:pic>
          <p:nvPicPr>
            <p:cNvPr id="25" name="object 25"/>
            <p:cNvPicPr/>
            <p:nvPr/>
          </p:nvPicPr>
          <p:blipFill>
            <a:blip r:embed="rId15" cstate="print"/>
            <a:stretch>
              <a:fillRect/>
            </a:stretch>
          </p:blipFill>
          <p:spPr>
            <a:xfrm>
              <a:off x="1070178" y="4461268"/>
              <a:ext cx="2517775" cy="780910"/>
            </a:xfrm>
            <a:prstGeom prst="rect">
              <a:avLst/>
            </a:prstGeom>
          </p:spPr>
        </p:pic>
        <p:pic>
          <p:nvPicPr>
            <p:cNvPr id="26" name="object 26"/>
            <p:cNvPicPr/>
            <p:nvPr/>
          </p:nvPicPr>
          <p:blipFill>
            <a:blip r:embed="rId16" cstate="print"/>
            <a:stretch>
              <a:fillRect/>
            </a:stretch>
          </p:blipFill>
          <p:spPr>
            <a:xfrm>
              <a:off x="3767581" y="2330106"/>
              <a:ext cx="2695930" cy="1977377"/>
            </a:xfrm>
            <a:prstGeom prst="rect">
              <a:avLst/>
            </a:prstGeom>
          </p:spPr>
        </p:pic>
      </p:grpSp>
      <p:grpSp>
        <p:nvGrpSpPr>
          <p:cNvPr id="27" name="object 27"/>
          <p:cNvGrpSpPr/>
          <p:nvPr/>
        </p:nvGrpSpPr>
        <p:grpSpPr>
          <a:xfrm>
            <a:off x="710907" y="5647689"/>
            <a:ext cx="6113780" cy="4315460"/>
            <a:chOff x="710907" y="5647689"/>
            <a:chExt cx="6113780" cy="4315460"/>
          </a:xfrm>
        </p:grpSpPr>
        <p:sp>
          <p:nvSpPr>
            <p:cNvPr id="28" name="object 28"/>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29" name="object 29"/>
            <p:cNvPicPr/>
            <p:nvPr/>
          </p:nvPicPr>
          <p:blipFill>
            <a:blip r:embed="rId17" cstate="print"/>
            <a:stretch>
              <a:fillRect/>
            </a:stretch>
          </p:blipFill>
          <p:spPr>
            <a:xfrm>
              <a:off x="890536" y="5796254"/>
              <a:ext cx="5752604" cy="534352"/>
            </a:xfrm>
            <a:prstGeom prst="rect">
              <a:avLst/>
            </a:prstGeom>
          </p:spPr>
        </p:pic>
        <p:sp>
          <p:nvSpPr>
            <p:cNvPr id="30" name="object 30"/>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31" name="object 31"/>
            <p:cNvPicPr/>
            <p:nvPr/>
          </p:nvPicPr>
          <p:blipFill>
            <a:blip r:embed="rId18" cstate="print"/>
            <a:stretch>
              <a:fillRect/>
            </a:stretch>
          </p:blipFill>
          <p:spPr>
            <a:xfrm>
              <a:off x="5696292" y="5802363"/>
              <a:ext cx="71539" cy="101993"/>
            </a:xfrm>
            <a:prstGeom prst="rect">
              <a:avLst/>
            </a:prstGeom>
          </p:spPr>
        </p:pic>
        <p:sp>
          <p:nvSpPr>
            <p:cNvPr id="32" name="object 32"/>
            <p:cNvSpPr/>
            <p:nvPr/>
          </p:nvSpPr>
          <p:spPr>
            <a:xfrm>
              <a:off x="5787631" y="5802363"/>
              <a:ext cx="71755" cy="102235"/>
            </a:xfrm>
            <a:custGeom>
              <a:avLst/>
              <a:gdLst/>
              <a:ahLst/>
              <a:cxnLst/>
              <a:rect l="l" t="t" r="r" b="b"/>
              <a:pathLst>
                <a:path w="71754" h="102235">
                  <a:moveTo>
                    <a:pt x="12204" y="101993"/>
                  </a:moveTo>
                  <a:lnTo>
                    <a:pt x="0" y="101993"/>
                  </a:lnTo>
                  <a:lnTo>
                    <a:pt x="0" y="3022"/>
                  </a:lnTo>
                  <a:lnTo>
                    <a:pt x="4559" y="0"/>
                  </a:lnTo>
                  <a:lnTo>
                    <a:pt x="38049" y="0"/>
                  </a:lnTo>
                  <a:lnTo>
                    <a:pt x="56130" y="3452"/>
                  </a:lnTo>
                  <a:lnTo>
                    <a:pt x="65043" y="10667"/>
                  </a:lnTo>
                  <a:lnTo>
                    <a:pt x="13690" y="10667"/>
                  </a:lnTo>
                  <a:lnTo>
                    <a:pt x="12204" y="13690"/>
                  </a:lnTo>
                  <a:lnTo>
                    <a:pt x="12204" y="48717"/>
                  </a:lnTo>
                  <a:lnTo>
                    <a:pt x="64833" y="48717"/>
                  </a:lnTo>
                  <a:lnTo>
                    <a:pt x="56130" y="55908"/>
                  </a:lnTo>
                  <a:lnTo>
                    <a:pt x="38049" y="59385"/>
                  </a:lnTo>
                  <a:lnTo>
                    <a:pt x="12204" y="59385"/>
                  </a:lnTo>
                  <a:lnTo>
                    <a:pt x="12204" y="101993"/>
                  </a:lnTo>
                  <a:close/>
                </a:path>
                <a:path w="71754" h="102235">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7"/>
                  </a:lnTo>
                  <a:lnTo>
                    <a:pt x="65043" y="10667"/>
                  </a:lnTo>
                  <a:lnTo>
                    <a:pt x="66214" y="11615"/>
                  </a:lnTo>
                  <a:lnTo>
                    <a:pt x="70588" y="21200"/>
                  </a:lnTo>
                  <a:lnTo>
                    <a:pt x="71539" y="28917"/>
                  </a:lnTo>
                  <a:lnTo>
                    <a:pt x="70588" y="37530"/>
                  </a:lnTo>
                  <a:lnTo>
                    <a:pt x="66214" y="47575"/>
                  </a:lnTo>
                  <a:lnTo>
                    <a:pt x="64833" y="48717"/>
                  </a:lnTo>
                  <a:close/>
                </a:path>
              </a:pathLst>
            </a:custGeom>
            <a:solidFill>
              <a:srgbClr val="4D4D4F"/>
            </a:solidFill>
          </p:spPr>
          <p:txBody>
            <a:bodyPr wrap="square" lIns="0" tIns="0" rIns="0" bIns="0" rtlCol="0"/>
            <a:lstStyle/>
            <a:p>
              <a:endParaRPr/>
            </a:p>
          </p:txBody>
        </p:sp>
        <p:pic>
          <p:nvPicPr>
            <p:cNvPr id="33" name="object 33"/>
            <p:cNvPicPr/>
            <p:nvPr/>
          </p:nvPicPr>
          <p:blipFill>
            <a:blip r:embed="rId19" cstate="print"/>
            <a:stretch>
              <a:fillRect/>
            </a:stretch>
          </p:blipFill>
          <p:spPr>
            <a:xfrm>
              <a:off x="1073200" y="9075241"/>
              <a:ext cx="2528493" cy="263321"/>
            </a:xfrm>
            <a:prstGeom prst="rect">
              <a:avLst/>
            </a:prstGeom>
          </p:spPr>
        </p:pic>
        <p:sp>
          <p:nvSpPr>
            <p:cNvPr id="34" name="object 34"/>
            <p:cNvSpPr/>
            <p:nvPr/>
          </p:nvSpPr>
          <p:spPr>
            <a:xfrm>
              <a:off x="3610813" y="9237992"/>
              <a:ext cx="33655" cy="100330"/>
            </a:xfrm>
            <a:custGeom>
              <a:avLst/>
              <a:gdLst/>
              <a:ahLst/>
              <a:cxnLst/>
              <a:rect l="l" t="t" r="r" b="b"/>
              <a:pathLst>
                <a:path w="33654" h="100329">
                  <a:moveTo>
                    <a:pt x="33489" y="0"/>
                  </a:moveTo>
                  <a:lnTo>
                    <a:pt x="22821" y="0"/>
                  </a:lnTo>
                  <a:lnTo>
                    <a:pt x="22821" y="91427"/>
                  </a:lnTo>
                  <a:lnTo>
                    <a:pt x="0" y="91427"/>
                  </a:lnTo>
                  <a:lnTo>
                    <a:pt x="0" y="99047"/>
                  </a:lnTo>
                  <a:lnTo>
                    <a:pt x="0" y="100330"/>
                  </a:lnTo>
                  <a:lnTo>
                    <a:pt x="31559" y="100330"/>
                  </a:lnTo>
                  <a:lnTo>
                    <a:pt x="31559" y="99047"/>
                  </a:lnTo>
                  <a:lnTo>
                    <a:pt x="33489" y="99047"/>
                  </a:lnTo>
                  <a:lnTo>
                    <a:pt x="33489" y="91427"/>
                  </a:lnTo>
                  <a:lnTo>
                    <a:pt x="33489" y="0"/>
                  </a:lnTo>
                  <a:close/>
                </a:path>
              </a:pathLst>
            </a:custGeom>
            <a:solidFill>
              <a:srgbClr val="4D4D4F"/>
            </a:solidFill>
          </p:spPr>
          <p:txBody>
            <a:bodyPr wrap="square" lIns="0" tIns="0" rIns="0" bIns="0" rtlCol="0"/>
            <a:lstStyle/>
            <a:p>
              <a:endParaRPr/>
            </a:p>
          </p:txBody>
        </p:sp>
        <p:pic>
          <p:nvPicPr>
            <p:cNvPr id="35" name="object 35"/>
            <p:cNvPicPr/>
            <p:nvPr/>
          </p:nvPicPr>
          <p:blipFill>
            <a:blip r:embed="rId20" cstate="print"/>
            <a:stretch>
              <a:fillRect/>
            </a:stretch>
          </p:blipFill>
          <p:spPr>
            <a:xfrm>
              <a:off x="1080795" y="9402508"/>
              <a:ext cx="5344655" cy="429272"/>
            </a:xfrm>
            <a:prstGeom prst="rect">
              <a:avLst/>
            </a:prstGeom>
          </p:spPr>
        </p:pic>
        <p:pic>
          <p:nvPicPr>
            <p:cNvPr id="36" name="object 36"/>
            <p:cNvPicPr/>
            <p:nvPr/>
          </p:nvPicPr>
          <p:blipFill>
            <a:blip r:embed="rId21" cstate="print"/>
            <a:stretch>
              <a:fillRect/>
            </a:stretch>
          </p:blipFill>
          <p:spPr>
            <a:xfrm>
              <a:off x="1085354" y="9573018"/>
              <a:ext cx="77635" cy="77647"/>
            </a:xfrm>
            <a:prstGeom prst="rect">
              <a:avLst/>
            </a:prstGeom>
          </p:spPr>
        </p:pic>
        <p:pic>
          <p:nvPicPr>
            <p:cNvPr id="37" name="object 37"/>
            <p:cNvPicPr/>
            <p:nvPr/>
          </p:nvPicPr>
          <p:blipFill>
            <a:blip r:embed="rId22" cstate="print"/>
            <a:stretch>
              <a:fillRect/>
            </a:stretch>
          </p:blipFill>
          <p:spPr>
            <a:xfrm>
              <a:off x="1070178" y="6438645"/>
              <a:ext cx="5393334" cy="2516339"/>
            </a:xfrm>
            <a:prstGeom prst="rect">
              <a:avLst/>
            </a:prstGeom>
          </p:spPr>
        </p:pic>
      </p:grpSp>
      <p:sp>
        <p:nvSpPr>
          <p:cNvPr id="38" name="object 38"/>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39" name="object 39"/>
          <p:cNvGrpSpPr/>
          <p:nvPr/>
        </p:nvGrpSpPr>
        <p:grpSpPr>
          <a:xfrm>
            <a:off x="7183539" y="1080286"/>
            <a:ext cx="368935" cy="688340"/>
            <a:chOff x="7183539" y="1080286"/>
            <a:chExt cx="368935" cy="688340"/>
          </a:xfrm>
        </p:grpSpPr>
        <p:sp>
          <p:nvSpPr>
            <p:cNvPr id="40" name="object 40"/>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1" name="object 41"/>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2" name="object 42"/>
            <p:cNvPicPr/>
            <p:nvPr/>
          </p:nvPicPr>
          <p:blipFill>
            <a:blip r:embed="rId23" cstate="print"/>
            <a:stretch>
              <a:fillRect/>
            </a:stretch>
          </p:blipFill>
          <p:spPr>
            <a:xfrm>
              <a:off x="7296200" y="1401508"/>
              <a:ext cx="133946" cy="270967"/>
            </a:xfrm>
            <a:prstGeom prst="rect">
              <a:avLst/>
            </a:prstGeom>
          </p:spPr>
        </p:pic>
      </p:grpSp>
      <p:grpSp>
        <p:nvGrpSpPr>
          <p:cNvPr id="43" name="object 43"/>
          <p:cNvGrpSpPr/>
          <p:nvPr/>
        </p:nvGrpSpPr>
        <p:grpSpPr>
          <a:xfrm>
            <a:off x="7183539" y="2570606"/>
            <a:ext cx="368935" cy="688340"/>
            <a:chOff x="7183539" y="2570606"/>
            <a:chExt cx="368935" cy="688340"/>
          </a:xfrm>
        </p:grpSpPr>
        <p:sp>
          <p:nvSpPr>
            <p:cNvPr id="44" name="object 44"/>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5" name="object 45"/>
            <p:cNvPicPr/>
            <p:nvPr/>
          </p:nvPicPr>
          <p:blipFill>
            <a:blip r:embed="rId24" cstate="print"/>
            <a:stretch>
              <a:fillRect/>
            </a:stretch>
          </p:blipFill>
          <p:spPr>
            <a:xfrm>
              <a:off x="7296200" y="2686303"/>
              <a:ext cx="133946" cy="272503"/>
            </a:xfrm>
            <a:prstGeom prst="rect">
              <a:avLst/>
            </a:prstGeom>
          </p:spPr>
        </p:pic>
        <p:pic>
          <p:nvPicPr>
            <p:cNvPr id="46" name="object 46"/>
            <p:cNvPicPr/>
            <p:nvPr/>
          </p:nvPicPr>
          <p:blipFill>
            <a:blip r:embed="rId25" cstate="print"/>
            <a:stretch>
              <a:fillRect/>
            </a:stretch>
          </p:blipFill>
          <p:spPr>
            <a:xfrm>
              <a:off x="7294664" y="3013570"/>
              <a:ext cx="137020" cy="137020"/>
            </a:xfrm>
            <a:prstGeom prst="rect">
              <a:avLst/>
            </a:prstGeom>
          </p:spPr>
        </p:pic>
      </p:grpSp>
      <p:grpSp>
        <p:nvGrpSpPr>
          <p:cNvPr id="47" name="object 47"/>
          <p:cNvGrpSpPr/>
          <p:nvPr/>
        </p:nvGrpSpPr>
        <p:grpSpPr>
          <a:xfrm>
            <a:off x="7183539" y="1826221"/>
            <a:ext cx="368935" cy="687070"/>
            <a:chOff x="7183539" y="1826221"/>
            <a:chExt cx="368935" cy="687070"/>
          </a:xfrm>
        </p:grpSpPr>
        <p:sp>
          <p:nvSpPr>
            <p:cNvPr id="48" name="object 48"/>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9" name="object 49"/>
            <p:cNvPicPr/>
            <p:nvPr/>
          </p:nvPicPr>
          <p:blipFill>
            <a:blip r:embed="rId26" cstate="print"/>
            <a:stretch>
              <a:fillRect/>
            </a:stretch>
          </p:blipFill>
          <p:spPr>
            <a:xfrm>
              <a:off x="7296200" y="1940369"/>
              <a:ext cx="133946" cy="274040"/>
            </a:xfrm>
            <a:prstGeom prst="rect">
              <a:avLst/>
            </a:prstGeom>
          </p:spPr>
        </p:pic>
        <p:pic>
          <p:nvPicPr>
            <p:cNvPr id="50" name="object 50"/>
            <p:cNvPicPr/>
            <p:nvPr/>
          </p:nvPicPr>
          <p:blipFill>
            <a:blip r:embed="rId27" cstate="print"/>
            <a:stretch>
              <a:fillRect/>
            </a:stretch>
          </p:blipFill>
          <p:spPr>
            <a:xfrm>
              <a:off x="7294664" y="2269184"/>
              <a:ext cx="137020" cy="135483"/>
            </a:xfrm>
            <a:prstGeom prst="rect">
              <a:avLst/>
            </a:prstGeom>
          </p:spPr>
        </p:pic>
      </p:grpSp>
      <p:grpSp>
        <p:nvGrpSpPr>
          <p:cNvPr id="51" name="object 51"/>
          <p:cNvGrpSpPr/>
          <p:nvPr/>
        </p:nvGrpSpPr>
        <p:grpSpPr>
          <a:xfrm>
            <a:off x="7183539" y="3314991"/>
            <a:ext cx="368935" cy="688340"/>
            <a:chOff x="7183539" y="3314991"/>
            <a:chExt cx="368935" cy="688340"/>
          </a:xfrm>
        </p:grpSpPr>
        <p:sp>
          <p:nvSpPr>
            <p:cNvPr id="52" name="object 52"/>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3" name="object 53"/>
            <p:cNvPicPr/>
            <p:nvPr/>
          </p:nvPicPr>
          <p:blipFill>
            <a:blip r:embed="rId28" cstate="print"/>
            <a:stretch>
              <a:fillRect/>
            </a:stretch>
          </p:blipFill>
          <p:spPr>
            <a:xfrm>
              <a:off x="7296200" y="3430689"/>
              <a:ext cx="133946" cy="272453"/>
            </a:xfrm>
            <a:prstGeom prst="rect">
              <a:avLst/>
            </a:prstGeom>
          </p:spPr>
        </p:pic>
        <p:pic>
          <p:nvPicPr>
            <p:cNvPr id="54" name="object 54"/>
            <p:cNvPicPr/>
            <p:nvPr/>
          </p:nvPicPr>
          <p:blipFill>
            <a:blip r:embed="rId29" cstate="print"/>
            <a:stretch>
              <a:fillRect/>
            </a:stretch>
          </p:blipFill>
          <p:spPr>
            <a:xfrm>
              <a:off x="7294664" y="3759492"/>
              <a:ext cx="137020" cy="135483"/>
            </a:xfrm>
            <a:prstGeom prst="rect">
              <a:avLst/>
            </a:prstGeom>
          </p:spPr>
        </p:pic>
      </p:grpSp>
      <p:grpSp>
        <p:nvGrpSpPr>
          <p:cNvPr id="55" name="object 55"/>
          <p:cNvGrpSpPr/>
          <p:nvPr/>
        </p:nvGrpSpPr>
        <p:grpSpPr>
          <a:xfrm>
            <a:off x="7183539" y="4060875"/>
            <a:ext cx="368935" cy="687070"/>
            <a:chOff x="7183539" y="4060875"/>
            <a:chExt cx="368935" cy="687070"/>
          </a:xfrm>
        </p:grpSpPr>
        <p:sp>
          <p:nvSpPr>
            <p:cNvPr id="56" name="object 56"/>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7" name="object 57"/>
            <p:cNvPicPr/>
            <p:nvPr/>
          </p:nvPicPr>
          <p:blipFill>
            <a:blip r:embed="rId30" cstate="print"/>
            <a:stretch>
              <a:fillRect/>
            </a:stretch>
          </p:blipFill>
          <p:spPr>
            <a:xfrm>
              <a:off x="7296200" y="4175073"/>
              <a:ext cx="133946" cy="273989"/>
            </a:xfrm>
            <a:prstGeom prst="rect">
              <a:avLst/>
            </a:prstGeom>
          </p:spPr>
        </p:pic>
        <p:pic>
          <p:nvPicPr>
            <p:cNvPr id="58" name="object 58"/>
            <p:cNvPicPr/>
            <p:nvPr/>
          </p:nvPicPr>
          <p:blipFill>
            <a:blip r:embed="rId31" cstate="print"/>
            <a:stretch>
              <a:fillRect/>
            </a:stretch>
          </p:blipFill>
          <p:spPr>
            <a:xfrm>
              <a:off x="7294664" y="4503889"/>
              <a:ext cx="137020" cy="136969"/>
            </a:xfrm>
            <a:prstGeom prst="rect">
              <a:avLst/>
            </a:prstGeom>
          </p:spPr>
        </p:pic>
      </p:grpSp>
      <p:grpSp>
        <p:nvGrpSpPr>
          <p:cNvPr id="59" name="object 59"/>
          <p:cNvGrpSpPr/>
          <p:nvPr/>
        </p:nvGrpSpPr>
        <p:grpSpPr>
          <a:xfrm>
            <a:off x="7183539" y="4805260"/>
            <a:ext cx="368935" cy="688340"/>
            <a:chOff x="7183539" y="4805260"/>
            <a:chExt cx="368935" cy="688340"/>
          </a:xfrm>
        </p:grpSpPr>
        <p:sp>
          <p:nvSpPr>
            <p:cNvPr id="60" name="object 60"/>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61" name="object 61"/>
            <p:cNvPicPr/>
            <p:nvPr/>
          </p:nvPicPr>
          <p:blipFill>
            <a:blip r:embed="rId32" cstate="print"/>
            <a:stretch>
              <a:fillRect/>
            </a:stretch>
          </p:blipFill>
          <p:spPr>
            <a:xfrm>
              <a:off x="7296200" y="4920957"/>
              <a:ext cx="133946" cy="272503"/>
            </a:xfrm>
            <a:prstGeom prst="rect">
              <a:avLst/>
            </a:prstGeom>
          </p:spPr>
        </p:pic>
        <p:pic>
          <p:nvPicPr>
            <p:cNvPr id="62" name="object 62"/>
            <p:cNvPicPr/>
            <p:nvPr/>
          </p:nvPicPr>
          <p:blipFill>
            <a:blip r:embed="rId33" cstate="print"/>
            <a:stretch>
              <a:fillRect/>
            </a:stretch>
          </p:blipFill>
          <p:spPr>
            <a:xfrm>
              <a:off x="7294664" y="5248274"/>
              <a:ext cx="137020" cy="136969"/>
            </a:xfrm>
            <a:prstGeom prst="rect">
              <a:avLst/>
            </a:prstGeom>
          </p:spPr>
        </p:pic>
      </p:grpSp>
      <p:grpSp>
        <p:nvGrpSpPr>
          <p:cNvPr id="63" name="object 63"/>
          <p:cNvGrpSpPr/>
          <p:nvPr/>
        </p:nvGrpSpPr>
        <p:grpSpPr>
          <a:xfrm>
            <a:off x="7183539" y="5549645"/>
            <a:ext cx="368935" cy="688340"/>
            <a:chOff x="7183539" y="5549645"/>
            <a:chExt cx="368935" cy="688340"/>
          </a:xfrm>
        </p:grpSpPr>
        <p:sp>
          <p:nvSpPr>
            <p:cNvPr id="64" name="object 64"/>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5" name="object 65"/>
            <p:cNvPicPr/>
            <p:nvPr/>
          </p:nvPicPr>
          <p:blipFill>
            <a:blip r:embed="rId34" cstate="print"/>
            <a:stretch>
              <a:fillRect/>
            </a:stretch>
          </p:blipFill>
          <p:spPr>
            <a:xfrm>
              <a:off x="7296200" y="5665342"/>
              <a:ext cx="133946" cy="272503"/>
            </a:xfrm>
            <a:prstGeom prst="rect">
              <a:avLst/>
            </a:prstGeom>
          </p:spPr>
        </p:pic>
        <p:pic>
          <p:nvPicPr>
            <p:cNvPr id="66" name="object 66"/>
            <p:cNvPicPr/>
            <p:nvPr/>
          </p:nvPicPr>
          <p:blipFill>
            <a:blip r:embed="rId35" cstate="print"/>
            <a:stretch>
              <a:fillRect/>
            </a:stretch>
          </p:blipFill>
          <p:spPr>
            <a:xfrm>
              <a:off x="7294664" y="5994145"/>
              <a:ext cx="137020" cy="135483"/>
            </a:xfrm>
            <a:prstGeom prst="rect">
              <a:avLst/>
            </a:prstGeom>
          </p:spPr>
        </p:pic>
      </p:grpSp>
      <p:grpSp>
        <p:nvGrpSpPr>
          <p:cNvPr id="67" name="object 67"/>
          <p:cNvGrpSpPr/>
          <p:nvPr/>
        </p:nvGrpSpPr>
        <p:grpSpPr>
          <a:xfrm>
            <a:off x="7183539" y="6295580"/>
            <a:ext cx="368935" cy="687070"/>
            <a:chOff x="7183539" y="6295580"/>
            <a:chExt cx="368935" cy="687070"/>
          </a:xfrm>
        </p:grpSpPr>
        <p:sp>
          <p:nvSpPr>
            <p:cNvPr id="68" name="object 68"/>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9" name="object 69"/>
            <p:cNvPicPr/>
            <p:nvPr/>
          </p:nvPicPr>
          <p:blipFill>
            <a:blip r:embed="rId36" cstate="print"/>
            <a:stretch>
              <a:fillRect/>
            </a:stretch>
          </p:blipFill>
          <p:spPr>
            <a:xfrm>
              <a:off x="7296200" y="6409727"/>
              <a:ext cx="133946" cy="274040"/>
            </a:xfrm>
            <a:prstGeom prst="rect">
              <a:avLst/>
            </a:prstGeom>
          </p:spPr>
        </p:pic>
        <p:pic>
          <p:nvPicPr>
            <p:cNvPr id="70" name="object 70"/>
            <p:cNvPicPr/>
            <p:nvPr/>
          </p:nvPicPr>
          <p:blipFill>
            <a:blip r:embed="rId37" cstate="print"/>
            <a:stretch>
              <a:fillRect/>
            </a:stretch>
          </p:blipFill>
          <p:spPr>
            <a:xfrm>
              <a:off x="7294664" y="6738543"/>
              <a:ext cx="137020" cy="137020"/>
            </a:xfrm>
            <a:prstGeom prst="rect">
              <a:avLst/>
            </a:prstGeom>
          </p:spPr>
        </p:pic>
      </p:grpSp>
      <p:grpSp>
        <p:nvGrpSpPr>
          <p:cNvPr id="71" name="object 71"/>
          <p:cNvGrpSpPr/>
          <p:nvPr/>
        </p:nvGrpSpPr>
        <p:grpSpPr>
          <a:xfrm>
            <a:off x="7183539" y="7039964"/>
            <a:ext cx="368935" cy="688340"/>
            <a:chOff x="7183539" y="7039964"/>
            <a:chExt cx="368935" cy="688340"/>
          </a:xfrm>
        </p:grpSpPr>
        <p:sp>
          <p:nvSpPr>
            <p:cNvPr id="72" name="object 72"/>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3" name="object 73"/>
            <p:cNvPicPr/>
            <p:nvPr/>
          </p:nvPicPr>
          <p:blipFill>
            <a:blip r:embed="rId38" cstate="print"/>
            <a:stretch>
              <a:fillRect/>
            </a:stretch>
          </p:blipFill>
          <p:spPr>
            <a:xfrm>
              <a:off x="7296200" y="7155662"/>
              <a:ext cx="133946" cy="272503"/>
            </a:xfrm>
            <a:prstGeom prst="rect">
              <a:avLst/>
            </a:prstGeom>
          </p:spPr>
        </p:pic>
        <p:pic>
          <p:nvPicPr>
            <p:cNvPr id="74" name="object 74"/>
            <p:cNvPicPr/>
            <p:nvPr/>
          </p:nvPicPr>
          <p:blipFill>
            <a:blip r:embed="rId39" cstate="print"/>
            <a:stretch>
              <a:fillRect/>
            </a:stretch>
          </p:blipFill>
          <p:spPr>
            <a:xfrm>
              <a:off x="7294664" y="7482928"/>
              <a:ext cx="137020" cy="137020"/>
            </a:xfrm>
            <a:prstGeom prst="rect">
              <a:avLst/>
            </a:prstGeom>
          </p:spPr>
        </p:pic>
      </p:grpSp>
      <p:grpSp>
        <p:nvGrpSpPr>
          <p:cNvPr id="75" name="object 75"/>
          <p:cNvGrpSpPr/>
          <p:nvPr/>
        </p:nvGrpSpPr>
        <p:grpSpPr>
          <a:xfrm>
            <a:off x="7183539" y="7784350"/>
            <a:ext cx="368935" cy="688340"/>
            <a:chOff x="7183539" y="7784350"/>
            <a:chExt cx="368935" cy="688340"/>
          </a:xfrm>
        </p:grpSpPr>
        <p:sp>
          <p:nvSpPr>
            <p:cNvPr id="76" name="object 76"/>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7" name="object 77"/>
            <p:cNvPicPr/>
            <p:nvPr/>
          </p:nvPicPr>
          <p:blipFill>
            <a:blip r:embed="rId40" cstate="print"/>
            <a:stretch>
              <a:fillRect/>
            </a:stretch>
          </p:blipFill>
          <p:spPr>
            <a:xfrm>
              <a:off x="7296200" y="7900047"/>
              <a:ext cx="133946" cy="272453"/>
            </a:xfrm>
            <a:prstGeom prst="rect">
              <a:avLst/>
            </a:prstGeom>
          </p:spPr>
        </p:pic>
        <p:pic>
          <p:nvPicPr>
            <p:cNvPr id="78" name="object 78"/>
            <p:cNvPicPr/>
            <p:nvPr/>
          </p:nvPicPr>
          <p:blipFill>
            <a:blip r:embed="rId41" cstate="print"/>
            <a:stretch>
              <a:fillRect/>
            </a:stretch>
          </p:blipFill>
          <p:spPr>
            <a:xfrm>
              <a:off x="7294664" y="8228850"/>
              <a:ext cx="137020" cy="135483"/>
            </a:xfrm>
            <a:prstGeom prst="rect">
              <a:avLst/>
            </a:prstGeom>
          </p:spPr>
        </p:pic>
      </p:grpSp>
      <p:pic>
        <p:nvPicPr>
          <p:cNvPr id="79" name="object 79"/>
          <p:cNvPicPr/>
          <p:nvPr/>
        </p:nvPicPr>
        <p:blipFill>
          <a:blip r:embed="rId42" cstate="print"/>
          <a:stretch>
            <a:fillRect/>
          </a:stretch>
        </p:blipFill>
        <p:spPr>
          <a:xfrm>
            <a:off x="7183539" y="8530233"/>
            <a:ext cx="368401" cy="688085"/>
          </a:xfrm>
          <a:prstGeom prst="rect">
            <a:avLst/>
          </a:prstGeom>
        </p:spPr>
      </p:pic>
      <p:grpSp>
        <p:nvGrpSpPr>
          <p:cNvPr id="80" name="object 80"/>
          <p:cNvGrpSpPr/>
          <p:nvPr/>
        </p:nvGrpSpPr>
        <p:grpSpPr>
          <a:xfrm>
            <a:off x="7183539" y="9274619"/>
            <a:ext cx="368935" cy="688340"/>
            <a:chOff x="7183539" y="9274619"/>
            <a:chExt cx="368935" cy="688340"/>
          </a:xfrm>
        </p:grpSpPr>
        <p:sp>
          <p:nvSpPr>
            <p:cNvPr id="81" name="object 81"/>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2" name="object 82"/>
            <p:cNvPicPr/>
            <p:nvPr/>
          </p:nvPicPr>
          <p:blipFill>
            <a:blip r:embed="rId43" cstate="print"/>
            <a:stretch>
              <a:fillRect/>
            </a:stretch>
          </p:blipFill>
          <p:spPr>
            <a:xfrm>
              <a:off x="7323581" y="9341637"/>
              <a:ext cx="79184" cy="121742"/>
            </a:xfrm>
            <a:prstGeom prst="rect">
              <a:avLst/>
            </a:prstGeom>
          </p:spPr>
        </p:pic>
        <p:pic>
          <p:nvPicPr>
            <p:cNvPr id="83" name="object 83"/>
            <p:cNvPicPr/>
            <p:nvPr/>
          </p:nvPicPr>
          <p:blipFill>
            <a:blip r:embed="rId44" cstate="print"/>
            <a:stretch>
              <a:fillRect/>
            </a:stretch>
          </p:blipFill>
          <p:spPr>
            <a:xfrm>
              <a:off x="7296200" y="9483178"/>
              <a:ext cx="133946" cy="420141"/>
            </a:xfrm>
            <a:prstGeom prst="rect">
              <a:avLst/>
            </a:prstGeom>
          </p:spPr>
        </p:pic>
      </p:grpSp>
      <p:grpSp>
        <p:nvGrpSpPr>
          <p:cNvPr id="84" name="object 2"/>
          <p:cNvGrpSpPr/>
          <p:nvPr/>
        </p:nvGrpSpPr>
        <p:grpSpPr>
          <a:xfrm>
            <a:off x="3415956" y="10148442"/>
            <a:ext cx="424815" cy="91440"/>
            <a:chOff x="3415956" y="10148442"/>
            <a:chExt cx="424815" cy="91440"/>
          </a:xfrm>
        </p:grpSpPr>
        <p:sp>
          <p:nvSpPr>
            <p:cNvPr id="85"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86" name="object 4"/>
            <p:cNvPicPr/>
            <p:nvPr/>
          </p:nvPicPr>
          <p:blipFill>
            <a:blip r:embed="rId45" cstate="print"/>
            <a:stretch>
              <a:fillRect/>
            </a:stretch>
          </p:blipFill>
          <p:spPr>
            <a:xfrm>
              <a:off x="3738663" y="10148442"/>
              <a:ext cx="101993" cy="91325"/>
            </a:xfrm>
            <a:prstGeom prst="rect">
              <a:avLst/>
            </a:prstGeom>
          </p:spPr>
        </p:pic>
      </p:grpSp>
      <p:sp>
        <p:nvSpPr>
          <p:cNvPr id="87"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D4D4F"/>
          </a:solidFill>
        </p:spPr>
        <p:txBody>
          <a:bodyPr wrap="square" lIns="0" tIns="0" rIns="0" bIns="0" rtlCol="0"/>
          <a:lstStyle/>
          <a:p>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sp>
          <p:nvSpPr>
            <p:cNvPr id="11" name="object 11"/>
            <p:cNvSpPr/>
            <p:nvPr/>
          </p:nvSpPr>
          <p:spPr>
            <a:xfrm>
              <a:off x="5787631" y="1235570"/>
              <a:ext cx="71755" cy="102235"/>
            </a:xfrm>
            <a:custGeom>
              <a:avLst/>
              <a:gdLst/>
              <a:ahLst/>
              <a:cxnLst/>
              <a:rect l="l" t="t" r="r" b="b"/>
              <a:pathLst>
                <a:path w="71754" h="102234">
                  <a:moveTo>
                    <a:pt x="12204" y="101993"/>
                  </a:moveTo>
                  <a:lnTo>
                    <a:pt x="0" y="101993"/>
                  </a:lnTo>
                  <a:lnTo>
                    <a:pt x="0" y="3073"/>
                  </a:lnTo>
                  <a:lnTo>
                    <a:pt x="4559" y="0"/>
                  </a:lnTo>
                  <a:lnTo>
                    <a:pt x="38049" y="0"/>
                  </a:lnTo>
                  <a:lnTo>
                    <a:pt x="56130" y="3452"/>
                  </a:lnTo>
                  <a:lnTo>
                    <a:pt x="65043" y="10668"/>
                  </a:lnTo>
                  <a:lnTo>
                    <a:pt x="13690" y="10668"/>
                  </a:lnTo>
                  <a:lnTo>
                    <a:pt x="12204" y="13690"/>
                  </a:lnTo>
                  <a:lnTo>
                    <a:pt x="12204" y="48717"/>
                  </a:lnTo>
                  <a:lnTo>
                    <a:pt x="64833" y="48717"/>
                  </a:lnTo>
                  <a:lnTo>
                    <a:pt x="56130" y="55908"/>
                  </a:lnTo>
                  <a:lnTo>
                    <a:pt x="38049" y="59385"/>
                  </a:lnTo>
                  <a:lnTo>
                    <a:pt x="12204" y="59385"/>
                  </a:lnTo>
                  <a:lnTo>
                    <a:pt x="12204" y="101993"/>
                  </a:lnTo>
                  <a:close/>
                </a:path>
                <a:path w="71754" h="102234">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8"/>
                  </a:lnTo>
                  <a:lnTo>
                    <a:pt x="65043" y="10668"/>
                  </a:lnTo>
                  <a:lnTo>
                    <a:pt x="66214" y="11615"/>
                  </a:lnTo>
                  <a:lnTo>
                    <a:pt x="70588" y="21200"/>
                  </a:lnTo>
                  <a:lnTo>
                    <a:pt x="71539" y="28917"/>
                  </a:lnTo>
                  <a:lnTo>
                    <a:pt x="70588" y="37530"/>
                  </a:lnTo>
                  <a:lnTo>
                    <a:pt x="66214" y="47575"/>
                  </a:lnTo>
                  <a:lnTo>
                    <a:pt x="64833" y="48717"/>
                  </a:lnTo>
                  <a:close/>
                </a:path>
              </a:pathLst>
            </a:custGeom>
            <a:solidFill>
              <a:srgbClr val="4A4B4D"/>
            </a:solidFill>
          </p:spPr>
          <p:txBody>
            <a:bodyPr wrap="square" lIns="0" tIns="0" rIns="0" bIns="0" rtlCol="0"/>
            <a:lstStyle/>
            <a:p>
              <a:endParaRPr/>
            </a:p>
          </p:txBody>
        </p:sp>
        <p:pic>
          <p:nvPicPr>
            <p:cNvPr id="12" name="object 12"/>
            <p:cNvPicPr/>
            <p:nvPr/>
          </p:nvPicPr>
          <p:blipFill>
            <a:blip r:embed="rId4" cstate="print"/>
            <a:stretch>
              <a:fillRect/>
            </a:stretch>
          </p:blipFill>
          <p:spPr>
            <a:xfrm>
              <a:off x="1070178" y="1979955"/>
              <a:ext cx="5393334" cy="2067229"/>
            </a:xfrm>
            <a:prstGeom prst="rect">
              <a:avLst/>
            </a:prstGeom>
          </p:spPr>
        </p:pic>
      </p:grpSp>
      <p:grpSp>
        <p:nvGrpSpPr>
          <p:cNvPr id="13" name="object 13"/>
          <p:cNvGrpSpPr/>
          <p:nvPr/>
        </p:nvGrpSpPr>
        <p:grpSpPr>
          <a:xfrm>
            <a:off x="710907" y="5647689"/>
            <a:ext cx="6113780" cy="4315460"/>
            <a:chOff x="710907" y="5647689"/>
            <a:chExt cx="6113780" cy="4315460"/>
          </a:xfrm>
        </p:grpSpPr>
        <p:sp>
          <p:nvSpPr>
            <p:cNvPr id="14" name="object 1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15" name="object 15"/>
            <p:cNvPicPr/>
            <p:nvPr/>
          </p:nvPicPr>
          <p:blipFill>
            <a:blip r:embed="rId5" cstate="print"/>
            <a:stretch>
              <a:fillRect/>
            </a:stretch>
          </p:blipFill>
          <p:spPr>
            <a:xfrm>
              <a:off x="890536" y="5796254"/>
              <a:ext cx="5752604" cy="534352"/>
            </a:xfrm>
            <a:prstGeom prst="rect">
              <a:avLst/>
            </a:prstGeom>
          </p:spPr>
        </p:pic>
        <p:sp>
          <p:nvSpPr>
            <p:cNvPr id="16" name="object 16"/>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7" name="object 17"/>
            <p:cNvPicPr/>
            <p:nvPr/>
          </p:nvPicPr>
          <p:blipFill>
            <a:blip r:embed="rId6" cstate="print"/>
            <a:stretch>
              <a:fillRect/>
            </a:stretch>
          </p:blipFill>
          <p:spPr>
            <a:xfrm>
              <a:off x="5696292" y="5802363"/>
              <a:ext cx="71539" cy="101993"/>
            </a:xfrm>
            <a:prstGeom prst="rect">
              <a:avLst/>
            </a:prstGeom>
          </p:spPr>
        </p:pic>
        <p:sp>
          <p:nvSpPr>
            <p:cNvPr id="18" name="object 18"/>
            <p:cNvSpPr/>
            <p:nvPr/>
          </p:nvSpPr>
          <p:spPr>
            <a:xfrm>
              <a:off x="5787631" y="5802363"/>
              <a:ext cx="71755" cy="102235"/>
            </a:xfrm>
            <a:custGeom>
              <a:avLst/>
              <a:gdLst/>
              <a:ahLst/>
              <a:cxnLst/>
              <a:rect l="l" t="t" r="r" b="b"/>
              <a:pathLst>
                <a:path w="71754" h="102235">
                  <a:moveTo>
                    <a:pt x="12204" y="101993"/>
                  </a:moveTo>
                  <a:lnTo>
                    <a:pt x="0" y="101993"/>
                  </a:lnTo>
                  <a:lnTo>
                    <a:pt x="0" y="3022"/>
                  </a:lnTo>
                  <a:lnTo>
                    <a:pt x="4559" y="0"/>
                  </a:lnTo>
                  <a:lnTo>
                    <a:pt x="38049" y="0"/>
                  </a:lnTo>
                  <a:lnTo>
                    <a:pt x="56130" y="3452"/>
                  </a:lnTo>
                  <a:lnTo>
                    <a:pt x="65043" y="10667"/>
                  </a:lnTo>
                  <a:lnTo>
                    <a:pt x="13690" y="10667"/>
                  </a:lnTo>
                  <a:lnTo>
                    <a:pt x="12204" y="13690"/>
                  </a:lnTo>
                  <a:lnTo>
                    <a:pt x="12204" y="48717"/>
                  </a:lnTo>
                  <a:lnTo>
                    <a:pt x="64833" y="48717"/>
                  </a:lnTo>
                  <a:lnTo>
                    <a:pt x="56130" y="55908"/>
                  </a:lnTo>
                  <a:lnTo>
                    <a:pt x="38049" y="59385"/>
                  </a:lnTo>
                  <a:lnTo>
                    <a:pt x="12204" y="59385"/>
                  </a:lnTo>
                  <a:lnTo>
                    <a:pt x="12204" y="101993"/>
                  </a:lnTo>
                  <a:close/>
                </a:path>
                <a:path w="71754" h="102235">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7"/>
                  </a:lnTo>
                  <a:lnTo>
                    <a:pt x="65043" y="10667"/>
                  </a:lnTo>
                  <a:lnTo>
                    <a:pt x="66214" y="11615"/>
                  </a:lnTo>
                  <a:lnTo>
                    <a:pt x="70588" y="21200"/>
                  </a:lnTo>
                  <a:lnTo>
                    <a:pt x="71539" y="28917"/>
                  </a:lnTo>
                  <a:lnTo>
                    <a:pt x="70588" y="37530"/>
                  </a:lnTo>
                  <a:lnTo>
                    <a:pt x="66214" y="47575"/>
                  </a:lnTo>
                  <a:lnTo>
                    <a:pt x="64833" y="48717"/>
                  </a:lnTo>
                  <a:close/>
                </a:path>
              </a:pathLst>
            </a:custGeom>
            <a:solidFill>
              <a:srgbClr val="4A4B4D"/>
            </a:solidFill>
          </p:spPr>
          <p:txBody>
            <a:bodyPr wrap="square" lIns="0" tIns="0" rIns="0" bIns="0" rtlCol="0"/>
            <a:lstStyle/>
            <a:p>
              <a:endParaRPr/>
            </a:p>
          </p:txBody>
        </p:sp>
        <p:pic>
          <p:nvPicPr>
            <p:cNvPr id="19" name="object 19"/>
            <p:cNvPicPr/>
            <p:nvPr/>
          </p:nvPicPr>
          <p:blipFill>
            <a:blip r:embed="rId7" cstate="print"/>
            <a:stretch>
              <a:fillRect/>
            </a:stretch>
          </p:blipFill>
          <p:spPr>
            <a:xfrm>
              <a:off x="1070178" y="6546748"/>
              <a:ext cx="5393334" cy="1940864"/>
            </a:xfrm>
            <a:prstGeom prst="rect">
              <a:avLst/>
            </a:prstGeom>
          </p:spPr>
        </p:pic>
      </p:grpSp>
      <p:grpSp>
        <p:nvGrpSpPr>
          <p:cNvPr id="20" name="object 20"/>
          <p:cNvGrpSpPr/>
          <p:nvPr/>
        </p:nvGrpSpPr>
        <p:grpSpPr>
          <a:xfrm>
            <a:off x="709358" y="5600"/>
            <a:ext cx="6842759" cy="717550"/>
            <a:chOff x="709358" y="5600"/>
            <a:chExt cx="6842759" cy="717550"/>
          </a:xfrm>
        </p:grpSpPr>
        <p:sp>
          <p:nvSpPr>
            <p:cNvPr id="21" name="object 2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22" name="object 2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23" name="object 23"/>
            <p:cNvPicPr/>
            <p:nvPr/>
          </p:nvPicPr>
          <p:blipFill>
            <a:blip r:embed="rId8" cstate="print"/>
            <a:stretch>
              <a:fillRect/>
            </a:stretch>
          </p:blipFill>
          <p:spPr>
            <a:xfrm>
              <a:off x="1003147" y="366369"/>
              <a:ext cx="462813" cy="170497"/>
            </a:xfrm>
            <a:prstGeom prst="rect">
              <a:avLst/>
            </a:prstGeom>
          </p:spPr>
        </p:pic>
        <p:sp>
          <p:nvSpPr>
            <p:cNvPr id="24" name="object 2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25" name="object 25"/>
            <p:cNvPicPr/>
            <p:nvPr/>
          </p:nvPicPr>
          <p:blipFill>
            <a:blip r:embed="rId9" cstate="print"/>
            <a:stretch>
              <a:fillRect/>
            </a:stretch>
          </p:blipFill>
          <p:spPr>
            <a:xfrm>
              <a:off x="1662315" y="380059"/>
              <a:ext cx="156806" cy="149174"/>
            </a:xfrm>
            <a:prstGeom prst="rect">
              <a:avLst/>
            </a:prstGeom>
          </p:spPr>
        </p:pic>
        <p:sp>
          <p:nvSpPr>
            <p:cNvPr id="26" name="object 2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27" name="object 27"/>
            <p:cNvPicPr/>
            <p:nvPr/>
          </p:nvPicPr>
          <p:blipFill>
            <a:blip r:embed="rId10" cstate="print"/>
            <a:stretch>
              <a:fillRect/>
            </a:stretch>
          </p:blipFill>
          <p:spPr>
            <a:xfrm>
              <a:off x="2021585" y="366369"/>
              <a:ext cx="343992" cy="170497"/>
            </a:xfrm>
            <a:prstGeom prst="rect">
              <a:avLst/>
            </a:prstGeom>
          </p:spPr>
        </p:pic>
        <p:pic>
          <p:nvPicPr>
            <p:cNvPr id="28" name="object 28"/>
            <p:cNvPicPr/>
            <p:nvPr/>
          </p:nvPicPr>
          <p:blipFill>
            <a:blip r:embed="rId11" cstate="print"/>
            <a:stretch>
              <a:fillRect/>
            </a:stretch>
          </p:blipFill>
          <p:spPr>
            <a:xfrm>
              <a:off x="2554338" y="366369"/>
              <a:ext cx="1787131" cy="170497"/>
            </a:xfrm>
            <a:prstGeom prst="rect">
              <a:avLst/>
            </a:prstGeom>
          </p:spPr>
        </p:pic>
      </p:grpSp>
      <p:grpSp>
        <p:nvGrpSpPr>
          <p:cNvPr id="29" name="object 2"/>
          <p:cNvGrpSpPr/>
          <p:nvPr/>
        </p:nvGrpSpPr>
        <p:grpSpPr>
          <a:xfrm>
            <a:off x="3415956" y="10148442"/>
            <a:ext cx="703580" cy="91440"/>
            <a:chOff x="3415956" y="10148442"/>
            <a:chExt cx="703580" cy="91440"/>
          </a:xfrm>
        </p:grpSpPr>
        <p:sp>
          <p:nvSpPr>
            <p:cNvPr id="30"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31" name="object 4"/>
            <p:cNvPicPr/>
            <p:nvPr/>
          </p:nvPicPr>
          <p:blipFill>
            <a:blip r:embed="rId12" cstate="print"/>
            <a:stretch>
              <a:fillRect/>
            </a:stretch>
          </p:blipFill>
          <p:spPr>
            <a:xfrm>
              <a:off x="3738663" y="10148442"/>
              <a:ext cx="121793" cy="91325"/>
            </a:xfrm>
            <a:prstGeom prst="rect">
              <a:avLst/>
            </a:prstGeom>
          </p:spPr>
        </p:pic>
        <p:sp>
          <p:nvSpPr>
            <p:cNvPr id="32"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テキスト ボックス 86">
            <a:extLst>
              <a:ext uri="{FF2B5EF4-FFF2-40B4-BE49-F238E27FC236}">
                <a16:creationId xmlns:a16="http://schemas.microsoft.com/office/drawing/2014/main" id="{997D75BD-438E-811D-AAD6-4DFB93C87AE9}"/>
              </a:ext>
            </a:extLst>
          </p:cNvPr>
          <p:cNvSpPr txBox="1"/>
          <p:nvPr/>
        </p:nvSpPr>
        <p:spPr>
          <a:xfrm>
            <a:off x="1156577" y="8629449"/>
            <a:ext cx="3248005" cy="338554"/>
          </a:xfrm>
          <a:prstGeom prst="rect">
            <a:avLst/>
          </a:prstGeom>
          <a:noFill/>
        </p:spPr>
        <p:txBody>
          <a:bodyPr wrap="none" rtlCol="0">
            <a:spAutoFit/>
          </a:bodyPr>
          <a:lstStyle/>
          <a:p>
            <a:r>
              <a:rPr lang="ja-JP" altLang="en-US" sz="1600" b="1" dirty="0">
                <a:solidFill>
                  <a:srgbClr val="00B5F0"/>
                </a:solidFill>
                <a:latin typeface="BIZ UDPゴシック" panose="020B0400000000000000" pitchFamily="50" charset="-128"/>
                <a:ea typeface="BIZ UDPゴシック" panose="020B0400000000000000" pitchFamily="50" charset="-128"/>
              </a:rPr>
              <a:t>さらに取組が優良な企業の認定！</a:t>
            </a:r>
            <a:endParaRPr kumimoji="1" lang="ja-JP" altLang="en-US" sz="1600" b="1" dirty="0">
              <a:solidFill>
                <a:srgbClr val="00B5F0"/>
              </a:solidFill>
              <a:latin typeface="BIZ UDPゴシック" panose="020B0400000000000000" pitchFamily="50" charset="-128"/>
              <a:ea typeface="BIZ UDPゴシック" panose="020B0400000000000000" pitchFamily="50" charset="-128"/>
            </a:endParaRPr>
          </a:p>
        </p:txBody>
      </p:sp>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4" cstate="print"/>
            <a:stretch>
              <a:fillRect/>
            </a:stretch>
          </p:blipFill>
          <p:spPr>
            <a:xfrm>
              <a:off x="5696292" y="1288846"/>
              <a:ext cx="71539" cy="103543"/>
            </a:xfrm>
            <a:prstGeom prst="rect">
              <a:avLst/>
            </a:prstGeom>
          </p:spPr>
        </p:pic>
        <p:pic>
          <p:nvPicPr>
            <p:cNvPr id="10" name="object 10"/>
            <p:cNvPicPr/>
            <p:nvPr/>
          </p:nvPicPr>
          <p:blipFill>
            <a:blip r:embed="rId5" cstate="print"/>
            <a:stretch>
              <a:fillRect/>
            </a:stretch>
          </p:blipFill>
          <p:spPr>
            <a:xfrm>
              <a:off x="5787631" y="1285824"/>
              <a:ext cx="333375" cy="106565"/>
            </a:xfrm>
            <a:prstGeom prst="rect">
              <a:avLst/>
            </a:prstGeom>
          </p:spPr>
        </p:pic>
        <p:pic>
          <p:nvPicPr>
            <p:cNvPr id="11" name="object 11"/>
            <p:cNvPicPr/>
            <p:nvPr/>
          </p:nvPicPr>
          <p:blipFill>
            <a:blip r:embed="rId6" cstate="print"/>
            <a:stretch>
              <a:fillRect/>
            </a:stretch>
          </p:blipFill>
          <p:spPr>
            <a:xfrm>
              <a:off x="6156033" y="1288846"/>
              <a:ext cx="66967" cy="103543"/>
            </a:xfrm>
            <a:prstGeom prst="rect">
              <a:avLst/>
            </a:prstGeom>
          </p:spPr>
        </p:pic>
        <p:pic>
          <p:nvPicPr>
            <p:cNvPr id="12" name="object 12"/>
            <p:cNvPicPr/>
            <p:nvPr/>
          </p:nvPicPr>
          <p:blipFill>
            <a:blip r:embed="rId7" cstate="print"/>
            <a:stretch>
              <a:fillRect/>
            </a:stretch>
          </p:blipFill>
          <p:spPr>
            <a:xfrm>
              <a:off x="6268694" y="1282750"/>
              <a:ext cx="372910" cy="117221"/>
            </a:xfrm>
            <a:prstGeom prst="rect">
              <a:avLst/>
            </a:prstGeom>
          </p:spPr>
        </p:pic>
        <p:pic>
          <p:nvPicPr>
            <p:cNvPr id="13" name="object 13"/>
            <p:cNvPicPr/>
            <p:nvPr/>
          </p:nvPicPr>
          <p:blipFill>
            <a:blip r:embed="rId8" cstate="print"/>
            <a:stretch>
              <a:fillRect/>
            </a:stretch>
          </p:blipFill>
          <p:spPr>
            <a:xfrm>
              <a:off x="890536" y="1439570"/>
              <a:ext cx="5752604" cy="360756"/>
            </a:xfrm>
            <a:prstGeom prst="rect">
              <a:avLst/>
            </a:prstGeom>
          </p:spPr>
        </p:pic>
        <p:pic>
          <p:nvPicPr>
            <p:cNvPr id="14" name="object 14"/>
            <p:cNvPicPr/>
            <p:nvPr/>
          </p:nvPicPr>
          <p:blipFill>
            <a:blip r:embed="rId9" cstate="print"/>
            <a:stretch>
              <a:fillRect/>
            </a:stretch>
          </p:blipFill>
          <p:spPr>
            <a:xfrm>
              <a:off x="1246733" y="2091080"/>
              <a:ext cx="747420" cy="126365"/>
            </a:xfrm>
            <a:prstGeom prst="rect">
              <a:avLst/>
            </a:prstGeom>
          </p:spPr>
        </p:pic>
        <p:pic>
          <p:nvPicPr>
            <p:cNvPr id="15" name="object 15"/>
            <p:cNvPicPr/>
            <p:nvPr/>
          </p:nvPicPr>
          <p:blipFill>
            <a:blip r:embed="rId10" cstate="print"/>
            <a:stretch>
              <a:fillRect/>
            </a:stretch>
          </p:blipFill>
          <p:spPr>
            <a:xfrm>
              <a:off x="2105279" y="2091080"/>
              <a:ext cx="2921241" cy="127901"/>
            </a:xfrm>
            <a:prstGeom prst="rect">
              <a:avLst/>
            </a:prstGeom>
          </p:spPr>
        </p:pic>
        <p:pic>
          <p:nvPicPr>
            <p:cNvPr id="16" name="object 16"/>
            <p:cNvPicPr/>
            <p:nvPr/>
          </p:nvPicPr>
          <p:blipFill>
            <a:blip r:embed="rId11" cstate="print"/>
            <a:stretch>
              <a:fillRect/>
            </a:stretch>
          </p:blipFill>
          <p:spPr>
            <a:xfrm>
              <a:off x="5043233" y="2091080"/>
              <a:ext cx="1415707" cy="126365"/>
            </a:xfrm>
            <a:prstGeom prst="rect">
              <a:avLst/>
            </a:prstGeom>
          </p:spPr>
        </p:pic>
        <p:pic>
          <p:nvPicPr>
            <p:cNvPr id="17" name="object 17"/>
            <p:cNvPicPr/>
            <p:nvPr/>
          </p:nvPicPr>
          <p:blipFill>
            <a:blip r:embed="rId12" cstate="print"/>
            <a:stretch>
              <a:fillRect/>
            </a:stretch>
          </p:blipFill>
          <p:spPr>
            <a:xfrm>
              <a:off x="1082332" y="2288971"/>
              <a:ext cx="1094473" cy="124815"/>
            </a:xfrm>
            <a:prstGeom prst="rect">
              <a:avLst/>
            </a:prstGeom>
          </p:spPr>
        </p:pic>
        <p:pic>
          <p:nvPicPr>
            <p:cNvPr id="18" name="object 18"/>
            <p:cNvPicPr/>
            <p:nvPr/>
          </p:nvPicPr>
          <p:blipFill>
            <a:blip r:embed="rId13" cstate="print"/>
            <a:stretch>
              <a:fillRect/>
            </a:stretch>
          </p:blipFill>
          <p:spPr>
            <a:xfrm>
              <a:off x="2281885" y="2288971"/>
              <a:ext cx="3158680" cy="127901"/>
            </a:xfrm>
            <a:prstGeom prst="rect">
              <a:avLst/>
            </a:prstGeom>
          </p:spPr>
        </p:pic>
        <p:pic>
          <p:nvPicPr>
            <p:cNvPr id="19" name="object 19"/>
            <p:cNvPicPr/>
            <p:nvPr/>
          </p:nvPicPr>
          <p:blipFill>
            <a:blip r:embed="rId14" cstate="print"/>
            <a:stretch>
              <a:fillRect/>
            </a:stretch>
          </p:blipFill>
          <p:spPr>
            <a:xfrm>
              <a:off x="1216279" y="2561475"/>
              <a:ext cx="251167" cy="120256"/>
            </a:xfrm>
            <a:prstGeom prst="rect">
              <a:avLst/>
            </a:prstGeom>
          </p:spPr>
        </p:pic>
        <p:pic>
          <p:nvPicPr>
            <p:cNvPr id="20" name="object 20"/>
            <p:cNvPicPr/>
            <p:nvPr/>
          </p:nvPicPr>
          <p:blipFill>
            <a:blip r:embed="rId15" cstate="print"/>
            <a:stretch>
              <a:fillRect/>
            </a:stretch>
          </p:blipFill>
          <p:spPr>
            <a:xfrm>
              <a:off x="1487233" y="2562974"/>
              <a:ext cx="375996" cy="115684"/>
            </a:xfrm>
            <a:prstGeom prst="rect">
              <a:avLst/>
            </a:prstGeom>
          </p:spPr>
        </p:pic>
        <p:sp>
          <p:nvSpPr>
            <p:cNvPr id="21" name="object 21"/>
            <p:cNvSpPr/>
            <p:nvPr/>
          </p:nvSpPr>
          <p:spPr>
            <a:xfrm>
              <a:off x="1883029" y="2562973"/>
              <a:ext cx="301625" cy="119380"/>
            </a:xfrm>
            <a:custGeom>
              <a:avLst/>
              <a:gdLst/>
              <a:ahLst/>
              <a:cxnLst/>
              <a:rect l="l" t="t" r="r" b="b"/>
              <a:pathLst>
                <a:path w="301625" h="119380">
                  <a:moveTo>
                    <a:pt x="120243" y="51790"/>
                  </a:moveTo>
                  <a:lnTo>
                    <a:pt x="0" y="51790"/>
                  </a:lnTo>
                  <a:lnTo>
                    <a:pt x="0" y="67017"/>
                  </a:lnTo>
                  <a:lnTo>
                    <a:pt x="120243" y="67017"/>
                  </a:lnTo>
                  <a:lnTo>
                    <a:pt x="120243" y="51790"/>
                  </a:lnTo>
                  <a:close/>
                </a:path>
                <a:path w="301625" h="119380">
                  <a:moveTo>
                    <a:pt x="240550" y="24358"/>
                  </a:moveTo>
                  <a:lnTo>
                    <a:pt x="237477" y="18300"/>
                  </a:lnTo>
                  <a:lnTo>
                    <a:pt x="184188" y="18300"/>
                  </a:lnTo>
                  <a:lnTo>
                    <a:pt x="187274" y="13741"/>
                  </a:lnTo>
                  <a:lnTo>
                    <a:pt x="190296" y="9169"/>
                  </a:lnTo>
                  <a:lnTo>
                    <a:pt x="190296" y="1536"/>
                  </a:lnTo>
                  <a:lnTo>
                    <a:pt x="184188" y="0"/>
                  </a:lnTo>
                  <a:lnTo>
                    <a:pt x="176606" y="0"/>
                  </a:lnTo>
                  <a:lnTo>
                    <a:pt x="176606" y="1536"/>
                  </a:lnTo>
                  <a:lnTo>
                    <a:pt x="170497" y="12204"/>
                  </a:lnTo>
                  <a:lnTo>
                    <a:pt x="141579" y="45681"/>
                  </a:lnTo>
                  <a:lnTo>
                    <a:pt x="135483" y="50253"/>
                  </a:lnTo>
                  <a:lnTo>
                    <a:pt x="133985" y="50253"/>
                  </a:lnTo>
                  <a:lnTo>
                    <a:pt x="133985" y="57835"/>
                  </a:lnTo>
                  <a:lnTo>
                    <a:pt x="138557" y="62458"/>
                  </a:lnTo>
                  <a:lnTo>
                    <a:pt x="141579" y="62458"/>
                  </a:lnTo>
                  <a:lnTo>
                    <a:pt x="149796" y="59207"/>
                  </a:lnTo>
                  <a:lnTo>
                    <a:pt x="159448" y="51231"/>
                  </a:lnTo>
                  <a:lnTo>
                    <a:pt x="168541" y="41262"/>
                  </a:lnTo>
                  <a:lnTo>
                    <a:pt x="175069" y="31991"/>
                  </a:lnTo>
                  <a:lnTo>
                    <a:pt x="220751" y="31991"/>
                  </a:lnTo>
                  <a:lnTo>
                    <a:pt x="222250" y="33528"/>
                  </a:lnTo>
                  <a:lnTo>
                    <a:pt x="222250" y="35013"/>
                  </a:lnTo>
                  <a:lnTo>
                    <a:pt x="200774" y="78486"/>
                  </a:lnTo>
                  <a:lnTo>
                    <a:pt x="167322" y="98996"/>
                  </a:lnTo>
                  <a:lnTo>
                    <a:pt x="149174" y="103530"/>
                  </a:lnTo>
                  <a:lnTo>
                    <a:pt x="144602" y="105067"/>
                  </a:lnTo>
                  <a:lnTo>
                    <a:pt x="141579" y="105067"/>
                  </a:lnTo>
                  <a:lnTo>
                    <a:pt x="141579" y="118757"/>
                  </a:lnTo>
                  <a:lnTo>
                    <a:pt x="149174" y="118757"/>
                  </a:lnTo>
                  <a:lnTo>
                    <a:pt x="156171" y="117627"/>
                  </a:lnTo>
                  <a:lnTo>
                    <a:pt x="192430" y="103339"/>
                  </a:lnTo>
                  <a:lnTo>
                    <a:pt x="226390" y="68986"/>
                  </a:lnTo>
                  <a:lnTo>
                    <a:pt x="240284" y="31991"/>
                  </a:lnTo>
                  <a:lnTo>
                    <a:pt x="240550" y="30454"/>
                  </a:lnTo>
                  <a:lnTo>
                    <a:pt x="240550" y="24358"/>
                  </a:lnTo>
                  <a:close/>
                </a:path>
                <a:path w="301625" h="119380">
                  <a:moveTo>
                    <a:pt x="301421" y="114198"/>
                  </a:moveTo>
                  <a:lnTo>
                    <a:pt x="301332" y="104990"/>
                  </a:lnTo>
                  <a:lnTo>
                    <a:pt x="293776" y="97421"/>
                  </a:lnTo>
                  <a:lnTo>
                    <a:pt x="290753" y="92862"/>
                  </a:lnTo>
                  <a:lnTo>
                    <a:pt x="280797" y="82969"/>
                  </a:lnTo>
                  <a:lnTo>
                    <a:pt x="274980" y="77470"/>
                  </a:lnTo>
                  <a:lnTo>
                    <a:pt x="271716" y="75120"/>
                  </a:lnTo>
                  <a:lnTo>
                    <a:pt x="269468" y="74612"/>
                  </a:lnTo>
                  <a:lnTo>
                    <a:pt x="264858" y="74612"/>
                  </a:lnTo>
                  <a:lnTo>
                    <a:pt x="260299" y="79171"/>
                  </a:lnTo>
                  <a:lnTo>
                    <a:pt x="260299" y="85267"/>
                  </a:lnTo>
                  <a:lnTo>
                    <a:pt x="261835" y="88303"/>
                  </a:lnTo>
                  <a:lnTo>
                    <a:pt x="263372" y="88303"/>
                  </a:lnTo>
                  <a:lnTo>
                    <a:pt x="268795" y="94437"/>
                  </a:lnTo>
                  <a:lnTo>
                    <a:pt x="273812" y="99720"/>
                  </a:lnTo>
                  <a:lnTo>
                    <a:pt x="278561" y="104990"/>
                  </a:lnTo>
                  <a:lnTo>
                    <a:pt x="283159" y="111125"/>
                  </a:lnTo>
                  <a:lnTo>
                    <a:pt x="284657" y="114198"/>
                  </a:lnTo>
                  <a:lnTo>
                    <a:pt x="287731" y="117221"/>
                  </a:lnTo>
                  <a:lnTo>
                    <a:pt x="295313" y="117221"/>
                  </a:lnTo>
                  <a:lnTo>
                    <a:pt x="301421" y="114198"/>
                  </a:lnTo>
                  <a:close/>
                </a:path>
              </a:pathLst>
            </a:custGeom>
            <a:solidFill>
              <a:srgbClr val="00B5F0"/>
            </a:solidFill>
          </p:spPr>
          <p:txBody>
            <a:bodyPr wrap="square" lIns="0" tIns="0" rIns="0" bIns="0" rtlCol="0"/>
            <a:lstStyle/>
            <a:p>
              <a:endParaRPr/>
            </a:p>
          </p:txBody>
        </p:sp>
        <p:pic>
          <p:nvPicPr>
            <p:cNvPr id="22" name="object 22"/>
            <p:cNvPicPr/>
            <p:nvPr/>
          </p:nvPicPr>
          <p:blipFill>
            <a:blip r:embed="rId16" cstate="print"/>
            <a:stretch>
              <a:fillRect/>
            </a:stretch>
          </p:blipFill>
          <p:spPr>
            <a:xfrm>
              <a:off x="2284907" y="2556916"/>
              <a:ext cx="1392885" cy="127838"/>
            </a:xfrm>
            <a:prstGeom prst="rect">
              <a:avLst/>
            </a:prstGeom>
          </p:spPr>
        </p:pic>
        <p:pic>
          <p:nvPicPr>
            <p:cNvPr id="23" name="object 23"/>
            <p:cNvPicPr/>
            <p:nvPr/>
          </p:nvPicPr>
          <p:blipFill>
            <a:blip r:embed="rId17" cstate="print"/>
            <a:stretch>
              <a:fillRect/>
            </a:stretch>
          </p:blipFill>
          <p:spPr>
            <a:xfrm>
              <a:off x="3756913" y="2556916"/>
              <a:ext cx="2702026" cy="129387"/>
            </a:xfrm>
            <a:prstGeom prst="rect">
              <a:avLst/>
            </a:prstGeom>
          </p:spPr>
        </p:pic>
        <p:pic>
          <p:nvPicPr>
            <p:cNvPr id="24" name="object 24"/>
            <p:cNvPicPr/>
            <p:nvPr/>
          </p:nvPicPr>
          <p:blipFill>
            <a:blip r:embed="rId18" cstate="print"/>
            <a:stretch>
              <a:fillRect/>
            </a:stretch>
          </p:blipFill>
          <p:spPr>
            <a:xfrm>
              <a:off x="1082332" y="2759366"/>
              <a:ext cx="959040" cy="120256"/>
            </a:xfrm>
            <a:prstGeom prst="rect">
              <a:avLst/>
            </a:prstGeom>
          </p:spPr>
        </p:pic>
        <p:pic>
          <p:nvPicPr>
            <p:cNvPr id="25" name="object 25"/>
            <p:cNvPicPr/>
            <p:nvPr/>
          </p:nvPicPr>
          <p:blipFill>
            <a:blip r:embed="rId19" cstate="print"/>
            <a:stretch>
              <a:fillRect/>
            </a:stretch>
          </p:blipFill>
          <p:spPr>
            <a:xfrm>
              <a:off x="2147887" y="2754807"/>
              <a:ext cx="3070428" cy="129387"/>
            </a:xfrm>
            <a:prstGeom prst="rect">
              <a:avLst/>
            </a:prstGeom>
          </p:spPr>
        </p:pic>
        <p:pic>
          <p:nvPicPr>
            <p:cNvPr id="26" name="object 26"/>
            <p:cNvPicPr/>
            <p:nvPr/>
          </p:nvPicPr>
          <p:blipFill>
            <a:blip r:embed="rId20" cstate="print"/>
            <a:stretch>
              <a:fillRect/>
            </a:stretch>
          </p:blipFill>
          <p:spPr>
            <a:xfrm>
              <a:off x="2332088" y="4634801"/>
              <a:ext cx="98971" cy="115697"/>
            </a:xfrm>
            <a:prstGeom prst="rect">
              <a:avLst/>
            </a:prstGeom>
          </p:spPr>
        </p:pic>
        <p:pic>
          <p:nvPicPr>
            <p:cNvPr id="27" name="object 27"/>
            <p:cNvPicPr/>
            <p:nvPr/>
          </p:nvPicPr>
          <p:blipFill>
            <a:blip r:embed="rId21" cstate="print"/>
            <a:stretch>
              <a:fillRect/>
            </a:stretch>
          </p:blipFill>
          <p:spPr>
            <a:xfrm>
              <a:off x="2458440" y="4637836"/>
              <a:ext cx="108102" cy="111125"/>
            </a:xfrm>
            <a:prstGeom prst="rect">
              <a:avLst/>
            </a:prstGeom>
          </p:spPr>
        </p:pic>
        <p:pic>
          <p:nvPicPr>
            <p:cNvPr id="28" name="object 28"/>
            <p:cNvPicPr/>
            <p:nvPr/>
          </p:nvPicPr>
          <p:blipFill>
            <a:blip r:embed="rId22" cstate="print"/>
            <a:stretch>
              <a:fillRect/>
            </a:stretch>
          </p:blipFill>
          <p:spPr>
            <a:xfrm>
              <a:off x="2587828" y="4634801"/>
              <a:ext cx="245110" cy="114160"/>
            </a:xfrm>
            <a:prstGeom prst="rect">
              <a:avLst/>
            </a:prstGeom>
          </p:spPr>
        </p:pic>
        <p:pic>
          <p:nvPicPr>
            <p:cNvPr id="29" name="object 29"/>
            <p:cNvPicPr/>
            <p:nvPr/>
          </p:nvPicPr>
          <p:blipFill>
            <a:blip r:embed="rId23" cstate="print"/>
            <a:stretch>
              <a:fillRect/>
            </a:stretch>
          </p:blipFill>
          <p:spPr>
            <a:xfrm>
              <a:off x="2391473" y="4799215"/>
              <a:ext cx="248145" cy="100456"/>
            </a:xfrm>
            <a:prstGeom prst="rect">
              <a:avLst/>
            </a:prstGeom>
          </p:spPr>
        </p:pic>
        <p:pic>
          <p:nvPicPr>
            <p:cNvPr id="30" name="object 30"/>
            <p:cNvPicPr/>
            <p:nvPr/>
          </p:nvPicPr>
          <p:blipFill>
            <a:blip r:embed="rId24" cstate="print"/>
            <a:stretch>
              <a:fillRect/>
            </a:stretch>
          </p:blipFill>
          <p:spPr>
            <a:xfrm>
              <a:off x="2659405" y="4787010"/>
              <a:ext cx="100457" cy="115684"/>
            </a:xfrm>
            <a:prstGeom prst="rect">
              <a:avLst/>
            </a:prstGeom>
          </p:spPr>
        </p:pic>
        <p:sp>
          <p:nvSpPr>
            <p:cNvPr id="31" name="object 31"/>
            <p:cNvSpPr/>
            <p:nvPr/>
          </p:nvSpPr>
          <p:spPr>
            <a:xfrm>
              <a:off x="2217940" y="4569459"/>
              <a:ext cx="725170" cy="400050"/>
            </a:xfrm>
            <a:custGeom>
              <a:avLst/>
              <a:gdLst/>
              <a:ahLst/>
              <a:cxnLst/>
              <a:rect l="l" t="t" r="r" b="b"/>
              <a:pathLst>
                <a:path w="725169" h="400050">
                  <a:moveTo>
                    <a:pt x="724585" y="0"/>
                  </a:moveTo>
                  <a:lnTo>
                    <a:pt x="712431" y="0"/>
                  </a:lnTo>
                  <a:lnTo>
                    <a:pt x="712431" y="11442"/>
                  </a:lnTo>
                  <a:lnTo>
                    <a:pt x="712431" y="388632"/>
                  </a:lnTo>
                  <a:lnTo>
                    <a:pt x="13690" y="388632"/>
                  </a:lnTo>
                  <a:lnTo>
                    <a:pt x="13690" y="388048"/>
                  </a:lnTo>
                  <a:lnTo>
                    <a:pt x="13690" y="11442"/>
                  </a:lnTo>
                  <a:lnTo>
                    <a:pt x="712431" y="11442"/>
                  </a:lnTo>
                  <a:lnTo>
                    <a:pt x="712431" y="0"/>
                  </a:lnTo>
                  <a:lnTo>
                    <a:pt x="0" y="0"/>
                  </a:lnTo>
                  <a:lnTo>
                    <a:pt x="0" y="11442"/>
                  </a:lnTo>
                  <a:lnTo>
                    <a:pt x="0" y="388632"/>
                  </a:lnTo>
                  <a:lnTo>
                    <a:pt x="0" y="393700"/>
                  </a:lnTo>
                  <a:lnTo>
                    <a:pt x="0" y="400050"/>
                  </a:lnTo>
                  <a:lnTo>
                    <a:pt x="724585" y="400050"/>
                  </a:lnTo>
                  <a:lnTo>
                    <a:pt x="724585" y="393700"/>
                  </a:lnTo>
                  <a:lnTo>
                    <a:pt x="724585" y="388632"/>
                  </a:lnTo>
                  <a:lnTo>
                    <a:pt x="724585" y="11442"/>
                  </a:lnTo>
                  <a:lnTo>
                    <a:pt x="724585" y="0"/>
                  </a:lnTo>
                  <a:close/>
                </a:path>
              </a:pathLst>
            </a:custGeom>
            <a:solidFill>
              <a:srgbClr val="4D4D4F"/>
            </a:solidFill>
          </p:spPr>
          <p:txBody>
            <a:bodyPr wrap="square" lIns="0" tIns="0" rIns="0" bIns="0" rtlCol="0"/>
            <a:lstStyle/>
            <a:p>
              <a:endParaRPr/>
            </a:p>
          </p:txBody>
        </p:sp>
        <p:pic>
          <p:nvPicPr>
            <p:cNvPr id="33" name="object 33"/>
            <p:cNvPicPr/>
            <p:nvPr/>
          </p:nvPicPr>
          <p:blipFill>
            <a:blip r:embed="rId25" cstate="print"/>
            <a:stretch>
              <a:fillRect/>
            </a:stretch>
          </p:blipFill>
          <p:spPr>
            <a:xfrm>
              <a:off x="4693145" y="4633264"/>
              <a:ext cx="112610" cy="115697"/>
            </a:xfrm>
            <a:prstGeom prst="rect">
              <a:avLst/>
            </a:prstGeom>
          </p:spPr>
        </p:pic>
        <p:pic>
          <p:nvPicPr>
            <p:cNvPr id="34" name="object 34"/>
            <p:cNvPicPr/>
            <p:nvPr/>
          </p:nvPicPr>
          <p:blipFill>
            <a:blip r:embed="rId26" cstate="print"/>
            <a:stretch>
              <a:fillRect/>
            </a:stretch>
          </p:blipFill>
          <p:spPr>
            <a:xfrm>
              <a:off x="4830114" y="4633264"/>
              <a:ext cx="240563" cy="115697"/>
            </a:xfrm>
            <a:prstGeom prst="rect">
              <a:avLst/>
            </a:prstGeom>
          </p:spPr>
        </p:pic>
        <p:pic>
          <p:nvPicPr>
            <p:cNvPr id="35" name="object 35"/>
            <p:cNvPicPr/>
            <p:nvPr/>
          </p:nvPicPr>
          <p:blipFill>
            <a:blip r:embed="rId27" cstate="print"/>
            <a:stretch>
              <a:fillRect/>
            </a:stretch>
          </p:blipFill>
          <p:spPr>
            <a:xfrm>
              <a:off x="4693145" y="4799215"/>
              <a:ext cx="246608" cy="100456"/>
            </a:xfrm>
            <a:prstGeom prst="rect">
              <a:avLst/>
            </a:prstGeom>
          </p:spPr>
        </p:pic>
        <p:pic>
          <p:nvPicPr>
            <p:cNvPr id="36" name="object 36"/>
            <p:cNvPicPr/>
            <p:nvPr/>
          </p:nvPicPr>
          <p:blipFill>
            <a:blip r:embed="rId28" cstate="print"/>
            <a:stretch>
              <a:fillRect/>
            </a:stretch>
          </p:blipFill>
          <p:spPr>
            <a:xfrm>
              <a:off x="4961039" y="4787010"/>
              <a:ext cx="100457" cy="115684"/>
            </a:xfrm>
            <a:prstGeom prst="rect">
              <a:avLst/>
            </a:prstGeom>
          </p:spPr>
        </p:pic>
        <p:sp>
          <p:nvSpPr>
            <p:cNvPr id="37" name="object 37"/>
            <p:cNvSpPr/>
            <p:nvPr/>
          </p:nvSpPr>
          <p:spPr>
            <a:xfrm>
              <a:off x="4519612" y="4569459"/>
              <a:ext cx="725170" cy="400050"/>
            </a:xfrm>
            <a:custGeom>
              <a:avLst/>
              <a:gdLst/>
              <a:ahLst/>
              <a:cxnLst/>
              <a:rect l="l" t="t" r="r" b="b"/>
              <a:pathLst>
                <a:path w="725170" h="400050">
                  <a:moveTo>
                    <a:pt x="724598" y="0"/>
                  </a:moveTo>
                  <a:lnTo>
                    <a:pt x="712393" y="0"/>
                  </a:lnTo>
                  <a:lnTo>
                    <a:pt x="712393" y="11442"/>
                  </a:lnTo>
                  <a:lnTo>
                    <a:pt x="712393" y="388632"/>
                  </a:lnTo>
                  <a:lnTo>
                    <a:pt x="12153" y="388632"/>
                  </a:lnTo>
                  <a:lnTo>
                    <a:pt x="12153" y="388048"/>
                  </a:lnTo>
                  <a:lnTo>
                    <a:pt x="12153" y="11442"/>
                  </a:lnTo>
                  <a:lnTo>
                    <a:pt x="712393" y="11442"/>
                  </a:lnTo>
                  <a:lnTo>
                    <a:pt x="712393" y="0"/>
                  </a:lnTo>
                  <a:lnTo>
                    <a:pt x="0" y="0"/>
                  </a:lnTo>
                  <a:lnTo>
                    <a:pt x="0" y="11442"/>
                  </a:lnTo>
                  <a:lnTo>
                    <a:pt x="0" y="388632"/>
                  </a:lnTo>
                  <a:lnTo>
                    <a:pt x="0" y="393700"/>
                  </a:lnTo>
                  <a:lnTo>
                    <a:pt x="0" y="400050"/>
                  </a:lnTo>
                  <a:lnTo>
                    <a:pt x="724598" y="400050"/>
                  </a:lnTo>
                  <a:lnTo>
                    <a:pt x="724598" y="393700"/>
                  </a:lnTo>
                  <a:lnTo>
                    <a:pt x="724598" y="388632"/>
                  </a:lnTo>
                  <a:lnTo>
                    <a:pt x="724598" y="11442"/>
                  </a:lnTo>
                  <a:lnTo>
                    <a:pt x="724598" y="0"/>
                  </a:lnTo>
                  <a:close/>
                </a:path>
              </a:pathLst>
            </a:custGeom>
            <a:solidFill>
              <a:srgbClr val="4D4D4F"/>
            </a:solidFill>
          </p:spPr>
          <p:txBody>
            <a:bodyPr wrap="square" lIns="0" tIns="0" rIns="0" bIns="0" rtlCol="0"/>
            <a:lstStyle/>
            <a:p>
              <a:endParaRPr/>
            </a:p>
          </p:txBody>
        </p:sp>
        <p:pic>
          <p:nvPicPr>
            <p:cNvPr id="38" name="object 38"/>
            <p:cNvPicPr/>
            <p:nvPr/>
          </p:nvPicPr>
          <p:blipFill>
            <a:blip r:embed="rId29" cstate="print"/>
            <a:stretch>
              <a:fillRect/>
            </a:stretch>
          </p:blipFill>
          <p:spPr>
            <a:xfrm>
              <a:off x="4413046" y="3416998"/>
              <a:ext cx="933653" cy="939101"/>
            </a:xfrm>
            <a:prstGeom prst="rect">
              <a:avLst/>
            </a:prstGeom>
          </p:spPr>
        </p:pic>
        <p:pic>
          <p:nvPicPr>
            <p:cNvPr id="39" name="object 39"/>
            <p:cNvPicPr/>
            <p:nvPr/>
          </p:nvPicPr>
          <p:blipFill>
            <a:blip r:embed="rId30" cstate="print"/>
            <a:stretch>
              <a:fillRect/>
            </a:stretch>
          </p:blipFill>
          <p:spPr>
            <a:xfrm>
              <a:off x="3345954" y="4636287"/>
              <a:ext cx="773264" cy="270967"/>
            </a:xfrm>
            <a:prstGeom prst="rect">
              <a:avLst/>
            </a:prstGeom>
          </p:spPr>
        </p:pic>
        <p:sp>
          <p:nvSpPr>
            <p:cNvPr id="40" name="object 40"/>
            <p:cNvSpPr/>
            <p:nvPr/>
          </p:nvSpPr>
          <p:spPr>
            <a:xfrm>
              <a:off x="3260661" y="4569459"/>
              <a:ext cx="941069" cy="400050"/>
            </a:xfrm>
            <a:custGeom>
              <a:avLst/>
              <a:gdLst/>
              <a:ahLst/>
              <a:cxnLst/>
              <a:rect l="l" t="t" r="r" b="b"/>
              <a:pathLst>
                <a:path w="941070" h="400050">
                  <a:moveTo>
                    <a:pt x="940752" y="0"/>
                  </a:moveTo>
                  <a:lnTo>
                    <a:pt x="928598" y="0"/>
                  </a:lnTo>
                  <a:lnTo>
                    <a:pt x="928598" y="11442"/>
                  </a:lnTo>
                  <a:lnTo>
                    <a:pt x="928598" y="388632"/>
                  </a:lnTo>
                  <a:lnTo>
                    <a:pt x="13703" y="388632"/>
                  </a:lnTo>
                  <a:lnTo>
                    <a:pt x="13703" y="388048"/>
                  </a:lnTo>
                  <a:lnTo>
                    <a:pt x="13703" y="11442"/>
                  </a:lnTo>
                  <a:lnTo>
                    <a:pt x="928598" y="11442"/>
                  </a:lnTo>
                  <a:lnTo>
                    <a:pt x="928598" y="0"/>
                  </a:lnTo>
                  <a:lnTo>
                    <a:pt x="0" y="0"/>
                  </a:lnTo>
                  <a:lnTo>
                    <a:pt x="0" y="11442"/>
                  </a:lnTo>
                  <a:lnTo>
                    <a:pt x="0" y="388632"/>
                  </a:lnTo>
                  <a:lnTo>
                    <a:pt x="0" y="393700"/>
                  </a:lnTo>
                  <a:lnTo>
                    <a:pt x="0" y="400050"/>
                  </a:lnTo>
                  <a:lnTo>
                    <a:pt x="940752" y="400050"/>
                  </a:lnTo>
                  <a:lnTo>
                    <a:pt x="940752" y="393700"/>
                  </a:lnTo>
                  <a:lnTo>
                    <a:pt x="940752" y="388632"/>
                  </a:lnTo>
                  <a:lnTo>
                    <a:pt x="940752" y="11442"/>
                  </a:lnTo>
                  <a:lnTo>
                    <a:pt x="940752" y="0"/>
                  </a:lnTo>
                  <a:close/>
                </a:path>
              </a:pathLst>
            </a:custGeom>
            <a:solidFill>
              <a:srgbClr val="4D4D4F"/>
            </a:solidFill>
          </p:spPr>
          <p:txBody>
            <a:bodyPr wrap="square" lIns="0" tIns="0" rIns="0" bIns="0" rtlCol="0"/>
            <a:lstStyle/>
            <a:p>
              <a:endParaRPr/>
            </a:p>
          </p:txBody>
        </p:sp>
        <p:pic>
          <p:nvPicPr>
            <p:cNvPr id="41" name="object 41"/>
            <p:cNvPicPr/>
            <p:nvPr/>
          </p:nvPicPr>
          <p:blipFill>
            <a:blip r:embed="rId31" cstate="print"/>
            <a:stretch>
              <a:fillRect/>
            </a:stretch>
          </p:blipFill>
          <p:spPr>
            <a:xfrm>
              <a:off x="3288055" y="3440967"/>
              <a:ext cx="924026" cy="889562"/>
            </a:xfrm>
            <a:prstGeom prst="rect">
              <a:avLst/>
            </a:prstGeom>
          </p:spPr>
        </p:pic>
        <p:pic>
          <p:nvPicPr>
            <p:cNvPr id="42" name="object 42"/>
            <p:cNvPicPr/>
            <p:nvPr/>
          </p:nvPicPr>
          <p:blipFill>
            <a:blip r:embed="rId32" cstate="print"/>
            <a:stretch>
              <a:fillRect/>
            </a:stretch>
          </p:blipFill>
          <p:spPr>
            <a:xfrm>
              <a:off x="5531891" y="3354590"/>
              <a:ext cx="1000125" cy="1003147"/>
            </a:xfrm>
            <a:prstGeom prst="rect">
              <a:avLst/>
            </a:prstGeom>
          </p:spPr>
        </p:pic>
        <p:pic>
          <p:nvPicPr>
            <p:cNvPr id="43" name="object 43"/>
            <p:cNvPicPr/>
            <p:nvPr/>
          </p:nvPicPr>
          <p:blipFill>
            <a:blip r:embed="rId33" cstate="print"/>
            <a:stretch>
              <a:fillRect/>
            </a:stretch>
          </p:blipFill>
          <p:spPr>
            <a:xfrm>
              <a:off x="5513641" y="4630242"/>
              <a:ext cx="1038174" cy="277012"/>
            </a:xfrm>
            <a:prstGeom prst="rect">
              <a:avLst/>
            </a:prstGeom>
          </p:spPr>
        </p:pic>
        <p:sp>
          <p:nvSpPr>
            <p:cNvPr id="44" name="object 44"/>
            <p:cNvSpPr/>
            <p:nvPr/>
          </p:nvSpPr>
          <p:spPr>
            <a:xfrm>
              <a:off x="5446661" y="4569459"/>
              <a:ext cx="1170940" cy="400050"/>
            </a:xfrm>
            <a:custGeom>
              <a:avLst/>
              <a:gdLst/>
              <a:ahLst/>
              <a:cxnLst/>
              <a:rect l="l" t="t" r="r" b="b"/>
              <a:pathLst>
                <a:path w="1170940" h="400050">
                  <a:moveTo>
                    <a:pt x="1170584" y="0"/>
                  </a:moveTo>
                  <a:lnTo>
                    <a:pt x="1158430" y="0"/>
                  </a:lnTo>
                  <a:lnTo>
                    <a:pt x="1158430" y="11442"/>
                  </a:lnTo>
                  <a:lnTo>
                    <a:pt x="1158430" y="388632"/>
                  </a:lnTo>
                  <a:lnTo>
                    <a:pt x="13690" y="388632"/>
                  </a:lnTo>
                  <a:lnTo>
                    <a:pt x="13690" y="388048"/>
                  </a:lnTo>
                  <a:lnTo>
                    <a:pt x="13690" y="11442"/>
                  </a:lnTo>
                  <a:lnTo>
                    <a:pt x="1158430" y="11442"/>
                  </a:lnTo>
                  <a:lnTo>
                    <a:pt x="1158430" y="0"/>
                  </a:lnTo>
                  <a:lnTo>
                    <a:pt x="0" y="0"/>
                  </a:lnTo>
                  <a:lnTo>
                    <a:pt x="0" y="11442"/>
                  </a:lnTo>
                  <a:lnTo>
                    <a:pt x="0" y="388632"/>
                  </a:lnTo>
                  <a:lnTo>
                    <a:pt x="0" y="393700"/>
                  </a:lnTo>
                  <a:lnTo>
                    <a:pt x="0" y="400050"/>
                  </a:lnTo>
                  <a:lnTo>
                    <a:pt x="1170584" y="400050"/>
                  </a:lnTo>
                  <a:lnTo>
                    <a:pt x="1170584" y="393700"/>
                  </a:lnTo>
                  <a:lnTo>
                    <a:pt x="1170584" y="388632"/>
                  </a:lnTo>
                  <a:lnTo>
                    <a:pt x="1170584" y="11442"/>
                  </a:lnTo>
                  <a:lnTo>
                    <a:pt x="1170584" y="0"/>
                  </a:lnTo>
                  <a:close/>
                </a:path>
              </a:pathLst>
            </a:custGeom>
            <a:solidFill>
              <a:srgbClr val="4D4D4F"/>
            </a:solidFill>
          </p:spPr>
          <p:txBody>
            <a:bodyPr wrap="square" lIns="0" tIns="0" rIns="0" bIns="0" rtlCol="0"/>
            <a:lstStyle/>
            <a:p>
              <a:endParaRPr/>
            </a:p>
          </p:txBody>
        </p:sp>
        <p:pic>
          <p:nvPicPr>
            <p:cNvPr id="45" name="object 45"/>
            <p:cNvPicPr/>
            <p:nvPr/>
          </p:nvPicPr>
          <p:blipFill>
            <a:blip r:embed="rId34" cstate="print"/>
            <a:stretch>
              <a:fillRect/>
            </a:stretch>
          </p:blipFill>
          <p:spPr>
            <a:xfrm>
              <a:off x="1176680" y="4633264"/>
              <a:ext cx="239026" cy="117233"/>
            </a:xfrm>
            <a:prstGeom prst="rect">
              <a:avLst/>
            </a:prstGeom>
          </p:spPr>
        </p:pic>
        <p:pic>
          <p:nvPicPr>
            <p:cNvPr id="46" name="object 46"/>
            <p:cNvPicPr/>
            <p:nvPr/>
          </p:nvPicPr>
          <p:blipFill>
            <a:blip r:embed="rId35" cstate="print"/>
            <a:stretch>
              <a:fillRect/>
            </a:stretch>
          </p:blipFill>
          <p:spPr>
            <a:xfrm>
              <a:off x="1441602" y="4627168"/>
              <a:ext cx="117170" cy="121793"/>
            </a:xfrm>
            <a:prstGeom prst="rect">
              <a:avLst/>
            </a:prstGeom>
          </p:spPr>
        </p:pic>
        <p:pic>
          <p:nvPicPr>
            <p:cNvPr id="47" name="object 47"/>
            <p:cNvPicPr/>
            <p:nvPr/>
          </p:nvPicPr>
          <p:blipFill>
            <a:blip r:embed="rId36" cstate="print"/>
            <a:stretch>
              <a:fillRect/>
            </a:stretch>
          </p:blipFill>
          <p:spPr>
            <a:xfrm>
              <a:off x="1583202" y="4634801"/>
              <a:ext cx="98899" cy="114160"/>
            </a:xfrm>
            <a:prstGeom prst="rect">
              <a:avLst/>
            </a:prstGeom>
          </p:spPr>
        </p:pic>
        <p:pic>
          <p:nvPicPr>
            <p:cNvPr id="48" name="object 48"/>
            <p:cNvPicPr/>
            <p:nvPr/>
          </p:nvPicPr>
          <p:blipFill>
            <a:blip r:embed="rId37" cstate="print"/>
            <a:stretch>
              <a:fillRect/>
            </a:stretch>
          </p:blipFill>
          <p:spPr>
            <a:xfrm>
              <a:off x="1240637" y="4799215"/>
              <a:ext cx="248145" cy="100456"/>
            </a:xfrm>
            <a:prstGeom prst="rect">
              <a:avLst/>
            </a:prstGeom>
          </p:spPr>
        </p:pic>
        <p:pic>
          <p:nvPicPr>
            <p:cNvPr id="49" name="object 49"/>
            <p:cNvPicPr/>
            <p:nvPr/>
          </p:nvPicPr>
          <p:blipFill>
            <a:blip r:embed="rId38" cstate="print"/>
            <a:stretch>
              <a:fillRect/>
            </a:stretch>
          </p:blipFill>
          <p:spPr>
            <a:xfrm>
              <a:off x="1508569" y="4787010"/>
              <a:ext cx="100456" cy="115684"/>
            </a:xfrm>
            <a:prstGeom prst="rect">
              <a:avLst/>
            </a:prstGeom>
          </p:spPr>
        </p:pic>
        <p:sp>
          <p:nvSpPr>
            <p:cNvPr id="50" name="object 50"/>
            <p:cNvSpPr/>
            <p:nvPr/>
          </p:nvSpPr>
          <p:spPr>
            <a:xfrm>
              <a:off x="1067092" y="4569459"/>
              <a:ext cx="725170" cy="400050"/>
            </a:xfrm>
            <a:custGeom>
              <a:avLst/>
              <a:gdLst/>
              <a:ahLst/>
              <a:cxnLst/>
              <a:rect l="l" t="t" r="r" b="b"/>
              <a:pathLst>
                <a:path w="725169" h="400050">
                  <a:moveTo>
                    <a:pt x="724598" y="0"/>
                  </a:moveTo>
                  <a:lnTo>
                    <a:pt x="712444" y="0"/>
                  </a:lnTo>
                  <a:lnTo>
                    <a:pt x="712444" y="11442"/>
                  </a:lnTo>
                  <a:lnTo>
                    <a:pt x="712444" y="388632"/>
                  </a:lnTo>
                  <a:lnTo>
                    <a:pt x="13703" y="388632"/>
                  </a:lnTo>
                  <a:lnTo>
                    <a:pt x="13703" y="388048"/>
                  </a:lnTo>
                  <a:lnTo>
                    <a:pt x="13703" y="11442"/>
                  </a:lnTo>
                  <a:lnTo>
                    <a:pt x="712444" y="11442"/>
                  </a:lnTo>
                  <a:lnTo>
                    <a:pt x="712444" y="0"/>
                  </a:lnTo>
                  <a:lnTo>
                    <a:pt x="0" y="0"/>
                  </a:lnTo>
                  <a:lnTo>
                    <a:pt x="0" y="11442"/>
                  </a:lnTo>
                  <a:lnTo>
                    <a:pt x="0" y="388632"/>
                  </a:lnTo>
                  <a:lnTo>
                    <a:pt x="0" y="393700"/>
                  </a:lnTo>
                  <a:lnTo>
                    <a:pt x="0" y="400050"/>
                  </a:lnTo>
                  <a:lnTo>
                    <a:pt x="724598" y="400050"/>
                  </a:lnTo>
                  <a:lnTo>
                    <a:pt x="724598" y="393700"/>
                  </a:lnTo>
                  <a:lnTo>
                    <a:pt x="724598" y="388632"/>
                  </a:lnTo>
                  <a:lnTo>
                    <a:pt x="724598" y="11442"/>
                  </a:lnTo>
                  <a:lnTo>
                    <a:pt x="724598" y="0"/>
                  </a:lnTo>
                  <a:close/>
                </a:path>
              </a:pathLst>
            </a:custGeom>
            <a:solidFill>
              <a:srgbClr val="4D4D4F"/>
            </a:solidFill>
          </p:spPr>
          <p:txBody>
            <a:bodyPr wrap="square" lIns="0" tIns="0" rIns="0" bIns="0" rtlCol="0"/>
            <a:lstStyle/>
            <a:p>
              <a:endParaRPr/>
            </a:p>
          </p:txBody>
        </p:sp>
      </p:grpSp>
      <p:grpSp>
        <p:nvGrpSpPr>
          <p:cNvPr id="52" name="object 52"/>
          <p:cNvGrpSpPr/>
          <p:nvPr/>
        </p:nvGrpSpPr>
        <p:grpSpPr>
          <a:xfrm>
            <a:off x="709358" y="5645149"/>
            <a:ext cx="6116955" cy="4319270"/>
            <a:chOff x="709358" y="5645149"/>
            <a:chExt cx="6116955" cy="4319270"/>
          </a:xfrm>
        </p:grpSpPr>
        <p:sp>
          <p:nvSpPr>
            <p:cNvPr id="53" name="object 53"/>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54" name="object 54"/>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55" name="object 55"/>
            <p:cNvPicPr/>
            <p:nvPr/>
          </p:nvPicPr>
          <p:blipFill>
            <a:blip r:embed="rId39" cstate="print"/>
            <a:stretch>
              <a:fillRect/>
            </a:stretch>
          </p:blipFill>
          <p:spPr>
            <a:xfrm>
              <a:off x="5696292" y="5855639"/>
              <a:ext cx="71539" cy="103543"/>
            </a:xfrm>
            <a:prstGeom prst="rect">
              <a:avLst/>
            </a:prstGeom>
          </p:spPr>
        </p:pic>
        <p:pic>
          <p:nvPicPr>
            <p:cNvPr id="56" name="object 56"/>
            <p:cNvPicPr/>
            <p:nvPr/>
          </p:nvPicPr>
          <p:blipFill>
            <a:blip r:embed="rId40" cstate="print"/>
            <a:stretch>
              <a:fillRect/>
            </a:stretch>
          </p:blipFill>
          <p:spPr>
            <a:xfrm>
              <a:off x="5787631" y="5852616"/>
              <a:ext cx="333375" cy="106565"/>
            </a:xfrm>
            <a:prstGeom prst="rect">
              <a:avLst/>
            </a:prstGeom>
          </p:spPr>
        </p:pic>
        <p:pic>
          <p:nvPicPr>
            <p:cNvPr id="57" name="object 57"/>
            <p:cNvPicPr/>
            <p:nvPr/>
          </p:nvPicPr>
          <p:blipFill>
            <a:blip r:embed="rId41" cstate="print"/>
            <a:stretch>
              <a:fillRect/>
            </a:stretch>
          </p:blipFill>
          <p:spPr>
            <a:xfrm>
              <a:off x="6156033" y="5852616"/>
              <a:ext cx="66967" cy="106565"/>
            </a:xfrm>
            <a:prstGeom prst="rect">
              <a:avLst/>
            </a:prstGeom>
          </p:spPr>
        </p:pic>
        <p:pic>
          <p:nvPicPr>
            <p:cNvPr id="58" name="object 58"/>
            <p:cNvPicPr/>
            <p:nvPr/>
          </p:nvPicPr>
          <p:blipFill>
            <a:blip r:embed="rId42" cstate="print"/>
            <a:stretch>
              <a:fillRect/>
            </a:stretch>
          </p:blipFill>
          <p:spPr>
            <a:xfrm>
              <a:off x="6394995" y="5849543"/>
              <a:ext cx="246608" cy="117221"/>
            </a:xfrm>
            <a:prstGeom prst="rect">
              <a:avLst/>
            </a:prstGeom>
          </p:spPr>
        </p:pic>
        <p:pic>
          <p:nvPicPr>
            <p:cNvPr id="59" name="object 59"/>
            <p:cNvPicPr/>
            <p:nvPr/>
          </p:nvPicPr>
          <p:blipFill>
            <a:blip r:embed="rId43" cstate="print"/>
            <a:stretch>
              <a:fillRect/>
            </a:stretch>
          </p:blipFill>
          <p:spPr>
            <a:xfrm>
              <a:off x="890536" y="6006350"/>
              <a:ext cx="5752604" cy="360768"/>
            </a:xfrm>
            <a:prstGeom prst="rect">
              <a:avLst/>
            </a:prstGeom>
          </p:spPr>
        </p:pic>
        <p:pic>
          <p:nvPicPr>
            <p:cNvPr id="60" name="object 60"/>
            <p:cNvPicPr/>
            <p:nvPr/>
          </p:nvPicPr>
          <p:blipFill>
            <a:blip r:embed="rId44" cstate="print"/>
            <a:stretch>
              <a:fillRect/>
            </a:stretch>
          </p:blipFill>
          <p:spPr>
            <a:xfrm>
              <a:off x="1400467" y="7222629"/>
              <a:ext cx="1651647" cy="137020"/>
            </a:xfrm>
            <a:prstGeom prst="rect">
              <a:avLst/>
            </a:prstGeom>
          </p:spPr>
        </p:pic>
        <p:pic>
          <p:nvPicPr>
            <p:cNvPr id="61" name="object 61"/>
            <p:cNvPicPr/>
            <p:nvPr/>
          </p:nvPicPr>
          <p:blipFill>
            <a:blip r:embed="rId45" cstate="print"/>
            <a:stretch>
              <a:fillRect/>
            </a:stretch>
          </p:blipFill>
          <p:spPr>
            <a:xfrm>
              <a:off x="3152622" y="7222629"/>
              <a:ext cx="3126689" cy="138506"/>
            </a:xfrm>
            <a:prstGeom prst="rect">
              <a:avLst/>
            </a:prstGeom>
          </p:spPr>
        </p:pic>
        <p:pic>
          <p:nvPicPr>
            <p:cNvPr id="62" name="object 62"/>
            <p:cNvPicPr/>
            <p:nvPr/>
          </p:nvPicPr>
          <p:blipFill>
            <a:blip r:embed="rId46" cstate="print"/>
            <a:stretch>
              <a:fillRect/>
            </a:stretch>
          </p:blipFill>
          <p:spPr>
            <a:xfrm>
              <a:off x="1254328" y="7457083"/>
              <a:ext cx="2234704" cy="136969"/>
            </a:xfrm>
            <a:prstGeom prst="rect">
              <a:avLst/>
            </a:prstGeom>
          </p:spPr>
        </p:pic>
        <p:pic>
          <p:nvPicPr>
            <p:cNvPr id="63" name="object 63"/>
            <p:cNvPicPr/>
            <p:nvPr/>
          </p:nvPicPr>
          <p:blipFill>
            <a:blip r:embed="rId47" cstate="print"/>
            <a:stretch>
              <a:fillRect/>
            </a:stretch>
          </p:blipFill>
          <p:spPr>
            <a:xfrm>
              <a:off x="3587953" y="7457083"/>
              <a:ext cx="2671610" cy="136969"/>
            </a:xfrm>
            <a:prstGeom prst="rect">
              <a:avLst/>
            </a:prstGeom>
          </p:spPr>
        </p:pic>
        <p:pic>
          <p:nvPicPr>
            <p:cNvPr id="64" name="object 64"/>
            <p:cNvPicPr/>
            <p:nvPr/>
          </p:nvPicPr>
          <p:blipFill>
            <a:blip r:embed="rId48" cstate="print"/>
            <a:stretch>
              <a:fillRect/>
            </a:stretch>
          </p:blipFill>
          <p:spPr>
            <a:xfrm>
              <a:off x="1257401" y="7689951"/>
              <a:ext cx="619569" cy="138556"/>
            </a:xfrm>
            <a:prstGeom prst="rect">
              <a:avLst/>
            </a:prstGeom>
          </p:spPr>
        </p:pic>
        <p:pic>
          <p:nvPicPr>
            <p:cNvPr id="65" name="object 65"/>
            <p:cNvPicPr/>
            <p:nvPr/>
          </p:nvPicPr>
          <p:blipFill>
            <a:blip r:embed="rId49" cstate="print"/>
            <a:stretch>
              <a:fillRect/>
            </a:stretch>
          </p:blipFill>
          <p:spPr>
            <a:xfrm>
              <a:off x="1972868" y="7691487"/>
              <a:ext cx="2785706" cy="135483"/>
            </a:xfrm>
            <a:prstGeom prst="rect">
              <a:avLst/>
            </a:prstGeom>
          </p:spPr>
        </p:pic>
        <p:pic>
          <p:nvPicPr>
            <p:cNvPr id="66" name="object 66"/>
            <p:cNvPicPr/>
            <p:nvPr/>
          </p:nvPicPr>
          <p:blipFill>
            <a:blip r:embed="rId50" cstate="print"/>
            <a:stretch>
              <a:fillRect/>
            </a:stretch>
          </p:blipFill>
          <p:spPr>
            <a:xfrm>
              <a:off x="1073200" y="7866557"/>
              <a:ext cx="2950121" cy="411010"/>
            </a:xfrm>
            <a:prstGeom prst="rect">
              <a:avLst/>
            </a:prstGeom>
          </p:spPr>
        </p:pic>
        <p:sp>
          <p:nvSpPr>
            <p:cNvPr id="67" name="object 67"/>
            <p:cNvSpPr/>
            <p:nvPr/>
          </p:nvSpPr>
          <p:spPr>
            <a:xfrm>
              <a:off x="4033990" y="8158809"/>
              <a:ext cx="290830" cy="119380"/>
            </a:xfrm>
            <a:custGeom>
              <a:avLst/>
              <a:gdLst/>
              <a:ahLst/>
              <a:cxnLst/>
              <a:rect l="l" t="t" r="r" b="b"/>
              <a:pathLst>
                <a:path w="290829" h="119379">
                  <a:moveTo>
                    <a:pt x="112661" y="53009"/>
                  </a:moveTo>
                  <a:lnTo>
                    <a:pt x="3454" y="53009"/>
                  </a:lnTo>
                  <a:lnTo>
                    <a:pt x="3454" y="54279"/>
                  </a:lnTo>
                  <a:lnTo>
                    <a:pt x="0" y="54279"/>
                  </a:lnTo>
                  <a:lnTo>
                    <a:pt x="0" y="65709"/>
                  </a:lnTo>
                  <a:lnTo>
                    <a:pt x="112661" y="65709"/>
                  </a:lnTo>
                  <a:lnTo>
                    <a:pt x="112661" y="54279"/>
                  </a:lnTo>
                  <a:lnTo>
                    <a:pt x="112661" y="53009"/>
                  </a:lnTo>
                  <a:close/>
                </a:path>
                <a:path w="290829" h="119379">
                  <a:moveTo>
                    <a:pt x="235940" y="101993"/>
                  </a:moveTo>
                  <a:lnTo>
                    <a:pt x="226809" y="94399"/>
                  </a:lnTo>
                  <a:lnTo>
                    <a:pt x="216649" y="84518"/>
                  </a:lnTo>
                  <a:lnTo>
                    <a:pt x="207213" y="75755"/>
                  </a:lnTo>
                  <a:lnTo>
                    <a:pt x="204177" y="73075"/>
                  </a:lnTo>
                  <a:lnTo>
                    <a:pt x="199199" y="68707"/>
                  </a:lnTo>
                  <a:lnTo>
                    <a:pt x="193319" y="63944"/>
                  </a:lnTo>
                  <a:lnTo>
                    <a:pt x="202653" y="50419"/>
                  </a:lnTo>
                  <a:lnTo>
                    <a:pt x="209867" y="37884"/>
                  </a:lnTo>
                  <a:lnTo>
                    <a:pt x="214490" y="27355"/>
                  </a:lnTo>
                  <a:lnTo>
                    <a:pt x="216141" y="19786"/>
                  </a:lnTo>
                  <a:lnTo>
                    <a:pt x="216141" y="12204"/>
                  </a:lnTo>
                  <a:lnTo>
                    <a:pt x="208559" y="10668"/>
                  </a:lnTo>
                  <a:lnTo>
                    <a:pt x="133946" y="10668"/>
                  </a:lnTo>
                  <a:lnTo>
                    <a:pt x="133946" y="21323"/>
                  </a:lnTo>
                  <a:lnTo>
                    <a:pt x="202450" y="21323"/>
                  </a:lnTo>
                  <a:lnTo>
                    <a:pt x="202450" y="24358"/>
                  </a:lnTo>
                  <a:lnTo>
                    <a:pt x="165862" y="79171"/>
                  </a:lnTo>
                  <a:lnTo>
                    <a:pt x="129374" y="101993"/>
                  </a:lnTo>
                  <a:lnTo>
                    <a:pt x="129374" y="109639"/>
                  </a:lnTo>
                  <a:lnTo>
                    <a:pt x="132448" y="112661"/>
                  </a:lnTo>
                  <a:lnTo>
                    <a:pt x="135483" y="112661"/>
                  </a:lnTo>
                  <a:lnTo>
                    <a:pt x="142494" y="109905"/>
                  </a:lnTo>
                  <a:lnTo>
                    <a:pt x="155079" y="102006"/>
                  </a:lnTo>
                  <a:lnTo>
                    <a:pt x="170789" y="89547"/>
                  </a:lnTo>
                  <a:lnTo>
                    <a:pt x="187223" y="73075"/>
                  </a:lnTo>
                  <a:lnTo>
                    <a:pt x="196088" y="80187"/>
                  </a:lnTo>
                  <a:lnTo>
                    <a:pt x="204368" y="87731"/>
                  </a:lnTo>
                  <a:lnTo>
                    <a:pt x="212077" y="95554"/>
                  </a:lnTo>
                  <a:lnTo>
                    <a:pt x="219214" y="103530"/>
                  </a:lnTo>
                  <a:lnTo>
                    <a:pt x="225272" y="111125"/>
                  </a:lnTo>
                  <a:lnTo>
                    <a:pt x="232918" y="111125"/>
                  </a:lnTo>
                  <a:lnTo>
                    <a:pt x="235940" y="108102"/>
                  </a:lnTo>
                  <a:lnTo>
                    <a:pt x="235940" y="101993"/>
                  </a:lnTo>
                  <a:close/>
                </a:path>
                <a:path w="290829" h="119379">
                  <a:moveTo>
                    <a:pt x="290753" y="1536"/>
                  </a:moveTo>
                  <a:lnTo>
                    <a:pt x="286194" y="0"/>
                  </a:lnTo>
                  <a:lnTo>
                    <a:pt x="283171" y="0"/>
                  </a:lnTo>
                  <a:lnTo>
                    <a:pt x="278549" y="1536"/>
                  </a:lnTo>
                  <a:lnTo>
                    <a:pt x="278549" y="108102"/>
                  </a:lnTo>
                  <a:lnTo>
                    <a:pt x="252704" y="108102"/>
                  </a:lnTo>
                  <a:lnTo>
                    <a:pt x="251167" y="111125"/>
                  </a:lnTo>
                  <a:lnTo>
                    <a:pt x="251167" y="114198"/>
                  </a:lnTo>
                  <a:lnTo>
                    <a:pt x="252704" y="118757"/>
                  </a:lnTo>
                  <a:lnTo>
                    <a:pt x="286194" y="118757"/>
                  </a:lnTo>
                  <a:lnTo>
                    <a:pt x="290753" y="115684"/>
                  </a:lnTo>
                  <a:lnTo>
                    <a:pt x="290753" y="1536"/>
                  </a:lnTo>
                  <a:close/>
                </a:path>
              </a:pathLst>
            </a:custGeom>
            <a:solidFill>
              <a:srgbClr val="4D4D4F"/>
            </a:solidFill>
          </p:spPr>
          <p:txBody>
            <a:bodyPr wrap="square" lIns="0" tIns="0" rIns="0" bIns="0" rtlCol="0"/>
            <a:lstStyle/>
            <a:p>
              <a:endParaRPr/>
            </a:p>
          </p:txBody>
        </p:sp>
        <p:pic>
          <p:nvPicPr>
            <p:cNvPr id="68" name="object 68"/>
            <p:cNvPicPr/>
            <p:nvPr/>
          </p:nvPicPr>
          <p:blipFill>
            <a:blip r:embed="rId51" cstate="print"/>
            <a:stretch>
              <a:fillRect/>
            </a:stretch>
          </p:blipFill>
          <p:spPr>
            <a:xfrm>
              <a:off x="4350638" y="8169477"/>
              <a:ext cx="109588" cy="101993"/>
            </a:xfrm>
            <a:prstGeom prst="rect">
              <a:avLst/>
            </a:prstGeom>
          </p:spPr>
        </p:pic>
        <p:sp>
          <p:nvSpPr>
            <p:cNvPr id="69" name="object 69"/>
            <p:cNvSpPr/>
            <p:nvPr/>
          </p:nvSpPr>
          <p:spPr>
            <a:xfrm>
              <a:off x="4522635" y="8163369"/>
              <a:ext cx="17145" cy="105410"/>
            </a:xfrm>
            <a:custGeom>
              <a:avLst/>
              <a:gdLst/>
              <a:ahLst/>
              <a:cxnLst/>
              <a:rect l="l" t="t" r="r" b="b"/>
              <a:pathLst>
                <a:path w="17145" h="105409">
                  <a:moveTo>
                    <a:pt x="10667" y="77635"/>
                  </a:moveTo>
                  <a:lnTo>
                    <a:pt x="6108" y="77635"/>
                  </a:lnTo>
                  <a:lnTo>
                    <a:pt x="4572" y="76149"/>
                  </a:lnTo>
                  <a:lnTo>
                    <a:pt x="4572" y="73075"/>
                  </a:lnTo>
                  <a:lnTo>
                    <a:pt x="3035" y="36563"/>
                  </a:lnTo>
                  <a:lnTo>
                    <a:pt x="3035" y="1536"/>
                  </a:lnTo>
                  <a:lnTo>
                    <a:pt x="6108" y="0"/>
                  </a:lnTo>
                  <a:lnTo>
                    <a:pt x="15227" y="0"/>
                  </a:lnTo>
                  <a:lnTo>
                    <a:pt x="15227" y="36563"/>
                  </a:lnTo>
                  <a:lnTo>
                    <a:pt x="12153" y="73075"/>
                  </a:lnTo>
                  <a:lnTo>
                    <a:pt x="12153" y="74612"/>
                  </a:lnTo>
                  <a:lnTo>
                    <a:pt x="10667" y="77635"/>
                  </a:lnTo>
                  <a:close/>
                </a:path>
                <a:path w="17145" h="105409">
                  <a:moveTo>
                    <a:pt x="13690" y="105079"/>
                  </a:moveTo>
                  <a:lnTo>
                    <a:pt x="4572" y="105079"/>
                  </a:lnTo>
                  <a:lnTo>
                    <a:pt x="0" y="101993"/>
                  </a:lnTo>
                  <a:lnTo>
                    <a:pt x="0" y="92875"/>
                  </a:lnTo>
                  <a:lnTo>
                    <a:pt x="4572" y="89839"/>
                  </a:lnTo>
                  <a:lnTo>
                    <a:pt x="13690" y="89839"/>
                  </a:lnTo>
                  <a:lnTo>
                    <a:pt x="16776" y="92875"/>
                  </a:lnTo>
                  <a:lnTo>
                    <a:pt x="16776" y="101993"/>
                  </a:lnTo>
                  <a:lnTo>
                    <a:pt x="13690" y="105079"/>
                  </a:lnTo>
                  <a:close/>
                </a:path>
              </a:pathLst>
            </a:custGeom>
            <a:solidFill>
              <a:srgbClr val="4D4D4F"/>
            </a:solidFill>
          </p:spPr>
          <p:txBody>
            <a:bodyPr wrap="square" lIns="0" tIns="0" rIns="0" bIns="0" rtlCol="0"/>
            <a:lstStyle/>
            <a:p>
              <a:endParaRPr/>
            </a:p>
          </p:txBody>
        </p:sp>
        <p:pic>
          <p:nvPicPr>
            <p:cNvPr id="70" name="object 70"/>
            <p:cNvPicPr/>
            <p:nvPr/>
          </p:nvPicPr>
          <p:blipFill>
            <a:blip r:embed="rId52" cstate="print"/>
            <a:stretch>
              <a:fillRect/>
            </a:stretch>
          </p:blipFill>
          <p:spPr>
            <a:xfrm>
              <a:off x="1082332" y="8352129"/>
              <a:ext cx="3205899" cy="123329"/>
            </a:xfrm>
            <a:prstGeom prst="rect">
              <a:avLst/>
            </a:prstGeom>
          </p:spPr>
        </p:pic>
        <p:pic>
          <p:nvPicPr>
            <p:cNvPr id="71" name="object 71"/>
            <p:cNvPicPr/>
            <p:nvPr/>
          </p:nvPicPr>
          <p:blipFill>
            <a:blip r:embed="rId53" cstate="print"/>
            <a:stretch>
              <a:fillRect/>
            </a:stretch>
          </p:blipFill>
          <p:spPr>
            <a:xfrm>
              <a:off x="2245321" y="6563473"/>
              <a:ext cx="167474" cy="169011"/>
            </a:xfrm>
            <a:prstGeom prst="rect">
              <a:avLst/>
            </a:prstGeom>
          </p:spPr>
        </p:pic>
        <p:pic>
          <p:nvPicPr>
            <p:cNvPr id="72" name="object 72"/>
            <p:cNvPicPr/>
            <p:nvPr/>
          </p:nvPicPr>
          <p:blipFill>
            <a:blip r:embed="rId54" cstate="print"/>
            <a:stretch>
              <a:fillRect/>
            </a:stretch>
          </p:blipFill>
          <p:spPr>
            <a:xfrm>
              <a:off x="2438653" y="6569569"/>
              <a:ext cx="161378" cy="162915"/>
            </a:xfrm>
            <a:prstGeom prst="rect">
              <a:avLst/>
            </a:prstGeom>
          </p:spPr>
        </p:pic>
        <p:pic>
          <p:nvPicPr>
            <p:cNvPr id="73" name="object 73"/>
            <p:cNvPicPr/>
            <p:nvPr/>
          </p:nvPicPr>
          <p:blipFill>
            <a:blip r:embed="rId55" cstate="print"/>
            <a:stretch>
              <a:fillRect/>
            </a:stretch>
          </p:blipFill>
          <p:spPr>
            <a:xfrm>
              <a:off x="2636574" y="6555879"/>
              <a:ext cx="172004" cy="175069"/>
            </a:xfrm>
            <a:prstGeom prst="rect">
              <a:avLst/>
            </a:prstGeom>
          </p:spPr>
        </p:pic>
        <p:pic>
          <p:nvPicPr>
            <p:cNvPr id="74" name="object 74"/>
            <p:cNvPicPr/>
            <p:nvPr/>
          </p:nvPicPr>
          <p:blipFill>
            <a:blip r:embed="rId56" cstate="print"/>
            <a:stretch>
              <a:fillRect/>
            </a:stretch>
          </p:blipFill>
          <p:spPr>
            <a:xfrm>
              <a:off x="2842069" y="6565010"/>
              <a:ext cx="147637" cy="165938"/>
            </a:xfrm>
            <a:prstGeom prst="rect">
              <a:avLst/>
            </a:prstGeom>
          </p:spPr>
        </p:pic>
        <p:pic>
          <p:nvPicPr>
            <p:cNvPr id="75" name="object 75"/>
            <p:cNvPicPr/>
            <p:nvPr/>
          </p:nvPicPr>
          <p:blipFill>
            <a:blip r:embed="rId57" cstate="print"/>
            <a:stretch>
              <a:fillRect/>
            </a:stretch>
          </p:blipFill>
          <p:spPr>
            <a:xfrm>
              <a:off x="3018637" y="6580237"/>
              <a:ext cx="164401" cy="147637"/>
            </a:xfrm>
            <a:prstGeom prst="rect">
              <a:avLst/>
            </a:prstGeom>
          </p:spPr>
        </p:pic>
        <p:sp>
          <p:nvSpPr>
            <p:cNvPr id="76" name="object 76"/>
            <p:cNvSpPr/>
            <p:nvPr/>
          </p:nvSpPr>
          <p:spPr>
            <a:xfrm>
              <a:off x="3211957" y="6637019"/>
              <a:ext cx="167640" cy="25400"/>
            </a:xfrm>
            <a:custGeom>
              <a:avLst/>
              <a:gdLst/>
              <a:ahLst/>
              <a:cxnLst/>
              <a:rect l="l" t="t" r="r" b="b"/>
              <a:pathLst>
                <a:path w="167639" h="25400">
                  <a:moveTo>
                    <a:pt x="167487" y="0"/>
                  </a:moveTo>
                  <a:lnTo>
                    <a:pt x="0" y="0"/>
                  </a:lnTo>
                  <a:lnTo>
                    <a:pt x="0" y="24130"/>
                  </a:lnTo>
                  <a:lnTo>
                    <a:pt x="0" y="25400"/>
                  </a:lnTo>
                  <a:lnTo>
                    <a:pt x="162217" y="25400"/>
                  </a:lnTo>
                  <a:lnTo>
                    <a:pt x="162217" y="24130"/>
                  </a:lnTo>
                  <a:lnTo>
                    <a:pt x="167487" y="24130"/>
                  </a:lnTo>
                  <a:lnTo>
                    <a:pt x="167487" y="0"/>
                  </a:lnTo>
                  <a:close/>
                </a:path>
              </a:pathLst>
            </a:custGeom>
            <a:solidFill>
              <a:srgbClr val="00B5F0"/>
            </a:solidFill>
          </p:spPr>
          <p:txBody>
            <a:bodyPr wrap="square" lIns="0" tIns="0" rIns="0" bIns="0" rtlCol="0"/>
            <a:lstStyle/>
            <a:p>
              <a:endParaRPr/>
            </a:p>
          </p:txBody>
        </p:sp>
        <p:pic>
          <p:nvPicPr>
            <p:cNvPr id="77" name="object 77"/>
            <p:cNvPicPr/>
            <p:nvPr/>
          </p:nvPicPr>
          <p:blipFill>
            <a:blip r:embed="rId58" cstate="print"/>
            <a:stretch>
              <a:fillRect/>
            </a:stretch>
          </p:blipFill>
          <p:spPr>
            <a:xfrm>
              <a:off x="3411385" y="6565010"/>
              <a:ext cx="149174" cy="167474"/>
            </a:xfrm>
            <a:prstGeom prst="rect">
              <a:avLst/>
            </a:prstGeom>
          </p:spPr>
        </p:pic>
        <p:pic>
          <p:nvPicPr>
            <p:cNvPr id="78" name="object 78"/>
            <p:cNvPicPr/>
            <p:nvPr/>
          </p:nvPicPr>
          <p:blipFill>
            <a:blip r:embed="rId59" cstate="print"/>
            <a:stretch>
              <a:fillRect/>
            </a:stretch>
          </p:blipFill>
          <p:spPr>
            <a:xfrm>
              <a:off x="3603180" y="6566547"/>
              <a:ext cx="162915" cy="164401"/>
            </a:xfrm>
            <a:prstGeom prst="rect">
              <a:avLst/>
            </a:prstGeom>
          </p:spPr>
        </p:pic>
        <p:sp>
          <p:nvSpPr>
            <p:cNvPr id="79" name="object 79"/>
            <p:cNvSpPr/>
            <p:nvPr/>
          </p:nvSpPr>
          <p:spPr>
            <a:xfrm>
              <a:off x="3790454" y="6670026"/>
              <a:ext cx="58419" cy="60960"/>
            </a:xfrm>
            <a:custGeom>
              <a:avLst/>
              <a:gdLst/>
              <a:ahLst/>
              <a:cxnLst/>
              <a:rect l="l" t="t" r="r" b="b"/>
              <a:pathLst>
                <a:path w="58420" h="60959">
                  <a:moveTo>
                    <a:pt x="50203" y="60921"/>
                  </a:moveTo>
                  <a:lnTo>
                    <a:pt x="36512" y="60921"/>
                  </a:lnTo>
                  <a:lnTo>
                    <a:pt x="33489" y="56362"/>
                  </a:lnTo>
                  <a:lnTo>
                    <a:pt x="30403" y="51790"/>
                  </a:lnTo>
                  <a:lnTo>
                    <a:pt x="23987" y="44462"/>
                  </a:lnTo>
                  <a:lnTo>
                    <a:pt x="11146" y="30371"/>
                  </a:lnTo>
                  <a:lnTo>
                    <a:pt x="3022" y="21336"/>
                  </a:lnTo>
                  <a:lnTo>
                    <a:pt x="1485" y="19799"/>
                  </a:lnTo>
                  <a:lnTo>
                    <a:pt x="0" y="16776"/>
                  </a:lnTo>
                  <a:lnTo>
                    <a:pt x="0" y="4572"/>
                  </a:lnTo>
                  <a:lnTo>
                    <a:pt x="6057" y="0"/>
                  </a:lnTo>
                  <a:lnTo>
                    <a:pt x="16713" y="0"/>
                  </a:lnTo>
                  <a:lnTo>
                    <a:pt x="49419" y="32253"/>
                  </a:lnTo>
                  <a:lnTo>
                    <a:pt x="56311" y="42672"/>
                  </a:lnTo>
                  <a:lnTo>
                    <a:pt x="57848" y="44157"/>
                  </a:lnTo>
                  <a:lnTo>
                    <a:pt x="57848" y="54825"/>
                  </a:lnTo>
                  <a:lnTo>
                    <a:pt x="50203" y="60921"/>
                  </a:lnTo>
                  <a:close/>
                </a:path>
              </a:pathLst>
            </a:custGeom>
            <a:solidFill>
              <a:srgbClr val="00B5F0"/>
            </a:solidFill>
          </p:spPr>
          <p:txBody>
            <a:bodyPr wrap="square" lIns="0" tIns="0" rIns="0" bIns="0" rtlCol="0"/>
            <a:lstStyle/>
            <a:p>
              <a:endParaRPr/>
            </a:p>
          </p:txBody>
        </p:sp>
        <p:pic>
          <p:nvPicPr>
            <p:cNvPr id="80" name="object 80"/>
            <p:cNvPicPr/>
            <p:nvPr/>
          </p:nvPicPr>
          <p:blipFill>
            <a:blip r:embed="rId60" cstate="print"/>
            <a:stretch>
              <a:fillRect/>
            </a:stretch>
          </p:blipFill>
          <p:spPr>
            <a:xfrm>
              <a:off x="3974604" y="6558901"/>
              <a:ext cx="2304707" cy="179641"/>
            </a:xfrm>
            <a:prstGeom prst="rect">
              <a:avLst/>
            </a:prstGeom>
          </p:spPr>
        </p:pic>
        <p:pic>
          <p:nvPicPr>
            <p:cNvPr id="81" name="object 81"/>
            <p:cNvPicPr/>
            <p:nvPr/>
          </p:nvPicPr>
          <p:blipFill>
            <a:blip r:embed="rId61" cstate="print"/>
            <a:stretch>
              <a:fillRect/>
            </a:stretch>
          </p:blipFill>
          <p:spPr>
            <a:xfrm>
              <a:off x="2051989" y="6816178"/>
              <a:ext cx="2429522" cy="184200"/>
            </a:xfrm>
            <a:prstGeom prst="rect">
              <a:avLst/>
            </a:prstGeom>
          </p:spPr>
        </p:pic>
        <p:sp>
          <p:nvSpPr>
            <p:cNvPr id="82" name="object 82"/>
            <p:cNvSpPr/>
            <p:nvPr/>
          </p:nvSpPr>
          <p:spPr>
            <a:xfrm>
              <a:off x="4505870" y="6896848"/>
              <a:ext cx="167640" cy="26034"/>
            </a:xfrm>
            <a:custGeom>
              <a:avLst/>
              <a:gdLst/>
              <a:ahLst/>
              <a:cxnLst/>
              <a:rect l="l" t="t" r="r" b="b"/>
              <a:pathLst>
                <a:path w="167639" h="26034">
                  <a:moveTo>
                    <a:pt x="167474" y="25895"/>
                  </a:moveTo>
                  <a:lnTo>
                    <a:pt x="0" y="25895"/>
                  </a:lnTo>
                  <a:lnTo>
                    <a:pt x="0" y="1536"/>
                  </a:lnTo>
                  <a:lnTo>
                    <a:pt x="7645" y="0"/>
                  </a:lnTo>
                  <a:lnTo>
                    <a:pt x="167474" y="0"/>
                  </a:lnTo>
                  <a:lnTo>
                    <a:pt x="167474" y="25895"/>
                  </a:lnTo>
                  <a:close/>
                </a:path>
              </a:pathLst>
            </a:custGeom>
            <a:solidFill>
              <a:srgbClr val="00B5F0"/>
            </a:solidFill>
          </p:spPr>
          <p:txBody>
            <a:bodyPr wrap="square" lIns="0" tIns="0" rIns="0" bIns="0" rtlCol="0"/>
            <a:lstStyle/>
            <a:p>
              <a:endParaRPr/>
            </a:p>
          </p:txBody>
        </p:sp>
        <p:pic>
          <p:nvPicPr>
            <p:cNvPr id="83" name="object 83"/>
            <p:cNvPicPr/>
            <p:nvPr/>
          </p:nvPicPr>
          <p:blipFill>
            <a:blip r:embed="rId62" cstate="print"/>
            <a:stretch>
              <a:fillRect/>
            </a:stretch>
          </p:blipFill>
          <p:spPr>
            <a:xfrm>
              <a:off x="4702276" y="6825309"/>
              <a:ext cx="149174" cy="167474"/>
            </a:xfrm>
            <a:prstGeom prst="rect">
              <a:avLst/>
            </a:prstGeom>
          </p:spPr>
        </p:pic>
        <p:pic>
          <p:nvPicPr>
            <p:cNvPr id="84" name="object 84"/>
            <p:cNvPicPr/>
            <p:nvPr/>
          </p:nvPicPr>
          <p:blipFill>
            <a:blip r:embed="rId63" cstate="print"/>
            <a:stretch>
              <a:fillRect/>
            </a:stretch>
          </p:blipFill>
          <p:spPr>
            <a:xfrm>
              <a:off x="4883404" y="6834441"/>
              <a:ext cx="167474" cy="155270"/>
            </a:xfrm>
            <a:prstGeom prst="rect">
              <a:avLst/>
            </a:prstGeom>
          </p:spPr>
        </p:pic>
        <p:pic>
          <p:nvPicPr>
            <p:cNvPr id="85" name="object 85"/>
            <p:cNvPicPr/>
            <p:nvPr/>
          </p:nvPicPr>
          <p:blipFill>
            <a:blip r:embed="rId64" cstate="print"/>
            <a:stretch>
              <a:fillRect/>
            </a:stretch>
          </p:blipFill>
          <p:spPr>
            <a:xfrm>
              <a:off x="5072164" y="6823823"/>
              <a:ext cx="167474" cy="168960"/>
            </a:xfrm>
            <a:prstGeom prst="rect">
              <a:avLst/>
            </a:prstGeom>
          </p:spPr>
        </p:pic>
        <p:pic>
          <p:nvPicPr>
            <p:cNvPr id="86" name="object 86"/>
            <p:cNvPicPr/>
            <p:nvPr/>
          </p:nvPicPr>
          <p:blipFill>
            <a:blip r:embed="rId65" cstate="print"/>
            <a:stretch>
              <a:fillRect/>
            </a:stretch>
          </p:blipFill>
          <p:spPr>
            <a:xfrm>
              <a:off x="5262460" y="6925817"/>
              <a:ext cx="65443" cy="65430"/>
            </a:xfrm>
            <a:prstGeom prst="rect">
              <a:avLst/>
            </a:prstGeom>
          </p:spPr>
        </p:pic>
        <p:sp>
          <p:nvSpPr>
            <p:cNvPr id="89" name="object 89"/>
            <p:cNvSpPr/>
            <p:nvPr/>
          </p:nvSpPr>
          <p:spPr>
            <a:xfrm>
              <a:off x="1082332" y="8549639"/>
              <a:ext cx="5370830" cy="1276350"/>
            </a:xfrm>
            <a:custGeom>
              <a:avLst/>
              <a:gdLst/>
              <a:ahLst/>
              <a:cxnLst/>
              <a:rect l="l" t="t" r="r" b="b"/>
              <a:pathLst>
                <a:path w="5370830" h="1276350">
                  <a:moveTo>
                    <a:pt x="5370563" y="0"/>
                  </a:moveTo>
                  <a:lnTo>
                    <a:pt x="5356822" y="0"/>
                  </a:lnTo>
                  <a:lnTo>
                    <a:pt x="5356822" y="13982"/>
                  </a:lnTo>
                  <a:lnTo>
                    <a:pt x="5356822" y="1262380"/>
                  </a:lnTo>
                  <a:lnTo>
                    <a:pt x="12153" y="1262380"/>
                  </a:lnTo>
                  <a:lnTo>
                    <a:pt x="12153" y="1268450"/>
                  </a:lnTo>
                  <a:lnTo>
                    <a:pt x="12153" y="1268730"/>
                  </a:lnTo>
                  <a:lnTo>
                    <a:pt x="6096" y="1268730"/>
                  </a:lnTo>
                  <a:lnTo>
                    <a:pt x="6096" y="1268450"/>
                  </a:lnTo>
                  <a:lnTo>
                    <a:pt x="12153" y="1268450"/>
                  </a:lnTo>
                  <a:lnTo>
                    <a:pt x="12153" y="1262380"/>
                  </a:lnTo>
                  <a:lnTo>
                    <a:pt x="12153" y="13982"/>
                  </a:lnTo>
                  <a:lnTo>
                    <a:pt x="5356822" y="13982"/>
                  </a:lnTo>
                  <a:lnTo>
                    <a:pt x="5356822" y="0"/>
                  </a:lnTo>
                  <a:lnTo>
                    <a:pt x="0" y="0"/>
                  </a:lnTo>
                  <a:lnTo>
                    <a:pt x="0" y="13982"/>
                  </a:lnTo>
                  <a:lnTo>
                    <a:pt x="0" y="1262380"/>
                  </a:lnTo>
                  <a:lnTo>
                    <a:pt x="0" y="1268730"/>
                  </a:lnTo>
                  <a:lnTo>
                    <a:pt x="0" y="1276350"/>
                  </a:lnTo>
                  <a:lnTo>
                    <a:pt x="5370563" y="1276350"/>
                  </a:lnTo>
                  <a:lnTo>
                    <a:pt x="5370563" y="1268730"/>
                  </a:lnTo>
                  <a:lnTo>
                    <a:pt x="5370563" y="1262380"/>
                  </a:lnTo>
                  <a:lnTo>
                    <a:pt x="5370563" y="13982"/>
                  </a:lnTo>
                  <a:lnTo>
                    <a:pt x="5370563" y="0"/>
                  </a:lnTo>
                  <a:close/>
                </a:path>
              </a:pathLst>
            </a:custGeom>
            <a:solidFill>
              <a:srgbClr val="00ACED"/>
            </a:solidFill>
          </p:spPr>
          <p:txBody>
            <a:bodyPr wrap="square" lIns="0" tIns="0" rIns="0" bIns="0" rtlCol="0"/>
            <a:lstStyle/>
            <a:p>
              <a:endParaRPr/>
            </a:p>
          </p:txBody>
        </p:sp>
        <p:sp>
          <p:nvSpPr>
            <p:cNvPr id="91" name="object 91"/>
            <p:cNvSpPr/>
            <p:nvPr/>
          </p:nvSpPr>
          <p:spPr>
            <a:xfrm>
              <a:off x="3405289" y="8740330"/>
              <a:ext cx="32384" cy="161925"/>
            </a:xfrm>
            <a:custGeom>
              <a:avLst/>
              <a:gdLst/>
              <a:ahLst/>
              <a:cxnLst/>
              <a:rect l="l" t="t" r="r" b="b"/>
              <a:pathLst>
                <a:path w="32385" h="161925">
                  <a:moveTo>
                    <a:pt x="21323" y="114147"/>
                  </a:moveTo>
                  <a:lnTo>
                    <a:pt x="10668" y="114147"/>
                  </a:lnTo>
                  <a:lnTo>
                    <a:pt x="7632" y="111125"/>
                  </a:lnTo>
                  <a:lnTo>
                    <a:pt x="7632" y="105016"/>
                  </a:lnTo>
                  <a:lnTo>
                    <a:pt x="1536" y="53276"/>
                  </a:lnTo>
                  <a:lnTo>
                    <a:pt x="1536" y="6096"/>
                  </a:lnTo>
                  <a:lnTo>
                    <a:pt x="4559" y="0"/>
                  </a:lnTo>
                  <a:lnTo>
                    <a:pt x="25895" y="0"/>
                  </a:lnTo>
                  <a:lnTo>
                    <a:pt x="28917" y="4559"/>
                  </a:lnTo>
                  <a:lnTo>
                    <a:pt x="28917" y="53276"/>
                  </a:lnTo>
                  <a:lnTo>
                    <a:pt x="24358" y="105016"/>
                  </a:lnTo>
                  <a:lnTo>
                    <a:pt x="22872" y="109588"/>
                  </a:lnTo>
                  <a:lnTo>
                    <a:pt x="21323" y="114147"/>
                  </a:lnTo>
                  <a:close/>
                </a:path>
                <a:path w="32385" h="161925">
                  <a:moveTo>
                    <a:pt x="24358" y="161378"/>
                  </a:moveTo>
                  <a:lnTo>
                    <a:pt x="7632" y="161378"/>
                  </a:lnTo>
                  <a:lnTo>
                    <a:pt x="0" y="153733"/>
                  </a:lnTo>
                  <a:lnTo>
                    <a:pt x="0" y="135483"/>
                  </a:lnTo>
                  <a:lnTo>
                    <a:pt x="7632" y="129374"/>
                  </a:lnTo>
                  <a:lnTo>
                    <a:pt x="24358" y="129374"/>
                  </a:lnTo>
                  <a:lnTo>
                    <a:pt x="31991" y="135483"/>
                  </a:lnTo>
                  <a:lnTo>
                    <a:pt x="31991" y="153733"/>
                  </a:lnTo>
                  <a:lnTo>
                    <a:pt x="24358" y="161378"/>
                  </a:lnTo>
                  <a:close/>
                </a:path>
              </a:pathLst>
            </a:custGeom>
            <a:solidFill>
              <a:srgbClr val="00B5F0"/>
            </a:solidFill>
          </p:spPr>
          <p:txBody>
            <a:bodyPr wrap="square" lIns="0" tIns="0" rIns="0" bIns="0" rtlCol="0"/>
            <a:lstStyle/>
            <a:p>
              <a:endParaRPr/>
            </a:p>
          </p:txBody>
        </p:sp>
        <p:pic>
          <p:nvPicPr>
            <p:cNvPr id="92" name="object 92"/>
            <p:cNvPicPr/>
            <p:nvPr/>
          </p:nvPicPr>
          <p:blipFill>
            <a:blip r:embed="rId66" cstate="print"/>
            <a:stretch>
              <a:fillRect/>
            </a:stretch>
          </p:blipFill>
          <p:spPr>
            <a:xfrm>
              <a:off x="1561845" y="9056940"/>
              <a:ext cx="1144739" cy="118757"/>
            </a:xfrm>
            <a:prstGeom prst="rect">
              <a:avLst/>
            </a:prstGeom>
          </p:spPr>
        </p:pic>
        <p:sp>
          <p:nvSpPr>
            <p:cNvPr id="93" name="object 93"/>
            <p:cNvSpPr/>
            <p:nvPr/>
          </p:nvSpPr>
          <p:spPr>
            <a:xfrm>
              <a:off x="2717253" y="9060014"/>
              <a:ext cx="424815" cy="113030"/>
            </a:xfrm>
            <a:custGeom>
              <a:avLst/>
              <a:gdLst/>
              <a:ahLst/>
              <a:cxnLst/>
              <a:rect l="l" t="t" r="r" b="b"/>
              <a:pathLst>
                <a:path w="424814" h="113029">
                  <a:moveTo>
                    <a:pt x="31953" y="34455"/>
                  </a:moveTo>
                  <a:lnTo>
                    <a:pt x="29578" y="34455"/>
                  </a:lnTo>
                  <a:lnTo>
                    <a:pt x="29578" y="33185"/>
                  </a:lnTo>
                  <a:lnTo>
                    <a:pt x="21285" y="33185"/>
                  </a:lnTo>
                  <a:lnTo>
                    <a:pt x="21285" y="34455"/>
                  </a:lnTo>
                  <a:lnTo>
                    <a:pt x="21285" y="101777"/>
                  </a:lnTo>
                  <a:lnTo>
                    <a:pt x="31953" y="101777"/>
                  </a:lnTo>
                  <a:lnTo>
                    <a:pt x="31953" y="34455"/>
                  </a:lnTo>
                  <a:close/>
                </a:path>
                <a:path w="424814" h="113029">
                  <a:moveTo>
                    <a:pt x="108051" y="48425"/>
                  </a:moveTo>
                  <a:lnTo>
                    <a:pt x="66967" y="48425"/>
                  </a:lnTo>
                  <a:lnTo>
                    <a:pt x="66967" y="14135"/>
                  </a:lnTo>
                  <a:lnTo>
                    <a:pt x="56311" y="14135"/>
                  </a:lnTo>
                  <a:lnTo>
                    <a:pt x="56311" y="48425"/>
                  </a:lnTo>
                  <a:lnTo>
                    <a:pt x="56311" y="59855"/>
                  </a:lnTo>
                  <a:lnTo>
                    <a:pt x="56311" y="101777"/>
                  </a:lnTo>
                  <a:lnTo>
                    <a:pt x="66967" y="101777"/>
                  </a:lnTo>
                  <a:lnTo>
                    <a:pt x="66967" y="59855"/>
                  </a:lnTo>
                  <a:lnTo>
                    <a:pt x="108051" y="59855"/>
                  </a:lnTo>
                  <a:lnTo>
                    <a:pt x="108051" y="48425"/>
                  </a:lnTo>
                  <a:close/>
                </a:path>
                <a:path w="424814" h="113029">
                  <a:moveTo>
                    <a:pt x="114147" y="4559"/>
                  </a:moveTo>
                  <a:lnTo>
                    <a:pt x="4559" y="4559"/>
                  </a:lnTo>
                  <a:lnTo>
                    <a:pt x="4559" y="13690"/>
                  </a:lnTo>
                  <a:lnTo>
                    <a:pt x="114147" y="13690"/>
                  </a:lnTo>
                  <a:lnTo>
                    <a:pt x="114147" y="4559"/>
                  </a:lnTo>
                  <a:close/>
                </a:path>
                <a:path w="424814" h="113029">
                  <a:moveTo>
                    <a:pt x="117182" y="101993"/>
                  </a:moveTo>
                  <a:lnTo>
                    <a:pt x="0" y="101993"/>
                  </a:lnTo>
                  <a:lnTo>
                    <a:pt x="0" y="111125"/>
                  </a:lnTo>
                  <a:lnTo>
                    <a:pt x="117182" y="111125"/>
                  </a:lnTo>
                  <a:lnTo>
                    <a:pt x="117182" y="101993"/>
                  </a:lnTo>
                  <a:close/>
                </a:path>
                <a:path w="424814" h="113029">
                  <a:moveTo>
                    <a:pt x="242049" y="21272"/>
                  </a:moveTo>
                  <a:lnTo>
                    <a:pt x="240512" y="18249"/>
                  </a:lnTo>
                  <a:lnTo>
                    <a:pt x="225272" y="18249"/>
                  </a:lnTo>
                  <a:lnTo>
                    <a:pt x="217690" y="19786"/>
                  </a:lnTo>
                  <a:lnTo>
                    <a:pt x="208508" y="19786"/>
                  </a:lnTo>
                  <a:lnTo>
                    <a:pt x="200914" y="21272"/>
                  </a:lnTo>
                  <a:lnTo>
                    <a:pt x="199377" y="15227"/>
                  </a:lnTo>
                  <a:lnTo>
                    <a:pt x="199377" y="13690"/>
                  </a:lnTo>
                  <a:lnTo>
                    <a:pt x="197891" y="7581"/>
                  </a:lnTo>
                  <a:lnTo>
                    <a:pt x="196354" y="3022"/>
                  </a:lnTo>
                  <a:lnTo>
                    <a:pt x="196354" y="0"/>
                  </a:lnTo>
                  <a:lnTo>
                    <a:pt x="190258" y="0"/>
                  </a:lnTo>
                  <a:lnTo>
                    <a:pt x="185686" y="1485"/>
                  </a:lnTo>
                  <a:lnTo>
                    <a:pt x="185686" y="9118"/>
                  </a:lnTo>
                  <a:lnTo>
                    <a:pt x="188760" y="16713"/>
                  </a:lnTo>
                  <a:lnTo>
                    <a:pt x="190258" y="21272"/>
                  </a:lnTo>
                  <a:lnTo>
                    <a:pt x="135483" y="21272"/>
                  </a:lnTo>
                  <a:lnTo>
                    <a:pt x="135483" y="31940"/>
                  </a:lnTo>
                  <a:lnTo>
                    <a:pt x="193332" y="31940"/>
                  </a:lnTo>
                  <a:lnTo>
                    <a:pt x="197624" y="39204"/>
                  </a:lnTo>
                  <a:lnTo>
                    <a:pt x="201663" y="45478"/>
                  </a:lnTo>
                  <a:lnTo>
                    <a:pt x="210045" y="57835"/>
                  </a:lnTo>
                  <a:lnTo>
                    <a:pt x="204406" y="56235"/>
                  </a:lnTo>
                  <a:lnTo>
                    <a:pt x="196913" y="54216"/>
                  </a:lnTo>
                  <a:lnTo>
                    <a:pt x="188010" y="52489"/>
                  </a:lnTo>
                  <a:lnTo>
                    <a:pt x="178092" y="51739"/>
                  </a:lnTo>
                  <a:lnTo>
                    <a:pt x="160324" y="54127"/>
                  </a:lnTo>
                  <a:lnTo>
                    <a:pt x="148005" y="60490"/>
                  </a:lnTo>
                  <a:lnTo>
                    <a:pt x="140830" y="69723"/>
                  </a:lnTo>
                  <a:lnTo>
                    <a:pt x="138506" y="80657"/>
                  </a:lnTo>
                  <a:lnTo>
                    <a:pt x="143573" y="96977"/>
                  </a:lnTo>
                  <a:lnTo>
                    <a:pt x="156210" y="106172"/>
                  </a:lnTo>
                  <a:lnTo>
                    <a:pt x="172554" y="110223"/>
                  </a:lnTo>
                  <a:lnTo>
                    <a:pt x="188760" y="111125"/>
                  </a:lnTo>
                  <a:lnTo>
                    <a:pt x="197891" y="110845"/>
                  </a:lnTo>
                  <a:lnTo>
                    <a:pt x="232867" y="103479"/>
                  </a:lnTo>
                  <a:lnTo>
                    <a:pt x="232867" y="100457"/>
                  </a:lnTo>
                  <a:lnTo>
                    <a:pt x="231381" y="95897"/>
                  </a:lnTo>
                  <a:lnTo>
                    <a:pt x="222250" y="95897"/>
                  </a:lnTo>
                  <a:lnTo>
                    <a:pt x="217195" y="97269"/>
                  </a:lnTo>
                  <a:lnTo>
                    <a:pt x="209296" y="98755"/>
                  </a:lnTo>
                  <a:lnTo>
                    <a:pt x="199148" y="99961"/>
                  </a:lnTo>
                  <a:lnTo>
                    <a:pt x="187223" y="100457"/>
                  </a:lnTo>
                  <a:lnTo>
                    <a:pt x="174205" y="99961"/>
                  </a:lnTo>
                  <a:lnTo>
                    <a:pt x="161912" y="97599"/>
                  </a:lnTo>
                  <a:lnTo>
                    <a:pt x="152755" y="92113"/>
                  </a:lnTo>
                  <a:lnTo>
                    <a:pt x="149174" y="82194"/>
                  </a:lnTo>
                  <a:lnTo>
                    <a:pt x="150926" y="74371"/>
                  </a:lnTo>
                  <a:lnTo>
                    <a:pt x="156400" y="67538"/>
                  </a:lnTo>
                  <a:lnTo>
                    <a:pt x="165849" y="62712"/>
                  </a:lnTo>
                  <a:lnTo>
                    <a:pt x="179590" y="60871"/>
                  </a:lnTo>
                  <a:lnTo>
                    <a:pt x="185686" y="60871"/>
                  </a:lnTo>
                  <a:lnTo>
                    <a:pt x="200914" y="63944"/>
                  </a:lnTo>
                  <a:lnTo>
                    <a:pt x="216154" y="69989"/>
                  </a:lnTo>
                  <a:lnTo>
                    <a:pt x="222250" y="73075"/>
                  </a:lnTo>
                  <a:lnTo>
                    <a:pt x="228307" y="73075"/>
                  </a:lnTo>
                  <a:lnTo>
                    <a:pt x="229844" y="69989"/>
                  </a:lnTo>
                  <a:lnTo>
                    <a:pt x="229844" y="65430"/>
                  </a:lnTo>
                  <a:lnTo>
                    <a:pt x="228307" y="63944"/>
                  </a:lnTo>
                  <a:lnTo>
                    <a:pt x="225996" y="60871"/>
                  </a:lnTo>
                  <a:lnTo>
                    <a:pt x="223735" y="57835"/>
                  </a:lnTo>
                  <a:lnTo>
                    <a:pt x="218973" y="52489"/>
                  </a:lnTo>
                  <a:lnTo>
                    <a:pt x="214045" y="45847"/>
                  </a:lnTo>
                  <a:lnTo>
                    <a:pt x="209410" y="38366"/>
                  </a:lnTo>
                  <a:lnTo>
                    <a:pt x="205486" y="30454"/>
                  </a:lnTo>
                  <a:lnTo>
                    <a:pt x="217970" y="30226"/>
                  </a:lnTo>
                  <a:lnTo>
                    <a:pt x="226606" y="29692"/>
                  </a:lnTo>
                  <a:lnTo>
                    <a:pt x="232664" y="29159"/>
                  </a:lnTo>
                  <a:lnTo>
                    <a:pt x="237426" y="28917"/>
                  </a:lnTo>
                  <a:lnTo>
                    <a:pt x="240512" y="27381"/>
                  </a:lnTo>
                  <a:lnTo>
                    <a:pt x="242049" y="25844"/>
                  </a:lnTo>
                  <a:lnTo>
                    <a:pt x="242049" y="21272"/>
                  </a:lnTo>
                  <a:close/>
                </a:path>
                <a:path w="424814" h="113029">
                  <a:moveTo>
                    <a:pt x="374446" y="95897"/>
                  </a:moveTo>
                  <a:lnTo>
                    <a:pt x="371424" y="92862"/>
                  </a:lnTo>
                  <a:lnTo>
                    <a:pt x="368350" y="92862"/>
                  </a:lnTo>
                  <a:lnTo>
                    <a:pt x="366864" y="94348"/>
                  </a:lnTo>
                  <a:lnTo>
                    <a:pt x="363791" y="95897"/>
                  </a:lnTo>
                  <a:lnTo>
                    <a:pt x="362292" y="95897"/>
                  </a:lnTo>
                  <a:lnTo>
                    <a:pt x="359219" y="97434"/>
                  </a:lnTo>
                  <a:lnTo>
                    <a:pt x="348551" y="97434"/>
                  </a:lnTo>
                  <a:lnTo>
                    <a:pt x="348551" y="86766"/>
                  </a:lnTo>
                  <a:lnTo>
                    <a:pt x="349021" y="79908"/>
                  </a:lnTo>
                  <a:lnTo>
                    <a:pt x="350088" y="71920"/>
                  </a:lnTo>
                  <a:lnTo>
                    <a:pt x="351116" y="64757"/>
                  </a:lnTo>
                  <a:lnTo>
                    <a:pt x="351637" y="59372"/>
                  </a:lnTo>
                  <a:lnTo>
                    <a:pt x="353618" y="51904"/>
                  </a:lnTo>
                  <a:lnTo>
                    <a:pt x="355041" y="45288"/>
                  </a:lnTo>
                  <a:lnTo>
                    <a:pt x="355904" y="39230"/>
                  </a:lnTo>
                  <a:lnTo>
                    <a:pt x="356196" y="33477"/>
                  </a:lnTo>
                  <a:lnTo>
                    <a:pt x="354152" y="23101"/>
                  </a:lnTo>
                  <a:lnTo>
                    <a:pt x="353936" y="22821"/>
                  </a:lnTo>
                  <a:lnTo>
                    <a:pt x="348945" y="16535"/>
                  </a:lnTo>
                  <a:lnTo>
                    <a:pt x="342036" y="13131"/>
                  </a:lnTo>
                  <a:lnTo>
                    <a:pt x="334860" y="12153"/>
                  </a:lnTo>
                  <a:lnTo>
                    <a:pt x="328523" y="12954"/>
                  </a:lnTo>
                  <a:lnTo>
                    <a:pt x="320598" y="16167"/>
                  </a:lnTo>
                  <a:lnTo>
                    <a:pt x="310718" y="23075"/>
                  </a:lnTo>
                  <a:lnTo>
                    <a:pt x="298348" y="35026"/>
                  </a:lnTo>
                  <a:lnTo>
                    <a:pt x="298348" y="33477"/>
                  </a:lnTo>
                  <a:lnTo>
                    <a:pt x="301383" y="28917"/>
                  </a:lnTo>
                  <a:lnTo>
                    <a:pt x="302920" y="27381"/>
                  </a:lnTo>
                  <a:lnTo>
                    <a:pt x="302920" y="22821"/>
                  </a:lnTo>
                  <a:lnTo>
                    <a:pt x="298348" y="22821"/>
                  </a:lnTo>
                  <a:lnTo>
                    <a:pt x="299885" y="9118"/>
                  </a:lnTo>
                  <a:lnTo>
                    <a:pt x="299885" y="1485"/>
                  </a:lnTo>
                  <a:lnTo>
                    <a:pt x="289217" y="1485"/>
                  </a:lnTo>
                  <a:lnTo>
                    <a:pt x="289217" y="9118"/>
                  </a:lnTo>
                  <a:lnTo>
                    <a:pt x="287680" y="22821"/>
                  </a:lnTo>
                  <a:lnTo>
                    <a:pt x="266407" y="24358"/>
                  </a:lnTo>
                  <a:lnTo>
                    <a:pt x="260299" y="24358"/>
                  </a:lnTo>
                  <a:lnTo>
                    <a:pt x="260299" y="35026"/>
                  </a:lnTo>
                  <a:lnTo>
                    <a:pt x="266407" y="35026"/>
                  </a:lnTo>
                  <a:lnTo>
                    <a:pt x="287680" y="33477"/>
                  </a:lnTo>
                  <a:lnTo>
                    <a:pt x="287680" y="41071"/>
                  </a:lnTo>
                  <a:lnTo>
                    <a:pt x="286143" y="44145"/>
                  </a:lnTo>
                  <a:lnTo>
                    <a:pt x="280098" y="53276"/>
                  </a:lnTo>
                  <a:lnTo>
                    <a:pt x="277926" y="56819"/>
                  </a:lnTo>
                  <a:lnTo>
                    <a:pt x="274193" y="62217"/>
                  </a:lnTo>
                  <a:lnTo>
                    <a:pt x="269595" y="68465"/>
                  </a:lnTo>
                  <a:lnTo>
                    <a:pt x="264858" y="74561"/>
                  </a:lnTo>
                  <a:lnTo>
                    <a:pt x="260299" y="80657"/>
                  </a:lnTo>
                  <a:lnTo>
                    <a:pt x="260299" y="86766"/>
                  </a:lnTo>
                  <a:lnTo>
                    <a:pt x="263321" y="88303"/>
                  </a:lnTo>
                  <a:lnTo>
                    <a:pt x="269430" y="88303"/>
                  </a:lnTo>
                  <a:lnTo>
                    <a:pt x="273989" y="80657"/>
                  </a:lnTo>
                  <a:lnTo>
                    <a:pt x="278561" y="74561"/>
                  </a:lnTo>
                  <a:lnTo>
                    <a:pt x="281584" y="68503"/>
                  </a:lnTo>
                  <a:lnTo>
                    <a:pt x="286143" y="62407"/>
                  </a:lnTo>
                  <a:lnTo>
                    <a:pt x="286143" y="112610"/>
                  </a:lnTo>
                  <a:lnTo>
                    <a:pt x="296811" y="112610"/>
                  </a:lnTo>
                  <a:lnTo>
                    <a:pt x="296811" y="62407"/>
                  </a:lnTo>
                  <a:lnTo>
                    <a:pt x="296811" y="48717"/>
                  </a:lnTo>
                  <a:lnTo>
                    <a:pt x="301904" y="43675"/>
                  </a:lnTo>
                  <a:lnTo>
                    <a:pt x="324243" y="25844"/>
                  </a:lnTo>
                  <a:lnTo>
                    <a:pt x="328815" y="22821"/>
                  </a:lnTo>
                  <a:lnTo>
                    <a:pt x="343992" y="22821"/>
                  </a:lnTo>
                  <a:lnTo>
                    <a:pt x="343992" y="38049"/>
                  </a:lnTo>
                  <a:lnTo>
                    <a:pt x="342506" y="50203"/>
                  </a:lnTo>
                  <a:lnTo>
                    <a:pt x="340969" y="56299"/>
                  </a:lnTo>
                  <a:lnTo>
                    <a:pt x="340017" y="62217"/>
                  </a:lnTo>
                  <a:lnTo>
                    <a:pt x="338099" y="73621"/>
                  </a:lnTo>
                  <a:lnTo>
                    <a:pt x="336892" y="82207"/>
                  </a:lnTo>
                  <a:lnTo>
                    <a:pt x="336397" y="89789"/>
                  </a:lnTo>
                  <a:lnTo>
                    <a:pt x="337985" y="98425"/>
                  </a:lnTo>
                  <a:lnTo>
                    <a:pt x="342290" y="104063"/>
                  </a:lnTo>
                  <a:lnTo>
                    <a:pt x="348602" y="107124"/>
                  </a:lnTo>
                  <a:lnTo>
                    <a:pt x="356196" y="108051"/>
                  </a:lnTo>
                  <a:lnTo>
                    <a:pt x="360756" y="108051"/>
                  </a:lnTo>
                  <a:lnTo>
                    <a:pt x="365328" y="106553"/>
                  </a:lnTo>
                  <a:lnTo>
                    <a:pt x="371424" y="103479"/>
                  </a:lnTo>
                  <a:lnTo>
                    <a:pt x="374446" y="101993"/>
                  </a:lnTo>
                  <a:lnTo>
                    <a:pt x="374446" y="97434"/>
                  </a:lnTo>
                  <a:lnTo>
                    <a:pt x="374446" y="95897"/>
                  </a:lnTo>
                  <a:close/>
                </a:path>
                <a:path w="424814" h="113029">
                  <a:moveTo>
                    <a:pt x="424700" y="105016"/>
                  </a:moveTo>
                  <a:lnTo>
                    <a:pt x="424002" y="102349"/>
                  </a:lnTo>
                  <a:lnTo>
                    <a:pt x="421449" y="98374"/>
                  </a:lnTo>
                  <a:lnTo>
                    <a:pt x="416331" y="92405"/>
                  </a:lnTo>
                  <a:lnTo>
                    <a:pt x="407936" y="83693"/>
                  </a:lnTo>
                  <a:lnTo>
                    <a:pt x="398805" y="73075"/>
                  </a:lnTo>
                  <a:lnTo>
                    <a:pt x="391223" y="73075"/>
                  </a:lnTo>
                  <a:lnTo>
                    <a:pt x="388150" y="76098"/>
                  </a:lnTo>
                  <a:lnTo>
                    <a:pt x="388150" y="82194"/>
                  </a:lnTo>
                  <a:lnTo>
                    <a:pt x="389686" y="83693"/>
                  </a:lnTo>
                  <a:lnTo>
                    <a:pt x="395109" y="89204"/>
                  </a:lnTo>
                  <a:lnTo>
                    <a:pt x="400126" y="94576"/>
                  </a:lnTo>
                  <a:lnTo>
                    <a:pt x="404876" y="100215"/>
                  </a:lnTo>
                  <a:lnTo>
                    <a:pt x="409473" y="106553"/>
                  </a:lnTo>
                  <a:lnTo>
                    <a:pt x="414045" y="111125"/>
                  </a:lnTo>
                  <a:lnTo>
                    <a:pt x="420141" y="111125"/>
                  </a:lnTo>
                  <a:lnTo>
                    <a:pt x="424700" y="108051"/>
                  </a:lnTo>
                  <a:lnTo>
                    <a:pt x="424700" y="105016"/>
                  </a:lnTo>
                  <a:close/>
                </a:path>
              </a:pathLst>
            </a:custGeom>
            <a:solidFill>
              <a:srgbClr val="4D4D4F"/>
            </a:solidFill>
          </p:spPr>
          <p:txBody>
            <a:bodyPr wrap="square" lIns="0" tIns="0" rIns="0" bIns="0" rtlCol="0"/>
            <a:lstStyle/>
            <a:p>
              <a:endParaRPr/>
            </a:p>
          </p:txBody>
        </p:sp>
        <p:pic>
          <p:nvPicPr>
            <p:cNvPr id="94" name="object 94"/>
            <p:cNvPicPr/>
            <p:nvPr/>
          </p:nvPicPr>
          <p:blipFill>
            <a:blip r:embed="rId67" cstate="print"/>
            <a:stretch>
              <a:fillRect/>
            </a:stretch>
          </p:blipFill>
          <p:spPr>
            <a:xfrm>
              <a:off x="3228720" y="9056940"/>
              <a:ext cx="1916518" cy="118757"/>
            </a:xfrm>
            <a:prstGeom prst="rect">
              <a:avLst/>
            </a:prstGeom>
          </p:spPr>
        </p:pic>
        <p:pic>
          <p:nvPicPr>
            <p:cNvPr id="95" name="object 95"/>
            <p:cNvPicPr/>
            <p:nvPr/>
          </p:nvPicPr>
          <p:blipFill>
            <a:blip r:embed="rId68" cstate="print"/>
            <a:stretch>
              <a:fillRect/>
            </a:stretch>
          </p:blipFill>
          <p:spPr>
            <a:xfrm>
              <a:off x="1432471" y="9270059"/>
              <a:ext cx="3702100" cy="123329"/>
            </a:xfrm>
            <a:prstGeom prst="rect">
              <a:avLst/>
            </a:prstGeom>
          </p:spPr>
        </p:pic>
        <p:pic>
          <p:nvPicPr>
            <p:cNvPr id="96" name="object 96"/>
            <p:cNvPicPr/>
            <p:nvPr/>
          </p:nvPicPr>
          <p:blipFill>
            <a:blip r:embed="rId69" cstate="print"/>
            <a:stretch>
              <a:fillRect/>
            </a:stretch>
          </p:blipFill>
          <p:spPr>
            <a:xfrm>
              <a:off x="1438529" y="9486251"/>
              <a:ext cx="3333750" cy="121742"/>
            </a:xfrm>
            <a:prstGeom prst="rect">
              <a:avLst/>
            </a:prstGeom>
          </p:spPr>
        </p:pic>
      </p:grpSp>
      <p:sp>
        <p:nvSpPr>
          <p:cNvPr id="98" name="object 98"/>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99" name="object 99"/>
          <p:cNvGrpSpPr/>
          <p:nvPr/>
        </p:nvGrpSpPr>
        <p:grpSpPr>
          <a:xfrm>
            <a:off x="7183539" y="1080286"/>
            <a:ext cx="368935" cy="688340"/>
            <a:chOff x="7183539" y="1080286"/>
            <a:chExt cx="368935" cy="688340"/>
          </a:xfrm>
        </p:grpSpPr>
        <p:sp>
          <p:nvSpPr>
            <p:cNvPr id="100" name="object 100"/>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101" name="object 101"/>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02" name="object 102"/>
            <p:cNvPicPr/>
            <p:nvPr/>
          </p:nvPicPr>
          <p:blipFill>
            <a:blip r:embed="rId70" cstate="print"/>
            <a:stretch>
              <a:fillRect/>
            </a:stretch>
          </p:blipFill>
          <p:spPr>
            <a:xfrm>
              <a:off x="7296200" y="1401508"/>
              <a:ext cx="133946" cy="270967"/>
            </a:xfrm>
            <a:prstGeom prst="rect">
              <a:avLst/>
            </a:prstGeom>
          </p:spPr>
        </p:pic>
      </p:grpSp>
      <p:grpSp>
        <p:nvGrpSpPr>
          <p:cNvPr id="103" name="object 103"/>
          <p:cNvGrpSpPr/>
          <p:nvPr/>
        </p:nvGrpSpPr>
        <p:grpSpPr>
          <a:xfrm>
            <a:off x="7183539" y="2570606"/>
            <a:ext cx="368935" cy="688340"/>
            <a:chOff x="7183539" y="2570606"/>
            <a:chExt cx="368935" cy="688340"/>
          </a:xfrm>
        </p:grpSpPr>
        <p:sp>
          <p:nvSpPr>
            <p:cNvPr id="104" name="object 104"/>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05" name="object 105"/>
            <p:cNvPicPr/>
            <p:nvPr/>
          </p:nvPicPr>
          <p:blipFill>
            <a:blip r:embed="rId71" cstate="print"/>
            <a:stretch>
              <a:fillRect/>
            </a:stretch>
          </p:blipFill>
          <p:spPr>
            <a:xfrm>
              <a:off x="7296200" y="2686303"/>
              <a:ext cx="133946" cy="272503"/>
            </a:xfrm>
            <a:prstGeom prst="rect">
              <a:avLst/>
            </a:prstGeom>
          </p:spPr>
        </p:pic>
        <p:pic>
          <p:nvPicPr>
            <p:cNvPr id="106" name="object 106"/>
            <p:cNvPicPr/>
            <p:nvPr/>
          </p:nvPicPr>
          <p:blipFill>
            <a:blip r:embed="rId72" cstate="print"/>
            <a:stretch>
              <a:fillRect/>
            </a:stretch>
          </p:blipFill>
          <p:spPr>
            <a:xfrm>
              <a:off x="7294664" y="3013570"/>
              <a:ext cx="137020" cy="137020"/>
            </a:xfrm>
            <a:prstGeom prst="rect">
              <a:avLst/>
            </a:prstGeom>
          </p:spPr>
        </p:pic>
      </p:grpSp>
      <p:grpSp>
        <p:nvGrpSpPr>
          <p:cNvPr id="107" name="object 107"/>
          <p:cNvGrpSpPr/>
          <p:nvPr/>
        </p:nvGrpSpPr>
        <p:grpSpPr>
          <a:xfrm>
            <a:off x="7183539" y="1826221"/>
            <a:ext cx="368935" cy="687070"/>
            <a:chOff x="7183539" y="1826221"/>
            <a:chExt cx="368935" cy="687070"/>
          </a:xfrm>
        </p:grpSpPr>
        <p:sp>
          <p:nvSpPr>
            <p:cNvPr id="108" name="object 108"/>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09" name="object 109"/>
            <p:cNvPicPr/>
            <p:nvPr/>
          </p:nvPicPr>
          <p:blipFill>
            <a:blip r:embed="rId73" cstate="print"/>
            <a:stretch>
              <a:fillRect/>
            </a:stretch>
          </p:blipFill>
          <p:spPr>
            <a:xfrm>
              <a:off x="7296200" y="1940369"/>
              <a:ext cx="133946" cy="274040"/>
            </a:xfrm>
            <a:prstGeom prst="rect">
              <a:avLst/>
            </a:prstGeom>
          </p:spPr>
        </p:pic>
        <p:pic>
          <p:nvPicPr>
            <p:cNvPr id="110" name="object 110"/>
            <p:cNvPicPr/>
            <p:nvPr/>
          </p:nvPicPr>
          <p:blipFill>
            <a:blip r:embed="rId74" cstate="print"/>
            <a:stretch>
              <a:fillRect/>
            </a:stretch>
          </p:blipFill>
          <p:spPr>
            <a:xfrm>
              <a:off x="7294664" y="2269184"/>
              <a:ext cx="137020" cy="135483"/>
            </a:xfrm>
            <a:prstGeom prst="rect">
              <a:avLst/>
            </a:prstGeom>
          </p:spPr>
        </p:pic>
      </p:grpSp>
      <p:grpSp>
        <p:nvGrpSpPr>
          <p:cNvPr id="111" name="object 111"/>
          <p:cNvGrpSpPr/>
          <p:nvPr/>
        </p:nvGrpSpPr>
        <p:grpSpPr>
          <a:xfrm>
            <a:off x="7183539" y="3314991"/>
            <a:ext cx="368935" cy="688340"/>
            <a:chOff x="7183539" y="3314991"/>
            <a:chExt cx="368935" cy="688340"/>
          </a:xfrm>
        </p:grpSpPr>
        <p:sp>
          <p:nvSpPr>
            <p:cNvPr id="112" name="object 112"/>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13" name="object 113"/>
            <p:cNvPicPr/>
            <p:nvPr/>
          </p:nvPicPr>
          <p:blipFill>
            <a:blip r:embed="rId75" cstate="print"/>
            <a:stretch>
              <a:fillRect/>
            </a:stretch>
          </p:blipFill>
          <p:spPr>
            <a:xfrm>
              <a:off x="7296200" y="3430689"/>
              <a:ext cx="133946" cy="272453"/>
            </a:xfrm>
            <a:prstGeom prst="rect">
              <a:avLst/>
            </a:prstGeom>
          </p:spPr>
        </p:pic>
        <p:pic>
          <p:nvPicPr>
            <p:cNvPr id="114" name="object 114"/>
            <p:cNvPicPr/>
            <p:nvPr/>
          </p:nvPicPr>
          <p:blipFill>
            <a:blip r:embed="rId76" cstate="print"/>
            <a:stretch>
              <a:fillRect/>
            </a:stretch>
          </p:blipFill>
          <p:spPr>
            <a:xfrm>
              <a:off x="7294664" y="3759492"/>
              <a:ext cx="137020" cy="135483"/>
            </a:xfrm>
            <a:prstGeom prst="rect">
              <a:avLst/>
            </a:prstGeom>
          </p:spPr>
        </p:pic>
      </p:grpSp>
      <p:grpSp>
        <p:nvGrpSpPr>
          <p:cNvPr id="115" name="object 115"/>
          <p:cNvGrpSpPr/>
          <p:nvPr/>
        </p:nvGrpSpPr>
        <p:grpSpPr>
          <a:xfrm>
            <a:off x="7183539" y="4060875"/>
            <a:ext cx="368935" cy="687070"/>
            <a:chOff x="7183539" y="4060875"/>
            <a:chExt cx="368935" cy="687070"/>
          </a:xfrm>
        </p:grpSpPr>
        <p:sp>
          <p:nvSpPr>
            <p:cNvPr id="116" name="object 116"/>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17" name="object 117"/>
            <p:cNvPicPr/>
            <p:nvPr/>
          </p:nvPicPr>
          <p:blipFill>
            <a:blip r:embed="rId77" cstate="print"/>
            <a:stretch>
              <a:fillRect/>
            </a:stretch>
          </p:blipFill>
          <p:spPr>
            <a:xfrm>
              <a:off x="7296200" y="4175073"/>
              <a:ext cx="133946" cy="273989"/>
            </a:xfrm>
            <a:prstGeom prst="rect">
              <a:avLst/>
            </a:prstGeom>
          </p:spPr>
        </p:pic>
        <p:pic>
          <p:nvPicPr>
            <p:cNvPr id="118" name="object 118"/>
            <p:cNvPicPr/>
            <p:nvPr/>
          </p:nvPicPr>
          <p:blipFill>
            <a:blip r:embed="rId78" cstate="print"/>
            <a:stretch>
              <a:fillRect/>
            </a:stretch>
          </p:blipFill>
          <p:spPr>
            <a:xfrm>
              <a:off x="7294664" y="4503889"/>
              <a:ext cx="137020" cy="136969"/>
            </a:xfrm>
            <a:prstGeom prst="rect">
              <a:avLst/>
            </a:prstGeom>
          </p:spPr>
        </p:pic>
      </p:grpSp>
      <p:grpSp>
        <p:nvGrpSpPr>
          <p:cNvPr id="119" name="object 119"/>
          <p:cNvGrpSpPr/>
          <p:nvPr/>
        </p:nvGrpSpPr>
        <p:grpSpPr>
          <a:xfrm>
            <a:off x="7183539" y="4805260"/>
            <a:ext cx="368935" cy="688340"/>
            <a:chOff x="7183539" y="4805260"/>
            <a:chExt cx="368935" cy="688340"/>
          </a:xfrm>
        </p:grpSpPr>
        <p:sp>
          <p:nvSpPr>
            <p:cNvPr id="120" name="object 120"/>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121" name="object 121"/>
            <p:cNvPicPr/>
            <p:nvPr/>
          </p:nvPicPr>
          <p:blipFill>
            <a:blip r:embed="rId79" cstate="print"/>
            <a:stretch>
              <a:fillRect/>
            </a:stretch>
          </p:blipFill>
          <p:spPr>
            <a:xfrm>
              <a:off x="7296200" y="4920957"/>
              <a:ext cx="133946" cy="272503"/>
            </a:xfrm>
            <a:prstGeom prst="rect">
              <a:avLst/>
            </a:prstGeom>
          </p:spPr>
        </p:pic>
        <p:pic>
          <p:nvPicPr>
            <p:cNvPr id="122" name="object 122"/>
            <p:cNvPicPr/>
            <p:nvPr/>
          </p:nvPicPr>
          <p:blipFill>
            <a:blip r:embed="rId80" cstate="print"/>
            <a:stretch>
              <a:fillRect/>
            </a:stretch>
          </p:blipFill>
          <p:spPr>
            <a:xfrm>
              <a:off x="7294664" y="5248274"/>
              <a:ext cx="137020" cy="136969"/>
            </a:xfrm>
            <a:prstGeom prst="rect">
              <a:avLst/>
            </a:prstGeom>
          </p:spPr>
        </p:pic>
      </p:grpSp>
      <p:grpSp>
        <p:nvGrpSpPr>
          <p:cNvPr id="123" name="object 123"/>
          <p:cNvGrpSpPr/>
          <p:nvPr/>
        </p:nvGrpSpPr>
        <p:grpSpPr>
          <a:xfrm>
            <a:off x="7183539" y="5549645"/>
            <a:ext cx="368935" cy="688340"/>
            <a:chOff x="7183539" y="5549645"/>
            <a:chExt cx="368935" cy="688340"/>
          </a:xfrm>
        </p:grpSpPr>
        <p:sp>
          <p:nvSpPr>
            <p:cNvPr id="124" name="object 124"/>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25" name="object 125"/>
            <p:cNvPicPr/>
            <p:nvPr/>
          </p:nvPicPr>
          <p:blipFill>
            <a:blip r:embed="rId81" cstate="print"/>
            <a:stretch>
              <a:fillRect/>
            </a:stretch>
          </p:blipFill>
          <p:spPr>
            <a:xfrm>
              <a:off x="7296200" y="5665342"/>
              <a:ext cx="133946" cy="272503"/>
            </a:xfrm>
            <a:prstGeom prst="rect">
              <a:avLst/>
            </a:prstGeom>
          </p:spPr>
        </p:pic>
        <p:pic>
          <p:nvPicPr>
            <p:cNvPr id="126" name="object 126"/>
            <p:cNvPicPr/>
            <p:nvPr/>
          </p:nvPicPr>
          <p:blipFill>
            <a:blip r:embed="rId82" cstate="print"/>
            <a:stretch>
              <a:fillRect/>
            </a:stretch>
          </p:blipFill>
          <p:spPr>
            <a:xfrm>
              <a:off x="7294664" y="5994145"/>
              <a:ext cx="137020" cy="135483"/>
            </a:xfrm>
            <a:prstGeom prst="rect">
              <a:avLst/>
            </a:prstGeom>
          </p:spPr>
        </p:pic>
      </p:grpSp>
      <p:grpSp>
        <p:nvGrpSpPr>
          <p:cNvPr id="127" name="object 127"/>
          <p:cNvGrpSpPr/>
          <p:nvPr/>
        </p:nvGrpSpPr>
        <p:grpSpPr>
          <a:xfrm>
            <a:off x="7183539" y="6295580"/>
            <a:ext cx="368935" cy="687070"/>
            <a:chOff x="7183539" y="6295580"/>
            <a:chExt cx="368935" cy="687070"/>
          </a:xfrm>
        </p:grpSpPr>
        <p:sp>
          <p:nvSpPr>
            <p:cNvPr id="128" name="object 128"/>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29" name="object 129"/>
            <p:cNvPicPr/>
            <p:nvPr/>
          </p:nvPicPr>
          <p:blipFill>
            <a:blip r:embed="rId83" cstate="print"/>
            <a:stretch>
              <a:fillRect/>
            </a:stretch>
          </p:blipFill>
          <p:spPr>
            <a:xfrm>
              <a:off x="7296200" y="6409727"/>
              <a:ext cx="133946" cy="274040"/>
            </a:xfrm>
            <a:prstGeom prst="rect">
              <a:avLst/>
            </a:prstGeom>
          </p:spPr>
        </p:pic>
        <p:pic>
          <p:nvPicPr>
            <p:cNvPr id="130" name="object 130"/>
            <p:cNvPicPr/>
            <p:nvPr/>
          </p:nvPicPr>
          <p:blipFill>
            <a:blip r:embed="rId84" cstate="print"/>
            <a:stretch>
              <a:fillRect/>
            </a:stretch>
          </p:blipFill>
          <p:spPr>
            <a:xfrm>
              <a:off x="7294664" y="6738543"/>
              <a:ext cx="137020" cy="137020"/>
            </a:xfrm>
            <a:prstGeom prst="rect">
              <a:avLst/>
            </a:prstGeom>
          </p:spPr>
        </p:pic>
      </p:grpSp>
      <p:grpSp>
        <p:nvGrpSpPr>
          <p:cNvPr id="131" name="object 131"/>
          <p:cNvGrpSpPr/>
          <p:nvPr/>
        </p:nvGrpSpPr>
        <p:grpSpPr>
          <a:xfrm>
            <a:off x="7183539" y="7039964"/>
            <a:ext cx="368935" cy="688340"/>
            <a:chOff x="7183539" y="7039964"/>
            <a:chExt cx="368935" cy="688340"/>
          </a:xfrm>
        </p:grpSpPr>
        <p:sp>
          <p:nvSpPr>
            <p:cNvPr id="132" name="object 132"/>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33" name="object 133"/>
            <p:cNvPicPr/>
            <p:nvPr/>
          </p:nvPicPr>
          <p:blipFill>
            <a:blip r:embed="rId85" cstate="print"/>
            <a:stretch>
              <a:fillRect/>
            </a:stretch>
          </p:blipFill>
          <p:spPr>
            <a:xfrm>
              <a:off x="7296200" y="7155662"/>
              <a:ext cx="133946" cy="272503"/>
            </a:xfrm>
            <a:prstGeom prst="rect">
              <a:avLst/>
            </a:prstGeom>
          </p:spPr>
        </p:pic>
        <p:pic>
          <p:nvPicPr>
            <p:cNvPr id="134" name="object 134"/>
            <p:cNvPicPr/>
            <p:nvPr/>
          </p:nvPicPr>
          <p:blipFill>
            <a:blip r:embed="rId86" cstate="print"/>
            <a:stretch>
              <a:fillRect/>
            </a:stretch>
          </p:blipFill>
          <p:spPr>
            <a:xfrm>
              <a:off x="7294664" y="7482928"/>
              <a:ext cx="137020" cy="137020"/>
            </a:xfrm>
            <a:prstGeom prst="rect">
              <a:avLst/>
            </a:prstGeom>
          </p:spPr>
        </p:pic>
      </p:grpSp>
      <p:grpSp>
        <p:nvGrpSpPr>
          <p:cNvPr id="135" name="object 135"/>
          <p:cNvGrpSpPr/>
          <p:nvPr/>
        </p:nvGrpSpPr>
        <p:grpSpPr>
          <a:xfrm>
            <a:off x="7183539" y="7784350"/>
            <a:ext cx="368935" cy="688340"/>
            <a:chOff x="7183539" y="7784350"/>
            <a:chExt cx="368935" cy="688340"/>
          </a:xfrm>
        </p:grpSpPr>
        <p:sp>
          <p:nvSpPr>
            <p:cNvPr id="136" name="object 136"/>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37" name="object 137"/>
            <p:cNvPicPr/>
            <p:nvPr/>
          </p:nvPicPr>
          <p:blipFill>
            <a:blip r:embed="rId87" cstate="print"/>
            <a:stretch>
              <a:fillRect/>
            </a:stretch>
          </p:blipFill>
          <p:spPr>
            <a:xfrm>
              <a:off x="7296200" y="7900047"/>
              <a:ext cx="133946" cy="272453"/>
            </a:xfrm>
            <a:prstGeom prst="rect">
              <a:avLst/>
            </a:prstGeom>
          </p:spPr>
        </p:pic>
        <p:pic>
          <p:nvPicPr>
            <p:cNvPr id="138" name="object 138"/>
            <p:cNvPicPr/>
            <p:nvPr/>
          </p:nvPicPr>
          <p:blipFill>
            <a:blip r:embed="rId88" cstate="print"/>
            <a:stretch>
              <a:fillRect/>
            </a:stretch>
          </p:blipFill>
          <p:spPr>
            <a:xfrm>
              <a:off x="7294664" y="8228850"/>
              <a:ext cx="137020" cy="135483"/>
            </a:xfrm>
            <a:prstGeom prst="rect">
              <a:avLst/>
            </a:prstGeom>
          </p:spPr>
        </p:pic>
      </p:grpSp>
      <p:pic>
        <p:nvPicPr>
          <p:cNvPr id="139" name="object 139"/>
          <p:cNvPicPr/>
          <p:nvPr/>
        </p:nvPicPr>
        <p:blipFill>
          <a:blip r:embed="rId89" cstate="print"/>
          <a:stretch>
            <a:fillRect/>
          </a:stretch>
        </p:blipFill>
        <p:spPr>
          <a:xfrm>
            <a:off x="7183539" y="8530233"/>
            <a:ext cx="368401" cy="688085"/>
          </a:xfrm>
          <a:prstGeom prst="rect">
            <a:avLst/>
          </a:prstGeom>
        </p:spPr>
      </p:pic>
      <p:grpSp>
        <p:nvGrpSpPr>
          <p:cNvPr id="140" name="object 140"/>
          <p:cNvGrpSpPr/>
          <p:nvPr/>
        </p:nvGrpSpPr>
        <p:grpSpPr>
          <a:xfrm>
            <a:off x="7183539" y="9274619"/>
            <a:ext cx="368935" cy="688340"/>
            <a:chOff x="7183539" y="9274619"/>
            <a:chExt cx="368935" cy="688340"/>
          </a:xfrm>
        </p:grpSpPr>
        <p:sp>
          <p:nvSpPr>
            <p:cNvPr id="141" name="object 141"/>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42" name="object 142"/>
            <p:cNvPicPr/>
            <p:nvPr/>
          </p:nvPicPr>
          <p:blipFill>
            <a:blip r:embed="rId90" cstate="print"/>
            <a:stretch>
              <a:fillRect/>
            </a:stretch>
          </p:blipFill>
          <p:spPr>
            <a:xfrm>
              <a:off x="7323581" y="9341637"/>
              <a:ext cx="79184" cy="121742"/>
            </a:xfrm>
            <a:prstGeom prst="rect">
              <a:avLst/>
            </a:prstGeom>
          </p:spPr>
        </p:pic>
        <p:pic>
          <p:nvPicPr>
            <p:cNvPr id="143" name="object 143"/>
            <p:cNvPicPr/>
            <p:nvPr/>
          </p:nvPicPr>
          <p:blipFill>
            <a:blip r:embed="rId91" cstate="print"/>
            <a:stretch>
              <a:fillRect/>
            </a:stretch>
          </p:blipFill>
          <p:spPr>
            <a:xfrm>
              <a:off x="7296200" y="9483178"/>
              <a:ext cx="133946" cy="420141"/>
            </a:xfrm>
            <a:prstGeom prst="rect">
              <a:avLst/>
            </a:prstGeom>
          </p:spPr>
        </p:pic>
      </p:grpSp>
      <p:pic>
        <p:nvPicPr>
          <p:cNvPr id="146" name="図 145" descr="QR コード">
            <a:extLst>
              <a:ext uri="{FF2B5EF4-FFF2-40B4-BE49-F238E27FC236}">
                <a16:creationId xmlns:a16="http://schemas.microsoft.com/office/drawing/2014/main" id="{522A255D-33CB-0754-378E-E446283B6FFB}"/>
              </a:ext>
            </a:extLst>
          </p:cNvPr>
          <p:cNvPicPr>
            <a:picLocks noChangeAspect="1"/>
          </p:cNvPicPr>
          <p:nvPr/>
        </p:nvPicPr>
        <p:blipFill>
          <a:blip r:embed="rId92" cstate="print">
            <a:extLst>
              <a:ext uri="{28A0092B-C50C-407E-A947-70E740481C1C}">
                <a14:useLocalDpi xmlns:a14="http://schemas.microsoft.com/office/drawing/2010/main" val="0"/>
              </a:ext>
            </a:extLst>
          </a:blip>
          <a:stretch>
            <a:fillRect/>
          </a:stretch>
        </p:blipFill>
        <p:spPr>
          <a:xfrm>
            <a:off x="5986704" y="8097483"/>
            <a:ext cx="458546" cy="458546"/>
          </a:xfrm>
          <a:prstGeom prst="rect">
            <a:avLst/>
          </a:prstGeom>
        </p:spPr>
      </p:pic>
      <p:pic>
        <p:nvPicPr>
          <p:cNvPr id="148" name="図 147" descr="グラフィカル ユーザー インターフェイス, テキスト, アプリケーション, チャットまたはテキスト メッセージ&#10;&#10;自動的に生成された説明">
            <a:extLst>
              <a:ext uri="{FF2B5EF4-FFF2-40B4-BE49-F238E27FC236}">
                <a16:creationId xmlns:a16="http://schemas.microsoft.com/office/drawing/2014/main" id="{A1CA20D9-8461-D4CE-2F71-EE6C9A3C430B}"/>
              </a:ext>
            </a:extLst>
          </p:cNvPr>
          <p:cNvPicPr>
            <a:picLocks noChangeAspect="1"/>
          </p:cNvPicPr>
          <p:nvPr/>
        </p:nvPicPr>
        <p:blipFill>
          <a:blip r:embed="rId93" cstate="print">
            <a:extLst>
              <a:ext uri="{BEBA8EAE-BF5A-486C-A8C5-ECC9F3942E4B}">
                <a14:imgProps xmlns:a14="http://schemas.microsoft.com/office/drawing/2010/main">
                  <a14:imgLayer r:embed="rId94">
                    <a14:imgEffect>
                      <a14:saturation sat="0"/>
                    </a14:imgEffect>
                  </a14:imgLayer>
                </a14:imgProps>
              </a:ext>
              <a:ext uri="{28A0092B-C50C-407E-A947-70E740481C1C}">
                <a14:useLocalDpi xmlns:a14="http://schemas.microsoft.com/office/drawing/2010/main" val="0"/>
              </a:ext>
            </a:extLst>
          </a:blip>
          <a:stretch>
            <a:fillRect/>
          </a:stretch>
        </p:blipFill>
        <p:spPr>
          <a:xfrm>
            <a:off x="4678082" y="8128520"/>
            <a:ext cx="1276236" cy="396473"/>
          </a:xfrm>
          <a:prstGeom prst="rect">
            <a:avLst/>
          </a:prstGeom>
        </p:spPr>
      </p:pic>
      <p:pic>
        <p:nvPicPr>
          <p:cNvPr id="149" name="図 148">
            <a:extLst>
              <a:ext uri="{FF2B5EF4-FFF2-40B4-BE49-F238E27FC236}">
                <a16:creationId xmlns:a16="http://schemas.microsoft.com/office/drawing/2014/main" id="{E3F23F80-17F1-4144-8086-2A2CFA73D3EE}"/>
              </a:ext>
            </a:extLst>
          </p:cNvPr>
          <p:cNvPicPr>
            <a:picLocks noChangeAspect="1"/>
          </p:cNvPicPr>
          <p:nvPr/>
        </p:nvPicPr>
        <p:blipFill>
          <a:blip r:embed="rId95" cstate="print">
            <a:grayscl/>
            <a:extLst>
              <a:ext uri="{BEBA8EAE-BF5A-486C-A8C5-ECC9F3942E4B}">
                <a14:imgProps xmlns:a14="http://schemas.microsoft.com/office/drawing/2010/main">
                  <a14:imgLayer r:embed="rId96">
                    <a14:imgEffect>
                      <a14:colorTemperature colorTemp="6900"/>
                    </a14:imgEffect>
                    <a14:imgEffect>
                      <a14:brightnessContrast contrast="-3000"/>
                    </a14:imgEffect>
                  </a14:imgLayer>
                </a14:imgProps>
              </a:ext>
              <a:ext uri="{28A0092B-C50C-407E-A947-70E740481C1C}">
                <a14:useLocalDpi xmlns:a14="http://schemas.microsoft.com/office/drawing/2010/main" val="0"/>
              </a:ext>
            </a:extLst>
          </a:blip>
          <a:stretch>
            <a:fillRect/>
          </a:stretch>
        </p:blipFill>
        <p:spPr>
          <a:xfrm>
            <a:off x="1090104" y="3406939"/>
            <a:ext cx="726345" cy="907931"/>
          </a:xfrm>
          <a:prstGeom prst="rect">
            <a:avLst/>
          </a:prstGeom>
        </p:spPr>
      </p:pic>
      <p:pic>
        <p:nvPicPr>
          <p:cNvPr id="150" name="図 149">
            <a:extLst>
              <a:ext uri="{FF2B5EF4-FFF2-40B4-BE49-F238E27FC236}">
                <a16:creationId xmlns:a16="http://schemas.microsoft.com/office/drawing/2014/main" id="{117E3852-674C-4250-B6B1-ADF2465792A6}"/>
              </a:ext>
            </a:extLst>
          </p:cNvPr>
          <p:cNvPicPr>
            <a:picLocks noChangeAspect="1"/>
          </p:cNvPicPr>
          <p:nvPr/>
        </p:nvPicPr>
        <p:blipFill rotWithShape="1">
          <a:blip r:embed="rId97" cstate="print">
            <a:grayscl/>
            <a:extLst>
              <a:ext uri="{28A0092B-C50C-407E-A947-70E740481C1C}">
                <a14:useLocalDpi xmlns:a14="http://schemas.microsoft.com/office/drawing/2010/main" val="0"/>
              </a:ext>
            </a:extLst>
          </a:blip>
          <a:srcRect r="69901"/>
          <a:stretch/>
        </p:blipFill>
        <p:spPr>
          <a:xfrm>
            <a:off x="2139865" y="3312732"/>
            <a:ext cx="876385" cy="1028620"/>
          </a:xfrm>
          <a:prstGeom prst="rect">
            <a:avLst/>
          </a:prstGeom>
        </p:spPr>
      </p:pic>
      <p:pic>
        <p:nvPicPr>
          <p:cNvPr id="151" name="図 150">
            <a:extLst>
              <a:ext uri="{FF2B5EF4-FFF2-40B4-BE49-F238E27FC236}">
                <a16:creationId xmlns:a16="http://schemas.microsoft.com/office/drawing/2014/main" id="{7E1C41A1-25DF-427C-9F34-48EA0FD3CBC0}"/>
              </a:ext>
            </a:extLst>
          </p:cNvPr>
          <p:cNvPicPr>
            <a:picLocks noChangeAspect="1"/>
          </p:cNvPicPr>
          <p:nvPr/>
        </p:nvPicPr>
        <p:blipFill>
          <a:blip r:embed="rId98" cstate="print">
            <a:grayscl/>
            <a:extLst>
              <a:ext uri="{BEBA8EAE-BF5A-486C-A8C5-ECC9F3942E4B}">
                <a14:imgProps xmlns:a14="http://schemas.microsoft.com/office/drawing/2010/main">
                  <a14:imgLayer r:embed="rId99">
                    <a14:imgEffect>
                      <a14:colorTemperature colorTemp="6900"/>
                    </a14:imgEffect>
                    <a14:imgEffect>
                      <a14:brightnessContrast contrast="-3000"/>
                    </a14:imgEffect>
                  </a14:imgLayer>
                </a14:imgProps>
              </a:ext>
              <a:ext uri="{28A0092B-C50C-407E-A947-70E740481C1C}">
                <a14:useLocalDpi xmlns:a14="http://schemas.microsoft.com/office/drawing/2010/main" val="0"/>
              </a:ext>
            </a:extLst>
          </a:blip>
          <a:stretch>
            <a:fillRect/>
          </a:stretch>
        </p:blipFill>
        <p:spPr>
          <a:xfrm>
            <a:off x="1377146" y="6460204"/>
            <a:ext cx="496104" cy="620129"/>
          </a:xfrm>
          <a:prstGeom prst="rect">
            <a:avLst/>
          </a:prstGeom>
        </p:spPr>
      </p:pic>
      <p:pic>
        <p:nvPicPr>
          <p:cNvPr id="152" name="図 151">
            <a:extLst>
              <a:ext uri="{FF2B5EF4-FFF2-40B4-BE49-F238E27FC236}">
                <a16:creationId xmlns:a16="http://schemas.microsoft.com/office/drawing/2014/main" id="{5D7404C1-4F8C-4AF0-92F4-0E2FBC6BB5F5}"/>
              </a:ext>
            </a:extLst>
          </p:cNvPr>
          <p:cNvPicPr>
            <a:picLocks noChangeAspect="1"/>
          </p:cNvPicPr>
          <p:nvPr/>
        </p:nvPicPr>
        <p:blipFill>
          <a:blip r:embed="rId100">
            <a:grayscl/>
            <a:extLst>
              <a:ext uri="{28A0092B-C50C-407E-A947-70E740481C1C}">
                <a14:useLocalDpi xmlns:a14="http://schemas.microsoft.com/office/drawing/2010/main" val="0"/>
              </a:ext>
            </a:extLst>
          </a:blip>
          <a:stretch>
            <a:fillRect/>
          </a:stretch>
        </p:blipFill>
        <p:spPr>
          <a:xfrm>
            <a:off x="5393337" y="8713792"/>
            <a:ext cx="899513" cy="953483"/>
          </a:xfrm>
          <a:prstGeom prst="rect">
            <a:avLst/>
          </a:prstGeom>
        </p:spPr>
      </p:pic>
      <p:pic>
        <p:nvPicPr>
          <p:cNvPr id="32" name="Picture 6">
            <a:extLst>
              <a:ext uri="{FF2B5EF4-FFF2-40B4-BE49-F238E27FC236}">
                <a16:creationId xmlns:a16="http://schemas.microsoft.com/office/drawing/2014/main" id="{4ED3F9AB-A5CE-7350-5E7E-AD3929ED6526}"/>
              </a:ext>
            </a:extLst>
          </p:cNvPr>
          <p:cNvPicPr>
            <a:picLocks noChangeAspect="1" noChangeArrowheads="1"/>
          </p:cNvPicPr>
          <p:nvPr/>
        </p:nvPicPr>
        <p:blipFill>
          <a:blip r:embed="rId101">
            <a:extLst>
              <a:ext uri="{28A0092B-C50C-407E-A947-70E740481C1C}">
                <a14:useLocalDpi xmlns:a14="http://schemas.microsoft.com/office/drawing/2010/main" val="0"/>
              </a:ext>
            </a:extLst>
          </a:blip>
          <a:srcRect/>
          <a:stretch>
            <a:fillRect/>
          </a:stretch>
        </p:blipFill>
        <p:spPr bwMode="auto">
          <a:xfrm>
            <a:off x="2139865" y="3381502"/>
            <a:ext cx="876384" cy="95985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10">
            <a:extLst>
              <a:ext uri="{FF2B5EF4-FFF2-40B4-BE49-F238E27FC236}">
                <a16:creationId xmlns:a16="http://schemas.microsoft.com/office/drawing/2014/main" id="{418E164E-CFCC-9B8D-5667-DAC060B8C44E}"/>
              </a:ext>
            </a:extLst>
          </p:cNvPr>
          <p:cNvPicPr>
            <a:picLocks noChangeAspect="1" noChangeArrowheads="1"/>
          </p:cNvPicPr>
          <p:nvPr/>
        </p:nvPicPr>
        <p:blipFill>
          <a:blip r:embed="rId102" cstate="print">
            <a:extLst>
              <a:ext uri="{BEBA8EAE-BF5A-486C-A8C5-ECC9F3942E4B}">
                <a14:imgProps xmlns:a14="http://schemas.microsoft.com/office/drawing/2010/main">
                  <a14:imgLayer r:embed="rId103">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4390034" y="3406939"/>
            <a:ext cx="954741" cy="954741"/>
          </a:xfrm>
          <a:prstGeom prst="rect">
            <a:avLst/>
          </a:prstGeom>
          <a:noFill/>
          <a:extLst>
            <a:ext uri="{909E8E84-426E-40DD-AFC4-6F175D3DCCD1}">
              <a14:hiddenFill xmlns:a14="http://schemas.microsoft.com/office/drawing/2010/main">
                <a:solidFill>
                  <a:srgbClr val="FFFFFF"/>
                </a:solidFill>
              </a14:hiddenFill>
            </a:ext>
          </a:extLst>
        </p:spPr>
      </p:pic>
      <p:grpSp>
        <p:nvGrpSpPr>
          <p:cNvPr id="88" name="object 2"/>
          <p:cNvGrpSpPr/>
          <p:nvPr/>
        </p:nvGrpSpPr>
        <p:grpSpPr>
          <a:xfrm>
            <a:off x="3415956" y="10148442"/>
            <a:ext cx="703580" cy="91440"/>
            <a:chOff x="3415956" y="10148442"/>
            <a:chExt cx="703580" cy="91440"/>
          </a:xfrm>
        </p:grpSpPr>
        <p:sp>
          <p:nvSpPr>
            <p:cNvPr id="90"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97" name="object 4"/>
            <p:cNvPicPr/>
            <p:nvPr/>
          </p:nvPicPr>
          <p:blipFill>
            <a:blip r:embed="rId104" cstate="print"/>
            <a:stretch>
              <a:fillRect/>
            </a:stretch>
          </p:blipFill>
          <p:spPr>
            <a:xfrm>
              <a:off x="3738663" y="10148442"/>
              <a:ext cx="123329" cy="91325"/>
            </a:xfrm>
            <a:prstGeom prst="rect">
              <a:avLst/>
            </a:prstGeom>
          </p:spPr>
        </p:pic>
        <p:sp>
          <p:nvSpPr>
            <p:cNvPr id="144"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D4D4F"/>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3"/>
    </p:ext>
  </p:extLs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5645149"/>
            <a:ext cx="6116955" cy="4319270"/>
            <a:chOff x="709358" y="5645149"/>
            <a:chExt cx="6116955" cy="4319270"/>
          </a:xfrm>
        </p:grpSpPr>
        <p:sp>
          <p:nvSpPr>
            <p:cNvPr id="7" name="object 7"/>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3" cstate="print"/>
            <a:stretch>
              <a:fillRect/>
            </a:stretch>
          </p:blipFill>
          <p:spPr>
            <a:xfrm>
              <a:off x="1249756" y="6627418"/>
              <a:ext cx="123329" cy="143116"/>
            </a:xfrm>
            <a:prstGeom prst="rect">
              <a:avLst/>
            </a:prstGeom>
          </p:spPr>
        </p:pic>
        <p:pic>
          <p:nvPicPr>
            <p:cNvPr id="9" name="object 9"/>
            <p:cNvPicPr/>
            <p:nvPr/>
          </p:nvPicPr>
          <p:blipFill>
            <a:blip r:embed="rId4" cstate="print"/>
            <a:stretch>
              <a:fillRect/>
            </a:stretch>
          </p:blipFill>
          <p:spPr>
            <a:xfrm>
              <a:off x="1408112" y="6631977"/>
              <a:ext cx="133946" cy="137020"/>
            </a:xfrm>
            <a:prstGeom prst="rect">
              <a:avLst/>
            </a:prstGeom>
          </p:spPr>
        </p:pic>
        <p:pic>
          <p:nvPicPr>
            <p:cNvPr id="10" name="object 10"/>
            <p:cNvPicPr/>
            <p:nvPr/>
          </p:nvPicPr>
          <p:blipFill>
            <a:blip r:embed="rId5" cstate="print"/>
            <a:stretch>
              <a:fillRect/>
            </a:stretch>
          </p:blipFill>
          <p:spPr>
            <a:xfrm>
              <a:off x="1569440" y="6631977"/>
              <a:ext cx="146151" cy="137020"/>
            </a:xfrm>
            <a:prstGeom prst="rect">
              <a:avLst/>
            </a:prstGeom>
          </p:spPr>
        </p:pic>
        <p:pic>
          <p:nvPicPr>
            <p:cNvPr id="11" name="object 11"/>
            <p:cNvPicPr/>
            <p:nvPr/>
          </p:nvPicPr>
          <p:blipFill>
            <a:blip r:embed="rId6" cstate="print"/>
            <a:stretch>
              <a:fillRect/>
            </a:stretch>
          </p:blipFill>
          <p:spPr>
            <a:xfrm>
              <a:off x="1735391" y="6627418"/>
              <a:ext cx="138506" cy="141579"/>
            </a:xfrm>
            <a:prstGeom prst="rect">
              <a:avLst/>
            </a:prstGeom>
          </p:spPr>
        </p:pic>
        <p:pic>
          <p:nvPicPr>
            <p:cNvPr id="12" name="object 12"/>
            <p:cNvPicPr/>
            <p:nvPr/>
          </p:nvPicPr>
          <p:blipFill>
            <a:blip r:embed="rId7" cstate="print"/>
            <a:stretch>
              <a:fillRect/>
            </a:stretch>
          </p:blipFill>
          <p:spPr>
            <a:xfrm>
              <a:off x="1898256" y="6641108"/>
              <a:ext cx="138506" cy="124866"/>
            </a:xfrm>
            <a:prstGeom prst="rect">
              <a:avLst/>
            </a:prstGeom>
          </p:spPr>
        </p:pic>
        <p:sp>
          <p:nvSpPr>
            <p:cNvPr id="13" name="object 13"/>
            <p:cNvSpPr/>
            <p:nvPr/>
          </p:nvSpPr>
          <p:spPr>
            <a:xfrm>
              <a:off x="2061121" y="6691362"/>
              <a:ext cx="144780" cy="15240"/>
            </a:xfrm>
            <a:custGeom>
              <a:avLst/>
              <a:gdLst/>
              <a:ahLst/>
              <a:cxnLst/>
              <a:rect l="l" t="t" r="r" b="b"/>
              <a:pathLst>
                <a:path w="144780" h="15240">
                  <a:moveTo>
                    <a:pt x="144614" y="15227"/>
                  </a:moveTo>
                  <a:lnTo>
                    <a:pt x="0" y="15227"/>
                  </a:lnTo>
                  <a:lnTo>
                    <a:pt x="0" y="1536"/>
                  </a:lnTo>
                  <a:lnTo>
                    <a:pt x="4559" y="0"/>
                  </a:lnTo>
                  <a:lnTo>
                    <a:pt x="144614" y="0"/>
                  </a:lnTo>
                  <a:lnTo>
                    <a:pt x="144614" y="15227"/>
                  </a:lnTo>
                  <a:close/>
                </a:path>
              </a:pathLst>
            </a:custGeom>
            <a:solidFill>
              <a:srgbClr val="4D4D4F"/>
            </a:solidFill>
          </p:spPr>
          <p:txBody>
            <a:bodyPr wrap="square" lIns="0" tIns="0" rIns="0" bIns="0" rtlCol="0"/>
            <a:lstStyle/>
            <a:p>
              <a:endParaRPr/>
            </a:p>
          </p:txBody>
        </p:sp>
        <p:pic>
          <p:nvPicPr>
            <p:cNvPr id="14" name="object 14"/>
            <p:cNvPicPr/>
            <p:nvPr/>
          </p:nvPicPr>
          <p:blipFill>
            <a:blip r:embed="rId8" cstate="print"/>
            <a:stretch>
              <a:fillRect/>
            </a:stretch>
          </p:blipFill>
          <p:spPr>
            <a:xfrm>
              <a:off x="2231631" y="6627418"/>
              <a:ext cx="124815" cy="143116"/>
            </a:xfrm>
            <a:prstGeom prst="rect">
              <a:avLst/>
            </a:prstGeom>
          </p:spPr>
        </p:pic>
        <p:sp>
          <p:nvSpPr>
            <p:cNvPr id="15" name="object 15"/>
            <p:cNvSpPr/>
            <p:nvPr/>
          </p:nvSpPr>
          <p:spPr>
            <a:xfrm>
              <a:off x="2388438" y="6720280"/>
              <a:ext cx="47625" cy="48895"/>
            </a:xfrm>
            <a:custGeom>
              <a:avLst/>
              <a:gdLst/>
              <a:ahLst/>
              <a:cxnLst/>
              <a:rect l="l" t="t" r="r" b="b"/>
              <a:pathLst>
                <a:path w="47625" h="48895">
                  <a:moveTo>
                    <a:pt x="41084" y="48717"/>
                  </a:moveTo>
                  <a:lnTo>
                    <a:pt x="33489" y="48717"/>
                  </a:lnTo>
                  <a:lnTo>
                    <a:pt x="31953" y="45694"/>
                  </a:lnTo>
                  <a:lnTo>
                    <a:pt x="28930" y="41135"/>
                  </a:lnTo>
                  <a:lnTo>
                    <a:pt x="1498" y="12204"/>
                  </a:lnTo>
                  <a:lnTo>
                    <a:pt x="0" y="10668"/>
                  </a:lnTo>
                  <a:lnTo>
                    <a:pt x="0" y="3035"/>
                  </a:lnTo>
                  <a:lnTo>
                    <a:pt x="4571" y="0"/>
                  </a:lnTo>
                  <a:lnTo>
                    <a:pt x="13703" y="0"/>
                  </a:lnTo>
                  <a:lnTo>
                    <a:pt x="27393" y="13690"/>
                  </a:lnTo>
                  <a:lnTo>
                    <a:pt x="36909" y="24382"/>
                  </a:lnTo>
                  <a:lnTo>
                    <a:pt x="42997" y="31776"/>
                  </a:lnTo>
                  <a:lnTo>
                    <a:pt x="46230" y="36602"/>
                  </a:lnTo>
                  <a:lnTo>
                    <a:pt x="47180" y="39585"/>
                  </a:lnTo>
                  <a:lnTo>
                    <a:pt x="47180" y="44157"/>
                  </a:lnTo>
                  <a:lnTo>
                    <a:pt x="41084" y="48717"/>
                  </a:lnTo>
                  <a:close/>
                </a:path>
              </a:pathLst>
            </a:custGeom>
            <a:solidFill>
              <a:srgbClr val="4D4D4F"/>
            </a:solidFill>
          </p:spPr>
          <p:txBody>
            <a:bodyPr wrap="square" lIns="0" tIns="0" rIns="0" bIns="0" rtlCol="0"/>
            <a:lstStyle/>
            <a:p>
              <a:endParaRPr/>
            </a:p>
          </p:txBody>
        </p:sp>
        <p:pic>
          <p:nvPicPr>
            <p:cNvPr id="16" name="object 16"/>
            <p:cNvPicPr/>
            <p:nvPr/>
          </p:nvPicPr>
          <p:blipFill>
            <a:blip r:embed="rId9" cstate="print"/>
            <a:stretch>
              <a:fillRect/>
            </a:stretch>
          </p:blipFill>
          <p:spPr>
            <a:xfrm>
              <a:off x="2590901" y="6627418"/>
              <a:ext cx="97434" cy="144602"/>
            </a:xfrm>
            <a:prstGeom prst="rect">
              <a:avLst/>
            </a:prstGeom>
          </p:spPr>
        </p:pic>
        <p:pic>
          <p:nvPicPr>
            <p:cNvPr id="17" name="object 17"/>
            <p:cNvPicPr/>
            <p:nvPr/>
          </p:nvPicPr>
          <p:blipFill>
            <a:blip r:embed="rId10" cstate="print"/>
            <a:stretch>
              <a:fillRect/>
            </a:stretch>
          </p:blipFill>
          <p:spPr>
            <a:xfrm>
              <a:off x="2717253" y="6636536"/>
              <a:ext cx="130924" cy="132460"/>
            </a:xfrm>
            <a:prstGeom prst="rect">
              <a:avLst/>
            </a:prstGeom>
          </p:spPr>
        </p:pic>
        <p:pic>
          <p:nvPicPr>
            <p:cNvPr id="18" name="object 18"/>
            <p:cNvPicPr/>
            <p:nvPr/>
          </p:nvPicPr>
          <p:blipFill>
            <a:blip r:embed="rId11" cstate="print"/>
            <a:stretch>
              <a:fillRect/>
            </a:stretch>
          </p:blipFill>
          <p:spPr>
            <a:xfrm>
              <a:off x="2877096" y="6628955"/>
              <a:ext cx="136969" cy="141579"/>
            </a:xfrm>
            <a:prstGeom prst="rect">
              <a:avLst/>
            </a:prstGeom>
          </p:spPr>
        </p:pic>
        <p:pic>
          <p:nvPicPr>
            <p:cNvPr id="19" name="object 19"/>
            <p:cNvPicPr/>
            <p:nvPr/>
          </p:nvPicPr>
          <p:blipFill>
            <a:blip r:embed="rId12" cstate="print"/>
            <a:stretch>
              <a:fillRect/>
            </a:stretch>
          </p:blipFill>
          <p:spPr>
            <a:xfrm>
              <a:off x="3047555" y="6627418"/>
              <a:ext cx="123329" cy="143116"/>
            </a:xfrm>
            <a:prstGeom prst="rect">
              <a:avLst/>
            </a:prstGeom>
          </p:spPr>
        </p:pic>
        <p:pic>
          <p:nvPicPr>
            <p:cNvPr id="20" name="object 20"/>
            <p:cNvPicPr/>
            <p:nvPr/>
          </p:nvPicPr>
          <p:blipFill>
            <a:blip r:embed="rId13" cstate="print"/>
            <a:stretch>
              <a:fillRect/>
            </a:stretch>
          </p:blipFill>
          <p:spPr>
            <a:xfrm>
              <a:off x="3205911" y="6631977"/>
              <a:ext cx="133934" cy="137020"/>
            </a:xfrm>
            <a:prstGeom prst="rect">
              <a:avLst/>
            </a:prstGeom>
          </p:spPr>
        </p:pic>
        <p:pic>
          <p:nvPicPr>
            <p:cNvPr id="21" name="object 21"/>
            <p:cNvPicPr/>
            <p:nvPr/>
          </p:nvPicPr>
          <p:blipFill>
            <a:blip r:embed="rId14" cstate="print"/>
            <a:stretch>
              <a:fillRect/>
            </a:stretch>
          </p:blipFill>
          <p:spPr>
            <a:xfrm>
              <a:off x="3367239" y="6631977"/>
              <a:ext cx="146151" cy="137020"/>
            </a:xfrm>
            <a:prstGeom prst="rect">
              <a:avLst/>
            </a:prstGeom>
          </p:spPr>
        </p:pic>
        <p:pic>
          <p:nvPicPr>
            <p:cNvPr id="22" name="object 22"/>
            <p:cNvPicPr/>
            <p:nvPr/>
          </p:nvPicPr>
          <p:blipFill>
            <a:blip r:embed="rId15" cstate="print"/>
            <a:stretch>
              <a:fillRect/>
            </a:stretch>
          </p:blipFill>
          <p:spPr>
            <a:xfrm>
              <a:off x="3533178" y="6627418"/>
              <a:ext cx="138506" cy="141579"/>
            </a:xfrm>
            <a:prstGeom prst="rect">
              <a:avLst/>
            </a:prstGeom>
          </p:spPr>
        </p:pic>
        <p:pic>
          <p:nvPicPr>
            <p:cNvPr id="23" name="object 23"/>
            <p:cNvPicPr/>
            <p:nvPr/>
          </p:nvPicPr>
          <p:blipFill>
            <a:blip r:embed="rId16" cstate="print"/>
            <a:stretch>
              <a:fillRect/>
            </a:stretch>
          </p:blipFill>
          <p:spPr>
            <a:xfrm>
              <a:off x="3696042" y="6641108"/>
              <a:ext cx="138518" cy="124866"/>
            </a:xfrm>
            <a:prstGeom prst="rect">
              <a:avLst/>
            </a:prstGeom>
          </p:spPr>
        </p:pic>
        <p:sp>
          <p:nvSpPr>
            <p:cNvPr id="24" name="object 24"/>
            <p:cNvSpPr/>
            <p:nvPr/>
          </p:nvSpPr>
          <p:spPr>
            <a:xfrm>
              <a:off x="3858920" y="6691362"/>
              <a:ext cx="144780" cy="15240"/>
            </a:xfrm>
            <a:custGeom>
              <a:avLst/>
              <a:gdLst/>
              <a:ahLst/>
              <a:cxnLst/>
              <a:rect l="l" t="t" r="r" b="b"/>
              <a:pathLst>
                <a:path w="144779" h="15240">
                  <a:moveTo>
                    <a:pt x="144602" y="15227"/>
                  </a:moveTo>
                  <a:lnTo>
                    <a:pt x="0" y="15227"/>
                  </a:lnTo>
                  <a:lnTo>
                    <a:pt x="0" y="1536"/>
                  </a:lnTo>
                  <a:lnTo>
                    <a:pt x="4559" y="0"/>
                  </a:lnTo>
                  <a:lnTo>
                    <a:pt x="144602" y="0"/>
                  </a:lnTo>
                  <a:lnTo>
                    <a:pt x="144602" y="15227"/>
                  </a:lnTo>
                  <a:close/>
                </a:path>
              </a:pathLst>
            </a:custGeom>
            <a:solidFill>
              <a:srgbClr val="4D4D4F"/>
            </a:solidFill>
          </p:spPr>
          <p:txBody>
            <a:bodyPr wrap="square" lIns="0" tIns="0" rIns="0" bIns="0" rtlCol="0"/>
            <a:lstStyle/>
            <a:p>
              <a:endParaRPr/>
            </a:p>
          </p:txBody>
        </p:sp>
        <p:pic>
          <p:nvPicPr>
            <p:cNvPr id="25" name="object 25"/>
            <p:cNvPicPr/>
            <p:nvPr/>
          </p:nvPicPr>
          <p:blipFill>
            <a:blip r:embed="rId17" cstate="print"/>
            <a:stretch>
              <a:fillRect/>
            </a:stretch>
          </p:blipFill>
          <p:spPr>
            <a:xfrm>
              <a:off x="4029417" y="6627418"/>
              <a:ext cx="124815" cy="143116"/>
            </a:xfrm>
            <a:prstGeom prst="rect">
              <a:avLst/>
            </a:prstGeom>
          </p:spPr>
        </p:pic>
        <p:pic>
          <p:nvPicPr>
            <p:cNvPr id="26" name="object 26"/>
            <p:cNvPicPr/>
            <p:nvPr/>
          </p:nvPicPr>
          <p:blipFill>
            <a:blip r:embed="rId18" cstate="print"/>
            <a:stretch>
              <a:fillRect/>
            </a:stretch>
          </p:blipFill>
          <p:spPr>
            <a:xfrm>
              <a:off x="4190796" y="6628955"/>
              <a:ext cx="138518" cy="138506"/>
            </a:xfrm>
            <a:prstGeom prst="rect">
              <a:avLst/>
            </a:prstGeom>
          </p:spPr>
        </p:pic>
        <p:sp>
          <p:nvSpPr>
            <p:cNvPr id="27" name="object 27"/>
            <p:cNvSpPr/>
            <p:nvPr/>
          </p:nvSpPr>
          <p:spPr>
            <a:xfrm>
              <a:off x="4350638" y="6720280"/>
              <a:ext cx="45720" cy="48895"/>
            </a:xfrm>
            <a:custGeom>
              <a:avLst/>
              <a:gdLst/>
              <a:ahLst/>
              <a:cxnLst/>
              <a:rect l="l" t="t" r="r" b="b"/>
              <a:pathLst>
                <a:path w="45720" h="48895">
                  <a:moveTo>
                    <a:pt x="41084" y="48717"/>
                  </a:moveTo>
                  <a:lnTo>
                    <a:pt x="31953" y="48717"/>
                  </a:lnTo>
                  <a:lnTo>
                    <a:pt x="30416" y="45694"/>
                  </a:lnTo>
                  <a:lnTo>
                    <a:pt x="27393" y="41135"/>
                  </a:lnTo>
                  <a:lnTo>
                    <a:pt x="1498" y="12204"/>
                  </a:lnTo>
                  <a:lnTo>
                    <a:pt x="0" y="10668"/>
                  </a:lnTo>
                  <a:lnTo>
                    <a:pt x="0" y="3035"/>
                  </a:lnTo>
                  <a:lnTo>
                    <a:pt x="3035" y="0"/>
                  </a:lnTo>
                  <a:lnTo>
                    <a:pt x="12153" y="0"/>
                  </a:lnTo>
                  <a:lnTo>
                    <a:pt x="25844" y="13690"/>
                  </a:lnTo>
                  <a:lnTo>
                    <a:pt x="36015" y="24382"/>
                  </a:lnTo>
                  <a:lnTo>
                    <a:pt x="42035" y="31776"/>
                  </a:lnTo>
                  <a:lnTo>
                    <a:pt x="44909" y="36602"/>
                  </a:lnTo>
                  <a:lnTo>
                    <a:pt x="45643" y="39585"/>
                  </a:lnTo>
                  <a:lnTo>
                    <a:pt x="45643" y="44157"/>
                  </a:lnTo>
                  <a:lnTo>
                    <a:pt x="41084" y="48717"/>
                  </a:lnTo>
                  <a:close/>
                </a:path>
              </a:pathLst>
            </a:custGeom>
            <a:solidFill>
              <a:srgbClr val="4D4D4F"/>
            </a:solidFill>
          </p:spPr>
          <p:txBody>
            <a:bodyPr wrap="square" lIns="0" tIns="0" rIns="0" bIns="0" rtlCol="0"/>
            <a:lstStyle/>
            <a:p>
              <a:endParaRPr/>
            </a:p>
          </p:txBody>
        </p:sp>
        <p:pic>
          <p:nvPicPr>
            <p:cNvPr id="28" name="object 28"/>
            <p:cNvPicPr/>
            <p:nvPr/>
          </p:nvPicPr>
          <p:blipFill>
            <a:blip r:embed="rId19" cstate="print"/>
            <a:stretch>
              <a:fillRect/>
            </a:stretch>
          </p:blipFill>
          <p:spPr>
            <a:xfrm>
              <a:off x="4505870" y="6622846"/>
              <a:ext cx="1129550" cy="152260"/>
            </a:xfrm>
            <a:prstGeom prst="rect">
              <a:avLst/>
            </a:prstGeom>
          </p:spPr>
        </p:pic>
        <p:pic>
          <p:nvPicPr>
            <p:cNvPr id="29" name="object 29"/>
            <p:cNvPicPr/>
            <p:nvPr/>
          </p:nvPicPr>
          <p:blipFill>
            <a:blip r:embed="rId20" cstate="print"/>
            <a:stretch>
              <a:fillRect/>
            </a:stretch>
          </p:blipFill>
          <p:spPr>
            <a:xfrm>
              <a:off x="1074737" y="6854227"/>
              <a:ext cx="4568278" cy="155282"/>
            </a:xfrm>
            <a:prstGeom prst="rect">
              <a:avLst/>
            </a:prstGeom>
          </p:spPr>
        </p:pic>
        <p:sp>
          <p:nvSpPr>
            <p:cNvPr id="30" name="object 30"/>
            <p:cNvSpPr/>
            <p:nvPr/>
          </p:nvSpPr>
          <p:spPr>
            <a:xfrm>
              <a:off x="1079296" y="7090168"/>
              <a:ext cx="791845" cy="149225"/>
            </a:xfrm>
            <a:custGeom>
              <a:avLst/>
              <a:gdLst/>
              <a:ahLst/>
              <a:cxnLst/>
              <a:rect l="l" t="t" r="r" b="b"/>
              <a:pathLst>
                <a:path w="791844" h="149225">
                  <a:moveTo>
                    <a:pt x="143078" y="22872"/>
                  </a:moveTo>
                  <a:lnTo>
                    <a:pt x="106565" y="22872"/>
                  </a:lnTo>
                  <a:lnTo>
                    <a:pt x="106565" y="6108"/>
                  </a:lnTo>
                  <a:lnTo>
                    <a:pt x="103492" y="3073"/>
                  </a:lnTo>
                  <a:lnTo>
                    <a:pt x="94361" y="3073"/>
                  </a:lnTo>
                  <a:lnTo>
                    <a:pt x="91338" y="6108"/>
                  </a:lnTo>
                  <a:lnTo>
                    <a:pt x="91338" y="24358"/>
                  </a:lnTo>
                  <a:lnTo>
                    <a:pt x="0" y="24358"/>
                  </a:lnTo>
                  <a:lnTo>
                    <a:pt x="0" y="35026"/>
                  </a:lnTo>
                  <a:lnTo>
                    <a:pt x="3035" y="36563"/>
                  </a:lnTo>
                  <a:lnTo>
                    <a:pt x="4572" y="36563"/>
                  </a:lnTo>
                  <a:lnTo>
                    <a:pt x="6057" y="38100"/>
                  </a:lnTo>
                  <a:lnTo>
                    <a:pt x="28930" y="38100"/>
                  </a:lnTo>
                  <a:lnTo>
                    <a:pt x="43370" y="37871"/>
                  </a:lnTo>
                  <a:lnTo>
                    <a:pt x="75145" y="36804"/>
                  </a:lnTo>
                  <a:lnTo>
                    <a:pt x="91338" y="36563"/>
                  </a:lnTo>
                  <a:lnTo>
                    <a:pt x="92824" y="56362"/>
                  </a:lnTo>
                  <a:lnTo>
                    <a:pt x="92824" y="80721"/>
                  </a:lnTo>
                  <a:lnTo>
                    <a:pt x="92824" y="86817"/>
                  </a:lnTo>
                  <a:lnTo>
                    <a:pt x="89801" y="91389"/>
                  </a:lnTo>
                  <a:lnTo>
                    <a:pt x="85229" y="95948"/>
                  </a:lnTo>
                  <a:lnTo>
                    <a:pt x="79133" y="100507"/>
                  </a:lnTo>
                  <a:lnTo>
                    <a:pt x="65443" y="100507"/>
                  </a:lnTo>
                  <a:lnTo>
                    <a:pt x="56896" y="99593"/>
                  </a:lnTo>
                  <a:lnTo>
                    <a:pt x="48488" y="96520"/>
                  </a:lnTo>
                  <a:lnTo>
                    <a:pt x="42087" y="90868"/>
                  </a:lnTo>
                  <a:lnTo>
                    <a:pt x="39547" y="82207"/>
                  </a:lnTo>
                  <a:lnTo>
                    <a:pt x="42138" y="73113"/>
                  </a:lnTo>
                  <a:lnTo>
                    <a:pt x="48869" y="66433"/>
                  </a:lnTo>
                  <a:lnTo>
                    <a:pt x="58166" y="62331"/>
                  </a:lnTo>
                  <a:lnTo>
                    <a:pt x="68465" y="60921"/>
                  </a:lnTo>
                  <a:lnTo>
                    <a:pt x="76771" y="61874"/>
                  </a:lnTo>
                  <a:lnTo>
                    <a:pt x="84645" y="65112"/>
                  </a:lnTo>
                  <a:lnTo>
                    <a:pt x="90512" y="71208"/>
                  </a:lnTo>
                  <a:lnTo>
                    <a:pt x="92824" y="80721"/>
                  </a:lnTo>
                  <a:lnTo>
                    <a:pt x="92824" y="56362"/>
                  </a:lnTo>
                  <a:lnTo>
                    <a:pt x="86614" y="52832"/>
                  </a:lnTo>
                  <a:lnTo>
                    <a:pt x="79692" y="51028"/>
                  </a:lnTo>
                  <a:lnTo>
                    <a:pt x="72491" y="50355"/>
                  </a:lnTo>
                  <a:lnTo>
                    <a:pt x="65443" y="50253"/>
                  </a:lnTo>
                  <a:lnTo>
                    <a:pt x="48323" y="52908"/>
                  </a:lnTo>
                  <a:lnTo>
                    <a:pt x="35928" y="59969"/>
                  </a:lnTo>
                  <a:lnTo>
                    <a:pt x="28397" y="70167"/>
                  </a:lnTo>
                  <a:lnTo>
                    <a:pt x="25857" y="82207"/>
                  </a:lnTo>
                  <a:lnTo>
                    <a:pt x="28397" y="93395"/>
                  </a:lnTo>
                  <a:lnTo>
                    <a:pt x="35928" y="103149"/>
                  </a:lnTo>
                  <a:lnTo>
                    <a:pt x="48323" y="110045"/>
                  </a:lnTo>
                  <a:lnTo>
                    <a:pt x="65443" y="112661"/>
                  </a:lnTo>
                  <a:lnTo>
                    <a:pt x="79629" y="110909"/>
                  </a:lnTo>
                  <a:lnTo>
                    <a:pt x="88836" y="106578"/>
                  </a:lnTo>
                  <a:lnTo>
                    <a:pt x="94322" y="101117"/>
                  </a:lnTo>
                  <a:lnTo>
                    <a:pt x="94678" y="100507"/>
                  </a:lnTo>
                  <a:lnTo>
                    <a:pt x="97383" y="95948"/>
                  </a:lnTo>
                  <a:lnTo>
                    <a:pt x="93967" y="109359"/>
                  </a:lnTo>
                  <a:lnTo>
                    <a:pt x="85979" y="121056"/>
                  </a:lnTo>
                  <a:lnTo>
                    <a:pt x="70002" y="129324"/>
                  </a:lnTo>
                  <a:lnTo>
                    <a:pt x="42621" y="132461"/>
                  </a:lnTo>
                  <a:lnTo>
                    <a:pt x="28930" y="132461"/>
                  </a:lnTo>
                  <a:lnTo>
                    <a:pt x="28930" y="146151"/>
                  </a:lnTo>
                  <a:lnTo>
                    <a:pt x="48717" y="146151"/>
                  </a:lnTo>
                  <a:lnTo>
                    <a:pt x="58978" y="144945"/>
                  </a:lnTo>
                  <a:lnTo>
                    <a:pt x="98272" y="128422"/>
                  </a:lnTo>
                  <a:lnTo>
                    <a:pt x="110756" y="95948"/>
                  </a:lnTo>
                  <a:lnTo>
                    <a:pt x="111061" y="93395"/>
                  </a:lnTo>
                  <a:lnTo>
                    <a:pt x="111125" y="82207"/>
                  </a:lnTo>
                  <a:lnTo>
                    <a:pt x="108051" y="74612"/>
                  </a:lnTo>
                  <a:lnTo>
                    <a:pt x="106591" y="70167"/>
                  </a:lnTo>
                  <a:lnTo>
                    <a:pt x="106565" y="60921"/>
                  </a:lnTo>
                  <a:lnTo>
                    <a:pt x="106565" y="56362"/>
                  </a:lnTo>
                  <a:lnTo>
                    <a:pt x="106565" y="36563"/>
                  </a:lnTo>
                  <a:lnTo>
                    <a:pt x="113207" y="36550"/>
                  </a:lnTo>
                  <a:lnTo>
                    <a:pt x="121005" y="36372"/>
                  </a:lnTo>
                  <a:lnTo>
                    <a:pt x="128803" y="35915"/>
                  </a:lnTo>
                  <a:lnTo>
                    <a:pt x="135483" y="35026"/>
                  </a:lnTo>
                  <a:lnTo>
                    <a:pt x="143078" y="35026"/>
                  </a:lnTo>
                  <a:lnTo>
                    <a:pt x="143078" y="22872"/>
                  </a:lnTo>
                  <a:close/>
                </a:path>
                <a:path w="791844" h="149225">
                  <a:moveTo>
                    <a:pt x="211594" y="101993"/>
                  </a:moveTo>
                  <a:lnTo>
                    <a:pt x="207022" y="98971"/>
                  </a:lnTo>
                  <a:lnTo>
                    <a:pt x="199390" y="98971"/>
                  </a:lnTo>
                  <a:lnTo>
                    <a:pt x="199390" y="111125"/>
                  </a:lnTo>
                  <a:lnTo>
                    <a:pt x="199390" y="135483"/>
                  </a:lnTo>
                  <a:lnTo>
                    <a:pt x="197891" y="137020"/>
                  </a:lnTo>
                  <a:lnTo>
                    <a:pt x="176568" y="137020"/>
                  </a:lnTo>
                  <a:lnTo>
                    <a:pt x="175031" y="135483"/>
                  </a:lnTo>
                  <a:lnTo>
                    <a:pt x="175031" y="111125"/>
                  </a:lnTo>
                  <a:lnTo>
                    <a:pt x="176568" y="109639"/>
                  </a:lnTo>
                  <a:lnTo>
                    <a:pt x="197891" y="109639"/>
                  </a:lnTo>
                  <a:lnTo>
                    <a:pt x="199390" y="111125"/>
                  </a:lnTo>
                  <a:lnTo>
                    <a:pt x="199390" y="98971"/>
                  </a:lnTo>
                  <a:lnTo>
                    <a:pt x="165900" y="98971"/>
                  </a:lnTo>
                  <a:lnTo>
                    <a:pt x="162877" y="101993"/>
                  </a:lnTo>
                  <a:lnTo>
                    <a:pt x="162877" y="146151"/>
                  </a:lnTo>
                  <a:lnTo>
                    <a:pt x="165900" y="149225"/>
                  </a:lnTo>
                  <a:lnTo>
                    <a:pt x="208508" y="149225"/>
                  </a:lnTo>
                  <a:lnTo>
                    <a:pt x="211594" y="144665"/>
                  </a:lnTo>
                  <a:lnTo>
                    <a:pt x="211594" y="137020"/>
                  </a:lnTo>
                  <a:lnTo>
                    <a:pt x="211594" y="109639"/>
                  </a:lnTo>
                  <a:lnTo>
                    <a:pt x="211594" y="101993"/>
                  </a:lnTo>
                  <a:close/>
                </a:path>
                <a:path w="791844" h="149225">
                  <a:moveTo>
                    <a:pt x="211594" y="76149"/>
                  </a:moveTo>
                  <a:lnTo>
                    <a:pt x="161340" y="76149"/>
                  </a:lnTo>
                  <a:lnTo>
                    <a:pt x="161340" y="85280"/>
                  </a:lnTo>
                  <a:lnTo>
                    <a:pt x="164414" y="86817"/>
                  </a:lnTo>
                  <a:lnTo>
                    <a:pt x="208508" y="86817"/>
                  </a:lnTo>
                  <a:lnTo>
                    <a:pt x="211594" y="85280"/>
                  </a:lnTo>
                  <a:lnTo>
                    <a:pt x="211594" y="76149"/>
                  </a:lnTo>
                  <a:close/>
                </a:path>
                <a:path w="791844" h="149225">
                  <a:moveTo>
                    <a:pt x="211594" y="51790"/>
                  </a:moveTo>
                  <a:lnTo>
                    <a:pt x="161340" y="51790"/>
                  </a:lnTo>
                  <a:lnTo>
                    <a:pt x="161340" y="63944"/>
                  </a:lnTo>
                  <a:lnTo>
                    <a:pt x="211594" y="63944"/>
                  </a:lnTo>
                  <a:lnTo>
                    <a:pt x="211594" y="51790"/>
                  </a:lnTo>
                  <a:close/>
                </a:path>
                <a:path w="791844" h="149225">
                  <a:moveTo>
                    <a:pt x="211594" y="6108"/>
                  </a:moveTo>
                  <a:lnTo>
                    <a:pt x="161340" y="6108"/>
                  </a:lnTo>
                  <a:lnTo>
                    <a:pt x="161340" y="16776"/>
                  </a:lnTo>
                  <a:lnTo>
                    <a:pt x="211594" y="16776"/>
                  </a:lnTo>
                  <a:lnTo>
                    <a:pt x="211594" y="6108"/>
                  </a:lnTo>
                  <a:close/>
                </a:path>
                <a:path w="791844" h="149225">
                  <a:moveTo>
                    <a:pt x="216154" y="28930"/>
                  </a:moveTo>
                  <a:lnTo>
                    <a:pt x="156768" y="28930"/>
                  </a:lnTo>
                  <a:lnTo>
                    <a:pt x="156768" y="41135"/>
                  </a:lnTo>
                  <a:lnTo>
                    <a:pt x="216154" y="41135"/>
                  </a:lnTo>
                  <a:lnTo>
                    <a:pt x="216154" y="28930"/>
                  </a:lnTo>
                  <a:close/>
                </a:path>
                <a:path w="791844" h="149225">
                  <a:moveTo>
                    <a:pt x="234403" y="98971"/>
                  </a:moveTo>
                  <a:lnTo>
                    <a:pt x="231381" y="97434"/>
                  </a:lnTo>
                  <a:lnTo>
                    <a:pt x="223748" y="97434"/>
                  </a:lnTo>
                  <a:lnTo>
                    <a:pt x="223748" y="103543"/>
                  </a:lnTo>
                  <a:lnTo>
                    <a:pt x="222250" y="103543"/>
                  </a:lnTo>
                  <a:lnTo>
                    <a:pt x="220713" y="114198"/>
                  </a:lnTo>
                  <a:lnTo>
                    <a:pt x="219176" y="121793"/>
                  </a:lnTo>
                  <a:lnTo>
                    <a:pt x="217690" y="124866"/>
                  </a:lnTo>
                  <a:lnTo>
                    <a:pt x="214617" y="133997"/>
                  </a:lnTo>
                  <a:lnTo>
                    <a:pt x="214617" y="141592"/>
                  </a:lnTo>
                  <a:lnTo>
                    <a:pt x="220713" y="143129"/>
                  </a:lnTo>
                  <a:lnTo>
                    <a:pt x="225285" y="143129"/>
                  </a:lnTo>
                  <a:lnTo>
                    <a:pt x="226822" y="140093"/>
                  </a:lnTo>
                  <a:lnTo>
                    <a:pt x="234403" y="101993"/>
                  </a:lnTo>
                  <a:lnTo>
                    <a:pt x="234403" y="98971"/>
                  </a:lnTo>
                  <a:close/>
                </a:path>
                <a:path w="791844" h="149225">
                  <a:moveTo>
                    <a:pt x="278561" y="89839"/>
                  </a:moveTo>
                  <a:lnTo>
                    <a:pt x="260299" y="77647"/>
                  </a:lnTo>
                  <a:lnTo>
                    <a:pt x="254203" y="73075"/>
                  </a:lnTo>
                  <a:lnTo>
                    <a:pt x="246608" y="73075"/>
                  </a:lnTo>
                  <a:lnTo>
                    <a:pt x="243535" y="77647"/>
                  </a:lnTo>
                  <a:lnTo>
                    <a:pt x="243535" y="82207"/>
                  </a:lnTo>
                  <a:lnTo>
                    <a:pt x="245071" y="83743"/>
                  </a:lnTo>
                  <a:lnTo>
                    <a:pt x="260299" y="92875"/>
                  </a:lnTo>
                  <a:lnTo>
                    <a:pt x="261797" y="94411"/>
                  </a:lnTo>
                  <a:lnTo>
                    <a:pt x="267893" y="98971"/>
                  </a:lnTo>
                  <a:lnTo>
                    <a:pt x="269430" y="100507"/>
                  </a:lnTo>
                  <a:lnTo>
                    <a:pt x="275539" y="100507"/>
                  </a:lnTo>
                  <a:lnTo>
                    <a:pt x="278561" y="95948"/>
                  </a:lnTo>
                  <a:lnTo>
                    <a:pt x="278561" y="89839"/>
                  </a:lnTo>
                  <a:close/>
                </a:path>
                <a:path w="791844" h="149225">
                  <a:moveTo>
                    <a:pt x="286156" y="118770"/>
                  </a:moveTo>
                  <a:lnTo>
                    <a:pt x="275539" y="118770"/>
                  </a:lnTo>
                  <a:lnTo>
                    <a:pt x="275539" y="124866"/>
                  </a:lnTo>
                  <a:lnTo>
                    <a:pt x="274002" y="132461"/>
                  </a:lnTo>
                  <a:lnTo>
                    <a:pt x="274002" y="133997"/>
                  </a:lnTo>
                  <a:lnTo>
                    <a:pt x="272465" y="135483"/>
                  </a:lnTo>
                  <a:lnTo>
                    <a:pt x="270967" y="137020"/>
                  </a:lnTo>
                  <a:lnTo>
                    <a:pt x="254203" y="137020"/>
                  </a:lnTo>
                  <a:lnTo>
                    <a:pt x="254203" y="97434"/>
                  </a:lnTo>
                  <a:lnTo>
                    <a:pt x="242049" y="97434"/>
                  </a:lnTo>
                  <a:lnTo>
                    <a:pt x="242049" y="147688"/>
                  </a:lnTo>
                  <a:lnTo>
                    <a:pt x="246608" y="149225"/>
                  </a:lnTo>
                  <a:lnTo>
                    <a:pt x="280098" y="149225"/>
                  </a:lnTo>
                  <a:lnTo>
                    <a:pt x="283121" y="143129"/>
                  </a:lnTo>
                  <a:lnTo>
                    <a:pt x="284657" y="138557"/>
                  </a:lnTo>
                  <a:lnTo>
                    <a:pt x="284949" y="137020"/>
                  </a:lnTo>
                  <a:lnTo>
                    <a:pt x="286156" y="130924"/>
                  </a:lnTo>
                  <a:lnTo>
                    <a:pt x="286156" y="118770"/>
                  </a:lnTo>
                  <a:close/>
                </a:path>
                <a:path w="791844" h="149225">
                  <a:moveTo>
                    <a:pt x="304457" y="6108"/>
                  </a:moveTo>
                  <a:lnTo>
                    <a:pt x="222250" y="6108"/>
                  </a:lnTo>
                  <a:lnTo>
                    <a:pt x="222250" y="18313"/>
                  </a:lnTo>
                  <a:lnTo>
                    <a:pt x="251180" y="18313"/>
                  </a:lnTo>
                  <a:lnTo>
                    <a:pt x="251180" y="25895"/>
                  </a:lnTo>
                  <a:lnTo>
                    <a:pt x="249643" y="30467"/>
                  </a:lnTo>
                  <a:lnTo>
                    <a:pt x="248107" y="33540"/>
                  </a:lnTo>
                  <a:lnTo>
                    <a:pt x="240512" y="30467"/>
                  </a:lnTo>
                  <a:lnTo>
                    <a:pt x="234403" y="27432"/>
                  </a:lnTo>
                  <a:lnTo>
                    <a:pt x="226822" y="27432"/>
                  </a:lnTo>
                  <a:lnTo>
                    <a:pt x="225374" y="31724"/>
                  </a:lnTo>
                  <a:lnTo>
                    <a:pt x="225285" y="36563"/>
                  </a:lnTo>
                  <a:lnTo>
                    <a:pt x="228307" y="39585"/>
                  </a:lnTo>
                  <a:lnTo>
                    <a:pt x="240512" y="44157"/>
                  </a:lnTo>
                  <a:lnTo>
                    <a:pt x="243535" y="44157"/>
                  </a:lnTo>
                  <a:lnTo>
                    <a:pt x="239102" y="50952"/>
                  </a:lnTo>
                  <a:lnTo>
                    <a:pt x="234391" y="56172"/>
                  </a:lnTo>
                  <a:lnTo>
                    <a:pt x="228549" y="61112"/>
                  </a:lnTo>
                  <a:lnTo>
                    <a:pt x="220713" y="67030"/>
                  </a:lnTo>
                  <a:lnTo>
                    <a:pt x="217690" y="68516"/>
                  </a:lnTo>
                  <a:lnTo>
                    <a:pt x="217690" y="76149"/>
                  </a:lnTo>
                  <a:lnTo>
                    <a:pt x="219176" y="79184"/>
                  </a:lnTo>
                  <a:lnTo>
                    <a:pt x="226822" y="79184"/>
                  </a:lnTo>
                  <a:lnTo>
                    <a:pt x="254203" y="50253"/>
                  </a:lnTo>
                  <a:lnTo>
                    <a:pt x="257225" y="51790"/>
                  </a:lnTo>
                  <a:lnTo>
                    <a:pt x="258762" y="51790"/>
                  </a:lnTo>
                  <a:lnTo>
                    <a:pt x="264871" y="56362"/>
                  </a:lnTo>
                  <a:lnTo>
                    <a:pt x="266357" y="56362"/>
                  </a:lnTo>
                  <a:lnTo>
                    <a:pt x="267893" y="57899"/>
                  </a:lnTo>
                  <a:lnTo>
                    <a:pt x="272465" y="57899"/>
                  </a:lnTo>
                  <a:lnTo>
                    <a:pt x="275539" y="53289"/>
                  </a:lnTo>
                  <a:lnTo>
                    <a:pt x="275539" y="50253"/>
                  </a:lnTo>
                  <a:lnTo>
                    <a:pt x="275539" y="48717"/>
                  </a:lnTo>
                  <a:lnTo>
                    <a:pt x="274002" y="47231"/>
                  </a:lnTo>
                  <a:lnTo>
                    <a:pt x="270967" y="44157"/>
                  </a:lnTo>
                  <a:lnTo>
                    <a:pt x="266357" y="42672"/>
                  </a:lnTo>
                  <a:lnTo>
                    <a:pt x="260299" y="39585"/>
                  </a:lnTo>
                  <a:lnTo>
                    <a:pt x="258762" y="39585"/>
                  </a:lnTo>
                  <a:lnTo>
                    <a:pt x="260769" y="33540"/>
                  </a:lnTo>
                  <a:lnTo>
                    <a:pt x="261797" y="30467"/>
                  </a:lnTo>
                  <a:lnTo>
                    <a:pt x="263334" y="22872"/>
                  </a:lnTo>
                  <a:lnTo>
                    <a:pt x="264871" y="18313"/>
                  </a:lnTo>
                  <a:lnTo>
                    <a:pt x="290715" y="18313"/>
                  </a:lnTo>
                  <a:lnTo>
                    <a:pt x="292252" y="19799"/>
                  </a:lnTo>
                  <a:lnTo>
                    <a:pt x="287693" y="59385"/>
                  </a:lnTo>
                  <a:lnTo>
                    <a:pt x="286156" y="63944"/>
                  </a:lnTo>
                  <a:lnTo>
                    <a:pt x="266357" y="63944"/>
                  </a:lnTo>
                  <a:lnTo>
                    <a:pt x="266357" y="76149"/>
                  </a:lnTo>
                  <a:lnTo>
                    <a:pt x="295325" y="76149"/>
                  </a:lnTo>
                  <a:lnTo>
                    <a:pt x="298361" y="68516"/>
                  </a:lnTo>
                  <a:lnTo>
                    <a:pt x="301231" y="57975"/>
                  </a:lnTo>
                  <a:lnTo>
                    <a:pt x="303110" y="44564"/>
                  </a:lnTo>
                  <a:lnTo>
                    <a:pt x="304114" y="32004"/>
                  </a:lnTo>
                  <a:lnTo>
                    <a:pt x="304342" y="25895"/>
                  </a:lnTo>
                  <a:lnTo>
                    <a:pt x="304457" y="6108"/>
                  </a:lnTo>
                  <a:close/>
                </a:path>
                <a:path w="791844" h="149225">
                  <a:moveTo>
                    <a:pt x="309016" y="135483"/>
                  </a:moveTo>
                  <a:lnTo>
                    <a:pt x="307771" y="129692"/>
                  </a:lnTo>
                  <a:lnTo>
                    <a:pt x="304812" y="121031"/>
                  </a:lnTo>
                  <a:lnTo>
                    <a:pt x="301294" y="112369"/>
                  </a:lnTo>
                  <a:lnTo>
                    <a:pt x="298361" y="106565"/>
                  </a:lnTo>
                  <a:lnTo>
                    <a:pt x="293789" y="95948"/>
                  </a:lnTo>
                  <a:lnTo>
                    <a:pt x="293789" y="94411"/>
                  </a:lnTo>
                  <a:lnTo>
                    <a:pt x="289229" y="94411"/>
                  </a:lnTo>
                  <a:lnTo>
                    <a:pt x="283121" y="95948"/>
                  </a:lnTo>
                  <a:lnTo>
                    <a:pt x="283121" y="101993"/>
                  </a:lnTo>
                  <a:lnTo>
                    <a:pt x="284657" y="103543"/>
                  </a:lnTo>
                  <a:lnTo>
                    <a:pt x="284657" y="105079"/>
                  </a:lnTo>
                  <a:lnTo>
                    <a:pt x="298361" y="140093"/>
                  </a:lnTo>
                  <a:lnTo>
                    <a:pt x="298361" y="141592"/>
                  </a:lnTo>
                  <a:lnTo>
                    <a:pt x="309016" y="141592"/>
                  </a:lnTo>
                  <a:lnTo>
                    <a:pt x="309016" y="135483"/>
                  </a:lnTo>
                  <a:close/>
                </a:path>
                <a:path w="791844" h="149225">
                  <a:moveTo>
                    <a:pt x="467321" y="18313"/>
                  </a:moveTo>
                  <a:lnTo>
                    <a:pt x="462762" y="15227"/>
                  </a:lnTo>
                  <a:lnTo>
                    <a:pt x="401840" y="15227"/>
                  </a:lnTo>
                  <a:lnTo>
                    <a:pt x="401840" y="1536"/>
                  </a:lnTo>
                  <a:lnTo>
                    <a:pt x="400354" y="0"/>
                  </a:lnTo>
                  <a:lnTo>
                    <a:pt x="389686" y="0"/>
                  </a:lnTo>
                  <a:lnTo>
                    <a:pt x="388150" y="3073"/>
                  </a:lnTo>
                  <a:lnTo>
                    <a:pt x="388150" y="15227"/>
                  </a:lnTo>
                  <a:lnTo>
                    <a:pt x="328815" y="15227"/>
                  </a:lnTo>
                  <a:lnTo>
                    <a:pt x="324256" y="19799"/>
                  </a:lnTo>
                  <a:lnTo>
                    <a:pt x="324256" y="53289"/>
                  </a:lnTo>
                  <a:lnTo>
                    <a:pt x="325742" y="54825"/>
                  </a:lnTo>
                  <a:lnTo>
                    <a:pt x="336410" y="54825"/>
                  </a:lnTo>
                  <a:lnTo>
                    <a:pt x="336410" y="28930"/>
                  </a:lnTo>
                  <a:lnTo>
                    <a:pt x="339432" y="25895"/>
                  </a:lnTo>
                  <a:lnTo>
                    <a:pt x="452094" y="25895"/>
                  </a:lnTo>
                  <a:lnTo>
                    <a:pt x="453631" y="28930"/>
                  </a:lnTo>
                  <a:lnTo>
                    <a:pt x="453631" y="51790"/>
                  </a:lnTo>
                  <a:lnTo>
                    <a:pt x="455117" y="54825"/>
                  </a:lnTo>
                  <a:lnTo>
                    <a:pt x="467321" y="54825"/>
                  </a:lnTo>
                  <a:lnTo>
                    <a:pt x="467321" y="25895"/>
                  </a:lnTo>
                  <a:lnTo>
                    <a:pt x="467321" y="18313"/>
                  </a:lnTo>
                  <a:close/>
                </a:path>
                <a:path w="791844" h="149225">
                  <a:moveTo>
                    <a:pt x="471893" y="137020"/>
                  </a:moveTo>
                  <a:lnTo>
                    <a:pt x="468858" y="135483"/>
                  </a:lnTo>
                  <a:lnTo>
                    <a:pt x="409486" y="135483"/>
                  </a:lnTo>
                  <a:lnTo>
                    <a:pt x="401840" y="133997"/>
                  </a:lnTo>
                  <a:lnTo>
                    <a:pt x="401840" y="130924"/>
                  </a:lnTo>
                  <a:lnTo>
                    <a:pt x="401840" y="100507"/>
                  </a:lnTo>
                  <a:lnTo>
                    <a:pt x="455117" y="100507"/>
                  </a:lnTo>
                  <a:lnTo>
                    <a:pt x="455117" y="88303"/>
                  </a:lnTo>
                  <a:lnTo>
                    <a:pt x="401840" y="88303"/>
                  </a:lnTo>
                  <a:lnTo>
                    <a:pt x="401840" y="59385"/>
                  </a:lnTo>
                  <a:lnTo>
                    <a:pt x="449072" y="59385"/>
                  </a:lnTo>
                  <a:lnTo>
                    <a:pt x="449072" y="47231"/>
                  </a:lnTo>
                  <a:lnTo>
                    <a:pt x="342506" y="47231"/>
                  </a:lnTo>
                  <a:lnTo>
                    <a:pt x="342506" y="59385"/>
                  </a:lnTo>
                  <a:lnTo>
                    <a:pt x="388150" y="59385"/>
                  </a:lnTo>
                  <a:lnTo>
                    <a:pt x="388150" y="130924"/>
                  </a:lnTo>
                  <a:lnTo>
                    <a:pt x="377609" y="125336"/>
                  </a:lnTo>
                  <a:lnTo>
                    <a:pt x="368935" y="118008"/>
                  </a:lnTo>
                  <a:lnTo>
                    <a:pt x="367157" y="115747"/>
                  </a:lnTo>
                  <a:lnTo>
                    <a:pt x="362267" y="109537"/>
                  </a:lnTo>
                  <a:lnTo>
                    <a:pt x="357733" y="100507"/>
                  </a:lnTo>
                  <a:lnTo>
                    <a:pt x="359232" y="92875"/>
                  </a:lnTo>
                  <a:lnTo>
                    <a:pt x="362305" y="79184"/>
                  </a:lnTo>
                  <a:lnTo>
                    <a:pt x="362305" y="71589"/>
                  </a:lnTo>
                  <a:lnTo>
                    <a:pt x="350100" y="71589"/>
                  </a:lnTo>
                  <a:lnTo>
                    <a:pt x="348564" y="74612"/>
                  </a:lnTo>
                  <a:lnTo>
                    <a:pt x="348564" y="77647"/>
                  </a:lnTo>
                  <a:lnTo>
                    <a:pt x="342823" y="99987"/>
                  </a:lnTo>
                  <a:lnTo>
                    <a:pt x="335648" y="117055"/>
                  </a:lnTo>
                  <a:lnTo>
                    <a:pt x="328472" y="129260"/>
                  </a:lnTo>
                  <a:lnTo>
                    <a:pt x="322719" y="137020"/>
                  </a:lnTo>
                  <a:lnTo>
                    <a:pt x="319633" y="140093"/>
                  </a:lnTo>
                  <a:lnTo>
                    <a:pt x="319633" y="146151"/>
                  </a:lnTo>
                  <a:lnTo>
                    <a:pt x="324256" y="149225"/>
                  </a:lnTo>
                  <a:lnTo>
                    <a:pt x="331838" y="149225"/>
                  </a:lnTo>
                  <a:lnTo>
                    <a:pt x="333375" y="146151"/>
                  </a:lnTo>
                  <a:lnTo>
                    <a:pt x="337921" y="140131"/>
                  </a:lnTo>
                  <a:lnTo>
                    <a:pt x="342480" y="133235"/>
                  </a:lnTo>
                  <a:lnTo>
                    <a:pt x="346989" y="125336"/>
                  </a:lnTo>
                  <a:lnTo>
                    <a:pt x="351637" y="115747"/>
                  </a:lnTo>
                  <a:lnTo>
                    <a:pt x="367817" y="134454"/>
                  </a:lnTo>
                  <a:lnTo>
                    <a:pt x="386448" y="144475"/>
                  </a:lnTo>
                  <a:lnTo>
                    <a:pt x="403644" y="148488"/>
                  </a:lnTo>
                  <a:lnTo>
                    <a:pt x="415582" y="149225"/>
                  </a:lnTo>
                  <a:lnTo>
                    <a:pt x="467321" y="149225"/>
                  </a:lnTo>
                  <a:lnTo>
                    <a:pt x="471893" y="147688"/>
                  </a:lnTo>
                  <a:lnTo>
                    <a:pt x="471893" y="137020"/>
                  </a:lnTo>
                  <a:close/>
                </a:path>
                <a:path w="791844" h="149225">
                  <a:moveTo>
                    <a:pt x="625627" y="21336"/>
                  </a:moveTo>
                  <a:lnTo>
                    <a:pt x="618032" y="18313"/>
                  </a:lnTo>
                  <a:lnTo>
                    <a:pt x="485584" y="18313"/>
                  </a:lnTo>
                  <a:lnTo>
                    <a:pt x="485584" y="30467"/>
                  </a:lnTo>
                  <a:lnTo>
                    <a:pt x="490143" y="32004"/>
                  </a:lnTo>
                  <a:lnTo>
                    <a:pt x="607377" y="32004"/>
                  </a:lnTo>
                  <a:lnTo>
                    <a:pt x="607377" y="36563"/>
                  </a:lnTo>
                  <a:lnTo>
                    <a:pt x="603516" y="44513"/>
                  </a:lnTo>
                  <a:lnTo>
                    <a:pt x="592518" y="59016"/>
                  </a:lnTo>
                  <a:lnTo>
                    <a:pt x="575246" y="76377"/>
                  </a:lnTo>
                  <a:lnTo>
                    <a:pt x="552538" y="92875"/>
                  </a:lnTo>
                  <a:lnTo>
                    <a:pt x="547446" y="88696"/>
                  </a:lnTo>
                  <a:lnTo>
                    <a:pt x="541337" y="83375"/>
                  </a:lnTo>
                  <a:lnTo>
                    <a:pt x="534365" y="77482"/>
                  </a:lnTo>
                  <a:lnTo>
                    <a:pt x="526707" y="71589"/>
                  </a:lnTo>
                  <a:lnTo>
                    <a:pt x="523633" y="68516"/>
                  </a:lnTo>
                  <a:lnTo>
                    <a:pt x="520611" y="67030"/>
                  </a:lnTo>
                  <a:lnTo>
                    <a:pt x="512965" y="67030"/>
                  </a:lnTo>
                  <a:lnTo>
                    <a:pt x="509943" y="71589"/>
                  </a:lnTo>
                  <a:lnTo>
                    <a:pt x="509943" y="77647"/>
                  </a:lnTo>
                  <a:lnTo>
                    <a:pt x="516039" y="82207"/>
                  </a:lnTo>
                  <a:lnTo>
                    <a:pt x="519061" y="85280"/>
                  </a:lnTo>
                  <a:lnTo>
                    <a:pt x="552538" y="115747"/>
                  </a:lnTo>
                  <a:lnTo>
                    <a:pt x="557796" y="121881"/>
                  </a:lnTo>
                  <a:lnTo>
                    <a:pt x="567118" y="132435"/>
                  </a:lnTo>
                  <a:lnTo>
                    <a:pt x="572338" y="138557"/>
                  </a:lnTo>
                  <a:lnTo>
                    <a:pt x="573887" y="140093"/>
                  </a:lnTo>
                  <a:lnTo>
                    <a:pt x="575424" y="143129"/>
                  </a:lnTo>
                  <a:lnTo>
                    <a:pt x="583006" y="143129"/>
                  </a:lnTo>
                  <a:lnTo>
                    <a:pt x="587578" y="138557"/>
                  </a:lnTo>
                  <a:lnTo>
                    <a:pt x="587578" y="130924"/>
                  </a:lnTo>
                  <a:lnTo>
                    <a:pt x="584555" y="127901"/>
                  </a:lnTo>
                  <a:lnTo>
                    <a:pt x="579678" y="121310"/>
                  </a:lnTo>
                  <a:lnTo>
                    <a:pt x="574243" y="115150"/>
                  </a:lnTo>
                  <a:lnTo>
                    <a:pt x="568248" y="109270"/>
                  </a:lnTo>
                  <a:lnTo>
                    <a:pt x="561682" y="103543"/>
                  </a:lnTo>
                  <a:lnTo>
                    <a:pt x="571246" y="96850"/>
                  </a:lnTo>
                  <a:lnTo>
                    <a:pt x="576427" y="92875"/>
                  </a:lnTo>
                  <a:lnTo>
                    <a:pt x="583374" y="87566"/>
                  </a:lnTo>
                  <a:lnTo>
                    <a:pt x="597230" y="74866"/>
                  </a:lnTo>
                  <a:lnTo>
                    <a:pt x="611936" y="57899"/>
                  </a:lnTo>
                  <a:lnTo>
                    <a:pt x="616496" y="50253"/>
                  </a:lnTo>
                  <a:lnTo>
                    <a:pt x="621068" y="42672"/>
                  </a:lnTo>
                  <a:lnTo>
                    <a:pt x="622604" y="38100"/>
                  </a:lnTo>
                  <a:lnTo>
                    <a:pt x="624090" y="36563"/>
                  </a:lnTo>
                  <a:lnTo>
                    <a:pt x="625627" y="33540"/>
                  </a:lnTo>
                  <a:lnTo>
                    <a:pt x="625627" y="21336"/>
                  </a:lnTo>
                  <a:close/>
                </a:path>
                <a:path w="791844" h="149225">
                  <a:moveTo>
                    <a:pt x="791565" y="68516"/>
                  </a:moveTo>
                  <a:lnTo>
                    <a:pt x="646963" y="68516"/>
                  </a:lnTo>
                  <a:lnTo>
                    <a:pt x="646963" y="83743"/>
                  </a:lnTo>
                  <a:lnTo>
                    <a:pt x="791565" y="83743"/>
                  </a:lnTo>
                  <a:lnTo>
                    <a:pt x="791565" y="68516"/>
                  </a:lnTo>
                  <a:close/>
                </a:path>
              </a:pathLst>
            </a:custGeom>
            <a:solidFill>
              <a:srgbClr val="4D4D4F"/>
            </a:solidFill>
          </p:spPr>
          <p:txBody>
            <a:bodyPr wrap="square" lIns="0" tIns="0" rIns="0" bIns="0" rtlCol="0"/>
            <a:lstStyle/>
            <a:p>
              <a:endParaRPr/>
            </a:p>
          </p:txBody>
        </p:sp>
        <p:pic>
          <p:nvPicPr>
            <p:cNvPr id="31" name="object 31"/>
            <p:cNvPicPr/>
            <p:nvPr/>
          </p:nvPicPr>
          <p:blipFill>
            <a:blip r:embed="rId21" cstate="print"/>
            <a:stretch>
              <a:fillRect/>
            </a:stretch>
          </p:blipFill>
          <p:spPr>
            <a:xfrm>
              <a:off x="1896719" y="7094791"/>
              <a:ext cx="123329" cy="143065"/>
            </a:xfrm>
            <a:prstGeom prst="rect">
              <a:avLst/>
            </a:prstGeom>
          </p:spPr>
        </p:pic>
        <p:pic>
          <p:nvPicPr>
            <p:cNvPr id="32" name="object 32"/>
            <p:cNvPicPr/>
            <p:nvPr/>
          </p:nvPicPr>
          <p:blipFill>
            <a:blip r:embed="rId22" cstate="print"/>
            <a:stretch>
              <a:fillRect/>
            </a:stretch>
          </p:blipFill>
          <p:spPr>
            <a:xfrm>
              <a:off x="2050503" y="7103909"/>
              <a:ext cx="141541" cy="130924"/>
            </a:xfrm>
            <a:prstGeom prst="rect">
              <a:avLst/>
            </a:prstGeom>
          </p:spPr>
        </p:pic>
        <p:pic>
          <p:nvPicPr>
            <p:cNvPr id="33" name="object 33"/>
            <p:cNvPicPr/>
            <p:nvPr/>
          </p:nvPicPr>
          <p:blipFill>
            <a:blip r:embed="rId23" cstate="print"/>
            <a:stretch>
              <a:fillRect/>
            </a:stretch>
          </p:blipFill>
          <p:spPr>
            <a:xfrm>
              <a:off x="2211831" y="7093241"/>
              <a:ext cx="143129" cy="143078"/>
            </a:xfrm>
            <a:prstGeom prst="rect">
              <a:avLst/>
            </a:prstGeom>
          </p:spPr>
        </p:pic>
        <p:sp>
          <p:nvSpPr>
            <p:cNvPr id="34" name="object 34"/>
            <p:cNvSpPr/>
            <p:nvPr/>
          </p:nvSpPr>
          <p:spPr>
            <a:xfrm>
              <a:off x="2376233" y="7183043"/>
              <a:ext cx="52069" cy="53340"/>
            </a:xfrm>
            <a:custGeom>
              <a:avLst/>
              <a:gdLst/>
              <a:ahLst/>
              <a:cxnLst/>
              <a:rect l="l" t="t" r="r" b="b"/>
              <a:pathLst>
                <a:path w="52069" h="53340">
                  <a:moveTo>
                    <a:pt x="25908" y="53276"/>
                  </a:moveTo>
                  <a:lnTo>
                    <a:pt x="16078" y="51163"/>
                  </a:lnTo>
                  <a:lnTo>
                    <a:pt x="7815" y="45488"/>
                  </a:lnTo>
                  <a:lnTo>
                    <a:pt x="2121" y="37245"/>
                  </a:lnTo>
                  <a:lnTo>
                    <a:pt x="0" y="27431"/>
                  </a:lnTo>
                  <a:lnTo>
                    <a:pt x="2121" y="16721"/>
                  </a:lnTo>
                  <a:lnTo>
                    <a:pt x="7815" y="8005"/>
                  </a:lnTo>
                  <a:lnTo>
                    <a:pt x="16078" y="2144"/>
                  </a:lnTo>
                  <a:lnTo>
                    <a:pt x="25908" y="0"/>
                  </a:lnTo>
                  <a:lnTo>
                    <a:pt x="36370" y="2144"/>
                  </a:lnTo>
                  <a:lnTo>
                    <a:pt x="44540" y="8005"/>
                  </a:lnTo>
                  <a:lnTo>
                    <a:pt x="46163" y="10667"/>
                  </a:lnTo>
                  <a:lnTo>
                    <a:pt x="16776" y="10667"/>
                  </a:lnTo>
                  <a:lnTo>
                    <a:pt x="10668" y="18249"/>
                  </a:lnTo>
                  <a:lnTo>
                    <a:pt x="10668" y="35026"/>
                  </a:lnTo>
                  <a:lnTo>
                    <a:pt x="16776" y="42608"/>
                  </a:lnTo>
                  <a:lnTo>
                    <a:pt x="46397" y="42608"/>
                  </a:lnTo>
                  <a:lnTo>
                    <a:pt x="44540" y="45488"/>
                  </a:lnTo>
                  <a:lnTo>
                    <a:pt x="36370" y="51163"/>
                  </a:lnTo>
                  <a:lnTo>
                    <a:pt x="25908" y="53276"/>
                  </a:lnTo>
                  <a:close/>
                </a:path>
                <a:path w="52069" h="53340">
                  <a:moveTo>
                    <a:pt x="46397" y="42608"/>
                  </a:moveTo>
                  <a:lnTo>
                    <a:pt x="35026" y="42608"/>
                  </a:lnTo>
                  <a:lnTo>
                    <a:pt x="42621" y="36563"/>
                  </a:lnTo>
                  <a:lnTo>
                    <a:pt x="42568" y="16721"/>
                  </a:lnTo>
                  <a:lnTo>
                    <a:pt x="35026" y="10667"/>
                  </a:lnTo>
                  <a:lnTo>
                    <a:pt x="46163" y="10667"/>
                  </a:lnTo>
                  <a:lnTo>
                    <a:pt x="49855" y="16721"/>
                  </a:lnTo>
                  <a:lnTo>
                    <a:pt x="51752" y="27431"/>
                  </a:lnTo>
                  <a:lnTo>
                    <a:pt x="49855" y="37245"/>
                  </a:lnTo>
                  <a:lnTo>
                    <a:pt x="46397" y="42608"/>
                  </a:lnTo>
                  <a:close/>
                </a:path>
              </a:pathLst>
            </a:custGeom>
            <a:solidFill>
              <a:srgbClr val="4D4D4F"/>
            </a:solidFill>
          </p:spPr>
          <p:txBody>
            <a:bodyPr wrap="square" lIns="0" tIns="0" rIns="0" bIns="0" rtlCol="0"/>
            <a:lstStyle/>
            <a:p>
              <a:endParaRPr/>
            </a:p>
          </p:txBody>
        </p:sp>
        <p:pic>
          <p:nvPicPr>
            <p:cNvPr id="35" name="object 35"/>
            <p:cNvPicPr/>
            <p:nvPr/>
          </p:nvPicPr>
          <p:blipFill>
            <a:blip r:embed="rId24" cstate="print"/>
            <a:stretch>
              <a:fillRect/>
            </a:stretch>
          </p:blipFill>
          <p:spPr>
            <a:xfrm>
              <a:off x="1239138" y="7323086"/>
              <a:ext cx="4399318" cy="153746"/>
            </a:xfrm>
            <a:prstGeom prst="rect">
              <a:avLst/>
            </a:prstGeom>
          </p:spPr>
        </p:pic>
        <p:pic>
          <p:nvPicPr>
            <p:cNvPr id="36" name="object 36"/>
            <p:cNvPicPr/>
            <p:nvPr/>
          </p:nvPicPr>
          <p:blipFill>
            <a:blip r:embed="rId25" cstate="print"/>
            <a:stretch>
              <a:fillRect/>
            </a:stretch>
          </p:blipFill>
          <p:spPr>
            <a:xfrm>
              <a:off x="1080795" y="7556004"/>
              <a:ext cx="1447698" cy="153733"/>
            </a:xfrm>
            <a:prstGeom prst="rect">
              <a:avLst/>
            </a:prstGeom>
          </p:spPr>
        </p:pic>
        <p:sp>
          <p:nvSpPr>
            <p:cNvPr id="37" name="object 37"/>
            <p:cNvSpPr/>
            <p:nvPr/>
          </p:nvSpPr>
          <p:spPr>
            <a:xfrm>
              <a:off x="2551315" y="7626057"/>
              <a:ext cx="144780" cy="15240"/>
            </a:xfrm>
            <a:custGeom>
              <a:avLst/>
              <a:gdLst/>
              <a:ahLst/>
              <a:cxnLst/>
              <a:rect l="l" t="t" r="r" b="b"/>
              <a:pathLst>
                <a:path w="144780" h="15240">
                  <a:moveTo>
                    <a:pt x="144602" y="15176"/>
                  </a:moveTo>
                  <a:lnTo>
                    <a:pt x="0" y="15176"/>
                  </a:lnTo>
                  <a:lnTo>
                    <a:pt x="0" y="0"/>
                  </a:lnTo>
                  <a:lnTo>
                    <a:pt x="144602" y="0"/>
                  </a:lnTo>
                  <a:lnTo>
                    <a:pt x="144602" y="15176"/>
                  </a:lnTo>
                  <a:close/>
                </a:path>
              </a:pathLst>
            </a:custGeom>
            <a:solidFill>
              <a:srgbClr val="4D4D4F"/>
            </a:solidFill>
          </p:spPr>
          <p:txBody>
            <a:bodyPr wrap="square" lIns="0" tIns="0" rIns="0" bIns="0" rtlCol="0"/>
            <a:lstStyle/>
            <a:p>
              <a:endParaRPr/>
            </a:p>
          </p:txBody>
        </p:sp>
        <p:pic>
          <p:nvPicPr>
            <p:cNvPr id="38" name="object 38"/>
            <p:cNvPicPr/>
            <p:nvPr/>
          </p:nvPicPr>
          <p:blipFill>
            <a:blip r:embed="rId26" cstate="print"/>
            <a:stretch>
              <a:fillRect/>
            </a:stretch>
          </p:blipFill>
          <p:spPr>
            <a:xfrm>
              <a:off x="2723311" y="7562100"/>
              <a:ext cx="123329" cy="143078"/>
            </a:xfrm>
            <a:prstGeom prst="rect">
              <a:avLst/>
            </a:prstGeom>
          </p:spPr>
        </p:pic>
        <p:pic>
          <p:nvPicPr>
            <p:cNvPr id="39" name="object 39"/>
            <p:cNvPicPr/>
            <p:nvPr/>
          </p:nvPicPr>
          <p:blipFill>
            <a:blip r:embed="rId27" cstate="print"/>
            <a:stretch>
              <a:fillRect/>
            </a:stretch>
          </p:blipFill>
          <p:spPr>
            <a:xfrm>
              <a:off x="2878581" y="7571231"/>
              <a:ext cx="141592" cy="130924"/>
            </a:xfrm>
            <a:prstGeom prst="rect">
              <a:avLst/>
            </a:prstGeom>
          </p:spPr>
        </p:pic>
        <p:pic>
          <p:nvPicPr>
            <p:cNvPr id="40" name="object 40"/>
            <p:cNvPicPr/>
            <p:nvPr/>
          </p:nvPicPr>
          <p:blipFill>
            <a:blip r:embed="rId28" cstate="print"/>
            <a:stretch>
              <a:fillRect/>
            </a:stretch>
          </p:blipFill>
          <p:spPr>
            <a:xfrm>
              <a:off x="3044532" y="7560563"/>
              <a:ext cx="140042" cy="144614"/>
            </a:xfrm>
            <a:prstGeom prst="rect">
              <a:avLst/>
            </a:prstGeom>
          </p:spPr>
        </p:pic>
        <p:pic>
          <p:nvPicPr>
            <p:cNvPr id="41" name="object 41"/>
            <p:cNvPicPr/>
            <p:nvPr/>
          </p:nvPicPr>
          <p:blipFill>
            <a:blip r:embed="rId29" cstate="print"/>
            <a:stretch>
              <a:fillRect/>
            </a:stretch>
          </p:blipFill>
          <p:spPr>
            <a:xfrm>
              <a:off x="3222706" y="7562100"/>
              <a:ext cx="111043" cy="141592"/>
            </a:xfrm>
            <a:prstGeom prst="rect">
              <a:avLst/>
            </a:prstGeom>
          </p:spPr>
        </p:pic>
        <p:sp>
          <p:nvSpPr>
            <p:cNvPr id="42" name="object 42"/>
            <p:cNvSpPr/>
            <p:nvPr/>
          </p:nvSpPr>
          <p:spPr>
            <a:xfrm>
              <a:off x="3370262" y="7654975"/>
              <a:ext cx="47625" cy="48895"/>
            </a:xfrm>
            <a:custGeom>
              <a:avLst/>
              <a:gdLst/>
              <a:ahLst/>
              <a:cxnLst/>
              <a:rect l="l" t="t" r="r" b="b"/>
              <a:pathLst>
                <a:path w="47625" h="48895">
                  <a:moveTo>
                    <a:pt x="41122" y="48717"/>
                  </a:moveTo>
                  <a:lnTo>
                    <a:pt x="33540" y="48717"/>
                  </a:lnTo>
                  <a:lnTo>
                    <a:pt x="30454" y="45643"/>
                  </a:lnTo>
                  <a:lnTo>
                    <a:pt x="27432" y="41071"/>
                  </a:lnTo>
                  <a:lnTo>
                    <a:pt x="21690" y="33577"/>
                  </a:lnTo>
                  <a:lnTo>
                    <a:pt x="15814" y="26804"/>
                  </a:lnTo>
                  <a:lnTo>
                    <a:pt x="9658" y="20320"/>
                  </a:lnTo>
                  <a:lnTo>
                    <a:pt x="0" y="10617"/>
                  </a:lnTo>
                  <a:lnTo>
                    <a:pt x="0" y="3022"/>
                  </a:lnTo>
                  <a:lnTo>
                    <a:pt x="4610" y="0"/>
                  </a:lnTo>
                  <a:lnTo>
                    <a:pt x="13741" y="0"/>
                  </a:lnTo>
                  <a:lnTo>
                    <a:pt x="43041" y="31746"/>
                  </a:lnTo>
                  <a:lnTo>
                    <a:pt x="47231" y="39535"/>
                  </a:lnTo>
                  <a:lnTo>
                    <a:pt x="47231" y="44107"/>
                  </a:lnTo>
                  <a:lnTo>
                    <a:pt x="41122" y="48717"/>
                  </a:lnTo>
                  <a:close/>
                </a:path>
              </a:pathLst>
            </a:custGeom>
            <a:solidFill>
              <a:srgbClr val="4D4D4F"/>
            </a:solidFill>
          </p:spPr>
          <p:txBody>
            <a:bodyPr wrap="square" lIns="0" tIns="0" rIns="0" bIns="0" rtlCol="0"/>
            <a:lstStyle/>
            <a:p>
              <a:endParaRPr/>
            </a:p>
          </p:txBody>
        </p:sp>
        <p:pic>
          <p:nvPicPr>
            <p:cNvPr id="43" name="object 43"/>
            <p:cNvPicPr/>
            <p:nvPr/>
          </p:nvPicPr>
          <p:blipFill>
            <a:blip r:embed="rId30" cstate="print"/>
            <a:stretch>
              <a:fillRect/>
            </a:stretch>
          </p:blipFill>
          <p:spPr>
            <a:xfrm>
              <a:off x="3527082" y="7557541"/>
              <a:ext cx="2109838" cy="152196"/>
            </a:xfrm>
            <a:prstGeom prst="rect">
              <a:avLst/>
            </a:prstGeom>
          </p:spPr>
        </p:pic>
        <p:pic>
          <p:nvPicPr>
            <p:cNvPr id="44" name="object 44"/>
            <p:cNvPicPr/>
            <p:nvPr/>
          </p:nvPicPr>
          <p:blipFill>
            <a:blip r:embed="rId31" cstate="print"/>
            <a:stretch>
              <a:fillRect/>
            </a:stretch>
          </p:blipFill>
          <p:spPr>
            <a:xfrm>
              <a:off x="1096022" y="7788922"/>
              <a:ext cx="3513378" cy="155270"/>
            </a:xfrm>
            <a:prstGeom prst="rect">
              <a:avLst/>
            </a:prstGeom>
          </p:spPr>
        </p:pic>
        <p:pic>
          <p:nvPicPr>
            <p:cNvPr id="45" name="object 45"/>
            <p:cNvPicPr/>
            <p:nvPr/>
          </p:nvPicPr>
          <p:blipFill>
            <a:blip r:embed="rId32" cstate="print"/>
            <a:stretch>
              <a:fillRect/>
            </a:stretch>
          </p:blipFill>
          <p:spPr>
            <a:xfrm>
              <a:off x="1068641" y="8187727"/>
              <a:ext cx="5397944" cy="1622729"/>
            </a:xfrm>
            <a:prstGeom prst="rect">
              <a:avLst/>
            </a:prstGeom>
          </p:spPr>
        </p:pic>
        <p:sp>
          <p:nvSpPr>
            <p:cNvPr id="50" name="object 50"/>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51" name="object 51"/>
            <p:cNvPicPr/>
            <p:nvPr/>
          </p:nvPicPr>
          <p:blipFill>
            <a:blip r:embed="rId33" cstate="print"/>
            <a:stretch>
              <a:fillRect/>
            </a:stretch>
          </p:blipFill>
          <p:spPr>
            <a:xfrm>
              <a:off x="5696292" y="5855639"/>
              <a:ext cx="71539" cy="103543"/>
            </a:xfrm>
            <a:prstGeom prst="rect">
              <a:avLst/>
            </a:prstGeom>
          </p:spPr>
        </p:pic>
        <p:pic>
          <p:nvPicPr>
            <p:cNvPr id="52" name="object 52"/>
            <p:cNvPicPr/>
            <p:nvPr/>
          </p:nvPicPr>
          <p:blipFill>
            <a:blip r:embed="rId34" cstate="print"/>
            <a:stretch>
              <a:fillRect/>
            </a:stretch>
          </p:blipFill>
          <p:spPr>
            <a:xfrm>
              <a:off x="5787631" y="5852616"/>
              <a:ext cx="333375" cy="106565"/>
            </a:xfrm>
            <a:prstGeom prst="rect">
              <a:avLst/>
            </a:prstGeom>
          </p:spPr>
        </p:pic>
        <p:pic>
          <p:nvPicPr>
            <p:cNvPr id="53" name="object 53"/>
            <p:cNvPicPr/>
            <p:nvPr/>
          </p:nvPicPr>
          <p:blipFill>
            <a:blip r:embed="rId35" cstate="print"/>
            <a:stretch>
              <a:fillRect/>
            </a:stretch>
          </p:blipFill>
          <p:spPr>
            <a:xfrm>
              <a:off x="6156033" y="5852616"/>
              <a:ext cx="66967" cy="106565"/>
            </a:xfrm>
            <a:prstGeom prst="rect">
              <a:avLst/>
            </a:prstGeom>
          </p:spPr>
        </p:pic>
        <p:pic>
          <p:nvPicPr>
            <p:cNvPr id="54" name="object 54"/>
            <p:cNvPicPr/>
            <p:nvPr/>
          </p:nvPicPr>
          <p:blipFill>
            <a:blip r:embed="rId36" cstate="print"/>
            <a:stretch>
              <a:fillRect/>
            </a:stretch>
          </p:blipFill>
          <p:spPr>
            <a:xfrm>
              <a:off x="6394995" y="5849543"/>
              <a:ext cx="246608" cy="117221"/>
            </a:xfrm>
            <a:prstGeom prst="rect">
              <a:avLst/>
            </a:prstGeom>
          </p:spPr>
        </p:pic>
        <p:pic>
          <p:nvPicPr>
            <p:cNvPr id="55" name="object 55"/>
            <p:cNvPicPr/>
            <p:nvPr/>
          </p:nvPicPr>
          <p:blipFill>
            <a:blip r:embed="rId37" cstate="print"/>
            <a:stretch>
              <a:fillRect/>
            </a:stretch>
          </p:blipFill>
          <p:spPr>
            <a:xfrm>
              <a:off x="890536" y="6006350"/>
              <a:ext cx="5752604" cy="360768"/>
            </a:xfrm>
            <a:prstGeom prst="rect">
              <a:avLst/>
            </a:prstGeom>
          </p:spPr>
        </p:pic>
      </p:grpSp>
      <p:grpSp>
        <p:nvGrpSpPr>
          <p:cNvPr id="56" name="object 56"/>
          <p:cNvGrpSpPr/>
          <p:nvPr/>
        </p:nvGrpSpPr>
        <p:grpSpPr>
          <a:xfrm>
            <a:off x="709358" y="1078229"/>
            <a:ext cx="6116955" cy="4319270"/>
            <a:chOff x="709358" y="1078229"/>
            <a:chExt cx="6116955" cy="4319270"/>
          </a:xfrm>
        </p:grpSpPr>
        <p:sp>
          <p:nvSpPr>
            <p:cNvPr id="57" name="object 5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58" name="object 58"/>
            <p:cNvPicPr/>
            <p:nvPr/>
          </p:nvPicPr>
          <p:blipFill>
            <a:blip r:embed="rId38" cstate="print"/>
            <a:stretch>
              <a:fillRect/>
            </a:stretch>
          </p:blipFill>
          <p:spPr>
            <a:xfrm>
              <a:off x="1068641" y="2050008"/>
              <a:ext cx="5397944" cy="723061"/>
            </a:xfrm>
            <a:prstGeom prst="rect">
              <a:avLst/>
            </a:prstGeom>
          </p:spPr>
        </p:pic>
        <p:pic>
          <p:nvPicPr>
            <p:cNvPr id="59" name="object 59"/>
            <p:cNvPicPr/>
            <p:nvPr/>
          </p:nvPicPr>
          <p:blipFill>
            <a:blip r:embed="rId39" cstate="print"/>
            <a:stretch>
              <a:fillRect/>
            </a:stretch>
          </p:blipFill>
          <p:spPr>
            <a:xfrm>
              <a:off x="1694256" y="4889004"/>
              <a:ext cx="742899" cy="120256"/>
            </a:xfrm>
            <a:prstGeom prst="rect">
              <a:avLst/>
            </a:prstGeom>
          </p:spPr>
        </p:pic>
        <p:sp>
          <p:nvSpPr>
            <p:cNvPr id="60" name="object 60"/>
            <p:cNvSpPr/>
            <p:nvPr/>
          </p:nvSpPr>
          <p:spPr>
            <a:xfrm>
              <a:off x="2452344" y="4889004"/>
              <a:ext cx="618490" cy="113030"/>
            </a:xfrm>
            <a:custGeom>
              <a:avLst/>
              <a:gdLst/>
              <a:ahLst/>
              <a:cxnLst/>
              <a:rect l="l" t="t" r="r" b="b"/>
              <a:pathLst>
                <a:path w="618489" h="113029">
                  <a:moveTo>
                    <a:pt x="112661" y="51739"/>
                  </a:moveTo>
                  <a:lnTo>
                    <a:pt x="0" y="51739"/>
                  </a:lnTo>
                  <a:lnTo>
                    <a:pt x="0" y="68503"/>
                  </a:lnTo>
                  <a:lnTo>
                    <a:pt x="112661" y="68503"/>
                  </a:lnTo>
                  <a:lnTo>
                    <a:pt x="112661" y="51739"/>
                  </a:lnTo>
                  <a:close/>
                </a:path>
                <a:path w="618489" h="113029">
                  <a:moveTo>
                    <a:pt x="235991" y="105016"/>
                  </a:moveTo>
                  <a:lnTo>
                    <a:pt x="221208" y="66509"/>
                  </a:lnTo>
                  <a:lnTo>
                    <a:pt x="210096" y="48717"/>
                  </a:lnTo>
                  <a:lnTo>
                    <a:pt x="203987" y="48717"/>
                  </a:lnTo>
                  <a:lnTo>
                    <a:pt x="197891" y="50253"/>
                  </a:lnTo>
                  <a:lnTo>
                    <a:pt x="197891" y="57848"/>
                  </a:lnTo>
                  <a:lnTo>
                    <a:pt x="199428" y="60871"/>
                  </a:lnTo>
                  <a:lnTo>
                    <a:pt x="203022" y="67475"/>
                  </a:lnTo>
                  <a:lnTo>
                    <a:pt x="205333" y="72504"/>
                  </a:lnTo>
                  <a:lnTo>
                    <a:pt x="207352" y="77800"/>
                  </a:lnTo>
                  <a:lnTo>
                    <a:pt x="210096" y="85229"/>
                  </a:lnTo>
                  <a:lnTo>
                    <a:pt x="195110" y="87058"/>
                  </a:lnTo>
                  <a:lnTo>
                    <a:pt x="155270" y="91325"/>
                  </a:lnTo>
                  <a:lnTo>
                    <a:pt x="161747" y="75565"/>
                  </a:lnTo>
                  <a:lnTo>
                    <a:pt x="167843" y="59385"/>
                  </a:lnTo>
                  <a:lnTo>
                    <a:pt x="173278" y="43383"/>
                  </a:lnTo>
                  <a:lnTo>
                    <a:pt x="178142" y="27381"/>
                  </a:lnTo>
                  <a:lnTo>
                    <a:pt x="179628" y="24358"/>
                  </a:lnTo>
                  <a:lnTo>
                    <a:pt x="182702" y="15227"/>
                  </a:lnTo>
                  <a:lnTo>
                    <a:pt x="182702" y="7594"/>
                  </a:lnTo>
                  <a:lnTo>
                    <a:pt x="176606" y="6096"/>
                  </a:lnTo>
                  <a:lnTo>
                    <a:pt x="167474" y="6096"/>
                  </a:lnTo>
                  <a:lnTo>
                    <a:pt x="164401" y="9131"/>
                  </a:lnTo>
                  <a:lnTo>
                    <a:pt x="164401" y="13690"/>
                  </a:lnTo>
                  <a:lnTo>
                    <a:pt x="161137" y="24180"/>
                  </a:lnTo>
                  <a:lnTo>
                    <a:pt x="147688" y="68503"/>
                  </a:lnTo>
                  <a:lnTo>
                    <a:pt x="144907" y="75361"/>
                  </a:lnTo>
                  <a:lnTo>
                    <a:pt x="142328" y="82003"/>
                  </a:lnTo>
                  <a:lnTo>
                    <a:pt x="138557" y="92862"/>
                  </a:lnTo>
                  <a:lnTo>
                    <a:pt x="130911" y="92862"/>
                  </a:lnTo>
                  <a:lnTo>
                    <a:pt x="126352" y="94411"/>
                  </a:lnTo>
                  <a:lnTo>
                    <a:pt x="126352" y="106565"/>
                  </a:lnTo>
                  <a:lnTo>
                    <a:pt x="129425" y="109588"/>
                  </a:lnTo>
                  <a:lnTo>
                    <a:pt x="137020" y="109588"/>
                  </a:lnTo>
                  <a:lnTo>
                    <a:pt x="149225" y="108102"/>
                  </a:lnTo>
                  <a:lnTo>
                    <a:pt x="153784" y="108102"/>
                  </a:lnTo>
                  <a:lnTo>
                    <a:pt x="171450" y="105397"/>
                  </a:lnTo>
                  <a:lnTo>
                    <a:pt x="216192" y="98971"/>
                  </a:lnTo>
                  <a:lnTo>
                    <a:pt x="219214" y="108102"/>
                  </a:lnTo>
                  <a:lnTo>
                    <a:pt x="220751" y="109588"/>
                  </a:lnTo>
                  <a:lnTo>
                    <a:pt x="222250" y="111125"/>
                  </a:lnTo>
                  <a:lnTo>
                    <a:pt x="222250" y="112661"/>
                  </a:lnTo>
                  <a:lnTo>
                    <a:pt x="229882" y="112661"/>
                  </a:lnTo>
                  <a:lnTo>
                    <a:pt x="235991" y="111125"/>
                  </a:lnTo>
                  <a:lnTo>
                    <a:pt x="235991" y="105016"/>
                  </a:lnTo>
                  <a:close/>
                </a:path>
                <a:path w="618489" h="113029">
                  <a:moveTo>
                    <a:pt x="360807" y="15227"/>
                  </a:moveTo>
                  <a:lnTo>
                    <a:pt x="354698" y="9131"/>
                  </a:lnTo>
                  <a:lnTo>
                    <a:pt x="353161" y="9131"/>
                  </a:lnTo>
                  <a:lnTo>
                    <a:pt x="353161" y="18249"/>
                  </a:lnTo>
                  <a:lnTo>
                    <a:pt x="353161" y="25895"/>
                  </a:lnTo>
                  <a:lnTo>
                    <a:pt x="351675" y="28917"/>
                  </a:lnTo>
                  <a:lnTo>
                    <a:pt x="344043" y="28917"/>
                  </a:lnTo>
                  <a:lnTo>
                    <a:pt x="341007" y="25895"/>
                  </a:lnTo>
                  <a:lnTo>
                    <a:pt x="341007" y="18249"/>
                  </a:lnTo>
                  <a:lnTo>
                    <a:pt x="344043" y="16764"/>
                  </a:lnTo>
                  <a:lnTo>
                    <a:pt x="351675" y="16764"/>
                  </a:lnTo>
                  <a:lnTo>
                    <a:pt x="353161" y="18249"/>
                  </a:lnTo>
                  <a:lnTo>
                    <a:pt x="353161" y="9131"/>
                  </a:lnTo>
                  <a:lnTo>
                    <a:pt x="339471" y="9131"/>
                  </a:lnTo>
                  <a:lnTo>
                    <a:pt x="333375" y="15227"/>
                  </a:lnTo>
                  <a:lnTo>
                    <a:pt x="333375" y="30454"/>
                  </a:lnTo>
                  <a:lnTo>
                    <a:pt x="339471" y="36512"/>
                  </a:lnTo>
                  <a:lnTo>
                    <a:pt x="354698" y="36512"/>
                  </a:lnTo>
                  <a:lnTo>
                    <a:pt x="360807" y="30454"/>
                  </a:lnTo>
                  <a:lnTo>
                    <a:pt x="360807" y="28917"/>
                  </a:lnTo>
                  <a:lnTo>
                    <a:pt x="360807" y="16764"/>
                  </a:lnTo>
                  <a:lnTo>
                    <a:pt x="360807" y="15227"/>
                  </a:lnTo>
                  <a:close/>
                </a:path>
                <a:path w="618489" h="113029">
                  <a:moveTo>
                    <a:pt x="366903" y="91325"/>
                  </a:moveTo>
                  <a:lnTo>
                    <a:pt x="365366" y="89789"/>
                  </a:lnTo>
                  <a:lnTo>
                    <a:pt x="362292" y="85229"/>
                  </a:lnTo>
                  <a:lnTo>
                    <a:pt x="348602" y="71539"/>
                  </a:lnTo>
                  <a:lnTo>
                    <a:pt x="343662" y="65620"/>
                  </a:lnTo>
                  <a:lnTo>
                    <a:pt x="338709" y="59563"/>
                  </a:lnTo>
                  <a:lnTo>
                    <a:pt x="331470" y="50355"/>
                  </a:lnTo>
                  <a:lnTo>
                    <a:pt x="319684" y="35026"/>
                  </a:lnTo>
                  <a:lnTo>
                    <a:pt x="312420" y="26403"/>
                  </a:lnTo>
                  <a:lnTo>
                    <a:pt x="306171" y="20764"/>
                  </a:lnTo>
                  <a:lnTo>
                    <a:pt x="300215" y="17703"/>
                  </a:lnTo>
                  <a:lnTo>
                    <a:pt x="293827" y="16764"/>
                  </a:lnTo>
                  <a:lnTo>
                    <a:pt x="284708" y="16764"/>
                  </a:lnTo>
                  <a:lnTo>
                    <a:pt x="280085" y="22821"/>
                  </a:lnTo>
                  <a:lnTo>
                    <a:pt x="275526" y="30454"/>
                  </a:lnTo>
                  <a:lnTo>
                    <a:pt x="270078" y="37934"/>
                  </a:lnTo>
                  <a:lnTo>
                    <a:pt x="265074" y="44538"/>
                  </a:lnTo>
                  <a:lnTo>
                    <a:pt x="260350" y="50571"/>
                  </a:lnTo>
                  <a:lnTo>
                    <a:pt x="255778" y="56311"/>
                  </a:lnTo>
                  <a:lnTo>
                    <a:pt x="251167" y="62407"/>
                  </a:lnTo>
                  <a:lnTo>
                    <a:pt x="249682" y="63944"/>
                  </a:lnTo>
                  <a:lnTo>
                    <a:pt x="249682" y="71539"/>
                  </a:lnTo>
                  <a:lnTo>
                    <a:pt x="254241" y="76098"/>
                  </a:lnTo>
                  <a:lnTo>
                    <a:pt x="263372" y="76098"/>
                  </a:lnTo>
                  <a:lnTo>
                    <a:pt x="266395" y="74612"/>
                  </a:lnTo>
                  <a:lnTo>
                    <a:pt x="269735" y="70040"/>
                  </a:lnTo>
                  <a:lnTo>
                    <a:pt x="274789" y="62039"/>
                  </a:lnTo>
                  <a:lnTo>
                    <a:pt x="280974" y="52336"/>
                  </a:lnTo>
                  <a:lnTo>
                    <a:pt x="287731" y="42608"/>
                  </a:lnTo>
                  <a:lnTo>
                    <a:pt x="290753" y="38049"/>
                  </a:lnTo>
                  <a:lnTo>
                    <a:pt x="292290" y="35026"/>
                  </a:lnTo>
                  <a:lnTo>
                    <a:pt x="296862" y="35026"/>
                  </a:lnTo>
                  <a:lnTo>
                    <a:pt x="298399" y="36512"/>
                  </a:lnTo>
                  <a:lnTo>
                    <a:pt x="301421" y="39585"/>
                  </a:lnTo>
                  <a:lnTo>
                    <a:pt x="308279" y="48145"/>
                  </a:lnTo>
                  <a:lnTo>
                    <a:pt x="334594" y="82397"/>
                  </a:lnTo>
                  <a:lnTo>
                    <a:pt x="344043" y="94411"/>
                  </a:lnTo>
                  <a:lnTo>
                    <a:pt x="351675" y="103530"/>
                  </a:lnTo>
                  <a:lnTo>
                    <a:pt x="353161" y="105016"/>
                  </a:lnTo>
                  <a:lnTo>
                    <a:pt x="360807" y="105016"/>
                  </a:lnTo>
                  <a:lnTo>
                    <a:pt x="366903" y="100457"/>
                  </a:lnTo>
                  <a:lnTo>
                    <a:pt x="366903" y="91325"/>
                  </a:lnTo>
                  <a:close/>
                </a:path>
                <a:path w="618489" h="113029">
                  <a:moveTo>
                    <a:pt x="490181" y="51739"/>
                  </a:moveTo>
                  <a:lnTo>
                    <a:pt x="377520" y="51739"/>
                  </a:lnTo>
                  <a:lnTo>
                    <a:pt x="377520" y="68503"/>
                  </a:lnTo>
                  <a:lnTo>
                    <a:pt x="490181" y="68503"/>
                  </a:lnTo>
                  <a:lnTo>
                    <a:pt x="490181" y="51739"/>
                  </a:lnTo>
                  <a:close/>
                </a:path>
                <a:path w="618489" h="113029">
                  <a:moveTo>
                    <a:pt x="554126" y="53276"/>
                  </a:moveTo>
                  <a:lnTo>
                    <a:pt x="549567" y="51739"/>
                  </a:lnTo>
                  <a:lnTo>
                    <a:pt x="540435" y="47180"/>
                  </a:lnTo>
                  <a:lnTo>
                    <a:pt x="533806" y="44729"/>
                  </a:lnTo>
                  <a:lnTo>
                    <a:pt x="526338" y="42252"/>
                  </a:lnTo>
                  <a:lnTo>
                    <a:pt x="519430" y="40347"/>
                  </a:lnTo>
                  <a:lnTo>
                    <a:pt x="514540" y="39585"/>
                  </a:lnTo>
                  <a:lnTo>
                    <a:pt x="509981" y="39585"/>
                  </a:lnTo>
                  <a:lnTo>
                    <a:pt x="508444" y="45694"/>
                  </a:lnTo>
                  <a:lnTo>
                    <a:pt x="508444" y="51739"/>
                  </a:lnTo>
                  <a:lnTo>
                    <a:pt x="514540" y="54813"/>
                  </a:lnTo>
                  <a:lnTo>
                    <a:pt x="524776" y="58610"/>
                  </a:lnTo>
                  <a:lnTo>
                    <a:pt x="531291" y="61264"/>
                  </a:lnTo>
                  <a:lnTo>
                    <a:pt x="535520" y="63360"/>
                  </a:lnTo>
                  <a:lnTo>
                    <a:pt x="538899" y="65430"/>
                  </a:lnTo>
                  <a:lnTo>
                    <a:pt x="543471" y="66967"/>
                  </a:lnTo>
                  <a:lnTo>
                    <a:pt x="551053" y="66967"/>
                  </a:lnTo>
                  <a:lnTo>
                    <a:pt x="554126" y="62407"/>
                  </a:lnTo>
                  <a:lnTo>
                    <a:pt x="554126" y="53276"/>
                  </a:lnTo>
                  <a:close/>
                </a:path>
                <a:path w="618489" h="113029">
                  <a:moveTo>
                    <a:pt x="564794" y="19799"/>
                  </a:moveTo>
                  <a:lnTo>
                    <a:pt x="560235" y="18249"/>
                  </a:lnTo>
                  <a:lnTo>
                    <a:pt x="551053" y="13690"/>
                  </a:lnTo>
                  <a:lnTo>
                    <a:pt x="544449" y="11887"/>
                  </a:lnTo>
                  <a:lnTo>
                    <a:pt x="536994" y="9347"/>
                  </a:lnTo>
                  <a:lnTo>
                    <a:pt x="530098" y="7073"/>
                  </a:lnTo>
                  <a:lnTo>
                    <a:pt x="525208" y="6096"/>
                  </a:lnTo>
                  <a:lnTo>
                    <a:pt x="519112" y="6096"/>
                  </a:lnTo>
                  <a:lnTo>
                    <a:pt x="519112" y="19799"/>
                  </a:lnTo>
                  <a:lnTo>
                    <a:pt x="522135" y="21336"/>
                  </a:lnTo>
                  <a:lnTo>
                    <a:pt x="525208" y="22821"/>
                  </a:lnTo>
                  <a:lnTo>
                    <a:pt x="541362" y="28536"/>
                  </a:lnTo>
                  <a:lnTo>
                    <a:pt x="545541" y="30111"/>
                  </a:lnTo>
                  <a:lnTo>
                    <a:pt x="549567" y="31953"/>
                  </a:lnTo>
                  <a:lnTo>
                    <a:pt x="555625" y="35026"/>
                  </a:lnTo>
                  <a:lnTo>
                    <a:pt x="561721" y="35026"/>
                  </a:lnTo>
                  <a:lnTo>
                    <a:pt x="564794" y="30454"/>
                  </a:lnTo>
                  <a:lnTo>
                    <a:pt x="564794" y="19799"/>
                  </a:lnTo>
                  <a:close/>
                </a:path>
                <a:path w="618489" h="113029">
                  <a:moveTo>
                    <a:pt x="602843" y="15227"/>
                  </a:moveTo>
                  <a:lnTo>
                    <a:pt x="599770" y="6096"/>
                  </a:lnTo>
                  <a:lnTo>
                    <a:pt x="598284" y="1536"/>
                  </a:lnTo>
                  <a:lnTo>
                    <a:pt x="596747" y="0"/>
                  </a:lnTo>
                  <a:lnTo>
                    <a:pt x="593725" y="0"/>
                  </a:lnTo>
                  <a:lnTo>
                    <a:pt x="590638" y="1536"/>
                  </a:lnTo>
                  <a:lnTo>
                    <a:pt x="590638" y="6096"/>
                  </a:lnTo>
                  <a:lnTo>
                    <a:pt x="592188" y="12204"/>
                  </a:lnTo>
                  <a:lnTo>
                    <a:pt x="595210" y="18249"/>
                  </a:lnTo>
                  <a:lnTo>
                    <a:pt x="595210" y="19799"/>
                  </a:lnTo>
                  <a:lnTo>
                    <a:pt x="596747" y="21336"/>
                  </a:lnTo>
                  <a:lnTo>
                    <a:pt x="602843" y="21336"/>
                  </a:lnTo>
                  <a:lnTo>
                    <a:pt x="602843" y="15227"/>
                  </a:lnTo>
                  <a:close/>
                </a:path>
                <a:path w="618489" h="113029">
                  <a:moveTo>
                    <a:pt x="613460" y="28917"/>
                  </a:moveTo>
                  <a:lnTo>
                    <a:pt x="605878" y="27381"/>
                  </a:lnTo>
                  <a:lnTo>
                    <a:pt x="602843" y="27381"/>
                  </a:lnTo>
                  <a:lnTo>
                    <a:pt x="601306" y="28917"/>
                  </a:lnTo>
                  <a:lnTo>
                    <a:pt x="599770" y="28917"/>
                  </a:lnTo>
                  <a:lnTo>
                    <a:pt x="598284" y="30454"/>
                  </a:lnTo>
                  <a:lnTo>
                    <a:pt x="593725" y="42608"/>
                  </a:lnTo>
                  <a:lnTo>
                    <a:pt x="591426" y="47421"/>
                  </a:lnTo>
                  <a:lnTo>
                    <a:pt x="557707" y="83896"/>
                  </a:lnTo>
                  <a:lnTo>
                    <a:pt x="523671" y="94411"/>
                  </a:lnTo>
                  <a:lnTo>
                    <a:pt x="520649" y="95897"/>
                  </a:lnTo>
                  <a:lnTo>
                    <a:pt x="514540" y="95897"/>
                  </a:lnTo>
                  <a:lnTo>
                    <a:pt x="514540" y="112661"/>
                  </a:lnTo>
                  <a:lnTo>
                    <a:pt x="523671" y="112661"/>
                  </a:lnTo>
                  <a:lnTo>
                    <a:pt x="530313" y="111874"/>
                  </a:lnTo>
                  <a:lnTo>
                    <a:pt x="579983" y="89789"/>
                  </a:lnTo>
                  <a:lnTo>
                    <a:pt x="605853" y="56718"/>
                  </a:lnTo>
                  <a:lnTo>
                    <a:pt x="613460" y="35026"/>
                  </a:lnTo>
                  <a:lnTo>
                    <a:pt x="613460" y="28917"/>
                  </a:lnTo>
                  <a:close/>
                </a:path>
                <a:path w="618489" h="113029">
                  <a:moveTo>
                    <a:pt x="618083" y="13690"/>
                  </a:moveTo>
                  <a:lnTo>
                    <a:pt x="614997" y="4559"/>
                  </a:lnTo>
                  <a:lnTo>
                    <a:pt x="613460" y="1536"/>
                  </a:lnTo>
                  <a:lnTo>
                    <a:pt x="611974" y="0"/>
                  </a:lnTo>
                  <a:lnTo>
                    <a:pt x="605878" y="0"/>
                  </a:lnTo>
                  <a:lnTo>
                    <a:pt x="605878" y="4559"/>
                  </a:lnTo>
                  <a:lnTo>
                    <a:pt x="607415" y="10668"/>
                  </a:lnTo>
                  <a:lnTo>
                    <a:pt x="610438" y="16764"/>
                  </a:lnTo>
                  <a:lnTo>
                    <a:pt x="610438" y="18249"/>
                  </a:lnTo>
                  <a:lnTo>
                    <a:pt x="611974" y="19799"/>
                  </a:lnTo>
                  <a:lnTo>
                    <a:pt x="618083" y="19799"/>
                  </a:lnTo>
                  <a:lnTo>
                    <a:pt x="618083" y="13690"/>
                  </a:lnTo>
                  <a:close/>
                </a:path>
              </a:pathLst>
            </a:custGeom>
            <a:solidFill>
              <a:srgbClr val="00B5F0"/>
            </a:solidFill>
          </p:spPr>
          <p:txBody>
            <a:bodyPr wrap="square" lIns="0" tIns="0" rIns="0" bIns="0" rtlCol="0"/>
            <a:lstStyle/>
            <a:p>
              <a:endParaRPr/>
            </a:p>
          </p:txBody>
        </p:sp>
        <p:pic>
          <p:nvPicPr>
            <p:cNvPr id="61" name="object 61"/>
            <p:cNvPicPr/>
            <p:nvPr/>
          </p:nvPicPr>
          <p:blipFill>
            <a:blip r:embed="rId40" cstate="print"/>
            <a:stretch>
              <a:fillRect/>
            </a:stretch>
          </p:blipFill>
          <p:spPr>
            <a:xfrm>
              <a:off x="5347690" y="4889004"/>
              <a:ext cx="365379" cy="120256"/>
            </a:xfrm>
            <a:prstGeom prst="rect">
              <a:avLst/>
            </a:prstGeom>
          </p:spPr>
        </p:pic>
        <p:sp>
          <p:nvSpPr>
            <p:cNvPr id="62" name="object 62"/>
            <p:cNvSpPr/>
            <p:nvPr/>
          </p:nvSpPr>
          <p:spPr>
            <a:xfrm>
              <a:off x="5770905" y="4892027"/>
              <a:ext cx="21590" cy="108585"/>
            </a:xfrm>
            <a:custGeom>
              <a:avLst/>
              <a:gdLst/>
              <a:ahLst/>
              <a:cxnLst/>
              <a:rect l="l" t="t" r="r" b="b"/>
              <a:pathLst>
                <a:path w="21589" h="108585">
                  <a:moveTo>
                    <a:pt x="13690" y="76149"/>
                  </a:moveTo>
                  <a:lnTo>
                    <a:pt x="6057" y="76149"/>
                  </a:lnTo>
                  <a:lnTo>
                    <a:pt x="4572" y="74612"/>
                  </a:lnTo>
                  <a:lnTo>
                    <a:pt x="4572" y="70053"/>
                  </a:lnTo>
                  <a:lnTo>
                    <a:pt x="1498" y="35026"/>
                  </a:lnTo>
                  <a:lnTo>
                    <a:pt x="1498" y="4572"/>
                  </a:lnTo>
                  <a:lnTo>
                    <a:pt x="3035" y="0"/>
                  </a:lnTo>
                  <a:lnTo>
                    <a:pt x="16725" y="0"/>
                  </a:lnTo>
                  <a:lnTo>
                    <a:pt x="19799" y="3073"/>
                  </a:lnTo>
                  <a:lnTo>
                    <a:pt x="19799" y="35026"/>
                  </a:lnTo>
                  <a:lnTo>
                    <a:pt x="15189" y="70053"/>
                  </a:lnTo>
                  <a:lnTo>
                    <a:pt x="15189" y="74612"/>
                  </a:lnTo>
                  <a:lnTo>
                    <a:pt x="13690" y="76149"/>
                  </a:lnTo>
                  <a:close/>
                </a:path>
                <a:path w="21589" h="108585">
                  <a:moveTo>
                    <a:pt x="15189" y="108102"/>
                  </a:moveTo>
                  <a:lnTo>
                    <a:pt x="4572" y="108102"/>
                  </a:lnTo>
                  <a:lnTo>
                    <a:pt x="0" y="103543"/>
                  </a:lnTo>
                  <a:lnTo>
                    <a:pt x="0" y="91389"/>
                  </a:lnTo>
                  <a:lnTo>
                    <a:pt x="4572" y="86766"/>
                  </a:lnTo>
                  <a:lnTo>
                    <a:pt x="15189" y="86766"/>
                  </a:lnTo>
                  <a:lnTo>
                    <a:pt x="21285" y="91389"/>
                  </a:lnTo>
                  <a:lnTo>
                    <a:pt x="21285" y="103543"/>
                  </a:lnTo>
                  <a:lnTo>
                    <a:pt x="15189" y="108102"/>
                  </a:lnTo>
                  <a:close/>
                </a:path>
              </a:pathLst>
            </a:custGeom>
            <a:solidFill>
              <a:srgbClr val="00B5F0"/>
            </a:solidFill>
          </p:spPr>
          <p:txBody>
            <a:bodyPr wrap="square" lIns="0" tIns="0" rIns="0" bIns="0" rtlCol="0"/>
            <a:lstStyle/>
            <a:p>
              <a:endParaRPr/>
            </a:p>
          </p:txBody>
        </p:sp>
        <p:sp>
          <p:nvSpPr>
            <p:cNvPr id="63" name="object 63"/>
            <p:cNvSpPr/>
            <p:nvPr/>
          </p:nvSpPr>
          <p:spPr>
            <a:xfrm>
              <a:off x="3650411" y="4305998"/>
              <a:ext cx="233045" cy="298450"/>
            </a:xfrm>
            <a:custGeom>
              <a:avLst/>
              <a:gdLst/>
              <a:ahLst/>
              <a:cxnLst/>
              <a:rect l="l" t="t" r="r" b="b"/>
              <a:pathLst>
                <a:path w="233045" h="298450">
                  <a:moveTo>
                    <a:pt x="232867" y="182664"/>
                  </a:moveTo>
                  <a:lnTo>
                    <a:pt x="165887" y="182664"/>
                  </a:lnTo>
                  <a:lnTo>
                    <a:pt x="165887" y="0"/>
                  </a:lnTo>
                  <a:lnTo>
                    <a:pt x="68453" y="0"/>
                  </a:lnTo>
                  <a:lnTo>
                    <a:pt x="68453" y="182664"/>
                  </a:lnTo>
                  <a:lnTo>
                    <a:pt x="0" y="182664"/>
                  </a:lnTo>
                  <a:lnTo>
                    <a:pt x="117170" y="298348"/>
                  </a:lnTo>
                  <a:lnTo>
                    <a:pt x="232867" y="182664"/>
                  </a:lnTo>
                  <a:close/>
                </a:path>
              </a:pathLst>
            </a:custGeom>
            <a:solidFill>
              <a:srgbClr val="46C7F5"/>
            </a:solidFill>
          </p:spPr>
          <p:txBody>
            <a:bodyPr wrap="square" lIns="0" tIns="0" rIns="0" bIns="0" rtlCol="0"/>
            <a:lstStyle/>
            <a:p>
              <a:endParaRPr/>
            </a:p>
          </p:txBody>
        </p:sp>
        <p:sp>
          <p:nvSpPr>
            <p:cNvPr id="64" name="object 64"/>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65" name="object 65"/>
            <p:cNvPicPr/>
            <p:nvPr/>
          </p:nvPicPr>
          <p:blipFill>
            <a:blip r:embed="rId41" cstate="print"/>
            <a:stretch>
              <a:fillRect/>
            </a:stretch>
          </p:blipFill>
          <p:spPr>
            <a:xfrm>
              <a:off x="5696292" y="1288846"/>
              <a:ext cx="71539" cy="103543"/>
            </a:xfrm>
            <a:prstGeom prst="rect">
              <a:avLst/>
            </a:prstGeom>
          </p:spPr>
        </p:pic>
        <p:pic>
          <p:nvPicPr>
            <p:cNvPr id="66" name="object 66"/>
            <p:cNvPicPr/>
            <p:nvPr/>
          </p:nvPicPr>
          <p:blipFill>
            <a:blip r:embed="rId42" cstate="print"/>
            <a:stretch>
              <a:fillRect/>
            </a:stretch>
          </p:blipFill>
          <p:spPr>
            <a:xfrm>
              <a:off x="5787631" y="1285824"/>
              <a:ext cx="333375" cy="106565"/>
            </a:xfrm>
            <a:prstGeom prst="rect">
              <a:avLst/>
            </a:prstGeom>
          </p:spPr>
        </p:pic>
        <p:pic>
          <p:nvPicPr>
            <p:cNvPr id="67" name="object 67"/>
            <p:cNvPicPr/>
            <p:nvPr/>
          </p:nvPicPr>
          <p:blipFill>
            <a:blip r:embed="rId43" cstate="print"/>
            <a:stretch>
              <a:fillRect/>
            </a:stretch>
          </p:blipFill>
          <p:spPr>
            <a:xfrm>
              <a:off x="6157569" y="1288846"/>
              <a:ext cx="63893" cy="103543"/>
            </a:xfrm>
            <a:prstGeom prst="rect">
              <a:avLst/>
            </a:prstGeom>
          </p:spPr>
        </p:pic>
        <p:pic>
          <p:nvPicPr>
            <p:cNvPr id="68" name="object 68"/>
            <p:cNvPicPr/>
            <p:nvPr/>
          </p:nvPicPr>
          <p:blipFill>
            <a:blip r:embed="rId44" cstate="print"/>
            <a:stretch>
              <a:fillRect/>
            </a:stretch>
          </p:blipFill>
          <p:spPr>
            <a:xfrm>
              <a:off x="6394995" y="1282750"/>
              <a:ext cx="246608" cy="117221"/>
            </a:xfrm>
            <a:prstGeom prst="rect">
              <a:avLst/>
            </a:prstGeom>
          </p:spPr>
        </p:pic>
        <p:pic>
          <p:nvPicPr>
            <p:cNvPr id="69" name="object 69"/>
            <p:cNvPicPr/>
            <p:nvPr/>
          </p:nvPicPr>
          <p:blipFill>
            <a:blip r:embed="rId45" cstate="print"/>
            <a:stretch>
              <a:fillRect/>
            </a:stretch>
          </p:blipFill>
          <p:spPr>
            <a:xfrm>
              <a:off x="890536" y="1439570"/>
              <a:ext cx="5752604" cy="360756"/>
            </a:xfrm>
            <a:prstGeom prst="rect">
              <a:avLst/>
            </a:prstGeom>
          </p:spPr>
        </p:pic>
        <p:pic>
          <p:nvPicPr>
            <p:cNvPr id="70" name="object 70"/>
            <p:cNvPicPr/>
            <p:nvPr/>
          </p:nvPicPr>
          <p:blipFill>
            <a:blip r:embed="rId46" cstate="print"/>
            <a:stretch>
              <a:fillRect/>
            </a:stretch>
          </p:blipFill>
          <p:spPr>
            <a:xfrm>
              <a:off x="2455418" y="3069932"/>
              <a:ext cx="3726510" cy="168960"/>
            </a:xfrm>
            <a:prstGeom prst="rect">
              <a:avLst/>
            </a:prstGeom>
          </p:spPr>
        </p:pic>
        <p:pic>
          <p:nvPicPr>
            <p:cNvPr id="71" name="object 71"/>
            <p:cNvPicPr/>
            <p:nvPr/>
          </p:nvPicPr>
          <p:blipFill>
            <a:blip r:embed="rId47" cstate="print"/>
            <a:stretch>
              <a:fillRect/>
            </a:stretch>
          </p:blipFill>
          <p:spPr>
            <a:xfrm>
              <a:off x="2455418" y="3572268"/>
              <a:ext cx="3726510" cy="168973"/>
            </a:xfrm>
            <a:prstGeom prst="rect">
              <a:avLst/>
            </a:prstGeom>
          </p:spPr>
        </p:pic>
        <p:pic>
          <p:nvPicPr>
            <p:cNvPr id="72" name="object 72"/>
            <p:cNvPicPr/>
            <p:nvPr/>
          </p:nvPicPr>
          <p:blipFill>
            <a:blip r:embed="rId48" cstate="print"/>
            <a:stretch>
              <a:fillRect/>
            </a:stretch>
          </p:blipFill>
          <p:spPr>
            <a:xfrm>
              <a:off x="2455418" y="4076102"/>
              <a:ext cx="1424825" cy="168973"/>
            </a:xfrm>
            <a:prstGeom prst="rect">
              <a:avLst/>
            </a:prstGeom>
          </p:spPr>
        </p:pic>
        <p:pic>
          <p:nvPicPr>
            <p:cNvPr id="73" name="object 73"/>
            <p:cNvPicPr/>
            <p:nvPr/>
          </p:nvPicPr>
          <p:blipFill>
            <a:blip r:embed="rId49" cstate="print"/>
            <a:stretch>
              <a:fillRect/>
            </a:stretch>
          </p:blipFill>
          <p:spPr>
            <a:xfrm>
              <a:off x="4000499" y="4074617"/>
              <a:ext cx="1601444" cy="170459"/>
            </a:xfrm>
            <a:prstGeom prst="rect">
              <a:avLst/>
            </a:prstGeom>
          </p:spPr>
        </p:pic>
        <p:pic>
          <p:nvPicPr>
            <p:cNvPr id="74" name="object 74"/>
            <p:cNvPicPr/>
            <p:nvPr/>
          </p:nvPicPr>
          <p:blipFill>
            <a:blip r:embed="rId50" cstate="print"/>
            <a:stretch>
              <a:fillRect/>
            </a:stretch>
          </p:blipFill>
          <p:spPr>
            <a:xfrm>
              <a:off x="1921093" y="2884195"/>
              <a:ext cx="450580" cy="481304"/>
            </a:xfrm>
            <a:prstGeom prst="rect">
              <a:avLst/>
            </a:prstGeom>
          </p:spPr>
        </p:pic>
        <p:pic>
          <p:nvPicPr>
            <p:cNvPr id="75" name="object 75"/>
            <p:cNvPicPr/>
            <p:nvPr/>
          </p:nvPicPr>
          <p:blipFill>
            <a:blip r:embed="rId51" cstate="print"/>
            <a:stretch>
              <a:fillRect/>
            </a:stretch>
          </p:blipFill>
          <p:spPr>
            <a:xfrm>
              <a:off x="1921093" y="3390899"/>
              <a:ext cx="450580" cy="990600"/>
            </a:xfrm>
            <a:prstGeom prst="rect">
              <a:avLst/>
            </a:prstGeom>
          </p:spPr>
        </p:pic>
        <p:sp>
          <p:nvSpPr>
            <p:cNvPr id="76" name="object 76"/>
            <p:cNvSpPr/>
            <p:nvPr/>
          </p:nvSpPr>
          <p:spPr>
            <a:xfrm>
              <a:off x="1204112" y="3041002"/>
              <a:ext cx="648970" cy="288290"/>
            </a:xfrm>
            <a:custGeom>
              <a:avLst/>
              <a:gdLst/>
              <a:ahLst/>
              <a:cxnLst/>
              <a:rect l="l" t="t" r="r" b="b"/>
              <a:pathLst>
                <a:path w="648969" h="288289">
                  <a:moveTo>
                    <a:pt x="324256" y="287693"/>
                  </a:moveTo>
                  <a:lnTo>
                    <a:pt x="259187" y="284726"/>
                  </a:lnTo>
                  <a:lnTo>
                    <a:pt x="198453" y="276230"/>
                  </a:lnTo>
                  <a:lnTo>
                    <a:pt x="143390" y="262811"/>
                  </a:lnTo>
                  <a:lnTo>
                    <a:pt x="95338" y="245075"/>
                  </a:lnTo>
                  <a:lnTo>
                    <a:pt x="55635" y="223627"/>
                  </a:lnTo>
                  <a:lnTo>
                    <a:pt x="25619" y="199074"/>
                  </a:lnTo>
                  <a:lnTo>
                    <a:pt x="0" y="143078"/>
                  </a:lnTo>
                  <a:lnTo>
                    <a:pt x="6627" y="114195"/>
                  </a:lnTo>
                  <a:lnTo>
                    <a:pt x="55635" y="63009"/>
                  </a:lnTo>
                  <a:lnTo>
                    <a:pt x="95338" y="41844"/>
                  </a:lnTo>
                  <a:lnTo>
                    <a:pt x="143390" y="24392"/>
                  </a:lnTo>
                  <a:lnTo>
                    <a:pt x="198453" y="11220"/>
                  </a:lnTo>
                  <a:lnTo>
                    <a:pt x="259187" y="2900"/>
                  </a:lnTo>
                  <a:lnTo>
                    <a:pt x="324256" y="0"/>
                  </a:lnTo>
                  <a:lnTo>
                    <a:pt x="389320" y="2900"/>
                  </a:lnTo>
                  <a:lnTo>
                    <a:pt x="450052" y="11220"/>
                  </a:lnTo>
                  <a:lnTo>
                    <a:pt x="505112" y="24392"/>
                  </a:lnTo>
                  <a:lnTo>
                    <a:pt x="553162" y="41844"/>
                  </a:lnTo>
                  <a:lnTo>
                    <a:pt x="592865" y="63009"/>
                  </a:lnTo>
                  <a:lnTo>
                    <a:pt x="622881" y="87316"/>
                  </a:lnTo>
                  <a:lnTo>
                    <a:pt x="648500" y="143078"/>
                  </a:lnTo>
                  <a:lnTo>
                    <a:pt x="641872" y="172023"/>
                  </a:lnTo>
                  <a:lnTo>
                    <a:pt x="592865" y="223627"/>
                  </a:lnTo>
                  <a:lnTo>
                    <a:pt x="553162" y="245075"/>
                  </a:lnTo>
                  <a:lnTo>
                    <a:pt x="505112" y="262811"/>
                  </a:lnTo>
                  <a:lnTo>
                    <a:pt x="450052" y="276230"/>
                  </a:lnTo>
                  <a:lnTo>
                    <a:pt x="389320" y="284726"/>
                  </a:lnTo>
                  <a:lnTo>
                    <a:pt x="324256" y="287693"/>
                  </a:lnTo>
                  <a:close/>
                </a:path>
              </a:pathLst>
            </a:custGeom>
            <a:solidFill>
              <a:srgbClr val="C1E8FB"/>
            </a:solidFill>
          </p:spPr>
          <p:txBody>
            <a:bodyPr wrap="square" lIns="0" tIns="0" rIns="0" bIns="0" rtlCol="0"/>
            <a:lstStyle/>
            <a:p>
              <a:endParaRPr/>
            </a:p>
          </p:txBody>
        </p:sp>
        <p:sp>
          <p:nvSpPr>
            <p:cNvPr id="77" name="object 77"/>
            <p:cNvSpPr/>
            <p:nvPr/>
          </p:nvSpPr>
          <p:spPr>
            <a:xfrm>
              <a:off x="1325905" y="3133826"/>
              <a:ext cx="35560" cy="97790"/>
            </a:xfrm>
            <a:custGeom>
              <a:avLst/>
              <a:gdLst/>
              <a:ahLst/>
              <a:cxnLst/>
              <a:rect l="l" t="t" r="r" b="b"/>
              <a:pathLst>
                <a:path w="35559" h="97789">
                  <a:moveTo>
                    <a:pt x="31953" y="97434"/>
                  </a:moveTo>
                  <a:lnTo>
                    <a:pt x="25857" y="97434"/>
                  </a:lnTo>
                  <a:lnTo>
                    <a:pt x="22821" y="95897"/>
                  </a:lnTo>
                  <a:lnTo>
                    <a:pt x="22821" y="27431"/>
                  </a:lnTo>
                  <a:lnTo>
                    <a:pt x="3035" y="27431"/>
                  </a:lnTo>
                  <a:lnTo>
                    <a:pt x="0" y="25895"/>
                  </a:lnTo>
                  <a:lnTo>
                    <a:pt x="0" y="19786"/>
                  </a:lnTo>
                  <a:lnTo>
                    <a:pt x="1498" y="19786"/>
                  </a:lnTo>
                  <a:lnTo>
                    <a:pt x="9131" y="18300"/>
                  </a:lnTo>
                  <a:lnTo>
                    <a:pt x="19748" y="16763"/>
                  </a:lnTo>
                  <a:lnTo>
                    <a:pt x="22821" y="10667"/>
                  </a:lnTo>
                  <a:lnTo>
                    <a:pt x="24358" y="4559"/>
                  </a:lnTo>
                  <a:lnTo>
                    <a:pt x="25857" y="1536"/>
                  </a:lnTo>
                  <a:lnTo>
                    <a:pt x="25857" y="0"/>
                  </a:lnTo>
                  <a:lnTo>
                    <a:pt x="31953" y="0"/>
                  </a:lnTo>
                  <a:lnTo>
                    <a:pt x="34975" y="1536"/>
                  </a:lnTo>
                  <a:lnTo>
                    <a:pt x="34975" y="95897"/>
                  </a:lnTo>
                  <a:lnTo>
                    <a:pt x="31953" y="97434"/>
                  </a:lnTo>
                  <a:close/>
                </a:path>
              </a:pathLst>
            </a:custGeom>
            <a:solidFill>
              <a:srgbClr val="4D4D4F"/>
            </a:solidFill>
          </p:spPr>
          <p:txBody>
            <a:bodyPr wrap="square" lIns="0" tIns="0" rIns="0" bIns="0" rtlCol="0"/>
            <a:lstStyle/>
            <a:p>
              <a:endParaRPr/>
            </a:p>
          </p:txBody>
        </p:sp>
        <p:pic>
          <p:nvPicPr>
            <p:cNvPr id="78" name="object 78"/>
            <p:cNvPicPr/>
            <p:nvPr/>
          </p:nvPicPr>
          <p:blipFill>
            <a:blip r:embed="rId52" cstate="print"/>
            <a:stretch>
              <a:fillRect/>
            </a:stretch>
          </p:blipFill>
          <p:spPr>
            <a:xfrm>
              <a:off x="1391348" y="3129254"/>
              <a:ext cx="226809" cy="109639"/>
            </a:xfrm>
            <a:prstGeom prst="rect">
              <a:avLst/>
            </a:prstGeom>
          </p:spPr>
        </p:pic>
        <p:pic>
          <p:nvPicPr>
            <p:cNvPr id="79" name="object 79"/>
            <p:cNvPicPr/>
            <p:nvPr/>
          </p:nvPicPr>
          <p:blipFill>
            <a:blip r:embed="rId53" cstate="print"/>
            <a:stretch>
              <a:fillRect/>
            </a:stretch>
          </p:blipFill>
          <p:spPr>
            <a:xfrm>
              <a:off x="1637957" y="3135363"/>
              <a:ext cx="86766" cy="100456"/>
            </a:xfrm>
            <a:prstGeom prst="rect">
              <a:avLst/>
            </a:prstGeom>
          </p:spPr>
        </p:pic>
        <p:sp>
          <p:nvSpPr>
            <p:cNvPr id="80" name="object 80"/>
            <p:cNvSpPr/>
            <p:nvPr/>
          </p:nvSpPr>
          <p:spPr>
            <a:xfrm>
              <a:off x="1204112" y="3512883"/>
              <a:ext cx="648970" cy="288290"/>
            </a:xfrm>
            <a:custGeom>
              <a:avLst/>
              <a:gdLst/>
              <a:ahLst/>
              <a:cxnLst/>
              <a:rect l="l" t="t" r="r" b="b"/>
              <a:pathLst>
                <a:path w="648969" h="288289">
                  <a:moveTo>
                    <a:pt x="324256" y="287693"/>
                  </a:moveTo>
                  <a:lnTo>
                    <a:pt x="259187" y="284793"/>
                  </a:lnTo>
                  <a:lnTo>
                    <a:pt x="198453" y="276472"/>
                  </a:lnTo>
                  <a:lnTo>
                    <a:pt x="143390" y="263300"/>
                  </a:lnTo>
                  <a:lnTo>
                    <a:pt x="95338" y="245848"/>
                  </a:lnTo>
                  <a:lnTo>
                    <a:pt x="55635" y="224683"/>
                  </a:lnTo>
                  <a:lnTo>
                    <a:pt x="25619" y="200376"/>
                  </a:lnTo>
                  <a:lnTo>
                    <a:pt x="0" y="144614"/>
                  </a:lnTo>
                  <a:lnTo>
                    <a:pt x="6627" y="115670"/>
                  </a:lnTo>
                  <a:lnTo>
                    <a:pt x="55635" y="64065"/>
                  </a:lnTo>
                  <a:lnTo>
                    <a:pt x="95338" y="42618"/>
                  </a:lnTo>
                  <a:lnTo>
                    <a:pt x="143390" y="24881"/>
                  </a:lnTo>
                  <a:lnTo>
                    <a:pt x="198453" y="11462"/>
                  </a:lnTo>
                  <a:lnTo>
                    <a:pt x="259187" y="2966"/>
                  </a:lnTo>
                  <a:lnTo>
                    <a:pt x="324256" y="0"/>
                  </a:lnTo>
                  <a:lnTo>
                    <a:pt x="389320" y="2966"/>
                  </a:lnTo>
                  <a:lnTo>
                    <a:pt x="450052" y="11462"/>
                  </a:lnTo>
                  <a:lnTo>
                    <a:pt x="505112" y="24881"/>
                  </a:lnTo>
                  <a:lnTo>
                    <a:pt x="553162" y="42618"/>
                  </a:lnTo>
                  <a:lnTo>
                    <a:pt x="592865" y="64065"/>
                  </a:lnTo>
                  <a:lnTo>
                    <a:pt x="622881" y="88618"/>
                  </a:lnTo>
                  <a:lnTo>
                    <a:pt x="648500" y="144614"/>
                  </a:lnTo>
                  <a:lnTo>
                    <a:pt x="641872" y="173497"/>
                  </a:lnTo>
                  <a:lnTo>
                    <a:pt x="592865" y="224683"/>
                  </a:lnTo>
                  <a:lnTo>
                    <a:pt x="553162" y="245848"/>
                  </a:lnTo>
                  <a:lnTo>
                    <a:pt x="505112" y="263300"/>
                  </a:lnTo>
                  <a:lnTo>
                    <a:pt x="450052" y="276472"/>
                  </a:lnTo>
                  <a:lnTo>
                    <a:pt x="389320" y="284793"/>
                  </a:lnTo>
                  <a:lnTo>
                    <a:pt x="324256" y="287693"/>
                  </a:lnTo>
                  <a:close/>
                </a:path>
              </a:pathLst>
            </a:custGeom>
            <a:solidFill>
              <a:srgbClr val="C1E8FB"/>
            </a:solidFill>
          </p:spPr>
          <p:txBody>
            <a:bodyPr wrap="square" lIns="0" tIns="0" rIns="0" bIns="0" rtlCol="0"/>
            <a:lstStyle/>
            <a:p>
              <a:endParaRPr/>
            </a:p>
          </p:txBody>
        </p:sp>
        <p:pic>
          <p:nvPicPr>
            <p:cNvPr id="81" name="object 81"/>
            <p:cNvPicPr/>
            <p:nvPr/>
          </p:nvPicPr>
          <p:blipFill>
            <a:blip r:embed="rId54" cstate="print"/>
            <a:stretch>
              <a:fillRect/>
            </a:stretch>
          </p:blipFill>
          <p:spPr>
            <a:xfrm>
              <a:off x="1322831" y="3602685"/>
              <a:ext cx="295325" cy="109639"/>
            </a:xfrm>
            <a:prstGeom prst="rect">
              <a:avLst/>
            </a:prstGeom>
          </p:spPr>
        </p:pic>
        <p:pic>
          <p:nvPicPr>
            <p:cNvPr id="82" name="object 82"/>
            <p:cNvPicPr/>
            <p:nvPr/>
          </p:nvPicPr>
          <p:blipFill>
            <a:blip r:embed="rId55" cstate="print"/>
            <a:stretch>
              <a:fillRect/>
            </a:stretch>
          </p:blipFill>
          <p:spPr>
            <a:xfrm>
              <a:off x="1637957" y="3607244"/>
              <a:ext cx="86766" cy="101993"/>
            </a:xfrm>
            <a:prstGeom prst="rect">
              <a:avLst/>
            </a:prstGeom>
          </p:spPr>
        </p:pic>
        <p:sp>
          <p:nvSpPr>
            <p:cNvPr id="83" name="object 83"/>
            <p:cNvSpPr/>
            <p:nvPr/>
          </p:nvSpPr>
          <p:spPr>
            <a:xfrm>
              <a:off x="1204112" y="3986313"/>
              <a:ext cx="648970" cy="288290"/>
            </a:xfrm>
            <a:custGeom>
              <a:avLst/>
              <a:gdLst/>
              <a:ahLst/>
              <a:cxnLst/>
              <a:rect l="l" t="t" r="r" b="b"/>
              <a:pathLst>
                <a:path w="648969" h="288289">
                  <a:moveTo>
                    <a:pt x="324256" y="287680"/>
                  </a:moveTo>
                  <a:lnTo>
                    <a:pt x="259187" y="284777"/>
                  </a:lnTo>
                  <a:lnTo>
                    <a:pt x="198453" y="276435"/>
                  </a:lnTo>
                  <a:lnTo>
                    <a:pt x="143390" y="263207"/>
                  </a:lnTo>
                  <a:lnTo>
                    <a:pt x="95338" y="245643"/>
                  </a:lnTo>
                  <a:lnTo>
                    <a:pt x="55635" y="224295"/>
                  </a:lnTo>
                  <a:lnTo>
                    <a:pt x="25619" y="199715"/>
                  </a:lnTo>
                  <a:lnTo>
                    <a:pt x="0" y="143065"/>
                  </a:lnTo>
                  <a:lnTo>
                    <a:pt x="6627" y="114201"/>
                  </a:lnTo>
                  <a:lnTo>
                    <a:pt x="55635" y="63028"/>
                  </a:lnTo>
                  <a:lnTo>
                    <a:pt x="95338" y="41862"/>
                  </a:lnTo>
                  <a:lnTo>
                    <a:pt x="143390" y="24404"/>
                  </a:lnTo>
                  <a:lnTo>
                    <a:pt x="198453" y="11227"/>
                  </a:lnTo>
                  <a:lnTo>
                    <a:pt x="259187" y="2902"/>
                  </a:lnTo>
                  <a:lnTo>
                    <a:pt x="324256" y="0"/>
                  </a:lnTo>
                  <a:lnTo>
                    <a:pt x="389320" y="2902"/>
                  </a:lnTo>
                  <a:lnTo>
                    <a:pt x="450052" y="11227"/>
                  </a:lnTo>
                  <a:lnTo>
                    <a:pt x="505112" y="24404"/>
                  </a:lnTo>
                  <a:lnTo>
                    <a:pt x="553162" y="41862"/>
                  </a:lnTo>
                  <a:lnTo>
                    <a:pt x="592865" y="63028"/>
                  </a:lnTo>
                  <a:lnTo>
                    <a:pt x="622881" y="87332"/>
                  </a:lnTo>
                  <a:lnTo>
                    <a:pt x="648500" y="143065"/>
                  </a:lnTo>
                  <a:lnTo>
                    <a:pt x="641872" y="172455"/>
                  </a:lnTo>
                  <a:lnTo>
                    <a:pt x="592865" y="224295"/>
                  </a:lnTo>
                  <a:lnTo>
                    <a:pt x="553162" y="245643"/>
                  </a:lnTo>
                  <a:lnTo>
                    <a:pt x="505112" y="263207"/>
                  </a:lnTo>
                  <a:lnTo>
                    <a:pt x="450052" y="276435"/>
                  </a:lnTo>
                  <a:lnTo>
                    <a:pt x="389320" y="284777"/>
                  </a:lnTo>
                  <a:lnTo>
                    <a:pt x="324256" y="287680"/>
                  </a:lnTo>
                  <a:close/>
                </a:path>
              </a:pathLst>
            </a:custGeom>
            <a:solidFill>
              <a:srgbClr val="C1E8FB"/>
            </a:solidFill>
          </p:spPr>
          <p:txBody>
            <a:bodyPr wrap="square" lIns="0" tIns="0" rIns="0" bIns="0" rtlCol="0"/>
            <a:lstStyle/>
            <a:p>
              <a:endParaRPr/>
            </a:p>
          </p:txBody>
        </p:sp>
        <p:pic>
          <p:nvPicPr>
            <p:cNvPr id="84" name="object 84"/>
            <p:cNvPicPr/>
            <p:nvPr/>
          </p:nvPicPr>
          <p:blipFill>
            <a:blip r:embed="rId56" cstate="print"/>
            <a:stretch>
              <a:fillRect/>
            </a:stretch>
          </p:blipFill>
          <p:spPr>
            <a:xfrm>
              <a:off x="1322831" y="4074617"/>
              <a:ext cx="295325" cy="111125"/>
            </a:xfrm>
            <a:prstGeom prst="rect">
              <a:avLst/>
            </a:prstGeom>
          </p:spPr>
        </p:pic>
        <p:pic>
          <p:nvPicPr>
            <p:cNvPr id="85" name="object 85"/>
            <p:cNvPicPr/>
            <p:nvPr/>
          </p:nvPicPr>
          <p:blipFill>
            <a:blip r:embed="rId57" cstate="print"/>
            <a:stretch>
              <a:fillRect/>
            </a:stretch>
          </p:blipFill>
          <p:spPr>
            <a:xfrm>
              <a:off x="1637957" y="4080662"/>
              <a:ext cx="86766" cy="100520"/>
            </a:xfrm>
            <a:prstGeom prst="rect">
              <a:avLst/>
            </a:prstGeom>
          </p:spPr>
        </p:pic>
        <p:sp>
          <p:nvSpPr>
            <p:cNvPr id="86" name="object 86"/>
            <p:cNvSpPr/>
            <p:nvPr/>
          </p:nvSpPr>
          <p:spPr>
            <a:xfrm>
              <a:off x="3138881" y="4767592"/>
              <a:ext cx="1802764" cy="363220"/>
            </a:xfrm>
            <a:custGeom>
              <a:avLst/>
              <a:gdLst/>
              <a:ahLst/>
              <a:cxnLst/>
              <a:rect l="l" t="t" r="r" b="b"/>
              <a:pathLst>
                <a:path w="1802764" h="363220">
                  <a:moveTo>
                    <a:pt x="1802358" y="0"/>
                  </a:moveTo>
                  <a:lnTo>
                    <a:pt x="0" y="0"/>
                  </a:lnTo>
                  <a:lnTo>
                    <a:pt x="0" y="11417"/>
                  </a:lnTo>
                  <a:lnTo>
                    <a:pt x="0" y="349250"/>
                  </a:lnTo>
                  <a:lnTo>
                    <a:pt x="0" y="356857"/>
                  </a:lnTo>
                  <a:lnTo>
                    <a:pt x="0" y="363207"/>
                  </a:lnTo>
                  <a:lnTo>
                    <a:pt x="1802358" y="363207"/>
                  </a:lnTo>
                  <a:lnTo>
                    <a:pt x="1802358" y="356857"/>
                  </a:lnTo>
                  <a:lnTo>
                    <a:pt x="1802358" y="349250"/>
                  </a:lnTo>
                  <a:lnTo>
                    <a:pt x="13741" y="349250"/>
                  </a:lnTo>
                  <a:lnTo>
                    <a:pt x="13741" y="349758"/>
                  </a:lnTo>
                  <a:lnTo>
                    <a:pt x="7645" y="349758"/>
                  </a:lnTo>
                  <a:lnTo>
                    <a:pt x="7645" y="349250"/>
                  </a:lnTo>
                  <a:lnTo>
                    <a:pt x="13741" y="349250"/>
                  </a:lnTo>
                  <a:lnTo>
                    <a:pt x="13741" y="11417"/>
                  </a:lnTo>
                  <a:lnTo>
                    <a:pt x="1802358" y="11417"/>
                  </a:lnTo>
                  <a:lnTo>
                    <a:pt x="1802358" y="0"/>
                  </a:lnTo>
                  <a:close/>
                </a:path>
              </a:pathLst>
            </a:custGeom>
            <a:solidFill>
              <a:srgbClr val="6F7073"/>
            </a:solidFill>
          </p:spPr>
          <p:txBody>
            <a:bodyPr wrap="square" lIns="0" tIns="0" rIns="0" bIns="0" rtlCol="0"/>
            <a:lstStyle/>
            <a:p>
              <a:endParaRPr/>
            </a:p>
          </p:txBody>
        </p:sp>
        <p:sp>
          <p:nvSpPr>
            <p:cNvPr id="87" name="object 87"/>
            <p:cNvSpPr/>
            <p:nvPr/>
          </p:nvSpPr>
          <p:spPr>
            <a:xfrm>
              <a:off x="4929085" y="4768748"/>
              <a:ext cx="361315" cy="361315"/>
            </a:xfrm>
            <a:custGeom>
              <a:avLst/>
              <a:gdLst/>
              <a:ahLst/>
              <a:cxnLst/>
              <a:rect l="l" t="t" r="r" b="b"/>
              <a:pathLst>
                <a:path w="361314" h="361314">
                  <a:moveTo>
                    <a:pt x="360756" y="360756"/>
                  </a:moveTo>
                  <a:lnTo>
                    <a:pt x="0" y="360756"/>
                  </a:lnTo>
                  <a:lnTo>
                    <a:pt x="0" y="0"/>
                  </a:lnTo>
                  <a:lnTo>
                    <a:pt x="360756" y="0"/>
                  </a:lnTo>
                  <a:lnTo>
                    <a:pt x="360756" y="360756"/>
                  </a:lnTo>
                  <a:close/>
                </a:path>
              </a:pathLst>
            </a:custGeom>
            <a:solidFill>
              <a:srgbClr val="818285"/>
            </a:solidFill>
          </p:spPr>
          <p:txBody>
            <a:bodyPr wrap="square" lIns="0" tIns="0" rIns="0" bIns="0" rtlCol="0"/>
            <a:lstStyle/>
            <a:p>
              <a:endParaRPr/>
            </a:p>
          </p:txBody>
        </p:sp>
        <p:pic>
          <p:nvPicPr>
            <p:cNvPr id="88" name="object 88"/>
            <p:cNvPicPr/>
            <p:nvPr/>
          </p:nvPicPr>
          <p:blipFill>
            <a:blip r:embed="rId58" cstate="print"/>
            <a:stretch>
              <a:fillRect/>
            </a:stretch>
          </p:blipFill>
          <p:spPr>
            <a:xfrm>
              <a:off x="4979288" y="4819002"/>
              <a:ext cx="260334" cy="260286"/>
            </a:xfrm>
            <a:prstGeom prst="rect">
              <a:avLst/>
            </a:prstGeom>
          </p:spPr>
        </p:pic>
        <p:pic>
          <p:nvPicPr>
            <p:cNvPr id="89" name="object 89"/>
            <p:cNvPicPr/>
            <p:nvPr/>
          </p:nvPicPr>
          <p:blipFill>
            <a:blip r:embed="rId59" cstate="print"/>
            <a:stretch>
              <a:fillRect/>
            </a:stretch>
          </p:blipFill>
          <p:spPr>
            <a:xfrm>
              <a:off x="3283496" y="4889004"/>
              <a:ext cx="1251292" cy="120256"/>
            </a:xfrm>
            <a:prstGeom prst="rect">
              <a:avLst/>
            </a:prstGeom>
          </p:spPr>
        </p:pic>
        <p:sp>
          <p:nvSpPr>
            <p:cNvPr id="90" name="object 90"/>
            <p:cNvSpPr/>
            <p:nvPr/>
          </p:nvSpPr>
          <p:spPr>
            <a:xfrm>
              <a:off x="4545457" y="4889004"/>
              <a:ext cx="240665" cy="113030"/>
            </a:xfrm>
            <a:custGeom>
              <a:avLst/>
              <a:gdLst/>
              <a:ahLst/>
              <a:cxnLst/>
              <a:rect l="l" t="t" r="r" b="b"/>
              <a:pathLst>
                <a:path w="240664" h="113029">
                  <a:moveTo>
                    <a:pt x="112661" y="51739"/>
                  </a:moveTo>
                  <a:lnTo>
                    <a:pt x="0" y="51739"/>
                  </a:lnTo>
                  <a:lnTo>
                    <a:pt x="0" y="68503"/>
                  </a:lnTo>
                  <a:lnTo>
                    <a:pt x="112661" y="68503"/>
                  </a:lnTo>
                  <a:lnTo>
                    <a:pt x="112661" y="51739"/>
                  </a:lnTo>
                  <a:close/>
                </a:path>
                <a:path w="240664" h="113029">
                  <a:moveTo>
                    <a:pt x="176606" y="53276"/>
                  </a:moveTo>
                  <a:lnTo>
                    <a:pt x="172046" y="51739"/>
                  </a:lnTo>
                  <a:lnTo>
                    <a:pt x="162915" y="47180"/>
                  </a:lnTo>
                  <a:lnTo>
                    <a:pt x="156286" y="44729"/>
                  </a:lnTo>
                  <a:lnTo>
                    <a:pt x="148818" y="42252"/>
                  </a:lnTo>
                  <a:lnTo>
                    <a:pt x="141909" y="40347"/>
                  </a:lnTo>
                  <a:lnTo>
                    <a:pt x="137020" y="39585"/>
                  </a:lnTo>
                  <a:lnTo>
                    <a:pt x="132461" y="39585"/>
                  </a:lnTo>
                  <a:lnTo>
                    <a:pt x="130924" y="45694"/>
                  </a:lnTo>
                  <a:lnTo>
                    <a:pt x="130924" y="51739"/>
                  </a:lnTo>
                  <a:lnTo>
                    <a:pt x="137020" y="54813"/>
                  </a:lnTo>
                  <a:lnTo>
                    <a:pt x="147231" y="58610"/>
                  </a:lnTo>
                  <a:lnTo>
                    <a:pt x="153758" y="61264"/>
                  </a:lnTo>
                  <a:lnTo>
                    <a:pt x="158000" y="63360"/>
                  </a:lnTo>
                  <a:lnTo>
                    <a:pt x="161378" y="65430"/>
                  </a:lnTo>
                  <a:lnTo>
                    <a:pt x="165950" y="66967"/>
                  </a:lnTo>
                  <a:lnTo>
                    <a:pt x="173532" y="66967"/>
                  </a:lnTo>
                  <a:lnTo>
                    <a:pt x="176606" y="62407"/>
                  </a:lnTo>
                  <a:lnTo>
                    <a:pt x="176606" y="53276"/>
                  </a:lnTo>
                  <a:close/>
                </a:path>
                <a:path w="240664" h="113029">
                  <a:moveTo>
                    <a:pt x="187274" y="19799"/>
                  </a:moveTo>
                  <a:lnTo>
                    <a:pt x="184200" y="18249"/>
                  </a:lnTo>
                  <a:lnTo>
                    <a:pt x="173532" y="13690"/>
                  </a:lnTo>
                  <a:lnTo>
                    <a:pt x="167792" y="11887"/>
                  </a:lnTo>
                  <a:lnTo>
                    <a:pt x="160604" y="9347"/>
                  </a:lnTo>
                  <a:lnTo>
                    <a:pt x="153428" y="7073"/>
                  </a:lnTo>
                  <a:lnTo>
                    <a:pt x="147688" y="6096"/>
                  </a:lnTo>
                  <a:lnTo>
                    <a:pt x="141592" y="6096"/>
                  </a:lnTo>
                  <a:lnTo>
                    <a:pt x="141592" y="19799"/>
                  </a:lnTo>
                  <a:lnTo>
                    <a:pt x="144614" y="21336"/>
                  </a:lnTo>
                  <a:lnTo>
                    <a:pt x="147688" y="22821"/>
                  </a:lnTo>
                  <a:lnTo>
                    <a:pt x="163842" y="28536"/>
                  </a:lnTo>
                  <a:lnTo>
                    <a:pt x="168008" y="30111"/>
                  </a:lnTo>
                  <a:lnTo>
                    <a:pt x="172046" y="31953"/>
                  </a:lnTo>
                  <a:lnTo>
                    <a:pt x="178104" y="35026"/>
                  </a:lnTo>
                  <a:lnTo>
                    <a:pt x="184200" y="35026"/>
                  </a:lnTo>
                  <a:lnTo>
                    <a:pt x="187274" y="30454"/>
                  </a:lnTo>
                  <a:lnTo>
                    <a:pt x="187274" y="19799"/>
                  </a:lnTo>
                  <a:close/>
                </a:path>
                <a:path w="240664" h="113029">
                  <a:moveTo>
                    <a:pt x="225323" y="15227"/>
                  </a:moveTo>
                  <a:lnTo>
                    <a:pt x="222250" y="6096"/>
                  </a:lnTo>
                  <a:lnTo>
                    <a:pt x="220764" y="1536"/>
                  </a:lnTo>
                  <a:lnTo>
                    <a:pt x="219227" y="0"/>
                  </a:lnTo>
                  <a:lnTo>
                    <a:pt x="216204" y="0"/>
                  </a:lnTo>
                  <a:lnTo>
                    <a:pt x="213118" y="1536"/>
                  </a:lnTo>
                  <a:lnTo>
                    <a:pt x="213118" y="6096"/>
                  </a:lnTo>
                  <a:lnTo>
                    <a:pt x="214655" y="12204"/>
                  </a:lnTo>
                  <a:lnTo>
                    <a:pt x="217690" y="18249"/>
                  </a:lnTo>
                  <a:lnTo>
                    <a:pt x="217690" y="19799"/>
                  </a:lnTo>
                  <a:lnTo>
                    <a:pt x="219227" y="21336"/>
                  </a:lnTo>
                  <a:lnTo>
                    <a:pt x="225323" y="21336"/>
                  </a:lnTo>
                  <a:lnTo>
                    <a:pt x="225323" y="15227"/>
                  </a:lnTo>
                  <a:close/>
                </a:path>
                <a:path w="240664" h="113029">
                  <a:moveTo>
                    <a:pt x="235940" y="28917"/>
                  </a:moveTo>
                  <a:lnTo>
                    <a:pt x="228358" y="27381"/>
                  </a:lnTo>
                  <a:lnTo>
                    <a:pt x="225323" y="27381"/>
                  </a:lnTo>
                  <a:lnTo>
                    <a:pt x="223786" y="28917"/>
                  </a:lnTo>
                  <a:lnTo>
                    <a:pt x="222250" y="28917"/>
                  </a:lnTo>
                  <a:lnTo>
                    <a:pt x="220764" y="30454"/>
                  </a:lnTo>
                  <a:lnTo>
                    <a:pt x="216204" y="42608"/>
                  </a:lnTo>
                  <a:lnTo>
                    <a:pt x="213893" y="47421"/>
                  </a:lnTo>
                  <a:lnTo>
                    <a:pt x="180187" y="83896"/>
                  </a:lnTo>
                  <a:lnTo>
                    <a:pt x="146151" y="94411"/>
                  </a:lnTo>
                  <a:lnTo>
                    <a:pt x="143129" y="95897"/>
                  </a:lnTo>
                  <a:lnTo>
                    <a:pt x="137020" y="95897"/>
                  </a:lnTo>
                  <a:lnTo>
                    <a:pt x="137020" y="112661"/>
                  </a:lnTo>
                  <a:lnTo>
                    <a:pt x="146151" y="112661"/>
                  </a:lnTo>
                  <a:lnTo>
                    <a:pt x="152793" y="111874"/>
                  </a:lnTo>
                  <a:lnTo>
                    <a:pt x="202463" y="89789"/>
                  </a:lnTo>
                  <a:lnTo>
                    <a:pt x="228333" y="56718"/>
                  </a:lnTo>
                  <a:lnTo>
                    <a:pt x="235940" y="35026"/>
                  </a:lnTo>
                  <a:lnTo>
                    <a:pt x="235940" y="28917"/>
                  </a:lnTo>
                  <a:close/>
                </a:path>
                <a:path w="240664" h="113029">
                  <a:moveTo>
                    <a:pt x="240512" y="13690"/>
                  </a:moveTo>
                  <a:lnTo>
                    <a:pt x="237477" y="4559"/>
                  </a:lnTo>
                  <a:lnTo>
                    <a:pt x="235940" y="1536"/>
                  </a:lnTo>
                  <a:lnTo>
                    <a:pt x="234454" y="0"/>
                  </a:lnTo>
                  <a:lnTo>
                    <a:pt x="228358" y="0"/>
                  </a:lnTo>
                  <a:lnTo>
                    <a:pt x="228358" y="4559"/>
                  </a:lnTo>
                  <a:lnTo>
                    <a:pt x="229895" y="10668"/>
                  </a:lnTo>
                  <a:lnTo>
                    <a:pt x="232918" y="16764"/>
                  </a:lnTo>
                  <a:lnTo>
                    <a:pt x="232918" y="18249"/>
                  </a:lnTo>
                  <a:lnTo>
                    <a:pt x="234454" y="19799"/>
                  </a:lnTo>
                  <a:lnTo>
                    <a:pt x="240512" y="19799"/>
                  </a:lnTo>
                  <a:lnTo>
                    <a:pt x="240512" y="13690"/>
                  </a:lnTo>
                  <a:close/>
                </a:path>
              </a:pathLst>
            </a:custGeom>
            <a:solidFill>
              <a:srgbClr val="00B5F0"/>
            </a:solidFill>
          </p:spPr>
          <p:txBody>
            <a:bodyPr wrap="square" lIns="0" tIns="0" rIns="0" bIns="0" rtlCol="0"/>
            <a:lstStyle/>
            <a:p>
              <a:endParaRPr/>
            </a:p>
          </p:txBody>
        </p:sp>
        <p:pic>
          <p:nvPicPr>
            <p:cNvPr id="91" name="object 91"/>
            <p:cNvPicPr/>
            <p:nvPr/>
          </p:nvPicPr>
          <p:blipFill>
            <a:blip r:embed="rId60" cstate="print"/>
            <a:stretch>
              <a:fillRect/>
            </a:stretch>
          </p:blipFill>
          <p:spPr>
            <a:xfrm>
              <a:off x="3015602" y="4625682"/>
              <a:ext cx="1494878" cy="120243"/>
            </a:xfrm>
            <a:prstGeom prst="rect">
              <a:avLst/>
            </a:prstGeom>
          </p:spPr>
        </p:pic>
        <p:pic>
          <p:nvPicPr>
            <p:cNvPr id="92" name="object 92"/>
            <p:cNvPicPr/>
            <p:nvPr/>
          </p:nvPicPr>
          <p:blipFill>
            <a:blip r:embed="rId61" cstate="print"/>
            <a:stretch>
              <a:fillRect/>
            </a:stretch>
          </p:blipFill>
          <p:spPr>
            <a:xfrm>
              <a:off x="6014440" y="4622799"/>
              <a:ext cx="564159" cy="546100"/>
            </a:xfrm>
            <a:prstGeom prst="rect">
              <a:avLst/>
            </a:prstGeom>
          </p:spPr>
        </p:pic>
      </p:grpSp>
      <p:grpSp>
        <p:nvGrpSpPr>
          <p:cNvPr id="93" name="object 93"/>
          <p:cNvGrpSpPr/>
          <p:nvPr/>
        </p:nvGrpSpPr>
        <p:grpSpPr>
          <a:xfrm>
            <a:off x="709358" y="5600"/>
            <a:ext cx="6842759" cy="717550"/>
            <a:chOff x="709358" y="5600"/>
            <a:chExt cx="6842759" cy="717550"/>
          </a:xfrm>
        </p:grpSpPr>
        <p:sp>
          <p:nvSpPr>
            <p:cNvPr id="94" name="object 94"/>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95" name="object 95"/>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96" name="object 96"/>
            <p:cNvPicPr/>
            <p:nvPr/>
          </p:nvPicPr>
          <p:blipFill>
            <a:blip r:embed="rId62" cstate="print"/>
            <a:stretch>
              <a:fillRect/>
            </a:stretch>
          </p:blipFill>
          <p:spPr>
            <a:xfrm>
              <a:off x="1003147" y="366369"/>
              <a:ext cx="462813" cy="170497"/>
            </a:xfrm>
            <a:prstGeom prst="rect">
              <a:avLst/>
            </a:prstGeom>
          </p:spPr>
        </p:pic>
        <p:sp>
          <p:nvSpPr>
            <p:cNvPr id="97" name="object 97"/>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98" name="object 98"/>
            <p:cNvPicPr/>
            <p:nvPr/>
          </p:nvPicPr>
          <p:blipFill>
            <a:blip r:embed="rId63" cstate="print"/>
            <a:stretch>
              <a:fillRect/>
            </a:stretch>
          </p:blipFill>
          <p:spPr>
            <a:xfrm>
              <a:off x="1662315" y="380059"/>
              <a:ext cx="156806" cy="149174"/>
            </a:xfrm>
            <a:prstGeom prst="rect">
              <a:avLst/>
            </a:prstGeom>
          </p:spPr>
        </p:pic>
        <p:sp>
          <p:nvSpPr>
            <p:cNvPr id="99" name="object 99"/>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100" name="object 100"/>
            <p:cNvPicPr/>
            <p:nvPr/>
          </p:nvPicPr>
          <p:blipFill>
            <a:blip r:embed="rId64" cstate="print"/>
            <a:stretch>
              <a:fillRect/>
            </a:stretch>
          </p:blipFill>
          <p:spPr>
            <a:xfrm>
              <a:off x="2021585" y="366369"/>
              <a:ext cx="343992" cy="170497"/>
            </a:xfrm>
            <a:prstGeom prst="rect">
              <a:avLst/>
            </a:prstGeom>
          </p:spPr>
        </p:pic>
        <p:pic>
          <p:nvPicPr>
            <p:cNvPr id="101" name="object 101"/>
            <p:cNvPicPr/>
            <p:nvPr/>
          </p:nvPicPr>
          <p:blipFill>
            <a:blip r:embed="rId65" cstate="print"/>
            <a:stretch>
              <a:fillRect/>
            </a:stretch>
          </p:blipFill>
          <p:spPr>
            <a:xfrm>
              <a:off x="2554338" y="366369"/>
              <a:ext cx="1787131" cy="170497"/>
            </a:xfrm>
            <a:prstGeom prst="rect">
              <a:avLst/>
            </a:prstGeom>
          </p:spPr>
        </p:pic>
      </p:grpSp>
      <p:pic>
        <p:nvPicPr>
          <p:cNvPr id="105" name="図 104">
            <a:extLst>
              <a:ext uri="{FF2B5EF4-FFF2-40B4-BE49-F238E27FC236}">
                <a16:creationId xmlns:a16="http://schemas.microsoft.com/office/drawing/2014/main" id="{D3B47881-FBDF-4FFA-8440-BBE181E33B39}"/>
              </a:ext>
            </a:extLst>
          </p:cNvPr>
          <p:cNvPicPr>
            <a:picLocks noChangeAspect="1"/>
          </p:cNvPicPr>
          <p:nvPr/>
        </p:nvPicPr>
        <p:blipFill rotWithShape="1">
          <a:blip r:embed="rId66" cstate="print">
            <a:grayscl/>
            <a:extLst>
              <a:ext uri="{28A0092B-C50C-407E-A947-70E740481C1C}">
                <a14:useLocalDpi xmlns:a14="http://schemas.microsoft.com/office/drawing/2010/main" val="0"/>
              </a:ext>
            </a:extLst>
          </a:blip>
          <a:srcRect l="70895" r="-2457"/>
          <a:stretch/>
        </p:blipFill>
        <p:spPr>
          <a:xfrm>
            <a:off x="5873750" y="7200900"/>
            <a:ext cx="627686" cy="702561"/>
          </a:xfrm>
          <a:prstGeom prst="rect">
            <a:avLst/>
          </a:prstGeom>
        </p:spPr>
      </p:pic>
      <p:pic>
        <p:nvPicPr>
          <p:cNvPr id="107" name="図 106">
            <a:extLst>
              <a:ext uri="{FF2B5EF4-FFF2-40B4-BE49-F238E27FC236}">
                <a16:creationId xmlns:a16="http://schemas.microsoft.com/office/drawing/2014/main" id="{65AF17CB-041A-49ED-B979-5535BEBE96B1}"/>
              </a:ext>
            </a:extLst>
          </p:cNvPr>
          <p:cNvPicPr>
            <a:picLocks noChangeAspect="1"/>
          </p:cNvPicPr>
          <p:nvPr/>
        </p:nvPicPr>
        <p:blipFill rotWithShape="1">
          <a:blip r:embed="rId67" cstate="print">
            <a:grayscl/>
            <a:extLst>
              <a:ext uri="{28A0092B-C50C-407E-A947-70E740481C1C}">
                <a14:useLocalDpi xmlns:a14="http://schemas.microsoft.com/office/drawing/2010/main" val="0"/>
              </a:ext>
            </a:extLst>
          </a:blip>
          <a:srcRect l="32209" r="33674"/>
          <a:stretch/>
        </p:blipFill>
        <p:spPr>
          <a:xfrm>
            <a:off x="5744886" y="8418145"/>
            <a:ext cx="560753" cy="580630"/>
          </a:xfrm>
          <a:prstGeom prst="rect">
            <a:avLst/>
          </a:prstGeom>
        </p:spPr>
      </p:pic>
      <p:pic>
        <p:nvPicPr>
          <p:cNvPr id="46" name="Picture 6">
            <a:extLst>
              <a:ext uri="{FF2B5EF4-FFF2-40B4-BE49-F238E27FC236}">
                <a16:creationId xmlns:a16="http://schemas.microsoft.com/office/drawing/2014/main" id="{12C8B28E-55B7-77A8-8A36-D7A7D2E661C0}"/>
              </a:ext>
            </a:extLst>
          </p:cNvPr>
          <p:cNvPicPr>
            <a:picLocks noChangeAspect="1" noChangeArrowheads="1"/>
          </p:cNvPicPr>
          <p:nvPr/>
        </p:nvPicPr>
        <p:blipFill>
          <a:blip r:embed="rId68">
            <a:extLst>
              <a:ext uri="{28A0092B-C50C-407E-A947-70E740481C1C}">
                <a14:useLocalDpi xmlns:a14="http://schemas.microsoft.com/office/drawing/2010/main" val="0"/>
              </a:ext>
            </a:extLst>
          </a:blip>
          <a:srcRect/>
          <a:stretch>
            <a:fillRect/>
          </a:stretch>
        </p:blipFill>
        <p:spPr bwMode="auto">
          <a:xfrm>
            <a:off x="5873750" y="6531272"/>
            <a:ext cx="627686" cy="687466"/>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a:extLst>
              <a:ext uri="{FF2B5EF4-FFF2-40B4-BE49-F238E27FC236}">
                <a16:creationId xmlns:a16="http://schemas.microsoft.com/office/drawing/2014/main" id="{1F8C6415-BECB-1603-8D0E-98144375EC0D}"/>
              </a:ext>
            </a:extLst>
          </p:cNvPr>
          <p:cNvPicPr>
            <a:picLocks noChangeAspect="1" noChangeArrowheads="1"/>
          </p:cNvPicPr>
          <p:nvPr/>
        </p:nvPicPr>
        <p:blipFill>
          <a:blip r:embed="rId69">
            <a:extLst>
              <a:ext uri="{BEBA8EAE-BF5A-486C-A8C5-ECC9F3942E4B}">
                <a14:imgProps xmlns:a14="http://schemas.microsoft.com/office/drawing/2010/main">
                  <a14:imgLayer r:embed="rId70">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5873750" y="7253988"/>
            <a:ext cx="627686" cy="769137"/>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a:extLst>
              <a:ext uri="{FF2B5EF4-FFF2-40B4-BE49-F238E27FC236}">
                <a16:creationId xmlns:a16="http://schemas.microsoft.com/office/drawing/2014/main" id="{5BAD5822-C6BE-ACFF-DDE3-69D77F143F5A}"/>
              </a:ext>
            </a:extLst>
          </p:cNvPr>
          <p:cNvPicPr>
            <a:picLocks noChangeAspect="1" noChangeArrowheads="1"/>
          </p:cNvPicPr>
          <p:nvPr/>
        </p:nvPicPr>
        <p:blipFill>
          <a:blip r:embed="rId71" cstate="print">
            <a:extLst>
              <a:ext uri="{BEBA8EAE-BF5A-486C-A8C5-ECC9F3942E4B}">
                <a14:imgProps xmlns:a14="http://schemas.microsoft.com/office/drawing/2010/main">
                  <a14:imgLayer r:embed="rId72">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5793987" y="8502759"/>
            <a:ext cx="462549" cy="492284"/>
          </a:xfrm>
          <a:prstGeom prst="rect">
            <a:avLst/>
          </a:prstGeom>
          <a:noFill/>
          <a:extLst>
            <a:ext uri="{909E8E84-426E-40DD-AFC4-6F175D3DCCD1}">
              <a14:hiddenFill xmlns:a14="http://schemas.microsoft.com/office/drawing/2010/main">
                <a:solidFill>
                  <a:srgbClr val="FFFFFF"/>
                </a:solidFill>
              </a14:hiddenFill>
            </a:ext>
          </a:extLst>
        </p:spPr>
      </p:pic>
      <p:pic>
        <p:nvPicPr>
          <p:cNvPr id="48" name="図 47" descr="ダイアグラム&#10;&#10;AI によって生成されたコンテンツは間違っている可能性があります。">
            <a:extLst>
              <a:ext uri="{FF2B5EF4-FFF2-40B4-BE49-F238E27FC236}">
                <a16:creationId xmlns:a16="http://schemas.microsoft.com/office/drawing/2014/main" id="{0D5E9DA0-3111-2FB3-02C5-36C3FF8B602E}"/>
              </a:ext>
            </a:extLst>
          </p:cNvPr>
          <p:cNvPicPr>
            <a:picLocks noChangeAspect="1"/>
          </p:cNvPicPr>
          <p:nvPr/>
        </p:nvPicPr>
        <p:blipFill>
          <a:blip r:embed="rId73" cstate="print">
            <a:extLst>
              <a:ext uri="{28A0092B-C50C-407E-A947-70E740481C1C}">
                <a14:useLocalDpi xmlns:a14="http://schemas.microsoft.com/office/drawing/2010/main" val="0"/>
              </a:ext>
            </a:extLst>
          </a:blip>
          <a:stretch>
            <a:fillRect/>
          </a:stretch>
        </p:blipFill>
        <p:spPr>
          <a:xfrm>
            <a:off x="5744886" y="9079657"/>
            <a:ext cx="562053" cy="562053"/>
          </a:xfrm>
          <a:prstGeom prst="rect">
            <a:avLst/>
          </a:prstGeom>
        </p:spPr>
      </p:pic>
      <p:grpSp>
        <p:nvGrpSpPr>
          <p:cNvPr id="47" name="object 2"/>
          <p:cNvGrpSpPr/>
          <p:nvPr/>
        </p:nvGrpSpPr>
        <p:grpSpPr>
          <a:xfrm>
            <a:off x="3415956" y="10148442"/>
            <a:ext cx="703580" cy="91440"/>
            <a:chOff x="3415956" y="10148442"/>
            <a:chExt cx="703580" cy="91440"/>
          </a:xfrm>
        </p:grpSpPr>
        <p:sp>
          <p:nvSpPr>
            <p:cNvPr id="49"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102" name="object 4"/>
            <p:cNvPicPr/>
            <p:nvPr/>
          </p:nvPicPr>
          <p:blipFill>
            <a:blip r:embed="rId74" cstate="print"/>
            <a:stretch>
              <a:fillRect/>
            </a:stretch>
          </p:blipFill>
          <p:spPr>
            <a:xfrm>
              <a:off x="3738663" y="10148442"/>
              <a:ext cx="123329" cy="91325"/>
            </a:xfrm>
            <a:prstGeom prst="rect">
              <a:avLst/>
            </a:prstGeom>
          </p:spPr>
        </p:pic>
        <p:sp>
          <p:nvSpPr>
            <p:cNvPr id="103"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正方形/長方形 99">
            <a:extLst>
              <a:ext uri="{FF2B5EF4-FFF2-40B4-BE49-F238E27FC236}">
                <a16:creationId xmlns:a16="http://schemas.microsoft.com/office/drawing/2014/main" id="{3624CCD3-B518-6918-7FE5-88C0167ACC78}"/>
              </a:ext>
            </a:extLst>
          </p:cNvPr>
          <p:cNvSpPr/>
          <p:nvPr/>
        </p:nvSpPr>
        <p:spPr>
          <a:xfrm>
            <a:off x="1003553" y="1912000"/>
            <a:ext cx="5391442" cy="2083968"/>
          </a:xfrm>
          <a:prstGeom prst="rect">
            <a:avLst/>
          </a:prstGeom>
        </p:spPr>
        <p:txBody>
          <a:bodyPr wrap="square">
            <a:spAutoFit/>
          </a:bodyPr>
          <a:lstStyle/>
          <a:p>
            <a:pPr>
              <a:lnSpc>
                <a:spcPct val="150000"/>
              </a:lnSpc>
            </a:pPr>
            <a:r>
              <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1</a:t>
            </a: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　雇用環境の整備について、適切な行動計画</a:t>
            </a:r>
            <a:endPar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2</a:t>
            </a: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年以上</a:t>
            </a:r>
            <a:r>
              <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年以内）を策定したこと。</a:t>
            </a:r>
            <a:endPar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2</a:t>
            </a: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　行動計画を実施し、計画に定めた目標を達成したこと。</a:t>
            </a:r>
            <a:endPar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　行動計画を公表（一般事業主行動計画公表サイト：</a:t>
            </a:r>
            <a:endPar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 両立支援のひろば 等）し、労働者への周知を適切に行っていること。</a:t>
            </a:r>
            <a:endPar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4</a:t>
            </a: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　男性労働者の育児休業等取得率が</a:t>
            </a:r>
            <a:r>
              <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30</a:t>
            </a: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％以上であること。</a:t>
            </a:r>
            <a:endPar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　女性労働者及び育児休業の対象となる女性有期雇用労働者の育児休業等</a:t>
            </a:r>
            <a:endPar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　　   取得率がそれぞれ</a:t>
            </a:r>
            <a:r>
              <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75</a:t>
            </a:r>
            <a:r>
              <a:rPr lang="ja-JP" altLang="en-US"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％以上であること。</a:t>
            </a:r>
            <a:endParaRPr lang="en-US" altLang="ja-JP" sz="1100" dirty="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grpSp>
        <p:nvGrpSpPr>
          <p:cNvPr id="6" name="object 6"/>
          <p:cNvGrpSpPr/>
          <p:nvPr/>
        </p:nvGrpSpPr>
        <p:grpSpPr>
          <a:xfrm>
            <a:off x="709358" y="5645149"/>
            <a:ext cx="6116955" cy="4319270"/>
            <a:chOff x="709358" y="5645149"/>
            <a:chExt cx="6116955" cy="4319270"/>
          </a:xfrm>
        </p:grpSpPr>
        <p:sp>
          <p:nvSpPr>
            <p:cNvPr id="7" name="object 7"/>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3" cstate="print"/>
            <a:stretch>
              <a:fillRect/>
            </a:stretch>
          </p:blipFill>
          <p:spPr>
            <a:xfrm>
              <a:off x="1068641" y="6616750"/>
              <a:ext cx="5397944" cy="2341257"/>
            </a:xfrm>
            <a:prstGeom prst="rect">
              <a:avLst/>
            </a:prstGeom>
          </p:spPr>
        </p:pic>
        <p:sp>
          <p:nvSpPr>
            <p:cNvPr id="9" name="object 9"/>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5855639"/>
              <a:ext cx="71539" cy="103543"/>
            </a:xfrm>
            <a:prstGeom prst="rect">
              <a:avLst/>
            </a:prstGeom>
          </p:spPr>
        </p:pic>
        <p:pic>
          <p:nvPicPr>
            <p:cNvPr id="11" name="object 11"/>
            <p:cNvPicPr/>
            <p:nvPr/>
          </p:nvPicPr>
          <p:blipFill>
            <a:blip r:embed="rId5" cstate="print"/>
            <a:stretch>
              <a:fillRect/>
            </a:stretch>
          </p:blipFill>
          <p:spPr>
            <a:xfrm>
              <a:off x="5787631" y="5852616"/>
              <a:ext cx="435368" cy="106565"/>
            </a:xfrm>
            <a:prstGeom prst="rect">
              <a:avLst/>
            </a:prstGeom>
          </p:spPr>
        </p:pic>
        <p:pic>
          <p:nvPicPr>
            <p:cNvPr id="12" name="object 12"/>
            <p:cNvPicPr/>
            <p:nvPr/>
          </p:nvPicPr>
          <p:blipFill>
            <a:blip r:embed="rId6" cstate="print"/>
            <a:stretch>
              <a:fillRect/>
            </a:stretch>
          </p:blipFill>
          <p:spPr>
            <a:xfrm>
              <a:off x="6394995" y="5849543"/>
              <a:ext cx="246608" cy="117221"/>
            </a:xfrm>
            <a:prstGeom prst="rect">
              <a:avLst/>
            </a:prstGeom>
          </p:spPr>
        </p:pic>
        <p:pic>
          <p:nvPicPr>
            <p:cNvPr id="13" name="object 13"/>
            <p:cNvPicPr/>
            <p:nvPr/>
          </p:nvPicPr>
          <p:blipFill>
            <a:blip r:embed="rId7" cstate="print"/>
            <a:stretch>
              <a:fillRect/>
            </a:stretch>
          </p:blipFill>
          <p:spPr>
            <a:xfrm>
              <a:off x="890536" y="6006350"/>
              <a:ext cx="5752604" cy="360768"/>
            </a:xfrm>
            <a:prstGeom prst="rect">
              <a:avLst/>
            </a:prstGeom>
          </p:spPr>
        </p:pic>
      </p:grpSp>
      <p:grpSp>
        <p:nvGrpSpPr>
          <p:cNvPr id="14" name="object 14"/>
          <p:cNvGrpSpPr/>
          <p:nvPr/>
        </p:nvGrpSpPr>
        <p:grpSpPr>
          <a:xfrm>
            <a:off x="709358" y="1078229"/>
            <a:ext cx="6116955" cy="4319270"/>
            <a:chOff x="709358" y="1078229"/>
            <a:chExt cx="6116955" cy="4319270"/>
          </a:xfrm>
        </p:grpSpPr>
        <p:sp>
          <p:nvSpPr>
            <p:cNvPr id="15" name="object 15"/>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37" name="object 37"/>
            <p:cNvPicPr/>
            <p:nvPr/>
          </p:nvPicPr>
          <p:blipFill>
            <a:blip r:embed="rId8" cstate="print"/>
            <a:stretch>
              <a:fillRect/>
            </a:stretch>
          </p:blipFill>
          <p:spPr>
            <a:xfrm>
              <a:off x="5443588" y="3920703"/>
              <a:ext cx="284657" cy="141541"/>
            </a:xfrm>
            <a:prstGeom prst="rect">
              <a:avLst/>
            </a:prstGeom>
          </p:spPr>
        </p:pic>
        <p:pic>
          <p:nvPicPr>
            <p:cNvPr id="38" name="object 38"/>
            <p:cNvPicPr/>
            <p:nvPr/>
          </p:nvPicPr>
          <p:blipFill>
            <a:blip r:embed="rId9" cstate="print"/>
            <a:stretch>
              <a:fillRect/>
            </a:stretch>
          </p:blipFill>
          <p:spPr>
            <a:xfrm>
              <a:off x="5912446" y="4768748"/>
              <a:ext cx="548030" cy="103543"/>
            </a:xfrm>
            <a:prstGeom prst="rect">
              <a:avLst/>
            </a:prstGeom>
          </p:spPr>
        </p:pic>
        <p:pic>
          <p:nvPicPr>
            <p:cNvPr id="39" name="object 39"/>
            <p:cNvPicPr/>
            <p:nvPr/>
          </p:nvPicPr>
          <p:blipFill>
            <a:blip r:embed="rId10" cstate="print"/>
            <a:stretch>
              <a:fillRect/>
            </a:stretch>
          </p:blipFill>
          <p:spPr>
            <a:xfrm>
              <a:off x="1073200" y="4762652"/>
              <a:ext cx="4749457" cy="426237"/>
            </a:xfrm>
            <a:prstGeom prst="rect">
              <a:avLst/>
            </a:prstGeom>
          </p:spPr>
        </p:pic>
        <p:pic>
          <p:nvPicPr>
            <p:cNvPr id="40" name="object 40"/>
            <p:cNvPicPr/>
            <p:nvPr/>
          </p:nvPicPr>
          <p:blipFill>
            <a:blip r:embed="rId11" cstate="print"/>
            <a:stretch>
              <a:fillRect/>
            </a:stretch>
          </p:blipFill>
          <p:spPr>
            <a:xfrm>
              <a:off x="2753702" y="4509468"/>
              <a:ext cx="1816049" cy="144614"/>
            </a:xfrm>
            <a:prstGeom prst="rect">
              <a:avLst/>
            </a:prstGeom>
          </p:spPr>
        </p:pic>
        <p:sp>
          <p:nvSpPr>
            <p:cNvPr id="41" name="object 41"/>
            <p:cNvSpPr/>
            <p:nvPr/>
          </p:nvSpPr>
          <p:spPr>
            <a:xfrm>
              <a:off x="3545205" y="4093706"/>
              <a:ext cx="233045" cy="326496"/>
            </a:xfrm>
            <a:custGeom>
              <a:avLst/>
              <a:gdLst/>
              <a:ahLst/>
              <a:cxnLst/>
              <a:rect l="l" t="t" r="r" b="b"/>
              <a:pathLst>
                <a:path w="233045" h="379095">
                  <a:moveTo>
                    <a:pt x="232867" y="261835"/>
                  </a:moveTo>
                  <a:lnTo>
                    <a:pt x="165887" y="261835"/>
                  </a:lnTo>
                  <a:lnTo>
                    <a:pt x="165887" y="0"/>
                  </a:lnTo>
                  <a:lnTo>
                    <a:pt x="68453" y="0"/>
                  </a:lnTo>
                  <a:lnTo>
                    <a:pt x="68453" y="261835"/>
                  </a:lnTo>
                  <a:lnTo>
                    <a:pt x="0" y="261835"/>
                  </a:lnTo>
                  <a:lnTo>
                    <a:pt x="117170" y="379069"/>
                  </a:lnTo>
                  <a:lnTo>
                    <a:pt x="232867" y="261835"/>
                  </a:lnTo>
                  <a:close/>
                </a:path>
              </a:pathLst>
            </a:custGeom>
            <a:solidFill>
              <a:srgbClr val="46C7F5"/>
            </a:solidFill>
          </p:spPr>
          <p:txBody>
            <a:bodyPr wrap="square" lIns="0" tIns="0" rIns="0" bIns="0" rtlCol="0"/>
            <a:lstStyle/>
            <a:p>
              <a:endParaRPr/>
            </a:p>
          </p:txBody>
        </p:sp>
        <p:sp>
          <p:nvSpPr>
            <p:cNvPr id="42" name="object 42"/>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43" name="object 43"/>
            <p:cNvPicPr/>
            <p:nvPr/>
          </p:nvPicPr>
          <p:blipFill>
            <a:blip r:embed="rId12" cstate="print"/>
            <a:stretch>
              <a:fillRect/>
            </a:stretch>
          </p:blipFill>
          <p:spPr>
            <a:xfrm>
              <a:off x="5696292" y="1288846"/>
              <a:ext cx="71539" cy="103543"/>
            </a:xfrm>
            <a:prstGeom prst="rect">
              <a:avLst/>
            </a:prstGeom>
          </p:spPr>
        </p:pic>
        <p:pic>
          <p:nvPicPr>
            <p:cNvPr id="44" name="object 44"/>
            <p:cNvPicPr/>
            <p:nvPr/>
          </p:nvPicPr>
          <p:blipFill>
            <a:blip r:embed="rId13" cstate="print"/>
            <a:stretch>
              <a:fillRect/>
            </a:stretch>
          </p:blipFill>
          <p:spPr>
            <a:xfrm>
              <a:off x="5787631" y="1285824"/>
              <a:ext cx="333375" cy="106565"/>
            </a:xfrm>
            <a:prstGeom prst="rect">
              <a:avLst/>
            </a:prstGeom>
          </p:spPr>
        </p:pic>
        <p:pic>
          <p:nvPicPr>
            <p:cNvPr id="45" name="object 45"/>
            <p:cNvPicPr/>
            <p:nvPr/>
          </p:nvPicPr>
          <p:blipFill>
            <a:blip r:embed="rId14" cstate="print"/>
            <a:stretch>
              <a:fillRect/>
            </a:stretch>
          </p:blipFill>
          <p:spPr>
            <a:xfrm>
              <a:off x="6156033" y="1285824"/>
              <a:ext cx="66967" cy="106565"/>
            </a:xfrm>
            <a:prstGeom prst="rect">
              <a:avLst/>
            </a:prstGeom>
          </p:spPr>
        </p:pic>
        <p:pic>
          <p:nvPicPr>
            <p:cNvPr id="46" name="object 46"/>
            <p:cNvPicPr/>
            <p:nvPr/>
          </p:nvPicPr>
          <p:blipFill>
            <a:blip r:embed="rId15" cstate="print"/>
            <a:stretch>
              <a:fillRect/>
            </a:stretch>
          </p:blipFill>
          <p:spPr>
            <a:xfrm>
              <a:off x="6268694" y="1282750"/>
              <a:ext cx="372910" cy="117221"/>
            </a:xfrm>
            <a:prstGeom prst="rect">
              <a:avLst/>
            </a:prstGeom>
          </p:spPr>
        </p:pic>
        <p:pic>
          <p:nvPicPr>
            <p:cNvPr id="47" name="object 47"/>
            <p:cNvPicPr/>
            <p:nvPr/>
          </p:nvPicPr>
          <p:blipFill>
            <a:blip r:embed="rId16" cstate="print"/>
            <a:stretch>
              <a:fillRect/>
            </a:stretch>
          </p:blipFill>
          <p:spPr>
            <a:xfrm>
              <a:off x="890536" y="1439570"/>
              <a:ext cx="5752604" cy="360756"/>
            </a:xfrm>
            <a:prstGeom prst="rect">
              <a:avLst/>
            </a:prstGeom>
          </p:spPr>
        </p:pic>
      </p:grpSp>
      <p:sp>
        <p:nvSpPr>
          <p:cNvPr id="49" name="object 4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50" name="object 50"/>
          <p:cNvGrpSpPr/>
          <p:nvPr/>
        </p:nvGrpSpPr>
        <p:grpSpPr>
          <a:xfrm>
            <a:off x="7183539" y="1080286"/>
            <a:ext cx="368935" cy="688340"/>
            <a:chOff x="7183539" y="1080286"/>
            <a:chExt cx="368935" cy="688340"/>
          </a:xfrm>
        </p:grpSpPr>
        <p:sp>
          <p:nvSpPr>
            <p:cNvPr id="51" name="object 5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52" name="object 5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3" name="object 53"/>
            <p:cNvPicPr/>
            <p:nvPr/>
          </p:nvPicPr>
          <p:blipFill>
            <a:blip r:embed="rId17" cstate="print"/>
            <a:stretch>
              <a:fillRect/>
            </a:stretch>
          </p:blipFill>
          <p:spPr>
            <a:xfrm>
              <a:off x="7296200" y="1401508"/>
              <a:ext cx="133946" cy="270967"/>
            </a:xfrm>
            <a:prstGeom prst="rect">
              <a:avLst/>
            </a:prstGeom>
          </p:spPr>
        </p:pic>
      </p:grpSp>
      <p:grpSp>
        <p:nvGrpSpPr>
          <p:cNvPr id="54" name="object 54"/>
          <p:cNvGrpSpPr/>
          <p:nvPr/>
        </p:nvGrpSpPr>
        <p:grpSpPr>
          <a:xfrm>
            <a:off x="7183539" y="2570606"/>
            <a:ext cx="368935" cy="688340"/>
            <a:chOff x="7183539" y="2570606"/>
            <a:chExt cx="368935" cy="688340"/>
          </a:xfrm>
        </p:grpSpPr>
        <p:sp>
          <p:nvSpPr>
            <p:cNvPr id="55" name="object 5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56" name="object 56"/>
            <p:cNvPicPr/>
            <p:nvPr/>
          </p:nvPicPr>
          <p:blipFill>
            <a:blip r:embed="rId18" cstate="print"/>
            <a:stretch>
              <a:fillRect/>
            </a:stretch>
          </p:blipFill>
          <p:spPr>
            <a:xfrm>
              <a:off x="7296200" y="2686303"/>
              <a:ext cx="133946" cy="272503"/>
            </a:xfrm>
            <a:prstGeom prst="rect">
              <a:avLst/>
            </a:prstGeom>
          </p:spPr>
        </p:pic>
        <p:pic>
          <p:nvPicPr>
            <p:cNvPr id="57" name="object 57"/>
            <p:cNvPicPr/>
            <p:nvPr/>
          </p:nvPicPr>
          <p:blipFill>
            <a:blip r:embed="rId19" cstate="print"/>
            <a:stretch>
              <a:fillRect/>
            </a:stretch>
          </p:blipFill>
          <p:spPr>
            <a:xfrm>
              <a:off x="7294664" y="3013570"/>
              <a:ext cx="137020" cy="137020"/>
            </a:xfrm>
            <a:prstGeom prst="rect">
              <a:avLst/>
            </a:prstGeom>
          </p:spPr>
        </p:pic>
      </p:grpSp>
      <p:grpSp>
        <p:nvGrpSpPr>
          <p:cNvPr id="58" name="object 58"/>
          <p:cNvGrpSpPr/>
          <p:nvPr/>
        </p:nvGrpSpPr>
        <p:grpSpPr>
          <a:xfrm>
            <a:off x="7183539" y="1826221"/>
            <a:ext cx="368935" cy="687070"/>
            <a:chOff x="7183539" y="1826221"/>
            <a:chExt cx="368935" cy="687070"/>
          </a:xfrm>
        </p:grpSpPr>
        <p:sp>
          <p:nvSpPr>
            <p:cNvPr id="59" name="object 5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60" name="object 60"/>
            <p:cNvPicPr/>
            <p:nvPr/>
          </p:nvPicPr>
          <p:blipFill>
            <a:blip r:embed="rId20" cstate="print"/>
            <a:stretch>
              <a:fillRect/>
            </a:stretch>
          </p:blipFill>
          <p:spPr>
            <a:xfrm>
              <a:off x="7296200" y="1940369"/>
              <a:ext cx="133946" cy="274040"/>
            </a:xfrm>
            <a:prstGeom prst="rect">
              <a:avLst/>
            </a:prstGeom>
          </p:spPr>
        </p:pic>
        <p:pic>
          <p:nvPicPr>
            <p:cNvPr id="61" name="object 61"/>
            <p:cNvPicPr/>
            <p:nvPr/>
          </p:nvPicPr>
          <p:blipFill>
            <a:blip r:embed="rId21" cstate="print"/>
            <a:stretch>
              <a:fillRect/>
            </a:stretch>
          </p:blipFill>
          <p:spPr>
            <a:xfrm>
              <a:off x="7294664" y="2269184"/>
              <a:ext cx="137020" cy="135483"/>
            </a:xfrm>
            <a:prstGeom prst="rect">
              <a:avLst/>
            </a:prstGeom>
          </p:spPr>
        </p:pic>
      </p:grpSp>
      <p:grpSp>
        <p:nvGrpSpPr>
          <p:cNvPr id="62" name="object 62"/>
          <p:cNvGrpSpPr/>
          <p:nvPr/>
        </p:nvGrpSpPr>
        <p:grpSpPr>
          <a:xfrm>
            <a:off x="7183539" y="3314991"/>
            <a:ext cx="368935" cy="688340"/>
            <a:chOff x="7183539" y="3314991"/>
            <a:chExt cx="368935" cy="688340"/>
          </a:xfrm>
        </p:grpSpPr>
        <p:sp>
          <p:nvSpPr>
            <p:cNvPr id="63" name="object 6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64" name="object 64"/>
            <p:cNvPicPr/>
            <p:nvPr/>
          </p:nvPicPr>
          <p:blipFill>
            <a:blip r:embed="rId22" cstate="print"/>
            <a:stretch>
              <a:fillRect/>
            </a:stretch>
          </p:blipFill>
          <p:spPr>
            <a:xfrm>
              <a:off x="7296200" y="3430689"/>
              <a:ext cx="133946" cy="272453"/>
            </a:xfrm>
            <a:prstGeom prst="rect">
              <a:avLst/>
            </a:prstGeom>
          </p:spPr>
        </p:pic>
        <p:pic>
          <p:nvPicPr>
            <p:cNvPr id="65" name="object 65"/>
            <p:cNvPicPr/>
            <p:nvPr/>
          </p:nvPicPr>
          <p:blipFill>
            <a:blip r:embed="rId23" cstate="print"/>
            <a:stretch>
              <a:fillRect/>
            </a:stretch>
          </p:blipFill>
          <p:spPr>
            <a:xfrm>
              <a:off x="7294664" y="3759492"/>
              <a:ext cx="137020" cy="135483"/>
            </a:xfrm>
            <a:prstGeom prst="rect">
              <a:avLst/>
            </a:prstGeom>
          </p:spPr>
        </p:pic>
      </p:grpSp>
      <p:grpSp>
        <p:nvGrpSpPr>
          <p:cNvPr id="66" name="object 66"/>
          <p:cNvGrpSpPr/>
          <p:nvPr/>
        </p:nvGrpSpPr>
        <p:grpSpPr>
          <a:xfrm>
            <a:off x="7183539" y="4060875"/>
            <a:ext cx="368935" cy="687070"/>
            <a:chOff x="7183539" y="4060875"/>
            <a:chExt cx="368935" cy="687070"/>
          </a:xfrm>
        </p:grpSpPr>
        <p:sp>
          <p:nvSpPr>
            <p:cNvPr id="67" name="object 6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68" name="object 68"/>
            <p:cNvPicPr/>
            <p:nvPr/>
          </p:nvPicPr>
          <p:blipFill>
            <a:blip r:embed="rId24" cstate="print"/>
            <a:stretch>
              <a:fillRect/>
            </a:stretch>
          </p:blipFill>
          <p:spPr>
            <a:xfrm>
              <a:off x="7296200" y="4175073"/>
              <a:ext cx="133946" cy="273989"/>
            </a:xfrm>
            <a:prstGeom prst="rect">
              <a:avLst/>
            </a:prstGeom>
          </p:spPr>
        </p:pic>
        <p:pic>
          <p:nvPicPr>
            <p:cNvPr id="69" name="object 69"/>
            <p:cNvPicPr/>
            <p:nvPr/>
          </p:nvPicPr>
          <p:blipFill>
            <a:blip r:embed="rId25" cstate="print"/>
            <a:stretch>
              <a:fillRect/>
            </a:stretch>
          </p:blipFill>
          <p:spPr>
            <a:xfrm>
              <a:off x="7294664" y="4503889"/>
              <a:ext cx="137020" cy="136969"/>
            </a:xfrm>
            <a:prstGeom prst="rect">
              <a:avLst/>
            </a:prstGeom>
          </p:spPr>
        </p:pic>
      </p:grpSp>
      <p:grpSp>
        <p:nvGrpSpPr>
          <p:cNvPr id="70" name="object 70"/>
          <p:cNvGrpSpPr/>
          <p:nvPr/>
        </p:nvGrpSpPr>
        <p:grpSpPr>
          <a:xfrm>
            <a:off x="7183539" y="4805260"/>
            <a:ext cx="368935" cy="688340"/>
            <a:chOff x="7183539" y="4805260"/>
            <a:chExt cx="368935" cy="688340"/>
          </a:xfrm>
        </p:grpSpPr>
        <p:sp>
          <p:nvSpPr>
            <p:cNvPr id="71" name="object 7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72" name="object 72"/>
            <p:cNvPicPr/>
            <p:nvPr/>
          </p:nvPicPr>
          <p:blipFill>
            <a:blip r:embed="rId26" cstate="print"/>
            <a:stretch>
              <a:fillRect/>
            </a:stretch>
          </p:blipFill>
          <p:spPr>
            <a:xfrm>
              <a:off x="7296200" y="4920957"/>
              <a:ext cx="133946" cy="272503"/>
            </a:xfrm>
            <a:prstGeom prst="rect">
              <a:avLst/>
            </a:prstGeom>
          </p:spPr>
        </p:pic>
        <p:pic>
          <p:nvPicPr>
            <p:cNvPr id="73" name="object 73"/>
            <p:cNvPicPr/>
            <p:nvPr/>
          </p:nvPicPr>
          <p:blipFill>
            <a:blip r:embed="rId27" cstate="print"/>
            <a:stretch>
              <a:fillRect/>
            </a:stretch>
          </p:blipFill>
          <p:spPr>
            <a:xfrm>
              <a:off x="7294664" y="5248274"/>
              <a:ext cx="137020" cy="136969"/>
            </a:xfrm>
            <a:prstGeom prst="rect">
              <a:avLst/>
            </a:prstGeom>
          </p:spPr>
        </p:pic>
      </p:grpSp>
      <p:grpSp>
        <p:nvGrpSpPr>
          <p:cNvPr id="74" name="object 74"/>
          <p:cNvGrpSpPr/>
          <p:nvPr/>
        </p:nvGrpSpPr>
        <p:grpSpPr>
          <a:xfrm>
            <a:off x="7183539" y="5549645"/>
            <a:ext cx="368935" cy="688340"/>
            <a:chOff x="7183539" y="5549645"/>
            <a:chExt cx="368935" cy="688340"/>
          </a:xfrm>
        </p:grpSpPr>
        <p:sp>
          <p:nvSpPr>
            <p:cNvPr id="75" name="object 7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76" name="object 76"/>
            <p:cNvPicPr/>
            <p:nvPr/>
          </p:nvPicPr>
          <p:blipFill>
            <a:blip r:embed="rId28" cstate="print"/>
            <a:stretch>
              <a:fillRect/>
            </a:stretch>
          </p:blipFill>
          <p:spPr>
            <a:xfrm>
              <a:off x="7296200" y="5665342"/>
              <a:ext cx="133946" cy="272503"/>
            </a:xfrm>
            <a:prstGeom prst="rect">
              <a:avLst/>
            </a:prstGeom>
          </p:spPr>
        </p:pic>
        <p:pic>
          <p:nvPicPr>
            <p:cNvPr id="77" name="object 77"/>
            <p:cNvPicPr/>
            <p:nvPr/>
          </p:nvPicPr>
          <p:blipFill>
            <a:blip r:embed="rId29" cstate="print"/>
            <a:stretch>
              <a:fillRect/>
            </a:stretch>
          </p:blipFill>
          <p:spPr>
            <a:xfrm>
              <a:off x="7294664" y="5994145"/>
              <a:ext cx="137020" cy="135483"/>
            </a:xfrm>
            <a:prstGeom prst="rect">
              <a:avLst/>
            </a:prstGeom>
          </p:spPr>
        </p:pic>
      </p:grpSp>
      <p:grpSp>
        <p:nvGrpSpPr>
          <p:cNvPr id="78" name="object 78"/>
          <p:cNvGrpSpPr/>
          <p:nvPr/>
        </p:nvGrpSpPr>
        <p:grpSpPr>
          <a:xfrm>
            <a:off x="7183539" y="6295580"/>
            <a:ext cx="368935" cy="687070"/>
            <a:chOff x="7183539" y="6295580"/>
            <a:chExt cx="368935" cy="687070"/>
          </a:xfrm>
        </p:grpSpPr>
        <p:sp>
          <p:nvSpPr>
            <p:cNvPr id="79" name="object 7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80" name="object 80"/>
            <p:cNvPicPr/>
            <p:nvPr/>
          </p:nvPicPr>
          <p:blipFill>
            <a:blip r:embed="rId30" cstate="print"/>
            <a:stretch>
              <a:fillRect/>
            </a:stretch>
          </p:blipFill>
          <p:spPr>
            <a:xfrm>
              <a:off x="7296200" y="6409727"/>
              <a:ext cx="133946" cy="274040"/>
            </a:xfrm>
            <a:prstGeom prst="rect">
              <a:avLst/>
            </a:prstGeom>
          </p:spPr>
        </p:pic>
        <p:pic>
          <p:nvPicPr>
            <p:cNvPr id="81" name="object 81"/>
            <p:cNvPicPr/>
            <p:nvPr/>
          </p:nvPicPr>
          <p:blipFill>
            <a:blip r:embed="rId31" cstate="print"/>
            <a:stretch>
              <a:fillRect/>
            </a:stretch>
          </p:blipFill>
          <p:spPr>
            <a:xfrm>
              <a:off x="7294664" y="6738543"/>
              <a:ext cx="137020" cy="137020"/>
            </a:xfrm>
            <a:prstGeom prst="rect">
              <a:avLst/>
            </a:prstGeom>
          </p:spPr>
        </p:pic>
      </p:grpSp>
      <p:grpSp>
        <p:nvGrpSpPr>
          <p:cNvPr id="82" name="object 82"/>
          <p:cNvGrpSpPr/>
          <p:nvPr/>
        </p:nvGrpSpPr>
        <p:grpSpPr>
          <a:xfrm>
            <a:off x="7183539" y="7039964"/>
            <a:ext cx="368935" cy="688340"/>
            <a:chOff x="7183539" y="7039964"/>
            <a:chExt cx="368935" cy="688340"/>
          </a:xfrm>
        </p:grpSpPr>
        <p:sp>
          <p:nvSpPr>
            <p:cNvPr id="83" name="object 8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84" name="object 84"/>
            <p:cNvPicPr/>
            <p:nvPr/>
          </p:nvPicPr>
          <p:blipFill>
            <a:blip r:embed="rId32" cstate="print"/>
            <a:stretch>
              <a:fillRect/>
            </a:stretch>
          </p:blipFill>
          <p:spPr>
            <a:xfrm>
              <a:off x="7296200" y="7155662"/>
              <a:ext cx="133946" cy="272503"/>
            </a:xfrm>
            <a:prstGeom prst="rect">
              <a:avLst/>
            </a:prstGeom>
          </p:spPr>
        </p:pic>
        <p:pic>
          <p:nvPicPr>
            <p:cNvPr id="85" name="object 85"/>
            <p:cNvPicPr/>
            <p:nvPr/>
          </p:nvPicPr>
          <p:blipFill>
            <a:blip r:embed="rId33" cstate="print"/>
            <a:stretch>
              <a:fillRect/>
            </a:stretch>
          </p:blipFill>
          <p:spPr>
            <a:xfrm>
              <a:off x="7294664" y="7482928"/>
              <a:ext cx="137020" cy="137020"/>
            </a:xfrm>
            <a:prstGeom prst="rect">
              <a:avLst/>
            </a:prstGeom>
          </p:spPr>
        </p:pic>
      </p:grpSp>
      <p:grpSp>
        <p:nvGrpSpPr>
          <p:cNvPr id="86" name="object 86"/>
          <p:cNvGrpSpPr/>
          <p:nvPr/>
        </p:nvGrpSpPr>
        <p:grpSpPr>
          <a:xfrm>
            <a:off x="7183539" y="7784350"/>
            <a:ext cx="368935" cy="688340"/>
            <a:chOff x="7183539" y="7784350"/>
            <a:chExt cx="368935" cy="688340"/>
          </a:xfrm>
        </p:grpSpPr>
        <p:sp>
          <p:nvSpPr>
            <p:cNvPr id="87" name="object 8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88" name="object 88"/>
            <p:cNvPicPr/>
            <p:nvPr/>
          </p:nvPicPr>
          <p:blipFill>
            <a:blip r:embed="rId34" cstate="print"/>
            <a:stretch>
              <a:fillRect/>
            </a:stretch>
          </p:blipFill>
          <p:spPr>
            <a:xfrm>
              <a:off x="7296200" y="7900047"/>
              <a:ext cx="133946" cy="272453"/>
            </a:xfrm>
            <a:prstGeom prst="rect">
              <a:avLst/>
            </a:prstGeom>
          </p:spPr>
        </p:pic>
        <p:pic>
          <p:nvPicPr>
            <p:cNvPr id="89" name="object 89"/>
            <p:cNvPicPr/>
            <p:nvPr/>
          </p:nvPicPr>
          <p:blipFill>
            <a:blip r:embed="rId35" cstate="print"/>
            <a:stretch>
              <a:fillRect/>
            </a:stretch>
          </p:blipFill>
          <p:spPr>
            <a:xfrm>
              <a:off x="7294664" y="8228850"/>
              <a:ext cx="137020" cy="135483"/>
            </a:xfrm>
            <a:prstGeom prst="rect">
              <a:avLst/>
            </a:prstGeom>
          </p:spPr>
        </p:pic>
      </p:grpSp>
      <p:pic>
        <p:nvPicPr>
          <p:cNvPr id="90" name="object 90"/>
          <p:cNvPicPr/>
          <p:nvPr/>
        </p:nvPicPr>
        <p:blipFill>
          <a:blip r:embed="rId36" cstate="print"/>
          <a:stretch>
            <a:fillRect/>
          </a:stretch>
        </p:blipFill>
        <p:spPr>
          <a:xfrm>
            <a:off x="7183539" y="8530233"/>
            <a:ext cx="368401" cy="688085"/>
          </a:xfrm>
          <a:prstGeom prst="rect">
            <a:avLst/>
          </a:prstGeom>
        </p:spPr>
      </p:pic>
      <p:grpSp>
        <p:nvGrpSpPr>
          <p:cNvPr id="91" name="object 91"/>
          <p:cNvGrpSpPr/>
          <p:nvPr/>
        </p:nvGrpSpPr>
        <p:grpSpPr>
          <a:xfrm>
            <a:off x="7183539" y="9274619"/>
            <a:ext cx="368935" cy="688340"/>
            <a:chOff x="7183539" y="9274619"/>
            <a:chExt cx="368935" cy="688340"/>
          </a:xfrm>
        </p:grpSpPr>
        <p:sp>
          <p:nvSpPr>
            <p:cNvPr id="92" name="object 9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93" name="object 93"/>
            <p:cNvPicPr/>
            <p:nvPr/>
          </p:nvPicPr>
          <p:blipFill>
            <a:blip r:embed="rId37" cstate="print"/>
            <a:stretch>
              <a:fillRect/>
            </a:stretch>
          </p:blipFill>
          <p:spPr>
            <a:xfrm>
              <a:off x="7323581" y="9341637"/>
              <a:ext cx="79184" cy="121742"/>
            </a:xfrm>
            <a:prstGeom prst="rect">
              <a:avLst/>
            </a:prstGeom>
          </p:spPr>
        </p:pic>
        <p:pic>
          <p:nvPicPr>
            <p:cNvPr id="94" name="object 94"/>
            <p:cNvPicPr/>
            <p:nvPr/>
          </p:nvPicPr>
          <p:blipFill>
            <a:blip r:embed="rId38" cstate="print"/>
            <a:stretch>
              <a:fillRect/>
            </a:stretch>
          </p:blipFill>
          <p:spPr>
            <a:xfrm>
              <a:off x="7296200" y="9483178"/>
              <a:ext cx="133946" cy="420141"/>
            </a:xfrm>
            <a:prstGeom prst="rect">
              <a:avLst/>
            </a:prstGeom>
          </p:spPr>
        </p:pic>
      </p:grpSp>
      <p:pic>
        <p:nvPicPr>
          <p:cNvPr id="97" name="Picture 6">
            <a:extLst>
              <a:ext uri="{FF2B5EF4-FFF2-40B4-BE49-F238E27FC236}">
                <a16:creationId xmlns:a16="http://schemas.microsoft.com/office/drawing/2014/main" id="{E5495E22-2746-9CBD-D54E-7C007BBB694A}"/>
              </a:ext>
            </a:extLst>
          </p:cNvPr>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5584869" y="2036763"/>
            <a:ext cx="655154" cy="717550"/>
          </a:xfrm>
          <a:prstGeom prst="rect">
            <a:avLst/>
          </a:prstGeom>
          <a:noFill/>
          <a:extLst>
            <a:ext uri="{909E8E84-426E-40DD-AFC4-6F175D3DCCD1}">
              <a14:hiddenFill xmlns:a14="http://schemas.microsoft.com/office/drawing/2010/main">
                <a:solidFill>
                  <a:srgbClr val="FFFFFF"/>
                </a:solidFill>
              </a14:hiddenFill>
            </a:ext>
          </a:extLst>
        </p:spPr>
      </p:pic>
      <p:grpSp>
        <p:nvGrpSpPr>
          <p:cNvPr id="16" name="object 2"/>
          <p:cNvGrpSpPr/>
          <p:nvPr/>
        </p:nvGrpSpPr>
        <p:grpSpPr>
          <a:xfrm>
            <a:off x="3415956" y="10148442"/>
            <a:ext cx="703580" cy="91440"/>
            <a:chOff x="3415956" y="10148442"/>
            <a:chExt cx="703580" cy="91440"/>
          </a:xfrm>
        </p:grpSpPr>
        <p:sp>
          <p:nvSpPr>
            <p:cNvPr id="17"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8" name="object 4"/>
            <p:cNvPicPr/>
            <p:nvPr/>
          </p:nvPicPr>
          <p:blipFill>
            <a:blip r:embed="rId40" cstate="print"/>
            <a:stretch>
              <a:fillRect/>
            </a:stretch>
          </p:blipFill>
          <p:spPr>
            <a:xfrm>
              <a:off x="3738663" y="10148442"/>
              <a:ext cx="123329" cy="91325"/>
            </a:xfrm>
            <a:prstGeom prst="rect">
              <a:avLst/>
            </a:prstGeom>
          </p:spPr>
        </p:pic>
        <p:sp>
          <p:nvSpPr>
            <p:cNvPr id="19"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9" name="object 9"/>
            <p:cNvPicPr/>
            <p:nvPr/>
          </p:nvPicPr>
          <p:blipFill>
            <a:blip r:embed="rId2" cstate="print"/>
            <a:stretch>
              <a:fillRect/>
            </a:stretch>
          </p:blipFill>
          <p:spPr>
            <a:xfrm>
              <a:off x="1315584" y="4969524"/>
              <a:ext cx="3833063" cy="263372"/>
            </a:xfrm>
            <a:prstGeom prst="rect">
              <a:avLst/>
            </a:prstGeom>
          </p:spPr>
        </p:pic>
        <p:sp>
          <p:nvSpPr>
            <p:cNvPr id="10" name="object 10"/>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11" name="object 11"/>
            <p:cNvPicPr/>
            <p:nvPr/>
          </p:nvPicPr>
          <p:blipFill>
            <a:blip r:embed="rId3" cstate="print"/>
            <a:stretch>
              <a:fillRect/>
            </a:stretch>
          </p:blipFill>
          <p:spPr>
            <a:xfrm>
              <a:off x="5696292" y="1288846"/>
              <a:ext cx="71539" cy="103543"/>
            </a:xfrm>
            <a:prstGeom prst="rect">
              <a:avLst/>
            </a:prstGeom>
          </p:spPr>
        </p:pic>
        <p:pic>
          <p:nvPicPr>
            <p:cNvPr id="12" name="object 12"/>
            <p:cNvPicPr/>
            <p:nvPr/>
          </p:nvPicPr>
          <p:blipFill>
            <a:blip r:embed="rId4" cstate="print"/>
            <a:stretch>
              <a:fillRect/>
            </a:stretch>
          </p:blipFill>
          <p:spPr>
            <a:xfrm>
              <a:off x="5787631" y="1285823"/>
              <a:ext cx="409473" cy="106565"/>
            </a:xfrm>
            <a:prstGeom prst="rect">
              <a:avLst/>
            </a:prstGeom>
          </p:spPr>
        </p:pic>
        <p:pic>
          <p:nvPicPr>
            <p:cNvPr id="13" name="object 13"/>
            <p:cNvPicPr/>
            <p:nvPr/>
          </p:nvPicPr>
          <p:blipFill>
            <a:blip r:embed="rId5" cstate="print"/>
            <a:stretch>
              <a:fillRect/>
            </a:stretch>
          </p:blipFill>
          <p:spPr>
            <a:xfrm>
              <a:off x="6394996" y="1282750"/>
              <a:ext cx="246608" cy="117221"/>
            </a:xfrm>
            <a:prstGeom prst="rect">
              <a:avLst/>
            </a:prstGeom>
          </p:spPr>
        </p:pic>
        <p:pic>
          <p:nvPicPr>
            <p:cNvPr id="14" name="object 14"/>
            <p:cNvPicPr/>
            <p:nvPr/>
          </p:nvPicPr>
          <p:blipFill>
            <a:blip r:embed="rId6" cstate="print"/>
            <a:stretch>
              <a:fillRect/>
            </a:stretch>
          </p:blipFill>
          <p:spPr>
            <a:xfrm>
              <a:off x="890536" y="1439570"/>
              <a:ext cx="5752604" cy="360756"/>
            </a:xfrm>
            <a:prstGeom prst="rect">
              <a:avLst/>
            </a:prstGeom>
          </p:spPr>
        </p:pic>
      </p:grpSp>
      <p:grpSp>
        <p:nvGrpSpPr>
          <p:cNvPr id="15" name="object 15"/>
          <p:cNvGrpSpPr/>
          <p:nvPr/>
        </p:nvGrpSpPr>
        <p:grpSpPr>
          <a:xfrm>
            <a:off x="710907" y="5647689"/>
            <a:ext cx="6113780" cy="4315460"/>
            <a:chOff x="710907" y="5647689"/>
            <a:chExt cx="6113780" cy="4315460"/>
          </a:xfrm>
        </p:grpSpPr>
        <p:sp>
          <p:nvSpPr>
            <p:cNvPr id="16" name="object 1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17" name="object 17"/>
            <p:cNvPicPr/>
            <p:nvPr/>
          </p:nvPicPr>
          <p:blipFill>
            <a:blip r:embed="rId7" cstate="print"/>
            <a:stretch>
              <a:fillRect/>
            </a:stretch>
          </p:blipFill>
          <p:spPr>
            <a:xfrm>
              <a:off x="1070178" y="6618287"/>
              <a:ext cx="5393334" cy="3056724"/>
            </a:xfrm>
            <a:prstGeom prst="rect">
              <a:avLst/>
            </a:prstGeom>
          </p:spPr>
        </p:pic>
        <p:sp>
          <p:nvSpPr>
            <p:cNvPr id="18" name="object 1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9" name="object 19"/>
            <p:cNvPicPr/>
            <p:nvPr/>
          </p:nvPicPr>
          <p:blipFill>
            <a:blip r:embed="rId8" cstate="print"/>
            <a:stretch>
              <a:fillRect/>
            </a:stretch>
          </p:blipFill>
          <p:spPr>
            <a:xfrm>
              <a:off x="5696292" y="5855639"/>
              <a:ext cx="71539" cy="103543"/>
            </a:xfrm>
            <a:prstGeom prst="rect">
              <a:avLst/>
            </a:prstGeom>
          </p:spPr>
        </p:pic>
        <p:pic>
          <p:nvPicPr>
            <p:cNvPr id="20" name="object 20"/>
            <p:cNvPicPr/>
            <p:nvPr/>
          </p:nvPicPr>
          <p:blipFill>
            <a:blip r:embed="rId9" cstate="print"/>
            <a:stretch>
              <a:fillRect/>
            </a:stretch>
          </p:blipFill>
          <p:spPr>
            <a:xfrm>
              <a:off x="5787631" y="5852616"/>
              <a:ext cx="433832" cy="106565"/>
            </a:xfrm>
            <a:prstGeom prst="rect">
              <a:avLst/>
            </a:prstGeom>
          </p:spPr>
        </p:pic>
        <p:pic>
          <p:nvPicPr>
            <p:cNvPr id="21" name="object 21"/>
            <p:cNvPicPr/>
            <p:nvPr/>
          </p:nvPicPr>
          <p:blipFill>
            <a:blip r:embed="rId10" cstate="print"/>
            <a:stretch>
              <a:fillRect/>
            </a:stretch>
          </p:blipFill>
          <p:spPr>
            <a:xfrm>
              <a:off x="6394996" y="5849543"/>
              <a:ext cx="246608" cy="117221"/>
            </a:xfrm>
            <a:prstGeom prst="rect">
              <a:avLst/>
            </a:prstGeom>
          </p:spPr>
        </p:pic>
        <p:pic>
          <p:nvPicPr>
            <p:cNvPr id="22" name="object 22"/>
            <p:cNvPicPr/>
            <p:nvPr/>
          </p:nvPicPr>
          <p:blipFill>
            <a:blip r:embed="rId11" cstate="print"/>
            <a:stretch>
              <a:fillRect/>
            </a:stretch>
          </p:blipFill>
          <p:spPr>
            <a:xfrm>
              <a:off x="890536" y="6006350"/>
              <a:ext cx="5752604" cy="360768"/>
            </a:xfrm>
            <a:prstGeom prst="rect">
              <a:avLst/>
            </a:prstGeom>
          </p:spPr>
        </p:pic>
        <p:pic>
          <p:nvPicPr>
            <p:cNvPr id="23" name="object 23"/>
            <p:cNvPicPr/>
            <p:nvPr/>
          </p:nvPicPr>
          <p:blipFill>
            <a:blip r:embed="rId12" cstate="print"/>
            <a:stretch>
              <a:fillRect/>
            </a:stretch>
          </p:blipFill>
          <p:spPr>
            <a:xfrm>
              <a:off x="5283200" y="6819899"/>
              <a:ext cx="812800" cy="812203"/>
            </a:xfrm>
            <a:prstGeom prst="rect">
              <a:avLst/>
            </a:prstGeom>
          </p:spPr>
        </p:pic>
      </p:grpSp>
      <p:grpSp>
        <p:nvGrpSpPr>
          <p:cNvPr id="24" name="object 24"/>
          <p:cNvGrpSpPr/>
          <p:nvPr/>
        </p:nvGrpSpPr>
        <p:grpSpPr>
          <a:xfrm>
            <a:off x="709358" y="5600"/>
            <a:ext cx="6842759" cy="717550"/>
            <a:chOff x="709358" y="5600"/>
            <a:chExt cx="6842759" cy="717550"/>
          </a:xfrm>
        </p:grpSpPr>
        <p:sp>
          <p:nvSpPr>
            <p:cNvPr id="25" name="object 25"/>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26" name="object 26"/>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27" name="object 27"/>
            <p:cNvPicPr/>
            <p:nvPr/>
          </p:nvPicPr>
          <p:blipFill>
            <a:blip r:embed="rId13" cstate="print"/>
            <a:stretch>
              <a:fillRect/>
            </a:stretch>
          </p:blipFill>
          <p:spPr>
            <a:xfrm>
              <a:off x="1003147" y="366369"/>
              <a:ext cx="462813" cy="170497"/>
            </a:xfrm>
            <a:prstGeom prst="rect">
              <a:avLst/>
            </a:prstGeom>
          </p:spPr>
        </p:pic>
        <p:sp>
          <p:nvSpPr>
            <p:cNvPr id="28" name="object 28"/>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29" name="object 29"/>
            <p:cNvPicPr/>
            <p:nvPr/>
          </p:nvPicPr>
          <p:blipFill>
            <a:blip r:embed="rId14" cstate="print"/>
            <a:stretch>
              <a:fillRect/>
            </a:stretch>
          </p:blipFill>
          <p:spPr>
            <a:xfrm>
              <a:off x="1662315" y="380059"/>
              <a:ext cx="156806" cy="149174"/>
            </a:xfrm>
            <a:prstGeom prst="rect">
              <a:avLst/>
            </a:prstGeom>
          </p:spPr>
        </p:pic>
        <p:sp>
          <p:nvSpPr>
            <p:cNvPr id="30" name="object 30"/>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31" name="object 31"/>
            <p:cNvPicPr/>
            <p:nvPr/>
          </p:nvPicPr>
          <p:blipFill>
            <a:blip r:embed="rId15" cstate="print"/>
            <a:stretch>
              <a:fillRect/>
            </a:stretch>
          </p:blipFill>
          <p:spPr>
            <a:xfrm>
              <a:off x="2021585" y="366369"/>
              <a:ext cx="343992" cy="170497"/>
            </a:xfrm>
            <a:prstGeom prst="rect">
              <a:avLst/>
            </a:prstGeom>
          </p:spPr>
        </p:pic>
        <p:pic>
          <p:nvPicPr>
            <p:cNvPr id="32" name="object 32"/>
            <p:cNvPicPr/>
            <p:nvPr/>
          </p:nvPicPr>
          <p:blipFill>
            <a:blip r:embed="rId16" cstate="print"/>
            <a:stretch>
              <a:fillRect/>
            </a:stretch>
          </p:blipFill>
          <p:spPr>
            <a:xfrm>
              <a:off x="2554338" y="366369"/>
              <a:ext cx="1787131" cy="170497"/>
            </a:xfrm>
            <a:prstGeom prst="rect">
              <a:avLst/>
            </a:prstGeom>
          </p:spPr>
        </p:pic>
      </p:grpSp>
      <p:sp>
        <p:nvSpPr>
          <p:cNvPr id="35" name="正方形/長方形 34">
            <a:extLst>
              <a:ext uri="{FF2B5EF4-FFF2-40B4-BE49-F238E27FC236}">
                <a16:creationId xmlns:a16="http://schemas.microsoft.com/office/drawing/2014/main" id="{4C9F42D3-A16E-439B-528A-63DC8DE33583}"/>
              </a:ext>
            </a:extLst>
          </p:cNvPr>
          <p:cNvSpPr/>
          <p:nvPr/>
        </p:nvSpPr>
        <p:spPr>
          <a:xfrm>
            <a:off x="1070178" y="1818635"/>
            <a:ext cx="5391442" cy="2834174"/>
          </a:xfrm>
          <a:prstGeom prst="rect">
            <a:avLst/>
          </a:prstGeom>
        </p:spPr>
        <p:txBody>
          <a:bodyPr wrap="square">
            <a:spAutoFit/>
          </a:bodyPr>
          <a:lstStyle/>
          <a:p>
            <a:pPr>
              <a:lnSpc>
                <a:spcPct val="150000"/>
              </a:lnSpc>
            </a:pPr>
            <a:r>
              <a:rPr lang="ja-JP" altLang="en-US" sz="1200" b="1">
                <a:solidFill>
                  <a:schemeClr val="tx1">
                    <a:lumMod val="65000"/>
                    <a:lumOff val="35000"/>
                  </a:schemeClr>
                </a:solidFill>
                <a:latin typeface="HG丸ｺﾞｼｯｸM-PRO" panose="020F0600000000000000" pitchFamily="50" charset="-128"/>
                <a:ea typeface="HG丸ｺﾞｼｯｸM-PRO" panose="020F0600000000000000" pitchFamily="50" charset="-128"/>
              </a:rPr>
              <a:t>＜認定基準の一部＞</a:t>
            </a:r>
            <a:endParaRPr lang="en-US" altLang="ja-JP" sz="1200" b="1">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1</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lang="ja-JP" altLang="en-US" sz="1100" b="1">
                <a:solidFill>
                  <a:srgbClr val="31C2F1"/>
                </a:solidFill>
                <a:latin typeface="HG丸ｺﾞｼｯｸM-PRO" panose="020F0600000000000000" pitchFamily="50" charset="-128"/>
                <a:ea typeface="HG丸ｺﾞｼｯｸM-PRO" panose="020F0600000000000000" pitchFamily="50" charset="-128"/>
              </a:rPr>
              <a:t>新卒者などの直近</a:t>
            </a:r>
            <a:r>
              <a:rPr lang="en-US" altLang="ja-JP" sz="1100" b="1">
                <a:solidFill>
                  <a:srgbClr val="31C2F1"/>
                </a:solidFill>
                <a:latin typeface="HG丸ｺﾞｼｯｸM-PRO" panose="020F0600000000000000" pitchFamily="50" charset="-128"/>
                <a:ea typeface="HG丸ｺﾞｼｯｸM-PRO" panose="020F0600000000000000" pitchFamily="50" charset="-128"/>
              </a:rPr>
              <a:t>3</a:t>
            </a:r>
            <a:r>
              <a:rPr lang="ja-JP" altLang="en-US" sz="1100" b="1">
                <a:solidFill>
                  <a:srgbClr val="31C2F1"/>
                </a:solidFill>
                <a:latin typeface="HG丸ｺﾞｼｯｸM-PRO" panose="020F0600000000000000" pitchFamily="50" charset="-128"/>
                <a:ea typeface="HG丸ｺﾞｼｯｸM-PRO" panose="020F0600000000000000" pitchFamily="50" charset="-128"/>
              </a:rPr>
              <a:t>事業年度の離職率が</a:t>
            </a:r>
            <a:r>
              <a:rPr lang="en-US" altLang="ja-JP" sz="1100" b="1">
                <a:solidFill>
                  <a:srgbClr val="31C2F1"/>
                </a:solidFill>
                <a:latin typeface="HG丸ｺﾞｼｯｸM-PRO" panose="020F0600000000000000" pitchFamily="50" charset="-128"/>
                <a:ea typeface="HG丸ｺﾞｼｯｸM-PRO" panose="020F0600000000000000" pitchFamily="50" charset="-128"/>
              </a:rPr>
              <a:t>20</a:t>
            </a:r>
            <a:r>
              <a:rPr lang="ja-JP" altLang="en-US" sz="1100" b="1">
                <a:solidFill>
                  <a:srgbClr val="31C2F1"/>
                </a:solidFill>
                <a:latin typeface="HG丸ｺﾞｼｯｸM-PRO" panose="020F0600000000000000" pitchFamily="50" charset="-128"/>
                <a:ea typeface="HG丸ｺﾞｼｯｸM-PRO" panose="020F0600000000000000" pitchFamily="50" charset="-128"/>
              </a:rPr>
              <a:t>％以下</a:t>
            </a:r>
            <a:endParaRPr lang="en-US" altLang="ja-JP" sz="1050" b="1">
              <a:solidFill>
                <a:srgbClr val="31C2F1"/>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　　 （ただし、採用者数が</a:t>
            </a:r>
            <a:r>
              <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人または</a:t>
            </a:r>
            <a:r>
              <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4</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人の場合は、離職者数が</a:t>
            </a:r>
            <a:r>
              <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1</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人以下）</a:t>
            </a:r>
            <a:endPar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2</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lang="ja-JP" altLang="en-US" sz="1100" b="1">
                <a:solidFill>
                  <a:srgbClr val="31C2F1"/>
                </a:solidFill>
                <a:latin typeface="HG丸ｺﾞｼｯｸM-PRO" panose="020F0600000000000000" pitchFamily="50" charset="-128"/>
                <a:ea typeface="HG丸ｺﾞｼｯｸM-PRO" panose="020F0600000000000000" pitchFamily="50" charset="-128"/>
              </a:rPr>
              <a:t>所定外労働時間が</a:t>
            </a:r>
            <a:r>
              <a:rPr lang="en-US" altLang="ja-JP" sz="1100" b="1">
                <a:solidFill>
                  <a:srgbClr val="31C2F1"/>
                </a:solidFill>
                <a:latin typeface="HG丸ｺﾞｼｯｸM-PRO" panose="020F0600000000000000" pitchFamily="50" charset="-128"/>
                <a:ea typeface="HG丸ｺﾞｼｯｸM-PRO" panose="020F0600000000000000" pitchFamily="50" charset="-128"/>
              </a:rPr>
              <a:t>20</a:t>
            </a:r>
            <a:r>
              <a:rPr lang="ja-JP" altLang="en-US" sz="1100" b="1">
                <a:solidFill>
                  <a:srgbClr val="31C2F1"/>
                </a:solidFill>
                <a:latin typeface="HG丸ｺﾞｼｯｸM-PRO" panose="020F0600000000000000" pitchFamily="50" charset="-128"/>
                <a:ea typeface="HG丸ｺﾞｼｯｸM-PRO" panose="020F0600000000000000" pitchFamily="50" charset="-128"/>
              </a:rPr>
              <a:t>時間以下</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（前事業年度の正社員の月平均）</a:t>
            </a:r>
            <a:endPar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　　　かつ</a:t>
            </a:r>
            <a:r>
              <a:rPr lang="ja-JP" altLang="en-US" sz="1100" b="1">
                <a:solidFill>
                  <a:srgbClr val="31C2F1"/>
                </a:solidFill>
                <a:latin typeface="HG丸ｺﾞｼｯｸM-PRO" panose="020F0600000000000000" pitchFamily="50" charset="-128"/>
                <a:ea typeface="HG丸ｺﾞｼｯｸM-PRO" panose="020F0600000000000000" pitchFamily="50" charset="-128"/>
              </a:rPr>
              <a:t>月平均の法定時間外労働</a:t>
            </a:r>
            <a:r>
              <a:rPr lang="en-US" altLang="ja-JP" sz="1100" b="1">
                <a:solidFill>
                  <a:srgbClr val="31C2F1"/>
                </a:solidFill>
                <a:latin typeface="HG丸ｺﾞｼｯｸM-PRO" panose="020F0600000000000000" pitchFamily="50" charset="-128"/>
                <a:ea typeface="HG丸ｺﾞｼｯｸM-PRO" panose="020F0600000000000000" pitchFamily="50" charset="-128"/>
              </a:rPr>
              <a:t>60</a:t>
            </a:r>
            <a:r>
              <a:rPr lang="ja-JP" altLang="en-US" sz="1100" b="1">
                <a:solidFill>
                  <a:srgbClr val="31C2F1"/>
                </a:solidFill>
                <a:latin typeface="HG丸ｺﾞｼｯｸM-PRO" panose="020F0600000000000000" pitchFamily="50" charset="-128"/>
                <a:ea typeface="HG丸ｺﾞｼｯｸM-PRO" panose="020F0600000000000000" pitchFamily="50" charset="-128"/>
              </a:rPr>
              <a:t>時間以上の正社員ゼロ</a:t>
            </a:r>
            <a:endParaRPr lang="en-US" altLang="ja-JP" sz="1050" b="1">
              <a:solidFill>
                <a:srgbClr val="31C2F1"/>
              </a:solidFill>
              <a:latin typeface="HG丸ｺﾞｼｯｸM-PRO" panose="020F0600000000000000" pitchFamily="50" charset="-128"/>
              <a:ea typeface="HG丸ｺﾞｼｯｸM-PRO" panose="020F0600000000000000" pitchFamily="50" charset="-128"/>
            </a:endParaRPr>
          </a:p>
          <a:p>
            <a:pPr>
              <a:lnSpc>
                <a:spcPct val="150000"/>
              </a:lnSpc>
            </a:pPr>
            <a:r>
              <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lang="ja-JP" altLang="en-US" sz="1100" b="1">
                <a:solidFill>
                  <a:srgbClr val="31C2F1"/>
                </a:solidFill>
                <a:latin typeface="HG丸ｺﾞｼｯｸM-PRO" panose="020F0600000000000000" pitchFamily="50" charset="-128"/>
                <a:ea typeface="HG丸ｺﾞｼｯｸM-PRO" panose="020F0600000000000000" pitchFamily="50" charset="-128"/>
              </a:rPr>
              <a:t>正社員の有給休暇年平均の取得日数が年</a:t>
            </a:r>
            <a:r>
              <a:rPr lang="en-US" altLang="ja-JP" sz="1100" b="1">
                <a:solidFill>
                  <a:srgbClr val="31C2F1"/>
                </a:solidFill>
                <a:latin typeface="HG丸ｺﾞｼｯｸM-PRO" panose="020F0600000000000000" pitchFamily="50" charset="-128"/>
                <a:ea typeface="HG丸ｺﾞｼｯｸM-PRO" panose="020F0600000000000000" pitchFamily="50" charset="-128"/>
              </a:rPr>
              <a:t>10</a:t>
            </a:r>
            <a:r>
              <a:rPr lang="ja-JP" altLang="en-US" sz="1100" b="1">
                <a:solidFill>
                  <a:srgbClr val="31C2F1"/>
                </a:solidFill>
                <a:latin typeface="HG丸ｺﾞｼｯｸM-PRO" panose="020F0600000000000000" pitchFamily="50" charset="-128"/>
                <a:ea typeface="HG丸ｺﾞｼｯｸM-PRO" panose="020F0600000000000000" pitchFamily="50" charset="-128"/>
              </a:rPr>
              <a:t>日以上</a:t>
            </a:r>
            <a:endParaRPr lang="en-US" altLang="ja-JP" sz="1050" b="1">
              <a:solidFill>
                <a:srgbClr val="31C2F1"/>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　　　または</a:t>
            </a:r>
            <a:r>
              <a:rPr lang="ja-JP" altLang="en-US" sz="1100" b="1">
                <a:solidFill>
                  <a:srgbClr val="31C2F1"/>
                </a:solidFill>
                <a:latin typeface="HG丸ｺﾞｼｯｸM-PRO" panose="020F0600000000000000" pitchFamily="50" charset="-128"/>
                <a:ea typeface="HG丸ｺﾞｼｯｸM-PRO" panose="020F0600000000000000" pitchFamily="50" charset="-128"/>
              </a:rPr>
              <a:t>年平均取得率</a:t>
            </a:r>
            <a:r>
              <a:rPr lang="en-US" altLang="ja-JP" sz="1100" b="1">
                <a:solidFill>
                  <a:srgbClr val="31C2F1"/>
                </a:solidFill>
                <a:latin typeface="HG丸ｺﾞｼｯｸM-PRO" panose="020F0600000000000000" pitchFamily="50" charset="-128"/>
                <a:ea typeface="HG丸ｺﾞｼｯｸM-PRO" panose="020F0600000000000000" pitchFamily="50" charset="-128"/>
              </a:rPr>
              <a:t>70</a:t>
            </a:r>
            <a:r>
              <a:rPr lang="ja-JP" altLang="en-US" sz="1100" b="1">
                <a:solidFill>
                  <a:srgbClr val="31C2F1"/>
                </a:solidFill>
                <a:latin typeface="HG丸ｺﾞｼｯｸM-PRO" panose="020F0600000000000000" pitchFamily="50" charset="-128"/>
                <a:ea typeface="HG丸ｺﾞｼｯｸM-PRO" panose="020F0600000000000000" pitchFamily="50" charset="-128"/>
              </a:rPr>
              <a:t>％以上</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（＊付与日数に占める取得日数平均）</a:t>
            </a:r>
            <a:endPar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有給休暇に準ずる休暇として人事開発統括官が定めるものを含む。</a:t>
            </a:r>
            <a:endPar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　　　また、その日数は労働者</a:t>
            </a:r>
            <a:r>
              <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1</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人当たり</a:t>
            </a:r>
            <a:r>
              <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日が上限）</a:t>
            </a:r>
            <a:endPar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nSpc>
                <a:spcPct val="150000"/>
              </a:lnSpc>
            </a:pPr>
            <a:r>
              <a:rPr lang="en-US" altLang="ja-JP"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4</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lang="ja-JP" altLang="en-US" sz="1100" b="1">
                <a:solidFill>
                  <a:srgbClr val="31C2F1"/>
                </a:solidFill>
                <a:latin typeface="HG丸ｺﾞｼｯｸM-PRO" panose="020F0600000000000000" pitchFamily="50" charset="-128"/>
                <a:ea typeface="HG丸ｺﾞｼｯｸM-PRO" panose="020F0600000000000000" pitchFamily="50" charset="-128"/>
              </a:rPr>
              <a:t>直近</a:t>
            </a:r>
            <a:r>
              <a:rPr lang="en-US" altLang="ja-JP" sz="1100" b="1">
                <a:solidFill>
                  <a:srgbClr val="31C2F1"/>
                </a:solidFill>
                <a:latin typeface="HG丸ｺﾞｼｯｸM-PRO" panose="020F0600000000000000" pitchFamily="50" charset="-128"/>
                <a:ea typeface="HG丸ｺﾞｼｯｸM-PRO" panose="020F0600000000000000" pitchFamily="50" charset="-128"/>
              </a:rPr>
              <a:t>3</a:t>
            </a:r>
            <a:r>
              <a:rPr lang="ja-JP" altLang="en-US" sz="1100" b="1">
                <a:solidFill>
                  <a:srgbClr val="31C2F1"/>
                </a:solidFill>
                <a:latin typeface="HG丸ｺﾞｼｯｸM-PRO" panose="020F0600000000000000" pitchFamily="50" charset="-128"/>
                <a:ea typeface="HG丸ｺﾞｼｯｸM-PRO" panose="020F0600000000000000" pitchFamily="50" charset="-128"/>
              </a:rPr>
              <a:t>事業年度で男性労働者の育児休業等取得者が１人以上</a:t>
            </a:r>
            <a:endParaRPr lang="en-US" altLang="ja-JP" sz="1100" b="1">
              <a:solidFill>
                <a:srgbClr val="31C2F1"/>
              </a:solidFill>
              <a:latin typeface="HG丸ｺﾞｼｯｸM-PRO" panose="020F0600000000000000" pitchFamily="50" charset="-128"/>
              <a:ea typeface="HG丸ｺﾞｼｯｸM-PRO" panose="020F0600000000000000" pitchFamily="50" charset="-128"/>
            </a:endParaRPr>
          </a:p>
          <a:p>
            <a:pPr>
              <a:lnSpc>
                <a:spcPct val="150000"/>
              </a:lnSpc>
            </a:pPr>
            <a:r>
              <a:rPr lang="ja-JP" altLang="en-US" sz="1100" b="1">
                <a:solidFill>
                  <a:srgbClr val="31C2F1"/>
                </a:solidFill>
                <a:latin typeface="HG丸ｺﾞｼｯｸM-PRO" panose="020F0600000000000000" pitchFamily="50" charset="-128"/>
                <a:ea typeface="HG丸ｺﾞｼｯｸM-PRO" panose="020F0600000000000000" pitchFamily="50" charset="-128"/>
              </a:rPr>
              <a:t>　　　</a:t>
            </a:r>
            <a:r>
              <a:rPr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または</a:t>
            </a:r>
            <a:r>
              <a:rPr lang="ja-JP" altLang="en-US" sz="1100" b="1">
                <a:solidFill>
                  <a:srgbClr val="31C2F1"/>
                </a:solidFill>
                <a:latin typeface="HG丸ｺﾞｼｯｸM-PRO" panose="020F0600000000000000" pitchFamily="50" charset="-128"/>
                <a:ea typeface="HG丸ｺﾞｼｯｸM-PRO" panose="020F0600000000000000" pitchFamily="50" charset="-128"/>
              </a:rPr>
              <a:t>女性労働者の育児休業等 取得率が</a:t>
            </a:r>
            <a:r>
              <a:rPr lang="en-US" altLang="ja-JP" sz="1100" b="1">
                <a:solidFill>
                  <a:srgbClr val="31C2F1"/>
                </a:solidFill>
                <a:latin typeface="HG丸ｺﾞｼｯｸM-PRO" panose="020F0600000000000000" pitchFamily="50" charset="-128"/>
                <a:ea typeface="HG丸ｺﾞｼｯｸM-PRO" panose="020F0600000000000000" pitchFamily="50" charset="-128"/>
              </a:rPr>
              <a:t>75</a:t>
            </a:r>
            <a:r>
              <a:rPr lang="ja-JP" altLang="en-US" sz="1100" b="1">
                <a:solidFill>
                  <a:srgbClr val="31C2F1"/>
                </a:solidFill>
                <a:latin typeface="HG丸ｺﾞｼｯｸM-PRO" panose="020F0600000000000000" pitchFamily="50" charset="-128"/>
                <a:ea typeface="HG丸ｺﾞｼｯｸM-PRO" panose="020F0600000000000000" pitchFamily="50" charset="-128"/>
              </a:rPr>
              <a:t>％以上</a:t>
            </a:r>
            <a:endParaRPr lang="en-US" altLang="ja-JP" sz="1050" b="1">
              <a:solidFill>
                <a:srgbClr val="31C2F1"/>
              </a:solidFill>
              <a:latin typeface="HG丸ｺﾞｼｯｸM-PRO" panose="020F0600000000000000" pitchFamily="50" charset="-128"/>
              <a:ea typeface="HG丸ｺﾞｼｯｸM-PRO" panose="020F0600000000000000" pitchFamily="50" charset="-128"/>
            </a:endParaRPr>
          </a:p>
        </p:txBody>
      </p:sp>
      <p:pic>
        <p:nvPicPr>
          <p:cNvPr id="37" name="object 41">
            <a:extLst>
              <a:ext uri="{FF2B5EF4-FFF2-40B4-BE49-F238E27FC236}">
                <a16:creationId xmlns:a16="http://schemas.microsoft.com/office/drawing/2014/main" id="{DD24691F-AAF2-4355-3A48-568C24DF900C}"/>
              </a:ext>
            </a:extLst>
          </p:cNvPr>
          <p:cNvPicPr/>
          <p:nvPr/>
        </p:nvPicPr>
        <p:blipFill>
          <a:blip r:embed="rId17" cstate="print"/>
          <a:stretch>
            <a:fillRect/>
          </a:stretch>
        </p:blipFill>
        <p:spPr>
          <a:xfrm>
            <a:off x="5676107" y="2157945"/>
            <a:ext cx="924026" cy="889562"/>
          </a:xfrm>
          <a:prstGeom prst="rect">
            <a:avLst/>
          </a:prstGeom>
        </p:spPr>
      </p:pic>
      <p:sp>
        <p:nvSpPr>
          <p:cNvPr id="38" name="矢印: 下 37">
            <a:extLst>
              <a:ext uri="{FF2B5EF4-FFF2-40B4-BE49-F238E27FC236}">
                <a16:creationId xmlns:a16="http://schemas.microsoft.com/office/drawing/2014/main" id="{61D22B9D-E758-E57D-9CDF-96E1892DE0AD}"/>
              </a:ext>
            </a:extLst>
          </p:cNvPr>
          <p:cNvSpPr/>
          <p:nvPr/>
        </p:nvSpPr>
        <p:spPr>
          <a:xfrm>
            <a:off x="2824138" y="4703722"/>
            <a:ext cx="163774" cy="214891"/>
          </a:xfrm>
          <a:prstGeom prst="downArrow">
            <a:avLst/>
          </a:prstGeom>
          <a:solidFill>
            <a:srgbClr val="31C2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正方形/長方形 38">
            <a:extLst>
              <a:ext uri="{FF2B5EF4-FFF2-40B4-BE49-F238E27FC236}">
                <a16:creationId xmlns:a16="http://schemas.microsoft.com/office/drawing/2014/main" id="{D0632793-82B9-0598-333F-3C0C8BDE5D5A}"/>
              </a:ext>
            </a:extLst>
          </p:cNvPr>
          <p:cNvSpPr/>
          <p:nvPr/>
        </p:nvSpPr>
        <p:spPr>
          <a:xfrm>
            <a:off x="2993012" y="4618118"/>
            <a:ext cx="2252741" cy="306559"/>
          </a:xfrm>
          <a:prstGeom prst="rect">
            <a:avLst/>
          </a:prstGeom>
        </p:spPr>
        <p:txBody>
          <a:bodyPr wrap="square">
            <a:spAutoFit/>
          </a:bodyPr>
          <a:lstStyle/>
          <a:p>
            <a:pPr>
              <a:lnSpc>
                <a:spcPct val="150000"/>
              </a:lnSpc>
            </a:pPr>
            <a:r>
              <a:rPr lang="en-US" altLang="ja-JP" sz="1100" b="1">
                <a:solidFill>
                  <a:srgbClr val="31C2F1"/>
                </a:solidFill>
                <a:latin typeface="HG丸ｺﾞｼｯｸM-PRO" panose="020F0600000000000000" pitchFamily="50" charset="-128"/>
                <a:ea typeface="HG丸ｺﾞｼｯｸM-PRO" panose="020F0600000000000000" pitchFamily="50" charset="-128"/>
              </a:rPr>
              <a:t>※</a:t>
            </a:r>
            <a:r>
              <a:rPr lang="ja-JP" altLang="en-US" sz="1100" b="1">
                <a:solidFill>
                  <a:srgbClr val="31C2F1"/>
                </a:solidFill>
                <a:latin typeface="HG丸ｺﾞｼｯｸM-PRO" panose="020F0600000000000000" pitchFamily="50" charset="-128"/>
                <a:ea typeface="HG丸ｺﾞｼｯｸM-PRO" panose="020F0600000000000000" pitchFamily="50" charset="-128"/>
              </a:rPr>
              <a:t>詳細についてはこちら</a:t>
            </a:r>
            <a:endParaRPr lang="en-US" altLang="ja-JP" sz="1050" b="1">
              <a:solidFill>
                <a:srgbClr val="31C2F1"/>
              </a:solidFill>
              <a:latin typeface="HG丸ｺﾞｼｯｸM-PRO" panose="020F0600000000000000" pitchFamily="50" charset="-128"/>
              <a:ea typeface="HG丸ｺﾞｼｯｸM-PRO" panose="020F0600000000000000" pitchFamily="50" charset="-128"/>
            </a:endParaRPr>
          </a:p>
        </p:txBody>
      </p:sp>
      <p:pic>
        <p:nvPicPr>
          <p:cNvPr id="42" name="Picture 10">
            <a:extLst>
              <a:ext uri="{FF2B5EF4-FFF2-40B4-BE49-F238E27FC236}">
                <a16:creationId xmlns:a16="http://schemas.microsoft.com/office/drawing/2014/main" id="{03325D3F-E6E4-CF5C-3CFA-582963A07F13}"/>
              </a:ext>
            </a:extLst>
          </p:cNvPr>
          <p:cNvPicPr>
            <a:picLocks noChangeAspect="1" noChangeArrowheads="1"/>
          </p:cNvPicPr>
          <p:nvPr/>
        </p:nvPicPr>
        <p:blipFill>
          <a:blip r:embed="rId18" cstate="print">
            <a:extLst>
              <a:ext uri="{BEBA8EAE-BF5A-486C-A8C5-ECC9F3942E4B}">
                <a14:imgProps xmlns:a14="http://schemas.microsoft.com/office/drawing/2010/main">
                  <a14:imgLayer r:embed="rId19">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5270842" y="6819899"/>
            <a:ext cx="837516" cy="837516"/>
          </a:xfrm>
          <a:prstGeom prst="rect">
            <a:avLst/>
          </a:prstGeom>
          <a:noFill/>
          <a:extLst>
            <a:ext uri="{909E8E84-426E-40DD-AFC4-6F175D3DCCD1}">
              <a14:hiddenFill xmlns:a14="http://schemas.microsoft.com/office/drawing/2010/main">
                <a:solidFill>
                  <a:srgbClr val="FFFFFF"/>
                </a:solidFill>
              </a14:hiddenFill>
            </a:ext>
          </a:extLst>
        </p:spPr>
      </p:pic>
      <p:grpSp>
        <p:nvGrpSpPr>
          <p:cNvPr id="8" name="object 2"/>
          <p:cNvGrpSpPr/>
          <p:nvPr/>
        </p:nvGrpSpPr>
        <p:grpSpPr>
          <a:xfrm>
            <a:off x="3415956" y="10148442"/>
            <a:ext cx="703580" cy="91440"/>
            <a:chOff x="3415956" y="10148442"/>
            <a:chExt cx="703580" cy="91440"/>
          </a:xfrm>
        </p:grpSpPr>
        <p:sp>
          <p:nvSpPr>
            <p:cNvPr id="33"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34" name="object 4"/>
            <p:cNvPicPr/>
            <p:nvPr/>
          </p:nvPicPr>
          <p:blipFill>
            <a:blip r:embed="rId20" cstate="print"/>
            <a:stretch>
              <a:fillRect/>
            </a:stretch>
          </p:blipFill>
          <p:spPr>
            <a:xfrm>
              <a:off x="3738663" y="10148442"/>
              <a:ext cx="123329" cy="91325"/>
            </a:xfrm>
            <a:prstGeom prst="rect">
              <a:avLst/>
            </a:prstGeom>
          </p:spPr>
        </p:pic>
        <p:sp>
          <p:nvSpPr>
            <p:cNvPr id="36"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073200" y="9098064"/>
              <a:ext cx="3829989" cy="270967"/>
            </a:xfrm>
            <a:prstGeom prst="rect">
              <a:avLst/>
            </a:prstGeom>
          </p:spPr>
        </p:pic>
        <p:pic>
          <p:nvPicPr>
            <p:cNvPr id="9" name="object 9"/>
            <p:cNvPicPr/>
            <p:nvPr/>
          </p:nvPicPr>
          <p:blipFill>
            <a:blip r:embed="rId3" cstate="print"/>
            <a:stretch>
              <a:fillRect/>
            </a:stretch>
          </p:blipFill>
          <p:spPr>
            <a:xfrm>
              <a:off x="1070178" y="6618287"/>
              <a:ext cx="5393334" cy="2364079"/>
            </a:xfrm>
            <a:prstGeom prst="rect">
              <a:avLst/>
            </a:prstGeom>
          </p:spPr>
        </p:pic>
        <p:sp>
          <p:nvSpPr>
            <p:cNvPr id="10" name="object 10"/>
            <p:cNvSpPr/>
            <p:nvPr/>
          </p:nvSpPr>
          <p:spPr>
            <a:xfrm>
              <a:off x="4941239" y="9338563"/>
              <a:ext cx="15240" cy="15240"/>
            </a:xfrm>
            <a:custGeom>
              <a:avLst/>
              <a:gdLst/>
              <a:ahLst/>
              <a:cxnLst/>
              <a:rect l="l" t="t" r="r" b="b"/>
              <a:pathLst>
                <a:path w="15239" h="15240">
                  <a:moveTo>
                    <a:pt x="10667" y="15239"/>
                  </a:moveTo>
                  <a:lnTo>
                    <a:pt x="3073" y="15239"/>
                  </a:lnTo>
                  <a:lnTo>
                    <a:pt x="0" y="10667"/>
                  </a:lnTo>
                  <a:lnTo>
                    <a:pt x="0" y="3073"/>
                  </a:lnTo>
                  <a:lnTo>
                    <a:pt x="3073" y="0"/>
                  </a:lnTo>
                  <a:lnTo>
                    <a:pt x="10667" y="0"/>
                  </a:lnTo>
                  <a:lnTo>
                    <a:pt x="15227" y="3073"/>
                  </a:lnTo>
                  <a:lnTo>
                    <a:pt x="15227" y="10667"/>
                  </a:lnTo>
                  <a:lnTo>
                    <a:pt x="10667" y="15239"/>
                  </a:lnTo>
                  <a:close/>
                </a:path>
              </a:pathLst>
            </a:custGeom>
            <a:solidFill>
              <a:srgbClr val="4D4D4F"/>
            </a:solidFill>
          </p:spPr>
          <p:txBody>
            <a:bodyPr wrap="square" lIns="0" tIns="0" rIns="0" bIns="0" rtlCol="0"/>
            <a:lstStyle/>
            <a:p>
              <a:endParaRPr/>
            </a:p>
          </p:txBody>
        </p:sp>
        <p:pic>
          <p:nvPicPr>
            <p:cNvPr id="11" name="object 11"/>
            <p:cNvPicPr/>
            <p:nvPr/>
          </p:nvPicPr>
          <p:blipFill>
            <a:blip r:embed="rId4" cstate="print"/>
            <a:stretch>
              <a:fillRect/>
            </a:stretch>
          </p:blipFill>
          <p:spPr>
            <a:xfrm>
              <a:off x="4976266" y="9254832"/>
              <a:ext cx="216153" cy="98971"/>
            </a:xfrm>
            <a:prstGeom prst="rect">
              <a:avLst/>
            </a:prstGeom>
          </p:spPr>
        </p:pic>
        <p:sp>
          <p:nvSpPr>
            <p:cNvPr id="12" name="object 12"/>
            <p:cNvSpPr/>
            <p:nvPr/>
          </p:nvSpPr>
          <p:spPr>
            <a:xfrm>
              <a:off x="5215280" y="9254832"/>
              <a:ext cx="10795" cy="99060"/>
            </a:xfrm>
            <a:custGeom>
              <a:avLst/>
              <a:gdLst/>
              <a:ahLst/>
              <a:cxnLst/>
              <a:rect l="l" t="t" r="r" b="b"/>
              <a:pathLst>
                <a:path w="10795" h="99059">
                  <a:moveTo>
                    <a:pt x="7594" y="98971"/>
                  </a:moveTo>
                  <a:lnTo>
                    <a:pt x="1498" y="98971"/>
                  </a:lnTo>
                  <a:lnTo>
                    <a:pt x="0" y="95935"/>
                  </a:lnTo>
                  <a:lnTo>
                    <a:pt x="0" y="1536"/>
                  </a:lnTo>
                  <a:lnTo>
                    <a:pt x="1498" y="0"/>
                  </a:lnTo>
                  <a:lnTo>
                    <a:pt x="7594" y="0"/>
                  </a:lnTo>
                  <a:lnTo>
                    <a:pt x="10617" y="1536"/>
                  </a:lnTo>
                  <a:lnTo>
                    <a:pt x="10617" y="97421"/>
                  </a:lnTo>
                  <a:lnTo>
                    <a:pt x="7594" y="98971"/>
                  </a:lnTo>
                  <a:close/>
                </a:path>
              </a:pathLst>
            </a:custGeom>
            <a:solidFill>
              <a:srgbClr val="4D4D4F"/>
            </a:solidFill>
          </p:spPr>
          <p:txBody>
            <a:bodyPr wrap="square" lIns="0" tIns="0" rIns="0" bIns="0" rtlCol="0"/>
            <a:lstStyle/>
            <a:p>
              <a:endParaRPr/>
            </a:p>
          </p:txBody>
        </p:sp>
        <p:sp>
          <p:nvSpPr>
            <p:cNvPr id="13" name="object 13"/>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4" name="object 14"/>
            <p:cNvPicPr/>
            <p:nvPr/>
          </p:nvPicPr>
          <p:blipFill>
            <a:blip r:embed="rId5" cstate="print"/>
            <a:stretch>
              <a:fillRect/>
            </a:stretch>
          </p:blipFill>
          <p:spPr>
            <a:xfrm>
              <a:off x="5696292" y="5855639"/>
              <a:ext cx="71539" cy="103543"/>
            </a:xfrm>
            <a:prstGeom prst="rect">
              <a:avLst/>
            </a:prstGeom>
          </p:spPr>
        </p:pic>
        <p:pic>
          <p:nvPicPr>
            <p:cNvPr id="15" name="object 15"/>
            <p:cNvPicPr/>
            <p:nvPr/>
          </p:nvPicPr>
          <p:blipFill>
            <a:blip r:embed="rId6" cstate="print"/>
            <a:stretch>
              <a:fillRect/>
            </a:stretch>
          </p:blipFill>
          <p:spPr>
            <a:xfrm>
              <a:off x="5787631" y="5852616"/>
              <a:ext cx="435368" cy="106565"/>
            </a:xfrm>
            <a:prstGeom prst="rect">
              <a:avLst/>
            </a:prstGeom>
          </p:spPr>
        </p:pic>
        <p:pic>
          <p:nvPicPr>
            <p:cNvPr id="16" name="object 16"/>
            <p:cNvPicPr/>
            <p:nvPr/>
          </p:nvPicPr>
          <p:blipFill>
            <a:blip r:embed="rId7" cstate="print"/>
            <a:stretch>
              <a:fillRect/>
            </a:stretch>
          </p:blipFill>
          <p:spPr>
            <a:xfrm>
              <a:off x="6394996" y="5849543"/>
              <a:ext cx="246608" cy="117221"/>
            </a:xfrm>
            <a:prstGeom prst="rect">
              <a:avLst/>
            </a:prstGeom>
          </p:spPr>
        </p:pic>
        <p:pic>
          <p:nvPicPr>
            <p:cNvPr id="17" name="object 17"/>
            <p:cNvPicPr/>
            <p:nvPr/>
          </p:nvPicPr>
          <p:blipFill>
            <a:blip r:embed="rId8" cstate="print"/>
            <a:stretch>
              <a:fillRect/>
            </a:stretch>
          </p:blipFill>
          <p:spPr>
            <a:xfrm>
              <a:off x="890536" y="6006350"/>
              <a:ext cx="5752604" cy="360768"/>
            </a:xfrm>
            <a:prstGeom prst="rect">
              <a:avLst/>
            </a:prstGeom>
          </p:spPr>
        </p:pic>
      </p:grpSp>
      <p:grpSp>
        <p:nvGrpSpPr>
          <p:cNvPr id="18" name="object 18"/>
          <p:cNvGrpSpPr/>
          <p:nvPr/>
        </p:nvGrpSpPr>
        <p:grpSpPr>
          <a:xfrm>
            <a:off x="710907" y="1080769"/>
            <a:ext cx="6113780" cy="4316095"/>
            <a:chOff x="710907" y="1080769"/>
            <a:chExt cx="6113780" cy="4316095"/>
          </a:xfrm>
        </p:grpSpPr>
        <p:sp>
          <p:nvSpPr>
            <p:cNvPr id="19" name="object 19"/>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21" name="object 21"/>
            <p:cNvSpPr/>
            <p:nvPr/>
          </p:nvSpPr>
          <p:spPr>
            <a:xfrm>
              <a:off x="1118844" y="2272258"/>
              <a:ext cx="140335" cy="152400"/>
            </a:xfrm>
            <a:custGeom>
              <a:avLst/>
              <a:gdLst/>
              <a:ahLst/>
              <a:cxnLst/>
              <a:rect l="l" t="t" r="r" b="b"/>
              <a:pathLst>
                <a:path w="140334" h="152400">
                  <a:moveTo>
                    <a:pt x="47218" y="7594"/>
                  </a:moveTo>
                  <a:lnTo>
                    <a:pt x="44145" y="6057"/>
                  </a:lnTo>
                  <a:lnTo>
                    <a:pt x="35013" y="6057"/>
                  </a:lnTo>
                  <a:lnTo>
                    <a:pt x="35013" y="9131"/>
                  </a:lnTo>
                  <a:lnTo>
                    <a:pt x="33528" y="12153"/>
                  </a:lnTo>
                  <a:lnTo>
                    <a:pt x="1536" y="33489"/>
                  </a:lnTo>
                  <a:lnTo>
                    <a:pt x="0" y="33489"/>
                  </a:lnTo>
                  <a:lnTo>
                    <a:pt x="0" y="42608"/>
                  </a:lnTo>
                  <a:lnTo>
                    <a:pt x="4559" y="44107"/>
                  </a:lnTo>
                  <a:lnTo>
                    <a:pt x="31991" y="44107"/>
                  </a:lnTo>
                  <a:lnTo>
                    <a:pt x="31991" y="138506"/>
                  </a:lnTo>
                  <a:lnTo>
                    <a:pt x="35013" y="141528"/>
                  </a:lnTo>
                  <a:lnTo>
                    <a:pt x="42659" y="141528"/>
                  </a:lnTo>
                  <a:lnTo>
                    <a:pt x="47218" y="140042"/>
                  </a:lnTo>
                  <a:lnTo>
                    <a:pt x="47218" y="7594"/>
                  </a:lnTo>
                  <a:close/>
                </a:path>
                <a:path w="140334" h="152400">
                  <a:moveTo>
                    <a:pt x="140042" y="76098"/>
                  </a:moveTo>
                  <a:lnTo>
                    <a:pt x="134899" y="46863"/>
                  </a:lnTo>
                  <a:lnTo>
                    <a:pt x="122923" y="22631"/>
                  </a:lnTo>
                  <a:lnTo>
                    <a:pt x="109232" y="6108"/>
                  </a:lnTo>
                  <a:lnTo>
                    <a:pt x="98971" y="0"/>
                  </a:lnTo>
                  <a:lnTo>
                    <a:pt x="95935" y="0"/>
                  </a:lnTo>
                  <a:lnTo>
                    <a:pt x="94399" y="1485"/>
                  </a:lnTo>
                  <a:lnTo>
                    <a:pt x="94424" y="6108"/>
                  </a:lnTo>
                  <a:lnTo>
                    <a:pt x="97434" y="10617"/>
                  </a:lnTo>
                  <a:lnTo>
                    <a:pt x="108546" y="25361"/>
                  </a:lnTo>
                  <a:lnTo>
                    <a:pt x="116662" y="41668"/>
                  </a:lnTo>
                  <a:lnTo>
                    <a:pt x="121640" y="58813"/>
                  </a:lnTo>
                  <a:lnTo>
                    <a:pt x="123329" y="76098"/>
                  </a:lnTo>
                  <a:lnTo>
                    <a:pt x="121640" y="93395"/>
                  </a:lnTo>
                  <a:lnTo>
                    <a:pt x="116662" y="110528"/>
                  </a:lnTo>
                  <a:lnTo>
                    <a:pt x="108546" y="126822"/>
                  </a:lnTo>
                  <a:lnTo>
                    <a:pt x="97434" y="141528"/>
                  </a:lnTo>
                  <a:lnTo>
                    <a:pt x="94399" y="146088"/>
                  </a:lnTo>
                  <a:lnTo>
                    <a:pt x="94399" y="150660"/>
                  </a:lnTo>
                  <a:lnTo>
                    <a:pt x="95935" y="152196"/>
                  </a:lnTo>
                  <a:lnTo>
                    <a:pt x="98971" y="152196"/>
                  </a:lnTo>
                  <a:lnTo>
                    <a:pt x="109194" y="146100"/>
                  </a:lnTo>
                  <a:lnTo>
                    <a:pt x="122923" y="129565"/>
                  </a:lnTo>
                  <a:lnTo>
                    <a:pt x="134899" y="105333"/>
                  </a:lnTo>
                  <a:lnTo>
                    <a:pt x="140042" y="76098"/>
                  </a:lnTo>
                  <a:close/>
                </a:path>
              </a:pathLst>
            </a:custGeom>
            <a:solidFill>
              <a:srgbClr val="4D4D4F"/>
            </a:solidFill>
          </p:spPr>
          <p:txBody>
            <a:bodyPr wrap="square" lIns="0" tIns="0" rIns="0" bIns="0" rtlCol="0"/>
            <a:lstStyle/>
            <a:p>
              <a:endParaRPr/>
            </a:p>
          </p:txBody>
        </p:sp>
        <p:pic>
          <p:nvPicPr>
            <p:cNvPr id="22" name="object 22"/>
            <p:cNvPicPr/>
            <p:nvPr/>
          </p:nvPicPr>
          <p:blipFill>
            <a:blip r:embed="rId9" cstate="print"/>
            <a:stretch>
              <a:fillRect/>
            </a:stretch>
          </p:blipFill>
          <p:spPr>
            <a:xfrm>
              <a:off x="1459852" y="2272258"/>
              <a:ext cx="1520723" cy="152196"/>
            </a:xfrm>
            <a:prstGeom prst="rect">
              <a:avLst/>
            </a:prstGeom>
          </p:spPr>
        </p:pic>
        <p:pic>
          <p:nvPicPr>
            <p:cNvPr id="23" name="object 23"/>
            <p:cNvPicPr/>
            <p:nvPr/>
          </p:nvPicPr>
          <p:blipFill>
            <a:blip r:embed="rId10" cstate="print"/>
            <a:stretch>
              <a:fillRect/>
            </a:stretch>
          </p:blipFill>
          <p:spPr>
            <a:xfrm>
              <a:off x="3091700" y="2272258"/>
              <a:ext cx="870750" cy="152196"/>
            </a:xfrm>
            <a:prstGeom prst="rect">
              <a:avLst/>
            </a:prstGeom>
          </p:spPr>
        </p:pic>
        <p:pic>
          <p:nvPicPr>
            <p:cNvPr id="24" name="object 24"/>
            <p:cNvPicPr/>
            <p:nvPr/>
          </p:nvPicPr>
          <p:blipFill>
            <a:blip r:embed="rId11" cstate="print"/>
            <a:stretch>
              <a:fillRect/>
            </a:stretch>
          </p:blipFill>
          <p:spPr>
            <a:xfrm>
              <a:off x="4076598" y="2272258"/>
              <a:ext cx="1456829" cy="152196"/>
            </a:xfrm>
            <a:prstGeom prst="rect">
              <a:avLst/>
            </a:prstGeom>
          </p:spPr>
        </p:pic>
        <p:pic>
          <p:nvPicPr>
            <p:cNvPr id="25" name="object 25"/>
            <p:cNvPicPr/>
            <p:nvPr/>
          </p:nvPicPr>
          <p:blipFill>
            <a:blip r:embed="rId12" cstate="print"/>
            <a:stretch>
              <a:fillRect/>
            </a:stretch>
          </p:blipFill>
          <p:spPr>
            <a:xfrm>
              <a:off x="1324368" y="2529484"/>
              <a:ext cx="85229" cy="135483"/>
            </a:xfrm>
            <a:prstGeom prst="rect">
              <a:avLst/>
            </a:prstGeom>
          </p:spPr>
        </p:pic>
        <p:pic>
          <p:nvPicPr>
            <p:cNvPr id="26" name="object 26"/>
            <p:cNvPicPr/>
            <p:nvPr/>
          </p:nvPicPr>
          <p:blipFill>
            <a:blip r:embed="rId13" cstate="print"/>
            <a:stretch>
              <a:fillRect/>
            </a:stretch>
          </p:blipFill>
          <p:spPr>
            <a:xfrm>
              <a:off x="1455293" y="2529484"/>
              <a:ext cx="150710" cy="144614"/>
            </a:xfrm>
            <a:prstGeom prst="rect">
              <a:avLst/>
            </a:prstGeom>
          </p:spPr>
        </p:pic>
        <p:pic>
          <p:nvPicPr>
            <p:cNvPr id="27" name="object 27"/>
            <p:cNvPicPr/>
            <p:nvPr/>
          </p:nvPicPr>
          <p:blipFill>
            <a:blip r:embed="rId14" cstate="print"/>
            <a:stretch>
              <a:fillRect/>
            </a:stretch>
          </p:blipFill>
          <p:spPr>
            <a:xfrm>
              <a:off x="1634921" y="2531020"/>
              <a:ext cx="120256" cy="140042"/>
            </a:xfrm>
            <a:prstGeom prst="rect">
              <a:avLst/>
            </a:prstGeom>
          </p:spPr>
        </p:pic>
        <p:pic>
          <p:nvPicPr>
            <p:cNvPr id="28" name="object 28"/>
            <p:cNvPicPr/>
            <p:nvPr/>
          </p:nvPicPr>
          <p:blipFill>
            <a:blip r:embed="rId15" cstate="print"/>
            <a:stretch>
              <a:fillRect/>
            </a:stretch>
          </p:blipFill>
          <p:spPr>
            <a:xfrm>
              <a:off x="1796262" y="2531020"/>
              <a:ext cx="129374" cy="138506"/>
            </a:xfrm>
            <a:prstGeom prst="rect">
              <a:avLst/>
            </a:prstGeom>
          </p:spPr>
        </p:pic>
        <p:pic>
          <p:nvPicPr>
            <p:cNvPr id="29" name="object 29"/>
            <p:cNvPicPr/>
            <p:nvPr/>
          </p:nvPicPr>
          <p:blipFill>
            <a:blip r:embed="rId16" cstate="print"/>
            <a:stretch>
              <a:fillRect/>
            </a:stretch>
          </p:blipFill>
          <p:spPr>
            <a:xfrm>
              <a:off x="1948510" y="2543225"/>
              <a:ext cx="144602" cy="118719"/>
            </a:xfrm>
            <a:prstGeom prst="rect">
              <a:avLst/>
            </a:prstGeom>
          </p:spPr>
        </p:pic>
        <p:pic>
          <p:nvPicPr>
            <p:cNvPr id="30" name="object 30"/>
            <p:cNvPicPr/>
            <p:nvPr/>
          </p:nvPicPr>
          <p:blipFill>
            <a:blip r:embed="rId17" cstate="print"/>
            <a:stretch>
              <a:fillRect/>
            </a:stretch>
          </p:blipFill>
          <p:spPr>
            <a:xfrm>
              <a:off x="2117470" y="2534043"/>
              <a:ext cx="140055" cy="132460"/>
            </a:xfrm>
            <a:prstGeom prst="rect">
              <a:avLst/>
            </a:prstGeom>
          </p:spPr>
        </p:pic>
        <p:pic>
          <p:nvPicPr>
            <p:cNvPr id="31" name="object 31"/>
            <p:cNvPicPr/>
            <p:nvPr/>
          </p:nvPicPr>
          <p:blipFill>
            <a:blip r:embed="rId18" cstate="print"/>
            <a:stretch>
              <a:fillRect/>
            </a:stretch>
          </p:blipFill>
          <p:spPr>
            <a:xfrm>
              <a:off x="2278811" y="2537116"/>
              <a:ext cx="141579" cy="130924"/>
            </a:xfrm>
            <a:prstGeom prst="rect">
              <a:avLst/>
            </a:prstGeom>
          </p:spPr>
        </p:pic>
        <p:sp>
          <p:nvSpPr>
            <p:cNvPr id="32" name="object 32"/>
            <p:cNvSpPr/>
            <p:nvPr/>
          </p:nvSpPr>
          <p:spPr>
            <a:xfrm>
              <a:off x="2443213" y="2620809"/>
              <a:ext cx="45720" cy="48895"/>
            </a:xfrm>
            <a:custGeom>
              <a:avLst/>
              <a:gdLst/>
              <a:ahLst/>
              <a:cxnLst/>
              <a:rect l="l" t="t" r="r" b="b"/>
              <a:pathLst>
                <a:path w="45719" h="48894">
                  <a:moveTo>
                    <a:pt x="41122" y="48717"/>
                  </a:moveTo>
                  <a:lnTo>
                    <a:pt x="31991" y="48717"/>
                  </a:lnTo>
                  <a:lnTo>
                    <a:pt x="30454" y="45694"/>
                  </a:lnTo>
                  <a:lnTo>
                    <a:pt x="27431" y="41135"/>
                  </a:lnTo>
                  <a:lnTo>
                    <a:pt x="21690" y="33638"/>
                  </a:lnTo>
                  <a:lnTo>
                    <a:pt x="15814" y="26862"/>
                  </a:lnTo>
                  <a:lnTo>
                    <a:pt x="9658" y="20373"/>
                  </a:lnTo>
                  <a:lnTo>
                    <a:pt x="0" y="10668"/>
                  </a:lnTo>
                  <a:lnTo>
                    <a:pt x="0" y="3073"/>
                  </a:lnTo>
                  <a:lnTo>
                    <a:pt x="3073" y="0"/>
                  </a:lnTo>
                  <a:lnTo>
                    <a:pt x="13741" y="0"/>
                  </a:lnTo>
                  <a:lnTo>
                    <a:pt x="25895" y="13741"/>
                  </a:lnTo>
                  <a:lnTo>
                    <a:pt x="36061" y="24410"/>
                  </a:lnTo>
                  <a:lnTo>
                    <a:pt x="42081" y="31802"/>
                  </a:lnTo>
                  <a:lnTo>
                    <a:pt x="44958" y="36624"/>
                  </a:lnTo>
                  <a:lnTo>
                    <a:pt x="45694" y="39585"/>
                  </a:lnTo>
                  <a:lnTo>
                    <a:pt x="45694" y="45694"/>
                  </a:lnTo>
                  <a:lnTo>
                    <a:pt x="41122" y="48717"/>
                  </a:lnTo>
                  <a:close/>
                </a:path>
              </a:pathLst>
            </a:custGeom>
            <a:solidFill>
              <a:srgbClr val="00B5F0"/>
            </a:solidFill>
          </p:spPr>
          <p:txBody>
            <a:bodyPr wrap="square" lIns="0" tIns="0" rIns="0" bIns="0" rtlCol="0"/>
            <a:lstStyle/>
            <a:p>
              <a:endParaRPr/>
            </a:p>
          </p:txBody>
        </p:sp>
        <p:pic>
          <p:nvPicPr>
            <p:cNvPr id="33" name="object 33"/>
            <p:cNvPicPr/>
            <p:nvPr/>
          </p:nvPicPr>
          <p:blipFill>
            <a:blip r:embed="rId19" cstate="print"/>
            <a:stretch>
              <a:fillRect/>
            </a:stretch>
          </p:blipFill>
          <p:spPr>
            <a:xfrm>
              <a:off x="2600032" y="2520352"/>
              <a:ext cx="1362417" cy="155282"/>
            </a:xfrm>
            <a:prstGeom prst="rect">
              <a:avLst/>
            </a:prstGeom>
          </p:spPr>
        </p:pic>
        <p:pic>
          <p:nvPicPr>
            <p:cNvPr id="34" name="object 34"/>
            <p:cNvPicPr/>
            <p:nvPr/>
          </p:nvPicPr>
          <p:blipFill>
            <a:blip r:embed="rId20" cstate="print"/>
            <a:stretch>
              <a:fillRect/>
            </a:stretch>
          </p:blipFill>
          <p:spPr>
            <a:xfrm>
              <a:off x="4076598" y="2523426"/>
              <a:ext cx="1458315" cy="152209"/>
            </a:xfrm>
            <a:prstGeom prst="rect">
              <a:avLst/>
            </a:prstGeom>
          </p:spPr>
        </p:pic>
        <p:pic>
          <p:nvPicPr>
            <p:cNvPr id="35" name="object 35"/>
            <p:cNvPicPr/>
            <p:nvPr/>
          </p:nvPicPr>
          <p:blipFill>
            <a:blip r:embed="rId21" cstate="print"/>
            <a:stretch>
              <a:fillRect/>
            </a:stretch>
          </p:blipFill>
          <p:spPr>
            <a:xfrm>
              <a:off x="1303045" y="2776092"/>
              <a:ext cx="301421" cy="149174"/>
            </a:xfrm>
            <a:prstGeom prst="rect">
              <a:avLst/>
            </a:prstGeom>
          </p:spPr>
        </p:pic>
        <p:pic>
          <p:nvPicPr>
            <p:cNvPr id="36" name="object 36"/>
            <p:cNvPicPr/>
            <p:nvPr/>
          </p:nvPicPr>
          <p:blipFill>
            <a:blip r:embed="rId22" cstate="print"/>
            <a:stretch>
              <a:fillRect/>
            </a:stretch>
          </p:blipFill>
          <p:spPr>
            <a:xfrm>
              <a:off x="1636515" y="2780652"/>
              <a:ext cx="121685" cy="140055"/>
            </a:xfrm>
            <a:prstGeom prst="rect">
              <a:avLst/>
            </a:prstGeom>
          </p:spPr>
        </p:pic>
        <p:sp>
          <p:nvSpPr>
            <p:cNvPr id="37" name="object 37"/>
            <p:cNvSpPr/>
            <p:nvPr/>
          </p:nvSpPr>
          <p:spPr>
            <a:xfrm>
              <a:off x="1782559" y="2871990"/>
              <a:ext cx="47625" cy="48895"/>
            </a:xfrm>
            <a:custGeom>
              <a:avLst/>
              <a:gdLst/>
              <a:ahLst/>
              <a:cxnLst/>
              <a:rect l="l" t="t" r="r" b="b"/>
              <a:pathLst>
                <a:path w="47625" h="48894">
                  <a:moveTo>
                    <a:pt x="41135" y="48717"/>
                  </a:moveTo>
                  <a:lnTo>
                    <a:pt x="33489" y="48717"/>
                  </a:lnTo>
                  <a:lnTo>
                    <a:pt x="31953" y="45681"/>
                  </a:lnTo>
                  <a:lnTo>
                    <a:pt x="28930" y="42659"/>
                  </a:lnTo>
                  <a:lnTo>
                    <a:pt x="22969" y="34274"/>
                  </a:lnTo>
                  <a:lnTo>
                    <a:pt x="16573" y="27043"/>
                  </a:lnTo>
                  <a:lnTo>
                    <a:pt x="9881" y="20390"/>
                  </a:lnTo>
                  <a:lnTo>
                    <a:pt x="3035" y="13741"/>
                  </a:lnTo>
                  <a:lnTo>
                    <a:pt x="3035" y="12204"/>
                  </a:lnTo>
                  <a:lnTo>
                    <a:pt x="0" y="10655"/>
                  </a:lnTo>
                  <a:lnTo>
                    <a:pt x="0" y="4610"/>
                  </a:lnTo>
                  <a:lnTo>
                    <a:pt x="4571" y="0"/>
                  </a:lnTo>
                  <a:lnTo>
                    <a:pt x="13703" y="0"/>
                  </a:lnTo>
                  <a:lnTo>
                    <a:pt x="27393" y="15227"/>
                  </a:lnTo>
                  <a:lnTo>
                    <a:pt x="36909" y="25704"/>
                  </a:lnTo>
                  <a:lnTo>
                    <a:pt x="42997" y="32751"/>
                  </a:lnTo>
                  <a:lnTo>
                    <a:pt x="46230" y="37510"/>
                  </a:lnTo>
                  <a:lnTo>
                    <a:pt x="47180" y="41122"/>
                  </a:lnTo>
                  <a:lnTo>
                    <a:pt x="47180" y="45681"/>
                  </a:lnTo>
                  <a:lnTo>
                    <a:pt x="41135" y="48717"/>
                  </a:lnTo>
                  <a:close/>
                </a:path>
              </a:pathLst>
            </a:custGeom>
            <a:solidFill>
              <a:srgbClr val="00B5F0"/>
            </a:solidFill>
          </p:spPr>
          <p:txBody>
            <a:bodyPr wrap="square" lIns="0" tIns="0" rIns="0" bIns="0" rtlCol="0"/>
            <a:lstStyle/>
            <a:p>
              <a:endParaRPr/>
            </a:p>
          </p:txBody>
        </p:sp>
        <p:pic>
          <p:nvPicPr>
            <p:cNvPr id="38" name="object 38"/>
            <p:cNvPicPr/>
            <p:nvPr/>
          </p:nvPicPr>
          <p:blipFill>
            <a:blip r:embed="rId23" cstate="print"/>
            <a:stretch>
              <a:fillRect/>
            </a:stretch>
          </p:blipFill>
          <p:spPr>
            <a:xfrm>
              <a:off x="1937842" y="2774606"/>
              <a:ext cx="3125190" cy="153733"/>
            </a:xfrm>
            <a:prstGeom prst="rect">
              <a:avLst/>
            </a:prstGeom>
          </p:spPr>
        </p:pic>
        <p:pic>
          <p:nvPicPr>
            <p:cNvPr id="39" name="object 39"/>
            <p:cNvPicPr/>
            <p:nvPr/>
          </p:nvPicPr>
          <p:blipFill>
            <a:blip r:embed="rId24" cstate="print"/>
            <a:stretch>
              <a:fillRect/>
            </a:stretch>
          </p:blipFill>
          <p:spPr>
            <a:xfrm>
              <a:off x="1112786" y="3027260"/>
              <a:ext cx="146100" cy="153797"/>
            </a:xfrm>
            <a:prstGeom prst="rect">
              <a:avLst/>
            </a:prstGeom>
          </p:spPr>
        </p:pic>
        <p:pic>
          <p:nvPicPr>
            <p:cNvPr id="40" name="object 40"/>
            <p:cNvPicPr/>
            <p:nvPr/>
          </p:nvPicPr>
          <p:blipFill>
            <a:blip r:embed="rId25" cstate="print"/>
            <a:stretch>
              <a:fillRect/>
            </a:stretch>
          </p:blipFill>
          <p:spPr>
            <a:xfrm>
              <a:off x="1452219" y="3027260"/>
              <a:ext cx="2892323" cy="152247"/>
            </a:xfrm>
            <a:prstGeom prst="rect">
              <a:avLst/>
            </a:prstGeom>
          </p:spPr>
        </p:pic>
        <p:pic>
          <p:nvPicPr>
            <p:cNvPr id="41" name="object 41"/>
            <p:cNvPicPr/>
            <p:nvPr/>
          </p:nvPicPr>
          <p:blipFill>
            <a:blip r:embed="rId26" cstate="print"/>
            <a:stretch>
              <a:fillRect/>
            </a:stretch>
          </p:blipFill>
          <p:spPr>
            <a:xfrm>
              <a:off x="1112786" y="3278441"/>
              <a:ext cx="146100" cy="153784"/>
            </a:xfrm>
            <a:prstGeom prst="rect">
              <a:avLst/>
            </a:prstGeom>
          </p:spPr>
        </p:pic>
        <p:pic>
          <p:nvPicPr>
            <p:cNvPr id="42" name="object 42"/>
            <p:cNvPicPr/>
            <p:nvPr/>
          </p:nvPicPr>
          <p:blipFill>
            <a:blip r:embed="rId27" cstate="print"/>
            <a:stretch>
              <a:fillRect/>
            </a:stretch>
          </p:blipFill>
          <p:spPr>
            <a:xfrm>
              <a:off x="1453756" y="3278441"/>
              <a:ext cx="2333625" cy="152247"/>
            </a:xfrm>
            <a:prstGeom prst="rect">
              <a:avLst/>
            </a:prstGeom>
          </p:spPr>
        </p:pic>
        <p:pic>
          <p:nvPicPr>
            <p:cNvPr id="43" name="object 43"/>
            <p:cNvPicPr/>
            <p:nvPr/>
          </p:nvPicPr>
          <p:blipFill>
            <a:blip r:embed="rId28" cstate="print"/>
            <a:stretch>
              <a:fillRect/>
            </a:stretch>
          </p:blipFill>
          <p:spPr>
            <a:xfrm>
              <a:off x="3896969" y="3278441"/>
              <a:ext cx="2596997" cy="153784"/>
            </a:xfrm>
            <a:prstGeom prst="rect">
              <a:avLst/>
            </a:prstGeom>
          </p:spPr>
        </p:pic>
        <p:pic>
          <p:nvPicPr>
            <p:cNvPr id="44" name="object 44"/>
            <p:cNvPicPr/>
            <p:nvPr/>
          </p:nvPicPr>
          <p:blipFill>
            <a:blip r:embed="rId29" cstate="print"/>
            <a:stretch>
              <a:fillRect/>
            </a:stretch>
          </p:blipFill>
          <p:spPr>
            <a:xfrm>
              <a:off x="1313724" y="3537241"/>
              <a:ext cx="121768" cy="138518"/>
            </a:xfrm>
            <a:prstGeom prst="rect">
              <a:avLst/>
            </a:prstGeom>
          </p:spPr>
        </p:pic>
        <p:pic>
          <p:nvPicPr>
            <p:cNvPr id="45" name="object 45"/>
            <p:cNvPicPr/>
            <p:nvPr/>
          </p:nvPicPr>
          <p:blipFill>
            <a:blip r:embed="rId30" cstate="print"/>
            <a:stretch>
              <a:fillRect/>
            </a:stretch>
          </p:blipFill>
          <p:spPr>
            <a:xfrm>
              <a:off x="1456778" y="3544836"/>
              <a:ext cx="141579" cy="130924"/>
            </a:xfrm>
            <a:prstGeom prst="rect">
              <a:avLst/>
            </a:prstGeom>
          </p:spPr>
        </p:pic>
        <p:pic>
          <p:nvPicPr>
            <p:cNvPr id="46" name="object 46"/>
            <p:cNvPicPr/>
            <p:nvPr/>
          </p:nvPicPr>
          <p:blipFill>
            <a:blip r:embed="rId31" cstate="print"/>
            <a:stretch>
              <a:fillRect/>
            </a:stretch>
          </p:blipFill>
          <p:spPr>
            <a:xfrm>
              <a:off x="1621180" y="3541813"/>
              <a:ext cx="140055" cy="130911"/>
            </a:xfrm>
            <a:prstGeom prst="rect">
              <a:avLst/>
            </a:prstGeom>
          </p:spPr>
        </p:pic>
        <p:pic>
          <p:nvPicPr>
            <p:cNvPr id="47" name="object 47"/>
            <p:cNvPicPr/>
            <p:nvPr/>
          </p:nvPicPr>
          <p:blipFill>
            <a:blip r:embed="rId32" cstate="print"/>
            <a:stretch>
              <a:fillRect/>
            </a:stretch>
          </p:blipFill>
          <p:spPr>
            <a:xfrm>
              <a:off x="1782559" y="3538740"/>
              <a:ext cx="133946" cy="138557"/>
            </a:xfrm>
            <a:prstGeom prst="rect">
              <a:avLst/>
            </a:prstGeom>
          </p:spPr>
        </p:pic>
        <p:pic>
          <p:nvPicPr>
            <p:cNvPr id="48" name="object 48"/>
            <p:cNvPicPr/>
            <p:nvPr/>
          </p:nvPicPr>
          <p:blipFill>
            <a:blip r:embed="rId33" cstate="print"/>
            <a:stretch>
              <a:fillRect/>
            </a:stretch>
          </p:blipFill>
          <p:spPr>
            <a:xfrm>
              <a:off x="1949996" y="3544836"/>
              <a:ext cx="130924" cy="129387"/>
            </a:xfrm>
            <a:prstGeom prst="rect">
              <a:avLst/>
            </a:prstGeom>
          </p:spPr>
        </p:pic>
        <p:pic>
          <p:nvPicPr>
            <p:cNvPr id="49" name="object 49"/>
            <p:cNvPicPr/>
            <p:nvPr/>
          </p:nvPicPr>
          <p:blipFill>
            <a:blip r:embed="rId34" cstate="print"/>
            <a:stretch>
              <a:fillRect/>
            </a:stretch>
          </p:blipFill>
          <p:spPr>
            <a:xfrm>
              <a:off x="2111375" y="3534168"/>
              <a:ext cx="129387" cy="141592"/>
            </a:xfrm>
            <a:prstGeom prst="rect">
              <a:avLst/>
            </a:prstGeom>
          </p:spPr>
        </p:pic>
        <p:pic>
          <p:nvPicPr>
            <p:cNvPr id="50" name="object 50"/>
            <p:cNvPicPr/>
            <p:nvPr/>
          </p:nvPicPr>
          <p:blipFill>
            <a:blip r:embed="rId35" cstate="print"/>
            <a:stretch>
              <a:fillRect/>
            </a:stretch>
          </p:blipFill>
          <p:spPr>
            <a:xfrm>
              <a:off x="1112786" y="3782313"/>
              <a:ext cx="146100" cy="153746"/>
            </a:xfrm>
            <a:prstGeom prst="rect">
              <a:avLst/>
            </a:prstGeom>
          </p:spPr>
        </p:pic>
        <p:pic>
          <p:nvPicPr>
            <p:cNvPr id="51" name="object 51"/>
            <p:cNvPicPr/>
            <p:nvPr/>
          </p:nvPicPr>
          <p:blipFill>
            <a:blip r:embed="rId36" cstate="print"/>
            <a:stretch>
              <a:fillRect/>
            </a:stretch>
          </p:blipFill>
          <p:spPr>
            <a:xfrm>
              <a:off x="1458315" y="3780777"/>
              <a:ext cx="4989957" cy="155282"/>
            </a:xfrm>
            <a:prstGeom prst="rect">
              <a:avLst/>
            </a:prstGeom>
          </p:spPr>
        </p:pic>
        <p:pic>
          <p:nvPicPr>
            <p:cNvPr id="52" name="object 52"/>
            <p:cNvPicPr/>
            <p:nvPr/>
          </p:nvPicPr>
          <p:blipFill>
            <a:blip r:embed="rId37" cstate="print"/>
            <a:stretch>
              <a:fillRect/>
            </a:stretch>
          </p:blipFill>
          <p:spPr>
            <a:xfrm>
              <a:off x="1073200" y="4904231"/>
              <a:ext cx="5239588" cy="261835"/>
            </a:xfrm>
            <a:prstGeom prst="rect">
              <a:avLst/>
            </a:prstGeom>
          </p:spPr>
        </p:pic>
        <p:pic>
          <p:nvPicPr>
            <p:cNvPr id="53" name="object 53"/>
            <p:cNvPicPr/>
            <p:nvPr/>
          </p:nvPicPr>
          <p:blipFill>
            <a:blip r:embed="rId38" cstate="print"/>
            <a:stretch>
              <a:fillRect/>
            </a:stretch>
          </p:blipFill>
          <p:spPr>
            <a:xfrm>
              <a:off x="2960789" y="4663731"/>
              <a:ext cx="1633385" cy="143065"/>
            </a:xfrm>
            <a:prstGeom prst="rect">
              <a:avLst/>
            </a:prstGeom>
          </p:spPr>
        </p:pic>
        <p:sp>
          <p:nvSpPr>
            <p:cNvPr id="54" name="object 54"/>
            <p:cNvSpPr/>
            <p:nvPr/>
          </p:nvSpPr>
          <p:spPr>
            <a:xfrm>
              <a:off x="3650412" y="4137024"/>
              <a:ext cx="233045" cy="377825"/>
            </a:xfrm>
            <a:custGeom>
              <a:avLst/>
              <a:gdLst/>
              <a:ahLst/>
              <a:cxnLst/>
              <a:rect l="l" t="t" r="r" b="b"/>
              <a:pathLst>
                <a:path w="233045" h="377825">
                  <a:moveTo>
                    <a:pt x="232867" y="261785"/>
                  </a:moveTo>
                  <a:lnTo>
                    <a:pt x="165887" y="261785"/>
                  </a:lnTo>
                  <a:lnTo>
                    <a:pt x="165887" y="0"/>
                  </a:lnTo>
                  <a:lnTo>
                    <a:pt x="68453" y="0"/>
                  </a:lnTo>
                  <a:lnTo>
                    <a:pt x="68453" y="261785"/>
                  </a:lnTo>
                  <a:lnTo>
                    <a:pt x="0" y="261785"/>
                  </a:lnTo>
                  <a:lnTo>
                    <a:pt x="117170" y="377532"/>
                  </a:lnTo>
                  <a:lnTo>
                    <a:pt x="232867" y="261785"/>
                  </a:lnTo>
                  <a:close/>
                </a:path>
              </a:pathLst>
            </a:custGeom>
            <a:solidFill>
              <a:srgbClr val="46C7F4"/>
            </a:solidFill>
          </p:spPr>
          <p:txBody>
            <a:bodyPr wrap="square" lIns="0" tIns="0" rIns="0" bIns="0" rtlCol="0"/>
            <a:lstStyle/>
            <a:p>
              <a:endParaRPr/>
            </a:p>
          </p:txBody>
        </p:sp>
        <p:sp>
          <p:nvSpPr>
            <p:cNvPr id="55" name="object 55"/>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56" name="object 56"/>
            <p:cNvPicPr/>
            <p:nvPr/>
          </p:nvPicPr>
          <p:blipFill>
            <a:blip r:embed="rId39" cstate="print"/>
            <a:stretch>
              <a:fillRect/>
            </a:stretch>
          </p:blipFill>
          <p:spPr>
            <a:xfrm>
              <a:off x="5696292" y="1288846"/>
              <a:ext cx="71539" cy="103543"/>
            </a:xfrm>
            <a:prstGeom prst="rect">
              <a:avLst/>
            </a:prstGeom>
          </p:spPr>
        </p:pic>
        <p:pic>
          <p:nvPicPr>
            <p:cNvPr id="57" name="object 57"/>
            <p:cNvPicPr/>
            <p:nvPr/>
          </p:nvPicPr>
          <p:blipFill>
            <a:blip r:embed="rId40" cstate="print"/>
            <a:stretch>
              <a:fillRect/>
            </a:stretch>
          </p:blipFill>
          <p:spPr>
            <a:xfrm>
              <a:off x="5787631" y="1285823"/>
              <a:ext cx="435368" cy="106565"/>
            </a:xfrm>
            <a:prstGeom prst="rect">
              <a:avLst/>
            </a:prstGeom>
          </p:spPr>
        </p:pic>
        <p:pic>
          <p:nvPicPr>
            <p:cNvPr id="58" name="object 58"/>
            <p:cNvPicPr/>
            <p:nvPr/>
          </p:nvPicPr>
          <p:blipFill>
            <a:blip r:embed="rId41" cstate="print"/>
            <a:stretch>
              <a:fillRect/>
            </a:stretch>
          </p:blipFill>
          <p:spPr>
            <a:xfrm>
              <a:off x="6394996" y="1282750"/>
              <a:ext cx="246608" cy="117221"/>
            </a:xfrm>
            <a:prstGeom prst="rect">
              <a:avLst/>
            </a:prstGeom>
          </p:spPr>
        </p:pic>
        <p:pic>
          <p:nvPicPr>
            <p:cNvPr id="59" name="object 59"/>
            <p:cNvPicPr/>
            <p:nvPr/>
          </p:nvPicPr>
          <p:blipFill>
            <a:blip r:embed="rId42" cstate="print"/>
            <a:stretch>
              <a:fillRect/>
            </a:stretch>
          </p:blipFill>
          <p:spPr>
            <a:xfrm>
              <a:off x="890536" y="1439570"/>
              <a:ext cx="5752604" cy="360756"/>
            </a:xfrm>
            <a:prstGeom prst="rect">
              <a:avLst/>
            </a:prstGeom>
          </p:spPr>
        </p:pic>
        <p:pic>
          <p:nvPicPr>
            <p:cNvPr id="60" name="object 60"/>
            <p:cNvPicPr/>
            <p:nvPr/>
          </p:nvPicPr>
          <p:blipFill>
            <a:blip r:embed="rId43" cstate="print"/>
            <a:stretch>
              <a:fillRect/>
            </a:stretch>
          </p:blipFill>
          <p:spPr>
            <a:xfrm>
              <a:off x="5689600" y="2033244"/>
              <a:ext cx="812800" cy="818976"/>
            </a:xfrm>
            <a:prstGeom prst="rect">
              <a:avLst/>
            </a:prstGeom>
          </p:spPr>
        </p:pic>
      </p:grpSp>
      <p:sp>
        <p:nvSpPr>
          <p:cNvPr id="61" name="object 61"/>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62" name="object 62"/>
          <p:cNvGrpSpPr/>
          <p:nvPr/>
        </p:nvGrpSpPr>
        <p:grpSpPr>
          <a:xfrm>
            <a:off x="7183539" y="1080286"/>
            <a:ext cx="368935" cy="688340"/>
            <a:chOff x="7183539" y="1080286"/>
            <a:chExt cx="368935" cy="688340"/>
          </a:xfrm>
        </p:grpSpPr>
        <p:sp>
          <p:nvSpPr>
            <p:cNvPr id="63" name="object 63"/>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64" name="object 64"/>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65" name="object 65"/>
            <p:cNvPicPr/>
            <p:nvPr/>
          </p:nvPicPr>
          <p:blipFill>
            <a:blip r:embed="rId44" cstate="print"/>
            <a:stretch>
              <a:fillRect/>
            </a:stretch>
          </p:blipFill>
          <p:spPr>
            <a:xfrm>
              <a:off x="7296200" y="1401508"/>
              <a:ext cx="133946" cy="270967"/>
            </a:xfrm>
            <a:prstGeom prst="rect">
              <a:avLst/>
            </a:prstGeom>
          </p:spPr>
        </p:pic>
      </p:grpSp>
      <p:grpSp>
        <p:nvGrpSpPr>
          <p:cNvPr id="66" name="object 66"/>
          <p:cNvGrpSpPr/>
          <p:nvPr/>
        </p:nvGrpSpPr>
        <p:grpSpPr>
          <a:xfrm>
            <a:off x="7183539" y="2570606"/>
            <a:ext cx="368935" cy="688340"/>
            <a:chOff x="7183539" y="2570606"/>
            <a:chExt cx="368935" cy="688340"/>
          </a:xfrm>
        </p:grpSpPr>
        <p:sp>
          <p:nvSpPr>
            <p:cNvPr id="67" name="object 67"/>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8" name="object 68"/>
            <p:cNvPicPr/>
            <p:nvPr/>
          </p:nvPicPr>
          <p:blipFill>
            <a:blip r:embed="rId45" cstate="print"/>
            <a:stretch>
              <a:fillRect/>
            </a:stretch>
          </p:blipFill>
          <p:spPr>
            <a:xfrm>
              <a:off x="7296200" y="2686303"/>
              <a:ext cx="133946" cy="272503"/>
            </a:xfrm>
            <a:prstGeom prst="rect">
              <a:avLst/>
            </a:prstGeom>
          </p:spPr>
        </p:pic>
        <p:pic>
          <p:nvPicPr>
            <p:cNvPr id="69" name="object 69"/>
            <p:cNvPicPr/>
            <p:nvPr/>
          </p:nvPicPr>
          <p:blipFill>
            <a:blip r:embed="rId46" cstate="print"/>
            <a:stretch>
              <a:fillRect/>
            </a:stretch>
          </p:blipFill>
          <p:spPr>
            <a:xfrm>
              <a:off x="7294664" y="3013570"/>
              <a:ext cx="137020" cy="137020"/>
            </a:xfrm>
            <a:prstGeom prst="rect">
              <a:avLst/>
            </a:prstGeom>
          </p:spPr>
        </p:pic>
      </p:grpSp>
      <p:grpSp>
        <p:nvGrpSpPr>
          <p:cNvPr id="70" name="object 70"/>
          <p:cNvGrpSpPr/>
          <p:nvPr/>
        </p:nvGrpSpPr>
        <p:grpSpPr>
          <a:xfrm>
            <a:off x="7183539" y="1826221"/>
            <a:ext cx="368935" cy="687070"/>
            <a:chOff x="7183539" y="1826221"/>
            <a:chExt cx="368935" cy="687070"/>
          </a:xfrm>
        </p:grpSpPr>
        <p:sp>
          <p:nvSpPr>
            <p:cNvPr id="71" name="object 71"/>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2" name="object 72"/>
            <p:cNvPicPr/>
            <p:nvPr/>
          </p:nvPicPr>
          <p:blipFill>
            <a:blip r:embed="rId47" cstate="print"/>
            <a:stretch>
              <a:fillRect/>
            </a:stretch>
          </p:blipFill>
          <p:spPr>
            <a:xfrm>
              <a:off x="7296200" y="1940369"/>
              <a:ext cx="133946" cy="274040"/>
            </a:xfrm>
            <a:prstGeom prst="rect">
              <a:avLst/>
            </a:prstGeom>
          </p:spPr>
        </p:pic>
        <p:pic>
          <p:nvPicPr>
            <p:cNvPr id="73" name="object 73"/>
            <p:cNvPicPr/>
            <p:nvPr/>
          </p:nvPicPr>
          <p:blipFill>
            <a:blip r:embed="rId48" cstate="print"/>
            <a:stretch>
              <a:fillRect/>
            </a:stretch>
          </p:blipFill>
          <p:spPr>
            <a:xfrm>
              <a:off x="7294664" y="2269184"/>
              <a:ext cx="137020" cy="135483"/>
            </a:xfrm>
            <a:prstGeom prst="rect">
              <a:avLst/>
            </a:prstGeom>
          </p:spPr>
        </p:pic>
      </p:grpSp>
      <p:grpSp>
        <p:nvGrpSpPr>
          <p:cNvPr id="74" name="object 74"/>
          <p:cNvGrpSpPr/>
          <p:nvPr/>
        </p:nvGrpSpPr>
        <p:grpSpPr>
          <a:xfrm>
            <a:off x="7183539" y="3314991"/>
            <a:ext cx="368935" cy="688340"/>
            <a:chOff x="7183539" y="3314991"/>
            <a:chExt cx="368935" cy="688340"/>
          </a:xfrm>
        </p:grpSpPr>
        <p:sp>
          <p:nvSpPr>
            <p:cNvPr id="75" name="object 75"/>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6" name="object 76"/>
            <p:cNvPicPr/>
            <p:nvPr/>
          </p:nvPicPr>
          <p:blipFill>
            <a:blip r:embed="rId49" cstate="print"/>
            <a:stretch>
              <a:fillRect/>
            </a:stretch>
          </p:blipFill>
          <p:spPr>
            <a:xfrm>
              <a:off x="7296200" y="3430689"/>
              <a:ext cx="133946" cy="272453"/>
            </a:xfrm>
            <a:prstGeom prst="rect">
              <a:avLst/>
            </a:prstGeom>
          </p:spPr>
        </p:pic>
        <p:pic>
          <p:nvPicPr>
            <p:cNvPr id="77" name="object 77"/>
            <p:cNvPicPr/>
            <p:nvPr/>
          </p:nvPicPr>
          <p:blipFill>
            <a:blip r:embed="rId50" cstate="print"/>
            <a:stretch>
              <a:fillRect/>
            </a:stretch>
          </p:blipFill>
          <p:spPr>
            <a:xfrm>
              <a:off x="7294664" y="3759492"/>
              <a:ext cx="137020" cy="135483"/>
            </a:xfrm>
            <a:prstGeom prst="rect">
              <a:avLst/>
            </a:prstGeom>
          </p:spPr>
        </p:pic>
      </p:grpSp>
      <p:grpSp>
        <p:nvGrpSpPr>
          <p:cNvPr id="78" name="object 78"/>
          <p:cNvGrpSpPr/>
          <p:nvPr/>
        </p:nvGrpSpPr>
        <p:grpSpPr>
          <a:xfrm>
            <a:off x="7183539" y="4060875"/>
            <a:ext cx="368935" cy="687070"/>
            <a:chOff x="7183539" y="4060875"/>
            <a:chExt cx="368935" cy="687070"/>
          </a:xfrm>
        </p:grpSpPr>
        <p:sp>
          <p:nvSpPr>
            <p:cNvPr id="79" name="object 79"/>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0" name="object 80"/>
            <p:cNvPicPr/>
            <p:nvPr/>
          </p:nvPicPr>
          <p:blipFill>
            <a:blip r:embed="rId51" cstate="print"/>
            <a:stretch>
              <a:fillRect/>
            </a:stretch>
          </p:blipFill>
          <p:spPr>
            <a:xfrm>
              <a:off x="7296200" y="4175073"/>
              <a:ext cx="133946" cy="273989"/>
            </a:xfrm>
            <a:prstGeom prst="rect">
              <a:avLst/>
            </a:prstGeom>
          </p:spPr>
        </p:pic>
        <p:pic>
          <p:nvPicPr>
            <p:cNvPr id="81" name="object 81"/>
            <p:cNvPicPr/>
            <p:nvPr/>
          </p:nvPicPr>
          <p:blipFill>
            <a:blip r:embed="rId52" cstate="print"/>
            <a:stretch>
              <a:fillRect/>
            </a:stretch>
          </p:blipFill>
          <p:spPr>
            <a:xfrm>
              <a:off x="7294664" y="4503889"/>
              <a:ext cx="137020" cy="136969"/>
            </a:xfrm>
            <a:prstGeom prst="rect">
              <a:avLst/>
            </a:prstGeom>
          </p:spPr>
        </p:pic>
      </p:grpSp>
      <p:grpSp>
        <p:nvGrpSpPr>
          <p:cNvPr id="82" name="object 82"/>
          <p:cNvGrpSpPr/>
          <p:nvPr/>
        </p:nvGrpSpPr>
        <p:grpSpPr>
          <a:xfrm>
            <a:off x="7183539" y="4805260"/>
            <a:ext cx="368935" cy="688340"/>
            <a:chOff x="7183539" y="4805260"/>
            <a:chExt cx="368935" cy="688340"/>
          </a:xfrm>
        </p:grpSpPr>
        <p:sp>
          <p:nvSpPr>
            <p:cNvPr id="83" name="object 83"/>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84" name="object 84"/>
            <p:cNvPicPr/>
            <p:nvPr/>
          </p:nvPicPr>
          <p:blipFill>
            <a:blip r:embed="rId53" cstate="print"/>
            <a:stretch>
              <a:fillRect/>
            </a:stretch>
          </p:blipFill>
          <p:spPr>
            <a:xfrm>
              <a:off x="7296200" y="4920957"/>
              <a:ext cx="133946" cy="272503"/>
            </a:xfrm>
            <a:prstGeom prst="rect">
              <a:avLst/>
            </a:prstGeom>
          </p:spPr>
        </p:pic>
        <p:pic>
          <p:nvPicPr>
            <p:cNvPr id="85" name="object 85"/>
            <p:cNvPicPr/>
            <p:nvPr/>
          </p:nvPicPr>
          <p:blipFill>
            <a:blip r:embed="rId54" cstate="print"/>
            <a:stretch>
              <a:fillRect/>
            </a:stretch>
          </p:blipFill>
          <p:spPr>
            <a:xfrm>
              <a:off x="7294664" y="5248274"/>
              <a:ext cx="137020" cy="136969"/>
            </a:xfrm>
            <a:prstGeom prst="rect">
              <a:avLst/>
            </a:prstGeom>
          </p:spPr>
        </p:pic>
      </p:grpSp>
      <p:grpSp>
        <p:nvGrpSpPr>
          <p:cNvPr id="86" name="object 86"/>
          <p:cNvGrpSpPr/>
          <p:nvPr/>
        </p:nvGrpSpPr>
        <p:grpSpPr>
          <a:xfrm>
            <a:off x="7183539" y="5549645"/>
            <a:ext cx="368935" cy="688340"/>
            <a:chOff x="7183539" y="5549645"/>
            <a:chExt cx="368935" cy="688340"/>
          </a:xfrm>
        </p:grpSpPr>
        <p:sp>
          <p:nvSpPr>
            <p:cNvPr id="87" name="object 87"/>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8" name="object 88"/>
            <p:cNvPicPr/>
            <p:nvPr/>
          </p:nvPicPr>
          <p:blipFill>
            <a:blip r:embed="rId55" cstate="print"/>
            <a:stretch>
              <a:fillRect/>
            </a:stretch>
          </p:blipFill>
          <p:spPr>
            <a:xfrm>
              <a:off x="7296200" y="5665342"/>
              <a:ext cx="133946" cy="272503"/>
            </a:xfrm>
            <a:prstGeom prst="rect">
              <a:avLst/>
            </a:prstGeom>
          </p:spPr>
        </p:pic>
        <p:pic>
          <p:nvPicPr>
            <p:cNvPr id="89" name="object 89"/>
            <p:cNvPicPr/>
            <p:nvPr/>
          </p:nvPicPr>
          <p:blipFill>
            <a:blip r:embed="rId56" cstate="print"/>
            <a:stretch>
              <a:fillRect/>
            </a:stretch>
          </p:blipFill>
          <p:spPr>
            <a:xfrm>
              <a:off x="7294664" y="5994145"/>
              <a:ext cx="137020" cy="135483"/>
            </a:xfrm>
            <a:prstGeom prst="rect">
              <a:avLst/>
            </a:prstGeom>
          </p:spPr>
        </p:pic>
      </p:grpSp>
      <p:grpSp>
        <p:nvGrpSpPr>
          <p:cNvPr id="90" name="object 90"/>
          <p:cNvGrpSpPr/>
          <p:nvPr/>
        </p:nvGrpSpPr>
        <p:grpSpPr>
          <a:xfrm>
            <a:off x="7183539" y="6295580"/>
            <a:ext cx="368935" cy="687070"/>
            <a:chOff x="7183539" y="6295580"/>
            <a:chExt cx="368935" cy="687070"/>
          </a:xfrm>
        </p:grpSpPr>
        <p:sp>
          <p:nvSpPr>
            <p:cNvPr id="91" name="object 91"/>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2" name="object 92"/>
            <p:cNvPicPr/>
            <p:nvPr/>
          </p:nvPicPr>
          <p:blipFill>
            <a:blip r:embed="rId57" cstate="print"/>
            <a:stretch>
              <a:fillRect/>
            </a:stretch>
          </p:blipFill>
          <p:spPr>
            <a:xfrm>
              <a:off x="7296200" y="6409727"/>
              <a:ext cx="133946" cy="274040"/>
            </a:xfrm>
            <a:prstGeom prst="rect">
              <a:avLst/>
            </a:prstGeom>
          </p:spPr>
        </p:pic>
        <p:pic>
          <p:nvPicPr>
            <p:cNvPr id="93" name="object 93"/>
            <p:cNvPicPr/>
            <p:nvPr/>
          </p:nvPicPr>
          <p:blipFill>
            <a:blip r:embed="rId58" cstate="print"/>
            <a:stretch>
              <a:fillRect/>
            </a:stretch>
          </p:blipFill>
          <p:spPr>
            <a:xfrm>
              <a:off x="7294664" y="6738543"/>
              <a:ext cx="137020" cy="137020"/>
            </a:xfrm>
            <a:prstGeom prst="rect">
              <a:avLst/>
            </a:prstGeom>
          </p:spPr>
        </p:pic>
      </p:grpSp>
      <p:grpSp>
        <p:nvGrpSpPr>
          <p:cNvPr id="94" name="object 94"/>
          <p:cNvGrpSpPr/>
          <p:nvPr/>
        </p:nvGrpSpPr>
        <p:grpSpPr>
          <a:xfrm>
            <a:off x="7183539" y="7039964"/>
            <a:ext cx="368935" cy="688340"/>
            <a:chOff x="7183539" y="7039964"/>
            <a:chExt cx="368935" cy="688340"/>
          </a:xfrm>
        </p:grpSpPr>
        <p:sp>
          <p:nvSpPr>
            <p:cNvPr id="95" name="object 95"/>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6" name="object 96"/>
            <p:cNvPicPr/>
            <p:nvPr/>
          </p:nvPicPr>
          <p:blipFill>
            <a:blip r:embed="rId59" cstate="print"/>
            <a:stretch>
              <a:fillRect/>
            </a:stretch>
          </p:blipFill>
          <p:spPr>
            <a:xfrm>
              <a:off x="7296200" y="7155662"/>
              <a:ext cx="133946" cy="272503"/>
            </a:xfrm>
            <a:prstGeom prst="rect">
              <a:avLst/>
            </a:prstGeom>
          </p:spPr>
        </p:pic>
        <p:pic>
          <p:nvPicPr>
            <p:cNvPr id="97" name="object 97"/>
            <p:cNvPicPr/>
            <p:nvPr/>
          </p:nvPicPr>
          <p:blipFill>
            <a:blip r:embed="rId60" cstate="print"/>
            <a:stretch>
              <a:fillRect/>
            </a:stretch>
          </p:blipFill>
          <p:spPr>
            <a:xfrm>
              <a:off x="7294664" y="7482928"/>
              <a:ext cx="137020" cy="137020"/>
            </a:xfrm>
            <a:prstGeom prst="rect">
              <a:avLst/>
            </a:prstGeom>
          </p:spPr>
        </p:pic>
      </p:grpSp>
      <p:grpSp>
        <p:nvGrpSpPr>
          <p:cNvPr id="98" name="object 98"/>
          <p:cNvGrpSpPr/>
          <p:nvPr/>
        </p:nvGrpSpPr>
        <p:grpSpPr>
          <a:xfrm>
            <a:off x="7183539" y="7784350"/>
            <a:ext cx="368935" cy="688340"/>
            <a:chOff x="7183539" y="7784350"/>
            <a:chExt cx="368935" cy="688340"/>
          </a:xfrm>
        </p:grpSpPr>
        <p:sp>
          <p:nvSpPr>
            <p:cNvPr id="99" name="object 99"/>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0" name="object 100"/>
            <p:cNvPicPr/>
            <p:nvPr/>
          </p:nvPicPr>
          <p:blipFill>
            <a:blip r:embed="rId61" cstate="print"/>
            <a:stretch>
              <a:fillRect/>
            </a:stretch>
          </p:blipFill>
          <p:spPr>
            <a:xfrm>
              <a:off x="7296200" y="7900047"/>
              <a:ext cx="133946" cy="272453"/>
            </a:xfrm>
            <a:prstGeom prst="rect">
              <a:avLst/>
            </a:prstGeom>
          </p:spPr>
        </p:pic>
        <p:pic>
          <p:nvPicPr>
            <p:cNvPr id="101" name="object 101"/>
            <p:cNvPicPr/>
            <p:nvPr/>
          </p:nvPicPr>
          <p:blipFill>
            <a:blip r:embed="rId62" cstate="print"/>
            <a:stretch>
              <a:fillRect/>
            </a:stretch>
          </p:blipFill>
          <p:spPr>
            <a:xfrm>
              <a:off x="7294664" y="8228850"/>
              <a:ext cx="137020" cy="135483"/>
            </a:xfrm>
            <a:prstGeom prst="rect">
              <a:avLst/>
            </a:prstGeom>
          </p:spPr>
        </p:pic>
      </p:grpSp>
      <p:pic>
        <p:nvPicPr>
          <p:cNvPr id="102" name="object 102"/>
          <p:cNvPicPr/>
          <p:nvPr/>
        </p:nvPicPr>
        <p:blipFill>
          <a:blip r:embed="rId63" cstate="print"/>
          <a:stretch>
            <a:fillRect/>
          </a:stretch>
        </p:blipFill>
        <p:spPr>
          <a:xfrm>
            <a:off x="7183539" y="8530233"/>
            <a:ext cx="368401" cy="688085"/>
          </a:xfrm>
          <a:prstGeom prst="rect">
            <a:avLst/>
          </a:prstGeom>
        </p:spPr>
      </p:pic>
      <p:grpSp>
        <p:nvGrpSpPr>
          <p:cNvPr id="103" name="object 103"/>
          <p:cNvGrpSpPr/>
          <p:nvPr/>
        </p:nvGrpSpPr>
        <p:grpSpPr>
          <a:xfrm>
            <a:off x="7183539" y="9274619"/>
            <a:ext cx="368935" cy="688340"/>
            <a:chOff x="7183539" y="9274619"/>
            <a:chExt cx="368935" cy="688340"/>
          </a:xfrm>
        </p:grpSpPr>
        <p:sp>
          <p:nvSpPr>
            <p:cNvPr id="104" name="object 104"/>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5" name="object 105"/>
            <p:cNvPicPr/>
            <p:nvPr/>
          </p:nvPicPr>
          <p:blipFill>
            <a:blip r:embed="rId64" cstate="print"/>
            <a:stretch>
              <a:fillRect/>
            </a:stretch>
          </p:blipFill>
          <p:spPr>
            <a:xfrm>
              <a:off x="7323581" y="9341637"/>
              <a:ext cx="79184" cy="121742"/>
            </a:xfrm>
            <a:prstGeom prst="rect">
              <a:avLst/>
            </a:prstGeom>
          </p:spPr>
        </p:pic>
        <p:pic>
          <p:nvPicPr>
            <p:cNvPr id="106" name="object 106"/>
            <p:cNvPicPr/>
            <p:nvPr/>
          </p:nvPicPr>
          <p:blipFill>
            <a:blip r:embed="rId65" cstate="print"/>
            <a:stretch>
              <a:fillRect/>
            </a:stretch>
          </p:blipFill>
          <p:spPr>
            <a:xfrm>
              <a:off x="7296200" y="9483178"/>
              <a:ext cx="133946" cy="420141"/>
            </a:xfrm>
            <a:prstGeom prst="rect">
              <a:avLst/>
            </a:prstGeom>
          </p:spPr>
        </p:pic>
      </p:grpSp>
      <p:pic>
        <p:nvPicPr>
          <p:cNvPr id="108" name="Picture 10">
            <a:extLst>
              <a:ext uri="{FF2B5EF4-FFF2-40B4-BE49-F238E27FC236}">
                <a16:creationId xmlns:a16="http://schemas.microsoft.com/office/drawing/2014/main" id="{4C27E5DD-96C8-D6EF-14AD-D337EB0F766C}"/>
              </a:ext>
            </a:extLst>
          </p:cNvPr>
          <p:cNvPicPr>
            <a:picLocks noChangeAspect="1" noChangeArrowheads="1"/>
          </p:cNvPicPr>
          <p:nvPr/>
        </p:nvPicPr>
        <p:blipFill>
          <a:blip r:embed="rId66" cstate="print">
            <a:extLst>
              <a:ext uri="{BEBA8EAE-BF5A-486C-A8C5-ECC9F3942E4B}">
                <a14:imgProps xmlns:a14="http://schemas.microsoft.com/office/drawing/2010/main">
                  <a14:imgLayer r:embed="rId67">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5691471" y="2032272"/>
            <a:ext cx="837516" cy="837516"/>
          </a:xfrm>
          <a:prstGeom prst="rect">
            <a:avLst/>
          </a:prstGeom>
          <a:noFill/>
          <a:extLst>
            <a:ext uri="{909E8E84-426E-40DD-AFC4-6F175D3DCCD1}">
              <a14:hiddenFill xmlns:a14="http://schemas.microsoft.com/office/drawing/2010/main">
                <a:solidFill>
                  <a:srgbClr val="FFFFFF"/>
                </a:solidFill>
              </a14:hiddenFill>
            </a:ext>
          </a:extLst>
        </p:spPr>
      </p:pic>
      <p:sp>
        <p:nvSpPr>
          <p:cNvPr id="110" name="正方形/長方形 109">
            <a:extLst>
              <a:ext uri="{FF2B5EF4-FFF2-40B4-BE49-F238E27FC236}">
                <a16:creationId xmlns:a16="http://schemas.microsoft.com/office/drawing/2014/main" id="{0E723DFB-60A3-D24F-0E6A-73C45464B224}"/>
              </a:ext>
            </a:extLst>
          </p:cNvPr>
          <p:cNvSpPr/>
          <p:nvPr/>
        </p:nvSpPr>
        <p:spPr>
          <a:xfrm>
            <a:off x="967629" y="1869246"/>
            <a:ext cx="1758480" cy="326051"/>
          </a:xfrm>
          <a:prstGeom prst="rect">
            <a:avLst/>
          </a:prstGeom>
        </p:spPr>
        <p:txBody>
          <a:bodyPr wrap="square">
            <a:spAutoFit/>
          </a:bodyPr>
          <a:lstStyle/>
          <a:p>
            <a:pPr>
              <a:lnSpc>
                <a:spcPct val="150000"/>
              </a:lnSpc>
            </a:pPr>
            <a:r>
              <a:rPr lang="ja-JP" altLang="en-US" sz="1200" b="1">
                <a:solidFill>
                  <a:schemeClr val="tx1">
                    <a:lumMod val="65000"/>
                    <a:lumOff val="35000"/>
                  </a:schemeClr>
                </a:solidFill>
                <a:latin typeface="HG丸ｺﾞｼｯｸM-PRO" panose="020F0600000000000000" pitchFamily="50" charset="-128"/>
                <a:ea typeface="HG丸ｺﾞｼｯｸM-PRO" panose="020F0600000000000000" pitchFamily="50" charset="-128"/>
              </a:rPr>
              <a:t>＜認定基準の一部＞</a:t>
            </a:r>
            <a:endParaRPr lang="en-US" altLang="ja-JP" sz="1050" b="1">
              <a:solidFill>
                <a:srgbClr val="31C2F1"/>
              </a:solidFill>
              <a:latin typeface="HG丸ｺﾞｼｯｸM-PRO" panose="020F0600000000000000" pitchFamily="50" charset="-128"/>
              <a:ea typeface="HG丸ｺﾞｼｯｸM-PRO" panose="020F0600000000000000" pitchFamily="50" charset="-128"/>
            </a:endParaRPr>
          </a:p>
        </p:txBody>
      </p:sp>
      <p:grpSp>
        <p:nvGrpSpPr>
          <p:cNvPr id="20" name="object 2"/>
          <p:cNvGrpSpPr/>
          <p:nvPr/>
        </p:nvGrpSpPr>
        <p:grpSpPr>
          <a:xfrm>
            <a:off x="3415956" y="10148442"/>
            <a:ext cx="703580" cy="91440"/>
            <a:chOff x="3415956" y="10148442"/>
            <a:chExt cx="703580" cy="91440"/>
          </a:xfrm>
        </p:grpSpPr>
        <p:sp>
          <p:nvSpPr>
            <p:cNvPr id="107"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09" name="object 4"/>
            <p:cNvPicPr/>
            <p:nvPr/>
          </p:nvPicPr>
          <p:blipFill>
            <a:blip r:embed="rId68" cstate="print"/>
            <a:stretch>
              <a:fillRect/>
            </a:stretch>
          </p:blipFill>
          <p:spPr>
            <a:xfrm>
              <a:off x="3738663" y="10148442"/>
              <a:ext cx="121793" cy="91325"/>
            </a:xfrm>
            <a:prstGeom prst="rect">
              <a:avLst/>
            </a:prstGeom>
          </p:spPr>
        </p:pic>
        <p:sp>
          <p:nvSpPr>
            <p:cNvPr id="111"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 name="図 56" descr="テーブル&#10;&#10;AI 生成コンテンツは誤りを含む可能性があります。">
            <a:extLst>
              <a:ext uri="{FF2B5EF4-FFF2-40B4-BE49-F238E27FC236}">
                <a16:creationId xmlns:a16="http://schemas.microsoft.com/office/drawing/2014/main" id="{7CF24DFC-D2FB-5E68-B8C2-5B59080F1B2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25219" y="6606765"/>
            <a:ext cx="1839266" cy="2593551"/>
          </a:xfrm>
          <a:prstGeom prst="rect">
            <a:avLst/>
          </a:prstGeom>
        </p:spPr>
      </p:pic>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3" cstate="print"/>
            <a:stretch>
              <a:fillRect/>
            </a:stretch>
          </p:blipFill>
          <p:spPr>
            <a:xfrm>
              <a:off x="1070178" y="1979955"/>
              <a:ext cx="5393334" cy="790079"/>
            </a:xfrm>
            <a:prstGeom prst="rect">
              <a:avLst/>
            </a:prstGeom>
          </p:spPr>
        </p:pic>
        <p:pic>
          <p:nvPicPr>
            <p:cNvPr id="9" name="object 9"/>
            <p:cNvPicPr/>
            <p:nvPr/>
          </p:nvPicPr>
          <p:blipFill>
            <a:blip r:embed="rId4" cstate="print"/>
            <a:stretch>
              <a:fillRect/>
            </a:stretch>
          </p:blipFill>
          <p:spPr>
            <a:xfrm>
              <a:off x="2385364" y="4895100"/>
              <a:ext cx="744397" cy="120256"/>
            </a:xfrm>
            <a:prstGeom prst="rect">
              <a:avLst/>
            </a:prstGeom>
          </p:spPr>
        </p:pic>
        <p:sp>
          <p:nvSpPr>
            <p:cNvPr id="10" name="object 10"/>
            <p:cNvSpPr/>
            <p:nvPr/>
          </p:nvSpPr>
          <p:spPr>
            <a:xfrm>
              <a:off x="3144990" y="4901209"/>
              <a:ext cx="367030" cy="106680"/>
            </a:xfrm>
            <a:custGeom>
              <a:avLst/>
              <a:gdLst/>
              <a:ahLst/>
              <a:cxnLst/>
              <a:rect l="l" t="t" r="r" b="b"/>
              <a:pathLst>
                <a:path w="367029" h="106679">
                  <a:moveTo>
                    <a:pt x="112649" y="45643"/>
                  </a:moveTo>
                  <a:lnTo>
                    <a:pt x="0" y="45643"/>
                  </a:lnTo>
                  <a:lnTo>
                    <a:pt x="0" y="62407"/>
                  </a:lnTo>
                  <a:lnTo>
                    <a:pt x="112649" y="62407"/>
                  </a:lnTo>
                  <a:lnTo>
                    <a:pt x="112649" y="45643"/>
                  </a:lnTo>
                  <a:close/>
                </a:path>
                <a:path w="367029" h="106679">
                  <a:moveTo>
                    <a:pt x="235940" y="98920"/>
                  </a:moveTo>
                  <a:lnTo>
                    <a:pt x="234264" y="92811"/>
                  </a:lnTo>
                  <a:lnTo>
                    <a:pt x="233273" y="89204"/>
                  </a:lnTo>
                  <a:lnTo>
                    <a:pt x="231597" y="85229"/>
                  </a:lnTo>
                  <a:lnTo>
                    <a:pt x="227190" y="74777"/>
                  </a:lnTo>
                  <a:lnTo>
                    <a:pt x="220522" y="60629"/>
                  </a:lnTo>
                  <a:lnTo>
                    <a:pt x="216141" y="51739"/>
                  </a:lnTo>
                  <a:lnTo>
                    <a:pt x="211582" y="44107"/>
                  </a:lnTo>
                  <a:lnTo>
                    <a:pt x="210096" y="42608"/>
                  </a:lnTo>
                  <a:lnTo>
                    <a:pt x="203987" y="42608"/>
                  </a:lnTo>
                  <a:lnTo>
                    <a:pt x="196354" y="44107"/>
                  </a:lnTo>
                  <a:lnTo>
                    <a:pt x="196380" y="53263"/>
                  </a:lnTo>
                  <a:lnTo>
                    <a:pt x="197891" y="54762"/>
                  </a:lnTo>
                  <a:lnTo>
                    <a:pt x="197891" y="56299"/>
                  </a:lnTo>
                  <a:lnTo>
                    <a:pt x="201726" y="62661"/>
                  </a:lnTo>
                  <a:lnTo>
                    <a:pt x="204558" y="67157"/>
                  </a:lnTo>
                  <a:lnTo>
                    <a:pt x="207111" y="71932"/>
                  </a:lnTo>
                  <a:lnTo>
                    <a:pt x="210096" y="79121"/>
                  </a:lnTo>
                  <a:lnTo>
                    <a:pt x="155270" y="85229"/>
                  </a:lnTo>
                  <a:lnTo>
                    <a:pt x="161747" y="69430"/>
                  </a:lnTo>
                  <a:lnTo>
                    <a:pt x="167830" y="53263"/>
                  </a:lnTo>
                  <a:lnTo>
                    <a:pt x="173253" y="37274"/>
                  </a:lnTo>
                  <a:lnTo>
                    <a:pt x="178092" y="21285"/>
                  </a:lnTo>
                  <a:lnTo>
                    <a:pt x="179628" y="18249"/>
                  </a:lnTo>
                  <a:lnTo>
                    <a:pt x="182651" y="9131"/>
                  </a:lnTo>
                  <a:lnTo>
                    <a:pt x="182651" y="1485"/>
                  </a:lnTo>
                  <a:lnTo>
                    <a:pt x="176606" y="0"/>
                  </a:lnTo>
                  <a:lnTo>
                    <a:pt x="165925" y="0"/>
                  </a:lnTo>
                  <a:lnTo>
                    <a:pt x="164401" y="3022"/>
                  </a:lnTo>
                  <a:lnTo>
                    <a:pt x="162864" y="7594"/>
                  </a:lnTo>
                  <a:lnTo>
                    <a:pt x="160248" y="18084"/>
                  </a:lnTo>
                  <a:lnTo>
                    <a:pt x="156794" y="29857"/>
                  </a:lnTo>
                  <a:lnTo>
                    <a:pt x="152209" y="44107"/>
                  </a:lnTo>
                  <a:lnTo>
                    <a:pt x="146138" y="62407"/>
                  </a:lnTo>
                  <a:lnTo>
                    <a:pt x="145135" y="65570"/>
                  </a:lnTo>
                  <a:lnTo>
                    <a:pt x="143903" y="69240"/>
                  </a:lnTo>
                  <a:lnTo>
                    <a:pt x="141427" y="75882"/>
                  </a:lnTo>
                  <a:lnTo>
                    <a:pt x="137020" y="86766"/>
                  </a:lnTo>
                  <a:lnTo>
                    <a:pt x="130911" y="86766"/>
                  </a:lnTo>
                  <a:lnTo>
                    <a:pt x="126352" y="88252"/>
                  </a:lnTo>
                  <a:lnTo>
                    <a:pt x="126352" y="100457"/>
                  </a:lnTo>
                  <a:lnTo>
                    <a:pt x="129374" y="103479"/>
                  </a:lnTo>
                  <a:lnTo>
                    <a:pt x="137020" y="103479"/>
                  </a:lnTo>
                  <a:lnTo>
                    <a:pt x="149161" y="101942"/>
                  </a:lnTo>
                  <a:lnTo>
                    <a:pt x="152247" y="101942"/>
                  </a:lnTo>
                  <a:lnTo>
                    <a:pt x="170776" y="99885"/>
                  </a:lnTo>
                  <a:lnTo>
                    <a:pt x="184188" y="97967"/>
                  </a:lnTo>
                  <a:lnTo>
                    <a:pt x="216141" y="92811"/>
                  </a:lnTo>
                  <a:lnTo>
                    <a:pt x="219214" y="101942"/>
                  </a:lnTo>
                  <a:lnTo>
                    <a:pt x="219214" y="103479"/>
                  </a:lnTo>
                  <a:lnTo>
                    <a:pt x="220713" y="103479"/>
                  </a:lnTo>
                  <a:lnTo>
                    <a:pt x="220713" y="105016"/>
                  </a:lnTo>
                  <a:lnTo>
                    <a:pt x="222250" y="106514"/>
                  </a:lnTo>
                  <a:lnTo>
                    <a:pt x="229882" y="106514"/>
                  </a:lnTo>
                  <a:lnTo>
                    <a:pt x="235940" y="105016"/>
                  </a:lnTo>
                  <a:lnTo>
                    <a:pt x="235940" y="98920"/>
                  </a:lnTo>
                  <a:close/>
                </a:path>
                <a:path w="367029" h="106679">
                  <a:moveTo>
                    <a:pt x="360756" y="9131"/>
                  </a:moveTo>
                  <a:lnTo>
                    <a:pt x="354698" y="3022"/>
                  </a:lnTo>
                  <a:lnTo>
                    <a:pt x="353161" y="3022"/>
                  </a:lnTo>
                  <a:lnTo>
                    <a:pt x="353161" y="13690"/>
                  </a:lnTo>
                  <a:lnTo>
                    <a:pt x="353161" y="19748"/>
                  </a:lnTo>
                  <a:lnTo>
                    <a:pt x="350139" y="22821"/>
                  </a:lnTo>
                  <a:lnTo>
                    <a:pt x="344043" y="22821"/>
                  </a:lnTo>
                  <a:lnTo>
                    <a:pt x="341007" y="19748"/>
                  </a:lnTo>
                  <a:lnTo>
                    <a:pt x="341007" y="13690"/>
                  </a:lnTo>
                  <a:lnTo>
                    <a:pt x="344043" y="10617"/>
                  </a:lnTo>
                  <a:lnTo>
                    <a:pt x="350139" y="10617"/>
                  </a:lnTo>
                  <a:lnTo>
                    <a:pt x="353161" y="13690"/>
                  </a:lnTo>
                  <a:lnTo>
                    <a:pt x="353161" y="3022"/>
                  </a:lnTo>
                  <a:lnTo>
                    <a:pt x="339471" y="3022"/>
                  </a:lnTo>
                  <a:lnTo>
                    <a:pt x="333375" y="9131"/>
                  </a:lnTo>
                  <a:lnTo>
                    <a:pt x="333375" y="24307"/>
                  </a:lnTo>
                  <a:lnTo>
                    <a:pt x="339471" y="30403"/>
                  </a:lnTo>
                  <a:lnTo>
                    <a:pt x="354698" y="30403"/>
                  </a:lnTo>
                  <a:lnTo>
                    <a:pt x="360756" y="24307"/>
                  </a:lnTo>
                  <a:lnTo>
                    <a:pt x="360756" y="22821"/>
                  </a:lnTo>
                  <a:lnTo>
                    <a:pt x="360756" y="10617"/>
                  </a:lnTo>
                  <a:lnTo>
                    <a:pt x="360756" y="9131"/>
                  </a:lnTo>
                  <a:close/>
                </a:path>
                <a:path w="367029" h="106679">
                  <a:moveTo>
                    <a:pt x="366852" y="85229"/>
                  </a:moveTo>
                  <a:lnTo>
                    <a:pt x="365315" y="83693"/>
                  </a:lnTo>
                  <a:lnTo>
                    <a:pt x="360756" y="80657"/>
                  </a:lnTo>
                  <a:lnTo>
                    <a:pt x="347065" y="65430"/>
                  </a:lnTo>
                  <a:lnTo>
                    <a:pt x="342988" y="60172"/>
                  </a:lnTo>
                  <a:lnTo>
                    <a:pt x="338328" y="54025"/>
                  </a:lnTo>
                  <a:lnTo>
                    <a:pt x="330809" y="44462"/>
                  </a:lnTo>
                  <a:lnTo>
                    <a:pt x="318147" y="28917"/>
                  </a:lnTo>
                  <a:lnTo>
                    <a:pt x="311111" y="20269"/>
                  </a:lnTo>
                  <a:lnTo>
                    <a:pt x="305384" y="14617"/>
                  </a:lnTo>
                  <a:lnTo>
                    <a:pt x="299935" y="11544"/>
                  </a:lnTo>
                  <a:lnTo>
                    <a:pt x="293789" y="10617"/>
                  </a:lnTo>
                  <a:lnTo>
                    <a:pt x="284657" y="10617"/>
                  </a:lnTo>
                  <a:lnTo>
                    <a:pt x="280085" y="16713"/>
                  </a:lnTo>
                  <a:lnTo>
                    <a:pt x="273989" y="24307"/>
                  </a:lnTo>
                  <a:lnTo>
                    <a:pt x="269430" y="31788"/>
                  </a:lnTo>
                  <a:lnTo>
                    <a:pt x="264871" y="38417"/>
                  </a:lnTo>
                  <a:lnTo>
                    <a:pt x="260299" y="44462"/>
                  </a:lnTo>
                  <a:lnTo>
                    <a:pt x="255727" y="50203"/>
                  </a:lnTo>
                  <a:lnTo>
                    <a:pt x="251167" y="56299"/>
                  </a:lnTo>
                  <a:lnTo>
                    <a:pt x="249631" y="57848"/>
                  </a:lnTo>
                  <a:lnTo>
                    <a:pt x="249631" y="65430"/>
                  </a:lnTo>
                  <a:lnTo>
                    <a:pt x="254190" y="70002"/>
                  </a:lnTo>
                  <a:lnTo>
                    <a:pt x="263372" y="70002"/>
                  </a:lnTo>
                  <a:lnTo>
                    <a:pt x="286194" y="36512"/>
                  </a:lnTo>
                  <a:lnTo>
                    <a:pt x="289217" y="31953"/>
                  </a:lnTo>
                  <a:lnTo>
                    <a:pt x="292290" y="28917"/>
                  </a:lnTo>
                  <a:lnTo>
                    <a:pt x="296862" y="28917"/>
                  </a:lnTo>
                  <a:lnTo>
                    <a:pt x="301421" y="33489"/>
                  </a:lnTo>
                  <a:lnTo>
                    <a:pt x="307606" y="42265"/>
                  </a:lnTo>
                  <a:lnTo>
                    <a:pt x="320217" y="59169"/>
                  </a:lnTo>
                  <a:lnTo>
                    <a:pt x="333705" y="76923"/>
                  </a:lnTo>
                  <a:lnTo>
                    <a:pt x="342493" y="88252"/>
                  </a:lnTo>
                  <a:lnTo>
                    <a:pt x="350139" y="97383"/>
                  </a:lnTo>
                  <a:lnTo>
                    <a:pt x="353161" y="98920"/>
                  </a:lnTo>
                  <a:lnTo>
                    <a:pt x="360756" y="98920"/>
                  </a:lnTo>
                  <a:lnTo>
                    <a:pt x="366852" y="94361"/>
                  </a:lnTo>
                  <a:lnTo>
                    <a:pt x="366852" y="85229"/>
                  </a:lnTo>
                  <a:close/>
                </a:path>
              </a:pathLst>
            </a:custGeom>
            <a:solidFill>
              <a:srgbClr val="00B6F0"/>
            </a:solidFill>
          </p:spPr>
          <p:txBody>
            <a:bodyPr wrap="square" lIns="0" tIns="0" rIns="0" bIns="0" rtlCol="0"/>
            <a:lstStyle/>
            <a:p>
              <a:endParaRPr/>
            </a:p>
          </p:txBody>
        </p:sp>
        <p:pic>
          <p:nvPicPr>
            <p:cNvPr id="11" name="object 11"/>
            <p:cNvPicPr/>
            <p:nvPr/>
          </p:nvPicPr>
          <p:blipFill>
            <a:blip r:embed="rId5" cstate="print"/>
            <a:stretch>
              <a:fillRect/>
            </a:stretch>
          </p:blipFill>
          <p:spPr>
            <a:xfrm>
              <a:off x="3522510" y="4895100"/>
              <a:ext cx="1050378" cy="120256"/>
            </a:xfrm>
            <a:prstGeom prst="rect">
              <a:avLst/>
            </a:prstGeom>
          </p:spPr>
        </p:pic>
        <p:sp>
          <p:nvSpPr>
            <p:cNvPr id="12" name="object 12"/>
            <p:cNvSpPr/>
            <p:nvPr/>
          </p:nvSpPr>
          <p:spPr>
            <a:xfrm>
              <a:off x="4592637" y="4946852"/>
              <a:ext cx="111125" cy="17145"/>
            </a:xfrm>
            <a:custGeom>
              <a:avLst/>
              <a:gdLst/>
              <a:ahLst/>
              <a:cxnLst/>
              <a:rect l="l" t="t" r="r" b="b"/>
              <a:pathLst>
                <a:path w="111125" h="17145">
                  <a:moveTo>
                    <a:pt x="111125" y="16763"/>
                  </a:moveTo>
                  <a:lnTo>
                    <a:pt x="0" y="16763"/>
                  </a:lnTo>
                  <a:lnTo>
                    <a:pt x="0" y="0"/>
                  </a:lnTo>
                  <a:lnTo>
                    <a:pt x="111125" y="0"/>
                  </a:lnTo>
                  <a:lnTo>
                    <a:pt x="111125" y="16763"/>
                  </a:lnTo>
                  <a:close/>
                </a:path>
              </a:pathLst>
            </a:custGeom>
            <a:solidFill>
              <a:srgbClr val="00B6F0"/>
            </a:solidFill>
          </p:spPr>
          <p:txBody>
            <a:bodyPr wrap="square" lIns="0" tIns="0" rIns="0" bIns="0" rtlCol="0"/>
            <a:lstStyle/>
            <a:p>
              <a:endParaRPr/>
            </a:p>
          </p:txBody>
        </p:sp>
        <p:pic>
          <p:nvPicPr>
            <p:cNvPr id="13" name="object 13"/>
            <p:cNvPicPr/>
            <p:nvPr/>
          </p:nvPicPr>
          <p:blipFill>
            <a:blip r:embed="rId6" cstate="print"/>
            <a:stretch>
              <a:fillRect/>
            </a:stretch>
          </p:blipFill>
          <p:spPr>
            <a:xfrm>
              <a:off x="4723561" y="4905768"/>
              <a:ext cx="100507" cy="103492"/>
            </a:xfrm>
            <a:prstGeom prst="rect">
              <a:avLst/>
            </a:prstGeom>
          </p:spPr>
        </p:pic>
        <p:sp>
          <p:nvSpPr>
            <p:cNvPr id="14" name="object 14"/>
            <p:cNvSpPr/>
            <p:nvPr/>
          </p:nvSpPr>
          <p:spPr>
            <a:xfrm>
              <a:off x="4843856" y="4897119"/>
              <a:ext cx="294005" cy="116839"/>
            </a:xfrm>
            <a:custGeom>
              <a:avLst/>
              <a:gdLst/>
              <a:ahLst/>
              <a:cxnLst/>
              <a:rect l="l" t="t" r="r" b="b"/>
              <a:pathLst>
                <a:path w="294004" h="116839">
                  <a:moveTo>
                    <a:pt x="112610" y="49733"/>
                  </a:moveTo>
                  <a:lnTo>
                    <a:pt x="0" y="49733"/>
                  </a:lnTo>
                  <a:lnTo>
                    <a:pt x="0" y="66497"/>
                  </a:lnTo>
                  <a:lnTo>
                    <a:pt x="112610" y="66497"/>
                  </a:lnTo>
                  <a:lnTo>
                    <a:pt x="112610" y="49733"/>
                  </a:lnTo>
                  <a:close/>
                </a:path>
                <a:path w="294004" h="116839">
                  <a:moveTo>
                    <a:pt x="229844" y="23837"/>
                  </a:moveTo>
                  <a:lnTo>
                    <a:pt x="226822" y="19265"/>
                  </a:lnTo>
                  <a:lnTo>
                    <a:pt x="179590" y="19265"/>
                  </a:lnTo>
                  <a:lnTo>
                    <a:pt x="182664" y="13220"/>
                  </a:lnTo>
                  <a:lnTo>
                    <a:pt x="182664" y="4089"/>
                  </a:lnTo>
                  <a:lnTo>
                    <a:pt x="178104" y="2552"/>
                  </a:lnTo>
                  <a:lnTo>
                    <a:pt x="168973" y="2552"/>
                  </a:lnTo>
                  <a:lnTo>
                    <a:pt x="168973" y="4089"/>
                  </a:lnTo>
                  <a:lnTo>
                    <a:pt x="164363" y="13220"/>
                  </a:lnTo>
                  <a:lnTo>
                    <a:pt x="136969" y="43624"/>
                  </a:lnTo>
                  <a:lnTo>
                    <a:pt x="130873" y="48196"/>
                  </a:lnTo>
                  <a:lnTo>
                    <a:pt x="130873" y="57315"/>
                  </a:lnTo>
                  <a:lnTo>
                    <a:pt x="133946" y="60388"/>
                  </a:lnTo>
                  <a:lnTo>
                    <a:pt x="138506" y="60388"/>
                  </a:lnTo>
                  <a:lnTo>
                    <a:pt x="146253" y="57632"/>
                  </a:lnTo>
                  <a:lnTo>
                    <a:pt x="154863" y="50876"/>
                  </a:lnTo>
                  <a:lnTo>
                    <a:pt x="162915" y="42392"/>
                  </a:lnTo>
                  <a:lnTo>
                    <a:pt x="168973" y="34493"/>
                  </a:lnTo>
                  <a:lnTo>
                    <a:pt x="211582" y="34493"/>
                  </a:lnTo>
                  <a:lnTo>
                    <a:pt x="211582" y="40601"/>
                  </a:lnTo>
                  <a:lnTo>
                    <a:pt x="207022" y="51269"/>
                  </a:lnTo>
                  <a:lnTo>
                    <a:pt x="179425" y="84556"/>
                  </a:lnTo>
                  <a:lnTo>
                    <a:pt x="140055" y="98450"/>
                  </a:lnTo>
                  <a:lnTo>
                    <a:pt x="136969" y="99987"/>
                  </a:lnTo>
                  <a:lnTo>
                    <a:pt x="136969" y="106032"/>
                  </a:lnTo>
                  <a:lnTo>
                    <a:pt x="138506" y="113677"/>
                  </a:lnTo>
                  <a:lnTo>
                    <a:pt x="146100" y="113677"/>
                  </a:lnTo>
                  <a:lnTo>
                    <a:pt x="152463" y="112496"/>
                  </a:lnTo>
                  <a:lnTo>
                    <a:pt x="196354" y="92341"/>
                  </a:lnTo>
                  <a:lnTo>
                    <a:pt x="223939" y="54292"/>
                  </a:lnTo>
                  <a:lnTo>
                    <a:pt x="229209" y="34493"/>
                  </a:lnTo>
                  <a:lnTo>
                    <a:pt x="229844" y="29933"/>
                  </a:lnTo>
                  <a:lnTo>
                    <a:pt x="229844" y="23837"/>
                  </a:lnTo>
                  <a:close/>
                </a:path>
                <a:path w="294004" h="116839">
                  <a:moveTo>
                    <a:pt x="293789" y="0"/>
                  </a:moveTo>
                  <a:lnTo>
                    <a:pt x="277025" y="0"/>
                  </a:lnTo>
                  <a:lnTo>
                    <a:pt x="277025" y="101600"/>
                  </a:lnTo>
                  <a:lnTo>
                    <a:pt x="249631" y="101600"/>
                  </a:lnTo>
                  <a:lnTo>
                    <a:pt x="249631" y="114300"/>
                  </a:lnTo>
                  <a:lnTo>
                    <a:pt x="249631" y="116840"/>
                  </a:lnTo>
                  <a:lnTo>
                    <a:pt x="290931" y="116840"/>
                  </a:lnTo>
                  <a:lnTo>
                    <a:pt x="290931" y="114300"/>
                  </a:lnTo>
                  <a:lnTo>
                    <a:pt x="293789" y="114300"/>
                  </a:lnTo>
                  <a:lnTo>
                    <a:pt x="293789" y="101600"/>
                  </a:lnTo>
                  <a:lnTo>
                    <a:pt x="293789" y="0"/>
                  </a:lnTo>
                  <a:close/>
                </a:path>
              </a:pathLst>
            </a:custGeom>
            <a:solidFill>
              <a:srgbClr val="00B6F0"/>
            </a:solidFill>
          </p:spPr>
          <p:txBody>
            <a:bodyPr wrap="square" lIns="0" tIns="0" rIns="0" bIns="0" rtlCol="0"/>
            <a:lstStyle/>
            <a:p>
              <a:endParaRPr/>
            </a:p>
          </p:txBody>
        </p:sp>
        <p:pic>
          <p:nvPicPr>
            <p:cNvPr id="15" name="object 15"/>
            <p:cNvPicPr/>
            <p:nvPr/>
          </p:nvPicPr>
          <p:blipFill>
            <a:blip r:embed="rId7" cstate="print"/>
            <a:stretch>
              <a:fillRect/>
            </a:stretch>
          </p:blipFill>
          <p:spPr>
            <a:xfrm>
              <a:off x="2013940" y="5086895"/>
              <a:ext cx="3479901" cy="97434"/>
            </a:xfrm>
            <a:prstGeom prst="rect">
              <a:avLst/>
            </a:prstGeom>
          </p:spPr>
        </p:pic>
        <p:sp>
          <p:nvSpPr>
            <p:cNvPr id="16" name="object 16"/>
            <p:cNvSpPr/>
            <p:nvPr/>
          </p:nvSpPr>
          <p:spPr>
            <a:xfrm>
              <a:off x="5512091" y="5086895"/>
              <a:ext cx="9525" cy="83820"/>
            </a:xfrm>
            <a:custGeom>
              <a:avLst/>
              <a:gdLst/>
              <a:ahLst/>
              <a:cxnLst/>
              <a:rect l="l" t="t" r="r" b="b"/>
              <a:pathLst>
                <a:path w="9525" h="83820">
                  <a:moveTo>
                    <a:pt x="6108" y="83743"/>
                  </a:moveTo>
                  <a:lnTo>
                    <a:pt x="1549" y="83743"/>
                  </a:lnTo>
                  <a:lnTo>
                    <a:pt x="0" y="82207"/>
                  </a:lnTo>
                  <a:lnTo>
                    <a:pt x="0" y="1536"/>
                  </a:lnTo>
                  <a:lnTo>
                    <a:pt x="1549" y="0"/>
                  </a:lnTo>
                  <a:lnTo>
                    <a:pt x="6108" y="0"/>
                  </a:lnTo>
                  <a:lnTo>
                    <a:pt x="9131" y="1536"/>
                  </a:lnTo>
                  <a:lnTo>
                    <a:pt x="9131" y="82207"/>
                  </a:lnTo>
                  <a:lnTo>
                    <a:pt x="6108" y="83743"/>
                  </a:lnTo>
                  <a:close/>
                </a:path>
              </a:pathLst>
            </a:custGeom>
            <a:solidFill>
              <a:srgbClr val="4A4B4D"/>
            </a:solidFill>
          </p:spPr>
          <p:txBody>
            <a:bodyPr wrap="square" lIns="0" tIns="0" rIns="0" bIns="0" rtlCol="0"/>
            <a:lstStyle/>
            <a:p>
              <a:endParaRPr/>
            </a:p>
          </p:txBody>
        </p:sp>
        <p:sp>
          <p:nvSpPr>
            <p:cNvPr id="17" name="object 17"/>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18" name="object 18"/>
            <p:cNvPicPr/>
            <p:nvPr/>
          </p:nvPicPr>
          <p:blipFill>
            <a:blip r:embed="rId8" cstate="print"/>
            <a:stretch>
              <a:fillRect/>
            </a:stretch>
          </p:blipFill>
          <p:spPr>
            <a:xfrm>
              <a:off x="5696292" y="1288846"/>
              <a:ext cx="71539" cy="103543"/>
            </a:xfrm>
            <a:prstGeom prst="rect">
              <a:avLst/>
            </a:prstGeom>
          </p:spPr>
        </p:pic>
        <p:pic>
          <p:nvPicPr>
            <p:cNvPr id="19" name="object 19"/>
            <p:cNvPicPr/>
            <p:nvPr/>
          </p:nvPicPr>
          <p:blipFill>
            <a:blip r:embed="rId9" cstate="print"/>
            <a:stretch>
              <a:fillRect/>
            </a:stretch>
          </p:blipFill>
          <p:spPr>
            <a:xfrm>
              <a:off x="5787631" y="1285823"/>
              <a:ext cx="435368" cy="106565"/>
            </a:xfrm>
            <a:prstGeom prst="rect">
              <a:avLst/>
            </a:prstGeom>
          </p:spPr>
        </p:pic>
        <p:pic>
          <p:nvPicPr>
            <p:cNvPr id="20" name="object 20"/>
            <p:cNvPicPr/>
            <p:nvPr/>
          </p:nvPicPr>
          <p:blipFill>
            <a:blip r:embed="rId10" cstate="print"/>
            <a:stretch>
              <a:fillRect/>
            </a:stretch>
          </p:blipFill>
          <p:spPr>
            <a:xfrm>
              <a:off x="6521348" y="1282750"/>
              <a:ext cx="120256" cy="117221"/>
            </a:xfrm>
            <a:prstGeom prst="rect">
              <a:avLst/>
            </a:prstGeom>
          </p:spPr>
        </p:pic>
        <p:pic>
          <p:nvPicPr>
            <p:cNvPr id="21" name="object 21"/>
            <p:cNvPicPr/>
            <p:nvPr/>
          </p:nvPicPr>
          <p:blipFill>
            <a:blip r:embed="rId11" cstate="print"/>
            <a:stretch>
              <a:fillRect/>
            </a:stretch>
          </p:blipFill>
          <p:spPr>
            <a:xfrm>
              <a:off x="890536" y="1439570"/>
              <a:ext cx="5752604" cy="360756"/>
            </a:xfrm>
            <a:prstGeom prst="rect">
              <a:avLst/>
            </a:prstGeom>
          </p:spPr>
        </p:pic>
        <p:pic>
          <p:nvPicPr>
            <p:cNvPr id="22" name="object 22"/>
            <p:cNvPicPr/>
            <p:nvPr/>
          </p:nvPicPr>
          <p:blipFill>
            <a:blip r:embed="rId12" cstate="print"/>
            <a:stretch>
              <a:fillRect/>
            </a:stretch>
          </p:blipFill>
          <p:spPr>
            <a:xfrm>
              <a:off x="5082832" y="2911576"/>
              <a:ext cx="270967" cy="135483"/>
            </a:xfrm>
            <a:prstGeom prst="rect">
              <a:avLst/>
            </a:prstGeom>
          </p:spPr>
        </p:pic>
        <p:pic>
          <p:nvPicPr>
            <p:cNvPr id="23" name="object 23"/>
            <p:cNvPicPr/>
            <p:nvPr/>
          </p:nvPicPr>
          <p:blipFill>
            <a:blip r:embed="rId13" cstate="print"/>
            <a:stretch>
              <a:fillRect/>
            </a:stretch>
          </p:blipFill>
          <p:spPr>
            <a:xfrm>
              <a:off x="5379694" y="2916135"/>
              <a:ext cx="184150" cy="124866"/>
            </a:xfrm>
            <a:prstGeom prst="rect">
              <a:avLst/>
            </a:prstGeom>
          </p:spPr>
        </p:pic>
        <p:pic>
          <p:nvPicPr>
            <p:cNvPr id="24" name="object 24"/>
            <p:cNvPicPr/>
            <p:nvPr/>
          </p:nvPicPr>
          <p:blipFill>
            <a:blip r:embed="rId14" cstate="print"/>
            <a:stretch>
              <a:fillRect/>
            </a:stretch>
          </p:blipFill>
          <p:spPr>
            <a:xfrm>
              <a:off x="5662815" y="2911576"/>
              <a:ext cx="790079" cy="135483"/>
            </a:xfrm>
            <a:prstGeom prst="rect">
              <a:avLst/>
            </a:prstGeom>
          </p:spPr>
        </p:pic>
        <p:pic>
          <p:nvPicPr>
            <p:cNvPr id="25" name="object 25"/>
            <p:cNvPicPr/>
            <p:nvPr/>
          </p:nvPicPr>
          <p:blipFill>
            <a:blip r:embed="rId15" cstate="print"/>
            <a:stretch>
              <a:fillRect/>
            </a:stretch>
          </p:blipFill>
          <p:spPr>
            <a:xfrm>
              <a:off x="1217815" y="2908553"/>
              <a:ext cx="3775214" cy="534289"/>
            </a:xfrm>
            <a:prstGeom prst="rect">
              <a:avLst/>
            </a:prstGeom>
          </p:spPr>
        </p:pic>
        <p:sp>
          <p:nvSpPr>
            <p:cNvPr id="26" name="object 26"/>
            <p:cNvSpPr/>
            <p:nvPr/>
          </p:nvSpPr>
          <p:spPr>
            <a:xfrm>
              <a:off x="3289592" y="3581399"/>
              <a:ext cx="21590" cy="120650"/>
            </a:xfrm>
            <a:custGeom>
              <a:avLst/>
              <a:gdLst/>
              <a:ahLst/>
              <a:cxnLst/>
              <a:rect l="l" t="t" r="r" b="b"/>
              <a:pathLst>
                <a:path w="21589" h="120650">
                  <a:moveTo>
                    <a:pt x="13703" y="86766"/>
                  </a:moveTo>
                  <a:lnTo>
                    <a:pt x="6108" y="86766"/>
                  </a:lnTo>
                  <a:lnTo>
                    <a:pt x="4571" y="85229"/>
                  </a:lnTo>
                  <a:lnTo>
                    <a:pt x="4571" y="80670"/>
                  </a:lnTo>
                  <a:lnTo>
                    <a:pt x="1549" y="39535"/>
                  </a:lnTo>
                  <a:lnTo>
                    <a:pt x="1549" y="0"/>
                  </a:lnTo>
                  <a:lnTo>
                    <a:pt x="13703" y="0"/>
                  </a:lnTo>
                  <a:lnTo>
                    <a:pt x="18262" y="1485"/>
                  </a:lnTo>
                  <a:lnTo>
                    <a:pt x="18262" y="39535"/>
                  </a:lnTo>
                  <a:lnTo>
                    <a:pt x="15239" y="80670"/>
                  </a:lnTo>
                  <a:lnTo>
                    <a:pt x="15239" y="83692"/>
                  </a:lnTo>
                  <a:lnTo>
                    <a:pt x="13703" y="86766"/>
                  </a:lnTo>
                  <a:close/>
                </a:path>
                <a:path w="21589" h="120650">
                  <a:moveTo>
                    <a:pt x="16776" y="120256"/>
                  </a:moveTo>
                  <a:lnTo>
                    <a:pt x="4571" y="120256"/>
                  </a:lnTo>
                  <a:lnTo>
                    <a:pt x="0" y="115684"/>
                  </a:lnTo>
                  <a:lnTo>
                    <a:pt x="0" y="105028"/>
                  </a:lnTo>
                  <a:lnTo>
                    <a:pt x="4571" y="98920"/>
                  </a:lnTo>
                  <a:lnTo>
                    <a:pt x="16776" y="98920"/>
                  </a:lnTo>
                  <a:lnTo>
                    <a:pt x="21335" y="105028"/>
                  </a:lnTo>
                  <a:lnTo>
                    <a:pt x="21335" y="115684"/>
                  </a:lnTo>
                  <a:lnTo>
                    <a:pt x="16776" y="120256"/>
                  </a:lnTo>
                  <a:close/>
                </a:path>
              </a:pathLst>
            </a:custGeom>
            <a:solidFill>
              <a:srgbClr val="4A4B4D"/>
            </a:solidFill>
          </p:spPr>
          <p:txBody>
            <a:bodyPr wrap="square" lIns="0" tIns="0" rIns="0" bIns="0" rtlCol="0"/>
            <a:lstStyle/>
            <a:p>
              <a:endParaRPr/>
            </a:p>
          </p:txBody>
        </p:sp>
        <p:pic>
          <p:nvPicPr>
            <p:cNvPr id="27" name="object 27"/>
            <p:cNvPicPr/>
            <p:nvPr/>
          </p:nvPicPr>
          <p:blipFill>
            <a:blip r:embed="rId16" cstate="print"/>
            <a:stretch>
              <a:fillRect/>
            </a:stretch>
          </p:blipFill>
          <p:spPr>
            <a:xfrm>
              <a:off x="1216279" y="3575303"/>
              <a:ext cx="3219589" cy="334911"/>
            </a:xfrm>
            <a:prstGeom prst="rect">
              <a:avLst/>
            </a:prstGeom>
          </p:spPr>
        </p:pic>
        <p:sp>
          <p:nvSpPr>
            <p:cNvPr id="28" name="object 28"/>
            <p:cNvSpPr/>
            <p:nvPr/>
          </p:nvSpPr>
          <p:spPr>
            <a:xfrm>
              <a:off x="2587828" y="4103534"/>
              <a:ext cx="129539" cy="17145"/>
            </a:xfrm>
            <a:custGeom>
              <a:avLst/>
              <a:gdLst/>
              <a:ahLst/>
              <a:cxnLst/>
              <a:rect l="l" t="t" r="r" b="b"/>
              <a:pathLst>
                <a:path w="129539" h="17145">
                  <a:moveTo>
                    <a:pt x="129425" y="16725"/>
                  </a:moveTo>
                  <a:lnTo>
                    <a:pt x="0" y="16725"/>
                  </a:lnTo>
                  <a:lnTo>
                    <a:pt x="0" y="0"/>
                  </a:lnTo>
                  <a:lnTo>
                    <a:pt x="129425" y="0"/>
                  </a:lnTo>
                  <a:lnTo>
                    <a:pt x="129425" y="16725"/>
                  </a:lnTo>
                  <a:close/>
                </a:path>
              </a:pathLst>
            </a:custGeom>
            <a:solidFill>
              <a:srgbClr val="4A4B4D"/>
            </a:solidFill>
          </p:spPr>
          <p:txBody>
            <a:bodyPr wrap="square" lIns="0" tIns="0" rIns="0" bIns="0" rtlCol="0"/>
            <a:lstStyle/>
            <a:p>
              <a:endParaRPr/>
            </a:p>
          </p:txBody>
        </p:sp>
        <p:pic>
          <p:nvPicPr>
            <p:cNvPr id="29" name="object 29"/>
            <p:cNvPicPr/>
            <p:nvPr/>
          </p:nvPicPr>
          <p:blipFill>
            <a:blip r:embed="rId17" cstate="print"/>
            <a:stretch>
              <a:fillRect/>
            </a:stretch>
          </p:blipFill>
          <p:spPr>
            <a:xfrm>
              <a:off x="2740075" y="4056316"/>
              <a:ext cx="112661" cy="117221"/>
            </a:xfrm>
            <a:prstGeom prst="rect">
              <a:avLst/>
            </a:prstGeom>
          </p:spPr>
        </p:pic>
        <p:sp>
          <p:nvSpPr>
            <p:cNvPr id="30" name="object 30"/>
            <p:cNvSpPr/>
            <p:nvPr/>
          </p:nvSpPr>
          <p:spPr>
            <a:xfrm>
              <a:off x="2875559" y="4103534"/>
              <a:ext cx="129539" cy="17145"/>
            </a:xfrm>
            <a:custGeom>
              <a:avLst/>
              <a:gdLst/>
              <a:ahLst/>
              <a:cxnLst/>
              <a:rect l="l" t="t" r="r" b="b"/>
              <a:pathLst>
                <a:path w="129539" h="17145">
                  <a:moveTo>
                    <a:pt x="129374" y="16725"/>
                  </a:moveTo>
                  <a:lnTo>
                    <a:pt x="0" y="16725"/>
                  </a:lnTo>
                  <a:lnTo>
                    <a:pt x="0" y="0"/>
                  </a:lnTo>
                  <a:lnTo>
                    <a:pt x="129374" y="0"/>
                  </a:lnTo>
                  <a:lnTo>
                    <a:pt x="129374" y="16725"/>
                  </a:lnTo>
                  <a:close/>
                </a:path>
              </a:pathLst>
            </a:custGeom>
            <a:solidFill>
              <a:srgbClr val="4A4B4D"/>
            </a:solidFill>
          </p:spPr>
          <p:txBody>
            <a:bodyPr wrap="square" lIns="0" tIns="0" rIns="0" bIns="0" rtlCol="0"/>
            <a:lstStyle/>
            <a:p>
              <a:endParaRPr/>
            </a:p>
          </p:txBody>
        </p:sp>
        <p:pic>
          <p:nvPicPr>
            <p:cNvPr id="31" name="object 31"/>
            <p:cNvPicPr/>
            <p:nvPr/>
          </p:nvPicPr>
          <p:blipFill>
            <a:blip r:embed="rId18" cstate="print"/>
            <a:stretch>
              <a:fillRect/>
            </a:stretch>
          </p:blipFill>
          <p:spPr>
            <a:xfrm>
              <a:off x="3026270" y="4048721"/>
              <a:ext cx="112610" cy="126352"/>
            </a:xfrm>
            <a:prstGeom prst="rect">
              <a:avLst/>
            </a:prstGeom>
          </p:spPr>
        </p:pic>
        <p:pic>
          <p:nvPicPr>
            <p:cNvPr id="32" name="object 32"/>
            <p:cNvPicPr/>
            <p:nvPr/>
          </p:nvPicPr>
          <p:blipFill>
            <a:blip r:embed="rId19" cstate="print"/>
            <a:stretch>
              <a:fillRect/>
            </a:stretch>
          </p:blipFill>
          <p:spPr>
            <a:xfrm>
              <a:off x="3163239" y="4056316"/>
              <a:ext cx="127901" cy="115684"/>
            </a:xfrm>
            <a:prstGeom prst="rect">
              <a:avLst/>
            </a:prstGeom>
          </p:spPr>
        </p:pic>
        <p:pic>
          <p:nvPicPr>
            <p:cNvPr id="33" name="object 33"/>
            <p:cNvPicPr/>
            <p:nvPr/>
          </p:nvPicPr>
          <p:blipFill>
            <a:blip r:embed="rId20" cstate="print"/>
            <a:stretch>
              <a:fillRect/>
            </a:stretch>
          </p:blipFill>
          <p:spPr>
            <a:xfrm>
              <a:off x="3312414" y="4048721"/>
              <a:ext cx="184200" cy="124815"/>
            </a:xfrm>
            <a:prstGeom prst="rect">
              <a:avLst/>
            </a:prstGeom>
          </p:spPr>
        </p:pic>
        <p:pic>
          <p:nvPicPr>
            <p:cNvPr id="34" name="object 34"/>
            <p:cNvPicPr/>
            <p:nvPr/>
          </p:nvPicPr>
          <p:blipFill>
            <a:blip r:embed="rId21" cstate="print"/>
            <a:stretch>
              <a:fillRect/>
            </a:stretch>
          </p:blipFill>
          <p:spPr>
            <a:xfrm>
              <a:off x="3519487" y="4044162"/>
              <a:ext cx="280098" cy="133934"/>
            </a:xfrm>
            <a:prstGeom prst="rect">
              <a:avLst/>
            </a:prstGeom>
          </p:spPr>
        </p:pic>
        <p:sp>
          <p:nvSpPr>
            <p:cNvPr id="35" name="object 35"/>
            <p:cNvSpPr/>
            <p:nvPr/>
          </p:nvSpPr>
          <p:spPr>
            <a:xfrm>
              <a:off x="5968796" y="4103534"/>
              <a:ext cx="128270" cy="17145"/>
            </a:xfrm>
            <a:custGeom>
              <a:avLst/>
              <a:gdLst/>
              <a:ahLst/>
              <a:cxnLst/>
              <a:rect l="l" t="t" r="r" b="b"/>
              <a:pathLst>
                <a:path w="128270" h="17145">
                  <a:moveTo>
                    <a:pt x="127850" y="16725"/>
                  </a:moveTo>
                  <a:lnTo>
                    <a:pt x="0" y="16725"/>
                  </a:lnTo>
                  <a:lnTo>
                    <a:pt x="0" y="0"/>
                  </a:lnTo>
                  <a:lnTo>
                    <a:pt x="127850" y="0"/>
                  </a:lnTo>
                  <a:lnTo>
                    <a:pt x="127850" y="16725"/>
                  </a:lnTo>
                  <a:close/>
                </a:path>
              </a:pathLst>
            </a:custGeom>
            <a:solidFill>
              <a:srgbClr val="4A4B4D"/>
            </a:solidFill>
          </p:spPr>
          <p:txBody>
            <a:bodyPr wrap="square" lIns="0" tIns="0" rIns="0" bIns="0" rtlCol="0"/>
            <a:lstStyle/>
            <a:p>
              <a:endParaRPr/>
            </a:p>
          </p:txBody>
        </p:sp>
        <p:pic>
          <p:nvPicPr>
            <p:cNvPr id="36" name="object 36"/>
            <p:cNvPicPr/>
            <p:nvPr/>
          </p:nvPicPr>
          <p:blipFill>
            <a:blip r:embed="rId22" cstate="print"/>
            <a:stretch>
              <a:fillRect/>
            </a:stretch>
          </p:blipFill>
          <p:spPr>
            <a:xfrm>
              <a:off x="6116434" y="4047185"/>
              <a:ext cx="115697" cy="126352"/>
            </a:xfrm>
            <a:prstGeom prst="rect">
              <a:avLst/>
            </a:prstGeom>
          </p:spPr>
        </p:pic>
        <p:sp>
          <p:nvSpPr>
            <p:cNvPr id="37" name="object 37"/>
            <p:cNvSpPr/>
            <p:nvPr/>
          </p:nvSpPr>
          <p:spPr>
            <a:xfrm>
              <a:off x="6256490" y="4044162"/>
              <a:ext cx="189230" cy="135890"/>
            </a:xfrm>
            <a:custGeom>
              <a:avLst/>
              <a:gdLst/>
              <a:ahLst/>
              <a:cxnLst/>
              <a:rect l="l" t="t" r="r" b="b"/>
              <a:pathLst>
                <a:path w="189229" h="135889">
                  <a:moveTo>
                    <a:pt x="127889" y="59372"/>
                  </a:moveTo>
                  <a:lnTo>
                    <a:pt x="0" y="59372"/>
                  </a:lnTo>
                  <a:lnTo>
                    <a:pt x="0" y="76098"/>
                  </a:lnTo>
                  <a:lnTo>
                    <a:pt x="127889" y="76098"/>
                  </a:lnTo>
                  <a:lnTo>
                    <a:pt x="127889" y="59372"/>
                  </a:lnTo>
                  <a:close/>
                </a:path>
                <a:path w="189229" h="135889">
                  <a:moveTo>
                    <a:pt x="188760" y="0"/>
                  </a:moveTo>
                  <a:lnTo>
                    <a:pt x="173532" y="0"/>
                  </a:lnTo>
                  <a:lnTo>
                    <a:pt x="173532" y="118706"/>
                  </a:lnTo>
                  <a:lnTo>
                    <a:pt x="172046" y="120243"/>
                  </a:lnTo>
                  <a:lnTo>
                    <a:pt x="141579" y="120243"/>
                  </a:lnTo>
                  <a:lnTo>
                    <a:pt x="141579" y="135470"/>
                  </a:lnTo>
                  <a:lnTo>
                    <a:pt x="184200" y="135470"/>
                  </a:lnTo>
                  <a:lnTo>
                    <a:pt x="188760" y="132397"/>
                  </a:lnTo>
                  <a:lnTo>
                    <a:pt x="188760" y="0"/>
                  </a:lnTo>
                  <a:close/>
                </a:path>
              </a:pathLst>
            </a:custGeom>
            <a:solidFill>
              <a:srgbClr val="4A4B4D"/>
            </a:solidFill>
          </p:spPr>
          <p:txBody>
            <a:bodyPr wrap="square" lIns="0" tIns="0" rIns="0" bIns="0" rtlCol="0"/>
            <a:lstStyle/>
            <a:p>
              <a:endParaRPr/>
            </a:p>
          </p:txBody>
        </p:sp>
        <p:pic>
          <p:nvPicPr>
            <p:cNvPr id="38" name="object 38"/>
            <p:cNvPicPr/>
            <p:nvPr/>
          </p:nvPicPr>
          <p:blipFill>
            <a:blip r:embed="rId23" cstate="print"/>
            <a:stretch>
              <a:fillRect/>
            </a:stretch>
          </p:blipFill>
          <p:spPr>
            <a:xfrm>
              <a:off x="1079296" y="4042613"/>
              <a:ext cx="4939715" cy="532815"/>
            </a:xfrm>
            <a:prstGeom prst="rect">
              <a:avLst/>
            </a:prstGeom>
          </p:spPr>
        </p:pic>
        <p:sp>
          <p:nvSpPr>
            <p:cNvPr id="39" name="object 39"/>
            <p:cNvSpPr/>
            <p:nvPr/>
          </p:nvSpPr>
          <p:spPr>
            <a:xfrm>
              <a:off x="6037313" y="4245076"/>
              <a:ext cx="273050" cy="128270"/>
            </a:xfrm>
            <a:custGeom>
              <a:avLst/>
              <a:gdLst/>
              <a:ahLst/>
              <a:cxnLst/>
              <a:rect l="l" t="t" r="r" b="b"/>
              <a:pathLst>
                <a:path w="273050" h="128270">
                  <a:moveTo>
                    <a:pt x="127838" y="56349"/>
                  </a:moveTo>
                  <a:lnTo>
                    <a:pt x="0" y="56349"/>
                  </a:lnTo>
                  <a:lnTo>
                    <a:pt x="0" y="73075"/>
                  </a:lnTo>
                  <a:lnTo>
                    <a:pt x="127838" y="73075"/>
                  </a:lnTo>
                  <a:lnTo>
                    <a:pt x="127838" y="56349"/>
                  </a:lnTo>
                  <a:close/>
                </a:path>
                <a:path w="273050" h="128270">
                  <a:moveTo>
                    <a:pt x="219176" y="19786"/>
                  </a:moveTo>
                  <a:lnTo>
                    <a:pt x="210045" y="19786"/>
                  </a:lnTo>
                  <a:lnTo>
                    <a:pt x="196354" y="21336"/>
                  </a:lnTo>
                  <a:lnTo>
                    <a:pt x="193332" y="21336"/>
                  </a:lnTo>
                  <a:lnTo>
                    <a:pt x="196354" y="12204"/>
                  </a:lnTo>
                  <a:lnTo>
                    <a:pt x="196354" y="0"/>
                  </a:lnTo>
                  <a:lnTo>
                    <a:pt x="182664" y="0"/>
                  </a:lnTo>
                  <a:lnTo>
                    <a:pt x="181127" y="4559"/>
                  </a:lnTo>
                  <a:lnTo>
                    <a:pt x="181127" y="9131"/>
                  </a:lnTo>
                  <a:lnTo>
                    <a:pt x="178092" y="19786"/>
                  </a:lnTo>
                  <a:lnTo>
                    <a:pt x="178092" y="21336"/>
                  </a:lnTo>
                  <a:lnTo>
                    <a:pt x="152196" y="21336"/>
                  </a:lnTo>
                  <a:lnTo>
                    <a:pt x="150660" y="22872"/>
                  </a:lnTo>
                  <a:lnTo>
                    <a:pt x="146100" y="22872"/>
                  </a:lnTo>
                  <a:lnTo>
                    <a:pt x="146100" y="36563"/>
                  </a:lnTo>
                  <a:lnTo>
                    <a:pt x="173532" y="36563"/>
                  </a:lnTo>
                  <a:lnTo>
                    <a:pt x="169748" y="47193"/>
                  </a:lnTo>
                  <a:lnTo>
                    <a:pt x="164960" y="58826"/>
                  </a:lnTo>
                  <a:lnTo>
                    <a:pt x="158737" y="71869"/>
                  </a:lnTo>
                  <a:lnTo>
                    <a:pt x="150660" y="86766"/>
                  </a:lnTo>
                  <a:lnTo>
                    <a:pt x="147637" y="89839"/>
                  </a:lnTo>
                  <a:lnTo>
                    <a:pt x="147637" y="97434"/>
                  </a:lnTo>
                  <a:lnTo>
                    <a:pt x="150660" y="101993"/>
                  </a:lnTo>
                  <a:lnTo>
                    <a:pt x="159791" y="101993"/>
                  </a:lnTo>
                  <a:lnTo>
                    <a:pt x="161328" y="98971"/>
                  </a:lnTo>
                  <a:lnTo>
                    <a:pt x="164350" y="95897"/>
                  </a:lnTo>
                  <a:lnTo>
                    <a:pt x="174599" y="74853"/>
                  </a:lnTo>
                  <a:lnTo>
                    <a:pt x="182435" y="56515"/>
                  </a:lnTo>
                  <a:lnTo>
                    <a:pt x="190246" y="36563"/>
                  </a:lnTo>
                  <a:lnTo>
                    <a:pt x="193332" y="36563"/>
                  </a:lnTo>
                  <a:lnTo>
                    <a:pt x="213067" y="35026"/>
                  </a:lnTo>
                  <a:lnTo>
                    <a:pt x="214604" y="35026"/>
                  </a:lnTo>
                  <a:lnTo>
                    <a:pt x="217639" y="33489"/>
                  </a:lnTo>
                  <a:lnTo>
                    <a:pt x="219075" y="30657"/>
                  </a:lnTo>
                  <a:lnTo>
                    <a:pt x="219176" y="19786"/>
                  </a:lnTo>
                  <a:close/>
                </a:path>
                <a:path w="273050" h="128270">
                  <a:moveTo>
                    <a:pt x="272453" y="103530"/>
                  </a:moveTo>
                  <a:lnTo>
                    <a:pt x="243535" y="79171"/>
                  </a:lnTo>
                  <a:lnTo>
                    <a:pt x="243293" y="74612"/>
                  </a:lnTo>
                  <a:lnTo>
                    <a:pt x="241998" y="48717"/>
                  </a:lnTo>
                  <a:lnTo>
                    <a:pt x="240499" y="47231"/>
                  </a:lnTo>
                  <a:lnTo>
                    <a:pt x="240499" y="41122"/>
                  </a:lnTo>
                  <a:lnTo>
                    <a:pt x="228295" y="41122"/>
                  </a:lnTo>
                  <a:lnTo>
                    <a:pt x="228295" y="88303"/>
                  </a:lnTo>
                  <a:lnTo>
                    <a:pt x="228028" y="98132"/>
                  </a:lnTo>
                  <a:lnTo>
                    <a:pt x="226199" y="106387"/>
                  </a:lnTo>
                  <a:lnTo>
                    <a:pt x="221234" y="112077"/>
                  </a:lnTo>
                  <a:lnTo>
                    <a:pt x="211582" y="114198"/>
                  </a:lnTo>
                  <a:lnTo>
                    <a:pt x="191782" y="114198"/>
                  </a:lnTo>
                  <a:lnTo>
                    <a:pt x="191782" y="100507"/>
                  </a:lnTo>
                  <a:lnTo>
                    <a:pt x="193611" y="93637"/>
                  </a:lnTo>
                  <a:lnTo>
                    <a:pt x="198437" y="88900"/>
                  </a:lnTo>
                  <a:lnTo>
                    <a:pt x="205257" y="86169"/>
                  </a:lnTo>
                  <a:lnTo>
                    <a:pt x="213067" y="85280"/>
                  </a:lnTo>
                  <a:lnTo>
                    <a:pt x="220713" y="85280"/>
                  </a:lnTo>
                  <a:lnTo>
                    <a:pt x="225272" y="86766"/>
                  </a:lnTo>
                  <a:lnTo>
                    <a:pt x="228295" y="88303"/>
                  </a:lnTo>
                  <a:lnTo>
                    <a:pt x="228295" y="41122"/>
                  </a:lnTo>
                  <a:lnTo>
                    <a:pt x="226809" y="41122"/>
                  </a:lnTo>
                  <a:lnTo>
                    <a:pt x="225272" y="45681"/>
                  </a:lnTo>
                  <a:lnTo>
                    <a:pt x="225272" y="50253"/>
                  </a:lnTo>
                  <a:lnTo>
                    <a:pt x="226809" y="74612"/>
                  </a:lnTo>
                  <a:lnTo>
                    <a:pt x="223735" y="73075"/>
                  </a:lnTo>
                  <a:lnTo>
                    <a:pt x="214604" y="73075"/>
                  </a:lnTo>
                  <a:lnTo>
                    <a:pt x="196697" y="75869"/>
                  </a:lnTo>
                  <a:lnTo>
                    <a:pt x="185496" y="82804"/>
                  </a:lnTo>
                  <a:lnTo>
                    <a:pt x="179730" y="91732"/>
                  </a:lnTo>
                  <a:lnTo>
                    <a:pt x="178092" y="100507"/>
                  </a:lnTo>
                  <a:lnTo>
                    <a:pt x="179679" y="109918"/>
                  </a:lnTo>
                  <a:lnTo>
                    <a:pt x="185115" y="118757"/>
                  </a:lnTo>
                  <a:lnTo>
                    <a:pt x="195414" y="125323"/>
                  </a:lnTo>
                  <a:lnTo>
                    <a:pt x="211582" y="127889"/>
                  </a:lnTo>
                  <a:lnTo>
                    <a:pt x="216941" y="127660"/>
                  </a:lnTo>
                  <a:lnTo>
                    <a:pt x="224878" y="125996"/>
                  </a:lnTo>
                  <a:lnTo>
                    <a:pt x="233400" y="121475"/>
                  </a:lnTo>
                  <a:lnTo>
                    <a:pt x="239255" y="114198"/>
                  </a:lnTo>
                  <a:lnTo>
                    <a:pt x="240499" y="112661"/>
                  </a:lnTo>
                  <a:lnTo>
                    <a:pt x="241998" y="106553"/>
                  </a:lnTo>
                  <a:lnTo>
                    <a:pt x="241998" y="95897"/>
                  </a:lnTo>
                  <a:lnTo>
                    <a:pt x="246557" y="98971"/>
                  </a:lnTo>
                  <a:lnTo>
                    <a:pt x="254203" y="105067"/>
                  </a:lnTo>
                  <a:lnTo>
                    <a:pt x="260299" y="111125"/>
                  </a:lnTo>
                  <a:lnTo>
                    <a:pt x="269430" y="111125"/>
                  </a:lnTo>
                  <a:lnTo>
                    <a:pt x="272453" y="108102"/>
                  </a:lnTo>
                  <a:lnTo>
                    <a:pt x="272453" y="103530"/>
                  </a:lnTo>
                  <a:close/>
                </a:path>
                <a:path w="273050" h="128270">
                  <a:moveTo>
                    <a:pt x="272453" y="31991"/>
                  </a:moveTo>
                  <a:lnTo>
                    <a:pt x="269430" y="30454"/>
                  </a:lnTo>
                  <a:lnTo>
                    <a:pt x="266357" y="27432"/>
                  </a:lnTo>
                  <a:lnTo>
                    <a:pt x="257276" y="20726"/>
                  </a:lnTo>
                  <a:lnTo>
                    <a:pt x="247332" y="14859"/>
                  </a:lnTo>
                  <a:lnTo>
                    <a:pt x="238518" y="10718"/>
                  </a:lnTo>
                  <a:lnTo>
                    <a:pt x="232867" y="9131"/>
                  </a:lnTo>
                  <a:lnTo>
                    <a:pt x="228295" y="9131"/>
                  </a:lnTo>
                  <a:lnTo>
                    <a:pt x="225272" y="12204"/>
                  </a:lnTo>
                  <a:lnTo>
                    <a:pt x="225272" y="19786"/>
                  </a:lnTo>
                  <a:lnTo>
                    <a:pt x="228295" y="21336"/>
                  </a:lnTo>
                  <a:lnTo>
                    <a:pt x="229844" y="22872"/>
                  </a:lnTo>
                  <a:lnTo>
                    <a:pt x="261785" y="44145"/>
                  </a:lnTo>
                  <a:lnTo>
                    <a:pt x="269430" y="44145"/>
                  </a:lnTo>
                  <a:lnTo>
                    <a:pt x="272453" y="41122"/>
                  </a:lnTo>
                  <a:lnTo>
                    <a:pt x="272453" y="31991"/>
                  </a:lnTo>
                  <a:close/>
                </a:path>
              </a:pathLst>
            </a:custGeom>
            <a:solidFill>
              <a:srgbClr val="4A4B4D"/>
            </a:solidFill>
          </p:spPr>
          <p:txBody>
            <a:bodyPr wrap="square" lIns="0" tIns="0" rIns="0" bIns="0" rtlCol="0"/>
            <a:lstStyle/>
            <a:p>
              <a:endParaRPr/>
            </a:p>
          </p:txBody>
        </p:sp>
        <p:pic>
          <p:nvPicPr>
            <p:cNvPr id="40" name="object 40"/>
            <p:cNvPicPr/>
            <p:nvPr/>
          </p:nvPicPr>
          <p:blipFill>
            <a:blip r:embed="rId24" cstate="print"/>
            <a:stretch>
              <a:fillRect/>
            </a:stretch>
          </p:blipFill>
          <p:spPr>
            <a:xfrm>
              <a:off x="6335661" y="4240504"/>
              <a:ext cx="123278" cy="130924"/>
            </a:xfrm>
            <a:prstGeom prst="rect">
              <a:avLst/>
            </a:prstGeom>
          </p:spPr>
        </p:pic>
      </p:grpSp>
      <p:grpSp>
        <p:nvGrpSpPr>
          <p:cNvPr id="41" name="object 41"/>
          <p:cNvGrpSpPr/>
          <p:nvPr/>
        </p:nvGrpSpPr>
        <p:grpSpPr>
          <a:xfrm>
            <a:off x="710907" y="5647702"/>
            <a:ext cx="6113780" cy="4315460"/>
            <a:chOff x="710907" y="5647702"/>
            <a:chExt cx="6113780" cy="4315460"/>
          </a:xfrm>
        </p:grpSpPr>
        <p:sp>
          <p:nvSpPr>
            <p:cNvPr id="42" name="object 42"/>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43" name="object 43"/>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44" name="object 44"/>
            <p:cNvPicPr/>
            <p:nvPr/>
          </p:nvPicPr>
          <p:blipFill>
            <a:blip r:embed="rId25" cstate="print"/>
            <a:stretch>
              <a:fillRect/>
            </a:stretch>
          </p:blipFill>
          <p:spPr>
            <a:xfrm>
              <a:off x="5696292" y="5855639"/>
              <a:ext cx="71539" cy="103543"/>
            </a:xfrm>
            <a:prstGeom prst="rect">
              <a:avLst/>
            </a:prstGeom>
          </p:spPr>
        </p:pic>
        <p:pic>
          <p:nvPicPr>
            <p:cNvPr id="45" name="object 45"/>
            <p:cNvPicPr/>
            <p:nvPr/>
          </p:nvPicPr>
          <p:blipFill>
            <a:blip r:embed="rId26" cstate="print"/>
            <a:stretch>
              <a:fillRect/>
            </a:stretch>
          </p:blipFill>
          <p:spPr>
            <a:xfrm>
              <a:off x="5787631" y="5852616"/>
              <a:ext cx="435368" cy="106565"/>
            </a:xfrm>
            <a:prstGeom prst="rect">
              <a:avLst/>
            </a:prstGeom>
          </p:spPr>
        </p:pic>
        <p:pic>
          <p:nvPicPr>
            <p:cNvPr id="46" name="object 46"/>
            <p:cNvPicPr/>
            <p:nvPr/>
          </p:nvPicPr>
          <p:blipFill>
            <a:blip r:embed="rId27" cstate="print"/>
            <a:stretch>
              <a:fillRect/>
            </a:stretch>
          </p:blipFill>
          <p:spPr>
            <a:xfrm>
              <a:off x="6268694" y="5849543"/>
              <a:ext cx="372910" cy="117221"/>
            </a:xfrm>
            <a:prstGeom prst="rect">
              <a:avLst/>
            </a:prstGeom>
          </p:spPr>
        </p:pic>
        <p:pic>
          <p:nvPicPr>
            <p:cNvPr id="47" name="object 47"/>
            <p:cNvPicPr/>
            <p:nvPr/>
          </p:nvPicPr>
          <p:blipFill>
            <a:blip r:embed="rId28" cstate="print"/>
            <a:stretch>
              <a:fillRect/>
            </a:stretch>
          </p:blipFill>
          <p:spPr>
            <a:xfrm>
              <a:off x="890536" y="6006350"/>
              <a:ext cx="5752604" cy="360768"/>
            </a:xfrm>
            <a:prstGeom prst="rect">
              <a:avLst/>
            </a:prstGeom>
          </p:spPr>
        </p:pic>
        <p:sp>
          <p:nvSpPr>
            <p:cNvPr id="48" name="object 48"/>
            <p:cNvSpPr/>
            <p:nvPr/>
          </p:nvSpPr>
          <p:spPr>
            <a:xfrm>
              <a:off x="4881905" y="6529068"/>
              <a:ext cx="1689735" cy="2667591"/>
            </a:xfrm>
            <a:custGeom>
              <a:avLst/>
              <a:gdLst/>
              <a:ahLst/>
              <a:cxnLst/>
              <a:rect l="l" t="t" r="r" b="b"/>
              <a:pathLst>
                <a:path w="1689734" h="2660650">
                  <a:moveTo>
                    <a:pt x="1689684" y="0"/>
                  </a:moveTo>
                  <a:lnTo>
                    <a:pt x="1680565" y="0"/>
                  </a:lnTo>
                  <a:lnTo>
                    <a:pt x="1680565" y="8902"/>
                  </a:lnTo>
                  <a:lnTo>
                    <a:pt x="1680565" y="2653030"/>
                  </a:lnTo>
                  <a:lnTo>
                    <a:pt x="9131" y="2653030"/>
                  </a:lnTo>
                  <a:lnTo>
                    <a:pt x="9131" y="2652738"/>
                  </a:lnTo>
                  <a:lnTo>
                    <a:pt x="9131" y="8902"/>
                  </a:lnTo>
                  <a:lnTo>
                    <a:pt x="1680565" y="8902"/>
                  </a:lnTo>
                  <a:lnTo>
                    <a:pt x="1680565" y="0"/>
                  </a:lnTo>
                  <a:lnTo>
                    <a:pt x="0" y="0"/>
                  </a:lnTo>
                  <a:lnTo>
                    <a:pt x="0" y="8902"/>
                  </a:lnTo>
                  <a:lnTo>
                    <a:pt x="0" y="2653030"/>
                  </a:lnTo>
                  <a:lnTo>
                    <a:pt x="0" y="2656852"/>
                  </a:lnTo>
                  <a:lnTo>
                    <a:pt x="0" y="2660650"/>
                  </a:lnTo>
                  <a:lnTo>
                    <a:pt x="1689684" y="2660650"/>
                  </a:lnTo>
                  <a:lnTo>
                    <a:pt x="1689684" y="2656852"/>
                  </a:lnTo>
                  <a:lnTo>
                    <a:pt x="1689684" y="2653030"/>
                  </a:lnTo>
                  <a:lnTo>
                    <a:pt x="1689684" y="8902"/>
                  </a:lnTo>
                  <a:lnTo>
                    <a:pt x="1689684" y="0"/>
                  </a:lnTo>
                  <a:close/>
                </a:path>
              </a:pathLst>
            </a:custGeom>
            <a:solidFill>
              <a:srgbClr val="4A4B4D"/>
            </a:solidFill>
          </p:spPr>
          <p:txBody>
            <a:bodyPr wrap="square" lIns="0" tIns="0" rIns="0" bIns="0" rtlCol="0"/>
            <a:lstStyle/>
            <a:p>
              <a:endParaRPr/>
            </a:p>
          </p:txBody>
        </p:sp>
        <p:sp>
          <p:nvSpPr>
            <p:cNvPr id="50" name="object 50"/>
            <p:cNvSpPr/>
            <p:nvPr/>
          </p:nvSpPr>
          <p:spPr>
            <a:xfrm>
              <a:off x="4985397" y="6616960"/>
              <a:ext cx="452755" cy="106680"/>
            </a:xfrm>
            <a:custGeom>
              <a:avLst/>
              <a:gdLst/>
              <a:ahLst/>
              <a:cxnLst/>
              <a:rect l="l" t="t" r="r" b="b"/>
              <a:pathLst>
                <a:path w="452754" h="106679">
                  <a:moveTo>
                    <a:pt x="27432" y="0"/>
                  </a:moveTo>
                  <a:lnTo>
                    <a:pt x="0" y="0"/>
                  </a:lnTo>
                  <a:lnTo>
                    <a:pt x="0" y="106553"/>
                  </a:lnTo>
                  <a:lnTo>
                    <a:pt x="27432" y="106553"/>
                  </a:lnTo>
                  <a:lnTo>
                    <a:pt x="24396" y="101244"/>
                  </a:lnTo>
                  <a:lnTo>
                    <a:pt x="19240" y="90208"/>
                  </a:lnTo>
                  <a:lnTo>
                    <a:pt x="14363" y="74028"/>
                  </a:lnTo>
                  <a:lnTo>
                    <a:pt x="12204" y="53276"/>
                  </a:lnTo>
                  <a:lnTo>
                    <a:pt x="14363" y="32321"/>
                  </a:lnTo>
                  <a:lnTo>
                    <a:pt x="19240" y="15798"/>
                  </a:lnTo>
                  <a:lnTo>
                    <a:pt x="24396" y="4699"/>
                  </a:lnTo>
                  <a:lnTo>
                    <a:pt x="27432" y="0"/>
                  </a:lnTo>
                  <a:close/>
                </a:path>
                <a:path w="452754" h="106679">
                  <a:moveTo>
                    <a:pt x="76098" y="9131"/>
                  </a:moveTo>
                  <a:lnTo>
                    <a:pt x="70040" y="9131"/>
                  </a:lnTo>
                  <a:lnTo>
                    <a:pt x="63944" y="7581"/>
                  </a:lnTo>
                  <a:lnTo>
                    <a:pt x="62407" y="12204"/>
                  </a:lnTo>
                  <a:lnTo>
                    <a:pt x="62407" y="15240"/>
                  </a:lnTo>
                  <a:lnTo>
                    <a:pt x="59944" y="32321"/>
                  </a:lnTo>
                  <a:lnTo>
                    <a:pt x="56337" y="49276"/>
                  </a:lnTo>
                  <a:lnTo>
                    <a:pt x="50444" y="65951"/>
                  </a:lnTo>
                  <a:lnTo>
                    <a:pt x="41122" y="82194"/>
                  </a:lnTo>
                  <a:lnTo>
                    <a:pt x="39585" y="85229"/>
                  </a:lnTo>
                  <a:lnTo>
                    <a:pt x="38049" y="86766"/>
                  </a:lnTo>
                  <a:lnTo>
                    <a:pt x="38049" y="92862"/>
                  </a:lnTo>
                  <a:lnTo>
                    <a:pt x="42608" y="97421"/>
                  </a:lnTo>
                  <a:lnTo>
                    <a:pt x="50253" y="97421"/>
                  </a:lnTo>
                  <a:lnTo>
                    <a:pt x="73253" y="41300"/>
                  </a:lnTo>
                  <a:lnTo>
                    <a:pt x="76098" y="15240"/>
                  </a:lnTo>
                  <a:lnTo>
                    <a:pt x="76098" y="9131"/>
                  </a:lnTo>
                  <a:close/>
                </a:path>
                <a:path w="452754" h="106679">
                  <a:moveTo>
                    <a:pt x="133946" y="86766"/>
                  </a:moveTo>
                  <a:lnTo>
                    <a:pt x="132448" y="85229"/>
                  </a:lnTo>
                  <a:lnTo>
                    <a:pt x="130911" y="82194"/>
                  </a:lnTo>
                  <a:lnTo>
                    <a:pt x="121577" y="65735"/>
                  </a:lnTo>
                  <a:lnTo>
                    <a:pt x="115697" y="48704"/>
                  </a:lnTo>
                  <a:lnTo>
                    <a:pt x="112090" y="31673"/>
                  </a:lnTo>
                  <a:lnTo>
                    <a:pt x="109639" y="15240"/>
                  </a:lnTo>
                  <a:lnTo>
                    <a:pt x="109639" y="12204"/>
                  </a:lnTo>
                  <a:lnTo>
                    <a:pt x="108089" y="7581"/>
                  </a:lnTo>
                  <a:lnTo>
                    <a:pt x="101993" y="9131"/>
                  </a:lnTo>
                  <a:lnTo>
                    <a:pt x="95897" y="9131"/>
                  </a:lnTo>
                  <a:lnTo>
                    <a:pt x="95897" y="15240"/>
                  </a:lnTo>
                  <a:lnTo>
                    <a:pt x="104914" y="64465"/>
                  </a:lnTo>
                  <a:lnTo>
                    <a:pt x="120256" y="94399"/>
                  </a:lnTo>
                  <a:lnTo>
                    <a:pt x="121793" y="97421"/>
                  </a:lnTo>
                  <a:lnTo>
                    <a:pt x="129374" y="97421"/>
                  </a:lnTo>
                  <a:lnTo>
                    <a:pt x="133946" y="92862"/>
                  </a:lnTo>
                  <a:lnTo>
                    <a:pt x="133946" y="86766"/>
                  </a:lnTo>
                  <a:close/>
                </a:path>
                <a:path w="452754" h="106679">
                  <a:moveTo>
                    <a:pt x="237477" y="15240"/>
                  </a:moveTo>
                  <a:lnTo>
                    <a:pt x="232918" y="12204"/>
                  </a:lnTo>
                  <a:lnTo>
                    <a:pt x="222250" y="12204"/>
                  </a:lnTo>
                  <a:lnTo>
                    <a:pt x="222250" y="27381"/>
                  </a:lnTo>
                  <a:lnTo>
                    <a:pt x="222250" y="79171"/>
                  </a:lnTo>
                  <a:lnTo>
                    <a:pt x="220764" y="80657"/>
                  </a:lnTo>
                  <a:lnTo>
                    <a:pt x="167474" y="80657"/>
                  </a:lnTo>
                  <a:lnTo>
                    <a:pt x="165938" y="79171"/>
                  </a:lnTo>
                  <a:lnTo>
                    <a:pt x="165938" y="27381"/>
                  </a:lnTo>
                  <a:lnTo>
                    <a:pt x="167474" y="25895"/>
                  </a:lnTo>
                  <a:lnTo>
                    <a:pt x="220764" y="25895"/>
                  </a:lnTo>
                  <a:lnTo>
                    <a:pt x="222250" y="27381"/>
                  </a:lnTo>
                  <a:lnTo>
                    <a:pt x="222250" y="12204"/>
                  </a:lnTo>
                  <a:lnTo>
                    <a:pt x="156806" y="12204"/>
                  </a:lnTo>
                  <a:lnTo>
                    <a:pt x="150710" y="15240"/>
                  </a:lnTo>
                  <a:lnTo>
                    <a:pt x="150710" y="89789"/>
                  </a:lnTo>
                  <a:lnTo>
                    <a:pt x="155270" y="92862"/>
                  </a:lnTo>
                  <a:lnTo>
                    <a:pt x="231381" y="92862"/>
                  </a:lnTo>
                  <a:lnTo>
                    <a:pt x="237477" y="89789"/>
                  </a:lnTo>
                  <a:lnTo>
                    <a:pt x="237477" y="80657"/>
                  </a:lnTo>
                  <a:lnTo>
                    <a:pt x="237477" y="25895"/>
                  </a:lnTo>
                  <a:lnTo>
                    <a:pt x="237477" y="15240"/>
                  </a:lnTo>
                  <a:close/>
                </a:path>
                <a:path w="452754" h="106679">
                  <a:moveTo>
                    <a:pt x="350139" y="45935"/>
                  </a:moveTo>
                  <a:lnTo>
                    <a:pt x="254241" y="45935"/>
                  </a:lnTo>
                  <a:lnTo>
                    <a:pt x="254241" y="59893"/>
                  </a:lnTo>
                  <a:lnTo>
                    <a:pt x="254241" y="61163"/>
                  </a:lnTo>
                  <a:lnTo>
                    <a:pt x="346621" y="61163"/>
                  </a:lnTo>
                  <a:lnTo>
                    <a:pt x="346621" y="59893"/>
                  </a:lnTo>
                  <a:lnTo>
                    <a:pt x="350139" y="59893"/>
                  </a:lnTo>
                  <a:lnTo>
                    <a:pt x="350139" y="45935"/>
                  </a:lnTo>
                  <a:close/>
                </a:path>
                <a:path w="452754" h="106679">
                  <a:moveTo>
                    <a:pt x="452132" y="10655"/>
                  </a:moveTo>
                  <a:lnTo>
                    <a:pt x="374497" y="10655"/>
                  </a:lnTo>
                  <a:lnTo>
                    <a:pt x="366864" y="12204"/>
                  </a:lnTo>
                  <a:lnTo>
                    <a:pt x="366864" y="54813"/>
                  </a:lnTo>
                  <a:lnTo>
                    <a:pt x="368401" y="57835"/>
                  </a:lnTo>
                  <a:lnTo>
                    <a:pt x="382092" y="57835"/>
                  </a:lnTo>
                  <a:lnTo>
                    <a:pt x="382092" y="25895"/>
                  </a:lnTo>
                  <a:lnTo>
                    <a:pt x="383628" y="24358"/>
                  </a:lnTo>
                  <a:lnTo>
                    <a:pt x="436905" y="24358"/>
                  </a:lnTo>
                  <a:lnTo>
                    <a:pt x="436905" y="30454"/>
                  </a:lnTo>
                  <a:lnTo>
                    <a:pt x="422198" y="70700"/>
                  </a:lnTo>
                  <a:lnTo>
                    <a:pt x="386651" y="85229"/>
                  </a:lnTo>
                  <a:lnTo>
                    <a:pt x="383628" y="85229"/>
                  </a:lnTo>
                  <a:lnTo>
                    <a:pt x="380555" y="86766"/>
                  </a:lnTo>
                  <a:lnTo>
                    <a:pt x="380555" y="98971"/>
                  </a:lnTo>
                  <a:lnTo>
                    <a:pt x="392760" y="98971"/>
                  </a:lnTo>
                  <a:lnTo>
                    <a:pt x="401878" y="95885"/>
                  </a:lnTo>
                  <a:lnTo>
                    <a:pt x="403415" y="95885"/>
                  </a:lnTo>
                  <a:lnTo>
                    <a:pt x="440004" y="71285"/>
                  </a:lnTo>
                  <a:lnTo>
                    <a:pt x="451561" y="34455"/>
                  </a:lnTo>
                  <a:lnTo>
                    <a:pt x="452132" y="24358"/>
                  </a:lnTo>
                  <a:lnTo>
                    <a:pt x="452132" y="10655"/>
                  </a:lnTo>
                  <a:close/>
                </a:path>
              </a:pathLst>
            </a:custGeom>
            <a:solidFill>
              <a:srgbClr val="4A4B4D"/>
            </a:solidFill>
          </p:spPr>
          <p:txBody>
            <a:bodyPr wrap="square" lIns="0" tIns="0" rIns="0" bIns="0" rtlCol="0"/>
            <a:lstStyle/>
            <a:p>
              <a:endParaRPr/>
            </a:p>
          </p:txBody>
        </p:sp>
        <p:pic>
          <p:nvPicPr>
            <p:cNvPr id="51" name="object 51"/>
            <p:cNvPicPr/>
            <p:nvPr/>
          </p:nvPicPr>
          <p:blipFill>
            <a:blip r:embed="rId29" cstate="print"/>
            <a:stretch>
              <a:fillRect/>
            </a:stretch>
          </p:blipFill>
          <p:spPr>
            <a:xfrm>
              <a:off x="5454256" y="6616960"/>
              <a:ext cx="890536" cy="106552"/>
            </a:xfrm>
            <a:prstGeom prst="rect">
              <a:avLst/>
            </a:prstGeom>
          </p:spPr>
        </p:pic>
        <p:sp>
          <p:nvSpPr>
            <p:cNvPr id="53" name="object 53"/>
            <p:cNvSpPr/>
            <p:nvPr/>
          </p:nvSpPr>
          <p:spPr>
            <a:xfrm>
              <a:off x="1012278" y="9196660"/>
              <a:ext cx="1852930" cy="0"/>
            </a:xfrm>
            <a:custGeom>
              <a:avLst/>
              <a:gdLst/>
              <a:ahLst/>
              <a:cxnLst/>
              <a:rect l="l" t="t" r="r" b="b"/>
              <a:pathLst>
                <a:path w="1852930">
                  <a:moveTo>
                    <a:pt x="0" y="0"/>
                  </a:moveTo>
                  <a:lnTo>
                    <a:pt x="1852612" y="0"/>
                  </a:lnTo>
                </a:path>
              </a:pathLst>
            </a:custGeom>
            <a:ln w="3721">
              <a:solidFill>
                <a:srgbClr val="FEFEFE"/>
              </a:solidFill>
            </a:ln>
          </p:spPr>
          <p:txBody>
            <a:bodyPr wrap="square" lIns="0" tIns="0" rIns="0" bIns="0" rtlCol="0"/>
            <a:lstStyle/>
            <a:p>
              <a:endParaRPr/>
            </a:p>
          </p:txBody>
        </p:sp>
        <p:sp>
          <p:nvSpPr>
            <p:cNvPr id="54" name="object 54"/>
            <p:cNvSpPr/>
            <p:nvPr/>
          </p:nvSpPr>
          <p:spPr>
            <a:xfrm>
              <a:off x="1010793" y="6598487"/>
              <a:ext cx="1859280" cy="2600325"/>
            </a:xfrm>
            <a:custGeom>
              <a:avLst/>
              <a:gdLst/>
              <a:ahLst/>
              <a:cxnLst/>
              <a:rect l="l" t="t" r="r" b="b"/>
              <a:pathLst>
                <a:path w="1859280" h="2600325">
                  <a:moveTo>
                    <a:pt x="0" y="0"/>
                  </a:moveTo>
                  <a:lnTo>
                    <a:pt x="1858670" y="0"/>
                  </a:lnTo>
                  <a:lnTo>
                    <a:pt x="1858670" y="2600032"/>
                  </a:lnTo>
                  <a:lnTo>
                    <a:pt x="0" y="2600032"/>
                  </a:lnTo>
                  <a:lnTo>
                    <a:pt x="0" y="0"/>
                  </a:lnTo>
                  <a:close/>
                </a:path>
              </a:pathLst>
            </a:custGeom>
            <a:ln w="6089">
              <a:solidFill>
                <a:srgbClr val="4A4B4D"/>
              </a:solidFill>
            </a:ln>
          </p:spPr>
          <p:txBody>
            <a:bodyPr wrap="square" lIns="0" tIns="0" rIns="0" bIns="0" rtlCol="0"/>
            <a:lstStyle/>
            <a:p>
              <a:endParaRPr/>
            </a:p>
          </p:txBody>
        </p:sp>
        <p:sp>
          <p:nvSpPr>
            <p:cNvPr id="62" name="object 62"/>
            <p:cNvSpPr/>
            <p:nvPr/>
          </p:nvSpPr>
          <p:spPr>
            <a:xfrm>
              <a:off x="2896844" y="6598487"/>
              <a:ext cx="1859280" cy="2600325"/>
            </a:xfrm>
            <a:custGeom>
              <a:avLst/>
              <a:gdLst/>
              <a:ahLst/>
              <a:cxnLst/>
              <a:rect l="l" t="t" r="r" b="b"/>
              <a:pathLst>
                <a:path w="1859279" h="2600325">
                  <a:moveTo>
                    <a:pt x="0" y="0"/>
                  </a:moveTo>
                  <a:lnTo>
                    <a:pt x="1858708" y="0"/>
                  </a:lnTo>
                  <a:lnTo>
                    <a:pt x="1858708" y="2600032"/>
                  </a:lnTo>
                  <a:lnTo>
                    <a:pt x="0" y="2600032"/>
                  </a:lnTo>
                  <a:lnTo>
                    <a:pt x="0" y="0"/>
                  </a:lnTo>
                  <a:close/>
                </a:path>
              </a:pathLst>
            </a:custGeom>
            <a:ln w="6089">
              <a:solidFill>
                <a:srgbClr val="4A4B4D"/>
              </a:solidFill>
            </a:ln>
          </p:spPr>
          <p:txBody>
            <a:bodyPr wrap="square" lIns="0" tIns="0" rIns="0" bIns="0" rtlCol="0"/>
            <a:lstStyle/>
            <a:p>
              <a:endParaRPr/>
            </a:p>
          </p:txBody>
        </p:sp>
        <p:sp>
          <p:nvSpPr>
            <p:cNvPr id="69" name="object 69"/>
            <p:cNvSpPr/>
            <p:nvPr/>
          </p:nvSpPr>
          <p:spPr>
            <a:xfrm>
              <a:off x="1070178" y="9279191"/>
              <a:ext cx="5393690" cy="348615"/>
            </a:xfrm>
            <a:custGeom>
              <a:avLst/>
              <a:gdLst/>
              <a:ahLst/>
              <a:cxnLst/>
              <a:rect l="l" t="t" r="r" b="b"/>
              <a:pathLst>
                <a:path w="5393690" h="348615">
                  <a:moveTo>
                    <a:pt x="0" y="0"/>
                  </a:moveTo>
                  <a:lnTo>
                    <a:pt x="5393334" y="0"/>
                  </a:lnTo>
                  <a:lnTo>
                    <a:pt x="5393334" y="348602"/>
                  </a:lnTo>
                  <a:lnTo>
                    <a:pt x="0" y="348602"/>
                  </a:lnTo>
                  <a:lnTo>
                    <a:pt x="0" y="0"/>
                  </a:lnTo>
                  <a:close/>
                </a:path>
              </a:pathLst>
            </a:custGeom>
            <a:ln w="4566">
              <a:solidFill>
                <a:srgbClr val="00B6F0"/>
              </a:solidFill>
            </a:ln>
          </p:spPr>
          <p:txBody>
            <a:bodyPr wrap="square" lIns="0" tIns="0" rIns="0" bIns="0" rtlCol="0"/>
            <a:lstStyle/>
            <a:p>
              <a:endParaRPr/>
            </a:p>
          </p:txBody>
        </p:sp>
        <p:pic>
          <p:nvPicPr>
            <p:cNvPr id="70" name="object 70"/>
            <p:cNvPicPr/>
            <p:nvPr/>
          </p:nvPicPr>
          <p:blipFill>
            <a:blip r:embed="rId30" cstate="print"/>
            <a:stretch>
              <a:fillRect/>
            </a:stretch>
          </p:blipFill>
          <p:spPr>
            <a:xfrm>
              <a:off x="1172121" y="9326409"/>
              <a:ext cx="2382342" cy="242049"/>
            </a:xfrm>
            <a:prstGeom prst="rect">
              <a:avLst/>
            </a:prstGeom>
          </p:spPr>
        </p:pic>
        <p:pic>
          <p:nvPicPr>
            <p:cNvPr id="71" name="object 71"/>
            <p:cNvPicPr/>
            <p:nvPr/>
          </p:nvPicPr>
          <p:blipFill>
            <a:blip r:embed="rId31" cstate="print"/>
            <a:stretch>
              <a:fillRect/>
            </a:stretch>
          </p:blipFill>
          <p:spPr>
            <a:xfrm>
              <a:off x="3633635" y="9324873"/>
              <a:ext cx="2277325" cy="111125"/>
            </a:xfrm>
            <a:prstGeom prst="rect">
              <a:avLst/>
            </a:prstGeom>
          </p:spPr>
        </p:pic>
        <p:pic>
          <p:nvPicPr>
            <p:cNvPr id="72" name="object 72"/>
            <p:cNvPicPr/>
            <p:nvPr/>
          </p:nvPicPr>
          <p:blipFill>
            <a:blip r:embed="rId32" cstate="print"/>
            <a:stretch>
              <a:fillRect/>
            </a:stretch>
          </p:blipFill>
          <p:spPr>
            <a:xfrm>
              <a:off x="5996190" y="9326409"/>
              <a:ext cx="336397" cy="108051"/>
            </a:xfrm>
            <a:prstGeom prst="rect">
              <a:avLst/>
            </a:prstGeom>
          </p:spPr>
        </p:pic>
        <p:pic>
          <p:nvPicPr>
            <p:cNvPr id="73" name="object 73"/>
            <p:cNvPicPr/>
            <p:nvPr/>
          </p:nvPicPr>
          <p:blipFill>
            <a:blip r:embed="rId33" cstate="print"/>
            <a:stretch>
              <a:fillRect/>
            </a:stretch>
          </p:blipFill>
          <p:spPr>
            <a:xfrm>
              <a:off x="1035151" y="6467576"/>
              <a:ext cx="264858" cy="92862"/>
            </a:xfrm>
            <a:prstGeom prst="rect">
              <a:avLst/>
            </a:prstGeom>
          </p:spPr>
        </p:pic>
        <p:pic>
          <p:nvPicPr>
            <p:cNvPr id="74" name="object 74"/>
            <p:cNvPicPr/>
            <p:nvPr/>
          </p:nvPicPr>
          <p:blipFill>
            <a:blip r:embed="rId34" cstate="print"/>
            <a:stretch>
              <a:fillRect/>
            </a:stretch>
          </p:blipFill>
          <p:spPr>
            <a:xfrm>
              <a:off x="2921203" y="6467576"/>
              <a:ext cx="264909" cy="92862"/>
            </a:xfrm>
            <a:prstGeom prst="rect">
              <a:avLst/>
            </a:prstGeom>
          </p:spPr>
        </p:pic>
      </p:grpSp>
      <p:grpSp>
        <p:nvGrpSpPr>
          <p:cNvPr id="75" name="object 75"/>
          <p:cNvGrpSpPr/>
          <p:nvPr/>
        </p:nvGrpSpPr>
        <p:grpSpPr>
          <a:xfrm>
            <a:off x="709358" y="5600"/>
            <a:ext cx="6842759" cy="717550"/>
            <a:chOff x="709358" y="5600"/>
            <a:chExt cx="6842759" cy="717550"/>
          </a:xfrm>
        </p:grpSpPr>
        <p:sp>
          <p:nvSpPr>
            <p:cNvPr id="76" name="object 7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7" name="object 77"/>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8" name="object 78"/>
            <p:cNvPicPr/>
            <p:nvPr/>
          </p:nvPicPr>
          <p:blipFill>
            <a:blip r:embed="rId35" cstate="print"/>
            <a:stretch>
              <a:fillRect/>
            </a:stretch>
          </p:blipFill>
          <p:spPr>
            <a:xfrm>
              <a:off x="1003147" y="366369"/>
              <a:ext cx="462813" cy="170497"/>
            </a:xfrm>
            <a:prstGeom prst="rect">
              <a:avLst/>
            </a:prstGeom>
          </p:spPr>
        </p:pic>
        <p:sp>
          <p:nvSpPr>
            <p:cNvPr id="79" name="object 79"/>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80" name="object 80"/>
            <p:cNvPicPr/>
            <p:nvPr/>
          </p:nvPicPr>
          <p:blipFill>
            <a:blip r:embed="rId36" cstate="print"/>
            <a:stretch>
              <a:fillRect/>
            </a:stretch>
          </p:blipFill>
          <p:spPr>
            <a:xfrm>
              <a:off x="1662315" y="380059"/>
              <a:ext cx="156806" cy="149174"/>
            </a:xfrm>
            <a:prstGeom prst="rect">
              <a:avLst/>
            </a:prstGeom>
          </p:spPr>
        </p:pic>
        <p:sp>
          <p:nvSpPr>
            <p:cNvPr id="81" name="object 81"/>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82" name="object 82"/>
            <p:cNvPicPr/>
            <p:nvPr/>
          </p:nvPicPr>
          <p:blipFill>
            <a:blip r:embed="rId37" cstate="print"/>
            <a:stretch>
              <a:fillRect/>
            </a:stretch>
          </p:blipFill>
          <p:spPr>
            <a:xfrm>
              <a:off x="2021585" y="366369"/>
              <a:ext cx="343992" cy="170497"/>
            </a:xfrm>
            <a:prstGeom prst="rect">
              <a:avLst/>
            </a:prstGeom>
          </p:spPr>
        </p:pic>
        <p:pic>
          <p:nvPicPr>
            <p:cNvPr id="83" name="object 83"/>
            <p:cNvPicPr/>
            <p:nvPr/>
          </p:nvPicPr>
          <p:blipFill>
            <a:blip r:embed="rId38" cstate="print"/>
            <a:stretch>
              <a:fillRect/>
            </a:stretch>
          </p:blipFill>
          <p:spPr>
            <a:xfrm>
              <a:off x="2554338" y="366369"/>
              <a:ext cx="1787131" cy="170497"/>
            </a:xfrm>
            <a:prstGeom prst="rect">
              <a:avLst/>
            </a:prstGeom>
          </p:spPr>
        </p:pic>
      </p:grpSp>
      <p:sp>
        <p:nvSpPr>
          <p:cNvPr id="89" name="テキスト ボックス 88">
            <a:extLst>
              <a:ext uri="{FF2B5EF4-FFF2-40B4-BE49-F238E27FC236}">
                <a16:creationId xmlns:a16="http://schemas.microsoft.com/office/drawing/2014/main" id="{6CC87F4A-4CCD-8339-29B6-B777014A7290}"/>
              </a:ext>
            </a:extLst>
          </p:cNvPr>
          <p:cNvSpPr txBox="1"/>
          <p:nvPr/>
        </p:nvSpPr>
        <p:spPr>
          <a:xfrm>
            <a:off x="4870928" y="6713155"/>
            <a:ext cx="1820758" cy="2585323"/>
          </a:xfrm>
          <a:prstGeom prst="rect">
            <a:avLst/>
          </a:prstGeom>
          <a:noFill/>
        </p:spPr>
        <p:txBody>
          <a:bodyPr wrap="square" rtlCol="0">
            <a:spAutoFit/>
          </a:bodyPr>
          <a:lstStyle/>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①</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オンライン自主応募受付可否</a:t>
            </a:r>
            <a:endParaRPr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②</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雇用形態</a:t>
            </a:r>
            <a:endParaRPr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③</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就業形態</a:t>
            </a:r>
            <a:endParaRPr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④</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職種・仕事の内容（変更範囲含）</a:t>
            </a:r>
            <a:endParaRPr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⑤契約期間</a:t>
            </a:r>
            <a:endParaRPr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　</a:t>
            </a:r>
            <a:r>
              <a:rPr lang="en-US" altLang="ja-JP" sz="600">
                <a:solidFill>
                  <a:schemeClr val="tx1">
                    <a:lumMod val="65000"/>
                    <a:lumOff val="35000"/>
                  </a:schemeClr>
                </a:solidFill>
                <a:latin typeface="游ゴシック" panose="020B0400000000000000" pitchFamily="50" charset="-128"/>
                <a:ea typeface="游ゴシック" panose="020B0400000000000000" pitchFamily="50" charset="-128"/>
              </a:rPr>
              <a:t>※</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有期契約の場合：更新する場合の基準</a:t>
            </a:r>
            <a:endParaRPr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⑥</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就業場所（変更範囲含）・転勤の可能性</a:t>
            </a:r>
            <a:endParaRPr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⑦</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試用期間</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⑧</a:t>
            </a:r>
            <a:r>
              <a:rPr lang="zh-TW" altLang="en-US" sz="600">
                <a:solidFill>
                  <a:schemeClr val="tx1">
                    <a:lumMod val="65000"/>
                    <a:lumOff val="35000"/>
                  </a:schemeClr>
                </a:solidFill>
                <a:latin typeface="游ゴシック" panose="020B0400000000000000" pitchFamily="50" charset="-128"/>
                <a:ea typeface="游ゴシック" panose="020B0400000000000000" pitchFamily="50" charset="-128"/>
              </a:rPr>
              <a:t>受動喫煙対策</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⑨</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賃金形態等</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⑩</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手当</a:t>
            </a:r>
            <a:endParaRPr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⑩</a:t>
            </a:r>
            <a:r>
              <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rPr>
              <a:t>’</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計（税込）（</a:t>
            </a:r>
            <a:r>
              <a:rPr lang="en-US" altLang="ja-JP" sz="600" err="1">
                <a:solidFill>
                  <a:schemeClr val="tx1">
                    <a:lumMod val="65000"/>
                    <a:lumOff val="35000"/>
                  </a:schemeClr>
                </a:solidFill>
                <a:latin typeface="游ゴシック" panose="020B0400000000000000" pitchFamily="50" charset="-128"/>
                <a:ea typeface="游ゴシック" panose="020B0400000000000000" pitchFamily="50" charset="-128"/>
              </a:rPr>
              <a:t>a+b+c</a:t>
            </a:r>
            <a:r>
              <a:rPr lang="en-US" altLang="ja-JP" sz="600">
                <a:solidFill>
                  <a:schemeClr val="tx1">
                    <a:lumMod val="65000"/>
                    <a:lumOff val="35000"/>
                  </a:schemeClr>
                </a:solidFill>
                <a:latin typeface="游ゴシック" panose="020B0400000000000000" pitchFamily="50" charset="-128"/>
                <a:ea typeface="游ゴシック" panose="020B0400000000000000" pitchFamily="50" charset="-128"/>
              </a:rPr>
              <a:t> </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 </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⑪</a:t>
            </a:r>
            <a:r>
              <a:rPr lang="zh-TW" altLang="en-US" sz="600">
                <a:solidFill>
                  <a:schemeClr val="tx1">
                    <a:lumMod val="65000"/>
                    <a:lumOff val="35000"/>
                  </a:schemeClr>
                </a:solidFill>
                <a:latin typeface="游ゴシック" panose="020B0400000000000000" pitchFamily="50" charset="-128"/>
                <a:ea typeface="游ゴシック" panose="020B0400000000000000" pitchFamily="50" charset="-128"/>
              </a:rPr>
              <a:t> 賞与</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a:t>
            </a:r>
            <a:r>
              <a:rPr lang="zh-TW" altLang="en-US" sz="600">
                <a:solidFill>
                  <a:schemeClr val="tx1">
                    <a:lumMod val="65000"/>
                    <a:lumOff val="35000"/>
                  </a:schemeClr>
                </a:solidFill>
                <a:latin typeface="游ゴシック" panose="020B0400000000000000" pitchFamily="50" charset="-128"/>
                <a:ea typeface="游ゴシック" panose="020B0400000000000000" pitchFamily="50" charset="-128"/>
              </a:rPr>
              <a:t>昇給</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⑫</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通勤手当</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⑬</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加入保険等</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⑭</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就業時間</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⑮</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時間外</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⑯</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入居可能住宅</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⑰</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休日等</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⑱</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有給休暇</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⑲</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週休二日制</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⑳</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選考方法</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㉑補足事項・求人条件に係る特記事項</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㉒</a:t>
            </a:r>
            <a:r>
              <a:rPr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募集・採用に関する情報</a:t>
            </a:r>
            <a:endParaRPr kumimoji="1" lang="en-US" altLang="ja-JP" sz="6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㉓</a:t>
            </a:r>
            <a:r>
              <a:rPr lang="ja-JP" altLang="en-US" sz="500">
                <a:solidFill>
                  <a:schemeClr val="tx1">
                    <a:lumMod val="65000"/>
                    <a:lumOff val="35000"/>
                  </a:schemeClr>
                </a:solidFill>
                <a:latin typeface="游ゴシック" panose="020B0400000000000000" pitchFamily="50" charset="-128"/>
                <a:ea typeface="游ゴシック" panose="020B0400000000000000" pitchFamily="50" charset="-128"/>
              </a:rPr>
              <a:t>職業能力の開発及び向上に関する取組の実施状況</a:t>
            </a:r>
            <a:endParaRPr kumimoji="1" lang="en-US" altLang="ja-JP" sz="50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ja-JP" altLang="en-US" sz="600">
                <a:solidFill>
                  <a:schemeClr val="tx1">
                    <a:lumMod val="65000"/>
                    <a:lumOff val="35000"/>
                  </a:schemeClr>
                </a:solidFill>
                <a:latin typeface="游ゴシック" panose="020B0400000000000000" pitchFamily="50" charset="-128"/>
                <a:ea typeface="游ゴシック" panose="020B0400000000000000" pitchFamily="50" charset="-128"/>
              </a:rPr>
              <a:t>㉔</a:t>
            </a:r>
            <a:r>
              <a:rPr lang="ja-JP" altLang="en-US" sz="580">
                <a:solidFill>
                  <a:schemeClr val="tx1">
                    <a:lumMod val="65000"/>
                    <a:lumOff val="35000"/>
                  </a:schemeClr>
                </a:solidFill>
                <a:latin typeface="游ゴシック" panose="020B0400000000000000" pitchFamily="50" charset="-128"/>
                <a:ea typeface="游ゴシック" panose="020B0400000000000000" pitchFamily="50" charset="-128"/>
              </a:rPr>
              <a:t>職場への定着の促進に関する取組の実施状況</a:t>
            </a:r>
            <a:endParaRPr kumimoji="1" lang="ja-JP" altLang="en-US" sz="580">
              <a:solidFill>
                <a:schemeClr val="tx1">
                  <a:lumMod val="65000"/>
                  <a:lumOff val="35000"/>
                </a:schemeClr>
              </a:solidFill>
              <a:latin typeface="游ゴシック" panose="020B0400000000000000" pitchFamily="50" charset="-128"/>
              <a:ea typeface="游ゴシック" panose="020B0400000000000000" pitchFamily="50" charset="-128"/>
            </a:endParaRPr>
          </a:p>
        </p:txBody>
      </p:sp>
      <p:pic>
        <p:nvPicPr>
          <p:cNvPr id="59" name="図 58" descr="テーブル&#10;&#10;AI 生成コンテンツは誤りを含む可能性があります。">
            <a:extLst>
              <a:ext uri="{FF2B5EF4-FFF2-40B4-BE49-F238E27FC236}">
                <a16:creationId xmlns:a16="http://schemas.microsoft.com/office/drawing/2014/main" id="{8A8DDA12-457A-E030-29D5-26376F28D643}"/>
              </a:ext>
            </a:extLst>
          </p:cNvPr>
          <p:cNvPicPr>
            <a:picLocks noChangeAspect="1"/>
          </p:cNvPicPr>
          <p:nvPr/>
        </p:nvPicPr>
        <p:blipFill>
          <a:blip r:embed="rId39" cstate="print">
            <a:extLst>
              <a:ext uri="{28A0092B-C50C-407E-A947-70E740481C1C}">
                <a14:useLocalDpi xmlns:a14="http://schemas.microsoft.com/office/drawing/2010/main" val="0"/>
              </a:ext>
            </a:extLst>
          </a:blip>
          <a:stretch>
            <a:fillRect/>
          </a:stretch>
        </p:blipFill>
        <p:spPr>
          <a:xfrm>
            <a:off x="2912741" y="6612517"/>
            <a:ext cx="1820759" cy="2584142"/>
          </a:xfrm>
          <a:prstGeom prst="rect">
            <a:avLst/>
          </a:prstGeom>
        </p:spPr>
      </p:pic>
      <p:sp>
        <p:nvSpPr>
          <p:cNvPr id="60" name="正方形/長方形 59">
            <a:extLst>
              <a:ext uri="{FF2B5EF4-FFF2-40B4-BE49-F238E27FC236}">
                <a16:creationId xmlns:a16="http://schemas.microsoft.com/office/drawing/2014/main" id="{DF11A64E-4F0A-1DFE-C099-6FCE5C2168C8}"/>
              </a:ext>
            </a:extLst>
          </p:cNvPr>
          <p:cNvSpPr/>
          <p:nvPr/>
        </p:nvSpPr>
        <p:spPr>
          <a:xfrm>
            <a:off x="1053811" y="7379347"/>
            <a:ext cx="486000" cy="1080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正方形/長方形 60">
            <a:extLst>
              <a:ext uri="{FF2B5EF4-FFF2-40B4-BE49-F238E27FC236}">
                <a16:creationId xmlns:a16="http://schemas.microsoft.com/office/drawing/2014/main" id="{D8067509-6160-3CAD-4972-AE4A14AD551B}"/>
              </a:ext>
            </a:extLst>
          </p:cNvPr>
          <p:cNvSpPr/>
          <p:nvPr/>
        </p:nvSpPr>
        <p:spPr>
          <a:xfrm>
            <a:off x="1545663" y="7378728"/>
            <a:ext cx="313200" cy="1080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正方形/長方形 62">
            <a:extLst>
              <a:ext uri="{FF2B5EF4-FFF2-40B4-BE49-F238E27FC236}">
                <a16:creationId xmlns:a16="http://schemas.microsoft.com/office/drawing/2014/main" id="{7984BA87-84BC-A3DA-880E-AD5EDE28474D}"/>
              </a:ext>
            </a:extLst>
          </p:cNvPr>
          <p:cNvSpPr/>
          <p:nvPr/>
        </p:nvSpPr>
        <p:spPr>
          <a:xfrm>
            <a:off x="1866810" y="7378727"/>
            <a:ext cx="540000" cy="1080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正方形/長方形 63">
            <a:extLst>
              <a:ext uri="{FF2B5EF4-FFF2-40B4-BE49-F238E27FC236}">
                <a16:creationId xmlns:a16="http://schemas.microsoft.com/office/drawing/2014/main" id="{3A41F8D1-0B81-8C49-0744-129E354E7A3F}"/>
              </a:ext>
            </a:extLst>
          </p:cNvPr>
          <p:cNvSpPr/>
          <p:nvPr/>
        </p:nvSpPr>
        <p:spPr>
          <a:xfrm>
            <a:off x="1051716" y="7492943"/>
            <a:ext cx="925200" cy="2700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 name="正方形/長方形 64">
            <a:extLst>
              <a:ext uri="{FF2B5EF4-FFF2-40B4-BE49-F238E27FC236}">
                <a16:creationId xmlns:a16="http://schemas.microsoft.com/office/drawing/2014/main" id="{51E7C974-73B4-5A6D-98B3-9237C04CE635}"/>
              </a:ext>
            </a:extLst>
          </p:cNvPr>
          <p:cNvSpPr/>
          <p:nvPr/>
        </p:nvSpPr>
        <p:spPr>
          <a:xfrm>
            <a:off x="1052215" y="7816197"/>
            <a:ext cx="928800" cy="2088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正方形/長方形 65">
            <a:extLst>
              <a:ext uri="{FF2B5EF4-FFF2-40B4-BE49-F238E27FC236}">
                <a16:creationId xmlns:a16="http://schemas.microsoft.com/office/drawing/2014/main" id="{B5775781-DD3A-56A1-7FC8-121092425C68}"/>
              </a:ext>
            </a:extLst>
          </p:cNvPr>
          <p:cNvSpPr/>
          <p:nvPr/>
        </p:nvSpPr>
        <p:spPr>
          <a:xfrm>
            <a:off x="1986424" y="7809447"/>
            <a:ext cx="324000" cy="576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 name="正方形/長方形 66">
            <a:extLst>
              <a:ext uri="{FF2B5EF4-FFF2-40B4-BE49-F238E27FC236}">
                <a16:creationId xmlns:a16="http://schemas.microsoft.com/office/drawing/2014/main" id="{F30C9E04-F75E-FDEE-10ED-9D03F6CBE33F}"/>
              </a:ext>
            </a:extLst>
          </p:cNvPr>
          <p:cNvSpPr/>
          <p:nvPr/>
        </p:nvSpPr>
        <p:spPr>
          <a:xfrm>
            <a:off x="2315753" y="7811167"/>
            <a:ext cx="511200" cy="576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 name="正方形/長方形 67">
            <a:extLst>
              <a:ext uri="{FF2B5EF4-FFF2-40B4-BE49-F238E27FC236}">
                <a16:creationId xmlns:a16="http://schemas.microsoft.com/office/drawing/2014/main" id="{93B32946-7A55-89D5-F899-3350B5CBA158}"/>
              </a:ext>
            </a:extLst>
          </p:cNvPr>
          <p:cNvSpPr/>
          <p:nvPr/>
        </p:nvSpPr>
        <p:spPr>
          <a:xfrm>
            <a:off x="1986424" y="7873029"/>
            <a:ext cx="842400" cy="1512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正方形/長方形 83">
            <a:extLst>
              <a:ext uri="{FF2B5EF4-FFF2-40B4-BE49-F238E27FC236}">
                <a16:creationId xmlns:a16="http://schemas.microsoft.com/office/drawing/2014/main" id="{FB684958-C898-F0B0-C6DE-D74F0B16375A}"/>
              </a:ext>
            </a:extLst>
          </p:cNvPr>
          <p:cNvSpPr/>
          <p:nvPr/>
        </p:nvSpPr>
        <p:spPr>
          <a:xfrm>
            <a:off x="1133275" y="8110497"/>
            <a:ext cx="738000" cy="360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正方形/長方形 84">
            <a:extLst>
              <a:ext uri="{FF2B5EF4-FFF2-40B4-BE49-F238E27FC236}">
                <a16:creationId xmlns:a16="http://schemas.microsoft.com/office/drawing/2014/main" id="{22970C1A-E687-121D-76C7-07BC07604FC5}"/>
              </a:ext>
            </a:extLst>
          </p:cNvPr>
          <p:cNvSpPr/>
          <p:nvPr/>
        </p:nvSpPr>
        <p:spPr>
          <a:xfrm>
            <a:off x="1135021" y="8190080"/>
            <a:ext cx="738000" cy="1908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 name="正方形/長方形 86">
            <a:extLst>
              <a:ext uri="{FF2B5EF4-FFF2-40B4-BE49-F238E27FC236}">
                <a16:creationId xmlns:a16="http://schemas.microsoft.com/office/drawing/2014/main" id="{6C27ABBF-B98F-479C-D8DF-1171E8A363FD}"/>
              </a:ext>
            </a:extLst>
          </p:cNvPr>
          <p:cNvSpPr/>
          <p:nvPr/>
        </p:nvSpPr>
        <p:spPr>
          <a:xfrm>
            <a:off x="1137007" y="8419374"/>
            <a:ext cx="738000" cy="360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正方形/長方形 89">
            <a:extLst>
              <a:ext uri="{FF2B5EF4-FFF2-40B4-BE49-F238E27FC236}">
                <a16:creationId xmlns:a16="http://schemas.microsoft.com/office/drawing/2014/main" id="{3101AE7F-06C5-B5A5-3BFA-018B1CBD3103}"/>
              </a:ext>
            </a:extLst>
          </p:cNvPr>
          <p:cNvSpPr/>
          <p:nvPr/>
        </p:nvSpPr>
        <p:spPr>
          <a:xfrm>
            <a:off x="1051716" y="8539639"/>
            <a:ext cx="943200" cy="1476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 name="正方形/長方形 90">
            <a:extLst>
              <a:ext uri="{FF2B5EF4-FFF2-40B4-BE49-F238E27FC236}">
                <a16:creationId xmlns:a16="http://schemas.microsoft.com/office/drawing/2014/main" id="{CAB98475-BC55-209E-077A-A92397755D53}"/>
              </a:ext>
            </a:extLst>
          </p:cNvPr>
          <p:cNvSpPr/>
          <p:nvPr/>
        </p:nvSpPr>
        <p:spPr>
          <a:xfrm>
            <a:off x="2004172" y="8541678"/>
            <a:ext cx="824652" cy="72343"/>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 name="正方形/長方形 91">
            <a:extLst>
              <a:ext uri="{FF2B5EF4-FFF2-40B4-BE49-F238E27FC236}">
                <a16:creationId xmlns:a16="http://schemas.microsoft.com/office/drawing/2014/main" id="{0D4A01A1-26A6-4AF3-7DCD-30E6A925C1EE}"/>
              </a:ext>
            </a:extLst>
          </p:cNvPr>
          <p:cNvSpPr/>
          <p:nvPr/>
        </p:nvSpPr>
        <p:spPr>
          <a:xfrm>
            <a:off x="2004172" y="8618467"/>
            <a:ext cx="396000" cy="72343"/>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正方形/長方形 92">
            <a:extLst>
              <a:ext uri="{FF2B5EF4-FFF2-40B4-BE49-F238E27FC236}">
                <a16:creationId xmlns:a16="http://schemas.microsoft.com/office/drawing/2014/main" id="{EAF72352-A386-131A-5C4F-24581C6F40BF}"/>
              </a:ext>
            </a:extLst>
          </p:cNvPr>
          <p:cNvSpPr/>
          <p:nvPr/>
        </p:nvSpPr>
        <p:spPr>
          <a:xfrm>
            <a:off x="1051716" y="8694214"/>
            <a:ext cx="594000" cy="1584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4" name="正方形/長方形 93">
            <a:extLst>
              <a:ext uri="{FF2B5EF4-FFF2-40B4-BE49-F238E27FC236}">
                <a16:creationId xmlns:a16="http://schemas.microsoft.com/office/drawing/2014/main" id="{B8731726-8C78-C360-2AD7-0ED997DB4E90}"/>
              </a:ext>
            </a:extLst>
          </p:cNvPr>
          <p:cNvSpPr/>
          <p:nvPr/>
        </p:nvSpPr>
        <p:spPr>
          <a:xfrm>
            <a:off x="1051716" y="8860801"/>
            <a:ext cx="486000" cy="1620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5" name="正方形/長方形 94">
            <a:extLst>
              <a:ext uri="{FF2B5EF4-FFF2-40B4-BE49-F238E27FC236}">
                <a16:creationId xmlns:a16="http://schemas.microsoft.com/office/drawing/2014/main" id="{4FBFAAD6-F490-8684-BFDA-AE612B273848}"/>
              </a:ext>
            </a:extLst>
          </p:cNvPr>
          <p:cNvSpPr/>
          <p:nvPr/>
        </p:nvSpPr>
        <p:spPr>
          <a:xfrm>
            <a:off x="1547398" y="8971870"/>
            <a:ext cx="450000" cy="540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6" name="正方形/長方形 95">
            <a:extLst>
              <a:ext uri="{FF2B5EF4-FFF2-40B4-BE49-F238E27FC236}">
                <a16:creationId xmlns:a16="http://schemas.microsoft.com/office/drawing/2014/main" id="{F36DE242-0E4C-18EA-6B52-9BBAD4AFF246}"/>
              </a:ext>
            </a:extLst>
          </p:cNvPr>
          <p:cNvSpPr/>
          <p:nvPr/>
        </p:nvSpPr>
        <p:spPr>
          <a:xfrm>
            <a:off x="1547398" y="8858094"/>
            <a:ext cx="450000" cy="540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7" name="正方形/長方形 96">
            <a:extLst>
              <a:ext uri="{FF2B5EF4-FFF2-40B4-BE49-F238E27FC236}">
                <a16:creationId xmlns:a16="http://schemas.microsoft.com/office/drawing/2014/main" id="{ACDACD77-0A57-6CD6-AF09-D7CC3ABB59DC}"/>
              </a:ext>
            </a:extLst>
          </p:cNvPr>
          <p:cNvSpPr/>
          <p:nvPr/>
        </p:nvSpPr>
        <p:spPr>
          <a:xfrm>
            <a:off x="1051716" y="9029207"/>
            <a:ext cx="658800" cy="127493"/>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8" name="正方形/長方形 97">
            <a:extLst>
              <a:ext uri="{FF2B5EF4-FFF2-40B4-BE49-F238E27FC236}">
                <a16:creationId xmlns:a16="http://schemas.microsoft.com/office/drawing/2014/main" id="{816D18E6-4D41-CDB7-D674-38E2EFF89378}"/>
              </a:ext>
            </a:extLst>
          </p:cNvPr>
          <p:cNvSpPr/>
          <p:nvPr/>
        </p:nvSpPr>
        <p:spPr>
          <a:xfrm>
            <a:off x="1717367" y="9029105"/>
            <a:ext cx="273600" cy="127493"/>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9" name="正方形/長方形 98">
            <a:extLst>
              <a:ext uri="{FF2B5EF4-FFF2-40B4-BE49-F238E27FC236}">
                <a16:creationId xmlns:a16="http://schemas.microsoft.com/office/drawing/2014/main" id="{843DF423-8032-83B0-38D2-43A364AE1CA3}"/>
              </a:ext>
            </a:extLst>
          </p:cNvPr>
          <p:cNvSpPr/>
          <p:nvPr/>
        </p:nvSpPr>
        <p:spPr>
          <a:xfrm>
            <a:off x="2004172" y="9024413"/>
            <a:ext cx="828000" cy="127493"/>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0" name="正方形/長方形 99">
            <a:extLst>
              <a:ext uri="{FF2B5EF4-FFF2-40B4-BE49-F238E27FC236}">
                <a16:creationId xmlns:a16="http://schemas.microsoft.com/office/drawing/2014/main" id="{277619A6-4D07-F168-A7DA-0E92BA198320}"/>
              </a:ext>
            </a:extLst>
          </p:cNvPr>
          <p:cNvSpPr/>
          <p:nvPr/>
        </p:nvSpPr>
        <p:spPr>
          <a:xfrm>
            <a:off x="2197045" y="6793962"/>
            <a:ext cx="216000" cy="576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04" name="グループ化 103">
            <a:extLst>
              <a:ext uri="{FF2B5EF4-FFF2-40B4-BE49-F238E27FC236}">
                <a16:creationId xmlns:a16="http://schemas.microsoft.com/office/drawing/2014/main" id="{BD091C0F-B440-81D8-8274-E706CE9FF922}"/>
              </a:ext>
            </a:extLst>
          </p:cNvPr>
          <p:cNvGrpSpPr/>
          <p:nvPr/>
        </p:nvGrpSpPr>
        <p:grpSpPr>
          <a:xfrm>
            <a:off x="2017619" y="6709323"/>
            <a:ext cx="261610" cy="169277"/>
            <a:chOff x="-459507" y="8929060"/>
            <a:chExt cx="261610" cy="169277"/>
          </a:xfrm>
        </p:grpSpPr>
        <p:sp>
          <p:nvSpPr>
            <p:cNvPr id="103" name="楕円 102">
              <a:extLst>
                <a:ext uri="{FF2B5EF4-FFF2-40B4-BE49-F238E27FC236}">
                  <a16:creationId xmlns:a16="http://schemas.microsoft.com/office/drawing/2014/main" id="{F770AE4C-AC89-1349-678A-57F88542B16F}"/>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テキスト ボックス 100">
              <a:extLst>
                <a:ext uri="{FF2B5EF4-FFF2-40B4-BE49-F238E27FC236}">
                  <a16:creationId xmlns:a16="http://schemas.microsoft.com/office/drawing/2014/main" id="{0C8F3E8F-AB0A-DF46-DAF1-154D4013582C}"/>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①</a:t>
              </a:r>
            </a:p>
          </p:txBody>
        </p:sp>
      </p:grpSp>
      <p:grpSp>
        <p:nvGrpSpPr>
          <p:cNvPr id="105" name="グループ化 104">
            <a:extLst>
              <a:ext uri="{FF2B5EF4-FFF2-40B4-BE49-F238E27FC236}">
                <a16:creationId xmlns:a16="http://schemas.microsoft.com/office/drawing/2014/main" id="{684E38E1-FD3A-9D8F-904D-49416B86C7EF}"/>
              </a:ext>
            </a:extLst>
          </p:cNvPr>
          <p:cNvGrpSpPr/>
          <p:nvPr/>
        </p:nvGrpSpPr>
        <p:grpSpPr>
          <a:xfrm>
            <a:off x="1348716" y="7287113"/>
            <a:ext cx="261610" cy="169277"/>
            <a:chOff x="-459507" y="8929060"/>
            <a:chExt cx="261610" cy="169277"/>
          </a:xfrm>
        </p:grpSpPr>
        <p:sp>
          <p:nvSpPr>
            <p:cNvPr id="106" name="楕円 105">
              <a:extLst>
                <a:ext uri="{FF2B5EF4-FFF2-40B4-BE49-F238E27FC236}">
                  <a16:creationId xmlns:a16="http://schemas.microsoft.com/office/drawing/2014/main" id="{79B89F76-C207-8CA8-3372-038C362BB981}"/>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 name="テキスト ボックス 106">
              <a:extLst>
                <a:ext uri="{FF2B5EF4-FFF2-40B4-BE49-F238E27FC236}">
                  <a16:creationId xmlns:a16="http://schemas.microsoft.com/office/drawing/2014/main" id="{67BD4C0A-4C9D-8297-4802-8674EB08FAE6}"/>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②</a:t>
              </a:r>
            </a:p>
          </p:txBody>
        </p:sp>
      </p:grpSp>
      <p:grpSp>
        <p:nvGrpSpPr>
          <p:cNvPr id="108" name="グループ化 107">
            <a:extLst>
              <a:ext uri="{FF2B5EF4-FFF2-40B4-BE49-F238E27FC236}">
                <a16:creationId xmlns:a16="http://schemas.microsoft.com/office/drawing/2014/main" id="{DA284A1B-C7E9-46FF-1A0A-9E169C9F8C2E}"/>
              </a:ext>
            </a:extLst>
          </p:cNvPr>
          <p:cNvGrpSpPr/>
          <p:nvPr/>
        </p:nvGrpSpPr>
        <p:grpSpPr>
          <a:xfrm>
            <a:off x="2192963" y="7293440"/>
            <a:ext cx="261610" cy="169277"/>
            <a:chOff x="-459507" y="8929060"/>
            <a:chExt cx="261610" cy="169277"/>
          </a:xfrm>
        </p:grpSpPr>
        <p:sp>
          <p:nvSpPr>
            <p:cNvPr id="109" name="楕円 108">
              <a:extLst>
                <a:ext uri="{FF2B5EF4-FFF2-40B4-BE49-F238E27FC236}">
                  <a16:creationId xmlns:a16="http://schemas.microsoft.com/office/drawing/2014/main" id="{F8537365-D1CA-4A16-2A99-6BE2A399BDDB}"/>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 name="テキスト ボックス 109">
              <a:extLst>
                <a:ext uri="{FF2B5EF4-FFF2-40B4-BE49-F238E27FC236}">
                  <a16:creationId xmlns:a16="http://schemas.microsoft.com/office/drawing/2014/main" id="{D1BE34A2-B550-920D-2D85-A37AF6164759}"/>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④</a:t>
              </a:r>
            </a:p>
          </p:txBody>
        </p:sp>
      </p:grpSp>
      <p:grpSp>
        <p:nvGrpSpPr>
          <p:cNvPr id="111" name="グループ化 110">
            <a:extLst>
              <a:ext uri="{FF2B5EF4-FFF2-40B4-BE49-F238E27FC236}">
                <a16:creationId xmlns:a16="http://schemas.microsoft.com/office/drawing/2014/main" id="{E2372107-3887-B786-2F39-112D260DF4EA}"/>
              </a:ext>
            </a:extLst>
          </p:cNvPr>
          <p:cNvGrpSpPr/>
          <p:nvPr/>
        </p:nvGrpSpPr>
        <p:grpSpPr>
          <a:xfrm>
            <a:off x="1663431" y="7290886"/>
            <a:ext cx="261610" cy="169277"/>
            <a:chOff x="-459507" y="8929060"/>
            <a:chExt cx="261610" cy="169277"/>
          </a:xfrm>
        </p:grpSpPr>
        <p:sp>
          <p:nvSpPr>
            <p:cNvPr id="112" name="楕円 111">
              <a:extLst>
                <a:ext uri="{FF2B5EF4-FFF2-40B4-BE49-F238E27FC236}">
                  <a16:creationId xmlns:a16="http://schemas.microsoft.com/office/drawing/2014/main" id="{89992C36-A066-C5FD-8CD0-EA986CBEEA76}"/>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 name="テキスト ボックス 112">
              <a:extLst>
                <a:ext uri="{FF2B5EF4-FFF2-40B4-BE49-F238E27FC236}">
                  <a16:creationId xmlns:a16="http://schemas.microsoft.com/office/drawing/2014/main" id="{571E5588-549F-78B9-65C4-F4C449F07C83}"/>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③</a:t>
              </a:r>
            </a:p>
          </p:txBody>
        </p:sp>
      </p:grpSp>
      <p:grpSp>
        <p:nvGrpSpPr>
          <p:cNvPr id="117" name="グループ化 116">
            <a:extLst>
              <a:ext uri="{FF2B5EF4-FFF2-40B4-BE49-F238E27FC236}">
                <a16:creationId xmlns:a16="http://schemas.microsoft.com/office/drawing/2014/main" id="{1DF78658-61F5-40FA-E7C9-21C5A3122199}"/>
              </a:ext>
            </a:extLst>
          </p:cNvPr>
          <p:cNvGrpSpPr/>
          <p:nvPr/>
        </p:nvGrpSpPr>
        <p:grpSpPr>
          <a:xfrm>
            <a:off x="980952" y="8043858"/>
            <a:ext cx="261610" cy="169277"/>
            <a:chOff x="-459507" y="8929060"/>
            <a:chExt cx="261610" cy="169277"/>
          </a:xfrm>
        </p:grpSpPr>
        <p:sp>
          <p:nvSpPr>
            <p:cNvPr id="118" name="楕円 117">
              <a:extLst>
                <a:ext uri="{FF2B5EF4-FFF2-40B4-BE49-F238E27FC236}">
                  <a16:creationId xmlns:a16="http://schemas.microsoft.com/office/drawing/2014/main" id="{0D54EC53-E79C-B10A-0B7F-CD44204C474C}"/>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 name="テキスト ボックス 118">
              <a:extLst>
                <a:ext uri="{FF2B5EF4-FFF2-40B4-BE49-F238E27FC236}">
                  <a16:creationId xmlns:a16="http://schemas.microsoft.com/office/drawing/2014/main" id="{E11EDD39-0830-A3D5-91E9-D6BB17C6729A}"/>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⑨</a:t>
              </a:r>
            </a:p>
          </p:txBody>
        </p:sp>
      </p:grpSp>
      <p:grpSp>
        <p:nvGrpSpPr>
          <p:cNvPr id="120" name="グループ化 119">
            <a:extLst>
              <a:ext uri="{FF2B5EF4-FFF2-40B4-BE49-F238E27FC236}">
                <a16:creationId xmlns:a16="http://schemas.microsoft.com/office/drawing/2014/main" id="{39F7AC79-994E-7E24-3482-D158378C7D10}"/>
              </a:ext>
            </a:extLst>
          </p:cNvPr>
          <p:cNvGrpSpPr/>
          <p:nvPr/>
        </p:nvGrpSpPr>
        <p:grpSpPr>
          <a:xfrm>
            <a:off x="980952" y="8355144"/>
            <a:ext cx="261610" cy="169277"/>
            <a:chOff x="-459507" y="8929060"/>
            <a:chExt cx="261610" cy="169277"/>
          </a:xfrm>
        </p:grpSpPr>
        <p:sp>
          <p:nvSpPr>
            <p:cNvPr id="121" name="楕円 120">
              <a:extLst>
                <a:ext uri="{FF2B5EF4-FFF2-40B4-BE49-F238E27FC236}">
                  <a16:creationId xmlns:a16="http://schemas.microsoft.com/office/drawing/2014/main" id="{34D8D16D-06BA-2E9C-8BB7-FF9A05A02F7E}"/>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 name="テキスト ボックス 121">
              <a:extLst>
                <a:ext uri="{FF2B5EF4-FFF2-40B4-BE49-F238E27FC236}">
                  <a16:creationId xmlns:a16="http://schemas.microsoft.com/office/drawing/2014/main" id="{C3604C9F-CC78-3157-B442-54397FD4E4F0}"/>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⑩</a:t>
              </a:r>
            </a:p>
          </p:txBody>
        </p:sp>
      </p:grpSp>
      <p:grpSp>
        <p:nvGrpSpPr>
          <p:cNvPr id="123" name="グループ化 122">
            <a:extLst>
              <a:ext uri="{FF2B5EF4-FFF2-40B4-BE49-F238E27FC236}">
                <a16:creationId xmlns:a16="http://schemas.microsoft.com/office/drawing/2014/main" id="{2562E0B1-DC17-1D28-F8DC-5BA7079E17D8}"/>
              </a:ext>
            </a:extLst>
          </p:cNvPr>
          <p:cNvGrpSpPr/>
          <p:nvPr/>
        </p:nvGrpSpPr>
        <p:grpSpPr>
          <a:xfrm>
            <a:off x="2231064" y="8565312"/>
            <a:ext cx="261610" cy="169277"/>
            <a:chOff x="-459507" y="8929060"/>
            <a:chExt cx="261610" cy="169277"/>
          </a:xfrm>
        </p:grpSpPr>
        <p:sp>
          <p:nvSpPr>
            <p:cNvPr id="124" name="楕円 123">
              <a:extLst>
                <a:ext uri="{FF2B5EF4-FFF2-40B4-BE49-F238E27FC236}">
                  <a16:creationId xmlns:a16="http://schemas.microsoft.com/office/drawing/2014/main" id="{14EA0BF8-57A0-CAEE-6549-80E99E692B00}"/>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 name="テキスト ボックス 124">
              <a:extLst>
                <a:ext uri="{FF2B5EF4-FFF2-40B4-BE49-F238E27FC236}">
                  <a16:creationId xmlns:a16="http://schemas.microsoft.com/office/drawing/2014/main" id="{4693A4A3-9057-D735-8FFF-B32D873AC6D6}"/>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⑫</a:t>
              </a:r>
            </a:p>
          </p:txBody>
        </p:sp>
      </p:grpSp>
      <p:grpSp>
        <p:nvGrpSpPr>
          <p:cNvPr id="129" name="グループ化 128">
            <a:extLst>
              <a:ext uri="{FF2B5EF4-FFF2-40B4-BE49-F238E27FC236}">
                <a16:creationId xmlns:a16="http://schemas.microsoft.com/office/drawing/2014/main" id="{2957DB00-D46D-40A5-E87C-B67BFEC69850}"/>
              </a:ext>
            </a:extLst>
          </p:cNvPr>
          <p:cNvGrpSpPr/>
          <p:nvPr/>
        </p:nvGrpSpPr>
        <p:grpSpPr>
          <a:xfrm>
            <a:off x="1780068" y="7831801"/>
            <a:ext cx="261610" cy="169277"/>
            <a:chOff x="-459507" y="8929060"/>
            <a:chExt cx="261610" cy="169277"/>
          </a:xfrm>
        </p:grpSpPr>
        <p:sp>
          <p:nvSpPr>
            <p:cNvPr id="130" name="楕円 129">
              <a:extLst>
                <a:ext uri="{FF2B5EF4-FFF2-40B4-BE49-F238E27FC236}">
                  <a16:creationId xmlns:a16="http://schemas.microsoft.com/office/drawing/2014/main" id="{21F81CFA-3C94-90BB-D781-7C6AFE35D74E}"/>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1" name="テキスト ボックス 130">
              <a:extLst>
                <a:ext uri="{FF2B5EF4-FFF2-40B4-BE49-F238E27FC236}">
                  <a16:creationId xmlns:a16="http://schemas.microsoft.com/office/drawing/2014/main" id="{E589B7EF-AA2C-6893-6CEF-BDEB25E65108}"/>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⑥</a:t>
              </a:r>
            </a:p>
          </p:txBody>
        </p:sp>
      </p:grpSp>
      <p:grpSp>
        <p:nvGrpSpPr>
          <p:cNvPr id="132" name="グループ化 131">
            <a:extLst>
              <a:ext uri="{FF2B5EF4-FFF2-40B4-BE49-F238E27FC236}">
                <a16:creationId xmlns:a16="http://schemas.microsoft.com/office/drawing/2014/main" id="{959D8475-9C17-6EB0-E781-846CA0D3CC6C}"/>
              </a:ext>
            </a:extLst>
          </p:cNvPr>
          <p:cNvGrpSpPr/>
          <p:nvPr/>
        </p:nvGrpSpPr>
        <p:grpSpPr>
          <a:xfrm>
            <a:off x="2428640" y="7840754"/>
            <a:ext cx="261610" cy="169277"/>
            <a:chOff x="-459507" y="8929060"/>
            <a:chExt cx="261610" cy="169277"/>
          </a:xfrm>
        </p:grpSpPr>
        <p:sp>
          <p:nvSpPr>
            <p:cNvPr id="133" name="楕円 132">
              <a:extLst>
                <a:ext uri="{FF2B5EF4-FFF2-40B4-BE49-F238E27FC236}">
                  <a16:creationId xmlns:a16="http://schemas.microsoft.com/office/drawing/2014/main" id="{52742657-8327-3BD1-8442-BEBF0ADC93C8}"/>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4" name="テキスト ボックス 133">
              <a:extLst>
                <a:ext uri="{FF2B5EF4-FFF2-40B4-BE49-F238E27FC236}">
                  <a16:creationId xmlns:a16="http://schemas.microsoft.com/office/drawing/2014/main" id="{D733113D-AA84-8FEC-A9C1-625CEB93A93E}"/>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⑧</a:t>
              </a:r>
            </a:p>
          </p:txBody>
        </p:sp>
      </p:grpSp>
      <p:grpSp>
        <p:nvGrpSpPr>
          <p:cNvPr id="135" name="グループ化 134">
            <a:extLst>
              <a:ext uri="{FF2B5EF4-FFF2-40B4-BE49-F238E27FC236}">
                <a16:creationId xmlns:a16="http://schemas.microsoft.com/office/drawing/2014/main" id="{E1AF3F5B-8A04-352C-55E5-5912CA2D58E9}"/>
              </a:ext>
            </a:extLst>
          </p:cNvPr>
          <p:cNvGrpSpPr/>
          <p:nvPr/>
        </p:nvGrpSpPr>
        <p:grpSpPr>
          <a:xfrm>
            <a:off x="1374811" y="8197737"/>
            <a:ext cx="261610" cy="169277"/>
            <a:chOff x="-459507" y="8929060"/>
            <a:chExt cx="261610" cy="169277"/>
          </a:xfrm>
        </p:grpSpPr>
        <p:sp>
          <p:nvSpPr>
            <p:cNvPr id="136" name="楕円 135">
              <a:extLst>
                <a:ext uri="{FF2B5EF4-FFF2-40B4-BE49-F238E27FC236}">
                  <a16:creationId xmlns:a16="http://schemas.microsoft.com/office/drawing/2014/main" id="{31272C31-E597-AA60-908D-908376F77FEB}"/>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7" name="テキスト ボックス 136">
              <a:extLst>
                <a:ext uri="{FF2B5EF4-FFF2-40B4-BE49-F238E27FC236}">
                  <a16:creationId xmlns:a16="http://schemas.microsoft.com/office/drawing/2014/main" id="{035B86CA-8EB3-2E66-5350-BA0E2591480E}"/>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⑩</a:t>
              </a:r>
            </a:p>
          </p:txBody>
        </p:sp>
      </p:grpSp>
      <p:grpSp>
        <p:nvGrpSpPr>
          <p:cNvPr id="138" name="グループ化 137">
            <a:extLst>
              <a:ext uri="{FF2B5EF4-FFF2-40B4-BE49-F238E27FC236}">
                <a16:creationId xmlns:a16="http://schemas.microsoft.com/office/drawing/2014/main" id="{30EBB747-470B-CB6F-29D9-66D8B00BEFBA}"/>
              </a:ext>
            </a:extLst>
          </p:cNvPr>
          <p:cNvGrpSpPr/>
          <p:nvPr/>
        </p:nvGrpSpPr>
        <p:grpSpPr>
          <a:xfrm>
            <a:off x="2625271" y="8451734"/>
            <a:ext cx="261610" cy="169277"/>
            <a:chOff x="-459507" y="8929060"/>
            <a:chExt cx="261610" cy="169277"/>
          </a:xfrm>
        </p:grpSpPr>
        <p:sp>
          <p:nvSpPr>
            <p:cNvPr id="139" name="楕円 138">
              <a:extLst>
                <a:ext uri="{FF2B5EF4-FFF2-40B4-BE49-F238E27FC236}">
                  <a16:creationId xmlns:a16="http://schemas.microsoft.com/office/drawing/2014/main" id="{9F8D5E40-787D-3402-CEDE-F949D77923D5}"/>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0" name="テキスト ボックス 139">
              <a:extLst>
                <a:ext uri="{FF2B5EF4-FFF2-40B4-BE49-F238E27FC236}">
                  <a16:creationId xmlns:a16="http://schemas.microsoft.com/office/drawing/2014/main" id="{6BD94326-D8CE-D100-B937-8FE9B4C12C09}"/>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⑪</a:t>
              </a:r>
            </a:p>
          </p:txBody>
        </p:sp>
      </p:grpSp>
      <p:grpSp>
        <p:nvGrpSpPr>
          <p:cNvPr id="141" name="グループ化 140">
            <a:extLst>
              <a:ext uri="{FF2B5EF4-FFF2-40B4-BE49-F238E27FC236}">
                <a16:creationId xmlns:a16="http://schemas.microsoft.com/office/drawing/2014/main" id="{2ED6991D-1027-4A2E-48E9-FB8C20DFB38E}"/>
              </a:ext>
            </a:extLst>
          </p:cNvPr>
          <p:cNvGrpSpPr/>
          <p:nvPr/>
        </p:nvGrpSpPr>
        <p:grpSpPr>
          <a:xfrm>
            <a:off x="1792935" y="8455645"/>
            <a:ext cx="261610" cy="169277"/>
            <a:chOff x="-459507" y="8929060"/>
            <a:chExt cx="261610" cy="169277"/>
          </a:xfrm>
        </p:grpSpPr>
        <p:sp>
          <p:nvSpPr>
            <p:cNvPr id="142" name="楕円 141">
              <a:extLst>
                <a:ext uri="{FF2B5EF4-FFF2-40B4-BE49-F238E27FC236}">
                  <a16:creationId xmlns:a16="http://schemas.microsoft.com/office/drawing/2014/main" id="{03DA0675-FBF5-E2A0-5D51-8597D0E004B2}"/>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3" name="テキスト ボックス 142">
              <a:extLst>
                <a:ext uri="{FF2B5EF4-FFF2-40B4-BE49-F238E27FC236}">
                  <a16:creationId xmlns:a16="http://schemas.microsoft.com/office/drawing/2014/main" id="{DDDB7EB1-5A6D-15DA-C586-F43B72C7E932}"/>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⑪</a:t>
              </a:r>
            </a:p>
          </p:txBody>
        </p:sp>
      </p:grpSp>
      <p:grpSp>
        <p:nvGrpSpPr>
          <p:cNvPr id="144" name="グループ化 143">
            <a:extLst>
              <a:ext uri="{FF2B5EF4-FFF2-40B4-BE49-F238E27FC236}">
                <a16:creationId xmlns:a16="http://schemas.microsoft.com/office/drawing/2014/main" id="{37F0088E-94C8-D931-BE37-E9077C061ECF}"/>
              </a:ext>
            </a:extLst>
          </p:cNvPr>
          <p:cNvGrpSpPr/>
          <p:nvPr/>
        </p:nvGrpSpPr>
        <p:grpSpPr>
          <a:xfrm>
            <a:off x="1452814" y="8717621"/>
            <a:ext cx="261610" cy="169277"/>
            <a:chOff x="-459507" y="8929060"/>
            <a:chExt cx="261610" cy="169277"/>
          </a:xfrm>
        </p:grpSpPr>
        <p:sp>
          <p:nvSpPr>
            <p:cNvPr id="145" name="楕円 144">
              <a:extLst>
                <a:ext uri="{FF2B5EF4-FFF2-40B4-BE49-F238E27FC236}">
                  <a16:creationId xmlns:a16="http://schemas.microsoft.com/office/drawing/2014/main" id="{EACB3CBB-49C6-95FD-C90E-5CFA5B9637A1}"/>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6" name="テキスト ボックス 145">
              <a:extLst>
                <a:ext uri="{FF2B5EF4-FFF2-40B4-BE49-F238E27FC236}">
                  <a16:creationId xmlns:a16="http://schemas.microsoft.com/office/drawing/2014/main" id="{B6616AE0-FD6B-F630-9EFD-641FA93F05E4}"/>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⑬</a:t>
              </a:r>
            </a:p>
          </p:txBody>
        </p:sp>
      </p:grpSp>
      <p:grpSp>
        <p:nvGrpSpPr>
          <p:cNvPr id="147" name="グループ化 146">
            <a:extLst>
              <a:ext uri="{FF2B5EF4-FFF2-40B4-BE49-F238E27FC236}">
                <a16:creationId xmlns:a16="http://schemas.microsoft.com/office/drawing/2014/main" id="{E8DA02D1-5226-229F-9514-5A482A077003}"/>
              </a:ext>
            </a:extLst>
          </p:cNvPr>
          <p:cNvGrpSpPr/>
          <p:nvPr/>
        </p:nvGrpSpPr>
        <p:grpSpPr>
          <a:xfrm>
            <a:off x="1846772" y="8797358"/>
            <a:ext cx="261610" cy="169277"/>
            <a:chOff x="-459507" y="8929060"/>
            <a:chExt cx="261610" cy="169277"/>
          </a:xfrm>
        </p:grpSpPr>
        <p:sp>
          <p:nvSpPr>
            <p:cNvPr id="148" name="楕円 147">
              <a:extLst>
                <a:ext uri="{FF2B5EF4-FFF2-40B4-BE49-F238E27FC236}">
                  <a16:creationId xmlns:a16="http://schemas.microsoft.com/office/drawing/2014/main" id="{6033CC57-054B-CEDC-D995-B67518A985E1}"/>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9" name="テキスト ボックス 148">
              <a:extLst>
                <a:ext uri="{FF2B5EF4-FFF2-40B4-BE49-F238E27FC236}">
                  <a16:creationId xmlns:a16="http://schemas.microsoft.com/office/drawing/2014/main" id="{D0355644-9630-5E29-8474-E327A1027176}"/>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⑮</a:t>
              </a:r>
            </a:p>
          </p:txBody>
        </p:sp>
      </p:grpSp>
      <p:grpSp>
        <p:nvGrpSpPr>
          <p:cNvPr id="150" name="グループ化 149">
            <a:extLst>
              <a:ext uri="{FF2B5EF4-FFF2-40B4-BE49-F238E27FC236}">
                <a16:creationId xmlns:a16="http://schemas.microsoft.com/office/drawing/2014/main" id="{D633DD5D-7330-B8FD-A5BB-35B9B0B4557B}"/>
              </a:ext>
            </a:extLst>
          </p:cNvPr>
          <p:cNvGrpSpPr/>
          <p:nvPr/>
        </p:nvGrpSpPr>
        <p:grpSpPr>
          <a:xfrm>
            <a:off x="1330965" y="8892583"/>
            <a:ext cx="261610" cy="169277"/>
            <a:chOff x="-459507" y="8929060"/>
            <a:chExt cx="261610" cy="169277"/>
          </a:xfrm>
        </p:grpSpPr>
        <p:sp>
          <p:nvSpPr>
            <p:cNvPr id="151" name="楕円 150">
              <a:extLst>
                <a:ext uri="{FF2B5EF4-FFF2-40B4-BE49-F238E27FC236}">
                  <a16:creationId xmlns:a16="http://schemas.microsoft.com/office/drawing/2014/main" id="{BAB3F15F-FD50-F250-C6EB-0688E8DE12AA}"/>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2" name="テキスト ボックス 151">
              <a:extLst>
                <a:ext uri="{FF2B5EF4-FFF2-40B4-BE49-F238E27FC236}">
                  <a16:creationId xmlns:a16="http://schemas.microsoft.com/office/drawing/2014/main" id="{0A5E31EE-60BF-BE46-502D-B08C3B7343E6}"/>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⑭</a:t>
              </a:r>
            </a:p>
          </p:txBody>
        </p:sp>
      </p:grpSp>
      <p:grpSp>
        <p:nvGrpSpPr>
          <p:cNvPr id="153" name="グループ化 152">
            <a:extLst>
              <a:ext uri="{FF2B5EF4-FFF2-40B4-BE49-F238E27FC236}">
                <a16:creationId xmlns:a16="http://schemas.microsoft.com/office/drawing/2014/main" id="{0496E87D-34B8-605C-4140-B9B75B024C87}"/>
              </a:ext>
            </a:extLst>
          </p:cNvPr>
          <p:cNvGrpSpPr/>
          <p:nvPr/>
        </p:nvGrpSpPr>
        <p:grpSpPr>
          <a:xfrm>
            <a:off x="1831372" y="8885094"/>
            <a:ext cx="261610" cy="169277"/>
            <a:chOff x="-459507" y="8929060"/>
            <a:chExt cx="261610" cy="169277"/>
          </a:xfrm>
        </p:grpSpPr>
        <p:sp>
          <p:nvSpPr>
            <p:cNvPr id="154" name="楕円 153">
              <a:extLst>
                <a:ext uri="{FF2B5EF4-FFF2-40B4-BE49-F238E27FC236}">
                  <a16:creationId xmlns:a16="http://schemas.microsoft.com/office/drawing/2014/main" id="{5EC46455-120A-88AF-51FB-C2DFB1EB1343}"/>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5" name="テキスト ボックス 154">
              <a:extLst>
                <a:ext uri="{FF2B5EF4-FFF2-40B4-BE49-F238E27FC236}">
                  <a16:creationId xmlns:a16="http://schemas.microsoft.com/office/drawing/2014/main" id="{7E222513-D0AC-467E-7252-ECC6D2B83028}"/>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⑯</a:t>
              </a:r>
            </a:p>
          </p:txBody>
        </p:sp>
      </p:grpSp>
      <p:grpSp>
        <p:nvGrpSpPr>
          <p:cNvPr id="156" name="グループ化 155">
            <a:extLst>
              <a:ext uri="{FF2B5EF4-FFF2-40B4-BE49-F238E27FC236}">
                <a16:creationId xmlns:a16="http://schemas.microsoft.com/office/drawing/2014/main" id="{16949D6E-8620-A1F0-3BBD-F25DAA2AD943}"/>
              </a:ext>
            </a:extLst>
          </p:cNvPr>
          <p:cNvGrpSpPr/>
          <p:nvPr/>
        </p:nvGrpSpPr>
        <p:grpSpPr>
          <a:xfrm>
            <a:off x="1759362" y="8982069"/>
            <a:ext cx="261610" cy="169277"/>
            <a:chOff x="-459507" y="8929060"/>
            <a:chExt cx="261610" cy="169277"/>
          </a:xfrm>
        </p:grpSpPr>
        <p:sp>
          <p:nvSpPr>
            <p:cNvPr id="157" name="楕円 156">
              <a:extLst>
                <a:ext uri="{FF2B5EF4-FFF2-40B4-BE49-F238E27FC236}">
                  <a16:creationId xmlns:a16="http://schemas.microsoft.com/office/drawing/2014/main" id="{F32BD446-3C30-C178-2982-93DC7ED0E031}"/>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8" name="テキスト ボックス 157">
              <a:extLst>
                <a:ext uri="{FF2B5EF4-FFF2-40B4-BE49-F238E27FC236}">
                  <a16:creationId xmlns:a16="http://schemas.microsoft.com/office/drawing/2014/main" id="{1A5D2091-9C50-EA78-7926-5F37C6364C95}"/>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⑱</a:t>
              </a:r>
            </a:p>
          </p:txBody>
        </p:sp>
      </p:grpSp>
      <p:grpSp>
        <p:nvGrpSpPr>
          <p:cNvPr id="159" name="グループ化 158">
            <a:extLst>
              <a:ext uri="{FF2B5EF4-FFF2-40B4-BE49-F238E27FC236}">
                <a16:creationId xmlns:a16="http://schemas.microsoft.com/office/drawing/2014/main" id="{31B9E0A8-8828-F3E5-F6DB-2FAD79D25B2F}"/>
              </a:ext>
            </a:extLst>
          </p:cNvPr>
          <p:cNvGrpSpPr/>
          <p:nvPr/>
        </p:nvGrpSpPr>
        <p:grpSpPr>
          <a:xfrm>
            <a:off x="1436338" y="8985771"/>
            <a:ext cx="261610" cy="169277"/>
            <a:chOff x="-459507" y="8929060"/>
            <a:chExt cx="261610" cy="169277"/>
          </a:xfrm>
        </p:grpSpPr>
        <p:sp>
          <p:nvSpPr>
            <p:cNvPr id="160" name="楕円 159">
              <a:extLst>
                <a:ext uri="{FF2B5EF4-FFF2-40B4-BE49-F238E27FC236}">
                  <a16:creationId xmlns:a16="http://schemas.microsoft.com/office/drawing/2014/main" id="{A9A49340-8673-5380-28E6-AA313716581D}"/>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1" name="テキスト ボックス 160">
              <a:extLst>
                <a:ext uri="{FF2B5EF4-FFF2-40B4-BE49-F238E27FC236}">
                  <a16:creationId xmlns:a16="http://schemas.microsoft.com/office/drawing/2014/main" id="{EA37B1E2-9A47-3C4A-EB60-9E9368721D02}"/>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⑰</a:t>
              </a:r>
            </a:p>
          </p:txBody>
        </p:sp>
      </p:grpSp>
      <p:grpSp>
        <p:nvGrpSpPr>
          <p:cNvPr id="162" name="グループ化 161">
            <a:extLst>
              <a:ext uri="{FF2B5EF4-FFF2-40B4-BE49-F238E27FC236}">
                <a16:creationId xmlns:a16="http://schemas.microsoft.com/office/drawing/2014/main" id="{0D45B582-0904-3585-456A-EBEFE7DA8FF2}"/>
              </a:ext>
            </a:extLst>
          </p:cNvPr>
          <p:cNvGrpSpPr/>
          <p:nvPr/>
        </p:nvGrpSpPr>
        <p:grpSpPr>
          <a:xfrm>
            <a:off x="2025890" y="8938634"/>
            <a:ext cx="261610" cy="169277"/>
            <a:chOff x="-459507" y="8929060"/>
            <a:chExt cx="261610" cy="169277"/>
          </a:xfrm>
        </p:grpSpPr>
        <p:sp>
          <p:nvSpPr>
            <p:cNvPr id="163" name="楕円 162">
              <a:extLst>
                <a:ext uri="{FF2B5EF4-FFF2-40B4-BE49-F238E27FC236}">
                  <a16:creationId xmlns:a16="http://schemas.microsoft.com/office/drawing/2014/main" id="{D74AC734-9323-7CA9-4116-2B092451F22C}"/>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4" name="テキスト ボックス 163">
              <a:extLst>
                <a:ext uri="{FF2B5EF4-FFF2-40B4-BE49-F238E27FC236}">
                  <a16:creationId xmlns:a16="http://schemas.microsoft.com/office/drawing/2014/main" id="{794CD519-3B98-8EA3-31F0-EF7900037C1C}"/>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⑲</a:t>
              </a:r>
            </a:p>
          </p:txBody>
        </p:sp>
      </p:grpSp>
      <p:sp>
        <p:nvSpPr>
          <p:cNvPr id="165" name="正方形/長方形 164">
            <a:extLst>
              <a:ext uri="{FF2B5EF4-FFF2-40B4-BE49-F238E27FC236}">
                <a16:creationId xmlns:a16="http://schemas.microsoft.com/office/drawing/2014/main" id="{D31320EE-0B25-115B-D7DA-7E014D428902}"/>
              </a:ext>
            </a:extLst>
          </p:cNvPr>
          <p:cNvSpPr/>
          <p:nvPr/>
        </p:nvSpPr>
        <p:spPr>
          <a:xfrm>
            <a:off x="2942299" y="7044304"/>
            <a:ext cx="648000" cy="1368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6" name="正方形/長方形 165">
            <a:extLst>
              <a:ext uri="{FF2B5EF4-FFF2-40B4-BE49-F238E27FC236}">
                <a16:creationId xmlns:a16="http://schemas.microsoft.com/office/drawing/2014/main" id="{317B136D-6DD9-87DE-2FB9-4EE8E5138E10}"/>
              </a:ext>
            </a:extLst>
          </p:cNvPr>
          <p:cNvSpPr/>
          <p:nvPr/>
        </p:nvSpPr>
        <p:spPr>
          <a:xfrm>
            <a:off x="2946359" y="7664882"/>
            <a:ext cx="1746000" cy="2700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正方形/長方形 166">
            <a:extLst>
              <a:ext uri="{FF2B5EF4-FFF2-40B4-BE49-F238E27FC236}">
                <a16:creationId xmlns:a16="http://schemas.microsoft.com/office/drawing/2014/main" id="{A1D07C14-936F-E5EC-DE34-17AF4AAF7A98}"/>
              </a:ext>
            </a:extLst>
          </p:cNvPr>
          <p:cNvSpPr/>
          <p:nvPr/>
        </p:nvSpPr>
        <p:spPr>
          <a:xfrm>
            <a:off x="2946418" y="8005095"/>
            <a:ext cx="1746000" cy="3060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8" name="正方形/長方形 167">
            <a:extLst>
              <a:ext uri="{FF2B5EF4-FFF2-40B4-BE49-F238E27FC236}">
                <a16:creationId xmlns:a16="http://schemas.microsoft.com/office/drawing/2014/main" id="{E497A7B5-8B5B-2BE7-B3B2-8B7E5CCA14E6}"/>
              </a:ext>
            </a:extLst>
          </p:cNvPr>
          <p:cNvSpPr/>
          <p:nvPr/>
        </p:nvSpPr>
        <p:spPr>
          <a:xfrm>
            <a:off x="2946359" y="8716801"/>
            <a:ext cx="1746000" cy="270000"/>
          </a:xfrm>
          <a:prstGeom prst="rect">
            <a:avLst/>
          </a:prstGeom>
          <a:noFill/>
          <a:ln w="63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9" name="正方形/長方形 168">
            <a:extLst>
              <a:ext uri="{FF2B5EF4-FFF2-40B4-BE49-F238E27FC236}">
                <a16:creationId xmlns:a16="http://schemas.microsoft.com/office/drawing/2014/main" id="{28F9056D-C09E-AA4E-55CB-F313B4BDB6F3}"/>
              </a:ext>
            </a:extLst>
          </p:cNvPr>
          <p:cNvSpPr/>
          <p:nvPr/>
        </p:nvSpPr>
        <p:spPr>
          <a:xfrm>
            <a:off x="2940842" y="8331411"/>
            <a:ext cx="1753200" cy="3708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70" name="グループ化 169">
            <a:extLst>
              <a:ext uri="{FF2B5EF4-FFF2-40B4-BE49-F238E27FC236}">
                <a16:creationId xmlns:a16="http://schemas.microsoft.com/office/drawing/2014/main" id="{54AD3151-C67E-ADC8-05F4-CFC2A4F0B03E}"/>
              </a:ext>
            </a:extLst>
          </p:cNvPr>
          <p:cNvGrpSpPr/>
          <p:nvPr/>
        </p:nvGrpSpPr>
        <p:grpSpPr>
          <a:xfrm>
            <a:off x="2816467" y="7648490"/>
            <a:ext cx="255198" cy="169277"/>
            <a:chOff x="-459507" y="8929060"/>
            <a:chExt cx="255198" cy="169277"/>
          </a:xfrm>
        </p:grpSpPr>
        <p:sp>
          <p:nvSpPr>
            <p:cNvPr id="171" name="楕円 170">
              <a:extLst>
                <a:ext uri="{FF2B5EF4-FFF2-40B4-BE49-F238E27FC236}">
                  <a16:creationId xmlns:a16="http://schemas.microsoft.com/office/drawing/2014/main" id="{F19040D4-E8A2-1465-1FAF-1690F0B6416C}"/>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2" name="テキスト ボックス 171">
              <a:extLst>
                <a:ext uri="{FF2B5EF4-FFF2-40B4-BE49-F238E27FC236}">
                  <a16:creationId xmlns:a16="http://schemas.microsoft.com/office/drawing/2014/main" id="{7478B780-3CA4-BDDC-25D8-B2CF87B752A0}"/>
                </a:ext>
              </a:extLst>
            </p:cNvPr>
            <p:cNvSpPr txBox="1"/>
            <p:nvPr/>
          </p:nvSpPr>
          <p:spPr>
            <a:xfrm>
              <a:off x="-459507" y="8929060"/>
              <a:ext cx="255198" cy="169277"/>
            </a:xfrm>
            <a:prstGeom prst="rect">
              <a:avLst/>
            </a:prstGeom>
            <a:noFill/>
          </p:spPr>
          <p:txBody>
            <a:bodyPr wrap="none" rtlCol="0">
              <a:spAutoFit/>
            </a:bodyPr>
            <a:lstStyle/>
            <a:p>
              <a:r>
                <a:rPr kumimoji="1" lang="ja-JP" altLang="en-US" sz="500">
                  <a:solidFill>
                    <a:srgbClr val="0070C0"/>
                  </a:solidFill>
                </a:rPr>
                <a:t>㉑</a:t>
              </a:r>
            </a:p>
          </p:txBody>
        </p:sp>
      </p:grpSp>
      <p:grpSp>
        <p:nvGrpSpPr>
          <p:cNvPr id="173" name="グループ化 172">
            <a:extLst>
              <a:ext uri="{FF2B5EF4-FFF2-40B4-BE49-F238E27FC236}">
                <a16:creationId xmlns:a16="http://schemas.microsoft.com/office/drawing/2014/main" id="{9CF0D5E7-4A48-8145-CA75-8A188CAA8587}"/>
              </a:ext>
            </a:extLst>
          </p:cNvPr>
          <p:cNvGrpSpPr/>
          <p:nvPr/>
        </p:nvGrpSpPr>
        <p:grpSpPr>
          <a:xfrm>
            <a:off x="2816467" y="8366837"/>
            <a:ext cx="255198" cy="169277"/>
            <a:chOff x="-459507" y="8929060"/>
            <a:chExt cx="255198" cy="169277"/>
          </a:xfrm>
        </p:grpSpPr>
        <p:sp>
          <p:nvSpPr>
            <p:cNvPr id="174" name="楕円 173">
              <a:extLst>
                <a:ext uri="{FF2B5EF4-FFF2-40B4-BE49-F238E27FC236}">
                  <a16:creationId xmlns:a16="http://schemas.microsoft.com/office/drawing/2014/main" id="{C3130D6F-F247-527D-D9A3-3646D13A6917}"/>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 name="テキスト ボックス 174">
              <a:extLst>
                <a:ext uri="{FF2B5EF4-FFF2-40B4-BE49-F238E27FC236}">
                  <a16:creationId xmlns:a16="http://schemas.microsoft.com/office/drawing/2014/main" id="{0726CF39-02D4-6D9B-F981-849597D15970}"/>
                </a:ext>
              </a:extLst>
            </p:cNvPr>
            <p:cNvSpPr txBox="1"/>
            <p:nvPr/>
          </p:nvSpPr>
          <p:spPr>
            <a:xfrm>
              <a:off x="-459507" y="8929060"/>
              <a:ext cx="255198" cy="169277"/>
            </a:xfrm>
            <a:prstGeom prst="rect">
              <a:avLst/>
            </a:prstGeom>
            <a:noFill/>
          </p:spPr>
          <p:txBody>
            <a:bodyPr wrap="none" rtlCol="0">
              <a:spAutoFit/>
            </a:bodyPr>
            <a:lstStyle/>
            <a:p>
              <a:r>
                <a:rPr kumimoji="1" lang="ja-JP" altLang="en-US" sz="500">
                  <a:solidFill>
                    <a:srgbClr val="0070C0"/>
                  </a:solidFill>
                </a:rPr>
                <a:t>㉓</a:t>
              </a:r>
            </a:p>
          </p:txBody>
        </p:sp>
      </p:grpSp>
      <p:grpSp>
        <p:nvGrpSpPr>
          <p:cNvPr id="176" name="グループ化 175">
            <a:extLst>
              <a:ext uri="{FF2B5EF4-FFF2-40B4-BE49-F238E27FC236}">
                <a16:creationId xmlns:a16="http://schemas.microsoft.com/office/drawing/2014/main" id="{7858A584-7C4C-8DCB-2FAF-88F923997374}"/>
              </a:ext>
            </a:extLst>
          </p:cNvPr>
          <p:cNvGrpSpPr/>
          <p:nvPr/>
        </p:nvGrpSpPr>
        <p:grpSpPr>
          <a:xfrm>
            <a:off x="2816257" y="7013833"/>
            <a:ext cx="261610" cy="169277"/>
            <a:chOff x="-459507" y="8929060"/>
            <a:chExt cx="261610" cy="169277"/>
          </a:xfrm>
        </p:grpSpPr>
        <p:sp>
          <p:nvSpPr>
            <p:cNvPr id="177" name="楕円 176">
              <a:extLst>
                <a:ext uri="{FF2B5EF4-FFF2-40B4-BE49-F238E27FC236}">
                  <a16:creationId xmlns:a16="http://schemas.microsoft.com/office/drawing/2014/main" id="{7192651C-8A6A-93E9-86CD-F6DCAAC83B5A}"/>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8" name="テキスト ボックス 177">
              <a:extLst>
                <a:ext uri="{FF2B5EF4-FFF2-40B4-BE49-F238E27FC236}">
                  <a16:creationId xmlns:a16="http://schemas.microsoft.com/office/drawing/2014/main" id="{5E6F2FA0-DEBA-B0AE-0397-2CA033B37760}"/>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⑳</a:t>
              </a:r>
            </a:p>
          </p:txBody>
        </p:sp>
      </p:grpSp>
      <p:grpSp>
        <p:nvGrpSpPr>
          <p:cNvPr id="179" name="グループ化 178">
            <a:extLst>
              <a:ext uri="{FF2B5EF4-FFF2-40B4-BE49-F238E27FC236}">
                <a16:creationId xmlns:a16="http://schemas.microsoft.com/office/drawing/2014/main" id="{20729C82-7DBF-F5A4-54CA-6C8F9B270A2C}"/>
              </a:ext>
            </a:extLst>
          </p:cNvPr>
          <p:cNvGrpSpPr/>
          <p:nvPr/>
        </p:nvGrpSpPr>
        <p:grpSpPr>
          <a:xfrm>
            <a:off x="2821774" y="8006862"/>
            <a:ext cx="255198" cy="169277"/>
            <a:chOff x="-459507" y="8929060"/>
            <a:chExt cx="255198" cy="169277"/>
          </a:xfrm>
        </p:grpSpPr>
        <p:sp>
          <p:nvSpPr>
            <p:cNvPr id="180" name="楕円 179">
              <a:extLst>
                <a:ext uri="{FF2B5EF4-FFF2-40B4-BE49-F238E27FC236}">
                  <a16:creationId xmlns:a16="http://schemas.microsoft.com/office/drawing/2014/main" id="{DED63099-6B12-7964-0697-886412ECF104}"/>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 name="テキスト ボックス 180">
              <a:extLst>
                <a:ext uri="{FF2B5EF4-FFF2-40B4-BE49-F238E27FC236}">
                  <a16:creationId xmlns:a16="http://schemas.microsoft.com/office/drawing/2014/main" id="{C6FC45A4-B038-E853-84D0-F045860E3117}"/>
                </a:ext>
              </a:extLst>
            </p:cNvPr>
            <p:cNvSpPr txBox="1"/>
            <p:nvPr/>
          </p:nvSpPr>
          <p:spPr>
            <a:xfrm>
              <a:off x="-459507" y="8929060"/>
              <a:ext cx="255198" cy="169277"/>
            </a:xfrm>
            <a:prstGeom prst="rect">
              <a:avLst/>
            </a:prstGeom>
            <a:noFill/>
          </p:spPr>
          <p:txBody>
            <a:bodyPr wrap="none" rtlCol="0">
              <a:spAutoFit/>
            </a:bodyPr>
            <a:lstStyle/>
            <a:p>
              <a:r>
                <a:rPr kumimoji="1" lang="ja-JP" altLang="en-US" sz="500">
                  <a:solidFill>
                    <a:srgbClr val="FF0000"/>
                  </a:solidFill>
                </a:rPr>
                <a:t>㉒</a:t>
              </a:r>
            </a:p>
          </p:txBody>
        </p:sp>
      </p:grpSp>
      <p:grpSp>
        <p:nvGrpSpPr>
          <p:cNvPr id="182" name="グループ化 181">
            <a:extLst>
              <a:ext uri="{FF2B5EF4-FFF2-40B4-BE49-F238E27FC236}">
                <a16:creationId xmlns:a16="http://schemas.microsoft.com/office/drawing/2014/main" id="{E0B93FD4-AB0F-EF69-B2F7-F3DF488377A4}"/>
              </a:ext>
            </a:extLst>
          </p:cNvPr>
          <p:cNvGrpSpPr/>
          <p:nvPr/>
        </p:nvGrpSpPr>
        <p:grpSpPr>
          <a:xfrm>
            <a:off x="2820193" y="8698717"/>
            <a:ext cx="255198" cy="169277"/>
            <a:chOff x="-459507" y="8929060"/>
            <a:chExt cx="255198" cy="169277"/>
          </a:xfrm>
        </p:grpSpPr>
        <p:sp>
          <p:nvSpPr>
            <p:cNvPr id="183" name="楕円 182">
              <a:extLst>
                <a:ext uri="{FF2B5EF4-FFF2-40B4-BE49-F238E27FC236}">
                  <a16:creationId xmlns:a16="http://schemas.microsoft.com/office/drawing/2014/main" id="{EEA7311C-1388-9B64-39C3-4E1B7D8BB141}"/>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テキスト ボックス 183">
              <a:extLst>
                <a:ext uri="{FF2B5EF4-FFF2-40B4-BE49-F238E27FC236}">
                  <a16:creationId xmlns:a16="http://schemas.microsoft.com/office/drawing/2014/main" id="{7ABC35DE-7F7A-690F-840B-EC844FC0E3BD}"/>
                </a:ext>
              </a:extLst>
            </p:cNvPr>
            <p:cNvSpPr txBox="1"/>
            <p:nvPr/>
          </p:nvSpPr>
          <p:spPr>
            <a:xfrm>
              <a:off x="-459507" y="8929060"/>
              <a:ext cx="255198" cy="169277"/>
            </a:xfrm>
            <a:prstGeom prst="rect">
              <a:avLst/>
            </a:prstGeom>
            <a:noFill/>
          </p:spPr>
          <p:txBody>
            <a:bodyPr wrap="none" rtlCol="0">
              <a:spAutoFit/>
            </a:bodyPr>
            <a:lstStyle/>
            <a:p>
              <a:r>
                <a:rPr kumimoji="1" lang="ja-JP" altLang="en-US" sz="500">
                  <a:solidFill>
                    <a:srgbClr val="FF0000"/>
                  </a:solidFill>
                </a:rPr>
                <a:t>㉔</a:t>
              </a:r>
            </a:p>
          </p:txBody>
        </p:sp>
      </p:grpSp>
      <p:grpSp>
        <p:nvGrpSpPr>
          <p:cNvPr id="185" name="グループ化 184">
            <a:extLst>
              <a:ext uri="{FF2B5EF4-FFF2-40B4-BE49-F238E27FC236}">
                <a16:creationId xmlns:a16="http://schemas.microsoft.com/office/drawing/2014/main" id="{CB108CFF-6736-63EE-2E89-C5E22FF3C8F2}"/>
              </a:ext>
            </a:extLst>
          </p:cNvPr>
          <p:cNvGrpSpPr/>
          <p:nvPr/>
        </p:nvGrpSpPr>
        <p:grpSpPr>
          <a:xfrm>
            <a:off x="1772398" y="7490459"/>
            <a:ext cx="261610" cy="169277"/>
            <a:chOff x="-459507" y="8929060"/>
            <a:chExt cx="261610" cy="169277"/>
          </a:xfrm>
        </p:grpSpPr>
        <p:sp>
          <p:nvSpPr>
            <p:cNvPr id="186" name="楕円 185">
              <a:extLst>
                <a:ext uri="{FF2B5EF4-FFF2-40B4-BE49-F238E27FC236}">
                  <a16:creationId xmlns:a16="http://schemas.microsoft.com/office/drawing/2014/main" id="{0575CBE7-D223-9FE7-B275-DF278C7C9490}"/>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 name="テキスト ボックス 186">
              <a:extLst>
                <a:ext uri="{FF2B5EF4-FFF2-40B4-BE49-F238E27FC236}">
                  <a16:creationId xmlns:a16="http://schemas.microsoft.com/office/drawing/2014/main" id="{D7672AE0-C9F2-D457-5C86-8D3DF7701291}"/>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④</a:t>
              </a:r>
            </a:p>
          </p:txBody>
        </p:sp>
      </p:grpSp>
      <p:sp>
        <p:nvSpPr>
          <p:cNvPr id="188" name="正方形/長方形 187">
            <a:extLst>
              <a:ext uri="{FF2B5EF4-FFF2-40B4-BE49-F238E27FC236}">
                <a16:creationId xmlns:a16="http://schemas.microsoft.com/office/drawing/2014/main" id="{56A6BA8C-4381-CAAC-44D8-C4890087851A}"/>
              </a:ext>
            </a:extLst>
          </p:cNvPr>
          <p:cNvSpPr/>
          <p:nvPr/>
        </p:nvSpPr>
        <p:spPr>
          <a:xfrm>
            <a:off x="1051716" y="7771384"/>
            <a:ext cx="1774800" cy="39600"/>
          </a:xfrm>
          <a:prstGeom prst="rect">
            <a:avLst/>
          </a:prstGeom>
          <a:noFill/>
          <a:ln w="6350">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14" name="グループ化 113">
            <a:extLst>
              <a:ext uri="{FF2B5EF4-FFF2-40B4-BE49-F238E27FC236}">
                <a16:creationId xmlns:a16="http://schemas.microsoft.com/office/drawing/2014/main" id="{88F261E4-F222-A713-4F19-D4F67A2A4FFE}"/>
              </a:ext>
            </a:extLst>
          </p:cNvPr>
          <p:cNvGrpSpPr/>
          <p:nvPr/>
        </p:nvGrpSpPr>
        <p:grpSpPr>
          <a:xfrm>
            <a:off x="2645475" y="7756612"/>
            <a:ext cx="261610" cy="169277"/>
            <a:chOff x="-459507" y="8929060"/>
            <a:chExt cx="261610" cy="169277"/>
          </a:xfrm>
        </p:grpSpPr>
        <p:sp>
          <p:nvSpPr>
            <p:cNvPr id="115" name="楕円 114">
              <a:extLst>
                <a:ext uri="{FF2B5EF4-FFF2-40B4-BE49-F238E27FC236}">
                  <a16:creationId xmlns:a16="http://schemas.microsoft.com/office/drawing/2014/main" id="{C21EB36F-9E8E-473B-C9A4-A0EAF55D12E4}"/>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 name="テキスト ボックス 115">
              <a:extLst>
                <a:ext uri="{FF2B5EF4-FFF2-40B4-BE49-F238E27FC236}">
                  <a16:creationId xmlns:a16="http://schemas.microsoft.com/office/drawing/2014/main" id="{5ADE9097-DF0B-5DBB-114A-B216F8B9EED1}"/>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FF0000"/>
                  </a:solidFill>
                </a:rPr>
                <a:t>⑦</a:t>
              </a:r>
            </a:p>
          </p:txBody>
        </p:sp>
      </p:grpSp>
      <p:grpSp>
        <p:nvGrpSpPr>
          <p:cNvPr id="126" name="グループ化 125">
            <a:extLst>
              <a:ext uri="{FF2B5EF4-FFF2-40B4-BE49-F238E27FC236}">
                <a16:creationId xmlns:a16="http://schemas.microsoft.com/office/drawing/2014/main" id="{9E38D705-EF21-FD47-B327-64DD70841493}"/>
              </a:ext>
            </a:extLst>
          </p:cNvPr>
          <p:cNvGrpSpPr/>
          <p:nvPr/>
        </p:nvGrpSpPr>
        <p:grpSpPr>
          <a:xfrm>
            <a:off x="2151898" y="7743362"/>
            <a:ext cx="261610" cy="169277"/>
            <a:chOff x="-459507" y="8929060"/>
            <a:chExt cx="261610" cy="169277"/>
          </a:xfrm>
        </p:grpSpPr>
        <p:sp>
          <p:nvSpPr>
            <p:cNvPr id="127" name="楕円 126">
              <a:extLst>
                <a:ext uri="{FF2B5EF4-FFF2-40B4-BE49-F238E27FC236}">
                  <a16:creationId xmlns:a16="http://schemas.microsoft.com/office/drawing/2014/main" id="{C5F78B31-64C5-ACE9-6B17-B064043C2551}"/>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8" name="テキスト ボックス 127">
              <a:extLst>
                <a:ext uri="{FF2B5EF4-FFF2-40B4-BE49-F238E27FC236}">
                  <a16:creationId xmlns:a16="http://schemas.microsoft.com/office/drawing/2014/main" id="{AE621B13-C363-914C-565F-105E1ADB6E45}"/>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⑥</a:t>
              </a:r>
            </a:p>
          </p:txBody>
        </p:sp>
      </p:grpSp>
      <p:grpSp>
        <p:nvGrpSpPr>
          <p:cNvPr id="189" name="グループ化 188">
            <a:extLst>
              <a:ext uri="{FF2B5EF4-FFF2-40B4-BE49-F238E27FC236}">
                <a16:creationId xmlns:a16="http://schemas.microsoft.com/office/drawing/2014/main" id="{33A5C914-0BB2-ED9F-D4FF-37ADA0487C8F}"/>
              </a:ext>
            </a:extLst>
          </p:cNvPr>
          <p:cNvGrpSpPr/>
          <p:nvPr/>
        </p:nvGrpSpPr>
        <p:grpSpPr>
          <a:xfrm>
            <a:off x="1640512" y="7706545"/>
            <a:ext cx="261610" cy="169277"/>
            <a:chOff x="-459507" y="8929060"/>
            <a:chExt cx="261610" cy="169277"/>
          </a:xfrm>
        </p:grpSpPr>
        <p:sp>
          <p:nvSpPr>
            <p:cNvPr id="190" name="楕円 189">
              <a:extLst>
                <a:ext uri="{FF2B5EF4-FFF2-40B4-BE49-F238E27FC236}">
                  <a16:creationId xmlns:a16="http://schemas.microsoft.com/office/drawing/2014/main" id="{2EF342F5-4C88-3CE0-4A2E-21854E1BBE91}"/>
                </a:ext>
              </a:extLst>
            </p:cNvPr>
            <p:cNvSpPr/>
            <p:nvPr/>
          </p:nvSpPr>
          <p:spPr>
            <a:xfrm>
              <a:off x="-373287" y="8980437"/>
              <a:ext cx="72000" cy="720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1" name="テキスト ボックス 190">
              <a:extLst>
                <a:ext uri="{FF2B5EF4-FFF2-40B4-BE49-F238E27FC236}">
                  <a16:creationId xmlns:a16="http://schemas.microsoft.com/office/drawing/2014/main" id="{3B1B3A16-4F46-DD65-2644-BDB8B824B534}"/>
                </a:ext>
              </a:extLst>
            </p:cNvPr>
            <p:cNvSpPr txBox="1"/>
            <p:nvPr/>
          </p:nvSpPr>
          <p:spPr>
            <a:xfrm>
              <a:off x="-459507" y="8929060"/>
              <a:ext cx="261610" cy="169277"/>
            </a:xfrm>
            <a:prstGeom prst="rect">
              <a:avLst/>
            </a:prstGeom>
            <a:noFill/>
          </p:spPr>
          <p:txBody>
            <a:bodyPr wrap="none" rtlCol="0">
              <a:spAutoFit/>
            </a:bodyPr>
            <a:lstStyle/>
            <a:p>
              <a:r>
                <a:rPr kumimoji="1" lang="ja-JP" altLang="en-US" sz="500">
                  <a:solidFill>
                    <a:srgbClr val="0070C0"/>
                  </a:solidFill>
                </a:rPr>
                <a:t>⑤</a:t>
              </a:r>
            </a:p>
          </p:txBody>
        </p:sp>
      </p:grpSp>
      <p:grpSp>
        <p:nvGrpSpPr>
          <p:cNvPr id="49" name="object 2"/>
          <p:cNvGrpSpPr/>
          <p:nvPr/>
        </p:nvGrpSpPr>
        <p:grpSpPr>
          <a:xfrm>
            <a:off x="3415956" y="10148442"/>
            <a:ext cx="703580" cy="91440"/>
            <a:chOff x="3415956" y="10148442"/>
            <a:chExt cx="703580" cy="91440"/>
          </a:xfrm>
        </p:grpSpPr>
        <p:sp>
          <p:nvSpPr>
            <p:cNvPr id="52"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55" name="object 4"/>
            <p:cNvPicPr/>
            <p:nvPr/>
          </p:nvPicPr>
          <p:blipFill>
            <a:blip r:embed="rId40" cstate="print"/>
            <a:stretch>
              <a:fillRect/>
            </a:stretch>
          </p:blipFill>
          <p:spPr>
            <a:xfrm>
              <a:off x="3738663" y="10148442"/>
              <a:ext cx="123329" cy="91325"/>
            </a:xfrm>
            <a:prstGeom prst="rect">
              <a:avLst/>
            </a:prstGeom>
          </p:spPr>
        </p:pic>
        <p:sp>
          <p:nvSpPr>
            <p:cNvPr id="56"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5855639"/>
              <a:ext cx="71539" cy="103543"/>
            </a:xfrm>
            <a:prstGeom prst="rect">
              <a:avLst/>
            </a:prstGeom>
          </p:spPr>
        </p:pic>
        <p:pic>
          <p:nvPicPr>
            <p:cNvPr id="10" name="object 10"/>
            <p:cNvPicPr/>
            <p:nvPr/>
          </p:nvPicPr>
          <p:blipFill>
            <a:blip r:embed="rId3" cstate="print"/>
            <a:stretch>
              <a:fillRect/>
            </a:stretch>
          </p:blipFill>
          <p:spPr>
            <a:xfrm>
              <a:off x="5787631" y="5852616"/>
              <a:ext cx="435368" cy="106565"/>
            </a:xfrm>
            <a:prstGeom prst="rect">
              <a:avLst/>
            </a:prstGeom>
          </p:spPr>
        </p:pic>
        <p:pic>
          <p:nvPicPr>
            <p:cNvPr id="11" name="object 11"/>
            <p:cNvPicPr/>
            <p:nvPr/>
          </p:nvPicPr>
          <p:blipFill>
            <a:blip r:embed="rId4" cstate="print"/>
            <a:stretch>
              <a:fillRect/>
            </a:stretch>
          </p:blipFill>
          <p:spPr>
            <a:xfrm>
              <a:off x="6394996" y="5849543"/>
              <a:ext cx="246608" cy="117221"/>
            </a:xfrm>
            <a:prstGeom prst="rect">
              <a:avLst/>
            </a:prstGeom>
          </p:spPr>
        </p:pic>
        <p:pic>
          <p:nvPicPr>
            <p:cNvPr id="12" name="object 12"/>
            <p:cNvPicPr/>
            <p:nvPr/>
          </p:nvPicPr>
          <p:blipFill>
            <a:blip r:embed="rId5" cstate="print"/>
            <a:stretch>
              <a:fillRect/>
            </a:stretch>
          </p:blipFill>
          <p:spPr>
            <a:xfrm>
              <a:off x="890536" y="6006350"/>
              <a:ext cx="5752604" cy="360768"/>
            </a:xfrm>
            <a:prstGeom prst="rect">
              <a:avLst/>
            </a:prstGeom>
          </p:spPr>
        </p:pic>
        <p:pic>
          <p:nvPicPr>
            <p:cNvPr id="13" name="object 13"/>
            <p:cNvPicPr/>
            <p:nvPr/>
          </p:nvPicPr>
          <p:blipFill>
            <a:blip r:embed="rId6" cstate="print"/>
            <a:stretch>
              <a:fillRect/>
            </a:stretch>
          </p:blipFill>
          <p:spPr>
            <a:xfrm>
              <a:off x="1096022" y="6510235"/>
              <a:ext cx="5149799" cy="660653"/>
            </a:xfrm>
            <a:prstGeom prst="rect">
              <a:avLst/>
            </a:prstGeom>
          </p:spPr>
        </p:pic>
        <p:pic>
          <p:nvPicPr>
            <p:cNvPr id="14" name="object 14"/>
            <p:cNvPicPr/>
            <p:nvPr/>
          </p:nvPicPr>
          <p:blipFill>
            <a:blip r:embed="rId7" cstate="print"/>
            <a:stretch>
              <a:fillRect/>
            </a:stretch>
          </p:blipFill>
          <p:spPr>
            <a:xfrm>
              <a:off x="6343256" y="6880123"/>
              <a:ext cx="114198" cy="108102"/>
            </a:xfrm>
            <a:prstGeom prst="rect">
              <a:avLst/>
            </a:prstGeom>
          </p:spPr>
        </p:pic>
        <p:pic>
          <p:nvPicPr>
            <p:cNvPr id="15" name="object 15"/>
            <p:cNvPicPr/>
            <p:nvPr/>
          </p:nvPicPr>
          <p:blipFill>
            <a:blip r:embed="rId8" cstate="print"/>
            <a:stretch>
              <a:fillRect/>
            </a:stretch>
          </p:blipFill>
          <p:spPr>
            <a:xfrm>
              <a:off x="1083940" y="7058227"/>
              <a:ext cx="273918" cy="108089"/>
            </a:xfrm>
            <a:prstGeom prst="rect">
              <a:avLst/>
            </a:prstGeom>
          </p:spPr>
        </p:pic>
        <p:pic>
          <p:nvPicPr>
            <p:cNvPr id="16" name="object 16"/>
            <p:cNvPicPr/>
            <p:nvPr/>
          </p:nvPicPr>
          <p:blipFill>
            <a:blip r:embed="rId9" cstate="print"/>
            <a:stretch>
              <a:fillRect/>
            </a:stretch>
          </p:blipFill>
          <p:spPr>
            <a:xfrm>
              <a:off x="1070178" y="7301801"/>
              <a:ext cx="5393334" cy="2336660"/>
            </a:xfrm>
            <a:prstGeom prst="rect">
              <a:avLst/>
            </a:prstGeom>
          </p:spPr>
        </p:pic>
      </p:grpSp>
      <p:grpSp>
        <p:nvGrpSpPr>
          <p:cNvPr id="17" name="object 17"/>
          <p:cNvGrpSpPr/>
          <p:nvPr/>
        </p:nvGrpSpPr>
        <p:grpSpPr>
          <a:xfrm>
            <a:off x="710907" y="1080769"/>
            <a:ext cx="6113780" cy="4315460"/>
            <a:chOff x="710907" y="1080769"/>
            <a:chExt cx="6113780" cy="4315460"/>
          </a:xfrm>
        </p:grpSpPr>
        <p:sp>
          <p:nvSpPr>
            <p:cNvPr id="18" name="object 1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19" name="object 19"/>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20" name="object 20"/>
            <p:cNvPicPr/>
            <p:nvPr/>
          </p:nvPicPr>
          <p:blipFill>
            <a:blip r:embed="rId10" cstate="print"/>
            <a:stretch>
              <a:fillRect/>
            </a:stretch>
          </p:blipFill>
          <p:spPr>
            <a:xfrm>
              <a:off x="5696292" y="1288846"/>
              <a:ext cx="71539" cy="103543"/>
            </a:xfrm>
            <a:prstGeom prst="rect">
              <a:avLst/>
            </a:prstGeom>
          </p:spPr>
        </p:pic>
        <p:pic>
          <p:nvPicPr>
            <p:cNvPr id="21" name="object 21"/>
            <p:cNvPicPr/>
            <p:nvPr/>
          </p:nvPicPr>
          <p:blipFill>
            <a:blip r:embed="rId11" cstate="print"/>
            <a:stretch>
              <a:fillRect/>
            </a:stretch>
          </p:blipFill>
          <p:spPr>
            <a:xfrm>
              <a:off x="5787631" y="1285823"/>
              <a:ext cx="433832" cy="106565"/>
            </a:xfrm>
            <a:prstGeom prst="rect">
              <a:avLst/>
            </a:prstGeom>
          </p:spPr>
        </p:pic>
        <p:pic>
          <p:nvPicPr>
            <p:cNvPr id="22" name="object 22"/>
            <p:cNvPicPr/>
            <p:nvPr/>
          </p:nvPicPr>
          <p:blipFill>
            <a:blip r:embed="rId12" cstate="print"/>
            <a:stretch>
              <a:fillRect/>
            </a:stretch>
          </p:blipFill>
          <p:spPr>
            <a:xfrm>
              <a:off x="6394996" y="1282750"/>
              <a:ext cx="246608" cy="117221"/>
            </a:xfrm>
            <a:prstGeom prst="rect">
              <a:avLst/>
            </a:prstGeom>
          </p:spPr>
        </p:pic>
        <p:pic>
          <p:nvPicPr>
            <p:cNvPr id="23" name="object 23"/>
            <p:cNvPicPr/>
            <p:nvPr/>
          </p:nvPicPr>
          <p:blipFill>
            <a:blip r:embed="rId13" cstate="print"/>
            <a:stretch>
              <a:fillRect/>
            </a:stretch>
          </p:blipFill>
          <p:spPr>
            <a:xfrm>
              <a:off x="890536" y="1439570"/>
              <a:ext cx="5752604" cy="360756"/>
            </a:xfrm>
            <a:prstGeom prst="rect">
              <a:avLst/>
            </a:prstGeom>
          </p:spPr>
        </p:pic>
        <p:pic>
          <p:nvPicPr>
            <p:cNvPr id="24" name="object 24"/>
            <p:cNvPicPr/>
            <p:nvPr/>
          </p:nvPicPr>
          <p:blipFill>
            <a:blip r:embed="rId14" cstate="print"/>
            <a:stretch>
              <a:fillRect/>
            </a:stretch>
          </p:blipFill>
          <p:spPr>
            <a:xfrm>
              <a:off x="1310678" y="4485627"/>
              <a:ext cx="68516" cy="76098"/>
            </a:xfrm>
            <a:prstGeom prst="rect">
              <a:avLst/>
            </a:prstGeom>
          </p:spPr>
        </p:pic>
        <p:pic>
          <p:nvPicPr>
            <p:cNvPr id="25" name="object 25"/>
            <p:cNvPicPr/>
            <p:nvPr/>
          </p:nvPicPr>
          <p:blipFill>
            <a:blip r:embed="rId15" cstate="print"/>
            <a:stretch>
              <a:fillRect/>
            </a:stretch>
          </p:blipFill>
          <p:spPr>
            <a:xfrm>
              <a:off x="1535950" y="4462754"/>
              <a:ext cx="1805393" cy="120256"/>
            </a:xfrm>
            <a:prstGeom prst="rect">
              <a:avLst/>
            </a:prstGeom>
          </p:spPr>
        </p:pic>
        <p:pic>
          <p:nvPicPr>
            <p:cNvPr id="26" name="object 26"/>
            <p:cNvPicPr/>
            <p:nvPr/>
          </p:nvPicPr>
          <p:blipFill>
            <a:blip r:embed="rId16" cstate="print"/>
            <a:stretch>
              <a:fillRect/>
            </a:stretch>
          </p:blipFill>
          <p:spPr>
            <a:xfrm>
              <a:off x="3423539" y="4461268"/>
              <a:ext cx="2817723" cy="121742"/>
            </a:xfrm>
            <a:prstGeom prst="rect">
              <a:avLst/>
            </a:prstGeom>
          </p:spPr>
        </p:pic>
        <p:pic>
          <p:nvPicPr>
            <p:cNvPr id="27" name="object 27"/>
            <p:cNvPicPr/>
            <p:nvPr/>
          </p:nvPicPr>
          <p:blipFill>
            <a:blip r:embed="rId17" cstate="print"/>
            <a:stretch>
              <a:fillRect/>
            </a:stretch>
          </p:blipFill>
          <p:spPr>
            <a:xfrm>
              <a:off x="1210221" y="4720030"/>
              <a:ext cx="1321295" cy="92875"/>
            </a:xfrm>
            <a:prstGeom prst="rect">
              <a:avLst/>
            </a:prstGeom>
          </p:spPr>
        </p:pic>
        <p:pic>
          <p:nvPicPr>
            <p:cNvPr id="28" name="object 28"/>
            <p:cNvPicPr/>
            <p:nvPr/>
          </p:nvPicPr>
          <p:blipFill>
            <a:blip r:embed="rId18" cstate="print"/>
            <a:stretch>
              <a:fillRect/>
            </a:stretch>
          </p:blipFill>
          <p:spPr>
            <a:xfrm>
              <a:off x="2548280" y="4720030"/>
              <a:ext cx="1266482" cy="92875"/>
            </a:xfrm>
            <a:prstGeom prst="rect">
              <a:avLst/>
            </a:prstGeom>
          </p:spPr>
        </p:pic>
        <p:pic>
          <p:nvPicPr>
            <p:cNvPr id="29" name="object 29"/>
            <p:cNvPicPr/>
            <p:nvPr/>
          </p:nvPicPr>
          <p:blipFill>
            <a:blip r:embed="rId19" cstate="print"/>
            <a:stretch>
              <a:fillRect/>
            </a:stretch>
          </p:blipFill>
          <p:spPr>
            <a:xfrm>
              <a:off x="3880243" y="4720030"/>
              <a:ext cx="2365578" cy="92875"/>
            </a:xfrm>
            <a:prstGeom prst="rect">
              <a:avLst/>
            </a:prstGeom>
          </p:spPr>
        </p:pic>
        <p:sp>
          <p:nvSpPr>
            <p:cNvPr id="30" name="object 30"/>
            <p:cNvSpPr/>
            <p:nvPr/>
          </p:nvSpPr>
          <p:spPr>
            <a:xfrm>
              <a:off x="1071664" y="4640592"/>
              <a:ext cx="5394960" cy="251460"/>
            </a:xfrm>
            <a:custGeom>
              <a:avLst/>
              <a:gdLst/>
              <a:ahLst/>
              <a:cxnLst/>
              <a:rect l="l" t="t" r="r" b="b"/>
              <a:pathLst>
                <a:path w="5394960" h="251460">
                  <a:moveTo>
                    <a:pt x="5394922" y="0"/>
                  </a:moveTo>
                  <a:lnTo>
                    <a:pt x="5385790" y="0"/>
                  </a:lnTo>
                  <a:lnTo>
                    <a:pt x="5385790" y="8877"/>
                  </a:lnTo>
                  <a:lnTo>
                    <a:pt x="5385790" y="242557"/>
                  </a:lnTo>
                  <a:lnTo>
                    <a:pt x="9131" y="242557"/>
                  </a:lnTo>
                  <a:lnTo>
                    <a:pt x="9131" y="242303"/>
                  </a:lnTo>
                  <a:lnTo>
                    <a:pt x="9131" y="8877"/>
                  </a:lnTo>
                  <a:lnTo>
                    <a:pt x="5385790" y="8877"/>
                  </a:lnTo>
                  <a:lnTo>
                    <a:pt x="5385790" y="0"/>
                  </a:lnTo>
                  <a:lnTo>
                    <a:pt x="0" y="0"/>
                  </a:lnTo>
                  <a:lnTo>
                    <a:pt x="0" y="8877"/>
                  </a:lnTo>
                  <a:lnTo>
                    <a:pt x="0" y="242557"/>
                  </a:lnTo>
                  <a:lnTo>
                    <a:pt x="0" y="246367"/>
                  </a:lnTo>
                  <a:lnTo>
                    <a:pt x="0" y="251460"/>
                  </a:lnTo>
                  <a:lnTo>
                    <a:pt x="5394922" y="251460"/>
                  </a:lnTo>
                  <a:lnTo>
                    <a:pt x="5394922" y="246367"/>
                  </a:lnTo>
                  <a:lnTo>
                    <a:pt x="5394909" y="242557"/>
                  </a:lnTo>
                  <a:lnTo>
                    <a:pt x="5394922" y="8877"/>
                  </a:lnTo>
                  <a:lnTo>
                    <a:pt x="5394922" y="0"/>
                  </a:lnTo>
                  <a:close/>
                </a:path>
              </a:pathLst>
            </a:custGeom>
            <a:solidFill>
              <a:srgbClr val="4D4D4F"/>
            </a:solidFill>
          </p:spPr>
          <p:txBody>
            <a:bodyPr wrap="square" lIns="0" tIns="0" rIns="0" bIns="0" rtlCol="0"/>
            <a:lstStyle/>
            <a:p>
              <a:endParaRPr/>
            </a:p>
          </p:txBody>
        </p:sp>
        <p:pic>
          <p:nvPicPr>
            <p:cNvPr id="31" name="object 31"/>
            <p:cNvPicPr/>
            <p:nvPr/>
          </p:nvPicPr>
          <p:blipFill>
            <a:blip r:embed="rId20" cstate="print"/>
            <a:stretch>
              <a:fillRect/>
            </a:stretch>
          </p:blipFill>
          <p:spPr>
            <a:xfrm>
              <a:off x="1074737" y="1909965"/>
              <a:ext cx="5382717" cy="461213"/>
            </a:xfrm>
            <a:prstGeom prst="rect">
              <a:avLst/>
            </a:prstGeom>
          </p:spPr>
        </p:pic>
      </p:grpSp>
      <p:graphicFrame>
        <p:nvGraphicFramePr>
          <p:cNvPr id="32" name="object 32"/>
          <p:cNvGraphicFramePr>
            <a:graphicFrameLocks noGrp="1"/>
          </p:cNvGraphicFramePr>
          <p:nvPr/>
        </p:nvGraphicFramePr>
        <p:xfrm>
          <a:off x="1065555" y="2470149"/>
          <a:ext cx="4745990" cy="1901823"/>
        </p:xfrm>
        <a:graphic>
          <a:graphicData uri="http://schemas.openxmlformats.org/drawingml/2006/table">
            <a:tbl>
              <a:tblPr firstRow="1" bandRow="1">
                <a:tableStyleId>{2D5ABB26-0587-4C30-8999-92F81FD0307C}</a:tableStyleId>
              </a:tblPr>
              <a:tblGrid>
                <a:gridCol w="1222375">
                  <a:extLst>
                    <a:ext uri="{9D8B030D-6E8A-4147-A177-3AD203B41FA5}">
                      <a16:colId xmlns:a16="http://schemas.microsoft.com/office/drawing/2014/main" val="20000"/>
                    </a:ext>
                  </a:extLst>
                </a:gridCol>
                <a:gridCol w="503555">
                  <a:extLst>
                    <a:ext uri="{9D8B030D-6E8A-4147-A177-3AD203B41FA5}">
                      <a16:colId xmlns:a16="http://schemas.microsoft.com/office/drawing/2014/main" val="20001"/>
                    </a:ext>
                  </a:extLst>
                </a:gridCol>
                <a:gridCol w="3020060">
                  <a:extLst>
                    <a:ext uri="{9D8B030D-6E8A-4147-A177-3AD203B41FA5}">
                      <a16:colId xmlns:a16="http://schemas.microsoft.com/office/drawing/2014/main" val="20002"/>
                    </a:ext>
                  </a:extLst>
                </a:gridCol>
              </a:tblGrid>
              <a:tr h="126364">
                <a:tc rowSpan="3">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T w="9525">
                      <a:solidFill>
                        <a:srgbClr val="4D4D4F"/>
                      </a:solidFill>
                      <a:prstDash val="solid"/>
                    </a:lnT>
                    <a:lnB w="6350">
                      <a:solidFill>
                        <a:srgbClr val="4D4D4F"/>
                      </a:solidFill>
                      <a:prstDash val="solid"/>
                    </a:lnB>
                  </a:tcPr>
                </a:tc>
                <a:tc gridSpan="2">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9525">
                      <a:solidFill>
                        <a:srgbClr val="4D4D4F"/>
                      </a:solidFill>
                      <a:prstDash val="solid"/>
                    </a:lnT>
                    <a:lnB w="6350">
                      <a:solidFill>
                        <a:srgbClr val="4D4D4F"/>
                      </a:solidFill>
                      <a:prstDash val="solid"/>
                    </a:lnB>
                  </a:tcPr>
                </a:tc>
                <a:tc hMerge="1">
                  <a:txBody>
                    <a:bodyPr/>
                    <a:lstStyle/>
                    <a:p>
                      <a:endParaRPr/>
                    </a:p>
                  </a:txBody>
                  <a:tcPr marL="0" marR="0" marT="0" marB="0"/>
                </a:tc>
                <a:extLst>
                  <a:ext uri="{0D108BD9-81ED-4DB2-BD59-A6C34878D82A}">
                    <a16:rowId xmlns:a16="http://schemas.microsoft.com/office/drawing/2014/main" val="10000"/>
                  </a:ext>
                </a:extLst>
              </a:tr>
              <a:tr h="127635">
                <a:tc vMerge="1">
                  <a:txBody>
                    <a:bodyPr/>
                    <a:lstStyle/>
                    <a:p>
                      <a:endParaRPr/>
                    </a:p>
                  </a:txBody>
                  <a:tcPr marL="0" marR="0" marT="0" marB="0">
                    <a:lnL w="9525">
                      <a:solidFill>
                        <a:srgbClr val="4D4D4F"/>
                      </a:solidFill>
                      <a:prstDash val="solid"/>
                    </a:lnL>
                    <a:lnT w="9525">
                      <a:solidFill>
                        <a:srgbClr val="4D4D4F"/>
                      </a:solidFill>
                      <a:prstDash val="solid"/>
                    </a:lnT>
                    <a:lnB w="6350">
                      <a:solidFill>
                        <a:srgbClr val="4D4D4F"/>
                      </a:solidFill>
                      <a:prstDash val="solid"/>
                    </a:lnB>
                  </a:tcPr>
                </a:tc>
                <a:tc gridSpan="2">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6350">
                      <a:solidFill>
                        <a:srgbClr val="4D4D4F"/>
                      </a:solidFill>
                      <a:prstDash val="solid"/>
                    </a:lnB>
                  </a:tcPr>
                </a:tc>
                <a:tc hMerge="1">
                  <a:txBody>
                    <a:bodyPr/>
                    <a:lstStyle/>
                    <a:p>
                      <a:endParaRPr/>
                    </a:p>
                  </a:txBody>
                  <a:tcPr marL="0" marR="0" marT="0" marB="0"/>
                </a:tc>
                <a:extLst>
                  <a:ext uri="{0D108BD9-81ED-4DB2-BD59-A6C34878D82A}">
                    <a16:rowId xmlns:a16="http://schemas.microsoft.com/office/drawing/2014/main" val="10001"/>
                  </a:ext>
                </a:extLst>
              </a:tr>
              <a:tr h="125730">
                <a:tc vMerge="1">
                  <a:txBody>
                    <a:bodyPr/>
                    <a:lstStyle/>
                    <a:p>
                      <a:endParaRPr/>
                    </a:p>
                  </a:txBody>
                  <a:tcPr marL="0" marR="0" marT="0" marB="0">
                    <a:lnL w="9525">
                      <a:solidFill>
                        <a:srgbClr val="4D4D4F"/>
                      </a:solidFill>
                      <a:prstDash val="solid"/>
                    </a:lnL>
                    <a:lnT w="9525">
                      <a:solidFill>
                        <a:srgbClr val="4D4D4F"/>
                      </a:solidFill>
                      <a:prstDash val="solid"/>
                    </a:lnT>
                    <a:lnB w="6350">
                      <a:solidFill>
                        <a:srgbClr val="4D4D4F"/>
                      </a:solidFill>
                      <a:prstDash val="solid"/>
                    </a:lnB>
                  </a:tcPr>
                </a:tc>
                <a:tc gridSpan="2">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6350">
                      <a:solidFill>
                        <a:srgbClr val="4D4D4F"/>
                      </a:solidFill>
                      <a:prstDash val="solid"/>
                    </a:lnB>
                  </a:tcPr>
                </a:tc>
                <a:tc hMerge="1">
                  <a:txBody>
                    <a:bodyPr/>
                    <a:lstStyle/>
                    <a:p>
                      <a:endParaRPr/>
                    </a:p>
                  </a:txBody>
                  <a:tcPr marL="0" marR="0" marT="0" marB="0"/>
                </a:tc>
                <a:extLst>
                  <a:ext uri="{0D108BD9-81ED-4DB2-BD59-A6C34878D82A}">
                    <a16:rowId xmlns:a16="http://schemas.microsoft.com/office/drawing/2014/main" val="10002"/>
                  </a:ext>
                </a:extLst>
              </a:tr>
              <a:tr h="125730">
                <a:tc gridSpan="3">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3"/>
                  </a:ext>
                </a:extLst>
              </a:tr>
              <a:tr h="127635">
                <a:tc rowSpan="5" gridSpan="2">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T w="6350">
                      <a:solidFill>
                        <a:srgbClr val="4D4D4F"/>
                      </a:solidFill>
                      <a:prstDash val="solid"/>
                    </a:lnT>
                    <a:lnB w="6350">
                      <a:solidFill>
                        <a:srgbClr val="4D4D4F"/>
                      </a:solidFill>
                      <a:prstDash val="solid"/>
                    </a:lnB>
                  </a:tcPr>
                </a:tc>
                <a:tc rowSpan="5" hMerge="1">
                  <a:txBody>
                    <a:bodyPr/>
                    <a:lstStyle/>
                    <a:p>
                      <a:endParaRPr/>
                    </a:p>
                  </a:txBody>
                  <a:tcPr marL="0" marR="0" marT="0" marB="0"/>
                </a:tc>
                <a:tc>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4"/>
                  </a:ext>
                </a:extLst>
              </a:tr>
              <a:tr h="254000">
                <a:tc gridSpan="2" vMerge="1">
                  <a:txBody>
                    <a:bodyPr/>
                    <a:lstStyle/>
                    <a:p>
                      <a:endParaRPr/>
                    </a:p>
                  </a:txBody>
                  <a:tcPr marL="0" marR="0" marT="0" marB="0">
                    <a:lnL w="9525">
                      <a:solidFill>
                        <a:srgbClr val="4D4D4F"/>
                      </a:solidFill>
                      <a:prstDash val="solid"/>
                    </a:lnL>
                    <a:lnT w="6350">
                      <a:solidFill>
                        <a:srgbClr val="4D4D4F"/>
                      </a:solidFill>
                      <a:prstDash val="solid"/>
                    </a:lnT>
                    <a:lnB w="6350">
                      <a:solidFill>
                        <a:srgbClr val="4D4D4F"/>
                      </a:solidFill>
                      <a:prstDash val="solid"/>
                    </a:lnB>
                  </a:tcPr>
                </a:tc>
                <a:tc hMerge="1" vMerge="1">
                  <a:txBody>
                    <a:bodyPr/>
                    <a:lstStyle/>
                    <a:p>
                      <a:endParaRPr/>
                    </a:p>
                  </a:txBody>
                  <a:tcPr marL="0" marR="0" marT="0" marB="0"/>
                </a:tc>
                <a:tc>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5"/>
                  </a:ext>
                </a:extLst>
              </a:tr>
              <a:tr h="126364">
                <a:tc gridSpan="2" vMerge="1">
                  <a:txBody>
                    <a:bodyPr/>
                    <a:lstStyle/>
                    <a:p>
                      <a:endParaRPr/>
                    </a:p>
                  </a:txBody>
                  <a:tcPr marL="0" marR="0" marT="0" marB="0">
                    <a:lnL w="9525">
                      <a:solidFill>
                        <a:srgbClr val="4D4D4F"/>
                      </a:solidFill>
                      <a:prstDash val="solid"/>
                    </a:lnL>
                    <a:lnT w="6350">
                      <a:solidFill>
                        <a:srgbClr val="4D4D4F"/>
                      </a:solidFill>
                      <a:prstDash val="solid"/>
                    </a:lnT>
                    <a:lnB w="6350">
                      <a:solidFill>
                        <a:srgbClr val="4D4D4F"/>
                      </a:solidFill>
                      <a:prstDash val="solid"/>
                    </a:lnB>
                  </a:tcPr>
                </a:tc>
                <a:tc hMerge="1" vMerge="1">
                  <a:txBody>
                    <a:bodyPr/>
                    <a:lstStyle/>
                    <a:p>
                      <a:endParaRPr/>
                    </a:p>
                  </a:txBody>
                  <a:tcPr marL="0" marR="0" marT="0" marB="0"/>
                </a:tc>
                <a:tc>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6"/>
                  </a:ext>
                </a:extLst>
              </a:tr>
              <a:tr h="254000">
                <a:tc gridSpan="2" vMerge="1">
                  <a:txBody>
                    <a:bodyPr/>
                    <a:lstStyle/>
                    <a:p>
                      <a:endParaRPr/>
                    </a:p>
                  </a:txBody>
                  <a:tcPr marL="0" marR="0" marT="0" marB="0">
                    <a:lnL w="9525">
                      <a:solidFill>
                        <a:srgbClr val="4D4D4F"/>
                      </a:solidFill>
                      <a:prstDash val="solid"/>
                    </a:lnL>
                    <a:lnT w="6350">
                      <a:solidFill>
                        <a:srgbClr val="4D4D4F"/>
                      </a:solidFill>
                      <a:prstDash val="solid"/>
                    </a:lnT>
                    <a:lnB w="6350">
                      <a:solidFill>
                        <a:srgbClr val="4D4D4F"/>
                      </a:solidFill>
                      <a:prstDash val="solid"/>
                    </a:lnB>
                  </a:tcPr>
                </a:tc>
                <a:tc hMerge="1" vMerge="1">
                  <a:txBody>
                    <a:bodyPr/>
                    <a:lstStyle/>
                    <a:p>
                      <a:endParaRPr/>
                    </a:p>
                  </a:txBody>
                  <a:tcPr marL="0" marR="0" marT="0" marB="0"/>
                </a:tc>
                <a:tc>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7"/>
                  </a:ext>
                </a:extLst>
              </a:tr>
              <a:tr h="127635">
                <a:tc gridSpan="2" vMerge="1">
                  <a:txBody>
                    <a:bodyPr/>
                    <a:lstStyle/>
                    <a:p>
                      <a:endParaRPr/>
                    </a:p>
                  </a:txBody>
                  <a:tcPr marL="0" marR="0" marT="0" marB="0">
                    <a:lnL w="9525">
                      <a:solidFill>
                        <a:srgbClr val="4D4D4F"/>
                      </a:solidFill>
                      <a:prstDash val="solid"/>
                    </a:lnL>
                    <a:lnT w="6350">
                      <a:solidFill>
                        <a:srgbClr val="4D4D4F"/>
                      </a:solidFill>
                      <a:prstDash val="solid"/>
                    </a:lnT>
                    <a:lnB w="6350">
                      <a:solidFill>
                        <a:srgbClr val="4D4D4F"/>
                      </a:solidFill>
                      <a:prstDash val="solid"/>
                    </a:lnB>
                  </a:tcPr>
                </a:tc>
                <a:tc hMerge="1" vMerge="1">
                  <a:txBody>
                    <a:bodyPr/>
                    <a:lstStyle/>
                    <a:p>
                      <a:endParaRPr/>
                    </a:p>
                  </a:txBody>
                  <a:tcPr marL="0" marR="0" marT="0" marB="0"/>
                </a:tc>
                <a:tc>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8"/>
                  </a:ext>
                </a:extLst>
              </a:tr>
              <a:tr h="125730">
                <a:tc rowSpan="4" gridSpan="2">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T w="6350">
                      <a:solidFill>
                        <a:srgbClr val="4D4D4F"/>
                      </a:solidFill>
                      <a:prstDash val="solid"/>
                    </a:lnT>
                    <a:lnB w="9525">
                      <a:solidFill>
                        <a:srgbClr val="4D4D4F"/>
                      </a:solidFill>
                      <a:prstDash val="solid"/>
                    </a:lnB>
                  </a:tcPr>
                </a:tc>
                <a:tc rowSpan="4" hMerge="1">
                  <a:txBody>
                    <a:bodyPr/>
                    <a:lstStyle/>
                    <a:p>
                      <a:endParaRPr/>
                    </a:p>
                  </a:txBody>
                  <a:tcPr marL="0" marR="0" marT="0" marB="0"/>
                </a:tc>
                <a:tc>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9"/>
                  </a:ext>
                </a:extLst>
              </a:tr>
              <a:tr h="127635">
                <a:tc gridSpan="2" vMerge="1">
                  <a:txBody>
                    <a:bodyPr/>
                    <a:lstStyle/>
                    <a:p>
                      <a:endParaRPr/>
                    </a:p>
                  </a:txBody>
                  <a:tcPr marL="0" marR="0" marT="0" marB="0">
                    <a:lnL w="9525">
                      <a:solidFill>
                        <a:srgbClr val="4D4D4F"/>
                      </a:solidFill>
                      <a:prstDash val="solid"/>
                    </a:lnL>
                    <a:lnT w="6350">
                      <a:solidFill>
                        <a:srgbClr val="4D4D4F"/>
                      </a:solidFill>
                      <a:prstDash val="solid"/>
                    </a:lnT>
                    <a:lnB w="9525">
                      <a:solidFill>
                        <a:srgbClr val="4D4D4F"/>
                      </a:solidFill>
                      <a:prstDash val="solid"/>
                    </a:lnB>
                  </a:tcPr>
                </a:tc>
                <a:tc hMerge="1" vMerge="1">
                  <a:txBody>
                    <a:bodyPr/>
                    <a:lstStyle/>
                    <a:p>
                      <a:endParaRPr/>
                    </a:p>
                  </a:txBody>
                  <a:tcPr marL="0" marR="0" marT="0" marB="0"/>
                </a:tc>
                <a:tc>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0"/>
                  </a:ext>
                </a:extLst>
              </a:tr>
              <a:tr h="125730">
                <a:tc gridSpan="2" vMerge="1">
                  <a:txBody>
                    <a:bodyPr/>
                    <a:lstStyle/>
                    <a:p>
                      <a:endParaRPr/>
                    </a:p>
                  </a:txBody>
                  <a:tcPr marL="0" marR="0" marT="0" marB="0">
                    <a:lnL w="9525">
                      <a:solidFill>
                        <a:srgbClr val="4D4D4F"/>
                      </a:solidFill>
                      <a:prstDash val="solid"/>
                    </a:lnL>
                    <a:lnT w="6350">
                      <a:solidFill>
                        <a:srgbClr val="4D4D4F"/>
                      </a:solidFill>
                      <a:prstDash val="solid"/>
                    </a:lnT>
                    <a:lnB w="9525">
                      <a:solidFill>
                        <a:srgbClr val="4D4D4F"/>
                      </a:solidFill>
                      <a:prstDash val="solid"/>
                    </a:lnB>
                  </a:tcPr>
                </a:tc>
                <a:tc hMerge="1" vMerge="1">
                  <a:txBody>
                    <a:bodyPr/>
                    <a:lstStyle/>
                    <a:p>
                      <a:endParaRPr/>
                    </a:p>
                  </a:txBody>
                  <a:tcPr marL="0" marR="0" marT="0" marB="0"/>
                </a:tc>
                <a:tc>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1"/>
                  </a:ext>
                </a:extLst>
              </a:tr>
              <a:tr h="127635">
                <a:tc gridSpan="2" vMerge="1">
                  <a:txBody>
                    <a:bodyPr/>
                    <a:lstStyle/>
                    <a:p>
                      <a:endParaRPr/>
                    </a:p>
                  </a:txBody>
                  <a:tcPr marL="0" marR="0" marT="0" marB="0">
                    <a:lnL w="9525">
                      <a:solidFill>
                        <a:srgbClr val="4D4D4F"/>
                      </a:solidFill>
                      <a:prstDash val="solid"/>
                    </a:lnL>
                    <a:lnT w="6350">
                      <a:solidFill>
                        <a:srgbClr val="4D4D4F"/>
                      </a:solidFill>
                      <a:prstDash val="solid"/>
                    </a:lnT>
                    <a:lnB w="9525">
                      <a:solidFill>
                        <a:srgbClr val="4D4D4F"/>
                      </a:solidFill>
                      <a:prstDash val="solid"/>
                    </a:lnB>
                  </a:tcPr>
                </a:tc>
                <a:tc hMerge="1" vMerge="1">
                  <a:txBody>
                    <a:bodyPr/>
                    <a:lstStyle/>
                    <a:p>
                      <a:endParaRPr/>
                    </a:p>
                  </a:txBody>
                  <a:tcPr marL="0" marR="0" marT="0" marB="0"/>
                </a:tc>
                <a:tc>
                  <a:txBody>
                    <a:bodyPr/>
                    <a:lstStyle/>
                    <a:p>
                      <a:pPr>
                        <a:lnSpc>
                          <a:spcPct val="100000"/>
                        </a:lnSpc>
                      </a:pPr>
                      <a:endParaRPr sz="100">
                        <a:latin typeface="Times New Roman"/>
                        <a:cs typeface="Times New Roman"/>
                      </a:endParaRPr>
                    </a:p>
                  </a:txBody>
                  <a:tcPr marL="0" marR="0" marT="0" marB="0">
                    <a:lnR w="9525">
                      <a:solidFill>
                        <a:srgbClr val="4D4D4F"/>
                      </a:solidFill>
                      <a:prstDash val="solid"/>
                    </a:lnR>
                    <a:lnT w="6350">
                      <a:solidFill>
                        <a:srgbClr val="4D4D4F"/>
                      </a:solidFill>
                      <a:prstDash val="solid"/>
                    </a:lnT>
                    <a:lnB w="9525">
                      <a:solidFill>
                        <a:srgbClr val="4D4D4F"/>
                      </a:solidFill>
                      <a:prstDash val="solid"/>
                    </a:lnB>
                  </a:tcPr>
                </a:tc>
                <a:extLst>
                  <a:ext uri="{0D108BD9-81ED-4DB2-BD59-A6C34878D82A}">
                    <a16:rowId xmlns:a16="http://schemas.microsoft.com/office/drawing/2014/main" val="10012"/>
                  </a:ext>
                </a:extLst>
              </a:tr>
            </a:tbl>
          </a:graphicData>
        </a:graphic>
      </p:graphicFrame>
      <p:pic>
        <p:nvPicPr>
          <p:cNvPr id="33" name="object 33"/>
          <p:cNvPicPr/>
          <p:nvPr/>
        </p:nvPicPr>
        <p:blipFill>
          <a:blip r:embed="rId21" cstate="print"/>
          <a:stretch>
            <a:fillRect/>
          </a:stretch>
        </p:blipFill>
        <p:spPr>
          <a:xfrm>
            <a:off x="1150835" y="2473172"/>
            <a:ext cx="5235028" cy="1907387"/>
          </a:xfrm>
          <a:prstGeom prst="rect">
            <a:avLst/>
          </a:prstGeom>
        </p:spPr>
      </p:pic>
      <p:grpSp>
        <p:nvGrpSpPr>
          <p:cNvPr id="34" name="object 34"/>
          <p:cNvGrpSpPr/>
          <p:nvPr/>
        </p:nvGrpSpPr>
        <p:grpSpPr>
          <a:xfrm>
            <a:off x="1150835" y="2628455"/>
            <a:ext cx="1033780" cy="78105"/>
            <a:chOff x="1150835" y="2628455"/>
            <a:chExt cx="1033780" cy="78105"/>
          </a:xfrm>
        </p:grpSpPr>
        <p:pic>
          <p:nvPicPr>
            <p:cNvPr id="35" name="object 35"/>
            <p:cNvPicPr/>
            <p:nvPr/>
          </p:nvPicPr>
          <p:blipFill>
            <a:blip r:embed="rId22" cstate="print"/>
            <a:stretch>
              <a:fillRect/>
            </a:stretch>
          </p:blipFill>
          <p:spPr>
            <a:xfrm>
              <a:off x="1150835" y="2628455"/>
              <a:ext cx="305942" cy="77635"/>
            </a:xfrm>
            <a:prstGeom prst="rect">
              <a:avLst/>
            </a:prstGeom>
          </p:spPr>
        </p:pic>
        <p:pic>
          <p:nvPicPr>
            <p:cNvPr id="36" name="object 36"/>
            <p:cNvPicPr/>
            <p:nvPr/>
          </p:nvPicPr>
          <p:blipFill>
            <a:blip r:embed="rId23" cstate="print"/>
            <a:stretch>
              <a:fillRect/>
            </a:stretch>
          </p:blipFill>
          <p:spPr>
            <a:xfrm>
              <a:off x="1493342" y="2629991"/>
              <a:ext cx="691108" cy="76098"/>
            </a:xfrm>
            <a:prstGeom prst="rect">
              <a:avLst/>
            </a:prstGeom>
          </p:spPr>
        </p:pic>
      </p:grpSp>
      <p:pic>
        <p:nvPicPr>
          <p:cNvPr id="37" name="object 37"/>
          <p:cNvPicPr/>
          <p:nvPr/>
        </p:nvPicPr>
        <p:blipFill>
          <a:blip r:embed="rId24" cstate="print"/>
          <a:stretch>
            <a:fillRect/>
          </a:stretch>
        </p:blipFill>
        <p:spPr>
          <a:xfrm>
            <a:off x="1082332" y="4960543"/>
            <a:ext cx="5378145" cy="275526"/>
          </a:xfrm>
          <a:prstGeom prst="rect">
            <a:avLst/>
          </a:prstGeom>
        </p:spPr>
      </p:pic>
      <p:sp>
        <p:nvSpPr>
          <p:cNvPr id="38" name="object 38"/>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39" name="object 39"/>
          <p:cNvGrpSpPr/>
          <p:nvPr/>
        </p:nvGrpSpPr>
        <p:grpSpPr>
          <a:xfrm>
            <a:off x="7183539" y="1080286"/>
            <a:ext cx="368935" cy="688340"/>
            <a:chOff x="7183539" y="1080286"/>
            <a:chExt cx="368935" cy="688340"/>
          </a:xfrm>
        </p:grpSpPr>
        <p:sp>
          <p:nvSpPr>
            <p:cNvPr id="40" name="object 40"/>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1" name="object 41"/>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2" name="object 42"/>
            <p:cNvPicPr/>
            <p:nvPr/>
          </p:nvPicPr>
          <p:blipFill>
            <a:blip r:embed="rId25" cstate="print"/>
            <a:stretch>
              <a:fillRect/>
            </a:stretch>
          </p:blipFill>
          <p:spPr>
            <a:xfrm>
              <a:off x="7296200" y="1401508"/>
              <a:ext cx="133946" cy="270967"/>
            </a:xfrm>
            <a:prstGeom prst="rect">
              <a:avLst/>
            </a:prstGeom>
          </p:spPr>
        </p:pic>
      </p:grpSp>
      <p:grpSp>
        <p:nvGrpSpPr>
          <p:cNvPr id="43" name="object 43"/>
          <p:cNvGrpSpPr/>
          <p:nvPr/>
        </p:nvGrpSpPr>
        <p:grpSpPr>
          <a:xfrm>
            <a:off x="7183539" y="2570606"/>
            <a:ext cx="368935" cy="688340"/>
            <a:chOff x="7183539" y="2570606"/>
            <a:chExt cx="368935" cy="688340"/>
          </a:xfrm>
        </p:grpSpPr>
        <p:sp>
          <p:nvSpPr>
            <p:cNvPr id="44" name="object 44"/>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5" name="object 45"/>
            <p:cNvPicPr/>
            <p:nvPr/>
          </p:nvPicPr>
          <p:blipFill>
            <a:blip r:embed="rId26" cstate="print"/>
            <a:stretch>
              <a:fillRect/>
            </a:stretch>
          </p:blipFill>
          <p:spPr>
            <a:xfrm>
              <a:off x="7296200" y="2686303"/>
              <a:ext cx="133946" cy="272503"/>
            </a:xfrm>
            <a:prstGeom prst="rect">
              <a:avLst/>
            </a:prstGeom>
          </p:spPr>
        </p:pic>
        <p:pic>
          <p:nvPicPr>
            <p:cNvPr id="46" name="object 46"/>
            <p:cNvPicPr/>
            <p:nvPr/>
          </p:nvPicPr>
          <p:blipFill>
            <a:blip r:embed="rId27" cstate="print"/>
            <a:stretch>
              <a:fillRect/>
            </a:stretch>
          </p:blipFill>
          <p:spPr>
            <a:xfrm>
              <a:off x="7294664" y="3013570"/>
              <a:ext cx="137020" cy="137020"/>
            </a:xfrm>
            <a:prstGeom prst="rect">
              <a:avLst/>
            </a:prstGeom>
          </p:spPr>
        </p:pic>
      </p:grpSp>
      <p:grpSp>
        <p:nvGrpSpPr>
          <p:cNvPr id="47" name="object 47"/>
          <p:cNvGrpSpPr/>
          <p:nvPr/>
        </p:nvGrpSpPr>
        <p:grpSpPr>
          <a:xfrm>
            <a:off x="7183539" y="1826221"/>
            <a:ext cx="368935" cy="687070"/>
            <a:chOff x="7183539" y="1826221"/>
            <a:chExt cx="368935" cy="687070"/>
          </a:xfrm>
        </p:grpSpPr>
        <p:sp>
          <p:nvSpPr>
            <p:cNvPr id="48" name="object 48"/>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9" name="object 49"/>
            <p:cNvPicPr/>
            <p:nvPr/>
          </p:nvPicPr>
          <p:blipFill>
            <a:blip r:embed="rId28" cstate="print"/>
            <a:stretch>
              <a:fillRect/>
            </a:stretch>
          </p:blipFill>
          <p:spPr>
            <a:xfrm>
              <a:off x="7296200" y="1940369"/>
              <a:ext cx="133946" cy="274040"/>
            </a:xfrm>
            <a:prstGeom prst="rect">
              <a:avLst/>
            </a:prstGeom>
          </p:spPr>
        </p:pic>
        <p:pic>
          <p:nvPicPr>
            <p:cNvPr id="50" name="object 50"/>
            <p:cNvPicPr/>
            <p:nvPr/>
          </p:nvPicPr>
          <p:blipFill>
            <a:blip r:embed="rId29" cstate="print"/>
            <a:stretch>
              <a:fillRect/>
            </a:stretch>
          </p:blipFill>
          <p:spPr>
            <a:xfrm>
              <a:off x="7294664" y="2269184"/>
              <a:ext cx="137020" cy="135483"/>
            </a:xfrm>
            <a:prstGeom prst="rect">
              <a:avLst/>
            </a:prstGeom>
          </p:spPr>
        </p:pic>
      </p:grpSp>
      <p:grpSp>
        <p:nvGrpSpPr>
          <p:cNvPr id="51" name="object 51"/>
          <p:cNvGrpSpPr/>
          <p:nvPr/>
        </p:nvGrpSpPr>
        <p:grpSpPr>
          <a:xfrm>
            <a:off x="7183539" y="3314991"/>
            <a:ext cx="368935" cy="688340"/>
            <a:chOff x="7183539" y="3314991"/>
            <a:chExt cx="368935" cy="688340"/>
          </a:xfrm>
        </p:grpSpPr>
        <p:sp>
          <p:nvSpPr>
            <p:cNvPr id="52" name="object 52"/>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3" name="object 53"/>
            <p:cNvPicPr/>
            <p:nvPr/>
          </p:nvPicPr>
          <p:blipFill>
            <a:blip r:embed="rId30" cstate="print"/>
            <a:stretch>
              <a:fillRect/>
            </a:stretch>
          </p:blipFill>
          <p:spPr>
            <a:xfrm>
              <a:off x="7296200" y="3430689"/>
              <a:ext cx="133946" cy="272453"/>
            </a:xfrm>
            <a:prstGeom prst="rect">
              <a:avLst/>
            </a:prstGeom>
          </p:spPr>
        </p:pic>
        <p:pic>
          <p:nvPicPr>
            <p:cNvPr id="54" name="object 54"/>
            <p:cNvPicPr/>
            <p:nvPr/>
          </p:nvPicPr>
          <p:blipFill>
            <a:blip r:embed="rId31" cstate="print"/>
            <a:stretch>
              <a:fillRect/>
            </a:stretch>
          </p:blipFill>
          <p:spPr>
            <a:xfrm>
              <a:off x="7294664" y="3759492"/>
              <a:ext cx="137020" cy="135483"/>
            </a:xfrm>
            <a:prstGeom prst="rect">
              <a:avLst/>
            </a:prstGeom>
          </p:spPr>
        </p:pic>
      </p:grpSp>
      <p:grpSp>
        <p:nvGrpSpPr>
          <p:cNvPr id="55" name="object 55"/>
          <p:cNvGrpSpPr/>
          <p:nvPr/>
        </p:nvGrpSpPr>
        <p:grpSpPr>
          <a:xfrm>
            <a:off x="7183539" y="4060875"/>
            <a:ext cx="368935" cy="687070"/>
            <a:chOff x="7183539" y="4060875"/>
            <a:chExt cx="368935" cy="687070"/>
          </a:xfrm>
        </p:grpSpPr>
        <p:sp>
          <p:nvSpPr>
            <p:cNvPr id="56" name="object 56"/>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7" name="object 57"/>
            <p:cNvPicPr/>
            <p:nvPr/>
          </p:nvPicPr>
          <p:blipFill>
            <a:blip r:embed="rId32" cstate="print"/>
            <a:stretch>
              <a:fillRect/>
            </a:stretch>
          </p:blipFill>
          <p:spPr>
            <a:xfrm>
              <a:off x="7296200" y="4175073"/>
              <a:ext cx="133946" cy="273989"/>
            </a:xfrm>
            <a:prstGeom prst="rect">
              <a:avLst/>
            </a:prstGeom>
          </p:spPr>
        </p:pic>
        <p:pic>
          <p:nvPicPr>
            <p:cNvPr id="58" name="object 58"/>
            <p:cNvPicPr/>
            <p:nvPr/>
          </p:nvPicPr>
          <p:blipFill>
            <a:blip r:embed="rId33" cstate="print"/>
            <a:stretch>
              <a:fillRect/>
            </a:stretch>
          </p:blipFill>
          <p:spPr>
            <a:xfrm>
              <a:off x="7294664" y="4503889"/>
              <a:ext cx="137020" cy="136969"/>
            </a:xfrm>
            <a:prstGeom prst="rect">
              <a:avLst/>
            </a:prstGeom>
          </p:spPr>
        </p:pic>
      </p:grpSp>
      <p:grpSp>
        <p:nvGrpSpPr>
          <p:cNvPr id="59" name="object 59"/>
          <p:cNvGrpSpPr/>
          <p:nvPr/>
        </p:nvGrpSpPr>
        <p:grpSpPr>
          <a:xfrm>
            <a:off x="7183539" y="4805260"/>
            <a:ext cx="368935" cy="688340"/>
            <a:chOff x="7183539" y="4805260"/>
            <a:chExt cx="368935" cy="688340"/>
          </a:xfrm>
        </p:grpSpPr>
        <p:sp>
          <p:nvSpPr>
            <p:cNvPr id="60" name="object 60"/>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61" name="object 61"/>
            <p:cNvPicPr/>
            <p:nvPr/>
          </p:nvPicPr>
          <p:blipFill>
            <a:blip r:embed="rId34" cstate="print"/>
            <a:stretch>
              <a:fillRect/>
            </a:stretch>
          </p:blipFill>
          <p:spPr>
            <a:xfrm>
              <a:off x="7296200" y="4920957"/>
              <a:ext cx="133946" cy="272503"/>
            </a:xfrm>
            <a:prstGeom prst="rect">
              <a:avLst/>
            </a:prstGeom>
          </p:spPr>
        </p:pic>
        <p:pic>
          <p:nvPicPr>
            <p:cNvPr id="62" name="object 62"/>
            <p:cNvPicPr/>
            <p:nvPr/>
          </p:nvPicPr>
          <p:blipFill>
            <a:blip r:embed="rId35" cstate="print"/>
            <a:stretch>
              <a:fillRect/>
            </a:stretch>
          </p:blipFill>
          <p:spPr>
            <a:xfrm>
              <a:off x="7294664" y="5248274"/>
              <a:ext cx="137020" cy="136969"/>
            </a:xfrm>
            <a:prstGeom prst="rect">
              <a:avLst/>
            </a:prstGeom>
          </p:spPr>
        </p:pic>
      </p:grpSp>
      <p:grpSp>
        <p:nvGrpSpPr>
          <p:cNvPr id="63" name="object 63"/>
          <p:cNvGrpSpPr/>
          <p:nvPr/>
        </p:nvGrpSpPr>
        <p:grpSpPr>
          <a:xfrm>
            <a:off x="7183539" y="5549645"/>
            <a:ext cx="368935" cy="688340"/>
            <a:chOff x="7183539" y="5549645"/>
            <a:chExt cx="368935" cy="688340"/>
          </a:xfrm>
        </p:grpSpPr>
        <p:sp>
          <p:nvSpPr>
            <p:cNvPr id="64" name="object 64"/>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5" name="object 65"/>
            <p:cNvPicPr/>
            <p:nvPr/>
          </p:nvPicPr>
          <p:blipFill>
            <a:blip r:embed="rId36" cstate="print"/>
            <a:stretch>
              <a:fillRect/>
            </a:stretch>
          </p:blipFill>
          <p:spPr>
            <a:xfrm>
              <a:off x="7296200" y="5665342"/>
              <a:ext cx="133946" cy="272503"/>
            </a:xfrm>
            <a:prstGeom prst="rect">
              <a:avLst/>
            </a:prstGeom>
          </p:spPr>
        </p:pic>
        <p:pic>
          <p:nvPicPr>
            <p:cNvPr id="66" name="object 66"/>
            <p:cNvPicPr/>
            <p:nvPr/>
          </p:nvPicPr>
          <p:blipFill>
            <a:blip r:embed="rId37" cstate="print"/>
            <a:stretch>
              <a:fillRect/>
            </a:stretch>
          </p:blipFill>
          <p:spPr>
            <a:xfrm>
              <a:off x="7294664" y="5994145"/>
              <a:ext cx="137020" cy="135483"/>
            </a:xfrm>
            <a:prstGeom prst="rect">
              <a:avLst/>
            </a:prstGeom>
          </p:spPr>
        </p:pic>
      </p:grpSp>
      <p:grpSp>
        <p:nvGrpSpPr>
          <p:cNvPr id="67" name="object 67"/>
          <p:cNvGrpSpPr/>
          <p:nvPr/>
        </p:nvGrpSpPr>
        <p:grpSpPr>
          <a:xfrm>
            <a:off x="7183539" y="6295580"/>
            <a:ext cx="368935" cy="687070"/>
            <a:chOff x="7183539" y="6295580"/>
            <a:chExt cx="368935" cy="687070"/>
          </a:xfrm>
        </p:grpSpPr>
        <p:sp>
          <p:nvSpPr>
            <p:cNvPr id="68" name="object 68"/>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9" name="object 69"/>
            <p:cNvPicPr/>
            <p:nvPr/>
          </p:nvPicPr>
          <p:blipFill>
            <a:blip r:embed="rId38" cstate="print"/>
            <a:stretch>
              <a:fillRect/>
            </a:stretch>
          </p:blipFill>
          <p:spPr>
            <a:xfrm>
              <a:off x="7296200" y="6409727"/>
              <a:ext cx="133946" cy="274040"/>
            </a:xfrm>
            <a:prstGeom prst="rect">
              <a:avLst/>
            </a:prstGeom>
          </p:spPr>
        </p:pic>
        <p:pic>
          <p:nvPicPr>
            <p:cNvPr id="70" name="object 70"/>
            <p:cNvPicPr/>
            <p:nvPr/>
          </p:nvPicPr>
          <p:blipFill>
            <a:blip r:embed="rId39" cstate="print"/>
            <a:stretch>
              <a:fillRect/>
            </a:stretch>
          </p:blipFill>
          <p:spPr>
            <a:xfrm>
              <a:off x="7294664" y="6738543"/>
              <a:ext cx="137020" cy="137020"/>
            </a:xfrm>
            <a:prstGeom prst="rect">
              <a:avLst/>
            </a:prstGeom>
          </p:spPr>
        </p:pic>
      </p:grpSp>
      <p:grpSp>
        <p:nvGrpSpPr>
          <p:cNvPr id="71" name="object 71"/>
          <p:cNvGrpSpPr/>
          <p:nvPr/>
        </p:nvGrpSpPr>
        <p:grpSpPr>
          <a:xfrm>
            <a:off x="7183539" y="7039964"/>
            <a:ext cx="368935" cy="688340"/>
            <a:chOff x="7183539" y="7039964"/>
            <a:chExt cx="368935" cy="688340"/>
          </a:xfrm>
        </p:grpSpPr>
        <p:sp>
          <p:nvSpPr>
            <p:cNvPr id="72" name="object 72"/>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3" name="object 73"/>
            <p:cNvPicPr/>
            <p:nvPr/>
          </p:nvPicPr>
          <p:blipFill>
            <a:blip r:embed="rId40" cstate="print"/>
            <a:stretch>
              <a:fillRect/>
            </a:stretch>
          </p:blipFill>
          <p:spPr>
            <a:xfrm>
              <a:off x="7296200" y="7155662"/>
              <a:ext cx="133946" cy="272503"/>
            </a:xfrm>
            <a:prstGeom prst="rect">
              <a:avLst/>
            </a:prstGeom>
          </p:spPr>
        </p:pic>
        <p:pic>
          <p:nvPicPr>
            <p:cNvPr id="74" name="object 74"/>
            <p:cNvPicPr/>
            <p:nvPr/>
          </p:nvPicPr>
          <p:blipFill>
            <a:blip r:embed="rId41" cstate="print"/>
            <a:stretch>
              <a:fillRect/>
            </a:stretch>
          </p:blipFill>
          <p:spPr>
            <a:xfrm>
              <a:off x="7294664" y="7482928"/>
              <a:ext cx="137020" cy="137020"/>
            </a:xfrm>
            <a:prstGeom prst="rect">
              <a:avLst/>
            </a:prstGeom>
          </p:spPr>
        </p:pic>
      </p:grpSp>
      <p:grpSp>
        <p:nvGrpSpPr>
          <p:cNvPr id="75" name="object 75"/>
          <p:cNvGrpSpPr/>
          <p:nvPr/>
        </p:nvGrpSpPr>
        <p:grpSpPr>
          <a:xfrm>
            <a:off x="7183539" y="7784350"/>
            <a:ext cx="368935" cy="688340"/>
            <a:chOff x="7183539" y="7784350"/>
            <a:chExt cx="368935" cy="688340"/>
          </a:xfrm>
        </p:grpSpPr>
        <p:sp>
          <p:nvSpPr>
            <p:cNvPr id="76" name="object 76"/>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7" name="object 77"/>
            <p:cNvPicPr/>
            <p:nvPr/>
          </p:nvPicPr>
          <p:blipFill>
            <a:blip r:embed="rId42" cstate="print"/>
            <a:stretch>
              <a:fillRect/>
            </a:stretch>
          </p:blipFill>
          <p:spPr>
            <a:xfrm>
              <a:off x="7296200" y="7900047"/>
              <a:ext cx="133946" cy="272453"/>
            </a:xfrm>
            <a:prstGeom prst="rect">
              <a:avLst/>
            </a:prstGeom>
          </p:spPr>
        </p:pic>
        <p:pic>
          <p:nvPicPr>
            <p:cNvPr id="78" name="object 78"/>
            <p:cNvPicPr/>
            <p:nvPr/>
          </p:nvPicPr>
          <p:blipFill>
            <a:blip r:embed="rId43" cstate="print"/>
            <a:stretch>
              <a:fillRect/>
            </a:stretch>
          </p:blipFill>
          <p:spPr>
            <a:xfrm>
              <a:off x="7294664" y="8228850"/>
              <a:ext cx="137020" cy="135483"/>
            </a:xfrm>
            <a:prstGeom prst="rect">
              <a:avLst/>
            </a:prstGeom>
          </p:spPr>
        </p:pic>
      </p:grpSp>
      <p:pic>
        <p:nvPicPr>
          <p:cNvPr id="79" name="object 79"/>
          <p:cNvPicPr/>
          <p:nvPr/>
        </p:nvPicPr>
        <p:blipFill>
          <a:blip r:embed="rId44" cstate="print"/>
          <a:stretch>
            <a:fillRect/>
          </a:stretch>
        </p:blipFill>
        <p:spPr>
          <a:xfrm>
            <a:off x="7183539" y="8530233"/>
            <a:ext cx="368401" cy="688085"/>
          </a:xfrm>
          <a:prstGeom prst="rect">
            <a:avLst/>
          </a:prstGeom>
        </p:spPr>
      </p:pic>
      <p:grpSp>
        <p:nvGrpSpPr>
          <p:cNvPr id="80" name="object 80"/>
          <p:cNvGrpSpPr/>
          <p:nvPr/>
        </p:nvGrpSpPr>
        <p:grpSpPr>
          <a:xfrm>
            <a:off x="7183539" y="9274619"/>
            <a:ext cx="368935" cy="688340"/>
            <a:chOff x="7183539" y="9274619"/>
            <a:chExt cx="368935" cy="688340"/>
          </a:xfrm>
        </p:grpSpPr>
        <p:sp>
          <p:nvSpPr>
            <p:cNvPr id="81" name="object 81"/>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2" name="object 82"/>
            <p:cNvPicPr/>
            <p:nvPr/>
          </p:nvPicPr>
          <p:blipFill>
            <a:blip r:embed="rId45" cstate="print"/>
            <a:stretch>
              <a:fillRect/>
            </a:stretch>
          </p:blipFill>
          <p:spPr>
            <a:xfrm>
              <a:off x="7323581" y="9341637"/>
              <a:ext cx="79184" cy="121742"/>
            </a:xfrm>
            <a:prstGeom prst="rect">
              <a:avLst/>
            </a:prstGeom>
          </p:spPr>
        </p:pic>
        <p:pic>
          <p:nvPicPr>
            <p:cNvPr id="83" name="object 83"/>
            <p:cNvPicPr/>
            <p:nvPr/>
          </p:nvPicPr>
          <p:blipFill>
            <a:blip r:embed="rId46" cstate="print"/>
            <a:stretch>
              <a:fillRect/>
            </a:stretch>
          </p:blipFill>
          <p:spPr>
            <a:xfrm>
              <a:off x="7296200" y="9483178"/>
              <a:ext cx="133946" cy="420141"/>
            </a:xfrm>
            <a:prstGeom prst="rect">
              <a:avLst/>
            </a:prstGeom>
          </p:spPr>
        </p:pic>
      </p:grpSp>
      <p:grpSp>
        <p:nvGrpSpPr>
          <p:cNvPr id="84" name="object 2"/>
          <p:cNvGrpSpPr/>
          <p:nvPr/>
        </p:nvGrpSpPr>
        <p:grpSpPr>
          <a:xfrm>
            <a:off x="3415956" y="10148442"/>
            <a:ext cx="703580" cy="91440"/>
            <a:chOff x="3415956" y="10148442"/>
            <a:chExt cx="703580" cy="91440"/>
          </a:xfrm>
        </p:grpSpPr>
        <p:sp>
          <p:nvSpPr>
            <p:cNvPr id="85"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86" name="object 4"/>
            <p:cNvPicPr/>
            <p:nvPr/>
          </p:nvPicPr>
          <p:blipFill>
            <a:blip r:embed="rId47" cstate="print"/>
            <a:stretch>
              <a:fillRect/>
            </a:stretch>
          </p:blipFill>
          <p:spPr>
            <a:xfrm>
              <a:off x="3738663" y="10148442"/>
              <a:ext cx="123329" cy="91325"/>
            </a:xfrm>
            <a:prstGeom prst="rect">
              <a:avLst/>
            </a:prstGeom>
          </p:spPr>
        </p:pic>
        <p:sp>
          <p:nvSpPr>
            <p:cNvPr id="87"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1219352" y="6584797"/>
              <a:ext cx="5239588" cy="362305"/>
            </a:xfrm>
            <a:prstGeom prst="rect">
              <a:avLst/>
            </a:prstGeom>
          </p:spPr>
        </p:pic>
        <p:pic>
          <p:nvPicPr>
            <p:cNvPr id="9" name="object 9"/>
            <p:cNvPicPr/>
            <p:nvPr/>
          </p:nvPicPr>
          <p:blipFill>
            <a:blip r:embed="rId3" cstate="print"/>
            <a:stretch>
              <a:fillRect/>
            </a:stretch>
          </p:blipFill>
          <p:spPr>
            <a:xfrm>
              <a:off x="1077760" y="6810082"/>
              <a:ext cx="2058098" cy="135483"/>
            </a:xfrm>
            <a:prstGeom prst="rect">
              <a:avLst/>
            </a:prstGeom>
          </p:spPr>
        </p:pic>
        <p:pic>
          <p:nvPicPr>
            <p:cNvPr id="10" name="object 10"/>
            <p:cNvPicPr/>
            <p:nvPr/>
          </p:nvPicPr>
          <p:blipFill>
            <a:blip r:embed="rId4" cstate="print"/>
            <a:stretch>
              <a:fillRect/>
            </a:stretch>
          </p:blipFill>
          <p:spPr>
            <a:xfrm>
              <a:off x="1083868" y="7042987"/>
              <a:ext cx="3207397" cy="137020"/>
            </a:xfrm>
            <a:prstGeom prst="rect">
              <a:avLst/>
            </a:prstGeom>
          </p:spPr>
        </p:pic>
        <p:sp>
          <p:nvSpPr>
            <p:cNvPr id="11" name="object 11"/>
            <p:cNvSpPr/>
            <p:nvPr/>
          </p:nvSpPr>
          <p:spPr>
            <a:xfrm>
              <a:off x="1085354" y="7268323"/>
              <a:ext cx="1741805" cy="102235"/>
            </a:xfrm>
            <a:custGeom>
              <a:avLst/>
              <a:gdLst/>
              <a:ahLst/>
              <a:cxnLst/>
              <a:rect l="l" t="t" r="r" b="b"/>
              <a:pathLst>
                <a:path w="1741805" h="102234">
                  <a:moveTo>
                    <a:pt x="33489" y="1155"/>
                  </a:moveTo>
                  <a:lnTo>
                    <a:pt x="3644" y="1155"/>
                  </a:lnTo>
                  <a:lnTo>
                    <a:pt x="3644" y="2425"/>
                  </a:lnTo>
                  <a:lnTo>
                    <a:pt x="0" y="2425"/>
                  </a:lnTo>
                  <a:lnTo>
                    <a:pt x="0" y="10045"/>
                  </a:lnTo>
                  <a:lnTo>
                    <a:pt x="0" y="100215"/>
                  </a:lnTo>
                  <a:lnTo>
                    <a:pt x="1155" y="100215"/>
                  </a:lnTo>
                  <a:lnTo>
                    <a:pt x="1155" y="101498"/>
                  </a:lnTo>
                  <a:lnTo>
                    <a:pt x="9486" y="101498"/>
                  </a:lnTo>
                  <a:lnTo>
                    <a:pt x="9486" y="100215"/>
                  </a:lnTo>
                  <a:lnTo>
                    <a:pt x="10668" y="100215"/>
                  </a:lnTo>
                  <a:lnTo>
                    <a:pt x="10668" y="10045"/>
                  </a:lnTo>
                  <a:lnTo>
                    <a:pt x="33489" y="10045"/>
                  </a:lnTo>
                  <a:lnTo>
                    <a:pt x="33489" y="2425"/>
                  </a:lnTo>
                  <a:lnTo>
                    <a:pt x="33489" y="1155"/>
                  </a:lnTo>
                  <a:close/>
                </a:path>
                <a:path w="1741805" h="102234">
                  <a:moveTo>
                    <a:pt x="143116" y="27381"/>
                  </a:moveTo>
                  <a:lnTo>
                    <a:pt x="97434" y="27381"/>
                  </a:lnTo>
                  <a:lnTo>
                    <a:pt x="97434" y="3022"/>
                  </a:lnTo>
                  <a:lnTo>
                    <a:pt x="95948" y="1485"/>
                  </a:lnTo>
                  <a:lnTo>
                    <a:pt x="86766" y="1485"/>
                  </a:lnTo>
                  <a:lnTo>
                    <a:pt x="86766" y="27381"/>
                  </a:lnTo>
                  <a:lnTo>
                    <a:pt x="44157" y="27381"/>
                  </a:lnTo>
                  <a:lnTo>
                    <a:pt x="41122" y="28917"/>
                  </a:lnTo>
                  <a:lnTo>
                    <a:pt x="41122" y="36512"/>
                  </a:lnTo>
                  <a:lnTo>
                    <a:pt x="86766" y="36512"/>
                  </a:lnTo>
                  <a:lnTo>
                    <a:pt x="83375" y="50634"/>
                  </a:lnTo>
                  <a:lnTo>
                    <a:pt x="76708" y="65062"/>
                  </a:lnTo>
                  <a:lnTo>
                    <a:pt x="65176" y="78905"/>
                  </a:lnTo>
                  <a:lnTo>
                    <a:pt x="47231" y="91325"/>
                  </a:lnTo>
                  <a:lnTo>
                    <a:pt x="44157" y="91325"/>
                  </a:lnTo>
                  <a:lnTo>
                    <a:pt x="42659" y="92811"/>
                  </a:lnTo>
                  <a:lnTo>
                    <a:pt x="42659" y="97383"/>
                  </a:lnTo>
                  <a:lnTo>
                    <a:pt x="44157" y="100457"/>
                  </a:lnTo>
                  <a:lnTo>
                    <a:pt x="47231" y="100457"/>
                  </a:lnTo>
                  <a:lnTo>
                    <a:pt x="51015" y="99390"/>
                  </a:lnTo>
                  <a:lnTo>
                    <a:pt x="85064" y="69062"/>
                  </a:lnTo>
                  <a:lnTo>
                    <a:pt x="92862" y="50203"/>
                  </a:lnTo>
                  <a:lnTo>
                    <a:pt x="95796" y="57848"/>
                  </a:lnTo>
                  <a:lnTo>
                    <a:pt x="123329" y="92811"/>
                  </a:lnTo>
                  <a:lnTo>
                    <a:pt x="133997" y="100457"/>
                  </a:lnTo>
                  <a:lnTo>
                    <a:pt x="140042" y="100457"/>
                  </a:lnTo>
                  <a:lnTo>
                    <a:pt x="141579" y="97383"/>
                  </a:lnTo>
                  <a:lnTo>
                    <a:pt x="141579" y="91325"/>
                  </a:lnTo>
                  <a:lnTo>
                    <a:pt x="138557" y="89789"/>
                  </a:lnTo>
                  <a:lnTo>
                    <a:pt x="120802" y="77609"/>
                  </a:lnTo>
                  <a:lnTo>
                    <a:pt x="109626" y="64287"/>
                  </a:lnTo>
                  <a:lnTo>
                    <a:pt x="103009" y="50406"/>
                  </a:lnTo>
                  <a:lnTo>
                    <a:pt x="102946" y="50203"/>
                  </a:lnTo>
                  <a:lnTo>
                    <a:pt x="98971" y="36512"/>
                  </a:lnTo>
                  <a:lnTo>
                    <a:pt x="143116" y="36512"/>
                  </a:lnTo>
                  <a:lnTo>
                    <a:pt x="143116" y="27381"/>
                  </a:lnTo>
                  <a:close/>
                </a:path>
                <a:path w="1741805" h="102234">
                  <a:moveTo>
                    <a:pt x="240550" y="9118"/>
                  </a:moveTo>
                  <a:lnTo>
                    <a:pt x="235991" y="6045"/>
                  </a:lnTo>
                  <a:lnTo>
                    <a:pt x="231381" y="6045"/>
                  </a:lnTo>
                  <a:lnTo>
                    <a:pt x="231381" y="16713"/>
                  </a:lnTo>
                  <a:lnTo>
                    <a:pt x="231381" y="47167"/>
                  </a:lnTo>
                  <a:lnTo>
                    <a:pt x="231381" y="56299"/>
                  </a:lnTo>
                  <a:lnTo>
                    <a:pt x="231381" y="88252"/>
                  </a:lnTo>
                  <a:lnTo>
                    <a:pt x="228346" y="89789"/>
                  </a:lnTo>
                  <a:lnTo>
                    <a:pt x="173532" y="89789"/>
                  </a:lnTo>
                  <a:lnTo>
                    <a:pt x="170510" y="88252"/>
                  </a:lnTo>
                  <a:lnTo>
                    <a:pt x="170510" y="56299"/>
                  </a:lnTo>
                  <a:lnTo>
                    <a:pt x="231381" y="56299"/>
                  </a:lnTo>
                  <a:lnTo>
                    <a:pt x="231381" y="47167"/>
                  </a:lnTo>
                  <a:lnTo>
                    <a:pt x="170510" y="47167"/>
                  </a:lnTo>
                  <a:lnTo>
                    <a:pt x="170510" y="16713"/>
                  </a:lnTo>
                  <a:lnTo>
                    <a:pt x="173532" y="15176"/>
                  </a:lnTo>
                  <a:lnTo>
                    <a:pt x="228346" y="15176"/>
                  </a:lnTo>
                  <a:lnTo>
                    <a:pt x="231381" y="16713"/>
                  </a:lnTo>
                  <a:lnTo>
                    <a:pt x="231381" y="6045"/>
                  </a:lnTo>
                  <a:lnTo>
                    <a:pt x="164401" y="6045"/>
                  </a:lnTo>
                  <a:lnTo>
                    <a:pt x="161378" y="9118"/>
                  </a:lnTo>
                  <a:lnTo>
                    <a:pt x="161378" y="95885"/>
                  </a:lnTo>
                  <a:lnTo>
                    <a:pt x="164401" y="98920"/>
                  </a:lnTo>
                  <a:lnTo>
                    <a:pt x="235991" y="98920"/>
                  </a:lnTo>
                  <a:lnTo>
                    <a:pt x="240550" y="95885"/>
                  </a:lnTo>
                  <a:lnTo>
                    <a:pt x="240550" y="89789"/>
                  </a:lnTo>
                  <a:lnTo>
                    <a:pt x="240550" y="56299"/>
                  </a:lnTo>
                  <a:lnTo>
                    <a:pt x="240550" y="47167"/>
                  </a:lnTo>
                  <a:lnTo>
                    <a:pt x="240550" y="15176"/>
                  </a:lnTo>
                  <a:lnTo>
                    <a:pt x="240550" y="9118"/>
                  </a:lnTo>
                  <a:close/>
                </a:path>
                <a:path w="1741805" h="102234">
                  <a:moveTo>
                    <a:pt x="359270" y="21272"/>
                  </a:moveTo>
                  <a:lnTo>
                    <a:pt x="313575" y="21272"/>
                  </a:lnTo>
                  <a:lnTo>
                    <a:pt x="313575" y="1485"/>
                  </a:lnTo>
                  <a:lnTo>
                    <a:pt x="312089" y="0"/>
                  </a:lnTo>
                  <a:lnTo>
                    <a:pt x="304457" y="0"/>
                  </a:lnTo>
                  <a:lnTo>
                    <a:pt x="304457" y="21272"/>
                  </a:lnTo>
                  <a:lnTo>
                    <a:pt x="258813" y="21272"/>
                  </a:lnTo>
                  <a:lnTo>
                    <a:pt x="258813" y="28917"/>
                  </a:lnTo>
                  <a:lnTo>
                    <a:pt x="298399" y="28917"/>
                  </a:lnTo>
                  <a:lnTo>
                    <a:pt x="295325" y="36512"/>
                  </a:lnTo>
                  <a:lnTo>
                    <a:pt x="290753" y="42608"/>
                  </a:lnTo>
                  <a:lnTo>
                    <a:pt x="286194" y="50203"/>
                  </a:lnTo>
                  <a:lnTo>
                    <a:pt x="279603" y="57632"/>
                  </a:lnTo>
                  <a:lnTo>
                    <a:pt x="273456" y="63906"/>
                  </a:lnTo>
                  <a:lnTo>
                    <a:pt x="267576" y="69049"/>
                  </a:lnTo>
                  <a:lnTo>
                    <a:pt x="261835" y="73063"/>
                  </a:lnTo>
                  <a:lnTo>
                    <a:pt x="260299" y="74561"/>
                  </a:lnTo>
                  <a:lnTo>
                    <a:pt x="258813" y="76098"/>
                  </a:lnTo>
                  <a:lnTo>
                    <a:pt x="258813" y="80657"/>
                  </a:lnTo>
                  <a:lnTo>
                    <a:pt x="260299" y="83680"/>
                  </a:lnTo>
                  <a:lnTo>
                    <a:pt x="264909" y="83680"/>
                  </a:lnTo>
                  <a:lnTo>
                    <a:pt x="266407" y="82194"/>
                  </a:lnTo>
                  <a:lnTo>
                    <a:pt x="267944" y="82194"/>
                  </a:lnTo>
                  <a:lnTo>
                    <a:pt x="270967" y="79121"/>
                  </a:lnTo>
                  <a:lnTo>
                    <a:pt x="275526" y="74561"/>
                  </a:lnTo>
                  <a:lnTo>
                    <a:pt x="284124" y="66268"/>
                  </a:lnTo>
                  <a:lnTo>
                    <a:pt x="291719" y="57251"/>
                  </a:lnTo>
                  <a:lnTo>
                    <a:pt x="298437" y="47383"/>
                  </a:lnTo>
                  <a:lnTo>
                    <a:pt x="304457" y="36512"/>
                  </a:lnTo>
                  <a:lnTo>
                    <a:pt x="304457" y="73063"/>
                  </a:lnTo>
                  <a:lnTo>
                    <a:pt x="281635" y="73063"/>
                  </a:lnTo>
                  <a:lnTo>
                    <a:pt x="281635" y="82194"/>
                  </a:lnTo>
                  <a:lnTo>
                    <a:pt x="304457" y="82194"/>
                  </a:lnTo>
                  <a:lnTo>
                    <a:pt x="304457" y="101993"/>
                  </a:lnTo>
                  <a:lnTo>
                    <a:pt x="312089" y="101993"/>
                  </a:lnTo>
                  <a:lnTo>
                    <a:pt x="312089" y="82194"/>
                  </a:lnTo>
                  <a:lnTo>
                    <a:pt x="334911" y="82194"/>
                  </a:lnTo>
                  <a:lnTo>
                    <a:pt x="334911" y="73063"/>
                  </a:lnTo>
                  <a:lnTo>
                    <a:pt x="312089" y="73063"/>
                  </a:lnTo>
                  <a:lnTo>
                    <a:pt x="312089" y="36512"/>
                  </a:lnTo>
                  <a:lnTo>
                    <a:pt x="322148" y="53505"/>
                  </a:lnTo>
                  <a:lnTo>
                    <a:pt x="334352" y="68656"/>
                  </a:lnTo>
                  <a:lnTo>
                    <a:pt x="345694" y="79527"/>
                  </a:lnTo>
                  <a:lnTo>
                    <a:pt x="353174" y="83680"/>
                  </a:lnTo>
                  <a:lnTo>
                    <a:pt x="356247" y="83680"/>
                  </a:lnTo>
                  <a:lnTo>
                    <a:pt x="359270" y="80657"/>
                  </a:lnTo>
                  <a:lnTo>
                    <a:pt x="359270" y="76098"/>
                  </a:lnTo>
                  <a:lnTo>
                    <a:pt x="356247" y="73063"/>
                  </a:lnTo>
                  <a:lnTo>
                    <a:pt x="344043" y="64020"/>
                  </a:lnTo>
                  <a:lnTo>
                    <a:pt x="333006" y="53263"/>
                  </a:lnTo>
                  <a:lnTo>
                    <a:pt x="323684" y="41376"/>
                  </a:lnTo>
                  <a:lnTo>
                    <a:pt x="320941" y="36512"/>
                  </a:lnTo>
                  <a:lnTo>
                    <a:pt x="316661" y="28917"/>
                  </a:lnTo>
                  <a:lnTo>
                    <a:pt x="359270" y="28917"/>
                  </a:lnTo>
                  <a:lnTo>
                    <a:pt x="359270" y="21272"/>
                  </a:lnTo>
                  <a:close/>
                </a:path>
                <a:path w="1741805" h="102234">
                  <a:moveTo>
                    <a:pt x="414083" y="41071"/>
                  </a:moveTo>
                  <a:lnTo>
                    <a:pt x="412546" y="39535"/>
                  </a:lnTo>
                  <a:lnTo>
                    <a:pt x="379069" y="39535"/>
                  </a:lnTo>
                  <a:lnTo>
                    <a:pt x="379069" y="16713"/>
                  </a:lnTo>
                  <a:lnTo>
                    <a:pt x="383628" y="15176"/>
                  </a:lnTo>
                  <a:lnTo>
                    <a:pt x="391223" y="13690"/>
                  </a:lnTo>
                  <a:lnTo>
                    <a:pt x="392760" y="13690"/>
                  </a:lnTo>
                  <a:lnTo>
                    <a:pt x="411010" y="10617"/>
                  </a:lnTo>
                  <a:lnTo>
                    <a:pt x="411010" y="4559"/>
                  </a:lnTo>
                  <a:lnTo>
                    <a:pt x="409524" y="1485"/>
                  </a:lnTo>
                  <a:lnTo>
                    <a:pt x="404964" y="1485"/>
                  </a:lnTo>
                  <a:lnTo>
                    <a:pt x="400392" y="3022"/>
                  </a:lnTo>
                  <a:lnTo>
                    <a:pt x="394296" y="4559"/>
                  </a:lnTo>
                  <a:lnTo>
                    <a:pt x="389724" y="6045"/>
                  </a:lnTo>
                  <a:lnTo>
                    <a:pt x="388188" y="6045"/>
                  </a:lnTo>
                  <a:lnTo>
                    <a:pt x="379069" y="7581"/>
                  </a:lnTo>
                  <a:lnTo>
                    <a:pt x="377532" y="7581"/>
                  </a:lnTo>
                  <a:lnTo>
                    <a:pt x="371424" y="10617"/>
                  </a:lnTo>
                  <a:lnTo>
                    <a:pt x="371424" y="83680"/>
                  </a:lnTo>
                  <a:lnTo>
                    <a:pt x="374497" y="86766"/>
                  </a:lnTo>
                  <a:lnTo>
                    <a:pt x="412546" y="86766"/>
                  </a:lnTo>
                  <a:lnTo>
                    <a:pt x="414083" y="85229"/>
                  </a:lnTo>
                  <a:lnTo>
                    <a:pt x="414083" y="79121"/>
                  </a:lnTo>
                  <a:lnTo>
                    <a:pt x="411010" y="77635"/>
                  </a:lnTo>
                  <a:lnTo>
                    <a:pt x="382092" y="77635"/>
                  </a:lnTo>
                  <a:lnTo>
                    <a:pt x="379069" y="76098"/>
                  </a:lnTo>
                  <a:lnTo>
                    <a:pt x="379069" y="48717"/>
                  </a:lnTo>
                  <a:lnTo>
                    <a:pt x="412546" y="48717"/>
                  </a:lnTo>
                  <a:lnTo>
                    <a:pt x="414083" y="47167"/>
                  </a:lnTo>
                  <a:lnTo>
                    <a:pt x="414083" y="41071"/>
                  </a:lnTo>
                  <a:close/>
                </a:path>
                <a:path w="1741805" h="102234">
                  <a:moveTo>
                    <a:pt x="462800" y="7581"/>
                  </a:moveTo>
                  <a:lnTo>
                    <a:pt x="458241" y="4559"/>
                  </a:lnTo>
                  <a:lnTo>
                    <a:pt x="423214" y="4559"/>
                  </a:lnTo>
                  <a:lnTo>
                    <a:pt x="420141" y="7581"/>
                  </a:lnTo>
                  <a:lnTo>
                    <a:pt x="420141" y="100457"/>
                  </a:lnTo>
                  <a:lnTo>
                    <a:pt x="421678" y="101993"/>
                  </a:lnTo>
                  <a:lnTo>
                    <a:pt x="429323" y="101993"/>
                  </a:lnTo>
                  <a:lnTo>
                    <a:pt x="429323" y="15176"/>
                  </a:lnTo>
                  <a:lnTo>
                    <a:pt x="430809" y="13690"/>
                  </a:lnTo>
                  <a:lnTo>
                    <a:pt x="452132" y="13690"/>
                  </a:lnTo>
                  <a:lnTo>
                    <a:pt x="453631" y="15176"/>
                  </a:lnTo>
                  <a:lnTo>
                    <a:pt x="453631" y="77635"/>
                  </a:lnTo>
                  <a:lnTo>
                    <a:pt x="435368" y="77635"/>
                  </a:lnTo>
                  <a:lnTo>
                    <a:pt x="435368" y="83680"/>
                  </a:lnTo>
                  <a:lnTo>
                    <a:pt x="436905" y="86766"/>
                  </a:lnTo>
                  <a:lnTo>
                    <a:pt x="462800" y="86766"/>
                  </a:lnTo>
                  <a:lnTo>
                    <a:pt x="462800" y="13690"/>
                  </a:lnTo>
                  <a:lnTo>
                    <a:pt x="462800" y="7581"/>
                  </a:lnTo>
                  <a:close/>
                </a:path>
                <a:path w="1741805" h="102234">
                  <a:moveTo>
                    <a:pt x="534339" y="6045"/>
                  </a:moveTo>
                  <a:lnTo>
                    <a:pt x="531266" y="4559"/>
                  </a:lnTo>
                  <a:lnTo>
                    <a:pt x="525208" y="4559"/>
                  </a:lnTo>
                  <a:lnTo>
                    <a:pt x="525208" y="12153"/>
                  </a:lnTo>
                  <a:lnTo>
                    <a:pt x="525208" y="24358"/>
                  </a:lnTo>
                  <a:lnTo>
                    <a:pt x="523671" y="25844"/>
                  </a:lnTo>
                  <a:lnTo>
                    <a:pt x="488657" y="25844"/>
                  </a:lnTo>
                  <a:lnTo>
                    <a:pt x="488657" y="12153"/>
                  </a:lnTo>
                  <a:lnTo>
                    <a:pt x="525208" y="12153"/>
                  </a:lnTo>
                  <a:lnTo>
                    <a:pt x="525208" y="4559"/>
                  </a:lnTo>
                  <a:lnTo>
                    <a:pt x="482549" y="4559"/>
                  </a:lnTo>
                  <a:lnTo>
                    <a:pt x="481063" y="6045"/>
                  </a:lnTo>
                  <a:lnTo>
                    <a:pt x="481063" y="54762"/>
                  </a:lnTo>
                  <a:lnTo>
                    <a:pt x="480771" y="63398"/>
                  </a:lnTo>
                  <a:lnTo>
                    <a:pt x="479907" y="71158"/>
                  </a:lnTo>
                  <a:lnTo>
                    <a:pt x="478485" y="78333"/>
                  </a:lnTo>
                  <a:lnTo>
                    <a:pt x="476491" y="85229"/>
                  </a:lnTo>
                  <a:lnTo>
                    <a:pt x="474954" y="91325"/>
                  </a:lnTo>
                  <a:lnTo>
                    <a:pt x="473417" y="91325"/>
                  </a:lnTo>
                  <a:lnTo>
                    <a:pt x="473417" y="95885"/>
                  </a:lnTo>
                  <a:lnTo>
                    <a:pt x="476491" y="97383"/>
                  </a:lnTo>
                  <a:lnTo>
                    <a:pt x="481063" y="97383"/>
                  </a:lnTo>
                  <a:lnTo>
                    <a:pt x="488607" y="54762"/>
                  </a:lnTo>
                  <a:lnTo>
                    <a:pt x="488657" y="33477"/>
                  </a:lnTo>
                  <a:lnTo>
                    <a:pt x="508444" y="33477"/>
                  </a:lnTo>
                  <a:lnTo>
                    <a:pt x="508444" y="44094"/>
                  </a:lnTo>
                  <a:lnTo>
                    <a:pt x="494753" y="44094"/>
                  </a:lnTo>
                  <a:lnTo>
                    <a:pt x="491731" y="47167"/>
                  </a:lnTo>
                  <a:lnTo>
                    <a:pt x="491731" y="94348"/>
                  </a:lnTo>
                  <a:lnTo>
                    <a:pt x="499313" y="94348"/>
                  </a:lnTo>
                  <a:lnTo>
                    <a:pt x="499313" y="53276"/>
                  </a:lnTo>
                  <a:lnTo>
                    <a:pt x="500849" y="51739"/>
                  </a:lnTo>
                  <a:lnTo>
                    <a:pt x="508444" y="51739"/>
                  </a:lnTo>
                  <a:lnTo>
                    <a:pt x="508444" y="100457"/>
                  </a:lnTo>
                  <a:lnTo>
                    <a:pt x="509981" y="101993"/>
                  </a:lnTo>
                  <a:lnTo>
                    <a:pt x="516089" y="101993"/>
                  </a:lnTo>
                  <a:lnTo>
                    <a:pt x="516089" y="51739"/>
                  </a:lnTo>
                  <a:lnTo>
                    <a:pt x="525208" y="51739"/>
                  </a:lnTo>
                  <a:lnTo>
                    <a:pt x="526707" y="53276"/>
                  </a:lnTo>
                  <a:lnTo>
                    <a:pt x="526707" y="85229"/>
                  </a:lnTo>
                  <a:lnTo>
                    <a:pt x="517575" y="85229"/>
                  </a:lnTo>
                  <a:lnTo>
                    <a:pt x="517575" y="94348"/>
                  </a:lnTo>
                  <a:lnTo>
                    <a:pt x="531266" y="94348"/>
                  </a:lnTo>
                  <a:lnTo>
                    <a:pt x="534339" y="92811"/>
                  </a:lnTo>
                  <a:lnTo>
                    <a:pt x="534339" y="51739"/>
                  </a:lnTo>
                  <a:lnTo>
                    <a:pt x="534339" y="47167"/>
                  </a:lnTo>
                  <a:lnTo>
                    <a:pt x="531266" y="44094"/>
                  </a:lnTo>
                  <a:lnTo>
                    <a:pt x="516089" y="44094"/>
                  </a:lnTo>
                  <a:lnTo>
                    <a:pt x="516089" y="33477"/>
                  </a:lnTo>
                  <a:lnTo>
                    <a:pt x="531266" y="33477"/>
                  </a:lnTo>
                  <a:lnTo>
                    <a:pt x="534339" y="30403"/>
                  </a:lnTo>
                  <a:lnTo>
                    <a:pt x="534339" y="25844"/>
                  </a:lnTo>
                  <a:lnTo>
                    <a:pt x="534339" y="12153"/>
                  </a:lnTo>
                  <a:lnTo>
                    <a:pt x="534339" y="6045"/>
                  </a:lnTo>
                  <a:close/>
                </a:path>
                <a:path w="1741805" h="102234">
                  <a:moveTo>
                    <a:pt x="549567" y="7581"/>
                  </a:moveTo>
                  <a:lnTo>
                    <a:pt x="548030" y="6045"/>
                  </a:lnTo>
                  <a:lnTo>
                    <a:pt x="541934" y="6045"/>
                  </a:lnTo>
                  <a:lnTo>
                    <a:pt x="541934" y="77635"/>
                  </a:lnTo>
                  <a:lnTo>
                    <a:pt x="549567" y="77635"/>
                  </a:lnTo>
                  <a:lnTo>
                    <a:pt x="549567" y="7581"/>
                  </a:lnTo>
                  <a:close/>
                </a:path>
                <a:path w="1741805" h="102234">
                  <a:moveTo>
                    <a:pt x="570852" y="1485"/>
                  </a:moveTo>
                  <a:lnTo>
                    <a:pt x="569366" y="0"/>
                  </a:lnTo>
                  <a:lnTo>
                    <a:pt x="561721" y="0"/>
                  </a:lnTo>
                  <a:lnTo>
                    <a:pt x="561721" y="88252"/>
                  </a:lnTo>
                  <a:lnTo>
                    <a:pt x="560184" y="91325"/>
                  </a:lnTo>
                  <a:lnTo>
                    <a:pt x="545007" y="91325"/>
                  </a:lnTo>
                  <a:lnTo>
                    <a:pt x="545007" y="100457"/>
                  </a:lnTo>
                  <a:lnTo>
                    <a:pt x="570852" y="100457"/>
                  </a:lnTo>
                  <a:lnTo>
                    <a:pt x="570852" y="1485"/>
                  </a:lnTo>
                  <a:close/>
                </a:path>
                <a:path w="1741805" h="102234">
                  <a:moveTo>
                    <a:pt x="683514" y="63893"/>
                  </a:moveTo>
                  <a:lnTo>
                    <a:pt x="681977" y="62407"/>
                  </a:lnTo>
                  <a:lnTo>
                    <a:pt x="674382" y="62407"/>
                  </a:lnTo>
                  <a:lnTo>
                    <a:pt x="674382" y="50203"/>
                  </a:lnTo>
                  <a:lnTo>
                    <a:pt x="671309" y="48717"/>
                  </a:lnTo>
                  <a:lnTo>
                    <a:pt x="665264" y="48717"/>
                  </a:lnTo>
                  <a:lnTo>
                    <a:pt x="665264" y="54762"/>
                  </a:lnTo>
                  <a:lnTo>
                    <a:pt x="665264" y="62407"/>
                  </a:lnTo>
                  <a:lnTo>
                    <a:pt x="665264" y="68453"/>
                  </a:lnTo>
                  <a:lnTo>
                    <a:pt x="665264" y="76098"/>
                  </a:lnTo>
                  <a:lnTo>
                    <a:pt x="636333" y="76098"/>
                  </a:lnTo>
                  <a:lnTo>
                    <a:pt x="636333" y="68453"/>
                  </a:lnTo>
                  <a:lnTo>
                    <a:pt x="665264" y="68453"/>
                  </a:lnTo>
                  <a:lnTo>
                    <a:pt x="665264" y="62407"/>
                  </a:lnTo>
                  <a:lnTo>
                    <a:pt x="636333" y="62407"/>
                  </a:lnTo>
                  <a:lnTo>
                    <a:pt x="636333" y="54762"/>
                  </a:lnTo>
                  <a:lnTo>
                    <a:pt x="665264" y="54762"/>
                  </a:lnTo>
                  <a:lnTo>
                    <a:pt x="665264" y="48717"/>
                  </a:lnTo>
                  <a:lnTo>
                    <a:pt x="636333" y="48717"/>
                  </a:lnTo>
                  <a:lnTo>
                    <a:pt x="636333" y="42608"/>
                  </a:lnTo>
                  <a:lnTo>
                    <a:pt x="669823" y="42608"/>
                  </a:lnTo>
                  <a:lnTo>
                    <a:pt x="671309" y="41071"/>
                  </a:lnTo>
                  <a:lnTo>
                    <a:pt x="671309" y="36512"/>
                  </a:lnTo>
                  <a:lnTo>
                    <a:pt x="671309" y="28917"/>
                  </a:lnTo>
                  <a:lnTo>
                    <a:pt x="671309" y="24358"/>
                  </a:lnTo>
                  <a:lnTo>
                    <a:pt x="669823" y="22809"/>
                  </a:lnTo>
                  <a:lnTo>
                    <a:pt x="663727" y="22809"/>
                  </a:lnTo>
                  <a:lnTo>
                    <a:pt x="663727" y="28917"/>
                  </a:lnTo>
                  <a:lnTo>
                    <a:pt x="663727" y="36512"/>
                  </a:lnTo>
                  <a:lnTo>
                    <a:pt x="636333" y="36512"/>
                  </a:lnTo>
                  <a:lnTo>
                    <a:pt x="636333" y="28917"/>
                  </a:lnTo>
                  <a:lnTo>
                    <a:pt x="663727" y="28917"/>
                  </a:lnTo>
                  <a:lnTo>
                    <a:pt x="663727" y="22809"/>
                  </a:lnTo>
                  <a:lnTo>
                    <a:pt x="636333" y="22809"/>
                  </a:lnTo>
                  <a:lnTo>
                    <a:pt x="636333" y="16713"/>
                  </a:lnTo>
                  <a:lnTo>
                    <a:pt x="681977" y="16713"/>
                  </a:lnTo>
                  <a:lnTo>
                    <a:pt x="681977" y="9118"/>
                  </a:lnTo>
                  <a:lnTo>
                    <a:pt x="636333" y="9118"/>
                  </a:lnTo>
                  <a:lnTo>
                    <a:pt x="636333" y="1485"/>
                  </a:lnTo>
                  <a:lnTo>
                    <a:pt x="628700" y="1485"/>
                  </a:lnTo>
                  <a:lnTo>
                    <a:pt x="627214" y="3022"/>
                  </a:lnTo>
                  <a:lnTo>
                    <a:pt x="627214" y="9118"/>
                  </a:lnTo>
                  <a:lnTo>
                    <a:pt x="581520" y="9118"/>
                  </a:lnTo>
                  <a:lnTo>
                    <a:pt x="581520" y="16713"/>
                  </a:lnTo>
                  <a:lnTo>
                    <a:pt x="627214" y="16713"/>
                  </a:lnTo>
                  <a:lnTo>
                    <a:pt x="627214" y="22809"/>
                  </a:lnTo>
                  <a:lnTo>
                    <a:pt x="627214" y="28917"/>
                  </a:lnTo>
                  <a:lnTo>
                    <a:pt x="627214" y="36512"/>
                  </a:lnTo>
                  <a:lnTo>
                    <a:pt x="601319" y="36512"/>
                  </a:lnTo>
                  <a:lnTo>
                    <a:pt x="601319" y="28917"/>
                  </a:lnTo>
                  <a:lnTo>
                    <a:pt x="627214" y="28917"/>
                  </a:lnTo>
                  <a:lnTo>
                    <a:pt x="627214" y="22809"/>
                  </a:lnTo>
                  <a:lnTo>
                    <a:pt x="593725" y="22809"/>
                  </a:lnTo>
                  <a:lnTo>
                    <a:pt x="592188" y="24358"/>
                  </a:lnTo>
                  <a:lnTo>
                    <a:pt x="592188" y="41071"/>
                  </a:lnTo>
                  <a:lnTo>
                    <a:pt x="593725" y="42608"/>
                  </a:lnTo>
                  <a:lnTo>
                    <a:pt x="627214" y="42608"/>
                  </a:lnTo>
                  <a:lnTo>
                    <a:pt x="627214" y="48717"/>
                  </a:lnTo>
                  <a:lnTo>
                    <a:pt x="587616" y="48717"/>
                  </a:lnTo>
                  <a:lnTo>
                    <a:pt x="587616" y="54762"/>
                  </a:lnTo>
                  <a:lnTo>
                    <a:pt x="627214" y="54762"/>
                  </a:lnTo>
                  <a:lnTo>
                    <a:pt x="627214" y="62407"/>
                  </a:lnTo>
                  <a:lnTo>
                    <a:pt x="581520" y="62407"/>
                  </a:lnTo>
                  <a:lnTo>
                    <a:pt x="581520" y="68453"/>
                  </a:lnTo>
                  <a:lnTo>
                    <a:pt x="627214" y="68453"/>
                  </a:lnTo>
                  <a:lnTo>
                    <a:pt x="627214" y="76098"/>
                  </a:lnTo>
                  <a:lnTo>
                    <a:pt x="587616" y="76098"/>
                  </a:lnTo>
                  <a:lnTo>
                    <a:pt x="587616" y="83680"/>
                  </a:lnTo>
                  <a:lnTo>
                    <a:pt x="627214" y="83680"/>
                  </a:lnTo>
                  <a:lnTo>
                    <a:pt x="627214" y="91325"/>
                  </a:lnTo>
                  <a:lnTo>
                    <a:pt x="625678" y="92811"/>
                  </a:lnTo>
                  <a:lnTo>
                    <a:pt x="608901" y="92811"/>
                  </a:lnTo>
                  <a:lnTo>
                    <a:pt x="608901" y="100457"/>
                  </a:lnTo>
                  <a:lnTo>
                    <a:pt x="636333" y="100457"/>
                  </a:lnTo>
                  <a:lnTo>
                    <a:pt x="636333" y="83680"/>
                  </a:lnTo>
                  <a:lnTo>
                    <a:pt x="669823" y="83680"/>
                  </a:lnTo>
                  <a:lnTo>
                    <a:pt x="674382" y="82194"/>
                  </a:lnTo>
                  <a:lnTo>
                    <a:pt x="674382" y="68453"/>
                  </a:lnTo>
                  <a:lnTo>
                    <a:pt x="681977" y="68453"/>
                  </a:lnTo>
                  <a:lnTo>
                    <a:pt x="683514" y="66967"/>
                  </a:lnTo>
                  <a:lnTo>
                    <a:pt x="683514" y="63893"/>
                  </a:lnTo>
                  <a:close/>
                </a:path>
                <a:path w="1741805" h="102234">
                  <a:moveTo>
                    <a:pt x="720026" y="1485"/>
                  </a:moveTo>
                  <a:lnTo>
                    <a:pt x="712444" y="1485"/>
                  </a:lnTo>
                  <a:lnTo>
                    <a:pt x="712444" y="3022"/>
                  </a:lnTo>
                  <a:lnTo>
                    <a:pt x="709409" y="12153"/>
                  </a:lnTo>
                  <a:lnTo>
                    <a:pt x="707872" y="13690"/>
                  </a:lnTo>
                  <a:lnTo>
                    <a:pt x="706958" y="16916"/>
                  </a:lnTo>
                  <a:lnTo>
                    <a:pt x="704062" y="23583"/>
                  </a:lnTo>
                  <a:lnTo>
                    <a:pt x="698868" y="32524"/>
                  </a:lnTo>
                  <a:lnTo>
                    <a:pt x="691108" y="42608"/>
                  </a:lnTo>
                  <a:lnTo>
                    <a:pt x="689622" y="44094"/>
                  </a:lnTo>
                  <a:lnTo>
                    <a:pt x="689622" y="50203"/>
                  </a:lnTo>
                  <a:lnTo>
                    <a:pt x="691108" y="53276"/>
                  </a:lnTo>
                  <a:lnTo>
                    <a:pt x="697204" y="53276"/>
                  </a:lnTo>
                  <a:lnTo>
                    <a:pt x="701776" y="44094"/>
                  </a:lnTo>
                  <a:lnTo>
                    <a:pt x="701776" y="101993"/>
                  </a:lnTo>
                  <a:lnTo>
                    <a:pt x="710907" y="101993"/>
                  </a:lnTo>
                  <a:lnTo>
                    <a:pt x="710907" y="44094"/>
                  </a:lnTo>
                  <a:lnTo>
                    <a:pt x="710907" y="28917"/>
                  </a:lnTo>
                  <a:lnTo>
                    <a:pt x="714248" y="22313"/>
                  </a:lnTo>
                  <a:lnTo>
                    <a:pt x="717169" y="15011"/>
                  </a:lnTo>
                  <a:lnTo>
                    <a:pt x="719239" y="8572"/>
                  </a:lnTo>
                  <a:lnTo>
                    <a:pt x="720026" y="4559"/>
                  </a:lnTo>
                  <a:lnTo>
                    <a:pt x="720026" y="1485"/>
                  </a:lnTo>
                  <a:close/>
                </a:path>
                <a:path w="1741805" h="102234">
                  <a:moveTo>
                    <a:pt x="790079" y="56299"/>
                  </a:moveTo>
                  <a:lnTo>
                    <a:pt x="761161" y="56299"/>
                  </a:lnTo>
                  <a:lnTo>
                    <a:pt x="761161" y="30403"/>
                  </a:lnTo>
                  <a:lnTo>
                    <a:pt x="785507" y="30403"/>
                  </a:lnTo>
                  <a:lnTo>
                    <a:pt x="787006" y="28917"/>
                  </a:lnTo>
                  <a:lnTo>
                    <a:pt x="787006" y="21272"/>
                  </a:lnTo>
                  <a:lnTo>
                    <a:pt x="761161" y="21272"/>
                  </a:lnTo>
                  <a:lnTo>
                    <a:pt x="761161" y="1485"/>
                  </a:lnTo>
                  <a:lnTo>
                    <a:pt x="759612" y="0"/>
                  </a:lnTo>
                  <a:lnTo>
                    <a:pt x="752030" y="0"/>
                  </a:lnTo>
                  <a:lnTo>
                    <a:pt x="752030" y="21272"/>
                  </a:lnTo>
                  <a:lnTo>
                    <a:pt x="735253" y="21272"/>
                  </a:lnTo>
                  <a:lnTo>
                    <a:pt x="736803" y="19786"/>
                  </a:lnTo>
                  <a:lnTo>
                    <a:pt x="738339" y="12153"/>
                  </a:lnTo>
                  <a:lnTo>
                    <a:pt x="738339" y="6045"/>
                  </a:lnTo>
                  <a:lnTo>
                    <a:pt x="730694" y="6045"/>
                  </a:lnTo>
                  <a:lnTo>
                    <a:pt x="730694" y="7581"/>
                  </a:lnTo>
                  <a:lnTo>
                    <a:pt x="729157" y="9118"/>
                  </a:lnTo>
                  <a:lnTo>
                    <a:pt x="717003" y="41071"/>
                  </a:lnTo>
                  <a:lnTo>
                    <a:pt x="717003" y="44094"/>
                  </a:lnTo>
                  <a:lnTo>
                    <a:pt x="720026" y="47167"/>
                  </a:lnTo>
                  <a:lnTo>
                    <a:pt x="723099" y="47167"/>
                  </a:lnTo>
                  <a:lnTo>
                    <a:pt x="724598" y="45631"/>
                  </a:lnTo>
                  <a:lnTo>
                    <a:pt x="726135" y="44094"/>
                  </a:lnTo>
                  <a:lnTo>
                    <a:pt x="727671" y="39535"/>
                  </a:lnTo>
                  <a:lnTo>
                    <a:pt x="730694" y="34963"/>
                  </a:lnTo>
                  <a:lnTo>
                    <a:pt x="732231" y="30403"/>
                  </a:lnTo>
                  <a:lnTo>
                    <a:pt x="752030" y="30403"/>
                  </a:lnTo>
                  <a:lnTo>
                    <a:pt x="752030" y="56299"/>
                  </a:lnTo>
                  <a:lnTo>
                    <a:pt x="713981" y="56299"/>
                  </a:lnTo>
                  <a:lnTo>
                    <a:pt x="713981" y="65430"/>
                  </a:lnTo>
                  <a:lnTo>
                    <a:pt x="752030" y="65430"/>
                  </a:lnTo>
                  <a:lnTo>
                    <a:pt x="752030" y="101993"/>
                  </a:lnTo>
                  <a:lnTo>
                    <a:pt x="761161" y="101993"/>
                  </a:lnTo>
                  <a:lnTo>
                    <a:pt x="761161" y="65430"/>
                  </a:lnTo>
                  <a:lnTo>
                    <a:pt x="788543" y="65430"/>
                  </a:lnTo>
                  <a:lnTo>
                    <a:pt x="790079" y="63893"/>
                  </a:lnTo>
                  <a:lnTo>
                    <a:pt x="790079" y="56299"/>
                  </a:lnTo>
                  <a:close/>
                </a:path>
                <a:path w="1741805" h="102234">
                  <a:moveTo>
                    <a:pt x="902741" y="47167"/>
                  </a:moveTo>
                  <a:lnTo>
                    <a:pt x="793102" y="47167"/>
                  </a:lnTo>
                  <a:lnTo>
                    <a:pt x="793102" y="56311"/>
                  </a:lnTo>
                  <a:lnTo>
                    <a:pt x="902741" y="56311"/>
                  </a:lnTo>
                  <a:lnTo>
                    <a:pt x="902741" y="47167"/>
                  </a:lnTo>
                  <a:close/>
                </a:path>
                <a:path w="1741805" h="102234">
                  <a:moveTo>
                    <a:pt x="995565" y="6045"/>
                  </a:moveTo>
                  <a:lnTo>
                    <a:pt x="992530" y="3022"/>
                  </a:lnTo>
                  <a:lnTo>
                    <a:pt x="986434" y="3022"/>
                  </a:lnTo>
                  <a:lnTo>
                    <a:pt x="986434" y="10617"/>
                  </a:lnTo>
                  <a:lnTo>
                    <a:pt x="986434" y="15176"/>
                  </a:lnTo>
                  <a:lnTo>
                    <a:pt x="986434" y="21272"/>
                  </a:lnTo>
                  <a:lnTo>
                    <a:pt x="986434" y="27381"/>
                  </a:lnTo>
                  <a:lnTo>
                    <a:pt x="925563" y="27381"/>
                  </a:lnTo>
                  <a:lnTo>
                    <a:pt x="925563" y="21272"/>
                  </a:lnTo>
                  <a:lnTo>
                    <a:pt x="986434" y="21272"/>
                  </a:lnTo>
                  <a:lnTo>
                    <a:pt x="986434" y="15176"/>
                  </a:lnTo>
                  <a:lnTo>
                    <a:pt x="925563" y="15176"/>
                  </a:lnTo>
                  <a:lnTo>
                    <a:pt x="925563" y="9118"/>
                  </a:lnTo>
                  <a:lnTo>
                    <a:pt x="984948" y="9118"/>
                  </a:lnTo>
                  <a:lnTo>
                    <a:pt x="986434" y="10617"/>
                  </a:lnTo>
                  <a:lnTo>
                    <a:pt x="986434" y="3022"/>
                  </a:lnTo>
                  <a:lnTo>
                    <a:pt x="917917" y="3022"/>
                  </a:lnTo>
                  <a:lnTo>
                    <a:pt x="916432" y="6045"/>
                  </a:lnTo>
                  <a:lnTo>
                    <a:pt x="916432" y="31940"/>
                  </a:lnTo>
                  <a:lnTo>
                    <a:pt x="917917" y="34963"/>
                  </a:lnTo>
                  <a:lnTo>
                    <a:pt x="994067" y="34963"/>
                  </a:lnTo>
                  <a:lnTo>
                    <a:pt x="995565" y="31940"/>
                  </a:lnTo>
                  <a:lnTo>
                    <a:pt x="995565" y="27381"/>
                  </a:lnTo>
                  <a:lnTo>
                    <a:pt x="995565" y="21272"/>
                  </a:lnTo>
                  <a:lnTo>
                    <a:pt x="995565" y="15176"/>
                  </a:lnTo>
                  <a:lnTo>
                    <a:pt x="995565" y="9118"/>
                  </a:lnTo>
                  <a:lnTo>
                    <a:pt x="995565" y="6045"/>
                  </a:lnTo>
                  <a:close/>
                </a:path>
                <a:path w="1741805" h="102234">
                  <a:moveTo>
                    <a:pt x="1004684" y="92811"/>
                  </a:moveTo>
                  <a:lnTo>
                    <a:pt x="1001661" y="92811"/>
                  </a:lnTo>
                  <a:lnTo>
                    <a:pt x="997102" y="91325"/>
                  </a:lnTo>
                  <a:lnTo>
                    <a:pt x="994041" y="89789"/>
                  </a:lnTo>
                  <a:lnTo>
                    <a:pt x="990993" y="88252"/>
                  </a:lnTo>
                  <a:lnTo>
                    <a:pt x="986434" y="83680"/>
                  </a:lnTo>
                  <a:lnTo>
                    <a:pt x="990333" y="79121"/>
                  </a:lnTo>
                  <a:lnTo>
                    <a:pt x="991133" y="78193"/>
                  </a:lnTo>
                  <a:lnTo>
                    <a:pt x="995553" y="71526"/>
                  </a:lnTo>
                  <a:lnTo>
                    <a:pt x="998842" y="64858"/>
                  </a:lnTo>
                  <a:lnTo>
                    <a:pt x="1000125" y="59321"/>
                  </a:lnTo>
                  <a:lnTo>
                    <a:pt x="1000125" y="53276"/>
                  </a:lnTo>
                  <a:lnTo>
                    <a:pt x="956017" y="53276"/>
                  </a:lnTo>
                  <a:lnTo>
                    <a:pt x="956017" y="59321"/>
                  </a:lnTo>
                  <a:lnTo>
                    <a:pt x="957503" y="60871"/>
                  </a:lnTo>
                  <a:lnTo>
                    <a:pt x="990993" y="60871"/>
                  </a:lnTo>
                  <a:lnTo>
                    <a:pt x="990993" y="63893"/>
                  </a:lnTo>
                  <a:lnTo>
                    <a:pt x="987971" y="71526"/>
                  </a:lnTo>
                  <a:lnTo>
                    <a:pt x="980325" y="79121"/>
                  </a:lnTo>
                  <a:lnTo>
                    <a:pt x="975766" y="74561"/>
                  </a:lnTo>
                  <a:lnTo>
                    <a:pt x="969708" y="65430"/>
                  </a:lnTo>
                  <a:lnTo>
                    <a:pt x="969708" y="63893"/>
                  </a:lnTo>
                  <a:lnTo>
                    <a:pt x="963612" y="63893"/>
                  </a:lnTo>
                  <a:lnTo>
                    <a:pt x="962075" y="65430"/>
                  </a:lnTo>
                  <a:lnTo>
                    <a:pt x="962075" y="68453"/>
                  </a:lnTo>
                  <a:lnTo>
                    <a:pt x="968171" y="79121"/>
                  </a:lnTo>
                  <a:lnTo>
                    <a:pt x="974280" y="83680"/>
                  </a:lnTo>
                  <a:lnTo>
                    <a:pt x="969708" y="88252"/>
                  </a:lnTo>
                  <a:lnTo>
                    <a:pt x="965149" y="89789"/>
                  </a:lnTo>
                  <a:lnTo>
                    <a:pt x="959053" y="92811"/>
                  </a:lnTo>
                  <a:lnTo>
                    <a:pt x="957503" y="92811"/>
                  </a:lnTo>
                  <a:lnTo>
                    <a:pt x="956017" y="94348"/>
                  </a:lnTo>
                  <a:lnTo>
                    <a:pt x="956017" y="100457"/>
                  </a:lnTo>
                  <a:lnTo>
                    <a:pt x="963612" y="100457"/>
                  </a:lnTo>
                  <a:lnTo>
                    <a:pt x="972743" y="95885"/>
                  </a:lnTo>
                  <a:lnTo>
                    <a:pt x="980325" y="89789"/>
                  </a:lnTo>
                  <a:lnTo>
                    <a:pt x="989507" y="97383"/>
                  </a:lnTo>
                  <a:lnTo>
                    <a:pt x="998639" y="100457"/>
                  </a:lnTo>
                  <a:lnTo>
                    <a:pt x="1003198" y="100457"/>
                  </a:lnTo>
                  <a:lnTo>
                    <a:pt x="1004684" y="98920"/>
                  </a:lnTo>
                  <a:lnTo>
                    <a:pt x="1004684" y="92811"/>
                  </a:lnTo>
                  <a:close/>
                </a:path>
                <a:path w="1741805" h="102234">
                  <a:moveTo>
                    <a:pt x="1006221" y="41071"/>
                  </a:moveTo>
                  <a:lnTo>
                    <a:pt x="1004684" y="39535"/>
                  </a:lnTo>
                  <a:lnTo>
                    <a:pt x="943813" y="39535"/>
                  </a:lnTo>
                  <a:lnTo>
                    <a:pt x="943813" y="47167"/>
                  </a:lnTo>
                  <a:lnTo>
                    <a:pt x="943813" y="54762"/>
                  </a:lnTo>
                  <a:lnTo>
                    <a:pt x="943813" y="62407"/>
                  </a:lnTo>
                  <a:lnTo>
                    <a:pt x="943813" y="69989"/>
                  </a:lnTo>
                  <a:lnTo>
                    <a:pt x="943813" y="76098"/>
                  </a:lnTo>
                  <a:lnTo>
                    <a:pt x="943813" y="83680"/>
                  </a:lnTo>
                  <a:lnTo>
                    <a:pt x="933157" y="85229"/>
                  </a:lnTo>
                  <a:lnTo>
                    <a:pt x="930122" y="85229"/>
                  </a:lnTo>
                  <a:lnTo>
                    <a:pt x="922489" y="86766"/>
                  </a:lnTo>
                  <a:lnTo>
                    <a:pt x="922489" y="76098"/>
                  </a:lnTo>
                  <a:lnTo>
                    <a:pt x="943813" y="76098"/>
                  </a:lnTo>
                  <a:lnTo>
                    <a:pt x="943813" y="69989"/>
                  </a:lnTo>
                  <a:lnTo>
                    <a:pt x="922489" y="69989"/>
                  </a:lnTo>
                  <a:lnTo>
                    <a:pt x="922489" y="62407"/>
                  </a:lnTo>
                  <a:lnTo>
                    <a:pt x="943813" y="62407"/>
                  </a:lnTo>
                  <a:lnTo>
                    <a:pt x="943813" y="54762"/>
                  </a:lnTo>
                  <a:lnTo>
                    <a:pt x="922489" y="54762"/>
                  </a:lnTo>
                  <a:lnTo>
                    <a:pt x="922489" y="47167"/>
                  </a:lnTo>
                  <a:lnTo>
                    <a:pt x="943813" y="47167"/>
                  </a:lnTo>
                  <a:lnTo>
                    <a:pt x="943813" y="39535"/>
                  </a:lnTo>
                  <a:lnTo>
                    <a:pt x="907300" y="39535"/>
                  </a:lnTo>
                  <a:lnTo>
                    <a:pt x="905764" y="41071"/>
                  </a:lnTo>
                  <a:lnTo>
                    <a:pt x="905764" y="47167"/>
                  </a:lnTo>
                  <a:lnTo>
                    <a:pt x="914895" y="47167"/>
                  </a:lnTo>
                  <a:lnTo>
                    <a:pt x="914895" y="88252"/>
                  </a:lnTo>
                  <a:lnTo>
                    <a:pt x="907300" y="88252"/>
                  </a:lnTo>
                  <a:lnTo>
                    <a:pt x="905764" y="89789"/>
                  </a:lnTo>
                  <a:lnTo>
                    <a:pt x="905764" y="95885"/>
                  </a:lnTo>
                  <a:lnTo>
                    <a:pt x="908799" y="95885"/>
                  </a:lnTo>
                  <a:lnTo>
                    <a:pt x="911491" y="95796"/>
                  </a:lnTo>
                  <a:lnTo>
                    <a:pt x="917740" y="95123"/>
                  </a:lnTo>
                  <a:lnTo>
                    <a:pt x="928281" y="93319"/>
                  </a:lnTo>
                  <a:lnTo>
                    <a:pt x="943813" y="89789"/>
                  </a:lnTo>
                  <a:lnTo>
                    <a:pt x="943813" y="98920"/>
                  </a:lnTo>
                  <a:lnTo>
                    <a:pt x="945349" y="101993"/>
                  </a:lnTo>
                  <a:lnTo>
                    <a:pt x="952944" y="101993"/>
                  </a:lnTo>
                  <a:lnTo>
                    <a:pt x="952944" y="89789"/>
                  </a:lnTo>
                  <a:lnTo>
                    <a:pt x="952944" y="86766"/>
                  </a:lnTo>
                  <a:lnTo>
                    <a:pt x="952944" y="47167"/>
                  </a:lnTo>
                  <a:lnTo>
                    <a:pt x="1004684" y="47167"/>
                  </a:lnTo>
                  <a:lnTo>
                    <a:pt x="1006221" y="45631"/>
                  </a:lnTo>
                  <a:lnTo>
                    <a:pt x="1006221" y="41071"/>
                  </a:lnTo>
                  <a:close/>
                </a:path>
                <a:path w="1741805" h="102234">
                  <a:moveTo>
                    <a:pt x="1106690" y="13855"/>
                  </a:moveTo>
                  <a:lnTo>
                    <a:pt x="1019924" y="13855"/>
                  </a:lnTo>
                  <a:lnTo>
                    <a:pt x="1019924" y="21475"/>
                  </a:lnTo>
                  <a:lnTo>
                    <a:pt x="1019924" y="22745"/>
                  </a:lnTo>
                  <a:lnTo>
                    <a:pt x="1105027" y="22745"/>
                  </a:lnTo>
                  <a:lnTo>
                    <a:pt x="1105027" y="21475"/>
                  </a:lnTo>
                  <a:lnTo>
                    <a:pt x="1106690" y="21475"/>
                  </a:lnTo>
                  <a:lnTo>
                    <a:pt x="1106690" y="13855"/>
                  </a:lnTo>
                  <a:close/>
                </a:path>
                <a:path w="1741805" h="102234">
                  <a:moveTo>
                    <a:pt x="1112786" y="80657"/>
                  </a:moveTo>
                  <a:lnTo>
                    <a:pt x="1013866" y="80657"/>
                  </a:lnTo>
                  <a:lnTo>
                    <a:pt x="1013866" y="89789"/>
                  </a:lnTo>
                  <a:lnTo>
                    <a:pt x="1112786" y="89789"/>
                  </a:lnTo>
                  <a:lnTo>
                    <a:pt x="1112786" y="80657"/>
                  </a:lnTo>
                  <a:close/>
                </a:path>
                <a:path w="1741805" h="102234">
                  <a:moveTo>
                    <a:pt x="1149350" y="18249"/>
                  </a:moveTo>
                  <a:lnTo>
                    <a:pt x="1140167" y="18249"/>
                  </a:lnTo>
                  <a:lnTo>
                    <a:pt x="1140167" y="22809"/>
                  </a:lnTo>
                  <a:lnTo>
                    <a:pt x="1137132" y="36398"/>
                  </a:lnTo>
                  <a:lnTo>
                    <a:pt x="1134097" y="48120"/>
                  </a:lnTo>
                  <a:lnTo>
                    <a:pt x="1129919" y="58978"/>
                  </a:lnTo>
                  <a:lnTo>
                    <a:pt x="1123454" y="69989"/>
                  </a:lnTo>
                  <a:lnTo>
                    <a:pt x="1120495" y="72948"/>
                  </a:lnTo>
                  <a:lnTo>
                    <a:pt x="1120381" y="76098"/>
                  </a:lnTo>
                  <a:lnTo>
                    <a:pt x="1123454" y="79121"/>
                  </a:lnTo>
                  <a:lnTo>
                    <a:pt x="1129550" y="79121"/>
                  </a:lnTo>
                  <a:lnTo>
                    <a:pt x="1131049" y="76098"/>
                  </a:lnTo>
                  <a:lnTo>
                    <a:pt x="1133602" y="72948"/>
                  </a:lnTo>
                  <a:lnTo>
                    <a:pt x="1148003" y="32143"/>
                  </a:lnTo>
                  <a:lnTo>
                    <a:pt x="1149350" y="22809"/>
                  </a:lnTo>
                  <a:lnTo>
                    <a:pt x="1149350" y="18249"/>
                  </a:lnTo>
                  <a:close/>
                </a:path>
                <a:path w="1741805" h="102234">
                  <a:moveTo>
                    <a:pt x="1176731" y="3022"/>
                  </a:moveTo>
                  <a:lnTo>
                    <a:pt x="1175194" y="1485"/>
                  </a:lnTo>
                  <a:lnTo>
                    <a:pt x="1166063" y="1485"/>
                  </a:lnTo>
                  <a:lnTo>
                    <a:pt x="1166063" y="91325"/>
                  </a:lnTo>
                  <a:lnTo>
                    <a:pt x="1143241" y="91325"/>
                  </a:lnTo>
                  <a:lnTo>
                    <a:pt x="1143241" y="97383"/>
                  </a:lnTo>
                  <a:lnTo>
                    <a:pt x="1144739" y="98920"/>
                  </a:lnTo>
                  <a:lnTo>
                    <a:pt x="1146276" y="100457"/>
                  </a:lnTo>
                  <a:lnTo>
                    <a:pt x="1169098" y="100457"/>
                  </a:lnTo>
                  <a:lnTo>
                    <a:pt x="1172171" y="98920"/>
                  </a:lnTo>
                  <a:lnTo>
                    <a:pt x="1176731" y="95885"/>
                  </a:lnTo>
                  <a:lnTo>
                    <a:pt x="1176731" y="3022"/>
                  </a:lnTo>
                  <a:close/>
                </a:path>
                <a:path w="1741805" h="102234">
                  <a:moveTo>
                    <a:pt x="1222375" y="71526"/>
                  </a:moveTo>
                  <a:lnTo>
                    <a:pt x="1220889" y="69989"/>
                  </a:lnTo>
                  <a:lnTo>
                    <a:pt x="1219352" y="66967"/>
                  </a:lnTo>
                  <a:lnTo>
                    <a:pt x="1216317" y="63893"/>
                  </a:lnTo>
                  <a:lnTo>
                    <a:pt x="1204112" y="22809"/>
                  </a:lnTo>
                  <a:lnTo>
                    <a:pt x="1202575" y="18249"/>
                  </a:lnTo>
                  <a:lnTo>
                    <a:pt x="1194993" y="18249"/>
                  </a:lnTo>
                  <a:lnTo>
                    <a:pt x="1193457" y="19786"/>
                  </a:lnTo>
                  <a:lnTo>
                    <a:pt x="1193457" y="24358"/>
                  </a:lnTo>
                  <a:lnTo>
                    <a:pt x="1194993" y="34963"/>
                  </a:lnTo>
                  <a:lnTo>
                    <a:pt x="1196530" y="36512"/>
                  </a:lnTo>
                  <a:lnTo>
                    <a:pt x="1198194" y="45643"/>
                  </a:lnTo>
                  <a:lnTo>
                    <a:pt x="1200861" y="54610"/>
                  </a:lnTo>
                  <a:lnTo>
                    <a:pt x="1204404" y="63284"/>
                  </a:lnTo>
                  <a:lnTo>
                    <a:pt x="1208684" y="71526"/>
                  </a:lnTo>
                  <a:lnTo>
                    <a:pt x="1213243" y="79121"/>
                  </a:lnTo>
                  <a:lnTo>
                    <a:pt x="1219352" y="79121"/>
                  </a:lnTo>
                  <a:lnTo>
                    <a:pt x="1222375" y="77635"/>
                  </a:lnTo>
                  <a:lnTo>
                    <a:pt x="1222375" y="71526"/>
                  </a:lnTo>
                  <a:close/>
                </a:path>
                <a:path w="1741805" h="102234">
                  <a:moveTo>
                    <a:pt x="1246733" y="25844"/>
                  </a:moveTo>
                  <a:lnTo>
                    <a:pt x="1240675" y="13690"/>
                  </a:lnTo>
                  <a:lnTo>
                    <a:pt x="1239139" y="7581"/>
                  </a:lnTo>
                  <a:lnTo>
                    <a:pt x="1234579" y="7581"/>
                  </a:lnTo>
                  <a:lnTo>
                    <a:pt x="1231506" y="9118"/>
                  </a:lnTo>
                  <a:lnTo>
                    <a:pt x="1231506" y="12153"/>
                  </a:lnTo>
                  <a:lnTo>
                    <a:pt x="1236116" y="25844"/>
                  </a:lnTo>
                  <a:lnTo>
                    <a:pt x="1237602" y="28917"/>
                  </a:lnTo>
                  <a:lnTo>
                    <a:pt x="1237602" y="30403"/>
                  </a:lnTo>
                  <a:lnTo>
                    <a:pt x="1239139" y="31940"/>
                  </a:lnTo>
                  <a:lnTo>
                    <a:pt x="1246733" y="31940"/>
                  </a:lnTo>
                  <a:lnTo>
                    <a:pt x="1246733" y="25844"/>
                  </a:lnTo>
                  <a:close/>
                </a:path>
                <a:path w="1741805" h="102234">
                  <a:moveTo>
                    <a:pt x="1286319" y="6045"/>
                  </a:moveTo>
                  <a:lnTo>
                    <a:pt x="1278724" y="6045"/>
                  </a:lnTo>
                  <a:lnTo>
                    <a:pt x="1277188" y="9118"/>
                  </a:lnTo>
                  <a:lnTo>
                    <a:pt x="1277188" y="13690"/>
                  </a:lnTo>
                  <a:lnTo>
                    <a:pt x="1275651" y="18249"/>
                  </a:lnTo>
                  <a:lnTo>
                    <a:pt x="1274165" y="22809"/>
                  </a:lnTo>
                  <a:lnTo>
                    <a:pt x="1271092" y="27381"/>
                  </a:lnTo>
                  <a:lnTo>
                    <a:pt x="1271092" y="31940"/>
                  </a:lnTo>
                  <a:lnTo>
                    <a:pt x="1278724" y="31940"/>
                  </a:lnTo>
                  <a:lnTo>
                    <a:pt x="1281760" y="25844"/>
                  </a:lnTo>
                  <a:lnTo>
                    <a:pt x="1281760" y="24358"/>
                  </a:lnTo>
                  <a:lnTo>
                    <a:pt x="1286319" y="13690"/>
                  </a:lnTo>
                  <a:lnTo>
                    <a:pt x="1286319" y="6045"/>
                  </a:lnTo>
                  <a:close/>
                </a:path>
                <a:path w="1741805" h="102234">
                  <a:moveTo>
                    <a:pt x="1287856" y="62407"/>
                  </a:moveTo>
                  <a:lnTo>
                    <a:pt x="1263497" y="62407"/>
                  </a:lnTo>
                  <a:lnTo>
                    <a:pt x="1263497" y="45631"/>
                  </a:lnTo>
                  <a:lnTo>
                    <a:pt x="1286319" y="45631"/>
                  </a:lnTo>
                  <a:lnTo>
                    <a:pt x="1286319" y="38049"/>
                  </a:lnTo>
                  <a:lnTo>
                    <a:pt x="1263497" y="38049"/>
                  </a:lnTo>
                  <a:lnTo>
                    <a:pt x="1263497" y="1485"/>
                  </a:lnTo>
                  <a:lnTo>
                    <a:pt x="1261960" y="0"/>
                  </a:lnTo>
                  <a:lnTo>
                    <a:pt x="1254366" y="0"/>
                  </a:lnTo>
                  <a:lnTo>
                    <a:pt x="1254366" y="38049"/>
                  </a:lnTo>
                  <a:lnTo>
                    <a:pt x="1231506" y="38049"/>
                  </a:lnTo>
                  <a:lnTo>
                    <a:pt x="1231506" y="45631"/>
                  </a:lnTo>
                  <a:lnTo>
                    <a:pt x="1254366" y="45631"/>
                  </a:lnTo>
                  <a:lnTo>
                    <a:pt x="1254366" y="62407"/>
                  </a:lnTo>
                  <a:lnTo>
                    <a:pt x="1228471" y="62407"/>
                  </a:lnTo>
                  <a:lnTo>
                    <a:pt x="1228471" y="69989"/>
                  </a:lnTo>
                  <a:lnTo>
                    <a:pt x="1231506" y="71526"/>
                  </a:lnTo>
                  <a:lnTo>
                    <a:pt x="1254366" y="71526"/>
                  </a:lnTo>
                  <a:lnTo>
                    <a:pt x="1254366" y="100457"/>
                  </a:lnTo>
                  <a:lnTo>
                    <a:pt x="1255864" y="101993"/>
                  </a:lnTo>
                  <a:lnTo>
                    <a:pt x="1263497" y="101993"/>
                  </a:lnTo>
                  <a:lnTo>
                    <a:pt x="1263497" y="71526"/>
                  </a:lnTo>
                  <a:lnTo>
                    <a:pt x="1287856" y="71526"/>
                  </a:lnTo>
                  <a:lnTo>
                    <a:pt x="1287856" y="62407"/>
                  </a:lnTo>
                  <a:close/>
                </a:path>
                <a:path w="1741805" h="102234">
                  <a:moveTo>
                    <a:pt x="1301546" y="9118"/>
                  </a:moveTo>
                  <a:lnTo>
                    <a:pt x="1300010" y="7581"/>
                  </a:lnTo>
                  <a:lnTo>
                    <a:pt x="1292428" y="7581"/>
                  </a:lnTo>
                  <a:lnTo>
                    <a:pt x="1292428" y="77635"/>
                  </a:lnTo>
                  <a:lnTo>
                    <a:pt x="1301546" y="77635"/>
                  </a:lnTo>
                  <a:lnTo>
                    <a:pt x="1301546" y="9118"/>
                  </a:lnTo>
                  <a:close/>
                </a:path>
                <a:path w="1741805" h="102234">
                  <a:moveTo>
                    <a:pt x="1324368" y="0"/>
                  </a:moveTo>
                  <a:lnTo>
                    <a:pt x="1316786" y="0"/>
                  </a:lnTo>
                  <a:lnTo>
                    <a:pt x="1316786" y="89789"/>
                  </a:lnTo>
                  <a:lnTo>
                    <a:pt x="1315237" y="91325"/>
                  </a:lnTo>
                  <a:lnTo>
                    <a:pt x="1295450" y="91325"/>
                  </a:lnTo>
                  <a:lnTo>
                    <a:pt x="1295450" y="100457"/>
                  </a:lnTo>
                  <a:lnTo>
                    <a:pt x="1319809" y="100457"/>
                  </a:lnTo>
                  <a:lnTo>
                    <a:pt x="1324368" y="98920"/>
                  </a:lnTo>
                  <a:lnTo>
                    <a:pt x="1324368" y="0"/>
                  </a:lnTo>
                  <a:close/>
                </a:path>
                <a:path w="1741805" h="102234">
                  <a:moveTo>
                    <a:pt x="1373085" y="7581"/>
                  </a:moveTo>
                  <a:lnTo>
                    <a:pt x="1370063" y="6045"/>
                  </a:lnTo>
                  <a:lnTo>
                    <a:pt x="1365491" y="6045"/>
                  </a:lnTo>
                  <a:lnTo>
                    <a:pt x="1365491" y="15176"/>
                  </a:lnTo>
                  <a:lnTo>
                    <a:pt x="1365491" y="44094"/>
                  </a:lnTo>
                  <a:lnTo>
                    <a:pt x="1365491" y="51739"/>
                  </a:lnTo>
                  <a:lnTo>
                    <a:pt x="1365491" y="83680"/>
                  </a:lnTo>
                  <a:lnTo>
                    <a:pt x="1350264" y="83680"/>
                  </a:lnTo>
                  <a:lnTo>
                    <a:pt x="1348727" y="82194"/>
                  </a:lnTo>
                  <a:lnTo>
                    <a:pt x="1348727" y="51739"/>
                  </a:lnTo>
                  <a:lnTo>
                    <a:pt x="1365491" y="51739"/>
                  </a:lnTo>
                  <a:lnTo>
                    <a:pt x="1365491" y="44094"/>
                  </a:lnTo>
                  <a:lnTo>
                    <a:pt x="1348727" y="44094"/>
                  </a:lnTo>
                  <a:lnTo>
                    <a:pt x="1348727" y="15176"/>
                  </a:lnTo>
                  <a:lnTo>
                    <a:pt x="1350264" y="13690"/>
                  </a:lnTo>
                  <a:lnTo>
                    <a:pt x="1363954" y="13690"/>
                  </a:lnTo>
                  <a:lnTo>
                    <a:pt x="1365491" y="15176"/>
                  </a:lnTo>
                  <a:lnTo>
                    <a:pt x="1365491" y="6045"/>
                  </a:lnTo>
                  <a:lnTo>
                    <a:pt x="1342631" y="6045"/>
                  </a:lnTo>
                  <a:lnTo>
                    <a:pt x="1341132" y="7581"/>
                  </a:lnTo>
                  <a:lnTo>
                    <a:pt x="1341132" y="89789"/>
                  </a:lnTo>
                  <a:lnTo>
                    <a:pt x="1342631" y="92811"/>
                  </a:lnTo>
                  <a:lnTo>
                    <a:pt x="1370063" y="92811"/>
                  </a:lnTo>
                  <a:lnTo>
                    <a:pt x="1373085" y="89789"/>
                  </a:lnTo>
                  <a:lnTo>
                    <a:pt x="1373085" y="83680"/>
                  </a:lnTo>
                  <a:lnTo>
                    <a:pt x="1373085" y="51739"/>
                  </a:lnTo>
                  <a:lnTo>
                    <a:pt x="1373085" y="44094"/>
                  </a:lnTo>
                  <a:lnTo>
                    <a:pt x="1373085" y="13690"/>
                  </a:lnTo>
                  <a:lnTo>
                    <a:pt x="1373085" y="7581"/>
                  </a:lnTo>
                  <a:close/>
                </a:path>
                <a:path w="1741805" h="102234">
                  <a:moveTo>
                    <a:pt x="1432471" y="56299"/>
                  </a:moveTo>
                  <a:lnTo>
                    <a:pt x="1429448" y="53276"/>
                  </a:lnTo>
                  <a:lnTo>
                    <a:pt x="1424825" y="53276"/>
                  </a:lnTo>
                  <a:lnTo>
                    <a:pt x="1424825" y="62407"/>
                  </a:lnTo>
                  <a:lnTo>
                    <a:pt x="1424825" y="89789"/>
                  </a:lnTo>
                  <a:lnTo>
                    <a:pt x="1423339" y="91325"/>
                  </a:lnTo>
                  <a:lnTo>
                    <a:pt x="1389849" y="91325"/>
                  </a:lnTo>
                  <a:lnTo>
                    <a:pt x="1388313" y="89789"/>
                  </a:lnTo>
                  <a:lnTo>
                    <a:pt x="1388313" y="62407"/>
                  </a:lnTo>
                  <a:lnTo>
                    <a:pt x="1389849" y="60871"/>
                  </a:lnTo>
                  <a:lnTo>
                    <a:pt x="1423339" y="60871"/>
                  </a:lnTo>
                  <a:lnTo>
                    <a:pt x="1424825" y="62407"/>
                  </a:lnTo>
                  <a:lnTo>
                    <a:pt x="1424825" y="53276"/>
                  </a:lnTo>
                  <a:lnTo>
                    <a:pt x="1383753" y="53276"/>
                  </a:lnTo>
                  <a:lnTo>
                    <a:pt x="1380731" y="56299"/>
                  </a:lnTo>
                  <a:lnTo>
                    <a:pt x="1380731" y="95885"/>
                  </a:lnTo>
                  <a:lnTo>
                    <a:pt x="1383753" y="98920"/>
                  </a:lnTo>
                  <a:lnTo>
                    <a:pt x="1429448" y="98920"/>
                  </a:lnTo>
                  <a:lnTo>
                    <a:pt x="1432471" y="95885"/>
                  </a:lnTo>
                  <a:lnTo>
                    <a:pt x="1432471" y="91325"/>
                  </a:lnTo>
                  <a:lnTo>
                    <a:pt x="1432471" y="60871"/>
                  </a:lnTo>
                  <a:lnTo>
                    <a:pt x="1432471" y="56299"/>
                  </a:lnTo>
                  <a:close/>
                </a:path>
                <a:path w="1741805" h="102234">
                  <a:moveTo>
                    <a:pt x="1434007" y="4559"/>
                  </a:moveTo>
                  <a:lnTo>
                    <a:pt x="1377657" y="4559"/>
                  </a:lnTo>
                  <a:lnTo>
                    <a:pt x="1377657" y="12153"/>
                  </a:lnTo>
                  <a:lnTo>
                    <a:pt x="1397444" y="12153"/>
                  </a:lnTo>
                  <a:lnTo>
                    <a:pt x="1395437" y="22872"/>
                  </a:lnTo>
                  <a:lnTo>
                    <a:pt x="1391742" y="30403"/>
                  </a:lnTo>
                  <a:lnTo>
                    <a:pt x="1386319" y="35687"/>
                  </a:lnTo>
                  <a:lnTo>
                    <a:pt x="1379194" y="39535"/>
                  </a:lnTo>
                  <a:lnTo>
                    <a:pt x="1377657" y="41071"/>
                  </a:lnTo>
                  <a:lnTo>
                    <a:pt x="1376159" y="42608"/>
                  </a:lnTo>
                  <a:lnTo>
                    <a:pt x="1376159" y="45631"/>
                  </a:lnTo>
                  <a:lnTo>
                    <a:pt x="1377657" y="48717"/>
                  </a:lnTo>
                  <a:lnTo>
                    <a:pt x="1382217" y="48717"/>
                  </a:lnTo>
                  <a:lnTo>
                    <a:pt x="1391348" y="44094"/>
                  </a:lnTo>
                  <a:lnTo>
                    <a:pt x="1395907" y="38049"/>
                  </a:lnTo>
                  <a:lnTo>
                    <a:pt x="1399298" y="34010"/>
                  </a:lnTo>
                  <a:lnTo>
                    <a:pt x="1402410" y="28524"/>
                  </a:lnTo>
                  <a:lnTo>
                    <a:pt x="1404924" y="21336"/>
                  </a:lnTo>
                  <a:lnTo>
                    <a:pt x="1406575" y="12153"/>
                  </a:lnTo>
                  <a:lnTo>
                    <a:pt x="1426362" y="12153"/>
                  </a:lnTo>
                  <a:lnTo>
                    <a:pt x="1426349" y="21336"/>
                  </a:lnTo>
                  <a:lnTo>
                    <a:pt x="1424825" y="30403"/>
                  </a:lnTo>
                  <a:lnTo>
                    <a:pt x="1424825" y="33477"/>
                  </a:lnTo>
                  <a:lnTo>
                    <a:pt x="1423339" y="34963"/>
                  </a:lnTo>
                  <a:lnTo>
                    <a:pt x="1423339" y="38049"/>
                  </a:lnTo>
                  <a:lnTo>
                    <a:pt x="1408112" y="38049"/>
                  </a:lnTo>
                  <a:lnTo>
                    <a:pt x="1408112" y="47167"/>
                  </a:lnTo>
                  <a:lnTo>
                    <a:pt x="1427911" y="47167"/>
                  </a:lnTo>
                  <a:lnTo>
                    <a:pt x="1430934" y="41071"/>
                  </a:lnTo>
                  <a:lnTo>
                    <a:pt x="1432699" y="34645"/>
                  </a:lnTo>
                  <a:lnTo>
                    <a:pt x="1433614" y="26225"/>
                  </a:lnTo>
                  <a:lnTo>
                    <a:pt x="1433957" y="18389"/>
                  </a:lnTo>
                  <a:lnTo>
                    <a:pt x="1434007" y="4559"/>
                  </a:lnTo>
                  <a:close/>
                </a:path>
                <a:path w="1741805" h="102234">
                  <a:moveTo>
                    <a:pt x="1502473" y="65430"/>
                  </a:moveTo>
                  <a:lnTo>
                    <a:pt x="1475079" y="36512"/>
                  </a:lnTo>
                  <a:lnTo>
                    <a:pt x="1465961" y="36512"/>
                  </a:lnTo>
                  <a:lnTo>
                    <a:pt x="1462925" y="39535"/>
                  </a:lnTo>
                  <a:lnTo>
                    <a:pt x="1459852" y="41071"/>
                  </a:lnTo>
                  <a:lnTo>
                    <a:pt x="1461389" y="19786"/>
                  </a:lnTo>
                  <a:lnTo>
                    <a:pt x="1461389" y="15176"/>
                  </a:lnTo>
                  <a:lnTo>
                    <a:pt x="1497901" y="15176"/>
                  </a:lnTo>
                  <a:lnTo>
                    <a:pt x="1497901" y="6045"/>
                  </a:lnTo>
                  <a:lnTo>
                    <a:pt x="1458366" y="6045"/>
                  </a:lnTo>
                  <a:lnTo>
                    <a:pt x="1453756" y="7581"/>
                  </a:lnTo>
                  <a:lnTo>
                    <a:pt x="1452257" y="16713"/>
                  </a:lnTo>
                  <a:lnTo>
                    <a:pt x="1449184" y="48717"/>
                  </a:lnTo>
                  <a:lnTo>
                    <a:pt x="1449184" y="54762"/>
                  </a:lnTo>
                  <a:lnTo>
                    <a:pt x="1456829" y="54762"/>
                  </a:lnTo>
                  <a:lnTo>
                    <a:pt x="1456829" y="53276"/>
                  </a:lnTo>
                  <a:lnTo>
                    <a:pt x="1459852" y="50203"/>
                  </a:lnTo>
                  <a:lnTo>
                    <a:pt x="1464424" y="45631"/>
                  </a:lnTo>
                  <a:lnTo>
                    <a:pt x="1473542" y="45631"/>
                  </a:lnTo>
                  <a:lnTo>
                    <a:pt x="1479626" y="46583"/>
                  </a:lnTo>
                  <a:lnTo>
                    <a:pt x="1485557" y="49822"/>
                  </a:lnTo>
                  <a:lnTo>
                    <a:pt x="1490065" y="55918"/>
                  </a:lnTo>
                  <a:lnTo>
                    <a:pt x="1491856" y="65430"/>
                  </a:lnTo>
                  <a:lnTo>
                    <a:pt x="1490281" y="74307"/>
                  </a:lnTo>
                  <a:lnTo>
                    <a:pt x="1486141" y="80467"/>
                  </a:lnTo>
                  <a:lnTo>
                    <a:pt x="1480273" y="84061"/>
                  </a:lnTo>
                  <a:lnTo>
                    <a:pt x="1473542" y="85229"/>
                  </a:lnTo>
                  <a:lnTo>
                    <a:pt x="1464424" y="85229"/>
                  </a:lnTo>
                  <a:lnTo>
                    <a:pt x="1458366" y="80657"/>
                  </a:lnTo>
                  <a:lnTo>
                    <a:pt x="1456829" y="74561"/>
                  </a:lnTo>
                  <a:lnTo>
                    <a:pt x="1455293" y="69989"/>
                  </a:lnTo>
                  <a:lnTo>
                    <a:pt x="1455293" y="68453"/>
                  </a:lnTo>
                  <a:lnTo>
                    <a:pt x="1446161" y="68453"/>
                  </a:lnTo>
                  <a:lnTo>
                    <a:pt x="1446161" y="73063"/>
                  </a:lnTo>
                  <a:lnTo>
                    <a:pt x="1447647" y="78955"/>
                  </a:lnTo>
                  <a:lnTo>
                    <a:pt x="1452422" y="85979"/>
                  </a:lnTo>
                  <a:lnTo>
                    <a:pt x="1460906" y="91884"/>
                  </a:lnTo>
                  <a:lnTo>
                    <a:pt x="1473542" y="94348"/>
                  </a:lnTo>
                  <a:lnTo>
                    <a:pt x="1484490" y="92621"/>
                  </a:lnTo>
                  <a:lnTo>
                    <a:pt x="1493723" y="87325"/>
                  </a:lnTo>
                  <a:lnTo>
                    <a:pt x="1495196" y="85229"/>
                  </a:lnTo>
                  <a:lnTo>
                    <a:pt x="1500085" y="78308"/>
                  </a:lnTo>
                  <a:lnTo>
                    <a:pt x="1502473" y="65430"/>
                  </a:lnTo>
                  <a:close/>
                </a:path>
                <a:path w="1741805" h="102234">
                  <a:moveTo>
                    <a:pt x="1569491" y="66967"/>
                  </a:moveTo>
                  <a:lnTo>
                    <a:pt x="1567954" y="62407"/>
                  </a:lnTo>
                  <a:lnTo>
                    <a:pt x="1558823" y="62407"/>
                  </a:lnTo>
                  <a:lnTo>
                    <a:pt x="1558823" y="16713"/>
                  </a:lnTo>
                  <a:lnTo>
                    <a:pt x="1558823" y="9118"/>
                  </a:lnTo>
                  <a:lnTo>
                    <a:pt x="1555750" y="4559"/>
                  </a:lnTo>
                  <a:lnTo>
                    <a:pt x="1548155" y="4559"/>
                  </a:lnTo>
                  <a:lnTo>
                    <a:pt x="1548155" y="16713"/>
                  </a:lnTo>
                  <a:lnTo>
                    <a:pt x="1548155" y="62407"/>
                  </a:lnTo>
                  <a:lnTo>
                    <a:pt x="1519237" y="62407"/>
                  </a:lnTo>
                  <a:lnTo>
                    <a:pt x="1519237" y="60871"/>
                  </a:lnTo>
                  <a:lnTo>
                    <a:pt x="1520774" y="59321"/>
                  </a:lnTo>
                  <a:lnTo>
                    <a:pt x="1543596" y="18249"/>
                  </a:lnTo>
                  <a:lnTo>
                    <a:pt x="1545132" y="18249"/>
                  </a:lnTo>
                  <a:lnTo>
                    <a:pt x="1545132" y="16713"/>
                  </a:lnTo>
                  <a:lnTo>
                    <a:pt x="1548155" y="16713"/>
                  </a:lnTo>
                  <a:lnTo>
                    <a:pt x="1548155" y="4559"/>
                  </a:lnTo>
                  <a:lnTo>
                    <a:pt x="1543596" y="4559"/>
                  </a:lnTo>
                  <a:lnTo>
                    <a:pt x="1540573" y="10617"/>
                  </a:lnTo>
                  <a:lnTo>
                    <a:pt x="1513128" y="56299"/>
                  </a:lnTo>
                  <a:lnTo>
                    <a:pt x="1511642" y="60871"/>
                  </a:lnTo>
                  <a:lnTo>
                    <a:pt x="1511642" y="68453"/>
                  </a:lnTo>
                  <a:lnTo>
                    <a:pt x="1514678" y="71526"/>
                  </a:lnTo>
                  <a:lnTo>
                    <a:pt x="1548155" y="71526"/>
                  </a:lnTo>
                  <a:lnTo>
                    <a:pt x="1548155" y="92811"/>
                  </a:lnTo>
                  <a:lnTo>
                    <a:pt x="1549692" y="94348"/>
                  </a:lnTo>
                  <a:lnTo>
                    <a:pt x="1555750" y="94348"/>
                  </a:lnTo>
                  <a:lnTo>
                    <a:pt x="1558823" y="92811"/>
                  </a:lnTo>
                  <a:lnTo>
                    <a:pt x="1558823" y="71526"/>
                  </a:lnTo>
                  <a:lnTo>
                    <a:pt x="1569491" y="71526"/>
                  </a:lnTo>
                  <a:lnTo>
                    <a:pt x="1569491" y="66967"/>
                  </a:lnTo>
                  <a:close/>
                </a:path>
                <a:path w="1741805" h="102234">
                  <a:moveTo>
                    <a:pt x="1636458" y="45631"/>
                  </a:moveTo>
                  <a:lnTo>
                    <a:pt x="1631899" y="41071"/>
                  </a:lnTo>
                  <a:lnTo>
                    <a:pt x="1621231" y="41071"/>
                  </a:lnTo>
                  <a:lnTo>
                    <a:pt x="1618157" y="45631"/>
                  </a:lnTo>
                  <a:lnTo>
                    <a:pt x="1618157" y="56299"/>
                  </a:lnTo>
                  <a:lnTo>
                    <a:pt x="1621231" y="60871"/>
                  </a:lnTo>
                  <a:lnTo>
                    <a:pt x="1631899" y="60871"/>
                  </a:lnTo>
                  <a:lnTo>
                    <a:pt x="1636458" y="56299"/>
                  </a:lnTo>
                  <a:lnTo>
                    <a:pt x="1636458" y="45631"/>
                  </a:lnTo>
                  <a:close/>
                </a:path>
                <a:path w="1741805" h="102234">
                  <a:moveTo>
                    <a:pt x="1741487" y="6045"/>
                  </a:moveTo>
                  <a:lnTo>
                    <a:pt x="1686674" y="6045"/>
                  </a:lnTo>
                  <a:lnTo>
                    <a:pt x="1685175" y="10617"/>
                  </a:lnTo>
                  <a:lnTo>
                    <a:pt x="1685175" y="12153"/>
                  </a:lnTo>
                  <a:lnTo>
                    <a:pt x="1686674" y="15176"/>
                  </a:lnTo>
                  <a:lnTo>
                    <a:pt x="1727796" y="15176"/>
                  </a:lnTo>
                  <a:lnTo>
                    <a:pt x="1727796" y="18249"/>
                  </a:lnTo>
                  <a:lnTo>
                    <a:pt x="1705521" y="56489"/>
                  </a:lnTo>
                  <a:lnTo>
                    <a:pt x="1697329" y="89789"/>
                  </a:lnTo>
                  <a:lnTo>
                    <a:pt x="1697329" y="94348"/>
                  </a:lnTo>
                  <a:lnTo>
                    <a:pt x="1707997" y="94348"/>
                  </a:lnTo>
                  <a:lnTo>
                    <a:pt x="1707997" y="86766"/>
                  </a:lnTo>
                  <a:lnTo>
                    <a:pt x="1710778" y="73748"/>
                  </a:lnTo>
                  <a:lnTo>
                    <a:pt x="1716544" y="55740"/>
                  </a:lnTo>
                  <a:lnTo>
                    <a:pt x="1724863" y="36918"/>
                  </a:lnTo>
                  <a:lnTo>
                    <a:pt x="1735378" y="21272"/>
                  </a:lnTo>
                  <a:lnTo>
                    <a:pt x="1741487" y="16713"/>
                  </a:lnTo>
                  <a:lnTo>
                    <a:pt x="1741487" y="6045"/>
                  </a:lnTo>
                  <a:close/>
                </a:path>
              </a:pathLst>
            </a:custGeom>
            <a:solidFill>
              <a:srgbClr val="4A4B4D"/>
            </a:solidFill>
          </p:spPr>
          <p:txBody>
            <a:bodyPr wrap="square" lIns="0" tIns="0" rIns="0" bIns="0" rtlCol="0"/>
            <a:lstStyle/>
            <a:p>
              <a:endParaRPr/>
            </a:p>
          </p:txBody>
        </p:sp>
        <p:pic>
          <p:nvPicPr>
            <p:cNvPr id="12" name="object 12"/>
            <p:cNvPicPr/>
            <p:nvPr/>
          </p:nvPicPr>
          <p:blipFill>
            <a:blip r:embed="rId5" cstate="print"/>
            <a:stretch>
              <a:fillRect/>
            </a:stretch>
          </p:blipFill>
          <p:spPr>
            <a:xfrm>
              <a:off x="2877096" y="7268324"/>
              <a:ext cx="1167561" cy="101993"/>
            </a:xfrm>
            <a:prstGeom prst="rect">
              <a:avLst/>
            </a:prstGeom>
          </p:spPr>
        </p:pic>
        <p:sp>
          <p:nvSpPr>
            <p:cNvPr id="13" name="object 13"/>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4" name="object 14"/>
            <p:cNvPicPr/>
            <p:nvPr/>
          </p:nvPicPr>
          <p:blipFill>
            <a:blip r:embed="rId6" cstate="print"/>
            <a:stretch>
              <a:fillRect/>
            </a:stretch>
          </p:blipFill>
          <p:spPr>
            <a:xfrm>
              <a:off x="5696292" y="5855639"/>
              <a:ext cx="71539" cy="103543"/>
            </a:xfrm>
            <a:prstGeom prst="rect">
              <a:avLst/>
            </a:prstGeom>
          </p:spPr>
        </p:pic>
        <p:pic>
          <p:nvPicPr>
            <p:cNvPr id="15" name="object 15"/>
            <p:cNvPicPr/>
            <p:nvPr/>
          </p:nvPicPr>
          <p:blipFill>
            <a:blip r:embed="rId7" cstate="print"/>
            <a:stretch>
              <a:fillRect/>
            </a:stretch>
          </p:blipFill>
          <p:spPr>
            <a:xfrm>
              <a:off x="5787631" y="5852616"/>
              <a:ext cx="435368" cy="106565"/>
            </a:xfrm>
            <a:prstGeom prst="rect">
              <a:avLst/>
            </a:prstGeom>
          </p:spPr>
        </p:pic>
        <p:pic>
          <p:nvPicPr>
            <p:cNvPr id="16" name="object 16"/>
            <p:cNvPicPr/>
            <p:nvPr/>
          </p:nvPicPr>
          <p:blipFill>
            <a:blip r:embed="rId8" cstate="print"/>
            <a:stretch>
              <a:fillRect/>
            </a:stretch>
          </p:blipFill>
          <p:spPr>
            <a:xfrm>
              <a:off x="6268694" y="5849543"/>
              <a:ext cx="372910" cy="117221"/>
            </a:xfrm>
            <a:prstGeom prst="rect">
              <a:avLst/>
            </a:prstGeom>
          </p:spPr>
        </p:pic>
        <p:pic>
          <p:nvPicPr>
            <p:cNvPr id="17" name="object 17"/>
            <p:cNvPicPr/>
            <p:nvPr/>
          </p:nvPicPr>
          <p:blipFill>
            <a:blip r:embed="rId9" cstate="print"/>
            <a:stretch>
              <a:fillRect/>
            </a:stretch>
          </p:blipFill>
          <p:spPr>
            <a:xfrm>
              <a:off x="890536" y="6006350"/>
              <a:ext cx="5752604" cy="360768"/>
            </a:xfrm>
            <a:prstGeom prst="rect">
              <a:avLst/>
            </a:prstGeom>
          </p:spPr>
        </p:pic>
        <p:pic>
          <p:nvPicPr>
            <p:cNvPr id="18" name="object 18"/>
            <p:cNvPicPr/>
            <p:nvPr/>
          </p:nvPicPr>
          <p:blipFill>
            <a:blip r:embed="rId10" cstate="print"/>
            <a:stretch>
              <a:fillRect/>
            </a:stretch>
          </p:blipFill>
          <p:spPr>
            <a:xfrm>
              <a:off x="5737428" y="8113166"/>
              <a:ext cx="721512" cy="135483"/>
            </a:xfrm>
            <a:prstGeom prst="rect">
              <a:avLst/>
            </a:prstGeom>
          </p:spPr>
        </p:pic>
        <p:pic>
          <p:nvPicPr>
            <p:cNvPr id="19" name="object 19"/>
            <p:cNvPicPr/>
            <p:nvPr/>
          </p:nvPicPr>
          <p:blipFill>
            <a:blip r:embed="rId11" cstate="print"/>
            <a:stretch>
              <a:fillRect/>
            </a:stretch>
          </p:blipFill>
          <p:spPr>
            <a:xfrm>
              <a:off x="2513266" y="8094916"/>
              <a:ext cx="3880243" cy="351624"/>
            </a:xfrm>
            <a:prstGeom prst="rect">
              <a:avLst/>
            </a:prstGeom>
          </p:spPr>
        </p:pic>
        <p:pic>
          <p:nvPicPr>
            <p:cNvPr id="20" name="object 20"/>
            <p:cNvPicPr/>
            <p:nvPr/>
          </p:nvPicPr>
          <p:blipFill>
            <a:blip r:embed="rId12" cstate="print"/>
            <a:stretch>
              <a:fillRect/>
            </a:stretch>
          </p:blipFill>
          <p:spPr>
            <a:xfrm>
              <a:off x="2511717" y="8741866"/>
              <a:ext cx="3947223" cy="351624"/>
            </a:xfrm>
            <a:prstGeom prst="rect">
              <a:avLst/>
            </a:prstGeom>
          </p:spPr>
        </p:pic>
        <p:pic>
          <p:nvPicPr>
            <p:cNvPr id="21" name="object 21"/>
            <p:cNvPicPr/>
            <p:nvPr/>
          </p:nvPicPr>
          <p:blipFill>
            <a:blip r:embed="rId13" cstate="print"/>
            <a:stretch>
              <a:fillRect/>
            </a:stretch>
          </p:blipFill>
          <p:spPr>
            <a:xfrm>
              <a:off x="2516289" y="9171139"/>
              <a:ext cx="1508569" cy="136969"/>
            </a:xfrm>
            <a:prstGeom prst="rect">
              <a:avLst/>
            </a:prstGeom>
          </p:spPr>
        </p:pic>
        <p:pic>
          <p:nvPicPr>
            <p:cNvPr id="22" name="object 22"/>
            <p:cNvPicPr/>
            <p:nvPr/>
          </p:nvPicPr>
          <p:blipFill>
            <a:blip r:embed="rId14" cstate="print"/>
            <a:stretch>
              <a:fillRect/>
            </a:stretch>
          </p:blipFill>
          <p:spPr>
            <a:xfrm>
              <a:off x="4134447" y="9174162"/>
              <a:ext cx="2319934" cy="135483"/>
            </a:xfrm>
            <a:prstGeom prst="rect">
              <a:avLst/>
            </a:prstGeom>
          </p:spPr>
        </p:pic>
        <p:pic>
          <p:nvPicPr>
            <p:cNvPr id="23" name="object 23"/>
            <p:cNvPicPr/>
            <p:nvPr/>
          </p:nvPicPr>
          <p:blipFill>
            <a:blip r:embed="rId15" cstate="print"/>
            <a:stretch>
              <a:fillRect/>
            </a:stretch>
          </p:blipFill>
          <p:spPr>
            <a:xfrm>
              <a:off x="2511717" y="9388817"/>
              <a:ext cx="2930385" cy="135483"/>
            </a:xfrm>
            <a:prstGeom prst="rect">
              <a:avLst/>
            </a:prstGeom>
          </p:spPr>
        </p:pic>
        <p:pic>
          <p:nvPicPr>
            <p:cNvPr id="24" name="object 24"/>
            <p:cNvPicPr/>
            <p:nvPr/>
          </p:nvPicPr>
          <p:blipFill>
            <a:blip r:embed="rId16" cstate="print"/>
            <a:stretch>
              <a:fillRect/>
            </a:stretch>
          </p:blipFill>
          <p:spPr>
            <a:xfrm>
              <a:off x="1278338" y="8094827"/>
              <a:ext cx="909134" cy="1460653"/>
            </a:xfrm>
            <a:prstGeom prst="rect">
              <a:avLst/>
            </a:prstGeom>
          </p:spPr>
        </p:pic>
        <p:pic>
          <p:nvPicPr>
            <p:cNvPr id="25" name="object 25"/>
            <p:cNvPicPr/>
            <p:nvPr/>
          </p:nvPicPr>
          <p:blipFill>
            <a:blip r:embed="rId17" cstate="print"/>
            <a:stretch>
              <a:fillRect/>
            </a:stretch>
          </p:blipFill>
          <p:spPr>
            <a:xfrm>
              <a:off x="1353299" y="8489162"/>
              <a:ext cx="354698" cy="350037"/>
            </a:xfrm>
            <a:prstGeom prst="rect">
              <a:avLst/>
            </a:prstGeom>
          </p:spPr>
        </p:pic>
        <p:sp>
          <p:nvSpPr>
            <p:cNvPr id="26" name="object 26"/>
            <p:cNvSpPr/>
            <p:nvPr/>
          </p:nvSpPr>
          <p:spPr>
            <a:xfrm>
              <a:off x="1353299" y="8487612"/>
              <a:ext cx="354965" cy="354965"/>
            </a:xfrm>
            <a:custGeom>
              <a:avLst/>
              <a:gdLst/>
              <a:ahLst/>
              <a:cxnLst/>
              <a:rect l="l" t="t" r="r" b="b"/>
              <a:pathLst>
                <a:path w="354964" h="354965">
                  <a:moveTo>
                    <a:pt x="354698" y="178104"/>
                  </a:moveTo>
                  <a:lnTo>
                    <a:pt x="348375" y="225018"/>
                  </a:lnTo>
                  <a:lnTo>
                    <a:pt x="330506" y="267195"/>
                  </a:lnTo>
                  <a:lnTo>
                    <a:pt x="302741" y="302945"/>
                  </a:lnTo>
                  <a:lnTo>
                    <a:pt x="266727" y="330576"/>
                  </a:lnTo>
                  <a:lnTo>
                    <a:pt x="224116" y="348395"/>
                  </a:lnTo>
                  <a:lnTo>
                    <a:pt x="176555" y="354710"/>
                  </a:lnTo>
                  <a:lnTo>
                    <a:pt x="129663" y="348395"/>
                  </a:lnTo>
                  <a:lnTo>
                    <a:pt x="87500" y="330576"/>
                  </a:lnTo>
                  <a:lnTo>
                    <a:pt x="51758" y="302945"/>
                  </a:lnTo>
                  <a:lnTo>
                    <a:pt x="24132" y="267195"/>
                  </a:lnTo>
                  <a:lnTo>
                    <a:pt x="6315" y="225018"/>
                  </a:lnTo>
                  <a:lnTo>
                    <a:pt x="0" y="178104"/>
                  </a:lnTo>
                  <a:lnTo>
                    <a:pt x="6315" y="130564"/>
                  </a:lnTo>
                  <a:lnTo>
                    <a:pt x="24132" y="87964"/>
                  </a:lnTo>
                  <a:lnTo>
                    <a:pt x="51758" y="51957"/>
                  </a:lnTo>
                  <a:lnTo>
                    <a:pt x="87500" y="24193"/>
                  </a:lnTo>
                  <a:lnTo>
                    <a:pt x="129663" y="6323"/>
                  </a:lnTo>
                  <a:lnTo>
                    <a:pt x="176555" y="0"/>
                  </a:lnTo>
                  <a:lnTo>
                    <a:pt x="224116" y="6323"/>
                  </a:lnTo>
                  <a:lnTo>
                    <a:pt x="266727" y="24193"/>
                  </a:lnTo>
                  <a:lnTo>
                    <a:pt x="302741" y="51957"/>
                  </a:lnTo>
                  <a:lnTo>
                    <a:pt x="330506" y="87964"/>
                  </a:lnTo>
                  <a:lnTo>
                    <a:pt x="348375" y="130564"/>
                  </a:lnTo>
                  <a:lnTo>
                    <a:pt x="354698" y="178104"/>
                  </a:lnTo>
                  <a:close/>
                </a:path>
              </a:pathLst>
            </a:custGeom>
            <a:ln w="36534">
              <a:solidFill>
                <a:srgbClr val="9B9D9F"/>
              </a:solidFill>
            </a:ln>
          </p:spPr>
          <p:txBody>
            <a:bodyPr wrap="square" lIns="0" tIns="0" rIns="0" bIns="0" rtlCol="0"/>
            <a:lstStyle/>
            <a:p>
              <a:endParaRPr/>
            </a:p>
          </p:txBody>
        </p:sp>
        <p:pic>
          <p:nvPicPr>
            <p:cNvPr id="27" name="object 27"/>
            <p:cNvPicPr/>
            <p:nvPr/>
          </p:nvPicPr>
          <p:blipFill>
            <a:blip r:embed="rId18" cstate="print"/>
            <a:stretch>
              <a:fillRect/>
            </a:stretch>
          </p:blipFill>
          <p:spPr>
            <a:xfrm>
              <a:off x="1523796" y="8609405"/>
              <a:ext cx="91338" cy="121793"/>
            </a:xfrm>
            <a:prstGeom prst="rect">
              <a:avLst/>
            </a:prstGeom>
          </p:spPr>
        </p:pic>
        <p:sp>
          <p:nvSpPr>
            <p:cNvPr id="28" name="object 28"/>
            <p:cNvSpPr/>
            <p:nvPr/>
          </p:nvSpPr>
          <p:spPr>
            <a:xfrm>
              <a:off x="1438136" y="8887967"/>
              <a:ext cx="223520" cy="278765"/>
            </a:xfrm>
            <a:custGeom>
              <a:avLst/>
              <a:gdLst/>
              <a:ahLst/>
              <a:cxnLst/>
              <a:rect l="l" t="t" r="r" b="b"/>
              <a:pathLst>
                <a:path w="223519" h="278765">
                  <a:moveTo>
                    <a:pt x="100849" y="278599"/>
                  </a:moveTo>
                  <a:lnTo>
                    <a:pt x="64856" y="272332"/>
                  </a:lnTo>
                  <a:lnTo>
                    <a:pt x="33908" y="250720"/>
                  </a:lnTo>
                  <a:lnTo>
                    <a:pt x="11218" y="217783"/>
                  </a:lnTo>
                  <a:lnTo>
                    <a:pt x="0" y="177536"/>
                  </a:lnTo>
                  <a:lnTo>
                    <a:pt x="3466" y="133997"/>
                  </a:lnTo>
                  <a:lnTo>
                    <a:pt x="23056" y="74311"/>
                  </a:lnTo>
                  <a:lnTo>
                    <a:pt x="49490" y="33323"/>
                  </a:lnTo>
                  <a:lnTo>
                    <a:pt x="78782" y="9173"/>
                  </a:lnTo>
                  <a:lnTo>
                    <a:pt x="106945" y="0"/>
                  </a:lnTo>
                  <a:lnTo>
                    <a:pt x="144493" y="1850"/>
                  </a:lnTo>
                  <a:lnTo>
                    <a:pt x="175460" y="10109"/>
                  </a:lnTo>
                  <a:lnTo>
                    <a:pt x="193862" y="25492"/>
                  </a:lnTo>
                  <a:lnTo>
                    <a:pt x="193712" y="48717"/>
                  </a:lnTo>
                  <a:lnTo>
                    <a:pt x="206418" y="57047"/>
                  </a:lnTo>
                  <a:lnTo>
                    <a:pt x="214268" y="70797"/>
                  </a:lnTo>
                  <a:lnTo>
                    <a:pt x="216406" y="86827"/>
                  </a:lnTo>
                  <a:lnTo>
                    <a:pt x="211974" y="101993"/>
                  </a:lnTo>
                  <a:lnTo>
                    <a:pt x="220540" y="115595"/>
                  </a:lnTo>
                  <a:lnTo>
                    <a:pt x="223395" y="133197"/>
                  </a:lnTo>
                  <a:lnTo>
                    <a:pt x="220540" y="150799"/>
                  </a:lnTo>
                  <a:lnTo>
                    <a:pt x="211974" y="164401"/>
                  </a:lnTo>
                  <a:lnTo>
                    <a:pt x="218986" y="174213"/>
                  </a:lnTo>
                  <a:lnTo>
                    <a:pt x="218845" y="190301"/>
                  </a:lnTo>
                  <a:lnTo>
                    <a:pt x="210703" y="206387"/>
                  </a:lnTo>
                  <a:lnTo>
                    <a:pt x="193712" y="216192"/>
                  </a:lnTo>
                  <a:lnTo>
                    <a:pt x="181751" y="217851"/>
                  </a:lnTo>
                  <a:lnTo>
                    <a:pt x="168785" y="221500"/>
                  </a:lnTo>
                  <a:lnTo>
                    <a:pt x="158386" y="225150"/>
                  </a:lnTo>
                  <a:lnTo>
                    <a:pt x="154126" y="226809"/>
                  </a:lnTo>
                  <a:lnTo>
                    <a:pt x="150727" y="234469"/>
                  </a:lnTo>
                  <a:lnTo>
                    <a:pt x="140623" y="251552"/>
                  </a:lnTo>
                  <a:lnTo>
                    <a:pt x="123951" y="269211"/>
                  </a:lnTo>
                  <a:lnTo>
                    <a:pt x="100849" y="278599"/>
                  </a:lnTo>
                  <a:close/>
                </a:path>
              </a:pathLst>
            </a:custGeom>
            <a:solidFill>
              <a:srgbClr val="E1E2E4"/>
            </a:solidFill>
          </p:spPr>
          <p:txBody>
            <a:bodyPr wrap="square" lIns="0" tIns="0" rIns="0" bIns="0" rtlCol="0"/>
            <a:lstStyle/>
            <a:p>
              <a:endParaRPr/>
            </a:p>
          </p:txBody>
        </p:sp>
        <p:sp>
          <p:nvSpPr>
            <p:cNvPr id="29" name="object 29"/>
            <p:cNvSpPr/>
            <p:nvPr/>
          </p:nvSpPr>
          <p:spPr>
            <a:xfrm>
              <a:off x="1438136" y="8887967"/>
              <a:ext cx="223520" cy="278765"/>
            </a:xfrm>
            <a:custGeom>
              <a:avLst/>
              <a:gdLst/>
              <a:ahLst/>
              <a:cxnLst/>
              <a:rect l="l" t="t" r="r" b="b"/>
              <a:pathLst>
                <a:path w="223519" h="278765">
                  <a:moveTo>
                    <a:pt x="100849" y="278599"/>
                  </a:moveTo>
                  <a:lnTo>
                    <a:pt x="64856" y="272332"/>
                  </a:lnTo>
                  <a:lnTo>
                    <a:pt x="33908" y="250720"/>
                  </a:lnTo>
                  <a:lnTo>
                    <a:pt x="11218" y="217783"/>
                  </a:lnTo>
                  <a:lnTo>
                    <a:pt x="0" y="177536"/>
                  </a:lnTo>
                  <a:lnTo>
                    <a:pt x="3466" y="133997"/>
                  </a:lnTo>
                  <a:lnTo>
                    <a:pt x="23056" y="74311"/>
                  </a:lnTo>
                  <a:lnTo>
                    <a:pt x="49490" y="33323"/>
                  </a:lnTo>
                  <a:lnTo>
                    <a:pt x="78782" y="9173"/>
                  </a:lnTo>
                  <a:lnTo>
                    <a:pt x="106945" y="0"/>
                  </a:lnTo>
                  <a:lnTo>
                    <a:pt x="144493" y="1850"/>
                  </a:lnTo>
                  <a:lnTo>
                    <a:pt x="175460" y="10109"/>
                  </a:lnTo>
                  <a:lnTo>
                    <a:pt x="193862" y="25492"/>
                  </a:lnTo>
                  <a:lnTo>
                    <a:pt x="193712" y="48717"/>
                  </a:lnTo>
                  <a:lnTo>
                    <a:pt x="206418" y="57047"/>
                  </a:lnTo>
                  <a:lnTo>
                    <a:pt x="214268" y="70797"/>
                  </a:lnTo>
                  <a:lnTo>
                    <a:pt x="216406" y="86827"/>
                  </a:lnTo>
                  <a:lnTo>
                    <a:pt x="211974" y="101993"/>
                  </a:lnTo>
                  <a:lnTo>
                    <a:pt x="220540" y="115595"/>
                  </a:lnTo>
                  <a:lnTo>
                    <a:pt x="223395" y="133197"/>
                  </a:lnTo>
                  <a:lnTo>
                    <a:pt x="220540" y="150799"/>
                  </a:lnTo>
                  <a:lnTo>
                    <a:pt x="211974" y="164401"/>
                  </a:lnTo>
                  <a:lnTo>
                    <a:pt x="218986" y="174213"/>
                  </a:lnTo>
                  <a:lnTo>
                    <a:pt x="218845" y="190301"/>
                  </a:lnTo>
                  <a:lnTo>
                    <a:pt x="210703" y="206387"/>
                  </a:lnTo>
                  <a:lnTo>
                    <a:pt x="193712" y="216192"/>
                  </a:lnTo>
                  <a:lnTo>
                    <a:pt x="181751" y="217851"/>
                  </a:lnTo>
                  <a:lnTo>
                    <a:pt x="168785" y="221500"/>
                  </a:lnTo>
                  <a:lnTo>
                    <a:pt x="158386" y="225150"/>
                  </a:lnTo>
                  <a:lnTo>
                    <a:pt x="154126" y="226809"/>
                  </a:lnTo>
                  <a:lnTo>
                    <a:pt x="150727" y="234469"/>
                  </a:lnTo>
                  <a:lnTo>
                    <a:pt x="140623" y="251552"/>
                  </a:lnTo>
                  <a:lnTo>
                    <a:pt x="123951" y="269211"/>
                  </a:lnTo>
                  <a:lnTo>
                    <a:pt x="100849" y="278599"/>
                  </a:lnTo>
                  <a:close/>
                </a:path>
              </a:pathLst>
            </a:custGeom>
            <a:ln w="6089">
              <a:solidFill>
                <a:srgbClr val="E1E2E4"/>
              </a:solidFill>
            </a:ln>
          </p:spPr>
          <p:txBody>
            <a:bodyPr wrap="square" lIns="0" tIns="0" rIns="0" bIns="0" rtlCol="0"/>
            <a:lstStyle/>
            <a:p>
              <a:endParaRPr/>
            </a:p>
          </p:txBody>
        </p:sp>
        <p:pic>
          <p:nvPicPr>
            <p:cNvPr id="30" name="object 30"/>
            <p:cNvPicPr/>
            <p:nvPr/>
          </p:nvPicPr>
          <p:blipFill>
            <a:blip r:embed="rId19" cstate="print"/>
            <a:stretch>
              <a:fillRect/>
            </a:stretch>
          </p:blipFill>
          <p:spPr>
            <a:xfrm>
              <a:off x="1493349" y="8881878"/>
              <a:ext cx="168946" cy="124839"/>
            </a:xfrm>
            <a:prstGeom prst="rect">
              <a:avLst/>
            </a:prstGeom>
          </p:spPr>
        </p:pic>
        <p:sp>
          <p:nvSpPr>
            <p:cNvPr id="31" name="object 31"/>
            <p:cNvSpPr/>
            <p:nvPr/>
          </p:nvSpPr>
          <p:spPr>
            <a:xfrm>
              <a:off x="1567903" y="9050293"/>
              <a:ext cx="76200" cy="5715"/>
            </a:xfrm>
            <a:custGeom>
              <a:avLst/>
              <a:gdLst/>
              <a:ahLst/>
              <a:cxnLst/>
              <a:rect l="l" t="t" r="r" b="b"/>
              <a:pathLst>
                <a:path w="76200" h="5715">
                  <a:moveTo>
                    <a:pt x="0" y="5148"/>
                  </a:moveTo>
                  <a:lnTo>
                    <a:pt x="6547" y="3432"/>
                  </a:lnTo>
                  <a:lnTo>
                    <a:pt x="23806" y="572"/>
                  </a:lnTo>
                  <a:lnTo>
                    <a:pt x="48198" y="0"/>
                  </a:lnTo>
                  <a:lnTo>
                    <a:pt x="76149" y="5148"/>
                  </a:lnTo>
                </a:path>
              </a:pathLst>
            </a:custGeom>
            <a:ln w="12178">
              <a:solidFill>
                <a:srgbClr val="AEAFB3"/>
              </a:solidFill>
            </a:ln>
          </p:spPr>
          <p:txBody>
            <a:bodyPr wrap="square" lIns="0" tIns="0" rIns="0" bIns="0" rtlCol="0"/>
            <a:lstStyle/>
            <a:p>
              <a:endParaRPr/>
            </a:p>
          </p:txBody>
        </p:sp>
        <p:pic>
          <p:nvPicPr>
            <p:cNvPr id="32" name="object 32"/>
            <p:cNvPicPr/>
            <p:nvPr/>
          </p:nvPicPr>
          <p:blipFill>
            <a:blip r:embed="rId20" cstate="print"/>
            <a:stretch>
              <a:fillRect/>
            </a:stretch>
          </p:blipFill>
          <p:spPr>
            <a:xfrm>
              <a:off x="1417243" y="8534844"/>
              <a:ext cx="117170" cy="95897"/>
            </a:xfrm>
            <a:prstGeom prst="rect">
              <a:avLst/>
            </a:prstGeom>
          </p:spPr>
        </p:pic>
        <p:pic>
          <p:nvPicPr>
            <p:cNvPr id="33" name="object 33"/>
            <p:cNvPicPr/>
            <p:nvPr/>
          </p:nvPicPr>
          <p:blipFill>
            <a:blip r:embed="rId21" cstate="print"/>
            <a:stretch>
              <a:fillRect/>
            </a:stretch>
          </p:blipFill>
          <p:spPr>
            <a:xfrm>
              <a:off x="2023071" y="7517955"/>
              <a:ext cx="2157069" cy="681977"/>
            </a:xfrm>
            <a:prstGeom prst="rect">
              <a:avLst/>
            </a:prstGeom>
          </p:spPr>
        </p:pic>
      </p:grpSp>
      <p:grpSp>
        <p:nvGrpSpPr>
          <p:cNvPr id="34" name="object 34"/>
          <p:cNvGrpSpPr/>
          <p:nvPr/>
        </p:nvGrpSpPr>
        <p:grpSpPr>
          <a:xfrm>
            <a:off x="710907" y="1080769"/>
            <a:ext cx="6113780" cy="4315460"/>
            <a:chOff x="710907" y="1080769"/>
            <a:chExt cx="6113780" cy="4315460"/>
          </a:xfrm>
        </p:grpSpPr>
        <p:sp>
          <p:nvSpPr>
            <p:cNvPr id="35" name="object 35"/>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36" name="object 36"/>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37" name="object 37"/>
            <p:cNvPicPr/>
            <p:nvPr/>
          </p:nvPicPr>
          <p:blipFill>
            <a:blip r:embed="rId22" cstate="print"/>
            <a:stretch>
              <a:fillRect/>
            </a:stretch>
          </p:blipFill>
          <p:spPr>
            <a:xfrm>
              <a:off x="5696292" y="1288846"/>
              <a:ext cx="71539" cy="103543"/>
            </a:xfrm>
            <a:prstGeom prst="rect">
              <a:avLst/>
            </a:prstGeom>
          </p:spPr>
        </p:pic>
        <p:pic>
          <p:nvPicPr>
            <p:cNvPr id="38" name="object 38"/>
            <p:cNvPicPr/>
            <p:nvPr/>
          </p:nvPicPr>
          <p:blipFill>
            <a:blip r:embed="rId23" cstate="print"/>
            <a:stretch>
              <a:fillRect/>
            </a:stretch>
          </p:blipFill>
          <p:spPr>
            <a:xfrm>
              <a:off x="5787631" y="1285823"/>
              <a:ext cx="435368" cy="106565"/>
            </a:xfrm>
            <a:prstGeom prst="rect">
              <a:avLst/>
            </a:prstGeom>
          </p:spPr>
        </p:pic>
        <p:pic>
          <p:nvPicPr>
            <p:cNvPr id="39" name="object 39"/>
            <p:cNvPicPr/>
            <p:nvPr/>
          </p:nvPicPr>
          <p:blipFill>
            <a:blip r:embed="rId24" cstate="print"/>
            <a:stretch>
              <a:fillRect/>
            </a:stretch>
          </p:blipFill>
          <p:spPr>
            <a:xfrm>
              <a:off x="6394996" y="1282750"/>
              <a:ext cx="246608" cy="117221"/>
            </a:xfrm>
            <a:prstGeom prst="rect">
              <a:avLst/>
            </a:prstGeom>
          </p:spPr>
        </p:pic>
        <p:pic>
          <p:nvPicPr>
            <p:cNvPr id="40" name="object 40"/>
            <p:cNvPicPr/>
            <p:nvPr/>
          </p:nvPicPr>
          <p:blipFill>
            <a:blip r:embed="rId25" cstate="print"/>
            <a:stretch>
              <a:fillRect/>
            </a:stretch>
          </p:blipFill>
          <p:spPr>
            <a:xfrm>
              <a:off x="890536" y="1439570"/>
              <a:ext cx="5752604" cy="360756"/>
            </a:xfrm>
            <a:prstGeom prst="rect">
              <a:avLst/>
            </a:prstGeom>
          </p:spPr>
        </p:pic>
        <p:pic>
          <p:nvPicPr>
            <p:cNvPr id="41" name="object 41"/>
            <p:cNvPicPr/>
            <p:nvPr/>
          </p:nvPicPr>
          <p:blipFill>
            <a:blip r:embed="rId26" cstate="print"/>
            <a:stretch>
              <a:fillRect/>
            </a:stretch>
          </p:blipFill>
          <p:spPr>
            <a:xfrm>
              <a:off x="1074737" y="1909965"/>
              <a:ext cx="5379643" cy="415569"/>
            </a:xfrm>
            <a:prstGeom prst="rect">
              <a:avLst/>
            </a:prstGeom>
          </p:spPr>
        </p:pic>
        <p:pic>
          <p:nvPicPr>
            <p:cNvPr id="42" name="object 42"/>
            <p:cNvPicPr/>
            <p:nvPr/>
          </p:nvPicPr>
          <p:blipFill>
            <a:blip r:embed="rId27" cstate="print"/>
            <a:stretch>
              <a:fillRect/>
            </a:stretch>
          </p:blipFill>
          <p:spPr>
            <a:xfrm>
              <a:off x="5815816" y="3869087"/>
              <a:ext cx="602051" cy="1006486"/>
            </a:xfrm>
            <a:prstGeom prst="rect">
              <a:avLst/>
            </a:prstGeom>
          </p:spPr>
        </p:pic>
        <p:sp>
          <p:nvSpPr>
            <p:cNvPr id="43" name="object 43"/>
            <p:cNvSpPr/>
            <p:nvPr/>
          </p:nvSpPr>
          <p:spPr>
            <a:xfrm>
              <a:off x="1070178" y="2375738"/>
              <a:ext cx="4851400" cy="2442210"/>
            </a:xfrm>
            <a:custGeom>
              <a:avLst/>
              <a:gdLst/>
              <a:ahLst/>
              <a:cxnLst/>
              <a:rect l="l" t="t" r="r" b="b"/>
              <a:pathLst>
                <a:path w="4851400" h="2442210">
                  <a:moveTo>
                    <a:pt x="0" y="0"/>
                  </a:moveTo>
                  <a:lnTo>
                    <a:pt x="4851400" y="0"/>
                  </a:lnTo>
                  <a:lnTo>
                    <a:pt x="4851400" y="2441727"/>
                  </a:lnTo>
                  <a:lnTo>
                    <a:pt x="0" y="2441727"/>
                  </a:lnTo>
                  <a:lnTo>
                    <a:pt x="0" y="0"/>
                  </a:lnTo>
                  <a:close/>
                </a:path>
              </a:pathLst>
            </a:custGeom>
            <a:ln w="4566">
              <a:solidFill>
                <a:srgbClr val="4A4B4D"/>
              </a:solidFill>
            </a:ln>
          </p:spPr>
          <p:txBody>
            <a:bodyPr wrap="square" lIns="0" tIns="0" rIns="0" bIns="0" rtlCol="0"/>
            <a:lstStyle/>
            <a:p>
              <a:endParaRPr/>
            </a:p>
          </p:txBody>
        </p:sp>
        <p:pic>
          <p:nvPicPr>
            <p:cNvPr id="44" name="object 44"/>
            <p:cNvPicPr/>
            <p:nvPr/>
          </p:nvPicPr>
          <p:blipFill>
            <a:blip r:embed="rId28" cstate="print"/>
            <a:stretch>
              <a:fillRect/>
            </a:stretch>
          </p:blipFill>
          <p:spPr>
            <a:xfrm>
              <a:off x="2893809" y="2547784"/>
              <a:ext cx="2845104" cy="100457"/>
            </a:xfrm>
            <a:prstGeom prst="rect">
              <a:avLst/>
            </a:prstGeom>
          </p:spPr>
        </p:pic>
        <p:pic>
          <p:nvPicPr>
            <p:cNvPr id="45" name="object 45"/>
            <p:cNvPicPr/>
            <p:nvPr/>
          </p:nvPicPr>
          <p:blipFill>
            <a:blip r:embed="rId29" cstate="print"/>
            <a:stretch>
              <a:fillRect/>
            </a:stretch>
          </p:blipFill>
          <p:spPr>
            <a:xfrm>
              <a:off x="1254328" y="2441231"/>
              <a:ext cx="3411385" cy="739825"/>
            </a:xfrm>
            <a:prstGeom prst="rect">
              <a:avLst/>
            </a:prstGeom>
          </p:spPr>
        </p:pic>
        <p:pic>
          <p:nvPicPr>
            <p:cNvPr id="46" name="object 46"/>
            <p:cNvPicPr/>
            <p:nvPr/>
          </p:nvPicPr>
          <p:blipFill>
            <a:blip r:embed="rId30" cstate="print"/>
            <a:stretch>
              <a:fillRect/>
            </a:stretch>
          </p:blipFill>
          <p:spPr>
            <a:xfrm>
              <a:off x="4750993" y="2763938"/>
              <a:ext cx="949871" cy="100456"/>
            </a:xfrm>
            <a:prstGeom prst="rect">
              <a:avLst/>
            </a:prstGeom>
          </p:spPr>
        </p:pic>
        <p:sp>
          <p:nvSpPr>
            <p:cNvPr id="47" name="object 47"/>
            <p:cNvSpPr/>
            <p:nvPr/>
          </p:nvSpPr>
          <p:spPr>
            <a:xfrm>
              <a:off x="1261960" y="2801987"/>
              <a:ext cx="4471035" cy="1268095"/>
            </a:xfrm>
            <a:custGeom>
              <a:avLst/>
              <a:gdLst/>
              <a:ahLst/>
              <a:cxnLst/>
              <a:rect l="l" t="t" r="r" b="b"/>
              <a:pathLst>
                <a:path w="4471035" h="1268095">
                  <a:moveTo>
                    <a:pt x="18262" y="1254328"/>
                  </a:moveTo>
                  <a:lnTo>
                    <a:pt x="13690" y="1249756"/>
                  </a:lnTo>
                  <a:lnTo>
                    <a:pt x="4572" y="1249756"/>
                  </a:lnTo>
                  <a:lnTo>
                    <a:pt x="0" y="1254328"/>
                  </a:lnTo>
                  <a:lnTo>
                    <a:pt x="0" y="1263446"/>
                  </a:lnTo>
                  <a:lnTo>
                    <a:pt x="4572" y="1268069"/>
                  </a:lnTo>
                  <a:lnTo>
                    <a:pt x="13690" y="1268069"/>
                  </a:lnTo>
                  <a:lnTo>
                    <a:pt x="18262" y="1263446"/>
                  </a:lnTo>
                  <a:lnTo>
                    <a:pt x="18262" y="1254328"/>
                  </a:lnTo>
                  <a:close/>
                </a:path>
                <a:path w="4471035" h="1268095">
                  <a:moveTo>
                    <a:pt x="18262" y="1146276"/>
                  </a:moveTo>
                  <a:lnTo>
                    <a:pt x="13690" y="1141704"/>
                  </a:lnTo>
                  <a:lnTo>
                    <a:pt x="4572" y="1141704"/>
                  </a:lnTo>
                  <a:lnTo>
                    <a:pt x="0" y="1146276"/>
                  </a:lnTo>
                  <a:lnTo>
                    <a:pt x="0" y="1155395"/>
                  </a:lnTo>
                  <a:lnTo>
                    <a:pt x="4572" y="1159967"/>
                  </a:lnTo>
                  <a:lnTo>
                    <a:pt x="13690" y="1159967"/>
                  </a:lnTo>
                  <a:lnTo>
                    <a:pt x="18262" y="1155395"/>
                  </a:lnTo>
                  <a:lnTo>
                    <a:pt x="18262" y="1146276"/>
                  </a:lnTo>
                  <a:close/>
                </a:path>
                <a:path w="4471035" h="1268095">
                  <a:moveTo>
                    <a:pt x="18262" y="1038174"/>
                  </a:moveTo>
                  <a:lnTo>
                    <a:pt x="13690" y="1035151"/>
                  </a:lnTo>
                  <a:lnTo>
                    <a:pt x="4572" y="1035151"/>
                  </a:lnTo>
                  <a:lnTo>
                    <a:pt x="0" y="1038174"/>
                  </a:lnTo>
                  <a:lnTo>
                    <a:pt x="0" y="1047305"/>
                  </a:lnTo>
                  <a:lnTo>
                    <a:pt x="4572" y="1051864"/>
                  </a:lnTo>
                  <a:lnTo>
                    <a:pt x="13690" y="1051864"/>
                  </a:lnTo>
                  <a:lnTo>
                    <a:pt x="18262" y="1047305"/>
                  </a:lnTo>
                  <a:lnTo>
                    <a:pt x="18262" y="1038174"/>
                  </a:lnTo>
                  <a:close/>
                </a:path>
                <a:path w="4471035" h="1268095">
                  <a:moveTo>
                    <a:pt x="18262" y="930071"/>
                  </a:moveTo>
                  <a:lnTo>
                    <a:pt x="13690" y="927049"/>
                  </a:lnTo>
                  <a:lnTo>
                    <a:pt x="4572" y="927049"/>
                  </a:lnTo>
                  <a:lnTo>
                    <a:pt x="0" y="930071"/>
                  </a:lnTo>
                  <a:lnTo>
                    <a:pt x="0" y="940739"/>
                  </a:lnTo>
                  <a:lnTo>
                    <a:pt x="4572" y="943813"/>
                  </a:lnTo>
                  <a:lnTo>
                    <a:pt x="13690" y="943813"/>
                  </a:lnTo>
                  <a:lnTo>
                    <a:pt x="18262" y="939253"/>
                  </a:lnTo>
                  <a:lnTo>
                    <a:pt x="18262" y="930071"/>
                  </a:lnTo>
                  <a:close/>
                </a:path>
                <a:path w="4471035" h="1268095">
                  <a:moveTo>
                    <a:pt x="18262" y="822020"/>
                  </a:moveTo>
                  <a:lnTo>
                    <a:pt x="13690" y="818946"/>
                  </a:lnTo>
                  <a:lnTo>
                    <a:pt x="4572" y="818946"/>
                  </a:lnTo>
                  <a:lnTo>
                    <a:pt x="0" y="822020"/>
                  </a:lnTo>
                  <a:lnTo>
                    <a:pt x="0" y="832688"/>
                  </a:lnTo>
                  <a:lnTo>
                    <a:pt x="4572" y="835723"/>
                  </a:lnTo>
                  <a:lnTo>
                    <a:pt x="13690" y="835723"/>
                  </a:lnTo>
                  <a:lnTo>
                    <a:pt x="18262" y="832688"/>
                  </a:lnTo>
                  <a:lnTo>
                    <a:pt x="18262" y="822020"/>
                  </a:lnTo>
                  <a:close/>
                </a:path>
                <a:path w="4471035" h="1268095">
                  <a:moveTo>
                    <a:pt x="18262" y="713930"/>
                  </a:moveTo>
                  <a:lnTo>
                    <a:pt x="13690" y="710895"/>
                  </a:lnTo>
                  <a:lnTo>
                    <a:pt x="4572" y="710895"/>
                  </a:lnTo>
                  <a:lnTo>
                    <a:pt x="0" y="713930"/>
                  </a:lnTo>
                  <a:lnTo>
                    <a:pt x="0" y="724598"/>
                  </a:lnTo>
                  <a:lnTo>
                    <a:pt x="4572" y="727621"/>
                  </a:lnTo>
                  <a:lnTo>
                    <a:pt x="13690" y="727621"/>
                  </a:lnTo>
                  <a:lnTo>
                    <a:pt x="18262" y="724598"/>
                  </a:lnTo>
                  <a:lnTo>
                    <a:pt x="18262" y="713930"/>
                  </a:lnTo>
                  <a:close/>
                </a:path>
                <a:path w="4471035" h="1268095">
                  <a:moveTo>
                    <a:pt x="18262" y="607364"/>
                  </a:moveTo>
                  <a:lnTo>
                    <a:pt x="13690" y="602805"/>
                  </a:lnTo>
                  <a:lnTo>
                    <a:pt x="4572" y="602805"/>
                  </a:lnTo>
                  <a:lnTo>
                    <a:pt x="0" y="605878"/>
                  </a:lnTo>
                  <a:lnTo>
                    <a:pt x="0" y="616496"/>
                  </a:lnTo>
                  <a:lnTo>
                    <a:pt x="4572" y="619569"/>
                  </a:lnTo>
                  <a:lnTo>
                    <a:pt x="13690" y="619569"/>
                  </a:lnTo>
                  <a:lnTo>
                    <a:pt x="18262" y="616496"/>
                  </a:lnTo>
                  <a:lnTo>
                    <a:pt x="18262" y="607364"/>
                  </a:lnTo>
                  <a:close/>
                </a:path>
                <a:path w="4471035" h="1268095">
                  <a:moveTo>
                    <a:pt x="18262" y="327266"/>
                  </a:moveTo>
                  <a:lnTo>
                    <a:pt x="13690" y="324243"/>
                  </a:lnTo>
                  <a:lnTo>
                    <a:pt x="4572" y="324243"/>
                  </a:lnTo>
                  <a:lnTo>
                    <a:pt x="0" y="327266"/>
                  </a:lnTo>
                  <a:lnTo>
                    <a:pt x="0" y="337934"/>
                  </a:lnTo>
                  <a:lnTo>
                    <a:pt x="4572" y="340969"/>
                  </a:lnTo>
                  <a:lnTo>
                    <a:pt x="13690" y="340969"/>
                  </a:lnTo>
                  <a:lnTo>
                    <a:pt x="18262" y="337934"/>
                  </a:lnTo>
                  <a:lnTo>
                    <a:pt x="18262" y="327266"/>
                  </a:lnTo>
                  <a:close/>
                </a:path>
                <a:path w="4471035" h="1268095">
                  <a:moveTo>
                    <a:pt x="18262" y="220713"/>
                  </a:moveTo>
                  <a:lnTo>
                    <a:pt x="13690" y="216141"/>
                  </a:lnTo>
                  <a:lnTo>
                    <a:pt x="4572" y="216141"/>
                  </a:lnTo>
                  <a:lnTo>
                    <a:pt x="0" y="220713"/>
                  </a:lnTo>
                  <a:lnTo>
                    <a:pt x="0" y="229844"/>
                  </a:lnTo>
                  <a:lnTo>
                    <a:pt x="4572" y="234403"/>
                  </a:lnTo>
                  <a:lnTo>
                    <a:pt x="13690" y="234403"/>
                  </a:lnTo>
                  <a:lnTo>
                    <a:pt x="18262" y="229844"/>
                  </a:lnTo>
                  <a:lnTo>
                    <a:pt x="18262" y="220713"/>
                  </a:lnTo>
                  <a:close/>
                </a:path>
                <a:path w="4471035" h="1268095">
                  <a:moveTo>
                    <a:pt x="4470895" y="4559"/>
                  </a:moveTo>
                  <a:lnTo>
                    <a:pt x="4466285" y="0"/>
                  </a:lnTo>
                  <a:lnTo>
                    <a:pt x="4457154" y="0"/>
                  </a:lnTo>
                  <a:lnTo>
                    <a:pt x="4454131" y="4559"/>
                  </a:lnTo>
                  <a:lnTo>
                    <a:pt x="4454131" y="13690"/>
                  </a:lnTo>
                  <a:lnTo>
                    <a:pt x="4457154" y="18249"/>
                  </a:lnTo>
                  <a:lnTo>
                    <a:pt x="4466285" y="18249"/>
                  </a:lnTo>
                  <a:lnTo>
                    <a:pt x="4470895" y="13690"/>
                  </a:lnTo>
                  <a:lnTo>
                    <a:pt x="4470895" y="4559"/>
                  </a:lnTo>
                  <a:close/>
                </a:path>
              </a:pathLst>
            </a:custGeom>
            <a:solidFill>
              <a:srgbClr val="4A4B4D"/>
            </a:solidFill>
          </p:spPr>
          <p:txBody>
            <a:bodyPr wrap="square" lIns="0" tIns="0" rIns="0" bIns="0" rtlCol="0"/>
            <a:lstStyle/>
            <a:p>
              <a:endParaRPr/>
            </a:p>
          </p:txBody>
        </p:sp>
        <p:pic>
          <p:nvPicPr>
            <p:cNvPr id="48" name="object 48"/>
            <p:cNvPicPr/>
            <p:nvPr/>
          </p:nvPicPr>
          <p:blipFill>
            <a:blip r:embed="rId31" cstate="print"/>
            <a:stretch>
              <a:fillRect/>
            </a:stretch>
          </p:blipFill>
          <p:spPr>
            <a:xfrm>
              <a:off x="2376233" y="4292307"/>
              <a:ext cx="126365" cy="94348"/>
            </a:xfrm>
            <a:prstGeom prst="rect">
              <a:avLst/>
            </a:prstGeom>
          </p:spPr>
        </p:pic>
        <p:sp>
          <p:nvSpPr>
            <p:cNvPr id="49" name="object 49"/>
            <p:cNvSpPr/>
            <p:nvPr/>
          </p:nvSpPr>
          <p:spPr>
            <a:xfrm>
              <a:off x="2540647" y="4309020"/>
              <a:ext cx="12700" cy="60960"/>
            </a:xfrm>
            <a:custGeom>
              <a:avLst/>
              <a:gdLst/>
              <a:ahLst/>
              <a:cxnLst/>
              <a:rect l="l" t="t" r="r" b="b"/>
              <a:pathLst>
                <a:path w="12700" h="60960">
                  <a:moveTo>
                    <a:pt x="9131" y="12204"/>
                  </a:moveTo>
                  <a:lnTo>
                    <a:pt x="3073" y="12204"/>
                  </a:lnTo>
                  <a:lnTo>
                    <a:pt x="0" y="9131"/>
                  </a:lnTo>
                  <a:lnTo>
                    <a:pt x="0" y="1536"/>
                  </a:lnTo>
                  <a:lnTo>
                    <a:pt x="3073" y="0"/>
                  </a:lnTo>
                  <a:lnTo>
                    <a:pt x="9131" y="0"/>
                  </a:lnTo>
                  <a:lnTo>
                    <a:pt x="12204" y="1536"/>
                  </a:lnTo>
                  <a:lnTo>
                    <a:pt x="12204" y="9131"/>
                  </a:lnTo>
                  <a:lnTo>
                    <a:pt x="9131" y="12204"/>
                  </a:lnTo>
                  <a:close/>
                </a:path>
                <a:path w="12700" h="60960">
                  <a:moveTo>
                    <a:pt x="9131" y="60871"/>
                  </a:moveTo>
                  <a:lnTo>
                    <a:pt x="3073" y="60871"/>
                  </a:lnTo>
                  <a:lnTo>
                    <a:pt x="0" y="59385"/>
                  </a:lnTo>
                  <a:lnTo>
                    <a:pt x="0" y="51739"/>
                  </a:lnTo>
                  <a:lnTo>
                    <a:pt x="3073" y="48717"/>
                  </a:lnTo>
                  <a:lnTo>
                    <a:pt x="9131" y="48717"/>
                  </a:lnTo>
                  <a:lnTo>
                    <a:pt x="12204" y="51739"/>
                  </a:lnTo>
                  <a:lnTo>
                    <a:pt x="12204" y="59385"/>
                  </a:lnTo>
                  <a:lnTo>
                    <a:pt x="9131" y="60871"/>
                  </a:lnTo>
                  <a:close/>
                </a:path>
              </a:pathLst>
            </a:custGeom>
            <a:solidFill>
              <a:srgbClr val="4A4B4D"/>
            </a:solidFill>
          </p:spPr>
          <p:txBody>
            <a:bodyPr wrap="square" lIns="0" tIns="0" rIns="0" bIns="0" rtlCol="0"/>
            <a:lstStyle/>
            <a:p>
              <a:endParaRPr/>
            </a:p>
          </p:txBody>
        </p:sp>
        <p:pic>
          <p:nvPicPr>
            <p:cNvPr id="50" name="object 50"/>
            <p:cNvPicPr/>
            <p:nvPr/>
          </p:nvPicPr>
          <p:blipFill>
            <a:blip r:embed="rId32" cstate="print"/>
            <a:stretch>
              <a:fillRect/>
            </a:stretch>
          </p:blipFill>
          <p:spPr>
            <a:xfrm>
              <a:off x="2616746" y="4290758"/>
              <a:ext cx="3125241" cy="95897"/>
            </a:xfrm>
            <a:prstGeom prst="rect">
              <a:avLst/>
            </a:prstGeom>
          </p:spPr>
        </p:pic>
        <p:pic>
          <p:nvPicPr>
            <p:cNvPr id="51" name="object 51"/>
            <p:cNvPicPr/>
            <p:nvPr/>
          </p:nvPicPr>
          <p:blipFill>
            <a:blip r:embed="rId33" cstate="print"/>
            <a:stretch>
              <a:fillRect/>
            </a:stretch>
          </p:blipFill>
          <p:spPr>
            <a:xfrm>
              <a:off x="1254328" y="3258641"/>
              <a:ext cx="5274665" cy="849464"/>
            </a:xfrm>
            <a:prstGeom prst="rect">
              <a:avLst/>
            </a:prstGeom>
          </p:spPr>
        </p:pic>
        <p:sp>
          <p:nvSpPr>
            <p:cNvPr id="52" name="object 52"/>
            <p:cNvSpPr/>
            <p:nvPr/>
          </p:nvSpPr>
          <p:spPr>
            <a:xfrm>
              <a:off x="1261960" y="4546498"/>
              <a:ext cx="18415" cy="17145"/>
            </a:xfrm>
            <a:custGeom>
              <a:avLst/>
              <a:gdLst/>
              <a:ahLst/>
              <a:cxnLst/>
              <a:rect l="l" t="t" r="r" b="b"/>
              <a:pathLst>
                <a:path w="18415" h="17145">
                  <a:moveTo>
                    <a:pt x="13690" y="16725"/>
                  </a:moveTo>
                  <a:lnTo>
                    <a:pt x="4571" y="16725"/>
                  </a:lnTo>
                  <a:lnTo>
                    <a:pt x="0" y="13690"/>
                  </a:lnTo>
                  <a:lnTo>
                    <a:pt x="0" y="4571"/>
                  </a:lnTo>
                  <a:lnTo>
                    <a:pt x="4571" y="0"/>
                  </a:lnTo>
                  <a:lnTo>
                    <a:pt x="13690" y="0"/>
                  </a:lnTo>
                  <a:lnTo>
                    <a:pt x="18262" y="4571"/>
                  </a:lnTo>
                  <a:lnTo>
                    <a:pt x="18262" y="13690"/>
                  </a:lnTo>
                  <a:lnTo>
                    <a:pt x="13690" y="16725"/>
                  </a:lnTo>
                  <a:close/>
                </a:path>
              </a:pathLst>
            </a:custGeom>
            <a:solidFill>
              <a:srgbClr val="4A4B4D"/>
            </a:solidFill>
          </p:spPr>
          <p:txBody>
            <a:bodyPr wrap="square" lIns="0" tIns="0" rIns="0" bIns="0" rtlCol="0"/>
            <a:lstStyle/>
            <a:p>
              <a:endParaRPr/>
            </a:p>
          </p:txBody>
        </p:sp>
        <p:pic>
          <p:nvPicPr>
            <p:cNvPr id="53" name="object 53"/>
            <p:cNvPicPr/>
            <p:nvPr/>
          </p:nvPicPr>
          <p:blipFill>
            <a:blip r:embed="rId34" cstate="print"/>
            <a:stretch>
              <a:fillRect/>
            </a:stretch>
          </p:blipFill>
          <p:spPr>
            <a:xfrm>
              <a:off x="1254328" y="4185741"/>
              <a:ext cx="3198266" cy="523620"/>
            </a:xfrm>
            <a:prstGeom prst="rect">
              <a:avLst/>
            </a:prstGeom>
          </p:spPr>
        </p:pic>
        <p:sp>
          <p:nvSpPr>
            <p:cNvPr id="54" name="object 54"/>
            <p:cNvSpPr/>
            <p:nvPr/>
          </p:nvSpPr>
          <p:spPr>
            <a:xfrm>
              <a:off x="1261960" y="4654600"/>
              <a:ext cx="18415" cy="17145"/>
            </a:xfrm>
            <a:custGeom>
              <a:avLst/>
              <a:gdLst/>
              <a:ahLst/>
              <a:cxnLst/>
              <a:rect l="l" t="t" r="r" b="b"/>
              <a:pathLst>
                <a:path w="18415" h="17145">
                  <a:moveTo>
                    <a:pt x="13690" y="16713"/>
                  </a:moveTo>
                  <a:lnTo>
                    <a:pt x="4571" y="16713"/>
                  </a:lnTo>
                  <a:lnTo>
                    <a:pt x="0" y="13690"/>
                  </a:lnTo>
                  <a:lnTo>
                    <a:pt x="0" y="3022"/>
                  </a:lnTo>
                  <a:lnTo>
                    <a:pt x="4571" y="0"/>
                  </a:lnTo>
                  <a:lnTo>
                    <a:pt x="13690" y="0"/>
                  </a:lnTo>
                  <a:lnTo>
                    <a:pt x="18262" y="3022"/>
                  </a:lnTo>
                  <a:lnTo>
                    <a:pt x="18262" y="13690"/>
                  </a:lnTo>
                  <a:lnTo>
                    <a:pt x="13690" y="16713"/>
                  </a:lnTo>
                  <a:close/>
                </a:path>
              </a:pathLst>
            </a:custGeom>
            <a:solidFill>
              <a:srgbClr val="4A4B4D"/>
            </a:solidFill>
          </p:spPr>
          <p:txBody>
            <a:bodyPr wrap="square" lIns="0" tIns="0" rIns="0" bIns="0" rtlCol="0"/>
            <a:lstStyle/>
            <a:p>
              <a:endParaRPr/>
            </a:p>
          </p:txBody>
        </p:sp>
        <p:pic>
          <p:nvPicPr>
            <p:cNvPr id="55" name="object 55"/>
            <p:cNvPicPr/>
            <p:nvPr/>
          </p:nvPicPr>
          <p:blipFill>
            <a:blip r:embed="rId35" cstate="print"/>
            <a:stretch>
              <a:fillRect/>
            </a:stretch>
          </p:blipFill>
          <p:spPr>
            <a:xfrm>
              <a:off x="1068641" y="5062537"/>
              <a:ext cx="5402503" cy="255739"/>
            </a:xfrm>
            <a:prstGeom prst="rect">
              <a:avLst/>
            </a:prstGeom>
          </p:spPr>
        </p:pic>
        <p:pic>
          <p:nvPicPr>
            <p:cNvPr id="56" name="object 56"/>
            <p:cNvPicPr/>
            <p:nvPr/>
          </p:nvPicPr>
          <p:blipFill>
            <a:blip r:embed="rId36" cstate="print"/>
            <a:stretch>
              <a:fillRect/>
            </a:stretch>
          </p:blipFill>
          <p:spPr>
            <a:xfrm>
              <a:off x="1082332" y="4899672"/>
              <a:ext cx="1371549" cy="124815"/>
            </a:xfrm>
            <a:prstGeom prst="rect">
              <a:avLst/>
            </a:prstGeom>
          </p:spPr>
        </p:pic>
      </p:grpSp>
      <p:grpSp>
        <p:nvGrpSpPr>
          <p:cNvPr id="57" name="object 57"/>
          <p:cNvGrpSpPr/>
          <p:nvPr/>
        </p:nvGrpSpPr>
        <p:grpSpPr>
          <a:xfrm>
            <a:off x="709358" y="5600"/>
            <a:ext cx="6842759" cy="717550"/>
            <a:chOff x="709358" y="5600"/>
            <a:chExt cx="6842759" cy="717550"/>
          </a:xfrm>
        </p:grpSpPr>
        <p:sp>
          <p:nvSpPr>
            <p:cNvPr id="58" name="object 58"/>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59" name="object 59"/>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60" name="object 60"/>
            <p:cNvPicPr/>
            <p:nvPr/>
          </p:nvPicPr>
          <p:blipFill>
            <a:blip r:embed="rId37" cstate="print"/>
            <a:stretch>
              <a:fillRect/>
            </a:stretch>
          </p:blipFill>
          <p:spPr>
            <a:xfrm>
              <a:off x="1003147" y="366369"/>
              <a:ext cx="462813" cy="170497"/>
            </a:xfrm>
            <a:prstGeom prst="rect">
              <a:avLst/>
            </a:prstGeom>
          </p:spPr>
        </p:pic>
        <p:sp>
          <p:nvSpPr>
            <p:cNvPr id="61" name="object 61"/>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2" name="object 62"/>
            <p:cNvPicPr/>
            <p:nvPr/>
          </p:nvPicPr>
          <p:blipFill>
            <a:blip r:embed="rId38" cstate="print"/>
            <a:stretch>
              <a:fillRect/>
            </a:stretch>
          </p:blipFill>
          <p:spPr>
            <a:xfrm>
              <a:off x="1662315" y="380059"/>
              <a:ext cx="156806" cy="149174"/>
            </a:xfrm>
            <a:prstGeom prst="rect">
              <a:avLst/>
            </a:prstGeom>
          </p:spPr>
        </p:pic>
        <p:sp>
          <p:nvSpPr>
            <p:cNvPr id="63" name="object 63"/>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64" name="object 64"/>
            <p:cNvPicPr/>
            <p:nvPr/>
          </p:nvPicPr>
          <p:blipFill>
            <a:blip r:embed="rId39" cstate="print"/>
            <a:stretch>
              <a:fillRect/>
            </a:stretch>
          </p:blipFill>
          <p:spPr>
            <a:xfrm>
              <a:off x="2021585" y="366369"/>
              <a:ext cx="343992" cy="170497"/>
            </a:xfrm>
            <a:prstGeom prst="rect">
              <a:avLst/>
            </a:prstGeom>
          </p:spPr>
        </p:pic>
        <p:pic>
          <p:nvPicPr>
            <p:cNvPr id="65" name="object 65"/>
            <p:cNvPicPr/>
            <p:nvPr/>
          </p:nvPicPr>
          <p:blipFill>
            <a:blip r:embed="rId40" cstate="print"/>
            <a:stretch>
              <a:fillRect/>
            </a:stretch>
          </p:blipFill>
          <p:spPr>
            <a:xfrm>
              <a:off x="2554338" y="366369"/>
              <a:ext cx="1787131" cy="170497"/>
            </a:xfrm>
            <a:prstGeom prst="rect">
              <a:avLst/>
            </a:prstGeom>
          </p:spPr>
        </p:pic>
      </p:grpSp>
      <p:sp>
        <p:nvSpPr>
          <p:cNvPr id="66" name="object 2"/>
          <p:cNvSpPr/>
          <p:nvPr/>
        </p:nvSpPr>
        <p:spPr>
          <a:xfrm>
            <a:off x="3415957" y="10148442"/>
            <a:ext cx="703580" cy="91440"/>
          </a:xfrm>
          <a:custGeom>
            <a:avLst/>
            <a:gdLst/>
            <a:ahLst/>
            <a:cxnLst/>
            <a:rect l="l" t="t" r="r" b="b"/>
            <a:pathLst>
              <a:path w="703579" h="91440">
                <a:moveTo>
                  <a:pt x="217690" y="45643"/>
                </a:moveTo>
                <a:lnTo>
                  <a:pt x="0" y="45643"/>
                </a:lnTo>
                <a:lnTo>
                  <a:pt x="0" y="50203"/>
                </a:lnTo>
                <a:lnTo>
                  <a:pt x="217690" y="50203"/>
                </a:lnTo>
                <a:lnTo>
                  <a:pt x="217690" y="45643"/>
                </a:lnTo>
                <a:close/>
              </a:path>
              <a:path w="703579"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 w="703579" h="91440">
                <a:moveTo>
                  <a:pt x="357733" y="3022"/>
                </a:moveTo>
                <a:lnTo>
                  <a:pt x="356196" y="0"/>
                </a:lnTo>
                <a:lnTo>
                  <a:pt x="350139" y="0"/>
                </a:lnTo>
                <a:lnTo>
                  <a:pt x="350139" y="3022"/>
                </a:lnTo>
                <a:lnTo>
                  <a:pt x="348602" y="4559"/>
                </a:lnTo>
                <a:lnTo>
                  <a:pt x="347065" y="10617"/>
                </a:lnTo>
                <a:lnTo>
                  <a:pt x="344030" y="16713"/>
                </a:lnTo>
                <a:lnTo>
                  <a:pt x="334911" y="18249"/>
                </a:lnTo>
                <a:lnTo>
                  <a:pt x="328803" y="19748"/>
                </a:lnTo>
                <a:lnTo>
                  <a:pt x="327266" y="19748"/>
                </a:lnTo>
                <a:lnTo>
                  <a:pt x="327266" y="25844"/>
                </a:lnTo>
                <a:lnTo>
                  <a:pt x="347065" y="25844"/>
                </a:lnTo>
                <a:lnTo>
                  <a:pt x="347065" y="89789"/>
                </a:lnTo>
                <a:lnTo>
                  <a:pt x="350139" y="91325"/>
                </a:lnTo>
                <a:lnTo>
                  <a:pt x="354698" y="91325"/>
                </a:lnTo>
                <a:lnTo>
                  <a:pt x="357733" y="89789"/>
                </a:lnTo>
                <a:lnTo>
                  <a:pt x="357733" y="3022"/>
                </a:lnTo>
                <a:close/>
              </a:path>
              <a:path w="703579" h="91440">
                <a:moveTo>
                  <a:pt x="446036" y="45643"/>
                </a:moveTo>
                <a:lnTo>
                  <a:pt x="445147" y="32092"/>
                </a:lnTo>
                <a:lnTo>
                  <a:pt x="441261" y="17106"/>
                </a:lnTo>
                <a:lnTo>
                  <a:pt x="435508" y="9131"/>
                </a:lnTo>
                <a:lnTo>
                  <a:pt x="435368" y="8940"/>
                </a:lnTo>
                <a:lnTo>
                  <a:pt x="435368" y="45643"/>
                </a:lnTo>
                <a:lnTo>
                  <a:pt x="434860" y="57785"/>
                </a:lnTo>
                <a:lnTo>
                  <a:pt x="432498" y="69634"/>
                </a:lnTo>
                <a:lnTo>
                  <a:pt x="427012" y="78625"/>
                </a:lnTo>
                <a:lnTo>
                  <a:pt x="417106" y="82194"/>
                </a:lnTo>
                <a:lnTo>
                  <a:pt x="407162" y="78625"/>
                </a:lnTo>
                <a:lnTo>
                  <a:pt x="401662" y="69634"/>
                </a:lnTo>
                <a:lnTo>
                  <a:pt x="399300" y="57785"/>
                </a:lnTo>
                <a:lnTo>
                  <a:pt x="398805" y="45643"/>
                </a:lnTo>
                <a:lnTo>
                  <a:pt x="399300" y="34163"/>
                </a:lnTo>
                <a:lnTo>
                  <a:pt x="401662" y="22250"/>
                </a:lnTo>
                <a:lnTo>
                  <a:pt x="407162" y="12915"/>
                </a:lnTo>
                <a:lnTo>
                  <a:pt x="417106" y="9131"/>
                </a:lnTo>
                <a:lnTo>
                  <a:pt x="427012" y="12700"/>
                </a:lnTo>
                <a:lnTo>
                  <a:pt x="432498" y="21678"/>
                </a:lnTo>
                <a:lnTo>
                  <a:pt x="434860" y="33515"/>
                </a:lnTo>
                <a:lnTo>
                  <a:pt x="435368" y="45643"/>
                </a:lnTo>
                <a:lnTo>
                  <a:pt x="435368" y="8940"/>
                </a:lnTo>
                <a:lnTo>
                  <a:pt x="432523" y="4991"/>
                </a:lnTo>
                <a:lnTo>
                  <a:pt x="417106" y="0"/>
                </a:lnTo>
                <a:lnTo>
                  <a:pt x="401662" y="4991"/>
                </a:lnTo>
                <a:lnTo>
                  <a:pt x="392925" y="17106"/>
                </a:lnTo>
                <a:lnTo>
                  <a:pt x="389064" y="32092"/>
                </a:lnTo>
                <a:lnTo>
                  <a:pt x="388188" y="45643"/>
                </a:lnTo>
                <a:lnTo>
                  <a:pt x="388848" y="58559"/>
                </a:lnTo>
                <a:lnTo>
                  <a:pt x="392353" y="73621"/>
                </a:lnTo>
                <a:lnTo>
                  <a:pt x="401002" y="86118"/>
                </a:lnTo>
                <a:lnTo>
                  <a:pt x="417106" y="91325"/>
                </a:lnTo>
                <a:lnTo>
                  <a:pt x="433171" y="86118"/>
                </a:lnTo>
                <a:lnTo>
                  <a:pt x="435889" y="82194"/>
                </a:lnTo>
                <a:lnTo>
                  <a:pt x="441833" y="73621"/>
                </a:lnTo>
                <a:lnTo>
                  <a:pt x="445363" y="58559"/>
                </a:lnTo>
                <a:lnTo>
                  <a:pt x="446036" y="45643"/>
                </a:lnTo>
                <a:close/>
              </a:path>
              <a:path w="703579" h="91440">
                <a:moveTo>
                  <a:pt x="703262" y="45643"/>
                </a:moveTo>
                <a:lnTo>
                  <a:pt x="485622" y="45643"/>
                </a:lnTo>
                <a:lnTo>
                  <a:pt x="485622" y="50203"/>
                </a:lnTo>
                <a:lnTo>
                  <a:pt x="703262" y="50203"/>
                </a:lnTo>
                <a:lnTo>
                  <a:pt x="703262" y="45643"/>
                </a:lnTo>
                <a:close/>
              </a:path>
            </a:pathLst>
          </a:custGeom>
          <a:solidFill>
            <a:srgbClr val="4A4B4D"/>
          </a:solidFill>
        </p:spPr>
        <p:txBody>
          <a:bodyPr wrap="square" lIns="0" tIns="0" rIns="0" bIns="0" rtlCol="0"/>
          <a:lstStyle/>
          <a:p>
            <a:endParaRP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409473" cy="106565"/>
            </a:xfrm>
            <a:prstGeom prst="rect">
              <a:avLst/>
            </a:prstGeom>
          </p:spPr>
        </p:pic>
        <p:pic>
          <p:nvPicPr>
            <p:cNvPr id="11" name="object 11"/>
            <p:cNvPicPr/>
            <p:nvPr/>
          </p:nvPicPr>
          <p:blipFill>
            <a:blip r:embed="rId4" cstate="print"/>
            <a:stretch>
              <a:fillRect/>
            </a:stretch>
          </p:blipFill>
          <p:spPr>
            <a:xfrm>
              <a:off x="6268694" y="1282750"/>
              <a:ext cx="372910" cy="117221"/>
            </a:xfrm>
            <a:prstGeom prst="rect">
              <a:avLst/>
            </a:prstGeom>
          </p:spPr>
        </p:pic>
        <p:pic>
          <p:nvPicPr>
            <p:cNvPr id="12" name="object 12"/>
            <p:cNvPicPr/>
            <p:nvPr/>
          </p:nvPicPr>
          <p:blipFill>
            <a:blip r:embed="rId5" cstate="print"/>
            <a:stretch>
              <a:fillRect/>
            </a:stretch>
          </p:blipFill>
          <p:spPr>
            <a:xfrm>
              <a:off x="890536" y="1439570"/>
              <a:ext cx="5752604" cy="360756"/>
            </a:xfrm>
            <a:prstGeom prst="rect">
              <a:avLst/>
            </a:prstGeom>
          </p:spPr>
        </p:pic>
        <p:pic>
          <p:nvPicPr>
            <p:cNvPr id="13" name="object 13"/>
            <p:cNvPicPr/>
            <p:nvPr/>
          </p:nvPicPr>
          <p:blipFill>
            <a:blip r:embed="rId6" cstate="print"/>
            <a:stretch>
              <a:fillRect/>
            </a:stretch>
          </p:blipFill>
          <p:spPr>
            <a:xfrm>
              <a:off x="1210221" y="1948014"/>
              <a:ext cx="969670" cy="126352"/>
            </a:xfrm>
            <a:prstGeom prst="rect">
              <a:avLst/>
            </a:prstGeom>
          </p:spPr>
        </p:pic>
        <p:pic>
          <p:nvPicPr>
            <p:cNvPr id="14" name="object 14"/>
            <p:cNvPicPr/>
            <p:nvPr/>
          </p:nvPicPr>
          <p:blipFill>
            <a:blip r:embed="rId7" cstate="print"/>
            <a:stretch>
              <a:fillRect/>
            </a:stretch>
          </p:blipFill>
          <p:spPr>
            <a:xfrm>
              <a:off x="2283371" y="1944941"/>
              <a:ext cx="2991243" cy="129425"/>
            </a:xfrm>
            <a:prstGeom prst="rect">
              <a:avLst/>
            </a:prstGeom>
          </p:spPr>
        </p:pic>
        <p:pic>
          <p:nvPicPr>
            <p:cNvPr id="15" name="object 15"/>
            <p:cNvPicPr/>
            <p:nvPr/>
          </p:nvPicPr>
          <p:blipFill>
            <a:blip r:embed="rId8" cstate="print"/>
            <a:stretch>
              <a:fillRect/>
            </a:stretch>
          </p:blipFill>
          <p:spPr>
            <a:xfrm>
              <a:off x="5376608" y="1946477"/>
              <a:ext cx="1080846" cy="127889"/>
            </a:xfrm>
            <a:prstGeom prst="rect">
              <a:avLst/>
            </a:prstGeom>
          </p:spPr>
        </p:pic>
        <p:pic>
          <p:nvPicPr>
            <p:cNvPr id="16" name="object 16"/>
            <p:cNvPicPr/>
            <p:nvPr/>
          </p:nvPicPr>
          <p:blipFill>
            <a:blip r:embed="rId9" cstate="print"/>
            <a:stretch>
              <a:fillRect/>
            </a:stretch>
          </p:blipFill>
          <p:spPr>
            <a:xfrm>
              <a:off x="1074737" y="2142832"/>
              <a:ext cx="3714305" cy="129425"/>
            </a:xfrm>
            <a:prstGeom prst="rect">
              <a:avLst/>
            </a:prstGeom>
          </p:spPr>
        </p:pic>
        <p:pic>
          <p:nvPicPr>
            <p:cNvPr id="17" name="object 17"/>
            <p:cNvPicPr/>
            <p:nvPr/>
          </p:nvPicPr>
          <p:blipFill>
            <a:blip r:embed="rId10" cstate="print"/>
            <a:stretch>
              <a:fillRect/>
            </a:stretch>
          </p:blipFill>
          <p:spPr>
            <a:xfrm>
              <a:off x="1079296" y="2343797"/>
              <a:ext cx="846340" cy="126352"/>
            </a:xfrm>
            <a:prstGeom prst="rect">
              <a:avLst/>
            </a:prstGeom>
          </p:spPr>
        </p:pic>
        <p:pic>
          <p:nvPicPr>
            <p:cNvPr id="18" name="object 18"/>
            <p:cNvPicPr/>
            <p:nvPr/>
          </p:nvPicPr>
          <p:blipFill>
            <a:blip r:embed="rId11" cstate="print"/>
            <a:stretch>
              <a:fillRect/>
            </a:stretch>
          </p:blipFill>
          <p:spPr>
            <a:xfrm>
              <a:off x="2024608" y="2342260"/>
              <a:ext cx="2679153" cy="127889"/>
            </a:xfrm>
            <a:prstGeom prst="rect">
              <a:avLst/>
            </a:prstGeom>
          </p:spPr>
        </p:pic>
        <p:pic>
          <p:nvPicPr>
            <p:cNvPr id="19" name="object 19"/>
            <p:cNvPicPr/>
            <p:nvPr/>
          </p:nvPicPr>
          <p:blipFill>
            <a:blip r:embed="rId12" cstate="print"/>
            <a:stretch>
              <a:fillRect/>
            </a:stretch>
          </p:blipFill>
          <p:spPr>
            <a:xfrm>
              <a:off x="4802733" y="2340724"/>
              <a:ext cx="1592262" cy="127889"/>
            </a:xfrm>
            <a:prstGeom prst="rect">
              <a:avLst/>
            </a:prstGeom>
          </p:spPr>
        </p:pic>
        <p:pic>
          <p:nvPicPr>
            <p:cNvPr id="20" name="object 20"/>
            <p:cNvPicPr/>
            <p:nvPr/>
          </p:nvPicPr>
          <p:blipFill>
            <a:blip r:embed="rId13" cstate="print"/>
            <a:stretch>
              <a:fillRect/>
            </a:stretch>
          </p:blipFill>
          <p:spPr>
            <a:xfrm>
              <a:off x="1067894" y="2591145"/>
              <a:ext cx="5397901" cy="646958"/>
            </a:xfrm>
            <a:prstGeom prst="rect">
              <a:avLst/>
            </a:prstGeom>
          </p:spPr>
        </p:pic>
        <p:pic>
          <p:nvPicPr>
            <p:cNvPr id="21" name="object 21"/>
            <p:cNvPicPr/>
            <p:nvPr/>
          </p:nvPicPr>
          <p:blipFill>
            <a:blip r:embed="rId14" cstate="print"/>
            <a:stretch>
              <a:fillRect/>
            </a:stretch>
          </p:blipFill>
          <p:spPr>
            <a:xfrm>
              <a:off x="1070178" y="3310432"/>
              <a:ext cx="5391835" cy="1871855"/>
            </a:xfrm>
            <a:prstGeom prst="rect">
              <a:avLst/>
            </a:prstGeom>
          </p:spPr>
        </p:pic>
      </p:grpSp>
      <p:grpSp>
        <p:nvGrpSpPr>
          <p:cNvPr id="22" name="object 22"/>
          <p:cNvGrpSpPr/>
          <p:nvPr/>
        </p:nvGrpSpPr>
        <p:grpSpPr>
          <a:xfrm>
            <a:off x="1070178" y="3960418"/>
            <a:ext cx="4308475" cy="186055"/>
            <a:chOff x="1070178" y="3960418"/>
            <a:chExt cx="4308475" cy="186055"/>
          </a:xfrm>
        </p:grpSpPr>
        <p:sp>
          <p:nvSpPr>
            <p:cNvPr id="23" name="object 23"/>
            <p:cNvSpPr/>
            <p:nvPr/>
          </p:nvSpPr>
          <p:spPr>
            <a:xfrm>
              <a:off x="1070178" y="3960418"/>
              <a:ext cx="4308475" cy="186055"/>
            </a:xfrm>
            <a:custGeom>
              <a:avLst/>
              <a:gdLst/>
              <a:ahLst/>
              <a:cxnLst/>
              <a:rect l="l" t="t" r="r" b="b"/>
              <a:pathLst>
                <a:path w="4308475" h="186054">
                  <a:moveTo>
                    <a:pt x="4307979" y="185737"/>
                  </a:moveTo>
                  <a:lnTo>
                    <a:pt x="0" y="185737"/>
                  </a:lnTo>
                  <a:lnTo>
                    <a:pt x="0" y="0"/>
                  </a:lnTo>
                  <a:lnTo>
                    <a:pt x="4307979" y="0"/>
                  </a:lnTo>
                  <a:lnTo>
                    <a:pt x="4307979" y="185737"/>
                  </a:lnTo>
                  <a:close/>
                </a:path>
              </a:pathLst>
            </a:custGeom>
            <a:solidFill>
              <a:srgbClr val="C6C7C9"/>
            </a:solidFill>
          </p:spPr>
          <p:txBody>
            <a:bodyPr wrap="square" lIns="0" tIns="0" rIns="0" bIns="0" rtlCol="0"/>
            <a:lstStyle/>
            <a:p>
              <a:endParaRPr/>
            </a:p>
          </p:txBody>
        </p:sp>
        <p:pic>
          <p:nvPicPr>
            <p:cNvPr id="24" name="object 24"/>
            <p:cNvPicPr/>
            <p:nvPr/>
          </p:nvPicPr>
          <p:blipFill>
            <a:blip r:embed="rId15" cstate="print"/>
            <a:stretch>
              <a:fillRect/>
            </a:stretch>
          </p:blipFill>
          <p:spPr>
            <a:xfrm>
              <a:off x="2393010" y="4003027"/>
              <a:ext cx="1468983" cy="103543"/>
            </a:xfrm>
            <a:prstGeom prst="rect">
              <a:avLst/>
            </a:prstGeom>
          </p:spPr>
        </p:pic>
        <p:sp>
          <p:nvSpPr>
            <p:cNvPr id="25" name="object 25"/>
            <p:cNvSpPr/>
            <p:nvPr/>
          </p:nvSpPr>
          <p:spPr>
            <a:xfrm>
              <a:off x="3874147" y="4050258"/>
              <a:ext cx="96520" cy="12700"/>
            </a:xfrm>
            <a:custGeom>
              <a:avLst/>
              <a:gdLst/>
              <a:ahLst/>
              <a:cxnLst/>
              <a:rect l="l" t="t" r="r" b="b"/>
              <a:pathLst>
                <a:path w="96520" h="12700">
                  <a:moveTo>
                    <a:pt x="95897" y="12153"/>
                  </a:moveTo>
                  <a:lnTo>
                    <a:pt x="0" y="12153"/>
                  </a:lnTo>
                  <a:lnTo>
                    <a:pt x="0" y="0"/>
                  </a:lnTo>
                  <a:lnTo>
                    <a:pt x="95897" y="0"/>
                  </a:lnTo>
                  <a:lnTo>
                    <a:pt x="95897" y="12153"/>
                  </a:lnTo>
                  <a:close/>
                </a:path>
              </a:pathLst>
            </a:custGeom>
            <a:solidFill>
              <a:srgbClr val="4D4D4F"/>
            </a:solidFill>
          </p:spPr>
          <p:txBody>
            <a:bodyPr wrap="square" lIns="0" tIns="0" rIns="0" bIns="0" rtlCol="0"/>
            <a:lstStyle/>
            <a:p>
              <a:endParaRPr/>
            </a:p>
          </p:txBody>
        </p:sp>
      </p:grpSp>
      <p:graphicFrame>
        <p:nvGraphicFramePr>
          <p:cNvPr id="26" name="object 26"/>
          <p:cNvGraphicFramePr>
            <a:graphicFrameLocks noGrp="1"/>
          </p:cNvGraphicFramePr>
          <p:nvPr/>
        </p:nvGraphicFramePr>
        <p:xfrm>
          <a:off x="1065555" y="3957319"/>
          <a:ext cx="4306570" cy="1247140"/>
        </p:xfrm>
        <a:graphic>
          <a:graphicData uri="http://schemas.openxmlformats.org/drawingml/2006/table">
            <a:tbl>
              <a:tblPr firstRow="1" bandRow="1">
                <a:tableStyleId>{2D5ABB26-0587-4C30-8999-92F81FD0307C}</a:tableStyleId>
              </a:tblPr>
              <a:tblGrid>
                <a:gridCol w="4306570">
                  <a:extLst>
                    <a:ext uri="{9D8B030D-6E8A-4147-A177-3AD203B41FA5}">
                      <a16:colId xmlns:a16="http://schemas.microsoft.com/office/drawing/2014/main" val="20000"/>
                    </a:ext>
                  </a:extLst>
                </a:gridCol>
              </a:tblGrid>
              <a:tr h="18415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9525">
                      <a:solidFill>
                        <a:srgbClr val="4D4D4F"/>
                      </a:solidFill>
                      <a:prstDash val="solid"/>
                    </a:lnT>
                    <a:lnB w="6350">
                      <a:solidFill>
                        <a:srgbClr val="4D4D4F"/>
                      </a:solidFill>
                      <a:prstDash val="solid"/>
                    </a:lnB>
                  </a:tcPr>
                </a:tc>
                <a:extLst>
                  <a:ext uri="{0D108BD9-81ED-4DB2-BD59-A6C34878D82A}">
                    <a16:rowId xmlns:a16="http://schemas.microsoft.com/office/drawing/2014/main" val="10000"/>
                  </a:ext>
                </a:extLst>
              </a:tr>
              <a:tr h="188595">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1"/>
                  </a:ext>
                </a:extLst>
              </a:tr>
              <a:tr h="18669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2"/>
                  </a:ext>
                </a:extLst>
              </a:tr>
              <a:tr h="18669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3"/>
                  </a:ext>
                </a:extLst>
              </a:tr>
              <a:tr h="18669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4"/>
                  </a:ext>
                </a:extLst>
              </a:tr>
              <a:tr h="314325">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6350">
                      <a:solidFill>
                        <a:srgbClr val="4D4D4F"/>
                      </a:solidFill>
                      <a:prstDash val="solid"/>
                    </a:lnT>
                    <a:lnB w="9525">
                      <a:solidFill>
                        <a:srgbClr val="4D4D4F"/>
                      </a:solidFill>
                      <a:prstDash val="solid"/>
                    </a:lnB>
                  </a:tcPr>
                </a:tc>
                <a:extLst>
                  <a:ext uri="{0D108BD9-81ED-4DB2-BD59-A6C34878D82A}">
                    <a16:rowId xmlns:a16="http://schemas.microsoft.com/office/drawing/2014/main" val="10005"/>
                  </a:ext>
                </a:extLst>
              </a:tr>
            </a:tbl>
          </a:graphicData>
        </a:graphic>
      </p:graphicFrame>
      <p:sp>
        <p:nvSpPr>
          <p:cNvPr id="27" name="object 27"/>
          <p:cNvSpPr/>
          <p:nvPr/>
        </p:nvSpPr>
        <p:spPr>
          <a:xfrm>
            <a:off x="3980700" y="4013694"/>
            <a:ext cx="91440" cy="88900"/>
          </a:xfrm>
          <a:custGeom>
            <a:avLst/>
            <a:gdLst/>
            <a:ahLst/>
            <a:cxnLst/>
            <a:rect l="l" t="t" r="r" b="b"/>
            <a:pathLst>
              <a:path w="91439" h="88900">
                <a:moveTo>
                  <a:pt x="6108" y="88303"/>
                </a:moveTo>
                <a:lnTo>
                  <a:pt x="3086" y="88303"/>
                </a:lnTo>
                <a:lnTo>
                  <a:pt x="0" y="85280"/>
                </a:lnTo>
                <a:lnTo>
                  <a:pt x="0" y="77635"/>
                </a:lnTo>
                <a:lnTo>
                  <a:pt x="1536" y="77635"/>
                </a:lnTo>
                <a:lnTo>
                  <a:pt x="3086" y="76098"/>
                </a:lnTo>
                <a:lnTo>
                  <a:pt x="39598" y="48717"/>
                </a:lnTo>
                <a:lnTo>
                  <a:pt x="60921" y="13690"/>
                </a:lnTo>
                <a:lnTo>
                  <a:pt x="60921" y="12204"/>
                </a:lnTo>
                <a:lnTo>
                  <a:pt x="3086" y="12204"/>
                </a:lnTo>
                <a:lnTo>
                  <a:pt x="3086" y="1536"/>
                </a:lnTo>
                <a:lnTo>
                  <a:pt x="6108" y="0"/>
                </a:lnTo>
                <a:lnTo>
                  <a:pt x="74612" y="0"/>
                </a:lnTo>
                <a:lnTo>
                  <a:pt x="74612" y="9131"/>
                </a:lnTo>
                <a:lnTo>
                  <a:pt x="73044" y="16587"/>
                </a:lnTo>
                <a:lnTo>
                  <a:pt x="68905" y="26460"/>
                </a:lnTo>
                <a:lnTo>
                  <a:pt x="62997" y="37252"/>
                </a:lnTo>
                <a:lnTo>
                  <a:pt x="56311" y="47180"/>
                </a:lnTo>
                <a:lnTo>
                  <a:pt x="60202" y="49686"/>
                </a:lnTo>
                <a:lnTo>
                  <a:pt x="67039" y="54813"/>
                </a:lnTo>
                <a:lnTo>
                  <a:pt x="50253" y="54813"/>
                </a:lnTo>
                <a:lnTo>
                  <a:pt x="37141" y="67750"/>
                </a:lnTo>
                <a:lnTo>
                  <a:pt x="24180" y="78406"/>
                </a:lnTo>
                <a:lnTo>
                  <a:pt x="13220" y="85638"/>
                </a:lnTo>
                <a:lnTo>
                  <a:pt x="6108" y="88303"/>
                </a:lnTo>
                <a:close/>
              </a:path>
              <a:path w="91439" h="88900">
                <a:moveTo>
                  <a:pt x="88315" y="86766"/>
                </a:moveTo>
                <a:lnTo>
                  <a:pt x="82207" y="86766"/>
                </a:lnTo>
                <a:lnTo>
                  <a:pt x="80670" y="85280"/>
                </a:lnTo>
                <a:lnTo>
                  <a:pt x="76111" y="80721"/>
                </a:lnTo>
                <a:lnTo>
                  <a:pt x="68234" y="72383"/>
                </a:lnTo>
                <a:lnTo>
                  <a:pt x="60915" y="65481"/>
                </a:lnTo>
                <a:lnTo>
                  <a:pt x="54729" y="59722"/>
                </a:lnTo>
                <a:lnTo>
                  <a:pt x="50253" y="54813"/>
                </a:lnTo>
                <a:lnTo>
                  <a:pt x="67039" y="54813"/>
                </a:lnTo>
                <a:lnTo>
                  <a:pt x="75389" y="61546"/>
                </a:lnTo>
                <a:lnTo>
                  <a:pt x="85280" y="70053"/>
                </a:lnTo>
                <a:lnTo>
                  <a:pt x="91338" y="76098"/>
                </a:lnTo>
                <a:lnTo>
                  <a:pt x="91338" y="83743"/>
                </a:lnTo>
                <a:lnTo>
                  <a:pt x="88315" y="86766"/>
                </a:lnTo>
                <a:close/>
              </a:path>
            </a:pathLst>
          </a:custGeom>
          <a:solidFill>
            <a:srgbClr val="4D4D4F"/>
          </a:solidFill>
        </p:spPr>
        <p:txBody>
          <a:bodyPr wrap="square" lIns="0" tIns="0" rIns="0" bIns="0" rtlCol="0"/>
          <a:lstStyle/>
          <a:p>
            <a:endParaRPr/>
          </a:p>
        </p:txBody>
      </p:sp>
      <p:sp>
        <p:nvSpPr>
          <p:cNvPr id="28" name="object 28"/>
          <p:cNvSpPr/>
          <p:nvPr/>
        </p:nvSpPr>
        <p:spPr>
          <a:xfrm>
            <a:off x="1226934" y="4234459"/>
            <a:ext cx="20320" cy="18415"/>
          </a:xfrm>
          <a:custGeom>
            <a:avLst/>
            <a:gdLst/>
            <a:ahLst/>
            <a:cxnLst/>
            <a:rect l="l" t="t" r="r" b="b"/>
            <a:pathLst>
              <a:path w="20319" h="18414">
                <a:moveTo>
                  <a:pt x="15240" y="18249"/>
                </a:moveTo>
                <a:lnTo>
                  <a:pt x="4571" y="18249"/>
                </a:lnTo>
                <a:lnTo>
                  <a:pt x="0" y="13690"/>
                </a:lnTo>
                <a:lnTo>
                  <a:pt x="0" y="3022"/>
                </a:lnTo>
                <a:lnTo>
                  <a:pt x="4571" y="0"/>
                </a:lnTo>
                <a:lnTo>
                  <a:pt x="15240" y="0"/>
                </a:lnTo>
                <a:lnTo>
                  <a:pt x="19799" y="3022"/>
                </a:lnTo>
                <a:lnTo>
                  <a:pt x="19799" y="13690"/>
                </a:lnTo>
                <a:lnTo>
                  <a:pt x="15240" y="18249"/>
                </a:lnTo>
                <a:close/>
              </a:path>
            </a:pathLst>
          </a:custGeom>
          <a:solidFill>
            <a:srgbClr val="4D4D4F"/>
          </a:solidFill>
        </p:spPr>
        <p:txBody>
          <a:bodyPr wrap="square" lIns="0" tIns="0" rIns="0" bIns="0" rtlCol="0"/>
          <a:lstStyle/>
          <a:p>
            <a:endParaRPr/>
          </a:p>
        </p:txBody>
      </p:sp>
      <p:pic>
        <p:nvPicPr>
          <p:cNvPr id="29" name="object 29"/>
          <p:cNvPicPr/>
          <p:nvPr/>
        </p:nvPicPr>
        <p:blipFill>
          <a:blip r:embed="rId16" cstate="print"/>
          <a:stretch>
            <a:fillRect/>
          </a:stretch>
        </p:blipFill>
        <p:spPr>
          <a:xfrm>
            <a:off x="1397444" y="4191787"/>
            <a:ext cx="1359344" cy="102006"/>
          </a:xfrm>
          <a:prstGeom prst="rect">
            <a:avLst/>
          </a:prstGeom>
        </p:spPr>
      </p:pic>
      <p:sp>
        <p:nvSpPr>
          <p:cNvPr id="30" name="object 30"/>
          <p:cNvSpPr/>
          <p:nvPr/>
        </p:nvSpPr>
        <p:spPr>
          <a:xfrm>
            <a:off x="1226934" y="4420145"/>
            <a:ext cx="20320" cy="20320"/>
          </a:xfrm>
          <a:custGeom>
            <a:avLst/>
            <a:gdLst/>
            <a:ahLst/>
            <a:cxnLst/>
            <a:rect l="l" t="t" r="r" b="b"/>
            <a:pathLst>
              <a:path w="20319" h="20320">
                <a:moveTo>
                  <a:pt x="15240" y="19799"/>
                </a:moveTo>
                <a:lnTo>
                  <a:pt x="4571" y="19799"/>
                </a:lnTo>
                <a:lnTo>
                  <a:pt x="0" y="15227"/>
                </a:lnTo>
                <a:lnTo>
                  <a:pt x="0" y="4559"/>
                </a:lnTo>
                <a:lnTo>
                  <a:pt x="4571" y="0"/>
                </a:lnTo>
                <a:lnTo>
                  <a:pt x="15240" y="0"/>
                </a:lnTo>
                <a:lnTo>
                  <a:pt x="19799" y="4559"/>
                </a:lnTo>
                <a:lnTo>
                  <a:pt x="19799" y="15227"/>
                </a:lnTo>
                <a:lnTo>
                  <a:pt x="15240" y="19799"/>
                </a:lnTo>
                <a:close/>
              </a:path>
            </a:pathLst>
          </a:custGeom>
          <a:solidFill>
            <a:srgbClr val="4D4D4F"/>
          </a:solidFill>
        </p:spPr>
        <p:txBody>
          <a:bodyPr wrap="square" lIns="0" tIns="0" rIns="0" bIns="0" rtlCol="0"/>
          <a:lstStyle/>
          <a:p>
            <a:endParaRPr/>
          </a:p>
        </p:txBody>
      </p:sp>
      <p:pic>
        <p:nvPicPr>
          <p:cNvPr id="31" name="object 31"/>
          <p:cNvPicPr/>
          <p:nvPr/>
        </p:nvPicPr>
        <p:blipFill>
          <a:blip r:embed="rId17" cstate="print"/>
          <a:stretch>
            <a:fillRect/>
          </a:stretch>
        </p:blipFill>
        <p:spPr>
          <a:xfrm>
            <a:off x="1397444" y="4377537"/>
            <a:ext cx="2332088" cy="103479"/>
          </a:xfrm>
          <a:prstGeom prst="rect">
            <a:avLst/>
          </a:prstGeom>
        </p:spPr>
      </p:pic>
      <p:sp>
        <p:nvSpPr>
          <p:cNvPr id="32" name="object 32"/>
          <p:cNvSpPr/>
          <p:nvPr/>
        </p:nvSpPr>
        <p:spPr>
          <a:xfrm>
            <a:off x="1226934" y="4607369"/>
            <a:ext cx="20320" cy="20320"/>
          </a:xfrm>
          <a:custGeom>
            <a:avLst/>
            <a:gdLst/>
            <a:ahLst/>
            <a:cxnLst/>
            <a:rect l="l" t="t" r="r" b="b"/>
            <a:pathLst>
              <a:path w="20319" h="20320">
                <a:moveTo>
                  <a:pt x="15240" y="19799"/>
                </a:moveTo>
                <a:lnTo>
                  <a:pt x="4571" y="19799"/>
                </a:lnTo>
                <a:lnTo>
                  <a:pt x="0" y="15227"/>
                </a:lnTo>
                <a:lnTo>
                  <a:pt x="0" y="4571"/>
                </a:lnTo>
                <a:lnTo>
                  <a:pt x="4571" y="0"/>
                </a:lnTo>
                <a:lnTo>
                  <a:pt x="15240" y="0"/>
                </a:lnTo>
                <a:lnTo>
                  <a:pt x="19799" y="4571"/>
                </a:lnTo>
                <a:lnTo>
                  <a:pt x="19799" y="15227"/>
                </a:lnTo>
                <a:lnTo>
                  <a:pt x="15240" y="19799"/>
                </a:lnTo>
                <a:close/>
              </a:path>
            </a:pathLst>
          </a:custGeom>
          <a:solidFill>
            <a:srgbClr val="4D4D4F"/>
          </a:solidFill>
        </p:spPr>
        <p:txBody>
          <a:bodyPr wrap="square" lIns="0" tIns="0" rIns="0" bIns="0" rtlCol="0"/>
          <a:lstStyle/>
          <a:p>
            <a:endParaRPr/>
          </a:p>
        </p:txBody>
      </p:sp>
      <p:pic>
        <p:nvPicPr>
          <p:cNvPr id="33" name="object 33"/>
          <p:cNvPicPr/>
          <p:nvPr/>
        </p:nvPicPr>
        <p:blipFill>
          <a:blip r:embed="rId18" cstate="print"/>
          <a:stretch>
            <a:fillRect/>
          </a:stretch>
        </p:blipFill>
        <p:spPr>
          <a:xfrm>
            <a:off x="1395907" y="4564760"/>
            <a:ext cx="2391473" cy="103530"/>
          </a:xfrm>
          <a:prstGeom prst="rect">
            <a:avLst/>
          </a:prstGeom>
        </p:spPr>
      </p:pic>
      <p:sp>
        <p:nvSpPr>
          <p:cNvPr id="34" name="object 34"/>
          <p:cNvSpPr/>
          <p:nvPr/>
        </p:nvSpPr>
        <p:spPr>
          <a:xfrm>
            <a:off x="1226934" y="4794643"/>
            <a:ext cx="20320" cy="18415"/>
          </a:xfrm>
          <a:custGeom>
            <a:avLst/>
            <a:gdLst/>
            <a:ahLst/>
            <a:cxnLst/>
            <a:rect l="l" t="t" r="r" b="b"/>
            <a:pathLst>
              <a:path w="20319" h="18414">
                <a:moveTo>
                  <a:pt x="15240" y="18262"/>
                </a:moveTo>
                <a:lnTo>
                  <a:pt x="4571" y="18262"/>
                </a:lnTo>
                <a:lnTo>
                  <a:pt x="0" y="15189"/>
                </a:lnTo>
                <a:lnTo>
                  <a:pt x="0" y="4572"/>
                </a:lnTo>
                <a:lnTo>
                  <a:pt x="4571" y="0"/>
                </a:lnTo>
                <a:lnTo>
                  <a:pt x="15240" y="0"/>
                </a:lnTo>
                <a:lnTo>
                  <a:pt x="19799" y="4572"/>
                </a:lnTo>
                <a:lnTo>
                  <a:pt x="19799" y="15189"/>
                </a:lnTo>
                <a:lnTo>
                  <a:pt x="15240" y="18262"/>
                </a:lnTo>
                <a:close/>
              </a:path>
            </a:pathLst>
          </a:custGeom>
          <a:solidFill>
            <a:srgbClr val="4D4D4F"/>
          </a:solidFill>
        </p:spPr>
        <p:txBody>
          <a:bodyPr wrap="square" lIns="0" tIns="0" rIns="0" bIns="0" rtlCol="0"/>
          <a:lstStyle/>
          <a:p>
            <a:endParaRPr/>
          </a:p>
        </p:txBody>
      </p:sp>
      <p:pic>
        <p:nvPicPr>
          <p:cNvPr id="35" name="object 35"/>
          <p:cNvPicPr/>
          <p:nvPr/>
        </p:nvPicPr>
        <p:blipFill>
          <a:blip r:embed="rId19" cstate="print"/>
          <a:stretch>
            <a:fillRect/>
          </a:stretch>
        </p:blipFill>
        <p:spPr>
          <a:xfrm>
            <a:off x="1397444" y="4751984"/>
            <a:ext cx="1796262" cy="103530"/>
          </a:xfrm>
          <a:prstGeom prst="rect">
            <a:avLst/>
          </a:prstGeom>
        </p:spPr>
      </p:pic>
      <p:sp>
        <p:nvSpPr>
          <p:cNvPr id="36" name="object 36"/>
          <p:cNvSpPr/>
          <p:nvPr/>
        </p:nvSpPr>
        <p:spPr>
          <a:xfrm>
            <a:off x="1226934" y="4981866"/>
            <a:ext cx="20320" cy="18415"/>
          </a:xfrm>
          <a:custGeom>
            <a:avLst/>
            <a:gdLst/>
            <a:ahLst/>
            <a:cxnLst/>
            <a:rect l="l" t="t" r="r" b="b"/>
            <a:pathLst>
              <a:path w="20319" h="18414">
                <a:moveTo>
                  <a:pt x="15240" y="18262"/>
                </a:moveTo>
                <a:lnTo>
                  <a:pt x="4571" y="18262"/>
                </a:lnTo>
                <a:lnTo>
                  <a:pt x="0" y="13703"/>
                </a:lnTo>
                <a:lnTo>
                  <a:pt x="0" y="3035"/>
                </a:lnTo>
                <a:lnTo>
                  <a:pt x="4571" y="0"/>
                </a:lnTo>
                <a:lnTo>
                  <a:pt x="15240" y="0"/>
                </a:lnTo>
                <a:lnTo>
                  <a:pt x="19799" y="4571"/>
                </a:lnTo>
                <a:lnTo>
                  <a:pt x="19799" y="13703"/>
                </a:lnTo>
                <a:lnTo>
                  <a:pt x="15240" y="18262"/>
                </a:lnTo>
                <a:close/>
              </a:path>
            </a:pathLst>
          </a:custGeom>
          <a:solidFill>
            <a:srgbClr val="4D4D4F"/>
          </a:solidFill>
        </p:spPr>
        <p:txBody>
          <a:bodyPr wrap="square" lIns="0" tIns="0" rIns="0" bIns="0" rtlCol="0"/>
          <a:lstStyle/>
          <a:p>
            <a:endParaRPr/>
          </a:p>
        </p:txBody>
      </p:sp>
      <p:pic>
        <p:nvPicPr>
          <p:cNvPr id="37" name="object 37"/>
          <p:cNvPicPr/>
          <p:nvPr/>
        </p:nvPicPr>
        <p:blipFill>
          <a:blip r:embed="rId20" cstate="print"/>
          <a:stretch>
            <a:fillRect/>
          </a:stretch>
        </p:blipFill>
        <p:spPr>
          <a:xfrm>
            <a:off x="1293914" y="4939258"/>
            <a:ext cx="3642766" cy="228307"/>
          </a:xfrm>
          <a:prstGeom prst="rect">
            <a:avLst/>
          </a:prstGeom>
        </p:spPr>
      </p:pic>
      <p:pic>
        <p:nvPicPr>
          <p:cNvPr id="38" name="object 38"/>
          <p:cNvPicPr/>
          <p:nvPr/>
        </p:nvPicPr>
        <p:blipFill>
          <a:blip r:embed="rId21" cstate="print"/>
          <a:stretch>
            <a:fillRect/>
          </a:stretch>
        </p:blipFill>
        <p:spPr>
          <a:xfrm>
            <a:off x="5018887" y="4939258"/>
            <a:ext cx="211582" cy="101993"/>
          </a:xfrm>
          <a:prstGeom prst="rect">
            <a:avLst/>
          </a:prstGeom>
        </p:spPr>
      </p:pic>
      <p:grpSp>
        <p:nvGrpSpPr>
          <p:cNvPr id="39" name="object 39"/>
          <p:cNvGrpSpPr/>
          <p:nvPr/>
        </p:nvGrpSpPr>
        <p:grpSpPr>
          <a:xfrm>
            <a:off x="710907" y="5647689"/>
            <a:ext cx="6113780" cy="4315460"/>
            <a:chOff x="710907" y="5647689"/>
            <a:chExt cx="6113780" cy="4315460"/>
          </a:xfrm>
        </p:grpSpPr>
        <p:sp>
          <p:nvSpPr>
            <p:cNvPr id="40" name="object 40"/>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41" name="object 41"/>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42" name="object 42"/>
            <p:cNvPicPr/>
            <p:nvPr/>
          </p:nvPicPr>
          <p:blipFill>
            <a:blip r:embed="rId22" cstate="print"/>
            <a:stretch>
              <a:fillRect/>
            </a:stretch>
          </p:blipFill>
          <p:spPr>
            <a:xfrm>
              <a:off x="5696292" y="5855639"/>
              <a:ext cx="71539" cy="103543"/>
            </a:xfrm>
            <a:prstGeom prst="rect">
              <a:avLst/>
            </a:prstGeom>
          </p:spPr>
        </p:pic>
        <p:pic>
          <p:nvPicPr>
            <p:cNvPr id="43" name="object 43"/>
            <p:cNvPicPr/>
            <p:nvPr/>
          </p:nvPicPr>
          <p:blipFill>
            <a:blip r:embed="rId23" cstate="print"/>
            <a:stretch>
              <a:fillRect/>
            </a:stretch>
          </p:blipFill>
          <p:spPr>
            <a:xfrm>
              <a:off x="5787631" y="5852616"/>
              <a:ext cx="433832" cy="106565"/>
            </a:xfrm>
            <a:prstGeom prst="rect">
              <a:avLst/>
            </a:prstGeom>
          </p:spPr>
        </p:pic>
        <p:pic>
          <p:nvPicPr>
            <p:cNvPr id="44" name="object 44"/>
            <p:cNvPicPr/>
            <p:nvPr/>
          </p:nvPicPr>
          <p:blipFill>
            <a:blip r:embed="rId24" cstate="print"/>
            <a:stretch>
              <a:fillRect/>
            </a:stretch>
          </p:blipFill>
          <p:spPr>
            <a:xfrm>
              <a:off x="6268694" y="5849543"/>
              <a:ext cx="372910" cy="117221"/>
            </a:xfrm>
            <a:prstGeom prst="rect">
              <a:avLst/>
            </a:prstGeom>
          </p:spPr>
        </p:pic>
        <p:pic>
          <p:nvPicPr>
            <p:cNvPr id="45" name="object 45"/>
            <p:cNvPicPr/>
            <p:nvPr/>
          </p:nvPicPr>
          <p:blipFill>
            <a:blip r:embed="rId25" cstate="print"/>
            <a:stretch>
              <a:fillRect/>
            </a:stretch>
          </p:blipFill>
          <p:spPr>
            <a:xfrm>
              <a:off x="890536" y="6006350"/>
              <a:ext cx="5752604" cy="360768"/>
            </a:xfrm>
            <a:prstGeom prst="rect">
              <a:avLst/>
            </a:prstGeom>
          </p:spPr>
        </p:pic>
        <p:pic>
          <p:nvPicPr>
            <p:cNvPr id="46" name="object 46"/>
            <p:cNvPicPr/>
            <p:nvPr/>
          </p:nvPicPr>
          <p:blipFill>
            <a:blip r:embed="rId26" cstate="print"/>
            <a:stretch>
              <a:fillRect/>
            </a:stretch>
          </p:blipFill>
          <p:spPr>
            <a:xfrm>
              <a:off x="1074737" y="6513258"/>
              <a:ext cx="5378157" cy="316610"/>
            </a:xfrm>
            <a:prstGeom prst="rect">
              <a:avLst/>
            </a:prstGeom>
          </p:spPr>
        </p:pic>
        <p:sp>
          <p:nvSpPr>
            <p:cNvPr id="47" name="object 47"/>
            <p:cNvSpPr/>
            <p:nvPr/>
          </p:nvSpPr>
          <p:spPr>
            <a:xfrm>
              <a:off x="1071664" y="6872541"/>
              <a:ext cx="5390515" cy="2992755"/>
            </a:xfrm>
            <a:custGeom>
              <a:avLst/>
              <a:gdLst/>
              <a:ahLst/>
              <a:cxnLst/>
              <a:rect l="l" t="t" r="r" b="b"/>
              <a:pathLst>
                <a:path w="5390515" h="2992754">
                  <a:moveTo>
                    <a:pt x="0" y="0"/>
                  </a:moveTo>
                  <a:lnTo>
                    <a:pt x="5390362" y="0"/>
                  </a:lnTo>
                  <a:lnTo>
                    <a:pt x="5390362" y="2992729"/>
                  </a:lnTo>
                  <a:lnTo>
                    <a:pt x="0" y="2992729"/>
                  </a:lnTo>
                  <a:lnTo>
                    <a:pt x="0" y="0"/>
                  </a:lnTo>
                  <a:close/>
                </a:path>
              </a:pathLst>
            </a:custGeom>
            <a:ln w="4566">
              <a:solidFill>
                <a:srgbClr val="4D4D4F"/>
              </a:solidFill>
            </a:ln>
          </p:spPr>
          <p:txBody>
            <a:bodyPr wrap="square" lIns="0" tIns="0" rIns="0" bIns="0" rtlCol="0"/>
            <a:lstStyle/>
            <a:p>
              <a:endParaRPr/>
            </a:p>
          </p:txBody>
        </p:sp>
        <p:sp>
          <p:nvSpPr>
            <p:cNvPr id="48" name="object 48"/>
            <p:cNvSpPr/>
            <p:nvPr/>
          </p:nvSpPr>
          <p:spPr>
            <a:xfrm>
              <a:off x="1248270" y="7059764"/>
              <a:ext cx="26034" cy="837565"/>
            </a:xfrm>
            <a:custGeom>
              <a:avLst/>
              <a:gdLst/>
              <a:ahLst/>
              <a:cxnLst/>
              <a:rect l="l" t="t" r="r" b="b"/>
              <a:pathLst>
                <a:path w="26034" h="837565">
                  <a:moveTo>
                    <a:pt x="25844" y="815924"/>
                  </a:moveTo>
                  <a:lnTo>
                    <a:pt x="19799" y="809815"/>
                  </a:lnTo>
                  <a:lnTo>
                    <a:pt x="6057" y="809815"/>
                  </a:lnTo>
                  <a:lnTo>
                    <a:pt x="0" y="815924"/>
                  </a:lnTo>
                  <a:lnTo>
                    <a:pt x="0" y="831151"/>
                  </a:lnTo>
                  <a:lnTo>
                    <a:pt x="6057" y="837247"/>
                  </a:lnTo>
                  <a:lnTo>
                    <a:pt x="19799" y="837247"/>
                  </a:lnTo>
                  <a:lnTo>
                    <a:pt x="25844" y="831151"/>
                  </a:lnTo>
                  <a:lnTo>
                    <a:pt x="25844" y="815924"/>
                  </a:lnTo>
                  <a:close/>
                </a:path>
                <a:path w="26034" h="837565">
                  <a:moveTo>
                    <a:pt x="25844" y="6096"/>
                  </a:moveTo>
                  <a:lnTo>
                    <a:pt x="19799" y="0"/>
                  </a:lnTo>
                  <a:lnTo>
                    <a:pt x="6057" y="0"/>
                  </a:lnTo>
                  <a:lnTo>
                    <a:pt x="0" y="6096"/>
                  </a:lnTo>
                  <a:lnTo>
                    <a:pt x="0" y="21272"/>
                  </a:lnTo>
                  <a:lnTo>
                    <a:pt x="6057" y="27381"/>
                  </a:lnTo>
                  <a:lnTo>
                    <a:pt x="19799" y="27381"/>
                  </a:lnTo>
                  <a:lnTo>
                    <a:pt x="25844" y="21272"/>
                  </a:lnTo>
                  <a:lnTo>
                    <a:pt x="25844" y="6096"/>
                  </a:lnTo>
                  <a:close/>
                </a:path>
              </a:pathLst>
            </a:custGeom>
            <a:solidFill>
              <a:srgbClr val="4D4D4F"/>
            </a:solidFill>
          </p:spPr>
          <p:txBody>
            <a:bodyPr wrap="square" lIns="0" tIns="0" rIns="0" bIns="0" rtlCol="0"/>
            <a:lstStyle/>
            <a:p>
              <a:endParaRPr/>
            </a:p>
          </p:txBody>
        </p:sp>
        <p:pic>
          <p:nvPicPr>
            <p:cNvPr id="49" name="object 49"/>
            <p:cNvPicPr/>
            <p:nvPr/>
          </p:nvPicPr>
          <p:blipFill>
            <a:blip r:embed="rId27" cstate="print"/>
            <a:stretch>
              <a:fillRect/>
            </a:stretch>
          </p:blipFill>
          <p:spPr>
            <a:xfrm>
              <a:off x="1380680" y="7001916"/>
              <a:ext cx="4926063" cy="2729407"/>
            </a:xfrm>
            <a:prstGeom prst="rect">
              <a:avLst/>
            </a:prstGeom>
          </p:spPr>
        </p:pic>
      </p:grpSp>
      <p:sp>
        <p:nvSpPr>
          <p:cNvPr id="50" name="object 50"/>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51" name="object 51"/>
          <p:cNvGrpSpPr/>
          <p:nvPr/>
        </p:nvGrpSpPr>
        <p:grpSpPr>
          <a:xfrm>
            <a:off x="7183539" y="1080286"/>
            <a:ext cx="368935" cy="688340"/>
            <a:chOff x="7183539" y="1080286"/>
            <a:chExt cx="368935" cy="688340"/>
          </a:xfrm>
        </p:grpSpPr>
        <p:sp>
          <p:nvSpPr>
            <p:cNvPr id="52" name="object 52"/>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53" name="object 53"/>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4" name="object 54"/>
            <p:cNvPicPr/>
            <p:nvPr/>
          </p:nvPicPr>
          <p:blipFill>
            <a:blip r:embed="rId28" cstate="print"/>
            <a:stretch>
              <a:fillRect/>
            </a:stretch>
          </p:blipFill>
          <p:spPr>
            <a:xfrm>
              <a:off x="7296200" y="1401508"/>
              <a:ext cx="133946" cy="270967"/>
            </a:xfrm>
            <a:prstGeom prst="rect">
              <a:avLst/>
            </a:prstGeom>
          </p:spPr>
        </p:pic>
      </p:grpSp>
      <p:grpSp>
        <p:nvGrpSpPr>
          <p:cNvPr id="55" name="object 55"/>
          <p:cNvGrpSpPr/>
          <p:nvPr/>
        </p:nvGrpSpPr>
        <p:grpSpPr>
          <a:xfrm>
            <a:off x="7183539" y="2570606"/>
            <a:ext cx="368935" cy="688340"/>
            <a:chOff x="7183539" y="2570606"/>
            <a:chExt cx="368935" cy="688340"/>
          </a:xfrm>
        </p:grpSpPr>
        <p:sp>
          <p:nvSpPr>
            <p:cNvPr id="56" name="object 56"/>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7" name="object 57"/>
            <p:cNvPicPr/>
            <p:nvPr/>
          </p:nvPicPr>
          <p:blipFill>
            <a:blip r:embed="rId29" cstate="print"/>
            <a:stretch>
              <a:fillRect/>
            </a:stretch>
          </p:blipFill>
          <p:spPr>
            <a:xfrm>
              <a:off x="7296200" y="2686303"/>
              <a:ext cx="133946" cy="272503"/>
            </a:xfrm>
            <a:prstGeom prst="rect">
              <a:avLst/>
            </a:prstGeom>
          </p:spPr>
        </p:pic>
        <p:pic>
          <p:nvPicPr>
            <p:cNvPr id="58" name="object 58"/>
            <p:cNvPicPr/>
            <p:nvPr/>
          </p:nvPicPr>
          <p:blipFill>
            <a:blip r:embed="rId30" cstate="print"/>
            <a:stretch>
              <a:fillRect/>
            </a:stretch>
          </p:blipFill>
          <p:spPr>
            <a:xfrm>
              <a:off x="7294664" y="3013570"/>
              <a:ext cx="137020" cy="137020"/>
            </a:xfrm>
            <a:prstGeom prst="rect">
              <a:avLst/>
            </a:prstGeom>
          </p:spPr>
        </p:pic>
      </p:grpSp>
      <p:grpSp>
        <p:nvGrpSpPr>
          <p:cNvPr id="59" name="object 59"/>
          <p:cNvGrpSpPr/>
          <p:nvPr/>
        </p:nvGrpSpPr>
        <p:grpSpPr>
          <a:xfrm>
            <a:off x="7183539" y="1826221"/>
            <a:ext cx="368935" cy="687070"/>
            <a:chOff x="7183539" y="1826221"/>
            <a:chExt cx="368935" cy="687070"/>
          </a:xfrm>
        </p:grpSpPr>
        <p:sp>
          <p:nvSpPr>
            <p:cNvPr id="60" name="object 60"/>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1" name="object 61"/>
            <p:cNvPicPr/>
            <p:nvPr/>
          </p:nvPicPr>
          <p:blipFill>
            <a:blip r:embed="rId31" cstate="print"/>
            <a:stretch>
              <a:fillRect/>
            </a:stretch>
          </p:blipFill>
          <p:spPr>
            <a:xfrm>
              <a:off x="7296200" y="1940369"/>
              <a:ext cx="133946" cy="274040"/>
            </a:xfrm>
            <a:prstGeom prst="rect">
              <a:avLst/>
            </a:prstGeom>
          </p:spPr>
        </p:pic>
        <p:pic>
          <p:nvPicPr>
            <p:cNvPr id="62" name="object 62"/>
            <p:cNvPicPr/>
            <p:nvPr/>
          </p:nvPicPr>
          <p:blipFill>
            <a:blip r:embed="rId32" cstate="print"/>
            <a:stretch>
              <a:fillRect/>
            </a:stretch>
          </p:blipFill>
          <p:spPr>
            <a:xfrm>
              <a:off x="7294664" y="2269184"/>
              <a:ext cx="137020" cy="135483"/>
            </a:xfrm>
            <a:prstGeom prst="rect">
              <a:avLst/>
            </a:prstGeom>
          </p:spPr>
        </p:pic>
      </p:grpSp>
      <p:grpSp>
        <p:nvGrpSpPr>
          <p:cNvPr id="63" name="object 63"/>
          <p:cNvGrpSpPr/>
          <p:nvPr/>
        </p:nvGrpSpPr>
        <p:grpSpPr>
          <a:xfrm>
            <a:off x="7183539" y="3314991"/>
            <a:ext cx="368935" cy="688340"/>
            <a:chOff x="7183539" y="3314991"/>
            <a:chExt cx="368935" cy="688340"/>
          </a:xfrm>
        </p:grpSpPr>
        <p:sp>
          <p:nvSpPr>
            <p:cNvPr id="64" name="object 64"/>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5" name="object 65"/>
            <p:cNvPicPr/>
            <p:nvPr/>
          </p:nvPicPr>
          <p:blipFill>
            <a:blip r:embed="rId33" cstate="print"/>
            <a:stretch>
              <a:fillRect/>
            </a:stretch>
          </p:blipFill>
          <p:spPr>
            <a:xfrm>
              <a:off x="7296200" y="3430689"/>
              <a:ext cx="133946" cy="272453"/>
            </a:xfrm>
            <a:prstGeom prst="rect">
              <a:avLst/>
            </a:prstGeom>
          </p:spPr>
        </p:pic>
        <p:pic>
          <p:nvPicPr>
            <p:cNvPr id="66" name="object 66"/>
            <p:cNvPicPr/>
            <p:nvPr/>
          </p:nvPicPr>
          <p:blipFill>
            <a:blip r:embed="rId34" cstate="print"/>
            <a:stretch>
              <a:fillRect/>
            </a:stretch>
          </p:blipFill>
          <p:spPr>
            <a:xfrm>
              <a:off x="7294664" y="3759492"/>
              <a:ext cx="137020" cy="135483"/>
            </a:xfrm>
            <a:prstGeom prst="rect">
              <a:avLst/>
            </a:prstGeom>
          </p:spPr>
        </p:pic>
      </p:grpSp>
      <p:grpSp>
        <p:nvGrpSpPr>
          <p:cNvPr id="67" name="object 67"/>
          <p:cNvGrpSpPr/>
          <p:nvPr/>
        </p:nvGrpSpPr>
        <p:grpSpPr>
          <a:xfrm>
            <a:off x="7183539" y="4060875"/>
            <a:ext cx="368935" cy="687070"/>
            <a:chOff x="7183539" y="4060875"/>
            <a:chExt cx="368935" cy="687070"/>
          </a:xfrm>
        </p:grpSpPr>
        <p:sp>
          <p:nvSpPr>
            <p:cNvPr id="68" name="object 68"/>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9" name="object 69"/>
            <p:cNvPicPr/>
            <p:nvPr/>
          </p:nvPicPr>
          <p:blipFill>
            <a:blip r:embed="rId35" cstate="print"/>
            <a:stretch>
              <a:fillRect/>
            </a:stretch>
          </p:blipFill>
          <p:spPr>
            <a:xfrm>
              <a:off x="7296200" y="4175073"/>
              <a:ext cx="133946" cy="273989"/>
            </a:xfrm>
            <a:prstGeom prst="rect">
              <a:avLst/>
            </a:prstGeom>
          </p:spPr>
        </p:pic>
        <p:pic>
          <p:nvPicPr>
            <p:cNvPr id="70" name="object 70"/>
            <p:cNvPicPr/>
            <p:nvPr/>
          </p:nvPicPr>
          <p:blipFill>
            <a:blip r:embed="rId36" cstate="print"/>
            <a:stretch>
              <a:fillRect/>
            </a:stretch>
          </p:blipFill>
          <p:spPr>
            <a:xfrm>
              <a:off x="7294664" y="4503889"/>
              <a:ext cx="137020" cy="136969"/>
            </a:xfrm>
            <a:prstGeom prst="rect">
              <a:avLst/>
            </a:prstGeom>
          </p:spPr>
        </p:pic>
      </p:grpSp>
      <p:grpSp>
        <p:nvGrpSpPr>
          <p:cNvPr id="71" name="object 71"/>
          <p:cNvGrpSpPr/>
          <p:nvPr/>
        </p:nvGrpSpPr>
        <p:grpSpPr>
          <a:xfrm>
            <a:off x="7183539" y="4805260"/>
            <a:ext cx="368935" cy="688340"/>
            <a:chOff x="7183539" y="4805260"/>
            <a:chExt cx="368935" cy="688340"/>
          </a:xfrm>
        </p:grpSpPr>
        <p:sp>
          <p:nvSpPr>
            <p:cNvPr id="72" name="object 72"/>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73" name="object 73"/>
            <p:cNvPicPr/>
            <p:nvPr/>
          </p:nvPicPr>
          <p:blipFill>
            <a:blip r:embed="rId37" cstate="print"/>
            <a:stretch>
              <a:fillRect/>
            </a:stretch>
          </p:blipFill>
          <p:spPr>
            <a:xfrm>
              <a:off x="7296200" y="4920957"/>
              <a:ext cx="133946" cy="272503"/>
            </a:xfrm>
            <a:prstGeom prst="rect">
              <a:avLst/>
            </a:prstGeom>
          </p:spPr>
        </p:pic>
        <p:pic>
          <p:nvPicPr>
            <p:cNvPr id="74" name="object 74"/>
            <p:cNvPicPr/>
            <p:nvPr/>
          </p:nvPicPr>
          <p:blipFill>
            <a:blip r:embed="rId38" cstate="print"/>
            <a:stretch>
              <a:fillRect/>
            </a:stretch>
          </p:blipFill>
          <p:spPr>
            <a:xfrm>
              <a:off x="7294664" y="5248274"/>
              <a:ext cx="137020" cy="136969"/>
            </a:xfrm>
            <a:prstGeom prst="rect">
              <a:avLst/>
            </a:prstGeom>
          </p:spPr>
        </p:pic>
      </p:grpSp>
      <p:grpSp>
        <p:nvGrpSpPr>
          <p:cNvPr id="75" name="object 75"/>
          <p:cNvGrpSpPr/>
          <p:nvPr/>
        </p:nvGrpSpPr>
        <p:grpSpPr>
          <a:xfrm>
            <a:off x="7183539" y="5549645"/>
            <a:ext cx="368935" cy="688340"/>
            <a:chOff x="7183539" y="5549645"/>
            <a:chExt cx="368935" cy="688340"/>
          </a:xfrm>
        </p:grpSpPr>
        <p:sp>
          <p:nvSpPr>
            <p:cNvPr id="76" name="object 76"/>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7" name="object 77"/>
            <p:cNvPicPr/>
            <p:nvPr/>
          </p:nvPicPr>
          <p:blipFill>
            <a:blip r:embed="rId39" cstate="print"/>
            <a:stretch>
              <a:fillRect/>
            </a:stretch>
          </p:blipFill>
          <p:spPr>
            <a:xfrm>
              <a:off x="7296200" y="5665342"/>
              <a:ext cx="133946" cy="272503"/>
            </a:xfrm>
            <a:prstGeom prst="rect">
              <a:avLst/>
            </a:prstGeom>
          </p:spPr>
        </p:pic>
        <p:pic>
          <p:nvPicPr>
            <p:cNvPr id="78" name="object 78"/>
            <p:cNvPicPr/>
            <p:nvPr/>
          </p:nvPicPr>
          <p:blipFill>
            <a:blip r:embed="rId40" cstate="print"/>
            <a:stretch>
              <a:fillRect/>
            </a:stretch>
          </p:blipFill>
          <p:spPr>
            <a:xfrm>
              <a:off x="7294664" y="5994145"/>
              <a:ext cx="137020" cy="135483"/>
            </a:xfrm>
            <a:prstGeom prst="rect">
              <a:avLst/>
            </a:prstGeom>
          </p:spPr>
        </p:pic>
      </p:grpSp>
      <p:grpSp>
        <p:nvGrpSpPr>
          <p:cNvPr id="79" name="object 79"/>
          <p:cNvGrpSpPr/>
          <p:nvPr/>
        </p:nvGrpSpPr>
        <p:grpSpPr>
          <a:xfrm>
            <a:off x="7183539" y="6295580"/>
            <a:ext cx="368935" cy="687070"/>
            <a:chOff x="7183539" y="6295580"/>
            <a:chExt cx="368935" cy="687070"/>
          </a:xfrm>
        </p:grpSpPr>
        <p:sp>
          <p:nvSpPr>
            <p:cNvPr id="80" name="object 80"/>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1" name="object 81"/>
            <p:cNvPicPr/>
            <p:nvPr/>
          </p:nvPicPr>
          <p:blipFill>
            <a:blip r:embed="rId41" cstate="print"/>
            <a:stretch>
              <a:fillRect/>
            </a:stretch>
          </p:blipFill>
          <p:spPr>
            <a:xfrm>
              <a:off x="7296200" y="6409727"/>
              <a:ext cx="133946" cy="274040"/>
            </a:xfrm>
            <a:prstGeom prst="rect">
              <a:avLst/>
            </a:prstGeom>
          </p:spPr>
        </p:pic>
        <p:pic>
          <p:nvPicPr>
            <p:cNvPr id="82" name="object 82"/>
            <p:cNvPicPr/>
            <p:nvPr/>
          </p:nvPicPr>
          <p:blipFill>
            <a:blip r:embed="rId42" cstate="print"/>
            <a:stretch>
              <a:fillRect/>
            </a:stretch>
          </p:blipFill>
          <p:spPr>
            <a:xfrm>
              <a:off x="7294664" y="6738543"/>
              <a:ext cx="137020" cy="137020"/>
            </a:xfrm>
            <a:prstGeom prst="rect">
              <a:avLst/>
            </a:prstGeom>
          </p:spPr>
        </p:pic>
      </p:grpSp>
      <p:grpSp>
        <p:nvGrpSpPr>
          <p:cNvPr id="83" name="object 83"/>
          <p:cNvGrpSpPr/>
          <p:nvPr/>
        </p:nvGrpSpPr>
        <p:grpSpPr>
          <a:xfrm>
            <a:off x="7183539" y="7039964"/>
            <a:ext cx="368935" cy="688340"/>
            <a:chOff x="7183539" y="7039964"/>
            <a:chExt cx="368935" cy="688340"/>
          </a:xfrm>
        </p:grpSpPr>
        <p:sp>
          <p:nvSpPr>
            <p:cNvPr id="84" name="object 84"/>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5" name="object 85"/>
            <p:cNvPicPr/>
            <p:nvPr/>
          </p:nvPicPr>
          <p:blipFill>
            <a:blip r:embed="rId43" cstate="print"/>
            <a:stretch>
              <a:fillRect/>
            </a:stretch>
          </p:blipFill>
          <p:spPr>
            <a:xfrm>
              <a:off x="7296200" y="7155662"/>
              <a:ext cx="133946" cy="272503"/>
            </a:xfrm>
            <a:prstGeom prst="rect">
              <a:avLst/>
            </a:prstGeom>
          </p:spPr>
        </p:pic>
        <p:pic>
          <p:nvPicPr>
            <p:cNvPr id="86" name="object 86"/>
            <p:cNvPicPr/>
            <p:nvPr/>
          </p:nvPicPr>
          <p:blipFill>
            <a:blip r:embed="rId44" cstate="print"/>
            <a:stretch>
              <a:fillRect/>
            </a:stretch>
          </p:blipFill>
          <p:spPr>
            <a:xfrm>
              <a:off x="7294664" y="7482928"/>
              <a:ext cx="137020" cy="137020"/>
            </a:xfrm>
            <a:prstGeom prst="rect">
              <a:avLst/>
            </a:prstGeom>
          </p:spPr>
        </p:pic>
      </p:grpSp>
      <p:grpSp>
        <p:nvGrpSpPr>
          <p:cNvPr id="87" name="object 87"/>
          <p:cNvGrpSpPr/>
          <p:nvPr/>
        </p:nvGrpSpPr>
        <p:grpSpPr>
          <a:xfrm>
            <a:off x="7183539" y="7784350"/>
            <a:ext cx="368935" cy="688340"/>
            <a:chOff x="7183539" y="7784350"/>
            <a:chExt cx="368935" cy="688340"/>
          </a:xfrm>
        </p:grpSpPr>
        <p:sp>
          <p:nvSpPr>
            <p:cNvPr id="88" name="object 88"/>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9" name="object 89"/>
            <p:cNvPicPr/>
            <p:nvPr/>
          </p:nvPicPr>
          <p:blipFill>
            <a:blip r:embed="rId45" cstate="print"/>
            <a:stretch>
              <a:fillRect/>
            </a:stretch>
          </p:blipFill>
          <p:spPr>
            <a:xfrm>
              <a:off x="7296200" y="7900047"/>
              <a:ext cx="133946" cy="272453"/>
            </a:xfrm>
            <a:prstGeom prst="rect">
              <a:avLst/>
            </a:prstGeom>
          </p:spPr>
        </p:pic>
        <p:pic>
          <p:nvPicPr>
            <p:cNvPr id="90" name="object 90"/>
            <p:cNvPicPr/>
            <p:nvPr/>
          </p:nvPicPr>
          <p:blipFill>
            <a:blip r:embed="rId46" cstate="print"/>
            <a:stretch>
              <a:fillRect/>
            </a:stretch>
          </p:blipFill>
          <p:spPr>
            <a:xfrm>
              <a:off x="7294664" y="8228850"/>
              <a:ext cx="137020" cy="135483"/>
            </a:xfrm>
            <a:prstGeom prst="rect">
              <a:avLst/>
            </a:prstGeom>
          </p:spPr>
        </p:pic>
      </p:grpSp>
      <p:pic>
        <p:nvPicPr>
          <p:cNvPr id="91" name="object 91"/>
          <p:cNvPicPr/>
          <p:nvPr/>
        </p:nvPicPr>
        <p:blipFill>
          <a:blip r:embed="rId47" cstate="print"/>
          <a:stretch>
            <a:fillRect/>
          </a:stretch>
        </p:blipFill>
        <p:spPr>
          <a:xfrm>
            <a:off x="7183539" y="8530233"/>
            <a:ext cx="368401" cy="688085"/>
          </a:xfrm>
          <a:prstGeom prst="rect">
            <a:avLst/>
          </a:prstGeom>
        </p:spPr>
      </p:pic>
      <p:grpSp>
        <p:nvGrpSpPr>
          <p:cNvPr id="92" name="object 92"/>
          <p:cNvGrpSpPr/>
          <p:nvPr/>
        </p:nvGrpSpPr>
        <p:grpSpPr>
          <a:xfrm>
            <a:off x="7183539" y="9274619"/>
            <a:ext cx="368935" cy="688340"/>
            <a:chOff x="7183539" y="9274619"/>
            <a:chExt cx="368935" cy="688340"/>
          </a:xfrm>
        </p:grpSpPr>
        <p:sp>
          <p:nvSpPr>
            <p:cNvPr id="93" name="object 93"/>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4" name="object 94"/>
            <p:cNvPicPr/>
            <p:nvPr/>
          </p:nvPicPr>
          <p:blipFill>
            <a:blip r:embed="rId48" cstate="print"/>
            <a:stretch>
              <a:fillRect/>
            </a:stretch>
          </p:blipFill>
          <p:spPr>
            <a:xfrm>
              <a:off x="7323581" y="9341637"/>
              <a:ext cx="79184" cy="121742"/>
            </a:xfrm>
            <a:prstGeom prst="rect">
              <a:avLst/>
            </a:prstGeom>
          </p:spPr>
        </p:pic>
        <p:pic>
          <p:nvPicPr>
            <p:cNvPr id="95" name="object 95"/>
            <p:cNvPicPr/>
            <p:nvPr/>
          </p:nvPicPr>
          <p:blipFill>
            <a:blip r:embed="rId49" cstate="print"/>
            <a:stretch>
              <a:fillRect/>
            </a:stretch>
          </p:blipFill>
          <p:spPr>
            <a:xfrm>
              <a:off x="7296200" y="9483178"/>
              <a:ext cx="133946" cy="420141"/>
            </a:xfrm>
            <a:prstGeom prst="rect">
              <a:avLst/>
            </a:prstGeom>
          </p:spPr>
        </p:pic>
      </p:grpSp>
      <p:sp>
        <p:nvSpPr>
          <p:cNvPr id="96" name="object 2"/>
          <p:cNvSpPr/>
          <p:nvPr/>
        </p:nvSpPr>
        <p:spPr>
          <a:xfrm>
            <a:off x="3415957" y="10148442"/>
            <a:ext cx="424815" cy="91440"/>
          </a:xfrm>
          <a:custGeom>
            <a:avLst/>
            <a:gdLst/>
            <a:ahLst/>
            <a:cxnLst/>
            <a:rect l="l" t="t" r="r" b="b"/>
            <a:pathLst>
              <a:path w="424814" h="91440">
                <a:moveTo>
                  <a:pt x="217690" y="44094"/>
                </a:moveTo>
                <a:lnTo>
                  <a:pt x="0" y="44094"/>
                </a:lnTo>
                <a:lnTo>
                  <a:pt x="0" y="50190"/>
                </a:lnTo>
                <a:lnTo>
                  <a:pt x="217690" y="50190"/>
                </a:lnTo>
                <a:lnTo>
                  <a:pt x="217690" y="44094"/>
                </a:lnTo>
                <a:close/>
              </a:path>
              <a:path w="424814"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 w="424814" h="91440">
                <a:moveTo>
                  <a:pt x="357733" y="3022"/>
                </a:moveTo>
                <a:lnTo>
                  <a:pt x="356196" y="0"/>
                </a:lnTo>
                <a:lnTo>
                  <a:pt x="350139" y="0"/>
                </a:lnTo>
                <a:lnTo>
                  <a:pt x="350139" y="3022"/>
                </a:lnTo>
                <a:lnTo>
                  <a:pt x="348602" y="4559"/>
                </a:lnTo>
                <a:lnTo>
                  <a:pt x="347065" y="10617"/>
                </a:lnTo>
                <a:lnTo>
                  <a:pt x="344030" y="16713"/>
                </a:lnTo>
                <a:lnTo>
                  <a:pt x="334911" y="18249"/>
                </a:lnTo>
                <a:lnTo>
                  <a:pt x="328803" y="19748"/>
                </a:lnTo>
                <a:lnTo>
                  <a:pt x="327266" y="19748"/>
                </a:lnTo>
                <a:lnTo>
                  <a:pt x="327266" y="25844"/>
                </a:lnTo>
                <a:lnTo>
                  <a:pt x="347065" y="25844"/>
                </a:lnTo>
                <a:lnTo>
                  <a:pt x="347065" y="89789"/>
                </a:lnTo>
                <a:lnTo>
                  <a:pt x="350139" y="91325"/>
                </a:lnTo>
                <a:lnTo>
                  <a:pt x="354698" y="91325"/>
                </a:lnTo>
                <a:lnTo>
                  <a:pt x="357733" y="89789"/>
                </a:lnTo>
                <a:lnTo>
                  <a:pt x="357733" y="3022"/>
                </a:lnTo>
                <a:close/>
              </a:path>
              <a:path w="424814" h="91440">
                <a:moveTo>
                  <a:pt x="424700" y="3022"/>
                </a:moveTo>
                <a:lnTo>
                  <a:pt x="421678" y="0"/>
                </a:lnTo>
                <a:lnTo>
                  <a:pt x="417106" y="0"/>
                </a:lnTo>
                <a:lnTo>
                  <a:pt x="415569" y="3022"/>
                </a:lnTo>
                <a:lnTo>
                  <a:pt x="415569" y="4559"/>
                </a:lnTo>
                <a:lnTo>
                  <a:pt x="412546" y="10617"/>
                </a:lnTo>
                <a:lnTo>
                  <a:pt x="409473" y="16713"/>
                </a:lnTo>
                <a:lnTo>
                  <a:pt x="400342" y="18249"/>
                </a:lnTo>
                <a:lnTo>
                  <a:pt x="394246" y="19748"/>
                </a:lnTo>
                <a:lnTo>
                  <a:pt x="392747" y="19748"/>
                </a:lnTo>
                <a:lnTo>
                  <a:pt x="392747" y="25844"/>
                </a:lnTo>
                <a:lnTo>
                  <a:pt x="414032" y="25844"/>
                </a:lnTo>
                <a:lnTo>
                  <a:pt x="414032" y="89789"/>
                </a:lnTo>
                <a:lnTo>
                  <a:pt x="415569" y="91325"/>
                </a:lnTo>
                <a:lnTo>
                  <a:pt x="421678" y="91325"/>
                </a:lnTo>
                <a:lnTo>
                  <a:pt x="424700" y="89789"/>
                </a:lnTo>
                <a:lnTo>
                  <a:pt x="424700" y="3022"/>
                </a:lnTo>
                <a:close/>
              </a:path>
            </a:pathLst>
          </a:custGeom>
          <a:solidFill>
            <a:srgbClr val="4D4D4F"/>
          </a:solidFill>
        </p:spPr>
        <p:txBody>
          <a:bodyPr wrap="square" lIns="0" tIns="0" rIns="0" bIns="0" rtlCol="0"/>
          <a:lstStyle/>
          <a:p>
            <a:endParaRPr/>
          </a:p>
        </p:txBody>
      </p:sp>
      <p:sp>
        <p:nvSpPr>
          <p:cNvPr id="97" name="object 3"/>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object 3"/>
          <p:cNvGrpSpPr/>
          <p:nvPr/>
        </p:nvGrpSpPr>
        <p:grpSpPr>
          <a:xfrm>
            <a:off x="710907" y="1080769"/>
            <a:ext cx="6113780" cy="4315460"/>
            <a:chOff x="710907" y="1080769"/>
            <a:chExt cx="6113780" cy="4315460"/>
          </a:xfrm>
        </p:grpSpPr>
        <p:sp>
          <p:nvSpPr>
            <p:cNvPr id="4" name="object 4"/>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5" name="object 5"/>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6" name="object 6"/>
            <p:cNvPicPr/>
            <p:nvPr/>
          </p:nvPicPr>
          <p:blipFill>
            <a:blip r:embed="rId2" cstate="print"/>
            <a:stretch>
              <a:fillRect/>
            </a:stretch>
          </p:blipFill>
          <p:spPr>
            <a:xfrm>
              <a:off x="5696292" y="1288846"/>
              <a:ext cx="71539" cy="103543"/>
            </a:xfrm>
            <a:prstGeom prst="rect">
              <a:avLst/>
            </a:prstGeom>
          </p:spPr>
        </p:pic>
        <p:pic>
          <p:nvPicPr>
            <p:cNvPr id="7" name="object 7"/>
            <p:cNvPicPr/>
            <p:nvPr/>
          </p:nvPicPr>
          <p:blipFill>
            <a:blip r:embed="rId3" cstate="print"/>
            <a:stretch>
              <a:fillRect/>
            </a:stretch>
          </p:blipFill>
          <p:spPr>
            <a:xfrm>
              <a:off x="5787631" y="1285823"/>
              <a:ext cx="435368" cy="106565"/>
            </a:xfrm>
            <a:prstGeom prst="rect">
              <a:avLst/>
            </a:prstGeom>
          </p:spPr>
        </p:pic>
        <p:pic>
          <p:nvPicPr>
            <p:cNvPr id="8" name="object 8"/>
            <p:cNvPicPr/>
            <p:nvPr/>
          </p:nvPicPr>
          <p:blipFill>
            <a:blip r:embed="rId4" cstate="print"/>
            <a:stretch>
              <a:fillRect/>
            </a:stretch>
          </p:blipFill>
          <p:spPr>
            <a:xfrm>
              <a:off x="6394996" y="1282750"/>
              <a:ext cx="246608" cy="117221"/>
            </a:xfrm>
            <a:prstGeom prst="rect">
              <a:avLst/>
            </a:prstGeom>
          </p:spPr>
        </p:pic>
        <p:pic>
          <p:nvPicPr>
            <p:cNvPr id="9" name="object 9"/>
            <p:cNvPicPr/>
            <p:nvPr/>
          </p:nvPicPr>
          <p:blipFill>
            <a:blip r:embed="rId5" cstate="print"/>
            <a:stretch>
              <a:fillRect/>
            </a:stretch>
          </p:blipFill>
          <p:spPr>
            <a:xfrm>
              <a:off x="890536" y="1439570"/>
              <a:ext cx="5752604" cy="360756"/>
            </a:xfrm>
            <a:prstGeom prst="rect">
              <a:avLst/>
            </a:prstGeom>
          </p:spPr>
        </p:pic>
        <p:pic>
          <p:nvPicPr>
            <p:cNvPr id="10" name="object 10"/>
            <p:cNvPicPr/>
            <p:nvPr/>
          </p:nvPicPr>
          <p:blipFill>
            <a:blip r:embed="rId6" cstate="print"/>
            <a:stretch>
              <a:fillRect/>
            </a:stretch>
          </p:blipFill>
          <p:spPr>
            <a:xfrm>
              <a:off x="1074737" y="1944941"/>
              <a:ext cx="5385739" cy="803338"/>
            </a:xfrm>
            <a:prstGeom prst="rect">
              <a:avLst/>
            </a:prstGeom>
          </p:spPr>
        </p:pic>
        <p:pic>
          <p:nvPicPr>
            <p:cNvPr id="11" name="object 11"/>
            <p:cNvPicPr/>
            <p:nvPr/>
          </p:nvPicPr>
          <p:blipFill>
            <a:blip r:embed="rId7" cstate="print"/>
            <a:stretch>
              <a:fillRect/>
            </a:stretch>
          </p:blipFill>
          <p:spPr>
            <a:xfrm>
              <a:off x="1214780" y="4741366"/>
              <a:ext cx="2036762" cy="126301"/>
            </a:xfrm>
            <a:prstGeom prst="rect">
              <a:avLst/>
            </a:prstGeom>
          </p:spPr>
        </p:pic>
        <p:pic>
          <p:nvPicPr>
            <p:cNvPr id="12" name="object 12"/>
            <p:cNvPicPr/>
            <p:nvPr/>
          </p:nvPicPr>
          <p:blipFill>
            <a:blip r:embed="rId8" cstate="print"/>
            <a:stretch>
              <a:fillRect/>
            </a:stretch>
          </p:blipFill>
          <p:spPr>
            <a:xfrm>
              <a:off x="3359645" y="4741366"/>
              <a:ext cx="2561932" cy="127838"/>
            </a:xfrm>
            <a:prstGeom prst="rect">
              <a:avLst/>
            </a:prstGeom>
          </p:spPr>
        </p:pic>
        <p:sp>
          <p:nvSpPr>
            <p:cNvPr id="13" name="object 13"/>
            <p:cNvSpPr/>
            <p:nvPr/>
          </p:nvSpPr>
          <p:spPr>
            <a:xfrm>
              <a:off x="5939879" y="4741366"/>
              <a:ext cx="519430" cy="121920"/>
            </a:xfrm>
            <a:custGeom>
              <a:avLst/>
              <a:gdLst/>
              <a:ahLst/>
              <a:cxnLst/>
              <a:rect l="l" t="t" r="r" b="b"/>
              <a:pathLst>
                <a:path w="519429" h="121920">
                  <a:moveTo>
                    <a:pt x="120256" y="57848"/>
                  </a:moveTo>
                  <a:lnTo>
                    <a:pt x="0" y="57848"/>
                  </a:lnTo>
                  <a:lnTo>
                    <a:pt x="0" y="70002"/>
                  </a:lnTo>
                  <a:lnTo>
                    <a:pt x="120256" y="70002"/>
                  </a:lnTo>
                  <a:lnTo>
                    <a:pt x="120256" y="57848"/>
                  </a:lnTo>
                  <a:close/>
                </a:path>
                <a:path w="519429" h="121920">
                  <a:moveTo>
                    <a:pt x="203949" y="22821"/>
                  </a:moveTo>
                  <a:lnTo>
                    <a:pt x="179641" y="22821"/>
                  </a:lnTo>
                  <a:lnTo>
                    <a:pt x="182664" y="13690"/>
                  </a:lnTo>
                  <a:lnTo>
                    <a:pt x="184200" y="10617"/>
                  </a:lnTo>
                  <a:lnTo>
                    <a:pt x="184200" y="3022"/>
                  </a:lnTo>
                  <a:lnTo>
                    <a:pt x="171996" y="3022"/>
                  </a:lnTo>
                  <a:lnTo>
                    <a:pt x="171996" y="7594"/>
                  </a:lnTo>
                  <a:lnTo>
                    <a:pt x="170459" y="9131"/>
                  </a:lnTo>
                  <a:lnTo>
                    <a:pt x="170459" y="12153"/>
                  </a:lnTo>
                  <a:lnTo>
                    <a:pt x="168973" y="19799"/>
                  </a:lnTo>
                  <a:lnTo>
                    <a:pt x="167436" y="24358"/>
                  </a:lnTo>
                  <a:lnTo>
                    <a:pt x="136969" y="24358"/>
                  </a:lnTo>
                  <a:lnTo>
                    <a:pt x="136969" y="36512"/>
                  </a:lnTo>
                  <a:lnTo>
                    <a:pt x="150660" y="36512"/>
                  </a:lnTo>
                  <a:lnTo>
                    <a:pt x="158305" y="34975"/>
                  </a:lnTo>
                  <a:lnTo>
                    <a:pt x="164401" y="34975"/>
                  </a:lnTo>
                  <a:lnTo>
                    <a:pt x="148971" y="72237"/>
                  </a:lnTo>
                  <a:lnTo>
                    <a:pt x="138506" y="88252"/>
                  </a:lnTo>
                  <a:lnTo>
                    <a:pt x="138506" y="94361"/>
                  </a:lnTo>
                  <a:lnTo>
                    <a:pt x="140042" y="97383"/>
                  </a:lnTo>
                  <a:lnTo>
                    <a:pt x="147637" y="97383"/>
                  </a:lnTo>
                  <a:lnTo>
                    <a:pt x="170827" y="51104"/>
                  </a:lnTo>
                  <a:lnTo>
                    <a:pt x="176555" y="34975"/>
                  </a:lnTo>
                  <a:lnTo>
                    <a:pt x="179641" y="34975"/>
                  </a:lnTo>
                  <a:lnTo>
                    <a:pt x="199377" y="33489"/>
                  </a:lnTo>
                  <a:lnTo>
                    <a:pt x="202450" y="33489"/>
                  </a:lnTo>
                  <a:lnTo>
                    <a:pt x="203949" y="31953"/>
                  </a:lnTo>
                  <a:lnTo>
                    <a:pt x="203949" y="22821"/>
                  </a:lnTo>
                  <a:close/>
                </a:path>
                <a:path w="519429" h="121920">
                  <a:moveTo>
                    <a:pt x="255739" y="98920"/>
                  </a:moveTo>
                  <a:lnTo>
                    <a:pt x="254203" y="95897"/>
                  </a:lnTo>
                  <a:lnTo>
                    <a:pt x="251167" y="94361"/>
                  </a:lnTo>
                  <a:lnTo>
                    <a:pt x="246659" y="89789"/>
                  </a:lnTo>
                  <a:lnTo>
                    <a:pt x="226809" y="77635"/>
                  </a:lnTo>
                  <a:lnTo>
                    <a:pt x="226314" y="73025"/>
                  </a:lnTo>
                  <a:lnTo>
                    <a:pt x="223735" y="48717"/>
                  </a:lnTo>
                  <a:lnTo>
                    <a:pt x="223735" y="41071"/>
                  </a:lnTo>
                  <a:lnTo>
                    <a:pt x="215163" y="41071"/>
                  </a:lnTo>
                  <a:lnTo>
                    <a:pt x="215163" y="94361"/>
                  </a:lnTo>
                  <a:lnTo>
                    <a:pt x="215049" y="95897"/>
                  </a:lnTo>
                  <a:lnTo>
                    <a:pt x="213677" y="103314"/>
                  </a:lnTo>
                  <a:lnTo>
                    <a:pt x="208419" y="109004"/>
                  </a:lnTo>
                  <a:lnTo>
                    <a:pt x="197891" y="111125"/>
                  </a:lnTo>
                  <a:lnTo>
                    <a:pt x="176555" y="111125"/>
                  </a:lnTo>
                  <a:lnTo>
                    <a:pt x="176555" y="97383"/>
                  </a:lnTo>
                  <a:lnTo>
                    <a:pt x="178409" y="90538"/>
                  </a:lnTo>
                  <a:lnTo>
                    <a:pt x="215163" y="94361"/>
                  </a:lnTo>
                  <a:lnTo>
                    <a:pt x="215163" y="41071"/>
                  </a:lnTo>
                  <a:lnTo>
                    <a:pt x="213118" y="41071"/>
                  </a:lnTo>
                  <a:lnTo>
                    <a:pt x="213118" y="48717"/>
                  </a:lnTo>
                  <a:lnTo>
                    <a:pt x="214604" y="73025"/>
                  </a:lnTo>
                  <a:lnTo>
                    <a:pt x="211582" y="73025"/>
                  </a:lnTo>
                  <a:lnTo>
                    <a:pt x="207022" y="71539"/>
                  </a:lnTo>
                  <a:lnTo>
                    <a:pt x="200914" y="71539"/>
                  </a:lnTo>
                  <a:lnTo>
                    <a:pt x="183235" y="74295"/>
                  </a:lnTo>
                  <a:lnTo>
                    <a:pt x="172554" y="81038"/>
                  </a:lnTo>
                  <a:lnTo>
                    <a:pt x="167297" y="89496"/>
                  </a:lnTo>
                  <a:lnTo>
                    <a:pt x="165900" y="97383"/>
                  </a:lnTo>
                  <a:lnTo>
                    <a:pt x="167678" y="106349"/>
                  </a:lnTo>
                  <a:lnTo>
                    <a:pt x="173316" y="114147"/>
                  </a:lnTo>
                  <a:lnTo>
                    <a:pt x="183235" y="119659"/>
                  </a:lnTo>
                  <a:lnTo>
                    <a:pt x="197891" y="121742"/>
                  </a:lnTo>
                  <a:lnTo>
                    <a:pt x="203200" y="121513"/>
                  </a:lnTo>
                  <a:lnTo>
                    <a:pt x="210807" y="119849"/>
                  </a:lnTo>
                  <a:lnTo>
                    <a:pt x="218414" y="115341"/>
                  </a:lnTo>
                  <a:lnTo>
                    <a:pt x="220967" y="111125"/>
                  </a:lnTo>
                  <a:lnTo>
                    <a:pt x="223735" y="106565"/>
                  </a:lnTo>
                  <a:lnTo>
                    <a:pt x="226809" y="100457"/>
                  </a:lnTo>
                  <a:lnTo>
                    <a:pt x="226809" y="89789"/>
                  </a:lnTo>
                  <a:lnTo>
                    <a:pt x="234403" y="95897"/>
                  </a:lnTo>
                  <a:lnTo>
                    <a:pt x="238963" y="98920"/>
                  </a:lnTo>
                  <a:lnTo>
                    <a:pt x="242049" y="101942"/>
                  </a:lnTo>
                  <a:lnTo>
                    <a:pt x="246608" y="106565"/>
                  </a:lnTo>
                  <a:lnTo>
                    <a:pt x="252666" y="106565"/>
                  </a:lnTo>
                  <a:lnTo>
                    <a:pt x="255739" y="103479"/>
                  </a:lnTo>
                  <a:lnTo>
                    <a:pt x="255739" y="98920"/>
                  </a:lnTo>
                  <a:close/>
                </a:path>
                <a:path w="519429" h="121920">
                  <a:moveTo>
                    <a:pt x="255739" y="34975"/>
                  </a:moveTo>
                  <a:lnTo>
                    <a:pt x="222389" y="13233"/>
                  </a:lnTo>
                  <a:lnTo>
                    <a:pt x="217690" y="12153"/>
                  </a:lnTo>
                  <a:lnTo>
                    <a:pt x="214604" y="12153"/>
                  </a:lnTo>
                  <a:lnTo>
                    <a:pt x="213118" y="13690"/>
                  </a:lnTo>
                  <a:lnTo>
                    <a:pt x="213118" y="15176"/>
                  </a:lnTo>
                  <a:lnTo>
                    <a:pt x="211582" y="15176"/>
                  </a:lnTo>
                  <a:lnTo>
                    <a:pt x="211582" y="21285"/>
                  </a:lnTo>
                  <a:lnTo>
                    <a:pt x="214604" y="21285"/>
                  </a:lnTo>
                  <a:lnTo>
                    <a:pt x="216154" y="22821"/>
                  </a:lnTo>
                  <a:lnTo>
                    <a:pt x="222745" y="26073"/>
                  </a:lnTo>
                  <a:lnTo>
                    <a:pt x="229069" y="29464"/>
                  </a:lnTo>
                  <a:lnTo>
                    <a:pt x="235407" y="33718"/>
                  </a:lnTo>
                  <a:lnTo>
                    <a:pt x="242049" y="39535"/>
                  </a:lnTo>
                  <a:lnTo>
                    <a:pt x="246608" y="42608"/>
                  </a:lnTo>
                  <a:lnTo>
                    <a:pt x="248094" y="44107"/>
                  </a:lnTo>
                  <a:lnTo>
                    <a:pt x="252666" y="44107"/>
                  </a:lnTo>
                  <a:lnTo>
                    <a:pt x="255739" y="41071"/>
                  </a:lnTo>
                  <a:lnTo>
                    <a:pt x="255739" y="34975"/>
                  </a:lnTo>
                  <a:close/>
                </a:path>
                <a:path w="519429" h="121920">
                  <a:moveTo>
                    <a:pt x="369887" y="21285"/>
                  </a:moveTo>
                  <a:lnTo>
                    <a:pt x="366864" y="15176"/>
                  </a:lnTo>
                  <a:lnTo>
                    <a:pt x="363791" y="10617"/>
                  </a:lnTo>
                  <a:lnTo>
                    <a:pt x="360756" y="6045"/>
                  </a:lnTo>
                  <a:lnTo>
                    <a:pt x="360756" y="4559"/>
                  </a:lnTo>
                  <a:lnTo>
                    <a:pt x="357733" y="4559"/>
                  </a:lnTo>
                  <a:lnTo>
                    <a:pt x="354660" y="6045"/>
                  </a:lnTo>
                  <a:lnTo>
                    <a:pt x="354660" y="12153"/>
                  </a:lnTo>
                  <a:lnTo>
                    <a:pt x="357733" y="16713"/>
                  </a:lnTo>
                  <a:lnTo>
                    <a:pt x="359219" y="18249"/>
                  </a:lnTo>
                  <a:lnTo>
                    <a:pt x="360756" y="22821"/>
                  </a:lnTo>
                  <a:lnTo>
                    <a:pt x="360756" y="24358"/>
                  </a:lnTo>
                  <a:lnTo>
                    <a:pt x="362292" y="27381"/>
                  </a:lnTo>
                  <a:lnTo>
                    <a:pt x="369887" y="27381"/>
                  </a:lnTo>
                  <a:lnTo>
                    <a:pt x="369887" y="21285"/>
                  </a:lnTo>
                  <a:close/>
                </a:path>
                <a:path w="519429" h="121920">
                  <a:moveTo>
                    <a:pt x="377532" y="31953"/>
                  </a:moveTo>
                  <a:lnTo>
                    <a:pt x="369887" y="31953"/>
                  </a:lnTo>
                  <a:lnTo>
                    <a:pt x="363804" y="32524"/>
                  </a:lnTo>
                  <a:lnTo>
                    <a:pt x="352005" y="34226"/>
                  </a:lnTo>
                  <a:lnTo>
                    <a:pt x="337350" y="37084"/>
                  </a:lnTo>
                  <a:lnTo>
                    <a:pt x="322707" y="41071"/>
                  </a:lnTo>
                  <a:lnTo>
                    <a:pt x="322199" y="35090"/>
                  </a:lnTo>
                  <a:lnTo>
                    <a:pt x="320992" y="27381"/>
                  </a:lnTo>
                  <a:lnTo>
                    <a:pt x="319519" y="19799"/>
                  </a:lnTo>
                  <a:lnTo>
                    <a:pt x="318147" y="13690"/>
                  </a:lnTo>
                  <a:lnTo>
                    <a:pt x="316611" y="6045"/>
                  </a:lnTo>
                  <a:lnTo>
                    <a:pt x="315074" y="3022"/>
                  </a:lnTo>
                  <a:lnTo>
                    <a:pt x="302920" y="3022"/>
                  </a:lnTo>
                  <a:lnTo>
                    <a:pt x="302920" y="10617"/>
                  </a:lnTo>
                  <a:lnTo>
                    <a:pt x="305943" y="16713"/>
                  </a:lnTo>
                  <a:lnTo>
                    <a:pt x="308330" y="27381"/>
                  </a:lnTo>
                  <a:lnTo>
                    <a:pt x="310388" y="37084"/>
                  </a:lnTo>
                  <a:lnTo>
                    <a:pt x="312039" y="45643"/>
                  </a:lnTo>
                  <a:lnTo>
                    <a:pt x="299186" y="51244"/>
                  </a:lnTo>
                  <a:lnTo>
                    <a:pt x="285788" y="59550"/>
                  </a:lnTo>
                  <a:lnTo>
                    <a:pt x="275234" y="71551"/>
                  </a:lnTo>
                  <a:lnTo>
                    <a:pt x="270967" y="88252"/>
                  </a:lnTo>
                  <a:lnTo>
                    <a:pt x="275742" y="104838"/>
                  </a:lnTo>
                  <a:lnTo>
                    <a:pt x="288645" y="114541"/>
                  </a:lnTo>
                  <a:lnTo>
                    <a:pt x="307543" y="119126"/>
                  </a:lnTo>
                  <a:lnTo>
                    <a:pt x="330301" y="120256"/>
                  </a:lnTo>
                  <a:lnTo>
                    <a:pt x="342074" y="120002"/>
                  </a:lnTo>
                  <a:lnTo>
                    <a:pt x="353707" y="119303"/>
                  </a:lnTo>
                  <a:lnTo>
                    <a:pt x="363918" y="118313"/>
                  </a:lnTo>
                  <a:lnTo>
                    <a:pt x="371424" y="117170"/>
                  </a:lnTo>
                  <a:lnTo>
                    <a:pt x="374446" y="117170"/>
                  </a:lnTo>
                  <a:lnTo>
                    <a:pt x="377532" y="115684"/>
                  </a:lnTo>
                  <a:lnTo>
                    <a:pt x="377532" y="109588"/>
                  </a:lnTo>
                  <a:lnTo>
                    <a:pt x="377532" y="106565"/>
                  </a:lnTo>
                  <a:lnTo>
                    <a:pt x="374446" y="105016"/>
                  </a:lnTo>
                  <a:lnTo>
                    <a:pt x="368350" y="105016"/>
                  </a:lnTo>
                  <a:lnTo>
                    <a:pt x="358495" y="106387"/>
                  </a:lnTo>
                  <a:lnTo>
                    <a:pt x="348945" y="107886"/>
                  </a:lnTo>
                  <a:lnTo>
                    <a:pt x="338810" y="109093"/>
                  </a:lnTo>
                  <a:lnTo>
                    <a:pt x="327279" y="109588"/>
                  </a:lnTo>
                  <a:lnTo>
                    <a:pt x="317182" y="109308"/>
                  </a:lnTo>
                  <a:lnTo>
                    <a:pt x="309384" y="108445"/>
                  </a:lnTo>
                  <a:lnTo>
                    <a:pt x="303301" y="107022"/>
                  </a:lnTo>
                  <a:lnTo>
                    <a:pt x="298348" y="105016"/>
                  </a:lnTo>
                  <a:lnTo>
                    <a:pt x="287680" y="101942"/>
                  </a:lnTo>
                  <a:lnTo>
                    <a:pt x="284657" y="94361"/>
                  </a:lnTo>
                  <a:lnTo>
                    <a:pt x="284657" y="76098"/>
                  </a:lnTo>
                  <a:lnTo>
                    <a:pt x="316865" y="55029"/>
                  </a:lnTo>
                  <a:lnTo>
                    <a:pt x="360578" y="44907"/>
                  </a:lnTo>
                  <a:lnTo>
                    <a:pt x="366864" y="44107"/>
                  </a:lnTo>
                  <a:lnTo>
                    <a:pt x="372910" y="44107"/>
                  </a:lnTo>
                  <a:lnTo>
                    <a:pt x="377532" y="42608"/>
                  </a:lnTo>
                  <a:lnTo>
                    <a:pt x="377532" y="41071"/>
                  </a:lnTo>
                  <a:lnTo>
                    <a:pt x="377532" y="31953"/>
                  </a:lnTo>
                  <a:close/>
                </a:path>
                <a:path w="519429" h="121920">
                  <a:moveTo>
                    <a:pt x="385114" y="15176"/>
                  </a:moveTo>
                  <a:lnTo>
                    <a:pt x="382092" y="7594"/>
                  </a:lnTo>
                  <a:lnTo>
                    <a:pt x="379018" y="4559"/>
                  </a:lnTo>
                  <a:lnTo>
                    <a:pt x="377532" y="0"/>
                  </a:lnTo>
                  <a:lnTo>
                    <a:pt x="369887" y="0"/>
                  </a:lnTo>
                  <a:lnTo>
                    <a:pt x="369887" y="6045"/>
                  </a:lnTo>
                  <a:lnTo>
                    <a:pt x="371424" y="7594"/>
                  </a:lnTo>
                  <a:lnTo>
                    <a:pt x="372910" y="10617"/>
                  </a:lnTo>
                  <a:lnTo>
                    <a:pt x="374446" y="12153"/>
                  </a:lnTo>
                  <a:lnTo>
                    <a:pt x="374446" y="13690"/>
                  </a:lnTo>
                  <a:lnTo>
                    <a:pt x="377532" y="19799"/>
                  </a:lnTo>
                  <a:lnTo>
                    <a:pt x="379018" y="21285"/>
                  </a:lnTo>
                  <a:lnTo>
                    <a:pt x="385114" y="21285"/>
                  </a:lnTo>
                  <a:lnTo>
                    <a:pt x="385114" y="15176"/>
                  </a:lnTo>
                  <a:close/>
                </a:path>
                <a:path w="519429" h="121920">
                  <a:moveTo>
                    <a:pt x="519061" y="101942"/>
                  </a:moveTo>
                  <a:lnTo>
                    <a:pt x="490143" y="69240"/>
                  </a:lnTo>
                  <a:lnTo>
                    <a:pt x="465785" y="36512"/>
                  </a:lnTo>
                  <a:lnTo>
                    <a:pt x="462343" y="31953"/>
                  </a:lnTo>
                  <a:lnTo>
                    <a:pt x="458774" y="27241"/>
                  </a:lnTo>
                  <a:lnTo>
                    <a:pt x="453212" y="21678"/>
                  </a:lnTo>
                  <a:lnTo>
                    <a:pt x="448221" y="18973"/>
                  </a:lnTo>
                  <a:lnTo>
                    <a:pt x="442963" y="18249"/>
                  </a:lnTo>
                  <a:lnTo>
                    <a:pt x="433832" y="18249"/>
                  </a:lnTo>
                  <a:lnTo>
                    <a:pt x="429272" y="22821"/>
                  </a:lnTo>
                  <a:lnTo>
                    <a:pt x="424700" y="28917"/>
                  </a:lnTo>
                  <a:lnTo>
                    <a:pt x="420039" y="36741"/>
                  </a:lnTo>
                  <a:lnTo>
                    <a:pt x="412699" y="48120"/>
                  </a:lnTo>
                  <a:lnTo>
                    <a:pt x="405638" y="58661"/>
                  </a:lnTo>
                  <a:lnTo>
                    <a:pt x="401891" y="63893"/>
                  </a:lnTo>
                  <a:lnTo>
                    <a:pt x="394246" y="73025"/>
                  </a:lnTo>
                  <a:lnTo>
                    <a:pt x="394246" y="80670"/>
                  </a:lnTo>
                  <a:lnTo>
                    <a:pt x="398805" y="83693"/>
                  </a:lnTo>
                  <a:lnTo>
                    <a:pt x="404914" y="83693"/>
                  </a:lnTo>
                  <a:lnTo>
                    <a:pt x="406450" y="82207"/>
                  </a:lnTo>
                  <a:lnTo>
                    <a:pt x="407936" y="79121"/>
                  </a:lnTo>
                  <a:lnTo>
                    <a:pt x="412978" y="70446"/>
                  </a:lnTo>
                  <a:lnTo>
                    <a:pt x="435368" y="34975"/>
                  </a:lnTo>
                  <a:lnTo>
                    <a:pt x="438404" y="31953"/>
                  </a:lnTo>
                  <a:lnTo>
                    <a:pt x="445985" y="31953"/>
                  </a:lnTo>
                  <a:lnTo>
                    <a:pt x="450557" y="36512"/>
                  </a:lnTo>
                  <a:lnTo>
                    <a:pt x="458190" y="45643"/>
                  </a:lnTo>
                  <a:lnTo>
                    <a:pt x="461213" y="51739"/>
                  </a:lnTo>
                  <a:lnTo>
                    <a:pt x="471246" y="64516"/>
                  </a:lnTo>
                  <a:lnTo>
                    <a:pt x="481012" y="77431"/>
                  </a:lnTo>
                  <a:lnTo>
                    <a:pt x="490766" y="90055"/>
                  </a:lnTo>
                  <a:lnTo>
                    <a:pt x="500811" y="101942"/>
                  </a:lnTo>
                  <a:lnTo>
                    <a:pt x="508393" y="111125"/>
                  </a:lnTo>
                  <a:lnTo>
                    <a:pt x="509930" y="112610"/>
                  </a:lnTo>
                  <a:lnTo>
                    <a:pt x="516039" y="112610"/>
                  </a:lnTo>
                  <a:lnTo>
                    <a:pt x="519061" y="111125"/>
                  </a:lnTo>
                  <a:lnTo>
                    <a:pt x="519061" y="101942"/>
                  </a:lnTo>
                  <a:close/>
                </a:path>
              </a:pathLst>
            </a:custGeom>
            <a:solidFill>
              <a:srgbClr val="4A4B4D"/>
            </a:solidFill>
          </p:spPr>
          <p:txBody>
            <a:bodyPr wrap="square" lIns="0" tIns="0" rIns="0" bIns="0" rtlCol="0"/>
            <a:lstStyle/>
            <a:p>
              <a:endParaRPr/>
            </a:p>
          </p:txBody>
        </p:sp>
        <p:pic>
          <p:nvPicPr>
            <p:cNvPr id="14" name="object 14"/>
            <p:cNvPicPr/>
            <p:nvPr/>
          </p:nvPicPr>
          <p:blipFill>
            <a:blip r:embed="rId9" cstate="print"/>
            <a:stretch>
              <a:fillRect/>
            </a:stretch>
          </p:blipFill>
          <p:spPr>
            <a:xfrm>
              <a:off x="1073200" y="4939258"/>
              <a:ext cx="924026" cy="127838"/>
            </a:xfrm>
            <a:prstGeom prst="rect">
              <a:avLst/>
            </a:prstGeom>
          </p:spPr>
        </p:pic>
        <p:pic>
          <p:nvPicPr>
            <p:cNvPr id="15" name="object 15"/>
            <p:cNvPicPr/>
            <p:nvPr/>
          </p:nvPicPr>
          <p:blipFill>
            <a:blip r:embed="rId10" cstate="print"/>
            <a:stretch>
              <a:fillRect/>
            </a:stretch>
          </p:blipFill>
          <p:spPr>
            <a:xfrm>
              <a:off x="3081066" y="3155490"/>
              <a:ext cx="1371544" cy="1188523"/>
            </a:xfrm>
            <a:prstGeom prst="rect">
              <a:avLst/>
            </a:prstGeom>
          </p:spPr>
        </p:pic>
        <p:pic>
          <p:nvPicPr>
            <p:cNvPr id="16" name="object 16"/>
            <p:cNvPicPr/>
            <p:nvPr/>
          </p:nvPicPr>
          <p:blipFill>
            <a:blip r:embed="rId11" cstate="print"/>
            <a:stretch>
              <a:fillRect/>
            </a:stretch>
          </p:blipFill>
          <p:spPr>
            <a:xfrm>
              <a:off x="1249756" y="2948139"/>
              <a:ext cx="1703438" cy="646950"/>
            </a:xfrm>
            <a:prstGeom prst="rect">
              <a:avLst/>
            </a:prstGeom>
          </p:spPr>
        </p:pic>
        <p:pic>
          <p:nvPicPr>
            <p:cNvPr id="17" name="object 17"/>
            <p:cNvPicPr/>
            <p:nvPr/>
          </p:nvPicPr>
          <p:blipFill>
            <a:blip r:embed="rId12" cstate="print"/>
            <a:stretch>
              <a:fillRect/>
            </a:stretch>
          </p:blipFill>
          <p:spPr>
            <a:xfrm>
              <a:off x="1249756" y="3712324"/>
              <a:ext cx="1703438" cy="646950"/>
            </a:xfrm>
            <a:prstGeom prst="rect">
              <a:avLst/>
            </a:prstGeom>
          </p:spPr>
        </p:pic>
        <p:pic>
          <p:nvPicPr>
            <p:cNvPr id="18" name="object 18"/>
            <p:cNvPicPr/>
            <p:nvPr/>
          </p:nvPicPr>
          <p:blipFill>
            <a:blip r:embed="rId13" cstate="print"/>
            <a:stretch>
              <a:fillRect/>
            </a:stretch>
          </p:blipFill>
          <p:spPr>
            <a:xfrm>
              <a:off x="4582020" y="2821787"/>
              <a:ext cx="1701850" cy="646950"/>
            </a:xfrm>
            <a:prstGeom prst="rect">
              <a:avLst/>
            </a:prstGeom>
          </p:spPr>
        </p:pic>
        <p:pic>
          <p:nvPicPr>
            <p:cNvPr id="19" name="object 19"/>
            <p:cNvPicPr/>
            <p:nvPr/>
          </p:nvPicPr>
          <p:blipFill>
            <a:blip r:embed="rId14" cstate="print"/>
            <a:stretch>
              <a:fillRect/>
            </a:stretch>
          </p:blipFill>
          <p:spPr>
            <a:xfrm>
              <a:off x="4582020" y="3567709"/>
              <a:ext cx="1701850" cy="791565"/>
            </a:xfrm>
            <a:prstGeom prst="rect">
              <a:avLst/>
            </a:prstGeom>
          </p:spPr>
        </p:pic>
      </p:grpSp>
      <p:grpSp>
        <p:nvGrpSpPr>
          <p:cNvPr id="20" name="object 20"/>
          <p:cNvGrpSpPr/>
          <p:nvPr/>
        </p:nvGrpSpPr>
        <p:grpSpPr>
          <a:xfrm>
            <a:off x="710907" y="5647689"/>
            <a:ext cx="6113780" cy="4315460"/>
            <a:chOff x="710907" y="5647689"/>
            <a:chExt cx="6113780" cy="4315460"/>
          </a:xfrm>
        </p:grpSpPr>
        <p:sp>
          <p:nvSpPr>
            <p:cNvPr id="21" name="object 2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22" name="object 22"/>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23" name="object 23"/>
            <p:cNvPicPr/>
            <p:nvPr/>
          </p:nvPicPr>
          <p:blipFill>
            <a:blip r:embed="rId15" cstate="print"/>
            <a:stretch>
              <a:fillRect/>
            </a:stretch>
          </p:blipFill>
          <p:spPr>
            <a:xfrm>
              <a:off x="5696292" y="5855639"/>
              <a:ext cx="71539" cy="103543"/>
            </a:xfrm>
            <a:prstGeom prst="rect">
              <a:avLst/>
            </a:prstGeom>
          </p:spPr>
        </p:pic>
        <p:pic>
          <p:nvPicPr>
            <p:cNvPr id="24" name="object 24"/>
            <p:cNvPicPr/>
            <p:nvPr/>
          </p:nvPicPr>
          <p:blipFill>
            <a:blip r:embed="rId16" cstate="print"/>
            <a:stretch>
              <a:fillRect/>
            </a:stretch>
          </p:blipFill>
          <p:spPr>
            <a:xfrm>
              <a:off x="5787631" y="5852616"/>
              <a:ext cx="435368" cy="106565"/>
            </a:xfrm>
            <a:prstGeom prst="rect">
              <a:avLst/>
            </a:prstGeom>
          </p:spPr>
        </p:pic>
        <p:pic>
          <p:nvPicPr>
            <p:cNvPr id="25" name="object 25"/>
            <p:cNvPicPr/>
            <p:nvPr/>
          </p:nvPicPr>
          <p:blipFill>
            <a:blip r:embed="rId17" cstate="print"/>
            <a:stretch>
              <a:fillRect/>
            </a:stretch>
          </p:blipFill>
          <p:spPr>
            <a:xfrm>
              <a:off x="6268694" y="5849543"/>
              <a:ext cx="372910" cy="117221"/>
            </a:xfrm>
            <a:prstGeom prst="rect">
              <a:avLst/>
            </a:prstGeom>
          </p:spPr>
        </p:pic>
        <p:pic>
          <p:nvPicPr>
            <p:cNvPr id="26" name="object 26"/>
            <p:cNvPicPr/>
            <p:nvPr/>
          </p:nvPicPr>
          <p:blipFill>
            <a:blip r:embed="rId18" cstate="print"/>
            <a:stretch>
              <a:fillRect/>
            </a:stretch>
          </p:blipFill>
          <p:spPr>
            <a:xfrm>
              <a:off x="890536" y="6006350"/>
              <a:ext cx="5752604" cy="360768"/>
            </a:xfrm>
            <a:prstGeom prst="rect">
              <a:avLst/>
            </a:prstGeom>
          </p:spPr>
        </p:pic>
        <p:pic>
          <p:nvPicPr>
            <p:cNvPr id="27" name="object 27"/>
            <p:cNvPicPr/>
            <p:nvPr/>
          </p:nvPicPr>
          <p:blipFill>
            <a:blip r:embed="rId19" cstate="print"/>
            <a:stretch>
              <a:fillRect/>
            </a:stretch>
          </p:blipFill>
          <p:spPr>
            <a:xfrm>
              <a:off x="5768598" y="8621024"/>
              <a:ext cx="600553" cy="1006164"/>
            </a:xfrm>
            <a:prstGeom prst="rect">
              <a:avLst/>
            </a:prstGeom>
          </p:spPr>
        </p:pic>
        <p:sp>
          <p:nvSpPr>
            <p:cNvPr id="28" name="object 28"/>
            <p:cNvSpPr/>
            <p:nvPr/>
          </p:nvSpPr>
          <p:spPr>
            <a:xfrm>
              <a:off x="1021461" y="6601574"/>
              <a:ext cx="4852035" cy="3107055"/>
            </a:xfrm>
            <a:custGeom>
              <a:avLst/>
              <a:gdLst/>
              <a:ahLst/>
              <a:cxnLst/>
              <a:rect l="l" t="t" r="r" b="b"/>
              <a:pathLst>
                <a:path w="4852035" h="3107054">
                  <a:moveTo>
                    <a:pt x="0" y="0"/>
                  </a:moveTo>
                  <a:lnTo>
                    <a:pt x="4851450" y="0"/>
                  </a:lnTo>
                  <a:lnTo>
                    <a:pt x="4851450" y="3106940"/>
                  </a:lnTo>
                  <a:lnTo>
                    <a:pt x="0" y="3106940"/>
                  </a:lnTo>
                  <a:lnTo>
                    <a:pt x="0" y="0"/>
                  </a:lnTo>
                  <a:close/>
                </a:path>
              </a:pathLst>
            </a:custGeom>
            <a:ln w="4566">
              <a:solidFill>
                <a:srgbClr val="4A4B4D"/>
              </a:solidFill>
            </a:ln>
          </p:spPr>
          <p:txBody>
            <a:bodyPr wrap="square" lIns="0" tIns="0" rIns="0" bIns="0" rtlCol="0"/>
            <a:lstStyle/>
            <a:p>
              <a:endParaRPr/>
            </a:p>
          </p:txBody>
        </p:sp>
        <p:pic>
          <p:nvPicPr>
            <p:cNvPr id="29" name="object 29"/>
            <p:cNvPicPr/>
            <p:nvPr/>
          </p:nvPicPr>
          <p:blipFill>
            <a:blip r:embed="rId20" cstate="print"/>
            <a:stretch>
              <a:fillRect/>
            </a:stretch>
          </p:blipFill>
          <p:spPr>
            <a:xfrm>
              <a:off x="1205611" y="6715721"/>
              <a:ext cx="4486122" cy="2866428"/>
            </a:xfrm>
            <a:prstGeom prst="rect">
              <a:avLst/>
            </a:prstGeom>
          </p:spPr>
        </p:pic>
        <p:pic>
          <p:nvPicPr>
            <p:cNvPr id="30" name="object 30"/>
            <p:cNvPicPr/>
            <p:nvPr/>
          </p:nvPicPr>
          <p:blipFill>
            <a:blip r:embed="rId21" cstate="print"/>
            <a:stretch>
              <a:fillRect/>
            </a:stretch>
          </p:blipFill>
          <p:spPr>
            <a:xfrm>
              <a:off x="1363954" y="8295830"/>
              <a:ext cx="155282" cy="156806"/>
            </a:xfrm>
            <a:prstGeom prst="rect">
              <a:avLst/>
            </a:prstGeom>
          </p:spPr>
        </p:pic>
        <p:pic>
          <p:nvPicPr>
            <p:cNvPr id="31" name="object 31"/>
            <p:cNvPicPr/>
            <p:nvPr/>
          </p:nvPicPr>
          <p:blipFill>
            <a:blip r:embed="rId22" cstate="print"/>
            <a:stretch>
              <a:fillRect/>
            </a:stretch>
          </p:blipFill>
          <p:spPr>
            <a:xfrm>
              <a:off x="1557286" y="8339975"/>
              <a:ext cx="129387" cy="108051"/>
            </a:xfrm>
            <a:prstGeom prst="rect">
              <a:avLst/>
            </a:prstGeom>
          </p:spPr>
        </p:pic>
        <p:pic>
          <p:nvPicPr>
            <p:cNvPr id="32" name="object 32"/>
            <p:cNvPicPr/>
            <p:nvPr/>
          </p:nvPicPr>
          <p:blipFill>
            <a:blip r:embed="rId23" cstate="print"/>
            <a:stretch>
              <a:fillRect/>
            </a:stretch>
          </p:blipFill>
          <p:spPr>
            <a:xfrm>
              <a:off x="1732305" y="8294293"/>
              <a:ext cx="144665" cy="156806"/>
            </a:xfrm>
            <a:prstGeom prst="rect">
              <a:avLst/>
            </a:prstGeom>
          </p:spPr>
        </p:pic>
        <p:pic>
          <p:nvPicPr>
            <p:cNvPr id="33" name="object 33"/>
            <p:cNvPicPr/>
            <p:nvPr/>
          </p:nvPicPr>
          <p:blipFill>
            <a:blip r:embed="rId24" cstate="print"/>
            <a:stretch>
              <a:fillRect/>
            </a:stretch>
          </p:blipFill>
          <p:spPr>
            <a:xfrm>
              <a:off x="1907387" y="8295830"/>
              <a:ext cx="153733" cy="156806"/>
            </a:xfrm>
            <a:prstGeom prst="rect">
              <a:avLst/>
            </a:prstGeom>
          </p:spPr>
        </p:pic>
        <p:sp>
          <p:nvSpPr>
            <p:cNvPr id="34" name="object 34"/>
            <p:cNvSpPr/>
            <p:nvPr/>
          </p:nvSpPr>
          <p:spPr>
            <a:xfrm>
              <a:off x="2088553" y="8399360"/>
              <a:ext cx="52069" cy="53340"/>
            </a:xfrm>
            <a:custGeom>
              <a:avLst/>
              <a:gdLst/>
              <a:ahLst/>
              <a:cxnLst/>
              <a:rect l="l" t="t" r="r" b="b"/>
              <a:pathLst>
                <a:path w="52069" h="53340">
                  <a:moveTo>
                    <a:pt x="45643" y="53276"/>
                  </a:moveTo>
                  <a:lnTo>
                    <a:pt x="36512" y="53276"/>
                  </a:lnTo>
                  <a:lnTo>
                    <a:pt x="35026" y="50203"/>
                  </a:lnTo>
                  <a:lnTo>
                    <a:pt x="30416" y="45643"/>
                  </a:lnTo>
                  <a:lnTo>
                    <a:pt x="24432" y="37047"/>
                  </a:lnTo>
                  <a:lnTo>
                    <a:pt x="17872" y="29295"/>
                  </a:lnTo>
                  <a:lnTo>
                    <a:pt x="10735" y="22101"/>
                  </a:lnTo>
                  <a:lnTo>
                    <a:pt x="3022" y="15176"/>
                  </a:lnTo>
                  <a:lnTo>
                    <a:pt x="1485" y="13690"/>
                  </a:lnTo>
                  <a:lnTo>
                    <a:pt x="0" y="10617"/>
                  </a:lnTo>
                  <a:lnTo>
                    <a:pt x="0" y="3022"/>
                  </a:lnTo>
                  <a:lnTo>
                    <a:pt x="4559" y="0"/>
                  </a:lnTo>
                  <a:lnTo>
                    <a:pt x="15227" y="0"/>
                  </a:lnTo>
                  <a:lnTo>
                    <a:pt x="28917" y="15176"/>
                  </a:lnTo>
                  <a:lnTo>
                    <a:pt x="40188" y="26779"/>
                  </a:lnTo>
                  <a:lnTo>
                    <a:pt x="47177" y="34794"/>
                  </a:lnTo>
                  <a:lnTo>
                    <a:pt x="50742" y="40233"/>
                  </a:lnTo>
                  <a:lnTo>
                    <a:pt x="51739" y="44107"/>
                  </a:lnTo>
                  <a:lnTo>
                    <a:pt x="51739" y="50203"/>
                  </a:lnTo>
                  <a:lnTo>
                    <a:pt x="45643" y="53276"/>
                  </a:lnTo>
                  <a:close/>
                </a:path>
              </a:pathLst>
            </a:custGeom>
            <a:solidFill>
              <a:srgbClr val="4A4B4D"/>
            </a:solidFill>
          </p:spPr>
          <p:txBody>
            <a:bodyPr wrap="square" lIns="0" tIns="0" rIns="0" bIns="0" rtlCol="0"/>
            <a:lstStyle/>
            <a:p>
              <a:endParaRPr/>
            </a:p>
          </p:txBody>
        </p:sp>
      </p:grpSp>
      <p:grpSp>
        <p:nvGrpSpPr>
          <p:cNvPr id="35" name="object 35"/>
          <p:cNvGrpSpPr/>
          <p:nvPr/>
        </p:nvGrpSpPr>
        <p:grpSpPr>
          <a:xfrm>
            <a:off x="709358" y="5600"/>
            <a:ext cx="6842759" cy="717550"/>
            <a:chOff x="709358" y="5600"/>
            <a:chExt cx="6842759" cy="717550"/>
          </a:xfrm>
        </p:grpSpPr>
        <p:sp>
          <p:nvSpPr>
            <p:cNvPr id="36" name="object 3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37" name="object 37"/>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38" name="object 38"/>
            <p:cNvPicPr/>
            <p:nvPr/>
          </p:nvPicPr>
          <p:blipFill>
            <a:blip r:embed="rId25" cstate="print"/>
            <a:stretch>
              <a:fillRect/>
            </a:stretch>
          </p:blipFill>
          <p:spPr>
            <a:xfrm>
              <a:off x="1003147" y="366369"/>
              <a:ext cx="462813" cy="170497"/>
            </a:xfrm>
            <a:prstGeom prst="rect">
              <a:avLst/>
            </a:prstGeom>
          </p:spPr>
        </p:pic>
        <p:sp>
          <p:nvSpPr>
            <p:cNvPr id="39" name="object 39"/>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40" name="object 40"/>
            <p:cNvPicPr/>
            <p:nvPr/>
          </p:nvPicPr>
          <p:blipFill>
            <a:blip r:embed="rId26" cstate="print"/>
            <a:stretch>
              <a:fillRect/>
            </a:stretch>
          </p:blipFill>
          <p:spPr>
            <a:xfrm>
              <a:off x="1662315" y="380059"/>
              <a:ext cx="156806" cy="149174"/>
            </a:xfrm>
            <a:prstGeom prst="rect">
              <a:avLst/>
            </a:prstGeom>
          </p:spPr>
        </p:pic>
        <p:sp>
          <p:nvSpPr>
            <p:cNvPr id="41" name="object 41"/>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42" name="object 42"/>
            <p:cNvPicPr/>
            <p:nvPr/>
          </p:nvPicPr>
          <p:blipFill>
            <a:blip r:embed="rId27" cstate="print"/>
            <a:stretch>
              <a:fillRect/>
            </a:stretch>
          </p:blipFill>
          <p:spPr>
            <a:xfrm>
              <a:off x="2021585" y="366369"/>
              <a:ext cx="343992" cy="170497"/>
            </a:xfrm>
            <a:prstGeom prst="rect">
              <a:avLst/>
            </a:prstGeom>
          </p:spPr>
        </p:pic>
        <p:pic>
          <p:nvPicPr>
            <p:cNvPr id="43" name="object 43"/>
            <p:cNvPicPr/>
            <p:nvPr/>
          </p:nvPicPr>
          <p:blipFill>
            <a:blip r:embed="rId28" cstate="print"/>
            <a:stretch>
              <a:fillRect/>
            </a:stretch>
          </p:blipFill>
          <p:spPr>
            <a:xfrm>
              <a:off x="2554338" y="366369"/>
              <a:ext cx="1787131" cy="170497"/>
            </a:xfrm>
            <a:prstGeom prst="rect">
              <a:avLst/>
            </a:prstGeom>
          </p:spPr>
        </p:pic>
      </p:grpSp>
      <p:sp>
        <p:nvSpPr>
          <p:cNvPr id="44" name="object 2"/>
          <p:cNvSpPr/>
          <p:nvPr/>
        </p:nvSpPr>
        <p:spPr>
          <a:xfrm>
            <a:off x="3415957" y="10148442"/>
            <a:ext cx="703580" cy="91440"/>
          </a:xfrm>
          <a:custGeom>
            <a:avLst/>
            <a:gdLst/>
            <a:ahLst/>
            <a:cxnLst/>
            <a:rect l="l" t="t" r="r" b="b"/>
            <a:pathLst>
              <a:path w="703579" h="91440">
                <a:moveTo>
                  <a:pt x="217690" y="45643"/>
                </a:moveTo>
                <a:lnTo>
                  <a:pt x="0" y="45643"/>
                </a:lnTo>
                <a:lnTo>
                  <a:pt x="0" y="50203"/>
                </a:lnTo>
                <a:lnTo>
                  <a:pt x="217690" y="50203"/>
                </a:lnTo>
                <a:lnTo>
                  <a:pt x="217690" y="45643"/>
                </a:lnTo>
                <a:close/>
              </a:path>
              <a:path w="703579"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 w="703579" h="91440">
                <a:moveTo>
                  <a:pt x="357733" y="3022"/>
                </a:moveTo>
                <a:lnTo>
                  <a:pt x="356196" y="0"/>
                </a:lnTo>
                <a:lnTo>
                  <a:pt x="350139" y="0"/>
                </a:lnTo>
                <a:lnTo>
                  <a:pt x="350139" y="3022"/>
                </a:lnTo>
                <a:lnTo>
                  <a:pt x="348602" y="4559"/>
                </a:lnTo>
                <a:lnTo>
                  <a:pt x="347065" y="10617"/>
                </a:lnTo>
                <a:lnTo>
                  <a:pt x="344030" y="16713"/>
                </a:lnTo>
                <a:lnTo>
                  <a:pt x="334911" y="18249"/>
                </a:lnTo>
                <a:lnTo>
                  <a:pt x="328803" y="19748"/>
                </a:lnTo>
                <a:lnTo>
                  <a:pt x="327266" y="19748"/>
                </a:lnTo>
                <a:lnTo>
                  <a:pt x="327266" y="25844"/>
                </a:lnTo>
                <a:lnTo>
                  <a:pt x="347065" y="25844"/>
                </a:lnTo>
                <a:lnTo>
                  <a:pt x="347065" y="89789"/>
                </a:lnTo>
                <a:lnTo>
                  <a:pt x="350139" y="91325"/>
                </a:lnTo>
                <a:lnTo>
                  <a:pt x="354698" y="91325"/>
                </a:lnTo>
                <a:lnTo>
                  <a:pt x="357733" y="89789"/>
                </a:lnTo>
                <a:lnTo>
                  <a:pt x="357733" y="3022"/>
                </a:lnTo>
                <a:close/>
              </a:path>
              <a:path w="703579" h="91440">
                <a:moveTo>
                  <a:pt x="444500" y="27381"/>
                </a:moveTo>
                <a:lnTo>
                  <a:pt x="418604" y="0"/>
                </a:lnTo>
                <a:lnTo>
                  <a:pt x="405333" y="2781"/>
                </a:lnTo>
                <a:lnTo>
                  <a:pt x="396925" y="9690"/>
                </a:lnTo>
                <a:lnTo>
                  <a:pt x="392493" y="18605"/>
                </a:lnTo>
                <a:lnTo>
                  <a:pt x="391210" y="27381"/>
                </a:lnTo>
                <a:lnTo>
                  <a:pt x="391210" y="31940"/>
                </a:lnTo>
                <a:lnTo>
                  <a:pt x="400342" y="31940"/>
                </a:lnTo>
                <a:lnTo>
                  <a:pt x="400342" y="27381"/>
                </a:lnTo>
                <a:lnTo>
                  <a:pt x="402348" y="20040"/>
                </a:lnTo>
                <a:lnTo>
                  <a:pt x="406057" y="14262"/>
                </a:lnTo>
                <a:lnTo>
                  <a:pt x="411480" y="10490"/>
                </a:lnTo>
                <a:lnTo>
                  <a:pt x="418604" y="9131"/>
                </a:lnTo>
                <a:lnTo>
                  <a:pt x="427723" y="9131"/>
                </a:lnTo>
                <a:lnTo>
                  <a:pt x="433832" y="15176"/>
                </a:lnTo>
                <a:lnTo>
                  <a:pt x="433832" y="25844"/>
                </a:lnTo>
                <a:lnTo>
                  <a:pt x="405511" y="57772"/>
                </a:lnTo>
                <a:lnTo>
                  <a:pt x="397878" y="63906"/>
                </a:lnTo>
                <a:lnTo>
                  <a:pt x="391109" y="72339"/>
                </a:lnTo>
                <a:lnTo>
                  <a:pt x="388188" y="82194"/>
                </a:lnTo>
                <a:lnTo>
                  <a:pt x="388188" y="83693"/>
                </a:lnTo>
                <a:lnTo>
                  <a:pt x="389674" y="88252"/>
                </a:lnTo>
                <a:lnTo>
                  <a:pt x="444500" y="88252"/>
                </a:lnTo>
                <a:lnTo>
                  <a:pt x="444500" y="79121"/>
                </a:lnTo>
                <a:lnTo>
                  <a:pt x="401878" y="79121"/>
                </a:lnTo>
                <a:lnTo>
                  <a:pt x="401878" y="71539"/>
                </a:lnTo>
                <a:lnTo>
                  <a:pt x="415569" y="62407"/>
                </a:lnTo>
                <a:lnTo>
                  <a:pt x="418604" y="59334"/>
                </a:lnTo>
                <a:lnTo>
                  <a:pt x="430987" y="50711"/>
                </a:lnTo>
                <a:lnTo>
                  <a:pt x="438962" y="43942"/>
                </a:lnTo>
                <a:lnTo>
                  <a:pt x="443230" y="36880"/>
                </a:lnTo>
                <a:lnTo>
                  <a:pt x="444500" y="27381"/>
                </a:lnTo>
                <a:close/>
              </a:path>
              <a:path w="703579" h="91440">
                <a:moveTo>
                  <a:pt x="703262" y="45643"/>
                </a:moveTo>
                <a:lnTo>
                  <a:pt x="485622" y="45643"/>
                </a:lnTo>
                <a:lnTo>
                  <a:pt x="485622" y="50203"/>
                </a:lnTo>
                <a:lnTo>
                  <a:pt x="703262" y="50203"/>
                </a:lnTo>
                <a:lnTo>
                  <a:pt x="703262" y="45643"/>
                </a:lnTo>
                <a:close/>
              </a:path>
            </a:pathLst>
          </a:custGeom>
          <a:solidFill>
            <a:srgbClr val="4A4B4D"/>
          </a:solidFill>
        </p:spPr>
        <p:txBody>
          <a:bodyPr wrap="square" lIns="0" tIns="0" rIns="0" bIns="0" rtlCol="0"/>
          <a:lstStyle/>
          <a:p>
            <a:endParaRP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object 4"/>
          <p:cNvGrpSpPr/>
          <p:nvPr/>
        </p:nvGrpSpPr>
        <p:grpSpPr>
          <a:xfrm>
            <a:off x="710907" y="5647689"/>
            <a:ext cx="6113780" cy="4315460"/>
            <a:chOff x="710907" y="5647689"/>
            <a:chExt cx="6113780" cy="4315460"/>
          </a:xfrm>
        </p:grpSpPr>
        <p:sp>
          <p:nvSpPr>
            <p:cNvPr id="5" name="object 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6" name="object 6"/>
            <p:cNvPicPr/>
            <p:nvPr/>
          </p:nvPicPr>
          <p:blipFill>
            <a:blip r:embed="rId2" cstate="print"/>
            <a:stretch>
              <a:fillRect/>
            </a:stretch>
          </p:blipFill>
          <p:spPr>
            <a:xfrm>
              <a:off x="2883154" y="6545211"/>
              <a:ext cx="1362417" cy="118770"/>
            </a:xfrm>
            <a:prstGeom prst="rect">
              <a:avLst/>
            </a:prstGeom>
          </p:spPr>
        </p:pic>
        <p:sp>
          <p:nvSpPr>
            <p:cNvPr id="7" name="object 7"/>
            <p:cNvSpPr/>
            <p:nvPr/>
          </p:nvSpPr>
          <p:spPr>
            <a:xfrm>
              <a:off x="4266908" y="6561987"/>
              <a:ext cx="111125" cy="85725"/>
            </a:xfrm>
            <a:custGeom>
              <a:avLst/>
              <a:gdLst/>
              <a:ahLst/>
              <a:cxnLst/>
              <a:rect l="l" t="t" r="r" b="b"/>
              <a:pathLst>
                <a:path w="111125" h="85725">
                  <a:moveTo>
                    <a:pt x="101993" y="0"/>
                  </a:moveTo>
                  <a:lnTo>
                    <a:pt x="9118" y="0"/>
                  </a:lnTo>
                  <a:lnTo>
                    <a:pt x="9118" y="10655"/>
                  </a:lnTo>
                  <a:lnTo>
                    <a:pt x="101993" y="10655"/>
                  </a:lnTo>
                  <a:lnTo>
                    <a:pt x="101993" y="0"/>
                  </a:lnTo>
                  <a:close/>
                </a:path>
                <a:path w="111125" h="85725">
                  <a:moveTo>
                    <a:pt x="111125" y="75031"/>
                  </a:moveTo>
                  <a:lnTo>
                    <a:pt x="838" y="75031"/>
                  </a:lnTo>
                  <a:lnTo>
                    <a:pt x="838" y="76314"/>
                  </a:lnTo>
                  <a:lnTo>
                    <a:pt x="0" y="76314"/>
                  </a:lnTo>
                  <a:lnTo>
                    <a:pt x="0" y="85191"/>
                  </a:lnTo>
                  <a:lnTo>
                    <a:pt x="111125" y="85191"/>
                  </a:lnTo>
                  <a:lnTo>
                    <a:pt x="111125" y="76314"/>
                  </a:lnTo>
                  <a:lnTo>
                    <a:pt x="111125" y="75031"/>
                  </a:lnTo>
                  <a:close/>
                </a:path>
              </a:pathLst>
            </a:custGeom>
            <a:solidFill>
              <a:srgbClr val="4D4D4F"/>
            </a:solidFill>
          </p:spPr>
          <p:txBody>
            <a:bodyPr wrap="square" lIns="0" tIns="0" rIns="0" bIns="0" rtlCol="0"/>
            <a:lstStyle/>
            <a:p>
              <a:endParaRPr/>
            </a:p>
          </p:txBody>
        </p:sp>
        <p:pic>
          <p:nvPicPr>
            <p:cNvPr id="8" name="object 8"/>
            <p:cNvPicPr/>
            <p:nvPr/>
          </p:nvPicPr>
          <p:blipFill>
            <a:blip r:embed="rId3" cstate="print"/>
            <a:stretch>
              <a:fillRect/>
            </a:stretch>
          </p:blipFill>
          <p:spPr>
            <a:xfrm>
              <a:off x="4403928" y="6578701"/>
              <a:ext cx="89788" cy="73075"/>
            </a:xfrm>
            <a:prstGeom prst="rect">
              <a:avLst/>
            </a:prstGeom>
          </p:spPr>
        </p:pic>
        <p:pic>
          <p:nvPicPr>
            <p:cNvPr id="9" name="object 9"/>
            <p:cNvPicPr/>
            <p:nvPr/>
          </p:nvPicPr>
          <p:blipFill>
            <a:blip r:embed="rId4" cstate="print"/>
            <a:stretch>
              <a:fillRect/>
            </a:stretch>
          </p:blipFill>
          <p:spPr>
            <a:xfrm>
              <a:off x="4518075" y="6545211"/>
              <a:ext cx="1679028" cy="118770"/>
            </a:xfrm>
            <a:prstGeom prst="rect">
              <a:avLst/>
            </a:prstGeom>
          </p:spPr>
        </p:pic>
        <p:pic>
          <p:nvPicPr>
            <p:cNvPr id="10" name="object 10"/>
            <p:cNvPicPr/>
            <p:nvPr/>
          </p:nvPicPr>
          <p:blipFill>
            <a:blip r:embed="rId5" cstate="print"/>
            <a:stretch>
              <a:fillRect/>
            </a:stretch>
          </p:blipFill>
          <p:spPr>
            <a:xfrm>
              <a:off x="1070178" y="6788797"/>
              <a:ext cx="4315561" cy="611924"/>
            </a:xfrm>
            <a:prstGeom prst="rect">
              <a:avLst/>
            </a:prstGeom>
          </p:spPr>
        </p:pic>
        <p:sp>
          <p:nvSpPr>
            <p:cNvPr id="11" name="object 11"/>
            <p:cNvSpPr/>
            <p:nvPr/>
          </p:nvSpPr>
          <p:spPr>
            <a:xfrm>
              <a:off x="6034239" y="7018629"/>
              <a:ext cx="21590" cy="20320"/>
            </a:xfrm>
            <a:custGeom>
              <a:avLst/>
              <a:gdLst/>
              <a:ahLst/>
              <a:cxnLst/>
              <a:rect l="l" t="t" r="r" b="b"/>
              <a:pathLst>
                <a:path w="21589" h="20320">
                  <a:moveTo>
                    <a:pt x="16763" y="19799"/>
                  </a:moveTo>
                  <a:lnTo>
                    <a:pt x="6096" y="19799"/>
                  </a:lnTo>
                  <a:lnTo>
                    <a:pt x="0" y="15239"/>
                  </a:lnTo>
                  <a:lnTo>
                    <a:pt x="0" y="4572"/>
                  </a:lnTo>
                  <a:lnTo>
                    <a:pt x="6096" y="0"/>
                  </a:lnTo>
                  <a:lnTo>
                    <a:pt x="16763" y="0"/>
                  </a:lnTo>
                  <a:lnTo>
                    <a:pt x="21323" y="4572"/>
                  </a:lnTo>
                  <a:lnTo>
                    <a:pt x="21323" y="15239"/>
                  </a:lnTo>
                  <a:lnTo>
                    <a:pt x="16763" y="19799"/>
                  </a:lnTo>
                  <a:close/>
                </a:path>
              </a:pathLst>
            </a:custGeom>
            <a:solidFill>
              <a:srgbClr val="4D4D4F"/>
            </a:solidFill>
          </p:spPr>
          <p:txBody>
            <a:bodyPr wrap="square" lIns="0" tIns="0" rIns="0" bIns="0" rtlCol="0"/>
            <a:lstStyle/>
            <a:p>
              <a:endParaRPr/>
            </a:p>
          </p:txBody>
        </p:sp>
        <p:pic>
          <p:nvPicPr>
            <p:cNvPr id="12" name="object 12"/>
            <p:cNvPicPr/>
            <p:nvPr/>
          </p:nvPicPr>
          <p:blipFill>
            <a:blip r:embed="rId6" cstate="print"/>
            <a:stretch>
              <a:fillRect/>
            </a:stretch>
          </p:blipFill>
          <p:spPr>
            <a:xfrm>
              <a:off x="5495379" y="6977557"/>
              <a:ext cx="723061" cy="246608"/>
            </a:xfrm>
            <a:prstGeom prst="rect">
              <a:avLst/>
            </a:prstGeom>
          </p:spPr>
        </p:pic>
        <p:sp>
          <p:nvSpPr>
            <p:cNvPr id="13" name="object 13"/>
            <p:cNvSpPr/>
            <p:nvPr/>
          </p:nvSpPr>
          <p:spPr>
            <a:xfrm>
              <a:off x="6235204" y="7167816"/>
              <a:ext cx="94615" cy="13970"/>
            </a:xfrm>
            <a:custGeom>
              <a:avLst/>
              <a:gdLst/>
              <a:ahLst/>
              <a:cxnLst/>
              <a:rect l="l" t="t" r="r" b="b"/>
              <a:pathLst>
                <a:path w="94614" h="13970">
                  <a:moveTo>
                    <a:pt x="94361" y="13741"/>
                  </a:moveTo>
                  <a:lnTo>
                    <a:pt x="0" y="13741"/>
                  </a:lnTo>
                  <a:lnTo>
                    <a:pt x="0" y="0"/>
                  </a:lnTo>
                  <a:lnTo>
                    <a:pt x="94361" y="0"/>
                  </a:lnTo>
                  <a:lnTo>
                    <a:pt x="94361" y="13741"/>
                  </a:lnTo>
                  <a:close/>
                </a:path>
              </a:pathLst>
            </a:custGeom>
            <a:solidFill>
              <a:srgbClr val="4D4D4F"/>
            </a:solidFill>
          </p:spPr>
          <p:txBody>
            <a:bodyPr wrap="square" lIns="0" tIns="0" rIns="0" bIns="0" rtlCol="0"/>
            <a:lstStyle/>
            <a:p>
              <a:endParaRPr/>
            </a:p>
          </p:txBody>
        </p:sp>
        <p:pic>
          <p:nvPicPr>
            <p:cNvPr id="14" name="object 14"/>
            <p:cNvPicPr/>
            <p:nvPr/>
          </p:nvPicPr>
          <p:blipFill>
            <a:blip r:embed="rId7" cstate="print"/>
            <a:stretch>
              <a:fillRect/>
            </a:stretch>
          </p:blipFill>
          <p:spPr>
            <a:xfrm>
              <a:off x="1070178" y="7461643"/>
              <a:ext cx="4315561" cy="611936"/>
            </a:xfrm>
            <a:prstGeom prst="rect">
              <a:avLst/>
            </a:prstGeom>
          </p:spPr>
        </p:pic>
        <p:sp>
          <p:nvSpPr>
            <p:cNvPr id="15" name="object 15"/>
            <p:cNvSpPr/>
            <p:nvPr/>
          </p:nvSpPr>
          <p:spPr>
            <a:xfrm>
              <a:off x="5498401" y="7728000"/>
              <a:ext cx="614045" cy="93345"/>
            </a:xfrm>
            <a:custGeom>
              <a:avLst/>
              <a:gdLst/>
              <a:ahLst/>
              <a:cxnLst/>
              <a:rect l="l" t="t" r="r" b="b"/>
              <a:pathLst>
                <a:path w="614045" h="93345">
                  <a:moveTo>
                    <a:pt x="38049" y="4610"/>
                  </a:moveTo>
                  <a:lnTo>
                    <a:pt x="31953" y="4610"/>
                  </a:lnTo>
                  <a:lnTo>
                    <a:pt x="25895" y="3073"/>
                  </a:lnTo>
                  <a:lnTo>
                    <a:pt x="24358" y="7632"/>
                  </a:lnTo>
                  <a:lnTo>
                    <a:pt x="24358" y="10668"/>
                  </a:lnTo>
                  <a:lnTo>
                    <a:pt x="21882" y="26898"/>
                  </a:lnTo>
                  <a:lnTo>
                    <a:pt x="18262" y="43408"/>
                  </a:lnTo>
                  <a:lnTo>
                    <a:pt x="12357" y="59918"/>
                  </a:lnTo>
                  <a:lnTo>
                    <a:pt x="3035" y="76149"/>
                  </a:lnTo>
                  <a:lnTo>
                    <a:pt x="0" y="79171"/>
                  </a:lnTo>
                  <a:lnTo>
                    <a:pt x="0" y="86817"/>
                  </a:lnTo>
                  <a:lnTo>
                    <a:pt x="4572" y="89839"/>
                  </a:lnTo>
                  <a:lnTo>
                    <a:pt x="12204" y="89839"/>
                  </a:lnTo>
                  <a:lnTo>
                    <a:pt x="34632" y="35229"/>
                  </a:lnTo>
                  <a:lnTo>
                    <a:pt x="38049" y="10668"/>
                  </a:lnTo>
                  <a:lnTo>
                    <a:pt x="38049" y="4610"/>
                  </a:lnTo>
                  <a:close/>
                </a:path>
                <a:path w="614045" h="93345">
                  <a:moveTo>
                    <a:pt x="94411" y="79171"/>
                  </a:moveTo>
                  <a:lnTo>
                    <a:pt x="92875" y="77635"/>
                  </a:lnTo>
                  <a:lnTo>
                    <a:pt x="91338" y="76149"/>
                  </a:lnTo>
                  <a:lnTo>
                    <a:pt x="82003" y="59918"/>
                  </a:lnTo>
                  <a:lnTo>
                    <a:pt x="76111" y="43408"/>
                  </a:lnTo>
                  <a:lnTo>
                    <a:pt x="72504" y="26898"/>
                  </a:lnTo>
                  <a:lnTo>
                    <a:pt x="70053" y="10668"/>
                  </a:lnTo>
                  <a:lnTo>
                    <a:pt x="70053" y="3073"/>
                  </a:lnTo>
                  <a:lnTo>
                    <a:pt x="62407" y="4610"/>
                  </a:lnTo>
                  <a:lnTo>
                    <a:pt x="56311" y="4610"/>
                  </a:lnTo>
                  <a:lnTo>
                    <a:pt x="56311" y="10668"/>
                  </a:lnTo>
                  <a:lnTo>
                    <a:pt x="65951" y="57759"/>
                  </a:lnTo>
                  <a:lnTo>
                    <a:pt x="80670" y="86817"/>
                  </a:lnTo>
                  <a:lnTo>
                    <a:pt x="82207" y="89839"/>
                  </a:lnTo>
                  <a:lnTo>
                    <a:pt x="89801" y="89839"/>
                  </a:lnTo>
                  <a:lnTo>
                    <a:pt x="94411" y="86817"/>
                  </a:lnTo>
                  <a:lnTo>
                    <a:pt x="94411" y="79171"/>
                  </a:lnTo>
                  <a:close/>
                </a:path>
                <a:path w="614045" h="93345">
                  <a:moveTo>
                    <a:pt x="194868" y="10668"/>
                  </a:moveTo>
                  <a:lnTo>
                    <a:pt x="190309" y="7632"/>
                  </a:lnTo>
                  <a:lnTo>
                    <a:pt x="179641" y="7632"/>
                  </a:lnTo>
                  <a:lnTo>
                    <a:pt x="179641" y="21336"/>
                  </a:lnTo>
                  <a:lnTo>
                    <a:pt x="179641" y="71589"/>
                  </a:lnTo>
                  <a:lnTo>
                    <a:pt x="178104" y="73075"/>
                  </a:lnTo>
                  <a:lnTo>
                    <a:pt x="126365" y="73075"/>
                  </a:lnTo>
                  <a:lnTo>
                    <a:pt x="124815" y="71589"/>
                  </a:lnTo>
                  <a:lnTo>
                    <a:pt x="124815" y="21336"/>
                  </a:lnTo>
                  <a:lnTo>
                    <a:pt x="126365" y="19786"/>
                  </a:lnTo>
                  <a:lnTo>
                    <a:pt x="178104" y="19786"/>
                  </a:lnTo>
                  <a:lnTo>
                    <a:pt x="179641" y="21336"/>
                  </a:lnTo>
                  <a:lnTo>
                    <a:pt x="179641" y="7632"/>
                  </a:lnTo>
                  <a:lnTo>
                    <a:pt x="115697" y="7632"/>
                  </a:lnTo>
                  <a:lnTo>
                    <a:pt x="111125" y="10668"/>
                  </a:lnTo>
                  <a:lnTo>
                    <a:pt x="111125" y="82207"/>
                  </a:lnTo>
                  <a:lnTo>
                    <a:pt x="115697" y="86817"/>
                  </a:lnTo>
                  <a:lnTo>
                    <a:pt x="190309" y="86817"/>
                  </a:lnTo>
                  <a:lnTo>
                    <a:pt x="194868" y="83743"/>
                  </a:lnTo>
                  <a:lnTo>
                    <a:pt x="194868" y="73075"/>
                  </a:lnTo>
                  <a:lnTo>
                    <a:pt x="194868" y="19786"/>
                  </a:lnTo>
                  <a:lnTo>
                    <a:pt x="194868" y="10668"/>
                  </a:lnTo>
                  <a:close/>
                </a:path>
                <a:path w="614045" h="93345">
                  <a:moveTo>
                    <a:pt x="304457" y="39585"/>
                  </a:moveTo>
                  <a:lnTo>
                    <a:pt x="211582" y="39585"/>
                  </a:lnTo>
                  <a:lnTo>
                    <a:pt x="211582" y="53276"/>
                  </a:lnTo>
                  <a:lnTo>
                    <a:pt x="304457" y="53276"/>
                  </a:lnTo>
                  <a:lnTo>
                    <a:pt x="304457" y="39585"/>
                  </a:lnTo>
                  <a:close/>
                </a:path>
                <a:path w="614045" h="93345">
                  <a:moveTo>
                    <a:pt x="404914" y="6096"/>
                  </a:moveTo>
                  <a:lnTo>
                    <a:pt x="328815" y="6096"/>
                  </a:lnTo>
                  <a:lnTo>
                    <a:pt x="321221" y="7632"/>
                  </a:lnTo>
                  <a:lnTo>
                    <a:pt x="321221" y="48717"/>
                  </a:lnTo>
                  <a:lnTo>
                    <a:pt x="322707" y="51790"/>
                  </a:lnTo>
                  <a:lnTo>
                    <a:pt x="334911" y="51790"/>
                  </a:lnTo>
                  <a:lnTo>
                    <a:pt x="336410" y="47231"/>
                  </a:lnTo>
                  <a:lnTo>
                    <a:pt x="336410" y="19786"/>
                  </a:lnTo>
                  <a:lnTo>
                    <a:pt x="337947" y="18300"/>
                  </a:lnTo>
                  <a:lnTo>
                    <a:pt x="389686" y="18300"/>
                  </a:lnTo>
                  <a:lnTo>
                    <a:pt x="389686" y="24358"/>
                  </a:lnTo>
                  <a:lnTo>
                    <a:pt x="375018" y="64630"/>
                  </a:lnTo>
                  <a:lnTo>
                    <a:pt x="339483" y="79171"/>
                  </a:lnTo>
                  <a:lnTo>
                    <a:pt x="334911" y="79171"/>
                  </a:lnTo>
                  <a:lnTo>
                    <a:pt x="334911" y="91376"/>
                  </a:lnTo>
                  <a:lnTo>
                    <a:pt x="347065" y="91376"/>
                  </a:lnTo>
                  <a:lnTo>
                    <a:pt x="354711" y="89839"/>
                  </a:lnTo>
                  <a:lnTo>
                    <a:pt x="356196" y="88303"/>
                  </a:lnTo>
                  <a:lnTo>
                    <a:pt x="369747" y="83629"/>
                  </a:lnTo>
                  <a:lnTo>
                    <a:pt x="400354" y="48717"/>
                  </a:lnTo>
                  <a:lnTo>
                    <a:pt x="404914" y="19786"/>
                  </a:lnTo>
                  <a:lnTo>
                    <a:pt x="404914" y="18300"/>
                  </a:lnTo>
                  <a:lnTo>
                    <a:pt x="404914" y="6096"/>
                  </a:lnTo>
                  <a:close/>
                </a:path>
                <a:path w="614045" h="93345">
                  <a:moveTo>
                    <a:pt x="514553" y="39585"/>
                  </a:moveTo>
                  <a:lnTo>
                    <a:pt x="421678" y="39585"/>
                  </a:lnTo>
                  <a:lnTo>
                    <a:pt x="421678" y="53276"/>
                  </a:lnTo>
                  <a:lnTo>
                    <a:pt x="514553" y="53276"/>
                  </a:lnTo>
                  <a:lnTo>
                    <a:pt x="514553" y="39585"/>
                  </a:lnTo>
                  <a:close/>
                </a:path>
                <a:path w="614045" h="93345">
                  <a:moveTo>
                    <a:pt x="613473" y="18300"/>
                  </a:moveTo>
                  <a:lnTo>
                    <a:pt x="610450" y="13741"/>
                  </a:lnTo>
                  <a:lnTo>
                    <a:pt x="570865" y="13741"/>
                  </a:lnTo>
                  <a:lnTo>
                    <a:pt x="573887" y="9182"/>
                  </a:lnTo>
                  <a:lnTo>
                    <a:pt x="573887" y="1536"/>
                  </a:lnTo>
                  <a:lnTo>
                    <a:pt x="570865" y="0"/>
                  </a:lnTo>
                  <a:lnTo>
                    <a:pt x="563219" y="0"/>
                  </a:lnTo>
                  <a:lnTo>
                    <a:pt x="561733" y="1536"/>
                  </a:lnTo>
                  <a:lnTo>
                    <a:pt x="558660" y="9182"/>
                  </a:lnTo>
                  <a:lnTo>
                    <a:pt x="556171" y="13220"/>
                  </a:lnTo>
                  <a:lnTo>
                    <a:pt x="551256" y="19824"/>
                  </a:lnTo>
                  <a:lnTo>
                    <a:pt x="544334" y="27571"/>
                  </a:lnTo>
                  <a:lnTo>
                    <a:pt x="535838" y="35026"/>
                  </a:lnTo>
                  <a:lnTo>
                    <a:pt x="531266" y="38100"/>
                  </a:lnTo>
                  <a:lnTo>
                    <a:pt x="529729" y="39585"/>
                  </a:lnTo>
                  <a:lnTo>
                    <a:pt x="529729" y="45694"/>
                  </a:lnTo>
                  <a:lnTo>
                    <a:pt x="532803" y="48717"/>
                  </a:lnTo>
                  <a:lnTo>
                    <a:pt x="537375" y="48717"/>
                  </a:lnTo>
                  <a:lnTo>
                    <a:pt x="543750" y="46253"/>
                  </a:lnTo>
                  <a:lnTo>
                    <a:pt x="550862" y="40373"/>
                  </a:lnTo>
                  <a:lnTo>
                    <a:pt x="557682" y="33337"/>
                  </a:lnTo>
                  <a:lnTo>
                    <a:pt x="563219" y="27432"/>
                  </a:lnTo>
                  <a:lnTo>
                    <a:pt x="598246" y="27432"/>
                  </a:lnTo>
                  <a:lnTo>
                    <a:pt x="598246" y="31991"/>
                  </a:lnTo>
                  <a:lnTo>
                    <a:pt x="595210" y="41122"/>
                  </a:lnTo>
                  <a:lnTo>
                    <a:pt x="558533" y="75018"/>
                  </a:lnTo>
                  <a:lnTo>
                    <a:pt x="537375" y="80708"/>
                  </a:lnTo>
                  <a:lnTo>
                    <a:pt x="535838" y="80708"/>
                  </a:lnTo>
                  <a:lnTo>
                    <a:pt x="535838" y="92862"/>
                  </a:lnTo>
                  <a:lnTo>
                    <a:pt x="543471" y="92862"/>
                  </a:lnTo>
                  <a:lnTo>
                    <a:pt x="549046" y="91960"/>
                  </a:lnTo>
                  <a:lnTo>
                    <a:pt x="586092" y="76149"/>
                  </a:lnTo>
                  <a:lnTo>
                    <a:pt x="608330" y="43802"/>
                  </a:lnTo>
                  <a:lnTo>
                    <a:pt x="612813" y="27432"/>
                  </a:lnTo>
                  <a:lnTo>
                    <a:pt x="613473" y="22872"/>
                  </a:lnTo>
                  <a:lnTo>
                    <a:pt x="613473" y="18300"/>
                  </a:lnTo>
                  <a:close/>
                </a:path>
              </a:pathLst>
            </a:custGeom>
            <a:solidFill>
              <a:srgbClr val="4D4D4F"/>
            </a:solidFill>
          </p:spPr>
          <p:txBody>
            <a:bodyPr wrap="square" lIns="0" tIns="0" rIns="0" bIns="0" rtlCol="0"/>
            <a:lstStyle/>
            <a:p>
              <a:endParaRPr/>
            </a:p>
          </p:txBody>
        </p:sp>
        <p:pic>
          <p:nvPicPr>
            <p:cNvPr id="16" name="object 16"/>
            <p:cNvPicPr/>
            <p:nvPr/>
          </p:nvPicPr>
          <p:blipFill>
            <a:blip r:embed="rId8" cstate="print"/>
            <a:stretch>
              <a:fillRect/>
            </a:stretch>
          </p:blipFill>
          <p:spPr>
            <a:xfrm>
              <a:off x="1070178" y="8132965"/>
              <a:ext cx="4315561" cy="756539"/>
            </a:xfrm>
            <a:prstGeom prst="rect">
              <a:avLst/>
            </a:prstGeom>
          </p:spPr>
        </p:pic>
        <p:pic>
          <p:nvPicPr>
            <p:cNvPr id="17" name="object 17"/>
            <p:cNvPicPr/>
            <p:nvPr/>
          </p:nvPicPr>
          <p:blipFill>
            <a:blip r:embed="rId9" cstate="print"/>
            <a:stretch>
              <a:fillRect/>
            </a:stretch>
          </p:blipFill>
          <p:spPr>
            <a:xfrm>
              <a:off x="5495379" y="8263876"/>
              <a:ext cx="942276" cy="537324"/>
            </a:xfrm>
            <a:prstGeom prst="rect">
              <a:avLst/>
            </a:prstGeom>
          </p:spPr>
        </p:pic>
        <p:pic>
          <p:nvPicPr>
            <p:cNvPr id="18" name="object 18"/>
            <p:cNvPicPr/>
            <p:nvPr/>
          </p:nvPicPr>
          <p:blipFill>
            <a:blip r:embed="rId10" cstate="print"/>
            <a:stretch>
              <a:fillRect/>
            </a:stretch>
          </p:blipFill>
          <p:spPr>
            <a:xfrm>
              <a:off x="1070178" y="8932112"/>
              <a:ext cx="4315561" cy="755065"/>
            </a:xfrm>
            <a:prstGeom prst="rect">
              <a:avLst/>
            </a:prstGeom>
          </p:spPr>
        </p:pic>
        <p:pic>
          <p:nvPicPr>
            <p:cNvPr id="19" name="object 19"/>
            <p:cNvPicPr/>
            <p:nvPr/>
          </p:nvPicPr>
          <p:blipFill>
            <a:blip r:embed="rId11" cstate="print"/>
            <a:stretch>
              <a:fillRect/>
            </a:stretch>
          </p:blipFill>
          <p:spPr>
            <a:xfrm>
              <a:off x="5495379" y="9186366"/>
              <a:ext cx="520598" cy="246608"/>
            </a:xfrm>
            <a:prstGeom prst="rect">
              <a:avLst/>
            </a:prstGeom>
          </p:spPr>
        </p:pic>
        <p:sp>
          <p:nvSpPr>
            <p:cNvPr id="20" name="object 20"/>
            <p:cNvSpPr/>
            <p:nvPr/>
          </p:nvSpPr>
          <p:spPr>
            <a:xfrm>
              <a:off x="6025108" y="9375126"/>
              <a:ext cx="93345" cy="15240"/>
            </a:xfrm>
            <a:custGeom>
              <a:avLst/>
              <a:gdLst/>
              <a:ahLst/>
              <a:cxnLst/>
              <a:rect l="l" t="t" r="r" b="b"/>
              <a:pathLst>
                <a:path w="93345" h="15240">
                  <a:moveTo>
                    <a:pt x="92862" y="15189"/>
                  </a:moveTo>
                  <a:lnTo>
                    <a:pt x="0" y="15189"/>
                  </a:lnTo>
                  <a:lnTo>
                    <a:pt x="0" y="1485"/>
                  </a:lnTo>
                  <a:lnTo>
                    <a:pt x="4559" y="0"/>
                  </a:lnTo>
                  <a:lnTo>
                    <a:pt x="92862" y="0"/>
                  </a:lnTo>
                  <a:lnTo>
                    <a:pt x="92862" y="15189"/>
                  </a:lnTo>
                  <a:close/>
                </a:path>
              </a:pathLst>
            </a:custGeom>
            <a:solidFill>
              <a:srgbClr val="4D4D4F"/>
            </a:solidFill>
          </p:spPr>
          <p:txBody>
            <a:bodyPr wrap="square" lIns="0" tIns="0" rIns="0" bIns="0" rtlCol="0"/>
            <a:lstStyle/>
            <a:p>
              <a:endParaRPr/>
            </a:p>
          </p:txBody>
        </p:sp>
        <p:pic>
          <p:nvPicPr>
            <p:cNvPr id="21" name="object 21"/>
            <p:cNvPicPr/>
            <p:nvPr/>
          </p:nvPicPr>
          <p:blipFill>
            <a:blip r:embed="rId12" cstate="print"/>
            <a:stretch>
              <a:fillRect/>
            </a:stretch>
          </p:blipFill>
          <p:spPr>
            <a:xfrm>
              <a:off x="1070178" y="6495008"/>
              <a:ext cx="1689684" cy="214604"/>
            </a:xfrm>
            <a:prstGeom prst="rect">
              <a:avLst/>
            </a:prstGeom>
          </p:spPr>
        </p:pic>
        <p:sp>
          <p:nvSpPr>
            <p:cNvPr id="22" name="object 22"/>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23" name="object 23"/>
            <p:cNvPicPr/>
            <p:nvPr/>
          </p:nvPicPr>
          <p:blipFill>
            <a:blip r:embed="rId13" cstate="print"/>
            <a:stretch>
              <a:fillRect/>
            </a:stretch>
          </p:blipFill>
          <p:spPr>
            <a:xfrm>
              <a:off x="5696292" y="5855639"/>
              <a:ext cx="71539" cy="103543"/>
            </a:xfrm>
            <a:prstGeom prst="rect">
              <a:avLst/>
            </a:prstGeom>
          </p:spPr>
        </p:pic>
        <p:pic>
          <p:nvPicPr>
            <p:cNvPr id="24" name="object 24"/>
            <p:cNvPicPr/>
            <p:nvPr/>
          </p:nvPicPr>
          <p:blipFill>
            <a:blip r:embed="rId14" cstate="print"/>
            <a:stretch>
              <a:fillRect/>
            </a:stretch>
          </p:blipFill>
          <p:spPr>
            <a:xfrm>
              <a:off x="5787631" y="5852616"/>
              <a:ext cx="435368" cy="106565"/>
            </a:xfrm>
            <a:prstGeom prst="rect">
              <a:avLst/>
            </a:prstGeom>
          </p:spPr>
        </p:pic>
        <p:pic>
          <p:nvPicPr>
            <p:cNvPr id="25" name="object 25"/>
            <p:cNvPicPr/>
            <p:nvPr/>
          </p:nvPicPr>
          <p:blipFill>
            <a:blip r:embed="rId15" cstate="print"/>
            <a:stretch>
              <a:fillRect/>
            </a:stretch>
          </p:blipFill>
          <p:spPr>
            <a:xfrm>
              <a:off x="6394996" y="5849543"/>
              <a:ext cx="246608" cy="117221"/>
            </a:xfrm>
            <a:prstGeom prst="rect">
              <a:avLst/>
            </a:prstGeom>
          </p:spPr>
        </p:pic>
        <p:pic>
          <p:nvPicPr>
            <p:cNvPr id="26" name="object 26"/>
            <p:cNvPicPr/>
            <p:nvPr/>
          </p:nvPicPr>
          <p:blipFill>
            <a:blip r:embed="rId16" cstate="print"/>
            <a:stretch>
              <a:fillRect/>
            </a:stretch>
          </p:blipFill>
          <p:spPr>
            <a:xfrm>
              <a:off x="890536" y="6006350"/>
              <a:ext cx="5752604" cy="360768"/>
            </a:xfrm>
            <a:prstGeom prst="rect">
              <a:avLst/>
            </a:prstGeom>
          </p:spPr>
        </p:pic>
      </p:grpSp>
      <p:grpSp>
        <p:nvGrpSpPr>
          <p:cNvPr id="27" name="object 27"/>
          <p:cNvGrpSpPr/>
          <p:nvPr/>
        </p:nvGrpSpPr>
        <p:grpSpPr>
          <a:xfrm>
            <a:off x="710907" y="1080769"/>
            <a:ext cx="6113780" cy="4315460"/>
            <a:chOff x="710907" y="1080769"/>
            <a:chExt cx="6113780" cy="4315460"/>
          </a:xfrm>
        </p:grpSpPr>
        <p:sp>
          <p:nvSpPr>
            <p:cNvPr id="28" name="object 2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29" name="object 29"/>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30" name="object 30"/>
            <p:cNvPicPr/>
            <p:nvPr/>
          </p:nvPicPr>
          <p:blipFill>
            <a:blip r:embed="rId17" cstate="print"/>
            <a:stretch>
              <a:fillRect/>
            </a:stretch>
          </p:blipFill>
          <p:spPr>
            <a:xfrm>
              <a:off x="5696292" y="1288846"/>
              <a:ext cx="71539" cy="103543"/>
            </a:xfrm>
            <a:prstGeom prst="rect">
              <a:avLst/>
            </a:prstGeom>
          </p:spPr>
        </p:pic>
        <p:pic>
          <p:nvPicPr>
            <p:cNvPr id="31" name="object 31"/>
            <p:cNvPicPr/>
            <p:nvPr/>
          </p:nvPicPr>
          <p:blipFill>
            <a:blip r:embed="rId18" cstate="print"/>
            <a:stretch>
              <a:fillRect/>
            </a:stretch>
          </p:blipFill>
          <p:spPr>
            <a:xfrm>
              <a:off x="5787631" y="1285823"/>
              <a:ext cx="435368" cy="106565"/>
            </a:xfrm>
            <a:prstGeom prst="rect">
              <a:avLst/>
            </a:prstGeom>
          </p:spPr>
        </p:pic>
        <p:pic>
          <p:nvPicPr>
            <p:cNvPr id="32" name="object 32"/>
            <p:cNvPicPr/>
            <p:nvPr/>
          </p:nvPicPr>
          <p:blipFill>
            <a:blip r:embed="rId19" cstate="print"/>
            <a:stretch>
              <a:fillRect/>
            </a:stretch>
          </p:blipFill>
          <p:spPr>
            <a:xfrm>
              <a:off x="6394996" y="1282750"/>
              <a:ext cx="246608" cy="117221"/>
            </a:xfrm>
            <a:prstGeom prst="rect">
              <a:avLst/>
            </a:prstGeom>
          </p:spPr>
        </p:pic>
        <p:pic>
          <p:nvPicPr>
            <p:cNvPr id="33" name="object 33"/>
            <p:cNvPicPr/>
            <p:nvPr/>
          </p:nvPicPr>
          <p:blipFill>
            <a:blip r:embed="rId20" cstate="print"/>
            <a:stretch>
              <a:fillRect/>
            </a:stretch>
          </p:blipFill>
          <p:spPr>
            <a:xfrm>
              <a:off x="890536" y="1439570"/>
              <a:ext cx="5752604" cy="360756"/>
            </a:xfrm>
            <a:prstGeom prst="rect">
              <a:avLst/>
            </a:prstGeom>
          </p:spPr>
        </p:pic>
        <p:pic>
          <p:nvPicPr>
            <p:cNvPr id="34" name="object 34"/>
            <p:cNvPicPr/>
            <p:nvPr/>
          </p:nvPicPr>
          <p:blipFill>
            <a:blip r:embed="rId21" cstate="print"/>
            <a:stretch>
              <a:fillRect/>
            </a:stretch>
          </p:blipFill>
          <p:spPr>
            <a:xfrm>
              <a:off x="1077760" y="1946477"/>
              <a:ext cx="1511604" cy="146138"/>
            </a:xfrm>
            <a:prstGeom prst="rect">
              <a:avLst/>
            </a:prstGeom>
          </p:spPr>
        </p:pic>
        <p:pic>
          <p:nvPicPr>
            <p:cNvPr id="35" name="object 35"/>
            <p:cNvPicPr/>
            <p:nvPr/>
          </p:nvPicPr>
          <p:blipFill>
            <a:blip r:embed="rId22" cstate="print"/>
            <a:stretch>
              <a:fillRect/>
            </a:stretch>
          </p:blipFill>
          <p:spPr>
            <a:xfrm>
              <a:off x="2703512" y="1944941"/>
              <a:ext cx="1872411" cy="147675"/>
            </a:xfrm>
            <a:prstGeom prst="rect">
              <a:avLst/>
            </a:prstGeom>
          </p:spPr>
        </p:pic>
        <p:pic>
          <p:nvPicPr>
            <p:cNvPr id="36" name="object 36"/>
            <p:cNvPicPr/>
            <p:nvPr/>
          </p:nvPicPr>
          <p:blipFill>
            <a:blip r:embed="rId23" cstate="print"/>
            <a:stretch>
              <a:fillRect/>
            </a:stretch>
          </p:blipFill>
          <p:spPr>
            <a:xfrm>
              <a:off x="1074737" y="2170264"/>
              <a:ext cx="5385739" cy="578446"/>
            </a:xfrm>
            <a:prstGeom prst="rect">
              <a:avLst/>
            </a:prstGeom>
          </p:spPr>
        </p:pic>
        <p:sp>
          <p:nvSpPr>
            <p:cNvPr id="37" name="object 37"/>
            <p:cNvSpPr/>
            <p:nvPr/>
          </p:nvSpPr>
          <p:spPr>
            <a:xfrm>
              <a:off x="5646039" y="2919208"/>
              <a:ext cx="220979" cy="66040"/>
            </a:xfrm>
            <a:custGeom>
              <a:avLst/>
              <a:gdLst/>
              <a:ahLst/>
              <a:cxnLst/>
              <a:rect l="l" t="t" r="r" b="b"/>
              <a:pathLst>
                <a:path w="220979" h="66039">
                  <a:moveTo>
                    <a:pt x="71589" y="28930"/>
                  </a:moveTo>
                  <a:lnTo>
                    <a:pt x="0" y="28930"/>
                  </a:lnTo>
                  <a:lnTo>
                    <a:pt x="0" y="36512"/>
                  </a:lnTo>
                  <a:lnTo>
                    <a:pt x="71589" y="36512"/>
                  </a:lnTo>
                  <a:lnTo>
                    <a:pt x="71589" y="28930"/>
                  </a:lnTo>
                  <a:close/>
                </a:path>
                <a:path w="220979" h="66039">
                  <a:moveTo>
                    <a:pt x="114198" y="30416"/>
                  </a:moveTo>
                  <a:lnTo>
                    <a:pt x="111125" y="28930"/>
                  </a:lnTo>
                  <a:lnTo>
                    <a:pt x="106565" y="27393"/>
                  </a:lnTo>
                  <a:lnTo>
                    <a:pt x="95948" y="22821"/>
                  </a:lnTo>
                  <a:lnTo>
                    <a:pt x="89852" y="21285"/>
                  </a:lnTo>
                  <a:lnTo>
                    <a:pt x="85280" y="21285"/>
                  </a:lnTo>
                  <a:lnTo>
                    <a:pt x="83743" y="22821"/>
                  </a:lnTo>
                  <a:lnTo>
                    <a:pt x="83743" y="25857"/>
                  </a:lnTo>
                  <a:lnTo>
                    <a:pt x="86817" y="27393"/>
                  </a:lnTo>
                  <a:lnTo>
                    <a:pt x="88303" y="27393"/>
                  </a:lnTo>
                  <a:lnTo>
                    <a:pt x="94411" y="30416"/>
                  </a:lnTo>
                  <a:lnTo>
                    <a:pt x="98971" y="31953"/>
                  </a:lnTo>
                  <a:lnTo>
                    <a:pt x="105079" y="34975"/>
                  </a:lnTo>
                  <a:lnTo>
                    <a:pt x="109639" y="36512"/>
                  </a:lnTo>
                  <a:lnTo>
                    <a:pt x="112661" y="36512"/>
                  </a:lnTo>
                  <a:lnTo>
                    <a:pt x="114198" y="34975"/>
                  </a:lnTo>
                  <a:lnTo>
                    <a:pt x="114198" y="30416"/>
                  </a:lnTo>
                  <a:close/>
                </a:path>
                <a:path w="220979" h="66039">
                  <a:moveTo>
                    <a:pt x="120307" y="9131"/>
                  </a:moveTo>
                  <a:lnTo>
                    <a:pt x="117233" y="9131"/>
                  </a:lnTo>
                  <a:lnTo>
                    <a:pt x="114198" y="6057"/>
                  </a:lnTo>
                  <a:lnTo>
                    <a:pt x="102006" y="1498"/>
                  </a:lnTo>
                  <a:lnTo>
                    <a:pt x="95948" y="0"/>
                  </a:lnTo>
                  <a:lnTo>
                    <a:pt x="91389" y="0"/>
                  </a:lnTo>
                  <a:lnTo>
                    <a:pt x="91389" y="6057"/>
                  </a:lnTo>
                  <a:lnTo>
                    <a:pt x="92875" y="6057"/>
                  </a:lnTo>
                  <a:lnTo>
                    <a:pt x="94411" y="7594"/>
                  </a:lnTo>
                  <a:lnTo>
                    <a:pt x="100507" y="9131"/>
                  </a:lnTo>
                  <a:lnTo>
                    <a:pt x="105079" y="10668"/>
                  </a:lnTo>
                  <a:lnTo>
                    <a:pt x="111125" y="13703"/>
                  </a:lnTo>
                  <a:lnTo>
                    <a:pt x="115747" y="16725"/>
                  </a:lnTo>
                  <a:lnTo>
                    <a:pt x="118770" y="16725"/>
                  </a:lnTo>
                  <a:lnTo>
                    <a:pt x="120307" y="13703"/>
                  </a:lnTo>
                  <a:lnTo>
                    <a:pt x="120307" y="9131"/>
                  </a:lnTo>
                  <a:close/>
                </a:path>
                <a:path w="220979" h="66039">
                  <a:moveTo>
                    <a:pt x="152260" y="13703"/>
                  </a:moveTo>
                  <a:lnTo>
                    <a:pt x="146151" y="13703"/>
                  </a:lnTo>
                  <a:lnTo>
                    <a:pt x="144665" y="15240"/>
                  </a:lnTo>
                  <a:lnTo>
                    <a:pt x="144665" y="16725"/>
                  </a:lnTo>
                  <a:lnTo>
                    <a:pt x="141592" y="22821"/>
                  </a:lnTo>
                  <a:lnTo>
                    <a:pt x="141592" y="24358"/>
                  </a:lnTo>
                  <a:lnTo>
                    <a:pt x="135915" y="34290"/>
                  </a:lnTo>
                  <a:lnTo>
                    <a:pt x="127127" y="44513"/>
                  </a:lnTo>
                  <a:lnTo>
                    <a:pt x="113766" y="53035"/>
                  </a:lnTo>
                  <a:lnTo>
                    <a:pt x="94411" y="57848"/>
                  </a:lnTo>
                  <a:lnTo>
                    <a:pt x="89852" y="57848"/>
                  </a:lnTo>
                  <a:lnTo>
                    <a:pt x="88303" y="59334"/>
                  </a:lnTo>
                  <a:lnTo>
                    <a:pt x="88303" y="65443"/>
                  </a:lnTo>
                  <a:lnTo>
                    <a:pt x="91389" y="65443"/>
                  </a:lnTo>
                  <a:lnTo>
                    <a:pt x="133997" y="47180"/>
                  </a:lnTo>
                  <a:lnTo>
                    <a:pt x="152260" y="16725"/>
                  </a:lnTo>
                  <a:lnTo>
                    <a:pt x="152260" y="13703"/>
                  </a:lnTo>
                  <a:close/>
                </a:path>
                <a:path w="220979" h="66039">
                  <a:moveTo>
                    <a:pt x="220764" y="16725"/>
                  </a:moveTo>
                  <a:lnTo>
                    <a:pt x="219227" y="13703"/>
                  </a:lnTo>
                  <a:lnTo>
                    <a:pt x="173583" y="13703"/>
                  </a:lnTo>
                  <a:lnTo>
                    <a:pt x="173583" y="21285"/>
                  </a:lnTo>
                  <a:lnTo>
                    <a:pt x="213131" y="21285"/>
                  </a:lnTo>
                  <a:lnTo>
                    <a:pt x="214668" y="22821"/>
                  </a:lnTo>
                  <a:lnTo>
                    <a:pt x="214668" y="34975"/>
                  </a:lnTo>
                  <a:lnTo>
                    <a:pt x="173583" y="34975"/>
                  </a:lnTo>
                  <a:lnTo>
                    <a:pt x="173583" y="41084"/>
                  </a:lnTo>
                  <a:lnTo>
                    <a:pt x="214668" y="41084"/>
                  </a:lnTo>
                  <a:lnTo>
                    <a:pt x="214668" y="56311"/>
                  </a:lnTo>
                  <a:lnTo>
                    <a:pt x="213131" y="57848"/>
                  </a:lnTo>
                  <a:lnTo>
                    <a:pt x="175069" y="57848"/>
                  </a:lnTo>
                  <a:lnTo>
                    <a:pt x="172046" y="59334"/>
                  </a:lnTo>
                  <a:lnTo>
                    <a:pt x="172046" y="63906"/>
                  </a:lnTo>
                  <a:lnTo>
                    <a:pt x="219227" y="63906"/>
                  </a:lnTo>
                  <a:lnTo>
                    <a:pt x="220764" y="62407"/>
                  </a:lnTo>
                  <a:lnTo>
                    <a:pt x="220764" y="16725"/>
                  </a:lnTo>
                  <a:close/>
                </a:path>
              </a:pathLst>
            </a:custGeom>
            <a:solidFill>
              <a:srgbClr val="4D4D4F"/>
            </a:solidFill>
          </p:spPr>
          <p:txBody>
            <a:bodyPr wrap="square" lIns="0" tIns="0" rIns="0" bIns="0" rtlCol="0"/>
            <a:lstStyle/>
            <a:p>
              <a:endParaRPr/>
            </a:p>
          </p:txBody>
        </p:sp>
        <p:pic>
          <p:nvPicPr>
            <p:cNvPr id="38" name="object 38"/>
            <p:cNvPicPr/>
            <p:nvPr/>
          </p:nvPicPr>
          <p:blipFill>
            <a:blip r:embed="rId24" cstate="print"/>
            <a:stretch>
              <a:fillRect/>
            </a:stretch>
          </p:blipFill>
          <p:spPr>
            <a:xfrm>
              <a:off x="5892647" y="2914649"/>
              <a:ext cx="102006" cy="76098"/>
            </a:xfrm>
            <a:prstGeom prst="rect">
              <a:avLst/>
            </a:prstGeom>
          </p:spPr>
        </p:pic>
        <p:pic>
          <p:nvPicPr>
            <p:cNvPr id="39" name="object 39"/>
            <p:cNvPicPr/>
            <p:nvPr/>
          </p:nvPicPr>
          <p:blipFill>
            <a:blip r:embed="rId25" cstate="print"/>
            <a:stretch>
              <a:fillRect/>
            </a:stretch>
          </p:blipFill>
          <p:spPr>
            <a:xfrm>
              <a:off x="3499688" y="2913113"/>
              <a:ext cx="2135733" cy="237477"/>
            </a:xfrm>
            <a:prstGeom prst="rect">
              <a:avLst/>
            </a:prstGeom>
          </p:spPr>
        </p:pic>
        <p:pic>
          <p:nvPicPr>
            <p:cNvPr id="40" name="object 40"/>
            <p:cNvPicPr/>
            <p:nvPr/>
          </p:nvPicPr>
          <p:blipFill>
            <a:blip r:embed="rId26" cstate="print"/>
            <a:stretch>
              <a:fillRect/>
            </a:stretch>
          </p:blipFill>
          <p:spPr>
            <a:xfrm>
              <a:off x="1070178" y="3273869"/>
              <a:ext cx="5393334" cy="1905889"/>
            </a:xfrm>
            <a:prstGeom prst="rect">
              <a:avLst/>
            </a:prstGeom>
          </p:spPr>
        </p:pic>
        <p:pic>
          <p:nvPicPr>
            <p:cNvPr id="41" name="object 41"/>
            <p:cNvPicPr/>
            <p:nvPr/>
          </p:nvPicPr>
          <p:blipFill>
            <a:blip r:embed="rId27" cstate="print"/>
            <a:stretch>
              <a:fillRect/>
            </a:stretch>
          </p:blipFill>
          <p:spPr>
            <a:xfrm>
              <a:off x="1779536" y="2882899"/>
              <a:ext cx="1516164" cy="292100"/>
            </a:xfrm>
            <a:prstGeom prst="rect">
              <a:avLst/>
            </a:prstGeom>
          </p:spPr>
        </p:pic>
        <p:pic>
          <p:nvPicPr>
            <p:cNvPr id="42" name="object 42"/>
            <p:cNvPicPr/>
            <p:nvPr/>
          </p:nvPicPr>
          <p:blipFill>
            <a:blip r:embed="rId28" cstate="print"/>
            <a:stretch>
              <a:fillRect/>
            </a:stretch>
          </p:blipFill>
          <p:spPr>
            <a:xfrm>
              <a:off x="5273882" y="3493196"/>
              <a:ext cx="897348" cy="1032000"/>
            </a:xfrm>
            <a:prstGeom prst="rect">
              <a:avLst/>
            </a:prstGeom>
          </p:spPr>
        </p:pic>
      </p:grpSp>
      <p:sp>
        <p:nvSpPr>
          <p:cNvPr id="43" name="object 43"/>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44" name="object 44"/>
          <p:cNvGrpSpPr/>
          <p:nvPr/>
        </p:nvGrpSpPr>
        <p:grpSpPr>
          <a:xfrm>
            <a:off x="7183539" y="1080286"/>
            <a:ext cx="368935" cy="688340"/>
            <a:chOff x="7183539" y="1080286"/>
            <a:chExt cx="368935" cy="688340"/>
          </a:xfrm>
        </p:grpSpPr>
        <p:sp>
          <p:nvSpPr>
            <p:cNvPr id="45" name="object 45"/>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6" name="object 46"/>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7" name="object 47"/>
            <p:cNvPicPr/>
            <p:nvPr/>
          </p:nvPicPr>
          <p:blipFill>
            <a:blip r:embed="rId29" cstate="print"/>
            <a:stretch>
              <a:fillRect/>
            </a:stretch>
          </p:blipFill>
          <p:spPr>
            <a:xfrm>
              <a:off x="7296200" y="1401508"/>
              <a:ext cx="133946" cy="270967"/>
            </a:xfrm>
            <a:prstGeom prst="rect">
              <a:avLst/>
            </a:prstGeom>
          </p:spPr>
        </p:pic>
      </p:grpSp>
      <p:grpSp>
        <p:nvGrpSpPr>
          <p:cNvPr id="48" name="object 48"/>
          <p:cNvGrpSpPr/>
          <p:nvPr/>
        </p:nvGrpSpPr>
        <p:grpSpPr>
          <a:xfrm>
            <a:off x="7183539" y="2570606"/>
            <a:ext cx="368935" cy="688340"/>
            <a:chOff x="7183539" y="2570606"/>
            <a:chExt cx="368935" cy="688340"/>
          </a:xfrm>
        </p:grpSpPr>
        <p:sp>
          <p:nvSpPr>
            <p:cNvPr id="49" name="object 49"/>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0" name="object 50"/>
            <p:cNvPicPr/>
            <p:nvPr/>
          </p:nvPicPr>
          <p:blipFill>
            <a:blip r:embed="rId30" cstate="print"/>
            <a:stretch>
              <a:fillRect/>
            </a:stretch>
          </p:blipFill>
          <p:spPr>
            <a:xfrm>
              <a:off x="7296200" y="2686303"/>
              <a:ext cx="133946" cy="272503"/>
            </a:xfrm>
            <a:prstGeom prst="rect">
              <a:avLst/>
            </a:prstGeom>
          </p:spPr>
        </p:pic>
        <p:pic>
          <p:nvPicPr>
            <p:cNvPr id="51" name="object 51"/>
            <p:cNvPicPr/>
            <p:nvPr/>
          </p:nvPicPr>
          <p:blipFill>
            <a:blip r:embed="rId31" cstate="print"/>
            <a:stretch>
              <a:fillRect/>
            </a:stretch>
          </p:blipFill>
          <p:spPr>
            <a:xfrm>
              <a:off x="7294664" y="3013570"/>
              <a:ext cx="137020" cy="137020"/>
            </a:xfrm>
            <a:prstGeom prst="rect">
              <a:avLst/>
            </a:prstGeom>
          </p:spPr>
        </p:pic>
      </p:grpSp>
      <p:grpSp>
        <p:nvGrpSpPr>
          <p:cNvPr id="52" name="object 52"/>
          <p:cNvGrpSpPr/>
          <p:nvPr/>
        </p:nvGrpSpPr>
        <p:grpSpPr>
          <a:xfrm>
            <a:off x="7183539" y="1826221"/>
            <a:ext cx="368935" cy="687070"/>
            <a:chOff x="7183539" y="1826221"/>
            <a:chExt cx="368935" cy="687070"/>
          </a:xfrm>
        </p:grpSpPr>
        <p:sp>
          <p:nvSpPr>
            <p:cNvPr id="53" name="object 53"/>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4" name="object 54"/>
            <p:cNvPicPr/>
            <p:nvPr/>
          </p:nvPicPr>
          <p:blipFill>
            <a:blip r:embed="rId32" cstate="print"/>
            <a:stretch>
              <a:fillRect/>
            </a:stretch>
          </p:blipFill>
          <p:spPr>
            <a:xfrm>
              <a:off x="7296200" y="1940369"/>
              <a:ext cx="133946" cy="274040"/>
            </a:xfrm>
            <a:prstGeom prst="rect">
              <a:avLst/>
            </a:prstGeom>
          </p:spPr>
        </p:pic>
        <p:pic>
          <p:nvPicPr>
            <p:cNvPr id="55" name="object 55"/>
            <p:cNvPicPr/>
            <p:nvPr/>
          </p:nvPicPr>
          <p:blipFill>
            <a:blip r:embed="rId33" cstate="print"/>
            <a:stretch>
              <a:fillRect/>
            </a:stretch>
          </p:blipFill>
          <p:spPr>
            <a:xfrm>
              <a:off x="7294664" y="2269184"/>
              <a:ext cx="137020" cy="135483"/>
            </a:xfrm>
            <a:prstGeom prst="rect">
              <a:avLst/>
            </a:prstGeom>
          </p:spPr>
        </p:pic>
      </p:grpSp>
      <p:grpSp>
        <p:nvGrpSpPr>
          <p:cNvPr id="56" name="object 56"/>
          <p:cNvGrpSpPr/>
          <p:nvPr/>
        </p:nvGrpSpPr>
        <p:grpSpPr>
          <a:xfrm>
            <a:off x="7183539" y="3314991"/>
            <a:ext cx="368935" cy="688340"/>
            <a:chOff x="7183539" y="3314991"/>
            <a:chExt cx="368935" cy="688340"/>
          </a:xfrm>
        </p:grpSpPr>
        <p:sp>
          <p:nvSpPr>
            <p:cNvPr id="57" name="object 57"/>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8" name="object 58"/>
            <p:cNvPicPr/>
            <p:nvPr/>
          </p:nvPicPr>
          <p:blipFill>
            <a:blip r:embed="rId34" cstate="print"/>
            <a:stretch>
              <a:fillRect/>
            </a:stretch>
          </p:blipFill>
          <p:spPr>
            <a:xfrm>
              <a:off x="7296200" y="3430689"/>
              <a:ext cx="133946" cy="272453"/>
            </a:xfrm>
            <a:prstGeom prst="rect">
              <a:avLst/>
            </a:prstGeom>
          </p:spPr>
        </p:pic>
        <p:pic>
          <p:nvPicPr>
            <p:cNvPr id="59" name="object 59"/>
            <p:cNvPicPr/>
            <p:nvPr/>
          </p:nvPicPr>
          <p:blipFill>
            <a:blip r:embed="rId35" cstate="print"/>
            <a:stretch>
              <a:fillRect/>
            </a:stretch>
          </p:blipFill>
          <p:spPr>
            <a:xfrm>
              <a:off x="7294664" y="3759492"/>
              <a:ext cx="137020" cy="135483"/>
            </a:xfrm>
            <a:prstGeom prst="rect">
              <a:avLst/>
            </a:prstGeom>
          </p:spPr>
        </p:pic>
      </p:grpSp>
      <p:grpSp>
        <p:nvGrpSpPr>
          <p:cNvPr id="60" name="object 60"/>
          <p:cNvGrpSpPr/>
          <p:nvPr/>
        </p:nvGrpSpPr>
        <p:grpSpPr>
          <a:xfrm>
            <a:off x="7183539" y="4060875"/>
            <a:ext cx="368935" cy="687070"/>
            <a:chOff x="7183539" y="4060875"/>
            <a:chExt cx="368935" cy="687070"/>
          </a:xfrm>
        </p:grpSpPr>
        <p:sp>
          <p:nvSpPr>
            <p:cNvPr id="61" name="object 61"/>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2" name="object 62"/>
            <p:cNvPicPr/>
            <p:nvPr/>
          </p:nvPicPr>
          <p:blipFill>
            <a:blip r:embed="rId36" cstate="print"/>
            <a:stretch>
              <a:fillRect/>
            </a:stretch>
          </p:blipFill>
          <p:spPr>
            <a:xfrm>
              <a:off x="7296200" y="4175073"/>
              <a:ext cx="133946" cy="273989"/>
            </a:xfrm>
            <a:prstGeom prst="rect">
              <a:avLst/>
            </a:prstGeom>
          </p:spPr>
        </p:pic>
        <p:pic>
          <p:nvPicPr>
            <p:cNvPr id="63" name="object 63"/>
            <p:cNvPicPr/>
            <p:nvPr/>
          </p:nvPicPr>
          <p:blipFill>
            <a:blip r:embed="rId37" cstate="print"/>
            <a:stretch>
              <a:fillRect/>
            </a:stretch>
          </p:blipFill>
          <p:spPr>
            <a:xfrm>
              <a:off x="7294664" y="4503889"/>
              <a:ext cx="137020" cy="136969"/>
            </a:xfrm>
            <a:prstGeom prst="rect">
              <a:avLst/>
            </a:prstGeom>
          </p:spPr>
        </p:pic>
      </p:grpSp>
      <p:grpSp>
        <p:nvGrpSpPr>
          <p:cNvPr id="64" name="object 64"/>
          <p:cNvGrpSpPr/>
          <p:nvPr/>
        </p:nvGrpSpPr>
        <p:grpSpPr>
          <a:xfrm>
            <a:off x="7183539" y="4805260"/>
            <a:ext cx="368935" cy="688340"/>
            <a:chOff x="7183539" y="4805260"/>
            <a:chExt cx="368935" cy="688340"/>
          </a:xfrm>
        </p:grpSpPr>
        <p:sp>
          <p:nvSpPr>
            <p:cNvPr id="65" name="object 65"/>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66" name="object 66"/>
            <p:cNvPicPr/>
            <p:nvPr/>
          </p:nvPicPr>
          <p:blipFill>
            <a:blip r:embed="rId38" cstate="print"/>
            <a:stretch>
              <a:fillRect/>
            </a:stretch>
          </p:blipFill>
          <p:spPr>
            <a:xfrm>
              <a:off x="7296200" y="4920957"/>
              <a:ext cx="133946" cy="272503"/>
            </a:xfrm>
            <a:prstGeom prst="rect">
              <a:avLst/>
            </a:prstGeom>
          </p:spPr>
        </p:pic>
        <p:pic>
          <p:nvPicPr>
            <p:cNvPr id="67" name="object 67"/>
            <p:cNvPicPr/>
            <p:nvPr/>
          </p:nvPicPr>
          <p:blipFill>
            <a:blip r:embed="rId39" cstate="print"/>
            <a:stretch>
              <a:fillRect/>
            </a:stretch>
          </p:blipFill>
          <p:spPr>
            <a:xfrm>
              <a:off x="7294664" y="5248274"/>
              <a:ext cx="137020" cy="136969"/>
            </a:xfrm>
            <a:prstGeom prst="rect">
              <a:avLst/>
            </a:prstGeom>
          </p:spPr>
        </p:pic>
      </p:grpSp>
      <p:grpSp>
        <p:nvGrpSpPr>
          <p:cNvPr id="68" name="object 68"/>
          <p:cNvGrpSpPr/>
          <p:nvPr/>
        </p:nvGrpSpPr>
        <p:grpSpPr>
          <a:xfrm>
            <a:off x="7183539" y="5549645"/>
            <a:ext cx="368935" cy="688340"/>
            <a:chOff x="7183539" y="5549645"/>
            <a:chExt cx="368935" cy="688340"/>
          </a:xfrm>
        </p:grpSpPr>
        <p:sp>
          <p:nvSpPr>
            <p:cNvPr id="69" name="object 69"/>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0" name="object 70"/>
            <p:cNvPicPr/>
            <p:nvPr/>
          </p:nvPicPr>
          <p:blipFill>
            <a:blip r:embed="rId40" cstate="print"/>
            <a:stretch>
              <a:fillRect/>
            </a:stretch>
          </p:blipFill>
          <p:spPr>
            <a:xfrm>
              <a:off x="7296200" y="5665342"/>
              <a:ext cx="133946" cy="272503"/>
            </a:xfrm>
            <a:prstGeom prst="rect">
              <a:avLst/>
            </a:prstGeom>
          </p:spPr>
        </p:pic>
        <p:pic>
          <p:nvPicPr>
            <p:cNvPr id="71" name="object 71"/>
            <p:cNvPicPr/>
            <p:nvPr/>
          </p:nvPicPr>
          <p:blipFill>
            <a:blip r:embed="rId41" cstate="print"/>
            <a:stretch>
              <a:fillRect/>
            </a:stretch>
          </p:blipFill>
          <p:spPr>
            <a:xfrm>
              <a:off x="7294664" y="5994145"/>
              <a:ext cx="137020" cy="135483"/>
            </a:xfrm>
            <a:prstGeom prst="rect">
              <a:avLst/>
            </a:prstGeom>
          </p:spPr>
        </p:pic>
      </p:grpSp>
      <p:grpSp>
        <p:nvGrpSpPr>
          <p:cNvPr id="72" name="object 72"/>
          <p:cNvGrpSpPr/>
          <p:nvPr/>
        </p:nvGrpSpPr>
        <p:grpSpPr>
          <a:xfrm>
            <a:off x="7183539" y="6295580"/>
            <a:ext cx="368935" cy="687070"/>
            <a:chOff x="7183539" y="6295580"/>
            <a:chExt cx="368935" cy="687070"/>
          </a:xfrm>
        </p:grpSpPr>
        <p:sp>
          <p:nvSpPr>
            <p:cNvPr id="73" name="object 73"/>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4" name="object 74"/>
            <p:cNvPicPr/>
            <p:nvPr/>
          </p:nvPicPr>
          <p:blipFill>
            <a:blip r:embed="rId42" cstate="print"/>
            <a:stretch>
              <a:fillRect/>
            </a:stretch>
          </p:blipFill>
          <p:spPr>
            <a:xfrm>
              <a:off x="7296200" y="6409727"/>
              <a:ext cx="133946" cy="274040"/>
            </a:xfrm>
            <a:prstGeom prst="rect">
              <a:avLst/>
            </a:prstGeom>
          </p:spPr>
        </p:pic>
        <p:pic>
          <p:nvPicPr>
            <p:cNvPr id="75" name="object 75"/>
            <p:cNvPicPr/>
            <p:nvPr/>
          </p:nvPicPr>
          <p:blipFill>
            <a:blip r:embed="rId43" cstate="print"/>
            <a:stretch>
              <a:fillRect/>
            </a:stretch>
          </p:blipFill>
          <p:spPr>
            <a:xfrm>
              <a:off x="7294664" y="6738543"/>
              <a:ext cx="137020" cy="137020"/>
            </a:xfrm>
            <a:prstGeom prst="rect">
              <a:avLst/>
            </a:prstGeom>
          </p:spPr>
        </p:pic>
      </p:grpSp>
      <p:grpSp>
        <p:nvGrpSpPr>
          <p:cNvPr id="76" name="object 76"/>
          <p:cNvGrpSpPr/>
          <p:nvPr/>
        </p:nvGrpSpPr>
        <p:grpSpPr>
          <a:xfrm>
            <a:off x="7183539" y="7039964"/>
            <a:ext cx="368935" cy="688340"/>
            <a:chOff x="7183539" y="7039964"/>
            <a:chExt cx="368935" cy="688340"/>
          </a:xfrm>
        </p:grpSpPr>
        <p:sp>
          <p:nvSpPr>
            <p:cNvPr id="77" name="object 77"/>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8" name="object 78"/>
            <p:cNvPicPr/>
            <p:nvPr/>
          </p:nvPicPr>
          <p:blipFill>
            <a:blip r:embed="rId44" cstate="print"/>
            <a:stretch>
              <a:fillRect/>
            </a:stretch>
          </p:blipFill>
          <p:spPr>
            <a:xfrm>
              <a:off x="7296200" y="7155662"/>
              <a:ext cx="133946" cy="272503"/>
            </a:xfrm>
            <a:prstGeom prst="rect">
              <a:avLst/>
            </a:prstGeom>
          </p:spPr>
        </p:pic>
        <p:pic>
          <p:nvPicPr>
            <p:cNvPr id="79" name="object 79"/>
            <p:cNvPicPr/>
            <p:nvPr/>
          </p:nvPicPr>
          <p:blipFill>
            <a:blip r:embed="rId45" cstate="print"/>
            <a:stretch>
              <a:fillRect/>
            </a:stretch>
          </p:blipFill>
          <p:spPr>
            <a:xfrm>
              <a:off x="7294664" y="7482928"/>
              <a:ext cx="137020" cy="137020"/>
            </a:xfrm>
            <a:prstGeom prst="rect">
              <a:avLst/>
            </a:prstGeom>
          </p:spPr>
        </p:pic>
      </p:grpSp>
      <p:grpSp>
        <p:nvGrpSpPr>
          <p:cNvPr id="80" name="object 80"/>
          <p:cNvGrpSpPr/>
          <p:nvPr/>
        </p:nvGrpSpPr>
        <p:grpSpPr>
          <a:xfrm>
            <a:off x="7183539" y="7784350"/>
            <a:ext cx="368935" cy="688340"/>
            <a:chOff x="7183539" y="7784350"/>
            <a:chExt cx="368935" cy="688340"/>
          </a:xfrm>
        </p:grpSpPr>
        <p:sp>
          <p:nvSpPr>
            <p:cNvPr id="81" name="object 81"/>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2" name="object 82"/>
            <p:cNvPicPr/>
            <p:nvPr/>
          </p:nvPicPr>
          <p:blipFill>
            <a:blip r:embed="rId46" cstate="print"/>
            <a:stretch>
              <a:fillRect/>
            </a:stretch>
          </p:blipFill>
          <p:spPr>
            <a:xfrm>
              <a:off x="7296200" y="7900047"/>
              <a:ext cx="133946" cy="272453"/>
            </a:xfrm>
            <a:prstGeom prst="rect">
              <a:avLst/>
            </a:prstGeom>
          </p:spPr>
        </p:pic>
        <p:pic>
          <p:nvPicPr>
            <p:cNvPr id="83" name="object 83"/>
            <p:cNvPicPr/>
            <p:nvPr/>
          </p:nvPicPr>
          <p:blipFill>
            <a:blip r:embed="rId47" cstate="print"/>
            <a:stretch>
              <a:fillRect/>
            </a:stretch>
          </p:blipFill>
          <p:spPr>
            <a:xfrm>
              <a:off x="7294664" y="8228850"/>
              <a:ext cx="137020" cy="135483"/>
            </a:xfrm>
            <a:prstGeom prst="rect">
              <a:avLst/>
            </a:prstGeom>
          </p:spPr>
        </p:pic>
      </p:grpSp>
      <p:pic>
        <p:nvPicPr>
          <p:cNvPr id="84" name="object 84"/>
          <p:cNvPicPr/>
          <p:nvPr/>
        </p:nvPicPr>
        <p:blipFill>
          <a:blip r:embed="rId48" cstate="print"/>
          <a:stretch>
            <a:fillRect/>
          </a:stretch>
        </p:blipFill>
        <p:spPr>
          <a:xfrm>
            <a:off x="7183539" y="8530233"/>
            <a:ext cx="368401" cy="688085"/>
          </a:xfrm>
          <a:prstGeom prst="rect">
            <a:avLst/>
          </a:prstGeom>
        </p:spPr>
      </p:pic>
      <p:grpSp>
        <p:nvGrpSpPr>
          <p:cNvPr id="85" name="object 85"/>
          <p:cNvGrpSpPr/>
          <p:nvPr/>
        </p:nvGrpSpPr>
        <p:grpSpPr>
          <a:xfrm>
            <a:off x="7183539" y="9274619"/>
            <a:ext cx="368935" cy="688340"/>
            <a:chOff x="7183539" y="9274619"/>
            <a:chExt cx="368935" cy="688340"/>
          </a:xfrm>
        </p:grpSpPr>
        <p:sp>
          <p:nvSpPr>
            <p:cNvPr id="86" name="object 86"/>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7" name="object 87"/>
            <p:cNvPicPr/>
            <p:nvPr/>
          </p:nvPicPr>
          <p:blipFill>
            <a:blip r:embed="rId49" cstate="print"/>
            <a:stretch>
              <a:fillRect/>
            </a:stretch>
          </p:blipFill>
          <p:spPr>
            <a:xfrm>
              <a:off x="7323581" y="9341637"/>
              <a:ext cx="79184" cy="121742"/>
            </a:xfrm>
            <a:prstGeom prst="rect">
              <a:avLst/>
            </a:prstGeom>
          </p:spPr>
        </p:pic>
        <p:pic>
          <p:nvPicPr>
            <p:cNvPr id="88" name="object 88"/>
            <p:cNvPicPr/>
            <p:nvPr/>
          </p:nvPicPr>
          <p:blipFill>
            <a:blip r:embed="rId50" cstate="print"/>
            <a:stretch>
              <a:fillRect/>
            </a:stretch>
          </p:blipFill>
          <p:spPr>
            <a:xfrm>
              <a:off x="7296200" y="9483178"/>
              <a:ext cx="133946" cy="420141"/>
            </a:xfrm>
            <a:prstGeom prst="rect">
              <a:avLst/>
            </a:prstGeom>
          </p:spPr>
        </p:pic>
      </p:grpSp>
      <p:sp>
        <p:nvSpPr>
          <p:cNvPr id="89" name="object 2"/>
          <p:cNvSpPr/>
          <p:nvPr/>
        </p:nvSpPr>
        <p:spPr>
          <a:xfrm>
            <a:off x="3415957" y="10148442"/>
            <a:ext cx="703580" cy="91440"/>
          </a:xfrm>
          <a:custGeom>
            <a:avLst/>
            <a:gdLst/>
            <a:ahLst/>
            <a:cxnLst/>
            <a:rect l="l" t="t" r="r" b="b"/>
            <a:pathLst>
              <a:path w="703579" h="91440">
                <a:moveTo>
                  <a:pt x="217690" y="44094"/>
                </a:moveTo>
                <a:lnTo>
                  <a:pt x="0" y="44094"/>
                </a:lnTo>
                <a:lnTo>
                  <a:pt x="0" y="50190"/>
                </a:lnTo>
                <a:lnTo>
                  <a:pt x="217690" y="50190"/>
                </a:lnTo>
                <a:lnTo>
                  <a:pt x="217690" y="44094"/>
                </a:lnTo>
                <a:close/>
              </a:path>
              <a:path w="703579"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 w="703579" h="91440">
                <a:moveTo>
                  <a:pt x="357733" y="3022"/>
                </a:moveTo>
                <a:lnTo>
                  <a:pt x="356196" y="0"/>
                </a:lnTo>
                <a:lnTo>
                  <a:pt x="350139" y="0"/>
                </a:lnTo>
                <a:lnTo>
                  <a:pt x="350139" y="3022"/>
                </a:lnTo>
                <a:lnTo>
                  <a:pt x="348602" y="4559"/>
                </a:lnTo>
                <a:lnTo>
                  <a:pt x="347065" y="10617"/>
                </a:lnTo>
                <a:lnTo>
                  <a:pt x="344030" y="16713"/>
                </a:lnTo>
                <a:lnTo>
                  <a:pt x="334911" y="18249"/>
                </a:lnTo>
                <a:lnTo>
                  <a:pt x="328803" y="19748"/>
                </a:lnTo>
                <a:lnTo>
                  <a:pt x="327266" y="19748"/>
                </a:lnTo>
                <a:lnTo>
                  <a:pt x="327266" y="25844"/>
                </a:lnTo>
                <a:lnTo>
                  <a:pt x="347065" y="25844"/>
                </a:lnTo>
                <a:lnTo>
                  <a:pt x="347065" y="89789"/>
                </a:lnTo>
                <a:lnTo>
                  <a:pt x="350139" y="91325"/>
                </a:lnTo>
                <a:lnTo>
                  <a:pt x="354698" y="91325"/>
                </a:lnTo>
                <a:lnTo>
                  <a:pt x="357733" y="89789"/>
                </a:lnTo>
                <a:lnTo>
                  <a:pt x="357733" y="3022"/>
                </a:lnTo>
                <a:close/>
              </a:path>
              <a:path w="703579" h="91440">
                <a:moveTo>
                  <a:pt x="446036" y="65430"/>
                </a:moveTo>
                <a:lnTo>
                  <a:pt x="444512" y="55867"/>
                </a:lnTo>
                <a:lnTo>
                  <a:pt x="440702" y="49453"/>
                </a:lnTo>
                <a:lnTo>
                  <a:pt x="435749" y="45313"/>
                </a:lnTo>
                <a:lnTo>
                  <a:pt x="430809" y="42608"/>
                </a:lnTo>
                <a:lnTo>
                  <a:pt x="433832" y="41071"/>
                </a:lnTo>
                <a:lnTo>
                  <a:pt x="441464" y="36512"/>
                </a:lnTo>
                <a:lnTo>
                  <a:pt x="441464" y="24307"/>
                </a:lnTo>
                <a:lnTo>
                  <a:pt x="417106" y="0"/>
                </a:lnTo>
                <a:lnTo>
                  <a:pt x="404710" y="2946"/>
                </a:lnTo>
                <a:lnTo>
                  <a:pt x="396735" y="9893"/>
                </a:lnTo>
                <a:lnTo>
                  <a:pt x="392468" y="17957"/>
                </a:lnTo>
                <a:lnTo>
                  <a:pt x="391210" y="24307"/>
                </a:lnTo>
                <a:lnTo>
                  <a:pt x="391210" y="27381"/>
                </a:lnTo>
                <a:lnTo>
                  <a:pt x="394246" y="28917"/>
                </a:lnTo>
                <a:lnTo>
                  <a:pt x="400342" y="28917"/>
                </a:lnTo>
                <a:lnTo>
                  <a:pt x="401878" y="25844"/>
                </a:lnTo>
                <a:lnTo>
                  <a:pt x="401878" y="19748"/>
                </a:lnTo>
                <a:lnTo>
                  <a:pt x="404901" y="9131"/>
                </a:lnTo>
                <a:lnTo>
                  <a:pt x="424700" y="9131"/>
                </a:lnTo>
                <a:lnTo>
                  <a:pt x="432346" y="13690"/>
                </a:lnTo>
                <a:lnTo>
                  <a:pt x="432346" y="38049"/>
                </a:lnTo>
                <a:lnTo>
                  <a:pt x="420141" y="39535"/>
                </a:lnTo>
                <a:lnTo>
                  <a:pt x="412546" y="39535"/>
                </a:lnTo>
                <a:lnTo>
                  <a:pt x="409473" y="41071"/>
                </a:lnTo>
                <a:lnTo>
                  <a:pt x="409473" y="44094"/>
                </a:lnTo>
                <a:lnTo>
                  <a:pt x="411010" y="48666"/>
                </a:lnTo>
                <a:lnTo>
                  <a:pt x="426237" y="48666"/>
                </a:lnTo>
                <a:lnTo>
                  <a:pt x="435368" y="51739"/>
                </a:lnTo>
                <a:lnTo>
                  <a:pt x="435368" y="63893"/>
                </a:lnTo>
                <a:lnTo>
                  <a:pt x="432930" y="73837"/>
                </a:lnTo>
                <a:lnTo>
                  <a:pt x="427367" y="79336"/>
                </a:lnTo>
                <a:lnTo>
                  <a:pt x="421233" y="81699"/>
                </a:lnTo>
                <a:lnTo>
                  <a:pt x="417106" y="82194"/>
                </a:lnTo>
                <a:lnTo>
                  <a:pt x="409473" y="82194"/>
                </a:lnTo>
                <a:lnTo>
                  <a:pt x="400342" y="76098"/>
                </a:lnTo>
                <a:lnTo>
                  <a:pt x="400342" y="68453"/>
                </a:lnTo>
                <a:lnTo>
                  <a:pt x="398805" y="63893"/>
                </a:lnTo>
                <a:lnTo>
                  <a:pt x="398805" y="60871"/>
                </a:lnTo>
                <a:lnTo>
                  <a:pt x="391210" y="60871"/>
                </a:lnTo>
                <a:lnTo>
                  <a:pt x="388188" y="63893"/>
                </a:lnTo>
                <a:lnTo>
                  <a:pt x="388188" y="66967"/>
                </a:lnTo>
                <a:lnTo>
                  <a:pt x="389064" y="71412"/>
                </a:lnTo>
                <a:lnTo>
                  <a:pt x="392925" y="79705"/>
                </a:lnTo>
                <a:lnTo>
                  <a:pt x="401662" y="87731"/>
                </a:lnTo>
                <a:lnTo>
                  <a:pt x="417106" y="91325"/>
                </a:lnTo>
                <a:lnTo>
                  <a:pt x="428053" y="89649"/>
                </a:lnTo>
                <a:lnTo>
                  <a:pt x="437286" y="84670"/>
                </a:lnTo>
                <a:lnTo>
                  <a:pt x="439216" y="82194"/>
                </a:lnTo>
                <a:lnTo>
                  <a:pt x="443649" y="76555"/>
                </a:lnTo>
                <a:lnTo>
                  <a:pt x="446036" y="65430"/>
                </a:lnTo>
                <a:close/>
              </a:path>
              <a:path w="703579" h="91440">
                <a:moveTo>
                  <a:pt x="703262" y="44094"/>
                </a:moveTo>
                <a:lnTo>
                  <a:pt x="485622" y="44094"/>
                </a:lnTo>
                <a:lnTo>
                  <a:pt x="485622" y="50190"/>
                </a:lnTo>
                <a:lnTo>
                  <a:pt x="703262" y="50190"/>
                </a:lnTo>
                <a:lnTo>
                  <a:pt x="703262" y="44094"/>
                </a:lnTo>
                <a:close/>
              </a:path>
            </a:pathLst>
          </a:custGeom>
          <a:solidFill>
            <a:srgbClr val="4D4D4F"/>
          </a:solidFill>
        </p:spPr>
        <p:txBody>
          <a:bodyPr wrap="square" lIns="0" tIns="0" rIns="0" bIns="0" rtlCol="0"/>
          <a:lstStyle/>
          <a:p>
            <a:endParaRP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object 3"/>
          <p:cNvGrpSpPr/>
          <p:nvPr/>
        </p:nvGrpSpPr>
        <p:grpSpPr>
          <a:xfrm>
            <a:off x="710907" y="1061719"/>
            <a:ext cx="6113780" cy="4315460"/>
            <a:chOff x="710907" y="1061719"/>
            <a:chExt cx="6113780" cy="4315460"/>
          </a:xfrm>
        </p:grpSpPr>
        <p:sp>
          <p:nvSpPr>
            <p:cNvPr id="4" name="object 4"/>
            <p:cNvSpPr/>
            <p:nvPr/>
          </p:nvSpPr>
          <p:spPr>
            <a:xfrm>
              <a:off x="710907" y="106171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811"/>
                  </a:lnTo>
                  <a:lnTo>
                    <a:pt x="9118" y="4311370"/>
                  </a:lnTo>
                  <a:lnTo>
                    <a:pt x="9118" y="4311650"/>
                  </a:lnTo>
                  <a:lnTo>
                    <a:pt x="4559" y="4311650"/>
                  </a:lnTo>
                  <a:lnTo>
                    <a:pt x="4559" y="4311370"/>
                  </a:lnTo>
                  <a:lnTo>
                    <a:pt x="9118" y="4311370"/>
                  </a:lnTo>
                  <a:lnTo>
                    <a:pt x="9118" y="4306811"/>
                  </a:lnTo>
                  <a:lnTo>
                    <a:pt x="4559" y="4306811"/>
                  </a:lnTo>
                  <a:lnTo>
                    <a:pt x="4559" y="4306582"/>
                  </a:lnTo>
                  <a:lnTo>
                    <a:pt x="9118" y="4306582"/>
                  </a:lnTo>
                  <a:lnTo>
                    <a:pt x="9118" y="8890"/>
                  </a:lnTo>
                  <a:lnTo>
                    <a:pt x="6104280" y="8890"/>
                  </a:lnTo>
                  <a:lnTo>
                    <a:pt x="6104280" y="0"/>
                  </a:lnTo>
                  <a:lnTo>
                    <a:pt x="0" y="0"/>
                  </a:lnTo>
                  <a:lnTo>
                    <a:pt x="0" y="8890"/>
                  </a:lnTo>
                  <a:lnTo>
                    <a:pt x="0" y="4306582"/>
                  </a:lnTo>
                  <a:lnTo>
                    <a:pt x="0" y="4311650"/>
                  </a:lnTo>
                  <a:lnTo>
                    <a:pt x="0" y="4315472"/>
                  </a:lnTo>
                  <a:lnTo>
                    <a:pt x="6113411" y="4315472"/>
                  </a:lnTo>
                  <a:lnTo>
                    <a:pt x="6113411" y="431165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5" name="object 5"/>
            <p:cNvPicPr/>
            <p:nvPr/>
          </p:nvPicPr>
          <p:blipFill>
            <a:blip r:embed="rId2" cstate="print"/>
            <a:stretch>
              <a:fillRect/>
            </a:stretch>
          </p:blipFill>
          <p:spPr>
            <a:xfrm>
              <a:off x="1070178" y="4424705"/>
              <a:ext cx="4324692" cy="817473"/>
            </a:xfrm>
            <a:prstGeom prst="rect">
              <a:avLst/>
            </a:prstGeom>
          </p:spPr>
        </p:pic>
        <p:pic>
          <p:nvPicPr>
            <p:cNvPr id="6" name="object 6"/>
            <p:cNvPicPr/>
            <p:nvPr/>
          </p:nvPicPr>
          <p:blipFill>
            <a:blip r:embed="rId3" cstate="print"/>
            <a:stretch>
              <a:fillRect/>
            </a:stretch>
          </p:blipFill>
          <p:spPr>
            <a:xfrm>
              <a:off x="5495379" y="4572393"/>
              <a:ext cx="415582" cy="240512"/>
            </a:xfrm>
            <a:prstGeom prst="rect">
              <a:avLst/>
            </a:prstGeom>
          </p:spPr>
        </p:pic>
        <p:sp>
          <p:nvSpPr>
            <p:cNvPr id="7" name="object 7"/>
            <p:cNvSpPr/>
            <p:nvPr/>
          </p:nvSpPr>
          <p:spPr>
            <a:xfrm>
              <a:off x="5920079" y="4720030"/>
              <a:ext cx="192405" cy="94615"/>
            </a:xfrm>
            <a:custGeom>
              <a:avLst/>
              <a:gdLst/>
              <a:ahLst/>
              <a:cxnLst/>
              <a:rect l="l" t="t" r="r" b="b"/>
              <a:pathLst>
                <a:path w="192404" h="94614">
                  <a:moveTo>
                    <a:pt x="92875" y="39585"/>
                  </a:moveTo>
                  <a:lnTo>
                    <a:pt x="4572" y="39585"/>
                  </a:lnTo>
                  <a:lnTo>
                    <a:pt x="0" y="41135"/>
                  </a:lnTo>
                  <a:lnTo>
                    <a:pt x="0" y="54825"/>
                  </a:lnTo>
                  <a:lnTo>
                    <a:pt x="92875" y="54825"/>
                  </a:lnTo>
                  <a:lnTo>
                    <a:pt x="92875" y="39585"/>
                  </a:lnTo>
                  <a:close/>
                </a:path>
                <a:path w="192404" h="94614">
                  <a:moveTo>
                    <a:pt x="191795" y="18262"/>
                  </a:moveTo>
                  <a:lnTo>
                    <a:pt x="188772" y="15227"/>
                  </a:lnTo>
                  <a:lnTo>
                    <a:pt x="149186" y="15227"/>
                  </a:lnTo>
                  <a:lnTo>
                    <a:pt x="152209" y="9131"/>
                  </a:lnTo>
                  <a:lnTo>
                    <a:pt x="152209" y="1536"/>
                  </a:lnTo>
                  <a:lnTo>
                    <a:pt x="149186" y="0"/>
                  </a:lnTo>
                  <a:lnTo>
                    <a:pt x="141541" y="0"/>
                  </a:lnTo>
                  <a:lnTo>
                    <a:pt x="140055" y="1536"/>
                  </a:lnTo>
                  <a:lnTo>
                    <a:pt x="136982" y="10668"/>
                  </a:lnTo>
                  <a:lnTo>
                    <a:pt x="134493" y="14465"/>
                  </a:lnTo>
                  <a:lnTo>
                    <a:pt x="129578" y="20561"/>
                  </a:lnTo>
                  <a:lnTo>
                    <a:pt x="122656" y="27800"/>
                  </a:lnTo>
                  <a:lnTo>
                    <a:pt x="114160" y="35026"/>
                  </a:lnTo>
                  <a:lnTo>
                    <a:pt x="109588" y="39585"/>
                  </a:lnTo>
                  <a:lnTo>
                    <a:pt x="108051" y="39585"/>
                  </a:lnTo>
                  <a:lnTo>
                    <a:pt x="108051" y="45694"/>
                  </a:lnTo>
                  <a:lnTo>
                    <a:pt x="111125" y="50253"/>
                  </a:lnTo>
                  <a:lnTo>
                    <a:pt x="115697" y="50253"/>
                  </a:lnTo>
                  <a:lnTo>
                    <a:pt x="122072" y="47764"/>
                  </a:lnTo>
                  <a:lnTo>
                    <a:pt x="129184" y="41694"/>
                  </a:lnTo>
                  <a:lnTo>
                    <a:pt x="136004" y="34188"/>
                  </a:lnTo>
                  <a:lnTo>
                    <a:pt x="141541" y="27381"/>
                  </a:lnTo>
                  <a:lnTo>
                    <a:pt x="176568" y="27381"/>
                  </a:lnTo>
                  <a:lnTo>
                    <a:pt x="176568" y="31953"/>
                  </a:lnTo>
                  <a:lnTo>
                    <a:pt x="173532" y="41135"/>
                  </a:lnTo>
                  <a:lnTo>
                    <a:pt x="136855" y="75260"/>
                  </a:lnTo>
                  <a:lnTo>
                    <a:pt x="115697" y="80670"/>
                  </a:lnTo>
                  <a:lnTo>
                    <a:pt x="114160" y="82207"/>
                  </a:lnTo>
                  <a:lnTo>
                    <a:pt x="114160" y="94361"/>
                  </a:lnTo>
                  <a:lnTo>
                    <a:pt x="121793" y="94361"/>
                  </a:lnTo>
                  <a:lnTo>
                    <a:pt x="164414" y="76098"/>
                  </a:lnTo>
                  <a:lnTo>
                    <a:pt x="186651" y="45110"/>
                  </a:lnTo>
                  <a:lnTo>
                    <a:pt x="191350" y="27381"/>
                  </a:lnTo>
                  <a:lnTo>
                    <a:pt x="191795" y="24358"/>
                  </a:lnTo>
                  <a:lnTo>
                    <a:pt x="191795" y="18262"/>
                  </a:lnTo>
                  <a:close/>
                </a:path>
              </a:pathLst>
            </a:custGeom>
            <a:solidFill>
              <a:srgbClr val="4A4B4D"/>
            </a:solidFill>
          </p:spPr>
          <p:txBody>
            <a:bodyPr wrap="square" lIns="0" tIns="0" rIns="0" bIns="0" rtlCol="0"/>
            <a:lstStyle/>
            <a:p>
              <a:endParaRPr/>
            </a:p>
          </p:txBody>
        </p:sp>
        <p:pic>
          <p:nvPicPr>
            <p:cNvPr id="8" name="object 8"/>
            <p:cNvPicPr/>
            <p:nvPr/>
          </p:nvPicPr>
          <p:blipFill>
            <a:blip r:embed="rId4" cstate="print"/>
            <a:stretch>
              <a:fillRect/>
            </a:stretch>
          </p:blipFill>
          <p:spPr>
            <a:xfrm>
              <a:off x="1070178" y="2123033"/>
              <a:ext cx="4315561" cy="540448"/>
            </a:xfrm>
            <a:prstGeom prst="rect">
              <a:avLst/>
            </a:prstGeom>
          </p:spPr>
        </p:pic>
        <p:pic>
          <p:nvPicPr>
            <p:cNvPr id="9" name="object 9"/>
            <p:cNvPicPr/>
            <p:nvPr/>
          </p:nvPicPr>
          <p:blipFill>
            <a:blip r:embed="rId5" cstate="print"/>
            <a:stretch>
              <a:fillRect/>
            </a:stretch>
          </p:blipFill>
          <p:spPr>
            <a:xfrm>
              <a:off x="5495379" y="2269184"/>
              <a:ext cx="520598" cy="246608"/>
            </a:xfrm>
            <a:prstGeom prst="rect">
              <a:avLst/>
            </a:prstGeom>
          </p:spPr>
        </p:pic>
        <p:sp>
          <p:nvSpPr>
            <p:cNvPr id="10" name="object 10"/>
            <p:cNvSpPr/>
            <p:nvPr/>
          </p:nvSpPr>
          <p:spPr>
            <a:xfrm>
              <a:off x="6025108" y="2459481"/>
              <a:ext cx="93345" cy="13970"/>
            </a:xfrm>
            <a:custGeom>
              <a:avLst/>
              <a:gdLst/>
              <a:ahLst/>
              <a:cxnLst/>
              <a:rect l="l" t="t" r="r" b="b"/>
              <a:pathLst>
                <a:path w="93345" h="13969">
                  <a:moveTo>
                    <a:pt x="92862" y="13690"/>
                  </a:moveTo>
                  <a:lnTo>
                    <a:pt x="0" y="13690"/>
                  </a:lnTo>
                  <a:lnTo>
                    <a:pt x="0" y="0"/>
                  </a:lnTo>
                  <a:lnTo>
                    <a:pt x="92862" y="0"/>
                  </a:lnTo>
                  <a:lnTo>
                    <a:pt x="92862" y="13690"/>
                  </a:lnTo>
                  <a:close/>
                </a:path>
              </a:pathLst>
            </a:custGeom>
            <a:solidFill>
              <a:srgbClr val="4A4B4D"/>
            </a:solidFill>
          </p:spPr>
          <p:txBody>
            <a:bodyPr wrap="square" lIns="0" tIns="0" rIns="0" bIns="0" rtlCol="0"/>
            <a:lstStyle/>
            <a:p>
              <a:endParaRPr/>
            </a:p>
          </p:txBody>
        </p:sp>
        <p:pic>
          <p:nvPicPr>
            <p:cNvPr id="11" name="object 11"/>
            <p:cNvPicPr/>
            <p:nvPr/>
          </p:nvPicPr>
          <p:blipFill>
            <a:blip r:embed="rId6" cstate="print"/>
            <a:stretch>
              <a:fillRect/>
            </a:stretch>
          </p:blipFill>
          <p:spPr>
            <a:xfrm>
              <a:off x="1070178" y="2698457"/>
              <a:ext cx="4315561" cy="540435"/>
            </a:xfrm>
            <a:prstGeom prst="rect">
              <a:avLst/>
            </a:prstGeom>
          </p:spPr>
        </p:pic>
        <p:pic>
          <p:nvPicPr>
            <p:cNvPr id="12" name="object 12"/>
            <p:cNvPicPr/>
            <p:nvPr/>
          </p:nvPicPr>
          <p:blipFill>
            <a:blip r:embed="rId7" cstate="print"/>
            <a:stretch>
              <a:fillRect/>
            </a:stretch>
          </p:blipFill>
          <p:spPr>
            <a:xfrm>
              <a:off x="5495379" y="2917672"/>
              <a:ext cx="940739" cy="100457"/>
            </a:xfrm>
            <a:prstGeom prst="rect">
              <a:avLst/>
            </a:prstGeom>
          </p:spPr>
        </p:pic>
        <p:pic>
          <p:nvPicPr>
            <p:cNvPr id="13" name="object 13"/>
            <p:cNvPicPr/>
            <p:nvPr/>
          </p:nvPicPr>
          <p:blipFill>
            <a:blip r:embed="rId8" cstate="print"/>
            <a:stretch>
              <a:fillRect/>
            </a:stretch>
          </p:blipFill>
          <p:spPr>
            <a:xfrm>
              <a:off x="1070178" y="3273869"/>
              <a:ext cx="4315561" cy="540397"/>
            </a:xfrm>
            <a:prstGeom prst="rect">
              <a:avLst/>
            </a:prstGeom>
          </p:spPr>
        </p:pic>
        <p:pic>
          <p:nvPicPr>
            <p:cNvPr id="14" name="object 14"/>
            <p:cNvPicPr/>
            <p:nvPr/>
          </p:nvPicPr>
          <p:blipFill>
            <a:blip r:embed="rId9" cstate="print"/>
            <a:stretch>
              <a:fillRect/>
            </a:stretch>
          </p:blipFill>
          <p:spPr>
            <a:xfrm>
              <a:off x="5495379" y="3346945"/>
              <a:ext cx="1047305" cy="388188"/>
            </a:xfrm>
            <a:prstGeom prst="rect">
              <a:avLst/>
            </a:prstGeom>
          </p:spPr>
        </p:pic>
        <p:pic>
          <p:nvPicPr>
            <p:cNvPr id="15" name="object 15"/>
            <p:cNvPicPr/>
            <p:nvPr/>
          </p:nvPicPr>
          <p:blipFill>
            <a:blip r:embed="rId10" cstate="print"/>
            <a:stretch>
              <a:fillRect/>
            </a:stretch>
          </p:blipFill>
          <p:spPr>
            <a:xfrm>
              <a:off x="1070178" y="3849293"/>
              <a:ext cx="4315561" cy="538899"/>
            </a:xfrm>
            <a:prstGeom prst="rect">
              <a:avLst/>
            </a:prstGeom>
          </p:spPr>
        </p:pic>
        <p:pic>
          <p:nvPicPr>
            <p:cNvPr id="16" name="object 16"/>
            <p:cNvPicPr/>
            <p:nvPr/>
          </p:nvPicPr>
          <p:blipFill>
            <a:blip r:embed="rId11" cstate="print"/>
            <a:stretch>
              <a:fillRect/>
            </a:stretch>
          </p:blipFill>
          <p:spPr>
            <a:xfrm>
              <a:off x="5495379" y="3922369"/>
              <a:ext cx="1047305" cy="388188"/>
            </a:xfrm>
            <a:prstGeom prst="rect">
              <a:avLst/>
            </a:prstGeom>
          </p:spPr>
        </p:pic>
        <p:pic>
          <p:nvPicPr>
            <p:cNvPr id="17" name="object 17"/>
            <p:cNvPicPr/>
            <p:nvPr/>
          </p:nvPicPr>
          <p:blipFill>
            <a:blip r:embed="rId12" cstate="print"/>
            <a:stretch>
              <a:fillRect/>
            </a:stretch>
          </p:blipFill>
          <p:spPr>
            <a:xfrm>
              <a:off x="1070178" y="1855139"/>
              <a:ext cx="2050453" cy="216153"/>
            </a:xfrm>
            <a:prstGeom prst="rect">
              <a:avLst/>
            </a:prstGeom>
          </p:spPr>
        </p:pic>
        <p:sp>
          <p:nvSpPr>
            <p:cNvPr id="18" name="object 18"/>
            <p:cNvSpPr/>
            <p:nvPr/>
          </p:nvSpPr>
          <p:spPr>
            <a:xfrm>
              <a:off x="5586704" y="1282750"/>
              <a:ext cx="55244" cy="82550"/>
            </a:xfrm>
            <a:custGeom>
              <a:avLst/>
              <a:gdLst/>
              <a:ahLst/>
              <a:cxnLst/>
              <a:rect l="l" t="t" r="r" b="b"/>
              <a:pathLst>
                <a:path w="55245" h="82550">
                  <a:moveTo>
                    <a:pt x="0" y="82207"/>
                  </a:moveTo>
                  <a:lnTo>
                    <a:pt x="0" y="0"/>
                  </a:lnTo>
                  <a:lnTo>
                    <a:pt x="54775" y="41122"/>
                  </a:lnTo>
                  <a:lnTo>
                    <a:pt x="0" y="82207"/>
                  </a:lnTo>
                  <a:close/>
                </a:path>
              </a:pathLst>
            </a:custGeom>
            <a:solidFill>
              <a:srgbClr val="00B6F0"/>
            </a:solidFill>
          </p:spPr>
          <p:txBody>
            <a:bodyPr wrap="square" lIns="0" tIns="0" rIns="0" bIns="0" rtlCol="0"/>
            <a:lstStyle/>
            <a:p>
              <a:endParaRPr/>
            </a:p>
          </p:txBody>
        </p:sp>
        <p:pic>
          <p:nvPicPr>
            <p:cNvPr id="19" name="object 19"/>
            <p:cNvPicPr/>
            <p:nvPr/>
          </p:nvPicPr>
          <p:blipFill>
            <a:blip r:embed="rId13" cstate="print"/>
            <a:stretch>
              <a:fillRect/>
            </a:stretch>
          </p:blipFill>
          <p:spPr>
            <a:xfrm>
              <a:off x="5696292" y="1270596"/>
              <a:ext cx="71539" cy="103479"/>
            </a:xfrm>
            <a:prstGeom prst="rect">
              <a:avLst/>
            </a:prstGeom>
          </p:spPr>
        </p:pic>
        <p:pic>
          <p:nvPicPr>
            <p:cNvPr id="20" name="object 20"/>
            <p:cNvPicPr/>
            <p:nvPr/>
          </p:nvPicPr>
          <p:blipFill>
            <a:blip r:embed="rId14" cstate="print"/>
            <a:stretch>
              <a:fillRect/>
            </a:stretch>
          </p:blipFill>
          <p:spPr>
            <a:xfrm>
              <a:off x="5787631" y="1269059"/>
              <a:ext cx="433832" cy="105079"/>
            </a:xfrm>
            <a:prstGeom prst="rect">
              <a:avLst/>
            </a:prstGeom>
          </p:spPr>
        </p:pic>
        <p:pic>
          <p:nvPicPr>
            <p:cNvPr id="21" name="object 21"/>
            <p:cNvPicPr/>
            <p:nvPr/>
          </p:nvPicPr>
          <p:blipFill>
            <a:blip r:embed="rId15" cstate="print"/>
            <a:stretch>
              <a:fillRect/>
            </a:stretch>
          </p:blipFill>
          <p:spPr>
            <a:xfrm>
              <a:off x="6394996" y="1264487"/>
              <a:ext cx="246608" cy="117233"/>
            </a:xfrm>
            <a:prstGeom prst="rect">
              <a:avLst/>
            </a:prstGeom>
          </p:spPr>
        </p:pic>
        <p:pic>
          <p:nvPicPr>
            <p:cNvPr id="22" name="object 22"/>
            <p:cNvPicPr/>
            <p:nvPr/>
          </p:nvPicPr>
          <p:blipFill>
            <a:blip r:embed="rId16" cstate="print"/>
            <a:stretch>
              <a:fillRect/>
            </a:stretch>
          </p:blipFill>
          <p:spPr>
            <a:xfrm>
              <a:off x="890536" y="1439570"/>
              <a:ext cx="5752604" cy="360756"/>
            </a:xfrm>
            <a:prstGeom prst="rect">
              <a:avLst/>
            </a:prstGeom>
          </p:spPr>
        </p:pic>
        <p:pic>
          <p:nvPicPr>
            <p:cNvPr id="23" name="object 23"/>
            <p:cNvPicPr/>
            <p:nvPr/>
          </p:nvPicPr>
          <p:blipFill>
            <a:blip r:embed="rId17" cstate="print"/>
            <a:stretch>
              <a:fillRect/>
            </a:stretch>
          </p:blipFill>
          <p:spPr>
            <a:xfrm>
              <a:off x="3216529" y="1903856"/>
              <a:ext cx="1264983" cy="109588"/>
            </a:xfrm>
            <a:prstGeom prst="rect">
              <a:avLst/>
            </a:prstGeom>
          </p:spPr>
        </p:pic>
        <p:sp>
          <p:nvSpPr>
            <p:cNvPr id="24" name="object 24"/>
            <p:cNvSpPr/>
            <p:nvPr/>
          </p:nvSpPr>
          <p:spPr>
            <a:xfrm>
              <a:off x="4502848" y="1918969"/>
              <a:ext cx="102235" cy="79375"/>
            </a:xfrm>
            <a:custGeom>
              <a:avLst/>
              <a:gdLst/>
              <a:ahLst/>
              <a:cxnLst/>
              <a:rect l="l" t="t" r="r" b="b"/>
              <a:pathLst>
                <a:path w="102235" h="79375">
                  <a:moveTo>
                    <a:pt x="94399" y="0"/>
                  </a:moveTo>
                  <a:lnTo>
                    <a:pt x="7632" y="0"/>
                  </a:lnTo>
                  <a:lnTo>
                    <a:pt x="7632" y="8890"/>
                  </a:lnTo>
                  <a:lnTo>
                    <a:pt x="7632" y="10160"/>
                  </a:lnTo>
                  <a:lnTo>
                    <a:pt x="93827" y="10160"/>
                  </a:lnTo>
                  <a:lnTo>
                    <a:pt x="93827" y="8890"/>
                  </a:lnTo>
                  <a:lnTo>
                    <a:pt x="94399" y="8890"/>
                  </a:lnTo>
                  <a:lnTo>
                    <a:pt x="94399" y="0"/>
                  </a:lnTo>
                  <a:close/>
                </a:path>
                <a:path w="102235" h="79375">
                  <a:moveTo>
                    <a:pt x="101993" y="70116"/>
                  </a:moveTo>
                  <a:lnTo>
                    <a:pt x="0" y="70116"/>
                  </a:lnTo>
                  <a:lnTo>
                    <a:pt x="0" y="79248"/>
                  </a:lnTo>
                  <a:lnTo>
                    <a:pt x="101993" y="79248"/>
                  </a:lnTo>
                  <a:lnTo>
                    <a:pt x="101993" y="70116"/>
                  </a:lnTo>
                  <a:close/>
                </a:path>
              </a:pathLst>
            </a:custGeom>
            <a:solidFill>
              <a:srgbClr val="4A4B4D"/>
            </a:solidFill>
          </p:spPr>
          <p:txBody>
            <a:bodyPr wrap="square" lIns="0" tIns="0" rIns="0" bIns="0" rtlCol="0"/>
            <a:lstStyle/>
            <a:p>
              <a:endParaRPr/>
            </a:p>
          </p:txBody>
        </p:sp>
        <p:pic>
          <p:nvPicPr>
            <p:cNvPr id="25" name="object 25"/>
            <p:cNvPicPr/>
            <p:nvPr/>
          </p:nvPicPr>
          <p:blipFill>
            <a:blip r:embed="rId18" cstate="print"/>
            <a:stretch>
              <a:fillRect/>
            </a:stretch>
          </p:blipFill>
          <p:spPr>
            <a:xfrm>
              <a:off x="4629200" y="1934324"/>
              <a:ext cx="83743" cy="68452"/>
            </a:xfrm>
            <a:prstGeom prst="rect">
              <a:avLst/>
            </a:prstGeom>
          </p:spPr>
        </p:pic>
        <p:pic>
          <p:nvPicPr>
            <p:cNvPr id="26" name="object 26"/>
            <p:cNvPicPr/>
            <p:nvPr/>
          </p:nvPicPr>
          <p:blipFill>
            <a:blip r:embed="rId19" cstate="print"/>
            <a:stretch>
              <a:fillRect/>
            </a:stretch>
          </p:blipFill>
          <p:spPr>
            <a:xfrm>
              <a:off x="4735766" y="1903856"/>
              <a:ext cx="1558772" cy="109588"/>
            </a:xfrm>
            <a:prstGeom prst="rect">
              <a:avLst/>
            </a:prstGeom>
          </p:spPr>
        </p:pic>
      </p:grpSp>
      <p:grpSp>
        <p:nvGrpSpPr>
          <p:cNvPr id="27" name="object 27"/>
          <p:cNvGrpSpPr/>
          <p:nvPr/>
        </p:nvGrpSpPr>
        <p:grpSpPr>
          <a:xfrm>
            <a:off x="710907" y="5647689"/>
            <a:ext cx="6113780" cy="4315460"/>
            <a:chOff x="710907" y="5647689"/>
            <a:chExt cx="6113780" cy="4315460"/>
          </a:xfrm>
        </p:grpSpPr>
        <p:sp>
          <p:nvSpPr>
            <p:cNvPr id="28" name="object 28"/>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29" name="object 29"/>
            <p:cNvPicPr/>
            <p:nvPr/>
          </p:nvPicPr>
          <p:blipFill>
            <a:blip r:embed="rId20" cstate="print"/>
            <a:stretch>
              <a:fillRect/>
            </a:stretch>
          </p:blipFill>
          <p:spPr>
            <a:xfrm>
              <a:off x="890536" y="5796254"/>
              <a:ext cx="5752604" cy="534352"/>
            </a:xfrm>
            <a:prstGeom prst="rect">
              <a:avLst/>
            </a:prstGeom>
          </p:spPr>
        </p:pic>
        <p:sp>
          <p:nvSpPr>
            <p:cNvPr id="30" name="object 30"/>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31" name="object 31"/>
            <p:cNvPicPr/>
            <p:nvPr/>
          </p:nvPicPr>
          <p:blipFill>
            <a:blip r:embed="rId21" cstate="print"/>
            <a:stretch>
              <a:fillRect/>
            </a:stretch>
          </p:blipFill>
          <p:spPr>
            <a:xfrm>
              <a:off x="5696292" y="5802363"/>
              <a:ext cx="71539" cy="101993"/>
            </a:xfrm>
            <a:prstGeom prst="rect">
              <a:avLst/>
            </a:prstGeom>
          </p:spPr>
        </p:pic>
        <p:sp>
          <p:nvSpPr>
            <p:cNvPr id="32" name="object 32"/>
            <p:cNvSpPr/>
            <p:nvPr/>
          </p:nvSpPr>
          <p:spPr>
            <a:xfrm>
              <a:off x="5787631" y="5802363"/>
              <a:ext cx="71755" cy="102235"/>
            </a:xfrm>
            <a:custGeom>
              <a:avLst/>
              <a:gdLst/>
              <a:ahLst/>
              <a:cxnLst/>
              <a:rect l="l" t="t" r="r" b="b"/>
              <a:pathLst>
                <a:path w="71754" h="102235">
                  <a:moveTo>
                    <a:pt x="12204" y="101993"/>
                  </a:moveTo>
                  <a:lnTo>
                    <a:pt x="0" y="101993"/>
                  </a:lnTo>
                  <a:lnTo>
                    <a:pt x="0" y="3022"/>
                  </a:lnTo>
                  <a:lnTo>
                    <a:pt x="4559" y="0"/>
                  </a:lnTo>
                  <a:lnTo>
                    <a:pt x="38049" y="0"/>
                  </a:lnTo>
                  <a:lnTo>
                    <a:pt x="56130" y="3452"/>
                  </a:lnTo>
                  <a:lnTo>
                    <a:pt x="65043" y="10667"/>
                  </a:lnTo>
                  <a:lnTo>
                    <a:pt x="13690" y="10667"/>
                  </a:lnTo>
                  <a:lnTo>
                    <a:pt x="12204" y="13690"/>
                  </a:lnTo>
                  <a:lnTo>
                    <a:pt x="12204" y="48717"/>
                  </a:lnTo>
                  <a:lnTo>
                    <a:pt x="64833" y="48717"/>
                  </a:lnTo>
                  <a:lnTo>
                    <a:pt x="56130" y="55908"/>
                  </a:lnTo>
                  <a:lnTo>
                    <a:pt x="38049" y="59385"/>
                  </a:lnTo>
                  <a:lnTo>
                    <a:pt x="12204" y="59385"/>
                  </a:lnTo>
                  <a:lnTo>
                    <a:pt x="12204" y="101993"/>
                  </a:lnTo>
                  <a:close/>
                </a:path>
                <a:path w="71754" h="102235">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7"/>
                  </a:lnTo>
                  <a:lnTo>
                    <a:pt x="65043" y="10667"/>
                  </a:lnTo>
                  <a:lnTo>
                    <a:pt x="66214" y="11615"/>
                  </a:lnTo>
                  <a:lnTo>
                    <a:pt x="70588" y="21200"/>
                  </a:lnTo>
                  <a:lnTo>
                    <a:pt x="71539" y="28917"/>
                  </a:lnTo>
                  <a:lnTo>
                    <a:pt x="70588" y="37530"/>
                  </a:lnTo>
                  <a:lnTo>
                    <a:pt x="66214" y="47575"/>
                  </a:lnTo>
                  <a:lnTo>
                    <a:pt x="64833" y="48717"/>
                  </a:lnTo>
                  <a:close/>
                </a:path>
              </a:pathLst>
            </a:custGeom>
            <a:solidFill>
              <a:srgbClr val="4A4B4D"/>
            </a:solidFill>
          </p:spPr>
          <p:txBody>
            <a:bodyPr wrap="square" lIns="0" tIns="0" rIns="0" bIns="0" rtlCol="0"/>
            <a:lstStyle/>
            <a:p>
              <a:endParaRPr/>
            </a:p>
          </p:txBody>
        </p:sp>
        <p:pic>
          <p:nvPicPr>
            <p:cNvPr id="33" name="object 33"/>
            <p:cNvPicPr/>
            <p:nvPr/>
          </p:nvPicPr>
          <p:blipFill>
            <a:blip r:embed="rId22" cstate="print"/>
            <a:stretch>
              <a:fillRect/>
            </a:stretch>
          </p:blipFill>
          <p:spPr>
            <a:xfrm>
              <a:off x="4932108" y="6478244"/>
              <a:ext cx="1525346" cy="118757"/>
            </a:xfrm>
            <a:prstGeom prst="rect">
              <a:avLst/>
            </a:prstGeom>
          </p:spPr>
        </p:pic>
        <p:pic>
          <p:nvPicPr>
            <p:cNvPr id="34" name="object 34"/>
            <p:cNvPicPr/>
            <p:nvPr/>
          </p:nvPicPr>
          <p:blipFill>
            <a:blip r:embed="rId23" cstate="print"/>
            <a:stretch>
              <a:fillRect/>
            </a:stretch>
          </p:blipFill>
          <p:spPr>
            <a:xfrm>
              <a:off x="1074737" y="6476707"/>
              <a:ext cx="3833025" cy="281622"/>
            </a:xfrm>
            <a:prstGeom prst="rect">
              <a:avLst/>
            </a:prstGeom>
          </p:spPr>
        </p:pic>
        <p:sp>
          <p:nvSpPr>
            <p:cNvPr id="35" name="object 35"/>
            <p:cNvSpPr/>
            <p:nvPr/>
          </p:nvSpPr>
          <p:spPr>
            <a:xfrm>
              <a:off x="1071664" y="7192161"/>
              <a:ext cx="5394960" cy="2443480"/>
            </a:xfrm>
            <a:custGeom>
              <a:avLst/>
              <a:gdLst/>
              <a:ahLst/>
              <a:cxnLst/>
              <a:rect l="l" t="t" r="r" b="b"/>
              <a:pathLst>
                <a:path w="5394960" h="2443479">
                  <a:moveTo>
                    <a:pt x="5394922" y="2082457"/>
                  </a:moveTo>
                  <a:lnTo>
                    <a:pt x="0" y="2082457"/>
                  </a:lnTo>
                  <a:lnTo>
                    <a:pt x="0" y="2443264"/>
                  </a:lnTo>
                  <a:lnTo>
                    <a:pt x="5394922" y="2443264"/>
                  </a:lnTo>
                  <a:lnTo>
                    <a:pt x="5394922" y="2082457"/>
                  </a:lnTo>
                  <a:close/>
                </a:path>
                <a:path w="5394960" h="2443479">
                  <a:moveTo>
                    <a:pt x="5394922" y="1258938"/>
                  </a:moveTo>
                  <a:lnTo>
                    <a:pt x="0" y="1258938"/>
                  </a:lnTo>
                  <a:lnTo>
                    <a:pt x="0" y="1619707"/>
                  </a:lnTo>
                  <a:lnTo>
                    <a:pt x="5394922" y="1619707"/>
                  </a:lnTo>
                  <a:lnTo>
                    <a:pt x="5394922" y="1258938"/>
                  </a:lnTo>
                  <a:close/>
                </a:path>
                <a:path w="5394960" h="2443479">
                  <a:moveTo>
                    <a:pt x="5394922" y="0"/>
                  </a:moveTo>
                  <a:lnTo>
                    <a:pt x="0" y="0"/>
                  </a:lnTo>
                  <a:lnTo>
                    <a:pt x="0" y="470408"/>
                  </a:lnTo>
                  <a:lnTo>
                    <a:pt x="5394922" y="470408"/>
                  </a:lnTo>
                  <a:lnTo>
                    <a:pt x="5394922" y="0"/>
                  </a:lnTo>
                  <a:close/>
                </a:path>
              </a:pathLst>
            </a:custGeom>
            <a:solidFill>
              <a:srgbClr val="F0F0F1"/>
            </a:solidFill>
          </p:spPr>
          <p:txBody>
            <a:bodyPr wrap="square" lIns="0" tIns="0" rIns="0" bIns="0" rtlCol="0"/>
            <a:lstStyle/>
            <a:p>
              <a:endParaRPr/>
            </a:p>
          </p:txBody>
        </p:sp>
        <p:sp>
          <p:nvSpPr>
            <p:cNvPr id="36" name="object 36"/>
            <p:cNvSpPr/>
            <p:nvPr/>
          </p:nvSpPr>
          <p:spPr>
            <a:xfrm>
              <a:off x="1071664" y="6906018"/>
              <a:ext cx="5394960" cy="288290"/>
            </a:xfrm>
            <a:custGeom>
              <a:avLst/>
              <a:gdLst/>
              <a:ahLst/>
              <a:cxnLst/>
              <a:rect l="l" t="t" r="r" b="b"/>
              <a:pathLst>
                <a:path w="5394960" h="288290">
                  <a:moveTo>
                    <a:pt x="5394921" y="287680"/>
                  </a:moveTo>
                  <a:lnTo>
                    <a:pt x="0" y="287680"/>
                  </a:lnTo>
                  <a:lnTo>
                    <a:pt x="0" y="0"/>
                  </a:lnTo>
                  <a:lnTo>
                    <a:pt x="5394921" y="0"/>
                  </a:lnTo>
                  <a:lnTo>
                    <a:pt x="5394921" y="287680"/>
                  </a:lnTo>
                  <a:close/>
                </a:path>
              </a:pathLst>
            </a:custGeom>
            <a:solidFill>
              <a:srgbClr val="6CCFF6"/>
            </a:solidFill>
          </p:spPr>
          <p:txBody>
            <a:bodyPr wrap="square" lIns="0" tIns="0" rIns="0" bIns="0" rtlCol="0"/>
            <a:lstStyle/>
            <a:p>
              <a:endParaRPr/>
            </a:p>
          </p:txBody>
        </p:sp>
        <p:pic>
          <p:nvPicPr>
            <p:cNvPr id="37" name="object 37"/>
            <p:cNvPicPr/>
            <p:nvPr/>
          </p:nvPicPr>
          <p:blipFill>
            <a:blip r:embed="rId24" cstate="print"/>
            <a:stretch>
              <a:fillRect/>
            </a:stretch>
          </p:blipFill>
          <p:spPr>
            <a:xfrm>
              <a:off x="1182789" y="6980580"/>
              <a:ext cx="560184" cy="137020"/>
            </a:xfrm>
            <a:prstGeom prst="rect">
              <a:avLst/>
            </a:prstGeom>
          </p:spPr>
        </p:pic>
        <p:pic>
          <p:nvPicPr>
            <p:cNvPr id="38" name="object 38"/>
            <p:cNvPicPr/>
            <p:nvPr/>
          </p:nvPicPr>
          <p:blipFill>
            <a:blip r:embed="rId25" cstate="print"/>
            <a:stretch>
              <a:fillRect/>
            </a:stretch>
          </p:blipFill>
          <p:spPr>
            <a:xfrm>
              <a:off x="1184325" y="7921332"/>
              <a:ext cx="1233042" cy="270954"/>
            </a:xfrm>
            <a:prstGeom prst="rect">
              <a:avLst/>
            </a:prstGeom>
          </p:spPr>
        </p:pic>
        <p:sp>
          <p:nvSpPr>
            <p:cNvPr id="39" name="object 39"/>
            <p:cNvSpPr/>
            <p:nvPr/>
          </p:nvSpPr>
          <p:spPr>
            <a:xfrm>
              <a:off x="4722063" y="7758455"/>
              <a:ext cx="22860" cy="21590"/>
            </a:xfrm>
            <a:custGeom>
              <a:avLst/>
              <a:gdLst/>
              <a:ahLst/>
              <a:cxnLst/>
              <a:rect l="l" t="t" r="r" b="b"/>
              <a:pathLst>
                <a:path w="22860" h="21590">
                  <a:moveTo>
                    <a:pt x="16725" y="21335"/>
                  </a:moveTo>
                  <a:lnTo>
                    <a:pt x="4572" y="21335"/>
                  </a:lnTo>
                  <a:lnTo>
                    <a:pt x="0" y="16776"/>
                  </a:lnTo>
                  <a:lnTo>
                    <a:pt x="0" y="4571"/>
                  </a:lnTo>
                  <a:lnTo>
                    <a:pt x="4572" y="0"/>
                  </a:lnTo>
                  <a:lnTo>
                    <a:pt x="16725" y="0"/>
                  </a:lnTo>
                  <a:lnTo>
                    <a:pt x="22821" y="4571"/>
                  </a:lnTo>
                  <a:lnTo>
                    <a:pt x="22821" y="16776"/>
                  </a:lnTo>
                  <a:lnTo>
                    <a:pt x="16725" y="21335"/>
                  </a:lnTo>
                  <a:close/>
                </a:path>
              </a:pathLst>
            </a:custGeom>
            <a:solidFill>
              <a:srgbClr val="4A4B4D"/>
            </a:solidFill>
          </p:spPr>
          <p:txBody>
            <a:bodyPr wrap="square" lIns="0" tIns="0" rIns="0" bIns="0" rtlCol="0"/>
            <a:lstStyle/>
            <a:p>
              <a:endParaRPr/>
            </a:p>
          </p:txBody>
        </p:sp>
        <p:pic>
          <p:nvPicPr>
            <p:cNvPr id="40" name="object 40"/>
            <p:cNvPicPr/>
            <p:nvPr/>
          </p:nvPicPr>
          <p:blipFill>
            <a:blip r:embed="rId26" cstate="print"/>
            <a:stretch>
              <a:fillRect/>
            </a:stretch>
          </p:blipFill>
          <p:spPr>
            <a:xfrm>
              <a:off x="2985147" y="7709737"/>
              <a:ext cx="3365741" cy="694194"/>
            </a:xfrm>
            <a:prstGeom prst="rect">
              <a:avLst/>
            </a:prstGeom>
          </p:spPr>
        </p:pic>
        <p:sp>
          <p:nvSpPr>
            <p:cNvPr id="41" name="object 41"/>
            <p:cNvSpPr/>
            <p:nvPr/>
          </p:nvSpPr>
          <p:spPr>
            <a:xfrm>
              <a:off x="1071664" y="7193711"/>
              <a:ext cx="5394960" cy="2439035"/>
            </a:xfrm>
            <a:custGeom>
              <a:avLst/>
              <a:gdLst/>
              <a:ahLst/>
              <a:cxnLst/>
              <a:rect l="l" t="t" r="r" b="b"/>
              <a:pathLst>
                <a:path w="5394960" h="2439034">
                  <a:moveTo>
                    <a:pt x="0" y="1260424"/>
                  </a:moveTo>
                  <a:lnTo>
                    <a:pt x="5394921" y="1260424"/>
                  </a:lnTo>
                </a:path>
                <a:path w="5394960" h="2439034">
                  <a:moveTo>
                    <a:pt x="1800872" y="0"/>
                  </a:moveTo>
                  <a:lnTo>
                    <a:pt x="1800872" y="2438641"/>
                  </a:lnTo>
                </a:path>
              </a:pathLst>
            </a:custGeom>
            <a:ln w="4566">
              <a:solidFill>
                <a:srgbClr val="4A4B4D"/>
              </a:solidFill>
            </a:ln>
          </p:spPr>
          <p:txBody>
            <a:bodyPr wrap="square" lIns="0" tIns="0" rIns="0" bIns="0" rtlCol="0"/>
            <a:lstStyle/>
            <a:p>
              <a:endParaRPr/>
            </a:p>
          </p:txBody>
        </p:sp>
        <p:pic>
          <p:nvPicPr>
            <p:cNvPr id="42" name="object 42"/>
            <p:cNvPicPr/>
            <p:nvPr/>
          </p:nvPicPr>
          <p:blipFill>
            <a:blip r:embed="rId27" cstate="print"/>
            <a:stretch>
              <a:fillRect/>
            </a:stretch>
          </p:blipFill>
          <p:spPr>
            <a:xfrm>
              <a:off x="1185862" y="8985402"/>
              <a:ext cx="1496364" cy="120243"/>
            </a:xfrm>
            <a:prstGeom prst="rect">
              <a:avLst/>
            </a:prstGeom>
          </p:spPr>
        </p:pic>
        <p:pic>
          <p:nvPicPr>
            <p:cNvPr id="43" name="object 43"/>
            <p:cNvPicPr/>
            <p:nvPr/>
          </p:nvPicPr>
          <p:blipFill>
            <a:blip r:embed="rId28" cstate="print"/>
            <a:stretch>
              <a:fillRect/>
            </a:stretch>
          </p:blipFill>
          <p:spPr>
            <a:xfrm>
              <a:off x="2985147" y="8851455"/>
              <a:ext cx="1589239" cy="388188"/>
            </a:xfrm>
            <a:prstGeom prst="rect">
              <a:avLst/>
            </a:prstGeom>
          </p:spPr>
        </p:pic>
        <p:sp>
          <p:nvSpPr>
            <p:cNvPr id="44" name="object 44"/>
            <p:cNvSpPr/>
            <p:nvPr/>
          </p:nvSpPr>
          <p:spPr>
            <a:xfrm>
              <a:off x="4834687" y="9121139"/>
              <a:ext cx="117475" cy="114300"/>
            </a:xfrm>
            <a:custGeom>
              <a:avLst/>
              <a:gdLst/>
              <a:ahLst/>
              <a:cxnLst/>
              <a:rect l="l" t="t" r="r" b="b"/>
              <a:pathLst>
                <a:path w="117475" h="114300">
                  <a:moveTo>
                    <a:pt x="117221" y="103276"/>
                  </a:moveTo>
                  <a:lnTo>
                    <a:pt x="63944" y="103276"/>
                  </a:lnTo>
                  <a:lnTo>
                    <a:pt x="63944" y="46926"/>
                  </a:lnTo>
                  <a:lnTo>
                    <a:pt x="111125" y="46926"/>
                  </a:lnTo>
                  <a:lnTo>
                    <a:pt x="111125" y="36309"/>
                  </a:lnTo>
                  <a:lnTo>
                    <a:pt x="63944" y="36309"/>
                  </a:lnTo>
                  <a:lnTo>
                    <a:pt x="63944" y="1282"/>
                  </a:lnTo>
                  <a:lnTo>
                    <a:pt x="63296" y="1282"/>
                  </a:lnTo>
                  <a:lnTo>
                    <a:pt x="63296" y="0"/>
                  </a:lnTo>
                  <a:lnTo>
                    <a:pt x="53276" y="0"/>
                  </a:lnTo>
                  <a:lnTo>
                    <a:pt x="53276" y="1282"/>
                  </a:lnTo>
                  <a:lnTo>
                    <a:pt x="53276" y="36309"/>
                  </a:lnTo>
                  <a:lnTo>
                    <a:pt x="7632" y="36309"/>
                  </a:lnTo>
                  <a:lnTo>
                    <a:pt x="7632" y="46926"/>
                  </a:lnTo>
                  <a:lnTo>
                    <a:pt x="53276" y="46926"/>
                  </a:lnTo>
                  <a:lnTo>
                    <a:pt x="53276" y="103276"/>
                  </a:lnTo>
                  <a:lnTo>
                    <a:pt x="0" y="103276"/>
                  </a:lnTo>
                  <a:lnTo>
                    <a:pt x="0" y="113944"/>
                  </a:lnTo>
                  <a:lnTo>
                    <a:pt x="117221" y="113944"/>
                  </a:lnTo>
                  <a:lnTo>
                    <a:pt x="117221" y="103276"/>
                  </a:lnTo>
                  <a:close/>
                </a:path>
              </a:pathLst>
            </a:custGeom>
            <a:solidFill>
              <a:srgbClr val="4A4B4D"/>
            </a:solidFill>
          </p:spPr>
          <p:txBody>
            <a:bodyPr wrap="square" lIns="0" tIns="0" rIns="0" bIns="0" rtlCol="0"/>
            <a:lstStyle/>
            <a:p>
              <a:endParaRPr/>
            </a:p>
          </p:txBody>
        </p:sp>
        <p:pic>
          <p:nvPicPr>
            <p:cNvPr id="45" name="object 45"/>
            <p:cNvPicPr/>
            <p:nvPr/>
          </p:nvPicPr>
          <p:blipFill>
            <a:blip r:embed="rId29" cstate="print"/>
            <a:stretch>
              <a:fillRect/>
            </a:stretch>
          </p:blipFill>
          <p:spPr>
            <a:xfrm>
              <a:off x="4973243" y="9128518"/>
              <a:ext cx="92862" cy="108051"/>
            </a:xfrm>
            <a:prstGeom prst="rect">
              <a:avLst/>
            </a:prstGeom>
          </p:spPr>
        </p:pic>
        <p:sp>
          <p:nvSpPr>
            <p:cNvPr id="46" name="object 46"/>
            <p:cNvSpPr/>
            <p:nvPr/>
          </p:nvSpPr>
          <p:spPr>
            <a:xfrm>
              <a:off x="5134572" y="9169603"/>
              <a:ext cx="21590" cy="21590"/>
            </a:xfrm>
            <a:custGeom>
              <a:avLst/>
              <a:gdLst/>
              <a:ahLst/>
              <a:cxnLst/>
              <a:rect l="l" t="t" r="r" b="b"/>
              <a:pathLst>
                <a:path w="21589" h="21590">
                  <a:moveTo>
                    <a:pt x="16763" y="21323"/>
                  </a:moveTo>
                  <a:lnTo>
                    <a:pt x="4559" y="21323"/>
                  </a:lnTo>
                  <a:lnTo>
                    <a:pt x="0" y="16764"/>
                  </a:lnTo>
                  <a:lnTo>
                    <a:pt x="0" y="4559"/>
                  </a:lnTo>
                  <a:lnTo>
                    <a:pt x="4559" y="0"/>
                  </a:lnTo>
                  <a:lnTo>
                    <a:pt x="16763" y="0"/>
                  </a:lnTo>
                  <a:lnTo>
                    <a:pt x="21335" y="4559"/>
                  </a:lnTo>
                  <a:lnTo>
                    <a:pt x="21335" y="16764"/>
                  </a:lnTo>
                  <a:lnTo>
                    <a:pt x="16763" y="21323"/>
                  </a:lnTo>
                  <a:close/>
                </a:path>
              </a:pathLst>
            </a:custGeom>
            <a:solidFill>
              <a:srgbClr val="4A4B4D"/>
            </a:solidFill>
          </p:spPr>
          <p:txBody>
            <a:bodyPr wrap="square" lIns="0" tIns="0" rIns="0" bIns="0" rtlCol="0"/>
            <a:lstStyle/>
            <a:p>
              <a:endParaRPr/>
            </a:p>
          </p:txBody>
        </p:sp>
        <p:pic>
          <p:nvPicPr>
            <p:cNvPr id="47" name="object 47"/>
            <p:cNvPicPr/>
            <p:nvPr/>
          </p:nvPicPr>
          <p:blipFill>
            <a:blip r:embed="rId30" cstate="print"/>
            <a:stretch>
              <a:fillRect/>
            </a:stretch>
          </p:blipFill>
          <p:spPr>
            <a:xfrm>
              <a:off x="5212207" y="9120885"/>
              <a:ext cx="118770" cy="118757"/>
            </a:xfrm>
            <a:prstGeom prst="rect">
              <a:avLst/>
            </a:prstGeom>
          </p:spPr>
        </p:pic>
        <p:pic>
          <p:nvPicPr>
            <p:cNvPr id="48" name="object 48"/>
            <p:cNvPicPr/>
            <p:nvPr/>
          </p:nvPicPr>
          <p:blipFill>
            <a:blip r:embed="rId31" cstate="print"/>
            <a:stretch>
              <a:fillRect/>
            </a:stretch>
          </p:blipFill>
          <p:spPr>
            <a:xfrm>
              <a:off x="5350763" y="9128518"/>
              <a:ext cx="92824" cy="108051"/>
            </a:xfrm>
            <a:prstGeom prst="rect">
              <a:avLst/>
            </a:prstGeom>
          </p:spPr>
        </p:pic>
        <p:pic>
          <p:nvPicPr>
            <p:cNvPr id="49" name="object 49"/>
            <p:cNvPicPr/>
            <p:nvPr/>
          </p:nvPicPr>
          <p:blipFill>
            <a:blip r:embed="rId32" cstate="print"/>
            <a:stretch>
              <a:fillRect/>
            </a:stretch>
          </p:blipFill>
          <p:spPr>
            <a:xfrm>
              <a:off x="5591276" y="9120885"/>
              <a:ext cx="316611" cy="117221"/>
            </a:xfrm>
            <a:prstGeom prst="rect">
              <a:avLst/>
            </a:prstGeom>
          </p:spPr>
        </p:pic>
        <p:pic>
          <p:nvPicPr>
            <p:cNvPr id="50" name="object 50"/>
            <p:cNvPicPr/>
            <p:nvPr/>
          </p:nvPicPr>
          <p:blipFill>
            <a:blip r:embed="rId33" cstate="print"/>
            <a:stretch>
              <a:fillRect/>
            </a:stretch>
          </p:blipFill>
          <p:spPr>
            <a:xfrm>
              <a:off x="5952032" y="9125444"/>
              <a:ext cx="117233" cy="105067"/>
            </a:xfrm>
            <a:prstGeom prst="rect">
              <a:avLst/>
            </a:prstGeom>
          </p:spPr>
        </p:pic>
        <p:pic>
          <p:nvPicPr>
            <p:cNvPr id="51" name="object 51"/>
            <p:cNvPicPr/>
            <p:nvPr/>
          </p:nvPicPr>
          <p:blipFill>
            <a:blip r:embed="rId34" cstate="print"/>
            <a:stretch>
              <a:fillRect/>
            </a:stretch>
          </p:blipFill>
          <p:spPr>
            <a:xfrm>
              <a:off x="6108852" y="9120885"/>
              <a:ext cx="112610" cy="117221"/>
            </a:xfrm>
            <a:prstGeom prst="rect">
              <a:avLst/>
            </a:prstGeom>
          </p:spPr>
        </p:pic>
        <p:pic>
          <p:nvPicPr>
            <p:cNvPr id="52" name="object 52"/>
            <p:cNvPicPr/>
            <p:nvPr/>
          </p:nvPicPr>
          <p:blipFill>
            <a:blip r:embed="rId35" cstate="print"/>
            <a:stretch>
              <a:fillRect/>
            </a:stretch>
          </p:blipFill>
          <p:spPr>
            <a:xfrm>
              <a:off x="1184325" y="9399485"/>
              <a:ext cx="736752" cy="118719"/>
            </a:xfrm>
            <a:prstGeom prst="rect">
              <a:avLst/>
            </a:prstGeom>
          </p:spPr>
        </p:pic>
        <p:sp>
          <p:nvSpPr>
            <p:cNvPr id="53" name="object 53"/>
            <p:cNvSpPr/>
            <p:nvPr/>
          </p:nvSpPr>
          <p:spPr>
            <a:xfrm>
              <a:off x="1942401" y="9452762"/>
              <a:ext cx="111125" cy="12700"/>
            </a:xfrm>
            <a:custGeom>
              <a:avLst/>
              <a:gdLst/>
              <a:ahLst/>
              <a:cxnLst/>
              <a:rect l="l" t="t" r="r" b="b"/>
              <a:pathLst>
                <a:path w="111125" h="12700">
                  <a:moveTo>
                    <a:pt x="111125" y="12166"/>
                  </a:moveTo>
                  <a:lnTo>
                    <a:pt x="0" y="12166"/>
                  </a:lnTo>
                  <a:lnTo>
                    <a:pt x="0" y="0"/>
                  </a:lnTo>
                  <a:lnTo>
                    <a:pt x="111125" y="0"/>
                  </a:lnTo>
                  <a:lnTo>
                    <a:pt x="111125" y="12166"/>
                  </a:lnTo>
                  <a:close/>
                </a:path>
              </a:pathLst>
            </a:custGeom>
            <a:solidFill>
              <a:srgbClr val="4A4B4D"/>
            </a:solidFill>
          </p:spPr>
          <p:txBody>
            <a:bodyPr wrap="square" lIns="0" tIns="0" rIns="0" bIns="0" rtlCol="0"/>
            <a:lstStyle/>
            <a:p>
              <a:endParaRPr/>
            </a:p>
          </p:txBody>
        </p:sp>
        <p:pic>
          <p:nvPicPr>
            <p:cNvPr id="54" name="object 54"/>
            <p:cNvPicPr/>
            <p:nvPr/>
          </p:nvPicPr>
          <p:blipFill>
            <a:blip r:embed="rId36" cstate="print"/>
            <a:stretch>
              <a:fillRect/>
            </a:stretch>
          </p:blipFill>
          <p:spPr>
            <a:xfrm>
              <a:off x="2074862" y="9411639"/>
              <a:ext cx="97383" cy="100457"/>
            </a:xfrm>
            <a:prstGeom prst="rect">
              <a:avLst/>
            </a:prstGeom>
          </p:spPr>
        </p:pic>
        <p:sp>
          <p:nvSpPr>
            <p:cNvPr id="55" name="object 55"/>
            <p:cNvSpPr/>
            <p:nvPr/>
          </p:nvSpPr>
          <p:spPr>
            <a:xfrm>
              <a:off x="2193582" y="9452762"/>
              <a:ext cx="113030" cy="12700"/>
            </a:xfrm>
            <a:custGeom>
              <a:avLst/>
              <a:gdLst/>
              <a:ahLst/>
              <a:cxnLst/>
              <a:rect l="l" t="t" r="r" b="b"/>
              <a:pathLst>
                <a:path w="113030" h="12700">
                  <a:moveTo>
                    <a:pt x="112661" y="12166"/>
                  </a:moveTo>
                  <a:lnTo>
                    <a:pt x="0" y="12166"/>
                  </a:lnTo>
                  <a:lnTo>
                    <a:pt x="0" y="0"/>
                  </a:lnTo>
                  <a:lnTo>
                    <a:pt x="112661" y="0"/>
                  </a:lnTo>
                  <a:lnTo>
                    <a:pt x="112661" y="12166"/>
                  </a:lnTo>
                  <a:close/>
                </a:path>
              </a:pathLst>
            </a:custGeom>
            <a:solidFill>
              <a:srgbClr val="4A4B4D"/>
            </a:solidFill>
          </p:spPr>
          <p:txBody>
            <a:bodyPr wrap="square" lIns="0" tIns="0" rIns="0" bIns="0" rtlCol="0"/>
            <a:lstStyle/>
            <a:p>
              <a:endParaRPr/>
            </a:p>
          </p:txBody>
        </p:sp>
        <p:pic>
          <p:nvPicPr>
            <p:cNvPr id="56" name="object 56"/>
            <p:cNvPicPr/>
            <p:nvPr/>
          </p:nvPicPr>
          <p:blipFill>
            <a:blip r:embed="rId37" cstate="print"/>
            <a:stretch>
              <a:fillRect/>
            </a:stretch>
          </p:blipFill>
          <p:spPr>
            <a:xfrm>
              <a:off x="2326030" y="9404057"/>
              <a:ext cx="95897" cy="109575"/>
            </a:xfrm>
            <a:prstGeom prst="rect">
              <a:avLst/>
            </a:prstGeom>
          </p:spPr>
        </p:pic>
        <p:pic>
          <p:nvPicPr>
            <p:cNvPr id="57" name="object 57"/>
            <p:cNvPicPr/>
            <p:nvPr/>
          </p:nvPicPr>
          <p:blipFill>
            <a:blip r:embed="rId38" cstate="print"/>
            <a:stretch>
              <a:fillRect/>
            </a:stretch>
          </p:blipFill>
          <p:spPr>
            <a:xfrm>
              <a:off x="2441727" y="9399485"/>
              <a:ext cx="118706" cy="117182"/>
            </a:xfrm>
            <a:prstGeom prst="rect">
              <a:avLst/>
            </a:prstGeom>
          </p:spPr>
        </p:pic>
        <p:pic>
          <p:nvPicPr>
            <p:cNvPr id="58" name="object 58"/>
            <p:cNvPicPr/>
            <p:nvPr/>
          </p:nvPicPr>
          <p:blipFill>
            <a:blip r:embed="rId39" cstate="print"/>
            <a:stretch>
              <a:fillRect/>
            </a:stretch>
          </p:blipFill>
          <p:spPr>
            <a:xfrm>
              <a:off x="6105779" y="9332467"/>
              <a:ext cx="248145" cy="117221"/>
            </a:xfrm>
            <a:prstGeom prst="rect">
              <a:avLst/>
            </a:prstGeom>
          </p:spPr>
        </p:pic>
        <p:pic>
          <p:nvPicPr>
            <p:cNvPr id="59" name="object 59"/>
            <p:cNvPicPr/>
            <p:nvPr/>
          </p:nvPicPr>
          <p:blipFill>
            <a:blip r:embed="rId40" cstate="print"/>
            <a:stretch>
              <a:fillRect/>
            </a:stretch>
          </p:blipFill>
          <p:spPr>
            <a:xfrm>
              <a:off x="2985147" y="9332467"/>
              <a:ext cx="3032366" cy="252704"/>
            </a:xfrm>
            <a:prstGeom prst="rect">
              <a:avLst/>
            </a:prstGeom>
          </p:spPr>
        </p:pic>
        <p:sp>
          <p:nvSpPr>
            <p:cNvPr id="60" name="object 60"/>
            <p:cNvSpPr/>
            <p:nvPr/>
          </p:nvSpPr>
          <p:spPr>
            <a:xfrm>
              <a:off x="1071664" y="7195248"/>
              <a:ext cx="5394960" cy="467359"/>
            </a:xfrm>
            <a:custGeom>
              <a:avLst/>
              <a:gdLst/>
              <a:ahLst/>
              <a:cxnLst/>
              <a:rect l="l" t="t" r="r" b="b"/>
              <a:pathLst>
                <a:path w="5394960" h="467359">
                  <a:moveTo>
                    <a:pt x="0" y="467321"/>
                  </a:moveTo>
                  <a:lnTo>
                    <a:pt x="5394921" y="467321"/>
                  </a:lnTo>
                </a:path>
                <a:path w="5394960" h="467359">
                  <a:moveTo>
                    <a:pt x="0" y="0"/>
                  </a:moveTo>
                  <a:lnTo>
                    <a:pt x="5394921" y="0"/>
                  </a:lnTo>
                </a:path>
              </a:pathLst>
            </a:custGeom>
            <a:ln w="4566">
              <a:solidFill>
                <a:srgbClr val="4A4B4D"/>
              </a:solidFill>
            </a:ln>
          </p:spPr>
          <p:txBody>
            <a:bodyPr wrap="square" lIns="0" tIns="0" rIns="0" bIns="0" rtlCol="0"/>
            <a:lstStyle/>
            <a:p>
              <a:endParaRPr/>
            </a:p>
          </p:txBody>
        </p:sp>
        <p:pic>
          <p:nvPicPr>
            <p:cNvPr id="61" name="object 61"/>
            <p:cNvPicPr/>
            <p:nvPr/>
          </p:nvPicPr>
          <p:blipFill>
            <a:blip r:embed="rId41" cstate="print"/>
            <a:stretch>
              <a:fillRect/>
            </a:stretch>
          </p:blipFill>
          <p:spPr>
            <a:xfrm>
              <a:off x="1185862" y="8572893"/>
              <a:ext cx="870699" cy="118719"/>
            </a:xfrm>
            <a:prstGeom prst="rect">
              <a:avLst/>
            </a:prstGeom>
          </p:spPr>
        </p:pic>
        <p:pic>
          <p:nvPicPr>
            <p:cNvPr id="62" name="object 62"/>
            <p:cNvPicPr/>
            <p:nvPr/>
          </p:nvPicPr>
          <p:blipFill>
            <a:blip r:embed="rId42" cstate="print"/>
            <a:stretch>
              <a:fillRect/>
            </a:stretch>
          </p:blipFill>
          <p:spPr>
            <a:xfrm>
              <a:off x="2985147" y="8495258"/>
              <a:ext cx="3364204" cy="272453"/>
            </a:xfrm>
            <a:prstGeom prst="rect">
              <a:avLst/>
            </a:prstGeom>
          </p:spPr>
        </p:pic>
        <p:sp>
          <p:nvSpPr>
            <p:cNvPr id="63" name="object 63"/>
            <p:cNvSpPr/>
            <p:nvPr/>
          </p:nvSpPr>
          <p:spPr>
            <a:xfrm>
              <a:off x="1071664" y="8813406"/>
              <a:ext cx="5394960" cy="464820"/>
            </a:xfrm>
            <a:custGeom>
              <a:avLst/>
              <a:gdLst/>
              <a:ahLst/>
              <a:cxnLst/>
              <a:rect l="l" t="t" r="r" b="b"/>
              <a:pathLst>
                <a:path w="5394960" h="464820">
                  <a:moveTo>
                    <a:pt x="0" y="0"/>
                  </a:moveTo>
                  <a:lnTo>
                    <a:pt x="5394921" y="0"/>
                  </a:lnTo>
                </a:path>
                <a:path w="5394960" h="464820">
                  <a:moveTo>
                    <a:pt x="0" y="464286"/>
                  </a:moveTo>
                  <a:lnTo>
                    <a:pt x="5394921" y="464286"/>
                  </a:lnTo>
                </a:path>
              </a:pathLst>
            </a:custGeom>
            <a:ln w="4566">
              <a:solidFill>
                <a:srgbClr val="4A4B4D"/>
              </a:solidFill>
            </a:ln>
          </p:spPr>
          <p:txBody>
            <a:bodyPr wrap="square" lIns="0" tIns="0" rIns="0" bIns="0" rtlCol="0"/>
            <a:lstStyle/>
            <a:p>
              <a:endParaRPr/>
            </a:p>
          </p:txBody>
        </p:sp>
        <p:pic>
          <p:nvPicPr>
            <p:cNvPr id="64" name="object 64"/>
            <p:cNvPicPr/>
            <p:nvPr/>
          </p:nvPicPr>
          <p:blipFill>
            <a:blip r:embed="rId43" cstate="print"/>
            <a:stretch>
              <a:fillRect/>
            </a:stretch>
          </p:blipFill>
          <p:spPr>
            <a:xfrm>
              <a:off x="2067217" y="7242428"/>
              <a:ext cx="363842" cy="108089"/>
            </a:xfrm>
            <a:prstGeom prst="rect">
              <a:avLst/>
            </a:prstGeom>
          </p:spPr>
        </p:pic>
        <p:pic>
          <p:nvPicPr>
            <p:cNvPr id="65" name="object 65"/>
            <p:cNvPicPr/>
            <p:nvPr/>
          </p:nvPicPr>
          <p:blipFill>
            <a:blip r:embed="rId44" cstate="print"/>
            <a:stretch>
              <a:fillRect/>
            </a:stretch>
          </p:blipFill>
          <p:spPr>
            <a:xfrm>
              <a:off x="1182789" y="7236320"/>
              <a:ext cx="1542059" cy="382092"/>
            </a:xfrm>
            <a:prstGeom prst="rect">
              <a:avLst/>
            </a:prstGeom>
          </p:spPr>
        </p:pic>
        <p:pic>
          <p:nvPicPr>
            <p:cNvPr id="66" name="object 66"/>
            <p:cNvPicPr/>
            <p:nvPr/>
          </p:nvPicPr>
          <p:blipFill>
            <a:blip r:embed="rId45" cstate="print"/>
            <a:stretch>
              <a:fillRect/>
            </a:stretch>
          </p:blipFill>
          <p:spPr>
            <a:xfrm>
              <a:off x="2986684" y="7291133"/>
              <a:ext cx="3119094" cy="272503"/>
            </a:xfrm>
            <a:prstGeom prst="rect">
              <a:avLst/>
            </a:prstGeom>
          </p:spPr>
        </p:pic>
        <p:sp>
          <p:nvSpPr>
            <p:cNvPr id="67" name="object 67"/>
            <p:cNvSpPr/>
            <p:nvPr/>
          </p:nvSpPr>
          <p:spPr>
            <a:xfrm>
              <a:off x="1071664" y="6906272"/>
              <a:ext cx="5394960" cy="2731770"/>
            </a:xfrm>
            <a:custGeom>
              <a:avLst/>
              <a:gdLst/>
              <a:ahLst/>
              <a:cxnLst/>
              <a:rect l="l" t="t" r="r" b="b"/>
              <a:pathLst>
                <a:path w="5394960" h="2731770">
                  <a:moveTo>
                    <a:pt x="5394922" y="0"/>
                  </a:moveTo>
                  <a:lnTo>
                    <a:pt x="5385790" y="0"/>
                  </a:lnTo>
                  <a:lnTo>
                    <a:pt x="5385790" y="8877"/>
                  </a:lnTo>
                  <a:lnTo>
                    <a:pt x="5385790" y="2722867"/>
                  </a:lnTo>
                  <a:lnTo>
                    <a:pt x="9131" y="2722867"/>
                  </a:lnTo>
                  <a:lnTo>
                    <a:pt x="9131" y="2723057"/>
                  </a:lnTo>
                  <a:lnTo>
                    <a:pt x="9131" y="2727617"/>
                  </a:lnTo>
                  <a:lnTo>
                    <a:pt x="9131" y="2727947"/>
                  </a:lnTo>
                  <a:lnTo>
                    <a:pt x="4559" y="2727947"/>
                  </a:lnTo>
                  <a:lnTo>
                    <a:pt x="4559" y="2727617"/>
                  </a:lnTo>
                  <a:lnTo>
                    <a:pt x="9131" y="2727617"/>
                  </a:lnTo>
                  <a:lnTo>
                    <a:pt x="9131" y="2723057"/>
                  </a:lnTo>
                  <a:lnTo>
                    <a:pt x="4559" y="2723057"/>
                  </a:lnTo>
                  <a:lnTo>
                    <a:pt x="4559" y="2722867"/>
                  </a:lnTo>
                  <a:lnTo>
                    <a:pt x="9131" y="2722867"/>
                  </a:lnTo>
                  <a:lnTo>
                    <a:pt x="9131" y="8877"/>
                  </a:lnTo>
                  <a:lnTo>
                    <a:pt x="5385790" y="8877"/>
                  </a:lnTo>
                  <a:lnTo>
                    <a:pt x="5385790" y="0"/>
                  </a:lnTo>
                  <a:lnTo>
                    <a:pt x="0" y="0"/>
                  </a:lnTo>
                  <a:lnTo>
                    <a:pt x="0" y="8877"/>
                  </a:lnTo>
                  <a:lnTo>
                    <a:pt x="0" y="2722867"/>
                  </a:lnTo>
                  <a:lnTo>
                    <a:pt x="0" y="2727947"/>
                  </a:lnTo>
                  <a:lnTo>
                    <a:pt x="0" y="2731770"/>
                  </a:lnTo>
                  <a:lnTo>
                    <a:pt x="5394922" y="2731770"/>
                  </a:lnTo>
                  <a:lnTo>
                    <a:pt x="5394922" y="2727947"/>
                  </a:lnTo>
                  <a:lnTo>
                    <a:pt x="5394909" y="2722867"/>
                  </a:lnTo>
                  <a:lnTo>
                    <a:pt x="5394922" y="8877"/>
                  </a:lnTo>
                  <a:lnTo>
                    <a:pt x="5394922" y="0"/>
                  </a:lnTo>
                  <a:close/>
                </a:path>
              </a:pathLst>
            </a:custGeom>
            <a:solidFill>
              <a:srgbClr val="4A4B4D"/>
            </a:solidFill>
          </p:spPr>
          <p:txBody>
            <a:bodyPr wrap="square" lIns="0" tIns="0" rIns="0" bIns="0" rtlCol="0"/>
            <a:lstStyle/>
            <a:p>
              <a:endParaRPr/>
            </a:p>
          </p:txBody>
        </p:sp>
      </p:grpSp>
      <p:grpSp>
        <p:nvGrpSpPr>
          <p:cNvPr id="68" name="object 68"/>
          <p:cNvGrpSpPr/>
          <p:nvPr/>
        </p:nvGrpSpPr>
        <p:grpSpPr>
          <a:xfrm>
            <a:off x="709358" y="5600"/>
            <a:ext cx="6842759" cy="717550"/>
            <a:chOff x="709358" y="5600"/>
            <a:chExt cx="6842759" cy="717550"/>
          </a:xfrm>
        </p:grpSpPr>
        <p:sp>
          <p:nvSpPr>
            <p:cNvPr id="69" name="object 6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0" name="object 7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1" name="object 71"/>
            <p:cNvPicPr/>
            <p:nvPr/>
          </p:nvPicPr>
          <p:blipFill>
            <a:blip r:embed="rId46" cstate="print"/>
            <a:stretch>
              <a:fillRect/>
            </a:stretch>
          </p:blipFill>
          <p:spPr>
            <a:xfrm>
              <a:off x="1003147" y="366369"/>
              <a:ext cx="462813" cy="170497"/>
            </a:xfrm>
            <a:prstGeom prst="rect">
              <a:avLst/>
            </a:prstGeom>
          </p:spPr>
        </p:pic>
        <p:sp>
          <p:nvSpPr>
            <p:cNvPr id="72" name="object 72"/>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73" name="object 73"/>
            <p:cNvPicPr/>
            <p:nvPr/>
          </p:nvPicPr>
          <p:blipFill>
            <a:blip r:embed="rId47" cstate="print"/>
            <a:stretch>
              <a:fillRect/>
            </a:stretch>
          </p:blipFill>
          <p:spPr>
            <a:xfrm>
              <a:off x="1662315" y="380059"/>
              <a:ext cx="156806" cy="149174"/>
            </a:xfrm>
            <a:prstGeom prst="rect">
              <a:avLst/>
            </a:prstGeom>
          </p:spPr>
        </p:pic>
        <p:sp>
          <p:nvSpPr>
            <p:cNvPr id="74" name="object 74"/>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75" name="object 75"/>
            <p:cNvPicPr/>
            <p:nvPr/>
          </p:nvPicPr>
          <p:blipFill>
            <a:blip r:embed="rId48" cstate="print"/>
            <a:stretch>
              <a:fillRect/>
            </a:stretch>
          </p:blipFill>
          <p:spPr>
            <a:xfrm>
              <a:off x="2021585" y="366369"/>
              <a:ext cx="343992" cy="170497"/>
            </a:xfrm>
            <a:prstGeom prst="rect">
              <a:avLst/>
            </a:prstGeom>
          </p:spPr>
        </p:pic>
        <p:pic>
          <p:nvPicPr>
            <p:cNvPr id="76" name="object 76"/>
            <p:cNvPicPr/>
            <p:nvPr/>
          </p:nvPicPr>
          <p:blipFill>
            <a:blip r:embed="rId49" cstate="print"/>
            <a:stretch>
              <a:fillRect/>
            </a:stretch>
          </p:blipFill>
          <p:spPr>
            <a:xfrm>
              <a:off x="2554338" y="366369"/>
              <a:ext cx="1787131" cy="170497"/>
            </a:xfrm>
            <a:prstGeom prst="rect">
              <a:avLst/>
            </a:prstGeom>
          </p:spPr>
        </p:pic>
      </p:grpSp>
      <p:sp>
        <p:nvSpPr>
          <p:cNvPr id="77" name="object 2"/>
          <p:cNvSpPr/>
          <p:nvPr/>
        </p:nvSpPr>
        <p:spPr>
          <a:xfrm>
            <a:off x="3415957" y="10148442"/>
            <a:ext cx="703580" cy="91440"/>
          </a:xfrm>
          <a:custGeom>
            <a:avLst/>
            <a:gdLst/>
            <a:ahLst/>
            <a:cxnLst/>
            <a:rect l="l" t="t" r="r" b="b"/>
            <a:pathLst>
              <a:path w="703579" h="91440">
                <a:moveTo>
                  <a:pt x="217690" y="45643"/>
                </a:moveTo>
                <a:lnTo>
                  <a:pt x="0" y="45643"/>
                </a:lnTo>
                <a:lnTo>
                  <a:pt x="0" y="50203"/>
                </a:lnTo>
                <a:lnTo>
                  <a:pt x="217690" y="50203"/>
                </a:lnTo>
                <a:lnTo>
                  <a:pt x="217690" y="45643"/>
                </a:lnTo>
                <a:close/>
              </a:path>
              <a:path w="703579"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 w="703579" h="91440">
                <a:moveTo>
                  <a:pt x="357733" y="3022"/>
                </a:moveTo>
                <a:lnTo>
                  <a:pt x="356196" y="0"/>
                </a:lnTo>
                <a:lnTo>
                  <a:pt x="350139" y="0"/>
                </a:lnTo>
                <a:lnTo>
                  <a:pt x="350139" y="3022"/>
                </a:lnTo>
                <a:lnTo>
                  <a:pt x="348602" y="4559"/>
                </a:lnTo>
                <a:lnTo>
                  <a:pt x="347065" y="10617"/>
                </a:lnTo>
                <a:lnTo>
                  <a:pt x="344030" y="16713"/>
                </a:lnTo>
                <a:lnTo>
                  <a:pt x="334911" y="18249"/>
                </a:lnTo>
                <a:lnTo>
                  <a:pt x="328803" y="19748"/>
                </a:lnTo>
                <a:lnTo>
                  <a:pt x="327266" y="19748"/>
                </a:lnTo>
                <a:lnTo>
                  <a:pt x="327266" y="25844"/>
                </a:lnTo>
                <a:lnTo>
                  <a:pt x="347065" y="25844"/>
                </a:lnTo>
                <a:lnTo>
                  <a:pt x="347065" y="89789"/>
                </a:lnTo>
                <a:lnTo>
                  <a:pt x="350139" y="91325"/>
                </a:lnTo>
                <a:lnTo>
                  <a:pt x="354698" y="91325"/>
                </a:lnTo>
                <a:lnTo>
                  <a:pt x="357733" y="89789"/>
                </a:lnTo>
                <a:lnTo>
                  <a:pt x="357733" y="3022"/>
                </a:lnTo>
                <a:close/>
              </a:path>
              <a:path w="703579" h="91440">
                <a:moveTo>
                  <a:pt x="446036" y="59334"/>
                </a:moveTo>
                <a:lnTo>
                  <a:pt x="435368" y="59334"/>
                </a:lnTo>
                <a:lnTo>
                  <a:pt x="435368" y="13690"/>
                </a:lnTo>
                <a:lnTo>
                  <a:pt x="435368" y="6045"/>
                </a:lnTo>
                <a:lnTo>
                  <a:pt x="432346" y="0"/>
                </a:lnTo>
                <a:lnTo>
                  <a:pt x="424700" y="0"/>
                </a:lnTo>
                <a:lnTo>
                  <a:pt x="424700" y="13690"/>
                </a:lnTo>
                <a:lnTo>
                  <a:pt x="424700" y="59334"/>
                </a:lnTo>
                <a:lnTo>
                  <a:pt x="397319" y="59334"/>
                </a:lnTo>
                <a:lnTo>
                  <a:pt x="397319" y="56299"/>
                </a:lnTo>
                <a:lnTo>
                  <a:pt x="421678" y="15176"/>
                </a:lnTo>
                <a:lnTo>
                  <a:pt x="421678" y="13690"/>
                </a:lnTo>
                <a:lnTo>
                  <a:pt x="424700" y="13690"/>
                </a:lnTo>
                <a:lnTo>
                  <a:pt x="424700" y="0"/>
                </a:lnTo>
                <a:lnTo>
                  <a:pt x="420141" y="1485"/>
                </a:lnTo>
                <a:lnTo>
                  <a:pt x="417106" y="7594"/>
                </a:lnTo>
                <a:lnTo>
                  <a:pt x="389674" y="53276"/>
                </a:lnTo>
                <a:lnTo>
                  <a:pt x="388188" y="56299"/>
                </a:lnTo>
                <a:lnTo>
                  <a:pt x="388188" y="63893"/>
                </a:lnTo>
                <a:lnTo>
                  <a:pt x="391210" y="68453"/>
                </a:lnTo>
                <a:lnTo>
                  <a:pt x="424700" y="68453"/>
                </a:lnTo>
                <a:lnTo>
                  <a:pt x="424700" y="89789"/>
                </a:lnTo>
                <a:lnTo>
                  <a:pt x="427723" y="91325"/>
                </a:lnTo>
                <a:lnTo>
                  <a:pt x="432346" y="91325"/>
                </a:lnTo>
                <a:lnTo>
                  <a:pt x="435368" y="89789"/>
                </a:lnTo>
                <a:lnTo>
                  <a:pt x="435368" y="68453"/>
                </a:lnTo>
                <a:lnTo>
                  <a:pt x="446036" y="68453"/>
                </a:lnTo>
                <a:lnTo>
                  <a:pt x="446036" y="59334"/>
                </a:lnTo>
                <a:close/>
              </a:path>
              <a:path w="703579" h="91440">
                <a:moveTo>
                  <a:pt x="703262" y="45643"/>
                </a:moveTo>
                <a:lnTo>
                  <a:pt x="485622" y="45643"/>
                </a:lnTo>
                <a:lnTo>
                  <a:pt x="485622" y="50203"/>
                </a:lnTo>
                <a:lnTo>
                  <a:pt x="703262" y="50203"/>
                </a:lnTo>
                <a:lnTo>
                  <a:pt x="703262" y="45643"/>
                </a:lnTo>
                <a:close/>
              </a:path>
            </a:pathLst>
          </a:custGeom>
          <a:solidFill>
            <a:srgbClr val="4A4B4D"/>
          </a:solidFill>
        </p:spPr>
        <p:txBody>
          <a:bodyPr wrap="square" lIns="0" tIns="0" rIns="0" bIns="0" rtlCol="0"/>
          <a:lstStyle/>
          <a:p>
            <a:endParaRP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object 3"/>
          <p:cNvGrpSpPr/>
          <p:nvPr/>
        </p:nvGrpSpPr>
        <p:grpSpPr>
          <a:xfrm>
            <a:off x="710907" y="1080769"/>
            <a:ext cx="6113780" cy="4315460"/>
            <a:chOff x="710907" y="1080769"/>
            <a:chExt cx="6113780" cy="4315460"/>
          </a:xfrm>
        </p:grpSpPr>
        <p:sp>
          <p:nvSpPr>
            <p:cNvPr id="4" name="object 4"/>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5" name="object 5"/>
            <p:cNvPicPr/>
            <p:nvPr/>
          </p:nvPicPr>
          <p:blipFill>
            <a:blip r:embed="rId2" cstate="print"/>
            <a:stretch>
              <a:fillRect/>
            </a:stretch>
          </p:blipFill>
          <p:spPr>
            <a:xfrm>
              <a:off x="890536" y="1229474"/>
              <a:ext cx="5752604" cy="534339"/>
            </a:xfrm>
            <a:prstGeom prst="rect">
              <a:avLst/>
            </a:prstGeom>
          </p:spPr>
        </p:pic>
        <p:sp>
          <p:nvSpPr>
            <p:cNvPr id="6" name="object 6"/>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7" name="object 7"/>
            <p:cNvPicPr/>
            <p:nvPr/>
          </p:nvPicPr>
          <p:blipFill>
            <a:blip r:embed="rId3" cstate="print"/>
            <a:stretch>
              <a:fillRect/>
            </a:stretch>
          </p:blipFill>
          <p:spPr>
            <a:xfrm>
              <a:off x="5696292" y="1235570"/>
              <a:ext cx="71539" cy="101993"/>
            </a:xfrm>
            <a:prstGeom prst="rect">
              <a:avLst/>
            </a:prstGeom>
          </p:spPr>
        </p:pic>
        <p:pic>
          <p:nvPicPr>
            <p:cNvPr id="8" name="object 8"/>
            <p:cNvPicPr/>
            <p:nvPr/>
          </p:nvPicPr>
          <p:blipFill>
            <a:blip r:embed="rId4" cstate="print"/>
            <a:stretch>
              <a:fillRect/>
            </a:stretch>
          </p:blipFill>
          <p:spPr>
            <a:xfrm>
              <a:off x="5787631" y="1232547"/>
              <a:ext cx="435368" cy="105016"/>
            </a:xfrm>
            <a:prstGeom prst="rect">
              <a:avLst/>
            </a:prstGeom>
          </p:spPr>
        </p:pic>
        <p:sp>
          <p:nvSpPr>
            <p:cNvPr id="9" name="object 9"/>
            <p:cNvSpPr/>
            <p:nvPr/>
          </p:nvSpPr>
          <p:spPr>
            <a:xfrm>
              <a:off x="1070178" y="1978418"/>
              <a:ext cx="5394960" cy="237490"/>
            </a:xfrm>
            <a:custGeom>
              <a:avLst/>
              <a:gdLst/>
              <a:ahLst/>
              <a:cxnLst/>
              <a:rect l="l" t="t" r="r" b="b"/>
              <a:pathLst>
                <a:path w="5394960" h="237489">
                  <a:moveTo>
                    <a:pt x="0" y="237477"/>
                  </a:moveTo>
                  <a:lnTo>
                    <a:pt x="5394871" y="237477"/>
                  </a:lnTo>
                  <a:lnTo>
                    <a:pt x="5394871" y="0"/>
                  </a:lnTo>
                  <a:lnTo>
                    <a:pt x="0" y="0"/>
                  </a:lnTo>
                  <a:lnTo>
                    <a:pt x="0" y="237477"/>
                  </a:lnTo>
                  <a:close/>
                </a:path>
              </a:pathLst>
            </a:custGeom>
            <a:solidFill>
              <a:srgbClr val="6ACFF6"/>
            </a:solidFill>
          </p:spPr>
          <p:txBody>
            <a:bodyPr wrap="square" lIns="0" tIns="0" rIns="0" bIns="0" rtlCol="0"/>
            <a:lstStyle/>
            <a:p>
              <a:endParaRPr/>
            </a:p>
          </p:txBody>
        </p:sp>
        <p:pic>
          <p:nvPicPr>
            <p:cNvPr id="10" name="object 10"/>
            <p:cNvPicPr/>
            <p:nvPr/>
          </p:nvPicPr>
          <p:blipFill>
            <a:blip r:embed="rId5" cstate="print"/>
            <a:stretch>
              <a:fillRect/>
            </a:stretch>
          </p:blipFill>
          <p:spPr>
            <a:xfrm>
              <a:off x="1181303" y="2033244"/>
              <a:ext cx="560184" cy="137020"/>
            </a:xfrm>
            <a:prstGeom prst="rect">
              <a:avLst/>
            </a:prstGeom>
          </p:spPr>
        </p:pic>
        <p:sp>
          <p:nvSpPr>
            <p:cNvPr id="11" name="object 11"/>
            <p:cNvSpPr/>
            <p:nvPr/>
          </p:nvSpPr>
          <p:spPr>
            <a:xfrm>
              <a:off x="1070178" y="2215895"/>
              <a:ext cx="5394960" cy="1755775"/>
            </a:xfrm>
            <a:custGeom>
              <a:avLst/>
              <a:gdLst/>
              <a:ahLst/>
              <a:cxnLst/>
              <a:rect l="l" t="t" r="r" b="b"/>
              <a:pathLst>
                <a:path w="5394960" h="1755775">
                  <a:moveTo>
                    <a:pt x="5394871" y="1402016"/>
                  </a:moveTo>
                  <a:lnTo>
                    <a:pt x="0" y="1402016"/>
                  </a:lnTo>
                  <a:lnTo>
                    <a:pt x="0" y="1755190"/>
                  </a:lnTo>
                  <a:lnTo>
                    <a:pt x="5394871" y="1755190"/>
                  </a:lnTo>
                  <a:lnTo>
                    <a:pt x="5394871" y="1402016"/>
                  </a:lnTo>
                  <a:close/>
                </a:path>
                <a:path w="5394960" h="1755775">
                  <a:moveTo>
                    <a:pt x="5394871" y="701776"/>
                  </a:moveTo>
                  <a:lnTo>
                    <a:pt x="0" y="701776"/>
                  </a:lnTo>
                  <a:lnTo>
                    <a:pt x="0" y="1053414"/>
                  </a:lnTo>
                  <a:lnTo>
                    <a:pt x="5394871" y="1053414"/>
                  </a:lnTo>
                  <a:lnTo>
                    <a:pt x="5394871" y="701776"/>
                  </a:lnTo>
                  <a:close/>
                </a:path>
                <a:path w="5394960" h="1755775">
                  <a:moveTo>
                    <a:pt x="5394871" y="0"/>
                  </a:moveTo>
                  <a:lnTo>
                    <a:pt x="0" y="0"/>
                  </a:lnTo>
                  <a:lnTo>
                    <a:pt x="0" y="351637"/>
                  </a:lnTo>
                  <a:lnTo>
                    <a:pt x="5394871" y="351637"/>
                  </a:lnTo>
                  <a:lnTo>
                    <a:pt x="5394871" y="0"/>
                  </a:lnTo>
                  <a:close/>
                </a:path>
              </a:pathLst>
            </a:custGeom>
            <a:solidFill>
              <a:srgbClr val="EAEAEB"/>
            </a:solidFill>
          </p:spPr>
          <p:txBody>
            <a:bodyPr wrap="square" lIns="0" tIns="0" rIns="0" bIns="0" rtlCol="0"/>
            <a:lstStyle/>
            <a:p>
              <a:endParaRPr/>
            </a:p>
          </p:txBody>
        </p:sp>
        <p:sp>
          <p:nvSpPr>
            <p:cNvPr id="12" name="object 12"/>
            <p:cNvSpPr/>
            <p:nvPr/>
          </p:nvSpPr>
          <p:spPr>
            <a:xfrm>
              <a:off x="2565006" y="2215895"/>
              <a:ext cx="0" cy="2245995"/>
            </a:xfrm>
            <a:custGeom>
              <a:avLst/>
              <a:gdLst/>
              <a:ahLst/>
              <a:cxnLst/>
              <a:rect l="l" t="t" r="r" b="b"/>
              <a:pathLst>
                <a:path h="2245995">
                  <a:moveTo>
                    <a:pt x="0" y="0"/>
                  </a:moveTo>
                  <a:lnTo>
                    <a:pt x="0" y="2245372"/>
                  </a:lnTo>
                </a:path>
              </a:pathLst>
            </a:custGeom>
            <a:ln w="4566">
              <a:solidFill>
                <a:srgbClr val="4D4D4F"/>
              </a:solidFill>
            </a:ln>
          </p:spPr>
          <p:txBody>
            <a:bodyPr wrap="square" lIns="0" tIns="0" rIns="0" bIns="0" rtlCol="0"/>
            <a:lstStyle/>
            <a:p>
              <a:endParaRPr/>
            </a:p>
          </p:txBody>
        </p:sp>
        <p:pic>
          <p:nvPicPr>
            <p:cNvPr id="13" name="object 13"/>
            <p:cNvPicPr/>
            <p:nvPr/>
          </p:nvPicPr>
          <p:blipFill>
            <a:blip r:embed="rId6" cstate="print"/>
            <a:stretch>
              <a:fillRect/>
            </a:stretch>
          </p:blipFill>
          <p:spPr>
            <a:xfrm>
              <a:off x="1182789" y="2957258"/>
              <a:ext cx="997102" cy="270967"/>
            </a:xfrm>
            <a:prstGeom prst="rect">
              <a:avLst/>
            </a:prstGeom>
          </p:spPr>
        </p:pic>
        <p:pic>
          <p:nvPicPr>
            <p:cNvPr id="14" name="object 14"/>
            <p:cNvPicPr/>
            <p:nvPr/>
          </p:nvPicPr>
          <p:blipFill>
            <a:blip r:embed="rId7" cstate="print"/>
            <a:stretch>
              <a:fillRect/>
            </a:stretch>
          </p:blipFill>
          <p:spPr>
            <a:xfrm>
              <a:off x="2676131" y="3033369"/>
              <a:ext cx="2380805" cy="118757"/>
            </a:xfrm>
            <a:prstGeom prst="rect">
              <a:avLst/>
            </a:prstGeom>
          </p:spPr>
        </p:pic>
        <p:sp>
          <p:nvSpPr>
            <p:cNvPr id="15" name="object 15"/>
            <p:cNvSpPr/>
            <p:nvPr/>
          </p:nvSpPr>
          <p:spPr>
            <a:xfrm>
              <a:off x="5066106" y="3033369"/>
              <a:ext cx="621665" cy="119380"/>
            </a:xfrm>
            <a:custGeom>
              <a:avLst/>
              <a:gdLst/>
              <a:ahLst/>
              <a:cxnLst/>
              <a:rect l="l" t="t" r="r" b="b"/>
              <a:pathLst>
                <a:path w="621664" h="119380">
                  <a:moveTo>
                    <a:pt x="63906" y="3200"/>
                  </a:moveTo>
                  <a:lnTo>
                    <a:pt x="63436" y="3200"/>
                  </a:lnTo>
                  <a:lnTo>
                    <a:pt x="63436" y="1930"/>
                  </a:lnTo>
                  <a:lnTo>
                    <a:pt x="53238" y="1930"/>
                  </a:lnTo>
                  <a:lnTo>
                    <a:pt x="53238" y="3200"/>
                  </a:lnTo>
                  <a:lnTo>
                    <a:pt x="53238" y="36220"/>
                  </a:lnTo>
                  <a:lnTo>
                    <a:pt x="63906" y="36220"/>
                  </a:lnTo>
                  <a:lnTo>
                    <a:pt x="63906" y="3200"/>
                  </a:lnTo>
                  <a:close/>
                </a:path>
                <a:path w="621664" h="119380">
                  <a:moveTo>
                    <a:pt x="117182" y="36563"/>
                  </a:moveTo>
                  <a:lnTo>
                    <a:pt x="0" y="36563"/>
                  </a:lnTo>
                  <a:lnTo>
                    <a:pt x="0" y="47167"/>
                  </a:lnTo>
                  <a:lnTo>
                    <a:pt x="53238" y="47167"/>
                  </a:lnTo>
                  <a:lnTo>
                    <a:pt x="53238" y="103530"/>
                  </a:lnTo>
                  <a:lnTo>
                    <a:pt x="6057" y="103530"/>
                  </a:lnTo>
                  <a:lnTo>
                    <a:pt x="6057" y="114147"/>
                  </a:lnTo>
                  <a:lnTo>
                    <a:pt x="109588" y="114147"/>
                  </a:lnTo>
                  <a:lnTo>
                    <a:pt x="109588" y="103530"/>
                  </a:lnTo>
                  <a:lnTo>
                    <a:pt x="63906" y="103530"/>
                  </a:lnTo>
                  <a:lnTo>
                    <a:pt x="63906" y="47167"/>
                  </a:lnTo>
                  <a:lnTo>
                    <a:pt x="117182" y="47167"/>
                  </a:lnTo>
                  <a:lnTo>
                    <a:pt x="117182" y="36563"/>
                  </a:lnTo>
                  <a:close/>
                </a:path>
                <a:path w="621664" h="119380">
                  <a:moveTo>
                    <a:pt x="240512" y="62407"/>
                  </a:moveTo>
                  <a:lnTo>
                    <a:pt x="237439" y="60871"/>
                  </a:lnTo>
                  <a:lnTo>
                    <a:pt x="127850" y="60871"/>
                  </a:lnTo>
                  <a:lnTo>
                    <a:pt x="127850" y="70040"/>
                  </a:lnTo>
                  <a:lnTo>
                    <a:pt x="130873" y="71526"/>
                  </a:lnTo>
                  <a:lnTo>
                    <a:pt x="162864" y="71526"/>
                  </a:lnTo>
                  <a:lnTo>
                    <a:pt x="159181" y="79514"/>
                  </a:lnTo>
                  <a:lnTo>
                    <a:pt x="155155" y="87337"/>
                  </a:lnTo>
                  <a:lnTo>
                    <a:pt x="151003" y="94881"/>
                  </a:lnTo>
                  <a:lnTo>
                    <a:pt x="146100" y="103530"/>
                  </a:lnTo>
                  <a:lnTo>
                    <a:pt x="129387" y="103530"/>
                  </a:lnTo>
                  <a:lnTo>
                    <a:pt x="129387" y="114147"/>
                  </a:lnTo>
                  <a:lnTo>
                    <a:pt x="133946" y="114147"/>
                  </a:lnTo>
                  <a:lnTo>
                    <a:pt x="139534" y="113893"/>
                  </a:lnTo>
                  <a:lnTo>
                    <a:pt x="151422" y="113220"/>
                  </a:lnTo>
                  <a:lnTo>
                    <a:pt x="165608" y="112255"/>
                  </a:lnTo>
                  <a:lnTo>
                    <a:pt x="178104" y="111125"/>
                  </a:lnTo>
                  <a:lnTo>
                    <a:pt x="188226" y="110871"/>
                  </a:lnTo>
                  <a:lnTo>
                    <a:pt x="197485" y="110172"/>
                  </a:lnTo>
                  <a:lnTo>
                    <a:pt x="208470" y="109207"/>
                  </a:lnTo>
                  <a:lnTo>
                    <a:pt x="223735" y="108089"/>
                  </a:lnTo>
                  <a:lnTo>
                    <a:pt x="223735" y="109588"/>
                  </a:lnTo>
                  <a:lnTo>
                    <a:pt x="226822" y="114147"/>
                  </a:lnTo>
                  <a:lnTo>
                    <a:pt x="228307" y="115684"/>
                  </a:lnTo>
                  <a:lnTo>
                    <a:pt x="228307" y="117221"/>
                  </a:lnTo>
                  <a:lnTo>
                    <a:pt x="234403" y="117221"/>
                  </a:lnTo>
                  <a:lnTo>
                    <a:pt x="237439" y="114147"/>
                  </a:lnTo>
                  <a:lnTo>
                    <a:pt x="237439" y="109588"/>
                  </a:lnTo>
                  <a:lnTo>
                    <a:pt x="236296" y="108089"/>
                  </a:lnTo>
                  <a:lnTo>
                    <a:pt x="232867" y="103530"/>
                  </a:lnTo>
                  <a:lnTo>
                    <a:pt x="231559" y="101993"/>
                  </a:lnTo>
                  <a:lnTo>
                    <a:pt x="229997" y="100164"/>
                  </a:lnTo>
                  <a:lnTo>
                    <a:pt x="225831" y="94945"/>
                  </a:lnTo>
                  <a:lnTo>
                    <a:pt x="220230" y="88303"/>
                  </a:lnTo>
                  <a:lnTo>
                    <a:pt x="213080" y="80657"/>
                  </a:lnTo>
                  <a:lnTo>
                    <a:pt x="208508" y="76098"/>
                  </a:lnTo>
                  <a:lnTo>
                    <a:pt x="202463" y="76098"/>
                  </a:lnTo>
                  <a:lnTo>
                    <a:pt x="199377" y="77635"/>
                  </a:lnTo>
                  <a:lnTo>
                    <a:pt x="199377" y="82194"/>
                  </a:lnTo>
                  <a:lnTo>
                    <a:pt x="202463" y="85229"/>
                  </a:lnTo>
                  <a:lnTo>
                    <a:pt x="208508" y="91325"/>
                  </a:lnTo>
                  <a:lnTo>
                    <a:pt x="210045" y="91325"/>
                  </a:lnTo>
                  <a:lnTo>
                    <a:pt x="216154" y="98971"/>
                  </a:lnTo>
                  <a:lnTo>
                    <a:pt x="199809" y="100723"/>
                  </a:lnTo>
                  <a:lnTo>
                    <a:pt x="188341" y="101625"/>
                  </a:lnTo>
                  <a:lnTo>
                    <a:pt x="176314" y="101955"/>
                  </a:lnTo>
                  <a:lnTo>
                    <a:pt x="158305" y="101993"/>
                  </a:lnTo>
                  <a:lnTo>
                    <a:pt x="162788" y="94945"/>
                  </a:lnTo>
                  <a:lnTo>
                    <a:pt x="167106" y="87528"/>
                  </a:lnTo>
                  <a:lnTo>
                    <a:pt x="171323" y="79527"/>
                  </a:lnTo>
                  <a:lnTo>
                    <a:pt x="175031" y="71526"/>
                  </a:lnTo>
                  <a:lnTo>
                    <a:pt x="240512" y="71526"/>
                  </a:lnTo>
                  <a:lnTo>
                    <a:pt x="240512" y="62407"/>
                  </a:lnTo>
                  <a:close/>
                </a:path>
                <a:path w="621664" h="119380">
                  <a:moveTo>
                    <a:pt x="243535" y="39585"/>
                  </a:moveTo>
                  <a:lnTo>
                    <a:pt x="241998" y="39585"/>
                  </a:lnTo>
                  <a:lnTo>
                    <a:pt x="238975" y="38049"/>
                  </a:lnTo>
                  <a:lnTo>
                    <a:pt x="235978" y="36563"/>
                  </a:lnTo>
                  <a:lnTo>
                    <a:pt x="221983" y="29603"/>
                  </a:lnTo>
                  <a:lnTo>
                    <a:pt x="213080" y="23393"/>
                  </a:lnTo>
                  <a:lnTo>
                    <a:pt x="213080" y="36563"/>
                  </a:lnTo>
                  <a:lnTo>
                    <a:pt x="155232" y="36563"/>
                  </a:lnTo>
                  <a:lnTo>
                    <a:pt x="160337" y="32766"/>
                  </a:lnTo>
                  <a:lnTo>
                    <a:pt x="166458" y="27978"/>
                  </a:lnTo>
                  <a:lnTo>
                    <a:pt x="173431" y="21767"/>
                  </a:lnTo>
                  <a:lnTo>
                    <a:pt x="181127" y="13690"/>
                  </a:lnTo>
                  <a:lnTo>
                    <a:pt x="182664" y="10668"/>
                  </a:lnTo>
                  <a:lnTo>
                    <a:pt x="185686" y="10668"/>
                  </a:lnTo>
                  <a:lnTo>
                    <a:pt x="213080" y="36563"/>
                  </a:lnTo>
                  <a:lnTo>
                    <a:pt x="213080" y="23393"/>
                  </a:lnTo>
                  <a:lnTo>
                    <a:pt x="209283" y="20739"/>
                  </a:lnTo>
                  <a:lnTo>
                    <a:pt x="200025" y="12153"/>
                  </a:lnTo>
                  <a:lnTo>
                    <a:pt x="198716" y="10668"/>
                  </a:lnTo>
                  <a:lnTo>
                    <a:pt x="193332" y="4559"/>
                  </a:lnTo>
                  <a:lnTo>
                    <a:pt x="188722" y="0"/>
                  </a:lnTo>
                  <a:lnTo>
                    <a:pt x="179590" y="0"/>
                  </a:lnTo>
                  <a:lnTo>
                    <a:pt x="173532" y="6096"/>
                  </a:lnTo>
                  <a:lnTo>
                    <a:pt x="167347" y="12433"/>
                  </a:lnTo>
                  <a:lnTo>
                    <a:pt x="161886" y="17894"/>
                  </a:lnTo>
                  <a:lnTo>
                    <a:pt x="156159" y="22783"/>
                  </a:lnTo>
                  <a:lnTo>
                    <a:pt x="149174" y="27381"/>
                  </a:lnTo>
                  <a:lnTo>
                    <a:pt x="144614" y="30454"/>
                  </a:lnTo>
                  <a:lnTo>
                    <a:pt x="136969" y="35013"/>
                  </a:lnTo>
                  <a:lnTo>
                    <a:pt x="129387" y="38049"/>
                  </a:lnTo>
                  <a:lnTo>
                    <a:pt x="127850" y="38049"/>
                  </a:lnTo>
                  <a:lnTo>
                    <a:pt x="124815" y="39585"/>
                  </a:lnTo>
                  <a:lnTo>
                    <a:pt x="124815" y="45681"/>
                  </a:lnTo>
                  <a:lnTo>
                    <a:pt x="127850" y="48717"/>
                  </a:lnTo>
                  <a:lnTo>
                    <a:pt x="132410" y="48717"/>
                  </a:lnTo>
                  <a:lnTo>
                    <a:pt x="135432" y="47167"/>
                  </a:lnTo>
                  <a:lnTo>
                    <a:pt x="143078" y="44145"/>
                  </a:lnTo>
                  <a:lnTo>
                    <a:pt x="149174" y="41122"/>
                  </a:lnTo>
                  <a:lnTo>
                    <a:pt x="150672" y="38049"/>
                  </a:lnTo>
                  <a:lnTo>
                    <a:pt x="150672" y="44145"/>
                  </a:lnTo>
                  <a:lnTo>
                    <a:pt x="153746" y="45681"/>
                  </a:lnTo>
                  <a:lnTo>
                    <a:pt x="219176" y="45681"/>
                  </a:lnTo>
                  <a:lnTo>
                    <a:pt x="219176" y="40360"/>
                  </a:lnTo>
                  <a:lnTo>
                    <a:pt x="232867" y="47167"/>
                  </a:lnTo>
                  <a:lnTo>
                    <a:pt x="234403" y="48717"/>
                  </a:lnTo>
                  <a:lnTo>
                    <a:pt x="240512" y="48717"/>
                  </a:lnTo>
                  <a:lnTo>
                    <a:pt x="243535" y="45681"/>
                  </a:lnTo>
                  <a:lnTo>
                    <a:pt x="243535" y="39585"/>
                  </a:lnTo>
                  <a:close/>
                </a:path>
                <a:path w="621664" h="119380">
                  <a:moveTo>
                    <a:pt x="350100" y="51739"/>
                  </a:moveTo>
                  <a:lnTo>
                    <a:pt x="345528" y="44145"/>
                  </a:lnTo>
                  <a:lnTo>
                    <a:pt x="343992" y="42608"/>
                  </a:lnTo>
                  <a:lnTo>
                    <a:pt x="340969" y="38049"/>
                  </a:lnTo>
                  <a:lnTo>
                    <a:pt x="340969" y="36563"/>
                  </a:lnTo>
                  <a:lnTo>
                    <a:pt x="337947" y="36563"/>
                  </a:lnTo>
                  <a:lnTo>
                    <a:pt x="334860" y="38049"/>
                  </a:lnTo>
                  <a:lnTo>
                    <a:pt x="334860" y="42608"/>
                  </a:lnTo>
                  <a:lnTo>
                    <a:pt x="336410" y="42608"/>
                  </a:lnTo>
                  <a:lnTo>
                    <a:pt x="337947" y="47167"/>
                  </a:lnTo>
                  <a:lnTo>
                    <a:pt x="339432" y="48717"/>
                  </a:lnTo>
                  <a:lnTo>
                    <a:pt x="339432" y="50253"/>
                  </a:lnTo>
                  <a:lnTo>
                    <a:pt x="342506" y="56299"/>
                  </a:lnTo>
                  <a:lnTo>
                    <a:pt x="343992" y="56299"/>
                  </a:lnTo>
                  <a:lnTo>
                    <a:pt x="343992" y="57835"/>
                  </a:lnTo>
                  <a:lnTo>
                    <a:pt x="347065" y="57835"/>
                  </a:lnTo>
                  <a:lnTo>
                    <a:pt x="350100" y="56299"/>
                  </a:lnTo>
                  <a:lnTo>
                    <a:pt x="350100" y="51739"/>
                  </a:lnTo>
                  <a:close/>
                </a:path>
                <a:path w="621664" h="119380">
                  <a:moveTo>
                    <a:pt x="363791" y="44145"/>
                  </a:moveTo>
                  <a:lnTo>
                    <a:pt x="359219" y="38049"/>
                  </a:lnTo>
                  <a:lnTo>
                    <a:pt x="357682" y="35013"/>
                  </a:lnTo>
                  <a:lnTo>
                    <a:pt x="354660" y="31940"/>
                  </a:lnTo>
                  <a:lnTo>
                    <a:pt x="348564" y="31940"/>
                  </a:lnTo>
                  <a:lnTo>
                    <a:pt x="348564" y="36563"/>
                  </a:lnTo>
                  <a:lnTo>
                    <a:pt x="350100" y="38049"/>
                  </a:lnTo>
                  <a:lnTo>
                    <a:pt x="353123" y="42608"/>
                  </a:lnTo>
                  <a:lnTo>
                    <a:pt x="354660" y="44145"/>
                  </a:lnTo>
                  <a:lnTo>
                    <a:pt x="354672" y="47193"/>
                  </a:lnTo>
                  <a:lnTo>
                    <a:pt x="356196" y="48717"/>
                  </a:lnTo>
                  <a:lnTo>
                    <a:pt x="357682" y="50253"/>
                  </a:lnTo>
                  <a:lnTo>
                    <a:pt x="363791" y="50253"/>
                  </a:lnTo>
                  <a:lnTo>
                    <a:pt x="363791" y="44145"/>
                  </a:lnTo>
                  <a:close/>
                </a:path>
                <a:path w="621664" h="119380">
                  <a:moveTo>
                    <a:pt x="365328" y="10668"/>
                  </a:moveTo>
                  <a:lnTo>
                    <a:pt x="354660" y="10668"/>
                  </a:lnTo>
                  <a:lnTo>
                    <a:pt x="341718" y="10934"/>
                  </a:lnTo>
                  <a:lnTo>
                    <a:pt x="266357" y="13690"/>
                  </a:lnTo>
                  <a:lnTo>
                    <a:pt x="257225" y="13690"/>
                  </a:lnTo>
                  <a:lnTo>
                    <a:pt x="254203" y="15227"/>
                  </a:lnTo>
                  <a:lnTo>
                    <a:pt x="254203" y="25895"/>
                  </a:lnTo>
                  <a:lnTo>
                    <a:pt x="269430" y="25895"/>
                  </a:lnTo>
                  <a:lnTo>
                    <a:pt x="282219" y="24777"/>
                  </a:lnTo>
                  <a:lnTo>
                    <a:pt x="295300" y="23787"/>
                  </a:lnTo>
                  <a:lnTo>
                    <a:pt x="308381" y="23088"/>
                  </a:lnTo>
                  <a:lnTo>
                    <a:pt x="321170" y="22821"/>
                  </a:lnTo>
                  <a:lnTo>
                    <a:pt x="309016" y="28917"/>
                  </a:lnTo>
                  <a:lnTo>
                    <a:pt x="301383" y="35013"/>
                  </a:lnTo>
                  <a:lnTo>
                    <a:pt x="291858" y="45275"/>
                  </a:lnTo>
                  <a:lnTo>
                    <a:pt x="285762" y="55384"/>
                  </a:lnTo>
                  <a:lnTo>
                    <a:pt x="282524" y="65214"/>
                  </a:lnTo>
                  <a:lnTo>
                    <a:pt x="281584" y="74612"/>
                  </a:lnTo>
                  <a:lnTo>
                    <a:pt x="282244" y="82130"/>
                  </a:lnTo>
                  <a:lnTo>
                    <a:pt x="316788" y="110375"/>
                  </a:lnTo>
                  <a:lnTo>
                    <a:pt x="342506" y="112661"/>
                  </a:lnTo>
                  <a:lnTo>
                    <a:pt x="351637" y="112661"/>
                  </a:lnTo>
                  <a:lnTo>
                    <a:pt x="351637" y="100457"/>
                  </a:lnTo>
                  <a:lnTo>
                    <a:pt x="336410" y="100457"/>
                  </a:lnTo>
                  <a:lnTo>
                    <a:pt x="316026" y="98755"/>
                  </a:lnTo>
                  <a:lnTo>
                    <a:pt x="302348" y="93611"/>
                  </a:lnTo>
                  <a:lnTo>
                    <a:pt x="294652" y="85064"/>
                  </a:lnTo>
                  <a:lnTo>
                    <a:pt x="292252" y="73075"/>
                  </a:lnTo>
                  <a:lnTo>
                    <a:pt x="295313" y="59143"/>
                  </a:lnTo>
                  <a:lnTo>
                    <a:pt x="324205" y="30454"/>
                  </a:lnTo>
                  <a:lnTo>
                    <a:pt x="354660" y="22821"/>
                  </a:lnTo>
                  <a:lnTo>
                    <a:pt x="365328" y="22821"/>
                  </a:lnTo>
                  <a:lnTo>
                    <a:pt x="365328" y="10668"/>
                  </a:lnTo>
                  <a:close/>
                </a:path>
                <a:path w="621664" h="119380">
                  <a:moveTo>
                    <a:pt x="491680" y="13690"/>
                  </a:moveTo>
                  <a:lnTo>
                    <a:pt x="488607" y="10668"/>
                  </a:lnTo>
                  <a:lnTo>
                    <a:pt x="441426" y="10668"/>
                  </a:lnTo>
                  <a:lnTo>
                    <a:pt x="441426" y="1536"/>
                  </a:lnTo>
                  <a:lnTo>
                    <a:pt x="439889" y="0"/>
                  </a:lnTo>
                  <a:lnTo>
                    <a:pt x="430758" y="0"/>
                  </a:lnTo>
                  <a:lnTo>
                    <a:pt x="430758" y="10668"/>
                  </a:lnTo>
                  <a:lnTo>
                    <a:pt x="383578" y="10668"/>
                  </a:lnTo>
                  <a:lnTo>
                    <a:pt x="380555" y="13690"/>
                  </a:lnTo>
                  <a:lnTo>
                    <a:pt x="380555" y="36563"/>
                  </a:lnTo>
                  <a:lnTo>
                    <a:pt x="382041" y="38049"/>
                  </a:lnTo>
                  <a:lnTo>
                    <a:pt x="391223" y="38049"/>
                  </a:lnTo>
                  <a:lnTo>
                    <a:pt x="391223" y="21323"/>
                  </a:lnTo>
                  <a:lnTo>
                    <a:pt x="392709" y="19786"/>
                  </a:lnTo>
                  <a:lnTo>
                    <a:pt x="477989" y="19786"/>
                  </a:lnTo>
                  <a:lnTo>
                    <a:pt x="481012" y="21323"/>
                  </a:lnTo>
                  <a:lnTo>
                    <a:pt x="481012" y="38049"/>
                  </a:lnTo>
                  <a:lnTo>
                    <a:pt x="491680" y="38049"/>
                  </a:lnTo>
                  <a:lnTo>
                    <a:pt x="491680" y="19786"/>
                  </a:lnTo>
                  <a:lnTo>
                    <a:pt x="491680" y="13690"/>
                  </a:lnTo>
                  <a:close/>
                </a:path>
                <a:path w="621664" h="119380">
                  <a:moveTo>
                    <a:pt x="494703" y="73075"/>
                  </a:moveTo>
                  <a:lnTo>
                    <a:pt x="438404" y="73075"/>
                  </a:lnTo>
                  <a:lnTo>
                    <a:pt x="439889" y="68503"/>
                  </a:lnTo>
                  <a:lnTo>
                    <a:pt x="439889" y="60871"/>
                  </a:lnTo>
                  <a:lnTo>
                    <a:pt x="482549" y="60871"/>
                  </a:lnTo>
                  <a:lnTo>
                    <a:pt x="482549" y="53276"/>
                  </a:lnTo>
                  <a:lnTo>
                    <a:pt x="441426" y="53276"/>
                  </a:lnTo>
                  <a:lnTo>
                    <a:pt x="441426" y="41122"/>
                  </a:lnTo>
                  <a:lnTo>
                    <a:pt x="479475" y="41122"/>
                  </a:lnTo>
                  <a:lnTo>
                    <a:pt x="479475" y="33477"/>
                  </a:lnTo>
                  <a:lnTo>
                    <a:pt x="441426" y="33477"/>
                  </a:lnTo>
                  <a:lnTo>
                    <a:pt x="441426" y="24358"/>
                  </a:lnTo>
                  <a:lnTo>
                    <a:pt x="439889" y="22821"/>
                  </a:lnTo>
                  <a:lnTo>
                    <a:pt x="430758" y="22821"/>
                  </a:lnTo>
                  <a:lnTo>
                    <a:pt x="430758" y="33477"/>
                  </a:lnTo>
                  <a:lnTo>
                    <a:pt x="392709" y="33477"/>
                  </a:lnTo>
                  <a:lnTo>
                    <a:pt x="392709" y="41122"/>
                  </a:lnTo>
                  <a:lnTo>
                    <a:pt x="430758" y="41122"/>
                  </a:lnTo>
                  <a:lnTo>
                    <a:pt x="430758" y="53276"/>
                  </a:lnTo>
                  <a:lnTo>
                    <a:pt x="389686" y="53276"/>
                  </a:lnTo>
                  <a:lnTo>
                    <a:pt x="389686" y="60871"/>
                  </a:lnTo>
                  <a:lnTo>
                    <a:pt x="430758" y="60871"/>
                  </a:lnTo>
                  <a:lnTo>
                    <a:pt x="429272" y="66967"/>
                  </a:lnTo>
                  <a:lnTo>
                    <a:pt x="429272" y="73075"/>
                  </a:lnTo>
                  <a:lnTo>
                    <a:pt x="377482" y="73075"/>
                  </a:lnTo>
                  <a:lnTo>
                    <a:pt x="377482" y="82194"/>
                  </a:lnTo>
                  <a:lnTo>
                    <a:pt x="424713" y="82194"/>
                  </a:lnTo>
                  <a:lnTo>
                    <a:pt x="423176" y="86766"/>
                  </a:lnTo>
                  <a:lnTo>
                    <a:pt x="383578" y="106553"/>
                  </a:lnTo>
                  <a:lnTo>
                    <a:pt x="382041" y="108089"/>
                  </a:lnTo>
                  <a:lnTo>
                    <a:pt x="379018" y="108089"/>
                  </a:lnTo>
                  <a:lnTo>
                    <a:pt x="379018" y="114147"/>
                  </a:lnTo>
                  <a:lnTo>
                    <a:pt x="380555" y="117221"/>
                  </a:lnTo>
                  <a:lnTo>
                    <a:pt x="383578" y="117221"/>
                  </a:lnTo>
                  <a:lnTo>
                    <a:pt x="391223" y="115824"/>
                  </a:lnTo>
                  <a:lnTo>
                    <a:pt x="406031" y="110566"/>
                  </a:lnTo>
                  <a:lnTo>
                    <a:pt x="422541" y="99872"/>
                  </a:lnTo>
                  <a:lnTo>
                    <a:pt x="435330" y="82194"/>
                  </a:lnTo>
                  <a:lnTo>
                    <a:pt x="448805" y="99466"/>
                  </a:lnTo>
                  <a:lnTo>
                    <a:pt x="465404" y="110756"/>
                  </a:lnTo>
                  <a:lnTo>
                    <a:pt x="480288" y="116903"/>
                  </a:lnTo>
                  <a:lnTo>
                    <a:pt x="488607" y="118757"/>
                  </a:lnTo>
                  <a:lnTo>
                    <a:pt x="493166" y="118757"/>
                  </a:lnTo>
                  <a:lnTo>
                    <a:pt x="493166" y="109588"/>
                  </a:lnTo>
                  <a:lnTo>
                    <a:pt x="490143" y="108089"/>
                  </a:lnTo>
                  <a:lnTo>
                    <a:pt x="488607" y="108089"/>
                  </a:lnTo>
                  <a:lnTo>
                    <a:pt x="479475" y="105016"/>
                  </a:lnTo>
                  <a:lnTo>
                    <a:pt x="476453" y="105016"/>
                  </a:lnTo>
                  <a:lnTo>
                    <a:pt x="471881" y="101993"/>
                  </a:lnTo>
                  <a:lnTo>
                    <a:pt x="462051" y="96977"/>
                  </a:lnTo>
                  <a:lnTo>
                    <a:pt x="454926" y="91528"/>
                  </a:lnTo>
                  <a:lnTo>
                    <a:pt x="449808" y="86360"/>
                  </a:lnTo>
                  <a:lnTo>
                    <a:pt x="445985" y="82194"/>
                  </a:lnTo>
                  <a:lnTo>
                    <a:pt x="494703" y="82194"/>
                  </a:lnTo>
                  <a:lnTo>
                    <a:pt x="494703" y="73075"/>
                  </a:lnTo>
                  <a:close/>
                </a:path>
                <a:path w="621664" h="119380">
                  <a:moveTo>
                    <a:pt x="552551" y="18249"/>
                  </a:moveTo>
                  <a:lnTo>
                    <a:pt x="532752" y="18249"/>
                  </a:lnTo>
                  <a:lnTo>
                    <a:pt x="532752" y="1536"/>
                  </a:lnTo>
                  <a:lnTo>
                    <a:pt x="531266" y="0"/>
                  </a:lnTo>
                  <a:lnTo>
                    <a:pt x="522097" y="0"/>
                  </a:lnTo>
                  <a:lnTo>
                    <a:pt x="522097" y="18249"/>
                  </a:lnTo>
                  <a:lnTo>
                    <a:pt x="505371" y="18249"/>
                  </a:lnTo>
                  <a:lnTo>
                    <a:pt x="503834" y="19786"/>
                  </a:lnTo>
                  <a:lnTo>
                    <a:pt x="503834" y="25895"/>
                  </a:lnTo>
                  <a:lnTo>
                    <a:pt x="505371" y="27381"/>
                  </a:lnTo>
                  <a:lnTo>
                    <a:pt x="516039" y="27381"/>
                  </a:lnTo>
                  <a:lnTo>
                    <a:pt x="515950" y="57835"/>
                  </a:lnTo>
                  <a:lnTo>
                    <a:pt x="508965" y="99796"/>
                  </a:lnTo>
                  <a:lnTo>
                    <a:pt x="503834" y="108089"/>
                  </a:lnTo>
                  <a:lnTo>
                    <a:pt x="503834" y="114147"/>
                  </a:lnTo>
                  <a:lnTo>
                    <a:pt x="506907" y="117221"/>
                  </a:lnTo>
                  <a:lnTo>
                    <a:pt x="511479" y="117221"/>
                  </a:lnTo>
                  <a:lnTo>
                    <a:pt x="524586" y="71475"/>
                  </a:lnTo>
                  <a:lnTo>
                    <a:pt x="525170" y="54813"/>
                  </a:lnTo>
                  <a:lnTo>
                    <a:pt x="538861" y="54813"/>
                  </a:lnTo>
                  <a:lnTo>
                    <a:pt x="536930" y="93624"/>
                  </a:lnTo>
                  <a:lnTo>
                    <a:pt x="534301" y="106553"/>
                  </a:lnTo>
                  <a:lnTo>
                    <a:pt x="520598" y="106553"/>
                  </a:lnTo>
                  <a:lnTo>
                    <a:pt x="520598" y="117221"/>
                  </a:lnTo>
                  <a:lnTo>
                    <a:pt x="543420" y="117221"/>
                  </a:lnTo>
                  <a:lnTo>
                    <a:pt x="544957" y="106553"/>
                  </a:lnTo>
                  <a:lnTo>
                    <a:pt x="546709" y="95745"/>
                  </a:lnTo>
                  <a:lnTo>
                    <a:pt x="547611" y="80492"/>
                  </a:lnTo>
                  <a:lnTo>
                    <a:pt x="547878" y="68491"/>
                  </a:lnTo>
                  <a:lnTo>
                    <a:pt x="547992" y="54813"/>
                  </a:lnTo>
                  <a:lnTo>
                    <a:pt x="547992" y="48717"/>
                  </a:lnTo>
                  <a:lnTo>
                    <a:pt x="546455" y="45681"/>
                  </a:lnTo>
                  <a:lnTo>
                    <a:pt x="525170" y="45681"/>
                  </a:lnTo>
                  <a:lnTo>
                    <a:pt x="525170" y="27381"/>
                  </a:lnTo>
                  <a:lnTo>
                    <a:pt x="552551" y="27381"/>
                  </a:lnTo>
                  <a:lnTo>
                    <a:pt x="552551" y="18249"/>
                  </a:lnTo>
                  <a:close/>
                </a:path>
                <a:path w="621664" h="119380">
                  <a:moveTo>
                    <a:pt x="619531" y="91325"/>
                  </a:moveTo>
                  <a:lnTo>
                    <a:pt x="610400" y="91325"/>
                  </a:lnTo>
                  <a:lnTo>
                    <a:pt x="610400" y="98971"/>
                  </a:lnTo>
                  <a:lnTo>
                    <a:pt x="608863" y="106553"/>
                  </a:lnTo>
                  <a:lnTo>
                    <a:pt x="572350" y="106553"/>
                  </a:lnTo>
                  <a:lnTo>
                    <a:pt x="570814" y="103530"/>
                  </a:lnTo>
                  <a:lnTo>
                    <a:pt x="570814" y="63944"/>
                  </a:lnTo>
                  <a:lnTo>
                    <a:pt x="570814" y="60871"/>
                  </a:lnTo>
                  <a:lnTo>
                    <a:pt x="583006" y="57835"/>
                  </a:lnTo>
                  <a:lnTo>
                    <a:pt x="583006" y="95885"/>
                  </a:lnTo>
                  <a:lnTo>
                    <a:pt x="584555" y="97434"/>
                  </a:lnTo>
                  <a:lnTo>
                    <a:pt x="592137" y="97434"/>
                  </a:lnTo>
                  <a:lnTo>
                    <a:pt x="592137" y="57835"/>
                  </a:lnTo>
                  <a:lnTo>
                    <a:pt x="592137" y="54813"/>
                  </a:lnTo>
                  <a:lnTo>
                    <a:pt x="601268" y="53276"/>
                  </a:lnTo>
                  <a:lnTo>
                    <a:pt x="605828" y="53276"/>
                  </a:lnTo>
                  <a:lnTo>
                    <a:pt x="605828" y="79171"/>
                  </a:lnTo>
                  <a:lnTo>
                    <a:pt x="595172" y="79171"/>
                  </a:lnTo>
                  <a:lnTo>
                    <a:pt x="595172" y="86766"/>
                  </a:lnTo>
                  <a:lnTo>
                    <a:pt x="610400" y="86766"/>
                  </a:lnTo>
                  <a:lnTo>
                    <a:pt x="611936" y="85229"/>
                  </a:lnTo>
                  <a:lnTo>
                    <a:pt x="616496" y="53276"/>
                  </a:lnTo>
                  <a:lnTo>
                    <a:pt x="616496" y="51739"/>
                  </a:lnTo>
                  <a:lnTo>
                    <a:pt x="616496" y="45681"/>
                  </a:lnTo>
                  <a:lnTo>
                    <a:pt x="616496" y="42608"/>
                  </a:lnTo>
                  <a:lnTo>
                    <a:pt x="601268" y="42608"/>
                  </a:lnTo>
                  <a:lnTo>
                    <a:pt x="592137" y="45681"/>
                  </a:lnTo>
                  <a:lnTo>
                    <a:pt x="592137" y="28917"/>
                  </a:lnTo>
                  <a:lnTo>
                    <a:pt x="583006" y="28917"/>
                  </a:lnTo>
                  <a:lnTo>
                    <a:pt x="583006" y="48717"/>
                  </a:lnTo>
                  <a:lnTo>
                    <a:pt x="570814" y="51739"/>
                  </a:lnTo>
                  <a:lnTo>
                    <a:pt x="570814" y="36563"/>
                  </a:lnTo>
                  <a:lnTo>
                    <a:pt x="569315" y="35013"/>
                  </a:lnTo>
                  <a:lnTo>
                    <a:pt x="561682" y="35013"/>
                  </a:lnTo>
                  <a:lnTo>
                    <a:pt x="561682" y="53276"/>
                  </a:lnTo>
                  <a:lnTo>
                    <a:pt x="554088" y="54813"/>
                  </a:lnTo>
                  <a:lnTo>
                    <a:pt x="552551" y="56299"/>
                  </a:lnTo>
                  <a:lnTo>
                    <a:pt x="551014" y="56299"/>
                  </a:lnTo>
                  <a:lnTo>
                    <a:pt x="551014" y="65481"/>
                  </a:lnTo>
                  <a:lnTo>
                    <a:pt x="555625" y="65481"/>
                  </a:lnTo>
                  <a:lnTo>
                    <a:pt x="557110" y="63944"/>
                  </a:lnTo>
                  <a:lnTo>
                    <a:pt x="561682" y="63944"/>
                  </a:lnTo>
                  <a:lnTo>
                    <a:pt x="561682" y="112661"/>
                  </a:lnTo>
                  <a:lnTo>
                    <a:pt x="566242" y="115684"/>
                  </a:lnTo>
                  <a:lnTo>
                    <a:pt x="569315" y="117221"/>
                  </a:lnTo>
                  <a:lnTo>
                    <a:pt x="607364" y="117221"/>
                  </a:lnTo>
                  <a:lnTo>
                    <a:pt x="610400" y="115684"/>
                  </a:lnTo>
                  <a:lnTo>
                    <a:pt x="616496" y="115684"/>
                  </a:lnTo>
                  <a:lnTo>
                    <a:pt x="618032" y="111125"/>
                  </a:lnTo>
                  <a:lnTo>
                    <a:pt x="618032" y="109588"/>
                  </a:lnTo>
                  <a:lnTo>
                    <a:pt x="619531" y="106553"/>
                  </a:lnTo>
                  <a:lnTo>
                    <a:pt x="619531" y="91325"/>
                  </a:lnTo>
                  <a:close/>
                </a:path>
                <a:path w="621664" h="119380">
                  <a:moveTo>
                    <a:pt x="621068" y="16764"/>
                  </a:moveTo>
                  <a:lnTo>
                    <a:pt x="618032" y="15227"/>
                  </a:lnTo>
                  <a:lnTo>
                    <a:pt x="572350" y="15227"/>
                  </a:lnTo>
                  <a:lnTo>
                    <a:pt x="572350" y="13690"/>
                  </a:lnTo>
                  <a:lnTo>
                    <a:pt x="576910" y="7632"/>
                  </a:lnTo>
                  <a:lnTo>
                    <a:pt x="576910" y="1536"/>
                  </a:lnTo>
                  <a:lnTo>
                    <a:pt x="567778" y="1536"/>
                  </a:lnTo>
                  <a:lnTo>
                    <a:pt x="566242" y="3022"/>
                  </a:lnTo>
                  <a:lnTo>
                    <a:pt x="566242" y="4559"/>
                  </a:lnTo>
                  <a:lnTo>
                    <a:pt x="563676" y="10287"/>
                  </a:lnTo>
                  <a:lnTo>
                    <a:pt x="560552" y="15989"/>
                  </a:lnTo>
                  <a:lnTo>
                    <a:pt x="556831" y="21691"/>
                  </a:lnTo>
                  <a:lnTo>
                    <a:pt x="552551" y="27381"/>
                  </a:lnTo>
                  <a:lnTo>
                    <a:pt x="546455" y="33477"/>
                  </a:lnTo>
                  <a:lnTo>
                    <a:pt x="546455" y="38049"/>
                  </a:lnTo>
                  <a:lnTo>
                    <a:pt x="549529" y="39585"/>
                  </a:lnTo>
                  <a:lnTo>
                    <a:pt x="554088" y="39585"/>
                  </a:lnTo>
                  <a:lnTo>
                    <a:pt x="555625" y="38049"/>
                  </a:lnTo>
                  <a:lnTo>
                    <a:pt x="558660" y="36563"/>
                  </a:lnTo>
                  <a:lnTo>
                    <a:pt x="561682" y="31940"/>
                  </a:lnTo>
                  <a:lnTo>
                    <a:pt x="566242" y="24358"/>
                  </a:lnTo>
                  <a:lnTo>
                    <a:pt x="621068" y="24358"/>
                  </a:lnTo>
                  <a:lnTo>
                    <a:pt x="621068" y="16764"/>
                  </a:lnTo>
                  <a:close/>
                </a:path>
              </a:pathLst>
            </a:custGeom>
            <a:solidFill>
              <a:srgbClr val="4D4D4F"/>
            </a:solidFill>
          </p:spPr>
          <p:txBody>
            <a:bodyPr wrap="square" lIns="0" tIns="0" rIns="0" bIns="0" rtlCol="0"/>
            <a:lstStyle/>
            <a:p>
              <a:endParaRPr/>
            </a:p>
          </p:txBody>
        </p:sp>
        <p:sp>
          <p:nvSpPr>
            <p:cNvPr id="16" name="object 16"/>
            <p:cNvSpPr/>
            <p:nvPr/>
          </p:nvSpPr>
          <p:spPr>
            <a:xfrm>
              <a:off x="1070178" y="2919209"/>
              <a:ext cx="5393690" cy="0"/>
            </a:xfrm>
            <a:custGeom>
              <a:avLst/>
              <a:gdLst/>
              <a:ahLst/>
              <a:cxnLst/>
              <a:rect l="l" t="t" r="r" b="b"/>
              <a:pathLst>
                <a:path w="5393690">
                  <a:moveTo>
                    <a:pt x="0" y="0"/>
                  </a:moveTo>
                  <a:lnTo>
                    <a:pt x="5393334" y="0"/>
                  </a:lnTo>
                </a:path>
              </a:pathLst>
            </a:custGeom>
            <a:ln w="4566">
              <a:solidFill>
                <a:srgbClr val="4D4D4F"/>
              </a:solidFill>
            </a:ln>
          </p:spPr>
          <p:txBody>
            <a:bodyPr wrap="square" lIns="0" tIns="0" rIns="0" bIns="0" rtlCol="0"/>
            <a:lstStyle/>
            <a:p>
              <a:endParaRPr/>
            </a:p>
          </p:txBody>
        </p:sp>
        <p:pic>
          <p:nvPicPr>
            <p:cNvPr id="17" name="object 17"/>
            <p:cNvPicPr/>
            <p:nvPr/>
          </p:nvPicPr>
          <p:blipFill>
            <a:blip r:embed="rId8" cstate="print"/>
            <a:stretch>
              <a:fillRect/>
            </a:stretch>
          </p:blipFill>
          <p:spPr>
            <a:xfrm>
              <a:off x="1182789" y="2255494"/>
              <a:ext cx="745921" cy="272503"/>
            </a:xfrm>
            <a:prstGeom prst="rect">
              <a:avLst/>
            </a:prstGeom>
          </p:spPr>
        </p:pic>
        <p:pic>
          <p:nvPicPr>
            <p:cNvPr id="18" name="object 18"/>
            <p:cNvPicPr/>
            <p:nvPr/>
          </p:nvPicPr>
          <p:blipFill>
            <a:blip r:embed="rId9" cstate="print"/>
            <a:stretch>
              <a:fillRect/>
            </a:stretch>
          </p:blipFill>
          <p:spPr>
            <a:xfrm>
              <a:off x="3565131" y="2255494"/>
              <a:ext cx="1437030" cy="115684"/>
            </a:xfrm>
            <a:prstGeom prst="rect">
              <a:avLst/>
            </a:prstGeom>
          </p:spPr>
        </p:pic>
        <p:pic>
          <p:nvPicPr>
            <p:cNvPr id="19" name="object 19"/>
            <p:cNvPicPr/>
            <p:nvPr/>
          </p:nvPicPr>
          <p:blipFill>
            <a:blip r:embed="rId10" cstate="print"/>
            <a:stretch>
              <a:fillRect/>
            </a:stretch>
          </p:blipFill>
          <p:spPr>
            <a:xfrm>
              <a:off x="2673096" y="2255494"/>
              <a:ext cx="803732" cy="272503"/>
            </a:xfrm>
            <a:prstGeom prst="rect">
              <a:avLst/>
            </a:prstGeom>
          </p:spPr>
        </p:pic>
        <p:pic>
          <p:nvPicPr>
            <p:cNvPr id="20" name="object 20"/>
            <p:cNvPicPr/>
            <p:nvPr/>
          </p:nvPicPr>
          <p:blipFill>
            <a:blip r:embed="rId11" cstate="print"/>
            <a:stretch>
              <a:fillRect/>
            </a:stretch>
          </p:blipFill>
          <p:spPr>
            <a:xfrm>
              <a:off x="5087391" y="2255494"/>
              <a:ext cx="1257401" cy="118757"/>
            </a:xfrm>
            <a:prstGeom prst="rect">
              <a:avLst/>
            </a:prstGeom>
          </p:spPr>
        </p:pic>
        <p:pic>
          <p:nvPicPr>
            <p:cNvPr id="21" name="object 21"/>
            <p:cNvPicPr/>
            <p:nvPr/>
          </p:nvPicPr>
          <p:blipFill>
            <a:blip r:embed="rId12" cstate="print"/>
            <a:stretch>
              <a:fillRect/>
            </a:stretch>
          </p:blipFill>
          <p:spPr>
            <a:xfrm>
              <a:off x="1181303" y="2605633"/>
              <a:ext cx="1048791" cy="272453"/>
            </a:xfrm>
            <a:prstGeom prst="rect">
              <a:avLst/>
            </a:prstGeom>
          </p:spPr>
        </p:pic>
        <p:pic>
          <p:nvPicPr>
            <p:cNvPr id="22" name="object 22"/>
            <p:cNvPicPr/>
            <p:nvPr/>
          </p:nvPicPr>
          <p:blipFill>
            <a:blip r:embed="rId13" cstate="print"/>
            <a:stretch>
              <a:fillRect/>
            </a:stretch>
          </p:blipFill>
          <p:spPr>
            <a:xfrm>
              <a:off x="2673096" y="2683268"/>
              <a:ext cx="293789" cy="117182"/>
            </a:xfrm>
            <a:prstGeom prst="rect">
              <a:avLst/>
            </a:prstGeom>
          </p:spPr>
        </p:pic>
        <p:pic>
          <p:nvPicPr>
            <p:cNvPr id="23" name="object 23"/>
            <p:cNvPicPr/>
            <p:nvPr/>
          </p:nvPicPr>
          <p:blipFill>
            <a:blip r:embed="rId14" cstate="print"/>
            <a:stretch>
              <a:fillRect/>
            </a:stretch>
          </p:blipFill>
          <p:spPr>
            <a:xfrm>
              <a:off x="3052114" y="2683268"/>
              <a:ext cx="292303" cy="118719"/>
            </a:xfrm>
            <a:prstGeom prst="rect">
              <a:avLst/>
            </a:prstGeom>
          </p:spPr>
        </p:pic>
        <p:pic>
          <p:nvPicPr>
            <p:cNvPr id="24" name="object 24"/>
            <p:cNvPicPr/>
            <p:nvPr/>
          </p:nvPicPr>
          <p:blipFill>
            <a:blip r:embed="rId15" cstate="print"/>
            <a:stretch>
              <a:fillRect/>
            </a:stretch>
          </p:blipFill>
          <p:spPr>
            <a:xfrm>
              <a:off x="3429647" y="2680195"/>
              <a:ext cx="2887764" cy="121793"/>
            </a:xfrm>
            <a:prstGeom prst="rect">
              <a:avLst/>
            </a:prstGeom>
          </p:spPr>
        </p:pic>
        <p:sp>
          <p:nvSpPr>
            <p:cNvPr id="25" name="object 25"/>
            <p:cNvSpPr/>
            <p:nvPr/>
          </p:nvSpPr>
          <p:spPr>
            <a:xfrm>
              <a:off x="1070178" y="2569070"/>
              <a:ext cx="5393690" cy="0"/>
            </a:xfrm>
            <a:custGeom>
              <a:avLst/>
              <a:gdLst/>
              <a:ahLst/>
              <a:cxnLst/>
              <a:rect l="l" t="t" r="r" b="b"/>
              <a:pathLst>
                <a:path w="5393690">
                  <a:moveTo>
                    <a:pt x="0" y="0"/>
                  </a:moveTo>
                  <a:lnTo>
                    <a:pt x="5393334" y="0"/>
                  </a:lnTo>
                </a:path>
              </a:pathLst>
            </a:custGeom>
            <a:ln w="4566">
              <a:solidFill>
                <a:srgbClr val="4D4D4F"/>
              </a:solidFill>
            </a:ln>
          </p:spPr>
          <p:txBody>
            <a:bodyPr wrap="square" lIns="0" tIns="0" rIns="0" bIns="0" rtlCol="0"/>
            <a:lstStyle/>
            <a:p>
              <a:endParaRPr/>
            </a:p>
          </p:txBody>
        </p:sp>
        <p:pic>
          <p:nvPicPr>
            <p:cNvPr id="26" name="object 26"/>
            <p:cNvPicPr/>
            <p:nvPr/>
          </p:nvPicPr>
          <p:blipFill>
            <a:blip r:embed="rId16" cstate="print"/>
            <a:stretch>
              <a:fillRect/>
            </a:stretch>
          </p:blipFill>
          <p:spPr>
            <a:xfrm>
              <a:off x="1181303" y="3307359"/>
              <a:ext cx="998588" cy="272503"/>
            </a:xfrm>
            <a:prstGeom prst="rect">
              <a:avLst/>
            </a:prstGeom>
          </p:spPr>
        </p:pic>
        <p:pic>
          <p:nvPicPr>
            <p:cNvPr id="27" name="object 27"/>
            <p:cNvPicPr/>
            <p:nvPr/>
          </p:nvPicPr>
          <p:blipFill>
            <a:blip r:embed="rId17" cstate="print"/>
            <a:stretch>
              <a:fillRect/>
            </a:stretch>
          </p:blipFill>
          <p:spPr>
            <a:xfrm>
              <a:off x="2677668" y="3305873"/>
              <a:ext cx="2913608" cy="273989"/>
            </a:xfrm>
            <a:prstGeom prst="rect">
              <a:avLst/>
            </a:prstGeom>
          </p:spPr>
        </p:pic>
        <p:sp>
          <p:nvSpPr>
            <p:cNvPr id="28" name="object 28"/>
            <p:cNvSpPr/>
            <p:nvPr/>
          </p:nvSpPr>
          <p:spPr>
            <a:xfrm>
              <a:off x="5647575" y="3356076"/>
              <a:ext cx="21590" cy="23495"/>
            </a:xfrm>
            <a:custGeom>
              <a:avLst/>
              <a:gdLst/>
              <a:ahLst/>
              <a:cxnLst/>
              <a:rect l="l" t="t" r="r" b="b"/>
              <a:pathLst>
                <a:path w="21589" h="23495">
                  <a:moveTo>
                    <a:pt x="16776" y="22872"/>
                  </a:moveTo>
                  <a:lnTo>
                    <a:pt x="4572" y="22872"/>
                  </a:lnTo>
                  <a:lnTo>
                    <a:pt x="0" y="16764"/>
                  </a:lnTo>
                  <a:lnTo>
                    <a:pt x="0" y="4559"/>
                  </a:lnTo>
                  <a:lnTo>
                    <a:pt x="4572" y="0"/>
                  </a:lnTo>
                  <a:lnTo>
                    <a:pt x="16776" y="0"/>
                  </a:lnTo>
                  <a:lnTo>
                    <a:pt x="21336" y="4559"/>
                  </a:lnTo>
                  <a:lnTo>
                    <a:pt x="21336" y="16764"/>
                  </a:lnTo>
                  <a:lnTo>
                    <a:pt x="16776" y="22872"/>
                  </a:lnTo>
                  <a:close/>
                </a:path>
              </a:pathLst>
            </a:custGeom>
            <a:solidFill>
              <a:srgbClr val="4D4D4F"/>
            </a:solidFill>
          </p:spPr>
          <p:txBody>
            <a:bodyPr wrap="square" lIns="0" tIns="0" rIns="0" bIns="0" rtlCol="0"/>
            <a:lstStyle/>
            <a:p>
              <a:endParaRPr/>
            </a:p>
          </p:txBody>
        </p:sp>
        <p:pic>
          <p:nvPicPr>
            <p:cNvPr id="29" name="object 29"/>
            <p:cNvPicPr/>
            <p:nvPr/>
          </p:nvPicPr>
          <p:blipFill>
            <a:blip r:embed="rId18" cstate="print"/>
            <a:stretch>
              <a:fillRect/>
            </a:stretch>
          </p:blipFill>
          <p:spPr>
            <a:xfrm>
              <a:off x="5726760" y="3307359"/>
              <a:ext cx="246608" cy="118757"/>
            </a:xfrm>
            <a:prstGeom prst="rect">
              <a:avLst/>
            </a:prstGeom>
          </p:spPr>
        </p:pic>
        <p:sp>
          <p:nvSpPr>
            <p:cNvPr id="30" name="object 30"/>
            <p:cNvSpPr/>
            <p:nvPr/>
          </p:nvSpPr>
          <p:spPr>
            <a:xfrm>
              <a:off x="6028131" y="3356076"/>
              <a:ext cx="21590" cy="23495"/>
            </a:xfrm>
            <a:custGeom>
              <a:avLst/>
              <a:gdLst/>
              <a:ahLst/>
              <a:cxnLst/>
              <a:rect l="l" t="t" r="r" b="b"/>
              <a:pathLst>
                <a:path w="21589" h="23495">
                  <a:moveTo>
                    <a:pt x="16776" y="22872"/>
                  </a:moveTo>
                  <a:lnTo>
                    <a:pt x="4572" y="22872"/>
                  </a:lnTo>
                  <a:lnTo>
                    <a:pt x="0" y="16764"/>
                  </a:lnTo>
                  <a:lnTo>
                    <a:pt x="0" y="4559"/>
                  </a:lnTo>
                  <a:lnTo>
                    <a:pt x="4572" y="0"/>
                  </a:lnTo>
                  <a:lnTo>
                    <a:pt x="16776" y="0"/>
                  </a:lnTo>
                  <a:lnTo>
                    <a:pt x="21336" y="4559"/>
                  </a:lnTo>
                  <a:lnTo>
                    <a:pt x="21336" y="16764"/>
                  </a:lnTo>
                  <a:lnTo>
                    <a:pt x="16776" y="22872"/>
                  </a:lnTo>
                  <a:close/>
                </a:path>
              </a:pathLst>
            </a:custGeom>
            <a:solidFill>
              <a:srgbClr val="4D4D4F"/>
            </a:solidFill>
          </p:spPr>
          <p:txBody>
            <a:bodyPr wrap="square" lIns="0" tIns="0" rIns="0" bIns="0" rtlCol="0"/>
            <a:lstStyle/>
            <a:p>
              <a:endParaRPr/>
            </a:p>
          </p:txBody>
        </p:sp>
        <p:pic>
          <p:nvPicPr>
            <p:cNvPr id="31" name="object 31"/>
            <p:cNvPicPr/>
            <p:nvPr/>
          </p:nvPicPr>
          <p:blipFill>
            <a:blip r:embed="rId19" cstate="print"/>
            <a:stretch>
              <a:fillRect/>
            </a:stretch>
          </p:blipFill>
          <p:spPr>
            <a:xfrm>
              <a:off x="6111875" y="3313455"/>
              <a:ext cx="239013" cy="108102"/>
            </a:xfrm>
            <a:prstGeom prst="rect">
              <a:avLst/>
            </a:prstGeom>
          </p:spPr>
        </p:pic>
        <p:sp>
          <p:nvSpPr>
            <p:cNvPr id="32" name="object 32"/>
            <p:cNvSpPr/>
            <p:nvPr/>
          </p:nvSpPr>
          <p:spPr>
            <a:xfrm>
              <a:off x="1070178" y="3270846"/>
              <a:ext cx="5393690" cy="0"/>
            </a:xfrm>
            <a:custGeom>
              <a:avLst/>
              <a:gdLst/>
              <a:ahLst/>
              <a:cxnLst/>
              <a:rect l="l" t="t" r="r" b="b"/>
              <a:pathLst>
                <a:path w="5393690">
                  <a:moveTo>
                    <a:pt x="0" y="0"/>
                  </a:moveTo>
                  <a:lnTo>
                    <a:pt x="5393334" y="0"/>
                  </a:lnTo>
                </a:path>
              </a:pathLst>
            </a:custGeom>
            <a:ln w="4566">
              <a:solidFill>
                <a:srgbClr val="4D4D4F"/>
              </a:solidFill>
            </a:ln>
          </p:spPr>
          <p:txBody>
            <a:bodyPr wrap="square" lIns="0" tIns="0" rIns="0" bIns="0" rtlCol="0"/>
            <a:lstStyle/>
            <a:p>
              <a:endParaRPr/>
            </a:p>
          </p:txBody>
        </p:sp>
        <p:sp>
          <p:nvSpPr>
            <p:cNvPr id="33" name="object 33"/>
            <p:cNvSpPr/>
            <p:nvPr/>
          </p:nvSpPr>
          <p:spPr>
            <a:xfrm>
              <a:off x="1858670" y="3707752"/>
              <a:ext cx="22860" cy="21590"/>
            </a:xfrm>
            <a:custGeom>
              <a:avLst/>
              <a:gdLst/>
              <a:ahLst/>
              <a:cxnLst/>
              <a:rect l="l" t="t" r="r" b="b"/>
              <a:pathLst>
                <a:path w="22860" h="21589">
                  <a:moveTo>
                    <a:pt x="18300" y="21285"/>
                  </a:moveTo>
                  <a:lnTo>
                    <a:pt x="6095" y="21285"/>
                  </a:lnTo>
                  <a:lnTo>
                    <a:pt x="0" y="16725"/>
                  </a:lnTo>
                  <a:lnTo>
                    <a:pt x="0" y="4572"/>
                  </a:lnTo>
                  <a:lnTo>
                    <a:pt x="6095" y="0"/>
                  </a:lnTo>
                  <a:lnTo>
                    <a:pt x="18300" y="0"/>
                  </a:lnTo>
                  <a:lnTo>
                    <a:pt x="22859" y="4572"/>
                  </a:lnTo>
                  <a:lnTo>
                    <a:pt x="22859" y="16725"/>
                  </a:lnTo>
                  <a:lnTo>
                    <a:pt x="18300" y="21285"/>
                  </a:lnTo>
                  <a:close/>
                </a:path>
              </a:pathLst>
            </a:custGeom>
            <a:solidFill>
              <a:srgbClr val="4D4D4F"/>
            </a:solidFill>
          </p:spPr>
          <p:txBody>
            <a:bodyPr wrap="square" lIns="0" tIns="0" rIns="0" bIns="0" rtlCol="0"/>
            <a:lstStyle/>
            <a:p>
              <a:endParaRPr/>
            </a:p>
          </p:txBody>
        </p:sp>
        <p:pic>
          <p:nvPicPr>
            <p:cNvPr id="34" name="object 34"/>
            <p:cNvPicPr/>
            <p:nvPr/>
          </p:nvPicPr>
          <p:blipFill>
            <a:blip r:embed="rId20" cstate="print"/>
            <a:stretch>
              <a:fillRect/>
            </a:stretch>
          </p:blipFill>
          <p:spPr>
            <a:xfrm>
              <a:off x="1181303" y="3659034"/>
              <a:ext cx="998588" cy="270967"/>
            </a:xfrm>
            <a:prstGeom prst="rect">
              <a:avLst/>
            </a:prstGeom>
          </p:spPr>
        </p:pic>
        <p:pic>
          <p:nvPicPr>
            <p:cNvPr id="35" name="object 35"/>
            <p:cNvPicPr/>
            <p:nvPr/>
          </p:nvPicPr>
          <p:blipFill>
            <a:blip r:embed="rId21" cstate="print"/>
            <a:stretch>
              <a:fillRect/>
            </a:stretch>
          </p:blipFill>
          <p:spPr>
            <a:xfrm>
              <a:off x="2676131" y="3735133"/>
              <a:ext cx="995552" cy="118719"/>
            </a:xfrm>
            <a:prstGeom prst="rect">
              <a:avLst/>
            </a:prstGeom>
          </p:spPr>
        </p:pic>
        <p:sp>
          <p:nvSpPr>
            <p:cNvPr id="36" name="object 36"/>
            <p:cNvSpPr/>
            <p:nvPr/>
          </p:nvSpPr>
          <p:spPr>
            <a:xfrm>
              <a:off x="1070178" y="3620934"/>
              <a:ext cx="5393690" cy="350520"/>
            </a:xfrm>
            <a:custGeom>
              <a:avLst/>
              <a:gdLst/>
              <a:ahLst/>
              <a:cxnLst/>
              <a:rect l="l" t="t" r="r" b="b"/>
              <a:pathLst>
                <a:path w="5393690" h="350520">
                  <a:moveTo>
                    <a:pt x="0" y="0"/>
                  </a:moveTo>
                  <a:lnTo>
                    <a:pt x="5393334" y="0"/>
                  </a:lnTo>
                </a:path>
                <a:path w="5393690" h="350520">
                  <a:moveTo>
                    <a:pt x="0" y="350151"/>
                  </a:moveTo>
                  <a:lnTo>
                    <a:pt x="5393334" y="350151"/>
                  </a:lnTo>
                </a:path>
              </a:pathLst>
            </a:custGeom>
            <a:ln w="4566">
              <a:solidFill>
                <a:srgbClr val="4D4D4F"/>
              </a:solidFill>
            </a:ln>
          </p:spPr>
          <p:txBody>
            <a:bodyPr wrap="square" lIns="0" tIns="0" rIns="0" bIns="0" rtlCol="0"/>
            <a:lstStyle/>
            <a:p>
              <a:endParaRPr/>
            </a:p>
          </p:txBody>
        </p:sp>
        <p:pic>
          <p:nvPicPr>
            <p:cNvPr id="37" name="object 37"/>
            <p:cNvPicPr/>
            <p:nvPr/>
          </p:nvPicPr>
          <p:blipFill>
            <a:blip r:embed="rId22" cstate="print"/>
            <a:stretch>
              <a:fillRect/>
            </a:stretch>
          </p:blipFill>
          <p:spPr>
            <a:xfrm>
              <a:off x="1184325" y="4155287"/>
              <a:ext cx="493217" cy="118706"/>
            </a:xfrm>
            <a:prstGeom prst="rect">
              <a:avLst/>
            </a:prstGeom>
          </p:spPr>
        </p:pic>
        <p:pic>
          <p:nvPicPr>
            <p:cNvPr id="38" name="object 38"/>
            <p:cNvPicPr/>
            <p:nvPr/>
          </p:nvPicPr>
          <p:blipFill>
            <a:blip r:embed="rId23" cstate="print"/>
            <a:stretch>
              <a:fillRect/>
            </a:stretch>
          </p:blipFill>
          <p:spPr>
            <a:xfrm>
              <a:off x="5393385" y="4016768"/>
              <a:ext cx="959002" cy="118719"/>
            </a:xfrm>
            <a:prstGeom prst="rect">
              <a:avLst/>
            </a:prstGeom>
          </p:spPr>
        </p:pic>
        <p:pic>
          <p:nvPicPr>
            <p:cNvPr id="39" name="object 39"/>
            <p:cNvPicPr/>
            <p:nvPr/>
          </p:nvPicPr>
          <p:blipFill>
            <a:blip r:embed="rId24" cstate="print"/>
            <a:stretch>
              <a:fillRect/>
            </a:stretch>
          </p:blipFill>
          <p:spPr>
            <a:xfrm>
              <a:off x="2673096" y="4015231"/>
              <a:ext cx="3333750" cy="400354"/>
            </a:xfrm>
            <a:prstGeom prst="rect">
              <a:avLst/>
            </a:prstGeom>
          </p:spPr>
        </p:pic>
        <p:sp>
          <p:nvSpPr>
            <p:cNvPr id="40" name="object 40"/>
            <p:cNvSpPr/>
            <p:nvPr/>
          </p:nvSpPr>
          <p:spPr>
            <a:xfrm>
              <a:off x="1070178" y="3971086"/>
              <a:ext cx="5393690" cy="0"/>
            </a:xfrm>
            <a:custGeom>
              <a:avLst/>
              <a:gdLst/>
              <a:ahLst/>
              <a:cxnLst/>
              <a:rect l="l" t="t" r="r" b="b"/>
              <a:pathLst>
                <a:path w="5393690">
                  <a:moveTo>
                    <a:pt x="0" y="0"/>
                  </a:moveTo>
                  <a:lnTo>
                    <a:pt x="5393334" y="0"/>
                  </a:lnTo>
                </a:path>
              </a:pathLst>
            </a:custGeom>
            <a:ln w="4566">
              <a:solidFill>
                <a:srgbClr val="4D4D4F"/>
              </a:solidFill>
            </a:ln>
          </p:spPr>
          <p:txBody>
            <a:bodyPr wrap="square" lIns="0" tIns="0" rIns="0" bIns="0" rtlCol="0"/>
            <a:lstStyle/>
            <a:p>
              <a:endParaRPr/>
            </a:p>
          </p:txBody>
        </p:sp>
        <p:sp>
          <p:nvSpPr>
            <p:cNvPr id="41" name="object 41"/>
            <p:cNvSpPr/>
            <p:nvPr/>
          </p:nvSpPr>
          <p:spPr>
            <a:xfrm>
              <a:off x="1070178" y="1979929"/>
              <a:ext cx="5393690" cy="2481580"/>
            </a:xfrm>
            <a:custGeom>
              <a:avLst/>
              <a:gdLst/>
              <a:ahLst/>
              <a:cxnLst/>
              <a:rect l="l" t="t" r="r" b="b"/>
              <a:pathLst>
                <a:path w="5393690" h="2481579">
                  <a:moveTo>
                    <a:pt x="5393334" y="0"/>
                  </a:moveTo>
                  <a:lnTo>
                    <a:pt x="5384203" y="0"/>
                  </a:lnTo>
                  <a:lnTo>
                    <a:pt x="5384203" y="8890"/>
                  </a:lnTo>
                  <a:lnTo>
                    <a:pt x="5384203" y="2472690"/>
                  </a:lnTo>
                  <a:lnTo>
                    <a:pt x="9118" y="2472690"/>
                  </a:lnTo>
                  <a:lnTo>
                    <a:pt x="9118" y="2472169"/>
                  </a:lnTo>
                  <a:lnTo>
                    <a:pt x="9118" y="8890"/>
                  </a:lnTo>
                  <a:lnTo>
                    <a:pt x="5384203" y="8890"/>
                  </a:lnTo>
                  <a:lnTo>
                    <a:pt x="5384203" y="0"/>
                  </a:lnTo>
                  <a:lnTo>
                    <a:pt x="0" y="0"/>
                  </a:lnTo>
                  <a:lnTo>
                    <a:pt x="0" y="8890"/>
                  </a:lnTo>
                  <a:lnTo>
                    <a:pt x="0" y="2472690"/>
                  </a:lnTo>
                  <a:lnTo>
                    <a:pt x="0" y="2476512"/>
                  </a:lnTo>
                  <a:lnTo>
                    <a:pt x="0" y="2481580"/>
                  </a:lnTo>
                  <a:lnTo>
                    <a:pt x="5393334" y="2481580"/>
                  </a:lnTo>
                  <a:lnTo>
                    <a:pt x="5393334" y="2476512"/>
                  </a:lnTo>
                  <a:lnTo>
                    <a:pt x="5393334" y="2472690"/>
                  </a:lnTo>
                  <a:lnTo>
                    <a:pt x="5393334" y="8890"/>
                  </a:lnTo>
                  <a:lnTo>
                    <a:pt x="5393334" y="0"/>
                  </a:lnTo>
                  <a:close/>
                </a:path>
              </a:pathLst>
            </a:custGeom>
            <a:solidFill>
              <a:srgbClr val="4D4D4F"/>
            </a:solidFill>
          </p:spPr>
          <p:txBody>
            <a:bodyPr wrap="square" lIns="0" tIns="0" rIns="0" bIns="0" rtlCol="0"/>
            <a:lstStyle/>
            <a:p>
              <a:endParaRPr/>
            </a:p>
          </p:txBody>
        </p:sp>
        <p:sp>
          <p:nvSpPr>
            <p:cNvPr id="42" name="object 42"/>
            <p:cNvSpPr/>
            <p:nvPr/>
          </p:nvSpPr>
          <p:spPr>
            <a:xfrm>
              <a:off x="1070178" y="2217445"/>
              <a:ext cx="5393690" cy="0"/>
            </a:xfrm>
            <a:custGeom>
              <a:avLst/>
              <a:gdLst/>
              <a:ahLst/>
              <a:cxnLst/>
              <a:rect l="l" t="t" r="r" b="b"/>
              <a:pathLst>
                <a:path w="5393690">
                  <a:moveTo>
                    <a:pt x="0" y="0"/>
                  </a:moveTo>
                  <a:lnTo>
                    <a:pt x="5393334" y="0"/>
                  </a:lnTo>
                </a:path>
              </a:pathLst>
            </a:custGeom>
            <a:ln w="4566">
              <a:solidFill>
                <a:srgbClr val="4D4D4F"/>
              </a:solidFill>
            </a:ln>
          </p:spPr>
          <p:txBody>
            <a:bodyPr wrap="square" lIns="0" tIns="0" rIns="0" bIns="0" rtlCol="0"/>
            <a:lstStyle/>
            <a:p>
              <a:endParaRPr/>
            </a:p>
          </p:txBody>
        </p:sp>
        <p:pic>
          <p:nvPicPr>
            <p:cNvPr id="43" name="object 43"/>
            <p:cNvPicPr/>
            <p:nvPr/>
          </p:nvPicPr>
          <p:blipFill>
            <a:blip r:embed="rId25" cstate="print"/>
            <a:stretch>
              <a:fillRect/>
            </a:stretch>
          </p:blipFill>
          <p:spPr>
            <a:xfrm>
              <a:off x="1074737" y="4535830"/>
              <a:ext cx="1252791" cy="541934"/>
            </a:xfrm>
            <a:prstGeom prst="rect">
              <a:avLst/>
            </a:prstGeom>
          </p:spPr>
        </p:pic>
        <p:sp>
          <p:nvSpPr>
            <p:cNvPr id="44" name="object 44"/>
            <p:cNvSpPr/>
            <p:nvPr/>
          </p:nvSpPr>
          <p:spPr>
            <a:xfrm>
              <a:off x="1070178" y="4532642"/>
              <a:ext cx="2948940" cy="538480"/>
            </a:xfrm>
            <a:custGeom>
              <a:avLst/>
              <a:gdLst/>
              <a:ahLst/>
              <a:cxnLst/>
              <a:rect l="l" t="t" r="r" b="b"/>
              <a:pathLst>
                <a:path w="2948940" h="538479">
                  <a:moveTo>
                    <a:pt x="2948584" y="0"/>
                  </a:moveTo>
                  <a:lnTo>
                    <a:pt x="2939453" y="0"/>
                  </a:lnTo>
                  <a:lnTo>
                    <a:pt x="2939453" y="8877"/>
                  </a:lnTo>
                  <a:lnTo>
                    <a:pt x="2939453" y="529577"/>
                  </a:lnTo>
                  <a:lnTo>
                    <a:pt x="9118" y="529577"/>
                  </a:lnTo>
                  <a:lnTo>
                    <a:pt x="9118" y="529894"/>
                  </a:lnTo>
                  <a:lnTo>
                    <a:pt x="9118" y="534454"/>
                  </a:lnTo>
                  <a:lnTo>
                    <a:pt x="9118" y="534657"/>
                  </a:lnTo>
                  <a:lnTo>
                    <a:pt x="4559" y="534657"/>
                  </a:lnTo>
                  <a:lnTo>
                    <a:pt x="4559" y="534454"/>
                  </a:lnTo>
                  <a:lnTo>
                    <a:pt x="9118" y="534454"/>
                  </a:lnTo>
                  <a:lnTo>
                    <a:pt x="9118" y="529894"/>
                  </a:lnTo>
                  <a:lnTo>
                    <a:pt x="4559" y="529894"/>
                  </a:lnTo>
                  <a:lnTo>
                    <a:pt x="4559" y="529577"/>
                  </a:lnTo>
                  <a:lnTo>
                    <a:pt x="9118" y="529577"/>
                  </a:lnTo>
                  <a:lnTo>
                    <a:pt x="9118" y="8877"/>
                  </a:lnTo>
                  <a:lnTo>
                    <a:pt x="2939453" y="8877"/>
                  </a:lnTo>
                  <a:lnTo>
                    <a:pt x="2939453" y="0"/>
                  </a:lnTo>
                  <a:lnTo>
                    <a:pt x="0" y="0"/>
                  </a:lnTo>
                  <a:lnTo>
                    <a:pt x="0" y="8877"/>
                  </a:lnTo>
                  <a:lnTo>
                    <a:pt x="0" y="529577"/>
                  </a:lnTo>
                  <a:lnTo>
                    <a:pt x="0" y="534657"/>
                  </a:lnTo>
                  <a:lnTo>
                    <a:pt x="0" y="538467"/>
                  </a:lnTo>
                  <a:lnTo>
                    <a:pt x="2948584" y="538467"/>
                  </a:lnTo>
                  <a:lnTo>
                    <a:pt x="2948584" y="534657"/>
                  </a:lnTo>
                  <a:lnTo>
                    <a:pt x="2948584" y="529577"/>
                  </a:lnTo>
                  <a:lnTo>
                    <a:pt x="2948584" y="8877"/>
                  </a:lnTo>
                  <a:lnTo>
                    <a:pt x="2948584" y="0"/>
                  </a:lnTo>
                  <a:close/>
                </a:path>
              </a:pathLst>
            </a:custGeom>
            <a:solidFill>
              <a:srgbClr val="818285"/>
            </a:solidFill>
          </p:spPr>
          <p:txBody>
            <a:bodyPr wrap="square" lIns="0" tIns="0" rIns="0" bIns="0" rtlCol="0"/>
            <a:lstStyle/>
            <a:p>
              <a:endParaRPr/>
            </a:p>
          </p:txBody>
        </p:sp>
        <p:sp>
          <p:nvSpPr>
            <p:cNvPr id="45" name="object 45"/>
            <p:cNvSpPr/>
            <p:nvPr/>
          </p:nvSpPr>
          <p:spPr>
            <a:xfrm>
              <a:off x="2385364" y="4607369"/>
              <a:ext cx="17145" cy="17145"/>
            </a:xfrm>
            <a:custGeom>
              <a:avLst/>
              <a:gdLst/>
              <a:ahLst/>
              <a:cxnLst/>
              <a:rect l="l" t="t" r="r" b="b"/>
              <a:pathLst>
                <a:path w="17144" h="17145">
                  <a:moveTo>
                    <a:pt x="13690" y="16763"/>
                  </a:moveTo>
                  <a:lnTo>
                    <a:pt x="4571" y="16763"/>
                  </a:lnTo>
                  <a:lnTo>
                    <a:pt x="0" y="13690"/>
                  </a:lnTo>
                  <a:lnTo>
                    <a:pt x="0" y="3073"/>
                  </a:lnTo>
                  <a:lnTo>
                    <a:pt x="4571" y="0"/>
                  </a:lnTo>
                  <a:lnTo>
                    <a:pt x="13690" y="0"/>
                  </a:lnTo>
                  <a:lnTo>
                    <a:pt x="16776" y="3073"/>
                  </a:lnTo>
                  <a:lnTo>
                    <a:pt x="16776" y="13690"/>
                  </a:lnTo>
                  <a:lnTo>
                    <a:pt x="13690" y="16763"/>
                  </a:lnTo>
                  <a:close/>
                </a:path>
              </a:pathLst>
            </a:custGeom>
            <a:solidFill>
              <a:srgbClr val="00B5F0"/>
            </a:solidFill>
          </p:spPr>
          <p:txBody>
            <a:bodyPr wrap="square" lIns="0" tIns="0" rIns="0" bIns="0" rtlCol="0"/>
            <a:lstStyle/>
            <a:p>
              <a:endParaRPr/>
            </a:p>
          </p:txBody>
        </p:sp>
        <p:pic>
          <p:nvPicPr>
            <p:cNvPr id="46" name="object 46"/>
            <p:cNvPicPr/>
            <p:nvPr/>
          </p:nvPicPr>
          <p:blipFill>
            <a:blip r:embed="rId26" cstate="print"/>
            <a:stretch>
              <a:fillRect/>
            </a:stretch>
          </p:blipFill>
          <p:spPr>
            <a:xfrm>
              <a:off x="2536075" y="4570856"/>
              <a:ext cx="1303045" cy="450608"/>
            </a:xfrm>
            <a:prstGeom prst="rect">
              <a:avLst/>
            </a:prstGeom>
          </p:spPr>
        </p:pic>
        <p:sp>
          <p:nvSpPr>
            <p:cNvPr id="47" name="object 47"/>
            <p:cNvSpPr/>
            <p:nvPr/>
          </p:nvSpPr>
          <p:spPr>
            <a:xfrm>
              <a:off x="2385364" y="4889004"/>
              <a:ext cx="17145" cy="17145"/>
            </a:xfrm>
            <a:custGeom>
              <a:avLst/>
              <a:gdLst/>
              <a:ahLst/>
              <a:cxnLst/>
              <a:rect l="l" t="t" r="r" b="b"/>
              <a:pathLst>
                <a:path w="17144" h="17145">
                  <a:moveTo>
                    <a:pt x="13690" y="16763"/>
                  </a:moveTo>
                  <a:lnTo>
                    <a:pt x="4571" y="16763"/>
                  </a:lnTo>
                  <a:lnTo>
                    <a:pt x="0" y="13690"/>
                  </a:lnTo>
                  <a:lnTo>
                    <a:pt x="0" y="3022"/>
                  </a:lnTo>
                  <a:lnTo>
                    <a:pt x="4571" y="0"/>
                  </a:lnTo>
                  <a:lnTo>
                    <a:pt x="13690" y="0"/>
                  </a:lnTo>
                  <a:lnTo>
                    <a:pt x="16776" y="3022"/>
                  </a:lnTo>
                  <a:lnTo>
                    <a:pt x="16776" y="13690"/>
                  </a:lnTo>
                  <a:lnTo>
                    <a:pt x="13690" y="16763"/>
                  </a:lnTo>
                  <a:close/>
                </a:path>
              </a:pathLst>
            </a:custGeom>
            <a:solidFill>
              <a:srgbClr val="00B5F0"/>
            </a:solidFill>
          </p:spPr>
          <p:txBody>
            <a:bodyPr wrap="square" lIns="0" tIns="0" rIns="0" bIns="0" rtlCol="0"/>
            <a:lstStyle/>
            <a:p>
              <a:endParaRPr/>
            </a:p>
          </p:txBody>
        </p:sp>
        <p:pic>
          <p:nvPicPr>
            <p:cNvPr id="48" name="object 48"/>
            <p:cNvPicPr/>
            <p:nvPr/>
          </p:nvPicPr>
          <p:blipFill>
            <a:blip r:embed="rId27" cstate="print"/>
            <a:stretch>
              <a:fillRect/>
            </a:stretch>
          </p:blipFill>
          <p:spPr>
            <a:xfrm>
              <a:off x="4100957" y="4505269"/>
              <a:ext cx="2660949" cy="574031"/>
            </a:xfrm>
            <a:prstGeom prst="rect">
              <a:avLst/>
            </a:prstGeom>
          </p:spPr>
        </p:pic>
      </p:grpSp>
      <p:sp>
        <p:nvSpPr>
          <p:cNvPr id="49" name="object 4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50" name="object 50"/>
          <p:cNvGrpSpPr/>
          <p:nvPr/>
        </p:nvGrpSpPr>
        <p:grpSpPr>
          <a:xfrm>
            <a:off x="7183539" y="1080286"/>
            <a:ext cx="368935" cy="688340"/>
            <a:chOff x="7183539" y="1080286"/>
            <a:chExt cx="368935" cy="688340"/>
          </a:xfrm>
        </p:grpSpPr>
        <p:sp>
          <p:nvSpPr>
            <p:cNvPr id="51" name="object 5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52" name="object 5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3" name="object 53"/>
            <p:cNvPicPr/>
            <p:nvPr/>
          </p:nvPicPr>
          <p:blipFill>
            <a:blip r:embed="rId28" cstate="print"/>
            <a:stretch>
              <a:fillRect/>
            </a:stretch>
          </p:blipFill>
          <p:spPr>
            <a:xfrm>
              <a:off x="7296200" y="1401508"/>
              <a:ext cx="133946" cy="270967"/>
            </a:xfrm>
            <a:prstGeom prst="rect">
              <a:avLst/>
            </a:prstGeom>
          </p:spPr>
        </p:pic>
      </p:grpSp>
      <p:grpSp>
        <p:nvGrpSpPr>
          <p:cNvPr id="54" name="object 54"/>
          <p:cNvGrpSpPr/>
          <p:nvPr/>
        </p:nvGrpSpPr>
        <p:grpSpPr>
          <a:xfrm>
            <a:off x="7183539" y="2570606"/>
            <a:ext cx="368935" cy="688340"/>
            <a:chOff x="7183539" y="2570606"/>
            <a:chExt cx="368935" cy="688340"/>
          </a:xfrm>
        </p:grpSpPr>
        <p:sp>
          <p:nvSpPr>
            <p:cNvPr id="55" name="object 5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6" name="object 56"/>
            <p:cNvPicPr/>
            <p:nvPr/>
          </p:nvPicPr>
          <p:blipFill>
            <a:blip r:embed="rId29" cstate="print"/>
            <a:stretch>
              <a:fillRect/>
            </a:stretch>
          </p:blipFill>
          <p:spPr>
            <a:xfrm>
              <a:off x="7296200" y="2686303"/>
              <a:ext cx="133946" cy="272503"/>
            </a:xfrm>
            <a:prstGeom prst="rect">
              <a:avLst/>
            </a:prstGeom>
          </p:spPr>
        </p:pic>
        <p:pic>
          <p:nvPicPr>
            <p:cNvPr id="57" name="object 57"/>
            <p:cNvPicPr/>
            <p:nvPr/>
          </p:nvPicPr>
          <p:blipFill>
            <a:blip r:embed="rId30" cstate="print"/>
            <a:stretch>
              <a:fillRect/>
            </a:stretch>
          </p:blipFill>
          <p:spPr>
            <a:xfrm>
              <a:off x="7294664" y="3013570"/>
              <a:ext cx="137020" cy="137020"/>
            </a:xfrm>
            <a:prstGeom prst="rect">
              <a:avLst/>
            </a:prstGeom>
          </p:spPr>
        </p:pic>
      </p:grpSp>
      <p:grpSp>
        <p:nvGrpSpPr>
          <p:cNvPr id="58" name="object 58"/>
          <p:cNvGrpSpPr/>
          <p:nvPr/>
        </p:nvGrpSpPr>
        <p:grpSpPr>
          <a:xfrm>
            <a:off x="7183539" y="1826221"/>
            <a:ext cx="368935" cy="687070"/>
            <a:chOff x="7183539" y="1826221"/>
            <a:chExt cx="368935" cy="687070"/>
          </a:xfrm>
        </p:grpSpPr>
        <p:sp>
          <p:nvSpPr>
            <p:cNvPr id="59" name="object 5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0" name="object 60"/>
            <p:cNvPicPr/>
            <p:nvPr/>
          </p:nvPicPr>
          <p:blipFill>
            <a:blip r:embed="rId31" cstate="print"/>
            <a:stretch>
              <a:fillRect/>
            </a:stretch>
          </p:blipFill>
          <p:spPr>
            <a:xfrm>
              <a:off x="7296200" y="1940369"/>
              <a:ext cx="133946" cy="274040"/>
            </a:xfrm>
            <a:prstGeom prst="rect">
              <a:avLst/>
            </a:prstGeom>
          </p:spPr>
        </p:pic>
        <p:pic>
          <p:nvPicPr>
            <p:cNvPr id="61" name="object 61"/>
            <p:cNvPicPr/>
            <p:nvPr/>
          </p:nvPicPr>
          <p:blipFill>
            <a:blip r:embed="rId32" cstate="print"/>
            <a:stretch>
              <a:fillRect/>
            </a:stretch>
          </p:blipFill>
          <p:spPr>
            <a:xfrm>
              <a:off x="7294664" y="2269184"/>
              <a:ext cx="137020" cy="135483"/>
            </a:xfrm>
            <a:prstGeom prst="rect">
              <a:avLst/>
            </a:prstGeom>
          </p:spPr>
        </p:pic>
      </p:grpSp>
      <p:grpSp>
        <p:nvGrpSpPr>
          <p:cNvPr id="62" name="object 62"/>
          <p:cNvGrpSpPr/>
          <p:nvPr/>
        </p:nvGrpSpPr>
        <p:grpSpPr>
          <a:xfrm>
            <a:off x="7183539" y="3314991"/>
            <a:ext cx="368935" cy="688340"/>
            <a:chOff x="7183539" y="3314991"/>
            <a:chExt cx="368935" cy="688340"/>
          </a:xfrm>
        </p:grpSpPr>
        <p:sp>
          <p:nvSpPr>
            <p:cNvPr id="63" name="object 6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4" name="object 64"/>
            <p:cNvPicPr/>
            <p:nvPr/>
          </p:nvPicPr>
          <p:blipFill>
            <a:blip r:embed="rId33" cstate="print"/>
            <a:stretch>
              <a:fillRect/>
            </a:stretch>
          </p:blipFill>
          <p:spPr>
            <a:xfrm>
              <a:off x="7296200" y="3430689"/>
              <a:ext cx="133946" cy="272453"/>
            </a:xfrm>
            <a:prstGeom prst="rect">
              <a:avLst/>
            </a:prstGeom>
          </p:spPr>
        </p:pic>
        <p:pic>
          <p:nvPicPr>
            <p:cNvPr id="65" name="object 65"/>
            <p:cNvPicPr/>
            <p:nvPr/>
          </p:nvPicPr>
          <p:blipFill>
            <a:blip r:embed="rId34" cstate="print"/>
            <a:stretch>
              <a:fillRect/>
            </a:stretch>
          </p:blipFill>
          <p:spPr>
            <a:xfrm>
              <a:off x="7294664" y="3759492"/>
              <a:ext cx="137020" cy="135483"/>
            </a:xfrm>
            <a:prstGeom prst="rect">
              <a:avLst/>
            </a:prstGeom>
          </p:spPr>
        </p:pic>
      </p:grpSp>
      <p:grpSp>
        <p:nvGrpSpPr>
          <p:cNvPr id="66" name="object 66"/>
          <p:cNvGrpSpPr/>
          <p:nvPr/>
        </p:nvGrpSpPr>
        <p:grpSpPr>
          <a:xfrm>
            <a:off x="7183539" y="4060875"/>
            <a:ext cx="368935" cy="687070"/>
            <a:chOff x="7183539" y="4060875"/>
            <a:chExt cx="368935" cy="687070"/>
          </a:xfrm>
        </p:grpSpPr>
        <p:sp>
          <p:nvSpPr>
            <p:cNvPr id="67" name="object 6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8" name="object 68"/>
            <p:cNvPicPr/>
            <p:nvPr/>
          </p:nvPicPr>
          <p:blipFill>
            <a:blip r:embed="rId35" cstate="print"/>
            <a:stretch>
              <a:fillRect/>
            </a:stretch>
          </p:blipFill>
          <p:spPr>
            <a:xfrm>
              <a:off x="7296200" y="4175073"/>
              <a:ext cx="133946" cy="273989"/>
            </a:xfrm>
            <a:prstGeom prst="rect">
              <a:avLst/>
            </a:prstGeom>
          </p:spPr>
        </p:pic>
        <p:pic>
          <p:nvPicPr>
            <p:cNvPr id="69" name="object 69"/>
            <p:cNvPicPr/>
            <p:nvPr/>
          </p:nvPicPr>
          <p:blipFill>
            <a:blip r:embed="rId36" cstate="print"/>
            <a:stretch>
              <a:fillRect/>
            </a:stretch>
          </p:blipFill>
          <p:spPr>
            <a:xfrm>
              <a:off x="7294664" y="4503889"/>
              <a:ext cx="137020" cy="136969"/>
            </a:xfrm>
            <a:prstGeom prst="rect">
              <a:avLst/>
            </a:prstGeom>
          </p:spPr>
        </p:pic>
      </p:grpSp>
      <p:grpSp>
        <p:nvGrpSpPr>
          <p:cNvPr id="70" name="object 70"/>
          <p:cNvGrpSpPr/>
          <p:nvPr/>
        </p:nvGrpSpPr>
        <p:grpSpPr>
          <a:xfrm>
            <a:off x="7183539" y="4805260"/>
            <a:ext cx="368935" cy="688340"/>
            <a:chOff x="7183539" y="4805260"/>
            <a:chExt cx="368935" cy="688340"/>
          </a:xfrm>
        </p:grpSpPr>
        <p:sp>
          <p:nvSpPr>
            <p:cNvPr id="71" name="object 7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72" name="object 72"/>
            <p:cNvPicPr/>
            <p:nvPr/>
          </p:nvPicPr>
          <p:blipFill>
            <a:blip r:embed="rId37" cstate="print"/>
            <a:stretch>
              <a:fillRect/>
            </a:stretch>
          </p:blipFill>
          <p:spPr>
            <a:xfrm>
              <a:off x="7296200" y="4920957"/>
              <a:ext cx="133946" cy="272503"/>
            </a:xfrm>
            <a:prstGeom prst="rect">
              <a:avLst/>
            </a:prstGeom>
          </p:spPr>
        </p:pic>
        <p:pic>
          <p:nvPicPr>
            <p:cNvPr id="73" name="object 73"/>
            <p:cNvPicPr/>
            <p:nvPr/>
          </p:nvPicPr>
          <p:blipFill>
            <a:blip r:embed="rId38" cstate="print"/>
            <a:stretch>
              <a:fillRect/>
            </a:stretch>
          </p:blipFill>
          <p:spPr>
            <a:xfrm>
              <a:off x="7294664" y="5248274"/>
              <a:ext cx="137020" cy="136969"/>
            </a:xfrm>
            <a:prstGeom prst="rect">
              <a:avLst/>
            </a:prstGeom>
          </p:spPr>
        </p:pic>
      </p:grpSp>
      <p:grpSp>
        <p:nvGrpSpPr>
          <p:cNvPr id="74" name="object 74"/>
          <p:cNvGrpSpPr/>
          <p:nvPr/>
        </p:nvGrpSpPr>
        <p:grpSpPr>
          <a:xfrm>
            <a:off x="7183539" y="5549645"/>
            <a:ext cx="368935" cy="688340"/>
            <a:chOff x="7183539" y="5549645"/>
            <a:chExt cx="368935" cy="688340"/>
          </a:xfrm>
        </p:grpSpPr>
        <p:sp>
          <p:nvSpPr>
            <p:cNvPr id="75" name="object 7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6" name="object 76"/>
            <p:cNvPicPr/>
            <p:nvPr/>
          </p:nvPicPr>
          <p:blipFill>
            <a:blip r:embed="rId39" cstate="print"/>
            <a:stretch>
              <a:fillRect/>
            </a:stretch>
          </p:blipFill>
          <p:spPr>
            <a:xfrm>
              <a:off x="7296200" y="5665342"/>
              <a:ext cx="133946" cy="272503"/>
            </a:xfrm>
            <a:prstGeom prst="rect">
              <a:avLst/>
            </a:prstGeom>
          </p:spPr>
        </p:pic>
        <p:pic>
          <p:nvPicPr>
            <p:cNvPr id="77" name="object 77"/>
            <p:cNvPicPr/>
            <p:nvPr/>
          </p:nvPicPr>
          <p:blipFill>
            <a:blip r:embed="rId40" cstate="print"/>
            <a:stretch>
              <a:fillRect/>
            </a:stretch>
          </p:blipFill>
          <p:spPr>
            <a:xfrm>
              <a:off x="7294664" y="5994145"/>
              <a:ext cx="137020" cy="135483"/>
            </a:xfrm>
            <a:prstGeom prst="rect">
              <a:avLst/>
            </a:prstGeom>
          </p:spPr>
        </p:pic>
      </p:grpSp>
      <p:grpSp>
        <p:nvGrpSpPr>
          <p:cNvPr id="78" name="object 78"/>
          <p:cNvGrpSpPr/>
          <p:nvPr/>
        </p:nvGrpSpPr>
        <p:grpSpPr>
          <a:xfrm>
            <a:off x="7183539" y="6295580"/>
            <a:ext cx="368935" cy="687070"/>
            <a:chOff x="7183539" y="6295580"/>
            <a:chExt cx="368935" cy="687070"/>
          </a:xfrm>
        </p:grpSpPr>
        <p:sp>
          <p:nvSpPr>
            <p:cNvPr id="79" name="object 7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0" name="object 80"/>
            <p:cNvPicPr/>
            <p:nvPr/>
          </p:nvPicPr>
          <p:blipFill>
            <a:blip r:embed="rId41" cstate="print"/>
            <a:stretch>
              <a:fillRect/>
            </a:stretch>
          </p:blipFill>
          <p:spPr>
            <a:xfrm>
              <a:off x="7296200" y="6409727"/>
              <a:ext cx="133946" cy="274040"/>
            </a:xfrm>
            <a:prstGeom prst="rect">
              <a:avLst/>
            </a:prstGeom>
          </p:spPr>
        </p:pic>
        <p:pic>
          <p:nvPicPr>
            <p:cNvPr id="81" name="object 81"/>
            <p:cNvPicPr/>
            <p:nvPr/>
          </p:nvPicPr>
          <p:blipFill>
            <a:blip r:embed="rId42" cstate="print"/>
            <a:stretch>
              <a:fillRect/>
            </a:stretch>
          </p:blipFill>
          <p:spPr>
            <a:xfrm>
              <a:off x="7294664" y="6738543"/>
              <a:ext cx="137020" cy="137020"/>
            </a:xfrm>
            <a:prstGeom prst="rect">
              <a:avLst/>
            </a:prstGeom>
          </p:spPr>
        </p:pic>
      </p:grpSp>
      <p:grpSp>
        <p:nvGrpSpPr>
          <p:cNvPr id="82" name="object 82"/>
          <p:cNvGrpSpPr/>
          <p:nvPr/>
        </p:nvGrpSpPr>
        <p:grpSpPr>
          <a:xfrm>
            <a:off x="7183539" y="7039964"/>
            <a:ext cx="368935" cy="688340"/>
            <a:chOff x="7183539" y="7039964"/>
            <a:chExt cx="368935" cy="688340"/>
          </a:xfrm>
        </p:grpSpPr>
        <p:sp>
          <p:nvSpPr>
            <p:cNvPr id="83" name="object 8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4" name="object 84"/>
            <p:cNvPicPr/>
            <p:nvPr/>
          </p:nvPicPr>
          <p:blipFill>
            <a:blip r:embed="rId43" cstate="print"/>
            <a:stretch>
              <a:fillRect/>
            </a:stretch>
          </p:blipFill>
          <p:spPr>
            <a:xfrm>
              <a:off x="7296200" y="7155662"/>
              <a:ext cx="133946" cy="272503"/>
            </a:xfrm>
            <a:prstGeom prst="rect">
              <a:avLst/>
            </a:prstGeom>
          </p:spPr>
        </p:pic>
        <p:pic>
          <p:nvPicPr>
            <p:cNvPr id="85" name="object 85"/>
            <p:cNvPicPr/>
            <p:nvPr/>
          </p:nvPicPr>
          <p:blipFill>
            <a:blip r:embed="rId44" cstate="print"/>
            <a:stretch>
              <a:fillRect/>
            </a:stretch>
          </p:blipFill>
          <p:spPr>
            <a:xfrm>
              <a:off x="7294664" y="7482928"/>
              <a:ext cx="137020" cy="137020"/>
            </a:xfrm>
            <a:prstGeom prst="rect">
              <a:avLst/>
            </a:prstGeom>
          </p:spPr>
        </p:pic>
      </p:grpSp>
      <p:grpSp>
        <p:nvGrpSpPr>
          <p:cNvPr id="86" name="object 86"/>
          <p:cNvGrpSpPr/>
          <p:nvPr/>
        </p:nvGrpSpPr>
        <p:grpSpPr>
          <a:xfrm>
            <a:off x="7183539" y="7784350"/>
            <a:ext cx="368935" cy="688340"/>
            <a:chOff x="7183539" y="7784350"/>
            <a:chExt cx="368935" cy="688340"/>
          </a:xfrm>
        </p:grpSpPr>
        <p:sp>
          <p:nvSpPr>
            <p:cNvPr id="87" name="object 8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8" name="object 88"/>
            <p:cNvPicPr/>
            <p:nvPr/>
          </p:nvPicPr>
          <p:blipFill>
            <a:blip r:embed="rId45" cstate="print"/>
            <a:stretch>
              <a:fillRect/>
            </a:stretch>
          </p:blipFill>
          <p:spPr>
            <a:xfrm>
              <a:off x="7296200" y="7900047"/>
              <a:ext cx="133946" cy="272453"/>
            </a:xfrm>
            <a:prstGeom prst="rect">
              <a:avLst/>
            </a:prstGeom>
          </p:spPr>
        </p:pic>
        <p:pic>
          <p:nvPicPr>
            <p:cNvPr id="89" name="object 89"/>
            <p:cNvPicPr/>
            <p:nvPr/>
          </p:nvPicPr>
          <p:blipFill>
            <a:blip r:embed="rId46" cstate="print"/>
            <a:stretch>
              <a:fillRect/>
            </a:stretch>
          </p:blipFill>
          <p:spPr>
            <a:xfrm>
              <a:off x="7294664" y="8228850"/>
              <a:ext cx="137020" cy="135483"/>
            </a:xfrm>
            <a:prstGeom prst="rect">
              <a:avLst/>
            </a:prstGeom>
          </p:spPr>
        </p:pic>
      </p:grpSp>
      <p:pic>
        <p:nvPicPr>
          <p:cNvPr id="90" name="object 90"/>
          <p:cNvPicPr/>
          <p:nvPr/>
        </p:nvPicPr>
        <p:blipFill>
          <a:blip r:embed="rId47" cstate="print"/>
          <a:stretch>
            <a:fillRect/>
          </a:stretch>
        </p:blipFill>
        <p:spPr>
          <a:xfrm>
            <a:off x="7183539" y="8530233"/>
            <a:ext cx="368401" cy="688085"/>
          </a:xfrm>
          <a:prstGeom prst="rect">
            <a:avLst/>
          </a:prstGeom>
        </p:spPr>
      </p:pic>
      <p:grpSp>
        <p:nvGrpSpPr>
          <p:cNvPr id="91" name="object 91"/>
          <p:cNvGrpSpPr/>
          <p:nvPr/>
        </p:nvGrpSpPr>
        <p:grpSpPr>
          <a:xfrm>
            <a:off x="7183539" y="9274619"/>
            <a:ext cx="368935" cy="688340"/>
            <a:chOff x="7183539" y="9274619"/>
            <a:chExt cx="368935" cy="688340"/>
          </a:xfrm>
        </p:grpSpPr>
        <p:sp>
          <p:nvSpPr>
            <p:cNvPr id="92" name="object 9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3" name="object 93"/>
            <p:cNvPicPr/>
            <p:nvPr/>
          </p:nvPicPr>
          <p:blipFill>
            <a:blip r:embed="rId48" cstate="print"/>
            <a:stretch>
              <a:fillRect/>
            </a:stretch>
          </p:blipFill>
          <p:spPr>
            <a:xfrm>
              <a:off x="7323581" y="9341637"/>
              <a:ext cx="79184" cy="121742"/>
            </a:xfrm>
            <a:prstGeom prst="rect">
              <a:avLst/>
            </a:prstGeom>
          </p:spPr>
        </p:pic>
        <p:pic>
          <p:nvPicPr>
            <p:cNvPr id="94" name="object 94"/>
            <p:cNvPicPr/>
            <p:nvPr/>
          </p:nvPicPr>
          <p:blipFill>
            <a:blip r:embed="rId49" cstate="print"/>
            <a:stretch>
              <a:fillRect/>
            </a:stretch>
          </p:blipFill>
          <p:spPr>
            <a:xfrm>
              <a:off x="7296200" y="9483178"/>
              <a:ext cx="133946" cy="420141"/>
            </a:xfrm>
            <a:prstGeom prst="rect">
              <a:avLst/>
            </a:prstGeom>
          </p:spPr>
        </p:pic>
      </p:grpSp>
      <p:sp>
        <p:nvSpPr>
          <p:cNvPr id="95" name="object 2"/>
          <p:cNvSpPr/>
          <p:nvPr/>
        </p:nvSpPr>
        <p:spPr>
          <a:xfrm>
            <a:off x="3415957" y="10148442"/>
            <a:ext cx="703580" cy="91440"/>
          </a:xfrm>
          <a:custGeom>
            <a:avLst/>
            <a:gdLst/>
            <a:ahLst/>
            <a:cxnLst/>
            <a:rect l="l" t="t" r="r" b="b"/>
            <a:pathLst>
              <a:path w="703579" h="91440">
                <a:moveTo>
                  <a:pt x="217690" y="45643"/>
                </a:moveTo>
                <a:lnTo>
                  <a:pt x="0" y="45643"/>
                </a:lnTo>
                <a:lnTo>
                  <a:pt x="0" y="50203"/>
                </a:lnTo>
                <a:lnTo>
                  <a:pt x="217690" y="50203"/>
                </a:lnTo>
                <a:lnTo>
                  <a:pt x="217690" y="45643"/>
                </a:lnTo>
                <a:close/>
              </a:path>
              <a:path w="703579"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 w="703579" h="91440">
                <a:moveTo>
                  <a:pt x="357733" y="3022"/>
                </a:moveTo>
                <a:lnTo>
                  <a:pt x="356196" y="0"/>
                </a:lnTo>
                <a:lnTo>
                  <a:pt x="350139" y="0"/>
                </a:lnTo>
                <a:lnTo>
                  <a:pt x="350139" y="3022"/>
                </a:lnTo>
                <a:lnTo>
                  <a:pt x="348602" y="4559"/>
                </a:lnTo>
                <a:lnTo>
                  <a:pt x="347065" y="10617"/>
                </a:lnTo>
                <a:lnTo>
                  <a:pt x="344030" y="16713"/>
                </a:lnTo>
                <a:lnTo>
                  <a:pt x="334911" y="18249"/>
                </a:lnTo>
                <a:lnTo>
                  <a:pt x="328803" y="19748"/>
                </a:lnTo>
                <a:lnTo>
                  <a:pt x="327266" y="19748"/>
                </a:lnTo>
                <a:lnTo>
                  <a:pt x="327266" y="25844"/>
                </a:lnTo>
                <a:lnTo>
                  <a:pt x="347065" y="25844"/>
                </a:lnTo>
                <a:lnTo>
                  <a:pt x="347065" y="89789"/>
                </a:lnTo>
                <a:lnTo>
                  <a:pt x="350139" y="91325"/>
                </a:lnTo>
                <a:lnTo>
                  <a:pt x="354698" y="91325"/>
                </a:lnTo>
                <a:lnTo>
                  <a:pt x="357733" y="89789"/>
                </a:lnTo>
                <a:lnTo>
                  <a:pt x="357733" y="3022"/>
                </a:lnTo>
                <a:close/>
              </a:path>
              <a:path w="703579" h="91440">
                <a:moveTo>
                  <a:pt x="446036" y="62407"/>
                </a:moveTo>
                <a:lnTo>
                  <a:pt x="418604" y="33489"/>
                </a:lnTo>
                <a:lnTo>
                  <a:pt x="409473" y="33489"/>
                </a:lnTo>
                <a:lnTo>
                  <a:pt x="404901" y="36512"/>
                </a:lnTo>
                <a:lnTo>
                  <a:pt x="401878" y="38049"/>
                </a:lnTo>
                <a:lnTo>
                  <a:pt x="403415" y="16713"/>
                </a:lnTo>
                <a:lnTo>
                  <a:pt x="404901" y="12153"/>
                </a:lnTo>
                <a:lnTo>
                  <a:pt x="441464" y="12153"/>
                </a:lnTo>
                <a:lnTo>
                  <a:pt x="441464" y="6045"/>
                </a:lnTo>
                <a:lnTo>
                  <a:pt x="439928" y="3022"/>
                </a:lnTo>
                <a:lnTo>
                  <a:pt x="395782" y="3022"/>
                </a:lnTo>
                <a:lnTo>
                  <a:pt x="395782" y="12153"/>
                </a:lnTo>
                <a:lnTo>
                  <a:pt x="392747" y="45643"/>
                </a:lnTo>
                <a:lnTo>
                  <a:pt x="392747" y="47180"/>
                </a:lnTo>
                <a:lnTo>
                  <a:pt x="391210" y="50203"/>
                </a:lnTo>
                <a:lnTo>
                  <a:pt x="400342" y="50203"/>
                </a:lnTo>
                <a:lnTo>
                  <a:pt x="403415" y="47180"/>
                </a:lnTo>
                <a:lnTo>
                  <a:pt x="407987" y="42608"/>
                </a:lnTo>
                <a:lnTo>
                  <a:pt x="414032" y="41071"/>
                </a:lnTo>
                <a:lnTo>
                  <a:pt x="417106" y="41071"/>
                </a:lnTo>
                <a:lnTo>
                  <a:pt x="423151" y="42265"/>
                </a:lnTo>
                <a:lnTo>
                  <a:pt x="429082" y="46037"/>
                </a:lnTo>
                <a:lnTo>
                  <a:pt x="433578" y="52654"/>
                </a:lnTo>
                <a:lnTo>
                  <a:pt x="435368" y="62407"/>
                </a:lnTo>
                <a:lnTo>
                  <a:pt x="433793" y="71285"/>
                </a:lnTo>
                <a:lnTo>
                  <a:pt x="429653" y="77444"/>
                </a:lnTo>
                <a:lnTo>
                  <a:pt x="423811" y="81038"/>
                </a:lnTo>
                <a:lnTo>
                  <a:pt x="417106" y="82194"/>
                </a:lnTo>
                <a:lnTo>
                  <a:pt x="407987" y="82194"/>
                </a:lnTo>
                <a:lnTo>
                  <a:pt x="401878" y="76098"/>
                </a:lnTo>
                <a:lnTo>
                  <a:pt x="400342" y="70002"/>
                </a:lnTo>
                <a:lnTo>
                  <a:pt x="398805" y="66967"/>
                </a:lnTo>
                <a:lnTo>
                  <a:pt x="397319" y="63893"/>
                </a:lnTo>
                <a:lnTo>
                  <a:pt x="392747" y="63893"/>
                </a:lnTo>
                <a:lnTo>
                  <a:pt x="388188" y="65430"/>
                </a:lnTo>
                <a:lnTo>
                  <a:pt x="388188" y="68453"/>
                </a:lnTo>
                <a:lnTo>
                  <a:pt x="389915" y="75260"/>
                </a:lnTo>
                <a:lnTo>
                  <a:pt x="395224" y="82765"/>
                </a:lnTo>
                <a:lnTo>
                  <a:pt x="404228" y="88836"/>
                </a:lnTo>
                <a:lnTo>
                  <a:pt x="417106" y="91325"/>
                </a:lnTo>
                <a:lnTo>
                  <a:pt x="428053" y="89382"/>
                </a:lnTo>
                <a:lnTo>
                  <a:pt x="437286" y="83718"/>
                </a:lnTo>
                <a:lnTo>
                  <a:pt x="438340" y="82194"/>
                </a:lnTo>
                <a:lnTo>
                  <a:pt x="443649" y="74637"/>
                </a:lnTo>
                <a:lnTo>
                  <a:pt x="446036" y="62407"/>
                </a:lnTo>
                <a:close/>
              </a:path>
              <a:path w="703579" h="91440">
                <a:moveTo>
                  <a:pt x="703262" y="45643"/>
                </a:moveTo>
                <a:lnTo>
                  <a:pt x="485622" y="45643"/>
                </a:lnTo>
                <a:lnTo>
                  <a:pt x="485622" y="50203"/>
                </a:lnTo>
                <a:lnTo>
                  <a:pt x="703262" y="50203"/>
                </a:lnTo>
                <a:lnTo>
                  <a:pt x="703262" y="45643"/>
                </a:lnTo>
                <a:close/>
              </a:path>
            </a:pathLst>
          </a:custGeom>
          <a:solidFill>
            <a:srgbClr val="4D4D4F"/>
          </a:solidFill>
        </p:spPr>
        <p:txBody>
          <a:bodyPr wrap="square" lIns="0" tIns="0" rIns="0" bIns="0" rtlCol="0"/>
          <a:lstStyle/>
          <a:p>
            <a:endParaRP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object 3"/>
          <p:cNvPicPr/>
          <p:nvPr/>
        </p:nvPicPr>
        <p:blipFill>
          <a:blip r:embed="rId2" cstate="print"/>
          <a:stretch>
            <a:fillRect/>
          </a:stretch>
        </p:blipFill>
        <p:spPr>
          <a:xfrm>
            <a:off x="706335" y="1547659"/>
            <a:ext cx="6117983" cy="828078"/>
          </a:xfrm>
          <a:prstGeom prst="rect">
            <a:avLst/>
          </a:prstGeom>
        </p:spPr>
      </p:pic>
      <p:pic>
        <p:nvPicPr>
          <p:cNvPr id="4" name="object 4"/>
          <p:cNvPicPr/>
          <p:nvPr/>
        </p:nvPicPr>
        <p:blipFill>
          <a:blip r:embed="rId3" cstate="print"/>
          <a:stretch>
            <a:fillRect/>
          </a:stretch>
        </p:blipFill>
        <p:spPr>
          <a:xfrm>
            <a:off x="710907" y="1080287"/>
            <a:ext cx="6113411" cy="359282"/>
          </a:xfrm>
          <a:prstGeom prst="rect">
            <a:avLst/>
          </a:prstGeom>
        </p:spPr>
      </p:pic>
      <p:pic>
        <p:nvPicPr>
          <p:cNvPr id="5" name="object 5"/>
          <p:cNvPicPr/>
          <p:nvPr/>
        </p:nvPicPr>
        <p:blipFill>
          <a:blip r:embed="rId4" cstate="print"/>
          <a:stretch>
            <a:fillRect/>
          </a:stretch>
        </p:blipFill>
        <p:spPr>
          <a:xfrm>
            <a:off x="710907" y="2482303"/>
            <a:ext cx="6113411" cy="7480401"/>
          </a:xfrm>
          <a:prstGeom prst="rect">
            <a:avLst/>
          </a:prstGeom>
        </p:spPr>
      </p:pic>
      <p:grpSp>
        <p:nvGrpSpPr>
          <p:cNvPr id="6" name="object 6"/>
          <p:cNvGrpSpPr/>
          <p:nvPr/>
        </p:nvGrpSpPr>
        <p:grpSpPr>
          <a:xfrm>
            <a:off x="709358" y="5600"/>
            <a:ext cx="6842759" cy="717550"/>
            <a:chOff x="709358" y="5600"/>
            <a:chExt cx="6842759" cy="717550"/>
          </a:xfrm>
        </p:grpSpPr>
        <p:sp>
          <p:nvSpPr>
            <p:cNvPr id="7" name="object 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8" name="object 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9" name="object 9"/>
            <p:cNvPicPr/>
            <p:nvPr/>
          </p:nvPicPr>
          <p:blipFill>
            <a:blip r:embed="rId5" cstate="print"/>
            <a:stretch>
              <a:fillRect/>
            </a:stretch>
          </p:blipFill>
          <p:spPr>
            <a:xfrm>
              <a:off x="1003147" y="366369"/>
              <a:ext cx="462813" cy="170497"/>
            </a:xfrm>
            <a:prstGeom prst="rect">
              <a:avLst/>
            </a:prstGeom>
          </p:spPr>
        </p:pic>
        <p:sp>
          <p:nvSpPr>
            <p:cNvPr id="10" name="object 1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1" name="object 11"/>
            <p:cNvPicPr/>
            <p:nvPr/>
          </p:nvPicPr>
          <p:blipFill>
            <a:blip r:embed="rId6" cstate="print"/>
            <a:stretch>
              <a:fillRect/>
            </a:stretch>
          </p:blipFill>
          <p:spPr>
            <a:xfrm>
              <a:off x="1662315" y="380059"/>
              <a:ext cx="156806" cy="149174"/>
            </a:xfrm>
            <a:prstGeom prst="rect">
              <a:avLst/>
            </a:prstGeom>
          </p:spPr>
        </p:pic>
        <p:sp>
          <p:nvSpPr>
            <p:cNvPr id="12" name="object 1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3" name="object 13"/>
            <p:cNvPicPr/>
            <p:nvPr/>
          </p:nvPicPr>
          <p:blipFill>
            <a:blip r:embed="rId7" cstate="print"/>
            <a:stretch>
              <a:fillRect/>
            </a:stretch>
          </p:blipFill>
          <p:spPr>
            <a:xfrm>
              <a:off x="2021585" y="366369"/>
              <a:ext cx="343992" cy="170497"/>
            </a:xfrm>
            <a:prstGeom prst="rect">
              <a:avLst/>
            </a:prstGeom>
          </p:spPr>
        </p:pic>
        <p:pic>
          <p:nvPicPr>
            <p:cNvPr id="14" name="object 14"/>
            <p:cNvPicPr/>
            <p:nvPr/>
          </p:nvPicPr>
          <p:blipFill>
            <a:blip r:embed="rId8" cstate="print"/>
            <a:stretch>
              <a:fillRect/>
            </a:stretch>
          </p:blipFill>
          <p:spPr>
            <a:xfrm>
              <a:off x="2554338" y="364832"/>
              <a:ext cx="1248270" cy="172034"/>
            </a:xfrm>
            <a:prstGeom prst="rect">
              <a:avLst/>
            </a:prstGeom>
          </p:spPr>
        </p:pic>
      </p:grpSp>
      <p:sp>
        <p:nvSpPr>
          <p:cNvPr id="15" name="object 2"/>
          <p:cNvSpPr/>
          <p:nvPr/>
        </p:nvSpPr>
        <p:spPr>
          <a:xfrm>
            <a:off x="3415957" y="10148442"/>
            <a:ext cx="703580" cy="91440"/>
          </a:xfrm>
          <a:custGeom>
            <a:avLst/>
            <a:gdLst/>
            <a:ahLst/>
            <a:cxnLst/>
            <a:rect l="l" t="t" r="r" b="b"/>
            <a:pathLst>
              <a:path w="703579" h="91440">
                <a:moveTo>
                  <a:pt x="217690" y="45643"/>
                </a:moveTo>
                <a:lnTo>
                  <a:pt x="0" y="45643"/>
                </a:lnTo>
                <a:lnTo>
                  <a:pt x="0" y="50203"/>
                </a:lnTo>
                <a:lnTo>
                  <a:pt x="217690" y="50203"/>
                </a:lnTo>
                <a:lnTo>
                  <a:pt x="217690" y="45643"/>
                </a:lnTo>
                <a:close/>
              </a:path>
              <a:path w="703579"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 w="703579" h="91440">
                <a:moveTo>
                  <a:pt x="357733" y="3022"/>
                </a:moveTo>
                <a:lnTo>
                  <a:pt x="356196" y="0"/>
                </a:lnTo>
                <a:lnTo>
                  <a:pt x="350139" y="0"/>
                </a:lnTo>
                <a:lnTo>
                  <a:pt x="350139" y="3022"/>
                </a:lnTo>
                <a:lnTo>
                  <a:pt x="348602" y="4559"/>
                </a:lnTo>
                <a:lnTo>
                  <a:pt x="347065" y="10617"/>
                </a:lnTo>
                <a:lnTo>
                  <a:pt x="344030" y="16713"/>
                </a:lnTo>
                <a:lnTo>
                  <a:pt x="334911" y="18249"/>
                </a:lnTo>
                <a:lnTo>
                  <a:pt x="328803" y="19748"/>
                </a:lnTo>
                <a:lnTo>
                  <a:pt x="327266" y="19748"/>
                </a:lnTo>
                <a:lnTo>
                  <a:pt x="327266" y="25844"/>
                </a:lnTo>
                <a:lnTo>
                  <a:pt x="347065" y="25844"/>
                </a:lnTo>
                <a:lnTo>
                  <a:pt x="347065" y="89789"/>
                </a:lnTo>
                <a:lnTo>
                  <a:pt x="350139" y="91325"/>
                </a:lnTo>
                <a:lnTo>
                  <a:pt x="354698" y="91325"/>
                </a:lnTo>
                <a:lnTo>
                  <a:pt x="357733" y="89789"/>
                </a:lnTo>
                <a:lnTo>
                  <a:pt x="357733" y="3022"/>
                </a:lnTo>
                <a:close/>
              </a:path>
              <a:path w="703579" h="91440">
                <a:moveTo>
                  <a:pt x="446036" y="62407"/>
                </a:moveTo>
                <a:lnTo>
                  <a:pt x="442836" y="46316"/>
                </a:lnTo>
                <a:lnTo>
                  <a:pt x="438315" y="41071"/>
                </a:lnTo>
                <a:lnTo>
                  <a:pt x="435368" y="37668"/>
                </a:lnTo>
                <a:lnTo>
                  <a:pt x="435368" y="62407"/>
                </a:lnTo>
                <a:lnTo>
                  <a:pt x="435102" y="66776"/>
                </a:lnTo>
                <a:lnTo>
                  <a:pt x="433273" y="73444"/>
                </a:lnTo>
                <a:lnTo>
                  <a:pt x="428294" y="79540"/>
                </a:lnTo>
                <a:lnTo>
                  <a:pt x="418604" y="82194"/>
                </a:lnTo>
                <a:lnTo>
                  <a:pt x="410616" y="80606"/>
                </a:lnTo>
                <a:lnTo>
                  <a:pt x="404914" y="76288"/>
                </a:lnTo>
                <a:lnTo>
                  <a:pt x="401485" y="69989"/>
                </a:lnTo>
                <a:lnTo>
                  <a:pt x="400342" y="62407"/>
                </a:lnTo>
                <a:lnTo>
                  <a:pt x="401485" y="53936"/>
                </a:lnTo>
                <a:lnTo>
                  <a:pt x="404914" y="47167"/>
                </a:lnTo>
                <a:lnTo>
                  <a:pt x="410616" y="42697"/>
                </a:lnTo>
                <a:lnTo>
                  <a:pt x="411010" y="42608"/>
                </a:lnTo>
                <a:lnTo>
                  <a:pt x="418604" y="41071"/>
                </a:lnTo>
                <a:lnTo>
                  <a:pt x="428294" y="43776"/>
                </a:lnTo>
                <a:lnTo>
                  <a:pt x="433273" y="50038"/>
                </a:lnTo>
                <a:lnTo>
                  <a:pt x="435102" y="57162"/>
                </a:lnTo>
                <a:lnTo>
                  <a:pt x="435368" y="62407"/>
                </a:lnTo>
                <a:lnTo>
                  <a:pt x="435368" y="37668"/>
                </a:lnTo>
                <a:lnTo>
                  <a:pt x="426758" y="34163"/>
                </a:lnTo>
                <a:lnTo>
                  <a:pt x="420141" y="33489"/>
                </a:lnTo>
                <a:lnTo>
                  <a:pt x="406450" y="33489"/>
                </a:lnTo>
                <a:lnTo>
                  <a:pt x="398805" y="42608"/>
                </a:lnTo>
                <a:lnTo>
                  <a:pt x="399999" y="34810"/>
                </a:lnTo>
                <a:lnTo>
                  <a:pt x="402615" y="23583"/>
                </a:lnTo>
                <a:lnTo>
                  <a:pt x="408660" y="13512"/>
                </a:lnTo>
                <a:lnTo>
                  <a:pt x="420141" y="9131"/>
                </a:lnTo>
                <a:lnTo>
                  <a:pt x="429260" y="9131"/>
                </a:lnTo>
                <a:lnTo>
                  <a:pt x="432346" y="16713"/>
                </a:lnTo>
                <a:lnTo>
                  <a:pt x="433832" y="21285"/>
                </a:lnTo>
                <a:lnTo>
                  <a:pt x="435368" y="24358"/>
                </a:lnTo>
                <a:lnTo>
                  <a:pt x="441464" y="24358"/>
                </a:lnTo>
                <a:lnTo>
                  <a:pt x="442963" y="22821"/>
                </a:lnTo>
                <a:lnTo>
                  <a:pt x="442963" y="19748"/>
                </a:lnTo>
                <a:lnTo>
                  <a:pt x="441718" y="14744"/>
                </a:lnTo>
                <a:lnTo>
                  <a:pt x="438238" y="9131"/>
                </a:lnTo>
                <a:lnTo>
                  <a:pt x="437642" y="8166"/>
                </a:lnTo>
                <a:lnTo>
                  <a:pt x="430123" y="2451"/>
                </a:lnTo>
                <a:lnTo>
                  <a:pt x="418604" y="0"/>
                </a:lnTo>
                <a:lnTo>
                  <a:pt x="409473" y="0"/>
                </a:lnTo>
                <a:lnTo>
                  <a:pt x="389178" y="33324"/>
                </a:lnTo>
                <a:lnTo>
                  <a:pt x="388277" y="47167"/>
                </a:lnTo>
                <a:lnTo>
                  <a:pt x="388277" y="50038"/>
                </a:lnTo>
                <a:lnTo>
                  <a:pt x="389293" y="63690"/>
                </a:lnTo>
                <a:lnTo>
                  <a:pt x="393700" y="77419"/>
                </a:lnTo>
                <a:lnTo>
                  <a:pt x="402932" y="87452"/>
                </a:lnTo>
                <a:lnTo>
                  <a:pt x="418604" y="91325"/>
                </a:lnTo>
                <a:lnTo>
                  <a:pt x="429310" y="89598"/>
                </a:lnTo>
                <a:lnTo>
                  <a:pt x="438023" y="84289"/>
                </a:lnTo>
                <a:lnTo>
                  <a:pt x="439381" y="82194"/>
                </a:lnTo>
                <a:lnTo>
                  <a:pt x="443890" y="75285"/>
                </a:lnTo>
                <a:lnTo>
                  <a:pt x="446036" y="62407"/>
                </a:lnTo>
                <a:close/>
              </a:path>
              <a:path w="703579" h="91440">
                <a:moveTo>
                  <a:pt x="703262" y="45643"/>
                </a:moveTo>
                <a:lnTo>
                  <a:pt x="485622" y="45643"/>
                </a:lnTo>
                <a:lnTo>
                  <a:pt x="485622" y="50203"/>
                </a:lnTo>
                <a:lnTo>
                  <a:pt x="703262" y="50203"/>
                </a:lnTo>
                <a:lnTo>
                  <a:pt x="703262" y="45643"/>
                </a:lnTo>
                <a:close/>
              </a:path>
            </a:pathLst>
          </a:custGeom>
          <a:solidFill>
            <a:srgbClr val="4A4B4D"/>
          </a:solidFill>
        </p:spPr>
        <p:txBody>
          <a:bodyPr wrap="square" lIns="0" tIns="0" rIns="0" bIns="0" rtlCol="0"/>
          <a:lstStyle/>
          <a:p>
            <a:endParaRP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7" name="図 136" descr="文字と写真のスクリーンショット&#10;&#10;AI 生成コンテンツは誤りを含む可能性があります。">
            <a:extLst>
              <a:ext uri="{FF2B5EF4-FFF2-40B4-BE49-F238E27FC236}">
                <a16:creationId xmlns:a16="http://schemas.microsoft.com/office/drawing/2014/main" id="{9CDCEE32-ACF8-6CC2-CB7C-A4B52073111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900668" y="8286381"/>
            <a:ext cx="2485257" cy="1513489"/>
          </a:xfrm>
          <a:prstGeom prst="rect">
            <a:avLst/>
          </a:prstGeom>
        </p:spPr>
      </p:pic>
      <p:pic>
        <p:nvPicPr>
          <p:cNvPr id="127" name="図 126" descr="グラフィカル ユーザー インターフェイス&#10;&#10;AI 生成コンテンツは誤りを含む可能性があります。">
            <a:extLst>
              <a:ext uri="{FF2B5EF4-FFF2-40B4-BE49-F238E27FC236}">
                <a16:creationId xmlns:a16="http://schemas.microsoft.com/office/drawing/2014/main" id="{3614DF24-DFC3-4C3E-D039-510BBCE08CA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88324" y="8050770"/>
            <a:ext cx="2534516" cy="1758977"/>
          </a:xfrm>
          <a:prstGeom prst="rect">
            <a:avLst/>
          </a:prstGeom>
          <a:ln>
            <a:noFill/>
          </a:ln>
        </p:spPr>
      </p:pic>
      <p:grpSp>
        <p:nvGrpSpPr>
          <p:cNvPr id="3" name="object 3"/>
          <p:cNvGrpSpPr/>
          <p:nvPr/>
        </p:nvGrpSpPr>
        <p:grpSpPr>
          <a:xfrm>
            <a:off x="709358" y="5645149"/>
            <a:ext cx="6116955" cy="4319270"/>
            <a:chOff x="709358" y="5645149"/>
            <a:chExt cx="6116955" cy="4319270"/>
          </a:xfrm>
        </p:grpSpPr>
        <p:sp>
          <p:nvSpPr>
            <p:cNvPr id="4" name="object 4"/>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8" name="object 8"/>
            <p:cNvSpPr/>
            <p:nvPr/>
          </p:nvSpPr>
          <p:spPr>
            <a:xfrm>
              <a:off x="5111750" y="9050883"/>
              <a:ext cx="30480" cy="17145"/>
            </a:xfrm>
            <a:custGeom>
              <a:avLst/>
              <a:gdLst/>
              <a:ahLst/>
              <a:cxnLst/>
              <a:rect l="l" t="t" r="r" b="b"/>
              <a:pathLst>
                <a:path w="30479" h="17145">
                  <a:moveTo>
                    <a:pt x="1536" y="9131"/>
                  </a:moveTo>
                  <a:lnTo>
                    <a:pt x="0" y="10617"/>
                  </a:lnTo>
                  <a:lnTo>
                    <a:pt x="0" y="12153"/>
                  </a:lnTo>
                  <a:lnTo>
                    <a:pt x="1536" y="10617"/>
                  </a:lnTo>
                  <a:lnTo>
                    <a:pt x="1536" y="9131"/>
                  </a:lnTo>
                  <a:close/>
                </a:path>
                <a:path w="30479" h="17145">
                  <a:moveTo>
                    <a:pt x="4559" y="13690"/>
                  </a:moveTo>
                  <a:lnTo>
                    <a:pt x="0" y="13690"/>
                  </a:lnTo>
                  <a:lnTo>
                    <a:pt x="0" y="15227"/>
                  </a:lnTo>
                  <a:lnTo>
                    <a:pt x="3022" y="15227"/>
                  </a:lnTo>
                  <a:lnTo>
                    <a:pt x="4559" y="13690"/>
                  </a:lnTo>
                  <a:close/>
                </a:path>
                <a:path w="30479" h="17145">
                  <a:moveTo>
                    <a:pt x="4559" y="7594"/>
                  </a:moveTo>
                  <a:lnTo>
                    <a:pt x="3022" y="7594"/>
                  </a:lnTo>
                  <a:lnTo>
                    <a:pt x="1536" y="9131"/>
                  </a:lnTo>
                  <a:lnTo>
                    <a:pt x="4559" y="9131"/>
                  </a:lnTo>
                  <a:lnTo>
                    <a:pt x="4559" y="7594"/>
                  </a:lnTo>
                  <a:close/>
                </a:path>
                <a:path w="30479" h="17145">
                  <a:moveTo>
                    <a:pt x="6096" y="12153"/>
                  </a:moveTo>
                  <a:lnTo>
                    <a:pt x="4559" y="10617"/>
                  </a:lnTo>
                  <a:lnTo>
                    <a:pt x="4559" y="13690"/>
                  </a:lnTo>
                  <a:lnTo>
                    <a:pt x="6096" y="15227"/>
                  </a:lnTo>
                  <a:lnTo>
                    <a:pt x="6096" y="12153"/>
                  </a:lnTo>
                  <a:close/>
                </a:path>
                <a:path w="30479" h="17145">
                  <a:moveTo>
                    <a:pt x="7594" y="3022"/>
                  </a:moveTo>
                  <a:lnTo>
                    <a:pt x="6096" y="3022"/>
                  </a:lnTo>
                  <a:lnTo>
                    <a:pt x="6096" y="0"/>
                  </a:lnTo>
                  <a:lnTo>
                    <a:pt x="4559" y="0"/>
                  </a:lnTo>
                  <a:lnTo>
                    <a:pt x="4559" y="3022"/>
                  </a:lnTo>
                  <a:lnTo>
                    <a:pt x="0" y="3022"/>
                  </a:lnTo>
                  <a:lnTo>
                    <a:pt x="0" y="4559"/>
                  </a:lnTo>
                  <a:lnTo>
                    <a:pt x="6096" y="4559"/>
                  </a:lnTo>
                  <a:lnTo>
                    <a:pt x="7594" y="3022"/>
                  </a:lnTo>
                  <a:close/>
                </a:path>
                <a:path w="30479" h="17145">
                  <a:moveTo>
                    <a:pt x="10668" y="15227"/>
                  </a:moveTo>
                  <a:lnTo>
                    <a:pt x="7594" y="15227"/>
                  </a:lnTo>
                  <a:lnTo>
                    <a:pt x="7594" y="16713"/>
                  </a:lnTo>
                  <a:lnTo>
                    <a:pt x="9131" y="16713"/>
                  </a:lnTo>
                  <a:lnTo>
                    <a:pt x="10668" y="15227"/>
                  </a:lnTo>
                  <a:close/>
                </a:path>
                <a:path w="30479" h="17145">
                  <a:moveTo>
                    <a:pt x="10668" y="6057"/>
                  </a:moveTo>
                  <a:lnTo>
                    <a:pt x="9131" y="4559"/>
                  </a:lnTo>
                  <a:lnTo>
                    <a:pt x="9131" y="6057"/>
                  </a:lnTo>
                  <a:lnTo>
                    <a:pt x="10668" y="6057"/>
                  </a:lnTo>
                  <a:close/>
                </a:path>
                <a:path w="30479" h="17145">
                  <a:moveTo>
                    <a:pt x="12204" y="13690"/>
                  </a:moveTo>
                  <a:lnTo>
                    <a:pt x="10668" y="15227"/>
                  </a:lnTo>
                  <a:lnTo>
                    <a:pt x="12204" y="15227"/>
                  </a:lnTo>
                  <a:lnTo>
                    <a:pt x="12204" y="13690"/>
                  </a:lnTo>
                  <a:close/>
                </a:path>
                <a:path w="30479" h="17145">
                  <a:moveTo>
                    <a:pt x="12204" y="7594"/>
                  </a:moveTo>
                  <a:lnTo>
                    <a:pt x="9131" y="6057"/>
                  </a:lnTo>
                  <a:lnTo>
                    <a:pt x="7594" y="6057"/>
                  </a:lnTo>
                  <a:lnTo>
                    <a:pt x="4559" y="7594"/>
                  </a:lnTo>
                  <a:lnTo>
                    <a:pt x="7594" y="7594"/>
                  </a:lnTo>
                  <a:lnTo>
                    <a:pt x="7594" y="9131"/>
                  </a:lnTo>
                  <a:lnTo>
                    <a:pt x="6096" y="12153"/>
                  </a:lnTo>
                  <a:lnTo>
                    <a:pt x="7594" y="10617"/>
                  </a:lnTo>
                  <a:lnTo>
                    <a:pt x="9131" y="7594"/>
                  </a:lnTo>
                  <a:lnTo>
                    <a:pt x="12204" y="7594"/>
                  </a:lnTo>
                  <a:close/>
                </a:path>
                <a:path w="30479" h="17145">
                  <a:moveTo>
                    <a:pt x="13690" y="7594"/>
                  </a:moveTo>
                  <a:lnTo>
                    <a:pt x="12204" y="7594"/>
                  </a:lnTo>
                  <a:lnTo>
                    <a:pt x="12204" y="9131"/>
                  </a:lnTo>
                  <a:lnTo>
                    <a:pt x="13690" y="9131"/>
                  </a:lnTo>
                  <a:lnTo>
                    <a:pt x="13690" y="7594"/>
                  </a:lnTo>
                  <a:close/>
                </a:path>
                <a:path w="30479" h="17145">
                  <a:moveTo>
                    <a:pt x="24358" y="1485"/>
                  </a:moveTo>
                  <a:lnTo>
                    <a:pt x="22821" y="0"/>
                  </a:lnTo>
                  <a:lnTo>
                    <a:pt x="22821" y="4559"/>
                  </a:lnTo>
                  <a:lnTo>
                    <a:pt x="24358" y="1485"/>
                  </a:lnTo>
                  <a:close/>
                </a:path>
                <a:path w="30479" h="17145">
                  <a:moveTo>
                    <a:pt x="25895" y="7594"/>
                  </a:moveTo>
                  <a:lnTo>
                    <a:pt x="24358" y="6057"/>
                  </a:lnTo>
                  <a:lnTo>
                    <a:pt x="22821" y="9131"/>
                  </a:lnTo>
                  <a:lnTo>
                    <a:pt x="22821" y="10617"/>
                  </a:lnTo>
                  <a:lnTo>
                    <a:pt x="24358" y="10617"/>
                  </a:lnTo>
                  <a:lnTo>
                    <a:pt x="24358" y="9131"/>
                  </a:lnTo>
                  <a:lnTo>
                    <a:pt x="25895" y="7594"/>
                  </a:lnTo>
                  <a:close/>
                </a:path>
                <a:path w="30479" h="17145">
                  <a:moveTo>
                    <a:pt x="27381" y="15227"/>
                  </a:moveTo>
                  <a:lnTo>
                    <a:pt x="25895" y="15227"/>
                  </a:lnTo>
                  <a:lnTo>
                    <a:pt x="24358" y="16713"/>
                  </a:lnTo>
                  <a:lnTo>
                    <a:pt x="25895" y="16713"/>
                  </a:lnTo>
                  <a:lnTo>
                    <a:pt x="27381" y="15227"/>
                  </a:lnTo>
                  <a:close/>
                </a:path>
                <a:path w="30479" h="17145">
                  <a:moveTo>
                    <a:pt x="30454" y="10617"/>
                  </a:moveTo>
                  <a:lnTo>
                    <a:pt x="27381" y="13690"/>
                  </a:lnTo>
                  <a:lnTo>
                    <a:pt x="27381" y="15227"/>
                  </a:lnTo>
                  <a:lnTo>
                    <a:pt x="30454" y="12153"/>
                  </a:lnTo>
                  <a:lnTo>
                    <a:pt x="30454" y="10617"/>
                  </a:lnTo>
                  <a:close/>
                </a:path>
                <a:path w="30479" h="17145">
                  <a:moveTo>
                    <a:pt x="30454" y="0"/>
                  </a:moveTo>
                  <a:lnTo>
                    <a:pt x="28917" y="0"/>
                  </a:lnTo>
                  <a:lnTo>
                    <a:pt x="28917" y="3022"/>
                  </a:lnTo>
                  <a:lnTo>
                    <a:pt x="30454" y="6057"/>
                  </a:lnTo>
                  <a:lnTo>
                    <a:pt x="30454" y="0"/>
                  </a:lnTo>
                  <a:close/>
                </a:path>
              </a:pathLst>
            </a:custGeom>
            <a:solidFill>
              <a:srgbClr val="4D4D4F"/>
            </a:solidFill>
          </p:spPr>
          <p:txBody>
            <a:bodyPr wrap="square" lIns="0" tIns="0" rIns="0" bIns="0" rtlCol="0"/>
            <a:lstStyle/>
            <a:p>
              <a:endParaRPr/>
            </a:p>
          </p:txBody>
        </p:sp>
        <p:sp>
          <p:nvSpPr>
            <p:cNvPr id="13" name="object 13"/>
            <p:cNvSpPr/>
            <p:nvPr/>
          </p:nvSpPr>
          <p:spPr>
            <a:xfrm>
              <a:off x="6134697" y="8350643"/>
              <a:ext cx="50800" cy="15240"/>
            </a:xfrm>
            <a:custGeom>
              <a:avLst/>
              <a:gdLst/>
              <a:ahLst/>
              <a:cxnLst/>
              <a:rect l="l" t="t" r="r" b="b"/>
              <a:pathLst>
                <a:path w="50800" h="15240">
                  <a:moveTo>
                    <a:pt x="6096" y="13690"/>
                  </a:moveTo>
                  <a:lnTo>
                    <a:pt x="1536" y="13690"/>
                  </a:lnTo>
                  <a:lnTo>
                    <a:pt x="1536" y="12153"/>
                  </a:lnTo>
                  <a:lnTo>
                    <a:pt x="0" y="12153"/>
                  </a:lnTo>
                  <a:lnTo>
                    <a:pt x="0" y="13690"/>
                  </a:lnTo>
                  <a:lnTo>
                    <a:pt x="1536" y="15189"/>
                  </a:lnTo>
                  <a:lnTo>
                    <a:pt x="6096" y="15189"/>
                  </a:lnTo>
                  <a:lnTo>
                    <a:pt x="6096" y="13690"/>
                  </a:lnTo>
                  <a:close/>
                </a:path>
                <a:path w="50800" h="15240">
                  <a:moveTo>
                    <a:pt x="7632" y="7594"/>
                  </a:moveTo>
                  <a:lnTo>
                    <a:pt x="6096" y="6057"/>
                  </a:lnTo>
                  <a:lnTo>
                    <a:pt x="4559" y="6057"/>
                  </a:lnTo>
                  <a:lnTo>
                    <a:pt x="6096" y="7594"/>
                  </a:lnTo>
                  <a:lnTo>
                    <a:pt x="6096" y="13690"/>
                  </a:lnTo>
                  <a:lnTo>
                    <a:pt x="7632" y="13690"/>
                  </a:lnTo>
                  <a:lnTo>
                    <a:pt x="7632" y="7594"/>
                  </a:lnTo>
                  <a:close/>
                </a:path>
                <a:path w="50800" h="15240">
                  <a:moveTo>
                    <a:pt x="7632" y="0"/>
                  </a:moveTo>
                  <a:lnTo>
                    <a:pt x="0" y="0"/>
                  </a:lnTo>
                  <a:lnTo>
                    <a:pt x="0" y="9131"/>
                  </a:lnTo>
                  <a:lnTo>
                    <a:pt x="1536" y="9131"/>
                  </a:lnTo>
                  <a:lnTo>
                    <a:pt x="3073" y="7594"/>
                  </a:lnTo>
                  <a:lnTo>
                    <a:pt x="4559" y="6057"/>
                  </a:lnTo>
                  <a:lnTo>
                    <a:pt x="3073" y="6057"/>
                  </a:lnTo>
                  <a:lnTo>
                    <a:pt x="1536" y="7594"/>
                  </a:lnTo>
                  <a:lnTo>
                    <a:pt x="1536" y="1485"/>
                  </a:lnTo>
                  <a:lnTo>
                    <a:pt x="7632" y="1485"/>
                  </a:lnTo>
                  <a:lnTo>
                    <a:pt x="7632" y="0"/>
                  </a:lnTo>
                  <a:close/>
                </a:path>
                <a:path w="50800" h="15240">
                  <a:moveTo>
                    <a:pt x="12204" y="1485"/>
                  </a:moveTo>
                  <a:lnTo>
                    <a:pt x="10668" y="1485"/>
                  </a:lnTo>
                  <a:lnTo>
                    <a:pt x="10668" y="4572"/>
                  </a:lnTo>
                  <a:lnTo>
                    <a:pt x="12204" y="4572"/>
                  </a:lnTo>
                  <a:lnTo>
                    <a:pt x="12204" y="1485"/>
                  </a:lnTo>
                  <a:close/>
                </a:path>
                <a:path w="50800" h="15240">
                  <a:moveTo>
                    <a:pt x="18300" y="4572"/>
                  </a:moveTo>
                  <a:lnTo>
                    <a:pt x="16764" y="6057"/>
                  </a:lnTo>
                  <a:lnTo>
                    <a:pt x="15227" y="7594"/>
                  </a:lnTo>
                  <a:lnTo>
                    <a:pt x="13741" y="9131"/>
                  </a:lnTo>
                  <a:lnTo>
                    <a:pt x="12204" y="10617"/>
                  </a:lnTo>
                  <a:lnTo>
                    <a:pt x="10668" y="13690"/>
                  </a:lnTo>
                  <a:lnTo>
                    <a:pt x="10668" y="15189"/>
                  </a:lnTo>
                  <a:lnTo>
                    <a:pt x="18300" y="15189"/>
                  </a:lnTo>
                  <a:lnTo>
                    <a:pt x="18300" y="13690"/>
                  </a:lnTo>
                  <a:lnTo>
                    <a:pt x="12204" y="13690"/>
                  </a:lnTo>
                  <a:lnTo>
                    <a:pt x="13741" y="10617"/>
                  </a:lnTo>
                  <a:lnTo>
                    <a:pt x="18300" y="6057"/>
                  </a:lnTo>
                  <a:lnTo>
                    <a:pt x="18300" y="4572"/>
                  </a:lnTo>
                  <a:close/>
                </a:path>
                <a:path w="50800" h="15240">
                  <a:moveTo>
                    <a:pt x="18300" y="1485"/>
                  </a:moveTo>
                  <a:lnTo>
                    <a:pt x="16764" y="0"/>
                  </a:lnTo>
                  <a:lnTo>
                    <a:pt x="15227" y="0"/>
                  </a:lnTo>
                  <a:lnTo>
                    <a:pt x="12204" y="1485"/>
                  </a:lnTo>
                  <a:lnTo>
                    <a:pt x="16764" y="1485"/>
                  </a:lnTo>
                  <a:lnTo>
                    <a:pt x="16764" y="3035"/>
                  </a:lnTo>
                  <a:lnTo>
                    <a:pt x="18300" y="3035"/>
                  </a:lnTo>
                  <a:lnTo>
                    <a:pt x="18300" y="1485"/>
                  </a:lnTo>
                  <a:close/>
                </a:path>
                <a:path w="50800" h="15240">
                  <a:moveTo>
                    <a:pt x="30454" y="0"/>
                  </a:moveTo>
                  <a:lnTo>
                    <a:pt x="28917" y="0"/>
                  </a:lnTo>
                  <a:lnTo>
                    <a:pt x="28917" y="4572"/>
                  </a:lnTo>
                  <a:lnTo>
                    <a:pt x="28917" y="10617"/>
                  </a:lnTo>
                  <a:lnTo>
                    <a:pt x="27432" y="12153"/>
                  </a:lnTo>
                  <a:lnTo>
                    <a:pt x="27432" y="13690"/>
                  </a:lnTo>
                  <a:lnTo>
                    <a:pt x="24358" y="13690"/>
                  </a:lnTo>
                  <a:lnTo>
                    <a:pt x="24358" y="12153"/>
                  </a:lnTo>
                  <a:lnTo>
                    <a:pt x="22872" y="12153"/>
                  </a:lnTo>
                  <a:lnTo>
                    <a:pt x="22872" y="3035"/>
                  </a:lnTo>
                  <a:lnTo>
                    <a:pt x="24358" y="3035"/>
                  </a:lnTo>
                  <a:lnTo>
                    <a:pt x="24358" y="1485"/>
                  </a:lnTo>
                  <a:lnTo>
                    <a:pt x="27432" y="1485"/>
                  </a:lnTo>
                  <a:lnTo>
                    <a:pt x="27432" y="3035"/>
                  </a:lnTo>
                  <a:lnTo>
                    <a:pt x="28917" y="4572"/>
                  </a:lnTo>
                  <a:lnTo>
                    <a:pt x="28917" y="0"/>
                  </a:lnTo>
                  <a:lnTo>
                    <a:pt x="21336" y="0"/>
                  </a:lnTo>
                  <a:lnTo>
                    <a:pt x="21336" y="15189"/>
                  </a:lnTo>
                  <a:lnTo>
                    <a:pt x="30454" y="15189"/>
                  </a:lnTo>
                  <a:lnTo>
                    <a:pt x="30454" y="13690"/>
                  </a:lnTo>
                  <a:lnTo>
                    <a:pt x="30454" y="1485"/>
                  </a:lnTo>
                  <a:lnTo>
                    <a:pt x="30454" y="0"/>
                  </a:lnTo>
                  <a:close/>
                </a:path>
                <a:path w="50800" h="15240">
                  <a:moveTo>
                    <a:pt x="36563" y="1485"/>
                  </a:moveTo>
                  <a:lnTo>
                    <a:pt x="33489" y="1485"/>
                  </a:lnTo>
                  <a:lnTo>
                    <a:pt x="33489" y="3035"/>
                  </a:lnTo>
                  <a:lnTo>
                    <a:pt x="35026" y="3035"/>
                  </a:lnTo>
                  <a:lnTo>
                    <a:pt x="36563" y="1485"/>
                  </a:lnTo>
                  <a:close/>
                </a:path>
                <a:path w="50800" h="15240">
                  <a:moveTo>
                    <a:pt x="39585" y="13690"/>
                  </a:moveTo>
                  <a:lnTo>
                    <a:pt x="38049" y="13690"/>
                  </a:lnTo>
                  <a:lnTo>
                    <a:pt x="38049" y="0"/>
                  </a:lnTo>
                  <a:lnTo>
                    <a:pt x="36563" y="0"/>
                  </a:lnTo>
                  <a:lnTo>
                    <a:pt x="36563" y="1485"/>
                  </a:lnTo>
                  <a:lnTo>
                    <a:pt x="36563" y="13690"/>
                  </a:lnTo>
                  <a:lnTo>
                    <a:pt x="33489" y="13690"/>
                  </a:lnTo>
                  <a:lnTo>
                    <a:pt x="33489" y="15189"/>
                  </a:lnTo>
                  <a:lnTo>
                    <a:pt x="39585" y="15189"/>
                  </a:lnTo>
                  <a:lnTo>
                    <a:pt x="39585" y="13690"/>
                  </a:lnTo>
                  <a:close/>
                </a:path>
                <a:path w="50800" h="15240">
                  <a:moveTo>
                    <a:pt x="50253" y="7594"/>
                  </a:moveTo>
                  <a:lnTo>
                    <a:pt x="42659" y="7594"/>
                  </a:lnTo>
                  <a:lnTo>
                    <a:pt x="42659" y="10629"/>
                  </a:lnTo>
                  <a:lnTo>
                    <a:pt x="50253" y="10629"/>
                  </a:lnTo>
                  <a:lnTo>
                    <a:pt x="50253" y="7594"/>
                  </a:lnTo>
                  <a:close/>
                </a:path>
              </a:pathLst>
            </a:custGeom>
            <a:solidFill>
              <a:srgbClr val="4D4D4F"/>
            </a:solidFill>
          </p:spPr>
          <p:txBody>
            <a:bodyPr wrap="square" lIns="0" tIns="0" rIns="0" bIns="0" rtlCol="0"/>
            <a:lstStyle/>
            <a:p>
              <a:endParaRPr/>
            </a:p>
          </p:txBody>
        </p:sp>
        <p:sp>
          <p:nvSpPr>
            <p:cNvPr id="16" name="object 16"/>
            <p:cNvSpPr/>
            <p:nvPr/>
          </p:nvSpPr>
          <p:spPr>
            <a:xfrm>
              <a:off x="3881236" y="8044192"/>
              <a:ext cx="2524125" cy="1770380"/>
            </a:xfrm>
            <a:custGeom>
              <a:avLst/>
              <a:gdLst/>
              <a:ahLst/>
              <a:cxnLst/>
              <a:rect l="l" t="t" r="r" b="b"/>
              <a:pathLst>
                <a:path w="2524125" h="1770379">
                  <a:moveTo>
                    <a:pt x="2523883" y="0"/>
                  </a:moveTo>
                  <a:lnTo>
                    <a:pt x="2510193" y="0"/>
                  </a:lnTo>
                  <a:lnTo>
                    <a:pt x="2510193" y="12700"/>
                  </a:lnTo>
                  <a:lnTo>
                    <a:pt x="2510193" y="1758950"/>
                  </a:lnTo>
                  <a:lnTo>
                    <a:pt x="12166" y="1758950"/>
                  </a:lnTo>
                  <a:lnTo>
                    <a:pt x="12166" y="1764766"/>
                  </a:lnTo>
                  <a:lnTo>
                    <a:pt x="12166" y="1765300"/>
                  </a:lnTo>
                  <a:lnTo>
                    <a:pt x="6108" y="1765300"/>
                  </a:lnTo>
                  <a:lnTo>
                    <a:pt x="6108" y="1764766"/>
                  </a:lnTo>
                  <a:lnTo>
                    <a:pt x="12166" y="1764766"/>
                  </a:lnTo>
                  <a:lnTo>
                    <a:pt x="12166" y="1758950"/>
                  </a:lnTo>
                  <a:lnTo>
                    <a:pt x="12166" y="1758670"/>
                  </a:lnTo>
                  <a:lnTo>
                    <a:pt x="12166" y="12700"/>
                  </a:lnTo>
                  <a:lnTo>
                    <a:pt x="2510193" y="12700"/>
                  </a:lnTo>
                  <a:lnTo>
                    <a:pt x="2510193" y="0"/>
                  </a:lnTo>
                  <a:lnTo>
                    <a:pt x="0" y="0"/>
                  </a:lnTo>
                  <a:lnTo>
                    <a:pt x="0" y="12700"/>
                  </a:lnTo>
                  <a:lnTo>
                    <a:pt x="0" y="1758950"/>
                  </a:lnTo>
                  <a:lnTo>
                    <a:pt x="0" y="1765300"/>
                  </a:lnTo>
                  <a:lnTo>
                    <a:pt x="0" y="1770380"/>
                  </a:lnTo>
                  <a:lnTo>
                    <a:pt x="2523883" y="1770380"/>
                  </a:lnTo>
                  <a:lnTo>
                    <a:pt x="2523883" y="1765300"/>
                  </a:lnTo>
                  <a:lnTo>
                    <a:pt x="2523883" y="1758950"/>
                  </a:lnTo>
                  <a:lnTo>
                    <a:pt x="2523883" y="12700"/>
                  </a:lnTo>
                  <a:lnTo>
                    <a:pt x="2523883" y="0"/>
                  </a:lnTo>
                  <a:close/>
                </a:path>
              </a:pathLst>
            </a:custGeom>
            <a:solidFill>
              <a:srgbClr val="4D4D4F"/>
            </a:solidFill>
          </p:spPr>
          <p:txBody>
            <a:bodyPr wrap="square" lIns="0" tIns="0" rIns="0" bIns="0" rtlCol="0"/>
            <a:lstStyle/>
            <a:p>
              <a:endParaRPr/>
            </a:p>
          </p:txBody>
        </p:sp>
      </p:grpSp>
      <p:grpSp>
        <p:nvGrpSpPr>
          <p:cNvPr id="18" name="object 18"/>
          <p:cNvGrpSpPr/>
          <p:nvPr/>
        </p:nvGrpSpPr>
        <p:grpSpPr>
          <a:xfrm>
            <a:off x="709358" y="1078229"/>
            <a:ext cx="6116955" cy="4319270"/>
            <a:chOff x="709358" y="1078229"/>
            <a:chExt cx="6116955" cy="4319270"/>
          </a:xfrm>
        </p:grpSpPr>
        <p:sp>
          <p:nvSpPr>
            <p:cNvPr id="19" name="object 19"/>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20" name="object 20"/>
            <p:cNvPicPr/>
            <p:nvPr/>
          </p:nvPicPr>
          <p:blipFill>
            <a:blip r:embed="rId4" cstate="print"/>
            <a:stretch>
              <a:fillRect/>
            </a:stretch>
          </p:blipFill>
          <p:spPr>
            <a:xfrm>
              <a:off x="1204112" y="2019553"/>
              <a:ext cx="809828" cy="118706"/>
            </a:xfrm>
            <a:prstGeom prst="rect">
              <a:avLst/>
            </a:prstGeom>
          </p:spPr>
        </p:pic>
        <p:pic>
          <p:nvPicPr>
            <p:cNvPr id="21" name="object 21"/>
            <p:cNvPicPr/>
            <p:nvPr/>
          </p:nvPicPr>
          <p:blipFill>
            <a:blip r:embed="rId5" cstate="print"/>
            <a:stretch>
              <a:fillRect/>
            </a:stretch>
          </p:blipFill>
          <p:spPr>
            <a:xfrm>
              <a:off x="2103780" y="2018004"/>
              <a:ext cx="1835848" cy="120256"/>
            </a:xfrm>
            <a:prstGeom prst="rect">
              <a:avLst/>
            </a:prstGeom>
          </p:spPr>
        </p:pic>
        <p:pic>
          <p:nvPicPr>
            <p:cNvPr id="22" name="object 22"/>
            <p:cNvPicPr/>
            <p:nvPr/>
          </p:nvPicPr>
          <p:blipFill>
            <a:blip r:embed="rId6" cstate="print"/>
            <a:stretch>
              <a:fillRect/>
            </a:stretch>
          </p:blipFill>
          <p:spPr>
            <a:xfrm>
              <a:off x="4026395" y="2018004"/>
              <a:ext cx="2434082" cy="120256"/>
            </a:xfrm>
            <a:prstGeom prst="rect">
              <a:avLst/>
            </a:prstGeom>
          </p:spPr>
        </p:pic>
        <p:pic>
          <p:nvPicPr>
            <p:cNvPr id="23" name="object 23"/>
            <p:cNvPicPr/>
            <p:nvPr/>
          </p:nvPicPr>
          <p:blipFill>
            <a:blip r:embed="rId7" cstate="print"/>
            <a:stretch>
              <a:fillRect/>
            </a:stretch>
          </p:blipFill>
          <p:spPr>
            <a:xfrm>
              <a:off x="1074737" y="2234158"/>
              <a:ext cx="2561932" cy="118770"/>
            </a:xfrm>
            <a:prstGeom prst="rect">
              <a:avLst/>
            </a:prstGeom>
          </p:spPr>
        </p:pic>
        <p:pic>
          <p:nvPicPr>
            <p:cNvPr id="24" name="object 24"/>
            <p:cNvPicPr/>
            <p:nvPr/>
          </p:nvPicPr>
          <p:blipFill>
            <a:blip r:embed="rId8" cstate="print"/>
            <a:stretch>
              <a:fillRect/>
            </a:stretch>
          </p:blipFill>
          <p:spPr>
            <a:xfrm>
              <a:off x="889000" y="1258392"/>
              <a:ext cx="5754141" cy="613473"/>
            </a:xfrm>
            <a:prstGeom prst="rect">
              <a:avLst/>
            </a:prstGeom>
          </p:spPr>
        </p:pic>
        <p:sp>
          <p:nvSpPr>
            <p:cNvPr id="25" name="object 25"/>
            <p:cNvSpPr/>
            <p:nvPr/>
          </p:nvSpPr>
          <p:spPr>
            <a:xfrm>
              <a:off x="1068641" y="4315116"/>
              <a:ext cx="5396865" cy="721995"/>
            </a:xfrm>
            <a:custGeom>
              <a:avLst/>
              <a:gdLst/>
              <a:ahLst/>
              <a:cxnLst/>
              <a:rect l="l" t="t" r="r" b="b"/>
              <a:pathLst>
                <a:path w="5396865" h="721995">
                  <a:moveTo>
                    <a:pt x="15227" y="59385"/>
                  </a:moveTo>
                  <a:lnTo>
                    <a:pt x="0" y="59385"/>
                  </a:lnTo>
                  <a:lnTo>
                    <a:pt x="0" y="680453"/>
                  </a:lnTo>
                  <a:lnTo>
                    <a:pt x="15227" y="680453"/>
                  </a:lnTo>
                  <a:lnTo>
                    <a:pt x="15227" y="59385"/>
                  </a:lnTo>
                  <a:close/>
                </a:path>
                <a:path w="5396865" h="721995">
                  <a:moveTo>
                    <a:pt x="25844" y="709371"/>
                  </a:moveTo>
                  <a:lnTo>
                    <a:pt x="13690" y="709371"/>
                  </a:lnTo>
                  <a:lnTo>
                    <a:pt x="13690" y="697217"/>
                  </a:lnTo>
                  <a:lnTo>
                    <a:pt x="1536" y="697217"/>
                  </a:lnTo>
                  <a:lnTo>
                    <a:pt x="1536" y="721525"/>
                  </a:lnTo>
                  <a:lnTo>
                    <a:pt x="25844" y="721525"/>
                  </a:lnTo>
                  <a:lnTo>
                    <a:pt x="25844" y="709371"/>
                  </a:lnTo>
                  <a:close/>
                </a:path>
                <a:path w="5396865" h="721995">
                  <a:moveTo>
                    <a:pt x="25844" y="1549"/>
                  </a:moveTo>
                  <a:lnTo>
                    <a:pt x="1536" y="1549"/>
                  </a:lnTo>
                  <a:lnTo>
                    <a:pt x="1536" y="25857"/>
                  </a:lnTo>
                  <a:lnTo>
                    <a:pt x="13690" y="25857"/>
                  </a:lnTo>
                  <a:lnTo>
                    <a:pt x="13690" y="13703"/>
                  </a:lnTo>
                  <a:lnTo>
                    <a:pt x="25844" y="13703"/>
                  </a:lnTo>
                  <a:lnTo>
                    <a:pt x="25844" y="1549"/>
                  </a:lnTo>
                  <a:close/>
                </a:path>
                <a:path w="5396865" h="721995">
                  <a:moveTo>
                    <a:pt x="5337022" y="0"/>
                  </a:moveTo>
                  <a:lnTo>
                    <a:pt x="42608" y="0"/>
                  </a:lnTo>
                  <a:lnTo>
                    <a:pt x="42608" y="15240"/>
                  </a:lnTo>
                  <a:lnTo>
                    <a:pt x="5337022" y="15240"/>
                  </a:lnTo>
                  <a:lnTo>
                    <a:pt x="5337022" y="0"/>
                  </a:lnTo>
                  <a:close/>
                </a:path>
                <a:path w="5396865" h="721995">
                  <a:moveTo>
                    <a:pt x="5353786" y="707834"/>
                  </a:moveTo>
                  <a:lnTo>
                    <a:pt x="60871" y="707834"/>
                  </a:lnTo>
                  <a:lnTo>
                    <a:pt x="60871" y="721525"/>
                  </a:lnTo>
                  <a:lnTo>
                    <a:pt x="5353786" y="721525"/>
                  </a:lnTo>
                  <a:lnTo>
                    <a:pt x="5353786" y="707834"/>
                  </a:lnTo>
                  <a:close/>
                </a:path>
                <a:path w="5396865" h="721995">
                  <a:moveTo>
                    <a:pt x="5396408" y="697217"/>
                  </a:moveTo>
                  <a:lnTo>
                    <a:pt x="5382704" y="697217"/>
                  </a:lnTo>
                  <a:lnTo>
                    <a:pt x="5382704" y="709371"/>
                  </a:lnTo>
                  <a:lnTo>
                    <a:pt x="5372049" y="709371"/>
                  </a:lnTo>
                  <a:lnTo>
                    <a:pt x="5372049" y="721525"/>
                  </a:lnTo>
                  <a:lnTo>
                    <a:pt x="5396408" y="721525"/>
                  </a:lnTo>
                  <a:lnTo>
                    <a:pt x="5396408" y="697217"/>
                  </a:lnTo>
                  <a:close/>
                </a:path>
                <a:path w="5396865" h="721995">
                  <a:moveTo>
                    <a:pt x="5396408" y="42621"/>
                  </a:moveTo>
                  <a:lnTo>
                    <a:pt x="5382704" y="42621"/>
                  </a:lnTo>
                  <a:lnTo>
                    <a:pt x="5382704" y="662190"/>
                  </a:lnTo>
                  <a:lnTo>
                    <a:pt x="5396408" y="662190"/>
                  </a:lnTo>
                  <a:lnTo>
                    <a:pt x="5396408" y="42621"/>
                  </a:lnTo>
                  <a:close/>
                </a:path>
                <a:path w="5396865" h="721995">
                  <a:moveTo>
                    <a:pt x="5396408" y="1549"/>
                  </a:moveTo>
                  <a:lnTo>
                    <a:pt x="5372049" y="1549"/>
                  </a:lnTo>
                  <a:lnTo>
                    <a:pt x="5372049" y="13703"/>
                  </a:lnTo>
                  <a:lnTo>
                    <a:pt x="5382704" y="13703"/>
                  </a:lnTo>
                  <a:lnTo>
                    <a:pt x="5382704" y="25857"/>
                  </a:lnTo>
                  <a:lnTo>
                    <a:pt x="5396408" y="25857"/>
                  </a:lnTo>
                  <a:lnTo>
                    <a:pt x="5396408" y="1549"/>
                  </a:lnTo>
                  <a:close/>
                </a:path>
              </a:pathLst>
            </a:custGeom>
            <a:solidFill>
              <a:srgbClr val="ABACAF"/>
            </a:solidFill>
          </p:spPr>
          <p:txBody>
            <a:bodyPr wrap="square" lIns="0" tIns="0" rIns="0" bIns="0" rtlCol="0"/>
            <a:lstStyle/>
            <a:p>
              <a:endParaRPr/>
            </a:p>
          </p:txBody>
        </p:sp>
        <p:sp>
          <p:nvSpPr>
            <p:cNvPr id="26" name="object 26"/>
            <p:cNvSpPr/>
            <p:nvPr/>
          </p:nvSpPr>
          <p:spPr>
            <a:xfrm>
              <a:off x="1257401" y="4487112"/>
              <a:ext cx="21590" cy="20320"/>
            </a:xfrm>
            <a:custGeom>
              <a:avLst/>
              <a:gdLst/>
              <a:ahLst/>
              <a:cxnLst/>
              <a:rect l="l" t="t" r="r" b="b"/>
              <a:pathLst>
                <a:path w="21590" h="20320">
                  <a:moveTo>
                    <a:pt x="16713" y="19799"/>
                  </a:moveTo>
                  <a:lnTo>
                    <a:pt x="4559" y="19799"/>
                  </a:lnTo>
                  <a:lnTo>
                    <a:pt x="0" y="15240"/>
                  </a:lnTo>
                  <a:lnTo>
                    <a:pt x="0" y="3086"/>
                  </a:lnTo>
                  <a:lnTo>
                    <a:pt x="4559" y="0"/>
                  </a:lnTo>
                  <a:lnTo>
                    <a:pt x="16713" y="0"/>
                  </a:lnTo>
                  <a:lnTo>
                    <a:pt x="21285" y="4572"/>
                  </a:lnTo>
                  <a:lnTo>
                    <a:pt x="21285" y="15240"/>
                  </a:lnTo>
                  <a:lnTo>
                    <a:pt x="16713" y="19799"/>
                  </a:lnTo>
                  <a:close/>
                </a:path>
              </a:pathLst>
            </a:custGeom>
            <a:solidFill>
              <a:srgbClr val="4D4D4F"/>
            </a:solidFill>
          </p:spPr>
          <p:txBody>
            <a:bodyPr wrap="square" lIns="0" tIns="0" rIns="0" bIns="0" rtlCol="0"/>
            <a:lstStyle/>
            <a:p>
              <a:endParaRPr/>
            </a:p>
          </p:txBody>
        </p:sp>
        <p:pic>
          <p:nvPicPr>
            <p:cNvPr id="27" name="object 27"/>
            <p:cNvPicPr/>
            <p:nvPr/>
          </p:nvPicPr>
          <p:blipFill>
            <a:blip r:embed="rId9" cstate="print"/>
            <a:stretch>
              <a:fillRect/>
            </a:stretch>
          </p:blipFill>
          <p:spPr>
            <a:xfrm>
              <a:off x="1449184" y="4439945"/>
              <a:ext cx="1788668" cy="111125"/>
            </a:xfrm>
            <a:prstGeom prst="rect">
              <a:avLst/>
            </a:prstGeom>
          </p:spPr>
        </p:pic>
        <p:pic>
          <p:nvPicPr>
            <p:cNvPr id="28" name="object 28"/>
            <p:cNvPicPr/>
            <p:nvPr/>
          </p:nvPicPr>
          <p:blipFill>
            <a:blip r:embed="rId10" cstate="print"/>
            <a:stretch>
              <a:fillRect/>
            </a:stretch>
          </p:blipFill>
          <p:spPr>
            <a:xfrm>
              <a:off x="3320059" y="4441481"/>
              <a:ext cx="2376233" cy="109588"/>
            </a:xfrm>
            <a:prstGeom prst="rect">
              <a:avLst/>
            </a:prstGeom>
          </p:spPr>
        </p:pic>
        <p:sp>
          <p:nvSpPr>
            <p:cNvPr id="29" name="object 29"/>
            <p:cNvSpPr/>
            <p:nvPr/>
          </p:nvSpPr>
          <p:spPr>
            <a:xfrm>
              <a:off x="1257401" y="4666754"/>
              <a:ext cx="21590" cy="20320"/>
            </a:xfrm>
            <a:custGeom>
              <a:avLst/>
              <a:gdLst/>
              <a:ahLst/>
              <a:cxnLst/>
              <a:rect l="l" t="t" r="r" b="b"/>
              <a:pathLst>
                <a:path w="21590" h="20320">
                  <a:moveTo>
                    <a:pt x="16713" y="19799"/>
                  </a:moveTo>
                  <a:lnTo>
                    <a:pt x="4559" y="19799"/>
                  </a:lnTo>
                  <a:lnTo>
                    <a:pt x="0" y="15227"/>
                  </a:lnTo>
                  <a:lnTo>
                    <a:pt x="0" y="4559"/>
                  </a:lnTo>
                  <a:lnTo>
                    <a:pt x="4559" y="0"/>
                  </a:lnTo>
                  <a:lnTo>
                    <a:pt x="16713" y="0"/>
                  </a:lnTo>
                  <a:lnTo>
                    <a:pt x="21285" y="4559"/>
                  </a:lnTo>
                  <a:lnTo>
                    <a:pt x="21285" y="15227"/>
                  </a:lnTo>
                  <a:lnTo>
                    <a:pt x="16713" y="19799"/>
                  </a:lnTo>
                  <a:close/>
                </a:path>
              </a:pathLst>
            </a:custGeom>
            <a:solidFill>
              <a:srgbClr val="4D4D4F"/>
            </a:solidFill>
          </p:spPr>
          <p:txBody>
            <a:bodyPr wrap="square" lIns="0" tIns="0" rIns="0" bIns="0" rtlCol="0"/>
            <a:lstStyle/>
            <a:p>
              <a:endParaRPr/>
            </a:p>
          </p:txBody>
        </p:sp>
        <p:pic>
          <p:nvPicPr>
            <p:cNvPr id="30" name="object 30"/>
            <p:cNvPicPr/>
            <p:nvPr/>
          </p:nvPicPr>
          <p:blipFill>
            <a:blip r:embed="rId11" cstate="print"/>
            <a:stretch>
              <a:fillRect/>
            </a:stretch>
          </p:blipFill>
          <p:spPr>
            <a:xfrm>
              <a:off x="1449184" y="4621060"/>
              <a:ext cx="2522397" cy="111125"/>
            </a:xfrm>
            <a:prstGeom prst="rect">
              <a:avLst/>
            </a:prstGeom>
          </p:spPr>
        </p:pic>
        <p:pic>
          <p:nvPicPr>
            <p:cNvPr id="31" name="object 31"/>
            <p:cNvPicPr/>
            <p:nvPr/>
          </p:nvPicPr>
          <p:blipFill>
            <a:blip r:embed="rId12" cstate="print"/>
            <a:stretch>
              <a:fillRect/>
            </a:stretch>
          </p:blipFill>
          <p:spPr>
            <a:xfrm>
              <a:off x="4050753" y="4621060"/>
              <a:ext cx="2236190" cy="109639"/>
            </a:xfrm>
            <a:prstGeom prst="rect">
              <a:avLst/>
            </a:prstGeom>
          </p:spPr>
        </p:pic>
        <p:pic>
          <p:nvPicPr>
            <p:cNvPr id="32" name="object 32"/>
            <p:cNvPicPr/>
            <p:nvPr/>
          </p:nvPicPr>
          <p:blipFill>
            <a:blip r:embed="rId13" cstate="print"/>
            <a:stretch>
              <a:fillRect/>
            </a:stretch>
          </p:blipFill>
          <p:spPr>
            <a:xfrm>
              <a:off x="1316736" y="4800701"/>
              <a:ext cx="2810116" cy="111125"/>
            </a:xfrm>
            <a:prstGeom prst="rect">
              <a:avLst/>
            </a:prstGeom>
          </p:spPr>
        </p:pic>
        <p:pic>
          <p:nvPicPr>
            <p:cNvPr id="33" name="object 33"/>
            <p:cNvPicPr/>
            <p:nvPr/>
          </p:nvPicPr>
          <p:blipFill>
            <a:blip r:embed="rId14" cstate="print"/>
            <a:stretch>
              <a:fillRect/>
            </a:stretch>
          </p:blipFill>
          <p:spPr>
            <a:xfrm>
              <a:off x="1607489" y="2526461"/>
              <a:ext cx="1586217" cy="1586204"/>
            </a:xfrm>
            <a:prstGeom prst="rect">
              <a:avLst/>
            </a:prstGeom>
          </p:spPr>
        </p:pic>
        <p:pic>
          <p:nvPicPr>
            <p:cNvPr id="34" name="object 34"/>
            <p:cNvPicPr/>
            <p:nvPr/>
          </p:nvPicPr>
          <p:blipFill>
            <a:blip r:embed="rId15" cstate="print"/>
            <a:stretch>
              <a:fillRect/>
            </a:stretch>
          </p:blipFill>
          <p:spPr>
            <a:xfrm>
              <a:off x="2004817" y="3120138"/>
              <a:ext cx="881389" cy="881389"/>
            </a:xfrm>
            <a:prstGeom prst="rect">
              <a:avLst/>
            </a:prstGeom>
          </p:spPr>
        </p:pic>
        <p:pic>
          <p:nvPicPr>
            <p:cNvPr id="35" name="object 35"/>
            <p:cNvPicPr/>
            <p:nvPr/>
          </p:nvPicPr>
          <p:blipFill>
            <a:blip r:embed="rId16" cstate="print"/>
            <a:stretch>
              <a:fillRect/>
            </a:stretch>
          </p:blipFill>
          <p:spPr>
            <a:xfrm>
              <a:off x="4268444" y="2526461"/>
              <a:ext cx="1586153" cy="1586204"/>
            </a:xfrm>
            <a:prstGeom prst="rect">
              <a:avLst/>
            </a:prstGeom>
          </p:spPr>
        </p:pic>
        <p:pic>
          <p:nvPicPr>
            <p:cNvPr id="36" name="object 36"/>
            <p:cNvPicPr/>
            <p:nvPr/>
          </p:nvPicPr>
          <p:blipFill>
            <a:blip r:embed="rId17" cstate="print"/>
            <a:stretch>
              <a:fillRect/>
            </a:stretch>
          </p:blipFill>
          <p:spPr>
            <a:xfrm>
              <a:off x="3551440" y="3739705"/>
              <a:ext cx="365315" cy="178092"/>
            </a:xfrm>
            <a:prstGeom prst="rect">
              <a:avLst/>
            </a:prstGeom>
          </p:spPr>
        </p:pic>
        <p:pic>
          <p:nvPicPr>
            <p:cNvPr id="37" name="object 37"/>
            <p:cNvPicPr/>
            <p:nvPr/>
          </p:nvPicPr>
          <p:blipFill>
            <a:blip r:embed="rId18" cstate="print"/>
            <a:stretch>
              <a:fillRect/>
            </a:stretch>
          </p:blipFill>
          <p:spPr>
            <a:xfrm>
              <a:off x="3552977" y="3136899"/>
              <a:ext cx="356166" cy="178092"/>
            </a:xfrm>
            <a:prstGeom prst="rect">
              <a:avLst/>
            </a:prstGeom>
          </p:spPr>
        </p:pic>
        <p:sp>
          <p:nvSpPr>
            <p:cNvPr id="38" name="object 38"/>
            <p:cNvSpPr/>
            <p:nvPr/>
          </p:nvSpPr>
          <p:spPr>
            <a:xfrm>
              <a:off x="3275901" y="2777629"/>
              <a:ext cx="915035" cy="956310"/>
            </a:xfrm>
            <a:custGeom>
              <a:avLst/>
              <a:gdLst/>
              <a:ahLst/>
              <a:cxnLst/>
              <a:rect l="l" t="t" r="r" b="b"/>
              <a:pathLst>
                <a:path w="915035" h="956310">
                  <a:moveTo>
                    <a:pt x="913358" y="780897"/>
                  </a:moveTo>
                  <a:lnTo>
                    <a:pt x="738289" y="605878"/>
                  </a:lnTo>
                  <a:lnTo>
                    <a:pt x="738289" y="707872"/>
                  </a:lnTo>
                  <a:lnTo>
                    <a:pt x="0" y="707872"/>
                  </a:lnTo>
                  <a:lnTo>
                    <a:pt x="0" y="853973"/>
                  </a:lnTo>
                  <a:lnTo>
                    <a:pt x="738289" y="853973"/>
                  </a:lnTo>
                  <a:lnTo>
                    <a:pt x="738289" y="955967"/>
                  </a:lnTo>
                  <a:lnTo>
                    <a:pt x="913358" y="780897"/>
                  </a:lnTo>
                  <a:close/>
                </a:path>
                <a:path w="915035" h="956310">
                  <a:moveTo>
                    <a:pt x="914895" y="101993"/>
                  </a:moveTo>
                  <a:lnTo>
                    <a:pt x="176568" y="101993"/>
                  </a:lnTo>
                  <a:lnTo>
                    <a:pt x="176568" y="0"/>
                  </a:lnTo>
                  <a:lnTo>
                    <a:pt x="1524" y="175069"/>
                  </a:lnTo>
                  <a:lnTo>
                    <a:pt x="176568" y="350139"/>
                  </a:lnTo>
                  <a:lnTo>
                    <a:pt x="176568" y="248145"/>
                  </a:lnTo>
                  <a:lnTo>
                    <a:pt x="914895" y="248145"/>
                  </a:lnTo>
                  <a:lnTo>
                    <a:pt x="914895" y="101993"/>
                  </a:lnTo>
                  <a:close/>
                </a:path>
              </a:pathLst>
            </a:custGeom>
            <a:solidFill>
              <a:srgbClr val="838486"/>
            </a:solidFill>
          </p:spPr>
          <p:txBody>
            <a:bodyPr wrap="square" lIns="0" tIns="0" rIns="0" bIns="0" rtlCol="0"/>
            <a:lstStyle/>
            <a:p>
              <a:endParaRPr/>
            </a:p>
          </p:txBody>
        </p:sp>
      </p:grpSp>
      <p:pic>
        <p:nvPicPr>
          <p:cNvPr id="39" name="object 39"/>
          <p:cNvPicPr/>
          <p:nvPr/>
        </p:nvPicPr>
        <p:blipFill>
          <a:blip r:embed="rId19" cstate="print"/>
          <a:stretch>
            <a:fillRect/>
          </a:stretch>
        </p:blipFill>
        <p:spPr>
          <a:xfrm>
            <a:off x="1073200" y="6584797"/>
            <a:ext cx="5384253" cy="551065"/>
          </a:xfrm>
          <a:prstGeom prst="rect">
            <a:avLst/>
          </a:prstGeom>
        </p:spPr>
      </p:pic>
      <p:pic>
        <p:nvPicPr>
          <p:cNvPr id="40" name="object 40"/>
          <p:cNvPicPr/>
          <p:nvPr/>
        </p:nvPicPr>
        <p:blipFill>
          <a:blip r:embed="rId20" cstate="print"/>
          <a:stretch>
            <a:fillRect/>
          </a:stretch>
        </p:blipFill>
        <p:spPr>
          <a:xfrm>
            <a:off x="889000" y="5825185"/>
            <a:ext cx="5754141" cy="613460"/>
          </a:xfrm>
          <a:prstGeom prst="rect">
            <a:avLst/>
          </a:prstGeom>
        </p:spPr>
      </p:pic>
      <p:pic>
        <p:nvPicPr>
          <p:cNvPr id="52" name="object 52"/>
          <p:cNvPicPr/>
          <p:nvPr/>
        </p:nvPicPr>
        <p:blipFill>
          <a:blip r:embed="rId21" cstate="print"/>
          <a:stretch>
            <a:fillRect/>
          </a:stretch>
        </p:blipFill>
        <p:spPr>
          <a:xfrm>
            <a:off x="1073200" y="7196734"/>
            <a:ext cx="1872361" cy="91376"/>
          </a:xfrm>
          <a:prstGeom prst="rect">
            <a:avLst/>
          </a:prstGeom>
        </p:spPr>
      </p:pic>
      <p:pic>
        <p:nvPicPr>
          <p:cNvPr id="65" name="object 65"/>
          <p:cNvPicPr/>
          <p:nvPr/>
        </p:nvPicPr>
        <p:blipFill>
          <a:blip r:embed="rId22" cstate="print"/>
          <a:stretch>
            <a:fillRect/>
          </a:stretch>
        </p:blipFill>
        <p:spPr>
          <a:xfrm>
            <a:off x="1714358" y="8366119"/>
            <a:ext cx="149174" cy="149186"/>
          </a:xfrm>
          <a:prstGeom prst="rect">
            <a:avLst/>
          </a:prstGeom>
        </p:spPr>
      </p:pic>
      <p:pic>
        <p:nvPicPr>
          <p:cNvPr id="66" name="object 66"/>
          <p:cNvPicPr/>
          <p:nvPr/>
        </p:nvPicPr>
        <p:blipFill>
          <a:blip r:embed="rId23" cstate="print"/>
          <a:stretch>
            <a:fillRect/>
          </a:stretch>
        </p:blipFill>
        <p:spPr>
          <a:xfrm>
            <a:off x="1716464" y="8952670"/>
            <a:ext cx="149174" cy="149186"/>
          </a:xfrm>
          <a:prstGeom prst="rect">
            <a:avLst/>
          </a:prstGeom>
        </p:spPr>
      </p:pic>
      <p:pic>
        <p:nvPicPr>
          <p:cNvPr id="67" name="object 67"/>
          <p:cNvPicPr/>
          <p:nvPr/>
        </p:nvPicPr>
        <p:blipFill>
          <a:blip r:embed="rId24" cstate="print"/>
          <a:stretch>
            <a:fillRect/>
          </a:stretch>
        </p:blipFill>
        <p:spPr>
          <a:xfrm>
            <a:off x="1714358" y="9417205"/>
            <a:ext cx="149174" cy="149174"/>
          </a:xfrm>
          <a:prstGeom prst="rect">
            <a:avLst/>
          </a:prstGeom>
        </p:spPr>
      </p:pic>
      <p:pic>
        <p:nvPicPr>
          <p:cNvPr id="68" name="object 68"/>
          <p:cNvPicPr/>
          <p:nvPr/>
        </p:nvPicPr>
        <p:blipFill>
          <a:blip r:embed="rId25" cstate="print"/>
          <a:stretch>
            <a:fillRect/>
          </a:stretch>
        </p:blipFill>
        <p:spPr>
          <a:xfrm>
            <a:off x="1714358" y="9589081"/>
            <a:ext cx="149174" cy="149186"/>
          </a:xfrm>
          <a:prstGeom prst="rect">
            <a:avLst/>
          </a:prstGeom>
        </p:spPr>
      </p:pic>
      <p:grpSp>
        <p:nvGrpSpPr>
          <p:cNvPr id="69" name="object 69"/>
          <p:cNvGrpSpPr/>
          <p:nvPr/>
        </p:nvGrpSpPr>
        <p:grpSpPr>
          <a:xfrm>
            <a:off x="2518728" y="8464524"/>
            <a:ext cx="149225" cy="339725"/>
            <a:chOff x="2391473" y="8457209"/>
            <a:chExt cx="149225" cy="339725"/>
          </a:xfrm>
        </p:grpSpPr>
        <p:pic>
          <p:nvPicPr>
            <p:cNvPr id="70" name="object 70"/>
            <p:cNvPicPr/>
            <p:nvPr/>
          </p:nvPicPr>
          <p:blipFill>
            <a:blip r:embed="rId26" cstate="print"/>
            <a:stretch>
              <a:fillRect/>
            </a:stretch>
          </p:blipFill>
          <p:spPr>
            <a:xfrm>
              <a:off x="2391473" y="8457209"/>
              <a:ext cx="149174" cy="149174"/>
            </a:xfrm>
            <a:prstGeom prst="rect">
              <a:avLst/>
            </a:prstGeom>
          </p:spPr>
        </p:pic>
        <p:pic>
          <p:nvPicPr>
            <p:cNvPr id="71" name="object 71"/>
            <p:cNvPicPr/>
            <p:nvPr/>
          </p:nvPicPr>
          <p:blipFill>
            <a:blip r:embed="rId27" cstate="print"/>
            <a:stretch>
              <a:fillRect/>
            </a:stretch>
          </p:blipFill>
          <p:spPr>
            <a:xfrm>
              <a:off x="2391473" y="8647455"/>
              <a:ext cx="149174" cy="149174"/>
            </a:xfrm>
            <a:prstGeom prst="rect">
              <a:avLst/>
            </a:prstGeom>
          </p:spPr>
        </p:pic>
      </p:grpSp>
      <p:pic>
        <p:nvPicPr>
          <p:cNvPr id="72" name="object 72"/>
          <p:cNvPicPr/>
          <p:nvPr/>
        </p:nvPicPr>
        <p:blipFill>
          <a:blip r:embed="rId28" cstate="print"/>
          <a:stretch>
            <a:fillRect/>
          </a:stretch>
        </p:blipFill>
        <p:spPr>
          <a:xfrm>
            <a:off x="2520306" y="9636983"/>
            <a:ext cx="149174" cy="149174"/>
          </a:xfrm>
          <a:prstGeom prst="rect">
            <a:avLst/>
          </a:prstGeom>
        </p:spPr>
      </p:pic>
      <p:pic>
        <p:nvPicPr>
          <p:cNvPr id="73" name="object 73"/>
          <p:cNvPicPr/>
          <p:nvPr/>
        </p:nvPicPr>
        <p:blipFill>
          <a:blip r:embed="rId29" cstate="print"/>
          <a:stretch>
            <a:fillRect/>
          </a:stretch>
        </p:blipFill>
        <p:spPr>
          <a:xfrm>
            <a:off x="4512318" y="8342786"/>
            <a:ext cx="149174" cy="149225"/>
          </a:xfrm>
          <a:prstGeom prst="rect">
            <a:avLst/>
          </a:prstGeom>
        </p:spPr>
      </p:pic>
      <p:pic>
        <p:nvPicPr>
          <p:cNvPr id="74" name="object 74"/>
          <p:cNvPicPr/>
          <p:nvPr/>
        </p:nvPicPr>
        <p:blipFill>
          <a:blip r:embed="rId30" cstate="print"/>
          <a:stretch>
            <a:fillRect/>
          </a:stretch>
        </p:blipFill>
        <p:spPr>
          <a:xfrm>
            <a:off x="4309604" y="9238134"/>
            <a:ext cx="149174" cy="149174"/>
          </a:xfrm>
          <a:prstGeom prst="rect">
            <a:avLst/>
          </a:prstGeom>
        </p:spPr>
      </p:pic>
      <p:pic>
        <p:nvPicPr>
          <p:cNvPr id="78" name="object 78"/>
          <p:cNvPicPr/>
          <p:nvPr/>
        </p:nvPicPr>
        <p:blipFill>
          <a:blip r:embed="rId31" cstate="print"/>
          <a:stretch>
            <a:fillRect/>
          </a:stretch>
        </p:blipFill>
        <p:spPr>
          <a:xfrm>
            <a:off x="3387879" y="8591434"/>
            <a:ext cx="149225" cy="149174"/>
          </a:xfrm>
          <a:prstGeom prst="rect">
            <a:avLst/>
          </a:prstGeom>
        </p:spPr>
      </p:pic>
      <p:sp>
        <p:nvSpPr>
          <p:cNvPr id="79" name="object 7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80" name="object 80"/>
          <p:cNvGrpSpPr/>
          <p:nvPr/>
        </p:nvGrpSpPr>
        <p:grpSpPr>
          <a:xfrm>
            <a:off x="7183539" y="1080286"/>
            <a:ext cx="368935" cy="688340"/>
            <a:chOff x="7183539" y="1080286"/>
            <a:chExt cx="368935" cy="688340"/>
          </a:xfrm>
        </p:grpSpPr>
        <p:sp>
          <p:nvSpPr>
            <p:cNvPr id="81" name="object 8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82" name="object 8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3" name="object 83"/>
            <p:cNvPicPr/>
            <p:nvPr/>
          </p:nvPicPr>
          <p:blipFill>
            <a:blip r:embed="rId32" cstate="print"/>
            <a:stretch>
              <a:fillRect/>
            </a:stretch>
          </p:blipFill>
          <p:spPr>
            <a:xfrm>
              <a:off x="7296200" y="1401508"/>
              <a:ext cx="133946" cy="270967"/>
            </a:xfrm>
            <a:prstGeom prst="rect">
              <a:avLst/>
            </a:prstGeom>
          </p:spPr>
        </p:pic>
      </p:grpSp>
      <p:grpSp>
        <p:nvGrpSpPr>
          <p:cNvPr id="84" name="object 84"/>
          <p:cNvGrpSpPr/>
          <p:nvPr/>
        </p:nvGrpSpPr>
        <p:grpSpPr>
          <a:xfrm>
            <a:off x="7183539" y="2570606"/>
            <a:ext cx="368935" cy="688340"/>
            <a:chOff x="7183539" y="2570606"/>
            <a:chExt cx="368935" cy="688340"/>
          </a:xfrm>
        </p:grpSpPr>
        <p:sp>
          <p:nvSpPr>
            <p:cNvPr id="85" name="object 8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86" name="object 86"/>
            <p:cNvPicPr/>
            <p:nvPr/>
          </p:nvPicPr>
          <p:blipFill>
            <a:blip r:embed="rId33" cstate="print"/>
            <a:stretch>
              <a:fillRect/>
            </a:stretch>
          </p:blipFill>
          <p:spPr>
            <a:xfrm>
              <a:off x="7296200" y="2686303"/>
              <a:ext cx="133946" cy="272503"/>
            </a:xfrm>
            <a:prstGeom prst="rect">
              <a:avLst/>
            </a:prstGeom>
          </p:spPr>
        </p:pic>
        <p:pic>
          <p:nvPicPr>
            <p:cNvPr id="87" name="object 87"/>
            <p:cNvPicPr/>
            <p:nvPr/>
          </p:nvPicPr>
          <p:blipFill>
            <a:blip r:embed="rId34" cstate="print"/>
            <a:stretch>
              <a:fillRect/>
            </a:stretch>
          </p:blipFill>
          <p:spPr>
            <a:xfrm>
              <a:off x="7294664" y="3013570"/>
              <a:ext cx="137020" cy="137020"/>
            </a:xfrm>
            <a:prstGeom prst="rect">
              <a:avLst/>
            </a:prstGeom>
          </p:spPr>
        </p:pic>
      </p:grpSp>
      <p:grpSp>
        <p:nvGrpSpPr>
          <p:cNvPr id="88" name="object 88"/>
          <p:cNvGrpSpPr/>
          <p:nvPr/>
        </p:nvGrpSpPr>
        <p:grpSpPr>
          <a:xfrm>
            <a:off x="7183539" y="1826221"/>
            <a:ext cx="368935" cy="687070"/>
            <a:chOff x="7183539" y="1826221"/>
            <a:chExt cx="368935" cy="687070"/>
          </a:xfrm>
        </p:grpSpPr>
        <p:sp>
          <p:nvSpPr>
            <p:cNvPr id="89" name="object 8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0" name="object 90"/>
            <p:cNvPicPr/>
            <p:nvPr/>
          </p:nvPicPr>
          <p:blipFill>
            <a:blip r:embed="rId35" cstate="print"/>
            <a:stretch>
              <a:fillRect/>
            </a:stretch>
          </p:blipFill>
          <p:spPr>
            <a:xfrm>
              <a:off x="7296200" y="1940369"/>
              <a:ext cx="133946" cy="274040"/>
            </a:xfrm>
            <a:prstGeom prst="rect">
              <a:avLst/>
            </a:prstGeom>
          </p:spPr>
        </p:pic>
        <p:pic>
          <p:nvPicPr>
            <p:cNvPr id="91" name="object 91"/>
            <p:cNvPicPr/>
            <p:nvPr/>
          </p:nvPicPr>
          <p:blipFill>
            <a:blip r:embed="rId36" cstate="print"/>
            <a:stretch>
              <a:fillRect/>
            </a:stretch>
          </p:blipFill>
          <p:spPr>
            <a:xfrm>
              <a:off x="7294664" y="2269184"/>
              <a:ext cx="137020" cy="135483"/>
            </a:xfrm>
            <a:prstGeom prst="rect">
              <a:avLst/>
            </a:prstGeom>
          </p:spPr>
        </p:pic>
      </p:grpSp>
      <p:grpSp>
        <p:nvGrpSpPr>
          <p:cNvPr id="92" name="object 92"/>
          <p:cNvGrpSpPr/>
          <p:nvPr/>
        </p:nvGrpSpPr>
        <p:grpSpPr>
          <a:xfrm>
            <a:off x="7183539" y="3314991"/>
            <a:ext cx="368935" cy="688340"/>
            <a:chOff x="7183539" y="3314991"/>
            <a:chExt cx="368935" cy="688340"/>
          </a:xfrm>
        </p:grpSpPr>
        <p:sp>
          <p:nvSpPr>
            <p:cNvPr id="93" name="object 9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94" name="object 94"/>
            <p:cNvPicPr/>
            <p:nvPr/>
          </p:nvPicPr>
          <p:blipFill>
            <a:blip r:embed="rId37" cstate="print"/>
            <a:stretch>
              <a:fillRect/>
            </a:stretch>
          </p:blipFill>
          <p:spPr>
            <a:xfrm>
              <a:off x="7296200" y="3430689"/>
              <a:ext cx="133946" cy="272453"/>
            </a:xfrm>
            <a:prstGeom prst="rect">
              <a:avLst/>
            </a:prstGeom>
          </p:spPr>
        </p:pic>
        <p:pic>
          <p:nvPicPr>
            <p:cNvPr id="95" name="object 95"/>
            <p:cNvPicPr/>
            <p:nvPr/>
          </p:nvPicPr>
          <p:blipFill>
            <a:blip r:embed="rId38" cstate="print"/>
            <a:stretch>
              <a:fillRect/>
            </a:stretch>
          </p:blipFill>
          <p:spPr>
            <a:xfrm>
              <a:off x="7294664" y="3759492"/>
              <a:ext cx="137020" cy="135483"/>
            </a:xfrm>
            <a:prstGeom prst="rect">
              <a:avLst/>
            </a:prstGeom>
          </p:spPr>
        </p:pic>
      </p:grpSp>
      <p:grpSp>
        <p:nvGrpSpPr>
          <p:cNvPr id="96" name="object 96"/>
          <p:cNvGrpSpPr/>
          <p:nvPr/>
        </p:nvGrpSpPr>
        <p:grpSpPr>
          <a:xfrm>
            <a:off x="7183539" y="4060875"/>
            <a:ext cx="368935" cy="687070"/>
            <a:chOff x="7183539" y="4060875"/>
            <a:chExt cx="368935" cy="687070"/>
          </a:xfrm>
        </p:grpSpPr>
        <p:sp>
          <p:nvSpPr>
            <p:cNvPr id="97" name="object 9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8" name="object 98"/>
            <p:cNvPicPr/>
            <p:nvPr/>
          </p:nvPicPr>
          <p:blipFill>
            <a:blip r:embed="rId39" cstate="print"/>
            <a:stretch>
              <a:fillRect/>
            </a:stretch>
          </p:blipFill>
          <p:spPr>
            <a:xfrm>
              <a:off x="7296200" y="4175073"/>
              <a:ext cx="133946" cy="273989"/>
            </a:xfrm>
            <a:prstGeom prst="rect">
              <a:avLst/>
            </a:prstGeom>
          </p:spPr>
        </p:pic>
        <p:pic>
          <p:nvPicPr>
            <p:cNvPr id="99" name="object 99"/>
            <p:cNvPicPr/>
            <p:nvPr/>
          </p:nvPicPr>
          <p:blipFill>
            <a:blip r:embed="rId40" cstate="print"/>
            <a:stretch>
              <a:fillRect/>
            </a:stretch>
          </p:blipFill>
          <p:spPr>
            <a:xfrm>
              <a:off x="7294664" y="4503889"/>
              <a:ext cx="137020" cy="136969"/>
            </a:xfrm>
            <a:prstGeom prst="rect">
              <a:avLst/>
            </a:prstGeom>
          </p:spPr>
        </p:pic>
      </p:grpSp>
      <p:grpSp>
        <p:nvGrpSpPr>
          <p:cNvPr id="100" name="object 100"/>
          <p:cNvGrpSpPr/>
          <p:nvPr/>
        </p:nvGrpSpPr>
        <p:grpSpPr>
          <a:xfrm>
            <a:off x="7183539" y="4805260"/>
            <a:ext cx="368935" cy="688340"/>
            <a:chOff x="7183539" y="4805260"/>
            <a:chExt cx="368935" cy="688340"/>
          </a:xfrm>
        </p:grpSpPr>
        <p:sp>
          <p:nvSpPr>
            <p:cNvPr id="101" name="object 10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02" name="object 102"/>
            <p:cNvPicPr/>
            <p:nvPr/>
          </p:nvPicPr>
          <p:blipFill>
            <a:blip r:embed="rId41" cstate="print"/>
            <a:stretch>
              <a:fillRect/>
            </a:stretch>
          </p:blipFill>
          <p:spPr>
            <a:xfrm>
              <a:off x="7296200" y="4920957"/>
              <a:ext cx="133946" cy="272503"/>
            </a:xfrm>
            <a:prstGeom prst="rect">
              <a:avLst/>
            </a:prstGeom>
          </p:spPr>
        </p:pic>
        <p:pic>
          <p:nvPicPr>
            <p:cNvPr id="103" name="object 103"/>
            <p:cNvPicPr/>
            <p:nvPr/>
          </p:nvPicPr>
          <p:blipFill>
            <a:blip r:embed="rId42" cstate="print"/>
            <a:stretch>
              <a:fillRect/>
            </a:stretch>
          </p:blipFill>
          <p:spPr>
            <a:xfrm>
              <a:off x="7294664" y="5248274"/>
              <a:ext cx="137020" cy="136969"/>
            </a:xfrm>
            <a:prstGeom prst="rect">
              <a:avLst/>
            </a:prstGeom>
          </p:spPr>
        </p:pic>
      </p:grpSp>
      <p:grpSp>
        <p:nvGrpSpPr>
          <p:cNvPr id="104" name="object 104"/>
          <p:cNvGrpSpPr/>
          <p:nvPr/>
        </p:nvGrpSpPr>
        <p:grpSpPr>
          <a:xfrm>
            <a:off x="7183539" y="5549645"/>
            <a:ext cx="368935" cy="688340"/>
            <a:chOff x="7183539" y="5549645"/>
            <a:chExt cx="368935" cy="688340"/>
          </a:xfrm>
        </p:grpSpPr>
        <p:sp>
          <p:nvSpPr>
            <p:cNvPr id="105" name="object 10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106" name="object 106"/>
            <p:cNvPicPr/>
            <p:nvPr/>
          </p:nvPicPr>
          <p:blipFill>
            <a:blip r:embed="rId43" cstate="print"/>
            <a:stretch>
              <a:fillRect/>
            </a:stretch>
          </p:blipFill>
          <p:spPr>
            <a:xfrm>
              <a:off x="7296200" y="5665342"/>
              <a:ext cx="133946" cy="272503"/>
            </a:xfrm>
            <a:prstGeom prst="rect">
              <a:avLst/>
            </a:prstGeom>
          </p:spPr>
        </p:pic>
        <p:pic>
          <p:nvPicPr>
            <p:cNvPr id="107" name="object 107"/>
            <p:cNvPicPr/>
            <p:nvPr/>
          </p:nvPicPr>
          <p:blipFill>
            <a:blip r:embed="rId44" cstate="print"/>
            <a:stretch>
              <a:fillRect/>
            </a:stretch>
          </p:blipFill>
          <p:spPr>
            <a:xfrm>
              <a:off x="7294664" y="5994145"/>
              <a:ext cx="137020" cy="135483"/>
            </a:xfrm>
            <a:prstGeom prst="rect">
              <a:avLst/>
            </a:prstGeom>
          </p:spPr>
        </p:pic>
      </p:grpSp>
      <p:grpSp>
        <p:nvGrpSpPr>
          <p:cNvPr id="108" name="object 108"/>
          <p:cNvGrpSpPr/>
          <p:nvPr/>
        </p:nvGrpSpPr>
        <p:grpSpPr>
          <a:xfrm>
            <a:off x="7183539" y="6295580"/>
            <a:ext cx="368935" cy="687070"/>
            <a:chOff x="7183539" y="6295580"/>
            <a:chExt cx="368935" cy="687070"/>
          </a:xfrm>
        </p:grpSpPr>
        <p:sp>
          <p:nvSpPr>
            <p:cNvPr id="109" name="object 10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10" name="object 110"/>
            <p:cNvPicPr/>
            <p:nvPr/>
          </p:nvPicPr>
          <p:blipFill>
            <a:blip r:embed="rId45" cstate="print"/>
            <a:stretch>
              <a:fillRect/>
            </a:stretch>
          </p:blipFill>
          <p:spPr>
            <a:xfrm>
              <a:off x="7296200" y="6409727"/>
              <a:ext cx="133946" cy="274040"/>
            </a:xfrm>
            <a:prstGeom prst="rect">
              <a:avLst/>
            </a:prstGeom>
          </p:spPr>
        </p:pic>
        <p:pic>
          <p:nvPicPr>
            <p:cNvPr id="111" name="object 111"/>
            <p:cNvPicPr/>
            <p:nvPr/>
          </p:nvPicPr>
          <p:blipFill>
            <a:blip r:embed="rId46" cstate="print"/>
            <a:stretch>
              <a:fillRect/>
            </a:stretch>
          </p:blipFill>
          <p:spPr>
            <a:xfrm>
              <a:off x="7294664" y="6738543"/>
              <a:ext cx="137020" cy="137020"/>
            </a:xfrm>
            <a:prstGeom prst="rect">
              <a:avLst/>
            </a:prstGeom>
          </p:spPr>
        </p:pic>
      </p:grpSp>
      <p:grpSp>
        <p:nvGrpSpPr>
          <p:cNvPr id="112" name="object 112"/>
          <p:cNvGrpSpPr/>
          <p:nvPr/>
        </p:nvGrpSpPr>
        <p:grpSpPr>
          <a:xfrm>
            <a:off x="7183539" y="7039964"/>
            <a:ext cx="368935" cy="688340"/>
            <a:chOff x="7183539" y="7039964"/>
            <a:chExt cx="368935" cy="688340"/>
          </a:xfrm>
        </p:grpSpPr>
        <p:sp>
          <p:nvSpPr>
            <p:cNvPr id="113" name="object 11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14" name="object 114"/>
            <p:cNvPicPr/>
            <p:nvPr/>
          </p:nvPicPr>
          <p:blipFill>
            <a:blip r:embed="rId47" cstate="print"/>
            <a:stretch>
              <a:fillRect/>
            </a:stretch>
          </p:blipFill>
          <p:spPr>
            <a:xfrm>
              <a:off x="7296200" y="7155662"/>
              <a:ext cx="133946" cy="272503"/>
            </a:xfrm>
            <a:prstGeom prst="rect">
              <a:avLst/>
            </a:prstGeom>
          </p:spPr>
        </p:pic>
        <p:pic>
          <p:nvPicPr>
            <p:cNvPr id="115" name="object 115"/>
            <p:cNvPicPr/>
            <p:nvPr/>
          </p:nvPicPr>
          <p:blipFill>
            <a:blip r:embed="rId48" cstate="print"/>
            <a:stretch>
              <a:fillRect/>
            </a:stretch>
          </p:blipFill>
          <p:spPr>
            <a:xfrm>
              <a:off x="7294664" y="7482928"/>
              <a:ext cx="137020" cy="137020"/>
            </a:xfrm>
            <a:prstGeom prst="rect">
              <a:avLst/>
            </a:prstGeom>
          </p:spPr>
        </p:pic>
      </p:grpSp>
      <p:grpSp>
        <p:nvGrpSpPr>
          <p:cNvPr id="116" name="object 116"/>
          <p:cNvGrpSpPr/>
          <p:nvPr/>
        </p:nvGrpSpPr>
        <p:grpSpPr>
          <a:xfrm>
            <a:off x="7183539" y="7784350"/>
            <a:ext cx="368935" cy="688340"/>
            <a:chOff x="7183539" y="7784350"/>
            <a:chExt cx="368935" cy="688340"/>
          </a:xfrm>
        </p:grpSpPr>
        <p:sp>
          <p:nvSpPr>
            <p:cNvPr id="117" name="object 11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18" name="object 118"/>
            <p:cNvPicPr/>
            <p:nvPr/>
          </p:nvPicPr>
          <p:blipFill>
            <a:blip r:embed="rId49" cstate="print"/>
            <a:stretch>
              <a:fillRect/>
            </a:stretch>
          </p:blipFill>
          <p:spPr>
            <a:xfrm>
              <a:off x="7296200" y="7900047"/>
              <a:ext cx="133946" cy="272453"/>
            </a:xfrm>
            <a:prstGeom prst="rect">
              <a:avLst/>
            </a:prstGeom>
          </p:spPr>
        </p:pic>
        <p:pic>
          <p:nvPicPr>
            <p:cNvPr id="119" name="object 119"/>
            <p:cNvPicPr/>
            <p:nvPr/>
          </p:nvPicPr>
          <p:blipFill>
            <a:blip r:embed="rId50" cstate="print"/>
            <a:stretch>
              <a:fillRect/>
            </a:stretch>
          </p:blipFill>
          <p:spPr>
            <a:xfrm>
              <a:off x="7294664" y="8228850"/>
              <a:ext cx="137020" cy="135483"/>
            </a:xfrm>
            <a:prstGeom prst="rect">
              <a:avLst/>
            </a:prstGeom>
          </p:spPr>
        </p:pic>
      </p:grpSp>
      <p:pic>
        <p:nvPicPr>
          <p:cNvPr id="120" name="object 120"/>
          <p:cNvPicPr/>
          <p:nvPr/>
        </p:nvPicPr>
        <p:blipFill>
          <a:blip r:embed="rId51" cstate="print"/>
          <a:stretch>
            <a:fillRect/>
          </a:stretch>
        </p:blipFill>
        <p:spPr>
          <a:xfrm>
            <a:off x="7183539" y="8530233"/>
            <a:ext cx="368401" cy="688085"/>
          </a:xfrm>
          <a:prstGeom prst="rect">
            <a:avLst/>
          </a:prstGeom>
        </p:spPr>
      </p:pic>
      <p:grpSp>
        <p:nvGrpSpPr>
          <p:cNvPr id="121" name="object 121"/>
          <p:cNvGrpSpPr/>
          <p:nvPr/>
        </p:nvGrpSpPr>
        <p:grpSpPr>
          <a:xfrm>
            <a:off x="7183539" y="9274619"/>
            <a:ext cx="368935" cy="688340"/>
            <a:chOff x="7183539" y="9274619"/>
            <a:chExt cx="368935" cy="688340"/>
          </a:xfrm>
        </p:grpSpPr>
        <p:sp>
          <p:nvSpPr>
            <p:cNvPr id="122" name="object 12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23" name="object 123"/>
            <p:cNvPicPr/>
            <p:nvPr/>
          </p:nvPicPr>
          <p:blipFill>
            <a:blip r:embed="rId52" cstate="print"/>
            <a:stretch>
              <a:fillRect/>
            </a:stretch>
          </p:blipFill>
          <p:spPr>
            <a:xfrm>
              <a:off x="7323581" y="9341637"/>
              <a:ext cx="79184" cy="121742"/>
            </a:xfrm>
            <a:prstGeom prst="rect">
              <a:avLst/>
            </a:prstGeom>
          </p:spPr>
        </p:pic>
        <p:pic>
          <p:nvPicPr>
            <p:cNvPr id="124" name="object 124"/>
            <p:cNvPicPr/>
            <p:nvPr/>
          </p:nvPicPr>
          <p:blipFill>
            <a:blip r:embed="rId53" cstate="print"/>
            <a:stretch>
              <a:fillRect/>
            </a:stretch>
          </p:blipFill>
          <p:spPr>
            <a:xfrm>
              <a:off x="7296200" y="9483178"/>
              <a:ext cx="133946" cy="420141"/>
            </a:xfrm>
            <a:prstGeom prst="rect">
              <a:avLst/>
            </a:prstGeom>
          </p:spPr>
        </p:pic>
      </p:grpSp>
      <p:pic>
        <p:nvPicPr>
          <p:cNvPr id="141" name="図 140" descr="グラフィカル ユーザー インターフェイス&#10;&#10;AI 生成コンテンツは誤りを含む可能性があります。">
            <a:extLst>
              <a:ext uri="{FF2B5EF4-FFF2-40B4-BE49-F238E27FC236}">
                <a16:creationId xmlns:a16="http://schemas.microsoft.com/office/drawing/2014/main" id="{8F81312A-201D-2686-C7B2-C139AC1A72F0}"/>
              </a:ext>
            </a:extLst>
          </p:cNvPr>
          <p:cNvPicPr>
            <a:picLocks noChangeAspect="1"/>
          </p:cNvPicPr>
          <p:nvPr/>
        </p:nvPicPr>
        <p:blipFill>
          <a:blip r:embed="rId54" cstate="print">
            <a:extLst>
              <a:ext uri="{28A0092B-C50C-407E-A947-70E740481C1C}">
                <a14:useLocalDpi xmlns:a14="http://schemas.microsoft.com/office/drawing/2010/main" val="0"/>
              </a:ext>
            </a:extLst>
          </a:blip>
          <a:srcRect l="28220" t="1218" r="37919" b="92277"/>
          <a:stretch>
            <a:fillRect/>
          </a:stretch>
        </p:blipFill>
        <p:spPr>
          <a:xfrm>
            <a:off x="4653518" y="8073249"/>
            <a:ext cx="858222" cy="114409"/>
          </a:xfrm>
          <a:prstGeom prst="rect">
            <a:avLst/>
          </a:prstGeom>
          <a:ln>
            <a:noFill/>
          </a:ln>
        </p:spPr>
      </p:pic>
      <p:sp>
        <p:nvSpPr>
          <p:cNvPr id="142" name="object 16">
            <a:extLst>
              <a:ext uri="{FF2B5EF4-FFF2-40B4-BE49-F238E27FC236}">
                <a16:creationId xmlns:a16="http://schemas.microsoft.com/office/drawing/2014/main" id="{E49601B7-FD4F-08F7-1679-DD6A4E773B2E}"/>
              </a:ext>
            </a:extLst>
          </p:cNvPr>
          <p:cNvSpPr/>
          <p:nvPr/>
        </p:nvSpPr>
        <p:spPr>
          <a:xfrm>
            <a:off x="1073989" y="8045592"/>
            <a:ext cx="2564720" cy="1770380"/>
          </a:xfrm>
          <a:custGeom>
            <a:avLst/>
            <a:gdLst/>
            <a:ahLst/>
            <a:cxnLst/>
            <a:rect l="l" t="t" r="r" b="b"/>
            <a:pathLst>
              <a:path w="2524125" h="1770379">
                <a:moveTo>
                  <a:pt x="2523883" y="0"/>
                </a:moveTo>
                <a:lnTo>
                  <a:pt x="2510193" y="0"/>
                </a:lnTo>
                <a:lnTo>
                  <a:pt x="2510193" y="12700"/>
                </a:lnTo>
                <a:lnTo>
                  <a:pt x="2510193" y="1758950"/>
                </a:lnTo>
                <a:lnTo>
                  <a:pt x="12166" y="1758950"/>
                </a:lnTo>
                <a:lnTo>
                  <a:pt x="12166" y="1764766"/>
                </a:lnTo>
                <a:lnTo>
                  <a:pt x="12166" y="1765300"/>
                </a:lnTo>
                <a:lnTo>
                  <a:pt x="6108" y="1765300"/>
                </a:lnTo>
                <a:lnTo>
                  <a:pt x="6108" y="1764766"/>
                </a:lnTo>
                <a:lnTo>
                  <a:pt x="12166" y="1764766"/>
                </a:lnTo>
                <a:lnTo>
                  <a:pt x="12166" y="1758950"/>
                </a:lnTo>
                <a:lnTo>
                  <a:pt x="12166" y="1758670"/>
                </a:lnTo>
                <a:lnTo>
                  <a:pt x="12166" y="12700"/>
                </a:lnTo>
                <a:lnTo>
                  <a:pt x="2510193" y="12700"/>
                </a:lnTo>
                <a:lnTo>
                  <a:pt x="2510193" y="0"/>
                </a:lnTo>
                <a:lnTo>
                  <a:pt x="0" y="0"/>
                </a:lnTo>
                <a:lnTo>
                  <a:pt x="0" y="12700"/>
                </a:lnTo>
                <a:lnTo>
                  <a:pt x="0" y="1758950"/>
                </a:lnTo>
                <a:lnTo>
                  <a:pt x="0" y="1765300"/>
                </a:lnTo>
                <a:lnTo>
                  <a:pt x="0" y="1770380"/>
                </a:lnTo>
                <a:lnTo>
                  <a:pt x="2523883" y="1770380"/>
                </a:lnTo>
                <a:lnTo>
                  <a:pt x="2523883" y="1765300"/>
                </a:lnTo>
                <a:lnTo>
                  <a:pt x="2523883" y="1758950"/>
                </a:lnTo>
                <a:lnTo>
                  <a:pt x="2523883" y="12700"/>
                </a:lnTo>
                <a:lnTo>
                  <a:pt x="2523883" y="0"/>
                </a:lnTo>
                <a:close/>
              </a:path>
            </a:pathLst>
          </a:custGeom>
          <a:solidFill>
            <a:srgbClr val="4D4D4F"/>
          </a:solidFill>
        </p:spPr>
        <p:txBody>
          <a:bodyPr wrap="square" lIns="0" tIns="0" rIns="0" bIns="0" rtlCol="0"/>
          <a:lstStyle/>
          <a:p>
            <a:endParaRPr/>
          </a:p>
        </p:txBody>
      </p:sp>
      <p:pic>
        <p:nvPicPr>
          <p:cNvPr id="144" name="図 143" descr="ピアノの鍵盤&#10;&#10;AI 生成コンテンツは誤りを含む可能性があります。">
            <a:extLst>
              <a:ext uri="{FF2B5EF4-FFF2-40B4-BE49-F238E27FC236}">
                <a16:creationId xmlns:a16="http://schemas.microsoft.com/office/drawing/2014/main" id="{5877E7DA-04CB-F415-0AAC-19EC3E3E0120}"/>
              </a:ext>
            </a:extLst>
          </p:cNvPr>
          <p:cNvPicPr>
            <a:picLocks noChangeAspect="1"/>
          </p:cNvPicPr>
          <p:nvPr/>
        </p:nvPicPr>
        <p:blipFill>
          <a:blip r:embed="rId55" cstate="print">
            <a:extLst>
              <a:ext uri="{28A0092B-C50C-407E-A947-70E740481C1C}">
                <a14:useLocalDpi xmlns:a14="http://schemas.microsoft.com/office/drawing/2010/main" val="0"/>
              </a:ext>
            </a:extLst>
          </a:blip>
          <a:stretch>
            <a:fillRect/>
          </a:stretch>
        </p:blipFill>
        <p:spPr>
          <a:xfrm>
            <a:off x="5899058" y="8078678"/>
            <a:ext cx="355537" cy="217960"/>
          </a:xfrm>
          <a:prstGeom prst="rect">
            <a:avLst/>
          </a:prstGeom>
        </p:spPr>
      </p:pic>
      <p:sp>
        <p:nvSpPr>
          <p:cNvPr id="145" name="正方形/長方形 144">
            <a:extLst>
              <a:ext uri="{FF2B5EF4-FFF2-40B4-BE49-F238E27FC236}">
                <a16:creationId xmlns:a16="http://schemas.microsoft.com/office/drawing/2014/main" id="{50ABA08B-ED7D-45FC-9C2E-7EDAF9B25D23}"/>
              </a:ext>
            </a:extLst>
          </p:cNvPr>
          <p:cNvSpPr/>
          <p:nvPr/>
        </p:nvSpPr>
        <p:spPr>
          <a:xfrm>
            <a:off x="6254595" y="8252273"/>
            <a:ext cx="102557" cy="45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6" name="正方形/長方形 145">
            <a:extLst>
              <a:ext uri="{FF2B5EF4-FFF2-40B4-BE49-F238E27FC236}">
                <a16:creationId xmlns:a16="http://schemas.microsoft.com/office/drawing/2014/main" id="{EB87B7EF-0CAD-B936-DD39-F41702DDBA97}"/>
              </a:ext>
            </a:extLst>
          </p:cNvPr>
          <p:cNvSpPr/>
          <p:nvPr/>
        </p:nvSpPr>
        <p:spPr>
          <a:xfrm>
            <a:off x="6123265" y="8294868"/>
            <a:ext cx="102557" cy="1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8" name="図 147" descr="図形 が含まれている画像&#10;&#10;AI 生成コンテンツは誤りを含む可能性があります。">
            <a:extLst>
              <a:ext uri="{FF2B5EF4-FFF2-40B4-BE49-F238E27FC236}">
                <a16:creationId xmlns:a16="http://schemas.microsoft.com/office/drawing/2014/main" id="{93C05E52-3241-C377-613D-EBFFD10BF109}"/>
              </a:ext>
            </a:extLst>
          </p:cNvPr>
          <p:cNvPicPr>
            <a:picLocks noChangeAspect="1"/>
          </p:cNvPicPr>
          <p:nvPr/>
        </p:nvPicPr>
        <p:blipFill>
          <a:blip r:embed="rId56" cstate="print">
            <a:extLst>
              <a:ext uri="{28A0092B-C50C-407E-A947-70E740481C1C}">
                <a14:useLocalDpi xmlns:a14="http://schemas.microsoft.com/office/drawing/2010/main" val="0"/>
              </a:ext>
            </a:extLst>
          </a:blip>
          <a:stretch>
            <a:fillRect/>
          </a:stretch>
        </p:blipFill>
        <p:spPr>
          <a:xfrm>
            <a:off x="3928098" y="8105503"/>
            <a:ext cx="733394" cy="92058"/>
          </a:xfrm>
          <a:prstGeom prst="rect">
            <a:avLst/>
          </a:prstGeom>
        </p:spPr>
      </p:pic>
      <p:sp>
        <p:nvSpPr>
          <p:cNvPr id="168" name="テキスト ボックス 167">
            <a:extLst>
              <a:ext uri="{FF2B5EF4-FFF2-40B4-BE49-F238E27FC236}">
                <a16:creationId xmlns:a16="http://schemas.microsoft.com/office/drawing/2014/main" id="{1305A1ED-A092-2C8E-594E-F3E4554CB23C}"/>
              </a:ext>
            </a:extLst>
          </p:cNvPr>
          <p:cNvSpPr txBox="1"/>
          <p:nvPr/>
        </p:nvSpPr>
        <p:spPr>
          <a:xfrm>
            <a:off x="1035458" y="7288408"/>
            <a:ext cx="5003293" cy="707245"/>
          </a:xfrm>
          <a:prstGeom prst="rect">
            <a:avLst/>
          </a:prstGeom>
          <a:noFill/>
        </p:spPr>
        <p:txBody>
          <a:bodyPr wrap="none" rtlCol="0">
            <a:spAutoFit/>
          </a:bodyPr>
          <a:lstStyle/>
          <a:p>
            <a:pPr>
              <a:lnSpc>
                <a:spcPct val="130000"/>
              </a:lnSpc>
            </a:pP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①業務内容（変更範囲含）　②契約期間（</a:t>
            </a:r>
            <a:r>
              <a:rPr kumimoji="1"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有期契約の場合：更新する場合の基準）</a:t>
            </a: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　③試用期間</a:t>
            </a:r>
            <a:endParaRPr kumimoji="1"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30000"/>
              </a:lnSpc>
            </a:pP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④就業場所（変更範囲）　⑤賃金（給与）　⑥就業時間（始業・終業時刻）</a:t>
            </a:r>
            <a:r>
              <a:rPr kumimoji="1"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休憩・休日</a:t>
            </a:r>
            <a:r>
              <a:rPr kumimoji="1"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時間外労働の有無</a:t>
            </a:r>
            <a:endParaRPr kumimoji="1"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30000"/>
              </a:lnSpc>
            </a:pP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⑦加入する社会保険（健康保険、厚生年金保険、労災保険、雇用保険）　⑧事業者（企業等）の氏名または名称</a:t>
            </a:r>
            <a:endParaRPr kumimoji="1"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30000"/>
              </a:lnSpc>
            </a:pP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⑨雇用形態が派遣労働者であること（派遣労働者を雇用しようとする場合</a:t>
            </a:r>
            <a:r>
              <a:rPr kumimoji="1"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rPr>
              <a:t> </a:t>
            </a: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⑩受動喫煙を防止するための措置</a:t>
            </a:r>
          </a:p>
        </p:txBody>
      </p:sp>
      <p:pic>
        <p:nvPicPr>
          <p:cNvPr id="75" name="object 75"/>
          <p:cNvPicPr/>
          <p:nvPr/>
        </p:nvPicPr>
        <p:blipFill>
          <a:blip r:embed="rId57" cstate="print"/>
          <a:stretch>
            <a:fillRect/>
          </a:stretch>
        </p:blipFill>
        <p:spPr>
          <a:xfrm>
            <a:off x="4306462" y="8084473"/>
            <a:ext cx="149174" cy="149174"/>
          </a:xfrm>
          <a:prstGeom prst="rect">
            <a:avLst/>
          </a:prstGeom>
        </p:spPr>
      </p:pic>
      <p:sp>
        <p:nvSpPr>
          <p:cNvPr id="5" name="object 2"/>
          <p:cNvSpPr/>
          <p:nvPr/>
        </p:nvSpPr>
        <p:spPr>
          <a:xfrm>
            <a:off x="3415957" y="10148442"/>
            <a:ext cx="703580" cy="91440"/>
          </a:xfrm>
          <a:custGeom>
            <a:avLst/>
            <a:gdLst/>
            <a:ahLst/>
            <a:cxnLst/>
            <a:rect l="l" t="t" r="r" b="b"/>
            <a:pathLst>
              <a:path w="703579" h="91440">
                <a:moveTo>
                  <a:pt x="217690" y="44094"/>
                </a:moveTo>
                <a:lnTo>
                  <a:pt x="0" y="44094"/>
                </a:lnTo>
                <a:lnTo>
                  <a:pt x="0" y="50190"/>
                </a:lnTo>
                <a:lnTo>
                  <a:pt x="217690" y="50190"/>
                </a:lnTo>
                <a:lnTo>
                  <a:pt x="217690" y="44094"/>
                </a:lnTo>
                <a:close/>
              </a:path>
              <a:path w="703579"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 w="703579" h="91440">
                <a:moveTo>
                  <a:pt x="357733" y="3022"/>
                </a:moveTo>
                <a:lnTo>
                  <a:pt x="356196" y="0"/>
                </a:lnTo>
                <a:lnTo>
                  <a:pt x="350139" y="0"/>
                </a:lnTo>
                <a:lnTo>
                  <a:pt x="350139" y="3022"/>
                </a:lnTo>
                <a:lnTo>
                  <a:pt x="348602" y="4559"/>
                </a:lnTo>
                <a:lnTo>
                  <a:pt x="347065" y="10617"/>
                </a:lnTo>
                <a:lnTo>
                  <a:pt x="344030" y="16713"/>
                </a:lnTo>
                <a:lnTo>
                  <a:pt x="334911" y="18249"/>
                </a:lnTo>
                <a:lnTo>
                  <a:pt x="328803" y="19748"/>
                </a:lnTo>
                <a:lnTo>
                  <a:pt x="327266" y="19748"/>
                </a:lnTo>
                <a:lnTo>
                  <a:pt x="327266" y="25844"/>
                </a:lnTo>
                <a:lnTo>
                  <a:pt x="347065" y="25844"/>
                </a:lnTo>
                <a:lnTo>
                  <a:pt x="347065" y="89789"/>
                </a:lnTo>
                <a:lnTo>
                  <a:pt x="350139" y="91325"/>
                </a:lnTo>
                <a:lnTo>
                  <a:pt x="354698" y="91325"/>
                </a:lnTo>
                <a:lnTo>
                  <a:pt x="357733" y="89789"/>
                </a:lnTo>
                <a:lnTo>
                  <a:pt x="357733" y="3022"/>
                </a:lnTo>
                <a:close/>
              </a:path>
              <a:path w="703579" h="91440">
                <a:moveTo>
                  <a:pt x="444500" y="3022"/>
                </a:moveTo>
                <a:lnTo>
                  <a:pt x="389674" y="3022"/>
                </a:lnTo>
                <a:lnTo>
                  <a:pt x="389674" y="12153"/>
                </a:lnTo>
                <a:lnTo>
                  <a:pt x="430809" y="12153"/>
                </a:lnTo>
                <a:lnTo>
                  <a:pt x="430809" y="15176"/>
                </a:lnTo>
                <a:lnTo>
                  <a:pt x="408533" y="53263"/>
                </a:lnTo>
                <a:lnTo>
                  <a:pt x="400342" y="85229"/>
                </a:lnTo>
                <a:lnTo>
                  <a:pt x="400342" y="91325"/>
                </a:lnTo>
                <a:lnTo>
                  <a:pt x="411010" y="91325"/>
                </a:lnTo>
                <a:lnTo>
                  <a:pt x="411010" y="83693"/>
                </a:lnTo>
                <a:lnTo>
                  <a:pt x="413791" y="70053"/>
                </a:lnTo>
                <a:lnTo>
                  <a:pt x="419557" y="52120"/>
                </a:lnTo>
                <a:lnTo>
                  <a:pt x="427901" y="33616"/>
                </a:lnTo>
                <a:lnTo>
                  <a:pt x="438391" y="18249"/>
                </a:lnTo>
                <a:lnTo>
                  <a:pt x="444500" y="12153"/>
                </a:lnTo>
                <a:lnTo>
                  <a:pt x="444500" y="3022"/>
                </a:lnTo>
                <a:close/>
              </a:path>
              <a:path w="703579" h="91440">
                <a:moveTo>
                  <a:pt x="703262" y="44094"/>
                </a:moveTo>
                <a:lnTo>
                  <a:pt x="485622" y="44094"/>
                </a:lnTo>
                <a:lnTo>
                  <a:pt x="485622" y="50190"/>
                </a:lnTo>
                <a:lnTo>
                  <a:pt x="703262" y="50190"/>
                </a:lnTo>
                <a:lnTo>
                  <a:pt x="703262" y="44094"/>
                </a:lnTo>
                <a:close/>
              </a:path>
            </a:pathLst>
          </a:custGeom>
          <a:solidFill>
            <a:srgbClr val="4D4D4F"/>
          </a:solidFill>
        </p:spPr>
        <p:txBody>
          <a:bodyPr wrap="square" lIns="0" tIns="0" rIns="0" bIns="0" rtlCol="0"/>
          <a:lstStyle/>
          <a:p>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5" name="object 5"/>
          <p:cNvPicPr/>
          <p:nvPr/>
        </p:nvPicPr>
        <p:blipFill>
          <a:blip r:embed="rId2" cstate="print"/>
          <a:stretch>
            <a:fillRect/>
          </a:stretch>
        </p:blipFill>
        <p:spPr>
          <a:xfrm>
            <a:off x="1279885" y="6788536"/>
            <a:ext cx="1459865" cy="124815"/>
          </a:xfrm>
          <a:prstGeom prst="rect">
            <a:avLst/>
          </a:prstGeom>
        </p:spPr>
      </p:pic>
      <p:pic>
        <p:nvPicPr>
          <p:cNvPr id="31" name="object 31"/>
          <p:cNvPicPr/>
          <p:nvPr/>
        </p:nvPicPr>
        <p:blipFill>
          <a:blip r:embed="rId3" cstate="print"/>
          <a:stretch>
            <a:fillRect/>
          </a:stretch>
        </p:blipFill>
        <p:spPr>
          <a:xfrm>
            <a:off x="1275651" y="8012709"/>
            <a:ext cx="2466086" cy="124815"/>
          </a:xfrm>
          <a:prstGeom prst="rect">
            <a:avLst/>
          </a:prstGeom>
        </p:spPr>
      </p:pic>
      <p:pic>
        <p:nvPicPr>
          <p:cNvPr id="32" name="object 32"/>
          <p:cNvPicPr/>
          <p:nvPr/>
        </p:nvPicPr>
        <p:blipFill>
          <a:blip r:embed="rId4" cstate="print"/>
          <a:stretch>
            <a:fillRect/>
          </a:stretch>
        </p:blipFill>
        <p:spPr>
          <a:xfrm>
            <a:off x="1252829" y="8204491"/>
            <a:ext cx="671322" cy="118719"/>
          </a:xfrm>
          <a:prstGeom prst="rect">
            <a:avLst/>
          </a:prstGeom>
        </p:spPr>
      </p:pic>
      <p:pic>
        <p:nvPicPr>
          <p:cNvPr id="33" name="object 33"/>
          <p:cNvPicPr/>
          <p:nvPr/>
        </p:nvPicPr>
        <p:blipFill>
          <a:blip r:embed="rId5" cstate="print"/>
          <a:stretch>
            <a:fillRect/>
          </a:stretch>
        </p:blipFill>
        <p:spPr>
          <a:xfrm>
            <a:off x="2007844" y="8202955"/>
            <a:ext cx="1377645" cy="120256"/>
          </a:xfrm>
          <a:prstGeom prst="rect">
            <a:avLst/>
          </a:prstGeom>
        </p:spPr>
      </p:pic>
      <p:sp>
        <p:nvSpPr>
          <p:cNvPr id="34" name="object 34"/>
          <p:cNvSpPr/>
          <p:nvPr/>
        </p:nvSpPr>
        <p:spPr>
          <a:xfrm>
            <a:off x="3409848" y="8251672"/>
            <a:ext cx="23495" cy="22860"/>
          </a:xfrm>
          <a:custGeom>
            <a:avLst/>
            <a:gdLst/>
            <a:ahLst/>
            <a:cxnLst/>
            <a:rect l="l" t="t" r="r" b="b"/>
            <a:pathLst>
              <a:path w="23495" h="22859">
                <a:moveTo>
                  <a:pt x="16763" y="22821"/>
                </a:moveTo>
                <a:lnTo>
                  <a:pt x="4571" y="22821"/>
                </a:lnTo>
                <a:lnTo>
                  <a:pt x="0" y="18262"/>
                </a:lnTo>
                <a:lnTo>
                  <a:pt x="0" y="6108"/>
                </a:lnTo>
                <a:lnTo>
                  <a:pt x="4571" y="0"/>
                </a:lnTo>
                <a:lnTo>
                  <a:pt x="16763" y="0"/>
                </a:lnTo>
                <a:lnTo>
                  <a:pt x="22872" y="6108"/>
                </a:lnTo>
                <a:lnTo>
                  <a:pt x="22872" y="18262"/>
                </a:lnTo>
                <a:lnTo>
                  <a:pt x="16763" y="22821"/>
                </a:lnTo>
                <a:close/>
              </a:path>
            </a:pathLst>
          </a:custGeom>
          <a:solidFill>
            <a:srgbClr val="4A4B4D"/>
          </a:solidFill>
        </p:spPr>
        <p:txBody>
          <a:bodyPr wrap="square" lIns="0" tIns="0" rIns="0" bIns="0" rtlCol="0"/>
          <a:lstStyle/>
          <a:p>
            <a:endParaRPr/>
          </a:p>
        </p:txBody>
      </p:sp>
      <p:pic>
        <p:nvPicPr>
          <p:cNvPr id="35" name="object 35"/>
          <p:cNvPicPr/>
          <p:nvPr/>
        </p:nvPicPr>
        <p:blipFill>
          <a:blip r:embed="rId6" cstate="print"/>
          <a:stretch>
            <a:fillRect/>
          </a:stretch>
        </p:blipFill>
        <p:spPr>
          <a:xfrm>
            <a:off x="3457079" y="8204491"/>
            <a:ext cx="418604" cy="117233"/>
          </a:xfrm>
          <a:prstGeom prst="rect">
            <a:avLst/>
          </a:prstGeom>
        </p:spPr>
      </p:pic>
      <p:pic>
        <p:nvPicPr>
          <p:cNvPr id="36" name="object 36"/>
          <p:cNvPicPr/>
          <p:nvPr/>
        </p:nvPicPr>
        <p:blipFill>
          <a:blip r:embed="rId7" cstate="print"/>
          <a:stretch>
            <a:fillRect/>
          </a:stretch>
        </p:blipFill>
        <p:spPr>
          <a:xfrm>
            <a:off x="3959428" y="8204491"/>
            <a:ext cx="2307729" cy="118719"/>
          </a:xfrm>
          <a:prstGeom prst="rect">
            <a:avLst/>
          </a:prstGeom>
        </p:spPr>
      </p:pic>
      <p:pic>
        <p:nvPicPr>
          <p:cNvPr id="37" name="object 37"/>
          <p:cNvPicPr/>
          <p:nvPr/>
        </p:nvPicPr>
        <p:blipFill>
          <a:blip r:embed="rId8" cstate="print"/>
          <a:stretch>
            <a:fillRect/>
          </a:stretch>
        </p:blipFill>
        <p:spPr>
          <a:xfrm>
            <a:off x="1252829" y="8391727"/>
            <a:ext cx="371436" cy="120243"/>
          </a:xfrm>
          <a:prstGeom prst="rect">
            <a:avLst/>
          </a:prstGeom>
        </p:spPr>
      </p:pic>
      <p:sp>
        <p:nvSpPr>
          <p:cNvPr id="38" name="object 38"/>
          <p:cNvSpPr/>
          <p:nvPr/>
        </p:nvSpPr>
        <p:spPr>
          <a:xfrm>
            <a:off x="1679079" y="8440445"/>
            <a:ext cx="22860" cy="22860"/>
          </a:xfrm>
          <a:custGeom>
            <a:avLst/>
            <a:gdLst/>
            <a:ahLst/>
            <a:cxnLst/>
            <a:rect l="l" t="t" r="r" b="b"/>
            <a:pathLst>
              <a:path w="22860" h="22859">
                <a:moveTo>
                  <a:pt x="18249" y="22809"/>
                </a:moveTo>
                <a:lnTo>
                  <a:pt x="6057" y="22809"/>
                </a:lnTo>
                <a:lnTo>
                  <a:pt x="0" y="18249"/>
                </a:lnTo>
                <a:lnTo>
                  <a:pt x="0" y="6096"/>
                </a:lnTo>
                <a:lnTo>
                  <a:pt x="6057" y="0"/>
                </a:lnTo>
                <a:lnTo>
                  <a:pt x="18249" y="0"/>
                </a:lnTo>
                <a:lnTo>
                  <a:pt x="22821" y="6096"/>
                </a:lnTo>
                <a:lnTo>
                  <a:pt x="22821" y="18249"/>
                </a:lnTo>
                <a:lnTo>
                  <a:pt x="18249" y="22809"/>
                </a:lnTo>
                <a:close/>
              </a:path>
            </a:pathLst>
          </a:custGeom>
          <a:solidFill>
            <a:srgbClr val="4A4B4D"/>
          </a:solidFill>
        </p:spPr>
        <p:txBody>
          <a:bodyPr wrap="square" lIns="0" tIns="0" rIns="0" bIns="0" rtlCol="0"/>
          <a:lstStyle/>
          <a:p>
            <a:endParaRPr/>
          </a:p>
        </p:txBody>
      </p:sp>
      <p:pic>
        <p:nvPicPr>
          <p:cNvPr id="39" name="object 39"/>
          <p:cNvPicPr/>
          <p:nvPr/>
        </p:nvPicPr>
        <p:blipFill>
          <a:blip r:embed="rId9" cstate="print"/>
          <a:stretch>
            <a:fillRect/>
          </a:stretch>
        </p:blipFill>
        <p:spPr>
          <a:xfrm>
            <a:off x="1756664" y="8393264"/>
            <a:ext cx="293839" cy="118706"/>
          </a:xfrm>
          <a:prstGeom prst="rect">
            <a:avLst/>
          </a:prstGeom>
        </p:spPr>
      </p:pic>
      <p:pic>
        <p:nvPicPr>
          <p:cNvPr id="40" name="object 40"/>
          <p:cNvPicPr/>
          <p:nvPr/>
        </p:nvPicPr>
        <p:blipFill>
          <a:blip r:embed="rId10" cstate="print"/>
          <a:stretch>
            <a:fillRect/>
          </a:stretch>
        </p:blipFill>
        <p:spPr>
          <a:xfrm>
            <a:off x="2134196" y="8393264"/>
            <a:ext cx="671309" cy="118706"/>
          </a:xfrm>
          <a:prstGeom prst="rect">
            <a:avLst/>
          </a:prstGeom>
        </p:spPr>
      </p:pic>
      <p:pic>
        <p:nvPicPr>
          <p:cNvPr id="41" name="object 41"/>
          <p:cNvPicPr/>
          <p:nvPr/>
        </p:nvPicPr>
        <p:blipFill>
          <a:blip r:embed="rId11" cstate="print"/>
          <a:stretch>
            <a:fillRect/>
          </a:stretch>
        </p:blipFill>
        <p:spPr>
          <a:xfrm>
            <a:off x="2889249" y="8393264"/>
            <a:ext cx="671309" cy="118706"/>
          </a:xfrm>
          <a:prstGeom prst="rect">
            <a:avLst/>
          </a:prstGeom>
        </p:spPr>
      </p:pic>
      <p:pic>
        <p:nvPicPr>
          <p:cNvPr id="42" name="object 42"/>
          <p:cNvPicPr/>
          <p:nvPr/>
        </p:nvPicPr>
        <p:blipFill>
          <a:blip r:embed="rId12" cstate="print"/>
          <a:stretch>
            <a:fillRect/>
          </a:stretch>
        </p:blipFill>
        <p:spPr>
          <a:xfrm>
            <a:off x="3645789" y="8393264"/>
            <a:ext cx="1298524" cy="118706"/>
          </a:xfrm>
          <a:prstGeom prst="rect">
            <a:avLst/>
          </a:prstGeom>
        </p:spPr>
      </p:pic>
      <p:pic>
        <p:nvPicPr>
          <p:cNvPr id="43" name="object 43"/>
          <p:cNvPicPr/>
          <p:nvPr/>
        </p:nvPicPr>
        <p:blipFill>
          <a:blip r:embed="rId13" cstate="print"/>
          <a:stretch>
            <a:fillRect/>
          </a:stretch>
        </p:blipFill>
        <p:spPr>
          <a:xfrm>
            <a:off x="5029542" y="8393264"/>
            <a:ext cx="418604" cy="118706"/>
          </a:xfrm>
          <a:prstGeom prst="rect">
            <a:avLst/>
          </a:prstGeom>
        </p:spPr>
      </p:pic>
      <p:pic>
        <p:nvPicPr>
          <p:cNvPr id="44" name="object 44"/>
          <p:cNvPicPr/>
          <p:nvPr/>
        </p:nvPicPr>
        <p:blipFill>
          <a:blip r:embed="rId14" cstate="print"/>
          <a:stretch>
            <a:fillRect/>
          </a:stretch>
        </p:blipFill>
        <p:spPr>
          <a:xfrm>
            <a:off x="5533428" y="8393264"/>
            <a:ext cx="292252" cy="118706"/>
          </a:xfrm>
          <a:prstGeom prst="rect">
            <a:avLst/>
          </a:prstGeom>
        </p:spPr>
      </p:pic>
      <p:pic>
        <p:nvPicPr>
          <p:cNvPr id="45" name="object 45"/>
          <p:cNvPicPr/>
          <p:nvPr/>
        </p:nvPicPr>
        <p:blipFill>
          <a:blip r:embed="rId15" cstate="print"/>
          <a:stretch>
            <a:fillRect/>
          </a:stretch>
        </p:blipFill>
        <p:spPr>
          <a:xfrm>
            <a:off x="5909424" y="8393264"/>
            <a:ext cx="372960" cy="118706"/>
          </a:xfrm>
          <a:prstGeom prst="rect">
            <a:avLst/>
          </a:prstGeom>
        </p:spPr>
      </p:pic>
      <p:pic>
        <p:nvPicPr>
          <p:cNvPr id="46" name="object 46"/>
          <p:cNvPicPr/>
          <p:nvPr/>
        </p:nvPicPr>
        <p:blipFill>
          <a:blip r:embed="rId16" cstate="print"/>
          <a:stretch>
            <a:fillRect/>
          </a:stretch>
        </p:blipFill>
        <p:spPr>
          <a:xfrm>
            <a:off x="1382217" y="8770784"/>
            <a:ext cx="238963" cy="109588"/>
          </a:xfrm>
          <a:prstGeom prst="rect">
            <a:avLst/>
          </a:prstGeom>
        </p:spPr>
      </p:pic>
      <p:pic>
        <p:nvPicPr>
          <p:cNvPr id="47" name="object 47"/>
          <p:cNvPicPr/>
          <p:nvPr/>
        </p:nvPicPr>
        <p:blipFill>
          <a:blip r:embed="rId17" cstate="print"/>
          <a:stretch>
            <a:fillRect/>
          </a:stretch>
        </p:blipFill>
        <p:spPr>
          <a:xfrm>
            <a:off x="1666875" y="8773820"/>
            <a:ext cx="76098" cy="112661"/>
          </a:xfrm>
          <a:prstGeom prst="rect">
            <a:avLst/>
          </a:prstGeom>
        </p:spPr>
      </p:pic>
      <p:pic>
        <p:nvPicPr>
          <p:cNvPr id="48" name="object 48"/>
          <p:cNvPicPr/>
          <p:nvPr/>
        </p:nvPicPr>
        <p:blipFill>
          <a:blip r:embed="rId18" cstate="print"/>
          <a:stretch>
            <a:fillRect/>
          </a:stretch>
        </p:blipFill>
        <p:spPr>
          <a:xfrm>
            <a:off x="1764309" y="8773820"/>
            <a:ext cx="100456" cy="109575"/>
          </a:xfrm>
          <a:prstGeom prst="rect">
            <a:avLst/>
          </a:prstGeom>
        </p:spPr>
      </p:pic>
      <p:pic>
        <p:nvPicPr>
          <p:cNvPr id="49" name="object 49"/>
          <p:cNvPicPr/>
          <p:nvPr/>
        </p:nvPicPr>
        <p:blipFill>
          <a:blip r:embed="rId19" cstate="print"/>
          <a:stretch>
            <a:fillRect/>
          </a:stretch>
        </p:blipFill>
        <p:spPr>
          <a:xfrm>
            <a:off x="1886102" y="8773820"/>
            <a:ext cx="106552" cy="111125"/>
          </a:xfrm>
          <a:prstGeom prst="rect">
            <a:avLst/>
          </a:prstGeom>
        </p:spPr>
      </p:pic>
      <p:pic>
        <p:nvPicPr>
          <p:cNvPr id="50" name="object 50"/>
          <p:cNvPicPr/>
          <p:nvPr/>
        </p:nvPicPr>
        <p:blipFill>
          <a:blip r:embed="rId20" cstate="print"/>
          <a:stretch>
            <a:fillRect/>
          </a:stretch>
        </p:blipFill>
        <p:spPr>
          <a:xfrm>
            <a:off x="2013940" y="8775356"/>
            <a:ext cx="108102" cy="106553"/>
          </a:xfrm>
          <a:prstGeom prst="rect">
            <a:avLst/>
          </a:prstGeom>
        </p:spPr>
      </p:pic>
      <p:pic>
        <p:nvPicPr>
          <p:cNvPr id="51" name="object 51"/>
          <p:cNvPicPr/>
          <p:nvPr/>
        </p:nvPicPr>
        <p:blipFill>
          <a:blip r:embed="rId21" cstate="print"/>
          <a:stretch>
            <a:fillRect/>
          </a:stretch>
        </p:blipFill>
        <p:spPr>
          <a:xfrm>
            <a:off x="2150960" y="8770784"/>
            <a:ext cx="1220838" cy="118719"/>
          </a:xfrm>
          <a:prstGeom prst="rect">
            <a:avLst/>
          </a:prstGeom>
        </p:spPr>
      </p:pic>
      <p:pic>
        <p:nvPicPr>
          <p:cNvPr id="52" name="object 52"/>
          <p:cNvPicPr/>
          <p:nvPr/>
        </p:nvPicPr>
        <p:blipFill>
          <a:blip r:embed="rId22" cstate="print"/>
          <a:stretch>
            <a:fillRect/>
          </a:stretch>
        </p:blipFill>
        <p:spPr>
          <a:xfrm>
            <a:off x="3464674" y="8770784"/>
            <a:ext cx="913358" cy="117182"/>
          </a:xfrm>
          <a:prstGeom prst="rect">
            <a:avLst/>
          </a:prstGeom>
        </p:spPr>
      </p:pic>
      <p:pic>
        <p:nvPicPr>
          <p:cNvPr id="53" name="object 53"/>
          <p:cNvPicPr/>
          <p:nvPr/>
        </p:nvPicPr>
        <p:blipFill>
          <a:blip r:embed="rId23" cstate="print"/>
          <a:stretch>
            <a:fillRect/>
          </a:stretch>
        </p:blipFill>
        <p:spPr>
          <a:xfrm>
            <a:off x="4476953" y="8770784"/>
            <a:ext cx="720026" cy="118719"/>
          </a:xfrm>
          <a:prstGeom prst="rect">
            <a:avLst/>
          </a:prstGeom>
        </p:spPr>
      </p:pic>
      <p:pic>
        <p:nvPicPr>
          <p:cNvPr id="54" name="object 54"/>
          <p:cNvPicPr/>
          <p:nvPr/>
        </p:nvPicPr>
        <p:blipFill>
          <a:blip r:embed="rId24" cstate="print"/>
          <a:stretch>
            <a:fillRect/>
          </a:stretch>
        </p:blipFill>
        <p:spPr>
          <a:xfrm>
            <a:off x="5295950" y="8770784"/>
            <a:ext cx="920953" cy="118719"/>
          </a:xfrm>
          <a:prstGeom prst="rect">
            <a:avLst/>
          </a:prstGeom>
        </p:spPr>
      </p:pic>
      <p:sp>
        <p:nvSpPr>
          <p:cNvPr id="55" name="object 55"/>
          <p:cNvSpPr/>
          <p:nvPr/>
        </p:nvSpPr>
        <p:spPr>
          <a:xfrm>
            <a:off x="6227559" y="8770619"/>
            <a:ext cx="38100" cy="117475"/>
          </a:xfrm>
          <a:custGeom>
            <a:avLst/>
            <a:gdLst/>
            <a:ahLst/>
            <a:cxnLst/>
            <a:rect l="l" t="t" r="r" b="b"/>
            <a:pathLst>
              <a:path w="38100" h="117475">
                <a:moveTo>
                  <a:pt x="38049" y="1270"/>
                </a:moveTo>
                <a:lnTo>
                  <a:pt x="35979" y="1270"/>
                </a:lnTo>
                <a:lnTo>
                  <a:pt x="35979" y="0"/>
                </a:lnTo>
                <a:lnTo>
                  <a:pt x="30543" y="0"/>
                </a:lnTo>
                <a:lnTo>
                  <a:pt x="30543" y="1270"/>
                </a:lnTo>
                <a:lnTo>
                  <a:pt x="27393" y="1270"/>
                </a:lnTo>
                <a:lnTo>
                  <a:pt x="27393" y="106680"/>
                </a:lnTo>
                <a:lnTo>
                  <a:pt x="0" y="106680"/>
                </a:lnTo>
                <a:lnTo>
                  <a:pt x="0" y="115570"/>
                </a:lnTo>
                <a:lnTo>
                  <a:pt x="0" y="116852"/>
                </a:lnTo>
                <a:lnTo>
                  <a:pt x="37350" y="116852"/>
                </a:lnTo>
                <a:lnTo>
                  <a:pt x="37350" y="115570"/>
                </a:lnTo>
                <a:lnTo>
                  <a:pt x="38049" y="115570"/>
                </a:lnTo>
                <a:lnTo>
                  <a:pt x="38049" y="106680"/>
                </a:lnTo>
                <a:lnTo>
                  <a:pt x="38049" y="1270"/>
                </a:lnTo>
                <a:close/>
              </a:path>
            </a:pathLst>
          </a:custGeom>
          <a:solidFill>
            <a:srgbClr val="4A4B4D"/>
          </a:solidFill>
        </p:spPr>
        <p:txBody>
          <a:bodyPr wrap="square" lIns="0" tIns="0" rIns="0" bIns="0" rtlCol="0"/>
          <a:lstStyle/>
          <a:p>
            <a:endParaRPr/>
          </a:p>
        </p:txBody>
      </p:sp>
      <p:pic>
        <p:nvPicPr>
          <p:cNvPr id="56" name="object 56"/>
          <p:cNvPicPr/>
          <p:nvPr/>
        </p:nvPicPr>
        <p:blipFill>
          <a:blip r:embed="rId25" cstate="print"/>
          <a:stretch>
            <a:fillRect/>
          </a:stretch>
        </p:blipFill>
        <p:spPr>
          <a:xfrm>
            <a:off x="1268069" y="8959557"/>
            <a:ext cx="669772" cy="118706"/>
          </a:xfrm>
          <a:prstGeom prst="rect">
            <a:avLst/>
          </a:prstGeom>
        </p:spPr>
      </p:pic>
      <p:sp>
        <p:nvSpPr>
          <p:cNvPr id="57" name="object 57"/>
          <p:cNvSpPr/>
          <p:nvPr/>
        </p:nvSpPr>
        <p:spPr>
          <a:xfrm>
            <a:off x="1948510" y="8959849"/>
            <a:ext cx="38100" cy="116839"/>
          </a:xfrm>
          <a:custGeom>
            <a:avLst/>
            <a:gdLst/>
            <a:ahLst/>
            <a:cxnLst/>
            <a:rect l="l" t="t" r="r" b="b"/>
            <a:pathLst>
              <a:path w="38100" h="116840">
                <a:moveTo>
                  <a:pt x="38049" y="1270"/>
                </a:moveTo>
                <a:lnTo>
                  <a:pt x="36880" y="1270"/>
                </a:lnTo>
                <a:lnTo>
                  <a:pt x="36880" y="0"/>
                </a:lnTo>
                <a:lnTo>
                  <a:pt x="28511" y="0"/>
                </a:lnTo>
                <a:lnTo>
                  <a:pt x="28511" y="1270"/>
                </a:lnTo>
                <a:lnTo>
                  <a:pt x="27381" y="1270"/>
                </a:lnTo>
                <a:lnTo>
                  <a:pt x="27381" y="106692"/>
                </a:lnTo>
                <a:lnTo>
                  <a:pt x="0" y="106692"/>
                </a:lnTo>
                <a:lnTo>
                  <a:pt x="0" y="115570"/>
                </a:lnTo>
                <a:lnTo>
                  <a:pt x="0" y="116840"/>
                </a:lnTo>
                <a:lnTo>
                  <a:pt x="36360" y="116840"/>
                </a:lnTo>
                <a:lnTo>
                  <a:pt x="36360" y="115570"/>
                </a:lnTo>
                <a:lnTo>
                  <a:pt x="38049" y="115570"/>
                </a:lnTo>
                <a:lnTo>
                  <a:pt x="38049" y="106692"/>
                </a:lnTo>
                <a:lnTo>
                  <a:pt x="38049" y="1270"/>
                </a:lnTo>
                <a:close/>
              </a:path>
            </a:pathLst>
          </a:custGeom>
          <a:solidFill>
            <a:srgbClr val="4A4B4D"/>
          </a:solidFill>
        </p:spPr>
        <p:txBody>
          <a:bodyPr wrap="square" lIns="0" tIns="0" rIns="0" bIns="0" rtlCol="0"/>
          <a:lstStyle/>
          <a:p>
            <a:endParaRPr/>
          </a:p>
        </p:txBody>
      </p:sp>
      <p:pic>
        <p:nvPicPr>
          <p:cNvPr id="58" name="object 58"/>
          <p:cNvPicPr/>
          <p:nvPr/>
        </p:nvPicPr>
        <p:blipFill>
          <a:blip r:embed="rId26" cstate="print"/>
          <a:stretch>
            <a:fillRect/>
          </a:stretch>
        </p:blipFill>
        <p:spPr>
          <a:xfrm>
            <a:off x="2087016" y="8959557"/>
            <a:ext cx="1991118" cy="118706"/>
          </a:xfrm>
          <a:prstGeom prst="rect">
            <a:avLst/>
          </a:prstGeom>
        </p:spPr>
      </p:pic>
      <p:pic>
        <p:nvPicPr>
          <p:cNvPr id="59" name="object 59"/>
          <p:cNvPicPr/>
          <p:nvPr/>
        </p:nvPicPr>
        <p:blipFill>
          <a:blip r:embed="rId27" cstate="print"/>
          <a:stretch>
            <a:fillRect/>
          </a:stretch>
        </p:blipFill>
        <p:spPr>
          <a:xfrm>
            <a:off x="4149674" y="8959557"/>
            <a:ext cx="1059510" cy="118706"/>
          </a:xfrm>
          <a:prstGeom prst="rect">
            <a:avLst/>
          </a:prstGeom>
        </p:spPr>
      </p:pic>
      <p:pic>
        <p:nvPicPr>
          <p:cNvPr id="60" name="object 60"/>
          <p:cNvPicPr/>
          <p:nvPr/>
        </p:nvPicPr>
        <p:blipFill>
          <a:blip r:embed="rId28" cstate="print"/>
          <a:stretch>
            <a:fillRect/>
          </a:stretch>
        </p:blipFill>
        <p:spPr>
          <a:xfrm>
            <a:off x="5221338" y="8959557"/>
            <a:ext cx="995565" cy="117170"/>
          </a:xfrm>
          <a:prstGeom prst="rect">
            <a:avLst/>
          </a:prstGeom>
        </p:spPr>
      </p:pic>
      <p:sp>
        <p:nvSpPr>
          <p:cNvPr id="61" name="object 61"/>
          <p:cNvSpPr/>
          <p:nvPr/>
        </p:nvSpPr>
        <p:spPr>
          <a:xfrm>
            <a:off x="6241262" y="9008262"/>
            <a:ext cx="22860" cy="21590"/>
          </a:xfrm>
          <a:custGeom>
            <a:avLst/>
            <a:gdLst/>
            <a:ahLst/>
            <a:cxnLst/>
            <a:rect l="l" t="t" r="r" b="b"/>
            <a:pathLst>
              <a:path w="22860" h="21590">
                <a:moveTo>
                  <a:pt x="18300" y="21285"/>
                </a:moveTo>
                <a:lnTo>
                  <a:pt x="6096" y="21285"/>
                </a:lnTo>
                <a:lnTo>
                  <a:pt x="0" y="16725"/>
                </a:lnTo>
                <a:lnTo>
                  <a:pt x="0" y="4572"/>
                </a:lnTo>
                <a:lnTo>
                  <a:pt x="6096" y="0"/>
                </a:lnTo>
                <a:lnTo>
                  <a:pt x="18300" y="0"/>
                </a:lnTo>
                <a:lnTo>
                  <a:pt x="22860" y="4572"/>
                </a:lnTo>
                <a:lnTo>
                  <a:pt x="22860" y="16725"/>
                </a:lnTo>
                <a:lnTo>
                  <a:pt x="18300" y="21285"/>
                </a:lnTo>
                <a:close/>
              </a:path>
            </a:pathLst>
          </a:custGeom>
          <a:solidFill>
            <a:srgbClr val="4A4B4D"/>
          </a:solidFill>
        </p:spPr>
        <p:txBody>
          <a:bodyPr wrap="square" lIns="0" tIns="0" rIns="0" bIns="0" rtlCol="0"/>
          <a:lstStyle/>
          <a:p>
            <a:endParaRPr/>
          </a:p>
        </p:txBody>
      </p:sp>
      <p:pic>
        <p:nvPicPr>
          <p:cNvPr id="62" name="object 62"/>
          <p:cNvPicPr/>
          <p:nvPr/>
        </p:nvPicPr>
        <p:blipFill>
          <a:blip r:embed="rId29" cstate="print"/>
          <a:stretch>
            <a:fillRect/>
          </a:stretch>
        </p:blipFill>
        <p:spPr>
          <a:xfrm>
            <a:off x="1254328" y="9146781"/>
            <a:ext cx="2265159" cy="120256"/>
          </a:xfrm>
          <a:prstGeom prst="rect">
            <a:avLst/>
          </a:prstGeom>
        </p:spPr>
      </p:pic>
      <p:pic>
        <p:nvPicPr>
          <p:cNvPr id="63" name="object 63"/>
          <p:cNvPicPr/>
          <p:nvPr/>
        </p:nvPicPr>
        <p:blipFill>
          <a:blip r:embed="rId30" cstate="print"/>
          <a:stretch>
            <a:fillRect/>
          </a:stretch>
        </p:blipFill>
        <p:spPr>
          <a:xfrm>
            <a:off x="3542309" y="9148317"/>
            <a:ext cx="1645539" cy="118719"/>
          </a:xfrm>
          <a:prstGeom prst="rect">
            <a:avLst/>
          </a:prstGeom>
        </p:spPr>
      </p:pic>
      <p:pic>
        <p:nvPicPr>
          <p:cNvPr id="64" name="object 64"/>
          <p:cNvPicPr/>
          <p:nvPr/>
        </p:nvPicPr>
        <p:blipFill>
          <a:blip r:embed="rId31" cstate="print"/>
          <a:stretch>
            <a:fillRect/>
          </a:stretch>
        </p:blipFill>
        <p:spPr>
          <a:xfrm>
            <a:off x="5273129" y="9148317"/>
            <a:ext cx="369887" cy="115684"/>
          </a:xfrm>
          <a:prstGeom prst="rect">
            <a:avLst/>
          </a:prstGeom>
        </p:spPr>
      </p:pic>
      <p:pic>
        <p:nvPicPr>
          <p:cNvPr id="65" name="object 65"/>
          <p:cNvPicPr/>
          <p:nvPr/>
        </p:nvPicPr>
        <p:blipFill>
          <a:blip r:embed="rId32" cstate="print"/>
          <a:stretch>
            <a:fillRect/>
          </a:stretch>
        </p:blipFill>
        <p:spPr>
          <a:xfrm>
            <a:off x="5664352" y="9152876"/>
            <a:ext cx="101993" cy="108051"/>
          </a:xfrm>
          <a:prstGeom prst="rect">
            <a:avLst/>
          </a:prstGeom>
        </p:spPr>
      </p:pic>
      <p:sp>
        <p:nvSpPr>
          <p:cNvPr id="66" name="object 66"/>
          <p:cNvSpPr/>
          <p:nvPr/>
        </p:nvSpPr>
        <p:spPr>
          <a:xfrm>
            <a:off x="5786094" y="9222879"/>
            <a:ext cx="35560" cy="38100"/>
          </a:xfrm>
          <a:custGeom>
            <a:avLst/>
            <a:gdLst/>
            <a:ahLst/>
            <a:cxnLst/>
            <a:rect l="l" t="t" r="r" b="b"/>
            <a:pathLst>
              <a:path w="35560" h="38100">
                <a:moveTo>
                  <a:pt x="31991" y="38049"/>
                </a:moveTo>
                <a:lnTo>
                  <a:pt x="24358" y="38049"/>
                </a:lnTo>
                <a:lnTo>
                  <a:pt x="22860" y="36563"/>
                </a:lnTo>
                <a:lnTo>
                  <a:pt x="21323" y="33489"/>
                </a:lnTo>
                <a:lnTo>
                  <a:pt x="16733" y="27137"/>
                </a:lnTo>
                <a:lnTo>
                  <a:pt x="12006" y="21497"/>
                </a:lnTo>
                <a:lnTo>
                  <a:pt x="6991" y="16148"/>
                </a:lnTo>
                <a:lnTo>
                  <a:pt x="1536" y="10668"/>
                </a:lnTo>
                <a:lnTo>
                  <a:pt x="0" y="10668"/>
                </a:lnTo>
                <a:lnTo>
                  <a:pt x="0" y="3022"/>
                </a:lnTo>
                <a:lnTo>
                  <a:pt x="3073" y="0"/>
                </a:lnTo>
                <a:lnTo>
                  <a:pt x="9169" y="0"/>
                </a:lnTo>
                <a:lnTo>
                  <a:pt x="19786" y="12204"/>
                </a:lnTo>
                <a:lnTo>
                  <a:pt x="31991" y="24358"/>
                </a:lnTo>
                <a:lnTo>
                  <a:pt x="35013" y="28917"/>
                </a:lnTo>
                <a:lnTo>
                  <a:pt x="35013" y="35026"/>
                </a:lnTo>
                <a:lnTo>
                  <a:pt x="31991" y="38049"/>
                </a:lnTo>
                <a:close/>
              </a:path>
            </a:pathLst>
          </a:custGeom>
          <a:solidFill>
            <a:srgbClr val="4A4B4D"/>
          </a:solidFill>
        </p:spPr>
        <p:txBody>
          <a:bodyPr wrap="square" lIns="0" tIns="0" rIns="0" bIns="0" rtlCol="0"/>
          <a:lstStyle/>
          <a:p>
            <a:endParaRPr/>
          </a:p>
        </p:txBody>
      </p:sp>
      <p:pic>
        <p:nvPicPr>
          <p:cNvPr id="67" name="object 67"/>
          <p:cNvPicPr/>
          <p:nvPr/>
        </p:nvPicPr>
        <p:blipFill>
          <a:blip r:embed="rId33" cstate="print"/>
          <a:stretch>
            <a:fillRect/>
          </a:stretch>
        </p:blipFill>
        <p:spPr>
          <a:xfrm>
            <a:off x="5909424" y="9148317"/>
            <a:ext cx="240499" cy="109588"/>
          </a:xfrm>
          <a:prstGeom prst="rect">
            <a:avLst/>
          </a:prstGeom>
        </p:spPr>
      </p:pic>
      <p:pic>
        <p:nvPicPr>
          <p:cNvPr id="68" name="object 68"/>
          <p:cNvPicPr/>
          <p:nvPr/>
        </p:nvPicPr>
        <p:blipFill>
          <a:blip r:embed="rId34" cstate="print"/>
          <a:stretch>
            <a:fillRect/>
          </a:stretch>
        </p:blipFill>
        <p:spPr>
          <a:xfrm>
            <a:off x="6195618" y="9151340"/>
            <a:ext cx="76098" cy="112661"/>
          </a:xfrm>
          <a:prstGeom prst="rect">
            <a:avLst/>
          </a:prstGeom>
        </p:spPr>
      </p:pic>
      <p:pic>
        <p:nvPicPr>
          <p:cNvPr id="69" name="object 69"/>
          <p:cNvPicPr/>
          <p:nvPr/>
        </p:nvPicPr>
        <p:blipFill>
          <a:blip r:embed="rId35" cstate="print"/>
          <a:stretch>
            <a:fillRect/>
          </a:stretch>
        </p:blipFill>
        <p:spPr>
          <a:xfrm>
            <a:off x="1260424" y="9337026"/>
            <a:ext cx="739825" cy="118770"/>
          </a:xfrm>
          <a:prstGeom prst="rect">
            <a:avLst/>
          </a:prstGeom>
        </p:spPr>
      </p:pic>
      <p:pic>
        <p:nvPicPr>
          <p:cNvPr id="70" name="object 70"/>
          <p:cNvPicPr/>
          <p:nvPr/>
        </p:nvPicPr>
        <p:blipFill>
          <a:blip r:embed="rId36" cstate="print"/>
          <a:stretch>
            <a:fillRect/>
          </a:stretch>
        </p:blipFill>
        <p:spPr>
          <a:xfrm>
            <a:off x="2056561" y="9335541"/>
            <a:ext cx="3269843" cy="120256"/>
          </a:xfrm>
          <a:prstGeom prst="rect">
            <a:avLst/>
          </a:prstGeom>
        </p:spPr>
      </p:pic>
      <p:sp>
        <p:nvSpPr>
          <p:cNvPr id="71" name="object 71"/>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72" name="object 72"/>
          <p:cNvPicPr/>
          <p:nvPr/>
        </p:nvPicPr>
        <p:blipFill>
          <a:blip r:embed="rId37" cstate="print"/>
          <a:stretch>
            <a:fillRect/>
          </a:stretch>
        </p:blipFill>
        <p:spPr>
          <a:xfrm>
            <a:off x="5696292" y="5855639"/>
            <a:ext cx="71539" cy="103543"/>
          </a:xfrm>
          <a:prstGeom prst="rect">
            <a:avLst/>
          </a:prstGeom>
        </p:spPr>
      </p:pic>
      <p:pic>
        <p:nvPicPr>
          <p:cNvPr id="73" name="object 73"/>
          <p:cNvPicPr/>
          <p:nvPr/>
        </p:nvPicPr>
        <p:blipFill>
          <a:blip r:embed="rId38" cstate="print"/>
          <a:stretch>
            <a:fillRect/>
          </a:stretch>
        </p:blipFill>
        <p:spPr>
          <a:xfrm>
            <a:off x="5787631" y="5852616"/>
            <a:ext cx="357733" cy="106565"/>
          </a:xfrm>
          <a:prstGeom prst="rect">
            <a:avLst/>
          </a:prstGeom>
        </p:spPr>
      </p:pic>
      <p:pic>
        <p:nvPicPr>
          <p:cNvPr id="74" name="object 74"/>
          <p:cNvPicPr/>
          <p:nvPr/>
        </p:nvPicPr>
        <p:blipFill>
          <a:blip r:embed="rId39" cstate="print"/>
          <a:stretch>
            <a:fillRect/>
          </a:stretch>
        </p:blipFill>
        <p:spPr>
          <a:xfrm>
            <a:off x="6394996" y="5849543"/>
            <a:ext cx="246608" cy="117221"/>
          </a:xfrm>
          <a:prstGeom prst="rect">
            <a:avLst/>
          </a:prstGeom>
        </p:spPr>
      </p:pic>
      <p:sp>
        <p:nvSpPr>
          <p:cNvPr id="75" name="object 75"/>
          <p:cNvSpPr/>
          <p:nvPr/>
        </p:nvSpPr>
        <p:spPr>
          <a:xfrm>
            <a:off x="890536" y="6259067"/>
            <a:ext cx="5753100" cy="3488054"/>
          </a:xfrm>
          <a:custGeom>
            <a:avLst/>
            <a:gdLst/>
            <a:ahLst/>
            <a:cxnLst/>
            <a:rect l="l" t="t" r="r" b="b"/>
            <a:pathLst>
              <a:path w="5753100" h="3488054">
                <a:moveTo>
                  <a:pt x="0" y="0"/>
                </a:moveTo>
                <a:lnTo>
                  <a:pt x="5752604" y="0"/>
                </a:lnTo>
                <a:lnTo>
                  <a:pt x="5752604" y="3487483"/>
                </a:lnTo>
                <a:lnTo>
                  <a:pt x="0" y="3487483"/>
                </a:lnTo>
                <a:lnTo>
                  <a:pt x="0" y="0"/>
                </a:lnTo>
                <a:close/>
              </a:path>
            </a:pathLst>
          </a:custGeom>
          <a:ln w="4566">
            <a:solidFill>
              <a:srgbClr val="ACACAF"/>
            </a:solidFill>
          </a:ln>
        </p:spPr>
        <p:txBody>
          <a:bodyPr wrap="square" lIns="0" tIns="0" rIns="0" bIns="0" rtlCol="0"/>
          <a:lstStyle/>
          <a:p>
            <a:endParaRPr/>
          </a:p>
        </p:txBody>
      </p:sp>
      <p:pic>
        <p:nvPicPr>
          <p:cNvPr id="76" name="object 76"/>
          <p:cNvPicPr/>
          <p:nvPr/>
        </p:nvPicPr>
        <p:blipFill>
          <a:blip r:embed="rId40" cstate="print"/>
          <a:stretch>
            <a:fillRect/>
          </a:stretch>
        </p:blipFill>
        <p:spPr>
          <a:xfrm>
            <a:off x="890536" y="5826721"/>
            <a:ext cx="5752604" cy="611924"/>
          </a:xfrm>
          <a:prstGeom prst="rect">
            <a:avLst/>
          </a:prstGeom>
        </p:spPr>
      </p:pic>
      <p:grpSp>
        <p:nvGrpSpPr>
          <p:cNvPr id="77" name="object 77"/>
          <p:cNvGrpSpPr/>
          <p:nvPr/>
        </p:nvGrpSpPr>
        <p:grpSpPr>
          <a:xfrm>
            <a:off x="710907" y="1080769"/>
            <a:ext cx="6113780" cy="4342124"/>
            <a:chOff x="710907" y="1080769"/>
            <a:chExt cx="6113780" cy="4342124"/>
          </a:xfrm>
        </p:grpSpPr>
        <p:sp>
          <p:nvSpPr>
            <p:cNvPr id="78" name="object 7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79" name="object 79"/>
            <p:cNvPicPr/>
            <p:nvPr/>
          </p:nvPicPr>
          <p:blipFill>
            <a:blip r:embed="rId41" cstate="print"/>
            <a:stretch>
              <a:fillRect/>
            </a:stretch>
          </p:blipFill>
          <p:spPr>
            <a:xfrm>
              <a:off x="1077760" y="2018004"/>
              <a:ext cx="5382717" cy="840282"/>
            </a:xfrm>
            <a:prstGeom prst="rect">
              <a:avLst/>
            </a:prstGeom>
          </p:spPr>
        </p:pic>
        <p:pic>
          <p:nvPicPr>
            <p:cNvPr id="80" name="object 80"/>
            <p:cNvPicPr/>
            <p:nvPr/>
          </p:nvPicPr>
          <p:blipFill>
            <a:blip r:embed="rId42" cstate="print"/>
            <a:stretch>
              <a:fillRect/>
            </a:stretch>
          </p:blipFill>
          <p:spPr>
            <a:xfrm>
              <a:off x="890536" y="1259928"/>
              <a:ext cx="5752604" cy="611936"/>
            </a:xfrm>
            <a:prstGeom prst="rect">
              <a:avLst/>
            </a:prstGeom>
          </p:spPr>
        </p:pic>
        <p:pic>
          <p:nvPicPr>
            <p:cNvPr id="81" name="object 81"/>
            <p:cNvPicPr/>
            <p:nvPr/>
          </p:nvPicPr>
          <p:blipFill>
            <a:blip r:embed="rId43" cstate="print"/>
            <a:stretch>
              <a:fillRect/>
            </a:stretch>
          </p:blipFill>
          <p:spPr>
            <a:xfrm>
              <a:off x="4703735" y="3770793"/>
              <a:ext cx="1411966" cy="1156268"/>
            </a:xfrm>
            <a:prstGeom prst="rect">
              <a:avLst/>
            </a:prstGeom>
          </p:spPr>
        </p:pic>
        <p:sp>
          <p:nvSpPr>
            <p:cNvPr id="82" name="object 82"/>
            <p:cNvSpPr/>
            <p:nvPr/>
          </p:nvSpPr>
          <p:spPr>
            <a:xfrm>
              <a:off x="6061621" y="4983416"/>
              <a:ext cx="581660" cy="233045"/>
            </a:xfrm>
            <a:custGeom>
              <a:avLst/>
              <a:gdLst/>
              <a:ahLst/>
              <a:cxnLst/>
              <a:rect l="l" t="t" r="r" b="b"/>
              <a:pathLst>
                <a:path w="581659" h="233045">
                  <a:moveTo>
                    <a:pt x="523671" y="232854"/>
                  </a:moveTo>
                  <a:lnTo>
                    <a:pt x="57899" y="232854"/>
                  </a:lnTo>
                  <a:lnTo>
                    <a:pt x="35350" y="228293"/>
                  </a:lnTo>
                  <a:lnTo>
                    <a:pt x="16948" y="215747"/>
                  </a:lnTo>
                  <a:lnTo>
                    <a:pt x="4546" y="196925"/>
                  </a:lnTo>
                  <a:lnTo>
                    <a:pt x="0" y="173532"/>
                  </a:lnTo>
                  <a:lnTo>
                    <a:pt x="0" y="57835"/>
                  </a:lnTo>
                  <a:lnTo>
                    <a:pt x="4546" y="35302"/>
                  </a:lnTo>
                  <a:lnTo>
                    <a:pt x="16948" y="16921"/>
                  </a:lnTo>
                  <a:lnTo>
                    <a:pt x="35350" y="4538"/>
                  </a:lnTo>
                  <a:lnTo>
                    <a:pt x="57899" y="0"/>
                  </a:lnTo>
                  <a:lnTo>
                    <a:pt x="523671" y="0"/>
                  </a:lnTo>
                  <a:lnTo>
                    <a:pt x="546190" y="4538"/>
                  </a:lnTo>
                  <a:lnTo>
                    <a:pt x="564578" y="16921"/>
                  </a:lnTo>
                  <a:lnTo>
                    <a:pt x="576974" y="35302"/>
                  </a:lnTo>
                  <a:lnTo>
                    <a:pt x="581520" y="57835"/>
                  </a:lnTo>
                  <a:lnTo>
                    <a:pt x="581520" y="173532"/>
                  </a:lnTo>
                  <a:lnTo>
                    <a:pt x="576974" y="196925"/>
                  </a:lnTo>
                  <a:lnTo>
                    <a:pt x="564578" y="215747"/>
                  </a:lnTo>
                  <a:lnTo>
                    <a:pt x="546190" y="228293"/>
                  </a:lnTo>
                  <a:lnTo>
                    <a:pt x="523671" y="232854"/>
                  </a:lnTo>
                  <a:close/>
                </a:path>
              </a:pathLst>
            </a:custGeom>
            <a:solidFill>
              <a:srgbClr val="838487"/>
            </a:solidFill>
          </p:spPr>
          <p:txBody>
            <a:bodyPr wrap="square" lIns="0" tIns="0" rIns="0" bIns="0" rtlCol="0"/>
            <a:lstStyle/>
            <a:p>
              <a:endParaRPr/>
            </a:p>
          </p:txBody>
        </p:sp>
        <p:pic>
          <p:nvPicPr>
            <p:cNvPr id="83" name="object 83"/>
            <p:cNvPicPr/>
            <p:nvPr/>
          </p:nvPicPr>
          <p:blipFill>
            <a:blip r:embed="rId44" cstate="print"/>
            <a:stretch>
              <a:fillRect/>
            </a:stretch>
          </p:blipFill>
          <p:spPr>
            <a:xfrm>
              <a:off x="6134697" y="5044287"/>
              <a:ext cx="345579" cy="111125"/>
            </a:xfrm>
            <a:prstGeom prst="rect">
              <a:avLst/>
            </a:prstGeom>
          </p:spPr>
        </p:pic>
        <p:sp>
          <p:nvSpPr>
            <p:cNvPr id="84" name="object 84"/>
            <p:cNvSpPr/>
            <p:nvPr/>
          </p:nvSpPr>
          <p:spPr>
            <a:xfrm>
              <a:off x="6504635" y="5057977"/>
              <a:ext cx="55244" cy="82550"/>
            </a:xfrm>
            <a:custGeom>
              <a:avLst/>
              <a:gdLst/>
              <a:ahLst/>
              <a:cxnLst/>
              <a:rect l="l" t="t" r="r" b="b"/>
              <a:pathLst>
                <a:path w="55245" h="82550">
                  <a:moveTo>
                    <a:pt x="0" y="82194"/>
                  </a:moveTo>
                  <a:lnTo>
                    <a:pt x="0" y="0"/>
                  </a:lnTo>
                  <a:lnTo>
                    <a:pt x="54762" y="41122"/>
                  </a:lnTo>
                  <a:lnTo>
                    <a:pt x="0" y="82194"/>
                  </a:lnTo>
                  <a:close/>
                </a:path>
              </a:pathLst>
            </a:custGeom>
            <a:solidFill>
              <a:srgbClr val="FFFFFF"/>
            </a:solidFill>
          </p:spPr>
          <p:txBody>
            <a:bodyPr wrap="square" lIns="0" tIns="0" rIns="0" bIns="0" rtlCol="0"/>
            <a:lstStyle/>
            <a:p>
              <a:endParaRPr/>
            </a:p>
          </p:txBody>
        </p:sp>
        <p:pic>
          <p:nvPicPr>
            <p:cNvPr id="85" name="object 85"/>
            <p:cNvPicPr/>
            <p:nvPr/>
          </p:nvPicPr>
          <p:blipFill>
            <a:blip r:embed="rId45" cstate="print"/>
            <a:stretch>
              <a:fillRect/>
            </a:stretch>
          </p:blipFill>
          <p:spPr>
            <a:xfrm>
              <a:off x="5564649" y="2996073"/>
              <a:ext cx="866144" cy="637848"/>
            </a:xfrm>
            <a:prstGeom prst="rect">
              <a:avLst/>
            </a:prstGeom>
          </p:spPr>
        </p:pic>
        <p:pic>
          <p:nvPicPr>
            <p:cNvPr id="86" name="object 86"/>
            <p:cNvPicPr/>
            <p:nvPr/>
          </p:nvPicPr>
          <p:blipFill>
            <a:blip r:embed="rId46" cstate="print"/>
            <a:stretch>
              <a:fillRect/>
            </a:stretch>
          </p:blipFill>
          <p:spPr>
            <a:xfrm>
              <a:off x="1561019" y="3829521"/>
              <a:ext cx="1136435" cy="1299265"/>
            </a:xfrm>
            <a:prstGeom prst="rect">
              <a:avLst/>
            </a:prstGeom>
          </p:spPr>
        </p:pic>
        <p:pic>
          <p:nvPicPr>
            <p:cNvPr id="87" name="object 87"/>
            <p:cNvPicPr/>
            <p:nvPr/>
          </p:nvPicPr>
          <p:blipFill>
            <a:blip r:embed="rId47" cstate="print"/>
            <a:stretch>
              <a:fillRect/>
            </a:stretch>
          </p:blipFill>
          <p:spPr>
            <a:xfrm>
              <a:off x="1058727" y="2977811"/>
              <a:ext cx="863121" cy="820512"/>
            </a:xfrm>
            <a:prstGeom prst="rect">
              <a:avLst/>
            </a:prstGeom>
          </p:spPr>
        </p:pic>
        <p:sp>
          <p:nvSpPr>
            <p:cNvPr id="88" name="object 88"/>
            <p:cNvSpPr/>
            <p:nvPr/>
          </p:nvSpPr>
          <p:spPr>
            <a:xfrm>
              <a:off x="2647406" y="2904488"/>
              <a:ext cx="1860066" cy="2518405"/>
            </a:xfrm>
            <a:custGeom>
              <a:avLst/>
              <a:gdLst/>
              <a:ahLst/>
              <a:cxnLst/>
              <a:rect l="l" t="t" r="r" b="b"/>
              <a:pathLst>
                <a:path w="1609089" h="2324100">
                  <a:moveTo>
                    <a:pt x="1255852" y="2151951"/>
                  </a:moveTo>
                  <a:lnTo>
                    <a:pt x="1083856" y="1979955"/>
                  </a:lnTo>
                  <a:lnTo>
                    <a:pt x="1083856" y="2080412"/>
                  </a:lnTo>
                  <a:lnTo>
                    <a:pt x="0" y="2080412"/>
                  </a:lnTo>
                  <a:lnTo>
                    <a:pt x="0" y="2223541"/>
                  </a:lnTo>
                  <a:lnTo>
                    <a:pt x="1083856" y="2223541"/>
                  </a:lnTo>
                  <a:lnTo>
                    <a:pt x="1083856" y="2323985"/>
                  </a:lnTo>
                  <a:lnTo>
                    <a:pt x="1255852" y="2151951"/>
                  </a:lnTo>
                  <a:close/>
                </a:path>
                <a:path w="1609089" h="2324100">
                  <a:moveTo>
                    <a:pt x="1609026" y="0"/>
                  </a:moveTo>
                  <a:lnTo>
                    <a:pt x="1599895" y="0"/>
                  </a:lnTo>
                  <a:lnTo>
                    <a:pt x="1599895" y="8890"/>
                  </a:lnTo>
                  <a:lnTo>
                    <a:pt x="1599895" y="1920252"/>
                  </a:lnTo>
                  <a:lnTo>
                    <a:pt x="137020" y="1920252"/>
                  </a:lnTo>
                  <a:lnTo>
                    <a:pt x="137020" y="1920570"/>
                  </a:lnTo>
                  <a:lnTo>
                    <a:pt x="137020" y="1925129"/>
                  </a:lnTo>
                  <a:lnTo>
                    <a:pt x="137020" y="1925320"/>
                  </a:lnTo>
                  <a:lnTo>
                    <a:pt x="132448" y="1925320"/>
                  </a:lnTo>
                  <a:lnTo>
                    <a:pt x="132448" y="1925129"/>
                  </a:lnTo>
                  <a:lnTo>
                    <a:pt x="137020" y="1925129"/>
                  </a:lnTo>
                  <a:lnTo>
                    <a:pt x="137020" y="1920570"/>
                  </a:lnTo>
                  <a:lnTo>
                    <a:pt x="132448" y="1920570"/>
                  </a:lnTo>
                  <a:lnTo>
                    <a:pt x="132448" y="1920252"/>
                  </a:lnTo>
                  <a:lnTo>
                    <a:pt x="137020" y="1920252"/>
                  </a:lnTo>
                  <a:lnTo>
                    <a:pt x="137020" y="8890"/>
                  </a:lnTo>
                  <a:lnTo>
                    <a:pt x="1599895" y="8890"/>
                  </a:lnTo>
                  <a:lnTo>
                    <a:pt x="1599895" y="0"/>
                  </a:lnTo>
                  <a:lnTo>
                    <a:pt x="127889" y="0"/>
                  </a:lnTo>
                  <a:lnTo>
                    <a:pt x="127889" y="8890"/>
                  </a:lnTo>
                  <a:lnTo>
                    <a:pt x="127889" y="1920252"/>
                  </a:lnTo>
                  <a:lnTo>
                    <a:pt x="127889" y="1925320"/>
                  </a:lnTo>
                  <a:lnTo>
                    <a:pt x="127889" y="1929130"/>
                  </a:lnTo>
                  <a:lnTo>
                    <a:pt x="1609026" y="1929130"/>
                  </a:lnTo>
                  <a:lnTo>
                    <a:pt x="1609026" y="1925320"/>
                  </a:lnTo>
                  <a:lnTo>
                    <a:pt x="1609026" y="1920252"/>
                  </a:lnTo>
                  <a:lnTo>
                    <a:pt x="1609026" y="8890"/>
                  </a:lnTo>
                  <a:lnTo>
                    <a:pt x="1609026" y="0"/>
                  </a:lnTo>
                  <a:close/>
                </a:path>
              </a:pathLst>
            </a:custGeom>
            <a:solidFill>
              <a:srgbClr val="838487"/>
            </a:solidFill>
          </p:spPr>
          <p:txBody>
            <a:bodyPr wrap="square" lIns="0" tIns="0" rIns="0" bIns="0" rtlCol="0"/>
            <a:lstStyle/>
            <a:p>
              <a:endParaRPr/>
            </a:p>
          </p:txBody>
        </p:sp>
        <p:pic>
          <p:nvPicPr>
            <p:cNvPr id="89" name="object 89"/>
            <p:cNvPicPr/>
            <p:nvPr/>
          </p:nvPicPr>
          <p:blipFill>
            <a:blip r:embed="rId48" cstate="print"/>
            <a:stretch>
              <a:fillRect/>
            </a:stretch>
          </p:blipFill>
          <p:spPr>
            <a:xfrm>
              <a:off x="2872083" y="2937473"/>
              <a:ext cx="1126477" cy="1680337"/>
            </a:xfrm>
            <a:prstGeom prst="rect">
              <a:avLst/>
            </a:prstGeom>
          </p:spPr>
        </p:pic>
      </p:grpSp>
      <p:grpSp>
        <p:nvGrpSpPr>
          <p:cNvPr id="90" name="object 90"/>
          <p:cNvGrpSpPr/>
          <p:nvPr/>
        </p:nvGrpSpPr>
        <p:grpSpPr>
          <a:xfrm>
            <a:off x="709358" y="5600"/>
            <a:ext cx="6842759" cy="717550"/>
            <a:chOff x="709358" y="5600"/>
            <a:chExt cx="6842759" cy="717550"/>
          </a:xfrm>
        </p:grpSpPr>
        <p:sp>
          <p:nvSpPr>
            <p:cNvPr id="91" name="object 9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92" name="object 9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93" name="object 93"/>
            <p:cNvPicPr/>
            <p:nvPr/>
          </p:nvPicPr>
          <p:blipFill>
            <a:blip r:embed="rId49" cstate="print"/>
            <a:stretch>
              <a:fillRect/>
            </a:stretch>
          </p:blipFill>
          <p:spPr>
            <a:xfrm>
              <a:off x="1003147" y="366369"/>
              <a:ext cx="462813" cy="170497"/>
            </a:xfrm>
            <a:prstGeom prst="rect">
              <a:avLst/>
            </a:prstGeom>
          </p:spPr>
        </p:pic>
        <p:sp>
          <p:nvSpPr>
            <p:cNvPr id="94" name="object 9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95" name="object 95"/>
            <p:cNvPicPr/>
            <p:nvPr/>
          </p:nvPicPr>
          <p:blipFill>
            <a:blip r:embed="rId50" cstate="print"/>
            <a:stretch>
              <a:fillRect/>
            </a:stretch>
          </p:blipFill>
          <p:spPr>
            <a:xfrm>
              <a:off x="1662315" y="380059"/>
              <a:ext cx="156806" cy="149174"/>
            </a:xfrm>
            <a:prstGeom prst="rect">
              <a:avLst/>
            </a:prstGeom>
          </p:spPr>
        </p:pic>
        <p:sp>
          <p:nvSpPr>
            <p:cNvPr id="96" name="object 9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97" name="object 97"/>
            <p:cNvPicPr/>
            <p:nvPr/>
          </p:nvPicPr>
          <p:blipFill>
            <a:blip r:embed="rId51" cstate="print"/>
            <a:stretch>
              <a:fillRect/>
            </a:stretch>
          </p:blipFill>
          <p:spPr>
            <a:xfrm>
              <a:off x="2021585" y="366369"/>
              <a:ext cx="343992" cy="170497"/>
            </a:xfrm>
            <a:prstGeom prst="rect">
              <a:avLst/>
            </a:prstGeom>
          </p:spPr>
        </p:pic>
        <p:pic>
          <p:nvPicPr>
            <p:cNvPr id="98" name="object 98"/>
            <p:cNvPicPr/>
            <p:nvPr/>
          </p:nvPicPr>
          <p:blipFill>
            <a:blip r:embed="rId52" cstate="print"/>
            <a:stretch>
              <a:fillRect/>
            </a:stretch>
          </p:blipFill>
          <p:spPr>
            <a:xfrm>
              <a:off x="2554338" y="364832"/>
              <a:ext cx="1248270" cy="172034"/>
            </a:xfrm>
            <a:prstGeom prst="rect">
              <a:avLst/>
            </a:prstGeom>
          </p:spPr>
        </p:pic>
      </p:grpSp>
      <p:sp>
        <p:nvSpPr>
          <p:cNvPr id="102" name="テキスト ボックス 101">
            <a:extLst>
              <a:ext uri="{FF2B5EF4-FFF2-40B4-BE49-F238E27FC236}">
                <a16:creationId xmlns:a16="http://schemas.microsoft.com/office/drawing/2014/main" id="{15BCBCE3-0EE0-08B5-D9AF-B54FF2D29C96}"/>
              </a:ext>
            </a:extLst>
          </p:cNvPr>
          <p:cNvSpPr txBox="1"/>
          <p:nvPr/>
        </p:nvSpPr>
        <p:spPr>
          <a:xfrm>
            <a:off x="1187450" y="6906708"/>
            <a:ext cx="5193454" cy="987963"/>
          </a:xfrm>
          <a:prstGeom prst="rect">
            <a:avLst/>
          </a:prstGeom>
          <a:noFill/>
        </p:spPr>
        <p:txBody>
          <a:bodyPr wrap="square" rtlCol="0">
            <a:spAutoFit/>
          </a:bodyPr>
          <a:lstStyle/>
          <a:p>
            <a:pPr>
              <a:lnSpc>
                <a:spcPct val="120000"/>
              </a:lnSpc>
            </a:pPr>
            <a:r>
              <a:rPr kumimoji="1"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①契約期間、②有期労働契約の更新の基準、③就業の場所（変更範囲含）、④業務の内容（変更範囲含）、⑤始業・終業の時刻、⑥休憩時間、交替制勤務の場合の交替期日・交替順序、所定の時間を超える労働（時間外労働）の有無、⑦休日、⑧休暇（年次有給休暇など）、</a:t>
            </a:r>
            <a:endParaRPr kumimoji="1"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20000"/>
              </a:lnSpc>
            </a:pPr>
            <a:r>
              <a:rPr kumimoji="1"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⑨賃金（給与）の決定・計算・支払方法、締切日、支払いの時期、昇給、⑩退職に関する事項（解雇の事由含む）（労働基準法第</a:t>
            </a:r>
            <a:r>
              <a:rPr kumimoji="1" lang="en-US" altLang="ja-JP" sz="1000">
                <a:solidFill>
                  <a:schemeClr val="tx1">
                    <a:lumMod val="65000"/>
                    <a:lumOff val="35000"/>
                  </a:schemeClr>
                </a:solidFill>
                <a:latin typeface="BIZ UDPゴシック" panose="020B0400000000000000" pitchFamily="50" charset="-128"/>
                <a:ea typeface="BIZ UDPゴシック" panose="020B0400000000000000" pitchFamily="50" charset="-128"/>
              </a:rPr>
              <a:t>15</a:t>
            </a:r>
            <a:r>
              <a:rPr kumimoji="1" lang="ja-JP" altLang="en-US" sz="1000">
                <a:solidFill>
                  <a:schemeClr val="tx1">
                    <a:lumMod val="65000"/>
                    <a:lumOff val="35000"/>
                  </a:schemeClr>
                </a:solidFill>
                <a:latin typeface="BIZ UDPゴシック" panose="020B0400000000000000" pitchFamily="50" charset="-128"/>
                <a:ea typeface="BIZ UDPゴシック" panose="020B0400000000000000" pitchFamily="50" charset="-128"/>
              </a:rPr>
              <a:t>条）</a:t>
            </a:r>
          </a:p>
        </p:txBody>
      </p:sp>
      <p:sp>
        <p:nvSpPr>
          <p:cNvPr id="108" name="テキスト ボックス 107">
            <a:extLst>
              <a:ext uri="{FF2B5EF4-FFF2-40B4-BE49-F238E27FC236}">
                <a16:creationId xmlns:a16="http://schemas.microsoft.com/office/drawing/2014/main" id="{EA14EBE3-F58A-6549-8585-07F1D24ABF84}"/>
              </a:ext>
            </a:extLst>
          </p:cNvPr>
          <p:cNvSpPr txBox="1"/>
          <p:nvPr/>
        </p:nvSpPr>
        <p:spPr>
          <a:xfrm>
            <a:off x="2761020" y="4601855"/>
            <a:ext cx="1715534" cy="392415"/>
          </a:xfrm>
          <a:prstGeom prst="rect">
            <a:avLst/>
          </a:prstGeom>
          <a:noFill/>
        </p:spPr>
        <p:txBody>
          <a:bodyPr wrap="square" rtlCol="0">
            <a:spAutoFit/>
          </a:bodyPr>
          <a:lstStyle/>
          <a:p>
            <a:r>
              <a:rPr kumimoji="1" lang="en-US" altLang="ja-JP" sz="650">
                <a:solidFill>
                  <a:schemeClr val="tx1">
                    <a:lumMod val="65000"/>
                    <a:lumOff val="35000"/>
                  </a:schemeClr>
                </a:solidFill>
                <a:latin typeface="游ゴシック" panose="020B0400000000000000" pitchFamily="50" charset="-128"/>
                <a:ea typeface="游ゴシック" panose="020B0400000000000000" pitchFamily="50" charset="-128"/>
              </a:rPr>
              <a:t>10.</a:t>
            </a:r>
            <a:r>
              <a:rPr kumimoji="1" lang="ja-JP" altLang="en-US" sz="650">
                <a:solidFill>
                  <a:schemeClr val="tx1">
                    <a:lumMod val="65000"/>
                    <a:lumOff val="35000"/>
                  </a:schemeClr>
                </a:solidFill>
                <a:latin typeface="游ゴシック" panose="020B0400000000000000" pitchFamily="50" charset="-128"/>
                <a:ea typeface="游ゴシック" panose="020B0400000000000000" pitchFamily="50" charset="-128"/>
              </a:rPr>
              <a:t>  従事すべき業務の変更の範囲</a:t>
            </a:r>
            <a:endParaRPr kumimoji="1" lang="en-US" altLang="ja-JP" sz="65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en-US" altLang="ja-JP" sz="650">
                <a:solidFill>
                  <a:schemeClr val="tx1">
                    <a:lumMod val="65000"/>
                    <a:lumOff val="35000"/>
                  </a:schemeClr>
                </a:solidFill>
                <a:latin typeface="游ゴシック" panose="020B0400000000000000" pitchFamily="50" charset="-128"/>
                <a:ea typeface="游ゴシック" panose="020B0400000000000000" pitchFamily="50" charset="-128"/>
              </a:rPr>
              <a:t>11.</a:t>
            </a:r>
            <a:r>
              <a:rPr kumimoji="1" lang="ja-JP" altLang="en-US" sz="650">
                <a:solidFill>
                  <a:schemeClr val="tx1">
                    <a:lumMod val="65000"/>
                    <a:lumOff val="35000"/>
                  </a:schemeClr>
                </a:solidFill>
                <a:latin typeface="游ゴシック" panose="020B0400000000000000" pitchFamily="50" charset="-128"/>
                <a:ea typeface="游ゴシック" panose="020B0400000000000000" pitchFamily="50" charset="-128"/>
              </a:rPr>
              <a:t>  就業場所の変更の範囲</a:t>
            </a:r>
            <a:endParaRPr kumimoji="1" lang="en-US" altLang="ja-JP" sz="650">
              <a:solidFill>
                <a:schemeClr val="tx1">
                  <a:lumMod val="65000"/>
                  <a:lumOff val="35000"/>
                </a:schemeClr>
              </a:solidFill>
              <a:latin typeface="游ゴシック" panose="020B0400000000000000" pitchFamily="50" charset="-128"/>
              <a:ea typeface="游ゴシック" panose="020B0400000000000000" pitchFamily="50" charset="-128"/>
            </a:endParaRPr>
          </a:p>
          <a:p>
            <a:r>
              <a:rPr kumimoji="1" lang="en-US" altLang="ja-JP" sz="650">
                <a:solidFill>
                  <a:schemeClr val="tx1">
                    <a:lumMod val="65000"/>
                    <a:lumOff val="35000"/>
                  </a:schemeClr>
                </a:solidFill>
                <a:latin typeface="游ゴシック" panose="020B0400000000000000" pitchFamily="50" charset="-128"/>
                <a:ea typeface="游ゴシック" panose="020B0400000000000000" pitchFamily="50" charset="-128"/>
              </a:rPr>
              <a:t>12.</a:t>
            </a:r>
            <a:r>
              <a:rPr kumimoji="1" lang="ja-JP" altLang="en-US" sz="650">
                <a:solidFill>
                  <a:schemeClr val="tx1">
                    <a:lumMod val="65000"/>
                    <a:lumOff val="35000"/>
                  </a:schemeClr>
                </a:solidFill>
                <a:latin typeface="游ゴシック" panose="020B0400000000000000" pitchFamily="50" charset="-128"/>
                <a:ea typeface="游ゴシック" panose="020B0400000000000000" pitchFamily="50" charset="-128"/>
              </a:rPr>
              <a:t>  有期労働契約を更新する場合の基準</a:t>
            </a:r>
          </a:p>
        </p:txBody>
      </p:sp>
      <p:sp>
        <p:nvSpPr>
          <p:cNvPr id="3" name="テキスト ボックス 2">
            <a:extLst>
              <a:ext uri="{FF2B5EF4-FFF2-40B4-BE49-F238E27FC236}">
                <a16:creationId xmlns:a16="http://schemas.microsoft.com/office/drawing/2014/main" id="{AE892BC7-A413-5025-404C-BA17B989784C}"/>
              </a:ext>
            </a:extLst>
          </p:cNvPr>
          <p:cNvSpPr txBox="1"/>
          <p:nvPr/>
        </p:nvSpPr>
        <p:spPr>
          <a:xfrm>
            <a:off x="3278079" y="3020977"/>
            <a:ext cx="1146468" cy="159724"/>
          </a:xfrm>
          <a:prstGeom prst="rect">
            <a:avLst/>
          </a:prstGeom>
          <a:noFill/>
        </p:spPr>
        <p:txBody>
          <a:bodyPr wrap="none" rtlCol="0">
            <a:spAutoFit/>
          </a:bodyPr>
          <a:lstStyle/>
          <a:p>
            <a:pPr>
              <a:lnSpc>
                <a:spcPct val="130000"/>
              </a:lnSpc>
            </a:pPr>
            <a:r>
              <a:rPr kumimoji="1" lang="ja-JP" altLang="en-US" sz="4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kumimoji="1" lang="en-US" altLang="ja-JP" sz="4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lang="ja-JP" altLang="en-US" sz="400">
                <a:solidFill>
                  <a:schemeClr val="tx1">
                    <a:lumMod val="65000"/>
                    <a:lumOff val="35000"/>
                  </a:schemeClr>
                </a:solidFill>
                <a:latin typeface="BIZ UDPゴシック" panose="020B0400000000000000" pitchFamily="50" charset="-128"/>
                <a:ea typeface="BIZ UDPゴシック" panose="020B0400000000000000" pitchFamily="50" charset="-128"/>
              </a:rPr>
              <a:t>有期契約の場合：更新する場合の基準） </a:t>
            </a:r>
            <a:endParaRPr kumimoji="1" lang="ja-JP" altLang="en-US" sz="4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7" name="テキスト ボックス 6">
            <a:extLst>
              <a:ext uri="{FF2B5EF4-FFF2-40B4-BE49-F238E27FC236}">
                <a16:creationId xmlns:a16="http://schemas.microsoft.com/office/drawing/2014/main" id="{F40DB9A0-5DB7-18C0-760C-6BB013E1EC17}"/>
              </a:ext>
            </a:extLst>
          </p:cNvPr>
          <p:cNvSpPr txBox="1"/>
          <p:nvPr/>
        </p:nvSpPr>
        <p:spPr>
          <a:xfrm>
            <a:off x="3344818" y="3105292"/>
            <a:ext cx="671979" cy="193451"/>
          </a:xfrm>
          <a:prstGeom prst="rect">
            <a:avLst/>
          </a:prstGeom>
          <a:noFill/>
        </p:spPr>
        <p:txBody>
          <a:bodyPr wrap="none" rtlCol="0">
            <a:spAutoFit/>
          </a:bodyPr>
          <a:lstStyle/>
          <a:p>
            <a:pPr>
              <a:lnSpc>
                <a:spcPct val="130000"/>
              </a:lnSpc>
            </a:pPr>
            <a:r>
              <a:rPr kumimoji="1" lang="ja-JP" altLang="en-US" sz="600">
                <a:solidFill>
                  <a:schemeClr val="tx1">
                    <a:lumMod val="65000"/>
                    <a:lumOff val="35000"/>
                  </a:schemeClr>
                </a:solidFill>
                <a:latin typeface="BIZ UDPゴシック" panose="020B0400000000000000" pitchFamily="50" charset="-128"/>
                <a:ea typeface="BIZ UDPゴシック" panose="020B0400000000000000" pitchFamily="50" charset="-128"/>
              </a:rPr>
              <a:t>（変更範囲含</a:t>
            </a:r>
            <a:r>
              <a:rPr lang="ja-JP" altLang="en-US" sz="600">
                <a:solidFill>
                  <a:schemeClr val="tx1">
                    <a:lumMod val="65000"/>
                    <a:lumOff val="35000"/>
                  </a:schemeClr>
                </a:solidFill>
                <a:latin typeface="BIZ UDPゴシック" panose="020B0400000000000000" pitchFamily="50" charset="-128"/>
                <a:ea typeface="BIZ UDPゴシック" panose="020B0400000000000000" pitchFamily="50" charset="-128"/>
              </a:rPr>
              <a:t>） </a:t>
            </a:r>
            <a:endParaRPr kumimoji="1" lang="ja-JP" altLang="en-US" sz="6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8" name="テキスト ボックス 7">
            <a:extLst>
              <a:ext uri="{FF2B5EF4-FFF2-40B4-BE49-F238E27FC236}">
                <a16:creationId xmlns:a16="http://schemas.microsoft.com/office/drawing/2014/main" id="{ED944F91-413C-6FD0-8CE6-43EE8604383F}"/>
              </a:ext>
            </a:extLst>
          </p:cNvPr>
          <p:cNvSpPr txBox="1"/>
          <p:nvPr/>
        </p:nvSpPr>
        <p:spPr>
          <a:xfrm>
            <a:off x="3344218" y="3209607"/>
            <a:ext cx="671979" cy="193451"/>
          </a:xfrm>
          <a:prstGeom prst="rect">
            <a:avLst/>
          </a:prstGeom>
          <a:noFill/>
        </p:spPr>
        <p:txBody>
          <a:bodyPr wrap="none" rtlCol="0">
            <a:spAutoFit/>
          </a:bodyPr>
          <a:lstStyle/>
          <a:p>
            <a:pPr>
              <a:lnSpc>
                <a:spcPct val="130000"/>
              </a:lnSpc>
            </a:pPr>
            <a:r>
              <a:rPr kumimoji="1" lang="ja-JP" altLang="en-US" sz="600">
                <a:solidFill>
                  <a:schemeClr val="tx1">
                    <a:lumMod val="65000"/>
                    <a:lumOff val="35000"/>
                  </a:schemeClr>
                </a:solidFill>
                <a:latin typeface="BIZ UDPゴシック" panose="020B0400000000000000" pitchFamily="50" charset="-128"/>
                <a:ea typeface="BIZ UDPゴシック" panose="020B0400000000000000" pitchFamily="50" charset="-128"/>
              </a:rPr>
              <a:t>（変更範囲含</a:t>
            </a:r>
            <a:r>
              <a:rPr lang="ja-JP" altLang="en-US" sz="600">
                <a:solidFill>
                  <a:schemeClr val="tx1">
                    <a:lumMod val="65000"/>
                    <a:lumOff val="35000"/>
                  </a:schemeClr>
                </a:solidFill>
                <a:latin typeface="BIZ UDPゴシック" panose="020B0400000000000000" pitchFamily="50" charset="-128"/>
                <a:ea typeface="BIZ UDPゴシック" panose="020B0400000000000000" pitchFamily="50" charset="-128"/>
              </a:rPr>
              <a:t>） </a:t>
            </a:r>
            <a:endParaRPr kumimoji="1" lang="ja-JP" altLang="en-US" sz="6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 name="object 2"/>
          <p:cNvSpPr/>
          <p:nvPr/>
        </p:nvSpPr>
        <p:spPr>
          <a:xfrm>
            <a:off x="3415957" y="10148442"/>
            <a:ext cx="703580" cy="91440"/>
          </a:xfrm>
          <a:custGeom>
            <a:avLst/>
            <a:gdLst/>
            <a:ahLst/>
            <a:cxnLst/>
            <a:rect l="l" t="t" r="r" b="b"/>
            <a:pathLst>
              <a:path w="703579" h="91440">
                <a:moveTo>
                  <a:pt x="217690" y="45643"/>
                </a:moveTo>
                <a:lnTo>
                  <a:pt x="0" y="45643"/>
                </a:lnTo>
                <a:lnTo>
                  <a:pt x="0" y="50203"/>
                </a:lnTo>
                <a:lnTo>
                  <a:pt x="217690" y="50203"/>
                </a:lnTo>
                <a:lnTo>
                  <a:pt x="217690" y="45643"/>
                </a:lnTo>
                <a:close/>
              </a:path>
              <a:path w="703579"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 w="703579" h="91440">
                <a:moveTo>
                  <a:pt x="357733" y="3022"/>
                </a:moveTo>
                <a:lnTo>
                  <a:pt x="356196" y="0"/>
                </a:lnTo>
                <a:lnTo>
                  <a:pt x="350139" y="0"/>
                </a:lnTo>
                <a:lnTo>
                  <a:pt x="350139" y="3022"/>
                </a:lnTo>
                <a:lnTo>
                  <a:pt x="348602" y="4559"/>
                </a:lnTo>
                <a:lnTo>
                  <a:pt x="347065" y="10617"/>
                </a:lnTo>
                <a:lnTo>
                  <a:pt x="344030" y="16713"/>
                </a:lnTo>
                <a:lnTo>
                  <a:pt x="334911" y="18249"/>
                </a:lnTo>
                <a:lnTo>
                  <a:pt x="328803" y="19748"/>
                </a:lnTo>
                <a:lnTo>
                  <a:pt x="327266" y="19748"/>
                </a:lnTo>
                <a:lnTo>
                  <a:pt x="327266" y="25844"/>
                </a:lnTo>
                <a:lnTo>
                  <a:pt x="347065" y="25844"/>
                </a:lnTo>
                <a:lnTo>
                  <a:pt x="347065" y="89789"/>
                </a:lnTo>
                <a:lnTo>
                  <a:pt x="350139" y="91325"/>
                </a:lnTo>
                <a:lnTo>
                  <a:pt x="354698" y="91325"/>
                </a:lnTo>
                <a:lnTo>
                  <a:pt x="357733" y="89789"/>
                </a:lnTo>
                <a:lnTo>
                  <a:pt x="357733" y="3022"/>
                </a:lnTo>
                <a:close/>
              </a:path>
              <a:path w="703579" h="91440">
                <a:moveTo>
                  <a:pt x="446036" y="63893"/>
                </a:moveTo>
                <a:lnTo>
                  <a:pt x="435368" y="44018"/>
                </a:lnTo>
                <a:lnTo>
                  <a:pt x="435368" y="51739"/>
                </a:lnTo>
                <a:lnTo>
                  <a:pt x="435368" y="63893"/>
                </a:lnTo>
                <a:lnTo>
                  <a:pt x="432930" y="73837"/>
                </a:lnTo>
                <a:lnTo>
                  <a:pt x="427367" y="79336"/>
                </a:lnTo>
                <a:lnTo>
                  <a:pt x="421233" y="81699"/>
                </a:lnTo>
                <a:lnTo>
                  <a:pt x="417106" y="82194"/>
                </a:lnTo>
                <a:lnTo>
                  <a:pt x="412940" y="81699"/>
                </a:lnTo>
                <a:lnTo>
                  <a:pt x="406793" y="79336"/>
                </a:lnTo>
                <a:lnTo>
                  <a:pt x="401231" y="73837"/>
                </a:lnTo>
                <a:lnTo>
                  <a:pt x="398805" y="63893"/>
                </a:lnTo>
                <a:lnTo>
                  <a:pt x="398805" y="51739"/>
                </a:lnTo>
                <a:lnTo>
                  <a:pt x="409473" y="47180"/>
                </a:lnTo>
                <a:lnTo>
                  <a:pt x="424700" y="47180"/>
                </a:lnTo>
                <a:lnTo>
                  <a:pt x="435368" y="51739"/>
                </a:lnTo>
                <a:lnTo>
                  <a:pt x="435368" y="44018"/>
                </a:lnTo>
                <a:lnTo>
                  <a:pt x="430809" y="41071"/>
                </a:lnTo>
                <a:lnTo>
                  <a:pt x="438391" y="38049"/>
                </a:lnTo>
                <a:lnTo>
                  <a:pt x="442963" y="33489"/>
                </a:lnTo>
                <a:lnTo>
                  <a:pt x="442963" y="24358"/>
                </a:lnTo>
                <a:lnTo>
                  <a:pt x="440842" y="14135"/>
                </a:lnTo>
                <a:lnTo>
                  <a:pt x="437134" y="9131"/>
                </a:lnTo>
                <a:lnTo>
                  <a:pt x="435165" y="6477"/>
                </a:lnTo>
                <a:lnTo>
                  <a:pt x="432346" y="4838"/>
                </a:lnTo>
                <a:lnTo>
                  <a:pt x="432346" y="13690"/>
                </a:lnTo>
                <a:lnTo>
                  <a:pt x="432346" y="33489"/>
                </a:lnTo>
                <a:lnTo>
                  <a:pt x="426237" y="38049"/>
                </a:lnTo>
                <a:lnTo>
                  <a:pt x="407987" y="38049"/>
                </a:lnTo>
                <a:lnTo>
                  <a:pt x="401878" y="33489"/>
                </a:lnTo>
                <a:lnTo>
                  <a:pt x="401878" y="13690"/>
                </a:lnTo>
                <a:lnTo>
                  <a:pt x="409473" y="9131"/>
                </a:lnTo>
                <a:lnTo>
                  <a:pt x="426237" y="9131"/>
                </a:lnTo>
                <a:lnTo>
                  <a:pt x="432346" y="13690"/>
                </a:lnTo>
                <a:lnTo>
                  <a:pt x="432346" y="4838"/>
                </a:lnTo>
                <a:lnTo>
                  <a:pt x="426923" y="1676"/>
                </a:lnTo>
                <a:lnTo>
                  <a:pt x="417106" y="0"/>
                </a:lnTo>
                <a:lnTo>
                  <a:pt x="407276" y="1676"/>
                </a:lnTo>
                <a:lnTo>
                  <a:pt x="399021" y="6477"/>
                </a:lnTo>
                <a:lnTo>
                  <a:pt x="393319" y="14135"/>
                </a:lnTo>
                <a:lnTo>
                  <a:pt x="391210" y="24358"/>
                </a:lnTo>
                <a:lnTo>
                  <a:pt x="391210" y="33489"/>
                </a:lnTo>
                <a:lnTo>
                  <a:pt x="395782" y="38049"/>
                </a:lnTo>
                <a:lnTo>
                  <a:pt x="403415" y="41071"/>
                </a:lnTo>
                <a:lnTo>
                  <a:pt x="398462" y="43992"/>
                </a:lnTo>
                <a:lnTo>
                  <a:pt x="393509" y="48488"/>
                </a:lnTo>
                <a:lnTo>
                  <a:pt x="389699" y="54978"/>
                </a:lnTo>
                <a:lnTo>
                  <a:pt x="388188" y="63893"/>
                </a:lnTo>
                <a:lnTo>
                  <a:pt x="390347" y="75260"/>
                </a:lnTo>
                <a:lnTo>
                  <a:pt x="396354" y="83896"/>
                </a:lnTo>
                <a:lnTo>
                  <a:pt x="405511" y="89408"/>
                </a:lnTo>
                <a:lnTo>
                  <a:pt x="417106" y="91325"/>
                </a:lnTo>
                <a:lnTo>
                  <a:pt x="428675" y="89408"/>
                </a:lnTo>
                <a:lnTo>
                  <a:pt x="437832" y="83896"/>
                </a:lnTo>
                <a:lnTo>
                  <a:pt x="439026" y="82194"/>
                </a:lnTo>
                <a:lnTo>
                  <a:pt x="443865" y="75260"/>
                </a:lnTo>
                <a:lnTo>
                  <a:pt x="446036" y="63893"/>
                </a:lnTo>
                <a:close/>
              </a:path>
              <a:path w="703579" h="91440">
                <a:moveTo>
                  <a:pt x="703262" y="45643"/>
                </a:moveTo>
                <a:lnTo>
                  <a:pt x="485622" y="45643"/>
                </a:lnTo>
                <a:lnTo>
                  <a:pt x="485622" y="50203"/>
                </a:lnTo>
                <a:lnTo>
                  <a:pt x="703262" y="50203"/>
                </a:lnTo>
                <a:lnTo>
                  <a:pt x="703262" y="45643"/>
                </a:lnTo>
                <a:close/>
              </a:path>
            </a:pathLst>
          </a:custGeom>
          <a:solidFill>
            <a:srgbClr val="4A4B4D"/>
          </a:solidFill>
        </p:spPr>
        <p:txBody>
          <a:bodyPr wrap="square" lIns="0" tIns="0" rIns="0" bIns="0" rtlCol="0"/>
          <a:lstStyle/>
          <a:p>
            <a:endParaRP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object 3"/>
          <p:cNvGrpSpPr/>
          <p:nvPr/>
        </p:nvGrpSpPr>
        <p:grpSpPr>
          <a:xfrm>
            <a:off x="710907" y="5647689"/>
            <a:ext cx="6113780" cy="4315460"/>
            <a:chOff x="710907" y="5647689"/>
            <a:chExt cx="6113780" cy="4315460"/>
          </a:xfrm>
        </p:grpSpPr>
        <p:sp>
          <p:nvSpPr>
            <p:cNvPr id="4" name="object 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5" name="object 5"/>
            <p:cNvPicPr/>
            <p:nvPr/>
          </p:nvPicPr>
          <p:blipFill>
            <a:blip r:embed="rId2" cstate="print"/>
            <a:stretch>
              <a:fillRect/>
            </a:stretch>
          </p:blipFill>
          <p:spPr>
            <a:xfrm>
              <a:off x="1268069" y="6708127"/>
              <a:ext cx="89789" cy="89801"/>
            </a:xfrm>
            <a:prstGeom prst="rect">
              <a:avLst/>
            </a:prstGeom>
          </p:spPr>
        </p:pic>
        <p:sp>
          <p:nvSpPr>
            <p:cNvPr id="6" name="object 6"/>
            <p:cNvSpPr/>
            <p:nvPr/>
          </p:nvSpPr>
          <p:spPr>
            <a:xfrm>
              <a:off x="1411135" y="6695922"/>
              <a:ext cx="40005" cy="108585"/>
            </a:xfrm>
            <a:custGeom>
              <a:avLst/>
              <a:gdLst/>
              <a:ahLst/>
              <a:cxnLst/>
              <a:rect l="l" t="t" r="r" b="b"/>
              <a:pathLst>
                <a:path w="40005" h="108584">
                  <a:moveTo>
                    <a:pt x="39585" y="108102"/>
                  </a:moveTo>
                  <a:lnTo>
                    <a:pt x="25895" y="108102"/>
                  </a:lnTo>
                  <a:lnTo>
                    <a:pt x="22821" y="106565"/>
                  </a:lnTo>
                  <a:lnTo>
                    <a:pt x="22821" y="35026"/>
                  </a:lnTo>
                  <a:lnTo>
                    <a:pt x="3035" y="35026"/>
                  </a:lnTo>
                  <a:lnTo>
                    <a:pt x="0" y="33489"/>
                  </a:lnTo>
                  <a:lnTo>
                    <a:pt x="0" y="22821"/>
                  </a:lnTo>
                  <a:lnTo>
                    <a:pt x="1536" y="22821"/>
                  </a:lnTo>
                  <a:lnTo>
                    <a:pt x="9131" y="21335"/>
                  </a:lnTo>
                  <a:lnTo>
                    <a:pt x="18262" y="19799"/>
                  </a:lnTo>
                  <a:lnTo>
                    <a:pt x="22821" y="13690"/>
                  </a:lnTo>
                  <a:lnTo>
                    <a:pt x="24358" y="7645"/>
                  </a:lnTo>
                  <a:lnTo>
                    <a:pt x="25895" y="3035"/>
                  </a:lnTo>
                  <a:lnTo>
                    <a:pt x="27393" y="0"/>
                  </a:lnTo>
                  <a:lnTo>
                    <a:pt x="36512" y="0"/>
                  </a:lnTo>
                  <a:lnTo>
                    <a:pt x="39585" y="3035"/>
                  </a:lnTo>
                  <a:lnTo>
                    <a:pt x="39585" y="108102"/>
                  </a:lnTo>
                  <a:close/>
                </a:path>
              </a:pathLst>
            </a:custGeom>
            <a:solidFill>
              <a:srgbClr val="4D4D4F"/>
            </a:solidFill>
          </p:spPr>
          <p:txBody>
            <a:bodyPr wrap="square" lIns="0" tIns="0" rIns="0" bIns="0" rtlCol="0"/>
            <a:lstStyle/>
            <a:p>
              <a:endParaRPr/>
            </a:p>
          </p:txBody>
        </p:sp>
        <p:pic>
          <p:nvPicPr>
            <p:cNvPr id="7" name="object 7"/>
            <p:cNvPicPr/>
            <p:nvPr/>
          </p:nvPicPr>
          <p:blipFill>
            <a:blip r:embed="rId3" cstate="print"/>
            <a:stretch>
              <a:fillRect/>
            </a:stretch>
          </p:blipFill>
          <p:spPr>
            <a:xfrm>
              <a:off x="1630362" y="6692899"/>
              <a:ext cx="1341094" cy="120256"/>
            </a:xfrm>
            <a:prstGeom prst="rect">
              <a:avLst/>
            </a:prstGeom>
          </p:spPr>
        </p:pic>
        <p:pic>
          <p:nvPicPr>
            <p:cNvPr id="8" name="object 8"/>
            <p:cNvPicPr/>
            <p:nvPr/>
          </p:nvPicPr>
          <p:blipFill>
            <a:blip r:embed="rId4" cstate="print"/>
            <a:stretch>
              <a:fillRect/>
            </a:stretch>
          </p:blipFill>
          <p:spPr>
            <a:xfrm>
              <a:off x="1386776" y="6909053"/>
              <a:ext cx="2501061" cy="118706"/>
            </a:xfrm>
            <a:prstGeom prst="rect">
              <a:avLst/>
            </a:prstGeom>
          </p:spPr>
        </p:pic>
        <p:pic>
          <p:nvPicPr>
            <p:cNvPr id="9" name="object 9"/>
            <p:cNvPicPr/>
            <p:nvPr/>
          </p:nvPicPr>
          <p:blipFill>
            <a:blip r:embed="rId5" cstate="print"/>
            <a:stretch>
              <a:fillRect/>
            </a:stretch>
          </p:blipFill>
          <p:spPr>
            <a:xfrm>
              <a:off x="3974604" y="6909053"/>
              <a:ext cx="2304707" cy="118706"/>
            </a:xfrm>
            <a:prstGeom prst="rect">
              <a:avLst/>
            </a:prstGeom>
          </p:spPr>
        </p:pic>
        <p:pic>
          <p:nvPicPr>
            <p:cNvPr id="10" name="object 10"/>
            <p:cNvPicPr/>
            <p:nvPr/>
          </p:nvPicPr>
          <p:blipFill>
            <a:blip r:embed="rId6" cstate="print"/>
            <a:stretch>
              <a:fillRect/>
            </a:stretch>
          </p:blipFill>
          <p:spPr>
            <a:xfrm>
              <a:off x="1271145" y="7129754"/>
              <a:ext cx="94307" cy="108102"/>
            </a:xfrm>
            <a:prstGeom prst="rect">
              <a:avLst/>
            </a:prstGeom>
          </p:spPr>
        </p:pic>
        <p:sp>
          <p:nvSpPr>
            <p:cNvPr id="11" name="object 11"/>
            <p:cNvSpPr/>
            <p:nvPr/>
          </p:nvSpPr>
          <p:spPr>
            <a:xfrm>
              <a:off x="1385239" y="7201293"/>
              <a:ext cx="35560" cy="36830"/>
            </a:xfrm>
            <a:custGeom>
              <a:avLst/>
              <a:gdLst/>
              <a:ahLst/>
              <a:cxnLst/>
              <a:rect l="l" t="t" r="r" b="b"/>
              <a:pathLst>
                <a:path w="35559" h="36829">
                  <a:moveTo>
                    <a:pt x="32003" y="36563"/>
                  </a:moveTo>
                  <a:lnTo>
                    <a:pt x="25895" y="36563"/>
                  </a:lnTo>
                  <a:lnTo>
                    <a:pt x="21336" y="32004"/>
                  </a:lnTo>
                  <a:lnTo>
                    <a:pt x="16733" y="25677"/>
                  </a:lnTo>
                  <a:lnTo>
                    <a:pt x="11993" y="20202"/>
                  </a:lnTo>
                  <a:lnTo>
                    <a:pt x="6975" y="15294"/>
                  </a:lnTo>
                  <a:lnTo>
                    <a:pt x="1536" y="10668"/>
                  </a:lnTo>
                  <a:lnTo>
                    <a:pt x="1536" y="9182"/>
                  </a:lnTo>
                  <a:lnTo>
                    <a:pt x="0" y="7645"/>
                  </a:lnTo>
                  <a:lnTo>
                    <a:pt x="0" y="1536"/>
                  </a:lnTo>
                  <a:lnTo>
                    <a:pt x="3073" y="0"/>
                  </a:lnTo>
                  <a:lnTo>
                    <a:pt x="10668" y="0"/>
                  </a:lnTo>
                  <a:lnTo>
                    <a:pt x="19799" y="10668"/>
                  </a:lnTo>
                  <a:lnTo>
                    <a:pt x="33489" y="24358"/>
                  </a:lnTo>
                  <a:lnTo>
                    <a:pt x="35026" y="27432"/>
                  </a:lnTo>
                  <a:lnTo>
                    <a:pt x="35026" y="35026"/>
                  </a:lnTo>
                  <a:lnTo>
                    <a:pt x="32003" y="36563"/>
                  </a:lnTo>
                  <a:close/>
                </a:path>
              </a:pathLst>
            </a:custGeom>
            <a:solidFill>
              <a:srgbClr val="4D4D4F"/>
            </a:solidFill>
          </p:spPr>
          <p:txBody>
            <a:bodyPr wrap="square" lIns="0" tIns="0" rIns="0" bIns="0" rtlCol="0"/>
            <a:lstStyle/>
            <a:p>
              <a:endParaRPr/>
            </a:p>
          </p:txBody>
        </p:sp>
        <p:pic>
          <p:nvPicPr>
            <p:cNvPr id="12" name="object 12"/>
            <p:cNvPicPr/>
            <p:nvPr/>
          </p:nvPicPr>
          <p:blipFill>
            <a:blip r:embed="rId7" cstate="print"/>
            <a:stretch>
              <a:fillRect/>
            </a:stretch>
          </p:blipFill>
          <p:spPr>
            <a:xfrm>
              <a:off x="1505496" y="7123709"/>
              <a:ext cx="2059635" cy="120256"/>
            </a:xfrm>
            <a:prstGeom prst="rect">
              <a:avLst/>
            </a:prstGeom>
          </p:spPr>
        </p:pic>
        <p:pic>
          <p:nvPicPr>
            <p:cNvPr id="13" name="object 13"/>
            <p:cNvPicPr/>
            <p:nvPr/>
          </p:nvPicPr>
          <p:blipFill>
            <a:blip r:embed="rId8" cstate="print"/>
            <a:stretch>
              <a:fillRect/>
            </a:stretch>
          </p:blipFill>
          <p:spPr>
            <a:xfrm>
              <a:off x="3662565" y="7125195"/>
              <a:ext cx="1117345" cy="118770"/>
            </a:xfrm>
            <a:prstGeom prst="rect">
              <a:avLst/>
            </a:prstGeom>
          </p:spPr>
        </p:pic>
        <p:pic>
          <p:nvPicPr>
            <p:cNvPr id="14" name="object 14"/>
            <p:cNvPicPr/>
            <p:nvPr/>
          </p:nvPicPr>
          <p:blipFill>
            <a:blip r:embed="rId9" cstate="print"/>
            <a:stretch>
              <a:fillRect/>
            </a:stretch>
          </p:blipFill>
          <p:spPr>
            <a:xfrm>
              <a:off x="1268069" y="7571231"/>
              <a:ext cx="89789" cy="89789"/>
            </a:xfrm>
            <a:prstGeom prst="rect">
              <a:avLst/>
            </a:prstGeom>
          </p:spPr>
        </p:pic>
        <p:pic>
          <p:nvPicPr>
            <p:cNvPr id="15" name="object 15"/>
            <p:cNvPicPr/>
            <p:nvPr/>
          </p:nvPicPr>
          <p:blipFill>
            <a:blip r:embed="rId10" cstate="print"/>
            <a:stretch>
              <a:fillRect/>
            </a:stretch>
          </p:blipFill>
          <p:spPr>
            <a:xfrm>
              <a:off x="1405039" y="7559026"/>
              <a:ext cx="68503" cy="105079"/>
            </a:xfrm>
            <a:prstGeom prst="rect">
              <a:avLst/>
            </a:prstGeom>
          </p:spPr>
        </p:pic>
        <p:pic>
          <p:nvPicPr>
            <p:cNvPr id="16" name="object 16"/>
            <p:cNvPicPr/>
            <p:nvPr/>
          </p:nvPicPr>
          <p:blipFill>
            <a:blip r:embed="rId11" cstate="print"/>
            <a:stretch>
              <a:fillRect/>
            </a:stretch>
          </p:blipFill>
          <p:spPr>
            <a:xfrm>
              <a:off x="1630362" y="7556004"/>
              <a:ext cx="2259012" cy="120256"/>
            </a:xfrm>
            <a:prstGeom prst="rect">
              <a:avLst/>
            </a:prstGeom>
          </p:spPr>
        </p:pic>
        <p:pic>
          <p:nvPicPr>
            <p:cNvPr id="17" name="object 17"/>
            <p:cNvPicPr/>
            <p:nvPr/>
          </p:nvPicPr>
          <p:blipFill>
            <a:blip r:embed="rId12" cstate="print"/>
            <a:stretch>
              <a:fillRect/>
            </a:stretch>
          </p:blipFill>
          <p:spPr>
            <a:xfrm>
              <a:off x="1382217" y="7772145"/>
              <a:ext cx="3610813" cy="118770"/>
            </a:xfrm>
            <a:prstGeom prst="rect">
              <a:avLst/>
            </a:prstGeom>
          </p:spPr>
        </p:pic>
        <p:pic>
          <p:nvPicPr>
            <p:cNvPr id="18" name="object 18"/>
            <p:cNvPicPr/>
            <p:nvPr/>
          </p:nvPicPr>
          <p:blipFill>
            <a:blip r:embed="rId13" cstate="print"/>
            <a:stretch>
              <a:fillRect/>
            </a:stretch>
          </p:blipFill>
          <p:spPr>
            <a:xfrm>
              <a:off x="5081295" y="7772145"/>
              <a:ext cx="1185862" cy="118770"/>
            </a:xfrm>
            <a:prstGeom prst="rect">
              <a:avLst/>
            </a:prstGeom>
          </p:spPr>
        </p:pic>
        <p:pic>
          <p:nvPicPr>
            <p:cNvPr id="19" name="object 19"/>
            <p:cNvPicPr/>
            <p:nvPr/>
          </p:nvPicPr>
          <p:blipFill>
            <a:blip r:embed="rId14" cstate="print"/>
            <a:stretch>
              <a:fillRect/>
            </a:stretch>
          </p:blipFill>
          <p:spPr>
            <a:xfrm>
              <a:off x="1252829" y="7988350"/>
              <a:ext cx="675881" cy="117170"/>
            </a:xfrm>
            <a:prstGeom prst="rect">
              <a:avLst/>
            </a:prstGeom>
          </p:spPr>
        </p:pic>
        <p:pic>
          <p:nvPicPr>
            <p:cNvPr id="20" name="object 20"/>
            <p:cNvPicPr/>
            <p:nvPr/>
          </p:nvPicPr>
          <p:blipFill>
            <a:blip r:embed="rId15" cstate="print"/>
            <a:stretch>
              <a:fillRect/>
            </a:stretch>
          </p:blipFill>
          <p:spPr>
            <a:xfrm>
              <a:off x="2018512" y="7988350"/>
              <a:ext cx="1038174" cy="117170"/>
            </a:xfrm>
            <a:prstGeom prst="rect">
              <a:avLst/>
            </a:prstGeom>
          </p:spPr>
        </p:pic>
        <p:pic>
          <p:nvPicPr>
            <p:cNvPr id="21" name="object 21"/>
            <p:cNvPicPr/>
            <p:nvPr/>
          </p:nvPicPr>
          <p:blipFill>
            <a:blip r:embed="rId16" cstate="print"/>
            <a:stretch>
              <a:fillRect/>
            </a:stretch>
          </p:blipFill>
          <p:spPr>
            <a:xfrm>
              <a:off x="3141954" y="7988350"/>
              <a:ext cx="1173657" cy="118719"/>
            </a:xfrm>
            <a:prstGeom prst="rect">
              <a:avLst/>
            </a:prstGeom>
          </p:spPr>
        </p:pic>
        <p:pic>
          <p:nvPicPr>
            <p:cNvPr id="22" name="object 22"/>
            <p:cNvPicPr/>
            <p:nvPr/>
          </p:nvPicPr>
          <p:blipFill>
            <a:blip r:embed="rId17" cstate="print"/>
            <a:stretch>
              <a:fillRect/>
            </a:stretch>
          </p:blipFill>
          <p:spPr>
            <a:xfrm>
              <a:off x="4400841" y="7988350"/>
              <a:ext cx="1682114" cy="118719"/>
            </a:xfrm>
            <a:prstGeom prst="rect">
              <a:avLst/>
            </a:prstGeom>
          </p:spPr>
        </p:pic>
        <p:pic>
          <p:nvPicPr>
            <p:cNvPr id="23" name="object 23"/>
            <p:cNvPicPr/>
            <p:nvPr/>
          </p:nvPicPr>
          <p:blipFill>
            <a:blip r:embed="rId18" cstate="print"/>
            <a:stretch>
              <a:fillRect/>
            </a:stretch>
          </p:blipFill>
          <p:spPr>
            <a:xfrm>
              <a:off x="6163614" y="7988350"/>
              <a:ext cx="112661" cy="117170"/>
            </a:xfrm>
            <a:prstGeom prst="rect">
              <a:avLst/>
            </a:prstGeom>
          </p:spPr>
        </p:pic>
        <p:pic>
          <p:nvPicPr>
            <p:cNvPr id="24" name="object 24"/>
            <p:cNvPicPr/>
            <p:nvPr/>
          </p:nvPicPr>
          <p:blipFill>
            <a:blip r:embed="rId19" cstate="print"/>
            <a:stretch>
              <a:fillRect/>
            </a:stretch>
          </p:blipFill>
          <p:spPr>
            <a:xfrm>
              <a:off x="1252829" y="8204491"/>
              <a:ext cx="2231631" cy="118719"/>
            </a:xfrm>
            <a:prstGeom prst="rect">
              <a:avLst/>
            </a:prstGeom>
          </p:spPr>
        </p:pic>
        <p:pic>
          <p:nvPicPr>
            <p:cNvPr id="25" name="object 25"/>
            <p:cNvPicPr/>
            <p:nvPr/>
          </p:nvPicPr>
          <p:blipFill>
            <a:blip r:embed="rId20" cstate="print"/>
            <a:stretch>
              <a:fillRect/>
            </a:stretch>
          </p:blipFill>
          <p:spPr>
            <a:xfrm>
              <a:off x="3574262" y="8202955"/>
              <a:ext cx="2706585" cy="120256"/>
            </a:xfrm>
            <a:prstGeom prst="rect">
              <a:avLst/>
            </a:prstGeom>
          </p:spPr>
        </p:pic>
        <p:pic>
          <p:nvPicPr>
            <p:cNvPr id="26" name="object 26"/>
            <p:cNvPicPr/>
            <p:nvPr/>
          </p:nvPicPr>
          <p:blipFill>
            <a:blip r:embed="rId21" cstate="print"/>
            <a:stretch>
              <a:fillRect/>
            </a:stretch>
          </p:blipFill>
          <p:spPr>
            <a:xfrm>
              <a:off x="1257403" y="8422182"/>
              <a:ext cx="1048840" cy="111125"/>
            </a:xfrm>
            <a:prstGeom prst="rect">
              <a:avLst/>
            </a:prstGeom>
          </p:spPr>
        </p:pic>
        <p:pic>
          <p:nvPicPr>
            <p:cNvPr id="27" name="object 27"/>
            <p:cNvPicPr/>
            <p:nvPr/>
          </p:nvPicPr>
          <p:blipFill>
            <a:blip r:embed="rId22" cstate="print"/>
            <a:stretch>
              <a:fillRect/>
            </a:stretch>
          </p:blipFill>
          <p:spPr>
            <a:xfrm>
              <a:off x="1271092" y="8635301"/>
              <a:ext cx="1121917" cy="118719"/>
            </a:xfrm>
            <a:prstGeom prst="rect">
              <a:avLst/>
            </a:prstGeom>
          </p:spPr>
        </p:pic>
        <p:pic>
          <p:nvPicPr>
            <p:cNvPr id="28" name="object 28"/>
            <p:cNvPicPr/>
            <p:nvPr/>
          </p:nvPicPr>
          <p:blipFill>
            <a:blip r:embed="rId23" cstate="print"/>
            <a:stretch>
              <a:fillRect/>
            </a:stretch>
          </p:blipFill>
          <p:spPr>
            <a:xfrm>
              <a:off x="2479776" y="8635301"/>
              <a:ext cx="1070127" cy="118719"/>
            </a:xfrm>
            <a:prstGeom prst="rect">
              <a:avLst/>
            </a:prstGeom>
          </p:spPr>
        </p:pic>
        <p:sp>
          <p:nvSpPr>
            <p:cNvPr id="29" name="object 29"/>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30" name="object 30"/>
            <p:cNvPicPr/>
            <p:nvPr/>
          </p:nvPicPr>
          <p:blipFill>
            <a:blip r:embed="rId24" cstate="print"/>
            <a:stretch>
              <a:fillRect/>
            </a:stretch>
          </p:blipFill>
          <p:spPr>
            <a:xfrm>
              <a:off x="5696292" y="5855639"/>
              <a:ext cx="71539" cy="103543"/>
            </a:xfrm>
            <a:prstGeom prst="rect">
              <a:avLst/>
            </a:prstGeom>
          </p:spPr>
        </p:pic>
        <p:pic>
          <p:nvPicPr>
            <p:cNvPr id="31" name="object 31"/>
            <p:cNvPicPr/>
            <p:nvPr/>
          </p:nvPicPr>
          <p:blipFill>
            <a:blip r:embed="rId25" cstate="print"/>
            <a:stretch>
              <a:fillRect/>
            </a:stretch>
          </p:blipFill>
          <p:spPr>
            <a:xfrm>
              <a:off x="5787631" y="5852616"/>
              <a:ext cx="357733" cy="106565"/>
            </a:xfrm>
            <a:prstGeom prst="rect">
              <a:avLst/>
            </a:prstGeom>
          </p:spPr>
        </p:pic>
        <p:pic>
          <p:nvPicPr>
            <p:cNvPr id="32" name="object 32"/>
            <p:cNvPicPr/>
            <p:nvPr/>
          </p:nvPicPr>
          <p:blipFill>
            <a:blip r:embed="rId26" cstate="print"/>
            <a:stretch>
              <a:fillRect/>
            </a:stretch>
          </p:blipFill>
          <p:spPr>
            <a:xfrm>
              <a:off x="6394996" y="5849543"/>
              <a:ext cx="246608" cy="117221"/>
            </a:xfrm>
            <a:prstGeom prst="rect">
              <a:avLst/>
            </a:prstGeom>
          </p:spPr>
        </p:pic>
        <p:sp>
          <p:nvSpPr>
            <p:cNvPr id="33" name="object 33"/>
            <p:cNvSpPr/>
            <p:nvPr/>
          </p:nvSpPr>
          <p:spPr>
            <a:xfrm>
              <a:off x="890536" y="6259067"/>
              <a:ext cx="5753100" cy="3488054"/>
            </a:xfrm>
            <a:custGeom>
              <a:avLst/>
              <a:gdLst/>
              <a:ahLst/>
              <a:cxnLst/>
              <a:rect l="l" t="t" r="r" b="b"/>
              <a:pathLst>
                <a:path w="5753100" h="3488054">
                  <a:moveTo>
                    <a:pt x="0" y="0"/>
                  </a:moveTo>
                  <a:lnTo>
                    <a:pt x="5752604" y="0"/>
                  </a:lnTo>
                  <a:lnTo>
                    <a:pt x="5752604" y="3487483"/>
                  </a:lnTo>
                  <a:lnTo>
                    <a:pt x="0" y="3487483"/>
                  </a:lnTo>
                  <a:lnTo>
                    <a:pt x="0" y="0"/>
                  </a:lnTo>
                  <a:close/>
                </a:path>
              </a:pathLst>
            </a:custGeom>
            <a:ln w="4566">
              <a:solidFill>
                <a:srgbClr val="A1A3A7"/>
              </a:solidFill>
            </a:ln>
          </p:spPr>
          <p:txBody>
            <a:bodyPr wrap="square" lIns="0" tIns="0" rIns="0" bIns="0" rtlCol="0"/>
            <a:lstStyle/>
            <a:p>
              <a:endParaRPr/>
            </a:p>
          </p:txBody>
        </p:sp>
        <p:pic>
          <p:nvPicPr>
            <p:cNvPr id="34" name="object 34"/>
            <p:cNvPicPr/>
            <p:nvPr/>
          </p:nvPicPr>
          <p:blipFill>
            <a:blip r:embed="rId27" cstate="print"/>
            <a:stretch>
              <a:fillRect/>
            </a:stretch>
          </p:blipFill>
          <p:spPr>
            <a:xfrm>
              <a:off x="890536" y="5826721"/>
              <a:ext cx="5752604" cy="611924"/>
            </a:xfrm>
            <a:prstGeom prst="rect">
              <a:avLst/>
            </a:prstGeom>
          </p:spPr>
        </p:pic>
      </p:grpSp>
      <p:grpSp>
        <p:nvGrpSpPr>
          <p:cNvPr id="35" name="object 35"/>
          <p:cNvGrpSpPr/>
          <p:nvPr/>
        </p:nvGrpSpPr>
        <p:grpSpPr>
          <a:xfrm>
            <a:off x="710907" y="1080769"/>
            <a:ext cx="6113780" cy="4315460"/>
            <a:chOff x="710907" y="1080769"/>
            <a:chExt cx="6113780" cy="4315460"/>
          </a:xfrm>
        </p:grpSpPr>
        <p:sp>
          <p:nvSpPr>
            <p:cNvPr id="36" name="object 36"/>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37" name="object 37"/>
            <p:cNvSpPr/>
            <p:nvPr/>
          </p:nvSpPr>
          <p:spPr>
            <a:xfrm>
              <a:off x="1070178" y="2505125"/>
              <a:ext cx="2221230" cy="0"/>
            </a:xfrm>
            <a:custGeom>
              <a:avLst/>
              <a:gdLst/>
              <a:ahLst/>
              <a:cxnLst/>
              <a:rect l="l" t="t" r="r" b="b"/>
              <a:pathLst>
                <a:path w="2221229">
                  <a:moveTo>
                    <a:pt x="0" y="0"/>
                  </a:moveTo>
                  <a:lnTo>
                    <a:pt x="2220963" y="0"/>
                  </a:lnTo>
                </a:path>
              </a:pathLst>
            </a:custGeom>
            <a:ln w="6089">
              <a:solidFill>
                <a:srgbClr val="4D4D4F"/>
              </a:solidFill>
            </a:ln>
          </p:spPr>
          <p:txBody>
            <a:bodyPr wrap="square" lIns="0" tIns="0" rIns="0" bIns="0" rtlCol="0"/>
            <a:lstStyle/>
            <a:p>
              <a:endParaRPr/>
            </a:p>
          </p:txBody>
        </p:sp>
        <p:pic>
          <p:nvPicPr>
            <p:cNvPr id="38" name="object 38"/>
            <p:cNvPicPr/>
            <p:nvPr/>
          </p:nvPicPr>
          <p:blipFill>
            <a:blip r:embed="rId28" cstate="print"/>
            <a:stretch>
              <a:fillRect/>
            </a:stretch>
          </p:blipFill>
          <p:spPr>
            <a:xfrm>
              <a:off x="1191920" y="2018004"/>
              <a:ext cx="1883067" cy="111125"/>
            </a:xfrm>
            <a:prstGeom prst="rect">
              <a:avLst/>
            </a:prstGeom>
          </p:spPr>
        </p:pic>
        <p:pic>
          <p:nvPicPr>
            <p:cNvPr id="39" name="object 39"/>
            <p:cNvPicPr/>
            <p:nvPr/>
          </p:nvPicPr>
          <p:blipFill>
            <a:blip r:embed="rId29" cstate="print"/>
            <a:stretch>
              <a:fillRect/>
            </a:stretch>
          </p:blipFill>
          <p:spPr>
            <a:xfrm>
              <a:off x="3154108" y="2019553"/>
              <a:ext cx="1412684" cy="109575"/>
            </a:xfrm>
            <a:prstGeom prst="rect">
              <a:avLst/>
            </a:prstGeom>
          </p:spPr>
        </p:pic>
        <p:sp>
          <p:nvSpPr>
            <p:cNvPr id="40" name="object 40"/>
            <p:cNvSpPr/>
            <p:nvPr/>
          </p:nvSpPr>
          <p:spPr>
            <a:xfrm>
              <a:off x="4578947" y="2016518"/>
              <a:ext cx="346075" cy="106680"/>
            </a:xfrm>
            <a:custGeom>
              <a:avLst/>
              <a:gdLst/>
              <a:ahLst/>
              <a:cxnLst/>
              <a:rect l="l" t="t" r="r" b="b"/>
              <a:pathLst>
                <a:path w="346075" h="106680">
                  <a:moveTo>
                    <a:pt x="105067" y="51739"/>
                  </a:moveTo>
                  <a:lnTo>
                    <a:pt x="0" y="51739"/>
                  </a:lnTo>
                  <a:lnTo>
                    <a:pt x="0" y="62407"/>
                  </a:lnTo>
                  <a:lnTo>
                    <a:pt x="105067" y="62407"/>
                  </a:lnTo>
                  <a:lnTo>
                    <a:pt x="105067" y="51739"/>
                  </a:lnTo>
                  <a:close/>
                </a:path>
                <a:path w="346075" h="106680">
                  <a:moveTo>
                    <a:pt x="149174" y="10617"/>
                  </a:moveTo>
                  <a:lnTo>
                    <a:pt x="147688" y="9131"/>
                  </a:lnTo>
                  <a:lnTo>
                    <a:pt x="138557" y="9131"/>
                  </a:lnTo>
                  <a:lnTo>
                    <a:pt x="138557" y="44107"/>
                  </a:lnTo>
                  <a:lnTo>
                    <a:pt x="137833" y="63550"/>
                  </a:lnTo>
                  <a:lnTo>
                    <a:pt x="135115" y="77431"/>
                  </a:lnTo>
                  <a:lnTo>
                    <a:pt x="129527" y="87591"/>
                  </a:lnTo>
                  <a:lnTo>
                    <a:pt x="120256" y="95897"/>
                  </a:lnTo>
                  <a:lnTo>
                    <a:pt x="118757" y="98920"/>
                  </a:lnTo>
                  <a:lnTo>
                    <a:pt x="117221" y="98920"/>
                  </a:lnTo>
                  <a:lnTo>
                    <a:pt x="117221" y="105029"/>
                  </a:lnTo>
                  <a:lnTo>
                    <a:pt x="120256" y="106514"/>
                  </a:lnTo>
                  <a:lnTo>
                    <a:pt x="126352" y="106514"/>
                  </a:lnTo>
                  <a:lnTo>
                    <a:pt x="146710" y="73621"/>
                  </a:lnTo>
                  <a:lnTo>
                    <a:pt x="149174" y="44107"/>
                  </a:lnTo>
                  <a:lnTo>
                    <a:pt x="149174" y="10617"/>
                  </a:lnTo>
                  <a:close/>
                </a:path>
                <a:path w="346075" h="106680">
                  <a:moveTo>
                    <a:pt x="223786" y="51739"/>
                  </a:moveTo>
                  <a:lnTo>
                    <a:pt x="216192" y="51739"/>
                  </a:lnTo>
                  <a:lnTo>
                    <a:pt x="214655" y="53289"/>
                  </a:lnTo>
                  <a:lnTo>
                    <a:pt x="214655" y="56311"/>
                  </a:lnTo>
                  <a:lnTo>
                    <a:pt x="211632" y="62407"/>
                  </a:lnTo>
                  <a:lnTo>
                    <a:pt x="211632" y="63893"/>
                  </a:lnTo>
                  <a:lnTo>
                    <a:pt x="210096" y="66979"/>
                  </a:lnTo>
                  <a:lnTo>
                    <a:pt x="202984" y="79616"/>
                  </a:lnTo>
                  <a:lnTo>
                    <a:pt x="194475" y="88099"/>
                  </a:lnTo>
                  <a:lnTo>
                    <a:pt x="186537" y="92875"/>
                  </a:lnTo>
                  <a:lnTo>
                    <a:pt x="181165" y="94361"/>
                  </a:lnTo>
                  <a:lnTo>
                    <a:pt x="178092" y="94361"/>
                  </a:lnTo>
                  <a:lnTo>
                    <a:pt x="178092" y="9131"/>
                  </a:lnTo>
                  <a:lnTo>
                    <a:pt x="176606" y="7594"/>
                  </a:lnTo>
                  <a:lnTo>
                    <a:pt x="167474" y="7594"/>
                  </a:lnTo>
                  <a:lnTo>
                    <a:pt x="167474" y="105029"/>
                  </a:lnTo>
                  <a:lnTo>
                    <a:pt x="176606" y="105029"/>
                  </a:lnTo>
                  <a:lnTo>
                    <a:pt x="183057" y="104178"/>
                  </a:lnTo>
                  <a:lnTo>
                    <a:pt x="190677" y="101612"/>
                  </a:lnTo>
                  <a:lnTo>
                    <a:pt x="198856" y="97332"/>
                  </a:lnTo>
                  <a:lnTo>
                    <a:pt x="202895" y="94361"/>
                  </a:lnTo>
                  <a:lnTo>
                    <a:pt x="207022" y="91338"/>
                  </a:lnTo>
                  <a:lnTo>
                    <a:pt x="215430" y="80289"/>
                  </a:lnTo>
                  <a:lnTo>
                    <a:pt x="220548" y="69253"/>
                  </a:lnTo>
                  <a:lnTo>
                    <a:pt x="223088" y="60502"/>
                  </a:lnTo>
                  <a:lnTo>
                    <a:pt x="223786" y="56311"/>
                  </a:lnTo>
                  <a:lnTo>
                    <a:pt x="223786" y="51739"/>
                  </a:lnTo>
                  <a:close/>
                </a:path>
                <a:path w="346075" h="106680">
                  <a:moveTo>
                    <a:pt x="330352" y="12153"/>
                  </a:moveTo>
                  <a:lnTo>
                    <a:pt x="328815" y="7594"/>
                  </a:lnTo>
                  <a:lnTo>
                    <a:pt x="327317" y="6057"/>
                  </a:lnTo>
                  <a:lnTo>
                    <a:pt x="324243" y="1485"/>
                  </a:lnTo>
                  <a:lnTo>
                    <a:pt x="324243" y="0"/>
                  </a:lnTo>
                  <a:lnTo>
                    <a:pt x="321221" y="0"/>
                  </a:lnTo>
                  <a:lnTo>
                    <a:pt x="318147" y="1485"/>
                  </a:lnTo>
                  <a:lnTo>
                    <a:pt x="318147" y="4572"/>
                  </a:lnTo>
                  <a:lnTo>
                    <a:pt x="319684" y="6057"/>
                  </a:lnTo>
                  <a:lnTo>
                    <a:pt x="321221" y="9131"/>
                  </a:lnTo>
                  <a:lnTo>
                    <a:pt x="321221" y="10617"/>
                  </a:lnTo>
                  <a:lnTo>
                    <a:pt x="322757" y="15189"/>
                  </a:lnTo>
                  <a:lnTo>
                    <a:pt x="324243" y="15189"/>
                  </a:lnTo>
                  <a:lnTo>
                    <a:pt x="324243" y="16725"/>
                  </a:lnTo>
                  <a:lnTo>
                    <a:pt x="330352" y="16725"/>
                  </a:lnTo>
                  <a:lnTo>
                    <a:pt x="330352" y="12153"/>
                  </a:lnTo>
                  <a:close/>
                </a:path>
                <a:path w="346075" h="106680">
                  <a:moveTo>
                    <a:pt x="333375" y="18262"/>
                  </a:moveTo>
                  <a:lnTo>
                    <a:pt x="242036" y="18262"/>
                  </a:lnTo>
                  <a:lnTo>
                    <a:pt x="242036" y="27393"/>
                  </a:lnTo>
                  <a:lnTo>
                    <a:pt x="322757" y="27393"/>
                  </a:lnTo>
                  <a:lnTo>
                    <a:pt x="322757" y="33489"/>
                  </a:lnTo>
                  <a:lnTo>
                    <a:pt x="305739" y="72339"/>
                  </a:lnTo>
                  <a:lnTo>
                    <a:pt x="258813" y="97383"/>
                  </a:lnTo>
                  <a:lnTo>
                    <a:pt x="255739" y="97383"/>
                  </a:lnTo>
                  <a:lnTo>
                    <a:pt x="255739" y="103492"/>
                  </a:lnTo>
                  <a:lnTo>
                    <a:pt x="257276" y="105029"/>
                  </a:lnTo>
                  <a:lnTo>
                    <a:pt x="257276" y="106514"/>
                  </a:lnTo>
                  <a:lnTo>
                    <a:pt x="260299" y="106514"/>
                  </a:lnTo>
                  <a:lnTo>
                    <a:pt x="305993" y="86766"/>
                  </a:lnTo>
                  <a:lnTo>
                    <a:pt x="329387" y="50990"/>
                  </a:lnTo>
                  <a:lnTo>
                    <a:pt x="333375" y="28930"/>
                  </a:lnTo>
                  <a:lnTo>
                    <a:pt x="333375" y="18262"/>
                  </a:lnTo>
                  <a:close/>
                </a:path>
                <a:path w="346075" h="106680">
                  <a:moveTo>
                    <a:pt x="345579" y="12153"/>
                  </a:moveTo>
                  <a:lnTo>
                    <a:pt x="342506" y="6057"/>
                  </a:lnTo>
                  <a:lnTo>
                    <a:pt x="341007" y="4572"/>
                  </a:lnTo>
                  <a:lnTo>
                    <a:pt x="339471" y="1485"/>
                  </a:lnTo>
                  <a:lnTo>
                    <a:pt x="339471" y="0"/>
                  </a:lnTo>
                  <a:lnTo>
                    <a:pt x="334911" y="0"/>
                  </a:lnTo>
                  <a:lnTo>
                    <a:pt x="333375" y="1485"/>
                  </a:lnTo>
                  <a:lnTo>
                    <a:pt x="333375" y="6057"/>
                  </a:lnTo>
                  <a:lnTo>
                    <a:pt x="334911" y="9131"/>
                  </a:lnTo>
                  <a:lnTo>
                    <a:pt x="336448" y="10617"/>
                  </a:lnTo>
                  <a:lnTo>
                    <a:pt x="336448" y="12153"/>
                  </a:lnTo>
                  <a:lnTo>
                    <a:pt x="337934" y="15189"/>
                  </a:lnTo>
                  <a:lnTo>
                    <a:pt x="337934" y="16725"/>
                  </a:lnTo>
                  <a:lnTo>
                    <a:pt x="339471" y="16725"/>
                  </a:lnTo>
                  <a:lnTo>
                    <a:pt x="339471" y="18262"/>
                  </a:lnTo>
                  <a:lnTo>
                    <a:pt x="342506" y="18262"/>
                  </a:lnTo>
                  <a:lnTo>
                    <a:pt x="345579" y="16725"/>
                  </a:lnTo>
                  <a:lnTo>
                    <a:pt x="345579" y="12153"/>
                  </a:lnTo>
                  <a:close/>
                </a:path>
              </a:pathLst>
            </a:custGeom>
            <a:solidFill>
              <a:srgbClr val="00B5F0"/>
            </a:solidFill>
          </p:spPr>
          <p:txBody>
            <a:bodyPr wrap="square" lIns="0" tIns="0" rIns="0" bIns="0" rtlCol="0"/>
            <a:lstStyle/>
            <a:p>
              <a:endParaRPr/>
            </a:p>
          </p:txBody>
        </p:sp>
        <p:pic>
          <p:nvPicPr>
            <p:cNvPr id="41" name="object 41"/>
            <p:cNvPicPr/>
            <p:nvPr/>
          </p:nvPicPr>
          <p:blipFill>
            <a:blip r:embed="rId30" cstate="print"/>
            <a:stretch>
              <a:fillRect/>
            </a:stretch>
          </p:blipFill>
          <p:spPr>
            <a:xfrm>
              <a:off x="4947348" y="2046934"/>
              <a:ext cx="79171" cy="77635"/>
            </a:xfrm>
            <a:prstGeom prst="rect">
              <a:avLst/>
            </a:prstGeom>
          </p:spPr>
        </p:pic>
        <p:pic>
          <p:nvPicPr>
            <p:cNvPr id="42" name="object 42"/>
            <p:cNvPicPr/>
            <p:nvPr/>
          </p:nvPicPr>
          <p:blipFill>
            <a:blip r:embed="rId31" cstate="print"/>
            <a:stretch>
              <a:fillRect/>
            </a:stretch>
          </p:blipFill>
          <p:spPr>
            <a:xfrm>
              <a:off x="5058473" y="2022576"/>
              <a:ext cx="89839" cy="101993"/>
            </a:xfrm>
            <a:prstGeom prst="rect">
              <a:avLst/>
            </a:prstGeom>
          </p:spPr>
        </p:pic>
        <p:pic>
          <p:nvPicPr>
            <p:cNvPr id="43" name="object 43"/>
            <p:cNvPicPr/>
            <p:nvPr/>
          </p:nvPicPr>
          <p:blipFill>
            <a:blip r:embed="rId32" cstate="print"/>
            <a:stretch>
              <a:fillRect/>
            </a:stretch>
          </p:blipFill>
          <p:spPr>
            <a:xfrm>
              <a:off x="5172621" y="2021090"/>
              <a:ext cx="274040" cy="103479"/>
            </a:xfrm>
            <a:prstGeom prst="rect">
              <a:avLst/>
            </a:prstGeom>
          </p:spPr>
        </p:pic>
        <p:pic>
          <p:nvPicPr>
            <p:cNvPr id="44" name="object 44"/>
            <p:cNvPicPr/>
            <p:nvPr/>
          </p:nvPicPr>
          <p:blipFill>
            <a:blip r:embed="rId33" cstate="print"/>
            <a:stretch>
              <a:fillRect/>
            </a:stretch>
          </p:blipFill>
          <p:spPr>
            <a:xfrm>
              <a:off x="5521223" y="2018004"/>
              <a:ext cx="933157" cy="111125"/>
            </a:xfrm>
            <a:prstGeom prst="rect">
              <a:avLst/>
            </a:prstGeom>
          </p:spPr>
        </p:pic>
        <p:pic>
          <p:nvPicPr>
            <p:cNvPr id="45" name="object 45"/>
            <p:cNvPicPr/>
            <p:nvPr/>
          </p:nvPicPr>
          <p:blipFill>
            <a:blip r:embed="rId34" cstate="print"/>
            <a:stretch>
              <a:fillRect/>
            </a:stretch>
          </p:blipFill>
          <p:spPr>
            <a:xfrm>
              <a:off x="1074737" y="2197645"/>
              <a:ext cx="2030666" cy="111125"/>
            </a:xfrm>
            <a:prstGeom prst="rect">
              <a:avLst/>
            </a:prstGeom>
          </p:spPr>
        </p:pic>
        <p:pic>
          <p:nvPicPr>
            <p:cNvPr id="46" name="object 46"/>
            <p:cNvPicPr/>
            <p:nvPr/>
          </p:nvPicPr>
          <p:blipFill>
            <a:blip r:embed="rId35" cstate="print"/>
            <a:stretch>
              <a:fillRect/>
            </a:stretch>
          </p:blipFill>
          <p:spPr>
            <a:xfrm>
              <a:off x="3187598" y="2199182"/>
              <a:ext cx="1677543" cy="109588"/>
            </a:xfrm>
            <a:prstGeom prst="rect">
              <a:avLst/>
            </a:prstGeom>
          </p:spPr>
        </p:pic>
        <p:pic>
          <p:nvPicPr>
            <p:cNvPr id="47" name="object 47"/>
            <p:cNvPicPr/>
            <p:nvPr/>
          </p:nvPicPr>
          <p:blipFill>
            <a:blip r:embed="rId36" cstate="print"/>
            <a:stretch>
              <a:fillRect/>
            </a:stretch>
          </p:blipFill>
          <p:spPr>
            <a:xfrm>
              <a:off x="4939754" y="2199182"/>
              <a:ext cx="1523758" cy="129396"/>
            </a:xfrm>
            <a:prstGeom prst="rect">
              <a:avLst/>
            </a:prstGeom>
          </p:spPr>
        </p:pic>
        <p:pic>
          <p:nvPicPr>
            <p:cNvPr id="48" name="object 48"/>
            <p:cNvPicPr/>
            <p:nvPr/>
          </p:nvPicPr>
          <p:blipFill>
            <a:blip r:embed="rId37" cstate="print"/>
            <a:stretch>
              <a:fillRect/>
            </a:stretch>
          </p:blipFill>
          <p:spPr>
            <a:xfrm>
              <a:off x="1076223" y="2377287"/>
              <a:ext cx="2143379" cy="111125"/>
            </a:xfrm>
            <a:prstGeom prst="rect">
              <a:avLst/>
            </a:prstGeom>
          </p:spPr>
        </p:pic>
        <p:sp>
          <p:nvSpPr>
            <p:cNvPr id="49" name="object 49"/>
            <p:cNvSpPr/>
            <p:nvPr/>
          </p:nvSpPr>
          <p:spPr>
            <a:xfrm>
              <a:off x="3310928" y="2378824"/>
              <a:ext cx="32384" cy="109855"/>
            </a:xfrm>
            <a:custGeom>
              <a:avLst/>
              <a:gdLst/>
              <a:ahLst/>
              <a:cxnLst/>
              <a:rect l="l" t="t" r="r" b="b"/>
              <a:pathLst>
                <a:path w="32385" h="109855">
                  <a:moveTo>
                    <a:pt x="30416" y="109588"/>
                  </a:moveTo>
                  <a:lnTo>
                    <a:pt x="25844" y="109588"/>
                  </a:lnTo>
                  <a:lnTo>
                    <a:pt x="18262" y="101942"/>
                  </a:lnTo>
                  <a:lnTo>
                    <a:pt x="11556" y="92659"/>
                  </a:lnTo>
                  <a:lnTo>
                    <a:pt x="5707" y="81219"/>
                  </a:lnTo>
                  <a:lnTo>
                    <a:pt x="1569" y="68345"/>
                  </a:lnTo>
                  <a:lnTo>
                    <a:pt x="0" y="54762"/>
                  </a:lnTo>
                  <a:lnTo>
                    <a:pt x="3661" y="33379"/>
                  </a:lnTo>
                  <a:lnTo>
                    <a:pt x="12172" y="15979"/>
                  </a:lnTo>
                  <a:lnTo>
                    <a:pt x="21827" y="4281"/>
                  </a:lnTo>
                  <a:lnTo>
                    <a:pt x="28917" y="0"/>
                  </a:lnTo>
                  <a:lnTo>
                    <a:pt x="31953" y="0"/>
                  </a:lnTo>
                  <a:lnTo>
                    <a:pt x="31953" y="4559"/>
                  </a:lnTo>
                  <a:lnTo>
                    <a:pt x="30416" y="7581"/>
                  </a:lnTo>
                  <a:lnTo>
                    <a:pt x="22203" y="17514"/>
                  </a:lnTo>
                  <a:lnTo>
                    <a:pt x="15984" y="28886"/>
                  </a:lnTo>
                  <a:lnTo>
                    <a:pt x="12044" y="41400"/>
                  </a:lnTo>
                  <a:lnTo>
                    <a:pt x="10668" y="54762"/>
                  </a:lnTo>
                  <a:lnTo>
                    <a:pt x="12044" y="68129"/>
                  </a:lnTo>
                  <a:lnTo>
                    <a:pt x="15984" y="80643"/>
                  </a:lnTo>
                  <a:lnTo>
                    <a:pt x="22203" y="92011"/>
                  </a:lnTo>
                  <a:lnTo>
                    <a:pt x="30416" y="101942"/>
                  </a:lnTo>
                  <a:lnTo>
                    <a:pt x="31953" y="105016"/>
                  </a:lnTo>
                  <a:lnTo>
                    <a:pt x="31953" y="108038"/>
                  </a:lnTo>
                  <a:lnTo>
                    <a:pt x="30416" y="109588"/>
                  </a:lnTo>
                  <a:close/>
                </a:path>
              </a:pathLst>
            </a:custGeom>
            <a:solidFill>
              <a:srgbClr val="4D4D4F"/>
            </a:solidFill>
          </p:spPr>
          <p:txBody>
            <a:bodyPr wrap="square" lIns="0" tIns="0" rIns="0" bIns="0" rtlCol="0"/>
            <a:lstStyle/>
            <a:p>
              <a:endParaRPr/>
            </a:p>
          </p:txBody>
        </p:sp>
        <p:pic>
          <p:nvPicPr>
            <p:cNvPr id="50" name="object 50"/>
            <p:cNvPicPr/>
            <p:nvPr/>
          </p:nvPicPr>
          <p:blipFill>
            <a:blip r:embed="rId38" cstate="print"/>
            <a:stretch>
              <a:fillRect/>
            </a:stretch>
          </p:blipFill>
          <p:spPr>
            <a:xfrm>
              <a:off x="3365703" y="2392514"/>
              <a:ext cx="83731" cy="82194"/>
            </a:xfrm>
            <a:prstGeom prst="rect">
              <a:avLst/>
            </a:prstGeom>
          </p:spPr>
        </p:pic>
        <p:pic>
          <p:nvPicPr>
            <p:cNvPr id="51" name="object 51"/>
            <p:cNvPicPr/>
            <p:nvPr/>
          </p:nvPicPr>
          <p:blipFill>
            <a:blip r:embed="rId39" cstate="print"/>
            <a:stretch>
              <a:fillRect/>
            </a:stretch>
          </p:blipFill>
          <p:spPr>
            <a:xfrm>
              <a:off x="3470770" y="2378824"/>
              <a:ext cx="105029" cy="109588"/>
            </a:xfrm>
            <a:prstGeom prst="rect">
              <a:avLst/>
            </a:prstGeom>
          </p:spPr>
        </p:pic>
        <p:pic>
          <p:nvPicPr>
            <p:cNvPr id="52" name="object 52"/>
            <p:cNvPicPr/>
            <p:nvPr/>
          </p:nvPicPr>
          <p:blipFill>
            <a:blip r:embed="rId40" cstate="print"/>
            <a:stretch>
              <a:fillRect/>
            </a:stretch>
          </p:blipFill>
          <p:spPr>
            <a:xfrm>
              <a:off x="3674719" y="2377287"/>
              <a:ext cx="969708" cy="111125"/>
            </a:xfrm>
            <a:prstGeom prst="rect">
              <a:avLst/>
            </a:prstGeom>
          </p:spPr>
        </p:pic>
        <p:pic>
          <p:nvPicPr>
            <p:cNvPr id="53" name="object 53"/>
            <p:cNvPicPr/>
            <p:nvPr/>
          </p:nvPicPr>
          <p:blipFill>
            <a:blip r:embed="rId41" cstate="print"/>
            <a:stretch>
              <a:fillRect/>
            </a:stretch>
          </p:blipFill>
          <p:spPr>
            <a:xfrm>
              <a:off x="4723561" y="2377287"/>
              <a:ext cx="994067" cy="111125"/>
            </a:xfrm>
            <a:prstGeom prst="rect">
              <a:avLst/>
            </a:prstGeom>
          </p:spPr>
        </p:pic>
        <p:pic>
          <p:nvPicPr>
            <p:cNvPr id="54" name="object 54"/>
            <p:cNvPicPr/>
            <p:nvPr/>
          </p:nvPicPr>
          <p:blipFill>
            <a:blip r:embed="rId42" cstate="print"/>
            <a:stretch>
              <a:fillRect/>
            </a:stretch>
          </p:blipFill>
          <p:spPr>
            <a:xfrm>
              <a:off x="890536" y="1259928"/>
              <a:ext cx="5752604" cy="611936"/>
            </a:xfrm>
            <a:prstGeom prst="rect">
              <a:avLst/>
            </a:prstGeom>
          </p:spPr>
        </p:pic>
        <p:sp>
          <p:nvSpPr>
            <p:cNvPr id="55" name="object 55"/>
            <p:cNvSpPr/>
            <p:nvPr/>
          </p:nvSpPr>
          <p:spPr>
            <a:xfrm>
              <a:off x="1071664" y="2699994"/>
              <a:ext cx="3197225" cy="2478405"/>
            </a:xfrm>
            <a:custGeom>
              <a:avLst/>
              <a:gdLst/>
              <a:ahLst/>
              <a:cxnLst/>
              <a:rect l="l" t="t" r="r" b="b"/>
              <a:pathLst>
                <a:path w="3197225" h="2478404">
                  <a:moveTo>
                    <a:pt x="0" y="0"/>
                  </a:moveTo>
                  <a:lnTo>
                    <a:pt x="3196780" y="0"/>
                  </a:lnTo>
                  <a:lnTo>
                    <a:pt x="3196780" y="2478239"/>
                  </a:lnTo>
                  <a:lnTo>
                    <a:pt x="0" y="2478239"/>
                  </a:lnTo>
                  <a:lnTo>
                    <a:pt x="0" y="0"/>
                  </a:lnTo>
                  <a:close/>
                </a:path>
              </a:pathLst>
            </a:custGeom>
            <a:ln w="4566">
              <a:solidFill>
                <a:srgbClr val="4D4D4F"/>
              </a:solidFill>
            </a:ln>
          </p:spPr>
          <p:txBody>
            <a:bodyPr wrap="square" lIns="0" tIns="0" rIns="0" bIns="0" rtlCol="0"/>
            <a:lstStyle/>
            <a:p>
              <a:endParaRPr/>
            </a:p>
          </p:txBody>
        </p:sp>
        <p:sp>
          <p:nvSpPr>
            <p:cNvPr id="56" name="object 56"/>
            <p:cNvSpPr/>
            <p:nvPr/>
          </p:nvSpPr>
          <p:spPr>
            <a:xfrm>
              <a:off x="1246733" y="2955721"/>
              <a:ext cx="901700" cy="1440180"/>
            </a:xfrm>
            <a:custGeom>
              <a:avLst/>
              <a:gdLst/>
              <a:ahLst/>
              <a:cxnLst/>
              <a:rect l="l" t="t" r="r" b="b"/>
              <a:pathLst>
                <a:path w="901700" h="1440179">
                  <a:moveTo>
                    <a:pt x="35026" y="3086"/>
                  </a:moveTo>
                  <a:lnTo>
                    <a:pt x="33489" y="0"/>
                  </a:lnTo>
                  <a:lnTo>
                    <a:pt x="27381" y="0"/>
                  </a:lnTo>
                  <a:lnTo>
                    <a:pt x="27381" y="4572"/>
                  </a:lnTo>
                  <a:lnTo>
                    <a:pt x="21336" y="16776"/>
                  </a:lnTo>
                  <a:lnTo>
                    <a:pt x="12153" y="18262"/>
                  </a:lnTo>
                  <a:lnTo>
                    <a:pt x="6096" y="19799"/>
                  </a:lnTo>
                  <a:lnTo>
                    <a:pt x="4559" y="19799"/>
                  </a:lnTo>
                  <a:lnTo>
                    <a:pt x="4559" y="25895"/>
                  </a:lnTo>
                  <a:lnTo>
                    <a:pt x="25895" y="25895"/>
                  </a:lnTo>
                  <a:lnTo>
                    <a:pt x="25895" y="89852"/>
                  </a:lnTo>
                  <a:lnTo>
                    <a:pt x="27381" y="91338"/>
                  </a:lnTo>
                  <a:lnTo>
                    <a:pt x="31953" y="91338"/>
                  </a:lnTo>
                  <a:lnTo>
                    <a:pt x="35026" y="89852"/>
                  </a:lnTo>
                  <a:lnTo>
                    <a:pt x="35026" y="3086"/>
                  </a:lnTo>
                  <a:close/>
                </a:path>
                <a:path w="901700" h="1440179">
                  <a:moveTo>
                    <a:pt x="56311" y="1351762"/>
                  </a:moveTo>
                  <a:lnTo>
                    <a:pt x="1536" y="1351762"/>
                  </a:lnTo>
                  <a:lnTo>
                    <a:pt x="0" y="1354836"/>
                  </a:lnTo>
                  <a:lnTo>
                    <a:pt x="0" y="1357858"/>
                  </a:lnTo>
                  <a:lnTo>
                    <a:pt x="1536" y="1360944"/>
                  </a:lnTo>
                  <a:lnTo>
                    <a:pt x="42608" y="1360944"/>
                  </a:lnTo>
                  <a:lnTo>
                    <a:pt x="42608" y="1363967"/>
                  </a:lnTo>
                  <a:lnTo>
                    <a:pt x="20345" y="1402016"/>
                  </a:lnTo>
                  <a:lnTo>
                    <a:pt x="12153" y="1433969"/>
                  </a:lnTo>
                  <a:lnTo>
                    <a:pt x="12153" y="1440065"/>
                  </a:lnTo>
                  <a:lnTo>
                    <a:pt x="22821" y="1440065"/>
                  </a:lnTo>
                  <a:lnTo>
                    <a:pt x="22821" y="1432471"/>
                  </a:lnTo>
                  <a:lnTo>
                    <a:pt x="25603" y="1418615"/>
                  </a:lnTo>
                  <a:lnTo>
                    <a:pt x="31394" y="1400314"/>
                  </a:lnTo>
                  <a:lnTo>
                    <a:pt x="39751" y="1381721"/>
                  </a:lnTo>
                  <a:lnTo>
                    <a:pt x="50253" y="1366989"/>
                  </a:lnTo>
                  <a:lnTo>
                    <a:pt x="56311" y="1360944"/>
                  </a:lnTo>
                  <a:lnTo>
                    <a:pt x="56311" y="1351762"/>
                  </a:lnTo>
                  <a:close/>
                </a:path>
                <a:path w="901700" h="1440179">
                  <a:moveTo>
                    <a:pt x="56311" y="870750"/>
                  </a:moveTo>
                  <a:lnTo>
                    <a:pt x="53136" y="855319"/>
                  </a:lnTo>
                  <a:lnTo>
                    <a:pt x="49491" y="850950"/>
                  </a:lnTo>
                  <a:lnTo>
                    <a:pt x="45834" y="846582"/>
                  </a:lnTo>
                  <a:lnTo>
                    <a:pt x="45694" y="846518"/>
                  </a:lnTo>
                  <a:lnTo>
                    <a:pt x="45694" y="850950"/>
                  </a:lnTo>
                  <a:lnTo>
                    <a:pt x="45618" y="872070"/>
                  </a:lnTo>
                  <a:lnTo>
                    <a:pt x="45427" y="875766"/>
                  </a:lnTo>
                  <a:lnTo>
                    <a:pt x="43586" y="882357"/>
                  </a:lnTo>
                  <a:lnTo>
                    <a:pt x="38608" y="888098"/>
                  </a:lnTo>
                  <a:lnTo>
                    <a:pt x="28917" y="890536"/>
                  </a:lnTo>
                  <a:lnTo>
                    <a:pt x="21793" y="889165"/>
                  </a:lnTo>
                  <a:lnTo>
                    <a:pt x="16535" y="885202"/>
                  </a:lnTo>
                  <a:lnTo>
                    <a:pt x="13271" y="878979"/>
                  </a:lnTo>
                  <a:lnTo>
                    <a:pt x="12153" y="870750"/>
                  </a:lnTo>
                  <a:lnTo>
                    <a:pt x="13081" y="863168"/>
                  </a:lnTo>
                  <a:lnTo>
                    <a:pt x="16167" y="856856"/>
                  </a:lnTo>
                  <a:lnTo>
                    <a:pt x="21818" y="852551"/>
                  </a:lnTo>
                  <a:lnTo>
                    <a:pt x="22123" y="852487"/>
                  </a:lnTo>
                  <a:lnTo>
                    <a:pt x="30454" y="850950"/>
                  </a:lnTo>
                  <a:lnTo>
                    <a:pt x="45694" y="850950"/>
                  </a:lnTo>
                  <a:lnTo>
                    <a:pt x="45694" y="846518"/>
                  </a:lnTo>
                  <a:lnTo>
                    <a:pt x="37680" y="842721"/>
                  </a:lnTo>
                  <a:lnTo>
                    <a:pt x="31953" y="841832"/>
                  </a:lnTo>
                  <a:lnTo>
                    <a:pt x="18249" y="841832"/>
                  </a:lnTo>
                  <a:lnTo>
                    <a:pt x="10668" y="852487"/>
                  </a:lnTo>
                  <a:lnTo>
                    <a:pt x="11176" y="844042"/>
                  </a:lnTo>
                  <a:lnTo>
                    <a:pt x="13690" y="832891"/>
                  </a:lnTo>
                  <a:lnTo>
                    <a:pt x="19634" y="823175"/>
                  </a:lnTo>
                  <a:lnTo>
                    <a:pt x="30454" y="819010"/>
                  </a:lnTo>
                  <a:lnTo>
                    <a:pt x="41071" y="819010"/>
                  </a:lnTo>
                  <a:lnTo>
                    <a:pt x="44157" y="826592"/>
                  </a:lnTo>
                  <a:lnTo>
                    <a:pt x="45694" y="829627"/>
                  </a:lnTo>
                  <a:lnTo>
                    <a:pt x="45694" y="834237"/>
                  </a:lnTo>
                  <a:lnTo>
                    <a:pt x="53276" y="834237"/>
                  </a:lnTo>
                  <a:lnTo>
                    <a:pt x="54813" y="832700"/>
                  </a:lnTo>
                  <a:lnTo>
                    <a:pt x="54813" y="829627"/>
                  </a:lnTo>
                  <a:lnTo>
                    <a:pt x="53568" y="823988"/>
                  </a:lnTo>
                  <a:lnTo>
                    <a:pt x="50431" y="819010"/>
                  </a:lnTo>
                  <a:lnTo>
                    <a:pt x="49479" y="817486"/>
                  </a:lnTo>
                  <a:lnTo>
                    <a:pt x="41960" y="812114"/>
                  </a:lnTo>
                  <a:lnTo>
                    <a:pt x="30454" y="809879"/>
                  </a:lnTo>
                  <a:lnTo>
                    <a:pt x="21336" y="809879"/>
                  </a:lnTo>
                  <a:lnTo>
                    <a:pt x="990" y="842365"/>
                  </a:lnTo>
                  <a:lnTo>
                    <a:pt x="0" y="857059"/>
                  </a:lnTo>
                  <a:lnTo>
                    <a:pt x="1104" y="872070"/>
                  </a:lnTo>
                  <a:lnTo>
                    <a:pt x="5511" y="885786"/>
                  </a:lnTo>
                  <a:lnTo>
                    <a:pt x="14770" y="895794"/>
                  </a:lnTo>
                  <a:lnTo>
                    <a:pt x="30454" y="899668"/>
                  </a:lnTo>
                  <a:lnTo>
                    <a:pt x="40919" y="897940"/>
                  </a:lnTo>
                  <a:lnTo>
                    <a:pt x="49098" y="892632"/>
                  </a:lnTo>
                  <a:lnTo>
                    <a:pt x="50330" y="890536"/>
                  </a:lnTo>
                  <a:lnTo>
                    <a:pt x="54406" y="883627"/>
                  </a:lnTo>
                  <a:lnTo>
                    <a:pt x="56311" y="870750"/>
                  </a:lnTo>
                  <a:close/>
                </a:path>
                <a:path w="901700" h="1440179">
                  <a:moveTo>
                    <a:pt x="56311" y="736803"/>
                  </a:moveTo>
                  <a:lnTo>
                    <a:pt x="53759" y="723049"/>
                  </a:lnTo>
                  <a:lnTo>
                    <a:pt x="48641" y="715467"/>
                  </a:lnTo>
                  <a:lnTo>
                    <a:pt x="47358" y="713574"/>
                  </a:lnTo>
                  <a:lnTo>
                    <a:pt x="45618" y="712444"/>
                  </a:lnTo>
                  <a:lnTo>
                    <a:pt x="38963" y="708113"/>
                  </a:lnTo>
                  <a:lnTo>
                    <a:pt x="30454" y="706348"/>
                  </a:lnTo>
                  <a:lnTo>
                    <a:pt x="21336" y="706348"/>
                  </a:lnTo>
                  <a:lnTo>
                    <a:pt x="16764" y="710907"/>
                  </a:lnTo>
                  <a:lnTo>
                    <a:pt x="13690" y="712444"/>
                  </a:lnTo>
                  <a:lnTo>
                    <a:pt x="15227" y="691108"/>
                  </a:lnTo>
                  <a:lnTo>
                    <a:pt x="15227" y="686549"/>
                  </a:lnTo>
                  <a:lnTo>
                    <a:pt x="53276" y="686549"/>
                  </a:lnTo>
                  <a:lnTo>
                    <a:pt x="53276" y="680440"/>
                  </a:lnTo>
                  <a:lnTo>
                    <a:pt x="51739" y="677418"/>
                  </a:lnTo>
                  <a:lnTo>
                    <a:pt x="7594" y="677418"/>
                  </a:lnTo>
                  <a:lnTo>
                    <a:pt x="7594" y="686549"/>
                  </a:lnTo>
                  <a:lnTo>
                    <a:pt x="4559" y="720039"/>
                  </a:lnTo>
                  <a:lnTo>
                    <a:pt x="3022" y="721575"/>
                  </a:lnTo>
                  <a:lnTo>
                    <a:pt x="3022" y="724598"/>
                  </a:lnTo>
                  <a:lnTo>
                    <a:pt x="10668" y="724598"/>
                  </a:lnTo>
                  <a:lnTo>
                    <a:pt x="15227" y="721575"/>
                  </a:lnTo>
                  <a:lnTo>
                    <a:pt x="19799" y="717003"/>
                  </a:lnTo>
                  <a:lnTo>
                    <a:pt x="25895" y="715467"/>
                  </a:lnTo>
                  <a:lnTo>
                    <a:pt x="27381" y="715467"/>
                  </a:lnTo>
                  <a:lnTo>
                    <a:pt x="34315" y="716661"/>
                  </a:lnTo>
                  <a:lnTo>
                    <a:pt x="40703" y="720432"/>
                  </a:lnTo>
                  <a:lnTo>
                    <a:pt x="45364" y="727049"/>
                  </a:lnTo>
                  <a:lnTo>
                    <a:pt x="47180" y="736803"/>
                  </a:lnTo>
                  <a:lnTo>
                    <a:pt x="45364" y="745680"/>
                  </a:lnTo>
                  <a:lnTo>
                    <a:pt x="40703" y="751840"/>
                  </a:lnTo>
                  <a:lnTo>
                    <a:pt x="34315" y="755434"/>
                  </a:lnTo>
                  <a:lnTo>
                    <a:pt x="27381" y="756602"/>
                  </a:lnTo>
                  <a:lnTo>
                    <a:pt x="19799" y="756602"/>
                  </a:lnTo>
                  <a:lnTo>
                    <a:pt x="13690" y="750493"/>
                  </a:lnTo>
                  <a:lnTo>
                    <a:pt x="10668" y="744397"/>
                  </a:lnTo>
                  <a:lnTo>
                    <a:pt x="9131" y="741362"/>
                  </a:lnTo>
                  <a:lnTo>
                    <a:pt x="9131" y="738289"/>
                  </a:lnTo>
                  <a:lnTo>
                    <a:pt x="0" y="738289"/>
                  </a:lnTo>
                  <a:lnTo>
                    <a:pt x="0" y="742861"/>
                  </a:lnTo>
                  <a:lnTo>
                    <a:pt x="1727" y="749655"/>
                  </a:lnTo>
                  <a:lnTo>
                    <a:pt x="7035" y="757161"/>
                  </a:lnTo>
                  <a:lnTo>
                    <a:pt x="16040" y="763231"/>
                  </a:lnTo>
                  <a:lnTo>
                    <a:pt x="28917" y="765721"/>
                  </a:lnTo>
                  <a:lnTo>
                    <a:pt x="38963" y="763778"/>
                  </a:lnTo>
                  <a:lnTo>
                    <a:pt x="47739" y="758113"/>
                  </a:lnTo>
                  <a:lnTo>
                    <a:pt x="48768" y="756602"/>
                  </a:lnTo>
                  <a:lnTo>
                    <a:pt x="53949" y="749033"/>
                  </a:lnTo>
                  <a:lnTo>
                    <a:pt x="56311" y="736803"/>
                  </a:lnTo>
                  <a:close/>
                </a:path>
                <a:path w="901700" h="1440179">
                  <a:moveTo>
                    <a:pt x="56311" y="334911"/>
                  </a:moveTo>
                  <a:lnTo>
                    <a:pt x="55029" y="325361"/>
                  </a:lnTo>
                  <a:lnTo>
                    <a:pt x="51739" y="318935"/>
                  </a:lnTo>
                  <a:lnTo>
                    <a:pt x="47320" y="314807"/>
                  </a:lnTo>
                  <a:lnTo>
                    <a:pt x="42608" y="312102"/>
                  </a:lnTo>
                  <a:lnTo>
                    <a:pt x="45694" y="310565"/>
                  </a:lnTo>
                  <a:lnTo>
                    <a:pt x="53276" y="307530"/>
                  </a:lnTo>
                  <a:lnTo>
                    <a:pt x="53276" y="293789"/>
                  </a:lnTo>
                  <a:lnTo>
                    <a:pt x="51612" y="284454"/>
                  </a:lnTo>
                  <a:lnTo>
                    <a:pt x="48717" y="280111"/>
                  </a:lnTo>
                  <a:lnTo>
                    <a:pt x="39763" y="280111"/>
                  </a:lnTo>
                  <a:lnTo>
                    <a:pt x="48704" y="280098"/>
                  </a:lnTo>
                  <a:lnTo>
                    <a:pt x="46812" y="277253"/>
                  </a:lnTo>
                  <a:lnTo>
                    <a:pt x="39141" y="272618"/>
                  </a:lnTo>
                  <a:lnTo>
                    <a:pt x="28917" y="270967"/>
                  </a:lnTo>
                  <a:lnTo>
                    <a:pt x="16522" y="273685"/>
                  </a:lnTo>
                  <a:lnTo>
                    <a:pt x="8559" y="280098"/>
                  </a:lnTo>
                  <a:lnTo>
                    <a:pt x="4279" y="287680"/>
                  </a:lnTo>
                  <a:lnTo>
                    <a:pt x="3022" y="293789"/>
                  </a:lnTo>
                  <a:lnTo>
                    <a:pt x="3022" y="296862"/>
                  </a:lnTo>
                  <a:lnTo>
                    <a:pt x="6096" y="298361"/>
                  </a:lnTo>
                  <a:lnTo>
                    <a:pt x="12153" y="298361"/>
                  </a:lnTo>
                  <a:lnTo>
                    <a:pt x="13690" y="295325"/>
                  </a:lnTo>
                  <a:lnTo>
                    <a:pt x="13690" y="290766"/>
                  </a:lnTo>
                  <a:lnTo>
                    <a:pt x="15214" y="280111"/>
                  </a:lnTo>
                  <a:lnTo>
                    <a:pt x="36512" y="280111"/>
                  </a:lnTo>
                  <a:lnTo>
                    <a:pt x="42608" y="284657"/>
                  </a:lnTo>
                  <a:lnTo>
                    <a:pt x="42608" y="307530"/>
                  </a:lnTo>
                  <a:lnTo>
                    <a:pt x="31953" y="309016"/>
                  </a:lnTo>
                  <a:lnTo>
                    <a:pt x="22821" y="309016"/>
                  </a:lnTo>
                  <a:lnTo>
                    <a:pt x="21336" y="310565"/>
                  </a:lnTo>
                  <a:lnTo>
                    <a:pt x="21336" y="315125"/>
                  </a:lnTo>
                  <a:lnTo>
                    <a:pt x="22821" y="318147"/>
                  </a:lnTo>
                  <a:lnTo>
                    <a:pt x="38049" y="318147"/>
                  </a:lnTo>
                  <a:lnTo>
                    <a:pt x="47180" y="321221"/>
                  </a:lnTo>
                  <a:lnTo>
                    <a:pt x="47180" y="350151"/>
                  </a:lnTo>
                  <a:lnTo>
                    <a:pt x="31953" y="351637"/>
                  </a:lnTo>
                  <a:lnTo>
                    <a:pt x="21336" y="351637"/>
                  </a:lnTo>
                  <a:lnTo>
                    <a:pt x="12153" y="347065"/>
                  </a:lnTo>
                  <a:lnTo>
                    <a:pt x="10668" y="337947"/>
                  </a:lnTo>
                  <a:lnTo>
                    <a:pt x="10668" y="331838"/>
                  </a:lnTo>
                  <a:lnTo>
                    <a:pt x="3022" y="331838"/>
                  </a:lnTo>
                  <a:lnTo>
                    <a:pt x="0" y="333375"/>
                  </a:lnTo>
                  <a:lnTo>
                    <a:pt x="0" y="336461"/>
                  </a:lnTo>
                  <a:lnTo>
                    <a:pt x="876" y="341541"/>
                  </a:lnTo>
                  <a:lnTo>
                    <a:pt x="4737" y="349758"/>
                  </a:lnTo>
                  <a:lnTo>
                    <a:pt x="13474" y="357403"/>
                  </a:lnTo>
                  <a:lnTo>
                    <a:pt x="28917" y="360768"/>
                  </a:lnTo>
                  <a:lnTo>
                    <a:pt x="39624" y="359092"/>
                  </a:lnTo>
                  <a:lnTo>
                    <a:pt x="48323" y="354114"/>
                  </a:lnTo>
                  <a:lnTo>
                    <a:pt x="50114" y="351637"/>
                  </a:lnTo>
                  <a:lnTo>
                    <a:pt x="54165" y="346011"/>
                  </a:lnTo>
                  <a:lnTo>
                    <a:pt x="56311" y="334911"/>
                  </a:lnTo>
                  <a:close/>
                </a:path>
                <a:path w="901700" h="1440179">
                  <a:moveTo>
                    <a:pt x="56311" y="161378"/>
                  </a:moveTo>
                  <a:lnTo>
                    <a:pt x="30454" y="135483"/>
                  </a:lnTo>
                  <a:lnTo>
                    <a:pt x="16929" y="138252"/>
                  </a:lnTo>
                  <a:lnTo>
                    <a:pt x="7988" y="145021"/>
                  </a:lnTo>
                  <a:lnTo>
                    <a:pt x="3048" y="153492"/>
                  </a:lnTo>
                  <a:lnTo>
                    <a:pt x="1536" y="161378"/>
                  </a:lnTo>
                  <a:lnTo>
                    <a:pt x="1536" y="167487"/>
                  </a:lnTo>
                  <a:lnTo>
                    <a:pt x="12153" y="167487"/>
                  </a:lnTo>
                  <a:lnTo>
                    <a:pt x="12153" y="161378"/>
                  </a:lnTo>
                  <a:lnTo>
                    <a:pt x="13690" y="150723"/>
                  </a:lnTo>
                  <a:lnTo>
                    <a:pt x="19799" y="144614"/>
                  </a:lnTo>
                  <a:lnTo>
                    <a:pt x="39585" y="144614"/>
                  </a:lnTo>
                  <a:lnTo>
                    <a:pt x="45694" y="150723"/>
                  </a:lnTo>
                  <a:lnTo>
                    <a:pt x="45694" y="161378"/>
                  </a:lnTo>
                  <a:lnTo>
                    <a:pt x="44653" y="168236"/>
                  </a:lnTo>
                  <a:lnTo>
                    <a:pt x="40906" y="173951"/>
                  </a:lnTo>
                  <a:lnTo>
                    <a:pt x="33464" y="180225"/>
                  </a:lnTo>
                  <a:lnTo>
                    <a:pt x="21336" y="188772"/>
                  </a:lnTo>
                  <a:lnTo>
                    <a:pt x="16687" y="192620"/>
                  </a:lnTo>
                  <a:lnTo>
                    <a:pt x="9499" y="199047"/>
                  </a:lnTo>
                  <a:lnTo>
                    <a:pt x="2895" y="207175"/>
                  </a:lnTo>
                  <a:lnTo>
                    <a:pt x="0" y="216154"/>
                  </a:lnTo>
                  <a:lnTo>
                    <a:pt x="0" y="219227"/>
                  </a:lnTo>
                  <a:lnTo>
                    <a:pt x="1536" y="223786"/>
                  </a:lnTo>
                  <a:lnTo>
                    <a:pt x="56311" y="223786"/>
                  </a:lnTo>
                  <a:lnTo>
                    <a:pt x="56311" y="217690"/>
                  </a:lnTo>
                  <a:lnTo>
                    <a:pt x="54813" y="214668"/>
                  </a:lnTo>
                  <a:lnTo>
                    <a:pt x="12153" y="214668"/>
                  </a:lnTo>
                  <a:lnTo>
                    <a:pt x="12153" y="213131"/>
                  </a:lnTo>
                  <a:lnTo>
                    <a:pt x="14579" y="207924"/>
                  </a:lnTo>
                  <a:lnTo>
                    <a:pt x="20142" y="202285"/>
                  </a:lnTo>
                  <a:lnTo>
                    <a:pt x="26289" y="197523"/>
                  </a:lnTo>
                  <a:lnTo>
                    <a:pt x="30454" y="194868"/>
                  </a:lnTo>
                  <a:lnTo>
                    <a:pt x="42837" y="186004"/>
                  </a:lnTo>
                  <a:lnTo>
                    <a:pt x="50800" y="178714"/>
                  </a:lnTo>
                  <a:lnTo>
                    <a:pt x="55054" y="171119"/>
                  </a:lnTo>
                  <a:lnTo>
                    <a:pt x="56311" y="161378"/>
                  </a:lnTo>
                  <a:close/>
                </a:path>
                <a:path w="901700" h="1440179">
                  <a:moveTo>
                    <a:pt x="57848" y="467321"/>
                  </a:moveTo>
                  <a:lnTo>
                    <a:pt x="56311" y="464299"/>
                  </a:lnTo>
                  <a:lnTo>
                    <a:pt x="47180" y="464299"/>
                  </a:lnTo>
                  <a:lnTo>
                    <a:pt x="47180" y="418655"/>
                  </a:lnTo>
                  <a:lnTo>
                    <a:pt x="47180" y="409486"/>
                  </a:lnTo>
                  <a:lnTo>
                    <a:pt x="44157" y="404914"/>
                  </a:lnTo>
                  <a:lnTo>
                    <a:pt x="36512" y="404914"/>
                  </a:lnTo>
                  <a:lnTo>
                    <a:pt x="36512" y="418655"/>
                  </a:lnTo>
                  <a:lnTo>
                    <a:pt x="36512" y="464299"/>
                  </a:lnTo>
                  <a:lnTo>
                    <a:pt x="9131" y="464299"/>
                  </a:lnTo>
                  <a:lnTo>
                    <a:pt x="9131" y="461276"/>
                  </a:lnTo>
                  <a:lnTo>
                    <a:pt x="33489" y="420141"/>
                  </a:lnTo>
                  <a:lnTo>
                    <a:pt x="33489" y="418655"/>
                  </a:lnTo>
                  <a:lnTo>
                    <a:pt x="36512" y="418655"/>
                  </a:lnTo>
                  <a:lnTo>
                    <a:pt x="36512" y="404914"/>
                  </a:lnTo>
                  <a:lnTo>
                    <a:pt x="31953" y="404914"/>
                  </a:lnTo>
                  <a:lnTo>
                    <a:pt x="28917" y="411022"/>
                  </a:lnTo>
                  <a:lnTo>
                    <a:pt x="1536" y="458190"/>
                  </a:lnTo>
                  <a:lnTo>
                    <a:pt x="0" y="461276"/>
                  </a:lnTo>
                  <a:lnTo>
                    <a:pt x="0" y="468858"/>
                  </a:lnTo>
                  <a:lnTo>
                    <a:pt x="3022" y="473430"/>
                  </a:lnTo>
                  <a:lnTo>
                    <a:pt x="36512" y="473430"/>
                  </a:lnTo>
                  <a:lnTo>
                    <a:pt x="36512" y="493217"/>
                  </a:lnTo>
                  <a:lnTo>
                    <a:pt x="38049" y="496252"/>
                  </a:lnTo>
                  <a:lnTo>
                    <a:pt x="44157" y="496252"/>
                  </a:lnTo>
                  <a:lnTo>
                    <a:pt x="47180" y="494753"/>
                  </a:lnTo>
                  <a:lnTo>
                    <a:pt x="47180" y="473430"/>
                  </a:lnTo>
                  <a:lnTo>
                    <a:pt x="57848" y="473430"/>
                  </a:lnTo>
                  <a:lnTo>
                    <a:pt x="57848" y="467321"/>
                  </a:lnTo>
                  <a:close/>
                </a:path>
                <a:path w="901700" h="1440179">
                  <a:moveTo>
                    <a:pt x="106565" y="1427911"/>
                  </a:moveTo>
                  <a:lnTo>
                    <a:pt x="101993" y="1423352"/>
                  </a:lnTo>
                  <a:lnTo>
                    <a:pt x="94361" y="1423352"/>
                  </a:lnTo>
                  <a:lnTo>
                    <a:pt x="89789" y="1427911"/>
                  </a:lnTo>
                  <a:lnTo>
                    <a:pt x="89789" y="1435506"/>
                  </a:lnTo>
                  <a:lnTo>
                    <a:pt x="94361" y="1440065"/>
                  </a:lnTo>
                  <a:lnTo>
                    <a:pt x="101993" y="1440065"/>
                  </a:lnTo>
                  <a:lnTo>
                    <a:pt x="106565" y="1435506"/>
                  </a:lnTo>
                  <a:lnTo>
                    <a:pt x="106565" y="1427911"/>
                  </a:lnTo>
                  <a:close/>
                </a:path>
                <a:path w="901700" h="1440179">
                  <a:moveTo>
                    <a:pt x="106565" y="887463"/>
                  </a:moveTo>
                  <a:lnTo>
                    <a:pt x="101993" y="884440"/>
                  </a:lnTo>
                  <a:lnTo>
                    <a:pt x="94361" y="884440"/>
                  </a:lnTo>
                  <a:lnTo>
                    <a:pt x="89789" y="887463"/>
                  </a:lnTo>
                  <a:lnTo>
                    <a:pt x="89789" y="896645"/>
                  </a:lnTo>
                  <a:lnTo>
                    <a:pt x="94361" y="899668"/>
                  </a:lnTo>
                  <a:lnTo>
                    <a:pt x="101993" y="899668"/>
                  </a:lnTo>
                  <a:lnTo>
                    <a:pt x="106565" y="896645"/>
                  </a:lnTo>
                  <a:lnTo>
                    <a:pt x="106565" y="887463"/>
                  </a:lnTo>
                  <a:close/>
                </a:path>
                <a:path w="901700" h="1440179">
                  <a:moveTo>
                    <a:pt x="106565" y="753516"/>
                  </a:moveTo>
                  <a:lnTo>
                    <a:pt x="101993" y="748957"/>
                  </a:lnTo>
                  <a:lnTo>
                    <a:pt x="94361" y="748957"/>
                  </a:lnTo>
                  <a:lnTo>
                    <a:pt x="89789" y="753516"/>
                  </a:lnTo>
                  <a:lnTo>
                    <a:pt x="89789" y="762647"/>
                  </a:lnTo>
                  <a:lnTo>
                    <a:pt x="94361" y="765721"/>
                  </a:lnTo>
                  <a:lnTo>
                    <a:pt x="101993" y="765721"/>
                  </a:lnTo>
                  <a:lnTo>
                    <a:pt x="106565" y="761161"/>
                  </a:lnTo>
                  <a:lnTo>
                    <a:pt x="106565" y="753516"/>
                  </a:lnTo>
                  <a:close/>
                </a:path>
                <a:path w="901700" h="1440179">
                  <a:moveTo>
                    <a:pt x="106565" y="484098"/>
                  </a:moveTo>
                  <a:lnTo>
                    <a:pt x="101993" y="479526"/>
                  </a:lnTo>
                  <a:lnTo>
                    <a:pt x="94361" y="479526"/>
                  </a:lnTo>
                  <a:lnTo>
                    <a:pt x="89789" y="482549"/>
                  </a:lnTo>
                  <a:lnTo>
                    <a:pt x="89789" y="491680"/>
                  </a:lnTo>
                  <a:lnTo>
                    <a:pt x="94361" y="496252"/>
                  </a:lnTo>
                  <a:lnTo>
                    <a:pt x="101993" y="496252"/>
                  </a:lnTo>
                  <a:lnTo>
                    <a:pt x="106565" y="491680"/>
                  </a:lnTo>
                  <a:lnTo>
                    <a:pt x="106565" y="484098"/>
                  </a:lnTo>
                  <a:close/>
                </a:path>
                <a:path w="901700" h="1440179">
                  <a:moveTo>
                    <a:pt x="106565" y="348615"/>
                  </a:moveTo>
                  <a:lnTo>
                    <a:pt x="101993" y="345579"/>
                  </a:lnTo>
                  <a:lnTo>
                    <a:pt x="94361" y="345579"/>
                  </a:lnTo>
                  <a:lnTo>
                    <a:pt x="89789" y="348615"/>
                  </a:lnTo>
                  <a:lnTo>
                    <a:pt x="89789" y="357733"/>
                  </a:lnTo>
                  <a:lnTo>
                    <a:pt x="94361" y="360768"/>
                  </a:lnTo>
                  <a:lnTo>
                    <a:pt x="101993" y="360768"/>
                  </a:lnTo>
                  <a:lnTo>
                    <a:pt x="106565" y="357733"/>
                  </a:lnTo>
                  <a:lnTo>
                    <a:pt x="106565" y="348615"/>
                  </a:lnTo>
                  <a:close/>
                </a:path>
                <a:path w="901700" h="1440179">
                  <a:moveTo>
                    <a:pt x="106565" y="213131"/>
                  </a:moveTo>
                  <a:lnTo>
                    <a:pt x="101993" y="210096"/>
                  </a:lnTo>
                  <a:lnTo>
                    <a:pt x="94361" y="210096"/>
                  </a:lnTo>
                  <a:lnTo>
                    <a:pt x="89789" y="213131"/>
                  </a:lnTo>
                  <a:lnTo>
                    <a:pt x="89789" y="222250"/>
                  </a:lnTo>
                  <a:lnTo>
                    <a:pt x="94361" y="225336"/>
                  </a:lnTo>
                  <a:lnTo>
                    <a:pt x="101993" y="225336"/>
                  </a:lnTo>
                  <a:lnTo>
                    <a:pt x="106565" y="222250"/>
                  </a:lnTo>
                  <a:lnTo>
                    <a:pt x="106565" y="213131"/>
                  </a:lnTo>
                  <a:close/>
                </a:path>
                <a:path w="901700" h="1440179">
                  <a:moveTo>
                    <a:pt x="106565" y="79184"/>
                  </a:moveTo>
                  <a:lnTo>
                    <a:pt x="101993" y="74612"/>
                  </a:lnTo>
                  <a:lnTo>
                    <a:pt x="94361" y="74612"/>
                  </a:lnTo>
                  <a:lnTo>
                    <a:pt x="89789" y="79184"/>
                  </a:lnTo>
                  <a:lnTo>
                    <a:pt x="89789" y="88315"/>
                  </a:lnTo>
                  <a:lnTo>
                    <a:pt x="94361" y="91338"/>
                  </a:lnTo>
                  <a:lnTo>
                    <a:pt x="101993" y="91338"/>
                  </a:lnTo>
                  <a:lnTo>
                    <a:pt x="106565" y="88315"/>
                  </a:lnTo>
                  <a:lnTo>
                    <a:pt x="106565" y="79184"/>
                  </a:lnTo>
                  <a:close/>
                </a:path>
                <a:path w="901700" h="1440179">
                  <a:moveTo>
                    <a:pt x="684999" y="42621"/>
                  </a:moveTo>
                  <a:lnTo>
                    <a:pt x="680440" y="38049"/>
                  </a:lnTo>
                  <a:lnTo>
                    <a:pt x="671309" y="38049"/>
                  </a:lnTo>
                  <a:lnTo>
                    <a:pt x="666750" y="42621"/>
                  </a:lnTo>
                  <a:lnTo>
                    <a:pt x="666750" y="53289"/>
                  </a:lnTo>
                  <a:lnTo>
                    <a:pt x="671309" y="57848"/>
                  </a:lnTo>
                  <a:lnTo>
                    <a:pt x="681977" y="57848"/>
                  </a:lnTo>
                  <a:lnTo>
                    <a:pt x="684999" y="53289"/>
                  </a:lnTo>
                  <a:lnTo>
                    <a:pt x="684999" y="42621"/>
                  </a:lnTo>
                  <a:close/>
                </a:path>
                <a:path w="901700" h="1440179">
                  <a:moveTo>
                    <a:pt x="793102" y="312102"/>
                  </a:moveTo>
                  <a:lnTo>
                    <a:pt x="788543" y="307530"/>
                  </a:lnTo>
                  <a:lnTo>
                    <a:pt x="779411" y="307530"/>
                  </a:lnTo>
                  <a:lnTo>
                    <a:pt x="774852" y="312102"/>
                  </a:lnTo>
                  <a:lnTo>
                    <a:pt x="774852" y="322719"/>
                  </a:lnTo>
                  <a:lnTo>
                    <a:pt x="777875" y="327279"/>
                  </a:lnTo>
                  <a:lnTo>
                    <a:pt x="788543" y="327279"/>
                  </a:lnTo>
                  <a:lnTo>
                    <a:pt x="793102" y="322719"/>
                  </a:lnTo>
                  <a:lnTo>
                    <a:pt x="793102" y="312102"/>
                  </a:lnTo>
                  <a:close/>
                </a:path>
                <a:path w="901700" h="1440179">
                  <a:moveTo>
                    <a:pt x="793102" y="178104"/>
                  </a:moveTo>
                  <a:lnTo>
                    <a:pt x="788543" y="173532"/>
                  </a:lnTo>
                  <a:lnTo>
                    <a:pt x="779411" y="173532"/>
                  </a:lnTo>
                  <a:lnTo>
                    <a:pt x="774852" y="176618"/>
                  </a:lnTo>
                  <a:lnTo>
                    <a:pt x="774852" y="187236"/>
                  </a:lnTo>
                  <a:lnTo>
                    <a:pt x="777875" y="191795"/>
                  </a:lnTo>
                  <a:lnTo>
                    <a:pt x="788543" y="191795"/>
                  </a:lnTo>
                  <a:lnTo>
                    <a:pt x="793102" y="187236"/>
                  </a:lnTo>
                  <a:lnTo>
                    <a:pt x="793102" y="178104"/>
                  </a:lnTo>
                  <a:close/>
                </a:path>
                <a:path w="901700" h="1440179">
                  <a:moveTo>
                    <a:pt x="793102" y="42621"/>
                  </a:moveTo>
                  <a:lnTo>
                    <a:pt x="788543" y="38049"/>
                  </a:lnTo>
                  <a:lnTo>
                    <a:pt x="779411" y="38049"/>
                  </a:lnTo>
                  <a:lnTo>
                    <a:pt x="774852" y="42621"/>
                  </a:lnTo>
                  <a:lnTo>
                    <a:pt x="774852" y="53289"/>
                  </a:lnTo>
                  <a:lnTo>
                    <a:pt x="777875" y="57848"/>
                  </a:lnTo>
                  <a:lnTo>
                    <a:pt x="788543" y="57848"/>
                  </a:lnTo>
                  <a:lnTo>
                    <a:pt x="793102" y="53289"/>
                  </a:lnTo>
                  <a:lnTo>
                    <a:pt x="793102" y="42621"/>
                  </a:lnTo>
                  <a:close/>
                </a:path>
                <a:path w="901700" h="1440179">
                  <a:moveTo>
                    <a:pt x="901153" y="312102"/>
                  </a:moveTo>
                  <a:lnTo>
                    <a:pt x="896594" y="307530"/>
                  </a:lnTo>
                  <a:lnTo>
                    <a:pt x="885977" y="307530"/>
                  </a:lnTo>
                  <a:lnTo>
                    <a:pt x="882904" y="312102"/>
                  </a:lnTo>
                  <a:lnTo>
                    <a:pt x="882904" y="322719"/>
                  </a:lnTo>
                  <a:lnTo>
                    <a:pt x="885977" y="327279"/>
                  </a:lnTo>
                  <a:lnTo>
                    <a:pt x="896594" y="327279"/>
                  </a:lnTo>
                  <a:lnTo>
                    <a:pt x="901153" y="322719"/>
                  </a:lnTo>
                  <a:lnTo>
                    <a:pt x="901153" y="312102"/>
                  </a:lnTo>
                  <a:close/>
                </a:path>
                <a:path w="901700" h="1440179">
                  <a:moveTo>
                    <a:pt x="901153" y="178104"/>
                  </a:moveTo>
                  <a:lnTo>
                    <a:pt x="896594" y="173532"/>
                  </a:lnTo>
                  <a:lnTo>
                    <a:pt x="885977" y="173532"/>
                  </a:lnTo>
                  <a:lnTo>
                    <a:pt x="882904" y="176618"/>
                  </a:lnTo>
                  <a:lnTo>
                    <a:pt x="882904" y="187236"/>
                  </a:lnTo>
                  <a:lnTo>
                    <a:pt x="885977" y="191795"/>
                  </a:lnTo>
                  <a:lnTo>
                    <a:pt x="896594" y="191795"/>
                  </a:lnTo>
                  <a:lnTo>
                    <a:pt x="901153" y="187236"/>
                  </a:lnTo>
                  <a:lnTo>
                    <a:pt x="901153" y="178104"/>
                  </a:lnTo>
                  <a:close/>
                </a:path>
              </a:pathLst>
            </a:custGeom>
            <a:solidFill>
              <a:srgbClr val="4D4D4F"/>
            </a:solidFill>
          </p:spPr>
          <p:txBody>
            <a:bodyPr wrap="square" lIns="0" tIns="0" rIns="0" bIns="0" rtlCol="0"/>
            <a:lstStyle/>
            <a:p>
              <a:endParaRPr/>
            </a:p>
          </p:txBody>
        </p:sp>
        <p:pic>
          <p:nvPicPr>
            <p:cNvPr id="57" name="object 57"/>
            <p:cNvPicPr/>
            <p:nvPr/>
          </p:nvPicPr>
          <p:blipFill>
            <a:blip r:embed="rId43" cstate="print"/>
            <a:stretch>
              <a:fillRect/>
            </a:stretch>
          </p:blipFill>
          <p:spPr>
            <a:xfrm>
              <a:off x="1440065" y="2952698"/>
              <a:ext cx="2581770" cy="2125065"/>
            </a:xfrm>
            <a:prstGeom prst="rect">
              <a:avLst/>
            </a:prstGeom>
          </p:spPr>
        </p:pic>
        <p:sp>
          <p:nvSpPr>
            <p:cNvPr id="58" name="object 58"/>
            <p:cNvSpPr/>
            <p:nvPr/>
          </p:nvSpPr>
          <p:spPr>
            <a:xfrm>
              <a:off x="1246733" y="4439944"/>
              <a:ext cx="106680" cy="90170"/>
            </a:xfrm>
            <a:custGeom>
              <a:avLst/>
              <a:gdLst/>
              <a:ahLst/>
              <a:cxnLst/>
              <a:rect l="l" t="t" r="r" b="b"/>
              <a:pathLst>
                <a:path w="106680" h="90170">
                  <a:moveTo>
                    <a:pt x="56311" y="63944"/>
                  </a:moveTo>
                  <a:lnTo>
                    <a:pt x="47180" y="43497"/>
                  </a:lnTo>
                  <a:lnTo>
                    <a:pt x="47180" y="63944"/>
                  </a:lnTo>
                  <a:lnTo>
                    <a:pt x="47180" y="79171"/>
                  </a:lnTo>
                  <a:lnTo>
                    <a:pt x="31953" y="80657"/>
                  </a:lnTo>
                  <a:lnTo>
                    <a:pt x="24358" y="80657"/>
                  </a:lnTo>
                  <a:lnTo>
                    <a:pt x="10668" y="79171"/>
                  </a:lnTo>
                  <a:lnTo>
                    <a:pt x="10668" y="63944"/>
                  </a:lnTo>
                  <a:lnTo>
                    <a:pt x="12446" y="55321"/>
                  </a:lnTo>
                  <a:lnTo>
                    <a:pt x="16941" y="49682"/>
                  </a:lnTo>
                  <a:lnTo>
                    <a:pt x="22860" y="46621"/>
                  </a:lnTo>
                  <a:lnTo>
                    <a:pt x="28917" y="45681"/>
                  </a:lnTo>
                  <a:lnTo>
                    <a:pt x="34963" y="46621"/>
                  </a:lnTo>
                  <a:lnTo>
                    <a:pt x="40894" y="49682"/>
                  </a:lnTo>
                  <a:lnTo>
                    <a:pt x="45389" y="55321"/>
                  </a:lnTo>
                  <a:lnTo>
                    <a:pt x="47180" y="63944"/>
                  </a:lnTo>
                  <a:lnTo>
                    <a:pt x="47180" y="43497"/>
                  </a:lnTo>
                  <a:lnTo>
                    <a:pt x="42608" y="41071"/>
                  </a:lnTo>
                  <a:lnTo>
                    <a:pt x="48717" y="38049"/>
                  </a:lnTo>
                  <a:lnTo>
                    <a:pt x="53276" y="31940"/>
                  </a:lnTo>
                  <a:lnTo>
                    <a:pt x="53276" y="22809"/>
                  </a:lnTo>
                  <a:lnTo>
                    <a:pt x="51384" y="13474"/>
                  </a:lnTo>
                  <a:lnTo>
                    <a:pt x="48272" y="9118"/>
                  </a:lnTo>
                  <a:lnTo>
                    <a:pt x="46228" y="6273"/>
                  </a:lnTo>
                  <a:lnTo>
                    <a:pt x="44157" y="5041"/>
                  </a:lnTo>
                  <a:lnTo>
                    <a:pt x="44157" y="13690"/>
                  </a:lnTo>
                  <a:lnTo>
                    <a:pt x="44157" y="31940"/>
                  </a:lnTo>
                  <a:lnTo>
                    <a:pt x="38049" y="38049"/>
                  </a:lnTo>
                  <a:lnTo>
                    <a:pt x="19799" y="38049"/>
                  </a:lnTo>
                  <a:lnTo>
                    <a:pt x="13690" y="31940"/>
                  </a:lnTo>
                  <a:lnTo>
                    <a:pt x="13690" y="13690"/>
                  </a:lnTo>
                  <a:lnTo>
                    <a:pt x="21336" y="9118"/>
                  </a:lnTo>
                  <a:lnTo>
                    <a:pt x="38049" y="9118"/>
                  </a:lnTo>
                  <a:lnTo>
                    <a:pt x="44157" y="13690"/>
                  </a:lnTo>
                  <a:lnTo>
                    <a:pt x="44157" y="5041"/>
                  </a:lnTo>
                  <a:lnTo>
                    <a:pt x="38493" y="1651"/>
                  </a:lnTo>
                  <a:lnTo>
                    <a:pt x="28917" y="0"/>
                  </a:lnTo>
                  <a:lnTo>
                    <a:pt x="19088" y="1651"/>
                  </a:lnTo>
                  <a:lnTo>
                    <a:pt x="10833" y="6273"/>
                  </a:lnTo>
                  <a:lnTo>
                    <a:pt x="5143" y="13474"/>
                  </a:lnTo>
                  <a:lnTo>
                    <a:pt x="3022" y="22809"/>
                  </a:lnTo>
                  <a:lnTo>
                    <a:pt x="3022" y="31940"/>
                  </a:lnTo>
                  <a:lnTo>
                    <a:pt x="7594" y="36512"/>
                  </a:lnTo>
                  <a:lnTo>
                    <a:pt x="15227" y="41071"/>
                  </a:lnTo>
                  <a:lnTo>
                    <a:pt x="10274" y="43802"/>
                  </a:lnTo>
                  <a:lnTo>
                    <a:pt x="5321" y="47955"/>
                  </a:lnTo>
                  <a:lnTo>
                    <a:pt x="1511" y="54381"/>
                  </a:lnTo>
                  <a:lnTo>
                    <a:pt x="0" y="63944"/>
                  </a:lnTo>
                  <a:lnTo>
                    <a:pt x="2159" y="74409"/>
                  </a:lnTo>
                  <a:lnTo>
                    <a:pt x="8166" y="82588"/>
                  </a:lnTo>
                  <a:lnTo>
                    <a:pt x="17322" y="87896"/>
                  </a:lnTo>
                  <a:lnTo>
                    <a:pt x="28917" y="89789"/>
                  </a:lnTo>
                  <a:lnTo>
                    <a:pt x="40271" y="87896"/>
                  </a:lnTo>
                  <a:lnTo>
                    <a:pt x="48895" y="82588"/>
                  </a:lnTo>
                  <a:lnTo>
                    <a:pt x="50190" y="80657"/>
                  </a:lnTo>
                  <a:lnTo>
                    <a:pt x="54381" y="74409"/>
                  </a:lnTo>
                  <a:lnTo>
                    <a:pt x="56311" y="63944"/>
                  </a:lnTo>
                  <a:close/>
                </a:path>
                <a:path w="106680" h="90170">
                  <a:moveTo>
                    <a:pt x="106565" y="77635"/>
                  </a:moveTo>
                  <a:lnTo>
                    <a:pt x="101993" y="74612"/>
                  </a:lnTo>
                  <a:lnTo>
                    <a:pt x="94361" y="74612"/>
                  </a:lnTo>
                  <a:lnTo>
                    <a:pt x="89789" y="77635"/>
                  </a:lnTo>
                  <a:lnTo>
                    <a:pt x="89789" y="86766"/>
                  </a:lnTo>
                  <a:lnTo>
                    <a:pt x="94361" y="89789"/>
                  </a:lnTo>
                  <a:lnTo>
                    <a:pt x="101993" y="89789"/>
                  </a:lnTo>
                  <a:lnTo>
                    <a:pt x="106565" y="86766"/>
                  </a:lnTo>
                  <a:lnTo>
                    <a:pt x="106565" y="77635"/>
                  </a:lnTo>
                  <a:close/>
                </a:path>
              </a:pathLst>
            </a:custGeom>
            <a:solidFill>
              <a:srgbClr val="4D4D4F"/>
            </a:solidFill>
          </p:spPr>
          <p:txBody>
            <a:bodyPr wrap="square" lIns="0" tIns="0" rIns="0" bIns="0" rtlCol="0"/>
            <a:lstStyle/>
            <a:p>
              <a:endParaRPr/>
            </a:p>
          </p:txBody>
        </p:sp>
        <p:pic>
          <p:nvPicPr>
            <p:cNvPr id="59" name="object 59"/>
            <p:cNvPicPr/>
            <p:nvPr/>
          </p:nvPicPr>
          <p:blipFill>
            <a:blip r:embed="rId44" cstate="print"/>
            <a:stretch>
              <a:fillRect/>
            </a:stretch>
          </p:blipFill>
          <p:spPr>
            <a:xfrm>
              <a:off x="3385489" y="4570856"/>
              <a:ext cx="420141" cy="101993"/>
            </a:xfrm>
            <a:prstGeom prst="rect">
              <a:avLst/>
            </a:prstGeom>
          </p:spPr>
        </p:pic>
        <p:sp>
          <p:nvSpPr>
            <p:cNvPr id="60" name="object 60"/>
            <p:cNvSpPr/>
            <p:nvPr/>
          </p:nvSpPr>
          <p:spPr>
            <a:xfrm>
              <a:off x="1246733" y="4709362"/>
              <a:ext cx="106680" cy="90170"/>
            </a:xfrm>
            <a:custGeom>
              <a:avLst/>
              <a:gdLst/>
              <a:ahLst/>
              <a:cxnLst/>
              <a:rect l="l" t="t" r="r" b="b"/>
              <a:pathLst>
                <a:path w="106680" h="90170">
                  <a:moveTo>
                    <a:pt x="56184" y="40538"/>
                  </a:moveTo>
                  <a:lnTo>
                    <a:pt x="55422" y="27609"/>
                  </a:lnTo>
                  <a:lnTo>
                    <a:pt x="51549" y="13893"/>
                  </a:lnTo>
                  <a:lnTo>
                    <a:pt x="47409" y="9131"/>
                  </a:lnTo>
                  <a:lnTo>
                    <a:pt x="45694" y="7175"/>
                  </a:lnTo>
                  <a:lnTo>
                    <a:pt x="45694" y="28930"/>
                  </a:lnTo>
                  <a:lnTo>
                    <a:pt x="44538" y="37172"/>
                  </a:lnTo>
                  <a:lnTo>
                    <a:pt x="41109" y="43408"/>
                  </a:lnTo>
                  <a:lnTo>
                    <a:pt x="35382" y="47345"/>
                  </a:lnTo>
                  <a:lnTo>
                    <a:pt x="27381" y="48717"/>
                  </a:lnTo>
                  <a:lnTo>
                    <a:pt x="17716" y="46278"/>
                  </a:lnTo>
                  <a:lnTo>
                    <a:pt x="12750" y="40538"/>
                  </a:lnTo>
                  <a:lnTo>
                    <a:pt x="10922" y="33947"/>
                  </a:lnTo>
                  <a:lnTo>
                    <a:pt x="10668" y="28930"/>
                  </a:lnTo>
                  <a:lnTo>
                    <a:pt x="10922" y="24561"/>
                  </a:lnTo>
                  <a:lnTo>
                    <a:pt x="12750" y="17894"/>
                  </a:lnTo>
                  <a:lnTo>
                    <a:pt x="17716" y="11798"/>
                  </a:lnTo>
                  <a:lnTo>
                    <a:pt x="27381" y="9131"/>
                  </a:lnTo>
                  <a:lnTo>
                    <a:pt x="36017" y="10731"/>
                  </a:lnTo>
                  <a:lnTo>
                    <a:pt x="41668" y="15036"/>
                  </a:lnTo>
                  <a:lnTo>
                    <a:pt x="44754" y="21348"/>
                  </a:lnTo>
                  <a:lnTo>
                    <a:pt x="45694" y="28930"/>
                  </a:lnTo>
                  <a:lnTo>
                    <a:pt x="45694" y="7175"/>
                  </a:lnTo>
                  <a:lnTo>
                    <a:pt x="42824" y="3886"/>
                  </a:lnTo>
                  <a:lnTo>
                    <a:pt x="27381" y="0"/>
                  </a:lnTo>
                  <a:lnTo>
                    <a:pt x="16675" y="1739"/>
                  </a:lnTo>
                  <a:lnTo>
                    <a:pt x="7975" y="7048"/>
                  </a:lnTo>
                  <a:lnTo>
                    <a:pt x="2133" y="16065"/>
                  </a:lnTo>
                  <a:lnTo>
                    <a:pt x="0" y="28930"/>
                  </a:lnTo>
                  <a:lnTo>
                    <a:pt x="3187" y="45034"/>
                  </a:lnTo>
                  <a:lnTo>
                    <a:pt x="10655" y="53682"/>
                  </a:lnTo>
                  <a:lnTo>
                    <a:pt x="19265" y="57188"/>
                  </a:lnTo>
                  <a:lnTo>
                    <a:pt x="25895" y="57848"/>
                  </a:lnTo>
                  <a:lnTo>
                    <a:pt x="38049" y="57848"/>
                  </a:lnTo>
                  <a:lnTo>
                    <a:pt x="45694" y="48717"/>
                  </a:lnTo>
                  <a:lnTo>
                    <a:pt x="45377" y="56527"/>
                  </a:lnTo>
                  <a:lnTo>
                    <a:pt x="43218" y="67754"/>
                  </a:lnTo>
                  <a:lnTo>
                    <a:pt x="37338" y="77838"/>
                  </a:lnTo>
                  <a:lnTo>
                    <a:pt x="25895" y="82207"/>
                  </a:lnTo>
                  <a:lnTo>
                    <a:pt x="15227" y="82207"/>
                  </a:lnTo>
                  <a:lnTo>
                    <a:pt x="13690" y="74612"/>
                  </a:lnTo>
                  <a:lnTo>
                    <a:pt x="12153" y="70053"/>
                  </a:lnTo>
                  <a:lnTo>
                    <a:pt x="12153" y="68516"/>
                  </a:lnTo>
                  <a:lnTo>
                    <a:pt x="10668" y="66979"/>
                  </a:lnTo>
                  <a:lnTo>
                    <a:pt x="4559" y="66979"/>
                  </a:lnTo>
                  <a:lnTo>
                    <a:pt x="1536" y="68516"/>
                  </a:lnTo>
                  <a:lnTo>
                    <a:pt x="1536" y="71539"/>
                  </a:lnTo>
                  <a:lnTo>
                    <a:pt x="2984" y="76339"/>
                  </a:lnTo>
                  <a:lnTo>
                    <a:pt x="7429" y="82410"/>
                  </a:lnTo>
                  <a:lnTo>
                    <a:pt x="15011" y="87642"/>
                  </a:lnTo>
                  <a:lnTo>
                    <a:pt x="25895" y="89852"/>
                  </a:lnTo>
                  <a:lnTo>
                    <a:pt x="36512" y="89852"/>
                  </a:lnTo>
                  <a:lnTo>
                    <a:pt x="44157" y="85280"/>
                  </a:lnTo>
                  <a:lnTo>
                    <a:pt x="47231" y="82207"/>
                  </a:lnTo>
                  <a:lnTo>
                    <a:pt x="48717" y="80721"/>
                  </a:lnTo>
                  <a:lnTo>
                    <a:pt x="51168" y="75412"/>
                  </a:lnTo>
                  <a:lnTo>
                    <a:pt x="53644" y="67957"/>
                  </a:lnTo>
                  <a:lnTo>
                    <a:pt x="55549" y="57365"/>
                  </a:lnTo>
                  <a:lnTo>
                    <a:pt x="56057" y="47345"/>
                  </a:lnTo>
                  <a:lnTo>
                    <a:pt x="56184" y="40538"/>
                  </a:lnTo>
                  <a:close/>
                </a:path>
                <a:path w="106680" h="90170">
                  <a:moveTo>
                    <a:pt x="106565" y="77647"/>
                  </a:moveTo>
                  <a:lnTo>
                    <a:pt x="101993" y="74612"/>
                  </a:lnTo>
                  <a:lnTo>
                    <a:pt x="94361" y="74612"/>
                  </a:lnTo>
                  <a:lnTo>
                    <a:pt x="89789" y="77647"/>
                  </a:lnTo>
                  <a:lnTo>
                    <a:pt x="89789" y="86766"/>
                  </a:lnTo>
                  <a:lnTo>
                    <a:pt x="94361" y="89852"/>
                  </a:lnTo>
                  <a:lnTo>
                    <a:pt x="101993" y="89852"/>
                  </a:lnTo>
                  <a:lnTo>
                    <a:pt x="106565" y="86766"/>
                  </a:lnTo>
                  <a:lnTo>
                    <a:pt x="106565" y="77647"/>
                  </a:lnTo>
                  <a:close/>
                </a:path>
              </a:pathLst>
            </a:custGeom>
            <a:solidFill>
              <a:srgbClr val="4D4D4F"/>
            </a:solidFill>
          </p:spPr>
          <p:txBody>
            <a:bodyPr wrap="square" lIns="0" tIns="0" rIns="0" bIns="0" rtlCol="0"/>
            <a:lstStyle/>
            <a:p>
              <a:endParaRPr/>
            </a:p>
          </p:txBody>
        </p:sp>
        <p:pic>
          <p:nvPicPr>
            <p:cNvPr id="61" name="object 61"/>
            <p:cNvPicPr/>
            <p:nvPr/>
          </p:nvPicPr>
          <p:blipFill>
            <a:blip r:embed="rId45" cstate="print"/>
            <a:stretch>
              <a:fillRect/>
            </a:stretch>
          </p:blipFill>
          <p:spPr>
            <a:xfrm>
              <a:off x="2042858" y="2779166"/>
              <a:ext cx="791578" cy="109588"/>
            </a:xfrm>
            <a:prstGeom prst="rect">
              <a:avLst/>
            </a:prstGeom>
          </p:spPr>
        </p:pic>
        <p:sp>
          <p:nvSpPr>
            <p:cNvPr id="62" name="object 62"/>
            <p:cNvSpPr/>
            <p:nvPr/>
          </p:nvSpPr>
          <p:spPr>
            <a:xfrm>
              <a:off x="4061371" y="3867543"/>
              <a:ext cx="591185" cy="1096645"/>
            </a:xfrm>
            <a:custGeom>
              <a:avLst/>
              <a:gdLst/>
              <a:ahLst/>
              <a:cxnLst/>
              <a:rect l="l" t="t" r="r" b="b"/>
              <a:pathLst>
                <a:path w="591185" h="1096645">
                  <a:moveTo>
                    <a:pt x="590651" y="986434"/>
                  </a:moveTo>
                  <a:lnTo>
                    <a:pt x="111125" y="986434"/>
                  </a:lnTo>
                  <a:lnTo>
                    <a:pt x="111125" y="946848"/>
                  </a:lnTo>
                  <a:lnTo>
                    <a:pt x="0" y="1021461"/>
                  </a:lnTo>
                  <a:lnTo>
                    <a:pt x="111125" y="1096073"/>
                  </a:lnTo>
                  <a:lnTo>
                    <a:pt x="111125" y="1057973"/>
                  </a:lnTo>
                  <a:lnTo>
                    <a:pt x="590651" y="1057973"/>
                  </a:lnTo>
                  <a:lnTo>
                    <a:pt x="590651" y="986434"/>
                  </a:lnTo>
                  <a:close/>
                </a:path>
                <a:path w="591185" h="1096645">
                  <a:moveTo>
                    <a:pt x="590651" y="578497"/>
                  </a:moveTo>
                  <a:lnTo>
                    <a:pt x="111125" y="578497"/>
                  </a:lnTo>
                  <a:lnTo>
                    <a:pt x="111125" y="538911"/>
                  </a:lnTo>
                  <a:lnTo>
                    <a:pt x="0" y="613473"/>
                  </a:lnTo>
                  <a:lnTo>
                    <a:pt x="111125" y="688086"/>
                  </a:lnTo>
                  <a:lnTo>
                    <a:pt x="111125" y="650036"/>
                  </a:lnTo>
                  <a:lnTo>
                    <a:pt x="590651" y="650036"/>
                  </a:lnTo>
                  <a:lnTo>
                    <a:pt x="590651" y="578497"/>
                  </a:lnTo>
                  <a:close/>
                </a:path>
                <a:path w="591185" h="1096645">
                  <a:moveTo>
                    <a:pt x="590651" y="38100"/>
                  </a:moveTo>
                  <a:lnTo>
                    <a:pt x="111125" y="38100"/>
                  </a:lnTo>
                  <a:lnTo>
                    <a:pt x="111125" y="0"/>
                  </a:lnTo>
                  <a:lnTo>
                    <a:pt x="0" y="74612"/>
                  </a:lnTo>
                  <a:lnTo>
                    <a:pt x="111125" y="149225"/>
                  </a:lnTo>
                  <a:lnTo>
                    <a:pt x="111125" y="109639"/>
                  </a:lnTo>
                  <a:lnTo>
                    <a:pt x="590651" y="109639"/>
                  </a:lnTo>
                  <a:lnTo>
                    <a:pt x="590651" y="38100"/>
                  </a:lnTo>
                  <a:close/>
                </a:path>
              </a:pathLst>
            </a:custGeom>
            <a:solidFill>
              <a:srgbClr val="00B5F0"/>
            </a:solidFill>
          </p:spPr>
          <p:txBody>
            <a:bodyPr wrap="square" lIns="0" tIns="0" rIns="0" bIns="0" rtlCol="0"/>
            <a:lstStyle/>
            <a:p>
              <a:endParaRPr/>
            </a:p>
          </p:txBody>
        </p:sp>
        <p:pic>
          <p:nvPicPr>
            <p:cNvPr id="63" name="object 63"/>
            <p:cNvPicPr/>
            <p:nvPr/>
          </p:nvPicPr>
          <p:blipFill>
            <a:blip r:embed="rId46" cstate="print"/>
            <a:stretch>
              <a:fillRect/>
            </a:stretch>
          </p:blipFill>
          <p:spPr>
            <a:xfrm>
              <a:off x="4081960" y="2792110"/>
              <a:ext cx="2377758" cy="2128878"/>
            </a:xfrm>
            <a:prstGeom prst="rect">
              <a:avLst/>
            </a:prstGeom>
          </p:spPr>
        </p:pic>
        <p:sp>
          <p:nvSpPr>
            <p:cNvPr id="64" name="object 64"/>
            <p:cNvSpPr/>
            <p:nvPr/>
          </p:nvSpPr>
          <p:spPr>
            <a:xfrm>
              <a:off x="6035776" y="4990998"/>
              <a:ext cx="581660" cy="233045"/>
            </a:xfrm>
            <a:custGeom>
              <a:avLst/>
              <a:gdLst/>
              <a:ahLst/>
              <a:cxnLst/>
              <a:rect l="l" t="t" r="r" b="b"/>
              <a:pathLst>
                <a:path w="581659" h="233045">
                  <a:moveTo>
                    <a:pt x="523621" y="232917"/>
                  </a:moveTo>
                  <a:lnTo>
                    <a:pt x="57835" y="232917"/>
                  </a:lnTo>
                  <a:lnTo>
                    <a:pt x="35302" y="228372"/>
                  </a:lnTo>
                  <a:lnTo>
                    <a:pt x="16921" y="215976"/>
                  </a:lnTo>
                  <a:lnTo>
                    <a:pt x="4538" y="197588"/>
                  </a:lnTo>
                  <a:lnTo>
                    <a:pt x="0" y="175069"/>
                  </a:lnTo>
                  <a:lnTo>
                    <a:pt x="0" y="59385"/>
                  </a:lnTo>
                  <a:lnTo>
                    <a:pt x="4538" y="35977"/>
                  </a:lnTo>
                  <a:lnTo>
                    <a:pt x="16921" y="17133"/>
                  </a:lnTo>
                  <a:lnTo>
                    <a:pt x="35302" y="4569"/>
                  </a:lnTo>
                  <a:lnTo>
                    <a:pt x="57835" y="0"/>
                  </a:lnTo>
                  <a:lnTo>
                    <a:pt x="523621" y="0"/>
                  </a:lnTo>
                  <a:lnTo>
                    <a:pt x="546161" y="4569"/>
                  </a:lnTo>
                  <a:lnTo>
                    <a:pt x="564546" y="17133"/>
                  </a:lnTo>
                  <a:lnTo>
                    <a:pt x="576931" y="35977"/>
                  </a:lnTo>
                  <a:lnTo>
                    <a:pt x="581469" y="59385"/>
                  </a:lnTo>
                  <a:lnTo>
                    <a:pt x="581469" y="175069"/>
                  </a:lnTo>
                  <a:lnTo>
                    <a:pt x="576931" y="197588"/>
                  </a:lnTo>
                  <a:lnTo>
                    <a:pt x="564546" y="215976"/>
                  </a:lnTo>
                  <a:lnTo>
                    <a:pt x="546161" y="228372"/>
                  </a:lnTo>
                  <a:lnTo>
                    <a:pt x="523621" y="232917"/>
                  </a:lnTo>
                  <a:close/>
                </a:path>
              </a:pathLst>
            </a:custGeom>
            <a:solidFill>
              <a:srgbClr val="818285"/>
            </a:solidFill>
          </p:spPr>
          <p:txBody>
            <a:bodyPr wrap="square" lIns="0" tIns="0" rIns="0" bIns="0" rtlCol="0"/>
            <a:lstStyle/>
            <a:p>
              <a:endParaRPr/>
            </a:p>
          </p:txBody>
        </p:sp>
        <p:pic>
          <p:nvPicPr>
            <p:cNvPr id="65" name="object 65"/>
            <p:cNvPicPr/>
            <p:nvPr/>
          </p:nvPicPr>
          <p:blipFill>
            <a:blip r:embed="rId47" cstate="print"/>
            <a:stretch>
              <a:fillRect/>
            </a:stretch>
          </p:blipFill>
          <p:spPr>
            <a:xfrm>
              <a:off x="6108852" y="5053405"/>
              <a:ext cx="345528" cy="109588"/>
            </a:xfrm>
            <a:prstGeom prst="rect">
              <a:avLst/>
            </a:prstGeom>
          </p:spPr>
        </p:pic>
        <p:sp>
          <p:nvSpPr>
            <p:cNvPr id="66" name="object 66"/>
            <p:cNvSpPr/>
            <p:nvPr/>
          </p:nvSpPr>
          <p:spPr>
            <a:xfrm>
              <a:off x="6477203" y="5067096"/>
              <a:ext cx="56515" cy="82550"/>
            </a:xfrm>
            <a:custGeom>
              <a:avLst/>
              <a:gdLst/>
              <a:ahLst/>
              <a:cxnLst/>
              <a:rect l="l" t="t" r="r" b="b"/>
              <a:pathLst>
                <a:path w="56515" h="82550">
                  <a:moveTo>
                    <a:pt x="0" y="82207"/>
                  </a:moveTo>
                  <a:lnTo>
                    <a:pt x="0" y="0"/>
                  </a:lnTo>
                  <a:lnTo>
                    <a:pt x="56349" y="41135"/>
                  </a:lnTo>
                  <a:lnTo>
                    <a:pt x="0" y="82207"/>
                  </a:lnTo>
                  <a:close/>
                </a:path>
              </a:pathLst>
            </a:custGeom>
            <a:solidFill>
              <a:srgbClr val="FFFFFF"/>
            </a:solidFill>
          </p:spPr>
          <p:txBody>
            <a:bodyPr wrap="square" lIns="0" tIns="0" rIns="0" bIns="0" rtlCol="0"/>
            <a:lstStyle/>
            <a:p>
              <a:endParaRPr/>
            </a:p>
          </p:txBody>
        </p:sp>
      </p:grpSp>
      <p:sp>
        <p:nvSpPr>
          <p:cNvPr id="67" name="object 67"/>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68" name="object 68"/>
          <p:cNvGrpSpPr/>
          <p:nvPr/>
        </p:nvGrpSpPr>
        <p:grpSpPr>
          <a:xfrm>
            <a:off x="7183539" y="1080286"/>
            <a:ext cx="368935" cy="688340"/>
            <a:chOff x="7183539" y="1080286"/>
            <a:chExt cx="368935" cy="688340"/>
          </a:xfrm>
        </p:grpSpPr>
        <p:sp>
          <p:nvSpPr>
            <p:cNvPr id="69" name="object 6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70" name="object 7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71" name="object 71"/>
            <p:cNvPicPr/>
            <p:nvPr/>
          </p:nvPicPr>
          <p:blipFill>
            <a:blip r:embed="rId48" cstate="print"/>
            <a:stretch>
              <a:fillRect/>
            </a:stretch>
          </p:blipFill>
          <p:spPr>
            <a:xfrm>
              <a:off x="7296200" y="1401508"/>
              <a:ext cx="133946" cy="270967"/>
            </a:xfrm>
            <a:prstGeom prst="rect">
              <a:avLst/>
            </a:prstGeom>
          </p:spPr>
        </p:pic>
      </p:grpSp>
      <p:grpSp>
        <p:nvGrpSpPr>
          <p:cNvPr id="72" name="object 72"/>
          <p:cNvGrpSpPr/>
          <p:nvPr/>
        </p:nvGrpSpPr>
        <p:grpSpPr>
          <a:xfrm>
            <a:off x="7183539" y="2570606"/>
            <a:ext cx="368935" cy="688340"/>
            <a:chOff x="7183539" y="2570606"/>
            <a:chExt cx="368935" cy="688340"/>
          </a:xfrm>
        </p:grpSpPr>
        <p:sp>
          <p:nvSpPr>
            <p:cNvPr id="73" name="object 7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4" name="object 74"/>
            <p:cNvPicPr/>
            <p:nvPr/>
          </p:nvPicPr>
          <p:blipFill>
            <a:blip r:embed="rId49" cstate="print"/>
            <a:stretch>
              <a:fillRect/>
            </a:stretch>
          </p:blipFill>
          <p:spPr>
            <a:xfrm>
              <a:off x="7296200" y="2686303"/>
              <a:ext cx="133946" cy="272503"/>
            </a:xfrm>
            <a:prstGeom prst="rect">
              <a:avLst/>
            </a:prstGeom>
          </p:spPr>
        </p:pic>
        <p:pic>
          <p:nvPicPr>
            <p:cNvPr id="75" name="object 75"/>
            <p:cNvPicPr/>
            <p:nvPr/>
          </p:nvPicPr>
          <p:blipFill>
            <a:blip r:embed="rId50" cstate="print"/>
            <a:stretch>
              <a:fillRect/>
            </a:stretch>
          </p:blipFill>
          <p:spPr>
            <a:xfrm>
              <a:off x="7294664" y="3013570"/>
              <a:ext cx="137020" cy="137020"/>
            </a:xfrm>
            <a:prstGeom prst="rect">
              <a:avLst/>
            </a:prstGeom>
          </p:spPr>
        </p:pic>
      </p:grpSp>
      <p:grpSp>
        <p:nvGrpSpPr>
          <p:cNvPr id="76" name="object 76"/>
          <p:cNvGrpSpPr/>
          <p:nvPr/>
        </p:nvGrpSpPr>
        <p:grpSpPr>
          <a:xfrm>
            <a:off x="7183539" y="1826221"/>
            <a:ext cx="368935" cy="687070"/>
            <a:chOff x="7183539" y="1826221"/>
            <a:chExt cx="368935" cy="687070"/>
          </a:xfrm>
        </p:grpSpPr>
        <p:sp>
          <p:nvSpPr>
            <p:cNvPr id="77" name="object 7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8" name="object 78"/>
            <p:cNvPicPr/>
            <p:nvPr/>
          </p:nvPicPr>
          <p:blipFill>
            <a:blip r:embed="rId51" cstate="print"/>
            <a:stretch>
              <a:fillRect/>
            </a:stretch>
          </p:blipFill>
          <p:spPr>
            <a:xfrm>
              <a:off x="7296200" y="1940369"/>
              <a:ext cx="133946" cy="274040"/>
            </a:xfrm>
            <a:prstGeom prst="rect">
              <a:avLst/>
            </a:prstGeom>
          </p:spPr>
        </p:pic>
        <p:pic>
          <p:nvPicPr>
            <p:cNvPr id="79" name="object 79"/>
            <p:cNvPicPr/>
            <p:nvPr/>
          </p:nvPicPr>
          <p:blipFill>
            <a:blip r:embed="rId52" cstate="print"/>
            <a:stretch>
              <a:fillRect/>
            </a:stretch>
          </p:blipFill>
          <p:spPr>
            <a:xfrm>
              <a:off x="7294664" y="2269184"/>
              <a:ext cx="137020" cy="135483"/>
            </a:xfrm>
            <a:prstGeom prst="rect">
              <a:avLst/>
            </a:prstGeom>
          </p:spPr>
        </p:pic>
      </p:grpSp>
      <p:grpSp>
        <p:nvGrpSpPr>
          <p:cNvPr id="80" name="object 80"/>
          <p:cNvGrpSpPr/>
          <p:nvPr/>
        </p:nvGrpSpPr>
        <p:grpSpPr>
          <a:xfrm>
            <a:off x="7183539" y="3314991"/>
            <a:ext cx="368935" cy="688340"/>
            <a:chOff x="7183539" y="3314991"/>
            <a:chExt cx="368935" cy="688340"/>
          </a:xfrm>
        </p:grpSpPr>
        <p:sp>
          <p:nvSpPr>
            <p:cNvPr id="81" name="object 8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2" name="object 82"/>
            <p:cNvPicPr/>
            <p:nvPr/>
          </p:nvPicPr>
          <p:blipFill>
            <a:blip r:embed="rId53" cstate="print"/>
            <a:stretch>
              <a:fillRect/>
            </a:stretch>
          </p:blipFill>
          <p:spPr>
            <a:xfrm>
              <a:off x="7296200" y="3430689"/>
              <a:ext cx="133946" cy="272453"/>
            </a:xfrm>
            <a:prstGeom prst="rect">
              <a:avLst/>
            </a:prstGeom>
          </p:spPr>
        </p:pic>
        <p:pic>
          <p:nvPicPr>
            <p:cNvPr id="83" name="object 83"/>
            <p:cNvPicPr/>
            <p:nvPr/>
          </p:nvPicPr>
          <p:blipFill>
            <a:blip r:embed="rId54" cstate="print"/>
            <a:stretch>
              <a:fillRect/>
            </a:stretch>
          </p:blipFill>
          <p:spPr>
            <a:xfrm>
              <a:off x="7294664" y="3759492"/>
              <a:ext cx="137020" cy="135483"/>
            </a:xfrm>
            <a:prstGeom prst="rect">
              <a:avLst/>
            </a:prstGeom>
          </p:spPr>
        </p:pic>
      </p:grpSp>
      <p:grpSp>
        <p:nvGrpSpPr>
          <p:cNvPr id="84" name="object 84"/>
          <p:cNvGrpSpPr/>
          <p:nvPr/>
        </p:nvGrpSpPr>
        <p:grpSpPr>
          <a:xfrm>
            <a:off x="7183539" y="4060875"/>
            <a:ext cx="368935" cy="687070"/>
            <a:chOff x="7183539" y="4060875"/>
            <a:chExt cx="368935" cy="687070"/>
          </a:xfrm>
        </p:grpSpPr>
        <p:sp>
          <p:nvSpPr>
            <p:cNvPr id="85" name="object 8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6" name="object 86"/>
            <p:cNvPicPr/>
            <p:nvPr/>
          </p:nvPicPr>
          <p:blipFill>
            <a:blip r:embed="rId55" cstate="print"/>
            <a:stretch>
              <a:fillRect/>
            </a:stretch>
          </p:blipFill>
          <p:spPr>
            <a:xfrm>
              <a:off x="7296200" y="4175073"/>
              <a:ext cx="133946" cy="273989"/>
            </a:xfrm>
            <a:prstGeom prst="rect">
              <a:avLst/>
            </a:prstGeom>
          </p:spPr>
        </p:pic>
        <p:pic>
          <p:nvPicPr>
            <p:cNvPr id="87" name="object 87"/>
            <p:cNvPicPr/>
            <p:nvPr/>
          </p:nvPicPr>
          <p:blipFill>
            <a:blip r:embed="rId56" cstate="print"/>
            <a:stretch>
              <a:fillRect/>
            </a:stretch>
          </p:blipFill>
          <p:spPr>
            <a:xfrm>
              <a:off x="7294664" y="4503889"/>
              <a:ext cx="137020" cy="136969"/>
            </a:xfrm>
            <a:prstGeom prst="rect">
              <a:avLst/>
            </a:prstGeom>
          </p:spPr>
        </p:pic>
      </p:grpSp>
      <p:grpSp>
        <p:nvGrpSpPr>
          <p:cNvPr id="88" name="object 88"/>
          <p:cNvGrpSpPr/>
          <p:nvPr/>
        </p:nvGrpSpPr>
        <p:grpSpPr>
          <a:xfrm>
            <a:off x="7183539" y="4805260"/>
            <a:ext cx="368935" cy="688340"/>
            <a:chOff x="7183539" y="4805260"/>
            <a:chExt cx="368935" cy="688340"/>
          </a:xfrm>
        </p:grpSpPr>
        <p:sp>
          <p:nvSpPr>
            <p:cNvPr id="89" name="object 8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0" name="object 90"/>
            <p:cNvPicPr/>
            <p:nvPr/>
          </p:nvPicPr>
          <p:blipFill>
            <a:blip r:embed="rId57" cstate="print"/>
            <a:stretch>
              <a:fillRect/>
            </a:stretch>
          </p:blipFill>
          <p:spPr>
            <a:xfrm>
              <a:off x="7296200" y="4920957"/>
              <a:ext cx="133946" cy="272503"/>
            </a:xfrm>
            <a:prstGeom prst="rect">
              <a:avLst/>
            </a:prstGeom>
          </p:spPr>
        </p:pic>
        <p:pic>
          <p:nvPicPr>
            <p:cNvPr id="91" name="object 91"/>
            <p:cNvPicPr/>
            <p:nvPr/>
          </p:nvPicPr>
          <p:blipFill>
            <a:blip r:embed="rId58" cstate="print"/>
            <a:stretch>
              <a:fillRect/>
            </a:stretch>
          </p:blipFill>
          <p:spPr>
            <a:xfrm>
              <a:off x="7294664" y="5248274"/>
              <a:ext cx="137020" cy="136969"/>
            </a:xfrm>
            <a:prstGeom prst="rect">
              <a:avLst/>
            </a:prstGeom>
          </p:spPr>
        </p:pic>
      </p:grpSp>
      <p:grpSp>
        <p:nvGrpSpPr>
          <p:cNvPr id="92" name="object 92"/>
          <p:cNvGrpSpPr/>
          <p:nvPr/>
        </p:nvGrpSpPr>
        <p:grpSpPr>
          <a:xfrm>
            <a:off x="7183539" y="5549645"/>
            <a:ext cx="368935" cy="688340"/>
            <a:chOff x="7183539" y="5549645"/>
            <a:chExt cx="368935" cy="688340"/>
          </a:xfrm>
        </p:grpSpPr>
        <p:sp>
          <p:nvSpPr>
            <p:cNvPr id="93" name="object 9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94" name="object 94"/>
            <p:cNvPicPr/>
            <p:nvPr/>
          </p:nvPicPr>
          <p:blipFill>
            <a:blip r:embed="rId59" cstate="print"/>
            <a:stretch>
              <a:fillRect/>
            </a:stretch>
          </p:blipFill>
          <p:spPr>
            <a:xfrm>
              <a:off x="7296200" y="5665342"/>
              <a:ext cx="133946" cy="272503"/>
            </a:xfrm>
            <a:prstGeom prst="rect">
              <a:avLst/>
            </a:prstGeom>
          </p:spPr>
        </p:pic>
        <p:pic>
          <p:nvPicPr>
            <p:cNvPr id="95" name="object 95"/>
            <p:cNvPicPr/>
            <p:nvPr/>
          </p:nvPicPr>
          <p:blipFill>
            <a:blip r:embed="rId60" cstate="print"/>
            <a:stretch>
              <a:fillRect/>
            </a:stretch>
          </p:blipFill>
          <p:spPr>
            <a:xfrm>
              <a:off x="7294664" y="5994145"/>
              <a:ext cx="137020" cy="135483"/>
            </a:xfrm>
            <a:prstGeom prst="rect">
              <a:avLst/>
            </a:prstGeom>
          </p:spPr>
        </p:pic>
      </p:grpSp>
      <p:grpSp>
        <p:nvGrpSpPr>
          <p:cNvPr id="96" name="object 96"/>
          <p:cNvGrpSpPr/>
          <p:nvPr/>
        </p:nvGrpSpPr>
        <p:grpSpPr>
          <a:xfrm>
            <a:off x="7183539" y="6295580"/>
            <a:ext cx="368935" cy="687070"/>
            <a:chOff x="7183539" y="6295580"/>
            <a:chExt cx="368935" cy="687070"/>
          </a:xfrm>
        </p:grpSpPr>
        <p:sp>
          <p:nvSpPr>
            <p:cNvPr id="97" name="object 9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8" name="object 98"/>
            <p:cNvPicPr/>
            <p:nvPr/>
          </p:nvPicPr>
          <p:blipFill>
            <a:blip r:embed="rId61" cstate="print"/>
            <a:stretch>
              <a:fillRect/>
            </a:stretch>
          </p:blipFill>
          <p:spPr>
            <a:xfrm>
              <a:off x="7296200" y="6409727"/>
              <a:ext cx="133946" cy="274040"/>
            </a:xfrm>
            <a:prstGeom prst="rect">
              <a:avLst/>
            </a:prstGeom>
          </p:spPr>
        </p:pic>
        <p:pic>
          <p:nvPicPr>
            <p:cNvPr id="99" name="object 99"/>
            <p:cNvPicPr/>
            <p:nvPr/>
          </p:nvPicPr>
          <p:blipFill>
            <a:blip r:embed="rId62" cstate="print"/>
            <a:stretch>
              <a:fillRect/>
            </a:stretch>
          </p:blipFill>
          <p:spPr>
            <a:xfrm>
              <a:off x="7294664" y="6738543"/>
              <a:ext cx="137020" cy="137020"/>
            </a:xfrm>
            <a:prstGeom prst="rect">
              <a:avLst/>
            </a:prstGeom>
          </p:spPr>
        </p:pic>
      </p:grpSp>
      <p:grpSp>
        <p:nvGrpSpPr>
          <p:cNvPr id="100" name="object 100"/>
          <p:cNvGrpSpPr/>
          <p:nvPr/>
        </p:nvGrpSpPr>
        <p:grpSpPr>
          <a:xfrm>
            <a:off x="7183539" y="7039964"/>
            <a:ext cx="368935" cy="688340"/>
            <a:chOff x="7183539" y="7039964"/>
            <a:chExt cx="368935" cy="688340"/>
          </a:xfrm>
        </p:grpSpPr>
        <p:sp>
          <p:nvSpPr>
            <p:cNvPr id="101" name="object 10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2" name="object 102"/>
            <p:cNvPicPr/>
            <p:nvPr/>
          </p:nvPicPr>
          <p:blipFill>
            <a:blip r:embed="rId63" cstate="print"/>
            <a:stretch>
              <a:fillRect/>
            </a:stretch>
          </p:blipFill>
          <p:spPr>
            <a:xfrm>
              <a:off x="7296200" y="7155662"/>
              <a:ext cx="133946" cy="272503"/>
            </a:xfrm>
            <a:prstGeom prst="rect">
              <a:avLst/>
            </a:prstGeom>
          </p:spPr>
        </p:pic>
        <p:pic>
          <p:nvPicPr>
            <p:cNvPr id="103" name="object 103"/>
            <p:cNvPicPr/>
            <p:nvPr/>
          </p:nvPicPr>
          <p:blipFill>
            <a:blip r:embed="rId64" cstate="print"/>
            <a:stretch>
              <a:fillRect/>
            </a:stretch>
          </p:blipFill>
          <p:spPr>
            <a:xfrm>
              <a:off x="7294664" y="7482928"/>
              <a:ext cx="137020" cy="137020"/>
            </a:xfrm>
            <a:prstGeom prst="rect">
              <a:avLst/>
            </a:prstGeom>
          </p:spPr>
        </p:pic>
      </p:grpSp>
      <p:grpSp>
        <p:nvGrpSpPr>
          <p:cNvPr id="104" name="object 104"/>
          <p:cNvGrpSpPr/>
          <p:nvPr/>
        </p:nvGrpSpPr>
        <p:grpSpPr>
          <a:xfrm>
            <a:off x="7183539" y="7784350"/>
            <a:ext cx="368935" cy="688340"/>
            <a:chOff x="7183539" y="7784350"/>
            <a:chExt cx="368935" cy="688340"/>
          </a:xfrm>
        </p:grpSpPr>
        <p:sp>
          <p:nvSpPr>
            <p:cNvPr id="105" name="object 10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6" name="object 106"/>
            <p:cNvPicPr/>
            <p:nvPr/>
          </p:nvPicPr>
          <p:blipFill>
            <a:blip r:embed="rId65" cstate="print"/>
            <a:stretch>
              <a:fillRect/>
            </a:stretch>
          </p:blipFill>
          <p:spPr>
            <a:xfrm>
              <a:off x="7296200" y="7900047"/>
              <a:ext cx="133946" cy="272453"/>
            </a:xfrm>
            <a:prstGeom prst="rect">
              <a:avLst/>
            </a:prstGeom>
          </p:spPr>
        </p:pic>
        <p:pic>
          <p:nvPicPr>
            <p:cNvPr id="107" name="object 107"/>
            <p:cNvPicPr/>
            <p:nvPr/>
          </p:nvPicPr>
          <p:blipFill>
            <a:blip r:embed="rId66" cstate="print"/>
            <a:stretch>
              <a:fillRect/>
            </a:stretch>
          </p:blipFill>
          <p:spPr>
            <a:xfrm>
              <a:off x="7294664" y="8228850"/>
              <a:ext cx="137020" cy="135483"/>
            </a:xfrm>
            <a:prstGeom prst="rect">
              <a:avLst/>
            </a:prstGeom>
          </p:spPr>
        </p:pic>
      </p:grpSp>
      <p:pic>
        <p:nvPicPr>
          <p:cNvPr id="108" name="object 108"/>
          <p:cNvPicPr/>
          <p:nvPr/>
        </p:nvPicPr>
        <p:blipFill>
          <a:blip r:embed="rId67" cstate="print"/>
          <a:stretch>
            <a:fillRect/>
          </a:stretch>
        </p:blipFill>
        <p:spPr>
          <a:xfrm>
            <a:off x="7183539" y="8530233"/>
            <a:ext cx="368401" cy="688085"/>
          </a:xfrm>
          <a:prstGeom prst="rect">
            <a:avLst/>
          </a:prstGeom>
        </p:spPr>
      </p:pic>
      <p:grpSp>
        <p:nvGrpSpPr>
          <p:cNvPr id="109" name="object 109"/>
          <p:cNvGrpSpPr/>
          <p:nvPr/>
        </p:nvGrpSpPr>
        <p:grpSpPr>
          <a:xfrm>
            <a:off x="7183539" y="9274619"/>
            <a:ext cx="368935" cy="688340"/>
            <a:chOff x="7183539" y="9274619"/>
            <a:chExt cx="368935" cy="688340"/>
          </a:xfrm>
        </p:grpSpPr>
        <p:sp>
          <p:nvSpPr>
            <p:cNvPr id="110" name="object 11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1" name="object 111"/>
            <p:cNvPicPr/>
            <p:nvPr/>
          </p:nvPicPr>
          <p:blipFill>
            <a:blip r:embed="rId68" cstate="print"/>
            <a:stretch>
              <a:fillRect/>
            </a:stretch>
          </p:blipFill>
          <p:spPr>
            <a:xfrm>
              <a:off x="7323581" y="9341637"/>
              <a:ext cx="79184" cy="121742"/>
            </a:xfrm>
            <a:prstGeom prst="rect">
              <a:avLst/>
            </a:prstGeom>
          </p:spPr>
        </p:pic>
        <p:pic>
          <p:nvPicPr>
            <p:cNvPr id="112" name="object 112"/>
            <p:cNvPicPr/>
            <p:nvPr/>
          </p:nvPicPr>
          <p:blipFill>
            <a:blip r:embed="rId69" cstate="print"/>
            <a:stretch>
              <a:fillRect/>
            </a:stretch>
          </p:blipFill>
          <p:spPr>
            <a:xfrm>
              <a:off x="7296200" y="9483178"/>
              <a:ext cx="133946" cy="420141"/>
            </a:xfrm>
            <a:prstGeom prst="rect">
              <a:avLst/>
            </a:prstGeom>
          </p:spPr>
        </p:pic>
      </p:grpSp>
      <p:sp>
        <p:nvSpPr>
          <p:cNvPr id="116" name="正方形/長方形 115">
            <a:extLst>
              <a:ext uri="{FF2B5EF4-FFF2-40B4-BE49-F238E27FC236}">
                <a16:creationId xmlns:a16="http://schemas.microsoft.com/office/drawing/2014/main" id="{5A2A1B49-45B1-0D94-43CB-DB3100BFCCDB}"/>
              </a:ext>
            </a:extLst>
          </p:cNvPr>
          <p:cNvSpPr/>
          <p:nvPr/>
        </p:nvSpPr>
        <p:spPr>
          <a:xfrm>
            <a:off x="1871440" y="2927975"/>
            <a:ext cx="227416" cy="12318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 name="テキスト ボックス 112">
            <a:extLst>
              <a:ext uri="{FF2B5EF4-FFF2-40B4-BE49-F238E27FC236}">
                <a16:creationId xmlns:a16="http://schemas.microsoft.com/office/drawing/2014/main" id="{B3013A40-8D8A-5797-141F-B6E43942DCF0}"/>
              </a:ext>
            </a:extLst>
          </p:cNvPr>
          <p:cNvSpPr txBox="1"/>
          <p:nvPr/>
        </p:nvSpPr>
        <p:spPr>
          <a:xfrm>
            <a:off x="1784035" y="2876010"/>
            <a:ext cx="2278188" cy="227113"/>
          </a:xfrm>
          <a:prstGeom prst="rect">
            <a:avLst/>
          </a:prstGeom>
          <a:noFill/>
        </p:spPr>
        <p:txBody>
          <a:bodyPr wrap="none" rtlCol="0">
            <a:spAutoFit/>
          </a:bodyPr>
          <a:lstStyle/>
          <a:p>
            <a:pPr>
              <a:lnSpc>
                <a:spcPct val="130000"/>
              </a:lnSpc>
            </a:pP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kumimoji="1"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有期契約の場合：更新する場合の基準） ・　・</a:t>
            </a:r>
            <a:endPar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18" name="正方形/長方形 117">
            <a:extLst>
              <a:ext uri="{FF2B5EF4-FFF2-40B4-BE49-F238E27FC236}">
                <a16:creationId xmlns:a16="http://schemas.microsoft.com/office/drawing/2014/main" id="{73AE7F85-E25B-5512-BE32-CF2A1E8CCE59}"/>
              </a:ext>
            </a:extLst>
          </p:cNvPr>
          <p:cNvSpPr/>
          <p:nvPr/>
        </p:nvSpPr>
        <p:spPr>
          <a:xfrm>
            <a:off x="2014364" y="3085113"/>
            <a:ext cx="227416" cy="12318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 name="正方形/長方形 118">
            <a:extLst>
              <a:ext uri="{FF2B5EF4-FFF2-40B4-BE49-F238E27FC236}">
                <a16:creationId xmlns:a16="http://schemas.microsoft.com/office/drawing/2014/main" id="{4372FAB0-A79E-B572-E68A-023BEEB1C3A4}"/>
              </a:ext>
            </a:extLst>
          </p:cNvPr>
          <p:cNvSpPr/>
          <p:nvPr/>
        </p:nvSpPr>
        <p:spPr>
          <a:xfrm>
            <a:off x="1985148" y="3247779"/>
            <a:ext cx="227416" cy="12318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 name="テキスト ボックス 116">
            <a:extLst>
              <a:ext uri="{FF2B5EF4-FFF2-40B4-BE49-F238E27FC236}">
                <a16:creationId xmlns:a16="http://schemas.microsoft.com/office/drawing/2014/main" id="{D4DED934-5202-D543-E5AC-344AED6DCF22}"/>
              </a:ext>
            </a:extLst>
          </p:cNvPr>
          <p:cNvSpPr txBox="1"/>
          <p:nvPr/>
        </p:nvSpPr>
        <p:spPr>
          <a:xfrm>
            <a:off x="1885654" y="3009777"/>
            <a:ext cx="1005403" cy="227113"/>
          </a:xfrm>
          <a:prstGeom prst="rect">
            <a:avLst/>
          </a:prstGeom>
          <a:noFill/>
        </p:spPr>
        <p:txBody>
          <a:bodyPr wrap="none" rtlCol="0">
            <a:spAutoFit/>
          </a:bodyPr>
          <a:lstStyle/>
          <a:p>
            <a:pPr>
              <a:lnSpc>
                <a:spcPct val="130000"/>
              </a:lnSpc>
            </a:pP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（変更範囲含</a:t>
            </a:r>
            <a:r>
              <a:rPr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 ・　・</a:t>
            </a:r>
            <a:endPar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20" name="テキスト ボックス 119">
            <a:extLst>
              <a:ext uri="{FF2B5EF4-FFF2-40B4-BE49-F238E27FC236}">
                <a16:creationId xmlns:a16="http://schemas.microsoft.com/office/drawing/2014/main" id="{09E5E124-2691-93BE-F992-73761ED044EA}"/>
              </a:ext>
            </a:extLst>
          </p:cNvPr>
          <p:cNvSpPr txBox="1"/>
          <p:nvPr/>
        </p:nvSpPr>
        <p:spPr>
          <a:xfrm>
            <a:off x="1886441" y="3147963"/>
            <a:ext cx="1005403" cy="227113"/>
          </a:xfrm>
          <a:prstGeom prst="rect">
            <a:avLst/>
          </a:prstGeom>
          <a:noFill/>
        </p:spPr>
        <p:txBody>
          <a:bodyPr wrap="none" rtlCol="0">
            <a:spAutoFit/>
          </a:bodyPr>
          <a:lstStyle/>
          <a:p>
            <a:pPr>
              <a:lnSpc>
                <a:spcPct val="130000"/>
              </a:lnSpc>
            </a:pPr>
            <a:r>
              <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（変更範囲含</a:t>
            </a:r>
            <a:r>
              <a:rPr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 ・　・</a:t>
            </a:r>
            <a:endParaRPr kumimoji="1"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14" name="object 2"/>
          <p:cNvSpPr/>
          <p:nvPr/>
        </p:nvSpPr>
        <p:spPr>
          <a:xfrm>
            <a:off x="3415957" y="10148442"/>
            <a:ext cx="703580" cy="91440"/>
          </a:xfrm>
          <a:custGeom>
            <a:avLst/>
            <a:gdLst/>
            <a:ahLst/>
            <a:cxnLst/>
            <a:rect l="l" t="t" r="r" b="b"/>
            <a:pathLst>
              <a:path w="703579" h="91440">
                <a:moveTo>
                  <a:pt x="217690" y="44094"/>
                </a:moveTo>
                <a:lnTo>
                  <a:pt x="0" y="44094"/>
                </a:lnTo>
                <a:lnTo>
                  <a:pt x="0" y="50190"/>
                </a:lnTo>
                <a:lnTo>
                  <a:pt x="217690" y="50190"/>
                </a:lnTo>
                <a:lnTo>
                  <a:pt x="217690" y="44094"/>
                </a:lnTo>
                <a:close/>
              </a:path>
              <a:path w="703579"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 w="703579" h="91440">
                <a:moveTo>
                  <a:pt x="357733" y="3022"/>
                </a:moveTo>
                <a:lnTo>
                  <a:pt x="356196" y="0"/>
                </a:lnTo>
                <a:lnTo>
                  <a:pt x="350139" y="0"/>
                </a:lnTo>
                <a:lnTo>
                  <a:pt x="350139" y="3022"/>
                </a:lnTo>
                <a:lnTo>
                  <a:pt x="348602" y="4559"/>
                </a:lnTo>
                <a:lnTo>
                  <a:pt x="347065" y="10617"/>
                </a:lnTo>
                <a:lnTo>
                  <a:pt x="344030" y="16713"/>
                </a:lnTo>
                <a:lnTo>
                  <a:pt x="334911" y="18249"/>
                </a:lnTo>
                <a:lnTo>
                  <a:pt x="328803" y="19748"/>
                </a:lnTo>
                <a:lnTo>
                  <a:pt x="327266" y="19748"/>
                </a:lnTo>
                <a:lnTo>
                  <a:pt x="327266" y="25844"/>
                </a:lnTo>
                <a:lnTo>
                  <a:pt x="347065" y="25844"/>
                </a:lnTo>
                <a:lnTo>
                  <a:pt x="347065" y="89789"/>
                </a:lnTo>
                <a:lnTo>
                  <a:pt x="350139" y="91325"/>
                </a:lnTo>
                <a:lnTo>
                  <a:pt x="354698" y="91325"/>
                </a:lnTo>
                <a:lnTo>
                  <a:pt x="357733" y="89789"/>
                </a:lnTo>
                <a:lnTo>
                  <a:pt x="357733" y="3022"/>
                </a:lnTo>
                <a:close/>
              </a:path>
              <a:path w="703579" h="91440">
                <a:moveTo>
                  <a:pt x="446036" y="44094"/>
                </a:moveTo>
                <a:lnTo>
                  <a:pt x="444906" y="28867"/>
                </a:lnTo>
                <a:lnTo>
                  <a:pt x="440512" y="14630"/>
                </a:lnTo>
                <a:lnTo>
                  <a:pt x="435673" y="9131"/>
                </a:lnTo>
                <a:lnTo>
                  <a:pt x="433832" y="7048"/>
                </a:lnTo>
                <a:lnTo>
                  <a:pt x="433832" y="30403"/>
                </a:lnTo>
                <a:lnTo>
                  <a:pt x="432701" y="38658"/>
                </a:lnTo>
                <a:lnTo>
                  <a:pt x="429437" y="44881"/>
                </a:lnTo>
                <a:lnTo>
                  <a:pt x="424192" y="48831"/>
                </a:lnTo>
                <a:lnTo>
                  <a:pt x="417106" y="50203"/>
                </a:lnTo>
                <a:lnTo>
                  <a:pt x="406514" y="47548"/>
                </a:lnTo>
                <a:lnTo>
                  <a:pt x="401091" y="41465"/>
                </a:lnTo>
                <a:lnTo>
                  <a:pt x="399084" y="34810"/>
                </a:lnTo>
                <a:lnTo>
                  <a:pt x="398805" y="30403"/>
                </a:lnTo>
                <a:lnTo>
                  <a:pt x="399059" y="25158"/>
                </a:lnTo>
                <a:lnTo>
                  <a:pt x="400900" y="18059"/>
                </a:lnTo>
                <a:lnTo>
                  <a:pt x="405866" y="11823"/>
                </a:lnTo>
                <a:lnTo>
                  <a:pt x="415569" y="9131"/>
                </a:lnTo>
                <a:lnTo>
                  <a:pt x="424192" y="10960"/>
                </a:lnTo>
                <a:lnTo>
                  <a:pt x="429831" y="15773"/>
                </a:lnTo>
                <a:lnTo>
                  <a:pt x="432892" y="22593"/>
                </a:lnTo>
                <a:lnTo>
                  <a:pt x="433832" y="30403"/>
                </a:lnTo>
                <a:lnTo>
                  <a:pt x="433832" y="7048"/>
                </a:lnTo>
                <a:lnTo>
                  <a:pt x="431253" y="4114"/>
                </a:lnTo>
                <a:lnTo>
                  <a:pt x="415569" y="0"/>
                </a:lnTo>
                <a:lnTo>
                  <a:pt x="405091" y="1765"/>
                </a:lnTo>
                <a:lnTo>
                  <a:pt x="396900" y="7226"/>
                </a:lnTo>
                <a:lnTo>
                  <a:pt x="391566" y="16687"/>
                </a:lnTo>
                <a:lnTo>
                  <a:pt x="389674" y="30403"/>
                </a:lnTo>
                <a:lnTo>
                  <a:pt x="392620" y="45859"/>
                </a:lnTo>
                <a:lnTo>
                  <a:pt x="399580" y="54584"/>
                </a:lnTo>
                <a:lnTo>
                  <a:pt x="407670" y="58458"/>
                </a:lnTo>
                <a:lnTo>
                  <a:pt x="414032" y="59334"/>
                </a:lnTo>
                <a:lnTo>
                  <a:pt x="427723" y="59334"/>
                </a:lnTo>
                <a:lnTo>
                  <a:pt x="434263" y="50203"/>
                </a:lnTo>
                <a:lnTo>
                  <a:pt x="435368" y="48666"/>
                </a:lnTo>
                <a:lnTo>
                  <a:pt x="434835" y="57137"/>
                </a:lnTo>
                <a:lnTo>
                  <a:pt x="432308" y="68300"/>
                </a:lnTo>
                <a:lnTo>
                  <a:pt x="426364" y="78041"/>
                </a:lnTo>
                <a:lnTo>
                  <a:pt x="415569" y="82194"/>
                </a:lnTo>
                <a:lnTo>
                  <a:pt x="404901" y="82194"/>
                </a:lnTo>
                <a:lnTo>
                  <a:pt x="401878" y="74561"/>
                </a:lnTo>
                <a:lnTo>
                  <a:pt x="400342" y="71539"/>
                </a:lnTo>
                <a:lnTo>
                  <a:pt x="400342" y="70002"/>
                </a:lnTo>
                <a:lnTo>
                  <a:pt x="398805" y="66967"/>
                </a:lnTo>
                <a:lnTo>
                  <a:pt x="392747" y="66967"/>
                </a:lnTo>
                <a:lnTo>
                  <a:pt x="391210" y="68453"/>
                </a:lnTo>
                <a:lnTo>
                  <a:pt x="391210" y="71539"/>
                </a:lnTo>
                <a:lnTo>
                  <a:pt x="392442" y="77190"/>
                </a:lnTo>
                <a:lnTo>
                  <a:pt x="396544" y="83705"/>
                </a:lnTo>
                <a:lnTo>
                  <a:pt x="404063" y="89090"/>
                </a:lnTo>
                <a:lnTo>
                  <a:pt x="415569" y="91325"/>
                </a:lnTo>
                <a:lnTo>
                  <a:pt x="424700" y="91325"/>
                </a:lnTo>
                <a:lnTo>
                  <a:pt x="432346" y="86766"/>
                </a:lnTo>
                <a:lnTo>
                  <a:pt x="435749" y="82194"/>
                </a:lnTo>
                <a:lnTo>
                  <a:pt x="436905" y="80657"/>
                </a:lnTo>
                <a:lnTo>
                  <a:pt x="439597" y="76238"/>
                </a:lnTo>
                <a:lnTo>
                  <a:pt x="442595" y="69253"/>
                </a:lnTo>
                <a:lnTo>
                  <a:pt x="445033" y="58826"/>
                </a:lnTo>
                <a:lnTo>
                  <a:pt x="445719" y="48666"/>
                </a:lnTo>
                <a:lnTo>
                  <a:pt x="446036" y="44094"/>
                </a:lnTo>
                <a:close/>
              </a:path>
              <a:path w="703579" h="91440">
                <a:moveTo>
                  <a:pt x="703262" y="44094"/>
                </a:moveTo>
                <a:lnTo>
                  <a:pt x="485622" y="44094"/>
                </a:lnTo>
                <a:lnTo>
                  <a:pt x="485622" y="50190"/>
                </a:lnTo>
                <a:lnTo>
                  <a:pt x="703262" y="50190"/>
                </a:lnTo>
                <a:lnTo>
                  <a:pt x="703262" y="44094"/>
                </a:lnTo>
                <a:close/>
              </a:path>
            </a:pathLst>
          </a:custGeom>
          <a:solidFill>
            <a:srgbClr val="4D4D4F"/>
          </a:solidFill>
        </p:spPr>
        <p:txBody>
          <a:bodyPr wrap="square" lIns="0" tIns="0" rIns="0" bIns="0" rtlCol="0"/>
          <a:lstStyle/>
          <a:p>
            <a:endParaRP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object 3"/>
          <p:cNvGrpSpPr/>
          <p:nvPr/>
        </p:nvGrpSpPr>
        <p:grpSpPr>
          <a:xfrm>
            <a:off x="710907" y="5647689"/>
            <a:ext cx="6113780" cy="4315460"/>
            <a:chOff x="710907" y="5647689"/>
            <a:chExt cx="6113780" cy="4315460"/>
          </a:xfrm>
        </p:grpSpPr>
        <p:sp>
          <p:nvSpPr>
            <p:cNvPr id="4" name="object 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5" name="object 5"/>
            <p:cNvSpPr/>
            <p:nvPr/>
          </p:nvSpPr>
          <p:spPr>
            <a:xfrm>
              <a:off x="1071664" y="6654850"/>
              <a:ext cx="5392420" cy="3090545"/>
            </a:xfrm>
            <a:custGeom>
              <a:avLst/>
              <a:gdLst/>
              <a:ahLst/>
              <a:cxnLst/>
              <a:rect l="l" t="t" r="r" b="b"/>
              <a:pathLst>
                <a:path w="5392420" h="3090545">
                  <a:moveTo>
                    <a:pt x="5391848" y="3090164"/>
                  </a:moveTo>
                  <a:lnTo>
                    <a:pt x="0" y="3090164"/>
                  </a:lnTo>
                  <a:lnTo>
                    <a:pt x="0" y="0"/>
                  </a:lnTo>
                  <a:lnTo>
                    <a:pt x="5391848" y="0"/>
                  </a:lnTo>
                  <a:lnTo>
                    <a:pt x="5391848" y="3090164"/>
                  </a:lnTo>
                  <a:close/>
                </a:path>
              </a:pathLst>
            </a:custGeom>
            <a:solidFill>
              <a:srgbClr val="EBF8FC"/>
            </a:solidFill>
          </p:spPr>
          <p:txBody>
            <a:bodyPr wrap="square" lIns="0" tIns="0" rIns="0" bIns="0" rtlCol="0"/>
            <a:lstStyle/>
            <a:p>
              <a:endParaRPr/>
            </a:p>
          </p:txBody>
        </p:sp>
        <p:sp>
          <p:nvSpPr>
            <p:cNvPr id="6" name="object 6"/>
            <p:cNvSpPr/>
            <p:nvPr/>
          </p:nvSpPr>
          <p:spPr>
            <a:xfrm>
              <a:off x="1071664" y="6656336"/>
              <a:ext cx="5390515" cy="3089275"/>
            </a:xfrm>
            <a:custGeom>
              <a:avLst/>
              <a:gdLst/>
              <a:ahLst/>
              <a:cxnLst/>
              <a:rect l="l" t="t" r="r" b="b"/>
              <a:pathLst>
                <a:path w="5390515" h="3089275">
                  <a:moveTo>
                    <a:pt x="0" y="0"/>
                  </a:moveTo>
                  <a:lnTo>
                    <a:pt x="5390362" y="0"/>
                  </a:lnTo>
                  <a:lnTo>
                    <a:pt x="5390362" y="3088678"/>
                  </a:lnTo>
                  <a:lnTo>
                    <a:pt x="0" y="3088678"/>
                  </a:lnTo>
                  <a:lnTo>
                    <a:pt x="0" y="0"/>
                  </a:lnTo>
                  <a:close/>
                </a:path>
              </a:pathLst>
            </a:custGeom>
            <a:ln w="4566">
              <a:solidFill>
                <a:srgbClr val="4A4B4D"/>
              </a:solidFill>
            </a:ln>
          </p:spPr>
          <p:txBody>
            <a:bodyPr wrap="square" lIns="0" tIns="0" rIns="0" bIns="0" rtlCol="0"/>
            <a:lstStyle/>
            <a:p>
              <a:endParaRPr/>
            </a:p>
          </p:txBody>
        </p:sp>
        <p:pic>
          <p:nvPicPr>
            <p:cNvPr id="7" name="object 7"/>
            <p:cNvPicPr/>
            <p:nvPr/>
          </p:nvPicPr>
          <p:blipFill>
            <a:blip r:embed="rId2" cstate="print"/>
            <a:stretch>
              <a:fillRect/>
            </a:stretch>
          </p:blipFill>
          <p:spPr>
            <a:xfrm>
              <a:off x="1252829" y="6791820"/>
              <a:ext cx="120256" cy="120256"/>
            </a:xfrm>
            <a:prstGeom prst="rect">
              <a:avLst/>
            </a:prstGeom>
          </p:spPr>
        </p:pic>
        <p:sp>
          <p:nvSpPr>
            <p:cNvPr id="8" name="object 8"/>
            <p:cNvSpPr/>
            <p:nvPr/>
          </p:nvSpPr>
          <p:spPr>
            <a:xfrm>
              <a:off x="1397444" y="6998842"/>
              <a:ext cx="21590" cy="21590"/>
            </a:xfrm>
            <a:custGeom>
              <a:avLst/>
              <a:gdLst/>
              <a:ahLst/>
              <a:cxnLst/>
              <a:rect l="l" t="t" r="r" b="b"/>
              <a:pathLst>
                <a:path w="21590" h="21590">
                  <a:moveTo>
                    <a:pt x="16725" y="21335"/>
                  </a:moveTo>
                  <a:lnTo>
                    <a:pt x="4571" y="21335"/>
                  </a:lnTo>
                  <a:lnTo>
                    <a:pt x="0" y="16763"/>
                  </a:lnTo>
                  <a:lnTo>
                    <a:pt x="0" y="4559"/>
                  </a:lnTo>
                  <a:lnTo>
                    <a:pt x="4571" y="0"/>
                  </a:lnTo>
                  <a:lnTo>
                    <a:pt x="16725" y="0"/>
                  </a:lnTo>
                  <a:lnTo>
                    <a:pt x="21285" y="4559"/>
                  </a:lnTo>
                  <a:lnTo>
                    <a:pt x="21285" y="16763"/>
                  </a:lnTo>
                  <a:lnTo>
                    <a:pt x="16725" y="21335"/>
                  </a:lnTo>
                  <a:close/>
                </a:path>
              </a:pathLst>
            </a:custGeom>
            <a:solidFill>
              <a:srgbClr val="4A4B4D"/>
            </a:solidFill>
          </p:spPr>
          <p:txBody>
            <a:bodyPr wrap="square" lIns="0" tIns="0" rIns="0" bIns="0" rtlCol="0"/>
            <a:lstStyle/>
            <a:p>
              <a:endParaRPr/>
            </a:p>
          </p:txBody>
        </p:sp>
        <p:pic>
          <p:nvPicPr>
            <p:cNvPr id="9" name="object 9"/>
            <p:cNvPicPr/>
            <p:nvPr/>
          </p:nvPicPr>
          <p:blipFill>
            <a:blip r:embed="rId3" cstate="print"/>
            <a:stretch>
              <a:fillRect/>
            </a:stretch>
          </p:blipFill>
          <p:spPr>
            <a:xfrm>
              <a:off x="1505496" y="6788797"/>
              <a:ext cx="4772317" cy="595210"/>
            </a:xfrm>
            <a:prstGeom prst="rect">
              <a:avLst/>
            </a:prstGeom>
          </p:spPr>
        </p:pic>
        <p:pic>
          <p:nvPicPr>
            <p:cNvPr id="10" name="object 10"/>
            <p:cNvPicPr/>
            <p:nvPr/>
          </p:nvPicPr>
          <p:blipFill>
            <a:blip r:embed="rId4" cstate="print"/>
            <a:stretch>
              <a:fillRect/>
            </a:stretch>
          </p:blipFill>
          <p:spPr>
            <a:xfrm>
              <a:off x="1252829" y="7511846"/>
              <a:ext cx="120256" cy="118770"/>
            </a:xfrm>
            <a:prstGeom prst="rect">
              <a:avLst/>
            </a:prstGeom>
          </p:spPr>
        </p:pic>
        <p:sp>
          <p:nvSpPr>
            <p:cNvPr id="11" name="object 11"/>
            <p:cNvSpPr/>
            <p:nvPr/>
          </p:nvSpPr>
          <p:spPr>
            <a:xfrm>
              <a:off x="1397444" y="7717383"/>
              <a:ext cx="22860" cy="22860"/>
            </a:xfrm>
            <a:custGeom>
              <a:avLst/>
              <a:gdLst/>
              <a:ahLst/>
              <a:cxnLst/>
              <a:rect l="l" t="t" r="r" b="b"/>
              <a:pathLst>
                <a:path w="22859" h="22859">
                  <a:moveTo>
                    <a:pt x="16725" y="22821"/>
                  </a:moveTo>
                  <a:lnTo>
                    <a:pt x="4571" y="22821"/>
                  </a:lnTo>
                  <a:lnTo>
                    <a:pt x="0" y="16713"/>
                  </a:lnTo>
                  <a:lnTo>
                    <a:pt x="0" y="4559"/>
                  </a:lnTo>
                  <a:lnTo>
                    <a:pt x="4571" y="0"/>
                  </a:lnTo>
                  <a:lnTo>
                    <a:pt x="16725" y="0"/>
                  </a:lnTo>
                  <a:lnTo>
                    <a:pt x="22821" y="4559"/>
                  </a:lnTo>
                  <a:lnTo>
                    <a:pt x="22821" y="16713"/>
                  </a:lnTo>
                  <a:lnTo>
                    <a:pt x="16725" y="22821"/>
                  </a:lnTo>
                  <a:close/>
                </a:path>
              </a:pathLst>
            </a:custGeom>
            <a:solidFill>
              <a:srgbClr val="4A4B4D"/>
            </a:solidFill>
          </p:spPr>
          <p:txBody>
            <a:bodyPr wrap="square" lIns="0" tIns="0" rIns="0" bIns="0" rtlCol="0"/>
            <a:lstStyle/>
            <a:p>
              <a:endParaRPr/>
            </a:p>
          </p:txBody>
        </p:sp>
        <p:pic>
          <p:nvPicPr>
            <p:cNvPr id="12" name="object 12"/>
            <p:cNvPicPr/>
            <p:nvPr/>
          </p:nvPicPr>
          <p:blipFill>
            <a:blip r:embed="rId5" cstate="print"/>
            <a:stretch>
              <a:fillRect/>
            </a:stretch>
          </p:blipFill>
          <p:spPr>
            <a:xfrm>
              <a:off x="1505496" y="7508824"/>
              <a:ext cx="2370188" cy="278561"/>
            </a:xfrm>
            <a:prstGeom prst="rect">
              <a:avLst/>
            </a:prstGeom>
          </p:spPr>
        </p:pic>
        <p:pic>
          <p:nvPicPr>
            <p:cNvPr id="13" name="object 13"/>
            <p:cNvPicPr/>
            <p:nvPr/>
          </p:nvPicPr>
          <p:blipFill>
            <a:blip r:embed="rId6" cstate="print"/>
            <a:stretch>
              <a:fillRect/>
            </a:stretch>
          </p:blipFill>
          <p:spPr>
            <a:xfrm>
              <a:off x="3941114" y="7667129"/>
              <a:ext cx="2310803" cy="278561"/>
            </a:xfrm>
            <a:prstGeom prst="rect">
              <a:avLst/>
            </a:prstGeom>
          </p:spPr>
        </p:pic>
        <p:pic>
          <p:nvPicPr>
            <p:cNvPr id="14" name="object 14"/>
            <p:cNvPicPr/>
            <p:nvPr/>
          </p:nvPicPr>
          <p:blipFill>
            <a:blip r:embed="rId7" cstate="print"/>
            <a:stretch>
              <a:fillRect/>
            </a:stretch>
          </p:blipFill>
          <p:spPr>
            <a:xfrm>
              <a:off x="1252829" y="8073580"/>
              <a:ext cx="120256" cy="118706"/>
            </a:xfrm>
            <a:prstGeom prst="rect">
              <a:avLst/>
            </a:prstGeom>
          </p:spPr>
        </p:pic>
        <p:sp>
          <p:nvSpPr>
            <p:cNvPr id="15" name="object 15"/>
            <p:cNvSpPr/>
            <p:nvPr/>
          </p:nvSpPr>
          <p:spPr>
            <a:xfrm>
              <a:off x="1397444" y="8279066"/>
              <a:ext cx="22860" cy="22860"/>
            </a:xfrm>
            <a:custGeom>
              <a:avLst/>
              <a:gdLst/>
              <a:ahLst/>
              <a:cxnLst/>
              <a:rect l="l" t="t" r="r" b="b"/>
              <a:pathLst>
                <a:path w="22859" h="22859">
                  <a:moveTo>
                    <a:pt x="16725" y="22860"/>
                  </a:moveTo>
                  <a:lnTo>
                    <a:pt x="4571" y="22860"/>
                  </a:lnTo>
                  <a:lnTo>
                    <a:pt x="0" y="16764"/>
                  </a:lnTo>
                  <a:lnTo>
                    <a:pt x="0" y="4559"/>
                  </a:lnTo>
                  <a:lnTo>
                    <a:pt x="4571" y="0"/>
                  </a:lnTo>
                  <a:lnTo>
                    <a:pt x="16725" y="0"/>
                  </a:lnTo>
                  <a:lnTo>
                    <a:pt x="22821" y="4559"/>
                  </a:lnTo>
                  <a:lnTo>
                    <a:pt x="22821" y="16764"/>
                  </a:lnTo>
                  <a:lnTo>
                    <a:pt x="16725" y="22860"/>
                  </a:lnTo>
                  <a:close/>
                </a:path>
              </a:pathLst>
            </a:custGeom>
            <a:solidFill>
              <a:srgbClr val="4A4B4D"/>
            </a:solidFill>
          </p:spPr>
          <p:txBody>
            <a:bodyPr wrap="square" lIns="0" tIns="0" rIns="0" bIns="0" rtlCol="0"/>
            <a:lstStyle/>
            <a:p>
              <a:endParaRPr/>
            </a:p>
          </p:txBody>
        </p:sp>
        <p:pic>
          <p:nvPicPr>
            <p:cNvPr id="16" name="object 16"/>
            <p:cNvPicPr/>
            <p:nvPr/>
          </p:nvPicPr>
          <p:blipFill>
            <a:blip r:embed="rId8" cstate="print"/>
            <a:stretch>
              <a:fillRect/>
            </a:stretch>
          </p:blipFill>
          <p:spPr>
            <a:xfrm>
              <a:off x="1505496" y="8070557"/>
              <a:ext cx="4746421" cy="436854"/>
            </a:xfrm>
            <a:prstGeom prst="rect">
              <a:avLst/>
            </a:prstGeom>
          </p:spPr>
        </p:pic>
        <p:sp>
          <p:nvSpPr>
            <p:cNvPr id="17" name="object 17"/>
            <p:cNvSpPr/>
            <p:nvPr/>
          </p:nvSpPr>
          <p:spPr>
            <a:xfrm>
              <a:off x="1397444" y="8435873"/>
              <a:ext cx="22860" cy="22860"/>
            </a:xfrm>
            <a:custGeom>
              <a:avLst/>
              <a:gdLst/>
              <a:ahLst/>
              <a:cxnLst/>
              <a:rect l="l" t="t" r="r" b="b"/>
              <a:pathLst>
                <a:path w="22859" h="22859">
                  <a:moveTo>
                    <a:pt x="16725" y="22821"/>
                  </a:moveTo>
                  <a:lnTo>
                    <a:pt x="4571" y="22821"/>
                  </a:lnTo>
                  <a:lnTo>
                    <a:pt x="0" y="18262"/>
                  </a:lnTo>
                  <a:lnTo>
                    <a:pt x="0" y="6108"/>
                  </a:lnTo>
                  <a:lnTo>
                    <a:pt x="4571" y="0"/>
                  </a:lnTo>
                  <a:lnTo>
                    <a:pt x="16725" y="0"/>
                  </a:lnTo>
                  <a:lnTo>
                    <a:pt x="22821" y="6108"/>
                  </a:lnTo>
                  <a:lnTo>
                    <a:pt x="22821" y="18262"/>
                  </a:lnTo>
                  <a:lnTo>
                    <a:pt x="16725" y="22821"/>
                  </a:lnTo>
                  <a:close/>
                </a:path>
              </a:pathLst>
            </a:custGeom>
            <a:solidFill>
              <a:srgbClr val="4A4B4D"/>
            </a:solidFill>
          </p:spPr>
          <p:txBody>
            <a:bodyPr wrap="square" lIns="0" tIns="0" rIns="0" bIns="0" rtlCol="0"/>
            <a:lstStyle/>
            <a:p>
              <a:endParaRPr/>
            </a:p>
          </p:txBody>
        </p:sp>
        <p:pic>
          <p:nvPicPr>
            <p:cNvPr id="18" name="object 18"/>
            <p:cNvPicPr/>
            <p:nvPr/>
          </p:nvPicPr>
          <p:blipFill>
            <a:blip r:embed="rId9" cstate="print"/>
            <a:stretch>
              <a:fillRect/>
            </a:stretch>
          </p:blipFill>
          <p:spPr>
            <a:xfrm>
              <a:off x="1252829" y="8635301"/>
              <a:ext cx="120256" cy="118719"/>
            </a:xfrm>
            <a:prstGeom prst="rect">
              <a:avLst/>
            </a:prstGeom>
          </p:spPr>
        </p:pic>
        <p:sp>
          <p:nvSpPr>
            <p:cNvPr id="19" name="object 19"/>
            <p:cNvSpPr/>
            <p:nvPr/>
          </p:nvSpPr>
          <p:spPr>
            <a:xfrm>
              <a:off x="1453756" y="8840787"/>
              <a:ext cx="21590" cy="22860"/>
            </a:xfrm>
            <a:custGeom>
              <a:avLst/>
              <a:gdLst/>
              <a:ahLst/>
              <a:cxnLst/>
              <a:rect l="l" t="t" r="r" b="b"/>
              <a:pathLst>
                <a:path w="21590" h="22859">
                  <a:moveTo>
                    <a:pt x="16764" y="22821"/>
                  </a:moveTo>
                  <a:lnTo>
                    <a:pt x="4559" y="22821"/>
                  </a:lnTo>
                  <a:lnTo>
                    <a:pt x="0" y="18249"/>
                  </a:lnTo>
                  <a:lnTo>
                    <a:pt x="0" y="4559"/>
                  </a:lnTo>
                  <a:lnTo>
                    <a:pt x="4559" y="0"/>
                  </a:lnTo>
                  <a:lnTo>
                    <a:pt x="16764" y="0"/>
                  </a:lnTo>
                  <a:lnTo>
                    <a:pt x="21323" y="4559"/>
                  </a:lnTo>
                  <a:lnTo>
                    <a:pt x="21323" y="16764"/>
                  </a:lnTo>
                  <a:lnTo>
                    <a:pt x="16764" y="22821"/>
                  </a:lnTo>
                  <a:close/>
                </a:path>
              </a:pathLst>
            </a:custGeom>
            <a:solidFill>
              <a:srgbClr val="4A4B4D"/>
            </a:solidFill>
          </p:spPr>
          <p:txBody>
            <a:bodyPr wrap="square" lIns="0" tIns="0" rIns="0" bIns="0" rtlCol="0"/>
            <a:lstStyle/>
            <a:p>
              <a:endParaRPr/>
            </a:p>
          </p:txBody>
        </p:sp>
        <p:pic>
          <p:nvPicPr>
            <p:cNvPr id="20" name="object 20"/>
            <p:cNvPicPr/>
            <p:nvPr/>
          </p:nvPicPr>
          <p:blipFill>
            <a:blip r:embed="rId10" cstate="print"/>
            <a:stretch>
              <a:fillRect/>
            </a:stretch>
          </p:blipFill>
          <p:spPr>
            <a:xfrm>
              <a:off x="1505496" y="8632227"/>
              <a:ext cx="4772317" cy="908799"/>
            </a:xfrm>
            <a:prstGeom prst="rect">
              <a:avLst/>
            </a:prstGeom>
          </p:spPr>
        </p:pic>
        <p:sp>
          <p:nvSpPr>
            <p:cNvPr id="21" name="object 21"/>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22" name="object 22"/>
            <p:cNvPicPr/>
            <p:nvPr/>
          </p:nvPicPr>
          <p:blipFill>
            <a:blip r:embed="rId11" cstate="print"/>
            <a:stretch>
              <a:fillRect/>
            </a:stretch>
          </p:blipFill>
          <p:spPr>
            <a:xfrm>
              <a:off x="5696292" y="5855639"/>
              <a:ext cx="71539" cy="103543"/>
            </a:xfrm>
            <a:prstGeom prst="rect">
              <a:avLst/>
            </a:prstGeom>
          </p:spPr>
        </p:pic>
        <p:pic>
          <p:nvPicPr>
            <p:cNvPr id="23" name="object 23"/>
            <p:cNvPicPr/>
            <p:nvPr/>
          </p:nvPicPr>
          <p:blipFill>
            <a:blip r:embed="rId12" cstate="print"/>
            <a:stretch>
              <a:fillRect/>
            </a:stretch>
          </p:blipFill>
          <p:spPr>
            <a:xfrm>
              <a:off x="5787631" y="5852616"/>
              <a:ext cx="333375" cy="106565"/>
            </a:xfrm>
            <a:prstGeom prst="rect">
              <a:avLst/>
            </a:prstGeom>
          </p:spPr>
        </p:pic>
        <p:pic>
          <p:nvPicPr>
            <p:cNvPr id="24" name="object 24"/>
            <p:cNvPicPr/>
            <p:nvPr/>
          </p:nvPicPr>
          <p:blipFill>
            <a:blip r:embed="rId13" cstate="print"/>
            <a:stretch>
              <a:fillRect/>
            </a:stretch>
          </p:blipFill>
          <p:spPr>
            <a:xfrm>
              <a:off x="6156032" y="5852616"/>
              <a:ext cx="66967" cy="106565"/>
            </a:xfrm>
            <a:prstGeom prst="rect">
              <a:avLst/>
            </a:prstGeom>
          </p:spPr>
        </p:pic>
        <p:pic>
          <p:nvPicPr>
            <p:cNvPr id="25" name="object 25"/>
            <p:cNvPicPr/>
            <p:nvPr/>
          </p:nvPicPr>
          <p:blipFill>
            <a:blip r:embed="rId14" cstate="print"/>
            <a:stretch>
              <a:fillRect/>
            </a:stretch>
          </p:blipFill>
          <p:spPr>
            <a:xfrm>
              <a:off x="6521348" y="5849543"/>
              <a:ext cx="120256" cy="117221"/>
            </a:xfrm>
            <a:prstGeom prst="rect">
              <a:avLst/>
            </a:prstGeom>
          </p:spPr>
        </p:pic>
        <p:pic>
          <p:nvPicPr>
            <p:cNvPr id="26" name="object 26"/>
            <p:cNvPicPr/>
            <p:nvPr/>
          </p:nvPicPr>
          <p:blipFill>
            <a:blip r:embed="rId15" cstate="print"/>
            <a:stretch>
              <a:fillRect/>
            </a:stretch>
          </p:blipFill>
          <p:spPr>
            <a:xfrm>
              <a:off x="890536" y="5844971"/>
              <a:ext cx="5752604" cy="611987"/>
            </a:xfrm>
            <a:prstGeom prst="rect">
              <a:avLst/>
            </a:prstGeom>
          </p:spPr>
        </p:pic>
      </p:grpSp>
      <p:grpSp>
        <p:nvGrpSpPr>
          <p:cNvPr id="27" name="object 27"/>
          <p:cNvGrpSpPr/>
          <p:nvPr/>
        </p:nvGrpSpPr>
        <p:grpSpPr>
          <a:xfrm>
            <a:off x="710907" y="1080769"/>
            <a:ext cx="6113780" cy="4315460"/>
            <a:chOff x="710907" y="1080769"/>
            <a:chExt cx="6113780" cy="4315460"/>
          </a:xfrm>
        </p:grpSpPr>
        <p:sp>
          <p:nvSpPr>
            <p:cNvPr id="28" name="object 2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29" name="object 29"/>
            <p:cNvSpPr/>
            <p:nvPr/>
          </p:nvSpPr>
          <p:spPr>
            <a:xfrm>
              <a:off x="1071664" y="2124570"/>
              <a:ext cx="5392420" cy="2874645"/>
            </a:xfrm>
            <a:custGeom>
              <a:avLst/>
              <a:gdLst/>
              <a:ahLst/>
              <a:cxnLst/>
              <a:rect l="l" t="t" r="r" b="b"/>
              <a:pathLst>
                <a:path w="5392420" h="2874645">
                  <a:moveTo>
                    <a:pt x="5391848" y="2874022"/>
                  </a:moveTo>
                  <a:lnTo>
                    <a:pt x="0" y="2874022"/>
                  </a:lnTo>
                  <a:lnTo>
                    <a:pt x="0" y="0"/>
                  </a:lnTo>
                  <a:lnTo>
                    <a:pt x="5391848" y="0"/>
                  </a:lnTo>
                  <a:lnTo>
                    <a:pt x="5391848" y="2874022"/>
                  </a:lnTo>
                  <a:close/>
                </a:path>
              </a:pathLst>
            </a:custGeom>
            <a:solidFill>
              <a:srgbClr val="EBF8FC"/>
            </a:solidFill>
          </p:spPr>
          <p:txBody>
            <a:bodyPr wrap="square" lIns="0" tIns="0" rIns="0" bIns="0" rtlCol="0"/>
            <a:lstStyle/>
            <a:p>
              <a:endParaRPr/>
            </a:p>
          </p:txBody>
        </p:sp>
        <p:sp>
          <p:nvSpPr>
            <p:cNvPr id="30" name="object 30"/>
            <p:cNvSpPr/>
            <p:nvPr/>
          </p:nvSpPr>
          <p:spPr>
            <a:xfrm>
              <a:off x="1071664" y="2124570"/>
              <a:ext cx="5390515" cy="2874645"/>
            </a:xfrm>
            <a:custGeom>
              <a:avLst/>
              <a:gdLst/>
              <a:ahLst/>
              <a:cxnLst/>
              <a:rect l="l" t="t" r="r" b="b"/>
              <a:pathLst>
                <a:path w="5390515" h="2874645">
                  <a:moveTo>
                    <a:pt x="0" y="0"/>
                  </a:moveTo>
                  <a:lnTo>
                    <a:pt x="5390362" y="0"/>
                  </a:lnTo>
                  <a:lnTo>
                    <a:pt x="5390362" y="2874022"/>
                  </a:lnTo>
                  <a:lnTo>
                    <a:pt x="0" y="2874022"/>
                  </a:lnTo>
                  <a:lnTo>
                    <a:pt x="0" y="0"/>
                  </a:lnTo>
                  <a:close/>
                </a:path>
              </a:pathLst>
            </a:custGeom>
            <a:ln w="4566">
              <a:solidFill>
                <a:srgbClr val="4A4B4D"/>
              </a:solidFill>
            </a:ln>
          </p:spPr>
          <p:txBody>
            <a:bodyPr wrap="square" lIns="0" tIns="0" rIns="0" bIns="0" rtlCol="0"/>
            <a:lstStyle/>
            <a:p>
              <a:endParaRPr/>
            </a:p>
          </p:txBody>
        </p:sp>
        <p:pic>
          <p:nvPicPr>
            <p:cNvPr id="31" name="object 31"/>
            <p:cNvPicPr/>
            <p:nvPr/>
          </p:nvPicPr>
          <p:blipFill>
            <a:blip r:embed="rId16" cstate="print"/>
            <a:stretch>
              <a:fillRect/>
            </a:stretch>
          </p:blipFill>
          <p:spPr>
            <a:xfrm>
              <a:off x="1252829" y="2413787"/>
              <a:ext cx="120256" cy="120256"/>
            </a:xfrm>
            <a:prstGeom prst="rect">
              <a:avLst/>
            </a:prstGeom>
          </p:spPr>
        </p:pic>
        <p:pic>
          <p:nvPicPr>
            <p:cNvPr id="32" name="object 32"/>
            <p:cNvPicPr/>
            <p:nvPr/>
          </p:nvPicPr>
          <p:blipFill>
            <a:blip r:embed="rId17" cstate="print"/>
            <a:stretch>
              <a:fillRect/>
            </a:stretch>
          </p:blipFill>
          <p:spPr>
            <a:xfrm>
              <a:off x="1511592" y="2413787"/>
              <a:ext cx="3006483" cy="120256"/>
            </a:xfrm>
            <a:prstGeom prst="rect">
              <a:avLst/>
            </a:prstGeom>
          </p:spPr>
        </p:pic>
        <p:pic>
          <p:nvPicPr>
            <p:cNvPr id="33" name="object 33"/>
            <p:cNvPicPr/>
            <p:nvPr/>
          </p:nvPicPr>
          <p:blipFill>
            <a:blip r:embed="rId18" cstate="print"/>
            <a:stretch>
              <a:fillRect/>
            </a:stretch>
          </p:blipFill>
          <p:spPr>
            <a:xfrm>
              <a:off x="4612436" y="2416873"/>
              <a:ext cx="917917" cy="112610"/>
            </a:xfrm>
            <a:prstGeom prst="rect">
              <a:avLst/>
            </a:prstGeom>
          </p:spPr>
        </p:pic>
        <p:pic>
          <p:nvPicPr>
            <p:cNvPr id="34" name="object 34"/>
            <p:cNvPicPr/>
            <p:nvPr/>
          </p:nvPicPr>
          <p:blipFill>
            <a:blip r:embed="rId19" cstate="print"/>
            <a:stretch>
              <a:fillRect/>
            </a:stretch>
          </p:blipFill>
          <p:spPr>
            <a:xfrm>
              <a:off x="1252829" y="2846133"/>
              <a:ext cx="120256" cy="118719"/>
            </a:xfrm>
            <a:prstGeom prst="rect">
              <a:avLst/>
            </a:prstGeom>
          </p:spPr>
        </p:pic>
        <p:pic>
          <p:nvPicPr>
            <p:cNvPr id="35" name="object 35"/>
            <p:cNvPicPr/>
            <p:nvPr/>
          </p:nvPicPr>
          <p:blipFill>
            <a:blip r:embed="rId20" cstate="print"/>
            <a:stretch>
              <a:fillRect/>
            </a:stretch>
          </p:blipFill>
          <p:spPr>
            <a:xfrm>
              <a:off x="1528368" y="2846133"/>
              <a:ext cx="1452206" cy="118719"/>
            </a:xfrm>
            <a:prstGeom prst="rect">
              <a:avLst/>
            </a:prstGeom>
          </p:spPr>
        </p:pic>
        <p:pic>
          <p:nvPicPr>
            <p:cNvPr id="36" name="object 36"/>
            <p:cNvPicPr/>
            <p:nvPr/>
          </p:nvPicPr>
          <p:blipFill>
            <a:blip r:embed="rId21" cstate="print"/>
            <a:stretch>
              <a:fillRect/>
            </a:stretch>
          </p:blipFill>
          <p:spPr>
            <a:xfrm>
              <a:off x="3067342" y="2846133"/>
              <a:ext cx="2624391" cy="118719"/>
            </a:xfrm>
            <a:prstGeom prst="rect">
              <a:avLst/>
            </a:prstGeom>
          </p:spPr>
        </p:pic>
        <p:pic>
          <p:nvPicPr>
            <p:cNvPr id="37" name="object 37"/>
            <p:cNvPicPr/>
            <p:nvPr/>
          </p:nvPicPr>
          <p:blipFill>
            <a:blip r:embed="rId22" cstate="print"/>
            <a:stretch>
              <a:fillRect/>
            </a:stretch>
          </p:blipFill>
          <p:spPr>
            <a:xfrm>
              <a:off x="5775477" y="2849168"/>
              <a:ext cx="242036" cy="114198"/>
            </a:xfrm>
            <a:prstGeom prst="rect">
              <a:avLst/>
            </a:prstGeom>
          </p:spPr>
        </p:pic>
        <p:pic>
          <p:nvPicPr>
            <p:cNvPr id="38" name="object 38"/>
            <p:cNvPicPr/>
            <p:nvPr/>
          </p:nvPicPr>
          <p:blipFill>
            <a:blip r:embed="rId23" cstate="print"/>
            <a:stretch>
              <a:fillRect/>
            </a:stretch>
          </p:blipFill>
          <p:spPr>
            <a:xfrm>
              <a:off x="6038799" y="2855264"/>
              <a:ext cx="109639" cy="101993"/>
            </a:xfrm>
            <a:prstGeom prst="rect">
              <a:avLst/>
            </a:prstGeom>
          </p:spPr>
        </p:pic>
        <p:pic>
          <p:nvPicPr>
            <p:cNvPr id="39" name="object 39"/>
            <p:cNvPicPr/>
            <p:nvPr/>
          </p:nvPicPr>
          <p:blipFill>
            <a:blip r:embed="rId24" cstate="print"/>
            <a:stretch>
              <a:fillRect/>
            </a:stretch>
          </p:blipFill>
          <p:spPr>
            <a:xfrm>
              <a:off x="6171260" y="2849168"/>
              <a:ext cx="100457" cy="109639"/>
            </a:xfrm>
            <a:prstGeom prst="rect">
              <a:avLst/>
            </a:prstGeom>
          </p:spPr>
        </p:pic>
        <p:pic>
          <p:nvPicPr>
            <p:cNvPr id="40" name="object 40"/>
            <p:cNvPicPr/>
            <p:nvPr/>
          </p:nvPicPr>
          <p:blipFill>
            <a:blip r:embed="rId25" cstate="print"/>
            <a:stretch>
              <a:fillRect/>
            </a:stretch>
          </p:blipFill>
          <p:spPr>
            <a:xfrm>
              <a:off x="1398930" y="3060750"/>
              <a:ext cx="1797799" cy="118757"/>
            </a:xfrm>
            <a:prstGeom prst="rect">
              <a:avLst/>
            </a:prstGeom>
          </p:spPr>
        </p:pic>
        <p:pic>
          <p:nvPicPr>
            <p:cNvPr id="41" name="object 41"/>
            <p:cNvPicPr/>
            <p:nvPr/>
          </p:nvPicPr>
          <p:blipFill>
            <a:blip r:embed="rId26" cstate="print"/>
            <a:stretch>
              <a:fillRect/>
            </a:stretch>
          </p:blipFill>
          <p:spPr>
            <a:xfrm>
              <a:off x="3282010" y="3062287"/>
              <a:ext cx="1429397" cy="115684"/>
            </a:xfrm>
            <a:prstGeom prst="rect">
              <a:avLst/>
            </a:prstGeom>
          </p:spPr>
        </p:pic>
        <p:pic>
          <p:nvPicPr>
            <p:cNvPr id="42" name="object 42"/>
            <p:cNvPicPr/>
            <p:nvPr/>
          </p:nvPicPr>
          <p:blipFill>
            <a:blip r:embed="rId27" cstate="print"/>
            <a:stretch>
              <a:fillRect/>
            </a:stretch>
          </p:blipFill>
          <p:spPr>
            <a:xfrm>
              <a:off x="1252829" y="3493096"/>
              <a:ext cx="120256" cy="118719"/>
            </a:xfrm>
            <a:prstGeom prst="rect">
              <a:avLst/>
            </a:prstGeom>
          </p:spPr>
        </p:pic>
        <p:pic>
          <p:nvPicPr>
            <p:cNvPr id="43" name="object 43"/>
            <p:cNvPicPr/>
            <p:nvPr/>
          </p:nvPicPr>
          <p:blipFill>
            <a:blip r:embed="rId28" cstate="print"/>
            <a:stretch>
              <a:fillRect/>
            </a:stretch>
          </p:blipFill>
          <p:spPr>
            <a:xfrm>
              <a:off x="1526832" y="3491560"/>
              <a:ext cx="2097684" cy="120256"/>
            </a:xfrm>
            <a:prstGeom prst="rect">
              <a:avLst/>
            </a:prstGeom>
          </p:spPr>
        </p:pic>
        <p:pic>
          <p:nvPicPr>
            <p:cNvPr id="44" name="object 44"/>
            <p:cNvPicPr/>
            <p:nvPr/>
          </p:nvPicPr>
          <p:blipFill>
            <a:blip r:embed="rId29" cstate="print"/>
            <a:stretch>
              <a:fillRect/>
            </a:stretch>
          </p:blipFill>
          <p:spPr>
            <a:xfrm>
              <a:off x="3721938" y="3493096"/>
              <a:ext cx="2560447" cy="118719"/>
            </a:xfrm>
            <a:prstGeom prst="rect">
              <a:avLst/>
            </a:prstGeom>
          </p:spPr>
        </p:pic>
        <p:pic>
          <p:nvPicPr>
            <p:cNvPr id="45" name="object 45"/>
            <p:cNvPicPr/>
            <p:nvPr/>
          </p:nvPicPr>
          <p:blipFill>
            <a:blip r:embed="rId30" cstate="print"/>
            <a:stretch>
              <a:fillRect/>
            </a:stretch>
          </p:blipFill>
          <p:spPr>
            <a:xfrm>
              <a:off x="1395907" y="3712324"/>
              <a:ext cx="360756" cy="112610"/>
            </a:xfrm>
            <a:prstGeom prst="rect">
              <a:avLst/>
            </a:prstGeom>
          </p:spPr>
        </p:pic>
        <p:pic>
          <p:nvPicPr>
            <p:cNvPr id="46" name="object 46"/>
            <p:cNvPicPr/>
            <p:nvPr/>
          </p:nvPicPr>
          <p:blipFill>
            <a:blip r:embed="rId31" cstate="print"/>
            <a:stretch>
              <a:fillRect/>
            </a:stretch>
          </p:blipFill>
          <p:spPr>
            <a:xfrm>
              <a:off x="1788692" y="3712324"/>
              <a:ext cx="280074" cy="109588"/>
            </a:xfrm>
            <a:prstGeom prst="rect">
              <a:avLst/>
            </a:prstGeom>
          </p:spPr>
        </p:pic>
        <p:pic>
          <p:nvPicPr>
            <p:cNvPr id="47" name="object 47"/>
            <p:cNvPicPr/>
            <p:nvPr/>
          </p:nvPicPr>
          <p:blipFill>
            <a:blip r:embed="rId32" cstate="print"/>
            <a:stretch>
              <a:fillRect/>
            </a:stretch>
          </p:blipFill>
          <p:spPr>
            <a:xfrm>
              <a:off x="1252829" y="4140047"/>
              <a:ext cx="120256" cy="120256"/>
            </a:xfrm>
            <a:prstGeom prst="rect">
              <a:avLst/>
            </a:prstGeom>
          </p:spPr>
        </p:pic>
        <p:pic>
          <p:nvPicPr>
            <p:cNvPr id="48" name="object 48"/>
            <p:cNvPicPr/>
            <p:nvPr/>
          </p:nvPicPr>
          <p:blipFill>
            <a:blip r:embed="rId33" cstate="print"/>
            <a:stretch>
              <a:fillRect/>
            </a:stretch>
          </p:blipFill>
          <p:spPr>
            <a:xfrm>
              <a:off x="1508569" y="4138510"/>
              <a:ext cx="1000125" cy="120256"/>
            </a:xfrm>
            <a:prstGeom prst="rect">
              <a:avLst/>
            </a:prstGeom>
          </p:spPr>
        </p:pic>
        <p:pic>
          <p:nvPicPr>
            <p:cNvPr id="49" name="object 49"/>
            <p:cNvPicPr/>
            <p:nvPr/>
          </p:nvPicPr>
          <p:blipFill>
            <a:blip r:embed="rId34" cstate="print"/>
            <a:stretch>
              <a:fillRect/>
            </a:stretch>
          </p:blipFill>
          <p:spPr>
            <a:xfrm>
              <a:off x="2592387" y="4138510"/>
              <a:ext cx="2224036" cy="120256"/>
            </a:xfrm>
            <a:prstGeom prst="rect">
              <a:avLst/>
            </a:prstGeom>
          </p:spPr>
        </p:pic>
        <p:pic>
          <p:nvPicPr>
            <p:cNvPr id="50" name="object 50"/>
            <p:cNvPicPr/>
            <p:nvPr/>
          </p:nvPicPr>
          <p:blipFill>
            <a:blip r:embed="rId35" cstate="print"/>
            <a:stretch>
              <a:fillRect/>
            </a:stretch>
          </p:blipFill>
          <p:spPr>
            <a:xfrm>
              <a:off x="4897094" y="4141584"/>
              <a:ext cx="1379181" cy="117182"/>
            </a:xfrm>
            <a:prstGeom prst="rect">
              <a:avLst/>
            </a:prstGeom>
          </p:spPr>
        </p:pic>
        <p:pic>
          <p:nvPicPr>
            <p:cNvPr id="51" name="object 51"/>
            <p:cNvPicPr/>
            <p:nvPr/>
          </p:nvPicPr>
          <p:blipFill>
            <a:blip r:embed="rId36" cstate="print"/>
            <a:stretch>
              <a:fillRect/>
            </a:stretch>
          </p:blipFill>
          <p:spPr>
            <a:xfrm>
              <a:off x="1397444" y="4366869"/>
              <a:ext cx="109588" cy="101993"/>
            </a:xfrm>
            <a:prstGeom prst="rect">
              <a:avLst/>
            </a:prstGeom>
          </p:spPr>
        </p:pic>
        <p:pic>
          <p:nvPicPr>
            <p:cNvPr id="52" name="object 52"/>
            <p:cNvPicPr/>
            <p:nvPr/>
          </p:nvPicPr>
          <p:blipFill>
            <a:blip r:embed="rId37" cstate="print"/>
            <a:stretch>
              <a:fillRect/>
            </a:stretch>
          </p:blipFill>
          <p:spPr>
            <a:xfrm>
              <a:off x="1526832" y="4359274"/>
              <a:ext cx="109588" cy="111125"/>
            </a:xfrm>
            <a:prstGeom prst="rect">
              <a:avLst/>
            </a:prstGeom>
          </p:spPr>
        </p:pic>
        <p:pic>
          <p:nvPicPr>
            <p:cNvPr id="53" name="object 53"/>
            <p:cNvPicPr/>
            <p:nvPr/>
          </p:nvPicPr>
          <p:blipFill>
            <a:blip r:embed="rId38" cstate="print"/>
            <a:stretch>
              <a:fillRect/>
            </a:stretch>
          </p:blipFill>
          <p:spPr>
            <a:xfrm>
              <a:off x="1656206" y="4354715"/>
              <a:ext cx="162915" cy="115684"/>
            </a:xfrm>
            <a:prstGeom prst="rect">
              <a:avLst/>
            </a:prstGeom>
          </p:spPr>
        </p:pic>
        <p:pic>
          <p:nvPicPr>
            <p:cNvPr id="54" name="object 54"/>
            <p:cNvPicPr/>
            <p:nvPr/>
          </p:nvPicPr>
          <p:blipFill>
            <a:blip r:embed="rId39" cstate="print"/>
            <a:stretch>
              <a:fillRect/>
            </a:stretch>
          </p:blipFill>
          <p:spPr>
            <a:xfrm>
              <a:off x="1918042" y="4356201"/>
              <a:ext cx="2412809" cy="118757"/>
            </a:xfrm>
            <a:prstGeom prst="rect">
              <a:avLst/>
            </a:prstGeom>
          </p:spPr>
        </p:pic>
        <p:pic>
          <p:nvPicPr>
            <p:cNvPr id="55" name="object 55"/>
            <p:cNvPicPr/>
            <p:nvPr/>
          </p:nvPicPr>
          <p:blipFill>
            <a:blip r:embed="rId40" cstate="print"/>
            <a:stretch>
              <a:fillRect/>
            </a:stretch>
          </p:blipFill>
          <p:spPr>
            <a:xfrm>
              <a:off x="4419104" y="4354715"/>
              <a:ext cx="1852612" cy="118706"/>
            </a:xfrm>
            <a:prstGeom prst="rect">
              <a:avLst/>
            </a:prstGeom>
          </p:spPr>
        </p:pic>
        <p:pic>
          <p:nvPicPr>
            <p:cNvPr id="56" name="object 56"/>
            <p:cNvPicPr/>
            <p:nvPr/>
          </p:nvPicPr>
          <p:blipFill>
            <a:blip r:embed="rId41" cstate="print"/>
            <a:stretch>
              <a:fillRect/>
            </a:stretch>
          </p:blipFill>
          <p:spPr>
            <a:xfrm>
              <a:off x="1392885" y="4570856"/>
              <a:ext cx="3129749" cy="120256"/>
            </a:xfrm>
            <a:prstGeom prst="rect">
              <a:avLst/>
            </a:prstGeom>
          </p:spPr>
        </p:pic>
        <p:pic>
          <p:nvPicPr>
            <p:cNvPr id="57" name="object 57"/>
            <p:cNvPicPr/>
            <p:nvPr/>
          </p:nvPicPr>
          <p:blipFill>
            <a:blip r:embed="rId42" cstate="print"/>
            <a:stretch>
              <a:fillRect/>
            </a:stretch>
          </p:blipFill>
          <p:spPr>
            <a:xfrm>
              <a:off x="4604842" y="4575428"/>
              <a:ext cx="1176680" cy="111125"/>
            </a:xfrm>
            <a:prstGeom prst="rect">
              <a:avLst/>
            </a:prstGeom>
          </p:spPr>
        </p:pic>
        <p:sp>
          <p:nvSpPr>
            <p:cNvPr id="58" name="object 5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59" name="object 59"/>
            <p:cNvPicPr/>
            <p:nvPr/>
          </p:nvPicPr>
          <p:blipFill>
            <a:blip r:embed="rId43" cstate="print"/>
            <a:stretch>
              <a:fillRect/>
            </a:stretch>
          </p:blipFill>
          <p:spPr>
            <a:xfrm>
              <a:off x="5696292" y="1288846"/>
              <a:ext cx="71539" cy="103543"/>
            </a:xfrm>
            <a:prstGeom prst="rect">
              <a:avLst/>
            </a:prstGeom>
          </p:spPr>
        </p:pic>
        <p:pic>
          <p:nvPicPr>
            <p:cNvPr id="60" name="object 60"/>
            <p:cNvPicPr/>
            <p:nvPr/>
          </p:nvPicPr>
          <p:blipFill>
            <a:blip r:embed="rId44" cstate="print"/>
            <a:stretch>
              <a:fillRect/>
            </a:stretch>
          </p:blipFill>
          <p:spPr>
            <a:xfrm>
              <a:off x="5787631" y="1285823"/>
              <a:ext cx="357733" cy="106565"/>
            </a:xfrm>
            <a:prstGeom prst="rect">
              <a:avLst/>
            </a:prstGeom>
          </p:spPr>
        </p:pic>
        <p:pic>
          <p:nvPicPr>
            <p:cNvPr id="61" name="object 61"/>
            <p:cNvPicPr/>
            <p:nvPr/>
          </p:nvPicPr>
          <p:blipFill>
            <a:blip r:embed="rId45" cstate="print"/>
            <a:stretch>
              <a:fillRect/>
            </a:stretch>
          </p:blipFill>
          <p:spPr>
            <a:xfrm>
              <a:off x="6521348" y="1282750"/>
              <a:ext cx="120256" cy="117221"/>
            </a:xfrm>
            <a:prstGeom prst="rect">
              <a:avLst/>
            </a:prstGeom>
          </p:spPr>
        </p:pic>
        <p:pic>
          <p:nvPicPr>
            <p:cNvPr id="62" name="object 62"/>
            <p:cNvPicPr/>
            <p:nvPr/>
          </p:nvPicPr>
          <p:blipFill>
            <a:blip r:embed="rId46" cstate="print"/>
            <a:stretch>
              <a:fillRect/>
            </a:stretch>
          </p:blipFill>
          <p:spPr>
            <a:xfrm>
              <a:off x="890536" y="1278191"/>
              <a:ext cx="5752604" cy="611974"/>
            </a:xfrm>
            <a:prstGeom prst="rect">
              <a:avLst/>
            </a:prstGeom>
          </p:spPr>
        </p:pic>
      </p:grpSp>
      <p:grpSp>
        <p:nvGrpSpPr>
          <p:cNvPr id="63" name="object 63"/>
          <p:cNvGrpSpPr/>
          <p:nvPr/>
        </p:nvGrpSpPr>
        <p:grpSpPr>
          <a:xfrm>
            <a:off x="709358" y="5600"/>
            <a:ext cx="6842759" cy="717550"/>
            <a:chOff x="709358" y="5600"/>
            <a:chExt cx="6842759" cy="717550"/>
          </a:xfrm>
        </p:grpSpPr>
        <p:sp>
          <p:nvSpPr>
            <p:cNvPr id="64" name="object 64"/>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65" name="object 65"/>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66" name="object 66"/>
            <p:cNvPicPr/>
            <p:nvPr/>
          </p:nvPicPr>
          <p:blipFill>
            <a:blip r:embed="rId47" cstate="print"/>
            <a:stretch>
              <a:fillRect/>
            </a:stretch>
          </p:blipFill>
          <p:spPr>
            <a:xfrm>
              <a:off x="1003147" y="366369"/>
              <a:ext cx="462813" cy="170497"/>
            </a:xfrm>
            <a:prstGeom prst="rect">
              <a:avLst/>
            </a:prstGeom>
          </p:spPr>
        </p:pic>
        <p:sp>
          <p:nvSpPr>
            <p:cNvPr id="67" name="object 67"/>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8" name="object 68"/>
            <p:cNvPicPr/>
            <p:nvPr/>
          </p:nvPicPr>
          <p:blipFill>
            <a:blip r:embed="rId48" cstate="print"/>
            <a:stretch>
              <a:fillRect/>
            </a:stretch>
          </p:blipFill>
          <p:spPr>
            <a:xfrm>
              <a:off x="1662315" y="380059"/>
              <a:ext cx="156806" cy="149174"/>
            </a:xfrm>
            <a:prstGeom prst="rect">
              <a:avLst/>
            </a:prstGeom>
          </p:spPr>
        </p:pic>
        <p:sp>
          <p:nvSpPr>
            <p:cNvPr id="69" name="object 69"/>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70" name="object 70"/>
            <p:cNvPicPr/>
            <p:nvPr/>
          </p:nvPicPr>
          <p:blipFill>
            <a:blip r:embed="rId49" cstate="print"/>
            <a:stretch>
              <a:fillRect/>
            </a:stretch>
          </p:blipFill>
          <p:spPr>
            <a:xfrm>
              <a:off x="2021585" y="366369"/>
              <a:ext cx="343992" cy="170497"/>
            </a:xfrm>
            <a:prstGeom prst="rect">
              <a:avLst/>
            </a:prstGeom>
          </p:spPr>
        </p:pic>
        <p:pic>
          <p:nvPicPr>
            <p:cNvPr id="71" name="object 71"/>
            <p:cNvPicPr/>
            <p:nvPr/>
          </p:nvPicPr>
          <p:blipFill>
            <a:blip r:embed="rId50" cstate="print"/>
            <a:stretch>
              <a:fillRect/>
            </a:stretch>
          </p:blipFill>
          <p:spPr>
            <a:xfrm>
              <a:off x="2554338" y="364832"/>
              <a:ext cx="1248270" cy="172034"/>
            </a:xfrm>
            <a:prstGeom prst="rect">
              <a:avLst/>
            </a:prstGeom>
          </p:spPr>
        </p:pic>
      </p:grpSp>
      <p:grpSp>
        <p:nvGrpSpPr>
          <p:cNvPr id="72" name="object 2"/>
          <p:cNvGrpSpPr/>
          <p:nvPr/>
        </p:nvGrpSpPr>
        <p:grpSpPr>
          <a:xfrm>
            <a:off x="3415956" y="10148442"/>
            <a:ext cx="703580" cy="91440"/>
            <a:chOff x="3415956" y="10148442"/>
            <a:chExt cx="703580" cy="91440"/>
          </a:xfrm>
        </p:grpSpPr>
        <p:sp>
          <p:nvSpPr>
            <p:cNvPr id="73"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74" name="object 4"/>
            <p:cNvPicPr/>
            <p:nvPr/>
          </p:nvPicPr>
          <p:blipFill>
            <a:blip r:embed="rId51" cstate="print"/>
            <a:stretch>
              <a:fillRect/>
            </a:stretch>
          </p:blipFill>
          <p:spPr>
            <a:xfrm>
              <a:off x="3738663" y="10148442"/>
              <a:ext cx="123329" cy="91325"/>
            </a:xfrm>
            <a:prstGeom prst="rect">
              <a:avLst/>
            </a:prstGeom>
          </p:spPr>
        </p:pic>
        <p:sp>
          <p:nvSpPr>
            <p:cNvPr id="75"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object 3"/>
          <p:cNvGrpSpPr/>
          <p:nvPr/>
        </p:nvGrpSpPr>
        <p:grpSpPr>
          <a:xfrm>
            <a:off x="710907" y="1080769"/>
            <a:ext cx="6113780" cy="4315460"/>
            <a:chOff x="710907" y="1080769"/>
            <a:chExt cx="6113780" cy="4315460"/>
          </a:xfrm>
        </p:grpSpPr>
        <p:sp>
          <p:nvSpPr>
            <p:cNvPr id="4" name="object 4"/>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5" name="object 5"/>
            <p:cNvSpPr/>
            <p:nvPr/>
          </p:nvSpPr>
          <p:spPr>
            <a:xfrm>
              <a:off x="1070178" y="2584297"/>
              <a:ext cx="3839210" cy="0"/>
            </a:xfrm>
            <a:custGeom>
              <a:avLst/>
              <a:gdLst/>
              <a:ahLst/>
              <a:cxnLst/>
              <a:rect l="l" t="t" r="r" b="b"/>
              <a:pathLst>
                <a:path w="3839210">
                  <a:moveTo>
                    <a:pt x="0" y="0"/>
                  </a:moveTo>
                  <a:lnTo>
                    <a:pt x="3839121" y="0"/>
                  </a:lnTo>
                </a:path>
              </a:pathLst>
            </a:custGeom>
            <a:ln w="7611">
              <a:solidFill>
                <a:srgbClr val="4D4D4F"/>
              </a:solidFill>
            </a:ln>
          </p:spPr>
          <p:txBody>
            <a:bodyPr wrap="square" lIns="0" tIns="0" rIns="0" bIns="0" rtlCol="0"/>
            <a:lstStyle/>
            <a:p>
              <a:endParaRPr/>
            </a:p>
          </p:txBody>
        </p:sp>
        <p:pic>
          <p:nvPicPr>
            <p:cNvPr id="6" name="object 6"/>
            <p:cNvPicPr/>
            <p:nvPr/>
          </p:nvPicPr>
          <p:blipFill>
            <a:blip r:embed="rId2" cstate="print"/>
            <a:stretch>
              <a:fillRect/>
            </a:stretch>
          </p:blipFill>
          <p:spPr>
            <a:xfrm>
              <a:off x="1201038" y="2019553"/>
              <a:ext cx="1199553" cy="117221"/>
            </a:xfrm>
            <a:prstGeom prst="rect">
              <a:avLst/>
            </a:prstGeom>
          </p:spPr>
        </p:pic>
        <p:pic>
          <p:nvPicPr>
            <p:cNvPr id="7" name="object 7"/>
            <p:cNvPicPr/>
            <p:nvPr/>
          </p:nvPicPr>
          <p:blipFill>
            <a:blip r:embed="rId3" cstate="print"/>
            <a:stretch>
              <a:fillRect/>
            </a:stretch>
          </p:blipFill>
          <p:spPr>
            <a:xfrm>
              <a:off x="2488907" y="2019553"/>
              <a:ext cx="680440" cy="118706"/>
            </a:xfrm>
            <a:prstGeom prst="rect">
              <a:avLst/>
            </a:prstGeom>
          </p:spPr>
        </p:pic>
        <p:pic>
          <p:nvPicPr>
            <p:cNvPr id="8" name="object 8"/>
            <p:cNvPicPr/>
            <p:nvPr/>
          </p:nvPicPr>
          <p:blipFill>
            <a:blip r:embed="rId4" cstate="print"/>
            <a:stretch>
              <a:fillRect/>
            </a:stretch>
          </p:blipFill>
          <p:spPr>
            <a:xfrm>
              <a:off x="3257651" y="2018004"/>
              <a:ext cx="681977" cy="120256"/>
            </a:xfrm>
            <a:prstGeom prst="rect">
              <a:avLst/>
            </a:prstGeom>
          </p:spPr>
        </p:pic>
        <p:pic>
          <p:nvPicPr>
            <p:cNvPr id="9" name="object 9"/>
            <p:cNvPicPr/>
            <p:nvPr/>
          </p:nvPicPr>
          <p:blipFill>
            <a:blip r:embed="rId5" cstate="print"/>
            <a:stretch>
              <a:fillRect/>
            </a:stretch>
          </p:blipFill>
          <p:spPr>
            <a:xfrm>
              <a:off x="4027881" y="2018004"/>
              <a:ext cx="1838921" cy="120256"/>
            </a:xfrm>
            <a:prstGeom prst="rect">
              <a:avLst/>
            </a:prstGeom>
          </p:spPr>
        </p:pic>
        <p:pic>
          <p:nvPicPr>
            <p:cNvPr id="10" name="object 10"/>
            <p:cNvPicPr/>
            <p:nvPr/>
          </p:nvPicPr>
          <p:blipFill>
            <a:blip r:embed="rId6" cstate="print"/>
            <a:stretch>
              <a:fillRect/>
            </a:stretch>
          </p:blipFill>
          <p:spPr>
            <a:xfrm>
              <a:off x="5956591" y="2018004"/>
              <a:ext cx="502348" cy="120256"/>
            </a:xfrm>
            <a:prstGeom prst="rect">
              <a:avLst/>
            </a:prstGeom>
          </p:spPr>
        </p:pic>
        <p:pic>
          <p:nvPicPr>
            <p:cNvPr id="11" name="object 11"/>
            <p:cNvPicPr/>
            <p:nvPr/>
          </p:nvPicPr>
          <p:blipFill>
            <a:blip r:embed="rId7" cstate="print"/>
            <a:stretch>
              <a:fillRect/>
            </a:stretch>
          </p:blipFill>
          <p:spPr>
            <a:xfrm>
              <a:off x="1076223" y="2232672"/>
              <a:ext cx="1969846" cy="120256"/>
            </a:xfrm>
            <a:prstGeom prst="rect">
              <a:avLst/>
            </a:prstGeom>
          </p:spPr>
        </p:pic>
        <p:pic>
          <p:nvPicPr>
            <p:cNvPr id="12" name="object 12"/>
            <p:cNvPicPr/>
            <p:nvPr/>
          </p:nvPicPr>
          <p:blipFill>
            <a:blip r:embed="rId8" cstate="print"/>
            <a:stretch>
              <a:fillRect/>
            </a:stretch>
          </p:blipFill>
          <p:spPr>
            <a:xfrm>
              <a:off x="3122168" y="2234158"/>
              <a:ext cx="3341344" cy="139289"/>
            </a:xfrm>
            <a:prstGeom prst="rect">
              <a:avLst/>
            </a:prstGeom>
          </p:spPr>
        </p:pic>
        <p:pic>
          <p:nvPicPr>
            <p:cNvPr id="13" name="object 13"/>
            <p:cNvPicPr/>
            <p:nvPr/>
          </p:nvPicPr>
          <p:blipFill>
            <a:blip r:embed="rId9" cstate="print"/>
            <a:stretch>
              <a:fillRect/>
            </a:stretch>
          </p:blipFill>
          <p:spPr>
            <a:xfrm>
              <a:off x="1091505" y="2453385"/>
              <a:ext cx="401837" cy="111125"/>
            </a:xfrm>
            <a:prstGeom prst="rect">
              <a:avLst/>
            </a:prstGeom>
          </p:spPr>
        </p:pic>
        <p:pic>
          <p:nvPicPr>
            <p:cNvPr id="14" name="object 14"/>
            <p:cNvPicPr/>
            <p:nvPr/>
          </p:nvPicPr>
          <p:blipFill>
            <a:blip r:embed="rId10" cstate="print"/>
            <a:stretch>
              <a:fillRect/>
            </a:stretch>
          </p:blipFill>
          <p:spPr>
            <a:xfrm>
              <a:off x="1580108" y="2450350"/>
              <a:ext cx="1296987" cy="118719"/>
            </a:xfrm>
            <a:prstGeom prst="rect">
              <a:avLst/>
            </a:prstGeom>
          </p:spPr>
        </p:pic>
        <p:pic>
          <p:nvPicPr>
            <p:cNvPr id="15" name="object 15"/>
            <p:cNvPicPr/>
            <p:nvPr/>
          </p:nvPicPr>
          <p:blipFill>
            <a:blip r:embed="rId11" cstate="print"/>
            <a:stretch>
              <a:fillRect/>
            </a:stretch>
          </p:blipFill>
          <p:spPr>
            <a:xfrm>
              <a:off x="2962325" y="2450350"/>
              <a:ext cx="1933270" cy="118719"/>
            </a:xfrm>
            <a:prstGeom prst="rect">
              <a:avLst/>
            </a:prstGeom>
          </p:spPr>
        </p:pic>
        <p:pic>
          <p:nvPicPr>
            <p:cNvPr id="16" name="object 16"/>
            <p:cNvPicPr/>
            <p:nvPr/>
          </p:nvPicPr>
          <p:blipFill>
            <a:blip r:embed="rId12" cstate="print"/>
            <a:stretch>
              <a:fillRect/>
            </a:stretch>
          </p:blipFill>
          <p:spPr>
            <a:xfrm>
              <a:off x="890536" y="1259928"/>
              <a:ext cx="5752604" cy="611936"/>
            </a:xfrm>
            <a:prstGeom prst="rect">
              <a:avLst/>
            </a:prstGeom>
          </p:spPr>
        </p:pic>
        <p:sp>
          <p:nvSpPr>
            <p:cNvPr id="17" name="object 17"/>
            <p:cNvSpPr/>
            <p:nvPr/>
          </p:nvSpPr>
          <p:spPr>
            <a:xfrm>
              <a:off x="1071664" y="2827883"/>
              <a:ext cx="3592829" cy="608965"/>
            </a:xfrm>
            <a:custGeom>
              <a:avLst/>
              <a:gdLst/>
              <a:ahLst/>
              <a:cxnLst/>
              <a:rect l="l" t="t" r="r" b="b"/>
              <a:pathLst>
                <a:path w="3592829" h="608964">
                  <a:moveTo>
                    <a:pt x="0" y="0"/>
                  </a:moveTo>
                  <a:lnTo>
                    <a:pt x="3592563" y="0"/>
                  </a:lnTo>
                  <a:lnTo>
                    <a:pt x="3592563" y="608901"/>
                  </a:lnTo>
                  <a:lnTo>
                    <a:pt x="0" y="608901"/>
                  </a:lnTo>
                  <a:lnTo>
                    <a:pt x="0" y="0"/>
                  </a:lnTo>
                  <a:close/>
                </a:path>
              </a:pathLst>
            </a:custGeom>
            <a:ln w="4566">
              <a:solidFill>
                <a:srgbClr val="818285"/>
              </a:solidFill>
            </a:ln>
          </p:spPr>
          <p:txBody>
            <a:bodyPr wrap="square" lIns="0" tIns="0" rIns="0" bIns="0" rtlCol="0"/>
            <a:lstStyle/>
            <a:p>
              <a:endParaRPr/>
            </a:p>
          </p:txBody>
        </p:sp>
        <p:pic>
          <p:nvPicPr>
            <p:cNvPr id="18" name="object 18"/>
            <p:cNvPicPr/>
            <p:nvPr/>
          </p:nvPicPr>
          <p:blipFill>
            <a:blip r:embed="rId13" cstate="print"/>
            <a:stretch>
              <a:fillRect/>
            </a:stretch>
          </p:blipFill>
          <p:spPr>
            <a:xfrm>
              <a:off x="1071664" y="2698457"/>
              <a:ext cx="1618157" cy="258800"/>
            </a:xfrm>
            <a:prstGeom prst="rect">
              <a:avLst/>
            </a:prstGeom>
          </p:spPr>
        </p:pic>
        <p:sp>
          <p:nvSpPr>
            <p:cNvPr id="19" name="object 19"/>
            <p:cNvSpPr/>
            <p:nvPr/>
          </p:nvSpPr>
          <p:spPr>
            <a:xfrm>
              <a:off x="1251292" y="3075977"/>
              <a:ext cx="18415" cy="18415"/>
            </a:xfrm>
            <a:custGeom>
              <a:avLst/>
              <a:gdLst/>
              <a:ahLst/>
              <a:cxnLst/>
              <a:rect l="l" t="t" r="r" b="b"/>
              <a:pathLst>
                <a:path w="18415" h="18414">
                  <a:moveTo>
                    <a:pt x="15240" y="18262"/>
                  </a:moveTo>
                  <a:lnTo>
                    <a:pt x="4571" y="18262"/>
                  </a:lnTo>
                  <a:lnTo>
                    <a:pt x="0" y="15227"/>
                  </a:lnTo>
                  <a:lnTo>
                    <a:pt x="0" y="4559"/>
                  </a:lnTo>
                  <a:lnTo>
                    <a:pt x="4571" y="0"/>
                  </a:lnTo>
                  <a:lnTo>
                    <a:pt x="15240" y="0"/>
                  </a:lnTo>
                  <a:lnTo>
                    <a:pt x="18262" y="4559"/>
                  </a:lnTo>
                  <a:lnTo>
                    <a:pt x="18262" y="15227"/>
                  </a:lnTo>
                  <a:lnTo>
                    <a:pt x="15240" y="18262"/>
                  </a:lnTo>
                  <a:close/>
                </a:path>
              </a:pathLst>
            </a:custGeom>
            <a:solidFill>
              <a:srgbClr val="4D4D4F"/>
            </a:solidFill>
          </p:spPr>
          <p:txBody>
            <a:bodyPr wrap="square" lIns="0" tIns="0" rIns="0" bIns="0" rtlCol="0"/>
            <a:lstStyle/>
            <a:p>
              <a:endParaRPr/>
            </a:p>
          </p:txBody>
        </p:sp>
        <p:pic>
          <p:nvPicPr>
            <p:cNvPr id="20" name="object 20"/>
            <p:cNvPicPr/>
            <p:nvPr/>
          </p:nvPicPr>
          <p:blipFill>
            <a:blip r:embed="rId14" cstate="print"/>
            <a:stretch>
              <a:fillRect/>
            </a:stretch>
          </p:blipFill>
          <p:spPr>
            <a:xfrm>
              <a:off x="2965348" y="3033369"/>
              <a:ext cx="254254" cy="101993"/>
            </a:xfrm>
            <a:prstGeom prst="rect">
              <a:avLst/>
            </a:prstGeom>
          </p:spPr>
        </p:pic>
        <p:pic>
          <p:nvPicPr>
            <p:cNvPr id="21" name="object 21"/>
            <p:cNvPicPr/>
            <p:nvPr/>
          </p:nvPicPr>
          <p:blipFill>
            <a:blip r:embed="rId15" cstate="print"/>
            <a:stretch>
              <a:fillRect/>
            </a:stretch>
          </p:blipFill>
          <p:spPr>
            <a:xfrm>
              <a:off x="3294164" y="3034906"/>
              <a:ext cx="474954" cy="100457"/>
            </a:xfrm>
            <a:prstGeom prst="rect">
              <a:avLst/>
            </a:prstGeom>
          </p:spPr>
        </p:pic>
        <p:pic>
          <p:nvPicPr>
            <p:cNvPr id="22" name="object 22"/>
            <p:cNvPicPr/>
            <p:nvPr/>
          </p:nvPicPr>
          <p:blipFill>
            <a:blip r:embed="rId16" cstate="print"/>
            <a:stretch>
              <a:fillRect/>
            </a:stretch>
          </p:blipFill>
          <p:spPr>
            <a:xfrm>
              <a:off x="1328940" y="3034906"/>
              <a:ext cx="1561846" cy="263321"/>
            </a:xfrm>
            <a:prstGeom prst="rect">
              <a:avLst/>
            </a:prstGeom>
          </p:spPr>
        </p:pic>
        <p:pic>
          <p:nvPicPr>
            <p:cNvPr id="23" name="object 23"/>
            <p:cNvPicPr/>
            <p:nvPr/>
          </p:nvPicPr>
          <p:blipFill>
            <a:blip r:embed="rId17" cstate="print"/>
            <a:stretch>
              <a:fillRect/>
            </a:stretch>
          </p:blipFill>
          <p:spPr>
            <a:xfrm>
              <a:off x="3846766" y="3033369"/>
              <a:ext cx="646950" cy="101993"/>
            </a:xfrm>
            <a:prstGeom prst="rect">
              <a:avLst/>
            </a:prstGeom>
          </p:spPr>
        </p:pic>
        <p:sp>
          <p:nvSpPr>
            <p:cNvPr id="24" name="object 24"/>
            <p:cNvSpPr/>
            <p:nvPr/>
          </p:nvSpPr>
          <p:spPr>
            <a:xfrm>
              <a:off x="1071664" y="3639248"/>
              <a:ext cx="3592829" cy="501015"/>
            </a:xfrm>
            <a:custGeom>
              <a:avLst/>
              <a:gdLst/>
              <a:ahLst/>
              <a:cxnLst/>
              <a:rect l="l" t="t" r="r" b="b"/>
              <a:pathLst>
                <a:path w="3592829" h="501014">
                  <a:moveTo>
                    <a:pt x="0" y="0"/>
                  </a:moveTo>
                  <a:lnTo>
                    <a:pt x="3592563" y="0"/>
                  </a:lnTo>
                  <a:lnTo>
                    <a:pt x="3592563" y="500811"/>
                  </a:lnTo>
                  <a:lnTo>
                    <a:pt x="0" y="500811"/>
                  </a:lnTo>
                  <a:lnTo>
                    <a:pt x="0" y="0"/>
                  </a:lnTo>
                  <a:close/>
                </a:path>
              </a:pathLst>
            </a:custGeom>
            <a:ln w="4566">
              <a:solidFill>
                <a:srgbClr val="818285"/>
              </a:solidFill>
            </a:ln>
          </p:spPr>
          <p:txBody>
            <a:bodyPr wrap="square" lIns="0" tIns="0" rIns="0" bIns="0" rtlCol="0"/>
            <a:lstStyle/>
            <a:p>
              <a:endParaRPr/>
            </a:p>
          </p:txBody>
        </p:sp>
        <p:pic>
          <p:nvPicPr>
            <p:cNvPr id="25" name="object 25"/>
            <p:cNvPicPr/>
            <p:nvPr/>
          </p:nvPicPr>
          <p:blipFill>
            <a:blip r:embed="rId18" cstate="print"/>
            <a:stretch>
              <a:fillRect/>
            </a:stretch>
          </p:blipFill>
          <p:spPr>
            <a:xfrm>
              <a:off x="1071664" y="3509809"/>
              <a:ext cx="1618157" cy="258813"/>
            </a:xfrm>
            <a:prstGeom prst="rect">
              <a:avLst/>
            </a:prstGeom>
          </p:spPr>
        </p:pic>
        <p:sp>
          <p:nvSpPr>
            <p:cNvPr id="26" name="object 26"/>
            <p:cNvSpPr/>
            <p:nvPr/>
          </p:nvSpPr>
          <p:spPr>
            <a:xfrm>
              <a:off x="1251292" y="3896474"/>
              <a:ext cx="18415" cy="18415"/>
            </a:xfrm>
            <a:custGeom>
              <a:avLst/>
              <a:gdLst/>
              <a:ahLst/>
              <a:cxnLst/>
              <a:rect l="l" t="t" r="r" b="b"/>
              <a:pathLst>
                <a:path w="18415" h="18414">
                  <a:moveTo>
                    <a:pt x="15240" y="18300"/>
                  </a:moveTo>
                  <a:lnTo>
                    <a:pt x="4571" y="18300"/>
                  </a:lnTo>
                  <a:lnTo>
                    <a:pt x="0" y="13741"/>
                  </a:lnTo>
                  <a:lnTo>
                    <a:pt x="0" y="3073"/>
                  </a:lnTo>
                  <a:lnTo>
                    <a:pt x="4571" y="0"/>
                  </a:lnTo>
                  <a:lnTo>
                    <a:pt x="15240" y="0"/>
                  </a:lnTo>
                  <a:lnTo>
                    <a:pt x="18262" y="3073"/>
                  </a:lnTo>
                  <a:lnTo>
                    <a:pt x="18262" y="13741"/>
                  </a:lnTo>
                  <a:lnTo>
                    <a:pt x="15240" y="18300"/>
                  </a:lnTo>
                  <a:close/>
                </a:path>
              </a:pathLst>
            </a:custGeom>
            <a:solidFill>
              <a:srgbClr val="4D4D4F"/>
            </a:solidFill>
          </p:spPr>
          <p:txBody>
            <a:bodyPr wrap="square" lIns="0" tIns="0" rIns="0" bIns="0" rtlCol="0"/>
            <a:lstStyle/>
            <a:p>
              <a:endParaRPr/>
            </a:p>
          </p:txBody>
        </p:sp>
        <p:pic>
          <p:nvPicPr>
            <p:cNvPr id="27" name="object 27"/>
            <p:cNvPicPr/>
            <p:nvPr/>
          </p:nvPicPr>
          <p:blipFill>
            <a:blip r:embed="rId19" cstate="print"/>
            <a:stretch>
              <a:fillRect/>
            </a:stretch>
          </p:blipFill>
          <p:spPr>
            <a:xfrm>
              <a:off x="1426362" y="3852366"/>
              <a:ext cx="2904490" cy="103479"/>
            </a:xfrm>
            <a:prstGeom prst="rect">
              <a:avLst/>
            </a:prstGeom>
          </p:spPr>
        </p:pic>
        <p:sp>
          <p:nvSpPr>
            <p:cNvPr id="28" name="object 28"/>
            <p:cNvSpPr/>
            <p:nvPr/>
          </p:nvSpPr>
          <p:spPr>
            <a:xfrm>
              <a:off x="1071664" y="4351629"/>
              <a:ext cx="3592829" cy="752475"/>
            </a:xfrm>
            <a:custGeom>
              <a:avLst/>
              <a:gdLst/>
              <a:ahLst/>
              <a:cxnLst/>
              <a:rect l="l" t="t" r="r" b="b"/>
              <a:pathLst>
                <a:path w="3592829" h="752475">
                  <a:moveTo>
                    <a:pt x="0" y="0"/>
                  </a:moveTo>
                  <a:lnTo>
                    <a:pt x="3592563" y="0"/>
                  </a:lnTo>
                  <a:lnTo>
                    <a:pt x="3592563" y="752030"/>
                  </a:lnTo>
                  <a:lnTo>
                    <a:pt x="0" y="752030"/>
                  </a:lnTo>
                  <a:lnTo>
                    <a:pt x="0" y="0"/>
                  </a:lnTo>
                  <a:close/>
                </a:path>
              </a:pathLst>
            </a:custGeom>
            <a:ln w="4566">
              <a:solidFill>
                <a:srgbClr val="818285"/>
              </a:solidFill>
            </a:ln>
          </p:spPr>
          <p:txBody>
            <a:bodyPr wrap="square" lIns="0" tIns="0" rIns="0" bIns="0" rtlCol="0"/>
            <a:lstStyle/>
            <a:p>
              <a:endParaRPr/>
            </a:p>
          </p:txBody>
        </p:sp>
        <p:pic>
          <p:nvPicPr>
            <p:cNvPr id="29" name="object 29"/>
            <p:cNvPicPr/>
            <p:nvPr/>
          </p:nvPicPr>
          <p:blipFill>
            <a:blip r:embed="rId20" cstate="print"/>
            <a:stretch>
              <a:fillRect/>
            </a:stretch>
          </p:blipFill>
          <p:spPr>
            <a:xfrm>
              <a:off x="1071664" y="4222254"/>
              <a:ext cx="1618157" cy="258762"/>
            </a:xfrm>
            <a:prstGeom prst="rect">
              <a:avLst/>
            </a:prstGeom>
          </p:spPr>
        </p:pic>
        <p:sp>
          <p:nvSpPr>
            <p:cNvPr id="30" name="object 30"/>
            <p:cNvSpPr/>
            <p:nvPr/>
          </p:nvSpPr>
          <p:spPr>
            <a:xfrm>
              <a:off x="1251292" y="4607369"/>
              <a:ext cx="18415" cy="20320"/>
            </a:xfrm>
            <a:custGeom>
              <a:avLst/>
              <a:gdLst/>
              <a:ahLst/>
              <a:cxnLst/>
              <a:rect l="l" t="t" r="r" b="b"/>
              <a:pathLst>
                <a:path w="18415" h="20320">
                  <a:moveTo>
                    <a:pt x="15240" y="19799"/>
                  </a:moveTo>
                  <a:lnTo>
                    <a:pt x="4571" y="19799"/>
                  </a:lnTo>
                  <a:lnTo>
                    <a:pt x="0" y="15227"/>
                  </a:lnTo>
                  <a:lnTo>
                    <a:pt x="0" y="4571"/>
                  </a:lnTo>
                  <a:lnTo>
                    <a:pt x="4571" y="0"/>
                  </a:lnTo>
                  <a:lnTo>
                    <a:pt x="15240" y="0"/>
                  </a:lnTo>
                  <a:lnTo>
                    <a:pt x="18262" y="4571"/>
                  </a:lnTo>
                  <a:lnTo>
                    <a:pt x="18262" y="15227"/>
                  </a:lnTo>
                  <a:lnTo>
                    <a:pt x="15240" y="19799"/>
                  </a:lnTo>
                  <a:close/>
                </a:path>
              </a:pathLst>
            </a:custGeom>
            <a:solidFill>
              <a:srgbClr val="4D4D4F"/>
            </a:solidFill>
          </p:spPr>
          <p:txBody>
            <a:bodyPr wrap="square" lIns="0" tIns="0" rIns="0" bIns="0" rtlCol="0"/>
            <a:lstStyle/>
            <a:p>
              <a:endParaRPr/>
            </a:p>
          </p:txBody>
        </p:sp>
        <p:pic>
          <p:nvPicPr>
            <p:cNvPr id="31" name="object 31"/>
            <p:cNvPicPr/>
            <p:nvPr/>
          </p:nvPicPr>
          <p:blipFill>
            <a:blip r:embed="rId21" cstate="print"/>
            <a:stretch>
              <a:fillRect/>
            </a:stretch>
          </p:blipFill>
          <p:spPr>
            <a:xfrm>
              <a:off x="1327404" y="4564760"/>
              <a:ext cx="3170872" cy="427774"/>
            </a:xfrm>
            <a:prstGeom prst="rect">
              <a:avLst/>
            </a:prstGeom>
          </p:spPr>
        </p:pic>
        <p:pic>
          <p:nvPicPr>
            <p:cNvPr id="32" name="object 32"/>
            <p:cNvPicPr/>
            <p:nvPr/>
          </p:nvPicPr>
          <p:blipFill>
            <a:blip r:embed="rId22" cstate="print"/>
            <a:stretch>
              <a:fillRect/>
            </a:stretch>
          </p:blipFill>
          <p:spPr>
            <a:xfrm>
              <a:off x="4989224" y="2554596"/>
              <a:ext cx="1585412" cy="1326681"/>
            </a:xfrm>
            <a:prstGeom prst="rect">
              <a:avLst/>
            </a:prstGeom>
          </p:spPr>
        </p:pic>
        <p:pic>
          <p:nvPicPr>
            <p:cNvPr id="33" name="object 33"/>
            <p:cNvPicPr/>
            <p:nvPr/>
          </p:nvPicPr>
          <p:blipFill>
            <a:blip r:embed="rId23" cstate="print"/>
            <a:stretch>
              <a:fillRect/>
            </a:stretch>
          </p:blipFill>
          <p:spPr>
            <a:xfrm>
              <a:off x="4849921" y="3947481"/>
              <a:ext cx="1722464" cy="1274144"/>
            </a:xfrm>
            <a:prstGeom prst="rect">
              <a:avLst/>
            </a:prstGeom>
          </p:spPr>
        </p:pic>
      </p:grpSp>
      <p:grpSp>
        <p:nvGrpSpPr>
          <p:cNvPr id="34" name="object 34"/>
          <p:cNvGrpSpPr/>
          <p:nvPr/>
        </p:nvGrpSpPr>
        <p:grpSpPr>
          <a:xfrm>
            <a:off x="710907" y="5647689"/>
            <a:ext cx="6113780" cy="4315460"/>
            <a:chOff x="710907" y="5647689"/>
            <a:chExt cx="6113780" cy="4315460"/>
          </a:xfrm>
        </p:grpSpPr>
        <p:sp>
          <p:nvSpPr>
            <p:cNvPr id="35" name="object 3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36" name="object 36"/>
            <p:cNvSpPr/>
            <p:nvPr/>
          </p:nvSpPr>
          <p:spPr>
            <a:xfrm>
              <a:off x="1089914" y="6593928"/>
              <a:ext cx="20320" cy="21590"/>
            </a:xfrm>
            <a:custGeom>
              <a:avLst/>
              <a:gdLst/>
              <a:ahLst/>
              <a:cxnLst/>
              <a:rect l="l" t="t" r="r" b="b"/>
              <a:pathLst>
                <a:path w="20319" h="21590">
                  <a:moveTo>
                    <a:pt x="15240" y="21335"/>
                  </a:moveTo>
                  <a:lnTo>
                    <a:pt x="4572" y="21335"/>
                  </a:lnTo>
                  <a:lnTo>
                    <a:pt x="0" y="16764"/>
                  </a:lnTo>
                  <a:lnTo>
                    <a:pt x="0" y="4559"/>
                  </a:lnTo>
                  <a:lnTo>
                    <a:pt x="4572" y="0"/>
                  </a:lnTo>
                  <a:lnTo>
                    <a:pt x="15240" y="0"/>
                  </a:lnTo>
                  <a:lnTo>
                    <a:pt x="19799" y="4559"/>
                  </a:lnTo>
                  <a:lnTo>
                    <a:pt x="19799" y="16764"/>
                  </a:lnTo>
                  <a:lnTo>
                    <a:pt x="15240" y="21335"/>
                  </a:lnTo>
                  <a:close/>
                </a:path>
              </a:pathLst>
            </a:custGeom>
            <a:solidFill>
              <a:srgbClr val="4D4D4F"/>
            </a:solidFill>
          </p:spPr>
          <p:txBody>
            <a:bodyPr wrap="square" lIns="0" tIns="0" rIns="0" bIns="0" rtlCol="0"/>
            <a:lstStyle/>
            <a:p>
              <a:endParaRPr/>
            </a:p>
          </p:txBody>
        </p:sp>
        <p:pic>
          <p:nvPicPr>
            <p:cNvPr id="37" name="object 37"/>
            <p:cNvPicPr/>
            <p:nvPr/>
          </p:nvPicPr>
          <p:blipFill>
            <a:blip r:embed="rId24" cstate="print"/>
            <a:stretch>
              <a:fillRect/>
            </a:stretch>
          </p:blipFill>
          <p:spPr>
            <a:xfrm>
              <a:off x="1280223" y="6549770"/>
              <a:ext cx="860069" cy="109639"/>
            </a:xfrm>
            <a:prstGeom prst="rect">
              <a:avLst/>
            </a:prstGeom>
          </p:spPr>
        </p:pic>
        <p:pic>
          <p:nvPicPr>
            <p:cNvPr id="38" name="object 38"/>
            <p:cNvPicPr/>
            <p:nvPr/>
          </p:nvPicPr>
          <p:blipFill>
            <a:blip r:embed="rId25" cstate="print"/>
            <a:stretch>
              <a:fillRect/>
            </a:stretch>
          </p:blipFill>
          <p:spPr>
            <a:xfrm>
              <a:off x="2219477" y="6549770"/>
              <a:ext cx="1435493" cy="109639"/>
            </a:xfrm>
            <a:prstGeom prst="rect">
              <a:avLst/>
            </a:prstGeom>
          </p:spPr>
        </p:pic>
        <p:pic>
          <p:nvPicPr>
            <p:cNvPr id="39" name="object 39"/>
            <p:cNvPicPr/>
            <p:nvPr/>
          </p:nvPicPr>
          <p:blipFill>
            <a:blip r:embed="rId26" cstate="print"/>
            <a:stretch>
              <a:fillRect/>
            </a:stretch>
          </p:blipFill>
          <p:spPr>
            <a:xfrm>
              <a:off x="3740200" y="6549770"/>
              <a:ext cx="2711145" cy="111125"/>
            </a:xfrm>
            <a:prstGeom prst="rect">
              <a:avLst/>
            </a:prstGeom>
          </p:spPr>
        </p:pic>
        <p:pic>
          <p:nvPicPr>
            <p:cNvPr id="40" name="object 40"/>
            <p:cNvPicPr/>
            <p:nvPr/>
          </p:nvPicPr>
          <p:blipFill>
            <a:blip r:embed="rId27" cstate="print"/>
            <a:stretch>
              <a:fillRect/>
            </a:stretch>
          </p:blipFill>
          <p:spPr>
            <a:xfrm>
              <a:off x="1182789" y="6740080"/>
              <a:ext cx="736790" cy="103530"/>
            </a:xfrm>
            <a:prstGeom prst="rect">
              <a:avLst/>
            </a:prstGeom>
          </p:spPr>
        </p:pic>
        <p:pic>
          <p:nvPicPr>
            <p:cNvPr id="41" name="object 41"/>
            <p:cNvPicPr/>
            <p:nvPr/>
          </p:nvPicPr>
          <p:blipFill>
            <a:blip r:embed="rId28" cstate="print"/>
            <a:stretch>
              <a:fillRect/>
            </a:stretch>
          </p:blipFill>
          <p:spPr>
            <a:xfrm>
              <a:off x="2009381" y="6738543"/>
              <a:ext cx="1365491" cy="111125"/>
            </a:xfrm>
            <a:prstGeom prst="rect">
              <a:avLst/>
            </a:prstGeom>
          </p:spPr>
        </p:pic>
        <p:pic>
          <p:nvPicPr>
            <p:cNvPr id="42" name="object 42"/>
            <p:cNvPicPr/>
            <p:nvPr/>
          </p:nvPicPr>
          <p:blipFill>
            <a:blip r:embed="rId29" cstate="print"/>
            <a:stretch>
              <a:fillRect/>
            </a:stretch>
          </p:blipFill>
          <p:spPr>
            <a:xfrm>
              <a:off x="3454006" y="6737057"/>
              <a:ext cx="2749194" cy="112610"/>
            </a:xfrm>
            <a:prstGeom prst="rect">
              <a:avLst/>
            </a:prstGeom>
          </p:spPr>
        </p:pic>
        <p:sp>
          <p:nvSpPr>
            <p:cNvPr id="43" name="object 43"/>
            <p:cNvSpPr/>
            <p:nvPr/>
          </p:nvSpPr>
          <p:spPr>
            <a:xfrm>
              <a:off x="1089914" y="6971461"/>
              <a:ext cx="20320" cy="21590"/>
            </a:xfrm>
            <a:custGeom>
              <a:avLst/>
              <a:gdLst/>
              <a:ahLst/>
              <a:cxnLst/>
              <a:rect l="l" t="t" r="r" b="b"/>
              <a:pathLst>
                <a:path w="20319" h="21590">
                  <a:moveTo>
                    <a:pt x="15240" y="21323"/>
                  </a:moveTo>
                  <a:lnTo>
                    <a:pt x="4572" y="21323"/>
                  </a:lnTo>
                  <a:lnTo>
                    <a:pt x="0" y="16764"/>
                  </a:lnTo>
                  <a:lnTo>
                    <a:pt x="0" y="4559"/>
                  </a:lnTo>
                  <a:lnTo>
                    <a:pt x="4572" y="0"/>
                  </a:lnTo>
                  <a:lnTo>
                    <a:pt x="15240" y="0"/>
                  </a:lnTo>
                  <a:lnTo>
                    <a:pt x="19799" y="4559"/>
                  </a:lnTo>
                  <a:lnTo>
                    <a:pt x="19799" y="16764"/>
                  </a:lnTo>
                  <a:lnTo>
                    <a:pt x="15240" y="21323"/>
                  </a:lnTo>
                  <a:close/>
                </a:path>
              </a:pathLst>
            </a:custGeom>
            <a:solidFill>
              <a:srgbClr val="4D4D4F"/>
            </a:solidFill>
          </p:spPr>
          <p:txBody>
            <a:bodyPr wrap="square" lIns="0" tIns="0" rIns="0" bIns="0" rtlCol="0"/>
            <a:lstStyle/>
            <a:p>
              <a:endParaRPr/>
            </a:p>
          </p:txBody>
        </p:sp>
        <p:pic>
          <p:nvPicPr>
            <p:cNvPr id="44" name="object 44"/>
            <p:cNvPicPr/>
            <p:nvPr/>
          </p:nvPicPr>
          <p:blipFill>
            <a:blip r:embed="rId30" cstate="print"/>
            <a:stretch>
              <a:fillRect/>
            </a:stretch>
          </p:blipFill>
          <p:spPr>
            <a:xfrm>
              <a:off x="1280223" y="6925817"/>
              <a:ext cx="2727871" cy="111125"/>
            </a:xfrm>
            <a:prstGeom prst="rect">
              <a:avLst/>
            </a:prstGeom>
          </p:spPr>
        </p:pic>
        <p:pic>
          <p:nvPicPr>
            <p:cNvPr id="45" name="object 45"/>
            <p:cNvPicPr/>
            <p:nvPr/>
          </p:nvPicPr>
          <p:blipFill>
            <a:blip r:embed="rId31" cstate="print"/>
            <a:stretch>
              <a:fillRect/>
            </a:stretch>
          </p:blipFill>
          <p:spPr>
            <a:xfrm>
              <a:off x="4087266" y="6927303"/>
              <a:ext cx="2368651" cy="109639"/>
            </a:xfrm>
            <a:prstGeom prst="rect">
              <a:avLst/>
            </a:prstGeom>
          </p:spPr>
        </p:pic>
        <p:pic>
          <p:nvPicPr>
            <p:cNvPr id="46" name="object 46"/>
            <p:cNvPicPr/>
            <p:nvPr/>
          </p:nvPicPr>
          <p:blipFill>
            <a:blip r:embed="rId32" cstate="print"/>
            <a:stretch>
              <a:fillRect/>
            </a:stretch>
          </p:blipFill>
          <p:spPr>
            <a:xfrm>
              <a:off x="1176680" y="7114527"/>
              <a:ext cx="2845155" cy="111125"/>
            </a:xfrm>
            <a:prstGeom prst="rect">
              <a:avLst/>
            </a:prstGeom>
          </p:spPr>
        </p:pic>
        <p:sp>
          <p:nvSpPr>
            <p:cNvPr id="47" name="object 47"/>
            <p:cNvSpPr/>
            <p:nvPr/>
          </p:nvSpPr>
          <p:spPr>
            <a:xfrm>
              <a:off x="1089914" y="7348981"/>
              <a:ext cx="20320" cy="21590"/>
            </a:xfrm>
            <a:custGeom>
              <a:avLst/>
              <a:gdLst/>
              <a:ahLst/>
              <a:cxnLst/>
              <a:rect l="l" t="t" r="r" b="b"/>
              <a:pathLst>
                <a:path w="20319" h="21590">
                  <a:moveTo>
                    <a:pt x="15240" y="21336"/>
                  </a:moveTo>
                  <a:lnTo>
                    <a:pt x="4572" y="21336"/>
                  </a:lnTo>
                  <a:lnTo>
                    <a:pt x="0" y="16725"/>
                  </a:lnTo>
                  <a:lnTo>
                    <a:pt x="0" y="4572"/>
                  </a:lnTo>
                  <a:lnTo>
                    <a:pt x="4572" y="0"/>
                  </a:lnTo>
                  <a:lnTo>
                    <a:pt x="15240" y="0"/>
                  </a:lnTo>
                  <a:lnTo>
                    <a:pt x="19799" y="4572"/>
                  </a:lnTo>
                  <a:lnTo>
                    <a:pt x="19799" y="16725"/>
                  </a:lnTo>
                  <a:lnTo>
                    <a:pt x="15240" y="21336"/>
                  </a:lnTo>
                  <a:close/>
                </a:path>
              </a:pathLst>
            </a:custGeom>
            <a:solidFill>
              <a:srgbClr val="4D4D4F"/>
            </a:solidFill>
          </p:spPr>
          <p:txBody>
            <a:bodyPr wrap="square" lIns="0" tIns="0" rIns="0" bIns="0" rtlCol="0"/>
            <a:lstStyle/>
            <a:p>
              <a:endParaRPr/>
            </a:p>
          </p:txBody>
        </p:sp>
        <p:pic>
          <p:nvPicPr>
            <p:cNvPr id="48" name="object 48"/>
            <p:cNvPicPr/>
            <p:nvPr/>
          </p:nvPicPr>
          <p:blipFill>
            <a:blip r:embed="rId33" cstate="print"/>
            <a:stretch>
              <a:fillRect/>
            </a:stretch>
          </p:blipFill>
          <p:spPr>
            <a:xfrm>
              <a:off x="1277188" y="7304836"/>
              <a:ext cx="216153" cy="109575"/>
            </a:xfrm>
            <a:prstGeom prst="rect">
              <a:avLst/>
            </a:prstGeom>
          </p:spPr>
        </p:pic>
        <p:pic>
          <p:nvPicPr>
            <p:cNvPr id="49" name="object 49"/>
            <p:cNvPicPr/>
            <p:nvPr/>
          </p:nvPicPr>
          <p:blipFill>
            <a:blip r:embed="rId34" cstate="print"/>
            <a:stretch>
              <a:fillRect/>
            </a:stretch>
          </p:blipFill>
          <p:spPr>
            <a:xfrm>
              <a:off x="1519237" y="7309395"/>
              <a:ext cx="147637" cy="100456"/>
            </a:xfrm>
            <a:prstGeom prst="rect">
              <a:avLst/>
            </a:prstGeom>
          </p:spPr>
        </p:pic>
        <p:pic>
          <p:nvPicPr>
            <p:cNvPr id="50" name="object 50"/>
            <p:cNvPicPr/>
            <p:nvPr/>
          </p:nvPicPr>
          <p:blipFill>
            <a:blip r:embed="rId35" cstate="print"/>
            <a:stretch>
              <a:fillRect/>
            </a:stretch>
          </p:blipFill>
          <p:spPr>
            <a:xfrm>
              <a:off x="1746046" y="7303287"/>
              <a:ext cx="3388525" cy="112674"/>
            </a:xfrm>
            <a:prstGeom prst="rect">
              <a:avLst/>
            </a:prstGeom>
          </p:spPr>
        </p:pic>
        <p:pic>
          <p:nvPicPr>
            <p:cNvPr id="51" name="object 51"/>
            <p:cNvPicPr/>
            <p:nvPr/>
          </p:nvPicPr>
          <p:blipFill>
            <a:blip r:embed="rId36" cstate="print"/>
            <a:stretch>
              <a:fillRect/>
            </a:stretch>
          </p:blipFill>
          <p:spPr>
            <a:xfrm>
              <a:off x="890536" y="5826721"/>
              <a:ext cx="5752604" cy="611924"/>
            </a:xfrm>
            <a:prstGeom prst="rect">
              <a:avLst/>
            </a:prstGeom>
          </p:spPr>
        </p:pic>
        <p:pic>
          <p:nvPicPr>
            <p:cNvPr id="52" name="object 52"/>
            <p:cNvPicPr/>
            <p:nvPr/>
          </p:nvPicPr>
          <p:blipFill>
            <a:blip r:embed="rId37" cstate="print"/>
            <a:stretch>
              <a:fillRect/>
            </a:stretch>
          </p:blipFill>
          <p:spPr>
            <a:xfrm>
              <a:off x="1070178" y="7571231"/>
              <a:ext cx="5393334" cy="646963"/>
            </a:xfrm>
            <a:prstGeom prst="rect">
              <a:avLst/>
            </a:prstGeom>
          </p:spPr>
        </p:pic>
        <p:pic>
          <p:nvPicPr>
            <p:cNvPr id="53" name="object 53"/>
            <p:cNvPicPr/>
            <p:nvPr/>
          </p:nvPicPr>
          <p:blipFill>
            <a:blip r:embed="rId38" cstate="print"/>
            <a:stretch>
              <a:fillRect/>
            </a:stretch>
          </p:blipFill>
          <p:spPr>
            <a:xfrm>
              <a:off x="1070178" y="8289721"/>
              <a:ext cx="5393334" cy="648500"/>
            </a:xfrm>
            <a:prstGeom prst="rect">
              <a:avLst/>
            </a:prstGeom>
          </p:spPr>
        </p:pic>
        <p:pic>
          <p:nvPicPr>
            <p:cNvPr id="54" name="object 54"/>
            <p:cNvPicPr/>
            <p:nvPr/>
          </p:nvPicPr>
          <p:blipFill>
            <a:blip r:embed="rId39" cstate="print"/>
            <a:stretch>
              <a:fillRect/>
            </a:stretch>
          </p:blipFill>
          <p:spPr>
            <a:xfrm>
              <a:off x="1070178" y="9009760"/>
              <a:ext cx="5572963" cy="753516"/>
            </a:xfrm>
            <a:prstGeom prst="rect">
              <a:avLst/>
            </a:prstGeom>
          </p:spPr>
        </p:pic>
      </p:grpSp>
      <p:sp>
        <p:nvSpPr>
          <p:cNvPr id="55" name="object 55"/>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56" name="object 56"/>
          <p:cNvGrpSpPr/>
          <p:nvPr/>
        </p:nvGrpSpPr>
        <p:grpSpPr>
          <a:xfrm>
            <a:off x="7183539" y="1080286"/>
            <a:ext cx="368935" cy="688340"/>
            <a:chOff x="7183539" y="1080286"/>
            <a:chExt cx="368935" cy="688340"/>
          </a:xfrm>
        </p:grpSpPr>
        <p:sp>
          <p:nvSpPr>
            <p:cNvPr id="57" name="object 5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58" name="object 5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9" name="object 59"/>
            <p:cNvPicPr/>
            <p:nvPr/>
          </p:nvPicPr>
          <p:blipFill>
            <a:blip r:embed="rId40" cstate="print"/>
            <a:stretch>
              <a:fillRect/>
            </a:stretch>
          </p:blipFill>
          <p:spPr>
            <a:xfrm>
              <a:off x="7296200" y="1401508"/>
              <a:ext cx="133946" cy="270967"/>
            </a:xfrm>
            <a:prstGeom prst="rect">
              <a:avLst/>
            </a:prstGeom>
          </p:spPr>
        </p:pic>
      </p:grpSp>
      <p:grpSp>
        <p:nvGrpSpPr>
          <p:cNvPr id="60" name="object 60"/>
          <p:cNvGrpSpPr/>
          <p:nvPr/>
        </p:nvGrpSpPr>
        <p:grpSpPr>
          <a:xfrm>
            <a:off x="7183539" y="2570606"/>
            <a:ext cx="368935" cy="688340"/>
            <a:chOff x="7183539" y="2570606"/>
            <a:chExt cx="368935" cy="688340"/>
          </a:xfrm>
        </p:grpSpPr>
        <p:sp>
          <p:nvSpPr>
            <p:cNvPr id="61" name="object 6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2" name="object 62"/>
            <p:cNvPicPr/>
            <p:nvPr/>
          </p:nvPicPr>
          <p:blipFill>
            <a:blip r:embed="rId41" cstate="print"/>
            <a:stretch>
              <a:fillRect/>
            </a:stretch>
          </p:blipFill>
          <p:spPr>
            <a:xfrm>
              <a:off x="7296200" y="2686303"/>
              <a:ext cx="133946" cy="272503"/>
            </a:xfrm>
            <a:prstGeom prst="rect">
              <a:avLst/>
            </a:prstGeom>
          </p:spPr>
        </p:pic>
        <p:pic>
          <p:nvPicPr>
            <p:cNvPr id="63" name="object 63"/>
            <p:cNvPicPr/>
            <p:nvPr/>
          </p:nvPicPr>
          <p:blipFill>
            <a:blip r:embed="rId42" cstate="print"/>
            <a:stretch>
              <a:fillRect/>
            </a:stretch>
          </p:blipFill>
          <p:spPr>
            <a:xfrm>
              <a:off x="7294664" y="3013570"/>
              <a:ext cx="137020" cy="137020"/>
            </a:xfrm>
            <a:prstGeom prst="rect">
              <a:avLst/>
            </a:prstGeom>
          </p:spPr>
        </p:pic>
      </p:grpSp>
      <p:grpSp>
        <p:nvGrpSpPr>
          <p:cNvPr id="64" name="object 64"/>
          <p:cNvGrpSpPr/>
          <p:nvPr/>
        </p:nvGrpSpPr>
        <p:grpSpPr>
          <a:xfrm>
            <a:off x="7183539" y="1826221"/>
            <a:ext cx="368935" cy="687070"/>
            <a:chOff x="7183539" y="1826221"/>
            <a:chExt cx="368935" cy="687070"/>
          </a:xfrm>
        </p:grpSpPr>
        <p:sp>
          <p:nvSpPr>
            <p:cNvPr id="65" name="object 6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6" name="object 66"/>
            <p:cNvPicPr/>
            <p:nvPr/>
          </p:nvPicPr>
          <p:blipFill>
            <a:blip r:embed="rId43" cstate="print"/>
            <a:stretch>
              <a:fillRect/>
            </a:stretch>
          </p:blipFill>
          <p:spPr>
            <a:xfrm>
              <a:off x="7296200" y="1940369"/>
              <a:ext cx="133946" cy="274040"/>
            </a:xfrm>
            <a:prstGeom prst="rect">
              <a:avLst/>
            </a:prstGeom>
          </p:spPr>
        </p:pic>
        <p:pic>
          <p:nvPicPr>
            <p:cNvPr id="67" name="object 67"/>
            <p:cNvPicPr/>
            <p:nvPr/>
          </p:nvPicPr>
          <p:blipFill>
            <a:blip r:embed="rId44" cstate="print"/>
            <a:stretch>
              <a:fillRect/>
            </a:stretch>
          </p:blipFill>
          <p:spPr>
            <a:xfrm>
              <a:off x="7294664" y="2269184"/>
              <a:ext cx="137020" cy="135483"/>
            </a:xfrm>
            <a:prstGeom prst="rect">
              <a:avLst/>
            </a:prstGeom>
          </p:spPr>
        </p:pic>
      </p:grpSp>
      <p:grpSp>
        <p:nvGrpSpPr>
          <p:cNvPr id="68" name="object 68"/>
          <p:cNvGrpSpPr/>
          <p:nvPr/>
        </p:nvGrpSpPr>
        <p:grpSpPr>
          <a:xfrm>
            <a:off x="7183539" y="3314991"/>
            <a:ext cx="368935" cy="688340"/>
            <a:chOff x="7183539" y="3314991"/>
            <a:chExt cx="368935" cy="688340"/>
          </a:xfrm>
        </p:grpSpPr>
        <p:sp>
          <p:nvSpPr>
            <p:cNvPr id="69" name="object 6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0" name="object 70"/>
            <p:cNvPicPr/>
            <p:nvPr/>
          </p:nvPicPr>
          <p:blipFill>
            <a:blip r:embed="rId45" cstate="print"/>
            <a:stretch>
              <a:fillRect/>
            </a:stretch>
          </p:blipFill>
          <p:spPr>
            <a:xfrm>
              <a:off x="7296200" y="3430689"/>
              <a:ext cx="133946" cy="272453"/>
            </a:xfrm>
            <a:prstGeom prst="rect">
              <a:avLst/>
            </a:prstGeom>
          </p:spPr>
        </p:pic>
        <p:pic>
          <p:nvPicPr>
            <p:cNvPr id="71" name="object 71"/>
            <p:cNvPicPr/>
            <p:nvPr/>
          </p:nvPicPr>
          <p:blipFill>
            <a:blip r:embed="rId46" cstate="print"/>
            <a:stretch>
              <a:fillRect/>
            </a:stretch>
          </p:blipFill>
          <p:spPr>
            <a:xfrm>
              <a:off x="7294664" y="3759492"/>
              <a:ext cx="137020" cy="135483"/>
            </a:xfrm>
            <a:prstGeom prst="rect">
              <a:avLst/>
            </a:prstGeom>
          </p:spPr>
        </p:pic>
      </p:grpSp>
      <p:grpSp>
        <p:nvGrpSpPr>
          <p:cNvPr id="72" name="object 72"/>
          <p:cNvGrpSpPr/>
          <p:nvPr/>
        </p:nvGrpSpPr>
        <p:grpSpPr>
          <a:xfrm>
            <a:off x="7183539" y="4060875"/>
            <a:ext cx="368935" cy="687070"/>
            <a:chOff x="7183539" y="4060875"/>
            <a:chExt cx="368935" cy="687070"/>
          </a:xfrm>
        </p:grpSpPr>
        <p:sp>
          <p:nvSpPr>
            <p:cNvPr id="73" name="object 7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4" name="object 74"/>
            <p:cNvPicPr/>
            <p:nvPr/>
          </p:nvPicPr>
          <p:blipFill>
            <a:blip r:embed="rId47" cstate="print"/>
            <a:stretch>
              <a:fillRect/>
            </a:stretch>
          </p:blipFill>
          <p:spPr>
            <a:xfrm>
              <a:off x="7296200" y="4175073"/>
              <a:ext cx="133946" cy="273989"/>
            </a:xfrm>
            <a:prstGeom prst="rect">
              <a:avLst/>
            </a:prstGeom>
          </p:spPr>
        </p:pic>
        <p:pic>
          <p:nvPicPr>
            <p:cNvPr id="75" name="object 75"/>
            <p:cNvPicPr/>
            <p:nvPr/>
          </p:nvPicPr>
          <p:blipFill>
            <a:blip r:embed="rId48" cstate="print"/>
            <a:stretch>
              <a:fillRect/>
            </a:stretch>
          </p:blipFill>
          <p:spPr>
            <a:xfrm>
              <a:off x="7294664" y="4503889"/>
              <a:ext cx="137020" cy="136969"/>
            </a:xfrm>
            <a:prstGeom prst="rect">
              <a:avLst/>
            </a:prstGeom>
          </p:spPr>
        </p:pic>
      </p:grpSp>
      <p:grpSp>
        <p:nvGrpSpPr>
          <p:cNvPr id="76" name="object 76"/>
          <p:cNvGrpSpPr/>
          <p:nvPr/>
        </p:nvGrpSpPr>
        <p:grpSpPr>
          <a:xfrm>
            <a:off x="7183539" y="4805260"/>
            <a:ext cx="368935" cy="688340"/>
            <a:chOff x="7183539" y="4805260"/>
            <a:chExt cx="368935" cy="688340"/>
          </a:xfrm>
        </p:grpSpPr>
        <p:sp>
          <p:nvSpPr>
            <p:cNvPr id="77" name="object 7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8" name="object 78"/>
            <p:cNvPicPr/>
            <p:nvPr/>
          </p:nvPicPr>
          <p:blipFill>
            <a:blip r:embed="rId49" cstate="print"/>
            <a:stretch>
              <a:fillRect/>
            </a:stretch>
          </p:blipFill>
          <p:spPr>
            <a:xfrm>
              <a:off x="7296200" y="4920957"/>
              <a:ext cx="133946" cy="272503"/>
            </a:xfrm>
            <a:prstGeom prst="rect">
              <a:avLst/>
            </a:prstGeom>
          </p:spPr>
        </p:pic>
        <p:pic>
          <p:nvPicPr>
            <p:cNvPr id="79" name="object 79"/>
            <p:cNvPicPr/>
            <p:nvPr/>
          </p:nvPicPr>
          <p:blipFill>
            <a:blip r:embed="rId50" cstate="print"/>
            <a:stretch>
              <a:fillRect/>
            </a:stretch>
          </p:blipFill>
          <p:spPr>
            <a:xfrm>
              <a:off x="7294664" y="5248274"/>
              <a:ext cx="137020" cy="136969"/>
            </a:xfrm>
            <a:prstGeom prst="rect">
              <a:avLst/>
            </a:prstGeom>
          </p:spPr>
        </p:pic>
      </p:grpSp>
      <p:grpSp>
        <p:nvGrpSpPr>
          <p:cNvPr id="80" name="object 80"/>
          <p:cNvGrpSpPr/>
          <p:nvPr/>
        </p:nvGrpSpPr>
        <p:grpSpPr>
          <a:xfrm>
            <a:off x="7183539" y="5549645"/>
            <a:ext cx="368935" cy="688340"/>
            <a:chOff x="7183539" y="5549645"/>
            <a:chExt cx="368935" cy="688340"/>
          </a:xfrm>
        </p:grpSpPr>
        <p:sp>
          <p:nvSpPr>
            <p:cNvPr id="81" name="object 8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82" name="object 82"/>
            <p:cNvPicPr/>
            <p:nvPr/>
          </p:nvPicPr>
          <p:blipFill>
            <a:blip r:embed="rId51" cstate="print"/>
            <a:stretch>
              <a:fillRect/>
            </a:stretch>
          </p:blipFill>
          <p:spPr>
            <a:xfrm>
              <a:off x="7296200" y="5665342"/>
              <a:ext cx="133946" cy="272503"/>
            </a:xfrm>
            <a:prstGeom prst="rect">
              <a:avLst/>
            </a:prstGeom>
          </p:spPr>
        </p:pic>
        <p:pic>
          <p:nvPicPr>
            <p:cNvPr id="83" name="object 83"/>
            <p:cNvPicPr/>
            <p:nvPr/>
          </p:nvPicPr>
          <p:blipFill>
            <a:blip r:embed="rId52" cstate="print"/>
            <a:stretch>
              <a:fillRect/>
            </a:stretch>
          </p:blipFill>
          <p:spPr>
            <a:xfrm>
              <a:off x="7294664" y="5994145"/>
              <a:ext cx="137020" cy="135483"/>
            </a:xfrm>
            <a:prstGeom prst="rect">
              <a:avLst/>
            </a:prstGeom>
          </p:spPr>
        </p:pic>
      </p:grpSp>
      <p:grpSp>
        <p:nvGrpSpPr>
          <p:cNvPr id="84" name="object 84"/>
          <p:cNvGrpSpPr/>
          <p:nvPr/>
        </p:nvGrpSpPr>
        <p:grpSpPr>
          <a:xfrm>
            <a:off x="7183539" y="6295580"/>
            <a:ext cx="368935" cy="687070"/>
            <a:chOff x="7183539" y="6295580"/>
            <a:chExt cx="368935" cy="687070"/>
          </a:xfrm>
        </p:grpSpPr>
        <p:sp>
          <p:nvSpPr>
            <p:cNvPr id="85" name="object 8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6" name="object 86"/>
            <p:cNvPicPr/>
            <p:nvPr/>
          </p:nvPicPr>
          <p:blipFill>
            <a:blip r:embed="rId53" cstate="print"/>
            <a:stretch>
              <a:fillRect/>
            </a:stretch>
          </p:blipFill>
          <p:spPr>
            <a:xfrm>
              <a:off x="7296200" y="6409727"/>
              <a:ext cx="133946" cy="274040"/>
            </a:xfrm>
            <a:prstGeom prst="rect">
              <a:avLst/>
            </a:prstGeom>
          </p:spPr>
        </p:pic>
        <p:pic>
          <p:nvPicPr>
            <p:cNvPr id="87" name="object 87"/>
            <p:cNvPicPr/>
            <p:nvPr/>
          </p:nvPicPr>
          <p:blipFill>
            <a:blip r:embed="rId54" cstate="print"/>
            <a:stretch>
              <a:fillRect/>
            </a:stretch>
          </p:blipFill>
          <p:spPr>
            <a:xfrm>
              <a:off x="7294664" y="6738543"/>
              <a:ext cx="137020" cy="137020"/>
            </a:xfrm>
            <a:prstGeom prst="rect">
              <a:avLst/>
            </a:prstGeom>
          </p:spPr>
        </p:pic>
      </p:grpSp>
      <p:grpSp>
        <p:nvGrpSpPr>
          <p:cNvPr id="88" name="object 88"/>
          <p:cNvGrpSpPr/>
          <p:nvPr/>
        </p:nvGrpSpPr>
        <p:grpSpPr>
          <a:xfrm>
            <a:off x="7183539" y="7039964"/>
            <a:ext cx="368935" cy="688340"/>
            <a:chOff x="7183539" y="7039964"/>
            <a:chExt cx="368935" cy="688340"/>
          </a:xfrm>
        </p:grpSpPr>
        <p:sp>
          <p:nvSpPr>
            <p:cNvPr id="89" name="object 8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0" name="object 90"/>
            <p:cNvPicPr/>
            <p:nvPr/>
          </p:nvPicPr>
          <p:blipFill>
            <a:blip r:embed="rId55" cstate="print"/>
            <a:stretch>
              <a:fillRect/>
            </a:stretch>
          </p:blipFill>
          <p:spPr>
            <a:xfrm>
              <a:off x="7296200" y="7155662"/>
              <a:ext cx="133946" cy="272503"/>
            </a:xfrm>
            <a:prstGeom prst="rect">
              <a:avLst/>
            </a:prstGeom>
          </p:spPr>
        </p:pic>
        <p:pic>
          <p:nvPicPr>
            <p:cNvPr id="91" name="object 91"/>
            <p:cNvPicPr/>
            <p:nvPr/>
          </p:nvPicPr>
          <p:blipFill>
            <a:blip r:embed="rId56" cstate="print"/>
            <a:stretch>
              <a:fillRect/>
            </a:stretch>
          </p:blipFill>
          <p:spPr>
            <a:xfrm>
              <a:off x="7294664" y="7482928"/>
              <a:ext cx="137020" cy="137020"/>
            </a:xfrm>
            <a:prstGeom prst="rect">
              <a:avLst/>
            </a:prstGeom>
          </p:spPr>
        </p:pic>
      </p:grpSp>
      <p:grpSp>
        <p:nvGrpSpPr>
          <p:cNvPr id="92" name="object 92"/>
          <p:cNvGrpSpPr/>
          <p:nvPr/>
        </p:nvGrpSpPr>
        <p:grpSpPr>
          <a:xfrm>
            <a:off x="7183539" y="7784350"/>
            <a:ext cx="368935" cy="688340"/>
            <a:chOff x="7183539" y="7784350"/>
            <a:chExt cx="368935" cy="688340"/>
          </a:xfrm>
        </p:grpSpPr>
        <p:sp>
          <p:nvSpPr>
            <p:cNvPr id="93" name="object 9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4" name="object 94"/>
            <p:cNvPicPr/>
            <p:nvPr/>
          </p:nvPicPr>
          <p:blipFill>
            <a:blip r:embed="rId57" cstate="print"/>
            <a:stretch>
              <a:fillRect/>
            </a:stretch>
          </p:blipFill>
          <p:spPr>
            <a:xfrm>
              <a:off x="7296200" y="7900047"/>
              <a:ext cx="133946" cy="272453"/>
            </a:xfrm>
            <a:prstGeom prst="rect">
              <a:avLst/>
            </a:prstGeom>
          </p:spPr>
        </p:pic>
        <p:pic>
          <p:nvPicPr>
            <p:cNvPr id="95" name="object 95"/>
            <p:cNvPicPr/>
            <p:nvPr/>
          </p:nvPicPr>
          <p:blipFill>
            <a:blip r:embed="rId58" cstate="print"/>
            <a:stretch>
              <a:fillRect/>
            </a:stretch>
          </p:blipFill>
          <p:spPr>
            <a:xfrm>
              <a:off x="7294664" y="8228850"/>
              <a:ext cx="137020" cy="135483"/>
            </a:xfrm>
            <a:prstGeom prst="rect">
              <a:avLst/>
            </a:prstGeom>
          </p:spPr>
        </p:pic>
      </p:grpSp>
      <p:pic>
        <p:nvPicPr>
          <p:cNvPr id="96" name="object 96"/>
          <p:cNvPicPr/>
          <p:nvPr/>
        </p:nvPicPr>
        <p:blipFill>
          <a:blip r:embed="rId59" cstate="print"/>
          <a:stretch>
            <a:fillRect/>
          </a:stretch>
        </p:blipFill>
        <p:spPr>
          <a:xfrm>
            <a:off x="7183539" y="8530233"/>
            <a:ext cx="368401" cy="688085"/>
          </a:xfrm>
          <a:prstGeom prst="rect">
            <a:avLst/>
          </a:prstGeom>
        </p:spPr>
      </p:pic>
      <p:grpSp>
        <p:nvGrpSpPr>
          <p:cNvPr id="97" name="object 97"/>
          <p:cNvGrpSpPr/>
          <p:nvPr/>
        </p:nvGrpSpPr>
        <p:grpSpPr>
          <a:xfrm>
            <a:off x="7183539" y="9274619"/>
            <a:ext cx="368935" cy="688340"/>
            <a:chOff x="7183539" y="9274619"/>
            <a:chExt cx="368935" cy="688340"/>
          </a:xfrm>
        </p:grpSpPr>
        <p:sp>
          <p:nvSpPr>
            <p:cNvPr id="98" name="object 9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9" name="object 99"/>
            <p:cNvPicPr/>
            <p:nvPr/>
          </p:nvPicPr>
          <p:blipFill>
            <a:blip r:embed="rId60" cstate="print"/>
            <a:stretch>
              <a:fillRect/>
            </a:stretch>
          </p:blipFill>
          <p:spPr>
            <a:xfrm>
              <a:off x="7323581" y="9341637"/>
              <a:ext cx="79184" cy="121742"/>
            </a:xfrm>
            <a:prstGeom prst="rect">
              <a:avLst/>
            </a:prstGeom>
          </p:spPr>
        </p:pic>
        <p:pic>
          <p:nvPicPr>
            <p:cNvPr id="100" name="object 100"/>
            <p:cNvPicPr/>
            <p:nvPr/>
          </p:nvPicPr>
          <p:blipFill>
            <a:blip r:embed="rId61" cstate="print"/>
            <a:stretch>
              <a:fillRect/>
            </a:stretch>
          </p:blipFill>
          <p:spPr>
            <a:xfrm>
              <a:off x="7296200" y="9483178"/>
              <a:ext cx="133946" cy="420141"/>
            </a:xfrm>
            <a:prstGeom prst="rect">
              <a:avLst/>
            </a:prstGeom>
          </p:spPr>
        </p:pic>
      </p:grpSp>
      <p:grpSp>
        <p:nvGrpSpPr>
          <p:cNvPr id="101" name="object 2"/>
          <p:cNvGrpSpPr/>
          <p:nvPr/>
        </p:nvGrpSpPr>
        <p:grpSpPr>
          <a:xfrm>
            <a:off x="3415956" y="10148442"/>
            <a:ext cx="424815" cy="91440"/>
            <a:chOff x="3415956" y="10148442"/>
            <a:chExt cx="424815" cy="91440"/>
          </a:xfrm>
        </p:grpSpPr>
        <p:sp>
          <p:nvSpPr>
            <p:cNvPr id="102"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03" name="object 4"/>
            <p:cNvPicPr/>
            <p:nvPr/>
          </p:nvPicPr>
          <p:blipFill>
            <a:blip r:embed="rId62" cstate="print"/>
            <a:stretch>
              <a:fillRect/>
            </a:stretch>
          </p:blipFill>
          <p:spPr>
            <a:xfrm>
              <a:off x="3738663" y="10148442"/>
              <a:ext cx="101993" cy="91325"/>
            </a:xfrm>
            <a:prstGeom prst="rect">
              <a:avLst/>
            </a:prstGeom>
          </p:spPr>
        </p:pic>
      </p:grpSp>
      <p:sp>
        <p:nvSpPr>
          <p:cNvPr id="104" name="object 5"/>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1201159" y="6552856"/>
              <a:ext cx="1001541" cy="115684"/>
            </a:xfrm>
            <a:prstGeom prst="rect">
              <a:avLst/>
            </a:prstGeom>
          </p:spPr>
        </p:pic>
        <p:pic>
          <p:nvPicPr>
            <p:cNvPr id="9" name="object 9"/>
            <p:cNvPicPr/>
            <p:nvPr/>
          </p:nvPicPr>
          <p:blipFill>
            <a:blip r:embed="rId3" cstate="print"/>
            <a:stretch>
              <a:fillRect/>
            </a:stretch>
          </p:blipFill>
          <p:spPr>
            <a:xfrm>
              <a:off x="2289467" y="6549770"/>
              <a:ext cx="4157319" cy="118770"/>
            </a:xfrm>
            <a:prstGeom prst="rect">
              <a:avLst/>
            </a:prstGeom>
          </p:spPr>
        </p:pic>
        <p:pic>
          <p:nvPicPr>
            <p:cNvPr id="10" name="object 10"/>
            <p:cNvPicPr/>
            <p:nvPr/>
          </p:nvPicPr>
          <p:blipFill>
            <a:blip r:embed="rId4" cstate="print"/>
            <a:stretch>
              <a:fillRect/>
            </a:stretch>
          </p:blipFill>
          <p:spPr>
            <a:xfrm>
              <a:off x="1082332" y="6764438"/>
              <a:ext cx="2584792" cy="120256"/>
            </a:xfrm>
            <a:prstGeom prst="rect">
              <a:avLst/>
            </a:prstGeom>
          </p:spPr>
        </p:pic>
        <p:pic>
          <p:nvPicPr>
            <p:cNvPr id="11" name="object 11"/>
            <p:cNvPicPr/>
            <p:nvPr/>
          </p:nvPicPr>
          <p:blipFill>
            <a:blip r:embed="rId5" cstate="print"/>
            <a:stretch>
              <a:fillRect/>
            </a:stretch>
          </p:blipFill>
          <p:spPr>
            <a:xfrm>
              <a:off x="3749332" y="6765975"/>
              <a:ext cx="885964" cy="118719"/>
            </a:xfrm>
            <a:prstGeom prst="rect">
              <a:avLst/>
            </a:prstGeom>
          </p:spPr>
        </p:pic>
        <p:pic>
          <p:nvPicPr>
            <p:cNvPr id="12" name="object 12"/>
            <p:cNvPicPr/>
            <p:nvPr/>
          </p:nvPicPr>
          <p:blipFill>
            <a:blip r:embed="rId6" cstate="print"/>
            <a:stretch>
              <a:fillRect/>
            </a:stretch>
          </p:blipFill>
          <p:spPr>
            <a:xfrm>
              <a:off x="4725098" y="6765975"/>
              <a:ext cx="1729282" cy="118719"/>
            </a:xfrm>
            <a:prstGeom prst="rect">
              <a:avLst/>
            </a:prstGeom>
          </p:spPr>
        </p:pic>
        <p:pic>
          <p:nvPicPr>
            <p:cNvPr id="13" name="object 13"/>
            <p:cNvPicPr/>
            <p:nvPr/>
          </p:nvPicPr>
          <p:blipFill>
            <a:blip r:embed="rId7" cstate="print"/>
            <a:stretch>
              <a:fillRect/>
            </a:stretch>
          </p:blipFill>
          <p:spPr>
            <a:xfrm>
              <a:off x="1091478" y="6980580"/>
              <a:ext cx="653031" cy="118770"/>
            </a:xfrm>
            <a:prstGeom prst="rect">
              <a:avLst/>
            </a:prstGeom>
          </p:spPr>
        </p:pic>
        <p:pic>
          <p:nvPicPr>
            <p:cNvPr id="14" name="object 14"/>
            <p:cNvPicPr/>
            <p:nvPr/>
          </p:nvPicPr>
          <p:blipFill>
            <a:blip r:embed="rId8" cstate="print"/>
            <a:stretch>
              <a:fillRect/>
            </a:stretch>
          </p:blipFill>
          <p:spPr>
            <a:xfrm>
              <a:off x="1829739" y="6982116"/>
              <a:ext cx="292303" cy="118719"/>
            </a:xfrm>
            <a:prstGeom prst="rect">
              <a:avLst/>
            </a:prstGeom>
          </p:spPr>
        </p:pic>
        <p:pic>
          <p:nvPicPr>
            <p:cNvPr id="15" name="object 15"/>
            <p:cNvPicPr/>
            <p:nvPr/>
          </p:nvPicPr>
          <p:blipFill>
            <a:blip r:embed="rId9" cstate="print"/>
            <a:stretch>
              <a:fillRect/>
            </a:stretch>
          </p:blipFill>
          <p:spPr>
            <a:xfrm>
              <a:off x="2207272" y="6979043"/>
              <a:ext cx="2561971" cy="121793"/>
            </a:xfrm>
            <a:prstGeom prst="rect">
              <a:avLst/>
            </a:prstGeom>
          </p:spPr>
        </p:pic>
        <p:pic>
          <p:nvPicPr>
            <p:cNvPr id="16" name="object 16"/>
            <p:cNvPicPr/>
            <p:nvPr/>
          </p:nvPicPr>
          <p:blipFill>
            <a:blip r:embed="rId10" cstate="print"/>
            <a:stretch>
              <a:fillRect/>
            </a:stretch>
          </p:blipFill>
          <p:spPr>
            <a:xfrm>
              <a:off x="4868163" y="6980580"/>
              <a:ext cx="1117358" cy="120256"/>
            </a:xfrm>
            <a:prstGeom prst="rect">
              <a:avLst/>
            </a:prstGeom>
          </p:spPr>
        </p:pic>
        <p:pic>
          <p:nvPicPr>
            <p:cNvPr id="17" name="object 17"/>
            <p:cNvPicPr/>
            <p:nvPr/>
          </p:nvPicPr>
          <p:blipFill>
            <a:blip r:embed="rId11" cstate="print"/>
            <a:stretch>
              <a:fillRect/>
            </a:stretch>
          </p:blipFill>
          <p:spPr>
            <a:xfrm>
              <a:off x="890536" y="5826721"/>
              <a:ext cx="5752604" cy="611924"/>
            </a:xfrm>
            <a:prstGeom prst="rect">
              <a:avLst/>
            </a:prstGeom>
          </p:spPr>
        </p:pic>
        <p:pic>
          <p:nvPicPr>
            <p:cNvPr id="18" name="object 18"/>
            <p:cNvPicPr/>
            <p:nvPr/>
          </p:nvPicPr>
          <p:blipFill>
            <a:blip r:embed="rId12" cstate="print"/>
            <a:stretch>
              <a:fillRect/>
            </a:stretch>
          </p:blipFill>
          <p:spPr>
            <a:xfrm>
              <a:off x="1091450" y="7301801"/>
              <a:ext cx="1251305" cy="106565"/>
            </a:xfrm>
            <a:prstGeom prst="rect">
              <a:avLst/>
            </a:prstGeom>
          </p:spPr>
        </p:pic>
      </p:grpSp>
      <p:grpSp>
        <p:nvGrpSpPr>
          <p:cNvPr id="19" name="object 19"/>
          <p:cNvGrpSpPr/>
          <p:nvPr/>
        </p:nvGrpSpPr>
        <p:grpSpPr>
          <a:xfrm>
            <a:off x="1070178" y="7458570"/>
            <a:ext cx="5394960" cy="434340"/>
            <a:chOff x="1070178" y="7458570"/>
            <a:chExt cx="5394960" cy="434340"/>
          </a:xfrm>
        </p:grpSpPr>
        <p:sp>
          <p:nvSpPr>
            <p:cNvPr id="20" name="object 20"/>
            <p:cNvSpPr/>
            <p:nvPr/>
          </p:nvSpPr>
          <p:spPr>
            <a:xfrm>
              <a:off x="1070178" y="7651902"/>
              <a:ext cx="5394960" cy="240665"/>
            </a:xfrm>
            <a:custGeom>
              <a:avLst/>
              <a:gdLst/>
              <a:ahLst/>
              <a:cxnLst/>
              <a:rect l="l" t="t" r="r" b="b"/>
              <a:pathLst>
                <a:path w="5394960" h="240665">
                  <a:moveTo>
                    <a:pt x="0" y="240499"/>
                  </a:moveTo>
                  <a:lnTo>
                    <a:pt x="5394871" y="240499"/>
                  </a:lnTo>
                  <a:lnTo>
                    <a:pt x="5394871" y="0"/>
                  </a:lnTo>
                  <a:lnTo>
                    <a:pt x="0" y="0"/>
                  </a:lnTo>
                  <a:lnTo>
                    <a:pt x="0" y="240499"/>
                  </a:lnTo>
                  <a:close/>
                </a:path>
              </a:pathLst>
            </a:custGeom>
            <a:solidFill>
              <a:srgbClr val="EBF8FC"/>
            </a:solidFill>
          </p:spPr>
          <p:txBody>
            <a:bodyPr wrap="square" lIns="0" tIns="0" rIns="0" bIns="0" rtlCol="0"/>
            <a:lstStyle/>
            <a:p>
              <a:endParaRPr/>
            </a:p>
          </p:txBody>
        </p:sp>
        <p:sp>
          <p:nvSpPr>
            <p:cNvPr id="21" name="object 21"/>
            <p:cNvSpPr/>
            <p:nvPr/>
          </p:nvSpPr>
          <p:spPr>
            <a:xfrm>
              <a:off x="1070178" y="7458570"/>
              <a:ext cx="5394960" cy="193675"/>
            </a:xfrm>
            <a:custGeom>
              <a:avLst/>
              <a:gdLst/>
              <a:ahLst/>
              <a:cxnLst/>
              <a:rect l="l" t="t" r="r" b="b"/>
              <a:pathLst>
                <a:path w="5394960" h="193675">
                  <a:moveTo>
                    <a:pt x="5394871" y="193332"/>
                  </a:moveTo>
                  <a:lnTo>
                    <a:pt x="0" y="193332"/>
                  </a:lnTo>
                  <a:lnTo>
                    <a:pt x="0" y="0"/>
                  </a:lnTo>
                  <a:lnTo>
                    <a:pt x="5394871" y="0"/>
                  </a:lnTo>
                  <a:lnTo>
                    <a:pt x="5394871" y="193332"/>
                  </a:lnTo>
                  <a:close/>
                </a:path>
              </a:pathLst>
            </a:custGeom>
            <a:solidFill>
              <a:srgbClr val="C0E8FA"/>
            </a:solidFill>
          </p:spPr>
          <p:txBody>
            <a:bodyPr wrap="square" lIns="0" tIns="0" rIns="0" bIns="0" rtlCol="0"/>
            <a:lstStyle/>
            <a:p>
              <a:endParaRPr/>
            </a:p>
          </p:txBody>
        </p:sp>
        <p:pic>
          <p:nvPicPr>
            <p:cNvPr id="22" name="object 22"/>
            <p:cNvPicPr/>
            <p:nvPr/>
          </p:nvPicPr>
          <p:blipFill>
            <a:blip r:embed="rId13" cstate="print"/>
            <a:stretch>
              <a:fillRect/>
            </a:stretch>
          </p:blipFill>
          <p:spPr>
            <a:xfrm>
              <a:off x="1283246" y="7508824"/>
              <a:ext cx="389724" cy="94361"/>
            </a:xfrm>
            <a:prstGeom prst="rect">
              <a:avLst/>
            </a:prstGeom>
          </p:spPr>
        </p:pic>
        <p:pic>
          <p:nvPicPr>
            <p:cNvPr id="23" name="object 23"/>
            <p:cNvPicPr/>
            <p:nvPr/>
          </p:nvPicPr>
          <p:blipFill>
            <a:blip r:embed="rId14" cstate="print"/>
            <a:stretch>
              <a:fillRect/>
            </a:stretch>
          </p:blipFill>
          <p:spPr>
            <a:xfrm>
              <a:off x="2088553" y="7511846"/>
              <a:ext cx="242049" cy="89852"/>
            </a:xfrm>
            <a:prstGeom prst="rect">
              <a:avLst/>
            </a:prstGeom>
          </p:spPr>
        </p:pic>
      </p:grpSp>
      <p:graphicFrame>
        <p:nvGraphicFramePr>
          <p:cNvPr id="24" name="object 24"/>
          <p:cNvGraphicFramePr>
            <a:graphicFrameLocks noGrp="1"/>
          </p:cNvGraphicFramePr>
          <p:nvPr/>
        </p:nvGraphicFramePr>
        <p:xfrm>
          <a:off x="1069380" y="7459360"/>
          <a:ext cx="5396229" cy="427355"/>
        </p:xfrm>
        <a:graphic>
          <a:graphicData uri="http://schemas.openxmlformats.org/drawingml/2006/table">
            <a:tbl>
              <a:tblPr firstRow="1" bandRow="1">
                <a:tableStyleId>{2D5ABB26-0587-4C30-8999-92F81FD0307C}</a:tableStyleId>
              </a:tblPr>
              <a:tblGrid>
                <a:gridCol w="814705">
                  <a:extLst>
                    <a:ext uri="{9D8B030D-6E8A-4147-A177-3AD203B41FA5}">
                      <a16:colId xmlns:a16="http://schemas.microsoft.com/office/drawing/2014/main" val="20000"/>
                    </a:ext>
                  </a:extLst>
                </a:gridCol>
                <a:gridCol w="653415">
                  <a:extLst>
                    <a:ext uri="{9D8B030D-6E8A-4147-A177-3AD203B41FA5}">
                      <a16:colId xmlns:a16="http://schemas.microsoft.com/office/drawing/2014/main" val="20001"/>
                    </a:ext>
                  </a:extLst>
                </a:gridCol>
                <a:gridCol w="655320">
                  <a:extLst>
                    <a:ext uri="{9D8B030D-6E8A-4147-A177-3AD203B41FA5}">
                      <a16:colId xmlns:a16="http://schemas.microsoft.com/office/drawing/2014/main" val="20002"/>
                    </a:ext>
                  </a:extLst>
                </a:gridCol>
                <a:gridCol w="654050">
                  <a:extLst>
                    <a:ext uri="{9D8B030D-6E8A-4147-A177-3AD203B41FA5}">
                      <a16:colId xmlns:a16="http://schemas.microsoft.com/office/drawing/2014/main" val="20003"/>
                    </a:ext>
                  </a:extLst>
                </a:gridCol>
                <a:gridCol w="655319">
                  <a:extLst>
                    <a:ext uri="{9D8B030D-6E8A-4147-A177-3AD203B41FA5}">
                      <a16:colId xmlns:a16="http://schemas.microsoft.com/office/drawing/2014/main" val="20004"/>
                    </a:ext>
                  </a:extLst>
                </a:gridCol>
                <a:gridCol w="654050">
                  <a:extLst>
                    <a:ext uri="{9D8B030D-6E8A-4147-A177-3AD203B41FA5}">
                      <a16:colId xmlns:a16="http://schemas.microsoft.com/office/drawing/2014/main" val="20005"/>
                    </a:ext>
                  </a:extLst>
                </a:gridCol>
                <a:gridCol w="655320">
                  <a:extLst>
                    <a:ext uri="{9D8B030D-6E8A-4147-A177-3AD203B41FA5}">
                      <a16:colId xmlns:a16="http://schemas.microsoft.com/office/drawing/2014/main" val="20006"/>
                    </a:ext>
                  </a:extLst>
                </a:gridCol>
                <a:gridCol w="654050">
                  <a:extLst>
                    <a:ext uri="{9D8B030D-6E8A-4147-A177-3AD203B41FA5}">
                      <a16:colId xmlns:a16="http://schemas.microsoft.com/office/drawing/2014/main" val="20007"/>
                    </a:ext>
                  </a:extLst>
                </a:gridCol>
              </a:tblGrid>
              <a:tr h="188595">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0"/>
                  </a:ext>
                </a:extLst>
              </a:tr>
              <a:tr h="238760">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1"/>
                  </a:ext>
                </a:extLst>
              </a:tr>
            </a:tbl>
          </a:graphicData>
        </a:graphic>
      </p:graphicFrame>
      <p:sp>
        <p:nvSpPr>
          <p:cNvPr id="25" name="object 25"/>
          <p:cNvSpPr/>
          <p:nvPr/>
        </p:nvSpPr>
        <p:spPr>
          <a:xfrm>
            <a:off x="2667000" y="7511846"/>
            <a:ext cx="30480" cy="83820"/>
          </a:xfrm>
          <a:custGeom>
            <a:avLst/>
            <a:gdLst/>
            <a:ahLst/>
            <a:cxnLst/>
            <a:rect l="l" t="t" r="r" b="b"/>
            <a:pathLst>
              <a:path w="30480" h="83820">
                <a:moveTo>
                  <a:pt x="27381" y="83743"/>
                </a:moveTo>
                <a:lnTo>
                  <a:pt x="21336" y="83743"/>
                </a:lnTo>
                <a:lnTo>
                  <a:pt x="18262" y="82207"/>
                </a:lnTo>
                <a:lnTo>
                  <a:pt x="18262" y="25895"/>
                </a:lnTo>
                <a:lnTo>
                  <a:pt x="3022" y="25895"/>
                </a:lnTo>
                <a:lnTo>
                  <a:pt x="0" y="24358"/>
                </a:lnTo>
                <a:lnTo>
                  <a:pt x="0" y="16776"/>
                </a:lnTo>
                <a:lnTo>
                  <a:pt x="1536" y="16776"/>
                </a:lnTo>
                <a:lnTo>
                  <a:pt x="7594" y="15239"/>
                </a:lnTo>
                <a:lnTo>
                  <a:pt x="15227" y="15239"/>
                </a:lnTo>
                <a:lnTo>
                  <a:pt x="18262" y="9131"/>
                </a:lnTo>
                <a:lnTo>
                  <a:pt x="19799" y="4572"/>
                </a:lnTo>
                <a:lnTo>
                  <a:pt x="21336" y="3086"/>
                </a:lnTo>
                <a:lnTo>
                  <a:pt x="21336" y="0"/>
                </a:lnTo>
                <a:lnTo>
                  <a:pt x="27381" y="0"/>
                </a:lnTo>
                <a:lnTo>
                  <a:pt x="30454" y="1536"/>
                </a:lnTo>
                <a:lnTo>
                  <a:pt x="30454" y="82207"/>
                </a:lnTo>
                <a:lnTo>
                  <a:pt x="27381" y="83743"/>
                </a:lnTo>
                <a:close/>
              </a:path>
            </a:pathLst>
          </a:custGeom>
          <a:solidFill>
            <a:srgbClr val="4A4B4D"/>
          </a:solidFill>
        </p:spPr>
        <p:txBody>
          <a:bodyPr wrap="square" lIns="0" tIns="0" rIns="0" bIns="0" rtlCol="0"/>
          <a:lstStyle/>
          <a:p>
            <a:endParaRPr/>
          </a:p>
        </p:txBody>
      </p:sp>
      <p:pic>
        <p:nvPicPr>
          <p:cNvPr id="26" name="object 26"/>
          <p:cNvPicPr/>
          <p:nvPr/>
        </p:nvPicPr>
        <p:blipFill>
          <a:blip r:embed="rId15" cstate="print"/>
          <a:stretch>
            <a:fillRect/>
          </a:stretch>
        </p:blipFill>
        <p:spPr>
          <a:xfrm>
            <a:off x="2723311" y="7508823"/>
            <a:ext cx="341007" cy="94361"/>
          </a:xfrm>
          <a:prstGeom prst="rect">
            <a:avLst/>
          </a:prstGeom>
        </p:spPr>
      </p:pic>
      <p:pic>
        <p:nvPicPr>
          <p:cNvPr id="27" name="object 27"/>
          <p:cNvPicPr/>
          <p:nvPr/>
        </p:nvPicPr>
        <p:blipFill>
          <a:blip r:embed="rId16" cstate="print"/>
          <a:stretch>
            <a:fillRect/>
          </a:stretch>
        </p:blipFill>
        <p:spPr>
          <a:xfrm>
            <a:off x="3315487" y="7508823"/>
            <a:ext cx="403377" cy="94361"/>
          </a:xfrm>
          <a:prstGeom prst="rect">
            <a:avLst/>
          </a:prstGeom>
        </p:spPr>
      </p:pic>
      <p:pic>
        <p:nvPicPr>
          <p:cNvPr id="28" name="object 28"/>
          <p:cNvPicPr/>
          <p:nvPr/>
        </p:nvPicPr>
        <p:blipFill>
          <a:blip r:embed="rId17" cstate="print"/>
          <a:stretch>
            <a:fillRect/>
          </a:stretch>
        </p:blipFill>
        <p:spPr>
          <a:xfrm>
            <a:off x="3970045" y="7508823"/>
            <a:ext cx="401878" cy="94361"/>
          </a:xfrm>
          <a:prstGeom prst="rect">
            <a:avLst/>
          </a:prstGeom>
        </p:spPr>
      </p:pic>
      <p:pic>
        <p:nvPicPr>
          <p:cNvPr id="29" name="object 29"/>
          <p:cNvPicPr/>
          <p:nvPr/>
        </p:nvPicPr>
        <p:blipFill>
          <a:blip r:embed="rId18" cstate="print"/>
          <a:stretch>
            <a:fillRect/>
          </a:stretch>
        </p:blipFill>
        <p:spPr>
          <a:xfrm>
            <a:off x="4623092" y="7508823"/>
            <a:ext cx="403428" cy="94361"/>
          </a:xfrm>
          <a:prstGeom prst="rect">
            <a:avLst/>
          </a:prstGeom>
        </p:spPr>
      </p:pic>
      <p:pic>
        <p:nvPicPr>
          <p:cNvPr id="30" name="object 30"/>
          <p:cNvPicPr/>
          <p:nvPr/>
        </p:nvPicPr>
        <p:blipFill>
          <a:blip r:embed="rId19" cstate="print"/>
          <a:stretch>
            <a:fillRect/>
          </a:stretch>
        </p:blipFill>
        <p:spPr>
          <a:xfrm>
            <a:off x="5277688" y="7508823"/>
            <a:ext cx="401891" cy="94361"/>
          </a:xfrm>
          <a:prstGeom prst="rect">
            <a:avLst/>
          </a:prstGeom>
        </p:spPr>
      </p:pic>
      <p:pic>
        <p:nvPicPr>
          <p:cNvPr id="31" name="object 31"/>
          <p:cNvPicPr/>
          <p:nvPr/>
        </p:nvPicPr>
        <p:blipFill>
          <a:blip r:embed="rId20" cstate="print"/>
          <a:stretch>
            <a:fillRect/>
          </a:stretch>
        </p:blipFill>
        <p:spPr>
          <a:xfrm>
            <a:off x="5930747" y="7508823"/>
            <a:ext cx="403377" cy="94361"/>
          </a:xfrm>
          <a:prstGeom prst="rect">
            <a:avLst/>
          </a:prstGeom>
        </p:spPr>
      </p:pic>
      <p:pic>
        <p:nvPicPr>
          <p:cNvPr id="32" name="object 32"/>
          <p:cNvPicPr/>
          <p:nvPr/>
        </p:nvPicPr>
        <p:blipFill>
          <a:blip r:embed="rId21" cstate="print"/>
          <a:stretch>
            <a:fillRect/>
          </a:stretch>
        </p:blipFill>
        <p:spPr>
          <a:xfrm>
            <a:off x="1283246" y="7724978"/>
            <a:ext cx="389724" cy="92862"/>
          </a:xfrm>
          <a:prstGeom prst="rect">
            <a:avLst/>
          </a:prstGeom>
        </p:spPr>
      </p:pic>
      <p:sp>
        <p:nvSpPr>
          <p:cNvPr id="33" name="object 33"/>
          <p:cNvSpPr/>
          <p:nvPr/>
        </p:nvSpPr>
        <p:spPr>
          <a:xfrm>
            <a:off x="2112911" y="7728000"/>
            <a:ext cx="29209" cy="83820"/>
          </a:xfrm>
          <a:custGeom>
            <a:avLst/>
            <a:gdLst/>
            <a:ahLst/>
            <a:cxnLst/>
            <a:rect l="l" t="t" r="r" b="b"/>
            <a:pathLst>
              <a:path w="29210" h="83820">
                <a:moveTo>
                  <a:pt x="25844" y="83743"/>
                </a:moveTo>
                <a:lnTo>
                  <a:pt x="21285" y="83743"/>
                </a:lnTo>
                <a:lnTo>
                  <a:pt x="18262" y="80708"/>
                </a:lnTo>
                <a:lnTo>
                  <a:pt x="18262" y="24358"/>
                </a:lnTo>
                <a:lnTo>
                  <a:pt x="1485" y="24358"/>
                </a:lnTo>
                <a:lnTo>
                  <a:pt x="0" y="22872"/>
                </a:lnTo>
                <a:lnTo>
                  <a:pt x="0" y="18300"/>
                </a:lnTo>
                <a:lnTo>
                  <a:pt x="1485" y="16763"/>
                </a:lnTo>
                <a:lnTo>
                  <a:pt x="7594" y="16763"/>
                </a:lnTo>
                <a:lnTo>
                  <a:pt x="15227" y="15227"/>
                </a:lnTo>
                <a:lnTo>
                  <a:pt x="18262" y="10668"/>
                </a:lnTo>
                <a:lnTo>
                  <a:pt x="19799" y="4610"/>
                </a:lnTo>
                <a:lnTo>
                  <a:pt x="21285" y="3073"/>
                </a:lnTo>
                <a:lnTo>
                  <a:pt x="21285" y="0"/>
                </a:lnTo>
                <a:lnTo>
                  <a:pt x="27381" y="0"/>
                </a:lnTo>
                <a:lnTo>
                  <a:pt x="28917" y="1536"/>
                </a:lnTo>
                <a:lnTo>
                  <a:pt x="28917" y="82207"/>
                </a:lnTo>
                <a:lnTo>
                  <a:pt x="25844" y="83743"/>
                </a:lnTo>
                <a:close/>
              </a:path>
            </a:pathLst>
          </a:custGeom>
          <a:solidFill>
            <a:srgbClr val="4A4B4D"/>
          </a:solidFill>
        </p:spPr>
        <p:txBody>
          <a:bodyPr wrap="square" lIns="0" tIns="0" rIns="0" bIns="0" rtlCol="0"/>
          <a:lstStyle/>
          <a:p>
            <a:endParaRPr/>
          </a:p>
        </p:txBody>
      </p:sp>
      <p:pic>
        <p:nvPicPr>
          <p:cNvPr id="34" name="object 34"/>
          <p:cNvPicPr/>
          <p:nvPr/>
        </p:nvPicPr>
        <p:blipFill>
          <a:blip r:embed="rId22" cstate="print"/>
          <a:stretch>
            <a:fillRect/>
          </a:stretch>
        </p:blipFill>
        <p:spPr>
          <a:xfrm>
            <a:off x="2169223" y="7728000"/>
            <a:ext cx="141579" cy="86817"/>
          </a:xfrm>
          <a:prstGeom prst="rect">
            <a:avLst/>
          </a:prstGeom>
        </p:spPr>
      </p:pic>
      <p:sp>
        <p:nvSpPr>
          <p:cNvPr id="35" name="object 35"/>
          <p:cNvSpPr/>
          <p:nvPr/>
        </p:nvSpPr>
        <p:spPr>
          <a:xfrm>
            <a:off x="2765971" y="7728000"/>
            <a:ext cx="90170" cy="83820"/>
          </a:xfrm>
          <a:custGeom>
            <a:avLst/>
            <a:gdLst/>
            <a:ahLst/>
            <a:cxnLst/>
            <a:rect l="l" t="t" r="r" b="b"/>
            <a:pathLst>
              <a:path w="90169" h="83820">
                <a:moveTo>
                  <a:pt x="28917" y="1536"/>
                </a:moveTo>
                <a:lnTo>
                  <a:pt x="27381" y="0"/>
                </a:lnTo>
                <a:lnTo>
                  <a:pt x="22821" y="0"/>
                </a:lnTo>
                <a:lnTo>
                  <a:pt x="21285" y="3073"/>
                </a:lnTo>
                <a:lnTo>
                  <a:pt x="21285" y="4610"/>
                </a:lnTo>
                <a:lnTo>
                  <a:pt x="19748" y="10668"/>
                </a:lnTo>
                <a:lnTo>
                  <a:pt x="16713" y="15227"/>
                </a:lnTo>
                <a:lnTo>
                  <a:pt x="7594" y="16764"/>
                </a:lnTo>
                <a:lnTo>
                  <a:pt x="1485" y="16764"/>
                </a:lnTo>
                <a:lnTo>
                  <a:pt x="0" y="18300"/>
                </a:lnTo>
                <a:lnTo>
                  <a:pt x="0" y="22872"/>
                </a:lnTo>
                <a:lnTo>
                  <a:pt x="3022" y="24358"/>
                </a:lnTo>
                <a:lnTo>
                  <a:pt x="19748" y="24358"/>
                </a:lnTo>
                <a:lnTo>
                  <a:pt x="19748" y="80708"/>
                </a:lnTo>
                <a:lnTo>
                  <a:pt x="21285" y="83743"/>
                </a:lnTo>
                <a:lnTo>
                  <a:pt x="25844" y="83743"/>
                </a:lnTo>
                <a:lnTo>
                  <a:pt x="28917" y="82207"/>
                </a:lnTo>
                <a:lnTo>
                  <a:pt x="28917" y="1536"/>
                </a:lnTo>
                <a:close/>
              </a:path>
              <a:path w="90169" h="83820">
                <a:moveTo>
                  <a:pt x="89789" y="1536"/>
                </a:moveTo>
                <a:lnTo>
                  <a:pt x="88252" y="0"/>
                </a:lnTo>
                <a:lnTo>
                  <a:pt x="82207" y="0"/>
                </a:lnTo>
                <a:lnTo>
                  <a:pt x="82207" y="3073"/>
                </a:lnTo>
                <a:lnTo>
                  <a:pt x="80670" y="4610"/>
                </a:lnTo>
                <a:lnTo>
                  <a:pt x="79121" y="10668"/>
                </a:lnTo>
                <a:lnTo>
                  <a:pt x="76098" y="15227"/>
                </a:lnTo>
                <a:lnTo>
                  <a:pt x="68465" y="16764"/>
                </a:lnTo>
                <a:lnTo>
                  <a:pt x="62407" y="16764"/>
                </a:lnTo>
                <a:lnTo>
                  <a:pt x="60871" y="18300"/>
                </a:lnTo>
                <a:lnTo>
                  <a:pt x="60871" y="22872"/>
                </a:lnTo>
                <a:lnTo>
                  <a:pt x="63893" y="24358"/>
                </a:lnTo>
                <a:lnTo>
                  <a:pt x="80670" y="24358"/>
                </a:lnTo>
                <a:lnTo>
                  <a:pt x="80670" y="80708"/>
                </a:lnTo>
                <a:lnTo>
                  <a:pt x="82207" y="83743"/>
                </a:lnTo>
                <a:lnTo>
                  <a:pt x="86766" y="83743"/>
                </a:lnTo>
                <a:lnTo>
                  <a:pt x="89789" y="82207"/>
                </a:lnTo>
                <a:lnTo>
                  <a:pt x="89789" y="1536"/>
                </a:lnTo>
                <a:close/>
              </a:path>
            </a:pathLst>
          </a:custGeom>
          <a:solidFill>
            <a:srgbClr val="4A4B4D"/>
          </a:solidFill>
        </p:spPr>
        <p:txBody>
          <a:bodyPr wrap="square" lIns="0" tIns="0" rIns="0" bIns="0" rtlCol="0"/>
          <a:lstStyle/>
          <a:p>
            <a:endParaRPr/>
          </a:p>
        </p:txBody>
      </p:sp>
      <p:pic>
        <p:nvPicPr>
          <p:cNvPr id="36" name="object 36"/>
          <p:cNvPicPr/>
          <p:nvPr/>
        </p:nvPicPr>
        <p:blipFill>
          <a:blip r:embed="rId23" cstate="print"/>
          <a:stretch>
            <a:fillRect/>
          </a:stretch>
        </p:blipFill>
        <p:spPr>
          <a:xfrm>
            <a:off x="2892272" y="7731073"/>
            <a:ext cx="73075" cy="83743"/>
          </a:xfrm>
          <a:prstGeom prst="rect">
            <a:avLst/>
          </a:prstGeom>
        </p:spPr>
      </p:pic>
      <p:sp>
        <p:nvSpPr>
          <p:cNvPr id="37" name="object 37"/>
          <p:cNvSpPr/>
          <p:nvPr/>
        </p:nvSpPr>
        <p:spPr>
          <a:xfrm>
            <a:off x="3420516" y="7728000"/>
            <a:ext cx="29209" cy="83820"/>
          </a:xfrm>
          <a:custGeom>
            <a:avLst/>
            <a:gdLst/>
            <a:ahLst/>
            <a:cxnLst/>
            <a:rect l="l" t="t" r="r" b="b"/>
            <a:pathLst>
              <a:path w="29210" h="83820">
                <a:moveTo>
                  <a:pt x="25895" y="83743"/>
                </a:moveTo>
                <a:lnTo>
                  <a:pt x="21336" y="83743"/>
                </a:lnTo>
                <a:lnTo>
                  <a:pt x="18262" y="80708"/>
                </a:lnTo>
                <a:lnTo>
                  <a:pt x="18262" y="24358"/>
                </a:lnTo>
                <a:lnTo>
                  <a:pt x="1536" y="24358"/>
                </a:lnTo>
                <a:lnTo>
                  <a:pt x="0" y="22872"/>
                </a:lnTo>
                <a:lnTo>
                  <a:pt x="0" y="18300"/>
                </a:lnTo>
                <a:lnTo>
                  <a:pt x="1536" y="16763"/>
                </a:lnTo>
                <a:lnTo>
                  <a:pt x="7645" y="16763"/>
                </a:lnTo>
                <a:lnTo>
                  <a:pt x="15227" y="15227"/>
                </a:lnTo>
                <a:lnTo>
                  <a:pt x="18262" y="10668"/>
                </a:lnTo>
                <a:lnTo>
                  <a:pt x="19799" y="4610"/>
                </a:lnTo>
                <a:lnTo>
                  <a:pt x="21336" y="3073"/>
                </a:lnTo>
                <a:lnTo>
                  <a:pt x="21336" y="0"/>
                </a:lnTo>
                <a:lnTo>
                  <a:pt x="27381" y="0"/>
                </a:lnTo>
                <a:lnTo>
                  <a:pt x="28917" y="1536"/>
                </a:lnTo>
                <a:lnTo>
                  <a:pt x="28917" y="82207"/>
                </a:lnTo>
                <a:lnTo>
                  <a:pt x="25895" y="83743"/>
                </a:lnTo>
                <a:close/>
              </a:path>
            </a:pathLst>
          </a:custGeom>
          <a:solidFill>
            <a:srgbClr val="4A4B4D"/>
          </a:solidFill>
        </p:spPr>
        <p:txBody>
          <a:bodyPr wrap="square" lIns="0" tIns="0" rIns="0" bIns="0" rtlCol="0"/>
          <a:lstStyle/>
          <a:p>
            <a:endParaRPr/>
          </a:p>
        </p:txBody>
      </p:sp>
      <p:pic>
        <p:nvPicPr>
          <p:cNvPr id="38" name="object 38"/>
          <p:cNvPicPr/>
          <p:nvPr/>
        </p:nvPicPr>
        <p:blipFill>
          <a:blip r:embed="rId24" cstate="print"/>
          <a:stretch>
            <a:fillRect/>
          </a:stretch>
        </p:blipFill>
        <p:spPr>
          <a:xfrm>
            <a:off x="3476828" y="7728000"/>
            <a:ext cx="141579" cy="86817"/>
          </a:xfrm>
          <a:prstGeom prst="rect">
            <a:avLst/>
          </a:prstGeom>
        </p:spPr>
      </p:pic>
      <p:sp>
        <p:nvSpPr>
          <p:cNvPr id="39" name="object 39"/>
          <p:cNvSpPr/>
          <p:nvPr/>
        </p:nvSpPr>
        <p:spPr>
          <a:xfrm>
            <a:off x="4073575" y="7728000"/>
            <a:ext cx="29209" cy="83820"/>
          </a:xfrm>
          <a:custGeom>
            <a:avLst/>
            <a:gdLst/>
            <a:ahLst/>
            <a:cxnLst/>
            <a:rect l="l" t="t" r="r" b="b"/>
            <a:pathLst>
              <a:path w="29210" h="83820">
                <a:moveTo>
                  <a:pt x="25895" y="83743"/>
                </a:moveTo>
                <a:lnTo>
                  <a:pt x="21336" y="83743"/>
                </a:lnTo>
                <a:lnTo>
                  <a:pt x="19786" y="80708"/>
                </a:lnTo>
                <a:lnTo>
                  <a:pt x="19786" y="24358"/>
                </a:lnTo>
                <a:lnTo>
                  <a:pt x="3022" y="24358"/>
                </a:lnTo>
                <a:lnTo>
                  <a:pt x="0" y="22872"/>
                </a:lnTo>
                <a:lnTo>
                  <a:pt x="0" y="18300"/>
                </a:lnTo>
                <a:lnTo>
                  <a:pt x="1536" y="16763"/>
                </a:lnTo>
                <a:lnTo>
                  <a:pt x="7594" y="16763"/>
                </a:lnTo>
                <a:lnTo>
                  <a:pt x="16713" y="15227"/>
                </a:lnTo>
                <a:lnTo>
                  <a:pt x="19786" y="10668"/>
                </a:lnTo>
                <a:lnTo>
                  <a:pt x="21336" y="4610"/>
                </a:lnTo>
                <a:lnTo>
                  <a:pt x="21336" y="3073"/>
                </a:lnTo>
                <a:lnTo>
                  <a:pt x="22821" y="0"/>
                </a:lnTo>
                <a:lnTo>
                  <a:pt x="27381" y="0"/>
                </a:lnTo>
                <a:lnTo>
                  <a:pt x="28917" y="1536"/>
                </a:lnTo>
                <a:lnTo>
                  <a:pt x="28917" y="82207"/>
                </a:lnTo>
                <a:lnTo>
                  <a:pt x="25895" y="83743"/>
                </a:lnTo>
                <a:close/>
              </a:path>
            </a:pathLst>
          </a:custGeom>
          <a:solidFill>
            <a:srgbClr val="4A4B4D"/>
          </a:solidFill>
        </p:spPr>
        <p:txBody>
          <a:bodyPr wrap="square" lIns="0" tIns="0" rIns="0" bIns="0" rtlCol="0"/>
          <a:lstStyle/>
          <a:p>
            <a:endParaRPr/>
          </a:p>
        </p:txBody>
      </p:sp>
      <p:pic>
        <p:nvPicPr>
          <p:cNvPr id="40" name="object 40"/>
          <p:cNvPicPr/>
          <p:nvPr/>
        </p:nvPicPr>
        <p:blipFill>
          <a:blip r:embed="rId25" cstate="print"/>
          <a:stretch>
            <a:fillRect/>
          </a:stretch>
        </p:blipFill>
        <p:spPr>
          <a:xfrm>
            <a:off x="4129887" y="7728000"/>
            <a:ext cx="143116" cy="86817"/>
          </a:xfrm>
          <a:prstGeom prst="rect">
            <a:avLst/>
          </a:prstGeom>
        </p:spPr>
      </p:pic>
      <p:sp>
        <p:nvSpPr>
          <p:cNvPr id="41" name="object 41"/>
          <p:cNvSpPr/>
          <p:nvPr/>
        </p:nvSpPr>
        <p:spPr>
          <a:xfrm>
            <a:off x="4728121" y="7728000"/>
            <a:ext cx="29209" cy="83820"/>
          </a:xfrm>
          <a:custGeom>
            <a:avLst/>
            <a:gdLst/>
            <a:ahLst/>
            <a:cxnLst/>
            <a:rect l="l" t="t" r="r" b="b"/>
            <a:pathLst>
              <a:path w="29210" h="83820">
                <a:moveTo>
                  <a:pt x="25895" y="83743"/>
                </a:moveTo>
                <a:lnTo>
                  <a:pt x="21336" y="83743"/>
                </a:lnTo>
                <a:lnTo>
                  <a:pt x="19799" y="80708"/>
                </a:lnTo>
                <a:lnTo>
                  <a:pt x="19799" y="24358"/>
                </a:lnTo>
                <a:lnTo>
                  <a:pt x="1536" y="24358"/>
                </a:lnTo>
                <a:lnTo>
                  <a:pt x="0" y="22872"/>
                </a:lnTo>
                <a:lnTo>
                  <a:pt x="0" y="18300"/>
                </a:lnTo>
                <a:lnTo>
                  <a:pt x="1536" y="16763"/>
                </a:lnTo>
                <a:lnTo>
                  <a:pt x="7645" y="16763"/>
                </a:lnTo>
                <a:lnTo>
                  <a:pt x="15227" y="15227"/>
                </a:lnTo>
                <a:lnTo>
                  <a:pt x="18300" y="10668"/>
                </a:lnTo>
                <a:lnTo>
                  <a:pt x="19799" y="4610"/>
                </a:lnTo>
                <a:lnTo>
                  <a:pt x="21336" y="3073"/>
                </a:lnTo>
                <a:lnTo>
                  <a:pt x="21336" y="0"/>
                </a:lnTo>
                <a:lnTo>
                  <a:pt x="27431" y="0"/>
                </a:lnTo>
                <a:lnTo>
                  <a:pt x="28917" y="1536"/>
                </a:lnTo>
                <a:lnTo>
                  <a:pt x="28917" y="82207"/>
                </a:lnTo>
                <a:lnTo>
                  <a:pt x="25895" y="83743"/>
                </a:lnTo>
                <a:close/>
              </a:path>
            </a:pathLst>
          </a:custGeom>
          <a:solidFill>
            <a:srgbClr val="4A4B4D"/>
          </a:solidFill>
        </p:spPr>
        <p:txBody>
          <a:bodyPr wrap="square" lIns="0" tIns="0" rIns="0" bIns="0" rtlCol="0"/>
          <a:lstStyle/>
          <a:p>
            <a:endParaRPr/>
          </a:p>
        </p:txBody>
      </p:sp>
      <p:pic>
        <p:nvPicPr>
          <p:cNvPr id="42" name="object 42"/>
          <p:cNvPicPr/>
          <p:nvPr/>
        </p:nvPicPr>
        <p:blipFill>
          <a:blip r:embed="rId26" cstate="print"/>
          <a:stretch>
            <a:fillRect/>
          </a:stretch>
        </p:blipFill>
        <p:spPr>
          <a:xfrm>
            <a:off x="4784590" y="7728000"/>
            <a:ext cx="141422" cy="86817"/>
          </a:xfrm>
          <a:prstGeom prst="rect">
            <a:avLst/>
          </a:prstGeom>
        </p:spPr>
      </p:pic>
      <p:sp>
        <p:nvSpPr>
          <p:cNvPr id="43" name="object 43"/>
          <p:cNvSpPr/>
          <p:nvPr/>
        </p:nvSpPr>
        <p:spPr>
          <a:xfrm>
            <a:off x="5382717" y="7728000"/>
            <a:ext cx="27940" cy="83820"/>
          </a:xfrm>
          <a:custGeom>
            <a:avLst/>
            <a:gdLst/>
            <a:ahLst/>
            <a:cxnLst/>
            <a:rect l="l" t="t" r="r" b="b"/>
            <a:pathLst>
              <a:path w="27939" h="83820">
                <a:moveTo>
                  <a:pt x="25895" y="83743"/>
                </a:moveTo>
                <a:lnTo>
                  <a:pt x="19799" y="83743"/>
                </a:lnTo>
                <a:lnTo>
                  <a:pt x="18249" y="80708"/>
                </a:lnTo>
                <a:lnTo>
                  <a:pt x="18249" y="24358"/>
                </a:lnTo>
                <a:lnTo>
                  <a:pt x="1536" y="24358"/>
                </a:lnTo>
                <a:lnTo>
                  <a:pt x="0" y="22872"/>
                </a:lnTo>
                <a:lnTo>
                  <a:pt x="0" y="16763"/>
                </a:lnTo>
                <a:lnTo>
                  <a:pt x="6095" y="16763"/>
                </a:lnTo>
                <a:lnTo>
                  <a:pt x="15227" y="15227"/>
                </a:lnTo>
                <a:lnTo>
                  <a:pt x="18249" y="10668"/>
                </a:lnTo>
                <a:lnTo>
                  <a:pt x="19799" y="4610"/>
                </a:lnTo>
                <a:lnTo>
                  <a:pt x="19799" y="3073"/>
                </a:lnTo>
                <a:lnTo>
                  <a:pt x="21336" y="0"/>
                </a:lnTo>
                <a:lnTo>
                  <a:pt x="25895" y="0"/>
                </a:lnTo>
                <a:lnTo>
                  <a:pt x="27381" y="1536"/>
                </a:lnTo>
                <a:lnTo>
                  <a:pt x="27381" y="82207"/>
                </a:lnTo>
                <a:lnTo>
                  <a:pt x="25895" y="83743"/>
                </a:lnTo>
                <a:close/>
              </a:path>
            </a:pathLst>
          </a:custGeom>
          <a:solidFill>
            <a:srgbClr val="4A4B4D"/>
          </a:solidFill>
        </p:spPr>
        <p:txBody>
          <a:bodyPr wrap="square" lIns="0" tIns="0" rIns="0" bIns="0" rtlCol="0"/>
          <a:lstStyle/>
          <a:p>
            <a:endParaRPr/>
          </a:p>
        </p:txBody>
      </p:sp>
      <p:pic>
        <p:nvPicPr>
          <p:cNvPr id="44" name="object 44"/>
          <p:cNvPicPr/>
          <p:nvPr/>
        </p:nvPicPr>
        <p:blipFill>
          <a:blip r:embed="rId27" cstate="print"/>
          <a:stretch>
            <a:fillRect/>
          </a:stretch>
        </p:blipFill>
        <p:spPr>
          <a:xfrm>
            <a:off x="5439028" y="7728000"/>
            <a:ext cx="141579" cy="86817"/>
          </a:xfrm>
          <a:prstGeom prst="rect">
            <a:avLst/>
          </a:prstGeom>
        </p:spPr>
      </p:pic>
      <p:pic>
        <p:nvPicPr>
          <p:cNvPr id="45" name="object 45"/>
          <p:cNvPicPr/>
          <p:nvPr/>
        </p:nvPicPr>
        <p:blipFill>
          <a:blip r:embed="rId28" cstate="print"/>
          <a:stretch>
            <a:fillRect/>
          </a:stretch>
        </p:blipFill>
        <p:spPr>
          <a:xfrm>
            <a:off x="6032703" y="7728000"/>
            <a:ext cx="202501" cy="86817"/>
          </a:xfrm>
          <a:prstGeom prst="rect">
            <a:avLst/>
          </a:prstGeom>
        </p:spPr>
      </p:pic>
      <p:pic>
        <p:nvPicPr>
          <p:cNvPr id="46" name="object 46"/>
          <p:cNvPicPr/>
          <p:nvPr/>
        </p:nvPicPr>
        <p:blipFill>
          <a:blip r:embed="rId29" cstate="print"/>
          <a:stretch>
            <a:fillRect/>
          </a:stretch>
        </p:blipFill>
        <p:spPr>
          <a:xfrm>
            <a:off x="1091450" y="8020303"/>
            <a:ext cx="2249893" cy="108089"/>
          </a:xfrm>
          <a:prstGeom prst="rect">
            <a:avLst/>
          </a:prstGeom>
        </p:spPr>
      </p:pic>
      <p:sp>
        <p:nvSpPr>
          <p:cNvPr id="47" name="object 47"/>
          <p:cNvSpPr/>
          <p:nvPr/>
        </p:nvSpPr>
        <p:spPr>
          <a:xfrm>
            <a:off x="1070178" y="9021965"/>
            <a:ext cx="5394960" cy="208915"/>
          </a:xfrm>
          <a:custGeom>
            <a:avLst/>
            <a:gdLst/>
            <a:ahLst/>
            <a:cxnLst/>
            <a:rect l="l" t="t" r="r" b="b"/>
            <a:pathLst>
              <a:path w="5394960" h="208915">
                <a:moveTo>
                  <a:pt x="0" y="208546"/>
                </a:moveTo>
                <a:lnTo>
                  <a:pt x="5394871" y="208546"/>
                </a:lnTo>
                <a:lnTo>
                  <a:pt x="5394871" y="0"/>
                </a:lnTo>
                <a:lnTo>
                  <a:pt x="0" y="0"/>
                </a:lnTo>
                <a:lnTo>
                  <a:pt x="0" y="208546"/>
                </a:lnTo>
                <a:close/>
              </a:path>
            </a:pathLst>
          </a:custGeom>
          <a:solidFill>
            <a:srgbClr val="EBF8FC"/>
          </a:solidFill>
        </p:spPr>
        <p:txBody>
          <a:bodyPr wrap="square" lIns="0" tIns="0" rIns="0" bIns="0" rtlCol="0"/>
          <a:lstStyle/>
          <a:p>
            <a:endParaRPr/>
          </a:p>
        </p:txBody>
      </p:sp>
      <p:grpSp>
        <p:nvGrpSpPr>
          <p:cNvPr id="48" name="object 48"/>
          <p:cNvGrpSpPr/>
          <p:nvPr/>
        </p:nvGrpSpPr>
        <p:grpSpPr>
          <a:xfrm>
            <a:off x="1070178" y="8181682"/>
            <a:ext cx="5394960" cy="840740"/>
            <a:chOff x="1070178" y="8181682"/>
            <a:chExt cx="5394960" cy="840740"/>
          </a:xfrm>
        </p:grpSpPr>
        <p:sp>
          <p:nvSpPr>
            <p:cNvPr id="49" name="object 49"/>
            <p:cNvSpPr/>
            <p:nvPr/>
          </p:nvSpPr>
          <p:spPr>
            <a:xfrm>
              <a:off x="1070178" y="8393264"/>
              <a:ext cx="5394960" cy="417195"/>
            </a:xfrm>
            <a:custGeom>
              <a:avLst/>
              <a:gdLst/>
              <a:ahLst/>
              <a:cxnLst/>
              <a:rect l="l" t="t" r="r" b="b"/>
              <a:pathLst>
                <a:path w="5394960" h="417195">
                  <a:moveTo>
                    <a:pt x="0" y="417068"/>
                  </a:moveTo>
                  <a:lnTo>
                    <a:pt x="5394871" y="417068"/>
                  </a:lnTo>
                  <a:lnTo>
                    <a:pt x="5394871" y="0"/>
                  </a:lnTo>
                  <a:lnTo>
                    <a:pt x="0" y="0"/>
                  </a:lnTo>
                  <a:lnTo>
                    <a:pt x="0" y="417068"/>
                  </a:lnTo>
                  <a:close/>
                </a:path>
              </a:pathLst>
            </a:custGeom>
            <a:solidFill>
              <a:srgbClr val="EBF8FC"/>
            </a:solidFill>
          </p:spPr>
          <p:txBody>
            <a:bodyPr wrap="square" lIns="0" tIns="0" rIns="0" bIns="0" rtlCol="0"/>
            <a:lstStyle/>
            <a:p>
              <a:endParaRPr/>
            </a:p>
          </p:txBody>
        </p:sp>
        <p:sp>
          <p:nvSpPr>
            <p:cNvPr id="50" name="object 50"/>
            <p:cNvSpPr/>
            <p:nvPr/>
          </p:nvSpPr>
          <p:spPr>
            <a:xfrm>
              <a:off x="1070178" y="8810332"/>
              <a:ext cx="5394960" cy="212090"/>
            </a:xfrm>
            <a:custGeom>
              <a:avLst/>
              <a:gdLst/>
              <a:ahLst/>
              <a:cxnLst/>
              <a:rect l="l" t="t" r="r" b="b"/>
              <a:pathLst>
                <a:path w="5394960" h="212090">
                  <a:moveTo>
                    <a:pt x="5394871" y="211632"/>
                  </a:moveTo>
                  <a:lnTo>
                    <a:pt x="0" y="211632"/>
                  </a:lnTo>
                  <a:lnTo>
                    <a:pt x="0" y="0"/>
                  </a:lnTo>
                  <a:lnTo>
                    <a:pt x="5394871" y="0"/>
                  </a:lnTo>
                  <a:lnTo>
                    <a:pt x="5394871" y="211632"/>
                  </a:lnTo>
                  <a:close/>
                </a:path>
              </a:pathLst>
            </a:custGeom>
            <a:solidFill>
              <a:srgbClr val="F0F0F1"/>
            </a:solidFill>
          </p:spPr>
          <p:txBody>
            <a:bodyPr wrap="square" lIns="0" tIns="0" rIns="0" bIns="0" rtlCol="0"/>
            <a:lstStyle/>
            <a:p>
              <a:endParaRPr/>
            </a:p>
          </p:txBody>
        </p:sp>
        <p:sp>
          <p:nvSpPr>
            <p:cNvPr id="51" name="object 51"/>
            <p:cNvSpPr/>
            <p:nvPr/>
          </p:nvSpPr>
          <p:spPr>
            <a:xfrm>
              <a:off x="1070178" y="8181682"/>
              <a:ext cx="5394960" cy="421640"/>
            </a:xfrm>
            <a:custGeom>
              <a:avLst/>
              <a:gdLst/>
              <a:ahLst/>
              <a:cxnLst/>
              <a:rect l="l" t="t" r="r" b="b"/>
              <a:pathLst>
                <a:path w="5394960" h="421640">
                  <a:moveTo>
                    <a:pt x="5394871" y="0"/>
                  </a:moveTo>
                  <a:lnTo>
                    <a:pt x="1508518" y="0"/>
                  </a:lnTo>
                  <a:lnTo>
                    <a:pt x="0" y="0"/>
                  </a:lnTo>
                  <a:lnTo>
                    <a:pt x="0" y="211582"/>
                  </a:lnTo>
                  <a:lnTo>
                    <a:pt x="0" y="421627"/>
                  </a:lnTo>
                  <a:lnTo>
                    <a:pt x="1508518" y="421627"/>
                  </a:lnTo>
                  <a:lnTo>
                    <a:pt x="1508518" y="211582"/>
                  </a:lnTo>
                  <a:lnTo>
                    <a:pt x="5394871" y="211582"/>
                  </a:lnTo>
                  <a:lnTo>
                    <a:pt x="5394871" y="0"/>
                  </a:lnTo>
                  <a:close/>
                </a:path>
              </a:pathLst>
            </a:custGeom>
            <a:solidFill>
              <a:srgbClr val="C0E8FA"/>
            </a:solidFill>
          </p:spPr>
          <p:txBody>
            <a:bodyPr wrap="square" lIns="0" tIns="0" rIns="0" bIns="0" rtlCol="0"/>
            <a:lstStyle/>
            <a:p>
              <a:endParaRPr/>
            </a:p>
          </p:txBody>
        </p:sp>
        <p:pic>
          <p:nvPicPr>
            <p:cNvPr id="52" name="object 52"/>
            <p:cNvPicPr/>
            <p:nvPr/>
          </p:nvPicPr>
          <p:blipFill>
            <a:blip r:embed="rId30" cstate="print"/>
            <a:stretch>
              <a:fillRect/>
            </a:stretch>
          </p:blipFill>
          <p:spPr>
            <a:xfrm>
              <a:off x="1141704" y="8282139"/>
              <a:ext cx="348615" cy="219176"/>
            </a:xfrm>
            <a:prstGeom prst="rect">
              <a:avLst/>
            </a:prstGeom>
          </p:spPr>
        </p:pic>
        <p:pic>
          <p:nvPicPr>
            <p:cNvPr id="53" name="object 53"/>
            <p:cNvPicPr/>
            <p:nvPr/>
          </p:nvPicPr>
          <p:blipFill>
            <a:blip r:embed="rId31" cstate="print"/>
            <a:stretch>
              <a:fillRect/>
            </a:stretch>
          </p:blipFill>
          <p:spPr>
            <a:xfrm>
              <a:off x="1872361" y="8282139"/>
              <a:ext cx="389724" cy="219176"/>
            </a:xfrm>
            <a:prstGeom prst="rect">
              <a:avLst/>
            </a:prstGeom>
          </p:spPr>
        </p:pic>
        <p:pic>
          <p:nvPicPr>
            <p:cNvPr id="54" name="object 54"/>
            <p:cNvPicPr/>
            <p:nvPr/>
          </p:nvPicPr>
          <p:blipFill>
            <a:blip r:embed="rId32" cstate="print"/>
            <a:stretch>
              <a:fillRect/>
            </a:stretch>
          </p:blipFill>
          <p:spPr>
            <a:xfrm>
              <a:off x="4323207" y="8241004"/>
              <a:ext cx="391223" cy="92875"/>
            </a:xfrm>
            <a:prstGeom prst="rect">
              <a:avLst/>
            </a:prstGeom>
          </p:spPr>
        </p:pic>
        <p:pic>
          <p:nvPicPr>
            <p:cNvPr id="55" name="object 55"/>
            <p:cNvPicPr/>
            <p:nvPr/>
          </p:nvPicPr>
          <p:blipFill>
            <a:blip r:embed="rId33" cstate="print"/>
            <a:stretch>
              <a:fillRect/>
            </a:stretch>
          </p:blipFill>
          <p:spPr>
            <a:xfrm>
              <a:off x="2726414" y="8452637"/>
              <a:ext cx="240470" cy="91338"/>
            </a:xfrm>
            <a:prstGeom prst="rect">
              <a:avLst/>
            </a:prstGeom>
          </p:spPr>
        </p:pic>
      </p:grpSp>
      <p:graphicFrame>
        <p:nvGraphicFramePr>
          <p:cNvPr id="56" name="object 56"/>
          <p:cNvGraphicFramePr>
            <a:graphicFrameLocks noGrp="1"/>
          </p:cNvGraphicFramePr>
          <p:nvPr/>
        </p:nvGraphicFramePr>
        <p:xfrm>
          <a:off x="1069380" y="8182422"/>
          <a:ext cx="5394959" cy="1252218"/>
        </p:xfrm>
        <a:graphic>
          <a:graphicData uri="http://schemas.openxmlformats.org/drawingml/2006/table">
            <a:tbl>
              <a:tblPr firstRow="1" bandRow="1">
                <a:tableStyleId>{2D5ABB26-0587-4C30-8999-92F81FD0307C}</a:tableStyleId>
              </a:tblPr>
              <a:tblGrid>
                <a:gridCol w="490220">
                  <a:extLst>
                    <a:ext uri="{9D8B030D-6E8A-4147-A177-3AD203B41FA5}">
                      <a16:colId xmlns:a16="http://schemas.microsoft.com/office/drawing/2014/main" val="20000"/>
                    </a:ext>
                  </a:extLst>
                </a:gridCol>
                <a:gridCol w="1014094">
                  <a:extLst>
                    <a:ext uri="{9D8B030D-6E8A-4147-A177-3AD203B41FA5}">
                      <a16:colId xmlns:a16="http://schemas.microsoft.com/office/drawing/2014/main" val="20001"/>
                    </a:ext>
                  </a:extLst>
                </a:gridCol>
                <a:gridCol w="553085">
                  <a:extLst>
                    <a:ext uri="{9D8B030D-6E8A-4147-A177-3AD203B41FA5}">
                      <a16:colId xmlns:a16="http://schemas.microsoft.com/office/drawing/2014/main" val="20002"/>
                    </a:ext>
                  </a:extLst>
                </a:gridCol>
                <a:gridCol w="556260">
                  <a:extLst>
                    <a:ext uri="{9D8B030D-6E8A-4147-A177-3AD203B41FA5}">
                      <a16:colId xmlns:a16="http://schemas.microsoft.com/office/drawing/2014/main" val="20003"/>
                    </a:ext>
                  </a:extLst>
                </a:gridCol>
                <a:gridCol w="556260">
                  <a:extLst>
                    <a:ext uri="{9D8B030D-6E8A-4147-A177-3AD203B41FA5}">
                      <a16:colId xmlns:a16="http://schemas.microsoft.com/office/drawing/2014/main" val="20004"/>
                    </a:ext>
                  </a:extLst>
                </a:gridCol>
                <a:gridCol w="556260">
                  <a:extLst>
                    <a:ext uri="{9D8B030D-6E8A-4147-A177-3AD203B41FA5}">
                      <a16:colId xmlns:a16="http://schemas.microsoft.com/office/drawing/2014/main" val="20005"/>
                    </a:ext>
                  </a:extLst>
                </a:gridCol>
                <a:gridCol w="556260">
                  <a:extLst>
                    <a:ext uri="{9D8B030D-6E8A-4147-A177-3AD203B41FA5}">
                      <a16:colId xmlns:a16="http://schemas.microsoft.com/office/drawing/2014/main" val="20006"/>
                    </a:ext>
                  </a:extLst>
                </a:gridCol>
                <a:gridCol w="556260">
                  <a:extLst>
                    <a:ext uri="{9D8B030D-6E8A-4147-A177-3AD203B41FA5}">
                      <a16:colId xmlns:a16="http://schemas.microsoft.com/office/drawing/2014/main" val="20007"/>
                    </a:ext>
                  </a:extLst>
                </a:gridCol>
                <a:gridCol w="556260">
                  <a:extLst>
                    <a:ext uri="{9D8B030D-6E8A-4147-A177-3AD203B41FA5}">
                      <a16:colId xmlns:a16="http://schemas.microsoft.com/office/drawing/2014/main" val="20008"/>
                    </a:ext>
                  </a:extLst>
                </a:gridCol>
              </a:tblGrid>
              <a:tr h="207010">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tcPr>
                </a:tc>
                <a:tc gridSpan="7">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209550">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1"/>
                  </a:ext>
                </a:extLst>
              </a:tr>
              <a:tr h="208279">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2"/>
                  </a:ext>
                </a:extLst>
              </a:tr>
              <a:tr h="209550">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3"/>
                  </a:ext>
                </a:extLst>
              </a:tr>
              <a:tr h="208279">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4"/>
                  </a:ext>
                </a:extLst>
              </a:tr>
              <a:tr h="209550">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rgbClr val="F0F0F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rgbClr val="F0F0F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rgbClr val="F0F0F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rgbClr val="F0F0F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rgbClr val="F0F0F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rgbClr val="F0F0F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rgbClr val="F0F0F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rgbClr val="F0F0F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rgbClr val="F0F0F1"/>
                    </a:solidFill>
                  </a:tcPr>
                </a:tc>
                <a:extLst>
                  <a:ext uri="{0D108BD9-81ED-4DB2-BD59-A6C34878D82A}">
                    <a16:rowId xmlns:a16="http://schemas.microsoft.com/office/drawing/2014/main" val="10005"/>
                  </a:ext>
                </a:extLst>
              </a:tr>
            </a:tbl>
          </a:graphicData>
        </a:graphic>
      </p:graphicFrame>
      <p:sp>
        <p:nvSpPr>
          <p:cNvPr id="57" name="object 57"/>
          <p:cNvSpPr/>
          <p:nvPr/>
        </p:nvSpPr>
        <p:spPr>
          <a:xfrm>
            <a:off x="3205911" y="8452637"/>
            <a:ext cx="30480" cy="83820"/>
          </a:xfrm>
          <a:custGeom>
            <a:avLst/>
            <a:gdLst/>
            <a:ahLst/>
            <a:cxnLst/>
            <a:rect l="l" t="t" r="r" b="b"/>
            <a:pathLst>
              <a:path w="30480" h="83820">
                <a:moveTo>
                  <a:pt x="30403" y="83693"/>
                </a:moveTo>
                <a:lnTo>
                  <a:pt x="21272" y="83693"/>
                </a:lnTo>
                <a:lnTo>
                  <a:pt x="18249" y="82207"/>
                </a:lnTo>
                <a:lnTo>
                  <a:pt x="18249" y="25857"/>
                </a:lnTo>
                <a:lnTo>
                  <a:pt x="0" y="25857"/>
                </a:lnTo>
                <a:lnTo>
                  <a:pt x="0" y="18262"/>
                </a:lnTo>
                <a:lnTo>
                  <a:pt x="1485" y="18262"/>
                </a:lnTo>
                <a:lnTo>
                  <a:pt x="9118" y="16725"/>
                </a:lnTo>
                <a:lnTo>
                  <a:pt x="15176" y="15189"/>
                </a:lnTo>
                <a:lnTo>
                  <a:pt x="18249" y="10617"/>
                </a:lnTo>
                <a:lnTo>
                  <a:pt x="19735" y="4572"/>
                </a:lnTo>
                <a:lnTo>
                  <a:pt x="21272" y="3035"/>
                </a:lnTo>
                <a:lnTo>
                  <a:pt x="21272" y="0"/>
                </a:lnTo>
                <a:lnTo>
                  <a:pt x="28917" y="0"/>
                </a:lnTo>
                <a:lnTo>
                  <a:pt x="30403" y="3035"/>
                </a:lnTo>
                <a:lnTo>
                  <a:pt x="30403" y="83693"/>
                </a:lnTo>
                <a:close/>
              </a:path>
            </a:pathLst>
          </a:custGeom>
          <a:solidFill>
            <a:srgbClr val="4A4B4D"/>
          </a:solidFill>
        </p:spPr>
        <p:txBody>
          <a:bodyPr wrap="square" lIns="0" tIns="0" rIns="0" bIns="0" rtlCol="0"/>
          <a:lstStyle/>
          <a:p>
            <a:endParaRPr/>
          </a:p>
        </p:txBody>
      </p:sp>
      <p:pic>
        <p:nvPicPr>
          <p:cNvPr id="58" name="object 58"/>
          <p:cNvPicPr/>
          <p:nvPr/>
        </p:nvPicPr>
        <p:blipFill>
          <a:blip r:embed="rId34" cstate="print"/>
          <a:stretch>
            <a:fillRect/>
          </a:stretch>
        </p:blipFill>
        <p:spPr>
          <a:xfrm>
            <a:off x="3262210" y="8451100"/>
            <a:ext cx="340969" cy="92875"/>
          </a:xfrm>
          <a:prstGeom prst="rect">
            <a:avLst/>
          </a:prstGeom>
        </p:spPr>
      </p:pic>
      <p:pic>
        <p:nvPicPr>
          <p:cNvPr id="59" name="object 59"/>
          <p:cNvPicPr/>
          <p:nvPr/>
        </p:nvPicPr>
        <p:blipFill>
          <a:blip r:embed="rId35" cstate="print"/>
          <a:stretch>
            <a:fillRect/>
          </a:stretch>
        </p:blipFill>
        <p:spPr>
          <a:xfrm>
            <a:off x="3756914" y="8451100"/>
            <a:ext cx="401891" cy="92875"/>
          </a:xfrm>
          <a:prstGeom prst="rect">
            <a:avLst/>
          </a:prstGeom>
        </p:spPr>
      </p:pic>
      <p:pic>
        <p:nvPicPr>
          <p:cNvPr id="60" name="object 60"/>
          <p:cNvPicPr/>
          <p:nvPr/>
        </p:nvPicPr>
        <p:blipFill>
          <a:blip r:embed="rId36" cstate="print"/>
          <a:stretch>
            <a:fillRect/>
          </a:stretch>
        </p:blipFill>
        <p:spPr>
          <a:xfrm>
            <a:off x="4312539" y="8451100"/>
            <a:ext cx="403428" cy="92875"/>
          </a:xfrm>
          <a:prstGeom prst="rect">
            <a:avLst/>
          </a:prstGeom>
        </p:spPr>
      </p:pic>
      <p:pic>
        <p:nvPicPr>
          <p:cNvPr id="61" name="object 61"/>
          <p:cNvPicPr/>
          <p:nvPr/>
        </p:nvPicPr>
        <p:blipFill>
          <a:blip r:embed="rId37" cstate="print"/>
          <a:stretch>
            <a:fillRect/>
          </a:stretch>
        </p:blipFill>
        <p:spPr>
          <a:xfrm>
            <a:off x="4868164" y="8451100"/>
            <a:ext cx="403428" cy="92875"/>
          </a:xfrm>
          <a:prstGeom prst="rect">
            <a:avLst/>
          </a:prstGeom>
        </p:spPr>
      </p:pic>
      <p:pic>
        <p:nvPicPr>
          <p:cNvPr id="62" name="object 62"/>
          <p:cNvPicPr/>
          <p:nvPr/>
        </p:nvPicPr>
        <p:blipFill>
          <a:blip r:embed="rId38" cstate="print"/>
          <a:stretch>
            <a:fillRect/>
          </a:stretch>
        </p:blipFill>
        <p:spPr>
          <a:xfrm>
            <a:off x="5423789" y="8451100"/>
            <a:ext cx="403428" cy="92875"/>
          </a:xfrm>
          <a:prstGeom prst="rect">
            <a:avLst/>
          </a:prstGeom>
        </p:spPr>
      </p:pic>
      <p:pic>
        <p:nvPicPr>
          <p:cNvPr id="63" name="object 63"/>
          <p:cNvPicPr/>
          <p:nvPr/>
        </p:nvPicPr>
        <p:blipFill>
          <a:blip r:embed="rId39" cstate="print"/>
          <a:stretch>
            <a:fillRect/>
          </a:stretch>
        </p:blipFill>
        <p:spPr>
          <a:xfrm>
            <a:off x="5979414" y="8451100"/>
            <a:ext cx="403428" cy="92875"/>
          </a:xfrm>
          <a:prstGeom prst="rect">
            <a:avLst/>
          </a:prstGeom>
        </p:spPr>
      </p:pic>
      <p:pic>
        <p:nvPicPr>
          <p:cNvPr id="64" name="object 64"/>
          <p:cNvPicPr/>
          <p:nvPr/>
        </p:nvPicPr>
        <p:blipFill>
          <a:blip r:embed="rId40" cstate="print"/>
          <a:stretch>
            <a:fillRect/>
          </a:stretch>
        </p:blipFill>
        <p:spPr>
          <a:xfrm>
            <a:off x="1239138" y="8664231"/>
            <a:ext cx="143078" cy="86766"/>
          </a:xfrm>
          <a:prstGeom prst="rect">
            <a:avLst/>
          </a:prstGeom>
        </p:spPr>
      </p:pic>
      <p:sp>
        <p:nvSpPr>
          <p:cNvPr id="65" name="object 65"/>
          <p:cNvSpPr/>
          <p:nvPr/>
        </p:nvSpPr>
        <p:spPr>
          <a:xfrm>
            <a:off x="1733842" y="8664231"/>
            <a:ext cx="27940" cy="82550"/>
          </a:xfrm>
          <a:custGeom>
            <a:avLst/>
            <a:gdLst/>
            <a:ahLst/>
            <a:cxnLst/>
            <a:rect l="l" t="t" r="r" b="b"/>
            <a:pathLst>
              <a:path w="27939" h="82550">
                <a:moveTo>
                  <a:pt x="27393" y="82194"/>
                </a:moveTo>
                <a:lnTo>
                  <a:pt x="19799" y="82194"/>
                </a:lnTo>
                <a:lnTo>
                  <a:pt x="18262" y="80657"/>
                </a:lnTo>
                <a:lnTo>
                  <a:pt x="18262" y="22821"/>
                </a:lnTo>
                <a:lnTo>
                  <a:pt x="0" y="22821"/>
                </a:lnTo>
                <a:lnTo>
                  <a:pt x="0" y="16713"/>
                </a:lnTo>
                <a:lnTo>
                  <a:pt x="15240" y="13690"/>
                </a:lnTo>
                <a:lnTo>
                  <a:pt x="18262" y="9118"/>
                </a:lnTo>
                <a:lnTo>
                  <a:pt x="19799" y="3022"/>
                </a:lnTo>
                <a:lnTo>
                  <a:pt x="19799" y="1485"/>
                </a:lnTo>
                <a:lnTo>
                  <a:pt x="21336" y="0"/>
                </a:lnTo>
                <a:lnTo>
                  <a:pt x="25895" y="0"/>
                </a:lnTo>
                <a:lnTo>
                  <a:pt x="27393" y="1485"/>
                </a:lnTo>
                <a:lnTo>
                  <a:pt x="27393" y="82194"/>
                </a:lnTo>
                <a:close/>
              </a:path>
            </a:pathLst>
          </a:custGeom>
          <a:solidFill>
            <a:srgbClr val="4A4B4D"/>
          </a:solidFill>
        </p:spPr>
        <p:txBody>
          <a:bodyPr wrap="square" lIns="0" tIns="0" rIns="0" bIns="0" rtlCol="0"/>
          <a:lstStyle/>
          <a:p>
            <a:endParaRPr/>
          </a:p>
        </p:txBody>
      </p:sp>
      <p:pic>
        <p:nvPicPr>
          <p:cNvPr id="66" name="object 66"/>
          <p:cNvPicPr/>
          <p:nvPr/>
        </p:nvPicPr>
        <p:blipFill>
          <a:blip r:embed="rId41" cstate="print"/>
          <a:stretch>
            <a:fillRect/>
          </a:stretch>
        </p:blipFill>
        <p:spPr>
          <a:xfrm>
            <a:off x="1790204" y="8664231"/>
            <a:ext cx="309016" cy="86766"/>
          </a:xfrm>
          <a:prstGeom prst="rect">
            <a:avLst/>
          </a:prstGeom>
        </p:spPr>
      </p:pic>
      <p:grpSp>
        <p:nvGrpSpPr>
          <p:cNvPr id="67" name="object 67"/>
          <p:cNvGrpSpPr/>
          <p:nvPr/>
        </p:nvGrpSpPr>
        <p:grpSpPr>
          <a:xfrm>
            <a:off x="2132710" y="8664231"/>
            <a:ext cx="263525" cy="86995"/>
            <a:chOff x="2132710" y="8664231"/>
            <a:chExt cx="263525" cy="86995"/>
          </a:xfrm>
        </p:grpSpPr>
        <p:pic>
          <p:nvPicPr>
            <p:cNvPr id="68" name="object 68"/>
            <p:cNvPicPr/>
            <p:nvPr/>
          </p:nvPicPr>
          <p:blipFill>
            <a:blip r:embed="rId42" cstate="print"/>
            <a:stretch>
              <a:fillRect/>
            </a:stretch>
          </p:blipFill>
          <p:spPr>
            <a:xfrm>
              <a:off x="2132710" y="8664231"/>
              <a:ext cx="92811" cy="82194"/>
            </a:xfrm>
            <a:prstGeom prst="rect">
              <a:avLst/>
            </a:prstGeom>
          </p:spPr>
        </p:pic>
        <p:pic>
          <p:nvPicPr>
            <p:cNvPr id="69" name="object 69"/>
            <p:cNvPicPr/>
            <p:nvPr/>
          </p:nvPicPr>
          <p:blipFill>
            <a:blip r:embed="rId43" cstate="print"/>
            <a:stretch>
              <a:fillRect/>
            </a:stretch>
          </p:blipFill>
          <p:spPr>
            <a:xfrm>
              <a:off x="2254453" y="8664231"/>
              <a:ext cx="141579" cy="86766"/>
            </a:xfrm>
            <a:prstGeom prst="rect">
              <a:avLst/>
            </a:prstGeom>
          </p:spPr>
        </p:pic>
      </p:grpSp>
      <p:pic>
        <p:nvPicPr>
          <p:cNvPr id="70" name="object 70"/>
          <p:cNvPicPr/>
          <p:nvPr/>
        </p:nvPicPr>
        <p:blipFill>
          <a:blip r:embed="rId44" cstate="print"/>
          <a:stretch>
            <a:fillRect/>
          </a:stretch>
        </p:blipFill>
        <p:spPr>
          <a:xfrm>
            <a:off x="2776588" y="8665717"/>
            <a:ext cx="141579" cy="85280"/>
          </a:xfrm>
          <a:prstGeom prst="rect">
            <a:avLst/>
          </a:prstGeom>
        </p:spPr>
      </p:pic>
      <p:pic>
        <p:nvPicPr>
          <p:cNvPr id="71" name="object 71"/>
          <p:cNvPicPr/>
          <p:nvPr/>
        </p:nvPicPr>
        <p:blipFill>
          <a:blip r:embed="rId45" cstate="print"/>
          <a:stretch>
            <a:fillRect/>
          </a:stretch>
        </p:blipFill>
        <p:spPr>
          <a:xfrm>
            <a:off x="3332213" y="8664231"/>
            <a:ext cx="141579" cy="86766"/>
          </a:xfrm>
          <a:prstGeom prst="rect">
            <a:avLst/>
          </a:prstGeom>
        </p:spPr>
      </p:pic>
      <p:pic>
        <p:nvPicPr>
          <p:cNvPr id="72" name="object 72"/>
          <p:cNvPicPr/>
          <p:nvPr/>
        </p:nvPicPr>
        <p:blipFill>
          <a:blip r:embed="rId46" cstate="print"/>
          <a:stretch>
            <a:fillRect/>
          </a:stretch>
        </p:blipFill>
        <p:spPr>
          <a:xfrm>
            <a:off x="3887838" y="8664231"/>
            <a:ext cx="141579" cy="86766"/>
          </a:xfrm>
          <a:prstGeom prst="rect">
            <a:avLst/>
          </a:prstGeom>
        </p:spPr>
      </p:pic>
      <p:sp>
        <p:nvSpPr>
          <p:cNvPr id="73" name="object 73"/>
          <p:cNvSpPr/>
          <p:nvPr/>
        </p:nvSpPr>
        <p:spPr>
          <a:xfrm>
            <a:off x="4417618" y="8664231"/>
            <a:ext cx="27940" cy="82550"/>
          </a:xfrm>
          <a:custGeom>
            <a:avLst/>
            <a:gdLst/>
            <a:ahLst/>
            <a:cxnLst/>
            <a:rect l="l" t="t" r="r" b="b"/>
            <a:pathLst>
              <a:path w="27939" h="82550">
                <a:moveTo>
                  <a:pt x="27381" y="82194"/>
                </a:moveTo>
                <a:lnTo>
                  <a:pt x="19786" y="82194"/>
                </a:lnTo>
                <a:lnTo>
                  <a:pt x="18249" y="80657"/>
                </a:lnTo>
                <a:lnTo>
                  <a:pt x="18249" y="22821"/>
                </a:lnTo>
                <a:lnTo>
                  <a:pt x="0" y="22821"/>
                </a:lnTo>
                <a:lnTo>
                  <a:pt x="0" y="16713"/>
                </a:lnTo>
                <a:lnTo>
                  <a:pt x="15227" y="13690"/>
                </a:lnTo>
                <a:lnTo>
                  <a:pt x="18249" y="9118"/>
                </a:lnTo>
                <a:lnTo>
                  <a:pt x="19786" y="3022"/>
                </a:lnTo>
                <a:lnTo>
                  <a:pt x="19786" y="1485"/>
                </a:lnTo>
                <a:lnTo>
                  <a:pt x="21285" y="0"/>
                </a:lnTo>
                <a:lnTo>
                  <a:pt x="25844" y="0"/>
                </a:lnTo>
                <a:lnTo>
                  <a:pt x="27381" y="1485"/>
                </a:lnTo>
                <a:lnTo>
                  <a:pt x="27381" y="82194"/>
                </a:lnTo>
                <a:close/>
              </a:path>
            </a:pathLst>
          </a:custGeom>
          <a:solidFill>
            <a:srgbClr val="4A4B4D"/>
          </a:solidFill>
        </p:spPr>
        <p:txBody>
          <a:bodyPr wrap="square" lIns="0" tIns="0" rIns="0" bIns="0" rtlCol="0"/>
          <a:lstStyle/>
          <a:p>
            <a:endParaRPr/>
          </a:p>
        </p:txBody>
      </p:sp>
      <p:pic>
        <p:nvPicPr>
          <p:cNvPr id="74" name="object 74"/>
          <p:cNvPicPr/>
          <p:nvPr/>
        </p:nvPicPr>
        <p:blipFill>
          <a:blip r:embed="rId47" cstate="print"/>
          <a:stretch>
            <a:fillRect/>
          </a:stretch>
        </p:blipFill>
        <p:spPr>
          <a:xfrm>
            <a:off x="4473918" y="8664231"/>
            <a:ext cx="141592" cy="86766"/>
          </a:xfrm>
          <a:prstGeom prst="rect">
            <a:avLst/>
          </a:prstGeom>
        </p:spPr>
      </p:pic>
      <p:sp>
        <p:nvSpPr>
          <p:cNvPr id="75" name="object 75"/>
          <p:cNvSpPr/>
          <p:nvPr/>
        </p:nvSpPr>
        <p:spPr>
          <a:xfrm>
            <a:off x="4973243" y="8664231"/>
            <a:ext cx="29209" cy="82550"/>
          </a:xfrm>
          <a:custGeom>
            <a:avLst/>
            <a:gdLst/>
            <a:ahLst/>
            <a:cxnLst/>
            <a:rect l="l" t="t" r="r" b="b"/>
            <a:pathLst>
              <a:path w="29210" h="82550">
                <a:moveTo>
                  <a:pt x="28917" y="82194"/>
                </a:moveTo>
                <a:lnTo>
                  <a:pt x="19786" y="82194"/>
                </a:lnTo>
                <a:lnTo>
                  <a:pt x="18249" y="80657"/>
                </a:lnTo>
                <a:lnTo>
                  <a:pt x="18249" y="22821"/>
                </a:lnTo>
                <a:lnTo>
                  <a:pt x="0" y="22821"/>
                </a:lnTo>
                <a:lnTo>
                  <a:pt x="0" y="16713"/>
                </a:lnTo>
                <a:lnTo>
                  <a:pt x="15227" y="13690"/>
                </a:lnTo>
                <a:lnTo>
                  <a:pt x="18249" y="9118"/>
                </a:lnTo>
                <a:lnTo>
                  <a:pt x="19786" y="3022"/>
                </a:lnTo>
                <a:lnTo>
                  <a:pt x="19786" y="1485"/>
                </a:lnTo>
                <a:lnTo>
                  <a:pt x="21285" y="0"/>
                </a:lnTo>
                <a:lnTo>
                  <a:pt x="25844" y="0"/>
                </a:lnTo>
                <a:lnTo>
                  <a:pt x="28917" y="1485"/>
                </a:lnTo>
                <a:lnTo>
                  <a:pt x="28917" y="82194"/>
                </a:lnTo>
                <a:close/>
              </a:path>
            </a:pathLst>
          </a:custGeom>
          <a:solidFill>
            <a:srgbClr val="4A4B4D"/>
          </a:solidFill>
        </p:spPr>
        <p:txBody>
          <a:bodyPr wrap="square" lIns="0" tIns="0" rIns="0" bIns="0" rtlCol="0"/>
          <a:lstStyle/>
          <a:p>
            <a:endParaRPr/>
          </a:p>
        </p:txBody>
      </p:sp>
      <p:pic>
        <p:nvPicPr>
          <p:cNvPr id="76" name="object 76"/>
          <p:cNvPicPr/>
          <p:nvPr/>
        </p:nvPicPr>
        <p:blipFill>
          <a:blip r:embed="rId48" cstate="print"/>
          <a:stretch>
            <a:fillRect/>
          </a:stretch>
        </p:blipFill>
        <p:spPr>
          <a:xfrm>
            <a:off x="5029543" y="8664231"/>
            <a:ext cx="141592" cy="86766"/>
          </a:xfrm>
          <a:prstGeom prst="rect">
            <a:avLst/>
          </a:prstGeom>
        </p:spPr>
      </p:pic>
      <p:sp>
        <p:nvSpPr>
          <p:cNvPr id="77" name="object 77"/>
          <p:cNvSpPr/>
          <p:nvPr/>
        </p:nvSpPr>
        <p:spPr>
          <a:xfrm>
            <a:off x="5528868" y="8664231"/>
            <a:ext cx="29209" cy="82550"/>
          </a:xfrm>
          <a:custGeom>
            <a:avLst/>
            <a:gdLst/>
            <a:ahLst/>
            <a:cxnLst/>
            <a:rect l="l" t="t" r="r" b="b"/>
            <a:pathLst>
              <a:path w="29210" h="82550">
                <a:moveTo>
                  <a:pt x="28917" y="82194"/>
                </a:moveTo>
                <a:lnTo>
                  <a:pt x="19786" y="82194"/>
                </a:lnTo>
                <a:lnTo>
                  <a:pt x="18249" y="80657"/>
                </a:lnTo>
                <a:lnTo>
                  <a:pt x="18249" y="22821"/>
                </a:lnTo>
                <a:lnTo>
                  <a:pt x="0" y="22821"/>
                </a:lnTo>
                <a:lnTo>
                  <a:pt x="0" y="16713"/>
                </a:lnTo>
                <a:lnTo>
                  <a:pt x="1485" y="16713"/>
                </a:lnTo>
                <a:lnTo>
                  <a:pt x="7581" y="15227"/>
                </a:lnTo>
                <a:lnTo>
                  <a:pt x="15227" y="13690"/>
                </a:lnTo>
                <a:lnTo>
                  <a:pt x="18249" y="9118"/>
                </a:lnTo>
                <a:lnTo>
                  <a:pt x="19786" y="3022"/>
                </a:lnTo>
                <a:lnTo>
                  <a:pt x="21285" y="1485"/>
                </a:lnTo>
                <a:lnTo>
                  <a:pt x="21285" y="0"/>
                </a:lnTo>
                <a:lnTo>
                  <a:pt x="25844" y="0"/>
                </a:lnTo>
                <a:lnTo>
                  <a:pt x="28917" y="1485"/>
                </a:lnTo>
                <a:lnTo>
                  <a:pt x="28917" y="82194"/>
                </a:lnTo>
                <a:close/>
              </a:path>
            </a:pathLst>
          </a:custGeom>
          <a:solidFill>
            <a:srgbClr val="4A4B4D"/>
          </a:solidFill>
        </p:spPr>
        <p:txBody>
          <a:bodyPr wrap="square" lIns="0" tIns="0" rIns="0" bIns="0" rtlCol="0"/>
          <a:lstStyle/>
          <a:p>
            <a:endParaRPr/>
          </a:p>
        </p:txBody>
      </p:sp>
      <p:pic>
        <p:nvPicPr>
          <p:cNvPr id="78" name="object 78"/>
          <p:cNvPicPr/>
          <p:nvPr/>
        </p:nvPicPr>
        <p:blipFill>
          <a:blip r:embed="rId49" cstate="print"/>
          <a:stretch>
            <a:fillRect/>
          </a:stretch>
        </p:blipFill>
        <p:spPr>
          <a:xfrm>
            <a:off x="5585168" y="8664231"/>
            <a:ext cx="141592" cy="86766"/>
          </a:xfrm>
          <a:prstGeom prst="rect">
            <a:avLst/>
          </a:prstGeom>
        </p:spPr>
      </p:pic>
      <p:sp>
        <p:nvSpPr>
          <p:cNvPr id="79" name="object 79"/>
          <p:cNvSpPr/>
          <p:nvPr/>
        </p:nvSpPr>
        <p:spPr>
          <a:xfrm>
            <a:off x="6084493" y="8664231"/>
            <a:ext cx="29209" cy="82550"/>
          </a:xfrm>
          <a:custGeom>
            <a:avLst/>
            <a:gdLst/>
            <a:ahLst/>
            <a:cxnLst/>
            <a:rect l="l" t="t" r="r" b="b"/>
            <a:pathLst>
              <a:path w="29210" h="82550">
                <a:moveTo>
                  <a:pt x="28917" y="82194"/>
                </a:moveTo>
                <a:lnTo>
                  <a:pt x="21285" y="82194"/>
                </a:lnTo>
                <a:lnTo>
                  <a:pt x="18249" y="80657"/>
                </a:lnTo>
                <a:lnTo>
                  <a:pt x="18249" y="22821"/>
                </a:lnTo>
                <a:lnTo>
                  <a:pt x="0" y="22821"/>
                </a:lnTo>
                <a:lnTo>
                  <a:pt x="0" y="16713"/>
                </a:lnTo>
                <a:lnTo>
                  <a:pt x="1485" y="16713"/>
                </a:lnTo>
                <a:lnTo>
                  <a:pt x="7581" y="15227"/>
                </a:lnTo>
                <a:lnTo>
                  <a:pt x="15227" y="13690"/>
                </a:lnTo>
                <a:lnTo>
                  <a:pt x="18249" y="9118"/>
                </a:lnTo>
                <a:lnTo>
                  <a:pt x="19786" y="3022"/>
                </a:lnTo>
                <a:lnTo>
                  <a:pt x="21285" y="1485"/>
                </a:lnTo>
                <a:lnTo>
                  <a:pt x="21285" y="0"/>
                </a:lnTo>
                <a:lnTo>
                  <a:pt x="27381" y="0"/>
                </a:lnTo>
                <a:lnTo>
                  <a:pt x="28917" y="1485"/>
                </a:lnTo>
                <a:lnTo>
                  <a:pt x="28917" y="82194"/>
                </a:lnTo>
                <a:close/>
              </a:path>
            </a:pathLst>
          </a:custGeom>
          <a:solidFill>
            <a:srgbClr val="4A4B4D"/>
          </a:solidFill>
        </p:spPr>
        <p:txBody>
          <a:bodyPr wrap="square" lIns="0" tIns="0" rIns="0" bIns="0" rtlCol="0"/>
          <a:lstStyle/>
          <a:p>
            <a:endParaRPr/>
          </a:p>
        </p:txBody>
      </p:sp>
      <p:pic>
        <p:nvPicPr>
          <p:cNvPr id="80" name="object 80"/>
          <p:cNvPicPr/>
          <p:nvPr/>
        </p:nvPicPr>
        <p:blipFill>
          <a:blip r:embed="rId50" cstate="print"/>
          <a:stretch>
            <a:fillRect/>
          </a:stretch>
        </p:blipFill>
        <p:spPr>
          <a:xfrm>
            <a:off x="6140793" y="8665717"/>
            <a:ext cx="141592" cy="85280"/>
          </a:xfrm>
          <a:prstGeom prst="rect">
            <a:avLst/>
          </a:prstGeom>
        </p:spPr>
      </p:pic>
      <p:pic>
        <p:nvPicPr>
          <p:cNvPr id="81" name="object 81"/>
          <p:cNvPicPr/>
          <p:nvPr/>
        </p:nvPicPr>
        <p:blipFill>
          <a:blip r:embed="rId51" cstate="print"/>
          <a:stretch>
            <a:fillRect/>
          </a:stretch>
        </p:blipFill>
        <p:spPr>
          <a:xfrm>
            <a:off x="1240637" y="8872790"/>
            <a:ext cx="141579" cy="88252"/>
          </a:xfrm>
          <a:prstGeom prst="rect">
            <a:avLst/>
          </a:prstGeom>
        </p:spPr>
      </p:pic>
      <p:sp>
        <p:nvSpPr>
          <p:cNvPr id="82" name="object 82"/>
          <p:cNvSpPr/>
          <p:nvPr/>
        </p:nvSpPr>
        <p:spPr>
          <a:xfrm>
            <a:off x="1733842" y="8872790"/>
            <a:ext cx="27940" cy="83820"/>
          </a:xfrm>
          <a:custGeom>
            <a:avLst/>
            <a:gdLst/>
            <a:ahLst/>
            <a:cxnLst/>
            <a:rect l="l" t="t" r="r" b="b"/>
            <a:pathLst>
              <a:path w="27939" h="83820">
                <a:moveTo>
                  <a:pt x="25895" y="83680"/>
                </a:moveTo>
                <a:lnTo>
                  <a:pt x="19799" y="83680"/>
                </a:lnTo>
                <a:lnTo>
                  <a:pt x="18262" y="82194"/>
                </a:lnTo>
                <a:lnTo>
                  <a:pt x="18262" y="24345"/>
                </a:lnTo>
                <a:lnTo>
                  <a:pt x="1549" y="24345"/>
                </a:lnTo>
                <a:lnTo>
                  <a:pt x="0" y="22809"/>
                </a:lnTo>
                <a:lnTo>
                  <a:pt x="0" y="18249"/>
                </a:lnTo>
                <a:lnTo>
                  <a:pt x="15240" y="15176"/>
                </a:lnTo>
                <a:lnTo>
                  <a:pt x="18262" y="10604"/>
                </a:lnTo>
                <a:lnTo>
                  <a:pt x="19799" y="4559"/>
                </a:lnTo>
                <a:lnTo>
                  <a:pt x="19799" y="3022"/>
                </a:lnTo>
                <a:lnTo>
                  <a:pt x="21336" y="0"/>
                </a:lnTo>
                <a:lnTo>
                  <a:pt x="25895" y="0"/>
                </a:lnTo>
                <a:lnTo>
                  <a:pt x="27393" y="3022"/>
                </a:lnTo>
                <a:lnTo>
                  <a:pt x="27393" y="82194"/>
                </a:lnTo>
                <a:lnTo>
                  <a:pt x="25895" y="83680"/>
                </a:lnTo>
                <a:close/>
              </a:path>
            </a:pathLst>
          </a:custGeom>
          <a:solidFill>
            <a:srgbClr val="4A4B4D"/>
          </a:solidFill>
        </p:spPr>
        <p:txBody>
          <a:bodyPr wrap="square" lIns="0" tIns="0" rIns="0" bIns="0" rtlCol="0"/>
          <a:lstStyle/>
          <a:p>
            <a:endParaRPr/>
          </a:p>
        </p:txBody>
      </p:sp>
      <p:pic>
        <p:nvPicPr>
          <p:cNvPr id="83" name="object 83"/>
          <p:cNvPicPr/>
          <p:nvPr/>
        </p:nvPicPr>
        <p:blipFill>
          <a:blip r:embed="rId52" cstate="print"/>
          <a:stretch>
            <a:fillRect/>
          </a:stretch>
        </p:blipFill>
        <p:spPr>
          <a:xfrm>
            <a:off x="1790204" y="8872790"/>
            <a:ext cx="92824" cy="83680"/>
          </a:xfrm>
          <a:prstGeom prst="rect">
            <a:avLst/>
          </a:prstGeom>
        </p:spPr>
      </p:pic>
      <p:pic>
        <p:nvPicPr>
          <p:cNvPr id="84" name="object 84"/>
          <p:cNvPicPr/>
          <p:nvPr/>
        </p:nvPicPr>
        <p:blipFill>
          <a:blip r:embed="rId53" cstate="print"/>
          <a:stretch>
            <a:fillRect/>
          </a:stretch>
        </p:blipFill>
        <p:spPr>
          <a:xfrm>
            <a:off x="1919579" y="8875814"/>
            <a:ext cx="179641" cy="85229"/>
          </a:xfrm>
          <a:prstGeom prst="rect">
            <a:avLst/>
          </a:prstGeom>
        </p:spPr>
      </p:pic>
      <p:sp>
        <p:nvSpPr>
          <p:cNvPr id="85" name="object 85"/>
          <p:cNvSpPr/>
          <p:nvPr/>
        </p:nvSpPr>
        <p:spPr>
          <a:xfrm>
            <a:off x="2137270" y="8872790"/>
            <a:ext cx="29209" cy="83820"/>
          </a:xfrm>
          <a:custGeom>
            <a:avLst/>
            <a:gdLst/>
            <a:ahLst/>
            <a:cxnLst/>
            <a:rect l="l" t="t" r="r" b="b"/>
            <a:pathLst>
              <a:path w="29210" h="83820">
                <a:moveTo>
                  <a:pt x="25844" y="83680"/>
                </a:moveTo>
                <a:lnTo>
                  <a:pt x="21285" y="83680"/>
                </a:lnTo>
                <a:lnTo>
                  <a:pt x="18262" y="82194"/>
                </a:lnTo>
                <a:lnTo>
                  <a:pt x="18262" y="24345"/>
                </a:lnTo>
                <a:lnTo>
                  <a:pt x="1485" y="24345"/>
                </a:lnTo>
                <a:lnTo>
                  <a:pt x="0" y="22809"/>
                </a:lnTo>
                <a:lnTo>
                  <a:pt x="0" y="18249"/>
                </a:lnTo>
                <a:lnTo>
                  <a:pt x="1485" y="18249"/>
                </a:lnTo>
                <a:lnTo>
                  <a:pt x="7594" y="16713"/>
                </a:lnTo>
                <a:lnTo>
                  <a:pt x="15227" y="15176"/>
                </a:lnTo>
                <a:lnTo>
                  <a:pt x="18262" y="10604"/>
                </a:lnTo>
                <a:lnTo>
                  <a:pt x="19799" y="4559"/>
                </a:lnTo>
                <a:lnTo>
                  <a:pt x="21285" y="3022"/>
                </a:lnTo>
                <a:lnTo>
                  <a:pt x="21285" y="0"/>
                </a:lnTo>
                <a:lnTo>
                  <a:pt x="27381" y="0"/>
                </a:lnTo>
                <a:lnTo>
                  <a:pt x="28917" y="3022"/>
                </a:lnTo>
                <a:lnTo>
                  <a:pt x="28917" y="82194"/>
                </a:lnTo>
                <a:lnTo>
                  <a:pt x="25844" y="83680"/>
                </a:lnTo>
                <a:close/>
              </a:path>
            </a:pathLst>
          </a:custGeom>
          <a:solidFill>
            <a:srgbClr val="4A4B4D"/>
          </a:solidFill>
        </p:spPr>
        <p:txBody>
          <a:bodyPr wrap="square" lIns="0" tIns="0" rIns="0" bIns="0" rtlCol="0"/>
          <a:lstStyle/>
          <a:p>
            <a:endParaRPr/>
          </a:p>
        </p:txBody>
      </p:sp>
      <p:pic>
        <p:nvPicPr>
          <p:cNvPr id="86" name="object 86"/>
          <p:cNvPicPr/>
          <p:nvPr/>
        </p:nvPicPr>
        <p:blipFill>
          <a:blip r:embed="rId54" cstate="print"/>
          <a:stretch>
            <a:fillRect/>
          </a:stretch>
        </p:blipFill>
        <p:spPr>
          <a:xfrm>
            <a:off x="2193700" y="8872790"/>
            <a:ext cx="202332" cy="88252"/>
          </a:xfrm>
          <a:prstGeom prst="rect">
            <a:avLst/>
          </a:prstGeom>
        </p:spPr>
      </p:pic>
      <p:pic>
        <p:nvPicPr>
          <p:cNvPr id="87" name="object 87"/>
          <p:cNvPicPr/>
          <p:nvPr/>
        </p:nvPicPr>
        <p:blipFill>
          <a:blip r:embed="rId55" cstate="print"/>
          <a:stretch>
            <a:fillRect/>
          </a:stretch>
        </p:blipFill>
        <p:spPr>
          <a:xfrm>
            <a:off x="2776588" y="8875814"/>
            <a:ext cx="141579" cy="85229"/>
          </a:xfrm>
          <a:prstGeom prst="rect">
            <a:avLst/>
          </a:prstGeom>
        </p:spPr>
      </p:pic>
      <p:pic>
        <p:nvPicPr>
          <p:cNvPr id="88" name="object 88"/>
          <p:cNvPicPr/>
          <p:nvPr/>
        </p:nvPicPr>
        <p:blipFill>
          <a:blip r:embed="rId56" cstate="print"/>
          <a:stretch>
            <a:fillRect/>
          </a:stretch>
        </p:blipFill>
        <p:spPr>
          <a:xfrm>
            <a:off x="3332331" y="8872790"/>
            <a:ext cx="141460" cy="88252"/>
          </a:xfrm>
          <a:prstGeom prst="rect">
            <a:avLst/>
          </a:prstGeom>
        </p:spPr>
      </p:pic>
      <p:pic>
        <p:nvPicPr>
          <p:cNvPr id="89" name="object 89"/>
          <p:cNvPicPr/>
          <p:nvPr/>
        </p:nvPicPr>
        <p:blipFill>
          <a:blip r:embed="rId57" cstate="print"/>
          <a:stretch>
            <a:fillRect/>
          </a:stretch>
        </p:blipFill>
        <p:spPr>
          <a:xfrm>
            <a:off x="3887956" y="8872790"/>
            <a:ext cx="141460" cy="88252"/>
          </a:xfrm>
          <a:prstGeom prst="rect">
            <a:avLst/>
          </a:prstGeom>
        </p:spPr>
      </p:pic>
      <p:pic>
        <p:nvPicPr>
          <p:cNvPr id="90" name="object 90"/>
          <p:cNvPicPr/>
          <p:nvPr/>
        </p:nvPicPr>
        <p:blipFill>
          <a:blip r:embed="rId58" cstate="print"/>
          <a:stretch>
            <a:fillRect/>
          </a:stretch>
        </p:blipFill>
        <p:spPr>
          <a:xfrm>
            <a:off x="4443463" y="8872790"/>
            <a:ext cx="141579" cy="88252"/>
          </a:xfrm>
          <a:prstGeom prst="rect">
            <a:avLst/>
          </a:prstGeom>
        </p:spPr>
      </p:pic>
      <p:pic>
        <p:nvPicPr>
          <p:cNvPr id="91" name="object 91"/>
          <p:cNvPicPr/>
          <p:nvPr/>
        </p:nvPicPr>
        <p:blipFill>
          <a:blip r:embed="rId59" cstate="print"/>
          <a:stretch>
            <a:fillRect/>
          </a:stretch>
        </p:blipFill>
        <p:spPr>
          <a:xfrm>
            <a:off x="4999088" y="8872790"/>
            <a:ext cx="141579" cy="88252"/>
          </a:xfrm>
          <a:prstGeom prst="rect">
            <a:avLst/>
          </a:prstGeom>
        </p:spPr>
      </p:pic>
      <p:sp>
        <p:nvSpPr>
          <p:cNvPr id="92" name="object 92"/>
          <p:cNvSpPr/>
          <p:nvPr/>
        </p:nvSpPr>
        <p:spPr>
          <a:xfrm>
            <a:off x="5528868" y="8872790"/>
            <a:ext cx="29209" cy="83820"/>
          </a:xfrm>
          <a:custGeom>
            <a:avLst/>
            <a:gdLst/>
            <a:ahLst/>
            <a:cxnLst/>
            <a:rect l="l" t="t" r="r" b="b"/>
            <a:pathLst>
              <a:path w="29210" h="83820">
                <a:moveTo>
                  <a:pt x="25844" y="83680"/>
                </a:moveTo>
                <a:lnTo>
                  <a:pt x="19786" y="83680"/>
                </a:lnTo>
                <a:lnTo>
                  <a:pt x="18249" y="82194"/>
                </a:lnTo>
                <a:lnTo>
                  <a:pt x="18249" y="24345"/>
                </a:lnTo>
                <a:lnTo>
                  <a:pt x="1485" y="24345"/>
                </a:lnTo>
                <a:lnTo>
                  <a:pt x="0" y="22809"/>
                </a:lnTo>
                <a:lnTo>
                  <a:pt x="0" y="18249"/>
                </a:lnTo>
                <a:lnTo>
                  <a:pt x="1485" y="18249"/>
                </a:lnTo>
                <a:lnTo>
                  <a:pt x="7581" y="16713"/>
                </a:lnTo>
                <a:lnTo>
                  <a:pt x="15227" y="15176"/>
                </a:lnTo>
                <a:lnTo>
                  <a:pt x="18249" y="10604"/>
                </a:lnTo>
                <a:lnTo>
                  <a:pt x="19786" y="4559"/>
                </a:lnTo>
                <a:lnTo>
                  <a:pt x="21285" y="3022"/>
                </a:lnTo>
                <a:lnTo>
                  <a:pt x="21285" y="0"/>
                </a:lnTo>
                <a:lnTo>
                  <a:pt x="25844" y="0"/>
                </a:lnTo>
                <a:lnTo>
                  <a:pt x="28917" y="3022"/>
                </a:lnTo>
                <a:lnTo>
                  <a:pt x="28917" y="82194"/>
                </a:lnTo>
                <a:lnTo>
                  <a:pt x="25844" y="83680"/>
                </a:lnTo>
                <a:close/>
              </a:path>
            </a:pathLst>
          </a:custGeom>
          <a:solidFill>
            <a:srgbClr val="4A4B4D"/>
          </a:solidFill>
        </p:spPr>
        <p:txBody>
          <a:bodyPr wrap="square" lIns="0" tIns="0" rIns="0" bIns="0" rtlCol="0"/>
          <a:lstStyle/>
          <a:p>
            <a:endParaRPr/>
          </a:p>
        </p:txBody>
      </p:sp>
      <p:pic>
        <p:nvPicPr>
          <p:cNvPr id="93" name="object 93"/>
          <p:cNvPicPr/>
          <p:nvPr/>
        </p:nvPicPr>
        <p:blipFill>
          <a:blip r:embed="rId60" cstate="print"/>
          <a:stretch>
            <a:fillRect/>
          </a:stretch>
        </p:blipFill>
        <p:spPr>
          <a:xfrm>
            <a:off x="5585168" y="8872790"/>
            <a:ext cx="141592" cy="88252"/>
          </a:xfrm>
          <a:prstGeom prst="rect">
            <a:avLst/>
          </a:prstGeom>
        </p:spPr>
      </p:pic>
      <p:sp>
        <p:nvSpPr>
          <p:cNvPr id="94" name="object 94"/>
          <p:cNvSpPr/>
          <p:nvPr/>
        </p:nvSpPr>
        <p:spPr>
          <a:xfrm>
            <a:off x="6084494" y="8872790"/>
            <a:ext cx="88265" cy="83820"/>
          </a:xfrm>
          <a:custGeom>
            <a:avLst/>
            <a:gdLst/>
            <a:ahLst/>
            <a:cxnLst/>
            <a:rect l="l" t="t" r="r" b="b"/>
            <a:pathLst>
              <a:path w="88264" h="83820">
                <a:moveTo>
                  <a:pt x="28917" y="3022"/>
                </a:moveTo>
                <a:lnTo>
                  <a:pt x="27381" y="0"/>
                </a:lnTo>
                <a:lnTo>
                  <a:pt x="21285" y="0"/>
                </a:lnTo>
                <a:lnTo>
                  <a:pt x="21285" y="3022"/>
                </a:lnTo>
                <a:lnTo>
                  <a:pt x="19786" y="4559"/>
                </a:lnTo>
                <a:lnTo>
                  <a:pt x="18249" y="10604"/>
                </a:lnTo>
                <a:lnTo>
                  <a:pt x="15227" y="15176"/>
                </a:lnTo>
                <a:lnTo>
                  <a:pt x="7581" y="16713"/>
                </a:lnTo>
                <a:lnTo>
                  <a:pt x="1485" y="18249"/>
                </a:lnTo>
                <a:lnTo>
                  <a:pt x="0" y="18249"/>
                </a:lnTo>
                <a:lnTo>
                  <a:pt x="0" y="22809"/>
                </a:lnTo>
                <a:lnTo>
                  <a:pt x="1485" y="24345"/>
                </a:lnTo>
                <a:lnTo>
                  <a:pt x="18249" y="24345"/>
                </a:lnTo>
                <a:lnTo>
                  <a:pt x="18249" y="82194"/>
                </a:lnTo>
                <a:lnTo>
                  <a:pt x="21285" y="83680"/>
                </a:lnTo>
                <a:lnTo>
                  <a:pt x="25844" y="83680"/>
                </a:lnTo>
                <a:lnTo>
                  <a:pt x="28917" y="82194"/>
                </a:lnTo>
                <a:lnTo>
                  <a:pt x="28917" y="3022"/>
                </a:lnTo>
                <a:close/>
              </a:path>
              <a:path w="88264" h="83820">
                <a:moveTo>
                  <a:pt x="88252" y="3022"/>
                </a:moveTo>
                <a:lnTo>
                  <a:pt x="86766" y="0"/>
                </a:lnTo>
                <a:lnTo>
                  <a:pt x="82194" y="0"/>
                </a:lnTo>
                <a:lnTo>
                  <a:pt x="80657" y="3022"/>
                </a:lnTo>
                <a:lnTo>
                  <a:pt x="80657" y="4559"/>
                </a:lnTo>
                <a:lnTo>
                  <a:pt x="79121" y="10604"/>
                </a:lnTo>
                <a:lnTo>
                  <a:pt x="76098" y="15176"/>
                </a:lnTo>
                <a:lnTo>
                  <a:pt x="60871" y="18249"/>
                </a:lnTo>
                <a:lnTo>
                  <a:pt x="60871" y="22809"/>
                </a:lnTo>
                <a:lnTo>
                  <a:pt x="62407" y="24345"/>
                </a:lnTo>
                <a:lnTo>
                  <a:pt x="79121" y="24345"/>
                </a:lnTo>
                <a:lnTo>
                  <a:pt x="79121" y="82194"/>
                </a:lnTo>
                <a:lnTo>
                  <a:pt x="80657" y="83680"/>
                </a:lnTo>
                <a:lnTo>
                  <a:pt x="86766" y="83680"/>
                </a:lnTo>
                <a:lnTo>
                  <a:pt x="88252" y="82194"/>
                </a:lnTo>
                <a:lnTo>
                  <a:pt x="88252" y="3022"/>
                </a:lnTo>
                <a:close/>
              </a:path>
            </a:pathLst>
          </a:custGeom>
          <a:solidFill>
            <a:srgbClr val="4A4B4D"/>
          </a:solidFill>
        </p:spPr>
        <p:txBody>
          <a:bodyPr wrap="square" lIns="0" tIns="0" rIns="0" bIns="0" rtlCol="0"/>
          <a:lstStyle/>
          <a:p>
            <a:endParaRPr/>
          </a:p>
        </p:txBody>
      </p:sp>
      <p:pic>
        <p:nvPicPr>
          <p:cNvPr id="95" name="object 95"/>
          <p:cNvPicPr/>
          <p:nvPr/>
        </p:nvPicPr>
        <p:blipFill>
          <a:blip r:embed="rId61" cstate="print"/>
          <a:stretch>
            <a:fillRect/>
          </a:stretch>
        </p:blipFill>
        <p:spPr>
          <a:xfrm>
            <a:off x="6210846" y="8875814"/>
            <a:ext cx="71539" cy="85229"/>
          </a:xfrm>
          <a:prstGeom prst="rect">
            <a:avLst/>
          </a:prstGeom>
        </p:spPr>
      </p:pic>
      <p:pic>
        <p:nvPicPr>
          <p:cNvPr id="96" name="object 96"/>
          <p:cNvPicPr/>
          <p:nvPr/>
        </p:nvPicPr>
        <p:blipFill>
          <a:blip r:embed="rId62" cstate="print"/>
          <a:stretch>
            <a:fillRect/>
          </a:stretch>
        </p:blipFill>
        <p:spPr>
          <a:xfrm>
            <a:off x="1240637" y="9082836"/>
            <a:ext cx="141579" cy="86766"/>
          </a:xfrm>
          <a:prstGeom prst="rect">
            <a:avLst/>
          </a:prstGeom>
        </p:spPr>
      </p:pic>
      <p:grpSp>
        <p:nvGrpSpPr>
          <p:cNvPr id="97" name="object 97"/>
          <p:cNvGrpSpPr/>
          <p:nvPr/>
        </p:nvGrpSpPr>
        <p:grpSpPr>
          <a:xfrm>
            <a:off x="1759737" y="9082836"/>
            <a:ext cx="376555" cy="86995"/>
            <a:chOff x="1759737" y="9082836"/>
            <a:chExt cx="376555" cy="86995"/>
          </a:xfrm>
        </p:grpSpPr>
        <p:pic>
          <p:nvPicPr>
            <p:cNvPr id="98" name="object 98"/>
            <p:cNvPicPr/>
            <p:nvPr/>
          </p:nvPicPr>
          <p:blipFill>
            <a:blip r:embed="rId63" cstate="print"/>
            <a:stretch>
              <a:fillRect/>
            </a:stretch>
          </p:blipFill>
          <p:spPr>
            <a:xfrm>
              <a:off x="1759737" y="9082836"/>
              <a:ext cx="309029" cy="86766"/>
            </a:xfrm>
            <a:prstGeom prst="rect">
              <a:avLst/>
            </a:prstGeom>
          </p:spPr>
        </p:pic>
        <p:sp>
          <p:nvSpPr>
            <p:cNvPr id="99" name="object 99"/>
            <p:cNvSpPr/>
            <p:nvPr/>
          </p:nvSpPr>
          <p:spPr>
            <a:xfrm>
              <a:off x="2106815" y="9082836"/>
              <a:ext cx="29209" cy="83820"/>
            </a:xfrm>
            <a:custGeom>
              <a:avLst/>
              <a:gdLst/>
              <a:ahLst/>
              <a:cxnLst/>
              <a:rect l="l" t="t" r="r" b="b"/>
              <a:pathLst>
                <a:path w="29210" h="83820">
                  <a:moveTo>
                    <a:pt x="25895" y="83731"/>
                  </a:moveTo>
                  <a:lnTo>
                    <a:pt x="21323" y="83731"/>
                  </a:lnTo>
                  <a:lnTo>
                    <a:pt x="19786" y="82194"/>
                  </a:lnTo>
                  <a:lnTo>
                    <a:pt x="19786" y="24358"/>
                  </a:lnTo>
                  <a:lnTo>
                    <a:pt x="1536" y="24358"/>
                  </a:lnTo>
                  <a:lnTo>
                    <a:pt x="0" y="22809"/>
                  </a:lnTo>
                  <a:lnTo>
                    <a:pt x="0" y="18249"/>
                  </a:lnTo>
                  <a:lnTo>
                    <a:pt x="1536" y="16764"/>
                  </a:lnTo>
                  <a:lnTo>
                    <a:pt x="7581" y="16764"/>
                  </a:lnTo>
                  <a:lnTo>
                    <a:pt x="15227" y="15227"/>
                  </a:lnTo>
                  <a:lnTo>
                    <a:pt x="18249" y="10655"/>
                  </a:lnTo>
                  <a:lnTo>
                    <a:pt x="19786" y="4559"/>
                  </a:lnTo>
                  <a:lnTo>
                    <a:pt x="21323" y="3022"/>
                  </a:lnTo>
                  <a:lnTo>
                    <a:pt x="21323" y="0"/>
                  </a:lnTo>
                  <a:lnTo>
                    <a:pt x="27381" y="0"/>
                  </a:lnTo>
                  <a:lnTo>
                    <a:pt x="28917" y="1536"/>
                  </a:lnTo>
                  <a:lnTo>
                    <a:pt x="28917" y="82194"/>
                  </a:lnTo>
                  <a:lnTo>
                    <a:pt x="25895" y="83731"/>
                  </a:lnTo>
                  <a:close/>
                </a:path>
              </a:pathLst>
            </a:custGeom>
            <a:solidFill>
              <a:srgbClr val="4A4B4D"/>
            </a:solidFill>
          </p:spPr>
          <p:txBody>
            <a:bodyPr wrap="square" lIns="0" tIns="0" rIns="0" bIns="0" rtlCol="0"/>
            <a:lstStyle/>
            <a:p>
              <a:endParaRPr/>
            </a:p>
          </p:txBody>
        </p:sp>
      </p:grpSp>
      <p:pic>
        <p:nvPicPr>
          <p:cNvPr id="100" name="object 100"/>
          <p:cNvPicPr/>
          <p:nvPr/>
        </p:nvPicPr>
        <p:blipFill>
          <a:blip r:embed="rId64" cstate="print"/>
          <a:stretch>
            <a:fillRect/>
          </a:stretch>
        </p:blipFill>
        <p:spPr>
          <a:xfrm>
            <a:off x="2163114" y="9082836"/>
            <a:ext cx="202463" cy="86766"/>
          </a:xfrm>
          <a:prstGeom prst="rect">
            <a:avLst/>
          </a:prstGeom>
        </p:spPr>
      </p:pic>
      <p:pic>
        <p:nvPicPr>
          <p:cNvPr id="101" name="object 101"/>
          <p:cNvPicPr/>
          <p:nvPr/>
        </p:nvPicPr>
        <p:blipFill>
          <a:blip r:embed="rId65" cstate="print"/>
          <a:stretch>
            <a:fillRect/>
          </a:stretch>
        </p:blipFill>
        <p:spPr>
          <a:xfrm>
            <a:off x="2776588" y="9082836"/>
            <a:ext cx="141579" cy="86766"/>
          </a:xfrm>
          <a:prstGeom prst="rect">
            <a:avLst/>
          </a:prstGeom>
        </p:spPr>
      </p:pic>
      <p:pic>
        <p:nvPicPr>
          <p:cNvPr id="102" name="object 102"/>
          <p:cNvPicPr/>
          <p:nvPr/>
        </p:nvPicPr>
        <p:blipFill>
          <a:blip r:embed="rId66" cstate="print"/>
          <a:stretch>
            <a:fillRect/>
          </a:stretch>
        </p:blipFill>
        <p:spPr>
          <a:xfrm>
            <a:off x="3332213" y="9082836"/>
            <a:ext cx="141579" cy="86766"/>
          </a:xfrm>
          <a:prstGeom prst="rect">
            <a:avLst/>
          </a:prstGeom>
        </p:spPr>
      </p:pic>
      <p:pic>
        <p:nvPicPr>
          <p:cNvPr id="103" name="object 103"/>
          <p:cNvPicPr/>
          <p:nvPr/>
        </p:nvPicPr>
        <p:blipFill>
          <a:blip r:embed="rId67" cstate="print"/>
          <a:stretch>
            <a:fillRect/>
          </a:stretch>
        </p:blipFill>
        <p:spPr>
          <a:xfrm>
            <a:off x="3887838" y="9082836"/>
            <a:ext cx="141579" cy="86766"/>
          </a:xfrm>
          <a:prstGeom prst="rect">
            <a:avLst/>
          </a:prstGeom>
        </p:spPr>
      </p:pic>
      <p:pic>
        <p:nvPicPr>
          <p:cNvPr id="104" name="object 104"/>
          <p:cNvPicPr/>
          <p:nvPr/>
        </p:nvPicPr>
        <p:blipFill>
          <a:blip r:embed="rId68" cstate="print"/>
          <a:stretch>
            <a:fillRect/>
          </a:stretch>
        </p:blipFill>
        <p:spPr>
          <a:xfrm>
            <a:off x="4443463" y="9085859"/>
            <a:ext cx="141579" cy="83743"/>
          </a:xfrm>
          <a:prstGeom prst="rect">
            <a:avLst/>
          </a:prstGeom>
        </p:spPr>
      </p:pic>
      <p:pic>
        <p:nvPicPr>
          <p:cNvPr id="105" name="object 105"/>
          <p:cNvPicPr/>
          <p:nvPr/>
        </p:nvPicPr>
        <p:blipFill>
          <a:blip r:embed="rId69" cstate="print"/>
          <a:stretch>
            <a:fillRect/>
          </a:stretch>
        </p:blipFill>
        <p:spPr>
          <a:xfrm>
            <a:off x="4999206" y="9082836"/>
            <a:ext cx="141461" cy="86766"/>
          </a:xfrm>
          <a:prstGeom prst="rect">
            <a:avLst/>
          </a:prstGeom>
        </p:spPr>
      </p:pic>
      <p:pic>
        <p:nvPicPr>
          <p:cNvPr id="106" name="object 106"/>
          <p:cNvPicPr/>
          <p:nvPr/>
        </p:nvPicPr>
        <p:blipFill>
          <a:blip r:embed="rId70" cstate="print"/>
          <a:stretch>
            <a:fillRect/>
          </a:stretch>
        </p:blipFill>
        <p:spPr>
          <a:xfrm>
            <a:off x="5554831" y="9082836"/>
            <a:ext cx="142997" cy="86766"/>
          </a:xfrm>
          <a:prstGeom prst="rect">
            <a:avLst/>
          </a:prstGeom>
        </p:spPr>
      </p:pic>
      <p:pic>
        <p:nvPicPr>
          <p:cNvPr id="107" name="object 107"/>
          <p:cNvPicPr/>
          <p:nvPr/>
        </p:nvPicPr>
        <p:blipFill>
          <a:blip r:embed="rId71" cstate="print"/>
          <a:stretch>
            <a:fillRect/>
          </a:stretch>
        </p:blipFill>
        <p:spPr>
          <a:xfrm>
            <a:off x="6111875" y="9085859"/>
            <a:ext cx="141579" cy="83743"/>
          </a:xfrm>
          <a:prstGeom prst="rect">
            <a:avLst/>
          </a:prstGeom>
        </p:spPr>
      </p:pic>
      <p:grpSp>
        <p:nvGrpSpPr>
          <p:cNvPr id="108" name="object 108"/>
          <p:cNvGrpSpPr/>
          <p:nvPr/>
        </p:nvGrpSpPr>
        <p:grpSpPr>
          <a:xfrm>
            <a:off x="1243711" y="9292932"/>
            <a:ext cx="139065" cy="86995"/>
            <a:chOff x="1243711" y="9292932"/>
            <a:chExt cx="139065" cy="86995"/>
          </a:xfrm>
        </p:grpSpPr>
        <p:sp>
          <p:nvSpPr>
            <p:cNvPr id="109" name="object 109"/>
            <p:cNvSpPr/>
            <p:nvPr/>
          </p:nvSpPr>
          <p:spPr>
            <a:xfrm>
              <a:off x="1243711" y="9292932"/>
              <a:ext cx="29209" cy="83820"/>
            </a:xfrm>
            <a:custGeom>
              <a:avLst/>
              <a:gdLst/>
              <a:ahLst/>
              <a:cxnLst/>
              <a:rect l="l" t="t" r="r" b="b"/>
              <a:pathLst>
                <a:path w="29209" h="83820">
                  <a:moveTo>
                    <a:pt x="25844" y="83680"/>
                  </a:moveTo>
                  <a:lnTo>
                    <a:pt x="21272" y="83680"/>
                  </a:lnTo>
                  <a:lnTo>
                    <a:pt x="19786" y="80657"/>
                  </a:lnTo>
                  <a:lnTo>
                    <a:pt x="19786" y="24358"/>
                  </a:lnTo>
                  <a:lnTo>
                    <a:pt x="1485" y="24358"/>
                  </a:lnTo>
                  <a:lnTo>
                    <a:pt x="0" y="22809"/>
                  </a:lnTo>
                  <a:lnTo>
                    <a:pt x="0" y="16713"/>
                  </a:lnTo>
                  <a:lnTo>
                    <a:pt x="1485" y="16713"/>
                  </a:lnTo>
                  <a:lnTo>
                    <a:pt x="7581" y="15176"/>
                  </a:lnTo>
                  <a:lnTo>
                    <a:pt x="15176" y="15176"/>
                  </a:lnTo>
                  <a:lnTo>
                    <a:pt x="18249" y="9118"/>
                  </a:lnTo>
                  <a:lnTo>
                    <a:pt x="19786" y="4559"/>
                  </a:lnTo>
                  <a:lnTo>
                    <a:pt x="21272" y="3022"/>
                  </a:lnTo>
                  <a:lnTo>
                    <a:pt x="21272" y="0"/>
                  </a:lnTo>
                  <a:lnTo>
                    <a:pt x="27381" y="0"/>
                  </a:lnTo>
                  <a:lnTo>
                    <a:pt x="28917" y="1485"/>
                  </a:lnTo>
                  <a:lnTo>
                    <a:pt x="28917" y="82194"/>
                  </a:lnTo>
                  <a:lnTo>
                    <a:pt x="25844" y="83680"/>
                  </a:lnTo>
                  <a:close/>
                </a:path>
              </a:pathLst>
            </a:custGeom>
            <a:solidFill>
              <a:srgbClr val="4A4B4D"/>
            </a:solidFill>
          </p:spPr>
          <p:txBody>
            <a:bodyPr wrap="square" lIns="0" tIns="0" rIns="0" bIns="0" rtlCol="0"/>
            <a:lstStyle/>
            <a:p>
              <a:endParaRPr/>
            </a:p>
          </p:txBody>
        </p:sp>
        <p:pic>
          <p:nvPicPr>
            <p:cNvPr id="110" name="object 110"/>
            <p:cNvPicPr/>
            <p:nvPr/>
          </p:nvPicPr>
          <p:blipFill>
            <a:blip r:embed="rId72" cstate="print"/>
            <a:stretch>
              <a:fillRect/>
            </a:stretch>
          </p:blipFill>
          <p:spPr>
            <a:xfrm>
              <a:off x="1309141" y="9294418"/>
              <a:ext cx="73075" cy="85280"/>
            </a:xfrm>
            <a:prstGeom prst="rect">
              <a:avLst/>
            </a:prstGeom>
          </p:spPr>
        </p:pic>
      </p:grpSp>
      <p:grpSp>
        <p:nvGrpSpPr>
          <p:cNvPr id="111" name="object 111"/>
          <p:cNvGrpSpPr/>
          <p:nvPr/>
        </p:nvGrpSpPr>
        <p:grpSpPr>
          <a:xfrm>
            <a:off x="1790204" y="9292932"/>
            <a:ext cx="545465" cy="86995"/>
            <a:chOff x="1790204" y="9292932"/>
            <a:chExt cx="545465" cy="86995"/>
          </a:xfrm>
        </p:grpSpPr>
        <p:pic>
          <p:nvPicPr>
            <p:cNvPr id="112" name="object 112"/>
            <p:cNvPicPr/>
            <p:nvPr/>
          </p:nvPicPr>
          <p:blipFill>
            <a:blip r:embed="rId73" cstate="print"/>
            <a:stretch>
              <a:fillRect/>
            </a:stretch>
          </p:blipFill>
          <p:spPr>
            <a:xfrm>
              <a:off x="1790204" y="9292932"/>
              <a:ext cx="309016" cy="86766"/>
            </a:xfrm>
            <a:prstGeom prst="rect">
              <a:avLst/>
            </a:prstGeom>
          </p:spPr>
        </p:pic>
        <p:pic>
          <p:nvPicPr>
            <p:cNvPr id="113" name="object 113"/>
            <p:cNvPicPr/>
            <p:nvPr/>
          </p:nvPicPr>
          <p:blipFill>
            <a:blip r:embed="rId74" cstate="print"/>
            <a:stretch>
              <a:fillRect/>
            </a:stretch>
          </p:blipFill>
          <p:spPr>
            <a:xfrm>
              <a:off x="2134196" y="9292932"/>
              <a:ext cx="200964" cy="86766"/>
            </a:xfrm>
            <a:prstGeom prst="rect">
              <a:avLst/>
            </a:prstGeom>
          </p:spPr>
        </p:pic>
      </p:grpSp>
      <p:grpSp>
        <p:nvGrpSpPr>
          <p:cNvPr id="114" name="object 114"/>
          <p:cNvGrpSpPr/>
          <p:nvPr/>
        </p:nvGrpSpPr>
        <p:grpSpPr>
          <a:xfrm>
            <a:off x="2779661" y="9292932"/>
            <a:ext cx="139065" cy="86995"/>
            <a:chOff x="2779661" y="9292932"/>
            <a:chExt cx="139065" cy="86995"/>
          </a:xfrm>
        </p:grpSpPr>
        <p:sp>
          <p:nvSpPr>
            <p:cNvPr id="115" name="object 115"/>
            <p:cNvSpPr/>
            <p:nvPr/>
          </p:nvSpPr>
          <p:spPr>
            <a:xfrm>
              <a:off x="2779661" y="9292932"/>
              <a:ext cx="29209" cy="83820"/>
            </a:xfrm>
            <a:custGeom>
              <a:avLst/>
              <a:gdLst/>
              <a:ahLst/>
              <a:cxnLst/>
              <a:rect l="l" t="t" r="r" b="b"/>
              <a:pathLst>
                <a:path w="29210" h="83820">
                  <a:moveTo>
                    <a:pt x="25844" y="83680"/>
                  </a:moveTo>
                  <a:lnTo>
                    <a:pt x="21285" y="83680"/>
                  </a:lnTo>
                  <a:lnTo>
                    <a:pt x="19799" y="80657"/>
                  </a:lnTo>
                  <a:lnTo>
                    <a:pt x="19799" y="24358"/>
                  </a:lnTo>
                  <a:lnTo>
                    <a:pt x="3022" y="24358"/>
                  </a:lnTo>
                  <a:lnTo>
                    <a:pt x="0" y="22809"/>
                  </a:lnTo>
                  <a:lnTo>
                    <a:pt x="0" y="16713"/>
                  </a:lnTo>
                  <a:lnTo>
                    <a:pt x="1485" y="16713"/>
                  </a:lnTo>
                  <a:lnTo>
                    <a:pt x="7594" y="15176"/>
                  </a:lnTo>
                  <a:lnTo>
                    <a:pt x="15227" y="15176"/>
                  </a:lnTo>
                  <a:lnTo>
                    <a:pt x="19799" y="9118"/>
                  </a:lnTo>
                  <a:lnTo>
                    <a:pt x="21285" y="4559"/>
                  </a:lnTo>
                  <a:lnTo>
                    <a:pt x="21285" y="0"/>
                  </a:lnTo>
                  <a:lnTo>
                    <a:pt x="27381" y="0"/>
                  </a:lnTo>
                  <a:lnTo>
                    <a:pt x="28917" y="1485"/>
                  </a:lnTo>
                  <a:lnTo>
                    <a:pt x="28917" y="82194"/>
                  </a:lnTo>
                  <a:lnTo>
                    <a:pt x="25844" y="83680"/>
                  </a:lnTo>
                  <a:close/>
                </a:path>
              </a:pathLst>
            </a:custGeom>
            <a:solidFill>
              <a:srgbClr val="4A4B4D"/>
            </a:solidFill>
          </p:spPr>
          <p:txBody>
            <a:bodyPr wrap="square" lIns="0" tIns="0" rIns="0" bIns="0" rtlCol="0"/>
            <a:lstStyle/>
            <a:p>
              <a:endParaRPr/>
            </a:p>
          </p:txBody>
        </p:sp>
        <p:pic>
          <p:nvPicPr>
            <p:cNvPr id="116" name="object 116"/>
            <p:cNvPicPr/>
            <p:nvPr/>
          </p:nvPicPr>
          <p:blipFill>
            <a:blip r:embed="rId75" cstate="print"/>
            <a:stretch>
              <a:fillRect/>
            </a:stretch>
          </p:blipFill>
          <p:spPr>
            <a:xfrm>
              <a:off x="2845092" y="9294418"/>
              <a:ext cx="73075" cy="85280"/>
            </a:xfrm>
            <a:prstGeom prst="rect">
              <a:avLst/>
            </a:prstGeom>
          </p:spPr>
        </p:pic>
      </p:grpSp>
      <p:pic>
        <p:nvPicPr>
          <p:cNvPr id="117" name="object 117"/>
          <p:cNvPicPr/>
          <p:nvPr/>
        </p:nvPicPr>
        <p:blipFill>
          <a:blip r:embed="rId76" cstate="print"/>
          <a:stretch>
            <a:fillRect/>
          </a:stretch>
        </p:blipFill>
        <p:spPr>
          <a:xfrm>
            <a:off x="3332213" y="9292932"/>
            <a:ext cx="141579" cy="86766"/>
          </a:xfrm>
          <a:prstGeom prst="rect">
            <a:avLst/>
          </a:prstGeom>
        </p:spPr>
      </p:pic>
      <p:pic>
        <p:nvPicPr>
          <p:cNvPr id="118" name="object 118"/>
          <p:cNvPicPr/>
          <p:nvPr/>
        </p:nvPicPr>
        <p:blipFill>
          <a:blip r:embed="rId77" cstate="print"/>
          <a:stretch>
            <a:fillRect/>
          </a:stretch>
        </p:blipFill>
        <p:spPr>
          <a:xfrm>
            <a:off x="3887838" y="9292932"/>
            <a:ext cx="141579" cy="86766"/>
          </a:xfrm>
          <a:prstGeom prst="rect">
            <a:avLst/>
          </a:prstGeom>
        </p:spPr>
      </p:pic>
      <p:pic>
        <p:nvPicPr>
          <p:cNvPr id="119" name="object 119"/>
          <p:cNvPicPr/>
          <p:nvPr/>
        </p:nvPicPr>
        <p:blipFill>
          <a:blip r:embed="rId78" cstate="print"/>
          <a:stretch>
            <a:fillRect/>
          </a:stretch>
        </p:blipFill>
        <p:spPr>
          <a:xfrm>
            <a:off x="4443463" y="9292932"/>
            <a:ext cx="141579" cy="86766"/>
          </a:xfrm>
          <a:prstGeom prst="rect">
            <a:avLst/>
          </a:prstGeom>
        </p:spPr>
      </p:pic>
      <p:pic>
        <p:nvPicPr>
          <p:cNvPr id="120" name="object 120"/>
          <p:cNvPicPr/>
          <p:nvPr/>
        </p:nvPicPr>
        <p:blipFill>
          <a:blip r:embed="rId79" cstate="print"/>
          <a:stretch>
            <a:fillRect/>
          </a:stretch>
        </p:blipFill>
        <p:spPr>
          <a:xfrm>
            <a:off x="4999088" y="9292932"/>
            <a:ext cx="141579" cy="86766"/>
          </a:xfrm>
          <a:prstGeom prst="rect">
            <a:avLst/>
          </a:prstGeom>
        </p:spPr>
      </p:pic>
      <p:pic>
        <p:nvPicPr>
          <p:cNvPr id="121" name="object 121"/>
          <p:cNvPicPr/>
          <p:nvPr/>
        </p:nvPicPr>
        <p:blipFill>
          <a:blip r:embed="rId80" cstate="print"/>
          <a:stretch>
            <a:fillRect/>
          </a:stretch>
        </p:blipFill>
        <p:spPr>
          <a:xfrm>
            <a:off x="5554713" y="9292932"/>
            <a:ext cx="143116" cy="86766"/>
          </a:xfrm>
          <a:prstGeom prst="rect">
            <a:avLst/>
          </a:prstGeom>
        </p:spPr>
      </p:pic>
      <p:pic>
        <p:nvPicPr>
          <p:cNvPr id="122" name="object 122"/>
          <p:cNvPicPr/>
          <p:nvPr/>
        </p:nvPicPr>
        <p:blipFill>
          <a:blip r:embed="rId81" cstate="print"/>
          <a:stretch>
            <a:fillRect/>
          </a:stretch>
        </p:blipFill>
        <p:spPr>
          <a:xfrm>
            <a:off x="6110338" y="9292932"/>
            <a:ext cx="143116" cy="86766"/>
          </a:xfrm>
          <a:prstGeom prst="rect">
            <a:avLst/>
          </a:prstGeom>
        </p:spPr>
      </p:pic>
      <p:grpSp>
        <p:nvGrpSpPr>
          <p:cNvPr id="123" name="object 123"/>
          <p:cNvGrpSpPr/>
          <p:nvPr/>
        </p:nvGrpSpPr>
        <p:grpSpPr>
          <a:xfrm>
            <a:off x="6061621" y="9530359"/>
            <a:ext cx="581660" cy="233045"/>
            <a:chOff x="6061621" y="9530359"/>
            <a:chExt cx="581660" cy="233045"/>
          </a:xfrm>
        </p:grpSpPr>
        <p:sp>
          <p:nvSpPr>
            <p:cNvPr id="124" name="object 124"/>
            <p:cNvSpPr/>
            <p:nvPr/>
          </p:nvSpPr>
          <p:spPr>
            <a:xfrm>
              <a:off x="6061621" y="9530359"/>
              <a:ext cx="581660" cy="233045"/>
            </a:xfrm>
            <a:custGeom>
              <a:avLst/>
              <a:gdLst/>
              <a:ahLst/>
              <a:cxnLst/>
              <a:rect l="l" t="t" r="r" b="b"/>
              <a:pathLst>
                <a:path w="581659" h="233045">
                  <a:moveTo>
                    <a:pt x="523671" y="232917"/>
                  </a:moveTo>
                  <a:lnTo>
                    <a:pt x="57899" y="232917"/>
                  </a:lnTo>
                  <a:lnTo>
                    <a:pt x="35350" y="228379"/>
                  </a:lnTo>
                  <a:lnTo>
                    <a:pt x="16948" y="215995"/>
                  </a:lnTo>
                  <a:lnTo>
                    <a:pt x="4546" y="197610"/>
                  </a:lnTo>
                  <a:lnTo>
                    <a:pt x="0" y="175069"/>
                  </a:lnTo>
                  <a:lnTo>
                    <a:pt x="0" y="59385"/>
                  </a:lnTo>
                  <a:lnTo>
                    <a:pt x="4546" y="36626"/>
                  </a:lnTo>
                  <a:lnTo>
                    <a:pt x="16948" y="17710"/>
                  </a:lnTo>
                  <a:lnTo>
                    <a:pt x="35350" y="4785"/>
                  </a:lnTo>
                  <a:lnTo>
                    <a:pt x="57899" y="0"/>
                  </a:lnTo>
                  <a:lnTo>
                    <a:pt x="523671" y="0"/>
                  </a:lnTo>
                  <a:lnTo>
                    <a:pt x="546190" y="4785"/>
                  </a:lnTo>
                  <a:lnTo>
                    <a:pt x="564578" y="17710"/>
                  </a:lnTo>
                  <a:lnTo>
                    <a:pt x="576974" y="36626"/>
                  </a:lnTo>
                  <a:lnTo>
                    <a:pt x="581520" y="59385"/>
                  </a:lnTo>
                  <a:lnTo>
                    <a:pt x="581520" y="175069"/>
                  </a:lnTo>
                  <a:lnTo>
                    <a:pt x="576974" y="197610"/>
                  </a:lnTo>
                  <a:lnTo>
                    <a:pt x="564578" y="215995"/>
                  </a:lnTo>
                  <a:lnTo>
                    <a:pt x="546190" y="228379"/>
                  </a:lnTo>
                  <a:lnTo>
                    <a:pt x="523671" y="232917"/>
                  </a:lnTo>
                  <a:close/>
                </a:path>
              </a:pathLst>
            </a:custGeom>
            <a:solidFill>
              <a:srgbClr val="838487"/>
            </a:solidFill>
          </p:spPr>
          <p:txBody>
            <a:bodyPr wrap="square" lIns="0" tIns="0" rIns="0" bIns="0" rtlCol="0"/>
            <a:lstStyle/>
            <a:p>
              <a:endParaRPr/>
            </a:p>
          </p:txBody>
        </p:sp>
        <p:pic>
          <p:nvPicPr>
            <p:cNvPr id="125" name="object 125"/>
            <p:cNvPicPr/>
            <p:nvPr/>
          </p:nvPicPr>
          <p:blipFill>
            <a:blip r:embed="rId82" cstate="print"/>
            <a:stretch>
              <a:fillRect/>
            </a:stretch>
          </p:blipFill>
          <p:spPr>
            <a:xfrm>
              <a:off x="6134696" y="9592817"/>
              <a:ext cx="345579" cy="109588"/>
            </a:xfrm>
            <a:prstGeom prst="rect">
              <a:avLst/>
            </a:prstGeom>
          </p:spPr>
        </p:pic>
        <p:sp>
          <p:nvSpPr>
            <p:cNvPr id="126" name="object 126"/>
            <p:cNvSpPr/>
            <p:nvPr/>
          </p:nvSpPr>
          <p:spPr>
            <a:xfrm>
              <a:off x="6504635" y="9606508"/>
              <a:ext cx="55244" cy="82550"/>
            </a:xfrm>
            <a:custGeom>
              <a:avLst/>
              <a:gdLst/>
              <a:ahLst/>
              <a:cxnLst/>
              <a:rect l="l" t="t" r="r" b="b"/>
              <a:pathLst>
                <a:path w="55245" h="82550">
                  <a:moveTo>
                    <a:pt x="0" y="82207"/>
                  </a:moveTo>
                  <a:lnTo>
                    <a:pt x="0" y="0"/>
                  </a:lnTo>
                  <a:lnTo>
                    <a:pt x="54762" y="41071"/>
                  </a:lnTo>
                  <a:lnTo>
                    <a:pt x="0" y="82207"/>
                  </a:lnTo>
                  <a:close/>
                </a:path>
              </a:pathLst>
            </a:custGeom>
            <a:solidFill>
              <a:srgbClr val="FFFFFF"/>
            </a:solidFill>
          </p:spPr>
          <p:txBody>
            <a:bodyPr wrap="square" lIns="0" tIns="0" rIns="0" bIns="0" rtlCol="0"/>
            <a:lstStyle/>
            <a:p>
              <a:endParaRPr/>
            </a:p>
          </p:txBody>
        </p:sp>
      </p:grpSp>
      <p:grpSp>
        <p:nvGrpSpPr>
          <p:cNvPr id="127" name="object 127"/>
          <p:cNvGrpSpPr/>
          <p:nvPr/>
        </p:nvGrpSpPr>
        <p:grpSpPr>
          <a:xfrm>
            <a:off x="710907" y="1080769"/>
            <a:ext cx="6113780" cy="4315460"/>
            <a:chOff x="710907" y="1080769"/>
            <a:chExt cx="6113780" cy="4315460"/>
          </a:xfrm>
        </p:grpSpPr>
        <p:sp>
          <p:nvSpPr>
            <p:cNvPr id="128" name="object 12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129" name="object 129"/>
            <p:cNvPicPr/>
            <p:nvPr/>
          </p:nvPicPr>
          <p:blipFill>
            <a:blip r:embed="rId83" cstate="print"/>
            <a:stretch>
              <a:fillRect/>
            </a:stretch>
          </p:blipFill>
          <p:spPr>
            <a:xfrm>
              <a:off x="1255864" y="2018004"/>
              <a:ext cx="5026520" cy="2313838"/>
            </a:xfrm>
            <a:prstGeom prst="rect">
              <a:avLst/>
            </a:prstGeom>
          </p:spPr>
        </p:pic>
        <p:pic>
          <p:nvPicPr>
            <p:cNvPr id="130" name="object 130"/>
            <p:cNvPicPr/>
            <p:nvPr/>
          </p:nvPicPr>
          <p:blipFill>
            <a:blip r:embed="rId84" cstate="print"/>
            <a:stretch>
              <a:fillRect/>
            </a:stretch>
          </p:blipFill>
          <p:spPr>
            <a:xfrm>
              <a:off x="1255864" y="4535830"/>
              <a:ext cx="5015852" cy="424713"/>
            </a:xfrm>
            <a:prstGeom prst="rect">
              <a:avLst/>
            </a:prstGeom>
          </p:spPr>
        </p:pic>
        <p:sp>
          <p:nvSpPr>
            <p:cNvPr id="131" name="object 131"/>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132" name="object 132"/>
            <p:cNvPicPr/>
            <p:nvPr/>
          </p:nvPicPr>
          <p:blipFill>
            <a:blip r:embed="rId85" cstate="print"/>
            <a:stretch>
              <a:fillRect/>
            </a:stretch>
          </p:blipFill>
          <p:spPr>
            <a:xfrm>
              <a:off x="5696292" y="1288846"/>
              <a:ext cx="71539" cy="103543"/>
            </a:xfrm>
            <a:prstGeom prst="rect">
              <a:avLst/>
            </a:prstGeom>
          </p:spPr>
        </p:pic>
        <p:pic>
          <p:nvPicPr>
            <p:cNvPr id="133" name="object 133"/>
            <p:cNvPicPr/>
            <p:nvPr/>
          </p:nvPicPr>
          <p:blipFill>
            <a:blip r:embed="rId86" cstate="print"/>
            <a:stretch>
              <a:fillRect/>
            </a:stretch>
          </p:blipFill>
          <p:spPr>
            <a:xfrm>
              <a:off x="5787631" y="1285823"/>
              <a:ext cx="333375" cy="106565"/>
            </a:xfrm>
            <a:prstGeom prst="rect">
              <a:avLst/>
            </a:prstGeom>
          </p:spPr>
        </p:pic>
        <p:pic>
          <p:nvPicPr>
            <p:cNvPr id="134" name="object 134"/>
            <p:cNvPicPr/>
            <p:nvPr/>
          </p:nvPicPr>
          <p:blipFill>
            <a:blip r:embed="rId87" cstate="print"/>
            <a:stretch>
              <a:fillRect/>
            </a:stretch>
          </p:blipFill>
          <p:spPr>
            <a:xfrm>
              <a:off x="6156032" y="1285823"/>
              <a:ext cx="66967" cy="106565"/>
            </a:xfrm>
            <a:prstGeom prst="rect">
              <a:avLst/>
            </a:prstGeom>
          </p:spPr>
        </p:pic>
        <p:pic>
          <p:nvPicPr>
            <p:cNvPr id="135" name="object 135"/>
            <p:cNvPicPr/>
            <p:nvPr/>
          </p:nvPicPr>
          <p:blipFill>
            <a:blip r:embed="rId88" cstate="print"/>
            <a:stretch>
              <a:fillRect/>
            </a:stretch>
          </p:blipFill>
          <p:spPr>
            <a:xfrm>
              <a:off x="6394996" y="1282750"/>
              <a:ext cx="246608" cy="117221"/>
            </a:xfrm>
            <a:prstGeom prst="rect">
              <a:avLst/>
            </a:prstGeom>
          </p:spPr>
        </p:pic>
        <p:sp>
          <p:nvSpPr>
            <p:cNvPr id="136" name="object 136"/>
            <p:cNvSpPr/>
            <p:nvPr/>
          </p:nvSpPr>
          <p:spPr>
            <a:xfrm>
              <a:off x="890536" y="1692274"/>
              <a:ext cx="5753100" cy="3488054"/>
            </a:xfrm>
            <a:custGeom>
              <a:avLst/>
              <a:gdLst/>
              <a:ahLst/>
              <a:cxnLst/>
              <a:rect l="l" t="t" r="r" b="b"/>
              <a:pathLst>
                <a:path w="5753100" h="3488054">
                  <a:moveTo>
                    <a:pt x="0" y="0"/>
                  </a:moveTo>
                  <a:lnTo>
                    <a:pt x="5752604" y="0"/>
                  </a:lnTo>
                  <a:lnTo>
                    <a:pt x="5752604" y="3487483"/>
                  </a:lnTo>
                  <a:lnTo>
                    <a:pt x="0" y="3487483"/>
                  </a:lnTo>
                  <a:lnTo>
                    <a:pt x="0" y="0"/>
                  </a:lnTo>
                  <a:close/>
                </a:path>
              </a:pathLst>
            </a:custGeom>
            <a:ln w="4566">
              <a:solidFill>
                <a:srgbClr val="ACACAF"/>
              </a:solidFill>
            </a:ln>
          </p:spPr>
          <p:txBody>
            <a:bodyPr wrap="square" lIns="0" tIns="0" rIns="0" bIns="0" rtlCol="0"/>
            <a:lstStyle/>
            <a:p>
              <a:endParaRPr/>
            </a:p>
          </p:txBody>
        </p:sp>
        <p:pic>
          <p:nvPicPr>
            <p:cNvPr id="137" name="object 137"/>
            <p:cNvPicPr/>
            <p:nvPr/>
          </p:nvPicPr>
          <p:blipFill>
            <a:blip r:embed="rId89" cstate="print"/>
            <a:stretch>
              <a:fillRect/>
            </a:stretch>
          </p:blipFill>
          <p:spPr>
            <a:xfrm>
              <a:off x="890536" y="1259928"/>
              <a:ext cx="5752604" cy="611936"/>
            </a:xfrm>
            <a:prstGeom prst="rect">
              <a:avLst/>
            </a:prstGeom>
          </p:spPr>
        </p:pic>
      </p:grpSp>
      <p:grpSp>
        <p:nvGrpSpPr>
          <p:cNvPr id="138" name="object 138"/>
          <p:cNvGrpSpPr/>
          <p:nvPr/>
        </p:nvGrpSpPr>
        <p:grpSpPr>
          <a:xfrm>
            <a:off x="709358" y="5600"/>
            <a:ext cx="6842759" cy="717550"/>
            <a:chOff x="709358" y="5600"/>
            <a:chExt cx="6842759" cy="717550"/>
          </a:xfrm>
        </p:grpSpPr>
        <p:sp>
          <p:nvSpPr>
            <p:cNvPr id="139" name="object 13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40" name="object 14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41" name="object 141"/>
            <p:cNvPicPr/>
            <p:nvPr/>
          </p:nvPicPr>
          <p:blipFill>
            <a:blip r:embed="rId90" cstate="print"/>
            <a:stretch>
              <a:fillRect/>
            </a:stretch>
          </p:blipFill>
          <p:spPr>
            <a:xfrm>
              <a:off x="1003147" y="366369"/>
              <a:ext cx="462813" cy="170497"/>
            </a:xfrm>
            <a:prstGeom prst="rect">
              <a:avLst/>
            </a:prstGeom>
          </p:spPr>
        </p:pic>
        <p:sp>
          <p:nvSpPr>
            <p:cNvPr id="142" name="object 142"/>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43" name="object 143"/>
            <p:cNvPicPr/>
            <p:nvPr/>
          </p:nvPicPr>
          <p:blipFill>
            <a:blip r:embed="rId91" cstate="print"/>
            <a:stretch>
              <a:fillRect/>
            </a:stretch>
          </p:blipFill>
          <p:spPr>
            <a:xfrm>
              <a:off x="1662315" y="380059"/>
              <a:ext cx="156806" cy="149174"/>
            </a:xfrm>
            <a:prstGeom prst="rect">
              <a:avLst/>
            </a:prstGeom>
          </p:spPr>
        </p:pic>
        <p:sp>
          <p:nvSpPr>
            <p:cNvPr id="144" name="object 144"/>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45" name="object 145"/>
            <p:cNvPicPr/>
            <p:nvPr/>
          </p:nvPicPr>
          <p:blipFill>
            <a:blip r:embed="rId92" cstate="print"/>
            <a:stretch>
              <a:fillRect/>
            </a:stretch>
          </p:blipFill>
          <p:spPr>
            <a:xfrm>
              <a:off x="2021585" y="366369"/>
              <a:ext cx="343992" cy="170497"/>
            </a:xfrm>
            <a:prstGeom prst="rect">
              <a:avLst/>
            </a:prstGeom>
          </p:spPr>
        </p:pic>
        <p:pic>
          <p:nvPicPr>
            <p:cNvPr id="146" name="object 146"/>
            <p:cNvPicPr/>
            <p:nvPr/>
          </p:nvPicPr>
          <p:blipFill>
            <a:blip r:embed="rId93" cstate="print"/>
            <a:stretch>
              <a:fillRect/>
            </a:stretch>
          </p:blipFill>
          <p:spPr>
            <a:xfrm>
              <a:off x="2554338" y="364832"/>
              <a:ext cx="1248270" cy="172034"/>
            </a:xfrm>
            <a:prstGeom prst="rect">
              <a:avLst/>
            </a:prstGeom>
          </p:spPr>
        </p:pic>
      </p:grpSp>
      <p:sp>
        <p:nvSpPr>
          <p:cNvPr id="148" name="テキスト ボックス 147">
            <a:extLst>
              <a:ext uri="{FF2B5EF4-FFF2-40B4-BE49-F238E27FC236}">
                <a16:creationId xmlns:a16="http://schemas.microsoft.com/office/drawing/2014/main" id="{C3A8C522-98FF-606A-B495-1DAF15F607E2}"/>
              </a:ext>
            </a:extLst>
          </p:cNvPr>
          <p:cNvSpPr txBox="1"/>
          <p:nvPr/>
        </p:nvSpPr>
        <p:spPr>
          <a:xfrm>
            <a:off x="1091449" y="9446630"/>
            <a:ext cx="4839298" cy="338554"/>
          </a:xfrm>
          <a:prstGeom prst="rect">
            <a:avLst/>
          </a:prstGeom>
          <a:noFill/>
        </p:spPr>
        <p:txBody>
          <a:bodyPr wrap="square" rtlCol="0">
            <a:spAutoFit/>
          </a:bodyPr>
          <a:lstStyle/>
          <a:p>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週</a:t>
            </a:r>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4</a:t>
            </a:r>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日労働する場合であっても、</a:t>
            </a:r>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1</a:t>
            </a:r>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日</a:t>
            </a:r>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8</a:t>
            </a:r>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時間働く場合は、週労働時間が</a:t>
            </a:r>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30</a:t>
            </a:r>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時間以上となる為、</a:t>
            </a:r>
            <a:b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br>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上表が適用される。</a:t>
            </a:r>
          </a:p>
        </p:txBody>
      </p:sp>
      <p:grpSp>
        <p:nvGrpSpPr>
          <p:cNvPr id="147" name="object 2"/>
          <p:cNvGrpSpPr/>
          <p:nvPr/>
        </p:nvGrpSpPr>
        <p:grpSpPr>
          <a:xfrm>
            <a:off x="3415956" y="10148442"/>
            <a:ext cx="703580" cy="91440"/>
            <a:chOff x="3415956" y="10148442"/>
            <a:chExt cx="703580" cy="91440"/>
          </a:xfrm>
        </p:grpSpPr>
        <p:sp>
          <p:nvSpPr>
            <p:cNvPr id="149"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150" name="object 4"/>
            <p:cNvPicPr/>
            <p:nvPr/>
          </p:nvPicPr>
          <p:blipFill>
            <a:blip r:embed="rId94" cstate="print"/>
            <a:stretch>
              <a:fillRect/>
            </a:stretch>
          </p:blipFill>
          <p:spPr>
            <a:xfrm>
              <a:off x="3738663" y="10148442"/>
              <a:ext cx="121793" cy="88252"/>
            </a:xfrm>
            <a:prstGeom prst="rect">
              <a:avLst/>
            </a:prstGeom>
          </p:spPr>
        </p:pic>
        <p:sp>
          <p:nvSpPr>
            <p:cNvPr id="151"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269555" y="2142832"/>
              <a:ext cx="95897" cy="95935"/>
            </a:xfrm>
            <a:prstGeom prst="rect">
              <a:avLst/>
            </a:prstGeom>
          </p:spPr>
        </p:pic>
        <p:pic>
          <p:nvPicPr>
            <p:cNvPr id="9" name="object 9"/>
            <p:cNvPicPr/>
            <p:nvPr/>
          </p:nvPicPr>
          <p:blipFill>
            <a:blip r:embed="rId3" cstate="print"/>
            <a:stretch>
              <a:fillRect/>
            </a:stretch>
          </p:blipFill>
          <p:spPr>
            <a:xfrm>
              <a:off x="1389811" y="2133701"/>
              <a:ext cx="74612" cy="111125"/>
            </a:xfrm>
            <a:prstGeom prst="rect">
              <a:avLst/>
            </a:prstGeom>
          </p:spPr>
        </p:pic>
        <p:pic>
          <p:nvPicPr>
            <p:cNvPr id="10" name="object 10"/>
            <p:cNvPicPr/>
            <p:nvPr/>
          </p:nvPicPr>
          <p:blipFill>
            <a:blip r:embed="rId4" cstate="print"/>
            <a:stretch>
              <a:fillRect/>
            </a:stretch>
          </p:blipFill>
          <p:spPr>
            <a:xfrm>
              <a:off x="1607489" y="2126106"/>
              <a:ext cx="802233" cy="129387"/>
            </a:xfrm>
            <a:prstGeom prst="rect">
              <a:avLst/>
            </a:prstGeom>
          </p:spPr>
        </p:pic>
        <p:sp>
          <p:nvSpPr>
            <p:cNvPr id="11" name="object 11"/>
            <p:cNvSpPr/>
            <p:nvPr/>
          </p:nvSpPr>
          <p:spPr>
            <a:xfrm>
              <a:off x="1272628" y="2390977"/>
              <a:ext cx="22860" cy="22860"/>
            </a:xfrm>
            <a:custGeom>
              <a:avLst/>
              <a:gdLst/>
              <a:ahLst/>
              <a:cxnLst/>
              <a:rect l="l" t="t" r="r" b="b"/>
              <a:pathLst>
                <a:path w="22859" h="22860">
                  <a:moveTo>
                    <a:pt x="18262" y="22809"/>
                  </a:moveTo>
                  <a:lnTo>
                    <a:pt x="4559" y="22809"/>
                  </a:lnTo>
                  <a:lnTo>
                    <a:pt x="0" y="18249"/>
                  </a:lnTo>
                  <a:lnTo>
                    <a:pt x="0" y="4559"/>
                  </a:lnTo>
                  <a:lnTo>
                    <a:pt x="4559" y="0"/>
                  </a:lnTo>
                  <a:lnTo>
                    <a:pt x="18262" y="0"/>
                  </a:lnTo>
                  <a:lnTo>
                    <a:pt x="22821" y="4559"/>
                  </a:lnTo>
                  <a:lnTo>
                    <a:pt x="22821" y="18249"/>
                  </a:lnTo>
                  <a:lnTo>
                    <a:pt x="18262" y="22809"/>
                  </a:lnTo>
                  <a:close/>
                </a:path>
              </a:pathLst>
            </a:custGeom>
            <a:solidFill>
              <a:srgbClr val="4D4D4F"/>
            </a:solidFill>
          </p:spPr>
          <p:txBody>
            <a:bodyPr wrap="square" lIns="0" tIns="0" rIns="0" bIns="0" rtlCol="0"/>
            <a:lstStyle/>
            <a:p>
              <a:endParaRPr/>
            </a:p>
          </p:txBody>
        </p:sp>
        <p:pic>
          <p:nvPicPr>
            <p:cNvPr id="12" name="object 12"/>
            <p:cNvPicPr/>
            <p:nvPr/>
          </p:nvPicPr>
          <p:blipFill>
            <a:blip r:embed="rId5" cstate="print"/>
            <a:stretch>
              <a:fillRect/>
            </a:stretch>
          </p:blipFill>
          <p:spPr>
            <a:xfrm>
              <a:off x="1490319" y="2339225"/>
              <a:ext cx="987920" cy="126364"/>
            </a:xfrm>
            <a:prstGeom prst="rect">
              <a:avLst/>
            </a:prstGeom>
          </p:spPr>
        </p:pic>
        <p:pic>
          <p:nvPicPr>
            <p:cNvPr id="13" name="object 13"/>
            <p:cNvPicPr/>
            <p:nvPr/>
          </p:nvPicPr>
          <p:blipFill>
            <a:blip r:embed="rId6" cstate="print"/>
            <a:stretch>
              <a:fillRect/>
            </a:stretch>
          </p:blipFill>
          <p:spPr>
            <a:xfrm>
              <a:off x="2569565" y="2339225"/>
              <a:ext cx="3149549" cy="126364"/>
            </a:xfrm>
            <a:prstGeom prst="rect">
              <a:avLst/>
            </a:prstGeom>
          </p:spPr>
        </p:pic>
        <p:sp>
          <p:nvSpPr>
            <p:cNvPr id="14" name="object 14"/>
            <p:cNvSpPr/>
            <p:nvPr/>
          </p:nvSpPr>
          <p:spPr>
            <a:xfrm>
              <a:off x="1272628" y="2601074"/>
              <a:ext cx="22860" cy="24765"/>
            </a:xfrm>
            <a:custGeom>
              <a:avLst/>
              <a:gdLst/>
              <a:ahLst/>
              <a:cxnLst/>
              <a:rect l="l" t="t" r="r" b="b"/>
              <a:pathLst>
                <a:path w="22859" h="24764">
                  <a:moveTo>
                    <a:pt x="18262" y="24358"/>
                  </a:moveTo>
                  <a:lnTo>
                    <a:pt x="4559" y="24358"/>
                  </a:lnTo>
                  <a:lnTo>
                    <a:pt x="0" y="19735"/>
                  </a:lnTo>
                  <a:lnTo>
                    <a:pt x="0" y="6045"/>
                  </a:lnTo>
                  <a:lnTo>
                    <a:pt x="4559" y="0"/>
                  </a:lnTo>
                  <a:lnTo>
                    <a:pt x="18262" y="0"/>
                  </a:lnTo>
                  <a:lnTo>
                    <a:pt x="22821" y="6045"/>
                  </a:lnTo>
                  <a:lnTo>
                    <a:pt x="22821" y="18249"/>
                  </a:lnTo>
                  <a:lnTo>
                    <a:pt x="18262" y="24358"/>
                  </a:lnTo>
                  <a:close/>
                </a:path>
              </a:pathLst>
            </a:custGeom>
            <a:solidFill>
              <a:srgbClr val="4D4D4F"/>
            </a:solidFill>
          </p:spPr>
          <p:txBody>
            <a:bodyPr wrap="square" lIns="0" tIns="0" rIns="0" bIns="0" rtlCol="0"/>
            <a:lstStyle/>
            <a:p>
              <a:endParaRPr/>
            </a:p>
          </p:txBody>
        </p:sp>
        <p:pic>
          <p:nvPicPr>
            <p:cNvPr id="15" name="object 15"/>
            <p:cNvPicPr/>
            <p:nvPr/>
          </p:nvPicPr>
          <p:blipFill>
            <a:blip r:embed="rId7" cstate="print"/>
            <a:stretch>
              <a:fillRect/>
            </a:stretch>
          </p:blipFill>
          <p:spPr>
            <a:xfrm>
              <a:off x="1493342" y="2550820"/>
              <a:ext cx="453631" cy="124815"/>
            </a:xfrm>
            <a:prstGeom prst="rect">
              <a:avLst/>
            </a:prstGeom>
          </p:spPr>
        </p:pic>
        <p:sp>
          <p:nvSpPr>
            <p:cNvPr id="16" name="object 16"/>
            <p:cNvSpPr/>
            <p:nvPr/>
          </p:nvSpPr>
          <p:spPr>
            <a:xfrm>
              <a:off x="2042858" y="2550819"/>
              <a:ext cx="257810" cy="117475"/>
            </a:xfrm>
            <a:custGeom>
              <a:avLst/>
              <a:gdLst/>
              <a:ahLst/>
              <a:cxnLst/>
              <a:rect l="l" t="t" r="r" b="b"/>
              <a:pathLst>
                <a:path w="257810" h="117475">
                  <a:moveTo>
                    <a:pt x="45694" y="12153"/>
                  </a:moveTo>
                  <a:lnTo>
                    <a:pt x="44157" y="9118"/>
                  </a:lnTo>
                  <a:lnTo>
                    <a:pt x="39598" y="9118"/>
                  </a:lnTo>
                  <a:lnTo>
                    <a:pt x="33489" y="7581"/>
                  </a:lnTo>
                  <a:lnTo>
                    <a:pt x="33489" y="12153"/>
                  </a:lnTo>
                  <a:lnTo>
                    <a:pt x="32004" y="15227"/>
                  </a:lnTo>
                  <a:lnTo>
                    <a:pt x="29197" y="38862"/>
                  </a:lnTo>
                  <a:lnTo>
                    <a:pt x="24549" y="61645"/>
                  </a:lnTo>
                  <a:lnTo>
                    <a:pt x="16764" y="83312"/>
                  </a:lnTo>
                  <a:lnTo>
                    <a:pt x="4572" y="103530"/>
                  </a:lnTo>
                  <a:lnTo>
                    <a:pt x="0" y="108089"/>
                  </a:lnTo>
                  <a:lnTo>
                    <a:pt x="0" y="114147"/>
                  </a:lnTo>
                  <a:lnTo>
                    <a:pt x="3086" y="117221"/>
                  </a:lnTo>
                  <a:lnTo>
                    <a:pt x="9131" y="117221"/>
                  </a:lnTo>
                  <a:lnTo>
                    <a:pt x="35420" y="69596"/>
                  </a:lnTo>
                  <a:lnTo>
                    <a:pt x="44742" y="24599"/>
                  </a:lnTo>
                  <a:lnTo>
                    <a:pt x="45694" y="15227"/>
                  </a:lnTo>
                  <a:lnTo>
                    <a:pt x="45694" y="12153"/>
                  </a:lnTo>
                  <a:close/>
                </a:path>
                <a:path w="257810" h="117475">
                  <a:moveTo>
                    <a:pt x="120256" y="108089"/>
                  </a:moveTo>
                  <a:lnTo>
                    <a:pt x="118770" y="106553"/>
                  </a:lnTo>
                  <a:lnTo>
                    <a:pt x="115697" y="103530"/>
                  </a:lnTo>
                  <a:lnTo>
                    <a:pt x="104775" y="86512"/>
                  </a:lnTo>
                  <a:lnTo>
                    <a:pt x="96862" y="66789"/>
                  </a:lnTo>
                  <a:lnTo>
                    <a:pt x="91516" y="43357"/>
                  </a:lnTo>
                  <a:lnTo>
                    <a:pt x="88315" y="15227"/>
                  </a:lnTo>
                  <a:lnTo>
                    <a:pt x="86779" y="12153"/>
                  </a:lnTo>
                  <a:lnTo>
                    <a:pt x="86779" y="7581"/>
                  </a:lnTo>
                  <a:lnTo>
                    <a:pt x="80721" y="9118"/>
                  </a:lnTo>
                  <a:lnTo>
                    <a:pt x="76111" y="9118"/>
                  </a:lnTo>
                  <a:lnTo>
                    <a:pt x="74612" y="12153"/>
                  </a:lnTo>
                  <a:lnTo>
                    <a:pt x="74612" y="15227"/>
                  </a:lnTo>
                  <a:lnTo>
                    <a:pt x="74891" y="18211"/>
                  </a:lnTo>
                  <a:lnTo>
                    <a:pt x="75742" y="24345"/>
                  </a:lnTo>
                  <a:lnTo>
                    <a:pt x="77165" y="32766"/>
                  </a:lnTo>
                  <a:lnTo>
                    <a:pt x="79184" y="42608"/>
                  </a:lnTo>
                  <a:lnTo>
                    <a:pt x="83121" y="63030"/>
                  </a:lnTo>
                  <a:lnTo>
                    <a:pt x="98971" y="101993"/>
                  </a:lnTo>
                  <a:lnTo>
                    <a:pt x="111125" y="117221"/>
                  </a:lnTo>
                  <a:lnTo>
                    <a:pt x="115697" y="117221"/>
                  </a:lnTo>
                  <a:lnTo>
                    <a:pt x="120256" y="114147"/>
                  </a:lnTo>
                  <a:lnTo>
                    <a:pt x="120256" y="108089"/>
                  </a:lnTo>
                  <a:close/>
                </a:path>
                <a:path w="257810" h="117475">
                  <a:moveTo>
                    <a:pt x="123329" y="6096"/>
                  </a:moveTo>
                  <a:lnTo>
                    <a:pt x="115697" y="0"/>
                  </a:lnTo>
                  <a:lnTo>
                    <a:pt x="115697" y="9118"/>
                  </a:lnTo>
                  <a:lnTo>
                    <a:pt x="115697" y="18249"/>
                  </a:lnTo>
                  <a:lnTo>
                    <a:pt x="112674" y="21323"/>
                  </a:lnTo>
                  <a:lnTo>
                    <a:pt x="103543" y="21323"/>
                  </a:lnTo>
                  <a:lnTo>
                    <a:pt x="100469" y="18249"/>
                  </a:lnTo>
                  <a:lnTo>
                    <a:pt x="100469" y="9118"/>
                  </a:lnTo>
                  <a:lnTo>
                    <a:pt x="103543" y="6096"/>
                  </a:lnTo>
                  <a:lnTo>
                    <a:pt x="112674" y="6096"/>
                  </a:lnTo>
                  <a:lnTo>
                    <a:pt x="115697" y="9118"/>
                  </a:lnTo>
                  <a:lnTo>
                    <a:pt x="115697" y="0"/>
                  </a:lnTo>
                  <a:lnTo>
                    <a:pt x="100469" y="0"/>
                  </a:lnTo>
                  <a:lnTo>
                    <a:pt x="94411" y="6096"/>
                  </a:lnTo>
                  <a:lnTo>
                    <a:pt x="94411" y="21323"/>
                  </a:lnTo>
                  <a:lnTo>
                    <a:pt x="100469" y="28917"/>
                  </a:lnTo>
                  <a:lnTo>
                    <a:pt x="115697" y="28917"/>
                  </a:lnTo>
                  <a:lnTo>
                    <a:pt x="123329" y="21323"/>
                  </a:lnTo>
                  <a:lnTo>
                    <a:pt x="123329" y="6096"/>
                  </a:lnTo>
                  <a:close/>
                </a:path>
                <a:path w="257810" h="117475">
                  <a:moveTo>
                    <a:pt x="257276" y="56299"/>
                  </a:moveTo>
                  <a:lnTo>
                    <a:pt x="137033" y="56299"/>
                  </a:lnTo>
                  <a:lnTo>
                    <a:pt x="137033" y="68503"/>
                  </a:lnTo>
                  <a:lnTo>
                    <a:pt x="257276" y="68503"/>
                  </a:lnTo>
                  <a:lnTo>
                    <a:pt x="257276" y="56299"/>
                  </a:lnTo>
                  <a:close/>
                </a:path>
              </a:pathLst>
            </a:custGeom>
            <a:solidFill>
              <a:srgbClr val="4D4D4F"/>
            </a:solidFill>
          </p:spPr>
          <p:txBody>
            <a:bodyPr wrap="square" lIns="0" tIns="0" rIns="0" bIns="0" rtlCol="0"/>
            <a:lstStyle/>
            <a:p>
              <a:endParaRPr/>
            </a:p>
          </p:txBody>
        </p:sp>
        <p:pic>
          <p:nvPicPr>
            <p:cNvPr id="17" name="object 17"/>
            <p:cNvPicPr/>
            <p:nvPr/>
          </p:nvPicPr>
          <p:blipFill>
            <a:blip r:embed="rId8" cstate="print"/>
            <a:stretch>
              <a:fillRect/>
            </a:stretch>
          </p:blipFill>
          <p:spPr>
            <a:xfrm>
              <a:off x="2351887" y="2553842"/>
              <a:ext cx="82194" cy="120256"/>
            </a:xfrm>
            <a:prstGeom prst="rect">
              <a:avLst/>
            </a:prstGeom>
          </p:spPr>
        </p:pic>
        <p:sp>
          <p:nvSpPr>
            <p:cNvPr id="18" name="object 18"/>
            <p:cNvSpPr/>
            <p:nvPr/>
          </p:nvSpPr>
          <p:spPr>
            <a:xfrm>
              <a:off x="2455418" y="2549270"/>
              <a:ext cx="661035" cy="123825"/>
            </a:xfrm>
            <a:custGeom>
              <a:avLst/>
              <a:gdLst/>
              <a:ahLst/>
              <a:cxnLst/>
              <a:rect l="l" t="t" r="r" b="b"/>
              <a:pathLst>
                <a:path w="661035" h="123825">
                  <a:moveTo>
                    <a:pt x="38049" y="114211"/>
                  </a:moveTo>
                  <a:lnTo>
                    <a:pt x="37350" y="112382"/>
                  </a:lnTo>
                  <a:lnTo>
                    <a:pt x="34810" y="108686"/>
                  </a:lnTo>
                  <a:lnTo>
                    <a:pt x="29692" y="102425"/>
                  </a:lnTo>
                  <a:lnTo>
                    <a:pt x="21285" y="92875"/>
                  </a:lnTo>
                  <a:lnTo>
                    <a:pt x="10668" y="80721"/>
                  </a:lnTo>
                  <a:lnTo>
                    <a:pt x="3022" y="80721"/>
                  </a:lnTo>
                  <a:lnTo>
                    <a:pt x="0" y="83743"/>
                  </a:lnTo>
                  <a:lnTo>
                    <a:pt x="0" y="89852"/>
                  </a:lnTo>
                  <a:lnTo>
                    <a:pt x="1536" y="91338"/>
                  </a:lnTo>
                  <a:lnTo>
                    <a:pt x="1536" y="92875"/>
                  </a:lnTo>
                  <a:lnTo>
                    <a:pt x="12725" y="103720"/>
                  </a:lnTo>
                  <a:lnTo>
                    <a:pt x="17983" y="109347"/>
                  </a:lnTo>
                  <a:lnTo>
                    <a:pt x="22821" y="115697"/>
                  </a:lnTo>
                  <a:lnTo>
                    <a:pt x="25844" y="120256"/>
                  </a:lnTo>
                  <a:lnTo>
                    <a:pt x="27381" y="121793"/>
                  </a:lnTo>
                  <a:lnTo>
                    <a:pt x="33489" y="121793"/>
                  </a:lnTo>
                  <a:lnTo>
                    <a:pt x="38049" y="118770"/>
                  </a:lnTo>
                  <a:lnTo>
                    <a:pt x="38049" y="114211"/>
                  </a:lnTo>
                  <a:close/>
                </a:path>
                <a:path w="661035" h="123825">
                  <a:moveTo>
                    <a:pt x="197891" y="35026"/>
                  </a:moveTo>
                  <a:lnTo>
                    <a:pt x="185686" y="35026"/>
                  </a:lnTo>
                  <a:lnTo>
                    <a:pt x="185686" y="44157"/>
                  </a:lnTo>
                  <a:lnTo>
                    <a:pt x="184302" y="60820"/>
                  </a:lnTo>
                  <a:lnTo>
                    <a:pt x="180200" y="78041"/>
                  </a:lnTo>
                  <a:lnTo>
                    <a:pt x="170091" y="94691"/>
                  </a:lnTo>
                  <a:lnTo>
                    <a:pt x="150710" y="109639"/>
                  </a:lnTo>
                  <a:lnTo>
                    <a:pt x="146151" y="111125"/>
                  </a:lnTo>
                  <a:lnTo>
                    <a:pt x="144614" y="112674"/>
                  </a:lnTo>
                  <a:lnTo>
                    <a:pt x="144614" y="118770"/>
                  </a:lnTo>
                  <a:lnTo>
                    <a:pt x="146151" y="121793"/>
                  </a:lnTo>
                  <a:lnTo>
                    <a:pt x="156768" y="121793"/>
                  </a:lnTo>
                  <a:lnTo>
                    <a:pt x="168973" y="112674"/>
                  </a:lnTo>
                  <a:lnTo>
                    <a:pt x="194652" y="74053"/>
                  </a:lnTo>
                  <a:lnTo>
                    <a:pt x="197891" y="44157"/>
                  </a:lnTo>
                  <a:lnTo>
                    <a:pt x="197891" y="35026"/>
                  </a:lnTo>
                  <a:close/>
                </a:path>
                <a:path w="661035" h="123825">
                  <a:moveTo>
                    <a:pt x="251167" y="13703"/>
                  </a:moveTo>
                  <a:lnTo>
                    <a:pt x="243535" y="12204"/>
                  </a:lnTo>
                  <a:lnTo>
                    <a:pt x="136969" y="12204"/>
                  </a:lnTo>
                  <a:lnTo>
                    <a:pt x="136969" y="22872"/>
                  </a:lnTo>
                  <a:lnTo>
                    <a:pt x="235940" y="22872"/>
                  </a:lnTo>
                  <a:lnTo>
                    <a:pt x="235940" y="25908"/>
                  </a:lnTo>
                  <a:lnTo>
                    <a:pt x="207022" y="57848"/>
                  </a:lnTo>
                  <a:lnTo>
                    <a:pt x="200914" y="60921"/>
                  </a:lnTo>
                  <a:lnTo>
                    <a:pt x="200914" y="66979"/>
                  </a:lnTo>
                  <a:lnTo>
                    <a:pt x="203987" y="70053"/>
                  </a:lnTo>
                  <a:lnTo>
                    <a:pt x="207022" y="70053"/>
                  </a:lnTo>
                  <a:lnTo>
                    <a:pt x="242811" y="41452"/>
                  </a:lnTo>
                  <a:lnTo>
                    <a:pt x="251167" y="21336"/>
                  </a:lnTo>
                  <a:lnTo>
                    <a:pt x="251167" y="13703"/>
                  </a:lnTo>
                  <a:close/>
                </a:path>
                <a:path w="661035" h="123825">
                  <a:moveTo>
                    <a:pt x="307479" y="9131"/>
                  </a:moveTo>
                  <a:lnTo>
                    <a:pt x="305943" y="7645"/>
                  </a:lnTo>
                  <a:lnTo>
                    <a:pt x="295325" y="7645"/>
                  </a:lnTo>
                  <a:lnTo>
                    <a:pt x="295325" y="48717"/>
                  </a:lnTo>
                  <a:lnTo>
                    <a:pt x="294347" y="71081"/>
                  </a:lnTo>
                  <a:lnTo>
                    <a:pt x="290944" y="87160"/>
                  </a:lnTo>
                  <a:lnTo>
                    <a:pt x="284391" y="99250"/>
                  </a:lnTo>
                  <a:lnTo>
                    <a:pt x="273989" y="109639"/>
                  </a:lnTo>
                  <a:lnTo>
                    <a:pt x="270967" y="111125"/>
                  </a:lnTo>
                  <a:lnTo>
                    <a:pt x="269430" y="112674"/>
                  </a:lnTo>
                  <a:lnTo>
                    <a:pt x="269430" y="118770"/>
                  </a:lnTo>
                  <a:lnTo>
                    <a:pt x="273989" y="121793"/>
                  </a:lnTo>
                  <a:lnTo>
                    <a:pt x="281635" y="121793"/>
                  </a:lnTo>
                  <a:lnTo>
                    <a:pt x="290753" y="111125"/>
                  </a:lnTo>
                  <a:lnTo>
                    <a:pt x="306857" y="68021"/>
                  </a:lnTo>
                  <a:lnTo>
                    <a:pt x="307479" y="48717"/>
                  </a:lnTo>
                  <a:lnTo>
                    <a:pt x="307479" y="9131"/>
                  </a:lnTo>
                  <a:close/>
                </a:path>
                <a:path w="661035" h="123825">
                  <a:moveTo>
                    <a:pt x="394246" y="57848"/>
                  </a:moveTo>
                  <a:lnTo>
                    <a:pt x="383578" y="57848"/>
                  </a:lnTo>
                  <a:lnTo>
                    <a:pt x="383578" y="59385"/>
                  </a:lnTo>
                  <a:lnTo>
                    <a:pt x="382092" y="62420"/>
                  </a:lnTo>
                  <a:lnTo>
                    <a:pt x="380555" y="70053"/>
                  </a:lnTo>
                  <a:lnTo>
                    <a:pt x="379018" y="71539"/>
                  </a:lnTo>
                  <a:lnTo>
                    <a:pt x="377520" y="74612"/>
                  </a:lnTo>
                  <a:lnTo>
                    <a:pt x="369290" y="89242"/>
                  </a:lnTo>
                  <a:lnTo>
                    <a:pt x="359625" y="99148"/>
                  </a:lnTo>
                  <a:lnTo>
                    <a:pt x="350532" y="104787"/>
                  </a:lnTo>
                  <a:lnTo>
                    <a:pt x="344043" y="106565"/>
                  </a:lnTo>
                  <a:lnTo>
                    <a:pt x="340969" y="106565"/>
                  </a:lnTo>
                  <a:lnTo>
                    <a:pt x="340969" y="7645"/>
                  </a:lnTo>
                  <a:lnTo>
                    <a:pt x="339471" y="6108"/>
                  </a:lnTo>
                  <a:lnTo>
                    <a:pt x="328803" y="6108"/>
                  </a:lnTo>
                  <a:lnTo>
                    <a:pt x="328803" y="120256"/>
                  </a:lnTo>
                  <a:lnTo>
                    <a:pt x="339471" y="120256"/>
                  </a:lnTo>
                  <a:lnTo>
                    <a:pt x="346430" y="119126"/>
                  </a:lnTo>
                  <a:lnTo>
                    <a:pt x="355244" y="115709"/>
                  </a:lnTo>
                  <a:lnTo>
                    <a:pt x="364921" y="110007"/>
                  </a:lnTo>
                  <a:lnTo>
                    <a:pt x="369011" y="106565"/>
                  </a:lnTo>
                  <a:lnTo>
                    <a:pt x="374446" y="102006"/>
                  </a:lnTo>
                  <a:lnTo>
                    <a:pt x="383959" y="90487"/>
                  </a:lnTo>
                  <a:lnTo>
                    <a:pt x="390055" y="78232"/>
                  </a:lnTo>
                  <a:lnTo>
                    <a:pt x="393293" y="67983"/>
                  </a:lnTo>
                  <a:lnTo>
                    <a:pt x="394246" y="62420"/>
                  </a:lnTo>
                  <a:lnTo>
                    <a:pt x="394246" y="57848"/>
                  </a:lnTo>
                  <a:close/>
                </a:path>
                <a:path w="661035" h="123825">
                  <a:moveTo>
                    <a:pt x="453631" y="10668"/>
                  </a:moveTo>
                  <a:lnTo>
                    <a:pt x="449059" y="10668"/>
                  </a:lnTo>
                  <a:lnTo>
                    <a:pt x="442963" y="9131"/>
                  </a:lnTo>
                  <a:lnTo>
                    <a:pt x="441426" y="13703"/>
                  </a:lnTo>
                  <a:lnTo>
                    <a:pt x="441426" y="16776"/>
                  </a:lnTo>
                  <a:lnTo>
                    <a:pt x="438429" y="41935"/>
                  </a:lnTo>
                  <a:lnTo>
                    <a:pt x="433438" y="64935"/>
                  </a:lnTo>
                  <a:lnTo>
                    <a:pt x="425589" y="85940"/>
                  </a:lnTo>
                  <a:lnTo>
                    <a:pt x="414032" y="105079"/>
                  </a:lnTo>
                  <a:lnTo>
                    <a:pt x="409473" y="109639"/>
                  </a:lnTo>
                  <a:lnTo>
                    <a:pt x="409473" y="115697"/>
                  </a:lnTo>
                  <a:lnTo>
                    <a:pt x="412496" y="118770"/>
                  </a:lnTo>
                  <a:lnTo>
                    <a:pt x="418604" y="118770"/>
                  </a:lnTo>
                  <a:lnTo>
                    <a:pt x="420141" y="117233"/>
                  </a:lnTo>
                  <a:lnTo>
                    <a:pt x="420141" y="115697"/>
                  </a:lnTo>
                  <a:lnTo>
                    <a:pt x="424700" y="112674"/>
                  </a:lnTo>
                  <a:lnTo>
                    <a:pt x="444639" y="71145"/>
                  </a:lnTo>
                  <a:lnTo>
                    <a:pt x="452907" y="26149"/>
                  </a:lnTo>
                  <a:lnTo>
                    <a:pt x="453631" y="16776"/>
                  </a:lnTo>
                  <a:lnTo>
                    <a:pt x="453631" y="10668"/>
                  </a:lnTo>
                  <a:close/>
                </a:path>
                <a:path w="661035" h="123825">
                  <a:moveTo>
                    <a:pt x="516039" y="16776"/>
                  </a:moveTo>
                  <a:lnTo>
                    <a:pt x="514502" y="10668"/>
                  </a:lnTo>
                  <a:lnTo>
                    <a:pt x="513003" y="7645"/>
                  </a:lnTo>
                  <a:lnTo>
                    <a:pt x="509930" y="3086"/>
                  </a:lnTo>
                  <a:lnTo>
                    <a:pt x="509930" y="1549"/>
                  </a:lnTo>
                  <a:lnTo>
                    <a:pt x="503885" y="1549"/>
                  </a:lnTo>
                  <a:lnTo>
                    <a:pt x="503885" y="7645"/>
                  </a:lnTo>
                  <a:lnTo>
                    <a:pt x="505371" y="12204"/>
                  </a:lnTo>
                  <a:lnTo>
                    <a:pt x="506907" y="13703"/>
                  </a:lnTo>
                  <a:lnTo>
                    <a:pt x="508444" y="18262"/>
                  </a:lnTo>
                  <a:lnTo>
                    <a:pt x="508444" y="19799"/>
                  </a:lnTo>
                  <a:lnTo>
                    <a:pt x="509930" y="21336"/>
                  </a:lnTo>
                  <a:lnTo>
                    <a:pt x="509930" y="22872"/>
                  </a:lnTo>
                  <a:lnTo>
                    <a:pt x="513003" y="22872"/>
                  </a:lnTo>
                  <a:lnTo>
                    <a:pt x="516039" y="21336"/>
                  </a:lnTo>
                  <a:lnTo>
                    <a:pt x="516039" y="16776"/>
                  </a:lnTo>
                  <a:close/>
                </a:path>
                <a:path w="661035" h="123825">
                  <a:moveTo>
                    <a:pt x="529729" y="109639"/>
                  </a:moveTo>
                  <a:lnTo>
                    <a:pt x="528243" y="108102"/>
                  </a:lnTo>
                  <a:lnTo>
                    <a:pt x="525157" y="105079"/>
                  </a:lnTo>
                  <a:lnTo>
                    <a:pt x="518312" y="95618"/>
                  </a:lnTo>
                  <a:lnTo>
                    <a:pt x="510336" y="79743"/>
                  </a:lnTo>
                  <a:lnTo>
                    <a:pt x="502907" y="55613"/>
                  </a:lnTo>
                  <a:lnTo>
                    <a:pt x="497776" y="21336"/>
                  </a:lnTo>
                  <a:lnTo>
                    <a:pt x="496239" y="12204"/>
                  </a:lnTo>
                  <a:lnTo>
                    <a:pt x="496239" y="9131"/>
                  </a:lnTo>
                  <a:lnTo>
                    <a:pt x="490143" y="10668"/>
                  </a:lnTo>
                  <a:lnTo>
                    <a:pt x="485571" y="10668"/>
                  </a:lnTo>
                  <a:lnTo>
                    <a:pt x="484085" y="13703"/>
                  </a:lnTo>
                  <a:lnTo>
                    <a:pt x="484085" y="16776"/>
                  </a:lnTo>
                  <a:lnTo>
                    <a:pt x="484365" y="19761"/>
                  </a:lnTo>
                  <a:lnTo>
                    <a:pt x="485203" y="25895"/>
                  </a:lnTo>
                  <a:lnTo>
                    <a:pt x="486625" y="34315"/>
                  </a:lnTo>
                  <a:lnTo>
                    <a:pt x="488645" y="44157"/>
                  </a:lnTo>
                  <a:lnTo>
                    <a:pt x="492582" y="64579"/>
                  </a:lnTo>
                  <a:lnTo>
                    <a:pt x="508444" y="103543"/>
                  </a:lnTo>
                  <a:lnTo>
                    <a:pt x="520598" y="118770"/>
                  </a:lnTo>
                  <a:lnTo>
                    <a:pt x="525157" y="118770"/>
                  </a:lnTo>
                  <a:lnTo>
                    <a:pt x="529729" y="115697"/>
                  </a:lnTo>
                  <a:lnTo>
                    <a:pt x="529729" y="109639"/>
                  </a:lnTo>
                  <a:close/>
                </a:path>
                <a:path w="661035" h="123825">
                  <a:moveTo>
                    <a:pt x="532803" y="13703"/>
                  </a:moveTo>
                  <a:lnTo>
                    <a:pt x="529729" y="6108"/>
                  </a:lnTo>
                  <a:lnTo>
                    <a:pt x="529729" y="4572"/>
                  </a:lnTo>
                  <a:lnTo>
                    <a:pt x="526694" y="1549"/>
                  </a:lnTo>
                  <a:lnTo>
                    <a:pt x="526694" y="0"/>
                  </a:lnTo>
                  <a:lnTo>
                    <a:pt x="520598" y="0"/>
                  </a:lnTo>
                  <a:lnTo>
                    <a:pt x="520598" y="6108"/>
                  </a:lnTo>
                  <a:lnTo>
                    <a:pt x="522135" y="10668"/>
                  </a:lnTo>
                  <a:lnTo>
                    <a:pt x="523621" y="12204"/>
                  </a:lnTo>
                  <a:lnTo>
                    <a:pt x="525157" y="19799"/>
                  </a:lnTo>
                  <a:lnTo>
                    <a:pt x="532803" y="19799"/>
                  </a:lnTo>
                  <a:lnTo>
                    <a:pt x="532803" y="13703"/>
                  </a:lnTo>
                  <a:close/>
                </a:path>
                <a:path w="661035" h="123825">
                  <a:moveTo>
                    <a:pt x="660641" y="7645"/>
                  </a:moveTo>
                  <a:lnTo>
                    <a:pt x="657618" y="4572"/>
                  </a:lnTo>
                  <a:lnTo>
                    <a:pt x="651522" y="4572"/>
                  </a:lnTo>
                  <a:lnTo>
                    <a:pt x="637819" y="18262"/>
                  </a:lnTo>
                  <a:lnTo>
                    <a:pt x="631723" y="22872"/>
                  </a:lnTo>
                  <a:lnTo>
                    <a:pt x="607174" y="39509"/>
                  </a:lnTo>
                  <a:lnTo>
                    <a:pt x="583780" y="51015"/>
                  </a:lnTo>
                  <a:lnTo>
                    <a:pt x="564934" y="57962"/>
                  </a:lnTo>
                  <a:lnTo>
                    <a:pt x="554088" y="60921"/>
                  </a:lnTo>
                  <a:lnTo>
                    <a:pt x="549516" y="62420"/>
                  </a:lnTo>
                  <a:lnTo>
                    <a:pt x="546493" y="62420"/>
                  </a:lnTo>
                  <a:lnTo>
                    <a:pt x="546493" y="68516"/>
                  </a:lnTo>
                  <a:lnTo>
                    <a:pt x="547979" y="73075"/>
                  </a:lnTo>
                  <a:lnTo>
                    <a:pt x="552551" y="73075"/>
                  </a:lnTo>
                  <a:lnTo>
                    <a:pt x="560666" y="71488"/>
                  </a:lnTo>
                  <a:lnTo>
                    <a:pt x="574065" y="67183"/>
                  </a:lnTo>
                  <a:lnTo>
                    <a:pt x="589915" y="60921"/>
                  </a:lnTo>
                  <a:lnTo>
                    <a:pt x="605828" y="53289"/>
                  </a:lnTo>
                  <a:lnTo>
                    <a:pt x="605828" y="120256"/>
                  </a:lnTo>
                  <a:lnTo>
                    <a:pt x="607364" y="123329"/>
                  </a:lnTo>
                  <a:lnTo>
                    <a:pt x="619569" y="123329"/>
                  </a:lnTo>
                  <a:lnTo>
                    <a:pt x="619569" y="53289"/>
                  </a:lnTo>
                  <a:lnTo>
                    <a:pt x="619569" y="47231"/>
                  </a:lnTo>
                  <a:lnTo>
                    <a:pt x="657618" y="18262"/>
                  </a:lnTo>
                  <a:lnTo>
                    <a:pt x="659104" y="15240"/>
                  </a:lnTo>
                  <a:lnTo>
                    <a:pt x="660641" y="13703"/>
                  </a:lnTo>
                  <a:lnTo>
                    <a:pt x="660641" y="7645"/>
                  </a:lnTo>
                  <a:close/>
                </a:path>
              </a:pathLst>
            </a:custGeom>
            <a:solidFill>
              <a:srgbClr val="4D4D4F"/>
            </a:solidFill>
          </p:spPr>
          <p:txBody>
            <a:bodyPr wrap="square" lIns="0" tIns="0" rIns="0" bIns="0" rtlCol="0"/>
            <a:lstStyle/>
            <a:p>
              <a:endParaRPr/>
            </a:p>
          </p:txBody>
        </p:sp>
        <p:pic>
          <p:nvPicPr>
            <p:cNvPr id="19" name="object 19"/>
            <p:cNvPicPr/>
            <p:nvPr/>
          </p:nvPicPr>
          <p:blipFill>
            <a:blip r:embed="rId9" cstate="print"/>
            <a:stretch>
              <a:fillRect/>
            </a:stretch>
          </p:blipFill>
          <p:spPr>
            <a:xfrm>
              <a:off x="3173907" y="2553842"/>
              <a:ext cx="82207" cy="120256"/>
            </a:xfrm>
            <a:prstGeom prst="rect">
              <a:avLst/>
            </a:prstGeom>
          </p:spPr>
        </p:pic>
        <p:sp>
          <p:nvSpPr>
            <p:cNvPr id="20" name="object 20"/>
            <p:cNvSpPr/>
            <p:nvPr/>
          </p:nvSpPr>
          <p:spPr>
            <a:xfrm>
              <a:off x="3277438" y="2629991"/>
              <a:ext cx="38100" cy="41275"/>
            </a:xfrm>
            <a:custGeom>
              <a:avLst/>
              <a:gdLst/>
              <a:ahLst/>
              <a:cxnLst/>
              <a:rect l="l" t="t" r="r" b="b"/>
              <a:pathLst>
                <a:path w="38100" h="41275">
                  <a:moveTo>
                    <a:pt x="33489" y="41071"/>
                  </a:moveTo>
                  <a:lnTo>
                    <a:pt x="27393" y="41071"/>
                  </a:lnTo>
                  <a:lnTo>
                    <a:pt x="25857" y="39535"/>
                  </a:lnTo>
                  <a:lnTo>
                    <a:pt x="22821" y="34975"/>
                  </a:lnTo>
                  <a:lnTo>
                    <a:pt x="17991" y="28625"/>
                  </a:lnTo>
                  <a:lnTo>
                    <a:pt x="12736" y="22988"/>
                  </a:lnTo>
                  <a:lnTo>
                    <a:pt x="1498" y="12153"/>
                  </a:lnTo>
                  <a:lnTo>
                    <a:pt x="1498" y="10617"/>
                  </a:lnTo>
                  <a:lnTo>
                    <a:pt x="0" y="9131"/>
                  </a:lnTo>
                  <a:lnTo>
                    <a:pt x="0" y="3022"/>
                  </a:lnTo>
                  <a:lnTo>
                    <a:pt x="3035" y="0"/>
                  </a:lnTo>
                  <a:lnTo>
                    <a:pt x="10617" y="0"/>
                  </a:lnTo>
                  <a:lnTo>
                    <a:pt x="29680" y="21695"/>
                  </a:lnTo>
                  <a:lnTo>
                    <a:pt x="34801" y="27955"/>
                  </a:lnTo>
                  <a:lnTo>
                    <a:pt x="37355" y="31649"/>
                  </a:lnTo>
                  <a:lnTo>
                    <a:pt x="38049" y="33489"/>
                  </a:lnTo>
                  <a:lnTo>
                    <a:pt x="38049" y="38049"/>
                  </a:lnTo>
                  <a:lnTo>
                    <a:pt x="33489" y="41071"/>
                  </a:lnTo>
                  <a:close/>
                </a:path>
              </a:pathLst>
            </a:custGeom>
            <a:solidFill>
              <a:srgbClr val="4D4D4F"/>
            </a:solidFill>
          </p:spPr>
          <p:txBody>
            <a:bodyPr wrap="square" lIns="0" tIns="0" rIns="0" bIns="0" rtlCol="0"/>
            <a:lstStyle/>
            <a:p>
              <a:endParaRPr/>
            </a:p>
          </p:txBody>
        </p:sp>
        <p:pic>
          <p:nvPicPr>
            <p:cNvPr id="21" name="object 21"/>
            <p:cNvPicPr/>
            <p:nvPr/>
          </p:nvPicPr>
          <p:blipFill>
            <a:blip r:embed="rId10" cstate="print"/>
            <a:stretch>
              <a:fillRect/>
            </a:stretch>
          </p:blipFill>
          <p:spPr>
            <a:xfrm>
              <a:off x="3408362" y="2549270"/>
              <a:ext cx="729157" cy="127901"/>
            </a:xfrm>
            <a:prstGeom prst="rect">
              <a:avLst/>
            </a:prstGeom>
          </p:spPr>
        </p:pic>
        <p:pic>
          <p:nvPicPr>
            <p:cNvPr id="22" name="object 22"/>
            <p:cNvPicPr/>
            <p:nvPr/>
          </p:nvPicPr>
          <p:blipFill>
            <a:blip r:embed="rId11" cstate="print"/>
            <a:stretch>
              <a:fillRect/>
            </a:stretch>
          </p:blipFill>
          <p:spPr>
            <a:xfrm>
              <a:off x="4230344" y="2550820"/>
              <a:ext cx="1415694" cy="126352"/>
            </a:xfrm>
            <a:prstGeom prst="rect">
              <a:avLst/>
            </a:prstGeom>
          </p:spPr>
        </p:pic>
        <p:sp>
          <p:nvSpPr>
            <p:cNvPr id="23" name="object 23"/>
            <p:cNvSpPr/>
            <p:nvPr/>
          </p:nvSpPr>
          <p:spPr>
            <a:xfrm>
              <a:off x="5738914" y="2550819"/>
              <a:ext cx="539115" cy="126364"/>
            </a:xfrm>
            <a:custGeom>
              <a:avLst/>
              <a:gdLst/>
              <a:ahLst/>
              <a:cxnLst/>
              <a:rect l="l" t="t" r="r" b="b"/>
              <a:pathLst>
                <a:path w="539114" h="126364">
                  <a:moveTo>
                    <a:pt x="127889" y="71526"/>
                  </a:moveTo>
                  <a:lnTo>
                    <a:pt x="86766" y="71526"/>
                  </a:lnTo>
                  <a:lnTo>
                    <a:pt x="86766" y="82194"/>
                  </a:lnTo>
                  <a:lnTo>
                    <a:pt x="85280" y="88303"/>
                  </a:lnTo>
                  <a:lnTo>
                    <a:pt x="77635" y="95885"/>
                  </a:lnTo>
                  <a:lnTo>
                    <a:pt x="71539" y="100457"/>
                  </a:lnTo>
                  <a:lnTo>
                    <a:pt x="63563" y="98450"/>
                  </a:lnTo>
                  <a:lnTo>
                    <a:pt x="55575" y="96850"/>
                  </a:lnTo>
                  <a:lnTo>
                    <a:pt x="47574" y="95529"/>
                  </a:lnTo>
                  <a:lnTo>
                    <a:pt x="39585" y="94348"/>
                  </a:lnTo>
                  <a:lnTo>
                    <a:pt x="38049" y="92862"/>
                  </a:lnTo>
                  <a:lnTo>
                    <a:pt x="36563" y="92862"/>
                  </a:lnTo>
                  <a:lnTo>
                    <a:pt x="36563" y="89789"/>
                  </a:lnTo>
                  <a:lnTo>
                    <a:pt x="44145" y="82194"/>
                  </a:lnTo>
                  <a:lnTo>
                    <a:pt x="86766" y="82194"/>
                  </a:lnTo>
                  <a:lnTo>
                    <a:pt x="86766" y="71526"/>
                  </a:lnTo>
                  <a:lnTo>
                    <a:pt x="51790" y="71526"/>
                  </a:lnTo>
                  <a:lnTo>
                    <a:pt x="51790" y="69989"/>
                  </a:lnTo>
                  <a:lnTo>
                    <a:pt x="56349" y="65430"/>
                  </a:lnTo>
                  <a:lnTo>
                    <a:pt x="59385" y="59372"/>
                  </a:lnTo>
                  <a:lnTo>
                    <a:pt x="115684" y="59372"/>
                  </a:lnTo>
                  <a:lnTo>
                    <a:pt x="118757" y="57835"/>
                  </a:lnTo>
                  <a:lnTo>
                    <a:pt x="118757" y="51739"/>
                  </a:lnTo>
                  <a:lnTo>
                    <a:pt x="118757" y="33477"/>
                  </a:lnTo>
                  <a:lnTo>
                    <a:pt x="118757" y="27381"/>
                  </a:lnTo>
                  <a:lnTo>
                    <a:pt x="115684" y="24358"/>
                  </a:lnTo>
                  <a:lnTo>
                    <a:pt x="108102" y="24358"/>
                  </a:lnTo>
                  <a:lnTo>
                    <a:pt x="108102" y="35013"/>
                  </a:lnTo>
                  <a:lnTo>
                    <a:pt x="108102" y="48717"/>
                  </a:lnTo>
                  <a:lnTo>
                    <a:pt x="106553" y="51739"/>
                  </a:lnTo>
                  <a:lnTo>
                    <a:pt x="85280" y="51739"/>
                  </a:lnTo>
                  <a:lnTo>
                    <a:pt x="85280" y="33477"/>
                  </a:lnTo>
                  <a:lnTo>
                    <a:pt x="106553" y="33477"/>
                  </a:lnTo>
                  <a:lnTo>
                    <a:pt x="108102" y="35013"/>
                  </a:lnTo>
                  <a:lnTo>
                    <a:pt x="108102" y="24358"/>
                  </a:lnTo>
                  <a:lnTo>
                    <a:pt x="85280" y="24358"/>
                  </a:lnTo>
                  <a:lnTo>
                    <a:pt x="85280" y="13690"/>
                  </a:lnTo>
                  <a:lnTo>
                    <a:pt x="126352" y="13690"/>
                  </a:lnTo>
                  <a:lnTo>
                    <a:pt x="126352" y="4559"/>
                  </a:lnTo>
                  <a:lnTo>
                    <a:pt x="74612" y="4559"/>
                  </a:lnTo>
                  <a:lnTo>
                    <a:pt x="74612" y="13690"/>
                  </a:lnTo>
                  <a:lnTo>
                    <a:pt x="74612" y="24358"/>
                  </a:lnTo>
                  <a:lnTo>
                    <a:pt x="74612" y="33477"/>
                  </a:lnTo>
                  <a:lnTo>
                    <a:pt x="74612" y="51739"/>
                  </a:lnTo>
                  <a:lnTo>
                    <a:pt x="51790" y="51739"/>
                  </a:lnTo>
                  <a:lnTo>
                    <a:pt x="51790" y="33477"/>
                  </a:lnTo>
                  <a:lnTo>
                    <a:pt x="74612" y="33477"/>
                  </a:lnTo>
                  <a:lnTo>
                    <a:pt x="74612" y="24358"/>
                  </a:lnTo>
                  <a:lnTo>
                    <a:pt x="51790" y="24358"/>
                  </a:lnTo>
                  <a:lnTo>
                    <a:pt x="51790" y="13690"/>
                  </a:lnTo>
                  <a:lnTo>
                    <a:pt x="74612" y="13690"/>
                  </a:lnTo>
                  <a:lnTo>
                    <a:pt x="74612" y="4559"/>
                  </a:lnTo>
                  <a:lnTo>
                    <a:pt x="1536" y="4559"/>
                  </a:lnTo>
                  <a:lnTo>
                    <a:pt x="1536" y="13690"/>
                  </a:lnTo>
                  <a:lnTo>
                    <a:pt x="41122" y="13690"/>
                  </a:lnTo>
                  <a:lnTo>
                    <a:pt x="41122" y="24358"/>
                  </a:lnTo>
                  <a:lnTo>
                    <a:pt x="41122" y="33477"/>
                  </a:lnTo>
                  <a:lnTo>
                    <a:pt x="41122" y="51739"/>
                  </a:lnTo>
                  <a:lnTo>
                    <a:pt x="21323" y="51739"/>
                  </a:lnTo>
                  <a:lnTo>
                    <a:pt x="19786" y="50253"/>
                  </a:lnTo>
                  <a:lnTo>
                    <a:pt x="19786" y="35013"/>
                  </a:lnTo>
                  <a:lnTo>
                    <a:pt x="21323" y="33477"/>
                  </a:lnTo>
                  <a:lnTo>
                    <a:pt x="41122" y="33477"/>
                  </a:lnTo>
                  <a:lnTo>
                    <a:pt x="41122" y="24358"/>
                  </a:lnTo>
                  <a:lnTo>
                    <a:pt x="12204" y="24358"/>
                  </a:lnTo>
                  <a:lnTo>
                    <a:pt x="9131" y="27381"/>
                  </a:lnTo>
                  <a:lnTo>
                    <a:pt x="9131" y="57835"/>
                  </a:lnTo>
                  <a:lnTo>
                    <a:pt x="12204" y="59372"/>
                  </a:lnTo>
                  <a:lnTo>
                    <a:pt x="45681" y="59372"/>
                  </a:lnTo>
                  <a:lnTo>
                    <a:pt x="45681" y="62407"/>
                  </a:lnTo>
                  <a:lnTo>
                    <a:pt x="42608" y="65430"/>
                  </a:lnTo>
                  <a:lnTo>
                    <a:pt x="38049" y="71526"/>
                  </a:lnTo>
                  <a:lnTo>
                    <a:pt x="0" y="71526"/>
                  </a:lnTo>
                  <a:lnTo>
                    <a:pt x="0" y="82194"/>
                  </a:lnTo>
                  <a:lnTo>
                    <a:pt x="30454" y="82194"/>
                  </a:lnTo>
                  <a:lnTo>
                    <a:pt x="22872" y="89789"/>
                  </a:lnTo>
                  <a:lnTo>
                    <a:pt x="22872" y="98920"/>
                  </a:lnTo>
                  <a:lnTo>
                    <a:pt x="27432" y="100457"/>
                  </a:lnTo>
                  <a:lnTo>
                    <a:pt x="38049" y="101993"/>
                  </a:lnTo>
                  <a:lnTo>
                    <a:pt x="45681" y="103530"/>
                  </a:lnTo>
                  <a:lnTo>
                    <a:pt x="54813" y="105016"/>
                  </a:lnTo>
                  <a:lnTo>
                    <a:pt x="59385" y="106553"/>
                  </a:lnTo>
                  <a:lnTo>
                    <a:pt x="56349" y="108089"/>
                  </a:lnTo>
                  <a:lnTo>
                    <a:pt x="51790" y="109575"/>
                  </a:lnTo>
                  <a:lnTo>
                    <a:pt x="48717" y="109575"/>
                  </a:lnTo>
                  <a:lnTo>
                    <a:pt x="37604" y="112229"/>
                  </a:lnTo>
                  <a:lnTo>
                    <a:pt x="27203" y="113576"/>
                  </a:lnTo>
                  <a:lnTo>
                    <a:pt x="17665" y="114084"/>
                  </a:lnTo>
                  <a:lnTo>
                    <a:pt x="4559" y="114147"/>
                  </a:lnTo>
                  <a:lnTo>
                    <a:pt x="4559" y="124815"/>
                  </a:lnTo>
                  <a:lnTo>
                    <a:pt x="10668" y="124815"/>
                  </a:lnTo>
                  <a:lnTo>
                    <a:pt x="12877" y="124777"/>
                  </a:lnTo>
                  <a:lnTo>
                    <a:pt x="50825" y="119468"/>
                  </a:lnTo>
                  <a:lnTo>
                    <a:pt x="74612" y="111125"/>
                  </a:lnTo>
                  <a:lnTo>
                    <a:pt x="84963" y="114084"/>
                  </a:lnTo>
                  <a:lnTo>
                    <a:pt x="93052" y="116649"/>
                  </a:lnTo>
                  <a:lnTo>
                    <a:pt x="112661" y="123278"/>
                  </a:lnTo>
                  <a:lnTo>
                    <a:pt x="114198" y="124815"/>
                  </a:lnTo>
                  <a:lnTo>
                    <a:pt x="120256" y="124815"/>
                  </a:lnTo>
                  <a:lnTo>
                    <a:pt x="121793" y="120243"/>
                  </a:lnTo>
                  <a:lnTo>
                    <a:pt x="121793" y="114147"/>
                  </a:lnTo>
                  <a:lnTo>
                    <a:pt x="118757" y="114147"/>
                  </a:lnTo>
                  <a:lnTo>
                    <a:pt x="117221" y="112661"/>
                  </a:lnTo>
                  <a:lnTo>
                    <a:pt x="83743" y="103530"/>
                  </a:lnTo>
                  <a:lnTo>
                    <a:pt x="86868" y="100457"/>
                  </a:lnTo>
                  <a:lnTo>
                    <a:pt x="90639" y="96748"/>
                  </a:lnTo>
                  <a:lnTo>
                    <a:pt x="95529" y="90563"/>
                  </a:lnTo>
                  <a:lnTo>
                    <a:pt x="98704" y="85521"/>
                  </a:lnTo>
                  <a:lnTo>
                    <a:pt x="100457" y="82194"/>
                  </a:lnTo>
                  <a:lnTo>
                    <a:pt x="127889" y="82194"/>
                  </a:lnTo>
                  <a:lnTo>
                    <a:pt x="127889" y="71526"/>
                  </a:lnTo>
                  <a:close/>
                </a:path>
                <a:path w="539114" h="126364">
                  <a:moveTo>
                    <a:pt x="176606" y="1536"/>
                  </a:moveTo>
                  <a:lnTo>
                    <a:pt x="173532" y="0"/>
                  </a:lnTo>
                  <a:lnTo>
                    <a:pt x="167474" y="0"/>
                  </a:lnTo>
                  <a:lnTo>
                    <a:pt x="165938" y="1536"/>
                  </a:lnTo>
                  <a:lnTo>
                    <a:pt x="161378" y="13690"/>
                  </a:lnTo>
                  <a:lnTo>
                    <a:pt x="161378" y="15227"/>
                  </a:lnTo>
                  <a:lnTo>
                    <a:pt x="159537" y="19888"/>
                  </a:lnTo>
                  <a:lnTo>
                    <a:pt x="155841" y="28536"/>
                  </a:lnTo>
                  <a:lnTo>
                    <a:pt x="149580" y="40055"/>
                  </a:lnTo>
                  <a:lnTo>
                    <a:pt x="140042" y="53276"/>
                  </a:lnTo>
                  <a:lnTo>
                    <a:pt x="138557" y="54813"/>
                  </a:lnTo>
                  <a:lnTo>
                    <a:pt x="137020" y="54813"/>
                  </a:lnTo>
                  <a:lnTo>
                    <a:pt x="137020" y="60871"/>
                  </a:lnTo>
                  <a:lnTo>
                    <a:pt x="140042" y="65430"/>
                  </a:lnTo>
                  <a:lnTo>
                    <a:pt x="146151" y="65430"/>
                  </a:lnTo>
                  <a:lnTo>
                    <a:pt x="147688" y="63944"/>
                  </a:lnTo>
                  <a:lnTo>
                    <a:pt x="153733" y="54813"/>
                  </a:lnTo>
                  <a:lnTo>
                    <a:pt x="153733" y="126352"/>
                  </a:lnTo>
                  <a:lnTo>
                    <a:pt x="165938" y="126352"/>
                  </a:lnTo>
                  <a:lnTo>
                    <a:pt x="165938" y="35013"/>
                  </a:lnTo>
                  <a:lnTo>
                    <a:pt x="169532" y="26835"/>
                  </a:lnTo>
                  <a:lnTo>
                    <a:pt x="172974" y="17500"/>
                  </a:lnTo>
                  <a:lnTo>
                    <a:pt x="175577" y="9321"/>
                  </a:lnTo>
                  <a:lnTo>
                    <a:pt x="176606" y="4559"/>
                  </a:lnTo>
                  <a:lnTo>
                    <a:pt x="176606" y="1536"/>
                  </a:lnTo>
                  <a:close/>
                </a:path>
                <a:path w="539114" h="126364">
                  <a:moveTo>
                    <a:pt x="263372" y="68503"/>
                  </a:moveTo>
                  <a:lnTo>
                    <a:pt x="226809" y="68503"/>
                  </a:lnTo>
                  <a:lnTo>
                    <a:pt x="226809" y="36512"/>
                  </a:lnTo>
                  <a:lnTo>
                    <a:pt x="258813" y="36512"/>
                  </a:lnTo>
                  <a:lnTo>
                    <a:pt x="260299" y="35013"/>
                  </a:lnTo>
                  <a:lnTo>
                    <a:pt x="260299" y="25895"/>
                  </a:lnTo>
                  <a:lnTo>
                    <a:pt x="226809" y="25895"/>
                  </a:lnTo>
                  <a:lnTo>
                    <a:pt x="226809" y="1536"/>
                  </a:lnTo>
                  <a:lnTo>
                    <a:pt x="225323" y="0"/>
                  </a:lnTo>
                  <a:lnTo>
                    <a:pt x="216192" y="0"/>
                  </a:lnTo>
                  <a:lnTo>
                    <a:pt x="216192" y="25895"/>
                  </a:lnTo>
                  <a:lnTo>
                    <a:pt x="194868" y="25895"/>
                  </a:lnTo>
                  <a:lnTo>
                    <a:pt x="196405" y="22809"/>
                  </a:lnTo>
                  <a:lnTo>
                    <a:pt x="199428" y="13690"/>
                  </a:lnTo>
                  <a:lnTo>
                    <a:pt x="199428" y="6096"/>
                  </a:lnTo>
                  <a:lnTo>
                    <a:pt x="190296" y="6096"/>
                  </a:lnTo>
                  <a:lnTo>
                    <a:pt x="188760" y="7581"/>
                  </a:lnTo>
                  <a:lnTo>
                    <a:pt x="188709" y="9321"/>
                  </a:lnTo>
                  <a:lnTo>
                    <a:pt x="185737" y="20853"/>
                  </a:lnTo>
                  <a:lnTo>
                    <a:pt x="182854" y="29857"/>
                  </a:lnTo>
                  <a:lnTo>
                    <a:pt x="179120" y="38023"/>
                  </a:lnTo>
                  <a:lnTo>
                    <a:pt x="173532" y="47167"/>
                  </a:lnTo>
                  <a:lnTo>
                    <a:pt x="172046" y="48717"/>
                  </a:lnTo>
                  <a:lnTo>
                    <a:pt x="172046" y="54813"/>
                  </a:lnTo>
                  <a:lnTo>
                    <a:pt x="175069" y="57835"/>
                  </a:lnTo>
                  <a:lnTo>
                    <a:pt x="181165" y="57835"/>
                  </a:lnTo>
                  <a:lnTo>
                    <a:pt x="181165" y="56299"/>
                  </a:lnTo>
                  <a:lnTo>
                    <a:pt x="182664" y="53276"/>
                  </a:lnTo>
                  <a:lnTo>
                    <a:pt x="187274" y="48717"/>
                  </a:lnTo>
                  <a:lnTo>
                    <a:pt x="188760" y="42608"/>
                  </a:lnTo>
                  <a:lnTo>
                    <a:pt x="191833" y="36512"/>
                  </a:lnTo>
                  <a:lnTo>
                    <a:pt x="216192" y="36512"/>
                  </a:lnTo>
                  <a:lnTo>
                    <a:pt x="216192" y="68503"/>
                  </a:lnTo>
                  <a:lnTo>
                    <a:pt x="173532" y="68503"/>
                  </a:lnTo>
                  <a:lnTo>
                    <a:pt x="168973" y="69989"/>
                  </a:lnTo>
                  <a:lnTo>
                    <a:pt x="168973" y="80657"/>
                  </a:lnTo>
                  <a:lnTo>
                    <a:pt x="216192" y="80657"/>
                  </a:lnTo>
                  <a:lnTo>
                    <a:pt x="216192" y="124815"/>
                  </a:lnTo>
                  <a:lnTo>
                    <a:pt x="217678" y="126352"/>
                  </a:lnTo>
                  <a:lnTo>
                    <a:pt x="226809" y="126352"/>
                  </a:lnTo>
                  <a:lnTo>
                    <a:pt x="226809" y="80657"/>
                  </a:lnTo>
                  <a:lnTo>
                    <a:pt x="261835" y="80657"/>
                  </a:lnTo>
                  <a:lnTo>
                    <a:pt x="263372" y="77635"/>
                  </a:lnTo>
                  <a:lnTo>
                    <a:pt x="263372" y="68503"/>
                  </a:lnTo>
                  <a:close/>
                </a:path>
                <a:path w="539114" h="126364">
                  <a:moveTo>
                    <a:pt x="397319" y="47167"/>
                  </a:moveTo>
                  <a:lnTo>
                    <a:pt x="391223" y="47167"/>
                  </a:lnTo>
                  <a:lnTo>
                    <a:pt x="386232" y="48171"/>
                  </a:lnTo>
                  <a:lnTo>
                    <a:pt x="377532" y="50609"/>
                  </a:lnTo>
                  <a:lnTo>
                    <a:pt x="367677" y="53606"/>
                  </a:lnTo>
                  <a:lnTo>
                    <a:pt x="359270" y="56299"/>
                  </a:lnTo>
                  <a:lnTo>
                    <a:pt x="358038" y="50253"/>
                  </a:lnTo>
                  <a:lnTo>
                    <a:pt x="357733" y="48717"/>
                  </a:lnTo>
                  <a:lnTo>
                    <a:pt x="351624" y="41071"/>
                  </a:lnTo>
                  <a:lnTo>
                    <a:pt x="333375" y="41071"/>
                  </a:lnTo>
                  <a:lnTo>
                    <a:pt x="325780" y="42608"/>
                  </a:lnTo>
                  <a:lnTo>
                    <a:pt x="316649" y="48717"/>
                  </a:lnTo>
                  <a:lnTo>
                    <a:pt x="322707" y="39585"/>
                  </a:lnTo>
                  <a:lnTo>
                    <a:pt x="325780" y="36512"/>
                  </a:lnTo>
                  <a:lnTo>
                    <a:pt x="328803" y="30454"/>
                  </a:lnTo>
                  <a:lnTo>
                    <a:pt x="388188" y="27381"/>
                  </a:lnTo>
                  <a:lnTo>
                    <a:pt x="392760" y="27381"/>
                  </a:lnTo>
                  <a:lnTo>
                    <a:pt x="392760" y="18249"/>
                  </a:lnTo>
                  <a:lnTo>
                    <a:pt x="392760" y="16713"/>
                  </a:lnTo>
                  <a:lnTo>
                    <a:pt x="379056" y="16713"/>
                  </a:lnTo>
                  <a:lnTo>
                    <a:pt x="363829" y="18249"/>
                  </a:lnTo>
                  <a:lnTo>
                    <a:pt x="334911" y="18249"/>
                  </a:lnTo>
                  <a:lnTo>
                    <a:pt x="334911" y="15227"/>
                  </a:lnTo>
                  <a:lnTo>
                    <a:pt x="337934" y="9118"/>
                  </a:lnTo>
                  <a:lnTo>
                    <a:pt x="337934" y="1536"/>
                  </a:lnTo>
                  <a:lnTo>
                    <a:pt x="327317" y="1536"/>
                  </a:lnTo>
                  <a:lnTo>
                    <a:pt x="327317" y="4559"/>
                  </a:lnTo>
                  <a:lnTo>
                    <a:pt x="324243" y="10655"/>
                  </a:lnTo>
                  <a:lnTo>
                    <a:pt x="284657" y="19786"/>
                  </a:lnTo>
                  <a:lnTo>
                    <a:pt x="283171" y="21323"/>
                  </a:lnTo>
                  <a:lnTo>
                    <a:pt x="283171" y="30454"/>
                  </a:lnTo>
                  <a:lnTo>
                    <a:pt x="316649" y="30454"/>
                  </a:lnTo>
                  <a:lnTo>
                    <a:pt x="315112" y="31940"/>
                  </a:lnTo>
                  <a:lnTo>
                    <a:pt x="312089" y="36512"/>
                  </a:lnTo>
                  <a:lnTo>
                    <a:pt x="307530" y="44145"/>
                  </a:lnTo>
                  <a:lnTo>
                    <a:pt x="300520" y="54038"/>
                  </a:lnTo>
                  <a:lnTo>
                    <a:pt x="294944" y="61645"/>
                  </a:lnTo>
                  <a:lnTo>
                    <a:pt x="289941" y="68122"/>
                  </a:lnTo>
                  <a:lnTo>
                    <a:pt x="284657" y="74612"/>
                  </a:lnTo>
                  <a:lnTo>
                    <a:pt x="280098" y="79171"/>
                  </a:lnTo>
                  <a:lnTo>
                    <a:pt x="280098" y="83731"/>
                  </a:lnTo>
                  <a:lnTo>
                    <a:pt x="283171" y="86766"/>
                  </a:lnTo>
                  <a:lnTo>
                    <a:pt x="289217" y="86766"/>
                  </a:lnTo>
                  <a:lnTo>
                    <a:pt x="292290" y="83731"/>
                  </a:lnTo>
                  <a:lnTo>
                    <a:pt x="296862" y="76098"/>
                  </a:lnTo>
                  <a:lnTo>
                    <a:pt x="303669" y="68859"/>
                  </a:lnTo>
                  <a:lnTo>
                    <a:pt x="312635" y="60337"/>
                  </a:lnTo>
                  <a:lnTo>
                    <a:pt x="323608" y="53225"/>
                  </a:lnTo>
                  <a:lnTo>
                    <a:pt x="336448" y="50253"/>
                  </a:lnTo>
                  <a:lnTo>
                    <a:pt x="345579" y="50253"/>
                  </a:lnTo>
                  <a:lnTo>
                    <a:pt x="347065" y="57835"/>
                  </a:lnTo>
                  <a:lnTo>
                    <a:pt x="348602" y="60871"/>
                  </a:lnTo>
                  <a:lnTo>
                    <a:pt x="333590" y="67691"/>
                  </a:lnTo>
                  <a:lnTo>
                    <a:pt x="319862" y="76492"/>
                  </a:lnTo>
                  <a:lnTo>
                    <a:pt x="309854" y="86995"/>
                  </a:lnTo>
                  <a:lnTo>
                    <a:pt x="305993" y="98920"/>
                  </a:lnTo>
                  <a:lnTo>
                    <a:pt x="305993" y="106553"/>
                  </a:lnTo>
                  <a:lnTo>
                    <a:pt x="310553" y="112661"/>
                  </a:lnTo>
                  <a:lnTo>
                    <a:pt x="318147" y="115684"/>
                  </a:lnTo>
                  <a:lnTo>
                    <a:pt x="322275" y="117678"/>
                  </a:lnTo>
                  <a:lnTo>
                    <a:pt x="328422" y="119100"/>
                  </a:lnTo>
                  <a:lnTo>
                    <a:pt x="337426" y="119964"/>
                  </a:lnTo>
                  <a:lnTo>
                    <a:pt x="350139" y="120243"/>
                  </a:lnTo>
                  <a:lnTo>
                    <a:pt x="358368" y="120230"/>
                  </a:lnTo>
                  <a:lnTo>
                    <a:pt x="389724" y="115684"/>
                  </a:lnTo>
                  <a:lnTo>
                    <a:pt x="389724" y="109575"/>
                  </a:lnTo>
                  <a:lnTo>
                    <a:pt x="389724" y="108089"/>
                  </a:lnTo>
                  <a:lnTo>
                    <a:pt x="371424" y="108089"/>
                  </a:lnTo>
                  <a:lnTo>
                    <a:pt x="360807" y="109575"/>
                  </a:lnTo>
                  <a:lnTo>
                    <a:pt x="347065" y="109575"/>
                  </a:lnTo>
                  <a:lnTo>
                    <a:pt x="336143" y="109181"/>
                  </a:lnTo>
                  <a:lnTo>
                    <a:pt x="326910" y="107505"/>
                  </a:lnTo>
                  <a:lnTo>
                    <a:pt x="320522" y="103822"/>
                  </a:lnTo>
                  <a:lnTo>
                    <a:pt x="318147" y="97421"/>
                  </a:lnTo>
                  <a:lnTo>
                    <a:pt x="318147" y="94348"/>
                  </a:lnTo>
                  <a:lnTo>
                    <a:pt x="345236" y="74142"/>
                  </a:lnTo>
                  <a:lnTo>
                    <a:pt x="350139" y="71526"/>
                  </a:lnTo>
                  <a:lnTo>
                    <a:pt x="350139" y="100457"/>
                  </a:lnTo>
                  <a:lnTo>
                    <a:pt x="360807" y="100457"/>
                  </a:lnTo>
                  <a:lnTo>
                    <a:pt x="360807" y="71526"/>
                  </a:lnTo>
                  <a:lnTo>
                    <a:pt x="360807" y="68503"/>
                  </a:lnTo>
                  <a:lnTo>
                    <a:pt x="368300" y="65582"/>
                  </a:lnTo>
                  <a:lnTo>
                    <a:pt x="375246" y="63373"/>
                  </a:lnTo>
                  <a:lnTo>
                    <a:pt x="389724" y="59372"/>
                  </a:lnTo>
                  <a:lnTo>
                    <a:pt x="394296" y="59372"/>
                  </a:lnTo>
                  <a:lnTo>
                    <a:pt x="397319" y="57835"/>
                  </a:lnTo>
                  <a:lnTo>
                    <a:pt x="397319" y="56299"/>
                  </a:lnTo>
                  <a:lnTo>
                    <a:pt x="397319" y="47167"/>
                  </a:lnTo>
                  <a:close/>
                </a:path>
                <a:path w="539114" h="126364">
                  <a:moveTo>
                    <a:pt x="438442" y="50253"/>
                  </a:moveTo>
                  <a:lnTo>
                    <a:pt x="433832" y="45681"/>
                  </a:lnTo>
                  <a:lnTo>
                    <a:pt x="427774" y="42608"/>
                  </a:lnTo>
                  <a:lnTo>
                    <a:pt x="427774" y="41071"/>
                  </a:lnTo>
                  <a:lnTo>
                    <a:pt x="423214" y="38049"/>
                  </a:lnTo>
                  <a:lnTo>
                    <a:pt x="415569" y="38049"/>
                  </a:lnTo>
                  <a:lnTo>
                    <a:pt x="414083" y="41071"/>
                  </a:lnTo>
                  <a:lnTo>
                    <a:pt x="414083" y="45681"/>
                  </a:lnTo>
                  <a:lnTo>
                    <a:pt x="417118" y="48717"/>
                  </a:lnTo>
                  <a:lnTo>
                    <a:pt x="420141" y="50253"/>
                  </a:lnTo>
                  <a:lnTo>
                    <a:pt x="423214" y="51739"/>
                  </a:lnTo>
                  <a:lnTo>
                    <a:pt x="427774" y="54813"/>
                  </a:lnTo>
                  <a:lnTo>
                    <a:pt x="430809" y="57835"/>
                  </a:lnTo>
                  <a:lnTo>
                    <a:pt x="436905" y="57835"/>
                  </a:lnTo>
                  <a:lnTo>
                    <a:pt x="438442" y="54813"/>
                  </a:lnTo>
                  <a:lnTo>
                    <a:pt x="438442" y="50253"/>
                  </a:lnTo>
                  <a:close/>
                </a:path>
                <a:path w="539114" h="126364">
                  <a:moveTo>
                    <a:pt x="441477" y="74612"/>
                  </a:moveTo>
                  <a:lnTo>
                    <a:pt x="436905" y="73063"/>
                  </a:lnTo>
                  <a:lnTo>
                    <a:pt x="432346" y="73063"/>
                  </a:lnTo>
                  <a:lnTo>
                    <a:pt x="432346" y="74612"/>
                  </a:lnTo>
                  <a:lnTo>
                    <a:pt x="430809" y="77635"/>
                  </a:lnTo>
                  <a:lnTo>
                    <a:pt x="428472" y="84124"/>
                  </a:lnTo>
                  <a:lnTo>
                    <a:pt x="425856" y="91897"/>
                  </a:lnTo>
                  <a:lnTo>
                    <a:pt x="422668" y="100533"/>
                  </a:lnTo>
                  <a:lnTo>
                    <a:pt x="418655" y="109575"/>
                  </a:lnTo>
                  <a:lnTo>
                    <a:pt x="414083" y="115684"/>
                  </a:lnTo>
                  <a:lnTo>
                    <a:pt x="414083" y="121780"/>
                  </a:lnTo>
                  <a:lnTo>
                    <a:pt x="418655" y="123278"/>
                  </a:lnTo>
                  <a:lnTo>
                    <a:pt x="423214" y="123278"/>
                  </a:lnTo>
                  <a:lnTo>
                    <a:pt x="424700" y="121780"/>
                  </a:lnTo>
                  <a:lnTo>
                    <a:pt x="427774" y="115684"/>
                  </a:lnTo>
                  <a:lnTo>
                    <a:pt x="431838" y="105283"/>
                  </a:lnTo>
                  <a:lnTo>
                    <a:pt x="436333" y="94005"/>
                  </a:lnTo>
                  <a:lnTo>
                    <a:pt x="439978" y="84455"/>
                  </a:lnTo>
                  <a:lnTo>
                    <a:pt x="441477" y="79171"/>
                  </a:lnTo>
                  <a:lnTo>
                    <a:pt x="441477" y="74612"/>
                  </a:lnTo>
                  <a:close/>
                </a:path>
                <a:path w="539114" h="126364">
                  <a:moveTo>
                    <a:pt x="443014" y="12153"/>
                  </a:moveTo>
                  <a:lnTo>
                    <a:pt x="438442" y="9118"/>
                  </a:lnTo>
                  <a:lnTo>
                    <a:pt x="435368" y="7581"/>
                  </a:lnTo>
                  <a:lnTo>
                    <a:pt x="426237" y="1536"/>
                  </a:lnTo>
                  <a:lnTo>
                    <a:pt x="420141" y="1536"/>
                  </a:lnTo>
                  <a:lnTo>
                    <a:pt x="417118" y="4559"/>
                  </a:lnTo>
                  <a:lnTo>
                    <a:pt x="417118" y="9118"/>
                  </a:lnTo>
                  <a:lnTo>
                    <a:pt x="418655" y="9118"/>
                  </a:lnTo>
                  <a:lnTo>
                    <a:pt x="420141" y="10655"/>
                  </a:lnTo>
                  <a:lnTo>
                    <a:pt x="421678" y="12153"/>
                  </a:lnTo>
                  <a:lnTo>
                    <a:pt x="429272" y="18249"/>
                  </a:lnTo>
                  <a:lnTo>
                    <a:pt x="432346" y="18249"/>
                  </a:lnTo>
                  <a:lnTo>
                    <a:pt x="435368" y="21323"/>
                  </a:lnTo>
                  <a:lnTo>
                    <a:pt x="436905" y="22809"/>
                  </a:lnTo>
                  <a:lnTo>
                    <a:pt x="441477" y="22809"/>
                  </a:lnTo>
                  <a:lnTo>
                    <a:pt x="443014" y="18249"/>
                  </a:lnTo>
                  <a:lnTo>
                    <a:pt x="443014" y="12153"/>
                  </a:lnTo>
                  <a:close/>
                </a:path>
                <a:path w="539114" h="126364">
                  <a:moveTo>
                    <a:pt x="538899" y="10655"/>
                  </a:moveTo>
                  <a:lnTo>
                    <a:pt x="516039" y="10655"/>
                  </a:lnTo>
                  <a:lnTo>
                    <a:pt x="516039" y="0"/>
                  </a:lnTo>
                  <a:lnTo>
                    <a:pt x="506907" y="0"/>
                  </a:lnTo>
                  <a:lnTo>
                    <a:pt x="506907" y="10655"/>
                  </a:lnTo>
                  <a:lnTo>
                    <a:pt x="506907" y="19786"/>
                  </a:lnTo>
                  <a:lnTo>
                    <a:pt x="506907" y="33477"/>
                  </a:lnTo>
                  <a:lnTo>
                    <a:pt x="474954" y="33477"/>
                  </a:lnTo>
                  <a:lnTo>
                    <a:pt x="474954" y="19786"/>
                  </a:lnTo>
                  <a:lnTo>
                    <a:pt x="506907" y="19786"/>
                  </a:lnTo>
                  <a:lnTo>
                    <a:pt x="506907" y="10655"/>
                  </a:lnTo>
                  <a:lnTo>
                    <a:pt x="474954" y="10655"/>
                  </a:lnTo>
                  <a:lnTo>
                    <a:pt x="474954" y="0"/>
                  </a:lnTo>
                  <a:lnTo>
                    <a:pt x="467372" y="0"/>
                  </a:lnTo>
                  <a:lnTo>
                    <a:pt x="464286" y="1536"/>
                  </a:lnTo>
                  <a:lnTo>
                    <a:pt x="464286" y="10655"/>
                  </a:lnTo>
                  <a:lnTo>
                    <a:pt x="444500" y="10655"/>
                  </a:lnTo>
                  <a:lnTo>
                    <a:pt x="444500" y="19786"/>
                  </a:lnTo>
                  <a:lnTo>
                    <a:pt x="464286" y="19786"/>
                  </a:lnTo>
                  <a:lnTo>
                    <a:pt x="464286" y="33477"/>
                  </a:lnTo>
                  <a:lnTo>
                    <a:pt x="446036" y="33477"/>
                  </a:lnTo>
                  <a:lnTo>
                    <a:pt x="446036" y="44145"/>
                  </a:lnTo>
                  <a:lnTo>
                    <a:pt x="485622" y="44145"/>
                  </a:lnTo>
                  <a:lnTo>
                    <a:pt x="485622" y="54813"/>
                  </a:lnTo>
                  <a:lnTo>
                    <a:pt x="452132" y="54813"/>
                  </a:lnTo>
                  <a:lnTo>
                    <a:pt x="449059" y="57835"/>
                  </a:lnTo>
                  <a:lnTo>
                    <a:pt x="449059" y="126352"/>
                  </a:lnTo>
                  <a:lnTo>
                    <a:pt x="459727" y="126352"/>
                  </a:lnTo>
                  <a:lnTo>
                    <a:pt x="459727" y="65430"/>
                  </a:lnTo>
                  <a:lnTo>
                    <a:pt x="461264" y="63944"/>
                  </a:lnTo>
                  <a:lnTo>
                    <a:pt x="485622" y="63944"/>
                  </a:lnTo>
                  <a:lnTo>
                    <a:pt x="485622" y="97421"/>
                  </a:lnTo>
                  <a:lnTo>
                    <a:pt x="476491" y="97421"/>
                  </a:lnTo>
                  <a:lnTo>
                    <a:pt x="476491" y="73063"/>
                  </a:lnTo>
                  <a:lnTo>
                    <a:pt x="474954" y="69989"/>
                  </a:lnTo>
                  <a:lnTo>
                    <a:pt x="467372" y="69989"/>
                  </a:lnTo>
                  <a:lnTo>
                    <a:pt x="467372" y="103530"/>
                  </a:lnTo>
                  <a:lnTo>
                    <a:pt x="470395" y="106553"/>
                  </a:lnTo>
                  <a:lnTo>
                    <a:pt x="511467" y="106553"/>
                  </a:lnTo>
                  <a:lnTo>
                    <a:pt x="514540" y="103530"/>
                  </a:lnTo>
                  <a:lnTo>
                    <a:pt x="514540" y="97421"/>
                  </a:lnTo>
                  <a:lnTo>
                    <a:pt x="514540" y="69989"/>
                  </a:lnTo>
                  <a:lnTo>
                    <a:pt x="506907" y="69989"/>
                  </a:lnTo>
                  <a:lnTo>
                    <a:pt x="505421" y="73063"/>
                  </a:lnTo>
                  <a:lnTo>
                    <a:pt x="505421" y="97421"/>
                  </a:lnTo>
                  <a:lnTo>
                    <a:pt x="494753" y="97421"/>
                  </a:lnTo>
                  <a:lnTo>
                    <a:pt x="494753" y="63944"/>
                  </a:lnTo>
                  <a:lnTo>
                    <a:pt x="520649" y="63944"/>
                  </a:lnTo>
                  <a:lnTo>
                    <a:pt x="522135" y="65430"/>
                  </a:lnTo>
                  <a:lnTo>
                    <a:pt x="522135" y="112661"/>
                  </a:lnTo>
                  <a:lnTo>
                    <a:pt x="520649" y="114147"/>
                  </a:lnTo>
                  <a:lnTo>
                    <a:pt x="517575" y="114147"/>
                  </a:lnTo>
                  <a:lnTo>
                    <a:pt x="508444" y="112661"/>
                  </a:lnTo>
                  <a:lnTo>
                    <a:pt x="503885" y="114147"/>
                  </a:lnTo>
                  <a:lnTo>
                    <a:pt x="503885" y="123278"/>
                  </a:lnTo>
                  <a:lnTo>
                    <a:pt x="506907" y="123278"/>
                  </a:lnTo>
                  <a:lnTo>
                    <a:pt x="508444" y="124815"/>
                  </a:lnTo>
                  <a:lnTo>
                    <a:pt x="532803" y="124815"/>
                  </a:lnTo>
                  <a:lnTo>
                    <a:pt x="532803" y="114147"/>
                  </a:lnTo>
                  <a:lnTo>
                    <a:pt x="532803" y="63944"/>
                  </a:lnTo>
                  <a:lnTo>
                    <a:pt x="532803" y="57835"/>
                  </a:lnTo>
                  <a:lnTo>
                    <a:pt x="528243" y="54813"/>
                  </a:lnTo>
                  <a:lnTo>
                    <a:pt x="496290" y="54813"/>
                  </a:lnTo>
                  <a:lnTo>
                    <a:pt x="496290" y="44145"/>
                  </a:lnTo>
                  <a:lnTo>
                    <a:pt x="537362" y="44145"/>
                  </a:lnTo>
                  <a:lnTo>
                    <a:pt x="537362" y="35013"/>
                  </a:lnTo>
                  <a:lnTo>
                    <a:pt x="534339" y="33477"/>
                  </a:lnTo>
                  <a:lnTo>
                    <a:pt x="516039" y="33477"/>
                  </a:lnTo>
                  <a:lnTo>
                    <a:pt x="516039" y="19786"/>
                  </a:lnTo>
                  <a:lnTo>
                    <a:pt x="538899" y="19786"/>
                  </a:lnTo>
                  <a:lnTo>
                    <a:pt x="538899" y="10655"/>
                  </a:lnTo>
                  <a:close/>
                </a:path>
              </a:pathLst>
            </a:custGeom>
            <a:solidFill>
              <a:srgbClr val="4D4D4F"/>
            </a:solidFill>
          </p:spPr>
          <p:txBody>
            <a:bodyPr wrap="square" lIns="0" tIns="0" rIns="0" bIns="0" rtlCol="0"/>
            <a:lstStyle/>
            <a:p>
              <a:endParaRPr/>
            </a:p>
          </p:txBody>
        </p:sp>
        <p:pic>
          <p:nvPicPr>
            <p:cNvPr id="24" name="object 24"/>
            <p:cNvPicPr/>
            <p:nvPr/>
          </p:nvPicPr>
          <p:blipFill>
            <a:blip r:embed="rId12" cstate="print"/>
            <a:stretch>
              <a:fillRect/>
            </a:stretch>
          </p:blipFill>
          <p:spPr>
            <a:xfrm>
              <a:off x="1360881" y="2759366"/>
              <a:ext cx="2067280" cy="129387"/>
            </a:xfrm>
            <a:prstGeom prst="rect">
              <a:avLst/>
            </a:prstGeom>
          </p:spPr>
        </p:pic>
        <p:sp>
          <p:nvSpPr>
            <p:cNvPr id="25" name="object 25"/>
            <p:cNvSpPr/>
            <p:nvPr/>
          </p:nvSpPr>
          <p:spPr>
            <a:xfrm>
              <a:off x="1272628" y="3024238"/>
              <a:ext cx="22860" cy="24765"/>
            </a:xfrm>
            <a:custGeom>
              <a:avLst/>
              <a:gdLst/>
              <a:ahLst/>
              <a:cxnLst/>
              <a:rect l="l" t="t" r="r" b="b"/>
              <a:pathLst>
                <a:path w="22859" h="24764">
                  <a:moveTo>
                    <a:pt x="18262" y="24358"/>
                  </a:moveTo>
                  <a:lnTo>
                    <a:pt x="4559" y="24358"/>
                  </a:lnTo>
                  <a:lnTo>
                    <a:pt x="0" y="18249"/>
                  </a:lnTo>
                  <a:lnTo>
                    <a:pt x="0" y="4559"/>
                  </a:lnTo>
                  <a:lnTo>
                    <a:pt x="4559" y="0"/>
                  </a:lnTo>
                  <a:lnTo>
                    <a:pt x="18262" y="0"/>
                  </a:lnTo>
                  <a:lnTo>
                    <a:pt x="22821" y="4559"/>
                  </a:lnTo>
                  <a:lnTo>
                    <a:pt x="22821" y="18249"/>
                  </a:lnTo>
                  <a:lnTo>
                    <a:pt x="18262" y="24358"/>
                  </a:lnTo>
                  <a:close/>
                </a:path>
              </a:pathLst>
            </a:custGeom>
            <a:solidFill>
              <a:srgbClr val="4D4D4F"/>
            </a:solidFill>
          </p:spPr>
          <p:txBody>
            <a:bodyPr wrap="square" lIns="0" tIns="0" rIns="0" bIns="0" rtlCol="0"/>
            <a:lstStyle/>
            <a:p>
              <a:endParaRPr/>
            </a:p>
          </p:txBody>
        </p:sp>
        <p:pic>
          <p:nvPicPr>
            <p:cNvPr id="26" name="object 26"/>
            <p:cNvPicPr/>
            <p:nvPr/>
          </p:nvPicPr>
          <p:blipFill>
            <a:blip r:embed="rId13" cstate="print"/>
            <a:stretch>
              <a:fillRect/>
            </a:stretch>
          </p:blipFill>
          <p:spPr>
            <a:xfrm>
              <a:off x="1496364" y="2970961"/>
              <a:ext cx="1899792" cy="127889"/>
            </a:xfrm>
            <a:prstGeom prst="rect">
              <a:avLst/>
            </a:prstGeom>
          </p:spPr>
        </p:pic>
        <p:pic>
          <p:nvPicPr>
            <p:cNvPr id="27" name="object 27"/>
            <p:cNvPicPr/>
            <p:nvPr/>
          </p:nvPicPr>
          <p:blipFill>
            <a:blip r:embed="rId14" cstate="print"/>
            <a:stretch>
              <a:fillRect/>
            </a:stretch>
          </p:blipFill>
          <p:spPr>
            <a:xfrm>
              <a:off x="3489032" y="2972498"/>
              <a:ext cx="2100707" cy="127838"/>
            </a:xfrm>
            <a:prstGeom prst="rect">
              <a:avLst/>
            </a:prstGeom>
          </p:spPr>
        </p:pic>
        <p:pic>
          <p:nvPicPr>
            <p:cNvPr id="28" name="object 28"/>
            <p:cNvPicPr/>
            <p:nvPr/>
          </p:nvPicPr>
          <p:blipFill>
            <a:blip r:embed="rId15" cstate="print"/>
            <a:stretch>
              <a:fillRect/>
            </a:stretch>
          </p:blipFill>
          <p:spPr>
            <a:xfrm>
              <a:off x="5694756" y="2972498"/>
              <a:ext cx="586092" cy="127838"/>
            </a:xfrm>
            <a:prstGeom prst="rect">
              <a:avLst/>
            </a:prstGeom>
          </p:spPr>
        </p:pic>
        <p:pic>
          <p:nvPicPr>
            <p:cNvPr id="29" name="object 29"/>
            <p:cNvPicPr/>
            <p:nvPr/>
          </p:nvPicPr>
          <p:blipFill>
            <a:blip r:embed="rId16" cstate="print"/>
            <a:stretch>
              <a:fillRect/>
            </a:stretch>
          </p:blipFill>
          <p:spPr>
            <a:xfrm>
              <a:off x="1356321" y="3184080"/>
              <a:ext cx="1013815" cy="127838"/>
            </a:xfrm>
            <a:prstGeom prst="rect">
              <a:avLst/>
            </a:prstGeom>
          </p:spPr>
        </p:pic>
        <p:sp>
          <p:nvSpPr>
            <p:cNvPr id="30" name="object 30"/>
            <p:cNvSpPr/>
            <p:nvPr/>
          </p:nvSpPr>
          <p:spPr>
            <a:xfrm>
              <a:off x="1272628" y="3447402"/>
              <a:ext cx="22860" cy="23495"/>
            </a:xfrm>
            <a:custGeom>
              <a:avLst/>
              <a:gdLst/>
              <a:ahLst/>
              <a:cxnLst/>
              <a:rect l="l" t="t" r="r" b="b"/>
              <a:pathLst>
                <a:path w="22859" h="23495">
                  <a:moveTo>
                    <a:pt x="18262" y="22872"/>
                  </a:moveTo>
                  <a:lnTo>
                    <a:pt x="4559" y="22872"/>
                  </a:lnTo>
                  <a:lnTo>
                    <a:pt x="0" y="18313"/>
                  </a:lnTo>
                  <a:lnTo>
                    <a:pt x="0" y="4572"/>
                  </a:lnTo>
                  <a:lnTo>
                    <a:pt x="4559" y="0"/>
                  </a:lnTo>
                  <a:lnTo>
                    <a:pt x="18262" y="0"/>
                  </a:lnTo>
                  <a:lnTo>
                    <a:pt x="22821" y="4572"/>
                  </a:lnTo>
                  <a:lnTo>
                    <a:pt x="22821" y="18313"/>
                  </a:lnTo>
                  <a:lnTo>
                    <a:pt x="18262" y="22872"/>
                  </a:lnTo>
                  <a:close/>
                </a:path>
              </a:pathLst>
            </a:custGeom>
            <a:solidFill>
              <a:srgbClr val="4D4D4F"/>
            </a:solidFill>
          </p:spPr>
          <p:txBody>
            <a:bodyPr wrap="square" lIns="0" tIns="0" rIns="0" bIns="0" rtlCol="0"/>
            <a:lstStyle/>
            <a:p>
              <a:endParaRPr/>
            </a:p>
          </p:txBody>
        </p:sp>
        <p:pic>
          <p:nvPicPr>
            <p:cNvPr id="31" name="object 31"/>
            <p:cNvPicPr/>
            <p:nvPr/>
          </p:nvPicPr>
          <p:blipFill>
            <a:blip r:embed="rId17" cstate="print"/>
            <a:stretch>
              <a:fillRect/>
            </a:stretch>
          </p:blipFill>
          <p:spPr>
            <a:xfrm>
              <a:off x="1493342" y="3392639"/>
              <a:ext cx="3478364" cy="129374"/>
            </a:xfrm>
            <a:prstGeom prst="rect">
              <a:avLst/>
            </a:prstGeom>
          </p:spPr>
        </p:pic>
        <p:pic>
          <p:nvPicPr>
            <p:cNvPr id="32" name="object 32"/>
            <p:cNvPicPr/>
            <p:nvPr/>
          </p:nvPicPr>
          <p:blipFill>
            <a:blip r:embed="rId18" cstate="print"/>
            <a:stretch>
              <a:fillRect/>
            </a:stretch>
          </p:blipFill>
          <p:spPr>
            <a:xfrm>
              <a:off x="5064569" y="3398684"/>
              <a:ext cx="117233" cy="117233"/>
            </a:xfrm>
            <a:prstGeom prst="rect">
              <a:avLst/>
            </a:prstGeom>
          </p:spPr>
        </p:pic>
        <p:pic>
          <p:nvPicPr>
            <p:cNvPr id="33" name="object 33"/>
            <p:cNvPicPr/>
            <p:nvPr/>
          </p:nvPicPr>
          <p:blipFill>
            <a:blip r:embed="rId19" cstate="print"/>
            <a:stretch>
              <a:fillRect/>
            </a:stretch>
          </p:blipFill>
          <p:spPr>
            <a:xfrm>
              <a:off x="5201538" y="3395662"/>
              <a:ext cx="120307" cy="120256"/>
            </a:xfrm>
            <a:prstGeom prst="rect">
              <a:avLst/>
            </a:prstGeom>
          </p:spPr>
        </p:pic>
        <p:pic>
          <p:nvPicPr>
            <p:cNvPr id="34" name="object 34"/>
            <p:cNvPicPr/>
            <p:nvPr/>
          </p:nvPicPr>
          <p:blipFill>
            <a:blip r:embed="rId20" cstate="print"/>
            <a:stretch>
              <a:fillRect/>
            </a:stretch>
          </p:blipFill>
          <p:spPr>
            <a:xfrm>
              <a:off x="5352333" y="3400221"/>
              <a:ext cx="101922" cy="115696"/>
            </a:xfrm>
            <a:prstGeom prst="rect">
              <a:avLst/>
            </a:prstGeom>
          </p:spPr>
        </p:pic>
        <p:sp>
          <p:nvSpPr>
            <p:cNvPr id="35" name="object 35"/>
            <p:cNvSpPr/>
            <p:nvPr/>
          </p:nvSpPr>
          <p:spPr>
            <a:xfrm>
              <a:off x="5474043" y="3395662"/>
              <a:ext cx="803910" cy="126364"/>
            </a:xfrm>
            <a:custGeom>
              <a:avLst/>
              <a:gdLst/>
              <a:ahLst/>
              <a:cxnLst/>
              <a:rect l="l" t="t" r="r" b="b"/>
              <a:pathLst>
                <a:path w="803910" h="126364">
                  <a:moveTo>
                    <a:pt x="38049" y="114147"/>
                  </a:moveTo>
                  <a:lnTo>
                    <a:pt x="10668" y="80670"/>
                  </a:lnTo>
                  <a:lnTo>
                    <a:pt x="3035" y="80670"/>
                  </a:lnTo>
                  <a:lnTo>
                    <a:pt x="0" y="83743"/>
                  </a:lnTo>
                  <a:lnTo>
                    <a:pt x="0" y="89839"/>
                  </a:lnTo>
                  <a:lnTo>
                    <a:pt x="1536" y="89839"/>
                  </a:lnTo>
                  <a:lnTo>
                    <a:pt x="3035" y="91325"/>
                  </a:lnTo>
                  <a:lnTo>
                    <a:pt x="8496" y="96862"/>
                  </a:lnTo>
                  <a:lnTo>
                    <a:pt x="13512" y="102387"/>
                  </a:lnTo>
                  <a:lnTo>
                    <a:pt x="18249" y="108470"/>
                  </a:lnTo>
                  <a:lnTo>
                    <a:pt x="22821" y="115684"/>
                  </a:lnTo>
                  <a:lnTo>
                    <a:pt x="27393" y="120256"/>
                  </a:lnTo>
                  <a:lnTo>
                    <a:pt x="35026" y="120256"/>
                  </a:lnTo>
                  <a:lnTo>
                    <a:pt x="38049" y="117221"/>
                  </a:lnTo>
                  <a:lnTo>
                    <a:pt x="38049" y="114147"/>
                  </a:lnTo>
                  <a:close/>
                </a:path>
                <a:path w="803910" h="126364">
                  <a:moveTo>
                    <a:pt x="258813" y="79171"/>
                  </a:moveTo>
                  <a:lnTo>
                    <a:pt x="257276" y="76098"/>
                  </a:lnTo>
                  <a:lnTo>
                    <a:pt x="248145" y="76098"/>
                  </a:lnTo>
                  <a:lnTo>
                    <a:pt x="248145" y="62407"/>
                  </a:lnTo>
                  <a:lnTo>
                    <a:pt x="245071" y="59385"/>
                  </a:lnTo>
                  <a:lnTo>
                    <a:pt x="237490" y="59385"/>
                  </a:lnTo>
                  <a:lnTo>
                    <a:pt x="237490" y="70053"/>
                  </a:lnTo>
                  <a:lnTo>
                    <a:pt x="237490" y="76098"/>
                  </a:lnTo>
                  <a:lnTo>
                    <a:pt x="237490" y="85229"/>
                  </a:lnTo>
                  <a:lnTo>
                    <a:pt x="237490" y="92875"/>
                  </a:lnTo>
                  <a:lnTo>
                    <a:pt x="235940" y="94411"/>
                  </a:lnTo>
                  <a:lnTo>
                    <a:pt x="200926" y="94411"/>
                  </a:lnTo>
                  <a:lnTo>
                    <a:pt x="200926" y="85229"/>
                  </a:lnTo>
                  <a:lnTo>
                    <a:pt x="237490" y="85229"/>
                  </a:lnTo>
                  <a:lnTo>
                    <a:pt x="237490" y="76098"/>
                  </a:lnTo>
                  <a:lnTo>
                    <a:pt x="200926" y="76098"/>
                  </a:lnTo>
                  <a:lnTo>
                    <a:pt x="200926" y="68516"/>
                  </a:lnTo>
                  <a:lnTo>
                    <a:pt x="235940" y="68516"/>
                  </a:lnTo>
                  <a:lnTo>
                    <a:pt x="237490" y="70053"/>
                  </a:lnTo>
                  <a:lnTo>
                    <a:pt x="237490" y="59385"/>
                  </a:lnTo>
                  <a:lnTo>
                    <a:pt x="200926" y="59385"/>
                  </a:lnTo>
                  <a:lnTo>
                    <a:pt x="200926" y="53276"/>
                  </a:lnTo>
                  <a:lnTo>
                    <a:pt x="242049" y="53276"/>
                  </a:lnTo>
                  <a:lnTo>
                    <a:pt x="245071" y="50253"/>
                  </a:lnTo>
                  <a:lnTo>
                    <a:pt x="245071" y="44157"/>
                  </a:lnTo>
                  <a:lnTo>
                    <a:pt x="245071" y="35026"/>
                  </a:lnTo>
                  <a:lnTo>
                    <a:pt x="245071" y="28917"/>
                  </a:lnTo>
                  <a:lnTo>
                    <a:pt x="242049" y="27381"/>
                  </a:lnTo>
                  <a:lnTo>
                    <a:pt x="234454" y="27381"/>
                  </a:lnTo>
                  <a:lnTo>
                    <a:pt x="234454" y="35026"/>
                  </a:lnTo>
                  <a:lnTo>
                    <a:pt x="234454" y="44157"/>
                  </a:lnTo>
                  <a:lnTo>
                    <a:pt x="200926" y="44157"/>
                  </a:lnTo>
                  <a:lnTo>
                    <a:pt x="200926" y="35026"/>
                  </a:lnTo>
                  <a:lnTo>
                    <a:pt x="234454" y="35026"/>
                  </a:lnTo>
                  <a:lnTo>
                    <a:pt x="234454" y="27381"/>
                  </a:lnTo>
                  <a:lnTo>
                    <a:pt x="200926" y="27381"/>
                  </a:lnTo>
                  <a:lnTo>
                    <a:pt x="200926" y="19799"/>
                  </a:lnTo>
                  <a:lnTo>
                    <a:pt x="257276" y="19799"/>
                  </a:lnTo>
                  <a:lnTo>
                    <a:pt x="257276" y="10668"/>
                  </a:lnTo>
                  <a:lnTo>
                    <a:pt x="200926" y="10668"/>
                  </a:lnTo>
                  <a:lnTo>
                    <a:pt x="200926" y="1536"/>
                  </a:lnTo>
                  <a:lnTo>
                    <a:pt x="197891" y="0"/>
                  </a:lnTo>
                  <a:lnTo>
                    <a:pt x="190309" y="0"/>
                  </a:lnTo>
                  <a:lnTo>
                    <a:pt x="188772" y="3022"/>
                  </a:lnTo>
                  <a:lnTo>
                    <a:pt x="188772" y="10668"/>
                  </a:lnTo>
                  <a:lnTo>
                    <a:pt x="132461" y="10668"/>
                  </a:lnTo>
                  <a:lnTo>
                    <a:pt x="132461" y="19799"/>
                  </a:lnTo>
                  <a:lnTo>
                    <a:pt x="188772" y="19799"/>
                  </a:lnTo>
                  <a:lnTo>
                    <a:pt x="188772" y="27381"/>
                  </a:lnTo>
                  <a:lnTo>
                    <a:pt x="188772" y="35026"/>
                  </a:lnTo>
                  <a:lnTo>
                    <a:pt x="188772" y="44157"/>
                  </a:lnTo>
                  <a:lnTo>
                    <a:pt x="155282" y="44157"/>
                  </a:lnTo>
                  <a:lnTo>
                    <a:pt x="155282" y="35026"/>
                  </a:lnTo>
                  <a:lnTo>
                    <a:pt x="188772" y="35026"/>
                  </a:lnTo>
                  <a:lnTo>
                    <a:pt x="188772" y="27381"/>
                  </a:lnTo>
                  <a:lnTo>
                    <a:pt x="147688" y="27381"/>
                  </a:lnTo>
                  <a:lnTo>
                    <a:pt x="144614" y="28917"/>
                  </a:lnTo>
                  <a:lnTo>
                    <a:pt x="144614" y="50253"/>
                  </a:lnTo>
                  <a:lnTo>
                    <a:pt x="147688" y="53276"/>
                  </a:lnTo>
                  <a:lnTo>
                    <a:pt x="188772" y="53276"/>
                  </a:lnTo>
                  <a:lnTo>
                    <a:pt x="188772" y="59385"/>
                  </a:lnTo>
                  <a:lnTo>
                    <a:pt x="141592" y="59385"/>
                  </a:lnTo>
                  <a:lnTo>
                    <a:pt x="140055" y="60921"/>
                  </a:lnTo>
                  <a:lnTo>
                    <a:pt x="140055" y="66967"/>
                  </a:lnTo>
                  <a:lnTo>
                    <a:pt x="141592" y="68516"/>
                  </a:lnTo>
                  <a:lnTo>
                    <a:pt x="188772" y="68516"/>
                  </a:lnTo>
                  <a:lnTo>
                    <a:pt x="188772" y="76098"/>
                  </a:lnTo>
                  <a:lnTo>
                    <a:pt x="130924" y="76098"/>
                  </a:lnTo>
                  <a:lnTo>
                    <a:pt x="130924" y="85229"/>
                  </a:lnTo>
                  <a:lnTo>
                    <a:pt x="188772" y="85229"/>
                  </a:lnTo>
                  <a:lnTo>
                    <a:pt x="188772" y="94411"/>
                  </a:lnTo>
                  <a:lnTo>
                    <a:pt x="140055" y="94411"/>
                  </a:lnTo>
                  <a:lnTo>
                    <a:pt x="140055" y="103530"/>
                  </a:lnTo>
                  <a:lnTo>
                    <a:pt x="188772" y="103530"/>
                  </a:lnTo>
                  <a:lnTo>
                    <a:pt x="188772" y="112661"/>
                  </a:lnTo>
                  <a:lnTo>
                    <a:pt x="187236" y="114147"/>
                  </a:lnTo>
                  <a:lnTo>
                    <a:pt x="165950" y="114147"/>
                  </a:lnTo>
                  <a:lnTo>
                    <a:pt x="165950" y="123329"/>
                  </a:lnTo>
                  <a:lnTo>
                    <a:pt x="168973" y="124815"/>
                  </a:lnTo>
                  <a:lnTo>
                    <a:pt x="200926" y="124815"/>
                  </a:lnTo>
                  <a:lnTo>
                    <a:pt x="200926" y="103530"/>
                  </a:lnTo>
                  <a:lnTo>
                    <a:pt x="242049" y="103530"/>
                  </a:lnTo>
                  <a:lnTo>
                    <a:pt x="248145" y="101993"/>
                  </a:lnTo>
                  <a:lnTo>
                    <a:pt x="248145" y="85229"/>
                  </a:lnTo>
                  <a:lnTo>
                    <a:pt x="257276" y="85229"/>
                  </a:lnTo>
                  <a:lnTo>
                    <a:pt x="258813" y="83743"/>
                  </a:lnTo>
                  <a:lnTo>
                    <a:pt x="258813" y="79171"/>
                  </a:lnTo>
                  <a:close/>
                </a:path>
                <a:path w="803910" h="126364">
                  <a:moveTo>
                    <a:pt x="394246" y="21336"/>
                  </a:moveTo>
                  <a:lnTo>
                    <a:pt x="369938" y="21336"/>
                  </a:lnTo>
                  <a:lnTo>
                    <a:pt x="371424" y="18249"/>
                  </a:lnTo>
                  <a:lnTo>
                    <a:pt x="379069" y="9131"/>
                  </a:lnTo>
                  <a:lnTo>
                    <a:pt x="379069" y="4559"/>
                  </a:lnTo>
                  <a:lnTo>
                    <a:pt x="375996" y="1536"/>
                  </a:lnTo>
                  <a:lnTo>
                    <a:pt x="369938" y="1536"/>
                  </a:lnTo>
                  <a:lnTo>
                    <a:pt x="368401" y="3022"/>
                  </a:lnTo>
                  <a:lnTo>
                    <a:pt x="368401" y="4559"/>
                  </a:lnTo>
                  <a:lnTo>
                    <a:pt x="365328" y="10668"/>
                  </a:lnTo>
                  <a:lnTo>
                    <a:pt x="363842" y="10668"/>
                  </a:lnTo>
                  <a:lnTo>
                    <a:pt x="360768" y="15227"/>
                  </a:lnTo>
                  <a:lnTo>
                    <a:pt x="360768" y="16764"/>
                  </a:lnTo>
                  <a:lnTo>
                    <a:pt x="359270" y="16764"/>
                  </a:lnTo>
                  <a:lnTo>
                    <a:pt x="359270" y="19799"/>
                  </a:lnTo>
                  <a:lnTo>
                    <a:pt x="360768" y="19799"/>
                  </a:lnTo>
                  <a:lnTo>
                    <a:pt x="360768" y="21336"/>
                  </a:lnTo>
                  <a:lnTo>
                    <a:pt x="350151" y="21336"/>
                  </a:lnTo>
                  <a:lnTo>
                    <a:pt x="350151" y="30454"/>
                  </a:lnTo>
                  <a:lnTo>
                    <a:pt x="348615" y="39585"/>
                  </a:lnTo>
                  <a:lnTo>
                    <a:pt x="345579" y="42608"/>
                  </a:lnTo>
                  <a:lnTo>
                    <a:pt x="318147" y="42608"/>
                  </a:lnTo>
                  <a:lnTo>
                    <a:pt x="318147" y="41122"/>
                  </a:lnTo>
                  <a:lnTo>
                    <a:pt x="316661" y="36563"/>
                  </a:lnTo>
                  <a:lnTo>
                    <a:pt x="315125" y="30454"/>
                  </a:lnTo>
                  <a:lnTo>
                    <a:pt x="350151" y="30454"/>
                  </a:lnTo>
                  <a:lnTo>
                    <a:pt x="350151" y="21336"/>
                  </a:lnTo>
                  <a:lnTo>
                    <a:pt x="350151" y="0"/>
                  </a:lnTo>
                  <a:lnTo>
                    <a:pt x="339483" y="0"/>
                  </a:lnTo>
                  <a:lnTo>
                    <a:pt x="339483" y="21336"/>
                  </a:lnTo>
                  <a:lnTo>
                    <a:pt x="325793" y="21336"/>
                  </a:lnTo>
                  <a:lnTo>
                    <a:pt x="325793" y="0"/>
                  </a:lnTo>
                  <a:lnTo>
                    <a:pt x="315125" y="0"/>
                  </a:lnTo>
                  <a:lnTo>
                    <a:pt x="315125" y="21336"/>
                  </a:lnTo>
                  <a:lnTo>
                    <a:pt x="302920" y="21336"/>
                  </a:lnTo>
                  <a:lnTo>
                    <a:pt x="302920" y="15227"/>
                  </a:lnTo>
                  <a:lnTo>
                    <a:pt x="301434" y="12204"/>
                  </a:lnTo>
                  <a:lnTo>
                    <a:pt x="295325" y="4559"/>
                  </a:lnTo>
                  <a:lnTo>
                    <a:pt x="295325" y="3022"/>
                  </a:lnTo>
                  <a:lnTo>
                    <a:pt x="293789" y="1536"/>
                  </a:lnTo>
                  <a:lnTo>
                    <a:pt x="289229" y="1536"/>
                  </a:lnTo>
                  <a:lnTo>
                    <a:pt x="286194" y="3022"/>
                  </a:lnTo>
                  <a:lnTo>
                    <a:pt x="286194" y="7645"/>
                  </a:lnTo>
                  <a:lnTo>
                    <a:pt x="287743" y="9131"/>
                  </a:lnTo>
                  <a:lnTo>
                    <a:pt x="293789" y="21336"/>
                  </a:lnTo>
                  <a:lnTo>
                    <a:pt x="270967" y="21336"/>
                  </a:lnTo>
                  <a:lnTo>
                    <a:pt x="269430" y="22821"/>
                  </a:lnTo>
                  <a:lnTo>
                    <a:pt x="269430" y="28917"/>
                  </a:lnTo>
                  <a:lnTo>
                    <a:pt x="272503" y="30454"/>
                  </a:lnTo>
                  <a:lnTo>
                    <a:pt x="302920" y="30454"/>
                  </a:lnTo>
                  <a:lnTo>
                    <a:pt x="304457" y="33489"/>
                  </a:lnTo>
                  <a:lnTo>
                    <a:pt x="305993" y="39585"/>
                  </a:lnTo>
                  <a:lnTo>
                    <a:pt x="307479" y="42608"/>
                  </a:lnTo>
                  <a:lnTo>
                    <a:pt x="274002" y="42608"/>
                  </a:lnTo>
                  <a:lnTo>
                    <a:pt x="274002" y="51739"/>
                  </a:lnTo>
                  <a:lnTo>
                    <a:pt x="327279" y="51739"/>
                  </a:lnTo>
                  <a:lnTo>
                    <a:pt x="327279" y="60921"/>
                  </a:lnTo>
                  <a:lnTo>
                    <a:pt x="280098" y="60921"/>
                  </a:lnTo>
                  <a:lnTo>
                    <a:pt x="278561" y="62407"/>
                  </a:lnTo>
                  <a:lnTo>
                    <a:pt x="278561" y="70053"/>
                  </a:lnTo>
                  <a:lnTo>
                    <a:pt x="327279" y="70053"/>
                  </a:lnTo>
                  <a:lnTo>
                    <a:pt x="327279" y="79171"/>
                  </a:lnTo>
                  <a:lnTo>
                    <a:pt x="269430" y="79171"/>
                  </a:lnTo>
                  <a:lnTo>
                    <a:pt x="269430" y="88303"/>
                  </a:lnTo>
                  <a:lnTo>
                    <a:pt x="319684" y="88303"/>
                  </a:lnTo>
                  <a:lnTo>
                    <a:pt x="310959" y="95491"/>
                  </a:lnTo>
                  <a:lnTo>
                    <a:pt x="302539" y="101244"/>
                  </a:lnTo>
                  <a:lnTo>
                    <a:pt x="293535" y="105841"/>
                  </a:lnTo>
                  <a:lnTo>
                    <a:pt x="283121" y="109588"/>
                  </a:lnTo>
                  <a:lnTo>
                    <a:pt x="272503" y="112661"/>
                  </a:lnTo>
                  <a:lnTo>
                    <a:pt x="272503" y="121793"/>
                  </a:lnTo>
                  <a:lnTo>
                    <a:pt x="277075" y="121793"/>
                  </a:lnTo>
                  <a:lnTo>
                    <a:pt x="281317" y="121018"/>
                  </a:lnTo>
                  <a:lnTo>
                    <a:pt x="316826" y="102971"/>
                  </a:lnTo>
                  <a:lnTo>
                    <a:pt x="322414" y="98336"/>
                  </a:lnTo>
                  <a:lnTo>
                    <a:pt x="327279" y="94411"/>
                  </a:lnTo>
                  <a:lnTo>
                    <a:pt x="327279" y="126352"/>
                  </a:lnTo>
                  <a:lnTo>
                    <a:pt x="336410" y="126352"/>
                  </a:lnTo>
                  <a:lnTo>
                    <a:pt x="337947" y="123329"/>
                  </a:lnTo>
                  <a:lnTo>
                    <a:pt x="337947" y="94411"/>
                  </a:lnTo>
                  <a:lnTo>
                    <a:pt x="353263" y="107022"/>
                  </a:lnTo>
                  <a:lnTo>
                    <a:pt x="368007" y="115506"/>
                  </a:lnTo>
                  <a:lnTo>
                    <a:pt x="379895" y="120294"/>
                  </a:lnTo>
                  <a:lnTo>
                    <a:pt x="386664" y="121793"/>
                  </a:lnTo>
                  <a:lnTo>
                    <a:pt x="391223" y="121793"/>
                  </a:lnTo>
                  <a:lnTo>
                    <a:pt x="392671" y="118948"/>
                  </a:lnTo>
                  <a:lnTo>
                    <a:pt x="392760" y="112661"/>
                  </a:lnTo>
                  <a:lnTo>
                    <a:pt x="389686" y="112661"/>
                  </a:lnTo>
                  <a:lnTo>
                    <a:pt x="383628" y="109588"/>
                  </a:lnTo>
                  <a:lnTo>
                    <a:pt x="370814" y="105206"/>
                  </a:lnTo>
                  <a:lnTo>
                    <a:pt x="360006" y="99529"/>
                  </a:lnTo>
                  <a:lnTo>
                    <a:pt x="352704" y="94411"/>
                  </a:lnTo>
                  <a:lnTo>
                    <a:pt x="351497" y="93573"/>
                  </a:lnTo>
                  <a:lnTo>
                    <a:pt x="345579" y="88303"/>
                  </a:lnTo>
                  <a:lnTo>
                    <a:pt x="394246" y="88303"/>
                  </a:lnTo>
                  <a:lnTo>
                    <a:pt x="394246" y="80670"/>
                  </a:lnTo>
                  <a:lnTo>
                    <a:pt x="391223" y="79171"/>
                  </a:lnTo>
                  <a:lnTo>
                    <a:pt x="337947" y="79171"/>
                  </a:lnTo>
                  <a:lnTo>
                    <a:pt x="337947" y="70053"/>
                  </a:lnTo>
                  <a:lnTo>
                    <a:pt x="385127" y="70053"/>
                  </a:lnTo>
                  <a:lnTo>
                    <a:pt x="385127" y="62407"/>
                  </a:lnTo>
                  <a:lnTo>
                    <a:pt x="382092" y="60921"/>
                  </a:lnTo>
                  <a:lnTo>
                    <a:pt x="337947" y="60921"/>
                  </a:lnTo>
                  <a:lnTo>
                    <a:pt x="337947" y="51739"/>
                  </a:lnTo>
                  <a:lnTo>
                    <a:pt x="389686" y="51739"/>
                  </a:lnTo>
                  <a:lnTo>
                    <a:pt x="389686" y="44157"/>
                  </a:lnTo>
                  <a:lnTo>
                    <a:pt x="386664" y="42608"/>
                  </a:lnTo>
                  <a:lnTo>
                    <a:pt x="356196" y="42608"/>
                  </a:lnTo>
                  <a:lnTo>
                    <a:pt x="359270" y="38049"/>
                  </a:lnTo>
                  <a:lnTo>
                    <a:pt x="359270" y="36563"/>
                  </a:lnTo>
                  <a:lnTo>
                    <a:pt x="360768" y="30454"/>
                  </a:lnTo>
                  <a:lnTo>
                    <a:pt x="392760" y="30454"/>
                  </a:lnTo>
                  <a:lnTo>
                    <a:pt x="394246" y="28917"/>
                  </a:lnTo>
                  <a:lnTo>
                    <a:pt x="394246" y="21336"/>
                  </a:lnTo>
                  <a:close/>
                </a:path>
                <a:path w="803910" h="126364">
                  <a:moveTo>
                    <a:pt x="529717" y="62395"/>
                  </a:moveTo>
                  <a:lnTo>
                    <a:pt x="507771" y="19799"/>
                  </a:lnTo>
                  <a:lnTo>
                    <a:pt x="473430" y="9131"/>
                  </a:lnTo>
                  <a:lnTo>
                    <a:pt x="464299" y="10629"/>
                  </a:lnTo>
                  <a:lnTo>
                    <a:pt x="464299" y="19799"/>
                  </a:lnTo>
                  <a:lnTo>
                    <a:pt x="461949" y="34188"/>
                  </a:lnTo>
                  <a:lnTo>
                    <a:pt x="450608" y="77635"/>
                  </a:lnTo>
                  <a:lnTo>
                    <a:pt x="441477" y="95897"/>
                  </a:lnTo>
                  <a:lnTo>
                    <a:pt x="435381" y="95897"/>
                  </a:lnTo>
                  <a:lnTo>
                    <a:pt x="421792" y="68897"/>
                  </a:lnTo>
                  <a:lnTo>
                    <a:pt x="422910" y="58229"/>
                  </a:lnTo>
                  <a:lnTo>
                    <a:pt x="427012" y="46266"/>
                  </a:lnTo>
                  <a:lnTo>
                    <a:pt x="434530" y="35153"/>
                  </a:lnTo>
                  <a:lnTo>
                    <a:pt x="446036" y="25895"/>
                  </a:lnTo>
                  <a:lnTo>
                    <a:pt x="453631" y="21336"/>
                  </a:lnTo>
                  <a:lnTo>
                    <a:pt x="459740" y="21336"/>
                  </a:lnTo>
                  <a:lnTo>
                    <a:pt x="464299" y="19799"/>
                  </a:lnTo>
                  <a:lnTo>
                    <a:pt x="464299" y="10629"/>
                  </a:lnTo>
                  <a:lnTo>
                    <a:pt x="448030" y="13296"/>
                  </a:lnTo>
                  <a:lnTo>
                    <a:pt x="427761" y="25311"/>
                  </a:lnTo>
                  <a:lnTo>
                    <a:pt x="414337" y="44462"/>
                  </a:lnTo>
                  <a:lnTo>
                    <a:pt x="409486" y="70053"/>
                  </a:lnTo>
                  <a:lnTo>
                    <a:pt x="411378" y="85636"/>
                  </a:lnTo>
                  <a:lnTo>
                    <a:pt x="416712" y="97637"/>
                  </a:lnTo>
                  <a:lnTo>
                    <a:pt x="424903" y="105371"/>
                  </a:lnTo>
                  <a:lnTo>
                    <a:pt x="435381" y="108102"/>
                  </a:lnTo>
                  <a:lnTo>
                    <a:pt x="442556" y="106794"/>
                  </a:lnTo>
                  <a:lnTo>
                    <a:pt x="448322" y="103339"/>
                  </a:lnTo>
                  <a:lnTo>
                    <a:pt x="452945" y="98463"/>
                  </a:lnTo>
                  <a:lnTo>
                    <a:pt x="454660" y="95897"/>
                  </a:lnTo>
                  <a:lnTo>
                    <a:pt x="456704" y="92875"/>
                  </a:lnTo>
                  <a:lnTo>
                    <a:pt x="460857" y="83604"/>
                  </a:lnTo>
                  <a:lnTo>
                    <a:pt x="466013" y="68897"/>
                  </a:lnTo>
                  <a:lnTo>
                    <a:pt x="471449" y="47917"/>
                  </a:lnTo>
                  <a:lnTo>
                    <a:pt x="476453" y="19799"/>
                  </a:lnTo>
                  <a:lnTo>
                    <a:pt x="488657" y="19799"/>
                  </a:lnTo>
                  <a:lnTo>
                    <a:pt x="516648" y="53301"/>
                  </a:lnTo>
                  <a:lnTo>
                    <a:pt x="517575" y="63944"/>
                  </a:lnTo>
                  <a:lnTo>
                    <a:pt x="517017" y="70967"/>
                  </a:lnTo>
                  <a:lnTo>
                    <a:pt x="488657" y="105029"/>
                  </a:lnTo>
                  <a:lnTo>
                    <a:pt x="479526" y="106565"/>
                  </a:lnTo>
                  <a:lnTo>
                    <a:pt x="474967" y="106565"/>
                  </a:lnTo>
                  <a:lnTo>
                    <a:pt x="468858" y="108102"/>
                  </a:lnTo>
                  <a:lnTo>
                    <a:pt x="465836" y="108102"/>
                  </a:lnTo>
                  <a:lnTo>
                    <a:pt x="465836" y="120256"/>
                  </a:lnTo>
                  <a:lnTo>
                    <a:pt x="473430" y="120256"/>
                  </a:lnTo>
                  <a:lnTo>
                    <a:pt x="476453" y="118770"/>
                  </a:lnTo>
                  <a:lnTo>
                    <a:pt x="479526" y="118770"/>
                  </a:lnTo>
                  <a:lnTo>
                    <a:pt x="519468" y="96050"/>
                  </a:lnTo>
                  <a:lnTo>
                    <a:pt x="529158" y="71907"/>
                  </a:lnTo>
                  <a:lnTo>
                    <a:pt x="529717" y="62395"/>
                  </a:lnTo>
                  <a:close/>
                </a:path>
                <a:path w="803910" h="126364">
                  <a:moveTo>
                    <a:pt x="665213" y="6096"/>
                  </a:moveTo>
                  <a:lnTo>
                    <a:pt x="548043" y="6096"/>
                  </a:lnTo>
                  <a:lnTo>
                    <a:pt x="548043" y="16764"/>
                  </a:lnTo>
                  <a:lnTo>
                    <a:pt x="665213" y="16764"/>
                  </a:lnTo>
                  <a:lnTo>
                    <a:pt x="665213" y="6096"/>
                  </a:lnTo>
                  <a:close/>
                </a:path>
                <a:path w="803910" h="126364">
                  <a:moveTo>
                    <a:pt x="669785" y="109537"/>
                  </a:moveTo>
                  <a:lnTo>
                    <a:pt x="615010" y="109537"/>
                  </a:lnTo>
                  <a:lnTo>
                    <a:pt x="615010" y="63817"/>
                  </a:lnTo>
                  <a:lnTo>
                    <a:pt x="659168" y="63817"/>
                  </a:lnTo>
                  <a:lnTo>
                    <a:pt x="659168" y="53657"/>
                  </a:lnTo>
                  <a:lnTo>
                    <a:pt x="615010" y="53657"/>
                  </a:lnTo>
                  <a:lnTo>
                    <a:pt x="615010" y="16827"/>
                  </a:lnTo>
                  <a:lnTo>
                    <a:pt x="604342" y="16827"/>
                  </a:lnTo>
                  <a:lnTo>
                    <a:pt x="604342" y="53657"/>
                  </a:lnTo>
                  <a:lnTo>
                    <a:pt x="604342" y="63817"/>
                  </a:lnTo>
                  <a:lnTo>
                    <a:pt x="604342" y="109537"/>
                  </a:lnTo>
                  <a:lnTo>
                    <a:pt x="576961" y="109537"/>
                  </a:lnTo>
                  <a:lnTo>
                    <a:pt x="576961" y="39687"/>
                  </a:lnTo>
                  <a:lnTo>
                    <a:pt x="576427" y="39687"/>
                  </a:lnTo>
                  <a:lnTo>
                    <a:pt x="576427" y="38417"/>
                  </a:lnTo>
                  <a:lnTo>
                    <a:pt x="566293" y="38417"/>
                  </a:lnTo>
                  <a:lnTo>
                    <a:pt x="566293" y="39687"/>
                  </a:lnTo>
                  <a:lnTo>
                    <a:pt x="566293" y="109537"/>
                  </a:lnTo>
                  <a:lnTo>
                    <a:pt x="545350" y="109537"/>
                  </a:lnTo>
                  <a:lnTo>
                    <a:pt x="545350" y="110807"/>
                  </a:lnTo>
                  <a:lnTo>
                    <a:pt x="543471" y="110807"/>
                  </a:lnTo>
                  <a:lnTo>
                    <a:pt x="543471" y="119697"/>
                  </a:lnTo>
                  <a:lnTo>
                    <a:pt x="669785" y="119697"/>
                  </a:lnTo>
                  <a:lnTo>
                    <a:pt x="669785" y="110807"/>
                  </a:lnTo>
                  <a:lnTo>
                    <a:pt x="669785" y="109537"/>
                  </a:lnTo>
                  <a:close/>
                </a:path>
                <a:path w="803910" h="126364">
                  <a:moveTo>
                    <a:pt x="797674" y="80670"/>
                  </a:moveTo>
                  <a:lnTo>
                    <a:pt x="793115" y="77635"/>
                  </a:lnTo>
                  <a:lnTo>
                    <a:pt x="748957" y="77635"/>
                  </a:lnTo>
                  <a:lnTo>
                    <a:pt x="748957" y="70053"/>
                  </a:lnTo>
                  <a:lnTo>
                    <a:pt x="780910" y="70053"/>
                  </a:lnTo>
                  <a:lnTo>
                    <a:pt x="783983" y="66967"/>
                  </a:lnTo>
                  <a:lnTo>
                    <a:pt x="783983" y="60921"/>
                  </a:lnTo>
                  <a:lnTo>
                    <a:pt x="783983" y="45694"/>
                  </a:lnTo>
                  <a:lnTo>
                    <a:pt x="783983" y="39585"/>
                  </a:lnTo>
                  <a:lnTo>
                    <a:pt x="780910" y="36563"/>
                  </a:lnTo>
                  <a:lnTo>
                    <a:pt x="773315" y="36563"/>
                  </a:lnTo>
                  <a:lnTo>
                    <a:pt x="773315" y="47180"/>
                  </a:lnTo>
                  <a:lnTo>
                    <a:pt x="773315" y="59385"/>
                  </a:lnTo>
                  <a:lnTo>
                    <a:pt x="771779" y="60921"/>
                  </a:lnTo>
                  <a:lnTo>
                    <a:pt x="717003" y="60921"/>
                  </a:lnTo>
                  <a:lnTo>
                    <a:pt x="715467" y="59385"/>
                  </a:lnTo>
                  <a:lnTo>
                    <a:pt x="715467" y="47180"/>
                  </a:lnTo>
                  <a:lnTo>
                    <a:pt x="717003" y="45694"/>
                  </a:lnTo>
                  <a:lnTo>
                    <a:pt x="771779" y="45694"/>
                  </a:lnTo>
                  <a:lnTo>
                    <a:pt x="773315" y="47180"/>
                  </a:lnTo>
                  <a:lnTo>
                    <a:pt x="773315" y="36563"/>
                  </a:lnTo>
                  <a:lnTo>
                    <a:pt x="707885" y="36563"/>
                  </a:lnTo>
                  <a:lnTo>
                    <a:pt x="704799" y="39585"/>
                  </a:lnTo>
                  <a:lnTo>
                    <a:pt x="704799" y="66967"/>
                  </a:lnTo>
                  <a:lnTo>
                    <a:pt x="707885" y="70053"/>
                  </a:lnTo>
                  <a:lnTo>
                    <a:pt x="738289" y="70053"/>
                  </a:lnTo>
                  <a:lnTo>
                    <a:pt x="738289" y="77635"/>
                  </a:lnTo>
                  <a:lnTo>
                    <a:pt x="694143" y="77635"/>
                  </a:lnTo>
                  <a:lnTo>
                    <a:pt x="691108" y="80670"/>
                  </a:lnTo>
                  <a:lnTo>
                    <a:pt x="691108" y="121793"/>
                  </a:lnTo>
                  <a:lnTo>
                    <a:pt x="703313" y="121793"/>
                  </a:lnTo>
                  <a:lnTo>
                    <a:pt x="703313" y="89839"/>
                  </a:lnTo>
                  <a:lnTo>
                    <a:pt x="704799" y="88303"/>
                  </a:lnTo>
                  <a:lnTo>
                    <a:pt x="738289" y="88303"/>
                  </a:lnTo>
                  <a:lnTo>
                    <a:pt x="738289" y="126352"/>
                  </a:lnTo>
                  <a:lnTo>
                    <a:pt x="748957" y="126352"/>
                  </a:lnTo>
                  <a:lnTo>
                    <a:pt x="748957" y="88303"/>
                  </a:lnTo>
                  <a:lnTo>
                    <a:pt x="783983" y="88303"/>
                  </a:lnTo>
                  <a:lnTo>
                    <a:pt x="785520" y="89839"/>
                  </a:lnTo>
                  <a:lnTo>
                    <a:pt x="785520" y="109588"/>
                  </a:lnTo>
                  <a:lnTo>
                    <a:pt x="782447" y="109588"/>
                  </a:lnTo>
                  <a:lnTo>
                    <a:pt x="780910" y="111125"/>
                  </a:lnTo>
                  <a:lnTo>
                    <a:pt x="773315" y="109588"/>
                  </a:lnTo>
                  <a:lnTo>
                    <a:pt x="765721" y="109588"/>
                  </a:lnTo>
                  <a:lnTo>
                    <a:pt x="765721" y="118770"/>
                  </a:lnTo>
                  <a:lnTo>
                    <a:pt x="768756" y="120256"/>
                  </a:lnTo>
                  <a:lnTo>
                    <a:pt x="797674" y="120256"/>
                  </a:lnTo>
                  <a:lnTo>
                    <a:pt x="797674" y="111125"/>
                  </a:lnTo>
                  <a:lnTo>
                    <a:pt x="797674" y="88303"/>
                  </a:lnTo>
                  <a:lnTo>
                    <a:pt x="797674" y="80670"/>
                  </a:lnTo>
                  <a:close/>
                </a:path>
                <a:path w="803910" h="126364">
                  <a:moveTo>
                    <a:pt x="803770" y="21336"/>
                  </a:moveTo>
                  <a:lnTo>
                    <a:pt x="800696" y="18249"/>
                  </a:lnTo>
                  <a:lnTo>
                    <a:pt x="777875" y="18249"/>
                  </a:lnTo>
                  <a:lnTo>
                    <a:pt x="785520" y="7645"/>
                  </a:lnTo>
                  <a:lnTo>
                    <a:pt x="785520" y="1536"/>
                  </a:lnTo>
                  <a:lnTo>
                    <a:pt x="782447" y="0"/>
                  </a:lnTo>
                  <a:lnTo>
                    <a:pt x="776338" y="0"/>
                  </a:lnTo>
                  <a:lnTo>
                    <a:pt x="774852" y="1536"/>
                  </a:lnTo>
                  <a:lnTo>
                    <a:pt x="774852" y="3022"/>
                  </a:lnTo>
                  <a:lnTo>
                    <a:pt x="771779" y="10668"/>
                  </a:lnTo>
                  <a:lnTo>
                    <a:pt x="768756" y="13690"/>
                  </a:lnTo>
                  <a:lnTo>
                    <a:pt x="765721" y="18249"/>
                  </a:lnTo>
                  <a:lnTo>
                    <a:pt x="748957" y="18249"/>
                  </a:lnTo>
                  <a:lnTo>
                    <a:pt x="748957" y="0"/>
                  </a:lnTo>
                  <a:lnTo>
                    <a:pt x="738289" y="0"/>
                  </a:lnTo>
                  <a:lnTo>
                    <a:pt x="738289" y="18249"/>
                  </a:lnTo>
                  <a:lnTo>
                    <a:pt x="723061" y="18249"/>
                  </a:lnTo>
                  <a:lnTo>
                    <a:pt x="721575" y="13690"/>
                  </a:lnTo>
                  <a:lnTo>
                    <a:pt x="718502" y="9131"/>
                  </a:lnTo>
                  <a:lnTo>
                    <a:pt x="715467" y="6096"/>
                  </a:lnTo>
                  <a:lnTo>
                    <a:pt x="712444" y="1536"/>
                  </a:lnTo>
                  <a:lnTo>
                    <a:pt x="710907" y="0"/>
                  </a:lnTo>
                  <a:lnTo>
                    <a:pt x="706348" y="0"/>
                  </a:lnTo>
                  <a:lnTo>
                    <a:pt x="703313" y="1536"/>
                  </a:lnTo>
                  <a:lnTo>
                    <a:pt x="703313" y="6096"/>
                  </a:lnTo>
                  <a:lnTo>
                    <a:pt x="704799" y="9131"/>
                  </a:lnTo>
                  <a:lnTo>
                    <a:pt x="707885" y="12204"/>
                  </a:lnTo>
                  <a:lnTo>
                    <a:pt x="709371" y="15227"/>
                  </a:lnTo>
                  <a:lnTo>
                    <a:pt x="710907" y="18249"/>
                  </a:lnTo>
                  <a:lnTo>
                    <a:pt x="688086" y="18249"/>
                  </a:lnTo>
                  <a:lnTo>
                    <a:pt x="685012" y="21336"/>
                  </a:lnTo>
                  <a:lnTo>
                    <a:pt x="685012" y="50253"/>
                  </a:lnTo>
                  <a:lnTo>
                    <a:pt x="686549" y="51739"/>
                  </a:lnTo>
                  <a:lnTo>
                    <a:pt x="695680" y="51739"/>
                  </a:lnTo>
                  <a:lnTo>
                    <a:pt x="695680" y="30454"/>
                  </a:lnTo>
                  <a:lnTo>
                    <a:pt x="697217" y="28917"/>
                  </a:lnTo>
                  <a:lnTo>
                    <a:pt x="790079" y="28917"/>
                  </a:lnTo>
                  <a:lnTo>
                    <a:pt x="791565" y="30454"/>
                  </a:lnTo>
                  <a:lnTo>
                    <a:pt x="791565" y="50253"/>
                  </a:lnTo>
                  <a:lnTo>
                    <a:pt x="794651" y="51739"/>
                  </a:lnTo>
                  <a:lnTo>
                    <a:pt x="803770" y="51739"/>
                  </a:lnTo>
                  <a:lnTo>
                    <a:pt x="803770" y="28917"/>
                  </a:lnTo>
                  <a:lnTo>
                    <a:pt x="803770" y="21336"/>
                  </a:lnTo>
                  <a:close/>
                </a:path>
              </a:pathLst>
            </a:custGeom>
            <a:solidFill>
              <a:srgbClr val="4D4D4F"/>
            </a:solidFill>
          </p:spPr>
          <p:txBody>
            <a:bodyPr wrap="square" lIns="0" tIns="0" rIns="0" bIns="0" rtlCol="0"/>
            <a:lstStyle/>
            <a:p>
              <a:endParaRPr/>
            </a:p>
          </p:txBody>
        </p:sp>
        <p:pic>
          <p:nvPicPr>
            <p:cNvPr id="36" name="object 36"/>
            <p:cNvPicPr/>
            <p:nvPr/>
          </p:nvPicPr>
          <p:blipFill>
            <a:blip r:embed="rId21" cstate="print"/>
            <a:stretch>
              <a:fillRect/>
            </a:stretch>
          </p:blipFill>
          <p:spPr>
            <a:xfrm>
              <a:off x="1359395" y="3605758"/>
              <a:ext cx="1526832" cy="126301"/>
            </a:xfrm>
            <a:prstGeom prst="rect">
              <a:avLst/>
            </a:prstGeom>
          </p:spPr>
        </p:pic>
        <p:pic>
          <p:nvPicPr>
            <p:cNvPr id="37" name="object 37"/>
            <p:cNvPicPr/>
            <p:nvPr/>
          </p:nvPicPr>
          <p:blipFill>
            <a:blip r:embed="rId22" cstate="print"/>
            <a:stretch>
              <a:fillRect/>
            </a:stretch>
          </p:blipFill>
          <p:spPr>
            <a:xfrm>
              <a:off x="2977553" y="3604221"/>
              <a:ext cx="2886176" cy="129374"/>
            </a:xfrm>
            <a:prstGeom prst="rect">
              <a:avLst/>
            </a:prstGeom>
          </p:spPr>
        </p:pic>
        <p:pic>
          <p:nvPicPr>
            <p:cNvPr id="38" name="object 38"/>
            <p:cNvPicPr/>
            <p:nvPr/>
          </p:nvPicPr>
          <p:blipFill>
            <a:blip r:embed="rId23" cstate="print"/>
            <a:stretch>
              <a:fillRect/>
            </a:stretch>
          </p:blipFill>
          <p:spPr>
            <a:xfrm>
              <a:off x="5956591" y="3610317"/>
              <a:ext cx="111125" cy="117182"/>
            </a:xfrm>
            <a:prstGeom prst="rect">
              <a:avLst/>
            </a:prstGeom>
          </p:spPr>
        </p:pic>
        <p:pic>
          <p:nvPicPr>
            <p:cNvPr id="39" name="object 39"/>
            <p:cNvPicPr/>
            <p:nvPr/>
          </p:nvPicPr>
          <p:blipFill>
            <a:blip r:embed="rId24" cstate="print"/>
            <a:stretch>
              <a:fillRect/>
            </a:stretch>
          </p:blipFill>
          <p:spPr>
            <a:xfrm>
              <a:off x="6089053" y="3610317"/>
              <a:ext cx="173532" cy="117182"/>
            </a:xfrm>
            <a:prstGeom prst="rect">
              <a:avLst/>
            </a:prstGeom>
          </p:spPr>
        </p:pic>
        <p:pic>
          <p:nvPicPr>
            <p:cNvPr id="40" name="object 40"/>
            <p:cNvPicPr/>
            <p:nvPr/>
          </p:nvPicPr>
          <p:blipFill>
            <a:blip r:embed="rId25" cstate="print"/>
            <a:stretch>
              <a:fillRect/>
            </a:stretch>
          </p:blipFill>
          <p:spPr>
            <a:xfrm>
              <a:off x="1365453" y="3817340"/>
              <a:ext cx="3006470" cy="127850"/>
            </a:xfrm>
            <a:prstGeom prst="rect">
              <a:avLst/>
            </a:prstGeom>
          </p:spPr>
        </p:pic>
        <p:pic>
          <p:nvPicPr>
            <p:cNvPr id="41" name="object 41"/>
            <p:cNvPicPr/>
            <p:nvPr/>
          </p:nvPicPr>
          <p:blipFill>
            <a:blip r:embed="rId26" cstate="print"/>
            <a:stretch>
              <a:fillRect/>
            </a:stretch>
          </p:blipFill>
          <p:spPr>
            <a:xfrm>
              <a:off x="4476953" y="3817340"/>
              <a:ext cx="1601431" cy="127850"/>
            </a:xfrm>
            <a:prstGeom prst="rect">
              <a:avLst/>
            </a:prstGeom>
          </p:spPr>
        </p:pic>
        <p:sp>
          <p:nvSpPr>
            <p:cNvPr id="42" name="object 42"/>
            <p:cNvSpPr/>
            <p:nvPr/>
          </p:nvSpPr>
          <p:spPr>
            <a:xfrm>
              <a:off x="1272628" y="4080662"/>
              <a:ext cx="22860" cy="24765"/>
            </a:xfrm>
            <a:custGeom>
              <a:avLst/>
              <a:gdLst/>
              <a:ahLst/>
              <a:cxnLst/>
              <a:rect l="l" t="t" r="r" b="b"/>
              <a:pathLst>
                <a:path w="22859" h="24764">
                  <a:moveTo>
                    <a:pt x="18262" y="24358"/>
                  </a:moveTo>
                  <a:lnTo>
                    <a:pt x="4559" y="24358"/>
                  </a:lnTo>
                  <a:lnTo>
                    <a:pt x="0" y="18313"/>
                  </a:lnTo>
                  <a:lnTo>
                    <a:pt x="0" y="4572"/>
                  </a:lnTo>
                  <a:lnTo>
                    <a:pt x="4559" y="0"/>
                  </a:lnTo>
                  <a:lnTo>
                    <a:pt x="18262" y="0"/>
                  </a:lnTo>
                  <a:lnTo>
                    <a:pt x="22821" y="6108"/>
                  </a:lnTo>
                  <a:lnTo>
                    <a:pt x="22821" y="18313"/>
                  </a:lnTo>
                  <a:lnTo>
                    <a:pt x="18262" y="24358"/>
                  </a:lnTo>
                  <a:close/>
                </a:path>
              </a:pathLst>
            </a:custGeom>
            <a:solidFill>
              <a:srgbClr val="4D4D4F"/>
            </a:solidFill>
          </p:spPr>
          <p:txBody>
            <a:bodyPr wrap="square" lIns="0" tIns="0" rIns="0" bIns="0" rtlCol="0"/>
            <a:lstStyle/>
            <a:p>
              <a:endParaRPr/>
            </a:p>
          </p:txBody>
        </p:sp>
        <p:pic>
          <p:nvPicPr>
            <p:cNvPr id="43" name="object 43"/>
            <p:cNvPicPr/>
            <p:nvPr/>
          </p:nvPicPr>
          <p:blipFill>
            <a:blip r:embed="rId27" cstate="print"/>
            <a:stretch>
              <a:fillRect/>
            </a:stretch>
          </p:blipFill>
          <p:spPr>
            <a:xfrm>
              <a:off x="1491805" y="4028922"/>
              <a:ext cx="254241" cy="126365"/>
            </a:xfrm>
            <a:prstGeom prst="rect">
              <a:avLst/>
            </a:prstGeom>
          </p:spPr>
        </p:pic>
        <p:pic>
          <p:nvPicPr>
            <p:cNvPr id="44" name="object 44"/>
            <p:cNvPicPr/>
            <p:nvPr/>
          </p:nvPicPr>
          <p:blipFill>
            <a:blip r:embed="rId28" cstate="print"/>
            <a:stretch>
              <a:fillRect/>
            </a:stretch>
          </p:blipFill>
          <p:spPr>
            <a:xfrm>
              <a:off x="1765846" y="4028922"/>
              <a:ext cx="313575" cy="123329"/>
            </a:xfrm>
            <a:prstGeom prst="rect">
              <a:avLst/>
            </a:prstGeom>
          </p:spPr>
        </p:pic>
        <p:pic>
          <p:nvPicPr>
            <p:cNvPr id="45" name="object 45"/>
            <p:cNvPicPr/>
            <p:nvPr/>
          </p:nvPicPr>
          <p:blipFill>
            <a:blip r:embed="rId29" cstate="print"/>
            <a:stretch>
              <a:fillRect/>
            </a:stretch>
          </p:blipFill>
          <p:spPr>
            <a:xfrm>
              <a:off x="2172246" y="4027385"/>
              <a:ext cx="3481438" cy="129438"/>
            </a:xfrm>
            <a:prstGeom prst="rect">
              <a:avLst/>
            </a:prstGeom>
          </p:spPr>
        </p:pic>
        <p:pic>
          <p:nvPicPr>
            <p:cNvPr id="46" name="object 46"/>
            <p:cNvPicPr/>
            <p:nvPr/>
          </p:nvPicPr>
          <p:blipFill>
            <a:blip r:embed="rId30" cstate="print"/>
            <a:stretch>
              <a:fillRect/>
            </a:stretch>
          </p:blipFill>
          <p:spPr>
            <a:xfrm>
              <a:off x="5748045" y="4035031"/>
              <a:ext cx="257263" cy="115684"/>
            </a:xfrm>
            <a:prstGeom prst="rect">
              <a:avLst/>
            </a:prstGeom>
          </p:spPr>
        </p:pic>
        <p:pic>
          <p:nvPicPr>
            <p:cNvPr id="47" name="object 47"/>
            <p:cNvPicPr/>
            <p:nvPr/>
          </p:nvPicPr>
          <p:blipFill>
            <a:blip r:embed="rId31" cstate="print"/>
            <a:stretch>
              <a:fillRect/>
            </a:stretch>
          </p:blipFill>
          <p:spPr>
            <a:xfrm>
              <a:off x="6032703" y="4036516"/>
              <a:ext cx="98971" cy="115735"/>
            </a:xfrm>
            <a:prstGeom prst="rect">
              <a:avLst/>
            </a:prstGeom>
          </p:spPr>
        </p:pic>
        <p:pic>
          <p:nvPicPr>
            <p:cNvPr id="48" name="object 48"/>
            <p:cNvPicPr/>
            <p:nvPr/>
          </p:nvPicPr>
          <p:blipFill>
            <a:blip r:embed="rId32" cstate="print"/>
            <a:stretch>
              <a:fillRect/>
            </a:stretch>
          </p:blipFill>
          <p:spPr>
            <a:xfrm>
              <a:off x="6156032" y="4030459"/>
              <a:ext cx="124815" cy="124828"/>
            </a:xfrm>
            <a:prstGeom prst="rect">
              <a:avLst/>
            </a:prstGeom>
          </p:spPr>
        </p:pic>
        <p:pic>
          <p:nvPicPr>
            <p:cNvPr id="49" name="object 49"/>
            <p:cNvPicPr/>
            <p:nvPr/>
          </p:nvPicPr>
          <p:blipFill>
            <a:blip r:embed="rId33" cstate="print"/>
            <a:stretch>
              <a:fillRect/>
            </a:stretch>
          </p:blipFill>
          <p:spPr>
            <a:xfrm>
              <a:off x="1357858" y="4243590"/>
              <a:ext cx="1411135" cy="120243"/>
            </a:xfrm>
            <a:prstGeom prst="rect">
              <a:avLst/>
            </a:prstGeom>
          </p:spPr>
        </p:pic>
        <p:pic>
          <p:nvPicPr>
            <p:cNvPr id="50" name="object 50"/>
            <p:cNvPicPr/>
            <p:nvPr/>
          </p:nvPicPr>
          <p:blipFill>
            <a:blip r:embed="rId34" cstate="print"/>
            <a:stretch>
              <a:fillRect/>
            </a:stretch>
          </p:blipFill>
          <p:spPr>
            <a:xfrm>
              <a:off x="2861868" y="4240504"/>
              <a:ext cx="1169085" cy="126364"/>
            </a:xfrm>
            <a:prstGeom prst="rect">
              <a:avLst/>
            </a:prstGeom>
          </p:spPr>
        </p:pic>
        <p:pic>
          <p:nvPicPr>
            <p:cNvPr id="51" name="object 51"/>
            <p:cNvPicPr/>
            <p:nvPr/>
          </p:nvPicPr>
          <p:blipFill>
            <a:blip r:embed="rId35" cstate="print"/>
            <a:stretch>
              <a:fillRect/>
            </a:stretch>
          </p:blipFill>
          <p:spPr>
            <a:xfrm>
              <a:off x="4096397" y="4239018"/>
              <a:ext cx="2182914" cy="129387"/>
            </a:xfrm>
            <a:prstGeom prst="rect">
              <a:avLst/>
            </a:prstGeom>
          </p:spPr>
        </p:pic>
        <p:pic>
          <p:nvPicPr>
            <p:cNvPr id="52" name="object 52"/>
            <p:cNvPicPr/>
            <p:nvPr/>
          </p:nvPicPr>
          <p:blipFill>
            <a:blip r:embed="rId36" cstate="print"/>
            <a:stretch>
              <a:fillRect/>
            </a:stretch>
          </p:blipFill>
          <p:spPr>
            <a:xfrm>
              <a:off x="1354836" y="4449063"/>
              <a:ext cx="1668360" cy="129387"/>
            </a:xfrm>
            <a:prstGeom prst="rect">
              <a:avLst/>
            </a:prstGeom>
          </p:spPr>
        </p:pic>
        <p:pic>
          <p:nvPicPr>
            <p:cNvPr id="53" name="object 53"/>
            <p:cNvPicPr/>
            <p:nvPr/>
          </p:nvPicPr>
          <p:blipFill>
            <a:blip r:embed="rId37" cstate="print"/>
            <a:stretch>
              <a:fillRect/>
            </a:stretch>
          </p:blipFill>
          <p:spPr>
            <a:xfrm>
              <a:off x="3128264" y="4450600"/>
              <a:ext cx="1601393" cy="127850"/>
            </a:xfrm>
            <a:prstGeom prst="rect">
              <a:avLst/>
            </a:prstGeom>
          </p:spPr>
        </p:pic>
        <p:pic>
          <p:nvPicPr>
            <p:cNvPr id="54" name="object 54"/>
            <p:cNvPicPr/>
            <p:nvPr/>
          </p:nvPicPr>
          <p:blipFill>
            <a:blip r:embed="rId38" cstate="print"/>
            <a:stretch>
              <a:fillRect/>
            </a:stretch>
          </p:blipFill>
          <p:spPr>
            <a:xfrm>
              <a:off x="1277188" y="4870741"/>
              <a:ext cx="3344418" cy="133946"/>
            </a:xfrm>
            <a:prstGeom prst="rect">
              <a:avLst/>
            </a:prstGeom>
          </p:spPr>
        </p:pic>
        <p:pic>
          <p:nvPicPr>
            <p:cNvPr id="55" name="object 55"/>
            <p:cNvPicPr/>
            <p:nvPr/>
          </p:nvPicPr>
          <p:blipFill>
            <a:blip r:embed="rId39" cstate="print"/>
            <a:stretch>
              <a:fillRect/>
            </a:stretch>
          </p:blipFill>
          <p:spPr>
            <a:xfrm>
              <a:off x="4726635" y="4873777"/>
              <a:ext cx="1280210" cy="127888"/>
            </a:xfrm>
            <a:prstGeom prst="rect">
              <a:avLst/>
            </a:prstGeom>
          </p:spPr>
        </p:pic>
        <p:sp>
          <p:nvSpPr>
            <p:cNvPr id="56" name="object 56"/>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57" name="object 57"/>
            <p:cNvPicPr/>
            <p:nvPr/>
          </p:nvPicPr>
          <p:blipFill>
            <a:blip r:embed="rId40" cstate="print"/>
            <a:stretch>
              <a:fillRect/>
            </a:stretch>
          </p:blipFill>
          <p:spPr>
            <a:xfrm>
              <a:off x="5696292" y="1288846"/>
              <a:ext cx="71539" cy="103543"/>
            </a:xfrm>
            <a:prstGeom prst="rect">
              <a:avLst/>
            </a:prstGeom>
          </p:spPr>
        </p:pic>
        <p:pic>
          <p:nvPicPr>
            <p:cNvPr id="58" name="object 58"/>
            <p:cNvPicPr/>
            <p:nvPr/>
          </p:nvPicPr>
          <p:blipFill>
            <a:blip r:embed="rId41" cstate="print"/>
            <a:stretch>
              <a:fillRect/>
            </a:stretch>
          </p:blipFill>
          <p:spPr>
            <a:xfrm>
              <a:off x="5787631" y="1285823"/>
              <a:ext cx="333375" cy="106565"/>
            </a:xfrm>
            <a:prstGeom prst="rect">
              <a:avLst/>
            </a:prstGeom>
          </p:spPr>
        </p:pic>
        <p:pic>
          <p:nvPicPr>
            <p:cNvPr id="59" name="object 59"/>
            <p:cNvPicPr/>
            <p:nvPr/>
          </p:nvPicPr>
          <p:blipFill>
            <a:blip r:embed="rId42" cstate="print"/>
            <a:stretch>
              <a:fillRect/>
            </a:stretch>
          </p:blipFill>
          <p:spPr>
            <a:xfrm>
              <a:off x="6156032" y="1288846"/>
              <a:ext cx="66967" cy="103543"/>
            </a:xfrm>
            <a:prstGeom prst="rect">
              <a:avLst/>
            </a:prstGeom>
          </p:spPr>
        </p:pic>
        <p:pic>
          <p:nvPicPr>
            <p:cNvPr id="60" name="object 60"/>
            <p:cNvPicPr/>
            <p:nvPr/>
          </p:nvPicPr>
          <p:blipFill>
            <a:blip r:embed="rId43" cstate="print"/>
            <a:stretch>
              <a:fillRect/>
            </a:stretch>
          </p:blipFill>
          <p:spPr>
            <a:xfrm>
              <a:off x="6394996" y="1282750"/>
              <a:ext cx="246608" cy="117221"/>
            </a:xfrm>
            <a:prstGeom prst="rect">
              <a:avLst/>
            </a:prstGeom>
          </p:spPr>
        </p:pic>
        <p:sp>
          <p:nvSpPr>
            <p:cNvPr id="61" name="object 61"/>
            <p:cNvSpPr/>
            <p:nvPr/>
          </p:nvSpPr>
          <p:spPr>
            <a:xfrm>
              <a:off x="890536" y="1692274"/>
              <a:ext cx="5753100" cy="3488054"/>
            </a:xfrm>
            <a:custGeom>
              <a:avLst/>
              <a:gdLst/>
              <a:ahLst/>
              <a:cxnLst/>
              <a:rect l="l" t="t" r="r" b="b"/>
              <a:pathLst>
                <a:path w="5753100" h="3488054">
                  <a:moveTo>
                    <a:pt x="0" y="0"/>
                  </a:moveTo>
                  <a:lnTo>
                    <a:pt x="5752604" y="0"/>
                  </a:lnTo>
                  <a:lnTo>
                    <a:pt x="5752604" y="3487483"/>
                  </a:lnTo>
                  <a:lnTo>
                    <a:pt x="0" y="3487483"/>
                  </a:lnTo>
                  <a:lnTo>
                    <a:pt x="0" y="0"/>
                  </a:lnTo>
                  <a:close/>
                </a:path>
              </a:pathLst>
            </a:custGeom>
            <a:ln w="4566">
              <a:solidFill>
                <a:srgbClr val="A1A3A7"/>
              </a:solidFill>
            </a:ln>
          </p:spPr>
          <p:txBody>
            <a:bodyPr wrap="square" lIns="0" tIns="0" rIns="0" bIns="0" rtlCol="0"/>
            <a:lstStyle/>
            <a:p>
              <a:endParaRPr/>
            </a:p>
          </p:txBody>
        </p:sp>
        <p:pic>
          <p:nvPicPr>
            <p:cNvPr id="62" name="object 62"/>
            <p:cNvPicPr/>
            <p:nvPr/>
          </p:nvPicPr>
          <p:blipFill>
            <a:blip r:embed="rId44" cstate="print"/>
            <a:stretch>
              <a:fillRect/>
            </a:stretch>
          </p:blipFill>
          <p:spPr>
            <a:xfrm>
              <a:off x="890536" y="1259928"/>
              <a:ext cx="5752604" cy="611936"/>
            </a:xfrm>
            <a:prstGeom prst="rect">
              <a:avLst/>
            </a:prstGeom>
          </p:spPr>
        </p:pic>
      </p:grpSp>
      <p:grpSp>
        <p:nvGrpSpPr>
          <p:cNvPr id="63" name="object 63"/>
          <p:cNvGrpSpPr/>
          <p:nvPr/>
        </p:nvGrpSpPr>
        <p:grpSpPr>
          <a:xfrm>
            <a:off x="710907" y="5647689"/>
            <a:ext cx="6113780" cy="4315460"/>
            <a:chOff x="710907" y="5647689"/>
            <a:chExt cx="6113780" cy="4315460"/>
          </a:xfrm>
        </p:grpSpPr>
        <p:sp>
          <p:nvSpPr>
            <p:cNvPr id="64" name="object 6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65" name="object 65"/>
            <p:cNvSpPr/>
            <p:nvPr/>
          </p:nvSpPr>
          <p:spPr>
            <a:xfrm>
              <a:off x="1089914" y="6598487"/>
              <a:ext cx="23495" cy="21590"/>
            </a:xfrm>
            <a:custGeom>
              <a:avLst/>
              <a:gdLst/>
              <a:ahLst/>
              <a:cxnLst/>
              <a:rect l="l" t="t" r="r" b="b"/>
              <a:pathLst>
                <a:path w="23494" h="21590">
                  <a:moveTo>
                    <a:pt x="18313" y="21335"/>
                  </a:moveTo>
                  <a:lnTo>
                    <a:pt x="6108" y="21335"/>
                  </a:lnTo>
                  <a:lnTo>
                    <a:pt x="0" y="16776"/>
                  </a:lnTo>
                  <a:lnTo>
                    <a:pt x="0" y="4572"/>
                  </a:lnTo>
                  <a:lnTo>
                    <a:pt x="6108" y="0"/>
                  </a:lnTo>
                  <a:lnTo>
                    <a:pt x="18313" y="0"/>
                  </a:lnTo>
                  <a:lnTo>
                    <a:pt x="22872" y="4572"/>
                  </a:lnTo>
                  <a:lnTo>
                    <a:pt x="22872" y="16776"/>
                  </a:lnTo>
                  <a:lnTo>
                    <a:pt x="18313" y="21335"/>
                  </a:lnTo>
                  <a:close/>
                </a:path>
              </a:pathLst>
            </a:custGeom>
            <a:solidFill>
              <a:srgbClr val="4D4D4F"/>
            </a:solidFill>
          </p:spPr>
          <p:txBody>
            <a:bodyPr wrap="square" lIns="0" tIns="0" rIns="0" bIns="0" rtlCol="0"/>
            <a:lstStyle/>
            <a:p>
              <a:endParaRPr/>
            </a:p>
          </p:txBody>
        </p:sp>
        <p:pic>
          <p:nvPicPr>
            <p:cNvPr id="66" name="object 66"/>
            <p:cNvPicPr/>
            <p:nvPr/>
          </p:nvPicPr>
          <p:blipFill>
            <a:blip r:embed="rId45" cstate="print"/>
            <a:stretch>
              <a:fillRect/>
            </a:stretch>
          </p:blipFill>
          <p:spPr>
            <a:xfrm>
              <a:off x="1301546" y="6549770"/>
              <a:ext cx="1175156" cy="118770"/>
            </a:xfrm>
            <a:prstGeom prst="rect">
              <a:avLst/>
            </a:prstGeom>
          </p:spPr>
        </p:pic>
        <p:pic>
          <p:nvPicPr>
            <p:cNvPr id="67" name="object 67"/>
            <p:cNvPicPr/>
            <p:nvPr/>
          </p:nvPicPr>
          <p:blipFill>
            <a:blip r:embed="rId46" cstate="print"/>
            <a:stretch>
              <a:fillRect/>
            </a:stretch>
          </p:blipFill>
          <p:spPr>
            <a:xfrm>
              <a:off x="2568079" y="6549770"/>
              <a:ext cx="2301620" cy="118770"/>
            </a:xfrm>
            <a:prstGeom prst="rect">
              <a:avLst/>
            </a:prstGeom>
          </p:spPr>
        </p:pic>
        <p:pic>
          <p:nvPicPr>
            <p:cNvPr id="68" name="object 68"/>
            <p:cNvPicPr/>
            <p:nvPr/>
          </p:nvPicPr>
          <p:blipFill>
            <a:blip r:embed="rId47" cstate="print"/>
            <a:stretch>
              <a:fillRect/>
            </a:stretch>
          </p:blipFill>
          <p:spPr>
            <a:xfrm>
              <a:off x="4959553" y="6549770"/>
              <a:ext cx="1493342" cy="118770"/>
            </a:xfrm>
            <a:prstGeom prst="rect">
              <a:avLst/>
            </a:prstGeom>
          </p:spPr>
        </p:pic>
        <p:pic>
          <p:nvPicPr>
            <p:cNvPr id="69" name="object 69"/>
            <p:cNvPicPr/>
            <p:nvPr/>
          </p:nvPicPr>
          <p:blipFill>
            <a:blip r:embed="rId48" cstate="print"/>
            <a:stretch>
              <a:fillRect/>
            </a:stretch>
          </p:blipFill>
          <p:spPr>
            <a:xfrm>
              <a:off x="1176680" y="6764438"/>
              <a:ext cx="3426625" cy="120256"/>
            </a:xfrm>
            <a:prstGeom prst="rect">
              <a:avLst/>
            </a:prstGeom>
          </p:spPr>
        </p:pic>
        <p:pic>
          <p:nvPicPr>
            <p:cNvPr id="70" name="object 70"/>
            <p:cNvPicPr/>
            <p:nvPr/>
          </p:nvPicPr>
          <p:blipFill>
            <a:blip r:embed="rId49" cstate="print"/>
            <a:stretch>
              <a:fillRect/>
            </a:stretch>
          </p:blipFill>
          <p:spPr>
            <a:xfrm>
              <a:off x="4632223" y="6765975"/>
              <a:ext cx="1826717" cy="118719"/>
            </a:xfrm>
            <a:prstGeom prst="rect">
              <a:avLst/>
            </a:prstGeom>
          </p:spPr>
        </p:pic>
        <p:pic>
          <p:nvPicPr>
            <p:cNvPr id="71" name="object 71"/>
            <p:cNvPicPr/>
            <p:nvPr/>
          </p:nvPicPr>
          <p:blipFill>
            <a:blip r:embed="rId50" cstate="print"/>
            <a:stretch>
              <a:fillRect/>
            </a:stretch>
          </p:blipFill>
          <p:spPr>
            <a:xfrm>
              <a:off x="1175194" y="6979043"/>
              <a:ext cx="2450858" cy="121793"/>
            </a:xfrm>
            <a:prstGeom prst="rect">
              <a:avLst/>
            </a:prstGeom>
          </p:spPr>
        </p:pic>
        <p:pic>
          <p:nvPicPr>
            <p:cNvPr id="72" name="object 72"/>
            <p:cNvPicPr/>
            <p:nvPr/>
          </p:nvPicPr>
          <p:blipFill>
            <a:blip r:embed="rId51" cstate="print"/>
            <a:stretch>
              <a:fillRect/>
            </a:stretch>
          </p:blipFill>
          <p:spPr>
            <a:xfrm>
              <a:off x="3724973" y="6980580"/>
              <a:ext cx="1117346" cy="120256"/>
            </a:xfrm>
            <a:prstGeom prst="rect">
              <a:avLst/>
            </a:prstGeom>
          </p:spPr>
        </p:pic>
        <p:pic>
          <p:nvPicPr>
            <p:cNvPr id="73" name="object 73"/>
            <p:cNvPicPr/>
            <p:nvPr/>
          </p:nvPicPr>
          <p:blipFill>
            <a:blip r:embed="rId52" cstate="print"/>
            <a:stretch>
              <a:fillRect/>
            </a:stretch>
          </p:blipFill>
          <p:spPr>
            <a:xfrm>
              <a:off x="1193457" y="7196734"/>
              <a:ext cx="2540635" cy="118757"/>
            </a:xfrm>
            <a:prstGeom prst="rect">
              <a:avLst/>
            </a:prstGeom>
          </p:spPr>
        </p:pic>
        <p:pic>
          <p:nvPicPr>
            <p:cNvPr id="74" name="object 74"/>
            <p:cNvPicPr/>
            <p:nvPr/>
          </p:nvPicPr>
          <p:blipFill>
            <a:blip r:embed="rId53" cstate="print"/>
            <a:stretch>
              <a:fillRect/>
            </a:stretch>
          </p:blipFill>
          <p:spPr>
            <a:xfrm>
              <a:off x="3817835" y="7196734"/>
              <a:ext cx="1179766" cy="118757"/>
            </a:xfrm>
            <a:prstGeom prst="rect">
              <a:avLst/>
            </a:prstGeom>
          </p:spPr>
        </p:pic>
        <p:sp>
          <p:nvSpPr>
            <p:cNvPr id="75" name="object 75"/>
            <p:cNvSpPr/>
            <p:nvPr/>
          </p:nvSpPr>
          <p:spPr>
            <a:xfrm>
              <a:off x="1089914" y="7461643"/>
              <a:ext cx="23495" cy="21590"/>
            </a:xfrm>
            <a:custGeom>
              <a:avLst/>
              <a:gdLst/>
              <a:ahLst/>
              <a:cxnLst/>
              <a:rect l="l" t="t" r="r" b="b"/>
              <a:pathLst>
                <a:path w="23494" h="21590">
                  <a:moveTo>
                    <a:pt x="18313" y="21285"/>
                  </a:moveTo>
                  <a:lnTo>
                    <a:pt x="6108" y="21285"/>
                  </a:lnTo>
                  <a:lnTo>
                    <a:pt x="0" y="16725"/>
                  </a:lnTo>
                  <a:lnTo>
                    <a:pt x="0" y="4572"/>
                  </a:lnTo>
                  <a:lnTo>
                    <a:pt x="6108" y="0"/>
                  </a:lnTo>
                  <a:lnTo>
                    <a:pt x="18313" y="0"/>
                  </a:lnTo>
                  <a:lnTo>
                    <a:pt x="22872" y="4572"/>
                  </a:lnTo>
                  <a:lnTo>
                    <a:pt x="22872" y="16725"/>
                  </a:lnTo>
                  <a:lnTo>
                    <a:pt x="18313" y="21285"/>
                  </a:lnTo>
                  <a:close/>
                </a:path>
              </a:pathLst>
            </a:custGeom>
            <a:solidFill>
              <a:srgbClr val="4D4D4F"/>
            </a:solidFill>
          </p:spPr>
          <p:txBody>
            <a:bodyPr wrap="square" lIns="0" tIns="0" rIns="0" bIns="0" rtlCol="0"/>
            <a:lstStyle/>
            <a:p>
              <a:endParaRPr/>
            </a:p>
          </p:txBody>
        </p:sp>
        <p:pic>
          <p:nvPicPr>
            <p:cNvPr id="76" name="object 76"/>
            <p:cNvPicPr/>
            <p:nvPr/>
          </p:nvPicPr>
          <p:blipFill>
            <a:blip r:embed="rId54" cstate="print"/>
            <a:stretch>
              <a:fillRect/>
            </a:stretch>
          </p:blipFill>
          <p:spPr>
            <a:xfrm>
              <a:off x="1296987" y="7412926"/>
              <a:ext cx="1188885" cy="118719"/>
            </a:xfrm>
            <a:prstGeom prst="rect">
              <a:avLst/>
            </a:prstGeom>
          </p:spPr>
        </p:pic>
        <p:pic>
          <p:nvPicPr>
            <p:cNvPr id="77" name="object 77"/>
            <p:cNvPicPr/>
            <p:nvPr/>
          </p:nvPicPr>
          <p:blipFill>
            <a:blip r:embed="rId55" cstate="print"/>
            <a:stretch>
              <a:fillRect/>
            </a:stretch>
          </p:blipFill>
          <p:spPr>
            <a:xfrm>
              <a:off x="2580233" y="7412926"/>
              <a:ext cx="1949996" cy="118719"/>
            </a:xfrm>
            <a:prstGeom prst="rect">
              <a:avLst/>
            </a:prstGeom>
          </p:spPr>
        </p:pic>
        <p:pic>
          <p:nvPicPr>
            <p:cNvPr id="78" name="object 78"/>
            <p:cNvPicPr/>
            <p:nvPr/>
          </p:nvPicPr>
          <p:blipFill>
            <a:blip r:embed="rId56" cstate="print"/>
            <a:stretch>
              <a:fillRect/>
            </a:stretch>
          </p:blipFill>
          <p:spPr>
            <a:xfrm>
              <a:off x="4623091" y="7412926"/>
              <a:ext cx="1823694" cy="118719"/>
            </a:xfrm>
            <a:prstGeom prst="rect">
              <a:avLst/>
            </a:prstGeom>
          </p:spPr>
        </p:pic>
        <p:pic>
          <p:nvPicPr>
            <p:cNvPr id="79" name="object 79"/>
            <p:cNvPicPr/>
            <p:nvPr/>
          </p:nvPicPr>
          <p:blipFill>
            <a:blip r:embed="rId57" cstate="print"/>
            <a:stretch>
              <a:fillRect/>
            </a:stretch>
          </p:blipFill>
          <p:spPr>
            <a:xfrm>
              <a:off x="1178217" y="7627543"/>
              <a:ext cx="1674520" cy="120243"/>
            </a:xfrm>
            <a:prstGeom prst="rect">
              <a:avLst/>
            </a:prstGeom>
          </p:spPr>
        </p:pic>
        <p:pic>
          <p:nvPicPr>
            <p:cNvPr id="80" name="object 80"/>
            <p:cNvPicPr/>
            <p:nvPr/>
          </p:nvPicPr>
          <p:blipFill>
            <a:blip r:embed="rId58" cstate="print"/>
            <a:stretch>
              <a:fillRect/>
            </a:stretch>
          </p:blipFill>
          <p:spPr>
            <a:xfrm>
              <a:off x="2937967" y="7626057"/>
              <a:ext cx="2765971" cy="121729"/>
            </a:xfrm>
            <a:prstGeom prst="rect">
              <a:avLst/>
            </a:prstGeom>
          </p:spPr>
        </p:pic>
        <p:pic>
          <p:nvPicPr>
            <p:cNvPr id="81" name="object 81"/>
            <p:cNvPicPr/>
            <p:nvPr/>
          </p:nvPicPr>
          <p:blipFill>
            <a:blip r:embed="rId59" cstate="print"/>
            <a:stretch>
              <a:fillRect/>
            </a:stretch>
          </p:blipFill>
          <p:spPr>
            <a:xfrm>
              <a:off x="890536" y="5826721"/>
              <a:ext cx="5752604" cy="611924"/>
            </a:xfrm>
            <a:prstGeom prst="rect">
              <a:avLst/>
            </a:prstGeom>
          </p:spPr>
        </p:pic>
        <p:pic>
          <p:nvPicPr>
            <p:cNvPr id="82" name="object 82"/>
            <p:cNvPicPr/>
            <p:nvPr/>
          </p:nvPicPr>
          <p:blipFill>
            <a:blip r:embed="rId60" cstate="print"/>
            <a:stretch>
              <a:fillRect/>
            </a:stretch>
          </p:blipFill>
          <p:spPr>
            <a:xfrm>
              <a:off x="1281760" y="7977682"/>
              <a:ext cx="1573999" cy="108051"/>
            </a:xfrm>
            <a:prstGeom prst="rect">
              <a:avLst/>
            </a:prstGeom>
          </p:spPr>
        </p:pic>
        <p:sp>
          <p:nvSpPr>
            <p:cNvPr id="83" name="object 83"/>
            <p:cNvSpPr/>
            <p:nvPr/>
          </p:nvSpPr>
          <p:spPr>
            <a:xfrm>
              <a:off x="1257401" y="9577590"/>
              <a:ext cx="3021965" cy="83820"/>
            </a:xfrm>
            <a:custGeom>
              <a:avLst/>
              <a:gdLst/>
              <a:ahLst/>
              <a:cxnLst/>
              <a:rect l="l" t="t" r="r" b="b"/>
              <a:pathLst>
                <a:path w="3021965" h="83820">
                  <a:moveTo>
                    <a:pt x="56299" y="34975"/>
                  </a:moveTo>
                  <a:lnTo>
                    <a:pt x="53276" y="16687"/>
                  </a:lnTo>
                  <a:lnTo>
                    <a:pt x="46888" y="7581"/>
                  </a:lnTo>
                  <a:lnTo>
                    <a:pt x="45834" y="6083"/>
                  </a:lnTo>
                  <a:lnTo>
                    <a:pt x="45643" y="5994"/>
                  </a:lnTo>
                  <a:lnTo>
                    <a:pt x="45643" y="25844"/>
                  </a:lnTo>
                  <a:lnTo>
                    <a:pt x="44284" y="33210"/>
                  </a:lnTo>
                  <a:lnTo>
                    <a:pt x="40513" y="39001"/>
                  </a:lnTo>
                  <a:lnTo>
                    <a:pt x="34734" y="42786"/>
                  </a:lnTo>
                  <a:lnTo>
                    <a:pt x="27381" y="44145"/>
                  </a:lnTo>
                  <a:lnTo>
                    <a:pt x="20027" y="42786"/>
                  </a:lnTo>
                  <a:lnTo>
                    <a:pt x="14249" y="39001"/>
                  </a:lnTo>
                  <a:lnTo>
                    <a:pt x="10477" y="33210"/>
                  </a:lnTo>
                  <a:lnTo>
                    <a:pt x="9131" y="25844"/>
                  </a:lnTo>
                  <a:lnTo>
                    <a:pt x="10477" y="19138"/>
                  </a:lnTo>
                  <a:lnTo>
                    <a:pt x="14249" y="13296"/>
                  </a:lnTo>
                  <a:lnTo>
                    <a:pt x="20027" y="9156"/>
                  </a:lnTo>
                  <a:lnTo>
                    <a:pt x="27381" y="7581"/>
                  </a:lnTo>
                  <a:lnTo>
                    <a:pt x="36004" y="9372"/>
                  </a:lnTo>
                  <a:lnTo>
                    <a:pt x="41643" y="13868"/>
                  </a:lnTo>
                  <a:lnTo>
                    <a:pt x="44704" y="19799"/>
                  </a:lnTo>
                  <a:lnTo>
                    <a:pt x="45643" y="25844"/>
                  </a:lnTo>
                  <a:lnTo>
                    <a:pt x="45643" y="5994"/>
                  </a:lnTo>
                  <a:lnTo>
                    <a:pt x="36398" y="1193"/>
                  </a:lnTo>
                  <a:lnTo>
                    <a:pt x="27381" y="0"/>
                  </a:lnTo>
                  <a:lnTo>
                    <a:pt x="16675" y="1905"/>
                  </a:lnTo>
                  <a:lnTo>
                    <a:pt x="7975" y="7213"/>
                  </a:lnTo>
                  <a:lnTo>
                    <a:pt x="2133" y="15392"/>
                  </a:lnTo>
                  <a:lnTo>
                    <a:pt x="0" y="25844"/>
                  </a:lnTo>
                  <a:lnTo>
                    <a:pt x="2108" y="36969"/>
                  </a:lnTo>
                  <a:lnTo>
                    <a:pt x="7785" y="45085"/>
                  </a:lnTo>
                  <a:lnTo>
                    <a:pt x="16027" y="50063"/>
                  </a:lnTo>
                  <a:lnTo>
                    <a:pt x="25844" y="51739"/>
                  </a:lnTo>
                  <a:lnTo>
                    <a:pt x="35026" y="51739"/>
                  </a:lnTo>
                  <a:lnTo>
                    <a:pt x="42608" y="48717"/>
                  </a:lnTo>
                  <a:lnTo>
                    <a:pt x="45339" y="44145"/>
                  </a:lnTo>
                  <a:lnTo>
                    <a:pt x="47180" y="41071"/>
                  </a:lnTo>
                  <a:lnTo>
                    <a:pt x="44818" y="54013"/>
                  </a:lnTo>
                  <a:lnTo>
                    <a:pt x="39751" y="64668"/>
                  </a:lnTo>
                  <a:lnTo>
                    <a:pt x="31546" y="71907"/>
                  </a:lnTo>
                  <a:lnTo>
                    <a:pt x="19786" y="74561"/>
                  </a:lnTo>
                  <a:lnTo>
                    <a:pt x="13690" y="74561"/>
                  </a:lnTo>
                  <a:lnTo>
                    <a:pt x="9131" y="73075"/>
                  </a:lnTo>
                  <a:lnTo>
                    <a:pt x="9131" y="80657"/>
                  </a:lnTo>
                  <a:lnTo>
                    <a:pt x="10668" y="82194"/>
                  </a:lnTo>
                  <a:lnTo>
                    <a:pt x="13690" y="83680"/>
                  </a:lnTo>
                  <a:lnTo>
                    <a:pt x="19786" y="83680"/>
                  </a:lnTo>
                  <a:lnTo>
                    <a:pt x="35115" y="80137"/>
                  </a:lnTo>
                  <a:lnTo>
                    <a:pt x="41541" y="74561"/>
                  </a:lnTo>
                  <a:lnTo>
                    <a:pt x="46596" y="70180"/>
                  </a:lnTo>
                  <a:lnTo>
                    <a:pt x="53797" y="54787"/>
                  </a:lnTo>
                  <a:lnTo>
                    <a:pt x="55524" y="41071"/>
                  </a:lnTo>
                  <a:lnTo>
                    <a:pt x="56299" y="34975"/>
                  </a:lnTo>
                  <a:close/>
                </a:path>
                <a:path w="3021965" h="83820">
                  <a:moveTo>
                    <a:pt x="295325" y="1485"/>
                  </a:moveTo>
                  <a:lnTo>
                    <a:pt x="286194" y="1485"/>
                  </a:lnTo>
                  <a:lnTo>
                    <a:pt x="269430" y="13690"/>
                  </a:lnTo>
                  <a:lnTo>
                    <a:pt x="270967" y="22821"/>
                  </a:lnTo>
                  <a:lnTo>
                    <a:pt x="286194" y="12153"/>
                  </a:lnTo>
                  <a:lnTo>
                    <a:pt x="286194" y="80657"/>
                  </a:lnTo>
                  <a:lnTo>
                    <a:pt x="295325" y="80657"/>
                  </a:lnTo>
                  <a:lnTo>
                    <a:pt x="295325" y="12153"/>
                  </a:lnTo>
                  <a:lnTo>
                    <a:pt x="295325" y="1485"/>
                  </a:lnTo>
                  <a:close/>
                </a:path>
                <a:path w="3021965" h="83820">
                  <a:moveTo>
                    <a:pt x="383578" y="41071"/>
                  </a:moveTo>
                  <a:lnTo>
                    <a:pt x="383120" y="31457"/>
                  </a:lnTo>
                  <a:lnTo>
                    <a:pt x="379958" y="17691"/>
                  </a:lnTo>
                  <a:lnTo>
                    <a:pt x="372960" y="7645"/>
                  </a:lnTo>
                  <a:lnTo>
                    <a:pt x="372960" y="41071"/>
                  </a:lnTo>
                  <a:lnTo>
                    <a:pt x="372452" y="52082"/>
                  </a:lnTo>
                  <a:lnTo>
                    <a:pt x="370090" y="62953"/>
                  </a:lnTo>
                  <a:lnTo>
                    <a:pt x="364591" y="71259"/>
                  </a:lnTo>
                  <a:lnTo>
                    <a:pt x="354660" y="74561"/>
                  </a:lnTo>
                  <a:lnTo>
                    <a:pt x="345389" y="71475"/>
                  </a:lnTo>
                  <a:lnTo>
                    <a:pt x="339826" y="63538"/>
                  </a:lnTo>
                  <a:lnTo>
                    <a:pt x="337108" y="52730"/>
                  </a:lnTo>
                  <a:lnTo>
                    <a:pt x="336397" y="41071"/>
                  </a:lnTo>
                  <a:lnTo>
                    <a:pt x="337108" y="30073"/>
                  </a:lnTo>
                  <a:lnTo>
                    <a:pt x="339826" y="19202"/>
                  </a:lnTo>
                  <a:lnTo>
                    <a:pt x="345389" y="10896"/>
                  </a:lnTo>
                  <a:lnTo>
                    <a:pt x="354660" y="7581"/>
                  </a:lnTo>
                  <a:lnTo>
                    <a:pt x="364591" y="10896"/>
                  </a:lnTo>
                  <a:lnTo>
                    <a:pt x="370090" y="19202"/>
                  </a:lnTo>
                  <a:lnTo>
                    <a:pt x="372452" y="30073"/>
                  </a:lnTo>
                  <a:lnTo>
                    <a:pt x="372960" y="41071"/>
                  </a:lnTo>
                  <a:lnTo>
                    <a:pt x="372960" y="7645"/>
                  </a:lnTo>
                  <a:lnTo>
                    <a:pt x="371373" y="5359"/>
                  </a:lnTo>
                  <a:lnTo>
                    <a:pt x="354660" y="0"/>
                  </a:lnTo>
                  <a:lnTo>
                    <a:pt x="338810" y="5359"/>
                  </a:lnTo>
                  <a:lnTo>
                    <a:pt x="330682" y="17691"/>
                  </a:lnTo>
                  <a:lnTo>
                    <a:pt x="327685" y="31457"/>
                  </a:lnTo>
                  <a:lnTo>
                    <a:pt x="327266" y="41071"/>
                  </a:lnTo>
                  <a:lnTo>
                    <a:pt x="327685" y="50965"/>
                  </a:lnTo>
                  <a:lnTo>
                    <a:pt x="330682" y="65252"/>
                  </a:lnTo>
                  <a:lnTo>
                    <a:pt x="338810" y="78105"/>
                  </a:lnTo>
                  <a:lnTo>
                    <a:pt x="354660" y="83680"/>
                  </a:lnTo>
                  <a:lnTo>
                    <a:pt x="371373" y="78105"/>
                  </a:lnTo>
                  <a:lnTo>
                    <a:pt x="373735" y="74561"/>
                  </a:lnTo>
                  <a:lnTo>
                    <a:pt x="379958" y="65252"/>
                  </a:lnTo>
                  <a:lnTo>
                    <a:pt x="383120" y="50965"/>
                  </a:lnTo>
                  <a:lnTo>
                    <a:pt x="383578" y="41071"/>
                  </a:lnTo>
                  <a:close/>
                </a:path>
                <a:path w="3021965" h="83820">
                  <a:moveTo>
                    <a:pt x="589114" y="1485"/>
                  </a:moveTo>
                  <a:lnTo>
                    <a:pt x="579983" y="1485"/>
                  </a:lnTo>
                  <a:lnTo>
                    <a:pt x="561721" y="13690"/>
                  </a:lnTo>
                  <a:lnTo>
                    <a:pt x="563206" y="22821"/>
                  </a:lnTo>
                  <a:lnTo>
                    <a:pt x="578446" y="12153"/>
                  </a:lnTo>
                  <a:lnTo>
                    <a:pt x="578446" y="80657"/>
                  </a:lnTo>
                  <a:lnTo>
                    <a:pt x="589114" y="80657"/>
                  </a:lnTo>
                  <a:lnTo>
                    <a:pt x="589114" y="12153"/>
                  </a:lnTo>
                  <a:lnTo>
                    <a:pt x="589114" y="1485"/>
                  </a:lnTo>
                  <a:close/>
                </a:path>
                <a:path w="3021965" h="83820">
                  <a:moveTo>
                    <a:pt x="656082" y="1485"/>
                  </a:moveTo>
                  <a:lnTo>
                    <a:pt x="646950" y="1485"/>
                  </a:lnTo>
                  <a:lnTo>
                    <a:pt x="628700" y="13690"/>
                  </a:lnTo>
                  <a:lnTo>
                    <a:pt x="630186" y="22821"/>
                  </a:lnTo>
                  <a:lnTo>
                    <a:pt x="645414" y="12153"/>
                  </a:lnTo>
                  <a:lnTo>
                    <a:pt x="645414" y="80657"/>
                  </a:lnTo>
                  <a:lnTo>
                    <a:pt x="656082" y="80657"/>
                  </a:lnTo>
                  <a:lnTo>
                    <a:pt x="656082" y="12153"/>
                  </a:lnTo>
                  <a:lnTo>
                    <a:pt x="656082" y="1485"/>
                  </a:lnTo>
                  <a:close/>
                </a:path>
                <a:path w="3021965" h="83820">
                  <a:moveTo>
                    <a:pt x="881354" y="1485"/>
                  </a:moveTo>
                  <a:lnTo>
                    <a:pt x="873772" y="1485"/>
                  </a:lnTo>
                  <a:lnTo>
                    <a:pt x="855510" y="13690"/>
                  </a:lnTo>
                  <a:lnTo>
                    <a:pt x="856996" y="22821"/>
                  </a:lnTo>
                  <a:lnTo>
                    <a:pt x="872236" y="12153"/>
                  </a:lnTo>
                  <a:lnTo>
                    <a:pt x="872236" y="80657"/>
                  </a:lnTo>
                  <a:lnTo>
                    <a:pt x="881354" y="80657"/>
                  </a:lnTo>
                  <a:lnTo>
                    <a:pt x="881354" y="12153"/>
                  </a:lnTo>
                  <a:lnTo>
                    <a:pt x="881354" y="1485"/>
                  </a:lnTo>
                  <a:close/>
                </a:path>
                <a:path w="3021965" h="83820">
                  <a:moveTo>
                    <a:pt x="969657" y="73075"/>
                  </a:moveTo>
                  <a:lnTo>
                    <a:pt x="933145" y="73075"/>
                  </a:lnTo>
                  <a:lnTo>
                    <a:pt x="941197" y="64744"/>
                  </a:lnTo>
                  <a:lnTo>
                    <a:pt x="947394" y="57835"/>
                  </a:lnTo>
                  <a:lnTo>
                    <a:pt x="966635" y="22821"/>
                  </a:lnTo>
                  <a:lnTo>
                    <a:pt x="964107" y="11557"/>
                  </a:lnTo>
                  <a:lnTo>
                    <a:pt x="960564" y="7581"/>
                  </a:lnTo>
                  <a:lnTo>
                    <a:pt x="957872" y="4572"/>
                  </a:lnTo>
                  <a:lnTo>
                    <a:pt x="949934" y="1003"/>
                  </a:lnTo>
                  <a:lnTo>
                    <a:pt x="942276" y="0"/>
                  </a:lnTo>
                  <a:lnTo>
                    <a:pt x="934821" y="838"/>
                  </a:lnTo>
                  <a:lnTo>
                    <a:pt x="928382" y="3238"/>
                  </a:lnTo>
                  <a:lnTo>
                    <a:pt x="922794" y="7061"/>
                  </a:lnTo>
                  <a:lnTo>
                    <a:pt x="917917" y="12153"/>
                  </a:lnTo>
                  <a:lnTo>
                    <a:pt x="920940" y="22821"/>
                  </a:lnTo>
                  <a:lnTo>
                    <a:pt x="923645" y="18516"/>
                  </a:lnTo>
                  <a:lnTo>
                    <a:pt x="927620" y="13487"/>
                  </a:lnTo>
                  <a:lnTo>
                    <a:pt x="933589" y="9321"/>
                  </a:lnTo>
                  <a:lnTo>
                    <a:pt x="942276" y="7581"/>
                  </a:lnTo>
                  <a:lnTo>
                    <a:pt x="949871" y="7581"/>
                  </a:lnTo>
                  <a:lnTo>
                    <a:pt x="957503" y="13690"/>
                  </a:lnTo>
                  <a:lnTo>
                    <a:pt x="957503" y="22821"/>
                  </a:lnTo>
                  <a:lnTo>
                    <a:pt x="932776" y="60540"/>
                  </a:lnTo>
                  <a:lnTo>
                    <a:pt x="911821" y="80657"/>
                  </a:lnTo>
                  <a:lnTo>
                    <a:pt x="969657" y="80657"/>
                  </a:lnTo>
                  <a:lnTo>
                    <a:pt x="969657" y="73075"/>
                  </a:lnTo>
                  <a:close/>
                </a:path>
                <a:path w="3021965" h="83820">
                  <a:moveTo>
                    <a:pt x="1175194" y="1485"/>
                  </a:moveTo>
                  <a:lnTo>
                    <a:pt x="1166012" y="1485"/>
                  </a:lnTo>
                  <a:lnTo>
                    <a:pt x="1147762" y="13690"/>
                  </a:lnTo>
                  <a:lnTo>
                    <a:pt x="1149299" y="22821"/>
                  </a:lnTo>
                  <a:lnTo>
                    <a:pt x="1164526" y="12153"/>
                  </a:lnTo>
                  <a:lnTo>
                    <a:pt x="1164526" y="80657"/>
                  </a:lnTo>
                  <a:lnTo>
                    <a:pt x="1175194" y="80657"/>
                  </a:lnTo>
                  <a:lnTo>
                    <a:pt x="1175194" y="12153"/>
                  </a:lnTo>
                  <a:lnTo>
                    <a:pt x="1175194" y="1485"/>
                  </a:lnTo>
                  <a:close/>
                </a:path>
                <a:path w="3021965" h="83820">
                  <a:moveTo>
                    <a:pt x="1261960" y="59321"/>
                  </a:moveTo>
                  <a:lnTo>
                    <a:pt x="1260830" y="51955"/>
                  </a:lnTo>
                  <a:lnTo>
                    <a:pt x="1257579" y="45847"/>
                  </a:lnTo>
                  <a:lnTo>
                    <a:pt x="1252308" y="41160"/>
                  </a:lnTo>
                  <a:lnTo>
                    <a:pt x="1245196" y="38049"/>
                  </a:lnTo>
                  <a:lnTo>
                    <a:pt x="1257401" y="33477"/>
                  </a:lnTo>
                  <a:lnTo>
                    <a:pt x="1257401" y="19786"/>
                  </a:lnTo>
                  <a:lnTo>
                    <a:pt x="1255293" y="10909"/>
                  </a:lnTo>
                  <a:lnTo>
                    <a:pt x="1252321" y="7581"/>
                  </a:lnTo>
                  <a:lnTo>
                    <a:pt x="1249768" y="4749"/>
                  </a:lnTo>
                  <a:lnTo>
                    <a:pt x="1241971" y="1168"/>
                  </a:lnTo>
                  <a:lnTo>
                    <a:pt x="1233043" y="0"/>
                  </a:lnTo>
                  <a:lnTo>
                    <a:pt x="1220838" y="0"/>
                  </a:lnTo>
                  <a:lnTo>
                    <a:pt x="1210170" y="9118"/>
                  </a:lnTo>
                  <a:lnTo>
                    <a:pt x="1213243" y="16713"/>
                  </a:lnTo>
                  <a:lnTo>
                    <a:pt x="1225397" y="7581"/>
                  </a:lnTo>
                  <a:lnTo>
                    <a:pt x="1242161" y="7581"/>
                  </a:lnTo>
                  <a:lnTo>
                    <a:pt x="1248219" y="12153"/>
                  </a:lnTo>
                  <a:lnTo>
                    <a:pt x="1248219" y="27381"/>
                  </a:lnTo>
                  <a:lnTo>
                    <a:pt x="1243660" y="34975"/>
                  </a:lnTo>
                  <a:lnTo>
                    <a:pt x="1223860" y="34975"/>
                  </a:lnTo>
                  <a:lnTo>
                    <a:pt x="1223860" y="42608"/>
                  </a:lnTo>
                  <a:lnTo>
                    <a:pt x="1231506" y="42608"/>
                  </a:lnTo>
                  <a:lnTo>
                    <a:pt x="1240599" y="43713"/>
                  </a:lnTo>
                  <a:lnTo>
                    <a:pt x="1247267" y="46812"/>
                  </a:lnTo>
                  <a:lnTo>
                    <a:pt x="1251369" y="51612"/>
                  </a:lnTo>
                  <a:lnTo>
                    <a:pt x="1252778" y="57835"/>
                  </a:lnTo>
                  <a:lnTo>
                    <a:pt x="1251800" y="63665"/>
                  </a:lnTo>
                  <a:lnTo>
                    <a:pt x="1248410" y="69049"/>
                  </a:lnTo>
                  <a:lnTo>
                    <a:pt x="1241869" y="73025"/>
                  </a:lnTo>
                  <a:lnTo>
                    <a:pt x="1231506" y="74561"/>
                  </a:lnTo>
                  <a:lnTo>
                    <a:pt x="1219301" y="74561"/>
                  </a:lnTo>
                  <a:lnTo>
                    <a:pt x="1210170" y="68503"/>
                  </a:lnTo>
                  <a:lnTo>
                    <a:pt x="1207147" y="76098"/>
                  </a:lnTo>
                  <a:lnTo>
                    <a:pt x="1212862" y="79209"/>
                  </a:lnTo>
                  <a:lnTo>
                    <a:pt x="1218742" y="81610"/>
                  </a:lnTo>
                  <a:lnTo>
                    <a:pt x="1224902" y="83146"/>
                  </a:lnTo>
                  <a:lnTo>
                    <a:pt x="1231506" y="83680"/>
                  </a:lnTo>
                  <a:lnTo>
                    <a:pt x="1245882" y="81165"/>
                  </a:lnTo>
                  <a:lnTo>
                    <a:pt x="1255280" y="74955"/>
                  </a:lnTo>
                  <a:lnTo>
                    <a:pt x="1255522" y="74561"/>
                  </a:lnTo>
                  <a:lnTo>
                    <a:pt x="1260398" y="67005"/>
                  </a:lnTo>
                  <a:lnTo>
                    <a:pt x="1261960" y="59321"/>
                  </a:lnTo>
                  <a:close/>
                </a:path>
                <a:path w="3021965" h="83820">
                  <a:moveTo>
                    <a:pt x="1467446" y="1485"/>
                  </a:moveTo>
                  <a:lnTo>
                    <a:pt x="1459852" y="1485"/>
                  </a:lnTo>
                  <a:lnTo>
                    <a:pt x="1441551" y="13690"/>
                  </a:lnTo>
                  <a:lnTo>
                    <a:pt x="1443088" y="22821"/>
                  </a:lnTo>
                  <a:lnTo>
                    <a:pt x="1458315" y="12153"/>
                  </a:lnTo>
                  <a:lnTo>
                    <a:pt x="1458315" y="80657"/>
                  </a:lnTo>
                  <a:lnTo>
                    <a:pt x="1467446" y="80657"/>
                  </a:lnTo>
                  <a:lnTo>
                    <a:pt x="1467446" y="12153"/>
                  </a:lnTo>
                  <a:lnTo>
                    <a:pt x="1467446" y="1485"/>
                  </a:lnTo>
                  <a:close/>
                </a:path>
                <a:path w="3021965" h="83820">
                  <a:moveTo>
                    <a:pt x="1557235" y="54762"/>
                  </a:moveTo>
                  <a:lnTo>
                    <a:pt x="1546618" y="54762"/>
                  </a:lnTo>
                  <a:lnTo>
                    <a:pt x="1546618" y="13690"/>
                  </a:lnTo>
                  <a:lnTo>
                    <a:pt x="1546618" y="1485"/>
                  </a:lnTo>
                  <a:lnTo>
                    <a:pt x="1535950" y="1485"/>
                  </a:lnTo>
                  <a:lnTo>
                    <a:pt x="1535950" y="13690"/>
                  </a:lnTo>
                  <a:lnTo>
                    <a:pt x="1535950" y="54762"/>
                  </a:lnTo>
                  <a:lnTo>
                    <a:pt x="1508569" y="54762"/>
                  </a:lnTo>
                  <a:lnTo>
                    <a:pt x="1535950" y="13690"/>
                  </a:lnTo>
                  <a:lnTo>
                    <a:pt x="1535950" y="1485"/>
                  </a:lnTo>
                  <a:lnTo>
                    <a:pt x="1499387" y="54762"/>
                  </a:lnTo>
                  <a:lnTo>
                    <a:pt x="1499387" y="63893"/>
                  </a:lnTo>
                  <a:lnTo>
                    <a:pt x="1535950" y="63893"/>
                  </a:lnTo>
                  <a:lnTo>
                    <a:pt x="1535950" y="80657"/>
                  </a:lnTo>
                  <a:lnTo>
                    <a:pt x="1546618" y="80657"/>
                  </a:lnTo>
                  <a:lnTo>
                    <a:pt x="1546618" y="63893"/>
                  </a:lnTo>
                  <a:lnTo>
                    <a:pt x="1557235" y="63893"/>
                  </a:lnTo>
                  <a:lnTo>
                    <a:pt x="1557235" y="54762"/>
                  </a:lnTo>
                  <a:close/>
                </a:path>
                <a:path w="3021965" h="83820">
                  <a:moveTo>
                    <a:pt x="1761236" y="1485"/>
                  </a:moveTo>
                  <a:lnTo>
                    <a:pt x="1752104" y="1485"/>
                  </a:lnTo>
                  <a:lnTo>
                    <a:pt x="1735378" y="13690"/>
                  </a:lnTo>
                  <a:lnTo>
                    <a:pt x="1736877" y="22821"/>
                  </a:lnTo>
                  <a:lnTo>
                    <a:pt x="1752104" y="12153"/>
                  </a:lnTo>
                  <a:lnTo>
                    <a:pt x="1752104" y="80657"/>
                  </a:lnTo>
                  <a:lnTo>
                    <a:pt x="1761236" y="80657"/>
                  </a:lnTo>
                  <a:lnTo>
                    <a:pt x="1761236" y="12153"/>
                  </a:lnTo>
                  <a:lnTo>
                    <a:pt x="1761236" y="1485"/>
                  </a:lnTo>
                  <a:close/>
                </a:path>
                <a:path w="3021965" h="83820">
                  <a:moveTo>
                    <a:pt x="1848002" y="56299"/>
                  </a:moveTo>
                  <a:lnTo>
                    <a:pt x="1820608" y="31940"/>
                  </a:lnTo>
                  <a:lnTo>
                    <a:pt x="1813026" y="31940"/>
                  </a:lnTo>
                  <a:lnTo>
                    <a:pt x="1809940" y="33477"/>
                  </a:lnTo>
                  <a:lnTo>
                    <a:pt x="1806917" y="33477"/>
                  </a:lnTo>
                  <a:lnTo>
                    <a:pt x="1806917" y="9118"/>
                  </a:lnTo>
                  <a:lnTo>
                    <a:pt x="1841944" y="9118"/>
                  </a:lnTo>
                  <a:lnTo>
                    <a:pt x="1841944" y="1485"/>
                  </a:lnTo>
                  <a:lnTo>
                    <a:pt x="1799285" y="1485"/>
                  </a:lnTo>
                  <a:lnTo>
                    <a:pt x="1799285" y="44145"/>
                  </a:lnTo>
                  <a:lnTo>
                    <a:pt x="1806917" y="44145"/>
                  </a:lnTo>
                  <a:lnTo>
                    <a:pt x="1808403" y="42608"/>
                  </a:lnTo>
                  <a:lnTo>
                    <a:pt x="1813026" y="39535"/>
                  </a:lnTo>
                  <a:lnTo>
                    <a:pt x="1819071" y="39535"/>
                  </a:lnTo>
                  <a:lnTo>
                    <a:pt x="1826653" y="40665"/>
                  </a:lnTo>
                  <a:lnTo>
                    <a:pt x="1832965" y="43916"/>
                  </a:lnTo>
                  <a:lnTo>
                    <a:pt x="1837270" y="49187"/>
                  </a:lnTo>
                  <a:lnTo>
                    <a:pt x="1838871" y="56299"/>
                  </a:lnTo>
                  <a:lnTo>
                    <a:pt x="1837893" y="62357"/>
                  </a:lnTo>
                  <a:lnTo>
                    <a:pt x="1834489" y="68287"/>
                  </a:lnTo>
                  <a:lnTo>
                    <a:pt x="1827961" y="72783"/>
                  </a:lnTo>
                  <a:lnTo>
                    <a:pt x="1817585" y="74561"/>
                  </a:lnTo>
                  <a:lnTo>
                    <a:pt x="1809940" y="74561"/>
                  </a:lnTo>
                  <a:lnTo>
                    <a:pt x="1802358" y="71526"/>
                  </a:lnTo>
                  <a:lnTo>
                    <a:pt x="1796249" y="68453"/>
                  </a:lnTo>
                  <a:lnTo>
                    <a:pt x="1793227" y="76098"/>
                  </a:lnTo>
                  <a:lnTo>
                    <a:pt x="1798942" y="79209"/>
                  </a:lnTo>
                  <a:lnTo>
                    <a:pt x="1804809" y="81610"/>
                  </a:lnTo>
                  <a:lnTo>
                    <a:pt x="1810969" y="83146"/>
                  </a:lnTo>
                  <a:lnTo>
                    <a:pt x="1817585" y="83680"/>
                  </a:lnTo>
                  <a:lnTo>
                    <a:pt x="1831314" y="81330"/>
                  </a:lnTo>
                  <a:lnTo>
                    <a:pt x="1840776" y="75133"/>
                  </a:lnTo>
                  <a:lnTo>
                    <a:pt x="1841119" y="74561"/>
                  </a:lnTo>
                  <a:lnTo>
                    <a:pt x="1846237" y="66357"/>
                  </a:lnTo>
                  <a:lnTo>
                    <a:pt x="1848002" y="56299"/>
                  </a:lnTo>
                  <a:close/>
                </a:path>
                <a:path w="3021965" h="83820">
                  <a:moveTo>
                    <a:pt x="2055012" y="1485"/>
                  </a:moveTo>
                  <a:lnTo>
                    <a:pt x="2045881" y="1485"/>
                  </a:lnTo>
                  <a:lnTo>
                    <a:pt x="2027631" y="13690"/>
                  </a:lnTo>
                  <a:lnTo>
                    <a:pt x="2029167" y="22821"/>
                  </a:lnTo>
                  <a:lnTo>
                    <a:pt x="2044382" y="12153"/>
                  </a:lnTo>
                  <a:lnTo>
                    <a:pt x="2044382" y="80657"/>
                  </a:lnTo>
                  <a:lnTo>
                    <a:pt x="2055012" y="80657"/>
                  </a:lnTo>
                  <a:lnTo>
                    <a:pt x="2055012" y="12153"/>
                  </a:lnTo>
                  <a:lnTo>
                    <a:pt x="2055012" y="1485"/>
                  </a:lnTo>
                  <a:close/>
                </a:path>
                <a:path w="3021965" h="83820">
                  <a:moveTo>
                    <a:pt x="2143315" y="56299"/>
                  </a:moveTo>
                  <a:lnTo>
                    <a:pt x="2141169" y="45834"/>
                  </a:lnTo>
                  <a:lnTo>
                    <a:pt x="2136711" y="39585"/>
                  </a:lnTo>
                  <a:lnTo>
                    <a:pt x="2135327" y="37642"/>
                  </a:lnTo>
                  <a:lnTo>
                    <a:pt x="2132660" y="36017"/>
                  </a:lnTo>
                  <a:lnTo>
                    <a:pt x="2132660" y="39585"/>
                  </a:lnTo>
                  <a:lnTo>
                    <a:pt x="2132660" y="56299"/>
                  </a:lnTo>
                  <a:lnTo>
                    <a:pt x="2131517" y="63665"/>
                  </a:lnTo>
                  <a:lnTo>
                    <a:pt x="2128101" y="69430"/>
                  </a:lnTo>
                  <a:lnTo>
                    <a:pt x="2122398" y="73215"/>
                  </a:lnTo>
                  <a:lnTo>
                    <a:pt x="2114397" y="74561"/>
                  </a:lnTo>
                  <a:lnTo>
                    <a:pt x="2107044" y="72999"/>
                  </a:lnTo>
                  <a:lnTo>
                    <a:pt x="2101265" y="68859"/>
                  </a:lnTo>
                  <a:lnTo>
                    <a:pt x="2097493" y="63017"/>
                  </a:lnTo>
                  <a:lnTo>
                    <a:pt x="2096147" y="56299"/>
                  </a:lnTo>
                  <a:lnTo>
                    <a:pt x="2097951" y="48564"/>
                  </a:lnTo>
                  <a:lnTo>
                    <a:pt x="2102612" y="43395"/>
                  </a:lnTo>
                  <a:lnTo>
                    <a:pt x="2107704" y="41071"/>
                  </a:lnTo>
                  <a:lnTo>
                    <a:pt x="2108987" y="40500"/>
                  </a:lnTo>
                  <a:lnTo>
                    <a:pt x="2115934" y="39585"/>
                  </a:lnTo>
                  <a:lnTo>
                    <a:pt x="2132660" y="39585"/>
                  </a:lnTo>
                  <a:lnTo>
                    <a:pt x="2132660" y="36017"/>
                  </a:lnTo>
                  <a:lnTo>
                    <a:pt x="2126627" y="32308"/>
                  </a:lnTo>
                  <a:lnTo>
                    <a:pt x="2115934" y="30403"/>
                  </a:lnTo>
                  <a:lnTo>
                    <a:pt x="2108301" y="30403"/>
                  </a:lnTo>
                  <a:lnTo>
                    <a:pt x="2100707" y="34975"/>
                  </a:lnTo>
                  <a:lnTo>
                    <a:pt x="2094611" y="41071"/>
                  </a:lnTo>
                  <a:lnTo>
                    <a:pt x="2097303" y="29857"/>
                  </a:lnTo>
                  <a:lnTo>
                    <a:pt x="2103551" y="18618"/>
                  </a:lnTo>
                  <a:lnTo>
                    <a:pt x="2114092" y="10248"/>
                  </a:lnTo>
                  <a:lnTo>
                    <a:pt x="2129625" y="7581"/>
                  </a:lnTo>
                  <a:lnTo>
                    <a:pt x="2129625" y="0"/>
                  </a:lnTo>
                  <a:lnTo>
                    <a:pt x="2109241" y="3733"/>
                  </a:lnTo>
                  <a:lnTo>
                    <a:pt x="2095563" y="15011"/>
                  </a:lnTo>
                  <a:lnTo>
                    <a:pt x="2087880" y="30594"/>
                  </a:lnTo>
                  <a:lnTo>
                    <a:pt x="2085479" y="47167"/>
                  </a:lnTo>
                  <a:lnTo>
                    <a:pt x="2088515" y="65087"/>
                  </a:lnTo>
                  <a:lnTo>
                    <a:pt x="2096122" y="76276"/>
                  </a:lnTo>
                  <a:lnTo>
                    <a:pt x="2106015" y="82054"/>
                  </a:lnTo>
                  <a:lnTo>
                    <a:pt x="2115934" y="83680"/>
                  </a:lnTo>
                  <a:lnTo>
                    <a:pt x="2126627" y="81546"/>
                  </a:lnTo>
                  <a:lnTo>
                    <a:pt x="2135327" y="75704"/>
                  </a:lnTo>
                  <a:lnTo>
                    <a:pt x="2136089" y="74561"/>
                  </a:lnTo>
                  <a:lnTo>
                    <a:pt x="2141169" y="67005"/>
                  </a:lnTo>
                  <a:lnTo>
                    <a:pt x="2143315" y="56299"/>
                  </a:lnTo>
                  <a:close/>
                </a:path>
                <a:path w="3021965" h="83820">
                  <a:moveTo>
                    <a:pt x="2347315" y="1485"/>
                  </a:moveTo>
                  <a:lnTo>
                    <a:pt x="2339721" y="1485"/>
                  </a:lnTo>
                  <a:lnTo>
                    <a:pt x="2321420" y="13690"/>
                  </a:lnTo>
                  <a:lnTo>
                    <a:pt x="2322957" y="22821"/>
                  </a:lnTo>
                  <a:lnTo>
                    <a:pt x="2338184" y="12153"/>
                  </a:lnTo>
                  <a:lnTo>
                    <a:pt x="2338184" y="80657"/>
                  </a:lnTo>
                  <a:lnTo>
                    <a:pt x="2347315" y="80657"/>
                  </a:lnTo>
                  <a:lnTo>
                    <a:pt x="2347315" y="12153"/>
                  </a:lnTo>
                  <a:lnTo>
                    <a:pt x="2347315" y="1485"/>
                  </a:lnTo>
                  <a:close/>
                </a:path>
                <a:path w="3021965" h="83820">
                  <a:moveTo>
                    <a:pt x="2435618" y="1485"/>
                  </a:moveTo>
                  <a:lnTo>
                    <a:pt x="2379268" y="1485"/>
                  </a:lnTo>
                  <a:lnTo>
                    <a:pt x="2379268" y="9118"/>
                  </a:lnTo>
                  <a:lnTo>
                    <a:pt x="2426487" y="9118"/>
                  </a:lnTo>
                  <a:lnTo>
                    <a:pt x="2383828" y="80657"/>
                  </a:lnTo>
                  <a:lnTo>
                    <a:pt x="2394496" y="80657"/>
                  </a:lnTo>
                  <a:lnTo>
                    <a:pt x="2435618" y="10617"/>
                  </a:lnTo>
                  <a:lnTo>
                    <a:pt x="2435618" y="1485"/>
                  </a:lnTo>
                  <a:close/>
                </a:path>
                <a:path w="3021965" h="83820">
                  <a:moveTo>
                    <a:pt x="2641104" y="1485"/>
                  </a:moveTo>
                  <a:lnTo>
                    <a:pt x="2631973" y="1485"/>
                  </a:lnTo>
                  <a:lnTo>
                    <a:pt x="2613710" y="13690"/>
                  </a:lnTo>
                  <a:lnTo>
                    <a:pt x="2615260" y="22821"/>
                  </a:lnTo>
                  <a:lnTo>
                    <a:pt x="2630436" y="12153"/>
                  </a:lnTo>
                  <a:lnTo>
                    <a:pt x="2630436" y="80657"/>
                  </a:lnTo>
                  <a:lnTo>
                    <a:pt x="2641104" y="80657"/>
                  </a:lnTo>
                  <a:lnTo>
                    <a:pt x="2641104" y="12153"/>
                  </a:lnTo>
                  <a:lnTo>
                    <a:pt x="2641104" y="1485"/>
                  </a:lnTo>
                  <a:close/>
                </a:path>
                <a:path w="3021965" h="83820">
                  <a:moveTo>
                    <a:pt x="2729407" y="57835"/>
                  </a:moveTo>
                  <a:lnTo>
                    <a:pt x="2718739" y="39065"/>
                  </a:lnTo>
                  <a:lnTo>
                    <a:pt x="2718739" y="51739"/>
                  </a:lnTo>
                  <a:lnTo>
                    <a:pt x="2718739" y="66967"/>
                  </a:lnTo>
                  <a:lnTo>
                    <a:pt x="2711145" y="74561"/>
                  </a:lnTo>
                  <a:lnTo>
                    <a:pt x="2689822" y="74561"/>
                  </a:lnTo>
                  <a:lnTo>
                    <a:pt x="2682227" y="66967"/>
                  </a:lnTo>
                  <a:lnTo>
                    <a:pt x="2682227" y="51739"/>
                  </a:lnTo>
                  <a:lnTo>
                    <a:pt x="2686786" y="42608"/>
                  </a:lnTo>
                  <a:lnTo>
                    <a:pt x="2715717" y="42608"/>
                  </a:lnTo>
                  <a:lnTo>
                    <a:pt x="2718739" y="51739"/>
                  </a:lnTo>
                  <a:lnTo>
                    <a:pt x="2718739" y="39065"/>
                  </a:lnTo>
                  <a:lnTo>
                    <a:pt x="2714180" y="36512"/>
                  </a:lnTo>
                  <a:lnTo>
                    <a:pt x="2720276" y="33477"/>
                  </a:lnTo>
                  <a:lnTo>
                    <a:pt x="2724835" y="27381"/>
                  </a:lnTo>
                  <a:lnTo>
                    <a:pt x="2724835" y="19786"/>
                  </a:lnTo>
                  <a:lnTo>
                    <a:pt x="2722969" y="11557"/>
                  </a:lnTo>
                  <a:lnTo>
                    <a:pt x="2719794" y="7581"/>
                  </a:lnTo>
                  <a:lnTo>
                    <a:pt x="2717977" y="5321"/>
                  </a:lnTo>
                  <a:lnTo>
                    <a:pt x="2714180" y="3263"/>
                  </a:lnTo>
                  <a:lnTo>
                    <a:pt x="2714180" y="12153"/>
                  </a:lnTo>
                  <a:lnTo>
                    <a:pt x="2714180" y="24358"/>
                  </a:lnTo>
                  <a:lnTo>
                    <a:pt x="2712643" y="33477"/>
                  </a:lnTo>
                  <a:lnTo>
                    <a:pt x="2688285" y="33477"/>
                  </a:lnTo>
                  <a:lnTo>
                    <a:pt x="2686786" y="24358"/>
                  </a:lnTo>
                  <a:lnTo>
                    <a:pt x="2686786" y="12153"/>
                  </a:lnTo>
                  <a:lnTo>
                    <a:pt x="2692844" y="7581"/>
                  </a:lnTo>
                  <a:lnTo>
                    <a:pt x="2708071" y="7581"/>
                  </a:lnTo>
                  <a:lnTo>
                    <a:pt x="2714180" y="12153"/>
                  </a:lnTo>
                  <a:lnTo>
                    <a:pt x="2714180" y="3263"/>
                  </a:lnTo>
                  <a:lnTo>
                    <a:pt x="2710713" y="1384"/>
                  </a:lnTo>
                  <a:lnTo>
                    <a:pt x="2702026" y="0"/>
                  </a:lnTo>
                  <a:lnTo>
                    <a:pt x="2691142" y="1600"/>
                  </a:lnTo>
                  <a:lnTo>
                    <a:pt x="2683548" y="5892"/>
                  </a:lnTo>
                  <a:lnTo>
                    <a:pt x="2679103" y="12204"/>
                  </a:lnTo>
                  <a:lnTo>
                    <a:pt x="2677668" y="19786"/>
                  </a:lnTo>
                  <a:lnTo>
                    <a:pt x="2677668" y="27381"/>
                  </a:lnTo>
                  <a:lnTo>
                    <a:pt x="2680690" y="33477"/>
                  </a:lnTo>
                  <a:lnTo>
                    <a:pt x="2686786" y="36512"/>
                  </a:lnTo>
                  <a:lnTo>
                    <a:pt x="2680690" y="39535"/>
                  </a:lnTo>
                  <a:lnTo>
                    <a:pt x="2673096" y="45631"/>
                  </a:lnTo>
                  <a:lnTo>
                    <a:pt x="2673096" y="57835"/>
                  </a:lnTo>
                  <a:lnTo>
                    <a:pt x="2675229" y="68313"/>
                  </a:lnTo>
                  <a:lnTo>
                    <a:pt x="2681071" y="76479"/>
                  </a:lnTo>
                  <a:lnTo>
                    <a:pt x="2689771" y="81788"/>
                  </a:lnTo>
                  <a:lnTo>
                    <a:pt x="2700490" y="83680"/>
                  </a:lnTo>
                  <a:lnTo>
                    <a:pt x="2711424" y="81788"/>
                  </a:lnTo>
                  <a:lnTo>
                    <a:pt x="2720657" y="76479"/>
                  </a:lnTo>
                  <a:lnTo>
                    <a:pt x="2722143" y="74561"/>
                  </a:lnTo>
                  <a:lnTo>
                    <a:pt x="2727020" y="68313"/>
                  </a:lnTo>
                  <a:lnTo>
                    <a:pt x="2729407" y="57835"/>
                  </a:lnTo>
                  <a:close/>
                </a:path>
                <a:path w="3021965" h="83820">
                  <a:moveTo>
                    <a:pt x="2933395" y="1485"/>
                  </a:moveTo>
                  <a:lnTo>
                    <a:pt x="2925762" y="1485"/>
                  </a:lnTo>
                  <a:lnTo>
                    <a:pt x="2907500" y="13690"/>
                  </a:lnTo>
                  <a:lnTo>
                    <a:pt x="2909036" y="22821"/>
                  </a:lnTo>
                  <a:lnTo>
                    <a:pt x="2924276" y="12153"/>
                  </a:lnTo>
                  <a:lnTo>
                    <a:pt x="2924276" y="80657"/>
                  </a:lnTo>
                  <a:lnTo>
                    <a:pt x="2933395" y="80657"/>
                  </a:lnTo>
                  <a:lnTo>
                    <a:pt x="2933395" y="12153"/>
                  </a:lnTo>
                  <a:lnTo>
                    <a:pt x="2933395" y="1485"/>
                  </a:lnTo>
                  <a:close/>
                </a:path>
                <a:path w="3021965" h="83820">
                  <a:moveTo>
                    <a:pt x="3021660" y="34975"/>
                  </a:moveTo>
                  <a:lnTo>
                    <a:pt x="3018853" y="16687"/>
                  </a:lnTo>
                  <a:lnTo>
                    <a:pt x="3012770" y="7581"/>
                  </a:lnTo>
                  <a:lnTo>
                    <a:pt x="3012529" y="7226"/>
                  </a:lnTo>
                  <a:lnTo>
                    <a:pt x="3012529" y="25844"/>
                  </a:lnTo>
                  <a:lnTo>
                    <a:pt x="3010928" y="33210"/>
                  </a:lnTo>
                  <a:lnTo>
                    <a:pt x="3006623" y="39001"/>
                  </a:lnTo>
                  <a:lnTo>
                    <a:pt x="3000311" y="42786"/>
                  </a:lnTo>
                  <a:lnTo>
                    <a:pt x="2992729" y="44145"/>
                  </a:lnTo>
                  <a:lnTo>
                    <a:pt x="2985389" y="42786"/>
                  </a:lnTo>
                  <a:lnTo>
                    <a:pt x="2979623" y="39001"/>
                  </a:lnTo>
                  <a:lnTo>
                    <a:pt x="2975826" y="33210"/>
                  </a:lnTo>
                  <a:lnTo>
                    <a:pt x="2974479" y="25844"/>
                  </a:lnTo>
                  <a:lnTo>
                    <a:pt x="2975826" y="19138"/>
                  </a:lnTo>
                  <a:lnTo>
                    <a:pt x="2979623" y="13296"/>
                  </a:lnTo>
                  <a:lnTo>
                    <a:pt x="2985389" y="9156"/>
                  </a:lnTo>
                  <a:lnTo>
                    <a:pt x="2992729" y="7581"/>
                  </a:lnTo>
                  <a:lnTo>
                    <a:pt x="3001619" y="9372"/>
                  </a:lnTo>
                  <a:lnTo>
                    <a:pt x="3007779" y="13868"/>
                  </a:lnTo>
                  <a:lnTo>
                    <a:pt x="3011360" y="19799"/>
                  </a:lnTo>
                  <a:lnTo>
                    <a:pt x="3012529" y="25844"/>
                  </a:lnTo>
                  <a:lnTo>
                    <a:pt x="3012529" y="7226"/>
                  </a:lnTo>
                  <a:lnTo>
                    <a:pt x="3011767" y="6083"/>
                  </a:lnTo>
                  <a:lnTo>
                    <a:pt x="3002394" y="1193"/>
                  </a:lnTo>
                  <a:lnTo>
                    <a:pt x="2992729" y="0"/>
                  </a:lnTo>
                  <a:lnTo>
                    <a:pt x="2982036" y="1905"/>
                  </a:lnTo>
                  <a:lnTo>
                    <a:pt x="2973336" y="7213"/>
                  </a:lnTo>
                  <a:lnTo>
                    <a:pt x="2967482" y="15392"/>
                  </a:lnTo>
                  <a:lnTo>
                    <a:pt x="2965348" y="25844"/>
                  </a:lnTo>
                  <a:lnTo>
                    <a:pt x="2967469" y="36969"/>
                  </a:lnTo>
                  <a:lnTo>
                    <a:pt x="2973159" y="45085"/>
                  </a:lnTo>
                  <a:lnTo>
                    <a:pt x="2981414" y="50063"/>
                  </a:lnTo>
                  <a:lnTo>
                    <a:pt x="2991243" y="51739"/>
                  </a:lnTo>
                  <a:lnTo>
                    <a:pt x="3000375" y="51739"/>
                  </a:lnTo>
                  <a:lnTo>
                    <a:pt x="3007957" y="48717"/>
                  </a:lnTo>
                  <a:lnTo>
                    <a:pt x="3011601" y="44145"/>
                  </a:lnTo>
                  <a:lnTo>
                    <a:pt x="3014065" y="41071"/>
                  </a:lnTo>
                  <a:lnTo>
                    <a:pt x="3010827" y="54013"/>
                  </a:lnTo>
                  <a:lnTo>
                    <a:pt x="3005315" y="64668"/>
                  </a:lnTo>
                  <a:lnTo>
                    <a:pt x="2996933" y="71907"/>
                  </a:lnTo>
                  <a:lnTo>
                    <a:pt x="2985147" y="74561"/>
                  </a:lnTo>
                  <a:lnTo>
                    <a:pt x="2979039" y="74561"/>
                  </a:lnTo>
                  <a:lnTo>
                    <a:pt x="2976016" y="73075"/>
                  </a:lnTo>
                  <a:lnTo>
                    <a:pt x="2974479" y="73075"/>
                  </a:lnTo>
                  <a:lnTo>
                    <a:pt x="2974479" y="80657"/>
                  </a:lnTo>
                  <a:lnTo>
                    <a:pt x="2976016" y="82194"/>
                  </a:lnTo>
                  <a:lnTo>
                    <a:pt x="2979039" y="83680"/>
                  </a:lnTo>
                  <a:lnTo>
                    <a:pt x="2985147" y="83680"/>
                  </a:lnTo>
                  <a:lnTo>
                    <a:pt x="3000464" y="80137"/>
                  </a:lnTo>
                  <a:lnTo>
                    <a:pt x="3006890" y="74561"/>
                  </a:lnTo>
                  <a:lnTo>
                    <a:pt x="3011957" y="70180"/>
                  </a:lnTo>
                  <a:lnTo>
                    <a:pt x="3019158" y="54787"/>
                  </a:lnTo>
                  <a:lnTo>
                    <a:pt x="3020885" y="41071"/>
                  </a:lnTo>
                  <a:lnTo>
                    <a:pt x="3021660" y="34975"/>
                  </a:lnTo>
                  <a:close/>
                </a:path>
              </a:pathLst>
            </a:custGeom>
            <a:solidFill>
              <a:srgbClr val="4D4D4F"/>
            </a:solidFill>
          </p:spPr>
          <p:txBody>
            <a:bodyPr wrap="square" lIns="0" tIns="0" rIns="0" bIns="0" rtlCol="0"/>
            <a:lstStyle/>
            <a:p>
              <a:endParaRPr/>
            </a:p>
          </p:txBody>
        </p:sp>
        <p:pic>
          <p:nvPicPr>
            <p:cNvPr id="84" name="object 84"/>
            <p:cNvPicPr/>
            <p:nvPr/>
          </p:nvPicPr>
          <p:blipFill>
            <a:blip r:embed="rId61" cstate="print"/>
            <a:stretch>
              <a:fillRect/>
            </a:stretch>
          </p:blipFill>
          <p:spPr>
            <a:xfrm>
              <a:off x="5034114" y="9577590"/>
              <a:ext cx="124815" cy="80657"/>
            </a:xfrm>
            <a:prstGeom prst="rect">
              <a:avLst/>
            </a:prstGeom>
          </p:spPr>
        </p:pic>
        <p:pic>
          <p:nvPicPr>
            <p:cNvPr id="85" name="object 85"/>
            <p:cNvPicPr/>
            <p:nvPr/>
          </p:nvPicPr>
          <p:blipFill>
            <a:blip r:embed="rId62" cstate="print"/>
            <a:stretch>
              <a:fillRect/>
            </a:stretch>
          </p:blipFill>
          <p:spPr>
            <a:xfrm>
              <a:off x="5621731" y="9577590"/>
              <a:ext cx="124815" cy="80657"/>
            </a:xfrm>
            <a:prstGeom prst="rect">
              <a:avLst/>
            </a:prstGeom>
          </p:spPr>
        </p:pic>
        <p:pic>
          <p:nvPicPr>
            <p:cNvPr id="86" name="object 86"/>
            <p:cNvPicPr/>
            <p:nvPr/>
          </p:nvPicPr>
          <p:blipFill>
            <a:blip r:embed="rId63" cstate="print"/>
            <a:stretch>
              <a:fillRect/>
            </a:stretch>
          </p:blipFill>
          <p:spPr>
            <a:xfrm>
              <a:off x="5776963" y="9586709"/>
              <a:ext cx="124866" cy="76111"/>
            </a:xfrm>
            <a:prstGeom prst="rect">
              <a:avLst/>
            </a:prstGeom>
          </p:spPr>
        </p:pic>
        <p:pic>
          <p:nvPicPr>
            <p:cNvPr id="87" name="object 87"/>
            <p:cNvPicPr/>
            <p:nvPr/>
          </p:nvPicPr>
          <p:blipFill>
            <a:blip r:embed="rId64" cstate="print"/>
            <a:stretch>
              <a:fillRect/>
            </a:stretch>
          </p:blipFill>
          <p:spPr>
            <a:xfrm>
              <a:off x="1286319" y="8237981"/>
              <a:ext cx="4417618" cy="1423289"/>
            </a:xfrm>
            <a:prstGeom prst="rect">
              <a:avLst/>
            </a:prstGeom>
          </p:spPr>
        </p:pic>
        <p:sp>
          <p:nvSpPr>
            <p:cNvPr id="88" name="object 88"/>
            <p:cNvSpPr/>
            <p:nvPr/>
          </p:nvSpPr>
          <p:spPr>
            <a:xfrm>
              <a:off x="1284782" y="8402319"/>
              <a:ext cx="2652395" cy="311150"/>
            </a:xfrm>
            <a:custGeom>
              <a:avLst/>
              <a:gdLst/>
              <a:ahLst/>
              <a:cxnLst/>
              <a:rect l="l" t="t" r="r" b="b"/>
              <a:pathLst>
                <a:path w="2652395" h="311150">
                  <a:moveTo>
                    <a:pt x="2651772" y="10731"/>
                  </a:moveTo>
                  <a:lnTo>
                    <a:pt x="2641104" y="10731"/>
                  </a:lnTo>
                  <a:lnTo>
                    <a:pt x="2641104" y="307543"/>
                  </a:lnTo>
                  <a:lnTo>
                    <a:pt x="2651772" y="307543"/>
                  </a:lnTo>
                  <a:lnTo>
                    <a:pt x="2651772" y="10731"/>
                  </a:lnTo>
                  <a:close/>
                </a:path>
                <a:path w="2652395" h="311150">
                  <a:moveTo>
                    <a:pt x="2651772" y="0"/>
                  </a:moveTo>
                  <a:lnTo>
                    <a:pt x="0" y="0"/>
                  </a:lnTo>
                  <a:lnTo>
                    <a:pt x="0" y="10172"/>
                  </a:lnTo>
                  <a:lnTo>
                    <a:pt x="0" y="311150"/>
                  </a:lnTo>
                  <a:lnTo>
                    <a:pt x="9131" y="311150"/>
                  </a:lnTo>
                  <a:lnTo>
                    <a:pt x="9131" y="10172"/>
                  </a:lnTo>
                  <a:lnTo>
                    <a:pt x="2651772" y="10172"/>
                  </a:lnTo>
                  <a:lnTo>
                    <a:pt x="2651772" y="0"/>
                  </a:lnTo>
                  <a:close/>
                </a:path>
              </a:pathLst>
            </a:custGeom>
            <a:solidFill>
              <a:srgbClr val="4D4D4F"/>
            </a:solidFill>
          </p:spPr>
          <p:txBody>
            <a:bodyPr wrap="square" lIns="0" tIns="0" rIns="0" bIns="0" rtlCol="0"/>
            <a:lstStyle/>
            <a:p>
              <a:endParaRPr/>
            </a:p>
          </p:txBody>
        </p:sp>
        <p:pic>
          <p:nvPicPr>
            <p:cNvPr id="89" name="object 89"/>
            <p:cNvPicPr/>
            <p:nvPr/>
          </p:nvPicPr>
          <p:blipFill>
            <a:blip r:embed="rId65" cstate="print"/>
            <a:stretch>
              <a:fillRect/>
            </a:stretch>
          </p:blipFill>
          <p:spPr>
            <a:xfrm>
              <a:off x="1542059" y="8309520"/>
              <a:ext cx="2080907" cy="202450"/>
            </a:xfrm>
            <a:prstGeom prst="rect">
              <a:avLst/>
            </a:prstGeom>
          </p:spPr>
        </p:pic>
        <p:sp>
          <p:nvSpPr>
            <p:cNvPr id="90" name="object 90"/>
            <p:cNvSpPr/>
            <p:nvPr/>
          </p:nvSpPr>
          <p:spPr>
            <a:xfrm>
              <a:off x="3930497" y="8122297"/>
              <a:ext cx="1772285" cy="561975"/>
            </a:xfrm>
            <a:custGeom>
              <a:avLst/>
              <a:gdLst/>
              <a:ahLst/>
              <a:cxnLst/>
              <a:rect l="l" t="t" r="r" b="b"/>
              <a:pathLst>
                <a:path w="1772285" h="561975">
                  <a:moveTo>
                    <a:pt x="404914" y="357733"/>
                  </a:moveTo>
                  <a:lnTo>
                    <a:pt x="327279" y="336397"/>
                  </a:lnTo>
                  <a:lnTo>
                    <a:pt x="327279" y="351624"/>
                  </a:lnTo>
                  <a:lnTo>
                    <a:pt x="0" y="351624"/>
                  </a:lnTo>
                  <a:lnTo>
                    <a:pt x="0" y="363829"/>
                  </a:lnTo>
                  <a:lnTo>
                    <a:pt x="327279" y="363829"/>
                  </a:lnTo>
                  <a:lnTo>
                    <a:pt x="327279" y="377520"/>
                  </a:lnTo>
                  <a:lnTo>
                    <a:pt x="404914" y="357733"/>
                  </a:lnTo>
                  <a:close/>
                </a:path>
                <a:path w="1772285" h="561975">
                  <a:moveTo>
                    <a:pt x="1060996" y="0"/>
                  </a:moveTo>
                  <a:lnTo>
                    <a:pt x="1053414" y="0"/>
                  </a:lnTo>
                  <a:lnTo>
                    <a:pt x="1045883" y="11569"/>
                  </a:lnTo>
                  <a:lnTo>
                    <a:pt x="1041209" y="22821"/>
                  </a:lnTo>
                  <a:lnTo>
                    <a:pt x="1038834" y="32943"/>
                  </a:lnTo>
                  <a:lnTo>
                    <a:pt x="1038174" y="41071"/>
                  </a:lnTo>
                  <a:lnTo>
                    <a:pt x="1038834" y="49212"/>
                  </a:lnTo>
                  <a:lnTo>
                    <a:pt x="1041209" y="59347"/>
                  </a:lnTo>
                  <a:lnTo>
                    <a:pt x="1045883" y="70637"/>
                  </a:lnTo>
                  <a:lnTo>
                    <a:pt x="1053414" y="82194"/>
                  </a:lnTo>
                  <a:lnTo>
                    <a:pt x="1060996" y="82194"/>
                  </a:lnTo>
                  <a:lnTo>
                    <a:pt x="1052182" y="68503"/>
                  </a:lnTo>
                  <a:lnTo>
                    <a:pt x="1047661" y="55943"/>
                  </a:lnTo>
                  <a:lnTo>
                    <a:pt x="1045997" y="46228"/>
                  </a:lnTo>
                  <a:lnTo>
                    <a:pt x="1045768" y="41071"/>
                  </a:lnTo>
                  <a:lnTo>
                    <a:pt x="1046861" y="29972"/>
                  </a:lnTo>
                  <a:lnTo>
                    <a:pt x="1049947" y="19405"/>
                  </a:lnTo>
                  <a:lnTo>
                    <a:pt x="1054760" y="9410"/>
                  </a:lnTo>
                  <a:lnTo>
                    <a:pt x="1060996" y="0"/>
                  </a:lnTo>
                  <a:close/>
                </a:path>
                <a:path w="1772285" h="561975">
                  <a:moveTo>
                    <a:pt x="1261922" y="41071"/>
                  </a:moveTo>
                  <a:lnTo>
                    <a:pt x="1261224" y="32943"/>
                  </a:lnTo>
                  <a:lnTo>
                    <a:pt x="1258684" y="22821"/>
                  </a:lnTo>
                  <a:lnTo>
                    <a:pt x="1253578" y="11569"/>
                  </a:lnTo>
                  <a:lnTo>
                    <a:pt x="1245196" y="0"/>
                  </a:lnTo>
                  <a:lnTo>
                    <a:pt x="1239100" y="0"/>
                  </a:lnTo>
                  <a:lnTo>
                    <a:pt x="1245323" y="9410"/>
                  </a:lnTo>
                  <a:lnTo>
                    <a:pt x="1250124" y="19405"/>
                  </a:lnTo>
                  <a:lnTo>
                    <a:pt x="1253223" y="29972"/>
                  </a:lnTo>
                  <a:lnTo>
                    <a:pt x="1254328" y="41071"/>
                  </a:lnTo>
                  <a:lnTo>
                    <a:pt x="1254086" y="46228"/>
                  </a:lnTo>
                  <a:lnTo>
                    <a:pt x="1252423" y="55943"/>
                  </a:lnTo>
                  <a:lnTo>
                    <a:pt x="1247902" y="68503"/>
                  </a:lnTo>
                  <a:lnTo>
                    <a:pt x="1239100" y="82194"/>
                  </a:lnTo>
                  <a:lnTo>
                    <a:pt x="1245196" y="82194"/>
                  </a:lnTo>
                  <a:lnTo>
                    <a:pt x="1253578" y="70637"/>
                  </a:lnTo>
                  <a:lnTo>
                    <a:pt x="1258684" y="59347"/>
                  </a:lnTo>
                  <a:lnTo>
                    <a:pt x="1261224" y="49212"/>
                  </a:lnTo>
                  <a:lnTo>
                    <a:pt x="1261922" y="41071"/>
                  </a:lnTo>
                  <a:close/>
                </a:path>
                <a:path w="1772285" h="561975">
                  <a:moveTo>
                    <a:pt x="1771904" y="188760"/>
                  </a:moveTo>
                  <a:lnTo>
                    <a:pt x="1759699" y="188760"/>
                  </a:lnTo>
                  <a:lnTo>
                    <a:pt x="1759699" y="351624"/>
                  </a:lnTo>
                  <a:lnTo>
                    <a:pt x="1438529" y="351624"/>
                  </a:lnTo>
                  <a:lnTo>
                    <a:pt x="1438529" y="336397"/>
                  </a:lnTo>
                  <a:lnTo>
                    <a:pt x="1360893" y="357733"/>
                  </a:lnTo>
                  <a:lnTo>
                    <a:pt x="1438529" y="377520"/>
                  </a:lnTo>
                  <a:lnTo>
                    <a:pt x="1438529" y="363842"/>
                  </a:lnTo>
                  <a:lnTo>
                    <a:pt x="1759699" y="363842"/>
                  </a:lnTo>
                  <a:lnTo>
                    <a:pt x="1759699" y="561721"/>
                  </a:lnTo>
                  <a:lnTo>
                    <a:pt x="1771904" y="561721"/>
                  </a:lnTo>
                  <a:lnTo>
                    <a:pt x="1771904" y="188760"/>
                  </a:lnTo>
                  <a:close/>
                </a:path>
              </a:pathLst>
            </a:custGeom>
            <a:solidFill>
              <a:srgbClr val="4D4D4F"/>
            </a:solidFill>
          </p:spPr>
          <p:txBody>
            <a:bodyPr wrap="square" lIns="0" tIns="0" rIns="0" bIns="0" rtlCol="0"/>
            <a:lstStyle/>
            <a:p>
              <a:endParaRPr/>
            </a:p>
          </p:txBody>
        </p:sp>
        <p:pic>
          <p:nvPicPr>
            <p:cNvPr id="91" name="object 91"/>
            <p:cNvPicPr/>
            <p:nvPr/>
          </p:nvPicPr>
          <p:blipFill>
            <a:blip r:embed="rId66" cstate="print"/>
            <a:stretch>
              <a:fillRect/>
            </a:stretch>
          </p:blipFill>
          <p:spPr>
            <a:xfrm>
              <a:off x="5218315" y="8122297"/>
              <a:ext cx="426237" cy="82194"/>
            </a:xfrm>
            <a:prstGeom prst="rect">
              <a:avLst/>
            </a:prstGeom>
          </p:spPr>
        </p:pic>
        <p:sp>
          <p:nvSpPr>
            <p:cNvPr id="92" name="object 92"/>
            <p:cNvSpPr/>
            <p:nvPr/>
          </p:nvSpPr>
          <p:spPr>
            <a:xfrm>
              <a:off x="5769368" y="8712948"/>
              <a:ext cx="187325" cy="399415"/>
            </a:xfrm>
            <a:custGeom>
              <a:avLst/>
              <a:gdLst/>
              <a:ahLst/>
              <a:cxnLst/>
              <a:rect l="l" t="t" r="r" b="b"/>
              <a:pathLst>
                <a:path w="187325" h="399415">
                  <a:moveTo>
                    <a:pt x="74612" y="398805"/>
                  </a:moveTo>
                  <a:lnTo>
                    <a:pt x="1536" y="398805"/>
                  </a:lnTo>
                  <a:lnTo>
                    <a:pt x="86766" y="248094"/>
                  </a:lnTo>
                  <a:lnTo>
                    <a:pt x="112661" y="200914"/>
                  </a:lnTo>
                  <a:lnTo>
                    <a:pt x="112661" y="199377"/>
                  </a:lnTo>
                  <a:lnTo>
                    <a:pt x="0" y="0"/>
                  </a:lnTo>
                  <a:lnTo>
                    <a:pt x="74612" y="0"/>
                  </a:lnTo>
                  <a:lnTo>
                    <a:pt x="149174" y="133934"/>
                  </a:lnTo>
                  <a:lnTo>
                    <a:pt x="150710" y="133934"/>
                  </a:lnTo>
                  <a:lnTo>
                    <a:pt x="187223" y="199377"/>
                  </a:lnTo>
                  <a:lnTo>
                    <a:pt x="150710" y="264858"/>
                  </a:lnTo>
                  <a:lnTo>
                    <a:pt x="74612" y="398805"/>
                  </a:lnTo>
                  <a:close/>
                </a:path>
              </a:pathLst>
            </a:custGeom>
            <a:solidFill>
              <a:srgbClr val="00B5F0"/>
            </a:solidFill>
          </p:spPr>
          <p:txBody>
            <a:bodyPr wrap="square" lIns="0" tIns="0" rIns="0" bIns="0" rtlCol="0"/>
            <a:lstStyle/>
            <a:p>
              <a:endParaRPr/>
            </a:p>
          </p:txBody>
        </p:sp>
        <p:sp>
          <p:nvSpPr>
            <p:cNvPr id="93" name="object 93"/>
            <p:cNvSpPr/>
            <p:nvPr/>
          </p:nvSpPr>
          <p:spPr>
            <a:xfrm>
              <a:off x="6061621" y="9530358"/>
              <a:ext cx="581660" cy="233045"/>
            </a:xfrm>
            <a:custGeom>
              <a:avLst/>
              <a:gdLst/>
              <a:ahLst/>
              <a:cxnLst/>
              <a:rect l="l" t="t" r="r" b="b"/>
              <a:pathLst>
                <a:path w="581659" h="233045">
                  <a:moveTo>
                    <a:pt x="523671" y="232917"/>
                  </a:moveTo>
                  <a:lnTo>
                    <a:pt x="57899" y="232917"/>
                  </a:lnTo>
                  <a:lnTo>
                    <a:pt x="35350" y="228379"/>
                  </a:lnTo>
                  <a:lnTo>
                    <a:pt x="16948" y="215995"/>
                  </a:lnTo>
                  <a:lnTo>
                    <a:pt x="4546" y="197610"/>
                  </a:lnTo>
                  <a:lnTo>
                    <a:pt x="0" y="175069"/>
                  </a:lnTo>
                  <a:lnTo>
                    <a:pt x="0" y="59385"/>
                  </a:lnTo>
                  <a:lnTo>
                    <a:pt x="4546" y="36626"/>
                  </a:lnTo>
                  <a:lnTo>
                    <a:pt x="16948" y="17710"/>
                  </a:lnTo>
                  <a:lnTo>
                    <a:pt x="35350" y="4785"/>
                  </a:lnTo>
                  <a:lnTo>
                    <a:pt x="57899" y="0"/>
                  </a:lnTo>
                  <a:lnTo>
                    <a:pt x="523671" y="0"/>
                  </a:lnTo>
                  <a:lnTo>
                    <a:pt x="546190" y="4785"/>
                  </a:lnTo>
                  <a:lnTo>
                    <a:pt x="564578" y="17710"/>
                  </a:lnTo>
                  <a:lnTo>
                    <a:pt x="576974" y="36626"/>
                  </a:lnTo>
                  <a:lnTo>
                    <a:pt x="581520" y="59385"/>
                  </a:lnTo>
                  <a:lnTo>
                    <a:pt x="581520" y="175069"/>
                  </a:lnTo>
                  <a:lnTo>
                    <a:pt x="576974" y="197610"/>
                  </a:lnTo>
                  <a:lnTo>
                    <a:pt x="564578" y="215995"/>
                  </a:lnTo>
                  <a:lnTo>
                    <a:pt x="546190" y="228379"/>
                  </a:lnTo>
                  <a:lnTo>
                    <a:pt x="523671" y="232917"/>
                  </a:lnTo>
                  <a:close/>
                </a:path>
              </a:pathLst>
            </a:custGeom>
            <a:solidFill>
              <a:srgbClr val="818285"/>
            </a:solidFill>
          </p:spPr>
          <p:txBody>
            <a:bodyPr wrap="square" lIns="0" tIns="0" rIns="0" bIns="0" rtlCol="0"/>
            <a:lstStyle/>
            <a:p>
              <a:endParaRPr/>
            </a:p>
          </p:txBody>
        </p:sp>
        <p:pic>
          <p:nvPicPr>
            <p:cNvPr id="94" name="object 94"/>
            <p:cNvPicPr/>
            <p:nvPr/>
          </p:nvPicPr>
          <p:blipFill>
            <a:blip r:embed="rId67" cstate="print"/>
            <a:stretch>
              <a:fillRect/>
            </a:stretch>
          </p:blipFill>
          <p:spPr>
            <a:xfrm>
              <a:off x="6134697" y="9592817"/>
              <a:ext cx="345579" cy="109588"/>
            </a:xfrm>
            <a:prstGeom prst="rect">
              <a:avLst/>
            </a:prstGeom>
          </p:spPr>
        </p:pic>
        <p:sp>
          <p:nvSpPr>
            <p:cNvPr id="95" name="object 95"/>
            <p:cNvSpPr/>
            <p:nvPr/>
          </p:nvSpPr>
          <p:spPr>
            <a:xfrm>
              <a:off x="6504635" y="9606508"/>
              <a:ext cx="55244" cy="82550"/>
            </a:xfrm>
            <a:custGeom>
              <a:avLst/>
              <a:gdLst/>
              <a:ahLst/>
              <a:cxnLst/>
              <a:rect l="l" t="t" r="r" b="b"/>
              <a:pathLst>
                <a:path w="55245" h="82550">
                  <a:moveTo>
                    <a:pt x="0" y="82207"/>
                  </a:moveTo>
                  <a:lnTo>
                    <a:pt x="0" y="0"/>
                  </a:lnTo>
                  <a:lnTo>
                    <a:pt x="54762" y="41071"/>
                  </a:lnTo>
                  <a:lnTo>
                    <a:pt x="0" y="82207"/>
                  </a:lnTo>
                  <a:close/>
                </a:path>
              </a:pathLst>
            </a:custGeom>
            <a:solidFill>
              <a:srgbClr val="FFFFFF"/>
            </a:solidFill>
          </p:spPr>
          <p:txBody>
            <a:bodyPr wrap="square" lIns="0" tIns="0" rIns="0" bIns="0" rtlCol="0"/>
            <a:lstStyle/>
            <a:p>
              <a:endParaRPr/>
            </a:p>
          </p:txBody>
        </p:sp>
      </p:grpSp>
      <p:sp>
        <p:nvSpPr>
          <p:cNvPr id="96" name="object 96"/>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97" name="object 97"/>
          <p:cNvGrpSpPr/>
          <p:nvPr/>
        </p:nvGrpSpPr>
        <p:grpSpPr>
          <a:xfrm>
            <a:off x="7183539" y="1080286"/>
            <a:ext cx="368935" cy="688340"/>
            <a:chOff x="7183539" y="1080286"/>
            <a:chExt cx="368935" cy="688340"/>
          </a:xfrm>
        </p:grpSpPr>
        <p:sp>
          <p:nvSpPr>
            <p:cNvPr id="98" name="object 9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99" name="object 9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00" name="object 100"/>
            <p:cNvPicPr/>
            <p:nvPr/>
          </p:nvPicPr>
          <p:blipFill>
            <a:blip r:embed="rId68" cstate="print"/>
            <a:stretch>
              <a:fillRect/>
            </a:stretch>
          </p:blipFill>
          <p:spPr>
            <a:xfrm>
              <a:off x="7296200" y="1401508"/>
              <a:ext cx="133946" cy="270967"/>
            </a:xfrm>
            <a:prstGeom prst="rect">
              <a:avLst/>
            </a:prstGeom>
          </p:spPr>
        </p:pic>
      </p:grpSp>
      <p:grpSp>
        <p:nvGrpSpPr>
          <p:cNvPr id="101" name="object 101"/>
          <p:cNvGrpSpPr/>
          <p:nvPr/>
        </p:nvGrpSpPr>
        <p:grpSpPr>
          <a:xfrm>
            <a:off x="7183539" y="2570606"/>
            <a:ext cx="368935" cy="688340"/>
            <a:chOff x="7183539" y="2570606"/>
            <a:chExt cx="368935" cy="688340"/>
          </a:xfrm>
        </p:grpSpPr>
        <p:sp>
          <p:nvSpPr>
            <p:cNvPr id="102" name="object 10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3" name="object 103"/>
            <p:cNvPicPr/>
            <p:nvPr/>
          </p:nvPicPr>
          <p:blipFill>
            <a:blip r:embed="rId69" cstate="print"/>
            <a:stretch>
              <a:fillRect/>
            </a:stretch>
          </p:blipFill>
          <p:spPr>
            <a:xfrm>
              <a:off x="7296200" y="2686303"/>
              <a:ext cx="133946" cy="272503"/>
            </a:xfrm>
            <a:prstGeom prst="rect">
              <a:avLst/>
            </a:prstGeom>
          </p:spPr>
        </p:pic>
        <p:pic>
          <p:nvPicPr>
            <p:cNvPr id="104" name="object 104"/>
            <p:cNvPicPr/>
            <p:nvPr/>
          </p:nvPicPr>
          <p:blipFill>
            <a:blip r:embed="rId70" cstate="print"/>
            <a:stretch>
              <a:fillRect/>
            </a:stretch>
          </p:blipFill>
          <p:spPr>
            <a:xfrm>
              <a:off x="7294664" y="3013570"/>
              <a:ext cx="137020" cy="137020"/>
            </a:xfrm>
            <a:prstGeom prst="rect">
              <a:avLst/>
            </a:prstGeom>
          </p:spPr>
        </p:pic>
      </p:grpSp>
      <p:grpSp>
        <p:nvGrpSpPr>
          <p:cNvPr id="105" name="object 105"/>
          <p:cNvGrpSpPr/>
          <p:nvPr/>
        </p:nvGrpSpPr>
        <p:grpSpPr>
          <a:xfrm>
            <a:off x="7183539" y="1826221"/>
            <a:ext cx="368935" cy="687070"/>
            <a:chOff x="7183539" y="1826221"/>
            <a:chExt cx="368935" cy="687070"/>
          </a:xfrm>
        </p:grpSpPr>
        <p:sp>
          <p:nvSpPr>
            <p:cNvPr id="106" name="object 10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7" name="object 107"/>
            <p:cNvPicPr/>
            <p:nvPr/>
          </p:nvPicPr>
          <p:blipFill>
            <a:blip r:embed="rId71" cstate="print"/>
            <a:stretch>
              <a:fillRect/>
            </a:stretch>
          </p:blipFill>
          <p:spPr>
            <a:xfrm>
              <a:off x="7296200" y="1940369"/>
              <a:ext cx="133946" cy="274040"/>
            </a:xfrm>
            <a:prstGeom prst="rect">
              <a:avLst/>
            </a:prstGeom>
          </p:spPr>
        </p:pic>
        <p:pic>
          <p:nvPicPr>
            <p:cNvPr id="108" name="object 108"/>
            <p:cNvPicPr/>
            <p:nvPr/>
          </p:nvPicPr>
          <p:blipFill>
            <a:blip r:embed="rId72" cstate="print"/>
            <a:stretch>
              <a:fillRect/>
            </a:stretch>
          </p:blipFill>
          <p:spPr>
            <a:xfrm>
              <a:off x="7294664" y="2269184"/>
              <a:ext cx="137020" cy="135483"/>
            </a:xfrm>
            <a:prstGeom prst="rect">
              <a:avLst/>
            </a:prstGeom>
          </p:spPr>
        </p:pic>
      </p:grpSp>
      <p:grpSp>
        <p:nvGrpSpPr>
          <p:cNvPr id="109" name="object 109"/>
          <p:cNvGrpSpPr/>
          <p:nvPr/>
        </p:nvGrpSpPr>
        <p:grpSpPr>
          <a:xfrm>
            <a:off x="7183539" y="3314991"/>
            <a:ext cx="368935" cy="688340"/>
            <a:chOff x="7183539" y="3314991"/>
            <a:chExt cx="368935" cy="688340"/>
          </a:xfrm>
        </p:grpSpPr>
        <p:sp>
          <p:nvSpPr>
            <p:cNvPr id="110" name="object 11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1" name="object 111"/>
            <p:cNvPicPr/>
            <p:nvPr/>
          </p:nvPicPr>
          <p:blipFill>
            <a:blip r:embed="rId73" cstate="print"/>
            <a:stretch>
              <a:fillRect/>
            </a:stretch>
          </p:blipFill>
          <p:spPr>
            <a:xfrm>
              <a:off x="7296200" y="3430689"/>
              <a:ext cx="133946" cy="272453"/>
            </a:xfrm>
            <a:prstGeom prst="rect">
              <a:avLst/>
            </a:prstGeom>
          </p:spPr>
        </p:pic>
        <p:pic>
          <p:nvPicPr>
            <p:cNvPr id="112" name="object 112"/>
            <p:cNvPicPr/>
            <p:nvPr/>
          </p:nvPicPr>
          <p:blipFill>
            <a:blip r:embed="rId74" cstate="print"/>
            <a:stretch>
              <a:fillRect/>
            </a:stretch>
          </p:blipFill>
          <p:spPr>
            <a:xfrm>
              <a:off x="7294664" y="3759492"/>
              <a:ext cx="137020" cy="135483"/>
            </a:xfrm>
            <a:prstGeom prst="rect">
              <a:avLst/>
            </a:prstGeom>
          </p:spPr>
        </p:pic>
      </p:grpSp>
      <p:grpSp>
        <p:nvGrpSpPr>
          <p:cNvPr id="113" name="object 113"/>
          <p:cNvGrpSpPr/>
          <p:nvPr/>
        </p:nvGrpSpPr>
        <p:grpSpPr>
          <a:xfrm>
            <a:off x="7183539" y="4060875"/>
            <a:ext cx="368935" cy="687070"/>
            <a:chOff x="7183539" y="4060875"/>
            <a:chExt cx="368935" cy="687070"/>
          </a:xfrm>
        </p:grpSpPr>
        <p:sp>
          <p:nvSpPr>
            <p:cNvPr id="114" name="object 11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15" name="object 115"/>
            <p:cNvPicPr/>
            <p:nvPr/>
          </p:nvPicPr>
          <p:blipFill>
            <a:blip r:embed="rId75" cstate="print"/>
            <a:stretch>
              <a:fillRect/>
            </a:stretch>
          </p:blipFill>
          <p:spPr>
            <a:xfrm>
              <a:off x="7296200" y="4175073"/>
              <a:ext cx="133946" cy="273989"/>
            </a:xfrm>
            <a:prstGeom prst="rect">
              <a:avLst/>
            </a:prstGeom>
          </p:spPr>
        </p:pic>
        <p:pic>
          <p:nvPicPr>
            <p:cNvPr id="116" name="object 116"/>
            <p:cNvPicPr/>
            <p:nvPr/>
          </p:nvPicPr>
          <p:blipFill>
            <a:blip r:embed="rId76" cstate="print"/>
            <a:stretch>
              <a:fillRect/>
            </a:stretch>
          </p:blipFill>
          <p:spPr>
            <a:xfrm>
              <a:off x="7294664" y="4503889"/>
              <a:ext cx="137020" cy="136969"/>
            </a:xfrm>
            <a:prstGeom prst="rect">
              <a:avLst/>
            </a:prstGeom>
          </p:spPr>
        </p:pic>
      </p:grpSp>
      <p:grpSp>
        <p:nvGrpSpPr>
          <p:cNvPr id="117" name="object 117"/>
          <p:cNvGrpSpPr/>
          <p:nvPr/>
        </p:nvGrpSpPr>
        <p:grpSpPr>
          <a:xfrm>
            <a:off x="7183539" y="4805260"/>
            <a:ext cx="368935" cy="688340"/>
            <a:chOff x="7183539" y="4805260"/>
            <a:chExt cx="368935" cy="688340"/>
          </a:xfrm>
        </p:grpSpPr>
        <p:sp>
          <p:nvSpPr>
            <p:cNvPr id="118" name="object 11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9" name="object 119"/>
            <p:cNvPicPr/>
            <p:nvPr/>
          </p:nvPicPr>
          <p:blipFill>
            <a:blip r:embed="rId77" cstate="print"/>
            <a:stretch>
              <a:fillRect/>
            </a:stretch>
          </p:blipFill>
          <p:spPr>
            <a:xfrm>
              <a:off x="7296200" y="4920957"/>
              <a:ext cx="133946" cy="272503"/>
            </a:xfrm>
            <a:prstGeom prst="rect">
              <a:avLst/>
            </a:prstGeom>
          </p:spPr>
        </p:pic>
        <p:pic>
          <p:nvPicPr>
            <p:cNvPr id="120" name="object 120"/>
            <p:cNvPicPr/>
            <p:nvPr/>
          </p:nvPicPr>
          <p:blipFill>
            <a:blip r:embed="rId78" cstate="print"/>
            <a:stretch>
              <a:fillRect/>
            </a:stretch>
          </p:blipFill>
          <p:spPr>
            <a:xfrm>
              <a:off x="7294664" y="5248274"/>
              <a:ext cx="137020" cy="136969"/>
            </a:xfrm>
            <a:prstGeom prst="rect">
              <a:avLst/>
            </a:prstGeom>
          </p:spPr>
        </p:pic>
      </p:grpSp>
      <p:grpSp>
        <p:nvGrpSpPr>
          <p:cNvPr id="121" name="object 121"/>
          <p:cNvGrpSpPr/>
          <p:nvPr/>
        </p:nvGrpSpPr>
        <p:grpSpPr>
          <a:xfrm>
            <a:off x="7183539" y="5549645"/>
            <a:ext cx="368935" cy="688340"/>
            <a:chOff x="7183539" y="5549645"/>
            <a:chExt cx="368935" cy="688340"/>
          </a:xfrm>
        </p:grpSpPr>
        <p:sp>
          <p:nvSpPr>
            <p:cNvPr id="122" name="object 12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123" name="object 123"/>
            <p:cNvPicPr/>
            <p:nvPr/>
          </p:nvPicPr>
          <p:blipFill>
            <a:blip r:embed="rId79" cstate="print"/>
            <a:stretch>
              <a:fillRect/>
            </a:stretch>
          </p:blipFill>
          <p:spPr>
            <a:xfrm>
              <a:off x="7296200" y="5665342"/>
              <a:ext cx="133946" cy="272503"/>
            </a:xfrm>
            <a:prstGeom prst="rect">
              <a:avLst/>
            </a:prstGeom>
          </p:spPr>
        </p:pic>
        <p:pic>
          <p:nvPicPr>
            <p:cNvPr id="124" name="object 124"/>
            <p:cNvPicPr/>
            <p:nvPr/>
          </p:nvPicPr>
          <p:blipFill>
            <a:blip r:embed="rId80" cstate="print"/>
            <a:stretch>
              <a:fillRect/>
            </a:stretch>
          </p:blipFill>
          <p:spPr>
            <a:xfrm>
              <a:off x="7294664" y="5994145"/>
              <a:ext cx="137020" cy="135483"/>
            </a:xfrm>
            <a:prstGeom prst="rect">
              <a:avLst/>
            </a:prstGeom>
          </p:spPr>
        </p:pic>
      </p:grpSp>
      <p:grpSp>
        <p:nvGrpSpPr>
          <p:cNvPr id="125" name="object 125"/>
          <p:cNvGrpSpPr/>
          <p:nvPr/>
        </p:nvGrpSpPr>
        <p:grpSpPr>
          <a:xfrm>
            <a:off x="7183539" y="6295580"/>
            <a:ext cx="368935" cy="687070"/>
            <a:chOff x="7183539" y="6295580"/>
            <a:chExt cx="368935" cy="687070"/>
          </a:xfrm>
        </p:grpSpPr>
        <p:sp>
          <p:nvSpPr>
            <p:cNvPr id="126" name="object 12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27" name="object 127"/>
            <p:cNvPicPr/>
            <p:nvPr/>
          </p:nvPicPr>
          <p:blipFill>
            <a:blip r:embed="rId81" cstate="print"/>
            <a:stretch>
              <a:fillRect/>
            </a:stretch>
          </p:blipFill>
          <p:spPr>
            <a:xfrm>
              <a:off x="7296200" y="6409727"/>
              <a:ext cx="133946" cy="274040"/>
            </a:xfrm>
            <a:prstGeom prst="rect">
              <a:avLst/>
            </a:prstGeom>
          </p:spPr>
        </p:pic>
        <p:pic>
          <p:nvPicPr>
            <p:cNvPr id="128" name="object 128"/>
            <p:cNvPicPr/>
            <p:nvPr/>
          </p:nvPicPr>
          <p:blipFill>
            <a:blip r:embed="rId82" cstate="print"/>
            <a:stretch>
              <a:fillRect/>
            </a:stretch>
          </p:blipFill>
          <p:spPr>
            <a:xfrm>
              <a:off x="7294664" y="6738543"/>
              <a:ext cx="137020" cy="137020"/>
            </a:xfrm>
            <a:prstGeom prst="rect">
              <a:avLst/>
            </a:prstGeom>
          </p:spPr>
        </p:pic>
      </p:grpSp>
      <p:grpSp>
        <p:nvGrpSpPr>
          <p:cNvPr id="129" name="object 129"/>
          <p:cNvGrpSpPr/>
          <p:nvPr/>
        </p:nvGrpSpPr>
        <p:grpSpPr>
          <a:xfrm>
            <a:off x="7183539" y="7039964"/>
            <a:ext cx="368935" cy="688340"/>
            <a:chOff x="7183539" y="7039964"/>
            <a:chExt cx="368935" cy="688340"/>
          </a:xfrm>
        </p:grpSpPr>
        <p:sp>
          <p:nvSpPr>
            <p:cNvPr id="130" name="object 13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1" name="object 131"/>
            <p:cNvPicPr/>
            <p:nvPr/>
          </p:nvPicPr>
          <p:blipFill>
            <a:blip r:embed="rId83" cstate="print"/>
            <a:stretch>
              <a:fillRect/>
            </a:stretch>
          </p:blipFill>
          <p:spPr>
            <a:xfrm>
              <a:off x="7296200" y="7155662"/>
              <a:ext cx="133946" cy="272503"/>
            </a:xfrm>
            <a:prstGeom prst="rect">
              <a:avLst/>
            </a:prstGeom>
          </p:spPr>
        </p:pic>
        <p:pic>
          <p:nvPicPr>
            <p:cNvPr id="132" name="object 132"/>
            <p:cNvPicPr/>
            <p:nvPr/>
          </p:nvPicPr>
          <p:blipFill>
            <a:blip r:embed="rId84" cstate="print"/>
            <a:stretch>
              <a:fillRect/>
            </a:stretch>
          </p:blipFill>
          <p:spPr>
            <a:xfrm>
              <a:off x="7294664" y="7482928"/>
              <a:ext cx="137020" cy="137020"/>
            </a:xfrm>
            <a:prstGeom prst="rect">
              <a:avLst/>
            </a:prstGeom>
          </p:spPr>
        </p:pic>
      </p:grpSp>
      <p:grpSp>
        <p:nvGrpSpPr>
          <p:cNvPr id="133" name="object 133"/>
          <p:cNvGrpSpPr/>
          <p:nvPr/>
        </p:nvGrpSpPr>
        <p:grpSpPr>
          <a:xfrm>
            <a:off x="7183539" y="7784350"/>
            <a:ext cx="368935" cy="688340"/>
            <a:chOff x="7183539" y="7784350"/>
            <a:chExt cx="368935" cy="688340"/>
          </a:xfrm>
        </p:grpSpPr>
        <p:sp>
          <p:nvSpPr>
            <p:cNvPr id="134" name="object 13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5" name="object 135"/>
            <p:cNvPicPr/>
            <p:nvPr/>
          </p:nvPicPr>
          <p:blipFill>
            <a:blip r:embed="rId85" cstate="print"/>
            <a:stretch>
              <a:fillRect/>
            </a:stretch>
          </p:blipFill>
          <p:spPr>
            <a:xfrm>
              <a:off x="7296200" y="7900047"/>
              <a:ext cx="133946" cy="272453"/>
            </a:xfrm>
            <a:prstGeom prst="rect">
              <a:avLst/>
            </a:prstGeom>
          </p:spPr>
        </p:pic>
        <p:pic>
          <p:nvPicPr>
            <p:cNvPr id="136" name="object 136"/>
            <p:cNvPicPr/>
            <p:nvPr/>
          </p:nvPicPr>
          <p:blipFill>
            <a:blip r:embed="rId86" cstate="print"/>
            <a:stretch>
              <a:fillRect/>
            </a:stretch>
          </p:blipFill>
          <p:spPr>
            <a:xfrm>
              <a:off x="7294664" y="8228850"/>
              <a:ext cx="137020" cy="135483"/>
            </a:xfrm>
            <a:prstGeom prst="rect">
              <a:avLst/>
            </a:prstGeom>
          </p:spPr>
        </p:pic>
      </p:grpSp>
      <p:pic>
        <p:nvPicPr>
          <p:cNvPr id="137" name="object 137"/>
          <p:cNvPicPr/>
          <p:nvPr/>
        </p:nvPicPr>
        <p:blipFill>
          <a:blip r:embed="rId87" cstate="print"/>
          <a:stretch>
            <a:fillRect/>
          </a:stretch>
        </p:blipFill>
        <p:spPr>
          <a:xfrm>
            <a:off x="7183539" y="8530233"/>
            <a:ext cx="368401" cy="688085"/>
          </a:xfrm>
          <a:prstGeom prst="rect">
            <a:avLst/>
          </a:prstGeom>
        </p:spPr>
      </p:pic>
      <p:grpSp>
        <p:nvGrpSpPr>
          <p:cNvPr id="138" name="object 138"/>
          <p:cNvGrpSpPr/>
          <p:nvPr/>
        </p:nvGrpSpPr>
        <p:grpSpPr>
          <a:xfrm>
            <a:off x="7183539" y="9274619"/>
            <a:ext cx="368935" cy="688340"/>
            <a:chOff x="7183539" y="9274619"/>
            <a:chExt cx="368935" cy="688340"/>
          </a:xfrm>
        </p:grpSpPr>
        <p:sp>
          <p:nvSpPr>
            <p:cNvPr id="139" name="object 13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40" name="object 140"/>
            <p:cNvPicPr/>
            <p:nvPr/>
          </p:nvPicPr>
          <p:blipFill>
            <a:blip r:embed="rId88" cstate="print"/>
            <a:stretch>
              <a:fillRect/>
            </a:stretch>
          </p:blipFill>
          <p:spPr>
            <a:xfrm>
              <a:off x="7323581" y="9341637"/>
              <a:ext cx="79184" cy="121742"/>
            </a:xfrm>
            <a:prstGeom prst="rect">
              <a:avLst/>
            </a:prstGeom>
          </p:spPr>
        </p:pic>
        <p:pic>
          <p:nvPicPr>
            <p:cNvPr id="141" name="object 141"/>
            <p:cNvPicPr/>
            <p:nvPr/>
          </p:nvPicPr>
          <p:blipFill>
            <a:blip r:embed="rId89" cstate="print"/>
            <a:stretch>
              <a:fillRect/>
            </a:stretch>
          </p:blipFill>
          <p:spPr>
            <a:xfrm>
              <a:off x="7296200" y="9483178"/>
              <a:ext cx="133946" cy="420141"/>
            </a:xfrm>
            <a:prstGeom prst="rect">
              <a:avLst/>
            </a:prstGeom>
          </p:spPr>
        </p:pic>
      </p:grpSp>
      <p:grpSp>
        <p:nvGrpSpPr>
          <p:cNvPr id="142" name="object 2"/>
          <p:cNvGrpSpPr/>
          <p:nvPr/>
        </p:nvGrpSpPr>
        <p:grpSpPr>
          <a:xfrm>
            <a:off x="3415956" y="10148442"/>
            <a:ext cx="703580" cy="91440"/>
            <a:chOff x="3415956" y="10148442"/>
            <a:chExt cx="703580" cy="91440"/>
          </a:xfrm>
        </p:grpSpPr>
        <p:sp>
          <p:nvSpPr>
            <p:cNvPr id="143"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44" name="object 4"/>
            <p:cNvPicPr/>
            <p:nvPr/>
          </p:nvPicPr>
          <p:blipFill>
            <a:blip r:embed="rId90" cstate="print"/>
            <a:stretch>
              <a:fillRect/>
            </a:stretch>
          </p:blipFill>
          <p:spPr>
            <a:xfrm>
              <a:off x="3738663" y="10148442"/>
              <a:ext cx="123329" cy="91325"/>
            </a:xfrm>
            <a:prstGeom prst="rect">
              <a:avLst/>
            </a:prstGeom>
          </p:spPr>
        </p:pic>
        <p:sp>
          <p:nvSpPr>
            <p:cNvPr id="145"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702"/>
            <a:ext cx="6113780" cy="4315460"/>
            <a:chOff x="710907" y="5647702"/>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202575" y="6584797"/>
              <a:ext cx="2096147" cy="120256"/>
            </a:xfrm>
            <a:prstGeom prst="rect">
              <a:avLst/>
            </a:prstGeom>
          </p:spPr>
        </p:pic>
        <p:pic>
          <p:nvPicPr>
            <p:cNvPr id="9" name="object 9"/>
            <p:cNvPicPr/>
            <p:nvPr/>
          </p:nvPicPr>
          <p:blipFill>
            <a:blip r:embed="rId3" cstate="print"/>
            <a:stretch>
              <a:fillRect/>
            </a:stretch>
          </p:blipFill>
          <p:spPr>
            <a:xfrm>
              <a:off x="3385489" y="6586334"/>
              <a:ext cx="681977" cy="118719"/>
            </a:xfrm>
            <a:prstGeom prst="rect">
              <a:avLst/>
            </a:prstGeom>
          </p:spPr>
        </p:pic>
        <p:pic>
          <p:nvPicPr>
            <p:cNvPr id="10" name="object 10"/>
            <p:cNvPicPr/>
            <p:nvPr/>
          </p:nvPicPr>
          <p:blipFill>
            <a:blip r:embed="rId4" cstate="print"/>
            <a:stretch>
              <a:fillRect/>
            </a:stretch>
          </p:blipFill>
          <p:spPr>
            <a:xfrm>
              <a:off x="4154233" y="6584797"/>
              <a:ext cx="683526" cy="120256"/>
            </a:xfrm>
            <a:prstGeom prst="rect">
              <a:avLst/>
            </a:prstGeom>
          </p:spPr>
        </p:pic>
        <p:pic>
          <p:nvPicPr>
            <p:cNvPr id="11" name="object 11"/>
            <p:cNvPicPr/>
            <p:nvPr/>
          </p:nvPicPr>
          <p:blipFill>
            <a:blip r:embed="rId5" cstate="print"/>
            <a:stretch>
              <a:fillRect/>
            </a:stretch>
          </p:blipFill>
          <p:spPr>
            <a:xfrm>
              <a:off x="4924526" y="6586334"/>
              <a:ext cx="360756" cy="118719"/>
            </a:xfrm>
            <a:prstGeom prst="rect">
              <a:avLst/>
            </a:prstGeom>
          </p:spPr>
        </p:pic>
        <p:pic>
          <p:nvPicPr>
            <p:cNvPr id="12" name="object 12"/>
            <p:cNvPicPr/>
            <p:nvPr/>
          </p:nvPicPr>
          <p:blipFill>
            <a:blip r:embed="rId6" cstate="print"/>
            <a:stretch>
              <a:fillRect/>
            </a:stretch>
          </p:blipFill>
          <p:spPr>
            <a:xfrm>
              <a:off x="5312663" y="6586334"/>
              <a:ext cx="1016901" cy="117233"/>
            </a:xfrm>
            <a:prstGeom prst="rect">
              <a:avLst/>
            </a:prstGeom>
          </p:spPr>
        </p:pic>
        <p:sp>
          <p:nvSpPr>
            <p:cNvPr id="13" name="object 13"/>
            <p:cNvSpPr/>
            <p:nvPr/>
          </p:nvSpPr>
          <p:spPr>
            <a:xfrm>
              <a:off x="6344793" y="6639623"/>
              <a:ext cx="113030" cy="10795"/>
            </a:xfrm>
            <a:custGeom>
              <a:avLst/>
              <a:gdLst/>
              <a:ahLst/>
              <a:cxnLst/>
              <a:rect l="l" t="t" r="r" b="b"/>
              <a:pathLst>
                <a:path w="113029" h="10795">
                  <a:moveTo>
                    <a:pt x="112661" y="10668"/>
                  </a:moveTo>
                  <a:lnTo>
                    <a:pt x="0" y="10668"/>
                  </a:lnTo>
                  <a:lnTo>
                    <a:pt x="0" y="0"/>
                  </a:lnTo>
                  <a:lnTo>
                    <a:pt x="112661" y="0"/>
                  </a:lnTo>
                  <a:lnTo>
                    <a:pt x="112661" y="10668"/>
                  </a:lnTo>
                  <a:close/>
                </a:path>
              </a:pathLst>
            </a:custGeom>
            <a:solidFill>
              <a:srgbClr val="4A4B4D"/>
            </a:solidFill>
          </p:spPr>
          <p:txBody>
            <a:bodyPr wrap="square" lIns="0" tIns="0" rIns="0" bIns="0" rtlCol="0"/>
            <a:lstStyle/>
            <a:p>
              <a:endParaRPr/>
            </a:p>
          </p:txBody>
        </p:sp>
        <p:pic>
          <p:nvPicPr>
            <p:cNvPr id="14" name="object 14"/>
            <p:cNvPicPr/>
            <p:nvPr/>
          </p:nvPicPr>
          <p:blipFill>
            <a:blip r:embed="rId7" cstate="print"/>
            <a:stretch>
              <a:fillRect/>
            </a:stretch>
          </p:blipFill>
          <p:spPr>
            <a:xfrm>
              <a:off x="1074737" y="6799465"/>
              <a:ext cx="800696" cy="115684"/>
            </a:xfrm>
            <a:prstGeom prst="rect">
              <a:avLst/>
            </a:prstGeom>
          </p:spPr>
        </p:pic>
        <p:pic>
          <p:nvPicPr>
            <p:cNvPr id="15" name="object 15"/>
            <p:cNvPicPr/>
            <p:nvPr/>
          </p:nvPicPr>
          <p:blipFill>
            <a:blip r:embed="rId8" cstate="print"/>
            <a:stretch>
              <a:fillRect/>
            </a:stretch>
          </p:blipFill>
          <p:spPr>
            <a:xfrm>
              <a:off x="1972868" y="6800951"/>
              <a:ext cx="1117295" cy="120256"/>
            </a:xfrm>
            <a:prstGeom prst="rect">
              <a:avLst/>
            </a:prstGeom>
          </p:spPr>
        </p:pic>
        <p:sp>
          <p:nvSpPr>
            <p:cNvPr id="16" name="object 16"/>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7" name="object 17"/>
            <p:cNvPicPr/>
            <p:nvPr/>
          </p:nvPicPr>
          <p:blipFill>
            <a:blip r:embed="rId9" cstate="print"/>
            <a:stretch>
              <a:fillRect/>
            </a:stretch>
          </p:blipFill>
          <p:spPr>
            <a:xfrm>
              <a:off x="5696292" y="5855639"/>
              <a:ext cx="71539" cy="103543"/>
            </a:xfrm>
            <a:prstGeom prst="rect">
              <a:avLst/>
            </a:prstGeom>
          </p:spPr>
        </p:pic>
        <p:pic>
          <p:nvPicPr>
            <p:cNvPr id="18" name="object 18"/>
            <p:cNvPicPr/>
            <p:nvPr/>
          </p:nvPicPr>
          <p:blipFill>
            <a:blip r:embed="rId10" cstate="print"/>
            <a:stretch>
              <a:fillRect/>
            </a:stretch>
          </p:blipFill>
          <p:spPr>
            <a:xfrm>
              <a:off x="5787631" y="5852616"/>
              <a:ext cx="333375" cy="106565"/>
            </a:xfrm>
            <a:prstGeom prst="rect">
              <a:avLst/>
            </a:prstGeom>
          </p:spPr>
        </p:pic>
        <p:pic>
          <p:nvPicPr>
            <p:cNvPr id="19" name="object 19"/>
            <p:cNvPicPr/>
            <p:nvPr/>
          </p:nvPicPr>
          <p:blipFill>
            <a:blip r:embed="rId11" cstate="print"/>
            <a:stretch>
              <a:fillRect/>
            </a:stretch>
          </p:blipFill>
          <p:spPr>
            <a:xfrm>
              <a:off x="6156032" y="5852616"/>
              <a:ext cx="66967" cy="106565"/>
            </a:xfrm>
            <a:prstGeom prst="rect">
              <a:avLst/>
            </a:prstGeom>
          </p:spPr>
        </p:pic>
        <p:pic>
          <p:nvPicPr>
            <p:cNvPr id="20" name="object 20"/>
            <p:cNvPicPr/>
            <p:nvPr/>
          </p:nvPicPr>
          <p:blipFill>
            <a:blip r:embed="rId12" cstate="print"/>
            <a:stretch>
              <a:fillRect/>
            </a:stretch>
          </p:blipFill>
          <p:spPr>
            <a:xfrm>
              <a:off x="6268694" y="5849543"/>
              <a:ext cx="372910" cy="117221"/>
            </a:xfrm>
            <a:prstGeom prst="rect">
              <a:avLst/>
            </a:prstGeom>
          </p:spPr>
        </p:pic>
        <p:pic>
          <p:nvPicPr>
            <p:cNvPr id="22" name="object 22"/>
            <p:cNvPicPr/>
            <p:nvPr/>
          </p:nvPicPr>
          <p:blipFill>
            <a:blip r:embed="rId13" cstate="print"/>
            <a:stretch>
              <a:fillRect/>
            </a:stretch>
          </p:blipFill>
          <p:spPr>
            <a:xfrm>
              <a:off x="1070178" y="7714309"/>
              <a:ext cx="5393334" cy="575411"/>
            </a:xfrm>
            <a:prstGeom prst="rect">
              <a:avLst/>
            </a:prstGeom>
          </p:spPr>
        </p:pic>
        <p:pic>
          <p:nvPicPr>
            <p:cNvPr id="23" name="object 23"/>
            <p:cNvPicPr/>
            <p:nvPr/>
          </p:nvPicPr>
          <p:blipFill>
            <a:blip r:embed="rId14" cstate="print"/>
            <a:stretch>
              <a:fillRect/>
            </a:stretch>
          </p:blipFill>
          <p:spPr>
            <a:xfrm>
              <a:off x="1070178" y="8362797"/>
              <a:ext cx="5393334" cy="718489"/>
            </a:xfrm>
            <a:prstGeom prst="rect">
              <a:avLst/>
            </a:prstGeom>
          </p:spPr>
        </p:pic>
        <p:pic>
          <p:nvPicPr>
            <p:cNvPr id="24" name="object 24"/>
            <p:cNvPicPr/>
            <p:nvPr/>
          </p:nvPicPr>
          <p:blipFill>
            <a:blip r:embed="rId15" cstate="print"/>
            <a:stretch>
              <a:fillRect/>
            </a:stretch>
          </p:blipFill>
          <p:spPr>
            <a:xfrm>
              <a:off x="890536" y="5826721"/>
              <a:ext cx="5752604" cy="611924"/>
            </a:xfrm>
            <a:prstGeom prst="rect">
              <a:avLst/>
            </a:prstGeom>
          </p:spPr>
        </p:pic>
        <p:pic>
          <p:nvPicPr>
            <p:cNvPr id="25" name="object 25"/>
            <p:cNvPicPr/>
            <p:nvPr/>
          </p:nvPicPr>
          <p:blipFill>
            <a:blip r:embed="rId16" cstate="print"/>
            <a:stretch>
              <a:fillRect/>
            </a:stretch>
          </p:blipFill>
          <p:spPr>
            <a:xfrm>
              <a:off x="1070178" y="9152876"/>
              <a:ext cx="5393334" cy="575424"/>
            </a:xfrm>
            <a:prstGeom prst="rect">
              <a:avLst/>
            </a:prstGeom>
          </p:spPr>
        </p:pic>
      </p:grpSp>
      <p:grpSp>
        <p:nvGrpSpPr>
          <p:cNvPr id="26" name="object 26"/>
          <p:cNvGrpSpPr/>
          <p:nvPr/>
        </p:nvGrpSpPr>
        <p:grpSpPr>
          <a:xfrm>
            <a:off x="710907" y="1080769"/>
            <a:ext cx="6113780" cy="4315460"/>
            <a:chOff x="710907" y="1080769"/>
            <a:chExt cx="6113780" cy="4315460"/>
          </a:xfrm>
        </p:grpSpPr>
        <p:sp>
          <p:nvSpPr>
            <p:cNvPr id="27" name="object 2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28" name="object 2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29" name="object 29"/>
            <p:cNvPicPr/>
            <p:nvPr/>
          </p:nvPicPr>
          <p:blipFill>
            <a:blip r:embed="rId17" cstate="print"/>
            <a:stretch>
              <a:fillRect/>
            </a:stretch>
          </p:blipFill>
          <p:spPr>
            <a:xfrm>
              <a:off x="5696292" y="1288846"/>
              <a:ext cx="71539" cy="103543"/>
            </a:xfrm>
            <a:prstGeom prst="rect">
              <a:avLst/>
            </a:prstGeom>
          </p:spPr>
        </p:pic>
        <p:pic>
          <p:nvPicPr>
            <p:cNvPr id="30" name="object 30"/>
            <p:cNvPicPr/>
            <p:nvPr/>
          </p:nvPicPr>
          <p:blipFill>
            <a:blip r:embed="rId18" cstate="print"/>
            <a:stretch>
              <a:fillRect/>
            </a:stretch>
          </p:blipFill>
          <p:spPr>
            <a:xfrm>
              <a:off x="5787631" y="1285823"/>
              <a:ext cx="333375" cy="106565"/>
            </a:xfrm>
            <a:prstGeom prst="rect">
              <a:avLst/>
            </a:prstGeom>
          </p:spPr>
        </p:pic>
        <p:pic>
          <p:nvPicPr>
            <p:cNvPr id="31" name="object 31"/>
            <p:cNvPicPr/>
            <p:nvPr/>
          </p:nvPicPr>
          <p:blipFill>
            <a:blip r:embed="rId19" cstate="print"/>
            <a:stretch>
              <a:fillRect/>
            </a:stretch>
          </p:blipFill>
          <p:spPr>
            <a:xfrm>
              <a:off x="6157569" y="1288846"/>
              <a:ext cx="63893" cy="103543"/>
            </a:xfrm>
            <a:prstGeom prst="rect">
              <a:avLst/>
            </a:prstGeom>
          </p:spPr>
        </p:pic>
        <p:pic>
          <p:nvPicPr>
            <p:cNvPr id="32" name="object 32"/>
            <p:cNvPicPr/>
            <p:nvPr/>
          </p:nvPicPr>
          <p:blipFill>
            <a:blip r:embed="rId20" cstate="print"/>
            <a:stretch>
              <a:fillRect/>
            </a:stretch>
          </p:blipFill>
          <p:spPr>
            <a:xfrm>
              <a:off x="6394996" y="1282750"/>
              <a:ext cx="246608" cy="117221"/>
            </a:xfrm>
            <a:prstGeom prst="rect">
              <a:avLst/>
            </a:prstGeom>
          </p:spPr>
        </p:pic>
      </p:grpSp>
      <p:grpSp>
        <p:nvGrpSpPr>
          <p:cNvPr id="33" name="object 33"/>
          <p:cNvGrpSpPr/>
          <p:nvPr/>
        </p:nvGrpSpPr>
        <p:grpSpPr>
          <a:xfrm>
            <a:off x="709358" y="5600"/>
            <a:ext cx="6842759" cy="717550"/>
            <a:chOff x="709358" y="5600"/>
            <a:chExt cx="6842759" cy="717550"/>
          </a:xfrm>
        </p:grpSpPr>
        <p:sp>
          <p:nvSpPr>
            <p:cNvPr id="34" name="object 34"/>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EECFB"/>
            </a:solidFill>
          </p:spPr>
          <p:txBody>
            <a:bodyPr wrap="square" lIns="0" tIns="0" rIns="0" bIns="0" rtlCol="0"/>
            <a:lstStyle/>
            <a:p>
              <a:endParaRPr/>
            </a:p>
          </p:txBody>
        </p:sp>
        <p:sp>
          <p:nvSpPr>
            <p:cNvPr id="35" name="object 35"/>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36" name="object 36"/>
            <p:cNvPicPr/>
            <p:nvPr/>
          </p:nvPicPr>
          <p:blipFill>
            <a:blip r:embed="rId21" cstate="print"/>
            <a:stretch>
              <a:fillRect/>
            </a:stretch>
          </p:blipFill>
          <p:spPr>
            <a:xfrm>
              <a:off x="1003147" y="366369"/>
              <a:ext cx="462813" cy="170497"/>
            </a:xfrm>
            <a:prstGeom prst="rect">
              <a:avLst/>
            </a:prstGeom>
          </p:spPr>
        </p:pic>
        <p:sp>
          <p:nvSpPr>
            <p:cNvPr id="37" name="object 37"/>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38" name="object 38"/>
            <p:cNvPicPr/>
            <p:nvPr/>
          </p:nvPicPr>
          <p:blipFill>
            <a:blip r:embed="rId22" cstate="print"/>
            <a:stretch>
              <a:fillRect/>
            </a:stretch>
          </p:blipFill>
          <p:spPr>
            <a:xfrm>
              <a:off x="1662315" y="380059"/>
              <a:ext cx="156806" cy="149174"/>
            </a:xfrm>
            <a:prstGeom prst="rect">
              <a:avLst/>
            </a:prstGeom>
          </p:spPr>
        </p:pic>
        <p:sp>
          <p:nvSpPr>
            <p:cNvPr id="39" name="object 39"/>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40" name="object 40"/>
            <p:cNvPicPr/>
            <p:nvPr/>
          </p:nvPicPr>
          <p:blipFill>
            <a:blip r:embed="rId23" cstate="print"/>
            <a:stretch>
              <a:fillRect/>
            </a:stretch>
          </p:blipFill>
          <p:spPr>
            <a:xfrm>
              <a:off x="2021585" y="366369"/>
              <a:ext cx="343992" cy="170497"/>
            </a:xfrm>
            <a:prstGeom prst="rect">
              <a:avLst/>
            </a:prstGeom>
          </p:spPr>
        </p:pic>
        <p:pic>
          <p:nvPicPr>
            <p:cNvPr id="41" name="object 41"/>
            <p:cNvPicPr/>
            <p:nvPr/>
          </p:nvPicPr>
          <p:blipFill>
            <a:blip r:embed="rId24" cstate="print"/>
            <a:stretch>
              <a:fillRect/>
            </a:stretch>
          </p:blipFill>
          <p:spPr>
            <a:xfrm>
              <a:off x="2554338" y="364832"/>
              <a:ext cx="1248270" cy="172034"/>
            </a:xfrm>
            <a:prstGeom prst="rect">
              <a:avLst/>
            </a:prstGeom>
          </p:spPr>
        </p:pic>
      </p:grpSp>
      <p:grpSp>
        <p:nvGrpSpPr>
          <p:cNvPr id="42" name="object 42"/>
          <p:cNvGrpSpPr/>
          <p:nvPr/>
        </p:nvGrpSpPr>
        <p:grpSpPr>
          <a:xfrm>
            <a:off x="896594" y="1257623"/>
            <a:ext cx="5749925" cy="3627120"/>
            <a:chOff x="896594" y="1257623"/>
            <a:chExt cx="5749925" cy="3627120"/>
          </a:xfrm>
        </p:grpSpPr>
        <p:sp>
          <p:nvSpPr>
            <p:cNvPr id="43" name="object 43"/>
            <p:cNvSpPr/>
            <p:nvPr/>
          </p:nvSpPr>
          <p:spPr>
            <a:xfrm>
              <a:off x="907262" y="1669402"/>
              <a:ext cx="5734685" cy="3210560"/>
            </a:xfrm>
            <a:custGeom>
              <a:avLst/>
              <a:gdLst/>
              <a:ahLst/>
              <a:cxnLst/>
              <a:rect l="l" t="t" r="r" b="b"/>
              <a:pathLst>
                <a:path w="5734684" h="3210560">
                  <a:moveTo>
                    <a:pt x="0" y="0"/>
                  </a:moveTo>
                  <a:lnTo>
                    <a:pt x="5734342" y="0"/>
                  </a:lnTo>
                  <a:lnTo>
                    <a:pt x="5734342" y="3210471"/>
                  </a:lnTo>
                  <a:lnTo>
                    <a:pt x="0" y="3210471"/>
                  </a:lnTo>
                  <a:lnTo>
                    <a:pt x="0" y="0"/>
                  </a:lnTo>
                  <a:close/>
                </a:path>
              </a:pathLst>
            </a:custGeom>
            <a:ln w="9133">
              <a:solidFill>
                <a:srgbClr val="9D9EA2"/>
              </a:solidFill>
            </a:ln>
          </p:spPr>
          <p:txBody>
            <a:bodyPr wrap="square" lIns="0" tIns="0" rIns="0" bIns="0" rtlCol="0"/>
            <a:lstStyle/>
            <a:p>
              <a:endParaRPr/>
            </a:p>
          </p:txBody>
        </p:sp>
        <p:pic>
          <p:nvPicPr>
            <p:cNvPr id="44" name="object 44"/>
            <p:cNvPicPr/>
            <p:nvPr/>
          </p:nvPicPr>
          <p:blipFill>
            <a:blip r:embed="rId25" cstate="print"/>
            <a:stretch>
              <a:fillRect/>
            </a:stretch>
          </p:blipFill>
          <p:spPr>
            <a:xfrm>
              <a:off x="1058712" y="1994448"/>
              <a:ext cx="207068" cy="105023"/>
            </a:xfrm>
            <a:prstGeom prst="rect">
              <a:avLst/>
            </a:prstGeom>
          </p:spPr>
        </p:pic>
        <p:pic>
          <p:nvPicPr>
            <p:cNvPr id="45" name="object 45"/>
            <p:cNvPicPr/>
            <p:nvPr/>
          </p:nvPicPr>
          <p:blipFill>
            <a:blip r:embed="rId26" cstate="print"/>
            <a:stretch>
              <a:fillRect/>
            </a:stretch>
          </p:blipFill>
          <p:spPr>
            <a:xfrm>
              <a:off x="1398183" y="1988339"/>
              <a:ext cx="2765978" cy="118714"/>
            </a:xfrm>
            <a:prstGeom prst="rect">
              <a:avLst/>
            </a:prstGeom>
          </p:spPr>
        </p:pic>
        <p:sp>
          <p:nvSpPr>
            <p:cNvPr id="46" name="object 46"/>
            <p:cNvSpPr/>
            <p:nvPr/>
          </p:nvSpPr>
          <p:spPr>
            <a:xfrm>
              <a:off x="1097559" y="2252459"/>
              <a:ext cx="30480" cy="30480"/>
            </a:xfrm>
            <a:custGeom>
              <a:avLst/>
              <a:gdLst/>
              <a:ahLst/>
              <a:cxnLst/>
              <a:rect l="l" t="t" r="r" b="b"/>
              <a:pathLst>
                <a:path w="30480" h="30480">
                  <a:moveTo>
                    <a:pt x="21285" y="30416"/>
                  </a:moveTo>
                  <a:lnTo>
                    <a:pt x="9131" y="30416"/>
                  </a:lnTo>
                  <a:lnTo>
                    <a:pt x="0" y="21285"/>
                  </a:lnTo>
                  <a:lnTo>
                    <a:pt x="0" y="9131"/>
                  </a:lnTo>
                  <a:lnTo>
                    <a:pt x="3022" y="6057"/>
                  </a:lnTo>
                  <a:lnTo>
                    <a:pt x="4559" y="4571"/>
                  </a:lnTo>
                  <a:lnTo>
                    <a:pt x="9131" y="0"/>
                  </a:lnTo>
                  <a:lnTo>
                    <a:pt x="21285" y="0"/>
                  </a:lnTo>
                  <a:lnTo>
                    <a:pt x="24358" y="3035"/>
                  </a:lnTo>
                  <a:lnTo>
                    <a:pt x="25844" y="4571"/>
                  </a:lnTo>
                  <a:lnTo>
                    <a:pt x="30454" y="9131"/>
                  </a:lnTo>
                  <a:lnTo>
                    <a:pt x="30454" y="21285"/>
                  </a:lnTo>
                  <a:lnTo>
                    <a:pt x="27381" y="24358"/>
                  </a:lnTo>
                  <a:lnTo>
                    <a:pt x="25844" y="25857"/>
                  </a:lnTo>
                  <a:lnTo>
                    <a:pt x="21285" y="30416"/>
                  </a:lnTo>
                  <a:close/>
                </a:path>
              </a:pathLst>
            </a:custGeom>
            <a:solidFill>
              <a:srgbClr val="1D1D1B"/>
            </a:solidFill>
          </p:spPr>
          <p:txBody>
            <a:bodyPr wrap="square" lIns="0" tIns="0" rIns="0" bIns="0" rtlCol="0"/>
            <a:lstStyle/>
            <a:p>
              <a:endParaRPr/>
            </a:p>
          </p:txBody>
        </p:sp>
        <p:pic>
          <p:nvPicPr>
            <p:cNvPr id="47" name="object 47"/>
            <p:cNvPicPr/>
            <p:nvPr/>
          </p:nvPicPr>
          <p:blipFill>
            <a:blip r:embed="rId27" cstate="print"/>
            <a:stretch>
              <a:fillRect/>
            </a:stretch>
          </p:blipFill>
          <p:spPr>
            <a:xfrm>
              <a:off x="1179766" y="2203741"/>
              <a:ext cx="5265483" cy="797674"/>
            </a:xfrm>
            <a:prstGeom prst="rect">
              <a:avLst/>
            </a:prstGeom>
          </p:spPr>
        </p:pic>
        <p:sp>
          <p:nvSpPr>
            <p:cNvPr id="48" name="object 48"/>
            <p:cNvSpPr/>
            <p:nvPr/>
          </p:nvSpPr>
          <p:spPr>
            <a:xfrm>
              <a:off x="1170635" y="3139922"/>
              <a:ext cx="62865" cy="66040"/>
            </a:xfrm>
            <a:custGeom>
              <a:avLst/>
              <a:gdLst/>
              <a:ahLst/>
              <a:cxnLst/>
              <a:rect l="l" t="t" r="r" b="b"/>
              <a:pathLst>
                <a:path w="62865" h="66039">
                  <a:moveTo>
                    <a:pt x="33477" y="28930"/>
                  </a:moveTo>
                  <a:lnTo>
                    <a:pt x="28917" y="28930"/>
                  </a:lnTo>
                  <a:lnTo>
                    <a:pt x="28917" y="0"/>
                  </a:lnTo>
                  <a:lnTo>
                    <a:pt x="34975" y="0"/>
                  </a:lnTo>
                  <a:lnTo>
                    <a:pt x="34975" y="3035"/>
                  </a:lnTo>
                  <a:lnTo>
                    <a:pt x="33477" y="28930"/>
                  </a:lnTo>
                  <a:close/>
                </a:path>
                <a:path w="62865" h="66039">
                  <a:moveTo>
                    <a:pt x="4559" y="51739"/>
                  </a:moveTo>
                  <a:lnTo>
                    <a:pt x="3022" y="50253"/>
                  </a:lnTo>
                  <a:lnTo>
                    <a:pt x="3022" y="48717"/>
                  </a:lnTo>
                  <a:lnTo>
                    <a:pt x="0" y="45694"/>
                  </a:lnTo>
                  <a:lnTo>
                    <a:pt x="3022" y="45694"/>
                  </a:lnTo>
                  <a:lnTo>
                    <a:pt x="4559" y="44157"/>
                  </a:lnTo>
                  <a:lnTo>
                    <a:pt x="27381" y="31953"/>
                  </a:lnTo>
                  <a:lnTo>
                    <a:pt x="4559" y="19799"/>
                  </a:lnTo>
                  <a:lnTo>
                    <a:pt x="0" y="18262"/>
                  </a:lnTo>
                  <a:lnTo>
                    <a:pt x="3022" y="15240"/>
                  </a:lnTo>
                  <a:lnTo>
                    <a:pt x="4559" y="12204"/>
                  </a:lnTo>
                  <a:lnTo>
                    <a:pt x="6045" y="13690"/>
                  </a:lnTo>
                  <a:lnTo>
                    <a:pt x="7581" y="13690"/>
                  </a:lnTo>
                  <a:lnTo>
                    <a:pt x="28917" y="28930"/>
                  </a:lnTo>
                  <a:lnTo>
                    <a:pt x="41033" y="28930"/>
                  </a:lnTo>
                  <a:lnTo>
                    <a:pt x="34975" y="31953"/>
                  </a:lnTo>
                  <a:lnTo>
                    <a:pt x="41111" y="35026"/>
                  </a:lnTo>
                  <a:lnTo>
                    <a:pt x="28917" y="35026"/>
                  </a:lnTo>
                  <a:lnTo>
                    <a:pt x="7581" y="50253"/>
                  </a:lnTo>
                  <a:lnTo>
                    <a:pt x="4559" y="51739"/>
                  </a:lnTo>
                  <a:close/>
                </a:path>
                <a:path w="62865" h="66039">
                  <a:moveTo>
                    <a:pt x="41033" y="28930"/>
                  </a:moveTo>
                  <a:lnTo>
                    <a:pt x="33477" y="28930"/>
                  </a:lnTo>
                  <a:lnTo>
                    <a:pt x="56299" y="13690"/>
                  </a:lnTo>
                  <a:lnTo>
                    <a:pt x="59334" y="12204"/>
                  </a:lnTo>
                  <a:lnTo>
                    <a:pt x="60871" y="13690"/>
                  </a:lnTo>
                  <a:lnTo>
                    <a:pt x="60871" y="15240"/>
                  </a:lnTo>
                  <a:lnTo>
                    <a:pt x="62407" y="18262"/>
                  </a:lnTo>
                  <a:lnTo>
                    <a:pt x="60871" y="19799"/>
                  </a:lnTo>
                  <a:lnTo>
                    <a:pt x="59334" y="19799"/>
                  </a:lnTo>
                  <a:lnTo>
                    <a:pt x="41033" y="28930"/>
                  </a:lnTo>
                  <a:close/>
                </a:path>
                <a:path w="62865" h="66039">
                  <a:moveTo>
                    <a:pt x="31940" y="65443"/>
                  </a:moveTo>
                  <a:lnTo>
                    <a:pt x="28917" y="63944"/>
                  </a:lnTo>
                  <a:lnTo>
                    <a:pt x="28917" y="35026"/>
                  </a:lnTo>
                  <a:lnTo>
                    <a:pt x="33477" y="35026"/>
                  </a:lnTo>
                  <a:lnTo>
                    <a:pt x="34975" y="62407"/>
                  </a:lnTo>
                  <a:lnTo>
                    <a:pt x="34975" y="63944"/>
                  </a:lnTo>
                  <a:lnTo>
                    <a:pt x="31940" y="65443"/>
                  </a:lnTo>
                  <a:close/>
                </a:path>
                <a:path w="62865" h="66039">
                  <a:moveTo>
                    <a:pt x="59334" y="51739"/>
                  </a:moveTo>
                  <a:lnTo>
                    <a:pt x="57835" y="50253"/>
                  </a:lnTo>
                  <a:lnTo>
                    <a:pt x="56299" y="50253"/>
                  </a:lnTo>
                  <a:lnTo>
                    <a:pt x="33477" y="35026"/>
                  </a:lnTo>
                  <a:lnTo>
                    <a:pt x="41111" y="35026"/>
                  </a:lnTo>
                  <a:lnTo>
                    <a:pt x="62407" y="45694"/>
                  </a:lnTo>
                  <a:lnTo>
                    <a:pt x="59334" y="51739"/>
                  </a:lnTo>
                  <a:close/>
                </a:path>
              </a:pathLst>
            </a:custGeom>
            <a:solidFill>
              <a:srgbClr val="1D1D1B"/>
            </a:solidFill>
          </p:spPr>
          <p:txBody>
            <a:bodyPr wrap="square" lIns="0" tIns="0" rIns="0" bIns="0" rtlCol="0"/>
            <a:lstStyle/>
            <a:p>
              <a:endParaRPr/>
            </a:p>
          </p:txBody>
        </p:sp>
        <p:pic>
          <p:nvPicPr>
            <p:cNvPr id="49" name="object 49"/>
            <p:cNvPicPr/>
            <p:nvPr/>
          </p:nvPicPr>
          <p:blipFill>
            <a:blip r:embed="rId28" cstate="print"/>
            <a:stretch>
              <a:fillRect/>
            </a:stretch>
          </p:blipFill>
          <p:spPr>
            <a:xfrm>
              <a:off x="3333749" y="3126231"/>
              <a:ext cx="860082" cy="92875"/>
            </a:xfrm>
            <a:prstGeom prst="rect">
              <a:avLst/>
            </a:prstGeom>
          </p:spPr>
        </p:pic>
        <p:pic>
          <p:nvPicPr>
            <p:cNvPr id="50" name="object 50"/>
            <p:cNvPicPr/>
            <p:nvPr/>
          </p:nvPicPr>
          <p:blipFill>
            <a:blip r:embed="rId29" cstate="print"/>
            <a:stretch>
              <a:fillRect/>
            </a:stretch>
          </p:blipFill>
          <p:spPr>
            <a:xfrm>
              <a:off x="1264983" y="3126231"/>
              <a:ext cx="1994153" cy="245071"/>
            </a:xfrm>
            <a:prstGeom prst="rect">
              <a:avLst/>
            </a:prstGeom>
          </p:spPr>
        </p:pic>
        <p:pic>
          <p:nvPicPr>
            <p:cNvPr id="51" name="object 51"/>
            <p:cNvPicPr/>
            <p:nvPr/>
          </p:nvPicPr>
          <p:blipFill>
            <a:blip r:embed="rId30" cstate="print"/>
            <a:stretch>
              <a:fillRect/>
            </a:stretch>
          </p:blipFill>
          <p:spPr>
            <a:xfrm>
              <a:off x="4269930" y="3121672"/>
              <a:ext cx="2114448" cy="95897"/>
            </a:xfrm>
            <a:prstGeom prst="rect">
              <a:avLst/>
            </a:prstGeom>
          </p:spPr>
        </p:pic>
        <p:pic>
          <p:nvPicPr>
            <p:cNvPr id="52" name="object 52"/>
            <p:cNvPicPr/>
            <p:nvPr/>
          </p:nvPicPr>
          <p:blipFill>
            <a:blip r:embed="rId31" cstate="print"/>
            <a:stretch>
              <a:fillRect/>
            </a:stretch>
          </p:blipFill>
          <p:spPr>
            <a:xfrm>
              <a:off x="1058712" y="3574557"/>
              <a:ext cx="210103" cy="105023"/>
            </a:xfrm>
            <a:prstGeom prst="rect">
              <a:avLst/>
            </a:prstGeom>
          </p:spPr>
        </p:pic>
        <p:pic>
          <p:nvPicPr>
            <p:cNvPr id="53" name="object 53"/>
            <p:cNvPicPr/>
            <p:nvPr/>
          </p:nvPicPr>
          <p:blipFill>
            <a:blip r:embed="rId32" cstate="print"/>
            <a:stretch>
              <a:fillRect/>
            </a:stretch>
          </p:blipFill>
          <p:spPr>
            <a:xfrm>
              <a:off x="1395161" y="3565425"/>
              <a:ext cx="747415" cy="120251"/>
            </a:xfrm>
            <a:prstGeom prst="rect">
              <a:avLst/>
            </a:prstGeom>
          </p:spPr>
        </p:pic>
        <p:sp>
          <p:nvSpPr>
            <p:cNvPr id="54" name="object 54"/>
            <p:cNvSpPr/>
            <p:nvPr/>
          </p:nvSpPr>
          <p:spPr>
            <a:xfrm>
              <a:off x="1097559" y="3831030"/>
              <a:ext cx="30480" cy="30480"/>
            </a:xfrm>
            <a:custGeom>
              <a:avLst/>
              <a:gdLst/>
              <a:ahLst/>
              <a:cxnLst/>
              <a:rect l="l" t="t" r="r" b="b"/>
              <a:pathLst>
                <a:path w="30480" h="30479">
                  <a:moveTo>
                    <a:pt x="21285" y="30467"/>
                  </a:moveTo>
                  <a:lnTo>
                    <a:pt x="9131" y="30467"/>
                  </a:lnTo>
                  <a:lnTo>
                    <a:pt x="6096" y="27381"/>
                  </a:lnTo>
                  <a:lnTo>
                    <a:pt x="4559" y="25895"/>
                  </a:lnTo>
                  <a:lnTo>
                    <a:pt x="0" y="21335"/>
                  </a:lnTo>
                  <a:lnTo>
                    <a:pt x="0" y="9131"/>
                  </a:lnTo>
                  <a:lnTo>
                    <a:pt x="3022" y="7594"/>
                  </a:lnTo>
                  <a:lnTo>
                    <a:pt x="4559" y="6108"/>
                  </a:lnTo>
                  <a:lnTo>
                    <a:pt x="9131" y="0"/>
                  </a:lnTo>
                  <a:lnTo>
                    <a:pt x="21285" y="0"/>
                  </a:lnTo>
                  <a:lnTo>
                    <a:pt x="24358" y="3035"/>
                  </a:lnTo>
                  <a:lnTo>
                    <a:pt x="25844" y="6108"/>
                  </a:lnTo>
                  <a:lnTo>
                    <a:pt x="30454" y="9131"/>
                  </a:lnTo>
                  <a:lnTo>
                    <a:pt x="30454" y="21335"/>
                  </a:lnTo>
                  <a:lnTo>
                    <a:pt x="25844" y="25895"/>
                  </a:lnTo>
                  <a:lnTo>
                    <a:pt x="21285" y="30467"/>
                  </a:lnTo>
                  <a:close/>
                </a:path>
              </a:pathLst>
            </a:custGeom>
            <a:solidFill>
              <a:srgbClr val="1D1D1B"/>
            </a:solidFill>
          </p:spPr>
          <p:txBody>
            <a:bodyPr wrap="square" lIns="0" tIns="0" rIns="0" bIns="0" rtlCol="0"/>
            <a:lstStyle/>
            <a:p>
              <a:endParaRPr/>
            </a:p>
          </p:txBody>
        </p:sp>
        <p:pic>
          <p:nvPicPr>
            <p:cNvPr id="55" name="object 55"/>
            <p:cNvPicPr/>
            <p:nvPr/>
          </p:nvPicPr>
          <p:blipFill>
            <a:blip r:embed="rId33" cstate="print"/>
            <a:stretch>
              <a:fillRect/>
            </a:stretch>
          </p:blipFill>
          <p:spPr>
            <a:xfrm>
              <a:off x="1187348" y="3786885"/>
              <a:ext cx="5181803" cy="624128"/>
            </a:xfrm>
            <a:prstGeom prst="rect">
              <a:avLst/>
            </a:prstGeom>
          </p:spPr>
        </p:pic>
        <p:pic>
          <p:nvPicPr>
            <p:cNvPr id="56" name="object 56"/>
            <p:cNvPicPr/>
            <p:nvPr/>
          </p:nvPicPr>
          <p:blipFill>
            <a:blip r:embed="rId34" cstate="print"/>
            <a:stretch>
              <a:fillRect/>
            </a:stretch>
          </p:blipFill>
          <p:spPr>
            <a:xfrm>
              <a:off x="896594" y="1257623"/>
              <a:ext cx="5746546" cy="611206"/>
            </a:xfrm>
            <a:prstGeom prst="rect">
              <a:avLst/>
            </a:prstGeom>
          </p:spPr>
        </p:pic>
      </p:grpSp>
      <p:sp>
        <p:nvSpPr>
          <p:cNvPr id="59" name="四角形: 角を丸くする 58">
            <a:extLst>
              <a:ext uri="{FF2B5EF4-FFF2-40B4-BE49-F238E27FC236}">
                <a16:creationId xmlns:a16="http://schemas.microsoft.com/office/drawing/2014/main" id="{9BFDB39A-7F45-38EE-26EA-F7585BDC24F0}"/>
              </a:ext>
            </a:extLst>
          </p:cNvPr>
          <p:cNvSpPr/>
          <p:nvPr/>
        </p:nvSpPr>
        <p:spPr>
          <a:xfrm>
            <a:off x="1988108" y="7061958"/>
            <a:ext cx="4490644" cy="575411"/>
          </a:xfrm>
          <a:prstGeom prst="roundRect">
            <a:avLst/>
          </a:prstGeom>
          <a:solidFill>
            <a:srgbClr val="EAEBE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l"/>
            <a:r>
              <a:rPr kumimoji="1" lang="ja-JP" altLang="en-US" sz="790">
                <a:solidFill>
                  <a:schemeClr val="tx1">
                    <a:lumMod val="65000"/>
                    <a:lumOff val="35000"/>
                  </a:schemeClr>
                </a:solidFill>
                <a:latin typeface="HG丸ｺﾞｼｯｸM-PRO" panose="020F0600000000000000" pitchFamily="50" charset="-128"/>
                <a:ea typeface="HG丸ｺﾞｼｯｸM-PRO" panose="020F0600000000000000" pitchFamily="50" charset="-128"/>
              </a:rPr>
              <a:t>　・　使用者は、毎月の賃金</a:t>
            </a:r>
            <a:r>
              <a:rPr kumimoji="1" lang="en-US" altLang="ja-JP" sz="79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790">
                <a:solidFill>
                  <a:schemeClr val="tx1">
                    <a:lumMod val="65000"/>
                    <a:lumOff val="35000"/>
                  </a:schemeClr>
                </a:solidFill>
                <a:latin typeface="HG丸ｺﾞｼｯｸM-PRO" panose="020F0600000000000000" pitchFamily="50" charset="-128"/>
                <a:ea typeface="HG丸ｺﾞｼｯｸM-PRO" panose="020F0600000000000000" pitchFamily="50" charset="-128"/>
              </a:rPr>
              <a:t>給与</a:t>
            </a:r>
            <a:r>
              <a:rPr kumimoji="1" lang="en-US" altLang="ja-JP" sz="79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790">
                <a:solidFill>
                  <a:schemeClr val="tx1">
                    <a:lumMod val="65000"/>
                    <a:lumOff val="35000"/>
                  </a:schemeClr>
                </a:solidFill>
                <a:latin typeface="HG丸ｺﾞｼｯｸM-PRO" panose="020F0600000000000000" pitchFamily="50" charset="-128"/>
                <a:ea typeface="HG丸ｺﾞｼｯｸM-PRO" panose="020F0600000000000000" pitchFamily="50" charset="-128"/>
              </a:rPr>
              <a:t>は、</a:t>
            </a:r>
            <a:r>
              <a:rPr kumimoji="1" lang="ja-JP" altLang="en-US" sz="790" b="1">
                <a:solidFill>
                  <a:srgbClr val="00B4EF"/>
                </a:solidFill>
                <a:latin typeface="HG丸ｺﾞｼｯｸM-PRO" panose="020F0600000000000000" pitchFamily="50" charset="-128"/>
                <a:ea typeface="HG丸ｺﾞｼｯｸM-PRO" panose="020F0600000000000000" pitchFamily="50" charset="-128"/>
              </a:rPr>
              <a:t>現金</a:t>
            </a:r>
            <a:r>
              <a:rPr kumimoji="1" lang="ja-JP" altLang="en-US" sz="790">
                <a:solidFill>
                  <a:schemeClr val="tx1">
                    <a:lumMod val="65000"/>
                    <a:lumOff val="35000"/>
                  </a:schemeClr>
                </a:solidFill>
                <a:latin typeface="HG丸ｺﾞｼｯｸM-PRO" panose="020F0600000000000000" pitchFamily="50" charset="-128"/>
                <a:ea typeface="HG丸ｺﾞｼｯｸM-PRO" panose="020F0600000000000000" pitchFamily="50" charset="-128"/>
              </a:rPr>
              <a:t>で支払わなければなりません。</a:t>
            </a:r>
            <a:endParaRPr kumimoji="1" lang="en-US" altLang="ja-JP" sz="79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gn="l"/>
            <a:r>
              <a:rPr kumimoji="1" lang="ja-JP" altLang="en-US" sz="790">
                <a:solidFill>
                  <a:schemeClr val="tx1">
                    <a:lumMod val="65000"/>
                    <a:lumOff val="35000"/>
                  </a:schemeClr>
                </a:solidFill>
                <a:latin typeface="HG丸ｺﾞｼｯｸM-PRO" panose="020F0600000000000000" pitchFamily="50" charset="-128"/>
                <a:ea typeface="HG丸ｺﾞｼｯｸM-PRO" panose="020F0600000000000000" pitchFamily="50" charset="-128"/>
              </a:rPr>
              <a:t>　・　会社の商品など、現物で支払うことはできません。</a:t>
            </a:r>
            <a:endParaRPr kumimoji="1" lang="en-US" altLang="ja-JP" sz="79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gn="l"/>
            <a:r>
              <a:rPr kumimoji="1" lang="ja-JP" altLang="en-US" sz="790">
                <a:solidFill>
                  <a:schemeClr val="tx1">
                    <a:lumMod val="65000"/>
                    <a:lumOff val="35000"/>
                  </a:schemeClr>
                </a:solidFill>
                <a:latin typeface="HG丸ｺﾞｼｯｸM-PRO" panose="020F0600000000000000" pitchFamily="50" charset="-128"/>
                <a:ea typeface="HG丸ｺﾞｼｯｸM-PRO" panose="020F0600000000000000" pitchFamily="50" charset="-128"/>
              </a:rPr>
              <a:t>　・　労働者が希望すれば、</a:t>
            </a:r>
            <a:r>
              <a:rPr kumimoji="1" lang="ja-JP" altLang="en-US" sz="790" b="1">
                <a:solidFill>
                  <a:srgbClr val="00B5F0"/>
                </a:solidFill>
                <a:latin typeface="HG丸ｺﾞｼｯｸM-PRO" panose="020F0600000000000000" pitchFamily="50" charset="-128"/>
                <a:ea typeface="HG丸ｺﾞｼｯｸM-PRO" panose="020F0600000000000000" pitchFamily="50" charset="-128"/>
              </a:rPr>
              <a:t>銀行振込またはデジタル払い</a:t>
            </a:r>
            <a:r>
              <a:rPr kumimoji="1" lang="ja-JP" altLang="en-US" sz="790">
                <a:solidFill>
                  <a:schemeClr val="tx1">
                    <a:lumMod val="65000"/>
                    <a:lumOff val="35000"/>
                  </a:schemeClr>
                </a:solidFill>
                <a:latin typeface="HG丸ｺﾞｼｯｸM-PRO" panose="020F0600000000000000" pitchFamily="50" charset="-128"/>
                <a:ea typeface="HG丸ｺﾞｼｯｸM-PRO" panose="020F0600000000000000" pitchFamily="50" charset="-128"/>
              </a:rPr>
              <a:t>などでも可能です。</a:t>
            </a:r>
          </a:p>
        </p:txBody>
      </p:sp>
      <p:sp>
        <p:nvSpPr>
          <p:cNvPr id="58" name="四角形: 角を丸くする 57">
            <a:extLst>
              <a:ext uri="{FF2B5EF4-FFF2-40B4-BE49-F238E27FC236}">
                <a16:creationId xmlns:a16="http://schemas.microsoft.com/office/drawing/2014/main" id="{2298DE18-584D-99DF-6229-3AA609ECBA19}"/>
              </a:ext>
            </a:extLst>
          </p:cNvPr>
          <p:cNvSpPr/>
          <p:nvPr/>
        </p:nvSpPr>
        <p:spPr>
          <a:xfrm>
            <a:off x="1069761" y="7061957"/>
            <a:ext cx="1083864" cy="575411"/>
          </a:xfrm>
          <a:prstGeom prst="roundRect">
            <a:avLst/>
          </a:prstGeom>
          <a:solidFill>
            <a:srgbClr val="81828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テキスト ボックス 60">
            <a:extLst>
              <a:ext uri="{FF2B5EF4-FFF2-40B4-BE49-F238E27FC236}">
                <a16:creationId xmlns:a16="http://schemas.microsoft.com/office/drawing/2014/main" id="{0067AA9A-87F1-409A-6193-15655E10EF5D}"/>
              </a:ext>
            </a:extLst>
          </p:cNvPr>
          <p:cNvSpPr txBox="1"/>
          <p:nvPr/>
        </p:nvSpPr>
        <p:spPr>
          <a:xfrm>
            <a:off x="1242792" y="7229769"/>
            <a:ext cx="737801" cy="246221"/>
          </a:xfrm>
          <a:prstGeom prst="rect">
            <a:avLst/>
          </a:prstGeom>
          <a:noFill/>
        </p:spPr>
        <p:txBody>
          <a:bodyPr wrap="square" rtlCol="0">
            <a:spAutoFit/>
          </a:bodyPr>
          <a:lstStyle/>
          <a:p>
            <a:r>
              <a:rPr kumimoji="1" lang="ja-JP" altLang="en-US" sz="1000" b="1">
                <a:solidFill>
                  <a:schemeClr val="bg1">
                    <a:lumMod val="95000"/>
                  </a:schemeClr>
                </a:solidFill>
                <a:latin typeface="HG丸ｺﾞｼｯｸM-PRO" panose="020F0600000000000000" pitchFamily="50" charset="-128"/>
                <a:ea typeface="HG丸ｺﾞｼｯｸM-PRO" panose="020F0600000000000000" pitchFamily="50" charset="-128"/>
              </a:rPr>
              <a:t>通貨払い</a:t>
            </a:r>
          </a:p>
        </p:txBody>
      </p:sp>
      <p:grpSp>
        <p:nvGrpSpPr>
          <p:cNvPr id="21" name="object 2"/>
          <p:cNvGrpSpPr/>
          <p:nvPr/>
        </p:nvGrpSpPr>
        <p:grpSpPr>
          <a:xfrm>
            <a:off x="3415956" y="10148442"/>
            <a:ext cx="703580" cy="91440"/>
            <a:chOff x="3415956" y="10148442"/>
            <a:chExt cx="703580" cy="91440"/>
          </a:xfrm>
        </p:grpSpPr>
        <p:sp>
          <p:nvSpPr>
            <p:cNvPr id="57"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60" name="object 4"/>
            <p:cNvPicPr/>
            <p:nvPr/>
          </p:nvPicPr>
          <p:blipFill>
            <a:blip r:embed="rId35" cstate="print"/>
            <a:stretch>
              <a:fillRect/>
            </a:stretch>
          </p:blipFill>
          <p:spPr>
            <a:xfrm>
              <a:off x="3738663" y="10148442"/>
              <a:ext cx="123329" cy="91325"/>
            </a:xfrm>
            <a:prstGeom prst="rect">
              <a:avLst/>
            </a:prstGeom>
          </p:spPr>
        </p:pic>
        <p:sp>
          <p:nvSpPr>
            <p:cNvPr id="62"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1208684" y="2019553"/>
              <a:ext cx="584835" cy="126364"/>
            </a:xfrm>
            <a:custGeom>
              <a:avLst/>
              <a:gdLst/>
              <a:ahLst/>
              <a:cxnLst/>
              <a:rect l="l" t="t" r="r" b="b"/>
              <a:pathLst>
                <a:path w="584835" h="126364">
                  <a:moveTo>
                    <a:pt x="35026" y="1536"/>
                  </a:moveTo>
                  <a:lnTo>
                    <a:pt x="31953" y="0"/>
                  </a:lnTo>
                  <a:lnTo>
                    <a:pt x="24358" y="0"/>
                  </a:lnTo>
                  <a:lnTo>
                    <a:pt x="24358" y="4559"/>
                  </a:lnTo>
                  <a:lnTo>
                    <a:pt x="21437" y="14947"/>
                  </a:lnTo>
                  <a:lnTo>
                    <a:pt x="17106" y="27190"/>
                  </a:lnTo>
                  <a:lnTo>
                    <a:pt x="11061" y="40309"/>
                  </a:lnTo>
                  <a:lnTo>
                    <a:pt x="3022" y="53276"/>
                  </a:lnTo>
                  <a:lnTo>
                    <a:pt x="0" y="54813"/>
                  </a:lnTo>
                  <a:lnTo>
                    <a:pt x="0" y="62407"/>
                  </a:lnTo>
                  <a:lnTo>
                    <a:pt x="3022" y="65430"/>
                  </a:lnTo>
                  <a:lnTo>
                    <a:pt x="7594" y="65430"/>
                  </a:lnTo>
                  <a:lnTo>
                    <a:pt x="9131" y="63944"/>
                  </a:lnTo>
                  <a:lnTo>
                    <a:pt x="15227" y="54813"/>
                  </a:lnTo>
                  <a:lnTo>
                    <a:pt x="15227" y="126352"/>
                  </a:lnTo>
                  <a:lnTo>
                    <a:pt x="27381" y="126352"/>
                  </a:lnTo>
                  <a:lnTo>
                    <a:pt x="27381" y="54813"/>
                  </a:lnTo>
                  <a:lnTo>
                    <a:pt x="27381" y="31940"/>
                  </a:lnTo>
                  <a:lnTo>
                    <a:pt x="30492" y="22313"/>
                  </a:lnTo>
                  <a:lnTo>
                    <a:pt x="32918" y="14249"/>
                  </a:lnTo>
                  <a:lnTo>
                    <a:pt x="34467" y="8191"/>
                  </a:lnTo>
                  <a:lnTo>
                    <a:pt x="35026" y="4559"/>
                  </a:lnTo>
                  <a:lnTo>
                    <a:pt x="35026" y="1536"/>
                  </a:lnTo>
                  <a:close/>
                </a:path>
                <a:path w="584835" h="126364">
                  <a:moveTo>
                    <a:pt x="126352" y="13690"/>
                  </a:moveTo>
                  <a:lnTo>
                    <a:pt x="86766" y="13690"/>
                  </a:lnTo>
                  <a:lnTo>
                    <a:pt x="86766" y="0"/>
                  </a:lnTo>
                  <a:lnTo>
                    <a:pt x="74561" y="0"/>
                  </a:lnTo>
                  <a:lnTo>
                    <a:pt x="74561" y="13690"/>
                  </a:lnTo>
                  <a:lnTo>
                    <a:pt x="35026" y="13690"/>
                  </a:lnTo>
                  <a:lnTo>
                    <a:pt x="35026" y="24358"/>
                  </a:lnTo>
                  <a:lnTo>
                    <a:pt x="74561" y="24358"/>
                  </a:lnTo>
                  <a:lnTo>
                    <a:pt x="74561" y="36512"/>
                  </a:lnTo>
                  <a:lnTo>
                    <a:pt x="74561" y="45631"/>
                  </a:lnTo>
                  <a:lnTo>
                    <a:pt x="74561" y="66967"/>
                  </a:lnTo>
                  <a:lnTo>
                    <a:pt x="53276" y="66967"/>
                  </a:lnTo>
                  <a:lnTo>
                    <a:pt x="51739" y="65430"/>
                  </a:lnTo>
                  <a:lnTo>
                    <a:pt x="51739" y="47167"/>
                  </a:lnTo>
                  <a:lnTo>
                    <a:pt x="53276" y="45631"/>
                  </a:lnTo>
                  <a:lnTo>
                    <a:pt x="74561" y="45631"/>
                  </a:lnTo>
                  <a:lnTo>
                    <a:pt x="74561" y="36512"/>
                  </a:lnTo>
                  <a:lnTo>
                    <a:pt x="44145" y="36512"/>
                  </a:lnTo>
                  <a:lnTo>
                    <a:pt x="41071" y="39585"/>
                  </a:lnTo>
                  <a:lnTo>
                    <a:pt x="41071" y="73063"/>
                  </a:lnTo>
                  <a:lnTo>
                    <a:pt x="45643" y="76098"/>
                  </a:lnTo>
                  <a:lnTo>
                    <a:pt x="74561" y="76098"/>
                  </a:lnTo>
                  <a:lnTo>
                    <a:pt x="73075" y="83731"/>
                  </a:lnTo>
                  <a:lnTo>
                    <a:pt x="71539" y="88303"/>
                  </a:lnTo>
                  <a:lnTo>
                    <a:pt x="68503" y="94348"/>
                  </a:lnTo>
                  <a:lnTo>
                    <a:pt x="66967" y="91325"/>
                  </a:lnTo>
                  <a:lnTo>
                    <a:pt x="62407" y="88303"/>
                  </a:lnTo>
                  <a:lnTo>
                    <a:pt x="56299" y="82194"/>
                  </a:lnTo>
                  <a:lnTo>
                    <a:pt x="54813" y="80657"/>
                  </a:lnTo>
                  <a:lnTo>
                    <a:pt x="48717" y="80657"/>
                  </a:lnTo>
                  <a:lnTo>
                    <a:pt x="47180" y="82194"/>
                  </a:lnTo>
                  <a:lnTo>
                    <a:pt x="47180" y="89789"/>
                  </a:lnTo>
                  <a:lnTo>
                    <a:pt x="59385" y="100457"/>
                  </a:lnTo>
                  <a:lnTo>
                    <a:pt x="62407" y="101993"/>
                  </a:lnTo>
                  <a:lnTo>
                    <a:pt x="57327" y="106260"/>
                  </a:lnTo>
                  <a:lnTo>
                    <a:pt x="51549" y="109804"/>
                  </a:lnTo>
                  <a:lnTo>
                    <a:pt x="45491" y="112483"/>
                  </a:lnTo>
                  <a:lnTo>
                    <a:pt x="39585" y="114147"/>
                  </a:lnTo>
                  <a:lnTo>
                    <a:pt x="35026" y="115684"/>
                  </a:lnTo>
                  <a:lnTo>
                    <a:pt x="31953" y="115684"/>
                  </a:lnTo>
                  <a:lnTo>
                    <a:pt x="31953" y="121780"/>
                  </a:lnTo>
                  <a:lnTo>
                    <a:pt x="33489" y="126352"/>
                  </a:lnTo>
                  <a:lnTo>
                    <a:pt x="38049" y="126352"/>
                  </a:lnTo>
                  <a:lnTo>
                    <a:pt x="44564" y="125018"/>
                  </a:lnTo>
                  <a:lnTo>
                    <a:pt x="53644" y="121399"/>
                  </a:lnTo>
                  <a:lnTo>
                    <a:pt x="63309" y="116052"/>
                  </a:lnTo>
                  <a:lnTo>
                    <a:pt x="71513" y="109588"/>
                  </a:lnTo>
                  <a:lnTo>
                    <a:pt x="87477" y="117348"/>
                  </a:lnTo>
                  <a:lnTo>
                    <a:pt x="101981" y="122542"/>
                  </a:lnTo>
                  <a:lnTo>
                    <a:pt x="113055" y="125450"/>
                  </a:lnTo>
                  <a:lnTo>
                    <a:pt x="118719" y="126352"/>
                  </a:lnTo>
                  <a:lnTo>
                    <a:pt x="124815" y="126352"/>
                  </a:lnTo>
                  <a:lnTo>
                    <a:pt x="124815" y="115684"/>
                  </a:lnTo>
                  <a:lnTo>
                    <a:pt x="123278" y="115684"/>
                  </a:lnTo>
                  <a:lnTo>
                    <a:pt x="120256" y="114147"/>
                  </a:lnTo>
                  <a:lnTo>
                    <a:pt x="109296" y="112026"/>
                  </a:lnTo>
                  <a:lnTo>
                    <a:pt x="98933" y="109588"/>
                  </a:lnTo>
                  <a:lnTo>
                    <a:pt x="85217" y="109588"/>
                  </a:lnTo>
                  <a:lnTo>
                    <a:pt x="98894" y="109575"/>
                  </a:lnTo>
                  <a:lnTo>
                    <a:pt x="88569" y="106019"/>
                  </a:lnTo>
                  <a:lnTo>
                    <a:pt x="77635" y="100457"/>
                  </a:lnTo>
                  <a:lnTo>
                    <a:pt x="80810" y="94348"/>
                  </a:lnTo>
                  <a:lnTo>
                    <a:pt x="81394" y="93243"/>
                  </a:lnTo>
                  <a:lnTo>
                    <a:pt x="83718" y="86017"/>
                  </a:lnTo>
                  <a:lnTo>
                    <a:pt x="84899" y="79921"/>
                  </a:lnTo>
                  <a:lnTo>
                    <a:pt x="85229" y="76098"/>
                  </a:lnTo>
                  <a:lnTo>
                    <a:pt x="115684" y="76098"/>
                  </a:lnTo>
                  <a:lnTo>
                    <a:pt x="120256" y="73063"/>
                  </a:lnTo>
                  <a:lnTo>
                    <a:pt x="120256" y="66967"/>
                  </a:lnTo>
                  <a:lnTo>
                    <a:pt x="120256" y="45631"/>
                  </a:lnTo>
                  <a:lnTo>
                    <a:pt x="120256" y="39585"/>
                  </a:lnTo>
                  <a:lnTo>
                    <a:pt x="115684" y="36512"/>
                  </a:lnTo>
                  <a:lnTo>
                    <a:pt x="109588" y="36512"/>
                  </a:lnTo>
                  <a:lnTo>
                    <a:pt x="109588" y="48704"/>
                  </a:lnTo>
                  <a:lnTo>
                    <a:pt x="109588" y="65430"/>
                  </a:lnTo>
                  <a:lnTo>
                    <a:pt x="108051" y="66967"/>
                  </a:lnTo>
                  <a:lnTo>
                    <a:pt x="86766" y="66967"/>
                  </a:lnTo>
                  <a:lnTo>
                    <a:pt x="86766" y="45631"/>
                  </a:lnTo>
                  <a:lnTo>
                    <a:pt x="108051" y="45631"/>
                  </a:lnTo>
                  <a:lnTo>
                    <a:pt x="109588" y="48704"/>
                  </a:lnTo>
                  <a:lnTo>
                    <a:pt x="109588" y="36512"/>
                  </a:lnTo>
                  <a:lnTo>
                    <a:pt x="86766" y="36512"/>
                  </a:lnTo>
                  <a:lnTo>
                    <a:pt x="86766" y="24358"/>
                  </a:lnTo>
                  <a:lnTo>
                    <a:pt x="126352" y="24358"/>
                  </a:lnTo>
                  <a:lnTo>
                    <a:pt x="126352" y="13690"/>
                  </a:lnTo>
                  <a:close/>
                </a:path>
                <a:path w="584835" h="126364">
                  <a:moveTo>
                    <a:pt x="252704" y="9118"/>
                  </a:moveTo>
                  <a:lnTo>
                    <a:pt x="248094" y="6096"/>
                  </a:lnTo>
                  <a:lnTo>
                    <a:pt x="242036" y="6096"/>
                  </a:lnTo>
                  <a:lnTo>
                    <a:pt x="242036" y="18249"/>
                  </a:lnTo>
                  <a:lnTo>
                    <a:pt x="242036" y="39585"/>
                  </a:lnTo>
                  <a:lnTo>
                    <a:pt x="242036" y="50253"/>
                  </a:lnTo>
                  <a:lnTo>
                    <a:pt x="242036" y="74561"/>
                  </a:lnTo>
                  <a:lnTo>
                    <a:pt x="205486" y="74561"/>
                  </a:lnTo>
                  <a:lnTo>
                    <a:pt x="205486" y="50253"/>
                  </a:lnTo>
                  <a:lnTo>
                    <a:pt x="242036" y="50253"/>
                  </a:lnTo>
                  <a:lnTo>
                    <a:pt x="242036" y="39585"/>
                  </a:lnTo>
                  <a:lnTo>
                    <a:pt x="205486" y="39585"/>
                  </a:lnTo>
                  <a:lnTo>
                    <a:pt x="205486" y="16713"/>
                  </a:lnTo>
                  <a:lnTo>
                    <a:pt x="240499" y="16713"/>
                  </a:lnTo>
                  <a:lnTo>
                    <a:pt x="242036" y="18249"/>
                  </a:lnTo>
                  <a:lnTo>
                    <a:pt x="242036" y="6096"/>
                  </a:lnTo>
                  <a:lnTo>
                    <a:pt x="194868" y="6096"/>
                  </a:lnTo>
                  <a:lnTo>
                    <a:pt x="194868" y="16713"/>
                  </a:lnTo>
                  <a:lnTo>
                    <a:pt x="194868" y="39585"/>
                  </a:lnTo>
                  <a:lnTo>
                    <a:pt x="194868" y="50253"/>
                  </a:lnTo>
                  <a:lnTo>
                    <a:pt x="194868" y="74561"/>
                  </a:lnTo>
                  <a:lnTo>
                    <a:pt x="161328" y="74561"/>
                  </a:lnTo>
                  <a:lnTo>
                    <a:pt x="161328" y="50253"/>
                  </a:lnTo>
                  <a:lnTo>
                    <a:pt x="194868" y="50253"/>
                  </a:lnTo>
                  <a:lnTo>
                    <a:pt x="194868" y="39585"/>
                  </a:lnTo>
                  <a:lnTo>
                    <a:pt x="161328" y="39585"/>
                  </a:lnTo>
                  <a:lnTo>
                    <a:pt x="161328" y="18249"/>
                  </a:lnTo>
                  <a:lnTo>
                    <a:pt x="162864" y="16713"/>
                  </a:lnTo>
                  <a:lnTo>
                    <a:pt x="194868" y="16713"/>
                  </a:lnTo>
                  <a:lnTo>
                    <a:pt x="194868" y="6096"/>
                  </a:lnTo>
                  <a:lnTo>
                    <a:pt x="153733" y="6096"/>
                  </a:lnTo>
                  <a:lnTo>
                    <a:pt x="149174" y="9118"/>
                  </a:lnTo>
                  <a:lnTo>
                    <a:pt x="149174" y="71526"/>
                  </a:lnTo>
                  <a:lnTo>
                    <a:pt x="148120" y="87426"/>
                  </a:lnTo>
                  <a:lnTo>
                    <a:pt x="145351" y="99326"/>
                  </a:lnTo>
                  <a:lnTo>
                    <a:pt x="141452" y="108369"/>
                  </a:lnTo>
                  <a:lnTo>
                    <a:pt x="136969" y="115684"/>
                  </a:lnTo>
                  <a:lnTo>
                    <a:pt x="136969" y="121780"/>
                  </a:lnTo>
                  <a:lnTo>
                    <a:pt x="138506" y="124815"/>
                  </a:lnTo>
                  <a:lnTo>
                    <a:pt x="147637" y="124815"/>
                  </a:lnTo>
                  <a:lnTo>
                    <a:pt x="150710" y="117221"/>
                  </a:lnTo>
                  <a:lnTo>
                    <a:pt x="154711" y="108559"/>
                  </a:lnTo>
                  <a:lnTo>
                    <a:pt x="157734" y="100457"/>
                  </a:lnTo>
                  <a:lnTo>
                    <a:pt x="159893" y="92379"/>
                  </a:lnTo>
                  <a:lnTo>
                    <a:pt x="161328" y="83731"/>
                  </a:lnTo>
                  <a:lnTo>
                    <a:pt x="194868" y="83731"/>
                  </a:lnTo>
                  <a:lnTo>
                    <a:pt x="194868" y="123278"/>
                  </a:lnTo>
                  <a:lnTo>
                    <a:pt x="196354" y="124815"/>
                  </a:lnTo>
                  <a:lnTo>
                    <a:pt x="205486" y="124815"/>
                  </a:lnTo>
                  <a:lnTo>
                    <a:pt x="205486" y="83731"/>
                  </a:lnTo>
                  <a:lnTo>
                    <a:pt x="242036" y="83731"/>
                  </a:lnTo>
                  <a:lnTo>
                    <a:pt x="242036" y="111125"/>
                  </a:lnTo>
                  <a:lnTo>
                    <a:pt x="240499" y="112661"/>
                  </a:lnTo>
                  <a:lnTo>
                    <a:pt x="237477" y="114147"/>
                  </a:lnTo>
                  <a:lnTo>
                    <a:pt x="235940" y="114147"/>
                  </a:lnTo>
                  <a:lnTo>
                    <a:pt x="228346" y="112661"/>
                  </a:lnTo>
                  <a:lnTo>
                    <a:pt x="222250" y="112661"/>
                  </a:lnTo>
                  <a:lnTo>
                    <a:pt x="220713" y="115684"/>
                  </a:lnTo>
                  <a:lnTo>
                    <a:pt x="220713" y="124815"/>
                  </a:lnTo>
                  <a:lnTo>
                    <a:pt x="252704" y="124815"/>
                  </a:lnTo>
                  <a:lnTo>
                    <a:pt x="252704" y="114147"/>
                  </a:lnTo>
                  <a:lnTo>
                    <a:pt x="252704" y="83731"/>
                  </a:lnTo>
                  <a:lnTo>
                    <a:pt x="252704" y="74561"/>
                  </a:lnTo>
                  <a:lnTo>
                    <a:pt x="252704" y="50253"/>
                  </a:lnTo>
                  <a:lnTo>
                    <a:pt x="252704" y="39585"/>
                  </a:lnTo>
                  <a:lnTo>
                    <a:pt x="252704" y="16713"/>
                  </a:lnTo>
                  <a:lnTo>
                    <a:pt x="252704" y="9118"/>
                  </a:lnTo>
                  <a:close/>
                </a:path>
                <a:path w="584835" h="126364">
                  <a:moveTo>
                    <a:pt x="395782" y="41071"/>
                  </a:moveTo>
                  <a:lnTo>
                    <a:pt x="356196" y="41071"/>
                  </a:lnTo>
                  <a:lnTo>
                    <a:pt x="362292" y="36512"/>
                  </a:lnTo>
                  <a:lnTo>
                    <a:pt x="374446" y="24358"/>
                  </a:lnTo>
                  <a:lnTo>
                    <a:pt x="377520" y="21323"/>
                  </a:lnTo>
                  <a:lnTo>
                    <a:pt x="388188" y="10655"/>
                  </a:lnTo>
                  <a:lnTo>
                    <a:pt x="388188" y="4559"/>
                  </a:lnTo>
                  <a:lnTo>
                    <a:pt x="385114" y="1536"/>
                  </a:lnTo>
                  <a:lnTo>
                    <a:pt x="379018" y="1536"/>
                  </a:lnTo>
                  <a:lnTo>
                    <a:pt x="377520" y="3022"/>
                  </a:lnTo>
                  <a:lnTo>
                    <a:pt x="375983" y="6096"/>
                  </a:lnTo>
                  <a:lnTo>
                    <a:pt x="364185" y="19608"/>
                  </a:lnTo>
                  <a:lnTo>
                    <a:pt x="360756" y="23114"/>
                  </a:lnTo>
                  <a:lnTo>
                    <a:pt x="360756" y="13690"/>
                  </a:lnTo>
                  <a:lnTo>
                    <a:pt x="359524" y="13690"/>
                  </a:lnTo>
                  <a:lnTo>
                    <a:pt x="359524" y="24358"/>
                  </a:lnTo>
                  <a:lnTo>
                    <a:pt x="354139" y="29857"/>
                  </a:lnTo>
                  <a:lnTo>
                    <a:pt x="340969" y="41071"/>
                  </a:lnTo>
                  <a:lnTo>
                    <a:pt x="330301" y="41071"/>
                  </a:lnTo>
                  <a:lnTo>
                    <a:pt x="330301" y="24358"/>
                  </a:lnTo>
                  <a:lnTo>
                    <a:pt x="359524" y="24358"/>
                  </a:lnTo>
                  <a:lnTo>
                    <a:pt x="359524" y="13690"/>
                  </a:lnTo>
                  <a:lnTo>
                    <a:pt x="330301" y="13690"/>
                  </a:lnTo>
                  <a:lnTo>
                    <a:pt x="330301" y="1536"/>
                  </a:lnTo>
                  <a:lnTo>
                    <a:pt x="327266" y="0"/>
                  </a:lnTo>
                  <a:lnTo>
                    <a:pt x="319684" y="0"/>
                  </a:lnTo>
                  <a:lnTo>
                    <a:pt x="319684" y="13690"/>
                  </a:lnTo>
                  <a:lnTo>
                    <a:pt x="280098" y="13690"/>
                  </a:lnTo>
                  <a:lnTo>
                    <a:pt x="280098" y="24358"/>
                  </a:lnTo>
                  <a:lnTo>
                    <a:pt x="319684" y="24358"/>
                  </a:lnTo>
                  <a:lnTo>
                    <a:pt x="319684" y="41071"/>
                  </a:lnTo>
                  <a:lnTo>
                    <a:pt x="270967" y="41071"/>
                  </a:lnTo>
                  <a:lnTo>
                    <a:pt x="270967" y="50253"/>
                  </a:lnTo>
                  <a:lnTo>
                    <a:pt x="325729" y="50253"/>
                  </a:lnTo>
                  <a:lnTo>
                    <a:pt x="314071" y="57658"/>
                  </a:lnTo>
                  <a:lnTo>
                    <a:pt x="301967" y="63931"/>
                  </a:lnTo>
                  <a:lnTo>
                    <a:pt x="289585" y="69075"/>
                  </a:lnTo>
                  <a:lnTo>
                    <a:pt x="277063" y="73063"/>
                  </a:lnTo>
                  <a:lnTo>
                    <a:pt x="273989" y="74561"/>
                  </a:lnTo>
                  <a:lnTo>
                    <a:pt x="270967" y="76098"/>
                  </a:lnTo>
                  <a:lnTo>
                    <a:pt x="270967" y="82194"/>
                  </a:lnTo>
                  <a:lnTo>
                    <a:pt x="273989" y="85217"/>
                  </a:lnTo>
                  <a:lnTo>
                    <a:pt x="278549" y="85217"/>
                  </a:lnTo>
                  <a:lnTo>
                    <a:pt x="290753" y="80657"/>
                  </a:lnTo>
                  <a:lnTo>
                    <a:pt x="295325" y="79171"/>
                  </a:lnTo>
                  <a:lnTo>
                    <a:pt x="295325" y="120243"/>
                  </a:lnTo>
                  <a:lnTo>
                    <a:pt x="299885" y="123278"/>
                  </a:lnTo>
                  <a:lnTo>
                    <a:pt x="375983" y="123278"/>
                  </a:lnTo>
                  <a:lnTo>
                    <a:pt x="380555" y="120243"/>
                  </a:lnTo>
                  <a:lnTo>
                    <a:pt x="380555" y="114147"/>
                  </a:lnTo>
                  <a:lnTo>
                    <a:pt x="380555" y="97421"/>
                  </a:lnTo>
                  <a:lnTo>
                    <a:pt x="380555" y="88303"/>
                  </a:lnTo>
                  <a:lnTo>
                    <a:pt x="380555" y="73063"/>
                  </a:lnTo>
                  <a:lnTo>
                    <a:pt x="380555" y="66967"/>
                  </a:lnTo>
                  <a:lnTo>
                    <a:pt x="375983" y="63944"/>
                  </a:lnTo>
                  <a:lnTo>
                    <a:pt x="369887" y="63944"/>
                  </a:lnTo>
                  <a:lnTo>
                    <a:pt x="369887" y="74561"/>
                  </a:lnTo>
                  <a:lnTo>
                    <a:pt x="369887" y="88303"/>
                  </a:lnTo>
                  <a:lnTo>
                    <a:pt x="369887" y="97421"/>
                  </a:lnTo>
                  <a:lnTo>
                    <a:pt x="369887" y="112661"/>
                  </a:lnTo>
                  <a:lnTo>
                    <a:pt x="366864" y="114147"/>
                  </a:lnTo>
                  <a:lnTo>
                    <a:pt x="307479" y="114147"/>
                  </a:lnTo>
                  <a:lnTo>
                    <a:pt x="305993" y="111125"/>
                  </a:lnTo>
                  <a:lnTo>
                    <a:pt x="305993" y="97421"/>
                  </a:lnTo>
                  <a:lnTo>
                    <a:pt x="369887" y="97421"/>
                  </a:lnTo>
                  <a:lnTo>
                    <a:pt x="369887" y="88303"/>
                  </a:lnTo>
                  <a:lnTo>
                    <a:pt x="305993" y="88303"/>
                  </a:lnTo>
                  <a:lnTo>
                    <a:pt x="305993" y="79171"/>
                  </a:lnTo>
                  <a:lnTo>
                    <a:pt x="305993" y="76098"/>
                  </a:lnTo>
                  <a:lnTo>
                    <a:pt x="307479" y="73063"/>
                  </a:lnTo>
                  <a:lnTo>
                    <a:pt x="368401" y="73063"/>
                  </a:lnTo>
                  <a:lnTo>
                    <a:pt x="369887" y="74561"/>
                  </a:lnTo>
                  <a:lnTo>
                    <a:pt x="369887" y="63944"/>
                  </a:lnTo>
                  <a:lnTo>
                    <a:pt x="324243" y="63944"/>
                  </a:lnTo>
                  <a:lnTo>
                    <a:pt x="334911" y="57835"/>
                  </a:lnTo>
                  <a:lnTo>
                    <a:pt x="340969" y="53276"/>
                  </a:lnTo>
                  <a:lnTo>
                    <a:pt x="344043" y="50253"/>
                  </a:lnTo>
                  <a:lnTo>
                    <a:pt x="395782" y="50253"/>
                  </a:lnTo>
                  <a:lnTo>
                    <a:pt x="395782" y="41071"/>
                  </a:lnTo>
                  <a:close/>
                </a:path>
                <a:path w="584835" h="126364">
                  <a:moveTo>
                    <a:pt x="430809" y="7581"/>
                  </a:moveTo>
                  <a:lnTo>
                    <a:pt x="427736" y="6096"/>
                  </a:lnTo>
                  <a:lnTo>
                    <a:pt x="426237" y="6096"/>
                  </a:lnTo>
                  <a:lnTo>
                    <a:pt x="420128" y="4559"/>
                  </a:lnTo>
                  <a:lnTo>
                    <a:pt x="418604" y="9118"/>
                  </a:lnTo>
                  <a:lnTo>
                    <a:pt x="418604" y="10655"/>
                  </a:lnTo>
                  <a:lnTo>
                    <a:pt x="417639" y="15621"/>
                  </a:lnTo>
                  <a:lnTo>
                    <a:pt x="415544" y="27584"/>
                  </a:lnTo>
                  <a:lnTo>
                    <a:pt x="413448" y="45554"/>
                  </a:lnTo>
                  <a:lnTo>
                    <a:pt x="412496" y="68503"/>
                  </a:lnTo>
                  <a:lnTo>
                    <a:pt x="412775" y="79057"/>
                  </a:lnTo>
                  <a:lnTo>
                    <a:pt x="413639" y="91325"/>
                  </a:lnTo>
                  <a:lnTo>
                    <a:pt x="415086" y="103606"/>
                  </a:lnTo>
                  <a:lnTo>
                    <a:pt x="417106" y="114147"/>
                  </a:lnTo>
                  <a:lnTo>
                    <a:pt x="417106" y="118706"/>
                  </a:lnTo>
                  <a:lnTo>
                    <a:pt x="420128" y="120243"/>
                  </a:lnTo>
                  <a:lnTo>
                    <a:pt x="427736" y="120243"/>
                  </a:lnTo>
                  <a:lnTo>
                    <a:pt x="429272" y="117221"/>
                  </a:lnTo>
                  <a:lnTo>
                    <a:pt x="429272" y="112661"/>
                  </a:lnTo>
                  <a:lnTo>
                    <a:pt x="427736" y="108089"/>
                  </a:lnTo>
                  <a:lnTo>
                    <a:pt x="427736" y="106553"/>
                  </a:lnTo>
                  <a:lnTo>
                    <a:pt x="426618" y="97396"/>
                  </a:lnTo>
                  <a:lnTo>
                    <a:pt x="425653" y="86956"/>
                  </a:lnTo>
                  <a:lnTo>
                    <a:pt x="424954" y="76809"/>
                  </a:lnTo>
                  <a:lnTo>
                    <a:pt x="424700" y="68503"/>
                  </a:lnTo>
                  <a:lnTo>
                    <a:pt x="424700" y="56299"/>
                  </a:lnTo>
                  <a:lnTo>
                    <a:pt x="426237" y="44145"/>
                  </a:lnTo>
                  <a:lnTo>
                    <a:pt x="427151" y="36601"/>
                  </a:lnTo>
                  <a:lnTo>
                    <a:pt x="427926" y="30632"/>
                  </a:lnTo>
                  <a:lnTo>
                    <a:pt x="429006" y="23812"/>
                  </a:lnTo>
                  <a:lnTo>
                    <a:pt x="430809" y="13690"/>
                  </a:lnTo>
                  <a:lnTo>
                    <a:pt x="430809" y="7581"/>
                  </a:lnTo>
                  <a:close/>
                </a:path>
                <a:path w="584835" h="126364">
                  <a:moveTo>
                    <a:pt x="525157" y="28917"/>
                  </a:moveTo>
                  <a:lnTo>
                    <a:pt x="503885" y="28917"/>
                  </a:lnTo>
                  <a:lnTo>
                    <a:pt x="497776" y="30454"/>
                  </a:lnTo>
                  <a:lnTo>
                    <a:pt x="497776" y="7581"/>
                  </a:lnTo>
                  <a:lnTo>
                    <a:pt x="496239" y="4559"/>
                  </a:lnTo>
                  <a:lnTo>
                    <a:pt x="485571" y="4559"/>
                  </a:lnTo>
                  <a:lnTo>
                    <a:pt x="485571" y="30454"/>
                  </a:lnTo>
                  <a:lnTo>
                    <a:pt x="439928" y="30454"/>
                  </a:lnTo>
                  <a:lnTo>
                    <a:pt x="439928" y="42608"/>
                  </a:lnTo>
                  <a:lnTo>
                    <a:pt x="456272" y="42595"/>
                  </a:lnTo>
                  <a:lnTo>
                    <a:pt x="466369" y="42418"/>
                  </a:lnTo>
                  <a:lnTo>
                    <a:pt x="476186" y="41960"/>
                  </a:lnTo>
                  <a:lnTo>
                    <a:pt x="485571" y="41071"/>
                  </a:lnTo>
                  <a:lnTo>
                    <a:pt x="487108" y="71526"/>
                  </a:lnTo>
                  <a:lnTo>
                    <a:pt x="487108" y="82194"/>
                  </a:lnTo>
                  <a:lnTo>
                    <a:pt x="486994" y="92862"/>
                  </a:lnTo>
                  <a:lnTo>
                    <a:pt x="486841" y="97383"/>
                  </a:lnTo>
                  <a:lnTo>
                    <a:pt x="485013" y="103682"/>
                  </a:lnTo>
                  <a:lnTo>
                    <a:pt x="480047" y="107988"/>
                  </a:lnTo>
                  <a:lnTo>
                    <a:pt x="470395" y="109575"/>
                  </a:lnTo>
                  <a:lnTo>
                    <a:pt x="464286" y="109575"/>
                  </a:lnTo>
                  <a:lnTo>
                    <a:pt x="450583" y="108089"/>
                  </a:lnTo>
                  <a:lnTo>
                    <a:pt x="450583" y="95885"/>
                  </a:lnTo>
                  <a:lnTo>
                    <a:pt x="487108" y="82194"/>
                  </a:lnTo>
                  <a:lnTo>
                    <a:pt x="487108" y="71526"/>
                  </a:lnTo>
                  <a:lnTo>
                    <a:pt x="484085" y="71526"/>
                  </a:lnTo>
                  <a:lnTo>
                    <a:pt x="479526" y="69989"/>
                  </a:lnTo>
                  <a:lnTo>
                    <a:pt x="471881" y="69989"/>
                  </a:lnTo>
                  <a:lnTo>
                    <a:pt x="459181" y="71691"/>
                  </a:lnTo>
                  <a:lnTo>
                    <a:pt x="449059" y="76669"/>
                  </a:lnTo>
                  <a:lnTo>
                    <a:pt x="442353" y="84797"/>
                  </a:lnTo>
                  <a:lnTo>
                    <a:pt x="439928" y="95885"/>
                  </a:lnTo>
                  <a:lnTo>
                    <a:pt x="439928" y="100457"/>
                  </a:lnTo>
                  <a:lnTo>
                    <a:pt x="441426" y="109575"/>
                  </a:lnTo>
                  <a:lnTo>
                    <a:pt x="450583" y="114147"/>
                  </a:lnTo>
                  <a:lnTo>
                    <a:pt x="456653" y="118706"/>
                  </a:lnTo>
                  <a:lnTo>
                    <a:pt x="465785" y="120243"/>
                  </a:lnTo>
                  <a:lnTo>
                    <a:pt x="470395" y="120243"/>
                  </a:lnTo>
                  <a:lnTo>
                    <a:pt x="476338" y="119849"/>
                  </a:lnTo>
                  <a:lnTo>
                    <a:pt x="483870" y="118148"/>
                  </a:lnTo>
                  <a:lnTo>
                    <a:pt x="491121" y="114477"/>
                  </a:lnTo>
                  <a:lnTo>
                    <a:pt x="495046" y="109575"/>
                  </a:lnTo>
                  <a:lnTo>
                    <a:pt x="496239" y="108089"/>
                  </a:lnTo>
                  <a:lnTo>
                    <a:pt x="497700" y="103682"/>
                  </a:lnTo>
                  <a:lnTo>
                    <a:pt x="497776" y="88303"/>
                  </a:lnTo>
                  <a:lnTo>
                    <a:pt x="517258" y="88303"/>
                  </a:lnTo>
                  <a:lnTo>
                    <a:pt x="511860" y="83908"/>
                  </a:lnTo>
                  <a:lnTo>
                    <a:pt x="505866" y="79794"/>
                  </a:lnTo>
                  <a:lnTo>
                    <a:pt x="504774" y="79171"/>
                  </a:lnTo>
                  <a:lnTo>
                    <a:pt x="499313" y="76098"/>
                  </a:lnTo>
                  <a:lnTo>
                    <a:pt x="499110" y="71526"/>
                  </a:lnTo>
                  <a:lnTo>
                    <a:pt x="497776" y="41071"/>
                  </a:lnTo>
                  <a:lnTo>
                    <a:pt x="500799" y="41071"/>
                  </a:lnTo>
                  <a:lnTo>
                    <a:pt x="519061" y="39585"/>
                  </a:lnTo>
                  <a:lnTo>
                    <a:pt x="523621" y="39585"/>
                  </a:lnTo>
                  <a:lnTo>
                    <a:pt x="525157" y="38049"/>
                  </a:lnTo>
                  <a:lnTo>
                    <a:pt x="525157" y="28917"/>
                  </a:lnTo>
                  <a:close/>
                </a:path>
                <a:path w="584835" h="126364">
                  <a:moveTo>
                    <a:pt x="528243" y="98920"/>
                  </a:moveTo>
                  <a:lnTo>
                    <a:pt x="526707" y="95885"/>
                  </a:lnTo>
                  <a:lnTo>
                    <a:pt x="522135" y="92862"/>
                  </a:lnTo>
                  <a:lnTo>
                    <a:pt x="517271" y="88315"/>
                  </a:lnTo>
                  <a:lnTo>
                    <a:pt x="497776" y="88303"/>
                  </a:lnTo>
                  <a:lnTo>
                    <a:pt x="500799" y="89789"/>
                  </a:lnTo>
                  <a:lnTo>
                    <a:pt x="505371" y="92862"/>
                  </a:lnTo>
                  <a:lnTo>
                    <a:pt x="513003" y="100457"/>
                  </a:lnTo>
                  <a:lnTo>
                    <a:pt x="519061" y="108089"/>
                  </a:lnTo>
                  <a:lnTo>
                    <a:pt x="525157" y="108089"/>
                  </a:lnTo>
                  <a:lnTo>
                    <a:pt x="528243" y="105016"/>
                  </a:lnTo>
                  <a:lnTo>
                    <a:pt x="528243" y="98920"/>
                  </a:lnTo>
                  <a:close/>
                </a:path>
                <a:path w="584835" h="126364">
                  <a:moveTo>
                    <a:pt x="584542" y="114147"/>
                  </a:moveTo>
                  <a:lnTo>
                    <a:pt x="583844" y="111480"/>
                  </a:lnTo>
                  <a:lnTo>
                    <a:pt x="581304" y="107505"/>
                  </a:lnTo>
                  <a:lnTo>
                    <a:pt x="576186" y="101549"/>
                  </a:lnTo>
                  <a:lnTo>
                    <a:pt x="567778" y="92862"/>
                  </a:lnTo>
                  <a:lnTo>
                    <a:pt x="557161" y="80657"/>
                  </a:lnTo>
                  <a:lnTo>
                    <a:pt x="549516" y="80657"/>
                  </a:lnTo>
                  <a:lnTo>
                    <a:pt x="544957" y="83731"/>
                  </a:lnTo>
                  <a:lnTo>
                    <a:pt x="544957" y="89789"/>
                  </a:lnTo>
                  <a:lnTo>
                    <a:pt x="546493" y="91325"/>
                  </a:lnTo>
                  <a:lnTo>
                    <a:pt x="547979" y="91325"/>
                  </a:lnTo>
                  <a:lnTo>
                    <a:pt x="553466" y="97053"/>
                  </a:lnTo>
                  <a:lnTo>
                    <a:pt x="572338" y="121780"/>
                  </a:lnTo>
                  <a:lnTo>
                    <a:pt x="579983" y="121780"/>
                  </a:lnTo>
                  <a:lnTo>
                    <a:pt x="584542" y="118706"/>
                  </a:lnTo>
                  <a:lnTo>
                    <a:pt x="584542" y="114147"/>
                  </a:lnTo>
                  <a:close/>
                </a:path>
              </a:pathLst>
            </a:custGeom>
            <a:solidFill>
              <a:srgbClr val="4D4D4F"/>
            </a:solidFill>
          </p:spPr>
          <p:txBody>
            <a:bodyPr wrap="square" lIns="0" tIns="0" rIns="0" bIns="0" rtlCol="0"/>
            <a:lstStyle/>
            <a:p>
              <a:endParaRPr/>
            </a:p>
          </p:txBody>
        </p:sp>
        <p:pic>
          <p:nvPicPr>
            <p:cNvPr id="9" name="object 9"/>
            <p:cNvPicPr/>
            <p:nvPr/>
          </p:nvPicPr>
          <p:blipFill>
            <a:blip r:embed="rId2" cstate="print"/>
            <a:stretch>
              <a:fillRect/>
            </a:stretch>
          </p:blipFill>
          <p:spPr>
            <a:xfrm>
              <a:off x="1883029" y="2016518"/>
              <a:ext cx="4571352" cy="129781"/>
            </a:xfrm>
            <a:prstGeom prst="rect">
              <a:avLst/>
            </a:prstGeom>
          </p:spPr>
        </p:pic>
        <p:pic>
          <p:nvPicPr>
            <p:cNvPr id="10" name="object 10"/>
            <p:cNvPicPr/>
            <p:nvPr/>
          </p:nvPicPr>
          <p:blipFill>
            <a:blip r:embed="rId3" cstate="print"/>
            <a:stretch>
              <a:fillRect/>
            </a:stretch>
          </p:blipFill>
          <p:spPr>
            <a:xfrm>
              <a:off x="1077760" y="2232672"/>
              <a:ext cx="1258887" cy="126352"/>
            </a:xfrm>
            <a:prstGeom prst="rect">
              <a:avLst/>
            </a:prstGeom>
          </p:spPr>
        </p:pic>
        <p:pic>
          <p:nvPicPr>
            <p:cNvPr id="11" name="object 11"/>
            <p:cNvPicPr/>
            <p:nvPr/>
          </p:nvPicPr>
          <p:blipFill>
            <a:blip r:embed="rId4" cstate="print"/>
            <a:stretch>
              <a:fillRect/>
            </a:stretch>
          </p:blipFill>
          <p:spPr>
            <a:xfrm>
              <a:off x="2441727" y="2234158"/>
              <a:ext cx="1114272" cy="127888"/>
            </a:xfrm>
            <a:prstGeom prst="rect">
              <a:avLst/>
            </a:prstGeom>
          </p:spPr>
        </p:pic>
        <p:sp>
          <p:nvSpPr>
            <p:cNvPr id="12" name="object 12"/>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3" name="object 13"/>
            <p:cNvPicPr/>
            <p:nvPr/>
          </p:nvPicPr>
          <p:blipFill>
            <a:blip r:embed="rId5" cstate="print"/>
            <a:stretch>
              <a:fillRect/>
            </a:stretch>
          </p:blipFill>
          <p:spPr>
            <a:xfrm>
              <a:off x="5696292" y="1288846"/>
              <a:ext cx="71539" cy="103543"/>
            </a:xfrm>
            <a:prstGeom prst="rect">
              <a:avLst/>
            </a:prstGeom>
          </p:spPr>
        </p:pic>
        <p:pic>
          <p:nvPicPr>
            <p:cNvPr id="14" name="object 14"/>
            <p:cNvPicPr/>
            <p:nvPr/>
          </p:nvPicPr>
          <p:blipFill>
            <a:blip r:embed="rId6" cstate="print"/>
            <a:stretch>
              <a:fillRect/>
            </a:stretch>
          </p:blipFill>
          <p:spPr>
            <a:xfrm>
              <a:off x="5787631" y="1285823"/>
              <a:ext cx="333375" cy="106565"/>
            </a:xfrm>
            <a:prstGeom prst="rect">
              <a:avLst/>
            </a:prstGeom>
          </p:spPr>
        </p:pic>
        <p:pic>
          <p:nvPicPr>
            <p:cNvPr id="15" name="object 15"/>
            <p:cNvPicPr/>
            <p:nvPr/>
          </p:nvPicPr>
          <p:blipFill>
            <a:blip r:embed="rId7" cstate="print"/>
            <a:stretch>
              <a:fillRect/>
            </a:stretch>
          </p:blipFill>
          <p:spPr>
            <a:xfrm>
              <a:off x="6156032" y="1285823"/>
              <a:ext cx="66967" cy="106565"/>
            </a:xfrm>
            <a:prstGeom prst="rect">
              <a:avLst/>
            </a:prstGeom>
          </p:spPr>
        </p:pic>
        <p:pic>
          <p:nvPicPr>
            <p:cNvPr id="16" name="object 16"/>
            <p:cNvPicPr/>
            <p:nvPr/>
          </p:nvPicPr>
          <p:blipFill>
            <a:blip r:embed="rId8" cstate="print"/>
            <a:stretch>
              <a:fillRect/>
            </a:stretch>
          </p:blipFill>
          <p:spPr>
            <a:xfrm>
              <a:off x="6268694" y="1282750"/>
              <a:ext cx="372910" cy="117221"/>
            </a:xfrm>
            <a:prstGeom prst="rect">
              <a:avLst/>
            </a:prstGeom>
          </p:spPr>
        </p:pic>
        <p:pic>
          <p:nvPicPr>
            <p:cNvPr id="17" name="object 17"/>
            <p:cNvPicPr/>
            <p:nvPr/>
          </p:nvPicPr>
          <p:blipFill>
            <a:blip r:embed="rId9" cstate="print"/>
            <a:stretch>
              <a:fillRect/>
            </a:stretch>
          </p:blipFill>
          <p:spPr>
            <a:xfrm>
              <a:off x="1070178" y="2555379"/>
              <a:ext cx="5303532" cy="2301671"/>
            </a:xfrm>
            <a:prstGeom prst="rect">
              <a:avLst/>
            </a:prstGeom>
          </p:spPr>
        </p:pic>
        <p:pic>
          <p:nvPicPr>
            <p:cNvPr id="18" name="object 18"/>
            <p:cNvPicPr/>
            <p:nvPr/>
          </p:nvPicPr>
          <p:blipFill>
            <a:blip r:embed="rId10" cstate="print"/>
            <a:stretch>
              <a:fillRect/>
            </a:stretch>
          </p:blipFill>
          <p:spPr>
            <a:xfrm>
              <a:off x="890536" y="1259928"/>
              <a:ext cx="5752604" cy="611936"/>
            </a:xfrm>
            <a:prstGeom prst="rect">
              <a:avLst/>
            </a:prstGeom>
          </p:spPr>
        </p:pic>
      </p:grpSp>
      <p:grpSp>
        <p:nvGrpSpPr>
          <p:cNvPr id="19" name="object 19"/>
          <p:cNvGrpSpPr/>
          <p:nvPr/>
        </p:nvGrpSpPr>
        <p:grpSpPr>
          <a:xfrm>
            <a:off x="710907" y="5647689"/>
            <a:ext cx="6113780" cy="4315460"/>
            <a:chOff x="710907" y="5647689"/>
            <a:chExt cx="6113780" cy="4315460"/>
          </a:xfrm>
        </p:grpSpPr>
        <p:sp>
          <p:nvSpPr>
            <p:cNvPr id="20" name="object 20"/>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21" name="object 21"/>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22" name="object 22"/>
            <p:cNvPicPr/>
            <p:nvPr/>
          </p:nvPicPr>
          <p:blipFill>
            <a:blip r:embed="rId11" cstate="print"/>
            <a:stretch>
              <a:fillRect/>
            </a:stretch>
          </p:blipFill>
          <p:spPr>
            <a:xfrm>
              <a:off x="5696292" y="5855639"/>
              <a:ext cx="71539" cy="103543"/>
            </a:xfrm>
            <a:prstGeom prst="rect">
              <a:avLst/>
            </a:prstGeom>
          </p:spPr>
        </p:pic>
        <p:pic>
          <p:nvPicPr>
            <p:cNvPr id="23" name="object 23"/>
            <p:cNvPicPr/>
            <p:nvPr/>
          </p:nvPicPr>
          <p:blipFill>
            <a:blip r:embed="rId12" cstate="print"/>
            <a:stretch>
              <a:fillRect/>
            </a:stretch>
          </p:blipFill>
          <p:spPr>
            <a:xfrm>
              <a:off x="5787631" y="5852616"/>
              <a:ext cx="435368" cy="106565"/>
            </a:xfrm>
            <a:prstGeom prst="rect">
              <a:avLst/>
            </a:prstGeom>
          </p:spPr>
        </p:pic>
        <p:pic>
          <p:nvPicPr>
            <p:cNvPr id="24" name="object 24"/>
            <p:cNvPicPr/>
            <p:nvPr/>
          </p:nvPicPr>
          <p:blipFill>
            <a:blip r:embed="rId13" cstate="print"/>
            <a:stretch>
              <a:fillRect/>
            </a:stretch>
          </p:blipFill>
          <p:spPr>
            <a:xfrm>
              <a:off x="6268694" y="5849543"/>
              <a:ext cx="372910" cy="117221"/>
            </a:xfrm>
            <a:prstGeom prst="rect">
              <a:avLst/>
            </a:prstGeom>
          </p:spPr>
        </p:pic>
        <p:pic>
          <p:nvPicPr>
            <p:cNvPr id="25" name="object 25"/>
            <p:cNvPicPr/>
            <p:nvPr/>
          </p:nvPicPr>
          <p:blipFill>
            <a:blip r:embed="rId14" cstate="print"/>
            <a:stretch>
              <a:fillRect/>
            </a:stretch>
          </p:blipFill>
          <p:spPr>
            <a:xfrm>
              <a:off x="1070178" y="6689826"/>
              <a:ext cx="5303532" cy="2625915"/>
            </a:xfrm>
            <a:prstGeom prst="rect">
              <a:avLst/>
            </a:prstGeom>
          </p:spPr>
        </p:pic>
        <p:pic>
          <p:nvPicPr>
            <p:cNvPr id="26" name="object 26"/>
            <p:cNvPicPr/>
            <p:nvPr/>
          </p:nvPicPr>
          <p:blipFill>
            <a:blip r:embed="rId15" cstate="print"/>
            <a:stretch>
              <a:fillRect/>
            </a:stretch>
          </p:blipFill>
          <p:spPr>
            <a:xfrm>
              <a:off x="890536" y="5826721"/>
              <a:ext cx="5752604" cy="611924"/>
            </a:xfrm>
            <a:prstGeom prst="rect">
              <a:avLst/>
            </a:prstGeom>
          </p:spPr>
        </p:pic>
      </p:grpSp>
      <p:sp>
        <p:nvSpPr>
          <p:cNvPr id="27" name="object 27"/>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28" name="object 28"/>
          <p:cNvGrpSpPr/>
          <p:nvPr/>
        </p:nvGrpSpPr>
        <p:grpSpPr>
          <a:xfrm>
            <a:off x="7183539" y="1080286"/>
            <a:ext cx="368935" cy="688340"/>
            <a:chOff x="7183539" y="1080286"/>
            <a:chExt cx="368935" cy="688340"/>
          </a:xfrm>
        </p:grpSpPr>
        <p:sp>
          <p:nvSpPr>
            <p:cNvPr id="29" name="object 2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30" name="object 3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31" name="object 31"/>
            <p:cNvPicPr/>
            <p:nvPr/>
          </p:nvPicPr>
          <p:blipFill>
            <a:blip r:embed="rId16" cstate="print"/>
            <a:stretch>
              <a:fillRect/>
            </a:stretch>
          </p:blipFill>
          <p:spPr>
            <a:xfrm>
              <a:off x="7296200" y="1401508"/>
              <a:ext cx="133946" cy="270967"/>
            </a:xfrm>
            <a:prstGeom prst="rect">
              <a:avLst/>
            </a:prstGeom>
          </p:spPr>
        </p:pic>
      </p:grpSp>
      <p:grpSp>
        <p:nvGrpSpPr>
          <p:cNvPr id="32" name="object 32"/>
          <p:cNvGrpSpPr/>
          <p:nvPr/>
        </p:nvGrpSpPr>
        <p:grpSpPr>
          <a:xfrm>
            <a:off x="7183539" y="2570606"/>
            <a:ext cx="368935" cy="688340"/>
            <a:chOff x="7183539" y="2570606"/>
            <a:chExt cx="368935" cy="688340"/>
          </a:xfrm>
        </p:grpSpPr>
        <p:sp>
          <p:nvSpPr>
            <p:cNvPr id="33" name="object 3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4" name="object 34"/>
            <p:cNvPicPr/>
            <p:nvPr/>
          </p:nvPicPr>
          <p:blipFill>
            <a:blip r:embed="rId17" cstate="print"/>
            <a:stretch>
              <a:fillRect/>
            </a:stretch>
          </p:blipFill>
          <p:spPr>
            <a:xfrm>
              <a:off x="7296200" y="2686303"/>
              <a:ext cx="133946" cy="272503"/>
            </a:xfrm>
            <a:prstGeom prst="rect">
              <a:avLst/>
            </a:prstGeom>
          </p:spPr>
        </p:pic>
        <p:pic>
          <p:nvPicPr>
            <p:cNvPr id="35" name="object 35"/>
            <p:cNvPicPr/>
            <p:nvPr/>
          </p:nvPicPr>
          <p:blipFill>
            <a:blip r:embed="rId18" cstate="print"/>
            <a:stretch>
              <a:fillRect/>
            </a:stretch>
          </p:blipFill>
          <p:spPr>
            <a:xfrm>
              <a:off x="7294664" y="3013570"/>
              <a:ext cx="137020" cy="137020"/>
            </a:xfrm>
            <a:prstGeom prst="rect">
              <a:avLst/>
            </a:prstGeom>
          </p:spPr>
        </p:pic>
      </p:grpSp>
      <p:grpSp>
        <p:nvGrpSpPr>
          <p:cNvPr id="36" name="object 36"/>
          <p:cNvGrpSpPr/>
          <p:nvPr/>
        </p:nvGrpSpPr>
        <p:grpSpPr>
          <a:xfrm>
            <a:off x="7183539" y="1826221"/>
            <a:ext cx="368935" cy="687070"/>
            <a:chOff x="7183539" y="1826221"/>
            <a:chExt cx="368935" cy="687070"/>
          </a:xfrm>
        </p:grpSpPr>
        <p:sp>
          <p:nvSpPr>
            <p:cNvPr id="37" name="object 3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8" name="object 38"/>
            <p:cNvPicPr/>
            <p:nvPr/>
          </p:nvPicPr>
          <p:blipFill>
            <a:blip r:embed="rId19" cstate="print"/>
            <a:stretch>
              <a:fillRect/>
            </a:stretch>
          </p:blipFill>
          <p:spPr>
            <a:xfrm>
              <a:off x="7296200" y="1940369"/>
              <a:ext cx="133946" cy="274040"/>
            </a:xfrm>
            <a:prstGeom prst="rect">
              <a:avLst/>
            </a:prstGeom>
          </p:spPr>
        </p:pic>
        <p:pic>
          <p:nvPicPr>
            <p:cNvPr id="39" name="object 39"/>
            <p:cNvPicPr/>
            <p:nvPr/>
          </p:nvPicPr>
          <p:blipFill>
            <a:blip r:embed="rId20" cstate="print"/>
            <a:stretch>
              <a:fillRect/>
            </a:stretch>
          </p:blipFill>
          <p:spPr>
            <a:xfrm>
              <a:off x="7294664" y="2269184"/>
              <a:ext cx="137020" cy="135483"/>
            </a:xfrm>
            <a:prstGeom prst="rect">
              <a:avLst/>
            </a:prstGeom>
          </p:spPr>
        </p:pic>
      </p:grpSp>
      <p:grpSp>
        <p:nvGrpSpPr>
          <p:cNvPr id="40" name="object 40"/>
          <p:cNvGrpSpPr/>
          <p:nvPr/>
        </p:nvGrpSpPr>
        <p:grpSpPr>
          <a:xfrm>
            <a:off x="7183539" y="3314991"/>
            <a:ext cx="368935" cy="688340"/>
            <a:chOff x="7183539" y="3314991"/>
            <a:chExt cx="368935" cy="688340"/>
          </a:xfrm>
        </p:grpSpPr>
        <p:sp>
          <p:nvSpPr>
            <p:cNvPr id="41" name="object 4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2" name="object 42"/>
            <p:cNvPicPr/>
            <p:nvPr/>
          </p:nvPicPr>
          <p:blipFill>
            <a:blip r:embed="rId21" cstate="print"/>
            <a:stretch>
              <a:fillRect/>
            </a:stretch>
          </p:blipFill>
          <p:spPr>
            <a:xfrm>
              <a:off x="7296200" y="3430689"/>
              <a:ext cx="133946" cy="272453"/>
            </a:xfrm>
            <a:prstGeom prst="rect">
              <a:avLst/>
            </a:prstGeom>
          </p:spPr>
        </p:pic>
        <p:pic>
          <p:nvPicPr>
            <p:cNvPr id="43" name="object 43"/>
            <p:cNvPicPr/>
            <p:nvPr/>
          </p:nvPicPr>
          <p:blipFill>
            <a:blip r:embed="rId22" cstate="print"/>
            <a:stretch>
              <a:fillRect/>
            </a:stretch>
          </p:blipFill>
          <p:spPr>
            <a:xfrm>
              <a:off x="7294664" y="3759492"/>
              <a:ext cx="137020" cy="135483"/>
            </a:xfrm>
            <a:prstGeom prst="rect">
              <a:avLst/>
            </a:prstGeom>
          </p:spPr>
        </p:pic>
      </p:grpSp>
      <p:grpSp>
        <p:nvGrpSpPr>
          <p:cNvPr id="44" name="object 44"/>
          <p:cNvGrpSpPr/>
          <p:nvPr/>
        </p:nvGrpSpPr>
        <p:grpSpPr>
          <a:xfrm>
            <a:off x="7183539" y="4060875"/>
            <a:ext cx="368935" cy="687070"/>
            <a:chOff x="7183539" y="4060875"/>
            <a:chExt cx="368935" cy="687070"/>
          </a:xfrm>
        </p:grpSpPr>
        <p:sp>
          <p:nvSpPr>
            <p:cNvPr id="45" name="object 4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6" name="object 46"/>
            <p:cNvPicPr/>
            <p:nvPr/>
          </p:nvPicPr>
          <p:blipFill>
            <a:blip r:embed="rId23" cstate="print"/>
            <a:stretch>
              <a:fillRect/>
            </a:stretch>
          </p:blipFill>
          <p:spPr>
            <a:xfrm>
              <a:off x="7296200" y="4175073"/>
              <a:ext cx="133946" cy="273989"/>
            </a:xfrm>
            <a:prstGeom prst="rect">
              <a:avLst/>
            </a:prstGeom>
          </p:spPr>
        </p:pic>
        <p:pic>
          <p:nvPicPr>
            <p:cNvPr id="47" name="object 47"/>
            <p:cNvPicPr/>
            <p:nvPr/>
          </p:nvPicPr>
          <p:blipFill>
            <a:blip r:embed="rId24" cstate="print"/>
            <a:stretch>
              <a:fillRect/>
            </a:stretch>
          </p:blipFill>
          <p:spPr>
            <a:xfrm>
              <a:off x="7294664" y="4503889"/>
              <a:ext cx="137020" cy="136969"/>
            </a:xfrm>
            <a:prstGeom prst="rect">
              <a:avLst/>
            </a:prstGeom>
          </p:spPr>
        </p:pic>
      </p:grpSp>
      <p:grpSp>
        <p:nvGrpSpPr>
          <p:cNvPr id="48" name="object 48"/>
          <p:cNvGrpSpPr/>
          <p:nvPr/>
        </p:nvGrpSpPr>
        <p:grpSpPr>
          <a:xfrm>
            <a:off x="7183539" y="4805260"/>
            <a:ext cx="368935" cy="688340"/>
            <a:chOff x="7183539" y="4805260"/>
            <a:chExt cx="368935" cy="688340"/>
          </a:xfrm>
        </p:grpSpPr>
        <p:sp>
          <p:nvSpPr>
            <p:cNvPr id="49" name="object 4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0" name="object 50"/>
            <p:cNvPicPr/>
            <p:nvPr/>
          </p:nvPicPr>
          <p:blipFill>
            <a:blip r:embed="rId25" cstate="print"/>
            <a:stretch>
              <a:fillRect/>
            </a:stretch>
          </p:blipFill>
          <p:spPr>
            <a:xfrm>
              <a:off x="7296200" y="4920957"/>
              <a:ext cx="133946" cy="272503"/>
            </a:xfrm>
            <a:prstGeom prst="rect">
              <a:avLst/>
            </a:prstGeom>
          </p:spPr>
        </p:pic>
        <p:pic>
          <p:nvPicPr>
            <p:cNvPr id="51" name="object 51"/>
            <p:cNvPicPr/>
            <p:nvPr/>
          </p:nvPicPr>
          <p:blipFill>
            <a:blip r:embed="rId26" cstate="print"/>
            <a:stretch>
              <a:fillRect/>
            </a:stretch>
          </p:blipFill>
          <p:spPr>
            <a:xfrm>
              <a:off x="7294664" y="5248274"/>
              <a:ext cx="137020" cy="136969"/>
            </a:xfrm>
            <a:prstGeom prst="rect">
              <a:avLst/>
            </a:prstGeom>
          </p:spPr>
        </p:pic>
      </p:grpSp>
      <p:grpSp>
        <p:nvGrpSpPr>
          <p:cNvPr id="52" name="object 52"/>
          <p:cNvGrpSpPr/>
          <p:nvPr/>
        </p:nvGrpSpPr>
        <p:grpSpPr>
          <a:xfrm>
            <a:off x="7183539" y="5549645"/>
            <a:ext cx="368935" cy="688340"/>
            <a:chOff x="7183539" y="5549645"/>
            <a:chExt cx="368935" cy="688340"/>
          </a:xfrm>
        </p:grpSpPr>
        <p:sp>
          <p:nvSpPr>
            <p:cNvPr id="53" name="object 5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54" name="object 54"/>
            <p:cNvPicPr/>
            <p:nvPr/>
          </p:nvPicPr>
          <p:blipFill>
            <a:blip r:embed="rId27" cstate="print"/>
            <a:stretch>
              <a:fillRect/>
            </a:stretch>
          </p:blipFill>
          <p:spPr>
            <a:xfrm>
              <a:off x="7296200" y="5665342"/>
              <a:ext cx="133946" cy="272503"/>
            </a:xfrm>
            <a:prstGeom prst="rect">
              <a:avLst/>
            </a:prstGeom>
          </p:spPr>
        </p:pic>
        <p:pic>
          <p:nvPicPr>
            <p:cNvPr id="55" name="object 55"/>
            <p:cNvPicPr/>
            <p:nvPr/>
          </p:nvPicPr>
          <p:blipFill>
            <a:blip r:embed="rId28" cstate="print"/>
            <a:stretch>
              <a:fillRect/>
            </a:stretch>
          </p:blipFill>
          <p:spPr>
            <a:xfrm>
              <a:off x="7294664" y="5994145"/>
              <a:ext cx="137020" cy="135483"/>
            </a:xfrm>
            <a:prstGeom prst="rect">
              <a:avLst/>
            </a:prstGeom>
          </p:spPr>
        </p:pic>
      </p:grpSp>
      <p:grpSp>
        <p:nvGrpSpPr>
          <p:cNvPr id="56" name="object 56"/>
          <p:cNvGrpSpPr/>
          <p:nvPr/>
        </p:nvGrpSpPr>
        <p:grpSpPr>
          <a:xfrm>
            <a:off x="7183539" y="6295580"/>
            <a:ext cx="368935" cy="687070"/>
            <a:chOff x="7183539" y="6295580"/>
            <a:chExt cx="368935" cy="687070"/>
          </a:xfrm>
        </p:grpSpPr>
        <p:sp>
          <p:nvSpPr>
            <p:cNvPr id="57" name="object 5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8" name="object 58"/>
            <p:cNvPicPr/>
            <p:nvPr/>
          </p:nvPicPr>
          <p:blipFill>
            <a:blip r:embed="rId29" cstate="print"/>
            <a:stretch>
              <a:fillRect/>
            </a:stretch>
          </p:blipFill>
          <p:spPr>
            <a:xfrm>
              <a:off x="7296200" y="6409727"/>
              <a:ext cx="133946" cy="274040"/>
            </a:xfrm>
            <a:prstGeom prst="rect">
              <a:avLst/>
            </a:prstGeom>
          </p:spPr>
        </p:pic>
        <p:pic>
          <p:nvPicPr>
            <p:cNvPr id="59" name="object 59"/>
            <p:cNvPicPr/>
            <p:nvPr/>
          </p:nvPicPr>
          <p:blipFill>
            <a:blip r:embed="rId30" cstate="print"/>
            <a:stretch>
              <a:fillRect/>
            </a:stretch>
          </p:blipFill>
          <p:spPr>
            <a:xfrm>
              <a:off x="7294664" y="6738543"/>
              <a:ext cx="137020" cy="137020"/>
            </a:xfrm>
            <a:prstGeom prst="rect">
              <a:avLst/>
            </a:prstGeom>
          </p:spPr>
        </p:pic>
      </p:grpSp>
      <p:grpSp>
        <p:nvGrpSpPr>
          <p:cNvPr id="60" name="object 60"/>
          <p:cNvGrpSpPr/>
          <p:nvPr/>
        </p:nvGrpSpPr>
        <p:grpSpPr>
          <a:xfrm>
            <a:off x="7183539" y="7039964"/>
            <a:ext cx="368935" cy="688340"/>
            <a:chOff x="7183539" y="7039964"/>
            <a:chExt cx="368935" cy="688340"/>
          </a:xfrm>
        </p:grpSpPr>
        <p:sp>
          <p:nvSpPr>
            <p:cNvPr id="61" name="object 6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2" name="object 62"/>
            <p:cNvPicPr/>
            <p:nvPr/>
          </p:nvPicPr>
          <p:blipFill>
            <a:blip r:embed="rId31" cstate="print"/>
            <a:stretch>
              <a:fillRect/>
            </a:stretch>
          </p:blipFill>
          <p:spPr>
            <a:xfrm>
              <a:off x="7296200" y="7155662"/>
              <a:ext cx="133946" cy="272503"/>
            </a:xfrm>
            <a:prstGeom prst="rect">
              <a:avLst/>
            </a:prstGeom>
          </p:spPr>
        </p:pic>
        <p:pic>
          <p:nvPicPr>
            <p:cNvPr id="63" name="object 63"/>
            <p:cNvPicPr/>
            <p:nvPr/>
          </p:nvPicPr>
          <p:blipFill>
            <a:blip r:embed="rId32" cstate="print"/>
            <a:stretch>
              <a:fillRect/>
            </a:stretch>
          </p:blipFill>
          <p:spPr>
            <a:xfrm>
              <a:off x="7294664" y="7482928"/>
              <a:ext cx="137020" cy="137020"/>
            </a:xfrm>
            <a:prstGeom prst="rect">
              <a:avLst/>
            </a:prstGeom>
          </p:spPr>
        </p:pic>
      </p:grpSp>
      <p:grpSp>
        <p:nvGrpSpPr>
          <p:cNvPr id="64" name="object 64"/>
          <p:cNvGrpSpPr/>
          <p:nvPr/>
        </p:nvGrpSpPr>
        <p:grpSpPr>
          <a:xfrm>
            <a:off x="7183539" y="7784350"/>
            <a:ext cx="368935" cy="688340"/>
            <a:chOff x="7183539" y="7784350"/>
            <a:chExt cx="368935" cy="688340"/>
          </a:xfrm>
        </p:grpSpPr>
        <p:sp>
          <p:nvSpPr>
            <p:cNvPr id="65" name="object 6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6" name="object 66"/>
            <p:cNvPicPr/>
            <p:nvPr/>
          </p:nvPicPr>
          <p:blipFill>
            <a:blip r:embed="rId33" cstate="print"/>
            <a:stretch>
              <a:fillRect/>
            </a:stretch>
          </p:blipFill>
          <p:spPr>
            <a:xfrm>
              <a:off x="7296200" y="7900047"/>
              <a:ext cx="133946" cy="272453"/>
            </a:xfrm>
            <a:prstGeom prst="rect">
              <a:avLst/>
            </a:prstGeom>
          </p:spPr>
        </p:pic>
        <p:pic>
          <p:nvPicPr>
            <p:cNvPr id="67" name="object 67"/>
            <p:cNvPicPr/>
            <p:nvPr/>
          </p:nvPicPr>
          <p:blipFill>
            <a:blip r:embed="rId34" cstate="print"/>
            <a:stretch>
              <a:fillRect/>
            </a:stretch>
          </p:blipFill>
          <p:spPr>
            <a:xfrm>
              <a:off x="7294664" y="8228850"/>
              <a:ext cx="137020" cy="135483"/>
            </a:xfrm>
            <a:prstGeom prst="rect">
              <a:avLst/>
            </a:prstGeom>
          </p:spPr>
        </p:pic>
      </p:grpSp>
      <p:pic>
        <p:nvPicPr>
          <p:cNvPr id="68" name="object 68"/>
          <p:cNvPicPr/>
          <p:nvPr/>
        </p:nvPicPr>
        <p:blipFill>
          <a:blip r:embed="rId35" cstate="print"/>
          <a:stretch>
            <a:fillRect/>
          </a:stretch>
        </p:blipFill>
        <p:spPr>
          <a:xfrm>
            <a:off x="7183539" y="8530233"/>
            <a:ext cx="368401" cy="688085"/>
          </a:xfrm>
          <a:prstGeom prst="rect">
            <a:avLst/>
          </a:prstGeom>
        </p:spPr>
      </p:pic>
      <p:grpSp>
        <p:nvGrpSpPr>
          <p:cNvPr id="69" name="object 69"/>
          <p:cNvGrpSpPr/>
          <p:nvPr/>
        </p:nvGrpSpPr>
        <p:grpSpPr>
          <a:xfrm>
            <a:off x="7183539" y="9274619"/>
            <a:ext cx="368935" cy="688340"/>
            <a:chOff x="7183539" y="9274619"/>
            <a:chExt cx="368935" cy="688340"/>
          </a:xfrm>
        </p:grpSpPr>
        <p:sp>
          <p:nvSpPr>
            <p:cNvPr id="70" name="object 7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1" name="object 71"/>
            <p:cNvPicPr/>
            <p:nvPr/>
          </p:nvPicPr>
          <p:blipFill>
            <a:blip r:embed="rId36" cstate="print"/>
            <a:stretch>
              <a:fillRect/>
            </a:stretch>
          </p:blipFill>
          <p:spPr>
            <a:xfrm>
              <a:off x="7323581" y="9341637"/>
              <a:ext cx="79184" cy="121742"/>
            </a:xfrm>
            <a:prstGeom prst="rect">
              <a:avLst/>
            </a:prstGeom>
          </p:spPr>
        </p:pic>
        <p:pic>
          <p:nvPicPr>
            <p:cNvPr id="72" name="object 72"/>
            <p:cNvPicPr/>
            <p:nvPr/>
          </p:nvPicPr>
          <p:blipFill>
            <a:blip r:embed="rId37" cstate="print"/>
            <a:stretch>
              <a:fillRect/>
            </a:stretch>
          </p:blipFill>
          <p:spPr>
            <a:xfrm>
              <a:off x="7296200" y="9483178"/>
              <a:ext cx="133946" cy="420141"/>
            </a:xfrm>
            <a:prstGeom prst="rect">
              <a:avLst/>
            </a:prstGeom>
          </p:spPr>
        </p:pic>
      </p:grpSp>
      <p:grpSp>
        <p:nvGrpSpPr>
          <p:cNvPr id="73" name="object 2"/>
          <p:cNvGrpSpPr/>
          <p:nvPr/>
        </p:nvGrpSpPr>
        <p:grpSpPr>
          <a:xfrm>
            <a:off x="3415956" y="10148442"/>
            <a:ext cx="703580" cy="91440"/>
            <a:chOff x="3415956" y="10148442"/>
            <a:chExt cx="703580" cy="91440"/>
          </a:xfrm>
        </p:grpSpPr>
        <p:sp>
          <p:nvSpPr>
            <p:cNvPr id="74"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75" name="object 4"/>
            <p:cNvPicPr/>
            <p:nvPr/>
          </p:nvPicPr>
          <p:blipFill>
            <a:blip r:embed="rId38" cstate="print"/>
            <a:stretch>
              <a:fillRect/>
            </a:stretch>
          </p:blipFill>
          <p:spPr>
            <a:xfrm>
              <a:off x="3738663" y="10148442"/>
              <a:ext cx="123329" cy="91325"/>
            </a:xfrm>
            <a:prstGeom prst="rect">
              <a:avLst/>
            </a:prstGeom>
          </p:spPr>
        </p:pic>
        <p:sp>
          <p:nvSpPr>
            <p:cNvPr id="76"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5855639"/>
              <a:ext cx="71539" cy="103543"/>
            </a:xfrm>
            <a:prstGeom prst="rect">
              <a:avLst/>
            </a:prstGeom>
          </p:spPr>
        </p:pic>
        <p:pic>
          <p:nvPicPr>
            <p:cNvPr id="10" name="object 10"/>
            <p:cNvPicPr/>
            <p:nvPr/>
          </p:nvPicPr>
          <p:blipFill>
            <a:blip r:embed="rId3" cstate="print"/>
            <a:stretch>
              <a:fillRect/>
            </a:stretch>
          </p:blipFill>
          <p:spPr>
            <a:xfrm>
              <a:off x="5787631" y="5852616"/>
              <a:ext cx="433832" cy="106565"/>
            </a:xfrm>
            <a:prstGeom prst="rect">
              <a:avLst/>
            </a:prstGeom>
          </p:spPr>
        </p:pic>
        <p:pic>
          <p:nvPicPr>
            <p:cNvPr id="11" name="object 11"/>
            <p:cNvPicPr/>
            <p:nvPr/>
          </p:nvPicPr>
          <p:blipFill>
            <a:blip r:embed="rId4" cstate="print"/>
            <a:stretch>
              <a:fillRect/>
            </a:stretch>
          </p:blipFill>
          <p:spPr>
            <a:xfrm>
              <a:off x="6268694" y="5849543"/>
              <a:ext cx="372910" cy="117221"/>
            </a:xfrm>
            <a:prstGeom prst="rect">
              <a:avLst/>
            </a:prstGeom>
          </p:spPr>
        </p:pic>
        <p:pic>
          <p:nvPicPr>
            <p:cNvPr id="12" name="object 12"/>
            <p:cNvPicPr/>
            <p:nvPr/>
          </p:nvPicPr>
          <p:blipFill>
            <a:blip r:embed="rId5" cstate="print"/>
            <a:stretch>
              <a:fillRect/>
            </a:stretch>
          </p:blipFill>
          <p:spPr>
            <a:xfrm>
              <a:off x="1070178" y="6689826"/>
              <a:ext cx="5303532" cy="2301671"/>
            </a:xfrm>
            <a:prstGeom prst="rect">
              <a:avLst/>
            </a:prstGeom>
          </p:spPr>
        </p:pic>
        <p:pic>
          <p:nvPicPr>
            <p:cNvPr id="13" name="object 13"/>
            <p:cNvPicPr/>
            <p:nvPr/>
          </p:nvPicPr>
          <p:blipFill>
            <a:blip r:embed="rId6" cstate="print"/>
            <a:stretch>
              <a:fillRect/>
            </a:stretch>
          </p:blipFill>
          <p:spPr>
            <a:xfrm>
              <a:off x="890536" y="5826721"/>
              <a:ext cx="5752604" cy="611924"/>
            </a:xfrm>
            <a:prstGeom prst="rect">
              <a:avLst/>
            </a:prstGeom>
          </p:spPr>
        </p:pic>
      </p:grpSp>
      <p:pic>
        <p:nvPicPr>
          <p:cNvPr id="14" name="object 14"/>
          <p:cNvPicPr/>
          <p:nvPr/>
        </p:nvPicPr>
        <p:blipFill>
          <a:blip r:embed="rId7" cstate="print"/>
          <a:stretch>
            <a:fillRect/>
          </a:stretch>
        </p:blipFill>
        <p:spPr>
          <a:xfrm>
            <a:off x="890536" y="1512633"/>
            <a:ext cx="5752604" cy="359232"/>
          </a:xfrm>
          <a:prstGeom prst="rect">
            <a:avLst/>
          </a:prstGeom>
        </p:spPr>
      </p:pic>
      <p:sp>
        <p:nvSpPr>
          <p:cNvPr id="15" name="object 15"/>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grpSp>
        <p:nvGrpSpPr>
          <p:cNvPr id="16" name="object 16"/>
          <p:cNvGrpSpPr/>
          <p:nvPr/>
        </p:nvGrpSpPr>
        <p:grpSpPr>
          <a:xfrm>
            <a:off x="5696293" y="1285823"/>
            <a:ext cx="501015" cy="106680"/>
            <a:chOff x="5696293" y="1285823"/>
            <a:chExt cx="501015" cy="106680"/>
          </a:xfrm>
        </p:grpSpPr>
        <p:pic>
          <p:nvPicPr>
            <p:cNvPr id="17" name="object 17"/>
            <p:cNvPicPr/>
            <p:nvPr/>
          </p:nvPicPr>
          <p:blipFill>
            <a:blip r:embed="rId8" cstate="print"/>
            <a:stretch>
              <a:fillRect/>
            </a:stretch>
          </p:blipFill>
          <p:spPr>
            <a:xfrm>
              <a:off x="5696293" y="1288846"/>
              <a:ext cx="71539" cy="103543"/>
            </a:xfrm>
            <a:prstGeom prst="rect">
              <a:avLst/>
            </a:prstGeom>
          </p:spPr>
        </p:pic>
        <p:pic>
          <p:nvPicPr>
            <p:cNvPr id="18" name="object 18"/>
            <p:cNvPicPr/>
            <p:nvPr/>
          </p:nvPicPr>
          <p:blipFill>
            <a:blip r:embed="rId9" cstate="print"/>
            <a:stretch>
              <a:fillRect/>
            </a:stretch>
          </p:blipFill>
          <p:spPr>
            <a:xfrm>
              <a:off x="5787631" y="1285823"/>
              <a:ext cx="409473" cy="106565"/>
            </a:xfrm>
            <a:prstGeom prst="rect">
              <a:avLst/>
            </a:prstGeom>
          </p:spPr>
        </p:pic>
      </p:grpSp>
      <p:pic>
        <p:nvPicPr>
          <p:cNvPr id="19" name="object 19"/>
          <p:cNvPicPr/>
          <p:nvPr/>
        </p:nvPicPr>
        <p:blipFill>
          <a:blip r:embed="rId10" cstate="print"/>
          <a:stretch>
            <a:fillRect/>
          </a:stretch>
        </p:blipFill>
        <p:spPr>
          <a:xfrm>
            <a:off x="6268694" y="1282750"/>
            <a:ext cx="372910" cy="117221"/>
          </a:xfrm>
          <a:prstGeom prst="rect">
            <a:avLst/>
          </a:prstGeom>
        </p:spPr>
      </p:pic>
      <p:grpSp>
        <p:nvGrpSpPr>
          <p:cNvPr id="20" name="object 20"/>
          <p:cNvGrpSpPr/>
          <p:nvPr/>
        </p:nvGrpSpPr>
        <p:grpSpPr>
          <a:xfrm>
            <a:off x="1070178" y="2123033"/>
            <a:ext cx="5304155" cy="2626360"/>
            <a:chOff x="1070178" y="2123033"/>
            <a:chExt cx="5304155" cy="2626360"/>
          </a:xfrm>
        </p:grpSpPr>
        <p:sp>
          <p:nvSpPr>
            <p:cNvPr id="21" name="object 21"/>
            <p:cNvSpPr/>
            <p:nvPr/>
          </p:nvSpPr>
          <p:spPr>
            <a:xfrm>
              <a:off x="1159967" y="2231135"/>
              <a:ext cx="5213985" cy="2518410"/>
            </a:xfrm>
            <a:custGeom>
              <a:avLst/>
              <a:gdLst/>
              <a:ahLst/>
              <a:cxnLst/>
              <a:rect l="l" t="t" r="r" b="b"/>
              <a:pathLst>
                <a:path w="5213985" h="2518410">
                  <a:moveTo>
                    <a:pt x="5105641" y="2517825"/>
                  </a:moveTo>
                  <a:lnTo>
                    <a:pt x="108102" y="2517825"/>
                  </a:lnTo>
                  <a:lnTo>
                    <a:pt x="66158" y="2509285"/>
                  </a:lnTo>
                  <a:lnTo>
                    <a:pt x="31781" y="2486044"/>
                  </a:lnTo>
                  <a:lnTo>
                    <a:pt x="8539" y="2451667"/>
                  </a:lnTo>
                  <a:lnTo>
                    <a:pt x="0" y="2409723"/>
                  </a:lnTo>
                  <a:lnTo>
                    <a:pt x="0" y="108089"/>
                  </a:lnTo>
                  <a:lnTo>
                    <a:pt x="8539" y="66152"/>
                  </a:lnTo>
                  <a:lnTo>
                    <a:pt x="31781" y="31780"/>
                  </a:lnTo>
                  <a:lnTo>
                    <a:pt x="66158" y="8539"/>
                  </a:lnTo>
                  <a:lnTo>
                    <a:pt x="108102" y="0"/>
                  </a:lnTo>
                  <a:lnTo>
                    <a:pt x="5105641" y="0"/>
                  </a:lnTo>
                  <a:lnTo>
                    <a:pt x="5148233" y="8539"/>
                  </a:lnTo>
                  <a:lnTo>
                    <a:pt x="5182538" y="31780"/>
                  </a:lnTo>
                  <a:lnTo>
                    <a:pt x="5205419" y="66152"/>
                  </a:lnTo>
                  <a:lnTo>
                    <a:pt x="5213743" y="108089"/>
                  </a:lnTo>
                  <a:lnTo>
                    <a:pt x="5213743" y="2409723"/>
                  </a:lnTo>
                  <a:lnTo>
                    <a:pt x="5205419" y="2451667"/>
                  </a:lnTo>
                  <a:lnTo>
                    <a:pt x="5182538" y="2486044"/>
                  </a:lnTo>
                  <a:lnTo>
                    <a:pt x="5148233" y="2509285"/>
                  </a:lnTo>
                  <a:lnTo>
                    <a:pt x="5105641" y="2517825"/>
                  </a:lnTo>
                  <a:close/>
                </a:path>
              </a:pathLst>
            </a:custGeom>
            <a:solidFill>
              <a:srgbClr val="EAEBEB"/>
            </a:solidFill>
          </p:spPr>
          <p:txBody>
            <a:bodyPr wrap="square" lIns="0" tIns="0" rIns="0" bIns="0" rtlCol="0"/>
            <a:lstStyle/>
            <a:p>
              <a:endParaRPr/>
            </a:p>
          </p:txBody>
        </p:sp>
        <p:sp>
          <p:nvSpPr>
            <p:cNvPr id="22" name="object 22"/>
            <p:cNvSpPr/>
            <p:nvPr/>
          </p:nvSpPr>
          <p:spPr>
            <a:xfrm>
              <a:off x="3498151" y="3051619"/>
              <a:ext cx="2696210" cy="0"/>
            </a:xfrm>
            <a:custGeom>
              <a:avLst/>
              <a:gdLst/>
              <a:ahLst/>
              <a:cxnLst/>
              <a:rect l="l" t="t" r="r" b="b"/>
              <a:pathLst>
                <a:path w="2696210">
                  <a:moveTo>
                    <a:pt x="0" y="0"/>
                  </a:moveTo>
                  <a:lnTo>
                    <a:pt x="2695930" y="0"/>
                  </a:lnTo>
                </a:path>
              </a:pathLst>
            </a:custGeom>
            <a:ln w="7611">
              <a:solidFill>
                <a:srgbClr val="00B6F0"/>
              </a:solidFill>
            </a:ln>
          </p:spPr>
          <p:txBody>
            <a:bodyPr wrap="square" lIns="0" tIns="0" rIns="0" bIns="0" rtlCol="0"/>
            <a:lstStyle/>
            <a:p>
              <a:endParaRPr/>
            </a:p>
          </p:txBody>
        </p:sp>
        <p:pic>
          <p:nvPicPr>
            <p:cNvPr id="23" name="object 23"/>
            <p:cNvPicPr/>
            <p:nvPr/>
          </p:nvPicPr>
          <p:blipFill>
            <a:blip r:embed="rId11" cstate="print"/>
            <a:stretch>
              <a:fillRect/>
            </a:stretch>
          </p:blipFill>
          <p:spPr>
            <a:xfrm>
              <a:off x="1339595" y="2728912"/>
              <a:ext cx="4851450" cy="497022"/>
            </a:xfrm>
            <a:prstGeom prst="rect">
              <a:avLst/>
            </a:prstGeom>
          </p:spPr>
        </p:pic>
        <p:pic>
          <p:nvPicPr>
            <p:cNvPr id="24" name="object 24"/>
            <p:cNvPicPr/>
            <p:nvPr/>
          </p:nvPicPr>
          <p:blipFill>
            <a:blip r:embed="rId12" cstate="print"/>
            <a:stretch>
              <a:fillRect/>
            </a:stretch>
          </p:blipFill>
          <p:spPr>
            <a:xfrm>
              <a:off x="1347190" y="3389566"/>
              <a:ext cx="111125" cy="111125"/>
            </a:xfrm>
            <a:prstGeom prst="rect">
              <a:avLst/>
            </a:prstGeom>
          </p:spPr>
        </p:pic>
        <p:pic>
          <p:nvPicPr>
            <p:cNvPr id="25" name="object 25"/>
            <p:cNvPicPr/>
            <p:nvPr/>
          </p:nvPicPr>
          <p:blipFill>
            <a:blip r:embed="rId13" cstate="print"/>
            <a:stretch>
              <a:fillRect/>
            </a:stretch>
          </p:blipFill>
          <p:spPr>
            <a:xfrm>
              <a:off x="1595335" y="3384994"/>
              <a:ext cx="1251305" cy="118770"/>
            </a:xfrm>
            <a:prstGeom prst="rect">
              <a:avLst/>
            </a:prstGeom>
          </p:spPr>
        </p:pic>
        <p:pic>
          <p:nvPicPr>
            <p:cNvPr id="26" name="object 26"/>
            <p:cNvPicPr/>
            <p:nvPr/>
          </p:nvPicPr>
          <p:blipFill>
            <a:blip r:embed="rId14" cstate="print"/>
            <a:stretch>
              <a:fillRect/>
            </a:stretch>
          </p:blipFill>
          <p:spPr>
            <a:xfrm>
              <a:off x="1342631" y="3601199"/>
              <a:ext cx="120256" cy="118706"/>
            </a:xfrm>
            <a:prstGeom prst="rect">
              <a:avLst/>
            </a:prstGeom>
          </p:spPr>
        </p:pic>
        <p:pic>
          <p:nvPicPr>
            <p:cNvPr id="27" name="object 27"/>
            <p:cNvPicPr/>
            <p:nvPr/>
          </p:nvPicPr>
          <p:blipFill>
            <a:blip r:embed="rId15" cstate="print"/>
            <a:stretch>
              <a:fillRect/>
            </a:stretch>
          </p:blipFill>
          <p:spPr>
            <a:xfrm>
              <a:off x="1599907" y="3601199"/>
              <a:ext cx="869200" cy="118706"/>
            </a:xfrm>
            <a:prstGeom prst="rect">
              <a:avLst/>
            </a:prstGeom>
          </p:spPr>
        </p:pic>
        <p:pic>
          <p:nvPicPr>
            <p:cNvPr id="28" name="object 28"/>
            <p:cNvPicPr/>
            <p:nvPr/>
          </p:nvPicPr>
          <p:blipFill>
            <a:blip r:embed="rId16" cstate="print"/>
            <a:stretch>
              <a:fillRect/>
            </a:stretch>
          </p:blipFill>
          <p:spPr>
            <a:xfrm>
              <a:off x="1342631" y="3817340"/>
              <a:ext cx="120256" cy="118719"/>
            </a:xfrm>
            <a:prstGeom prst="rect">
              <a:avLst/>
            </a:prstGeom>
          </p:spPr>
        </p:pic>
        <p:pic>
          <p:nvPicPr>
            <p:cNvPr id="29" name="object 29"/>
            <p:cNvPicPr/>
            <p:nvPr/>
          </p:nvPicPr>
          <p:blipFill>
            <a:blip r:embed="rId17" cstate="print"/>
            <a:stretch>
              <a:fillRect/>
            </a:stretch>
          </p:blipFill>
          <p:spPr>
            <a:xfrm>
              <a:off x="1609026" y="3817340"/>
              <a:ext cx="2079434" cy="118719"/>
            </a:xfrm>
            <a:prstGeom prst="rect">
              <a:avLst/>
            </a:prstGeom>
          </p:spPr>
        </p:pic>
        <p:pic>
          <p:nvPicPr>
            <p:cNvPr id="30" name="object 30"/>
            <p:cNvPicPr/>
            <p:nvPr/>
          </p:nvPicPr>
          <p:blipFill>
            <a:blip r:embed="rId18" cstate="print"/>
            <a:stretch>
              <a:fillRect/>
            </a:stretch>
          </p:blipFill>
          <p:spPr>
            <a:xfrm>
              <a:off x="1342631" y="4031957"/>
              <a:ext cx="120256" cy="120294"/>
            </a:xfrm>
            <a:prstGeom prst="rect">
              <a:avLst/>
            </a:prstGeom>
          </p:spPr>
        </p:pic>
        <p:pic>
          <p:nvPicPr>
            <p:cNvPr id="31" name="object 31"/>
            <p:cNvPicPr/>
            <p:nvPr/>
          </p:nvPicPr>
          <p:blipFill>
            <a:blip r:embed="rId19" cstate="print"/>
            <a:stretch>
              <a:fillRect/>
            </a:stretch>
          </p:blipFill>
          <p:spPr>
            <a:xfrm>
              <a:off x="1598358" y="4031957"/>
              <a:ext cx="2456954" cy="120294"/>
            </a:xfrm>
            <a:prstGeom prst="rect">
              <a:avLst/>
            </a:prstGeom>
          </p:spPr>
        </p:pic>
        <p:pic>
          <p:nvPicPr>
            <p:cNvPr id="32" name="object 32"/>
            <p:cNvPicPr/>
            <p:nvPr/>
          </p:nvPicPr>
          <p:blipFill>
            <a:blip r:embed="rId20" cstate="print"/>
            <a:stretch>
              <a:fillRect/>
            </a:stretch>
          </p:blipFill>
          <p:spPr>
            <a:xfrm>
              <a:off x="1354835" y="4260303"/>
              <a:ext cx="77635" cy="77635"/>
            </a:xfrm>
            <a:prstGeom prst="rect">
              <a:avLst/>
            </a:prstGeom>
          </p:spPr>
        </p:pic>
        <p:pic>
          <p:nvPicPr>
            <p:cNvPr id="33" name="object 33"/>
            <p:cNvPicPr/>
            <p:nvPr/>
          </p:nvPicPr>
          <p:blipFill>
            <a:blip r:embed="rId21" cstate="print"/>
            <a:stretch>
              <a:fillRect/>
            </a:stretch>
          </p:blipFill>
          <p:spPr>
            <a:xfrm>
              <a:off x="1558772" y="4248149"/>
              <a:ext cx="4624641" cy="101993"/>
            </a:xfrm>
            <a:prstGeom prst="rect">
              <a:avLst/>
            </a:prstGeom>
          </p:spPr>
        </p:pic>
        <p:pic>
          <p:nvPicPr>
            <p:cNvPr id="34" name="object 34"/>
            <p:cNvPicPr/>
            <p:nvPr/>
          </p:nvPicPr>
          <p:blipFill>
            <a:blip r:embed="rId22" cstate="print"/>
            <a:stretch>
              <a:fillRect/>
            </a:stretch>
          </p:blipFill>
          <p:spPr>
            <a:xfrm>
              <a:off x="1070178" y="2123033"/>
              <a:ext cx="2877045" cy="432346"/>
            </a:xfrm>
            <a:prstGeom prst="rect">
              <a:avLst/>
            </a:prstGeom>
          </p:spPr>
        </p:pic>
      </p:grpSp>
      <p:pic>
        <p:nvPicPr>
          <p:cNvPr id="35" name="object 35"/>
          <p:cNvPicPr/>
          <p:nvPr/>
        </p:nvPicPr>
        <p:blipFill>
          <a:blip r:embed="rId23" cstate="print"/>
          <a:stretch>
            <a:fillRect/>
          </a:stretch>
        </p:blipFill>
        <p:spPr>
          <a:xfrm>
            <a:off x="890536" y="1259928"/>
            <a:ext cx="3379393" cy="287731"/>
          </a:xfrm>
          <a:prstGeom prst="rect">
            <a:avLst/>
          </a:prstGeom>
        </p:spPr>
      </p:pic>
      <p:sp>
        <p:nvSpPr>
          <p:cNvPr id="36" name="object 36"/>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grpSp>
        <p:nvGrpSpPr>
          <p:cNvPr id="37" name="object 37"/>
          <p:cNvGrpSpPr/>
          <p:nvPr/>
        </p:nvGrpSpPr>
        <p:grpSpPr>
          <a:xfrm>
            <a:off x="709358" y="5600"/>
            <a:ext cx="6842759" cy="717550"/>
            <a:chOff x="709358" y="5600"/>
            <a:chExt cx="6842759" cy="717550"/>
          </a:xfrm>
        </p:grpSpPr>
        <p:sp>
          <p:nvSpPr>
            <p:cNvPr id="38" name="object 38"/>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EECFB"/>
            </a:solidFill>
          </p:spPr>
          <p:txBody>
            <a:bodyPr wrap="square" lIns="0" tIns="0" rIns="0" bIns="0" rtlCol="0"/>
            <a:lstStyle/>
            <a:p>
              <a:endParaRPr/>
            </a:p>
          </p:txBody>
        </p:sp>
        <p:sp>
          <p:nvSpPr>
            <p:cNvPr id="39" name="object 39"/>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0" name="object 40"/>
            <p:cNvPicPr/>
            <p:nvPr/>
          </p:nvPicPr>
          <p:blipFill>
            <a:blip r:embed="rId24" cstate="print"/>
            <a:stretch>
              <a:fillRect/>
            </a:stretch>
          </p:blipFill>
          <p:spPr>
            <a:xfrm>
              <a:off x="1003147" y="366369"/>
              <a:ext cx="462813" cy="170497"/>
            </a:xfrm>
            <a:prstGeom prst="rect">
              <a:avLst/>
            </a:prstGeom>
          </p:spPr>
        </p:pic>
        <p:sp>
          <p:nvSpPr>
            <p:cNvPr id="41" name="object 41"/>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42" name="object 42"/>
            <p:cNvPicPr/>
            <p:nvPr/>
          </p:nvPicPr>
          <p:blipFill>
            <a:blip r:embed="rId25" cstate="print"/>
            <a:stretch>
              <a:fillRect/>
            </a:stretch>
          </p:blipFill>
          <p:spPr>
            <a:xfrm>
              <a:off x="1662315" y="380059"/>
              <a:ext cx="156806" cy="149174"/>
            </a:xfrm>
            <a:prstGeom prst="rect">
              <a:avLst/>
            </a:prstGeom>
          </p:spPr>
        </p:pic>
        <p:sp>
          <p:nvSpPr>
            <p:cNvPr id="43" name="object 43"/>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44" name="object 44"/>
            <p:cNvPicPr/>
            <p:nvPr/>
          </p:nvPicPr>
          <p:blipFill>
            <a:blip r:embed="rId26" cstate="print"/>
            <a:stretch>
              <a:fillRect/>
            </a:stretch>
          </p:blipFill>
          <p:spPr>
            <a:xfrm>
              <a:off x="2021585" y="366369"/>
              <a:ext cx="343992" cy="170497"/>
            </a:xfrm>
            <a:prstGeom prst="rect">
              <a:avLst/>
            </a:prstGeom>
          </p:spPr>
        </p:pic>
        <p:pic>
          <p:nvPicPr>
            <p:cNvPr id="45" name="object 45"/>
            <p:cNvPicPr/>
            <p:nvPr/>
          </p:nvPicPr>
          <p:blipFill>
            <a:blip r:embed="rId27" cstate="print"/>
            <a:stretch>
              <a:fillRect/>
            </a:stretch>
          </p:blipFill>
          <p:spPr>
            <a:xfrm>
              <a:off x="2554338" y="364832"/>
              <a:ext cx="1248270" cy="172034"/>
            </a:xfrm>
            <a:prstGeom prst="rect">
              <a:avLst/>
            </a:prstGeom>
          </p:spPr>
        </p:pic>
      </p:grpSp>
      <p:sp>
        <p:nvSpPr>
          <p:cNvPr id="47" name="テキスト ボックス 46">
            <a:extLst>
              <a:ext uri="{FF2B5EF4-FFF2-40B4-BE49-F238E27FC236}">
                <a16:creationId xmlns:a16="http://schemas.microsoft.com/office/drawing/2014/main" id="{FF8E9748-ABC0-8CAB-4C6F-67335508D1E1}"/>
              </a:ext>
            </a:extLst>
          </p:cNvPr>
          <p:cNvSpPr txBox="1"/>
          <p:nvPr/>
        </p:nvSpPr>
        <p:spPr>
          <a:xfrm>
            <a:off x="1221929" y="4787090"/>
            <a:ext cx="4725974" cy="507831"/>
          </a:xfrm>
          <a:prstGeom prst="rect">
            <a:avLst/>
          </a:prstGeom>
          <a:noFill/>
        </p:spPr>
        <p:txBody>
          <a:bodyPr wrap="none" rtlCol="0">
            <a:spAutoFit/>
          </a:bodyPr>
          <a:lstStyle/>
          <a:p>
            <a:pPr algn="l"/>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厚生労働省「最低賃金額以上かどうかを確認する方法」</a:t>
            </a:r>
          </a:p>
          <a:p>
            <a:pPr algn="l"/>
            <a:r>
              <a:rPr kumimoji="1" lang="en-US" altLang="ja-JP" sz="900">
                <a:solidFill>
                  <a:schemeClr val="tx1">
                    <a:lumMod val="65000"/>
                    <a:lumOff val="35000"/>
                  </a:schemeClr>
                </a:solidFill>
                <a:latin typeface="游ゴシック" panose="020B0400000000000000" pitchFamily="50" charset="-128"/>
                <a:ea typeface="游ゴシック" panose="020B0400000000000000" pitchFamily="50" charset="-128"/>
              </a:rPr>
              <a:t>https://www.mhlw.go.jp/www2/topics/seido/kijunkyoku/minimum/minimum-13.htm</a:t>
            </a:r>
          </a:p>
          <a:p>
            <a:endPar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grpSp>
        <p:nvGrpSpPr>
          <p:cNvPr id="46" name="object 2"/>
          <p:cNvGrpSpPr/>
          <p:nvPr/>
        </p:nvGrpSpPr>
        <p:grpSpPr>
          <a:xfrm>
            <a:off x="3415956" y="10148442"/>
            <a:ext cx="703580" cy="91440"/>
            <a:chOff x="3415956" y="10148442"/>
            <a:chExt cx="703580" cy="91440"/>
          </a:xfrm>
        </p:grpSpPr>
        <p:sp>
          <p:nvSpPr>
            <p:cNvPr id="48"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49" name="object 4"/>
            <p:cNvPicPr/>
            <p:nvPr/>
          </p:nvPicPr>
          <p:blipFill>
            <a:blip r:embed="rId28" cstate="print"/>
            <a:stretch>
              <a:fillRect/>
            </a:stretch>
          </p:blipFill>
          <p:spPr>
            <a:xfrm>
              <a:off x="3738663" y="10148442"/>
              <a:ext cx="123329" cy="91325"/>
            </a:xfrm>
            <a:prstGeom prst="rect">
              <a:avLst/>
            </a:prstGeom>
          </p:spPr>
        </p:pic>
        <p:sp>
          <p:nvSpPr>
            <p:cNvPr id="50"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201038" y="2018004"/>
              <a:ext cx="4327829" cy="120256"/>
            </a:xfrm>
            <a:prstGeom prst="rect">
              <a:avLst/>
            </a:prstGeom>
          </p:spPr>
        </p:pic>
        <p:pic>
          <p:nvPicPr>
            <p:cNvPr id="9" name="object 9"/>
            <p:cNvPicPr/>
            <p:nvPr/>
          </p:nvPicPr>
          <p:blipFill>
            <a:blip r:embed="rId3" cstate="print"/>
            <a:stretch>
              <a:fillRect/>
            </a:stretch>
          </p:blipFill>
          <p:spPr>
            <a:xfrm>
              <a:off x="5609526" y="2019553"/>
              <a:ext cx="826592" cy="118706"/>
            </a:xfrm>
            <a:prstGeom prst="rect">
              <a:avLst/>
            </a:prstGeom>
          </p:spPr>
        </p:pic>
        <p:pic>
          <p:nvPicPr>
            <p:cNvPr id="10" name="object 10"/>
            <p:cNvPicPr/>
            <p:nvPr/>
          </p:nvPicPr>
          <p:blipFill>
            <a:blip r:embed="rId4" cstate="print"/>
            <a:stretch>
              <a:fillRect/>
            </a:stretch>
          </p:blipFill>
          <p:spPr>
            <a:xfrm>
              <a:off x="1074737" y="2234158"/>
              <a:ext cx="365328" cy="118770"/>
            </a:xfrm>
            <a:prstGeom prst="rect">
              <a:avLst/>
            </a:prstGeom>
          </p:spPr>
        </p:pic>
        <p:pic>
          <p:nvPicPr>
            <p:cNvPr id="11" name="object 11"/>
            <p:cNvPicPr/>
            <p:nvPr/>
          </p:nvPicPr>
          <p:blipFill>
            <a:blip r:embed="rId5" cstate="print"/>
            <a:stretch>
              <a:fillRect/>
            </a:stretch>
          </p:blipFill>
          <p:spPr>
            <a:xfrm>
              <a:off x="1467446" y="2238768"/>
              <a:ext cx="86766" cy="109588"/>
            </a:xfrm>
            <a:prstGeom prst="rect">
              <a:avLst/>
            </a:prstGeom>
          </p:spPr>
        </p:pic>
        <p:sp>
          <p:nvSpPr>
            <p:cNvPr id="12" name="object 12"/>
            <p:cNvSpPr/>
            <p:nvPr/>
          </p:nvSpPr>
          <p:spPr>
            <a:xfrm>
              <a:off x="1583131" y="2310307"/>
              <a:ext cx="35560" cy="38100"/>
            </a:xfrm>
            <a:custGeom>
              <a:avLst/>
              <a:gdLst/>
              <a:ahLst/>
              <a:cxnLst/>
              <a:rect l="l" t="t" r="r" b="b"/>
              <a:pathLst>
                <a:path w="35559" h="38100">
                  <a:moveTo>
                    <a:pt x="32003" y="38049"/>
                  </a:moveTo>
                  <a:lnTo>
                    <a:pt x="25895" y="38049"/>
                  </a:lnTo>
                  <a:lnTo>
                    <a:pt x="24358" y="34975"/>
                  </a:lnTo>
                  <a:lnTo>
                    <a:pt x="21335" y="31953"/>
                  </a:lnTo>
                  <a:lnTo>
                    <a:pt x="16733" y="26491"/>
                  </a:lnTo>
                  <a:lnTo>
                    <a:pt x="11993" y="21310"/>
                  </a:lnTo>
                  <a:lnTo>
                    <a:pt x="6975" y="16129"/>
                  </a:lnTo>
                  <a:lnTo>
                    <a:pt x="1536" y="10668"/>
                  </a:lnTo>
                  <a:lnTo>
                    <a:pt x="1536" y="9131"/>
                  </a:lnTo>
                  <a:lnTo>
                    <a:pt x="0" y="7594"/>
                  </a:lnTo>
                  <a:lnTo>
                    <a:pt x="0" y="3022"/>
                  </a:lnTo>
                  <a:lnTo>
                    <a:pt x="3073" y="0"/>
                  </a:lnTo>
                  <a:lnTo>
                    <a:pt x="10667" y="0"/>
                  </a:lnTo>
                  <a:lnTo>
                    <a:pt x="19799" y="10668"/>
                  </a:lnTo>
                  <a:lnTo>
                    <a:pt x="33489" y="24358"/>
                  </a:lnTo>
                  <a:lnTo>
                    <a:pt x="35026" y="28917"/>
                  </a:lnTo>
                  <a:lnTo>
                    <a:pt x="35026" y="34975"/>
                  </a:lnTo>
                  <a:lnTo>
                    <a:pt x="32003" y="38049"/>
                  </a:lnTo>
                  <a:close/>
                </a:path>
              </a:pathLst>
            </a:custGeom>
            <a:solidFill>
              <a:srgbClr val="4D4D4F"/>
            </a:solidFill>
          </p:spPr>
          <p:txBody>
            <a:bodyPr wrap="square" lIns="0" tIns="0" rIns="0" bIns="0" rtlCol="0"/>
            <a:lstStyle/>
            <a:p>
              <a:endParaRPr/>
            </a:p>
          </p:txBody>
        </p:sp>
        <p:pic>
          <p:nvPicPr>
            <p:cNvPr id="13" name="object 13"/>
            <p:cNvPicPr/>
            <p:nvPr/>
          </p:nvPicPr>
          <p:blipFill>
            <a:blip r:embed="rId6" cstate="print"/>
            <a:stretch>
              <a:fillRect/>
            </a:stretch>
          </p:blipFill>
          <p:spPr>
            <a:xfrm>
              <a:off x="1704924" y="2232672"/>
              <a:ext cx="2561983" cy="120256"/>
            </a:xfrm>
            <a:prstGeom prst="rect">
              <a:avLst/>
            </a:prstGeom>
          </p:spPr>
        </p:pic>
        <p:pic>
          <p:nvPicPr>
            <p:cNvPr id="14" name="object 14"/>
            <p:cNvPicPr/>
            <p:nvPr/>
          </p:nvPicPr>
          <p:blipFill>
            <a:blip r:embed="rId7" cstate="print"/>
            <a:stretch>
              <a:fillRect/>
            </a:stretch>
          </p:blipFill>
          <p:spPr>
            <a:xfrm>
              <a:off x="4346079" y="2234158"/>
              <a:ext cx="1555750" cy="118770"/>
            </a:xfrm>
            <a:prstGeom prst="rect">
              <a:avLst/>
            </a:prstGeom>
          </p:spPr>
        </p:pic>
        <p:pic>
          <p:nvPicPr>
            <p:cNvPr id="15" name="object 15"/>
            <p:cNvPicPr/>
            <p:nvPr/>
          </p:nvPicPr>
          <p:blipFill>
            <a:blip r:embed="rId8" cstate="print"/>
            <a:stretch>
              <a:fillRect/>
            </a:stretch>
          </p:blipFill>
          <p:spPr>
            <a:xfrm>
              <a:off x="890536" y="1259928"/>
              <a:ext cx="5752604" cy="611936"/>
            </a:xfrm>
            <a:prstGeom prst="rect">
              <a:avLst/>
            </a:prstGeom>
          </p:spPr>
        </p:pic>
        <p:sp>
          <p:nvSpPr>
            <p:cNvPr id="16" name="object 16"/>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7" name="object 17"/>
            <p:cNvPicPr/>
            <p:nvPr/>
          </p:nvPicPr>
          <p:blipFill>
            <a:blip r:embed="rId9" cstate="print"/>
            <a:stretch>
              <a:fillRect/>
            </a:stretch>
          </p:blipFill>
          <p:spPr>
            <a:xfrm>
              <a:off x="5696292" y="1288846"/>
              <a:ext cx="71539" cy="103543"/>
            </a:xfrm>
            <a:prstGeom prst="rect">
              <a:avLst/>
            </a:prstGeom>
          </p:spPr>
        </p:pic>
        <p:pic>
          <p:nvPicPr>
            <p:cNvPr id="18" name="object 18"/>
            <p:cNvPicPr/>
            <p:nvPr/>
          </p:nvPicPr>
          <p:blipFill>
            <a:blip r:embed="rId10" cstate="print"/>
            <a:stretch>
              <a:fillRect/>
            </a:stretch>
          </p:blipFill>
          <p:spPr>
            <a:xfrm>
              <a:off x="5787631" y="1285823"/>
              <a:ext cx="435368" cy="106565"/>
            </a:xfrm>
            <a:prstGeom prst="rect">
              <a:avLst/>
            </a:prstGeom>
          </p:spPr>
        </p:pic>
        <p:pic>
          <p:nvPicPr>
            <p:cNvPr id="19" name="object 19"/>
            <p:cNvPicPr/>
            <p:nvPr/>
          </p:nvPicPr>
          <p:blipFill>
            <a:blip r:embed="rId11" cstate="print"/>
            <a:stretch>
              <a:fillRect/>
            </a:stretch>
          </p:blipFill>
          <p:spPr>
            <a:xfrm>
              <a:off x="6268694" y="1282750"/>
              <a:ext cx="372910" cy="117221"/>
            </a:xfrm>
            <a:prstGeom prst="rect">
              <a:avLst/>
            </a:prstGeom>
          </p:spPr>
        </p:pic>
        <p:sp>
          <p:nvSpPr>
            <p:cNvPr id="20" name="object 20"/>
            <p:cNvSpPr/>
            <p:nvPr/>
          </p:nvSpPr>
          <p:spPr>
            <a:xfrm>
              <a:off x="4670279" y="2541688"/>
              <a:ext cx="0" cy="2578735"/>
            </a:xfrm>
            <a:custGeom>
              <a:avLst/>
              <a:gdLst/>
              <a:ahLst/>
              <a:cxnLst/>
              <a:rect l="l" t="t" r="r" b="b"/>
              <a:pathLst>
                <a:path h="2578735">
                  <a:moveTo>
                    <a:pt x="0" y="0"/>
                  </a:moveTo>
                  <a:lnTo>
                    <a:pt x="0" y="2578696"/>
                  </a:lnTo>
                </a:path>
              </a:pathLst>
            </a:custGeom>
            <a:ln w="9131">
              <a:solidFill>
                <a:srgbClr val="818285"/>
              </a:solidFill>
              <a:prstDash val="dash"/>
            </a:ln>
          </p:spPr>
          <p:txBody>
            <a:bodyPr wrap="square" lIns="0" tIns="0" rIns="0" bIns="0" rtlCol="0"/>
            <a:lstStyle/>
            <a:p>
              <a:endParaRPr/>
            </a:p>
          </p:txBody>
        </p:sp>
        <p:sp>
          <p:nvSpPr>
            <p:cNvPr id="21" name="object 21"/>
            <p:cNvSpPr/>
            <p:nvPr/>
          </p:nvSpPr>
          <p:spPr>
            <a:xfrm>
              <a:off x="4723561" y="5175941"/>
              <a:ext cx="1682114" cy="0"/>
            </a:xfrm>
            <a:custGeom>
              <a:avLst/>
              <a:gdLst/>
              <a:ahLst/>
              <a:cxnLst/>
              <a:rect l="l" t="t" r="r" b="b"/>
              <a:pathLst>
                <a:path w="1682114">
                  <a:moveTo>
                    <a:pt x="0" y="0"/>
                  </a:moveTo>
                  <a:lnTo>
                    <a:pt x="1682102" y="0"/>
                  </a:lnTo>
                </a:path>
              </a:pathLst>
            </a:custGeom>
            <a:ln w="7632">
              <a:solidFill>
                <a:srgbClr val="818285"/>
              </a:solidFill>
              <a:prstDash val="dash"/>
            </a:ln>
          </p:spPr>
          <p:txBody>
            <a:bodyPr wrap="square" lIns="0" tIns="0" rIns="0" bIns="0" rtlCol="0"/>
            <a:lstStyle/>
            <a:p>
              <a:endParaRPr/>
            </a:p>
          </p:txBody>
        </p:sp>
        <p:sp>
          <p:nvSpPr>
            <p:cNvPr id="22" name="object 22"/>
            <p:cNvSpPr/>
            <p:nvPr/>
          </p:nvSpPr>
          <p:spPr>
            <a:xfrm>
              <a:off x="6459715" y="2541688"/>
              <a:ext cx="0" cy="2580640"/>
            </a:xfrm>
            <a:custGeom>
              <a:avLst/>
              <a:gdLst/>
              <a:ahLst/>
              <a:cxnLst/>
              <a:rect l="l" t="t" r="r" b="b"/>
              <a:pathLst>
                <a:path h="2580640">
                  <a:moveTo>
                    <a:pt x="0" y="0"/>
                  </a:moveTo>
                  <a:lnTo>
                    <a:pt x="0" y="2580233"/>
                  </a:lnTo>
                </a:path>
              </a:pathLst>
            </a:custGeom>
            <a:ln w="7594">
              <a:solidFill>
                <a:srgbClr val="818285"/>
              </a:solidFill>
              <a:prstDash val="dash"/>
            </a:ln>
          </p:spPr>
          <p:txBody>
            <a:bodyPr wrap="square" lIns="0" tIns="0" rIns="0" bIns="0" rtlCol="0"/>
            <a:lstStyle/>
            <a:p>
              <a:endParaRPr/>
            </a:p>
          </p:txBody>
        </p:sp>
        <p:sp>
          <p:nvSpPr>
            <p:cNvPr id="23" name="object 23"/>
            <p:cNvSpPr/>
            <p:nvPr/>
          </p:nvSpPr>
          <p:spPr>
            <a:xfrm>
              <a:off x="4723561" y="2486869"/>
              <a:ext cx="1682114" cy="0"/>
            </a:xfrm>
            <a:custGeom>
              <a:avLst/>
              <a:gdLst/>
              <a:ahLst/>
              <a:cxnLst/>
              <a:rect l="l" t="t" r="r" b="b"/>
              <a:pathLst>
                <a:path w="1682114">
                  <a:moveTo>
                    <a:pt x="0" y="0"/>
                  </a:moveTo>
                  <a:lnTo>
                    <a:pt x="1682102" y="0"/>
                  </a:lnTo>
                </a:path>
              </a:pathLst>
            </a:custGeom>
            <a:ln w="9131">
              <a:solidFill>
                <a:srgbClr val="818285"/>
              </a:solidFill>
              <a:prstDash val="dash"/>
            </a:ln>
          </p:spPr>
          <p:txBody>
            <a:bodyPr wrap="square" lIns="0" tIns="0" rIns="0" bIns="0" rtlCol="0"/>
            <a:lstStyle/>
            <a:p>
              <a:endParaRPr/>
            </a:p>
          </p:txBody>
        </p:sp>
        <p:sp>
          <p:nvSpPr>
            <p:cNvPr id="24" name="object 24"/>
            <p:cNvSpPr/>
            <p:nvPr/>
          </p:nvSpPr>
          <p:spPr>
            <a:xfrm>
              <a:off x="4665713" y="2482303"/>
              <a:ext cx="1798320" cy="2697480"/>
            </a:xfrm>
            <a:custGeom>
              <a:avLst/>
              <a:gdLst/>
              <a:ahLst/>
              <a:cxnLst/>
              <a:rect l="l" t="t" r="r" b="b"/>
              <a:pathLst>
                <a:path w="1798320" h="2697479">
                  <a:moveTo>
                    <a:pt x="22872" y="2697454"/>
                  </a:moveTo>
                  <a:lnTo>
                    <a:pt x="0" y="2697454"/>
                  </a:lnTo>
                  <a:lnTo>
                    <a:pt x="0" y="2676131"/>
                  </a:lnTo>
                  <a:lnTo>
                    <a:pt x="9131" y="2676131"/>
                  </a:lnTo>
                  <a:lnTo>
                    <a:pt x="9131" y="2689821"/>
                  </a:lnTo>
                  <a:lnTo>
                    <a:pt x="22872" y="2689821"/>
                  </a:lnTo>
                  <a:lnTo>
                    <a:pt x="22872" y="2697454"/>
                  </a:lnTo>
                  <a:close/>
                </a:path>
                <a:path w="1798320" h="2697479">
                  <a:moveTo>
                    <a:pt x="1797799" y="2697454"/>
                  </a:moveTo>
                  <a:lnTo>
                    <a:pt x="1776514" y="2697454"/>
                  </a:lnTo>
                  <a:lnTo>
                    <a:pt x="1776514" y="2689821"/>
                  </a:lnTo>
                  <a:lnTo>
                    <a:pt x="1790204" y="2689821"/>
                  </a:lnTo>
                  <a:lnTo>
                    <a:pt x="1790204" y="2676131"/>
                  </a:lnTo>
                  <a:lnTo>
                    <a:pt x="1797799" y="2676131"/>
                  </a:lnTo>
                  <a:lnTo>
                    <a:pt x="1797799" y="2697454"/>
                  </a:lnTo>
                  <a:close/>
                </a:path>
                <a:path w="1798320" h="2697479">
                  <a:moveTo>
                    <a:pt x="1797799" y="22821"/>
                  </a:moveTo>
                  <a:lnTo>
                    <a:pt x="1790204" y="22821"/>
                  </a:lnTo>
                  <a:lnTo>
                    <a:pt x="1790204" y="9131"/>
                  </a:lnTo>
                  <a:lnTo>
                    <a:pt x="1776514" y="9131"/>
                  </a:lnTo>
                  <a:lnTo>
                    <a:pt x="1776514" y="0"/>
                  </a:lnTo>
                  <a:lnTo>
                    <a:pt x="1797799" y="0"/>
                  </a:lnTo>
                  <a:lnTo>
                    <a:pt x="1797799" y="22821"/>
                  </a:lnTo>
                  <a:close/>
                </a:path>
                <a:path w="1798320" h="2697479">
                  <a:moveTo>
                    <a:pt x="9131" y="22821"/>
                  </a:moveTo>
                  <a:lnTo>
                    <a:pt x="0" y="22821"/>
                  </a:lnTo>
                  <a:lnTo>
                    <a:pt x="0" y="0"/>
                  </a:lnTo>
                  <a:lnTo>
                    <a:pt x="22872" y="0"/>
                  </a:lnTo>
                  <a:lnTo>
                    <a:pt x="22872" y="9131"/>
                  </a:lnTo>
                  <a:lnTo>
                    <a:pt x="9131" y="9131"/>
                  </a:lnTo>
                  <a:lnTo>
                    <a:pt x="9131" y="22821"/>
                  </a:lnTo>
                  <a:close/>
                </a:path>
              </a:pathLst>
            </a:custGeom>
            <a:solidFill>
              <a:srgbClr val="818285"/>
            </a:solidFill>
          </p:spPr>
          <p:txBody>
            <a:bodyPr wrap="square" lIns="0" tIns="0" rIns="0" bIns="0" rtlCol="0"/>
            <a:lstStyle/>
            <a:p>
              <a:endParaRPr/>
            </a:p>
          </p:txBody>
        </p:sp>
        <p:pic>
          <p:nvPicPr>
            <p:cNvPr id="25" name="object 25"/>
            <p:cNvPicPr/>
            <p:nvPr/>
          </p:nvPicPr>
          <p:blipFill>
            <a:blip r:embed="rId12" cstate="print"/>
            <a:stretch>
              <a:fillRect/>
            </a:stretch>
          </p:blipFill>
          <p:spPr>
            <a:xfrm>
              <a:off x="4760112" y="2549270"/>
              <a:ext cx="1612061" cy="295325"/>
            </a:xfrm>
            <a:prstGeom prst="rect">
              <a:avLst/>
            </a:prstGeom>
          </p:spPr>
        </p:pic>
        <p:pic>
          <p:nvPicPr>
            <p:cNvPr id="26" name="object 26"/>
            <p:cNvPicPr/>
            <p:nvPr/>
          </p:nvPicPr>
          <p:blipFill>
            <a:blip r:embed="rId13" cstate="print"/>
            <a:stretch>
              <a:fillRect/>
            </a:stretch>
          </p:blipFill>
          <p:spPr>
            <a:xfrm>
              <a:off x="4769243" y="2981616"/>
              <a:ext cx="1602930" cy="1155407"/>
            </a:xfrm>
            <a:prstGeom prst="rect">
              <a:avLst/>
            </a:prstGeom>
          </p:spPr>
        </p:pic>
        <p:sp>
          <p:nvSpPr>
            <p:cNvPr id="27" name="object 27"/>
            <p:cNvSpPr/>
            <p:nvPr/>
          </p:nvSpPr>
          <p:spPr>
            <a:xfrm>
              <a:off x="4769243" y="3768623"/>
              <a:ext cx="13970" cy="15240"/>
            </a:xfrm>
            <a:custGeom>
              <a:avLst/>
              <a:gdLst/>
              <a:ahLst/>
              <a:cxnLst/>
              <a:rect l="l" t="t" r="r" b="b"/>
              <a:pathLst>
                <a:path w="13970" h="15239">
                  <a:moveTo>
                    <a:pt x="10667" y="15227"/>
                  </a:moveTo>
                  <a:lnTo>
                    <a:pt x="3035" y="15227"/>
                  </a:lnTo>
                  <a:lnTo>
                    <a:pt x="0" y="12153"/>
                  </a:lnTo>
                  <a:lnTo>
                    <a:pt x="0" y="3022"/>
                  </a:lnTo>
                  <a:lnTo>
                    <a:pt x="3035" y="0"/>
                  </a:lnTo>
                  <a:lnTo>
                    <a:pt x="10667" y="0"/>
                  </a:lnTo>
                  <a:lnTo>
                    <a:pt x="13690" y="4571"/>
                  </a:lnTo>
                  <a:lnTo>
                    <a:pt x="13690" y="12153"/>
                  </a:lnTo>
                  <a:lnTo>
                    <a:pt x="10667" y="15227"/>
                  </a:lnTo>
                  <a:close/>
                </a:path>
              </a:pathLst>
            </a:custGeom>
            <a:solidFill>
              <a:srgbClr val="4D4D4F"/>
            </a:solidFill>
          </p:spPr>
          <p:txBody>
            <a:bodyPr wrap="square" lIns="0" tIns="0" rIns="0" bIns="0" rtlCol="0"/>
            <a:lstStyle/>
            <a:p>
              <a:endParaRPr/>
            </a:p>
          </p:txBody>
        </p:sp>
        <p:pic>
          <p:nvPicPr>
            <p:cNvPr id="28" name="object 28"/>
            <p:cNvPicPr/>
            <p:nvPr/>
          </p:nvPicPr>
          <p:blipFill>
            <a:blip r:embed="rId14" cstate="print"/>
            <a:stretch>
              <a:fillRect/>
            </a:stretch>
          </p:blipFill>
          <p:spPr>
            <a:xfrm>
              <a:off x="4758575" y="4275530"/>
              <a:ext cx="1612112" cy="834186"/>
            </a:xfrm>
            <a:prstGeom prst="rect">
              <a:avLst/>
            </a:prstGeom>
          </p:spPr>
        </p:pic>
        <p:sp>
          <p:nvSpPr>
            <p:cNvPr id="29" name="object 29"/>
            <p:cNvSpPr/>
            <p:nvPr/>
          </p:nvSpPr>
          <p:spPr>
            <a:xfrm>
              <a:off x="1070178" y="2482303"/>
              <a:ext cx="1079500" cy="227329"/>
            </a:xfrm>
            <a:custGeom>
              <a:avLst/>
              <a:gdLst/>
              <a:ahLst/>
              <a:cxnLst/>
              <a:rect l="l" t="t" r="r" b="b"/>
              <a:pathLst>
                <a:path w="1079500" h="227330">
                  <a:moveTo>
                    <a:pt x="1079246" y="226809"/>
                  </a:moveTo>
                  <a:lnTo>
                    <a:pt x="0" y="226809"/>
                  </a:lnTo>
                  <a:lnTo>
                    <a:pt x="0" y="0"/>
                  </a:lnTo>
                  <a:lnTo>
                    <a:pt x="1079246" y="0"/>
                  </a:lnTo>
                  <a:lnTo>
                    <a:pt x="1079246" y="226809"/>
                  </a:lnTo>
                  <a:close/>
                </a:path>
              </a:pathLst>
            </a:custGeom>
            <a:solidFill>
              <a:srgbClr val="B8E4FA"/>
            </a:solidFill>
          </p:spPr>
          <p:txBody>
            <a:bodyPr wrap="square" lIns="0" tIns="0" rIns="0" bIns="0" rtlCol="0"/>
            <a:lstStyle/>
            <a:p>
              <a:endParaRPr/>
            </a:p>
          </p:txBody>
        </p:sp>
        <p:sp>
          <p:nvSpPr>
            <p:cNvPr id="30" name="object 30"/>
            <p:cNvSpPr/>
            <p:nvPr/>
          </p:nvSpPr>
          <p:spPr>
            <a:xfrm>
              <a:off x="1070178" y="2485377"/>
              <a:ext cx="1079500" cy="2694940"/>
            </a:xfrm>
            <a:custGeom>
              <a:avLst/>
              <a:gdLst/>
              <a:ahLst/>
              <a:cxnLst/>
              <a:rect l="l" t="t" r="r" b="b"/>
              <a:pathLst>
                <a:path w="1079500" h="2694940">
                  <a:moveTo>
                    <a:pt x="1485" y="0"/>
                  </a:moveTo>
                  <a:lnTo>
                    <a:pt x="1077709" y="0"/>
                  </a:lnTo>
                  <a:lnTo>
                    <a:pt x="1077709" y="2692844"/>
                  </a:lnTo>
                  <a:lnTo>
                    <a:pt x="1485" y="2692844"/>
                  </a:lnTo>
                  <a:lnTo>
                    <a:pt x="1485" y="0"/>
                  </a:lnTo>
                  <a:close/>
                </a:path>
                <a:path w="1079500" h="2694940">
                  <a:moveTo>
                    <a:pt x="0" y="223735"/>
                  </a:moveTo>
                  <a:lnTo>
                    <a:pt x="1079246" y="223735"/>
                  </a:lnTo>
                </a:path>
                <a:path w="1079500" h="2694940">
                  <a:moveTo>
                    <a:pt x="0" y="449072"/>
                  </a:moveTo>
                  <a:lnTo>
                    <a:pt x="1079246" y="449072"/>
                  </a:lnTo>
                </a:path>
                <a:path w="1079500" h="2694940">
                  <a:moveTo>
                    <a:pt x="0" y="674344"/>
                  </a:moveTo>
                  <a:lnTo>
                    <a:pt x="1079246" y="674344"/>
                  </a:lnTo>
                </a:path>
                <a:path w="1079500" h="2694940">
                  <a:moveTo>
                    <a:pt x="0" y="898131"/>
                  </a:moveTo>
                  <a:lnTo>
                    <a:pt x="1079246" y="898131"/>
                  </a:lnTo>
                </a:path>
                <a:path w="1079500" h="2694940">
                  <a:moveTo>
                    <a:pt x="0" y="1123403"/>
                  </a:moveTo>
                  <a:lnTo>
                    <a:pt x="1079246" y="1123403"/>
                  </a:lnTo>
                </a:path>
                <a:path w="1079500" h="2694940">
                  <a:moveTo>
                    <a:pt x="0" y="1347190"/>
                  </a:moveTo>
                  <a:lnTo>
                    <a:pt x="1079246" y="1347190"/>
                  </a:lnTo>
                </a:path>
                <a:path w="1079500" h="2694940">
                  <a:moveTo>
                    <a:pt x="0" y="1572475"/>
                  </a:moveTo>
                  <a:lnTo>
                    <a:pt x="1079246" y="1572475"/>
                  </a:lnTo>
                </a:path>
                <a:path w="1079500" h="2694940">
                  <a:moveTo>
                    <a:pt x="0" y="1797748"/>
                  </a:moveTo>
                  <a:lnTo>
                    <a:pt x="1079246" y="1797748"/>
                  </a:lnTo>
                </a:path>
                <a:path w="1079500" h="2694940">
                  <a:moveTo>
                    <a:pt x="0" y="2021535"/>
                  </a:moveTo>
                  <a:lnTo>
                    <a:pt x="1079246" y="2021535"/>
                  </a:lnTo>
                </a:path>
                <a:path w="1079500" h="2694940">
                  <a:moveTo>
                    <a:pt x="0" y="2246807"/>
                  </a:moveTo>
                  <a:lnTo>
                    <a:pt x="1079246" y="2246807"/>
                  </a:lnTo>
                </a:path>
                <a:path w="1079500" h="2694940">
                  <a:moveTo>
                    <a:pt x="0" y="2472131"/>
                  </a:moveTo>
                  <a:lnTo>
                    <a:pt x="1079246" y="2472131"/>
                  </a:lnTo>
                </a:path>
                <a:path w="1079500" h="2694940">
                  <a:moveTo>
                    <a:pt x="538848" y="222250"/>
                  </a:moveTo>
                  <a:lnTo>
                    <a:pt x="538848" y="2694381"/>
                  </a:lnTo>
                </a:path>
              </a:pathLst>
            </a:custGeom>
            <a:ln w="4566">
              <a:solidFill>
                <a:srgbClr val="4D4D4F"/>
              </a:solidFill>
            </a:ln>
          </p:spPr>
          <p:txBody>
            <a:bodyPr wrap="square" lIns="0" tIns="0" rIns="0" bIns="0" rtlCol="0"/>
            <a:lstStyle/>
            <a:p>
              <a:endParaRPr/>
            </a:p>
          </p:txBody>
        </p:sp>
        <p:pic>
          <p:nvPicPr>
            <p:cNvPr id="31" name="object 31"/>
            <p:cNvPicPr/>
            <p:nvPr/>
          </p:nvPicPr>
          <p:blipFill>
            <a:blip r:embed="rId15" cstate="print"/>
            <a:stretch>
              <a:fillRect/>
            </a:stretch>
          </p:blipFill>
          <p:spPr>
            <a:xfrm>
              <a:off x="1450720" y="2550820"/>
              <a:ext cx="98932" cy="101993"/>
            </a:xfrm>
            <a:prstGeom prst="rect">
              <a:avLst/>
            </a:prstGeom>
          </p:spPr>
        </p:pic>
        <p:pic>
          <p:nvPicPr>
            <p:cNvPr id="32" name="object 32"/>
            <p:cNvPicPr/>
            <p:nvPr/>
          </p:nvPicPr>
          <p:blipFill>
            <a:blip r:embed="rId16" cstate="print"/>
            <a:stretch>
              <a:fillRect/>
            </a:stretch>
          </p:blipFill>
          <p:spPr>
            <a:xfrm>
              <a:off x="1666875" y="2550820"/>
              <a:ext cx="100456" cy="100457"/>
            </a:xfrm>
            <a:prstGeom prst="rect">
              <a:avLst/>
            </a:prstGeom>
          </p:spPr>
        </p:pic>
        <p:pic>
          <p:nvPicPr>
            <p:cNvPr id="33" name="object 33"/>
            <p:cNvPicPr/>
            <p:nvPr/>
          </p:nvPicPr>
          <p:blipFill>
            <a:blip r:embed="rId17" cstate="print"/>
            <a:stretch>
              <a:fillRect/>
            </a:stretch>
          </p:blipFill>
          <p:spPr>
            <a:xfrm>
              <a:off x="1128013" y="2776092"/>
              <a:ext cx="385127" cy="91325"/>
            </a:xfrm>
            <a:prstGeom prst="rect">
              <a:avLst/>
            </a:prstGeom>
          </p:spPr>
        </p:pic>
        <p:pic>
          <p:nvPicPr>
            <p:cNvPr id="34" name="object 34"/>
            <p:cNvPicPr/>
            <p:nvPr/>
          </p:nvPicPr>
          <p:blipFill>
            <a:blip r:embed="rId18" cstate="print"/>
            <a:stretch>
              <a:fillRect/>
            </a:stretch>
          </p:blipFill>
          <p:spPr>
            <a:xfrm>
              <a:off x="1980450" y="2779166"/>
              <a:ext cx="112661" cy="82207"/>
            </a:xfrm>
            <a:prstGeom prst="rect">
              <a:avLst/>
            </a:prstGeom>
          </p:spPr>
        </p:pic>
        <p:pic>
          <p:nvPicPr>
            <p:cNvPr id="35" name="object 35"/>
            <p:cNvPicPr/>
            <p:nvPr/>
          </p:nvPicPr>
          <p:blipFill>
            <a:blip r:embed="rId19" cstate="print"/>
            <a:stretch>
              <a:fillRect/>
            </a:stretch>
          </p:blipFill>
          <p:spPr>
            <a:xfrm>
              <a:off x="1124940" y="2999879"/>
              <a:ext cx="383628" cy="92862"/>
            </a:xfrm>
            <a:prstGeom prst="rect">
              <a:avLst/>
            </a:prstGeom>
          </p:spPr>
        </p:pic>
        <p:sp>
          <p:nvSpPr>
            <p:cNvPr id="36" name="object 36"/>
            <p:cNvSpPr/>
            <p:nvPr/>
          </p:nvSpPr>
          <p:spPr>
            <a:xfrm>
              <a:off x="1704924" y="3002902"/>
              <a:ext cx="29209" cy="83820"/>
            </a:xfrm>
            <a:custGeom>
              <a:avLst/>
              <a:gdLst/>
              <a:ahLst/>
              <a:cxnLst/>
              <a:rect l="l" t="t" r="r" b="b"/>
              <a:pathLst>
                <a:path w="29210" h="83819">
                  <a:moveTo>
                    <a:pt x="25895" y="83743"/>
                  </a:moveTo>
                  <a:lnTo>
                    <a:pt x="21335" y="83743"/>
                  </a:lnTo>
                  <a:lnTo>
                    <a:pt x="18262" y="82207"/>
                  </a:lnTo>
                  <a:lnTo>
                    <a:pt x="18262" y="24358"/>
                  </a:lnTo>
                  <a:lnTo>
                    <a:pt x="1536" y="24358"/>
                  </a:lnTo>
                  <a:lnTo>
                    <a:pt x="0" y="22872"/>
                  </a:lnTo>
                  <a:lnTo>
                    <a:pt x="0" y="18313"/>
                  </a:lnTo>
                  <a:lnTo>
                    <a:pt x="1536" y="18313"/>
                  </a:lnTo>
                  <a:lnTo>
                    <a:pt x="7645" y="16776"/>
                  </a:lnTo>
                  <a:lnTo>
                    <a:pt x="15227" y="15227"/>
                  </a:lnTo>
                  <a:lnTo>
                    <a:pt x="18262" y="10668"/>
                  </a:lnTo>
                  <a:lnTo>
                    <a:pt x="19799" y="4572"/>
                  </a:lnTo>
                  <a:lnTo>
                    <a:pt x="21335" y="3073"/>
                  </a:lnTo>
                  <a:lnTo>
                    <a:pt x="21335" y="0"/>
                  </a:lnTo>
                  <a:lnTo>
                    <a:pt x="27381" y="0"/>
                  </a:lnTo>
                  <a:lnTo>
                    <a:pt x="28917" y="1536"/>
                  </a:lnTo>
                  <a:lnTo>
                    <a:pt x="28917" y="82207"/>
                  </a:lnTo>
                  <a:lnTo>
                    <a:pt x="25895" y="83743"/>
                  </a:lnTo>
                  <a:close/>
                </a:path>
              </a:pathLst>
            </a:custGeom>
            <a:solidFill>
              <a:srgbClr val="4D4D4F"/>
            </a:solidFill>
          </p:spPr>
          <p:txBody>
            <a:bodyPr wrap="square" lIns="0" tIns="0" rIns="0" bIns="0" rtlCol="0"/>
            <a:lstStyle/>
            <a:p>
              <a:endParaRPr/>
            </a:p>
          </p:txBody>
        </p:sp>
        <p:pic>
          <p:nvPicPr>
            <p:cNvPr id="37" name="object 37"/>
            <p:cNvPicPr/>
            <p:nvPr/>
          </p:nvPicPr>
          <p:blipFill>
            <a:blip r:embed="rId20" cstate="print"/>
            <a:stretch>
              <a:fillRect/>
            </a:stretch>
          </p:blipFill>
          <p:spPr>
            <a:xfrm>
              <a:off x="1761355" y="3002902"/>
              <a:ext cx="112541" cy="83743"/>
            </a:xfrm>
            <a:prstGeom prst="rect">
              <a:avLst/>
            </a:prstGeom>
          </p:spPr>
        </p:pic>
        <p:sp>
          <p:nvSpPr>
            <p:cNvPr id="38" name="object 38"/>
            <p:cNvSpPr/>
            <p:nvPr/>
          </p:nvSpPr>
          <p:spPr>
            <a:xfrm>
              <a:off x="1921078" y="3015106"/>
              <a:ext cx="12700" cy="62865"/>
            </a:xfrm>
            <a:custGeom>
              <a:avLst/>
              <a:gdLst/>
              <a:ahLst/>
              <a:cxnLst/>
              <a:rect l="l" t="t" r="r" b="b"/>
              <a:pathLst>
                <a:path w="12700" h="62864">
                  <a:moveTo>
                    <a:pt x="9169" y="13690"/>
                  </a:moveTo>
                  <a:lnTo>
                    <a:pt x="3073" y="13690"/>
                  </a:lnTo>
                  <a:lnTo>
                    <a:pt x="0" y="10668"/>
                  </a:lnTo>
                  <a:lnTo>
                    <a:pt x="0" y="3022"/>
                  </a:lnTo>
                  <a:lnTo>
                    <a:pt x="3073" y="0"/>
                  </a:lnTo>
                  <a:lnTo>
                    <a:pt x="9169" y="0"/>
                  </a:lnTo>
                  <a:lnTo>
                    <a:pt x="12204" y="3022"/>
                  </a:lnTo>
                  <a:lnTo>
                    <a:pt x="12204" y="10668"/>
                  </a:lnTo>
                  <a:lnTo>
                    <a:pt x="9169" y="13690"/>
                  </a:lnTo>
                  <a:close/>
                </a:path>
                <a:path w="12700" h="62864">
                  <a:moveTo>
                    <a:pt x="9169" y="62407"/>
                  </a:moveTo>
                  <a:lnTo>
                    <a:pt x="3073" y="62407"/>
                  </a:lnTo>
                  <a:lnTo>
                    <a:pt x="0" y="59385"/>
                  </a:lnTo>
                  <a:lnTo>
                    <a:pt x="0" y="53276"/>
                  </a:lnTo>
                  <a:lnTo>
                    <a:pt x="3073" y="50203"/>
                  </a:lnTo>
                  <a:lnTo>
                    <a:pt x="9169" y="50203"/>
                  </a:lnTo>
                  <a:lnTo>
                    <a:pt x="12204" y="53276"/>
                  </a:lnTo>
                  <a:lnTo>
                    <a:pt x="12204" y="59385"/>
                  </a:lnTo>
                  <a:lnTo>
                    <a:pt x="9169" y="62407"/>
                  </a:lnTo>
                  <a:close/>
                </a:path>
              </a:pathLst>
            </a:custGeom>
            <a:solidFill>
              <a:srgbClr val="4D4D4F"/>
            </a:solidFill>
          </p:spPr>
          <p:txBody>
            <a:bodyPr wrap="square" lIns="0" tIns="0" rIns="0" bIns="0" rtlCol="0"/>
            <a:lstStyle/>
            <a:p>
              <a:endParaRPr/>
            </a:p>
          </p:txBody>
        </p:sp>
        <p:pic>
          <p:nvPicPr>
            <p:cNvPr id="39" name="object 39"/>
            <p:cNvPicPr/>
            <p:nvPr/>
          </p:nvPicPr>
          <p:blipFill>
            <a:blip r:embed="rId21" cstate="print"/>
            <a:stretch>
              <a:fillRect/>
            </a:stretch>
          </p:blipFill>
          <p:spPr>
            <a:xfrm>
              <a:off x="1981987" y="3002902"/>
              <a:ext cx="111125" cy="83743"/>
            </a:xfrm>
            <a:prstGeom prst="rect">
              <a:avLst/>
            </a:prstGeom>
          </p:spPr>
        </p:pic>
        <p:pic>
          <p:nvPicPr>
            <p:cNvPr id="40" name="object 40"/>
            <p:cNvPicPr/>
            <p:nvPr/>
          </p:nvPicPr>
          <p:blipFill>
            <a:blip r:embed="rId22" cstate="print"/>
            <a:stretch>
              <a:fillRect/>
            </a:stretch>
          </p:blipFill>
          <p:spPr>
            <a:xfrm>
              <a:off x="1123403" y="3225152"/>
              <a:ext cx="385165" cy="92875"/>
            </a:xfrm>
            <a:prstGeom prst="rect">
              <a:avLst/>
            </a:prstGeom>
          </p:spPr>
        </p:pic>
        <p:sp>
          <p:nvSpPr>
            <p:cNvPr id="41" name="object 41"/>
            <p:cNvSpPr/>
            <p:nvPr/>
          </p:nvSpPr>
          <p:spPr>
            <a:xfrm>
              <a:off x="1822158" y="3228225"/>
              <a:ext cx="111125" cy="81280"/>
            </a:xfrm>
            <a:custGeom>
              <a:avLst/>
              <a:gdLst/>
              <a:ahLst/>
              <a:cxnLst/>
              <a:rect l="l" t="t" r="r" b="b"/>
              <a:pathLst>
                <a:path w="111125" h="81279">
                  <a:moveTo>
                    <a:pt x="50203" y="24358"/>
                  </a:moveTo>
                  <a:lnTo>
                    <a:pt x="27381" y="0"/>
                  </a:lnTo>
                  <a:lnTo>
                    <a:pt x="14986" y="2527"/>
                  </a:lnTo>
                  <a:lnTo>
                    <a:pt x="7023" y="8763"/>
                  </a:lnTo>
                  <a:lnTo>
                    <a:pt x="2781" y="16713"/>
                  </a:lnTo>
                  <a:lnTo>
                    <a:pt x="1536" y="24358"/>
                  </a:lnTo>
                  <a:lnTo>
                    <a:pt x="1536" y="28930"/>
                  </a:lnTo>
                  <a:lnTo>
                    <a:pt x="10655" y="28930"/>
                  </a:lnTo>
                  <a:lnTo>
                    <a:pt x="10655" y="24358"/>
                  </a:lnTo>
                  <a:lnTo>
                    <a:pt x="12153" y="13703"/>
                  </a:lnTo>
                  <a:lnTo>
                    <a:pt x="18249" y="7594"/>
                  </a:lnTo>
                  <a:lnTo>
                    <a:pt x="35013" y="7594"/>
                  </a:lnTo>
                  <a:lnTo>
                    <a:pt x="41071" y="13703"/>
                  </a:lnTo>
                  <a:lnTo>
                    <a:pt x="41071" y="24358"/>
                  </a:lnTo>
                  <a:lnTo>
                    <a:pt x="40309" y="30302"/>
                  </a:lnTo>
                  <a:lnTo>
                    <a:pt x="37274" y="35394"/>
                  </a:lnTo>
                  <a:lnTo>
                    <a:pt x="30810" y="41046"/>
                  </a:lnTo>
                  <a:lnTo>
                    <a:pt x="19786" y="48717"/>
                  </a:lnTo>
                  <a:lnTo>
                    <a:pt x="14770" y="52336"/>
                  </a:lnTo>
                  <a:lnTo>
                    <a:pt x="8178" y="58229"/>
                  </a:lnTo>
                  <a:lnTo>
                    <a:pt x="2438" y="65824"/>
                  </a:lnTo>
                  <a:lnTo>
                    <a:pt x="0" y="74561"/>
                  </a:lnTo>
                  <a:lnTo>
                    <a:pt x="0" y="76111"/>
                  </a:lnTo>
                  <a:lnTo>
                    <a:pt x="1536" y="80670"/>
                  </a:lnTo>
                  <a:lnTo>
                    <a:pt x="50203" y="80670"/>
                  </a:lnTo>
                  <a:lnTo>
                    <a:pt x="50203" y="73075"/>
                  </a:lnTo>
                  <a:lnTo>
                    <a:pt x="10655" y="73075"/>
                  </a:lnTo>
                  <a:lnTo>
                    <a:pt x="10655" y="65443"/>
                  </a:lnTo>
                  <a:lnTo>
                    <a:pt x="24358" y="56311"/>
                  </a:lnTo>
                  <a:lnTo>
                    <a:pt x="27381" y="54775"/>
                  </a:lnTo>
                  <a:lnTo>
                    <a:pt x="38646" y="46177"/>
                  </a:lnTo>
                  <a:lnTo>
                    <a:pt x="45631" y="39573"/>
                  </a:lnTo>
                  <a:lnTo>
                    <a:pt x="49199" y="32969"/>
                  </a:lnTo>
                  <a:lnTo>
                    <a:pt x="50203" y="24358"/>
                  </a:lnTo>
                  <a:close/>
                </a:path>
                <a:path w="111125" h="81279">
                  <a:moveTo>
                    <a:pt x="111125" y="63957"/>
                  </a:moveTo>
                  <a:lnTo>
                    <a:pt x="108089" y="62407"/>
                  </a:lnTo>
                  <a:lnTo>
                    <a:pt x="101993" y="62407"/>
                  </a:lnTo>
                  <a:lnTo>
                    <a:pt x="98920" y="63957"/>
                  </a:lnTo>
                  <a:lnTo>
                    <a:pt x="98920" y="71539"/>
                  </a:lnTo>
                  <a:lnTo>
                    <a:pt x="101993" y="74561"/>
                  </a:lnTo>
                  <a:lnTo>
                    <a:pt x="108089" y="74561"/>
                  </a:lnTo>
                  <a:lnTo>
                    <a:pt x="111125" y="71539"/>
                  </a:lnTo>
                  <a:lnTo>
                    <a:pt x="111125" y="63957"/>
                  </a:lnTo>
                  <a:close/>
                </a:path>
                <a:path w="111125" h="81279">
                  <a:moveTo>
                    <a:pt x="111125" y="15240"/>
                  </a:moveTo>
                  <a:lnTo>
                    <a:pt x="108089" y="12153"/>
                  </a:lnTo>
                  <a:lnTo>
                    <a:pt x="101993" y="12153"/>
                  </a:lnTo>
                  <a:lnTo>
                    <a:pt x="98920" y="15240"/>
                  </a:lnTo>
                  <a:lnTo>
                    <a:pt x="98920" y="21285"/>
                  </a:lnTo>
                  <a:lnTo>
                    <a:pt x="101993" y="24358"/>
                  </a:lnTo>
                  <a:lnTo>
                    <a:pt x="108089" y="24358"/>
                  </a:lnTo>
                  <a:lnTo>
                    <a:pt x="111125" y="21285"/>
                  </a:lnTo>
                  <a:lnTo>
                    <a:pt x="111125" y="15240"/>
                  </a:lnTo>
                  <a:close/>
                </a:path>
              </a:pathLst>
            </a:custGeom>
            <a:solidFill>
              <a:srgbClr val="4D4D4F"/>
            </a:solidFill>
          </p:spPr>
          <p:txBody>
            <a:bodyPr wrap="square" lIns="0" tIns="0" rIns="0" bIns="0" rtlCol="0"/>
            <a:lstStyle/>
            <a:p>
              <a:endParaRPr/>
            </a:p>
          </p:txBody>
        </p:sp>
        <p:pic>
          <p:nvPicPr>
            <p:cNvPr id="42" name="object 42"/>
            <p:cNvPicPr/>
            <p:nvPr/>
          </p:nvPicPr>
          <p:blipFill>
            <a:blip r:embed="rId23" cstate="print"/>
            <a:stretch>
              <a:fillRect/>
            </a:stretch>
          </p:blipFill>
          <p:spPr>
            <a:xfrm>
              <a:off x="1981987" y="3228225"/>
              <a:ext cx="111125" cy="82207"/>
            </a:xfrm>
            <a:prstGeom prst="rect">
              <a:avLst/>
            </a:prstGeom>
          </p:spPr>
        </p:pic>
        <p:pic>
          <p:nvPicPr>
            <p:cNvPr id="43" name="object 43"/>
            <p:cNvPicPr/>
            <p:nvPr/>
          </p:nvPicPr>
          <p:blipFill>
            <a:blip r:embed="rId24" cstate="print"/>
            <a:stretch>
              <a:fillRect/>
            </a:stretch>
          </p:blipFill>
          <p:spPr>
            <a:xfrm>
              <a:off x="1123403" y="3450475"/>
              <a:ext cx="182714" cy="92875"/>
            </a:xfrm>
            <a:prstGeom prst="rect">
              <a:avLst/>
            </a:prstGeom>
          </p:spPr>
        </p:pic>
        <p:pic>
          <p:nvPicPr>
            <p:cNvPr id="44" name="object 44"/>
            <p:cNvPicPr/>
            <p:nvPr/>
          </p:nvPicPr>
          <p:blipFill>
            <a:blip r:embed="rId25" cstate="print"/>
            <a:stretch>
              <a:fillRect/>
            </a:stretch>
          </p:blipFill>
          <p:spPr>
            <a:xfrm>
              <a:off x="1325905" y="3448938"/>
              <a:ext cx="184150" cy="92875"/>
            </a:xfrm>
            <a:prstGeom prst="rect">
              <a:avLst/>
            </a:prstGeom>
          </p:spPr>
        </p:pic>
        <p:pic>
          <p:nvPicPr>
            <p:cNvPr id="45" name="object 45"/>
            <p:cNvPicPr/>
            <p:nvPr/>
          </p:nvPicPr>
          <p:blipFill>
            <a:blip r:embed="rId26" cstate="print"/>
            <a:stretch>
              <a:fillRect/>
            </a:stretch>
          </p:blipFill>
          <p:spPr>
            <a:xfrm>
              <a:off x="1124940" y="3674224"/>
              <a:ext cx="388200" cy="92862"/>
            </a:xfrm>
            <a:prstGeom prst="rect">
              <a:avLst/>
            </a:prstGeom>
          </p:spPr>
        </p:pic>
        <p:sp>
          <p:nvSpPr>
            <p:cNvPr id="46" name="object 46"/>
            <p:cNvSpPr/>
            <p:nvPr/>
          </p:nvSpPr>
          <p:spPr>
            <a:xfrm>
              <a:off x="1985022" y="3677297"/>
              <a:ext cx="108585" cy="83820"/>
            </a:xfrm>
            <a:custGeom>
              <a:avLst/>
              <a:gdLst/>
              <a:ahLst/>
              <a:cxnLst/>
              <a:rect l="l" t="t" r="r" b="b"/>
              <a:pathLst>
                <a:path w="108585" h="83820">
                  <a:moveTo>
                    <a:pt x="28917" y="1536"/>
                  </a:moveTo>
                  <a:lnTo>
                    <a:pt x="27432" y="0"/>
                  </a:lnTo>
                  <a:lnTo>
                    <a:pt x="21323" y="0"/>
                  </a:lnTo>
                  <a:lnTo>
                    <a:pt x="21323" y="3022"/>
                  </a:lnTo>
                  <a:lnTo>
                    <a:pt x="19786" y="4559"/>
                  </a:lnTo>
                  <a:lnTo>
                    <a:pt x="18249" y="10668"/>
                  </a:lnTo>
                  <a:lnTo>
                    <a:pt x="15227" y="15227"/>
                  </a:lnTo>
                  <a:lnTo>
                    <a:pt x="7632" y="16713"/>
                  </a:lnTo>
                  <a:lnTo>
                    <a:pt x="1536" y="18249"/>
                  </a:lnTo>
                  <a:lnTo>
                    <a:pt x="0" y="18249"/>
                  </a:lnTo>
                  <a:lnTo>
                    <a:pt x="0" y="22821"/>
                  </a:lnTo>
                  <a:lnTo>
                    <a:pt x="1536" y="24358"/>
                  </a:lnTo>
                  <a:lnTo>
                    <a:pt x="18249" y="24358"/>
                  </a:lnTo>
                  <a:lnTo>
                    <a:pt x="18249" y="82194"/>
                  </a:lnTo>
                  <a:lnTo>
                    <a:pt x="21323" y="83693"/>
                  </a:lnTo>
                  <a:lnTo>
                    <a:pt x="25895" y="83693"/>
                  </a:lnTo>
                  <a:lnTo>
                    <a:pt x="28917" y="82194"/>
                  </a:lnTo>
                  <a:lnTo>
                    <a:pt x="28917" y="1536"/>
                  </a:lnTo>
                  <a:close/>
                </a:path>
                <a:path w="108585" h="83820">
                  <a:moveTo>
                    <a:pt x="108089" y="42608"/>
                  </a:moveTo>
                  <a:lnTo>
                    <a:pt x="107467" y="30175"/>
                  </a:lnTo>
                  <a:lnTo>
                    <a:pt x="104267" y="16179"/>
                  </a:lnTo>
                  <a:lnTo>
                    <a:pt x="99491" y="9131"/>
                  </a:lnTo>
                  <a:lnTo>
                    <a:pt x="98971" y="8369"/>
                  </a:lnTo>
                  <a:lnTo>
                    <a:pt x="98971" y="42608"/>
                  </a:lnTo>
                  <a:lnTo>
                    <a:pt x="98704" y="52730"/>
                  </a:lnTo>
                  <a:lnTo>
                    <a:pt x="96862" y="63144"/>
                  </a:lnTo>
                  <a:lnTo>
                    <a:pt x="91884" y="71285"/>
                  </a:lnTo>
                  <a:lnTo>
                    <a:pt x="82194" y="74561"/>
                  </a:lnTo>
                  <a:lnTo>
                    <a:pt x="73152" y="71285"/>
                  </a:lnTo>
                  <a:lnTo>
                    <a:pt x="68122" y="63144"/>
                  </a:lnTo>
                  <a:lnTo>
                    <a:pt x="65951" y="52730"/>
                  </a:lnTo>
                  <a:lnTo>
                    <a:pt x="65481" y="42608"/>
                  </a:lnTo>
                  <a:lnTo>
                    <a:pt x="65951" y="31610"/>
                  </a:lnTo>
                  <a:lnTo>
                    <a:pt x="68122" y="20739"/>
                  </a:lnTo>
                  <a:lnTo>
                    <a:pt x="73152" y="12446"/>
                  </a:lnTo>
                  <a:lnTo>
                    <a:pt x="82194" y="9131"/>
                  </a:lnTo>
                  <a:lnTo>
                    <a:pt x="91236" y="12446"/>
                  </a:lnTo>
                  <a:lnTo>
                    <a:pt x="96291" y="20739"/>
                  </a:lnTo>
                  <a:lnTo>
                    <a:pt x="98488" y="31610"/>
                  </a:lnTo>
                  <a:lnTo>
                    <a:pt x="98971" y="42608"/>
                  </a:lnTo>
                  <a:lnTo>
                    <a:pt x="98971" y="8369"/>
                  </a:lnTo>
                  <a:lnTo>
                    <a:pt x="96507" y="4737"/>
                  </a:lnTo>
                  <a:lnTo>
                    <a:pt x="82194" y="0"/>
                  </a:lnTo>
                  <a:lnTo>
                    <a:pt x="67868" y="4521"/>
                  </a:lnTo>
                  <a:lnTo>
                    <a:pt x="60134" y="15595"/>
                  </a:lnTo>
                  <a:lnTo>
                    <a:pt x="56959" y="29527"/>
                  </a:lnTo>
                  <a:lnTo>
                    <a:pt x="56349" y="42608"/>
                  </a:lnTo>
                  <a:lnTo>
                    <a:pt x="56959" y="54165"/>
                  </a:lnTo>
                  <a:lnTo>
                    <a:pt x="60134" y="67716"/>
                  </a:lnTo>
                  <a:lnTo>
                    <a:pt x="67868" y="78994"/>
                  </a:lnTo>
                  <a:lnTo>
                    <a:pt x="82194" y="83693"/>
                  </a:lnTo>
                  <a:lnTo>
                    <a:pt x="96507" y="78994"/>
                  </a:lnTo>
                  <a:lnTo>
                    <a:pt x="99555" y="74561"/>
                  </a:lnTo>
                  <a:lnTo>
                    <a:pt x="104267" y="67716"/>
                  </a:lnTo>
                  <a:lnTo>
                    <a:pt x="107467" y="54165"/>
                  </a:lnTo>
                  <a:lnTo>
                    <a:pt x="108089" y="42608"/>
                  </a:lnTo>
                  <a:close/>
                </a:path>
              </a:pathLst>
            </a:custGeom>
            <a:solidFill>
              <a:srgbClr val="4D4D4F"/>
            </a:solidFill>
          </p:spPr>
          <p:txBody>
            <a:bodyPr wrap="square" lIns="0" tIns="0" rIns="0" bIns="0" rtlCol="0"/>
            <a:lstStyle/>
            <a:p>
              <a:endParaRPr/>
            </a:p>
          </p:txBody>
        </p:sp>
        <p:pic>
          <p:nvPicPr>
            <p:cNvPr id="47" name="object 47"/>
            <p:cNvPicPr/>
            <p:nvPr/>
          </p:nvPicPr>
          <p:blipFill>
            <a:blip r:embed="rId27" cstate="print"/>
            <a:stretch>
              <a:fillRect/>
            </a:stretch>
          </p:blipFill>
          <p:spPr>
            <a:xfrm>
              <a:off x="1124940" y="3899547"/>
              <a:ext cx="388200" cy="92862"/>
            </a:xfrm>
            <a:prstGeom prst="rect">
              <a:avLst/>
            </a:prstGeom>
          </p:spPr>
        </p:pic>
        <p:pic>
          <p:nvPicPr>
            <p:cNvPr id="48" name="object 48"/>
            <p:cNvPicPr/>
            <p:nvPr/>
          </p:nvPicPr>
          <p:blipFill>
            <a:blip r:embed="rId28" cstate="print"/>
            <a:stretch>
              <a:fillRect/>
            </a:stretch>
          </p:blipFill>
          <p:spPr>
            <a:xfrm>
              <a:off x="1123403" y="4124820"/>
              <a:ext cx="389737" cy="92875"/>
            </a:xfrm>
            <a:prstGeom prst="rect">
              <a:avLst/>
            </a:prstGeom>
          </p:spPr>
        </p:pic>
        <p:sp>
          <p:nvSpPr>
            <p:cNvPr id="49" name="object 49"/>
            <p:cNvSpPr/>
            <p:nvPr/>
          </p:nvSpPr>
          <p:spPr>
            <a:xfrm>
              <a:off x="2255989" y="2482303"/>
              <a:ext cx="1081405" cy="227329"/>
            </a:xfrm>
            <a:custGeom>
              <a:avLst/>
              <a:gdLst/>
              <a:ahLst/>
              <a:cxnLst/>
              <a:rect l="l" t="t" r="r" b="b"/>
              <a:pathLst>
                <a:path w="1081404" h="227330">
                  <a:moveTo>
                    <a:pt x="1080795" y="226809"/>
                  </a:moveTo>
                  <a:lnTo>
                    <a:pt x="0" y="226809"/>
                  </a:lnTo>
                  <a:lnTo>
                    <a:pt x="0" y="0"/>
                  </a:lnTo>
                  <a:lnTo>
                    <a:pt x="1080795" y="0"/>
                  </a:lnTo>
                  <a:lnTo>
                    <a:pt x="1080795" y="226809"/>
                  </a:lnTo>
                  <a:close/>
                </a:path>
              </a:pathLst>
            </a:custGeom>
            <a:solidFill>
              <a:srgbClr val="B8E4FA"/>
            </a:solidFill>
          </p:spPr>
          <p:txBody>
            <a:bodyPr wrap="square" lIns="0" tIns="0" rIns="0" bIns="0" rtlCol="0"/>
            <a:lstStyle/>
            <a:p>
              <a:endParaRPr/>
            </a:p>
          </p:txBody>
        </p:sp>
        <p:sp>
          <p:nvSpPr>
            <p:cNvPr id="50" name="object 50"/>
            <p:cNvSpPr/>
            <p:nvPr/>
          </p:nvSpPr>
          <p:spPr>
            <a:xfrm>
              <a:off x="2257526" y="2485377"/>
              <a:ext cx="1078230" cy="2694940"/>
            </a:xfrm>
            <a:custGeom>
              <a:avLst/>
              <a:gdLst/>
              <a:ahLst/>
              <a:cxnLst/>
              <a:rect l="l" t="t" r="r" b="b"/>
              <a:pathLst>
                <a:path w="1078229" h="2694940">
                  <a:moveTo>
                    <a:pt x="1485" y="0"/>
                  </a:moveTo>
                  <a:lnTo>
                    <a:pt x="1076223" y="0"/>
                  </a:lnTo>
                  <a:lnTo>
                    <a:pt x="1076223" y="2692844"/>
                  </a:lnTo>
                  <a:lnTo>
                    <a:pt x="1485" y="2692844"/>
                  </a:lnTo>
                  <a:lnTo>
                    <a:pt x="1485" y="0"/>
                  </a:lnTo>
                  <a:close/>
                </a:path>
                <a:path w="1078229" h="2694940">
                  <a:moveTo>
                    <a:pt x="0" y="223735"/>
                  </a:moveTo>
                  <a:lnTo>
                    <a:pt x="1077760" y="223735"/>
                  </a:lnTo>
                </a:path>
                <a:path w="1078229" h="2694940">
                  <a:moveTo>
                    <a:pt x="0" y="449072"/>
                  </a:moveTo>
                  <a:lnTo>
                    <a:pt x="1077760" y="449072"/>
                  </a:lnTo>
                </a:path>
                <a:path w="1078229" h="2694940">
                  <a:moveTo>
                    <a:pt x="0" y="674344"/>
                  </a:moveTo>
                  <a:lnTo>
                    <a:pt x="1077760" y="674344"/>
                  </a:lnTo>
                </a:path>
                <a:path w="1078229" h="2694940">
                  <a:moveTo>
                    <a:pt x="0" y="898131"/>
                  </a:moveTo>
                  <a:lnTo>
                    <a:pt x="1077760" y="898131"/>
                  </a:lnTo>
                </a:path>
                <a:path w="1078229" h="2694940">
                  <a:moveTo>
                    <a:pt x="0" y="1123403"/>
                  </a:moveTo>
                  <a:lnTo>
                    <a:pt x="1077760" y="1123403"/>
                  </a:lnTo>
                </a:path>
                <a:path w="1078229" h="2694940">
                  <a:moveTo>
                    <a:pt x="0" y="1347190"/>
                  </a:moveTo>
                  <a:lnTo>
                    <a:pt x="1077760" y="1347190"/>
                  </a:lnTo>
                </a:path>
                <a:path w="1078229" h="2694940">
                  <a:moveTo>
                    <a:pt x="0" y="1572475"/>
                  </a:moveTo>
                  <a:lnTo>
                    <a:pt x="1077760" y="1572475"/>
                  </a:lnTo>
                </a:path>
                <a:path w="1078229" h="2694940">
                  <a:moveTo>
                    <a:pt x="0" y="1797748"/>
                  </a:moveTo>
                  <a:lnTo>
                    <a:pt x="1077760" y="1797748"/>
                  </a:lnTo>
                </a:path>
                <a:path w="1078229" h="2694940">
                  <a:moveTo>
                    <a:pt x="0" y="2021535"/>
                  </a:moveTo>
                  <a:lnTo>
                    <a:pt x="1077760" y="2021535"/>
                  </a:lnTo>
                </a:path>
                <a:path w="1078229" h="2694940">
                  <a:moveTo>
                    <a:pt x="0" y="2246807"/>
                  </a:moveTo>
                  <a:lnTo>
                    <a:pt x="1077760" y="2246807"/>
                  </a:lnTo>
                </a:path>
                <a:path w="1078229" h="2694940">
                  <a:moveTo>
                    <a:pt x="0" y="2472131"/>
                  </a:moveTo>
                  <a:lnTo>
                    <a:pt x="1077760" y="2472131"/>
                  </a:lnTo>
                </a:path>
                <a:path w="1078229" h="2694940">
                  <a:moveTo>
                    <a:pt x="538860" y="222250"/>
                  </a:moveTo>
                  <a:lnTo>
                    <a:pt x="538860" y="2694381"/>
                  </a:lnTo>
                </a:path>
              </a:pathLst>
            </a:custGeom>
            <a:ln w="4566">
              <a:solidFill>
                <a:srgbClr val="4D4D4F"/>
              </a:solidFill>
            </a:ln>
          </p:spPr>
          <p:txBody>
            <a:bodyPr wrap="square" lIns="0" tIns="0" rIns="0" bIns="0" rtlCol="0"/>
            <a:lstStyle/>
            <a:p>
              <a:endParaRPr/>
            </a:p>
          </p:txBody>
        </p:sp>
        <p:pic>
          <p:nvPicPr>
            <p:cNvPr id="51" name="object 51"/>
            <p:cNvPicPr/>
            <p:nvPr/>
          </p:nvPicPr>
          <p:blipFill>
            <a:blip r:embed="rId29" cstate="print"/>
            <a:stretch>
              <a:fillRect/>
            </a:stretch>
          </p:blipFill>
          <p:spPr>
            <a:xfrm>
              <a:off x="2636545" y="2550820"/>
              <a:ext cx="103530" cy="100457"/>
            </a:xfrm>
            <a:prstGeom prst="rect">
              <a:avLst/>
            </a:prstGeom>
          </p:spPr>
        </p:pic>
        <p:pic>
          <p:nvPicPr>
            <p:cNvPr id="52" name="object 52"/>
            <p:cNvPicPr/>
            <p:nvPr/>
          </p:nvPicPr>
          <p:blipFill>
            <a:blip r:embed="rId30" cstate="print"/>
            <a:stretch>
              <a:fillRect/>
            </a:stretch>
          </p:blipFill>
          <p:spPr>
            <a:xfrm>
              <a:off x="2852737" y="2550820"/>
              <a:ext cx="103479" cy="101993"/>
            </a:xfrm>
            <a:prstGeom prst="rect">
              <a:avLst/>
            </a:prstGeom>
          </p:spPr>
        </p:pic>
        <p:pic>
          <p:nvPicPr>
            <p:cNvPr id="53" name="object 53"/>
            <p:cNvPicPr/>
            <p:nvPr/>
          </p:nvPicPr>
          <p:blipFill>
            <a:blip r:embed="rId31" cstate="print"/>
            <a:stretch>
              <a:fillRect/>
            </a:stretch>
          </p:blipFill>
          <p:spPr>
            <a:xfrm>
              <a:off x="2310803" y="2776092"/>
              <a:ext cx="290766" cy="92862"/>
            </a:xfrm>
            <a:prstGeom prst="rect">
              <a:avLst/>
            </a:prstGeom>
          </p:spPr>
        </p:pic>
        <p:sp>
          <p:nvSpPr>
            <p:cNvPr id="54" name="object 54"/>
            <p:cNvSpPr/>
            <p:nvPr/>
          </p:nvSpPr>
          <p:spPr>
            <a:xfrm>
              <a:off x="2899918" y="2779166"/>
              <a:ext cx="29209" cy="82550"/>
            </a:xfrm>
            <a:custGeom>
              <a:avLst/>
              <a:gdLst/>
              <a:ahLst/>
              <a:cxnLst/>
              <a:rect l="l" t="t" r="r" b="b"/>
              <a:pathLst>
                <a:path w="29210" h="82550">
                  <a:moveTo>
                    <a:pt x="28917" y="82207"/>
                  </a:moveTo>
                  <a:lnTo>
                    <a:pt x="21285" y="82207"/>
                  </a:lnTo>
                  <a:lnTo>
                    <a:pt x="19786" y="80670"/>
                  </a:lnTo>
                  <a:lnTo>
                    <a:pt x="19786" y="22821"/>
                  </a:lnTo>
                  <a:lnTo>
                    <a:pt x="0" y="22821"/>
                  </a:lnTo>
                  <a:lnTo>
                    <a:pt x="0" y="16713"/>
                  </a:lnTo>
                  <a:lnTo>
                    <a:pt x="1536" y="16713"/>
                  </a:lnTo>
                  <a:lnTo>
                    <a:pt x="7594" y="15227"/>
                  </a:lnTo>
                  <a:lnTo>
                    <a:pt x="16713" y="13690"/>
                  </a:lnTo>
                  <a:lnTo>
                    <a:pt x="19786" y="9131"/>
                  </a:lnTo>
                  <a:lnTo>
                    <a:pt x="21285" y="3022"/>
                  </a:lnTo>
                  <a:lnTo>
                    <a:pt x="21285" y="1485"/>
                  </a:lnTo>
                  <a:lnTo>
                    <a:pt x="22821" y="0"/>
                  </a:lnTo>
                  <a:lnTo>
                    <a:pt x="27381" y="0"/>
                  </a:lnTo>
                  <a:lnTo>
                    <a:pt x="28917" y="1485"/>
                  </a:lnTo>
                  <a:lnTo>
                    <a:pt x="28917" y="82207"/>
                  </a:lnTo>
                  <a:close/>
                </a:path>
              </a:pathLst>
            </a:custGeom>
            <a:solidFill>
              <a:srgbClr val="4D4D4F"/>
            </a:solidFill>
          </p:spPr>
          <p:txBody>
            <a:bodyPr wrap="square" lIns="0" tIns="0" rIns="0" bIns="0" rtlCol="0"/>
            <a:lstStyle/>
            <a:p>
              <a:endParaRPr/>
            </a:p>
          </p:txBody>
        </p:sp>
        <p:pic>
          <p:nvPicPr>
            <p:cNvPr id="55" name="object 55"/>
            <p:cNvPicPr/>
            <p:nvPr/>
          </p:nvPicPr>
          <p:blipFill>
            <a:blip r:embed="rId32" cstate="print"/>
            <a:stretch>
              <a:fillRect/>
            </a:stretch>
          </p:blipFill>
          <p:spPr>
            <a:xfrm>
              <a:off x="2957766" y="2779166"/>
              <a:ext cx="322706" cy="91325"/>
            </a:xfrm>
            <a:prstGeom prst="rect">
              <a:avLst/>
            </a:prstGeom>
          </p:spPr>
        </p:pic>
        <p:pic>
          <p:nvPicPr>
            <p:cNvPr id="56" name="object 56"/>
            <p:cNvPicPr/>
            <p:nvPr/>
          </p:nvPicPr>
          <p:blipFill>
            <a:blip r:embed="rId33" cstate="print"/>
            <a:stretch>
              <a:fillRect/>
            </a:stretch>
          </p:blipFill>
          <p:spPr>
            <a:xfrm>
              <a:off x="2309266" y="2999879"/>
              <a:ext cx="385114" cy="92862"/>
            </a:xfrm>
            <a:prstGeom prst="rect">
              <a:avLst/>
            </a:prstGeom>
          </p:spPr>
        </p:pic>
        <p:pic>
          <p:nvPicPr>
            <p:cNvPr id="57" name="object 57"/>
            <p:cNvPicPr/>
            <p:nvPr/>
          </p:nvPicPr>
          <p:blipFill>
            <a:blip r:embed="rId34" cstate="print"/>
            <a:stretch>
              <a:fillRect/>
            </a:stretch>
          </p:blipFill>
          <p:spPr>
            <a:xfrm>
              <a:off x="2310803" y="3225152"/>
              <a:ext cx="383578" cy="91338"/>
            </a:xfrm>
            <a:prstGeom prst="rect">
              <a:avLst/>
            </a:prstGeom>
          </p:spPr>
        </p:pic>
        <p:pic>
          <p:nvPicPr>
            <p:cNvPr id="58" name="object 58"/>
            <p:cNvPicPr/>
            <p:nvPr/>
          </p:nvPicPr>
          <p:blipFill>
            <a:blip r:embed="rId35" cstate="print"/>
            <a:stretch>
              <a:fillRect/>
            </a:stretch>
          </p:blipFill>
          <p:spPr>
            <a:xfrm>
              <a:off x="2313825" y="3448938"/>
              <a:ext cx="430809" cy="92875"/>
            </a:xfrm>
            <a:prstGeom prst="rect">
              <a:avLst/>
            </a:prstGeom>
          </p:spPr>
        </p:pic>
        <p:pic>
          <p:nvPicPr>
            <p:cNvPr id="59" name="object 59"/>
            <p:cNvPicPr/>
            <p:nvPr/>
          </p:nvPicPr>
          <p:blipFill>
            <a:blip r:embed="rId36" cstate="print"/>
            <a:stretch>
              <a:fillRect/>
            </a:stretch>
          </p:blipFill>
          <p:spPr>
            <a:xfrm>
              <a:off x="3017139" y="3453510"/>
              <a:ext cx="182664" cy="91325"/>
            </a:xfrm>
            <a:prstGeom prst="rect">
              <a:avLst/>
            </a:prstGeom>
          </p:spPr>
        </p:pic>
        <p:sp>
          <p:nvSpPr>
            <p:cNvPr id="60" name="object 60"/>
            <p:cNvSpPr/>
            <p:nvPr/>
          </p:nvSpPr>
          <p:spPr>
            <a:xfrm>
              <a:off x="3228721" y="3453510"/>
              <a:ext cx="50800" cy="81280"/>
            </a:xfrm>
            <a:custGeom>
              <a:avLst/>
              <a:gdLst/>
              <a:ahLst/>
              <a:cxnLst/>
              <a:rect l="l" t="t" r="r" b="b"/>
              <a:pathLst>
                <a:path w="50800" h="81279">
                  <a:moveTo>
                    <a:pt x="10668" y="28917"/>
                  </a:moveTo>
                  <a:lnTo>
                    <a:pt x="1498" y="28917"/>
                  </a:lnTo>
                  <a:lnTo>
                    <a:pt x="1498" y="24358"/>
                  </a:lnTo>
                  <a:lnTo>
                    <a:pt x="2760" y="16700"/>
                  </a:lnTo>
                  <a:lnTo>
                    <a:pt x="7021" y="8755"/>
                  </a:lnTo>
                  <a:lnTo>
                    <a:pt x="14994" y="2521"/>
                  </a:lnTo>
                  <a:lnTo>
                    <a:pt x="27393" y="0"/>
                  </a:lnTo>
                  <a:lnTo>
                    <a:pt x="34806" y="997"/>
                  </a:lnTo>
                  <a:lnTo>
                    <a:pt x="42224" y="4562"/>
                  </a:lnTo>
                  <a:lnTo>
                    <a:pt x="44731" y="7632"/>
                  </a:lnTo>
                  <a:lnTo>
                    <a:pt x="16725" y="7632"/>
                  </a:lnTo>
                  <a:lnTo>
                    <a:pt x="12166" y="13690"/>
                  </a:lnTo>
                  <a:lnTo>
                    <a:pt x="10668" y="22821"/>
                  </a:lnTo>
                  <a:lnTo>
                    <a:pt x="10668" y="28917"/>
                  </a:lnTo>
                  <a:close/>
                </a:path>
                <a:path w="50800" h="81279">
                  <a:moveTo>
                    <a:pt x="50215" y="80657"/>
                  </a:moveTo>
                  <a:lnTo>
                    <a:pt x="1498" y="80657"/>
                  </a:lnTo>
                  <a:lnTo>
                    <a:pt x="0" y="76098"/>
                  </a:lnTo>
                  <a:lnTo>
                    <a:pt x="0" y="73075"/>
                  </a:lnTo>
                  <a:lnTo>
                    <a:pt x="2452" y="65194"/>
                  </a:lnTo>
                  <a:lnTo>
                    <a:pt x="8189" y="58029"/>
                  </a:lnTo>
                  <a:lnTo>
                    <a:pt x="14782" y="52298"/>
                  </a:lnTo>
                  <a:lnTo>
                    <a:pt x="19799" y="48717"/>
                  </a:lnTo>
                  <a:lnTo>
                    <a:pt x="30175" y="41042"/>
                  </a:lnTo>
                  <a:lnTo>
                    <a:pt x="36709" y="35207"/>
                  </a:lnTo>
                  <a:lnTo>
                    <a:pt x="40108" y="29654"/>
                  </a:lnTo>
                  <a:lnTo>
                    <a:pt x="41084" y="22821"/>
                  </a:lnTo>
                  <a:lnTo>
                    <a:pt x="41084" y="13690"/>
                  </a:lnTo>
                  <a:lnTo>
                    <a:pt x="35026" y="7632"/>
                  </a:lnTo>
                  <a:lnTo>
                    <a:pt x="44731" y="7632"/>
                  </a:lnTo>
                  <a:lnTo>
                    <a:pt x="47932" y="11551"/>
                  </a:lnTo>
                  <a:lnTo>
                    <a:pt x="50215" y="22821"/>
                  </a:lnTo>
                  <a:lnTo>
                    <a:pt x="49216" y="32295"/>
                  </a:lnTo>
                  <a:lnTo>
                    <a:pt x="45648" y="39201"/>
                  </a:lnTo>
                  <a:lnTo>
                    <a:pt x="38658" y="45531"/>
                  </a:lnTo>
                  <a:lnTo>
                    <a:pt x="27393" y="53276"/>
                  </a:lnTo>
                  <a:lnTo>
                    <a:pt x="24358" y="56299"/>
                  </a:lnTo>
                  <a:lnTo>
                    <a:pt x="10668" y="63944"/>
                  </a:lnTo>
                  <a:lnTo>
                    <a:pt x="10668" y="71526"/>
                  </a:lnTo>
                  <a:lnTo>
                    <a:pt x="50215" y="71526"/>
                  </a:lnTo>
                  <a:lnTo>
                    <a:pt x="50215" y="80657"/>
                  </a:lnTo>
                  <a:close/>
                </a:path>
              </a:pathLst>
            </a:custGeom>
            <a:solidFill>
              <a:srgbClr val="4D4D4F"/>
            </a:solidFill>
          </p:spPr>
          <p:txBody>
            <a:bodyPr wrap="square" lIns="0" tIns="0" rIns="0" bIns="0" rtlCol="0"/>
            <a:lstStyle/>
            <a:p>
              <a:endParaRPr/>
            </a:p>
          </p:txBody>
        </p:sp>
        <p:pic>
          <p:nvPicPr>
            <p:cNvPr id="61" name="object 61"/>
            <p:cNvPicPr/>
            <p:nvPr/>
          </p:nvPicPr>
          <p:blipFill>
            <a:blip r:embed="rId37" cstate="print"/>
            <a:stretch>
              <a:fillRect/>
            </a:stretch>
          </p:blipFill>
          <p:spPr>
            <a:xfrm>
              <a:off x="2310803" y="4123334"/>
              <a:ext cx="383578" cy="92811"/>
            </a:xfrm>
            <a:prstGeom prst="rect">
              <a:avLst/>
            </a:prstGeom>
          </p:spPr>
        </p:pic>
        <p:pic>
          <p:nvPicPr>
            <p:cNvPr id="62" name="object 62"/>
            <p:cNvPicPr/>
            <p:nvPr/>
          </p:nvPicPr>
          <p:blipFill>
            <a:blip r:embed="rId38" cstate="print"/>
            <a:stretch>
              <a:fillRect/>
            </a:stretch>
          </p:blipFill>
          <p:spPr>
            <a:xfrm>
              <a:off x="3017139" y="4127893"/>
              <a:ext cx="263334" cy="91338"/>
            </a:xfrm>
            <a:prstGeom prst="rect">
              <a:avLst/>
            </a:prstGeom>
          </p:spPr>
        </p:pic>
        <p:pic>
          <p:nvPicPr>
            <p:cNvPr id="63" name="object 63"/>
            <p:cNvPicPr/>
            <p:nvPr/>
          </p:nvPicPr>
          <p:blipFill>
            <a:blip r:embed="rId39" cstate="print"/>
            <a:stretch>
              <a:fillRect/>
            </a:stretch>
          </p:blipFill>
          <p:spPr>
            <a:xfrm>
              <a:off x="2309266" y="4573879"/>
              <a:ext cx="439940" cy="92875"/>
            </a:xfrm>
            <a:prstGeom prst="rect">
              <a:avLst/>
            </a:prstGeom>
          </p:spPr>
        </p:pic>
        <p:sp>
          <p:nvSpPr>
            <p:cNvPr id="64" name="object 64"/>
            <p:cNvSpPr/>
            <p:nvPr/>
          </p:nvSpPr>
          <p:spPr>
            <a:xfrm>
              <a:off x="2899918" y="4576965"/>
              <a:ext cx="29209" cy="82550"/>
            </a:xfrm>
            <a:custGeom>
              <a:avLst/>
              <a:gdLst/>
              <a:ahLst/>
              <a:cxnLst/>
              <a:rect l="l" t="t" r="r" b="b"/>
              <a:pathLst>
                <a:path w="29210" h="82550">
                  <a:moveTo>
                    <a:pt x="28917" y="82194"/>
                  </a:moveTo>
                  <a:lnTo>
                    <a:pt x="21285" y="82194"/>
                  </a:lnTo>
                  <a:lnTo>
                    <a:pt x="19786" y="80657"/>
                  </a:lnTo>
                  <a:lnTo>
                    <a:pt x="19786" y="22821"/>
                  </a:lnTo>
                  <a:lnTo>
                    <a:pt x="0" y="22821"/>
                  </a:lnTo>
                  <a:lnTo>
                    <a:pt x="0" y="16713"/>
                  </a:lnTo>
                  <a:lnTo>
                    <a:pt x="1536" y="16713"/>
                  </a:lnTo>
                  <a:lnTo>
                    <a:pt x="7594" y="15176"/>
                  </a:lnTo>
                  <a:lnTo>
                    <a:pt x="16713" y="13690"/>
                  </a:lnTo>
                  <a:lnTo>
                    <a:pt x="19786" y="9118"/>
                  </a:lnTo>
                  <a:lnTo>
                    <a:pt x="21285" y="3022"/>
                  </a:lnTo>
                  <a:lnTo>
                    <a:pt x="21285" y="1485"/>
                  </a:lnTo>
                  <a:lnTo>
                    <a:pt x="22821" y="0"/>
                  </a:lnTo>
                  <a:lnTo>
                    <a:pt x="27381" y="0"/>
                  </a:lnTo>
                  <a:lnTo>
                    <a:pt x="28917" y="1485"/>
                  </a:lnTo>
                  <a:lnTo>
                    <a:pt x="28917" y="82194"/>
                  </a:lnTo>
                  <a:close/>
                </a:path>
              </a:pathLst>
            </a:custGeom>
            <a:solidFill>
              <a:srgbClr val="4D4D4F"/>
            </a:solidFill>
          </p:spPr>
          <p:txBody>
            <a:bodyPr wrap="square" lIns="0" tIns="0" rIns="0" bIns="0" rtlCol="0"/>
            <a:lstStyle/>
            <a:p>
              <a:endParaRPr/>
            </a:p>
          </p:txBody>
        </p:sp>
        <p:pic>
          <p:nvPicPr>
            <p:cNvPr id="65" name="object 65"/>
            <p:cNvPicPr/>
            <p:nvPr/>
          </p:nvPicPr>
          <p:blipFill>
            <a:blip r:embed="rId40" cstate="print"/>
            <a:stretch>
              <a:fillRect/>
            </a:stretch>
          </p:blipFill>
          <p:spPr>
            <a:xfrm>
              <a:off x="2957766" y="4576965"/>
              <a:ext cx="242036" cy="91325"/>
            </a:xfrm>
            <a:prstGeom prst="rect">
              <a:avLst/>
            </a:prstGeom>
          </p:spPr>
        </p:pic>
        <p:sp>
          <p:nvSpPr>
            <p:cNvPr id="66" name="object 66"/>
            <p:cNvSpPr/>
            <p:nvPr/>
          </p:nvSpPr>
          <p:spPr>
            <a:xfrm>
              <a:off x="3228721" y="4576965"/>
              <a:ext cx="50800" cy="81280"/>
            </a:xfrm>
            <a:custGeom>
              <a:avLst/>
              <a:gdLst/>
              <a:ahLst/>
              <a:cxnLst/>
              <a:rect l="l" t="t" r="r" b="b"/>
              <a:pathLst>
                <a:path w="50800" h="81279">
                  <a:moveTo>
                    <a:pt x="10668" y="28917"/>
                  </a:moveTo>
                  <a:lnTo>
                    <a:pt x="1498" y="28917"/>
                  </a:lnTo>
                  <a:lnTo>
                    <a:pt x="1498" y="24358"/>
                  </a:lnTo>
                  <a:lnTo>
                    <a:pt x="2760" y="16678"/>
                  </a:lnTo>
                  <a:lnTo>
                    <a:pt x="7021" y="8736"/>
                  </a:lnTo>
                  <a:lnTo>
                    <a:pt x="14994" y="2514"/>
                  </a:lnTo>
                  <a:lnTo>
                    <a:pt x="27393" y="0"/>
                  </a:lnTo>
                  <a:lnTo>
                    <a:pt x="34806" y="1230"/>
                  </a:lnTo>
                  <a:lnTo>
                    <a:pt x="42224" y="5311"/>
                  </a:lnTo>
                  <a:lnTo>
                    <a:pt x="43948" y="7581"/>
                  </a:lnTo>
                  <a:lnTo>
                    <a:pt x="16725" y="7581"/>
                  </a:lnTo>
                  <a:lnTo>
                    <a:pt x="12166" y="13690"/>
                  </a:lnTo>
                  <a:lnTo>
                    <a:pt x="10668" y="24358"/>
                  </a:lnTo>
                  <a:lnTo>
                    <a:pt x="10668" y="28917"/>
                  </a:lnTo>
                  <a:close/>
                </a:path>
                <a:path w="50800" h="81279">
                  <a:moveTo>
                    <a:pt x="50215" y="80657"/>
                  </a:moveTo>
                  <a:lnTo>
                    <a:pt x="1498" y="80657"/>
                  </a:lnTo>
                  <a:lnTo>
                    <a:pt x="0" y="76098"/>
                  </a:lnTo>
                  <a:lnTo>
                    <a:pt x="0" y="74561"/>
                  </a:lnTo>
                  <a:lnTo>
                    <a:pt x="2452" y="65821"/>
                  </a:lnTo>
                  <a:lnTo>
                    <a:pt x="8189" y="58215"/>
                  </a:lnTo>
                  <a:lnTo>
                    <a:pt x="14782" y="52321"/>
                  </a:lnTo>
                  <a:lnTo>
                    <a:pt x="19799" y="48717"/>
                  </a:lnTo>
                  <a:lnTo>
                    <a:pt x="30175" y="41020"/>
                  </a:lnTo>
                  <a:lnTo>
                    <a:pt x="36709" y="35188"/>
                  </a:lnTo>
                  <a:lnTo>
                    <a:pt x="40108" y="29646"/>
                  </a:lnTo>
                  <a:lnTo>
                    <a:pt x="41084" y="22821"/>
                  </a:lnTo>
                  <a:lnTo>
                    <a:pt x="41084" y="13690"/>
                  </a:lnTo>
                  <a:lnTo>
                    <a:pt x="35026" y="7581"/>
                  </a:lnTo>
                  <a:lnTo>
                    <a:pt x="43948" y="7581"/>
                  </a:lnTo>
                  <a:lnTo>
                    <a:pt x="47932" y="12826"/>
                  </a:lnTo>
                  <a:lnTo>
                    <a:pt x="50215" y="24358"/>
                  </a:lnTo>
                  <a:lnTo>
                    <a:pt x="49216" y="32936"/>
                  </a:lnTo>
                  <a:lnTo>
                    <a:pt x="45648" y="39374"/>
                  </a:lnTo>
                  <a:lnTo>
                    <a:pt x="38658" y="45534"/>
                  </a:lnTo>
                  <a:lnTo>
                    <a:pt x="27393" y="53276"/>
                  </a:lnTo>
                  <a:lnTo>
                    <a:pt x="24358" y="56299"/>
                  </a:lnTo>
                  <a:lnTo>
                    <a:pt x="10668" y="65430"/>
                  </a:lnTo>
                  <a:lnTo>
                    <a:pt x="10668" y="71526"/>
                  </a:lnTo>
                  <a:lnTo>
                    <a:pt x="12166" y="73075"/>
                  </a:lnTo>
                  <a:lnTo>
                    <a:pt x="50215" y="73075"/>
                  </a:lnTo>
                  <a:lnTo>
                    <a:pt x="50215" y="80657"/>
                  </a:lnTo>
                  <a:close/>
                </a:path>
              </a:pathLst>
            </a:custGeom>
            <a:solidFill>
              <a:srgbClr val="4D4D4F"/>
            </a:solidFill>
          </p:spPr>
          <p:txBody>
            <a:bodyPr wrap="square" lIns="0" tIns="0" rIns="0" bIns="0" rtlCol="0"/>
            <a:lstStyle/>
            <a:p>
              <a:endParaRPr/>
            </a:p>
          </p:txBody>
        </p:sp>
        <p:pic>
          <p:nvPicPr>
            <p:cNvPr id="67" name="object 67"/>
            <p:cNvPicPr/>
            <p:nvPr/>
          </p:nvPicPr>
          <p:blipFill>
            <a:blip r:embed="rId41" cstate="print"/>
            <a:stretch>
              <a:fillRect/>
            </a:stretch>
          </p:blipFill>
          <p:spPr>
            <a:xfrm>
              <a:off x="2309266" y="4797678"/>
              <a:ext cx="435368" cy="92862"/>
            </a:xfrm>
            <a:prstGeom prst="rect">
              <a:avLst/>
            </a:prstGeom>
          </p:spPr>
        </p:pic>
        <p:pic>
          <p:nvPicPr>
            <p:cNvPr id="68" name="object 68"/>
            <p:cNvPicPr/>
            <p:nvPr/>
          </p:nvPicPr>
          <p:blipFill>
            <a:blip r:embed="rId42" cstate="print"/>
            <a:stretch>
              <a:fillRect/>
            </a:stretch>
          </p:blipFill>
          <p:spPr>
            <a:xfrm>
              <a:off x="3017139" y="4800701"/>
              <a:ext cx="263334" cy="92862"/>
            </a:xfrm>
            <a:prstGeom prst="rect">
              <a:avLst/>
            </a:prstGeom>
          </p:spPr>
        </p:pic>
        <p:pic>
          <p:nvPicPr>
            <p:cNvPr id="69" name="object 69"/>
            <p:cNvPicPr/>
            <p:nvPr/>
          </p:nvPicPr>
          <p:blipFill>
            <a:blip r:embed="rId43" cstate="print"/>
            <a:stretch>
              <a:fillRect/>
            </a:stretch>
          </p:blipFill>
          <p:spPr>
            <a:xfrm>
              <a:off x="2310803" y="5022951"/>
              <a:ext cx="389686" cy="92862"/>
            </a:xfrm>
            <a:prstGeom prst="rect">
              <a:avLst/>
            </a:prstGeom>
          </p:spPr>
        </p:pic>
        <p:sp>
          <p:nvSpPr>
            <p:cNvPr id="70" name="object 70"/>
            <p:cNvSpPr/>
            <p:nvPr/>
          </p:nvSpPr>
          <p:spPr>
            <a:xfrm>
              <a:off x="2899918" y="5026024"/>
              <a:ext cx="29209" cy="83820"/>
            </a:xfrm>
            <a:custGeom>
              <a:avLst/>
              <a:gdLst/>
              <a:ahLst/>
              <a:cxnLst/>
              <a:rect l="l" t="t" r="r" b="b"/>
              <a:pathLst>
                <a:path w="29210" h="83820">
                  <a:moveTo>
                    <a:pt x="25844" y="83692"/>
                  </a:moveTo>
                  <a:lnTo>
                    <a:pt x="21285" y="83692"/>
                  </a:lnTo>
                  <a:lnTo>
                    <a:pt x="19786" y="80670"/>
                  </a:lnTo>
                  <a:lnTo>
                    <a:pt x="19786" y="24358"/>
                  </a:lnTo>
                  <a:lnTo>
                    <a:pt x="3022" y="24358"/>
                  </a:lnTo>
                  <a:lnTo>
                    <a:pt x="0" y="22821"/>
                  </a:lnTo>
                  <a:lnTo>
                    <a:pt x="0" y="16713"/>
                  </a:lnTo>
                  <a:lnTo>
                    <a:pt x="7594" y="16713"/>
                  </a:lnTo>
                  <a:lnTo>
                    <a:pt x="16713" y="15227"/>
                  </a:lnTo>
                  <a:lnTo>
                    <a:pt x="19786" y="9131"/>
                  </a:lnTo>
                  <a:lnTo>
                    <a:pt x="21285" y="4559"/>
                  </a:lnTo>
                  <a:lnTo>
                    <a:pt x="21285" y="3022"/>
                  </a:lnTo>
                  <a:lnTo>
                    <a:pt x="22821" y="0"/>
                  </a:lnTo>
                  <a:lnTo>
                    <a:pt x="27381" y="0"/>
                  </a:lnTo>
                  <a:lnTo>
                    <a:pt x="28917" y="1485"/>
                  </a:lnTo>
                  <a:lnTo>
                    <a:pt x="28917" y="82207"/>
                  </a:lnTo>
                  <a:lnTo>
                    <a:pt x="25844" y="83692"/>
                  </a:lnTo>
                  <a:close/>
                </a:path>
              </a:pathLst>
            </a:custGeom>
            <a:solidFill>
              <a:srgbClr val="4D4D4F"/>
            </a:solidFill>
          </p:spPr>
          <p:txBody>
            <a:bodyPr wrap="square" lIns="0" tIns="0" rIns="0" bIns="0" rtlCol="0"/>
            <a:lstStyle/>
            <a:p>
              <a:endParaRPr/>
            </a:p>
          </p:txBody>
        </p:sp>
        <p:pic>
          <p:nvPicPr>
            <p:cNvPr id="71" name="object 71"/>
            <p:cNvPicPr/>
            <p:nvPr/>
          </p:nvPicPr>
          <p:blipFill>
            <a:blip r:embed="rId44" cstate="print"/>
            <a:stretch>
              <a:fillRect/>
            </a:stretch>
          </p:blipFill>
          <p:spPr>
            <a:xfrm>
              <a:off x="2957766" y="5026024"/>
              <a:ext cx="242036" cy="92824"/>
            </a:xfrm>
            <a:prstGeom prst="rect">
              <a:avLst/>
            </a:prstGeom>
          </p:spPr>
        </p:pic>
        <p:sp>
          <p:nvSpPr>
            <p:cNvPr id="72" name="object 72"/>
            <p:cNvSpPr/>
            <p:nvPr/>
          </p:nvSpPr>
          <p:spPr>
            <a:xfrm>
              <a:off x="3228721" y="5026024"/>
              <a:ext cx="50800" cy="81280"/>
            </a:xfrm>
            <a:custGeom>
              <a:avLst/>
              <a:gdLst/>
              <a:ahLst/>
              <a:cxnLst/>
              <a:rect l="l" t="t" r="r" b="b"/>
              <a:pathLst>
                <a:path w="50800" h="81279">
                  <a:moveTo>
                    <a:pt x="10668" y="28917"/>
                  </a:moveTo>
                  <a:lnTo>
                    <a:pt x="1498" y="28917"/>
                  </a:lnTo>
                  <a:lnTo>
                    <a:pt x="1498" y="24358"/>
                  </a:lnTo>
                  <a:lnTo>
                    <a:pt x="2760" y="16700"/>
                  </a:lnTo>
                  <a:lnTo>
                    <a:pt x="7021" y="8755"/>
                  </a:lnTo>
                  <a:lnTo>
                    <a:pt x="14994" y="2521"/>
                  </a:lnTo>
                  <a:lnTo>
                    <a:pt x="27393" y="0"/>
                  </a:lnTo>
                  <a:lnTo>
                    <a:pt x="34806" y="1232"/>
                  </a:lnTo>
                  <a:lnTo>
                    <a:pt x="42224" y="5316"/>
                  </a:lnTo>
                  <a:lnTo>
                    <a:pt x="45121" y="9131"/>
                  </a:lnTo>
                  <a:lnTo>
                    <a:pt x="16725" y="9131"/>
                  </a:lnTo>
                  <a:lnTo>
                    <a:pt x="12166" y="13690"/>
                  </a:lnTo>
                  <a:lnTo>
                    <a:pt x="10668" y="24358"/>
                  </a:lnTo>
                  <a:lnTo>
                    <a:pt x="10668" y="28917"/>
                  </a:lnTo>
                  <a:close/>
                </a:path>
                <a:path w="50800" h="81279">
                  <a:moveTo>
                    <a:pt x="50215" y="80670"/>
                  </a:moveTo>
                  <a:lnTo>
                    <a:pt x="1498" y="80670"/>
                  </a:lnTo>
                  <a:lnTo>
                    <a:pt x="0" y="76098"/>
                  </a:lnTo>
                  <a:lnTo>
                    <a:pt x="0" y="74561"/>
                  </a:lnTo>
                  <a:lnTo>
                    <a:pt x="2452" y="65821"/>
                  </a:lnTo>
                  <a:lnTo>
                    <a:pt x="8189" y="58215"/>
                  </a:lnTo>
                  <a:lnTo>
                    <a:pt x="14782" y="52321"/>
                  </a:lnTo>
                  <a:lnTo>
                    <a:pt x="19799" y="48717"/>
                  </a:lnTo>
                  <a:lnTo>
                    <a:pt x="30175" y="41046"/>
                  </a:lnTo>
                  <a:lnTo>
                    <a:pt x="36709" y="35385"/>
                  </a:lnTo>
                  <a:lnTo>
                    <a:pt x="40108" y="30300"/>
                  </a:lnTo>
                  <a:lnTo>
                    <a:pt x="41084" y="24358"/>
                  </a:lnTo>
                  <a:lnTo>
                    <a:pt x="41084" y="13690"/>
                  </a:lnTo>
                  <a:lnTo>
                    <a:pt x="35026" y="9131"/>
                  </a:lnTo>
                  <a:lnTo>
                    <a:pt x="45121" y="9131"/>
                  </a:lnTo>
                  <a:lnTo>
                    <a:pt x="47932" y="12831"/>
                  </a:lnTo>
                  <a:lnTo>
                    <a:pt x="50215" y="24358"/>
                  </a:lnTo>
                  <a:lnTo>
                    <a:pt x="49216" y="33175"/>
                  </a:lnTo>
                  <a:lnTo>
                    <a:pt x="45648" y="40136"/>
                  </a:lnTo>
                  <a:lnTo>
                    <a:pt x="38658" y="46809"/>
                  </a:lnTo>
                  <a:lnTo>
                    <a:pt x="27393" y="54762"/>
                  </a:lnTo>
                  <a:lnTo>
                    <a:pt x="24358" y="56311"/>
                  </a:lnTo>
                  <a:lnTo>
                    <a:pt x="10668" y="65430"/>
                  </a:lnTo>
                  <a:lnTo>
                    <a:pt x="10668" y="73075"/>
                  </a:lnTo>
                  <a:lnTo>
                    <a:pt x="50215" y="73075"/>
                  </a:lnTo>
                  <a:lnTo>
                    <a:pt x="50215" y="80670"/>
                  </a:lnTo>
                  <a:close/>
                </a:path>
              </a:pathLst>
            </a:custGeom>
            <a:solidFill>
              <a:srgbClr val="4D4D4F"/>
            </a:solidFill>
          </p:spPr>
          <p:txBody>
            <a:bodyPr wrap="square" lIns="0" tIns="0" rIns="0" bIns="0" rtlCol="0"/>
            <a:lstStyle/>
            <a:p>
              <a:endParaRPr/>
            </a:p>
          </p:txBody>
        </p:sp>
        <p:sp>
          <p:nvSpPr>
            <p:cNvPr id="73" name="object 73"/>
            <p:cNvSpPr/>
            <p:nvPr/>
          </p:nvSpPr>
          <p:spPr>
            <a:xfrm>
              <a:off x="3443338" y="2482303"/>
              <a:ext cx="1079500" cy="2699385"/>
            </a:xfrm>
            <a:custGeom>
              <a:avLst/>
              <a:gdLst/>
              <a:ahLst/>
              <a:cxnLst/>
              <a:rect l="l" t="t" r="r" b="b"/>
              <a:pathLst>
                <a:path w="1079500" h="2699385">
                  <a:moveTo>
                    <a:pt x="540448" y="2475204"/>
                  </a:moveTo>
                  <a:lnTo>
                    <a:pt x="0" y="2475204"/>
                  </a:lnTo>
                  <a:lnTo>
                    <a:pt x="0" y="2699004"/>
                  </a:lnTo>
                  <a:lnTo>
                    <a:pt x="540448" y="2699004"/>
                  </a:lnTo>
                  <a:lnTo>
                    <a:pt x="540448" y="2475204"/>
                  </a:lnTo>
                  <a:close/>
                </a:path>
                <a:path w="1079500" h="2699385">
                  <a:moveTo>
                    <a:pt x="1079296" y="0"/>
                  </a:moveTo>
                  <a:lnTo>
                    <a:pt x="0" y="0"/>
                  </a:lnTo>
                  <a:lnTo>
                    <a:pt x="0" y="226809"/>
                  </a:lnTo>
                  <a:lnTo>
                    <a:pt x="1079296" y="226809"/>
                  </a:lnTo>
                  <a:lnTo>
                    <a:pt x="1079296" y="0"/>
                  </a:lnTo>
                  <a:close/>
                </a:path>
              </a:pathLst>
            </a:custGeom>
            <a:solidFill>
              <a:srgbClr val="B8E4FA"/>
            </a:solidFill>
          </p:spPr>
          <p:txBody>
            <a:bodyPr wrap="square" lIns="0" tIns="0" rIns="0" bIns="0" rtlCol="0"/>
            <a:lstStyle/>
            <a:p>
              <a:endParaRPr/>
            </a:p>
          </p:txBody>
        </p:sp>
        <p:sp>
          <p:nvSpPr>
            <p:cNvPr id="74" name="object 74"/>
            <p:cNvSpPr/>
            <p:nvPr/>
          </p:nvSpPr>
          <p:spPr>
            <a:xfrm>
              <a:off x="3443338" y="2485377"/>
              <a:ext cx="1079500" cy="2694940"/>
            </a:xfrm>
            <a:custGeom>
              <a:avLst/>
              <a:gdLst/>
              <a:ahLst/>
              <a:cxnLst/>
              <a:rect l="l" t="t" r="r" b="b"/>
              <a:pathLst>
                <a:path w="1079500" h="2694940">
                  <a:moveTo>
                    <a:pt x="1536" y="0"/>
                  </a:moveTo>
                  <a:lnTo>
                    <a:pt x="1077760" y="0"/>
                  </a:lnTo>
                  <a:lnTo>
                    <a:pt x="1077760" y="2692844"/>
                  </a:lnTo>
                  <a:lnTo>
                    <a:pt x="1536" y="2692844"/>
                  </a:lnTo>
                  <a:lnTo>
                    <a:pt x="1536" y="0"/>
                  </a:lnTo>
                  <a:close/>
                </a:path>
                <a:path w="1079500" h="2694940">
                  <a:moveTo>
                    <a:pt x="0" y="223735"/>
                  </a:moveTo>
                  <a:lnTo>
                    <a:pt x="1079296" y="223735"/>
                  </a:lnTo>
                </a:path>
                <a:path w="1079500" h="2694940">
                  <a:moveTo>
                    <a:pt x="0" y="449072"/>
                  </a:moveTo>
                  <a:lnTo>
                    <a:pt x="1079296" y="449072"/>
                  </a:lnTo>
                </a:path>
                <a:path w="1079500" h="2694940">
                  <a:moveTo>
                    <a:pt x="0" y="674344"/>
                  </a:moveTo>
                  <a:lnTo>
                    <a:pt x="1079296" y="674344"/>
                  </a:lnTo>
                </a:path>
                <a:path w="1079500" h="2694940">
                  <a:moveTo>
                    <a:pt x="0" y="898131"/>
                  </a:moveTo>
                  <a:lnTo>
                    <a:pt x="1079296" y="898131"/>
                  </a:lnTo>
                </a:path>
                <a:path w="1079500" h="2694940">
                  <a:moveTo>
                    <a:pt x="0" y="1123403"/>
                  </a:moveTo>
                  <a:lnTo>
                    <a:pt x="1079296" y="1123403"/>
                  </a:lnTo>
                </a:path>
                <a:path w="1079500" h="2694940">
                  <a:moveTo>
                    <a:pt x="0" y="1347190"/>
                  </a:moveTo>
                  <a:lnTo>
                    <a:pt x="1079296" y="1347190"/>
                  </a:lnTo>
                </a:path>
                <a:path w="1079500" h="2694940">
                  <a:moveTo>
                    <a:pt x="0" y="1572475"/>
                  </a:moveTo>
                  <a:lnTo>
                    <a:pt x="1079296" y="1572475"/>
                  </a:lnTo>
                </a:path>
                <a:path w="1079500" h="2694940">
                  <a:moveTo>
                    <a:pt x="0" y="1797748"/>
                  </a:moveTo>
                  <a:lnTo>
                    <a:pt x="1079296" y="1797748"/>
                  </a:lnTo>
                </a:path>
                <a:path w="1079500" h="2694940">
                  <a:moveTo>
                    <a:pt x="0" y="2021535"/>
                  </a:moveTo>
                  <a:lnTo>
                    <a:pt x="1079296" y="2021535"/>
                  </a:lnTo>
                </a:path>
                <a:path w="1079500" h="2694940">
                  <a:moveTo>
                    <a:pt x="0" y="2246807"/>
                  </a:moveTo>
                  <a:lnTo>
                    <a:pt x="1079296" y="2246807"/>
                  </a:lnTo>
                </a:path>
                <a:path w="1079500" h="2694940">
                  <a:moveTo>
                    <a:pt x="0" y="2472131"/>
                  </a:moveTo>
                  <a:lnTo>
                    <a:pt x="1079296" y="2472131"/>
                  </a:lnTo>
                </a:path>
                <a:path w="1079500" h="2694940">
                  <a:moveTo>
                    <a:pt x="538899" y="222250"/>
                  </a:moveTo>
                  <a:lnTo>
                    <a:pt x="538899" y="2694381"/>
                  </a:lnTo>
                </a:path>
              </a:pathLst>
            </a:custGeom>
            <a:ln w="4566">
              <a:solidFill>
                <a:srgbClr val="4D4D4F"/>
              </a:solidFill>
            </a:ln>
          </p:spPr>
          <p:txBody>
            <a:bodyPr wrap="square" lIns="0" tIns="0" rIns="0" bIns="0" rtlCol="0"/>
            <a:lstStyle/>
            <a:p>
              <a:endParaRPr/>
            </a:p>
          </p:txBody>
        </p:sp>
        <p:pic>
          <p:nvPicPr>
            <p:cNvPr id="75" name="object 75"/>
            <p:cNvPicPr/>
            <p:nvPr/>
          </p:nvPicPr>
          <p:blipFill>
            <a:blip r:embed="rId45" cstate="print"/>
            <a:stretch>
              <a:fillRect/>
            </a:stretch>
          </p:blipFill>
          <p:spPr>
            <a:xfrm>
              <a:off x="3823944" y="2550820"/>
              <a:ext cx="101942" cy="100457"/>
            </a:xfrm>
            <a:prstGeom prst="rect">
              <a:avLst/>
            </a:prstGeom>
          </p:spPr>
        </p:pic>
        <p:pic>
          <p:nvPicPr>
            <p:cNvPr id="76" name="object 76"/>
            <p:cNvPicPr/>
            <p:nvPr/>
          </p:nvPicPr>
          <p:blipFill>
            <a:blip r:embed="rId46" cstate="print"/>
            <a:stretch>
              <a:fillRect/>
            </a:stretch>
          </p:blipFill>
          <p:spPr>
            <a:xfrm>
              <a:off x="4043108" y="2550820"/>
              <a:ext cx="98971" cy="101993"/>
            </a:xfrm>
            <a:prstGeom prst="rect">
              <a:avLst/>
            </a:prstGeom>
          </p:spPr>
        </p:pic>
        <p:pic>
          <p:nvPicPr>
            <p:cNvPr id="77" name="object 77"/>
            <p:cNvPicPr/>
            <p:nvPr/>
          </p:nvPicPr>
          <p:blipFill>
            <a:blip r:embed="rId47" cstate="print"/>
            <a:stretch>
              <a:fillRect/>
            </a:stretch>
          </p:blipFill>
          <p:spPr>
            <a:xfrm>
              <a:off x="3496614" y="2776092"/>
              <a:ext cx="389737" cy="92862"/>
            </a:xfrm>
            <a:prstGeom prst="rect">
              <a:avLst/>
            </a:prstGeom>
          </p:spPr>
        </p:pic>
        <p:pic>
          <p:nvPicPr>
            <p:cNvPr id="78" name="object 78"/>
            <p:cNvPicPr/>
            <p:nvPr/>
          </p:nvPicPr>
          <p:blipFill>
            <a:blip r:embed="rId48" cstate="print"/>
            <a:stretch>
              <a:fillRect/>
            </a:stretch>
          </p:blipFill>
          <p:spPr>
            <a:xfrm>
              <a:off x="4204487" y="2779166"/>
              <a:ext cx="182664" cy="91325"/>
            </a:xfrm>
            <a:prstGeom prst="rect">
              <a:avLst/>
            </a:prstGeom>
          </p:spPr>
        </p:pic>
        <p:sp>
          <p:nvSpPr>
            <p:cNvPr id="79" name="object 79"/>
            <p:cNvSpPr/>
            <p:nvPr/>
          </p:nvSpPr>
          <p:spPr>
            <a:xfrm>
              <a:off x="4414545" y="2779166"/>
              <a:ext cx="53340" cy="82550"/>
            </a:xfrm>
            <a:custGeom>
              <a:avLst/>
              <a:gdLst/>
              <a:ahLst/>
              <a:cxnLst/>
              <a:rect l="l" t="t" r="r" b="b"/>
              <a:pathLst>
                <a:path w="53339" h="82550">
                  <a:moveTo>
                    <a:pt x="53276" y="62407"/>
                  </a:moveTo>
                  <a:lnTo>
                    <a:pt x="3073" y="62407"/>
                  </a:lnTo>
                  <a:lnTo>
                    <a:pt x="0" y="57848"/>
                  </a:lnTo>
                  <a:lnTo>
                    <a:pt x="0" y="51739"/>
                  </a:lnTo>
                  <a:lnTo>
                    <a:pt x="1536" y="48717"/>
                  </a:lnTo>
                  <a:lnTo>
                    <a:pt x="25895" y="6057"/>
                  </a:lnTo>
                  <a:lnTo>
                    <a:pt x="28917" y="0"/>
                  </a:lnTo>
                  <a:lnTo>
                    <a:pt x="41122" y="0"/>
                  </a:lnTo>
                  <a:lnTo>
                    <a:pt x="42659" y="4559"/>
                  </a:lnTo>
                  <a:lnTo>
                    <a:pt x="42659" y="12153"/>
                  </a:lnTo>
                  <a:lnTo>
                    <a:pt x="30454" y="12153"/>
                  </a:lnTo>
                  <a:lnTo>
                    <a:pt x="7632" y="50203"/>
                  </a:lnTo>
                  <a:lnTo>
                    <a:pt x="7632" y="53276"/>
                  </a:lnTo>
                  <a:lnTo>
                    <a:pt x="51790" y="53276"/>
                  </a:lnTo>
                  <a:lnTo>
                    <a:pt x="53276" y="56311"/>
                  </a:lnTo>
                  <a:lnTo>
                    <a:pt x="53276" y="62407"/>
                  </a:lnTo>
                  <a:close/>
                </a:path>
                <a:path w="53339" h="82550">
                  <a:moveTo>
                    <a:pt x="42659" y="53276"/>
                  </a:moveTo>
                  <a:lnTo>
                    <a:pt x="33477" y="53276"/>
                  </a:lnTo>
                  <a:lnTo>
                    <a:pt x="33477" y="12153"/>
                  </a:lnTo>
                  <a:lnTo>
                    <a:pt x="42659" y="12153"/>
                  </a:lnTo>
                  <a:lnTo>
                    <a:pt x="42659" y="53276"/>
                  </a:lnTo>
                  <a:close/>
                </a:path>
                <a:path w="53339" h="82550">
                  <a:moveTo>
                    <a:pt x="41122" y="82207"/>
                  </a:moveTo>
                  <a:lnTo>
                    <a:pt x="35013" y="82207"/>
                  </a:lnTo>
                  <a:lnTo>
                    <a:pt x="33477" y="80670"/>
                  </a:lnTo>
                  <a:lnTo>
                    <a:pt x="33477" y="62407"/>
                  </a:lnTo>
                  <a:lnTo>
                    <a:pt x="42659" y="62407"/>
                  </a:lnTo>
                  <a:lnTo>
                    <a:pt x="42659" y="80670"/>
                  </a:lnTo>
                  <a:lnTo>
                    <a:pt x="41122" y="82207"/>
                  </a:lnTo>
                  <a:close/>
                </a:path>
              </a:pathLst>
            </a:custGeom>
            <a:solidFill>
              <a:srgbClr val="4D4D4F"/>
            </a:solidFill>
          </p:spPr>
          <p:txBody>
            <a:bodyPr wrap="square" lIns="0" tIns="0" rIns="0" bIns="0" rtlCol="0"/>
            <a:lstStyle/>
            <a:p>
              <a:endParaRPr/>
            </a:p>
          </p:txBody>
        </p:sp>
        <p:pic>
          <p:nvPicPr>
            <p:cNvPr id="80" name="object 80"/>
            <p:cNvPicPr/>
            <p:nvPr/>
          </p:nvPicPr>
          <p:blipFill>
            <a:blip r:embed="rId49" cstate="print"/>
            <a:stretch>
              <a:fillRect/>
            </a:stretch>
          </p:blipFill>
          <p:spPr>
            <a:xfrm>
              <a:off x="3496614" y="2999879"/>
              <a:ext cx="389737" cy="94360"/>
            </a:xfrm>
            <a:prstGeom prst="rect">
              <a:avLst/>
            </a:prstGeom>
          </p:spPr>
        </p:pic>
        <p:sp>
          <p:nvSpPr>
            <p:cNvPr id="81" name="object 81"/>
            <p:cNvSpPr/>
            <p:nvPr/>
          </p:nvSpPr>
          <p:spPr>
            <a:xfrm>
              <a:off x="4148137" y="3002902"/>
              <a:ext cx="27940" cy="83820"/>
            </a:xfrm>
            <a:custGeom>
              <a:avLst/>
              <a:gdLst/>
              <a:ahLst/>
              <a:cxnLst/>
              <a:rect l="l" t="t" r="r" b="b"/>
              <a:pathLst>
                <a:path w="27939" h="83819">
                  <a:moveTo>
                    <a:pt x="25895" y="83743"/>
                  </a:moveTo>
                  <a:lnTo>
                    <a:pt x="19799" y="83743"/>
                  </a:lnTo>
                  <a:lnTo>
                    <a:pt x="18300" y="82207"/>
                  </a:lnTo>
                  <a:lnTo>
                    <a:pt x="18300" y="24358"/>
                  </a:lnTo>
                  <a:lnTo>
                    <a:pt x="1536" y="24358"/>
                  </a:lnTo>
                  <a:lnTo>
                    <a:pt x="0" y="22872"/>
                  </a:lnTo>
                  <a:lnTo>
                    <a:pt x="0" y="18313"/>
                  </a:lnTo>
                  <a:lnTo>
                    <a:pt x="15227" y="15227"/>
                  </a:lnTo>
                  <a:lnTo>
                    <a:pt x="18300" y="10668"/>
                  </a:lnTo>
                  <a:lnTo>
                    <a:pt x="19799" y="4572"/>
                  </a:lnTo>
                  <a:lnTo>
                    <a:pt x="19799" y="3073"/>
                  </a:lnTo>
                  <a:lnTo>
                    <a:pt x="21336" y="0"/>
                  </a:lnTo>
                  <a:lnTo>
                    <a:pt x="25895" y="0"/>
                  </a:lnTo>
                  <a:lnTo>
                    <a:pt x="27432" y="1536"/>
                  </a:lnTo>
                  <a:lnTo>
                    <a:pt x="27432" y="82207"/>
                  </a:lnTo>
                  <a:lnTo>
                    <a:pt x="25895" y="83743"/>
                  </a:lnTo>
                  <a:close/>
                </a:path>
              </a:pathLst>
            </a:custGeom>
            <a:solidFill>
              <a:srgbClr val="4D4D4F"/>
            </a:solidFill>
          </p:spPr>
          <p:txBody>
            <a:bodyPr wrap="square" lIns="0" tIns="0" rIns="0" bIns="0" rtlCol="0"/>
            <a:lstStyle/>
            <a:p>
              <a:endParaRPr/>
            </a:p>
          </p:txBody>
        </p:sp>
        <p:pic>
          <p:nvPicPr>
            <p:cNvPr id="82" name="object 82"/>
            <p:cNvPicPr/>
            <p:nvPr/>
          </p:nvPicPr>
          <p:blipFill>
            <a:blip r:embed="rId50" cstate="print"/>
            <a:stretch>
              <a:fillRect/>
            </a:stretch>
          </p:blipFill>
          <p:spPr>
            <a:xfrm>
              <a:off x="4204487" y="3002902"/>
              <a:ext cx="261848" cy="92875"/>
            </a:xfrm>
            <a:prstGeom prst="rect">
              <a:avLst/>
            </a:prstGeom>
          </p:spPr>
        </p:pic>
        <p:pic>
          <p:nvPicPr>
            <p:cNvPr id="83" name="object 83"/>
            <p:cNvPicPr/>
            <p:nvPr/>
          </p:nvPicPr>
          <p:blipFill>
            <a:blip r:embed="rId51" cstate="print"/>
            <a:stretch>
              <a:fillRect/>
            </a:stretch>
          </p:blipFill>
          <p:spPr>
            <a:xfrm>
              <a:off x="3496614" y="3225152"/>
              <a:ext cx="389737" cy="92875"/>
            </a:xfrm>
            <a:prstGeom prst="rect">
              <a:avLst/>
            </a:prstGeom>
          </p:spPr>
        </p:pic>
        <p:pic>
          <p:nvPicPr>
            <p:cNvPr id="84" name="object 84"/>
            <p:cNvPicPr/>
            <p:nvPr/>
          </p:nvPicPr>
          <p:blipFill>
            <a:blip r:embed="rId52" cstate="print"/>
            <a:stretch>
              <a:fillRect/>
            </a:stretch>
          </p:blipFill>
          <p:spPr>
            <a:xfrm>
              <a:off x="4294289" y="3228225"/>
              <a:ext cx="172046" cy="82207"/>
            </a:xfrm>
            <a:prstGeom prst="rect">
              <a:avLst/>
            </a:prstGeom>
          </p:spPr>
        </p:pic>
        <p:pic>
          <p:nvPicPr>
            <p:cNvPr id="85" name="object 85"/>
            <p:cNvPicPr/>
            <p:nvPr/>
          </p:nvPicPr>
          <p:blipFill>
            <a:blip r:embed="rId53" cstate="print"/>
            <a:stretch>
              <a:fillRect/>
            </a:stretch>
          </p:blipFill>
          <p:spPr>
            <a:xfrm>
              <a:off x="3498151" y="3674224"/>
              <a:ext cx="289229" cy="92862"/>
            </a:xfrm>
            <a:prstGeom prst="rect">
              <a:avLst/>
            </a:prstGeom>
          </p:spPr>
        </p:pic>
        <p:pic>
          <p:nvPicPr>
            <p:cNvPr id="86" name="object 86"/>
            <p:cNvPicPr/>
            <p:nvPr/>
          </p:nvPicPr>
          <p:blipFill>
            <a:blip r:embed="rId54" cstate="print"/>
            <a:stretch>
              <a:fillRect/>
            </a:stretch>
          </p:blipFill>
          <p:spPr>
            <a:xfrm>
              <a:off x="4204487" y="3677297"/>
              <a:ext cx="261848" cy="92862"/>
            </a:xfrm>
            <a:prstGeom prst="rect">
              <a:avLst/>
            </a:prstGeom>
          </p:spPr>
        </p:pic>
        <p:pic>
          <p:nvPicPr>
            <p:cNvPr id="87" name="object 87"/>
            <p:cNvPicPr/>
            <p:nvPr/>
          </p:nvPicPr>
          <p:blipFill>
            <a:blip r:embed="rId55" cstate="print"/>
            <a:stretch>
              <a:fillRect/>
            </a:stretch>
          </p:blipFill>
          <p:spPr>
            <a:xfrm>
              <a:off x="3496614" y="3899547"/>
              <a:ext cx="290766" cy="92862"/>
            </a:xfrm>
            <a:prstGeom prst="rect">
              <a:avLst/>
            </a:prstGeom>
          </p:spPr>
        </p:pic>
        <p:pic>
          <p:nvPicPr>
            <p:cNvPr id="88" name="object 88"/>
            <p:cNvPicPr/>
            <p:nvPr/>
          </p:nvPicPr>
          <p:blipFill>
            <a:blip r:embed="rId56" cstate="print"/>
            <a:stretch>
              <a:fillRect/>
            </a:stretch>
          </p:blipFill>
          <p:spPr>
            <a:xfrm>
              <a:off x="3496614" y="4797678"/>
              <a:ext cx="389737" cy="92862"/>
            </a:xfrm>
            <a:prstGeom prst="rect">
              <a:avLst/>
            </a:prstGeom>
          </p:spPr>
        </p:pic>
        <p:pic>
          <p:nvPicPr>
            <p:cNvPr id="89" name="object 89"/>
            <p:cNvPicPr/>
            <p:nvPr/>
          </p:nvPicPr>
          <p:blipFill>
            <a:blip r:embed="rId57" cstate="print"/>
            <a:stretch>
              <a:fillRect/>
            </a:stretch>
          </p:blipFill>
          <p:spPr>
            <a:xfrm>
              <a:off x="4143578" y="4800701"/>
              <a:ext cx="322757" cy="92862"/>
            </a:xfrm>
            <a:prstGeom prst="rect">
              <a:avLst/>
            </a:prstGeom>
          </p:spPr>
        </p:pic>
        <p:pic>
          <p:nvPicPr>
            <p:cNvPr id="90" name="object 90"/>
            <p:cNvPicPr/>
            <p:nvPr/>
          </p:nvPicPr>
          <p:blipFill>
            <a:blip r:embed="rId58" cstate="print"/>
            <a:stretch>
              <a:fillRect/>
            </a:stretch>
          </p:blipFill>
          <p:spPr>
            <a:xfrm>
              <a:off x="3498151" y="5022951"/>
              <a:ext cx="438403" cy="92862"/>
            </a:xfrm>
            <a:prstGeom prst="rect">
              <a:avLst/>
            </a:prstGeom>
          </p:spPr>
        </p:pic>
        <p:sp>
          <p:nvSpPr>
            <p:cNvPr id="91" name="object 91"/>
            <p:cNvSpPr/>
            <p:nvPr/>
          </p:nvSpPr>
          <p:spPr>
            <a:xfrm>
              <a:off x="4087266" y="5026024"/>
              <a:ext cx="29209" cy="83820"/>
            </a:xfrm>
            <a:custGeom>
              <a:avLst/>
              <a:gdLst/>
              <a:ahLst/>
              <a:cxnLst/>
              <a:rect l="l" t="t" r="r" b="b"/>
              <a:pathLst>
                <a:path w="29210" h="83820">
                  <a:moveTo>
                    <a:pt x="25895" y="83692"/>
                  </a:moveTo>
                  <a:lnTo>
                    <a:pt x="21336" y="83692"/>
                  </a:lnTo>
                  <a:lnTo>
                    <a:pt x="18262" y="80670"/>
                  </a:lnTo>
                  <a:lnTo>
                    <a:pt x="18262" y="24358"/>
                  </a:lnTo>
                  <a:lnTo>
                    <a:pt x="1536" y="24358"/>
                  </a:lnTo>
                  <a:lnTo>
                    <a:pt x="0" y="22821"/>
                  </a:lnTo>
                  <a:lnTo>
                    <a:pt x="0" y="16713"/>
                  </a:lnTo>
                  <a:lnTo>
                    <a:pt x="7645" y="16713"/>
                  </a:lnTo>
                  <a:lnTo>
                    <a:pt x="15227" y="15227"/>
                  </a:lnTo>
                  <a:lnTo>
                    <a:pt x="18262" y="9131"/>
                  </a:lnTo>
                  <a:lnTo>
                    <a:pt x="19799" y="4559"/>
                  </a:lnTo>
                  <a:lnTo>
                    <a:pt x="21336" y="3022"/>
                  </a:lnTo>
                  <a:lnTo>
                    <a:pt x="21336" y="0"/>
                  </a:lnTo>
                  <a:lnTo>
                    <a:pt x="27381" y="0"/>
                  </a:lnTo>
                  <a:lnTo>
                    <a:pt x="28917" y="1485"/>
                  </a:lnTo>
                  <a:lnTo>
                    <a:pt x="28917" y="82207"/>
                  </a:lnTo>
                  <a:lnTo>
                    <a:pt x="25895" y="83692"/>
                  </a:lnTo>
                  <a:close/>
                </a:path>
              </a:pathLst>
            </a:custGeom>
            <a:solidFill>
              <a:srgbClr val="4D4D4F"/>
            </a:solidFill>
          </p:spPr>
          <p:txBody>
            <a:bodyPr wrap="square" lIns="0" tIns="0" rIns="0" bIns="0" rtlCol="0"/>
            <a:lstStyle/>
            <a:p>
              <a:endParaRPr/>
            </a:p>
          </p:txBody>
        </p:sp>
        <p:pic>
          <p:nvPicPr>
            <p:cNvPr id="92" name="object 92"/>
            <p:cNvPicPr/>
            <p:nvPr/>
          </p:nvPicPr>
          <p:blipFill>
            <a:blip r:embed="rId59" cstate="print"/>
            <a:stretch>
              <a:fillRect/>
            </a:stretch>
          </p:blipFill>
          <p:spPr>
            <a:xfrm>
              <a:off x="4143578" y="5026024"/>
              <a:ext cx="322757" cy="92824"/>
            </a:xfrm>
            <a:prstGeom prst="rect">
              <a:avLst/>
            </a:prstGeom>
          </p:spPr>
        </p:pic>
      </p:grpSp>
      <p:grpSp>
        <p:nvGrpSpPr>
          <p:cNvPr id="93" name="object 93"/>
          <p:cNvGrpSpPr/>
          <p:nvPr/>
        </p:nvGrpSpPr>
        <p:grpSpPr>
          <a:xfrm>
            <a:off x="710907" y="5647689"/>
            <a:ext cx="6113780" cy="4315460"/>
            <a:chOff x="710907" y="5647689"/>
            <a:chExt cx="6113780" cy="4315460"/>
          </a:xfrm>
        </p:grpSpPr>
        <p:sp>
          <p:nvSpPr>
            <p:cNvPr id="94" name="object 9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95" name="object 95"/>
            <p:cNvPicPr/>
            <p:nvPr/>
          </p:nvPicPr>
          <p:blipFill>
            <a:blip r:embed="rId60" cstate="print"/>
            <a:stretch>
              <a:fillRect/>
            </a:stretch>
          </p:blipFill>
          <p:spPr>
            <a:xfrm>
              <a:off x="1202575" y="6584797"/>
              <a:ext cx="1324381" cy="120256"/>
            </a:xfrm>
            <a:prstGeom prst="rect">
              <a:avLst/>
            </a:prstGeom>
          </p:spPr>
        </p:pic>
        <p:pic>
          <p:nvPicPr>
            <p:cNvPr id="96" name="object 96"/>
            <p:cNvPicPr/>
            <p:nvPr/>
          </p:nvPicPr>
          <p:blipFill>
            <a:blip r:embed="rId61" cstate="print"/>
            <a:stretch>
              <a:fillRect/>
            </a:stretch>
          </p:blipFill>
          <p:spPr>
            <a:xfrm>
              <a:off x="2613723" y="6584797"/>
              <a:ext cx="2691358" cy="118770"/>
            </a:xfrm>
            <a:prstGeom prst="rect">
              <a:avLst/>
            </a:prstGeom>
          </p:spPr>
        </p:pic>
        <p:sp>
          <p:nvSpPr>
            <p:cNvPr id="97" name="object 97"/>
            <p:cNvSpPr/>
            <p:nvPr/>
          </p:nvSpPr>
          <p:spPr>
            <a:xfrm>
              <a:off x="5318772" y="6590918"/>
              <a:ext cx="242570" cy="108585"/>
            </a:xfrm>
            <a:custGeom>
              <a:avLst/>
              <a:gdLst/>
              <a:ahLst/>
              <a:cxnLst/>
              <a:rect l="l" t="t" r="r" b="b"/>
              <a:pathLst>
                <a:path w="242570" h="108584">
                  <a:moveTo>
                    <a:pt x="112661" y="48704"/>
                  </a:moveTo>
                  <a:lnTo>
                    <a:pt x="0" y="48704"/>
                  </a:lnTo>
                  <a:lnTo>
                    <a:pt x="0" y="59372"/>
                  </a:lnTo>
                  <a:lnTo>
                    <a:pt x="112661" y="59372"/>
                  </a:lnTo>
                  <a:lnTo>
                    <a:pt x="112661" y="48704"/>
                  </a:lnTo>
                  <a:close/>
                </a:path>
                <a:path w="242570" h="108584">
                  <a:moveTo>
                    <a:pt x="161378" y="3009"/>
                  </a:moveTo>
                  <a:lnTo>
                    <a:pt x="159842" y="1536"/>
                  </a:lnTo>
                  <a:lnTo>
                    <a:pt x="150710" y="1536"/>
                  </a:lnTo>
                  <a:lnTo>
                    <a:pt x="150710" y="39573"/>
                  </a:lnTo>
                  <a:lnTo>
                    <a:pt x="149758" y="60147"/>
                  </a:lnTo>
                  <a:lnTo>
                    <a:pt x="146519" y="75145"/>
                  </a:lnTo>
                  <a:lnTo>
                    <a:pt x="140423" y="86436"/>
                  </a:lnTo>
                  <a:lnTo>
                    <a:pt x="126352" y="100444"/>
                  </a:lnTo>
                  <a:lnTo>
                    <a:pt x="126352" y="105003"/>
                  </a:lnTo>
                  <a:lnTo>
                    <a:pt x="130911" y="108038"/>
                  </a:lnTo>
                  <a:lnTo>
                    <a:pt x="137020" y="108038"/>
                  </a:lnTo>
                  <a:lnTo>
                    <a:pt x="158699" y="71907"/>
                  </a:lnTo>
                  <a:lnTo>
                    <a:pt x="161378" y="39573"/>
                  </a:lnTo>
                  <a:lnTo>
                    <a:pt x="161378" y="3009"/>
                  </a:lnTo>
                  <a:close/>
                </a:path>
                <a:path w="242570" h="108584">
                  <a:moveTo>
                    <a:pt x="242036" y="48704"/>
                  </a:moveTo>
                  <a:lnTo>
                    <a:pt x="232918" y="48704"/>
                  </a:lnTo>
                  <a:lnTo>
                    <a:pt x="232918" y="50190"/>
                  </a:lnTo>
                  <a:lnTo>
                    <a:pt x="231381" y="53263"/>
                  </a:lnTo>
                  <a:lnTo>
                    <a:pt x="210464" y="86956"/>
                  </a:lnTo>
                  <a:lnTo>
                    <a:pt x="194868" y="92849"/>
                  </a:lnTo>
                  <a:lnTo>
                    <a:pt x="193319" y="92849"/>
                  </a:lnTo>
                  <a:lnTo>
                    <a:pt x="193319" y="1536"/>
                  </a:lnTo>
                  <a:lnTo>
                    <a:pt x="191833" y="0"/>
                  </a:lnTo>
                  <a:lnTo>
                    <a:pt x="182664" y="0"/>
                  </a:lnTo>
                  <a:lnTo>
                    <a:pt x="181165" y="3009"/>
                  </a:lnTo>
                  <a:lnTo>
                    <a:pt x="181165" y="106540"/>
                  </a:lnTo>
                  <a:lnTo>
                    <a:pt x="191833" y="106540"/>
                  </a:lnTo>
                  <a:lnTo>
                    <a:pt x="198526" y="105422"/>
                  </a:lnTo>
                  <a:lnTo>
                    <a:pt x="206654" y="102158"/>
                  </a:lnTo>
                  <a:lnTo>
                    <a:pt x="215353" y="96901"/>
                  </a:lnTo>
                  <a:lnTo>
                    <a:pt x="220141" y="92849"/>
                  </a:lnTo>
                  <a:lnTo>
                    <a:pt x="223786" y="89776"/>
                  </a:lnTo>
                  <a:lnTo>
                    <a:pt x="233057" y="78511"/>
                  </a:lnTo>
                  <a:lnTo>
                    <a:pt x="238620" y="66954"/>
                  </a:lnTo>
                  <a:lnTo>
                    <a:pt x="241325" y="57670"/>
                  </a:lnTo>
                  <a:lnTo>
                    <a:pt x="242036" y="53263"/>
                  </a:lnTo>
                  <a:lnTo>
                    <a:pt x="242036" y="48704"/>
                  </a:lnTo>
                  <a:close/>
                </a:path>
              </a:pathLst>
            </a:custGeom>
            <a:solidFill>
              <a:srgbClr val="4D4D4F"/>
            </a:solidFill>
          </p:spPr>
          <p:txBody>
            <a:bodyPr wrap="square" lIns="0" tIns="0" rIns="0" bIns="0" rtlCol="0"/>
            <a:lstStyle/>
            <a:p>
              <a:endParaRPr/>
            </a:p>
          </p:txBody>
        </p:sp>
        <p:pic>
          <p:nvPicPr>
            <p:cNvPr id="98" name="object 98"/>
            <p:cNvPicPr/>
            <p:nvPr/>
          </p:nvPicPr>
          <p:blipFill>
            <a:blip r:embed="rId62" cstate="print"/>
            <a:stretch>
              <a:fillRect/>
            </a:stretch>
          </p:blipFill>
          <p:spPr>
            <a:xfrm>
              <a:off x="5582145" y="6583260"/>
              <a:ext cx="111125" cy="115697"/>
            </a:xfrm>
            <a:prstGeom prst="rect">
              <a:avLst/>
            </a:prstGeom>
          </p:spPr>
        </p:pic>
        <p:pic>
          <p:nvPicPr>
            <p:cNvPr id="99" name="object 99"/>
            <p:cNvPicPr/>
            <p:nvPr/>
          </p:nvPicPr>
          <p:blipFill>
            <a:blip r:embed="rId63" cstate="print"/>
            <a:stretch>
              <a:fillRect/>
            </a:stretch>
          </p:blipFill>
          <p:spPr>
            <a:xfrm>
              <a:off x="5719114" y="6615264"/>
              <a:ext cx="83743" cy="85229"/>
            </a:xfrm>
            <a:prstGeom prst="rect">
              <a:avLst/>
            </a:prstGeom>
          </p:spPr>
        </p:pic>
        <p:pic>
          <p:nvPicPr>
            <p:cNvPr id="100" name="object 100"/>
            <p:cNvPicPr/>
            <p:nvPr/>
          </p:nvPicPr>
          <p:blipFill>
            <a:blip r:embed="rId64" cstate="print"/>
            <a:stretch>
              <a:fillRect/>
            </a:stretch>
          </p:blipFill>
          <p:spPr>
            <a:xfrm>
              <a:off x="5839371" y="6589369"/>
              <a:ext cx="95948" cy="111125"/>
            </a:xfrm>
            <a:prstGeom prst="rect">
              <a:avLst/>
            </a:prstGeom>
          </p:spPr>
        </p:pic>
        <p:pic>
          <p:nvPicPr>
            <p:cNvPr id="101" name="object 101"/>
            <p:cNvPicPr/>
            <p:nvPr/>
          </p:nvPicPr>
          <p:blipFill>
            <a:blip r:embed="rId65" cstate="print"/>
            <a:stretch>
              <a:fillRect/>
            </a:stretch>
          </p:blipFill>
          <p:spPr>
            <a:xfrm>
              <a:off x="5962700" y="6587832"/>
              <a:ext cx="296862" cy="111125"/>
            </a:xfrm>
            <a:prstGeom prst="rect">
              <a:avLst/>
            </a:prstGeom>
          </p:spPr>
        </p:pic>
        <p:pic>
          <p:nvPicPr>
            <p:cNvPr id="102" name="object 102"/>
            <p:cNvPicPr/>
            <p:nvPr/>
          </p:nvPicPr>
          <p:blipFill>
            <a:blip r:embed="rId66" cstate="print"/>
            <a:stretch>
              <a:fillRect/>
            </a:stretch>
          </p:blipFill>
          <p:spPr>
            <a:xfrm>
              <a:off x="6341770" y="6586334"/>
              <a:ext cx="120243" cy="118719"/>
            </a:xfrm>
            <a:prstGeom prst="rect">
              <a:avLst/>
            </a:prstGeom>
          </p:spPr>
        </p:pic>
        <p:pic>
          <p:nvPicPr>
            <p:cNvPr id="103" name="object 103"/>
            <p:cNvPicPr/>
            <p:nvPr/>
          </p:nvPicPr>
          <p:blipFill>
            <a:blip r:embed="rId67" cstate="print"/>
            <a:stretch>
              <a:fillRect/>
            </a:stretch>
          </p:blipFill>
          <p:spPr>
            <a:xfrm>
              <a:off x="1073200" y="6799465"/>
              <a:ext cx="1300010" cy="120243"/>
            </a:xfrm>
            <a:prstGeom prst="rect">
              <a:avLst/>
            </a:prstGeom>
          </p:spPr>
        </p:pic>
        <p:pic>
          <p:nvPicPr>
            <p:cNvPr id="104" name="object 104"/>
            <p:cNvPicPr/>
            <p:nvPr/>
          </p:nvPicPr>
          <p:blipFill>
            <a:blip r:embed="rId68" cstate="print"/>
            <a:stretch>
              <a:fillRect/>
            </a:stretch>
          </p:blipFill>
          <p:spPr>
            <a:xfrm>
              <a:off x="2458440" y="6802488"/>
              <a:ext cx="1178229" cy="115684"/>
            </a:xfrm>
            <a:prstGeom prst="rect">
              <a:avLst/>
            </a:prstGeom>
          </p:spPr>
        </p:pic>
        <p:sp>
          <p:nvSpPr>
            <p:cNvPr id="105" name="object 105"/>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06" name="object 106"/>
            <p:cNvPicPr/>
            <p:nvPr/>
          </p:nvPicPr>
          <p:blipFill>
            <a:blip r:embed="rId69" cstate="print"/>
            <a:stretch>
              <a:fillRect/>
            </a:stretch>
          </p:blipFill>
          <p:spPr>
            <a:xfrm>
              <a:off x="5696292" y="5855639"/>
              <a:ext cx="71539" cy="103543"/>
            </a:xfrm>
            <a:prstGeom prst="rect">
              <a:avLst/>
            </a:prstGeom>
          </p:spPr>
        </p:pic>
        <p:pic>
          <p:nvPicPr>
            <p:cNvPr id="107" name="object 107"/>
            <p:cNvPicPr/>
            <p:nvPr/>
          </p:nvPicPr>
          <p:blipFill>
            <a:blip r:embed="rId70" cstate="print"/>
            <a:stretch>
              <a:fillRect/>
            </a:stretch>
          </p:blipFill>
          <p:spPr>
            <a:xfrm>
              <a:off x="5787631" y="5852616"/>
              <a:ext cx="435368" cy="106565"/>
            </a:xfrm>
            <a:prstGeom prst="rect">
              <a:avLst/>
            </a:prstGeom>
          </p:spPr>
        </p:pic>
        <p:pic>
          <p:nvPicPr>
            <p:cNvPr id="108" name="object 108"/>
            <p:cNvPicPr/>
            <p:nvPr/>
          </p:nvPicPr>
          <p:blipFill>
            <a:blip r:embed="rId71" cstate="print"/>
            <a:stretch>
              <a:fillRect/>
            </a:stretch>
          </p:blipFill>
          <p:spPr>
            <a:xfrm>
              <a:off x="6268694" y="5849543"/>
              <a:ext cx="372910" cy="117221"/>
            </a:xfrm>
            <a:prstGeom prst="rect">
              <a:avLst/>
            </a:prstGeom>
          </p:spPr>
        </p:pic>
        <p:pic>
          <p:nvPicPr>
            <p:cNvPr id="109" name="object 109"/>
            <p:cNvPicPr/>
            <p:nvPr/>
          </p:nvPicPr>
          <p:blipFill>
            <a:blip r:embed="rId72" cstate="print"/>
            <a:stretch>
              <a:fillRect/>
            </a:stretch>
          </p:blipFill>
          <p:spPr>
            <a:xfrm>
              <a:off x="1070178" y="7049096"/>
              <a:ext cx="5393334" cy="791565"/>
            </a:xfrm>
            <a:prstGeom prst="rect">
              <a:avLst/>
            </a:prstGeom>
          </p:spPr>
        </p:pic>
        <p:pic>
          <p:nvPicPr>
            <p:cNvPr id="110" name="object 110"/>
            <p:cNvPicPr/>
            <p:nvPr/>
          </p:nvPicPr>
          <p:blipFill>
            <a:blip r:embed="rId73" cstate="print"/>
            <a:stretch>
              <a:fillRect/>
            </a:stretch>
          </p:blipFill>
          <p:spPr>
            <a:xfrm>
              <a:off x="1070178" y="7912201"/>
              <a:ext cx="5393334" cy="1870862"/>
            </a:xfrm>
            <a:prstGeom prst="rect">
              <a:avLst/>
            </a:prstGeom>
          </p:spPr>
        </p:pic>
        <p:pic>
          <p:nvPicPr>
            <p:cNvPr id="111" name="object 111"/>
            <p:cNvPicPr/>
            <p:nvPr/>
          </p:nvPicPr>
          <p:blipFill>
            <a:blip r:embed="rId74" cstate="print"/>
            <a:stretch>
              <a:fillRect/>
            </a:stretch>
          </p:blipFill>
          <p:spPr>
            <a:xfrm>
              <a:off x="890536" y="5826721"/>
              <a:ext cx="5752604" cy="611924"/>
            </a:xfrm>
            <a:prstGeom prst="rect">
              <a:avLst/>
            </a:prstGeom>
          </p:spPr>
        </p:pic>
      </p:grpSp>
      <p:sp>
        <p:nvSpPr>
          <p:cNvPr id="112" name="object 11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113" name="object 113"/>
          <p:cNvGrpSpPr/>
          <p:nvPr/>
        </p:nvGrpSpPr>
        <p:grpSpPr>
          <a:xfrm>
            <a:off x="7183539" y="1080286"/>
            <a:ext cx="368935" cy="688340"/>
            <a:chOff x="7183539" y="1080286"/>
            <a:chExt cx="368935" cy="688340"/>
          </a:xfrm>
        </p:grpSpPr>
        <p:sp>
          <p:nvSpPr>
            <p:cNvPr id="114" name="object 11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15" name="object 11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16" name="object 116"/>
            <p:cNvPicPr/>
            <p:nvPr/>
          </p:nvPicPr>
          <p:blipFill>
            <a:blip r:embed="rId75" cstate="print"/>
            <a:stretch>
              <a:fillRect/>
            </a:stretch>
          </p:blipFill>
          <p:spPr>
            <a:xfrm>
              <a:off x="7296200" y="1401508"/>
              <a:ext cx="133946" cy="270967"/>
            </a:xfrm>
            <a:prstGeom prst="rect">
              <a:avLst/>
            </a:prstGeom>
          </p:spPr>
        </p:pic>
      </p:grpSp>
      <p:grpSp>
        <p:nvGrpSpPr>
          <p:cNvPr id="117" name="object 117"/>
          <p:cNvGrpSpPr/>
          <p:nvPr/>
        </p:nvGrpSpPr>
        <p:grpSpPr>
          <a:xfrm>
            <a:off x="7183539" y="2570606"/>
            <a:ext cx="368935" cy="688340"/>
            <a:chOff x="7183539" y="2570606"/>
            <a:chExt cx="368935" cy="688340"/>
          </a:xfrm>
        </p:grpSpPr>
        <p:sp>
          <p:nvSpPr>
            <p:cNvPr id="118" name="object 11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9" name="object 119"/>
            <p:cNvPicPr/>
            <p:nvPr/>
          </p:nvPicPr>
          <p:blipFill>
            <a:blip r:embed="rId76" cstate="print"/>
            <a:stretch>
              <a:fillRect/>
            </a:stretch>
          </p:blipFill>
          <p:spPr>
            <a:xfrm>
              <a:off x="7296200" y="2686303"/>
              <a:ext cx="133946" cy="272503"/>
            </a:xfrm>
            <a:prstGeom prst="rect">
              <a:avLst/>
            </a:prstGeom>
          </p:spPr>
        </p:pic>
        <p:pic>
          <p:nvPicPr>
            <p:cNvPr id="120" name="object 120"/>
            <p:cNvPicPr/>
            <p:nvPr/>
          </p:nvPicPr>
          <p:blipFill>
            <a:blip r:embed="rId77" cstate="print"/>
            <a:stretch>
              <a:fillRect/>
            </a:stretch>
          </p:blipFill>
          <p:spPr>
            <a:xfrm>
              <a:off x="7294664" y="3013570"/>
              <a:ext cx="137020" cy="137020"/>
            </a:xfrm>
            <a:prstGeom prst="rect">
              <a:avLst/>
            </a:prstGeom>
          </p:spPr>
        </p:pic>
      </p:grpSp>
      <p:grpSp>
        <p:nvGrpSpPr>
          <p:cNvPr id="121" name="object 121"/>
          <p:cNvGrpSpPr/>
          <p:nvPr/>
        </p:nvGrpSpPr>
        <p:grpSpPr>
          <a:xfrm>
            <a:off x="7183539" y="1826221"/>
            <a:ext cx="368935" cy="687070"/>
            <a:chOff x="7183539" y="1826221"/>
            <a:chExt cx="368935" cy="687070"/>
          </a:xfrm>
        </p:grpSpPr>
        <p:sp>
          <p:nvSpPr>
            <p:cNvPr id="122" name="object 12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23" name="object 123"/>
            <p:cNvPicPr/>
            <p:nvPr/>
          </p:nvPicPr>
          <p:blipFill>
            <a:blip r:embed="rId78" cstate="print"/>
            <a:stretch>
              <a:fillRect/>
            </a:stretch>
          </p:blipFill>
          <p:spPr>
            <a:xfrm>
              <a:off x="7296200" y="1940369"/>
              <a:ext cx="133946" cy="274040"/>
            </a:xfrm>
            <a:prstGeom prst="rect">
              <a:avLst/>
            </a:prstGeom>
          </p:spPr>
        </p:pic>
        <p:pic>
          <p:nvPicPr>
            <p:cNvPr id="124" name="object 124"/>
            <p:cNvPicPr/>
            <p:nvPr/>
          </p:nvPicPr>
          <p:blipFill>
            <a:blip r:embed="rId79" cstate="print"/>
            <a:stretch>
              <a:fillRect/>
            </a:stretch>
          </p:blipFill>
          <p:spPr>
            <a:xfrm>
              <a:off x="7294664" y="2269184"/>
              <a:ext cx="137020" cy="135483"/>
            </a:xfrm>
            <a:prstGeom prst="rect">
              <a:avLst/>
            </a:prstGeom>
          </p:spPr>
        </p:pic>
      </p:grpSp>
      <p:grpSp>
        <p:nvGrpSpPr>
          <p:cNvPr id="125" name="object 125"/>
          <p:cNvGrpSpPr/>
          <p:nvPr/>
        </p:nvGrpSpPr>
        <p:grpSpPr>
          <a:xfrm>
            <a:off x="7183539" y="3314991"/>
            <a:ext cx="368935" cy="688340"/>
            <a:chOff x="7183539" y="3314991"/>
            <a:chExt cx="368935" cy="688340"/>
          </a:xfrm>
        </p:grpSpPr>
        <p:sp>
          <p:nvSpPr>
            <p:cNvPr id="126" name="object 12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7" name="object 127"/>
            <p:cNvPicPr/>
            <p:nvPr/>
          </p:nvPicPr>
          <p:blipFill>
            <a:blip r:embed="rId80" cstate="print"/>
            <a:stretch>
              <a:fillRect/>
            </a:stretch>
          </p:blipFill>
          <p:spPr>
            <a:xfrm>
              <a:off x="7296200" y="3430689"/>
              <a:ext cx="133946" cy="272453"/>
            </a:xfrm>
            <a:prstGeom prst="rect">
              <a:avLst/>
            </a:prstGeom>
          </p:spPr>
        </p:pic>
        <p:pic>
          <p:nvPicPr>
            <p:cNvPr id="128" name="object 128"/>
            <p:cNvPicPr/>
            <p:nvPr/>
          </p:nvPicPr>
          <p:blipFill>
            <a:blip r:embed="rId81" cstate="print"/>
            <a:stretch>
              <a:fillRect/>
            </a:stretch>
          </p:blipFill>
          <p:spPr>
            <a:xfrm>
              <a:off x="7294664" y="3759492"/>
              <a:ext cx="137020" cy="135483"/>
            </a:xfrm>
            <a:prstGeom prst="rect">
              <a:avLst/>
            </a:prstGeom>
          </p:spPr>
        </p:pic>
      </p:grpSp>
      <p:grpSp>
        <p:nvGrpSpPr>
          <p:cNvPr id="129" name="object 129"/>
          <p:cNvGrpSpPr/>
          <p:nvPr/>
        </p:nvGrpSpPr>
        <p:grpSpPr>
          <a:xfrm>
            <a:off x="7183539" y="4060875"/>
            <a:ext cx="368935" cy="687070"/>
            <a:chOff x="7183539" y="4060875"/>
            <a:chExt cx="368935" cy="687070"/>
          </a:xfrm>
        </p:grpSpPr>
        <p:sp>
          <p:nvSpPr>
            <p:cNvPr id="130" name="object 13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31" name="object 131"/>
            <p:cNvPicPr/>
            <p:nvPr/>
          </p:nvPicPr>
          <p:blipFill>
            <a:blip r:embed="rId82" cstate="print"/>
            <a:stretch>
              <a:fillRect/>
            </a:stretch>
          </p:blipFill>
          <p:spPr>
            <a:xfrm>
              <a:off x="7296200" y="4175073"/>
              <a:ext cx="133946" cy="273989"/>
            </a:xfrm>
            <a:prstGeom prst="rect">
              <a:avLst/>
            </a:prstGeom>
          </p:spPr>
        </p:pic>
        <p:pic>
          <p:nvPicPr>
            <p:cNvPr id="132" name="object 132"/>
            <p:cNvPicPr/>
            <p:nvPr/>
          </p:nvPicPr>
          <p:blipFill>
            <a:blip r:embed="rId83" cstate="print"/>
            <a:stretch>
              <a:fillRect/>
            </a:stretch>
          </p:blipFill>
          <p:spPr>
            <a:xfrm>
              <a:off x="7294664" y="4503889"/>
              <a:ext cx="137020" cy="136969"/>
            </a:xfrm>
            <a:prstGeom prst="rect">
              <a:avLst/>
            </a:prstGeom>
          </p:spPr>
        </p:pic>
      </p:grpSp>
      <p:grpSp>
        <p:nvGrpSpPr>
          <p:cNvPr id="133" name="object 133"/>
          <p:cNvGrpSpPr/>
          <p:nvPr/>
        </p:nvGrpSpPr>
        <p:grpSpPr>
          <a:xfrm>
            <a:off x="7183539" y="4805260"/>
            <a:ext cx="368935" cy="688340"/>
            <a:chOff x="7183539" y="4805260"/>
            <a:chExt cx="368935" cy="688340"/>
          </a:xfrm>
        </p:grpSpPr>
        <p:sp>
          <p:nvSpPr>
            <p:cNvPr id="134" name="object 13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35" name="object 135"/>
            <p:cNvPicPr/>
            <p:nvPr/>
          </p:nvPicPr>
          <p:blipFill>
            <a:blip r:embed="rId84" cstate="print"/>
            <a:stretch>
              <a:fillRect/>
            </a:stretch>
          </p:blipFill>
          <p:spPr>
            <a:xfrm>
              <a:off x="7296200" y="4920957"/>
              <a:ext cx="133946" cy="272503"/>
            </a:xfrm>
            <a:prstGeom prst="rect">
              <a:avLst/>
            </a:prstGeom>
          </p:spPr>
        </p:pic>
        <p:pic>
          <p:nvPicPr>
            <p:cNvPr id="136" name="object 136"/>
            <p:cNvPicPr/>
            <p:nvPr/>
          </p:nvPicPr>
          <p:blipFill>
            <a:blip r:embed="rId85" cstate="print"/>
            <a:stretch>
              <a:fillRect/>
            </a:stretch>
          </p:blipFill>
          <p:spPr>
            <a:xfrm>
              <a:off x="7294664" y="5248274"/>
              <a:ext cx="137020" cy="136969"/>
            </a:xfrm>
            <a:prstGeom prst="rect">
              <a:avLst/>
            </a:prstGeom>
          </p:spPr>
        </p:pic>
      </p:grpSp>
      <p:grpSp>
        <p:nvGrpSpPr>
          <p:cNvPr id="137" name="object 137"/>
          <p:cNvGrpSpPr/>
          <p:nvPr/>
        </p:nvGrpSpPr>
        <p:grpSpPr>
          <a:xfrm>
            <a:off x="7183539" y="5549645"/>
            <a:ext cx="368935" cy="688340"/>
            <a:chOff x="7183539" y="5549645"/>
            <a:chExt cx="368935" cy="688340"/>
          </a:xfrm>
        </p:grpSpPr>
        <p:sp>
          <p:nvSpPr>
            <p:cNvPr id="138" name="object 13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139" name="object 139"/>
            <p:cNvPicPr/>
            <p:nvPr/>
          </p:nvPicPr>
          <p:blipFill>
            <a:blip r:embed="rId86" cstate="print"/>
            <a:stretch>
              <a:fillRect/>
            </a:stretch>
          </p:blipFill>
          <p:spPr>
            <a:xfrm>
              <a:off x="7296200" y="5665342"/>
              <a:ext cx="133946" cy="272503"/>
            </a:xfrm>
            <a:prstGeom prst="rect">
              <a:avLst/>
            </a:prstGeom>
          </p:spPr>
        </p:pic>
        <p:pic>
          <p:nvPicPr>
            <p:cNvPr id="140" name="object 140"/>
            <p:cNvPicPr/>
            <p:nvPr/>
          </p:nvPicPr>
          <p:blipFill>
            <a:blip r:embed="rId87" cstate="print"/>
            <a:stretch>
              <a:fillRect/>
            </a:stretch>
          </p:blipFill>
          <p:spPr>
            <a:xfrm>
              <a:off x="7294664" y="5994145"/>
              <a:ext cx="137020" cy="135483"/>
            </a:xfrm>
            <a:prstGeom prst="rect">
              <a:avLst/>
            </a:prstGeom>
          </p:spPr>
        </p:pic>
      </p:grpSp>
      <p:grpSp>
        <p:nvGrpSpPr>
          <p:cNvPr id="141" name="object 141"/>
          <p:cNvGrpSpPr/>
          <p:nvPr/>
        </p:nvGrpSpPr>
        <p:grpSpPr>
          <a:xfrm>
            <a:off x="7183539" y="6295580"/>
            <a:ext cx="368935" cy="687070"/>
            <a:chOff x="7183539" y="6295580"/>
            <a:chExt cx="368935" cy="687070"/>
          </a:xfrm>
        </p:grpSpPr>
        <p:sp>
          <p:nvSpPr>
            <p:cNvPr id="142" name="object 14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43" name="object 143"/>
            <p:cNvPicPr/>
            <p:nvPr/>
          </p:nvPicPr>
          <p:blipFill>
            <a:blip r:embed="rId88" cstate="print"/>
            <a:stretch>
              <a:fillRect/>
            </a:stretch>
          </p:blipFill>
          <p:spPr>
            <a:xfrm>
              <a:off x="7296200" y="6409727"/>
              <a:ext cx="133946" cy="274040"/>
            </a:xfrm>
            <a:prstGeom prst="rect">
              <a:avLst/>
            </a:prstGeom>
          </p:spPr>
        </p:pic>
        <p:pic>
          <p:nvPicPr>
            <p:cNvPr id="144" name="object 144"/>
            <p:cNvPicPr/>
            <p:nvPr/>
          </p:nvPicPr>
          <p:blipFill>
            <a:blip r:embed="rId89" cstate="print"/>
            <a:stretch>
              <a:fillRect/>
            </a:stretch>
          </p:blipFill>
          <p:spPr>
            <a:xfrm>
              <a:off x="7294664" y="6738543"/>
              <a:ext cx="137020" cy="137020"/>
            </a:xfrm>
            <a:prstGeom prst="rect">
              <a:avLst/>
            </a:prstGeom>
          </p:spPr>
        </p:pic>
      </p:grpSp>
      <p:grpSp>
        <p:nvGrpSpPr>
          <p:cNvPr id="145" name="object 145"/>
          <p:cNvGrpSpPr/>
          <p:nvPr/>
        </p:nvGrpSpPr>
        <p:grpSpPr>
          <a:xfrm>
            <a:off x="7183539" y="7039964"/>
            <a:ext cx="368935" cy="688340"/>
            <a:chOff x="7183539" y="7039964"/>
            <a:chExt cx="368935" cy="688340"/>
          </a:xfrm>
        </p:grpSpPr>
        <p:sp>
          <p:nvSpPr>
            <p:cNvPr id="146" name="object 14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47" name="object 147"/>
            <p:cNvPicPr/>
            <p:nvPr/>
          </p:nvPicPr>
          <p:blipFill>
            <a:blip r:embed="rId90" cstate="print"/>
            <a:stretch>
              <a:fillRect/>
            </a:stretch>
          </p:blipFill>
          <p:spPr>
            <a:xfrm>
              <a:off x="7296200" y="7155662"/>
              <a:ext cx="133946" cy="272503"/>
            </a:xfrm>
            <a:prstGeom prst="rect">
              <a:avLst/>
            </a:prstGeom>
          </p:spPr>
        </p:pic>
        <p:pic>
          <p:nvPicPr>
            <p:cNvPr id="148" name="object 148"/>
            <p:cNvPicPr/>
            <p:nvPr/>
          </p:nvPicPr>
          <p:blipFill>
            <a:blip r:embed="rId91" cstate="print"/>
            <a:stretch>
              <a:fillRect/>
            </a:stretch>
          </p:blipFill>
          <p:spPr>
            <a:xfrm>
              <a:off x="7294664" y="7482928"/>
              <a:ext cx="137020" cy="137020"/>
            </a:xfrm>
            <a:prstGeom prst="rect">
              <a:avLst/>
            </a:prstGeom>
          </p:spPr>
        </p:pic>
      </p:grpSp>
      <p:grpSp>
        <p:nvGrpSpPr>
          <p:cNvPr id="149" name="object 149"/>
          <p:cNvGrpSpPr/>
          <p:nvPr/>
        </p:nvGrpSpPr>
        <p:grpSpPr>
          <a:xfrm>
            <a:off x="7183539" y="7784350"/>
            <a:ext cx="368935" cy="688340"/>
            <a:chOff x="7183539" y="7784350"/>
            <a:chExt cx="368935" cy="688340"/>
          </a:xfrm>
        </p:grpSpPr>
        <p:sp>
          <p:nvSpPr>
            <p:cNvPr id="150" name="object 15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1" name="object 151"/>
            <p:cNvPicPr/>
            <p:nvPr/>
          </p:nvPicPr>
          <p:blipFill>
            <a:blip r:embed="rId92" cstate="print"/>
            <a:stretch>
              <a:fillRect/>
            </a:stretch>
          </p:blipFill>
          <p:spPr>
            <a:xfrm>
              <a:off x="7296200" y="7900047"/>
              <a:ext cx="133946" cy="272453"/>
            </a:xfrm>
            <a:prstGeom prst="rect">
              <a:avLst/>
            </a:prstGeom>
          </p:spPr>
        </p:pic>
        <p:pic>
          <p:nvPicPr>
            <p:cNvPr id="152" name="object 152"/>
            <p:cNvPicPr/>
            <p:nvPr/>
          </p:nvPicPr>
          <p:blipFill>
            <a:blip r:embed="rId93" cstate="print"/>
            <a:stretch>
              <a:fillRect/>
            </a:stretch>
          </p:blipFill>
          <p:spPr>
            <a:xfrm>
              <a:off x="7294664" y="8228850"/>
              <a:ext cx="137020" cy="135483"/>
            </a:xfrm>
            <a:prstGeom prst="rect">
              <a:avLst/>
            </a:prstGeom>
          </p:spPr>
        </p:pic>
      </p:grpSp>
      <p:pic>
        <p:nvPicPr>
          <p:cNvPr id="153" name="object 153"/>
          <p:cNvPicPr/>
          <p:nvPr/>
        </p:nvPicPr>
        <p:blipFill>
          <a:blip r:embed="rId94" cstate="print"/>
          <a:stretch>
            <a:fillRect/>
          </a:stretch>
        </p:blipFill>
        <p:spPr>
          <a:xfrm>
            <a:off x="7183539" y="8530233"/>
            <a:ext cx="368401" cy="688085"/>
          </a:xfrm>
          <a:prstGeom prst="rect">
            <a:avLst/>
          </a:prstGeom>
        </p:spPr>
      </p:pic>
      <p:grpSp>
        <p:nvGrpSpPr>
          <p:cNvPr id="154" name="object 154"/>
          <p:cNvGrpSpPr/>
          <p:nvPr/>
        </p:nvGrpSpPr>
        <p:grpSpPr>
          <a:xfrm>
            <a:off x="7183539" y="9274619"/>
            <a:ext cx="368935" cy="688340"/>
            <a:chOff x="7183539" y="9274619"/>
            <a:chExt cx="368935" cy="688340"/>
          </a:xfrm>
        </p:grpSpPr>
        <p:sp>
          <p:nvSpPr>
            <p:cNvPr id="155" name="object 15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56" name="object 156"/>
            <p:cNvPicPr/>
            <p:nvPr/>
          </p:nvPicPr>
          <p:blipFill>
            <a:blip r:embed="rId95" cstate="print"/>
            <a:stretch>
              <a:fillRect/>
            </a:stretch>
          </p:blipFill>
          <p:spPr>
            <a:xfrm>
              <a:off x="7323581" y="9341637"/>
              <a:ext cx="79184" cy="121742"/>
            </a:xfrm>
            <a:prstGeom prst="rect">
              <a:avLst/>
            </a:prstGeom>
          </p:spPr>
        </p:pic>
        <p:pic>
          <p:nvPicPr>
            <p:cNvPr id="157" name="object 157"/>
            <p:cNvPicPr/>
            <p:nvPr/>
          </p:nvPicPr>
          <p:blipFill>
            <a:blip r:embed="rId96" cstate="print"/>
            <a:stretch>
              <a:fillRect/>
            </a:stretch>
          </p:blipFill>
          <p:spPr>
            <a:xfrm>
              <a:off x="7296200" y="9483178"/>
              <a:ext cx="133946" cy="420141"/>
            </a:xfrm>
            <a:prstGeom prst="rect">
              <a:avLst/>
            </a:prstGeom>
          </p:spPr>
        </p:pic>
      </p:grpSp>
      <p:grpSp>
        <p:nvGrpSpPr>
          <p:cNvPr id="158" name="object 2"/>
          <p:cNvGrpSpPr/>
          <p:nvPr/>
        </p:nvGrpSpPr>
        <p:grpSpPr>
          <a:xfrm>
            <a:off x="3415956" y="10148442"/>
            <a:ext cx="703580" cy="91440"/>
            <a:chOff x="3415956" y="10148442"/>
            <a:chExt cx="703580" cy="91440"/>
          </a:xfrm>
        </p:grpSpPr>
        <p:sp>
          <p:nvSpPr>
            <p:cNvPr id="159"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60" name="object 4"/>
            <p:cNvPicPr/>
            <p:nvPr/>
          </p:nvPicPr>
          <p:blipFill>
            <a:blip r:embed="rId97" cstate="print"/>
            <a:stretch>
              <a:fillRect/>
            </a:stretch>
          </p:blipFill>
          <p:spPr>
            <a:xfrm>
              <a:off x="3738663" y="10148442"/>
              <a:ext cx="121793" cy="91325"/>
            </a:xfrm>
            <a:prstGeom prst="rect">
              <a:avLst/>
            </a:prstGeom>
          </p:spPr>
        </p:pic>
        <p:sp>
          <p:nvSpPr>
            <p:cNvPr id="161"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204112" y="6566547"/>
              <a:ext cx="1194942" cy="120256"/>
            </a:xfrm>
            <a:prstGeom prst="rect">
              <a:avLst/>
            </a:prstGeom>
          </p:spPr>
        </p:pic>
        <p:pic>
          <p:nvPicPr>
            <p:cNvPr id="9" name="object 9"/>
            <p:cNvPicPr/>
            <p:nvPr/>
          </p:nvPicPr>
          <p:blipFill>
            <a:blip r:embed="rId3" cstate="print"/>
            <a:stretch>
              <a:fillRect/>
            </a:stretch>
          </p:blipFill>
          <p:spPr>
            <a:xfrm>
              <a:off x="2487358" y="6568084"/>
              <a:ext cx="1580108" cy="118719"/>
            </a:xfrm>
            <a:prstGeom prst="rect">
              <a:avLst/>
            </a:prstGeom>
          </p:spPr>
        </p:pic>
        <p:pic>
          <p:nvPicPr>
            <p:cNvPr id="10" name="object 10"/>
            <p:cNvPicPr/>
            <p:nvPr/>
          </p:nvPicPr>
          <p:blipFill>
            <a:blip r:embed="rId4" cstate="print"/>
            <a:stretch>
              <a:fillRect/>
            </a:stretch>
          </p:blipFill>
          <p:spPr>
            <a:xfrm>
              <a:off x="4154233" y="6566547"/>
              <a:ext cx="2297112" cy="120256"/>
            </a:xfrm>
            <a:prstGeom prst="rect">
              <a:avLst/>
            </a:prstGeom>
          </p:spPr>
        </p:pic>
        <p:pic>
          <p:nvPicPr>
            <p:cNvPr id="11" name="object 11"/>
            <p:cNvPicPr/>
            <p:nvPr/>
          </p:nvPicPr>
          <p:blipFill>
            <a:blip r:embed="rId5" cstate="print"/>
            <a:stretch>
              <a:fillRect/>
            </a:stretch>
          </p:blipFill>
          <p:spPr>
            <a:xfrm>
              <a:off x="1079296" y="6782688"/>
              <a:ext cx="1676006" cy="120256"/>
            </a:xfrm>
            <a:prstGeom prst="rect">
              <a:avLst/>
            </a:prstGeom>
          </p:spPr>
        </p:pic>
        <p:pic>
          <p:nvPicPr>
            <p:cNvPr id="12" name="object 12"/>
            <p:cNvPicPr/>
            <p:nvPr/>
          </p:nvPicPr>
          <p:blipFill>
            <a:blip r:embed="rId6" cstate="print"/>
            <a:stretch>
              <a:fillRect/>
            </a:stretch>
          </p:blipFill>
          <p:spPr>
            <a:xfrm>
              <a:off x="2854223" y="6782688"/>
              <a:ext cx="1368526" cy="120256"/>
            </a:xfrm>
            <a:prstGeom prst="rect">
              <a:avLst/>
            </a:prstGeom>
          </p:spPr>
        </p:pic>
        <p:sp>
          <p:nvSpPr>
            <p:cNvPr id="13" name="object 13"/>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4" name="object 14"/>
            <p:cNvPicPr/>
            <p:nvPr/>
          </p:nvPicPr>
          <p:blipFill>
            <a:blip r:embed="rId7" cstate="print"/>
            <a:stretch>
              <a:fillRect/>
            </a:stretch>
          </p:blipFill>
          <p:spPr>
            <a:xfrm>
              <a:off x="5696292" y="5855639"/>
              <a:ext cx="71539" cy="103543"/>
            </a:xfrm>
            <a:prstGeom prst="rect">
              <a:avLst/>
            </a:prstGeom>
          </p:spPr>
        </p:pic>
        <p:pic>
          <p:nvPicPr>
            <p:cNvPr id="15" name="object 15"/>
            <p:cNvPicPr/>
            <p:nvPr/>
          </p:nvPicPr>
          <p:blipFill>
            <a:blip r:embed="rId8" cstate="print"/>
            <a:stretch>
              <a:fillRect/>
            </a:stretch>
          </p:blipFill>
          <p:spPr>
            <a:xfrm>
              <a:off x="890536" y="5826721"/>
              <a:ext cx="5752604" cy="611924"/>
            </a:xfrm>
            <a:prstGeom prst="rect">
              <a:avLst/>
            </a:prstGeom>
          </p:spPr>
        </p:pic>
        <p:pic>
          <p:nvPicPr>
            <p:cNvPr id="16" name="object 16"/>
            <p:cNvPicPr/>
            <p:nvPr/>
          </p:nvPicPr>
          <p:blipFill>
            <a:blip r:embed="rId9" cstate="print"/>
            <a:stretch>
              <a:fillRect/>
            </a:stretch>
          </p:blipFill>
          <p:spPr>
            <a:xfrm>
              <a:off x="5787631" y="5852616"/>
              <a:ext cx="435368" cy="106565"/>
            </a:xfrm>
            <a:prstGeom prst="rect">
              <a:avLst/>
            </a:prstGeom>
          </p:spPr>
        </p:pic>
        <p:pic>
          <p:nvPicPr>
            <p:cNvPr id="17" name="object 17"/>
            <p:cNvPicPr/>
            <p:nvPr/>
          </p:nvPicPr>
          <p:blipFill>
            <a:blip r:embed="rId10" cstate="print"/>
            <a:stretch>
              <a:fillRect/>
            </a:stretch>
          </p:blipFill>
          <p:spPr>
            <a:xfrm>
              <a:off x="6268694" y="5849543"/>
              <a:ext cx="372910" cy="117221"/>
            </a:xfrm>
            <a:prstGeom prst="rect">
              <a:avLst/>
            </a:prstGeom>
          </p:spPr>
        </p:pic>
        <p:pic>
          <p:nvPicPr>
            <p:cNvPr id="18" name="object 18"/>
            <p:cNvPicPr/>
            <p:nvPr/>
          </p:nvPicPr>
          <p:blipFill>
            <a:blip r:embed="rId11" cstate="print"/>
            <a:stretch>
              <a:fillRect/>
            </a:stretch>
          </p:blipFill>
          <p:spPr>
            <a:xfrm>
              <a:off x="1070178" y="7049096"/>
              <a:ext cx="5393334" cy="1712569"/>
            </a:xfrm>
            <a:prstGeom prst="rect">
              <a:avLst/>
            </a:prstGeom>
          </p:spPr>
        </p:pic>
        <p:pic>
          <p:nvPicPr>
            <p:cNvPr id="19" name="object 19"/>
            <p:cNvPicPr/>
            <p:nvPr/>
          </p:nvPicPr>
          <p:blipFill>
            <a:blip r:embed="rId12" cstate="print"/>
            <a:stretch>
              <a:fillRect/>
            </a:stretch>
          </p:blipFill>
          <p:spPr>
            <a:xfrm>
              <a:off x="1345653" y="8278993"/>
              <a:ext cx="5297487" cy="1503338"/>
            </a:xfrm>
            <a:prstGeom prst="rect">
              <a:avLst/>
            </a:prstGeom>
          </p:spPr>
        </p:pic>
      </p:grpSp>
      <p:grpSp>
        <p:nvGrpSpPr>
          <p:cNvPr id="20" name="object 20"/>
          <p:cNvGrpSpPr/>
          <p:nvPr/>
        </p:nvGrpSpPr>
        <p:grpSpPr>
          <a:xfrm>
            <a:off x="710907" y="1080769"/>
            <a:ext cx="6113780" cy="4316095"/>
            <a:chOff x="710907" y="1080769"/>
            <a:chExt cx="6113780" cy="4316095"/>
          </a:xfrm>
        </p:grpSpPr>
        <p:sp>
          <p:nvSpPr>
            <p:cNvPr id="21" name="object 21"/>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22" name="object 22"/>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23" name="object 23"/>
            <p:cNvPicPr/>
            <p:nvPr/>
          </p:nvPicPr>
          <p:blipFill>
            <a:blip r:embed="rId13" cstate="print"/>
            <a:stretch>
              <a:fillRect/>
            </a:stretch>
          </p:blipFill>
          <p:spPr>
            <a:xfrm>
              <a:off x="5696292" y="1288846"/>
              <a:ext cx="71539" cy="103543"/>
            </a:xfrm>
            <a:prstGeom prst="rect">
              <a:avLst/>
            </a:prstGeom>
          </p:spPr>
        </p:pic>
        <p:pic>
          <p:nvPicPr>
            <p:cNvPr id="24" name="object 24"/>
            <p:cNvPicPr/>
            <p:nvPr/>
          </p:nvPicPr>
          <p:blipFill>
            <a:blip r:embed="rId14" cstate="print"/>
            <a:stretch>
              <a:fillRect/>
            </a:stretch>
          </p:blipFill>
          <p:spPr>
            <a:xfrm>
              <a:off x="5787631" y="1285823"/>
              <a:ext cx="435368" cy="106565"/>
            </a:xfrm>
            <a:prstGeom prst="rect">
              <a:avLst/>
            </a:prstGeom>
          </p:spPr>
        </p:pic>
        <p:pic>
          <p:nvPicPr>
            <p:cNvPr id="25" name="object 25"/>
            <p:cNvPicPr/>
            <p:nvPr/>
          </p:nvPicPr>
          <p:blipFill>
            <a:blip r:embed="rId15" cstate="print"/>
            <a:stretch>
              <a:fillRect/>
            </a:stretch>
          </p:blipFill>
          <p:spPr>
            <a:xfrm>
              <a:off x="6268694" y="1282750"/>
              <a:ext cx="372910" cy="117221"/>
            </a:xfrm>
            <a:prstGeom prst="rect">
              <a:avLst/>
            </a:prstGeom>
          </p:spPr>
        </p:pic>
        <p:pic>
          <p:nvPicPr>
            <p:cNvPr id="27" name="object 27"/>
            <p:cNvPicPr/>
            <p:nvPr/>
          </p:nvPicPr>
          <p:blipFill>
            <a:blip r:embed="rId16" cstate="print"/>
            <a:stretch>
              <a:fillRect/>
            </a:stretch>
          </p:blipFill>
          <p:spPr>
            <a:xfrm>
              <a:off x="890536" y="1259928"/>
              <a:ext cx="5752604" cy="611936"/>
            </a:xfrm>
            <a:prstGeom prst="rect">
              <a:avLst/>
            </a:prstGeom>
          </p:spPr>
        </p:pic>
        <p:pic>
          <p:nvPicPr>
            <p:cNvPr id="28" name="object 28"/>
            <p:cNvPicPr/>
            <p:nvPr/>
          </p:nvPicPr>
          <p:blipFill>
            <a:blip r:embed="rId17" cstate="print"/>
            <a:stretch>
              <a:fillRect/>
            </a:stretch>
          </p:blipFill>
          <p:spPr>
            <a:xfrm>
              <a:off x="1070178" y="3273869"/>
              <a:ext cx="5393334" cy="826592"/>
            </a:xfrm>
            <a:prstGeom prst="rect">
              <a:avLst/>
            </a:prstGeom>
          </p:spPr>
        </p:pic>
      </p:grpSp>
      <p:grpSp>
        <p:nvGrpSpPr>
          <p:cNvPr id="29" name="object 29"/>
          <p:cNvGrpSpPr/>
          <p:nvPr/>
        </p:nvGrpSpPr>
        <p:grpSpPr>
          <a:xfrm>
            <a:off x="709358" y="5600"/>
            <a:ext cx="6842759" cy="717550"/>
            <a:chOff x="709358" y="5600"/>
            <a:chExt cx="6842759" cy="717550"/>
          </a:xfrm>
        </p:grpSpPr>
        <p:sp>
          <p:nvSpPr>
            <p:cNvPr id="30" name="object 3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EECFB"/>
            </a:solidFill>
          </p:spPr>
          <p:txBody>
            <a:bodyPr wrap="square" lIns="0" tIns="0" rIns="0" bIns="0" rtlCol="0"/>
            <a:lstStyle/>
            <a:p>
              <a:endParaRPr/>
            </a:p>
          </p:txBody>
        </p:sp>
        <p:sp>
          <p:nvSpPr>
            <p:cNvPr id="31" name="object 3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32" name="object 32"/>
            <p:cNvPicPr/>
            <p:nvPr/>
          </p:nvPicPr>
          <p:blipFill>
            <a:blip r:embed="rId18" cstate="print"/>
            <a:stretch>
              <a:fillRect/>
            </a:stretch>
          </p:blipFill>
          <p:spPr>
            <a:xfrm>
              <a:off x="1003147" y="366369"/>
              <a:ext cx="462813" cy="170497"/>
            </a:xfrm>
            <a:prstGeom prst="rect">
              <a:avLst/>
            </a:prstGeom>
          </p:spPr>
        </p:pic>
        <p:sp>
          <p:nvSpPr>
            <p:cNvPr id="33" name="object 3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34" name="object 34"/>
            <p:cNvPicPr/>
            <p:nvPr/>
          </p:nvPicPr>
          <p:blipFill>
            <a:blip r:embed="rId19" cstate="print"/>
            <a:stretch>
              <a:fillRect/>
            </a:stretch>
          </p:blipFill>
          <p:spPr>
            <a:xfrm>
              <a:off x="1662315" y="380059"/>
              <a:ext cx="156806" cy="149174"/>
            </a:xfrm>
            <a:prstGeom prst="rect">
              <a:avLst/>
            </a:prstGeom>
          </p:spPr>
        </p:pic>
        <p:sp>
          <p:nvSpPr>
            <p:cNvPr id="35" name="object 3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36" name="object 36"/>
            <p:cNvPicPr/>
            <p:nvPr/>
          </p:nvPicPr>
          <p:blipFill>
            <a:blip r:embed="rId20" cstate="print"/>
            <a:stretch>
              <a:fillRect/>
            </a:stretch>
          </p:blipFill>
          <p:spPr>
            <a:xfrm>
              <a:off x="2021585" y="366369"/>
              <a:ext cx="343992" cy="170497"/>
            </a:xfrm>
            <a:prstGeom prst="rect">
              <a:avLst/>
            </a:prstGeom>
          </p:spPr>
        </p:pic>
        <p:pic>
          <p:nvPicPr>
            <p:cNvPr id="37" name="object 37"/>
            <p:cNvPicPr/>
            <p:nvPr/>
          </p:nvPicPr>
          <p:blipFill>
            <a:blip r:embed="rId21" cstate="print"/>
            <a:stretch>
              <a:fillRect/>
            </a:stretch>
          </p:blipFill>
          <p:spPr>
            <a:xfrm>
              <a:off x="2554338" y="364832"/>
              <a:ext cx="1248270" cy="172034"/>
            </a:xfrm>
            <a:prstGeom prst="rect">
              <a:avLst/>
            </a:prstGeom>
          </p:spPr>
        </p:pic>
      </p:grpSp>
      <p:pic>
        <p:nvPicPr>
          <p:cNvPr id="38" name="object 38"/>
          <p:cNvPicPr/>
          <p:nvPr/>
        </p:nvPicPr>
        <p:blipFill>
          <a:blip r:embed="rId22" cstate="print"/>
          <a:stretch>
            <a:fillRect/>
          </a:stretch>
        </p:blipFill>
        <p:spPr>
          <a:xfrm>
            <a:off x="1229222" y="4363049"/>
            <a:ext cx="200921" cy="100502"/>
          </a:xfrm>
          <a:prstGeom prst="rect">
            <a:avLst/>
          </a:prstGeom>
        </p:spPr>
      </p:pic>
      <p:pic>
        <p:nvPicPr>
          <p:cNvPr id="39" name="object 39"/>
          <p:cNvPicPr/>
          <p:nvPr/>
        </p:nvPicPr>
        <p:blipFill>
          <a:blip r:embed="rId23" cstate="print"/>
          <a:stretch>
            <a:fillRect/>
          </a:stretch>
        </p:blipFill>
        <p:spPr>
          <a:xfrm>
            <a:off x="1559562" y="4355454"/>
            <a:ext cx="1545089" cy="115691"/>
          </a:xfrm>
          <a:prstGeom prst="rect">
            <a:avLst/>
          </a:prstGeom>
        </p:spPr>
      </p:pic>
      <p:pic>
        <p:nvPicPr>
          <p:cNvPr id="40" name="object 40"/>
          <p:cNvPicPr/>
          <p:nvPr/>
        </p:nvPicPr>
        <p:blipFill>
          <a:blip r:embed="rId24" cstate="print"/>
          <a:stretch>
            <a:fillRect/>
          </a:stretch>
        </p:blipFill>
        <p:spPr>
          <a:xfrm>
            <a:off x="1202575" y="4546498"/>
            <a:ext cx="1309141" cy="103543"/>
          </a:xfrm>
          <a:prstGeom prst="rect">
            <a:avLst/>
          </a:prstGeom>
        </p:spPr>
      </p:pic>
      <p:pic>
        <p:nvPicPr>
          <p:cNvPr id="41" name="object 41"/>
          <p:cNvPicPr/>
          <p:nvPr/>
        </p:nvPicPr>
        <p:blipFill>
          <a:blip r:embed="rId25" cstate="print"/>
          <a:stretch>
            <a:fillRect/>
          </a:stretch>
        </p:blipFill>
        <p:spPr>
          <a:xfrm>
            <a:off x="1202575" y="4727625"/>
            <a:ext cx="852487" cy="105067"/>
          </a:xfrm>
          <a:prstGeom prst="rect">
            <a:avLst/>
          </a:prstGeom>
        </p:spPr>
      </p:pic>
      <p:grpSp>
        <p:nvGrpSpPr>
          <p:cNvPr id="42" name="object 42"/>
          <p:cNvGrpSpPr/>
          <p:nvPr/>
        </p:nvGrpSpPr>
        <p:grpSpPr>
          <a:xfrm>
            <a:off x="2126602" y="4727625"/>
            <a:ext cx="482600" cy="105410"/>
            <a:chOff x="2126602" y="4727625"/>
            <a:chExt cx="482600" cy="105410"/>
          </a:xfrm>
        </p:grpSpPr>
        <p:sp>
          <p:nvSpPr>
            <p:cNvPr id="43" name="object 43"/>
            <p:cNvSpPr/>
            <p:nvPr/>
          </p:nvSpPr>
          <p:spPr>
            <a:xfrm>
              <a:off x="2126602" y="4729162"/>
              <a:ext cx="96520" cy="104139"/>
            </a:xfrm>
            <a:custGeom>
              <a:avLst/>
              <a:gdLst/>
              <a:ahLst/>
              <a:cxnLst/>
              <a:rect l="l" t="t" r="r" b="b"/>
              <a:pathLst>
                <a:path w="96519" h="104139">
                  <a:moveTo>
                    <a:pt x="39585" y="3022"/>
                  </a:moveTo>
                  <a:lnTo>
                    <a:pt x="38049" y="1536"/>
                  </a:lnTo>
                  <a:lnTo>
                    <a:pt x="38049" y="0"/>
                  </a:lnTo>
                  <a:lnTo>
                    <a:pt x="33489" y="0"/>
                  </a:lnTo>
                  <a:lnTo>
                    <a:pt x="30467" y="1536"/>
                  </a:lnTo>
                  <a:lnTo>
                    <a:pt x="24358" y="4559"/>
                  </a:lnTo>
                  <a:lnTo>
                    <a:pt x="15227" y="13690"/>
                  </a:lnTo>
                  <a:lnTo>
                    <a:pt x="10274" y="19011"/>
                  </a:lnTo>
                  <a:lnTo>
                    <a:pt x="5321" y="26454"/>
                  </a:lnTo>
                  <a:lnTo>
                    <a:pt x="1511" y="37033"/>
                  </a:lnTo>
                  <a:lnTo>
                    <a:pt x="0" y="51739"/>
                  </a:lnTo>
                  <a:lnTo>
                    <a:pt x="228" y="58762"/>
                  </a:lnTo>
                  <a:lnTo>
                    <a:pt x="24358" y="97434"/>
                  </a:lnTo>
                  <a:lnTo>
                    <a:pt x="33489" y="101993"/>
                  </a:lnTo>
                  <a:lnTo>
                    <a:pt x="35026" y="103530"/>
                  </a:lnTo>
                  <a:lnTo>
                    <a:pt x="36512" y="103530"/>
                  </a:lnTo>
                  <a:lnTo>
                    <a:pt x="39585" y="100457"/>
                  </a:lnTo>
                  <a:lnTo>
                    <a:pt x="36512" y="98971"/>
                  </a:lnTo>
                  <a:lnTo>
                    <a:pt x="33489" y="97434"/>
                  </a:lnTo>
                  <a:lnTo>
                    <a:pt x="7835" y="64935"/>
                  </a:lnTo>
                  <a:lnTo>
                    <a:pt x="6108" y="51739"/>
                  </a:lnTo>
                  <a:lnTo>
                    <a:pt x="6337" y="45008"/>
                  </a:lnTo>
                  <a:lnTo>
                    <a:pt x="8001" y="36550"/>
                  </a:lnTo>
                  <a:lnTo>
                    <a:pt x="12509" y="26949"/>
                  </a:lnTo>
                  <a:lnTo>
                    <a:pt x="21285" y="16764"/>
                  </a:lnTo>
                  <a:lnTo>
                    <a:pt x="24358" y="13690"/>
                  </a:lnTo>
                  <a:lnTo>
                    <a:pt x="28930" y="7645"/>
                  </a:lnTo>
                  <a:lnTo>
                    <a:pt x="36512" y="4559"/>
                  </a:lnTo>
                  <a:lnTo>
                    <a:pt x="38049" y="4559"/>
                  </a:lnTo>
                  <a:lnTo>
                    <a:pt x="39585" y="3022"/>
                  </a:lnTo>
                  <a:close/>
                </a:path>
                <a:path w="96519" h="104139">
                  <a:moveTo>
                    <a:pt x="95897" y="6096"/>
                  </a:moveTo>
                  <a:lnTo>
                    <a:pt x="89801" y="6096"/>
                  </a:lnTo>
                  <a:lnTo>
                    <a:pt x="89801" y="12204"/>
                  </a:lnTo>
                  <a:lnTo>
                    <a:pt x="88303" y="16764"/>
                  </a:lnTo>
                  <a:lnTo>
                    <a:pt x="82207" y="22821"/>
                  </a:lnTo>
                  <a:lnTo>
                    <a:pt x="79133" y="24358"/>
                  </a:lnTo>
                  <a:lnTo>
                    <a:pt x="74561" y="28917"/>
                  </a:lnTo>
                  <a:lnTo>
                    <a:pt x="62407" y="32004"/>
                  </a:lnTo>
                  <a:lnTo>
                    <a:pt x="60871" y="32004"/>
                  </a:lnTo>
                  <a:lnTo>
                    <a:pt x="60871" y="35026"/>
                  </a:lnTo>
                  <a:lnTo>
                    <a:pt x="62407" y="38049"/>
                  </a:lnTo>
                  <a:lnTo>
                    <a:pt x="65443" y="36563"/>
                  </a:lnTo>
                  <a:lnTo>
                    <a:pt x="70002" y="36563"/>
                  </a:lnTo>
                  <a:lnTo>
                    <a:pt x="77635" y="35026"/>
                  </a:lnTo>
                  <a:lnTo>
                    <a:pt x="88303" y="27381"/>
                  </a:lnTo>
                  <a:lnTo>
                    <a:pt x="88303" y="97434"/>
                  </a:lnTo>
                  <a:lnTo>
                    <a:pt x="95897" y="97434"/>
                  </a:lnTo>
                  <a:lnTo>
                    <a:pt x="95897" y="27381"/>
                  </a:lnTo>
                  <a:lnTo>
                    <a:pt x="95897" y="6096"/>
                  </a:lnTo>
                  <a:close/>
                </a:path>
              </a:pathLst>
            </a:custGeom>
            <a:solidFill>
              <a:srgbClr val="1D1D1B"/>
            </a:solidFill>
          </p:spPr>
          <p:txBody>
            <a:bodyPr wrap="square" lIns="0" tIns="0" rIns="0" bIns="0" rtlCol="0"/>
            <a:lstStyle/>
            <a:p>
              <a:endParaRPr/>
            </a:p>
          </p:txBody>
        </p:sp>
        <p:pic>
          <p:nvPicPr>
            <p:cNvPr id="44" name="object 44"/>
            <p:cNvPicPr/>
            <p:nvPr/>
          </p:nvPicPr>
          <p:blipFill>
            <a:blip r:embed="rId26" cstate="print"/>
            <a:stretch>
              <a:fillRect/>
            </a:stretch>
          </p:blipFill>
          <p:spPr>
            <a:xfrm>
              <a:off x="2257526" y="4727625"/>
              <a:ext cx="351624" cy="105067"/>
            </a:xfrm>
            <a:prstGeom prst="rect">
              <a:avLst/>
            </a:prstGeom>
          </p:spPr>
        </p:pic>
      </p:grpSp>
      <p:grpSp>
        <p:nvGrpSpPr>
          <p:cNvPr id="45" name="object 45"/>
          <p:cNvGrpSpPr/>
          <p:nvPr/>
        </p:nvGrpSpPr>
        <p:grpSpPr>
          <a:xfrm>
            <a:off x="2682227" y="4729162"/>
            <a:ext cx="208915" cy="100965"/>
            <a:chOff x="2682227" y="4729162"/>
            <a:chExt cx="208915" cy="100965"/>
          </a:xfrm>
        </p:grpSpPr>
        <p:pic>
          <p:nvPicPr>
            <p:cNvPr id="46" name="object 46"/>
            <p:cNvPicPr/>
            <p:nvPr/>
          </p:nvPicPr>
          <p:blipFill>
            <a:blip r:embed="rId27" cstate="print"/>
            <a:stretch>
              <a:fillRect/>
            </a:stretch>
          </p:blipFill>
          <p:spPr>
            <a:xfrm>
              <a:off x="2682227" y="4730698"/>
              <a:ext cx="100456" cy="98920"/>
            </a:xfrm>
            <a:prstGeom prst="rect">
              <a:avLst/>
            </a:prstGeom>
          </p:spPr>
        </p:pic>
        <p:pic>
          <p:nvPicPr>
            <p:cNvPr id="47" name="object 47"/>
            <p:cNvPicPr/>
            <p:nvPr/>
          </p:nvPicPr>
          <p:blipFill>
            <a:blip r:embed="rId28" cstate="print"/>
            <a:stretch>
              <a:fillRect/>
            </a:stretch>
          </p:blipFill>
          <p:spPr>
            <a:xfrm>
              <a:off x="2802483" y="4729162"/>
              <a:ext cx="88303" cy="97434"/>
            </a:xfrm>
            <a:prstGeom prst="rect">
              <a:avLst/>
            </a:prstGeom>
          </p:spPr>
        </p:pic>
      </p:grpSp>
      <p:sp>
        <p:nvSpPr>
          <p:cNvPr id="49" name="四角形: 角を丸くする 48">
            <a:extLst>
              <a:ext uri="{FF2B5EF4-FFF2-40B4-BE49-F238E27FC236}">
                <a16:creationId xmlns:a16="http://schemas.microsoft.com/office/drawing/2014/main" id="{A9D9F6A5-ED39-656F-A047-0DFD53905F2C}"/>
              </a:ext>
            </a:extLst>
          </p:cNvPr>
          <p:cNvSpPr/>
          <p:nvPr/>
        </p:nvSpPr>
        <p:spPr>
          <a:xfrm>
            <a:off x="1196480" y="2295433"/>
            <a:ext cx="5248770" cy="793156"/>
          </a:xfrm>
          <a:prstGeom prst="roundRect">
            <a:avLst/>
          </a:prstGeom>
          <a:solidFill>
            <a:srgbClr val="EAEBE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l"/>
            <a:r>
              <a:rPr kumimoji="1" lang="ja-JP" altLang="en-US" sz="105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就業規則は法律に違反する定めはできません。</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(※8)</a:t>
            </a:r>
          </a:p>
          <a:p>
            <a:pPr algn="l"/>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　就業規則で定める基準に達しない労働契約は、その部分は無効です。</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gn="l"/>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労働基準法第</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93</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条、労働契約法第</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12</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条</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(PPT5-7</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参照</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endPar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50" name="四角形: 角を丸くする 49">
            <a:extLst>
              <a:ext uri="{FF2B5EF4-FFF2-40B4-BE49-F238E27FC236}">
                <a16:creationId xmlns:a16="http://schemas.microsoft.com/office/drawing/2014/main" id="{46FDF9E7-C521-8A0D-A906-F8DC26C9D32C}"/>
              </a:ext>
            </a:extLst>
          </p:cNvPr>
          <p:cNvSpPr/>
          <p:nvPr/>
        </p:nvSpPr>
        <p:spPr>
          <a:xfrm>
            <a:off x="1067122" y="2165054"/>
            <a:ext cx="3084055" cy="260757"/>
          </a:xfrm>
          <a:prstGeom prst="roundRect">
            <a:avLst>
              <a:gd name="adj" fmla="val 41939"/>
            </a:avLst>
          </a:prstGeom>
          <a:solidFill>
            <a:srgbClr val="81828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l"/>
            <a:r>
              <a:rPr kumimoji="1" lang="en-US" altLang="ja-JP" sz="900" b="1">
                <a:solidFill>
                  <a:schemeClr val="bg1">
                    <a:lumMod val="95000"/>
                  </a:schemeClr>
                </a:solidFill>
                <a:latin typeface="HG丸ｺﾞｼｯｸM-PRO" panose="020F0600000000000000" pitchFamily="50" charset="-128"/>
                <a:ea typeface="HG丸ｺﾞｼｯｸM-PRO" panose="020F0600000000000000" pitchFamily="50" charset="-128"/>
              </a:rPr>
              <a:t>   3. </a:t>
            </a:r>
            <a:r>
              <a:rPr kumimoji="1" lang="ja-JP" altLang="en-US" sz="900" b="1">
                <a:solidFill>
                  <a:schemeClr val="bg1">
                    <a:lumMod val="95000"/>
                  </a:schemeClr>
                </a:solidFill>
                <a:latin typeface="HG丸ｺﾞｼｯｸM-PRO" panose="020F0600000000000000" pitchFamily="50" charset="-128"/>
                <a:ea typeface="HG丸ｺﾞｼｯｸM-PRO" panose="020F0600000000000000" pitchFamily="50" charset="-128"/>
              </a:rPr>
              <a:t>就業規則は法律に違反する定めはできません      </a:t>
            </a:r>
            <a:endParaRPr kumimoji="1" lang="en-US" altLang="ja-JP" sz="900" b="1">
              <a:solidFill>
                <a:schemeClr val="bg1">
                  <a:lumMod val="95000"/>
                </a:schemeClr>
              </a:solidFill>
              <a:latin typeface="HG丸ｺﾞｼｯｸM-PRO" panose="020F0600000000000000" pitchFamily="50" charset="-128"/>
              <a:ea typeface="HG丸ｺﾞｼｯｸM-PRO" panose="020F0600000000000000" pitchFamily="50" charset="-128"/>
            </a:endParaRPr>
          </a:p>
        </p:txBody>
      </p:sp>
      <p:grpSp>
        <p:nvGrpSpPr>
          <p:cNvPr id="26" name="object 2"/>
          <p:cNvGrpSpPr/>
          <p:nvPr/>
        </p:nvGrpSpPr>
        <p:grpSpPr>
          <a:xfrm>
            <a:off x="3415956" y="10148442"/>
            <a:ext cx="703580" cy="91440"/>
            <a:chOff x="3415956" y="10148442"/>
            <a:chExt cx="703580" cy="91440"/>
          </a:xfrm>
        </p:grpSpPr>
        <p:sp>
          <p:nvSpPr>
            <p:cNvPr id="48"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51" name="object 4"/>
            <p:cNvPicPr/>
            <p:nvPr/>
          </p:nvPicPr>
          <p:blipFill>
            <a:blip r:embed="rId29" cstate="print"/>
            <a:stretch>
              <a:fillRect/>
            </a:stretch>
          </p:blipFill>
          <p:spPr>
            <a:xfrm>
              <a:off x="3738663" y="10148442"/>
              <a:ext cx="123329" cy="91325"/>
            </a:xfrm>
            <a:prstGeom prst="rect">
              <a:avLst/>
            </a:prstGeom>
          </p:spPr>
        </p:pic>
        <p:sp>
          <p:nvSpPr>
            <p:cNvPr id="52"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268069" y="2036266"/>
              <a:ext cx="5012778" cy="806792"/>
            </a:xfrm>
            <a:prstGeom prst="rect">
              <a:avLst/>
            </a:prstGeom>
          </p:spPr>
        </p:pic>
        <p:pic>
          <p:nvPicPr>
            <p:cNvPr id="9" name="object 9"/>
            <p:cNvPicPr/>
            <p:nvPr/>
          </p:nvPicPr>
          <p:blipFill>
            <a:blip r:embed="rId3" cstate="print"/>
            <a:stretch>
              <a:fillRect/>
            </a:stretch>
          </p:blipFill>
          <p:spPr>
            <a:xfrm>
              <a:off x="1268069" y="3015106"/>
              <a:ext cx="89789" cy="89789"/>
            </a:xfrm>
            <a:prstGeom prst="rect">
              <a:avLst/>
            </a:prstGeom>
          </p:spPr>
        </p:pic>
        <p:sp>
          <p:nvSpPr>
            <p:cNvPr id="10" name="object 10"/>
            <p:cNvSpPr/>
            <p:nvPr/>
          </p:nvSpPr>
          <p:spPr>
            <a:xfrm>
              <a:off x="1386776" y="3002902"/>
              <a:ext cx="41275" cy="106680"/>
            </a:xfrm>
            <a:custGeom>
              <a:avLst/>
              <a:gdLst/>
              <a:ahLst/>
              <a:cxnLst/>
              <a:rect l="l" t="t" r="r" b="b"/>
              <a:pathLst>
                <a:path w="41275" h="106680">
                  <a:moveTo>
                    <a:pt x="41084" y="106565"/>
                  </a:moveTo>
                  <a:lnTo>
                    <a:pt x="27393" y="106565"/>
                  </a:lnTo>
                  <a:lnTo>
                    <a:pt x="22821" y="105079"/>
                  </a:lnTo>
                  <a:lnTo>
                    <a:pt x="22821" y="33489"/>
                  </a:lnTo>
                  <a:lnTo>
                    <a:pt x="0" y="33489"/>
                  </a:lnTo>
                  <a:lnTo>
                    <a:pt x="0" y="21336"/>
                  </a:lnTo>
                  <a:lnTo>
                    <a:pt x="3035" y="21336"/>
                  </a:lnTo>
                  <a:lnTo>
                    <a:pt x="18262" y="18313"/>
                  </a:lnTo>
                  <a:lnTo>
                    <a:pt x="22821" y="13741"/>
                  </a:lnTo>
                  <a:lnTo>
                    <a:pt x="25895" y="6108"/>
                  </a:lnTo>
                  <a:lnTo>
                    <a:pt x="27393" y="3073"/>
                  </a:lnTo>
                  <a:lnTo>
                    <a:pt x="27393" y="0"/>
                  </a:lnTo>
                  <a:lnTo>
                    <a:pt x="38049" y="0"/>
                  </a:lnTo>
                  <a:lnTo>
                    <a:pt x="41084" y="3073"/>
                  </a:lnTo>
                  <a:lnTo>
                    <a:pt x="41084" y="106565"/>
                  </a:lnTo>
                  <a:close/>
                </a:path>
              </a:pathLst>
            </a:custGeom>
            <a:solidFill>
              <a:srgbClr val="4D4D4F"/>
            </a:solidFill>
          </p:spPr>
          <p:txBody>
            <a:bodyPr wrap="square" lIns="0" tIns="0" rIns="0" bIns="0" rtlCol="0"/>
            <a:lstStyle/>
            <a:p>
              <a:endParaRPr/>
            </a:p>
          </p:txBody>
        </p:sp>
        <p:pic>
          <p:nvPicPr>
            <p:cNvPr id="11" name="object 11"/>
            <p:cNvPicPr/>
            <p:nvPr/>
          </p:nvPicPr>
          <p:blipFill>
            <a:blip r:embed="rId4" cstate="print"/>
            <a:stretch>
              <a:fillRect/>
            </a:stretch>
          </p:blipFill>
          <p:spPr>
            <a:xfrm>
              <a:off x="1459852" y="3002902"/>
              <a:ext cx="68516" cy="106565"/>
            </a:xfrm>
            <a:prstGeom prst="rect">
              <a:avLst/>
            </a:prstGeom>
          </p:spPr>
        </p:pic>
        <p:pic>
          <p:nvPicPr>
            <p:cNvPr id="12" name="object 12"/>
            <p:cNvPicPr/>
            <p:nvPr/>
          </p:nvPicPr>
          <p:blipFill>
            <a:blip r:embed="rId5" cstate="print"/>
            <a:stretch>
              <a:fillRect/>
            </a:stretch>
          </p:blipFill>
          <p:spPr>
            <a:xfrm>
              <a:off x="1538986" y="2999879"/>
              <a:ext cx="4735753" cy="669772"/>
            </a:xfrm>
            <a:prstGeom prst="rect">
              <a:avLst/>
            </a:prstGeom>
          </p:spPr>
        </p:pic>
        <p:pic>
          <p:nvPicPr>
            <p:cNvPr id="13" name="object 13"/>
            <p:cNvPicPr/>
            <p:nvPr/>
          </p:nvPicPr>
          <p:blipFill>
            <a:blip r:embed="rId6" cstate="print"/>
            <a:stretch>
              <a:fillRect/>
            </a:stretch>
          </p:blipFill>
          <p:spPr>
            <a:xfrm>
              <a:off x="1268069" y="3840162"/>
              <a:ext cx="89789" cy="89839"/>
            </a:xfrm>
            <a:prstGeom prst="rect">
              <a:avLst/>
            </a:prstGeom>
          </p:spPr>
        </p:pic>
        <p:sp>
          <p:nvSpPr>
            <p:cNvPr id="14" name="object 14"/>
            <p:cNvSpPr/>
            <p:nvPr/>
          </p:nvSpPr>
          <p:spPr>
            <a:xfrm>
              <a:off x="1386776" y="3828008"/>
              <a:ext cx="120650" cy="108585"/>
            </a:xfrm>
            <a:custGeom>
              <a:avLst/>
              <a:gdLst/>
              <a:ahLst/>
              <a:cxnLst/>
              <a:rect l="l" t="t" r="r" b="b"/>
              <a:pathLst>
                <a:path w="120650" h="108585">
                  <a:moveTo>
                    <a:pt x="41084" y="3022"/>
                  </a:moveTo>
                  <a:lnTo>
                    <a:pt x="38049" y="0"/>
                  </a:lnTo>
                  <a:lnTo>
                    <a:pt x="27393" y="0"/>
                  </a:lnTo>
                  <a:lnTo>
                    <a:pt x="27393" y="3022"/>
                  </a:lnTo>
                  <a:lnTo>
                    <a:pt x="25895" y="6057"/>
                  </a:lnTo>
                  <a:lnTo>
                    <a:pt x="22821" y="13690"/>
                  </a:lnTo>
                  <a:lnTo>
                    <a:pt x="18262" y="19799"/>
                  </a:lnTo>
                  <a:lnTo>
                    <a:pt x="10668" y="19799"/>
                  </a:lnTo>
                  <a:lnTo>
                    <a:pt x="3035" y="21285"/>
                  </a:lnTo>
                  <a:lnTo>
                    <a:pt x="0" y="22821"/>
                  </a:lnTo>
                  <a:lnTo>
                    <a:pt x="0" y="33489"/>
                  </a:lnTo>
                  <a:lnTo>
                    <a:pt x="4572" y="34975"/>
                  </a:lnTo>
                  <a:lnTo>
                    <a:pt x="22821" y="34975"/>
                  </a:lnTo>
                  <a:lnTo>
                    <a:pt x="22821" y="105029"/>
                  </a:lnTo>
                  <a:lnTo>
                    <a:pt x="27393" y="108051"/>
                  </a:lnTo>
                  <a:lnTo>
                    <a:pt x="41084" y="108051"/>
                  </a:lnTo>
                  <a:lnTo>
                    <a:pt x="41084" y="3022"/>
                  </a:lnTo>
                  <a:close/>
                </a:path>
                <a:path w="120650" h="108585">
                  <a:moveTo>
                    <a:pt x="120256" y="3022"/>
                  </a:moveTo>
                  <a:lnTo>
                    <a:pt x="117233" y="0"/>
                  </a:lnTo>
                  <a:lnTo>
                    <a:pt x="108102" y="0"/>
                  </a:lnTo>
                  <a:lnTo>
                    <a:pt x="105029" y="6057"/>
                  </a:lnTo>
                  <a:lnTo>
                    <a:pt x="102006" y="13690"/>
                  </a:lnTo>
                  <a:lnTo>
                    <a:pt x="97434" y="19799"/>
                  </a:lnTo>
                  <a:lnTo>
                    <a:pt x="89801" y="19799"/>
                  </a:lnTo>
                  <a:lnTo>
                    <a:pt x="82207" y="21285"/>
                  </a:lnTo>
                  <a:lnTo>
                    <a:pt x="79184" y="22821"/>
                  </a:lnTo>
                  <a:lnTo>
                    <a:pt x="79184" y="33489"/>
                  </a:lnTo>
                  <a:lnTo>
                    <a:pt x="83743" y="34975"/>
                  </a:lnTo>
                  <a:lnTo>
                    <a:pt x="102006" y="34975"/>
                  </a:lnTo>
                  <a:lnTo>
                    <a:pt x="102006" y="105029"/>
                  </a:lnTo>
                  <a:lnTo>
                    <a:pt x="106565" y="108051"/>
                  </a:lnTo>
                  <a:lnTo>
                    <a:pt x="120256" y="108051"/>
                  </a:lnTo>
                  <a:lnTo>
                    <a:pt x="120256" y="3022"/>
                  </a:lnTo>
                  <a:close/>
                </a:path>
              </a:pathLst>
            </a:custGeom>
            <a:solidFill>
              <a:srgbClr val="4D4D4F"/>
            </a:solidFill>
          </p:spPr>
          <p:txBody>
            <a:bodyPr wrap="square" lIns="0" tIns="0" rIns="0" bIns="0" rtlCol="0"/>
            <a:lstStyle/>
            <a:p>
              <a:endParaRPr/>
            </a:p>
          </p:txBody>
        </p:sp>
        <p:pic>
          <p:nvPicPr>
            <p:cNvPr id="15" name="object 15"/>
            <p:cNvPicPr/>
            <p:nvPr/>
          </p:nvPicPr>
          <p:blipFill>
            <a:blip r:embed="rId7" cstate="print"/>
            <a:stretch>
              <a:fillRect/>
            </a:stretch>
          </p:blipFill>
          <p:spPr>
            <a:xfrm>
              <a:off x="1532928" y="3824935"/>
              <a:ext cx="4744885" cy="526694"/>
            </a:xfrm>
            <a:prstGeom prst="rect">
              <a:avLst/>
            </a:prstGeom>
          </p:spPr>
        </p:pic>
        <p:pic>
          <p:nvPicPr>
            <p:cNvPr id="16" name="object 16"/>
            <p:cNvPicPr/>
            <p:nvPr/>
          </p:nvPicPr>
          <p:blipFill>
            <a:blip r:embed="rId8" cstate="print"/>
            <a:stretch>
              <a:fillRect/>
            </a:stretch>
          </p:blipFill>
          <p:spPr>
            <a:xfrm>
              <a:off x="1268069" y="4528248"/>
              <a:ext cx="89789" cy="89788"/>
            </a:xfrm>
            <a:prstGeom prst="rect">
              <a:avLst/>
            </a:prstGeom>
          </p:spPr>
        </p:pic>
        <p:sp>
          <p:nvSpPr>
            <p:cNvPr id="17" name="object 17"/>
            <p:cNvSpPr/>
            <p:nvPr/>
          </p:nvSpPr>
          <p:spPr>
            <a:xfrm>
              <a:off x="1386776" y="4516043"/>
              <a:ext cx="41275" cy="106680"/>
            </a:xfrm>
            <a:custGeom>
              <a:avLst/>
              <a:gdLst/>
              <a:ahLst/>
              <a:cxnLst/>
              <a:rect l="l" t="t" r="r" b="b"/>
              <a:pathLst>
                <a:path w="41275" h="106679">
                  <a:moveTo>
                    <a:pt x="41084" y="106552"/>
                  </a:moveTo>
                  <a:lnTo>
                    <a:pt x="27393" y="106552"/>
                  </a:lnTo>
                  <a:lnTo>
                    <a:pt x="22821" y="105016"/>
                  </a:lnTo>
                  <a:lnTo>
                    <a:pt x="22821" y="35026"/>
                  </a:lnTo>
                  <a:lnTo>
                    <a:pt x="4572" y="35026"/>
                  </a:lnTo>
                  <a:lnTo>
                    <a:pt x="0" y="33477"/>
                  </a:lnTo>
                  <a:lnTo>
                    <a:pt x="0" y="22872"/>
                  </a:lnTo>
                  <a:lnTo>
                    <a:pt x="3035" y="21323"/>
                  </a:lnTo>
                  <a:lnTo>
                    <a:pt x="18262" y="18249"/>
                  </a:lnTo>
                  <a:lnTo>
                    <a:pt x="22821" y="13690"/>
                  </a:lnTo>
                  <a:lnTo>
                    <a:pt x="25895" y="6096"/>
                  </a:lnTo>
                  <a:lnTo>
                    <a:pt x="27393" y="3073"/>
                  </a:lnTo>
                  <a:lnTo>
                    <a:pt x="27393" y="0"/>
                  </a:lnTo>
                  <a:lnTo>
                    <a:pt x="38049" y="0"/>
                  </a:lnTo>
                  <a:lnTo>
                    <a:pt x="41084" y="3073"/>
                  </a:lnTo>
                  <a:lnTo>
                    <a:pt x="41084" y="106552"/>
                  </a:lnTo>
                  <a:close/>
                </a:path>
              </a:pathLst>
            </a:custGeom>
            <a:solidFill>
              <a:srgbClr val="4D4D4F"/>
            </a:solidFill>
          </p:spPr>
          <p:txBody>
            <a:bodyPr wrap="square" lIns="0" tIns="0" rIns="0" bIns="0" rtlCol="0"/>
            <a:lstStyle/>
            <a:p>
              <a:endParaRPr/>
            </a:p>
          </p:txBody>
        </p:sp>
        <p:pic>
          <p:nvPicPr>
            <p:cNvPr id="18" name="object 18"/>
            <p:cNvPicPr/>
            <p:nvPr/>
          </p:nvPicPr>
          <p:blipFill>
            <a:blip r:embed="rId9" cstate="print"/>
            <a:stretch>
              <a:fillRect/>
            </a:stretch>
          </p:blipFill>
          <p:spPr>
            <a:xfrm>
              <a:off x="1461388" y="4516043"/>
              <a:ext cx="66979" cy="105016"/>
            </a:xfrm>
            <a:prstGeom prst="rect">
              <a:avLst/>
            </a:prstGeom>
          </p:spPr>
        </p:pic>
        <p:pic>
          <p:nvPicPr>
            <p:cNvPr id="19" name="object 19"/>
            <p:cNvPicPr/>
            <p:nvPr/>
          </p:nvPicPr>
          <p:blipFill>
            <a:blip r:embed="rId10" cstate="print"/>
            <a:stretch>
              <a:fillRect/>
            </a:stretch>
          </p:blipFill>
          <p:spPr>
            <a:xfrm>
              <a:off x="1538986" y="4511471"/>
              <a:ext cx="4740325" cy="532815"/>
            </a:xfrm>
            <a:prstGeom prst="rect">
              <a:avLst/>
            </a:prstGeom>
          </p:spPr>
        </p:pic>
        <p:sp>
          <p:nvSpPr>
            <p:cNvPr id="20" name="object 20"/>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21" name="object 21"/>
            <p:cNvPicPr/>
            <p:nvPr/>
          </p:nvPicPr>
          <p:blipFill>
            <a:blip r:embed="rId11" cstate="print"/>
            <a:stretch>
              <a:fillRect/>
            </a:stretch>
          </p:blipFill>
          <p:spPr>
            <a:xfrm>
              <a:off x="5696292" y="1288846"/>
              <a:ext cx="71539" cy="103543"/>
            </a:xfrm>
            <a:prstGeom prst="rect">
              <a:avLst/>
            </a:prstGeom>
          </p:spPr>
        </p:pic>
        <p:pic>
          <p:nvPicPr>
            <p:cNvPr id="22" name="object 22"/>
            <p:cNvPicPr/>
            <p:nvPr/>
          </p:nvPicPr>
          <p:blipFill>
            <a:blip r:embed="rId12" cstate="print"/>
            <a:stretch>
              <a:fillRect/>
            </a:stretch>
          </p:blipFill>
          <p:spPr>
            <a:xfrm>
              <a:off x="5787631" y="1285823"/>
              <a:ext cx="433832" cy="106565"/>
            </a:xfrm>
            <a:prstGeom prst="rect">
              <a:avLst/>
            </a:prstGeom>
          </p:spPr>
        </p:pic>
        <p:pic>
          <p:nvPicPr>
            <p:cNvPr id="23" name="object 23"/>
            <p:cNvPicPr/>
            <p:nvPr/>
          </p:nvPicPr>
          <p:blipFill>
            <a:blip r:embed="rId13" cstate="print"/>
            <a:stretch>
              <a:fillRect/>
            </a:stretch>
          </p:blipFill>
          <p:spPr>
            <a:xfrm>
              <a:off x="6394996" y="1282750"/>
              <a:ext cx="246608" cy="117221"/>
            </a:xfrm>
            <a:prstGeom prst="rect">
              <a:avLst/>
            </a:prstGeom>
          </p:spPr>
        </p:pic>
        <p:sp>
          <p:nvSpPr>
            <p:cNvPr id="24" name="object 24"/>
            <p:cNvSpPr/>
            <p:nvPr/>
          </p:nvSpPr>
          <p:spPr>
            <a:xfrm>
              <a:off x="890536" y="1692274"/>
              <a:ext cx="5753100" cy="3488054"/>
            </a:xfrm>
            <a:custGeom>
              <a:avLst/>
              <a:gdLst/>
              <a:ahLst/>
              <a:cxnLst/>
              <a:rect l="l" t="t" r="r" b="b"/>
              <a:pathLst>
                <a:path w="5753100" h="3488054">
                  <a:moveTo>
                    <a:pt x="0" y="0"/>
                  </a:moveTo>
                  <a:lnTo>
                    <a:pt x="5752604" y="0"/>
                  </a:lnTo>
                  <a:lnTo>
                    <a:pt x="5752604" y="3487483"/>
                  </a:lnTo>
                  <a:lnTo>
                    <a:pt x="0" y="3487483"/>
                  </a:lnTo>
                  <a:lnTo>
                    <a:pt x="0" y="0"/>
                  </a:lnTo>
                  <a:close/>
                </a:path>
              </a:pathLst>
            </a:custGeom>
            <a:ln w="4566">
              <a:solidFill>
                <a:srgbClr val="A1A3A7"/>
              </a:solidFill>
            </a:ln>
          </p:spPr>
          <p:txBody>
            <a:bodyPr wrap="square" lIns="0" tIns="0" rIns="0" bIns="0" rtlCol="0"/>
            <a:lstStyle/>
            <a:p>
              <a:endParaRPr/>
            </a:p>
          </p:txBody>
        </p:sp>
        <p:pic>
          <p:nvPicPr>
            <p:cNvPr id="25" name="object 25"/>
            <p:cNvPicPr/>
            <p:nvPr/>
          </p:nvPicPr>
          <p:blipFill>
            <a:blip r:embed="rId14" cstate="print"/>
            <a:stretch>
              <a:fillRect/>
            </a:stretch>
          </p:blipFill>
          <p:spPr>
            <a:xfrm>
              <a:off x="890536" y="1259928"/>
              <a:ext cx="5752604" cy="611936"/>
            </a:xfrm>
            <a:prstGeom prst="rect">
              <a:avLst/>
            </a:prstGeom>
          </p:spPr>
        </p:pic>
      </p:grpSp>
      <p:grpSp>
        <p:nvGrpSpPr>
          <p:cNvPr id="26" name="object 26"/>
          <p:cNvGrpSpPr/>
          <p:nvPr/>
        </p:nvGrpSpPr>
        <p:grpSpPr>
          <a:xfrm>
            <a:off x="710907" y="5647689"/>
            <a:ext cx="6113780" cy="4315460"/>
            <a:chOff x="710907" y="5647689"/>
            <a:chExt cx="6113780" cy="4315460"/>
          </a:xfrm>
        </p:grpSpPr>
        <p:sp>
          <p:nvSpPr>
            <p:cNvPr id="27" name="object 2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28" name="object 28"/>
            <p:cNvPicPr/>
            <p:nvPr/>
          </p:nvPicPr>
          <p:blipFill>
            <a:blip r:embed="rId15" cstate="print"/>
            <a:stretch>
              <a:fillRect/>
            </a:stretch>
          </p:blipFill>
          <p:spPr>
            <a:xfrm>
              <a:off x="1199553" y="6584797"/>
              <a:ext cx="1808416" cy="120256"/>
            </a:xfrm>
            <a:prstGeom prst="rect">
              <a:avLst/>
            </a:prstGeom>
          </p:spPr>
        </p:pic>
        <p:pic>
          <p:nvPicPr>
            <p:cNvPr id="29" name="object 29"/>
            <p:cNvPicPr/>
            <p:nvPr/>
          </p:nvPicPr>
          <p:blipFill>
            <a:blip r:embed="rId16" cstate="print"/>
            <a:stretch>
              <a:fillRect/>
            </a:stretch>
          </p:blipFill>
          <p:spPr>
            <a:xfrm>
              <a:off x="890536" y="5826721"/>
              <a:ext cx="5752604" cy="611924"/>
            </a:xfrm>
            <a:prstGeom prst="rect">
              <a:avLst/>
            </a:prstGeom>
          </p:spPr>
        </p:pic>
        <p:sp>
          <p:nvSpPr>
            <p:cNvPr id="30" name="object 30"/>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31" name="object 31"/>
            <p:cNvPicPr/>
            <p:nvPr/>
          </p:nvPicPr>
          <p:blipFill>
            <a:blip r:embed="rId17" cstate="print"/>
            <a:stretch>
              <a:fillRect/>
            </a:stretch>
          </p:blipFill>
          <p:spPr>
            <a:xfrm>
              <a:off x="5696292" y="5855639"/>
              <a:ext cx="71539" cy="103543"/>
            </a:xfrm>
            <a:prstGeom prst="rect">
              <a:avLst/>
            </a:prstGeom>
          </p:spPr>
        </p:pic>
        <p:pic>
          <p:nvPicPr>
            <p:cNvPr id="32" name="object 32"/>
            <p:cNvPicPr/>
            <p:nvPr/>
          </p:nvPicPr>
          <p:blipFill>
            <a:blip r:embed="rId18" cstate="print"/>
            <a:stretch>
              <a:fillRect/>
            </a:stretch>
          </p:blipFill>
          <p:spPr>
            <a:xfrm>
              <a:off x="5787631" y="5852616"/>
              <a:ext cx="435368" cy="106565"/>
            </a:xfrm>
            <a:prstGeom prst="rect">
              <a:avLst/>
            </a:prstGeom>
          </p:spPr>
        </p:pic>
        <p:pic>
          <p:nvPicPr>
            <p:cNvPr id="33" name="object 33"/>
            <p:cNvPicPr/>
            <p:nvPr/>
          </p:nvPicPr>
          <p:blipFill>
            <a:blip r:embed="rId19" cstate="print"/>
            <a:stretch>
              <a:fillRect/>
            </a:stretch>
          </p:blipFill>
          <p:spPr>
            <a:xfrm>
              <a:off x="6268694" y="5849543"/>
              <a:ext cx="372910" cy="117221"/>
            </a:xfrm>
            <a:prstGeom prst="rect">
              <a:avLst/>
            </a:prstGeom>
          </p:spPr>
        </p:pic>
        <p:pic>
          <p:nvPicPr>
            <p:cNvPr id="34" name="object 34"/>
            <p:cNvPicPr/>
            <p:nvPr/>
          </p:nvPicPr>
          <p:blipFill>
            <a:blip r:embed="rId20" cstate="print"/>
            <a:stretch>
              <a:fillRect/>
            </a:stretch>
          </p:blipFill>
          <p:spPr>
            <a:xfrm>
              <a:off x="1070178" y="6834441"/>
              <a:ext cx="5393334" cy="2948622"/>
            </a:xfrm>
            <a:prstGeom prst="rect">
              <a:avLst/>
            </a:prstGeom>
          </p:spPr>
        </p:pic>
      </p:grpSp>
      <p:sp>
        <p:nvSpPr>
          <p:cNvPr id="35" name="object 35"/>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36" name="object 36"/>
          <p:cNvGrpSpPr/>
          <p:nvPr/>
        </p:nvGrpSpPr>
        <p:grpSpPr>
          <a:xfrm>
            <a:off x="7183539" y="1080286"/>
            <a:ext cx="368935" cy="688340"/>
            <a:chOff x="7183539" y="1080286"/>
            <a:chExt cx="368935" cy="688340"/>
          </a:xfrm>
        </p:grpSpPr>
        <p:sp>
          <p:nvSpPr>
            <p:cNvPr id="37" name="object 3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38" name="object 3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39" name="object 39"/>
            <p:cNvPicPr/>
            <p:nvPr/>
          </p:nvPicPr>
          <p:blipFill>
            <a:blip r:embed="rId21" cstate="print"/>
            <a:stretch>
              <a:fillRect/>
            </a:stretch>
          </p:blipFill>
          <p:spPr>
            <a:xfrm>
              <a:off x="7296200" y="1401508"/>
              <a:ext cx="133946" cy="270967"/>
            </a:xfrm>
            <a:prstGeom prst="rect">
              <a:avLst/>
            </a:prstGeom>
          </p:spPr>
        </p:pic>
      </p:grpSp>
      <p:grpSp>
        <p:nvGrpSpPr>
          <p:cNvPr id="40" name="object 40"/>
          <p:cNvGrpSpPr/>
          <p:nvPr/>
        </p:nvGrpSpPr>
        <p:grpSpPr>
          <a:xfrm>
            <a:off x="7183539" y="2570606"/>
            <a:ext cx="368935" cy="688340"/>
            <a:chOff x="7183539" y="2570606"/>
            <a:chExt cx="368935" cy="688340"/>
          </a:xfrm>
        </p:grpSpPr>
        <p:sp>
          <p:nvSpPr>
            <p:cNvPr id="41" name="object 4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2" name="object 42"/>
            <p:cNvPicPr/>
            <p:nvPr/>
          </p:nvPicPr>
          <p:blipFill>
            <a:blip r:embed="rId22" cstate="print"/>
            <a:stretch>
              <a:fillRect/>
            </a:stretch>
          </p:blipFill>
          <p:spPr>
            <a:xfrm>
              <a:off x="7296200" y="2686303"/>
              <a:ext cx="133946" cy="272503"/>
            </a:xfrm>
            <a:prstGeom prst="rect">
              <a:avLst/>
            </a:prstGeom>
          </p:spPr>
        </p:pic>
        <p:pic>
          <p:nvPicPr>
            <p:cNvPr id="43" name="object 43"/>
            <p:cNvPicPr/>
            <p:nvPr/>
          </p:nvPicPr>
          <p:blipFill>
            <a:blip r:embed="rId23" cstate="print"/>
            <a:stretch>
              <a:fillRect/>
            </a:stretch>
          </p:blipFill>
          <p:spPr>
            <a:xfrm>
              <a:off x="7294664" y="3013570"/>
              <a:ext cx="137020" cy="137020"/>
            </a:xfrm>
            <a:prstGeom prst="rect">
              <a:avLst/>
            </a:prstGeom>
          </p:spPr>
        </p:pic>
      </p:grpSp>
      <p:grpSp>
        <p:nvGrpSpPr>
          <p:cNvPr id="44" name="object 44"/>
          <p:cNvGrpSpPr/>
          <p:nvPr/>
        </p:nvGrpSpPr>
        <p:grpSpPr>
          <a:xfrm>
            <a:off x="7183539" y="1826221"/>
            <a:ext cx="368935" cy="687070"/>
            <a:chOff x="7183539" y="1826221"/>
            <a:chExt cx="368935" cy="687070"/>
          </a:xfrm>
        </p:grpSpPr>
        <p:sp>
          <p:nvSpPr>
            <p:cNvPr id="45" name="object 4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6" name="object 46"/>
            <p:cNvPicPr/>
            <p:nvPr/>
          </p:nvPicPr>
          <p:blipFill>
            <a:blip r:embed="rId24" cstate="print"/>
            <a:stretch>
              <a:fillRect/>
            </a:stretch>
          </p:blipFill>
          <p:spPr>
            <a:xfrm>
              <a:off x="7296200" y="1940369"/>
              <a:ext cx="133946" cy="274040"/>
            </a:xfrm>
            <a:prstGeom prst="rect">
              <a:avLst/>
            </a:prstGeom>
          </p:spPr>
        </p:pic>
        <p:pic>
          <p:nvPicPr>
            <p:cNvPr id="47" name="object 47"/>
            <p:cNvPicPr/>
            <p:nvPr/>
          </p:nvPicPr>
          <p:blipFill>
            <a:blip r:embed="rId25" cstate="print"/>
            <a:stretch>
              <a:fillRect/>
            </a:stretch>
          </p:blipFill>
          <p:spPr>
            <a:xfrm>
              <a:off x="7294664" y="2269184"/>
              <a:ext cx="137020" cy="135483"/>
            </a:xfrm>
            <a:prstGeom prst="rect">
              <a:avLst/>
            </a:prstGeom>
          </p:spPr>
        </p:pic>
      </p:grpSp>
      <p:grpSp>
        <p:nvGrpSpPr>
          <p:cNvPr id="48" name="object 48"/>
          <p:cNvGrpSpPr/>
          <p:nvPr/>
        </p:nvGrpSpPr>
        <p:grpSpPr>
          <a:xfrm>
            <a:off x="7183539" y="3314991"/>
            <a:ext cx="368935" cy="688340"/>
            <a:chOff x="7183539" y="3314991"/>
            <a:chExt cx="368935" cy="688340"/>
          </a:xfrm>
        </p:grpSpPr>
        <p:sp>
          <p:nvSpPr>
            <p:cNvPr id="49" name="object 4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0" name="object 50"/>
            <p:cNvPicPr/>
            <p:nvPr/>
          </p:nvPicPr>
          <p:blipFill>
            <a:blip r:embed="rId26" cstate="print"/>
            <a:stretch>
              <a:fillRect/>
            </a:stretch>
          </p:blipFill>
          <p:spPr>
            <a:xfrm>
              <a:off x="7296200" y="3430689"/>
              <a:ext cx="133946" cy="272453"/>
            </a:xfrm>
            <a:prstGeom prst="rect">
              <a:avLst/>
            </a:prstGeom>
          </p:spPr>
        </p:pic>
        <p:pic>
          <p:nvPicPr>
            <p:cNvPr id="51" name="object 51"/>
            <p:cNvPicPr/>
            <p:nvPr/>
          </p:nvPicPr>
          <p:blipFill>
            <a:blip r:embed="rId27" cstate="print"/>
            <a:stretch>
              <a:fillRect/>
            </a:stretch>
          </p:blipFill>
          <p:spPr>
            <a:xfrm>
              <a:off x="7294664" y="3759492"/>
              <a:ext cx="137020" cy="135483"/>
            </a:xfrm>
            <a:prstGeom prst="rect">
              <a:avLst/>
            </a:prstGeom>
          </p:spPr>
        </p:pic>
      </p:grpSp>
      <p:grpSp>
        <p:nvGrpSpPr>
          <p:cNvPr id="52" name="object 52"/>
          <p:cNvGrpSpPr/>
          <p:nvPr/>
        </p:nvGrpSpPr>
        <p:grpSpPr>
          <a:xfrm>
            <a:off x="7183539" y="4060875"/>
            <a:ext cx="368935" cy="687070"/>
            <a:chOff x="7183539" y="4060875"/>
            <a:chExt cx="368935" cy="687070"/>
          </a:xfrm>
        </p:grpSpPr>
        <p:sp>
          <p:nvSpPr>
            <p:cNvPr id="53" name="object 5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4" name="object 54"/>
            <p:cNvPicPr/>
            <p:nvPr/>
          </p:nvPicPr>
          <p:blipFill>
            <a:blip r:embed="rId28" cstate="print"/>
            <a:stretch>
              <a:fillRect/>
            </a:stretch>
          </p:blipFill>
          <p:spPr>
            <a:xfrm>
              <a:off x="7296200" y="4175073"/>
              <a:ext cx="133946" cy="273989"/>
            </a:xfrm>
            <a:prstGeom prst="rect">
              <a:avLst/>
            </a:prstGeom>
          </p:spPr>
        </p:pic>
        <p:pic>
          <p:nvPicPr>
            <p:cNvPr id="55" name="object 55"/>
            <p:cNvPicPr/>
            <p:nvPr/>
          </p:nvPicPr>
          <p:blipFill>
            <a:blip r:embed="rId29" cstate="print"/>
            <a:stretch>
              <a:fillRect/>
            </a:stretch>
          </p:blipFill>
          <p:spPr>
            <a:xfrm>
              <a:off x="7294664" y="4503889"/>
              <a:ext cx="137020" cy="136969"/>
            </a:xfrm>
            <a:prstGeom prst="rect">
              <a:avLst/>
            </a:prstGeom>
          </p:spPr>
        </p:pic>
      </p:grpSp>
      <p:grpSp>
        <p:nvGrpSpPr>
          <p:cNvPr id="56" name="object 56"/>
          <p:cNvGrpSpPr/>
          <p:nvPr/>
        </p:nvGrpSpPr>
        <p:grpSpPr>
          <a:xfrm>
            <a:off x="7183539" y="4805260"/>
            <a:ext cx="368935" cy="688340"/>
            <a:chOff x="7183539" y="4805260"/>
            <a:chExt cx="368935" cy="688340"/>
          </a:xfrm>
        </p:grpSpPr>
        <p:sp>
          <p:nvSpPr>
            <p:cNvPr id="57" name="object 5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8" name="object 58"/>
            <p:cNvPicPr/>
            <p:nvPr/>
          </p:nvPicPr>
          <p:blipFill>
            <a:blip r:embed="rId30" cstate="print"/>
            <a:stretch>
              <a:fillRect/>
            </a:stretch>
          </p:blipFill>
          <p:spPr>
            <a:xfrm>
              <a:off x="7296200" y="4920957"/>
              <a:ext cx="133946" cy="272503"/>
            </a:xfrm>
            <a:prstGeom prst="rect">
              <a:avLst/>
            </a:prstGeom>
          </p:spPr>
        </p:pic>
        <p:pic>
          <p:nvPicPr>
            <p:cNvPr id="59" name="object 59"/>
            <p:cNvPicPr/>
            <p:nvPr/>
          </p:nvPicPr>
          <p:blipFill>
            <a:blip r:embed="rId31" cstate="print"/>
            <a:stretch>
              <a:fillRect/>
            </a:stretch>
          </p:blipFill>
          <p:spPr>
            <a:xfrm>
              <a:off x="7294664" y="5248274"/>
              <a:ext cx="137020" cy="136969"/>
            </a:xfrm>
            <a:prstGeom prst="rect">
              <a:avLst/>
            </a:prstGeom>
          </p:spPr>
        </p:pic>
      </p:grpSp>
      <p:grpSp>
        <p:nvGrpSpPr>
          <p:cNvPr id="60" name="object 60"/>
          <p:cNvGrpSpPr/>
          <p:nvPr/>
        </p:nvGrpSpPr>
        <p:grpSpPr>
          <a:xfrm>
            <a:off x="7183539" y="5549645"/>
            <a:ext cx="368935" cy="688340"/>
            <a:chOff x="7183539" y="5549645"/>
            <a:chExt cx="368935" cy="688340"/>
          </a:xfrm>
        </p:grpSpPr>
        <p:sp>
          <p:nvSpPr>
            <p:cNvPr id="61" name="object 6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62" name="object 62"/>
            <p:cNvPicPr/>
            <p:nvPr/>
          </p:nvPicPr>
          <p:blipFill>
            <a:blip r:embed="rId32" cstate="print"/>
            <a:stretch>
              <a:fillRect/>
            </a:stretch>
          </p:blipFill>
          <p:spPr>
            <a:xfrm>
              <a:off x="7296200" y="5665342"/>
              <a:ext cx="133946" cy="272503"/>
            </a:xfrm>
            <a:prstGeom prst="rect">
              <a:avLst/>
            </a:prstGeom>
          </p:spPr>
        </p:pic>
        <p:pic>
          <p:nvPicPr>
            <p:cNvPr id="63" name="object 63"/>
            <p:cNvPicPr/>
            <p:nvPr/>
          </p:nvPicPr>
          <p:blipFill>
            <a:blip r:embed="rId33" cstate="print"/>
            <a:stretch>
              <a:fillRect/>
            </a:stretch>
          </p:blipFill>
          <p:spPr>
            <a:xfrm>
              <a:off x="7294664" y="5994145"/>
              <a:ext cx="137020" cy="135483"/>
            </a:xfrm>
            <a:prstGeom prst="rect">
              <a:avLst/>
            </a:prstGeom>
          </p:spPr>
        </p:pic>
      </p:grpSp>
      <p:grpSp>
        <p:nvGrpSpPr>
          <p:cNvPr id="64" name="object 64"/>
          <p:cNvGrpSpPr/>
          <p:nvPr/>
        </p:nvGrpSpPr>
        <p:grpSpPr>
          <a:xfrm>
            <a:off x="7183539" y="6295580"/>
            <a:ext cx="368935" cy="687070"/>
            <a:chOff x="7183539" y="6295580"/>
            <a:chExt cx="368935" cy="687070"/>
          </a:xfrm>
        </p:grpSpPr>
        <p:sp>
          <p:nvSpPr>
            <p:cNvPr id="65" name="object 6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6" name="object 66"/>
            <p:cNvPicPr/>
            <p:nvPr/>
          </p:nvPicPr>
          <p:blipFill>
            <a:blip r:embed="rId34" cstate="print"/>
            <a:stretch>
              <a:fillRect/>
            </a:stretch>
          </p:blipFill>
          <p:spPr>
            <a:xfrm>
              <a:off x="7296200" y="6409727"/>
              <a:ext cx="133946" cy="274040"/>
            </a:xfrm>
            <a:prstGeom prst="rect">
              <a:avLst/>
            </a:prstGeom>
          </p:spPr>
        </p:pic>
        <p:pic>
          <p:nvPicPr>
            <p:cNvPr id="67" name="object 67"/>
            <p:cNvPicPr/>
            <p:nvPr/>
          </p:nvPicPr>
          <p:blipFill>
            <a:blip r:embed="rId35" cstate="print"/>
            <a:stretch>
              <a:fillRect/>
            </a:stretch>
          </p:blipFill>
          <p:spPr>
            <a:xfrm>
              <a:off x="7294664" y="6738543"/>
              <a:ext cx="137020" cy="137020"/>
            </a:xfrm>
            <a:prstGeom prst="rect">
              <a:avLst/>
            </a:prstGeom>
          </p:spPr>
        </p:pic>
      </p:grpSp>
      <p:grpSp>
        <p:nvGrpSpPr>
          <p:cNvPr id="68" name="object 68"/>
          <p:cNvGrpSpPr/>
          <p:nvPr/>
        </p:nvGrpSpPr>
        <p:grpSpPr>
          <a:xfrm>
            <a:off x="7183539" y="7039964"/>
            <a:ext cx="368935" cy="688340"/>
            <a:chOff x="7183539" y="7039964"/>
            <a:chExt cx="368935" cy="688340"/>
          </a:xfrm>
        </p:grpSpPr>
        <p:sp>
          <p:nvSpPr>
            <p:cNvPr id="69" name="object 6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0" name="object 70"/>
            <p:cNvPicPr/>
            <p:nvPr/>
          </p:nvPicPr>
          <p:blipFill>
            <a:blip r:embed="rId36" cstate="print"/>
            <a:stretch>
              <a:fillRect/>
            </a:stretch>
          </p:blipFill>
          <p:spPr>
            <a:xfrm>
              <a:off x="7296200" y="7155662"/>
              <a:ext cx="133946" cy="272503"/>
            </a:xfrm>
            <a:prstGeom prst="rect">
              <a:avLst/>
            </a:prstGeom>
          </p:spPr>
        </p:pic>
        <p:pic>
          <p:nvPicPr>
            <p:cNvPr id="71" name="object 71"/>
            <p:cNvPicPr/>
            <p:nvPr/>
          </p:nvPicPr>
          <p:blipFill>
            <a:blip r:embed="rId37" cstate="print"/>
            <a:stretch>
              <a:fillRect/>
            </a:stretch>
          </p:blipFill>
          <p:spPr>
            <a:xfrm>
              <a:off x="7294664" y="7482928"/>
              <a:ext cx="137020" cy="137020"/>
            </a:xfrm>
            <a:prstGeom prst="rect">
              <a:avLst/>
            </a:prstGeom>
          </p:spPr>
        </p:pic>
      </p:grpSp>
      <p:grpSp>
        <p:nvGrpSpPr>
          <p:cNvPr id="72" name="object 72"/>
          <p:cNvGrpSpPr/>
          <p:nvPr/>
        </p:nvGrpSpPr>
        <p:grpSpPr>
          <a:xfrm>
            <a:off x="7183539" y="7784350"/>
            <a:ext cx="368935" cy="688340"/>
            <a:chOff x="7183539" y="7784350"/>
            <a:chExt cx="368935" cy="688340"/>
          </a:xfrm>
        </p:grpSpPr>
        <p:sp>
          <p:nvSpPr>
            <p:cNvPr id="73" name="object 7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4" name="object 74"/>
            <p:cNvPicPr/>
            <p:nvPr/>
          </p:nvPicPr>
          <p:blipFill>
            <a:blip r:embed="rId38" cstate="print"/>
            <a:stretch>
              <a:fillRect/>
            </a:stretch>
          </p:blipFill>
          <p:spPr>
            <a:xfrm>
              <a:off x="7296200" y="7900047"/>
              <a:ext cx="133946" cy="272453"/>
            </a:xfrm>
            <a:prstGeom prst="rect">
              <a:avLst/>
            </a:prstGeom>
          </p:spPr>
        </p:pic>
        <p:pic>
          <p:nvPicPr>
            <p:cNvPr id="75" name="object 75"/>
            <p:cNvPicPr/>
            <p:nvPr/>
          </p:nvPicPr>
          <p:blipFill>
            <a:blip r:embed="rId39" cstate="print"/>
            <a:stretch>
              <a:fillRect/>
            </a:stretch>
          </p:blipFill>
          <p:spPr>
            <a:xfrm>
              <a:off x="7294664" y="8228850"/>
              <a:ext cx="137020" cy="135483"/>
            </a:xfrm>
            <a:prstGeom prst="rect">
              <a:avLst/>
            </a:prstGeom>
          </p:spPr>
        </p:pic>
      </p:grpSp>
      <p:pic>
        <p:nvPicPr>
          <p:cNvPr id="76" name="object 76"/>
          <p:cNvPicPr/>
          <p:nvPr/>
        </p:nvPicPr>
        <p:blipFill>
          <a:blip r:embed="rId40" cstate="print"/>
          <a:stretch>
            <a:fillRect/>
          </a:stretch>
        </p:blipFill>
        <p:spPr>
          <a:xfrm>
            <a:off x="7183539" y="8530233"/>
            <a:ext cx="368401" cy="688085"/>
          </a:xfrm>
          <a:prstGeom prst="rect">
            <a:avLst/>
          </a:prstGeom>
        </p:spPr>
      </p:pic>
      <p:grpSp>
        <p:nvGrpSpPr>
          <p:cNvPr id="77" name="object 77"/>
          <p:cNvGrpSpPr/>
          <p:nvPr/>
        </p:nvGrpSpPr>
        <p:grpSpPr>
          <a:xfrm>
            <a:off x="7183539" y="9274619"/>
            <a:ext cx="368935" cy="688340"/>
            <a:chOff x="7183539" y="9274619"/>
            <a:chExt cx="368935" cy="688340"/>
          </a:xfrm>
        </p:grpSpPr>
        <p:sp>
          <p:nvSpPr>
            <p:cNvPr id="78" name="object 7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9" name="object 79"/>
            <p:cNvPicPr/>
            <p:nvPr/>
          </p:nvPicPr>
          <p:blipFill>
            <a:blip r:embed="rId41" cstate="print"/>
            <a:stretch>
              <a:fillRect/>
            </a:stretch>
          </p:blipFill>
          <p:spPr>
            <a:xfrm>
              <a:off x="7323581" y="9341637"/>
              <a:ext cx="79184" cy="121742"/>
            </a:xfrm>
            <a:prstGeom prst="rect">
              <a:avLst/>
            </a:prstGeom>
          </p:spPr>
        </p:pic>
        <p:pic>
          <p:nvPicPr>
            <p:cNvPr id="80" name="object 80"/>
            <p:cNvPicPr/>
            <p:nvPr/>
          </p:nvPicPr>
          <p:blipFill>
            <a:blip r:embed="rId42" cstate="print"/>
            <a:stretch>
              <a:fillRect/>
            </a:stretch>
          </p:blipFill>
          <p:spPr>
            <a:xfrm>
              <a:off x="7296200" y="9483178"/>
              <a:ext cx="133946" cy="420141"/>
            </a:xfrm>
            <a:prstGeom prst="rect">
              <a:avLst/>
            </a:prstGeom>
          </p:spPr>
        </p:pic>
      </p:grpSp>
      <p:grpSp>
        <p:nvGrpSpPr>
          <p:cNvPr id="81" name="object 2"/>
          <p:cNvGrpSpPr/>
          <p:nvPr/>
        </p:nvGrpSpPr>
        <p:grpSpPr>
          <a:xfrm>
            <a:off x="3415956" y="10148442"/>
            <a:ext cx="703580" cy="91440"/>
            <a:chOff x="3415956" y="10148442"/>
            <a:chExt cx="703580" cy="91440"/>
          </a:xfrm>
        </p:grpSpPr>
        <p:sp>
          <p:nvSpPr>
            <p:cNvPr id="82"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83" name="object 4"/>
            <p:cNvPicPr/>
            <p:nvPr/>
          </p:nvPicPr>
          <p:blipFill>
            <a:blip r:embed="rId43" cstate="print"/>
            <a:stretch>
              <a:fillRect/>
            </a:stretch>
          </p:blipFill>
          <p:spPr>
            <a:xfrm>
              <a:off x="3738663" y="10148442"/>
              <a:ext cx="123329" cy="91325"/>
            </a:xfrm>
            <a:prstGeom prst="rect">
              <a:avLst/>
            </a:prstGeom>
          </p:spPr>
        </p:pic>
        <p:sp>
          <p:nvSpPr>
            <p:cNvPr id="84"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1268069" y="6708127"/>
              <a:ext cx="89789" cy="89801"/>
            </a:xfrm>
            <a:prstGeom prst="rect">
              <a:avLst/>
            </a:prstGeom>
          </p:spPr>
        </p:pic>
        <p:sp>
          <p:nvSpPr>
            <p:cNvPr id="9" name="object 9"/>
            <p:cNvSpPr/>
            <p:nvPr/>
          </p:nvSpPr>
          <p:spPr>
            <a:xfrm>
              <a:off x="1386776" y="6695922"/>
              <a:ext cx="41275" cy="108585"/>
            </a:xfrm>
            <a:custGeom>
              <a:avLst/>
              <a:gdLst/>
              <a:ahLst/>
              <a:cxnLst/>
              <a:rect l="l" t="t" r="r" b="b"/>
              <a:pathLst>
                <a:path w="41275" h="108584">
                  <a:moveTo>
                    <a:pt x="41084" y="108102"/>
                  </a:moveTo>
                  <a:lnTo>
                    <a:pt x="27393" y="108102"/>
                  </a:lnTo>
                  <a:lnTo>
                    <a:pt x="22821" y="106565"/>
                  </a:lnTo>
                  <a:lnTo>
                    <a:pt x="22821" y="35026"/>
                  </a:lnTo>
                  <a:lnTo>
                    <a:pt x="4572" y="35026"/>
                  </a:lnTo>
                  <a:lnTo>
                    <a:pt x="0" y="33489"/>
                  </a:lnTo>
                  <a:lnTo>
                    <a:pt x="0" y="22821"/>
                  </a:lnTo>
                  <a:lnTo>
                    <a:pt x="3035" y="22821"/>
                  </a:lnTo>
                  <a:lnTo>
                    <a:pt x="18262" y="19799"/>
                  </a:lnTo>
                  <a:lnTo>
                    <a:pt x="22821" y="13690"/>
                  </a:lnTo>
                  <a:lnTo>
                    <a:pt x="25895" y="7645"/>
                  </a:lnTo>
                  <a:lnTo>
                    <a:pt x="27393" y="3035"/>
                  </a:lnTo>
                  <a:lnTo>
                    <a:pt x="27393" y="0"/>
                  </a:lnTo>
                  <a:lnTo>
                    <a:pt x="38049" y="0"/>
                  </a:lnTo>
                  <a:lnTo>
                    <a:pt x="41084" y="3035"/>
                  </a:lnTo>
                  <a:lnTo>
                    <a:pt x="41084" y="108102"/>
                  </a:lnTo>
                  <a:close/>
                </a:path>
              </a:pathLst>
            </a:custGeom>
            <a:solidFill>
              <a:srgbClr val="4A4B4D"/>
            </a:solidFill>
          </p:spPr>
          <p:txBody>
            <a:bodyPr wrap="square" lIns="0" tIns="0" rIns="0" bIns="0" rtlCol="0"/>
            <a:lstStyle/>
            <a:p>
              <a:endParaRPr/>
            </a:p>
          </p:txBody>
        </p:sp>
        <p:pic>
          <p:nvPicPr>
            <p:cNvPr id="10" name="object 10"/>
            <p:cNvPicPr/>
            <p:nvPr/>
          </p:nvPicPr>
          <p:blipFill>
            <a:blip r:embed="rId3" cstate="print"/>
            <a:stretch>
              <a:fillRect/>
            </a:stretch>
          </p:blipFill>
          <p:spPr>
            <a:xfrm>
              <a:off x="1459852" y="6695922"/>
              <a:ext cx="68516" cy="108102"/>
            </a:xfrm>
            <a:prstGeom prst="rect">
              <a:avLst/>
            </a:prstGeom>
          </p:spPr>
        </p:pic>
        <p:pic>
          <p:nvPicPr>
            <p:cNvPr id="11" name="object 11"/>
            <p:cNvPicPr/>
            <p:nvPr/>
          </p:nvPicPr>
          <p:blipFill>
            <a:blip r:embed="rId4" cstate="print"/>
            <a:stretch>
              <a:fillRect/>
            </a:stretch>
          </p:blipFill>
          <p:spPr>
            <a:xfrm>
              <a:off x="1663852" y="6692899"/>
              <a:ext cx="2942526" cy="120256"/>
            </a:xfrm>
            <a:prstGeom prst="rect">
              <a:avLst/>
            </a:prstGeom>
          </p:spPr>
        </p:pic>
        <p:pic>
          <p:nvPicPr>
            <p:cNvPr id="12" name="object 12"/>
            <p:cNvPicPr/>
            <p:nvPr/>
          </p:nvPicPr>
          <p:blipFill>
            <a:blip r:embed="rId5" cstate="print"/>
            <a:stretch>
              <a:fillRect/>
            </a:stretch>
          </p:blipFill>
          <p:spPr>
            <a:xfrm>
              <a:off x="1621180" y="6909053"/>
              <a:ext cx="118770" cy="120243"/>
            </a:xfrm>
            <a:prstGeom prst="rect">
              <a:avLst/>
            </a:prstGeom>
          </p:spPr>
        </p:pic>
        <p:pic>
          <p:nvPicPr>
            <p:cNvPr id="13" name="object 13"/>
            <p:cNvPicPr/>
            <p:nvPr/>
          </p:nvPicPr>
          <p:blipFill>
            <a:blip r:embed="rId6" cstate="print"/>
            <a:stretch>
              <a:fillRect/>
            </a:stretch>
          </p:blipFill>
          <p:spPr>
            <a:xfrm>
              <a:off x="1873897" y="6909053"/>
              <a:ext cx="3039960" cy="118706"/>
            </a:xfrm>
            <a:prstGeom prst="rect">
              <a:avLst/>
            </a:prstGeom>
          </p:spPr>
        </p:pic>
        <p:pic>
          <p:nvPicPr>
            <p:cNvPr id="14" name="object 14"/>
            <p:cNvPicPr/>
            <p:nvPr/>
          </p:nvPicPr>
          <p:blipFill>
            <a:blip r:embed="rId7" cstate="print"/>
            <a:stretch>
              <a:fillRect/>
            </a:stretch>
          </p:blipFill>
          <p:spPr>
            <a:xfrm>
              <a:off x="1621180" y="7125195"/>
              <a:ext cx="118770" cy="118770"/>
            </a:xfrm>
            <a:prstGeom prst="rect">
              <a:avLst/>
            </a:prstGeom>
          </p:spPr>
        </p:pic>
        <p:pic>
          <p:nvPicPr>
            <p:cNvPr id="15" name="object 15"/>
            <p:cNvPicPr/>
            <p:nvPr/>
          </p:nvPicPr>
          <p:blipFill>
            <a:blip r:embed="rId8" cstate="print"/>
            <a:stretch>
              <a:fillRect/>
            </a:stretch>
          </p:blipFill>
          <p:spPr>
            <a:xfrm>
              <a:off x="1873897" y="7125195"/>
              <a:ext cx="2027682" cy="118770"/>
            </a:xfrm>
            <a:prstGeom prst="rect">
              <a:avLst/>
            </a:prstGeom>
          </p:spPr>
        </p:pic>
        <p:pic>
          <p:nvPicPr>
            <p:cNvPr id="16" name="object 16"/>
            <p:cNvPicPr/>
            <p:nvPr/>
          </p:nvPicPr>
          <p:blipFill>
            <a:blip r:embed="rId9" cstate="print"/>
            <a:stretch>
              <a:fillRect/>
            </a:stretch>
          </p:blipFill>
          <p:spPr>
            <a:xfrm>
              <a:off x="1621180" y="7341387"/>
              <a:ext cx="118770" cy="118719"/>
            </a:xfrm>
            <a:prstGeom prst="rect">
              <a:avLst/>
            </a:prstGeom>
          </p:spPr>
        </p:pic>
        <p:pic>
          <p:nvPicPr>
            <p:cNvPr id="17" name="object 17"/>
            <p:cNvPicPr/>
            <p:nvPr/>
          </p:nvPicPr>
          <p:blipFill>
            <a:blip r:embed="rId10" cstate="print"/>
            <a:stretch>
              <a:fillRect/>
            </a:stretch>
          </p:blipFill>
          <p:spPr>
            <a:xfrm>
              <a:off x="1875434" y="7341387"/>
              <a:ext cx="2758325" cy="118719"/>
            </a:xfrm>
            <a:prstGeom prst="rect">
              <a:avLst/>
            </a:prstGeom>
          </p:spPr>
        </p:pic>
        <p:pic>
          <p:nvPicPr>
            <p:cNvPr id="18" name="object 18"/>
            <p:cNvPicPr/>
            <p:nvPr/>
          </p:nvPicPr>
          <p:blipFill>
            <a:blip r:embed="rId11" cstate="print"/>
            <a:stretch>
              <a:fillRect/>
            </a:stretch>
          </p:blipFill>
          <p:spPr>
            <a:xfrm>
              <a:off x="1621180" y="7556004"/>
              <a:ext cx="118770" cy="120256"/>
            </a:xfrm>
            <a:prstGeom prst="rect">
              <a:avLst/>
            </a:prstGeom>
          </p:spPr>
        </p:pic>
        <p:pic>
          <p:nvPicPr>
            <p:cNvPr id="19" name="object 19"/>
            <p:cNvPicPr/>
            <p:nvPr/>
          </p:nvPicPr>
          <p:blipFill>
            <a:blip r:embed="rId12" cstate="print"/>
            <a:stretch>
              <a:fillRect/>
            </a:stretch>
          </p:blipFill>
          <p:spPr>
            <a:xfrm>
              <a:off x="1875434" y="7556004"/>
              <a:ext cx="3009506" cy="118757"/>
            </a:xfrm>
            <a:prstGeom prst="rect">
              <a:avLst/>
            </a:prstGeom>
          </p:spPr>
        </p:pic>
        <p:pic>
          <p:nvPicPr>
            <p:cNvPr id="20" name="object 20"/>
            <p:cNvPicPr/>
            <p:nvPr/>
          </p:nvPicPr>
          <p:blipFill>
            <a:blip r:embed="rId13" cstate="print"/>
            <a:stretch>
              <a:fillRect/>
            </a:stretch>
          </p:blipFill>
          <p:spPr>
            <a:xfrm>
              <a:off x="1621180" y="7772145"/>
              <a:ext cx="118770" cy="118770"/>
            </a:xfrm>
            <a:prstGeom prst="rect">
              <a:avLst/>
            </a:prstGeom>
          </p:spPr>
        </p:pic>
        <p:pic>
          <p:nvPicPr>
            <p:cNvPr id="21" name="object 21"/>
            <p:cNvPicPr/>
            <p:nvPr/>
          </p:nvPicPr>
          <p:blipFill>
            <a:blip r:embed="rId14" cstate="print"/>
            <a:stretch>
              <a:fillRect/>
            </a:stretch>
          </p:blipFill>
          <p:spPr>
            <a:xfrm>
              <a:off x="1875434" y="7772145"/>
              <a:ext cx="1752104" cy="118770"/>
            </a:xfrm>
            <a:prstGeom prst="rect">
              <a:avLst/>
            </a:prstGeom>
          </p:spPr>
        </p:pic>
        <p:pic>
          <p:nvPicPr>
            <p:cNvPr id="22" name="object 22"/>
            <p:cNvPicPr/>
            <p:nvPr/>
          </p:nvPicPr>
          <p:blipFill>
            <a:blip r:embed="rId15" cstate="print"/>
            <a:stretch>
              <a:fillRect/>
            </a:stretch>
          </p:blipFill>
          <p:spPr>
            <a:xfrm>
              <a:off x="1621180" y="7988350"/>
              <a:ext cx="118765" cy="118719"/>
            </a:xfrm>
            <a:prstGeom prst="rect">
              <a:avLst/>
            </a:prstGeom>
          </p:spPr>
        </p:pic>
        <p:pic>
          <p:nvPicPr>
            <p:cNvPr id="23" name="object 23"/>
            <p:cNvPicPr/>
            <p:nvPr/>
          </p:nvPicPr>
          <p:blipFill>
            <a:blip r:embed="rId16" cstate="print"/>
            <a:stretch>
              <a:fillRect/>
            </a:stretch>
          </p:blipFill>
          <p:spPr>
            <a:xfrm>
              <a:off x="1873897" y="7988350"/>
              <a:ext cx="293789" cy="118719"/>
            </a:xfrm>
            <a:prstGeom prst="rect">
              <a:avLst/>
            </a:prstGeom>
          </p:spPr>
        </p:pic>
        <p:pic>
          <p:nvPicPr>
            <p:cNvPr id="24" name="object 24"/>
            <p:cNvPicPr/>
            <p:nvPr/>
          </p:nvPicPr>
          <p:blipFill>
            <a:blip r:embed="rId17" cstate="print"/>
            <a:stretch>
              <a:fillRect/>
            </a:stretch>
          </p:blipFill>
          <p:spPr>
            <a:xfrm>
              <a:off x="2252954" y="7988350"/>
              <a:ext cx="292252" cy="117170"/>
            </a:xfrm>
            <a:prstGeom prst="rect">
              <a:avLst/>
            </a:prstGeom>
          </p:spPr>
        </p:pic>
        <p:pic>
          <p:nvPicPr>
            <p:cNvPr id="25" name="object 25"/>
            <p:cNvPicPr/>
            <p:nvPr/>
          </p:nvPicPr>
          <p:blipFill>
            <a:blip r:embed="rId18" cstate="print"/>
            <a:stretch>
              <a:fillRect/>
            </a:stretch>
          </p:blipFill>
          <p:spPr>
            <a:xfrm>
              <a:off x="2636545" y="7988350"/>
              <a:ext cx="917917" cy="117170"/>
            </a:xfrm>
            <a:prstGeom prst="rect">
              <a:avLst/>
            </a:prstGeom>
          </p:spPr>
        </p:pic>
        <p:sp>
          <p:nvSpPr>
            <p:cNvPr id="26" name="object 26"/>
            <p:cNvSpPr/>
            <p:nvPr/>
          </p:nvSpPr>
          <p:spPr>
            <a:xfrm>
              <a:off x="3639744" y="7988350"/>
              <a:ext cx="545465" cy="118745"/>
            </a:xfrm>
            <a:custGeom>
              <a:avLst/>
              <a:gdLst/>
              <a:ahLst/>
              <a:cxnLst/>
              <a:rect l="l" t="t" r="r" b="b"/>
              <a:pathLst>
                <a:path w="545464" h="118745">
                  <a:moveTo>
                    <a:pt x="100457" y="51739"/>
                  </a:moveTo>
                  <a:lnTo>
                    <a:pt x="95897" y="48717"/>
                  </a:lnTo>
                  <a:lnTo>
                    <a:pt x="89789" y="48717"/>
                  </a:lnTo>
                  <a:lnTo>
                    <a:pt x="89789" y="59334"/>
                  </a:lnTo>
                  <a:lnTo>
                    <a:pt x="89789" y="66967"/>
                  </a:lnTo>
                  <a:lnTo>
                    <a:pt x="89789" y="76098"/>
                  </a:lnTo>
                  <a:lnTo>
                    <a:pt x="89789" y="85229"/>
                  </a:lnTo>
                  <a:lnTo>
                    <a:pt x="28917" y="85229"/>
                  </a:lnTo>
                  <a:lnTo>
                    <a:pt x="28917" y="76098"/>
                  </a:lnTo>
                  <a:lnTo>
                    <a:pt x="89789" y="76098"/>
                  </a:lnTo>
                  <a:lnTo>
                    <a:pt x="89789" y="66967"/>
                  </a:lnTo>
                  <a:lnTo>
                    <a:pt x="28917" y="66967"/>
                  </a:lnTo>
                  <a:lnTo>
                    <a:pt x="28917" y="57848"/>
                  </a:lnTo>
                  <a:lnTo>
                    <a:pt x="88252" y="57848"/>
                  </a:lnTo>
                  <a:lnTo>
                    <a:pt x="89789" y="59334"/>
                  </a:lnTo>
                  <a:lnTo>
                    <a:pt x="89789" y="48717"/>
                  </a:lnTo>
                  <a:lnTo>
                    <a:pt x="21285" y="48717"/>
                  </a:lnTo>
                  <a:lnTo>
                    <a:pt x="18249" y="53276"/>
                  </a:lnTo>
                  <a:lnTo>
                    <a:pt x="18249" y="118719"/>
                  </a:lnTo>
                  <a:lnTo>
                    <a:pt x="28917" y="118719"/>
                  </a:lnTo>
                  <a:lnTo>
                    <a:pt x="28917" y="94361"/>
                  </a:lnTo>
                  <a:lnTo>
                    <a:pt x="89789" y="94361"/>
                  </a:lnTo>
                  <a:lnTo>
                    <a:pt x="89789" y="106565"/>
                  </a:lnTo>
                  <a:lnTo>
                    <a:pt x="66967" y="106565"/>
                  </a:lnTo>
                  <a:lnTo>
                    <a:pt x="66967" y="114147"/>
                  </a:lnTo>
                  <a:lnTo>
                    <a:pt x="69989" y="115684"/>
                  </a:lnTo>
                  <a:lnTo>
                    <a:pt x="69989" y="117170"/>
                  </a:lnTo>
                  <a:lnTo>
                    <a:pt x="100457" y="117170"/>
                  </a:lnTo>
                  <a:lnTo>
                    <a:pt x="100457" y="57848"/>
                  </a:lnTo>
                  <a:lnTo>
                    <a:pt x="100457" y="51739"/>
                  </a:lnTo>
                  <a:close/>
                </a:path>
                <a:path w="545464" h="118745">
                  <a:moveTo>
                    <a:pt x="117170" y="9131"/>
                  </a:moveTo>
                  <a:lnTo>
                    <a:pt x="63893" y="9131"/>
                  </a:lnTo>
                  <a:lnTo>
                    <a:pt x="63893" y="1485"/>
                  </a:lnTo>
                  <a:lnTo>
                    <a:pt x="62407" y="0"/>
                  </a:lnTo>
                  <a:lnTo>
                    <a:pt x="53276" y="0"/>
                  </a:lnTo>
                  <a:lnTo>
                    <a:pt x="53276" y="9131"/>
                  </a:lnTo>
                  <a:lnTo>
                    <a:pt x="0" y="9131"/>
                  </a:lnTo>
                  <a:lnTo>
                    <a:pt x="0" y="18249"/>
                  </a:lnTo>
                  <a:lnTo>
                    <a:pt x="38049" y="18249"/>
                  </a:lnTo>
                  <a:lnTo>
                    <a:pt x="33477" y="25844"/>
                  </a:lnTo>
                  <a:lnTo>
                    <a:pt x="28917" y="30403"/>
                  </a:lnTo>
                  <a:lnTo>
                    <a:pt x="27381" y="33489"/>
                  </a:lnTo>
                  <a:lnTo>
                    <a:pt x="4559" y="33489"/>
                  </a:lnTo>
                  <a:lnTo>
                    <a:pt x="4559" y="42608"/>
                  </a:lnTo>
                  <a:lnTo>
                    <a:pt x="9118" y="42608"/>
                  </a:lnTo>
                  <a:lnTo>
                    <a:pt x="21361" y="42354"/>
                  </a:lnTo>
                  <a:lnTo>
                    <a:pt x="72694" y="40665"/>
                  </a:lnTo>
                  <a:lnTo>
                    <a:pt x="94348" y="39535"/>
                  </a:lnTo>
                  <a:lnTo>
                    <a:pt x="94348" y="41071"/>
                  </a:lnTo>
                  <a:lnTo>
                    <a:pt x="95897" y="41071"/>
                  </a:lnTo>
                  <a:lnTo>
                    <a:pt x="101993" y="45643"/>
                  </a:lnTo>
                  <a:lnTo>
                    <a:pt x="103479" y="47180"/>
                  </a:lnTo>
                  <a:lnTo>
                    <a:pt x="105016" y="48717"/>
                  </a:lnTo>
                  <a:lnTo>
                    <a:pt x="109588" y="48717"/>
                  </a:lnTo>
                  <a:lnTo>
                    <a:pt x="112610" y="45643"/>
                  </a:lnTo>
                  <a:lnTo>
                    <a:pt x="112610" y="41071"/>
                  </a:lnTo>
                  <a:lnTo>
                    <a:pt x="111125" y="39535"/>
                  </a:lnTo>
                  <a:lnTo>
                    <a:pt x="79121" y="19786"/>
                  </a:lnTo>
                  <a:lnTo>
                    <a:pt x="76098" y="19786"/>
                  </a:lnTo>
                  <a:lnTo>
                    <a:pt x="74561" y="21285"/>
                  </a:lnTo>
                  <a:lnTo>
                    <a:pt x="74561" y="27381"/>
                  </a:lnTo>
                  <a:lnTo>
                    <a:pt x="76098" y="27381"/>
                  </a:lnTo>
                  <a:lnTo>
                    <a:pt x="82194" y="30403"/>
                  </a:lnTo>
                  <a:lnTo>
                    <a:pt x="82194" y="31953"/>
                  </a:lnTo>
                  <a:lnTo>
                    <a:pt x="70383" y="32194"/>
                  </a:lnTo>
                  <a:lnTo>
                    <a:pt x="49657" y="33261"/>
                  </a:lnTo>
                  <a:lnTo>
                    <a:pt x="39585" y="33489"/>
                  </a:lnTo>
                  <a:lnTo>
                    <a:pt x="45643" y="25844"/>
                  </a:lnTo>
                  <a:lnTo>
                    <a:pt x="48717" y="21285"/>
                  </a:lnTo>
                  <a:lnTo>
                    <a:pt x="50203" y="18249"/>
                  </a:lnTo>
                  <a:lnTo>
                    <a:pt x="117170" y="18249"/>
                  </a:lnTo>
                  <a:lnTo>
                    <a:pt x="117170" y="9131"/>
                  </a:lnTo>
                  <a:close/>
                </a:path>
                <a:path w="545464" h="118745">
                  <a:moveTo>
                    <a:pt x="146100" y="3022"/>
                  </a:moveTo>
                  <a:lnTo>
                    <a:pt x="144602" y="1485"/>
                  </a:lnTo>
                  <a:lnTo>
                    <a:pt x="135483" y="1485"/>
                  </a:lnTo>
                  <a:lnTo>
                    <a:pt x="133946" y="4559"/>
                  </a:lnTo>
                  <a:lnTo>
                    <a:pt x="133946" y="63893"/>
                  </a:lnTo>
                  <a:lnTo>
                    <a:pt x="135483" y="66967"/>
                  </a:lnTo>
                  <a:lnTo>
                    <a:pt x="146100" y="66967"/>
                  </a:lnTo>
                  <a:lnTo>
                    <a:pt x="146100" y="3022"/>
                  </a:lnTo>
                  <a:close/>
                </a:path>
                <a:path w="545464" h="118745">
                  <a:moveTo>
                    <a:pt x="173532" y="65430"/>
                  </a:moveTo>
                  <a:lnTo>
                    <a:pt x="171996" y="63893"/>
                  </a:lnTo>
                  <a:lnTo>
                    <a:pt x="165887" y="63893"/>
                  </a:lnTo>
                  <a:lnTo>
                    <a:pt x="164401" y="66967"/>
                  </a:lnTo>
                  <a:lnTo>
                    <a:pt x="164401" y="68465"/>
                  </a:lnTo>
                  <a:lnTo>
                    <a:pt x="162864" y="70002"/>
                  </a:lnTo>
                  <a:lnTo>
                    <a:pt x="162864" y="77635"/>
                  </a:lnTo>
                  <a:lnTo>
                    <a:pt x="158076" y="89839"/>
                  </a:lnTo>
                  <a:lnTo>
                    <a:pt x="150863" y="97777"/>
                  </a:lnTo>
                  <a:lnTo>
                    <a:pt x="141668" y="102882"/>
                  </a:lnTo>
                  <a:lnTo>
                    <a:pt x="130911" y="106565"/>
                  </a:lnTo>
                  <a:lnTo>
                    <a:pt x="127838" y="106565"/>
                  </a:lnTo>
                  <a:lnTo>
                    <a:pt x="126352" y="108051"/>
                  </a:lnTo>
                  <a:lnTo>
                    <a:pt x="126352" y="111125"/>
                  </a:lnTo>
                  <a:lnTo>
                    <a:pt x="127838" y="117170"/>
                  </a:lnTo>
                  <a:lnTo>
                    <a:pt x="133946" y="117170"/>
                  </a:lnTo>
                  <a:lnTo>
                    <a:pt x="140042" y="115684"/>
                  </a:lnTo>
                  <a:lnTo>
                    <a:pt x="141528" y="114147"/>
                  </a:lnTo>
                  <a:lnTo>
                    <a:pt x="153974" y="108534"/>
                  </a:lnTo>
                  <a:lnTo>
                    <a:pt x="162280" y="101219"/>
                  </a:lnTo>
                  <a:lnTo>
                    <a:pt x="167436" y="92748"/>
                  </a:lnTo>
                  <a:lnTo>
                    <a:pt x="170459" y="83693"/>
                  </a:lnTo>
                  <a:lnTo>
                    <a:pt x="173532" y="77635"/>
                  </a:lnTo>
                  <a:lnTo>
                    <a:pt x="173532" y="65430"/>
                  </a:lnTo>
                  <a:close/>
                </a:path>
                <a:path w="545464" h="118745">
                  <a:moveTo>
                    <a:pt x="235940" y="7594"/>
                  </a:moveTo>
                  <a:lnTo>
                    <a:pt x="231368" y="4559"/>
                  </a:lnTo>
                  <a:lnTo>
                    <a:pt x="225272" y="4559"/>
                  </a:lnTo>
                  <a:lnTo>
                    <a:pt x="225272" y="15176"/>
                  </a:lnTo>
                  <a:lnTo>
                    <a:pt x="225272" y="28917"/>
                  </a:lnTo>
                  <a:lnTo>
                    <a:pt x="225272" y="36512"/>
                  </a:lnTo>
                  <a:lnTo>
                    <a:pt x="225272" y="51739"/>
                  </a:lnTo>
                  <a:lnTo>
                    <a:pt x="223735" y="53276"/>
                  </a:lnTo>
                  <a:lnTo>
                    <a:pt x="175018" y="53276"/>
                  </a:lnTo>
                  <a:lnTo>
                    <a:pt x="173532" y="50203"/>
                  </a:lnTo>
                  <a:lnTo>
                    <a:pt x="173532" y="36512"/>
                  </a:lnTo>
                  <a:lnTo>
                    <a:pt x="225272" y="36512"/>
                  </a:lnTo>
                  <a:lnTo>
                    <a:pt x="225272" y="28917"/>
                  </a:lnTo>
                  <a:lnTo>
                    <a:pt x="173532" y="28917"/>
                  </a:lnTo>
                  <a:lnTo>
                    <a:pt x="173532" y="16713"/>
                  </a:lnTo>
                  <a:lnTo>
                    <a:pt x="175018" y="13690"/>
                  </a:lnTo>
                  <a:lnTo>
                    <a:pt x="223735" y="13690"/>
                  </a:lnTo>
                  <a:lnTo>
                    <a:pt x="225272" y="15176"/>
                  </a:lnTo>
                  <a:lnTo>
                    <a:pt x="225272" y="4559"/>
                  </a:lnTo>
                  <a:lnTo>
                    <a:pt x="167424" y="4559"/>
                  </a:lnTo>
                  <a:lnTo>
                    <a:pt x="162864" y="7594"/>
                  </a:lnTo>
                  <a:lnTo>
                    <a:pt x="162864" y="59334"/>
                  </a:lnTo>
                  <a:lnTo>
                    <a:pt x="167424" y="62407"/>
                  </a:lnTo>
                  <a:lnTo>
                    <a:pt x="231368" y="62407"/>
                  </a:lnTo>
                  <a:lnTo>
                    <a:pt x="235940" y="59334"/>
                  </a:lnTo>
                  <a:lnTo>
                    <a:pt x="235940" y="53276"/>
                  </a:lnTo>
                  <a:lnTo>
                    <a:pt x="235940" y="36512"/>
                  </a:lnTo>
                  <a:lnTo>
                    <a:pt x="235940" y="28917"/>
                  </a:lnTo>
                  <a:lnTo>
                    <a:pt x="235940" y="13690"/>
                  </a:lnTo>
                  <a:lnTo>
                    <a:pt x="235940" y="7594"/>
                  </a:lnTo>
                  <a:close/>
                </a:path>
                <a:path w="545464" h="118745">
                  <a:moveTo>
                    <a:pt x="243535" y="85229"/>
                  </a:moveTo>
                  <a:lnTo>
                    <a:pt x="234403" y="85229"/>
                  </a:lnTo>
                  <a:lnTo>
                    <a:pt x="234403" y="88252"/>
                  </a:lnTo>
                  <a:lnTo>
                    <a:pt x="232918" y="88252"/>
                  </a:lnTo>
                  <a:lnTo>
                    <a:pt x="232918" y="95897"/>
                  </a:lnTo>
                  <a:lnTo>
                    <a:pt x="231368" y="101942"/>
                  </a:lnTo>
                  <a:lnTo>
                    <a:pt x="231368" y="103479"/>
                  </a:lnTo>
                  <a:lnTo>
                    <a:pt x="228295" y="105016"/>
                  </a:lnTo>
                  <a:lnTo>
                    <a:pt x="203936" y="105016"/>
                  </a:lnTo>
                  <a:lnTo>
                    <a:pt x="203936" y="66967"/>
                  </a:lnTo>
                  <a:lnTo>
                    <a:pt x="202450" y="63893"/>
                  </a:lnTo>
                  <a:lnTo>
                    <a:pt x="193319" y="63893"/>
                  </a:lnTo>
                  <a:lnTo>
                    <a:pt x="193319" y="114147"/>
                  </a:lnTo>
                  <a:lnTo>
                    <a:pt x="202450" y="115684"/>
                  </a:lnTo>
                  <a:lnTo>
                    <a:pt x="235940" y="115684"/>
                  </a:lnTo>
                  <a:lnTo>
                    <a:pt x="238963" y="112610"/>
                  </a:lnTo>
                  <a:lnTo>
                    <a:pt x="242036" y="108051"/>
                  </a:lnTo>
                  <a:lnTo>
                    <a:pt x="242404" y="105016"/>
                  </a:lnTo>
                  <a:lnTo>
                    <a:pt x="243535" y="95897"/>
                  </a:lnTo>
                  <a:lnTo>
                    <a:pt x="243535" y="85229"/>
                  </a:lnTo>
                  <a:close/>
                </a:path>
                <a:path w="545464" h="118745">
                  <a:moveTo>
                    <a:pt x="287680" y="1485"/>
                  </a:moveTo>
                  <a:lnTo>
                    <a:pt x="283121" y="0"/>
                  </a:lnTo>
                  <a:lnTo>
                    <a:pt x="281584" y="0"/>
                  </a:lnTo>
                  <a:lnTo>
                    <a:pt x="278549" y="1485"/>
                  </a:lnTo>
                  <a:lnTo>
                    <a:pt x="278549" y="3022"/>
                  </a:lnTo>
                  <a:lnTo>
                    <a:pt x="277012" y="4559"/>
                  </a:lnTo>
                  <a:lnTo>
                    <a:pt x="277012" y="7594"/>
                  </a:lnTo>
                  <a:lnTo>
                    <a:pt x="275526" y="9131"/>
                  </a:lnTo>
                  <a:lnTo>
                    <a:pt x="269608" y="24091"/>
                  </a:lnTo>
                  <a:lnTo>
                    <a:pt x="263702" y="35191"/>
                  </a:lnTo>
                  <a:lnTo>
                    <a:pt x="258368" y="43167"/>
                  </a:lnTo>
                  <a:lnTo>
                    <a:pt x="254190" y="48717"/>
                  </a:lnTo>
                  <a:lnTo>
                    <a:pt x="252653" y="51739"/>
                  </a:lnTo>
                  <a:lnTo>
                    <a:pt x="251167" y="53276"/>
                  </a:lnTo>
                  <a:lnTo>
                    <a:pt x="251167" y="57848"/>
                  </a:lnTo>
                  <a:lnTo>
                    <a:pt x="254190" y="60871"/>
                  </a:lnTo>
                  <a:lnTo>
                    <a:pt x="260299" y="60871"/>
                  </a:lnTo>
                  <a:lnTo>
                    <a:pt x="260299" y="59334"/>
                  </a:lnTo>
                  <a:lnTo>
                    <a:pt x="261835" y="57848"/>
                  </a:lnTo>
                  <a:lnTo>
                    <a:pt x="267893" y="48717"/>
                  </a:lnTo>
                  <a:lnTo>
                    <a:pt x="267893" y="115684"/>
                  </a:lnTo>
                  <a:lnTo>
                    <a:pt x="269430" y="118719"/>
                  </a:lnTo>
                  <a:lnTo>
                    <a:pt x="278549" y="118719"/>
                  </a:lnTo>
                  <a:lnTo>
                    <a:pt x="278549" y="48717"/>
                  </a:lnTo>
                  <a:lnTo>
                    <a:pt x="278549" y="30403"/>
                  </a:lnTo>
                  <a:lnTo>
                    <a:pt x="281025" y="24358"/>
                  </a:lnTo>
                  <a:lnTo>
                    <a:pt x="284251" y="16357"/>
                  </a:lnTo>
                  <a:lnTo>
                    <a:pt x="286677" y="9461"/>
                  </a:lnTo>
                  <a:lnTo>
                    <a:pt x="287680" y="4559"/>
                  </a:lnTo>
                  <a:lnTo>
                    <a:pt x="287680" y="1485"/>
                  </a:lnTo>
                  <a:close/>
                </a:path>
                <a:path w="545464" h="118745">
                  <a:moveTo>
                    <a:pt x="369887" y="88252"/>
                  </a:moveTo>
                  <a:lnTo>
                    <a:pt x="368350" y="86766"/>
                  </a:lnTo>
                  <a:lnTo>
                    <a:pt x="366852" y="85229"/>
                  </a:lnTo>
                  <a:lnTo>
                    <a:pt x="361746" y="80276"/>
                  </a:lnTo>
                  <a:lnTo>
                    <a:pt x="334860" y="41071"/>
                  </a:lnTo>
                  <a:lnTo>
                    <a:pt x="333375" y="34975"/>
                  </a:lnTo>
                  <a:lnTo>
                    <a:pt x="365315" y="34975"/>
                  </a:lnTo>
                  <a:lnTo>
                    <a:pt x="368350" y="33489"/>
                  </a:lnTo>
                  <a:lnTo>
                    <a:pt x="368350" y="25844"/>
                  </a:lnTo>
                  <a:lnTo>
                    <a:pt x="366852" y="24358"/>
                  </a:lnTo>
                  <a:lnTo>
                    <a:pt x="331838" y="24358"/>
                  </a:lnTo>
                  <a:lnTo>
                    <a:pt x="331838" y="0"/>
                  </a:lnTo>
                  <a:lnTo>
                    <a:pt x="322707" y="0"/>
                  </a:lnTo>
                  <a:lnTo>
                    <a:pt x="321170" y="3022"/>
                  </a:lnTo>
                  <a:lnTo>
                    <a:pt x="321170" y="24358"/>
                  </a:lnTo>
                  <a:lnTo>
                    <a:pt x="284657" y="24358"/>
                  </a:lnTo>
                  <a:lnTo>
                    <a:pt x="284657" y="33489"/>
                  </a:lnTo>
                  <a:lnTo>
                    <a:pt x="287680" y="34975"/>
                  </a:lnTo>
                  <a:lnTo>
                    <a:pt x="319684" y="34975"/>
                  </a:lnTo>
                  <a:lnTo>
                    <a:pt x="311416" y="52247"/>
                  </a:lnTo>
                  <a:lnTo>
                    <a:pt x="301752" y="66954"/>
                  </a:lnTo>
                  <a:lnTo>
                    <a:pt x="292658" y="78232"/>
                  </a:lnTo>
                  <a:lnTo>
                    <a:pt x="286143" y="85229"/>
                  </a:lnTo>
                  <a:lnTo>
                    <a:pt x="283121" y="88252"/>
                  </a:lnTo>
                  <a:lnTo>
                    <a:pt x="283121" y="94361"/>
                  </a:lnTo>
                  <a:lnTo>
                    <a:pt x="284657" y="97383"/>
                  </a:lnTo>
                  <a:lnTo>
                    <a:pt x="290753" y="97383"/>
                  </a:lnTo>
                  <a:lnTo>
                    <a:pt x="315036" y="65189"/>
                  </a:lnTo>
                  <a:lnTo>
                    <a:pt x="321170" y="53276"/>
                  </a:lnTo>
                  <a:lnTo>
                    <a:pt x="321170" y="118719"/>
                  </a:lnTo>
                  <a:lnTo>
                    <a:pt x="330301" y="118719"/>
                  </a:lnTo>
                  <a:lnTo>
                    <a:pt x="331838" y="115684"/>
                  </a:lnTo>
                  <a:lnTo>
                    <a:pt x="331838" y="53276"/>
                  </a:lnTo>
                  <a:lnTo>
                    <a:pt x="336969" y="64401"/>
                  </a:lnTo>
                  <a:lnTo>
                    <a:pt x="360756" y="95897"/>
                  </a:lnTo>
                  <a:lnTo>
                    <a:pt x="362292" y="97383"/>
                  </a:lnTo>
                  <a:lnTo>
                    <a:pt x="366852" y="97383"/>
                  </a:lnTo>
                  <a:lnTo>
                    <a:pt x="369887" y="94361"/>
                  </a:lnTo>
                  <a:lnTo>
                    <a:pt x="369887" y="88252"/>
                  </a:lnTo>
                  <a:close/>
                </a:path>
                <a:path w="545464" h="118745">
                  <a:moveTo>
                    <a:pt x="496239" y="19786"/>
                  </a:moveTo>
                  <a:lnTo>
                    <a:pt x="471881" y="19786"/>
                  </a:lnTo>
                  <a:lnTo>
                    <a:pt x="473417" y="18249"/>
                  </a:lnTo>
                  <a:lnTo>
                    <a:pt x="481012" y="9131"/>
                  </a:lnTo>
                  <a:lnTo>
                    <a:pt x="481012" y="4559"/>
                  </a:lnTo>
                  <a:lnTo>
                    <a:pt x="477977" y="1485"/>
                  </a:lnTo>
                  <a:lnTo>
                    <a:pt x="473417" y="1485"/>
                  </a:lnTo>
                  <a:lnTo>
                    <a:pt x="471881" y="3022"/>
                  </a:lnTo>
                  <a:lnTo>
                    <a:pt x="471881" y="4559"/>
                  </a:lnTo>
                  <a:lnTo>
                    <a:pt x="467321" y="9131"/>
                  </a:lnTo>
                  <a:lnTo>
                    <a:pt x="467321" y="10617"/>
                  </a:lnTo>
                  <a:lnTo>
                    <a:pt x="464286" y="15176"/>
                  </a:lnTo>
                  <a:lnTo>
                    <a:pt x="462749" y="16713"/>
                  </a:lnTo>
                  <a:lnTo>
                    <a:pt x="462749" y="18249"/>
                  </a:lnTo>
                  <a:lnTo>
                    <a:pt x="464286" y="19786"/>
                  </a:lnTo>
                  <a:lnTo>
                    <a:pt x="453618" y="19786"/>
                  </a:lnTo>
                  <a:lnTo>
                    <a:pt x="453618" y="28917"/>
                  </a:lnTo>
                  <a:lnTo>
                    <a:pt x="452081" y="36512"/>
                  </a:lnTo>
                  <a:lnTo>
                    <a:pt x="450545" y="41071"/>
                  </a:lnTo>
                  <a:lnTo>
                    <a:pt x="424700" y="41071"/>
                  </a:lnTo>
                  <a:lnTo>
                    <a:pt x="424700" y="39535"/>
                  </a:lnTo>
                  <a:lnTo>
                    <a:pt x="423164" y="34975"/>
                  </a:lnTo>
                  <a:lnTo>
                    <a:pt x="423164" y="33489"/>
                  </a:lnTo>
                  <a:lnTo>
                    <a:pt x="421627" y="28917"/>
                  </a:lnTo>
                  <a:lnTo>
                    <a:pt x="453618" y="28917"/>
                  </a:lnTo>
                  <a:lnTo>
                    <a:pt x="453618" y="19786"/>
                  </a:lnTo>
                  <a:lnTo>
                    <a:pt x="453618" y="0"/>
                  </a:lnTo>
                  <a:lnTo>
                    <a:pt x="444500" y="0"/>
                  </a:lnTo>
                  <a:lnTo>
                    <a:pt x="444500" y="19786"/>
                  </a:lnTo>
                  <a:lnTo>
                    <a:pt x="430809" y="19786"/>
                  </a:lnTo>
                  <a:lnTo>
                    <a:pt x="430809" y="0"/>
                  </a:lnTo>
                  <a:lnTo>
                    <a:pt x="421627" y="0"/>
                  </a:lnTo>
                  <a:lnTo>
                    <a:pt x="421627" y="19786"/>
                  </a:lnTo>
                  <a:lnTo>
                    <a:pt x="409473" y="19786"/>
                  </a:lnTo>
                  <a:lnTo>
                    <a:pt x="411010" y="18249"/>
                  </a:lnTo>
                  <a:lnTo>
                    <a:pt x="411010" y="15176"/>
                  </a:lnTo>
                  <a:lnTo>
                    <a:pt x="409473" y="12153"/>
                  </a:lnTo>
                  <a:lnTo>
                    <a:pt x="403364" y="4559"/>
                  </a:lnTo>
                  <a:lnTo>
                    <a:pt x="403364" y="3022"/>
                  </a:lnTo>
                  <a:lnTo>
                    <a:pt x="401878" y="1485"/>
                  </a:lnTo>
                  <a:lnTo>
                    <a:pt x="397268" y="1485"/>
                  </a:lnTo>
                  <a:lnTo>
                    <a:pt x="394246" y="3022"/>
                  </a:lnTo>
                  <a:lnTo>
                    <a:pt x="394246" y="7594"/>
                  </a:lnTo>
                  <a:lnTo>
                    <a:pt x="395782" y="9131"/>
                  </a:lnTo>
                  <a:lnTo>
                    <a:pt x="398805" y="15176"/>
                  </a:lnTo>
                  <a:lnTo>
                    <a:pt x="401878" y="19786"/>
                  </a:lnTo>
                  <a:lnTo>
                    <a:pt x="380555" y="19786"/>
                  </a:lnTo>
                  <a:lnTo>
                    <a:pt x="379018" y="21285"/>
                  </a:lnTo>
                  <a:lnTo>
                    <a:pt x="379018" y="27381"/>
                  </a:lnTo>
                  <a:lnTo>
                    <a:pt x="382092" y="28917"/>
                  </a:lnTo>
                  <a:lnTo>
                    <a:pt x="409473" y="28917"/>
                  </a:lnTo>
                  <a:lnTo>
                    <a:pt x="411010" y="30403"/>
                  </a:lnTo>
                  <a:lnTo>
                    <a:pt x="414032" y="38049"/>
                  </a:lnTo>
                  <a:lnTo>
                    <a:pt x="414032" y="41071"/>
                  </a:lnTo>
                  <a:lnTo>
                    <a:pt x="383578" y="41071"/>
                  </a:lnTo>
                  <a:lnTo>
                    <a:pt x="383578" y="48717"/>
                  </a:lnTo>
                  <a:lnTo>
                    <a:pt x="432295" y="48717"/>
                  </a:lnTo>
                  <a:lnTo>
                    <a:pt x="432295" y="57848"/>
                  </a:lnTo>
                  <a:lnTo>
                    <a:pt x="389674" y="57848"/>
                  </a:lnTo>
                  <a:lnTo>
                    <a:pt x="388137" y="59334"/>
                  </a:lnTo>
                  <a:lnTo>
                    <a:pt x="388137" y="65430"/>
                  </a:lnTo>
                  <a:lnTo>
                    <a:pt x="432295" y="65430"/>
                  </a:lnTo>
                  <a:lnTo>
                    <a:pt x="432295" y="74561"/>
                  </a:lnTo>
                  <a:lnTo>
                    <a:pt x="379018" y="74561"/>
                  </a:lnTo>
                  <a:lnTo>
                    <a:pt x="379018" y="82207"/>
                  </a:lnTo>
                  <a:lnTo>
                    <a:pt x="382092" y="83693"/>
                  </a:lnTo>
                  <a:lnTo>
                    <a:pt x="426237" y="83693"/>
                  </a:lnTo>
                  <a:lnTo>
                    <a:pt x="418185" y="89750"/>
                  </a:lnTo>
                  <a:lnTo>
                    <a:pt x="409854" y="94538"/>
                  </a:lnTo>
                  <a:lnTo>
                    <a:pt x="400964" y="98450"/>
                  </a:lnTo>
                  <a:lnTo>
                    <a:pt x="391210" y="101942"/>
                  </a:lnTo>
                  <a:lnTo>
                    <a:pt x="382092" y="105016"/>
                  </a:lnTo>
                  <a:lnTo>
                    <a:pt x="380555" y="105016"/>
                  </a:lnTo>
                  <a:lnTo>
                    <a:pt x="380555" y="109588"/>
                  </a:lnTo>
                  <a:lnTo>
                    <a:pt x="382092" y="114147"/>
                  </a:lnTo>
                  <a:lnTo>
                    <a:pt x="386651" y="114147"/>
                  </a:lnTo>
                  <a:lnTo>
                    <a:pt x="423354" y="96634"/>
                  </a:lnTo>
                  <a:lnTo>
                    <a:pt x="432295" y="88252"/>
                  </a:lnTo>
                  <a:lnTo>
                    <a:pt x="432295" y="118719"/>
                  </a:lnTo>
                  <a:lnTo>
                    <a:pt x="441426" y="118719"/>
                  </a:lnTo>
                  <a:lnTo>
                    <a:pt x="442963" y="115684"/>
                  </a:lnTo>
                  <a:lnTo>
                    <a:pt x="442963" y="88252"/>
                  </a:lnTo>
                  <a:lnTo>
                    <a:pt x="457149" y="100025"/>
                  </a:lnTo>
                  <a:lnTo>
                    <a:pt x="470928" y="108077"/>
                  </a:lnTo>
                  <a:lnTo>
                    <a:pt x="482142" y="112687"/>
                  </a:lnTo>
                  <a:lnTo>
                    <a:pt x="488645" y="114147"/>
                  </a:lnTo>
                  <a:lnTo>
                    <a:pt x="493217" y="114147"/>
                  </a:lnTo>
                  <a:lnTo>
                    <a:pt x="493217" y="105016"/>
                  </a:lnTo>
                  <a:lnTo>
                    <a:pt x="491680" y="105016"/>
                  </a:lnTo>
                  <a:lnTo>
                    <a:pt x="485571" y="103479"/>
                  </a:lnTo>
                  <a:lnTo>
                    <a:pt x="473024" y="98463"/>
                  </a:lnTo>
                  <a:lnTo>
                    <a:pt x="462762" y="93014"/>
                  </a:lnTo>
                  <a:lnTo>
                    <a:pt x="455396" y="88252"/>
                  </a:lnTo>
                  <a:lnTo>
                    <a:pt x="454774" y="87858"/>
                  </a:lnTo>
                  <a:lnTo>
                    <a:pt x="449059" y="83693"/>
                  </a:lnTo>
                  <a:lnTo>
                    <a:pt x="496239" y="83693"/>
                  </a:lnTo>
                  <a:lnTo>
                    <a:pt x="496239" y="76098"/>
                  </a:lnTo>
                  <a:lnTo>
                    <a:pt x="493217" y="74561"/>
                  </a:lnTo>
                  <a:lnTo>
                    <a:pt x="442963" y="74561"/>
                  </a:lnTo>
                  <a:lnTo>
                    <a:pt x="442963" y="65430"/>
                  </a:lnTo>
                  <a:lnTo>
                    <a:pt x="487108" y="65430"/>
                  </a:lnTo>
                  <a:lnTo>
                    <a:pt x="487108" y="57848"/>
                  </a:lnTo>
                  <a:lnTo>
                    <a:pt x="442963" y="57848"/>
                  </a:lnTo>
                  <a:lnTo>
                    <a:pt x="442963" y="48717"/>
                  </a:lnTo>
                  <a:lnTo>
                    <a:pt x="491680" y="48717"/>
                  </a:lnTo>
                  <a:lnTo>
                    <a:pt x="491680" y="41071"/>
                  </a:lnTo>
                  <a:lnTo>
                    <a:pt x="459727" y="41071"/>
                  </a:lnTo>
                  <a:lnTo>
                    <a:pt x="462749" y="36512"/>
                  </a:lnTo>
                  <a:lnTo>
                    <a:pt x="462749" y="34975"/>
                  </a:lnTo>
                  <a:lnTo>
                    <a:pt x="464286" y="28917"/>
                  </a:lnTo>
                  <a:lnTo>
                    <a:pt x="493217" y="28917"/>
                  </a:lnTo>
                  <a:lnTo>
                    <a:pt x="496239" y="27381"/>
                  </a:lnTo>
                  <a:lnTo>
                    <a:pt x="496239" y="19786"/>
                  </a:lnTo>
                  <a:close/>
                </a:path>
                <a:path w="545464" h="118745">
                  <a:moveTo>
                    <a:pt x="544957" y="103479"/>
                  </a:moveTo>
                  <a:lnTo>
                    <a:pt x="543420" y="98920"/>
                  </a:lnTo>
                  <a:lnTo>
                    <a:pt x="529729" y="86766"/>
                  </a:lnTo>
                  <a:lnTo>
                    <a:pt x="520598" y="74561"/>
                  </a:lnTo>
                  <a:lnTo>
                    <a:pt x="513003" y="74561"/>
                  </a:lnTo>
                  <a:lnTo>
                    <a:pt x="509930" y="77635"/>
                  </a:lnTo>
                  <a:lnTo>
                    <a:pt x="509930" y="83693"/>
                  </a:lnTo>
                  <a:lnTo>
                    <a:pt x="516902" y="90716"/>
                  </a:lnTo>
                  <a:lnTo>
                    <a:pt x="521919" y="96062"/>
                  </a:lnTo>
                  <a:lnTo>
                    <a:pt x="526656" y="101701"/>
                  </a:lnTo>
                  <a:lnTo>
                    <a:pt x="531266" y="108051"/>
                  </a:lnTo>
                  <a:lnTo>
                    <a:pt x="534289" y="111125"/>
                  </a:lnTo>
                  <a:lnTo>
                    <a:pt x="535825" y="112610"/>
                  </a:lnTo>
                  <a:lnTo>
                    <a:pt x="541934" y="112610"/>
                  </a:lnTo>
                  <a:lnTo>
                    <a:pt x="544957" y="111125"/>
                  </a:lnTo>
                  <a:lnTo>
                    <a:pt x="544957" y="103479"/>
                  </a:lnTo>
                  <a:close/>
                </a:path>
              </a:pathLst>
            </a:custGeom>
            <a:solidFill>
              <a:srgbClr val="4A4B4D"/>
            </a:solidFill>
          </p:spPr>
          <p:txBody>
            <a:bodyPr wrap="square" lIns="0" tIns="0" rIns="0" bIns="0" rtlCol="0"/>
            <a:lstStyle/>
            <a:p>
              <a:endParaRPr/>
            </a:p>
          </p:txBody>
        </p:sp>
        <p:pic>
          <p:nvPicPr>
            <p:cNvPr id="27" name="object 27"/>
            <p:cNvPicPr/>
            <p:nvPr/>
          </p:nvPicPr>
          <p:blipFill>
            <a:blip r:embed="rId19" cstate="print"/>
            <a:stretch>
              <a:fillRect/>
            </a:stretch>
          </p:blipFill>
          <p:spPr>
            <a:xfrm>
              <a:off x="4269930" y="7988350"/>
              <a:ext cx="1429397" cy="118719"/>
            </a:xfrm>
            <a:prstGeom prst="rect">
              <a:avLst/>
            </a:prstGeom>
          </p:spPr>
        </p:pic>
        <p:pic>
          <p:nvPicPr>
            <p:cNvPr id="28" name="object 28"/>
            <p:cNvPicPr/>
            <p:nvPr/>
          </p:nvPicPr>
          <p:blipFill>
            <a:blip r:embed="rId20" cstate="print"/>
            <a:stretch>
              <a:fillRect/>
            </a:stretch>
          </p:blipFill>
          <p:spPr>
            <a:xfrm>
              <a:off x="5784595" y="7988350"/>
              <a:ext cx="243535" cy="118719"/>
            </a:xfrm>
            <a:prstGeom prst="rect">
              <a:avLst/>
            </a:prstGeom>
          </p:spPr>
        </p:pic>
        <p:pic>
          <p:nvPicPr>
            <p:cNvPr id="29" name="object 29"/>
            <p:cNvPicPr/>
            <p:nvPr/>
          </p:nvPicPr>
          <p:blipFill>
            <a:blip r:embed="rId21" cstate="print"/>
            <a:stretch>
              <a:fillRect/>
            </a:stretch>
          </p:blipFill>
          <p:spPr>
            <a:xfrm>
              <a:off x="6054098" y="7992909"/>
              <a:ext cx="94340" cy="108051"/>
            </a:xfrm>
            <a:prstGeom prst="rect">
              <a:avLst/>
            </a:prstGeom>
          </p:spPr>
        </p:pic>
        <p:pic>
          <p:nvPicPr>
            <p:cNvPr id="30" name="object 30"/>
            <p:cNvPicPr/>
            <p:nvPr/>
          </p:nvPicPr>
          <p:blipFill>
            <a:blip r:embed="rId22" cstate="print"/>
            <a:stretch>
              <a:fillRect/>
            </a:stretch>
          </p:blipFill>
          <p:spPr>
            <a:xfrm>
              <a:off x="6168186" y="7991373"/>
              <a:ext cx="109626" cy="109588"/>
            </a:xfrm>
            <a:prstGeom prst="rect">
              <a:avLst/>
            </a:prstGeom>
          </p:spPr>
        </p:pic>
        <p:pic>
          <p:nvPicPr>
            <p:cNvPr id="31" name="object 31"/>
            <p:cNvPicPr/>
            <p:nvPr/>
          </p:nvPicPr>
          <p:blipFill>
            <a:blip r:embed="rId23" cstate="print"/>
            <a:stretch>
              <a:fillRect/>
            </a:stretch>
          </p:blipFill>
          <p:spPr>
            <a:xfrm>
              <a:off x="1770405" y="8204491"/>
              <a:ext cx="1366989" cy="117233"/>
            </a:xfrm>
            <a:prstGeom prst="rect">
              <a:avLst/>
            </a:prstGeom>
          </p:spPr>
        </p:pic>
        <p:sp>
          <p:nvSpPr>
            <p:cNvPr id="32" name="object 32"/>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33" name="object 33"/>
            <p:cNvPicPr/>
            <p:nvPr/>
          </p:nvPicPr>
          <p:blipFill>
            <a:blip r:embed="rId24" cstate="print"/>
            <a:stretch>
              <a:fillRect/>
            </a:stretch>
          </p:blipFill>
          <p:spPr>
            <a:xfrm>
              <a:off x="5696292" y="5855639"/>
              <a:ext cx="71539" cy="103543"/>
            </a:xfrm>
            <a:prstGeom prst="rect">
              <a:avLst/>
            </a:prstGeom>
          </p:spPr>
        </p:pic>
        <p:pic>
          <p:nvPicPr>
            <p:cNvPr id="34" name="object 34"/>
            <p:cNvPicPr/>
            <p:nvPr/>
          </p:nvPicPr>
          <p:blipFill>
            <a:blip r:embed="rId25" cstate="print"/>
            <a:stretch>
              <a:fillRect/>
            </a:stretch>
          </p:blipFill>
          <p:spPr>
            <a:xfrm>
              <a:off x="5787631" y="5852616"/>
              <a:ext cx="435368" cy="106565"/>
            </a:xfrm>
            <a:prstGeom prst="rect">
              <a:avLst/>
            </a:prstGeom>
          </p:spPr>
        </p:pic>
        <p:pic>
          <p:nvPicPr>
            <p:cNvPr id="35" name="object 35"/>
            <p:cNvPicPr/>
            <p:nvPr/>
          </p:nvPicPr>
          <p:blipFill>
            <a:blip r:embed="rId26" cstate="print"/>
            <a:stretch>
              <a:fillRect/>
            </a:stretch>
          </p:blipFill>
          <p:spPr>
            <a:xfrm>
              <a:off x="6394996" y="5849543"/>
              <a:ext cx="246608" cy="117221"/>
            </a:xfrm>
            <a:prstGeom prst="rect">
              <a:avLst/>
            </a:prstGeom>
          </p:spPr>
        </p:pic>
        <p:sp>
          <p:nvSpPr>
            <p:cNvPr id="36" name="object 36"/>
            <p:cNvSpPr/>
            <p:nvPr/>
          </p:nvSpPr>
          <p:spPr>
            <a:xfrm>
              <a:off x="890536" y="6259067"/>
              <a:ext cx="5753100" cy="3488054"/>
            </a:xfrm>
            <a:custGeom>
              <a:avLst/>
              <a:gdLst/>
              <a:ahLst/>
              <a:cxnLst/>
              <a:rect l="l" t="t" r="r" b="b"/>
              <a:pathLst>
                <a:path w="5753100" h="3488054">
                  <a:moveTo>
                    <a:pt x="0" y="0"/>
                  </a:moveTo>
                  <a:lnTo>
                    <a:pt x="5752604" y="0"/>
                  </a:lnTo>
                  <a:lnTo>
                    <a:pt x="5752604" y="3487483"/>
                  </a:lnTo>
                  <a:lnTo>
                    <a:pt x="0" y="3487483"/>
                  </a:lnTo>
                  <a:lnTo>
                    <a:pt x="0" y="0"/>
                  </a:lnTo>
                  <a:close/>
                </a:path>
              </a:pathLst>
            </a:custGeom>
            <a:ln w="4566">
              <a:solidFill>
                <a:srgbClr val="ACACAF"/>
              </a:solidFill>
            </a:ln>
          </p:spPr>
          <p:txBody>
            <a:bodyPr wrap="square" lIns="0" tIns="0" rIns="0" bIns="0" rtlCol="0"/>
            <a:lstStyle/>
            <a:p>
              <a:endParaRPr/>
            </a:p>
          </p:txBody>
        </p:sp>
        <p:pic>
          <p:nvPicPr>
            <p:cNvPr id="37" name="object 37"/>
            <p:cNvPicPr/>
            <p:nvPr/>
          </p:nvPicPr>
          <p:blipFill>
            <a:blip r:embed="rId27" cstate="print"/>
            <a:stretch>
              <a:fillRect/>
            </a:stretch>
          </p:blipFill>
          <p:spPr>
            <a:xfrm>
              <a:off x="890536" y="5826721"/>
              <a:ext cx="5752604" cy="611924"/>
            </a:xfrm>
            <a:prstGeom prst="rect">
              <a:avLst/>
            </a:prstGeom>
          </p:spPr>
        </p:pic>
      </p:grpSp>
      <p:grpSp>
        <p:nvGrpSpPr>
          <p:cNvPr id="38" name="object 38"/>
          <p:cNvGrpSpPr/>
          <p:nvPr/>
        </p:nvGrpSpPr>
        <p:grpSpPr>
          <a:xfrm>
            <a:off x="710907" y="1080769"/>
            <a:ext cx="6113780" cy="4315460"/>
            <a:chOff x="710907" y="1080769"/>
            <a:chExt cx="6113780" cy="4315460"/>
          </a:xfrm>
        </p:grpSpPr>
        <p:sp>
          <p:nvSpPr>
            <p:cNvPr id="39" name="object 39"/>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40" name="object 40"/>
            <p:cNvPicPr/>
            <p:nvPr/>
          </p:nvPicPr>
          <p:blipFill>
            <a:blip r:embed="rId28" cstate="print"/>
            <a:stretch>
              <a:fillRect/>
            </a:stretch>
          </p:blipFill>
          <p:spPr>
            <a:xfrm>
              <a:off x="1199553" y="2018004"/>
              <a:ext cx="4199928" cy="120256"/>
            </a:xfrm>
            <a:prstGeom prst="rect">
              <a:avLst/>
            </a:prstGeom>
          </p:spPr>
        </p:pic>
        <p:pic>
          <p:nvPicPr>
            <p:cNvPr id="41" name="object 41"/>
            <p:cNvPicPr/>
            <p:nvPr/>
          </p:nvPicPr>
          <p:blipFill>
            <a:blip r:embed="rId29" cstate="print"/>
            <a:stretch>
              <a:fillRect/>
            </a:stretch>
          </p:blipFill>
          <p:spPr>
            <a:xfrm>
              <a:off x="890536" y="1259928"/>
              <a:ext cx="5752604" cy="611936"/>
            </a:xfrm>
            <a:prstGeom prst="rect">
              <a:avLst/>
            </a:prstGeom>
          </p:spPr>
        </p:pic>
        <p:sp>
          <p:nvSpPr>
            <p:cNvPr id="42" name="object 42"/>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43" name="object 43"/>
            <p:cNvPicPr/>
            <p:nvPr/>
          </p:nvPicPr>
          <p:blipFill>
            <a:blip r:embed="rId30" cstate="print"/>
            <a:stretch>
              <a:fillRect/>
            </a:stretch>
          </p:blipFill>
          <p:spPr>
            <a:xfrm>
              <a:off x="5696292" y="1288846"/>
              <a:ext cx="71539" cy="103543"/>
            </a:xfrm>
            <a:prstGeom prst="rect">
              <a:avLst/>
            </a:prstGeom>
          </p:spPr>
        </p:pic>
        <p:pic>
          <p:nvPicPr>
            <p:cNvPr id="44" name="object 44"/>
            <p:cNvPicPr/>
            <p:nvPr/>
          </p:nvPicPr>
          <p:blipFill>
            <a:blip r:embed="rId31" cstate="print"/>
            <a:stretch>
              <a:fillRect/>
            </a:stretch>
          </p:blipFill>
          <p:spPr>
            <a:xfrm>
              <a:off x="5787631" y="1285823"/>
              <a:ext cx="435368" cy="106565"/>
            </a:xfrm>
            <a:prstGeom prst="rect">
              <a:avLst/>
            </a:prstGeom>
          </p:spPr>
        </p:pic>
        <p:pic>
          <p:nvPicPr>
            <p:cNvPr id="45" name="object 45"/>
            <p:cNvPicPr/>
            <p:nvPr/>
          </p:nvPicPr>
          <p:blipFill>
            <a:blip r:embed="rId32" cstate="print"/>
            <a:stretch>
              <a:fillRect/>
            </a:stretch>
          </p:blipFill>
          <p:spPr>
            <a:xfrm>
              <a:off x="6268694" y="1282750"/>
              <a:ext cx="372910" cy="117221"/>
            </a:xfrm>
            <a:prstGeom prst="rect">
              <a:avLst/>
            </a:prstGeom>
          </p:spPr>
        </p:pic>
        <p:sp>
          <p:nvSpPr>
            <p:cNvPr id="46" name="object 46"/>
            <p:cNvSpPr/>
            <p:nvPr/>
          </p:nvSpPr>
          <p:spPr>
            <a:xfrm>
              <a:off x="1070178" y="2267699"/>
              <a:ext cx="5393690" cy="2877185"/>
            </a:xfrm>
            <a:custGeom>
              <a:avLst/>
              <a:gdLst/>
              <a:ahLst/>
              <a:cxnLst/>
              <a:rect l="l" t="t" r="r" b="b"/>
              <a:pathLst>
                <a:path w="5393690" h="2877185">
                  <a:moveTo>
                    <a:pt x="5213692" y="2877045"/>
                  </a:moveTo>
                  <a:lnTo>
                    <a:pt x="179578" y="2877045"/>
                  </a:lnTo>
                  <a:lnTo>
                    <a:pt x="131928" y="2870604"/>
                  </a:lnTo>
                  <a:lnTo>
                    <a:pt x="89056" y="2852410"/>
                  </a:lnTo>
                  <a:lnTo>
                    <a:pt x="52693" y="2824152"/>
                  </a:lnTo>
                  <a:lnTo>
                    <a:pt x="24574" y="2787524"/>
                  </a:lnTo>
                  <a:lnTo>
                    <a:pt x="6432" y="2744215"/>
                  </a:lnTo>
                  <a:lnTo>
                    <a:pt x="0" y="2695917"/>
                  </a:lnTo>
                  <a:lnTo>
                    <a:pt x="0" y="179578"/>
                  </a:lnTo>
                  <a:lnTo>
                    <a:pt x="6432" y="131928"/>
                  </a:lnTo>
                  <a:lnTo>
                    <a:pt x="24574" y="89056"/>
                  </a:lnTo>
                  <a:lnTo>
                    <a:pt x="52693" y="52693"/>
                  </a:lnTo>
                  <a:lnTo>
                    <a:pt x="89056" y="24574"/>
                  </a:lnTo>
                  <a:lnTo>
                    <a:pt x="131928" y="6432"/>
                  </a:lnTo>
                  <a:lnTo>
                    <a:pt x="179578" y="0"/>
                  </a:lnTo>
                  <a:lnTo>
                    <a:pt x="5213692" y="0"/>
                  </a:lnTo>
                  <a:lnTo>
                    <a:pt x="5261898" y="6432"/>
                  </a:lnTo>
                  <a:lnTo>
                    <a:pt x="5304936" y="24574"/>
                  </a:lnTo>
                  <a:lnTo>
                    <a:pt x="5341204" y="52693"/>
                  </a:lnTo>
                  <a:lnTo>
                    <a:pt x="5369095" y="89056"/>
                  </a:lnTo>
                  <a:lnTo>
                    <a:pt x="5387007" y="131928"/>
                  </a:lnTo>
                  <a:lnTo>
                    <a:pt x="5393334" y="179578"/>
                  </a:lnTo>
                  <a:lnTo>
                    <a:pt x="5393334" y="2695917"/>
                  </a:lnTo>
                  <a:lnTo>
                    <a:pt x="5387007" y="2744215"/>
                  </a:lnTo>
                  <a:lnTo>
                    <a:pt x="5369095" y="2787524"/>
                  </a:lnTo>
                  <a:lnTo>
                    <a:pt x="5341204" y="2824152"/>
                  </a:lnTo>
                  <a:lnTo>
                    <a:pt x="5304936" y="2852410"/>
                  </a:lnTo>
                  <a:lnTo>
                    <a:pt x="5261898" y="2870604"/>
                  </a:lnTo>
                  <a:lnTo>
                    <a:pt x="5213692" y="2877045"/>
                  </a:lnTo>
                  <a:close/>
                </a:path>
              </a:pathLst>
            </a:custGeom>
            <a:solidFill>
              <a:srgbClr val="F0F0F1"/>
            </a:solidFill>
          </p:spPr>
          <p:txBody>
            <a:bodyPr wrap="square" lIns="0" tIns="0" rIns="0" bIns="0" rtlCol="0"/>
            <a:lstStyle/>
            <a:p>
              <a:endParaRPr/>
            </a:p>
          </p:txBody>
        </p:sp>
        <p:sp>
          <p:nvSpPr>
            <p:cNvPr id="47" name="object 47"/>
            <p:cNvSpPr/>
            <p:nvPr/>
          </p:nvSpPr>
          <p:spPr>
            <a:xfrm>
              <a:off x="3514928" y="3085109"/>
              <a:ext cx="2329180" cy="0"/>
            </a:xfrm>
            <a:custGeom>
              <a:avLst/>
              <a:gdLst/>
              <a:ahLst/>
              <a:cxnLst/>
              <a:rect l="l" t="t" r="r" b="b"/>
              <a:pathLst>
                <a:path w="2329179">
                  <a:moveTo>
                    <a:pt x="0" y="0"/>
                  </a:moveTo>
                  <a:lnTo>
                    <a:pt x="2329053" y="0"/>
                  </a:lnTo>
                </a:path>
              </a:pathLst>
            </a:custGeom>
            <a:ln w="7611">
              <a:solidFill>
                <a:srgbClr val="4A4B4D"/>
              </a:solidFill>
            </a:ln>
          </p:spPr>
          <p:txBody>
            <a:bodyPr wrap="square" lIns="0" tIns="0" rIns="0" bIns="0" rtlCol="0"/>
            <a:lstStyle/>
            <a:p>
              <a:endParaRPr/>
            </a:p>
          </p:txBody>
        </p:sp>
        <p:pic>
          <p:nvPicPr>
            <p:cNvPr id="48" name="object 48"/>
            <p:cNvPicPr/>
            <p:nvPr/>
          </p:nvPicPr>
          <p:blipFill>
            <a:blip r:embed="rId33" cstate="print"/>
            <a:stretch>
              <a:fillRect/>
            </a:stretch>
          </p:blipFill>
          <p:spPr>
            <a:xfrm>
              <a:off x="1275651" y="2444254"/>
              <a:ext cx="713930" cy="126352"/>
            </a:xfrm>
            <a:prstGeom prst="rect">
              <a:avLst/>
            </a:prstGeom>
          </p:spPr>
        </p:pic>
        <p:pic>
          <p:nvPicPr>
            <p:cNvPr id="49" name="object 49"/>
            <p:cNvPicPr/>
            <p:nvPr/>
          </p:nvPicPr>
          <p:blipFill>
            <a:blip r:embed="rId34" cstate="print"/>
            <a:stretch>
              <a:fillRect/>
            </a:stretch>
          </p:blipFill>
          <p:spPr>
            <a:xfrm>
              <a:off x="2071789" y="2444254"/>
              <a:ext cx="1041247" cy="126352"/>
            </a:xfrm>
            <a:prstGeom prst="rect">
              <a:avLst/>
            </a:prstGeom>
          </p:spPr>
        </p:pic>
        <p:pic>
          <p:nvPicPr>
            <p:cNvPr id="50" name="object 50"/>
            <p:cNvPicPr/>
            <p:nvPr/>
          </p:nvPicPr>
          <p:blipFill>
            <a:blip r:embed="rId35" cstate="print"/>
            <a:stretch>
              <a:fillRect/>
            </a:stretch>
          </p:blipFill>
          <p:spPr>
            <a:xfrm>
              <a:off x="3219602" y="2447277"/>
              <a:ext cx="339420" cy="120256"/>
            </a:xfrm>
            <a:prstGeom prst="rect">
              <a:avLst/>
            </a:prstGeom>
          </p:spPr>
        </p:pic>
        <p:pic>
          <p:nvPicPr>
            <p:cNvPr id="51" name="object 51"/>
            <p:cNvPicPr/>
            <p:nvPr/>
          </p:nvPicPr>
          <p:blipFill>
            <a:blip r:embed="rId36" cstate="print"/>
            <a:stretch>
              <a:fillRect/>
            </a:stretch>
          </p:blipFill>
          <p:spPr>
            <a:xfrm>
              <a:off x="3644303" y="2645168"/>
              <a:ext cx="2636545" cy="118770"/>
            </a:xfrm>
            <a:prstGeom prst="rect">
              <a:avLst/>
            </a:prstGeom>
          </p:spPr>
        </p:pic>
        <p:pic>
          <p:nvPicPr>
            <p:cNvPr id="52" name="object 52"/>
            <p:cNvPicPr/>
            <p:nvPr/>
          </p:nvPicPr>
          <p:blipFill>
            <a:blip r:embed="rId37" cstate="print"/>
            <a:stretch>
              <a:fillRect/>
            </a:stretch>
          </p:blipFill>
          <p:spPr>
            <a:xfrm>
              <a:off x="1254328" y="2645168"/>
              <a:ext cx="4702263" cy="730694"/>
            </a:xfrm>
            <a:prstGeom prst="rect">
              <a:avLst/>
            </a:prstGeom>
          </p:spPr>
        </p:pic>
        <p:pic>
          <p:nvPicPr>
            <p:cNvPr id="53" name="object 53"/>
            <p:cNvPicPr/>
            <p:nvPr/>
          </p:nvPicPr>
          <p:blipFill>
            <a:blip r:embed="rId38" cstate="print"/>
            <a:stretch>
              <a:fillRect/>
            </a:stretch>
          </p:blipFill>
          <p:spPr>
            <a:xfrm>
              <a:off x="3896969" y="3480891"/>
              <a:ext cx="2382342" cy="118770"/>
            </a:xfrm>
            <a:prstGeom prst="rect">
              <a:avLst/>
            </a:prstGeom>
          </p:spPr>
        </p:pic>
        <p:pic>
          <p:nvPicPr>
            <p:cNvPr id="54" name="object 54"/>
            <p:cNvPicPr/>
            <p:nvPr/>
          </p:nvPicPr>
          <p:blipFill>
            <a:blip r:embed="rId39" cstate="print"/>
            <a:stretch>
              <a:fillRect/>
            </a:stretch>
          </p:blipFill>
          <p:spPr>
            <a:xfrm>
              <a:off x="1257401" y="4717008"/>
              <a:ext cx="5385739" cy="525170"/>
            </a:xfrm>
            <a:prstGeom prst="rect">
              <a:avLst/>
            </a:prstGeom>
          </p:spPr>
        </p:pic>
        <p:pic>
          <p:nvPicPr>
            <p:cNvPr id="55" name="object 55"/>
            <p:cNvPicPr/>
            <p:nvPr/>
          </p:nvPicPr>
          <p:blipFill>
            <a:blip r:embed="rId40" cstate="print"/>
            <a:stretch>
              <a:fillRect/>
            </a:stretch>
          </p:blipFill>
          <p:spPr>
            <a:xfrm>
              <a:off x="1260424" y="3480891"/>
              <a:ext cx="3851325" cy="1144790"/>
            </a:xfrm>
            <a:prstGeom prst="rect">
              <a:avLst/>
            </a:prstGeom>
          </p:spPr>
        </p:pic>
      </p:grpSp>
      <p:grpSp>
        <p:nvGrpSpPr>
          <p:cNvPr id="56" name="object 56"/>
          <p:cNvGrpSpPr/>
          <p:nvPr/>
        </p:nvGrpSpPr>
        <p:grpSpPr>
          <a:xfrm>
            <a:off x="709358" y="5600"/>
            <a:ext cx="6842759" cy="717550"/>
            <a:chOff x="709358" y="5600"/>
            <a:chExt cx="6842759" cy="717550"/>
          </a:xfrm>
        </p:grpSpPr>
        <p:sp>
          <p:nvSpPr>
            <p:cNvPr id="57" name="object 5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58" name="object 5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59" name="object 59"/>
            <p:cNvPicPr/>
            <p:nvPr/>
          </p:nvPicPr>
          <p:blipFill>
            <a:blip r:embed="rId41" cstate="print"/>
            <a:stretch>
              <a:fillRect/>
            </a:stretch>
          </p:blipFill>
          <p:spPr>
            <a:xfrm>
              <a:off x="1003147" y="366369"/>
              <a:ext cx="462813" cy="170497"/>
            </a:xfrm>
            <a:prstGeom prst="rect">
              <a:avLst/>
            </a:prstGeom>
          </p:spPr>
        </p:pic>
        <p:sp>
          <p:nvSpPr>
            <p:cNvPr id="60" name="object 6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1" name="object 61"/>
            <p:cNvPicPr/>
            <p:nvPr/>
          </p:nvPicPr>
          <p:blipFill>
            <a:blip r:embed="rId42" cstate="print"/>
            <a:stretch>
              <a:fillRect/>
            </a:stretch>
          </p:blipFill>
          <p:spPr>
            <a:xfrm>
              <a:off x="1662315" y="380059"/>
              <a:ext cx="156806" cy="149174"/>
            </a:xfrm>
            <a:prstGeom prst="rect">
              <a:avLst/>
            </a:prstGeom>
          </p:spPr>
        </p:pic>
        <p:sp>
          <p:nvSpPr>
            <p:cNvPr id="62" name="object 6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63" name="object 63"/>
            <p:cNvPicPr/>
            <p:nvPr/>
          </p:nvPicPr>
          <p:blipFill>
            <a:blip r:embed="rId43" cstate="print"/>
            <a:stretch>
              <a:fillRect/>
            </a:stretch>
          </p:blipFill>
          <p:spPr>
            <a:xfrm>
              <a:off x="2021585" y="366369"/>
              <a:ext cx="343992" cy="170497"/>
            </a:xfrm>
            <a:prstGeom prst="rect">
              <a:avLst/>
            </a:prstGeom>
          </p:spPr>
        </p:pic>
        <p:pic>
          <p:nvPicPr>
            <p:cNvPr id="64" name="object 64"/>
            <p:cNvPicPr/>
            <p:nvPr/>
          </p:nvPicPr>
          <p:blipFill>
            <a:blip r:embed="rId44" cstate="print"/>
            <a:stretch>
              <a:fillRect/>
            </a:stretch>
          </p:blipFill>
          <p:spPr>
            <a:xfrm>
              <a:off x="2554338" y="364832"/>
              <a:ext cx="1248270" cy="172034"/>
            </a:xfrm>
            <a:prstGeom prst="rect">
              <a:avLst/>
            </a:prstGeom>
          </p:spPr>
        </p:pic>
      </p:grpSp>
      <p:grpSp>
        <p:nvGrpSpPr>
          <p:cNvPr id="65" name="object 2"/>
          <p:cNvGrpSpPr/>
          <p:nvPr/>
        </p:nvGrpSpPr>
        <p:grpSpPr>
          <a:xfrm>
            <a:off x="3415956" y="10148442"/>
            <a:ext cx="703580" cy="91440"/>
            <a:chOff x="3415956" y="10148442"/>
            <a:chExt cx="703580" cy="91440"/>
          </a:xfrm>
        </p:grpSpPr>
        <p:sp>
          <p:nvSpPr>
            <p:cNvPr id="66"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67" name="object 4"/>
            <p:cNvPicPr/>
            <p:nvPr/>
          </p:nvPicPr>
          <p:blipFill>
            <a:blip r:embed="rId45" cstate="print"/>
            <a:stretch>
              <a:fillRect/>
            </a:stretch>
          </p:blipFill>
          <p:spPr>
            <a:xfrm>
              <a:off x="3738663" y="10148442"/>
              <a:ext cx="123329" cy="91325"/>
            </a:xfrm>
            <a:prstGeom prst="rect">
              <a:avLst/>
            </a:prstGeom>
          </p:spPr>
        </p:pic>
        <p:sp>
          <p:nvSpPr>
            <p:cNvPr id="68"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1071664" y="2088057"/>
              <a:ext cx="5392420" cy="2875915"/>
            </a:xfrm>
            <a:custGeom>
              <a:avLst/>
              <a:gdLst/>
              <a:ahLst/>
              <a:cxnLst/>
              <a:rect l="l" t="t" r="r" b="b"/>
              <a:pathLst>
                <a:path w="5392420" h="2875915">
                  <a:moveTo>
                    <a:pt x="5391848" y="2875559"/>
                  </a:moveTo>
                  <a:lnTo>
                    <a:pt x="0" y="2875559"/>
                  </a:lnTo>
                  <a:lnTo>
                    <a:pt x="0" y="0"/>
                  </a:lnTo>
                  <a:lnTo>
                    <a:pt x="5391848" y="0"/>
                  </a:lnTo>
                  <a:lnTo>
                    <a:pt x="5391848" y="2875559"/>
                  </a:lnTo>
                  <a:close/>
                </a:path>
              </a:pathLst>
            </a:custGeom>
            <a:solidFill>
              <a:srgbClr val="E4F6FC"/>
            </a:solidFill>
          </p:spPr>
          <p:txBody>
            <a:bodyPr wrap="square" lIns="0" tIns="0" rIns="0" bIns="0" rtlCol="0"/>
            <a:lstStyle/>
            <a:p>
              <a:endParaRPr/>
            </a:p>
          </p:txBody>
        </p:sp>
        <p:sp>
          <p:nvSpPr>
            <p:cNvPr id="9" name="object 9"/>
            <p:cNvSpPr/>
            <p:nvPr/>
          </p:nvSpPr>
          <p:spPr>
            <a:xfrm>
              <a:off x="1071664" y="2089543"/>
              <a:ext cx="5390515" cy="2872740"/>
            </a:xfrm>
            <a:custGeom>
              <a:avLst/>
              <a:gdLst/>
              <a:ahLst/>
              <a:cxnLst/>
              <a:rect l="l" t="t" r="r" b="b"/>
              <a:pathLst>
                <a:path w="5390515" h="2872740">
                  <a:moveTo>
                    <a:pt x="0" y="0"/>
                  </a:moveTo>
                  <a:lnTo>
                    <a:pt x="5390362" y="0"/>
                  </a:lnTo>
                  <a:lnTo>
                    <a:pt x="5390362" y="2872536"/>
                  </a:lnTo>
                  <a:lnTo>
                    <a:pt x="0" y="2872536"/>
                  </a:lnTo>
                  <a:lnTo>
                    <a:pt x="0" y="0"/>
                  </a:lnTo>
                  <a:close/>
                </a:path>
              </a:pathLst>
            </a:custGeom>
            <a:ln w="4566">
              <a:solidFill>
                <a:srgbClr val="4D4D4F"/>
              </a:solidFill>
            </a:ln>
          </p:spPr>
          <p:txBody>
            <a:bodyPr wrap="square" lIns="0" tIns="0" rIns="0" bIns="0" rtlCol="0"/>
            <a:lstStyle/>
            <a:p>
              <a:endParaRPr/>
            </a:p>
          </p:txBody>
        </p:sp>
        <p:pic>
          <p:nvPicPr>
            <p:cNvPr id="10" name="object 10"/>
            <p:cNvPicPr/>
            <p:nvPr/>
          </p:nvPicPr>
          <p:blipFill>
            <a:blip r:embed="rId2" cstate="print"/>
            <a:stretch>
              <a:fillRect/>
            </a:stretch>
          </p:blipFill>
          <p:spPr>
            <a:xfrm>
              <a:off x="1252829" y="2307234"/>
              <a:ext cx="120256" cy="118757"/>
            </a:xfrm>
            <a:prstGeom prst="rect">
              <a:avLst/>
            </a:prstGeom>
          </p:spPr>
        </p:pic>
        <p:pic>
          <p:nvPicPr>
            <p:cNvPr id="11" name="object 11"/>
            <p:cNvPicPr/>
            <p:nvPr/>
          </p:nvPicPr>
          <p:blipFill>
            <a:blip r:embed="rId3" cstate="print"/>
            <a:stretch>
              <a:fillRect/>
            </a:stretch>
          </p:blipFill>
          <p:spPr>
            <a:xfrm>
              <a:off x="3520973" y="2307234"/>
              <a:ext cx="917930" cy="114198"/>
            </a:xfrm>
            <a:prstGeom prst="rect">
              <a:avLst/>
            </a:prstGeom>
          </p:spPr>
        </p:pic>
        <p:sp>
          <p:nvSpPr>
            <p:cNvPr id="12" name="object 12"/>
            <p:cNvSpPr/>
            <p:nvPr/>
          </p:nvSpPr>
          <p:spPr>
            <a:xfrm>
              <a:off x="6046445" y="2354465"/>
              <a:ext cx="225425" cy="66040"/>
            </a:xfrm>
            <a:custGeom>
              <a:avLst/>
              <a:gdLst/>
              <a:ahLst/>
              <a:cxnLst/>
              <a:rect l="l" t="t" r="r" b="b"/>
              <a:pathLst>
                <a:path w="225425" h="66039">
                  <a:moveTo>
                    <a:pt x="22821" y="6045"/>
                  </a:moveTo>
                  <a:lnTo>
                    <a:pt x="18249" y="0"/>
                  </a:lnTo>
                  <a:lnTo>
                    <a:pt x="6045" y="0"/>
                  </a:lnTo>
                  <a:lnTo>
                    <a:pt x="0" y="6045"/>
                  </a:lnTo>
                  <a:lnTo>
                    <a:pt x="0" y="18249"/>
                  </a:lnTo>
                  <a:lnTo>
                    <a:pt x="6045" y="22821"/>
                  </a:lnTo>
                  <a:lnTo>
                    <a:pt x="18249" y="22821"/>
                  </a:lnTo>
                  <a:lnTo>
                    <a:pt x="22821" y="18249"/>
                  </a:lnTo>
                  <a:lnTo>
                    <a:pt x="22821" y="6045"/>
                  </a:lnTo>
                  <a:close/>
                </a:path>
                <a:path w="225425" h="66039">
                  <a:moveTo>
                    <a:pt x="88252" y="6045"/>
                  </a:moveTo>
                  <a:lnTo>
                    <a:pt x="83693" y="0"/>
                  </a:lnTo>
                  <a:lnTo>
                    <a:pt x="71526" y="0"/>
                  </a:lnTo>
                  <a:lnTo>
                    <a:pt x="65430" y="6045"/>
                  </a:lnTo>
                  <a:lnTo>
                    <a:pt x="65430" y="18249"/>
                  </a:lnTo>
                  <a:lnTo>
                    <a:pt x="71526" y="22821"/>
                  </a:lnTo>
                  <a:lnTo>
                    <a:pt x="83693" y="22821"/>
                  </a:lnTo>
                  <a:lnTo>
                    <a:pt x="88252" y="18249"/>
                  </a:lnTo>
                  <a:lnTo>
                    <a:pt x="88252" y="6045"/>
                  </a:lnTo>
                  <a:close/>
                </a:path>
                <a:path w="225425" h="66039">
                  <a:moveTo>
                    <a:pt x="153733" y="6045"/>
                  </a:moveTo>
                  <a:lnTo>
                    <a:pt x="147637" y="0"/>
                  </a:lnTo>
                  <a:lnTo>
                    <a:pt x="136969" y="0"/>
                  </a:lnTo>
                  <a:lnTo>
                    <a:pt x="130911" y="6045"/>
                  </a:lnTo>
                  <a:lnTo>
                    <a:pt x="130911" y="18249"/>
                  </a:lnTo>
                  <a:lnTo>
                    <a:pt x="135483" y="22821"/>
                  </a:lnTo>
                  <a:lnTo>
                    <a:pt x="149174" y="22821"/>
                  </a:lnTo>
                  <a:lnTo>
                    <a:pt x="153733" y="18249"/>
                  </a:lnTo>
                  <a:lnTo>
                    <a:pt x="153733" y="6045"/>
                  </a:lnTo>
                  <a:close/>
                </a:path>
                <a:path w="225425" h="66039">
                  <a:moveTo>
                    <a:pt x="225272" y="45631"/>
                  </a:moveTo>
                  <a:lnTo>
                    <a:pt x="223647" y="37185"/>
                  </a:lnTo>
                  <a:lnTo>
                    <a:pt x="221195" y="33477"/>
                  </a:lnTo>
                  <a:lnTo>
                    <a:pt x="219176" y="30441"/>
                  </a:lnTo>
                  <a:lnTo>
                    <a:pt x="216141" y="28448"/>
                  </a:lnTo>
                  <a:lnTo>
                    <a:pt x="216141" y="38049"/>
                  </a:lnTo>
                  <a:lnTo>
                    <a:pt x="216141" y="53276"/>
                  </a:lnTo>
                  <a:lnTo>
                    <a:pt x="211582" y="57835"/>
                  </a:lnTo>
                  <a:lnTo>
                    <a:pt x="197891" y="57835"/>
                  </a:lnTo>
                  <a:lnTo>
                    <a:pt x="191782" y="51739"/>
                  </a:lnTo>
                  <a:lnTo>
                    <a:pt x="191782" y="38049"/>
                  </a:lnTo>
                  <a:lnTo>
                    <a:pt x="197891" y="33477"/>
                  </a:lnTo>
                  <a:lnTo>
                    <a:pt x="210045" y="33477"/>
                  </a:lnTo>
                  <a:lnTo>
                    <a:pt x="216141" y="38049"/>
                  </a:lnTo>
                  <a:lnTo>
                    <a:pt x="216141" y="28448"/>
                  </a:lnTo>
                  <a:lnTo>
                    <a:pt x="212407" y="25984"/>
                  </a:lnTo>
                  <a:lnTo>
                    <a:pt x="203936" y="24358"/>
                  </a:lnTo>
                  <a:lnTo>
                    <a:pt x="196367" y="25984"/>
                  </a:lnTo>
                  <a:lnTo>
                    <a:pt x="190080" y="30441"/>
                  </a:lnTo>
                  <a:lnTo>
                    <a:pt x="185788" y="37185"/>
                  </a:lnTo>
                  <a:lnTo>
                    <a:pt x="184200" y="45631"/>
                  </a:lnTo>
                  <a:lnTo>
                    <a:pt x="185788" y="53225"/>
                  </a:lnTo>
                  <a:lnTo>
                    <a:pt x="190080" y="59537"/>
                  </a:lnTo>
                  <a:lnTo>
                    <a:pt x="196367" y="63842"/>
                  </a:lnTo>
                  <a:lnTo>
                    <a:pt x="203936" y="65430"/>
                  </a:lnTo>
                  <a:lnTo>
                    <a:pt x="212407" y="63842"/>
                  </a:lnTo>
                  <a:lnTo>
                    <a:pt x="219176" y="59537"/>
                  </a:lnTo>
                  <a:lnTo>
                    <a:pt x="220383" y="57835"/>
                  </a:lnTo>
                  <a:lnTo>
                    <a:pt x="223647" y="53225"/>
                  </a:lnTo>
                  <a:lnTo>
                    <a:pt x="225272" y="45631"/>
                  </a:lnTo>
                  <a:close/>
                </a:path>
              </a:pathLst>
            </a:custGeom>
            <a:solidFill>
              <a:srgbClr val="4D4D4F"/>
            </a:solidFill>
          </p:spPr>
          <p:txBody>
            <a:bodyPr wrap="square" lIns="0" tIns="0" rIns="0" bIns="0" rtlCol="0"/>
            <a:lstStyle/>
            <a:p>
              <a:endParaRPr/>
            </a:p>
          </p:txBody>
        </p:sp>
        <p:pic>
          <p:nvPicPr>
            <p:cNvPr id="13" name="object 13"/>
            <p:cNvPicPr/>
            <p:nvPr/>
          </p:nvPicPr>
          <p:blipFill>
            <a:blip r:embed="rId4" cstate="print"/>
            <a:stretch>
              <a:fillRect/>
            </a:stretch>
          </p:blipFill>
          <p:spPr>
            <a:xfrm>
              <a:off x="1252829" y="2486863"/>
              <a:ext cx="120256" cy="118770"/>
            </a:xfrm>
            <a:prstGeom prst="rect">
              <a:avLst/>
            </a:prstGeom>
          </p:spPr>
        </p:pic>
        <p:pic>
          <p:nvPicPr>
            <p:cNvPr id="14" name="object 14"/>
            <p:cNvPicPr/>
            <p:nvPr/>
          </p:nvPicPr>
          <p:blipFill>
            <a:blip r:embed="rId5" cstate="print"/>
            <a:stretch>
              <a:fillRect/>
            </a:stretch>
          </p:blipFill>
          <p:spPr>
            <a:xfrm>
              <a:off x="4178591" y="2305748"/>
              <a:ext cx="2099221" cy="302907"/>
            </a:xfrm>
            <a:prstGeom prst="rect">
              <a:avLst/>
            </a:prstGeom>
          </p:spPr>
        </p:pic>
        <p:pic>
          <p:nvPicPr>
            <p:cNvPr id="15" name="object 15"/>
            <p:cNvPicPr/>
            <p:nvPr/>
          </p:nvPicPr>
          <p:blipFill>
            <a:blip r:embed="rId6" cstate="print"/>
            <a:stretch>
              <a:fillRect/>
            </a:stretch>
          </p:blipFill>
          <p:spPr>
            <a:xfrm>
              <a:off x="3670147" y="2491434"/>
              <a:ext cx="354711" cy="112661"/>
            </a:xfrm>
            <a:prstGeom prst="rect">
              <a:avLst/>
            </a:prstGeom>
          </p:spPr>
        </p:pic>
        <p:sp>
          <p:nvSpPr>
            <p:cNvPr id="16" name="object 16"/>
            <p:cNvSpPr/>
            <p:nvPr/>
          </p:nvSpPr>
          <p:spPr>
            <a:xfrm>
              <a:off x="4044657" y="2561475"/>
              <a:ext cx="35560" cy="38100"/>
            </a:xfrm>
            <a:custGeom>
              <a:avLst/>
              <a:gdLst/>
              <a:ahLst/>
              <a:cxnLst/>
              <a:rect l="l" t="t" r="r" b="b"/>
              <a:pathLst>
                <a:path w="35560" h="38100">
                  <a:moveTo>
                    <a:pt x="31940" y="38061"/>
                  </a:moveTo>
                  <a:lnTo>
                    <a:pt x="24358" y="38061"/>
                  </a:lnTo>
                  <a:lnTo>
                    <a:pt x="22809" y="36512"/>
                  </a:lnTo>
                  <a:lnTo>
                    <a:pt x="21323" y="33489"/>
                  </a:lnTo>
                  <a:lnTo>
                    <a:pt x="16726" y="27139"/>
                  </a:lnTo>
                  <a:lnTo>
                    <a:pt x="11987" y="21502"/>
                  </a:lnTo>
                  <a:lnTo>
                    <a:pt x="6969" y="16153"/>
                  </a:lnTo>
                  <a:lnTo>
                    <a:pt x="0" y="9131"/>
                  </a:lnTo>
                  <a:lnTo>
                    <a:pt x="0" y="3035"/>
                  </a:lnTo>
                  <a:lnTo>
                    <a:pt x="3022" y="0"/>
                  </a:lnTo>
                  <a:lnTo>
                    <a:pt x="9118" y="0"/>
                  </a:lnTo>
                  <a:lnTo>
                    <a:pt x="19786" y="12153"/>
                  </a:lnTo>
                  <a:lnTo>
                    <a:pt x="31940" y="24358"/>
                  </a:lnTo>
                  <a:lnTo>
                    <a:pt x="35013" y="28930"/>
                  </a:lnTo>
                  <a:lnTo>
                    <a:pt x="35013" y="36512"/>
                  </a:lnTo>
                  <a:lnTo>
                    <a:pt x="31940" y="38061"/>
                  </a:lnTo>
                  <a:close/>
                </a:path>
              </a:pathLst>
            </a:custGeom>
            <a:solidFill>
              <a:srgbClr val="4D4D4F"/>
            </a:solidFill>
          </p:spPr>
          <p:txBody>
            <a:bodyPr wrap="square" lIns="0" tIns="0" rIns="0" bIns="0" rtlCol="0"/>
            <a:lstStyle/>
            <a:p>
              <a:endParaRPr/>
            </a:p>
          </p:txBody>
        </p:sp>
        <p:pic>
          <p:nvPicPr>
            <p:cNvPr id="17" name="object 17"/>
            <p:cNvPicPr/>
            <p:nvPr/>
          </p:nvPicPr>
          <p:blipFill>
            <a:blip r:embed="rId7" cstate="print"/>
            <a:stretch>
              <a:fillRect/>
            </a:stretch>
          </p:blipFill>
          <p:spPr>
            <a:xfrm>
              <a:off x="1252829" y="2307234"/>
              <a:ext cx="5024983" cy="837260"/>
            </a:xfrm>
            <a:prstGeom prst="rect">
              <a:avLst/>
            </a:prstGeom>
          </p:spPr>
        </p:pic>
        <p:pic>
          <p:nvPicPr>
            <p:cNvPr id="18" name="object 18"/>
            <p:cNvPicPr/>
            <p:nvPr/>
          </p:nvPicPr>
          <p:blipFill>
            <a:blip r:embed="rId8" cstate="print"/>
            <a:stretch>
              <a:fillRect/>
            </a:stretch>
          </p:blipFill>
          <p:spPr>
            <a:xfrm>
              <a:off x="4776838" y="2847682"/>
              <a:ext cx="239013" cy="115684"/>
            </a:xfrm>
            <a:prstGeom prst="rect">
              <a:avLst/>
            </a:prstGeom>
          </p:spPr>
        </p:pic>
        <p:pic>
          <p:nvPicPr>
            <p:cNvPr id="19" name="object 19"/>
            <p:cNvPicPr/>
            <p:nvPr/>
          </p:nvPicPr>
          <p:blipFill>
            <a:blip r:embed="rId9" cstate="print"/>
            <a:stretch>
              <a:fillRect/>
            </a:stretch>
          </p:blipFill>
          <p:spPr>
            <a:xfrm>
              <a:off x="5040211" y="2852241"/>
              <a:ext cx="100456" cy="106565"/>
            </a:xfrm>
            <a:prstGeom prst="rect">
              <a:avLst/>
            </a:prstGeom>
          </p:spPr>
        </p:pic>
        <p:pic>
          <p:nvPicPr>
            <p:cNvPr id="20" name="object 20"/>
            <p:cNvPicPr/>
            <p:nvPr/>
          </p:nvPicPr>
          <p:blipFill>
            <a:blip r:embed="rId10" cstate="print"/>
            <a:stretch>
              <a:fillRect/>
            </a:stretch>
          </p:blipFill>
          <p:spPr>
            <a:xfrm>
              <a:off x="5160467" y="2850705"/>
              <a:ext cx="108102" cy="114147"/>
            </a:xfrm>
            <a:prstGeom prst="rect">
              <a:avLst/>
            </a:prstGeom>
          </p:spPr>
        </p:pic>
        <p:pic>
          <p:nvPicPr>
            <p:cNvPr id="21" name="object 21"/>
            <p:cNvPicPr/>
            <p:nvPr/>
          </p:nvPicPr>
          <p:blipFill>
            <a:blip r:embed="rId11" cstate="print"/>
            <a:stretch>
              <a:fillRect/>
            </a:stretch>
          </p:blipFill>
          <p:spPr>
            <a:xfrm>
              <a:off x="5289841" y="2850705"/>
              <a:ext cx="95897" cy="111125"/>
            </a:xfrm>
            <a:prstGeom prst="rect">
              <a:avLst/>
            </a:prstGeom>
          </p:spPr>
        </p:pic>
        <p:pic>
          <p:nvPicPr>
            <p:cNvPr id="22" name="object 22"/>
            <p:cNvPicPr/>
            <p:nvPr/>
          </p:nvPicPr>
          <p:blipFill>
            <a:blip r:embed="rId12" cstate="print"/>
            <a:stretch>
              <a:fillRect/>
            </a:stretch>
          </p:blipFill>
          <p:spPr>
            <a:xfrm>
              <a:off x="5416207" y="2849168"/>
              <a:ext cx="100456" cy="109639"/>
            </a:xfrm>
            <a:prstGeom prst="rect">
              <a:avLst/>
            </a:prstGeom>
          </p:spPr>
        </p:pic>
        <p:sp>
          <p:nvSpPr>
            <p:cNvPr id="23" name="object 23"/>
            <p:cNvSpPr/>
            <p:nvPr/>
          </p:nvSpPr>
          <p:spPr>
            <a:xfrm>
              <a:off x="5537987" y="2922244"/>
              <a:ext cx="36830" cy="38100"/>
            </a:xfrm>
            <a:custGeom>
              <a:avLst/>
              <a:gdLst/>
              <a:ahLst/>
              <a:cxnLst/>
              <a:rect l="l" t="t" r="r" b="b"/>
              <a:pathLst>
                <a:path w="36829" h="38100">
                  <a:moveTo>
                    <a:pt x="31953" y="38049"/>
                  </a:moveTo>
                  <a:lnTo>
                    <a:pt x="25857" y="38049"/>
                  </a:lnTo>
                  <a:lnTo>
                    <a:pt x="24358" y="35013"/>
                  </a:lnTo>
                  <a:lnTo>
                    <a:pt x="21285" y="31940"/>
                  </a:lnTo>
                  <a:lnTo>
                    <a:pt x="16740" y="25627"/>
                  </a:lnTo>
                  <a:lnTo>
                    <a:pt x="12179" y="20170"/>
                  </a:lnTo>
                  <a:lnTo>
                    <a:pt x="7608" y="15281"/>
                  </a:lnTo>
                  <a:lnTo>
                    <a:pt x="3035" y="10667"/>
                  </a:lnTo>
                  <a:lnTo>
                    <a:pt x="1549" y="9118"/>
                  </a:lnTo>
                  <a:lnTo>
                    <a:pt x="0" y="7632"/>
                  </a:lnTo>
                  <a:lnTo>
                    <a:pt x="0" y="3022"/>
                  </a:lnTo>
                  <a:lnTo>
                    <a:pt x="3035" y="0"/>
                  </a:lnTo>
                  <a:lnTo>
                    <a:pt x="10667" y="0"/>
                  </a:lnTo>
                  <a:lnTo>
                    <a:pt x="21285" y="10667"/>
                  </a:lnTo>
                  <a:lnTo>
                    <a:pt x="33489" y="24358"/>
                  </a:lnTo>
                  <a:lnTo>
                    <a:pt x="36525" y="28917"/>
                  </a:lnTo>
                  <a:lnTo>
                    <a:pt x="36525" y="35013"/>
                  </a:lnTo>
                  <a:lnTo>
                    <a:pt x="31953" y="38049"/>
                  </a:lnTo>
                  <a:close/>
                </a:path>
              </a:pathLst>
            </a:custGeom>
            <a:solidFill>
              <a:srgbClr val="4D4D4F"/>
            </a:solidFill>
          </p:spPr>
          <p:txBody>
            <a:bodyPr wrap="square" lIns="0" tIns="0" rIns="0" bIns="0" rtlCol="0"/>
            <a:lstStyle/>
            <a:p>
              <a:endParaRPr/>
            </a:p>
          </p:txBody>
        </p:sp>
        <p:pic>
          <p:nvPicPr>
            <p:cNvPr id="24" name="object 24"/>
            <p:cNvPicPr/>
            <p:nvPr/>
          </p:nvPicPr>
          <p:blipFill>
            <a:blip r:embed="rId13" cstate="print"/>
            <a:stretch>
              <a:fillRect/>
            </a:stretch>
          </p:blipFill>
          <p:spPr>
            <a:xfrm>
              <a:off x="5659780" y="2846133"/>
              <a:ext cx="621068" cy="118719"/>
            </a:xfrm>
            <a:prstGeom prst="rect">
              <a:avLst/>
            </a:prstGeom>
          </p:spPr>
        </p:pic>
        <p:pic>
          <p:nvPicPr>
            <p:cNvPr id="25" name="object 25"/>
            <p:cNvPicPr/>
            <p:nvPr/>
          </p:nvPicPr>
          <p:blipFill>
            <a:blip r:embed="rId14" cstate="print"/>
            <a:stretch>
              <a:fillRect/>
            </a:stretch>
          </p:blipFill>
          <p:spPr>
            <a:xfrm>
              <a:off x="1397444" y="3209975"/>
              <a:ext cx="111125" cy="109588"/>
            </a:xfrm>
            <a:prstGeom prst="rect">
              <a:avLst/>
            </a:prstGeom>
          </p:spPr>
        </p:pic>
        <p:pic>
          <p:nvPicPr>
            <p:cNvPr id="26" name="object 26"/>
            <p:cNvPicPr/>
            <p:nvPr/>
          </p:nvPicPr>
          <p:blipFill>
            <a:blip r:embed="rId15" cstate="print"/>
            <a:stretch>
              <a:fillRect/>
            </a:stretch>
          </p:blipFill>
          <p:spPr>
            <a:xfrm>
              <a:off x="1546618" y="3209975"/>
              <a:ext cx="63944" cy="106514"/>
            </a:xfrm>
            <a:prstGeom prst="rect">
              <a:avLst/>
            </a:prstGeom>
          </p:spPr>
        </p:pic>
        <p:pic>
          <p:nvPicPr>
            <p:cNvPr id="27" name="object 27"/>
            <p:cNvPicPr/>
            <p:nvPr/>
          </p:nvPicPr>
          <p:blipFill>
            <a:blip r:embed="rId16" cstate="print"/>
            <a:stretch>
              <a:fillRect/>
            </a:stretch>
          </p:blipFill>
          <p:spPr>
            <a:xfrm>
              <a:off x="1252829" y="3384994"/>
              <a:ext cx="120256" cy="120256"/>
            </a:xfrm>
            <a:prstGeom prst="rect">
              <a:avLst/>
            </a:prstGeom>
          </p:spPr>
        </p:pic>
        <p:pic>
          <p:nvPicPr>
            <p:cNvPr id="28" name="object 28"/>
            <p:cNvPicPr/>
            <p:nvPr/>
          </p:nvPicPr>
          <p:blipFill>
            <a:blip r:embed="rId17" cstate="print"/>
            <a:stretch>
              <a:fillRect/>
            </a:stretch>
          </p:blipFill>
          <p:spPr>
            <a:xfrm>
              <a:off x="1531391" y="3397198"/>
              <a:ext cx="103530" cy="100457"/>
            </a:xfrm>
            <a:prstGeom prst="rect">
              <a:avLst/>
            </a:prstGeom>
          </p:spPr>
        </p:pic>
        <p:pic>
          <p:nvPicPr>
            <p:cNvPr id="29" name="object 29"/>
            <p:cNvPicPr/>
            <p:nvPr/>
          </p:nvPicPr>
          <p:blipFill>
            <a:blip r:embed="rId18" cstate="print"/>
            <a:stretch>
              <a:fillRect/>
            </a:stretch>
          </p:blipFill>
          <p:spPr>
            <a:xfrm>
              <a:off x="1654721" y="3394125"/>
              <a:ext cx="112610" cy="103530"/>
            </a:xfrm>
            <a:prstGeom prst="rect">
              <a:avLst/>
            </a:prstGeom>
          </p:spPr>
        </p:pic>
        <p:pic>
          <p:nvPicPr>
            <p:cNvPr id="30" name="object 30"/>
            <p:cNvPicPr/>
            <p:nvPr/>
          </p:nvPicPr>
          <p:blipFill>
            <a:blip r:embed="rId19" cstate="print"/>
            <a:stretch>
              <a:fillRect/>
            </a:stretch>
          </p:blipFill>
          <p:spPr>
            <a:xfrm>
              <a:off x="1787131" y="3389566"/>
              <a:ext cx="105016" cy="114198"/>
            </a:xfrm>
            <a:prstGeom prst="rect">
              <a:avLst/>
            </a:prstGeom>
          </p:spPr>
        </p:pic>
        <p:sp>
          <p:nvSpPr>
            <p:cNvPr id="31" name="object 31"/>
            <p:cNvSpPr/>
            <p:nvPr/>
          </p:nvSpPr>
          <p:spPr>
            <a:xfrm>
              <a:off x="1911946" y="3461143"/>
              <a:ext cx="36830" cy="38100"/>
            </a:xfrm>
            <a:custGeom>
              <a:avLst/>
              <a:gdLst/>
              <a:ahLst/>
              <a:cxnLst/>
              <a:rect l="l" t="t" r="r" b="b"/>
              <a:pathLst>
                <a:path w="36830" h="38100">
                  <a:moveTo>
                    <a:pt x="31991" y="38049"/>
                  </a:moveTo>
                  <a:lnTo>
                    <a:pt x="25895" y="38049"/>
                  </a:lnTo>
                  <a:lnTo>
                    <a:pt x="24358" y="36512"/>
                  </a:lnTo>
                  <a:lnTo>
                    <a:pt x="21336" y="31953"/>
                  </a:lnTo>
                  <a:lnTo>
                    <a:pt x="16733" y="26490"/>
                  </a:lnTo>
                  <a:lnTo>
                    <a:pt x="11993" y="21304"/>
                  </a:lnTo>
                  <a:lnTo>
                    <a:pt x="6975" y="16108"/>
                  </a:lnTo>
                  <a:lnTo>
                    <a:pt x="1536" y="10617"/>
                  </a:lnTo>
                  <a:lnTo>
                    <a:pt x="1536" y="9131"/>
                  </a:lnTo>
                  <a:lnTo>
                    <a:pt x="0" y="9131"/>
                  </a:lnTo>
                  <a:lnTo>
                    <a:pt x="0" y="3035"/>
                  </a:lnTo>
                  <a:lnTo>
                    <a:pt x="3073" y="0"/>
                  </a:lnTo>
                  <a:lnTo>
                    <a:pt x="10668" y="0"/>
                  </a:lnTo>
                  <a:lnTo>
                    <a:pt x="19786" y="10617"/>
                  </a:lnTo>
                  <a:lnTo>
                    <a:pt x="28189" y="19323"/>
                  </a:lnTo>
                  <a:lnTo>
                    <a:pt x="33313" y="25304"/>
                  </a:lnTo>
                  <a:lnTo>
                    <a:pt x="35868" y="29276"/>
                  </a:lnTo>
                  <a:lnTo>
                    <a:pt x="36563" y="31953"/>
                  </a:lnTo>
                  <a:lnTo>
                    <a:pt x="36563" y="34975"/>
                  </a:lnTo>
                  <a:lnTo>
                    <a:pt x="31991" y="38049"/>
                  </a:lnTo>
                  <a:close/>
                </a:path>
              </a:pathLst>
            </a:custGeom>
            <a:solidFill>
              <a:srgbClr val="4D4D4F"/>
            </a:solidFill>
          </p:spPr>
          <p:txBody>
            <a:bodyPr wrap="square" lIns="0" tIns="0" rIns="0" bIns="0" rtlCol="0"/>
            <a:lstStyle/>
            <a:p>
              <a:endParaRPr/>
            </a:p>
          </p:txBody>
        </p:sp>
        <p:pic>
          <p:nvPicPr>
            <p:cNvPr id="32" name="object 32"/>
            <p:cNvPicPr/>
            <p:nvPr/>
          </p:nvPicPr>
          <p:blipFill>
            <a:blip r:embed="rId20" cstate="print"/>
            <a:stretch>
              <a:fillRect/>
            </a:stretch>
          </p:blipFill>
          <p:spPr>
            <a:xfrm>
              <a:off x="2039835" y="3383508"/>
              <a:ext cx="3006483" cy="301371"/>
            </a:xfrm>
            <a:prstGeom prst="rect">
              <a:avLst/>
            </a:prstGeom>
          </p:spPr>
        </p:pic>
        <p:pic>
          <p:nvPicPr>
            <p:cNvPr id="33" name="object 33"/>
            <p:cNvPicPr/>
            <p:nvPr/>
          </p:nvPicPr>
          <p:blipFill>
            <a:blip r:embed="rId21" cstate="print"/>
            <a:stretch>
              <a:fillRect/>
            </a:stretch>
          </p:blipFill>
          <p:spPr>
            <a:xfrm>
              <a:off x="1406575" y="3569195"/>
              <a:ext cx="934643" cy="109639"/>
            </a:xfrm>
            <a:prstGeom prst="rect">
              <a:avLst/>
            </a:prstGeom>
          </p:spPr>
        </p:pic>
        <p:pic>
          <p:nvPicPr>
            <p:cNvPr id="34" name="object 34"/>
            <p:cNvPicPr/>
            <p:nvPr/>
          </p:nvPicPr>
          <p:blipFill>
            <a:blip r:embed="rId22" cstate="print"/>
            <a:stretch>
              <a:fillRect/>
            </a:stretch>
          </p:blipFill>
          <p:spPr>
            <a:xfrm>
              <a:off x="5067591" y="3386530"/>
              <a:ext cx="1213256" cy="296862"/>
            </a:xfrm>
            <a:prstGeom prst="rect">
              <a:avLst/>
            </a:prstGeom>
          </p:spPr>
        </p:pic>
        <p:pic>
          <p:nvPicPr>
            <p:cNvPr id="35" name="object 35"/>
            <p:cNvPicPr/>
            <p:nvPr/>
          </p:nvPicPr>
          <p:blipFill>
            <a:blip r:embed="rId23" cstate="print"/>
            <a:stretch>
              <a:fillRect/>
            </a:stretch>
          </p:blipFill>
          <p:spPr>
            <a:xfrm>
              <a:off x="1252829" y="3745801"/>
              <a:ext cx="2694393" cy="473430"/>
            </a:xfrm>
            <a:prstGeom prst="rect">
              <a:avLst/>
            </a:prstGeom>
          </p:spPr>
        </p:pic>
        <p:pic>
          <p:nvPicPr>
            <p:cNvPr id="36" name="object 36"/>
            <p:cNvPicPr/>
            <p:nvPr/>
          </p:nvPicPr>
          <p:blipFill>
            <a:blip r:embed="rId24" cstate="print"/>
            <a:stretch>
              <a:fillRect/>
            </a:stretch>
          </p:blipFill>
          <p:spPr>
            <a:xfrm>
              <a:off x="4033989" y="3925391"/>
              <a:ext cx="1788667" cy="118770"/>
            </a:xfrm>
            <a:prstGeom prst="rect">
              <a:avLst/>
            </a:prstGeom>
          </p:spPr>
        </p:pic>
        <p:pic>
          <p:nvPicPr>
            <p:cNvPr id="37" name="object 37"/>
            <p:cNvPicPr/>
            <p:nvPr/>
          </p:nvPicPr>
          <p:blipFill>
            <a:blip r:embed="rId25" cstate="print"/>
            <a:stretch>
              <a:fillRect/>
            </a:stretch>
          </p:blipFill>
          <p:spPr>
            <a:xfrm>
              <a:off x="5904852" y="3925391"/>
              <a:ext cx="118719" cy="118770"/>
            </a:xfrm>
            <a:prstGeom prst="rect">
              <a:avLst/>
            </a:prstGeom>
          </p:spPr>
        </p:pic>
        <p:pic>
          <p:nvPicPr>
            <p:cNvPr id="38" name="object 38"/>
            <p:cNvPicPr/>
            <p:nvPr/>
          </p:nvPicPr>
          <p:blipFill>
            <a:blip r:embed="rId26" cstate="print"/>
            <a:stretch>
              <a:fillRect/>
            </a:stretch>
          </p:blipFill>
          <p:spPr>
            <a:xfrm>
              <a:off x="6051055" y="3930002"/>
              <a:ext cx="95845" cy="108051"/>
            </a:xfrm>
            <a:prstGeom prst="rect">
              <a:avLst/>
            </a:prstGeom>
          </p:spPr>
        </p:pic>
        <p:pic>
          <p:nvPicPr>
            <p:cNvPr id="39" name="object 39"/>
            <p:cNvPicPr/>
            <p:nvPr/>
          </p:nvPicPr>
          <p:blipFill>
            <a:blip r:embed="rId27" cstate="print"/>
            <a:stretch>
              <a:fillRect/>
            </a:stretch>
          </p:blipFill>
          <p:spPr>
            <a:xfrm>
              <a:off x="6168186" y="3933037"/>
              <a:ext cx="108089" cy="103479"/>
            </a:xfrm>
            <a:prstGeom prst="rect">
              <a:avLst/>
            </a:prstGeom>
          </p:spPr>
        </p:pic>
        <p:pic>
          <p:nvPicPr>
            <p:cNvPr id="40" name="object 40"/>
            <p:cNvPicPr/>
            <p:nvPr/>
          </p:nvPicPr>
          <p:blipFill>
            <a:blip r:embed="rId28" cstate="print"/>
            <a:stretch>
              <a:fillRect/>
            </a:stretch>
          </p:blipFill>
          <p:spPr>
            <a:xfrm>
              <a:off x="1252829" y="4284662"/>
              <a:ext cx="120256" cy="120256"/>
            </a:xfrm>
            <a:prstGeom prst="rect">
              <a:avLst/>
            </a:prstGeom>
          </p:spPr>
        </p:pic>
        <p:pic>
          <p:nvPicPr>
            <p:cNvPr id="41" name="object 41"/>
            <p:cNvPicPr/>
            <p:nvPr/>
          </p:nvPicPr>
          <p:blipFill>
            <a:blip r:embed="rId29" cstate="print"/>
            <a:stretch>
              <a:fillRect/>
            </a:stretch>
          </p:blipFill>
          <p:spPr>
            <a:xfrm>
              <a:off x="5120881" y="4284662"/>
              <a:ext cx="1155395" cy="118770"/>
            </a:xfrm>
            <a:prstGeom prst="rect">
              <a:avLst/>
            </a:prstGeom>
          </p:spPr>
        </p:pic>
        <p:pic>
          <p:nvPicPr>
            <p:cNvPr id="42" name="object 42"/>
            <p:cNvPicPr/>
            <p:nvPr/>
          </p:nvPicPr>
          <p:blipFill>
            <a:blip r:embed="rId30" cstate="print"/>
            <a:stretch>
              <a:fillRect/>
            </a:stretch>
          </p:blipFill>
          <p:spPr>
            <a:xfrm>
              <a:off x="1252829" y="4284662"/>
              <a:ext cx="3782822" cy="479526"/>
            </a:xfrm>
            <a:prstGeom prst="rect">
              <a:avLst/>
            </a:prstGeom>
          </p:spPr>
        </p:pic>
        <p:sp>
          <p:nvSpPr>
            <p:cNvPr id="43" name="object 43"/>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44" name="object 44"/>
            <p:cNvPicPr/>
            <p:nvPr/>
          </p:nvPicPr>
          <p:blipFill>
            <a:blip r:embed="rId31" cstate="print"/>
            <a:stretch>
              <a:fillRect/>
            </a:stretch>
          </p:blipFill>
          <p:spPr>
            <a:xfrm>
              <a:off x="5696292" y="1288846"/>
              <a:ext cx="71539" cy="103543"/>
            </a:xfrm>
            <a:prstGeom prst="rect">
              <a:avLst/>
            </a:prstGeom>
          </p:spPr>
        </p:pic>
        <p:pic>
          <p:nvPicPr>
            <p:cNvPr id="45" name="object 45"/>
            <p:cNvPicPr/>
            <p:nvPr/>
          </p:nvPicPr>
          <p:blipFill>
            <a:blip r:embed="rId32" cstate="print"/>
            <a:stretch>
              <a:fillRect/>
            </a:stretch>
          </p:blipFill>
          <p:spPr>
            <a:xfrm>
              <a:off x="5787631" y="1285823"/>
              <a:ext cx="409473" cy="106565"/>
            </a:xfrm>
            <a:prstGeom prst="rect">
              <a:avLst/>
            </a:prstGeom>
          </p:spPr>
        </p:pic>
        <p:pic>
          <p:nvPicPr>
            <p:cNvPr id="46" name="object 46"/>
            <p:cNvPicPr/>
            <p:nvPr/>
          </p:nvPicPr>
          <p:blipFill>
            <a:blip r:embed="rId33" cstate="print"/>
            <a:stretch>
              <a:fillRect/>
            </a:stretch>
          </p:blipFill>
          <p:spPr>
            <a:xfrm>
              <a:off x="6521348" y="1282750"/>
              <a:ext cx="120256" cy="117221"/>
            </a:xfrm>
            <a:prstGeom prst="rect">
              <a:avLst/>
            </a:prstGeom>
          </p:spPr>
        </p:pic>
        <p:pic>
          <p:nvPicPr>
            <p:cNvPr id="47" name="object 47"/>
            <p:cNvPicPr/>
            <p:nvPr/>
          </p:nvPicPr>
          <p:blipFill>
            <a:blip r:embed="rId34" cstate="print"/>
            <a:stretch>
              <a:fillRect/>
            </a:stretch>
          </p:blipFill>
          <p:spPr>
            <a:xfrm>
              <a:off x="890536" y="1259928"/>
              <a:ext cx="5752604" cy="630237"/>
            </a:xfrm>
            <a:prstGeom prst="rect">
              <a:avLst/>
            </a:prstGeom>
          </p:spPr>
        </p:pic>
      </p:grpSp>
      <p:grpSp>
        <p:nvGrpSpPr>
          <p:cNvPr id="48" name="object 48"/>
          <p:cNvGrpSpPr/>
          <p:nvPr/>
        </p:nvGrpSpPr>
        <p:grpSpPr>
          <a:xfrm>
            <a:off x="710907" y="5647689"/>
            <a:ext cx="6113780" cy="4315460"/>
            <a:chOff x="710907" y="5647689"/>
            <a:chExt cx="6113780" cy="4315460"/>
          </a:xfrm>
        </p:grpSpPr>
        <p:sp>
          <p:nvSpPr>
            <p:cNvPr id="49" name="object 49"/>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50" name="object 50"/>
            <p:cNvSpPr/>
            <p:nvPr/>
          </p:nvSpPr>
          <p:spPr>
            <a:xfrm>
              <a:off x="1071664" y="6583260"/>
              <a:ext cx="5392420" cy="3108960"/>
            </a:xfrm>
            <a:custGeom>
              <a:avLst/>
              <a:gdLst/>
              <a:ahLst/>
              <a:cxnLst/>
              <a:rect l="l" t="t" r="r" b="b"/>
              <a:pathLst>
                <a:path w="5392420" h="3108959">
                  <a:moveTo>
                    <a:pt x="5391848" y="3108477"/>
                  </a:moveTo>
                  <a:lnTo>
                    <a:pt x="0" y="3108477"/>
                  </a:lnTo>
                  <a:lnTo>
                    <a:pt x="0" y="0"/>
                  </a:lnTo>
                  <a:lnTo>
                    <a:pt x="5391848" y="0"/>
                  </a:lnTo>
                  <a:lnTo>
                    <a:pt x="5391848" y="3108477"/>
                  </a:lnTo>
                  <a:close/>
                </a:path>
              </a:pathLst>
            </a:custGeom>
            <a:solidFill>
              <a:srgbClr val="E4F6FC"/>
            </a:solidFill>
          </p:spPr>
          <p:txBody>
            <a:bodyPr wrap="square" lIns="0" tIns="0" rIns="0" bIns="0" rtlCol="0"/>
            <a:lstStyle/>
            <a:p>
              <a:endParaRPr/>
            </a:p>
          </p:txBody>
        </p:sp>
        <p:sp>
          <p:nvSpPr>
            <p:cNvPr id="51" name="object 51"/>
            <p:cNvSpPr/>
            <p:nvPr/>
          </p:nvSpPr>
          <p:spPr>
            <a:xfrm>
              <a:off x="1071664" y="6584797"/>
              <a:ext cx="5390515" cy="3107055"/>
            </a:xfrm>
            <a:custGeom>
              <a:avLst/>
              <a:gdLst/>
              <a:ahLst/>
              <a:cxnLst/>
              <a:rect l="l" t="t" r="r" b="b"/>
              <a:pathLst>
                <a:path w="5390515" h="3107054">
                  <a:moveTo>
                    <a:pt x="0" y="0"/>
                  </a:moveTo>
                  <a:lnTo>
                    <a:pt x="5390362" y="0"/>
                  </a:lnTo>
                  <a:lnTo>
                    <a:pt x="5390362" y="3106940"/>
                  </a:lnTo>
                  <a:lnTo>
                    <a:pt x="0" y="3106940"/>
                  </a:lnTo>
                  <a:lnTo>
                    <a:pt x="0" y="0"/>
                  </a:lnTo>
                  <a:close/>
                </a:path>
              </a:pathLst>
            </a:custGeom>
            <a:ln w="4566">
              <a:solidFill>
                <a:srgbClr val="4D4D4F"/>
              </a:solidFill>
            </a:ln>
          </p:spPr>
          <p:txBody>
            <a:bodyPr wrap="square" lIns="0" tIns="0" rIns="0" bIns="0" rtlCol="0"/>
            <a:lstStyle/>
            <a:p>
              <a:endParaRPr/>
            </a:p>
          </p:txBody>
        </p:sp>
        <p:pic>
          <p:nvPicPr>
            <p:cNvPr id="52" name="object 52"/>
            <p:cNvPicPr/>
            <p:nvPr/>
          </p:nvPicPr>
          <p:blipFill>
            <a:blip r:embed="rId35" cstate="print"/>
            <a:stretch>
              <a:fillRect/>
            </a:stretch>
          </p:blipFill>
          <p:spPr>
            <a:xfrm>
              <a:off x="1252829" y="6711162"/>
              <a:ext cx="111125" cy="111125"/>
            </a:xfrm>
            <a:prstGeom prst="rect">
              <a:avLst/>
            </a:prstGeom>
          </p:spPr>
        </p:pic>
        <p:sp>
          <p:nvSpPr>
            <p:cNvPr id="53" name="object 53"/>
            <p:cNvSpPr/>
            <p:nvPr/>
          </p:nvSpPr>
          <p:spPr>
            <a:xfrm>
              <a:off x="1395907" y="6886231"/>
              <a:ext cx="20320" cy="21590"/>
            </a:xfrm>
            <a:custGeom>
              <a:avLst/>
              <a:gdLst/>
              <a:ahLst/>
              <a:cxnLst/>
              <a:rect l="l" t="t" r="r" b="b"/>
              <a:pathLst>
                <a:path w="20319" h="21590">
                  <a:moveTo>
                    <a:pt x="15227" y="21272"/>
                  </a:moveTo>
                  <a:lnTo>
                    <a:pt x="4559" y="21272"/>
                  </a:lnTo>
                  <a:lnTo>
                    <a:pt x="0" y="16713"/>
                  </a:lnTo>
                  <a:lnTo>
                    <a:pt x="0" y="4559"/>
                  </a:lnTo>
                  <a:lnTo>
                    <a:pt x="4559" y="0"/>
                  </a:lnTo>
                  <a:lnTo>
                    <a:pt x="15227" y="0"/>
                  </a:lnTo>
                  <a:lnTo>
                    <a:pt x="19799" y="4559"/>
                  </a:lnTo>
                  <a:lnTo>
                    <a:pt x="19799" y="16713"/>
                  </a:lnTo>
                  <a:lnTo>
                    <a:pt x="15227" y="21272"/>
                  </a:lnTo>
                  <a:close/>
                </a:path>
              </a:pathLst>
            </a:custGeom>
            <a:solidFill>
              <a:srgbClr val="4D4D4F"/>
            </a:solidFill>
          </p:spPr>
          <p:txBody>
            <a:bodyPr wrap="square" lIns="0" tIns="0" rIns="0" bIns="0" rtlCol="0"/>
            <a:lstStyle/>
            <a:p>
              <a:endParaRPr/>
            </a:p>
          </p:txBody>
        </p:sp>
        <p:pic>
          <p:nvPicPr>
            <p:cNvPr id="54" name="object 54"/>
            <p:cNvPicPr/>
            <p:nvPr/>
          </p:nvPicPr>
          <p:blipFill>
            <a:blip r:embed="rId36" cstate="print"/>
            <a:stretch>
              <a:fillRect/>
            </a:stretch>
          </p:blipFill>
          <p:spPr>
            <a:xfrm>
              <a:off x="1252829" y="7102373"/>
              <a:ext cx="111125" cy="111125"/>
            </a:xfrm>
            <a:prstGeom prst="rect">
              <a:avLst/>
            </a:prstGeom>
          </p:spPr>
        </p:pic>
        <p:sp>
          <p:nvSpPr>
            <p:cNvPr id="55" name="object 55"/>
            <p:cNvSpPr/>
            <p:nvPr/>
          </p:nvSpPr>
          <p:spPr>
            <a:xfrm>
              <a:off x="1395907" y="7277442"/>
              <a:ext cx="20320" cy="151130"/>
            </a:xfrm>
            <a:custGeom>
              <a:avLst/>
              <a:gdLst/>
              <a:ahLst/>
              <a:cxnLst/>
              <a:rect l="l" t="t" r="r" b="b"/>
              <a:pathLst>
                <a:path w="20319" h="151129">
                  <a:moveTo>
                    <a:pt x="19799" y="135483"/>
                  </a:moveTo>
                  <a:lnTo>
                    <a:pt x="15227" y="130924"/>
                  </a:lnTo>
                  <a:lnTo>
                    <a:pt x="4559" y="130924"/>
                  </a:lnTo>
                  <a:lnTo>
                    <a:pt x="0" y="135483"/>
                  </a:lnTo>
                  <a:lnTo>
                    <a:pt x="0" y="146100"/>
                  </a:lnTo>
                  <a:lnTo>
                    <a:pt x="4559" y="150723"/>
                  </a:lnTo>
                  <a:lnTo>
                    <a:pt x="15227" y="150723"/>
                  </a:lnTo>
                  <a:lnTo>
                    <a:pt x="19799" y="146100"/>
                  </a:lnTo>
                  <a:lnTo>
                    <a:pt x="19799" y="135483"/>
                  </a:lnTo>
                  <a:close/>
                </a:path>
                <a:path w="20319" h="151129">
                  <a:moveTo>
                    <a:pt x="19799" y="4572"/>
                  </a:moveTo>
                  <a:lnTo>
                    <a:pt x="15227" y="0"/>
                  </a:lnTo>
                  <a:lnTo>
                    <a:pt x="4559" y="0"/>
                  </a:lnTo>
                  <a:lnTo>
                    <a:pt x="0" y="4572"/>
                  </a:lnTo>
                  <a:lnTo>
                    <a:pt x="0" y="16725"/>
                  </a:lnTo>
                  <a:lnTo>
                    <a:pt x="4559" y="21285"/>
                  </a:lnTo>
                  <a:lnTo>
                    <a:pt x="15227" y="21285"/>
                  </a:lnTo>
                  <a:lnTo>
                    <a:pt x="19799" y="16725"/>
                  </a:lnTo>
                  <a:lnTo>
                    <a:pt x="19799" y="4572"/>
                  </a:lnTo>
                  <a:close/>
                </a:path>
              </a:pathLst>
            </a:custGeom>
            <a:solidFill>
              <a:srgbClr val="4D4D4F"/>
            </a:solidFill>
          </p:spPr>
          <p:txBody>
            <a:bodyPr wrap="square" lIns="0" tIns="0" rIns="0" bIns="0" rtlCol="0"/>
            <a:lstStyle/>
            <a:p>
              <a:endParaRPr/>
            </a:p>
          </p:txBody>
        </p:sp>
        <p:pic>
          <p:nvPicPr>
            <p:cNvPr id="56" name="object 56"/>
            <p:cNvPicPr/>
            <p:nvPr/>
          </p:nvPicPr>
          <p:blipFill>
            <a:blip r:embed="rId37" cstate="print"/>
            <a:stretch>
              <a:fillRect/>
            </a:stretch>
          </p:blipFill>
          <p:spPr>
            <a:xfrm>
              <a:off x="1252829" y="7493596"/>
              <a:ext cx="111125" cy="109588"/>
            </a:xfrm>
            <a:prstGeom prst="rect">
              <a:avLst/>
            </a:prstGeom>
          </p:spPr>
        </p:pic>
        <p:sp>
          <p:nvSpPr>
            <p:cNvPr id="57" name="object 57"/>
            <p:cNvSpPr/>
            <p:nvPr/>
          </p:nvSpPr>
          <p:spPr>
            <a:xfrm>
              <a:off x="1395907" y="7668666"/>
              <a:ext cx="20320" cy="281940"/>
            </a:xfrm>
            <a:custGeom>
              <a:avLst/>
              <a:gdLst/>
              <a:ahLst/>
              <a:cxnLst/>
              <a:rect l="l" t="t" r="r" b="b"/>
              <a:pathLst>
                <a:path w="20319" h="281940">
                  <a:moveTo>
                    <a:pt x="19799" y="264871"/>
                  </a:moveTo>
                  <a:lnTo>
                    <a:pt x="15227" y="260299"/>
                  </a:lnTo>
                  <a:lnTo>
                    <a:pt x="4559" y="260299"/>
                  </a:lnTo>
                  <a:lnTo>
                    <a:pt x="0" y="264871"/>
                  </a:lnTo>
                  <a:lnTo>
                    <a:pt x="0" y="277025"/>
                  </a:lnTo>
                  <a:lnTo>
                    <a:pt x="4559" y="281584"/>
                  </a:lnTo>
                  <a:lnTo>
                    <a:pt x="15227" y="281584"/>
                  </a:lnTo>
                  <a:lnTo>
                    <a:pt x="19799" y="277025"/>
                  </a:lnTo>
                  <a:lnTo>
                    <a:pt x="19799" y="264871"/>
                  </a:lnTo>
                  <a:close/>
                </a:path>
                <a:path w="20319" h="281940">
                  <a:moveTo>
                    <a:pt x="19799" y="4559"/>
                  </a:moveTo>
                  <a:lnTo>
                    <a:pt x="15227" y="0"/>
                  </a:lnTo>
                  <a:lnTo>
                    <a:pt x="4559" y="0"/>
                  </a:lnTo>
                  <a:lnTo>
                    <a:pt x="0" y="4559"/>
                  </a:lnTo>
                  <a:lnTo>
                    <a:pt x="0" y="15227"/>
                  </a:lnTo>
                  <a:lnTo>
                    <a:pt x="4559" y="19799"/>
                  </a:lnTo>
                  <a:lnTo>
                    <a:pt x="15227" y="19799"/>
                  </a:lnTo>
                  <a:lnTo>
                    <a:pt x="19799" y="15227"/>
                  </a:lnTo>
                  <a:lnTo>
                    <a:pt x="19799" y="4559"/>
                  </a:lnTo>
                  <a:close/>
                </a:path>
              </a:pathLst>
            </a:custGeom>
            <a:solidFill>
              <a:srgbClr val="4D4D4F"/>
            </a:solidFill>
          </p:spPr>
          <p:txBody>
            <a:bodyPr wrap="square" lIns="0" tIns="0" rIns="0" bIns="0" rtlCol="0"/>
            <a:lstStyle/>
            <a:p>
              <a:endParaRPr/>
            </a:p>
          </p:txBody>
        </p:sp>
        <p:pic>
          <p:nvPicPr>
            <p:cNvPr id="58" name="object 58"/>
            <p:cNvPicPr/>
            <p:nvPr/>
          </p:nvPicPr>
          <p:blipFill>
            <a:blip r:embed="rId38" cstate="print"/>
            <a:stretch>
              <a:fillRect/>
            </a:stretch>
          </p:blipFill>
          <p:spPr>
            <a:xfrm>
              <a:off x="1487233" y="6708127"/>
              <a:ext cx="4787506" cy="2849664"/>
            </a:xfrm>
            <a:prstGeom prst="rect">
              <a:avLst/>
            </a:prstGeom>
          </p:spPr>
        </p:pic>
        <p:pic>
          <p:nvPicPr>
            <p:cNvPr id="59" name="object 59"/>
            <p:cNvPicPr/>
            <p:nvPr/>
          </p:nvPicPr>
          <p:blipFill>
            <a:blip r:embed="rId39" cstate="print"/>
            <a:stretch>
              <a:fillRect/>
            </a:stretch>
          </p:blipFill>
          <p:spPr>
            <a:xfrm>
              <a:off x="1252829" y="8145119"/>
              <a:ext cx="111125" cy="109588"/>
            </a:xfrm>
            <a:prstGeom prst="rect">
              <a:avLst/>
            </a:prstGeom>
          </p:spPr>
        </p:pic>
        <p:sp>
          <p:nvSpPr>
            <p:cNvPr id="60" name="object 60"/>
            <p:cNvSpPr/>
            <p:nvPr/>
          </p:nvSpPr>
          <p:spPr>
            <a:xfrm>
              <a:off x="1395907" y="8320188"/>
              <a:ext cx="20320" cy="151130"/>
            </a:xfrm>
            <a:custGeom>
              <a:avLst/>
              <a:gdLst/>
              <a:ahLst/>
              <a:cxnLst/>
              <a:rect l="l" t="t" r="r" b="b"/>
              <a:pathLst>
                <a:path w="20319" h="151129">
                  <a:moveTo>
                    <a:pt x="19799" y="135483"/>
                  </a:moveTo>
                  <a:lnTo>
                    <a:pt x="15227" y="130911"/>
                  </a:lnTo>
                  <a:lnTo>
                    <a:pt x="4559" y="130911"/>
                  </a:lnTo>
                  <a:lnTo>
                    <a:pt x="0" y="133946"/>
                  </a:lnTo>
                  <a:lnTo>
                    <a:pt x="0" y="146151"/>
                  </a:lnTo>
                  <a:lnTo>
                    <a:pt x="4559" y="150710"/>
                  </a:lnTo>
                  <a:lnTo>
                    <a:pt x="15227" y="150710"/>
                  </a:lnTo>
                  <a:lnTo>
                    <a:pt x="19799" y="146151"/>
                  </a:lnTo>
                  <a:lnTo>
                    <a:pt x="19799" y="135483"/>
                  </a:lnTo>
                  <a:close/>
                </a:path>
                <a:path w="20319" h="151129">
                  <a:moveTo>
                    <a:pt x="19799" y="4559"/>
                  </a:moveTo>
                  <a:lnTo>
                    <a:pt x="15227" y="0"/>
                  </a:lnTo>
                  <a:lnTo>
                    <a:pt x="4559" y="0"/>
                  </a:lnTo>
                  <a:lnTo>
                    <a:pt x="0" y="4559"/>
                  </a:lnTo>
                  <a:lnTo>
                    <a:pt x="0" y="15227"/>
                  </a:lnTo>
                  <a:lnTo>
                    <a:pt x="4559" y="19786"/>
                  </a:lnTo>
                  <a:lnTo>
                    <a:pt x="15227" y="19786"/>
                  </a:lnTo>
                  <a:lnTo>
                    <a:pt x="19799" y="15227"/>
                  </a:lnTo>
                  <a:lnTo>
                    <a:pt x="19799" y="4559"/>
                  </a:lnTo>
                  <a:close/>
                </a:path>
              </a:pathLst>
            </a:custGeom>
            <a:solidFill>
              <a:srgbClr val="4D4D4F"/>
            </a:solidFill>
          </p:spPr>
          <p:txBody>
            <a:bodyPr wrap="square" lIns="0" tIns="0" rIns="0" bIns="0" rtlCol="0"/>
            <a:lstStyle/>
            <a:p>
              <a:endParaRPr/>
            </a:p>
          </p:txBody>
        </p:sp>
        <p:pic>
          <p:nvPicPr>
            <p:cNvPr id="61" name="object 61"/>
            <p:cNvPicPr/>
            <p:nvPr/>
          </p:nvPicPr>
          <p:blipFill>
            <a:blip r:embed="rId40" cstate="print"/>
            <a:stretch>
              <a:fillRect/>
            </a:stretch>
          </p:blipFill>
          <p:spPr>
            <a:xfrm>
              <a:off x="1252829" y="8534844"/>
              <a:ext cx="111125" cy="111125"/>
            </a:xfrm>
            <a:prstGeom prst="rect">
              <a:avLst/>
            </a:prstGeom>
          </p:spPr>
        </p:pic>
        <p:sp>
          <p:nvSpPr>
            <p:cNvPr id="62" name="object 62"/>
            <p:cNvSpPr/>
            <p:nvPr/>
          </p:nvSpPr>
          <p:spPr>
            <a:xfrm>
              <a:off x="1395907" y="8711412"/>
              <a:ext cx="20320" cy="20320"/>
            </a:xfrm>
            <a:custGeom>
              <a:avLst/>
              <a:gdLst/>
              <a:ahLst/>
              <a:cxnLst/>
              <a:rect l="l" t="t" r="r" b="b"/>
              <a:pathLst>
                <a:path w="20319" h="20320">
                  <a:moveTo>
                    <a:pt x="15227" y="19786"/>
                  </a:moveTo>
                  <a:lnTo>
                    <a:pt x="4559" y="19786"/>
                  </a:lnTo>
                  <a:lnTo>
                    <a:pt x="0" y="15227"/>
                  </a:lnTo>
                  <a:lnTo>
                    <a:pt x="0" y="4559"/>
                  </a:lnTo>
                  <a:lnTo>
                    <a:pt x="4559" y="0"/>
                  </a:lnTo>
                  <a:lnTo>
                    <a:pt x="15227" y="0"/>
                  </a:lnTo>
                  <a:lnTo>
                    <a:pt x="19799" y="4559"/>
                  </a:lnTo>
                  <a:lnTo>
                    <a:pt x="19799" y="15227"/>
                  </a:lnTo>
                  <a:lnTo>
                    <a:pt x="15227" y="19786"/>
                  </a:lnTo>
                  <a:close/>
                </a:path>
              </a:pathLst>
            </a:custGeom>
            <a:solidFill>
              <a:srgbClr val="4D4D4F"/>
            </a:solidFill>
          </p:spPr>
          <p:txBody>
            <a:bodyPr wrap="square" lIns="0" tIns="0" rIns="0" bIns="0" rtlCol="0"/>
            <a:lstStyle/>
            <a:p>
              <a:endParaRPr/>
            </a:p>
          </p:txBody>
        </p:sp>
        <p:pic>
          <p:nvPicPr>
            <p:cNvPr id="63" name="object 63"/>
            <p:cNvPicPr/>
            <p:nvPr/>
          </p:nvPicPr>
          <p:blipFill>
            <a:blip r:embed="rId41" cstate="print"/>
            <a:stretch>
              <a:fillRect/>
            </a:stretch>
          </p:blipFill>
          <p:spPr>
            <a:xfrm>
              <a:off x="1252829" y="8796629"/>
              <a:ext cx="111125" cy="109639"/>
            </a:xfrm>
            <a:prstGeom prst="rect">
              <a:avLst/>
            </a:prstGeom>
          </p:spPr>
        </p:pic>
        <p:sp>
          <p:nvSpPr>
            <p:cNvPr id="64" name="object 64"/>
            <p:cNvSpPr/>
            <p:nvPr/>
          </p:nvSpPr>
          <p:spPr>
            <a:xfrm>
              <a:off x="1395907" y="8971711"/>
              <a:ext cx="20320" cy="20320"/>
            </a:xfrm>
            <a:custGeom>
              <a:avLst/>
              <a:gdLst/>
              <a:ahLst/>
              <a:cxnLst/>
              <a:rect l="l" t="t" r="r" b="b"/>
              <a:pathLst>
                <a:path w="20319" h="20320">
                  <a:moveTo>
                    <a:pt x="15227" y="19786"/>
                  </a:moveTo>
                  <a:lnTo>
                    <a:pt x="4559" y="19786"/>
                  </a:lnTo>
                  <a:lnTo>
                    <a:pt x="0" y="15227"/>
                  </a:lnTo>
                  <a:lnTo>
                    <a:pt x="0" y="4559"/>
                  </a:lnTo>
                  <a:lnTo>
                    <a:pt x="4559" y="0"/>
                  </a:lnTo>
                  <a:lnTo>
                    <a:pt x="15227" y="0"/>
                  </a:lnTo>
                  <a:lnTo>
                    <a:pt x="19799" y="4559"/>
                  </a:lnTo>
                  <a:lnTo>
                    <a:pt x="19799" y="15227"/>
                  </a:lnTo>
                  <a:lnTo>
                    <a:pt x="15227" y="19786"/>
                  </a:lnTo>
                  <a:close/>
                </a:path>
              </a:pathLst>
            </a:custGeom>
            <a:solidFill>
              <a:srgbClr val="4D4D4F"/>
            </a:solidFill>
          </p:spPr>
          <p:txBody>
            <a:bodyPr wrap="square" lIns="0" tIns="0" rIns="0" bIns="0" rtlCol="0"/>
            <a:lstStyle/>
            <a:p>
              <a:endParaRPr/>
            </a:p>
          </p:txBody>
        </p:sp>
        <p:pic>
          <p:nvPicPr>
            <p:cNvPr id="65" name="object 65"/>
            <p:cNvPicPr/>
            <p:nvPr/>
          </p:nvPicPr>
          <p:blipFill>
            <a:blip r:embed="rId42" cstate="print"/>
            <a:stretch>
              <a:fillRect/>
            </a:stretch>
          </p:blipFill>
          <p:spPr>
            <a:xfrm>
              <a:off x="1252829" y="9186366"/>
              <a:ext cx="111125" cy="111125"/>
            </a:xfrm>
            <a:prstGeom prst="rect">
              <a:avLst/>
            </a:prstGeom>
          </p:spPr>
        </p:pic>
        <p:sp>
          <p:nvSpPr>
            <p:cNvPr id="66" name="object 66"/>
            <p:cNvSpPr/>
            <p:nvPr/>
          </p:nvSpPr>
          <p:spPr>
            <a:xfrm>
              <a:off x="1395907" y="9362922"/>
              <a:ext cx="20320" cy="20320"/>
            </a:xfrm>
            <a:custGeom>
              <a:avLst/>
              <a:gdLst/>
              <a:ahLst/>
              <a:cxnLst/>
              <a:rect l="l" t="t" r="r" b="b"/>
              <a:pathLst>
                <a:path w="20319" h="20320">
                  <a:moveTo>
                    <a:pt x="15227" y="19799"/>
                  </a:moveTo>
                  <a:lnTo>
                    <a:pt x="4559" y="19799"/>
                  </a:lnTo>
                  <a:lnTo>
                    <a:pt x="0" y="15239"/>
                  </a:lnTo>
                  <a:lnTo>
                    <a:pt x="0" y="4571"/>
                  </a:lnTo>
                  <a:lnTo>
                    <a:pt x="4559" y="0"/>
                  </a:lnTo>
                  <a:lnTo>
                    <a:pt x="15227" y="0"/>
                  </a:lnTo>
                  <a:lnTo>
                    <a:pt x="19799" y="4571"/>
                  </a:lnTo>
                  <a:lnTo>
                    <a:pt x="19799" y="15239"/>
                  </a:lnTo>
                  <a:lnTo>
                    <a:pt x="15227" y="19799"/>
                  </a:lnTo>
                  <a:close/>
                </a:path>
              </a:pathLst>
            </a:custGeom>
            <a:solidFill>
              <a:srgbClr val="4D4D4F"/>
            </a:solidFill>
          </p:spPr>
          <p:txBody>
            <a:bodyPr wrap="square" lIns="0" tIns="0" rIns="0" bIns="0" rtlCol="0"/>
            <a:lstStyle/>
            <a:p>
              <a:endParaRPr/>
            </a:p>
          </p:txBody>
        </p:sp>
        <p:sp>
          <p:nvSpPr>
            <p:cNvPr id="67" name="object 67"/>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68" name="object 68"/>
            <p:cNvPicPr/>
            <p:nvPr/>
          </p:nvPicPr>
          <p:blipFill>
            <a:blip r:embed="rId43" cstate="print"/>
            <a:stretch>
              <a:fillRect/>
            </a:stretch>
          </p:blipFill>
          <p:spPr>
            <a:xfrm>
              <a:off x="5696292" y="5855639"/>
              <a:ext cx="71539" cy="103543"/>
            </a:xfrm>
            <a:prstGeom prst="rect">
              <a:avLst/>
            </a:prstGeom>
          </p:spPr>
        </p:pic>
        <p:pic>
          <p:nvPicPr>
            <p:cNvPr id="69" name="object 69"/>
            <p:cNvPicPr/>
            <p:nvPr/>
          </p:nvPicPr>
          <p:blipFill>
            <a:blip r:embed="rId44" cstate="print"/>
            <a:stretch>
              <a:fillRect/>
            </a:stretch>
          </p:blipFill>
          <p:spPr>
            <a:xfrm>
              <a:off x="5787631" y="5852616"/>
              <a:ext cx="433832" cy="106565"/>
            </a:xfrm>
            <a:prstGeom prst="rect">
              <a:avLst/>
            </a:prstGeom>
          </p:spPr>
        </p:pic>
        <p:pic>
          <p:nvPicPr>
            <p:cNvPr id="70" name="object 70"/>
            <p:cNvPicPr/>
            <p:nvPr/>
          </p:nvPicPr>
          <p:blipFill>
            <a:blip r:embed="rId45" cstate="print"/>
            <a:stretch>
              <a:fillRect/>
            </a:stretch>
          </p:blipFill>
          <p:spPr>
            <a:xfrm>
              <a:off x="6521348" y="5849543"/>
              <a:ext cx="120256" cy="117221"/>
            </a:xfrm>
            <a:prstGeom prst="rect">
              <a:avLst/>
            </a:prstGeom>
          </p:spPr>
        </p:pic>
        <p:pic>
          <p:nvPicPr>
            <p:cNvPr id="71" name="object 71"/>
            <p:cNvPicPr/>
            <p:nvPr/>
          </p:nvPicPr>
          <p:blipFill>
            <a:blip r:embed="rId46" cstate="print"/>
            <a:stretch>
              <a:fillRect/>
            </a:stretch>
          </p:blipFill>
          <p:spPr>
            <a:xfrm>
              <a:off x="890536" y="5844971"/>
              <a:ext cx="5752604" cy="611987"/>
            </a:xfrm>
            <a:prstGeom prst="rect">
              <a:avLst/>
            </a:prstGeom>
          </p:spPr>
        </p:pic>
      </p:grpSp>
      <p:sp>
        <p:nvSpPr>
          <p:cNvPr id="72" name="object 7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73" name="object 73"/>
          <p:cNvGrpSpPr/>
          <p:nvPr/>
        </p:nvGrpSpPr>
        <p:grpSpPr>
          <a:xfrm>
            <a:off x="7183539" y="1080286"/>
            <a:ext cx="368935" cy="688340"/>
            <a:chOff x="7183539" y="1080286"/>
            <a:chExt cx="368935" cy="688340"/>
          </a:xfrm>
        </p:grpSpPr>
        <p:sp>
          <p:nvSpPr>
            <p:cNvPr id="74" name="object 7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75" name="object 7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76" name="object 76"/>
            <p:cNvPicPr/>
            <p:nvPr/>
          </p:nvPicPr>
          <p:blipFill>
            <a:blip r:embed="rId47" cstate="print"/>
            <a:stretch>
              <a:fillRect/>
            </a:stretch>
          </p:blipFill>
          <p:spPr>
            <a:xfrm>
              <a:off x="7296200" y="1401508"/>
              <a:ext cx="133946" cy="270967"/>
            </a:xfrm>
            <a:prstGeom prst="rect">
              <a:avLst/>
            </a:prstGeom>
          </p:spPr>
        </p:pic>
      </p:grpSp>
      <p:grpSp>
        <p:nvGrpSpPr>
          <p:cNvPr id="77" name="object 77"/>
          <p:cNvGrpSpPr/>
          <p:nvPr/>
        </p:nvGrpSpPr>
        <p:grpSpPr>
          <a:xfrm>
            <a:off x="7183539" y="2570606"/>
            <a:ext cx="368935" cy="688340"/>
            <a:chOff x="7183539" y="2570606"/>
            <a:chExt cx="368935" cy="688340"/>
          </a:xfrm>
        </p:grpSpPr>
        <p:sp>
          <p:nvSpPr>
            <p:cNvPr id="78" name="object 7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9" name="object 79"/>
            <p:cNvPicPr/>
            <p:nvPr/>
          </p:nvPicPr>
          <p:blipFill>
            <a:blip r:embed="rId48" cstate="print"/>
            <a:stretch>
              <a:fillRect/>
            </a:stretch>
          </p:blipFill>
          <p:spPr>
            <a:xfrm>
              <a:off x="7296200" y="2686303"/>
              <a:ext cx="133946" cy="272503"/>
            </a:xfrm>
            <a:prstGeom prst="rect">
              <a:avLst/>
            </a:prstGeom>
          </p:spPr>
        </p:pic>
        <p:pic>
          <p:nvPicPr>
            <p:cNvPr id="80" name="object 80"/>
            <p:cNvPicPr/>
            <p:nvPr/>
          </p:nvPicPr>
          <p:blipFill>
            <a:blip r:embed="rId49" cstate="print"/>
            <a:stretch>
              <a:fillRect/>
            </a:stretch>
          </p:blipFill>
          <p:spPr>
            <a:xfrm>
              <a:off x="7294664" y="3013570"/>
              <a:ext cx="137020" cy="137020"/>
            </a:xfrm>
            <a:prstGeom prst="rect">
              <a:avLst/>
            </a:prstGeom>
          </p:spPr>
        </p:pic>
      </p:grpSp>
      <p:grpSp>
        <p:nvGrpSpPr>
          <p:cNvPr id="81" name="object 81"/>
          <p:cNvGrpSpPr/>
          <p:nvPr/>
        </p:nvGrpSpPr>
        <p:grpSpPr>
          <a:xfrm>
            <a:off x="7183539" y="1826221"/>
            <a:ext cx="368935" cy="687070"/>
            <a:chOff x="7183539" y="1826221"/>
            <a:chExt cx="368935" cy="687070"/>
          </a:xfrm>
        </p:grpSpPr>
        <p:sp>
          <p:nvSpPr>
            <p:cNvPr id="82" name="object 8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3" name="object 83"/>
            <p:cNvPicPr/>
            <p:nvPr/>
          </p:nvPicPr>
          <p:blipFill>
            <a:blip r:embed="rId50" cstate="print"/>
            <a:stretch>
              <a:fillRect/>
            </a:stretch>
          </p:blipFill>
          <p:spPr>
            <a:xfrm>
              <a:off x="7296200" y="1940369"/>
              <a:ext cx="133946" cy="274040"/>
            </a:xfrm>
            <a:prstGeom prst="rect">
              <a:avLst/>
            </a:prstGeom>
          </p:spPr>
        </p:pic>
        <p:pic>
          <p:nvPicPr>
            <p:cNvPr id="84" name="object 84"/>
            <p:cNvPicPr/>
            <p:nvPr/>
          </p:nvPicPr>
          <p:blipFill>
            <a:blip r:embed="rId51" cstate="print"/>
            <a:stretch>
              <a:fillRect/>
            </a:stretch>
          </p:blipFill>
          <p:spPr>
            <a:xfrm>
              <a:off x="7294664" y="2269184"/>
              <a:ext cx="137020" cy="135483"/>
            </a:xfrm>
            <a:prstGeom prst="rect">
              <a:avLst/>
            </a:prstGeom>
          </p:spPr>
        </p:pic>
      </p:grpSp>
      <p:grpSp>
        <p:nvGrpSpPr>
          <p:cNvPr id="85" name="object 85"/>
          <p:cNvGrpSpPr/>
          <p:nvPr/>
        </p:nvGrpSpPr>
        <p:grpSpPr>
          <a:xfrm>
            <a:off x="7183539" y="3314991"/>
            <a:ext cx="368935" cy="688340"/>
            <a:chOff x="7183539" y="3314991"/>
            <a:chExt cx="368935" cy="688340"/>
          </a:xfrm>
        </p:grpSpPr>
        <p:sp>
          <p:nvSpPr>
            <p:cNvPr id="86" name="object 8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7" name="object 87"/>
            <p:cNvPicPr/>
            <p:nvPr/>
          </p:nvPicPr>
          <p:blipFill>
            <a:blip r:embed="rId52" cstate="print"/>
            <a:stretch>
              <a:fillRect/>
            </a:stretch>
          </p:blipFill>
          <p:spPr>
            <a:xfrm>
              <a:off x="7296200" y="3430689"/>
              <a:ext cx="133946" cy="272453"/>
            </a:xfrm>
            <a:prstGeom prst="rect">
              <a:avLst/>
            </a:prstGeom>
          </p:spPr>
        </p:pic>
        <p:pic>
          <p:nvPicPr>
            <p:cNvPr id="88" name="object 88"/>
            <p:cNvPicPr/>
            <p:nvPr/>
          </p:nvPicPr>
          <p:blipFill>
            <a:blip r:embed="rId53" cstate="print"/>
            <a:stretch>
              <a:fillRect/>
            </a:stretch>
          </p:blipFill>
          <p:spPr>
            <a:xfrm>
              <a:off x="7294664" y="3759492"/>
              <a:ext cx="137020" cy="135483"/>
            </a:xfrm>
            <a:prstGeom prst="rect">
              <a:avLst/>
            </a:prstGeom>
          </p:spPr>
        </p:pic>
      </p:grpSp>
      <p:grpSp>
        <p:nvGrpSpPr>
          <p:cNvPr id="89" name="object 89"/>
          <p:cNvGrpSpPr/>
          <p:nvPr/>
        </p:nvGrpSpPr>
        <p:grpSpPr>
          <a:xfrm>
            <a:off x="7183539" y="4060875"/>
            <a:ext cx="368935" cy="687070"/>
            <a:chOff x="7183539" y="4060875"/>
            <a:chExt cx="368935" cy="687070"/>
          </a:xfrm>
        </p:grpSpPr>
        <p:sp>
          <p:nvSpPr>
            <p:cNvPr id="90" name="object 9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1" name="object 91"/>
            <p:cNvPicPr/>
            <p:nvPr/>
          </p:nvPicPr>
          <p:blipFill>
            <a:blip r:embed="rId54" cstate="print"/>
            <a:stretch>
              <a:fillRect/>
            </a:stretch>
          </p:blipFill>
          <p:spPr>
            <a:xfrm>
              <a:off x="7296200" y="4175073"/>
              <a:ext cx="133946" cy="273989"/>
            </a:xfrm>
            <a:prstGeom prst="rect">
              <a:avLst/>
            </a:prstGeom>
          </p:spPr>
        </p:pic>
        <p:pic>
          <p:nvPicPr>
            <p:cNvPr id="92" name="object 92"/>
            <p:cNvPicPr/>
            <p:nvPr/>
          </p:nvPicPr>
          <p:blipFill>
            <a:blip r:embed="rId55" cstate="print"/>
            <a:stretch>
              <a:fillRect/>
            </a:stretch>
          </p:blipFill>
          <p:spPr>
            <a:xfrm>
              <a:off x="7294664" y="4503889"/>
              <a:ext cx="137020" cy="136969"/>
            </a:xfrm>
            <a:prstGeom prst="rect">
              <a:avLst/>
            </a:prstGeom>
          </p:spPr>
        </p:pic>
      </p:grpSp>
      <p:grpSp>
        <p:nvGrpSpPr>
          <p:cNvPr id="93" name="object 93"/>
          <p:cNvGrpSpPr/>
          <p:nvPr/>
        </p:nvGrpSpPr>
        <p:grpSpPr>
          <a:xfrm>
            <a:off x="7183539" y="4805260"/>
            <a:ext cx="368935" cy="688340"/>
            <a:chOff x="7183539" y="4805260"/>
            <a:chExt cx="368935" cy="688340"/>
          </a:xfrm>
        </p:grpSpPr>
        <p:sp>
          <p:nvSpPr>
            <p:cNvPr id="94" name="object 9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5" name="object 95"/>
            <p:cNvPicPr/>
            <p:nvPr/>
          </p:nvPicPr>
          <p:blipFill>
            <a:blip r:embed="rId56" cstate="print"/>
            <a:stretch>
              <a:fillRect/>
            </a:stretch>
          </p:blipFill>
          <p:spPr>
            <a:xfrm>
              <a:off x="7296200" y="4920957"/>
              <a:ext cx="133946" cy="272503"/>
            </a:xfrm>
            <a:prstGeom prst="rect">
              <a:avLst/>
            </a:prstGeom>
          </p:spPr>
        </p:pic>
        <p:pic>
          <p:nvPicPr>
            <p:cNvPr id="96" name="object 96"/>
            <p:cNvPicPr/>
            <p:nvPr/>
          </p:nvPicPr>
          <p:blipFill>
            <a:blip r:embed="rId57" cstate="print"/>
            <a:stretch>
              <a:fillRect/>
            </a:stretch>
          </p:blipFill>
          <p:spPr>
            <a:xfrm>
              <a:off x="7294664" y="5248274"/>
              <a:ext cx="137020" cy="136969"/>
            </a:xfrm>
            <a:prstGeom prst="rect">
              <a:avLst/>
            </a:prstGeom>
          </p:spPr>
        </p:pic>
      </p:grpSp>
      <p:grpSp>
        <p:nvGrpSpPr>
          <p:cNvPr id="97" name="object 97"/>
          <p:cNvGrpSpPr/>
          <p:nvPr/>
        </p:nvGrpSpPr>
        <p:grpSpPr>
          <a:xfrm>
            <a:off x="7183539" y="5549645"/>
            <a:ext cx="368935" cy="688340"/>
            <a:chOff x="7183539" y="5549645"/>
            <a:chExt cx="368935" cy="688340"/>
          </a:xfrm>
        </p:grpSpPr>
        <p:sp>
          <p:nvSpPr>
            <p:cNvPr id="98" name="object 9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99" name="object 99"/>
            <p:cNvPicPr/>
            <p:nvPr/>
          </p:nvPicPr>
          <p:blipFill>
            <a:blip r:embed="rId58" cstate="print"/>
            <a:stretch>
              <a:fillRect/>
            </a:stretch>
          </p:blipFill>
          <p:spPr>
            <a:xfrm>
              <a:off x="7296200" y="5665342"/>
              <a:ext cx="133946" cy="272503"/>
            </a:xfrm>
            <a:prstGeom prst="rect">
              <a:avLst/>
            </a:prstGeom>
          </p:spPr>
        </p:pic>
        <p:pic>
          <p:nvPicPr>
            <p:cNvPr id="100" name="object 100"/>
            <p:cNvPicPr/>
            <p:nvPr/>
          </p:nvPicPr>
          <p:blipFill>
            <a:blip r:embed="rId59" cstate="print"/>
            <a:stretch>
              <a:fillRect/>
            </a:stretch>
          </p:blipFill>
          <p:spPr>
            <a:xfrm>
              <a:off x="7294664" y="5994145"/>
              <a:ext cx="137020" cy="135483"/>
            </a:xfrm>
            <a:prstGeom prst="rect">
              <a:avLst/>
            </a:prstGeom>
          </p:spPr>
        </p:pic>
      </p:grpSp>
      <p:grpSp>
        <p:nvGrpSpPr>
          <p:cNvPr id="101" name="object 101"/>
          <p:cNvGrpSpPr/>
          <p:nvPr/>
        </p:nvGrpSpPr>
        <p:grpSpPr>
          <a:xfrm>
            <a:off x="7183539" y="6295580"/>
            <a:ext cx="368935" cy="687070"/>
            <a:chOff x="7183539" y="6295580"/>
            <a:chExt cx="368935" cy="687070"/>
          </a:xfrm>
        </p:grpSpPr>
        <p:sp>
          <p:nvSpPr>
            <p:cNvPr id="102" name="object 10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3" name="object 103"/>
            <p:cNvPicPr/>
            <p:nvPr/>
          </p:nvPicPr>
          <p:blipFill>
            <a:blip r:embed="rId60" cstate="print"/>
            <a:stretch>
              <a:fillRect/>
            </a:stretch>
          </p:blipFill>
          <p:spPr>
            <a:xfrm>
              <a:off x="7296200" y="6409727"/>
              <a:ext cx="133946" cy="274040"/>
            </a:xfrm>
            <a:prstGeom prst="rect">
              <a:avLst/>
            </a:prstGeom>
          </p:spPr>
        </p:pic>
        <p:pic>
          <p:nvPicPr>
            <p:cNvPr id="104" name="object 104"/>
            <p:cNvPicPr/>
            <p:nvPr/>
          </p:nvPicPr>
          <p:blipFill>
            <a:blip r:embed="rId61" cstate="print"/>
            <a:stretch>
              <a:fillRect/>
            </a:stretch>
          </p:blipFill>
          <p:spPr>
            <a:xfrm>
              <a:off x="7294664" y="6738543"/>
              <a:ext cx="137020" cy="137020"/>
            </a:xfrm>
            <a:prstGeom prst="rect">
              <a:avLst/>
            </a:prstGeom>
          </p:spPr>
        </p:pic>
      </p:grpSp>
      <p:grpSp>
        <p:nvGrpSpPr>
          <p:cNvPr id="105" name="object 105"/>
          <p:cNvGrpSpPr/>
          <p:nvPr/>
        </p:nvGrpSpPr>
        <p:grpSpPr>
          <a:xfrm>
            <a:off x="7183539" y="7039964"/>
            <a:ext cx="368935" cy="688340"/>
            <a:chOff x="7183539" y="7039964"/>
            <a:chExt cx="368935" cy="688340"/>
          </a:xfrm>
        </p:grpSpPr>
        <p:sp>
          <p:nvSpPr>
            <p:cNvPr id="106" name="object 10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7" name="object 107"/>
            <p:cNvPicPr/>
            <p:nvPr/>
          </p:nvPicPr>
          <p:blipFill>
            <a:blip r:embed="rId62" cstate="print"/>
            <a:stretch>
              <a:fillRect/>
            </a:stretch>
          </p:blipFill>
          <p:spPr>
            <a:xfrm>
              <a:off x="7296200" y="7155662"/>
              <a:ext cx="133946" cy="272503"/>
            </a:xfrm>
            <a:prstGeom prst="rect">
              <a:avLst/>
            </a:prstGeom>
          </p:spPr>
        </p:pic>
        <p:pic>
          <p:nvPicPr>
            <p:cNvPr id="108" name="object 108"/>
            <p:cNvPicPr/>
            <p:nvPr/>
          </p:nvPicPr>
          <p:blipFill>
            <a:blip r:embed="rId63" cstate="print"/>
            <a:stretch>
              <a:fillRect/>
            </a:stretch>
          </p:blipFill>
          <p:spPr>
            <a:xfrm>
              <a:off x="7294664" y="7482928"/>
              <a:ext cx="137020" cy="137020"/>
            </a:xfrm>
            <a:prstGeom prst="rect">
              <a:avLst/>
            </a:prstGeom>
          </p:spPr>
        </p:pic>
      </p:grpSp>
      <p:grpSp>
        <p:nvGrpSpPr>
          <p:cNvPr id="109" name="object 109"/>
          <p:cNvGrpSpPr/>
          <p:nvPr/>
        </p:nvGrpSpPr>
        <p:grpSpPr>
          <a:xfrm>
            <a:off x="7183539" y="7784350"/>
            <a:ext cx="368935" cy="688340"/>
            <a:chOff x="7183539" y="7784350"/>
            <a:chExt cx="368935" cy="688340"/>
          </a:xfrm>
        </p:grpSpPr>
        <p:sp>
          <p:nvSpPr>
            <p:cNvPr id="110" name="object 11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1" name="object 111"/>
            <p:cNvPicPr/>
            <p:nvPr/>
          </p:nvPicPr>
          <p:blipFill>
            <a:blip r:embed="rId64" cstate="print"/>
            <a:stretch>
              <a:fillRect/>
            </a:stretch>
          </p:blipFill>
          <p:spPr>
            <a:xfrm>
              <a:off x="7296200" y="7900047"/>
              <a:ext cx="133946" cy="272453"/>
            </a:xfrm>
            <a:prstGeom prst="rect">
              <a:avLst/>
            </a:prstGeom>
          </p:spPr>
        </p:pic>
        <p:pic>
          <p:nvPicPr>
            <p:cNvPr id="112" name="object 112"/>
            <p:cNvPicPr/>
            <p:nvPr/>
          </p:nvPicPr>
          <p:blipFill>
            <a:blip r:embed="rId65" cstate="print"/>
            <a:stretch>
              <a:fillRect/>
            </a:stretch>
          </p:blipFill>
          <p:spPr>
            <a:xfrm>
              <a:off x="7294664" y="8228850"/>
              <a:ext cx="137020" cy="135483"/>
            </a:xfrm>
            <a:prstGeom prst="rect">
              <a:avLst/>
            </a:prstGeom>
          </p:spPr>
        </p:pic>
      </p:grpSp>
      <p:pic>
        <p:nvPicPr>
          <p:cNvPr id="113" name="object 113"/>
          <p:cNvPicPr/>
          <p:nvPr/>
        </p:nvPicPr>
        <p:blipFill>
          <a:blip r:embed="rId66" cstate="print"/>
          <a:stretch>
            <a:fillRect/>
          </a:stretch>
        </p:blipFill>
        <p:spPr>
          <a:xfrm>
            <a:off x="7183539" y="8530233"/>
            <a:ext cx="368401" cy="688085"/>
          </a:xfrm>
          <a:prstGeom prst="rect">
            <a:avLst/>
          </a:prstGeom>
        </p:spPr>
      </p:pic>
      <p:grpSp>
        <p:nvGrpSpPr>
          <p:cNvPr id="114" name="object 114"/>
          <p:cNvGrpSpPr/>
          <p:nvPr/>
        </p:nvGrpSpPr>
        <p:grpSpPr>
          <a:xfrm>
            <a:off x="7183539" y="9274619"/>
            <a:ext cx="368935" cy="688340"/>
            <a:chOff x="7183539" y="9274619"/>
            <a:chExt cx="368935" cy="688340"/>
          </a:xfrm>
        </p:grpSpPr>
        <p:sp>
          <p:nvSpPr>
            <p:cNvPr id="115" name="object 11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6" name="object 116"/>
            <p:cNvPicPr/>
            <p:nvPr/>
          </p:nvPicPr>
          <p:blipFill>
            <a:blip r:embed="rId67" cstate="print"/>
            <a:stretch>
              <a:fillRect/>
            </a:stretch>
          </p:blipFill>
          <p:spPr>
            <a:xfrm>
              <a:off x="7323581" y="9341637"/>
              <a:ext cx="79184" cy="121742"/>
            </a:xfrm>
            <a:prstGeom prst="rect">
              <a:avLst/>
            </a:prstGeom>
          </p:spPr>
        </p:pic>
        <p:pic>
          <p:nvPicPr>
            <p:cNvPr id="117" name="object 117"/>
            <p:cNvPicPr/>
            <p:nvPr/>
          </p:nvPicPr>
          <p:blipFill>
            <a:blip r:embed="rId68" cstate="print"/>
            <a:stretch>
              <a:fillRect/>
            </a:stretch>
          </p:blipFill>
          <p:spPr>
            <a:xfrm>
              <a:off x="7296200" y="9483178"/>
              <a:ext cx="133946" cy="420141"/>
            </a:xfrm>
            <a:prstGeom prst="rect">
              <a:avLst/>
            </a:prstGeom>
          </p:spPr>
        </p:pic>
      </p:grpSp>
      <p:grpSp>
        <p:nvGrpSpPr>
          <p:cNvPr id="118" name="object 2"/>
          <p:cNvGrpSpPr/>
          <p:nvPr/>
        </p:nvGrpSpPr>
        <p:grpSpPr>
          <a:xfrm>
            <a:off x="3415956" y="10148442"/>
            <a:ext cx="424815" cy="91440"/>
            <a:chOff x="3415956" y="10148442"/>
            <a:chExt cx="424815" cy="91440"/>
          </a:xfrm>
        </p:grpSpPr>
        <p:sp>
          <p:nvSpPr>
            <p:cNvPr id="119"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20" name="object 4"/>
            <p:cNvPicPr/>
            <p:nvPr/>
          </p:nvPicPr>
          <p:blipFill>
            <a:blip r:embed="rId69" cstate="print"/>
            <a:stretch>
              <a:fillRect/>
            </a:stretch>
          </p:blipFill>
          <p:spPr>
            <a:xfrm>
              <a:off x="3738663" y="10148442"/>
              <a:ext cx="101993" cy="91325"/>
            </a:xfrm>
            <a:prstGeom prst="rect">
              <a:avLst/>
            </a:prstGeom>
          </p:spPr>
        </p:pic>
      </p:grpSp>
      <p:sp>
        <p:nvSpPr>
          <p:cNvPr id="121" name="object 5"/>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204112" y="6601574"/>
              <a:ext cx="1194942" cy="120243"/>
            </a:xfrm>
            <a:prstGeom prst="rect">
              <a:avLst/>
            </a:prstGeom>
          </p:spPr>
        </p:pic>
        <p:pic>
          <p:nvPicPr>
            <p:cNvPr id="9" name="object 9"/>
            <p:cNvPicPr/>
            <p:nvPr/>
          </p:nvPicPr>
          <p:blipFill>
            <a:blip r:embed="rId3" cstate="print"/>
            <a:stretch>
              <a:fillRect/>
            </a:stretch>
          </p:blipFill>
          <p:spPr>
            <a:xfrm>
              <a:off x="2484335" y="6601574"/>
              <a:ext cx="2484335" cy="120243"/>
            </a:xfrm>
            <a:prstGeom prst="rect">
              <a:avLst/>
            </a:prstGeom>
          </p:spPr>
        </p:pic>
        <p:pic>
          <p:nvPicPr>
            <p:cNvPr id="10" name="object 10"/>
            <p:cNvPicPr/>
            <p:nvPr/>
          </p:nvPicPr>
          <p:blipFill>
            <a:blip r:embed="rId4" cstate="print"/>
            <a:stretch>
              <a:fillRect/>
            </a:stretch>
          </p:blipFill>
          <p:spPr>
            <a:xfrm>
              <a:off x="5055438" y="6604596"/>
              <a:ext cx="1405039" cy="117221"/>
            </a:xfrm>
            <a:prstGeom prst="rect">
              <a:avLst/>
            </a:prstGeom>
          </p:spPr>
        </p:pic>
        <p:pic>
          <p:nvPicPr>
            <p:cNvPr id="11" name="object 11"/>
            <p:cNvPicPr/>
            <p:nvPr/>
          </p:nvPicPr>
          <p:blipFill>
            <a:blip r:embed="rId5" cstate="print"/>
            <a:stretch>
              <a:fillRect/>
            </a:stretch>
          </p:blipFill>
          <p:spPr>
            <a:xfrm>
              <a:off x="1074737" y="6817715"/>
              <a:ext cx="2437104" cy="120256"/>
            </a:xfrm>
            <a:prstGeom prst="rect">
              <a:avLst/>
            </a:prstGeom>
          </p:spPr>
        </p:pic>
        <p:pic>
          <p:nvPicPr>
            <p:cNvPr id="12" name="object 12"/>
            <p:cNvPicPr/>
            <p:nvPr/>
          </p:nvPicPr>
          <p:blipFill>
            <a:blip r:embed="rId6" cstate="print"/>
            <a:stretch>
              <a:fillRect/>
            </a:stretch>
          </p:blipFill>
          <p:spPr>
            <a:xfrm>
              <a:off x="3609276" y="6819252"/>
              <a:ext cx="1243711" cy="118719"/>
            </a:xfrm>
            <a:prstGeom prst="rect">
              <a:avLst/>
            </a:prstGeom>
          </p:spPr>
        </p:pic>
        <p:pic>
          <p:nvPicPr>
            <p:cNvPr id="13" name="object 13"/>
            <p:cNvPicPr/>
            <p:nvPr/>
          </p:nvPicPr>
          <p:blipFill>
            <a:blip r:embed="rId7" cstate="print"/>
            <a:stretch>
              <a:fillRect/>
            </a:stretch>
          </p:blipFill>
          <p:spPr>
            <a:xfrm>
              <a:off x="890536" y="5844971"/>
              <a:ext cx="5752604" cy="611987"/>
            </a:xfrm>
            <a:prstGeom prst="rect">
              <a:avLst/>
            </a:prstGeom>
          </p:spPr>
        </p:pic>
        <p:sp>
          <p:nvSpPr>
            <p:cNvPr id="14" name="object 14"/>
            <p:cNvSpPr/>
            <p:nvPr/>
          </p:nvSpPr>
          <p:spPr>
            <a:xfrm>
              <a:off x="5586704" y="588457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5" name="object 15"/>
            <p:cNvPicPr/>
            <p:nvPr/>
          </p:nvPicPr>
          <p:blipFill>
            <a:blip r:embed="rId8" cstate="print"/>
            <a:stretch>
              <a:fillRect/>
            </a:stretch>
          </p:blipFill>
          <p:spPr>
            <a:xfrm>
              <a:off x="5696292" y="5873902"/>
              <a:ext cx="71539" cy="101993"/>
            </a:xfrm>
            <a:prstGeom prst="rect">
              <a:avLst/>
            </a:prstGeom>
          </p:spPr>
        </p:pic>
        <p:pic>
          <p:nvPicPr>
            <p:cNvPr id="16" name="object 16"/>
            <p:cNvPicPr/>
            <p:nvPr/>
          </p:nvPicPr>
          <p:blipFill>
            <a:blip r:embed="rId9" cstate="print"/>
            <a:stretch>
              <a:fillRect/>
            </a:stretch>
          </p:blipFill>
          <p:spPr>
            <a:xfrm>
              <a:off x="5787631" y="5870866"/>
              <a:ext cx="435368" cy="105028"/>
            </a:xfrm>
            <a:prstGeom prst="rect">
              <a:avLst/>
            </a:prstGeom>
          </p:spPr>
        </p:pic>
        <p:pic>
          <p:nvPicPr>
            <p:cNvPr id="17" name="object 17"/>
            <p:cNvPicPr/>
            <p:nvPr/>
          </p:nvPicPr>
          <p:blipFill>
            <a:blip r:embed="rId10" cstate="print"/>
            <a:stretch>
              <a:fillRect/>
            </a:stretch>
          </p:blipFill>
          <p:spPr>
            <a:xfrm>
              <a:off x="6268694" y="5867793"/>
              <a:ext cx="372910" cy="117233"/>
            </a:xfrm>
            <a:prstGeom prst="rect">
              <a:avLst/>
            </a:prstGeom>
          </p:spPr>
        </p:pic>
        <p:sp>
          <p:nvSpPr>
            <p:cNvPr id="18" name="object 18"/>
            <p:cNvSpPr/>
            <p:nvPr/>
          </p:nvSpPr>
          <p:spPr>
            <a:xfrm>
              <a:off x="1074737" y="7128268"/>
              <a:ext cx="0" cy="1106805"/>
            </a:xfrm>
            <a:custGeom>
              <a:avLst/>
              <a:gdLst/>
              <a:ahLst/>
              <a:cxnLst/>
              <a:rect l="l" t="t" r="r" b="b"/>
              <a:pathLst>
                <a:path h="1106804">
                  <a:moveTo>
                    <a:pt x="0" y="0"/>
                  </a:moveTo>
                  <a:lnTo>
                    <a:pt x="0" y="1106690"/>
                  </a:lnTo>
                </a:path>
              </a:pathLst>
            </a:custGeom>
            <a:ln w="9118">
              <a:solidFill>
                <a:srgbClr val="818285"/>
              </a:solidFill>
              <a:prstDash val="dash"/>
            </a:ln>
          </p:spPr>
          <p:txBody>
            <a:bodyPr wrap="square" lIns="0" tIns="0" rIns="0" bIns="0" rtlCol="0"/>
            <a:lstStyle/>
            <a:p>
              <a:endParaRPr/>
            </a:p>
          </p:txBody>
        </p:sp>
        <p:sp>
          <p:nvSpPr>
            <p:cNvPr id="19" name="object 19"/>
            <p:cNvSpPr/>
            <p:nvPr/>
          </p:nvSpPr>
          <p:spPr>
            <a:xfrm>
              <a:off x="1128013" y="8288216"/>
              <a:ext cx="5278120" cy="0"/>
            </a:xfrm>
            <a:custGeom>
              <a:avLst/>
              <a:gdLst/>
              <a:ahLst/>
              <a:cxnLst/>
              <a:rect l="l" t="t" r="r" b="b"/>
              <a:pathLst>
                <a:path w="5278120">
                  <a:moveTo>
                    <a:pt x="0" y="0"/>
                  </a:moveTo>
                  <a:lnTo>
                    <a:pt x="5277650" y="0"/>
                  </a:lnTo>
                </a:path>
              </a:pathLst>
            </a:custGeom>
            <a:ln w="9182">
              <a:solidFill>
                <a:srgbClr val="818285"/>
              </a:solidFill>
              <a:prstDash val="dash"/>
            </a:ln>
          </p:spPr>
          <p:txBody>
            <a:bodyPr wrap="square" lIns="0" tIns="0" rIns="0" bIns="0" rtlCol="0"/>
            <a:lstStyle/>
            <a:p>
              <a:endParaRPr/>
            </a:p>
          </p:txBody>
        </p:sp>
        <p:sp>
          <p:nvSpPr>
            <p:cNvPr id="20" name="object 20"/>
            <p:cNvSpPr/>
            <p:nvPr/>
          </p:nvSpPr>
          <p:spPr>
            <a:xfrm>
              <a:off x="6458946" y="7128268"/>
              <a:ext cx="0" cy="1106805"/>
            </a:xfrm>
            <a:custGeom>
              <a:avLst/>
              <a:gdLst/>
              <a:ahLst/>
              <a:cxnLst/>
              <a:rect l="l" t="t" r="r" b="b"/>
              <a:pathLst>
                <a:path h="1106804">
                  <a:moveTo>
                    <a:pt x="0" y="0"/>
                  </a:moveTo>
                  <a:lnTo>
                    <a:pt x="0" y="1106690"/>
                  </a:lnTo>
                </a:path>
              </a:pathLst>
            </a:custGeom>
            <a:ln w="9131">
              <a:solidFill>
                <a:srgbClr val="818285"/>
              </a:solidFill>
              <a:prstDash val="dash"/>
            </a:ln>
          </p:spPr>
          <p:txBody>
            <a:bodyPr wrap="square" lIns="0" tIns="0" rIns="0" bIns="0" rtlCol="0"/>
            <a:lstStyle/>
            <a:p>
              <a:endParaRPr/>
            </a:p>
          </p:txBody>
        </p:sp>
        <p:sp>
          <p:nvSpPr>
            <p:cNvPr id="21" name="object 21"/>
            <p:cNvSpPr/>
            <p:nvPr/>
          </p:nvSpPr>
          <p:spPr>
            <a:xfrm>
              <a:off x="1128013" y="7074991"/>
              <a:ext cx="5278120" cy="0"/>
            </a:xfrm>
            <a:custGeom>
              <a:avLst/>
              <a:gdLst/>
              <a:ahLst/>
              <a:cxnLst/>
              <a:rect l="l" t="t" r="r" b="b"/>
              <a:pathLst>
                <a:path w="5278120">
                  <a:moveTo>
                    <a:pt x="0" y="0"/>
                  </a:moveTo>
                  <a:lnTo>
                    <a:pt x="5277650" y="0"/>
                  </a:lnTo>
                </a:path>
              </a:pathLst>
            </a:custGeom>
            <a:ln w="9118">
              <a:solidFill>
                <a:srgbClr val="818285"/>
              </a:solidFill>
              <a:prstDash val="dash"/>
            </a:ln>
          </p:spPr>
          <p:txBody>
            <a:bodyPr wrap="square" lIns="0" tIns="0" rIns="0" bIns="0" rtlCol="0"/>
            <a:lstStyle/>
            <a:p>
              <a:endParaRPr/>
            </a:p>
          </p:txBody>
        </p:sp>
        <p:sp>
          <p:nvSpPr>
            <p:cNvPr id="22" name="object 22"/>
            <p:cNvSpPr/>
            <p:nvPr/>
          </p:nvSpPr>
          <p:spPr>
            <a:xfrm>
              <a:off x="1070178" y="7070432"/>
              <a:ext cx="5393690" cy="1222375"/>
            </a:xfrm>
            <a:custGeom>
              <a:avLst/>
              <a:gdLst/>
              <a:ahLst/>
              <a:cxnLst/>
              <a:rect l="l" t="t" r="r" b="b"/>
              <a:pathLst>
                <a:path w="5393690" h="1222375">
                  <a:moveTo>
                    <a:pt x="22809" y="1222375"/>
                  </a:moveTo>
                  <a:lnTo>
                    <a:pt x="0" y="1222375"/>
                  </a:lnTo>
                  <a:lnTo>
                    <a:pt x="0" y="1201039"/>
                  </a:lnTo>
                  <a:lnTo>
                    <a:pt x="9118" y="1201039"/>
                  </a:lnTo>
                  <a:lnTo>
                    <a:pt x="9118" y="1213192"/>
                  </a:lnTo>
                  <a:lnTo>
                    <a:pt x="22809" y="1213192"/>
                  </a:lnTo>
                  <a:lnTo>
                    <a:pt x="22809" y="1222375"/>
                  </a:lnTo>
                  <a:close/>
                </a:path>
                <a:path w="5393690" h="1222375">
                  <a:moveTo>
                    <a:pt x="5393334" y="1222375"/>
                  </a:moveTo>
                  <a:lnTo>
                    <a:pt x="5372049" y="1222375"/>
                  </a:lnTo>
                  <a:lnTo>
                    <a:pt x="5372049" y="1213192"/>
                  </a:lnTo>
                  <a:lnTo>
                    <a:pt x="5384203" y="1213192"/>
                  </a:lnTo>
                  <a:lnTo>
                    <a:pt x="5384203" y="1201039"/>
                  </a:lnTo>
                  <a:lnTo>
                    <a:pt x="5393334" y="1201039"/>
                  </a:lnTo>
                  <a:lnTo>
                    <a:pt x="5393334" y="1222375"/>
                  </a:lnTo>
                  <a:close/>
                </a:path>
                <a:path w="5393690" h="1222375">
                  <a:moveTo>
                    <a:pt x="5393334" y="22809"/>
                  </a:moveTo>
                  <a:lnTo>
                    <a:pt x="5384203" y="22809"/>
                  </a:lnTo>
                  <a:lnTo>
                    <a:pt x="5384203" y="9118"/>
                  </a:lnTo>
                  <a:lnTo>
                    <a:pt x="5372049" y="9118"/>
                  </a:lnTo>
                  <a:lnTo>
                    <a:pt x="5372049" y="0"/>
                  </a:lnTo>
                  <a:lnTo>
                    <a:pt x="5393334" y="0"/>
                  </a:lnTo>
                  <a:lnTo>
                    <a:pt x="5393334" y="22809"/>
                  </a:lnTo>
                  <a:close/>
                </a:path>
                <a:path w="5393690" h="1222375">
                  <a:moveTo>
                    <a:pt x="9118" y="22809"/>
                  </a:moveTo>
                  <a:lnTo>
                    <a:pt x="0" y="22809"/>
                  </a:lnTo>
                  <a:lnTo>
                    <a:pt x="0" y="0"/>
                  </a:lnTo>
                  <a:lnTo>
                    <a:pt x="22809" y="0"/>
                  </a:lnTo>
                  <a:lnTo>
                    <a:pt x="22809" y="9118"/>
                  </a:lnTo>
                  <a:lnTo>
                    <a:pt x="9118" y="9118"/>
                  </a:lnTo>
                  <a:lnTo>
                    <a:pt x="9118" y="22809"/>
                  </a:lnTo>
                  <a:close/>
                </a:path>
              </a:pathLst>
            </a:custGeom>
            <a:solidFill>
              <a:srgbClr val="818285"/>
            </a:solidFill>
          </p:spPr>
          <p:txBody>
            <a:bodyPr wrap="square" lIns="0" tIns="0" rIns="0" bIns="0" rtlCol="0"/>
            <a:lstStyle/>
            <a:p>
              <a:endParaRPr/>
            </a:p>
          </p:txBody>
        </p:sp>
        <p:sp>
          <p:nvSpPr>
            <p:cNvPr id="23" name="object 23"/>
            <p:cNvSpPr/>
            <p:nvPr/>
          </p:nvSpPr>
          <p:spPr>
            <a:xfrm>
              <a:off x="1275651" y="7406830"/>
              <a:ext cx="21590" cy="382270"/>
            </a:xfrm>
            <a:custGeom>
              <a:avLst/>
              <a:gdLst/>
              <a:ahLst/>
              <a:cxnLst/>
              <a:rect l="l" t="t" r="r" b="b"/>
              <a:pathLst>
                <a:path w="21590" h="382270">
                  <a:moveTo>
                    <a:pt x="21336" y="365315"/>
                  </a:moveTo>
                  <a:lnTo>
                    <a:pt x="16776" y="360756"/>
                  </a:lnTo>
                  <a:lnTo>
                    <a:pt x="4572" y="360756"/>
                  </a:lnTo>
                  <a:lnTo>
                    <a:pt x="0" y="365315"/>
                  </a:lnTo>
                  <a:lnTo>
                    <a:pt x="0" y="377520"/>
                  </a:lnTo>
                  <a:lnTo>
                    <a:pt x="4572" y="382092"/>
                  </a:lnTo>
                  <a:lnTo>
                    <a:pt x="16776" y="382092"/>
                  </a:lnTo>
                  <a:lnTo>
                    <a:pt x="21336" y="377520"/>
                  </a:lnTo>
                  <a:lnTo>
                    <a:pt x="21336" y="365315"/>
                  </a:lnTo>
                  <a:close/>
                </a:path>
                <a:path w="21590" h="382270">
                  <a:moveTo>
                    <a:pt x="21336" y="185737"/>
                  </a:moveTo>
                  <a:lnTo>
                    <a:pt x="16776" y="181127"/>
                  </a:lnTo>
                  <a:lnTo>
                    <a:pt x="4572" y="181127"/>
                  </a:lnTo>
                  <a:lnTo>
                    <a:pt x="0" y="185737"/>
                  </a:lnTo>
                  <a:lnTo>
                    <a:pt x="0" y="197891"/>
                  </a:lnTo>
                  <a:lnTo>
                    <a:pt x="4572" y="202450"/>
                  </a:lnTo>
                  <a:lnTo>
                    <a:pt x="16776" y="202450"/>
                  </a:lnTo>
                  <a:lnTo>
                    <a:pt x="21336" y="197891"/>
                  </a:lnTo>
                  <a:lnTo>
                    <a:pt x="21336" y="185737"/>
                  </a:lnTo>
                  <a:close/>
                </a:path>
                <a:path w="21590" h="382270">
                  <a:moveTo>
                    <a:pt x="21336" y="6096"/>
                  </a:moveTo>
                  <a:lnTo>
                    <a:pt x="16776" y="0"/>
                  </a:lnTo>
                  <a:lnTo>
                    <a:pt x="4572" y="0"/>
                  </a:lnTo>
                  <a:lnTo>
                    <a:pt x="0" y="6096"/>
                  </a:lnTo>
                  <a:lnTo>
                    <a:pt x="0" y="18249"/>
                  </a:lnTo>
                  <a:lnTo>
                    <a:pt x="4572" y="22821"/>
                  </a:lnTo>
                  <a:lnTo>
                    <a:pt x="16776" y="22821"/>
                  </a:lnTo>
                  <a:lnTo>
                    <a:pt x="21336" y="18249"/>
                  </a:lnTo>
                  <a:lnTo>
                    <a:pt x="21336" y="6096"/>
                  </a:lnTo>
                  <a:close/>
                </a:path>
              </a:pathLst>
            </a:custGeom>
            <a:solidFill>
              <a:srgbClr val="4A4B4D"/>
            </a:solidFill>
          </p:spPr>
          <p:txBody>
            <a:bodyPr wrap="square" lIns="0" tIns="0" rIns="0" bIns="0" rtlCol="0"/>
            <a:lstStyle/>
            <a:p>
              <a:endParaRPr/>
            </a:p>
          </p:txBody>
        </p:sp>
        <p:pic>
          <p:nvPicPr>
            <p:cNvPr id="24" name="object 24"/>
            <p:cNvPicPr/>
            <p:nvPr/>
          </p:nvPicPr>
          <p:blipFill>
            <a:blip r:embed="rId11" cstate="print"/>
            <a:stretch>
              <a:fillRect/>
            </a:stretch>
          </p:blipFill>
          <p:spPr>
            <a:xfrm>
              <a:off x="1280223" y="7175448"/>
              <a:ext cx="3476815" cy="1021410"/>
            </a:xfrm>
            <a:prstGeom prst="rect">
              <a:avLst/>
            </a:prstGeom>
          </p:spPr>
        </p:pic>
        <p:pic>
          <p:nvPicPr>
            <p:cNvPr id="25" name="object 25"/>
            <p:cNvPicPr/>
            <p:nvPr/>
          </p:nvPicPr>
          <p:blipFill>
            <a:blip r:embed="rId12" cstate="print"/>
            <a:stretch>
              <a:fillRect/>
            </a:stretch>
          </p:blipFill>
          <p:spPr>
            <a:xfrm>
              <a:off x="4766221" y="7718869"/>
              <a:ext cx="1520723" cy="117233"/>
            </a:xfrm>
            <a:prstGeom prst="rect">
              <a:avLst/>
            </a:prstGeom>
          </p:spPr>
        </p:pic>
        <p:pic>
          <p:nvPicPr>
            <p:cNvPr id="26" name="object 26"/>
            <p:cNvPicPr/>
            <p:nvPr/>
          </p:nvPicPr>
          <p:blipFill>
            <a:blip r:embed="rId13" cstate="print"/>
            <a:stretch>
              <a:fillRect/>
            </a:stretch>
          </p:blipFill>
          <p:spPr>
            <a:xfrm>
              <a:off x="1096022" y="8422182"/>
              <a:ext cx="1207147" cy="124815"/>
            </a:xfrm>
            <a:prstGeom prst="rect">
              <a:avLst/>
            </a:prstGeom>
          </p:spPr>
        </p:pic>
        <p:pic>
          <p:nvPicPr>
            <p:cNvPr id="27" name="object 27"/>
            <p:cNvPicPr/>
            <p:nvPr/>
          </p:nvPicPr>
          <p:blipFill>
            <a:blip r:embed="rId14" cstate="print"/>
            <a:stretch>
              <a:fillRect/>
            </a:stretch>
          </p:blipFill>
          <p:spPr>
            <a:xfrm>
              <a:off x="2456954" y="8425205"/>
              <a:ext cx="2134196" cy="118770"/>
            </a:xfrm>
            <a:prstGeom prst="rect">
              <a:avLst/>
            </a:prstGeom>
          </p:spPr>
        </p:pic>
      </p:grpSp>
      <p:graphicFrame>
        <p:nvGraphicFramePr>
          <p:cNvPr id="28" name="object 28"/>
          <p:cNvGraphicFramePr>
            <a:graphicFrameLocks noGrp="1"/>
          </p:cNvGraphicFramePr>
          <p:nvPr/>
        </p:nvGraphicFramePr>
        <p:xfrm>
          <a:off x="1069380" y="8613231"/>
          <a:ext cx="5393686" cy="1144905"/>
        </p:xfrm>
        <a:graphic>
          <a:graphicData uri="http://schemas.openxmlformats.org/drawingml/2006/table">
            <a:tbl>
              <a:tblPr firstRow="1" bandRow="1">
                <a:tableStyleId>{2D5ABB26-0587-4C30-8999-92F81FD0307C}</a:tableStyleId>
              </a:tblPr>
              <a:tblGrid>
                <a:gridCol w="1079500">
                  <a:extLst>
                    <a:ext uri="{9D8B030D-6E8A-4147-A177-3AD203B41FA5}">
                      <a16:colId xmlns:a16="http://schemas.microsoft.com/office/drawing/2014/main" val="20000"/>
                    </a:ext>
                  </a:extLst>
                </a:gridCol>
                <a:gridCol w="575944">
                  <a:extLst>
                    <a:ext uri="{9D8B030D-6E8A-4147-A177-3AD203B41FA5}">
                      <a16:colId xmlns:a16="http://schemas.microsoft.com/office/drawing/2014/main" val="20001"/>
                    </a:ext>
                  </a:extLst>
                </a:gridCol>
                <a:gridCol w="935355">
                  <a:extLst>
                    <a:ext uri="{9D8B030D-6E8A-4147-A177-3AD203B41FA5}">
                      <a16:colId xmlns:a16="http://schemas.microsoft.com/office/drawing/2014/main" val="20002"/>
                    </a:ext>
                  </a:extLst>
                </a:gridCol>
                <a:gridCol w="935354">
                  <a:extLst>
                    <a:ext uri="{9D8B030D-6E8A-4147-A177-3AD203B41FA5}">
                      <a16:colId xmlns:a16="http://schemas.microsoft.com/office/drawing/2014/main" val="20003"/>
                    </a:ext>
                  </a:extLst>
                </a:gridCol>
                <a:gridCol w="935354">
                  <a:extLst>
                    <a:ext uri="{9D8B030D-6E8A-4147-A177-3AD203B41FA5}">
                      <a16:colId xmlns:a16="http://schemas.microsoft.com/office/drawing/2014/main" val="20004"/>
                    </a:ext>
                  </a:extLst>
                </a:gridCol>
                <a:gridCol w="932179">
                  <a:extLst>
                    <a:ext uri="{9D8B030D-6E8A-4147-A177-3AD203B41FA5}">
                      <a16:colId xmlns:a16="http://schemas.microsoft.com/office/drawing/2014/main" val="20005"/>
                    </a:ext>
                  </a:extLst>
                </a:gridCol>
              </a:tblGrid>
              <a:tr h="252095">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0"/>
                  </a:ext>
                </a:extLst>
              </a:tr>
              <a:tr h="179070">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rowSpan="5">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1"/>
                  </a:ext>
                </a:extLst>
              </a:tr>
              <a:tr h="179070">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vMerge="1">
                  <a:txBody>
                    <a:bodyPr/>
                    <a:lstStyle/>
                    <a:p>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2"/>
                  </a:ext>
                </a:extLst>
              </a:tr>
              <a:tr h="179070">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vMerge="1">
                  <a:txBody>
                    <a:bodyPr/>
                    <a:lstStyle/>
                    <a:p>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vMerge="1">
                  <a:txBody>
                    <a:bodyPr/>
                    <a:lstStyle/>
                    <a:p>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3"/>
                  </a:ext>
                </a:extLst>
              </a:tr>
              <a:tr h="179070">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vMerge="1">
                  <a:txBody>
                    <a:bodyPr/>
                    <a:lstStyle/>
                    <a:p>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4"/>
                  </a:ext>
                </a:extLst>
              </a:tr>
              <a:tr h="176530">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vMerge="1">
                  <a:txBody>
                    <a:bodyPr/>
                    <a:lstStyle/>
                    <a:p>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tcPr>
                </a:tc>
                <a:extLst>
                  <a:ext uri="{0D108BD9-81ED-4DB2-BD59-A6C34878D82A}">
                    <a16:rowId xmlns:a16="http://schemas.microsoft.com/office/drawing/2014/main" val="10005"/>
                  </a:ext>
                </a:extLst>
              </a:tr>
            </a:tbl>
          </a:graphicData>
        </a:graphic>
      </p:graphicFrame>
      <p:pic>
        <p:nvPicPr>
          <p:cNvPr id="29" name="object 29"/>
          <p:cNvPicPr/>
          <p:nvPr/>
        </p:nvPicPr>
        <p:blipFill>
          <a:blip r:embed="rId15" cstate="print"/>
          <a:stretch>
            <a:fillRect/>
          </a:stretch>
        </p:blipFill>
        <p:spPr>
          <a:xfrm>
            <a:off x="3082582" y="8916885"/>
            <a:ext cx="202450" cy="86766"/>
          </a:xfrm>
          <a:prstGeom prst="rect">
            <a:avLst/>
          </a:prstGeom>
        </p:spPr>
      </p:pic>
      <p:sp>
        <p:nvSpPr>
          <p:cNvPr id="30" name="object 30"/>
          <p:cNvSpPr/>
          <p:nvPr/>
        </p:nvSpPr>
        <p:spPr>
          <a:xfrm>
            <a:off x="4008094" y="8916885"/>
            <a:ext cx="29209" cy="82550"/>
          </a:xfrm>
          <a:custGeom>
            <a:avLst/>
            <a:gdLst/>
            <a:ahLst/>
            <a:cxnLst/>
            <a:rect l="l" t="t" r="r" b="b"/>
            <a:pathLst>
              <a:path w="29210" h="82550">
                <a:moveTo>
                  <a:pt x="28917" y="82207"/>
                </a:moveTo>
                <a:lnTo>
                  <a:pt x="21323" y="82207"/>
                </a:lnTo>
                <a:lnTo>
                  <a:pt x="18300" y="80721"/>
                </a:lnTo>
                <a:lnTo>
                  <a:pt x="18300" y="24358"/>
                </a:lnTo>
                <a:lnTo>
                  <a:pt x="1536" y="24358"/>
                </a:lnTo>
                <a:lnTo>
                  <a:pt x="0" y="22872"/>
                </a:lnTo>
                <a:lnTo>
                  <a:pt x="0" y="16776"/>
                </a:lnTo>
                <a:lnTo>
                  <a:pt x="1536" y="16776"/>
                </a:lnTo>
                <a:lnTo>
                  <a:pt x="7632" y="15227"/>
                </a:lnTo>
                <a:lnTo>
                  <a:pt x="15227" y="15227"/>
                </a:lnTo>
                <a:lnTo>
                  <a:pt x="18300" y="9182"/>
                </a:lnTo>
                <a:lnTo>
                  <a:pt x="19786" y="4572"/>
                </a:lnTo>
                <a:lnTo>
                  <a:pt x="21323" y="3073"/>
                </a:lnTo>
                <a:lnTo>
                  <a:pt x="21323" y="0"/>
                </a:lnTo>
                <a:lnTo>
                  <a:pt x="27431" y="0"/>
                </a:lnTo>
                <a:lnTo>
                  <a:pt x="28917" y="1536"/>
                </a:lnTo>
                <a:lnTo>
                  <a:pt x="28917" y="82207"/>
                </a:lnTo>
                <a:close/>
              </a:path>
            </a:pathLst>
          </a:custGeom>
          <a:solidFill>
            <a:srgbClr val="4A4B4D"/>
          </a:solidFill>
        </p:spPr>
        <p:txBody>
          <a:bodyPr wrap="square" lIns="0" tIns="0" rIns="0" bIns="0" rtlCol="0"/>
          <a:lstStyle/>
          <a:p>
            <a:endParaRPr/>
          </a:p>
        </p:txBody>
      </p:sp>
      <p:pic>
        <p:nvPicPr>
          <p:cNvPr id="31" name="object 31"/>
          <p:cNvPicPr/>
          <p:nvPr/>
        </p:nvPicPr>
        <p:blipFill>
          <a:blip r:embed="rId16" cstate="print"/>
          <a:stretch>
            <a:fillRect/>
          </a:stretch>
        </p:blipFill>
        <p:spPr>
          <a:xfrm>
            <a:off x="4064444" y="8916885"/>
            <a:ext cx="202463" cy="86766"/>
          </a:xfrm>
          <a:prstGeom prst="rect">
            <a:avLst/>
          </a:prstGeom>
        </p:spPr>
      </p:pic>
      <p:sp>
        <p:nvSpPr>
          <p:cNvPr id="32" name="object 32"/>
          <p:cNvSpPr/>
          <p:nvPr/>
        </p:nvSpPr>
        <p:spPr>
          <a:xfrm>
            <a:off x="4933657" y="8916885"/>
            <a:ext cx="29209" cy="82550"/>
          </a:xfrm>
          <a:custGeom>
            <a:avLst/>
            <a:gdLst/>
            <a:ahLst/>
            <a:cxnLst/>
            <a:rect l="l" t="t" r="r" b="b"/>
            <a:pathLst>
              <a:path w="29210" h="82550">
                <a:moveTo>
                  <a:pt x="28917" y="82207"/>
                </a:moveTo>
                <a:lnTo>
                  <a:pt x="21323" y="82207"/>
                </a:lnTo>
                <a:lnTo>
                  <a:pt x="19786" y="80721"/>
                </a:lnTo>
                <a:lnTo>
                  <a:pt x="19786" y="24358"/>
                </a:lnTo>
                <a:lnTo>
                  <a:pt x="3022" y="24358"/>
                </a:lnTo>
                <a:lnTo>
                  <a:pt x="0" y="22872"/>
                </a:lnTo>
                <a:lnTo>
                  <a:pt x="0" y="16776"/>
                </a:lnTo>
                <a:lnTo>
                  <a:pt x="1536" y="16776"/>
                </a:lnTo>
                <a:lnTo>
                  <a:pt x="7581" y="15227"/>
                </a:lnTo>
                <a:lnTo>
                  <a:pt x="15227" y="15227"/>
                </a:lnTo>
                <a:lnTo>
                  <a:pt x="19786" y="9182"/>
                </a:lnTo>
                <a:lnTo>
                  <a:pt x="21323" y="4572"/>
                </a:lnTo>
                <a:lnTo>
                  <a:pt x="21323" y="0"/>
                </a:lnTo>
                <a:lnTo>
                  <a:pt x="27381" y="0"/>
                </a:lnTo>
                <a:lnTo>
                  <a:pt x="28917" y="1536"/>
                </a:lnTo>
                <a:lnTo>
                  <a:pt x="28917" y="82207"/>
                </a:lnTo>
                <a:close/>
              </a:path>
            </a:pathLst>
          </a:custGeom>
          <a:solidFill>
            <a:srgbClr val="4A4B4D"/>
          </a:solidFill>
        </p:spPr>
        <p:txBody>
          <a:bodyPr wrap="square" lIns="0" tIns="0" rIns="0" bIns="0" rtlCol="0"/>
          <a:lstStyle/>
          <a:p>
            <a:endParaRPr/>
          </a:p>
        </p:txBody>
      </p:sp>
      <p:pic>
        <p:nvPicPr>
          <p:cNvPr id="33" name="object 33"/>
          <p:cNvPicPr/>
          <p:nvPr/>
        </p:nvPicPr>
        <p:blipFill>
          <a:blip r:embed="rId17" cstate="print"/>
          <a:stretch>
            <a:fillRect/>
          </a:stretch>
        </p:blipFill>
        <p:spPr>
          <a:xfrm>
            <a:off x="4991493" y="8916885"/>
            <a:ext cx="200926" cy="86766"/>
          </a:xfrm>
          <a:prstGeom prst="rect">
            <a:avLst/>
          </a:prstGeom>
        </p:spPr>
      </p:pic>
      <p:sp>
        <p:nvSpPr>
          <p:cNvPr id="34" name="object 34"/>
          <p:cNvSpPr/>
          <p:nvPr/>
        </p:nvSpPr>
        <p:spPr>
          <a:xfrm>
            <a:off x="5955106" y="8958008"/>
            <a:ext cx="100965" cy="5080"/>
          </a:xfrm>
          <a:custGeom>
            <a:avLst/>
            <a:gdLst/>
            <a:ahLst/>
            <a:cxnLst/>
            <a:rect l="l" t="t" r="r" b="b"/>
            <a:pathLst>
              <a:path w="100964" h="5079">
                <a:moveTo>
                  <a:pt x="100457" y="4559"/>
                </a:moveTo>
                <a:lnTo>
                  <a:pt x="0" y="4559"/>
                </a:lnTo>
                <a:lnTo>
                  <a:pt x="0" y="0"/>
                </a:lnTo>
                <a:lnTo>
                  <a:pt x="100457" y="0"/>
                </a:lnTo>
                <a:lnTo>
                  <a:pt x="100457" y="4559"/>
                </a:lnTo>
                <a:close/>
              </a:path>
            </a:pathLst>
          </a:custGeom>
          <a:solidFill>
            <a:srgbClr val="4A4B4D"/>
          </a:solidFill>
        </p:spPr>
        <p:txBody>
          <a:bodyPr wrap="square" lIns="0" tIns="0" rIns="0" bIns="0" rtlCol="0"/>
          <a:lstStyle/>
          <a:p>
            <a:endParaRPr/>
          </a:p>
        </p:txBody>
      </p:sp>
      <p:pic>
        <p:nvPicPr>
          <p:cNvPr id="35" name="object 35"/>
          <p:cNvPicPr/>
          <p:nvPr/>
        </p:nvPicPr>
        <p:blipFill>
          <a:blip r:embed="rId18" cstate="print"/>
          <a:stretch>
            <a:fillRect/>
          </a:stretch>
        </p:blipFill>
        <p:spPr>
          <a:xfrm>
            <a:off x="1202575" y="9093492"/>
            <a:ext cx="826592" cy="92875"/>
          </a:xfrm>
          <a:prstGeom prst="rect">
            <a:avLst/>
          </a:prstGeom>
        </p:spPr>
      </p:pic>
      <p:sp>
        <p:nvSpPr>
          <p:cNvPr id="36" name="object 36"/>
          <p:cNvSpPr/>
          <p:nvPr/>
        </p:nvSpPr>
        <p:spPr>
          <a:xfrm>
            <a:off x="3056686" y="9096526"/>
            <a:ext cx="29209" cy="83820"/>
          </a:xfrm>
          <a:custGeom>
            <a:avLst/>
            <a:gdLst/>
            <a:ahLst/>
            <a:cxnLst/>
            <a:rect l="l" t="t" r="r" b="b"/>
            <a:pathLst>
              <a:path w="29210" h="83820">
                <a:moveTo>
                  <a:pt x="25895" y="83731"/>
                </a:moveTo>
                <a:lnTo>
                  <a:pt x="21323" y="83731"/>
                </a:lnTo>
                <a:lnTo>
                  <a:pt x="18300" y="80708"/>
                </a:lnTo>
                <a:lnTo>
                  <a:pt x="18300" y="24358"/>
                </a:lnTo>
                <a:lnTo>
                  <a:pt x="1536" y="24358"/>
                </a:lnTo>
                <a:lnTo>
                  <a:pt x="0" y="22860"/>
                </a:lnTo>
                <a:lnTo>
                  <a:pt x="0" y="16764"/>
                </a:lnTo>
                <a:lnTo>
                  <a:pt x="7632" y="16764"/>
                </a:lnTo>
                <a:lnTo>
                  <a:pt x="15227" y="15227"/>
                </a:lnTo>
                <a:lnTo>
                  <a:pt x="18300" y="9118"/>
                </a:lnTo>
                <a:lnTo>
                  <a:pt x="19786" y="4559"/>
                </a:lnTo>
                <a:lnTo>
                  <a:pt x="21323" y="3073"/>
                </a:lnTo>
                <a:lnTo>
                  <a:pt x="21323" y="0"/>
                </a:lnTo>
                <a:lnTo>
                  <a:pt x="27431" y="0"/>
                </a:lnTo>
                <a:lnTo>
                  <a:pt x="28917" y="1536"/>
                </a:lnTo>
                <a:lnTo>
                  <a:pt x="28917" y="82194"/>
                </a:lnTo>
                <a:lnTo>
                  <a:pt x="25895" y="83731"/>
                </a:lnTo>
                <a:close/>
              </a:path>
            </a:pathLst>
          </a:custGeom>
          <a:solidFill>
            <a:srgbClr val="4A4B4D"/>
          </a:solidFill>
        </p:spPr>
        <p:txBody>
          <a:bodyPr wrap="square" lIns="0" tIns="0" rIns="0" bIns="0" rtlCol="0"/>
          <a:lstStyle/>
          <a:p>
            <a:endParaRPr/>
          </a:p>
        </p:txBody>
      </p:sp>
      <p:pic>
        <p:nvPicPr>
          <p:cNvPr id="37" name="object 37"/>
          <p:cNvPicPr/>
          <p:nvPr/>
        </p:nvPicPr>
        <p:blipFill>
          <a:blip r:embed="rId19" cstate="print"/>
          <a:stretch>
            <a:fillRect/>
          </a:stretch>
        </p:blipFill>
        <p:spPr>
          <a:xfrm>
            <a:off x="3113036" y="9096526"/>
            <a:ext cx="202450" cy="86766"/>
          </a:xfrm>
          <a:prstGeom prst="rect">
            <a:avLst/>
          </a:prstGeom>
        </p:spPr>
      </p:pic>
      <p:sp>
        <p:nvSpPr>
          <p:cNvPr id="38" name="object 38"/>
          <p:cNvSpPr/>
          <p:nvPr/>
        </p:nvSpPr>
        <p:spPr>
          <a:xfrm>
            <a:off x="4008094" y="9186367"/>
            <a:ext cx="29209" cy="83820"/>
          </a:xfrm>
          <a:custGeom>
            <a:avLst/>
            <a:gdLst/>
            <a:ahLst/>
            <a:cxnLst/>
            <a:rect l="l" t="t" r="r" b="b"/>
            <a:pathLst>
              <a:path w="29210" h="83820">
                <a:moveTo>
                  <a:pt x="25895" y="83693"/>
                </a:moveTo>
                <a:lnTo>
                  <a:pt x="21323" y="83693"/>
                </a:lnTo>
                <a:lnTo>
                  <a:pt x="18300" y="80670"/>
                </a:lnTo>
                <a:lnTo>
                  <a:pt x="18300" y="24358"/>
                </a:lnTo>
                <a:lnTo>
                  <a:pt x="1536" y="24358"/>
                </a:lnTo>
                <a:lnTo>
                  <a:pt x="0" y="22821"/>
                </a:lnTo>
                <a:lnTo>
                  <a:pt x="0" y="16713"/>
                </a:lnTo>
                <a:lnTo>
                  <a:pt x="7632" y="16713"/>
                </a:lnTo>
                <a:lnTo>
                  <a:pt x="15227" y="15227"/>
                </a:lnTo>
                <a:lnTo>
                  <a:pt x="18300" y="10617"/>
                </a:lnTo>
                <a:lnTo>
                  <a:pt x="19786" y="4559"/>
                </a:lnTo>
                <a:lnTo>
                  <a:pt x="21323" y="3022"/>
                </a:lnTo>
                <a:lnTo>
                  <a:pt x="21323" y="0"/>
                </a:lnTo>
                <a:lnTo>
                  <a:pt x="27431" y="0"/>
                </a:lnTo>
                <a:lnTo>
                  <a:pt x="28917" y="1485"/>
                </a:lnTo>
                <a:lnTo>
                  <a:pt x="28917" y="82207"/>
                </a:lnTo>
                <a:lnTo>
                  <a:pt x="25895" y="83693"/>
                </a:lnTo>
                <a:close/>
              </a:path>
            </a:pathLst>
          </a:custGeom>
          <a:solidFill>
            <a:srgbClr val="4A4B4D"/>
          </a:solidFill>
        </p:spPr>
        <p:txBody>
          <a:bodyPr wrap="square" lIns="0" tIns="0" rIns="0" bIns="0" rtlCol="0"/>
          <a:lstStyle/>
          <a:p>
            <a:endParaRPr/>
          </a:p>
        </p:txBody>
      </p:sp>
      <p:pic>
        <p:nvPicPr>
          <p:cNvPr id="39" name="object 39"/>
          <p:cNvPicPr/>
          <p:nvPr/>
        </p:nvPicPr>
        <p:blipFill>
          <a:blip r:embed="rId20" cstate="print"/>
          <a:stretch>
            <a:fillRect/>
          </a:stretch>
        </p:blipFill>
        <p:spPr>
          <a:xfrm>
            <a:off x="4064444" y="9186367"/>
            <a:ext cx="202463" cy="86766"/>
          </a:xfrm>
          <a:prstGeom prst="rect">
            <a:avLst/>
          </a:prstGeom>
        </p:spPr>
      </p:pic>
      <p:grpSp>
        <p:nvGrpSpPr>
          <p:cNvPr id="40" name="object 40"/>
          <p:cNvGrpSpPr/>
          <p:nvPr/>
        </p:nvGrpSpPr>
        <p:grpSpPr>
          <a:xfrm>
            <a:off x="4930622" y="9096526"/>
            <a:ext cx="262255" cy="86995"/>
            <a:chOff x="4930622" y="9096526"/>
            <a:chExt cx="262255" cy="86995"/>
          </a:xfrm>
        </p:grpSpPr>
        <p:pic>
          <p:nvPicPr>
            <p:cNvPr id="41" name="object 41"/>
            <p:cNvPicPr/>
            <p:nvPr/>
          </p:nvPicPr>
          <p:blipFill>
            <a:blip r:embed="rId21" cstate="print"/>
            <a:stretch>
              <a:fillRect/>
            </a:stretch>
          </p:blipFill>
          <p:spPr>
            <a:xfrm>
              <a:off x="4930622" y="9096526"/>
              <a:ext cx="92824" cy="83731"/>
            </a:xfrm>
            <a:prstGeom prst="rect">
              <a:avLst/>
            </a:prstGeom>
          </p:spPr>
        </p:pic>
        <p:pic>
          <p:nvPicPr>
            <p:cNvPr id="42" name="object 42"/>
            <p:cNvPicPr/>
            <p:nvPr/>
          </p:nvPicPr>
          <p:blipFill>
            <a:blip r:embed="rId22" cstate="print"/>
            <a:stretch>
              <a:fillRect/>
            </a:stretch>
          </p:blipFill>
          <p:spPr>
            <a:xfrm>
              <a:off x="5050878" y="9096526"/>
              <a:ext cx="141541" cy="86766"/>
            </a:xfrm>
            <a:prstGeom prst="rect">
              <a:avLst/>
            </a:prstGeom>
          </p:spPr>
        </p:pic>
      </p:grpSp>
      <p:pic>
        <p:nvPicPr>
          <p:cNvPr id="43" name="object 43"/>
          <p:cNvPicPr/>
          <p:nvPr/>
        </p:nvPicPr>
        <p:blipFill>
          <a:blip r:embed="rId23" cstate="print"/>
          <a:stretch>
            <a:fillRect/>
          </a:stretch>
        </p:blipFill>
        <p:spPr>
          <a:xfrm>
            <a:off x="5869825" y="9096526"/>
            <a:ext cx="261848" cy="86766"/>
          </a:xfrm>
          <a:prstGeom prst="rect">
            <a:avLst/>
          </a:prstGeom>
        </p:spPr>
      </p:pic>
      <p:pic>
        <p:nvPicPr>
          <p:cNvPr id="44" name="object 44"/>
          <p:cNvPicPr/>
          <p:nvPr/>
        </p:nvPicPr>
        <p:blipFill>
          <a:blip r:embed="rId24" cstate="print"/>
          <a:stretch>
            <a:fillRect/>
          </a:stretch>
        </p:blipFill>
        <p:spPr>
          <a:xfrm>
            <a:off x="1070917" y="8614717"/>
            <a:ext cx="1011539" cy="392008"/>
          </a:xfrm>
          <a:prstGeom prst="rect">
            <a:avLst/>
          </a:prstGeom>
        </p:spPr>
      </p:pic>
      <p:pic>
        <p:nvPicPr>
          <p:cNvPr id="45" name="object 45"/>
          <p:cNvPicPr/>
          <p:nvPr/>
        </p:nvPicPr>
        <p:blipFill>
          <a:blip r:embed="rId25" cstate="print"/>
          <a:stretch>
            <a:fillRect/>
          </a:stretch>
        </p:blipFill>
        <p:spPr>
          <a:xfrm>
            <a:off x="1202575" y="9273133"/>
            <a:ext cx="826592" cy="92824"/>
          </a:xfrm>
          <a:prstGeom prst="rect">
            <a:avLst/>
          </a:prstGeom>
        </p:spPr>
      </p:pic>
      <p:pic>
        <p:nvPicPr>
          <p:cNvPr id="46" name="object 46"/>
          <p:cNvPicPr/>
          <p:nvPr/>
        </p:nvPicPr>
        <p:blipFill>
          <a:blip r:embed="rId26" cstate="print"/>
          <a:stretch>
            <a:fillRect/>
          </a:stretch>
        </p:blipFill>
        <p:spPr>
          <a:xfrm>
            <a:off x="2335161" y="9276156"/>
            <a:ext cx="202450" cy="86766"/>
          </a:xfrm>
          <a:prstGeom prst="rect">
            <a:avLst/>
          </a:prstGeom>
        </p:spPr>
      </p:pic>
      <p:sp>
        <p:nvSpPr>
          <p:cNvPr id="47" name="object 47"/>
          <p:cNvSpPr/>
          <p:nvPr/>
        </p:nvSpPr>
        <p:spPr>
          <a:xfrm>
            <a:off x="3056686" y="9276156"/>
            <a:ext cx="29209" cy="83820"/>
          </a:xfrm>
          <a:custGeom>
            <a:avLst/>
            <a:gdLst/>
            <a:ahLst/>
            <a:cxnLst/>
            <a:rect l="l" t="t" r="r" b="b"/>
            <a:pathLst>
              <a:path w="29210" h="83820">
                <a:moveTo>
                  <a:pt x="25895" y="83743"/>
                </a:moveTo>
                <a:lnTo>
                  <a:pt x="21323" y="83743"/>
                </a:lnTo>
                <a:lnTo>
                  <a:pt x="18300" y="80670"/>
                </a:lnTo>
                <a:lnTo>
                  <a:pt x="18300" y="24358"/>
                </a:lnTo>
                <a:lnTo>
                  <a:pt x="1536" y="24358"/>
                </a:lnTo>
                <a:lnTo>
                  <a:pt x="0" y="22821"/>
                </a:lnTo>
                <a:lnTo>
                  <a:pt x="0" y="18262"/>
                </a:lnTo>
                <a:lnTo>
                  <a:pt x="1536" y="16776"/>
                </a:lnTo>
                <a:lnTo>
                  <a:pt x="7632" y="16776"/>
                </a:lnTo>
                <a:lnTo>
                  <a:pt x="15227" y="15227"/>
                </a:lnTo>
                <a:lnTo>
                  <a:pt x="18300" y="10668"/>
                </a:lnTo>
                <a:lnTo>
                  <a:pt x="19786" y="4572"/>
                </a:lnTo>
                <a:lnTo>
                  <a:pt x="21323" y="3035"/>
                </a:lnTo>
                <a:lnTo>
                  <a:pt x="21323" y="0"/>
                </a:lnTo>
                <a:lnTo>
                  <a:pt x="27431" y="0"/>
                </a:lnTo>
                <a:lnTo>
                  <a:pt x="28917" y="1536"/>
                </a:lnTo>
                <a:lnTo>
                  <a:pt x="28917" y="82207"/>
                </a:lnTo>
                <a:lnTo>
                  <a:pt x="25895" y="83743"/>
                </a:lnTo>
                <a:close/>
              </a:path>
            </a:pathLst>
          </a:custGeom>
          <a:solidFill>
            <a:srgbClr val="4A4B4D"/>
          </a:solidFill>
        </p:spPr>
        <p:txBody>
          <a:bodyPr wrap="square" lIns="0" tIns="0" rIns="0" bIns="0" rtlCol="0"/>
          <a:lstStyle/>
          <a:p>
            <a:endParaRPr/>
          </a:p>
        </p:txBody>
      </p:sp>
      <p:pic>
        <p:nvPicPr>
          <p:cNvPr id="48" name="object 48"/>
          <p:cNvPicPr/>
          <p:nvPr/>
        </p:nvPicPr>
        <p:blipFill>
          <a:blip r:embed="rId27" cstate="print"/>
          <a:stretch>
            <a:fillRect/>
          </a:stretch>
        </p:blipFill>
        <p:spPr>
          <a:xfrm>
            <a:off x="3113036" y="9276156"/>
            <a:ext cx="202450" cy="86766"/>
          </a:xfrm>
          <a:prstGeom prst="rect">
            <a:avLst/>
          </a:prstGeom>
        </p:spPr>
      </p:pic>
      <p:pic>
        <p:nvPicPr>
          <p:cNvPr id="49" name="object 49"/>
          <p:cNvPicPr/>
          <p:nvPr/>
        </p:nvPicPr>
        <p:blipFill>
          <a:blip r:embed="rId28" cstate="print"/>
          <a:stretch>
            <a:fillRect/>
          </a:stretch>
        </p:blipFill>
        <p:spPr>
          <a:xfrm>
            <a:off x="4930622" y="9276156"/>
            <a:ext cx="261797" cy="86766"/>
          </a:xfrm>
          <a:prstGeom prst="rect">
            <a:avLst/>
          </a:prstGeom>
        </p:spPr>
      </p:pic>
      <p:pic>
        <p:nvPicPr>
          <p:cNvPr id="50" name="object 50"/>
          <p:cNvPicPr/>
          <p:nvPr/>
        </p:nvPicPr>
        <p:blipFill>
          <a:blip r:embed="rId29" cstate="print"/>
          <a:stretch>
            <a:fillRect/>
          </a:stretch>
        </p:blipFill>
        <p:spPr>
          <a:xfrm>
            <a:off x="5868289" y="9276156"/>
            <a:ext cx="263385" cy="86766"/>
          </a:xfrm>
          <a:prstGeom prst="rect">
            <a:avLst/>
          </a:prstGeom>
        </p:spPr>
      </p:pic>
      <p:pic>
        <p:nvPicPr>
          <p:cNvPr id="51" name="object 51"/>
          <p:cNvPicPr/>
          <p:nvPr/>
        </p:nvPicPr>
        <p:blipFill>
          <a:blip r:embed="rId30" cstate="print"/>
          <a:stretch>
            <a:fillRect/>
          </a:stretch>
        </p:blipFill>
        <p:spPr>
          <a:xfrm>
            <a:off x="1201038" y="9452762"/>
            <a:ext cx="828128" cy="92824"/>
          </a:xfrm>
          <a:prstGeom prst="rect">
            <a:avLst/>
          </a:prstGeom>
        </p:spPr>
      </p:pic>
      <p:sp>
        <p:nvSpPr>
          <p:cNvPr id="52" name="object 52"/>
          <p:cNvSpPr/>
          <p:nvPr/>
        </p:nvSpPr>
        <p:spPr>
          <a:xfrm>
            <a:off x="3056686" y="9455797"/>
            <a:ext cx="29209" cy="83820"/>
          </a:xfrm>
          <a:custGeom>
            <a:avLst/>
            <a:gdLst/>
            <a:ahLst/>
            <a:cxnLst/>
            <a:rect l="l" t="t" r="r" b="b"/>
            <a:pathLst>
              <a:path w="29210" h="83820">
                <a:moveTo>
                  <a:pt x="25895" y="83743"/>
                </a:moveTo>
                <a:lnTo>
                  <a:pt x="21323" y="83743"/>
                </a:lnTo>
                <a:lnTo>
                  <a:pt x="18300" y="82194"/>
                </a:lnTo>
                <a:lnTo>
                  <a:pt x="18300" y="24358"/>
                </a:lnTo>
                <a:lnTo>
                  <a:pt x="1536" y="24358"/>
                </a:lnTo>
                <a:lnTo>
                  <a:pt x="0" y="22821"/>
                </a:lnTo>
                <a:lnTo>
                  <a:pt x="0" y="18249"/>
                </a:lnTo>
                <a:lnTo>
                  <a:pt x="1536" y="16713"/>
                </a:lnTo>
                <a:lnTo>
                  <a:pt x="7632" y="16713"/>
                </a:lnTo>
                <a:lnTo>
                  <a:pt x="15227" y="15227"/>
                </a:lnTo>
                <a:lnTo>
                  <a:pt x="18300" y="10667"/>
                </a:lnTo>
                <a:lnTo>
                  <a:pt x="19786" y="4559"/>
                </a:lnTo>
                <a:lnTo>
                  <a:pt x="21323" y="3022"/>
                </a:lnTo>
                <a:lnTo>
                  <a:pt x="21323" y="0"/>
                </a:lnTo>
                <a:lnTo>
                  <a:pt x="27431" y="0"/>
                </a:lnTo>
                <a:lnTo>
                  <a:pt x="28917" y="1536"/>
                </a:lnTo>
                <a:lnTo>
                  <a:pt x="28917" y="82194"/>
                </a:lnTo>
                <a:lnTo>
                  <a:pt x="25895" y="83743"/>
                </a:lnTo>
                <a:close/>
              </a:path>
            </a:pathLst>
          </a:custGeom>
          <a:solidFill>
            <a:srgbClr val="4A4B4D"/>
          </a:solidFill>
        </p:spPr>
        <p:txBody>
          <a:bodyPr wrap="square" lIns="0" tIns="0" rIns="0" bIns="0" rtlCol="0"/>
          <a:lstStyle/>
          <a:p>
            <a:endParaRPr/>
          </a:p>
        </p:txBody>
      </p:sp>
      <p:pic>
        <p:nvPicPr>
          <p:cNvPr id="53" name="object 53"/>
          <p:cNvPicPr/>
          <p:nvPr/>
        </p:nvPicPr>
        <p:blipFill>
          <a:blip r:embed="rId31" cstate="print"/>
          <a:stretch>
            <a:fillRect/>
          </a:stretch>
        </p:blipFill>
        <p:spPr>
          <a:xfrm>
            <a:off x="3113036" y="9455797"/>
            <a:ext cx="202450" cy="86766"/>
          </a:xfrm>
          <a:prstGeom prst="rect">
            <a:avLst/>
          </a:prstGeom>
        </p:spPr>
      </p:pic>
      <p:pic>
        <p:nvPicPr>
          <p:cNvPr id="54" name="object 54"/>
          <p:cNvPicPr/>
          <p:nvPr/>
        </p:nvPicPr>
        <p:blipFill>
          <a:blip r:embed="rId32" cstate="print"/>
          <a:stretch>
            <a:fillRect/>
          </a:stretch>
        </p:blipFill>
        <p:spPr>
          <a:xfrm>
            <a:off x="4003522" y="9455797"/>
            <a:ext cx="263385" cy="86766"/>
          </a:xfrm>
          <a:prstGeom prst="rect">
            <a:avLst/>
          </a:prstGeom>
        </p:spPr>
      </p:pic>
      <p:pic>
        <p:nvPicPr>
          <p:cNvPr id="55" name="object 55"/>
          <p:cNvPicPr/>
          <p:nvPr/>
        </p:nvPicPr>
        <p:blipFill>
          <a:blip r:embed="rId33" cstate="print"/>
          <a:stretch>
            <a:fillRect/>
          </a:stretch>
        </p:blipFill>
        <p:spPr>
          <a:xfrm>
            <a:off x="4930622" y="9455797"/>
            <a:ext cx="261797" cy="86766"/>
          </a:xfrm>
          <a:prstGeom prst="rect">
            <a:avLst/>
          </a:prstGeom>
        </p:spPr>
      </p:pic>
      <p:pic>
        <p:nvPicPr>
          <p:cNvPr id="56" name="object 56"/>
          <p:cNvPicPr/>
          <p:nvPr/>
        </p:nvPicPr>
        <p:blipFill>
          <a:blip r:embed="rId34" cstate="print"/>
          <a:stretch>
            <a:fillRect/>
          </a:stretch>
        </p:blipFill>
        <p:spPr>
          <a:xfrm>
            <a:off x="5869825" y="9455797"/>
            <a:ext cx="261848" cy="86766"/>
          </a:xfrm>
          <a:prstGeom prst="rect">
            <a:avLst/>
          </a:prstGeom>
        </p:spPr>
      </p:pic>
      <p:pic>
        <p:nvPicPr>
          <p:cNvPr id="57" name="object 57"/>
          <p:cNvPicPr/>
          <p:nvPr/>
        </p:nvPicPr>
        <p:blipFill>
          <a:blip r:embed="rId35" cstate="print"/>
          <a:stretch>
            <a:fillRect/>
          </a:stretch>
        </p:blipFill>
        <p:spPr>
          <a:xfrm>
            <a:off x="1202697" y="9632353"/>
            <a:ext cx="826470" cy="92875"/>
          </a:xfrm>
          <a:prstGeom prst="rect">
            <a:avLst/>
          </a:prstGeom>
        </p:spPr>
      </p:pic>
      <p:sp>
        <p:nvSpPr>
          <p:cNvPr id="58" name="object 58"/>
          <p:cNvSpPr/>
          <p:nvPr/>
        </p:nvSpPr>
        <p:spPr>
          <a:xfrm>
            <a:off x="3056686" y="9635426"/>
            <a:ext cx="29209" cy="83820"/>
          </a:xfrm>
          <a:custGeom>
            <a:avLst/>
            <a:gdLst/>
            <a:ahLst/>
            <a:cxnLst/>
            <a:rect l="l" t="t" r="r" b="b"/>
            <a:pathLst>
              <a:path w="29210" h="83820">
                <a:moveTo>
                  <a:pt x="25895" y="83692"/>
                </a:moveTo>
                <a:lnTo>
                  <a:pt x="21323" y="83692"/>
                </a:lnTo>
                <a:lnTo>
                  <a:pt x="18300" y="82207"/>
                </a:lnTo>
                <a:lnTo>
                  <a:pt x="18300" y="24358"/>
                </a:lnTo>
                <a:lnTo>
                  <a:pt x="1536" y="24358"/>
                </a:lnTo>
                <a:lnTo>
                  <a:pt x="0" y="22821"/>
                </a:lnTo>
                <a:lnTo>
                  <a:pt x="0" y="18262"/>
                </a:lnTo>
                <a:lnTo>
                  <a:pt x="1536" y="18262"/>
                </a:lnTo>
                <a:lnTo>
                  <a:pt x="7632" y="16725"/>
                </a:lnTo>
                <a:lnTo>
                  <a:pt x="15227" y="15239"/>
                </a:lnTo>
                <a:lnTo>
                  <a:pt x="18300" y="10617"/>
                </a:lnTo>
                <a:lnTo>
                  <a:pt x="19786" y="4571"/>
                </a:lnTo>
                <a:lnTo>
                  <a:pt x="21323" y="3035"/>
                </a:lnTo>
                <a:lnTo>
                  <a:pt x="21323" y="0"/>
                </a:lnTo>
                <a:lnTo>
                  <a:pt x="27431" y="0"/>
                </a:lnTo>
                <a:lnTo>
                  <a:pt x="28917" y="1485"/>
                </a:lnTo>
                <a:lnTo>
                  <a:pt x="28917" y="82207"/>
                </a:lnTo>
                <a:lnTo>
                  <a:pt x="25895" y="83692"/>
                </a:lnTo>
                <a:close/>
              </a:path>
            </a:pathLst>
          </a:custGeom>
          <a:solidFill>
            <a:srgbClr val="4A4B4D"/>
          </a:solidFill>
        </p:spPr>
        <p:txBody>
          <a:bodyPr wrap="square" lIns="0" tIns="0" rIns="0" bIns="0" rtlCol="0"/>
          <a:lstStyle/>
          <a:p>
            <a:endParaRPr/>
          </a:p>
        </p:txBody>
      </p:sp>
      <p:pic>
        <p:nvPicPr>
          <p:cNvPr id="59" name="object 59"/>
          <p:cNvPicPr/>
          <p:nvPr/>
        </p:nvPicPr>
        <p:blipFill>
          <a:blip r:embed="rId36" cstate="print"/>
          <a:stretch>
            <a:fillRect/>
          </a:stretch>
        </p:blipFill>
        <p:spPr>
          <a:xfrm>
            <a:off x="3113036" y="9635426"/>
            <a:ext cx="202450" cy="88264"/>
          </a:xfrm>
          <a:prstGeom prst="rect">
            <a:avLst/>
          </a:prstGeom>
        </p:spPr>
      </p:pic>
      <p:sp>
        <p:nvSpPr>
          <p:cNvPr id="60" name="object 60"/>
          <p:cNvSpPr/>
          <p:nvPr/>
        </p:nvSpPr>
        <p:spPr>
          <a:xfrm>
            <a:off x="4008094" y="9635426"/>
            <a:ext cx="29209" cy="83820"/>
          </a:xfrm>
          <a:custGeom>
            <a:avLst/>
            <a:gdLst/>
            <a:ahLst/>
            <a:cxnLst/>
            <a:rect l="l" t="t" r="r" b="b"/>
            <a:pathLst>
              <a:path w="29210" h="83820">
                <a:moveTo>
                  <a:pt x="25895" y="83692"/>
                </a:moveTo>
                <a:lnTo>
                  <a:pt x="21323" y="83692"/>
                </a:lnTo>
                <a:lnTo>
                  <a:pt x="18300" y="82207"/>
                </a:lnTo>
                <a:lnTo>
                  <a:pt x="18300" y="24358"/>
                </a:lnTo>
                <a:lnTo>
                  <a:pt x="1536" y="24358"/>
                </a:lnTo>
                <a:lnTo>
                  <a:pt x="0" y="22821"/>
                </a:lnTo>
                <a:lnTo>
                  <a:pt x="0" y="18262"/>
                </a:lnTo>
                <a:lnTo>
                  <a:pt x="1536" y="18262"/>
                </a:lnTo>
                <a:lnTo>
                  <a:pt x="7632" y="16725"/>
                </a:lnTo>
                <a:lnTo>
                  <a:pt x="15227" y="15239"/>
                </a:lnTo>
                <a:lnTo>
                  <a:pt x="18300" y="10617"/>
                </a:lnTo>
                <a:lnTo>
                  <a:pt x="19786" y="4571"/>
                </a:lnTo>
                <a:lnTo>
                  <a:pt x="21323" y="3035"/>
                </a:lnTo>
                <a:lnTo>
                  <a:pt x="21323" y="0"/>
                </a:lnTo>
                <a:lnTo>
                  <a:pt x="27431" y="0"/>
                </a:lnTo>
                <a:lnTo>
                  <a:pt x="28917" y="1485"/>
                </a:lnTo>
                <a:lnTo>
                  <a:pt x="28917" y="82207"/>
                </a:lnTo>
                <a:lnTo>
                  <a:pt x="25895" y="83692"/>
                </a:lnTo>
                <a:close/>
              </a:path>
            </a:pathLst>
          </a:custGeom>
          <a:solidFill>
            <a:srgbClr val="4A4B4D"/>
          </a:solidFill>
        </p:spPr>
        <p:txBody>
          <a:bodyPr wrap="square" lIns="0" tIns="0" rIns="0" bIns="0" rtlCol="0"/>
          <a:lstStyle/>
          <a:p>
            <a:endParaRPr/>
          </a:p>
        </p:txBody>
      </p:sp>
      <p:pic>
        <p:nvPicPr>
          <p:cNvPr id="61" name="object 61"/>
          <p:cNvPicPr/>
          <p:nvPr/>
        </p:nvPicPr>
        <p:blipFill>
          <a:blip r:embed="rId37" cstate="print"/>
          <a:stretch>
            <a:fillRect/>
          </a:stretch>
        </p:blipFill>
        <p:spPr>
          <a:xfrm>
            <a:off x="4064444" y="9635426"/>
            <a:ext cx="202463" cy="88264"/>
          </a:xfrm>
          <a:prstGeom prst="rect">
            <a:avLst/>
          </a:prstGeom>
        </p:spPr>
      </p:pic>
      <p:grpSp>
        <p:nvGrpSpPr>
          <p:cNvPr id="62" name="object 62"/>
          <p:cNvGrpSpPr/>
          <p:nvPr/>
        </p:nvGrpSpPr>
        <p:grpSpPr>
          <a:xfrm>
            <a:off x="4930622" y="9635426"/>
            <a:ext cx="262255" cy="88265"/>
            <a:chOff x="4930622" y="9635426"/>
            <a:chExt cx="262255" cy="88265"/>
          </a:xfrm>
        </p:grpSpPr>
        <p:pic>
          <p:nvPicPr>
            <p:cNvPr id="63" name="object 63"/>
            <p:cNvPicPr/>
            <p:nvPr/>
          </p:nvPicPr>
          <p:blipFill>
            <a:blip r:embed="rId38" cstate="print"/>
            <a:stretch>
              <a:fillRect/>
            </a:stretch>
          </p:blipFill>
          <p:spPr>
            <a:xfrm>
              <a:off x="4930622" y="9635426"/>
              <a:ext cx="92824" cy="83692"/>
            </a:xfrm>
            <a:prstGeom prst="rect">
              <a:avLst/>
            </a:prstGeom>
          </p:spPr>
        </p:pic>
        <p:pic>
          <p:nvPicPr>
            <p:cNvPr id="64" name="object 64"/>
            <p:cNvPicPr/>
            <p:nvPr/>
          </p:nvPicPr>
          <p:blipFill>
            <a:blip r:embed="rId39" cstate="print"/>
            <a:stretch>
              <a:fillRect/>
            </a:stretch>
          </p:blipFill>
          <p:spPr>
            <a:xfrm>
              <a:off x="5050878" y="9635426"/>
              <a:ext cx="141541" cy="88264"/>
            </a:xfrm>
            <a:prstGeom prst="rect">
              <a:avLst/>
            </a:prstGeom>
          </p:spPr>
        </p:pic>
      </p:grpSp>
      <p:pic>
        <p:nvPicPr>
          <p:cNvPr id="65" name="object 65"/>
          <p:cNvPicPr/>
          <p:nvPr/>
        </p:nvPicPr>
        <p:blipFill>
          <a:blip r:embed="rId40" cstate="print"/>
          <a:stretch>
            <a:fillRect/>
          </a:stretch>
        </p:blipFill>
        <p:spPr>
          <a:xfrm>
            <a:off x="5868289" y="9635426"/>
            <a:ext cx="263385" cy="88264"/>
          </a:xfrm>
          <a:prstGeom prst="rect">
            <a:avLst/>
          </a:prstGeom>
        </p:spPr>
      </p:pic>
      <p:sp>
        <p:nvSpPr>
          <p:cNvPr id="66" name="object 66"/>
          <p:cNvSpPr/>
          <p:nvPr/>
        </p:nvSpPr>
        <p:spPr>
          <a:xfrm>
            <a:off x="2281885" y="8700744"/>
            <a:ext cx="29209" cy="82550"/>
          </a:xfrm>
          <a:custGeom>
            <a:avLst/>
            <a:gdLst/>
            <a:ahLst/>
            <a:cxnLst/>
            <a:rect l="l" t="t" r="r" b="b"/>
            <a:pathLst>
              <a:path w="29210" h="82550">
                <a:moveTo>
                  <a:pt x="25844" y="82194"/>
                </a:moveTo>
                <a:lnTo>
                  <a:pt x="21285" y="82194"/>
                </a:lnTo>
                <a:lnTo>
                  <a:pt x="19786" y="80657"/>
                </a:lnTo>
                <a:lnTo>
                  <a:pt x="19786" y="22821"/>
                </a:lnTo>
                <a:lnTo>
                  <a:pt x="0" y="22821"/>
                </a:lnTo>
                <a:lnTo>
                  <a:pt x="0" y="16764"/>
                </a:lnTo>
                <a:lnTo>
                  <a:pt x="1485" y="16764"/>
                </a:lnTo>
                <a:lnTo>
                  <a:pt x="7581" y="15227"/>
                </a:lnTo>
                <a:lnTo>
                  <a:pt x="15227" y="13690"/>
                </a:lnTo>
                <a:lnTo>
                  <a:pt x="19786" y="9118"/>
                </a:lnTo>
                <a:lnTo>
                  <a:pt x="21285" y="3073"/>
                </a:lnTo>
                <a:lnTo>
                  <a:pt x="21285" y="0"/>
                </a:lnTo>
                <a:lnTo>
                  <a:pt x="27381" y="0"/>
                </a:lnTo>
                <a:lnTo>
                  <a:pt x="28917" y="1536"/>
                </a:lnTo>
                <a:lnTo>
                  <a:pt x="28917" y="80657"/>
                </a:lnTo>
                <a:lnTo>
                  <a:pt x="25844" y="82194"/>
                </a:lnTo>
                <a:close/>
              </a:path>
            </a:pathLst>
          </a:custGeom>
          <a:solidFill>
            <a:srgbClr val="4A4B4D"/>
          </a:solidFill>
        </p:spPr>
        <p:txBody>
          <a:bodyPr wrap="square" lIns="0" tIns="0" rIns="0" bIns="0" rtlCol="0"/>
          <a:lstStyle/>
          <a:p>
            <a:endParaRPr/>
          </a:p>
        </p:txBody>
      </p:sp>
      <p:pic>
        <p:nvPicPr>
          <p:cNvPr id="67" name="object 67"/>
          <p:cNvPicPr/>
          <p:nvPr/>
        </p:nvPicPr>
        <p:blipFill>
          <a:blip r:embed="rId41" cstate="print"/>
          <a:stretch>
            <a:fillRect/>
          </a:stretch>
        </p:blipFill>
        <p:spPr>
          <a:xfrm>
            <a:off x="2338184" y="8697709"/>
            <a:ext cx="289229" cy="92875"/>
          </a:xfrm>
          <a:prstGeom prst="rect">
            <a:avLst/>
          </a:prstGeom>
        </p:spPr>
      </p:pic>
      <p:sp>
        <p:nvSpPr>
          <p:cNvPr id="68" name="object 68"/>
          <p:cNvSpPr/>
          <p:nvPr/>
        </p:nvSpPr>
        <p:spPr>
          <a:xfrm>
            <a:off x="2838996" y="8700744"/>
            <a:ext cx="29209" cy="82550"/>
          </a:xfrm>
          <a:custGeom>
            <a:avLst/>
            <a:gdLst/>
            <a:ahLst/>
            <a:cxnLst/>
            <a:rect l="l" t="t" r="r" b="b"/>
            <a:pathLst>
              <a:path w="29210" h="82550">
                <a:moveTo>
                  <a:pt x="25895" y="82194"/>
                </a:moveTo>
                <a:lnTo>
                  <a:pt x="21336" y="82194"/>
                </a:lnTo>
                <a:lnTo>
                  <a:pt x="19799" y="80657"/>
                </a:lnTo>
                <a:lnTo>
                  <a:pt x="19799" y="22821"/>
                </a:lnTo>
                <a:lnTo>
                  <a:pt x="0" y="22821"/>
                </a:lnTo>
                <a:lnTo>
                  <a:pt x="0" y="16764"/>
                </a:lnTo>
                <a:lnTo>
                  <a:pt x="1536" y="16764"/>
                </a:lnTo>
                <a:lnTo>
                  <a:pt x="7645" y="15227"/>
                </a:lnTo>
                <a:lnTo>
                  <a:pt x="15227" y="13690"/>
                </a:lnTo>
                <a:lnTo>
                  <a:pt x="19799" y="9118"/>
                </a:lnTo>
                <a:lnTo>
                  <a:pt x="21336" y="3073"/>
                </a:lnTo>
                <a:lnTo>
                  <a:pt x="21336" y="0"/>
                </a:lnTo>
                <a:lnTo>
                  <a:pt x="27431" y="0"/>
                </a:lnTo>
                <a:lnTo>
                  <a:pt x="28917" y="1536"/>
                </a:lnTo>
                <a:lnTo>
                  <a:pt x="28917" y="80657"/>
                </a:lnTo>
                <a:lnTo>
                  <a:pt x="25895" y="82194"/>
                </a:lnTo>
                <a:close/>
              </a:path>
            </a:pathLst>
          </a:custGeom>
          <a:solidFill>
            <a:srgbClr val="4A4B4D"/>
          </a:solidFill>
        </p:spPr>
        <p:txBody>
          <a:bodyPr wrap="square" lIns="0" tIns="0" rIns="0" bIns="0" rtlCol="0"/>
          <a:lstStyle/>
          <a:p>
            <a:endParaRPr/>
          </a:p>
        </p:txBody>
      </p:sp>
      <p:sp>
        <p:nvSpPr>
          <p:cNvPr id="69" name="object 69"/>
          <p:cNvSpPr/>
          <p:nvPr/>
        </p:nvSpPr>
        <p:spPr>
          <a:xfrm>
            <a:off x="2895346" y="8697708"/>
            <a:ext cx="290830" cy="93345"/>
          </a:xfrm>
          <a:custGeom>
            <a:avLst/>
            <a:gdLst/>
            <a:ahLst/>
            <a:cxnLst/>
            <a:rect l="l" t="t" r="r" b="b"/>
            <a:pathLst>
              <a:path w="290830" h="93345">
                <a:moveTo>
                  <a:pt x="92875" y="60871"/>
                </a:moveTo>
                <a:lnTo>
                  <a:pt x="56311" y="60871"/>
                </a:lnTo>
                <a:lnTo>
                  <a:pt x="56311" y="39598"/>
                </a:lnTo>
                <a:lnTo>
                  <a:pt x="85229" y="39598"/>
                </a:lnTo>
                <a:lnTo>
                  <a:pt x="85229" y="33489"/>
                </a:lnTo>
                <a:lnTo>
                  <a:pt x="82207" y="31953"/>
                </a:lnTo>
                <a:lnTo>
                  <a:pt x="56311" y="31953"/>
                </a:lnTo>
                <a:lnTo>
                  <a:pt x="56311" y="16725"/>
                </a:lnTo>
                <a:lnTo>
                  <a:pt x="88315" y="16725"/>
                </a:lnTo>
                <a:lnTo>
                  <a:pt x="88315" y="9131"/>
                </a:lnTo>
                <a:lnTo>
                  <a:pt x="27393" y="9131"/>
                </a:lnTo>
                <a:lnTo>
                  <a:pt x="28930" y="7594"/>
                </a:lnTo>
                <a:lnTo>
                  <a:pt x="30416" y="4572"/>
                </a:lnTo>
                <a:lnTo>
                  <a:pt x="30416" y="0"/>
                </a:lnTo>
                <a:lnTo>
                  <a:pt x="22821" y="0"/>
                </a:lnTo>
                <a:lnTo>
                  <a:pt x="21285" y="1498"/>
                </a:lnTo>
                <a:lnTo>
                  <a:pt x="17805" y="9131"/>
                </a:lnTo>
                <a:lnTo>
                  <a:pt x="13677" y="16535"/>
                </a:lnTo>
                <a:lnTo>
                  <a:pt x="8445" y="23545"/>
                </a:lnTo>
                <a:lnTo>
                  <a:pt x="1498" y="30416"/>
                </a:lnTo>
                <a:lnTo>
                  <a:pt x="0" y="31953"/>
                </a:lnTo>
                <a:lnTo>
                  <a:pt x="0" y="36512"/>
                </a:lnTo>
                <a:lnTo>
                  <a:pt x="1498" y="38049"/>
                </a:lnTo>
                <a:lnTo>
                  <a:pt x="7594" y="38049"/>
                </a:lnTo>
                <a:lnTo>
                  <a:pt x="10668" y="33489"/>
                </a:lnTo>
                <a:lnTo>
                  <a:pt x="16725" y="27393"/>
                </a:lnTo>
                <a:lnTo>
                  <a:pt x="21285" y="21285"/>
                </a:lnTo>
                <a:lnTo>
                  <a:pt x="24358" y="16725"/>
                </a:lnTo>
                <a:lnTo>
                  <a:pt x="47180" y="16725"/>
                </a:lnTo>
                <a:lnTo>
                  <a:pt x="47180" y="31953"/>
                </a:lnTo>
                <a:lnTo>
                  <a:pt x="47180" y="39598"/>
                </a:lnTo>
                <a:lnTo>
                  <a:pt x="47180" y="60871"/>
                </a:lnTo>
                <a:lnTo>
                  <a:pt x="24358" y="60871"/>
                </a:lnTo>
                <a:lnTo>
                  <a:pt x="24358" y="39598"/>
                </a:lnTo>
                <a:lnTo>
                  <a:pt x="47180" y="39598"/>
                </a:lnTo>
                <a:lnTo>
                  <a:pt x="47180" y="31953"/>
                </a:lnTo>
                <a:lnTo>
                  <a:pt x="18262" y="31953"/>
                </a:lnTo>
                <a:lnTo>
                  <a:pt x="15240" y="35026"/>
                </a:lnTo>
                <a:lnTo>
                  <a:pt x="15240" y="60871"/>
                </a:lnTo>
                <a:lnTo>
                  <a:pt x="0" y="60871"/>
                </a:lnTo>
                <a:lnTo>
                  <a:pt x="0" y="68516"/>
                </a:lnTo>
                <a:lnTo>
                  <a:pt x="47180" y="68516"/>
                </a:lnTo>
                <a:lnTo>
                  <a:pt x="47180" y="92875"/>
                </a:lnTo>
                <a:lnTo>
                  <a:pt x="56311" y="92875"/>
                </a:lnTo>
                <a:lnTo>
                  <a:pt x="56311" y="68516"/>
                </a:lnTo>
                <a:lnTo>
                  <a:pt x="92875" y="68516"/>
                </a:lnTo>
                <a:lnTo>
                  <a:pt x="92875" y="60871"/>
                </a:lnTo>
                <a:close/>
              </a:path>
              <a:path w="290830" h="93345">
                <a:moveTo>
                  <a:pt x="147637" y="59385"/>
                </a:moveTo>
                <a:lnTo>
                  <a:pt x="146151" y="57848"/>
                </a:lnTo>
                <a:lnTo>
                  <a:pt x="143078" y="57848"/>
                </a:lnTo>
                <a:lnTo>
                  <a:pt x="136982" y="60871"/>
                </a:lnTo>
                <a:lnTo>
                  <a:pt x="121793" y="66979"/>
                </a:lnTo>
                <a:lnTo>
                  <a:pt x="117233" y="68516"/>
                </a:lnTo>
                <a:lnTo>
                  <a:pt x="115811" y="9715"/>
                </a:lnTo>
                <a:lnTo>
                  <a:pt x="115697" y="0"/>
                </a:lnTo>
                <a:lnTo>
                  <a:pt x="108051" y="0"/>
                </a:lnTo>
                <a:lnTo>
                  <a:pt x="106565" y="3035"/>
                </a:lnTo>
                <a:lnTo>
                  <a:pt x="106565" y="4572"/>
                </a:lnTo>
                <a:lnTo>
                  <a:pt x="109588" y="71539"/>
                </a:lnTo>
                <a:lnTo>
                  <a:pt x="108051" y="71539"/>
                </a:lnTo>
                <a:lnTo>
                  <a:pt x="100469" y="74561"/>
                </a:lnTo>
                <a:lnTo>
                  <a:pt x="98933" y="74561"/>
                </a:lnTo>
                <a:lnTo>
                  <a:pt x="97434" y="76111"/>
                </a:lnTo>
                <a:lnTo>
                  <a:pt x="97434" y="80670"/>
                </a:lnTo>
                <a:lnTo>
                  <a:pt x="98933" y="82207"/>
                </a:lnTo>
                <a:lnTo>
                  <a:pt x="102006" y="82207"/>
                </a:lnTo>
                <a:lnTo>
                  <a:pt x="108191" y="80479"/>
                </a:lnTo>
                <a:lnTo>
                  <a:pt x="119672" y="76314"/>
                </a:lnTo>
                <a:lnTo>
                  <a:pt x="132575" y="71285"/>
                </a:lnTo>
                <a:lnTo>
                  <a:pt x="139319" y="68516"/>
                </a:lnTo>
                <a:lnTo>
                  <a:pt x="143078" y="66979"/>
                </a:lnTo>
                <a:lnTo>
                  <a:pt x="146151" y="65443"/>
                </a:lnTo>
                <a:lnTo>
                  <a:pt x="147637" y="63957"/>
                </a:lnTo>
                <a:lnTo>
                  <a:pt x="147637" y="59385"/>
                </a:lnTo>
                <a:close/>
              </a:path>
              <a:path w="290830" h="93345">
                <a:moveTo>
                  <a:pt x="155282" y="30416"/>
                </a:moveTo>
                <a:lnTo>
                  <a:pt x="149186" y="21285"/>
                </a:lnTo>
                <a:lnTo>
                  <a:pt x="144614" y="16725"/>
                </a:lnTo>
                <a:lnTo>
                  <a:pt x="141541" y="12153"/>
                </a:lnTo>
                <a:lnTo>
                  <a:pt x="138518" y="7594"/>
                </a:lnTo>
                <a:lnTo>
                  <a:pt x="133946" y="7594"/>
                </a:lnTo>
                <a:lnTo>
                  <a:pt x="130924" y="9131"/>
                </a:lnTo>
                <a:lnTo>
                  <a:pt x="130924" y="13703"/>
                </a:lnTo>
                <a:lnTo>
                  <a:pt x="132410" y="15240"/>
                </a:lnTo>
                <a:lnTo>
                  <a:pt x="135483" y="18262"/>
                </a:lnTo>
                <a:lnTo>
                  <a:pt x="141541" y="24358"/>
                </a:lnTo>
                <a:lnTo>
                  <a:pt x="144614" y="30416"/>
                </a:lnTo>
                <a:lnTo>
                  <a:pt x="149186" y="38049"/>
                </a:lnTo>
                <a:lnTo>
                  <a:pt x="153746" y="38049"/>
                </a:lnTo>
                <a:lnTo>
                  <a:pt x="155282" y="35026"/>
                </a:lnTo>
                <a:lnTo>
                  <a:pt x="155282" y="30416"/>
                </a:lnTo>
                <a:close/>
              </a:path>
              <a:path w="290830" h="93345">
                <a:moveTo>
                  <a:pt x="191795" y="82207"/>
                </a:moveTo>
                <a:lnTo>
                  <a:pt x="188772" y="79133"/>
                </a:lnTo>
                <a:lnTo>
                  <a:pt x="187236" y="77647"/>
                </a:lnTo>
                <a:lnTo>
                  <a:pt x="180873" y="70002"/>
                </a:lnTo>
                <a:lnTo>
                  <a:pt x="179641" y="68516"/>
                </a:lnTo>
                <a:lnTo>
                  <a:pt x="173545" y="63957"/>
                </a:lnTo>
                <a:lnTo>
                  <a:pt x="176441" y="57086"/>
                </a:lnTo>
                <a:lnTo>
                  <a:pt x="182435" y="16725"/>
                </a:lnTo>
                <a:lnTo>
                  <a:pt x="182664" y="0"/>
                </a:lnTo>
                <a:lnTo>
                  <a:pt x="173545" y="0"/>
                </a:lnTo>
                <a:lnTo>
                  <a:pt x="173418" y="12153"/>
                </a:lnTo>
                <a:lnTo>
                  <a:pt x="173101" y="21285"/>
                </a:lnTo>
                <a:lnTo>
                  <a:pt x="165163" y="60312"/>
                </a:lnTo>
                <a:lnTo>
                  <a:pt x="133946" y="82207"/>
                </a:lnTo>
                <a:lnTo>
                  <a:pt x="132410" y="83693"/>
                </a:lnTo>
                <a:lnTo>
                  <a:pt x="130924" y="83693"/>
                </a:lnTo>
                <a:lnTo>
                  <a:pt x="130924" y="88303"/>
                </a:lnTo>
                <a:lnTo>
                  <a:pt x="132410" y="91338"/>
                </a:lnTo>
                <a:lnTo>
                  <a:pt x="135483" y="91338"/>
                </a:lnTo>
                <a:lnTo>
                  <a:pt x="139420" y="90373"/>
                </a:lnTo>
                <a:lnTo>
                  <a:pt x="147650" y="86956"/>
                </a:lnTo>
                <a:lnTo>
                  <a:pt x="158165" y="80416"/>
                </a:lnTo>
                <a:lnTo>
                  <a:pt x="168973" y="70002"/>
                </a:lnTo>
                <a:lnTo>
                  <a:pt x="173545" y="76111"/>
                </a:lnTo>
                <a:lnTo>
                  <a:pt x="178104" y="80670"/>
                </a:lnTo>
                <a:lnTo>
                  <a:pt x="179641" y="83693"/>
                </a:lnTo>
                <a:lnTo>
                  <a:pt x="184200" y="89801"/>
                </a:lnTo>
                <a:lnTo>
                  <a:pt x="188772" y="89801"/>
                </a:lnTo>
                <a:lnTo>
                  <a:pt x="191795" y="86766"/>
                </a:lnTo>
                <a:lnTo>
                  <a:pt x="191795" y="82207"/>
                </a:lnTo>
                <a:close/>
              </a:path>
              <a:path w="290830" h="93345">
                <a:moveTo>
                  <a:pt x="290766" y="79133"/>
                </a:moveTo>
                <a:lnTo>
                  <a:pt x="246608" y="79133"/>
                </a:lnTo>
                <a:lnTo>
                  <a:pt x="246608" y="38049"/>
                </a:lnTo>
                <a:lnTo>
                  <a:pt x="284670" y="38049"/>
                </a:lnTo>
                <a:lnTo>
                  <a:pt x="284670" y="30416"/>
                </a:lnTo>
                <a:lnTo>
                  <a:pt x="281584" y="28930"/>
                </a:lnTo>
                <a:lnTo>
                  <a:pt x="246608" y="28930"/>
                </a:lnTo>
                <a:lnTo>
                  <a:pt x="246608" y="1498"/>
                </a:lnTo>
                <a:lnTo>
                  <a:pt x="245071" y="0"/>
                </a:lnTo>
                <a:lnTo>
                  <a:pt x="237490" y="0"/>
                </a:lnTo>
                <a:lnTo>
                  <a:pt x="237490" y="79133"/>
                </a:lnTo>
                <a:lnTo>
                  <a:pt x="196354" y="79133"/>
                </a:lnTo>
                <a:lnTo>
                  <a:pt x="196354" y="88303"/>
                </a:lnTo>
                <a:lnTo>
                  <a:pt x="290766" y="88303"/>
                </a:lnTo>
                <a:lnTo>
                  <a:pt x="290766" y="79133"/>
                </a:lnTo>
                <a:close/>
              </a:path>
            </a:pathLst>
          </a:custGeom>
          <a:solidFill>
            <a:srgbClr val="4A4B4D"/>
          </a:solidFill>
        </p:spPr>
        <p:txBody>
          <a:bodyPr wrap="square" lIns="0" tIns="0" rIns="0" bIns="0" rtlCol="0"/>
          <a:lstStyle/>
          <a:p>
            <a:endParaRPr/>
          </a:p>
        </p:txBody>
      </p:sp>
      <p:sp>
        <p:nvSpPr>
          <p:cNvPr id="70" name="object 70"/>
          <p:cNvSpPr/>
          <p:nvPr/>
        </p:nvSpPr>
        <p:spPr>
          <a:xfrm>
            <a:off x="3193707" y="8702281"/>
            <a:ext cx="52069" cy="81280"/>
          </a:xfrm>
          <a:custGeom>
            <a:avLst/>
            <a:gdLst/>
            <a:ahLst/>
            <a:cxnLst/>
            <a:rect l="l" t="t" r="r" b="b"/>
            <a:pathLst>
              <a:path w="52069" h="81279">
                <a:moveTo>
                  <a:pt x="9118" y="44145"/>
                </a:moveTo>
                <a:lnTo>
                  <a:pt x="1536" y="44145"/>
                </a:lnTo>
                <a:lnTo>
                  <a:pt x="3022" y="39585"/>
                </a:lnTo>
                <a:lnTo>
                  <a:pt x="3104" y="36512"/>
                </a:lnTo>
                <a:lnTo>
                  <a:pt x="4559" y="9131"/>
                </a:lnTo>
                <a:lnTo>
                  <a:pt x="6095" y="0"/>
                </a:lnTo>
                <a:lnTo>
                  <a:pt x="47180" y="0"/>
                </a:lnTo>
                <a:lnTo>
                  <a:pt x="47180" y="7581"/>
                </a:lnTo>
                <a:lnTo>
                  <a:pt x="15227" y="7581"/>
                </a:lnTo>
                <a:lnTo>
                  <a:pt x="13690" y="9131"/>
                </a:lnTo>
                <a:lnTo>
                  <a:pt x="13690" y="12153"/>
                </a:lnTo>
                <a:lnTo>
                  <a:pt x="10655" y="31940"/>
                </a:lnTo>
                <a:lnTo>
                  <a:pt x="39759" y="31940"/>
                </a:lnTo>
                <a:lnTo>
                  <a:pt x="42799" y="33677"/>
                </a:lnTo>
                <a:lnTo>
                  <a:pt x="43814" y="35026"/>
                </a:lnTo>
                <a:lnTo>
                  <a:pt x="22821" y="35026"/>
                </a:lnTo>
                <a:lnTo>
                  <a:pt x="16763" y="36512"/>
                </a:lnTo>
                <a:lnTo>
                  <a:pt x="12204" y="39585"/>
                </a:lnTo>
                <a:lnTo>
                  <a:pt x="9118" y="44145"/>
                </a:lnTo>
                <a:close/>
              </a:path>
              <a:path w="52069" h="81279">
                <a:moveTo>
                  <a:pt x="39759" y="31940"/>
                </a:moveTo>
                <a:lnTo>
                  <a:pt x="10655" y="31940"/>
                </a:lnTo>
                <a:lnTo>
                  <a:pt x="13690" y="30454"/>
                </a:lnTo>
                <a:lnTo>
                  <a:pt x="18249" y="27381"/>
                </a:lnTo>
                <a:lnTo>
                  <a:pt x="25895" y="27381"/>
                </a:lnTo>
                <a:lnTo>
                  <a:pt x="34412" y="28884"/>
                </a:lnTo>
                <a:lnTo>
                  <a:pt x="39759" y="31940"/>
                </a:lnTo>
                <a:close/>
              </a:path>
              <a:path w="52069" h="81279">
                <a:moveTo>
                  <a:pt x="43896" y="73075"/>
                </a:moveTo>
                <a:lnTo>
                  <a:pt x="24358" y="73075"/>
                </a:lnTo>
                <a:lnTo>
                  <a:pt x="30824" y="71907"/>
                </a:lnTo>
                <a:lnTo>
                  <a:pt x="36160" y="68310"/>
                </a:lnTo>
                <a:lnTo>
                  <a:pt x="39785" y="62145"/>
                </a:lnTo>
                <a:lnTo>
                  <a:pt x="41122" y="53276"/>
                </a:lnTo>
                <a:lnTo>
                  <a:pt x="41122" y="39585"/>
                </a:lnTo>
                <a:lnTo>
                  <a:pt x="31940" y="35026"/>
                </a:lnTo>
                <a:lnTo>
                  <a:pt x="43814" y="35026"/>
                </a:lnTo>
                <a:lnTo>
                  <a:pt x="49194" y="42179"/>
                </a:lnTo>
                <a:lnTo>
                  <a:pt x="51739" y="54813"/>
                </a:lnTo>
                <a:lnTo>
                  <a:pt x="49386" y="65907"/>
                </a:lnTo>
                <a:lnTo>
                  <a:pt x="43896" y="73075"/>
                </a:lnTo>
                <a:close/>
              </a:path>
              <a:path w="52069" h="81279">
                <a:moveTo>
                  <a:pt x="24358" y="80657"/>
                </a:moveTo>
                <a:lnTo>
                  <a:pt x="13474" y="78423"/>
                </a:lnTo>
                <a:lnTo>
                  <a:pt x="5888" y="73050"/>
                </a:lnTo>
                <a:lnTo>
                  <a:pt x="1446" y="66534"/>
                </a:lnTo>
                <a:lnTo>
                  <a:pt x="0" y="60871"/>
                </a:lnTo>
                <a:lnTo>
                  <a:pt x="0" y="56299"/>
                </a:lnTo>
                <a:lnTo>
                  <a:pt x="7581" y="56299"/>
                </a:lnTo>
                <a:lnTo>
                  <a:pt x="7581" y="57835"/>
                </a:lnTo>
                <a:lnTo>
                  <a:pt x="10655" y="66967"/>
                </a:lnTo>
                <a:lnTo>
                  <a:pt x="16763" y="73075"/>
                </a:lnTo>
                <a:lnTo>
                  <a:pt x="43896" y="73075"/>
                </a:lnTo>
                <a:lnTo>
                  <a:pt x="43183" y="74007"/>
                </a:lnTo>
                <a:lnTo>
                  <a:pt x="34412" y="78971"/>
                </a:lnTo>
                <a:lnTo>
                  <a:pt x="24358" y="80657"/>
                </a:lnTo>
                <a:close/>
              </a:path>
            </a:pathLst>
          </a:custGeom>
          <a:solidFill>
            <a:srgbClr val="4A4B4D"/>
          </a:solidFill>
        </p:spPr>
        <p:txBody>
          <a:bodyPr wrap="square" lIns="0" tIns="0" rIns="0" bIns="0" rtlCol="0"/>
          <a:lstStyle/>
          <a:p>
            <a:endParaRPr/>
          </a:p>
        </p:txBody>
      </p:sp>
      <p:sp>
        <p:nvSpPr>
          <p:cNvPr id="71" name="object 71"/>
          <p:cNvSpPr/>
          <p:nvPr/>
        </p:nvSpPr>
        <p:spPr>
          <a:xfrm>
            <a:off x="3251543" y="8697708"/>
            <a:ext cx="290830" cy="93345"/>
          </a:xfrm>
          <a:custGeom>
            <a:avLst/>
            <a:gdLst/>
            <a:ahLst/>
            <a:cxnLst/>
            <a:rect l="l" t="t" r="r" b="b"/>
            <a:pathLst>
              <a:path w="290829" h="93345">
                <a:moveTo>
                  <a:pt x="92875" y="60871"/>
                </a:moveTo>
                <a:lnTo>
                  <a:pt x="56311" y="60871"/>
                </a:lnTo>
                <a:lnTo>
                  <a:pt x="56311" y="39598"/>
                </a:lnTo>
                <a:lnTo>
                  <a:pt x="86766" y="39598"/>
                </a:lnTo>
                <a:lnTo>
                  <a:pt x="86766" y="33489"/>
                </a:lnTo>
                <a:lnTo>
                  <a:pt x="83743" y="31953"/>
                </a:lnTo>
                <a:lnTo>
                  <a:pt x="56311" y="31953"/>
                </a:lnTo>
                <a:lnTo>
                  <a:pt x="56311" y="16725"/>
                </a:lnTo>
                <a:lnTo>
                  <a:pt x="89801" y="16725"/>
                </a:lnTo>
                <a:lnTo>
                  <a:pt x="89801" y="9131"/>
                </a:lnTo>
                <a:lnTo>
                  <a:pt x="28930" y="9131"/>
                </a:lnTo>
                <a:lnTo>
                  <a:pt x="30467" y="7594"/>
                </a:lnTo>
                <a:lnTo>
                  <a:pt x="31953" y="4572"/>
                </a:lnTo>
                <a:lnTo>
                  <a:pt x="31953" y="0"/>
                </a:lnTo>
                <a:lnTo>
                  <a:pt x="22821" y="0"/>
                </a:lnTo>
                <a:lnTo>
                  <a:pt x="22821" y="1498"/>
                </a:lnTo>
                <a:lnTo>
                  <a:pt x="19342" y="9131"/>
                </a:lnTo>
                <a:lnTo>
                  <a:pt x="15201" y="16535"/>
                </a:lnTo>
                <a:lnTo>
                  <a:pt x="9969" y="23545"/>
                </a:lnTo>
                <a:lnTo>
                  <a:pt x="3035" y="30416"/>
                </a:lnTo>
                <a:lnTo>
                  <a:pt x="1536" y="30416"/>
                </a:lnTo>
                <a:lnTo>
                  <a:pt x="0" y="31953"/>
                </a:lnTo>
                <a:lnTo>
                  <a:pt x="0" y="36512"/>
                </a:lnTo>
                <a:lnTo>
                  <a:pt x="3035" y="38049"/>
                </a:lnTo>
                <a:lnTo>
                  <a:pt x="7594" y="38049"/>
                </a:lnTo>
                <a:lnTo>
                  <a:pt x="12204" y="33489"/>
                </a:lnTo>
                <a:lnTo>
                  <a:pt x="21336" y="21285"/>
                </a:lnTo>
                <a:lnTo>
                  <a:pt x="24358" y="16725"/>
                </a:lnTo>
                <a:lnTo>
                  <a:pt x="48717" y="16725"/>
                </a:lnTo>
                <a:lnTo>
                  <a:pt x="48717" y="31953"/>
                </a:lnTo>
                <a:lnTo>
                  <a:pt x="48717" y="39598"/>
                </a:lnTo>
                <a:lnTo>
                  <a:pt x="48717" y="60871"/>
                </a:lnTo>
                <a:lnTo>
                  <a:pt x="24358" y="60871"/>
                </a:lnTo>
                <a:lnTo>
                  <a:pt x="24358" y="41084"/>
                </a:lnTo>
                <a:lnTo>
                  <a:pt x="25882" y="39598"/>
                </a:lnTo>
                <a:lnTo>
                  <a:pt x="48717" y="39598"/>
                </a:lnTo>
                <a:lnTo>
                  <a:pt x="48717" y="31953"/>
                </a:lnTo>
                <a:lnTo>
                  <a:pt x="19799" y="31953"/>
                </a:lnTo>
                <a:lnTo>
                  <a:pt x="16776" y="35026"/>
                </a:lnTo>
                <a:lnTo>
                  <a:pt x="16776" y="60871"/>
                </a:lnTo>
                <a:lnTo>
                  <a:pt x="0" y="60871"/>
                </a:lnTo>
                <a:lnTo>
                  <a:pt x="0" y="68516"/>
                </a:lnTo>
                <a:lnTo>
                  <a:pt x="48717" y="68516"/>
                </a:lnTo>
                <a:lnTo>
                  <a:pt x="48717" y="92875"/>
                </a:lnTo>
                <a:lnTo>
                  <a:pt x="56311" y="92875"/>
                </a:lnTo>
                <a:lnTo>
                  <a:pt x="56311" y="68516"/>
                </a:lnTo>
                <a:lnTo>
                  <a:pt x="92875" y="68516"/>
                </a:lnTo>
                <a:lnTo>
                  <a:pt x="92875" y="60871"/>
                </a:lnTo>
                <a:close/>
              </a:path>
              <a:path w="290829" h="93345">
                <a:moveTo>
                  <a:pt x="191795" y="38049"/>
                </a:moveTo>
                <a:lnTo>
                  <a:pt x="149174" y="38049"/>
                </a:lnTo>
                <a:lnTo>
                  <a:pt x="149174" y="21285"/>
                </a:lnTo>
                <a:lnTo>
                  <a:pt x="185737" y="21285"/>
                </a:lnTo>
                <a:lnTo>
                  <a:pt x="185737" y="13703"/>
                </a:lnTo>
                <a:lnTo>
                  <a:pt x="149174" y="13703"/>
                </a:lnTo>
                <a:lnTo>
                  <a:pt x="149174" y="0"/>
                </a:lnTo>
                <a:lnTo>
                  <a:pt x="141592" y="0"/>
                </a:lnTo>
                <a:lnTo>
                  <a:pt x="141592" y="13703"/>
                </a:lnTo>
                <a:lnTo>
                  <a:pt x="105029" y="13703"/>
                </a:lnTo>
                <a:lnTo>
                  <a:pt x="105029" y="21285"/>
                </a:lnTo>
                <a:lnTo>
                  <a:pt x="141592" y="21285"/>
                </a:lnTo>
                <a:lnTo>
                  <a:pt x="141592" y="38049"/>
                </a:lnTo>
                <a:lnTo>
                  <a:pt x="98971" y="38049"/>
                </a:lnTo>
                <a:lnTo>
                  <a:pt x="98971" y="45643"/>
                </a:lnTo>
                <a:lnTo>
                  <a:pt x="137020" y="45643"/>
                </a:lnTo>
                <a:lnTo>
                  <a:pt x="130987" y="53581"/>
                </a:lnTo>
                <a:lnTo>
                  <a:pt x="124256" y="61074"/>
                </a:lnTo>
                <a:lnTo>
                  <a:pt x="116674" y="67729"/>
                </a:lnTo>
                <a:lnTo>
                  <a:pt x="108102" y="73075"/>
                </a:lnTo>
                <a:lnTo>
                  <a:pt x="100469" y="79133"/>
                </a:lnTo>
                <a:lnTo>
                  <a:pt x="100469" y="83693"/>
                </a:lnTo>
                <a:lnTo>
                  <a:pt x="102006" y="85229"/>
                </a:lnTo>
                <a:lnTo>
                  <a:pt x="103543" y="85229"/>
                </a:lnTo>
                <a:lnTo>
                  <a:pt x="108826" y="83032"/>
                </a:lnTo>
                <a:lnTo>
                  <a:pt x="118567" y="76682"/>
                </a:lnTo>
                <a:lnTo>
                  <a:pt x="130289" y="66636"/>
                </a:lnTo>
                <a:lnTo>
                  <a:pt x="141592" y="53289"/>
                </a:lnTo>
                <a:lnTo>
                  <a:pt x="141592" y="91338"/>
                </a:lnTo>
                <a:lnTo>
                  <a:pt x="143078" y="92875"/>
                </a:lnTo>
                <a:lnTo>
                  <a:pt x="149174" y="92875"/>
                </a:lnTo>
                <a:lnTo>
                  <a:pt x="149174" y="53289"/>
                </a:lnTo>
                <a:lnTo>
                  <a:pt x="149174" y="51752"/>
                </a:lnTo>
                <a:lnTo>
                  <a:pt x="151853" y="55968"/>
                </a:lnTo>
                <a:lnTo>
                  <a:pt x="155663" y="61455"/>
                </a:lnTo>
                <a:lnTo>
                  <a:pt x="161175" y="67792"/>
                </a:lnTo>
                <a:lnTo>
                  <a:pt x="168973" y="74561"/>
                </a:lnTo>
                <a:lnTo>
                  <a:pt x="171996" y="77647"/>
                </a:lnTo>
                <a:lnTo>
                  <a:pt x="184200" y="85229"/>
                </a:lnTo>
                <a:lnTo>
                  <a:pt x="190309" y="85229"/>
                </a:lnTo>
                <a:lnTo>
                  <a:pt x="191795" y="83693"/>
                </a:lnTo>
                <a:lnTo>
                  <a:pt x="191795" y="79133"/>
                </a:lnTo>
                <a:lnTo>
                  <a:pt x="190309" y="77647"/>
                </a:lnTo>
                <a:lnTo>
                  <a:pt x="190309" y="76111"/>
                </a:lnTo>
                <a:lnTo>
                  <a:pt x="182664" y="73075"/>
                </a:lnTo>
                <a:lnTo>
                  <a:pt x="181178" y="71539"/>
                </a:lnTo>
                <a:lnTo>
                  <a:pt x="171323" y="64935"/>
                </a:lnTo>
                <a:lnTo>
                  <a:pt x="164033" y="58597"/>
                </a:lnTo>
                <a:lnTo>
                  <a:pt x="158457" y="52260"/>
                </a:lnTo>
                <a:lnTo>
                  <a:pt x="158102" y="51752"/>
                </a:lnTo>
                <a:lnTo>
                  <a:pt x="153746" y="45643"/>
                </a:lnTo>
                <a:lnTo>
                  <a:pt x="191795" y="45643"/>
                </a:lnTo>
                <a:lnTo>
                  <a:pt x="191795" y="38049"/>
                </a:lnTo>
                <a:close/>
              </a:path>
              <a:path w="290829" h="93345">
                <a:moveTo>
                  <a:pt x="217690" y="36512"/>
                </a:moveTo>
                <a:lnTo>
                  <a:pt x="216154" y="35026"/>
                </a:lnTo>
                <a:lnTo>
                  <a:pt x="213131" y="33489"/>
                </a:lnTo>
                <a:lnTo>
                  <a:pt x="208559" y="30416"/>
                </a:lnTo>
                <a:lnTo>
                  <a:pt x="205536" y="27393"/>
                </a:lnTo>
                <a:lnTo>
                  <a:pt x="200926" y="27393"/>
                </a:lnTo>
                <a:lnTo>
                  <a:pt x="199428" y="28930"/>
                </a:lnTo>
                <a:lnTo>
                  <a:pt x="199428" y="33489"/>
                </a:lnTo>
                <a:lnTo>
                  <a:pt x="200926" y="35026"/>
                </a:lnTo>
                <a:lnTo>
                  <a:pt x="204000" y="36512"/>
                </a:lnTo>
                <a:lnTo>
                  <a:pt x="205536" y="38049"/>
                </a:lnTo>
                <a:lnTo>
                  <a:pt x="208559" y="39598"/>
                </a:lnTo>
                <a:lnTo>
                  <a:pt x="211594" y="42621"/>
                </a:lnTo>
                <a:lnTo>
                  <a:pt x="216154" y="42621"/>
                </a:lnTo>
                <a:lnTo>
                  <a:pt x="217690" y="39598"/>
                </a:lnTo>
                <a:lnTo>
                  <a:pt x="217690" y="36512"/>
                </a:lnTo>
                <a:close/>
              </a:path>
              <a:path w="290829" h="93345">
                <a:moveTo>
                  <a:pt x="219227" y="54775"/>
                </a:moveTo>
                <a:lnTo>
                  <a:pt x="216154" y="53289"/>
                </a:lnTo>
                <a:lnTo>
                  <a:pt x="213131" y="53289"/>
                </a:lnTo>
                <a:lnTo>
                  <a:pt x="211594" y="54775"/>
                </a:lnTo>
                <a:lnTo>
                  <a:pt x="211594" y="56311"/>
                </a:lnTo>
                <a:lnTo>
                  <a:pt x="210096" y="62407"/>
                </a:lnTo>
                <a:lnTo>
                  <a:pt x="207022" y="70002"/>
                </a:lnTo>
                <a:lnTo>
                  <a:pt x="202463" y="79133"/>
                </a:lnTo>
                <a:lnTo>
                  <a:pt x="199428" y="83693"/>
                </a:lnTo>
                <a:lnTo>
                  <a:pt x="199428" y="89801"/>
                </a:lnTo>
                <a:lnTo>
                  <a:pt x="205536" y="89801"/>
                </a:lnTo>
                <a:lnTo>
                  <a:pt x="207022" y="88303"/>
                </a:lnTo>
                <a:lnTo>
                  <a:pt x="219227" y="57848"/>
                </a:lnTo>
                <a:lnTo>
                  <a:pt x="219227" y="54775"/>
                </a:lnTo>
                <a:close/>
              </a:path>
              <a:path w="290829" h="93345">
                <a:moveTo>
                  <a:pt x="290766" y="7594"/>
                </a:moveTo>
                <a:lnTo>
                  <a:pt x="274002" y="7594"/>
                </a:lnTo>
                <a:lnTo>
                  <a:pt x="274002" y="0"/>
                </a:lnTo>
                <a:lnTo>
                  <a:pt x="267944" y="0"/>
                </a:lnTo>
                <a:lnTo>
                  <a:pt x="266407" y="1498"/>
                </a:lnTo>
                <a:lnTo>
                  <a:pt x="266407" y="7594"/>
                </a:lnTo>
                <a:lnTo>
                  <a:pt x="266407" y="15240"/>
                </a:lnTo>
                <a:lnTo>
                  <a:pt x="266407" y="24358"/>
                </a:lnTo>
                <a:lnTo>
                  <a:pt x="243586" y="24358"/>
                </a:lnTo>
                <a:lnTo>
                  <a:pt x="243586" y="15240"/>
                </a:lnTo>
                <a:lnTo>
                  <a:pt x="266407" y="15240"/>
                </a:lnTo>
                <a:lnTo>
                  <a:pt x="266407" y="7594"/>
                </a:lnTo>
                <a:lnTo>
                  <a:pt x="243586" y="7594"/>
                </a:lnTo>
                <a:lnTo>
                  <a:pt x="243586" y="0"/>
                </a:lnTo>
                <a:lnTo>
                  <a:pt x="235940" y="0"/>
                </a:lnTo>
                <a:lnTo>
                  <a:pt x="235940" y="7594"/>
                </a:lnTo>
                <a:lnTo>
                  <a:pt x="220713" y="7594"/>
                </a:lnTo>
                <a:lnTo>
                  <a:pt x="220713" y="9131"/>
                </a:lnTo>
                <a:lnTo>
                  <a:pt x="217690" y="7594"/>
                </a:lnTo>
                <a:lnTo>
                  <a:pt x="214668" y="6108"/>
                </a:lnTo>
                <a:lnTo>
                  <a:pt x="208559" y="1498"/>
                </a:lnTo>
                <a:lnTo>
                  <a:pt x="202463" y="1498"/>
                </a:lnTo>
                <a:lnTo>
                  <a:pt x="202463" y="7594"/>
                </a:lnTo>
                <a:lnTo>
                  <a:pt x="204000" y="7594"/>
                </a:lnTo>
                <a:lnTo>
                  <a:pt x="205536" y="9131"/>
                </a:lnTo>
                <a:lnTo>
                  <a:pt x="211594" y="12153"/>
                </a:lnTo>
                <a:lnTo>
                  <a:pt x="211594" y="13703"/>
                </a:lnTo>
                <a:lnTo>
                  <a:pt x="214668" y="15240"/>
                </a:lnTo>
                <a:lnTo>
                  <a:pt x="216154" y="16725"/>
                </a:lnTo>
                <a:lnTo>
                  <a:pt x="219227" y="16725"/>
                </a:lnTo>
                <a:lnTo>
                  <a:pt x="220713" y="13703"/>
                </a:lnTo>
                <a:lnTo>
                  <a:pt x="220713" y="15240"/>
                </a:lnTo>
                <a:lnTo>
                  <a:pt x="235940" y="15240"/>
                </a:lnTo>
                <a:lnTo>
                  <a:pt x="235940" y="24358"/>
                </a:lnTo>
                <a:lnTo>
                  <a:pt x="222250" y="24358"/>
                </a:lnTo>
                <a:lnTo>
                  <a:pt x="222250" y="31953"/>
                </a:lnTo>
                <a:lnTo>
                  <a:pt x="252717" y="31953"/>
                </a:lnTo>
                <a:lnTo>
                  <a:pt x="252717" y="39598"/>
                </a:lnTo>
                <a:lnTo>
                  <a:pt x="226822" y="39598"/>
                </a:lnTo>
                <a:lnTo>
                  <a:pt x="225285" y="42621"/>
                </a:lnTo>
                <a:lnTo>
                  <a:pt x="225285" y="91338"/>
                </a:lnTo>
                <a:lnTo>
                  <a:pt x="232918" y="91338"/>
                </a:lnTo>
                <a:lnTo>
                  <a:pt x="232918" y="47180"/>
                </a:lnTo>
                <a:lnTo>
                  <a:pt x="252717" y="47180"/>
                </a:lnTo>
                <a:lnTo>
                  <a:pt x="252717" y="71539"/>
                </a:lnTo>
                <a:lnTo>
                  <a:pt x="245071" y="71539"/>
                </a:lnTo>
                <a:lnTo>
                  <a:pt x="245071" y="53289"/>
                </a:lnTo>
                <a:lnTo>
                  <a:pt x="243586" y="51752"/>
                </a:lnTo>
                <a:lnTo>
                  <a:pt x="239026" y="51752"/>
                </a:lnTo>
                <a:lnTo>
                  <a:pt x="239026" y="76111"/>
                </a:lnTo>
                <a:lnTo>
                  <a:pt x="240512" y="77647"/>
                </a:lnTo>
                <a:lnTo>
                  <a:pt x="270967" y="77647"/>
                </a:lnTo>
                <a:lnTo>
                  <a:pt x="272503" y="76111"/>
                </a:lnTo>
                <a:lnTo>
                  <a:pt x="272503" y="71539"/>
                </a:lnTo>
                <a:lnTo>
                  <a:pt x="272503" y="51752"/>
                </a:lnTo>
                <a:lnTo>
                  <a:pt x="266407" y="51752"/>
                </a:lnTo>
                <a:lnTo>
                  <a:pt x="266407" y="71539"/>
                </a:lnTo>
                <a:lnTo>
                  <a:pt x="258762" y="71539"/>
                </a:lnTo>
                <a:lnTo>
                  <a:pt x="258762" y="47180"/>
                </a:lnTo>
                <a:lnTo>
                  <a:pt x="278561" y="47180"/>
                </a:lnTo>
                <a:lnTo>
                  <a:pt x="278561" y="82207"/>
                </a:lnTo>
                <a:lnTo>
                  <a:pt x="277075" y="83693"/>
                </a:lnTo>
                <a:lnTo>
                  <a:pt x="274002" y="83693"/>
                </a:lnTo>
                <a:lnTo>
                  <a:pt x="267944" y="82207"/>
                </a:lnTo>
                <a:lnTo>
                  <a:pt x="264871" y="83693"/>
                </a:lnTo>
                <a:lnTo>
                  <a:pt x="264871" y="89801"/>
                </a:lnTo>
                <a:lnTo>
                  <a:pt x="267944" y="91338"/>
                </a:lnTo>
                <a:lnTo>
                  <a:pt x="286194" y="91338"/>
                </a:lnTo>
                <a:lnTo>
                  <a:pt x="286194" y="83693"/>
                </a:lnTo>
                <a:lnTo>
                  <a:pt x="286194" y="47180"/>
                </a:lnTo>
                <a:lnTo>
                  <a:pt x="286194" y="42621"/>
                </a:lnTo>
                <a:lnTo>
                  <a:pt x="283121" y="39598"/>
                </a:lnTo>
                <a:lnTo>
                  <a:pt x="258762" y="39598"/>
                </a:lnTo>
                <a:lnTo>
                  <a:pt x="258762" y="31953"/>
                </a:lnTo>
                <a:lnTo>
                  <a:pt x="289229" y="31953"/>
                </a:lnTo>
                <a:lnTo>
                  <a:pt x="289229" y="24358"/>
                </a:lnTo>
                <a:lnTo>
                  <a:pt x="274002" y="24358"/>
                </a:lnTo>
                <a:lnTo>
                  <a:pt x="274002" y="15240"/>
                </a:lnTo>
                <a:lnTo>
                  <a:pt x="290766" y="15240"/>
                </a:lnTo>
                <a:lnTo>
                  <a:pt x="290766" y="7594"/>
                </a:lnTo>
                <a:close/>
              </a:path>
            </a:pathLst>
          </a:custGeom>
          <a:solidFill>
            <a:srgbClr val="4A4B4D"/>
          </a:solidFill>
        </p:spPr>
        <p:txBody>
          <a:bodyPr wrap="square" lIns="0" tIns="0" rIns="0" bIns="0" rtlCol="0"/>
          <a:lstStyle/>
          <a:p>
            <a:endParaRPr/>
          </a:p>
        </p:txBody>
      </p:sp>
      <p:pic>
        <p:nvPicPr>
          <p:cNvPr id="72" name="object 72"/>
          <p:cNvPicPr/>
          <p:nvPr/>
        </p:nvPicPr>
        <p:blipFill>
          <a:blip r:embed="rId42" cstate="print"/>
          <a:stretch>
            <a:fillRect/>
          </a:stretch>
        </p:blipFill>
        <p:spPr>
          <a:xfrm>
            <a:off x="3756914" y="8697709"/>
            <a:ext cx="767257" cy="92875"/>
          </a:xfrm>
          <a:prstGeom prst="rect">
            <a:avLst/>
          </a:prstGeom>
        </p:spPr>
      </p:pic>
      <p:pic>
        <p:nvPicPr>
          <p:cNvPr id="73" name="object 73"/>
          <p:cNvPicPr/>
          <p:nvPr/>
        </p:nvPicPr>
        <p:blipFill>
          <a:blip r:embed="rId43" cstate="print"/>
          <a:stretch>
            <a:fillRect/>
          </a:stretch>
        </p:blipFill>
        <p:spPr>
          <a:xfrm>
            <a:off x="4644428" y="8697709"/>
            <a:ext cx="823518" cy="92875"/>
          </a:xfrm>
          <a:prstGeom prst="rect">
            <a:avLst/>
          </a:prstGeom>
        </p:spPr>
      </p:pic>
      <p:pic>
        <p:nvPicPr>
          <p:cNvPr id="74" name="object 74"/>
          <p:cNvPicPr/>
          <p:nvPr/>
        </p:nvPicPr>
        <p:blipFill>
          <a:blip r:embed="rId44" cstate="print"/>
          <a:stretch>
            <a:fillRect/>
          </a:stretch>
        </p:blipFill>
        <p:spPr>
          <a:xfrm>
            <a:off x="5799835" y="8697709"/>
            <a:ext cx="411010" cy="92875"/>
          </a:xfrm>
          <a:prstGeom prst="rect">
            <a:avLst/>
          </a:prstGeom>
        </p:spPr>
      </p:pic>
      <p:grpSp>
        <p:nvGrpSpPr>
          <p:cNvPr id="75" name="object 75"/>
          <p:cNvGrpSpPr/>
          <p:nvPr/>
        </p:nvGrpSpPr>
        <p:grpSpPr>
          <a:xfrm>
            <a:off x="710907" y="1080769"/>
            <a:ext cx="6113780" cy="4315460"/>
            <a:chOff x="710907" y="1080769"/>
            <a:chExt cx="6113780" cy="4315460"/>
          </a:xfrm>
        </p:grpSpPr>
        <p:sp>
          <p:nvSpPr>
            <p:cNvPr id="76" name="object 76"/>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77" name="object 77"/>
            <p:cNvPicPr/>
            <p:nvPr/>
          </p:nvPicPr>
          <p:blipFill>
            <a:blip r:embed="rId45" cstate="print"/>
            <a:stretch>
              <a:fillRect/>
            </a:stretch>
          </p:blipFill>
          <p:spPr>
            <a:xfrm>
              <a:off x="1201038" y="2018004"/>
              <a:ext cx="5245747" cy="120256"/>
            </a:xfrm>
            <a:prstGeom prst="rect">
              <a:avLst/>
            </a:prstGeom>
          </p:spPr>
        </p:pic>
        <p:pic>
          <p:nvPicPr>
            <p:cNvPr id="78" name="object 78"/>
            <p:cNvPicPr/>
            <p:nvPr/>
          </p:nvPicPr>
          <p:blipFill>
            <a:blip r:embed="rId46" cstate="print"/>
            <a:stretch>
              <a:fillRect/>
            </a:stretch>
          </p:blipFill>
          <p:spPr>
            <a:xfrm>
              <a:off x="1073200" y="2232672"/>
              <a:ext cx="2563469" cy="120256"/>
            </a:xfrm>
            <a:prstGeom prst="rect">
              <a:avLst/>
            </a:prstGeom>
          </p:spPr>
        </p:pic>
        <p:pic>
          <p:nvPicPr>
            <p:cNvPr id="79" name="object 79"/>
            <p:cNvPicPr/>
            <p:nvPr/>
          </p:nvPicPr>
          <p:blipFill>
            <a:blip r:embed="rId47" cstate="print"/>
            <a:stretch>
              <a:fillRect/>
            </a:stretch>
          </p:blipFill>
          <p:spPr>
            <a:xfrm>
              <a:off x="3735641" y="2234158"/>
              <a:ext cx="1668411" cy="120307"/>
            </a:xfrm>
            <a:prstGeom prst="rect">
              <a:avLst/>
            </a:prstGeom>
          </p:spPr>
        </p:pic>
        <p:pic>
          <p:nvPicPr>
            <p:cNvPr id="80" name="object 80"/>
            <p:cNvPicPr/>
            <p:nvPr/>
          </p:nvPicPr>
          <p:blipFill>
            <a:blip r:embed="rId48" cstate="print"/>
            <a:stretch>
              <a:fillRect/>
            </a:stretch>
          </p:blipFill>
          <p:spPr>
            <a:xfrm>
              <a:off x="890536" y="1259928"/>
              <a:ext cx="5752604" cy="611936"/>
            </a:xfrm>
            <a:prstGeom prst="rect">
              <a:avLst/>
            </a:prstGeom>
          </p:spPr>
        </p:pic>
        <p:sp>
          <p:nvSpPr>
            <p:cNvPr id="81" name="object 81"/>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82" name="object 82"/>
            <p:cNvPicPr/>
            <p:nvPr/>
          </p:nvPicPr>
          <p:blipFill>
            <a:blip r:embed="rId49" cstate="print"/>
            <a:stretch>
              <a:fillRect/>
            </a:stretch>
          </p:blipFill>
          <p:spPr>
            <a:xfrm>
              <a:off x="5696292" y="1288846"/>
              <a:ext cx="71539" cy="103543"/>
            </a:xfrm>
            <a:prstGeom prst="rect">
              <a:avLst/>
            </a:prstGeom>
          </p:spPr>
        </p:pic>
        <p:pic>
          <p:nvPicPr>
            <p:cNvPr id="83" name="object 83"/>
            <p:cNvPicPr/>
            <p:nvPr/>
          </p:nvPicPr>
          <p:blipFill>
            <a:blip r:embed="rId50" cstate="print"/>
            <a:stretch>
              <a:fillRect/>
            </a:stretch>
          </p:blipFill>
          <p:spPr>
            <a:xfrm>
              <a:off x="5787631" y="1285823"/>
              <a:ext cx="435368" cy="106565"/>
            </a:xfrm>
            <a:prstGeom prst="rect">
              <a:avLst/>
            </a:prstGeom>
          </p:spPr>
        </p:pic>
        <p:pic>
          <p:nvPicPr>
            <p:cNvPr id="84" name="object 84"/>
            <p:cNvPicPr/>
            <p:nvPr/>
          </p:nvPicPr>
          <p:blipFill>
            <a:blip r:embed="rId51" cstate="print"/>
            <a:stretch>
              <a:fillRect/>
            </a:stretch>
          </p:blipFill>
          <p:spPr>
            <a:xfrm>
              <a:off x="6268694" y="1282750"/>
              <a:ext cx="372910" cy="117221"/>
            </a:xfrm>
            <a:prstGeom prst="rect">
              <a:avLst/>
            </a:prstGeom>
          </p:spPr>
        </p:pic>
        <p:pic>
          <p:nvPicPr>
            <p:cNvPr id="85" name="object 85"/>
            <p:cNvPicPr/>
            <p:nvPr/>
          </p:nvPicPr>
          <p:blipFill>
            <a:blip r:embed="rId52" cstate="print"/>
            <a:stretch>
              <a:fillRect/>
            </a:stretch>
          </p:blipFill>
          <p:spPr>
            <a:xfrm>
              <a:off x="1292428" y="4197342"/>
              <a:ext cx="5279928" cy="1068414"/>
            </a:xfrm>
            <a:prstGeom prst="rect">
              <a:avLst/>
            </a:prstGeom>
          </p:spPr>
        </p:pic>
        <p:pic>
          <p:nvPicPr>
            <p:cNvPr id="86" name="object 86"/>
            <p:cNvPicPr/>
            <p:nvPr/>
          </p:nvPicPr>
          <p:blipFill>
            <a:blip r:embed="rId53" cstate="print"/>
            <a:stretch>
              <a:fillRect/>
            </a:stretch>
          </p:blipFill>
          <p:spPr>
            <a:xfrm>
              <a:off x="1092987" y="2518866"/>
              <a:ext cx="914857" cy="112610"/>
            </a:xfrm>
            <a:prstGeom prst="rect">
              <a:avLst/>
            </a:prstGeom>
          </p:spPr>
        </p:pic>
        <p:pic>
          <p:nvPicPr>
            <p:cNvPr id="87" name="object 87"/>
            <p:cNvPicPr/>
            <p:nvPr/>
          </p:nvPicPr>
          <p:blipFill>
            <a:blip r:embed="rId54" cstate="print"/>
            <a:stretch>
              <a:fillRect/>
            </a:stretch>
          </p:blipFill>
          <p:spPr>
            <a:xfrm>
              <a:off x="2077885" y="2518866"/>
              <a:ext cx="4277575" cy="112610"/>
            </a:xfrm>
            <a:prstGeom prst="rect">
              <a:avLst/>
            </a:prstGeom>
          </p:spPr>
        </p:pic>
      </p:grpSp>
      <p:grpSp>
        <p:nvGrpSpPr>
          <p:cNvPr id="88" name="object 88"/>
          <p:cNvGrpSpPr/>
          <p:nvPr/>
        </p:nvGrpSpPr>
        <p:grpSpPr>
          <a:xfrm>
            <a:off x="709358" y="5600"/>
            <a:ext cx="6842759" cy="717550"/>
            <a:chOff x="709358" y="5600"/>
            <a:chExt cx="6842759" cy="717550"/>
          </a:xfrm>
        </p:grpSpPr>
        <p:sp>
          <p:nvSpPr>
            <p:cNvPr id="89" name="object 8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EECFB"/>
            </a:solidFill>
          </p:spPr>
          <p:txBody>
            <a:bodyPr wrap="square" lIns="0" tIns="0" rIns="0" bIns="0" rtlCol="0"/>
            <a:lstStyle/>
            <a:p>
              <a:endParaRPr/>
            </a:p>
          </p:txBody>
        </p:sp>
        <p:sp>
          <p:nvSpPr>
            <p:cNvPr id="90" name="object 9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91" name="object 91"/>
            <p:cNvPicPr/>
            <p:nvPr/>
          </p:nvPicPr>
          <p:blipFill>
            <a:blip r:embed="rId55" cstate="print"/>
            <a:stretch>
              <a:fillRect/>
            </a:stretch>
          </p:blipFill>
          <p:spPr>
            <a:xfrm>
              <a:off x="1003147" y="366369"/>
              <a:ext cx="462813" cy="170497"/>
            </a:xfrm>
            <a:prstGeom prst="rect">
              <a:avLst/>
            </a:prstGeom>
          </p:spPr>
        </p:pic>
        <p:sp>
          <p:nvSpPr>
            <p:cNvPr id="92" name="object 92"/>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93" name="object 93"/>
            <p:cNvPicPr/>
            <p:nvPr/>
          </p:nvPicPr>
          <p:blipFill>
            <a:blip r:embed="rId56" cstate="print"/>
            <a:stretch>
              <a:fillRect/>
            </a:stretch>
          </p:blipFill>
          <p:spPr>
            <a:xfrm>
              <a:off x="1662315" y="380059"/>
              <a:ext cx="156806" cy="149174"/>
            </a:xfrm>
            <a:prstGeom prst="rect">
              <a:avLst/>
            </a:prstGeom>
          </p:spPr>
        </p:pic>
        <p:sp>
          <p:nvSpPr>
            <p:cNvPr id="94" name="object 94"/>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95" name="object 95"/>
            <p:cNvPicPr/>
            <p:nvPr/>
          </p:nvPicPr>
          <p:blipFill>
            <a:blip r:embed="rId57" cstate="print"/>
            <a:stretch>
              <a:fillRect/>
            </a:stretch>
          </p:blipFill>
          <p:spPr>
            <a:xfrm>
              <a:off x="2021585" y="366369"/>
              <a:ext cx="343992" cy="170497"/>
            </a:xfrm>
            <a:prstGeom prst="rect">
              <a:avLst/>
            </a:prstGeom>
          </p:spPr>
        </p:pic>
        <p:pic>
          <p:nvPicPr>
            <p:cNvPr id="96" name="object 96"/>
            <p:cNvPicPr/>
            <p:nvPr/>
          </p:nvPicPr>
          <p:blipFill>
            <a:blip r:embed="rId58" cstate="print"/>
            <a:stretch>
              <a:fillRect/>
            </a:stretch>
          </p:blipFill>
          <p:spPr>
            <a:xfrm>
              <a:off x="2554338" y="364832"/>
              <a:ext cx="1248270" cy="172034"/>
            </a:xfrm>
            <a:prstGeom prst="rect">
              <a:avLst/>
            </a:prstGeom>
          </p:spPr>
        </p:pic>
      </p:grpSp>
      <p:grpSp>
        <p:nvGrpSpPr>
          <p:cNvPr id="97" name="object 97"/>
          <p:cNvGrpSpPr/>
          <p:nvPr/>
        </p:nvGrpSpPr>
        <p:grpSpPr>
          <a:xfrm>
            <a:off x="1077018" y="2743398"/>
            <a:ext cx="5404485" cy="1356360"/>
            <a:chOff x="1077018" y="2743398"/>
            <a:chExt cx="5404485" cy="1356360"/>
          </a:xfrm>
        </p:grpSpPr>
        <p:sp>
          <p:nvSpPr>
            <p:cNvPr id="98" name="object 98"/>
            <p:cNvSpPr/>
            <p:nvPr/>
          </p:nvSpPr>
          <p:spPr>
            <a:xfrm>
              <a:off x="1082332" y="2750248"/>
              <a:ext cx="5393690" cy="283210"/>
            </a:xfrm>
            <a:custGeom>
              <a:avLst/>
              <a:gdLst/>
              <a:ahLst/>
              <a:cxnLst/>
              <a:rect l="l" t="t" r="r" b="b"/>
              <a:pathLst>
                <a:path w="5393690" h="283210">
                  <a:moveTo>
                    <a:pt x="5393385" y="283121"/>
                  </a:moveTo>
                  <a:lnTo>
                    <a:pt x="0" y="283121"/>
                  </a:lnTo>
                  <a:lnTo>
                    <a:pt x="0" y="0"/>
                  </a:lnTo>
                  <a:lnTo>
                    <a:pt x="5393385" y="0"/>
                  </a:lnTo>
                  <a:lnTo>
                    <a:pt x="5393385" y="283121"/>
                  </a:lnTo>
                  <a:close/>
                </a:path>
              </a:pathLst>
            </a:custGeom>
            <a:solidFill>
              <a:srgbClr val="B7E4F9"/>
            </a:solidFill>
          </p:spPr>
          <p:txBody>
            <a:bodyPr wrap="square" lIns="0" tIns="0" rIns="0" bIns="0" rtlCol="0"/>
            <a:lstStyle/>
            <a:p>
              <a:endParaRPr/>
            </a:p>
          </p:txBody>
        </p:sp>
        <p:sp>
          <p:nvSpPr>
            <p:cNvPr id="99" name="object 99"/>
            <p:cNvSpPr/>
            <p:nvPr/>
          </p:nvSpPr>
          <p:spPr>
            <a:xfrm>
              <a:off x="1077760" y="2744139"/>
              <a:ext cx="5402580" cy="1355090"/>
            </a:xfrm>
            <a:custGeom>
              <a:avLst/>
              <a:gdLst/>
              <a:ahLst/>
              <a:cxnLst/>
              <a:rect l="l" t="t" r="r" b="b"/>
              <a:pathLst>
                <a:path w="5402580" h="1355089">
                  <a:moveTo>
                    <a:pt x="1318272" y="0"/>
                  </a:moveTo>
                  <a:lnTo>
                    <a:pt x="1318272" y="1354836"/>
                  </a:lnTo>
                </a:path>
                <a:path w="5402580" h="1355089">
                  <a:moveTo>
                    <a:pt x="0" y="287693"/>
                  </a:moveTo>
                  <a:lnTo>
                    <a:pt x="5402516" y="287693"/>
                  </a:lnTo>
                </a:path>
                <a:path w="5402580" h="1355089">
                  <a:moveTo>
                    <a:pt x="0" y="552602"/>
                  </a:moveTo>
                  <a:lnTo>
                    <a:pt x="5402516" y="552602"/>
                  </a:lnTo>
                </a:path>
                <a:path w="5402580" h="1355089">
                  <a:moveTo>
                    <a:pt x="0" y="942289"/>
                  </a:moveTo>
                  <a:lnTo>
                    <a:pt x="5402516" y="942289"/>
                  </a:lnTo>
                </a:path>
              </a:pathLst>
            </a:custGeom>
            <a:ln w="4566">
              <a:solidFill>
                <a:srgbClr val="393434"/>
              </a:solidFill>
            </a:ln>
          </p:spPr>
          <p:txBody>
            <a:bodyPr wrap="square" lIns="0" tIns="0" rIns="0" bIns="0" rtlCol="0"/>
            <a:lstStyle/>
            <a:p>
              <a:endParaRPr/>
            </a:p>
          </p:txBody>
        </p:sp>
        <p:sp>
          <p:nvSpPr>
            <p:cNvPr id="100" name="object 100"/>
            <p:cNvSpPr/>
            <p:nvPr/>
          </p:nvSpPr>
          <p:spPr>
            <a:xfrm>
              <a:off x="1077760" y="2744139"/>
              <a:ext cx="5402580" cy="1355090"/>
            </a:xfrm>
            <a:custGeom>
              <a:avLst/>
              <a:gdLst/>
              <a:ahLst/>
              <a:cxnLst/>
              <a:rect l="l" t="t" r="r" b="b"/>
              <a:pathLst>
                <a:path w="5402580" h="1355089">
                  <a:moveTo>
                    <a:pt x="6108" y="0"/>
                  </a:moveTo>
                  <a:lnTo>
                    <a:pt x="6108" y="1354836"/>
                  </a:lnTo>
                </a:path>
                <a:path w="5402580" h="1355089">
                  <a:moveTo>
                    <a:pt x="5396407" y="0"/>
                  </a:moveTo>
                  <a:lnTo>
                    <a:pt x="5396407" y="1354836"/>
                  </a:lnTo>
                </a:path>
                <a:path w="5402580" h="1355089">
                  <a:moveTo>
                    <a:pt x="0" y="6108"/>
                  </a:moveTo>
                  <a:lnTo>
                    <a:pt x="5402516" y="6108"/>
                  </a:lnTo>
                </a:path>
                <a:path w="5402580" h="1355089">
                  <a:moveTo>
                    <a:pt x="0" y="1348727"/>
                  </a:moveTo>
                  <a:lnTo>
                    <a:pt x="5402516" y="1348727"/>
                  </a:lnTo>
                </a:path>
              </a:pathLst>
            </a:custGeom>
            <a:ln w="13700">
              <a:solidFill>
                <a:srgbClr val="393434"/>
              </a:solidFill>
            </a:ln>
          </p:spPr>
          <p:txBody>
            <a:bodyPr wrap="square" lIns="0" tIns="0" rIns="0" bIns="0" rtlCol="0"/>
            <a:lstStyle/>
            <a:p>
              <a:endParaRPr/>
            </a:p>
          </p:txBody>
        </p:sp>
        <p:pic>
          <p:nvPicPr>
            <p:cNvPr id="101" name="object 101"/>
            <p:cNvPicPr/>
            <p:nvPr/>
          </p:nvPicPr>
          <p:blipFill>
            <a:blip r:embed="rId59" cstate="print"/>
            <a:stretch>
              <a:fillRect/>
            </a:stretch>
          </p:blipFill>
          <p:spPr>
            <a:xfrm>
              <a:off x="1295450" y="2841573"/>
              <a:ext cx="502348" cy="108051"/>
            </a:xfrm>
            <a:prstGeom prst="rect">
              <a:avLst/>
            </a:prstGeom>
          </p:spPr>
        </p:pic>
        <p:sp>
          <p:nvSpPr>
            <p:cNvPr id="102" name="object 102"/>
            <p:cNvSpPr/>
            <p:nvPr/>
          </p:nvSpPr>
          <p:spPr>
            <a:xfrm>
              <a:off x="1809953" y="2841573"/>
              <a:ext cx="484505" cy="108585"/>
            </a:xfrm>
            <a:custGeom>
              <a:avLst/>
              <a:gdLst/>
              <a:ahLst/>
              <a:cxnLst/>
              <a:rect l="l" t="t" r="r" b="b"/>
              <a:pathLst>
                <a:path w="484505" h="108585">
                  <a:moveTo>
                    <a:pt x="101993" y="48717"/>
                  </a:moveTo>
                  <a:lnTo>
                    <a:pt x="0" y="48717"/>
                  </a:lnTo>
                  <a:lnTo>
                    <a:pt x="0" y="57848"/>
                  </a:lnTo>
                  <a:lnTo>
                    <a:pt x="101993" y="57848"/>
                  </a:lnTo>
                  <a:lnTo>
                    <a:pt x="101993" y="48717"/>
                  </a:lnTo>
                  <a:close/>
                </a:path>
                <a:path w="484505" h="108585">
                  <a:moveTo>
                    <a:pt x="172034" y="65430"/>
                  </a:moveTo>
                  <a:lnTo>
                    <a:pt x="168960" y="63944"/>
                  </a:lnTo>
                  <a:lnTo>
                    <a:pt x="168960" y="62407"/>
                  </a:lnTo>
                  <a:lnTo>
                    <a:pt x="167474" y="60871"/>
                  </a:lnTo>
                  <a:lnTo>
                    <a:pt x="164401" y="60871"/>
                  </a:lnTo>
                  <a:lnTo>
                    <a:pt x="164401" y="68516"/>
                  </a:lnTo>
                  <a:lnTo>
                    <a:pt x="164401" y="95897"/>
                  </a:lnTo>
                  <a:lnTo>
                    <a:pt x="129425" y="95897"/>
                  </a:lnTo>
                  <a:lnTo>
                    <a:pt x="129425" y="68516"/>
                  </a:lnTo>
                  <a:lnTo>
                    <a:pt x="164401" y="68516"/>
                  </a:lnTo>
                  <a:lnTo>
                    <a:pt x="164401" y="60871"/>
                  </a:lnTo>
                  <a:lnTo>
                    <a:pt x="126352" y="60871"/>
                  </a:lnTo>
                  <a:lnTo>
                    <a:pt x="124866" y="63944"/>
                  </a:lnTo>
                  <a:lnTo>
                    <a:pt x="123329" y="63944"/>
                  </a:lnTo>
                  <a:lnTo>
                    <a:pt x="121780" y="65430"/>
                  </a:lnTo>
                  <a:lnTo>
                    <a:pt x="121780" y="98920"/>
                  </a:lnTo>
                  <a:lnTo>
                    <a:pt x="124866" y="100457"/>
                  </a:lnTo>
                  <a:lnTo>
                    <a:pt x="124866" y="101993"/>
                  </a:lnTo>
                  <a:lnTo>
                    <a:pt x="126352" y="103492"/>
                  </a:lnTo>
                  <a:lnTo>
                    <a:pt x="167474" y="103492"/>
                  </a:lnTo>
                  <a:lnTo>
                    <a:pt x="168960" y="100457"/>
                  </a:lnTo>
                  <a:lnTo>
                    <a:pt x="170497" y="100457"/>
                  </a:lnTo>
                  <a:lnTo>
                    <a:pt x="172034" y="98920"/>
                  </a:lnTo>
                  <a:lnTo>
                    <a:pt x="172034" y="95897"/>
                  </a:lnTo>
                  <a:lnTo>
                    <a:pt x="172034" y="68516"/>
                  </a:lnTo>
                  <a:lnTo>
                    <a:pt x="172034" y="65430"/>
                  </a:lnTo>
                  <a:close/>
                </a:path>
                <a:path w="484505" h="108585">
                  <a:moveTo>
                    <a:pt x="178142" y="44157"/>
                  </a:moveTo>
                  <a:lnTo>
                    <a:pt x="159842" y="44157"/>
                  </a:lnTo>
                  <a:lnTo>
                    <a:pt x="168960" y="19799"/>
                  </a:lnTo>
                  <a:lnTo>
                    <a:pt x="176606" y="19799"/>
                  </a:lnTo>
                  <a:lnTo>
                    <a:pt x="176606" y="13690"/>
                  </a:lnTo>
                  <a:lnTo>
                    <a:pt x="159842" y="13690"/>
                  </a:lnTo>
                  <a:lnTo>
                    <a:pt x="159842" y="19799"/>
                  </a:lnTo>
                  <a:lnTo>
                    <a:pt x="159842" y="24358"/>
                  </a:lnTo>
                  <a:lnTo>
                    <a:pt x="158343" y="33489"/>
                  </a:lnTo>
                  <a:lnTo>
                    <a:pt x="153784" y="44157"/>
                  </a:lnTo>
                  <a:lnTo>
                    <a:pt x="138557" y="44157"/>
                  </a:lnTo>
                  <a:lnTo>
                    <a:pt x="132448" y="19799"/>
                  </a:lnTo>
                  <a:lnTo>
                    <a:pt x="159842" y="19799"/>
                  </a:lnTo>
                  <a:lnTo>
                    <a:pt x="159842" y="13690"/>
                  </a:lnTo>
                  <a:lnTo>
                    <a:pt x="150710" y="13690"/>
                  </a:lnTo>
                  <a:lnTo>
                    <a:pt x="150710" y="1485"/>
                  </a:lnTo>
                  <a:lnTo>
                    <a:pt x="143116" y="1485"/>
                  </a:lnTo>
                  <a:lnTo>
                    <a:pt x="143116" y="13690"/>
                  </a:lnTo>
                  <a:lnTo>
                    <a:pt x="115684" y="13690"/>
                  </a:lnTo>
                  <a:lnTo>
                    <a:pt x="115684" y="19799"/>
                  </a:lnTo>
                  <a:lnTo>
                    <a:pt x="126352" y="19799"/>
                  </a:lnTo>
                  <a:lnTo>
                    <a:pt x="130911" y="44157"/>
                  </a:lnTo>
                  <a:lnTo>
                    <a:pt x="115684" y="44157"/>
                  </a:lnTo>
                  <a:lnTo>
                    <a:pt x="115684" y="50203"/>
                  </a:lnTo>
                  <a:lnTo>
                    <a:pt x="178142" y="50203"/>
                  </a:lnTo>
                  <a:lnTo>
                    <a:pt x="178142" y="44157"/>
                  </a:lnTo>
                  <a:close/>
                </a:path>
                <a:path w="484505" h="108585">
                  <a:moveTo>
                    <a:pt x="220751" y="6108"/>
                  </a:moveTo>
                  <a:lnTo>
                    <a:pt x="211632" y="4559"/>
                  </a:lnTo>
                  <a:lnTo>
                    <a:pt x="190296" y="4559"/>
                  </a:lnTo>
                  <a:lnTo>
                    <a:pt x="185737" y="9131"/>
                  </a:lnTo>
                  <a:lnTo>
                    <a:pt x="185737" y="106565"/>
                  </a:lnTo>
                  <a:lnTo>
                    <a:pt x="191833" y="106565"/>
                  </a:lnTo>
                  <a:lnTo>
                    <a:pt x="191833" y="91338"/>
                  </a:lnTo>
                  <a:lnTo>
                    <a:pt x="194856" y="92875"/>
                  </a:lnTo>
                  <a:lnTo>
                    <a:pt x="199428" y="94361"/>
                  </a:lnTo>
                  <a:lnTo>
                    <a:pt x="220751" y="94361"/>
                  </a:lnTo>
                  <a:lnTo>
                    <a:pt x="220751" y="91338"/>
                  </a:lnTo>
                  <a:lnTo>
                    <a:pt x="220751" y="86766"/>
                  </a:lnTo>
                  <a:lnTo>
                    <a:pt x="220751" y="77635"/>
                  </a:lnTo>
                  <a:lnTo>
                    <a:pt x="220548" y="71983"/>
                  </a:lnTo>
                  <a:lnTo>
                    <a:pt x="219227" y="64325"/>
                  </a:lnTo>
                  <a:lnTo>
                    <a:pt x="215607" y="54965"/>
                  </a:lnTo>
                  <a:lnTo>
                    <a:pt x="213118" y="51155"/>
                  </a:lnTo>
                  <a:lnTo>
                    <a:pt x="213118" y="77635"/>
                  </a:lnTo>
                  <a:lnTo>
                    <a:pt x="213118" y="86766"/>
                  </a:lnTo>
                  <a:lnTo>
                    <a:pt x="197891" y="86766"/>
                  </a:lnTo>
                  <a:lnTo>
                    <a:pt x="191833" y="85229"/>
                  </a:lnTo>
                  <a:lnTo>
                    <a:pt x="191833" y="12153"/>
                  </a:lnTo>
                  <a:lnTo>
                    <a:pt x="211632" y="12153"/>
                  </a:lnTo>
                  <a:lnTo>
                    <a:pt x="211632" y="15227"/>
                  </a:lnTo>
                  <a:lnTo>
                    <a:pt x="210426" y="19342"/>
                  </a:lnTo>
                  <a:lnTo>
                    <a:pt x="208940" y="25311"/>
                  </a:lnTo>
                  <a:lnTo>
                    <a:pt x="206883" y="33832"/>
                  </a:lnTo>
                  <a:lnTo>
                    <a:pt x="203987" y="45643"/>
                  </a:lnTo>
                  <a:lnTo>
                    <a:pt x="206705" y="49999"/>
                  </a:lnTo>
                  <a:lnTo>
                    <a:pt x="209702" y="56515"/>
                  </a:lnTo>
                  <a:lnTo>
                    <a:pt x="212115" y="65582"/>
                  </a:lnTo>
                  <a:lnTo>
                    <a:pt x="213118" y="77635"/>
                  </a:lnTo>
                  <a:lnTo>
                    <a:pt x="213118" y="51155"/>
                  </a:lnTo>
                  <a:lnTo>
                    <a:pt x="208559" y="44157"/>
                  </a:lnTo>
                  <a:lnTo>
                    <a:pt x="211086" y="39420"/>
                  </a:lnTo>
                  <a:lnTo>
                    <a:pt x="213906" y="32537"/>
                  </a:lnTo>
                  <a:lnTo>
                    <a:pt x="216700" y="24244"/>
                  </a:lnTo>
                  <a:lnTo>
                    <a:pt x="219214" y="15227"/>
                  </a:lnTo>
                  <a:lnTo>
                    <a:pt x="219214" y="12153"/>
                  </a:lnTo>
                  <a:lnTo>
                    <a:pt x="220751" y="6108"/>
                  </a:lnTo>
                  <a:close/>
                </a:path>
                <a:path w="484505" h="108585">
                  <a:moveTo>
                    <a:pt x="272503" y="53276"/>
                  </a:moveTo>
                  <a:lnTo>
                    <a:pt x="270967" y="51739"/>
                  </a:lnTo>
                  <a:lnTo>
                    <a:pt x="269468" y="50203"/>
                  </a:lnTo>
                  <a:lnTo>
                    <a:pt x="266395" y="51739"/>
                  </a:lnTo>
                  <a:lnTo>
                    <a:pt x="264909" y="53276"/>
                  </a:lnTo>
                  <a:lnTo>
                    <a:pt x="261835" y="54775"/>
                  </a:lnTo>
                  <a:lnTo>
                    <a:pt x="255727" y="56311"/>
                  </a:lnTo>
                  <a:lnTo>
                    <a:pt x="255727" y="24358"/>
                  </a:lnTo>
                  <a:lnTo>
                    <a:pt x="269468" y="24358"/>
                  </a:lnTo>
                  <a:lnTo>
                    <a:pt x="269468" y="18262"/>
                  </a:lnTo>
                  <a:lnTo>
                    <a:pt x="255727" y="18262"/>
                  </a:lnTo>
                  <a:lnTo>
                    <a:pt x="255727" y="0"/>
                  </a:lnTo>
                  <a:lnTo>
                    <a:pt x="249682" y="0"/>
                  </a:lnTo>
                  <a:lnTo>
                    <a:pt x="249682" y="18262"/>
                  </a:lnTo>
                  <a:lnTo>
                    <a:pt x="234454" y="18262"/>
                  </a:lnTo>
                  <a:lnTo>
                    <a:pt x="234454" y="24358"/>
                  </a:lnTo>
                  <a:lnTo>
                    <a:pt x="249682" y="24358"/>
                  </a:lnTo>
                  <a:lnTo>
                    <a:pt x="249682" y="59385"/>
                  </a:lnTo>
                  <a:lnTo>
                    <a:pt x="246608" y="59385"/>
                  </a:lnTo>
                  <a:lnTo>
                    <a:pt x="243573" y="60871"/>
                  </a:lnTo>
                  <a:lnTo>
                    <a:pt x="237477" y="62407"/>
                  </a:lnTo>
                  <a:lnTo>
                    <a:pt x="235991" y="63944"/>
                  </a:lnTo>
                  <a:lnTo>
                    <a:pt x="234454" y="63944"/>
                  </a:lnTo>
                  <a:lnTo>
                    <a:pt x="234454" y="70002"/>
                  </a:lnTo>
                  <a:lnTo>
                    <a:pt x="239014" y="70002"/>
                  </a:lnTo>
                  <a:lnTo>
                    <a:pt x="240550" y="68516"/>
                  </a:lnTo>
                  <a:lnTo>
                    <a:pt x="245110" y="68516"/>
                  </a:lnTo>
                  <a:lnTo>
                    <a:pt x="249682" y="65430"/>
                  </a:lnTo>
                  <a:lnTo>
                    <a:pt x="249682" y="98920"/>
                  </a:lnTo>
                  <a:lnTo>
                    <a:pt x="242036" y="98920"/>
                  </a:lnTo>
                  <a:lnTo>
                    <a:pt x="239014" y="97434"/>
                  </a:lnTo>
                  <a:lnTo>
                    <a:pt x="237477" y="95897"/>
                  </a:lnTo>
                  <a:lnTo>
                    <a:pt x="235991" y="95897"/>
                  </a:lnTo>
                  <a:lnTo>
                    <a:pt x="234454" y="98920"/>
                  </a:lnTo>
                  <a:lnTo>
                    <a:pt x="234454" y="101993"/>
                  </a:lnTo>
                  <a:lnTo>
                    <a:pt x="237477" y="103492"/>
                  </a:lnTo>
                  <a:lnTo>
                    <a:pt x="239014" y="103492"/>
                  </a:lnTo>
                  <a:lnTo>
                    <a:pt x="242036" y="105029"/>
                  </a:lnTo>
                  <a:lnTo>
                    <a:pt x="255727" y="105029"/>
                  </a:lnTo>
                  <a:lnTo>
                    <a:pt x="255727" y="98920"/>
                  </a:lnTo>
                  <a:lnTo>
                    <a:pt x="255727" y="65430"/>
                  </a:lnTo>
                  <a:lnTo>
                    <a:pt x="255727" y="63944"/>
                  </a:lnTo>
                  <a:lnTo>
                    <a:pt x="257263" y="62407"/>
                  </a:lnTo>
                  <a:lnTo>
                    <a:pt x="261835" y="60871"/>
                  </a:lnTo>
                  <a:lnTo>
                    <a:pt x="269468" y="57848"/>
                  </a:lnTo>
                  <a:lnTo>
                    <a:pt x="270967" y="57848"/>
                  </a:lnTo>
                  <a:lnTo>
                    <a:pt x="272503" y="56311"/>
                  </a:lnTo>
                  <a:lnTo>
                    <a:pt x="272503" y="53276"/>
                  </a:lnTo>
                  <a:close/>
                </a:path>
                <a:path w="484505" h="108585">
                  <a:moveTo>
                    <a:pt x="341007" y="98920"/>
                  </a:moveTo>
                  <a:lnTo>
                    <a:pt x="336448" y="95897"/>
                  </a:lnTo>
                  <a:lnTo>
                    <a:pt x="333375" y="94361"/>
                  </a:lnTo>
                  <a:lnTo>
                    <a:pt x="325780" y="89789"/>
                  </a:lnTo>
                  <a:lnTo>
                    <a:pt x="319684" y="83693"/>
                  </a:lnTo>
                  <a:lnTo>
                    <a:pt x="321221" y="80670"/>
                  </a:lnTo>
                  <a:lnTo>
                    <a:pt x="322364" y="79133"/>
                  </a:lnTo>
                  <a:lnTo>
                    <a:pt x="325780" y="74561"/>
                  </a:lnTo>
                  <a:lnTo>
                    <a:pt x="330339" y="65430"/>
                  </a:lnTo>
                  <a:lnTo>
                    <a:pt x="331876" y="60871"/>
                  </a:lnTo>
                  <a:lnTo>
                    <a:pt x="334911" y="54775"/>
                  </a:lnTo>
                  <a:lnTo>
                    <a:pt x="334911" y="45643"/>
                  </a:lnTo>
                  <a:lnTo>
                    <a:pt x="334911" y="39585"/>
                  </a:lnTo>
                  <a:lnTo>
                    <a:pt x="327317" y="39585"/>
                  </a:lnTo>
                  <a:lnTo>
                    <a:pt x="327317" y="45643"/>
                  </a:lnTo>
                  <a:lnTo>
                    <a:pt x="327317" y="50203"/>
                  </a:lnTo>
                  <a:lnTo>
                    <a:pt x="326885" y="54305"/>
                  </a:lnTo>
                  <a:lnTo>
                    <a:pt x="325018" y="60121"/>
                  </a:lnTo>
                  <a:lnTo>
                    <a:pt x="320890" y="68211"/>
                  </a:lnTo>
                  <a:lnTo>
                    <a:pt x="313626" y="79133"/>
                  </a:lnTo>
                  <a:lnTo>
                    <a:pt x="308305" y="73494"/>
                  </a:lnTo>
                  <a:lnTo>
                    <a:pt x="301993" y="65836"/>
                  </a:lnTo>
                  <a:lnTo>
                    <a:pt x="296392" y="57848"/>
                  </a:lnTo>
                  <a:lnTo>
                    <a:pt x="295414" y="56451"/>
                  </a:lnTo>
                  <a:lnTo>
                    <a:pt x="289267" y="45643"/>
                  </a:lnTo>
                  <a:lnTo>
                    <a:pt x="327317" y="45643"/>
                  </a:lnTo>
                  <a:lnTo>
                    <a:pt x="327317" y="39585"/>
                  </a:lnTo>
                  <a:lnTo>
                    <a:pt x="290753" y="39585"/>
                  </a:lnTo>
                  <a:lnTo>
                    <a:pt x="290753" y="36512"/>
                  </a:lnTo>
                  <a:lnTo>
                    <a:pt x="292290" y="30416"/>
                  </a:lnTo>
                  <a:lnTo>
                    <a:pt x="292290" y="22821"/>
                  </a:lnTo>
                  <a:lnTo>
                    <a:pt x="339471" y="22821"/>
                  </a:lnTo>
                  <a:lnTo>
                    <a:pt x="339471" y="16713"/>
                  </a:lnTo>
                  <a:lnTo>
                    <a:pt x="292290" y="16713"/>
                  </a:lnTo>
                  <a:lnTo>
                    <a:pt x="292290" y="1485"/>
                  </a:lnTo>
                  <a:lnTo>
                    <a:pt x="286194" y="1485"/>
                  </a:lnTo>
                  <a:lnTo>
                    <a:pt x="286194" y="4559"/>
                  </a:lnTo>
                  <a:lnTo>
                    <a:pt x="284657" y="16713"/>
                  </a:lnTo>
                  <a:lnTo>
                    <a:pt x="272503" y="16713"/>
                  </a:lnTo>
                  <a:lnTo>
                    <a:pt x="272503" y="22821"/>
                  </a:lnTo>
                  <a:lnTo>
                    <a:pt x="284657" y="22821"/>
                  </a:lnTo>
                  <a:lnTo>
                    <a:pt x="284365" y="31178"/>
                  </a:lnTo>
                  <a:lnTo>
                    <a:pt x="278574" y="69354"/>
                  </a:lnTo>
                  <a:lnTo>
                    <a:pt x="264909" y="95897"/>
                  </a:lnTo>
                  <a:lnTo>
                    <a:pt x="263372" y="98920"/>
                  </a:lnTo>
                  <a:lnTo>
                    <a:pt x="264909" y="100457"/>
                  </a:lnTo>
                  <a:lnTo>
                    <a:pt x="266395" y="100457"/>
                  </a:lnTo>
                  <a:lnTo>
                    <a:pt x="267931" y="101993"/>
                  </a:lnTo>
                  <a:lnTo>
                    <a:pt x="289267" y="57848"/>
                  </a:lnTo>
                  <a:lnTo>
                    <a:pt x="292341" y="63423"/>
                  </a:lnTo>
                  <a:lnTo>
                    <a:pt x="296849" y="70408"/>
                  </a:lnTo>
                  <a:lnTo>
                    <a:pt x="302501" y="77965"/>
                  </a:lnTo>
                  <a:lnTo>
                    <a:pt x="309016" y="85229"/>
                  </a:lnTo>
                  <a:lnTo>
                    <a:pt x="305638" y="88036"/>
                  </a:lnTo>
                  <a:lnTo>
                    <a:pt x="300266" y="91528"/>
                  </a:lnTo>
                  <a:lnTo>
                    <a:pt x="293179" y="95300"/>
                  </a:lnTo>
                  <a:lnTo>
                    <a:pt x="284657" y="98920"/>
                  </a:lnTo>
                  <a:lnTo>
                    <a:pt x="281622" y="100457"/>
                  </a:lnTo>
                  <a:lnTo>
                    <a:pt x="283159" y="103492"/>
                  </a:lnTo>
                  <a:lnTo>
                    <a:pt x="283159" y="106565"/>
                  </a:lnTo>
                  <a:lnTo>
                    <a:pt x="287731" y="105029"/>
                  </a:lnTo>
                  <a:lnTo>
                    <a:pt x="291973" y="103505"/>
                  </a:lnTo>
                  <a:lnTo>
                    <a:pt x="297802" y="100838"/>
                  </a:lnTo>
                  <a:lnTo>
                    <a:pt x="305066" y="96456"/>
                  </a:lnTo>
                  <a:lnTo>
                    <a:pt x="313626" y="89789"/>
                  </a:lnTo>
                  <a:lnTo>
                    <a:pt x="318185" y="92875"/>
                  </a:lnTo>
                  <a:lnTo>
                    <a:pt x="324243" y="98920"/>
                  </a:lnTo>
                  <a:lnTo>
                    <a:pt x="331876" y="103492"/>
                  </a:lnTo>
                  <a:lnTo>
                    <a:pt x="333375" y="103492"/>
                  </a:lnTo>
                  <a:lnTo>
                    <a:pt x="336448" y="105029"/>
                  </a:lnTo>
                  <a:lnTo>
                    <a:pt x="339471" y="101993"/>
                  </a:lnTo>
                  <a:lnTo>
                    <a:pt x="339471" y="100457"/>
                  </a:lnTo>
                  <a:lnTo>
                    <a:pt x="341007" y="98920"/>
                  </a:lnTo>
                  <a:close/>
                </a:path>
                <a:path w="484505" h="108585">
                  <a:moveTo>
                    <a:pt x="363829" y="22821"/>
                  </a:moveTo>
                  <a:lnTo>
                    <a:pt x="359270" y="9131"/>
                  </a:lnTo>
                  <a:lnTo>
                    <a:pt x="359270" y="7594"/>
                  </a:lnTo>
                  <a:lnTo>
                    <a:pt x="357733" y="6108"/>
                  </a:lnTo>
                  <a:lnTo>
                    <a:pt x="354698" y="7594"/>
                  </a:lnTo>
                  <a:lnTo>
                    <a:pt x="353161" y="7594"/>
                  </a:lnTo>
                  <a:lnTo>
                    <a:pt x="354698" y="10668"/>
                  </a:lnTo>
                  <a:lnTo>
                    <a:pt x="354698" y="15227"/>
                  </a:lnTo>
                  <a:lnTo>
                    <a:pt x="356235" y="22821"/>
                  </a:lnTo>
                  <a:lnTo>
                    <a:pt x="356235" y="38049"/>
                  </a:lnTo>
                  <a:lnTo>
                    <a:pt x="363829" y="38049"/>
                  </a:lnTo>
                  <a:lnTo>
                    <a:pt x="363829" y="22821"/>
                  </a:lnTo>
                  <a:close/>
                </a:path>
                <a:path w="484505" h="108585">
                  <a:moveTo>
                    <a:pt x="392747" y="6108"/>
                  </a:moveTo>
                  <a:lnTo>
                    <a:pt x="386651" y="6108"/>
                  </a:lnTo>
                  <a:lnTo>
                    <a:pt x="386651" y="10668"/>
                  </a:lnTo>
                  <a:lnTo>
                    <a:pt x="385165" y="13690"/>
                  </a:lnTo>
                  <a:lnTo>
                    <a:pt x="385165" y="21285"/>
                  </a:lnTo>
                  <a:lnTo>
                    <a:pt x="383628" y="31953"/>
                  </a:lnTo>
                  <a:lnTo>
                    <a:pt x="382092" y="33489"/>
                  </a:lnTo>
                  <a:lnTo>
                    <a:pt x="382092" y="36512"/>
                  </a:lnTo>
                  <a:lnTo>
                    <a:pt x="385165" y="38049"/>
                  </a:lnTo>
                  <a:lnTo>
                    <a:pt x="386651" y="38049"/>
                  </a:lnTo>
                  <a:lnTo>
                    <a:pt x="388188" y="39585"/>
                  </a:lnTo>
                  <a:lnTo>
                    <a:pt x="389724" y="33489"/>
                  </a:lnTo>
                  <a:lnTo>
                    <a:pt x="391210" y="30416"/>
                  </a:lnTo>
                  <a:lnTo>
                    <a:pt x="392747" y="22821"/>
                  </a:lnTo>
                  <a:lnTo>
                    <a:pt x="392747" y="6108"/>
                  </a:lnTo>
                  <a:close/>
                </a:path>
                <a:path w="484505" h="108585">
                  <a:moveTo>
                    <a:pt x="394284" y="42621"/>
                  </a:moveTo>
                  <a:lnTo>
                    <a:pt x="376034" y="42621"/>
                  </a:lnTo>
                  <a:lnTo>
                    <a:pt x="376034" y="1485"/>
                  </a:lnTo>
                  <a:lnTo>
                    <a:pt x="369938" y="1485"/>
                  </a:lnTo>
                  <a:lnTo>
                    <a:pt x="369938" y="42621"/>
                  </a:lnTo>
                  <a:lnTo>
                    <a:pt x="351675" y="42621"/>
                  </a:lnTo>
                  <a:lnTo>
                    <a:pt x="351675" y="50203"/>
                  </a:lnTo>
                  <a:lnTo>
                    <a:pt x="369938" y="50203"/>
                  </a:lnTo>
                  <a:lnTo>
                    <a:pt x="368350" y="54800"/>
                  </a:lnTo>
                  <a:lnTo>
                    <a:pt x="365353" y="61823"/>
                  </a:lnTo>
                  <a:lnTo>
                    <a:pt x="360083" y="71399"/>
                  </a:lnTo>
                  <a:lnTo>
                    <a:pt x="351675" y="83693"/>
                  </a:lnTo>
                  <a:lnTo>
                    <a:pt x="350139" y="86766"/>
                  </a:lnTo>
                  <a:lnTo>
                    <a:pt x="350139" y="88303"/>
                  </a:lnTo>
                  <a:lnTo>
                    <a:pt x="351675" y="88303"/>
                  </a:lnTo>
                  <a:lnTo>
                    <a:pt x="353161" y="89789"/>
                  </a:lnTo>
                  <a:lnTo>
                    <a:pt x="356235" y="86766"/>
                  </a:lnTo>
                  <a:lnTo>
                    <a:pt x="359270" y="83693"/>
                  </a:lnTo>
                  <a:lnTo>
                    <a:pt x="363829" y="79133"/>
                  </a:lnTo>
                  <a:lnTo>
                    <a:pt x="369938" y="65430"/>
                  </a:lnTo>
                  <a:lnTo>
                    <a:pt x="369938" y="108051"/>
                  </a:lnTo>
                  <a:lnTo>
                    <a:pt x="376034" y="108051"/>
                  </a:lnTo>
                  <a:lnTo>
                    <a:pt x="376034" y="65430"/>
                  </a:lnTo>
                  <a:lnTo>
                    <a:pt x="377520" y="68516"/>
                  </a:lnTo>
                  <a:lnTo>
                    <a:pt x="380593" y="71539"/>
                  </a:lnTo>
                  <a:lnTo>
                    <a:pt x="385165" y="80670"/>
                  </a:lnTo>
                  <a:lnTo>
                    <a:pt x="386651" y="82207"/>
                  </a:lnTo>
                  <a:lnTo>
                    <a:pt x="388188" y="83693"/>
                  </a:lnTo>
                  <a:lnTo>
                    <a:pt x="394284" y="80670"/>
                  </a:lnTo>
                  <a:lnTo>
                    <a:pt x="391210" y="76098"/>
                  </a:lnTo>
                  <a:lnTo>
                    <a:pt x="389724" y="73075"/>
                  </a:lnTo>
                  <a:lnTo>
                    <a:pt x="386651" y="68516"/>
                  </a:lnTo>
                  <a:lnTo>
                    <a:pt x="383057" y="65430"/>
                  </a:lnTo>
                  <a:lnTo>
                    <a:pt x="376034" y="59385"/>
                  </a:lnTo>
                  <a:lnTo>
                    <a:pt x="376034" y="50203"/>
                  </a:lnTo>
                  <a:lnTo>
                    <a:pt x="394284" y="50203"/>
                  </a:lnTo>
                  <a:lnTo>
                    <a:pt x="394284" y="42621"/>
                  </a:lnTo>
                  <a:close/>
                </a:path>
                <a:path w="484505" h="108585">
                  <a:moveTo>
                    <a:pt x="456704" y="31953"/>
                  </a:moveTo>
                  <a:lnTo>
                    <a:pt x="452132" y="31953"/>
                  </a:lnTo>
                  <a:lnTo>
                    <a:pt x="452132" y="48717"/>
                  </a:lnTo>
                  <a:lnTo>
                    <a:pt x="443001" y="48717"/>
                  </a:lnTo>
                  <a:lnTo>
                    <a:pt x="443001" y="47180"/>
                  </a:lnTo>
                  <a:lnTo>
                    <a:pt x="444500" y="21285"/>
                  </a:lnTo>
                  <a:lnTo>
                    <a:pt x="444500" y="13690"/>
                  </a:lnTo>
                  <a:lnTo>
                    <a:pt x="424751" y="13690"/>
                  </a:lnTo>
                  <a:lnTo>
                    <a:pt x="424751" y="0"/>
                  </a:lnTo>
                  <a:lnTo>
                    <a:pt x="417106" y="0"/>
                  </a:lnTo>
                  <a:lnTo>
                    <a:pt x="417106" y="13690"/>
                  </a:lnTo>
                  <a:lnTo>
                    <a:pt x="400392" y="13690"/>
                  </a:lnTo>
                  <a:lnTo>
                    <a:pt x="400392" y="19799"/>
                  </a:lnTo>
                  <a:lnTo>
                    <a:pt x="417106" y="19799"/>
                  </a:lnTo>
                  <a:lnTo>
                    <a:pt x="416839" y="25425"/>
                  </a:lnTo>
                  <a:lnTo>
                    <a:pt x="415010" y="32905"/>
                  </a:lnTo>
                  <a:lnTo>
                    <a:pt x="410044" y="41833"/>
                  </a:lnTo>
                  <a:lnTo>
                    <a:pt x="400392" y="51739"/>
                  </a:lnTo>
                  <a:lnTo>
                    <a:pt x="398856" y="51739"/>
                  </a:lnTo>
                  <a:lnTo>
                    <a:pt x="397319" y="53276"/>
                  </a:lnTo>
                  <a:lnTo>
                    <a:pt x="398856" y="56311"/>
                  </a:lnTo>
                  <a:lnTo>
                    <a:pt x="400392" y="57848"/>
                  </a:lnTo>
                  <a:lnTo>
                    <a:pt x="401878" y="59385"/>
                  </a:lnTo>
                  <a:lnTo>
                    <a:pt x="404952" y="56311"/>
                  </a:lnTo>
                  <a:lnTo>
                    <a:pt x="410349" y="51676"/>
                  </a:lnTo>
                  <a:lnTo>
                    <a:pt x="416344" y="44323"/>
                  </a:lnTo>
                  <a:lnTo>
                    <a:pt x="421208" y="33845"/>
                  </a:lnTo>
                  <a:lnTo>
                    <a:pt x="423214" y="19799"/>
                  </a:lnTo>
                  <a:lnTo>
                    <a:pt x="436905" y="19799"/>
                  </a:lnTo>
                  <a:lnTo>
                    <a:pt x="436905" y="56311"/>
                  </a:lnTo>
                  <a:lnTo>
                    <a:pt x="456704" y="56311"/>
                  </a:lnTo>
                  <a:lnTo>
                    <a:pt x="456704" y="48717"/>
                  </a:lnTo>
                  <a:lnTo>
                    <a:pt x="456704" y="31953"/>
                  </a:lnTo>
                  <a:close/>
                </a:path>
                <a:path w="484505" h="108585">
                  <a:moveTo>
                    <a:pt x="458241" y="70002"/>
                  </a:moveTo>
                  <a:lnTo>
                    <a:pt x="429310" y="70002"/>
                  </a:lnTo>
                  <a:lnTo>
                    <a:pt x="429310" y="51739"/>
                  </a:lnTo>
                  <a:lnTo>
                    <a:pt x="421678" y="51739"/>
                  </a:lnTo>
                  <a:lnTo>
                    <a:pt x="421678" y="70002"/>
                  </a:lnTo>
                  <a:lnTo>
                    <a:pt x="395782" y="70002"/>
                  </a:lnTo>
                  <a:lnTo>
                    <a:pt x="395782" y="76098"/>
                  </a:lnTo>
                  <a:lnTo>
                    <a:pt x="421678" y="76098"/>
                  </a:lnTo>
                  <a:lnTo>
                    <a:pt x="421678" y="106565"/>
                  </a:lnTo>
                  <a:lnTo>
                    <a:pt x="429310" y="106565"/>
                  </a:lnTo>
                  <a:lnTo>
                    <a:pt x="429310" y="76098"/>
                  </a:lnTo>
                  <a:lnTo>
                    <a:pt x="458241" y="76098"/>
                  </a:lnTo>
                  <a:lnTo>
                    <a:pt x="458241" y="70002"/>
                  </a:lnTo>
                  <a:close/>
                </a:path>
                <a:path w="484505" h="108585">
                  <a:moveTo>
                    <a:pt x="484085" y="53276"/>
                  </a:moveTo>
                  <a:lnTo>
                    <a:pt x="483819" y="45847"/>
                  </a:lnTo>
                  <a:lnTo>
                    <a:pt x="481990" y="35001"/>
                  </a:lnTo>
                  <a:lnTo>
                    <a:pt x="477024" y="20726"/>
                  </a:lnTo>
                  <a:lnTo>
                    <a:pt x="467360" y="3022"/>
                  </a:lnTo>
                  <a:lnTo>
                    <a:pt x="464286" y="3022"/>
                  </a:lnTo>
                  <a:lnTo>
                    <a:pt x="464286" y="4559"/>
                  </a:lnTo>
                  <a:lnTo>
                    <a:pt x="468122" y="12598"/>
                  </a:lnTo>
                  <a:lnTo>
                    <a:pt x="472097" y="23215"/>
                  </a:lnTo>
                  <a:lnTo>
                    <a:pt x="475221" y="36677"/>
                  </a:lnTo>
                  <a:lnTo>
                    <a:pt x="476491" y="53276"/>
                  </a:lnTo>
                  <a:lnTo>
                    <a:pt x="476288" y="61531"/>
                  </a:lnTo>
                  <a:lnTo>
                    <a:pt x="474954" y="72491"/>
                  </a:lnTo>
                  <a:lnTo>
                    <a:pt x="471335" y="86029"/>
                  </a:lnTo>
                  <a:lnTo>
                    <a:pt x="464286" y="101993"/>
                  </a:lnTo>
                  <a:lnTo>
                    <a:pt x="464286" y="103492"/>
                  </a:lnTo>
                  <a:lnTo>
                    <a:pt x="465823" y="105029"/>
                  </a:lnTo>
                  <a:lnTo>
                    <a:pt x="467360" y="105029"/>
                  </a:lnTo>
                  <a:lnTo>
                    <a:pt x="467360" y="103492"/>
                  </a:lnTo>
                  <a:lnTo>
                    <a:pt x="472528" y="96088"/>
                  </a:lnTo>
                  <a:lnTo>
                    <a:pt x="477989" y="85242"/>
                  </a:lnTo>
                  <a:lnTo>
                    <a:pt x="482320" y="70967"/>
                  </a:lnTo>
                  <a:lnTo>
                    <a:pt x="484085" y="53276"/>
                  </a:lnTo>
                  <a:close/>
                </a:path>
              </a:pathLst>
            </a:custGeom>
            <a:solidFill>
              <a:srgbClr val="393434"/>
            </a:solidFill>
          </p:spPr>
          <p:txBody>
            <a:bodyPr wrap="square" lIns="0" tIns="0" rIns="0" bIns="0" rtlCol="0"/>
            <a:lstStyle/>
            <a:p>
              <a:endParaRPr/>
            </a:p>
          </p:txBody>
        </p:sp>
        <p:pic>
          <p:nvPicPr>
            <p:cNvPr id="103" name="object 103"/>
            <p:cNvPicPr/>
            <p:nvPr/>
          </p:nvPicPr>
          <p:blipFill>
            <a:blip r:embed="rId60" cstate="print"/>
            <a:stretch>
              <a:fillRect/>
            </a:stretch>
          </p:blipFill>
          <p:spPr>
            <a:xfrm>
              <a:off x="4207522" y="2841573"/>
              <a:ext cx="575411" cy="106565"/>
            </a:xfrm>
            <a:prstGeom prst="rect">
              <a:avLst/>
            </a:prstGeom>
          </p:spPr>
        </p:pic>
        <p:pic>
          <p:nvPicPr>
            <p:cNvPr id="104" name="object 104"/>
            <p:cNvPicPr/>
            <p:nvPr/>
          </p:nvPicPr>
          <p:blipFill>
            <a:blip r:embed="rId61" cstate="print"/>
            <a:stretch>
              <a:fillRect/>
            </a:stretch>
          </p:blipFill>
          <p:spPr>
            <a:xfrm>
              <a:off x="1290891" y="3107981"/>
              <a:ext cx="896581" cy="108038"/>
            </a:xfrm>
            <a:prstGeom prst="rect">
              <a:avLst/>
            </a:prstGeom>
          </p:spPr>
        </p:pic>
        <p:pic>
          <p:nvPicPr>
            <p:cNvPr id="105" name="object 105"/>
            <p:cNvPicPr/>
            <p:nvPr/>
          </p:nvPicPr>
          <p:blipFill>
            <a:blip r:embed="rId62" cstate="print"/>
            <a:stretch>
              <a:fillRect/>
            </a:stretch>
          </p:blipFill>
          <p:spPr>
            <a:xfrm>
              <a:off x="2522385" y="3104895"/>
              <a:ext cx="2639618" cy="111125"/>
            </a:xfrm>
            <a:prstGeom prst="rect">
              <a:avLst/>
            </a:prstGeom>
          </p:spPr>
        </p:pic>
        <p:pic>
          <p:nvPicPr>
            <p:cNvPr id="106" name="object 106"/>
            <p:cNvPicPr/>
            <p:nvPr/>
          </p:nvPicPr>
          <p:blipFill>
            <a:blip r:embed="rId63" cstate="print"/>
            <a:stretch>
              <a:fillRect/>
            </a:stretch>
          </p:blipFill>
          <p:spPr>
            <a:xfrm>
              <a:off x="1272628" y="3436784"/>
              <a:ext cx="528193" cy="108051"/>
            </a:xfrm>
            <a:prstGeom prst="rect">
              <a:avLst/>
            </a:prstGeom>
          </p:spPr>
        </p:pic>
        <p:pic>
          <p:nvPicPr>
            <p:cNvPr id="107" name="object 107"/>
            <p:cNvPicPr/>
            <p:nvPr/>
          </p:nvPicPr>
          <p:blipFill>
            <a:blip r:embed="rId64" cstate="print"/>
            <a:stretch>
              <a:fillRect/>
            </a:stretch>
          </p:blipFill>
          <p:spPr>
            <a:xfrm>
              <a:off x="1866303" y="3436784"/>
              <a:ext cx="340969" cy="108051"/>
            </a:xfrm>
            <a:prstGeom prst="rect">
              <a:avLst/>
            </a:prstGeom>
          </p:spPr>
        </p:pic>
        <p:pic>
          <p:nvPicPr>
            <p:cNvPr id="108" name="object 108"/>
            <p:cNvPicPr/>
            <p:nvPr/>
          </p:nvPicPr>
          <p:blipFill>
            <a:blip r:embed="rId65" cstate="print"/>
            <a:stretch>
              <a:fillRect/>
            </a:stretch>
          </p:blipFill>
          <p:spPr>
            <a:xfrm>
              <a:off x="2519362" y="3372840"/>
              <a:ext cx="2498026" cy="261835"/>
            </a:xfrm>
            <a:prstGeom prst="rect">
              <a:avLst/>
            </a:prstGeom>
          </p:spPr>
        </p:pic>
        <p:pic>
          <p:nvPicPr>
            <p:cNvPr id="109" name="object 109"/>
            <p:cNvPicPr/>
            <p:nvPr/>
          </p:nvPicPr>
          <p:blipFill>
            <a:blip r:embed="rId66" cstate="print"/>
            <a:stretch>
              <a:fillRect/>
            </a:stretch>
          </p:blipFill>
          <p:spPr>
            <a:xfrm>
              <a:off x="5104155" y="3377412"/>
              <a:ext cx="1132535" cy="108089"/>
            </a:xfrm>
            <a:prstGeom prst="rect">
              <a:avLst/>
            </a:prstGeom>
          </p:spPr>
        </p:pic>
        <p:pic>
          <p:nvPicPr>
            <p:cNvPr id="110" name="object 110"/>
            <p:cNvPicPr/>
            <p:nvPr/>
          </p:nvPicPr>
          <p:blipFill>
            <a:blip r:embed="rId67" cstate="print"/>
            <a:stretch>
              <a:fillRect/>
            </a:stretch>
          </p:blipFill>
          <p:spPr>
            <a:xfrm>
              <a:off x="1275651" y="3837139"/>
              <a:ext cx="525170" cy="108051"/>
            </a:xfrm>
            <a:prstGeom prst="rect">
              <a:avLst/>
            </a:prstGeom>
          </p:spPr>
        </p:pic>
        <p:pic>
          <p:nvPicPr>
            <p:cNvPr id="111" name="object 111"/>
            <p:cNvPicPr/>
            <p:nvPr/>
          </p:nvPicPr>
          <p:blipFill>
            <a:blip r:embed="rId68" cstate="print"/>
            <a:stretch>
              <a:fillRect/>
            </a:stretch>
          </p:blipFill>
          <p:spPr>
            <a:xfrm>
              <a:off x="1866303" y="3837139"/>
              <a:ext cx="340969" cy="108051"/>
            </a:xfrm>
            <a:prstGeom prst="rect">
              <a:avLst/>
            </a:prstGeom>
          </p:spPr>
        </p:pic>
        <p:pic>
          <p:nvPicPr>
            <p:cNvPr id="112" name="object 112"/>
            <p:cNvPicPr/>
            <p:nvPr/>
          </p:nvPicPr>
          <p:blipFill>
            <a:blip r:embed="rId69" cstate="print"/>
            <a:stretch>
              <a:fillRect/>
            </a:stretch>
          </p:blipFill>
          <p:spPr>
            <a:xfrm>
              <a:off x="2520848" y="3777754"/>
              <a:ext cx="3435743" cy="261835"/>
            </a:xfrm>
            <a:prstGeom prst="rect">
              <a:avLst/>
            </a:prstGeom>
          </p:spPr>
        </p:pic>
      </p:grpSp>
      <p:grpSp>
        <p:nvGrpSpPr>
          <p:cNvPr id="113" name="object 2"/>
          <p:cNvGrpSpPr/>
          <p:nvPr/>
        </p:nvGrpSpPr>
        <p:grpSpPr>
          <a:xfrm>
            <a:off x="3415956" y="10148442"/>
            <a:ext cx="703580" cy="91440"/>
            <a:chOff x="3415956" y="10148442"/>
            <a:chExt cx="703580" cy="91440"/>
          </a:xfrm>
        </p:grpSpPr>
        <p:sp>
          <p:nvSpPr>
            <p:cNvPr id="114"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115" name="object 4"/>
            <p:cNvPicPr/>
            <p:nvPr/>
          </p:nvPicPr>
          <p:blipFill>
            <a:blip r:embed="rId70" cstate="print"/>
            <a:stretch>
              <a:fillRect/>
            </a:stretch>
          </p:blipFill>
          <p:spPr>
            <a:xfrm>
              <a:off x="3738663" y="10148442"/>
              <a:ext cx="121793" cy="91325"/>
            </a:xfrm>
            <a:prstGeom prst="rect">
              <a:avLst/>
            </a:prstGeom>
          </p:spPr>
        </p:pic>
        <p:sp>
          <p:nvSpPr>
            <p:cNvPr id="116"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702"/>
            <a:ext cx="6113780" cy="4315460"/>
            <a:chOff x="710907" y="5647702"/>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202575" y="6604596"/>
              <a:ext cx="2613723" cy="117221"/>
            </a:xfrm>
            <a:prstGeom prst="rect">
              <a:avLst/>
            </a:prstGeom>
          </p:spPr>
        </p:pic>
        <p:pic>
          <p:nvPicPr>
            <p:cNvPr id="9" name="object 9"/>
            <p:cNvPicPr/>
            <p:nvPr/>
          </p:nvPicPr>
          <p:blipFill>
            <a:blip r:embed="rId3" cstate="print"/>
            <a:stretch>
              <a:fillRect/>
            </a:stretch>
          </p:blipFill>
          <p:spPr>
            <a:xfrm>
              <a:off x="3898506" y="6601574"/>
              <a:ext cx="2558948" cy="120243"/>
            </a:xfrm>
            <a:prstGeom prst="rect">
              <a:avLst/>
            </a:prstGeom>
          </p:spPr>
        </p:pic>
        <p:pic>
          <p:nvPicPr>
            <p:cNvPr id="10" name="object 10"/>
            <p:cNvPicPr/>
            <p:nvPr/>
          </p:nvPicPr>
          <p:blipFill>
            <a:blip r:embed="rId4" cstate="print"/>
            <a:stretch>
              <a:fillRect/>
            </a:stretch>
          </p:blipFill>
          <p:spPr>
            <a:xfrm>
              <a:off x="1091504" y="6817715"/>
              <a:ext cx="2922686" cy="120256"/>
            </a:xfrm>
            <a:prstGeom prst="rect">
              <a:avLst/>
            </a:prstGeom>
          </p:spPr>
        </p:pic>
        <p:pic>
          <p:nvPicPr>
            <p:cNvPr id="11" name="object 11"/>
            <p:cNvPicPr/>
            <p:nvPr/>
          </p:nvPicPr>
          <p:blipFill>
            <a:blip r:embed="rId5" cstate="print"/>
            <a:stretch>
              <a:fillRect/>
            </a:stretch>
          </p:blipFill>
          <p:spPr>
            <a:xfrm>
              <a:off x="4113161" y="6819252"/>
              <a:ext cx="1319809" cy="118719"/>
            </a:xfrm>
            <a:prstGeom prst="rect">
              <a:avLst/>
            </a:prstGeom>
          </p:spPr>
        </p:pic>
        <p:pic>
          <p:nvPicPr>
            <p:cNvPr id="12" name="object 12"/>
            <p:cNvPicPr/>
            <p:nvPr/>
          </p:nvPicPr>
          <p:blipFill>
            <a:blip r:embed="rId6" cstate="print"/>
            <a:stretch>
              <a:fillRect/>
            </a:stretch>
          </p:blipFill>
          <p:spPr>
            <a:xfrm>
              <a:off x="890536" y="5844971"/>
              <a:ext cx="5752604" cy="611987"/>
            </a:xfrm>
            <a:prstGeom prst="rect">
              <a:avLst/>
            </a:prstGeom>
          </p:spPr>
        </p:pic>
        <p:sp>
          <p:nvSpPr>
            <p:cNvPr id="13" name="object 13"/>
            <p:cNvSpPr/>
            <p:nvPr/>
          </p:nvSpPr>
          <p:spPr>
            <a:xfrm>
              <a:off x="5586704" y="588457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14" name="object 14"/>
            <p:cNvPicPr/>
            <p:nvPr/>
          </p:nvPicPr>
          <p:blipFill>
            <a:blip r:embed="rId7" cstate="print"/>
            <a:stretch>
              <a:fillRect/>
            </a:stretch>
          </p:blipFill>
          <p:spPr>
            <a:xfrm>
              <a:off x="5696292" y="5873902"/>
              <a:ext cx="71539" cy="101993"/>
            </a:xfrm>
            <a:prstGeom prst="rect">
              <a:avLst/>
            </a:prstGeom>
          </p:spPr>
        </p:pic>
        <p:pic>
          <p:nvPicPr>
            <p:cNvPr id="15" name="object 15"/>
            <p:cNvPicPr/>
            <p:nvPr/>
          </p:nvPicPr>
          <p:blipFill>
            <a:blip r:embed="rId8" cstate="print"/>
            <a:stretch>
              <a:fillRect/>
            </a:stretch>
          </p:blipFill>
          <p:spPr>
            <a:xfrm>
              <a:off x="5787631" y="5870866"/>
              <a:ext cx="435368" cy="105028"/>
            </a:xfrm>
            <a:prstGeom prst="rect">
              <a:avLst/>
            </a:prstGeom>
          </p:spPr>
        </p:pic>
        <p:pic>
          <p:nvPicPr>
            <p:cNvPr id="16" name="object 16"/>
            <p:cNvPicPr/>
            <p:nvPr/>
          </p:nvPicPr>
          <p:blipFill>
            <a:blip r:embed="rId9" cstate="print"/>
            <a:stretch>
              <a:fillRect/>
            </a:stretch>
          </p:blipFill>
          <p:spPr>
            <a:xfrm>
              <a:off x="6268694" y="5867793"/>
              <a:ext cx="372910" cy="117233"/>
            </a:xfrm>
            <a:prstGeom prst="rect">
              <a:avLst/>
            </a:prstGeom>
          </p:spPr>
        </p:pic>
        <p:pic>
          <p:nvPicPr>
            <p:cNvPr id="17" name="object 17"/>
            <p:cNvPicPr/>
            <p:nvPr/>
          </p:nvPicPr>
          <p:blipFill>
            <a:blip r:embed="rId10" cstate="print"/>
            <a:stretch>
              <a:fillRect/>
            </a:stretch>
          </p:blipFill>
          <p:spPr>
            <a:xfrm>
              <a:off x="1096022" y="7140422"/>
              <a:ext cx="2925813" cy="124815"/>
            </a:xfrm>
            <a:prstGeom prst="rect">
              <a:avLst/>
            </a:prstGeom>
          </p:spPr>
        </p:pic>
        <p:sp>
          <p:nvSpPr>
            <p:cNvPr id="18" name="object 18"/>
            <p:cNvSpPr/>
            <p:nvPr/>
          </p:nvSpPr>
          <p:spPr>
            <a:xfrm>
              <a:off x="1076223" y="7140422"/>
              <a:ext cx="3367404" cy="697230"/>
            </a:xfrm>
            <a:custGeom>
              <a:avLst/>
              <a:gdLst/>
              <a:ahLst/>
              <a:cxnLst/>
              <a:rect l="l" t="t" r="r" b="b"/>
              <a:pathLst>
                <a:path w="3367404" h="697229">
                  <a:moveTo>
                    <a:pt x="41122" y="234454"/>
                  </a:moveTo>
                  <a:lnTo>
                    <a:pt x="38049" y="231381"/>
                  </a:lnTo>
                  <a:lnTo>
                    <a:pt x="32004" y="231381"/>
                  </a:lnTo>
                  <a:lnTo>
                    <a:pt x="30467" y="234454"/>
                  </a:lnTo>
                  <a:lnTo>
                    <a:pt x="30467" y="237490"/>
                  </a:lnTo>
                  <a:lnTo>
                    <a:pt x="27432" y="245071"/>
                  </a:lnTo>
                  <a:lnTo>
                    <a:pt x="24358" y="249643"/>
                  </a:lnTo>
                  <a:lnTo>
                    <a:pt x="13690" y="252717"/>
                  </a:lnTo>
                  <a:lnTo>
                    <a:pt x="6108" y="254203"/>
                  </a:lnTo>
                  <a:lnTo>
                    <a:pt x="4572" y="254203"/>
                  </a:lnTo>
                  <a:lnTo>
                    <a:pt x="4572" y="261835"/>
                  </a:lnTo>
                  <a:lnTo>
                    <a:pt x="28930" y="261835"/>
                  </a:lnTo>
                  <a:lnTo>
                    <a:pt x="28930" y="334911"/>
                  </a:lnTo>
                  <a:lnTo>
                    <a:pt x="30467" y="337947"/>
                  </a:lnTo>
                  <a:lnTo>
                    <a:pt x="36563" y="337947"/>
                  </a:lnTo>
                  <a:lnTo>
                    <a:pt x="41122" y="336410"/>
                  </a:lnTo>
                  <a:lnTo>
                    <a:pt x="41122" y="234454"/>
                  </a:lnTo>
                  <a:close/>
                </a:path>
                <a:path w="3367404" h="697229">
                  <a:moveTo>
                    <a:pt x="63944" y="622604"/>
                  </a:moveTo>
                  <a:lnTo>
                    <a:pt x="61099" y="608228"/>
                  </a:lnTo>
                  <a:lnTo>
                    <a:pt x="56908" y="602805"/>
                  </a:lnTo>
                  <a:lnTo>
                    <a:pt x="53848" y="598843"/>
                  </a:lnTo>
                  <a:lnTo>
                    <a:pt x="44018" y="593737"/>
                  </a:lnTo>
                  <a:lnTo>
                    <a:pt x="33489" y="592188"/>
                  </a:lnTo>
                  <a:lnTo>
                    <a:pt x="18211" y="595452"/>
                  </a:lnTo>
                  <a:lnTo>
                    <a:pt x="8369" y="603402"/>
                  </a:lnTo>
                  <a:lnTo>
                    <a:pt x="3098" y="613359"/>
                  </a:lnTo>
                  <a:lnTo>
                    <a:pt x="1536" y="622604"/>
                  </a:lnTo>
                  <a:lnTo>
                    <a:pt x="1536" y="628700"/>
                  </a:lnTo>
                  <a:lnTo>
                    <a:pt x="13690" y="628700"/>
                  </a:lnTo>
                  <a:lnTo>
                    <a:pt x="13690" y="622604"/>
                  </a:lnTo>
                  <a:lnTo>
                    <a:pt x="15938" y="614387"/>
                  </a:lnTo>
                  <a:lnTo>
                    <a:pt x="20180" y="608152"/>
                  </a:lnTo>
                  <a:lnTo>
                    <a:pt x="26123" y="604202"/>
                  </a:lnTo>
                  <a:lnTo>
                    <a:pt x="33489" y="602805"/>
                  </a:lnTo>
                  <a:lnTo>
                    <a:pt x="41071" y="603961"/>
                  </a:lnTo>
                  <a:lnTo>
                    <a:pt x="47383" y="607390"/>
                  </a:lnTo>
                  <a:lnTo>
                    <a:pt x="51689" y="613117"/>
                  </a:lnTo>
                  <a:lnTo>
                    <a:pt x="53289" y="621118"/>
                  </a:lnTo>
                  <a:lnTo>
                    <a:pt x="51968" y="629780"/>
                  </a:lnTo>
                  <a:lnTo>
                    <a:pt x="47371" y="636714"/>
                  </a:lnTo>
                  <a:lnTo>
                    <a:pt x="38506" y="644220"/>
                  </a:lnTo>
                  <a:lnTo>
                    <a:pt x="24358" y="654596"/>
                  </a:lnTo>
                  <a:lnTo>
                    <a:pt x="18618" y="658736"/>
                  </a:lnTo>
                  <a:lnTo>
                    <a:pt x="10464" y="666000"/>
                  </a:lnTo>
                  <a:lnTo>
                    <a:pt x="3162" y="675563"/>
                  </a:lnTo>
                  <a:lnTo>
                    <a:pt x="0" y="686549"/>
                  </a:lnTo>
                  <a:lnTo>
                    <a:pt x="0" y="689571"/>
                  </a:lnTo>
                  <a:lnTo>
                    <a:pt x="1536" y="694143"/>
                  </a:lnTo>
                  <a:lnTo>
                    <a:pt x="63944" y="694143"/>
                  </a:lnTo>
                  <a:lnTo>
                    <a:pt x="63944" y="683526"/>
                  </a:lnTo>
                  <a:lnTo>
                    <a:pt x="13690" y="683526"/>
                  </a:lnTo>
                  <a:lnTo>
                    <a:pt x="13690" y="681990"/>
                  </a:lnTo>
                  <a:lnTo>
                    <a:pt x="16383" y="675894"/>
                  </a:lnTo>
                  <a:lnTo>
                    <a:pt x="22644" y="669632"/>
                  </a:lnTo>
                  <a:lnTo>
                    <a:pt x="29768" y="664222"/>
                  </a:lnTo>
                  <a:lnTo>
                    <a:pt x="35026" y="660654"/>
                  </a:lnTo>
                  <a:lnTo>
                    <a:pt x="49161" y="650659"/>
                  </a:lnTo>
                  <a:lnTo>
                    <a:pt x="58039" y="642226"/>
                  </a:lnTo>
                  <a:lnTo>
                    <a:pt x="62623" y="633488"/>
                  </a:lnTo>
                  <a:lnTo>
                    <a:pt x="63944" y="622604"/>
                  </a:lnTo>
                  <a:close/>
                </a:path>
                <a:path w="3367404" h="697229">
                  <a:moveTo>
                    <a:pt x="98971" y="683526"/>
                  </a:moveTo>
                  <a:lnTo>
                    <a:pt x="94411" y="678954"/>
                  </a:lnTo>
                  <a:lnTo>
                    <a:pt x="83743" y="678954"/>
                  </a:lnTo>
                  <a:lnTo>
                    <a:pt x="80721" y="681990"/>
                  </a:lnTo>
                  <a:lnTo>
                    <a:pt x="80721" y="692645"/>
                  </a:lnTo>
                  <a:lnTo>
                    <a:pt x="83743" y="697217"/>
                  </a:lnTo>
                  <a:lnTo>
                    <a:pt x="94411" y="697217"/>
                  </a:lnTo>
                  <a:lnTo>
                    <a:pt x="98971" y="692645"/>
                  </a:lnTo>
                  <a:lnTo>
                    <a:pt x="98971" y="683526"/>
                  </a:lnTo>
                  <a:close/>
                </a:path>
                <a:path w="3367404" h="697229">
                  <a:moveTo>
                    <a:pt x="98971" y="322707"/>
                  </a:moveTo>
                  <a:lnTo>
                    <a:pt x="94411" y="319684"/>
                  </a:lnTo>
                  <a:lnTo>
                    <a:pt x="83743" y="319684"/>
                  </a:lnTo>
                  <a:lnTo>
                    <a:pt x="80721" y="322707"/>
                  </a:lnTo>
                  <a:lnTo>
                    <a:pt x="80721" y="333375"/>
                  </a:lnTo>
                  <a:lnTo>
                    <a:pt x="83743" y="337947"/>
                  </a:lnTo>
                  <a:lnTo>
                    <a:pt x="94411" y="337947"/>
                  </a:lnTo>
                  <a:lnTo>
                    <a:pt x="98971" y="333375"/>
                  </a:lnTo>
                  <a:lnTo>
                    <a:pt x="98971" y="322707"/>
                  </a:lnTo>
                  <a:close/>
                </a:path>
                <a:path w="3367404" h="697229">
                  <a:moveTo>
                    <a:pt x="3073450" y="53289"/>
                  </a:moveTo>
                  <a:lnTo>
                    <a:pt x="2956229" y="53289"/>
                  </a:lnTo>
                  <a:lnTo>
                    <a:pt x="2956229" y="68516"/>
                  </a:lnTo>
                  <a:lnTo>
                    <a:pt x="2960789" y="70053"/>
                  </a:lnTo>
                  <a:lnTo>
                    <a:pt x="3068891" y="70053"/>
                  </a:lnTo>
                  <a:lnTo>
                    <a:pt x="3073450" y="66979"/>
                  </a:lnTo>
                  <a:lnTo>
                    <a:pt x="3073450" y="53289"/>
                  </a:lnTo>
                  <a:close/>
                </a:path>
                <a:path w="3367404" h="697229">
                  <a:moveTo>
                    <a:pt x="3141967" y="74612"/>
                  </a:moveTo>
                  <a:lnTo>
                    <a:pt x="3140430" y="71539"/>
                  </a:lnTo>
                  <a:lnTo>
                    <a:pt x="3128264" y="71539"/>
                  </a:lnTo>
                  <a:lnTo>
                    <a:pt x="3128264" y="86766"/>
                  </a:lnTo>
                  <a:lnTo>
                    <a:pt x="3128264" y="105029"/>
                  </a:lnTo>
                  <a:lnTo>
                    <a:pt x="3126727" y="106565"/>
                  </a:lnTo>
                  <a:lnTo>
                    <a:pt x="3102368" y="106565"/>
                  </a:lnTo>
                  <a:lnTo>
                    <a:pt x="3100882" y="105029"/>
                  </a:lnTo>
                  <a:lnTo>
                    <a:pt x="3100882" y="85229"/>
                  </a:lnTo>
                  <a:lnTo>
                    <a:pt x="3126727" y="85229"/>
                  </a:lnTo>
                  <a:lnTo>
                    <a:pt x="3128264" y="86766"/>
                  </a:lnTo>
                  <a:lnTo>
                    <a:pt x="3128264" y="71539"/>
                  </a:lnTo>
                  <a:lnTo>
                    <a:pt x="3088678" y="71539"/>
                  </a:lnTo>
                  <a:lnTo>
                    <a:pt x="3087141" y="74612"/>
                  </a:lnTo>
                  <a:lnTo>
                    <a:pt x="3087141" y="117233"/>
                  </a:lnTo>
                  <a:lnTo>
                    <a:pt x="3088678" y="120256"/>
                  </a:lnTo>
                  <a:lnTo>
                    <a:pt x="3140430" y="120256"/>
                  </a:lnTo>
                  <a:lnTo>
                    <a:pt x="3141967" y="117233"/>
                  </a:lnTo>
                  <a:lnTo>
                    <a:pt x="3141967" y="106565"/>
                  </a:lnTo>
                  <a:lnTo>
                    <a:pt x="3141967" y="85229"/>
                  </a:lnTo>
                  <a:lnTo>
                    <a:pt x="3141967" y="74612"/>
                  </a:lnTo>
                  <a:close/>
                </a:path>
                <a:path w="3367404" h="697229">
                  <a:moveTo>
                    <a:pt x="3199803" y="86766"/>
                  </a:moveTo>
                  <a:lnTo>
                    <a:pt x="3183039" y="51739"/>
                  </a:lnTo>
                  <a:lnTo>
                    <a:pt x="3184575" y="50253"/>
                  </a:lnTo>
                  <a:lnTo>
                    <a:pt x="3196412" y="21336"/>
                  </a:lnTo>
                  <a:lnTo>
                    <a:pt x="3196780" y="18262"/>
                  </a:lnTo>
                  <a:lnTo>
                    <a:pt x="3196780" y="6108"/>
                  </a:lnTo>
                  <a:lnTo>
                    <a:pt x="3152622" y="6108"/>
                  </a:lnTo>
                  <a:lnTo>
                    <a:pt x="3149549" y="9131"/>
                  </a:lnTo>
                  <a:lnTo>
                    <a:pt x="3149549" y="50253"/>
                  </a:lnTo>
                  <a:lnTo>
                    <a:pt x="3144990" y="48717"/>
                  </a:lnTo>
                  <a:lnTo>
                    <a:pt x="3132836" y="48717"/>
                  </a:lnTo>
                  <a:lnTo>
                    <a:pt x="3134372" y="44157"/>
                  </a:lnTo>
                  <a:lnTo>
                    <a:pt x="3137395" y="35026"/>
                  </a:lnTo>
                  <a:lnTo>
                    <a:pt x="3138932" y="28930"/>
                  </a:lnTo>
                  <a:lnTo>
                    <a:pt x="3146526" y="28930"/>
                  </a:lnTo>
                  <a:lnTo>
                    <a:pt x="3146526" y="15240"/>
                  </a:lnTo>
                  <a:lnTo>
                    <a:pt x="3123704" y="15240"/>
                  </a:lnTo>
                  <a:lnTo>
                    <a:pt x="3123704" y="28930"/>
                  </a:lnTo>
                  <a:lnTo>
                    <a:pt x="3123704" y="31953"/>
                  </a:lnTo>
                  <a:lnTo>
                    <a:pt x="3122168" y="41135"/>
                  </a:lnTo>
                  <a:lnTo>
                    <a:pt x="3119145" y="48717"/>
                  </a:lnTo>
                  <a:lnTo>
                    <a:pt x="3110014" y="48717"/>
                  </a:lnTo>
                  <a:lnTo>
                    <a:pt x="3108477" y="44157"/>
                  </a:lnTo>
                  <a:lnTo>
                    <a:pt x="3105454" y="28930"/>
                  </a:lnTo>
                  <a:lnTo>
                    <a:pt x="3123704" y="28930"/>
                  </a:lnTo>
                  <a:lnTo>
                    <a:pt x="3123704" y="15240"/>
                  </a:lnTo>
                  <a:lnTo>
                    <a:pt x="3122168" y="15240"/>
                  </a:lnTo>
                  <a:lnTo>
                    <a:pt x="3122168" y="4572"/>
                  </a:lnTo>
                  <a:lnTo>
                    <a:pt x="3120631" y="3035"/>
                  </a:lnTo>
                  <a:lnTo>
                    <a:pt x="3106940" y="3035"/>
                  </a:lnTo>
                  <a:lnTo>
                    <a:pt x="3106940" y="15240"/>
                  </a:lnTo>
                  <a:lnTo>
                    <a:pt x="3088678" y="15240"/>
                  </a:lnTo>
                  <a:lnTo>
                    <a:pt x="3082582" y="16776"/>
                  </a:lnTo>
                  <a:lnTo>
                    <a:pt x="3082582" y="28930"/>
                  </a:lnTo>
                  <a:lnTo>
                    <a:pt x="3091713" y="28930"/>
                  </a:lnTo>
                  <a:lnTo>
                    <a:pt x="3093250" y="31953"/>
                  </a:lnTo>
                  <a:lnTo>
                    <a:pt x="3094786" y="42621"/>
                  </a:lnTo>
                  <a:lnTo>
                    <a:pt x="3094786" y="48717"/>
                  </a:lnTo>
                  <a:lnTo>
                    <a:pt x="3081096" y="48717"/>
                  </a:lnTo>
                  <a:lnTo>
                    <a:pt x="3081096" y="62407"/>
                  </a:lnTo>
                  <a:lnTo>
                    <a:pt x="3149549" y="62407"/>
                  </a:lnTo>
                  <a:lnTo>
                    <a:pt x="3149549" y="120256"/>
                  </a:lnTo>
                  <a:lnTo>
                    <a:pt x="3152622" y="121793"/>
                  </a:lnTo>
                  <a:lnTo>
                    <a:pt x="3164789" y="121793"/>
                  </a:lnTo>
                  <a:lnTo>
                    <a:pt x="3164789" y="21336"/>
                  </a:lnTo>
                  <a:lnTo>
                    <a:pt x="3181553" y="21336"/>
                  </a:lnTo>
                  <a:lnTo>
                    <a:pt x="3181553" y="24358"/>
                  </a:lnTo>
                  <a:lnTo>
                    <a:pt x="3175444" y="36563"/>
                  </a:lnTo>
                  <a:lnTo>
                    <a:pt x="3173907" y="41135"/>
                  </a:lnTo>
                  <a:lnTo>
                    <a:pt x="3169348" y="50253"/>
                  </a:lnTo>
                  <a:lnTo>
                    <a:pt x="3169348" y="56311"/>
                  </a:lnTo>
                  <a:lnTo>
                    <a:pt x="3175444" y="63944"/>
                  </a:lnTo>
                  <a:lnTo>
                    <a:pt x="3178479" y="65493"/>
                  </a:lnTo>
                  <a:lnTo>
                    <a:pt x="3183039" y="73075"/>
                  </a:lnTo>
                  <a:lnTo>
                    <a:pt x="3183039" y="91338"/>
                  </a:lnTo>
                  <a:lnTo>
                    <a:pt x="3178479" y="94411"/>
                  </a:lnTo>
                  <a:lnTo>
                    <a:pt x="3166326" y="94411"/>
                  </a:lnTo>
                  <a:lnTo>
                    <a:pt x="3166326" y="109588"/>
                  </a:lnTo>
                  <a:lnTo>
                    <a:pt x="3184575" y="109588"/>
                  </a:lnTo>
                  <a:lnTo>
                    <a:pt x="3187649" y="108102"/>
                  </a:lnTo>
                  <a:lnTo>
                    <a:pt x="3198266" y="103543"/>
                  </a:lnTo>
                  <a:lnTo>
                    <a:pt x="3199803" y="92875"/>
                  </a:lnTo>
                  <a:lnTo>
                    <a:pt x="3199803" y="86766"/>
                  </a:lnTo>
                  <a:close/>
                </a:path>
                <a:path w="3367404" h="697229">
                  <a:moveTo>
                    <a:pt x="3246983" y="62407"/>
                  </a:moveTo>
                  <a:lnTo>
                    <a:pt x="3235426" y="21539"/>
                  </a:lnTo>
                  <a:lnTo>
                    <a:pt x="3218065" y="1536"/>
                  </a:lnTo>
                  <a:lnTo>
                    <a:pt x="3212007" y="1536"/>
                  </a:lnTo>
                  <a:lnTo>
                    <a:pt x="3208934" y="4572"/>
                  </a:lnTo>
                  <a:lnTo>
                    <a:pt x="3208934" y="12204"/>
                  </a:lnTo>
                  <a:lnTo>
                    <a:pt x="3212007" y="15240"/>
                  </a:lnTo>
                  <a:lnTo>
                    <a:pt x="3216783" y="20472"/>
                  </a:lnTo>
                  <a:lnTo>
                    <a:pt x="3222853" y="29692"/>
                  </a:lnTo>
                  <a:lnTo>
                    <a:pt x="3228048" y="43484"/>
                  </a:lnTo>
                  <a:lnTo>
                    <a:pt x="3230270" y="62407"/>
                  </a:lnTo>
                  <a:lnTo>
                    <a:pt x="3228048" y="80721"/>
                  </a:lnTo>
                  <a:lnTo>
                    <a:pt x="3222853" y="94576"/>
                  </a:lnTo>
                  <a:lnTo>
                    <a:pt x="3216783" y="104152"/>
                  </a:lnTo>
                  <a:lnTo>
                    <a:pt x="3212007" y="109588"/>
                  </a:lnTo>
                  <a:lnTo>
                    <a:pt x="3208934" y="112661"/>
                  </a:lnTo>
                  <a:lnTo>
                    <a:pt x="3208934" y="120256"/>
                  </a:lnTo>
                  <a:lnTo>
                    <a:pt x="3212007" y="121793"/>
                  </a:lnTo>
                  <a:lnTo>
                    <a:pt x="3221139" y="121793"/>
                  </a:lnTo>
                  <a:lnTo>
                    <a:pt x="3228733" y="112661"/>
                  </a:lnTo>
                  <a:lnTo>
                    <a:pt x="3236074" y="102450"/>
                  </a:lnTo>
                  <a:lnTo>
                    <a:pt x="3241852" y="90385"/>
                  </a:lnTo>
                  <a:lnTo>
                    <a:pt x="3245624" y="76898"/>
                  </a:lnTo>
                  <a:lnTo>
                    <a:pt x="3246983" y="62407"/>
                  </a:lnTo>
                  <a:close/>
                </a:path>
                <a:path w="3367404" h="697229">
                  <a:moveTo>
                    <a:pt x="3309391" y="62407"/>
                  </a:moveTo>
                  <a:lnTo>
                    <a:pt x="3298482" y="21539"/>
                  </a:lnTo>
                  <a:lnTo>
                    <a:pt x="3280473" y="1536"/>
                  </a:lnTo>
                  <a:lnTo>
                    <a:pt x="3274415" y="1536"/>
                  </a:lnTo>
                  <a:lnTo>
                    <a:pt x="3271342" y="4572"/>
                  </a:lnTo>
                  <a:lnTo>
                    <a:pt x="3271342" y="10668"/>
                  </a:lnTo>
                  <a:lnTo>
                    <a:pt x="3275914" y="15240"/>
                  </a:lnTo>
                  <a:lnTo>
                    <a:pt x="3280448" y="20472"/>
                  </a:lnTo>
                  <a:lnTo>
                    <a:pt x="3285998" y="29692"/>
                  </a:lnTo>
                  <a:lnTo>
                    <a:pt x="3290697" y="43484"/>
                  </a:lnTo>
                  <a:lnTo>
                    <a:pt x="3292678" y="62407"/>
                  </a:lnTo>
                  <a:lnTo>
                    <a:pt x="3290697" y="80721"/>
                  </a:lnTo>
                  <a:lnTo>
                    <a:pt x="3271342" y="114160"/>
                  </a:lnTo>
                  <a:lnTo>
                    <a:pt x="3271342" y="120256"/>
                  </a:lnTo>
                  <a:lnTo>
                    <a:pt x="3274415" y="121793"/>
                  </a:lnTo>
                  <a:lnTo>
                    <a:pt x="3283547" y="121793"/>
                  </a:lnTo>
                  <a:lnTo>
                    <a:pt x="3291141" y="112661"/>
                  </a:lnTo>
                  <a:lnTo>
                    <a:pt x="3298482" y="102450"/>
                  </a:lnTo>
                  <a:lnTo>
                    <a:pt x="3304260" y="90385"/>
                  </a:lnTo>
                  <a:lnTo>
                    <a:pt x="3308032" y="76898"/>
                  </a:lnTo>
                  <a:lnTo>
                    <a:pt x="3309391" y="62407"/>
                  </a:lnTo>
                  <a:close/>
                </a:path>
                <a:path w="3367404" h="697229">
                  <a:moveTo>
                    <a:pt x="3367240" y="0"/>
                  </a:moveTo>
                  <a:lnTo>
                    <a:pt x="3335286" y="0"/>
                  </a:lnTo>
                  <a:lnTo>
                    <a:pt x="3338779" y="6108"/>
                  </a:lnTo>
                  <a:lnTo>
                    <a:pt x="3344989" y="19215"/>
                  </a:lnTo>
                  <a:lnTo>
                    <a:pt x="3350907" y="38315"/>
                  </a:lnTo>
                  <a:lnTo>
                    <a:pt x="3353549" y="62407"/>
                  </a:lnTo>
                  <a:lnTo>
                    <a:pt x="3350907" y="86512"/>
                  </a:lnTo>
                  <a:lnTo>
                    <a:pt x="3344989" y="105613"/>
                  </a:lnTo>
                  <a:lnTo>
                    <a:pt x="3338779" y="118719"/>
                  </a:lnTo>
                  <a:lnTo>
                    <a:pt x="3335286" y="124815"/>
                  </a:lnTo>
                  <a:lnTo>
                    <a:pt x="3367240" y="124815"/>
                  </a:lnTo>
                  <a:lnTo>
                    <a:pt x="3367240" y="0"/>
                  </a:lnTo>
                  <a:close/>
                </a:path>
              </a:pathLst>
            </a:custGeom>
            <a:solidFill>
              <a:srgbClr val="4D4D4F"/>
            </a:solidFill>
          </p:spPr>
          <p:txBody>
            <a:bodyPr wrap="square" lIns="0" tIns="0" rIns="0" bIns="0" rtlCol="0"/>
            <a:lstStyle/>
            <a:p>
              <a:endParaRPr/>
            </a:p>
          </p:txBody>
        </p:sp>
        <p:pic>
          <p:nvPicPr>
            <p:cNvPr id="19" name="object 19"/>
            <p:cNvPicPr/>
            <p:nvPr/>
          </p:nvPicPr>
          <p:blipFill>
            <a:blip r:embed="rId11" cstate="print"/>
            <a:stretch>
              <a:fillRect/>
            </a:stretch>
          </p:blipFill>
          <p:spPr>
            <a:xfrm>
              <a:off x="1289342" y="7365707"/>
              <a:ext cx="4505921" cy="840333"/>
            </a:xfrm>
            <a:prstGeom prst="rect">
              <a:avLst/>
            </a:prstGeom>
          </p:spPr>
        </p:pic>
        <p:sp>
          <p:nvSpPr>
            <p:cNvPr id="20" name="object 20"/>
            <p:cNvSpPr/>
            <p:nvPr/>
          </p:nvSpPr>
          <p:spPr>
            <a:xfrm>
              <a:off x="1076223" y="7912201"/>
              <a:ext cx="99060" cy="105410"/>
            </a:xfrm>
            <a:custGeom>
              <a:avLst/>
              <a:gdLst/>
              <a:ahLst/>
              <a:cxnLst/>
              <a:rect l="l" t="t" r="r" b="b"/>
              <a:pathLst>
                <a:path w="99059" h="105409">
                  <a:moveTo>
                    <a:pt x="65481" y="74612"/>
                  </a:moveTo>
                  <a:lnTo>
                    <a:pt x="63931" y="64135"/>
                  </a:lnTo>
                  <a:lnTo>
                    <a:pt x="59956" y="57086"/>
                  </a:lnTo>
                  <a:lnTo>
                    <a:pt x="54559" y="52336"/>
                  </a:lnTo>
                  <a:lnTo>
                    <a:pt x="48717" y="48717"/>
                  </a:lnTo>
                  <a:lnTo>
                    <a:pt x="51790" y="47231"/>
                  </a:lnTo>
                  <a:lnTo>
                    <a:pt x="62407" y="42659"/>
                  </a:lnTo>
                  <a:lnTo>
                    <a:pt x="62407" y="27432"/>
                  </a:lnTo>
                  <a:lnTo>
                    <a:pt x="33489" y="0"/>
                  </a:lnTo>
                  <a:lnTo>
                    <a:pt x="18453" y="3213"/>
                  </a:lnTo>
                  <a:lnTo>
                    <a:pt x="9144" y="10858"/>
                  </a:lnTo>
                  <a:lnTo>
                    <a:pt x="4394" y="19926"/>
                  </a:lnTo>
                  <a:lnTo>
                    <a:pt x="3073" y="27432"/>
                  </a:lnTo>
                  <a:lnTo>
                    <a:pt x="3073" y="31991"/>
                  </a:lnTo>
                  <a:lnTo>
                    <a:pt x="13690" y="31991"/>
                  </a:lnTo>
                  <a:lnTo>
                    <a:pt x="13690" y="28917"/>
                  </a:lnTo>
                  <a:lnTo>
                    <a:pt x="15227" y="25895"/>
                  </a:lnTo>
                  <a:lnTo>
                    <a:pt x="15227" y="22872"/>
                  </a:lnTo>
                  <a:lnTo>
                    <a:pt x="18262" y="10668"/>
                  </a:lnTo>
                  <a:lnTo>
                    <a:pt x="41122" y="10668"/>
                  </a:lnTo>
                  <a:lnTo>
                    <a:pt x="50253" y="15227"/>
                  </a:lnTo>
                  <a:lnTo>
                    <a:pt x="50253" y="27432"/>
                  </a:lnTo>
                  <a:lnTo>
                    <a:pt x="48031" y="37338"/>
                  </a:lnTo>
                  <a:lnTo>
                    <a:pt x="42837" y="42824"/>
                  </a:lnTo>
                  <a:lnTo>
                    <a:pt x="36766" y="45186"/>
                  </a:lnTo>
                  <a:lnTo>
                    <a:pt x="32004" y="45681"/>
                  </a:lnTo>
                  <a:lnTo>
                    <a:pt x="25895" y="45681"/>
                  </a:lnTo>
                  <a:lnTo>
                    <a:pt x="24358" y="47231"/>
                  </a:lnTo>
                  <a:lnTo>
                    <a:pt x="24358" y="54813"/>
                  </a:lnTo>
                  <a:lnTo>
                    <a:pt x="33489" y="54813"/>
                  </a:lnTo>
                  <a:lnTo>
                    <a:pt x="41071" y="55765"/>
                  </a:lnTo>
                  <a:lnTo>
                    <a:pt x="47383" y="59004"/>
                  </a:lnTo>
                  <a:lnTo>
                    <a:pt x="51689" y="65100"/>
                  </a:lnTo>
                  <a:lnTo>
                    <a:pt x="53289" y="74612"/>
                  </a:lnTo>
                  <a:lnTo>
                    <a:pt x="50596" y="85407"/>
                  </a:lnTo>
                  <a:lnTo>
                    <a:pt x="44348" y="91351"/>
                  </a:lnTo>
                  <a:lnTo>
                    <a:pt x="37249" y="93878"/>
                  </a:lnTo>
                  <a:lnTo>
                    <a:pt x="32004" y="94399"/>
                  </a:lnTo>
                  <a:lnTo>
                    <a:pt x="22872" y="94399"/>
                  </a:lnTo>
                  <a:lnTo>
                    <a:pt x="13690" y="88303"/>
                  </a:lnTo>
                  <a:lnTo>
                    <a:pt x="12204" y="79171"/>
                  </a:lnTo>
                  <a:lnTo>
                    <a:pt x="10668" y="74612"/>
                  </a:lnTo>
                  <a:lnTo>
                    <a:pt x="10668" y="71589"/>
                  </a:lnTo>
                  <a:lnTo>
                    <a:pt x="1536" y="71589"/>
                  </a:lnTo>
                  <a:lnTo>
                    <a:pt x="0" y="73075"/>
                  </a:lnTo>
                  <a:lnTo>
                    <a:pt x="0" y="77635"/>
                  </a:lnTo>
                  <a:lnTo>
                    <a:pt x="952" y="82575"/>
                  </a:lnTo>
                  <a:lnTo>
                    <a:pt x="5334" y="91935"/>
                  </a:lnTo>
                  <a:lnTo>
                    <a:pt x="15417" y="101003"/>
                  </a:lnTo>
                  <a:lnTo>
                    <a:pt x="33489" y="105067"/>
                  </a:lnTo>
                  <a:lnTo>
                    <a:pt x="46202" y="103098"/>
                  </a:lnTo>
                  <a:lnTo>
                    <a:pt x="56337" y="97269"/>
                  </a:lnTo>
                  <a:lnTo>
                    <a:pt x="58356" y="94399"/>
                  </a:lnTo>
                  <a:lnTo>
                    <a:pt x="63055" y="87718"/>
                  </a:lnTo>
                  <a:lnTo>
                    <a:pt x="65481" y="74612"/>
                  </a:lnTo>
                  <a:close/>
                </a:path>
                <a:path w="99059" h="105409">
                  <a:moveTo>
                    <a:pt x="98971" y="91325"/>
                  </a:moveTo>
                  <a:lnTo>
                    <a:pt x="94411" y="86766"/>
                  </a:lnTo>
                  <a:lnTo>
                    <a:pt x="83743" y="86766"/>
                  </a:lnTo>
                  <a:lnTo>
                    <a:pt x="80721" y="91325"/>
                  </a:lnTo>
                  <a:lnTo>
                    <a:pt x="80721" y="101993"/>
                  </a:lnTo>
                  <a:lnTo>
                    <a:pt x="83743" y="105067"/>
                  </a:lnTo>
                  <a:lnTo>
                    <a:pt x="94411" y="105067"/>
                  </a:lnTo>
                  <a:lnTo>
                    <a:pt x="98971" y="100507"/>
                  </a:lnTo>
                  <a:lnTo>
                    <a:pt x="98971" y="91325"/>
                  </a:lnTo>
                  <a:close/>
                </a:path>
              </a:pathLst>
            </a:custGeom>
            <a:solidFill>
              <a:srgbClr val="4D4D4F"/>
            </a:solidFill>
          </p:spPr>
          <p:txBody>
            <a:bodyPr wrap="square" lIns="0" tIns="0" rIns="0" bIns="0" rtlCol="0"/>
            <a:lstStyle/>
            <a:p>
              <a:endParaRPr/>
            </a:p>
          </p:txBody>
        </p:sp>
        <p:pic>
          <p:nvPicPr>
            <p:cNvPr id="21" name="object 21"/>
            <p:cNvPicPr/>
            <p:nvPr/>
          </p:nvPicPr>
          <p:blipFill>
            <a:blip r:embed="rId12" cstate="print"/>
            <a:stretch>
              <a:fillRect/>
            </a:stretch>
          </p:blipFill>
          <p:spPr>
            <a:xfrm>
              <a:off x="1074737" y="8356701"/>
              <a:ext cx="363791" cy="118757"/>
            </a:xfrm>
            <a:prstGeom prst="rect">
              <a:avLst/>
            </a:prstGeom>
          </p:spPr>
        </p:pic>
        <p:pic>
          <p:nvPicPr>
            <p:cNvPr id="22" name="object 22"/>
            <p:cNvPicPr/>
            <p:nvPr/>
          </p:nvPicPr>
          <p:blipFill>
            <a:blip r:embed="rId13" cstate="print"/>
            <a:stretch>
              <a:fillRect/>
            </a:stretch>
          </p:blipFill>
          <p:spPr>
            <a:xfrm>
              <a:off x="1595335" y="8356701"/>
              <a:ext cx="1790153" cy="118757"/>
            </a:xfrm>
            <a:prstGeom prst="rect">
              <a:avLst/>
            </a:prstGeom>
          </p:spPr>
        </p:pic>
        <p:sp>
          <p:nvSpPr>
            <p:cNvPr id="23" name="object 23"/>
            <p:cNvSpPr/>
            <p:nvPr/>
          </p:nvSpPr>
          <p:spPr>
            <a:xfrm>
              <a:off x="3405289" y="8409939"/>
              <a:ext cx="113030" cy="12700"/>
            </a:xfrm>
            <a:custGeom>
              <a:avLst/>
              <a:gdLst/>
              <a:ahLst/>
              <a:cxnLst/>
              <a:rect l="l" t="t" r="r" b="b"/>
              <a:pathLst>
                <a:path w="113029" h="12700">
                  <a:moveTo>
                    <a:pt x="112661" y="0"/>
                  </a:moveTo>
                  <a:lnTo>
                    <a:pt x="2781" y="0"/>
                  </a:lnTo>
                  <a:lnTo>
                    <a:pt x="2781" y="1282"/>
                  </a:lnTo>
                  <a:lnTo>
                    <a:pt x="0" y="1282"/>
                  </a:lnTo>
                  <a:lnTo>
                    <a:pt x="0" y="12700"/>
                  </a:lnTo>
                  <a:lnTo>
                    <a:pt x="112661" y="12700"/>
                  </a:lnTo>
                  <a:lnTo>
                    <a:pt x="112661" y="1282"/>
                  </a:lnTo>
                  <a:lnTo>
                    <a:pt x="112661" y="0"/>
                  </a:lnTo>
                  <a:close/>
                </a:path>
              </a:pathLst>
            </a:custGeom>
            <a:solidFill>
              <a:srgbClr val="4D4D4F"/>
            </a:solidFill>
          </p:spPr>
          <p:txBody>
            <a:bodyPr wrap="square" lIns="0" tIns="0" rIns="0" bIns="0" rtlCol="0"/>
            <a:lstStyle/>
            <a:p>
              <a:endParaRPr/>
            </a:p>
          </p:txBody>
        </p:sp>
        <p:pic>
          <p:nvPicPr>
            <p:cNvPr id="24" name="object 24"/>
            <p:cNvPicPr/>
            <p:nvPr/>
          </p:nvPicPr>
          <p:blipFill>
            <a:blip r:embed="rId14" cstate="print"/>
            <a:stretch>
              <a:fillRect/>
            </a:stretch>
          </p:blipFill>
          <p:spPr>
            <a:xfrm>
              <a:off x="3539286" y="8368906"/>
              <a:ext cx="95884" cy="100456"/>
            </a:xfrm>
            <a:prstGeom prst="rect">
              <a:avLst/>
            </a:prstGeom>
          </p:spPr>
        </p:pic>
        <p:pic>
          <p:nvPicPr>
            <p:cNvPr id="25" name="object 25"/>
            <p:cNvPicPr/>
            <p:nvPr/>
          </p:nvPicPr>
          <p:blipFill>
            <a:blip r:embed="rId15" cstate="print"/>
            <a:stretch>
              <a:fillRect/>
            </a:stretch>
          </p:blipFill>
          <p:spPr>
            <a:xfrm>
              <a:off x="3656456" y="8356701"/>
              <a:ext cx="1671446" cy="118757"/>
            </a:xfrm>
            <a:prstGeom prst="rect">
              <a:avLst/>
            </a:prstGeom>
          </p:spPr>
        </p:pic>
        <p:pic>
          <p:nvPicPr>
            <p:cNvPr id="26" name="object 26"/>
            <p:cNvPicPr/>
            <p:nvPr/>
          </p:nvPicPr>
          <p:blipFill>
            <a:blip r:embed="rId16" cstate="print"/>
            <a:stretch>
              <a:fillRect/>
            </a:stretch>
          </p:blipFill>
          <p:spPr>
            <a:xfrm>
              <a:off x="1199553" y="8624633"/>
              <a:ext cx="3697541" cy="301434"/>
            </a:xfrm>
            <a:prstGeom prst="rect">
              <a:avLst/>
            </a:prstGeom>
          </p:spPr>
        </p:pic>
        <p:pic>
          <p:nvPicPr>
            <p:cNvPr id="27" name="object 27"/>
            <p:cNvPicPr/>
            <p:nvPr/>
          </p:nvPicPr>
          <p:blipFill rotWithShape="1">
            <a:blip r:embed="rId17" cstate="print"/>
            <a:srcRect l="82969"/>
            <a:stretch/>
          </p:blipFill>
          <p:spPr>
            <a:xfrm>
              <a:off x="5665838" y="8758059"/>
              <a:ext cx="906518" cy="1068381"/>
            </a:xfrm>
            <a:prstGeom prst="rect">
              <a:avLst/>
            </a:prstGeom>
          </p:spPr>
        </p:pic>
      </p:grpSp>
      <p:grpSp>
        <p:nvGrpSpPr>
          <p:cNvPr id="28" name="object 28"/>
          <p:cNvGrpSpPr/>
          <p:nvPr/>
        </p:nvGrpSpPr>
        <p:grpSpPr>
          <a:xfrm>
            <a:off x="710907" y="1080769"/>
            <a:ext cx="6113780" cy="4315460"/>
            <a:chOff x="710907" y="1080769"/>
            <a:chExt cx="6113780" cy="4315460"/>
          </a:xfrm>
        </p:grpSpPr>
        <p:sp>
          <p:nvSpPr>
            <p:cNvPr id="29" name="object 29"/>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30" name="object 30"/>
            <p:cNvPicPr/>
            <p:nvPr/>
          </p:nvPicPr>
          <p:blipFill>
            <a:blip r:embed="rId18" cstate="print"/>
            <a:stretch>
              <a:fillRect/>
            </a:stretch>
          </p:blipFill>
          <p:spPr>
            <a:xfrm>
              <a:off x="1204112" y="2034781"/>
              <a:ext cx="1194942" cy="120256"/>
            </a:xfrm>
            <a:prstGeom prst="rect">
              <a:avLst/>
            </a:prstGeom>
          </p:spPr>
        </p:pic>
        <p:pic>
          <p:nvPicPr>
            <p:cNvPr id="31" name="object 31"/>
            <p:cNvPicPr/>
            <p:nvPr/>
          </p:nvPicPr>
          <p:blipFill>
            <a:blip r:embed="rId19" cstate="print"/>
            <a:stretch>
              <a:fillRect/>
            </a:stretch>
          </p:blipFill>
          <p:spPr>
            <a:xfrm>
              <a:off x="2484335" y="2034781"/>
              <a:ext cx="2484335" cy="120256"/>
            </a:xfrm>
            <a:prstGeom prst="rect">
              <a:avLst/>
            </a:prstGeom>
          </p:spPr>
        </p:pic>
        <p:pic>
          <p:nvPicPr>
            <p:cNvPr id="32" name="object 32"/>
            <p:cNvPicPr/>
            <p:nvPr/>
          </p:nvPicPr>
          <p:blipFill>
            <a:blip r:embed="rId20" cstate="print"/>
            <a:stretch>
              <a:fillRect/>
            </a:stretch>
          </p:blipFill>
          <p:spPr>
            <a:xfrm>
              <a:off x="5055438" y="2037803"/>
              <a:ext cx="1405039" cy="117233"/>
            </a:xfrm>
            <a:prstGeom prst="rect">
              <a:avLst/>
            </a:prstGeom>
          </p:spPr>
        </p:pic>
        <p:pic>
          <p:nvPicPr>
            <p:cNvPr id="33" name="object 33"/>
            <p:cNvPicPr/>
            <p:nvPr/>
          </p:nvPicPr>
          <p:blipFill>
            <a:blip r:embed="rId21" cstate="print"/>
            <a:stretch>
              <a:fillRect/>
            </a:stretch>
          </p:blipFill>
          <p:spPr>
            <a:xfrm>
              <a:off x="1074737" y="2250922"/>
              <a:ext cx="2437104" cy="120256"/>
            </a:xfrm>
            <a:prstGeom prst="rect">
              <a:avLst/>
            </a:prstGeom>
          </p:spPr>
        </p:pic>
        <p:pic>
          <p:nvPicPr>
            <p:cNvPr id="34" name="object 34"/>
            <p:cNvPicPr/>
            <p:nvPr/>
          </p:nvPicPr>
          <p:blipFill>
            <a:blip r:embed="rId22" cstate="print"/>
            <a:stretch>
              <a:fillRect/>
            </a:stretch>
          </p:blipFill>
          <p:spPr>
            <a:xfrm>
              <a:off x="890536" y="1278191"/>
              <a:ext cx="5752604" cy="611974"/>
            </a:xfrm>
            <a:prstGeom prst="rect">
              <a:avLst/>
            </a:prstGeom>
          </p:spPr>
        </p:pic>
        <p:sp>
          <p:nvSpPr>
            <p:cNvPr id="35" name="object 35"/>
            <p:cNvSpPr/>
            <p:nvPr/>
          </p:nvSpPr>
          <p:spPr>
            <a:xfrm>
              <a:off x="5586704" y="1317777"/>
              <a:ext cx="55244" cy="82550"/>
            </a:xfrm>
            <a:custGeom>
              <a:avLst/>
              <a:gdLst/>
              <a:ahLst/>
              <a:cxnLst/>
              <a:rect l="l" t="t" r="r" b="b"/>
              <a:pathLst>
                <a:path w="55245" h="82550">
                  <a:moveTo>
                    <a:pt x="0" y="82194"/>
                  </a:moveTo>
                  <a:lnTo>
                    <a:pt x="0" y="0"/>
                  </a:lnTo>
                  <a:lnTo>
                    <a:pt x="54775" y="41122"/>
                  </a:lnTo>
                  <a:lnTo>
                    <a:pt x="0" y="82194"/>
                  </a:lnTo>
                  <a:close/>
                </a:path>
              </a:pathLst>
            </a:custGeom>
            <a:solidFill>
              <a:srgbClr val="00B5F0"/>
            </a:solidFill>
          </p:spPr>
          <p:txBody>
            <a:bodyPr wrap="square" lIns="0" tIns="0" rIns="0" bIns="0" rtlCol="0"/>
            <a:lstStyle/>
            <a:p>
              <a:endParaRPr/>
            </a:p>
          </p:txBody>
        </p:sp>
        <p:pic>
          <p:nvPicPr>
            <p:cNvPr id="36" name="object 36"/>
            <p:cNvPicPr/>
            <p:nvPr/>
          </p:nvPicPr>
          <p:blipFill>
            <a:blip r:embed="rId23" cstate="print"/>
            <a:stretch>
              <a:fillRect/>
            </a:stretch>
          </p:blipFill>
          <p:spPr>
            <a:xfrm>
              <a:off x="5696292" y="1307109"/>
              <a:ext cx="71539" cy="101993"/>
            </a:xfrm>
            <a:prstGeom prst="rect">
              <a:avLst/>
            </a:prstGeom>
          </p:spPr>
        </p:pic>
        <p:pic>
          <p:nvPicPr>
            <p:cNvPr id="37" name="object 37"/>
            <p:cNvPicPr/>
            <p:nvPr/>
          </p:nvPicPr>
          <p:blipFill>
            <a:blip r:embed="rId24" cstate="print"/>
            <a:stretch>
              <a:fillRect/>
            </a:stretch>
          </p:blipFill>
          <p:spPr>
            <a:xfrm>
              <a:off x="5787631" y="1304086"/>
              <a:ext cx="435368" cy="105613"/>
            </a:xfrm>
            <a:prstGeom prst="rect">
              <a:avLst/>
            </a:prstGeom>
          </p:spPr>
        </p:pic>
        <p:pic>
          <p:nvPicPr>
            <p:cNvPr id="38" name="object 38"/>
            <p:cNvPicPr/>
            <p:nvPr/>
          </p:nvPicPr>
          <p:blipFill>
            <a:blip r:embed="rId25" cstate="print"/>
            <a:stretch>
              <a:fillRect/>
            </a:stretch>
          </p:blipFill>
          <p:spPr>
            <a:xfrm>
              <a:off x="6268694" y="1301051"/>
              <a:ext cx="372910" cy="117182"/>
            </a:xfrm>
            <a:prstGeom prst="rect">
              <a:avLst/>
            </a:prstGeom>
          </p:spPr>
        </p:pic>
        <p:pic>
          <p:nvPicPr>
            <p:cNvPr id="39" name="object 39"/>
            <p:cNvPicPr/>
            <p:nvPr/>
          </p:nvPicPr>
          <p:blipFill>
            <a:blip r:embed="rId26" cstate="print"/>
            <a:stretch>
              <a:fillRect/>
            </a:stretch>
          </p:blipFill>
          <p:spPr>
            <a:xfrm>
              <a:off x="1071664" y="2569070"/>
              <a:ext cx="3502723" cy="120256"/>
            </a:xfrm>
            <a:prstGeom prst="rect">
              <a:avLst/>
            </a:prstGeom>
          </p:spPr>
        </p:pic>
        <p:pic>
          <p:nvPicPr>
            <p:cNvPr id="40" name="object 40"/>
            <p:cNvPicPr/>
            <p:nvPr/>
          </p:nvPicPr>
          <p:blipFill>
            <a:blip r:embed="rId27" cstate="print"/>
            <a:stretch>
              <a:fillRect/>
            </a:stretch>
          </p:blipFill>
          <p:spPr>
            <a:xfrm>
              <a:off x="1073200" y="3311918"/>
              <a:ext cx="1362417" cy="121792"/>
            </a:xfrm>
            <a:prstGeom prst="rect">
              <a:avLst/>
            </a:prstGeom>
          </p:spPr>
        </p:pic>
      </p:grpSp>
      <p:graphicFrame>
        <p:nvGraphicFramePr>
          <p:cNvPr id="41" name="object 41"/>
          <p:cNvGraphicFramePr>
            <a:graphicFrameLocks noGrp="1"/>
          </p:cNvGraphicFramePr>
          <p:nvPr/>
        </p:nvGraphicFramePr>
        <p:xfrm>
          <a:off x="1070171" y="3489959"/>
          <a:ext cx="5384163" cy="601980"/>
        </p:xfrm>
        <a:graphic>
          <a:graphicData uri="http://schemas.openxmlformats.org/drawingml/2006/table">
            <a:tbl>
              <a:tblPr firstRow="1" bandRow="1">
                <a:tableStyleId>{2D5ABB26-0587-4C30-8999-92F81FD0307C}</a:tableStyleId>
              </a:tblPr>
              <a:tblGrid>
                <a:gridCol w="1076325">
                  <a:extLst>
                    <a:ext uri="{9D8B030D-6E8A-4147-A177-3AD203B41FA5}">
                      <a16:colId xmlns:a16="http://schemas.microsoft.com/office/drawing/2014/main" val="20000"/>
                    </a:ext>
                  </a:extLst>
                </a:gridCol>
                <a:gridCol w="575310">
                  <a:extLst>
                    <a:ext uri="{9D8B030D-6E8A-4147-A177-3AD203B41FA5}">
                      <a16:colId xmlns:a16="http://schemas.microsoft.com/office/drawing/2014/main" val="20001"/>
                    </a:ext>
                  </a:extLst>
                </a:gridCol>
                <a:gridCol w="934719">
                  <a:extLst>
                    <a:ext uri="{9D8B030D-6E8A-4147-A177-3AD203B41FA5}">
                      <a16:colId xmlns:a16="http://schemas.microsoft.com/office/drawing/2014/main" val="20002"/>
                    </a:ext>
                  </a:extLst>
                </a:gridCol>
                <a:gridCol w="934719">
                  <a:extLst>
                    <a:ext uri="{9D8B030D-6E8A-4147-A177-3AD203B41FA5}">
                      <a16:colId xmlns:a16="http://schemas.microsoft.com/office/drawing/2014/main" val="20003"/>
                    </a:ext>
                  </a:extLst>
                </a:gridCol>
                <a:gridCol w="934720">
                  <a:extLst>
                    <a:ext uri="{9D8B030D-6E8A-4147-A177-3AD203B41FA5}">
                      <a16:colId xmlns:a16="http://schemas.microsoft.com/office/drawing/2014/main" val="20004"/>
                    </a:ext>
                  </a:extLst>
                </a:gridCol>
                <a:gridCol w="928370">
                  <a:extLst>
                    <a:ext uri="{9D8B030D-6E8A-4147-A177-3AD203B41FA5}">
                      <a16:colId xmlns:a16="http://schemas.microsoft.com/office/drawing/2014/main" val="20005"/>
                    </a:ext>
                  </a:extLst>
                </a:gridCol>
              </a:tblGrid>
              <a:tr h="248285">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9525">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9525">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9525">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9525">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9525">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9525">
                      <a:solidFill>
                        <a:srgbClr val="4D4D4F"/>
                      </a:solidFill>
                      <a:prstDash val="solid"/>
                    </a:lnT>
                    <a:lnB w="6350">
                      <a:solidFill>
                        <a:srgbClr val="4D4D4F"/>
                      </a:solidFill>
                      <a:prstDash val="solid"/>
                    </a:lnB>
                  </a:tcPr>
                </a:tc>
                <a:extLst>
                  <a:ext uri="{0D108BD9-81ED-4DB2-BD59-A6C34878D82A}">
                    <a16:rowId xmlns:a16="http://schemas.microsoft.com/office/drawing/2014/main" val="10000"/>
                  </a:ext>
                </a:extLst>
              </a:tr>
              <a:tr h="180975">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9525">
                      <a:solidFill>
                        <a:srgbClr val="4D4D4F"/>
                      </a:solidFill>
                      <a:prstDash val="solid"/>
                    </a:lnB>
                  </a:tcPr>
                </a:tc>
                <a:tc gridSpan="4">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1"/>
                  </a:ext>
                </a:extLst>
              </a:tr>
              <a:tr h="17272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9525">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9525">
                      <a:solidFill>
                        <a:srgbClr val="4D4D4F"/>
                      </a:solidFill>
                      <a:prstDash val="solid"/>
                    </a:lnB>
                  </a:tcPr>
                </a:tc>
                <a:tc gridSpan="4">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9525">
                      <a:solidFill>
                        <a:srgbClr val="4D4D4F"/>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2"/>
                  </a:ext>
                </a:extLst>
              </a:tr>
            </a:tbl>
          </a:graphicData>
        </a:graphic>
      </p:graphicFrame>
      <p:sp>
        <p:nvSpPr>
          <p:cNvPr id="42" name="object 42"/>
          <p:cNvSpPr/>
          <p:nvPr/>
        </p:nvSpPr>
        <p:spPr>
          <a:xfrm>
            <a:off x="1073200" y="3493096"/>
            <a:ext cx="593725" cy="250190"/>
          </a:xfrm>
          <a:custGeom>
            <a:avLst/>
            <a:gdLst/>
            <a:ahLst/>
            <a:cxnLst/>
            <a:rect l="l" t="t" r="r" b="b"/>
            <a:pathLst>
              <a:path w="593725" h="250189">
                <a:moveTo>
                  <a:pt x="0" y="0"/>
                </a:moveTo>
                <a:lnTo>
                  <a:pt x="593674" y="249631"/>
                </a:lnTo>
              </a:path>
            </a:pathLst>
          </a:custGeom>
          <a:ln w="4566">
            <a:solidFill>
              <a:srgbClr val="4D4D4F"/>
            </a:solidFill>
          </a:ln>
        </p:spPr>
        <p:txBody>
          <a:bodyPr wrap="square" lIns="0" tIns="0" rIns="0" bIns="0" rtlCol="0"/>
          <a:lstStyle/>
          <a:p>
            <a:endParaRPr/>
          </a:p>
        </p:txBody>
      </p:sp>
      <p:pic>
        <p:nvPicPr>
          <p:cNvPr id="43" name="object 43"/>
          <p:cNvPicPr/>
          <p:nvPr/>
        </p:nvPicPr>
        <p:blipFill>
          <a:blip r:embed="rId28" cstate="print"/>
          <a:stretch>
            <a:fillRect/>
          </a:stretch>
        </p:blipFill>
        <p:spPr>
          <a:xfrm>
            <a:off x="1190421" y="4197342"/>
            <a:ext cx="5299727" cy="1068414"/>
          </a:xfrm>
          <a:prstGeom prst="rect">
            <a:avLst/>
          </a:prstGeom>
        </p:spPr>
      </p:pic>
      <p:graphicFrame>
        <p:nvGraphicFramePr>
          <p:cNvPr id="44" name="object 44"/>
          <p:cNvGraphicFramePr>
            <a:graphicFrameLocks noGrp="1"/>
          </p:cNvGraphicFramePr>
          <p:nvPr/>
        </p:nvGraphicFramePr>
        <p:xfrm>
          <a:off x="1070171" y="2759074"/>
          <a:ext cx="5385434" cy="425450"/>
        </p:xfrm>
        <a:graphic>
          <a:graphicData uri="http://schemas.openxmlformats.org/drawingml/2006/table">
            <a:tbl>
              <a:tblPr firstRow="1" bandRow="1">
                <a:tableStyleId>{2D5ABB26-0587-4C30-8999-92F81FD0307C}</a:tableStyleId>
              </a:tblPr>
              <a:tblGrid>
                <a:gridCol w="1076325">
                  <a:extLst>
                    <a:ext uri="{9D8B030D-6E8A-4147-A177-3AD203B41FA5}">
                      <a16:colId xmlns:a16="http://schemas.microsoft.com/office/drawing/2014/main" val="20000"/>
                    </a:ext>
                  </a:extLst>
                </a:gridCol>
                <a:gridCol w="1438910">
                  <a:extLst>
                    <a:ext uri="{9D8B030D-6E8A-4147-A177-3AD203B41FA5}">
                      <a16:colId xmlns:a16="http://schemas.microsoft.com/office/drawing/2014/main" val="20001"/>
                    </a:ext>
                  </a:extLst>
                </a:gridCol>
                <a:gridCol w="1438910">
                  <a:extLst>
                    <a:ext uri="{9D8B030D-6E8A-4147-A177-3AD203B41FA5}">
                      <a16:colId xmlns:a16="http://schemas.microsoft.com/office/drawing/2014/main" val="20002"/>
                    </a:ext>
                  </a:extLst>
                </a:gridCol>
                <a:gridCol w="1431289">
                  <a:extLst>
                    <a:ext uri="{9D8B030D-6E8A-4147-A177-3AD203B41FA5}">
                      <a16:colId xmlns:a16="http://schemas.microsoft.com/office/drawing/2014/main" val="20003"/>
                    </a:ext>
                  </a:extLst>
                </a:gridCol>
              </a:tblGrid>
              <a:tr h="24765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9525">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9525">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9525">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9525">
                      <a:solidFill>
                        <a:srgbClr val="4D4D4F"/>
                      </a:solidFill>
                      <a:prstDash val="solid"/>
                    </a:lnT>
                    <a:lnB w="6350">
                      <a:solidFill>
                        <a:srgbClr val="4D4D4F"/>
                      </a:solidFill>
                      <a:prstDash val="solid"/>
                    </a:lnB>
                  </a:tcPr>
                </a:tc>
                <a:extLst>
                  <a:ext uri="{0D108BD9-81ED-4DB2-BD59-A6C34878D82A}">
                    <a16:rowId xmlns:a16="http://schemas.microsoft.com/office/drawing/2014/main" val="10000"/>
                  </a:ext>
                </a:extLst>
              </a:tr>
              <a:tr h="17780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9525">
                      <a:solidFill>
                        <a:srgbClr val="4D4D4F"/>
                      </a:solidFill>
                      <a:prstDash val="solid"/>
                    </a:lnR>
                    <a:lnT w="6350">
                      <a:solidFill>
                        <a:srgbClr val="4D4D4F"/>
                      </a:solidFill>
                      <a:prstDash val="solid"/>
                    </a:lnT>
                    <a:lnB w="12700">
                      <a:solidFill>
                        <a:srgbClr val="4D4D4F"/>
                      </a:solidFill>
                      <a:prstDash val="solid"/>
                    </a:lnB>
                  </a:tcPr>
                </a:tc>
                <a:extLst>
                  <a:ext uri="{0D108BD9-81ED-4DB2-BD59-A6C34878D82A}">
                    <a16:rowId xmlns:a16="http://schemas.microsoft.com/office/drawing/2014/main" val="10001"/>
                  </a:ext>
                </a:extLst>
              </a:tr>
            </a:tbl>
          </a:graphicData>
        </a:graphic>
      </p:graphicFrame>
      <p:pic>
        <p:nvPicPr>
          <p:cNvPr id="45" name="object 45"/>
          <p:cNvPicPr/>
          <p:nvPr/>
        </p:nvPicPr>
        <p:blipFill>
          <a:blip r:embed="rId29" cstate="print"/>
          <a:stretch>
            <a:fillRect/>
          </a:stretch>
        </p:blipFill>
        <p:spPr>
          <a:xfrm>
            <a:off x="2491930" y="2838500"/>
            <a:ext cx="764184" cy="92862"/>
          </a:xfrm>
          <a:prstGeom prst="rect">
            <a:avLst/>
          </a:prstGeom>
        </p:spPr>
      </p:pic>
      <p:pic>
        <p:nvPicPr>
          <p:cNvPr id="46" name="object 46"/>
          <p:cNvPicPr/>
          <p:nvPr/>
        </p:nvPicPr>
        <p:blipFill>
          <a:blip r:embed="rId30" cstate="print"/>
          <a:stretch>
            <a:fillRect/>
          </a:stretch>
        </p:blipFill>
        <p:spPr>
          <a:xfrm>
            <a:off x="1070917" y="2760118"/>
            <a:ext cx="1011539" cy="392008"/>
          </a:xfrm>
          <a:prstGeom prst="rect">
            <a:avLst/>
          </a:prstGeom>
        </p:spPr>
      </p:pic>
      <p:pic>
        <p:nvPicPr>
          <p:cNvPr id="47" name="object 47"/>
          <p:cNvPicPr/>
          <p:nvPr/>
        </p:nvPicPr>
        <p:blipFill>
          <a:blip r:embed="rId31" cstate="print"/>
          <a:stretch>
            <a:fillRect/>
          </a:stretch>
        </p:blipFill>
        <p:spPr>
          <a:xfrm>
            <a:off x="3945686" y="2838500"/>
            <a:ext cx="823556" cy="92862"/>
          </a:xfrm>
          <a:prstGeom prst="rect">
            <a:avLst/>
          </a:prstGeom>
        </p:spPr>
      </p:pic>
      <p:pic>
        <p:nvPicPr>
          <p:cNvPr id="48" name="object 48"/>
          <p:cNvPicPr/>
          <p:nvPr/>
        </p:nvPicPr>
        <p:blipFill>
          <a:blip r:embed="rId32" cstate="print"/>
          <a:stretch>
            <a:fillRect/>
          </a:stretch>
        </p:blipFill>
        <p:spPr>
          <a:xfrm>
            <a:off x="5533428" y="2838500"/>
            <a:ext cx="411010" cy="92862"/>
          </a:xfrm>
          <a:prstGeom prst="rect">
            <a:avLst/>
          </a:prstGeom>
        </p:spPr>
      </p:pic>
      <p:pic>
        <p:nvPicPr>
          <p:cNvPr id="49" name="object 49"/>
          <p:cNvPicPr/>
          <p:nvPr/>
        </p:nvPicPr>
        <p:blipFill>
          <a:blip r:embed="rId33" cstate="print"/>
          <a:stretch>
            <a:fillRect/>
          </a:stretch>
        </p:blipFill>
        <p:spPr>
          <a:xfrm>
            <a:off x="2743098" y="3062287"/>
            <a:ext cx="202463" cy="86766"/>
          </a:xfrm>
          <a:prstGeom prst="rect">
            <a:avLst/>
          </a:prstGeom>
        </p:spPr>
      </p:pic>
      <p:sp>
        <p:nvSpPr>
          <p:cNvPr id="50" name="object 50"/>
          <p:cNvSpPr/>
          <p:nvPr/>
        </p:nvSpPr>
        <p:spPr>
          <a:xfrm>
            <a:off x="4201414" y="3062287"/>
            <a:ext cx="29209" cy="82550"/>
          </a:xfrm>
          <a:custGeom>
            <a:avLst/>
            <a:gdLst/>
            <a:ahLst/>
            <a:cxnLst/>
            <a:rect l="l" t="t" r="r" b="b"/>
            <a:pathLst>
              <a:path w="29210" h="82550">
                <a:moveTo>
                  <a:pt x="28930" y="82207"/>
                </a:moveTo>
                <a:lnTo>
                  <a:pt x="21336" y="82207"/>
                </a:lnTo>
                <a:lnTo>
                  <a:pt x="18313" y="80670"/>
                </a:lnTo>
                <a:lnTo>
                  <a:pt x="18313" y="22821"/>
                </a:lnTo>
                <a:lnTo>
                  <a:pt x="0" y="22821"/>
                </a:lnTo>
                <a:lnTo>
                  <a:pt x="0" y="16763"/>
                </a:lnTo>
                <a:lnTo>
                  <a:pt x="1536" y="16763"/>
                </a:lnTo>
                <a:lnTo>
                  <a:pt x="7645" y="15227"/>
                </a:lnTo>
                <a:lnTo>
                  <a:pt x="15239" y="13690"/>
                </a:lnTo>
                <a:lnTo>
                  <a:pt x="18313" y="9131"/>
                </a:lnTo>
                <a:lnTo>
                  <a:pt x="19799" y="3022"/>
                </a:lnTo>
                <a:lnTo>
                  <a:pt x="21336" y="1536"/>
                </a:lnTo>
                <a:lnTo>
                  <a:pt x="21336" y="0"/>
                </a:lnTo>
                <a:lnTo>
                  <a:pt x="27432" y="0"/>
                </a:lnTo>
                <a:lnTo>
                  <a:pt x="28930" y="1536"/>
                </a:lnTo>
                <a:lnTo>
                  <a:pt x="28930" y="82207"/>
                </a:lnTo>
                <a:close/>
              </a:path>
            </a:pathLst>
          </a:custGeom>
          <a:solidFill>
            <a:srgbClr val="4D4D4F"/>
          </a:solidFill>
        </p:spPr>
        <p:txBody>
          <a:bodyPr wrap="square" lIns="0" tIns="0" rIns="0" bIns="0" rtlCol="0"/>
          <a:lstStyle/>
          <a:p>
            <a:endParaRPr/>
          </a:p>
        </p:txBody>
      </p:sp>
      <p:pic>
        <p:nvPicPr>
          <p:cNvPr id="51" name="object 51"/>
          <p:cNvPicPr/>
          <p:nvPr/>
        </p:nvPicPr>
        <p:blipFill>
          <a:blip r:embed="rId34" cstate="print"/>
          <a:stretch>
            <a:fillRect/>
          </a:stretch>
        </p:blipFill>
        <p:spPr>
          <a:xfrm>
            <a:off x="4257776" y="3062287"/>
            <a:ext cx="202450" cy="86766"/>
          </a:xfrm>
          <a:prstGeom prst="rect">
            <a:avLst/>
          </a:prstGeom>
        </p:spPr>
      </p:pic>
      <p:sp>
        <p:nvSpPr>
          <p:cNvPr id="52" name="object 52"/>
          <p:cNvSpPr/>
          <p:nvPr/>
        </p:nvSpPr>
        <p:spPr>
          <a:xfrm>
            <a:off x="5609526" y="3062287"/>
            <a:ext cx="29209" cy="82550"/>
          </a:xfrm>
          <a:custGeom>
            <a:avLst/>
            <a:gdLst/>
            <a:ahLst/>
            <a:cxnLst/>
            <a:rect l="l" t="t" r="r" b="b"/>
            <a:pathLst>
              <a:path w="29210" h="82550">
                <a:moveTo>
                  <a:pt x="28930" y="82207"/>
                </a:moveTo>
                <a:lnTo>
                  <a:pt x="19799" y="82207"/>
                </a:lnTo>
                <a:lnTo>
                  <a:pt x="18262" y="80670"/>
                </a:lnTo>
                <a:lnTo>
                  <a:pt x="18262" y="22821"/>
                </a:lnTo>
                <a:lnTo>
                  <a:pt x="0" y="22821"/>
                </a:lnTo>
                <a:lnTo>
                  <a:pt x="0" y="16763"/>
                </a:lnTo>
                <a:lnTo>
                  <a:pt x="1536" y="16763"/>
                </a:lnTo>
                <a:lnTo>
                  <a:pt x="7594" y="15227"/>
                </a:lnTo>
                <a:lnTo>
                  <a:pt x="15239" y="13690"/>
                </a:lnTo>
                <a:lnTo>
                  <a:pt x="18262" y="9131"/>
                </a:lnTo>
                <a:lnTo>
                  <a:pt x="19799" y="3022"/>
                </a:lnTo>
                <a:lnTo>
                  <a:pt x="21336" y="1536"/>
                </a:lnTo>
                <a:lnTo>
                  <a:pt x="21336" y="0"/>
                </a:lnTo>
                <a:lnTo>
                  <a:pt x="27393" y="0"/>
                </a:lnTo>
                <a:lnTo>
                  <a:pt x="28930" y="1536"/>
                </a:lnTo>
                <a:lnTo>
                  <a:pt x="28930" y="82207"/>
                </a:lnTo>
                <a:close/>
              </a:path>
            </a:pathLst>
          </a:custGeom>
          <a:solidFill>
            <a:srgbClr val="4D4D4F"/>
          </a:solidFill>
        </p:spPr>
        <p:txBody>
          <a:bodyPr wrap="square" lIns="0" tIns="0" rIns="0" bIns="0" rtlCol="0"/>
          <a:lstStyle/>
          <a:p>
            <a:endParaRPr/>
          </a:p>
        </p:txBody>
      </p:sp>
      <p:pic>
        <p:nvPicPr>
          <p:cNvPr id="53" name="object 53"/>
          <p:cNvPicPr/>
          <p:nvPr/>
        </p:nvPicPr>
        <p:blipFill>
          <a:blip r:embed="rId35" cstate="print"/>
          <a:stretch>
            <a:fillRect/>
          </a:stretch>
        </p:blipFill>
        <p:spPr>
          <a:xfrm>
            <a:off x="5665838" y="3062287"/>
            <a:ext cx="202450" cy="86766"/>
          </a:xfrm>
          <a:prstGeom prst="rect">
            <a:avLst/>
          </a:prstGeom>
        </p:spPr>
      </p:pic>
      <p:sp>
        <p:nvSpPr>
          <p:cNvPr id="54" name="object 54"/>
          <p:cNvSpPr/>
          <p:nvPr/>
        </p:nvSpPr>
        <p:spPr>
          <a:xfrm>
            <a:off x="2269680" y="3572268"/>
            <a:ext cx="29209" cy="83820"/>
          </a:xfrm>
          <a:custGeom>
            <a:avLst/>
            <a:gdLst/>
            <a:ahLst/>
            <a:cxnLst/>
            <a:rect l="l" t="t" r="r" b="b"/>
            <a:pathLst>
              <a:path w="29210" h="83820">
                <a:moveTo>
                  <a:pt x="25895" y="83692"/>
                </a:moveTo>
                <a:lnTo>
                  <a:pt x="21336" y="83692"/>
                </a:lnTo>
                <a:lnTo>
                  <a:pt x="19786" y="80670"/>
                </a:lnTo>
                <a:lnTo>
                  <a:pt x="19786" y="24358"/>
                </a:lnTo>
                <a:lnTo>
                  <a:pt x="1536" y="24358"/>
                </a:lnTo>
                <a:lnTo>
                  <a:pt x="0" y="22821"/>
                </a:lnTo>
                <a:lnTo>
                  <a:pt x="0" y="16725"/>
                </a:lnTo>
                <a:lnTo>
                  <a:pt x="7632" y="16725"/>
                </a:lnTo>
                <a:lnTo>
                  <a:pt x="15227" y="15189"/>
                </a:lnTo>
                <a:lnTo>
                  <a:pt x="18249" y="10617"/>
                </a:lnTo>
                <a:lnTo>
                  <a:pt x="19786" y="4571"/>
                </a:lnTo>
                <a:lnTo>
                  <a:pt x="21336" y="3035"/>
                </a:lnTo>
                <a:lnTo>
                  <a:pt x="21336" y="0"/>
                </a:lnTo>
                <a:lnTo>
                  <a:pt x="27431" y="0"/>
                </a:lnTo>
                <a:lnTo>
                  <a:pt x="28917" y="1485"/>
                </a:lnTo>
                <a:lnTo>
                  <a:pt x="28917" y="82207"/>
                </a:lnTo>
                <a:lnTo>
                  <a:pt x="25895" y="83692"/>
                </a:lnTo>
                <a:close/>
              </a:path>
            </a:pathLst>
          </a:custGeom>
          <a:solidFill>
            <a:srgbClr val="4D4D4F"/>
          </a:solidFill>
        </p:spPr>
        <p:txBody>
          <a:bodyPr wrap="square" lIns="0" tIns="0" rIns="0" bIns="0" rtlCol="0"/>
          <a:lstStyle/>
          <a:p>
            <a:endParaRPr/>
          </a:p>
        </p:txBody>
      </p:sp>
      <p:pic>
        <p:nvPicPr>
          <p:cNvPr id="55" name="object 55"/>
          <p:cNvPicPr/>
          <p:nvPr/>
        </p:nvPicPr>
        <p:blipFill>
          <a:blip r:embed="rId36" cstate="print"/>
          <a:stretch>
            <a:fillRect/>
          </a:stretch>
        </p:blipFill>
        <p:spPr>
          <a:xfrm>
            <a:off x="2324493" y="3569194"/>
            <a:ext cx="290766" cy="92875"/>
          </a:xfrm>
          <a:prstGeom prst="rect">
            <a:avLst/>
          </a:prstGeom>
        </p:spPr>
      </p:pic>
      <p:sp>
        <p:nvSpPr>
          <p:cNvPr id="56" name="object 56"/>
          <p:cNvSpPr/>
          <p:nvPr/>
        </p:nvSpPr>
        <p:spPr>
          <a:xfrm>
            <a:off x="2838996" y="3572268"/>
            <a:ext cx="29209" cy="83820"/>
          </a:xfrm>
          <a:custGeom>
            <a:avLst/>
            <a:gdLst/>
            <a:ahLst/>
            <a:cxnLst/>
            <a:rect l="l" t="t" r="r" b="b"/>
            <a:pathLst>
              <a:path w="29210" h="83820">
                <a:moveTo>
                  <a:pt x="25895" y="83692"/>
                </a:moveTo>
                <a:lnTo>
                  <a:pt x="21336" y="83692"/>
                </a:lnTo>
                <a:lnTo>
                  <a:pt x="19799" y="80670"/>
                </a:lnTo>
                <a:lnTo>
                  <a:pt x="19799" y="24358"/>
                </a:lnTo>
                <a:lnTo>
                  <a:pt x="3073" y="24358"/>
                </a:lnTo>
                <a:lnTo>
                  <a:pt x="0" y="22821"/>
                </a:lnTo>
                <a:lnTo>
                  <a:pt x="0" y="16725"/>
                </a:lnTo>
                <a:lnTo>
                  <a:pt x="7645" y="16725"/>
                </a:lnTo>
                <a:lnTo>
                  <a:pt x="16763" y="15189"/>
                </a:lnTo>
                <a:lnTo>
                  <a:pt x="19799" y="10617"/>
                </a:lnTo>
                <a:lnTo>
                  <a:pt x="21336" y="4571"/>
                </a:lnTo>
                <a:lnTo>
                  <a:pt x="21336" y="3035"/>
                </a:lnTo>
                <a:lnTo>
                  <a:pt x="22872" y="0"/>
                </a:lnTo>
                <a:lnTo>
                  <a:pt x="27431" y="0"/>
                </a:lnTo>
                <a:lnTo>
                  <a:pt x="28917" y="1485"/>
                </a:lnTo>
                <a:lnTo>
                  <a:pt x="28917" y="82207"/>
                </a:lnTo>
                <a:lnTo>
                  <a:pt x="25895" y="83692"/>
                </a:lnTo>
                <a:close/>
              </a:path>
            </a:pathLst>
          </a:custGeom>
          <a:solidFill>
            <a:srgbClr val="4D4D4F"/>
          </a:solidFill>
        </p:spPr>
        <p:txBody>
          <a:bodyPr wrap="square" lIns="0" tIns="0" rIns="0" bIns="0" rtlCol="0"/>
          <a:lstStyle/>
          <a:p>
            <a:endParaRPr/>
          </a:p>
        </p:txBody>
      </p:sp>
      <p:sp>
        <p:nvSpPr>
          <p:cNvPr id="57" name="object 57"/>
          <p:cNvSpPr/>
          <p:nvPr/>
        </p:nvSpPr>
        <p:spPr>
          <a:xfrm>
            <a:off x="2895346" y="3569194"/>
            <a:ext cx="290830" cy="93345"/>
          </a:xfrm>
          <a:custGeom>
            <a:avLst/>
            <a:gdLst/>
            <a:ahLst/>
            <a:cxnLst/>
            <a:rect l="l" t="t" r="r" b="b"/>
            <a:pathLst>
              <a:path w="290830" h="93345">
                <a:moveTo>
                  <a:pt x="92875" y="60921"/>
                </a:moveTo>
                <a:lnTo>
                  <a:pt x="56311" y="60921"/>
                </a:lnTo>
                <a:lnTo>
                  <a:pt x="56311" y="41122"/>
                </a:lnTo>
                <a:lnTo>
                  <a:pt x="85229" y="41122"/>
                </a:lnTo>
                <a:lnTo>
                  <a:pt x="85229" y="33489"/>
                </a:lnTo>
                <a:lnTo>
                  <a:pt x="56311" y="33489"/>
                </a:lnTo>
                <a:lnTo>
                  <a:pt x="56311" y="18262"/>
                </a:lnTo>
                <a:lnTo>
                  <a:pt x="88315" y="18262"/>
                </a:lnTo>
                <a:lnTo>
                  <a:pt x="88315" y="10668"/>
                </a:lnTo>
                <a:lnTo>
                  <a:pt x="28930" y="10668"/>
                </a:lnTo>
                <a:lnTo>
                  <a:pt x="28930" y="9131"/>
                </a:lnTo>
                <a:lnTo>
                  <a:pt x="30416" y="4559"/>
                </a:lnTo>
                <a:lnTo>
                  <a:pt x="30416" y="1536"/>
                </a:lnTo>
                <a:lnTo>
                  <a:pt x="27393" y="0"/>
                </a:lnTo>
                <a:lnTo>
                  <a:pt x="22821" y="0"/>
                </a:lnTo>
                <a:lnTo>
                  <a:pt x="22821" y="1536"/>
                </a:lnTo>
                <a:lnTo>
                  <a:pt x="21285" y="3073"/>
                </a:lnTo>
                <a:lnTo>
                  <a:pt x="17767" y="10553"/>
                </a:lnTo>
                <a:lnTo>
                  <a:pt x="13677" y="17335"/>
                </a:lnTo>
                <a:lnTo>
                  <a:pt x="8445" y="23837"/>
                </a:lnTo>
                <a:lnTo>
                  <a:pt x="1498" y="30467"/>
                </a:lnTo>
                <a:lnTo>
                  <a:pt x="1498" y="32004"/>
                </a:lnTo>
                <a:lnTo>
                  <a:pt x="0" y="32004"/>
                </a:lnTo>
                <a:lnTo>
                  <a:pt x="0" y="36563"/>
                </a:lnTo>
                <a:lnTo>
                  <a:pt x="1498" y="39585"/>
                </a:lnTo>
                <a:lnTo>
                  <a:pt x="7594" y="39585"/>
                </a:lnTo>
                <a:lnTo>
                  <a:pt x="12166" y="33489"/>
                </a:lnTo>
                <a:lnTo>
                  <a:pt x="16725" y="28917"/>
                </a:lnTo>
                <a:lnTo>
                  <a:pt x="21285" y="22821"/>
                </a:lnTo>
                <a:lnTo>
                  <a:pt x="24358" y="18262"/>
                </a:lnTo>
                <a:lnTo>
                  <a:pt x="47180" y="18262"/>
                </a:lnTo>
                <a:lnTo>
                  <a:pt x="47180" y="33489"/>
                </a:lnTo>
                <a:lnTo>
                  <a:pt x="47180" y="41122"/>
                </a:lnTo>
                <a:lnTo>
                  <a:pt x="47180" y="60921"/>
                </a:lnTo>
                <a:lnTo>
                  <a:pt x="24358" y="60921"/>
                </a:lnTo>
                <a:lnTo>
                  <a:pt x="24358" y="41122"/>
                </a:lnTo>
                <a:lnTo>
                  <a:pt x="47180" y="41122"/>
                </a:lnTo>
                <a:lnTo>
                  <a:pt x="47180" y="33489"/>
                </a:lnTo>
                <a:lnTo>
                  <a:pt x="18262" y="33489"/>
                </a:lnTo>
                <a:lnTo>
                  <a:pt x="15240" y="36563"/>
                </a:lnTo>
                <a:lnTo>
                  <a:pt x="15240" y="60921"/>
                </a:lnTo>
                <a:lnTo>
                  <a:pt x="0" y="60921"/>
                </a:lnTo>
                <a:lnTo>
                  <a:pt x="0" y="68516"/>
                </a:lnTo>
                <a:lnTo>
                  <a:pt x="47180" y="68516"/>
                </a:lnTo>
                <a:lnTo>
                  <a:pt x="47180" y="92875"/>
                </a:lnTo>
                <a:lnTo>
                  <a:pt x="56311" y="92875"/>
                </a:lnTo>
                <a:lnTo>
                  <a:pt x="56311" y="68516"/>
                </a:lnTo>
                <a:lnTo>
                  <a:pt x="92875" y="68516"/>
                </a:lnTo>
                <a:lnTo>
                  <a:pt x="92875" y="60921"/>
                </a:lnTo>
                <a:close/>
              </a:path>
              <a:path w="290830" h="93345">
                <a:moveTo>
                  <a:pt x="147637" y="60921"/>
                </a:moveTo>
                <a:lnTo>
                  <a:pt x="146151" y="59385"/>
                </a:lnTo>
                <a:lnTo>
                  <a:pt x="143078" y="59385"/>
                </a:lnTo>
                <a:lnTo>
                  <a:pt x="138518" y="60921"/>
                </a:lnTo>
                <a:lnTo>
                  <a:pt x="129387" y="65481"/>
                </a:lnTo>
                <a:lnTo>
                  <a:pt x="121793" y="66967"/>
                </a:lnTo>
                <a:lnTo>
                  <a:pt x="117233" y="70053"/>
                </a:lnTo>
                <a:lnTo>
                  <a:pt x="115811" y="11252"/>
                </a:lnTo>
                <a:lnTo>
                  <a:pt x="115697" y="1536"/>
                </a:lnTo>
                <a:lnTo>
                  <a:pt x="108051" y="1536"/>
                </a:lnTo>
                <a:lnTo>
                  <a:pt x="106565" y="4559"/>
                </a:lnTo>
                <a:lnTo>
                  <a:pt x="106565" y="6108"/>
                </a:lnTo>
                <a:lnTo>
                  <a:pt x="109588" y="73075"/>
                </a:lnTo>
                <a:lnTo>
                  <a:pt x="108051" y="73075"/>
                </a:lnTo>
                <a:lnTo>
                  <a:pt x="100469" y="74612"/>
                </a:lnTo>
                <a:lnTo>
                  <a:pt x="100469" y="76098"/>
                </a:lnTo>
                <a:lnTo>
                  <a:pt x="98933" y="76098"/>
                </a:lnTo>
                <a:lnTo>
                  <a:pt x="98933" y="83743"/>
                </a:lnTo>
                <a:lnTo>
                  <a:pt x="102006" y="83743"/>
                </a:lnTo>
                <a:lnTo>
                  <a:pt x="108191" y="82016"/>
                </a:lnTo>
                <a:lnTo>
                  <a:pt x="119672" y="77851"/>
                </a:lnTo>
                <a:lnTo>
                  <a:pt x="132575" y="72821"/>
                </a:lnTo>
                <a:lnTo>
                  <a:pt x="139319" y="70053"/>
                </a:lnTo>
                <a:lnTo>
                  <a:pt x="143078" y="68516"/>
                </a:lnTo>
                <a:lnTo>
                  <a:pt x="146151" y="65481"/>
                </a:lnTo>
                <a:lnTo>
                  <a:pt x="147637" y="65481"/>
                </a:lnTo>
                <a:lnTo>
                  <a:pt x="147637" y="60921"/>
                </a:lnTo>
                <a:close/>
              </a:path>
              <a:path w="290830" h="93345">
                <a:moveTo>
                  <a:pt x="156768" y="32004"/>
                </a:moveTo>
                <a:lnTo>
                  <a:pt x="149186" y="22821"/>
                </a:lnTo>
                <a:lnTo>
                  <a:pt x="144614" y="16764"/>
                </a:lnTo>
                <a:lnTo>
                  <a:pt x="143078" y="13690"/>
                </a:lnTo>
                <a:lnTo>
                  <a:pt x="138518" y="9131"/>
                </a:lnTo>
                <a:lnTo>
                  <a:pt x="133946" y="9131"/>
                </a:lnTo>
                <a:lnTo>
                  <a:pt x="130924" y="10668"/>
                </a:lnTo>
                <a:lnTo>
                  <a:pt x="130924" y="13690"/>
                </a:lnTo>
                <a:lnTo>
                  <a:pt x="132410" y="15227"/>
                </a:lnTo>
                <a:lnTo>
                  <a:pt x="135483" y="19799"/>
                </a:lnTo>
                <a:lnTo>
                  <a:pt x="141541" y="25895"/>
                </a:lnTo>
                <a:lnTo>
                  <a:pt x="144614" y="32004"/>
                </a:lnTo>
                <a:lnTo>
                  <a:pt x="149186" y="38049"/>
                </a:lnTo>
                <a:lnTo>
                  <a:pt x="153746" y="38049"/>
                </a:lnTo>
                <a:lnTo>
                  <a:pt x="156768" y="36563"/>
                </a:lnTo>
                <a:lnTo>
                  <a:pt x="156768" y="32004"/>
                </a:lnTo>
                <a:close/>
              </a:path>
              <a:path w="290830" h="93345">
                <a:moveTo>
                  <a:pt x="191795" y="83743"/>
                </a:moveTo>
                <a:lnTo>
                  <a:pt x="188772" y="80670"/>
                </a:lnTo>
                <a:lnTo>
                  <a:pt x="187236" y="77635"/>
                </a:lnTo>
                <a:lnTo>
                  <a:pt x="181140" y="71539"/>
                </a:lnTo>
                <a:lnTo>
                  <a:pt x="173545" y="63944"/>
                </a:lnTo>
                <a:lnTo>
                  <a:pt x="176441" y="57315"/>
                </a:lnTo>
                <a:lnTo>
                  <a:pt x="178485" y="50812"/>
                </a:lnTo>
                <a:lnTo>
                  <a:pt x="182664" y="1536"/>
                </a:lnTo>
                <a:lnTo>
                  <a:pt x="173545" y="1536"/>
                </a:lnTo>
                <a:lnTo>
                  <a:pt x="173418" y="13690"/>
                </a:lnTo>
                <a:lnTo>
                  <a:pt x="173228" y="19799"/>
                </a:lnTo>
                <a:lnTo>
                  <a:pt x="165163" y="61087"/>
                </a:lnTo>
                <a:lnTo>
                  <a:pt x="147637" y="77635"/>
                </a:lnTo>
                <a:lnTo>
                  <a:pt x="144614" y="79171"/>
                </a:lnTo>
                <a:lnTo>
                  <a:pt x="133946" y="83743"/>
                </a:lnTo>
                <a:lnTo>
                  <a:pt x="132410" y="83743"/>
                </a:lnTo>
                <a:lnTo>
                  <a:pt x="130924" y="85280"/>
                </a:lnTo>
                <a:lnTo>
                  <a:pt x="130924" y="88303"/>
                </a:lnTo>
                <a:lnTo>
                  <a:pt x="132410" y="91325"/>
                </a:lnTo>
                <a:lnTo>
                  <a:pt x="135483" y="91325"/>
                </a:lnTo>
                <a:lnTo>
                  <a:pt x="139623" y="90385"/>
                </a:lnTo>
                <a:lnTo>
                  <a:pt x="148209" y="87147"/>
                </a:lnTo>
                <a:lnTo>
                  <a:pt x="158800" y="81064"/>
                </a:lnTo>
                <a:lnTo>
                  <a:pt x="168973" y="71539"/>
                </a:lnTo>
                <a:lnTo>
                  <a:pt x="178104" y="80670"/>
                </a:lnTo>
                <a:lnTo>
                  <a:pt x="179641" y="83743"/>
                </a:lnTo>
                <a:lnTo>
                  <a:pt x="184200" y="89839"/>
                </a:lnTo>
                <a:lnTo>
                  <a:pt x="188772" y="89839"/>
                </a:lnTo>
                <a:lnTo>
                  <a:pt x="191795" y="88303"/>
                </a:lnTo>
                <a:lnTo>
                  <a:pt x="191795" y="83743"/>
                </a:lnTo>
                <a:close/>
              </a:path>
              <a:path w="290830" h="93345">
                <a:moveTo>
                  <a:pt x="290766" y="80670"/>
                </a:moveTo>
                <a:lnTo>
                  <a:pt x="246608" y="80670"/>
                </a:lnTo>
                <a:lnTo>
                  <a:pt x="246608" y="39585"/>
                </a:lnTo>
                <a:lnTo>
                  <a:pt x="281584" y="39585"/>
                </a:lnTo>
                <a:lnTo>
                  <a:pt x="284670" y="38049"/>
                </a:lnTo>
                <a:lnTo>
                  <a:pt x="284670" y="30467"/>
                </a:lnTo>
                <a:lnTo>
                  <a:pt x="246608" y="30467"/>
                </a:lnTo>
                <a:lnTo>
                  <a:pt x="246608" y="0"/>
                </a:lnTo>
                <a:lnTo>
                  <a:pt x="237490" y="0"/>
                </a:lnTo>
                <a:lnTo>
                  <a:pt x="237490" y="80670"/>
                </a:lnTo>
                <a:lnTo>
                  <a:pt x="197891" y="80670"/>
                </a:lnTo>
                <a:lnTo>
                  <a:pt x="197891" y="88303"/>
                </a:lnTo>
                <a:lnTo>
                  <a:pt x="290766" y="88303"/>
                </a:lnTo>
                <a:lnTo>
                  <a:pt x="290766" y="80670"/>
                </a:lnTo>
                <a:close/>
              </a:path>
            </a:pathLst>
          </a:custGeom>
          <a:solidFill>
            <a:srgbClr val="4D4D4F"/>
          </a:solidFill>
        </p:spPr>
        <p:txBody>
          <a:bodyPr wrap="square" lIns="0" tIns="0" rIns="0" bIns="0" rtlCol="0"/>
          <a:lstStyle/>
          <a:p>
            <a:endParaRPr/>
          </a:p>
        </p:txBody>
      </p:sp>
      <p:sp>
        <p:nvSpPr>
          <p:cNvPr id="58" name="object 58"/>
          <p:cNvSpPr/>
          <p:nvPr/>
        </p:nvSpPr>
        <p:spPr>
          <a:xfrm>
            <a:off x="3193707" y="3575303"/>
            <a:ext cx="52069" cy="81280"/>
          </a:xfrm>
          <a:custGeom>
            <a:avLst/>
            <a:gdLst/>
            <a:ahLst/>
            <a:cxnLst/>
            <a:rect l="l" t="t" r="r" b="b"/>
            <a:pathLst>
              <a:path w="52069" h="81279">
                <a:moveTo>
                  <a:pt x="9118" y="42608"/>
                </a:moveTo>
                <a:lnTo>
                  <a:pt x="1536" y="42608"/>
                </a:lnTo>
                <a:lnTo>
                  <a:pt x="3022" y="39585"/>
                </a:lnTo>
                <a:lnTo>
                  <a:pt x="3022" y="38049"/>
                </a:lnTo>
                <a:lnTo>
                  <a:pt x="4559" y="7581"/>
                </a:lnTo>
                <a:lnTo>
                  <a:pt x="6095" y="0"/>
                </a:lnTo>
                <a:lnTo>
                  <a:pt x="47180" y="0"/>
                </a:lnTo>
                <a:lnTo>
                  <a:pt x="47180" y="7581"/>
                </a:lnTo>
                <a:lnTo>
                  <a:pt x="13690" y="7581"/>
                </a:lnTo>
                <a:lnTo>
                  <a:pt x="13690" y="12153"/>
                </a:lnTo>
                <a:lnTo>
                  <a:pt x="12204" y="31940"/>
                </a:lnTo>
                <a:lnTo>
                  <a:pt x="42411" y="31940"/>
                </a:lnTo>
                <a:lnTo>
                  <a:pt x="42799" y="32161"/>
                </a:lnTo>
                <a:lnTo>
                  <a:pt x="44949" y="35013"/>
                </a:lnTo>
                <a:lnTo>
                  <a:pt x="16763" y="35013"/>
                </a:lnTo>
                <a:lnTo>
                  <a:pt x="12204" y="39585"/>
                </a:lnTo>
                <a:lnTo>
                  <a:pt x="9118" y="42608"/>
                </a:lnTo>
                <a:close/>
              </a:path>
              <a:path w="52069" h="81279">
                <a:moveTo>
                  <a:pt x="42411" y="31940"/>
                </a:moveTo>
                <a:lnTo>
                  <a:pt x="12204" y="31940"/>
                </a:lnTo>
                <a:lnTo>
                  <a:pt x="13690" y="28917"/>
                </a:lnTo>
                <a:lnTo>
                  <a:pt x="18249" y="25895"/>
                </a:lnTo>
                <a:lnTo>
                  <a:pt x="25895" y="25895"/>
                </a:lnTo>
                <a:lnTo>
                  <a:pt x="34412" y="27389"/>
                </a:lnTo>
                <a:lnTo>
                  <a:pt x="42411" y="31940"/>
                </a:lnTo>
                <a:close/>
              </a:path>
              <a:path w="52069" h="81279">
                <a:moveTo>
                  <a:pt x="44839" y="71526"/>
                </a:moveTo>
                <a:lnTo>
                  <a:pt x="33477" y="71526"/>
                </a:lnTo>
                <a:lnTo>
                  <a:pt x="41122" y="66967"/>
                </a:lnTo>
                <a:lnTo>
                  <a:pt x="41122" y="39585"/>
                </a:lnTo>
                <a:lnTo>
                  <a:pt x="31940" y="35013"/>
                </a:lnTo>
                <a:lnTo>
                  <a:pt x="44949" y="35013"/>
                </a:lnTo>
                <a:lnTo>
                  <a:pt x="49194" y="40645"/>
                </a:lnTo>
                <a:lnTo>
                  <a:pt x="51739" y="53276"/>
                </a:lnTo>
                <a:lnTo>
                  <a:pt x="49386" y="65253"/>
                </a:lnTo>
                <a:lnTo>
                  <a:pt x="44839" y="71526"/>
                </a:lnTo>
                <a:close/>
              </a:path>
              <a:path w="52069" h="81279">
                <a:moveTo>
                  <a:pt x="24358" y="80657"/>
                </a:moveTo>
                <a:lnTo>
                  <a:pt x="13474" y="78183"/>
                </a:lnTo>
                <a:lnTo>
                  <a:pt x="5888" y="72286"/>
                </a:lnTo>
                <a:lnTo>
                  <a:pt x="1446" y="65253"/>
                </a:lnTo>
                <a:lnTo>
                  <a:pt x="0" y="59372"/>
                </a:lnTo>
                <a:lnTo>
                  <a:pt x="0" y="56299"/>
                </a:lnTo>
                <a:lnTo>
                  <a:pt x="7581" y="56299"/>
                </a:lnTo>
                <a:lnTo>
                  <a:pt x="7581" y="57835"/>
                </a:lnTo>
                <a:lnTo>
                  <a:pt x="9118" y="60858"/>
                </a:lnTo>
                <a:lnTo>
                  <a:pt x="10655" y="66967"/>
                </a:lnTo>
                <a:lnTo>
                  <a:pt x="16763" y="71526"/>
                </a:lnTo>
                <a:lnTo>
                  <a:pt x="44839" y="71526"/>
                </a:lnTo>
                <a:lnTo>
                  <a:pt x="43183" y="73810"/>
                </a:lnTo>
                <a:lnTo>
                  <a:pt x="34412" y="78945"/>
                </a:lnTo>
                <a:lnTo>
                  <a:pt x="24358" y="80657"/>
                </a:lnTo>
                <a:close/>
              </a:path>
            </a:pathLst>
          </a:custGeom>
          <a:solidFill>
            <a:srgbClr val="4D4D4F"/>
          </a:solidFill>
        </p:spPr>
        <p:txBody>
          <a:bodyPr wrap="square" lIns="0" tIns="0" rIns="0" bIns="0" rtlCol="0"/>
          <a:lstStyle/>
          <a:p>
            <a:endParaRPr/>
          </a:p>
        </p:txBody>
      </p:sp>
      <p:sp>
        <p:nvSpPr>
          <p:cNvPr id="59" name="object 59"/>
          <p:cNvSpPr/>
          <p:nvPr/>
        </p:nvSpPr>
        <p:spPr>
          <a:xfrm>
            <a:off x="3251543" y="3569194"/>
            <a:ext cx="290830" cy="93345"/>
          </a:xfrm>
          <a:custGeom>
            <a:avLst/>
            <a:gdLst/>
            <a:ahLst/>
            <a:cxnLst/>
            <a:rect l="l" t="t" r="r" b="b"/>
            <a:pathLst>
              <a:path w="290829" h="93345">
                <a:moveTo>
                  <a:pt x="92875" y="60921"/>
                </a:moveTo>
                <a:lnTo>
                  <a:pt x="56311" y="60921"/>
                </a:lnTo>
                <a:lnTo>
                  <a:pt x="56311" y="41122"/>
                </a:lnTo>
                <a:lnTo>
                  <a:pt x="86766" y="41122"/>
                </a:lnTo>
                <a:lnTo>
                  <a:pt x="86766" y="33489"/>
                </a:lnTo>
                <a:lnTo>
                  <a:pt x="56311" y="33489"/>
                </a:lnTo>
                <a:lnTo>
                  <a:pt x="56311" y="18262"/>
                </a:lnTo>
                <a:lnTo>
                  <a:pt x="89801" y="18262"/>
                </a:lnTo>
                <a:lnTo>
                  <a:pt x="89801" y="10668"/>
                </a:lnTo>
                <a:lnTo>
                  <a:pt x="28930" y="10668"/>
                </a:lnTo>
                <a:lnTo>
                  <a:pt x="30467" y="9131"/>
                </a:lnTo>
                <a:lnTo>
                  <a:pt x="31953" y="4559"/>
                </a:lnTo>
                <a:lnTo>
                  <a:pt x="31953" y="1536"/>
                </a:lnTo>
                <a:lnTo>
                  <a:pt x="28930" y="0"/>
                </a:lnTo>
                <a:lnTo>
                  <a:pt x="24358" y="0"/>
                </a:lnTo>
                <a:lnTo>
                  <a:pt x="22821" y="1536"/>
                </a:lnTo>
                <a:lnTo>
                  <a:pt x="22821" y="3073"/>
                </a:lnTo>
                <a:lnTo>
                  <a:pt x="19304" y="10553"/>
                </a:lnTo>
                <a:lnTo>
                  <a:pt x="15201" y="17335"/>
                </a:lnTo>
                <a:lnTo>
                  <a:pt x="9969" y="23837"/>
                </a:lnTo>
                <a:lnTo>
                  <a:pt x="3035" y="30467"/>
                </a:lnTo>
                <a:lnTo>
                  <a:pt x="1536" y="32004"/>
                </a:lnTo>
                <a:lnTo>
                  <a:pt x="1536" y="36563"/>
                </a:lnTo>
                <a:lnTo>
                  <a:pt x="3035" y="39585"/>
                </a:lnTo>
                <a:lnTo>
                  <a:pt x="7594" y="39585"/>
                </a:lnTo>
                <a:lnTo>
                  <a:pt x="12204" y="33489"/>
                </a:lnTo>
                <a:lnTo>
                  <a:pt x="16776" y="28917"/>
                </a:lnTo>
                <a:lnTo>
                  <a:pt x="21336" y="22821"/>
                </a:lnTo>
                <a:lnTo>
                  <a:pt x="24358" y="18262"/>
                </a:lnTo>
                <a:lnTo>
                  <a:pt x="48717" y="18262"/>
                </a:lnTo>
                <a:lnTo>
                  <a:pt x="48717" y="33489"/>
                </a:lnTo>
                <a:lnTo>
                  <a:pt x="48717" y="41122"/>
                </a:lnTo>
                <a:lnTo>
                  <a:pt x="48717" y="60921"/>
                </a:lnTo>
                <a:lnTo>
                  <a:pt x="24358" y="60921"/>
                </a:lnTo>
                <a:lnTo>
                  <a:pt x="24358" y="42621"/>
                </a:lnTo>
                <a:lnTo>
                  <a:pt x="25882" y="41122"/>
                </a:lnTo>
                <a:lnTo>
                  <a:pt x="48717" y="41122"/>
                </a:lnTo>
                <a:lnTo>
                  <a:pt x="48717" y="33489"/>
                </a:lnTo>
                <a:lnTo>
                  <a:pt x="19799" y="33489"/>
                </a:lnTo>
                <a:lnTo>
                  <a:pt x="16776" y="36563"/>
                </a:lnTo>
                <a:lnTo>
                  <a:pt x="16776" y="60921"/>
                </a:lnTo>
                <a:lnTo>
                  <a:pt x="0" y="60921"/>
                </a:lnTo>
                <a:lnTo>
                  <a:pt x="0" y="68516"/>
                </a:lnTo>
                <a:lnTo>
                  <a:pt x="48717" y="68516"/>
                </a:lnTo>
                <a:lnTo>
                  <a:pt x="48717" y="92875"/>
                </a:lnTo>
                <a:lnTo>
                  <a:pt x="56311" y="92875"/>
                </a:lnTo>
                <a:lnTo>
                  <a:pt x="56311" y="68516"/>
                </a:lnTo>
                <a:lnTo>
                  <a:pt x="92875" y="68516"/>
                </a:lnTo>
                <a:lnTo>
                  <a:pt x="92875" y="60921"/>
                </a:lnTo>
                <a:close/>
              </a:path>
              <a:path w="290829" h="93345">
                <a:moveTo>
                  <a:pt x="191795" y="38049"/>
                </a:moveTo>
                <a:lnTo>
                  <a:pt x="150723" y="38049"/>
                </a:lnTo>
                <a:lnTo>
                  <a:pt x="150723" y="22821"/>
                </a:lnTo>
                <a:lnTo>
                  <a:pt x="185737" y="22821"/>
                </a:lnTo>
                <a:lnTo>
                  <a:pt x="185737" y="15227"/>
                </a:lnTo>
                <a:lnTo>
                  <a:pt x="150723" y="15227"/>
                </a:lnTo>
                <a:lnTo>
                  <a:pt x="150723" y="3073"/>
                </a:lnTo>
                <a:lnTo>
                  <a:pt x="149174" y="0"/>
                </a:lnTo>
                <a:lnTo>
                  <a:pt x="141592" y="0"/>
                </a:lnTo>
                <a:lnTo>
                  <a:pt x="141592" y="15227"/>
                </a:lnTo>
                <a:lnTo>
                  <a:pt x="105029" y="15227"/>
                </a:lnTo>
                <a:lnTo>
                  <a:pt x="105029" y="22821"/>
                </a:lnTo>
                <a:lnTo>
                  <a:pt x="141592" y="22821"/>
                </a:lnTo>
                <a:lnTo>
                  <a:pt x="141592" y="38049"/>
                </a:lnTo>
                <a:lnTo>
                  <a:pt x="98971" y="38049"/>
                </a:lnTo>
                <a:lnTo>
                  <a:pt x="98971" y="45694"/>
                </a:lnTo>
                <a:lnTo>
                  <a:pt x="137020" y="45694"/>
                </a:lnTo>
                <a:lnTo>
                  <a:pt x="130987" y="54267"/>
                </a:lnTo>
                <a:lnTo>
                  <a:pt x="124256" y="61849"/>
                </a:lnTo>
                <a:lnTo>
                  <a:pt x="116674" y="68580"/>
                </a:lnTo>
                <a:lnTo>
                  <a:pt x="108102" y="74612"/>
                </a:lnTo>
                <a:lnTo>
                  <a:pt x="100469" y="79171"/>
                </a:lnTo>
                <a:lnTo>
                  <a:pt x="100469" y="83743"/>
                </a:lnTo>
                <a:lnTo>
                  <a:pt x="102006" y="86766"/>
                </a:lnTo>
                <a:lnTo>
                  <a:pt x="103543" y="86766"/>
                </a:lnTo>
                <a:lnTo>
                  <a:pt x="108826" y="84543"/>
                </a:lnTo>
                <a:lnTo>
                  <a:pt x="118567" y="78028"/>
                </a:lnTo>
                <a:lnTo>
                  <a:pt x="130289" y="67513"/>
                </a:lnTo>
                <a:lnTo>
                  <a:pt x="141592" y="53276"/>
                </a:lnTo>
                <a:lnTo>
                  <a:pt x="141592" y="91325"/>
                </a:lnTo>
                <a:lnTo>
                  <a:pt x="143078" y="92875"/>
                </a:lnTo>
                <a:lnTo>
                  <a:pt x="150723" y="92875"/>
                </a:lnTo>
                <a:lnTo>
                  <a:pt x="150723" y="53276"/>
                </a:lnTo>
                <a:lnTo>
                  <a:pt x="152514" y="56629"/>
                </a:lnTo>
                <a:lnTo>
                  <a:pt x="155867" y="61683"/>
                </a:lnTo>
                <a:lnTo>
                  <a:pt x="161201" y="67868"/>
                </a:lnTo>
                <a:lnTo>
                  <a:pt x="168973" y="74612"/>
                </a:lnTo>
                <a:lnTo>
                  <a:pt x="173532" y="77635"/>
                </a:lnTo>
                <a:lnTo>
                  <a:pt x="184200" y="86766"/>
                </a:lnTo>
                <a:lnTo>
                  <a:pt x="190309" y="86766"/>
                </a:lnTo>
                <a:lnTo>
                  <a:pt x="191795" y="83743"/>
                </a:lnTo>
                <a:lnTo>
                  <a:pt x="191795" y="79171"/>
                </a:lnTo>
                <a:lnTo>
                  <a:pt x="190309" y="77635"/>
                </a:lnTo>
                <a:lnTo>
                  <a:pt x="182664" y="73075"/>
                </a:lnTo>
                <a:lnTo>
                  <a:pt x="181178" y="73075"/>
                </a:lnTo>
                <a:lnTo>
                  <a:pt x="171323" y="66446"/>
                </a:lnTo>
                <a:lnTo>
                  <a:pt x="164033" y="59969"/>
                </a:lnTo>
                <a:lnTo>
                  <a:pt x="158534" y="53276"/>
                </a:lnTo>
                <a:lnTo>
                  <a:pt x="153746" y="45694"/>
                </a:lnTo>
                <a:lnTo>
                  <a:pt x="191795" y="45694"/>
                </a:lnTo>
                <a:lnTo>
                  <a:pt x="191795" y="38049"/>
                </a:lnTo>
                <a:close/>
              </a:path>
              <a:path w="290829" h="93345">
                <a:moveTo>
                  <a:pt x="217690" y="36563"/>
                </a:moveTo>
                <a:lnTo>
                  <a:pt x="216154" y="36563"/>
                </a:lnTo>
                <a:lnTo>
                  <a:pt x="213131" y="33489"/>
                </a:lnTo>
                <a:lnTo>
                  <a:pt x="210096" y="32004"/>
                </a:lnTo>
                <a:lnTo>
                  <a:pt x="208559" y="32004"/>
                </a:lnTo>
                <a:lnTo>
                  <a:pt x="205536" y="28917"/>
                </a:lnTo>
                <a:lnTo>
                  <a:pt x="200926" y="28917"/>
                </a:lnTo>
                <a:lnTo>
                  <a:pt x="199428" y="30467"/>
                </a:lnTo>
                <a:lnTo>
                  <a:pt x="199428" y="35026"/>
                </a:lnTo>
                <a:lnTo>
                  <a:pt x="200926" y="36563"/>
                </a:lnTo>
                <a:lnTo>
                  <a:pt x="204000" y="38049"/>
                </a:lnTo>
                <a:lnTo>
                  <a:pt x="205536" y="38049"/>
                </a:lnTo>
                <a:lnTo>
                  <a:pt x="208559" y="41122"/>
                </a:lnTo>
                <a:lnTo>
                  <a:pt x="211594" y="42621"/>
                </a:lnTo>
                <a:lnTo>
                  <a:pt x="213131" y="44157"/>
                </a:lnTo>
                <a:lnTo>
                  <a:pt x="216154" y="44157"/>
                </a:lnTo>
                <a:lnTo>
                  <a:pt x="217690" y="41122"/>
                </a:lnTo>
                <a:lnTo>
                  <a:pt x="217690" y="36563"/>
                </a:lnTo>
                <a:close/>
              </a:path>
              <a:path w="290829" h="93345">
                <a:moveTo>
                  <a:pt x="219227" y="54813"/>
                </a:moveTo>
                <a:lnTo>
                  <a:pt x="213131" y="54813"/>
                </a:lnTo>
                <a:lnTo>
                  <a:pt x="211594" y="56362"/>
                </a:lnTo>
                <a:lnTo>
                  <a:pt x="211594" y="57848"/>
                </a:lnTo>
                <a:lnTo>
                  <a:pt x="210096" y="63944"/>
                </a:lnTo>
                <a:lnTo>
                  <a:pt x="207022" y="71539"/>
                </a:lnTo>
                <a:lnTo>
                  <a:pt x="202463" y="80670"/>
                </a:lnTo>
                <a:lnTo>
                  <a:pt x="199428" y="85280"/>
                </a:lnTo>
                <a:lnTo>
                  <a:pt x="199428" y="89839"/>
                </a:lnTo>
                <a:lnTo>
                  <a:pt x="202463" y="91325"/>
                </a:lnTo>
                <a:lnTo>
                  <a:pt x="205536" y="91325"/>
                </a:lnTo>
                <a:lnTo>
                  <a:pt x="207022" y="89839"/>
                </a:lnTo>
                <a:lnTo>
                  <a:pt x="208559" y="85280"/>
                </a:lnTo>
                <a:lnTo>
                  <a:pt x="212153" y="78206"/>
                </a:lnTo>
                <a:lnTo>
                  <a:pt x="215595" y="69850"/>
                </a:lnTo>
                <a:lnTo>
                  <a:pt x="218198" y="62357"/>
                </a:lnTo>
                <a:lnTo>
                  <a:pt x="219227" y="57848"/>
                </a:lnTo>
                <a:lnTo>
                  <a:pt x="219227" y="54813"/>
                </a:lnTo>
                <a:close/>
              </a:path>
              <a:path w="290829" h="93345">
                <a:moveTo>
                  <a:pt x="290766" y="9131"/>
                </a:moveTo>
                <a:lnTo>
                  <a:pt x="274002" y="9131"/>
                </a:lnTo>
                <a:lnTo>
                  <a:pt x="274002" y="0"/>
                </a:lnTo>
                <a:lnTo>
                  <a:pt x="267944" y="0"/>
                </a:lnTo>
                <a:lnTo>
                  <a:pt x="266407" y="1536"/>
                </a:lnTo>
                <a:lnTo>
                  <a:pt x="266407" y="9131"/>
                </a:lnTo>
                <a:lnTo>
                  <a:pt x="266407" y="15227"/>
                </a:lnTo>
                <a:lnTo>
                  <a:pt x="266407" y="25895"/>
                </a:lnTo>
                <a:lnTo>
                  <a:pt x="245071" y="25895"/>
                </a:lnTo>
                <a:lnTo>
                  <a:pt x="245071" y="15227"/>
                </a:lnTo>
                <a:lnTo>
                  <a:pt x="266407" y="15227"/>
                </a:lnTo>
                <a:lnTo>
                  <a:pt x="266407" y="9131"/>
                </a:lnTo>
                <a:lnTo>
                  <a:pt x="245071" y="9131"/>
                </a:lnTo>
                <a:lnTo>
                  <a:pt x="245071" y="1536"/>
                </a:lnTo>
                <a:lnTo>
                  <a:pt x="243586" y="0"/>
                </a:lnTo>
                <a:lnTo>
                  <a:pt x="237490" y="0"/>
                </a:lnTo>
                <a:lnTo>
                  <a:pt x="235940" y="1536"/>
                </a:lnTo>
                <a:lnTo>
                  <a:pt x="235940" y="9131"/>
                </a:lnTo>
                <a:lnTo>
                  <a:pt x="220713" y="9131"/>
                </a:lnTo>
                <a:lnTo>
                  <a:pt x="220713" y="10668"/>
                </a:lnTo>
                <a:lnTo>
                  <a:pt x="217690" y="7645"/>
                </a:lnTo>
                <a:lnTo>
                  <a:pt x="214668" y="6108"/>
                </a:lnTo>
                <a:lnTo>
                  <a:pt x="208559" y="1536"/>
                </a:lnTo>
                <a:lnTo>
                  <a:pt x="204000" y="1536"/>
                </a:lnTo>
                <a:lnTo>
                  <a:pt x="202463" y="4559"/>
                </a:lnTo>
                <a:lnTo>
                  <a:pt x="202463" y="7645"/>
                </a:lnTo>
                <a:lnTo>
                  <a:pt x="204000" y="9131"/>
                </a:lnTo>
                <a:lnTo>
                  <a:pt x="205536" y="9131"/>
                </a:lnTo>
                <a:lnTo>
                  <a:pt x="211594" y="13690"/>
                </a:lnTo>
                <a:lnTo>
                  <a:pt x="213131" y="15227"/>
                </a:lnTo>
                <a:lnTo>
                  <a:pt x="216154" y="16764"/>
                </a:lnTo>
                <a:lnTo>
                  <a:pt x="219227" y="16764"/>
                </a:lnTo>
                <a:lnTo>
                  <a:pt x="220713" y="13690"/>
                </a:lnTo>
                <a:lnTo>
                  <a:pt x="220713" y="15227"/>
                </a:lnTo>
                <a:lnTo>
                  <a:pt x="235940" y="15227"/>
                </a:lnTo>
                <a:lnTo>
                  <a:pt x="235940" y="25895"/>
                </a:lnTo>
                <a:lnTo>
                  <a:pt x="222250" y="25895"/>
                </a:lnTo>
                <a:lnTo>
                  <a:pt x="222250" y="32004"/>
                </a:lnTo>
                <a:lnTo>
                  <a:pt x="252717" y="32004"/>
                </a:lnTo>
                <a:lnTo>
                  <a:pt x="252717" y="41122"/>
                </a:lnTo>
                <a:lnTo>
                  <a:pt x="226822" y="41122"/>
                </a:lnTo>
                <a:lnTo>
                  <a:pt x="225285" y="44157"/>
                </a:lnTo>
                <a:lnTo>
                  <a:pt x="225285" y="92875"/>
                </a:lnTo>
                <a:lnTo>
                  <a:pt x="232918" y="92875"/>
                </a:lnTo>
                <a:lnTo>
                  <a:pt x="232918" y="47180"/>
                </a:lnTo>
                <a:lnTo>
                  <a:pt x="252717" y="47180"/>
                </a:lnTo>
                <a:lnTo>
                  <a:pt x="252717" y="71539"/>
                </a:lnTo>
                <a:lnTo>
                  <a:pt x="245071" y="71539"/>
                </a:lnTo>
                <a:lnTo>
                  <a:pt x="245071" y="51739"/>
                </a:lnTo>
                <a:lnTo>
                  <a:pt x="239026" y="51739"/>
                </a:lnTo>
                <a:lnTo>
                  <a:pt x="239026" y="76098"/>
                </a:lnTo>
                <a:lnTo>
                  <a:pt x="240512" y="79171"/>
                </a:lnTo>
                <a:lnTo>
                  <a:pt x="270967" y="79171"/>
                </a:lnTo>
                <a:lnTo>
                  <a:pt x="272503" y="76098"/>
                </a:lnTo>
                <a:lnTo>
                  <a:pt x="272503" y="71539"/>
                </a:lnTo>
                <a:lnTo>
                  <a:pt x="272503" y="51739"/>
                </a:lnTo>
                <a:lnTo>
                  <a:pt x="266407" y="51739"/>
                </a:lnTo>
                <a:lnTo>
                  <a:pt x="266407" y="71539"/>
                </a:lnTo>
                <a:lnTo>
                  <a:pt x="258762" y="71539"/>
                </a:lnTo>
                <a:lnTo>
                  <a:pt x="258762" y="47180"/>
                </a:lnTo>
                <a:lnTo>
                  <a:pt x="278561" y="47180"/>
                </a:lnTo>
                <a:lnTo>
                  <a:pt x="278561" y="82207"/>
                </a:lnTo>
                <a:lnTo>
                  <a:pt x="277075" y="83743"/>
                </a:lnTo>
                <a:lnTo>
                  <a:pt x="264871" y="83743"/>
                </a:lnTo>
                <a:lnTo>
                  <a:pt x="264871" y="89839"/>
                </a:lnTo>
                <a:lnTo>
                  <a:pt x="266407" y="91325"/>
                </a:lnTo>
                <a:lnTo>
                  <a:pt x="286194" y="91325"/>
                </a:lnTo>
                <a:lnTo>
                  <a:pt x="286194" y="47180"/>
                </a:lnTo>
                <a:lnTo>
                  <a:pt x="286194" y="42621"/>
                </a:lnTo>
                <a:lnTo>
                  <a:pt x="283121" y="41122"/>
                </a:lnTo>
                <a:lnTo>
                  <a:pt x="258762" y="41122"/>
                </a:lnTo>
                <a:lnTo>
                  <a:pt x="258762" y="32004"/>
                </a:lnTo>
                <a:lnTo>
                  <a:pt x="290766" y="32004"/>
                </a:lnTo>
                <a:lnTo>
                  <a:pt x="290766" y="25895"/>
                </a:lnTo>
                <a:lnTo>
                  <a:pt x="274002" y="25895"/>
                </a:lnTo>
                <a:lnTo>
                  <a:pt x="274002" y="15227"/>
                </a:lnTo>
                <a:lnTo>
                  <a:pt x="290766" y="15227"/>
                </a:lnTo>
                <a:lnTo>
                  <a:pt x="290766" y="9131"/>
                </a:lnTo>
                <a:close/>
              </a:path>
            </a:pathLst>
          </a:custGeom>
          <a:solidFill>
            <a:srgbClr val="4D4D4F"/>
          </a:solidFill>
        </p:spPr>
        <p:txBody>
          <a:bodyPr wrap="square" lIns="0" tIns="0" rIns="0" bIns="0" rtlCol="0"/>
          <a:lstStyle/>
          <a:p>
            <a:endParaRPr/>
          </a:p>
        </p:txBody>
      </p:sp>
      <p:pic>
        <p:nvPicPr>
          <p:cNvPr id="60" name="object 60"/>
          <p:cNvPicPr/>
          <p:nvPr/>
        </p:nvPicPr>
        <p:blipFill>
          <a:blip r:embed="rId37" cstate="print"/>
          <a:stretch>
            <a:fillRect/>
          </a:stretch>
        </p:blipFill>
        <p:spPr>
          <a:xfrm>
            <a:off x="3744760" y="3569194"/>
            <a:ext cx="765721" cy="92875"/>
          </a:xfrm>
          <a:prstGeom prst="rect">
            <a:avLst/>
          </a:prstGeom>
        </p:spPr>
      </p:pic>
      <p:pic>
        <p:nvPicPr>
          <p:cNvPr id="61" name="object 61"/>
          <p:cNvPicPr/>
          <p:nvPr/>
        </p:nvPicPr>
        <p:blipFill>
          <a:blip r:embed="rId38" cstate="print"/>
          <a:stretch>
            <a:fillRect/>
          </a:stretch>
        </p:blipFill>
        <p:spPr>
          <a:xfrm>
            <a:off x="4644428" y="3569194"/>
            <a:ext cx="823518" cy="92875"/>
          </a:xfrm>
          <a:prstGeom prst="rect">
            <a:avLst/>
          </a:prstGeom>
        </p:spPr>
      </p:pic>
      <p:pic>
        <p:nvPicPr>
          <p:cNvPr id="62" name="object 62"/>
          <p:cNvPicPr/>
          <p:nvPr/>
        </p:nvPicPr>
        <p:blipFill>
          <a:blip r:embed="rId39" cstate="print"/>
          <a:stretch>
            <a:fillRect/>
          </a:stretch>
        </p:blipFill>
        <p:spPr>
          <a:xfrm>
            <a:off x="5813526" y="3569194"/>
            <a:ext cx="409473" cy="92875"/>
          </a:xfrm>
          <a:prstGeom prst="rect">
            <a:avLst/>
          </a:prstGeom>
        </p:spPr>
      </p:pic>
      <p:pic>
        <p:nvPicPr>
          <p:cNvPr id="63" name="object 63"/>
          <p:cNvPicPr/>
          <p:nvPr/>
        </p:nvPicPr>
        <p:blipFill>
          <a:blip r:embed="rId40" cstate="print"/>
          <a:stretch>
            <a:fillRect/>
          </a:stretch>
        </p:blipFill>
        <p:spPr>
          <a:xfrm>
            <a:off x="1411135" y="3789959"/>
            <a:ext cx="409473" cy="92811"/>
          </a:xfrm>
          <a:prstGeom prst="rect">
            <a:avLst/>
          </a:prstGeom>
        </p:spPr>
      </p:pic>
      <p:sp>
        <p:nvSpPr>
          <p:cNvPr id="64" name="object 64"/>
          <p:cNvSpPr/>
          <p:nvPr/>
        </p:nvSpPr>
        <p:spPr>
          <a:xfrm>
            <a:off x="2307729" y="3882770"/>
            <a:ext cx="29209" cy="82550"/>
          </a:xfrm>
          <a:custGeom>
            <a:avLst/>
            <a:gdLst/>
            <a:ahLst/>
            <a:cxnLst/>
            <a:rect l="l" t="t" r="r" b="b"/>
            <a:pathLst>
              <a:path w="29210" h="82550">
                <a:moveTo>
                  <a:pt x="28917" y="82207"/>
                </a:moveTo>
                <a:lnTo>
                  <a:pt x="21335" y="82207"/>
                </a:lnTo>
                <a:lnTo>
                  <a:pt x="19799" y="80721"/>
                </a:lnTo>
                <a:lnTo>
                  <a:pt x="19799" y="24358"/>
                </a:lnTo>
                <a:lnTo>
                  <a:pt x="3073" y="24358"/>
                </a:lnTo>
                <a:lnTo>
                  <a:pt x="0" y="22872"/>
                </a:lnTo>
                <a:lnTo>
                  <a:pt x="0" y="16776"/>
                </a:lnTo>
                <a:lnTo>
                  <a:pt x="1536" y="16776"/>
                </a:lnTo>
                <a:lnTo>
                  <a:pt x="7632" y="15239"/>
                </a:lnTo>
                <a:lnTo>
                  <a:pt x="15227" y="13703"/>
                </a:lnTo>
                <a:lnTo>
                  <a:pt x="21335" y="4571"/>
                </a:lnTo>
                <a:lnTo>
                  <a:pt x="21335" y="0"/>
                </a:lnTo>
                <a:lnTo>
                  <a:pt x="27431" y="0"/>
                </a:lnTo>
                <a:lnTo>
                  <a:pt x="28917" y="1549"/>
                </a:lnTo>
                <a:lnTo>
                  <a:pt x="28917" y="82207"/>
                </a:lnTo>
                <a:close/>
              </a:path>
            </a:pathLst>
          </a:custGeom>
          <a:solidFill>
            <a:srgbClr val="4D4D4F"/>
          </a:solidFill>
        </p:spPr>
        <p:txBody>
          <a:bodyPr wrap="square" lIns="0" tIns="0" rIns="0" bIns="0" rtlCol="0"/>
          <a:lstStyle/>
          <a:p>
            <a:endParaRPr/>
          </a:p>
        </p:txBody>
      </p:sp>
      <p:pic>
        <p:nvPicPr>
          <p:cNvPr id="65" name="object 65"/>
          <p:cNvPicPr/>
          <p:nvPr/>
        </p:nvPicPr>
        <p:blipFill>
          <a:blip r:embed="rId41" cstate="print"/>
          <a:stretch>
            <a:fillRect/>
          </a:stretch>
        </p:blipFill>
        <p:spPr>
          <a:xfrm>
            <a:off x="2365578" y="3882770"/>
            <a:ext cx="200964" cy="86766"/>
          </a:xfrm>
          <a:prstGeom prst="rect">
            <a:avLst/>
          </a:prstGeom>
        </p:spPr>
      </p:pic>
      <p:pic>
        <p:nvPicPr>
          <p:cNvPr id="66" name="object 66"/>
          <p:cNvPicPr/>
          <p:nvPr/>
        </p:nvPicPr>
        <p:blipFill>
          <a:blip r:embed="rId42" cstate="print"/>
          <a:stretch>
            <a:fillRect/>
          </a:stretch>
        </p:blipFill>
        <p:spPr>
          <a:xfrm>
            <a:off x="4448022" y="3792981"/>
            <a:ext cx="263385" cy="86766"/>
          </a:xfrm>
          <a:prstGeom prst="rect">
            <a:avLst/>
          </a:prstGeom>
        </p:spPr>
      </p:pic>
      <p:pic>
        <p:nvPicPr>
          <p:cNvPr id="67" name="object 67"/>
          <p:cNvPicPr/>
          <p:nvPr/>
        </p:nvPicPr>
        <p:blipFill>
          <a:blip r:embed="rId43" cstate="print"/>
          <a:stretch>
            <a:fillRect/>
          </a:stretch>
        </p:blipFill>
        <p:spPr>
          <a:xfrm>
            <a:off x="1201038" y="3969537"/>
            <a:ext cx="828128" cy="92875"/>
          </a:xfrm>
          <a:prstGeom prst="rect">
            <a:avLst/>
          </a:prstGeom>
        </p:spPr>
      </p:pic>
      <p:pic>
        <p:nvPicPr>
          <p:cNvPr id="68" name="object 68"/>
          <p:cNvPicPr/>
          <p:nvPr/>
        </p:nvPicPr>
        <p:blipFill>
          <a:blip r:embed="rId44" cstate="print"/>
          <a:stretch>
            <a:fillRect/>
          </a:stretch>
        </p:blipFill>
        <p:spPr>
          <a:xfrm>
            <a:off x="4448022" y="3972623"/>
            <a:ext cx="263385" cy="86766"/>
          </a:xfrm>
          <a:prstGeom prst="rect">
            <a:avLst/>
          </a:prstGeom>
        </p:spPr>
      </p:pic>
      <p:pic>
        <p:nvPicPr>
          <p:cNvPr id="69" name="object 69"/>
          <p:cNvPicPr/>
          <p:nvPr/>
        </p:nvPicPr>
        <p:blipFill>
          <a:blip r:embed="rId45" cstate="print"/>
          <a:stretch>
            <a:fillRect/>
          </a:stretch>
        </p:blipFill>
        <p:spPr>
          <a:xfrm>
            <a:off x="1126477" y="3620934"/>
            <a:ext cx="187223" cy="91389"/>
          </a:xfrm>
          <a:prstGeom prst="rect">
            <a:avLst/>
          </a:prstGeom>
        </p:spPr>
      </p:pic>
      <p:pic>
        <p:nvPicPr>
          <p:cNvPr id="70" name="object 70"/>
          <p:cNvPicPr/>
          <p:nvPr/>
        </p:nvPicPr>
        <p:blipFill>
          <a:blip r:embed="rId46" cstate="print"/>
          <a:stretch>
            <a:fillRect/>
          </a:stretch>
        </p:blipFill>
        <p:spPr>
          <a:xfrm>
            <a:off x="1685137" y="3534168"/>
            <a:ext cx="397319" cy="165950"/>
          </a:xfrm>
          <a:prstGeom prst="rect">
            <a:avLst/>
          </a:prstGeom>
        </p:spPr>
      </p:pic>
      <p:sp>
        <p:nvSpPr>
          <p:cNvPr id="71" name="object 71"/>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72" name="object 72"/>
          <p:cNvGrpSpPr/>
          <p:nvPr/>
        </p:nvGrpSpPr>
        <p:grpSpPr>
          <a:xfrm>
            <a:off x="7183539" y="1080286"/>
            <a:ext cx="368935" cy="688340"/>
            <a:chOff x="7183539" y="1080286"/>
            <a:chExt cx="368935" cy="688340"/>
          </a:xfrm>
        </p:grpSpPr>
        <p:sp>
          <p:nvSpPr>
            <p:cNvPr id="73" name="object 73"/>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74" name="object 74"/>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75" name="object 75"/>
            <p:cNvPicPr/>
            <p:nvPr/>
          </p:nvPicPr>
          <p:blipFill>
            <a:blip r:embed="rId47" cstate="print"/>
            <a:stretch>
              <a:fillRect/>
            </a:stretch>
          </p:blipFill>
          <p:spPr>
            <a:xfrm>
              <a:off x="7296200" y="1401508"/>
              <a:ext cx="133946" cy="270967"/>
            </a:xfrm>
            <a:prstGeom prst="rect">
              <a:avLst/>
            </a:prstGeom>
          </p:spPr>
        </p:pic>
      </p:grpSp>
      <p:grpSp>
        <p:nvGrpSpPr>
          <p:cNvPr id="76" name="object 76"/>
          <p:cNvGrpSpPr/>
          <p:nvPr/>
        </p:nvGrpSpPr>
        <p:grpSpPr>
          <a:xfrm>
            <a:off x="7183539" y="2570606"/>
            <a:ext cx="368935" cy="688340"/>
            <a:chOff x="7183539" y="2570606"/>
            <a:chExt cx="368935" cy="688340"/>
          </a:xfrm>
        </p:grpSpPr>
        <p:sp>
          <p:nvSpPr>
            <p:cNvPr id="77" name="object 77"/>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8" name="object 78"/>
            <p:cNvPicPr/>
            <p:nvPr/>
          </p:nvPicPr>
          <p:blipFill>
            <a:blip r:embed="rId48" cstate="print"/>
            <a:stretch>
              <a:fillRect/>
            </a:stretch>
          </p:blipFill>
          <p:spPr>
            <a:xfrm>
              <a:off x="7296200" y="2686303"/>
              <a:ext cx="133946" cy="272503"/>
            </a:xfrm>
            <a:prstGeom prst="rect">
              <a:avLst/>
            </a:prstGeom>
          </p:spPr>
        </p:pic>
        <p:pic>
          <p:nvPicPr>
            <p:cNvPr id="79" name="object 79"/>
            <p:cNvPicPr/>
            <p:nvPr/>
          </p:nvPicPr>
          <p:blipFill>
            <a:blip r:embed="rId49" cstate="print"/>
            <a:stretch>
              <a:fillRect/>
            </a:stretch>
          </p:blipFill>
          <p:spPr>
            <a:xfrm>
              <a:off x="7294664" y="3013570"/>
              <a:ext cx="137020" cy="137020"/>
            </a:xfrm>
            <a:prstGeom prst="rect">
              <a:avLst/>
            </a:prstGeom>
          </p:spPr>
        </p:pic>
      </p:grpSp>
      <p:grpSp>
        <p:nvGrpSpPr>
          <p:cNvPr id="80" name="object 80"/>
          <p:cNvGrpSpPr/>
          <p:nvPr/>
        </p:nvGrpSpPr>
        <p:grpSpPr>
          <a:xfrm>
            <a:off x="7183539" y="1826221"/>
            <a:ext cx="368935" cy="687070"/>
            <a:chOff x="7183539" y="1826221"/>
            <a:chExt cx="368935" cy="687070"/>
          </a:xfrm>
        </p:grpSpPr>
        <p:sp>
          <p:nvSpPr>
            <p:cNvPr id="81" name="object 81"/>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2" name="object 82"/>
            <p:cNvPicPr/>
            <p:nvPr/>
          </p:nvPicPr>
          <p:blipFill>
            <a:blip r:embed="rId50" cstate="print"/>
            <a:stretch>
              <a:fillRect/>
            </a:stretch>
          </p:blipFill>
          <p:spPr>
            <a:xfrm>
              <a:off x="7296200" y="1940369"/>
              <a:ext cx="133946" cy="274040"/>
            </a:xfrm>
            <a:prstGeom prst="rect">
              <a:avLst/>
            </a:prstGeom>
          </p:spPr>
        </p:pic>
        <p:pic>
          <p:nvPicPr>
            <p:cNvPr id="83" name="object 83"/>
            <p:cNvPicPr/>
            <p:nvPr/>
          </p:nvPicPr>
          <p:blipFill>
            <a:blip r:embed="rId51" cstate="print"/>
            <a:stretch>
              <a:fillRect/>
            </a:stretch>
          </p:blipFill>
          <p:spPr>
            <a:xfrm>
              <a:off x="7294664" y="2269184"/>
              <a:ext cx="137020" cy="135483"/>
            </a:xfrm>
            <a:prstGeom prst="rect">
              <a:avLst/>
            </a:prstGeom>
          </p:spPr>
        </p:pic>
      </p:grpSp>
      <p:grpSp>
        <p:nvGrpSpPr>
          <p:cNvPr id="84" name="object 84"/>
          <p:cNvGrpSpPr/>
          <p:nvPr/>
        </p:nvGrpSpPr>
        <p:grpSpPr>
          <a:xfrm>
            <a:off x="7183539" y="3314991"/>
            <a:ext cx="368935" cy="688340"/>
            <a:chOff x="7183539" y="3314991"/>
            <a:chExt cx="368935" cy="688340"/>
          </a:xfrm>
        </p:grpSpPr>
        <p:sp>
          <p:nvSpPr>
            <p:cNvPr id="85" name="object 85"/>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6" name="object 86"/>
            <p:cNvPicPr/>
            <p:nvPr/>
          </p:nvPicPr>
          <p:blipFill>
            <a:blip r:embed="rId52" cstate="print"/>
            <a:stretch>
              <a:fillRect/>
            </a:stretch>
          </p:blipFill>
          <p:spPr>
            <a:xfrm>
              <a:off x="7296200" y="3430689"/>
              <a:ext cx="133946" cy="272453"/>
            </a:xfrm>
            <a:prstGeom prst="rect">
              <a:avLst/>
            </a:prstGeom>
          </p:spPr>
        </p:pic>
        <p:pic>
          <p:nvPicPr>
            <p:cNvPr id="87" name="object 87"/>
            <p:cNvPicPr/>
            <p:nvPr/>
          </p:nvPicPr>
          <p:blipFill>
            <a:blip r:embed="rId53" cstate="print"/>
            <a:stretch>
              <a:fillRect/>
            </a:stretch>
          </p:blipFill>
          <p:spPr>
            <a:xfrm>
              <a:off x="7294664" y="3759492"/>
              <a:ext cx="137020" cy="135483"/>
            </a:xfrm>
            <a:prstGeom prst="rect">
              <a:avLst/>
            </a:prstGeom>
          </p:spPr>
        </p:pic>
      </p:grpSp>
      <p:grpSp>
        <p:nvGrpSpPr>
          <p:cNvPr id="88" name="object 88"/>
          <p:cNvGrpSpPr/>
          <p:nvPr/>
        </p:nvGrpSpPr>
        <p:grpSpPr>
          <a:xfrm>
            <a:off x="7183539" y="4060875"/>
            <a:ext cx="368935" cy="687070"/>
            <a:chOff x="7183539" y="4060875"/>
            <a:chExt cx="368935" cy="687070"/>
          </a:xfrm>
        </p:grpSpPr>
        <p:sp>
          <p:nvSpPr>
            <p:cNvPr id="89" name="object 89"/>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0" name="object 90"/>
            <p:cNvPicPr/>
            <p:nvPr/>
          </p:nvPicPr>
          <p:blipFill>
            <a:blip r:embed="rId54" cstate="print"/>
            <a:stretch>
              <a:fillRect/>
            </a:stretch>
          </p:blipFill>
          <p:spPr>
            <a:xfrm>
              <a:off x="7296200" y="4175073"/>
              <a:ext cx="133946" cy="273989"/>
            </a:xfrm>
            <a:prstGeom prst="rect">
              <a:avLst/>
            </a:prstGeom>
          </p:spPr>
        </p:pic>
        <p:pic>
          <p:nvPicPr>
            <p:cNvPr id="91" name="object 91"/>
            <p:cNvPicPr/>
            <p:nvPr/>
          </p:nvPicPr>
          <p:blipFill>
            <a:blip r:embed="rId55" cstate="print"/>
            <a:stretch>
              <a:fillRect/>
            </a:stretch>
          </p:blipFill>
          <p:spPr>
            <a:xfrm>
              <a:off x="7294664" y="4503889"/>
              <a:ext cx="137020" cy="136969"/>
            </a:xfrm>
            <a:prstGeom prst="rect">
              <a:avLst/>
            </a:prstGeom>
          </p:spPr>
        </p:pic>
      </p:grpSp>
      <p:grpSp>
        <p:nvGrpSpPr>
          <p:cNvPr id="92" name="object 92"/>
          <p:cNvGrpSpPr/>
          <p:nvPr/>
        </p:nvGrpSpPr>
        <p:grpSpPr>
          <a:xfrm>
            <a:off x="7183539" y="4805260"/>
            <a:ext cx="368935" cy="688340"/>
            <a:chOff x="7183539" y="4805260"/>
            <a:chExt cx="368935" cy="688340"/>
          </a:xfrm>
        </p:grpSpPr>
        <p:sp>
          <p:nvSpPr>
            <p:cNvPr id="93" name="object 93"/>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4" name="object 94"/>
            <p:cNvPicPr/>
            <p:nvPr/>
          </p:nvPicPr>
          <p:blipFill>
            <a:blip r:embed="rId56" cstate="print"/>
            <a:stretch>
              <a:fillRect/>
            </a:stretch>
          </p:blipFill>
          <p:spPr>
            <a:xfrm>
              <a:off x="7296200" y="4920957"/>
              <a:ext cx="133946" cy="272503"/>
            </a:xfrm>
            <a:prstGeom prst="rect">
              <a:avLst/>
            </a:prstGeom>
          </p:spPr>
        </p:pic>
        <p:pic>
          <p:nvPicPr>
            <p:cNvPr id="95" name="object 95"/>
            <p:cNvPicPr/>
            <p:nvPr/>
          </p:nvPicPr>
          <p:blipFill>
            <a:blip r:embed="rId57" cstate="print"/>
            <a:stretch>
              <a:fillRect/>
            </a:stretch>
          </p:blipFill>
          <p:spPr>
            <a:xfrm>
              <a:off x="7294664" y="5248274"/>
              <a:ext cx="137020" cy="136969"/>
            </a:xfrm>
            <a:prstGeom prst="rect">
              <a:avLst/>
            </a:prstGeom>
          </p:spPr>
        </p:pic>
      </p:grpSp>
      <p:grpSp>
        <p:nvGrpSpPr>
          <p:cNvPr id="96" name="object 96"/>
          <p:cNvGrpSpPr/>
          <p:nvPr/>
        </p:nvGrpSpPr>
        <p:grpSpPr>
          <a:xfrm>
            <a:off x="7183539" y="5549645"/>
            <a:ext cx="368935" cy="688340"/>
            <a:chOff x="7183539" y="5549645"/>
            <a:chExt cx="368935" cy="688340"/>
          </a:xfrm>
        </p:grpSpPr>
        <p:sp>
          <p:nvSpPr>
            <p:cNvPr id="97" name="object 97"/>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98" name="object 98"/>
            <p:cNvPicPr/>
            <p:nvPr/>
          </p:nvPicPr>
          <p:blipFill>
            <a:blip r:embed="rId58" cstate="print"/>
            <a:stretch>
              <a:fillRect/>
            </a:stretch>
          </p:blipFill>
          <p:spPr>
            <a:xfrm>
              <a:off x="7296200" y="5665342"/>
              <a:ext cx="133946" cy="272503"/>
            </a:xfrm>
            <a:prstGeom prst="rect">
              <a:avLst/>
            </a:prstGeom>
          </p:spPr>
        </p:pic>
        <p:pic>
          <p:nvPicPr>
            <p:cNvPr id="99" name="object 99"/>
            <p:cNvPicPr/>
            <p:nvPr/>
          </p:nvPicPr>
          <p:blipFill>
            <a:blip r:embed="rId59" cstate="print"/>
            <a:stretch>
              <a:fillRect/>
            </a:stretch>
          </p:blipFill>
          <p:spPr>
            <a:xfrm>
              <a:off x="7294664" y="5994145"/>
              <a:ext cx="137020" cy="135483"/>
            </a:xfrm>
            <a:prstGeom prst="rect">
              <a:avLst/>
            </a:prstGeom>
          </p:spPr>
        </p:pic>
      </p:grpSp>
      <p:grpSp>
        <p:nvGrpSpPr>
          <p:cNvPr id="100" name="object 100"/>
          <p:cNvGrpSpPr/>
          <p:nvPr/>
        </p:nvGrpSpPr>
        <p:grpSpPr>
          <a:xfrm>
            <a:off x="7183539" y="6295580"/>
            <a:ext cx="368935" cy="687070"/>
            <a:chOff x="7183539" y="6295580"/>
            <a:chExt cx="368935" cy="687070"/>
          </a:xfrm>
        </p:grpSpPr>
        <p:sp>
          <p:nvSpPr>
            <p:cNvPr id="101" name="object 101"/>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2" name="object 102"/>
            <p:cNvPicPr/>
            <p:nvPr/>
          </p:nvPicPr>
          <p:blipFill>
            <a:blip r:embed="rId60" cstate="print"/>
            <a:stretch>
              <a:fillRect/>
            </a:stretch>
          </p:blipFill>
          <p:spPr>
            <a:xfrm>
              <a:off x="7296200" y="6409727"/>
              <a:ext cx="133946" cy="274040"/>
            </a:xfrm>
            <a:prstGeom prst="rect">
              <a:avLst/>
            </a:prstGeom>
          </p:spPr>
        </p:pic>
        <p:pic>
          <p:nvPicPr>
            <p:cNvPr id="103" name="object 103"/>
            <p:cNvPicPr/>
            <p:nvPr/>
          </p:nvPicPr>
          <p:blipFill>
            <a:blip r:embed="rId61" cstate="print"/>
            <a:stretch>
              <a:fillRect/>
            </a:stretch>
          </p:blipFill>
          <p:spPr>
            <a:xfrm>
              <a:off x="7294664" y="6738543"/>
              <a:ext cx="137020" cy="137020"/>
            </a:xfrm>
            <a:prstGeom prst="rect">
              <a:avLst/>
            </a:prstGeom>
          </p:spPr>
        </p:pic>
      </p:grpSp>
      <p:grpSp>
        <p:nvGrpSpPr>
          <p:cNvPr id="104" name="object 104"/>
          <p:cNvGrpSpPr/>
          <p:nvPr/>
        </p:nvGrpSpPr>
        <p:grpSpPr>
          <a:xfrm>
            <a:off x="7183539" y="7039964"/>
            <a:ext cx="368935" cy="688340"/>
            <a:chOff x="7183539" y="7039964"/>
            <a:chExt cx="368935" cy="688340"/>
          </a:xfrm>
        </p:grpSpPr>
        <p:sp>
          <p:nvSpPr>
            <p:cNvPr id="105" name="object 105"/>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6" name="object 106"/>
            <p:cNvPicPr/>
            <p:nvPr/>
          </p:nvPicPr>
          <p:blipFill>
            <a:blip r:embed="rId62" cstate="print"/>
            <a:stretch>
              <a:fillRect/>
            </a:stretch>
          </p:blipFill>
          <p:spPr>
            <a:xfrm>
              <a:off x="7296200" y="7155662"/>
              <a:ext cx="133946" cy="272503"/>
            </a:xfrm>
            <a:prstGeom prst="rect">
              <a:avLst/>
            </a:prstGeom>
          </p:spPr>
        </p:pic>
        <p:pic>
          <p:nvPicPr>
            <p:cNvPr id="107" name="object 107"/>
            <p:cNvPicPr/>
            <p:nvPr/>
          </p:nvPicPr>
          <p:blipFill>
            <a:blip r:embed="rId63" cstate="print"/>
            <a:stretch>
              <a:fillRect/>
            </a:stretch>
          </p:blipFill>
          <p:spPr>
            <a:xfrm>
              <a:off x="7294664" y="7482928"/>
              <a:ext cx="137020" cy="137020"/>
            </a:xfrm>
            <a:prstGeom prst="rect">
              <a:avLst/>
            </a:prstGeom>
          </p:spPr>
        </p:pic>
      </p:grpSp>
      <p:grpSp>
        <p:nvGrpSpPr>
          <p:cNvPr id="108" name="object 108"/>
          <p:cNvGrpSpPr/>
          <p:nvPr/>
        </p:nvGrpSpPr>
        <p:grpSpPr>
          <a:xfrm>
            <a:off x="7183539" y="7784350"/>
            <a:ext cx="368935" cy="688340"/>
            <a:chOff x="7183539" y="7784350"/>
            <a:chExt cx="368935" cy="688340"/>
          </a:xfrm>
        </p:grpSpPr>
        <p:sp>
          <p:nvSpPr>
            <p:cNvPr id="109" name="object 109"/>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0" name="object 110"/>
            <p:cNvPicPr/>
            <p:nvPr/>
          </p:nvPicPr>
          <p:blipFill>
            <a:blip r:embed="rId64" cstate="print"/>
            <a:stretch>
              <a:fillRect/>
            </a:stretch>
          </p:blipFill>
          <p:spPr>
            <a:xfrm>
              <a:off x="7296200" y="7900047"/>
              <a:ext cx="133946" cy="272453"/>
            </a:xfrm>
            <a:prstGeom prst="rect">
              <a:avLst/>
            </a:prstGeom>
          </p:spPr>
        </p:pic>
        <p:pic>
          <p:nvPicPr>
            <p:cNvPr id="111" name="object 111"/>
            <p:cNvPicPr/>
            <p:nvPr/>
          </p:nvPicPr>
          <p:blipFill>
            <a:blip r:embed="rId65" cstate="print"/>
            <a:stretch>
              <a:fillRect/>
            </a:stretch>
          </p:blipFill>
          <p:spPr>
            <a:xfrm>
              <a:off x="7294664" y="8228850"/>
              <a:ext cx="137020" cy="135483"/>
            </a:xfrm>
            <a:prstGeom prst="rect">
              <a:avLst/>
            </a:prstGeom>
          </p:spPr>
        </p:pic>
      </p:grpSp>
      <p:pic>
        <p:nvPicPr>
          <p:cNvPr id="112" name="object 112"/>
          <p:cNvPicPr/>
          <p:nvPr/>
        </p:nvPicPr>
        <p:blipFill>
          <a:blip r:embed="rId66" cstate="print"/>
          <a:stretch>
            <a:fillRect/>
          </a:stretch>
        </p:blipFill>
        <p:spPr>
          <a:xfrm>
            <a:off x="7183539" y="8530233"/>
            <a:ext cx="368401" cy="688085"/>
          </a:xfrm>
          <a:prstGeom prst="rect">
            <a:avLst/>
          </a:prstGeom>
        </p:spPr>
      </p:pic>
      <p:grpSp>
        <p:nvGrpSpPr>
          <p:cNvPr id="113" name="object 113"/>
          <p:cNvGrpSpPr/>
          <p:nvPr/>
        </p:nvGrpSpPr>
        <p:grpSpPr>
          <a:xfrm>
            <a:off x="7183539" y="9274619"/>
            <a:ext cx="368935" cy="688340"/>
            <a:chOff x="7183539" y="9274619"/>
            <a:chExt cx="368935" cy="688340"/>
          </a:xfrm>
        </p:grpSpPr>
        <p:sp>
          <p:nvSpPr>
            <p:cNvPr id="114" name="object 114"/>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5" name="object 115"/>
            <p:cNvPicPr/>
            <p:nvPr/>
          </p:nvPicPr>
          <p:blipFill>
            <a:blip r:embed="rId67" cstate="print"/>
            <a:stretch>
              <a:fillRect/>
            </a:stretch>
          </p:blipFill>
          <p:spPr>
            <a:xfrm>
              <a:off x="7323581" y="9341637"/>
              <a:ext cx="79184" cy="121742"/>
            </a:xfrm>
            <a:prstGeom prst="rect">
              <a:avLst/>
            </a:prstGeom>
          </p:spPr>
        </p:pic>
        <p:pic>
          <p:nvPicPr>
            <p:cNvPr id="116" name="object 116"/>
            <p:cNvPicPr/>
            <p:nvPr/>
          </p:nvPicPr>
          <p:blipFill>
            <a:blip r:embed="rId68" cstate="print"/>
            <a:stretch>
              <a:fillRect/>
            </a:stretch>
          </p:blipFill>
          <p:spPr>
            <a:xfrm>
              <a:off x="7296200" y="9483178"/>
              <a:ext cx="133946" cy="420141"/>
            </a:xfrm>
            <a:prstGeom prst="rect">
              <a:avLst/>
            </a:prstGeom>
          </p:spPr>
        </p:pic>
      </p:grpSp>
      <p:sp>
        <p:nvSpPr>
          <p:cNvPr id="118" name="吹き出し: 角を丸めた四角形 117">
            <a:extLst>
              <a:ext uri="{FF2B5EF4-FFF2-40B4-BE49-F238E27FC236}">
                <a16:creationId xmlns:a16="http://schemas.microsoft.com/office/drawing/2014/main" id="{B8F40BE4-86FF-E47A-F7E9-0B8F475CAE18}"/>
              </a:ext>
            </a:extLst>
          </p:cNvPr>
          <p:cNvSpPr/>
          <p:nvPr/>
        </p:nvSpPr>
        <p:spPr>
          <a:xfrm>
            <a:off x="1309178" y="9133876"/>
            <a:ext cx="4152619" cy="537263"/>
          </a:xfrm>
          <a:prstGeom prst="wedgeRoundRectCallout">
            <a:avLst>
              <a:gd name="adj1" fmla="val 59906"/>
              <a:gd name="adj2" fmla="val -25061"/>
              <a:gd name="adj3" fmla="val 16667"/>
            </a:avLst>
          </a:prstGeom>
          <a:solidFill>
            <a:srgbClr val="B8E4F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1000" b="1">
                <a:solidFill>
                  <a:schemeClr val="tx1">
                    <a:lumMod val="65000"/>
                    <a:lumOff val="35000"/>
                  </a:schemeClr>
                </a:solidFill>
                <a:latin typeface="HG丸ｺﾞｼｯｸM-PRO" panose="020F0600000000000000" pitchFamily="50" charset="-128"/>
                <a:ea typeface="HG丸ｺﾞｼｯｸM-PRO" panose="020F0600000000000000" pitchFamily="50" charset="-128"/>
              </a:rPr>
              <a:t>再就職手当は早期に再就職するほど金額が</a:t>
            </a:r>
            <a:r>
              <a:rPr kumimoji="1" lang="en-US" altLang="ja-JP" sz="1000" b="1">
                <a:solidFill>
                  <a:schemeClr val="tx1">
                    <a:lumMod val="65000"/>
                    <a:lumOff val="35000"/>
                  </a:schemeClr>
                </a:solidFill>
                <a:latin typeface="HG丸ｺﾞｼｯｸM-PRO" panose="020F0600000000000000" pitchFamily="50" charset="-128"/>
                <a:ea typeface="HG丸ｺﾞｼｯｸM-PRO" panose="020F0600000000000000" pitchFamily="50" charset="-128"/>
              </a:rPr>
              <a:t>UP</a:t>
            </a:r>
            <a:r>
              <a:rPr kumimoji="1" lang="ja-JP" altLang="en-US" sz="1000" b="1">
                <a:solidFill>
                  <a:schemeClr val="tx1">
                    <a:lumMod val="65000"/>
                    <a:lumOff val="35000"/>
                  </a:schemeClr>
                </a:solidFill>
                <a:latin typeface="HG丸ｺﾞｼｯｸM-PRO" panose="020F0600000000000000" pitchFamily="50" charset="-128"/>
                <a:ea typeface="HG丸ｺﾞｼｯｸM-PRO" panose="020F0600000000000000" pitchFamily="50" charset="-128"/>
              </a:rPr>
              <a:t>しますよ。</a:t>
            </a:r>
          </a:p>
        </p:txBody>
      </p:sp>
      <p:grpSp>
        <p:nvGrpSpPr>
          <p:cNvPr id="117" name="object 2">
            <a:extLst>
              <a:ext uri="{FF2B5EF4-FFF2-40B4-BE49-F238E27FC236}">
                <a16:creationId xmlns:a16="http://schemas.microsoft.com/office/drawing/2014/main" id="{739527DC-8971-22C8-B2BB-F9B4BB6F0AB4}"/>
              </a:ext>
            </a:extLst>
          </p:cNvPr>
          <p:cNvGrpSpPr/>
          <p:nvPr/>
        </p:nvGrpSpPr>
        <p:grpSpPr>
          <a:xfrm>
            <a:off x="3415956" y="10148442"/>
            <a:ext cx="703580" cy="91440"/>
            <a:chOff x="3415956" y="10148442"/>
            <a:chExt cx="703580" cy="91440"/>
          </a:xfrm>
        </p:grpSpPr>
        <p:sp>
          <p:nvSpPr>
            <p:cNvPr id="119" name="object 3">
              <a:extLst>
                <a:ext uri="{FF2B5EF4-FFF2-40B4-BE49-F238E27FC236}">
                  <a16:creationId xmlns:a16="http://schemas.microsoft.com/office/drawing/2014/main" id="{E08A312F-8761-0B4D-369B-FB074452D0DE}"/>
                </a:ext>
              </a:extLst>
            </p:cNvPr>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20" name="object 4">
              <a:extLst>
                <a:ext uri="{FF2B5EF4-FFF2-40B4-BE49-F238E27FC236}">
                  <a16:creationId xmlns:a16="http://schemas.microsoft.com/office/drawing/2014/main" id="{101E4185-3634-F335-68F6-72A052F71B4B}"/>
                </a:ext>
              </a:extLst>
            </p:cNvPr>
            <p:cNvPicPr/>
            <p:nvPr/>
          </p:nvPicPr>
          <p:blipFill>
            <a:blip r:embed="rId69" cstate="print"/>
            <a:stretch>
              <a:fillRect/>
            </a:stretch>
          </p:blipFill>
          <p:spPr>
            <a:xfrm>
              <a:off x="3738663" y="10148442"/>
              <a:ext cx="123329" cy="91325"/>
            </a:xfrm>
            <a:prstGeom prst="rect">
              <a:avLst/>
            </a:prstGeom>
          </p:spPr>
        </p:pic>
        <p:sp>
          <p:nvSpPr>
            <p:cNvPr id="121" name="object 5">
              <a:extLst>
                <a:ext uri="{FF2B5EF4-FFF2-40B4-BE49-F238E27FC236}">
                  <a16:creationId xmlns:a16="http://schemas.microsoft.com/office/drawing/2014/main" id="{DDFCDC47-514D-191A-EF94-59307DA35190}"/>
                </a:ext>
              </a:extLst>
            </p:cNvPr>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object 21"/>
          <p:cNvGrpSpPr/>
          <p:nvPr/>
        </p:nvGrpSpPr>
        <p:grpSpPr>
          <a:xfrm>
            <a:off x="710907" y="1080769"/>
            <a:ext cx="6113780" cy="4316095"/>
            <a:chOff x="710907" y="1080769"/>
            <a:chExt cx="6113780" cy="4316095"/>
          </a:xfrm>
        </p:grpSpPr>
        <p:sp>
          <p:nvSpPr>
            <p:cNvPr id="22" name="object 22"/>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23" name="object 23"/>
            <p:cNvPicPr/>
            <p:nvPr/>
          </p:nvPicPr>
          <p:blipFill>
            <a:blip r:embed="rId2" cstate="print"/>
            <a:stretch>
              <a:fillRect/>
            </a:stretch>
          </p:blipFill>
          <p:spPr>
            <a:xfrm>
              <a:off x="890536" y="1278191"/>
              <a:ext cx="5752604" cy="611974"/>
            </a:xfrm>
            <a:prstGeom prst="rect">
              <a:avLst/>
            </a:prstGeom>
          </p:spPr>
        </p:pic>
        <p:sp>
          <p:nvSpPr>
            <p:cNvPr id="24" name="object 24"/>
            <p:cNvSpPr/>
            <p:nvPr/>
          </p:nvSpPr>
          <p:spPr>
            <a:xfrm>
              <a:off x="5586704" y="1317777"/>
              <a:ext cx="55244" cy="82550"/>
            </a:xfrm>
            <a:custGeom>
              <a:avLst/>
              <a:gdLst/>
              <a:ahLst/>
              <a:cxnLst/>
              <a:rect l="l" t="t" r="r" b="b"/>
              <a:pathLst>
                <a:path w="55245" h="82550">
                  <a:moveTo>
                    <a:pt x="0" y="82194"/>
                  </a:moveTo>
                  <a:lnTo>
                    <a:pt x="0" y="0"/>
                  </a:lnTo>
                  <a:lnTo>
                    <a:pt x="54775" y="41122"/>
                  </a:lnTo>
                  <a:lnTo>
                    <a:pt x="0" y="82194"/>
                  </a:lnTo>
                  <a:close/>
                </a:path>
              </a:pathLst>
            </a:custGeom>
            <a:solidFill>
              <a:srgbClr val="00B6F0"/>
            </a:solidFill>
          </p:spPr>
          <p:txBody>
            <a:bodyPr wrap="square" lIns="0" tIns="0" rIns="0" bIns="0" rtlCol="0"/>
            <a:lstStyle/>
            <a:p>
              <a:endParaRPr/>
            </a:p>
          </p:txBody>
        </p:sp>
        <p:pic>
          <p:nvPicPr>
            <p:cNvPr id="25" name="object 25"/>
            <p:cNvPicPr/>
            <p:nvPr/>
          </p:nvPicPr>
          <p:blipFill>
            <a:blip r:embed="rId3" cstate="print"/>
            <a:stretch>
              <a:fillRect/>
            </a:stretch>
          </p:blipFill>
          <p:spPr>
            <a:xfrm>
              <a:off x="5696292" y="1307109"/>
              <a:ext cx="71539" cy="101993"/>
            </a:xfrm>
            <a:prstGeom prst="rect">
              <a:avLst/>
            </a:prstGeom>
          </p:spPr>
        </p:pic>
        <p:pic>
          <p:nvPicPr>
            <p:cNvPr id="26" name="object 26"/>
            <p:cNvPicPr/>
            <p:nvPr/>
          </p:nvPicPr>
          <p:blipFill>
            <a:blip r:embed="rId4" cstate="print"/>
            <a:stretch>
              <a:fillRect/>
            </a:stretch>
          </p:blipFill>
          <p:spPr>
            <a:xfrm>
              <a:off x="5787631" y="1304086"/>
              <a:ext cx="433832" cy="105613"/>
            </a:xfrm>
            <a:prstGeom prst="rect">
              <a:avLst/>
            </a:prstGeom>
          </p:spPr>
        </p:pic>
        <p:pic>
          <p:nvPicPr>
            <p:cNvPr id="27" name="object 27"/>
            <p:cNvPicPr/>
            <p:nvPr/>
          </p:nvPicPr>
          <p:blipFill>
            <a:blip r:embed="rId5" cstate="print"/>
            <a:stretch>
              <a:fillRect/>
            </a:stretch>
          </p:blipFill>
          <p:spPr>
            <a:xfrm>
              <a:off x="6268694" y="1301051"/>
              <a:ext cx="372910" cy="117182"/>
            </a:xfrm>
            <a:prstGeom prst="rect">
              <a:avLst/>
            </a:prstGeom>
          </p:spPr>
        </p:pic>
        <p:pic>
          <p:nvPicPr>
            <p:cNvPr id="28" name="object 28"/>
            <p:cNvPicPr/>
            <p:nvPr/>
          </p:nvPicPr>
          <p:blipFill>
            <a:blip r:embed="rId6" cstate="print"/>
            <a:stretch>
              <a:fillRect/>
            </a:stretch>
          </p:blipFill>
          <p:spPr>
            <a:xfrm>
              <a:off x="1199553" y="2019553"/>
              <a:ext cx="2563469" cy="118706"/>
            </a:xfrm>
            <a:prstGeom prst="rect">
              <a:avLst/>
            </a:prstGeom>
          </p:spPr>
        </p:pic>
        <p:pic>
          <p:nvPicPr>
            <p:cNvPr id="29" name="object 29"/>
            <p:cNvPicPr/>
            <p:nvPr/>
          </p:nvPicPr>
          <p:blipFill>
            <a:blip r:embed="rId7" cstate="print"/>
            <a:stretch>
              <a:fillRect/>
            </a:stretch>
          </p:blipFill>
          <p:spPr>
            <a:xfrm>
              <a:off x="1076223" y="2232672"/>
              <a:ext cx="2178354" cy="120256"/>
            </a:xfrm>
            <a:prstGeom prst="rect">
              <a:avLst/>
            </a:prstGeom>
          </p:spPr>
        </p:pic>
        <p:pic>
          <p:nvPicPr>
            <p:cNvPr id="30" name="object 30"/>
            <p:cNvPicPr/>
            <p:nvPr/>
          </p:nvPicPr>
          <p:blipFill>
            <a:blip r:embed="rId8" cstate="print"/>
            <a:stretch>
              <a:fillRect/>
            </a:stretch>
          </p:blipFill>
          <p:spPr>
            <a:xfrm>
              <a:off x="3339846" y="2232672"/>
              <a:ext cx="1555750" cy="120256"/>
            </a:xfrm>
            <a:prstGeom prst="rect">
              <a:avLst/>
            </a:prstGeom>
          </p:spPr>
        </p:pic>
        <p:pic>
          <p:nvPicPr>
            <p:cNvPr id="31" name="object 31"/>
            <p:cNvPicPr/>
            <p:nvPr/>
          </p:nvPicPr>
          <p:blipFill>
            <a:blip r:embed="rId9" cstate="print"/>
            <a:stretch>
              <a:fillRect/>
            </a:stretch>
          </p:blipFill>
          <p:spPr>
            <a:xfrm>
              <a:off x="1096022" y="2518866"/>
              <a:ext cx="1837385" cy="126301"/>
            </a:xfrm>
            <a:prstGeom prst="rect">
              <a:avLst/>
            </a:prstGeom>
          </p:spPr>
        </p:pic>
        <p:pic>
          <p:nvPicPr>
            <p:cNvPr id="32" name="object 32"/>
            <p:cNvPicPr/>
            <p:nvPr/>
          </p:nvPicPr>
          <p:blipFill>
            <a:blip r:embed="rId10" cstate="print"/>
            <a:stretch>
              <a:fillRect/>
            </a:stretch>
          </p:blipFill>
          <p:spPr>
            <a:xfrm>
              <a:off x="3039960" y="2521889"/>
              <a:ext cx="1331963" cy="120256"/>
            </a:xfrm>
            <a:prstGeom prst="rect">
              <a:avLst/>
            </a:prstGeom>
          </p:spPr>
        </p:pic>
        <p:sp>
          <p:nvSpPr>
            <p:cNvPr id="33" name="object 33"/>
            <p:cNvSpPr/>
            <p:nvPr/>
          </p:nvSpPr>
          <p:spPr>
            <a:xfrm>
              <a:off x="1089914" y="2795879"/>
              <a:ext cx="23495" cy="21590"/>
            </a:xfrm>
            <a:custGeom>
              <a:avLst/>
              <a:gdLst/>
              <a:ahLst/>
              <a:cxnLst/>
              <a:rect l="l" t="t" r="r" b="b"/>
              <a:pathLst>
                <a:path w="23494" h="21589">
                  <a:moveTo>
                    <a:pt x="18313" y="21335"/>
                  </a:moveTo>
                  <a:lnTo>
                    <a:pt x="6108" y="21335"/>
                  </a:lnTo>
                  <a:lnTo>
                    <a:pt x="0" y="16776"/>
                  </a:lnTo>
                  <a:lnTo>
                    <a:pt x="0" y="4571"/>
                  </a:lnTo>
                  <a:lnTo>
                    <a:pt x="6108" y="0"/>
                  </a:lnTo>
                  <a:lnTo>
                    <a:pt x="18313" y="0"/>
                  </a:lnTo>
                  <a:lnTo>
                    <a:pt x="22872" y="4571"/>
                  </a:lnTo>
                  <a:lnTo>
                    <a:pt x="22872" y="16776"/>
                  </a:lnTo>
                  <a:lnTo>
                    <a:pt x="18313" y="21335"/>
                  </a:lnTo>
                  <a:close/>
                </a:path>
              </a:pathLst>
            </a:custGeom>
            <a:solidFill>
              <a:srgbClr val="4A4B4D"/>
            </a:solidFill>
          </p:spPr>
          <p:txBody>
            <a:bodyPr wrap="square" lIns="0" tIns="0" rIns="0" bIns="0" rtlCol="0"/>
            <a:lstStyle/>
            <a:p>
              <a:endParaRPr/>
            </a:p>
          </p:txBody>
        </p:sp>
        <p:pic>
          <p:nvPicPr>
            <p:cNvPr id="34" name="object 34"/>
            <p:cNvPicPr/>
            <p:nvPr/>
          </p:nvPicPr>
          <p:blipFill>
            <a:blip r:embed="rId11" cstate="print"/>
            <a:stretch>
              <a:fillRect/>
            </a:stretch>
          </p:blipFill>
          <p:spPr>
            <a:xfrm>
              <a:off x="1175194" y="2745676"/>
              <a:ext cx="5285282" cy="605828"/>
            </a:xfrm>
            <a:prstGeom prst="rect">
              <a:avLst/>
            </a:prstGeom>
          </p:spPr>
        </p:pic>
        <p:sp>
          <p:nvSpPr>
            <p:cNvPr id="35" name="object 35"/>
            <p:cNvSpPr/>
            <p:nvPr/>
          </p:nvSpPr>
          <p:spPr>
            <a:xfrm>
              <a:off x="1089914" y="3514432"/>
              <a:ext cx="23495" cy="22860"/>
            </a:xfrm>
            <a:custGeom>
              <a:avLst/>
              <a:gdLst/>
              <a:ahLst/>
              <a:cxnLst/>
              <a:rect l="l" t="t" r="r" b="b"/>
              <a:pathLst>
                <a:path w="23494" h="22860">
                  <a:moveTo>
                    <a:pt x="18313" y="22809"/>
                  </a:moveTo>
                  <a:lnTo>
                    <a:pt x="6108" y="22809"/>
                  </a:lnTo>
                  <a:lnTo>
                    <a:pt x="0" y="18249"/>
                  </a:lnTo>
                  <a:lnTo>
                    <a:pt x="0" y="4559"/>
                  </a:lnTo>
                  <a:lnTo>
                    <a:pt x="6108" y="0"/>
                  </a:lnTo>
                  <a:lnTo>
                    <a:pt x="18313" y="0"/>
                  </a:lnTo>
                  <a:lnTo>
                    <a:pt x="22872" y="6045"/>
                  </a:lnTo>
                  <a:lnTo>
                    <a:pt x="22872" y="18249"/>
                  </a:lnTo>
                  <a:lnTo>
                    <a:pt x="18313" y="22809"/>
                  </a:lnTo>
                  <a:close/>
                </a:path>
              </a:pathLst>
            </a:custGeom>
            <a:solidFill>
              <a:srgbClr val="4A4B4D"/>
            </a:solidFill>
          </p:spPr>
          <p:txBody>
            <a:bodyPr wrap="square" lIns="0" tIns="0" rIns="0" bIns="0" rtlCol="0"/>
            <a:lstStyle/>
            <a:p>
              <a:endParaRPr/>
            </a:p>
          </p:txBody>
        </p:sp>
        <p:pic>
          <p:nvPicPr>
            <p:cNvPr id="36" name="object 36"/>
            <p:cNvPicPr/>
            <p:nvPr/>
          </p:nvPicPr>
          <p:blipFill>
            <a:blip r:embed="rId12" cstate="print"/>
            <a:stretch>
              <a:fillRect/>
            </a:stretch>
          </p:blipFill>
          <p:spPr>
            <a:xfrm>
              <a:off x="1199553" y="3464178"/>
              <a:ext cx="5221338" cy="447522"/>
            </a:xfrm>
            <a:prstGeom prst="rect">
              <a:avLst/>
            </a:prstGeom>
          </p:spPr>
        </p:pic>
        <p:sp>
          <p:nvSpPr>
            <p:cNvPr id="37" name="object 37"/>
            <p:cNvSpPr/>
            <p:nvPr/>
          </p:nvSpPr>
          <p:spPr>
            <a:xfrm>
              <a:off x="1089914" y="4071543"/>
              <a:ext cx="23495" cy="23495"/>
            </a:xfrm>
            <a:custGeom>
              <a:avLst/>
              <a:gdLst/>
              <a:ahLst/>
              <a:cxnLst/>
              <a:rect l="l" t="t" r="r" b="b"/>
              <a:pathLst>
                <a:path w="23494" h="23495">
                  <a:moveTo>
                    <a:pt x="18313" y="22872"/>
                  </a:moveTo>
                  <a:lnTo>
                    <a:pt x="6108" y="22872"/>
                  </a:lnTo>
                  <a:lnTo>
                    <a:pt x="0" y="18249"/>
                  </a:lnTo>
                  <a:lnTo>
                    <a:pt x="0" y="6096"/>
                  </a:lnTo>
                  <a:lnTo>
                    <a:pt x="6108" y="0"/>
                  </a:lnTo>
                  <a:lnTo>
                    <a:pt x="18313" y="0"/>
                  </a:lnTo>
                  <a:lnTo>
                    <a:pt x="22872" y="6096"/>
                  </a:lnTo>
                  <a:lnTo>
                    <a:pt x="22872" y="18249"/>
                  </a:lnTo>
                  <a:lnTo>
                    <a:pt x="18313" y="22872"/>
                  </a:lnTo>
                  <a:close/>
                </a:path>
              </a:pathLst>
            </a:custGeom>
            <a:solidFill>
              <a:srgbClr val="4A4B4D"/>
            </a:solidFill>
          </p:spPr>
          <p:txBody>
            <a:bodyPr wrap="square" lIns="0" tIns="0" rIns="0" bIns="0" rtlCol="0"/>
            <a:lstStyle/>
            <a:p>
              <a:endParaRPr/>
            </a:p>
          </p:txBody>
        </p:sp>
        <p:pic>
          <p:nvPicPr>
            <p:cNvPr id="38" name="object 38"/>
            <p:cNvPicPr/>
            <p:nvPr/>
          </p:nvPicPr>
          <p:blipFill>
            <a:blip r:embed="rId13" cstate="print"/>
            <a:stretch>
              <a:fillRect/>
            </a:stretch>
          </p:blipFill>
          <p:spPr>
            <a:xfrm>
              <a:off x="1175194" y="4022826"/>
              <a:ext cx="4192295" cy="281635"/>
            </a:xfrm>
            <a:prstGeom prst="rect">
              <a:avLst/>
            </a:prstGeom>
          </p:spPr>
        </p:pic>
        <p:pic>
          <p:nvPicPr>
            <p:cNvPr id="39" name="object 39"/>
            <p:cNvPicPr/>
            <p:nvPr/>
          </p:nvPicPr>
          <p:blipFill>
            <a:blip r:embed="rId14" cstate="print"/>
            <a:stretch>
              <a:fillRect/>
            </a:stretch>
          </p:blipFill>
          <p:spPr>
            <a:xfrm>
              <a:off x="5388813" y="4024363"/>
              <a:ext cx="1070127" cy="118719"/>
            </a:xfrm>
            <a:prstGeom prst="rect">
              <a:avLst/>
            </a:prstGeom>
          </p:spPr>
        </p:pic>
        <p:pic>
          <p:nvPicPr>
            <p:cNvPr id="40" name="object 40"/>
            <p:cNvPicPr/>
            <p:nvPr/>
          </p:nvPicPr>
          <p:blipFill>
            <a:blip r:embed="rId15" cstate="print"/>
            <a:stretch>
              <a:fillRect/>
            </a:stretch>
          </p:blipFill>
          <p:spPr>
            <a:xfrm>
              <a:off x="1175194" y="4411954"/>
              <a:ext cx="4399318" cy="646963"/>
            </a:xfrm>
            <a:prstGeom prst="rect">
              <a:avLst/>
            </a:prstGeom>
          </p:spPr>
        </p:pic>
        <p:pic>
          <p:nvPicPr>
            <p:cNvPr id="41" name="object 41"/>
            <p:cNvPicPr/>
            <p:nvPr/>
          </p:nvPicPr>
          <p:blipFill>
            <a:blip r:embed="rId16" cstate="print"/>
            <a:stretch>
              <a:fillRect/>
            </a:stretch>
          </p:blipFill>
          <p:spPr>
            <a:xfrm>
              <a:off x="5710772" y="4319106"/>
              <a:ext cx="790820" cy="961116"/>
            </a:xfrm>
            <a:prstGeom prst="rect">
              <a:avLst/>
            </a:prstGeom>
          </p:spPr>
        </p:pic>
      </p:grpSp>
      <p:grpSp>
        <p:nvGrpSpPr>
          <p:cNvPr id="59" name="object 59"/>
          <p:cNvGrpSpPr/>
          <p:nvPr/>
        </p:nvGrpSpPr>
        <p:grpSpPr>
          <a:xfrm>
            <a:off x="709358" y="5600"/>
            <a:ext cx="6842759" cy="717550"/>
            <a:chOff x="709358" y="5600"/>
            <a:chExt cx="6842759" cy="717550"/>
          </a:xfrm>
        </p:grpSpPr>
        <p:sp>
          <p:nvSpPr>
            <p:cNvPr id="60" name="object 6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61" name="object 6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62" name="object 62"/>
            <p:cNvPicPr/>
            <p:nvPr/>
          </p:nvPicPr>
          <p:blipFill>
            <a:blip r:embed="rId17" cstate="print"/>
            <a:stretch>
              <a:fillRect/>
            </a:stretch>
          </p:blipFill>
          <p:spPr>
            <a:xfrm>
              <a:off x="1003147" y="366369"/>
              <a:ext cx="462813" cy="170497"/>
            </a:xfrm>
            <a:prstGeom prst="rect">
              <a:avLst/>
            </a:prstGeom>
          </p:spPr>
        </p:pic>
        <p:sp>
          <p:nvSpPr>
            <p:cNvPr id="63" name="object 6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4" name="object 64"/>
            <p:cNvPicPr/>
            <p:nvPr/>
          </p:nvPicPr>
          <p:blipFill>
            <a:blip r:embed="rId18" cstate="print"/>
            <a:stretch>
              <a:fillRect/>
            </a:stretch>
          </p:blipFill>
          <p:spPr>
            <a:xfrm>
              <a:off x="1662315" y="380059"/>
              <a:ext cx="156806" cy="149174"/>
            </a:xfrm>
            <a:prstGeom prst="rect">
              <a:avLst/>
            </a:prstGeom>
          </p:spPr>
        </p:pic>
        <p:sp>
          <p:nvSpPr>
            <p:cNvPr id="65" name="object 6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66" name="object 66"/>
            <p:cNvPicPr/>
            <p:nvPr/>
          </p:nvPicPr>
          <p:blipFill>
            <a:blip r:embed="rId19" cstate="print"/>
            <a:stretch>
              <a:fillRect/>
            </a:stretch>
          </p:blipFill>
          <p:spPr>
            <a:xfrm>
              <a:off x="2021585" y="366369"/>
              <a:ext cx="343992" cy="170497"/>
            </a:xfrm>
            <a:prstGeom prst="rect">
              <a:avLst/>
            </a:prstGeom>
          </p:spPr>
        </p:pic>
        <p:pic>
          <p:nvPicPr>
            <p:cNvPr id="67" name="object 67"/>
            <p:cNvPicPr/>
            <p:nvPr/>
          </p:nvPicPr>
          <p:blipFill>
            <a:blip r:embed="rId20" cstate="print"/>
            <a:stretch>
              <a:fillRect/>
            </a:stretch>
          </p:blipFill>
          <p:spPr>
            <a:xfrm>
              <a:off x="2554338" y="364832"/>
              <a:ext cx="1248270" cy="172034"/>
            </a:xfrm>
            <a:prstGeom prst="rect">
              <a:avLst/>
            </a:prstGeom>
          </p:spPr>
        </p:pic>
      </p:grpSp>
      <p:sp>
        <p:nvSpPr>
          <p:cNvPr id="1029" name="正方形/長方形 1028">
            <a:extLst>
              <a:ext uri="{FF2B5EF4-FFF2-40B4-BE49-F238E27FC236}">
                <a16:creationId xmlns:a16="http://schemas.microsoft.com/office/drawing/2014/main" id="{61BC92AE-DBEE-253C-0D9A-166E99746B4E}"/>
              </a:ext>
            </a:extLst>
          </p:cNvPr>
          <p:cNvSpPr/>
          <p:nvPr/>
        </p:nvSpPr>
        <p:spPr>
          <a:xfrm>
            <a:off x="2927620" y="4839398"/>
            <a:ext cx="1865671" cy="127054"/>
          </a:xfrm>
          <a:prstGeom prst="rect">
            <a:avLst/>
          </a:prstGeom>
          <a:solidFill>
            <a:srgbClr val="C0E8F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30" name="正方形/長方形 1029">
            <a:extLst>
              <a:ext uri="{FF2B5EF4-FFF2-40B4-BE49-F238E27FC236}">
                <a16:creationId xmlns:a16="http://schemas.microsoft.com/office/drawing/2014/main" id="{864F4234-3E3E-84C8-D816-3D9C334CAE04}"/>
              </a:ext>
            </a:extLst>
          </p:cNvPr>
          <p:cNvSpPr/>
          <p:nvPr/>
        </p:nvSpPr>
        <p:spPr>
          <a:xfrm>
            <a:off x="2845729" y="4782857"/>
            <a:ext cx="2280432" cy="215444"/>
          </a:xfrm>
          <a:prstGeom prst="rect">
            <a:avLst/>
          </a:prstGeom>
        </p:spPr>
        <p:txBody>
          <a:bodyPr wrap="square">
            <a:spAutoFit/>
          </a:bodyPr>
          <a:lstStyle/>
          <a:p>
            <a:r>
              <a:rPr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給料の</a:t>
            </a:r>
            <a:r>
              <a:rPr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rPr>
              <a:t>0.55%</a:t>
            </a:r>
            <a:r>
              <a:rPr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a:t>
            </a:r>
            <a:r>
              <a:rPr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rPr>
              <a:t>0.65</a:t>
            </a:r>
            <a:r>
              <a:rPr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％（令和</a:t>
            </a:r>
            <a:r>
              <a:rPr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rPr>
              <a:t>7</a:t>
            </a:r>
            <a:r>
              <a:rPr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年度</a:t>
            </a:r>
            <a:r>
              <a:rPr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rPr>
              <a:t>4</a:t>
            </a:r>
            <a:r>
              <a:rPr lang="ja-JP" altLang="en-US" sz="800">
                <a:solidFill>
                  <a:schemeClr val="tx1">
                    <a:lumMod val="65000"/>
                    <a:lumOff val="35000"/>
                  </a:schemeClr>
                </a:solidFill>
                <a:latin typeface="BIZ UDPゴシック" panose="020B0400000000000000" pitchFamily="50" charset="-128"/>
                <a:ea typeface="BIZ UDPゴシック" panose="020B0400000000000000" pitchFamily="50" charset="-128"/>
              </a:rPr>
              <a:t>月～）</a:t>
            </a:r>
            <a:endParaRPr lang="en-US" altLang="ja-JP" sz="8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032" name="テキスト ボックス 1031">
            <a:extLst>
              <a:ext uri="{FF2B5EF4-FFF2-40B4-BE49-F238E27FC236}">
                <a16:creationId xmlns:a16="http://schemas.microsoft.com/office/drawing/2014/main" id="{D457B36C-C1A1-E0CC-ED14-C993785E1D25}"/>
              </a:ext>
            </a:extLst>
          </p:cNvPr>
          <p:cNvSpPr txBox="1"/>
          <p:nvPr/>
        </p:nvSpPr>
        <p:spPr>
          <a:xfrm>
            <a:off x="1247583" y="5060130"/>
            <a:ext cx="3584753" cy="307777"/>
          </a:xfrm>
          <a:prstGeom prst="rect">
            <a:avLst/>
          </a:prstGeom>
          <a:noFill/>
        </p:spPr>
        <p:txBody>
          <a:bodyPr wrap="square">
            <a:spAutoFit/>
          </a:bodyPr>
          <a:lstStyle/>
          <a:p>
            <a:r>
              <a:rPr lang="en-US" altLang="ja-JP"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lang="ja-JP" altLang="en-US"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厚生労働省ホームページ「雇用保険料率について」</a:t>
            </a:r>
            <a:endParaRPr lang="en-US" altLang="ja-JP" sz="7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r>
              <a:rPr lang="ja-JP" altLang="en-US"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lang="en-US" altLang="ja-JP"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https://www.mhlw.go.jp/stf/seisakunitsuite/bunya/0000108634.html</a:t>
            </a:r>
            <a:endParaRPr lang="ja-JP" altLang="en-US" sz="7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6" name="テキスト ボックス 5">
            <a:extLst>
              <a:ext uri="{FF2B5EF4-FFF2-40B4-BE49-F238E27FC236}">
                <a16:creationId xmlns:a16="http://schemas.microsoft.com/office/drawing/2014/main" id="{D98C0305-3D14-964A-1F61-785CD318DF8E}"/>
              </a:ext>
            </a:extLst>
          </p:cNvPr>
          <p:cNvSpPr txBox="1"/>
          <p:nvPr/>
        </p:nvSpPr>
        <p:spPr>
          <a:xfrm>
            <a:off x="1263472" y="9095207"/>
            <a:ext cx="2307042" cy="246221"/>
          </a:xfrm>
          <a:prstGeom prst="rect">
            <a:avLst/>
          </a:prstGeom>
          <a:noFill/>
        </p:spPr>
        <p:txBody>
          <a:bodyPr wrap="none" rtlCol="0">
            <a:spAutoFit/>
          </a:bodyPr>
          <a:lstStyle/>
          <a:p>
            <a:r>
              <a:rPr kumimoji="1" lang="ja-JP" altLang="en-US" sz="1000">
                <a:solidFill>
                  <a:schemeClr val="tx1">
                    <a:lumMod val="65000"/>
                    <a:lumOff val="35000"/>
                  </a:schemeClr>
                </a:solidFill>
                <a:latin typeface="游ゴシック" panose="020B0400000000000000" pitchFamily="50" charset="-128"/>
                <a:ea typeface="游ゴシック" panose="020B0400000000000000" pitchFamily="50" charset="-128"/>
              </a:rPr>
              <a:t>⑤</a:t>
            </a:r>
            <a:r>
              <a:rPr kumimoji="1" lang="en-US" altLang="ja-JP" sz="1000">
                <a:solidFill>
                  <a:schemeClr val="tx1">
                    <a:lumMod val="65000"/>
                    <a:lumOff val="35000"/>
                  </a:schemeClr>
                </a:solidFill>
                <a:latin typeface="游ゴシック" panose="020B0400000000000000" pitchFamily="50" charset="-128"/>
                <a:ea typeface="游ゴシック" panose="020B0400000000000000" pitchFamily="50" charset="-128"/>
              </a:rPr>
              <a:t>2</a:t>
            </a:r>
            <a:r>
              <a:rPr kumimoji="1" lang="ja-JP" altLang="en-US" sz="1000">
                <a:solidFill>
                  <a:schemeClr val="tx1">
                    <a:lumMod val="65000"/>
                    <a:lumOff val="35000"/>
                  </a:schemeClr>
                </a:solidFill>
                <a:latin typeface="游ゴシック" panose="020B0400000000000000" pitchFamily="50" charset="-128"/>
                <a:ea typeface="游ゴシック" panose="020B0400000000000000" pitchFamily="50" charset="-128"/>
              </a:rPr>
              <a:t>ヵ月を超える雇用の見込みがある</a:t>
            </a:r>
          </a:p>
        </p:txBody>
      </p:sp>
      <p:sp>
        <p:nvSpPr>
          <p:cNvPr id="8" name="正方形/長方形 7">
            <a:extLst>
              <a:ext uri="{FF2B5EF4-FFF2-40B4-BE49-F238E27FC236}">
                <a16:creationId xmlns:a16="http://schemas.microsoft.com/office/drawing/2014/main" id="{AFB95FAC-A2E8-DF61-3F7D-7F8908891A24}"/>
              </a:ext>
            </a:extLst>
          </p:cNvPr>
          <p:cNvSpPr/>
          <p:nvPr/>
        </p:nvSpPr>
        <p:spPr>
          <a:xfrm>
            <a:off x="1303104" y="8253507"/>
            <a:ext cx="4950292" cy="136120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9" name="object 6">
            <a:extLst>
              <a:ext uri="{FF2B5EF4-FFF2-40B4-BE49-F238E27FC236}">
                <a16:creationId xmlns:a16="http://schemas.microsoft.com/office/drawing/2014/main" id="{7B985440-665E-1544-D5C9-A40785DE28D6}"/>
              </a:ext>
            </a:extLst>
          </p:cNvPr>
          <p:cNvGrpSpPr/>
          <p:nvPr/>
        </p:nvGrpSpPr>
        <p:grpSpPr>
          <a:xfrm>
            <a:off x="710907" y="5661313"/>
            <a:ext cx="6113780" cy="4315460"/>
            <a:chOff x="710907" y="5647689"/>
            <a:chExt cx="6113780" cy="4315460"/>
          </a:xfrm>
        </p:grpSpPr>
        <p:sp>
          <p:nvSpPr>
            <p:cNvPr id="10" name="object 7">
              <a:extLst>
                <a:ext uri="{FF2B5EF4-FFF2-40B4-BE49-F238E27FC236}">
                  <a16:creationId xmlns:a16="http://schemas.microsoft.com/office/drawing/2014/main" id="{9743FC6C-48C8-7326-72BA-BC03EF423572}"/>
                </a:ext>
              </a:extLst>
            </p:cNvPr>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11" name="object 8">
              <a:extLst>
                <a:ext uri="{FF2B5EF4-FFF2-40B4-BE49-F238E27FC236}">
                  <a16:creationId xmlns:a16="http://schemas.microsoft.com/office/drawing/2014/main" id="{906047FA-97D9-AD81-3CBA-DD68C2AE6E42}"/>
                </a:ext>
              </a:extLst>
            </p:cNvPr>
            <p:cNvPicPr/>
            <p:nvPr/>
          </p:nvPicPr>
          <p:blipFill>
            <a:blip r:embed="rId21" cstate="print"/>
            <a:stretch>
              <a:fillRect/>
            </a:stretch>
          </p:blipFill>
          <p:spPr>
            <a:xfrm>
              <a:off x="1202575" y="6603059"/>
              <a:ext cx="2351887" cy="118757"/>
            </a:xfrm>
            <a:prstGeom prst="rect">
              <a:avLst/>
            </a:prstGeom>
          </p:spPr>
        </p:pic>
        <p:pic>
          <p:nvPicPr>
            <p:cNvPr id="12" name="object 9">
              <a:extLst>
                <a:ext uri="{FF2B5EF4-FFF2-40B4-BE49-F238E27FC236}">
                  <a16:creationId xmlns:a16="http://schemas.microsoft.com/office/drawing/2014/main" id="{EAC21DE9-4F17-E17B-7B23-49F5FBEEDF6F}"/>
                </a:ext>
              </a:extLst>
            </p:cNvPr>
            <p:cNvPicPr/>
            <p:nvPr/>
          </p:nvPicPr>
          <p:blipFill>
            <a:blip r:embed="rId22" cstate="print"/>
            <a:stretch>
              <a:fillRect/>
            </a:stretch>
          </p:blipFill>
          <p:spPr>
            <a:xfrm>
              <a:off x="3641229" y="6601574"/>
              <a:ext cx="2811665" cy="120243"/>
            </a:xfrm>
            <a:prstGeom prst="rect">
              <a:avLst/>
            </a:prstGeom>
          </p:spPr>
        </p:pic>
        <p:pic>
          <p:nvPicPr>
            <p:cNvPr id="13" name="object 10">
              <a:extLst>
                <a:ext uri="{FF2B5EF4-FFF2-40B4-BE49-F238E27FC236}">
                  <a16:creationId xmlns:a16="http://schemas.microsoft.com/office/drawing/2014/main" id="{2841C1C7-0239-FBC7-4BE4-968C6E4C739C}"/>
                </a:ext>
              </a:extLst>
            </p:cNvPr>
            <p:cNvPicPr/>
            <p:nvPr/>
          </p:nvPicPr>
          <p:blipFill>
            <a:blip r:embed="rId23" cstate="print"/>
            <a:stretch>
              <a:fillRect/>
            </a:stretch>
          </p:blipFill>
          <p:spPr>
            <a:xfrm>
              <a:off x="1080795" y="6822287"/>
              <a:ext cx="290753" cy="111125"/>
            </a:xfrm>
            <a:prstGeom prst="rect">
              <a:avLst/>
            </a:prstGeom>
          </p:spPr>
        </p:pic>
        <p:pic>
          <p:nvPicPr>
            <p:cNvPr id="14" name="object 11">
              <a:extLst>
                <a:ext uri="{FF2B5EF4-FFF2-40B4-BE49-F238E27FC236}">
                  <a16:creationId xmlns:a16="http://schemas.microsoft.com/office/drawing/2014/main" id="{2FDA7439-4420-7137-1E74-71380FA8A8A8}"/>
                </a:ext>
              </a:extLst>
            </p:cNvPr>
            <p:cNvPicPr/>
            <p:nvPr/>
          </p:nvPicPr>
          <p:blipFill>
            <a:blip r:embed="rId24" cstate="print"/>
            <a:stretch>
              <a:fillRect/>
            </a:stretch>
          </p:blipFill>
          <p:spPr>
            <a:xfrm>
              <a:off x="1468983" y="6819252"/>
              <a:ext cx="1117345" cy="118719"/>
            </a:xfrm>
            <a:prstGeom prst="rect">
              <a:avLst/>
            </a:prstGeom>
          </p:spPr>
        </p:pic>
        <p:sp>
          <p:nvSpPr>
            <p:cNvPr id="15" name="object 12">
              <a:extLst>
                <a:ext uri="{FF2B5EF4-FFF2-40B4-BE49-F238E27FC236}">
                  <a16:creationId xmlns:a16="http://schemas.microsoft.com/office/drawing/2014/main" id="{59461503-AE74-20E4-1AE8-29C07E149B55}"/>
                </a:ext>
              </a:extLst>
            </p:cNvPr>
            <p:cNvSpPr/>
            <p:nvPr/>
          </p:nvSpPr>
          <p:spPr>
            <a:xfrm>
              <a:off x="5586704" y="588457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6" name="object 13">
              <a:extLst>
                <a:ext uri="{FF2B5EF4-FFF2-40B4-BE49-F238E27FC236}">
                  <a16:creationId xmlns:a16="http://schemas.microsoft.com/office/drawing/2014/main" id="{1BDF850F-A813-E1DE-50A6-B93EB48CBDDC}"/>
                </a:ext>
              </a:extLst>
            </p:cNvPr>
            <p:cNvPicPr/>
            <p:nvPr/>
          </p:nvPicPr>
          <p:blipFill>
            <a:blip r:embed="rId25" cstate="print"/>
            <a:stretch>
              <a:fillRect/>
            </a:stretch>
          </p:blipFill>
          <p:spPr>
            <a:xfrm>
              <a:off x="5696292" y="5873902"/>
              <a:ext cx="71539" cy="101993"/>
            </a:xfrm>
            <a:prstGeom prst="rect">
              <a:avLst/>
            </a:prstGeom>
          </p:spPr>
        </p:pic>
        <p:pic>
          <p:nvPicPr>
            <p:cNvPr id="17" name="object 14">
              <a:extLst>
                <a:ext uri="{FF2B5EF4-FFF2-40B4-BE49-F238E27FC236}">
                  <a16:creationId xmlns:a16="http://schemas.microsoft.com/office/drawing/2014/main" id="{F1CE2284-AFD0-5B15-AB8B-EA358299F197}"/>
                </a:ext>
              </a:extLst>
            </p:cNvPr>
            <p:cNvPicPr/>
            <p:nvPr/>
          </p:nvPicPr>
          <p:blipFill>
            <a:blip r:embed="rId26" cstate="print"/>
            <a:stretch>
              <a:fillRect/>
            </a:stretch>
          </p:blipFill>
          <p:spPr>
            <a:xfrm>
              <a:off x="890536" y="5844971"/>
              <a:ext cx="5752604" cy="611987"/>
            </a:xfrm>
            <a:prstGeom prst="rect">
              <a:avLst/>
            </a:prstGeom>
          </p:spPr>
        </p:pic>
        <p:pic>
          <p:nvPicPr>
            <p:cNvPr id="18" name="object 15">
              <a:extLst>
                <a:ext uri="{FF2B5EF4-FFF2-40B4-BE49-F238E27FC236}">
                  <a16:creationId xmlns:a16="http://schemas.microsoft.com/office/drawing/2014/main" id="{6E0ED461-6FB9-798F-710D-CCE08F3633FD}"/>
                </a:ext>
              </a:extLst>
            </p:cNvPr>
            <p:cNvPicPr/>
            <p:nvPr/>
          </p:nvPicPr>
          <p:blipFill>
            <a:blip r:embed="rId27" cstate="print"/>
            <a:stretch>
              <a:fillRect/>
            </a:stretch>
          </p:blipFill>
          <p:spPr>
            <a:xfrm>
              <a:off x="5787631" y="5870866"/>
              <a:ext cx="435368" cy="105028"/>
            </a:xfrm>
            <a:prstGeom prst="rect">
              <a:avLst/>
            </a:prstGeom>
          </p:spPr>
        </p:pic>
        <p:pic>
          <p:nvPicPr>
            <p:cNvPr id="19" name="object 16">
              <a:extLst>
                <a:ext uri="{FF2B5EF4-FFF2-40B4-BE49-F238E27FC236}">
                  <a16:creationId xmlns:a16="http://schemas.microsoft.com/office/drawing/2014/main" id="{B1724DF9-0BD1-DC2B-0D4C-91BA26C37942}"/>
                </a:ext>
              </a:extLst>
            </p:cNvPr>
            <p:cNvPicPr/>
            <p:nvPr/>
          </p:nvPicPr>
          <p:blipFill>
            <a:blip r:embed="rId28" cstate="print"/>
            <a:stretch>
              <a:fillRect/>
            </a:stretch>
          </p:blipFill>
          <p:spPr>
            <a:xfrm>
              <a:off x="6268694" y="5867793"/>
              <a:ext cx="372910" cy="117233"/>
            </a:xfrm>
            <a:prstGeom prst="rect">
              <a:avLst/>
            </a:prstGeom>
          </p:spPr>
        </p:pic>
        <p:pic>
          <p:nvPicPr>
            <p:cNvPr id="20" name="object 17">
              <a:extLst>
                <a:ext uri="{FF2B5EF4-FFF2-40B4-BE49-F238E27FC236}">
                  <a16:creationId xmlns:a16="http://schemas.microsoft.com/office/drawing/2014/main" id="{7B3DF3BB-2B34-D51F-87DF-F557AE2BF045}"/>
                </a:ext>
              </a:extLst>
            </p:cNvPr>
            <p:cNvPicPr/>
            <p:nvPr/>
          </p:nvPicPr>
          <p:blipFill>
            <a:blip r:embed="rId29" cstate="print"/>
            <a:stretch>
              <a:fillRect/>
            </a:stretch>
          </p:blipFill>
          <p:spPr>
            <a:xfrm>
              <a:off x="1096022" y="7122172"/>
              <a:ext cx="955967" cy="124815"/>
            </a:xfrm>
            <a:prstGeom prst="rect">
              <a:avLst/>
            </a:prstGeom>
          </p:spPr>
        </p:pic>
        <p:sp>
          <p:nvSpPr>
            <p:cNvPr id="42" name="object 18">
              <a:extLst>
                <a:ext uri="{FF2B5EF4-FFF2-40B4-BE49-F238E27FC236}">
                  <a16:creationId xmlns:a16="http://schemas.microsoft.com/office/drawing/2014/main" id="{AB5ACE48-BA1F-A348-DCD0-B12C2763A71F}"/>
                </a:ext>
              </a:extLst>
            </p:cNvPr>
            <p:cNvSpPr/>
            <p:nvPr/>
          </p:nvSpPr>
          <p:spPr>
            <a:xfrm>
              <a:off x="6061621" y="9585172"/>
              <a:ext cx="581660" cy="233045"/>
            </a:xfrm>
            <a:custGeom>
              <a:avLst/>
              <a:gdLst/>
              <a:ahLst/>
              <a:cxnLst/>
              <a:rect l="l" t="t" r="r" b="b"/>
              <a:pathLst>
                <a:path w="581659" h="233045">
                  <a:moveTo>
                    <a:pt x="523671" y="232917"/>
                  </a:moveTo>
                  <a:lnTo>
                    <a:pt x="57899" y="232917"/>
                  </a:lnTo>
                  <a:lnTo>
                    <a:pt x="35350" y="228372"/>
                  </a:lnTo>
                  <a:lnTo>
                    <a:pt x="16948" y="215976"/>
                  </a:lnTo>
                  <a:lnTo>
                    <a:pt x="4546" y="197588"/>
                  </a:lnTo>
                  <a:lnTo>
                    <a:pt x="0" y="175069"/>
                  </a:lnTo>
                  <a:lnTo>
                    <a:pt x="0" y="57848"/>
                  </a:lnTo>
                  <a:lnTo>
                    <a:pt x="4546" y="35329"/>
                  </a:lnTo>
                  <a:lnTo>
                    <a:pt x="16948" y="16941"/>
                  </a:lnTo>
                  <a:lnTo>
                    <a:pt x="35350" y="4545"/>
                  </a:lnTo>
                  <a:lnTo>
                    <a:pt x="57899" y="0"/>
                  </a:lnTo>
                  <a:lnTo>
                    <a:pt x="523671" y="0"/>
                  </a:lnTo>
                  <a:lnTo>
                    <a:pt x="546190" y="4545"/>
                  </a:lnTo>
                  <a:lnTo>
                    <a:pt x="564578" y="16941"/>
                  </a:lnTo>
                  <a:lnTo>
                    <a:pt x="576974" y="35329"/>
                  </a:lnTo>
                  <a:lnTo>
                    <a:pt x="581520" y="57848"/>
                  </a:lnTo>
                  <a:lnTo>
                    <a:pt x="581520" y="175069"/>
                  </a:lnTo>
                  <a:lnTo>
                    <a:pt x="576974" y="197588"/>
                  </a:lnTo>
                  <a:lnTo>
                    <a:pt x="564578" y="215976"/>
                  </a:lnTo>
                  <a:lnTo>
                    <a:pt x="546190" y="228372"/>
                  </a:lnTo>
                  <a:lnTo>
                    <a:pt x="523671" y="232917"/>
                  </a:lnTo>
                  <a:close/>
                </a:path>
              </a:pathLst>
            </a:custGeom>
            <a:solidFill>
              <a:srgbClr val="838487"/>
            </a:solidFill>
          </p:spPr>
          <p:txBody>
            <a:bodyPr wrap="square" lIns="0" tIns="0" rIns="0" bIns="0" rtlCol="0"/>
            <a:lstStyle/>
            <a:p>
              <a:endParaRPr/>
            </a:p>
          </p:txBody>
        </p:sp>
        <p:pic>
          <p:nvPicPr>
            <p:cNvPr id="43" name="object 19">
              <a:extLst>
                <a:ext uri="{FF2B5EF4-FFF2-40B4-BE49-F238E27FC236}">
                  <a16:creationId xmlns:a16="http://schemas.microsoft.com/office/drawing/2014/main" id="{0BE5FAC4-4C6B-98DB-F779-E13CFAE6FF03}"/>
                </a:ext>
              </a:extLst>
            </p:cNvPr>
            <p:cNvPicPr/>
            <p:nvPr/>
          </p:nvPicPr>
          <p:blipFill>
            <a:blip r:embed="rId30" cstate="print"/>
            <a:stretch>
              <a:fillRect/>
            </a:stretch>
          </p:blipFill>
          <p:spPr>
            <a:xfrm>
              <a:off x="6134697" y="9646043"/>
              <a:ext cx="345579" cy="111175"/>
            </a:xfrm>
            <a:prstGeom prst="rect">
              <a:avLst/>
            </a:prstGeom>
          </p:spPr>
        </p:pic>
        <p:sp>
          <p:nvSpPr>
            <p:cNvPr id="44" name="object 20">
              <a:extLst>
                <a:ext uri="{FF2B5EF4-FFF2-40B4-BE49-F238E27FC236}">
                  <a16:creationId xmlns:a16="http://schemas.microsoft.com/office/drawing/2014/main" id="{0AECC5E1-CD10-0C05-59B6-D1A96C744939}"/>
                </a:ext>
              </a:extLst>
            </p:cNvPr>
            <p:cNvSpPr/>
            <p:nvPr/>
          </p:nvSpPr>
          <p:spPr>
            <a:xfrm>
              <a:off x="6504635" y="9661270"/>
              <a:ext cx="55244" cy="82550"/>
            </a:xfrm>
            <a:custGeom>
              <a:avLst/>
              <a:gdLst/>
              <a:ahLst/>
              <a:cxnLst/>
              <a:rect l="l" t="t" r="r" b="b"/>
              <a:pathLst>
                <a:path w="55245" h="82550">
                  <a:moveTo>
                    <a:pt x="0" y="82207"/>
                  </a:moveTo>
                  <a:lnTo>
                    <a:pt x="0" y="0"/>
                  </a:lnTo>
                  <a:lnTo>
                    <a:pt x="54762" y="41135"/>
                  </a:lnTo>
                  <a:lnTo>
                    <a:pt x="0" y="82207"/>
                  </a:lnTo>
                  <a:close/>
                </a:path>
              </a:pathLst>
            </a:custGeom>
            <a:solidFill>
              <a:srgbClr val="FFFFFF"/>
            </a:solidFill>
          </p:spPr>
          <p:txBody>
            <a:bodyPr wrap="square" lIns="0" tIns="0" rIns="0" bIns="0" rtlCol="0"/>
            <a:lstStyle/>
            <a:p>
              <a:endParaRPr/>
            </a:p>
          </p:txBody>
        </p:sp>
      </p:grpSp>
      <p:grpSp>
        <p:nvGrpSpPr>
          <p:cNvPr id="45" name="object 42">
            <a:extLst>
              <a:ext uri="{FF2B5EF4-FFF2-40B4-BE49-F238E27FC236}">
                <a16:creationId xmlns:a16="http://schemas.microsoft.com/office/drawing/2014/main" id="{39A5D28E-AB57-675F-BF27-7D62CCEB2FAD}"/>
              </a:ext>
            </a:extLst>
          </p:cNvPr>
          <p:cNvGrpSpPr/>
          <p:nvPr/>
        </p:nvGrpSpPr>
        <p:grpSpPr>
          <a:xfrm>
            <a:off x="1059904" y="7340126"/>
            <a:ext cx="5404485" cy="2167890"/>
            <a:chOff x="1070178" y="7336776"/>
            <a:chExt cx="5404485" cy="2167890"/>
          </a:xfrm>
        </p:grpSpPr>
        <p:sp>
          <p:nvSpPr>
            <p:cNvPr id="46" name="object 43">
              <a:extLst>
                <a:ext uri="{FF2B5EF4-FFF2-40B4-BE49-F238E27FC236}">
                  <a16:creationId xmlns:a16="http://schemas.microsoft.com/office/drawing/2014/main" id="{6FD80DE4-BEE2-5BEC-EDDC-056BEE42A82B}"/>
                </a:ext>
              </a:extLst>
            </p:cNvPr>
            <p:cNvSpPr/>
            <p:nvPr/>
          </p:nvSpPr>
          <p:spPr>
            <a:xfrm>
              <a:off x="1074737" y="7341386"/>
              <a:ext cx="5393690" cy="288290"/>
            </a:xfrm>
            <a:custGeom>
              <a:avLst/>
              <a:gdLst/>
              <a:ahLst/>
              <a:cxnLst/>
              <a:rect l="l" t="t" r="r" b="b"/>
              <a:pathLst>
                <a:path w="5393690" h="288290">
                  <a:moveTo>
                    <a:pt x="5393334" y="0"/>
                  </a:moveTo>
                  <a:lnTo>
                    <a:pt x="1438529" y="0"/>
                  </a:lnTo>
                  <a:lnTo>
                    <a:pt x="0" y="0"/>
                  </a:lnTo>
                  <a:lnTo>
                    <a:pt x="0" y="287693"/>
                  </a:lnTo>
                  <a:lnTo>
                    <a:pt x="1438529" y="287693"/>
                  </a:lnTo>
                  <a:lnTo>
                    <a:pt x="5393334" y="287693"/>
                  </a:lnTo>
                  <a:lnTo>
                    <a:pt x="5393334" y="0"/>
                  </a:lnTo>
                  <a:close/>
                </a:path>
              </a:pathLst>
            </a:custGeom>
            <a:solidFill>
              <a:srgbClr val="C0E8FA"/>
            </a:solidFill>
          </p:spPr>
          <p:txBody>
            <a:bodyPr wrap="square" lIns="0" tIns="0" rIns="0" bIns="0" rtlCol="0"/>
            <a:lstStyle/>
            <a:p>
              <a:endParaRPr/>
            </a:p>
          </p:txBody>
        </p:sp>
        <p:sp>
          <p:nvSpPr>
            <p:cNvPr id="47" name="object 44">
              <a:extLst>
                <a:ext uri="{FF2B5EF4-FFF2-40B4-BE49-F238E27FC236}">
                  <a16:creationId xmlns:a16="http://schemas.microsoft.com/office/drawing/2014/main" id="{8412CE32-3931-A10C-BEDD-544DE16FF8A6}"/>
                </a:ext>
              </a:extLst>
            </p:cNvPr>
            <p:cNvSpPr/>
            <p:nvPr/>
          </p:nvSpPr>
          <p:spPr>
            <a:xfrm>
              <a:off x="1070178" y="7336776"/>
              <a:ext cx="5404485" cy="2167890"/>
            </a:xfrm>
            <a:custGeom>
              <a:avLst/>
              <a:gdLst/>
              <a:ahLst/>
              <a:cxnLst/>
              <a:rect l="l" t="t" r="r" b="b"/>
              <a:pathLst>
                <a:path w="5404485" h="2167890">
                  <a:moveTo>
                    <a:pt x="5404002" y="2157069"/>
                  </a:moveTo>
                  <a:lnTo>
                    <a:pt x="5403989" y="1695805"/>
                  </a:lnTo>
                  <a:lnTo>
                    <a:pt x="5403989" y="1694307"/>
                  </a:lnTo>
                  <a:lnTo>
                    <a:pt x="5403989" y="0"/>
                  </a:lnTo>
                  <a:lnTo>
                    <a:pt x="5393334" y="0"/>
                  </a:lnTo>
                  <a:lnTo>
                    <a:pt x="5393334" y="2157069"/>
                  </a:lnTo>
                  <a:lnTo>
                    <a:pt x="9118" y="2157069"/>
                  </a:lnTo>
                  <a:lnTo>
                    <a:pt x="9118" y="10668"/>
                  </a:lnTo>
                  <a:lnTo>
                    <a:pt x="1441538" y="10668"/>
                  </a:lnTo>
                  <a:lnTo>
                    <a:pt x="1443088" y="10668"/>
                  </a:lnTo>
                  <a:lnTo>
                    <a:pt x="5393334" y="10668"/>
                  </a:lnTo>
                  <a:lnTo>
                    <a:pt x="5393334" y="0"/>
                  </a:lnTo>
                  <a:lnTo>
                    <a:pt x="1443088" y="0"/>
                  </a:lnTo>
                  <a:lnTo>
                    <a:pt x="1441538" y="0"/>
                  </a:lnTo>
                  <a:lnTo>
                    <a:pt x="0" y="0"/>
                  </a:lnTo>
                  <a:lnTo>
                    <a:pt x="0" y="9182"/>
                  </a:lnTo>
                  <a:lnTo>
                    <a:pt x="0" y="2167737"/>
                  </a:lnTo>
                  <a:lnTo>
                    <a:pt x="5404002" y="2167737"/>
                  </a:lnTo>
                  <a:lnTo>
                    <a:pt x="5404002" y="2157069"/>
                  </a:lnTo>
                  <a:close/>
                </a:path>
              </a:pathLst>
            </a:custGeom>
            <a:solidFill>
              <a:srgbClr val="4A4B4D"/>
            </a:solidFill>
          </p:spPr>
          <p:txBody>
            <a:bodyPr wrap="square" lIns="0" tIns="0" rIns="0" bIns="0" rtlCol="0"/>
            <a:lstStyle/>
            <a:p>
              <a:endParaRPr/>
            </a:p>
          </p:txBody>
        </p:sp>
        <p:sp>
          <p:nvSpPr>
            <p:cNvPr id="48" name="object 45">
              <a:extLst>
                <a:ext uri="{FF2B5EF4-FFF2-40B4-BE49-F238E27FC236}">
                  <a16:creationId xmlns:a16="http://schemas.microsoft.com/office/drawing/2014/main" id="{E1039722-8420-0A46-6A9F-7B28734BE72B}"/>
                </a:ext>
              </a:extLst>
            </p:cNvPr>
            <p:cNvSpPr/>
            <p:nvPr/>
          </p:nvSpPr>
          <p:spPr>
            <a:xfrm>
              <a:off x="1079296" y="7345959"/>
              <a:ext cx="5384800" cy="2149475"/>
            </a:xfrm>
            <a:custGeom>
              <a:avLst/>
              <a:gdLst/>
              <a:ahLst/>
              <a:cxnLst/>
              <a:rect l="l" t="t" r="r" b="b"/>
              <a:pathLst>
                <a:path w="5384800" h="2149475">
                  <a:moveTo>
                    <a:pt x="1433969" y="281584"/>
                  </a:moveTo>
                  <a:lnTo>
                    <a:pt x="1433969" y="0"/>
                  </a:lnTo>
                </a:path>
                <a:path w="5384800" h="2149475">
                  <a:moveTo>
                    <a:pt x="0" y="283121"/>
                  </a:moveTo>
                  <a:lnTo>
                    <a:pt x="1433969" y="283121"/>
                  </a:lnTo>
                </a:path>
                <a:path w="5384800" h="2149475">
                  <a:moveTo>
                    <a:pt x="1433969" y="283121"/>
                  </a:moveTo>
                  <a:lnTo>
                    <a:pt x="5384215" y="283121"/>
                  </a:lnTo>
                </a:path>
                <a:path w="5384800" h="2149475">
                  <a:moveTo>
                    <a:pt x="1433969" y="605828"/>
                  </a:moveTo>
                  <a:lnTo>
                    <a:pt x="1433969" y="286143"/>
                  </a:lnTo>
                </a:path>
                <a:path w="5384800" h="2149475">
                  <a:moveTo>
                    <a:pt x="0" y="607364"/>
                  </a:moveTo>
                  <a:lnTo>
                    <a:pt x="1433969" y="607364"/>
                  </a:lnTo>
                </a:path>
                <a:path w="5384800" h="2149475">
                  <a:moveTo>
                    <a:pt x="1433969" y="607364"/>
                  </a:moveTo>
                  <a:lnTo>
                    <a:pt x="5384215" y="607364"/>
                  </a:lnTo>
                </a:path>
                <a:path w="5384800" h="2149475">
                  <a:moveTo>
                    <a:pt x="1433969" y="1216266"/>
                  </a:moveTo>
                  <a:lnTo>
                    <a:pt x="1433969" y="608901"/>
                  </a:lnTo>
                </a:path>
                <a:path w="5384800" h="2149475">
                  <a:moveTo>
                    <a:pt x="0" y="1219301"/>
                  </a:moveTo>
                  <a:lnTo>
                    <a:pt x="1433969" y="1219301"/>
                  </a:lnTo>
                </a:path>
                <a:path w="5384800" h="2149475">
                  <a:moveTo>
                    <a:pt x="1433969" y="1219301"/>
                  </a:moveTo>
                  <a:lnTo>
                    <a:pt x="5384215" y="1219301"/>
                  </a:lnTo>
                </a:path>
                <a:path w="5384800" h="2149475">
                  <a:moveTo>
                    <a:pt x="1433969" y="1683588"/>
                  </a:moveTo>
                  <a:lnTo>
                    <a:pt x="1433969" y="1220838"/>
                  </a:lnTo>
                </a:path>
                <a:path w="5384800" h="2149475">
                  <a:moveTo>
                    <a:pt x="0" y="1686623"/>
                  </a:moveTo>
                  <a:lnTo>
                    <a:pt x="1433969" y="1686623"/>
                  </a:lnTo>
                </a:path>
                <a:path w="5384800" h="2149475">
                  <a:moveTo>
                    <a:pt x="1433969" y="1686623"/>
                  </a:moveTo>
                  <a:lnTo>
                    <a:pt x="5384215" y="1686623"/>
                  </a:lnTo>
                </a:path>
                <a:path w="5384800" h="2149475">
                  <a:moveTo>
                    <a:pt x="1433969" y="2149424"/>
                  </a:moveTo>
                  <a:lnTo>
                    <a:pt x="1433969" y="1688160"/>
                  </a:lnTo>
                </a:path>
              </a:pathLst>
            </a:custGeom>
            <a:ln w="4566">
              <a:solidFill>
                <a:srgbClr val="4A4B4D"/>
              </a:solidFill>
            </a:ln>
          </p:spPr>
          <p:txBody>
            <a:bodyPr wrap="square" lIns="0" tIns="0" rIns="0" bIns="0" rtlCol="0"/>
            <a:lstStyle/>
            <a:p>
              <a:endParaRPr/>
            </a:p>
          </p:txBody>
        </p:sp>
        <p:pic>
          <p:nvPicPr>
            <p:cNvPr id="49" name="object 46">
              <a:extLst>
                <a:ext uri="{FF2B5EF4-FFF2-40B4-BE49-F238E27FC236}">
                  <a16:creationId xmlns:a16="http://schemas.microsoft.com/office/drawing/2014/main" id="{DB7CF4FF-B5A0-6774-86D2-5B51481B3B28}"/>
                </a:ext>
              </a:extLst>
            </p:cNvPr>
            <p:cNvPicPr/>
            <p:nvPr/>
          </p:nvPicPr>
          <p:blipFill>
            <a:blip r:embed="rId31" cstate="print"/>
            <a:stretch>
              <a:fillRect/>
            </a:stretch>
          </p:blipFill>
          <p:spPr>
            <a:xfrm>
              <a:off x="1229969" y="7425080"/>
              <a:ext cx="558698" cy="120256"/>
            </a:xfrm>
            <a:prstGeom prst="rect">
              <a:avLst/>
            </a:prstGeom>
          </p:spPr>
        </p:pic>
        <p:sp>
          <p:nvSpPr>
            <p:cNvPr id="50" name="object 47">
              <a:extLst>
                <a:ext uri="{FF2B5EF4-FFF2-40B4-BE49-F238E27FC236}">
                  <a16:creationId xmlns:a16="http://schemas.microsoft.com/office/drawing/2014/main" id="{C0CFF4FF-83B7-3625-5717-C9B4902CBA99}"/>
                </a:ext>
              </a:extLst>
            </p:cNvPr>
            <p:cNvSpPr/>
            <p:nvPr/>
          </p:nvSpPr>
          <p:spPr>
            <a:xfrm>
              <a:off x="1797799" y="7425079"/>
              <a:ext cx="543560" cy="120650"/>
            </a:xfrm>
            <a:custGeom>
              <a:avLst/>
              <a:gdLst/>
              <a:ahLst/>
              <a:cxnLst/>
              <a:rect l="l" t="t" r="r" b="b"/>
              <a:pathLst>
                <a:path w="543560" h="120650">
                  <a:moveTo>
                    <a:pt x="117221" y="51752"/>
                  </a:moveTo>
                  <a:lnTo>
                    <a:pt x="0" y="51752"/>
                  </a:lnTo>
                  <a:lnTo>
                    <a:pt x="0" y="66979"/>
                  </a:lnTo>
                  <a:lnTo>
                    <a:pt x="6096" y="68516"/>
                  </a:lnTo>
                  <a:lnTo>
                    <a:pt x="114147" y="68516"/>
                  </a:lnTo>
                  <a:lnTo>
                    <a:pt x="117221" y="65493"/>
                  </a:lnTo>
                  <a:lnTo>
                    <a:pt x="117221" y="51752"/>
                  </a:lnTo>
                  <a:close/>
                </a:path>
                <a:path w="543560" h="120650">
                  <a:moveTo>
                    <a:pt x="187223" y="73075"/>
                  </a:moveTo>
                  <a:lnTo>
                    <a:pt x="184188" y="70053"/>
                  </a:lnTo>
                  <a:lnTo>
                    <a:pt x="171996" y="70053"/>
                  </a:lnTo>
                  <a:lnTo>
                    <a:pt x="171996" y="85280"/>
                  </a:lnTo>
                  <a:lnTo>
                    <a:pt x="171996" y="105029"/>
                  </a:lnTo>
                  <a:lnTo>
                    <a:pt x="147637" y="105029"/>
                  </a:lnTo>
                  <a:lnTo>
                    <a:pt x="146138" y="103543"/>
                  </a:lnTo>
                  <a:lnTo>
                    <a:pt x="146138" y="83743"/>
                  </a:lnTo>
                  <a:lnTo>
                    <a:pt x="170497" y="83743"/>
                  </a:lnTo>
                  <a:lnTo>
                    <a:pt x="171996" y="85280"/>
                  </a:lnTo>
                  <a:lnTo>
                    <a:pt x="171996" y="70053"/>
                  </a:lnTo>
                  <a:lnTo>
                    <a:pt x="133934" y="70053"/>
                  </a:lnTo>
                  <a:lnTo>
                    <a:pt x="130911" y="73075"/>
                  </a:lnTo>
                  <a:lnTo>
                    <a:pt x="130911" y="115697"/>
                  </a:lnTo>
                  <a:lnTo>
                    <a:pt x="133934" y="118770"/>
                  </a:lnTo>
                  <a:lnTo>
                    <a:pt x="184188" y="118770"/>
                  </a:lnTo>
                  <a:lnTo>
                    <a:pt x="187223" y="115697"/>
                  </a:lnTo>
                  <a:lnTo>
                    <a:pt x="187223" y="105029"/>
                  </a:lnTo>
                  <a:lnTo>
                    <a:pt x="187223" y="83743"/>
                  </a:lnTo>
                  <a:lnTo>
                    <a:pt x="187223" y="73075"/>
                  </a:lnTo>
                  <a:close/>
                </a:path>
                <a:path w="543560" h="120650">
                  <a:moveTo>
                    <a:pt x="193319" y="48717"/>
                  </a:moveTo>
                  <a:lnTo>
                    <a:pt x="190296" y="47180"/>
                  </a:lnTo>
                  <a:lnTo>
                    <a:pt x="178092" y="47180"/>
                  </a:lnTo>
                  <a:lnTo>
                    <a:pt x="179628" y="42621"/>
                  </a:lnTo>
                  <a:lnTo>
                    <a:pt x="181114" y="33489"/>
                  </a:lnTo>
                  <a:lnTo>
                    <a:pt x="182651" y="27432"/>
                  </a:lnTo>
                  <a:lnTo>
                    <a:pt x="190296" y="27432"/>
                  </a:lnTo>
                  <a:lnTo>
                    <a:pt x="190296" y="13690"/>
                  </a:lnTo>
                  <a:lnTo>
                    <a:pt x="167424" y="13690"/>
                  </a:lnTo>
                  <a:lnTo>
                    <a:pt x="167424" y="27432"/>
                  </a:lnTo>
                  <a:lnTo>
                    <a:pt x="167424" y="30467"/>
                  </a:lnTo>
                  <a:lnTo>
                    <a:pt x="165938" y="39598"/>
                  </a:lnTo>
                  <a:lnTo>
                    <a:pt x="164401" y="47180"/>
                  </a:lnTo>
                  <a:lnTo>
                    <a:pt x="153733" y="47180"/>
                  </a:lnTo>
                  <a:lnTo>
                    <a:pt x="153733" y="42621"/>
                  </a:lnTo>
                  <a:lnTo>
                    <a:pt x="150710" y="27432"/>
                  </a:lnTo>
                  <a:lnTo>
                    <a:pt x="167424" y="27432"/>
                  </a:lnTo>
                  <a:lnTo>
                    <a:pt x="167424" y="13690"/>
                  </a:lnTo>
                  <a:lnTo>
                    <a:pt x="167424" y="3086"/>
                  </a:lnTo>
                  <a:lnTo>
                    <a:pt x="164401" y="1536"/>
                  </a:lnTo>
                  <a:lnTo>
                    <a:pt x="152196" y="1536"/>
                  </a:lnTo>
                  <a:lnTo>
                    <a:pt x="152196" y="13690"/>
                  </a:lnTo>
                  <a:lnTo>
                    <a:pt x="132448" y="13690"/>
                  </a:lnTo>
                  <a:lnTo>
                    <a:pt x="127838" y="15240"/>
                  </a:lnTo>
                  <a:lnTo>
                    <a:pt x="127838" y="27432"/>
                  </a:lnTo>
                  <a:lnTo>
                    <a:pt x="135483" y="27432"/>
                  </a:lnTo>
                  <a:lnTo>
                    <a:pt x="137020" y="30467"/>
                  </a:lnTo>
                  <a:lnTo>
                    <a:pt x="140042" y="41135"/>
                  </a:lnTo>
                  <a:lnTo>
                    <a:pt x="140042" y="47180"/>
                  </a:lnTo>
                  <a:lnTo>
                    <a:pt x="124815" y="47180"/>
                  </a:lnTo>
                  <a:lnTo>
                    <a:pt x="124815" y="60921"/>
                  </a:lnTo>
                  <a:lnTo>
                    <a:pt x="193319" y="60921"/>
                  </a:lnTo>
                  <a:lnTo>
                    <a:pt x="193319" y="48717"/>
                  </a:lnTo>
                  <a:close/>
                </a:path>
                <a:path w="543560" h="120650">
                  <a:moveTo>
                    <a:pt x="243573" y="85280"/>
                  </a:moveTo>
                  <a:lnTo>
                    <a:pt x="242709" y="76187"/>
                  </a:lnTo>
                  <a:lnTo>
                    <a:pt x="240118" y="67386"/>
                  </a:lnTo>
                  <a:lnTo>
                    <a:pt x="235826" y="59143"/>
                  </a:lnTo>
                  <a:lnTo>
                    <a:pt x="229831" y="51752"/>
                  </a:lnTo>
                  <a:lnTo>
                    <a:pt x="228346" y="51752"/>
                  </a:lnTo>
                  <a:lnTo>
                    <a:pt x="228346" y="48717"/>
                  </a:lnTo>
                  <a:lnTo>
                    <a:pt x="240144" y="19799"/>
                  </a:lnTo>
                  <a:lnTo>
                    <a:pt x="240499" y="16776"/>
                  </a:lnTo>
                  <a:lnTo>
                    <a:pt x="240499" y="4572"/>
                  </a:lnTo>
                  <a:lnTo>
                    <a:pt x="197891" y="4572"/>
                  </a:lnTo>
                  <a:lnTo>
                    <a:pt x="194856" y="7645"/>
                  </a:lnTo>
                  <a:lnTo>
                    <a:pt x="194856" y="118770"/>
                  </a:lnTo>
                  <a:lnTo>
                    <a:pt x="197891" y="120256"/>
                  </a:lnTo>
                  <a:lnTo>
                    <a:pt x="210045" y="120256"/>
                  </a:lnTo>
                  <a:lnTo>
                    <a:pt x="210045" y="19799"/>
                  </a:lnTo>
                  <a:lnTo>
                    <a:pt x="225272" y="19799"/>
                  </a:lnTo>
                  <a:lnTo>
                    <a:pt x="225272" y="24358"/>
                  </a:lnTo>
                  <a:lnTo>
                    <a:pt x="220713" y="35026"/>
                  </a:lnTo>
                  <a:lnTo>
                    <a:pt x="217678" y="39598"/>
                  </a:lnTo>
                  <a:lnTo>
                    <a:pt x="214655" y="48717"/>
                  </a:lnTo>
                  <a:lnTo>
                    <a:pt x="213118" y="48717"/>
                  </a:lnTo>
                  <a:lnTo>
                    <a:pt x="213118" y="54825"/>
                  </a:lnTo>
                  <a:lnTo>
                    <a:pt x="214655" y="54825"/>
                  </a:lnTo>
                  <a:lnTo>
                    <a:pt x="220713" y="62407"/>
                  </a:lnTo>
                  <a:lnTo>
                    <a:pt x="222250" y="63957"/>
                  </a:lnTo>
                  <a:lnTo>
                    <a:pt x="228346" y="73075"/>
                  </a:lnTo>
                  <a:lnTo>
                    <a:pt x="228346" y="89852"/>
                  </a:lnTo>
                  <a:lnTo>
                    <a:pt x="223786" y="92875"/>
                  </a:lnTo>
                  <a:lnTo>
                    <a:pt x="211582" y="92875"/>
                  </a:lnTo>
                  <a:lnTo>
                    <a:pt x="211582" y="108102"/>
                  </a:lnTo>
                  <a:lnTo>
                    <a:pt x="229831" y="108102"/>
                  </a:lnTo>
                  <a:lnTo>
                    <a:pt x="242036" y="102006"/>
                  </a:lnTo>
                  <a:lnTo>
                    <a:pt x="243573" y="91338"/>
                  </a:lnTo>
                  <a:lnTo>
                    <a:pt x="243573" y="85280"/>
                  </a:lnTo>
                  <a:close/>
                </a:path>
                <a:path w="543560" h="120650">
                  <a:moveTo>
                    <a:pt x="369887" y="16776"/>
                  </a:moveTo>
                  <a:lnTo>
                    <a:pt x="325780" y="16776"/>
                  </a:lnTo>
                  <a:lnTo>
                    <a:pt x="325780" y="1536"/>
                  </a:lnTo>
                  <a:lnTo>
                    <a:pt x="312039" y="1536"/>
                  </a:lnTo>
                  <a:lnTo>
                    <a:pt x="310553" y="4572"/>
                  </a:lnTo>
                  <a:lnTo>
                    <a:pt x="309016" y="6108"/>
                  </a:lnTo>
                  <a:lnTo>
                    <a:pt x="309016" y="16776"/>
                  </a:lnTo>
                  <a:lnTo>
                    <a:pt x="293776" y="16776"/>
                  </a:lnTo>
                  <a:lnTo>
                    <a:pt x="293776" y="24358"/>
                  </a:lnTo>
                  <a:lnTo>
                    <a:pt x="292239" y="24358"/>
                  </a:lnTo>
                  <a:lnTo>
                    <a:pt x="292239" y="22821"/>
                  </a:lnTo>
                  <a:lnTo>
                    <a:pt x="283121" y="22821"/>
                  </a:lnTo>
                  <a:lnTo>
                    <a:pt x="283121" y="1536"/>
                  </a:lnTo>
                  <a:lnTo>
                    <a:pt x="267881" y="1536"/>
                  </a:lnTo>
                  <a:lnTo>
                    <a:pt x="267881" y="22821"/>
                  </a:lnTo>
                  <a:lnTo>
                    <a:pt x="255727" y="22821"/>
                  </a:lnTo>
                  <a:lnTo>
                    <a:pt x="251167" y="24358"/>
                  </a:lnTo>
                  <a:lnTo>
                    <a:pt x="251167" y="38049"/>
                  </a:lnTo>
                  <a:lnTo>
                    <a:pt x="267881" y="38049"/>
                  </a:lnTo>
                  <a:lnTo>
                    <a:pt x="267881" y="62407"/>
                  </a:lnTo>
                  <a:lnTo>
                    <a:pt x="266395" y="63957"/>
                  </a:lnTo>
                  <a:lnTo>
                    <a:pt x="257263" y="65493"/>
                  </a:lnTo>
                  <a:lnTo>
                    <a:pt x="255727" y="66979"/>
                  </a:lnTo>
                  <a:lnTo>
                    <a:pt x="254190" y="66979"/>
                  </a:lnTo>
                  <a:lnTo>
                    <a:pt x="251167" y="68516"/>
                  </a:lnTo>
                  <a:lnTo>
                    <a:pt x="251167" y="76111"/>
                  </a:lnTo>
                  <a:lnTo>
                    <a:pt x="252704" y="82207"/>
                  </a:lnTo>
                  <a:lnTo>
                    <a:pt x="260299" y="82207"/>
                  </a:lnTo>
                  <a:lnTo>
                    <a:pt x="266395" y="79184"/>
                  </a:lnTo>
                  <a:lnTo>
                    <a:pt x="267881" y="79184"/>
                  </a:lnTo>
                  <a:lnTo>
                    <a:pt x="267881" y="103543"/>
                  </a:lnTo>
                  <a:lnTo>
                    <a:pt x="252704" y="103543"/>
                  </a:lnTo>
                  <a:lnTo>
                    <a:pt x="252704" y="118770"/>
                  </a:lnTo>
                  <a:lnTo>
                    <a:pt x="283121" y="118770"/>
                  </a:lnTo>
                  <a:lnTo>
                    <a:pt x="283121" y="79184"/>
                  </a:lnTo>
                  <a:lnTo>
                    <a:pt x="283121" y="73075"/>
                  </a:lnTo>
                  <a:lnTo>
                    <a:pt x="296811" y="68516"/>
                  </a:lnTo>
                  <a:lnTo>
                    <a:pt x="298348" y="66979"/>
                  </a:lnTo>
                  <a:lnTo>
                    <a:pt x="298348" y="59385"/>
                  </a:lnTo>
                  <a:lnTo>
                    <a:pt x="297827" y="57848"/>
                  </a:lnTo>
                  <a:lnTo>
                    <a:pt x="296811" y="54825"/>
                  </a:lnTo>
                  <a:lnTo>
                    <a:pt x="289217" y="54825"/>
                  </a:lnTo>
                  <a:lnTo>
                    <a:pt x="283121" y="57848"/>
                  </a:lnTo>
                  <a:lnTo>
                    <a:pt x="283121" y="38049"/>
                  </a:lnTo>
                  <a:lnTo>
                    <a:pt x="296811" y="38049"/>
                  </a:lnTo>
                  <a:lnTo>
                    <a:pt x="295313" y="30467"/>
                  </a:lnTo>
                  <a:lnTo>
                    <a:pt x="296811" y="30467"/>
                  </a:lnTo>
                  <a:lnTo>
                    <a:pt x="298348" y="32004"/>
                  </a:lnTo>
                  <a:lnTo>
                    <a:pt x="309016" y="32004"/>
                  </a:lnTo>
                  <a:lnTo>
                    <a:pt x="306527" y="54952"/>
                  </a:lnTo>
                  <a:lnTo>
                    <a:pt x="301764" y="74041"/>
                  </a:lnTo>
                  <a:lnTo>
                    <a:pt x="295287" y="90004"/>
                  </a:lnTo>
                  <a:lnTo>
                    <a:pt x="287680" y="103543"/>
                  </a:lnTo>
                  <a:lnTo>
                    <a:pt x="286194" y="106565"/>
                  </a:lnTo>
                  <a:lnTo>
                    <a:pt x="284657" y="108102"/>
                  </a:lnTo>
                  <a:lnTo>
                    <a:pt x="284657" y="114211"/>
                  </a:lnTo>
                  <a:lnTo>
                    <a:pt x="287680" y="118770"/>
                  </a:lnTo>
                  <a:lnTo>
                    <a:pt x="298348" y="118770"/>
                  </a:lnTo>
                  <a:lnTo>
                    <a:pt x="318528" y="73685"/>
                  </a:lnTo>
                  <a:lnTo>
                    <a:pt x="321170" y="60921"/>
                  </a:lnTo>
                  <a:lnTo>
                    <a:pt x="348602" y="60921"/>
                  </a:lnTo>
                  <a:lnTo>
                    <a:pt x="348602" y="65493"/>
                  </a:lnTo>
                  <a:lnTo>
                    <a:pt x="345528" y="73075"/>
                  </a:lnTo>
                  <a:lnTo>
                    <a:pt x="339471" y="80670"/>
                  </a:lnTo>
                  <a:lnTo>
                    <a:pt x="337934" y="77647"/>
                  </a:lnTo>
                  <a:lnTo>
                    <a:pt x="333375" y="68516"/>
                  </a:lnTo>
                  <a:lnTo>
                    <a:pt x="333375" y="65493"/>
                  </a:lnTo>
                  <a:lnTo>
                    <a:pt x="331838" y="63957"/>
                  </a:lnTo>
                  <a:lnTo>
                    <a:pt x="324243" y="63957"/>
                  </a:lnTo>
                  <a:lnTo>
                    <a:pt x="321170" y="65493"/>
                  </a:lnTo>
                  <a:lnTo>
                    <a:pt x="321170" y="71539"/>
                  </a:lnTo>
                  <a:lnTo>
                    <a:pt x="324243" y="82207"/>
                  </a:lnTo>
                  <a:lnTo>
                    <a:pt x="330339" y="92875"/>
                  </a:lnTo>
                  <a:lnTo>
                    <a:pt x="327266" y="95897"/>
                  </a:lnTo>
                  <a:lnTo>
                    <a:pt x="324243" y="98971"/>
                  </a:lnTo>
                  <a:lnTo>
                    <a:pt x="310553" y="105029"/>
                  </a:lnTo>
                  <a:lnTo>
                    <a:pt x="309016" y="106565"/>
                  </a:lnTo>
                  <a:lnTo>
                    <a:pt x="305981" y="108102"/>
                  </a:lnTo>
                  <a:lnTo>
                    <a:pt x="305981" y="115697"/>
                  </a:lnTo>
                  <a:lnTo>
                    <a:pt x="310553" y="120256"/>
                  </a:lnTo>
                  <a:lnTo>
                    <a:pt x="315112" y="120256"/>
                  </a:lnTo>
                  <a:lnTo>
                    <a:pt x="318897" y="119176"/>
                  </a:lnTo>
                  <a:lnTo>
                    <a:pt x="324993" y="116090"/>
                  </a:lnTo>
                  <a:lnTo>
                    <a:pt x="332232" y="111290"/>
                  </a:lnTo>
                  <a:lnTo>
                    <a:pt x="339471" y="105029"/>
                  </a:lnTo>
                  <a:lnTo>
                    <a:pt x="343865" y="108712"/>
                  </a:lnTo>
                  <a:lnTo>
                    <a:pt x="349542" y="113804"/>
                  </a:lnTo>
                  <a:lnTo>
                    <a:pt x="355511" y="118313"/>
                  </a:lnTo>
                  <a:lnTo>
                    <a:pt x="360756" y="120256"/>
                  </a:lnTo>
                  <a:lnTo>
                    <a:pt x="365315" y="120256"/>
                  </a:lnTo>
                  <a:lnTo>
                    <a:pt x="368388" y="114211"/>
                  </a:lnTo>
                  <a:lnTo>
                    <a:pt x="368388" y="106565"/>
                  </a:lnTo>
                  <a:lnTo>
                    <a:pt x="366852" y="105029"/>
                  </a:lnTo>
                  <a:lnTo>
                    <a:pt x="363829" y="105029"/>
                  </a:lnTo>
                  <a:lnTo>
                    <a:pt x="356184" y="100457"/>
                  </a:lnTo>
                  <a:lnTo>
                    <a:pt x="348602" y="92875"/>
                  </a:lnTo>
                  <a:lnTo>
                    <a:pt x="354177" y="85039"/>
                  </a:lnTo>
                  <a:lnTo>
                    <a:pt x="356463" y="80670"/>
                  </a:lnTo>
                  <a:lnTo>
                    <a:pt x="359054" y="75755"/>
                  </a:lnTo>
                  <a:lnTo>
                    <a:pt x="362508" y="65913"/>
                  </a:lnTo>
                  <a:lnTo>
                    <a:pt x="363194" y="60921"/>
                  </a:lnTo>
                  <a:lnTo>
                    <a:pt x="363829" y="56362"/>
                  </a:lnTo>
                  <a:lnTo>
                    <a:pt x="363829" y="45694"/>
                  </a:lnTo>
                  <a:lnTo>
                    <a:pt x="324243" y="45694"/>
                  </a:lnTo>
                  <a:lnTo>
                    <a:pt x="324243" y="32004"/>
                  </a:lnTo>
                  <a:lnTo>
                    <a:pt x="369887" y="32004"/>
                  </a:lnTo>
                  <a:lnTo>
                    <a:pt x="369887" y="30467"/>
                  </a:lnTo>
                  <a:lnTo>
                    <a:pt x="369887" y="24358"/>
                  </a:lnTo>
                  <a:lnTo>
                    <a:pt x="369887" y="16776"/>
                  </a:lnTo>
                  <a:close/>
                </a:path>
                <a:path w="543560" h="120650">
                  <a:moveTo>
                    <a:pt x="394246" y="28930"/>
                  </a:moveTo>
                  <a:lnTo>
                    <a:pt x="391210" y="18262"/>
                  </a:lnTo>
                  <a:lnTo>
                    <a:pt x="391210" y="16776"/>
                  </a:lnTo>
                  <a:lnTo>
                    <a:pt x="389674" y="10668"/>
                  </a:lnTo>
                  <a:lnTo>
                    <a:pt x="388188" y="7645"/>
                  </a:lnTo>
                  <a:lnTo>
                    <a:pt x="379006" y="7645"/>
                  </a:lnTo>
                  <a:lnTo>
                    <a:pt x="379006" y="18262"/>
                  </a:lnTo>
                  <a:lnTo>
                    <a:pt x="380542" y="25895"/>
                  </a:lnTo>
                  <a:lnTo>
                    <a:pt x="382092" y="27432"/>
                  </a:lnTo>
                  <a:lnTo>
                    <a:pt x="383628" y="35026"/>
                  </a:lnTo>
                  <a:lnTo>
                    <a:pt x="383628" y="36563"/>
                  </a:lnTo>
                  <a:lnTo>
                    <a:pt x="389674" y="36563"/>
                  </a:lnTo>
                  <a:lnTo>
                    <a:pt x="394246" y="35026"/>
                  </a:lnTo>
                  <a:lnTo>
                    <a:pt x="394246" y="28930"/>
                  </a:lnTo>
                  <a:close/>
                </a:path>
                <a:path w="543560" h="120650">
                  <a:moveTo>
                    <a:pt x="496239" y="30467"/>
                  </a:moveTo>
                  <a:lnTo>
                    <a:pt x="485571" y="30467"/>
                  </a:lnTo>
                  <a:lnTo>
                    <a:pt x="485571" y="33489"/>
                  </a:lnTo>
                  <a:lnTo>
                    <a:pt x="484085" y="41135"/>
                  </a:lnTo>
                  <a:lnTo>
                    <a:pt x="484085" y="47180"/>
                  </a:lnTo>
                  <a:lnTo>
                    <a:pt x="477977" y="47180"/>
                  </a:lnTo>
                  <a:lnTo>
                    <a:pt x="477977" y="16776"/>
                  </a:lnTo>
                  <a:lnTo>
                    <a:pt x="476440" y="13690"/>
                  </a:lnTo>
                  <a:lnTo>
                    <a:pt x="464286" y="13690"/>
                  </a:lnTo>
                  <a:lnTo>
                    <a:pt x="464286" y="27432"/>
                  </a:lnTo>
                  <a:lnTo>
                    <a:pt x="464286" y="56362"/>
                  </a:lnTo>
                  <a:lnTo>
                    <a:pt x="450596" y="56362"/>
                  </a:lnTo>
                  <a:lnTo>
                    <a:pt x="450596" y="73075"/>
                  </a:lnTo>
                  <a:lnTo>
                    <a:pt x="424700" y="73075"/>
                  </a:lnTo>
                  <a:lnTo>
                    <a:pt x="423164" y="77647"/>
                  </a:lnTo>
                  <a:lnTo>
                    <a:pt x="423164" y="76111"/>
                  </a:lnTo>
                  <a:lnTo>
                    <a:pt x="417106" y="68516"/>
                  </a:lnTo>
                  <a:lnTo>
                    <a:pt x="415569" y="66979"/>
                  </a:lnTo>
                  <a:lnTo>
                    <a:pt x="414032" y="63957"/>
                  </a:lnTo>
                  <a:lnTo>
                    <a:pt x="411010" y="59385"/>
                  </a:lnTo>
                  <a:lnTo>
                    <a:pt x="409473" y="56362"/>
                  </a:lnTo>
                  <a:lnTo>
                    <a:pt x="409473" y="54825"/>
                  </a:lnTo>
                  <a:lnTo>
                    <a:pt x="423164" y="54825"/>
                  </a:lnTo>
                  <a:lnTo>
                    <a:pt x="423164" y="62407"/>
                  </a:lnTo>
                  <a:lnTo>
                    <a:pt x="426237" y="65493"/>
                  </a:lnTo>
                  <a:lnTo>
                    <a:pt x="435368" y="65493"/>
                  </a:lnTo>
                  <a:lnTo>
                    <a:pt x="441439" y="57886"/>
                  </a:lnTo>
                  <a:lnTo>
                    <a:pt x="447205" y="48831"/>
                  </a:lnTo>
                  <a:lnTo>
                    <a:pt x="450964" y="40360"/>
                  </a:lnTo>
                  <a:lnTo>
                    <a:pt x="452996" y="33032"/>
                  </a:lnTo>
                  <a:lnTo>
                    <a:pt x="453618" y="27432"/>
                  </a:lnTo>
                  <a:lnTo>
                    <a:pt x="464286" y="27432"/>
                  </a:lnTo>
                  <a:lnTo>
                    <a:pt x="464286" y="13690"/>
                  </a:lnTo>
                  <a:lnTo>
                    <a:pt x="455155" y="13690"/>
                  </a:lnTo>
                  <a:lnTo>
                    <a:pt x="455155" y="1536"/>
                  </a:lnTo>
                  <a:lnTo>
                    <a:pt x="442963" y="1536"/>
                  </a:lnTo>
                  <a:lnTo>
                    <a:pt x="441464" y="4572"/>
                  </a:lnTo>
                  <a:lnTo>
                    <a:pt x="441464" y="6108"/>
                  </a:lnTo>
                  <a:lnTo>
                    <a:pt x="439928" y="13690"/>
                  </a:lnTo>
                  <a:lnTo>
                    <a:pt x="429260" y="13690"/>
                  </a:lnTo>
                  <a:lnTo>
                    <a:pt x="427723" y="14490"/>
                  </a:lnTo>
                  <a:lnTo>
                    <a:pt x="427723" y="9131"/>
                  </a:lnTo>
                  <a:lnTo>
                    <a:pt x="423164" y="7645"/>
                  </a:lnTo>
                  <a:lnTo>
                    <a:pt x="418604" y="7645"/>
                  </a:lnTo>
                  <a:lnTo>
                    <a:pt x="417106" y="9131"/>
                  </a:lnTo>
                  <a:lnTo>
                    <a:pt x="417106" y="12204"/>
                  </a:lnTo>
                  <a:lnTo>
                    <a:pt x="415569" y="18262"/>
                  </a:lnTo>
                  <a:lnTo>
                    <a:pt x="414032" y="19799"/>
                  </a:lnTo>
                  <a:lnTo>
                    <a:pt x="414032" y="21336"/>
                  </a:lnTo>
                  <a:lnTo>
                    <a:pt x="411010" y="30467"/>
                  </a:lnTo>
                  <a:lnTo>
                    <a:pt x="411010" y="35026"/>
                  </a:lnTo>
                  <a:lnTo>
                    <a:pt x="415569" y="36563"/>
                  </a:lnTo>
                  <a:lnTo>
                    <a:pt x="420141" y="36563"/>
                  </a:lnTo>
                  <a:lnTo>
                    <a:pt x="421678" y="35026"/>
                  </a:lnTo>
                  <a:lnTo>
                    <a:pt x="423164" y="28930"/>
                  </a:lnTo>
                  <a:lnTo>
                    <a:pt x="424700" y="22821"/>
                  </a:lnTo>
                  <a:lnTo>
                    <a:pt x="426237" y="18973"/>
                  </a:lnTo>
                  <a:lnTo>
                    <a:pt x="426237" y="27432"/>
                  </a:lnTo>
                  <a:lnTo>
                    <a:pt x="439928" y="27432"/>
                  </a:lnTo>
                  <a:lnTo>
                    <a:pt x="424688" y="53289"/>
                  </a:lnTo>
                  <a:lnTo>
                    <a:pt x="424700" y="41135"/>
                  </a:lnTo>
                  <a:lnTo>
                    <a:pt x="409473" y="41135"/>
                  </a:lnTo>
                  <a:lnTo>
                    <a:pt x="409473" y="3086"/>
                  </a:lnTo>
                  <a:lnTo>
                    <a:pt x="407936" y="1536"/>
                  </a:lnTo>
                  <a:lnTo>
                    <a:pt x="395782" y="1536"/>
                  </a:lnTo>
                  <a:lnTo>
                    <a:pt x="395782" y="41135"/>
                  </a:lnTo>
                  <a:lnTo>
                    <a:pt x="379006" y="41135"/>
                  </a:lnTo>
                  <a:lnTo>
                    <a:pt x="377520" y="42621"/>
                  </a:lnTo>
                  <a:lnTo>
                    <a:pt x="377520" y="54825"/>
                  </a:lnTo>
                  <a:lnTo>
                    <a:pt x="395782" y="54825"/>
                  </a:lnTo>
                  <a:lnTo>
                    <a:pt x="393217" y="61417"/>
                  </a:lnTo>
                  <a:lnTo>
                    <a:pt x="390080" y="67564"/>
                  </a:lnTo>
                  <a:lnTo>
                    <a:pt x="386372" y="73444"/>
                  </a:lnTo>
                  <a:lnTo>
                    <a:pt x="382092" y="79184"/>
                  </a:lnTo>
                  <a:lnTo>
                    <a:pt x="375983" y="86766"/>
                  </a:lnTo>
                  <a:lnTo>
                    <a:pt x="375983" y="94411"/>
                  </a:lnTo>
                  <a:lnTo>
                    <a:pt x="379006" y="98971"/>
                  </a:lnTo>
                  <a:lnTo>
                    <a:pt x="386651" y="98971"/>
                  </a:lnTo>
                  <a:lnTo>
                    <a:pt x="389674" y="94411"/>
                  </a:lnTo>
                  <a:lnTo>
                    <a:pt x="392747" y="91338"/>
                  </a:lnTo>
                  <a:lnTo>
                    <a:pt x="394246" y="86766"/>
                  </a:lnTo>
                  <a:lnTo>
                    <a:pt x="395782" y="82207"/>
                  </a:lnTo>
                  <a:lnTo>
                    <a:pt x="395782" y="118770"/>
                  </a:lnTo>
                  <a:lnTo>
                    <a:pt x="397319" y="120256"/>
                  </a:lnTo>
                  <a:lnTo>
                    <a:pt x="409473" y="120256"/>
                  </a:lnTo>
                  <a:lnTo>
                    <a:pt x="409473" y="82207"/>
                  </a:lnTo>
                  <a:lnTo>
                    <a:pt x="409473" y="76111"/>
                  </a:lnTo>
                  <a:lnTo>
                    <a:pt x="414032" y="86766"/>
                  </a:lnTo>
                  <a:lnTo>
                    <a:pt x="415569" y="88303"/>
                  </a:lnTo>
                  <a:lnTo>
                    <a:pt x="423164" y="88303"/>
                  </a:lnTo>
                  <a:lnTo>
                    <a:pt x="424700" y="85280"/>
                  </a:lnTo>
                  <a:lnTo>
                    <a:pt x="426237" y="86766"/>
                  </a:lnTo>
                  <a:lnTo>
                    <a:pt x="450596" y="86766"/>
                  </a:lnTo>
                  <a:lnTo>
                    <a:pt x="450596" y="118770"/>
                  </a:lnTo>
                  <a:lnTo>
                    <a:pt x="453618" y="120256"/>
                  </a:lnTo>
                  <a:lnTo>
                    <a:pt x="465823" y="120256"/>
                  </a:lnTo>
                  <a:lnTo>
                    <a:pt x="467309" y="115697"/>
                  </a:lnTo>
                  <a:lnTo>
                    <a:pt x="467309" y="86766"/>
                  </a:lnTo>
                  <a:lnTo>
                    <a:pt x="493217" y="86766"/>
                  </a:lnTo>
                  <a:lnTo>
                    <a:pt x="494753" y="85280"/>
                  </a:lnTo>
                  <a:lnTo>
                    <a:pt x="494753" y="77647"/>
                  </a:lnTo>
                  <a:lnTo>
                    <a:pt x="494753" y="73075"/>
                  </a:lnTo>
                  <a:lnTo>
                    <a:pt x="467309" y="73075"/>
                  </a:lnTo>
                  <a:lnTo>
                    <a:pt x="467309" y="60921"/>
                  </a:lnTo>
                  <a:lnTo>
                    <a:pt x="481012" y="60921"/>
                  </a:lnTo>
                  <a:lnTo>
                    <a:pt x="487883" y="60553"/>
                  </a:lnTo>
                  <a:lnTo>
                    <a:pt x="492620" y="57886"/>
                  </a:lnTo>
                  <a:lnTo>
                    <a:pt x="495350" y="50647"/>
                  </a:lnTo>
                  <a:lnTo>
                    <a:pt x="495566" y="47180"/>
                  </a:lnTo>
                  <a:lnTo>
                    <a:pt x="496125" y="38265"/>
                  </a:lnTo>
                  <a:lnTo>
                    <a:pt x="496239" y="30467"/>
                  </a:lnTo>
                  <a:close/>
                </a:path>
                <a:path w="543560" h="120650">
                  <a:moveTo>
                    <a:pt x="543420" y="60921"/>
                  </a:moveTo>
                  <a:lnTo>
                    <a:pt x="541820" y="45783"/>
                  </a:lnTo>
                  <a:lnTo>
                    <a:pt x="537527" y="32359"/>
                  </a:lnTo>
                  <a:lnTo>
                    <a:pt x="531228" y="20650"/>
                  </a:lnTo>
                  <a:lnTo>
                    <a:pt x="523671" y="10668"/>
                  </a:lnTo>
                  <a:lnTo>
                    <a:pt x="517563" y="1536"/>
                  </a:lnTo>
                  <a:lnTo>
                    <a:pt x="514489" y="0"/>
                  </a:lnTo>
                  <a:lnTo>
                    <a:pt x="508444" y="0"/>
                  </a:lnTo>
                  <a:lnTo>
                    <a:pt x="503872" y="3086"/>
                  </a:lnTo>
                  <a:lnTo>
                    <a:pt x="503872" y="9131"/>
                  </a:lnTo>
                  <a:lnTo>
                    <a:pt x="505371" y="10668"/>
                  </a:lnTo>
                  <a:lnTo>
                    <a:pt x="508444" y="13690"/>
                  </a:lnTo>
                  <a:lnTo>
                    <a:pt x="513207" y="18935"/>
                  </a:lnTo>
                  <a:lnTo>
                    <a:pt x="519277" y="28181"/>
                  </a:lnTo>
                  <a:lnTo>
                    <a:pt x="524471" y="41986"/>
                  </a:lnTo>
                  <a:lnTo>
                    <a:pt x="526694" y="60921"/>
                  </a:lnTo>
                  <a:lnTo>
                    <a:pt x="524471" y="79209"/>
                  </a:lnTo>
                  <a:lnTo>
                    <a:pt x="519277" y="93078"/>
                  </a:lnTo>
                  <a:lnTo>
                    <a:pt x="513207" y="102666"/>
                  </a:lnTo>
                  <a:lnTo>
                    <a:pt x="508444" y="108102"/>
                  </a:lnTo>
                  <a:lnTo>
                    <a:pt x="505371" y="111125"/>
                  </a:lnTo>
                  <a:lnTo>
                    <a:pt x="503872" y="112661"/>
                  </a:lnTo>
                  <a:lnTo>
                    <a:pt x="503872" y="118770"/>
                  </a:lnTo>
                  <a:lnTo>
                    <a:pt x="508444" y="120256"/>
                  </a:lnTo>
                  <a:lnTo>
                    <a:pt x="517563" y="120256"/>
                  </a:lnTo>
                  <a:lnTo>
                    <a:pt x="523671" y="111125"/>
                  </a:lnTo>
                  <a:lnTo>
                    <a:pt x="531876" y="100939"/>
                  </a:lnTo>
                  <a:lnTo>
                    <a:pt x="538099" y="88874"/>
                  </a:lnTo>
                  <a:lnTo>
                    <a:pt x="542036" y="75399"/>
                  </a:lnTo>
                  <a:lnTo>
                    <a:pt x="543420" y="60921"/>
                  </a:lnTo>
                  <a:close/>
                </a:path>
              </a:pathLst>
            </a:custGeom>
            <a:solidFill>
              <a:srgbClr val="4A4B4D"/>
            </a:solidFill>
          </p:spPr>
          <p:txBody>
            <a:bodyPr wrap="square" lIns="0" tIns="0" rIns="0" bIns="0" rtlCol="0"/>
            <a:lstStyle/>
            <a:p>
              <a:endParaRPr/>
            </a:p>
          </p:txBody>
        </p:sp>
        <p:pic>
          <p:nvPicPr>
            <p:cNvPr id="51" name="object 48">
              <a:extLst>
                <a:ext uri="{FF2B5EF4-FFF2-40B4-BE49-F238E27FC236}">
                  <a16:creationId xmlns:a16="http://schemas.microsoft.com/office/drawing/2014/main" id="{F5716F69-5204-757B-DE19-BF506D9E6327}"/>
                </a:ext>
              </a:extLst>
            </p:cNvPr>
            <p:cNvPicPr/>
            <p:nvPr/>
          </p:nvPicPr>
          <p:blipFill>
            <a:blip r:embed="rId32" cstate="print"/>
            <a:stretch>
              <a:fillRect/>
            </a:stretch>
          </p:blipFill>
          <p:spPr>
            <a:xfrm>
              <a:off x="4180141" y="7425080"/>
              <a:ext cx="621055" cy="120256"/>
            </a:xfrm>
            <a:prstGeom prst="rect">
              <a:avLst/>
            </a:prstGeom>
          </p:spPr>
        </p:pic>
        <p:pic>
          <p:nvPicPr>
            <p:cNvPr id="52" name="object 49">
              <a:extLst>
                <a:ext uri="{FF2B5EF4-FFF2-40B4-BE49-F238E27FC236}">
                  <a16:creationId xmlns:a16="http://schemas.microsoft.com/office/drawing/2014/main" id="{A0376F9A-EACF-C9CC-A7C5-C7C2AD15F7C0}"/>
                </a:ext>
              </a:extLst>
            </p:cNvPr>
            <p:cNvPicPr/>
            <p:nvPr/>
          </p:nvPicPr>
          <p:blipFill>
            <a:blip r:embed="rId33" cstate="print"/>
            <a:stretch>
              <a:fillRect/>
            </a:stretch>
          </p:blipFill>
          <p:spPr>
            <a:xfrm>
              <a:off x="1482674" y="7732610"/>
              <a:ext cx="621106" cy="118719"/>
            </a:xfrm>
            <a:prstGeom prst="rect">
              <a:avLst/>
            </a:prstGeom>
          </p:spPr>
        </p:pic>
        <p:pic>
          <p:nvPicPr>
            <p:cNvPr id="53" name="object 50">
              <a:extLst>
                <a:ext uri="{FF2B5EF4-FFF2-40B4-BE49-F238E27FC236}">
                  <a16:creationId xmlns:a16="http://schemas.microsoft.com/office/drawing/2014/main" id="{F98ADB4E-1E12-9196-1609-774DFB09E7C2}"/>
                </a:ext>
              </a:extLst>
            </p:cNvPr>
            <p:cNvPicPr/>
            <p:nvPr/>
          </p:nvPicPr>
          <p:blipFill>
            <a:blip r:embed="rId34" cstate="print"/>
            <a:stretch>
              <a:fillRect/>
            </a:stretch>
          </p:blipFill>
          <p:spPr>
            <a:xfrm>
              <a:off x="2633510" y="7731073"/>
              <a:ext cx="1430934" cy="118719"/>
            </a:xfrm>
            <a:prstGeom prst="rect">
              <a:avLst/>
            </a:prstGeom>
          </p:spPr>
        </p:pic>
        <p:pic>
          <p:nvPicPr>
            <p:cNvPr id="54" name="object 51">
              <a:extLst>
                <a:ext uri="{FF2B5EF4-FFF2-40B4-BE49-F238E27FC236}">
                  <a16:creationId xmlns:a16="http://schemas.microsoft.com/office/drawing/2014/main" id="{CFA0E4AC-FE3B-3C0D-BAE3-E495A4C34180}"/>
                </a:ext>
              </a:extLst>
            </p:cNvPr>
            <p:cNvPicPr/>
            <p:nvPr/>
          </p:nvPicPr>
          <p:blipFill>
            <a:blip r:embed="rId35" cstate="print"/>
            <a:stretch>
              <a:fillRect/>
            </a:stretch>
          </p:blipFill>
          <p:spPr>
            <a:xfrm>
              <a:off x="4161878" y="7732610"/>
              <a:ext cx="1418729" cy="118719"/>
            </a:xfrm>
            <a:prstGeom prst="rect">
              <a:avLst/>
            </a:prstGeom>
          </p:spPr>
        </p:pic>
        <p:pic>
          <p:nvPicPr>
            <p:cNvPr id="55" name="object 52">
              <a:extLst>
                <a:ext uri="{FF2B5EF4-FFF2-40B4-BE49-F238E27FC236}">
                  <a16:creationId xmlns:a16="http://schemas.microsoft.com/office/drawing/2014/main" id="{694BBEAE-97E4-77BA-3145-02AB38AC26B5}"/>
                </a:ext>
              </a:extLst>
            </p:cNvPr>
            <p:cNvPicPr/>
            <p:nvPr/>
          </p:nvPicPr>
          <p:blipFill>
            <a:blip r:embed="rId36" cstate="print"/>
            <a:stretch>
              <a:fillRect/>
            </a:stretch>
          </p:blipFill>
          <p:spPr>
            <a:xfrm>
              <a:off x="1482674" y="8199932"/>
              <a:ext cx="621106" cy="118719"/>
            </a:xfrm>
            <a:prstGeom prst="rect">
              <a:avLst/>
            </a:prstGeom>
          </p:spPr>
        </p:pic>
        <p:pic>
          <p:nvPicPr>
            <p:cNvPr id="56" name="object 53">
              <a:extLst>
                <a:ext uri="{FF2B5EF4-FFF2-40B4-BE49-F238E27FC236}">
                  <a16:creationId xmlns:a16="http://schemas.microsoft.com/office/drawing/2014/main" id="{95A05A98-9F40-E46B-A521-C8A530A2253F}"/>
                </a:ext>
              </a:extLst>
            </p:cNvPr>
            <p:cNvPicPr/>
            <p:nvPr/>
          </p:nvPicPr>
          <p:blipFill>
            <a:blip r:embed="rId37" cstate="print"/>
            <a:stretch>
              <a:fillRect/>
            </a:stretch>
          </p:blipFill>
          <p:spPr>
            <a:xfrm>
              <a:off x="2635046" y="8018754"/>
              <a:ext cx="3711282" cy="479526"/>
            </a:xfrm>
            <a:prstGeom prst="rect">
              <a:avLst/>
            </a:prstGeom>
          </p:spPr>
        </p:pic>
        <p:sp>
          <p:nvSpPr>
            <p:cNvPr id="57" name="object 54">
              <a:extLst>
                <a:ext uri="{FF2B5EF4-FFF2-40B4-BE49-F238E27FC236}">
                  <a16:creationId xmlns:a16="http://schemas.microsoft.com/office/drawing/2014/main" id="{B315A244-E433-0F0D-81C4-0D0EC93E0026}"/>
                </a:ext>
              </a:extLst>
            </p:cNvPr>
            <p:cNvSpPr/>
            <p:nvPr/>
          </p:nvSpPr>
          <p:spPr>
            <a:xfrm>
              <a:off x="1488782" y="8738793"/>
              <a:ext cx="615315" cy="117475"/>
            </a:xfrm>
            <a:custGeom>
              <a:avLst/>
              <a:gdLst/>
              <a:ahLst/>
              <a:cxnLst/>
              <a:rect l="l" t="t" r="r" b="b"/>
              <a:pathLst>
                <a:path w="615314" h="117475">
                  <a:moveTo>
                    <a:pt x="106553" y="70040"/>
                  </a:moveTo>
                  <a:lnTo>
                    <a:pt x="105016" y="68503"/>
                  </a:lnTo>
                  <a:lnTo>
                    <a:pt x="95885" y="68503"/>
                  </a:lnTo>
                  <a:lnTo>
                    <a:pt x="95885" y="103530"/>
                  </a:lnTo>
                  <a:lnTo>
                    <a:pt x="92862" y="105067"/>
                  </a:lnTo>
                  <a:lnTo>
                    <a:pt x="59372" y="105067"/>
                  </a:lnTo>
                  <a:lnTo>
                    <a:pt x="59372" y="57835"/>
                  </a:lnTo>
                  <a:lnTo>
                    <a:pt x="97421" y="57835"/>
                  </a:lnTo>
                  <a:lnTo>
                    <a:pt x="101993" y="54813"/>
                  </a:lnTo>
                  <a:lnTo>
                    <a:pt x="101993" y="48717"/>
                  </a:lnTo>
                  <a:lnTo>
                    <a:pt x="101993" y="10668"/>
                  </a:lnTo>
                  <a:lnTo>
                    <a:pt x="100457" y="9118"/>
                  </a:lnTo>
                  <a:lnTo>
                    <a:pt x="91325" y="9118"/>
                  </a:lnTo>
                  <a:lnTo>
                    <a:pt x="91325" y="45681"/>
                  </a:lnTo>
                  <a:lnTo>
                    <a:pt x="88303" y="48717"/>
                  </a:lnTo>
                  <a:lnTo>
                    <a:pt x="59372" y="48717"/>
                  </a:lnTo>
                  <a:lnTo>
                    <a:pt x="59372" y="3073"/>
                  </a:lnTo>
                  <a:lnTo>
                    <a:pt x="57835" y="1536"/>
                  </a:lnTo>
                  <a:lnTo>
                    <a:pt x="48704" y="1536"/>
                  </a:lnTo>
                  <a:lnTo>
                    <a:pt x="48704" y="48717"/>
                  </a:lnTo>
                  <a:lnTo>
                    <a:pt x="18249" y="48717"/>
                  </a:lnTo>
                  <a:lnTo>
                    <a:pt x="16713" y="47218"/>
                  </a:lnTo>
                  <a:lnTo>
                    <a:pt x="16713" y="10668"/>
                  </a:lnTo>
                  <a:lnTo>
                    <a:pt x="15227" y="9118"/>
                  </a:lnTo>
                  <a:lnTo>
                    <a:pt x="6096" y="9118"/>
                  </a:lnTo>
                  <a:lnTo>
                    <a:pt x="6096" y="54813"/>
                  </a:lnTo>
                  <a:lnTo>
                    <a:pt x="10655" y="57835"/>
                  </a:lnTo>
                  <a:lnTo>
                    <a:pt x="48704" y="57835"/>
                  </a:lnTo>
                  <a:lnTo>
                    <a:pt x="48704" y="105067"/>
                  </a:lnTo>
                  <a:lnTo>
                    <a:pt x="10655" y="105067"/>
                  </a:lnTo>
                  <a:lnTo>
                    <a:pt x="10655" y="70040"/>
                  </a:lnTo>
                  <a:lnTo>
                    <a:pt x="9118" y="68503"/>
                  </a:lnTo>
                  <a:lnTo>
                    <a:pt x="0" y="68503"/>
                  </a:lnTo>
                  <a:lnTo>
                    <a:pt x="0" y="112661"/>
                  </a:lnTo>
                  <a:lnTo>
                    <a:pt x="4559" y="115684"/>
                  </a:lnTo>
                  <a:lnTo>
                    <a:pt x="101993" y="115684"/>
                  </a:lnTo>
                  <a:lnTo>
                    <a:pt x="106553" y="112661"/>
                  </a:lnTo>
                  <a:lnTo>
                    <a:pt x="106553" y="105067"/>
                  </a:lnTo>
                  <a:lnTo>
                    <a:pt x="106553" y="70040"/>
                  </a:lnTo>
                  <a:close/>
                </a:path>
                <a:path w="615314" h="117475">
                  <a:moveTo>
                    <a:pt x="235940" y="105067"/>
                  </a:moveTo>
                  <a:lnTo>
                    <a:pt x="194856" y="105067"/>
                  </a:lnTo>
                  <a:lnTo>
                    <a:pt x="194856" y="89839"/>
                  </a:lnTo>
                  <a:lnTo>
                    <a:pt x="226809" y="89839"/>
                  </a:lnTo>
                  <a:lnTo>
                    <a:pt x="226809" y="80708"/>
                  </a:lnTo>
                  <a:lnTo>
                    <a:pt x="194856" y="80708"/>
                  </a:lnTo>
                  <a:lnTo>
                    <a:pt x="194856" y="66967"/>
                  </a:lnTo>
                  <a:lnTo>
                    <a:pt x="232905" y="66967"/>
                  </a:lnTo>
                  <a:lnTo>
                    <a:pt x="232905" y="57835"/>
                  </a:lnTo>
                  <a:lnTo>
                    <a:pt x="194856" y="57835"/>
                  </a:lnTo>
                  <a:lnTo>
                    <a:pt x="194856" y="47218"/>
                  </a:lnTo>
                  <a:lnTo>
                    <a:pt x="193319" y="45681"/>
                  </a:lnTo>
                  <a:lnTo>
                    <a:pt x="185686" y="45681"/>
                  </a:lnTo>
                  <a:lnTo>
                    <a:pt x="185686" y="57835"/>
                  </a:lnTo>
                  <a:lnTo>
                    <a:pt x="164401" y="57835"/>
                  </a:lnTo>
                  <a:lnTo>
                    <a:pt x="165938" y="54813"/>
                  </a:lnTo>
                  <a:lnTo>
                    <a:pt x="167424" y="51790"/>
                  </a:lnTo>
                  <a:lnTo>
                    <a:pt x="167424" y="45681"/>
                  </a:lnTo>
                  <a:lnTo>
                    <a:pt x="159829" y="45681"/>
                  </a:lnTo>
                  <a:lnTo>
                    <a:pt x="158292" y="47218"/>
                  </a:lnTo>
                  <a:lnTo>
                    <a:pt x="158292" y="48717"/>
                  </a:lnTo>
                  <a:lnTo>
                    <a:pt x="155295" y="55295"/>
                  </a:lnTo>
                  <a:lnTo>
                    <a:pt x="152577" y="60147"/>
                  </a:lnTo>
                  <a:lnTo>
                    <a:pt x="149301" y="64998"/>
                  </a:lnTo>
                  <a:lnTo>
                    <a:pt x="144602" y="71539"/>
                  </a:lnTo>
                  <a:lnTo>
                    <a:pt x="144602" y="77635"/>
                  </a:lnTo>
                  <a:lnTo>
                    <a:pt x="146138" y="79171"/>
                  </a:lnTo>
                  <a:lnTo>
                    <a:pt x="152196" y="79171"/>
                  </a:lnTo>
                  <a:lnTo>
                    <a:pt x="153733" y="77635"/>
                  </a:lnTo>
                  <a:lnTo>
                    <a:pt x="159829" y="66967"/>
                  </a:lnTo>
                  <a:lnTo>
                    <a:pt x="185686" y="66967"/>
                  </a:lnTo>
                  <a:lnTo>
                    <a:pt x="185686" y="80708"/>
                  </a:lnTo>
                  <a:lnTo>
                    <a:pt x="152196" y="80708"/>
                  </a:lnTo>
                  <a:lnTo>
                    <a:pt x="152196" y="89839"/>
                  </a:lnTo>
                  <a:lnTo>
                    <a:pt x="185686" y="89839"/>
                  </a:lnTo>
                  <a:lnTo>
                    <a:pt x="185686" y="105067"/>
                  </a:lnTo>
                  <a:lnTo>
                    <a:pt x="140030" y="105067"/>
                  </a:lnTo>
                  <a:lnTo>
                    <a:pt x="140030" y="114198"/>
                  </a:lnTo>
                  <a:lnTo>
                    <a:pt x="235940" y="114198"/>
                  </a:lnTo>
                  <a:lnTo>
                    <a:pt x="235940" y="105067"/>
                  </a:lnTo>
                  <a:close/>
                </a:path>
                <a:path w="615314" h="117475">
                  <a:moveTo>
                    <a:pt x="237477" y="35026"/>
                  </a:moveTo>
                  <a:lnTo>
                    <a:pt x="207010" y="35026"/>
                  </a:lnTo>
                  <a:lnTo>
                    <a:pt x="208546" y="28917"/>
                  </a:lnTo>
                  <a:lnTo>
                    <a:pt x="210045" y="24358"/>
                  </a:lnTo>
                  <a:lnTo>
                    <a:pt x="211582" y="19786"/>
                  </a:lnTo>
                  <a:lnTo>
                    <a:pt x="232905" y="19786"/>
                  </a:lnTo>
                  <a:lnTo>
                    <a:pt x="232905" y="10668"/>
                  </a:lnTo>
                  <a:lnTo>
                    <a:pt x="200914" y="10668"/>
                  </a:lnTo>
                  <a:lnTo>
                    <a:pt x="200914" y="19786"/>
                  </a:lnTo>
                  <a:lnTo>
                    <a:pt x="199428" y="25895"/>
                  </a:lnTo>
                  <a:lnTo>
                    <a:pt x="197891" y="28917"/>
                  </a:lnTo>
                  <a:lnTo>
                    <a:pt x="196354" y="35026"/>
                  </a:lnTo>
                  <a:lnTo>
                    <a:pt x="161328" y="35026"/>
                  </a:lnTo>
                  <a:lnTo>
                    <a:pt x="159829" y="25895"/>
                  </a:lnTo>
                  <a:lnTo>
                    <a:pt x="158292" y="22872"/>
                  </a:lnTo>
                  <a:lnTo>
                    <a:pt x="156756" y="19786"/>
                  </a:lnTo>
                  <a:lnTo>
                    <a:pt x="200914" y="19786"/>
                  </a:lnTo>
                  <a:lnTo>
                    <a:pt x="200914" y="10668"/>
                  </a:lnTo>
                  <a:lnTo>
                    <a:pt x="184188" y="10668"/>
                  </a:lnTo>
                  <a:lnTo>
                    <a:pt x="184188" y="1536"/>
                  </a:lnTo>
                  <a:lnTo>
                    <a:pt x="173520" y="1536"/>
                  </a:lnTo>
                  <a:lnTo>
                    <a:pt x="173520" y="10668"/>
                  </a:lnTo>
                  <a:lnTo>
                    <a:pt x="124815" y="10668"/>
                  </a:lnTo>
                  <a:lnTo>
                    <a:pt x="124815" y="19786"/>
                  </a:lnTo>
                  <a:lnTo>
                    <a:pt x="147637" y="19786"/>
                  </a:lnTo>
                  <a:lnTo>
                    <a:pt x="149174" y="25895"/>
                  </a:lnTo>
                  <a:lnTo>
                    <a:pt x="150710" y="30454"/>
                  </a:lnTo>
                  <a:lnTo>
                    <a:pt x="152196" y="35026"/>
                  </a:lnTo>
                  <a:lnTo>
                    <a:pt x="133934" y="35026"/>
                  </a:lnTo>
                  <a:lnTo>
                    <a:pt x="129374" y="38049"/>
                  </a:lnTo>
                  <a:lnTo>
                    <a:pt x="129374" y="71539"/>
                  </a:lnTo>
                  <a:lnTo>
                    <a:pt x="128943" y="79171"/>
                  </a:lnTo>
                  <a:lnTo>
                    <a:pt x="123278" y="103530"/>
                  </a:lnTo>
                  <a:lnTo>
                    <a:pt x="120243" y="109639"/>
                  </a:lnTo>
                  <a:lnTo>
                    <a:pt x="120243" y="115684"/>
                  </a:lnTo>
                  <a:lnTo>
                    <a:pt x="123278" y="117221"/>
                  </a:lnTo>
                  <a:lnTo>
                    <a:pt x="129374" y="117221"/>
                  </a:lnTo>
                  <a:lnTo>
                    <a:pt x="130911" y="115684"/>
                  </a:lnTo>
                  <a:lnTo>
                    <a:pt x="132397" y="109639"/>
                  </a:lnTo>
                  <a:lnTo>
                    <a:pt x="135534" y="100914"/>
                  </a:lnTo>
                  <a:lnTo>
                    <a:pt x="137947" y="91173"/>
                  </a:lnTo>
                  <a:lnTo>
                    <a:pt x="139496" y="81153"/>
                  </a:lnTo>
                  <a:lnTo>
                    <a:pt x="140030" y="71539"/>
                  </a:lnTo>
                  <a:lnTo>
                    <a:pt x="140030" y="45681"/>
                  </a:lnTo>
                  <a:lnTo>
                    <a:pt x="141579" y="42608"/>
                  </a:lnTo>
                  <a:lnTo>
                    <a:pt x="237477" y="42608"/>
                  </a:lnTo>
                  <a:lnTo>
                    <a:pt x="237477" y="35026"/>
                  </a:lnTo>
                  <a:close/>
                </a:path>
                <a:path w="615314" h="117475">
                  <a:moveTo>
                    <a:pt x="363829" y="65481"/>
                  </a:moveTo>
                  <a:lnTo>
                    <a:pt x="310553" y="65481"/>
                  </a:lnTo>
                  <a:lnTo>
                    <a:pt x="310553" y="47218"/>
                  </a:lnTo>
                  <a:lnTo>
                    <a:pt x="354647" y="47218"/>
                  </a:lnTo>
                  <a:lnTo>
                    <a:pt x="359270" y="45681"/>
                  </a:lnTo>
                  <a:lnTo>
                    <a:pt x="359270" y="36563"/>
                  </a:lnTo>
                  <a:lnTo>
                    <a:pt x="310553" y="36563"/>
                  </a:lnTo>
                  <a:lnTo>
                    <a:pt x="310553" y="18300"/>
                  </a:lnTo>
                  <a:lnTo>
                    <a:pt x="310553" y="16764"/>
                  </a:lnTo>
                  <a:lnTo>
                    <a:pt x="319405" y="16510"/>
                  </a:lnTo>
                  <a:lnTo>
                    <a:pt x="327850" y="15811"/>
                  </a:lnTo>
                  <a:lnTo>
                    <a:pt x="336003" y="14820"/>
                  </a:lnTo>
                  <a:lnTo>
                    <a:pt x="344030" y="13690"/>
                  </a:lnTo>
                  <a:lnTo>
                    <a:pt x="351624" y="12204"/>
                  </a:lnTo>
                  <a:lnTo>
                    <a:pt x="354647" y="12204"/>
                  </a:lnTo>
                  <a:lnTo>
                    <a:pt x="354647" y="4559"/>
                  </a:lnTo>
                  <a:lnTo>
                    <a:pt x="353161" y="1536"/>
                  </a:lnTo>
                  <a:lnTo>
                    <a:pt x="348602" y="1536"/>
                  </a:lnTo>
                  <a:lnTo>
                    <a:pt x="333375" y="4559"/>
                  </a:lnTo>
                  <a:lnTo>
                    <a:pt x="328803" y="6096"/>
                  </a:lnTo>
                  <a:lnTo>
                    <a:pt x="311200" y="7848"/>
                  </a:lnTo>
                  <a:lnTo>
                    <a:pt x="294170" y="8750"/>
                  </a:lnTo>
                  <a:lnTo>
                    <a:pt x="276567" y="9080"/>
                  </a:lnTo>
                  <a:lnTo>
                    <a:pt x="251167" y="9118"/>
                  </a:lnTo>
                  <a:lnTo>
                    <a:pt x="251167" y="19786"/>
                  </a:lnTo>
                  <a:lnTo>
                    <a:pt x="261975" y="19773"/>
                  </a:lnTo>
                  <a:lnTo>
                    <a:pt x="273799" y="19608"/>
                  </a:lnTo>
                  <a:lnTo>
                    <a:pt x="287629" y="19164"/>
                  </a:lnTo>
                  <a:lnTo>
                    <a:pt x="299885" y="18300"/>
                  </a:lnTo>
                  <a:lnTo>
                    <a:pt x="299885" y="36563"/>
                  </a:lnTo>
                  <a:lnTo>
                    <a:pt x="254190" y="36563"/>
                  </a:lnTo>
                  <a:lnTo>
                    <a:pt x="251167" y="38049"/>
                  </a:lnTo>
                  <a:lnTo>
                    <a:pt x="251167" y="47218"/>
                  </a:lnTo>
                  <a:lnTo>
                    <a:pt x="299885" y="47218"/>
                  </a:lnTo>
                  <a:lnTo>
                    <a:pt x="299885" y="65481"/>
                  </a:lnTo>
                  <a:lnTo>
                    <a:pt x="246608" y="65481"/>
                  </a:lnTo>
                  <a:lnTo>
                    <a:pt x="245059" y="66967"/>
                  </a:lnTo>
                  <a:lnTo>
                    <a:pt x="245059" y="76149"/>
                  </a:lnTo>
                  <a:lnTo>
                    <a:pt x="299885" y="76149"/>
                  </a:lnTo>
                  <a:lnTo>
                    <a:pt x="299885" y="106553"/>
                  </a:lnTo>
                  <a:lnTo>
                    <a:pt x="272453" y="106553"/>
                  </a:lnTo>
                  <a:lnTo>
                    <a:pt x="272453" y="115684"/>
                  </a:lnTo>
                  <a:lnTo>
                    <a:pt x="275526" y="117221"/>
                  </a:lnTo>
                  <a:lnTo>
                    <a:pt x="310553" y="117221"/>
                  </a:lnTo>
                  <a:lnTo>
                    <a:pt x="310553" y="76149"/>
                  </a:lnTo>
                  <a:lnTo>
                    <a:pt x="363829" y="76149"/>
                  </a:lnTo>
                  <a:lnTo>
                    <a:pt x="363829" y="65481"/>
                  </a:lnTo>
                  <a:close/>
                </a:path>
                <a:path w="615314" h="117475">
                  <a:moveTo>
                    <a:pt x="407936" y="27432"/>
                  </a:moveTo>
                  <a:lnTo>
                    <a:pt x="395782" y="10668"/>
                  </a:lnTo>
                  <a:lnTo>
                    <a:pt x="391210" y="4559"/>
                  </a:lnTo>
                  <a:lnTo>
                    <a:pt x="383578" y="4559"/>
                  </a:lnTo>
                  <a:lnTo>
                    <a:pt x="382079" y="7632"/>
                  </a:lnTo>
                  <a:lnTo>
                    <a:pt x="382079" y="10668"/>
                  </a:lnTo>
                  <a:lnTo>
                    <a:pt x="383578" y="12204"/>
                  </a:lnTo>
                  <a:lnTo>
                    <a:pt x="383578" y="13690"/>
                  </a:lnTo>
                  <a:lnTo>
                    <a:pt x="388188" y="18300"/>
                  </a:lnTo>
                  <a:lnTo>
                    <a:pt x="391210" y="22872"/>
                  </a:lnTo>
                  <a:lnTo>
                    <a:pt x="394246" y="30454"/>
                  </a:lnTo>
                  <a:lnTo>
                    <a:pt x="397319" y="35026"/>
                  </a:lnTo>
                  <a:lnTo>
                    <a:pt x="398805" y="36563"/>
                  </a:lnTo>
                  <a:lnTo>
                    <a:pt x="404901" y="36563"/>
                  </a:lnTo>
                  <a:lnTo>
                    <a:pt x="407936" y="35026"/>
                  </a:lnTo>
                  <a:lnTo>
                    <a:pt x="407936" y="27432"/>
                  </a:lnTo>
                  <a:close/>
                </a:path>
                <a:path w="615314" h="117475">
                  <a:moveTo>
                    <a:pt x="479513" y="6096"/>
                  </a:moveTo>
                  <a:lnTo>
                    <a:pt x="474954" y="4559"/>
                  </a:lnTo>
                  <a:lnTo>
                    <a:pt x="470395" y="4559"/>
                  </a:lnTo>
                  <a:lnTo>
                    <a:pt x="468858" y="6096"/>
                  </a:lnTo>
                  <a:lnTo>
                    <a:pt x="467309" y="9118"/>
                  </a:lnTo>
                  <a:lnTo>
                    <a:pt x="464286" y="15227"/>
                  </a:lnTo>
                  <a:lnTo>
                    <a:pt x="461213" y="18300"/>
                  </a:lnTo>
                  <a:lnTo>
                    <a:pt x="458190" y="24358"/>
                  </a:lnTo>
                  <a:lnTo>
                    <a:pt x="453618" y="30454"/>
                  </a:lnTo>
                  <a:lnTo>
                    <a:pt x="453618" y="35026"/>
                  </a:lnTo>
                  <a:lnTo>
                    <a:pt x="456653" y="36563"/>
                  </a:lnTo>
                  <a:lnTo>
                    <a:pt x="462749" y="36563"/>
                  </a:lnTo>
                  <a:lnTo>
                    <a:pt x="468858" y="27432"/>
                  </a:lnTo>
                  <a:lnTo>
                    <a:pt x="471881" y="24358"/>
                  </a:lnTo>
                  <a:lnTo>
                    <a:pt x="479513" y="12204"/>
                  </a:lnTo>
                  <a:lnTo>
                    <a:pt x="479513" y="6096"/>
                  </a:lnTo>
                  <a:close/>
                </a:path>
                <a:path w="615314" h="117475">
                  <a:moveTo>
                    <a:pt x="482549" y="45681"/>
                  </a:moveTo>
                  <a:lnTo>
                    <a:pt x="477977" y="42608"/>
                  </a:lnTo>
                  <a:lnTo>
                    <a:pt x="436854" y="42608"/>
                  </a:lnTo>
                  <a:lnTo>
                    <a:pt x="436854" y="1536"/>
                  </a:lnTo>
                  <a:lnTo>
                    <a:pt x="435368" y="0"/>
                  </a:lnTo>
                  <a:lnTo>
                    <a:pt x="426237" y="0"/>
                  </a:lnTo>
                  <a:lnTo>
                    <a:pt x="426237" y="42608"/>
                  </a:lnTo>
                  <a:lnTo>
                    <a:pt x="375983" y="42608"/>
                  </a:lnTo>
                  <a:lnTo>
                    <a:pt x="375983" y="51790"/>
                  </a:lnTo>
                  <a:lnTo>
                    <a:pt x="470395" y="51790"/>
                  </a:lnTo>
                  <a:lnTo>
                    <a:pt x="471881" y="53276"/>
                  </a:lnTo>
                  <a:lnTo>
                    <a:pt x="471881" y="73075"/>
                  </a:lnTo>
                  <a:lnTo>
                    <a:pt x="379006" y="73075"/>
                  </a:lnTo>
                  <a:lnTo>
                    <a:pt x="379006" y="82194"/>
                  </a:lnTo>
                  <a:lnTo>
                    <a:pt x="471881" y="82194"/>
                  </a:lnTo>
                  <a:lnTo>
                    <a:pt x="471881" y="101993"/>
                  </a:lnTo>
                  <a:lnTo>
                    <a:pt x="470395" y="103530"/>
                  </a:lnTo>
                  <a:lnTo>
                    <a:pt x="375983" y="103530"/>
                  </a:lnTo>
                  <a:lnTo>
                    <a:pt x="374446" y="105067"/>
                  </a:lnTo>
                  <a:lnTo>
                    <a:pt x="374446" y="114198"/>
                  </a:lnTo>
                  <a:lnTo>
                    <a:pt x="479513" y="114198"/>
                  </a:lnTo>
                  <a:lnTo>
                    <a:pt x="482549" y="111125"/>
                  </a:lnTo>
                  <a:lnTo>
                    <a:pt x="482549" y="45681"/>
                  </a:lnTo>
                  <a:close/>
                </a:path>
                <a:path w="615314" h="117475">
                  <a:moveTo>
                    <a:pt x="535825" y="94399"/>
                  </a:moveTo>
                  <a:lnTo>
                    <a:pt x="532803" y="86766"/>
                  </a:lnTo>
                  <a:lnTo>
                    <a:pt x="531266" y="85280"/>
                  </a:lnTo>
                  <a:lnTo>
                    <a:pt x="526694" y="74612"/>
                  </a:lnTo>
                  <a:lnTo>
                    <a:pt x="520598" y="74612"/>
                  </a:lnTo>
                  <a:lnTo>
                    <a:pt x="517563" y="76149"/>
                  </a:lnTo>
                  <a:lnTo>
                    <a:pt x="517563" y="80708"/>
                  </a:lnTo>
                  <a:lnTo>
                    <a:pt x="519061" y="83743"/>
                  </a:lnTo>
                  <a:lnTo>
                    <a:pt x="520598" y="88303"/>
                  </a:lnTo>
                  <a:lnTo>
                    <a:pt x="523671" y="94399"/>
                  </a:lnTo>
                  <a:lnTo>
                    <a:pt x="525157" y="100457"/>
                  </a:lnTo>
                  <a:lnTo>
                    <a:pt x="526694" y="101993"/>
                  </a:lnTo>
                  <a:lnTo>
                    <a:pt x="531266" y="101993"/>
                  </a:lnTo>
                  <a:lnTo>
                    <a:pt x="535825" y="100457"/>
                  </a:lnTo>
                  <a:lnTo>
                    <a:pt x="535825" y="94399"/>
                  </a:lnTo>
                  <a:close/>
                </a:path>
                <a:path w="615314" h="117475">
                  <a:moveTo>
                    <a:pt x="595210" y="74612"/>
                  </a:moveTo>
                  <a:lnTo>
                    <a:pt x="590638" y="73075"/>
                  </a:lnTo>
                  <a:lnTo>
                    <a:pt x="586079" y="73075"/>
                  </a:lnTo>
                  <a:lnTo>
                    <a:pt x="584542" y="74612"/>
                  </a:lnTo>
                  <a:lnTo>
                    <a:pt x="583006" y="79171"/>
                  </a:lnTo>
                  <a:lnTo>
                    <a:pt x="581520" y="83743"/>
                  </a:lnTo>
                  <a:lnTo>
                    <a:pt x="579983" y="85280"/>
                  </a:lnTo>
                  <a:lnTo>
                    <a:pt x="578434" y="89839"/>
                  </a:lnTo>
                  <a:lnTo>
                    <a:pt x="575411" y="95897"/>
                  </a:lnTo>
                  <a:lnTo>
                    <a:pt x="575411" y="100457"/>
                  </a:lnTo>
                  <a:lnTo>
                    <a:pt x="584542" y="100457"/>
                  </a:lnTo>
                  <a:lnTo>
                    <a:pt x="586079" y="98971"/>
                  </a:lnTo>
                  <a:lnTo>
                    <a:pt x="589102" y="92862"/>
                  </a:lnTo>
                  <a:lnTo>
                    <a:pt x="590638" y="89839"/>
                  </a:lnTo>
                  <a:lnTo>
                    <a:pt x="595210" y="80708"/>
                  </a:lnTo>
                  <a:lnTo>
                    <a:pt x="595210" y="74612"/>
                  </a:lnTo>
                  <a:close/>
                </a:path>
                <a:path w="615314" h="117475">
                  <a:moveTo>
                    <a:pt x="614997" y="35026"/>
                  </a:moveTo>
                  <a:lnTo>
                    <a:pt x="613460" y="35026"/>
                  </a:lnTo>
                  <a:lnTo>
                    <a:pt x="610438" y="33477"/>
                  </a:lnTo>
                  <a:lnTo>
                    <a:pt x="605828" y="31991"/>
                  </a:lnTo>
                  <a:lnTo>
                    <a:pt x="599770" y="28917"/>
                  </a:lnTo>
                  <a:lnTo>
                    <a:pt x="595210" y="25895"/>
                  </a:lnTo>
                  <a:lnTo>
                    <a:pt x="591743" y="23926"/>
                  </a:lnTo>
                  <a:lnTo>
                    <a:pt x="591743" y="36563"/>
                  </a:lnTo>
                  <a:lnTo>
                    <a:pt x="521843" y="36563"/>
                  </a:lnTo>
                  <a:lnTo>
                    <a:pt x="528180" y="33197"/>
                  </a:lnTo>
                  <a:lnTo>
                    <a:pt x="537146" y="27609"/>
                  </a:lnTo>
                  <a:lnTo>
                    <a:pt x="545820" y="21145"/>
                  </a:lnTo>
                  <a:lnTo>
                    <a:pt x="554075" y="13690"/>
                  </a:lnTo>
                  <a:lnTo>
                    <a:pt x="555625" y="10668"/>
                  </a:lnTo>
                  <a:lnTo>
                    <a:pt x="558647" y="10668"/>
                  </a:lnTo>
                  <a:lnTo>
                    <a:pt x="558647" y="12204"/>
                  </a:lnTo>
                  <a:lnTo>
                    <a:pt x="561721" y="13690"/>
                  </a:lnTo>
                  <a:lnTo>
                    <a:pt x="564743" y="16764"/>
                  </a:lnTo>
                  <a:lnTo>
                    <a:pt x="569302" y="21323"/>
                  </a:lnTo>
                  <a:lnTo>
                    <a:pt x="582790" y="31330"/>
                  </a:lnTo>
                  <a:lnTo>
                    <a:pt x="591743" y="36563"/>
                  </a:lnTo>
                  <a:lnTo>
                    <a:pt x="591743" y="23926"/>
                  </a:lnTo>
                  <a:lnTo>
                    <a:pt x="587489" y="21488"/>
                  </a:lnTo>
                  <a:lnTo>
                    <a:pt x="581494" y="16941"/>
                  </a:lnTo>
                  <a:lnTo>
                    <a:pt x="574548" y="10668"/>
                  </a:lnTo>
                  <a:lnTo>
                    <a:pt x="567778" y="4559"/>
                  </a:lnTo>
                  <a:lnTo>
                    <a:pt x="563206" y="1536"/>
                  </a:lnTo>
                  <a:lnTo>
                    <a:pt x="561721" y="0"/>
                  </a:lnTo>
                  <a:lnTo>
                    <a:pt x="554075" y="0"/>
                  </a:lnTo>
                  <a:lnTo>
                    <a:pt x="552589" y="1536"/>
                  </a:lnTo>
                  <a:lnTo>
                    <a:pt x="551053" y="1536"/>
                  </a:lnTo>
                  <a:lnTo>
                    <a:pt x="549516" y="3073"/>
                  </a:lnTo>
                  <a:lnTo>
                    <a:pt x="537362" y="13690"/>
                  </a:lnTo>
                  <a:lnTo>
                    <a:pt x="534885" y="16370"/>
                  </a:lnTo>
                  <a:lnTo>
                    <a:pt x="527850" y="21323"/>
                  </a:lnTo>
                  <a:lnTo>
                    <a:pt x="516801" y="27406"/>
                  </a:lnTo>
                  <a:lnTo>
                    <a:pt x="502335" y="33477"/>
                  </a:lnTo>
                  <a:lnTo>
                    <a:pt x="500799" y="33477"/>
                  </a:lnTo>
                  <a:lnTo>
                    <a:pt x="497776" y="35026"/>
                  </a:lnTo>
                  <a:lnTo>
                    <a:pt x="497776" y="41122"/>
                  </a:lnTo>
                  <a:lnTo>
                    <a:pt x="499313" y="45681"/>
                  </a:lnTo>
                  <a:lnTo>
                    <a:pt x="505371" y="45681"/>
                  </a:lnTo>
                  <a:lnTo>
                    <a:pt x="516026" y="39585"/>
                  </a:lnTo>
                  <a:lnTo>
                    <a:pt x="519061" y="38049"/>
                  </a:lnTo>
                  <a:lnTo>
                    <a:pt x="520598" y="37236"/>
                  </a:lnTo>
                  <a:lnTo>
                    <a:pt x="520598" y="45681"/>
                  </a:lnTo>
                  <a:lnTo>
                    <a:pt x="551053" y="45681"/>
                  </a:lnTo>
                  <a:lnTo>
                    <a:pt x="551053" y="60921"/>
                  </a:lnTo>
                  <a:lnTo>
                    <a:pt x="502335" y="60921"/>
                  </a:lnTo>
                  <a:lnTo>
                    <a:pt x="502335" y="70040"/>
                  </a:lnTo>
                  <a:lnTo>
                    <a:pt x="551053" y="70040"/>
                  </a:lnTo>
                  <a:lnTo>
                    <a:pt x="551053" y="103530"/>
                  </a:lnTo>
                  <a:lnTo>
                    <a:pt x="500799" y="103530"/>
                  </a:lnTo>
                  <a:lnTo>
                    <a:pt x="500799" y="112661"/>
                  </a:lnTo>
                  <a:lnTo>
                    <a:pt x="613460" y="112661"/>
                  </a:lnTo>
                  <a:lnTo>
                    <a:pt x="613460" y="103530"/>
                  </a:lnTo>
                  <a:lnTo>
                    <a:pt x="561721" y="103530"/>
                  </a:lnTo>
                  <a:lnTo>
                    <a:pt x="561721" y="70040"/>
                  </a:lnTo>
                  <a:lnTo>
                    <a:pt x="610438" y="70040"/>
                  </a:lnTo>
                  <a:lnTo>
                    <a:pt x="610438" y="60921"/>
                  </a:lnTo>
                  <a:lnTo>
                    <a:pt x="561721" y="60921"/>
                  </a:lnTo>
                  <a:lnTo>
                    <a:pt x="561721" y="45681"/>
                  </a:lnTo>
                  <a:lnTo>
                    <a:pt x="592137" y="45681"/>
                  </a:lnTo>
                  <a:lnTo>
                    <a:pt x="592137" y="36791"/>
                  </a:lnTo>
                  <a:lnTo>
                    <a:pt x="594982" y="38455"/>
                  </a:lnTo>
                  <a:lnTo>
                    <a:pt x="604634" y="42722"/>
                  </a:lnTo>
                  <a:lnTo>
                    <a:pt x="610438" y="44145"/>
                  </a:lnTo>
                  <a:lnTo>
                    <a:pt x="614997" y="44145"/>
                  </a:lnTo>
                  <a:lnTo>
                    <a:pt x="614997" y="36563"/>
                  </a:lnTo>
                  <a:lnTo>
                    <a:pt x="614997" y="35026"/>
                  </a:lnTo>
                  <a:close/>
                </a:path>
              </a:pathLst>
            </a:custGeom>
            <a:solidFill>
              <a:srgbClr val="4A4B4D"/>
            </a:solidFill>
          </p:spPr>
          <p:txBody>
            <a:bodyPr wrap="square" lIns="0" tIns="0" rIns="0" bIns="0" rtlCol="0"/>
            <a:lstStyle/>
            <a:p>
              <a:endParaRPr/>
            </a:p>
          </p:txBody>
        </p:sp>
        <p:pic>
          <p:nvPicPr>
            <p:cNvPr id="58" name="object 55">
              <a:extLst>
                <a:ext uri="{FF2B5EF4-FFF2-40B4-BE49-F238E27FC236}">
                  <a16:creationId xmlns:a16="http://schemas.microsoft.com/office/drawing/2014/main" id="{303E7A2D-3473-3E74-B95D-A185A9C7A535}"/>
                </a:ext>
              </a:extLst>
            </p:cNvPr>
            <p:cNvPicPr/>
            <p:nvPr/>
          </p:nvPicPr>
          <p:blipFill>
            <a:blip r:embed="rId38" cstate="print"/>
            <a:stretch>
              <a:fillRect/>
            </a:stretch>
          </p:blipFill>
          <p:spPr>
            <a:xfrm>
              <a:off x="2633510" y="8648991"/>
              <a:ext cx="3712819" cy="298361"/>
            </a:xfrm>
            <a:prstGeom prst="rect">
              <a:avLst/>
            </a:prstGeom>
          </p:spPr>
        </p:pic>
        <p:pic>
          <p:nvPicPr>
            <p:cNvPr id="68" name="object 56">
              <a:extLst>
                <a:ext uri="{FF2B5EF4-FFF2-40B4-BE49-F238E27FC236}">
                  <a16:creationId xmlns:a16="http://schemas.microsoft.com/office/drawing/2014/main" id="{C5DFEDE6-07C0-5721-B811-E2354E21AE97}"/>
                </a:ext>
              </a:extLst>
            </p:cNvPr>
            <p:cNvPicPr/>
            <p:nvPr/>
          </p:nvPicPr>
          <p:blipFill>
            <a:blip r:embed="rId39" cstate="print"/>
            <a:stretch>
              <a:fillRect/>
            </a:stretch>
          </p:blipFill>
          <p:spPr>
            <a:xfrm>
              <a:off x="1484210" y="9206166"/>
              <a:ext cx="618032" cy="118706"/>
            </a:xfrm>
            <a:prstGeom prst="rect">
              <a:avLst/>
            </a:prstGeom>
          </p:spPr>
        </p:pic>
        <p:sp>
          <p:nvSpPr>
            <p:cNvPr id="69" name="object 57">
              <a:extLst>
                <a:ext uri="{FF2B5EF4-FFF2-40B4-BE49-F238E27FC236}">
                  <a16:creationId xmlns:a16="http://schemas.microsoft.com/office/drawing/2014/main" id="{AECDC5BA-4E11-B1C5-182B-701C93E822C5}"/>
                </a:ext>
              </a:extLst>
            </p:cNvPr>
            <p:cNvSpPr/>
            <p:nvPr/>
          </p:nvSpPr>
          <p:spPr>
            <a:xfrm>
              <a:off x="2663977" y="9120885"/>
              <a:ext cx="36830" cy="105410"/>
            </a:xfrm>
            <a:custGeom>
              <a:avLst/>
              <a:gdLst/>
              <a:ahLst/>
              <a:cxnLst/>
              <a:rect l="l" t="t" r="r" b="b"/>
              <a:pathLst>
                <a:path w="36830" h="105409">
                  <a:moveTo>
                    <a:pt x="36512" y="105016"/>
                  </a:moveTo>
                  <a:lnTo>
                    <a:pt x="27381" y="105016"/>
                  </a:lnTo>
                  <a:lnTo>
                    <a:pt x="24358" y="103530"/>
                  </a:lnTo>
                  <a:lnTo>
                    <a:pt x="24358" y="30454"/>
                  </a:lnTo>
                  <a:lnTo>
                    <a:pt x="3022" y="30454"/>
                  </a:lnTo>
                  <a:lnTo>
                    <a:pt x="0" y="28917"/>
                  </a:lnTo>
                  <a:lnTo>
                    <a:pt x="0" y="22821"/>
                  </a:lnTo>
                  <a:lnTo>
                    <a:pt x="1485" y="21323"/>
                  </a:lnTo>
                  <a:lnTo>
                    <a:pt x="19786" y="18249"/>
                  </a:lnTo>
                  <a:lnTo>
                    <a:pt x="24358" y="12204"/>
                  </a:lnTo>
                  <a:lnTo>
                    <a:pt x="25844" y="4559"/>
                  </a:lnTo>
                  <a:lnTo>
                    <a:pt x="27381" y="3073"/>
                  </a:lnTo>
                  <a:lnTo>
                    <a:pt x="27381" y="0"/>
                  </a:lnTo>
                  <a:lnTo>
                    <a:pt x="34975" y="0"/>
                  </a:lnTo>
                  <a:lnTo>
                    <a:pt x="36512" y="1536"/>
                  </a:lnTo>
                  <a:lnTo>
                    <a:pt x="36512" y="105016"/>
                  </a:lnTo>
                  <a:close/>
                </a:path>
              </a:pathLst>
            </a:custGeom>
            <a:solidFill>
              <a:srgbClr val="4A4B4D"/>
            </a:solidFill>
          </p:spPr>
          <p:txBody>
            <a:bodyPr wrap="square" lIns="0" tIns="0" rIns="0" bIns="0" rtlCol="0"/>
            <a:lstStyle/>
            <a:p>
              <a:endParaRPr/>
            </a:p>
          </p:txBody>
        </p:sp>
        <p:pic>
          <p:nvPicPr>
            <p:cNvPr id="70" name="object 58">
              <a:extLst>
                <a:ext uri="{FF2B5EF4-FFF2-40B4-BE49-F238E27FC236}">
                  <a16:creationId xmlns:a16="http://schemas.microsoft.com/office/drawing/2014/main" id="{73FFF688-9F8E-C053-5C75-96F3EDD1BA14}"/>
                </a:ext>
              </a:extLst>
            </p:cNvPr>
            <p:cNvPicPr/>
            <p:nvPr/>
          </p:nvPicPr>
          <p:blipFill>
            <a:blip r:embed="rId40" cstate="print"/>
            <a:stretch>
              <a:fillRect/>
            </a:stretch>
          </p:blipFill>
          <p:spPr>
            <a:xfrm>
              <a:off x="2651772" y="9114776"/>
              <a:ext cx="3371799" cy="301434"/>
            </a:xfrm>
            <a:prstGeom prst="rect">
              <a:avLst/>
            </a:prstGeom>
          </p:spPr>
        </p:pic>
      </p:grpSp>
      <p:grpSp>
        <p:nvGrpSpPr>
          <p:cNvPr id="7" name="object 2"/>
          <p:cNvGrpSpPr/>
          <p:nvPr/>
        </p:nvGrpSpPr>
        <p:grpSpPr>
          <a:xfrm>
            <a:off x="3415956" y="10148442"/>
            <a:ext cx="703580" cy="91440"/>
            <a:chOff x="3415956" y="10148442"/>
            <a:chExt cx="703580" cy="91440"/>
          </a:xfrm>
        </p:grpSpPr>
        <p:sp>
          <p:nvSpPr>
            <p:cNvPr id="71"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72" name="object 4"/>
            <p:cNvPicPr/>
            <p:nvPr/>
          </p:nvPicPr>
          <p:blipFill>
            <a:blip r:embed="rId41" cstate="print"/>
            <a:stretch>
              <a:fillRect/>
            </a:stretch>
          </p:blipFill>
          <p:spPr>
            <a:xfrm>
              <a:off x="3738663" y="10148442"/>
              <a:ext cx="123329" cy="91325"/>
            </a:xfrm>
            <a:prstGeom prst="rect">
              <a:avLst/>
            </a:prstGeom>
          </p:spPr>
        </p:pic>
        <p:sp>
          <p:nvSpPr>
            <p:cNvPr id="73"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C1041C-F131-6E17-6E0E-8EA971EE7556}"/>
            </a:ext>
          </a:extLst>
        </p:cNvPr>
        <p:cNvGrpSpPr/>
        <p:nvPr/>
      </p:nvGrpSpPr>
      <p:grpSpPr>
        <a:xfrm>
          <a:off x="0" y="0"/>
          <a:ext cx="0" cy="0"/>
          <a:chOff x="0" y="0"/>
          <a:chExt cx="0" cy="0"/>
        </a:xfrm>
      </p:grpSpPr>
      <p:grpSp>
        <p:nvGrpSpPr>
          <p:cNvPr id="6" name="object 6">
            <a:extLst>
              <a:ext uri="{FF2B5EF4-FFF2-40B4-BE49-F238E27FC236}">
                <a16:creationId xmlns:a16="http://schemas.microsoft.com/office/drawing/2014/main" id="{5E06A5C3-1369-98BD-CC39-3E4329BEFCFA}"/>
              </a:ext>
            </a:extLst>
          </p:cNvPr>
          <p:cNvGrpSpPr/>
          <p:nvPr/>
        </p:nvGrpSpPr>
        <p:grpSpPr>
          <a:xfrm>
            <a:off x="710907" y="5647689"/>
            <a:ext cx="6113780" cy="4315460"/>
            <a:chOff x="710907" y="5647689"/>
            <a:chExt cx="6113780" cy="4315460"/>
          </a:xfrm>
        </p:grpSpPr>
        <p:sp>
          <p:nvSpPr>
            <p:cNvPr id="7" name="object 7">
              <a:extLst>
                <a:ext uri="{FF2B5EF4-FFF2-40B4-BE49-F238E27FC236}">
                  <a16:creationId xmlns:a16="http://schemas.microsoft.com/office/drawing/2014/main" id="{812A4123-6F2C-157C-11D6-C72BE763FDDA}"/>
                </a:ext>
              </a:extLst>
            </p:cNvPr>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a:extLst>
                <a:ext uri="{FF2B5EF4-FFF2-40B4-BE49-F238E27FC236}">
                  <a16:creationId xmlns:a16="http://schemas.microsoft.com/office/drawing/2014/main" id="{1CEABC03-6E23-29D9-A655-3D609BA00FB5}"/>
                </a:ext>
              </a:extLst>
            </p:cNvPr>
            <p:cNvPicPr/>
            <p:nvPr/>
          </p:nvPicPr>
          <p:blipFill>
            <a:blip r:embed="rId2" cstate="print"/>
            <a:stretch>
              <a:fillRect/>
            </a:stretch>
          </p:blipFill>
          <p:spPr>
            <a:xfrm>
              <a:off x="1199553" y="6586334"/>
              <a:ext cx="671309" cy="118719"/>
            </a:xfrm>
            <a:prstGeom prst="rect">
              <a:avLst/>
            </a:prstGeom>
          </p:spPr>
        </p:pic>
        <p:pic>
          <p:nvPicPr>
            <p:cNvPr id="9" name="object 9">
              <a:extLst>
                <a:ext uri="{FF2B5EF4-FFF2-40B4-BE49-F238E27FC236}">
                  <a16:creationId xmlns:a16="http://schemas.microsoft.com/office/drawing/2014/main" id="{87D1109F-88B5-6ECA-1BBA-8CE38DF830E8}"/>
                </a:ext>
              </a:extLst>
            </p:cNvPr>
            <p:cNvPicPr/>
            <p:nvPr/>
          </p:nvPicPr>
          <p:blipFill>
            <a:blip r:embed="rId3" cstate="print"/>
            <a:stretch>
              <a:fillRect/>
            </a:stretch>
          </p:blipFill>
          <p:spPr>
            <a:xfrm>
              <a:off x="1959178" y="6586334"/>
              <a:ext cx="289217" cy="118719"/>
            </a:xfrm>
            <a:prstGeom prst="rect">
              <a:avLst/>
            </a:prstGeom>
          </p:spPr>
        </p:pic>
        <p:pic>
          <p:nvPicPr>
            <p:cNvPr id="10" name="object 10">
              <a:extLst>
                <a:ext uri="{FF2B5EF4-FFF2-40B4-BE49-F238E27FC236}">
                  <a16:creationId xmlns:a16="http://schemas.microsoft.com/office/drawing/2014/main" id="{264AA6AB-DA1C-6C45-201B-D6C63F63694D}"/>
                </a:ext>
              </a:extLst>
            </p:cNvPr>
            <p:cNvPicPr/>
            <p:nvPr/>
          </p:nvPicPr>
          <p:blipFill>
            <a:blip r:embed="rId4" cstate="print"/>
            <a:stretch>
              <a:fillRect/>
            </a:stretch>
          </p:blipFill>
          <p:spPr>
            <a:xfrm>
              <a:off x="2332088" y="6584797"/>
              <a:ext cx="2312339" cy="120256"/>
            </a:xfrm>
            <a:prstGeom prst="rect">
              <a:avLst/>
            </a:prstGeom>
          </p:spPr>
        </p:pic>
        <p:pic>
          <p:nvPicPr>
            <p:cNvPr id="11" name="object 11">
              <a:extLst>
                <a:ext uri="{FF2B5EF4-FFF2-40B4-BE49-F238E27FC236}">
                  <a16:creationId xmlns:a16="http://schemas.microsoft.com/office/drawing/2014/main" id="{4DAA996C-BD4B-7AF0-A4B5-FC565BB17048}"/>
                </a:ext>
              </a:extLst>
            </p:cNvPr>
            <p:cNvPicPr/>
            <p:nvPr/>
          </p:nvPicPr>
          <p:blipFill>
            <a:blip r:embed="rId5" cstate="print"/>
            <a:stretch>
              <a:fillRect/>
            </a:stretch>
          </p:blipFill>
          <p:spPr>
            <a:xfrm>
              <a:off x="890536" y="5844971"/>
              <a:ext cx="5752604" cy="611987"/>
            </a:xfrm>
            <a:prstGeom prst="rect">
              <a:avLst/>
            </a:prstGeom>
          </p:spPr>
        </p:pic>
        <p:sp>
          <p:nvSpPr>
            <p:cNvPr id="12" name="object 12">
              <a:extLst>
                <a:ext uri="{FF2B5EF4-FFF2-40B4-BE49-F238E27FC236}">
                  <a16:creationId xmlns:a16="http://schemas.microsoft.com/office/drawing/2014/main" id="{D8D31BA7-21AE-479E-0981-E7A572611714}"/>
                </a:ext>
              </a:extLst>
            </p:cNvPr>
            <p:cNvSpPr/>
            <p:nvPr/>
          </p:nvSpPr>
          <p:spPr>
            <a:xfrm>
              <a:off x="5586704" y="588457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13" name="object 13">
              <a:extLst>
                <a:ext uri="{FF2B5EF4-FFF2-40B4-BE49-F238E27FC236}">
                  <a16:creationId xmlns:a16="http://schemas.microsoft.com/office/drawing/2014/main" id="{C8A381D3-0FC2-E733-B4F2-45DC47A0CD06}"/>
                </a:ext>
              </a:extLst>
            </p:cNvPr>
            <p:cNvPicPr/>
            <p:nvPr/>
          </p:nvPicPr>
          <p:blipFill>
            <a:blip r:embed="rId6" cstate="print"/>
            <a:stretch>
              <a:fillRect/>
            </a:stretch>
          </p:blipFill>
          <p:spPr>
            <a:xfrm>
              <a:off x="5696292" y="5873902"/>
              <a:ext cx="71539" cy="101993"/>
            </a:xfrm>
            <a:prstGeom prst="rect">
              <a:avLst/>
            </a:prstGeom>
          </p:spPr>
        </p:pic>
        <p:pic>
          <p:nvPicPr>
            <p:cNvPr id="14" name="object 14">
              <a:extLst>
                <a:ext uri="{FF2B5EF4-FFF2-40B4-BE49-F238E27FC236}">
                  <a16:creationId xmlns:a16="http://schemas.microsoft.com/office/drawing/2014/main" id="{96FAAF7B-818D-AF44-3EE1-DDF196038B79}"/>
                </a:ext>
              </a:extLst>
            </p:cNvPr>
            <p:cNvPicPr/>
            <p:nvPr/>
          </p:nvPicPr>
          <p:blipFill>
            <a:blip r:embed="rId7" cstate="print"/>
            <a:stretch>
              <a:fillRect/>
            </a:stretch>
          </p:blipFill>
          <p:spPr>
            <a:xfrm>
              <a:off x="5787631" y="5870866"/>
              <a:ext cx="435368" cy="105028"/>
            </a:xfrm>
            <a:prstGeom prst="rect">
              <a:avLst/>
            </a:prstGeom>
          </p:spPr>
        </p:pic>
        <p:pic>
          <p:nvPicPr>
            <p:cNvPr id="15" name="object 15">
              <a:extLst>
                <a:ext uri="{FF2B5EF4-FFF2-40B4-BE49-F238E27FC236}">
                  <a16:creationId xmlns:a16="http://schemas.microsoft.com/office/drawing/2014/main" id="{35A60A17-7E8F-E568-6546-F73A86A1A4D3}"/>
                </a:ext>
              </a:extLst>
            </p:cNvPr>
            <p:cNvPicPr/>
            <p:nvPr/>
          </p:nvPicPr>
          <p:blipFill>
            <a:blip r:embed="rId8" cstate="print"/>
            <a:stretch>
              <a:fillRect/>
            </a:stretch>
          </p:blipFill>
          <p:spPr>
            <a:xfrm>
              <a:off x="6268694" y="5867793"/>
              <a:ext cx="372910" cy="117233"/>
            </a:xfrm>
            <a:prstGeom prst="rect">
              <a:avLst/>
            </a:prstGeom>
          </p:spPr>
        </p:pic>
        <p:pic>
          <p:nvPicPr>
            <p:cNvPr id="16" name="object 16">
              <a:extLst>
                <a:ext uri="{FF2B5EF4-FFF2-40B4-BE49-F238E27FC236}">
                  <a16:creationId xmlns:a16="http://schemas.microsoft.com/office/drawing/2014/main" id="{53CC5D89-1FA0-4B62-74DE-32D99405845E}"/>
                </a:ext>
              </a:extLst>
            </p:cNvPr>
            <p:cNvPicPr/>
            <p:nvPr/>
          </p:nvPicPr>
          <p:blipFill>
            <a:blip r:embed="rId9" cstate="print"/>
            <a:stretch>
              <a:fillRect/>
            </a:stretch>
          </p:blipFill>
          <p:spPr>
            <a:xfrm>
              <a:off x="1260424" y="8991498"/>
              <a:ext cx="4487621" cy="826592"/>
            </a:xfrm>
            <a:prstGeom prst="rect">
              <a:avLst/>
            </a:prstGeom>
          </p:spPr>
        </p:pic>
        <p:sp>
          <p:nvSpPr>
            <p:cNvPr id="17" name="object 17">
              <a:extLst>
                <a:ext uri="{FF2B5EF4-FFF2-40B4-BE49-F238E27FC236}">
                  <a16:creationId xmlns:a16="http://schemas.microsoft.com/office/drawing/2014/main" id="{F723F035-3C8A-474A-8D0D-76746EBCF8DC}"/>
                </a:ext>
              </a:extLst>
            </p:cNvPr>
            <p:cNvSpPr/>
            <p:nvPr/>
          </p:nvSpPr>
          <p:spPr>
            <a:xfrm>
              <a:off x="3869575" y="6833869"/>
              <a:ext cx="2624455" cy="2049780"/>
            </a:xfrm>
            <a:custGeom>
              <a:avLst/>
              <a:gdLst/>
              <a:ahLst/>
              <a:cxnLst/>
              <a:rect l="l" t="t" r="r" b="b"/>
              <a:pathLst>
                <a:path w="2624454" h="2049779">
                  <a:moveTo>
                    <a:pt x="2624391" y="0"/>
                  </a:moveTo>
                  <a:lnTo>
                    <a:pt x="2616797" y="0"/>
                  </a:lnTo>
                  <a:lnTo>
                    <a:pt x="2616797" y="10160"/>
                  </a:lnTo>
                  <a:lnTo>
                    <a:pt x="2616797" y="2040902"/>
                  </a:lnTo>
                  <a:lnTo>
                    <a:pt x="9131" y="2040902"/>
                  </a:lnTo>
                  <a:lnTo>
                    <a:pt x="9131" y="2040407"/>
                  </a:lnTo>
                  <a:lnTo>
                    <a:pt x="9131" y="10160"/>
                  </a:lnTo>
                  <a:lnTo>
                    <a:pt x="2616797" y="10160"/>
                  </a:lnTo>
                  <a:lnTo>
                    <a:pt x="2616797" y="0"/>
                  </a:lnTo>
                  <a:lnTo>
                    <a:pt x="0" y="0"/>
                  </a:lnTo>
                  <a:lnTo>
                    <a:pt x="0" y="10160"/>
                  </a:lnTo>
                  <a:lnTo>
                    <a:pt x="0" y="2040902"/>
                  </a:lnTo>
                  <a:lnTo>
                    <a:pt x="0" y="2044700"/>
                  </a:lnTo>
                  <a:lnTo>
                    <a:pt x="0" y="2049780"/>
                  </a:lnTo>
                  <a:lnTo>
                    <a:pt x="2624391" y="2049780"/>
                  </a:lnTo>
                  <a:lnTo>
                    <a:pt x="2624391" y="2044700"/>
                  </a:lnTo>
                  <a:lnTo>
                    <a:pt x="2624391" y="2040902"/>
                  </a:lnTo>
                  <a:lnTo>
                    <a:pt x="2624391" y="10160"/>
                  </a:lnTo>
                  <a:lnTo>
                    <a:pt x="2624391" y="0"/>
                  </a:lnTo>
                  <a:close/>
                </a:path>
              </a:pathLst>
            </a:custGeom>
            <a:solidFill>
              <a:srgbClr val="818285"/>
            </a:solidFill>
          </p:spPr>
          <p:txBody>
            <a:bodyPr wrap="square" lIns="0" tIns="0" rIns="0" bIns="0" rtlCol="0"/>
            <a:lstStyle/>
            <a:p>
              <a:endParaRPr/>
            </a:p>
          </p:txBody>
        </p:sp>
        <p:pic>
          <p:nvPicPr>
            <p:cNvPr id="18" name="object 18">
              <a:extLst>
                <a:ext uri="{FF2B5EF4-FFF2-40B4-BE49-F238E27FC236}">
                  <a16:creationId xmlns:a16="http://schemas.microsoft.com/office/drawing/2014/main" id="{09CCAF81-C255-B732-E081-54A36CFD770D}"/>
                </a:ext>
              </a:extLst>
            </p:cNvPr>
            <p:cNvPicPr/>
            <p:nvPr/>
          </p:nvPicPr>
          <p:blipFill>
            <a:blip r:embed="rId10" cstate="print"/>
            <a:stretch>
              <a:fillRect/>
            </a:stretch>
          </p:blipFill>
          <p:spPr>
            <a:xfrm>
              <a:off x="4003522" y="6942530"/>
              <a:ext cx="703313" cy="124815"/>
            </a:xfrm>
            <a:prstGeom prst="rect">
              <a:avLst/>
            </a:prstGeom>
          </p:spPr>
        </p:pic>
        <p:pic>
          <p:nvPicPr>
            <p:cNvPr id="19" name="object 19">
              <a:extLst>
                <a:ext uri="{FF2B5EF4-FFF2-40B4-BE49-F238E27FC236}">
                  <a16:creationId xmlns:a16="http://schemas.microsoft.com/office/drawing/2014/main" id="{8C3B8383-C0EF-1882-F440-2E76A732B5C0}"/>
                </a:ext>
              </a:extLst>
            </p:cNvPr>
            <p:cNvPicPr/>
            <p:nvPr/>
          </p:nvPicPr>
          <p:blipFill>
            <a:blip r:embed="rId11" cstate="print"/>
            <a:stretch>
              <a:fillRect/>
            </a:stretch>
          </p:blipFill>
          <p:spPr>
            <a:xfrm>
              <a:off x="4017263" y="7166317"/>
              <a:ext cx="2329065" cy="561682"/>
            </a:xfrm>
            <a:prstGeom prst="rect">
              <a:avLst/>
            </a:prstGeom>
          </p:spPr>
        </p:pic>
        <p:pic>
          <p:nvPicPr>
            <p:cNvPr id="20" name="object 20">
              <a:extLst>
                <a:ext uri="{FF2B5EF4-FFF2-40B4-BE49-F238E27FC236}">
                  <a16:creationId xmlns:a16="http://schemas.microsoft.com/office/drawing/2014/main" id="{98CB983F-AC39-9863-CF1D-73A7D20E69D3}"/>
                </a:ext>
              </a:extLst>
            </p:cNvPr>
            <p:cNvPicPr/>
            <p:nvPr/>
          </p:nvPicPr>
          <p:blipFill>
            <a:blip r:embed="rId12" cstate="print"/>
            <a:stretch>
              <a:fillRect/>
            </a:stretch>
          </p:blipFill>
          <p:spPr>
            <a:xfrm>
              <a:off x="4312538" y="8225776"/>
              <a:ext cx="126364" cy="126352"/>
            </a:xfrm>
            <a:prstGeom prst="rect">
              <a:avLst/>
            </a:prstGeom>
          </p:spPr>
        </p:pic>
        <p:pic>
          <p:nvPicPr>
            <p:cNvPr id="21" name="object 21">
              <a:extLst>
                <a:ext uri="{FF2B5EF4-FFF2-40B4-BE49-F238E27FC236}">
                  <a16:creationId xmlns:a16="http://schemas.microsoft.com/office/drawing/2014/main" id="{DF9F7B6A-0D92-AF8B-8023-43085B3E77D2}"/>
                </a:ext>
              </a:extLst>
            </p:cNvPr>
            <p:cNvPicPr/>
            <p:nvPr/>
          </p:nvPicPr>
          <p:blipFill>
            <a:blip r:embed="rId13" cstate="print"/>
            <a:stretch>
              <a:fillRect/>
            </a:stretch>
          </p:blipFill>
          <p:spPr>
            <a:xfrm>
              <a:off x="4050754" y="7828508"/>
              <a:ext cx="648449" cy="360756"/>
            </a:xfrm>
            <a:prstGeom prst="rect">
              <a:avLst/>
            </a:prstGeom>
          </p:spPr>
        </p:pic>
        <p:pic>
          <p:nvPicPr>
            <p:cNvPr id="22" name="object 22">
              <a:extLst>
                <a:ext uri="{FF2B5EF4-FFF2-40B4-BE49-F238E27FC236}">
                  <a16:creationId xmlns:a16="http://schemas.microsoft.com/office/drawing/2014/main" id="{8F0D628B-ACBF-37C6-43A6-7E51E5BBA94B}"/>
                </a:ext>
              </a:extLst>
            </p:cNvPr>
            <p:cNvPicPr/>
            <p:nvPr/>
          </p:nvPicPr>
          <p:blipFill>
            <a:blip r:embed="rId14" cstate="print"/>
            <a:stretch>
              <a:fillRect/>
            </a:stretch>
          </p:blipFill>
          <p:spPr>
            <a:xfrm>
              <a:off x="4050754" y="8391727"/>
              <a:ext cx="648449" cy="360756"/>
            </a:xfrm>
            <a:prstGeom prst="rect">
              <a:avLst/>
            </a:prstGeom>
          </p:spPr>
        </p:pic>
        <p:pic>
          <p:nvPicPr>
            <p:cNvPr id="23" name="object 23">
              <a:extLst>
                <a:ext uri="{FF2B5EF4-FFF2-40B4-BE49-F238E27FC236}">
                  <a16:creationId xmlns:a16="http://schemas.microsoft.com/office/drawing/2014/main" id="{2B60D6BD-A1D9-3003-D1F8-53652B623274}"/>
                </a:ext>
              </a:extLst>
            </p:cNvPr>
            <p:cNvPicPr/>
            <p:nvPr/>
          </p:nvPicPr>
          <p:blipFill>
            <a:blip r:embed="rId15" cstate="print"/>
            <a:stretch>
              <a:fillRect/>
            </a:stretch>
          </p:blipFill>
          <p:spPr>
            <a:xfrm>
              <a:off x="5126977" y="8225776"/>
              <a:ext cx="124815" cy="126352"/>
            </a:xfrm>
            <a:prstGeom prst="rect">
              <a:avLst/>
            </a:prstGeom>
          </p:spPr>
        </p:pic>
        <p:sp>
          <p:nvSpPr>
            <p:cNvPr id="24" name="object 24">
              <a:extLst>
                <a:ext uri="{FF2B5EF4-FFF2-40B4-BE49-F238E27FC236}">
                  <a16:creationId xmlns:a16="http://schemas.microsoft.com/office/drawing/2014/main" id="{B56A1D50-CC04-2845-B47C-39A36EF00B96}"/>
                </a:ext>
              </a:extLst>
            </p:cNvPr>
            <p:cNvSpPr/>
            <p:nvPr/>
          </p:nvSpPr>
          <p:spPr>
            <a:xfrm>
              <a:off x="4865141" y="7828508"/>
              <a:ext cx="648970" cy="361315"/>
            </a:xfrm>
            <a:custGeom>
              <a:avLst/>
              <a:gdLst/>
              <a:ahLst/>
              <a:cxnLst/>
              <a:rect l="l" t="t" r="r" b="b"/>
              <a:pathLst>
                <a:path w="648970" h="361315">
                  <a:moveTo>
                    <a:pt x="648487" y="360756"/>
                  </a:moveTo>
                  <a:lnTo>
                    <a:pt x="0" y="360756"/>
                  </a:lnTo>
                  <a:lnTo>
                    <a:pt x="0" y="0"/>
                  </a:lnTo>
                  <a:lnTo>
                    <a:pt x="648487" y="0"/>
                  </a:lnTo>
                  <a:lnTo>
                    <a:pt x="648487" y="360756"/>
                  </a:lnTo>
                  <a:close/>
                </a:path>
              </a:pathLst>
            </a:custGeom>
            <a:solidFill>
              <a:srgbClr val="00B5F0"/>
            </a:solidFill>
          </p:spPr>
          <p:txBody>
            <a:bodyPr wrap="square" lIns="0" tIns="0" rIns="0" bIns="0" rtlCol="0"/>
            <a:lstStyle/>
            <a:p>
              <a:endParaRPr/>
            </a:p>
          </p:txBody>
        </p:sp>
        <p:pic>
          <p:nvPicPr>
            <p:cNvPr id="25" name="object 25">
              <a:extLst>
                <a:ext uri="{FF2B5EF4-FFF2-40B4-BE49-F238E27FC236}">
                  <a16:creationId xmlns:a16="http://schemas.microsoft.com/office/drawing/2014/main" id="{A6E834BB-4109-C9F1-AEC0-5920FF2469BA}"/>
                </a:ext>
              </a:extLst>
            </p:cNvPr>
            <p:cNvPicPr/>
            <p:nvPr/>
          </p:nvPicPr>
          <p:blipFill>
            <a:blip r:embed="rId16" cstate="print"/>
            <a:stretch>
              <a:fillRect/>
            </a:stretch>
          </p:blipFill>
          <p:spPr>
            <a:xfrm>
              <a:off x="4944313" y="7871116"/>
              <a:ext cx="493217" cy="121793"/>
            </a:xfrm>
            <a:prstGeom prst="rect">
              <a:avLst/>
            </a:prstGeom>
          </p:spPr>
        </p:pic>
        <p:pic>
          <p:nvPicPr>
            <p:cNvPr id="26" name="object 26">
              <a:extLst>
                <a:ext uri="{FF2B5EF4-FFF2-40B4-BE49-F238E27FC236}">
                  <a16:creationId xmlns:a16="http://schemas.microsoft.com/office/drawing/2014/main" id="{6CA16E3F-A430-71DA-007D-50BC61EC27D6}"/>
                </a:ext>
              </a:extLst>
            </p:cNvPr>
            <p:cNvPicPr/>
            <p:nvPr/>
          </p:nvPicPr>
          <p:blipFill>
            <a:blip r:embed="rId17" cstate="print"/>
            <a:stretch>
              <a:fillRect/>
            </a:stretch>
          </p:blipFill>
          <p:spPr>
            <a:xfrm>
              <a:off x="5066106" y="8024863"/>
              <a:ext cx="245071" cy="120256"/>
            </a:xfrm>
            <a:prstGeom prst="rect">
              <a:avLst/>
            </a:prstGeom>
          </p:spPr>
        </p:pic>
        <p:pic>
          <p:nvPicPr>
            <p:cNvPr id="27" name="object 27">
              <a:extLst>
                <a:ext uri="{FF2B5EF4-FFF2-40B4-BE49-F238E27FC236}">
                  <a16:creationId xmlns:a16="http://schemas.microsoft.com/office/drawing/2014/main" id="{921922AA-5A16-D195-1133-0133C3742C12}"/>
                </a:ext>
              </a:extLst>
            </p:cNvPr>
            <p:cNvPicPr/>
            <p:nvPr/>
          </p:nvPicPr>
          <p:blipFill>
            <a:blip r:embed="rId18" cstate="print"/>
            <a:stretch>
              <a:fillRect/>
            </a:stretch>
          </p:blipFill>
          <p:spPr>
            <a:xfrm>
              <a:off x="4865141" y="8391727"/>
              <a:ext cx="648487" cy="360756"/>
            </a:xfrm>
            <a:prstGeom prst="rect">
              <a:avLst/>
            </a:prstGeom>
          </p:spPr>
        </p:pic>
        <p:pic>
          <p:nvPicPr>
            <p:cNvPr id="28" name="object 28">
              <a:extLst>
                <a:ext uri="{FF2B5EF4-FFF2-40B4-BE49-F238E27FC236}">
                  <a16:creationId xmlns:a16="http://schemas.microsoft.com/office/drawing/2014/main" id="{41E4EE4C-5CEA-070E-1A8F-544044AD1A9C}"/>
                </a:ext>
              </a:extLst>
            </p:cNvPr>
            <p:cNvPicPr/>
            <p:nvPr/>
          </p:nvPicPr>
          <p:blipFill>
            <a:blip r:embed="rId19" cstate="print"/>
            <a:stretch>
              <a:fillRect/>
            </a:stretch>
          </p:blipFill>
          <p:spPr>
            <a:xfrm>
              <a:off x="5926188" y="8225776"/>
              <a:ext cx="124815" cy="126352"/>
            </a:xfrm>
            <a:prstGeom prst="rect">
              <a:avLst/>
            </a:prstGeom>
          </p:spPr>
        </p:pic>
        <p:pic>
          <p:nvPicPr>
            <p:cNvPr id="29" name="object 29">
              <a:extLst>
                <a:ext uri="{FF2B5EF4-FFF2-40B4-BE49-F238E27FC236}">
                  <a16:creationId xmlns:a16="http://schemas.microsoft.com/office/drawing/2014/main" id="{56A8ACC4-64D4-BB0A-031A-BA7CAB5896E4}"/>
                </a:ext>
              </a:extLst>
            </p:cNvPr>
            <p:cNvPicPr/>
            <p:nvPr/>
          </p:nvPicPr>
          <p:blipFill>
            <a:blip r:embed="rId20" cstate="print"/>
            <a:stretch>
              <a:fillRect/>
            </a:stretch>
          </p:blipFill>
          <p:spPr>
            <a:xfrm>
              <a:off x="5664352" y="7828508"/>
              <a:ext cx="648449" cy="360756"/>
            </a:xfrm>
            <a:prstGeom prst="rect">
              <a:avLst/>
            </a:prstGeom>
          </p:spPr>
        </p:pic>
        <p:pic>
          <p:nvPicPr>
            <p:cNvPr id="30" name="object 30">
              <a:extLst>
                <a:ext uri="{FF2B5EF4-FFF2-40B4-BE49-F238E27FC236}">
                  <a16:creationId xmlns:a16="http://schemas.microsoft.com/office/drawing/2014/main" id="{78C171BA-7A02-D8C9-EFFF-CE4EEE2C9B6A}"/>
                </a:ext>
              </a:extLst>
            </p:cNvPr>
            <p:cNvPicPr/>
            <p:nvPr/>
          </p:nvPicPr>
          <p:blipFill>
            <a:blip r:embed="rId21" cstate="print"/>
            <a:stretch>
              <a:fillRect/>
            </a:stretch>
          </p:blipFill>
          <p:spPr>
            <a:xfrm>
              <a:off x="5664352" y="8391727"/>
              <a:ext cx="648449" cy="360756"/>
            </a:xfrm>
            <a:prstGeom prst="rect">
              <a:avLst/>
            </a:prstGeom>
          </p:spPr>
        </p:pic>
        <p:sp>
          <p:nvSpPr>
            <p:cNvPr id="31" name="object 31">
              <a:extLst>
                <a:ext uri="{FF2B5EF4-FFF2-40B4-BE49-F238E27FC236}">
                  <a16:creationId xmlns:a16="http://schemas.microsoft.com/office/drawing/2014/main" id="{5E610329-368C-A880-548C-BC85FDAAECE2}"/>
                </a:ext>
              </a:extLst>
            </p:cNvPr>
            <p:cNvSpPr/>
            <p:nvPr/>
          </p:nvSpPr>
          <p:spPr>
            <a:xfrm>
              <a:off x="1070178" y="6833869"/>
              <a:ext cx="2624455" cy="2049780"/>
            </a:xfrm>
            <a:custGeom>
              <a:avLst/>
              <a:gdLst/>
              <a:ahLst/>
              <a:cxnLst/>
              <a:rect l="l" t="t" r="r" b="b"/>
              <a:pathLst>
                <a:path w="2624454" h="2049779">
                  <a:moveTo>
                    <a:pt x="2624328" y="0"/>
                  </a:moveTo>
                  <a:lnTo>
                    <a:pt x="2616746" y="0"/>
                  </a:lnTo>
                  <a:lnTo>
                    <a:pt x="2616746" y="10160"/>
                  </a:lnTo>
                  <a:lnTo>
                    <a:pt x="2616746" y="2040902"/>
                  </a:lnTo>
                  <a:lnTo>
                    <a:pt x="9118" y="2040902"/>
                  </a:lnTo>
                  <a:lnTo>
                    <a:pt x="9118" y="2040407"/>
                  </a:lnTo>
                  <a:lnTo>
                    <a:pt x="9118" y="10160"/>
                  </a:lnTo>
                  <a:lnTo>
                    <a:pt x="2616746" y="10160"/>
                  </a:lnTo>
                  <a:lnTo>
                    <a:pt x="2616746" y="0"/>
                  </a:lnTo>
                  <a:lnTo>
                    <a:pt x="0" y="0"/>
                  </a:lnTo>
                  <a:lnTo>
                    <a:pt x="0" y="10160"/>
                  </a:lnTo>
                  <a:lnTo>
                    <a:pt x="0" y="2040902"/>
                  </a:lnTo>
                  <a:lnTo>
                    <a:pt x="0" y="2044700"/>
                  </a:lnTo>
                  <a:lnTo>
                    <a:pt x="0" y="2049780"/>
                  </a:lnTo>
                  <a:lnTo>
                    <a:pt x="2624328" y="2049780"/>
                  </a:lnTo>
                  <a:lnTo>
                    <a:pt x="2624328" y="2044700"/>
                  </a:lnTo>
                  <a:lnTo>
                    <a:pt x="2624328" y="2040902"/>
                  </a:lnTo>
                  <a:lnTo>
                    <a:pt x="2624328" y="10160"/>
                  </a:lnTo>
                  <a:lnTo>
                    <a:pt x="2624328" y="0"/>
                  </a:lnTo>
                  <a:close/>
                </a:path>
              </a:pathLst>
            </a:custGeom>
            <a:solidFill>
              <a:srgbClr val="818285"/>
            </a:solidFill>
          </p:spPr>
          <p:txBody>
            <a:bodyPr wrap="square" lIns="0" tIns="0" rIns="0" bIns="0" rtlCol="0"/>
            <a:lstStyle/>
            <a:p>
              <a:endParaRPr/>
            </a:p>
          </p:txBody>
        </p:sp>
        <p:pic>
          <p:nvPicPr>
            <p:cNvPr id="32" name="object 32">
              <a:extLst>
                <a:ext uri="{FF2B5EF4-FFF2-40B4-BE49-F238E27FC236}">
                  <a16:creationId xmlns:a16="http://schemas.microsoft.com/office/drawing/2014/main" id="{C317028B-BDB0-0231-7861-F26A05DB7C7F}"/>
                </a:ext>
              </a:extLst>
            </p:cNvPr>
            <p:cNvPicPr/>
            <p:nvPr/>
          </p:nvPicPr>
          <p:blipFill>
            <a:blip r:embed="rId22" cstate="print"/>
            <a:stretch>
              <a:fillRect/>
            </a:stretch>
          </p:blipFill>
          <p:spPr>
            <a:xfrm>
              <a:off x="1201038" y="6942530"/>
              <a:ext cx="1082332" cy="124815"/>
            </a:xfrm>
            <a:prstGeom prst="rect">
              <a:avLst/>
            </a:prstGeom>
          </p:spPr>
        </p:pic>
        <p:pic>
          <p:nvPicPr>
            <p:cNvPr id="33" name="object 33">
              <a:extLst>
                <a:ext uri="{FF2B5EF4-FFF2-40B4-BE49-F238E27FC236}">
                  <a16:creationId xmlns:a16="http://schemas.microsoft.com/office/drawing/2014/main" id="{DC3B8AA1-8DB6-A555-602B-5A6D700F03B4}"/>
                </a:ext>
              </a:extLst>
            </p:cNvPr>
            <p:cNvPicPr/>
            <p:nvPr/>
          </p:nvPicPr>
          <p:blipFill>
            <a:blip r:embed="rId23" cstate="print"/>
            <a:stretch>
              <a:fillRect/>
            </a:stretch>
          </p:blipFill>
          <p:spPr>
            <a:xfrm>
              <a:off x="1220838" y="7166317"/>
              <a:ext cx="2324493" cy="409486"/>
            </a:xfrm>
            <a:prstGeom prst="rect">
              <a:avLst/>
            </a:prstGeom>
          </p:spPr>
        </p:pic>
        <p:pic>
          <p:nvPicPr>
            <p:cNvPr id="34" name="object 34">
              <a:extLst>
                <a:ext uri="{FF2B5EF4-FFF2-40B4-BE49-F238E27FC236}">
                  <a16:creationId xmlns:a16="http://schemas.microsoft.com/office/drawing/2014/main" id="{9848C59F-CE50-71A3-9A1F-E35CE568F622}"/>
                </a:ext>
              </a:extLst>
            </p:cNvPr>
            <p:cNvPicPr/>
            <p:nvPr/>
          </p:nvPicPr>
          <p:blipFill>
            <a:blip r:embed="rId24" cstate="print"/>
            <a:stretch>
              <a:fillRect/>
            </a:stretch>
          </p:blipFill>
          <p:spPr>
            <a:xfrm>
              <a:off x="1663852" y="7696047"/>
              <a:ext cx="1440065" cy="433831"/>
            </a:xfrm>
            <a:prstGeom prst="rect">
              <a:avLst/>
            </a:prstGeom>
          </p:spPr>
        </p:pic>
        <p:sp>
          <p:nvSpPr>
            <p:cNvPr id="35" name="object 35">
              <a:extLst>
                <a:ext uri="{FF2B5EF4-FFF2-40B4-BE49-F238E27FC236}">
                  <a16:creationId xmlns:a16="http://schemas.microsoft.com/office/drawing/2014/main" id="{336895B0-94F1-4E6E-F9EE-A72394B904C5}"/>
                </a:ext>
              </a:extLst>
            </p:cNvPr>
            <p:cNvSpPr/>
            <p:nvPr/>
          </p:nvSpPr>
          <p:spPr>
            <a:xfrm>
              <a:off x="1307604" y="8221217"/>
              <a:ext cx="2154555" cy="505459"/>
            </a:xfrm>
            <a:custGeom>
              <a:avLst/>
              <a:gdLst/>
              <a:ahLst/>
              <a:cxnLst/>
              <a:rect l="l" t="t" r="r" b="b"/>
              <a:pathLst>
                <a:path w="2154554" h="505459">
                  <a:moveTo>
                    <a:pt x="2154034" y="505421"/>
                  </a:moveTo>
                  <a:lnTo>
                    <a:pt x="0" y="505421"/>
                  </a:lnTo>
                  <a:lnTo>
                    <a:pt x="0" y="0"/>
                  </a:lnTo>
                  <a:lnTo>
                    <a:pt x="2154034" y="0"/>
                  </a:lnTo>
                  <a:lnTo>
                    <a:pt x="2154034" y="505421"/>
                  </a:lnTo>
                  <a:close/>
                </a:path>
              </a:pathLst>
            </a:custGeom>
            <a:solidFill>
              <a:srgbClr val="A1A3A7"/>
            </a:solidFill>
          </p:spPr>
          <p:txBody>
            <a:bodyPr wrap="square" lIns="0" tIns="0" rIns="0" bIns="0" rtlCol="0"/>
            <a:lstStyle/>
            <a:p>
              <a:endParaRPr/>
            </a:p>
          </p:txBody>
        </p:sp>
        <p:pic>
          <p:nvPicPr>
            <p:cNvPr id="36" name="object 36">
              <a:extLst>
                <a:ext uri="{FF2B5EF4-FFF2-40B4-BE49-F238E27FC236}">
                  <a16:creationId xmlns:a16="http://schemas.microsoft.com/office/drawing/2014/main" id="{A0A5A9C4-9AD6-B0F1-F5C7-C31E6587F031}"/>
                </a:ext>
              </a:extLst>
            </p:cNvPr>
            <p:cNvPicPr/>
            <p:nvPr/>
          </p:nvPicPr>
          <p:blipFill>
            <a:blip r:embed="rId25" cstate="print"/>
            <a:stretch>
              <a:fillRect/>
            </a:stretch>
          </p:blipFill>
          <p:spPr>
            <a:xfrm>
              <a:off x="1826717" y="8330856"/>
              <a:ext cx="1105141" cy="293776"/>
            </a:xfrm>
            <a:prstGeom prst="rect">
              <a:avLst/>
            </a:prstGeom>
          </p:spPr>
        </p:pic>
        <p:pic>
          <p:nvPicPr>
            <p:cNvPr id="37" name="object 37">
              <a:extLst>
                <a:ext uri="{FF2B5EF4-FFF2-40B4-BE49-F238E27FC236}">
                  <a16:creationId xmlns:a16="http://schemas.microsoft.com/office/drawing/2014/main" id="{9CDF3198-3FD8-9ACC-CA29-3C8C18776132}"/>
                </a:ext>
              </a:extLst>
            </p:cNvPr>
            <p:cNvPicPr/>
            <p:nvPr/>
          </p:nvPicPr>
          <p:blipFill>
            <a:blip r:embed="rId26" cstate="print"/>
            <a:stretch>
              <a:fillRect/>
            </a:stretch>
          </p:blipFill>
          <p:spPr>
            <a:xfrm>
              <a:off x="5710964" y="8940526"/>
              <a:ext cx="790628" cy="959765"/>
            </a:xfrm>
            <a:prstGeom prst="rect">
              <a:avLst/>
            </a:prstGeom>
          </p:spPr>
        </p:pic>
      </p:grpSp>
      <p:grpSp>
        <p:nvGrpSpPr>
          <p:cNvPr id="38" name="object 38">
            <a:extLst>
              <a:ext uri="{FF2B5EF4-FFF2-40B4-BE49-F238E27FC236}">
                <a16:creationId xmlns:a16="http://schemas.microsoft.com/office/drawing/2014/main" id="{12AFE0E5-97A1-74F0-9CB6-946AA0403473}"/>
              </a:ext>
            </a:extLst>
          </p:cNvPr>
          <p:cNvGrpSpPr/>
          <p:nvPr/>
        </p:nvGrpSpPr>
        <p:grpSpPr>
          <a:xfrm>
            <a:off x="710907" y="1080769"/>
            <a:ext cx="6113780" cy="4315460"/>
            <a:chOff x="710907" y="1080769"/>
            <a:chExt cx="6113780" cy="4315460"/>
          </a:xfrm>
        </p:grpSpPr>
        <p:sp>
          <p:nvSpPr>
            <p:cNvPr id="39" name="object 39">
              <a:extLst>
                <a:ext uri="{FF2B5EF4-FFF2-40B4-BE49-F238E27FC236}">
                  <a16:creationId xmlns:a16="http://schemas.microsoft.com/office/drawing/2014/main" id="{D239C1E5-DEB7-C787-C3DD-FA369199219F}"/>
                </a:ext>
              </a:extLst>
            </p:cNvPr>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40" name="object 40">
              <a:extLst>
                <a:ext uri="{FF2B5EF4-FFF2-40B4-BE49-F238E27FC236}">
                  <a16:creationId xmlns:a16="http://schemas.microsoft.com/office/drawing/2014/main" id="{940FA455-84AD-D331-D02F-EF5B95D49FE1}"/>
                </a:ext>
              </a:extLst>
            </p:cNvPr>
            <p:cNvSpPr/>
            <p:nvPr/>
          </p:nvSpPr>
          <p:spPr>
            <a:xfrm>
              <a:off x="1271092" y="2174824"/>
              <a:ext cx="21590" cy="22860"/>
            </a:xfrm>
            <a:custGeom>
              <a:avLst/>
              <a:gdLst/>
              <a:ahLst/>
              <a:cxnLst/>
              <a:rect l="l" t="t" r="r" b="b"/>
              <a:pathLst>
                <a:path w="21590" h="22860">
                  <a:moveTo>
                    <a:pt x="16713" y="22821"/>
                  </a:moveTo>
                  <a:lnTo>
                    <a:pt x="4559" y="22821"/>
                  </a:lnTo>
                  <a:lnTo>
                    <a:pt x="0" y="18262"/>
                  </a:lnTo>
                  <a:lnTo>
                    <a:pt x="0" y="4559"/>
                  </a:lnTo>
                  <a:lnTo>
                    <a:pt x="4559" y="0"/>
                  </a:lnTo>
                  <a:lnTo>
                    <a:pt x="16713" y="0"/>
                  </a:lnTo>
                  <a:lnTo>
                    <a:pt x="21336" y="6108"/>
                  </a:lnTo>
                  <a:lnTo>
                    <a:pt x="21336" y="18262"/>
                  </a:lnTo>
                  <a:lnTo>
                    <a:pt x="16713" y="22821"/>
                  </a:lnTo>
                  <a:close/>
                </a:path>
              </a:pathLst>
            </a:custGeom>
            <a:solidFill>
              <a:srgbClr val="4D4D4F"/>
            </a:solidFill>
          </p:spPr>
          <p:txBody>
            <a:bodyPr wrap="square" lIns="0" tIns="0" rIns="0" bIns="0" rtlCol="0"/>
            <a:lstStyle/>
            <a:p>
              <a:endParaRPr/>
            </a:p>
          </p:txBody>
        </p:sp>
        <p:pic>
          <p:nvPicPr>
            <p:cNvPr id="41" name="object 41">
              <a:extLst>
                <a:ext uri="{FF2B5EF4-FFF2-40B4-BE49-F238E27FC236}">
                  <a16:creationId xmlns:a16="http://schemas.microsoft.com/office/drawing/2014/main" id="{491FB1B4-D604-5544-E577-78335B248D86}"/>
                </a:ext>
              </a:extLst>
            </p:cNvPr>
            <p:cNvPicPr/>
            <p:nvPr/>
          </p:nvPicPr>
          <p:blipFill>
            <a:blip r:embed="rId27" cstate="print"/>
            <a:stretch>
              <a:fillRect/>
            </a:stretch>
          </p:blipFill>
          <p:spPr>
            <a:xfrm>
              <a:off x="1473542" y="2124570"/>
              <a:ext cx="2070303" cy="121793"/>
            </a:xfrm>
            <a:prstGeom prst="rect">
              <a:avLst/>
            </a:prstGeom>
          </p:spPr>
        </p:pic>
        <p:pic>
          <p:nvPicPr>
            <p:cNvPr id="42" name="object 42">
              <a:extLst>
                <a:ext uri="{FF2B5EF4-FFF2-40B4-BE49-F238E27FC236}">
                  <a16:creationId xmlns:a16="http://schemas.microsoft.com/office/drawing/2014/main" id="{5D91CB1C-5ACB-7809-E780-1FF55A2DD51D}"/>
                </a:ext>
              </a:extLst>
            </p:cNvPr>
            <p:cNvPicPr/>
            <p:nvPr/>
          </p:nvPicPr>
          <p:blipFill>
            <a:blip r:embed="rId28" cstate="print"/>
            <a:stretch>
              <a:fillRect/>
            </a:stretch>
          </p:blipFill>
          <p:spPr>
            <a:xfrm>
              <a:off x="3630612" y="2126106"/>
              <a:ext cx="2450807" cy="118719"/>
            </a:xfrm>
            <a:prstGeom prst="rect">
              <a:avLst/>
            </a:prstGeom>
          </p:spPr>
        </p:pic>
        <p:pic>
          <p:nvPicPr>
            <p:cNvPr id="43" name="object 43">
              <a:extLst>
                <a:ext uri="{FF2B5EF4-FFF2-40B4-BE49-F238E27FC236}">
                  <a16:creationId xmlns:a16="http://schemas.microsoft.com/office/drawing/2014/main" id="{E625135F-743D-16FC-4BEA-28DDB4D65E31}"/>
                </a:ext>
              </a:extLst>
            </p:cNvPr>
            <p:cNvPicPr/>
            <p:nvPr/>
          </p:nvPicPr>
          <p:blipFill>
            <a:blip r:embed="rId29" cstate="print"/>
            <a:stretch>
              <a:fillRect/>
            </a:stretch>
          </p:blipFill>
          <p:spPr>
            <a:xfrm>
              <a:off x="6162129" y="2127643"/>
              <a:ext cx="118719" cy="118719"/>
            </a:xfrm>
            <a:prstGeom prst="rect">
              <a:avLst/>
            </a:prstGeom>
          </p:spPr>
        </p:pic>
        <p:pic>
          <p:nvPicPr>
            <p:cNvPr id="44" name="object 44">
              <a:extLst>
                <a:ext uri="{FF2B5EF4-FFF2-40B4-BE49-F238E27FC236}">
                  <a16:creationId xmlns:a16="http://schemas.microsoft.com/office/drawing/2014/main" id="{44DB11F4-D9A6-25F4-C2BF-AE4F135F0A08}"/>
                </a:ext>
              </a:extLst>
            </p:cNvPr>
            <p:cNvPicPr/>
            <p:nvPr/>
          </p:nvPicPr>
          <p:blipFill>
            <a:blip r:embed="rId30" cstate="print"/>
            <a:stretch>
              <a:fillRect/>
            </a:stretch>
          </p:blipFill>
          <p:spPr>
            <a:xfrm>
              <a:off x="1354836" y="2342260"/>
              <a:ext cx="3192157" cy="118757"/>
            </a:xfrm>
            <a:prstGeom prst="rect">
              <a:avLst/>
            </a:prstGeom>
          </p:spPr>
        </p:pic>
        <p:pic>
          <p:nvPicPr>
            <p:cNvPr id="45" name="object 45">
              <a:extLst>
                <a:ext uri="{FF2B5EF4-FFF2-40B4-BE49-F238E27FC236}">
                  <a16:creationId xmlns:a16="http://schemas.microsoft.com/office/drawing/2014/main" id="{57D4E31E-3856-7A96-AFA5-350264F24C30}"/>
                </a:ext>
              </a:extLst>
            </p:cNvPr>
            <p:cNvPicPr/>
            <p:nvPr/>
          </p:nvPicPr>
          <p:blipFill>
            <a:blip r:embed="rId31" cstate="print"/>
            <a:stretch>
              <a:fillRect/>
            </a:stretch>
          </p:blipFill>
          <p:spPr>
            <a:xfrm>
              <a:off x="1510055" y="2556916"/>
              <a:ext cx="1977428" cy="120256"/>
            </a:xfrm>
            <a:prstGeom prst="rect">
              <a:avLst/>
            </a:prstGeom>
          </p:spPr>
        </p:pic>
        <p:pic>
          <p:nvPicPr>
            <p:cNvPr id="46" name="object 46">
              <a:extLst>
                <a:ext uri="{FF2B5EF4-FFF2-40B4-BE49-F238E27FC236}">
                  <a16:creationId xmlns:a16="http://schemas.microsoft.com/office/drawing/2014/main" id="{9B8F8B14-BE97-22A2-499C-D6DF9F94EAED}"/>
                </a:ext>
              </a:extLst>
            </p:cNvPr>
            <p:cNvPicPr/>
            <p:nvPr/>
          </p:nvPicPr>
          <p:blipFill>
            <a:blip r:embed="rId32" cstate="print"/>
            <a:stretch>
              <a:fillRect/>
            </a:stretch>
          </p:blipFill>
          <p:spPr>
            <a:xfrm>
              <a:off x="3574262" y="2558402"/>
              <a:ext cx="1266520" cy="118770"/>
            </a:xfrm>
            <a:prstGeom prst="rect">
              <a:avLst/>
            </a:prstGeom>
          </p:spPr>
        </p:pic>
        <p:pic>
          <p:nvPicPr>
            <p:cNvPr id="47" name="object 47">
              <a:extLst>
                <a:ext uri="{FF2B5EF4-FFF2-40B4-BE49-F238E27FC236}">
                  <a16:creationId xmlns:a16="http://schemas.microsoft.com/office/drawing/2014/main" id="{BC052FC8-BC4D-6EE4-06C5-2D4EF4949C4C}"/>
                </a:ext>
              </a:extLst>
            </p:cNvPr>
            <p:cNvPicPr/>
            <p:nvPr/>
          </p:nvPicPr>
          <p:blipFill>
            <a:blip r:embed="rId33" cstate="print"/>
            <a:stretch>
              <a:fillRect/>
            </a:stretch>
          </p:blipFill>
          <p:spPr>
            <a:xfrm>
              <a:off x="4904727" y="2558402"/>
              <a:ext cx="1370012" cy="115697"/>
            </a:xfrm>
            <a:prstGeom prst="rect">
              <a:avLst/>
            </a:prstGeom>
          </p:spPr>
        </p:pic>
        <p:pic>
          <p:nvPicPr>
            <p:cNvPr id="48" name="object 48">
              <a:extLst>
                <a:ext uri="{FF2B5EF4-FFF2-40B4-BE49-F238E27FC236}">
                  <a16:creationId xmlns:a16="http://schemas.microsoft.com/office/drawing/2014/main" id="{8FE661A0-3396-FDA1-95F8-F56CECF0395B}"/>
                </a:ext>
              </a:extLst>
            </p:cNvPr>
            <p:cNvPicPr/>
            <p:nvPr/>
          </p:nvPicPr>
          <p:blipFill>
            <a:blip r:embed="rId34" cstate="print"/>
            <a:stretch>
              <a:fillRect/>
            </a:stretch>
          </p:blipFill>
          <p:spPr>
            <a:xfrm>
              <a:off x="1373085" y="2779166"/>
              <a:ext cx="94360" cy="108051"/>
            </a:xfrm>
            <a:prstGeom prst="rect">
              <a:avLst/>
            </a:prstGeom>
          </p:spPr>
        </p:pic>
        <p:pic>
          <p:nvPicPr>
            <p:cNvPr id="49" name="object 49">
              <a:extLst>
                <a:ext uri="{FF2B5EF4-FFF2-40B4-BE49-F238E27FC236}">
                  <a16:creationId xmlns:a16="http://schemas.microsoft.com/office/drawing/2014/main" id="{3C6F6D35-56B8-53E4-B950-663B6E0C6C74}"/>
                </a:ext>
              </a:extLst>
            </p:cNvPr>
            <p:cNvPicPr/>
            <p:nvPr/>
          </p:nvPicPr>
          <p:blipFill>
            <a:blip r:embed="rId35" cstate="print"/>
            <a:stretch>
              <a:fillRect/>
            </a:stretch>
          </p:blipFill>
          <p:spPr>
            <a:xfrm>
              <a:off x="1497901" y="2797428"/>
              <a:ext cx="88303" cy="89789"/>
            </a:xfrm>
            <a:prstGeom prst="rect">
              <a:avLst/>
            </a:prstGeom>
          </p:spPr>
        </p:pic>
        <p:pic>
          <p:nvPicPr>
            <p:cNvPr id="50" name="object 50">
              <a:extLst>
                <a:ext uri="{FF2B5EF4-FFF2-40B4-BE49-F238E27FC236}">
                  <a16:creationId xmlns:a16="http://schemas.microsoft.com/office/drawing/2014/main" id="{FB788EF3-BF18-FA53-AC27-3276018BEA16}"/>
                </a:ext>
              </a:extLst>
            </p:cNvPr>
            <p:cNvPicPr/>
            <p:nvPr/>
          </p:nvPicPr>
          <p:blipFill>
            <a:blip r:embed="rId36" cstate="print"/>
            <a:stretch>
              <a:fillRect/>
            </a:stretch>
          </p:blipFill>
          <p:spPr>
            <a:xfrm>
              <a:off x="1612061" y="2777629"/>
              <a:ext cx="101993" cy="111125"/>
            </a:xfrm>
            <a:prstGeom prst="rect">
              <a:avLst/>
            </a:prstGeom>
          </p:spPr>
        </p:pic>
        <p:sp>
          <p:nvSpPr>
            <p:cNvPr id="51" name="object 51">
              <a:extLst>
                <a:ext uri="{FF2B5EF4-FFF2-40B4-BE49-F238E27FC236}">
                  <a16:creationId xmlns:a16="http://schemas.microsoft.com/office/drawing/2014/main" id="{35E0C978-EF1F-31A4-0B8C-3A6C0A0D73E7}"/>
                </a:ext>
              </a:extLst>
            </p:cNvPr>
            <p:cNvSpPr/>
            <p:nvPr/>
          </p:nvSpPr>
          <p:spPr>
            <a:xfrm>
              <a:off x="1271092" y="2846132"/>
              <a:ext cx="507365" cy="214629"/>
            </a:xfrm>
            <a:custGeom>
              <a:avLst/>
              <a:gdLst/>
              <a:ahLst/>
              <a:cxnLst/>
              <a:rect l="l" t="t" r="r" b="b"/>
              <a:pathLst>
                <a:path w="507364" h="214630">
                  <a:moveTo>
                    <a:pt x="21336" y="196354"/>
                  </a:moveTo>
                  <a:lnTo>
                    <a:pt x="16713" y="191795"/>
                  </a:lnTo>
                  <a:lnTo>
                    <a:pt x="4559" y="191795"/>
                  </a:lnTo>
                  <a:lnTo>
                    <a:pt x="0" y="196354"/>
                  </a:lnTo>
                  <a:lnTo>
                    <a:pt x="0" y="208559"/>
                  </a:lnTo>
                  <a:lnTo>
                    <a:pt x="4559" y="214617"/>
                  </a:lnTo>
                  <a:lnTo>
                    <a:pt x="16713" y="214617"/>
                  </a:lnTo>
                  <a:lnTo>
                    <a:pt x="21336" y="208559"/>
                  </a:lnTo>
                  <a:lnTo>
                    <a:pt x="21336" y="196354"/>
                  </a:lnTo>
                  <a:close/>
                </a:path>
                <a:path w="507364" h="214630">
                  <a:moveTo>
                    <a:pt x="506907" y="21285"/>
                  </a:moveTo>
                  <a:lnTo>
                    <a:pt x="505307" y="12839"/>
                  </a:lnTo>
                  <a:lnTo>
                    <a:pt x="502945" y="9131"/>
                  </a:lnTo>
                  <a:lnTo>
                    <a:pt x="501002" y="6096"/>
                  </a:lnTo>
                  <a:lnTo>
                    <a:pt x="499313" y="4902"/>
                  </a:lnTo>
                  <a:lnTo>
                    <a:pt x="499313" y="13703"/>
                  </a:lnTo>
                  <a:lnTo>
                    <a:pt x="499313" y="28930"/>
                  </a:lnTo>
                  <a:lnTo>
                    <a:pt x="493217" y="33489"/>
                  </a:lnTo>
                  <a:lnTo>
                    <a:pt x="481012" y="33489"/>
                  </a:lnTo>
                  <a:lnTo>
                    <a:pt x="474954" y="27393"/>
                  </a:lnTo>
                  <a:lnTo>
                    <a:pt x="474954" y="13703"/>
                  </a:lnTo>
                  <a:lnTo>
                    <a:pt x="481012" y="9131"/>
                  </a:lnTo>
                  <a:lnTo>
                    <a:pt x="493217" y="9131"/>
                  </a:lnTo>
                  <a:lnTo>
                    <a:pt x="499313" y="13703"/>
                  </a:lnTo>
                  <a:lnTo>
                    <a:pt x="499313" y="4902"/>
                  </a:lnTo>
                  <a:lnTo>
                    <a:pt x="494690" y="1625"/>
                  </a:lnTo>
                  <a:lnTo>
                    <a:pt x="487108" y="0"/>
                  </a:lnTo>
                  <a:lnTo>
                    <a:pt x="479513" y="1625"/>
                  </a:lnTo>
                  <a:lnTo>
                    <a:pt x="473214" y="6096"/>
                  </a:lnTo>
                  <a:lnTo>
                    <a:pt x="468909" y="12839"/>
                  </a:lnTo>
                  <a:lnTo>
                    <a:pt x="467321" y="21285"/>
                  </a:lnTo>
                  <a:lnTo>
                    <a:pt x="468909" y="28879"/>
                  </a:lnTo>
                  <a:lnTo>
                    <a:pt x="473214" y="35191"/>
                  </a:lnTo>
                  <a:lnTo>
                    <a:pt x="479513" y="39497"/>
                  </a:lnTo>
                  <a:lnTo>
                    <a:pt x="487108" y="41084"/>
                  </a:lnTo>
                  <a:lnTo>
                    <a:pt x="494690" y="39497"/>
                  </a:lnTo>
                  <a:lnTo>
                    <a:pt x="501002" y="35191"/>
                  </a:lnTo>
                  <a:lnTo>
                    <a:pt x="502158" y="33489"/>
                  </a:lnTo>
                  <a:lnTo>
                    <a:pt x="505307" y="28879"/>
                  </a:lnTo>
                  <a:lnTo>
                    <a:pt x="506907" y="21285"/>
                  </a:lnTo>
                  <a:close/>
                </a:path>
              </a:pathLst>
            </a:custGeom>
            <a:solidFill>
              <a:srgbClr val="4D4D4F"/>
            </a:solidFill>
          </p:spPr>
          <p:txBody>
            <a:bodyPr wrap="square" lIns="0" tIns="0" rIns="0" bIns="0" rtlCol="0"/>
            <a:lstStyle/>
            <a:p>
              <a:endParaRPr/>
            </a:p>
          </p:txBody>
        </p:sp>
        <p:pic>
          <p:nvPicPr>
            <p:cNvPr id="52" name="object 52">
              <a:extLst>
                <a:ext uri="{FF2B5EF4-FFF2-40B4-BE49-F238E27FC236}">
                  <a16:creationId xmlns:a16="http://schemas.microsoft.com/office/drawing/2014/main" id="{BD2B3E7B-DA49-0092-32CF-E9D98321EB41}"/>
                </a:ext>
              </a:extLst>
            </p:cNvPr>
            <p:cNvPicPr/>
            <p:nvPr/>
          </p:nvPicPr>
          <p:blipFill>
            <a:blip r:embed="rId37" cstate="print"/>
            <a:stretch>
              <a:fillRect/>
            </a:stretch>
          </p:blipFill>
          <p:spPr>
            <a:xfrm>
              <a:off x="1473542" y="2990748"/>
              <a:ext cx="675881" cy="117233"/>
            </a:xfrm>
            <a:prstGeom prst="rect">
              <a:avLst/>
            </a:prstGeom>
          </p:spPr>
        </p:pic>
        <p:pic>
          <p:nvPicPr>
            <p:cNvPr id="53" name="object 53">
              <a:extLst>
                <a:ext uri="{FF2B5EF4-FFF2-40B4-BE49-F238E27FC236}">
                  <a16:creationId xmlns:a16="http://schemas.microsoft.com/office/drawing/2014/main" id="{C45B0413-F8E4-854C-9411-F98C6ABD1F95}"/>
                </a:ext>
              </a:extLst>
            </p:cNvPr>
            <p:cNvPicPr/>
            <p:nvPr/>
          </p:nvPicPr>
          <p:blipFill>
            <a:blip r:embed="rId38" cstate="print"/>
            <a:stretch>
              <a:fillRect/>
            </a:stretch>
          </p:blipFill>
          <p:spPr>
            <a:xfrm>
              <a:off x="2234704" y="2989211"/>
              <a:ext cx="1053350" cy="118770"/>
            </a:xfrm>
            <a:prstGeom prst="rect">
              <a:avLst/>
            </a:prstGeom>
          </p:spPr>
        </p:pic>
        <p:pic>
          <p:nvPicPr>
            <p:cNvPr id="54" name="object 54">
              <a:extLst>
                <a:ext uri="{FF2B5EF4-FFF2-40B4-BE49-F238E27FC236}">
                  <a16:creationId xmlns:a16="http://schemas.microsoft.com/office/drawing/2014/main" id="{E6AF1EF0-D011-1900-6398-995533A41DC7}"/>
                </a:ext>
              </a:extLst>
            </p:cNvPr>
            <p:cNvPicPr/>
            <p:nvPr/>
          </p:nvPicPr>
          <p:blipFill>
            <a:blip r:embed="rId39" cstate="print"/>
            <a:stretch>
              <a:fillRect/>
            </a:stretch>
          </p:blipFill>
          <p:spPr>
            <a:xfrm>
              <a:off x="3405289" y="2987725"/>
              <a:ext cx="2870987" cy="120256"/>
            </a:xfrm>
            <a:prstGeom prst="rect">
              <a:avLst/>
            </a:prstGeom>
          </p:spPr>
        </p:pic>
        <p:pic>
          <p:nvPicPr>
            <p:cNvPr id="55" name="object 55">
              <a:extLst>
                <a:ext uri="{FF2B5EF4-FFF2-40B4-BE49-F238E27FC236}">
                  <a16:creationId xmlns:a16="http://schemas.microsoft.com/office/drawing/2014/main" id="{FFF1FE6A-2768-5005-FDC0-147FB0CE86C2}"/>
                </a:ext>
              </a:extLst>
            </p:cNvPr>
            <p:cNvPicPr/>
            <p:nvPr/>
          </p:nvPicPr>
          <p:blipFill>
            <a:blip r:embed="rId40" cstate="print"/>
            <a:stretch>
              <a:fillRect/>
            </a:stretch>
          </p:blipFill>
          <p:spPr>
            <a:xfrm>
              <a:off x="1357858" y="3203866"/>
              <a:ext cx="2698953" cy="120256"/>
            </a:xfrm>
            <a:prstGeom prst="rect">
              <a:avLst/>
            </a:prstGeom>
          </p:spPr>
        </p:pic>
        <p:pic>
          <p:nvPicPr>
            <p:cNvPr id="56" name="object 56">
              <a:extLst>
                <a:ext uri="{FF2B5EF4-FFF2-40B4-BE49-F238E27FC236}">
                  <a16:creationId xmlns:a16="http://schemas.microsoft.com/office/drawing/2014/main" id="{E55C3FD3-8FEF-2068-15F2-DE646E73A821}"/>
                </a:ext>
              </a:extLst>
            </p:cNvPr>
            <p:cNvPicPr/>
            <p:nvPr/>
          </p:nvPicPr>
          <p:blipFill>
            <a:blip r:embed="rId41" cstate="print"/>
            <a:stretch>
              <a:fillRect/>
            </a:stretch>
          </p:blipFill>
          <p:spPr>
            <a:xfrm>
              <a:off x="4137520" y="3205365"/>
              <a:ext cx="1558772" cy="118757"/>
            </a:xfrm>
            <a:prstGeom prst="rect">
              <a:avLst/>
            </a:prstGeom>
          </p:spPr>
        </p:pic>
        <p:pic>
          <p:nvPicPr>
            <p:cNvPr id="57" name="object 57">
              <a:extLst>
                <a:ext uri="{FF2B5EF4-FFF2-40B4-BE49-F238E27FC236}">
                  <a16:creationId xmlns:a16="http://schemas.microsoft.com/office/drawing/2014/main" id="{6E51BCFA-384D-D0B2-9637-6A47F231B1A5}"/>
                </a:ext>
              </a:extLst>
            </p:cNvPr>
            <p:cNvPicPr/>
            <p:nvPr/>
          </p:nvPicPr>
          <p:blipFill>
            <a:blip r:embed="rId42" cstate="print"/>
            <a:stretch>
              <a:fillRect/>
            </a:stretch>
          </p:blipFill>
          <p:spPr>
            <a:xfrm>
              <a:off x="5781522" y="3206902"/>
              <a:ext cx="497789" cy="115684"/>
            </a:xfrm>
            <a:prstGeom prst="rect">
              <a:avLst/>
            </a:prstGeom>
          </p:spPr>
        </p:pic>
        <p:pic>
          <p:nvPicPr>
            <p:cNvPr id="58" name="object 58">
              <a:extLst>
                <a:ext uri="{FF2B5EF4-FFF2-40B4-BE49-F238E27FC236}">
                  <a16:creationId xmlns:a16="http://schemas.microsoft.com/office/drawing/2014/main" id="{70D33311-7908-7077-E776-C1B04633C9B4}"/>
                </a:ext>
              </a:extLst>
            </p:cNvPr>
            <p:cNvPicPr/>
            <p:nvPr/>
          </p:nvPicPr>
          <p:blipFill>
            <a:blip r:embed="rId43" cstate="print"/>
            <a:stretch>
              <a:fillRect/>
            </a:stretch>
          </p:blipFill>
          <p:spPr>
            <a:xfrm>
              <a:off x="1357858" y="3420020"/>
              <a:ext cx="2560434" cy="118719"/>
            </a:xfrm>
            <a:prstGeom prst="rect">
              <a:avLst/>
            </a:prstGeom>
          </p:spPr>
        </p:pic>
        <p:pic>
          <p:nvPicPr>
            <p:cNvPr id="59" name="object 59">
              <a:extLst>
                <a:ext uri="{FF2B5EF4-FFF2-40B4-BE49-F238E27FC236}">
                  <a16:creationId xmlns:a16="http://schemas.microsoft.com/office/drawing/2014/main" id="{6031AEB9-AB17-55D2-6A6B-5EBE61C9FEE6}"/>
                </a:ext>
              </a:extLst>
            </p:cNvPr>
            <p:cNvPicPr/>
            <p:nvPr/>
          </p:nvPicPr>
          <p:blipFill>
            <a:blip r:embed="rId44" cstate="print"/>
            <a:stretch>
              <a:fillRect/>
            </a:stretch>
          </p:blipFill>
          <p:spPr>
            <a:xfrm>
              <a:off x="1354836" y="3634676"/>
              <a:ext cx="1908911" cy="121742"/>
            </a:xfrm>
            <a:prstGeom prst="rect">
              <a:avLst/>
            </a:prstGeom>
          </p:spPr>
        </p:pic>
        <p:pic>
          <p:nvPicPr>
            <p:cNvPr id="60" name="object 60">
              <a:extLst>
                <a:ext uri="{FF2B5EF4-FFF2-40B4-BE49-F238E27FC236}">
                  <a16:creationId xmlns:a16="http://schemas.microsoft.com/office/drawing/2014/main" id="{5BFF532A-6E9D-EB13-C30A-C988B020247C}"/>
                </a:ext>
              </a:extLst>
            </p:cNvPr>
            <p:cNvPicPr/>
            <p:nvPr/>
          </p:nvPicPr>
          <p:blipFill>
            <a:blip r:embed="rId45" cstate="print"/>
            <a:stretch>
              <a:fillRect/>
            </a:stretch>
          </p:blipFill>
          <p:spPr>
            <a:xfrm>
              <a:off x="1354836" y="3850830"/>
              <a:ext cx="1569440" cy="120256"/>
            </a:xfrm>
            <a:prstGeom prst="rect">
              <a:avLst/>
            </a:prstGeom>
          </p:spPr>
        </p:pic>
        <p:pic>
          <p:nvPicPr>
            <p:cNvPr id="61" name="object 61">
              <a:extLst>
                <a:ext uri="{FF2B5EF4-FFF2-40B4-BE49-F238E27FC236}">
                  <a16:creationId xmlns:a16="http://schemas.microsoft.com/office/drawing/2014/main" id="{BCC2C521-F1D4-736E-91BD-A80B480B9110}"/>
                </a:ext>
              </a:extLst>
            </p:cNvPr>
            <p:cNvPicPr/>
            <p:nvPr/>
          </p:nvPicPr>
          <p:blipFill>
            <a:blip r:embed="rId46" cstate="print"/>
            <a:stretch>
              <a:fillRect/>
            </a:stretch>
          </p:blipFill>
          <p:spPr>
            <a:xfrm>
              <a:off x="1354836" y="4068508"/>
              <a:ext cx="1494828" cy="118719"/>
            </a:xfrm>
            <a:prstGeom prst="rect">
              <a:avLst/>
            </a:prstGeom>
          </p:spPr>
        </p:pic>
        <p:pic>
          <p:nvPicPr>
            <p:cNvPr id="62" name="object 62">
              <a:extLst>
                <a:ext uri="{FF2B5EF4-FFF2-40B4-BE49-F238E27FC236}">
                  <a16:creationId xmlns:a16="http://schemas.microsoft.com/office/drawing/2014/main" id="{855DA925-F530-BC0E-0DA1-7035CCD0FF9E}"/>
                </a:ext>
              </a:extLst>
            </p:cNvPr>
            <p:cNvPicPr/>
            <p:nvPr/>
          </p:nvPicPr>
          <p:blipFill>
            <a:blip r:embed="rId47" cstate="print"/>
            <a:stretch>
              <a:fillRect/>
            </a:stretch>
          </p:blipFill>
          <p:spPr>
            <a:xfrm>
              <a:off x="1354836" y="4283125"/>
              <a:ext cx="952893" cy="120307"/>
            </a:xfrm>
            <a:prstGeom prst="rect">
              <a:avLst/>
            </a:prstGeom>
          </p:spPr>
        </p:pic>
        <p:pic>
          <p:nvPicPr>
            <p:cNvPr id="63" name="object 63">
              <a:extLst>
                <a:ext uri="{FF2B5EF4-FFF2-40B4-BE49-F238E27FC236}">
                  <a16:creationId xmlns:a16="http://schemas.microsoft.com/office/drawing/2014/main" id="{73098AEA-7A1D-EFE5-115C-1D88565B6D45}"/>
                </a:ext>
              </a:extLst>
            </p:cNvPr>
            <p:cNvPicPr/>
            <p:nvPr/>
          </p:nvPicPr>
          <p:blipFill>
            <a:blip r:embed="rId48" cstate="print"/>
            <a:stretch>
              <a:fillRect/>
            </a:stretch>
          </p:blipFill>
          <p:spPr>
            <a:xfrm>
              <a:off x="2421928" y="4283125"/>
              <a:ext cx="3545331" cy="120307"/>
            </a:xfrm>
            <a:prstGeom prst="rect">
              <a:avLst/>
            </a:prstGeom>
          </p:spPr>
        </p:pic>
        <p:sp>
          <p:nvSpPr>
            <p:cNvPr id="64" name="object 64">
              <a:extLst>
                <a:ext uri="{FF2B5EF4-FFF2-40B4-BE49-F238E27FC236}">
                  <a16:creationId xmlns:a16="http://schemas.microsoft.com/office/drawing/2014/main" id="{8CF4140F-F331-E32F-44EC-54109908349C}"/>
                </a:ext>
              </a:extLst>
            </p:cNvPr>
            <p:cNvSpPr/>
            <p:nvPr/>
          </p:nvSpPr>
          <p:spPr>
            <a:xfrm>
              <a:off x="890536" y="1692274"/>
              <a:ext cx="5753100" cy="3488054"/>
            </a:xfrm>
            <a:custGeom>
              <a:avLst/>
              <a:gdLst/>
              <a:ahLst/>
              <a:cxnLst/>
              <a:rect l="l" t="t" r="r" b="b"/>
              <a:pathLst>
                <a:path w="5753100" h="3488054">
                  <a:moveTo>
                    <a:pt x="0" y="0"/>
                  </a:moveTo>
                  <a:lnTo>
                    <a:pt x="5752604" y="0"/>
                  </a:lnTo>
                  <a:lnTo>
                    <a:pt x="5752604" y="3487483"/>
                  </a:lnTo>
                  <a:lnTo>
                    <a:pt x="0" y="3487483"/>
                  </a:lnTo>
                  <a:lnTo>
                    <a:pt x="0" y="0"/>
                  </a:lnTo>
                  <a:close/>
                </a:path>
              </a:pathLst>
            </a:custGeom>
            <a:ln w="4566">
              <a:solidFill>
                <a:srgbClr val="A1A3A7"/>
              </a:solidFill>
            </a:ln>
          </p:spPr>
          <p:txBody>
            <a:bodyPr wrap="square" lIns="0" tIns="0" rIns="0" bIns="0" rtlCol="0"/>
            <a:lstStyle/>
            <a:p>
              <a:endParaRPr/>
            </a:p>
          </p:txBody>
        </p:sp>
        <p:pic>
          <p:nvPicPr>
            <p:cNvPr id="65" name="object 65">
              <a:extLst>
                <a:ext uri="{FF2B5EF4-FFF2-40B4-BE49-F238E27FC236}">
                  <a16:creationId xmlns:a16="http://schemas.microsoft.com/office/drawing/2014/main" id="{E070AC42-28B0-0020-8CFB-B0A547BF1695}"/>
                </a:ext>
              </a:extLst>
            </p:cNvPr>
            <p:cNvPicPr/>
            <p:nvPr/>
          </p:nvPicPr>
          <p:blipFill>
            <a:blip r:embed="rId49" cstate="print"/>
            <a:stretch>
              <a:fillRect/>
            </a:stretch>
          </p:blipFill>
          <p:spPr>
            <a:xfrm>
              <a:off x="890536" y="1259928"/>
              <a:ext cx="5752604" cy="611936"/>
            </a:xfrm>
            <a:prstGeom prst="rect">
              <a:avLst/>
            </a:prstGeom>
          </p:spPr>
        </p:pic>
      </p:grpSp>
      <p:sp>
        <p:nvSpPr>
          <p:cNvPr id="66" name="object 66">
            <a:extLst>
              <a:ext uri="{FF2B5EF4-FFF2-40B4-BE49-F238E27FC236}">
                <a16:creationId xmlns:a16="http://schemas.microsoft.com/office/drawing/2014/main" id="{CB0A5D73-4FF3-B15A-7CA7-673401B4CAC2}"/>
              </a:ext>
            </a:extLst>
          </p:cNvPr>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67" name="object 67">
            <a:extLst>
              <a:ext uri="{FF2B5EF4-FFF2-40B4-BE49-F238E27FC236}">
                <a16:creationId xmlns:a16="http://schemas.microsoft.com/office/drawing/2014/main" id="{C0816289-DCAC-1FC7-4031-58A1A6BE38B8}"/>
              </a:ext>
            </a:extLst>
          </p:cNvPr>
          <p:cNvGrpSpPr/>
          <p:nvPr/>
        </p:nvGrpSpPr>
        <p:grpSpPr>
          <a:xfrm>
            <a:off x="7183539" y="1080286"/>
            <a:ext cx="368935" cy="688340"/>
            <a:chOff x="7183539" y="1080286"/>
            <a:chExt cx="368935" cy="688340"/>
          </a:xfrm>
        </p:grpSpPr>
        <p:sp>
          <p:nvSpPr>
            <p:cNvPr id="68" name="object 68">
              <a:extLst>
                <a:ext uri="{FF2B5EF4-FFF2-40B4-BE49-F238E27FC236}">
                  <a16:creationId xmlns:a16="http://schemas.microsoft.com/office/drawing/2014/main" id="{18267909-10CA-9D18-7009-394E360BFAE7}"/>
                </a:ext>
              </a:extLst>
            </p:cNvPr>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69" name="object 69">
              <a:extLst>
                <a:ext uri="{FF2B5EF4-FFF2-40B4-BE49-F238E27FC236}">
                  <a16:creationId xmlns:a16="http://schemas.microsoft.com/office/drawing/2014/main" id="{66C021B1-FE89-5A25-B2C3-4050A115FA80}"/>
                </a:ext>
              </a:extLst>
            </p:cNvPr>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70" name="object 70">
              <a:extLst>
                <a:ext uri="{FF2B5EF4-FFF2-40B4-BE49-F238E27FC236}">
                  <a16:creationId xmlns:a16="http://schemas.microsoft.com/office/drawing/2014/main" id="{ABB014DB-3016-30B6-4304-7D807D1784C7}"/>
                </a:ext>
              </a:extLst>
            </p:cNvPr>
            <p:cNvPicPr/>
            <p:nvPr/>
          </p:nvPicPr>
          <p:blipFill>
            <a:blip r:embed="rId50" cstate="print"/>
            <a:stretch>
              <a:fillRect/>
            </a:stretch>
          </p:blipFill>
          <p:spPr>
            <a:xfrm>
              <a:off x="7296200" y="1401508"/>
              <a:ext cx="133946" cy="270967"/>
            </a:xfrm>
            <a:prstGeom prst="rect">
              <a:avLst/>
            </a:prstGeom>
          </p:spPr>
        </p:pic>
      </p:grpSp>
      <p:grpSp>
        <p:nvGrpSpPr>
          <p:cNvPr id="71" name="object 71">
            <a:extLst>
              <a:ext uri="{FF2B5EF4-FFF2-40B4-BE49-F238E27FC236}">
                <a16:creationId xmlns:a16="http://schemas.microsoft.com/office/drawing/2014/main" id="{0E8E4FF0-14F5-48BB-9C74-C3C09AFB53B8}"/>
              </a:ext>
            </a:extLst>
          </p:cNvPr>
          <p:cNvGrpSpPr/>
          <p:nvPr/>
        </p:nvGrpSpPr>
        <p:grpSpPr>
          <a:xfrm>
            <a:off x="7183539" y="2570606"/>
            <a:ext cx="368935" cy="688340"/>
            <a:chOff x="7183539" y="2570606"/>
            <a:chExt cx="368935" cy="688340"/>
          </a:xfrm>
        </p:grpSpPr>
        <p:sp>
          <p:nvSpPr>
            <p:cNvPr id="72" name="object 72">
              <a:extLst>
                <a:ext uri="{FF2B5EF4-FFF2-40B4-BE49-F238E27FC236}">
                  <a16:creationId xmlns:a16="http://schemas.microsoft.com/office/drawing/2014/main" id="{29B68B61-F372-4861-67ED-C0D7E2612ACD}"/>
                </a:ext>
              </a:extLst>
            </p:cNvPr>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3" name="object 73">
              <a:extLst>
                <a:ext uri="{FF2B5EF4-FFF2-40B4-BE49-F238E27FC236}">
                  <a16:creationId xmlns:a16="http://schemas.microsoft.com/office/drawing/2014/main" id="{FCB394D1-5DD9-6860-AE1E-41FC2C859E24}"/>
                </a:ext>
              </a:extLst>
            </p:cNvPr>
            <p:cNvPicPr/>
            <p:nvPr/>
          </p:nvPicPr>
          <p:blipFill>
            <a:blip r:embed="rId51" cstate="print"/>
            <a:stretch>
              <a:fillRect/>
            </a:stretch>
          </p:blipFill>
          <p:spPr>
            <a:xfrm>
              <a:off x="7296200" y="2686303"/>
              <a:ext cx="133946" cy="272503"/>
            </a:xfrm>
            <a:prstGeom prst="rect">
              <a:avLst/>
            </a:prstGeom>
          </p:spPr>
        </p:pic>
        <p:pic>
          <p:nvPicPr>
            <p:cNvPr id="74" name="object 74">
              <a:extLst>
                <a:ext uri="{FF2B5EF4-FFF2-40B4-BE49-F238E27FC236}">
                  <a16:creationId xmlns:a16="http://schemas.microsoft.com/office/drawing/2014/main" id="{E9528176-8AE0-9B3A-5AAB-2B12BD0DF626}"/>
                </a:ext>
              </a:extLst>
            </p:cNvPr>
            <p:cNvPicPr/>
            <p:nvPr/>
          </p:nvPicPr>
          <p:blipFill>
            <a:blip r:embed="rId52" cstate="print"/>
            <a:stretch>
              <a:fillRect/>
            </a:stretch>
          </p:blipFill>
          <p:spPr>
            <a:xfrm>
              <a:off x="7294664" y="3013570"/>
              <a:ext cx="137020" cy="137020"/>
            </a:xfrm>
            <a:prstGeom prst="rect">
              <a:avLst/>
            </a:prstGeom>
          </p:spPr>
        </p:pic>
      </p:grpSp>
      <p:grpSp>
        <p:nvGrpSpPr>
          <p:cNvPr id="75" name="object 75">
            <a:extLst>
              <a:ext uri="{FF2B5EF4-FFF2-40B4-BE49-F238E27FC236}">
                <a16:creationId xmlns:a16="http://schemas.microsoft.com/office/drawing/2014/main" id="{9F45CE41-7C6A-D075-D650-07EFFC404B72}"/>
              </a:ext>
            </a:extLst>
          </p:cNvPr>
          <p:cNvGrpSpPr/>
          <p:nvPr/>
        </p:nvGrpSpPr>
        <p:grpSpPr>
          <a:xfrm>
            <a:off x="7183539" y="1826221"/>
            <a:ext cx="368935" cy="687070"/>
            <a:chOff x="7183539" y="1826221"/>
            <a:chExt cx="368935" cy="687070"/>
          </a:xfrm>
        </p:grpSpPr>
        <p:sp>
          <p:nvSpPr>
            <p:cNvPr id="76" name="object 76">
              <a:extLst>
                <a:ext uri="{FF2B5EF4-FFF2-40B4-BE49-F238E27FC236}">
                  <a16:creationId xmlns:a16="http://schemas.microsoft.com/office/drawing/2014/main" id="{17A0E106-EB89-5979-F2F2-88E4C24A8D05}"/>
                </a:ext>
              </a:extLst>
            </p:cNvPr>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7" name="object 77">
              <a:extLst>
                <a:ext uri="{FF2B5EF4-FFF2-40B4-BE49-F238E27FC236}">
                  <a16:creationId xmlns:a16="http://schemas.microsoft.com/office/drawing/2014/main" id="{700AAFE5-1893-3F40-0C7C-1278F9AE616C}"/>
                </a:ext>
              </a:extLst>
            </p:cNvPr>
            <p:cNvPicPr/>
            <p:nvPr/>
          </p:nvPicPr>
          <p:blipFill>
            <a:blip r:embed="rId53" cstate="print"/>
            <a:stretch>
              <a:fillRect/>
            </a:stretch>
          </p:blipFill>
          <p:spPr>
            <a:xfrm>
              <a:off x="7296200" y="1940369"/>
              <a:ext cx="133946" cy="274040"/>
            </a:xfrm>
            <a:prstGeom prst="rect">
              <a:avLst/>
            </a:prstGeom>
          </p:spPr>
        </p:pic>
        <p:pic>
          <p:nvPicPr>
            <p:cNvPr id="78" name="object 78">
              <a:extLst>
                <a:ext uri="{FF2B5EF4-FFF2-40B4-BE49-F238E27FC236}">
                  <a16:creationId xmlns:a16="http://schemas.microsoft.com/office/drawing/2014/main" id="{BE2D8BB1-C8FC-D721-D311-F3E6C9EBEDF8}"/>
                </a:ext>
              </a:extLst>
            </p:cNvPr>
            <p:cNvPicPr/>
            <p:nvPr/>
          </p:nvPicPr>
          <p:blipFill>
            <a:blip r:embed="rId54" cstate="print"/>
            <a:stretch>
              <a:fillRect/>
            </a:stretch>
          </p:blipFill>
          <p:spPr>
            <a:xfrm>
              <a:off x="7294664" y="2269184"/>
              <a:ext cx="137020" cy="135483"/>
            </a:xfrm>
            <a:prstGeom prst="rect">
              <a:avLst/>
            </a:prstGeom>
          </p:spPr>
        </p:pic>
      </p:grpSp>
      <p:grpSp>
        <p:nvGrpSpPr>
          <p:cNvPr id="79" name="object 79">
            <a:extLst>
              <a:ext uri="{FF2B5EF4-FFF2-40B4-BE49-F238E27FC236}">
                <a16:creationId xmlns:a16="http://schemas.microsoft.com/office/drawing/2014/main" id="{F4F077D7-D757-209B-57F0-1A7A46DB5328}"/>
              </a:ext>
            </a:extLst>
          </p:cNvPr>
          <p:cNvGrpSpPr/>
          <p:nvPr/>
        </p:nvGrpSpPr>
        <p:grpSpPr>
          <a:xfrm>
            <a:off x="7183539" y="3314991"/>
            <a:ext cx="368935" cy="688340"/>
            <a:chOff x="7183539" y="3314991"/>
            <a:chExt cx="368935" cy="688340"/>
          </a:xfrm>
        </p:grpSpPr>
        <p:sp>
          <p:nvSpPr>
            <p:cNvPr id="80" name="object 80">
              <a:extLst>
                <a:ext uri="{FF2B5EF4-FFF2-40B4-BE49-F238E27FC236}">
                  <a16:creationId xmlns:a16="http://schemas.microsoft.com/office/drawing/2014/main" id="{8EE9BBCC-8D50-650F-DE46-C2A1C1A3474B}"/>
                </a:ext>
              </a:extLst>
            </p:cNvPr>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1" name="object 81">
              <a:extLst>
                <a:ext uri="{FF2B5EF4-FFF2-40B4-BE49-F238E27FC236}">
                  <a16:creationId xmlns:a16="http://schemas.microsoft.com/office/drawing/2014/main" id="{84D03212-9B6D-9709-1BB4-4B94DE01093D}"/>
                </a:ext>
              </a:extLst>
            </p:cNvPr>
            <p:cNvPicPr/>
            <p:nvPr/>
          </p:nvPicPr>
          <p:blipFill>
            <a:blip r:embed="rId55" cstate="print"/>
            <a:stretch>
              <a:fillRect/>
            </a:stretch>
          </p:blipFill>
          <p:spPr>
            <a:xfrm>
              <a:off x="7296200" y="3430689"/>
              <a:ext cx="133946" cy="272453"/>
            </a:xfrm>
            <a:prstGeom prst="rect">
              <a:avLst/>
            </a:prstGeom>
          </p:spPr>
        </p:pic>
        <p:pic>
          <p:nvPicPr>
            <p:cNvPr id="82" name="object 82">
              <a:extLst>
                <a:ext uri="{FF2B5EF4-FFF2-40B4-BE49-F238E27FC236}">
                  <a16:creationId xmlns:a16="http://schemas.microsoft.com/office/drawing/2014/main" id="{491692D4-2CA6-B09C-90D7-9B51093122E0}"/>
                </a:ext>
              </a:extLst>
            </p:cNvPr>
            <p:cNvPicPr/>
            <p:nvPr/>
          </p:nvPicPr>
          <p:blipFill>
            <a:blip r:embed="rId56" cstate="print"/>
            <a:stretch>
              <a:fillRect/>
            </a:stretch>
          </p:blipFill>
          <p:spPr>
            <a:xfrm>
              <a:off x="7294664" y="3759492"/>
              <a:ext cx="137020" cy="135483"/>
            </a:xfrm>
            <a:prstGeom prst="rect">
              <a:avLst/>
            </a:prstGeom>
          </p:spPr>
        </p:pic>
      </p:grpSp>
      <p:grpSp>
        <p:nvGrpSpPr>
          <p:cNvPr id="83" name="object 83">
            <a:extLst>
              <a:ext uri="{FF2B5EF4-FFF2-40B4-BE49-F238E27FC236}">
                <a16:creationId xmlns:a16="http://schemas.microsoft.com/office/drawing/2014/main" id="{D02BD461-782F-0471-E572-0BE26318633F}"/>
              </a:ext>
            </a:extLst>
          </p:cNvPr>
          <p:cNvGrpSpPr/>
          <p:nvPr/>
        </p:nvGrpSpPr>
        <p:grpSpPr>
          <a:xfrm>
            <a:off x="7183539" y="4060875"/>
            <a:ext cx="368935" cy="687070"/>
            <a:chOff x="7183539" y="4060875"/>
            <a:chExt cx="368935" cy="687070"/>
          </a:xfrm>
        </p:grpSpPr>
        <p:sp>
          <p:nvSpPr>
            <p:cNvPr id="84" name="object 84">
              <a:extLst>
                <a:ext uri="{FF2B5EF4-FFF2-40B4-BE49-F238E27FC236}">
                  <a16:creationId xmlns:a16="http://schemas.microsoft.com/office/drawing/2014/main" id="{D619AEF1-479D-FCED-8F0B-37A181931C93}"/>
                </a:ext>
              </a:extLst>
            </p:cNvPr>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5" name="object 85">
              <a:extLst>
                <a:ext uri="{FF2B5EF4-FFF2-40B4-BE49-F238E27FC236}">
                  <a16:creationId xmlns:a16="http://schemas.microsoft.com/office/drawing/2014/main" id="{D0C150B3-673F-795B-11E4-09B931AFD1F4}"/>
                </a:ext>
              </a:extLst>
            </p:cNvPr>
            <p:cNvPicPr/>
            <p:nvPr/>
          </p:nvPicPr>
          <p:blipFill>
            <a:blip r:embed="rId57" cstate="print"/>
            <a:stretch>
              <a:fillRect/>
            </a:stretch>
          </p:blipFill>
          <p:spPr>
            <a:xfrm>
              <a:off x="7296200" y="4175073"/>
              <a:ext cx="133946" cy="273989"/>
            </a:xfrm>
            <a:prstGeom prst="rect">
              <a:avLst/>
            </a:prstGeom>
          </p:spPr>
        </p:pic>
        <p:pic>
          <p:nvPicPr>
            <p:cNvPr id="86" name="object 86">
              <a:extLst>
                <a:ext uri="{FF2B5EF4-FFF2-40B4-BE49-F238E27FC236}">
                  <a16:creationId xmlns:a16="http://schemas.microsoft.com/office/drawing/2014/main" id="{94948178-06A9-A6CE-8ECC-DEB306B57724}"/>
                </a:ext>
              </a:extLst>
            </p:cNvPr>
            <p:cNvPicPr/>
            <p:nvPr/>
          </p:nvPicPr>
          <p:blipFill>
            <a:blip r:embed="rId58" cstate="print"/>
            <a:stretch>
              <a:fillRect/>
            </a:stretch>
          </p:blipFill>
          <p:spPr>
            <a:xfrm>
              <a:off x="7294664" y="4503889"/>
              <a:ext cx="137020" cy="136969"/>
            </a:xfrm>
            <a:prstGeom prst="rect">
              <a:avLst/>
            </a:prstGeom>
          </p:spPr>
        </p:pic>
      </p:grpSp>
      <p:grpSp>
        <p:nvGrpSpPr>
          <p:cNvPr id="87" name="object 87">
            <a:extLst>
              <a:ext uri="{FF2B5EF4-FFF2-40B4-BE49-F238E27FC236}">
                <a16:creationId xmlns:a16="http://schemas.microsoft.com/office/drawing/2014/main" id="{3FED44CC-3557-A39E-A418-B77CBC9193D7}"/>
              </a:ext>
            </a:extLst>
          </p:cNvPr>
          <p:cNvGrpSpPr/>
          <p:nvPr/>
        </p:nvGrpSpPr>
        <p:grpSpPr>
          <a:xfrm>
            <a:off x="7183539" y="4805260"/>
            <a:ext cx="368935" cy="688340"/>
            <a:chOff x="7183539" y="4805260"/>
            <a:chExt cx="368935" cy="688340"/>
          </a:xfrm>
        </p:grpSpPr>
        <p:sp>
          <p:nvSpPr>
            <p:cNvPr id="88" name="object 88">
              <a:extLst>
                <a:ext uri="{FF2B5EF4-FFF2-40B4-BE49-F238E27FC236}">
                  <a16:creationId xmlns:a16="http://schemas.microsoft.com/office/drawing/2014/main" id="{BD4AF9BB-F328-9D8B-CEA4-D91E5802213B}"/>
                </a:ext>
              </a:extLst>
            </p:cNvPr>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9" name="object 89">
              <a:extLst>
                <a:ext uri="{FF2B5EF4-FFF2-40B4-BE49-F238E27FC236}">
                  <a16:creationId xmlns:a16="http://schemas.microsoft.com/office/drawing/2014/main" id="{D90EB4CE-A95B-3889-A87D-03EC5090D563}"/>
                </a:ext>
              </a:extLst>
            </p:cNvPr>
            <p:cNvPicPr/>
            <p:nvPr/>
          </p:nvPicPr>
          <p:blipFill>
            <a:blip r:embed="rId59" cstate="print"/>
            <a:stretch>
              <a:fillRect/>
            </a:stretch>
          </p:blipFill>
          <p:spPr>
            <a:xfrm>
              <a:off x="7296200" y="4920957"/>
              <a:ext cx="133946" cy="272503"/>
            </a:xfrm>
            <a:prstGeom prst="rect">
              <a:avLst/>
            </a:prstGeom>
          </p:spPr>
        </p:pic>
        <p:pic>
          <p:nvPicPr>
            <p:cNvPr id="90" name="object 90">
              <a:extLst>
                <a:ext uri="{FF2B5EF4-FFF2-40B4-BE49-F238E27FC236}">
                  <a16:creationId xmlns:a16="http://schemas.microsoft.com/office/drawing/2014/main" id="{7D54E12C-DB6C-BBAD-F6C6-1B08142D35AC}"/>
                </a:ext>
              </a:extLst>
            </p:cNvPr>
            <p:cNvPicPr/>
            <p:nvPr/>
          </p:nvPicPr>
          <p:blipFill>
            <a:blip r:embed="rId60" cstate="print"/>
            <a:stretch>
              <a:fillRect/>
            </a:stretch>
          </p:blipFill>
          <p:spPr>
            <a:xfrm>
              <a:off x="7294664" y="5248274"/>
              <a:ext cx="137020" cy="136969"/>
            </a:xfrm>
            <a:prstGeom prst="rect">
              <a:avLst/>
            </a:prstGeom>
          </p:spPr>
        </p:pic>
      </p:grpSp>
      <p:grpSp>
        <p:nvGrpSpPr>
          <p:cNvPr id="91" name="object 91">
            <a:extLst>
              <a:ext uri="{FF2B5EF4-FFF2-40B4-BE49-F238E27FC236}">
                <a16:creationId xmlns:a16="http://schemas.microsoft.com/office/drawing/2014/main" id="{1DE64B5A-4C0B-BFDC-1B62-3F288AAD622A}"/>
              </a:ext>
            </a:extLst>
          </p:cNvPr>
          <p:cNvGrpSpPr/>
          <p:nvPr/>
        </p:nvGrpSpPr>
        <p:grpSpPr>
          <a:xfrm>
            <a:off x="7183539" y="5549645"/>
            <a:ext cx="368935" cy="688340"/>
            <a:chOff x="7183539" y="5549645"/>
            <a:chExt cx="368935" cy="688340"/>
          </a:xfrm>
        </p:grpSpPr>
        <p:sp>
          <p:nvSpPr>
            <p:cNvPr id="92" name="object 92">
              <a:extLst>
                <a:ext uri="{FF2B5EF4-FFF2-40B4-BE49-F238E27FC236}">
                  <a16:creationId xmlns:a16="http://schemas.microsoft.com/office/drawing/2014/main" id="{EE817FBF-CB42-368B-B242-302D03FB6B0D}"/>
                </a:ext>
              </a:extLst>
            </p:cNvPr>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93" name="object 93">
              <a:extLst>
                <a:ext uri="{FF2B5EF4-FFF2-40B4-BE49-F238E27FC236}">
                  <a16:creationId xmlns:a16="http://schemas.microsoft.com/office/drawing/2014/main" id="{A910FBBE-E554-4AE8-592B-3C230479E296}"/>
                </a:ext>
              </a:extLst>
            </p:cNvPr>
            <p:cNvPicPr/>
            <p:nvPr/>
          </p:nvPicPr>
          <p:blipFill>
            <a:blip r:embed="rId61" cstate="print"/>
            <a:stretch>
              <a:fillRect/>
            </a:stretch>
          </p:blipFill>
          <p:spPr>
            <a:xfrm>
              <a:off x="7296200" y="5665342"/>
              <a:ext cx="133946" cy="272503"/>
            </a:xfrm>
            <a:prstGeom prst="rect">
              <a:avLst/>
            </a:prstGeom>
          </p:spPr>
        </p:pic>
        <p:pic>
          <p:nvPicPr>
            <p:cNvPr id="94" name="object 94">
              <a:extLst>
                <a:ext uri="{FF2B5EF4-FFF2-40B4-BE49-F238E27FC236}">
                  <a16:creationId xmlns:a16="http://schemas.microsoft.com/office/drawing/2014/main" id="{8729E2FC-B42E-A31B-78D8-4ECFD0DB11C1}"/>
                </a:ext>
              </a:extLst>
            </p:cNvPr>
            <p:cNvPicPr/>
            <p:nvPr/>
          </p:nvPicPr>
          <p:blipFill>
            <a:blip r:embed="rId62" cstate="print"/>
            <a:stretch>
              <a:fillRect/>
            </a:stretch>
          </p:blipFill>
          <p:spPr>
            <a:xfrm>
              <a:off x="7294664" y="5994145"/>
              <a:ext cx="137020" cy="135483"/>
            </a:xfrm>
            <a:prstGeom prst="rect">
              <a:avLst/>
            </a:prstGeom>
          </p:spPr>
        </p:pic>
      </p:grpSp>
      <p:grpSp>
        <p:nvGrpSpPr>
          <p:cNvPr id="95" name="object 95">
            <a:extLst>
              <a:ext uri="{FF2B5EF4-FFF2-40B4-BE49-F238E27FC236}">
                <a16:creationId xmlns:a16="http://schemas.microsoft.com/office/drawing/2014/main" id="{5350947A-EC68-8562-01FA-937F3819F2A9}"/>
              </a:ext>
            </a:extLst>
          </p:cNvPr>
          <p:cNvGrpSpPr/>
          <p:nvPr/>
        </p:nvGrpSpPr>
        <p:grpSpPr>
          <a:xfrm>
            <a:off x="7183539" y="6295580"/>
            <a:ext cx="368935" cy="687070"/>
            <a:chOff x="7183539" y="6295580"/>
            <a:chExt cx="368935" cy="687070"/>
          </a:xfrm>
        </p:grpSpPr>
        <p:sp>
          <p:nvSpPr>
            <p:cNvPr id="96" name="object 96">
              <a:extLst>
                <a:ext uri="{FF2B5EF4-FFF2-40B4-BE49-F238E27FC236}">
                  <a16:creationId xmlns:a16="http://schemas.microsoft.com/office/drawing/2014/main" id="{06BADAA5-CDFF-69FD-1A2A-ABF09074B00F}"/>
                </a:ext>
              </a:extLst>
            </p:cNvPr>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7" name="object 97">
              <a:extLst>
                <a:ext uri="{FF2B5EF4-FFF2-40B4-BE49-F238E27FC236}">
                  <a16:creationId xmlns:a16="http://schemas.microsoft.com/office/drawing/2014/main" id="{05A901FC-EABD-42E8-639A-68B218AD9829}"/>
                </a:ext>
              </a:extLst>
            </p:cNvPr>
            <p:cNvPicPr/>
            <p:nvPr/>
          </p:nvPicPr>
          <p:blipFill>
            <a:blip r:embed="rId63" cstate="print"/>
            <a:stretch>
              <a:fillRect/>
            </a:stretch>
          </p:blipFill>
          <p:spPr>
            <a:xfrm>
              <a:off x="7296200" y="6409727"/>
              <a:ext cx="133946" cy="274040"/>
            </a:xfrm>
            <a:prstGeom prst="rect">
              <a:avLst/>
            </a:prstGeom>
          </p:spPr>
        </p:pic>
        <p:pic>
          <p:nvPicPr>
            <p:cNvPr id="98" name="object 98">
              <a:extLst>
                <a:ext uri="{FF2B5EF4-FFF2-40B4-BE49-F238E27FC236}">
                  <a16:creationId xmlns:a16="http://schemas.microsoft.com/office/drawing/2014/main" id="{79A8058C-53D3-285E-925D-C200053A7A21}"/>
                </a:ext>
              </a:extLst>
            </p:cNvPr>
            <p:cNvPicPr/>
            <p:nvPr/>
          </p:nvPicPr>
          <p:blipFill>
            <a:blip r:embed="rId64" cstate="print"/>
            <a:stretch>
              <a:fillRect/>
            </a:stretch>
          </p:blipFill>
          <p:spPr>
            <a:xfrm>
              <a:off x="7294664" y="6738543"/>
              <a:ext cx="137020" cy="137020"/>
            </a:xfrm>
            <a:prstGeom prst="rect">
              <a:avLst/>
            </a:prstGeom>
          </p:spPr>
        </p:pic>
      </p:grpSp>
      <p:grpSp>
        <p:nvGrpSpPr>
          <p:cNvPr id="99" name="object 99">
            <a:extLst>
              <a:ext uri="{FF2B5EF4-FFF2-40B4-BE49-F238E27FC236}">
                <a16:creationId xmlns:a16="http://schemas.microsoft.com/office/drawing/2014/main" id="{B84937F1-FAEF-91BE-343B-AE867C5B1574}"/>
              </a:ext>
            </a:extLst>
          </p:cNvPr>
          <p:cNvGrpSpPr/>
          <p:nvPr/>
        </p:nvGrpSpPr>
        <p:grpSpPr>
          <a:xfrm>
            <a:off x="7183539" y="7039964"/>
            <a:ext cx="368935" cy="688340"/>
            <a:chOff x="7183539" y="7039964"/>
            <a:chExt cx="368935" cy="688340"/>
          </a:xfrm>
        </p:grpSpPr>
        <p:sp>
          <p:nvSpPr>
            <p:cNvPr id="100" name="object 100">
              <a:extLst>
                <a:ext uri="{FF2B5EF4-FFF2-40B4-BE49-F238E27FC236}">
                  <a16:creationId xmlns:a16="http://schemas.microsoft.com/office/drawing/2014/main" id="{1B2B4EC7-173A-F995-BEE9-C0587C6DDB3B}"/>
                </a:ext>
              </a:extLst>
            </p:cNvPr>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1" name="object 101">
              <a:extLst>
                <a:ext uri="{FF2B5EF4-FFF2-40B4-BE49-F238E27FC236}">
                  <a16:creationId xmlns:a16="http://schemas.microsoft.com/office/drawing/2014/main" id="{2EEEC197-E963-50C1-89AD-E461F7534DBD}"/>
                </a:ext>
              </a:extLst>
            </p:cNvPr>
            <p:cNvPicPr/>
            <p:nvPr/>
          </p:nvPicPr>
          <p:blipFill>
            <a:blip r:embed="rId65" cstate="print"/>
            <a:stretch>
              <a:fillRect/>
            </a:stretch>
          </p:blipFill>
          <p:spPr>
            <a:xfrm>
              <a:off x="7296200" y="7155662"/>
              <a:ext cx="133946" cy="272503"/>
            </a:xfrm>
            <a:prstGeom prst="rect">
              <a:avLst/>
            </a:prstGeom>
          </p:spPr>
        </p:pic>
        <p:pic>
          <p:nvPicPr>
            <p:cNvPr id="102" name="object 102">
              <a:extLst>
                <a:ext uri="{FF2B5EF4-FFF2-40B4-BE49-F238E27FC236}">
                  <a16:creationId xmlns:a16="http://schemas.microsoft.com/office/drawing/2014/main" id="{CA599924-EB22-820D-3A5E-D14E8DB3D97B}"/>
                </a:ext>
              </a:extLst>
            </p:cNvPr>
            <p:cNvPicPr/>
            <p:nvPr/>
          </p:nvPicPr>
          <p:blipFill>
            <a:blip r:embed="rId66" cstate="print"/>
            <a:stretch>
              <a:fillRect/>
            </a:stretch>
          </p:blipFill>
          <p:spPr>
            <a:xfrm>
              <a:off x="7294664" y="7482928"/>
              <a:ext cx="137020" cy="137020"/>
            </a:xfrm>
            <a:prstGeom prst="rect">
              <a:avLst/>
            </a:prstGeom>
          </p:spPr>
        </p:pic>
      </p:grpSp>
      <p:grpSp>
        <p:nvGrpSpPr>
          <p:cNvPr id="103" name="object 103">
            <a:extLst>
              <a:ext uri="{FF2B5EF4-FFF2-40B4-BE49-F238E27FC236}">
                <a16:creationId xmlns:a16="http://schemas.microsoft.com/office/drawing/2014/main" id="{8DEB2C5A-AA37-D2B4-AFDF-4FF2D7D3F1E9}"/>
              </a:ext>
            </a:extLst>
          </p:cNvPr>
          <p:cNvGrpSpPr/>
          <p:nvPr/>
        </p:nvGrpSpPr>
        <p:grpSpPr>
          <a:xfrm>
            <a:off x="7183539" y="7784350"/>
            <a:ext cx="368935" cy="688340"/>
            <a:chOff x="7183539" y="7784350"/>
            <a:chExt cx="368935" cy="688340"/>
          </a:xfrm>
        </p:grpSpPr>
        <p:sp>
          <p:nvSpPr>
            <p:cNvPr id="104" name="object 104">
              <a:extLst>
                <a:ext uri="{FF2B5EF4-FFF2-40B4-BE49-F238E27FC236}">
                  <a16:creationId xmlns:a16="http://schemas.microsoft.com/office/drawing/2014/main" id="{CFD89A2E-D08C-9E8D-2A38-94C1E3733D48}"/>
                </a:ext>
              </a:extLst>
            </p:cNvPr>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5" name="object 105">
              <a:extLst>
                <a:ext uri="{FF2B5EF4-FFF2-40B4-BE49-F238E27FC236}">
                  <a16:creationId xmlns:a16="http://schemas.microsoft.com/office/drawing/2014/main" id="{1F72D47C-8B78-5C2D-11A8-E97432C0E7B8}"/>
                </a:ext>
              </a:extLst>
            </p:cNvPr>
            <p:cNvPicPr/>
            <p:nvPr/>
          </p:nvPicPr>
          <p:blipFill>
            <a:blip r:embed="rId67" cstate="print"/>
            <a:stretch>
              <a:fillRect/>
            </a:stretch>
          </p:blipFill>
          <p:spPr>
            <a:xfrm>
              <a:off x="7296200" y="7900047"/>
              <a:ext cx="133946" cy="272453"/>
            </a:xfrm>
            <a:prstGeom prst="rect">
              <a:avLst/>
            </a:prstGeom>
          </p:spPr>
        </p:pic>
        <p:pic>
          <p:nvPicPr>
            <p:cNvPr id="106" name="object 106">
              <a:extLst>
                <a:ext uri="{FF2B5EF4-FFF2-40B4-BE49-F238E27FC236}">
                  <a16:creationId xmlns:a16="http://schemas.microsoft.com/office/drawing/2014/main" id="{1AF0FDE1-FA87-6DF8-A2AE-4F2E9FEBA0AC}"/>
                </a:ext>
              </a:extLst>
            </p:cNvPr>
            <p:cNvPicPr/>
            <p:nvPr/>
          </p:nvPicPr>
          <p:blipFill>
            <a:blip r:embed="rId68" cstate="print"/>
            <a:stretch>
              <a:fillRect/>
            </a:stretch>
          </p:blipFill>
          <p:spPr>
            <a:xfrm>
              <a:off x="7294664" y="8228850"/>
              <a:ext cx="137020" cy="135483"/>
            </a:xfrm>
            <a:prstGeom prst="rect">
              <a:avLst/>
            </a:prstGeom>
          </p:spPr>
        </p:pic>
      </p:grpSp>
      <p:pic>
        <p:nvPicPr>
          <p:cNvPr id="107" name="object 107">
            <a:extLst>
              <a:ext uri="{FF2B5EF4-FFF2-40B4-BE49-F238E27FC236}">
                <a16:creationId xmlns:a16="http://schemas.microsoft.com/office/drawing/2014/main" id="{843C7485-F2EE-0D41-4210-A9244DA5506C}"/>
              </a:ext>
            </a:extLst>
          </p:cNvPr>
          <p:cNvPicPr/>
          <p:nvPr/>
        </p:nvPicPr>
        <p:blipFill>
          <a:blip r:embed="rId69" cstate="print"/>
          <a:stretch>
            <a:fillRect/>
          </a:stretch>
        </p:blipFill>
        <p:spPr>
          <a:xfrm>
            <a:off x="7183539" y="8530233"/>
            <a:ext cx="368401" cy="688085"/>
          </a:xfrm>
          <a:prstGeom prst="rect">
            <a:avLst/>
          </a:prstGeom>
        </p:spPr>
      </p:pic>
      <p:grpSp>
        <p:nvGrpSpPr>
          <p:cNvPr id="108" name="object 108">
            <a:extLst>
              <a:ext uri="{FF2B5EF4-FFF2-40B4-BE49-F238E27FC236}">
                <a16:creationId xmlns:a16="http://schemas.microsoft.com/office/drawing/2014/main" id="{028B2142-6CE2-D926-4184-66DF62FF6AC9}"/>
              </a:ext>
            </a:extLst>
          </p:cNvPr>
          <p:cNvGrpSpPr/>
          <p:nvPr/>
        </p:nvGrpSpPr>
        <p:grpSpPr>
          <a:xfrm>
            <a:off x="7183539" y="9274619"/>
            <a:ext cx="368935" cy="688340"/>
            <a:chOff x="7183539" y="9274619"/>
            <a:chExt cx="368935" cy="688340"/>
          </a:xfrm>
        </p:grpSpPr>
        <p:sp>
          <p:nvSpPr>
            <p:cNvPr id="109" name="object 109">
              <a:extLst>
                <a:ext uri="{FF2B5EF4-FFF2-40B4-BE49-F238E27FC236}">
                  <a16:creationId xmlns:a16="http://schemas.microsoft.com/office/drawing/2014/main" id="{7950476C-FF0C-720F-1140-A3A778A6B778}"/>
                </a:ext>
              </a:extLst>
            </p:cNvPr>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0" name="object 110">
              <a:extLst>
                <a:ext uri="{FF2B5EF4-FFF2-40B4-BE49-F238E27FC236}">
                  <a16:creationId xmlns:a16="http://schemas.microsoft.com/office/drawing/2014/main" id="{D18BDB8D-45E6-6C97-0D45-2E481BDAB734}"/>
                </a:ext>
              </a:extLst>
            </p:cNvPr>
            <p:cNvPicPr/>
            <p:nvPr/>
          </p:nvPicPr>
          <p:blipFill>
            <a:blip r:embed="rId70" cstate="print"/>
            <a:stretch>
              <a:fillRect/>
            </a:stretch>
          </p:blipFill>
          <p:spPr>
            <a:xfrm>
              <a:off x="7323581" y="9341637"/>
              <a:ext cx="79184" cy="121742"/>
            </a:xfrm>
            <a:prstGeom prst="rect">
              <a:avLst/>
            </a:prstGeom>
          </p:spPr>
        </p:pic>
        <p:pic>
          <p:nvPicPr>
            <p:cNvPr id="111" name="object 111">
              <a:extLst>
                <a:ext uri="{FF2B5EF4-FFF2-40B4-BE49-F238E27FC236}">
                  <a16:creationId xmlns:a16="http://schemas.microsoft.com/office/drawing/2014/main" id="{B50E9D08-BB40-16B3-95E9-ECEC5A44F36C}"/>
                </a:ext>
              </a:extLst>
            </p:cNvPr>
            <p:cNvPicPr/>
            <p:nvPr/>
          </p:nvPicPr>
          <p:blipFill>
            <a:blip r:embed="rId71" cstate="print"/>
            <a:stretch>
              <a:fillRect/>
            </a:stretch>
          </p:blipFill>
          <p:spPr>
            <a:xfrm>
              <a:off x="7296200" y="9483178"/>
              <a:ext cx="133946" cy="420141"/>
            </a:xfrm>
            <a:prstGeom prst="rect">
              <a:avLst/>
            </a:prstGeom>
          </p:spPr>
        </p:pic>
      </p:grpSp>
      <p:sp>
        <p:nvSpPr>
          <p:cNvPr id="113" name="テキスト ボックス 112">
            <a:extLst>
              <a:ext uri="{FF2B5EF4-FFF2-40B4-BE49-F238E27FC236}">
                <a16:creationId xmlns:a16="http://schemas.microsoft.com/office/drawing/2014/main" id="{FD7D08C8-9663-720E-1EF9-137B0F5A5343}"/>
              </a:ext>
            </a:extLst>
          </p:cNvPr>
          <p:cNvSpPr txBox="1"/>
          <p:nvPr/>
        </p:nvSpPr>
        <p:spPr>
          <a:xfrm>
            <a:off x="1263472" y="4449515"/>
            <a:ext cx="2307042" cy="246221"/>
          </a:xfrm>
          <a:prstGeom prst="rect">
            <a:avLst/>
          </a:prstGeom>
          <a:noFill/>
        </p:spPr>
        <p:txBody>
          <a:bodyPr wrap="none" rtlCol="0">
            <a:spAutoFit/>
          </a:bodyPr>
          <a:lstStyle/>
          <a:p>
            <a:r>
              <a:rPr kumimoji="1" lang="ja-JP" altLang="en-US" sz="1000">
                <a:solidFill>
                  <a:schemeClr val="tx1">
                    <a:lumMod val="65000"/>
                    <a:lumOff val="35000"/>
                  </a:schemeClr>
                </a:solidFill>
                <a:latin typeface="游ゴシック" panose="020B0400000000000000" pitchFamily="50" charset="-128"/>
                <a:ea typeface="游ゴシック" panose="020B0400000000000000" pitchFamily="50" charset="-128"/>
              </a:rPr>
              <a:t>⑤</a:t>
            </a:r>
            <a:r>
              <a:rPr kumimoji="1" lang="en-US" altLang="ja-JP" sz="1000">
                <a:solidFill>
                  <a:schemeClr val="tx1">
                    <a:lumMod val="65000"/>
                    <a:lumOff val="35000"/>
                  </a:schemeClr>
                </a:solidFill>
                <a:latin typeface="游ゴシック" panose="020B0400000000000000" pitchFamily="50" charset="-128"/>
                <a:ea typeface="游ゴシック" panose="020B0400000000000000" pitchFamily="50" charset="-128"/>
              </a:rPr>
              <a:t>2</a:t>
            </a:r>
            <a:r>
              <a:rPr kumimoji="1" lang="ja-JP" altLang="en-US" sz="1000">
                <a:solidFill>
                  <a:schemeClr val="tx1">
                    <a:lumMod val="65000"/>
                    <a:lumOff val="35000"/>
                  </a:schemeClr>
                </a:solidFill>
                <a:latin typeface="游ゴシック" panose="020B0400000000000000" pitchFamily="50" charset="-128"/>
                <a:ea typeface="游ゴシック" panose="020B0400000000000000" pitchFamily="50" charset="-128"/>
              </a:rPr>
              <a:t>ヵ月を超える雇用の見込みがある</a:t>
            </a:r>
          </a:p>
        </p:txBody>
      </p:sp>
      <p:sp>
        <p:nvSpPr>
          <p:cNvPr id="117" name="正方形/長方形 116">
            <a:extLst>
              <a:ext uri="{FF2B5EF4-FFF2-40B4-BE49-F238E27FC236}">
                <a16:creationId xmlns:a16="http://schemas.microsoft.com/office/drawing/2014/main" id="{B8426816-4C1C-05D7-24D9-ACCB3A79BAA2}"/>
              </a:ext>
            </a:extLst>
          </p:cNvPr>
          <p:cNvSpPr/>
          <p:nvPr/>
        </p:nvSpPr>
        <p:spPr>
          <a:xfrm>
            <a:off x="1303104" y="3607815"/>
            <a:ext cx="4950292" cy="136120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 name="テキスト ボックス 115">
            <a:extLst>
              <a:ext uri="{FF2B5EF4-FFF2-40B4-BE49-F238E27FC236}">
                <a16:creationId xmlns:a16="http://schemas.microsoft.com/office/drawing/2014/main" id="{156FBEFD-7588-AFAB-8453-7758211BE200}"/>
              </a:ext>
            </a:extLst>
          </p:cNvPr>
          <p:cNvSpPr txBox="1"/>
          <p:nvPr/>
        </p:nvSpPr>
        <p:spPr>
          <a:xfrm>
            <a:off x="1394096" y="3572061"/>
            <a:ext cx="5090569" cy="1266309"/>
          </a:xfrm>
          <a:prstGeom prst="rect">
            <a:avLst/>
          </a:prstGeom>
          <a:noFill/>
        </p:spPr>
        <p:txBody>
          <a:bodyPr wrap="square">
            <a:spAutoFit/>
          </a:bodyPr>
          <a:lstStyle/>
          <a:p>
            <a:pPr>
              <a:lnSpc>
                <a:spcPct val="150000"/>
              </a:lnSpc>
            </a:pPr>
            <a:r>
              <a:rPr lang="ja-JP" altLang="en-US"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rPr>
              <a:t>① 週の所定労働時間が</a:t>
            </a:r>
            <a:r>
              <a:rPr lang="en-US" altLang="ja-JP"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rPr>
              <a:t>20</a:t>
            </a:r>
            <a:r>
              <a:rPr lang="ja-JP" altLang="en-US"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rPr>
              <a:t>時間以上</a:t>
            </a:r>
            <a:endParaRPr lang="en-US" altLang="ja-JP"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endParaRPr>
          </a:p>
          <a:p>
            <a:pPr>
              <a:lnSpc>
                <a:spcPct val="150000"/>
              </a:lnSpc>
            </a:pPr>
            <a:r>
              <a:rPr lang="ja-JP" altLang="en-US"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rPr>
              <a:t>② 賃金の月額が</a:t>
            </a:r>
            <a:r>
              <a:rPr lang="en-US" altLang="ja-JP"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rPr>
              <a:t>8.8</a:t>
            </a:r>
            <a:r>
              <a:rPr lang="ja-JP" altLang="en-US"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rPr>
              <a:t>万円以上</a:t>
            </a:r>
            <a:endParaRPr lang="en-US" altLang="ja-JP"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endParaRPr>
          </a:p>
          <a:p>
            <a:pPr>
              <a:lnSpc>
                <a:spcPct val="150000"/>
              </a:lnSpc>
            </a:pPr>
            <a:r>
              <a:rPr lang="ja-JP" altLang="en-US"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rPr>
              <a:t>③（昼間の）学生でないこと</a:t>
            </a:r>
            <a:endParaRPr lang="en-US" altLang="ja-JP"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endParaRPr>
          </a:p>
          <a:p>
            <a:pPr>
              <a:lnSpc>
                <a:spcPct val="150000"/>
              </a:lnSpc>
            </a:pPr>
            <a:r>
              <a:rPr lang="ja-JP" altLang="en-US"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rPr>
              <a:t>④ 厚生年金保険の被保険者数が</a:t>
            </a:r>
            <a:r>
              <a:rPr lang="en-US" altLang="ja-JP"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rPr>
              <a:t>51</a:t>
            </a:r>
            <a:r>
              <a:rPr lang="ja-JP" altLang="en-US"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rPr>
              <a:t>人以上の企業等で働く短時間労働者であること</a:t>
            </a:r>
            <a:endParaRPr lang="en-US" altLang="ja-JP"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cs typeface="Adobe Clean Han ExtraBold"/>
            </a:endParaRPr>
          </a:p>
          <a:p>
            <a:pPr>
              <a:lnSpc>
                <a:spcPct val="150000"/>
              </a:lnSpc>
            </a:pPr>
            <a:r>
              <a:rPr lang="ja-JP" altLang="en-US"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rPr>
              <a:t>⑤ </a:t>
            </a:r>
            <a:r>
              <a:rPr lang="en-US" altLang="ja-JP"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rPr>
              <a:t>2</a:t>
            </a:r>
            <a:r>
              <a:rPr lang="ja-JP" altLang="en-US" sz="1050" b="1" spc="-75">
                <a:solidFill>
                  <a:schemeClr val="tx1">
                    <a:lumMod val="50000"/>
                    <a:lumOff val="50000"/>
                  </a:schemeClr>
                </a:solidFill>
                <a:latin typeface="HG丸ｺﾞｼｯｸM-PRO" panose="020F0600000000000000" pitchFamily="50" charset="-128"/>
                <a:ea typeface="HG丸ｺﾞｼｯｸM-PRO" panose="020F0600000000000000" pitchFamily="50" charset="-128"/>
              </a:rPr>
              <a:t>ヶ月を超える雇用の見込みがある</a:t>
            </a:r>
            <a:endParaRPr lang="ja-JP" altLang="en-US" sz="1050">
              <a:solidFill>
                <a:schemeClr val="tx1">
                  <a:lumMod val="50000"/>
                  <a:lumOff val="50000"/>
                </a:schemeClr>
              </a:solidFill>
              <a:latin typeface="HG丸ｺﾞｼｯｸM-PRO" panose="020F0600000000000000" pitchFamily="50" charset="-128"/>
              <a:ea typeface="HG丸ｺﾞｼｯｸM-PRO" panose="020F0600000000000000" pitchFamily="50" charset="-128"/>
            </a:endParaRPr>
          </a:p>
        </p:txBody>
      </p:sp>
      <p:grpSp>
        <p:nvGrpSpPr>
          <p:cNvPr id="112" name="object 2"/>
          <p:cNvGrpSpPr/>
          <p:nvPr/>
        </p:nvGrpSpPr>
        <p:grpSpPr>
          <a:xfrm>
            <a:off x="3415956" y="10148442"/>
            <a:ext cx="703580" cy="91440"/>
            <a:chOff x="3415956" y="10148442"/>
            <a:chExt cx="703580" cy="91440"/>
          </a:xfrm>
        </p:grpSpPr>
        <p:sp>
          <p:nvSpPr>
            <p:cNvPr id="114"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15" name="object 4"/>
            <p:cNvPicPr/>
            <p:nvPr/>
          </p:nvPicPr>
          <p:blipFill>
            <a:blip r:embed="rId72" cstate="print"/>
            <a:stretch>
              <a:fillRect/>
            </a:stretch>
          </p:blipFill>
          <p:spPr>
            <a:xfrm>
              <a:off x="3738663" y="10148442"/>
              <a:ext cx="123329" cy="91325"/>
            </a:xfrm>
            <a:prstGeom prst="rect">
              <a:avLst/>
            </a:prstGeom>
          </p:spPr>
        </p:pic>
        <p:sp>
          <p:nvSpPr>
            <p:cNvPr id="118"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D4D4F"/>
            </a:solidFill>
          </p:spPr>
          <p:txBody>
            <a:bodyPr wrap="square" lIns="0" tIns="0" rIns="0" bIns="0" rtlCol="0"/>
            <a:lstStyle/>
            <a:p>
              <a:endParaRPr/>
            </a:p>
          </p:txBody>
        </p:sp>
      </p:grpSp>
    </p:spTree>
    <p:extLst>
      <p:ext uri="{BB962C8B-B14F-4D97-AF65-F5344CB8AC3E}">
        <p14:creationId xmlns:p14="http://schemas.microsoft.com/office/powerpoint/2010/main" val="2966445166"/>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1071664" y="6654850"/>
              <a:ext cx="5392420" cy="2875915"/>
            </a:xfrm>
            <a:custGeom>
              <a:avLst/>
              <a:gdLst/>
              <a:ahLst/>
              <a:cxnLst/>
              <a:rect l="l" t="t" r="r" b="b"/>
              <a:pathLst>
                <a:path w="5392420" h="2875915">
                  <a:moveTo>
                    <a:pt x="5391848" y="2875508"/>
                  </a:moveTo>
                  <a:lnTo>
                    <a:pt x="0" y="2875508"/>
                  </a:lnTo>
                  <a:lnTo>
                    <a:pt x="0" y="0"/>
                  </a:lnTo>
                  <a:lnTo>
                    <a:pt x="5391848" y="0"/>
                  </a:lnTo>
                  <a:lnTo>
                    <a:pt x="5391848" y="2875508"/>
                  </a:lnTo>
                  <a:close/>
                </a:path>
              </a:pathLst>
            </a:custGeom>
            <a:solidFill>
              <a:srgbClr val="EBF8FC"/>
            </a:solidFill>
          </p:spPr>
          <p:txBody>
            <a:bodyPr wrap="square" lIns="0" tIns="0" rIns="0" bIns="0" rtlCol="0"/>
            <a:lstStyle/>
            <a:p>
              <a:endParaRPr/>
            </a:p>
          </p:txBody>
        </p:sp>
        <p:sp>
          <p:nvSpPr>
            <p:cNvPr id="9" name="object 9"/>
            <p:cNvSpPr/>
            <p:nvPr/>
          </p:nvSpPr>
          <p:spPr>
            <a:xfrm>
              <a:off x="1071664" y="6656336"/>
              <a:ext cx="5390515" cy="2872740"/>
            </a:xfrm>
            <a:custGeom>
              <a:avLst/>
              <a:gdLst/>
              <a:ahLst/>
              <a:cxnLst/>
              <a:rect l="l" t="t" r="r" b="b"/>
              <a:pathLst>
                <a:path w="5390515" h="2872740">
                  <a:moveTo>
                    <a:pt x="0" y="0"/>
                  </a:moveTo>
                  <a:lnTo>
                    <a:pt x="5390362" y="0"/>
                  </a:lnTo>
                  <a:lnTo>
                    <a:pt x="5390362" y="2872536"/>
                  </a:lnTo>
                  <a:lnTo>
                    <a:pt x="0" y="2872536"/>
                  </a:lnTo>
                  <a:lnTo>
                    <a:pt x="0" y="0"/>
                  </a:lnTo>
                  <a:close/>
                </a:path>
              </a:pathLst>
            </a:custGeom>
            <a:ln w="4566">
              <a:solidFill>
                <a:srgbClr val="4A4B4D"/>
              </a:solidFill>
            </a:ln>
          </p:spPr>
          <p:txBody>
            <a:bodyPr wrap="square" lIns="0" tIns="0" rIns="0" bIns="0" rtlCol="0"/>
            <a:lstStyle/>
            <a:p>
              <a:endParaRPr/>
            </a:p>
          </p:txBody>
        </p:sp>
        <p:pic>
          <p:nvPicPr>
            <p:cNvPr id="10" name="object 10"/>
            <p:cNvPicPr/>
            <p:nvPr/>
          </p:nvPicPr>
          <p:blipFill>
            <a:blip r:embed="rId2" cstate="print"/>
            <a:stretch>
              <a:fillRect/>
            </a:stretch>
          </p:blipFill>
          <p:spPr>
            <a:xfrm>
              <a:off x="1252829" y="6832942"/>
              <a:ext cx="111125" cy="111125"/>
            </a:xfrm>
            <a:prstGeom prst="rect">
              <a:avLst/>
            </a:prstGeom>
          </p:spPr>
        </p:pic>
        <p:sp>
          <p:nvSpPr>
            <p:cNvPr id="11" name="object 11"/>
            <p:cNvSpPr/>
            <p:nvPr/>
          </p:nvSpPr>
          <p:spPr>
            <a:xfrm>
              <a:off x="1395907" y="7039965"/>
              <a:ext cx="20320" cy="20320"/>
            </a:xfrm>
            <a:custGeom>
              <a:avLst/>
              <a:gdLst/>
              <a:ahLst/>
              <a:cxnLst/>
              <a:rect l="l" t="t" r="r" b="b"/>
              <a:pathLst>
                <a:path w="20319" h="20320">
                  <a:moveTo>
                    <a:pt x="15227" y="19799"/>
                  </a:moveTo>
                  <a:lnTo>
                    <a:pt x="4559" y="19799"/>
                  </a:lnTo>
                  <a:lnTo>
                    <a:pt x="0" y="15227"/>
                  </a:lnTo>
                  <a:lnTo>
                    <a:pt x="0" y="4572"/>
                  </a:lnTo>
                  <a:lnTo>
                    <a:pt x="4559" y="0"/>
                  </a:lnTo>
                  <a:lnTo>
                    <a:pt x="15227" y="0"/>
                  </a:lnTo>
                  <a:lnTo>
                    <a:pt x="19799" y="4572"/>
                  </a:lnTo>
                  <a:lnTo>
                    <a:pt x="19799" y="15227"/>
                  </a:lnTo>
                  <a:lnTo>
                    <a:pt x="15227" y="19799"/>
                  </a:lnTo>
                  <a:close/>
                </a:path>
              </a:pathLst>
            </a:custGeom>
            <a:solidFill>
              <a:srgbClr val="4A4B4D"/>
            </a:solidFill>
          </p:spPr>
          <p:txBody>
            <a:bodyPr wrap="square" lIns="0" tIns="0" rIns="0" bIns="0" rtlCol="0"/>
            <a:lstStyle/>
            <a:p>
              <a:endParaRPr/>
            </a:p>
          </p:txBody>
        </p:sp>
        <p:pic>
          <p:nvPicPr>
            <p:cNvPr id="12" name="object 12"/>
            <p:cNvPicPr/>
            <p:nvPr/>
          </p:nvPicPr>
          <p:blipFill>
            <a:blip r:embed="rId3" cstate="print"/>
            <a:stretch>
              <a:fillRect/>
            </a:stretch>
          </p:blipFill>
          <p:spPr>
            <a:xfrm>
              <a:off x="1487233" y="6829869"/>
              <a:ext cx="837260" cy="275526"/>
            </a:xfrm>
            <a:prstGeom prst="rect">
              <a:avLst/>
            </a:prstGeom>
          </p:spPr>
        </p:pic>
        <p:pic>
          <p:nvPicPr>
            <p:cNvPr id="13" name="object 13"/>
            <p:cNvPicPr/>
            <p:nvPr/>
          </p:nvPicPr>
          <p:blipFill>
            <a:blip r:embed="rId4" cstate="print"/>
            <a:stretch>
              <a:fillRect/>
            </a:stretch>
          </p:blipFill>
          <p:spPr>
            <a:xfrm>
              <a:off x="2402141" y="6992784"/>
              <a:ext cx="1675993" cy="112610"/>
            </a:xfrm>
            <a:prstGeom prst="rect">
              <a:avLst/>
            </a:prstGeom>
          </p:spPr>
        </p:pic>
        <p:pic>
          <p:nvPicPr>
            <p:cNvPr id="14" name="object 14"/>
            <p:cNvPicPr/>
            <p:nvPr/>
          </p:nvPicPr>
          <p:blipFill>
            <a:blip r:embed="rId5" cstate="print"/>
            <a:stretch>
              <a:fillRect/>
            </a:stretch>
          </p:blipFill>
          <p:spPr>
            <a:xfrm>
              <a:off x="4157319" y="6992784"/>
              <a:ext cx="2096135" cy="274002"/>
            </a:xfrm>
            <a:prstGeom prst="rect">
              <a:avLst/>
            </a:prstGeom>
          </p:spPr>
        </p:pic>
        <p:pic>
          <p:nvPicPr>
            <p:cNvPr id="15" name="object 15"/>
            <p:cNvPicPr/>
            <p:nvPr/>
          </p:nvPicPr>
          <p:blipFill>
            <a:blip r:embed="rId6" cstate="print"/>
            <a:stretch>
              <a:fillRect/>
            </a:stretch>
          </p:blipFill>
          <p:spPr>
            <a:xfrm>
              <a:off x="1252829" y="7380934"/>
              <a:ext cx="111125" cy="111125"/>
            </a:xfrm>
            <a:prstGeom prst="rect">
              <a:avLst/>
            </a:prstGeom>
          </p:spPr>
        </p:pic>
        <p:pic>
          <p:nvPicPr>
            <p:cNvPr id="16" name="object 16"/>
            <p:cNvPicPr/>
            <p:nvPr/>
          </p:nvPicPr>
          <p:blipFill>
            <a:blip r:embed="rId7" cstate="print"/>
            <a:stretch>
              <a:fillRect/>
            </a:stretch>
          </p:blipFill>
          <p:spPr>
            <a:xfrm>
              <a:off x="1487233" y="7382471"/>
              <a:ext cx="226822" cy="108102"/>
            </a:xfrm>
            <a:prstGeom prst="rect">
              <a:avLst/>
            </a:prstGeom>
          </p:spPr>
        </p:pic>
        <p:sp>
          <p:nvSpPr>
            <p:cNvPr id="17" name="object 17"/>
            <p:cNvSpPr/>
            <p:nvPr/>
          </p:nvSpPr>
          <p:spPr>
            <a:xfrm>
              <a:off x="1741487" y="7377912"/>
              <a:ext cx="29209" cy="117475"/>
            </a:xfrm>
            <a:custGeom>
              <a:avLst/>
              <a:gdLst/>
              <a:ahLst/>
              <a:cxnLst/>
              <a:rect l="l" t="t" r="r" b="b"/>
              <a:pathLst>
                <a:path w="29210" h="117475">
                  <a:moveTo>
                    <a:pt x="28917" y="117221"/>
                  </a:moveTo>
                  <a:lnTo>
                    <a:pt x="0" y="117221"/>
                  </a:lnTo>
                  <a:lnTo>
                    <a:pt x="0" y="0"/>
                  </a:lnTo>
                  <a:lnTo>
                    <a:pt x="28917" y="0"/>
                  </a:lnTo>
                  <a:lnTo>
                    <a:pt x="25650" y="5820"/>
                  </a:lnTo>
                  <a:lnTo>
                    <a:pt x="19959" y="18073"/>
                  </a:lnTo>
                  <a:lnTo>
                    <a:pt x="14557" y="35749"/>
                  </a:lnTo>
                  <a:lnTo>
                    <a:pt x="12153" y="57835"/>
                  </a:lnTo>
                  <a:lnTo>
                    <a:pt x="14557" y="80811"/>
                  </a:lnTo>
                  <a:lnTo>
                    <a:pt x="19959" y="98934"/>
                  </a:lnTo>
                  <a:lnTo>
                    <a:pt x="25650" y="111354"/>
                  </a:lnTo>
                  <a:lnTo>
                    <a:pt x="28917" y="117221"/>
                  </a:lnTo>
                  <a:close/>
                </a:path>
              </a:pathLst>
            </a:custGeom>
            <a:solidFill>
              <a:srgbClr val="4A4B4D"/>
            </a:solidFill>
          </p:spPr>
          <p:txBody>
            <a:bodyPr wrap="square" lIns="0" tIns="0" rIns="0" bIns="0" rtlCol="0"/>
            <a:lstStyle/>
            <a:p>
              <a:endParaRPr/>
            </a:p>
          </p:txBody>
        </p:sp>
        <p:pic>
          <p:nvPicPr>
            <p:cNvPr id="18" name="object 18"/>
            <p:cNvPicPr/>
            <p:nvPr/>
          </p:nvPicPr>
          <p:blipFill>
            <a:blip r:embed="rId8" cstate="print"/>
            <a:stretch>
              <a:fillRect/>
            </a:stretch>
          </p:blipFill>
          <p:spPr>
            <a:xfrm>
              <a:off x="1800821" y="7400721"/>
              <a:ext cx="66967" cy="66979"/>
            </a:xfrm>
            <a:prstGeom prst="rect">
              <a:avLst/>
            </a:prstGeom>
          </p:spPr>
        </p:pic>
        <p:sp>
          <p:nvSpPr>
            <p:cNvPr id="19" name="object 19"/>
            <p:cNvSpPr/>
            <p:nvPr/>
          </p:nvSpPr>
          <p:spPr>
            <a:xfrm>
              <a:off x="1395907" y="7377912"/>
              <a:ext cx="811530" cy="275590"/>
            </a:xfrm>
            <a:custGeom>
              <a:avLst/>
              <a:gdLst/>
              <a:ahLst/>
              <a:cxnLst/>
              <a:rect l="l" t="t" r="r" b="b"/>
              <a:pathLst>
                <a:path w="811530" h="275590">
                  <a:moveTo>
                    <a:pt x="19799" y="214655"/>
                  </a:moveTo>
                  <a:lnTo>
                    <a:pt x="15227" y="210045"/>
                  </a:lnTo>
                  <a:lnTo>
                    <a:pt x="4559" y="210045"/>
                  </a:lnTo>
                  <a:lnTo>
                    <a:pt x="0" y="214655"/>
                  </a:lnTo>
                  <a:lnTo>
                    <a:pt x="0" y="226809"/>
                  </a:lnTo>
                  <a:lnTo>
                    <a:pt x="4559" y="231368"/>
                  </a:lnTo>
                  <a:lnTo>
                    <a:pt x="15227" y="231368"/>
                  </a:lnTo>
                  <a:lnTo>
                    <a:pt x="19799" y="225272"/>
                  </a:lnTo>
                  <a:lnTo>
                    <a:pt x="19799" y="214655"/>
                  </a:lnTo>
                  <a:close/>
                </a:path>
                <a:path w="811530" h="275590">
                  <a:moveTo>
                    <a:pt x="235927" y="229831"/>
                  </a:moveTo>
                  <a:lnTo>
                    <a:pt x="228358" y="222250"/>
                  </a:lnTo>
                  <a:lnTo>
                    <a:pt x="223786" y="217678"/>
                  </a:lnTo>
                  <a:lnTo>
                    <a:pt x="220713" y="214655"/>
                  </a:lnTo>
                  <a:lnTo>
                    <a:pt x="226809" y="208546"/>
                  </a:lnTo>
                  <a:lnTo>
                    <a:pt x="228358" y="203987"/>
                  </a:lnTo>
                  <a:lnTo>
                    <a:pt x="229882" y="202450"/>
                  </a:lnTo>
                  <a:lnTo>
                    <a:pt x="231381" y="200914"/>
                  </a:lnTo>
                  <a:lnTo>
                    <a:pt x="232905" y="196342"/>
                  </a:lnTo>
                  <a:lnTo>
                    <a:pt x="232905" y="184188"/>
                  </a:lnTo>
                  <a:lnTo>
                    <a:pt x="217690" y="184188"/>
                  </a:lnTo>
                  <a:lnTo>
                    <a:pt x="217690" y="165938"/>
                  </a:lnTo>
                  <a:lnTo>
                    <a:pt x="208559" y="165938"/>
                  </a:lnTo>
                  <a:lnTo>
                    <a:pt x="208559" y="184188"/>
                  </a:lnTo>
                  <a:lnTo>
                    <a:pt x="190296" y="184188"/>
                  </a:lnTo>
                  <a:lnTo>
                    <a:pt x="190296" y="193319"/>
                  </a:lnTo>
                  <a:lnTo>
                    <a:pt x="222250" y="193319"/>
                  </a:lnTo>
                  <a:lnTo>
                    <a:pt x="222250" y="196342"/>
                  </a:lnTo>
                  <a:lnTo>
                    <a:pt x="220179" y="200634"/>
                  </a:lnTo>
                  <a:lnTo>
                    <a:pt x="214833" y="207606"/>
                  </a:lnTo>
                  <a:lnTo>
                    <a:pt x="207492" y="215442"/>
                  </a:lnTo>
                  <a:lnTo>
                    <a:pt x="199428" y="222250"/>
                  </a:lnTo>
                  <a:lnTo>
                    <a:pt x="197891" y="223786"/>
                  </a:lnTo>
                  <a:lnTo>
                    <a:pt x="190296" y="228346"/>
                  </a:lnTo>
                  <a:lnTo>
                    <a:pt x="188760" y="229831"/>
                  </a:lnTo>
                  <a:lnTo>
                    <a:pt x="188760" y="234403"/>
                  </a:lnTo>
                  <a:lnTo>
                    <a:pt x="191795" y="237477"/>
                  </a:lnTo>
                  <a:lnTo>
                    <a:pt x="196354" y="237477"/>
                  </a:lnTo>
                  <a:lnTo>
                    <a:pt x="205536" y="231368"/>
                  </a:lnTo>
                  <a:lnTo>
                    <a:pt x="208559" y="228346"/>
                  </a:lnTo>
                  <a:lnTo>
                    <a:pt x="208559" y="275526"/>
                  </a:lnTo>
                  <a:lnTo>
                    <a:pt x="216154" y="275526"/>
                  </a:lnTo>
                  <a:lnTo>
                    <a:pt x="217690" y="273989"/>
                  </a:lnTo>
                  <a:lnTo>
                    <a:pt x="217690" y="228346"/>
                  </a:lnTo>
                  <a:lnTo>
                    <a:pt x="217690" y="222250"/>
                  </a:lnTo>
                  <a:lnTo>
                    <a:pt x="220713" y="226809"/>
                  </a:lnTo>
                  <a:lnTo>
                    <a:pt x="225272" y="231368"/>
                  </a:lnTo>
                  <a:lnTo>
                    <a:pt x="226809" y="234403"/>
                  </a:lnTo>
                  <a:lnTo>
                    <a:pt x="229882" y="235940"/>
                  </a:lnTo>
                  <a:lnTo>
                    <a:pt x="234454" y="235940"/>
                  </a:lnTo>
                  <a:lnTo>
                    <a:pt x="235927" y="234403"/>
                  </a:lnTo>
                  <a:lnTo>
                    <a:pt x="235927" y="229831"/>
                  </a:lnTo>
                  <a:close/>
                </a:path>
                <a:path w="811530" h="275590">
                  <a:moveTo>
                    <a:pt x="298348" y="261835"/>
                  </a:moveTo>
                  <a:lnTo>
                    <a:pt x="269430" y="261835"/>
                  </a:lnTo>
                  <a:lnTo>
                    <a:pt x="269430" y="208546"/>
                  </a:lnTo>
                  <a:lnTo>
                    <a:pt x="293789" y="208546"/>
                  </a:lnTo>
                  <a:lnTo>
                    <a:pt x="295325" y="207010"/>
                  </a:lnTo>
                  <a:lnTo>
                    <a:pt x="295325" y="199428"/>
                  </a:lnTo>
                  <a:lnTo>
                    <a:pt x="269430" y="199428"/>
                  </a:lnTo>
                  <a:lnTo>
                    <a:pt x="269430" y="167424"/>
                  </a:lnTo>
                  <a:lnTo>
                    <a:pt x="267944" y="165938"/>
                  </a:lnTo>
                  <a:lnTo>
                    <a:pt x="260299" y="165938"/>
                  </a:lnTo>
                  <a:lnTo>
                    <a:pt x="260299" y="199428"/>
                  </a:lnTo>
                  <a:lnTo>
                    <a:pt x="235927" y="199428"/>
                  </a:lnTo>
                  <a:lnTo>
                    <a:pt x="235927" y="208546"/>
                  </a:lnTo>
                  <a:lnTo>
                    <a:pt x="260299" y="208546"/>
                  </a:lnTo>
                  <a:lnTo>
                    <a:pt x="260299" y="261835"/>
                  </a:lnTo>
                  <a:lnTo>
                    <a:pt x="229882" y="261835"/>
                  </a:lnTo>
                  <a:lnTo>
                    <a:pt x="229882" y="270954"/>
                  </a:lnTo>
                  <a:lnTo>
                    <a:pt x="296862" y="270954"/>
                  </a:lnTo>
                  <a:lnTo>
                    <a:pt x="298348" y="269417"/>
                  </a:lnTo>
                  <a:lnTo>
                    <a:pt x="298348" y="261835"/>
                  </a:lnTo>
                  <a:close/>
                </a:path>
                <a:path w="811530" h="275590">
                  <a:moveTo>
                    <a:pt x="412546" y="222250"/>
                  </a:moveTo>
                  <a:lnTo>
                    <a:pt x="307479" y="222250"/>
                  </a:lnTo>
                  <a:lnTo>
                    <a:pt x="307479" y="229831"/>
                  </a:lnTo>
                  <a:lnTo>
                    <a:pt x="310553" y="231368"/>
                  </a:lnTo>
                  <a:lnTo>
                    <a:pt x="341020" y="231368"/>
                  </a:lnTo>
                  <a:lnTo>
                    <a:pt x="337324" y="239115"/>
                  </a:lnTo>
                  <a:lnTo>
                    <a:pt x="333375" y="246418"/>
                  </a:lnTo>
                  <a:lnTo>
                    <a:pt x="329438" y="253428"/>
                  </a:lnTo>
                  <a:lnTo>
                    <a:pt x="325780" y="260299"/>
                  </a:lnTo>
                  <a:lnTo>
                    <a:pt x="313575" y="260299"/>
                  </a:lnTo>
                  <a:lnTo>
                    <a:pt x="313575" y="261835"/>
                  </a:lnTo>
                  <a:lnTo>
                    <a:pt x="310553" y="261835"/>
                  </a:lnTo>
                  <a:lnTo>
                    <a:pt x="309016" y="264858"/>
                  </a:lnTo>
                  <a:lnTo>
                    <a:pt x="309016" y="270954"/>
                  </a:lnTo>
                  <a:lnTo>
                    <a:pt x="315125" y="270954"/>
                  </a:lnTo>
                  <a:lnTo>
                    <a:pt x="320230" y="270700"/>
                  </a:lnTo>
                  <a:lnTo>
                    <a:pt x="330911" y="270002"/>
                  </a:lnTo>
                  <a:lnTo>
                    <a:pt x="343585" y="269011"/>
                  </a:lnTo>
                  <a:lnTo>
                    <a:pt x="354711" y="267881"/>
                  </a:lnTo>
                  <a:lnTo>
                    <a:pt x="364782" y="267627"/>
                  </a:lnTo>
                  <a:lnTo>
                    <a:pt x="373722" y="266954"/>
                  </a:lnTo>
                  <a:lnTo>
                    <a:pt x="383806" y="265988"/>
                  </a:lnTo>
                  <a:lnTo>
                    <a:pt x="397319" y="264858"/>
                  </a:lnTo>
                  <a:lnTo>
                    <a:pt x="397319" y="266395"/>
                  </a:lnTo>
                  <a:lnTo>
                    <a:pt x="400354" y="270954"/>
                  </a:lnTo>
                  <a:lnTo>
                    <a:pt x="401891" y="272503"/>
                  </a:lnTo>
                  <a:lnTo>
                    <a:pt x="403428" y="273989"/>
                  </a:lnTo>
                  <a:lnTo>
                    <a:pt x="407987" y="273989"/>
                  </a:lnTo>
                  <a:lnTo>
                    <a:pt x="411010" y="270954"/>
                  </a:lnTo>
                  <a:lnTo>
                    <a:pt x="411010" y="267881"/>
                  </a:lnTo>
                  <a:lnTo>
                    <a:pt x="409473" y="266395"/>
                  </a:lnTo>
                  <a:lnTo>
                    <a:pt x="408711" y="264858"/>
                  </a:lnTo>
                  <a:lnTo>
                    <a:pt x="406450" y="260299"/>
                  </a:lnTo>
                  <a:lnTo>
                    <a:pt x="403644" y="257263"/>
                  </a:lnTo>
                  <a:lnTo>
                    <a:pt x="399605" y="252691"/>
                  </a:lnTo>
                  <a:lnTo>
                    <a:pt x="394462" y="247027"/>
                  </a:lnTo>
                  <a:lnTo>
                    <a:pt x="388188" y="240499"/>
                  </a:lnTo>
                  <a:lnTo>
                    <a:pt x="382092" y="234403"/>
                  </a:lnTo>
                  <a:lnTo>
                    <a:pt x="377532" y="234403"/>
                  </a:lnTo>
                  <a:lnTo>
                    <a:pt x="374497" y="237477"/>
                  </a:lnTo>
                  <a:lnTo>
                    <a:pt x="374497" y="240499"/>
                  </a:lnTo>
                  <a:lnTo>
                    <a:pt x="375996" y="242036"/>
                  </a:lnTo>
                  <a:lnTo>
                    <a:pt x="383628" y="249631"/>
                  </a:lnTo>
                  <a:lnTo>
                    <a:pt x="383628" y="251167"/>
                  </a:lnTo>
                  <a:lnTo>
                    <a:pt x="389686" y="257263"/>
                  </a:lnTo>
                  <a:lnTo>
                    <a:pt x="336397" y="260299"/>
                  </a:lnTo>
                  <a:lnTo>
                    <a:pt x="340702" y="253428"/>
                  </a:lnTo>
                  <a:lnTo>
                    <a:pt x="344589" y="246418"/>
                  </a:lnTo>
                  <a:lnTo>
                    <a:pt x="348183" y="239115"/>
                  </a:lnTo>
                  <a:lnTo>
                    <a:pt x="351637" y="231368"/>
                  </a:lnTo>
                  <a:lnTo>
                    <a:pt x="412546" y="231368"/>
                  </a:lnTo>
                  <a:lnTo>
                    <a:pt x="412546" y="222250"/>
                  </a:lnTo>
                  <a:close/>
                </a:path>
                <a:path w="811530" h="275590">
                  <a:moveTo>
                    <a:pt x="415582" y="202450"/>
                  </a:moveTo>
                  <a:lnTo>
                    <a:pt x="414045" y="200914"/>
                  </a:lnTo>
                  <a:lnTo>
                    <a:pt x="411010" y="200914"/>
                  </a:lnTo>
                  <a:lnTo>
                    <a:pt x="408279" y="199428"/>
                  </a:lnTo>
                  <a:lnTo>
                    <a:pt x="395998" y="192735"/>
                  </a:lnTo>
                  <a:lnTo>
                    <a:pt x="388188" y="187045"/>
                  </a:lnTo>
                  <a:lnTo>
                    <a:pt x="388188" y="197891"/>
                  </a:lnTo>
                  <a:lnTo>
                    <a:pt x="335445" y="197891"/>
                  </a:lnTo>
                  <a:lnTo>
                    <a:pt x="338467" y="195668"/>
                  </a:lnTo>
                  <a:lnTo>
                    <a:pt x="344411" y="191046"/>
                  </a:lnTo>
                  <a:lnTo>
                    <a:pt x="350926" y="185293"/>
                  </a:lnTo>
                  <a:lnTo>
                    <a:pt x="357733" y="178092"/>
                  </a:lnTo>
                  <a:lnTo>
                    <a:pt x="359270" y="175069"/>
                  </a:lnTo>
                  <a:lnTo>
                    <a:pt x="362292" y="175069"/>
                  </a:lnTo>
                  <a:lnTo>
                    <a:pt x="388188" y="197891"/>
                  </a:lnTo>
                  <a:lnTo>
                    <a:pt x="388188" y="187045"/>
                  </a:lnTo>
                  <a:lnTo>
                    <a:pt x="384568" y="184391"/>
                  </a:lnTo>
                  <a:lnTo>
                    <a:pt x="375691" y="176314"/>
                  </a:lnTo>
                  <a:lnTo>
                    <a:pt x="374459" y="175069"/>
                  </a:lnTo>
                  <a:lnTo>
                    <a:pt x="368401" y="168960"/>
                  </a:lnTo>
                  <a:lnTo>
                    <a:pt x="366864" y="165938"/>
                  </a:lnTo>
                  <a:lnTo>
                    <a:pt x="365328" y="164401"/>
                  </a:lnTo>
                  <a:lnTo>
                    <a:pt x="356196" y="164401"/>
                  </a:lnTo>
                  <a:lnTo>
                    <a:pt x="356196" y="165938"/>
                  </a:lnTo>
                  <a:lnTo>
                    <a:pt x="351637" y="170497"/>
                  </a:lnTo>
                  <a:lnTo>
                    <a:pt x="345465" y="176593"/>
                  </a:lnTo>
                  <a:lnTo>
                    <a:pt x="340029" y="181533"/>
                  </a:lnTo>
                  <a:lnTo>
                    <a:pt x="334289" y="185915"/>
                  </a:lnTo>
                  <a:lnTo>
                    <a:pt x="327279" y="190296"/>
                  </a:lnTo>
                  <a:lnTo>
                    <a:pt x="322707" y="193319"/>
                  </a:lnTo>
                  <a:lnTo>
                    <a:pt x="310553" y="199428"/>
                  </a:lnTo>
                  <a:lnTo>
                    <a:pt x="307479" y="200914"/>
                  </a:lnTo>
                  <a:lnTo>
                    <a:pt x="305993" y="200914"/>
                  </a:lnTo>
                  <a:lnTo>
                    <a:pt x="305993" y="207010"/>
                  </a:lnTo>
                  <a:lnTo>
                    <a:pt x="307479" y="210045"/>
                  </a:lnTo>
                  <a:lnTo>
                    <a:pt x="313575" y="210045"/>
                  </a:lnTo>
                  <a:lnTo>
                    <a:pt x="316661" y="208546"/>
                  </a:lnTo>
                  <a:lnTo>
                    <a:pt x="322707" y="205473"/>
                  </a:lnTo>
                  <a:lnTo>
                    <a:pt x="327279" y="202450"/>
                  </a:lnTo>
                  <a:lnTo>
                    <a:pt x="330352" y="200914"/>
                  </a:lnTo>
                  <a:lnTo>
                    <a:pt x="330352" y="207010"/>
                  </a:lnTo>
                  <a:lnTo>
                    <a:pt x="392760" y="207010"/>
                  </a:lnTo>
                  <a:lnTo>
                    <a:pt x="392760" y="200914"/>
                  </a:lnTo>
                  <a:lnTo>
                    <a:pt x="394296" y="203987"/>
                  </a:lnTo>
                  <a:lnTo>
                    <a:pt x="400354" y="205473"/>
                  </a:lnTo>
                  <a:lnTo>
                    <a:pt x="406450" y="208546"/>
                  </a:lnTo>
                  <a:lnTo>
                    <a:pt x="407987" y="210045"/>
                  </a:lnTo>
                  <a:lnTo>
                    <a:pt x="414045" y="210045"/>
                  </a:lnTo>
                  <a:lnTo>
                    <a:pt x="415582" y="208546"/>
                  </a:lnTo>
                  <a:lnTo>
                    <a:pt x="415582" y="202450"/>
                  </a:lnTo>
                  <a:close/>
                </a:path>
                <a:path w="811530" h="275590">
                  <a:moveTo>
                    <a:pt x="456704" y="165938"/>
                  </a:moveTo>
                  <a:lnTo>
                    <a:pt x="447522" y="165938"/>
                  </a:lnTo>
                  <a:lnTo>
                    <a:pt x="447522" y="167424"/>
                  </a:lnTo>
                  <a:lnTo>
                    <a:pt x="446036" y="168960"/>
                  </a:lnTo>
                  <a:lnTo>
                    <a:pt x="446036" y="173532"/>
                  </a:lnTo>
                  <a:lnTo>
                    <a:pt x="444500" y="175069"/>
                  </a:lnTo>
                  <a:lnTo>
                    <a:pt x="439470" y="187604"/>
                  </a:lnTo>
                  <a:lnTo>
                    <a:pt x="434022" y="197878"/>
                  </a:lnTo>
                  <a:lnTo>
                    <a:pt x="428853" y="205867"/>
                  </a:lnTo>
                  <a:lnTo>
                    <a:pt x="424700" y="211582"/>
                  </a:lnTo>
                  <a:lnTo>
                    <a:pt x="423214" y="214655"/>
                  </a:lnTo>
                  <a:lnTo>
                    <a:pt x="421678" y="214655"/>
                  </a:lnTo>
                  <a:lnTo>
                    <a:pt x="421678" y="219214"/>
                  </a:lnTo>
                  <a:lnTo>
                    <a:pt x="424700" y="222250"/>
                  </a:lnTo>
                  <a:lnTo>
                    <a:pt x="430809" y="222250"/>
                  </a:lnTo>
                  <a:lnTo>
                    <a:pt x="436905" y="213118"/>
                  </a:lnTo>
                  <a:lnTo>
                    <a:pt x="436905" y="275526"/>
                  </a:lnTo>
                  <a:lnTo>
                    <a:pt x="446036" y="275526"/>
                  </a:lnTo>
                  <a:lnTo>
                    <a:pt x="446036" y="213118"/>
                  </a:lnTo>
                  <a:lnTo>
                    <a:pt x="446036" y="196342"/>
                  </a:lnTo>
                  <a:lnTo>
                    <a:pt x="450265" y="187617"/>
                  </a:lnTo>
                  <a:lnTo>
                    <a:pt x="453656" y="180009"/>
                  </a:lnTo>
                  <a:lnTo>
                    <a:pt x="455891" y="174117"/>
                  </a:lnTo>
                  <a:lnTo>
                    <a:pt x="456704" y="170497"/>
                  </a:lnTo>
                  <a:lnTo>
                    <a:pt x="456704" y="165938"/>
                  </a:lnTo>
                  <a:close/>
                </a:path>
                <a:path w="811530" h="275590">
                  <a:moveTo>
                    <a:pt x="531266" y="219214"/>
                  </a:moveTo>
                  <a:lnTo>
                    <a:pt x="497776" y="219214"/>
                  </a:lnTo>
                  <a:lnTo>
                    <a:pt x="497776" y="207010"/>
                  </a:lnTo>
                  <a:lnTo>
                    <a:pt x="520598" y="207010"/>
                  </a:lnTo>
                  <a:lnTo>
                    <a:pt x="523671" y="203987"/>
                  </a:lnTo>
                  <a:lnTo>
                    <a:pt x="523671" y="199428"/>
                  </a:lnTo>
                  <a:lnTo>
                    <a:pt x="523671" y="178092"/>
                  </a:lnTo>
                  <a:lnTo>
                    <a:pt x="523671" y="171983"/>
                  </a:lnTo>
                  <a:lnTo>
                    <a:pt x="520598" y="168960"/>
                  </a:lnTo>
                  <a:lnTo>
                    <a:pt x="514553" y="168960"/>
                  </a:lnTo>
                  <a:lnTo>
                    <a:pt x="514553" y="179628"/>
                  </a:lnTo>
                  <a:lnTo>
                    <a:pt x="514553" y="197891"/>
                  </a:lnTo>
                  <a:lnTo>
                    <a:pt x="513016" y="199428"/>
                  </a:lnTo>
                  <a:lnTo>
                    <a:pt x="473417" y="199428"/>
                  </a:lnTo>
                  <a:lnTo>
                    <a:pt x="470395" y="197891"/>
                  </a:lnTo>
                  <a:lnTo>
                    <a:pt x="470395" y="179628"/>
                  </a:lnTo>
                  <a:lnTo>
                    <a:pt x="473417" y="178092"/>
                  </a:lnTo>
                  <a:lnTo>
                    <a:pt x="513016" y="178092"/>
                  </a:lnTo>
                  <a:lnTo>
                    <a:pt x="514553" y="179628"/>
                  </a:lnTo>
                  <a:lnTo>
                    <a:pt x="514553" y="168960"/>
                  </a:lnTo>
                  <a:lnTo>
                    <a:pt x="465836" y="168960"/>
                  </a:lnTo>
                  <a:lnTo>
                    <a:pt x="461264" y="171983"/>
                  </a:lnTo>
                  <a:lnTo>
                    <a:pt x="461264" y="203987"/>
                  </a:lnTo>
                  <a:lnTo>
                    <a:pt x="465836" y="207010"/>
                  </a:lnTo>
                  <a:lnTo>
                    <a:pt x="488657" y="207010"/>
                  </a:lnTo>
                  <a:lnTo>
                    <a:pt x="488657" y="219214"/>
                  </a:lnTo>
                  <a:lnTo>
                    <a:pt x="453631" y="219214"/>
                  </a:lnTo>
                  <a:lnTo>
                    <a:pt x="453631" y="228346"/>
                  </a:lnTo>
                  <a:lnTo>
                    <a:pt x="485622" y="228346"/>
                  </a:lnTo>
                  <a:lnTo>
                    <a:pt x="482549" y="232905"/>
                  </a:lnTo>
                  <a:lnTo>
                    <a:pt x="479526" y="237477"/>
                  </a:lnTo>
                  <a:lnTo>
                    <a:pt x="476453" y="238963"/>
                  </a:lnTo>
                  <a:lnTo>
                    <a:pt x="469912" y="246138"/>
                  </a:lnTo>
                  <a:lnTo>
                    <a:pt x="464096" y="251726"/>
                  </a:lnTo>
                  <a:lnTo>
                    <a:pt x="459130" y="255892"/>
                  </a:lnTo>
                  <a:lnTo>
                    <a:pt x="455168" y="258749"/>
                  </a:lnTo>
                  <a:lnTo>
                    <a:pt x="453631" y="258749"/>
                  </a:lnTo>
                  <a:lnTo>
                    <a:pt x="452145" y="260299"/>
                  </a:lnTo>
                  <a:lnTo>
                    <a:pt x="452145" y="264858"/>
                  </a:lnTo>
                  <a:lnTo>
                    <a:pt x="453631" y="267881"/>
                  </a:lnTo>
                  <a:lnTo>
                    <a:pt x="459727" y="267881"/>
                  </a:lnTo>
                  <a:lnTo>
                    <a:pt x="465836" y="261835"/>
                  </a:lnTo>
                  <a:lnTo>
                    <a:pt x="468858" y="258749"/>
                  </a:lnTo>
                  <a:lnTo>
                    <a:pt x="475805" y="253111"/>
                  </a:lnTo>
                  <a:lnTo>
                    <a:pt x="481037" y="247751"/>
                  </a:lnTo>
                  <a:lnTo>
                    <a:pt x="485089" y="242989"/>
                  </a:lnTo>
                  <a:lnTo>
                    <a:pt x="488657" y="238963"/>
                  </a:lnTo>
                  <a:lnTo>
                    <a:pt x="488657" y="275526"/>
                  </a:lnTo>
                  <a:lnTo>
                    <a:pt x="497776" y="275526"/>
                  </a:lnTo>
                  <a:lnTo>
                    <a:pt x="497776" y="238963"/>
                  </a:lnTo>
                  <a:lnTo>
                    <a:pt x="497776" y="237477"/>
                  </a:lnTo>
                  <a:lnTo>
                    <a:pt x="504571" y="247548"/>
                  </a:lnTo>
                  <a:lnTo>
                    <a:pt x="511086" y="255168"/>
                  </a:lnTo>
                  <a:lnTo>
                    <a:pt x="517029" y="260807"/>
                  </a:lnTo>
                  <a:lnTo>
                    <a:pt x="522135" y="264858"/>
                  </a:lnTo>
                  <a:lnTo>
                    <a:pt x="525170" y="267881"/>
                  </a:lnTo>
                  <a:lnTo>
                    <a:pt x="528243" y="267881"/>
                  </a:lnTo>
                  <a:lnTo>
                    <a:pt x="531266" y="264858"/>
                  </a:lnTo>
                  <a:lnTo>
                    <a:pt x="531266" y="260299"/>
                  </a:lnTo>
                  <a:lnTo>
                    <a:pt x="529729" y="258749"/>
                  </a:lnTo>
                  <a:lnTo>
                    <a:pt x="517499" y="249516"/>
                  </a:lnTo>
                  <a:lnTo>
                    <a:pt x="510921" y="242989"/>
                  </a:lnTo>
                  <a:lnTo>
                    <a:pt x="506222" y="237477"/>
                  </a:lnTo>
                  <a:lnTo>
                    <a:pt x="504621" y="235597"/>
                  </a:lnTo>
                  <a:lnTo>
                    <a:pt x="499313" y="228346"/>
                  </a:lnTo>
                  <a:lnTo>
                    <a:pt x="528243" y="228346"/>
                  </a:lnTo>
                  <a:lnTo>
                    <a:pt x="531266" y="226809"/>
                  </a:lnTo>
                  <a:lnTo>
                    <a:pt x="531266" y="219214"/>
                  </a:lnTo>
                  <a:close/>
                </a:path>
                <a:path w="811530" h="275590">
                  <a:moveTo>
                    <a:pt x="531266" y="0"/>
                  </a:moveTo>
                  <a:lnTo>
                    <a:pt x="502348" y="0"/>
                  </a:lnTo>
                  <a:lnTo>
                    <a:pt x="505612" y="5829"/>
                  </a:lnTo>
                  <a:lnTo>
                    <a:pt x="511302" y="18084"/>
                  </a:lnTo>
                  <a:lnTo>
                    <a:pt x="516699" y="35750"/>
                  </a:lnTo>
                  <a:lnTo>
                    <a:pt x="519112" y="57835"/>
                  </a:lnTo>
                  <a:lnTo>
                    <a:pt x="516699" y="80822"/>
                  </a:lnTo>
                  <a:lnTo>
                    <a:pt x="511302" y="98945"/>
                  </a:lnTo>
                  <a:lnTo>
                    <a:pt x="505612" y="111366"/>
                  </a:lnTo>
                  <a:lnTo>
                    <a:pt x="502348" y="117221"/>
                  </a:lnTo>
                  <a:lnTo>
                    <a:pt x="531266" y="117221"/>
                  </a:lnTo>
                  <a:lnTo>
                    <a:pt x="531266" y="0"/>
                  </a:lnTo>
                  <a:close/>
                </a:path>
                <a:path w="811530" h="275590">
                  <a:moveTo>
                    <a:pt x="575424" y="170497"/>
                  </a:moveTo>
                  <a:lnTo>
                    <a:pt x="570852" y="168960"/>
                  </a:lnTo>
                  <a:lnTo>
                    <a:pt x="546493" y="168960"/>
                  </a:lnTo>
                  <a:lnTo>
                    <a:pt x="543471" y="170497"/>
                  </a:lnTo>
                  <a:lnTo>
                    <a:pt x="543560" y="272707"/>
                  </a:lnTo>
                  <a:lnTo>
                    <a:pt x="544957" y="275526"/>
                  </a:lnTo>
                  <a:lnTo>
                    <a:pt x="552602" y="275526"/>
                  </a:lnTo>
                  <a:lnTo>
                    <a:pt x="552615" y="179616"/>
                  </a:lnTo>
                  <a:lnTo>
                    <a:pt x="554088" y="178092"/>
                  </a:lnTo>
                  <a:lnTo>
                    <a:pt x="566293" y="178092"/>
                  </a:lnTo>
                  <a:lnTo>
                    <a:pt x="566293" y="182651"/>
                  </a:lnTo>
                  <a:lnTo>
                    <a:pt x="560184" y="194856"/>
                  </a:lnTo>
                  <a:lnTo>
                    <a:pt x="557161" y="203987"/>
                  </a:lnTo>
                  <a:lnTo>
                    <a:pt x="557161" y="208546"/>
                  </a:lnTo>
                  <a:lnTo>
                    <a:pt x="561733" y="214655"/>
                  </a:lnTo>
                  <a:lnTo>
                    <a:pt x="561733" y="216141"/>
                  </a:lnTo>
                  <a:lnTo>
                    <a:pt x="566293" y="223786"/>
                  </a:lnTo>
                  <a:lnTo>
                    <a:pt x="566293" y="240499"/>
                  </a:lnTo>
                  <a:lnTo>
                    <a:pt x="555625" y="240499"/>
                  </a:lnTo>
                  <a:lnTo>
                    <a:pt x="555625" y="249631"/>
                  </a:lnTo>
                  <a:lnTo>
                    <a:pt x="557161" y="251167"/>
                  </a:lnTo>
                  <a:lnTo>
                    <a:pt x="566293" y="251167"/>
                  </a:lnTo>
                  <a:lnTo>
                    <a:pt x="573887" y="248145"/>
                  </a:lnTo>
                  <a:lnTo>
                    <a:pt x="575424" y="240499"/>
                  </a:lnTo>
                  <a:lnTo>
                    <a:pt x="575424" y="234403"/>
                  </a:lnTo>
                  <a:lnTo>
                    <a:pt x="566293" y="207010"/>
                  </a:lnTo>
                  <a:lnTo>
                    <a:pt x="566293" y="200914"/>
                  </a:lnTo>
                  <a:lnTo>
                    <a:pt x="567829" y="199428"/>
                  </a:lnTo>
                  <a:lnTo>
                    <a:pt x="572389" y="188760"/>
                  </a:lnTo>
                  <a:lnTo>
                    <a:pt x="575424" y="182651"/>
                  </a:lnTo>
                  <a:lnTo>
                    <a:pt x="575424" y="178092"/>
                  </a:lnTo>
                  <a:lnTo>
                    <a:pt x="575424" y="170497"/>
                  </a:lnTo>
                  <a:close/>
                </a:path>
                <a:path w="811530" h="275590">
                  <a:moveTo>
                    <a:pt x="650036" y="191782"/>
                  </a:moveTo>
                  <a:lnTo>
                    <a:pt x="648500" y="191782"/>
                  </a:lnTo>
                  <a:lnTo>
                    <a:pt x="645464" y="190296"/>
                  </a:lnTo>
                  <a:lnTo>
                    <a:pt x="635609" y="184810"/>
                  </a:lnTo>
                  <a:lnTo>
                    <a:pt x="628700" y="179882"/>
                  </a:lnTo>
                  <a:lnTo>
                    <a:pt x="628700" y="191782"/>
                  </a:lnTo>
                  <a:lnTo>
                    <a:pt x="592188" y="191782"/>
                  </a:lnTo>
                  <a:lnTo>
                    <a:pt x="595210" y="190296"/>
                  </a:lnTo>
                  <a:lnTo>
                    <a:pt x="601319" y="184188"/>
                  </a:lnTo>
                  <a:lnTo>
                    <a:pt x="607364" y="176555"/>
                  </a:lnTo>
                  <a:lnTo>
                    <a:pt x="608901" y="175069"/>
                  </a:lnTo>
                  <a:lnTo>
                    <a:pt x="611936" y="175069"/>
                  </a:lnTo>
                  <a:lnTo>
                    <a:pt x="613473" y="176555"/>
                  </a:lnTo>
                  <a:lnTo>
                    <a:pt x="618032" y="182651"/>
                  </a:lnTo>
                  <a:lnTo>
                    <a:pt x="622604" y="187223"/>
                  </a:lnTo>
                  <a:lnTo>
                    <a:pt x="628700" y="191782"/>
                  </a:lnTo>
                  <a:lnTo>
                    <a:pt x="628700" y="179882"/>
                  </a:lnTo>
                  <a:lnTo>
                    <a:pt x="628345" y="179628"/>
                  </a:lnTo>
                  <a:lnTo>
                    <a:pt x="623443" y="175069"/>
                  </a:lnTo>
                  <a:lnTo>
                    <a:pt x="622744" y="174434"/>
                  </a:lnTo>
                  <a:lnTo>
                    <a:pt x="618032" y="168960"/>
                  </a:lnTo>
                  <a:lnTo>
                    <a:pt x="616546" y="167424"/>
                  </a:lnTo>
                  <a:lnTo>
                    <a:pt x="615010" y="165938"/>
                  </a:lnTo>
                  <a:lnTo>
                    <a:pt x="605878" y="165938"/>
                  </a:lnTo>
                  <a:lnTo>
                    <a:pt x="604342" y="167424"/>
                  </a:lnTo>
                  <a:lnTo>
                    <a:pt x="602805" y="168960"/>
                  </a:lnTo>
                  <a:lnTo>
                    <a:pt x="597242" y="175298"/>
                  </a:lnTo>
                  <a:lnTo>
                    <a:pt x="591400" y="180771"/>
                  </a:lnTo>
                  <a:lnTo>
                    <a:pt x="584403" y="185674"/>
                  </a:lnTo>
                  <a:lnTo>
                    <a:pt x="575424" y="190296"/>
                  </a:lnTo>
                  <a:lnTo>
                    <a:pt x="573887" y="191782"/>
                  </a:lnTo>
                  <a:lnTo>
                    <a:pt x="572389" y="191782"/>
                  </a:lnTo>
                  <a:lnTo>
                    <a:pt x="572389" y="197891"/>
                  </a:lnTo>
                  <a:lnTo>
                    <a:pt x="573887" y="200914"/>
                  </a:lnTo>
                  <a:lnTo>
                    <a:pt x="578446" y="200914"/>
                  </a:lnTo>
                  <a:lnTo>
                    <a:pt x="587578" y="194856"/>
                  </a:lnTo>
                  <a:lnTo>
                    <a:pt x="586079" y="199428"/>
                  </a:lnTo>
                  <a:lnTo>
                    <a:pt x="605878" y="199428"/>
                  </a:lnTo>
                  <a:lnTo>
                    <a:pt x="605878" y="210045"/>
                  </a:lnTo>
                  <a:lnTo>
                    <a:pt x="605878" y="217678"/>
                  </a:lnTo>
                  <a:lnTo>
                    <a:pt x="605878" y="232905"/>
                  </a:lnTo>
                  <a:lnTo>
                    <a:pt x="589114" y="232905"/>
                  </a:lnTo>
                  <a:lnTo>
                    <a:pt x="587578" y="231368"/>
                  </a:lnTo>
                  <a:lnTo>
                    <a:pt x="587578" y="219214"/>
                  </a:lnTo>
                  <a:lnTo>
                    <a:pt x="589114" y="217678"/>
                  </a:lnTo>
                  <a:lnTo>
                    <a:pt x="605878" y="217678"/>
                  </a:lnTo>
                  <a:lnTo>
                    <a:pt x="605878" y="210045"/>
                  </a:lnTo>
                  <a:lnTo>
                    <a:pt x="581520" y="210045"/>
                  </a:lnTo>
                  <a:lnTo>
                    <a:pt x="578446" y="213118"/>
                  </a:lnTo>
                  <a:lnTo>
                    <a:pt x="578446" y="238963"/>
                  </a:lnTo>
                  <a:lnTo>
                    <a:pt x="581520" y="242036"/>
                  </a:lnTo>
                  <a:lnTo>
                    <a:pt x="604342" y="242036"/>
                  </a:lnTo>
                  <a:lnTo>
                    <a:pt x="598551" y="251612"/>
                  </a:lnTo>
                  <a:lnTo>
                    <a:pt x="591197" y="258025"/>
                  </a:lnTo>
                  <a:lnTo>
                    <a:pt x="583577" y="262166"/>
                  </a:lnTo>
                  <a:lnTo>
                    <a:pt x="576961" y="264858"/>
                  </a:lnTo>
                  <a:lnTo>
                    <a:pt x="575424" y="264858"/>
                  </a:lnTo>
                  <a:lnTo>
                    <a:pt x="572389" y="266395"/>
                  </a:lnTo>
                  <a:lnTo>
                    <a:pt x="572389" y="272503"/>
                  </a:lnTo>
                  <a:lnTo>
                    <a:pt x="575424" y="273989"/>
                  </a:lnTo>
                  <a:lnTo>
                    <a:pt x="576961" y="273989"/>
                  </a:lnTo>
                  <a:lnTo>
                    <a:pt x="582206" y="272707"/>
                  </a:lnTo>
                  <a:lnTo>
                    <a:pt x="591591" y="268274"/>
                  </a:lnTo>
                  <a:lnTo>
                    <a:pt x="602411" y="259867"/>
                  </a:lnTo>
                  <a:lnTo>
                    <a:pt x="611936" y="246595"/>
                  </a:lnTo>
                  <a:lnTo>
                    <a:pt x="619721" y="258584"/>
                  </a:lnTo>
                  <a:lnTo>
                    <a:pt x="629640" y="267144"/>
                  </a:lnTo>
                  <a:lnTo>
                    <a:pt x="638695" y="272288"/>
                  </a:lnTo>
                  <a:lnTo>
                    <a:pt x="643928" y="273989"/>
                  </a:lnTo>
                  <a:lnTo>
                    <a:pt x="646950" y="273989"/>
                  </a:lnTo>
                  <a:lnTo>
                    <a:pt x="650036" y="270954"/>
                  </a:lnTo>
                  <a:lnTo>
                    <a:pt x="650036" y="266395"/>
                  </a:lnTo>
                  <a:lnTo>
                    <a:pt x="646950" y="264858"/>
                  </a:lnTo>
                  <a:lnTo>
                    <a:pt x="645464" y="264858"/>
                  </a:lnTo>
                  <a:lnTo>
                    <a:pt x="639673" y="261950"/>
                  </a:lnTo>
                  <a:lnTo>
                    <a:pt x="632320" y="257454"/>
                  </a:lnTo>
                  <a:lnTo>
                    <a:pt x="624674" y="250964"/>
                  </a:lnTo>
                  <a:lnTo>
                    <a:pt x="621423" y="246595"/>
                  </a:lnTo>
                  <a:lnTo>
                    <a:pt x="618032" y="242036"/>
                  </a:lnTo>
                  <a:lnTo>
                    <a:pt x="640854" y="242036"/>
                  </a:lnTo>
                  <a:lnTo>
                    <a:pt x="642391" y="238963"/>
                  </a:lnTo>
                  <a:lnTo>
                    <a:pt x="642391" y="232905"/>
                  </a:lnTo>
                  <a:lnTo>
                    <a:pt x="642391" y="217678"/>
                  </a:lnTo>
                  <a:lnTo>
                    <a:pt x="642391" y="211582"/>
                  </a:lnTo>
                  <a:lnTo>
                    <a:pt x="640854" y="210045"/>
                  </a:lnTo>
                  <a:lnTo>
                    <a:pt x="634796" y="210045"/>
                  </a:lnTo>
                  <a:lnTo>
                    <a:pt x="634796" y="219214"/>
                  </a:lnTo>
                  <a:lnTo>
                    <a:pt x="634796" y="231368"/>
                  </a:lnTo>
                  <a:lnTo>
                    <a:pt x="633260" y="232905"/>
                  </a:lnTo>
                  <a:lnTo>
                    <a:pt x="615010" y="232905"/>
                  </a:lnTo>
                  <a:lnTo>
                    <a:pt x="615010" y="217678"/>
                  </a:lnTo>
                  <a:lnTo>
                    <a:pt x="633260" y="217678"/>
                  </a:lnTo>
                  <a:lnTo>
                    <a:pt x="634796" y="219214"/>
                  </a:lnTo>
                  <a:lnTo>
                    <a:pt x="634796" y="210045"/>
                  </a:lnTo>
                  <a:lnTo>
                    <a:pt x="615010" y="210045"/>
                  </a:lnTo>
                  <a:lnTo>
                    <a:pt x="615010" y="199428"/>
                  </a:lnTo>
                  <a:lnTo>
                    <a:pt x="634796" y="199428"/>
                  </a:lnTo>
                  <a:lnTo>
                    <a:pt x="634796" y="196342"/>
                  </a:lnTo>
                  <a:lnTo>
                    <a:pt x="642391" y="200914"/>
                  </a:lnTo>
                  <a:lnTo>
                    <a:pt x="646950" y="200914"/>
                  </a:lnTo>
                  <a:lnTo>
                    <a:pt x="650036" y="197891"/>
                  </a:lnTo>
                  <a:lnTo>
                    <a:pt x="650036" y="194856"/>
                  </a:lnTo>
                  <a:lnTo>
                    <a:pt x="650036" y="191782"/>
                  </a:lnTo>
                  <a:close/>
                </a:path>
                <a:path w="811530" h="275590">
                  <a:moveTo>
                    <a:pt x="678954" y="171983"/>
                  </a:moveTo>
                  <a:lnTo>
                    <a:pt x="677418" y="170497"/>
                  </a:lnTo>
                  <a:lnTo>
                    <a:pt x="669772" y="170497"/>
                  </a:lnTo>
                  <a:lnTo>
                    <a:pt x="668286" y="173532"/>
                  </a:lnTo>
                  <a:lnTo>
                    <a:pt x="668286" y="175069"/>
                  </a:lnTo>
                  <a:lnTo>
                    <a:pt x="667562" y="178828"/>
                  </a:lnTo>
                  <a:lnTo>
                    <a:pt x="666000" y="189141"/>
                  </a:lnTo>
                  <a:lnTo>
                    <a:pt x="664438" y="204597"/>
                  </a:lnTo>
                  <a:lnTo>
                    <a:pt x="663727" y="223786"/>
                  </a:lnTo>
                  <a:lnTo>
                    <a:pt x="663765" y="233832"/>
                  </a:lnTo>
                  <a:lnTo>
                    <a:pt x="664095" y="244881"/>
                  </a:lnTo>
                  <a:lnTo>
                    <a:pt x="664997" y="255651"/>
                  </a:lnTo>
                  <a:lnTo>
                    <a:pt x="666750" y="264858"/>
                  </a:lnTo>
                  <a:lnTo>
                    <a:pt x="666750" y="267881"/>
                  </a:lnTo>
                  <a:lnTo>
                    <a:pt x="668286" y="269417"/>
                  </a:lnTo>
                  <a:lnTo>
                    <a:pt x="675881" y="269417"/>
                  </a:lnTo>
                  <a:lnTo>
                    <a:pt x="677418" y="267881"/>
                  </a:lnTo>
                  <a:lnTo>
                    <a:pt x="677418" y="263321"/>
                  </a:lnTo>
                  <a:lnTo>
                    <a:pt x="675881" y="258749"/>
                  </a:lnTo>
                  <a:lnTo>
                    <a:pt x="675017" y="250126"/>
                  </a:lnTo>
                  <a:lnTo>
                    <a:pt x="674573" y="240906"/>
                  </a:lnTo>
                  <a:lnTo>
                    <a:pt x="674446" y="233832"/>
                  </a:lnTo>
                  <a:lnTo>
                    <a:pt x="674395" y="203987"/>
                  </a:lnTo>
                  <a:lnTo>
                    <a:pt x="675297" y="197370"/>
                  </a:lnTo>
                  <a:lnTo>
                    <a:pt x="676071" y="192176"/>
                  </a:lnTo>
                  <a:lnTo>
                    <a:pt x="677151" y="186423"/>
                  </a:lnTo>
                  <a:lnTo>
                    <a:pt x="678954" y="178092"/>
                  </a:lnTo>
                  <a:lnTo>
                    <a:pt x="678954" y="171983"/>
                  </a:lnTo>
                  <a:close/>
                </a:path>
                <a:path w="811530" h="275590">
                  <a:moveTo>
                    <a:pt x="762647" y="251167"/>
                  </a:moveTo>
                  <a:lnTo>
                    <a:pt x="761161" y="248145"/>
                  </a:lnTo>
                  <a:lnTo>
                    <a:pt x="758075" y="245059"/>
                  </a:lnTo>
                  <a:lnTo>
                    <a:pt x="754037" y="242036"/>
                  </a:lnTo>
                  <a:lnTo>
                    <a:pt x="745921" y="235940"/>
                  </a:lnTo>
                  <a:lnTo>
                    <a:pt x="743343" y="234403"/>
                  </a:lnTo>
                  <a:lnTo>
                    <a:pt x="738289" y="231368"/>
                  </a:lnTo>
                  <a:lnTo>
                    <a:pt x="738060" y="226809"/>
                  </a:lnTo>
                  <a:lnTo>
                    <a:pt x="736803" y="200914"/>
                  </a:lnTo>
                  <a:lnTo>
                    <a:pt x="756589" y="200914"/>
                  </a:lnTo>
                  <a:lnTo>
                    <a:pt x="759625" y="199428"/>
                  </a:lnTo>
                  <a:lnTo>
                    <a:pt x="761161" y="197891"/>
                  </a:lnTo>
                  <a:lnTo>
                    <a:pt x="761161" y="190296"/>
                  </a:lnTo>
                  <a:lnTo>
                    <a:pt x="750493" y="190296"/>
                  </a:lnTo>
                  <a:lnTo>
                    <a:pt x="741362" y="191782"/>
                  </a:lnTo>
                  <a:lnTo>
                    <a:pt x="736803" y="191782"/>
                  </a:lnTo>
                  <a:lnTo>
                    <a:pt x="736803" y="168960"/>
                  </a:lnTo>
                  <a:lnTo>
                    <a:pt x="726135" y="168960"/>
                  </a:lnTo>
                  <a:lnTo>
                    <a:pt x="726135" y="191782"/>
                  </a:lnTo>
                  <a:lnTo>
                    <a:pt x="686549" y="191782"/>
                  </a:lnTo>
                  <a:lnTo>
                    <a:pt x="686549" y="202450"/>
                  </a:lnTo>
                  <a:lnTo>
                    <a:pt x="700874" y="202438"/>
                  </a:lnTo>
                  <a:lnTo>
                    <a:pt x="709383" y="202260"/>
                  </a:lnTo>
                  <a:lnTo>
                    <a:pt x="717892" y="201803"/>
                  </a:lnTo>
                  <a:lnTo>
                    <a:pt x="726135" y="200914"/>
                  </a:lnTo>
                  <a:lnTo>
                    <a:pt x="727671" y="226809"/>
                  </a:lnTo>
                  <a:lnTo>
                    <a:pt x="727671" y="237477"/>
                  </a:lnTo>
                  <a:lnTo>
                    <a:pt x="727671" y="260299"/>
                  </a:lnTo>
                  <a:lnTo>
                    <a:pt x="695667" y="260299"/>
                  </a:lnTo>
                  <a:lnTo>
                    <a:pt x="695667" y="234403"/>
                  </a:lnTo>
                  <a:lnTo>
                    <a:pt x="721563" y="234403"/>
                  </a:lnTo>
                  <a:lnTo>
                    <a:pt x="727671" y="237477"/>
                  </a:lnTo>
                  <a:lnTo>
                    <a:pt x="727671" y="226809"/>
                  </a:lnTo>
                  <a:lnTo>
                    <a:pt x="724598" y="226809"/>
                  </a:lnTo>
                  <a:lnTo>
                    <a:pt x="720026" y="225272"/>
                  </a:lnTo>
                  <a:lnTo>
                    <a:pt x="713930" y="225272"/>
                  </a:lnTo>
                  <a:lnTo>
                    <a:pt x="703224" y="226707"/>
                  </a:lnTo>
                  <a:lnTo>
                    <a:pt x="694524" y="231000"/>
                  </a:lnTo>
                  <a:lnTo>
                    <a:pt x="688682" y="238150"/>
                  </a:lnTo>
                  <a:lnTo>
                    <a:pt x="686549" y="248145"/>
                  </a:lnTo>
                  <a:lnTo>
                    <a:pt x="686549" y="252704"/>
                  </a:lnTo>
                  <a:lnTo>
                    <a:pt x="688086" y="260299"/>
                  </a:lnTo>
                  <a:lnTo>
                    <a:pt x="695667" y="264858"/>
                  </a:lnTo>
                  <a:lnTo>
                    <a:pt x="701776" y="269417"/>
                  </a:lnTo>
                  <a:lnTo>
                    <a:pt x="732231" y="269417"/>
                  </a:lnTo>
                  <a:lnTo>
                    <a:pt x="734822" y="260299"/>
                  </a:lnTo>
                  <a:lnTo>
                    <a:pt x="735266" y="258749"/>
                  </a:lnTo>
                  <a:lnTo>
                    <a:pt x="736803" y="254190"/>
                  </a:lnTo>
                  <a:lnTo>
                    <a:pt x="736803" y="242036"/>
                  </a:lnTo>
                  <a:lnTo>
                    <a:pt x="739825" y="243573"/>
                  </a:lnTo>
                  <a:lnTo>
                    <a:pt x="744385" y="246595"/>
                  </a:lnTo>
                  <a:lnTo>
                    <a:pt x="750493" y="252704"/>
                  </a:lnTo>
                  <a:lnTo>
                    <a:pt x="755053" y="258749"/>
                  </a:lnTo>
                  <a:lnTo>
                    <a:pt x="759625" y="258749"/>
                  </a:lnTo>
                  <a:lnTo>
                    <a:pt x="762647" y="255727"/>
                  </a:lnTo>
                  <a:lnTo>
                    <a:pt x="762647" y="251167"/>
                  </a:lnTo>
                  <a:close/>
                </a:path>
                <a:path w="811530" h="275590">
                  <a:moveTo>
                    <a:pt x="811364" y="261835"/>
                  </a:moveTo>
                  <a:lnTo>
                    <a:pt x="808329" y="257263"/>
                  </a:lnTo>
                  <a:lnTo>
                    <a:pt x="797674" y="245059"/>
                  </a:lnTo>
                  <a:lnTo>
                    <a:pt x="788543" y="235940"/>
                  </a:lnTo>
                  <a:lnTo>
                    <a:pt x="780897" y="235940"/>
                  </a:lnTo>
                  <a:lnTo>
                    <a:pt x="777875" y="237477"/>
                  </a:lnTo>
                  <a:lnTo>
                    <a:pt x="777875" y="243573"/>
                  </a:lnTo>
                  <a:lnTo>
                    <a:pt x="779411" y="243573"/>
                  </a:lnTo>
                  <a:lnTo>
                    <a:pt x="785444" y="249669"/>
                  </a:lnTo>
                  <a:lnTo>
                    <a:pt x="789851" y="254406"/>
                  </a:lnTo>
                  <a:lnTo>
                    <a:pt x="793978" y="259422"/>
                  </a:lnTo>
                  <a:lnTo>
                    <a:pt x="797674" y="264858"/>
                  </a:lnTo>
                  <a:lnTo>
                    <a:pt x="800696" y="267881"/>
                  </a:lnTo>
                  <a:lnTo>
                    <a:pt x="802233" y="270954"/>
                  </a:lnTo>
                  <a:lnTo>
                    <a:pt x="808329" y="270954"/>
                  </a:lnTo>
                  <a:lnTo>
                    <a:pt x="811364" y="267881"/>
                  </a:lnTo>
                  <a:lnTo>
                    <a:pt x="811364" y="261835"/>
                  </a:lnTo>
                  <a:close/>
                </a:path>
              </a:pathLst>
            </a:custGeom>
            <a:solidFill>
              <a:srgbClr val="4A4B4D"/>
            </a:solidFill>
          </p:spPr>
          <p:txBody>
            <a:bodyPr wrap="square" lIns="0" tIns="0" rIns="0" bIns="0" rtlCol="0"/>
            <a:lstStyle/>
            <a:p>
              <a:endParaRPr/>
            </a:p>
          </p:txBody>
        </p:sp>
        <p:pic>
          <p:nvPicPr>
            <p:cNvPr id="20" name="object 20"/>
            <p:cNvPicPr/>
            <p:nvPr/>
          </p:nvPicPr>
          <p:blipFill>
            <a:blip r:embed="rId9" cstate="print"/>
            <a:stretch>
              <a:fillRect/>
            </a:stretch>
          </p:blipFill>
          <p:spPr>
            <a:xfrm>
              <a:off x="2286444" y="7540777"/>
              <a:ext cx="3967010" cy="436905"/>
            </a:xfrm>
            <a:prstGeom prst="rect">
              <a:avLst/>
            </a:prstGeom>
          </p:spPr>
        </p:pic>
        <p:pic>
          <p:nvPicPr>
            <p:cNvPr id="21" name="object 21"/>
            <p:cNvPicPr/>
            <p:nvPr/>
          </p:nvPicPr>
          <p:blipFill>
            <a:blip r:embed="rId10" cstate="print"/>
            <a:stretch>
              <a:fillRect/>
            </a:stretch>
          </p:blipFill>
          <p:spPr>
            <a:xfrm>
              <a:off x="1252829" y="8091830"/>
              <a:ext cx="111125" cy="109588"/>
            </a:xfrm>
            <a:prstGeom prst="rect">
              <a:avLst/>
            </a:prstGeom>
          </p:spPr>
        </p:pic>
        <p:sp>
          <p:nvSpPr>
            <p:cNvPr id="22" name="object 22"/>
            <p:cNvSpPr/>
            <p:nvPr/>
          </p:nvSpPr>
          <p:spPr>
            <a:xfrm>
              <a:off x="1395907" y="8298852"/>
              <a:ext cx="20320" cy="182880"/>
            </a:xfrm>
            <a:custGeom>
              <a:avLst/>
              <a:gdLst/>
              <a:ahLst/>
              <a:cxnLst/>
              <a:rect l="l" t="t" r="r" b="b"/>
              <a:pathLst>
                <a:path w="20319" h="182879">
                  <a:moveTo>
                    <a:pt x="19799" y="165950"/>
                  </a:moveTo>
                  <a:lnTo>
                    <a:pt x="15227" y="161378"/>
                  </a:lnTo>
                  <a:lnTo>
                    <a:pt x="4559" y="161378"/>
                  </a:lnTo>
                  <a:lnTo>
                    <a:pt x="0" y="165950"/>
                  </a:lnTo>
                  <a:lnTo>
                    <a:pt x="0" y="178104"/>
                  </a:lnTo>
                  <a:lnTo>
                    <a:pt x="4559" y="182714"/>
                  </a:lnTo>
                  <a:lnTo>
                    <a:pt x="15227" y="182714"/>
                  </a:lnTo>
                  <a:lnTo>
                    <a:pt x="19799" y="176606"/>
                  </a:lnTo>
                  <a:lnTo>
                    <a:pt x="19799" y="165950"/>
                  </a:lnTo>
                  <a:close/>
                </a:path>
                <a:path w="20319" h="182879">
                  <a:moveTo>
                    <a:pt x="19799" y="4559"/>
                  </a:moveTo>
                  <a:lnTo>
                    <a:pt x="15227" y="0"/>
                  </a:lnTo>
                  <a:lnTo>
                    <a:pt x="4559" y="0"/>
                  </a:lnTo>
                  <a:lnTo>
                    <a:pt x="0" y="4559"/>
                  </a:lnTo>
                  <a:lnTo>
                    <a:pt x="0" y="15227"/>
                  </a:lnTo>
                  <a:lnTo>
                    <a:pt x="4559" y="19799"/>
                  </a:lnTo>
                  <a:lnTo>
                    <a:pt x="15227" y="19799"/>
                  </a:lnTo>
                  <a:lnTo>
                    <a:pt x="19799" y="15227"/>
                  </a:lnTo>
                  <a:lnTo>
                    <a:pt x="19799" y="4559"/>
                  </a:lnTo>
                  <a:close/>
                </a:path>
              </a:pathLst>
            </a:custGeom>
            <a:solidFill>
              <a:srgbClr val="4A4B4D"/>
            </a:solidFill>
          </p:spPr>
          <p:txBody>
            <a:bodyPr wrap="square" lIns="0" tIns="0" rIns="0" bIns="0" rtlCol="0"/>
            <a:lstStyle/>
            <a:p>
              <a:endParaRPr/>
            </a:p>
          </p:txBody>
        </p:sp>
        <p:pic>
          <p:nvPicPr>
            <p:cNvPr id="23" name="object 23"/>
            <p:cNvPicPr/>
            <p:nvPr/>
          </p:nvPicPr>
          <p:blipFill>
            <a:blip r:embed="rId11" cstate="print"/>
            <a:stretch>
              <a:fillRect/>
            </a:stretch>
          </p:blipFill>
          <p:spPr>
            <a:xfrm>
              <a:off x="1487233" y="8088807"/>
              <a:ext cx="4793615" cy="598246"/>
            </a:xfrm>
            <a:prstGeom prst="rect">
              <a:avLst/>
            </a:prstGeom>
          </p:spPr>
        </p:pic>
        <p:pic>
          <p:nvPicPr>
            <p:cNvPr id="24" name="object 24"/>
            <p:cNvPicPr/>
            <p:nvPr/>
          </p:nvPicPr>
          <p:blipFill>
            <a:blip r:embed="rId12" cstate="print"/>
            <a:stretch>
              <a:fillRect/>
            </a:stretch>
          </p:blipFill>
          <p:spPr>
            <a:xfrm>
              <a:off x="1252829" y="8801201"/>
              <a:ext cx="111125" cy="111125"/>
            </a:xfrm>
            <a:prstGeom prst="rect">
              <a:avLst/>
            </a:prstGeom>
          </p:spPr>
        </p:pic>
        <p:sp>
          <p:nvSpPr>
            <p:cNvPr id="25" name="object 25"/>
            <p:cNvSpPr/>
            <p:nvPr/>
          </p:nvSpPr>
          <p:spPr>
            <a:xfrm>
              <a:off x="1395907" y="9008262"/>
              <a:ext cx="20320" cy="21590"/>
            </a:xfrm>
            <a:custGeom>
              <a:avLst/>
              <a:gdLst/>
              <a:ahLst/>
              <a:cxnLst/>
              <a:rect l="l" t="t" r="r" b="b"/>
              <a:pathLst>
                <a:path w="20319" h="21590">
                  <a:moveTo>
                    <a:pt x="15227" y="21285"/>
                  </a:moveTo>
                  <a:lnTo>
                    <a:pt x="4559" y="21285"/>
                  </a:lnTo>
                  <a:lnTo>
                    <a:pt x="0" y="16725"/>
                  </a:lnTo>
                  <a:lnTo>
                    <a:pt x="0" y="4572"/>
                  </a:lnTo>
                  <a:lnTo>
                    <a:pt x="4559" y="0"/>
                  </a:lnTo>
                  <a:lnTo>
                    <a:pt x="15227" y="0"/>
                  </a:lnTo>
                  <a:lnTo>
                    <a:pt x="19799" y="4572"/>
                  </a:lnTo>
                  <a:lnTo>
                    <a:pt x="19799" y="16725"/>
                  </a:lnTo>
                  <a:lnTo>
                    <a:pt x="15227" y="21285"/>
                  </a:lnTo>
                  <a:close/>
                </a:path>
              </a:pathLst>
            </a:custGeom>
            <a:solidFill>
              <a:srgbClr val="4A4B4D"/>
            </a:solidFill>
          </p:spPr>
          <p:txBody>
            <a:bodyPr wrap="square" lIns="0" tIns="0" rIns="0" bIns="0" rtlCol="0"/>
            <a:lstStyle/>
            <a:p>
              <a:endParaRPr/>
            </a:p>
          </p:txBody>
        </p:sp>
        <p:pic>
          <p:nvPicPr>
            <p:cNvPr id="26" name="object 26"/>
            <p:cNvPicPr/>
            <p:nvPr/>
          </p:nvPicPr>
          <p:blipFill>
            <a:blip r:embed="rId13" cstate="print"/>
            <a:stretch>
              <a:fillRect/>
            </a:stretch>
          </p:blipFill>
          <p:spPr>
            <a:xfrm>
              <a:off x="1487233" y="8799715"/>
              <a:ext cx="3428161" cy="436854"/>
            </a:xfrm>
            <a:prstGeom prst="rect">
              <a:avLst/>
            </a:prstGeom>
          </p:spPr>
        </p:pic>
        <p:pic>
          <p:nvPicPr>
            <p:cNvPr id="27" name="object 27"/>
            <p:cNvPicPr/>
            <p:nvPr/>
          </p:nvPicPr>
          <p:blipFill>
            <a:blip r:embed="rId14" cstate="print"/>
            <a:stretch>
              <a:fillRect/>
            </a:stretch>
          </p:blipFill>
          <p:spPr>
            <a:xfrm>
              <a:off x="4994529" y="8964116"/>
              <a:ext cx="1284782" cy="272453"/>
            </a:xfrm>
            <a:prstGeom prst="rect">
              <a:avLst/>
            </a:prstGeom>
          </p:spPr>
        </p:pic>
        <p:sp>
          <p:nvSpPr>
            <p:cNvPr id="28" name="object 2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29" name="object 29"/>
            <p:cNvPicPr/>
            <p:nvPr/>
          </p:nvPicPr>
          <p:blipFill>
            <a:blip r:embed="rId15" cstate="print"/>
            <a:stretch>
              <a:fillRect/>
            </a:stretch>
          </p:blipFill>
          <p:spPr>
            <a:xfrm>
              <a:off x="5696292" y="5855639"/>
              <a:ext cx="71539" cy="103543"/>
            </a:xfrm>
            <a:prstGeom prst="rect">
              <a:avLst/>
            </a:prstGeom>
          </p:spPr>
        </p:pic>
        <p:pic>
          <p:nvPicPr>
            <p:cNvPr id="30" name="object 30"/>
            <p:cNvPicPr/>
            <p:nvPr/>
          </p:nvPicPr>
          <p:blipFill>
            <a:blip r:embed="rId16" cstate="print"/>
            <a:stretch>
              <a:fillRect/>
            </a:stretch>
          </p:blipFill>
          <p:spPr>
            <a:xfrm>
              <a:off x="5787631" y="5852616"/>
              <a:ext cx="433832" cy="106565"/>
            </a:xfrm>
            <a:prstGeom prst="rect">
              <a:avLst/>
            </a:prstGeom>
          </p:spPr>
        </p:pic>
        <p:pic>
          <p:nvPicPr>
            <p:cNvPr id="31" name="object 31"/>
            <p:cNvPicPr/>
            <p:nvPr/>
          </p:nvPicPr>
          <p:blipFill>
            <a:blip r:embed="rId17" cstate="print"/>
            <a:stretch>
              <a:fillRect/>
            </a:stretch>
          </p:blipFill>
          <p:spPr>
            <a:xfrm>
              <a:off x="6521348" y="5849543"/>
              <a:ext cx="120256" cy="117221"/>
            </a:xfrm>
            <a:prstGeom prst="rect">
              <a:avLst/>
            </a:prstGeom>
          </p:spPr>
        </p:pic>
        <p:pic>
          <p:nvPicPr>
            <p:cNvPr id="32" name="object 32"/>
            <p:cNvPicPr/>
            <p:nvPr/>
          </p:nvPicPr>
          <p:blipFill>
            <a:blip r:embed="rId18" cstate="print"/>
            <a:stretch>
              <a:fillRect/>
            </a:stretch>
          </p:blipFill>
          <p:spPr>
            <a:xfrm>
              <a:off x="890536" y="5826721"/>
              <a:ext cx="5752604" cy="630237"/>
            </a:xfrm>
            <a:prstGeom prst="rect">
              <a:avLst/>
            </a:prstGeom>
          </p:spPr>
        </p:pic>
      </p:grpSp>
      <p:grpSp>
        <p:nvGrpSpPr>
          <p:cNvPr id="33" name="object 33"/>
          <p:cNvGrpSpPr/>
          <p:nvPr/>
        </p:nvGrpSpPr>
        <p:grpSpPr>
          <a:xfrm>
            <a:off x="710907" y="1080769"/>
            <a:ext cx="6113780" cy="4315460"/>
            <a:chOff x="710907" y="1080769"/>
            <a:chExt cx="6113780" cy="4315460"/>
          </a:xfrm>
        </p:grpSpPr>
        <p:sp>
          <p:nvSpPr>
            <p:cNvPr id="34" name="object 34"/>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35" name="object 35"/>
            <p:cNvSpPr/>
            <p:nvPr/>
          </p:nvSpPr>
          <p:spPr>
            <a:xfrm>
              <a:off x="1071664" y="2088057"/>
              <a:ext cx="5392420" cy="2731135"/>
            </a:xfrm>
            <a:custGeom>
              <a:avLst/>
              <a:gdLst/>
              <a:ahLst/>
              <a:cxnLst/>
              <a:rect l="l" t="t" r="r" b="b"/>
              <a:pathLst>
                <a:path w="5392420" h="2731135">
                  <a:moveTo>
                    <a:pt x="5391848" y="2730944"/>
                  </a:moveTo>
                  <a:lnTo>
                    <a:pt x="0" y="2730944"/>
                  </a:lnTo>
                  <a:lnTo>
                    <a:pt x="0" y="0"/>
                  </a:lnTo>
                  <a:lnTo>
                    <a:pt x="5391848" y="0"/>
                  </a:lnTo>
                  <a:lnTo>
                    <a:pt x="5391848" y="2730944"/>
                  </a:lnTo>
                  <a:close/>
                </a:path>
              </a:pathLst>
            </a:custGeom>
            <a:solidFill>
              <a:srgbClr val="EBF8FC"/>
            </a:solidFill>
          </p:spPr>
          <p:txBody>
            <a:bodyPr wrap="square" lIns="0" tIns="0" rIns="0" bIns="0" rtlCol="0"/>
            <a:lstStyle/>
            <a:p>
              <a:endParaRPr/>
            </a:p>
          </p:txBody>
        </p:sp>
        <p:sp>
          <p:nvSpPr>
            <p:cNvPr id="36" name="object 36"/>
            <p:cNvSpPr/>
            <p:nvPr/>
          </p:nvSpPr>
          <p:spPr>
            <a:xfrm>
              <a:off x="1071664" y="2089543"/>
              <a:ext cx="5390515" cy="2729865"/>
            </a:xfrm>
            <a:custGeom>
              <a:avLst/>
              <a:gdLst/>
              <a:ahLst/>
              <a:cxnLst/>
              <a:rect l="l" t="t" r="r" b="b"/>
              <a:pathLst>
                <a:path w="5390515" h="2729865">
                  <a:moveTo>
                    <a:pt x="0" y="0"/>
                  </a:moveTo>
                  <a:lnTo>
                    <a:pt x="5390362" y="0"/>
                  </a:lnTo>
                  <a:lnTo>
                    <a:pt x="5390362" y="2729458"/>
                  </a:lnTo>
                  <a:lnTo>
                    <a:pt x="0" y="2729458"/>
                  </a:lnTo>
                  <a:lnTo>
                    <a:pt x="0" y="0"/>
                  </a:lnTo>
                  <a:close/>
                </a:path>
              </a:pathLst>
            </a:custGeom>
            <a:ln w="4566">
              <a:solidFill>
                <a:srgbClr val="4A4B4D"/>
              </a:solidFill>
            </a:ln>
          </p:spPr>
          <p:txBody>
            <a:bodyPr wrap="square" lIns="0" tIns="0" rIns="0" bIns="0" rtlCol="0"/>
            <a:lstStyle/>
            <a:p>
              <a:endParaRPr/>
            </a:p>
          </p:txBody>
        </p:sp>
        <p:pic>
          <p:nvPicPr>
            <p:cNvPr id="37" name="object 37"/>
            <p:cNvPicPr/>
            <p:nvPr/>
          </p:nvPicPr>
          <p:blipFill>
            <a:blip r:embed="rId19" cstate="print"/>
            <a:stretch>
              <a:fillRect/>
            </a:stretch>
          </p:blipFill>
          <p:spPr>
            <a:xfrm>
              <a:off x="1252829" y="2270721"/>
              <a:ext cx="120256" cy="118719"/>
            </a:xfrm>
            <a:prstGeom prst="rect">
              <a:avLst/>
            </a:prstGeom>
          </p:spPr>
        </p:pic>
        <p:pic>
          <p:nvPicPr>
            <p:cNvPr id="38" name="object 38"/>
            <p:cNvPicPr/>
            <p:nvPr/>
          </p:nvPicPr>
          <p:blipFill>
            <a:blip r:embed="rId20" cstate="print"/>
            <a:stretch>
              <a:fillRect/>
            </a:stretch>
          </p:blipFill>
          <p:spPr>
            <a:xfrm>
              <a:off x="1510055" y="2269184"/>
              <a:ext cx="4757102" cy="120256"/>
            </a:xfrm>
            <a:prstGeom prst="rect">
              <a:avLst/>
            </a:prstGeom>
          </p:spPr>
        </p:pic>
        <p:pic>
          <p:nvPicPr>
            <p:cNvPr id="39" name="object 39"/>
            <p:cNvPicPr/>
            <p:nvPr/>
          </p:nvPicPr>
          <p:blipFill>
            <a:blip r:embed="rId21" cstate="print"/>
            <a:stretch>
              <a:fillRect/>
            </a:stretch>
          </p:blipFill>
          <p:spPr>
            <a:xfrm>
              <a:off x="1408112" y="2486863"/>
              <a:ext cx="4184700" cy="118770"/>
            </a:xfrm>
            <a:prstGeom prst="rect">
              <a:avLst/>
            </a:prstGeom>
          </p:spPr>
        </p:pic>
        <p:pic>
          <p:nvPicPr>
            <p:cNvPr id="40" name="object 40"/>
            <p:cNvPicPr/>
            <p:nvPr/>
          </p:nvPicPr>
          <p:blipFill>
            <a:blip r:embed="rId22" cstate="print"/>
            <a:stretch>
              <a:fillRect/>
            </a:stretch>
          </p:blipFill>
          <p:spPr>
            <a:xfrm>
              <a:off x="1252829" y="2917672"/>
              <a:ext cx="120256" cy="118719"/>
            </a:xfrm>
            <a:prstGeom prst="rect">
              <a:avLst/>
            </a:prstGeom>
          </p:spPr>
        </p:pic>
        <p:pic>
          <p:nvPicPr>
            <p:cNvPr id="41" name="object 41"/>
            <p:cNvPicPr/>
            <p:nvPr/>
          </p:nvPicPr>
          <p:blipFill>
            <a:blip r:embed="rId23" cstate="print"/>
            <a:stretch>
              <a:fillRect/>
            </a:stretch>
          </p:blipFill>
          <p:spPr>
            <a:xfrm>
              <a:off x="1507032" y="2917672"/>
              <a:ext cx="2336647" cy="118719"/>
            </a:xfrm>
            <a:prstGeom prst="rect">
              <a:avLst/>
            </a:prstGeom>
          </p:spPr>
        </p:pic>
        <p:pic>
          <p:nvPicPr>
            <p:cNvPr id="42" name="object 42"/>
            <p:cNvPicPr/>
            <p:nvPr/>
          </p:nvPicPr>
          <p:blipFill>
            <a:blip r:embed="rId24" cstate="print"/>
            <a:stretch>
              <a:fillRect/>
            </a:stretch>
          </p:blipFill>
          <p:spPr>
            <a:xfrm>
              <a:off x="3930497" y="2916135"/>
              <a:ext cx="2336660" cy="120256"/>
            </a:xfrm>
            <a:prstGeom prst="rect">
              <a:avLst/>
            </a:prstGeom>
          </p:spPr>
        </p:pic>
        <p:pic>
          <p:nvPicPr>
            <p:cNvPr id="43" name="object 43"/>
            <p:cNvPicPr/>
            <p:nvPr/>
          </p:nvPicPr>
          <p:blipFill>
            <a:blip r:embed="rId25" cstate="print"/>
            <a:stretch>
              <a:fillRect/>
            </a:stretch>
          </p:blipFill>
          <p:spPr>
            <a:xfrm>
              <a:off x="1392885" y="3132340"/>
              <a:ext cx="2055012" cy="120243"/>
            </a:xfrm>
            <a:prstGeom prst="rect">
              <a:avLst/>
            </a:prstGeom>
          </p:spPr>
        </p:pic>
        <p:pic>
          <p:nvPicPr>
            <p:cNvPr id="44" name="object 44"/>
            <p:cNvPicPr/>
            <p:nvPr/>
          </p:nvPicPr>
          <p:blipFill>
            <a:blip r:embed="rId26" cstate="print"/>
            <a:stretch>
              <a:fillRect/>
            </a:stretch>
          </p:blipFill>
          <p:spPr>
            <a:xfrm>
              <a:off x="3470770" y="3133826"/>
              <a:ext cx="1429397" cy="115684"/>
            </a:xfrm>
            <a:prstGeom prst="rect">
              <a:avLst/>
            </a:prstGeom>
          </p:spPr>
        </p:pic>
        <p:pic>
          <p:nvPicPr>
            <p:cNvPr id="45" name="object 45"/>
            <p:cNvPicPr/>
            <p:nvPr/>
          </p:nvPicPr>
          <p:blipFill>
            <a:blip r:embed="rId27" cstate="print"/>
            <a:stretch>
              <a:fillRect/>
            </a:stretch>
          </p:blipFill>
          <p:spPr>
            <a:xfrm>
              <a:off x="4967134" y="3132340"/>
              <a:ext cx="1300022" cy="120243"/>
            </a:xfrm>
            <a:prstGeom prst="rect">
              <a:avLst/>
            </a:prstGeom>
          </p:spPr>
        </p:pic>
        <p:pic>
          <p:nvPicPr>
            <p:cNvPr id="46" name="object 46"/>
            <p:cNvPicPr/>
            <p:nvPr/>
          </p:nvPicPr>
          <p:blipFill>
            <a:blip r:embed="rId28" cstate="print"/>
            <a:stretch>
              <a:fillRect/>
            </a:stretch>
          </p:blipFill>
          <p:spPr>
            <a:xfrm>
              <a:off x="1402016" y="3348481"/>
              <a:ext cx="2303157" cy="120256"/>
            </a:xfrm>
            <a:prstGeom prst="rect">
              <a:avLst/>
            </a:prstGeom>
          </p:spPr>
        </p:pic>
        <p:pic>
          <p:nvPicPr>
            <p:cNvPr id="47" name="object 47"/>
            <p:cNvPicPr/>
            <p:nvPr/>
          </p:nvPicPr>
          <p:blipFill>
            <a:blip r:embed="rId29" cstate="print"/>
            <a:stretch>
              <a:fillRect/>
            </a:stretch>
          </p:blipFill>
          <p:spPr>
            <a:xfrm>
              <a:off x="1252829" y="3780777"/>
              <a:ext cx="120256" cy="118770"/>
            </a:xfrm>
            <a:prstGeom prst="rect">
              <a:avLst/>
            </a:prstGeom>
          </p:spPr>
        </p:pic>
        <p:pic>
          <p:nvPicPr>
            <p:cNvPr id="48" name="object 48"/>
            <p:cNvPicPr/>
            <p:nvPr/>
          </p:nvPicPr>
          <p:blipFill>
            <a:blip r:embed="rId30" cstate="print"/>
            <a:stretch>
              <a:fillRect/>
            </a:stretch>
          </p:blipFill>
          <p:spPr>
            <a:xfrm>
              <a:off x="1505496" y="3779291"/>
              <a:ext cx="2936481" cy="120256"/>
            </a:xfrm>
            <a:prstGeom prst="rect">
              <a:avLst/>
            </a:prstGeom>
          </p:spPr>
        </p:pic>
        <p:pic>
          <p:nvPicPr>
            <p:cNvPr id="49" name="object 49"/>
            <p:cNvPicPr/>
            <p:nvPr/>
          </p:nvPicPr>
          <p:blipFill>
            <a:blip r:embed="rId31" cstate="print"/>
            <a:stretch>
              <a:fillRect/>
            </a:stretch>
          </p:blipFill>
          <p:spPr>
            <a:xfrm>
              <a:off x="4527207" y="3780777"/>
              <a:ext cx="1303032" cy="118770"/>
            </a:xfrm>
            <a:prstGeom prst="rect">
              <a:avLst/>
            </a:prstGeom>
          </p:spPr>
        </p:pic>
        <p:pic>
          <p:nvPicPr>
            <p:cNvPr id="50" name="object 50"/>
            <p:cNvPicPr/>
            <p:nvPr/>
          </p:nvPicPr>
          <p:blipFill>
            <a:blip r:embed="rId32" cstate="print"/>
            <a:stretch>
              <a:fillRect/>
            </a:stretch>
          </p:blipFill>
          <p:spPr>
            <a:xfrm>
              <a:off x="1252829" y="4213123"/>
              <a:ext cx="120256" cy="118719"/>
            </a:xfrm>
            <a:prstGeom prst="rect">
              <a:avLst/>
            </a:prstGeom>
          </p:spPr>
        </p:pic>
        <p:pic>
          <p:nvPicPr>
            <p:cNvPr id="51" name="object 51"/>
            <p:cNvPicPr/>
            <p:nvPr/>
          </p:nvPicPr>
          <p:blipFill>
            <a:blip r:embed="rId33" cstate="print"/>
            <a:stretch>
              <a:fillRect/>
            </a:stretch>
          </p:blipFill>
          <p:spPr>
            <a:xfrm>
              <a:off x="1505496" y="4211586"/>
              <a:ext cx="1555750" cy="118770"/>
            </a:xfrm>
            <a:prstGeom prst="rect">
              <a:avLst/>
            </a:prstGeom>
          </p:spPr>
        </p:pic>
        <p:pic>
          <p:nvPicPr>
            <p:cNvPr id="52" name="object 52"/>
            <p:cNvPicPr/>
            <p:nvPr/>
          </p:nvPicPr>
          <p:blipFill>
            <a:blip r:embed="rId34" cstate="print"/>
            <a:stretch>
              <a:fillRect/>
            </a:stretch>
          </p:blipFill>
          <p:spPr>
            <a:xfrm>
              <a:off x="3140417" y="4213123"/>
              <a:ext cx="671322" cy="118719"/>
            </a:xfrm>
            <a:prstGeom prst="rect">
              <a:avLst/>
            </a:prstGeom>
          </p:spPr>
        </p:pic>
        <p:pic>
          <p:nvPicPr>
            <p:cNvPr id="53" name="object 53"/>
            <p:cNvPicPr/>
            <p:nvPr/>
          </p:nvPicPr>
          <p:blipFill>
            <a:blip r:embed="rId35" cstate="print"/>
            <a:stretch>
              <a:fillRect/>
            </a:stretch>
          </p:blipFill>
          <p:spPr>
            <a:xfrm>
              <a:off x="3895471" y="4213123"/>
              <a:ext cx="2374709" cy="118719"/>
            </a:xfrm>
            <a:prstGeom prst="rect">
              <a:avLst/>
            </a:prstGeom>
          </p:spPr>
        </p:pic>
        <p:pic>
          <p:nvPicPr>
            <p:cNvPr id="54" name="object 54"/>
            <p:cNvPicPr/>
            <p:nvPr/>
          </p:nvPicPr>
          <p:blipFill>
            <a:blip r:embed="rId36" cstate="print"/>
            <a:stretch>
              <a:fillRect/>
            </a:stretch>
          </p:blipFill>
          <p:spPr>
            <a:xfrm>
              <a:off x="1392885" y="4427791"/>
              <a:ext cx="1179753" cy="118706"/>
            </a:xfrm>
            <a:prstGeom prst="rect">
              <a:avLst/>
            </a:prstGeom>
          </p:spPr>
        </p:pic>
        <p:sp>
          <p:nvSpPr>
            <p:cNvPr id="55" name="object 55"/>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56" name="object 56"/>
            <p:cNvPicPr/>
            <p:nvPr/>
          </p:nvPicPr>
          <p:blipFill>
            <a:blip r:embed="rId37" cstate="print"/>
            <a:stretch>
              <a:fillRect/>
            </a:stretch>
          </p:blipFill>
          <p:spPr>
            <a:xfrm>
              <a:off x="5696292" y="1288846"/>
              <a:ext cx="71539" cy="103543"/>
            </a:xfrm>
            <a:prstGeom prst="rect">
              <a:avLst/>
            </a:prstGeom>
          </p:spPr>
        </p:pic>
        <p:pic>
          <p:nvPicPr>
            <p:cNvPr id="57" name="object 57"/>
            <p:cNvPicPr/>
            <p:nvPr/>
          </p:nvPicPr>
          <p:blipFill>
            <a:blip r:embed="rId38" cstate="print"/>
            <a:stretch>
              <a:fillRect/>
            </a:stretch>
          </p:blipFill>
          <p:spPr>
            <a:xfrm>
              <a:off x="5787631" y="1285823"/>
              <a:ext cx="409473" cy="106565"/>
            </a:xfrm>
            <a:prstGeom prst="rect">
              <a:avLst/>
            </a:prstGeom>
          </p:spPr>
        </p:pic>
        <p:pic>
          <p:nvPicPr>
            <p:cNvPr id="58" name="object 58"/>
            <p:cNvPicPr/>
            <p:nvPr/>
          </p:nvPicPr>
          <p:blipFill>
            <a:blip r:embed="rId39" cstate="print"/>
            <a:stretch>
              <a:fillRect/>
            </a:stretch>
          </p:blipFill>
          <p:spPr>
            <a:xfrm>
              <a:off x="6521348" y="1282750"/>
              <a:ext cx="120256" cy="117221"/>
            </a:xfrm>
            <a:prstGeom prst="rect">
              <a:avLst/>
            </a:prstGeom>
          </p:spPr>
        </p:pic>
        <p:pic>
          <p:nvPicPr>
            <p:cNvPr id="59" name="object 59"/>
            <p:cNvPicPr/>
            <p:nvPr/>
          </p:nvPicPr>
          <p:blipFill>
            <a:blip r:embed="rId40" cstate="print"/>
            <a:stretch>
              <a:fillRect/>
            </a:stretch>
          </p:blipFill>
          <p:spPr>
            <a:xfrm>
              <a:off x="890536" y="1259928"/>
              <a:ext cx="5752604" cy="630237"/>
            </a:xfrm>
            <a:prstGeom prst="rect">
              <a:avLst/>
            </a:prstGeom>
          </p:spPr>
        </p:pic>
      </p:grpSp>
      <p:grpSp>
        <p:nvGrpSpPr>
          <p:cNvPr id="60" name="object 60"/>
          <p:cNvGrpSpPr/>
          <p:nvPr/>
        </p:nvGrpSpPr>
        <p:grpSpPr>
          <a:xfrm>
            <a:off x="709358" y="5600"/>
            <a:ext cx="6842759" cy="717550"/>
            <a:chOff x="709358" y="5600"/>
            <a:chExt cx="6842759" cy="717550"/>
          </a:xfrm>
        </p:grpSpPr>
        <p:sp>
          <p:nvSpPr>
            <p:cNvPr id="61" name="object 6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62" name="object 6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63" name="object 63"/>
            <p:cNvPicPr/>
            <p:nvPr/>
          </p:nvPicPr>
          <p:blipFill>
            <a:blip r:embed="rId41" cstate="print"/>
            <a:stretch>
              <a:fillRect/>
            </a:stretch>
          </p:blipFill>
          <p:spPr>
            <a:xfrm>
              <a:off x="1003147" y="366369"/>
              <a:ext cx="462813" cy="170497"/>
            </a:xfrm>
            <a:prstGeom prst="rect">
              <a:avLst/>
            </a:prstGeom>
          </p:spPr>
        </p:pic>
        <p:sp>
          <p:nvSpPr>
            <p:cNvPr id="64" name="object 6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65" name="object 65"/>
            <p:cNvPicPr/>
            <p:nvPr/>
          </p:nvPicPr>
          <p:blipFill>
            <a:blip r:embed="rId42" cstate="print"/>
            <a:stretch>
              <a:fillRect/>
            </a:stretch>
          </p:blipFill>
          <p:spPr>
            <a:xfrm>
              <a:off x="1662315" y="380059"/>
              <a:ext cx="156806" cy="149174"/>
            </a:xfrm>
            <a:prstGeom prst="rect">
              <a:avLst/>
            </a:prstGeom>
          </p:spPr>
        </p:pic>
        <p:sp>
          <p:nvSpPr>
            <p:cNvPr id="66" name="object 6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67" name="object 67"/>
            <p:cNvPicPr/>
            <p:nvPr/>
          </p:nvPicPr>
          <p:blipFill>
            <a:blip r:embed="rId43" cstate="print"/>
            <a:stretch>
              <a:fillRect/>
            </a:stretch>
          </p:blipFill>
          <p:spPr>
            <a:xfrm>
              <a:off x="2021585" y="366369"/>
              <a:ext cx="343992" cy="170497"/>
            </a:xfrm>
            <a:prstGeom prst="rect">
              <a:avLst/>
            </a:prstGeom>
          </p:spPr>
        </p:pic>
        <p:pic>
          <p:nvPicPr>
            <p:cNvPr id="68" name="object 68"/>
            <p:cNvPicPr/>
            <p:nvPr/>
          </p:nvPicPr>
          <p:blipFill>
            <a:blip r:embed="rId44" cstate="print"/>
            <a:stretch>
              <a:fillRect/>
            </a:stretch>
          </p:blipFill>
          <p:spPr>
            <a:xfrm>
              <a:off x="2554338" y="364832"/>
              <a:ext cx="1248270" cy="172034"/>
            </a:xfrm>
            <a:prstGeom prst="rect">
              <a:avLst/>
            </a:prstGeom>
          </p:spPr>
        </p:pic>
      </p:grpSp>
      <p:grpSp>
        <p:nvGrpSpPr>
          <p:cNvPr id="69" name="object 2"/>
          <p:cNvGrpSpPr/>
          <p:nvPr/>
        </p:nvGrpSpPr>
        <p:grpSpPr>
          <a:xfrm>
            <a:off x="3415956" y="10148442"/>
            <a:ext cx="703580" cy="91440"/>
            <a:chOff x="3415956" y="10148442"/>
            <a:chExt cx="703580" cy="91440"/>
          </a:xfrm>
        </p:grpSpPr>
        <p:sp>
          <p:nvSpPr>
            <p:cNvPr id="70"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71" name="object 4"/>
            <p:cNvPicPr/>
            <p:nvPr/>
          </p:nvPicPr>
          <p:blipFill>
            <a:blip r:embed="rId45" cstate="print"/>
            <a:stretch>
              <a:fillRect/>
            </a:stretch>
          </p:blipFill>
          <p:spPr>
            <a:xfrm>
              <a:off x="3738663" y="10148442"/>
              <a:ext cx="123329" cy="91325"/>
            </a:xfrm>
            <a:prstGeom prst="rect">
              <a:avLst/>
            </a:prstGeom>
          </p:spPr>
        </p:pic>
        <p:sp>
          <p:nvSpPr>
            <p:cNvPr id="72"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512633"/>
              <a:ext cx="5752604" cy="359232"/>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435368" cy="105016"/>
            </a:xfrm>
            <a:prstGeom prst="rect">
              <a:avLst/>
            </a:prstGeom>
          </p:spPr>
        </p:pic>
        <p:pic>
          <p:nvPicPr>
            <p:cNvPr id="12" name="object 12"/>
            <p:cNvPicPr/>
            <p:nvPr/>
          </p:nvPicPr>
          <p:blipFill>
            <a:blip r:embed="rId5" cstate="print"/>
            <a:stretch>
              <a:fillRect/>
            </a:stretch>
          </p:blipFill>
          <p:spPr>
            <a:xfrm>
              <a:off x="6268694" y="1229474"/>
              <a:ext cx="372910" cy="117221"/>
            </a:xfrm>
            <a:prstGeom prst="rect">
              <a:avLst/>
            </a:prstGeom>
          </p:spPr>
        </p:pic>
        <p:sp>
          <p:nvSpPr>
            <p:cNvPr id="13" name="object 13"/>
            <p:cNvSpPr/>
            <p:nvPr/>
          </p:nvSpPr>
          <p:spPr>
            <a:xfrm>
              <a:off x="1071664" y="3031832"/>
              <a:ext cx="4852035" cy="1359535"/>
            </a:xfrm>
            <a:custGeom>
              <a:avLst/>
              <a:gdLst/>
              <a:ahLst/>
              <a:cxnLst/>
              <a:rect l="l" t="t" r="r" b="b"/>
              <a:pathLst>
                <a:path w="4852035" h="1359535">
                  <a:moveTo>
                    <a:pt x="4851450" y="1359395"/>
                  </a:moveTo>
                  <a:lnTo>
                    <a:pt x="0" y="1359395"/>
                  </a:lnTo>
                  <a:lnTo>
                    <a:pt x="0" y="0"/>
                  </a:lnTo>
                  <a:lnTo>
                    <a:pt x="4851450" y="0"/>
                  </a:lnTo>
                  <a:lnTo>
                    <a:pt x="4851450" y="1359395"/>
                  </a:lnTo>
                  <a:close/>
                </a:path>
              </a:pathLst>
            </a:custGeom>
            <a:solidFill>
              <a:srgbClr val="F0F0F1"/>
            </a:solidFill>
          </p:spPr>
          <p:txBody>
            <a:bodyPr wrap="square" lIns="0" tIns="0" rIns="0" bIns="0" rtlCol="0"/>
            <a:lstStyle/>
            <a:p>
              <a:endParaRPr/>
            </a:p>
          </p:txBody>
        </p:sp>
        <p:sp>
          <p:nvSpPr>
            <p:cNvPr id="14" name="object 14"/>
            <p:cNvSpPr/>
            <p:nvPr/>
          </p:nvSpPr>
          <p:spPr>
            <a:xfrm>
              <a:off x="1065555" y="3025139"/>
              <a:ext cx="4864100" cy="1370330"/>
            </a:xfrm>
            <a:custGeom>
              <a:avLst/>
              <a:gdLst/>
              <a:ahLst/>
              <a:cxnLst/>
              <a:rect l="l" t="t" r="r" b="b"/>
              <a:pathLst>
                <a:path w="4864100" h="1370329">
                  <a:moveTo>
                    <a:pt x="4863655" y="0"/>
                  </a:moveTo>
                  <a:lnTo>
                    <a:pt x="4851451" y="0"/>
                  </a:lnTo>
                  <a:lnTo>
                    <a:pt x="4851451" y="12700"/>
                  </a:lnTo>
                  <a:lnTo>
                    <a:pt x="4851451" y="1358912"/>
                  </a:lnTo>
                  <a:lnTo>
                    <a:pt x="12204" y="1358912"/>
                  </a:lnTo>
                  <a:lnTo>
                    <a:pt x="12204" y="1358493"/>
                  </a:lnTo>
                  <a:lnTo>
                    <a:pt x="12204" y="12700"/>
                  </a:lnTo>
                  <a:lnTo>
                    <a:pt x="4851451" y="12700"/>
                  </a:lnTo>
                  <a:lnTo>
                    <a:pt x="4851451" y="0"/>
                  </a:lnTo>
                  <a:lnTo>
                    <a:pt x="0" y="0"/>
                  </a:lnTo>
                  <a:lnTo>
                    <a:pt x="0" y="12700"/>
                  </a:lnTo>
                  <a:lnTo>
                    <a:pt x="0" y="1358912"/>
                  </a:lnTo>
                  <a:lnTo>
                    <a:pt x="0" y="1363980"/>
                  </a:lnTo>
                  <a:lnTo>
                    <a:pt x="0" y="1370330"/>
                  </a:lnTo>
                  <a:lnTo>
                    <a:pt x="4863655" y="1370330"/>
                  </a:lnTo>
                  <a:lnTo>
                    <a:pt x="4863655" y="1363980"/>
                  </a:lnTo>
                  <a:lnTo>
                    <a:pt x="4863655" y="1358912"/>
                  </a:lnTo>
                  <a:lnTo>
                    <a:pt x="4863655" y="12700"/>
                  </a:lnTo>
                  <a:lnTo>
                    <a:pt x="4863655" y="0"/>
                  </a:lnTo>
                  <a:close/>
                </a:path>
              </a:pathLst>
            </a:custGeom>
            <a:solidFill>
              <a:srgbClr val="48494A"/>
            </a:solidFill>
          </p:spPr>
          <p:txBody>
            <a:bodyPr wrap="square" lIns="0" tIns="0" rIns="0" bIns="0" rtlCol="0"/>
            <a:lstStyle/>
            <a:p>
              <a:endParaRPr/>
            </a:p>
          </p:txBody>
        </p:sp>
        <p:pic>
          <p:nvPicPr>
            <p:cNvPr id="15" name="object 15"/>
            <p:cNvPicPr/>
            <p:nvPr/>
          </p:nvPicPr>
          <p:blipFill>
            <a:blip r:embed="rId6" cstate="print"/>
            <a:stretch>
              <a:fillRect/>
            </a:stretch>
          </p:blipFill>
          <p:spPr>
            <a:xfrm>
              <a:off x="1220838" y="3176434"/>
              <a:ext cx="170510" cy="170510"/>
            </a:xfrm>
            <a:prstGeom prst="rect">
              <a:avLst/>
            </a:prstGeom>
          </p:spPr>
        </p:pic>
        <p:pic>
          <p:nvPicPr>
            <p:cNvPr id="16" name="object 16"/>
            <p:cNvPicPr/>
            <p:nvPr/>
          </p:nvPicPr>
          <p:blipFill>
            <a:blip r:embed="rId7" cstate="print"/>
            <a:stretch>
              <a:fillRect/>
            </a:stretch>
          </p:blipFill>
          <p:spPr>
            <a:xfrm>
              <a:off x="1220838" y="3401758"/>
              <a:ext cx="170510" cy="170510"/>
            </a:xfrm>
            <a:prstGeom prst="rect">
              <a:avLst/>
            </a:prstGeom>
          </p:spPr>
        </p:pic>
        <p:pic>
          <p:nvPicPr>
            <p:cNvPr id="17" name="object 17"/>
            <p:cNvPicPr/>
            <p:nvPr/>
          </p:nvPicPr>
          <p:blipFill>
            <a:blip r:embed="rId8" cstate="print"/>
            <a:stretch>
              <a:fillRect/>
            </a:stretch>
          </p:blipFill>
          <p:spPr>
            <a:xfrm>
              <a:off x="1584667" y="3174948"/>
              <a:ext cx="3753891" cy="1070127"/>
            </a:xfrm>
            <a:prstGeom prst="rect">
              <a:avLst/>
            </a:prstGeom>
          </p:spPr>
        </p:pic>
        <p:pic>
          <p:nvPicPr>
            <p:cNvPr id="18" name="object 18"/>
            <p:cNvPicPr/>
            <p:nvPr/>
          </p:nvPicPr>
          <p:blipFill>
            <a:blip r:embed="rId9" cstate="print"/>
            <a:stretch>
              <a:fillRect/>
            </a:stretch>
          </p:blipFill>
          <p:spPr>
            <a:xfrm>
              <a:off x="1220838" y="3850830"/>
              <a:ext cx="170510" cy="170510"/>
            </a:xfrm>
            <a:prstGeom prst="rect">
              <a:avLst/>
            </a:prstGeom>
          </p:spPr>
        </p:pic>
        <p:sp>
          <p:nvSpPr>
            <p:cNvPr id="19" name="object 19"/>
            <p:cNvSpPr/>
            <p:nvPr/>
          </p:nvSpPr>
          <p:spPr>
            <a:xfrm>
              <a:off x="1070178" y="2240254"/>
              <a:ext cx="5394960" cy="699135"/>
            </a:xfrm>
            <a:custGeom>
              <a:avLst/>
              <a:gdLst/>
              <a:ahLst/>
              <a:cxnLst/>
              <a:rect l="l" t="t" r="r" b="b"/>
              <a:pathLst>
                <a:path w="5394960" h="699135">
                  <a:moveTo>
                    <a:pt x="5125440" y="683526"/>
                  </a:moveTo>
                  <a:lnTo>
                    <a:pt x="0" y="683526"/>
                  </a:lnTo>
                  <a:lnTo>
                    <a:pt x="0" y="698754"/>
                  </a:lnTo>
                  <a:lnTo>
                    <a:pt x="5125440" y="698754"/>
                  </a:lnTo>
                  <a:lnTo>
                    <a:pt x="5125440" y="683526"/>
                  </a:lnTo>
                  <a:close/>
                </a:path>
                <a:path w="5394960" h="699135">
                  <a:moveTo>
                    <a:pt x="5394871" y="342506"/>
                  </a:moveTo>
                  <a:lnTo>
                    <a:pt x="0" y="342506"/>
                  </a:lnTo>
                  <a:lnTo>
                    <a:pt x="0" y="356247"/>
                  </a:lnTo>
                  <a:lnTo>
                    <a:pt x="5394871" y="356247"/>
                  </a:lnTo>
                  <a:lnTo>
                    <a:pt x="5394871" y="342506"/>
                  </a:lnTo>
                  <a:close/>
                </a:path>
                <a:path w="5394960" h="699135">
                  <a:moveTo>
                    <a:pt x="5394871" y="0"/>
                  </a:moveTo>
                  <a:lnTo>
                    <a:pt x="0" y="0"/>
                  </a:lnTo>
                  <a:lnTo>
                    <a:pt x="0" y="15240"/>
                  </a:lnTo>
                  <a:lnTo>
                    <a:pt x="5394871" y="15240"/>
                  </a:lnTo>
                  <a:lnTo>
                    <a:pt x="5394871" y="0"/>
                  </a:lnTo>
                  <a:close/>
                </a:path>
              </a:pathLst>
            </a:custGeom>
            <a:solidFill>
              <a:srgbClr val="4D4D4F"/>
            </a:solidFill>
          </p:spPr>
          <p:txBody>
            <a:bodyPr wrap="square" lIns="0" tIns="0" rIns="0" bIns="0" rtlCol="0"/>
            <a:lstStyle/>
            <a:p>
              <a:endParaRPr/>
            </a:p>
          </p:txBody>
        </p:sp>
        <p:pic>
          <p:nvPicPr>
            <p:cNvPr id="20" name="object 20"/>
            <p:cNvPicPr/>
            <p:nvPr/>
          </p:nvPicPr>
          <p:blipFill>
            <a:blip r:embed="rId10" cstate="print"/>
            <a:stretch>
              <a:fillRect/>
            </a:stretch>
          </p:blipFill>
          <p:spPr>
            <a:xfrm>
              <a:off x="1082332" y="1981491"/>
              <a:ext cx="1744510" cy="254203"/>
            </a:xfrm>
            <a:prstGeom prst="rect">
              <a:avLst/>
            </a:prstGeom>
          </p:spPr>
        </p:pic>
        <p:pic>
          <p:nvPicPr>
            <p:cNvPr id="21" name="object 21"/>
            <p:cNvPicPr/>
            <p:nvPr/>
          </p:nvPicPr>
          <p:blipFill>
            <a:blip r:embed="rId11" cstate="print"/>
            <a:stretch>
              <a:fillRect/>
            </a:stretch>
          </p:blipFill>
          <p:spPr>
            <a:xfrm>
              <a:off x="3038424" y="1978418"/>
              <a:ext cx="2549779" cy="257276"/>
            </a:xfrm>
            <a:prstGeom prst="rect">
              <a:avLst/>
            </a:prstGeom>
          </p:spPr>
        </p:pic>
        <p:pic>
          <p:nvPicPr>
            <p:cNvPr id="22" name="object 22"/>
            <p:cNvPicPr/>
            <p:nvPr/>
          </p:nvPicPr>
          <p:blipFill>
            <a:blip r:embed="rId12" cstate="print"/>
            <a:stretch>
              <a:fillRect/>
            </a:stretch>
          </p:blipFill>
          <p:spPr>
            <a:xfrm>
              <a:off x="5653684" y="2004313"/>
              <a:ext cx="234403" cy="219227"/>
            </a:xfrm>
            <a:prstGeom prst="rect">
              <a:avLst/>
            </a:prstGeom>
          </p:spPr>
        </p:pic>
        <p:pic>
          <p:nvPicPr>
            <p:cNvPr id="23" name="object 23"/>
            <p:cNvPicPr/>
            <p:nvPr/>
          </p:nvPicPr>
          <p:blipFill>
            <a:blip r:embed="rId13" cstate="print"/>
            <a:stretch>
              <a:fillRect/>
            </a:stretch>
          </p:blipFill>
          <p:spPr>
            <a:xfrm>
              <a:off x="5950495" y="1982990"/>
              <a:ext cx="199428" cy="246608"/>
            </a:xfrm>
            <a:prstGeom prst="rect">
              <a:avLst/>
            </a:prstGeom>
          </p:spPr>
        </p:pic>
        <p:pic>
          <p:nvPicPr>
            <p:cNvPr id="24" name="object 24"/>
            <p:cNvPicPr/>
            <p:nvPr/>
          </p:nvPicPr>
          <p:blipFill>
            <a:blip r:embed="rId14" cstate="print"/>
            <a:stretch>
              <a:fillRect/>
            </a:stretch>
          </p:blipFill>
          <p:spPr>
            <a:xfrm>
              <a:off x="6203200" y="1982990"/>
              <a:ext cx="249694" cy="243573"/>
            </a:xfrm>
            <a:prstGeom prst="rect">
              <a:avLst/>
            </a:prstGeom>
          </p:spPr>
        </p:pic>
        <p:pic>
          <p:nvPicPr>
            <p:cNvPr id="25" name="object 25"/>
            <p:cNvPicPr/>
            <p:nvPr/>
          </p:nvPicPr>
          <p:blipFill>
            <a:blip r:embed="rId15" cstate="print"/>
            <a:stretch>
              <a:fillRect/>
            </a:stretch>
          </p:blipFill>
          <p:spPr>
            <a:xfrm>
              <a:off x="1086891" y="2322461"/>
              <a:ext cx="2400592" cy="255739"/>
            </a:xfrm>
            <a:prstGeom prst="rect">
              <a:avLst/>
            </a:prstGeom>
          </p:spPr>
        </p:pic>
        <p:sp>
          <p:nvSpPr>
            <p:cNvPr id="26" name="object 26"/>
            <p:cNvSpPr/>
            <p:nvPr/>
          </p:nvSpPr>
          <p:spPr>
            <a:xfrm>
              <a:off x="3609276" y="2427490"/>
              <a:ext cx="47625" cy="47625"/>
            </a:xfrm>
            <a:custGeom>
              <a:avLst/>
              <a:gdLst/>
              <a:ahLst/>
              <a:cxnLst/>
              <a:rect l="l" t="t" r="r" b="b"/>
              <a:pathLst>
                <a:path w="47625" h="47625">
                  <a:moveTo>
                    <a:pt x="22821" y="47218"/>
                  </a:moveTo>
                  <a:lnTo>
                    <a:pt x="13480" y="45363"/>
                  </a:lnTo>
                  <a:lnTo>
                    <a:pt x="6276" y="40365"/>
                  </a:lnTo>
                  <a:lnTo>
                    <a:pt x="1640" y="33079"/>
                  </a:lnTo>
                  <a:lnTo>
                    <a:pt x="0" y="24358"/>
                  </a:lnTo>
                  <a:lnTo>
                    <a:pt x="1856" y="14771"/>
                  </a:lnTo>
                  <a:lnTo>
                    <a:pt x="6853" y="7040"/>
                  </a:lnTo>
                  <a:lnTo>
                    <a:pt x="14128" y="1879"/>
                  </a:lnTo>
                  <a:lnTo>
                    <a:pt x="22821" y="0"/>
                  </a:lnTo>
                  <a:lnTo>
                    <a:pt x="32403" y="1879"/>
                  </a:lnTo>
                  <a:lnTo>
                    <a:pt x="40135" y="7040"/>
                  </a:lnTo>
                  <a:lnTo>
                    <a:pt x="45299" y="14771"/>
                  </a:lnTo>
                  <a:lnTo>
                    <a:pt x="47180" y="24358"/>
                  </a:lnTo>
                  <a:lnTo>
                    <a:pt x="45299" y="33079"/>
                  </a:lnTo>
                  <a:lnTo>
                    <a:pt x="40135" y="40365"/>
                  </a:lnTo>
                  <a:lnTo>
                    <a:pt x="32403" y="45363"/>
                  </a:lnTo>
                  <a:lnTo>
                    <a:pt x="22821" y="47218"/>
                  </a:lnTo>
                  <a:close/>
                </a:path>
              </a:pathLst>
            </a:custGeom>
            <a:solidFill>
              <a:srgbClr val="4D4D4F"/>
            </a:solidFill>
          </p:spPr>
          <p:txBody>
            <a:bodyPr wrap="square" lIns="0" tIns="0" rIns="0" bIns="0" rtlCol="0"/>
            <a:lstStyle/>
            <a:p>
              <a:endParaRPr/>
            </a:p>
          </p:txBody>
        </p:sp>
        <p:pic>
          <p:nvPicPr>
            <p:cNvPr id="27" name="object 27"/>
            <p:cNvPicPr/>
            <p:nvPr/>
          </p:nvPicPr>
          <p:blipFill>
            <a:blip r:embed="rId16" cstate="print"/>
            <a:stretch>
              <a:fillRect/>
            </a:stretch>
          </p:blipFill>
          <p:spPr>
            <a:xfrm>
              <a:off x="3776713" y="2323998"/>
              <a:ext cx="2667000" cy="254203"/>
            </a:xfrm>
            <a:prstGeom prst="rect">
              <a:avLst/>
            </a:prstGeom>
          </p:spPr>
        </p:pic>
        <p:sp>
          <p:nvSpPr>
            <p:cNvPr id="28" name="object 28"/>
            <p:cNvSpPr/>
            <p:nvPr/>
          </p:nvSpPr>
          <p:spPr>
            <a:xfrm>
              <a:off x="1077760" y="2668041"/>
              <a:ext cx="254635" cy="240665"/>
            </a:xfrm>
            <a:custGeom>
              <a:avLst/>
              <a:gdLst/>
              <a:ahLst/>
              <a:cxnLst/>
              <a:rect l="l" t="t" r="r" b="b"/>
              <a:pathLst>
                <a:path w="254634" h="240664">
                  <a:moveTo>
                    <a:pt x="137020" y="217690"/>
                  </a:moveTo>
                  <a:lnTo>
                    <a:pt x="111125" y="217690"/>
                  </a:lnTo>
                  <a:lnTo>
                    <a:pt x="111125" y="0"/>
                  </a:lnTo>
                  <a:lnTo>
                    <a:pt x="132461" y="0"/>
                  </a:lnTo>
                  <a:lnTo>
                    <a:pt x="137020" y="3022"/>
                  </a:lnTo>
                  <a:lnTo>
                    <a:pt x="137020" y="80670"/>
                  </a:lnTo>
                  <a:lnTo>
                    <a:pt x="229844" y="80670"/>
                  </a:lnTo>
                  <a:lnTo>
                    <a:pt x="237477" y="82207"/>
                  </a:lnTo>
                  <a:lnTo>
                    <a:pt x="237477" y="101993"/>
                  </a:lnTo>
                  <a:lnTo>
                    <a:pt x="231381" y="103479"/>
                  </a:lnTo>
                  <a:lnTo>
                    <a:pt x="137020" y="103479"/>
                  </a:lnTo>
                  <a:lnTo>
                    <a:pt x="137020" y="217690"/>
                  </a:lnTo>
                  <a:close/>
                </a:path>
                <a:path w="254634" h="240664">
                  <a:moveTo>
                    <a:pt x="246608" y="240512"/>
                  </a:moveTo>
                  <a:lnTo>
                    <a:pt x="7594" y="240512"/>
                  </a:lnTo>
                  <a:lnTo>
                    <a:pt x="0" y="238963"/>
                  </a:lnTo>
                  <a:lnTo>
                    <a:pt x="0" y="217690"/>
                  </a:lnTo>
                  <a:lnTo>
                    <a:pt x="254203" y="217690"/>
                  </a:lnTo>
                  <a:lnTo>
                    <a:pt x="254203" y="238963"/>
                  </a:lnTo>
                  <a:lnTo>
                    <a:pt x="246608" y="240512"/>
                  </a:lnTo>
                  <a:close/>
                </a:path>
              </a:pathLst>
            </a:custGeom>
            <a:solidFill>
              <a:srgbClr val="4D4D4F"/>
            </a:solidFill>
          </p:spPr>
          <p:txBody>
            <a:bodyPr wrap="square" lIns="0" tIns="0" rIns="0" bIns="0" rtlCol="0"/>
            <a:lstStyle/>
            <a:p>
              <a:endParaRPr/>
            </a:p>
          </p:txBody>
        </p:sp>
        <p:pic>
          <p:nvPicPr>
            <p:cNvPr id="29" name="object 29"/>
            <p:cNvPicPr/>
            <p:nvPr/>
          </p:nvPicPr>
          <p:blipFill>
            <a:blip r:embed="rId17" cstate="print"/>
            <a:stretch>
              <a:fillRect/>
            </a:stretch>
          </p:blipFill>
          <p:spPr>
            <a:xfrm>
              <a:off x="1357858" y="2671063"/>
              <a:ext cx="234403" cy="237489"/>
            </a:xfrm>
            <a:prstGeom prst="rect">
              <a:avLst/>
            </a:prstGeom>
          </p:spPr>
        </p:pic>
        <p:pic>
          <p:nvPicPr>
            <p:cNvPr id="30" name="object 30"/>
            <p:cNvPicPr/>
            <p:nvPr/>
          </p:nvPicPr>
          <p:blipFill>
            <a:blip r:embed="rId18" cstate="print"/>
            <a:stretch>
              <a:fillRect/>
            </a:stretch>
          </p:blipFill>
          <p:spPr>
            <a:xfrm>
              <a:off x="1644053" y="2678658"/>
              <a:ext cx="200913" cy="232918"/>
            </a:xfrm>
            <a:prstGeom prst="rect">
              <a:avLst/>
            </a:prstGeom>
          </p:spPr>
        </p:pic>
        <p:pic>
          <p:nvPicPr>
            <p:cNvPr id="31" name="object 31"/>
            <p:cNvPicPr/>
            <p:nvPr/>
          </p:nvPicPr>
          <p:blipFill>
            <a:blip r:embed="rId19" cstate="print"/>
            <a:stretch>
              <a:fillRect/>
            </a:stretch>
          </p:blipFill>
          <p:spPr>
            <a:xfrm>
              <a:off x="1896719" y="2666504"/>
              <a:ext cx="235991" cy="249631"/>
            </a:xfrm>
            <a:prstGeom prst="rect">
              <a:avLst/>
            </a:prstGeom>
          </p:spPr>
        </p:pic>
        <p:pic>
          <p:nvPicPr>
            <p:cNvPr id="32" name="object 32"/>
            <p:cNvPicPr/>
            <p:nvPr/>
          </p:nvPicPr>
          <p:blipFill>
            <a:blip r:embed="rId20" cstate="print"/>
            <a:stretch>
              <a:fillRect/>
            </a:stretch>
          </p:blipFill>
          <p:spPr>
            <a:xfrm>
              <a:off x="2175319" y="2671063"/>
              <a:ext cx="216154" cy="235940"/>
            </a:xfrm>
            <a:prstGeom prst="rect">
              <a:avLst/>
            </a:prstGeom>
          </p:spPr>
        </p:pic>
        <p:pic>
          <p:nvPicPr>
            <p:cNvPr id="33" name="object 33"/>
            <p:cNvPicPr/>
            <p:nvPr/>
          </p:nvPicPr>
          <p:blipFill>
            <a:blip r:embed="rId21" cstate="print"/>
            <a:stretch>
              <a:fillRect/>
            </a:stretch>
          </p:blipFill>
          <p:spPr>
            <a:xfrm>
              <a:off x="2463093" y="2666504"/>
              <a:ext cx="3702057" cy="252704"/>
            </a:xfrm>
            <a:prstGeom prst="rect">
              <a:avLst/>
            </a:prstGeom>
          </p:spPr>
        </p:pic>
        <p:sp>
          <p:nvSpPr>
            <p:cNvPr id="34" name="object 34"/>
            <p:cNvSpPr/>
            <p:nvPr/>
          </p:nvSpPr>
          <p:spPr>
            <a:xfrm>
              <a:off x="1070178" y="4493221"/>
              <a:ext cx="4856480" cy="289560"/>
            </a:xfrm>
            <a:custGeom>
              <a:avLst/>
              <a:gdLst/>
              <a:ahLst/>
              <a:cxnLst/>
              <a:rect l="l" t="t" r="r" b="b"/>
              <a:pathLst>
                <a:path w="4856480" h="289560">
                  <a:moveTo>
                    <a:pt x="4856010" y="289217"/>
                  </a:moveTo>
                  <a:lnTo>
                    <a:pt x="0" y="289217"/>
                  </a:lnTo>
                  <a:lnTo>
                    <a:pt x="0" y="0"/>
                  </a:lnTo>
                  <a:lnTo>
                    <a:pt x="4856010" y="0"/>
                  </a:lnTo>
                  <a:lnTo>
                    <a:pt x="4856010" y="289217"/>
                  </a:lnTo>
                  <a:close/>
                </a:path>
              </a:pathLst>
            </a:custGeom>
            <a:solidFill>
              <a:srgbClr val="C3E3F8"/>
            </a:solidFill>
          </p:spPr>
          <p:txBody>
            <a:bodyPr wrap="square" lIns="0" tIns="0" rIns="0" bIns="0" rtlCol="0"/>
            <a:lstStyle/>
            <a:p>
              <a:endParaRPr/>
            </a:p>
          </p:txBody>
        </p:sp>
        <p:pic>
          <p:nvPicPr>
            <p:cNvPr id="35" name="object 35"/>
            <p:cNvPicPr/>
            <p:nvPr/>
          </p:nvPicPr>
          <p:blipFill>
            <a:blip r:embed="rId22" cstate="print"/>
            <a:stretch>
              <a:fillRect/>
            </a:stretch>
          </p:blipFill>
          <p:spPr>
            <a:xfrm>
              <a:off x="1199553" y="4554092"/>
              <a:ext cx="4597209" cy="162915"/>
            </a:xfrm>
            <a:prstGeom prst="rect">
              <a:avLst/>
            </a:prstGeom>
          </p:spPr>
        </p:pic>
        <p:pic>
          <p:nvPicPr>
            <p:cNvPr id="36" name="object 36"/>
            <p:cNvPicPr/>
            <p:nvPr/>
          </p:nvPicPr>
          <p:blipFill>
            <a:blip r:embed="rId23" cstate="print"/>
            <a:stretch>
              <a:fillRect/>
            </a:stretch>
          </p:blipFill>
          <p:spPr>
            <a:xfrm>
              <a:off x="1089913" y="4904231"/>
              <a:ext cx="95948" cy="95897"/>
            </a:xfrm>
            <a:prstGeom prst="rect">
              <a:avLst/>
            </a:prstGeom>
          </p:spPr>
        </p:pic>
        <p:pic>
          <p:nvPicPr>
            <p:cNvPr id="37" name="object 37"/>
            <p:cNvPicPr/>
            <p:nvPr/>
          </p:nvPicPr>
          <p:blipFill>
            <a:blip r:embed="rId24" cstate="print"/>
            <a:stretch>
              <a:fillRect/>
            </a:stretch>
          </p:blipFill>
          <p:spPr>
            <a:xfrm>
              <a:off x="1208684" y="4887467"/>
              <a:ext cx="3545331" cy="307530"/>
            </a:xfrm>
            <a:prstGeom prst="rect">
              <a:avLst/>
            </a:prstGeom>
          </p:spPr>
        </p:pic>
        <p:pic>
          <p:nvPicPr>
            <p:cNvPr id="38" name="object 38"/>
            <p:cNvPicPr/>
            <p:nvPr/>
          </p:nvPicPr>
          <p:blipFill>
            <a:blip r:embed="rId25" cstate="print"/>
            <a:stretch>
              <a:fillRect/>
            </a:stretch>
          </p:blipFill>
          <p:spPr>
            <a:xfrm>
              <a:off x="4770780" y="4887467"/>
              <a:ext cx="1149299" cy="129425"/>
            </a:xfrm>
            <a:prstGeom prst="rect">
              <a:avLst/>
            </a:prstGeom>
          </p:spPr>
        </p:pic>
      </p:grpSp>
      <p:grpSp>
        <p:nvGrpSpPr>
          <p:cNvPr id="39" name="object 39"/>
          <p:cNvGrpSpPr/>
          <p:nvPr/>
        </p:nvGrpSpPr>
        <p:grpSpPr>
          <a:xfrm>
            <a:off x="709358" y="5645149"/>
            <a:ext cx="6116955" cy="4319270"/>
            <a:chOff x="709358" y="5645149"/>
            <a:chExt cx="6116955" cy="4319270"/>
          </a:xfrm>
        </p:grpSpPr>
        <p:sp>
          <p:nvSpPr>
            <p:cNvPr id="40" name="object 40"/>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41" name="object 41"/>
            <p:cNvPicPr/>
            <p:nvPr/>
          </p:nvPicPr>
          <p:blipFill>
            <a:blip r:embed="rId26" cstate="print"/>
            <a:stretch>
              <a:fillRect/>
            </a:stretch>
          </p:blipFill>
          <p:spPr>
            <a:xfrm>
              <a:off x="890536" y="6097688"/>
              <a:ext cx="5752604" cy="359270"/>
            </a:xfrm>
            <a:prstGeom prst="rect">
              <a:avLst/>
            </a:prstGeom>
          </p:spPr>
        </p:pic>
        <p:sp>
          <p:nvSpPr>
            <p:cNvPr id="42" name="object 42"/>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43" name="object 43"/>
            <p:cNvPicPr/>
            <p:nvPr/>
          </p:nvPicPr>
          <p:blipFill>
            <a:blip r:embed="rId27" cstate="print"/>
            <a:stretch>
              <a:fillRect/>
            </a:stretch>
          </p:blipFill>
          <p:spPr>
            <a:xfrm>
              <a:off x="5696292" y="5802362"/>
              <a:ext cx="71539" cy="101993"/>
            </a:xfrm>
            <a:prstGeom prst="rect">
              <a:avLst/>
            </a:prstGeom>
          </p:spPr>
        </p:pic>
        <p:pic>
          <p:nvPicPr>
            <p:cNvPr id="44" name="object 44"/>
            <p:cNvPicPr/>
            <p:nvPr/>
          </p:nvPicPr>
          <p:blipFill>
            <a:blip r:embed="rId28" cstate="print"/>
            <a:stretch>
              <a:fillRect/>
            </a:stretch>
          </p:blipFill>
          <p:spPr>
            <a:xfrm>
              <a:off x="5787631" y="5799340"/>
              <a:ext cx="435368" cy="105016"/>
            </a:xfrm>
            <a:prstGeom prst="rect">
              <a:avLst/>
            </a:prstGeom>
          </p:spPr>
        </p:pic>
        <p:pic>
          <p:nvPicPr>
            <p:cNvPr id="45" name="object 45"/>
            <p:cNvPicPr/>
            <p:nvPr/>
          </p:nvPicPr>
          <p:blipFill>
            <a:blip r:embed="rId29" cstate="print"/>
            <a:stretch>
              <a:fillRect/>
            </a:stretch>
          </p:blipFill>
          <p:spPr>
            <a:xfrm>
              <a:off x="6268694" y="5796254"/>
              <a:ext cx="372910" cy="117233"/>
            </a:xfrm>
            <a:prstGeom prst="rect">
              <a:avLst/>
            </a:prstGeom>
          </p:spPr>
        </p:pic>
        <p:sp>
          <p:nvSpPr>
            <p:cNvPr id="46" name="object 46"/>
            <p:cNvSpPr/>
            <p:nvPr/>
          </p:nvSpPr>
          <p:spPr>
            <a:xfrm>
              <a:off x="1071664" y="7313954"/>
              <a:ext cx="4852035" cy="2032635"/>
            </a:xfrm>
            <a:custGeom>
              <a:avLst/>
              <a:gdLst/>
              <a:ahLst/>
              <a:cxnLst/>
              <a:rect l="l" t="t" r="r" b="b"/>
              <a:pathLst>
                <a:path w="4852035" h="2032634">
                  <a:moveTo>
                    <a:pt x="4851450" y="2032253"/>
                  </a:moveTo>
                  <a:lnTo>
                    <a:pt x="0" y="2032253"/>
                  </a:lnTo>
                  <a:lnTo>
                    <a:pt x="0" y="0"/>
                  </a:lnTo>
                  <a:lnTo>
                    <a:pt x="4851450" y="0"/>
                  </a:lnTo>
                  <a:lnTo>
                    <a:pt x="4851450" y="2032253"/>
                  </a:lnTo>
                  <a:close/>
                </a:path>
              </a:pathLst>
            </a:custGeom>
            <a:solidFill>
              <a:srgbClr val="F0F0F1"/>
            </a:solidFill>
          </p:spPr>
          <p:txBody>
            <a:bodyPr wrap="square" lIns="0" tIns="0" rIns="0" bIns="0" rtlCol="0"/>
            <a:lstStyle/>
            <a:p>
              <a:endParaRPr/>
            </a:p>
          </p:txBody>
        </p:sp>
        <p:sp>
          <p:nvSpPr>
            <p:cNvPr id="47" name="object 47"/>
            <p:cNvSpPr/>
            <p:nvPr/>
          </p:nvSpPr>
          <p:spPr>
            <a:xfrm>
              <a:off x="1065555" y="7307579"/>
              <a:ext cx="4864100" cy="2045335"/>
            </a:xfrm>
            <a:custGeom>
              <a:avLst/>
              <a:gdLst/>
              <a:ahLst/>
              <a:cxnLst/>
              <a:rect l="l" t="t" r="r" b="b"/>
              <a:pathLst>
                <a:path w="4864100" h="2045334">
                  <a:moveTo>
                    <a:pt x="4863655" y="0"/>
                  </a:moveTo>
                  <a:lnTo>
                    <a:pt x="4851451" y="0"/>
                  </a:lnTo>
                  <a:lnTo>
                    <a:pt x="4851451" y="12700"/>
                  </a:lnTo>
                  <a:lnTo>
                    <a:pt x="4851451" y="2032012"/>
                  </a:lnTo>
                  <a:lnTo>
                    <a:pt x="12204" y="2032012"/>
                  </a:lnTo>
                  <a:lnTo>
                    <a:pt x="12204" y="2032520"/>
                  </a:lnTo>
                  <a:lnTo>
                    <a:pt x="6108" y="2032520"/>
                  </a:lnTo>
                  <a:lnTo>
                    <a:pt x="6108" y="2032012"/>
                  </a:lnTo>
                  <a:lnTo>
                    <a:pt x="12204" y="2032012"/>
                  </a:lnTo>
                  <a:lnTo>
                    <a:pt x="12204" y="12700"/>
                  </a:lnTo>
                  <a:lnTo>
                    <a:pt x="4851451" y="12700"/>
                  </a:lnTo>
                  <a:lnTo>
                    <a:pt x="4851451" y="0"/>
                  </a:lnTo>
                  <a:lnTo>
                    <a:pt x="0" y="0"/>
                  </a:lnTo>
                  <a:lnTo>
                    <a:pt x="0" y="12700"/>
                  </a:lnTo>
                  <a:lnTo>
                    <a:pt x="0" y="2032012"/>
                  </a:lnTo>
                  <a:lnTo>
                    <a:pt x="0" y="2038362"/>
                  </a:lnTo>
                  <a:lnTo>
                    <a:pt x="0" y="2044712"/>
                  </a:lnTo>
                  <a:lnTo>
                    <a:pt x="4863655" y="2044712"/>
                  </a:lnTo>
                  <a:lnTo>
                    <a:pt x="4863655" y="2038362"/>
                  </a:lnTo>
                  <a:lnTo>
                    <a:pt x="4863655" y="2032012"/>
                  </a:lnTo>
                  <a:lnTo>
                    <a:pt x="4863655" y="12700"/>
                  </a:lnTo>
                  <a:lnTo>
                    <a:pt x="4863655" y="0"/>
                  </a:lnTo>
                  <a:close/>
                </a:path>
              </a:pathLst>
            </a:custGeom>
            <a:solidFill>
              <a:srgbClr val="48494A"/>
            </a:solidFill>
          </p:spPr>
          <p:txBody>
            <a:bodyPr wrap="square" lIns="0" tIns="0" rIns="0" bIns="0" rtlCol="0"/>
            <a:lstStyle/>
            <a:p>
              <a:endParaRPr/>
            </a:p>
          </p:txBody>
        </p:sp>
        <p:pic>
          <p:nvPicPr>
            <p:cNvPr id="48" name="object 48"/>
            <p:cNvPicPr/>
            <p:nvPr/>
          </p:nvPicPr>
          <p:blipFill>
            <a:blip r:embed="rId30" cstate="print"/>
            <a:stretch>
              <a:fillRect/>
            </a:stretch>
          </p:blipFill>
          <p:spPr>
            <a:xfrm>
              <a:off x="1254328" y="7458569"/>
              <a:ext cx="4484585" cy="1741487"/>
            </a:xfrm>
            <a:prstGeom prst="rect">
              <a:avLst/>
            </a:prstGeom>
          </p:spPr>
        </p:pic>
        <p:sp>
          <p:nvSpPr>
            <p:cNvPr id="49" name="object 49"/>
            <p:cNvSpPr/>
            <p:nvPr/>
          </p:nvSpPr>
          <p:spPr>
            <a:xfrm>
              <a:off x="1070178" y="6845096"/>
              <a:ext cx="5394960" cy="13970"/>
            </a:xfrm>
            <a:custGeom>
              <a:avLst/>
              <a:gdLst/>
              <a:ahLst/>
              <a:cxnLst/>
              <a:rect l="l" t="t" r="r" b="b"/>
              <a:pathLst>
                <a:path w="5394960" h="13970">
                  <a:moveTo>
                    <a:pt x="5394871" y="13690"/>
                  </a:moveTo>
                  <a:lnTo>
                    <a:pt x="0" y="13690"/>
                  </a:lnTo>
                  <a:lnTo>
                    <a:pt x="0" y="0"/>
                  </a:lnTo>
                  <a:lnTo>
                    <a:pt x="5394871" y="0"/>
                  </a:lnTo>
                  <a:lnTo>
                    <a:pt x="5394871" y="13690"/>
                  </a:lnTo>
                  <a:close/>
                </a:path>
              </a:pathLst>
            </a:custGeom>
            <a:solidFill>
              <a:srgbClr val="4D4D4F"/>
            </a:solidFill>
          </p:spPr>
          <p:txBody>
            <a:bodyPr wrap="square" lIns="0" tIns="0" rIns="0" bIns="0" rtlCol="0"/>
            <a:lstStyle/>
            <a:p>
              <a:endParaRPr/>
            </a:p>
          </p:txBody>
        </p:sp>
        <p:pic>
          <p:nvPicPr>
            <p:cNvPr id="50" name="object 50"/>
            <p:cNvPicPr/>
            <p:nvPr/>
          </p:nvPicPr>
          <p:blipFill>
            <a:blip r:embed="rId31" cstate="print"/>
            <a:stretch>
              <a:fillRect/>
            </a:stretch>
          </p:blipFill>
          <p:spPr>
            <a:xfrm>
              <a:off x="1082332" y="6584797"/>
              <a:ext cx="1701888" cy="255739"/>
            </a:xfrm>
            <a:prstGeom prst="rect">
              <a:avLst/>
            </a:prstGeom>
          </p:spPr>
        </p:pic>
        <p:pic>
          <p:nvPicPr>
            <p:cNvPr id="51" name="object 51"/>
            <p:cNvPicPr/>
            <p:nvPr/>
          </p:nvPicPr>
          <p:blipFill>
            <a:blip r:embed="rId32" cstate="print"/>
            <a:stretch>
              <a:fillRect/>
            </a:stretch>
          </p:blipFill>
          <p:spPr>
            <a:xfrm>
              <a:off x="2965348" y="6583260"/>
              <a:ext cx="3476879" cy="257276"/>
            </a:xfrm>
            <a:prstGeom prst="rect">
              <a:avLst/>
            </a:prstGeom>
          </p:spPr>
        </p:pic>
        <p:pic>
          <p:nvPicPr>
            <p:cNvPr id="52" name="object 52"/>
            <p:cNvPicPr/>
            <p:nvPr/>
          </p:nvPicPr>
          <p:blipFill>
            <a:blip r:embed="rId33" cstate="print"/>
            <a:stretch>
              <a:fillRect/>
            </a:stretch>
          </p:blipFill>
          <p:spPr>
            <a:xfrm>
              <a:off x="1070178" y="6928840"/>
              <a:ext cx="2563456" cy="272453"/>
            </a:xfrm>
            <a:prstGeom prst="rect">
              <a:avLst/>
            </a:prstGeom>
          </p:spPr>
        </p:pic>
        <p:sp>
          <p:nvSpPr>
            <p:cNvPr id="53" name="object 53"/>
            <p:cNvSpPr/>
            <p:nvPr/>
          </p:nvSpPr>
          <p:spPr>
            <a:xfrm>
              <a:off x="1070178" y="9469487"/>
              <a:ext cx="4856480" cy="289560"/>
            </a:xfrm>
            <a:custGeom>
              <a:avLst/>
              <a:gdLst/>
              <a:ahLst/>
              <a:cxnLst/>
              <a:rect l="l" t="t" r="r" b="b"/>
              <a:pathLst>
                <a:path w="4856480" h="289559">
                  <a:moveTo>
                    <a:pt x="4856010" y="289217"/>
                  </a:moveTo>
                  <a:lnTo>
                    <a:pt x="0" y="289217"/>
                  </a:lnTo>
                  <a:lnTo>
                    <a:pt x="0" y="0"/>
                  </a:lnTo>
                  <a:lnTo>
                    <a:pt x="4856010" y="0"/>
                  </a:lnTo>
                  <a:lnTo>
                    <a:pt x="4856010" y="289217"/>
                  </a:lnTo>
                  <a:close/>
                </a:path>
              </a:pathLst>
            </a:custGeom>
            <a:solidFill>
              <a:srgbClr val="C3E3F8"/>
            </a:solidFill>
          </p:spPr>
          <p:txBody>
            <a:bodyPr wrap="square" lIns="0" tIns="0" rIns="0" bIns="0" rtlCol="0"/>
            <a:lstStyle/>
            <a:p>
              <a:endParaRPr/>
            </a:p>
          </p:txBody>
        </p:sp>
        <p:pic>
          <p:nvPicPr>
            <p:cNvPr id="54" name="object 54"/>
            <p:cNvPicPr/>
            <p:nvPr/>
          </p:nvPicPr>
          <p:blipFill>
            <a:blip r:embed="rId34" cstate="print"/>
            <a:stretch>
              <a:fillRect/>
            </a:stretch>
          </p:blipFill>
          <p:spPr>
            <a:xfrm>
              <a:off x="1156944" y="9528873"/>
              <a:ext cx="4670272" cy="164401"/>
            </a:xfrm>
            <a:prstGeom prst="rect">
              <a:avLst/>
            </a:prstGeom>
          </p:spPr>
        </p:pic>
        <p:pic>
          <p:nvPicPr>
            <p:cNvPr id="55" name="object 55"/>
            <p:cNvPicPr/>
            <p:nvPr/>
          </p:nvPicPr>
          <p:blipFill>
            <a:blip r:embed="rId35" cstate="print"/>
            <a:srcRect l="2551" t="1435" b="-1"/>
            <a:stretch/>
          </p:blipFill>
          <p:spPr>
            <a:xfrm>
              <a:off x="5827215" y="8378303"/>
              <a:ext cx="814883" cy="1378915"/>
            </a:xfrm>
            <a:prstGeom prst="rect">
              <a:avLst/>
            </a:prstGeom>
          </p:spPr>
        </p:pic>
        <p:pic>
          <p:nvPicPr>
            <p:cNvPr id="56" name="object 56"/>
            <p:cNvPicPr/>
            <p:nvPr/>
          </p:nvPicPr>
          <p:blipFill>
            <a:blip r:embed="rId36" cstate="print"/>
            <a:stretch>
              <a:fillRect/>
            </a:stretch>
          </p:blipFill>
          <p:spPr>
            <a:xfrm>
              <a:off x="5804395" y="8358237"/>
              <a:ext cx="124815" cy="994016"/>
            </a:xfrm>
            <a:prstGeom prst="rect">
              <a:avLst/>
            </a:prstGeom>
          </p:spPr>
        </p:pic>
        <p:sp>
          <p:nvSpPr>
            <p:cNvPr id="57" name="object 57"/>
            <p:cNvSpPr/>
            <p:nvPr/>
          </p:nvSpPr>
          <p:spPr>
            <a:xfrm>
              <a:off x="5805881" y="9469487"/>
              <a:ext cx="119380" cy="288290"/>
            </a:xfrm>
            <a:custGeom>
              <a:avLst/>
              <a:gdLst/>
              <a:ahLst/>
              <a:cxnLst/>
              <a:rect l="l" t="t" r="r" b="b"/>
              <a:pathLst>
                <a:path w="119379" h="288290">
                  <a:moveTo>
                    <a:pt x="118770" y="0"/>
                  </a:moveTo>
                  <a:lnTo>
                    <a:pt x="0" y="0"/>
                  </a:lnTo>
                  <a:lnTo>
                    <a:pt x="0" y="162864"/>
                  </a:lnTo>
                  <a:lnTo>
                    <a:pt x="4572" y="162864"/>
                  </a:lnTo>
                  <a:lnTo>
                    <a:pt x="10667" y="165938"/>
                  </a:lnTo>
                  <a:lnTo>
                    <a:pt x="16776" y="171996"/>
                  </a:lnTo>
                  <a:lnTo>
                    <a:pt x="16776" y="175069"/>
                  </a:lnTo>
                  <a:lnTo>
                    <a:pt x="18313" y="175069"/>
                  </a:lnTo>
                  <a:lnTo>
                    <a:pt x="19799" y="176606"/>
                  </a:lnTo>
                  <a:lnTo>
                    <a:pt x="19799" y="181178"/>
                  </a:lnTo>
                  <a:lnTo>
                    <a:pt x="21336" y="181178"/>
                  </a:lnTo>
                  <a:lnTo>
                    <a:pt x="19799" y="197891"/>
                  </a:lnTo>
                  <a:lnTo>
                    <a:pt x="18313" y="202450"/>
                  </a:lnTo>
                  <a:lnTo>
                    <a:pt x="16776" y="203987"/>
                  </a:lnTo>
                  <a:lnTo>
                    <a:pt x="15227" y="207022"/>
                  </a:lnTo>
                  <a:lnTo>
                    <a:pt x="10667" y="211581"/>
                  </a:lnTo>
                  <a:lnTo>
                    <a:pt x="4572" y="214655"/>
                  </a:lnTo>
                  <a:lnTo>
                    <a:pt x="0" y="216141"/>
                  </a:lnTo>
                  <a:lnTo>
                    <a:pt x="0" y="287731"/>
                  </a:lnTo>
                  <a:lnTo>
                    <a:pt x="118770" y="287731"/>
                  </a:lnTo>
                  <a:lnTo>
                    <a:pt x="118770" y="0"/>
                  </a:lnTo>
                  <a:close/>
                </a:path>
                <a:path w="119379" h="288290">
                  <a:moveTo>
                    <a:pt x="3073" y="173532"/>
                  </a:moveTo>
                  <a:lnTo>
                    <a:pt x="0" y="173532"/>
                  </a:lnTo>
                  <a:lnTo>
                    <a:pt x="0" y="205524"/>
                  </a:lnTo>
                  <a:lnTo>
                    <a:pt x="3073" y="203987"/>
                  </a:lnTo>
                  <a:lnTo>
                    <a:pt x="7645" y="199428"/>
                  </a:lnTo>
                  <a:lnTo>
                    <a:pt x="9182" y="196354"/>
                  </a:lnTo>
                  <a:lnTo>
                    <a:pt x="10667" y="182664"/>
                  </a:lnTo>
                  <a:lnTo>
                    <a:pt x="9182" y="182664"/>
                  </a:lnTo>
                  <a:lnTo>
                    <a:pt x="9182" y="179628"/>
                  </a:lnTo>
                  <a:lnTo>
                    <a:pt x="3073" y="173532"/>
                  </a:lnTo>
                  <a:close/>
                </a:path>
              </a:pathLst>
            </a:custGeom>
            <a:solidFill>
              <a:srgbClr val="C3E3F8"/>
            </a:solidFill>
          </p:spPr>
          <p:txBody>
            <a:bodyPr wrap="square" lIns="0" tIns="0" rIns="0" bIns="0" rtlCol="0"/>
            <a:lstStyle/>
            <a:p>
              <a:endParaRPr/>
            </a:p>
          </p:txBody>
        </p:sp>
        <p:sp>
          <p:nvSpPr>
            <p:cNvPr id="58" name="object 58"/>
            <p:cNvSpPr/>
            <p:nvPr/>
          </p:nvSpPr>
          <p:spPr>
            <a:xfrm>
              <a:off x="5805881" y="9632371"/>
              <a:ext cx="21590" cy="53340"/>
            </a:xfrm>
            <a:custGeom>
              <a:avLst/>
              <a:gdLst/>
              <a:ahLst/>
              <a:cxnLst/>
              <a:rect l="l" t="t" r="r" b="b"/>
              <a:pathLst>
                <a:path w="21589" h="53340">
                  <a:moveTo>
                    <a:pt x="4609" y="0"/>
                  </a:moveTo>
                  <a:lnTo>
                    <a:pt x="0" y="0"/>
                  </a:lnTo>
                  <a:lnTo>
                    <a:pt x="0" y="10648"/>
                  </a:lnTo>
                  <a:lnTo>
                    <a:pt x="3073" y="10648"/>
                  </a:lnTo>
                  <a:lnTo>
                    <a:pt x="9182" y="16744"/>
                  </a:lnTo>
                  <a:lnTo>
                    <a:pt x="9182" y="19780"/>
                  </a:lnTo>
                  <a:lnTo>
                    <a:pt x="10667" y="19780"/>
                  </a:lnTo>
                  <a:lnTo>
                    <a:pt x="9182" y="33470"/>
                  </a:lnTo>
                  <a:lnTo>
                    <a:pt x="7645" y="36544"/>
                  </a:lnTo>
                  <a:lnTo>
                    <a:pt x="3073" y="41103"/>
                  </a:lnTo>
                  <a:lnTo>
                    <a:pt x="0" y="42640"/>
                  </a:lnTo>
                  <a:lnTo>
                    <a:pt x="0" y="53257"/>
                  </a:lnTo>
                  <a:lnTo>
                    <a:pt x="4572" y="51771"/>
                  </a:lnTo>
                  <a:lnTo>
                    <a:pt x="10667" y="48698"/>
                  </a:lnTo>
                  <a:lnTo>
                    <a:pt x="15227" y="44138"/>
                  </a:lnTo>
                  <a:lnTo>
                    <a:pt x="16776" y="41103"/>
                  </a:lnTo>
                  <a:lnTo>
                    <a:pt x="18313" y="39566"/>
                  </a:lnTo>
                  <a:lnTo>
                    <a:pt x="19799" y="35007"/>
                  </a:lnTo>
                  <a:lnTo>
                    <a:pt x="21336" y="18294"/>
                  </a:lnTo>
                  <a:lnTo>
                    <a:pt x="19799" y="18294"/>
                  </a:lnTo>
                  <a:lnTo>
                    <a:pt x="19799" y="13722"/>
                  </a:lnTo>
                  <a:lnTo>
                    <a:pt x="18313" y="12185"/>
                  </a:lnTo>
                  <a:lnTo>
                    <a:pt x="16776" y="12185"/>
                  </a:lnTo>
                  <a:lnTo>
                    <a:pt x="16776" y="9112"/>
                  </a:lnTo>
                  <a:lnTo>
                    <a:pt x="10667" y="3054"/>
                  </a:lnTo>
                  <a:lnTo>
                    <a:pt x="4609" y="0"/>
                  </a:lnTo>
                  <a:close/>
                </a:path>
              </a:pathLst>
            </a:custGeom>
            <a:solidFill>
              <a:srgbClr val="464A4D"/>
            </a:solidFill>
          </p:spPr>
          <p:txBody>
            <a:bodyPr wrap="square" lIns="0" tIns="0" rIns="0" bIns="0" rtlCol="0"/>
            <a:lstStyle/>
            <a:p>
              <a:endParaRPr/>
            </a:p>
          </p:txBody>
        </p:sp>
      </p:grpSp>
      <p:grpSp>
        <p:nvGrpSpPr>
          <p:cNvPr id="59" name="object 59"/>
          <p:cNvGrpSpPr/>
          <p:nvPr/>
        </p:nvGrpSpPr>
        <p:grpSpPr>
          <a:xfrm>
            <a:off x="5804395" y="3797553"/>
            <a:ext cx="837704" cy="1400467"/>
            <a:chOff x="5804395" y="3797553"/>
            <a:chExt cx="837704" cy="1400467"/>
          </a:xfrm>
        </p:grpSpPr>
        <p:pic>
          <p:nvPicPr>
            <p:cNvPr id="60" name="object 60"/>
            <p:cNvPicPr/>
            <p:nvPr/>
          </p:nvPicPr>
          <p:blipFill>
            <a:blip r:embed="rId37" cstate="print"/>
            <a:srcRect l="5462" t="2045"/>
            <a:stretch/>
          </p:blipFill>
          <p:spPr>
            <a:xfrm>
              <a:off x="5851561" y="3827690"/>
              <a:ext cx="790538" cy="1370330"/>
            </a:xfrm>
            <a:prstGeom prst="rect">
              <a:avLst/>
            </a:prstGeom>
          </p:spPr>
        </p:pic>
        <p:pic>
          <p:nvPicPr>
            <p:cNvPr id="61" name="object 61"/>
            <p:cNvPicPr/>
            <p:nvPr/>
          </p:nvPicPr>
          <p:blipFill>
            <a:blip r:embed="rId38" cstate="print"/>
            <a:stretch>
              <a:fillRect/>
            </a:stretch>
          </p:blipFill>
          <p:spPr>
            <a:xfrm>
              <a:off x="5804395" y="3797553"/>
              <a:ext cx="124815" cy="596646"/>
            </a:xfrm>
            <a:prstGeom prst="rect">
              <a:avLst/>
            </a:prstGeom>
          </p:spPr>
        </p:pic>
        <p:sp>
          <p:nvSpPr>
            <p:cNvPr id="62" name="object 62"/>
            <p:cNvSpPr/>
            <p:nvPr/>
          </p:nvSpPr>
          <p:spPr>
            <a:xfrm>
              <a:off x="5804395" y="4493221"/>
              <a:ext cx="121920" cy="289560"/>
            </a:xfrm>
            <a:custGeom>
              <a:avLst/>
              <a:gdLst/>
              <a:ahLst/>
              <a:cxnLst/>
              <a:rect l="l" t="t" r="r" b="b"/>
              <a:pathLst>
                <a:path w="121920" h="289560">
                  <a:moveTo>
                    <a:pt x="0" y="289217"/>
                  </a:moveTo>
                  <a:lnTo>
                    <a:pt x="121767" y="289217"/>
                  </a:lnTo>
                  <a:lnTo>
                    <a:pt x="121767" y="0"/>
                  </a:lnTo>
                  <a:lnTo>
                    <a:pt x="0" y="0"/>
                  </a:lnTo>
                  <a:lnTo>
                    <a:pt x="0" y="289217"/>
                  </a:lnTo>
                  <a:close/>
                </a:path>
              </a:pathLst>
            </a:custGeom>
            <a:solidFill>
              <a:srgbClr val="C3E3F8"/>
            </a:solidFill>
          </p:spPr>
          <p:txBody>
            <a:bodyPr wrap="square" lIns="0" tIns="0" rIns="0" bIns="0" rtlCol="0"/>
            <a:lstStyle/>
            <a:p>
              <a:endParaRPr/>
            </a:p>
          </p:txBody>
        </p:sp>
        <p:pic>
          <p:nvPicPr>
            <p:cNvPr id="63" name="object 63"/>
            <p:cNvPicPr/>
            <p:nvPr/>
          </p:nvPicPr>
          <p:blipFill>
            <a:blip r:embed="rId39" cstate="print"/>
            <a:stretch>
              <a:fillRect/>
            </a:stretch>
          </p:blipFill>
          <p:spPr>
            <a:xfrm>
              <a:off x="5805881" y="4890541"/>
              <a:ext cx="112318" cy="121756"/>
            </a:xfrm>
            <a:prstGeom prst="rect">
              <a:avLst/>
            </a:prstGeom>
          </p:spPr>
        </p:pic>
      </p:grpSp>
      <p:pic>
        <p:nvPicPr>
          <p:cNvPr id="64" name="object 64"/>
          <p:cNvPicPr/>
          <p:nvPr/>
        </p:nvPicPr>
        <p:blipFill>
          <a:blip r:embed="rId40" cstate="print"/>
          <a:stretch>
            <a:fillRect/>
          </a:stretch>
        </p:blipFill>
        <p:spPr>
          <a:xfrm>
            <a:off x="889000" y="1258391"/>
            <a:ext cx="1010793" cy="292303"/>
          </a:xfrm>
          <a:prstGeom prst="rect">
            <a:avLst/>
          </a:prstGeom>
        </p:spPr>
      </p:pic>
      <p:pic>
        <p:nvPicPr>
          <p:cNvPr id="65" name="object 65"/>
          <p:cNvPicPr/>
          <p:nvPr/>
        </p:nvPicPr>
        <p:blipFill>
          <a:blip r:embed="rId41" cstate="print"/>
          <a:stretch>
            <a:fillRect/>
          </a:stretch>
        </p:blipFill>
        <p:spPr>
          <a:xfrm>
            <a:off x="889000" y="5843485"/>
            <a:ext cx="1010793" cy="292252"/>
          </a:xfrm>
          <a:prstGeom prst="rect">
            <a:avLst/>
          </a:prstGeom>
        </p:spPr>
      </p:pic>
      <p:sp>
        <p:nvSpPr>
          <p:cNvPr id="66" name="object 66"/>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67" name="object 67"/>
          <p:cNvGrpSpPr/>
          <p:nvPr/>
        </p:nvGrpSpPr>
        <p:grpSpPr>
          <a:xfrm>
            <a:off x="7183539" y="1080286"/>
            <a:ext cx="368935" cy="688340"/>
            <a:chOff x="7183539" y="1080286"/>
            <a:chExt cx="368935" cy="688340"/>
          </a:xfrm>
        </p:grpSpPr>
        <p:sp>
          <p:nvSpPr>
            <p:cNvPr id="68" name="object 6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69" name="object 6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70" name="object 70"/>
            <p:cNvPicPr/>
            <p:nvPr/>
          </p:nvPicPr>
          <p:blipFill>
            <a:blip r:embed="rId42" cstate="print"/>
            <a:stretch>
              <a:fillRect/>
            </a:stretch>
          </p:blipFill>
          <p:spPr>
            <a:xfrm>
              <a:off x="7296200" y="1401508"/>
              <a:ext cx="133946" cy="270967"/>
            </a:xfrm>
            <a:prstGeom prst="rect">
              <a:avLst/>
            </a:prstGeom>
          </p:spPr>
        </p:pic>
      </p:grpSp>
      <p:grpSp>
        <p:nvGrpSpPr>
          <p:cNvPr id="71" name="object 71"/>
          <p:cNvGrpSpPr/>
          <p:nvPr/>
        </p:nvGrpSpPr>
        <p:grpSpPr>
          <a:xfrm>
            <a:off x="7183539" y="2570606"/>
            <a:ext cx="368935" cy="688340"/>
            <a:chOff x="7183539" y="2570606"/>
            <a:chExt cx="368935" cy="688340"/>
          </a:xfrm>
        </p:grpSpPr>
        <p:sp>
          <p:nvSpPr>
            <p:cNvPr id="72" name="object 7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73" name="object 73"/>
            <p:cNvPicPr/>
            <p:nvPr/>
          </p:nvPicPr>
          <p:blipFill>
            <a:blip r:embed="rId43" cstate="print"/>
            <a:stretch>
              <a:fillRect/>
            </a:stretch>
          </p:blipFill>
          <p:spPr>
            <a:xfrm>
              <a:off x="7296200" y="2686303"/>
              <a:ext cx="133946" cy="272503"/>
            </a:xfrm>
            <a:prstGeom prst="rect">
              <a:avLst/>
            </a:prstGeom>
          </p:spPr>
        </p:pic>
        <p:pic>
          <p:nvPicPr>
            <p:cNvPr id="74" name="object 74"/>
            <p:cNvPicPr/>
            <p:nvPr/>
          </p:nvPicPr>
          <p:blipFill>
            <a:blip r:embed="rId44" cstate="print"/>
            <a:stretch>
              <a:fillRect/>
            </a:stretch>
          </p:blipFill>
          <p:spPr>
            <a:xfrm>
              <a:off x="7294664" y="3013570"/>
              <a:ext cx="137020" cy="137020"/>
            </a:xfrm>
            <a:prstGeom prst="rect">
              <a:avLst/>
            </a:prstGeom>
          </p:spPr>
        </p:pic>
      </p:grpSp>
      <p:grpSp>
        <p:nvGrpSpPr>
          <p:cNvPr id="75" name="object 75"/>
          <p:cNvGrpSpPr/>
          <p:nvPr/>
        </p:nvGrpSpPr>
        <p:grpSpPr>
          <a:xfrm>
            <a:off x="7183539" y="1826221"/>
            <a:ext cx="368935" cy="687070"/>
            <a:chOff x="7183539" y="1826221"/>
            <a:chExt cx="368935" cy="687070"/>
          </a:xfrm>
        </p:grpSpPr>
        <p:sp>
          <p:nvSpPr>
            <p:cNvPr id="76" name="object 7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77" name="object 77"/>
            <p:cNvPicPr/>
            <p:nvPr/>
          </p:nvPicPr>
          <p:blipFill>
            <a:blip r:embed="rId45" cstate="print"/>
            <a:stretch>
              <a:fillRect/>
            </a:stretch>
          </p:blipFill>
          <p:spPr>
            <a:xfrm>
              <a:off x="7296200" y="1940369"/>
              <a:ext cx="133946" cy="274040"/>
            </a:xfrm>
            <a:prstGeom prst="rect">
              <a:avLst/>
            </a:prstGeom>
          </p:spPr>
        </p:pic>
        <p:pic>
          <p:nvPicPr>
            <p:cNvPr id="78" name="object 78"/>
            <p:cNvPicPr/>
            <p:nvPr/>
          </p:nvPicPr>
          <p:blipFill>
            <a:blip r:embed="rId46" cstate="print"/>
            <a:stretch>
              <a:fillRect/>
            </a:stretch>
          </p:blipFill>
          <p:spPr>
            <a:xfrm>
              <a:off x="7294664" y="2269184"/>
              <a:ext cx="137020" cy="135483"/>
            </a:xfrm>
            <a:prstGeom prst="rect">
              <a:avLst/>
            </a:prstGeom>
          </p:spPr>
        </p:pic>
      </p:grpSp>
      <p:grpSp>
        <p:nvGrpSpPr>
          <p:cNvPr id="79" name="object 79"/>
          <p:cNvGrpSpPr/>
          <p:nvPr/>
        </p:nvGrpSpPr>
        <p:grpSpPr>
          <a:xfrm>
            <a:off x="7183539" y="3314991"/>
            <a:ext cx="368935" cy="688340"/>
            <a:chOff x="7183539" y="3314991"/>
            <a:chExt cx="368935" cy="688340"/>
          </a:xfrm>
        </p:grpSpPr>
        <p:sp>
          <p:nvSpPr>
            <p:cNvPr id="80" name="object 8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81" name="object 81"/>
            <p:cNvPicPr/>
            <p:nvPr/>
          </p:nvPicPr>
          <p:blipFill>
            <a:blip r:embed="rId47" cstate="print"/>
            <a:stretch>
              <a:fillRect/>
            </a:stretch>
          </p:blipFill>
          <p:spPr>
            <a:xfrm>
              <a:off x="7296200" y="3430689"/>
              <a:ext cx="133946" cy="272453"/>
            </a:xfrm>
            <a:prstGeom prst="rect">
              <a:avLst/>
            </a:prstGeom>
          </p:spPr>
        </p:pic>
        <p:pic>
          <p:nvPicPr>
            <p:cNvPr id="82" name="object 82"/>
            <p:cNvPicPr/>
            <p:nvPr/>
          </p:nvPicPr>
          <p:blipFill>
            <a:blip r:embed="rId48" cstate="print"/>
            <a:stretch>
              <a:fillRect/>
            </a:stretch>
          </p:blipFill>
          <p:spPr>
            <a:xfrm>
              <a:off x="7294664" y="3759492"/>
              <a:ext cx="137020" cy="135483"/>
            </a:xfrm>
            <a:prstGeom prst="rect">
              <a:avLst/>
            </a:prstGeom>
          </p:spPr>
        </p:pic>
      </p:grpSp>
      <p:grpSp>
        <p:nvGrpSpPr>
          <p:cNvPr id="83" name="object 83"/>
          <p:cNvGrpSpPr/>
          <p:nvPr/>
        </p:nvGrpSpPr>
        <p:grpSpPr>
          <a:xfrm>
            <a:off x="7183539" y="4060875"/>
            <a:ext cx="368935" cy="687070"/>
            <a:chOff x="7183539" y="4060875"/>
            <a:chExt cx="368935" cy="687070"/>
          </a:xfrm>
        </p:grpSpPr>
        <p:sp>
          <p:nvSpPr>
            <p:cNvPr id="84" name="object 8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85" name="object 85"/>
            <p:cNvPicPr/>
            <p:nvPr/>
          </p:nvPicPr>
          <p:blipFill>
            <a:blip r:embed="rId49" cstate="print"/>
            <a:stretch>
              <a:fillRect/>
            </a:stretch>
          </p:blipFill>
          <p:spPr>
            <a:xfrm>
              <a:off x="7296200" y="4175073"/>
              <a:ext cx="133946" cy="273989"/>
            </a:xfrm>
            <a:prstGeom prst="rect">
              <a:avLst/>
            </a:prstGeom>
          </p:spPr>
        </p:pic>
        <p:pic>
          <p:nvPicPr>
            <p:cNvPr id="86" name="object 86"/>
            <p:cNvPicPr/>
            <p:nvPr/>
          </p:nvPicPr>
          <p:blipFill>
            <a:blip r:embed="rId50" cstate="print"/>
            <a:stretch>
              <a:fillRect/>
            </a:stretch>
          </p:blipFill>
          <p:spPr>
            <a:xfrm>
              <a:off x="7294664" y="4503889"/>
              <a:ext cx="137020" cy="136969"/>
            </a:xfrm>
            <a:prstGeom prst="rect">
              <a:avLst/>
            </a:prstGeom>
          </p:spPr>
        </p:pic>
      </p:grpSp>
      <p:grpSp>
        <p:nvGrpSpPr>
          <p:cNvPr id="87" name="object 87"/>
          <p:cNvGrpSpPr/>
          <p:nvPr/>
        </p:nvGrpSpPr>
        <p:grpSpPr>
          <a:xfrm>
            <a:off x="7183539" y="4805260"/>
            <a:ext cx="368935" cy="688340"/>
            <a:chOff x="7183539" y="4805260"/>
            <a:chExt cx="368935" cy="688340"/>
          </a:xfrm>
        </p:grpSpPr>
        <p:sp>
          <p:nvSpPr>
            <p:cNvPr id="88" name="object 8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89" name="object 89"/>
            <p:cNvPicPr/>
            <p:nvPr/>
          </p:nvPicPr>
          <p:blipFill>
            <a:blip r:embed="rId51" cstate="print"/>
            <a:stretch>
              <a:fillRect/>
            </a:stretch>
          </p:blipFill>
          <p:spPr>
            <a:xfrm>
              <a:off x="7296200" y="4920957"/>
              <a:ext cx="133946" cy="272503"/>
            </a:xfrm>
            <a:prstGeom prst="rect">
              <a:avLst/>
            </a:prstGeom>
          </p:spPr>
        </p:pic>
        <p:pic>
          <p:nvPicPr>
            <p:cNvPr id="90" name="object 90"/>
            <p:cNvPicPr/>
            <p:nvPr/>
          </p:nvPicPr>
          <p:blipFill>
            <a:blip r:embed="rId52" cstate="print"/>
            <a:stretch>
              <a:fillRect/>
            </a:stretch>
          </p:blipFill>
          <p:spPr>
            <a:xfrm>
              <a:off x="7294664" y="5248274"/>
              <a:ext cx="137020" cy="136969"/>
            </a:xfrm>
            <a:prstGeom prst="rect">
              <a:avLst/>
            </a:prstGeom>
          </p:spPr>
        </p:pic>
      </p:grpSp>
      <p:grpSp>
        <p:nvGrpSpPr>
          <p:cNvPr id="91" name="object 91"/>
          <p:cNvGrpSpPr/>
          <p:nvPr/>
        </p:nvGrpSpPr>
        <p:grpSpPr>
          <a:xfrm>
            <a:off x="7183539" y="5549645"/>
            <a:ext cx="368935" cy="688340"/>
            <a:chOff x="7183539" y="5549645"/>
            <a:chExt cx="368935" cy="688340"/>
          </a:xfrm>
        </p:grpSpPr>
        <p:sp>
          <p:nvSpPr>
            <p:cNvPr id="92" name="object 9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00B5F0"/>
            </a:solidFill>
          </p:spPr>
          <p:txBody>
            <a:bodyPr wrap="square" lIns="0" tIns="0" rIns="0" bIns="0" rtlCol="0"/>
            <a:lstStyle/>
            <a:p>
              <a:endParaRPr/>
            </a:p>
          </p:txBody>
        </p:sp>
        <p:pic>
          <p:nvPicPr>
            <p:cNvPr id="93" name="object 93"/>
            <p:cNvPicPr/>
            <p:nvPr/>
          </p:nvPicPr>
          <p:blipFill>
            <a:blip r:embed="rId53" cstate="print"/>
            <a:stretch>
              <a:fillRect/>
            </a:stretch>
          </p:blipFill>
          <p:spPr>
            <a:xfrm>
              <a:off x="7296200" y="5665342"/>
              <a:ext cx="133946" cy="272503"/>
            </a:xfrm>
            <a:prstGeom prst="rect">
              <a:avLst/>
            </a:prstGeom>
          </p:spPr>
        </p:pic>
        <p:pic>
          <p:nvPicPr>
            <p:cNvPr id="94" name="object 94"/>
            <p:cNvPicPr/>
            <p:nvPr/>
          </p:nvPicPr>
          <p:blipFill>
            <a:blip r:embed="rId54" cstate="print"/>
            <a:stretch>
              <a:fillRect/>
            </a:stretch>
          </p:blipFill>
          <p:spPr>
            <a:xfrm>
              <a:off x="7294664" y="5994145"/>
              <a:ext cx="137020" cy="135483"/>
            </a:xfrm>
            <a:prstGeom prst="rect">
              <a:avLst/>
            </a:prstGeom>
          </p:spPr>
        </p:pic>
      </p:grpSp>
      <p:grpSp>
        <p:nvGrpSpPr>
          <p:cNvPr id="95" name="object 95"/>
          <p:cNvGrpSpPr/>
          <p:nvPr/>
        </p:nvGrpSpPr>
        <p:grpSpPr>
          <a:xfrm>
            <a:off x="7183539" y="6295580"/>
            <a:ext cx="368935" cy="687070"/>
            <a:chOff x="7183539" y="6295580"/>
            <a:chExt cx="368935" cy="687070"/>
          </a:xfrm>
        </p:grpSpPr>
        <p:sp>
          <p:nvSpPr>
            <p:cNvPr id="96" name="object 9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7" name="object 97"/>
            <p:cNvPicPr/>
            <p:nvPr/>
          </p:nvPicPr>
          <p:blipFill>
            <a:blip r:embed="rId55" cstate="print"/>
            <a:stretch>
              <a:fillRect/>
            </a:stretch>
          </p:blipFill>
          <p:spPr>
            <a:xfrm>
              <a:off x="7296200" y="6409727"/>
              <a:ext cx="133946" cy="274040"/>
            </a:xfrm>
            <a:prstGeom prst="rect">
              <a:avLst/>
            </a:prstGeom>
          </p:spPr>
        </p:pic>
        <p:pic>
          <p:nvPicPr>
            <p:cNvPr id="98" name="object 98"/>
            <p:cNvPicPr/>
            <p:nvPr/>
          </p:nvPicPr>
          <p:blipFill>
            <a:blip r:embed="rId56" cstate="print"/>
            <a:stretch>
              <a:fillRect/>
            </a:stretch>
          </p:blipFill>
          <p:spPr>
            <a:xfrm>
              <a:off x="7294664" y="6738543"/>
              <a:ext cx="137020" cy="137020"/>
            </a:xfrm>
            <a:prstGeom prst="rect">
              <a:avLst/>
            </a:prstGeom>
          </p:spPr>
        </p:pic>
      </p:grpSp>
      <p:grpSp>
        <p:nvGrpSpPr>
          <p:cNvPr id="99" name="object 99"/>
          <p:cNvGrpSpPr/>
          <p:nvPr/>
        </p:nvGrpSpPr>
        <p:grpSpPr>
          <a:xfrm>
            <a:off x="7183539" y="7039964"/>
            <a:ext cx="368935" cy="688340"/>
            <a:chOff x="7183539" y="7039964"/>
            <a:chExt cx="368935" cy="688340"/>
          </a:xfrm>
        </p:grpSpPr>
        <p:sp>
          <p:nvSpPr>
            <p:cNvPr id="100" name="object 10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01" name="object 101"/>
            <p:cNvPicPr/>
            <p:nvPr/>
          </p:nvPicPr>
          <p:blipFill>
            <a:blip r:embed="rId57" cstate="print"/>
            <a:stretch>
              <a:fillRect/>
            </a:stretch>
          </p:blipFill>
          <p:spPr>
            <a:xfrm>
              <a:off x="7296200" y="7155662"/>
              <a:ext cx="133946" cy="272503"/>
            </a:xfrm>
            <a:prstGeom prst="rect">
              <a:avLst/>
            </a:prstGeom>
          </p:spPr>
        </p:pic>
        <p:pic>
          <p:nvPicPr>
            <p:cNvPr id="102" name="object 102"/>
            <p:cNvPicPr/>
            <p:nvPr/>
          </p:nvPicPr>
          <p:blipFill>
            <a:blip r:embed="rId58" cstate="print"/>
            <a:stretch>
              <a:fillRect/>
            </a:stretch>
          </p:blipFill>
          <p:spPr>
            <a:xfrm>
              <a:off x="7294664" y="7482928"/>
              <a:ext cx="137020" cy="137020"/>
            </a:xfrm>
            <a:prstGeom prst="rect">
              <a:avLst/>
            </a:prstGeom>
          </p:spPr>
        </p:pic>
      </p:grpSp>
      <p:grpSp>
        <p:nvGrpSpPr>
          <p:cNvPr id="103" name="object 103"/>
          <p:cNvGrpSpPr/>
          <p:nvPr/>
        </p:nvGrpSpPr>
        <p:grpSpPr>
          <a:xfrm>
            <a:off x="7183539" y="7784350"/>
            <a:ext cx="368935" cy="688340"/>
            <a:chOff x="7183539" y="7784350"/>
            <a:chExt cx="368935" cy="688340"/>
          </a:xfrm>
        </p:grpSpPr>
        <p:sp>
          <p:nvSpPr>
            <p:cNvPr id="104" name="object 10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05" name="object 105"/>
            <p:cNvPicPr/>
            <p:nvPr/>
          </p:nvPicPr>
          <p:blipFill>
            <a:blip r:embed="rId59" cstate="print"/>
            <a:stretch>
              <a:fillRect/>
            </a:stretch>
          </p:blipFill>
          <p:spPr>
            <a:xfrm>
              <a:off x="7296200" y="7900047"/>
              <a:ext cx="133946" cy="272453"/>
            </a:xfrm>
            <a:prstGeom prst="rect">
              <a:avLst/>
            </a:prstGeom>
          </p:spPr>
        </p:pic>
        <p:pic>
          <p:nvPicPr>
            <p:cNvPr id="106" name="object 106"/>
            <p:cNvPicPr/>
            <p:nvPr/>
          </p:nvPicPr>
          <p:blipFill>
            <a:blip r:embed="rId60" cstate="print"/>
            <a:stretch>
              <a:fillRect/>
            </a:stretch>
          </p:blipFill>
          <p:spPr>
            <a:xfrm>
              <a:off x="7294664" y="8228850"/>
              <a:ext cx="137020" cy="135483"/>
            </a:xfrm>
            <a:prstGeom prst="rect">
              <a:avLst/>
            </a:prstGeom>
          </p:spPr>
        </p:pic>
      </p:grpSp>
      <p:pic>
        <p:nvPicPr>
          <p:cNvPr id="107" name="object 107"/>
          <p:cNvPicPr/>
          <p:nvPr/>
        </p:nvPicPr>
        <p:blipFill>
          <a:blip r:embed="rId61" cstate="print"/>
          <a:stretch>
            <a:fillRect/>
          </a:stretch>
        </p:blipFill>
        <p:spPr>
          <a:xfrm>
            <a:off x="7183539" y="8530233"/>
            <a:ext cx="368401" cy="688085"/>
          </a:xfrm>
          <a:prstGeom prst="rect">
            <a:avLst/>
          </a:prstGeom>
        </p:spPr>
      </p:pic>
      <p:grpSp>
        <p:nvGrpSpPr>
          <p:cNvPr id="108" name="object 108"/>
          <p:cNvGrpSpPr/>
          <p:nvPr/>
        </p:nvGrpSpPr>
        <p:grpSpPr>
          <a:xfrm>
            <a:off x="7183539" y="9274619"/>
            <a:ext cx="368935" cy="688340"/>
            <a:chOff x="7183539" y="9274619"/>
            <a:chExt cx="368935" cy="688340"/>
          </a:xfrm>
        </p:grpSpPr>
        <p:sp>
          <p:nvSpPr>
            <p:cNvPr id="109" name="object 10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10" name="object 110"/>
            <p:cNvPicPr/>
            <p:nvPr/>
          </p:nvPicPr>
          <p:blipFill>
            <a:blip r:embed="rId62" cstate="print"/>
            <a:stretch>
              <a:fillRect/>
            </a:stretch>
          </p:blipFill>
          <p:spPr>
            <a:xfrm>
              <a:off x="7323581" y="9341637"/>
              <a:ext cx="79184" cy="121742"/>
            </a:xfrm>
            <a:prstGeom prst="rect">
              <a:avLst/>
            </a:prstGeom>
          </p:spPr>
        </p:pic>
        <p:pic>
          <p:nvPicPr>
            <p:cNvPr id="111" name="object 111"/>
            <p:cNvPicPr/>
            <p:nvPr/>
          </p:nvPicPr>
          <p:blipFill>
            <a:blip r:embed="rId63" cstate="print"/>
            <a:stretch>
              <a:fillRect/>
            </a:stretch>
          </p:blipFill>
          <p:spPr>
            <a:xfrm>
              <a:off x="7296200" y="9483178"/>
              <a:ext cx="133946" cy="420141"/>
            </a:xfrm>
            <a:prstGeom prst="rect">
              <a:avLst/>
            </a:prstGeom>
          </p:spPr>
        </p:pic>
      </p:grpSp>
      <p:grpSp>
        <p:nvGrpSpPr>
          <p:cNvPr id="112" name="object 2"/>
          <p:cNvGrpSpPr/>
          <p:nvPr/>
        </p:nvGrpSpPr>
        <p:grpSpPr>
          <a:xfrm>
            <a:off x="3415956" y="10148442"/>
            <a:ext cx="703580" cy="91440"/>
            <a:chOff x="3415956" y="10148442"/>
            <a:chExt cx="703580" cy="91440"/>
          </a:xfrm>
        </p:grpSpPr>
        <p:sp>
          <p:nvSpPr>
            <p:cNvPr id="113"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114" name="object 4"/>
            <p:cNvPicPr/>
            <p:nvPr/>
          </p:nvPicPr>
          <p:blipFill>
            <a:blip r:embed="rId64" cstate="print"/>
            <a:stretch>
              <a:fillRect/>
            </a:stretch>
          </p:blipFill>
          <p:spPr>
            <a:xfrm>
              <a:off x="3738663" y="10148442"/>
              <a:ext cx="121793" cy="91325"/>
            </a:xfrm>
            <a:prstGeom prst="rect">
              <a:avLst/>
            </a:prstGeom>
          </p:spPr>
        </p:pic>
        <p:sp>
          <p:nvSpPr>
            <p:cNvPr id="115"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object 6"/>
          <p:cNvPicPr/>
          <p:nvPr/>
        </p:nvPicPr>
        <p:blipFill>
          <a:blip r:embed="rId2" cstate="print"/>
          <a:stretch>
            <a:fillRect/>
          </a:stretch>
        </p:blipFill>
        <p:spPr>
          <a:xfrm>
            <a:off x="710907" y="1080287"/>
            <a:ext cx="6113411" cy="359282"/>
          </a:xfrm>
          <a:prstGeom prst="rect">
            <a:avLst/>
          </a:prstGeom>
        </p:spPr>
      </p:pic>
      <p:pic>
        <p:nvPicPr>
          <p:cNvPr id="7" name="object 7"/>
          <p:cNvPicPr/>
          <p:nvPr/>
        </p:nvPicPr>
        <p:blipFill>
          <a:blip r:embed="rId3" cstate="print"/>
          <a:stretch>
            <a:fillRect/>
          </a:stretch>
        </p:blipFill>
        <p:spPr>
          <a:xfrm>
            <a:off x="706335" y="1547659"/>
            <a:ext cx="6117983" cy="828078"/>
          </a:xfrm>
          <a:prstGeom prst="rect">
            <a:avLst/>
          </a:prstGeom>
        </p:spPr>
      </p:pic>
      <p:pic>
        <p:nvPicPr>
          <p:cNvPr id="8" name="object 8"/>
          <p:cNvPicPr/>
          <p:nvPr/>
        </p:nvPicPr>
        <p:blipFill>
          <a:blip r:embed="rId4" cstate="print"/>
          <a:stretch>
            <a:fillRect/>
          </a:stretch>
        </p:blipFill>
        <p:spPr>
          <a:xfrm>
            <a:off x="710907" y="2482303"/>
            <a:ext cx="6113411" cy="7480401"/>
          </a:xfrm>
          <a:prstGeom prst="rect">
            <a:avLst/>
          </a:prstGeom>
        </p:spPr>
      </p:pic>
      <p:grpSp>
        <p:nvGrpSpPr>
          <p:cNvPr id="9" name="object 9"/>
          <p:cNvGrpSpPr/>
          <p:nvPr/>
        </p:nvGrpSpPr>
        <p:grpSpPr>
          <a:xfrm>
            <a:off x="709358" y="5600"/>
            <a:ext cx="6842759" cy="717550"/>
            <a:chOff x="709358" y="5600"/>
            <a:chExt cx="6842759" cy="717550"/>
          </a:xfrm>
        </p:grpSpPr>
        <p:sp>
          <p:nvSpPr>
            <p:cNvPr id="10" name="object 1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1" name="object 1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2" name="object 12"/>
            <p:cNvPicPr/>
            <p:nvPr/>
          </p:nvPicPr>
          <p:blipFill>
            <a:blip r:embed="rId5" cstate="print"/>
            <a:stretch>
              <a:fillRect/>
            </a:stretch>
          </p:blipFill>
          <p:spPr>
            <a:xfrm>
              <a:off x="1003147" y="366369"/>
              <a:ext cx="462813" cy="170497"/>
            </a:xfrm>
            <a:prstGeom prst="rect">
              <a:avLst/>
            </a:prstGeom>
          </p:spPr>
        </p:pic>
        <p:sp>
          <p:nvSpPr>
            <p:cNvPr id="13" name="object 1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4" name="object 14"/>
            <p:cNvPicPr/>
            <p:nvPr/>
          </p:nvPicPr>
          <p:blipFill>
            <a:blip r:embed="rId6" cstate="print"/>
            <a:stretch>
              <a:fillRect/>
            </a:stretch>
          </p:blipFill>
          <p:spPr>
            <a:xfrm>
              <a:off x="1662315" y="380059"/>
              <a:ext cx="156806" cy="149174"/>
            </a:xfrm>
            <a:prstGeom prst="rect">
              <a:avLst/>
            </a:prstGeom>
          </p:spPr>
        </p:pic>
        <p:sp>
          <p:nvSpPr>
            <p:cNvPr id="15" name="object 1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6" name="object 16"/>
            <p:cNvPicPr/>
            <p:nvPr/>
          </p:nvPicPr>
          <p:blipFill>
            <a:blip r:embed="rId7" cstate="print"/>
            <a:stretch>
              <a:fillRect/>
            </a:stretch>
          </p:blipFill>
          <p:spPr>
            <a:xfrm>
              <a:off x="2021585" y="366369"/>
              <a:ext cx="343992" cy="170497"/>
            </a:xfrm>
            <a:prstGeom prst="rect">
              <a:avLst/>
            </a:prstGeom>
          </p:spPr>
        </p:pic>
        <p:pic>
          <p:nvPicPr>
            <p:cNvPr id="17" name="object 17"/>
            <p:cNvPicPr/>
            <p:nvPr/>
          </p:nvPicPr>
          <p:blipFill>
            <a:blip r:embed="rId8" cstate="print"/>
            <a:stretch>
              <a:fillRect/>
            </a:stretch>
          </p:blipFill>
          <p:spPr>
            <a:xfrm>
              <a:off x="2552852" y="364832"/>
              <a:ext cx="1788617" cy="172034"/>
            </a:xfrm>
            <a:prstGeom prst="rect">
              <a:avLst/>
            </a:prstGeom>
          </p:spPr>
        </p:pic>
      </p:grpSp>
      <p:grpSp>
        <p:nvGrpSpPr>
          <p:cNvPr id="18" name="object 2"/>
          <p:cNvGrpSpPr/>
          <p:nvPr/>
        </p:nvGrpSpPr>
        <p:grpSpPr>
          <a:xfrm>
            <a:off x="3415956" y="10148442"/>
            <a:ext cx="703580" cy="91440"/>
            <a:chOff x="3415956" y="10148442"/>
            <a:chExt cx="703580" cy="91440"/>
          </a:xfrm>
        </p:grpSpPr>
        <p:sp>
          <p:nvSpPr>
            <p:cNvPr id="19"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20" name="object 4"/>
            <p:cNvPicPr/>
            <p:nvPr/>
          </p:nvPicPr>
          <p:blipFill>
            <a:blip r:embed="rId9" cstate="print"/>
            <a:stretch>
              <a:fillRect/>
            </a:stretch>
          </p:blipFill>
          <p:spPr>
            <a:xfrm>
              <a:off x="3738663" y="10148442"/>
              <a:ext cx="123329" cy="91325"/>
            </a:xfrm>
            <a:prstGeom prst="rect">
              <a:avLst/>
            </a:prstGeom>
          </p:spPr>
        </p:pic>
        <p:sp>
          <p:nvSpPr>
            <p:cNvPr id="21"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357733" cy="106565"/>
            </a:xfrm>
            <a:prstGeom prst="rect">
              <a:avLst/>
            </a:prstGeom>
          </p:spPr>
        </p:pic>
        <p:pic>
          <p:nvPicPr>
            <p:cNvPr id="11" name="object 11"/>
            <p:cNvPicPr/>
            <p:nvPr/>
          </p:nvPicPr>
          <p:blipFill>
            <a:blip r:embed="rId4" cstate="print"/>
            <a:stretch>
              <a:fillRect/>
            </a:stretch>
          </p:blipFill>
          <p:spPr>
            <a:xfrm>
              <a:off x="6394996" y="1282750"/>
              <a:ext cx="246608" cy="117221"/>
            </a:xfrm>
            <a:prstGeom prst="rect">
              <a:avLst/>
            </a:prstGeom>
          </p:spPr>
        </p:pic>
        <p:pic>
          <p:nvPicPr>
            <p:cNvPr id="12" name="object 12"/>
            <p:cNvPicPr/>
            <p:nvPr/>
          </p:nvPicPr>
          <p:blipFill>
            <a:blip r:embed="rId5" cstate="print"/>
            <a:stretch>
              <a:fillRect/>
            </a:stretch>
          </p:blipFill>
          <p:spPr>
            <a:xfrm>
              <a:off x="890536" y="1439570"/>
              <a:ext cx="5752604" cy="360756"/>
            </a:xfrm>
            <a:prstGeom prst="rect">
              <a:avLst/>
            </a:prstGeom>
          </p:spPr>
        </p:pic>
      </p:grpSp>
      <p:grpSp>
        <p:nvGrpSpPr>
          <p:cNvPr id="13" name="object 13"/>
          <p:cNvGrpSpPr/>
          <p:nvPr/>
        </p:nvGrpSpPr>
        <p:grpSpPr>
          <a:xfrm>
            <a:off x="710907" y="5647689"/>
            <a:ext cx="6113780" cy="4315460"/>
            <a:chOff x="710907" y="5647689"/>
            <a:chExt cx="6113780" cy="4315460"/>
          </a:xfrm>
        </p:grpSpPr>
        <p:sp>
          <p:nvSpPr>
            <p:cNvPr id="14" name="object 1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5" name="object 15"/>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6" name="object 16"/>
            <p:cNvPicPr/>
            <p:nvPr/>
          </p:nvPicPr>
          <p:blipFill>
            <a:blip r:embed="rId6" cstate="print"/>
            <a:stretch>
              <a:fillRect/>
            </a:stretch>
          </p:blipFill>
          <p:spPr>
            <a:xfrm>
              <a:off x="5696292" y="5855639"/>
              <a:ext cx="71539" cy="103543"/>
            </a:xfrm>
            <a:prstGeom prst="rect">
              <a:avLst/>
            </a:prstGeom>
          </p:spPr>
        </p:pic>
        <p:pic>
          <p:nvPicPr>
            <p:cNvPr id="17" name="object 17"/>
            <p:cNvPicPr/>
            <p:nvPr/>
          </p:nvPicPr>
          <p:blipFill>
            <a:blip r:embed="rId7" cstate="print"/>
            <a:stretch>
              <a:fillRect/>
            </a:stretch>
          </p:blipFill>
          <p:spPr>
            <a:xfrm>
              <a:off x="5787631" y="5852616"/>
              <a:ext cx="359270" cy="106565"/>
            </a:xfrm>
            <a:prstGeom prst="rect">
              <a:avLst/>
            </a:prstGeom>
          </p:spPr>
        </p:pic>
        <p:pic>
          <p:nvPicPr>
            <p:cNvPr id="18" name="object 18"/>
            <p:cNvPicPr/>
            <p:nvPr/>
          </p:nvPicPr>
          <p:blipFill>
            <a:blip r:embed="rId8" cstate="print"/>
            <a:stretch>
              <a:fillRect/>
            </a:stretch>
          </p:blipFill>
          <p:spPr>
            <a:xfrm>
              <a:off x="6394996" y="5849543"/>
              <a:ext cx="246608" cy="117221"/>
            </a:xfrm>
            <a:prstGeom prst="rect">
              <a:avLst/>
            </a:prstGeom>
          </p:spPr>
        </p:pic>
        <p:pic>
          <p:nvPicPr>
            <p:cNvPr id="19" name="object 19"/>
            <p:cNvPicPr/>
            <p:nvPr/>
          </p:nvPicPr>
          <p:blipFill>
            <a:blip r:embed="rId9" cstate="print"/>
            <a:stretch>
              <a:fillRect/>
            </a:stretch>
          </p:blipFill>
          <p:spPr>
            <a:xfrm>
              <a:off x="890536" y="6006350"/>
              <a:ext cx="5752604" cy="360768"/>
            </a:xfrm>
            <a:prstGeom prst="rect">
              <a:avLst/>
            </a:prstGeom>
          </p:spPr>
        </p:pic>
      </p:grpSp>
      <p:sp>
        <p:nvSpPr>
          <p:cNvPr id="20" name="object 20"/>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grpSp>
        <p:nvGrpSpPr>
          <p:cNvPr id="21" name="object 21"/>
          <p:cNvGrpSpPr/>
          <p:nvPr/>
        </p:nvGrpSpPr>
        <p:grpSpPr>
          <a:xfrm>
            <a:off x="7183539" y="1080286"/>
            <a:ext cx="368935" cy="688340"/>
            <a:chOff x="7183539" y="1080286"/>
            <a:chExt cx="368935" cy="688340"/>
          </a:xfrm>
        </p:grpSpPr>
        <p:sp>
          <p:nvSpPr>
            <p:cNvPr id="22" name="object 22"/>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23" name="object 23"/>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4" name="object 24"/>
            <p:cNvPicPr/>
            <p:nvPr/>
          </p:nvPicPr>
          <p:blipFill>
            <a:blip r:embed="rId10" cstate="print"/>
            <a:stretch>
              <a:fillRect/>
            </a:stretch>
          </p:blipFill>
          <p:spPr>
            <a:xfrm>
              <a:off x="7296200" y="1401508"/>
              <a:ext cx="133946" cy="270967"/>
            </a:xfrm>
            <a:prstGeom prst="rect">
              <a:avLst/>
            </a:prstGeom>
          </p:spPr>
        </p:pic>
      </p:grpSp>
      <p:grpSp>
        <p:nvGrpSpPr>
          <p:cNvPr id="25" name="object 25"/>
          <p:cNvGrpSpPr/>
          <p:nvPr/>
        </p:nvGrpSpPr>
        <p:grpSpPr>
          <a:xfrm>
            <a:off x="7183539" y="2570606"/>
            <a:ext cx="368935" cy="688340"/>
            <a:chOff x="7183539" y="2570606"/>
            <a:chExt cx="368935" cy="688340"/>
          </a:xfrm>
        </p:grpSpPr>
        <p:sp>
          <p:nvSpPr>
            <p:cNvPr id="26" name="object 26"/>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27" name="object 27"/>
            <p:cNvPicPr/>
            <p:nvPr/>
          </p:nvPicPr>
          <p:blipFill>
            <a:blip r:embed="rId11" cstate="print"/>
            <a:stretch>
              <a:fillRect/>
            </a:stretch>
          </p:blipFill>
          <p:spPr>
            <a:xfrm>
              <a:off x="7296200" y="2686303"/>
              <a:ext cx="133946" cy="272503"/>
            </a:xfrm>
            <a:prstGeom prst="rect">
              <a:avLst/>
            </a:prstGeom>
          </p:spPr>
        </p:pic>
        <p:pic>
          <p:nvPicPr>
            <p:cNvPr id="28" name="object 28"/>
            <p:cNvPicPr/>
            <p:nvPr/>
          </p:nvPicPr>
          <p:blipFill>
            <a:blip r:embed="rId12" cstate="print"/>
            <a:stretch>
              <a:fillRect/>
            </a:stretch>
          </p:blipFill>
          <p:spPr>
            <a:xfrm>
              <a:off x="7294664" y="3013570"/>
              <a:ext cx="137020" cy="137020"/>
            </a:xfrm>
            <a:prstGeom prst="rect">
              <a:avLst/>
            </a:prstGeom>
          </p:spPr>
        </p:pic>
      </p:grpSp>
      <p:grpSp>
        <p:nvGrpSpPr>
          <p:cNvPr id="29" name="object 29"/>
          <p:cNvGrpSpPr/>
          <p:nvPr/>
        </p:nvGrpSpPr>
        <p:grpSpPr>
          <a:xfrm>
            <a:off x="7183539" y="1826221"/>
            <a:ext cx="368935" cy="687070"/>
            <a:chOff x="7183539" y="1826221"/>
            <a:chExt cx="368935" cy="687070"/>
          </a:xfrm>
        </p:grpSpPr>
        <p:sp>
          <p:nvSpPr>
            <p:cNvPr id="30" name="object 30"/>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31" name="object 31"/>
            <p:cNvPicPr/>
            <p:nvPr/>
          </p:nvPicPr>
          <p:blipFill>
            <a:blip r:embed="rId13" cstate="print"/>
            <a:stretch>
              <a:fillRect/>
            </a:stretch>
          </p:blipFill>
          <p:spPr>
            <a:xfrm>
              <a:off x="7296200" y="1940369"/>
              <a:ext cx="133946" cy="274040"/>
            </a:xfrm>
            <a:prstGeom prst="rect">
              <a:avLst/>
            </a:prstGeom>
          </p:spPr>
        </p:pic>
        <p:pic>
          <p:nvPicPr>
            <p:cNvPr id="32" name="object 32"/>
            <p:cNvPicPr/>
            <p:nvPr/>
          </p:nvPicPr>
          <p:blipFill>
            <a:blip r:embed="rId14" cstate="print"/>
            <a:stretch>
              <a:fillRect/>
            </a:stretch>
          </p:blipFill>
          <p:spPr>
            <a:xfrm>
              <a:off x="7294664" y="2269184"/>
              <a:ext cx="137020" cy="135483"/>
            </a:xfrm>
            <a:prstGeom prst="rect">
              <a:avLst/>
            </a:prstGeom>
          </p:spPr>
        </p:pic>
      </p:grpSp>
      <p:grpSp>
        <p:nvGrpSpPr>
          <p:cNvPr id="33" name="object 33"/>
          <p:cNvGrpSpPr/>
          <p:nvPr/>
        </p:nvGrpSpPr>
        <p:grpSpPr>
          <a:xfrm>
            <a:off x="7183539" y="3314991"/>
            <a:ext cx="368935" cy="688340"/>
            <a:chOff x="7183539" y="3314991"/>
            <a:chExt cx="368935" cy="688340"/>
          </a:xfrm>
        </p:grpSpPr>
        <p:sp>
          <p:nvSpPr>
            <p:cNvPr id="34" name="object 34"/>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35" name="object 35"/>
            <p:cNvPicPr/>
            <p:nvPr/>
          </p:nvPicPr>
          <p:blipFill>
            <a:blip r:embed="rId15" cstate="print"/>
            <a:stretch>
              <a:fillRect/>
            </a:stretch>
          </p:blipFill>
          <p:spPr>
            <a:xfrm>
              <a:off x="7296200" y="3430689"/>
              <a:ext cx="133946" cy="272453"/>
            </a:xfrm>
            <a:prstGeom prst="rect">
              <a:avLst/>
            </a:prstGeom>
          </p:spPr>
        </p:pic>
        <p:pic>
          <p:nvPicPr>
            <p:cNvPr id="36" name="object 36"/>
            <p:cNvPicPr/>
            <p:nvPr/>
          </p:nvPicPr>
          <p:blipFill>
            <a:blip r:embed="rId16" cstate="print"/>
            <a:stretch>
              <a:fillRect/>
            </a:stretch>
          </p:blipFill>
          <p:spPr>
            <a:xfrm>
              <a:off x="7294664" y="3759492"/>
              <a:ext cx="137020" cy="135483"/>
            </a:xfrm>
            <a:prstGeom prst="rect">
              <a:avLst/>
            </a:prstGeom>
          </p:spPr>
        </p:pic>
      </p:grpSp>
      <p:grpSp>
        <p:nvGrpSpPr>
          <p:cNvPr id="37" name="object 37"/>
          <p:cNvGrpSpPr/>
          <p:nvPr/>
        </p:nvGrpSpPr>
        <p:grpSpPr>
          <a:xfrm>
            <a:off x="7183539" y="4060875"/>
            <a:ext cx="368935" cy="687070"/>
            <a:chOff x="7183539" y="4060875"/>
            <a:chExt cx="368935" cy="687070"/>
          </a:xfrm>
        </p:grpSpPr>
        <p:sp>
          <p:nvSpPr>
            <p:cNvPr id="38" name="object 38"/>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39" name="object 39"/>
            <p:cNvPicPr/>
            <p:nvPr/>
          </p:nvPicPr>
          <p:blipFill>
            <a:blip r:embed="rId17" cstate="print"/>
            <a:stretch>
              <a:fillRect/>
            </a:stretch>
          </p:blipFill>
          <p:spPr>
            <a:xfrm>
              <a:off x="7296200" y="4175073"/>
              <a:ext cx="133946" cy="273989"/>
            </a:xfrm>
            <a:prstGeom prst="rect">
              <a:avLst/>
            </a:prstGeom>
          </p:spPr>
        </p:pic>
        <p:pic>
          <p:nvPicPr>
            <p:cNvPr id="40" name="object 40"/>
            <p:cNvPicPr/>
            <p:nvPr/>
          </p:nvPicPr>
          <p:blipFill>
            <a:blip r:embed="rId18" cstate="print"/>
            <a:stretch>
              <a:fillRect/>
            </a:stretch>
          </p:blipFill>
          <p:spPr>
            <a:xfrm>
              <a:off x="7294664" y="4503889"/>
              <a:ext cx="137020" cy="136969"/>
            </a:xfrm>
            <a:prstGeom prst="rect">
              <a:avLst/>
            </a:prstGeom>
          </p:spPr>
        </p:pic>
      </p:grpSp>
      <p:grpSp>
        <p:nvGrpSpPr>
          <p:cNvPr id="41" name="object 41"/>
          <p:cNvGrpSpPr/>
          <p:nvPr/>
        </p:nvGrpSpPr>
        <p:grpSpPr>
          <a:xfrm>
            <a:off x="7183539" y="4805260"/>
            <a:ext cx="368935" cy="688340"/>
            <a:chOff x="7183539" y="4805260"/>
            <a:chExt cx="368935" cy="688340"/>
          </a:xfrm>
        </p:grpSpPr>
        <p:sp>
          <p:nvSpPr>
            <p:cNvPr id="42" name="object 42"/>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3" name="object 43"/>
            <p:cNvPicPr/>
            <p:nvPr/>
          </p:nvPicPr>
          <p:blipFill>
            <a:blip r:embed="rId19" cstate="print"/>
            <a:stretch>
              <a:fillRect/>
            </a:stretch>
          </p:blipFill>
          <p:spPr>
            <a:xfrm>
              <a:off x="7296200" y="4920957"/>
              <a:ext cx="133946" cy="272503"/>
            </a:xfrm>
            <a:prstGeom prst="rect">
              <a:avLst/>
            </a:prstGeom>
          </p:spPr>
        </p:pic>
        <p:pic>
          <p:nvPicPr>
            <p:cNvPr id="44" name="object 44"/>
            <p:cNvPicPr/>
            <p:nvPr/>
          </p:nvPicPr>
          <p:blipFill>
            <a:blip r:embed="rId20" cstate="print"/>
            <a:stretch>
              <a:fillRect/>
            </a:stretch>
          </p:blipFill>
          <p:spPr>
            <a:xfrm>
              <a:off x="7294664" y="5248274"/>
              <a:ext cx="137020" cy="136969"/>
            </a:xfrm>
            <a:prstGeom prst="rect">
              <a:avLst/>
            </a:prstGeom>
          </p:spPr>
        </p:pic>
      </p:grpSp>
      <p:grpSp>
        <p:nvGrpSpPr>
          <p:cNvPr id="45" name="object 45"/>
          <p:cNvGrpSpPr/>
          <p:nvPr/>
        </p:nvGrpSpPr>
        <p:grpSpPr>
          <a:xfrm>
            <a:off x="7183539" y="5549645"/>
            <a:ext cx="368935" cy="688340"/>
            <a:chOff x="7183539" y="5549645"/>
            <a:chExt cx="368935" cy="688340"/>
          </a:xfrm>
        </p:grpSpPr>
        <p:sp>
          <p:nvSpPr>
            <p:cNvPr id="46" name="object 46"/>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7" name="object 47"/>
            <p:cNvPicPr/>
            <p:nvPr/>
          </p:nvPicPr>
          <p:blipFill>
            <a:blip r:embed="rId21" cstate="print"/>
            <a:stretch>
              <a:fillRect/>
            </a:stretch>
          </p:blipFill>
          <p:spPr>
            <a:xfrm>
              <a:off x="7296200" y="5665342"/>
              <a:ext cx="133946" cy="272503"/>
            </a:xfrm>
            <a:prstGeom prst="rect">
              <a:avLst/>
            </a:prstGeom>
          </p:spPr>
        </p:pic>
        <p:pic>
          <p:nvPicPr>
            <p:cNvPr id="48" name="object 48"/>
            <p:cNvPicPr/>
            <p:nvPr/>
          </p:nvPicPr>
          <p:blipFill>
            <a:blip r:embed="rId22" cstate="print"/>
            <a:stretch>
              <a:fillRect/>
            </a:stretch>
          </p:blipFill>
          <p:spPr>
            <a:xfrm>
              <a:off x="7294664" y="5994145"/>
              <a:ext cx="137020" cy="135483"/>
            </a:xfrm>
            <a:prstGeom prst="rect">
              <a:avLst/>
            </a:prstGeom>
          </p:spPr>
        </p:pic>
      </p:grpSp>
      <p:grpSp>
        <p:nvGrpSpPr>
          <p:cNvPr id="49" name="object 49"/>
          <p:cNvGrpSpPr/>
          <p:nvPr/>
        </p:nvGrpSpPr>
        <p:grpSpPr>
          <a:xfrm>
            <a:off x="7183539" y="6295580"/>
            <a:ext cx="368935" cy="687070"/>
            <a:chOff x="7183539" y="6295580"/>
            <a:chExt cx="368935" cy="687070"/>
          </a:xfrm>
        </p:grpSpPr>
        <p:sp>
          <p:nvSpPr>
            <p:cNvPr id="50" name="object 50"/>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6F0"/>
            </a:solidFill>
          </p:spPr>
          <p:txBody>
            <a:bodyPr wrap="square" lIns="0" tIns="0" rIns="0" bIns="0" rtlCol="0"/>
            <a:lstStyle/>
            <a:p>
              <a:endParaRPr/>
            </a:p>
          </p:txBody>
        </p:sp>
        <p:pic>
          <p:nvPicPr>
            <p:cNvPr id="51" name="object 51"/>
            <p:cNvPicPr/>
            <p:nvPr/>
          </p:nvPicPr>
          <p:blipFill>
            <a:blip r:embed="rId23" cstate="print"/>
            <a:stretch>
              <a:fillRect/>
            </a:stretch>
          </p:blipFill>
          <p:spPr>
            <a:xfrm>
              <a:off x="7296200" y="6409727"/>
              <a:ext cx="133946" cy="274040"/>
            </a:xfrm>
            <a:prstGeom prst="rect">
              <a:avLst/>
            </a:prstGeom>
          </p:spPr>
        </p:pic>
        <p:pic>
          <p:nvPicPr>
            <p:cNvPr id="52" name="object 52"/>
            <p:cNvPicPr/>
            <p:nvPr/>
          </p:nvPicPr>
          <p:blipFill>
            <a:blip r:embed="rId24" cstate="print"/>
            <a:stretch>
              <a:fillRect/>
            </a:stretch>
          </p:blipFill>
          <p:spPr>
            <a:xfrm>
              <a:off x="7294664" y="6738543"/>
              <a:ext cx="137020" cy="137020"/>
            </a:xfrm>
            <a:prstGeom prst="rect">
              <a:avLst/>
            </a:prstGeom>
          </p:spPr>
        </p:pic>
      </p:grpSp>
      <p:grpSp>
        <p:nvGrpSpPr>
          <p:cNvPr id="53" name="object 53"/>
          <p:cNvGrpSpPr/>
          <p:nvPr/>
        </p:nvGrpSpPr>
        <p:grpSpPr>
          <a:xfrm>
            <a:off x="7183539" y="7039964"/>
            <a:ext cx="368935" cy="688340"/>
            <a:chOff x="7183539" y="7039964"/>
            <a:chExt cx="368935" cy="688340"/>
          </a:xfrm>
        </p:grpSpPr>
        <p:sp>
          <p:nvSpPr>
            <p:cNvPr id="54" name="object 54"/>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55" name="object 55"/>
            <p:cNvPicPr/>
            <p:nvPr/>
          </p:nvPicPr>
          <p:blipFill>
            <a:blip r:embed="rId25" cstate="print"/>
            <a:stretch>
              <a:fillRect/>
            </a:stretch>
          </p:blipFill>
          <p:spPr>
            <a:xfrm>
              <a:off x="7296200" y="7155662"/>
              <a:ext cx="133946" cy="272503"/>
            </a:xfrm>
            <a:prstGeom prst="rect">
              <a:avLst/>
            </a:prstGeom>
          </p:spPr>
        </p:pic>
        <p:pic>
          <p:nvPicPr>
            <p:cNvPr id="56" name="object 56"/>
            <p:cNvPicPr/>
            <p:nvPr/>
          </p:nvPicPr>
          <p:blipFill>
            <a:blip r:embed="rId26" cstate="print"/>
            <a:stretch>
              <a:fillRect/>
            </a:stretch>
          </p:blipFill>
          <p:spPr>
            <a:xfrm>
              <a:off x="7294664" y="7482928"/>
              <a:ext cx="137020" cy="137020"/>
            </a:xfrm>
            <a:prstGeom prst="rect">
              <a:avLst/>
            </a:prstGeom>
          </p:spPr>
        </p:pic>
      </p:grpSp>
      <p:grpSp>
        <p:nvGrpSpPr>
          <p:cNvPr id="57" name="object 57"/>
          <p:cNvGrpSpPr/>
          <p:nvPr/>
        </p:nvGrpSpPr>
        <p:grpSpPr>
          <a:xfrm>
            <a:off x="7183539" y="7784350"/>
            <a:ext cx="368935" cy="688340"/>
            <a:chOff x="7183539" y="7784350"/>
            <a:chExt cx="368935" cy="688340"/>
          </a:xfrm>
        </p:grpSpPr>
        <p:sp>
          <p:nvSpPr>
            <p:cNvPr id="58" name="object 58"/>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59" name="object 59"/>
            <p:cNvPicPr/>
            <p:nvPr/>
          </p:nvPicPr>
          <p:blipFill>
            <a:blip r:embed="rId27" cstate="print"/>
            <a:stretch>
              <a:fillRect/>
            </a:stretch>
          </p:blipFill>
          <p:spPr>
            <a:xfrm>
              <a:off x="7296200" y="7900047"/>
              <a:ext cx="133946" cy="272453"/>
            </a:xfrm>
            <a:prstGeom prst="rect">
              <a:avLst/>
            </a:prstGeom>
          </p:spPr>
        </p:pic>
        <p:pic>
          <p:nvPicPr>
            <p:cNvPr id="60" name="object 60"/>
            <p:cNvPicPr/>
            <p:nvPr/>
          </p:nvPicPr>
          <p:blipFill>
            <a:blip r:embed="rId28" cstate="print"/>
            <a:stretch>
              <a:fillRect/>
            </a:stretch>
          </p:blipFill>
          <p:spPr>
            <a:xfrm>
              <a:off x="7294664" y="8228850"/>
              <a:ext cx="137020" cy="135483"/>
            </a:xfrm>
            <a:prstGeom prst="rect">
              <a:avLst/>
            </a:prstGeom>
          </p:spPr>
        </p:pic>
      </p:grpSp>
      <p:pic>
        <p:nvPicPr>
          <p:cNvPr id="61" name="object 61"/>
          <p:cNvPicPr/>
          <p:nvPr/>
        </p:nvPicPr>
        <p:blipFill>
          <a:blip r:embed="rId29" cstate="print"/>
          <a:stretch>
            <a:fillRect/>
          </a:stretch>
        </p:blipFill>
        <p:spPr>
          <a:xfrm>
            <a:off x="7183539" y="8530233"/>
            <a:ext cx="368401" cy="688085"/>
          </a:xfrm>
          <a:prstGeom prst="rect">
            <a:avLst/>
          </a:prstGeom>
        </p:spPr>
      </p:pic>
      <p:grpSp>
        <p:nvGrpSpPr>
          <p:cNvPr id="62" name="object 62"/>
          <p:cNvGrpSpPr/>
          <p:nvPr/>
        </p:nvGrpSpPr>
        <p:grpSpPr>
          <a:xfrm>
            <a:off x="7183539" y="9274619"/>
            <a:ext cx="368935" cy="688340"/>
            <a:chOff x="7183539" y="9274619"/>
            <a:chExt cx="368935" cy="688340"/>
          </a:xfrm>
        </p:grpSpPr>
        <p:sp>
          <p:nvSpPr>
            <p:cNvPr id="63" name="object 63"/>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64" name="object 64"/>
            <p:cNvPicPr/>
            <p:nvPr/>
          </p:nvPicPr>
          <p:blipFill>
            <a:blip r:embed="rId30" cstate="print"/>
            <a:stretch>
              <a:fillRect/>
            </a:stretch>
          </p:blipFill>
          <p:spPr>
            <a:xfrm>
              <a:off x="7323581" y="9341637"/>
              <a:ext cx="79184" cy="121742"/>
            </a:xfrm>
            <a:prstGeom prst="rect">
              <a:avLst/>
            </a:prstGeom>
          </p:spPr>
        </p:pic>
        <p:pic>
          <p:nvPicPr>
            <p:cNvPr id="65" name="object 65"/>
            <p:cNvPicPr/>
            <p:nvPr/>
          </p:nvPicPr>
          <p:blipFill>
            <a:blip r:embed="rId31" cstate="print"/>
            <a:stretch>
              <a:fillRect/>
            </a:stretch>
          </p:blipFill>
          <p:spPr>
            <a:xfrm>
              <a:off x="7296200" y="9483178"/>
              <a:ext cx="133946" cy="420141"/>
            </a:xfrm>
            <a:prstGeom prst="rect">
              <a:avLst/>
            </a:prstGeom>
          </p:spPr>
        </p:pic>
      </p:grpSp>
      <p:pic>
        <p:nvPicPr>
          <p:cNvPr id="73" name="object 73"/>
          <p:cNvPicPr/>
          <p:nvPr/>
        </p:nvPicPr>
        <p:blipFill>
          <a:blip r:embed="rId32" cstate="print"/>
          <a:stretch>
            <a:fillRect/>
          </a:stretch>
        </p:blipFill>
        <p:spPr>
          <a:xfrm>
            <a:off x="4669525" y="7039965"/>
            <a:ext cx="1254335" cy="607364"/>
          </a:xfrm>
          <a:prstGeom prst="rect">
            <a:avLst/>
          </a:prstGeom>
        </p:spPr>
      </p:pic>
      <p:grpSp>
        <p:nvGrpSpPr>
          <p:cNvPr id="74" name="object 74"/>
          <p:cNvGrpSpPr/>
          <p:nvPr/>
        </p:nvGrpSpPr>
        <p:grpSpPr>
          <a:xfrm>
            <a:off x="1701800" y="6837514"/>
            <a:ext cx="3881831" cy="2785706"/>
            <a:chOff x="1701800" y="6837514"/>
            <a:chExt cx="3881831" cy="2785706"/>
          </a:xfrm>
        </p:grpSpPr>
        <p:pic>
          <p:nvPicPr>
            <p:cNvPr id="75" name="object 75"/>
            <p:cNvPicPr/>
            <p:nvPr/>
          </p:nvPicPr>
          <p:blipFill>
            <a:blip r:embed="rId33" cstate="print"/>
            <a:stretch>
              <a:fillRect/>
            </a:stretch>
          </p:blipFill>
          <p:spPr>
            <a:xfrm>
              <a:off x="1701800" y="7797799"/>
              <a:ext cx="3881831" cy="1825421"/>
            </a:xfrm>
            <a:prstGeom prst="rect">
              <a:avLst/>
            </a:prstGeom>
          </p:spPr>
        </p:pic>
        <p:pic>
          <p:nvPicPr>
            <p:cNvPr id="76" name="object 76"/>
            <p:cNvPicPr/>
            <p:nvPr/>
          </p:nvPicPr>
          <p:blipFill>
            <a:blip r:embed="rId34" cstate="print"/>
            <a:stretch>
              <a:fillRect/>
            </a:stretch>
          </p:blipFill>
          <p:spPr>
            <a:xfrm>
              <a:off x="2255243" y="6837514"/>
              <a:ext cx="1388269" cy="1044270"/>
            </a:xfrm>
            <a:prstGeom prst="rect">
              <a:avLst/>
            </a:prstGeom>
          </p:spPr>
        </p:pic>
        <p:pic>
          <p:nvPicPr>
            <p:cNvPr id="77" name="object 77"/>
            <p:cNvPicPr/>
            <p:nvPr/>
          </p:nvPicPr>
          <p:blipFill>
            <a:blip r:embed="rId35" cstate="print"/>
            <a:stretch>
              <a:fillRect/>
            </a:stretch>
          </p:blipFill>
          <p:spPr>
            <a:xfrm>
              <a:off x="3889374" y="7671688"/>
              <a:ext cx="210096" cy="196354"/>
            </a:xfrm>
            <a:prstGeom prst="rect">
              <a:avLst/>
            </a:prstGeom>
          </p:spPr>
        </p:pic>
        <p:sp>
          <p:nvSpPr>
            <p:cNvPr id="78" name="object 78"/>
            <p:cNvSpPr/>
            <p:nvPr/>
          </p:nvSpPr>
          <p:spPr>
            <a:xfrm>
              <a:off x="4671809" y="7594053"/>
              <a:ext cx="845185" cy="290830"/>
            </a:xfrm>
            <a:custGeom>
              <a:avLst/>
              <a:gdLst/>
              <a:ahLst/>
              <a:cxnLst/>
              <a:rect l="l" t="t" r="r" b="b"/>
              <a:pathLst>
                <a:path w="845185" h="290829">
                  <a:moveTo>
                    <a:pt x="844854" y="0"/>
                  </a:moveTo>
                  <a:lnTo>
                    <a:pt x="656094" y="290766"/>
                  </a:lnTo>
                </a:path>
                <a:path w="845185" h="290829">
                  <a:moveTo>
                    <a:pt x="62407" y="74612"/>
                  </a:moveTo>
                  <a:lnTo>
                    <a:pt x="0" y="287731"/>
                  </a:lnTo>
                </a:path>
              </a:pathLst>
            </a:custGeom>
            <a:ln w="4566">
              <a:solidFill>
                <a:srgbClr val="1D1D1B"/>
              </a:solidFill>
            </a:ln>
          </p:spPr>
          <p:txBody>
            <a:bodyPr wrap="square" lIns="0" tIns="0" rIns="0" bIns="0" rtlCol="0"/>
            <a:lstStyle/>
            <a:p>
              <a:endParaRPr/>
            </a:p>
          </p:txBody>
        </p:sp>
      </p:grpSp>
      <p:pic>
        <p:nvPicPr>
          <p:cNvPr id="80" name="object 80"/>
          <p:cNvPicPr/>
          <p:nvPr/>
        </p:nvPicPr>
        <p:blipFill>
          <a:blip r:embed="rId36" cstate="print"/>
          <a:stretch>
            <a:fillRect/>
          </a:stretch>
        </p:blipFill>
        <p:spPr>
          <a:xfrm>
            <a:off x="2399858" y="6489651"/>
            <a:ext cx="1879988" cy="162923"/>
          </a:xfrm>
          <a:prstGeom prst="rect">
            <a:avLst/>
          </a:prstGeom>
        </p:spPr>
      </p:pic>
      <p:pic>
        <p:nvPicPr>
          <p:cNvPr id="81" name="object 81"/>
          <p:cNvPicPr/>
          <p:nvPr/>
        </p:nvPicPr>
        <p:blipFill>
          <a:blip r:embed="rId37" cstate="print"/>
          <a:stretch>
            <a:fillRect/>
          </a:stretch>
        </p:blipFill>
        <p:spPr>
          <a:xfrm>
            <a:off x="4403130" y="6488165"/>
            <a:ext cx="1328935" cy="161322"/>
          </a:xfrm>
          <a:prstGeom prst="rect">
            <a:avLst/>
          </a:prstGeom>
        </p:spPr>
      </p:pic>
      <p:pic>
        <p:nvPicPr>
          <p:cNvPr id="87" name="図 86">
            <a:extLst>
              <a:ext uri="{FF2B5EF4-FFF2-40B4-BE49-F238E27FC236}">
                <a16:creationId xmlns:a16="http://schemas.microsoft.com/office/drawing/2014/main" id="{1DAD3BF3-28B4-B40B-1E32-CDC134BED384}"/>
              </a:ext>
            </a:extLst>
          </p:cNvPr>
          <p:cNvPicPr>
            <a:picLocks noChangeAspect="1"/>
          </p:cNvPicPr>
          <p:nvPr/>
        </p:nvPicPr>
        <p:blipFill>
          <a:blip r:embed="rId38">
            <a:extLst>
              <a:ext uri="{28A0092B-C50C-407E-A947-70E740481C1C}">
                <a14:useLocalDpi xmlns:a14="http://schemas.microsoft.com/office/drawing/2010/main" val="0"/>
              </a:ext>
            </a:extLst>
          </a:blip>
          <a:srcRect l="4197" t="62341" r="9982" b="1793"/>
          <a:stretch>
            <a:fillRect/>
          </a:stretch>
        </p:blipFill>
        <p:spPr>
          <a:xfrm>
            <a:off x="1778417" y="7798664"/>
            <a:ext cx="3901745" cy="1824556"/>
          </a:xfrm>
          <a:prstGeom prst="rect">
            <a:avLst/>
          </a:prstGeom>
        </p:spPr>
      </p:pic>
      <p:sp>
        <p:nvSpPr>
          <p:cNvPr id="86" name="正方形/長方形 85">
            <a:extLst>
              <a:ext uri="{FF2B5EF4-FFF2-40B4-BE49-F238E27FC236}">
                <a16:creationId xmlns:a16="http://schemas.microsoft.com/office/drawing/2014/main" id="{5095FA6D-9D6E-2E00-2B78-374EEAFDC84E}"/>
              </a:ext>
            </a:extLst>
          </p:cNvPr>
          <p:cNvSpPr/>
          <p:nvPr/>
        </p:nvSpPr>
        <p:spPr>
          <a:xfrm>
            <a:off x="3412172" y="2026693"/>
            <a:ext cx="1958222" cy="16745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テキスト ボックス 89">
            <a:extLst>
              <a:ext uri="{FF2B5EF4-FFF2-40B4-BE49-F238E27FC236}">
                <a16:creationId xmlns:a16="http://schemas.microsoft.com/office/drawing/2014/main" id="{0AA0CE8E-55B0-F559-656A-AB96176EE3DA}"/>
              </a:ext>
            </a:extLst>
          </p:cNvPr>
          <p:cNvSpPr txBox="1"/>
          <p:nvPr/>
        </p:nvSpPr>
        <p:spPr>
          <a:xfrm>
            <a:off x="2729644" y="1841847"/>
            <a:ext cx="1826141" cy="338554"/>
          </a:xfrm>
          <a:prstGeom prst="rect">
            <a:avLst/>
          </a:prstGeom>
          <a:noFill/>
        </p:spPr>
        <p:txBody>
          <a:bodyPr wrap="none" rtlCol="0">
            <a:spAutoFit/>
          </a:bodyPr>
          <a:lstStyle/>
          <a:p>
            <a:r>
              <a:rPr kumimoji="1" lang="ja-JP" altLang="en-US" sz="1600" b="1">
                <a:solidFill>
                  <a:schemeClr val="tx1">
                    <a:lumMod val="65000"/>
                    <a:lumOff val="35000"/>
                  </a:schemeClr>
                </a:solidFill>
                <a:latin typeface="HG丸ｺﾞｼｯｸM-PRO" panose="020F0600000000000000" pitchFamily="50" charset="-128"/>
                <a:ea typeface="HG丸ｺﾞｼｯｸM-PRO" panose="020F0600000000000000" pitchFamily="50" charset="-128"/>
              </a:rPr>
              <a:t>働く目的はなにか</a:t>
            </a:r>
          </a:p>
        </p:txBody>
      </p:sp>
      <p:sp>
        <p:nvSpPr>
          <p:cNvPr id="91" name="正方形/長方形 90">
            <a:extLst>
              <a:ext uri="{FF2B5EF4-FFF2-40B4-BE49-F238E27FC236}">
                <a16:creationId xmlns:a16="http://schemas.microsoft.com/office/drawing/2014/main" id="{94EEBD92-085A-2D1F-3DD4-4070EA175645}"/>
              </a:ext>
            </a:extLst>
          </p:cNvPr>
          <p:cNvSpPr/>
          <p:nvPr/>
        </p:nvSpPr>
        <p:spPr>
          <a:xfrm>
            <a:off x="1595718" y="4890892"/>
            <a:ext cx="4899429" cy="400110"/>
          </a:xfrm>
          <a:prstGeom prst="rect">
            <a:avLst/>
          </a:prstGeom>
        </p:spPr>
        <p:txBody>
          <a:bodyPr wrap="square">
            <a:spAutoFit/>
          </a:bodyPr>
          <a:lstStyle/>
          <a:p>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出典：内閣府「令和</a:t>
            </a:r>
            <a:r>
              <a:rPr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6</a:t>
            </a:r>
            <a:r>
              <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 国民生活に関する世論調査」に基づき作成</a:t>
            </a:r>
          </a:p>
          <a:p>
            <a:r>
              <a:rPr lang="en-US" altLang="ja-JP" sz="1000" b="0" spc="-10">
                <a:solidFill>
                  <a:srgbClr val="332C2A"/>
                </a:solidFill>
                <a:latin typeface="HG丸ｺﾞｼｯｸM-PRO" panose="020F0600000000000000" pitchFamily="50" charset="-128"/>
                <a:ea typeface="HG丸ｺﾞｼｯｸM-PRO" panose="020F0600000000000000" pitchFamily="50" charset="-128"/>
                <a:cs typeface="Adobe Clean Han"/>
              </a:rPr>
              <a:t>https://survey.gov-online.go.jp/living/202412/r06/r06-life/</a:t>
            </a:r>
            <a:endParaRPr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pic>
        <p:nvPicPr>
          <p:cNvPr id="94" name="図 93">
            <a:extLst>
              <a:ext uri="{FF2B5EF4-FFF2-40B4-BE49-F238E27FC236}">
                <a16:creationId xmlns:a16="http://schemas.microsoft.com/office/drawing/2014/main" id="{7089E712-68EC-2916-101B-AD75C95AD0EC}"/>
              </a:ext>
            </a:extLst>
          </p:cNvPr>
          <p:cNvPicPr>
            <a:picLocks noChangeAspect="1"/>
          </p:cNvPicPr>
          <p:nvPr/>
        </p:nvPicPr>
        <p:blipFill>
          <a:blip r:embed="rId39"/>
          <a:stretch>
            <a:fillRect/>
          </a:stretch>
        </p:blipFill>
        <p:spPr>
          <a:xfrm>
            <a:off x="930916" y="2153967"/>
            <a:ext cx="5157663" cy="2694666"/>
          </a:xfrm>
          <a:prstGeom prst="rect">
            <a:avLst/>
          </a:prstGeom>
        </p:spPr>
      </p:pic>
      <p:cxnSp>
        <p:nvCxnSpPr>
          <p:cNvPr id="96" name="直線コネクタ 95">
            <a:extLst>
              <a:ext uri="{FF2B5EF4-FFF2-40B4-BE49-F238E27FC236}">
                <a16:creationId xmlns:a16="http://schemas.microsoft.com/office/drawing/2014/main" id="{BF506480-85E9-D6DB-D769-D618AD66878C}"/>
              </a:ext>
            </a:extLst>
          </p:cNvPr>
          <p:cNvCxnSpPr/>
          <p:nvPr/>
        </p:nvCxnSpPr>
        <p:spPr>
          <a:xfrm>
            <a:off x="2908163" y="2686303"/>
            <a:ext cx="2772000" cy="0"/>
          </a:xfrm>
          <a:prstGeom prst="line">
            <a:avLst/>
          </a:prstGeom>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97" name="正方形/長方形 96">
            <a:extLst>
              <a:ext uri="{FF2B5EF4-FFF2-40B4-BE49-F238E27FC236}">
                <a16:creationId xmlns:a16="http://schemas.microsoft.com/office/drawing/2014/main" id="{E12600B2-4C94-2B2D-2153-2AA4225F11E0}"/>
              </a:ext>
            </a:extLst>
          </p:cNvPr>
          <p:cNvSpPr/>
          <p:nvPr/>
        </p:nvSpPr>
        <p:spPr>
          <a:xfrm>
            <a:off x="1595718" y="7671688"/>
            <a:ext cx="182700" cy="17602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8" name="正方形/長方形 97">
            <a:extLst>
              <a:ext uri="{FF2B5EF4-FFF2-40B4-BE49-F238E27FC236}">
                <a16:creationId xmlns:a16="http://schemas.microsoft.com/office/drawing/2014/main" id="{D4DCC9DA-C154-6054-CBF8-BBECE9848FD3}"/>
              </a:ext>
            </a:extLst>
          </p:cNvPr>
          <p:cNvSpPr/>
          <p:nvPr/>
        </p:nvSpPr>
        <p:spPr>
          <a:xfrm rot="5400000">
            <a:off x="2031433" y="6943706"/>
            <a:ext cx="64863" cy="176020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99" name="図 98">
            <a:extLst>
              <a:ext uri="{FF2B5EF4-FFF2-40B4-BE49-F238E27FC236}">
                <a16:creationId xmlns:a16="http://schemas.microsoft.com/office/drawing/2014/main" id="{CBF57BDC-2708-BC6B-685E-99B21AB2DF1D}"/>
              </a:ext>
            </a:extLst>
          </p:cNvPr>
          <p:cNvPicPr>
            <a:picLocks noChangeAspect="1"/>
          </p:cNvPicPr>
          <p:nvPr/>
        </p:nvPicPr>
        <p:blipFill>
          <a:blip r:embed="rId38">
            <a:extLst>
              <a:ext uri="{28A0092B-C50C-407E-A947-70E740481C1C}">
                <a14:useLocalDpi xmlns:a14="http://schemas.microsoft.com/office/drawing/2010/main" val="0"/>
              </a:ext>
            </a:extLst>
          </a:blip>
          <a:srcRect l="19626" t="9802" r="7162" b="68209"/>
          <a:stretch>
            <a:fillRect/>
          </a:stretch>
        </p:blipFill>
        <p:spPr>
          <a:xfrm>
            <a:off x="2251877" y="6687537"/>
            <a:ext cx="3318041" cy="1115062"/>
          </a:xfrm>
          <a:prstGeom prst="rect">
            <a:avLst/>
          </a:prstGeom>
        </p:spPr>
      </p:pic>
      <p:pic>
        <p:nvPicPr>
          <p:cNvPr id="100" name="図 99">
            <a:extLst>
              <a:ext uri="{FF2B5EF4-FFF2-40B4-BE49-F238E27FC236}">
                <a16:creationId xmlns:a16="http://schemas.microsoft.com/office/drawing/2014/main" id="{CB1B71DC-12ED-968E-5728-FA8029EB4FF2}"/>
              </a:ext>
            </a:extLst>
          </p:cNvPr>
          <p:cNvPicPr>
            <a:picLocks noChangeAspect="1"/>
          </p:cNvPicPr>
          <p:nvPr/>
        </p:nvPicPr>
        <p:blipFill>
          <a:blip r:embed="rId38">
            <a:extLst>
              <a:ext uri="{28A0092B-C50C-407E-A947-70E740481C1C}">
                <a14:useLocalDpi xmlns:a14="http://schemas.microsoft.com/office/drawing/2010/main" val="0"/>
              </a:ext>
            </a:extLst>
          </a:blip>
          <a:srcRect l="19626" t="9802" r="43814" b="68209"/>
          <a:stretch>
            <a:fillRect/>
          </a:stretch>
        </p:blipFill>
        <p:spPr>
          <a:xfrm>
            <a:off x="2277932" y="6690624"/>
            <a:ext cx="1656930" cy="1115062"/>
          </a:xfrm>
          <a:prstGeom prst="rect">
            <a:avLst/>
          </a:prstGeom>
        </p:spPr>
      </p:pic>
      <p:pic>
        <p:nvPicPr>
          <p:cNvPr id="101" name="図 100">
            <a:extLst>
              <a:ext uri="{FF2B5EF4-FFF2-40B4-BE49-F238E27FC236}">
                <a16:creationId xmlns:a16="http://schemas.microsoft.com/office/drawing/2014/main" id="{1BCCDFAD-1223-BAC4-FCA4-870B1B9B186E}"/>
              </a:ext>
            </a:extLst>
          </p:cNvPr>
          <p:cNvPicPr>
            <a:picLocks noChangeAspect="1"/>
          </p:cNvPicPr>
          <p:nvPr/>
        </p:nvPicPr>
        <p:blipFill>
          <a:blip r:embed="rId38">
            <a:extLst>
              <a:ext uri="{28A0092B-C50C-407E-A947-70E740481C1C}">
                <a14:useLocalDpi xmlns:a14="http://schemas.microsoft.com/office/drawing/2010/main" val="0"/>
              </a:ext>
            </a:extLst>
          </a:blip>
          <a:srcRect l="31003" t="28123" r="64250" b="68341"/>
          <a:stretch>
            <a:fillRect/>
          </a:stretch>
        </p:blipFill>
        <p:spPr>
          <a:xfrm>
            <a:off x="2937273" y="7624033"/>
            <a:ext cx="215154" cy="179294"/>
          </a:xfrm>
          <a:prstGeom prst="rect">
            <a:avLst/>
          </a:prstGeom>
        </p:spPr>
      </p:pic>
      <p:sp>
        <p:nvSpPr>
          <p:cNvPr id="102" name="正方形/長方形 101">
            <a:extLst>
              <a:ext uri="{FF2B5EF4-FFF2-40B4-BE49-F238E27FC236}">
                <a16:creationId xmlns:a16="http://schemas.microsoft.com/office/drawing/2014/main" id="{D925A103-66F0-5CE2-F8F1-6CA879B12D2A}"/>
              </a:ext>
            </a:extLst>
          </p:cNvPr>
          <p:cNvSpPr/>
          <p:nvPr/>
        </p:nvSpPr>
        <p:spPr>
          <a:xfrm>
            <a:off x="2772665" y="7614823"/>
            <a:ext cx="159827" cy="1908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3" name="正方形/長方形 102">
            <a:extLst>
              <a:ext uri="{FF2B5EF4-FFF2-40B4-BE49-F238E27FC236}">
                <a16:creationId xmlns:a16="http://schemas.microsoft.com/office/drawing/2014/main" id="{D6AB65F6-8E96-E593-059D-9E571B464F85}"/>
              </a:ext>
            </a:extLst>
          </p:cNvPr>
          <p:cNvSpPr/>
          <p:nvPr/>
        </p:nvSpPr>
        <p:spPr>
          <a:xfrm>
            <a:off x="5522445" y="6936007"/>
            <a:ext cx="575446" cy="70178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 name="正方形/長方形 105">
            <a:extLst>
              <a:ext uri="{FF2B5EF4-FFF2-40B4-BE49-F238E27FC236}">
                <a16:creationId xmlns:a16="http://schemas.microsoft.com/office/drawing/2014/main" id="{3519DF96-2FE5-18EB-7280-6C456D5FC1C6}"/>
              </a:ext>
            </a:extLst>
          </p:cNvPr>
          <p:cNvSpPr/>
          <p:nvPr/>
        </p:nvSpPr>
        <p:spPr>
          <a:xfrm>
            <a:off x="1410739" y="9586293"/>
            <a:ext cx="4899429" cy="369332"/>
          </a:xfrm>
          <a:prstGeom prst="rect">
            <a:avLst/>
          </a:prstGeom>
        </p:spPr>
        <p:txBody>
          <a:bodyPr wrap="square">
            <a:spAutoFit/>
          </a:bodyPr>
          <a:lstStyle/>
          <a:p>
            <a:r>
              <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出典：内閣府「令和</a:t>
            </a:r>
            <a:r>
              <a:rPr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6</a:t>
            </a:r>
            <a:r>
              <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 国民生活に関する世論調査」に基づき作成</a:t>
            </a:r>
          </a:p>
          <a:p>
            <a:r>
              <a:rPr lang="en-US" altLang="ja-JP" sz="900" b="0" spc="-10">
                <a:solidFill>
                  <a:srgbClr val="332C2A"/>
                </a:solidFill>
                <a:latin typeface="HG丸ｺﾞｼｯｸM-PRO" panose="020F0600000000000000" pitchFamily="50" charset="-128"/>
                <a:ea typeface="HG丸ｺﾞｼｯｸM-PRO" panose="020F0600000000000000" pitchFamily="50" charset="-128"/>
                <a:cs typeface="Adobe Clean Han"/>
              </a:rPr>
              <a:t>https://survey.gov-online.go.jp/living/202412/r06/r06-life/</a:t>
            </a:r>
            <a:endPar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68" name="正方形/長方形 67">
            <a:extLst>
              <a:ext uri="{FF2B5EF4-FFF2-40B4-BE49-F238E27FC236}">
                <a16:creationId xmlns:a16="http://schemas.microsoft.com/office/drawing/2014/main" id="{1AE06E39-619C-AA9E-59AF-87E35734657B}"/>
              </a:ext>
            </a:extLst>
          </p:cNvPr>
          <p:cNvSpPr/>
          <p:nvPr/>
        </p:nvSpPr>
        <p:spPr>
          <a:xfrm>
            <a:off x="3524414" y="6856319"/>
            <a:ext cx="384022" cy="8632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正方形/長方形 68">
            <a:extLst>
              <a:ext uri="{FF2B5EF4-FFF2-40B4-BE49-F238E27FC236}">
                <a16:creationId xmlns:a16="http://schemas.microsoft.com/office/drawing/2014/main" id="{DB0E407E-B875-2ED7-A4DD-5586FAFFB4DD}"/>
              </a:ext>
            </a:extLst>
          </p:cNvPr>
          <p:cNvSpPr/>
          <p:nvPr/>
        </p:nvSpPr>
        <p:spPr>
          <a:xfrm>
            <a:off x="5093397" y="6847428"/>
            <a:ext cx="384022" cy="8632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82" name="図 81" descr="グラフィカル ユーザー インターフェイス, アプリケーション&#10;&#10;AI 生成コンテンツは誤りを含む可能性があります。">
            <a:extLst>
              <a:ext uri="{FF2B5EF4-FFF2-40B4-BE49-F238E27FC236}">
                <a16:creationId xmlns:a16="http://schemas.microsoft.com/office/drawing/2014/main" id="{1415444D-72D7-4362-1672-EAA95B3A799F}"/>
              </a:ext>
            </a:extLst>
          </p:cNvPr>
          <p:cNvPicPr>
            <a:picLocks noChangeAspect="1"/>
          </p:cNvPicPr>
          <p:nvPr/>
        </p:nvPicPr>
        <p:blipFill>
          <a:blip r:embed="rId40" cstate="print">
            <a:extLst>
              <a:ext uri="{28A0092B-C50C-407E-A947-70E740481C1C}">
                <a14:useLocalDpi xmlns:a14="http://schemas.microsoft.com/office/drawing/2010/main" val="0"/>
              </a:ext>
            </a:extLst>
          </a:blip>
          <a:srcRect t="3086"/>
          <a:stretch>
            <a:fillRect/>
          </a:stretch>
        </p:blipFill>
        <p:spPr>
          <a:xfrm>
            <a:off x="1382695" y="2662110"/>
            <a:ext cx="4651993" cy="2200139"/>
          </a:xfrm>
          <a:prstGeom prst="rect">
            <a:avLst/>
          </a:prstGeom>
        </p:spPr>
      </p:pic>
      <p:sp>
        <p:nvSpPr>
          <p:cNvPr id="83" name="正方形/長方形 82">
            <a:extLst>
              <a:ext uri="{FF2B5EF4-FFF2-40B4-BE49-F238E27FC236}">
                <a16:creationId xmlns:a16="http://schemas.microsoft.com/office/drawing/2014/main" id="{E3647F12-E22C-E8C2-4AD7-C5B872F8162F}"/>
              </a:ext>
            </a:extLst>
          </p:cNvPr>
          <p:cNvSpPr/>
          <p:nvPr/>
        </p:nvSpPr>
        <p:spPr>
          <a:xfrm>
            <a:off x="3106397" y="2553302"/>
            <a:ext cx="2772000" cy="1088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89" name="直線コネクタ 88">
            <a:extLst>
              <a:ext uri="{FF2B5EF4-FFF2-40B4-BE49-F238E27FC236}">
                <a16:creationId xmlns:a16="http://schemas.microsoft.com/office/drawing/2014/main" id="{4FA2BF82-7F1C-CCA2-A910-7B99A6869B1E}"/>
              </a:ext>
            </a:extLst>
          </p:cNvPr>
          <p:cNvCxnSpPr/>
          <p:nvPr/>
        </p:nvCxnSpPr>
        <p:spPr>
          <a:xfrm>
            <a:off x="3122441" y="2549291"/>
            <a:ext cx="226350" cy="108808"/>
          </a:xfrm>
          <a:prstGeom prst="line">
            <a:avLst/>
          </a:prstGeom>
          <a:ln w="12700">
            <a:solidFill>
              <a:srgbClr val="8C8B8C"/>
            </a:solidFill>
          </a:ln>
        </p:spPr>
        <p:style>
          <a:lnRef idx="1">
            <a:schemeClr val="accent1"/>
          </a:lnRef>
          <a:fillRef idx="0">
            <a:schemeClr val="accent1"/>
          </a:fillRef>
          <a:effectRef idx="0">
            <a:schemeClr val="accent1"/>
          </a:effectRef>
          <a:fontRef idx="minor">
            <a:schemeClr val="tx1"/>
          </a:fontRef>
        </p:style>
      </p:cxnSp>
      <p:cxnSp>
        <p:nvCxnSpPr>
          <p:cNvPr id="95" name="直線コネクタ 94">
            <a:extLst>
              <a:ext uri="{FF2B5EF4-FFF2-40B4-BE49-F238E27FC236}">
                <a16:creationId xmlns:a16="http://schemas.microsoft.com/office/drawing/2014/main" id="{8756ACD3-57AF-EA98-2EF9-BCBE93F00A64}"/>
              </a:ext>
            </a:extLst>
          </p:cNvPr>
          <p:cNvCxnSpPr>
            <a:cxnSpLocks/>
          </p:cNvCxnSpPr>
          <p:nvPr/>
        </p:nvCxnSpPr>
        <p:spPr>
          <a:xfrm>
            <a:off x="3781969" y="2549291"/>
            <a:ext cx="1383589" cy="107887"/>
          </a:xfrm>
          <a:prstGeom prst="line">
            <a:avLst/>
          </a:prstGeom>
          <a:ln w="12700">
            <a:solidFill>
              <a:srgbClr val="8C8B8C"/>
            </a:solidFill>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a16:creationId xmlns:a16="http://schemas.microsoft.com/office/drawing/2014/main" id="{C64E4F6A-667A-4B83-4164-873016A6275B}"/>
              </a:ext>
            </a:extLst>
          </p:cNvPr>
          <p:cNvCxnSpPr>
            <a:cxnSpLocks/>
          </p:cNvCxnSpPr>
          <p:nvPr/>
        </p:nvCxnSpPr>
        <p:spPr>
          <a:xfrm>
            <a:off x="4643605" y="2555680"/>
            <a:ext cx="694406" cy="113720"/>
          </a:xfrm>
          <a:prstGeom prst="line">
            <a:avLst/>
          </a:prstGeom>
          <a:ln w="12700">
            <a:solidFill>
              <a:srgbClr val="8C8B8C"/>
            </a:solidFill>
          </a:ln>
        </p:spPr>
        <p:style>
          <a:lnRef idx="1">
            <a:schemeClr val="accent1"/>
          </a:lnRef>
          <a:fillRef idx="0">
            <a:schemeClr val="accent1"/>
          </a:fillRef>
          <a:effectRef idx="0">
            <a:schemeClr val="accent1"/>
          </a:effectRef>
          <a:fontRef idx="minor">
            <a:schemeClr val="tx1"/>
          </a:fontRef>
        </p:style>
      </p:cxnSp>
      <p:cxnSp>
        <p:nvCxnSpPr>
          <p:cNvPr id="112" name="直線コネクタ 111">
            <a:extLst>
              <a:ext uri="{FF2B5EF4-FFF2-40B4-BE49-F238E27FC236}">
                <a16:creationId xmlns:a16="http://schemas.microsoft.com/office/drawing/2014/main" id="{CE5F93A9-928E-676F-B017-5E4E7ADB4517}"/>
              </a:ext>
            </a:extLst>
          </p:cNvPr>
          <p:cNvCxnSpPr>
            <a:cxnSpLocks/>
          </p:cNvCxnSpPr>
          <p:nvPr/>
        </p:nvCxnSpPr>
        <p:spPr>
          <a:xfrm>
            <a:off x="5261001" y="2555680"/>
            <a:ext cx="304232" cy="109340"/>
          </a:xfrm>
          <a:prstGeom prst="line">
            <a:avLst/>
          </a:prstGeom>
          <a:ln w="12700">
            <a:solidFill>
              <a:srgbClr val="8C8B8C"/>
            </a:solidFill>
          </a:ln>
        </p:spPr>
        <p:style>
          <a:lnRef idx="1">
            <a:schemeClr val="accent1"/>
          </a:lnRef>
          <a:fillRef idx="0">
            <a:schemeClr val="accent1"/>
          </a:fillRef>
          <a:effectRef idx="0">
            <a:schemeClr val="accent1"/>
          </a:effectRef>
          <a:fontRef idx="minor">
            <a:schemeClr val="tx1"/>
          </a:fontRef>
        </p:style>
      </p:cxnSp>
      <p:cxnSp>
        <p:nvCxnSpPr>
          <p:cNvPr id="114" name="直線コネクタ 113">
            <a:extLst>
              <a:ext uri="{FF2B5EF4-FFF2-40B4-BE49-F238E27FC236}">
                <a16:creationId xmlns:a16="http://schemas.microsoft.com/office/drawing/2014/main" id="{83655B81-081E-D093-013B-2EF6D3236076}"/>
              </a:ext>
            </a:extLst>
          </p:cNvPr>
          <p:cNvCxnSpPr>
            <a:cxnSpLocks/>
          </p:cNvCxnSpPr>
          <p:nvPr/>
        </p:nvCxnSpPr>
        <p:spPr>
          <a:xfrm flipH="1">
            <a:off x="5778014" y="2555680"/>
            <a:ext cx="14810" cy="101498"/>
          </a:xfrm>
          <a:prstGeom prst="line">
            <a:avLst/>
          </a:prstGeom>
          <a:ln w="12700">
            <a:solidFill>
              <a:srgbClr val="8C8B8C"/>
            </a:solidFill>
          </a:ln>
        </p:spPr>
        <p:style>
          <a:lnRef idx="1">
            <a:schemeClr val="accent1"/>
          </a:lnRef>
          <a:fillRef idx="0">
            <a:schemeClr val="accent1"/>
          </a:fillRef>
          <a:effectRef idx="0">
            <a:schemeClr val="accent1"/>
          </a:effectRef>
          <a:fontRef idx="minor">
            <a:schemeClr val="tx1"/>
          </a:fontRef>
        </p:style>
      </p:cxnSp>
      <p:cxnSp>
        <p:nvCxnSpPr>
          <p:cNvPr id="117" name="直線コネクタ 116">
            <a:extLst>
              <a:ext uri="{FF2B5EF4-FFF2-40B4-BE49-F238E27FC236}">
                <a16:creationId xmlns:a16="http://schemas.microsoft.com/office/drawing/2014/main" id="{8BEFEBBF-482B-9ACC-3240-7665C345E9A4}"/>
              </a:ext>
            </a:extLst>
          </p:cNvPr>
          <p:cNvCxnSpPr/>
          <p:nvPr/>
        </p:nvCxnSpPr>
        <p:spPr>
          <a:xfrm>
            <a:off x="2772665" y="2665020"/>
            <a:ext cx="3053218" cy="0"/>
          </a:xfrm>
          <a:prstGeom prst="line">
            <a:avLst/>
          </a:prstGeom>
          <a:ln w="12700">
            <a:solidFill>
              <a:srgbClr val="444444"/>
            </a:solidFill>
          </a:ln>
        </p:spPr>
        <p:style>
          <a:lnRef idx="1">
            <a:schemeClr val="accent1"/>
          </a:lnRef>
          <a:fillRef idx="0">
            <a:schemeClr val="accent1"/>
          </a:fillRef>
          <a:effectRef idx="0">
            <a:schemeClr val="accent1"/>
          </a:effectRef>
          <a:fontRef idx="minor">
            <a:schemeClr val="tx1"/>
          </a:fontRef>
        </p:style>
      </p:cxnSp>
      <p:sp>
        <p:nvSpPr>
          <p:cNvPr id="119" name="正方形/長方形 118">
            <a:extLst>
              <a:ext uri="{FF2B5EF4-FFF2-40B4-BE49-F238E27FC236}">
                <a16:creationId xmlns:a16="http://schemas.microsoft.com/office/drawing/2014/main" id="{A128A689-E89E-D094-CAAB-D1D4CCD65CFB}"/>
              </a:ext>
            </a:extLst>
          </p:cNvPr>
          <p:cNvSpPr/>
          <p:nvPr/>
        </p:nvSpPr>
        <p:spPr>
          <a:xfrm>
            <a:off x="3412172" y="6816558"/>
            <a:ext cx="551574" cy="153888"/>
          </a:xfrm>
          <a:prstGeom prst="rect">
            <a:avLst/>
          </a:prstGeom>
        </p:spPr>
        <p:txBody>
          <a:bodyPr wrap="square">
            <a:spAutoFit/>
          </a:bodyPr>
          <a:lstStyle/>
          <a:p>
            <a:r>
              <a:rPr lang="ja-JP" altLang="en-US" sz="400">
                <a:solidFill>
                  <a:srgbClr val="212121"/>
                </a:solidFill>
                <a:latin typeface="HG丸ｺﾞｼｯｸM-PRO" panose="020F0600000000000000" pitchFamily="50" charset="-128"/>
                <a:ea typeface="HG丸ｺﾞｼｯｸM-PRO" panose="020F0600000000000000" pitchFamily="50" charset="-128"/>
              </a:rPr>
              <a:t>（小計）</a:t>
            </a:r>
            <a:r>
              <a:rPr lang="en-US" altLang="ja-JP" sz="400">
                <a:solidFill>
                  <a:srgbClr val="212121"/>
                </a:solidFill>
                <a:latin typeface="HG丸ｺﾞｼｯｸM-PRO" panose="020F0600000000000000" pitchFamily="50" charset="-128"/>
                <a:ea typeface="HG丸ｺﾞｼｯｸM-PRO" panose="020F0600000000000000" pitchFamily="50" charset="-128"/>
              </a:rPr>
              <a:t>53.0</a:t>
            </a:r>
            <a:endParaRPr lang="ja-JP" altLang="en-US" sz="400">
              <a:solidFill>
                <a:srgbClr val="212121"/>
              </a:solidFill>
              <a:latin typeface="HG丸ｺﾞｼｯｸM-PRO" panose="020F0600000000000000" pitchFamily="50" charset="-128"/>
              <a:ea typeface="HG丸ｺﾞｼｯｸM-PRO" panose="020F0600000000000000" pitchFamily="50" charset="-128"/>
            </a:endParaRPr>
          </a:p>
        </p:txBody>
      </p:sp>
      <p:sp>
        <p:nvSpPr>
          <p:cNvPr id="120" name="正方形/長方形 119">
            <a:extLst>
              <a:ext uri="{FF2B5EF4-FFF2-40B4-BE49-F238E27FC236}">
                <a16:creationId xmlns:a16="http://schemas.microsoft.com/office/drawing/2014/main" id="{0C47E9AA-2996-3679-FD19-51BCA6966CDD}"/>
              </a:ext>
            </a:extLst>
          </p:cNvPr>
          <p:cNvSpPr/>
          <p:nvPr/>
        </p:nvSpPr>
        <p:spPr>
          <a:xfrm>
            <a:off x="4990808" y="6805490"/>
            <a:ext cx="551574" cy="153888"/>
          </a:xfrm>
          <a:prstGeom prst="rect">
            <a:avLst/>
          </a:prstGeom>
        </p:spPr>
        <p:txBody>
          <a:bodyPr wrap="square">
            <a:spAutoFit/>
          </a:bodyPr>
          <a:lstStyle/>
          <a:p>
            <a:r>
              <a:rPr lang="ja-JP" altLang="en-US" sz="400">
                <a:solidFill>
                  <a:srgbClr val="212121"/>
                </a:solidFill>
                <a:latin typeface="HG丸ｺﾞｼｯｸM-PRO" panose="020F0600000000000000" pitchFamily="50" charset="-128"/>
                <a:ea typeface="HG丸ｺﾞｼｯｸM-PRO" panose="020F0600000000000000" pitchFamily="50" charset="-128"/>
              </a:rPr>
              <a:t>（小計）</a:t>
            </a:r>
            <a:r>
              <a:rPr lang="en-US" altLang="ja-JP" sz="400">
                <a:solidFill>
                  <a:srgbClr val="212121"/>
                </a:solidFill>
                <a:latin typeface="HG丸ｺﾞｼｯｸM-PRO" panose="020F0600000000000000" pitchFamily="50" charset="-128"/>
                <a:ea typeface="HG丸ｺﾞｼｯｸM-PRO" panose="020F0600000000000000" pitchFamily="50" charset="-128"/>
              </a:rPr>
              <a:t>45.7</a:t>
            </a:r>
            <a:endParaRPr lang="ja-JP" altLang="en-US" sz="400">
              <a:solidFill>
                <a:srgbClr val="212121"/>
              </a:solidFill>
              <a:latin typeface="HG丸ｺﾞｼｯｸM-PRO" panose="020F0600000000000000" pitchFamily="50" charset="-128"/>
              <a:ea typeface="HG丸ｺﾞｼｯｸM-PRO" panose="020F0600000000000000" pitchFamily="50" charset="-128"/>
            </a:endParaRPr>
          </a:p>
        </p:txBody>
      </p:sp>
      <p:grpSp>
        <p:nvGrpSpPr>
          <p:cNvPr id="66" name="object 2"/>
          <p:cNvGrpSpPr/>
          <p:nvPr/>
        </p:nvGrpSpPr>
        <p:grpSpPr>
          <a:xfrm>
            <a:off x="3415956" y="10148442"/>
            <a:ext cx="703580" cy="91440"/>
            <a:chOff x="3415956" y="10148442"/>
            <a:chExt cx="703580" cy="91440"/>
          </a:xfrm>
        </p:grpSpPr>
        <p:sp>
          <p:nvSpPr>
            <p:cNvPr id="67"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70" name="object 4"/>
            <p:cNvPicPr/>
            <p:nvPr/>
          </p:nvPicPr>
          <p:blipFill>
            <a:blip r:embed="rId41" cstate="print"/>
            <a:stretch>
              <a:fillRect/>
            </a:stretch>
          </p:blipFill>
          <p:spPr>
            <a:xfrm>
              <a:off x="3738663" y="10148442"/>
              <a:ext cx="123329" cy="91325"/>
            </a:xfrm>
            <a:prstGeom prst="rect">
              <a:avLst/>
            </a:prstGeom>
          </p:spPr>
        </p:pic>
        <p:sp>
          <p:nvSpPr>
            <p:cNvPr id="71"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5855639"/>
              <a:ext cx="71539" cy="103543"/>
            </a:xfrm>
            <a:prstGeom prst="rect">
              <a:avLst/>
            </a:prstGeom>
          </p:spPr>
        </p:pic>
        <p:pic>
          <p:nvPicPr>
            <p:cNvPr id="10" name="object 10"/>
            <p:cNvPicPr/>
            <p:nvPr/>
          </p:nvPicPr>
          <p:blipFill>
            <a:blip r:embed="rId3" cstate="print"/>
            <a:stretch>
              <a:fillRect/>
            </a:stretch>
          </p:blipFill>
          <p:spPr>
            <a:xfrm>
              <a:off x="5787631" y="5852616"/>
              <a:ext cx="357733" cy="106565"/>
            </a:xfrm>
            <a:prstGeom prst="rect">
              <a:avLst/>
            </a:prstGeom>
          </p:spPr>
        </p:pic>
        <p:pic>
          <p:nvPicPr>
            <p:cNvPr id="11" name="object 11"/>
            <p:cNvPicPr/>
            <p:nvPr/>
          </p:nvPicPr>
          <p:blipFill>
            <a:blip r:embed="rId4" cstate="print"/>
            <a:stretch>
              <a:fillRect/>
            </a:stretch>
          </p:blipFill>
          <p:spPr>
            <a:xfrm>
              <a:off x="6394996" y="5849543"/>
              <a:ext cx="246608" cy="117221"/>
            </a:xfrm>
            <a:prstGeom prst="rect">
              <a:avLst/>
            </a:prstGeom>
          </p:spPr>
        </p:pic>
        <p:sp>
          <p:nvSpPr>
            <p:cNvPr id="12" name="object 12"/>
            <p:cNvSpPr/>
            <p:nvPr/>
          </p:nvSpPr>
          <p:spPr>
            <a:xfrm>
              <a:off x="890536" y="6006350"/>
              <a:ext cx="5753100" cy="361315"/>
            </a:xfrm>
            <a:custGeom>
              <a:avLst/>
              <a:gdLst/>
              <a:ahLst/>
              <a:cxnLst/>
              <a:rect l="l" t="t" r="r" b="b"/>
              <a:pathLst>
                <a:path w="5753100" h="361314">
                  <a:moveTo>
                    <a:pt x="5652147" y="360768"/>
                  </a:moveTo>
                  <a:lnTo>
                    <a:pt x="101993" y="360768"/>
                  </a:lnTo>
                  <a:lnTo>
                    <a:pt x="62284" y="352756"/>
                  </a:lnTo>
                  <a:lnTo>
                    <a:pt x="29865" y="330901"/>
                  </a:lnTo>
                  <a:lnTo>
                    <a:pt x="8012" y="298478"/>
                  </a:lnTo>
                  <a:lnTo>
                    <a:pt x="0" y="258762"/>
                  </a:lnTo>
                  <a:lnTo>
                    <a:pt x="0" y="102006"/>
                  </a:lnTo>
                  <a:lnTo>
                    <a:pt x="8012" y="62289"/>
                  </a:lnTo>
                  <a:lnTo>
                    <a:pt x="29865" y="29867"/>
                  </a:lnTo>
                  <a:lnTo>
                    <a:pt x="62284" y="8012"/>
                  </a:lnTo>
                  <a:lnTo>
                    <a:pt x="101993" y="0"/>
                  </a:lnTo>
                  <a:lnTo>
                    <a:pt x="5652147" y="0"/>
                  </a:lnTo>
                  <a:lnTo>
                    <a:pt x="5691595" y="8012"/>
                  </a:lnTo>
                  <a:lnTo>
                    <a:pt x="5723488" y="29867"/>
                  </a:lnTo>
                  <a:lnTo>
                    <a:pt x="5744825" y="62289"/>
                  </a:lnTo>
                  <a:lnTo>
                    <a:pt x="5752604" y="102006"/>
                  </a:lnTo>
                  <a:lnTo>
                    <a:pt x="5752604" y="258762"/>
                  </a:lnTo>
                  <a:lnTo>
                    <a:pt x="5744825" y="298478"/>
                  </a:lnTo>
                  <a:lnTo>
                    <a:pt x="5723488" y="330901"/>
                  </a:lnTo>
                  <a:lnTo>
                    <a:pt x="5691595" y="352756"/>
                  </a:lnTo>
                  <a:lnTo>
                    <a:pt x="5652147" y="360768"/>
                  </a:lnTo>
                  <a:close/>
                </a:path>
              </a:pathLst>
            </a:custGeom>
            <a:solidFill>
              <a:srgbClr val="00B6F0"/>
            </a:solidFill>
          </p:spPr>
          <p:txBody>
            <a:bodyPr wrap="square" lIns="0" tIns="0" rIns="0" bIns="0" rtlCol="0"/>
            <a:lstStyle/>
            <a:p>
              <a:endParaRPr/>
            </a:p>
          </p:txBody>
        </p:sp>
      </p:grpSp>
      <p:grpSp>
        <p:nvGrpSpPr>
          <p:cNvPr id="13" name="object 13"/>
          <p:cNvGrpSpPr/>
          <p:nvPr/>
        </p:nvGrpSpPr>
        <p:grpSpPr>
          <a:xfrm>
            <a:off x="710907" y="1080769"/>
            <a:ext cx="6113780" cy="4315460"/>
            <a:chOff x="710907" y="1080769"/>
            <a:chExt cx="6113780" cy="4315460"/>
          </a:xfrm>
        </p:grpSpPr>
        <p:sp>
          <p:nvSpPr>
            <p:cNvPr id="14" name="object 14"/>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15" name="object 15"/>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16" name="object 16"/>
            <p:cNvPicPr/>
            <p:nvPr/>
          </p:nvPicPr>
          <p:blipFill>
            <a:blip r:embed="rId5" cstate="print"/>
            <a:stretch>
              <a:fillRect/>
            </a:stretch>
          </p:blipFill>
          <p:spPr>
            <a:xfrm>
              <a:off x="5696292" y="1288846"/>
              <a:ext cx="71539" cy="103543"/>
            </a:xfrm>
            <a:prstGeom prst="rect">
              <a:avLst/>
            </a:prstGeom>
          </p:spPr>
        </p:pic>
        <p:pic>
          <p:nvPicPr>
            <p:cNvPr id="17" name="object 17"/>
            <p:cNvPicPr/>
            <p:nvPr/>
          </p:nvPicPr>
          <p:blipFill>
            <a:blip r:embed="rId6" cstate="print"/>
            <a:stretch>
              <a:fillRect/>
            </a:stretch>
          </p:blipFill>
          <p:spPr>
            <a:xfrm>
              <a:off x="5787631" y="1285823"/>
              <a:ext cx="357733" cy="106565"/>
            </a:xfrm>
            <a:prstGeom prst="rect">
              <a:avLst/>
            </a:prstGeom>
          </p:spPr>
        </p:pic>
        <p:pic>
          <p:nvPicPr>
            <p:cNvPr id="18" name="object 18"/>
            <p:cNvPicPr/>
            <p:nvPr/>
          </p:nvPicPr>
          <p:blipFill>
            <a:blip r:embed="rId7" cstate="print"/>
            <a:stretch>
              <a:fillRect/>
            </a:stretch>
          </p:blipFill>
          <p:spPr>
            <a:xfrm>
              <a:off x="6394996" y="1282750"/>
              <a:ext cx="246608" cy="117221"/>
            </a:xfrm>
            <a:prstGeom prst="rect">
              <a:avLst/>
            </a:prstGeom>
          </p:spPr>
        </p:pic>
        <p:pic>
          <p:nvPicPr>
            <p:cNvPr id="19" name="object 19"/>
            <p:cNvPicPr/>
            <p:nvPr/>
          </p:nvPicPr>
          <p:blipFill>
            <a:blip r:embed="rId8" cstate="print"/>
            <a:stretch>
              <a:fillRect/>
            </a:stretch>
          </p:blipFill>
          <p:spPr>
            <a:xfrm>
              <a:off x="890536" y="1439570"/>
              <a:ext cx="5752604" cy="360756"/>
            </a:xfrm>
            <a:prstGeom prst="rect">
              <a:avLst/>
            </a:prstGeom>
          </p:spPr>
        </p:pic>
      </p:grpSp>
      <p:grpSp>
        <p:nvGrpSpPr>
          <p:cNvPr id="20" name="object 20"/>
          <p:cNvGrpSpPr/>
          <p:nvPr/>
        </p:nvGrpSpPr>
        <p:grpSpPr>
          <a:xfrm>
            <a:off x="709358" y="5600"/>
            <a:ext cx="6842759" cy="717550"/>
            <a:chOff x="709358" y="5600"/>
            <a:chExt cx="6842759" cy="717550"/>
          </a:xfrm>
        </p:grpSpPr>
        <p:sp>
          <p:nvSpPr>
            <p:cNvPr id="21" name="object 2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EECFB"/>
            </a:solidFill>
          </p:spPr>
          <p:txBody>
            <a:bodyPr wrap="square" lIns="0" tIns="0" rIns="0" bIns="0" rtlCol="0"/>
            <a:lstStyle/>
            <a:p>
              <a:endParaRPr/>
            </a:p>
          </p:txBody>
        </p:sp>
        <p:sp>
          <p:nvSpPr>
            <p:cNvPr id="22" name="object 2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23" name="object 23"/>
            <p:cNvPicPr/>
            <p:nvPr/>
          </p:nvPicPr>
          <p:blipFill>
            <a:blip r:embed="rId9" cstate="print"/>
            <a:stretch>
              <a:fillRect/>
            </a:stretch>
          </p:blipFill>
          <p:spPr>
            <a:xfrm>
              <a:off x="1003147" y="366369"/>
              <a:ext cx="462813" cy="170497"/>
            </a:xfrm>
            <a:prstGeom prst="rect">
              <a:avLst/>
            </a:prstGeom>
          </p:spPr>
        </p:pic>
        <p:sp>
          <p:nvSpPr>
            <p:cNvPr id="24" name="object 2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25" name="object 25"/>
            <p:cNvPicPr/>
            <p:nvPr/>
          </p:nvPicPr>
          <p:blipFill>
            <a:blip r:embed="rId10" cstate="print"/>
            <a:stretch>
              <a:fillRect/>
            </a:stretch>
          </p:blipFill>
          <p:spPr>
            <a:xfrm>
              <a:off x="1662315" y="380059"/>
              <a:ext cx="156806" cy="149174"/>
            </a:xfrm>
            <a:prstGeom prst="rect">
              <a:avLst/>
            </a:prstGeom>
          </p:spPr>
        </p:pic>
        <p:sp>
          <p:nvSpPr>
            <p:cNvPr id="26" name="object 2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27" name="object 27"/>
            <p:cNvPicPr/>
            <p:nvPr/>
          </p:nvPicPr>
          <p:blipFill>
            <a:blip r:embed="rId11" cstate="print"/>
            <a:stretch>
              <a:fillRect/>
            </a:stretch>
          </p:blipFill>
          <p:spPr>
            <a:xfrm>
              <a:off x="2021585" y="366369"/>
              <a:ext cx="343992" cy="170497"/>
            </a:xfrm>
            <a:prstGeom prst="rect">
              <a:avLst/>
            </a:prstGeom>
          </p:spPr>
        </p:pic>
        <p:pic>
          <p:nvPicPr>
            <p:cNvPr id="28" name="object 28"/>
            <p:cNvPicPr/>
            <p:nvPr/>
          </p:nvPicPr>
          <p:blipFill>
            <a:blip r:embed="rId12" cstate="print"/>
            <a:stretch>
              <a:fillRect/>
            </a:stretch>
          </p:blipFill>
          <p:spPr>
            <a:xfrm>
              <a:off x="2552852" y="364832"/>
              <a:ext cx="1788617" cy="172034"/>
            </a:xfrm>
            <a:prstGeom prst="rect">
              <a:avLst/>
            </a:prstGeom>
          </p:spPr>
        </p:pic>
      </p:grpSp>
      <p:pic>
        <p:nvPicPr>
          <p:cNvPr id="29" name="object 29"/>
          <p:cNvPicPr/>
          <p:nvPr/>
        </p:nvPicPr>
        <p:blipFill>
          <a:blip r:embed="rId13" cstate="print"/>
          <a:stretch>
            <a:fillRect/>
          </a:stretch>
        </p:blipFill>
        <p:spPr>
          <a:xfrm>
            <a:off x="1087630" y="6113655"/>
            <a:ext cx="2734025" cy="149181"/>
          </a:xfrm>
          <a:prstGeom prst="rect">
            <a:avLst/>
          </a:prstGeom>
        </p:spPr>
      </p:pic>
      <p:pic>
        <p:nvPicPr>
          <p:cNvPr id="30" name="object 30"/>
          <p:cNvPicPr/>
          <p:nvPr/>
        </p:nvPicPr>
        <p:blipFill>
          <a:blip r:embed="rId14" cstate="print"/>
          <a:stretch>
            <a:fillRect/>
          </a:stretch>
        </p:blipFill>
        <p:spPr>
          <a:xfrm>
            <a:off x="3899296" y="6113655"/>
            <a:ext cx="715423" cy="147695"/>
          </a:xfrm>
          <a:prstGeom prst="rect">
            <a:avLst/>
          </a:prstGeom>
        </p:spPr>
      </p:pic>
      <p:grpSp>
        <p:nvGrpSpPr>
          <p:cNvPr id="31" name="object 31"/>
          <p:cNvGrpSpPr/>
          <p:nvPr/>
        </p:nvGrpSpPr>
        <p:grpSpPr>
          <a:xfrm>
            <a:off x="4655835" y="6115192"/>
            <a:ext cx="59690" cy="146685"/>
            <a:chOff x="4655835" y="6115192"/>
            <a:chExt cx="59690" cy="146685"/>
          </a:xfrm>
        </p:grpSpPr>
        <p:sp>
          <p:nvSpPr>
            <p:cNvPr id="32" name="object 32"/>
            <p:cNvSpPr/>
            <p:nvPr/>
          </p:nvSpPr>
          <p:spPr>
            <a:xfrm>
              <a:off x="4658118" y="6117602"/>
              <a:ext cx="55244" cy="140970"/>
            </a:xfrm>
            <a:custGeom>
              <a:avLst/>
              <a:gdLst/>
              <a:ahLst/>
              <a:cxnLst/>
              <a:rect l="l" t="t" r="r" b="b"/>
              <a:pathLst>
                <a:path w="55245" h="140970">
                  <a:moveTo>
                    <a:pt x="54825" y="0"/>
                  </a:moveTo>
                  <a:lnTo>
                    <a:pt x="22821" y="0"/>
                  </a:lnTo>
                  <a:lnTo>
                    <a:pt x="22821" y="6350"/>
                  </a:lnTo>
                  <a:lnTo>
                    <a:pt x="22821" y="107950"/>
                  </a:lnTo>
                  <a:lnTo>
                    <a:pt x="0" y="107950"/>
                  </a:lnTo>
                  <a:lnTo>
                    <a:pt x="0" y="114300"/>
                  </a:lnTo>
                  <a:lnTo>
                    <a:pt x="0" y="135890"/>
                  </a:lnTo>
                  <a:lnTo>
                    <a:pt x="0" y="140957"/>
                  </a:lnTo>
                  <a:lnTo>
                    <a:pt x="54825" y="140957"/>
                  </a:lnTo>
                  <a:lnTo>
                    <a:pt x="54825" y="135890"/>
                  </a:lnTo>
                  <a:lnTo>
                    <a:pt x="6108" y="135890"/>
                  </a:lnTo>
                  <a:lnTo>
                    <a:pt x="6108" y="114300"/>
                  </a:lnTo>
                  <a:lnTo>
                    <a:pt x="28930" y="114300"/>
                  </a:lnTo>
                  <a:lnTo>
                    <a:pt x="28930" y="107950"/>
                  </a:lnTo>
                  <a:lnTo>
                    <a:pt x="28930" y="6350"/>
                  </a:lnTo>
                  <a:lnTo>
                    <a:pt x="48717" y="6350"/>
                  </a:lnTo>
                  <a:lnTo>
                    <a:pt x="48717" y="135356"/>
                  </a:lnTo>
                  <a:lnTo>
                    <a:pt x="54825" y="135356"/>
                  </a:lnTo>
                  <a:lnTo>
                    <a:pt x="54825" y="6350"/>
                  </a:lnTo>
                  <a:lnTo>
                    <a:pt x="54825" y="5981"/>
                  </a:lnTo>
                  <a:lnTo>
                    <a:pt x="54825" y="0"/>
                  </a:lnTo>
                  <a:close/>
                </a:path>
              </a:pathLst>
            </a:custGeom>
            <a:solidFill>
              <a:srgbClr val="FFFFFF"/>
            </a:solidFill>
          </p:spPr>
          <p:txBody>
            <a:bodyPr wrap="square" lIns="0" tIns="0" rIns="0" bIns="0" rtlCol="0"/>
            <a:lstStyle/>
            <a:p>
              <a:endParaRPr/>
            </a:p>
          </p:txBody>
        </p:sp>
        <p:sp>
          <p:nvSpPr>
            <p:cNvPr id="33" name="object 33"/>
            <p:cNvSpPr/>
            <p:nvPr/>
          </p:nvSpPr>
          <p:spPr>
            <a:xfrm>
              <a:off x="4658118" y="6117475"/>
              <a:ext cx="55244" cy="141605"/>
            </a:xfrm>
            <a:custGeom>
              <a:avLst/>
              <a:gdLst/>
              <a:ahLst/>
              <a:cxnLst/>
              <a:rect l="l" t="t" r="r" b="b"/>
              <a:pathLst>
                <a:path w="55245" h="141604">
                  <a:moveTo>
                    <a:pt x="48717" y="7594"/>
                  </a:moveTo>
                  <a:lnTo>
                    <a:pt x="48717" y="6108"/>
                  </a:lnTo>
                  <a:lnTo>
                    <a:pt x="47180" y="6108"/>
                  </a:lnTo>
                  <a:lnTo>
                    <a:pt x="30467" y="6108"/>
                  </a:lnTo>
                  <a:lnTo>
                    <a:pt x="28930" y="6108"/>
                  </a:lnTo>
                  <a:lnTo>
                    <a:pt x="28930" y="7594"/>
                  </a:lnTo>
                  <a:lnTo>
                    <a:pt x="28930" y="108051"/>
                  </a:lnTo>
                  <a:lnTo>
                    <a:pt x="28930" y="114160"/>
                  </a:lnTo>
                  <a:lnTo>
                    <a:pt x="24358" y="114160"/>
                  </a:lnTo>
                  <a:lnTo>
                    <a:pt x="21336" y="114160"/>
                  </a:lnTo>
                  <a:lnTo>
                    <a:pt x="7594" y="114160"/>
                  </a:lnTo>
                  <a:lnTo>
                    <a:pt x="6108" y="114160"/>
                  </a:lnTo>
                  <a:lnTo>
                    <a:pt x="6108" y="115697"/>
                  </a:lnTo>
                  <a:lnTo>
                    <a:pt x="6108" y="132410"/>
                  </a:lnTo>
                  <a:lnTo>
                    <a:pt x="6108" y="135483"/>
                  </a:lnTo>
                  <a:lnTo>
                    <a:pt x="7594" y="135483"/>
                  </a:lnTo>
                  <a:lnTo>
                    <a:pt x="47180" y="135483"/>
                  </a:lnTo>
                  <a:lnTo>
                    <a:pt x="48717" y="135483"/>
                  </a:lnTo>
                  <a:lnTo>
                    <a:pt x="48717" y="133946"/>
                  </a:lnTo>
                  <a:lnTo>
                    <a:pt x="48717" y="132410"/>
                  </a:lnTo>
                  <a:lnTo>
                    <a:pt x="48717" y="7594"/>
                  </a:lnTo>
                  <a:close/>
                </a:path>
                <a:path w="55245" h="141604">
                  <a:moveTo>
                    <a:pt x="54825" y="133946"/>
                  </a:moveTo>
                  <a:lnTo>
                    <a:pt x="54825" y="141592"/>
                  </a:lnTo>
                  <a:lnTo>
                    <a:pt x="50253" y="141592"/>
                  </a:lnTo>
                  <a:lnTo>
                    <a:pt x="48717" y="141592"/>
                  </a:lnTo>
                  <a:lnTo>
                    <a:pt x="6108" y="141592"/>
                  </a:lnTo>
                  <a:lnTo>
                    <a:pt x="0" y="141592"/>
                  </a:lnTo>
                  <a:lnTo>
                    <a:pt x="0" y="136982"/>
                  </a:lnTo>
                  <a:lnTo>
                    <a:pt x="0" y="133946"/>
                  </a:lnTo>
                  <a:lnTo>
                    <a:pt x="0" y="115697"/>
                  </a:lnTo>
                  <a:lnTo>
                    <a:pt x="0" y="108051"/>
                  </a:lnTo>
                  <a:lnTo>
                    <a:pt x="4572" y="108051"/>
                  </a:lnTo>
                  <a:lnTo>
                    <a:pt x="6108" y="108051"/>
                  </a:lnTo>
                  <a:lnTo>
                    <a:pt x="19799" y="108051"/>
                  </a:lnTo>
                  <a:lnTo>
                    <a:pt x="22821" y="108051"/>
                  </a:lnTo>
                  <a:lnTo>
                    <a:pt x="22821" y="106565"/>
                  </a:lnTo>
                  <a:lnTo>
                    <a:pt x="22821" y="6108"/>
                  </a:lnTo>
                  <a:lnTo>
                    <a:pt x="22821" y="0"/>
                  </a:lnTo>
                  <a:lnTo>
                    <a:pt x="27393" y="0"/>
                  </a:lnTo>
                  <a:lnTo>
                    <a:pt x="28930" y="0"/>
                  </a:lnTo>
                  <a:lnTo>
                    <a:pt x="48717" y="0"/>
                  </a:lnTo>
                  <a:lnTo>
                    <a:pt x="54825" y="0"/>
                  </a:lnTo>
                  <a:lnTo>
                    <a:pt x="54825" y="4572"/>
                  </a:lnTo>
                  <a:lnTo>
                    <a:pt x="54825" y="6108"/>
                  </a:lnTo>
                  <a:lnTo>
                    <a:pt x="54825" y="133946"/>
                  </a:lnTo>
                  <a:close/>
                </a:path>
              </a:pathLst>
            </a:custGeom>
            <a:ln w="4566">
              <a:solidFill>
                <a:srgbClr val="FFFFFF"/>
              </a:solidFill>
            </a:ln>
          </p:spPr>
          <p:txBody>
            <a:bodyPr wrap="square" lIns="0" tIns="0" rIns="0" bIns="0" rtlCol="0"/>
            <a:lstStyle/>
            <a:p>
              <a:endParaRPr/>
            </a:p>
          </p:txBody>
        </p:sp>
      </p:grpSp>
      <p:pic>
        <p:nvPicPr>
          <p:cNvPr id="34" name="object 34"/>
          <p:cNvPicPr/>
          <p:nvPr/>
        </p:nvPicPr>
        <p:blipFill>
          <a:blip r:embed="rId15" cstate="print"/>
          <a:stretch>
            <a:fillRect/>
          </a:stretch>
        </p:blipFill>
        <p:spPr>
          <a:xfrm>
            <a:off x="1223114" y="6526214"/>
            <a:ext cx="121800" cy="118714"/>
          </a:xfrm>
          <a:prstGeom prst="rect">
            <a:avLst/>
          </a:prstGeom>
        </p:spPr>
      </p:pic>
      <p:pic>
        <p:nvPicPr>
          <p:cNvPr id="35" name="object 35"/>
          <p:cNvPicPr/>
          <p:nvPr/>
        </p:nvPicPr>
        <p:blipFill>
          <a:blip r:embed="rId16" cstate="print"/>
          <a:stretch>
            <a:fillRect/>
          </a:stretch>
        </p:blipFill>
        <p:spPr>
          <a:xfrm>
            <a:off x="1504749" y="6517083"/>
            <a:ext cx="3266777" cy="133941"/>
          </a:xfrm>
          <a:prstGeom prst="rect">
            <a:avLst/>
          </a:prstGeom>
        </p:spPr>
      </p:pic>
      <p:pic>
        <p:nvPicPr>
          <p:cNvPr id="36" name="object 36"/>
          <p:cNvPicPr/>
          <p:nvPr/>
        </p:nvPicPr>
        <p:blipFill>
          <a:blip r:embed="rId17" cstate="print"/>
          <a:stretch>
            <a:fillRect/>
          </a:stretch>
        </p:blipFill>
        <p:spPr>
          <a:xfrm>
            <a:off x="4873526" y="6521643"/>
            <a:ext cx="1475087" cy="126308"/>
          </a:xfrm>
          <a:prstGeom prst="rect">
            <a:avLst/>
          </a:prstGeom>
        </p:spPr>
      </p:pic>
      <p:sp>
        <p:nvSpPr>
          <p:cNvPr id="43" name="object 43"/>
          <p:cNvSpPr/>
          <p:nvPr/>
        </p:nvSpPr>
        <p:spPr>
          <a:xfrm>
            <a:off x="2152497" y="7250010"/>
            <a:ext cx="3580765" cy="0"/>
          </a:xfrm>
          <a:custGeom>
            <a:avLst/>
            <a:gdLst/>
            <a:ahLst/>
            <a:cxnLst/>
            <a:rect l="l" t="t" r="r" b="b"/>
            <a:pathLst>
              <a:path w="3580765">
                <a:moveTo>
                  <a:pt x="0" y="0"/>
                </a:moveTo>
                <a:lnTo>
                  <a:pt x="3580358" y="0"/>
                </a:lnTo>
              </a:path>
            </a:pathLst>
          </a:custGeom>
          <a:ln w="6089">
            <a:solidFill>
              <a:srgbClr val="D5D6D7"/>
            </a:solidFill>
          </a:ln>
        </p:spPr>
        <p:txBody>
          <a:bodyPr wrap="square" lIns="0" tIns="0" rIns="0" bIns="0" rtlCol="0"/>
          <a:lstStyle/>
          <a:p>
            <a:endParaRPr/>
          </a:p>
        </p:txBody>
      </p:sp>
      <p:pic>
        <p:nvPicPr>
          <p:cNvPr id="59" name="object 59"/>
          <p:cNvPicPr/>
          <p:nvPr/>
        </p:nvPicPr>
        <p:blipFill>
          <a:blip r:embed="rId18" cstate="print"/>
          <a:stretch>
            <a:fillRect/>
          </a:stretch>
        </p:blipFill>
        <p:spPr>
          <a:xfrm>
            <a:off x="1957641" y="7213498"/>
            <a:ext cx="105016" cy="70002"/>
          </a:xfrm>
          <a:prstGeom prst="rect">
            <a:avLst/>
          </a:prstGeom>
        </p:spPr>
      </p:pic>
      <p:pic>
        <p:nvPicPr>
          <p:cNvPr id="78" name="object 78"/>
          <p:cNvPicPr/>
          <p:nvPr/>
        </p:nvPicPr>
        <p:blipFill>
          <a:blip r:embed="rId19" cstate="print"/>
          <a:stretch>
            <a:fillRect/>
          </a:stretch>
        </p:blipFill>
        <p:spPr>
          <a:xfrm>
            <a:off x="2647200" y="7003401"/>
            <a:ext cx="1934819" cy="95948"/>
          </a:xfrm>
          <a:prstGeom prst="rect">
            <a:avLst/>
          </a:prstGeom>
        </p:spPr>
      </p:pic>
      <p:grpSp>
        <p:nvGrpSpPr>
          <p:cNvPr id="79" name="object 79"/>
          <p:cNvGrpSpPr/>
          <p:nvPr/>
        </p:nvGrpSpPr>
        <p:grpSpPr>
          <a:xfrm>
            <a:off x="4699203" y="7004939"/>
            <a:ext cx="388620" cy="97790"/>
            <a:chOff x="4699203" y="7004939"/>
            <a:chExt cx="388620" cy="97790"/>
          </a:xfrm>
        </p:grpSpPr>
        <p:pic>
          <p:nvPicPr>
            <p:cNvPr id="80" name="object 80"/>
            <p:cNvPicPr/>
            <p:nvPr/>
          </p:nvPicPr>
          <p:blipFill>
            <a:blip r:embed="rId20" cstate="print"/>
            <a:stretch>
              <a:fillRect/>
            </a:stretch>
          </p:blipFill>
          <p:spPr>
            <a:xfrm>
              <a:off x="4699203" y="7007974"/>
              <a:ext cx="127888" cy="94399"/>
            </a:xfrm>
            <a:prstGeom prst="rect">
              <a:avLst/>
            </a:prstGeom>
          </p:spPr>
        </p:pic>
        <p:pic>
          <p:nvPicPr>
            <p:cNvPr id="81" name="object 81"/>
            <p:cNvPicPr/>
            <p:nvPr/>
          </p:nvPicPr>
          <p:blipFill>
            <a:blip r:embed="rId21" cstate="print"/>
            <a:stretch>
              <a:fillRect/>
            </a:stretch>
          </p:blipFill>
          <p:spPr>
            <a:xfrm>
              <a:off x="4846891" y="7004939"/>
              <a:ext cx="240499" cy="94411"/>
            </a:xfrm>
            <a:prstGeom prst="rect">
              <a:avLst/>
            </a:prstGeom>
          </p:spPr>
        </p:pic>
      </p:grpSp>
      <p:pic>
        <p:nvPicPr>
          <p:cNvPr id="82" name="object 82"/>
          <p:cNvPicPr/>
          <p:nvPr/>
        </p:nvPicPr>
        <p:blipFill>
          <a:blip r:embed="rId22" cstate="print"/>
          <a:stretch>
            <a:fillRect/>
          </a:stretch>
        </p:blipFill>
        <p:spPr>
          <a:xfrm>
            <a:off x="1930247" y="7096276"/>
            <a:ext cx="132410" cy="74612"/>
          </a:xfrm>
          <a:prstGeom prst="rect">
            <a:avLst/>
          </a:prstGeom>
        </p:spPr>
      </p:pic>
      <p:pic>
        <p:nvPicPr>
          <p:cNvPr id="86" name="object 86"/>
          <p:cNvPicPr/>
          <p:nvPr/>
        </p:nvPicPr>
        <p:blipFill>
          <a:blip r:embed="rId23" cstate="print"/>
          <a:stretch>
            <a:fillRect/>
          </a:stretch>
        </p:blipFill>
        <p:spPr>
          <a:xfrm>
            <a:off x="1421803" y="4336401"/>
            <a:ext cx="4005059" cy="395782"/>
          </a:xfrm>
          <a:prstGeom prst="rect">
            <a:avLst/>
          </a:prstGeom>
        </p:spPr>
      </p:pic>
      <p:pic>
        <p:nvPicPr>
          <p:cNvPr id="87" name="object 87"/>
          <p:cNvPicPr/>
          <p:nvPr/>
        </p:nvPicPr>
        <p:blipFill>
          <a:blip r:embed="rId24" cstate="print"/>
          <a:stretch>
            <a:fillRect/>
          </a:stretch>
        </p:blipFill>
        <p:spPr>
          <a:xfrm>
            <a:off x="1357858" y="4864645"/>
            <a:ext cx="2756789" cy="208559"/>
          </a:xfrm>
          <a:prstGeom prst="rect">
            <a:avLst/>
          </a:prstGeom>
        </p:spPr>
      </p:pic>
      <p:pic>
        <p:nvPicPr>
          <p:cNvPr id="88" name="object 88"/>
          <p:cNvPicPr/>
          <p:nvPr/>
        </p:nvPicPr>
        <p:blipFill>
          <a:blip r:embed="rId25" cstate="print"/>
          <a:stretch>
            <a:fillRect/>
          </a:stretch>
        </p:blipFill>
        <p:spPr>
          <a:xfrm>
            <a:off x="1056449" y="1948014"/>
            <a:ext cx="5139153" cy="2353398"/>
          </a:xfrm>
          <a:prstGeom prst="rect">
            <a:avLst/>
          </a:prstGeom>
        </p:spPr>
      </p:pic>
      <p:pic>
        <p:nvPicPr>
          <p:cNvPr id="89" name="object 89"/>
          <p:cNvPicPr/>
          <p:nvPr/>
        </p:nvPicPr>
        <p:blipFill>
          <a:blip r:embed="rId26" cstate="print"/>
          <a:stretch>
            <a:fillRect/>
          </a:stretch>
        </p:blipFill>
        <p:spPr>
          <a:xfrm>
            <a:off x="5057690" y="4740583"/>
            <a:ext cx="1504026" cy="365344"/>
          </a:xfrm>
          <a:prstGeom prst="rect">
            <a:avLst/>
          </a:prstGeom>
        </p:spPr>
      </p:pic>
      <p:grpSp>
        <p:nvGrpSpPr>
          <p:cNvPr id="90" name="object 90"/>
          <p:cNvGrpSpPr/>
          <p:nvPr/>
        </p:nvGrpSpPr>
        <p:grpSpPr>
          <a:xfrm>
            <a:off x="1601444" y="1948014"/>
            <a:ext cx="4049395" cy="250190"/>
            <a:chOff x="1601444" y="1948014"/>
            <a:chExt cx="4049395" cy="250190"/>
          </a:xfrm>
        </p:grpSpPr>
        <p:sp>
          <p:nvSpPr>
            <p:cNvPr id="91" name="object 91"/>
            <p:cNvSpPr/>
            <p:nvPr/>
          </p:nvSpPr>
          <p:spPr>
            <a:xfrm>
              <a:off x="1601444" y="1948014"/>
              <a:ext cx="4049395" cy="250190"/>
            </a:xfrm>
            <a:custGeom>
              <a:avLst/>
              <a:gdLst/>
              <a:ahLst/>
              <a:cxnLst/>
              <a:rect l="l" t="t" r="r" b="b"/>
              <a:pathLst>
                <a:path w="4049395" h="250189">
                  <a:moveTo>
                    <a:pt x="4049217" y="249631"/>
                  </a:moveTo>
                  <a:lnTo>
                    <a:pt x="0" y="249631"/>
                  </a:lnTo>
                  <a:lnTo>
                    <a:pt x="0" y="0"/>
                  </a:lnTo>
                  <a:lnTo>
                    <a:pt x="4049217" y="0"/>
                  </a:lnTo>
                  <a:lnTo>
                    <a:pt x="4049217" y="249631"/>
                  </a:lnTo>
                  <a:close/>
                </a:path>
              </a:pathLst>
            </a:custGeom>
            <a:solidFill>
              <a:srgbClr val="FFFFFF"/>
            </a:solidFill>
          </p:spPr>
          <p:txBody>
            <a:bodyPr wrap="square" lIns="0" tIns="0" rIns="0" bIns="0" rtlCol="0"/>
            <a:lstStyle/>
            <a:p>
              <a:endParaRPr/>
            </a:p>
          </p:txBody>
        </p:sp>
        <p:pic>
          <p:nvPicPr>
            <p:cNvPr id="92" name="object 92"/>
            <p:cNvPicPr/>
            <p:nvPr/>
          </p:nvPicPr>
          <p:blipFill>
            <a:blip r:embed="rId27" cstate="print"/>
            <a:stretch>
              <a:fillRect/>
            </a:stretch>
          </p:blipFill>
          <p:spPr>
            <a:xfrm>
              <a:off x="1713635" y="2028489"/>
              <a:ext cx="1832820" cy="168968"/>
            </a:xfrm>
            <a:prstGeom prst="rect">
              <a:avLst/>
            </a:prstGeom>
          </p:spPr>
        </p:pic>
        <p:pic>
          <p:nvPicPr>
            <p:cNvPr id="93" name="object 93"/>
            <p:cNvPicPr/>
            <p:nvPr/>
          </p:nvPicPr>
          <p:blipFill>
            <a:blip r:embed="rId28" cstate="print"/>
            <a:stretch>
              <a:fillRect/>
            </a:stretch>
          </p:blipFill>
          <p:spPr>
            <a:xfrm>
              <a:off x="3762276" y="2009624"/>
              <a:ext cx="986429" cy="165945"/>
            </a:xfrm>
            <a:prstGeom prst="rect">
              <a:avLst/>
            </a:prstGeom>
          </p:spPr>
        </p:pic>
        <p:pic>
          <p:nvPicPr>
            <p:cNvPr id="94" name="object 94"/>
            <p:cNvPicPr/>
            <p:nvPr/>
          </p:nvPicPr>
          <p:blipFill>
            <a:blip r:embed="rId29" cstate="print"/>
            <a:stretch>
              <a:fillRect/>
            </a:stretch>
          </p:blipFill>
          <p:spPr>
            <a:xfrm>
              <a:off x="4841572" y="2008139"/>
              <a:ext cx="622599" cy="170454"/>
            </a:xfrm>
            <a:prstGeom prst="rect">
              <a:avLst/>
            </a:prstGeom>
          </p:spPr>
        </p:pic>
      </p:grpSp>
      <p:sp>
        <p:nvSpPr>
          <p:cNvPr id="95" name="テキスト ボックス 94">
            <a:extLst>
              <a:ext uri="{FF2B5EF4-FFF2-40B4-BE49-F238E27FC236}">
                <a16:creationId xmlns:a16="http://schemas.microsoft.com/office/drawing/2014/main" id="{7C775C2C-663B-D866-D778-82428F7B8103}"/>
              </a:ext>
            </a:extLst>
          </p:cNvPr>
          <p:cNvSpPr txBox="1"/>
          <p:nvPr/>
        </p:nvSpPr>
        <p:spPr>
          <a:xfrm>
            <a:off x="818997" y="9518590"/>
            <a:ext cx="5411925" cy="400110"/>
          </a:xfrm>
          <a:prstGeom prst="rect">
            <a:avLst/>
          </a:prstGeom>
          <a:noFill/>
        </p:spPr>
        <p:txBody>
          <a:bodyPr wrap="square" rtlCol="0">
            <a:spAutoFit/>
          </a:bodyPr>
          <a:lstStyle/>
          <a:p>
            <a:r>
              <a:rPr kumimoji="1" lang="ja-JP" altLang="en-US" sz="1000">
                <a:latin typeface="游ゴシック" panose="020B0400000000000000" pitchFamily="50" charset="-128"/>
                <a:ea typeface="游ゴシック" panose="020B0400000000000000" pitchFamily="50" charset="-128"/>
              </a:rPr>
              <a:t>出典：労働政策研究・研修機構</a:t>
            </a:r>
            <a:r>
              <a:rPr kumimoji="1" lang="en-US" altLang="ja-JP" sz="1000">
                <a:latin typeface="游ゴシック" panose="020B0400000000000000" pitchFamily="50" charset="-128"/>
                <a:ea typeface="游ゴシック" panose="020B0400000000000000" pitchFamily="50" charset="-128"/>
              </a:rPr>
              <a:t>『</a:t>
            </a:r>
            <a:r>
              <a:rPr kumimoji="1" lang="ja-JP" altLang="en-US" sz="1000">
                <a:latin typeface="游ゴシック" panose="020B0400000000000000" pitchFamily="50" charset="-128"/>
                <a:ea typeface="游ゴシック" panose="020B0400000000000000" pitchFamily="50" charset="-128"/>
              </a:rPr>
              <a:t>データブック国際労働比較</a:t>
            </a:r>
            <a:r>
              <a:rPr kumimoji="1" lang="en-US" altLang="ja-JP" sz="1000">
                <a:latin typeface="游ゴシック" panose="020B0400000000000000" pitchFamily="50" charset="-128"/>
                <a:ea typeface="游ゴシック" panose="020B0400000000000000" pitchFamily="50" charset="-128"/>
              </a:rPr>
              <a:t>2024』</a:t>
            </a:r>
            <a:r>
              <a:rPr kumimoji="1" lang="ja-JP" altLang="en-US" sz="1000">
                <a:latin typeface="游ゴシック" panose="020B0400000000000000" pitchFamily="50" charset="-128"/>
                <a:ea typeface="游ゴシック" panose="020B0400000000000000" pitchFamily="50" charset="-128"/>
              </a:rPr>
              <a:t>第</a:t>
            </a:r>
            <a:r>
              <a:rPr kumimoji="1" lang="en-US" altLang="ja-JP" sz="1000">
                <a:latin typeface="游ゴシック" panose="020B0400000000000000" pitchFamily="50" charset="-128"/>
                <a:ea typeface="游ゴシック" panose="020B0400000000000000" pitchFamily="50" charset="-128"/>
              </a:rPr>
              <a:t>6-3</a:t>
            </a:r>
            <a:r>
              <a:rPr kumimoji="1" lang="ja-JP" altLang="en-US" sz="1000">
                <a:latin typeface="游ゴシック" panose="020B0400000000000000" pitchFamily="50" charset="-128"/>
                <a:ea typeface="游ゴシック" panose="020B0400000000000000" pitchFamily="50" charset="-128"/>
              </a:rPr>
              <a:t>表</a:t>
            </a:r>
            <a:endParaRPr kumimoji="1" lang="en-US" altLang="ja-JP" sz="1000">
              <a:latin typeface="游ゴシック" panose="020B0400000000000000" pitchFamily="50" charset="-128"/>
              <a:ea typeface="游ゴシック" panose="020B0400000000000000" pitchFamily="50" charset="-128"/>
            </a:endParaRPr>
          </a:p>
          <a:p>
            <a:r>
              <a:rPr kumimoji="1" lang="en-US" altLang="ja-JP" sz="1000">
                <a:latin typeface="游ゴシック" panose="020B0400000000000000" pitchFamily="50" charset="-128"/>
                <a:ea typeface="游ゴシック" panose="020B0400000000000000" pitchFamily="50" charset="-128"/>
              </a:rPr>
              <a:t>https://www.jil.go.jp/kokunai/statistics/databook/2024/documents/Databook2024.pdf</a:t>
            </a:r>
          </a:p>
        </p:txBody>
      </p:sp>
      <p:sp>
        <p:nvSpPr>
          <p:cNvPr id="96" name="object 37">
            <a:extLst>
              <a:ext uri="{FF2B5EF4-FFF2-40B4-BE49-F238E27FC236}">
                <a16:creationId xmlns:a16="http://schemas.microsoft.com/office/drawing/2014/main" id="{A9916F0C-B546-5490-922D-4A16B1334615}"/>
              </a:ext>
            </a:extLst>
          </p:cNvPr>
          <p:cNvSpPr/>
          <p:nvPr/>
        </p:nvSpPr>
        <p:spPr>
          <a:xfrm>
            <a:off x="2147417" y="8647431"/>
            <a:ext cx="3580764" cy="45719"/>
          </a:xfrm>
          <a:custGeom>
            <a:avLst/>
            <a:gdLst/>
            <a:ahLst/>
            <a:cxnLst/>
            <a:rect l="l" t="t" r="r" b="b"/>
            <a:pathLst>
              <a:path w="492125">
                <a:moveTo>
                  <a:pt x="0" y="0"/>
                </a:moveTo>
                <a:lnTo>
                  <a:pt x="491680" y="0"/>
                </a:lnTo>
              </a:path>
            </a:pathLst>
          </a:custGeom>
          <a:ln w="6089">
            <a:solidFill>
              <a:srgbClr val="D5D6D7"/>
            </a:solidFill>
          </a:ln>
        </p:spPr>
        <p:txBody>
          <a:bodyPr wrap="square" lIns="0" tIns="0" rIns="0" bIns="0" rtlCol="0"/>
          <a:lstStyle/>
          <a:p>
            <a:endParaRPr/>
          </a:p>
        </p:txBody>
      </p:sp>
      <p:sp>
        <p:nvSpPr>
          <p:cNvPr id="97" name="object 41">
            <a:extLst>
              <a:ext uri="{FF2B5EF4-FFF2-40B4-BE49-F238E27FC236}">
                <a16:creationId xmlns:a16="http://schemas.microsoft.com/office/drawing/2014/main" id="{FDDC2421-F3FC-4DEF-3A2F-E1C57D3DDC90}"/>
              </a:ext>
            </a:extLst>
          </p:cNvPr>
          <p:cNvSpPr/>
          <p:nvPr/>
        </p:nvSpPr>
        <p:spPr>
          <a:xfrm>
            <a:off x="2147417" y="8292211"/>
            <a:ext cx="3580764" cy="79903"/>
          </a:xfrm>
          <a:custGeom>
            <a:avLst/>
            <a:gdLst/>
            <a:ahLst/>
            <a:cxnLst/>
            <a:rect l="l" t="t" r="r" b="b"/>
            <a:pathLst>
              <a:path w="1677670">
                <a:moveTo>
                  <a:pt x="0" y="0"/>
                </a:moveTo>
                <a:lnTo>
                  <a:pt x="1677543" y="0"/>
                </a:lnTo>
              </a:path>
            </a:pathLst>
          </a:custGeom>
          <a:ln w="6089">
            <a:solidFill>
              <a:srgbClr val="D5D6D7"/>
            </a:solidFill>
          </a:ln>
        </p:spPr>
        <p:txBody>
          <a:bodyPr wrap="square" lIns="0" tIns="0" rIns="0" bIns="0" rtlCol="0"/>
          <a:lstStyle/>
          <a:p>
            <a:endParaRPr/>
          </a:p>
        </p:txBody>
      </p:sp>
      <p:sp>
        <p:nvSpPr>
          <p:cNvPr id="98" name="object 42">
            <a:extLst>
              <a:ext uri="{FF2B5EF4-FFF2-40B4-BE49-F238E27FC236}">
                <a16:creationId xmlns:a16="http://schemas.microsoft.com/office/drawing/2014/main" id="{6E604549-EA0A-6E7F-D8B7-E8EBBC733364}"/>
              </a:ext>
            </a:extLst>
          </p:cNvPr>
          <p:cNvSpPr/>
          <p:nvPr/>
        </p:nvSpPr>
        <p:spPr>
          <a:xfrm>
            <a:off x="2152497" y="7610817"/>
            <a:ext cx="3580765" cy="0"/>
          </a:xfrm>
          <a:custGeom>
            <a:avLst/>
            <a:gdLst/>
            <a:ahLst/>
            <a:cxnLst/>
            <a:rect l="l" t="t" r="r" b="b"/>
            <a:pathLst>
              <a:path w="3580765">
                <a:moveTo>
                  <a:pt x="0" y="0"/>
                </a:moveTo>
                <a:lnTo>
                  <a:pt x="3580358" y="0"/>
                </a:lnTo>
              </a:path>
            </a:pathLst>
          </a:custGeom>
          <a:ln w="6089">
            <a:solidFill>
              <a:srgbClr val="D5D6D7"/>
            </a:solidFill>
          </a:ln>
        </p:spPr>
        <p:txBody>
          <a:bodyPr wrap="square" lIns="0" tIns="0" rIns="0" bIns="0" rtlCol="0"/>
          <a:lstStyle/>
          <a:p>
            <a:endParaRPr/>
          </a:p>
        </p:txBody>
      </p:sp>
      <p:sp>
        <p:nvSpPr>
          <p:cNvPr id="99" name="object 44">
            <a:extLst>
              <a:ext uri="{FF2B5EF4-FFF2-40B4-BE49-F238E27FC236}">
                <a16:creationId xmlns:a16="http://schemas.microsoft.com/office/drawing/2014/main" id="{6F1FE5C9-712A-09C4-BB84-BCB815B30E25}"/>
              </a:ext>
            </a:extLst>
          </p:cNvPr>
          <p:cNvSpPr/>
          <p:nvPr/>
        </p:nvSpPr>
        <p:spPr>
          <a:xfrm>
            <a:off x="3831526" y="8384644"/>
            <a:ext cx="224154" cy="669629"/>
          </a:xfrm>
          <a:custGeom>
            <a:avLst/>
            <a:gdLst/>
            <a:ahLst/>
            <a:cxnLst/>
            <a:rect l="l" t="t" r="r" b="b"/>
            <a:pathLst>
              <a:path w="224154" h="779779">
                <a:moveTo>
                  <a:pt x="223786" y="779411"/>
                </a:moveTo>
                <a:lnTo>
                  <a:pt x="0" y="779411"/>
                </a:lnTo>
                <a:lnTo>
                  <a:pt x="0" y="0"/>
                </a:lnTo>
                <a:lnTo>
                  <a:pt x="223786" y="0"/>
                </a:lnTo>
                <a:lnTo>
                  <a:pt x="223786" y="779411"/>
                </a:lnTo>
                <a:close/>
              </a:path>
            </a:pathLst>
          </a:custGeom>
          <a:solidFill>
            <a:srgbClr val="B4B6B8"/>
          </a:solidFill>
        </p:spPr>
        <p:txBody>
          <a:bodyPr wrap="square" lIns="0" tIns="0" rIns="0" bIns="0" rtlCol="0"/>
          <a:lstStyle/>
          <a:p>
            <a:endParaRPr/>
          </a:p>
        </p:txBody>
      </p:sp>
      <p:sp>
        <p:nvSpPr>
          <p:cNvPr id="100" name="object 45">
            <a:extLst>
              <a:ext uri="{FF2B5EF4-FFF2-40B4-BE49-F238E27FC236}">
                <a16:creationId xmlns:a16="http://schemas.microsoft.com/office/drawing/2014/main" id="{AC0C6B9F-F6F7-3E12-72A9-97808C1A13B1}"/>
              </a:ext>
            </a:extLst>
          </p:cNvPr>
          <p:cNvSpPr/>
          <p:nvPr/>
        </p:nvSpPr>
        <p:spPr>
          <a:xfrm>
            <a:off x="4546993" y="8644505"/>
            <a:ext cx="224154" cy="409604"/>
          </a:xfrm>
          <a:custGeom>
            <a:avLst/>
            <a:gdLst/>
            <a:ahLst/>
            <a:cxnLst/>
            <a:rect l="l" t="t" r="r" b="b"/>
            <a:pathLst>
              <a:path w="224154" h="412750">
                <a:moveTo>
                  <a:pt x="223786" y="412546"/>
                </a:moveTo>
                <a:lnTo>
                  <a:pt x="0" y="412546"/>
                </a:lnTo>
                <a:lnTo>
                  <a:pt x="0" y="0"/>
                </a:lnTo>
                <a:lnTo>
                  <a:pt x="223786" y="0"/>
                </a:lnTo>
                <a:lnTo>
                  <a:pt x="223786" y="412546"/>
                </a:lnTo>
                <a:close/>
              </a:path>
            </a:pathLst>
          </a:custGeom>
          <a:solidFill>
            <a:srgbClr val="B4B6B8"/>
          </a:solidFill>
        </p:spPr>
        <p:txBody>
          <a:bodyPr wrap="square" lIns="0" tIns="0" rIns="0" bIns="0" rtlCol="0"/>
          <a:lstStyle/>
          <a:p>
            <a:endParaRPr/>
          </a:p>
        </p:txBody>
      </p:sp>
      <p:sp>
        <p:nvSpPr>
          <p:cNvPr id="101" name="object 46">
            <a:extLst>
              <a:ext uri="{FF2B5EF4-FFF2-40B4-BE49-F238E27FC236}">
                <a16:creationId xmlns:a16="http://schemas.microsoft.com/office/drawing/2014/main" id="{329CC9AF-90BB-6D6B-B431-534FEB7AB86E}"/>
              </a:ext>
            </a:extLst>
          </p:cNvPr>
          <p:cNvSpPr/>
          <p:nvPr/>
        </p:nvSpPr>
        <p:spPr>
          <a:xfrm>
            <a:off x="5262460" y="8397823"/>
            <a:ext cx="224154" cy="656589"/>
          </a:xfrm>
          <a:custGeom>
            <a:avLst/>
            <a:gdLst/>
            <a:ahLst/>
            <a:cxnLst/>
            <a:rect l="l" t="t" r="r" b="b"/>
            <a:pathLst>
              <a:path w="224154" h="656590">
                <a:moveTo>
                  <a:pt x="223786" y="656081"/>
                </a:moveTo>
                <a:lnTo>
                  <a:pt x="0" y="656081"/>
                </a:lnTo>
                <a:lnTo>
                  <a:pt x="0" y="0"/>
                </a:lnTo>
                <a:lnTo>
                  <a:pt x="223786" y="0"/>
                </a:lnTo>
                <a:lnTo>
                  <a:pt x="223786" y="656081"/>
                </a:lnTo>
                <a:close/>
              </a:path>
            </a:pathLst>
          </a:custGeom>
          <a:solidFill>
            <a:srgbClr val="B4B6B8"/>
          </a:solidFill>
        </p:spPr>
        <p:txBody>
          <a:bodyPr wrap="square" lIns="0" tIns="0" rIns="0" bIns="0" rtlCol="0"/>
          <a:lstStyle/>
          <a:p>
            <a:endParaRPr/>
          </a:p>
        </p:txBody>
      </p:sp>
      <p:sp>
        <p:nvSpPr>
          <p:cNvPr id="102" name="object 54">
            <a:extLst>
              <a:ext uri="{FF2B5EF4-FFF2-40B4-BE49-F238E27FC236}">
                <a16:creationId xmlns:a16="http://schemas.microsoft.com/office/drawing/2014/main" id="{BCB0858E-7A52-EF59-E507-155383223731}"/>
              </a:ext>
            </a:extLst>
          </p:cNvPr>
          <p:cNvSpPr/>
          <p:nvPr/>
        </p:nvSpPr>
        <p:spPr>
          <a:xfrm>
            <a:off x="2013940" y="9015856"/>
            <a:ext cx="47625" cy="70485"/>
          </a:xfrm>
          <a:custGeom>
            <a:avLst/>
            <a:gdLst/>
            <a:ahLst/>
            <a:cxnLst/>
            <a:rect l="l" t="t" r="r" b="b"/>
            <a:pathLst>
              <a:path w="47625" h="70484">
                <a:moveTo>
                  <a:pt x="35026" y="70002"/>
                </a:moveTo>
                <a:lnTo>
                  <a:pt x="12204" y="70002"/>
                </a:lnTo>
                <a:lnTo>
                  <a:pt x="7645" y="63944"/>
                </a:lnTo>
                <a:lnTo>
                  <a:pt x="6108" y="60871"/>
                </a:lnTo>
                <a:lnTo>
                  <a:pt x="2577" y="54480"/>
                </a:lnTo>
                <a:lnTo>
                  <a:pt x="763" y="47372"/>
                </a:lnTo>
                <a:lnTo>
                  <a:pt x="95" y="40552"/>
                </a:lnTo>
                <a:lnTo>
                  <a:pt x="0" y="35026"/>
                </a:lnTo>
                <a:lnTo>
                  <a:pt x="738" y="24333"/>
                </a:lnTo>
                <a:lnTo>
                  <a:pt x="2478" y="16925"/>
                </a:lnTo>
                <a:lnTo>
                  <a:pt x="4505" y="12095"/>
                </a:lnTo>
                <a:lnTo>
                  <a:pt x="6108" y="9131"/>
                </a:lnTo>
                <a:lnTo>
                  <a:pt x="12204" y="0"/>
                </a:lnTo>
                <a:lnTo>
                  <a:pt x="35026" y="0"/>
                </a:lnTo>
                <a:lnTo>
                  <a:pt x="39585" y="6108"/>
                </a:lnTo>
                <a:lnTo>
                  <a:pt x="40341" y="7594"/>
                </a:lnTo>
                <a:lnTo>
                  <a:pt x="19799" y="7594"/>
                </a:lnTo>
                <a:lnTo>
                  <a:pt x="16763" y="9131"/>
                </a:lnTo>
                <a:lnTo>
                  <a:pt x="13690" y="12153"/>
                </a:lnTo>
                <a:lnTo>
                  <a:pt x="12204" y="13690"/>
                </a:lnTo>
                <a:lnTo>
                  <a:pt x="12204" y="15227"/>
                </a:lnTo>
                <a:lnTo>
                  <a:pt x="10668" y="18262"/>
                </a:lnTo>
                <a:lnTo>
                  <a:pt x="10668" y="24358"/>
                </a:lnTo>
                <a:lnTo>
                  <a:pt x="9131" y="28930"/>
                </a:lnTo>
                <a:lnTo>
                  <a:pt x="9131" y="45643"/>
                </a:lnTo>
                <a:lnTo>
                  <a:pt x="10668" y="47180"/>
                </a:lnTo>
                <a:lnTo>
                  <a:pt x="10668" y="51739"/>
                </a:lnTo>
                <a:lnTo>
                  <a:pt x="12204" y="54825"/>
                </a:lnTo>
                <a:lnTo>
                  <a:pt x="13690" y="59385"/>
                </a:lnTo>
                <a:lnTo>
                  <a:pt x="15227" y="60871"/>
                </a:lnTo>
                <a:lnTo>
                  <a:pt x="16763" y="60871"/>
                </a:lnTo>
                <a:lnTo>
                  <a:pt x="18262" y="62407"/>
                </a:lnTo>
                <a:lnTo>
                  <a:pt x="41122" y="62407"/>
                </a:lnTo>
                <a:lnTo>
                  <a:pt x="35026" y="70002"/>
                </a:lnTo>
                <a:close/>
              </a:path>
              <a:path w="47625" h="70484">
                <a:moveTo>
                  <a:pt x="41122" y="62407"/>
                </a:moveTo>
                <a:lnTo>
                  <a:pt x="27431" y="62407"/>
                </a:lnTo>
                <a:lnTo>
                  <a:pt x="28917" y="60871"/>
                </a:lnTo>
                <a:lnTo>
                  <a:pt x="30467" y="60871"/>
                </a:lnTo>
                <a:lnTo>
                  <a:pt x="33489" y="59385"/>
                </a:lnTo>
                <a:lnTo>
                  <a:pt x="35026" y="56311"/>
                </a:lnTo>
                <a:lnTo>
                  <a:pt x="36563" y="51739"/>
                </a:lnTo>
                <a:lnTo>
                  <a:pt x="36563" y="47180"/>
                </a:lnTo>
                <a:lnTo>
                  <a:pt x="38049" y="42621"/>
                </a:lnTo>
                <a:lnTo>
                  <a:pt x="38049" y="28930"/>
                </a:lnTo>
                <a:lnTo>
                  <a:pt x="36563" y="25895"/>
                </a:lnTo>
                <a:lnTo>
                  <a:pt x="36563" y="18262"/>
                </a:lnTo>
                <a:lnTo>
                  <a:pt x="35026" y="16725"/>
                </a:lnTo>
                <a:lnTo>
                  <a:pt x="35026" y="15227"/>
                </a:lnTo>
                <a:lnTo>
                  <a:pt x="33489" y="12153"/>
                </a:lnTo>
                <a:lnTo>
                  <a:pt x="30467" y="9131"/>
                </a:lnTo>
                <a:lnTo>
                  <a:pt x="27431" y="7594"/>
                </a:lnTo>
                <a:lnTo>
                  <a:pt x="40341" y="7594"/>
                </a:lnTo>
                <a:lnTo>
                  <a:pt x="44624" y="16172"/>
                </a:lnTo>
                <a:lnTo>
                  <a:pt x="46423" y="23217"/>
                </a:lnTo>
                <a:lnTo>
                  <a:pt x="47085" y="29692"/>
                </a:lnTo>
                <a:lnTo>
                  <a:pt x="47180" y="35026"/>
                </a:lnTo>
                <a:lnTo>
                  <a:pt x="46444" y="46579"/>
                </a:lnTo>
                <a:lnTo>
                  <a:pt x="44692" y="54480"/>
                </a:lnTo>
                <a:lnTo>
                  <a:pt x="42701" y="59420"/>
                </a:lnTo>
                <a:lnTo>
                  <a:pt x="41122" y="62407"/>
                </a:lnTo>
                <a:close/>
              </a:path>
            </a:pathLst>
          </a:custGeom>
          <a:solidFill>
            <a:srgbClr val="6D6B6C"/>
          </a:solidFill>
        </p:spPr>
        <p:txBody>
          <a:bodyPr wrap="square" lIns="0" tIns="0" rIns="0" bIns="0" rtlCol="0"/>
          <a:lstStyle/>
          <a:p>
            <a:endParaRPr/>
          </a:p>
        </p:txBody>
      </p:sp>
      <p:sp>
        <p:nvSpPr>
          <p:cNvPr id="103" name="object 55">
            <a:extLst>
              <a:ext uri="{FF2B5EF4-FFF2-40B4-BE49-F238E27FC236}">
                <a16:creationId xmlns:a16="http://schemas.microsoft.com/office/drawing/2014/main" id="{40E42129-DD99-6EC6-7040-1E3794E65725}"/>
              </a:ext>
            </a:extLst>
          </p:cNvPr>
          <p:cNvSpPr/>
          <p:nvPr/>
        </p:nvSpPr>
        <p:spPr>
          <a:xfrm>
            <a:off x="2017014" y="8656586"/>
            <a:ext cx="43180" cy="67310"/>
          </a:xfrm>
          <a:custGeom>
            <a:avLst/>
            <a:gdLst/>
            <a:ahLst/>
            <a:cxnLst/>
            <a:rect l="l" t="t" r="r" b="b"/>
            <a:pathLst>
              <a:path w="43180" h="67309">
                <a:moveTo>
                  <a:pt x="9131" y="33489"/>
                </a:moveTo>
                <a:lnTo>
                  <a:pt x="3035" y="33489"/>
                </a:lnTo>
                <a:lnTo>
                  <a:pt x="3035" y="0"/>
                </a:lnTo>
                <a:lnTo>
                  <a:pt x="42621" y="0"/>
                </a:lnTo>
                <a:lnTo>
                  <a:pt x="42621" y="7645"/>
                </a:lnTo>
                <a:lnTo>
                  <a:pt x="10617" y="7645"/>
                </a:lnTo>
                <a:lnTo>
                  <a:pt x="10617" y="25895"/>
                </a:lnTo>
                <a:lnTo>
                  <a:pt x="31953" y="25895"/>
                </a:lnTo>
                <a:lnTo>
                  <a:pt x="34975" y="28917"/>
                </a:lnTo>
                <a:lnTo>
                  <a:pt x="39547" y="32003"/>
                </a:lnTo>
                <a:lnTo>
                  <a:pt x="10617" y="32003"/>
                </a:lnTo>
                <a:lnTo>
                  <a:pt x="9131" y="33489"/>
                </a:lnTo>
                <a:close/>
              </a:path>
              <a:path w="43180" h="67309">
                <a:moveTo>
                  <a:pt x="27393" y="25895"/>
                </a:moveTo>
                <a:lnTo>
                  <a:pt x="10617" y="25895"/>
                </a:lnTo>
                <a:lnTo>
                  <a:pt x="13690" y="24358"/>
                </a:lnTo>
                <a:lnTo>
                  <a:pt x="24358" y="24358"/>
                </a:lnTo>
                <a:lnTo>
                  <a:pt x="27393" y="25895"/>
                </a:lnTo>
                <a:close/>
              </a:path>
              <a:path w="43180" h="67309">
                <a:moveTo>
                  <a:pt x="38798" y="59385"/>
                </a:moveTo>
                <a:lnTo>
                  <a:pt x="24358" y="59385"/>
                </a:lnTo>
                <a:lnTo>
                  <a:pt x="27393" y="57848"/>
                </a:lnTo>
                <a:lnTo>
                  <a:pt x="28930" y="56362"/>
                </a:lnTo>
                <a:lnTo>
                  <a:pt x="30416" y="56362"/>
                </a:lnTo>
                <a:lnTo>
                  <a:pt x="31953" y="53276"/>
                </a:lnTo>
                <a:lnTo>
                  <a:pt x="31953" y="51790"/>
                </a:lnTo>
                <a:lnTo>
                  <a:pt x="33489" y="51790"/>
                </a:lnTo>
                <a:lnTo>
                  <a:pt x="33489" y="39585"/>
                </a:lnTo>
                <a:lnTo>
                  <a:pt x="31953" y="36563"/>
                </a:lnTo>
                <a:lnTo>
                  <a:pt x="30416" y="36563"/>
                </a:lnTo>
                <a:lnTo>
                  <a:pt x="28930" y="35026"/>
                </a:lnTo>
                <a:lnTo>
                  <a:pt x="27393" y="33489"/>
                </a:lnTo>
                <a:lnTo>
                  <a:pt x="24358" y="33489"/>
                </a:lnTo>
                <a:lnTo>
                  <a:pt x="19748" y="32003"/>
                </a:lnTo>
                <a:lnTo>
                  <a:pt x="39547" y="32003"/>
                </a:lnTo>
                <a:lnTo>
                  <a:pt x="41084" y="33489"/>
                </a:lnTo>
                <a:lnTo>
                  <a:pt x="41084" y="35026"/>
                </a:lnTo>
                <a:lnTo>
                  <a:pt x="42621" y="39585"/>
                </a:lnTo>
                <a:lnTo>
                  <a:pt x="42621" y="53276"/>
                </a:lnTo>
                <a:lnTo>
                  <a:pt x="41084" y="53276"/>
                </a:lnTo>
                <a:lnTo>
                  <a:pt x="39547" y="57848"/>
                </a:lnTo>
                <a:lnTo>
                  <a:pt x="38798" y="59385"/>
                </a:lnTo>
                <a:close/>
              </a:path>
              <a:path w="43180" h="67309">
                <a:moveTo>
                  <a:pt x="24358" y="66979"/>
                </a:moveTo>
                <a:lnTo>
                  <a:pt x="7594" y="66979"/>
                </a:lnTo>
                <a:lnTo>
                  <a:pt x="3035" y="65481"/>
                </a:lnTo>
                <a:lnTo>
                  <a:pt x="1498" y="63944"/>
                </a:lnTo>
                <a:lnTo>
                  <a:pt x="0" y="63944"/>
                </a:lnTo>
                <a:lnTo>
                  <a:pt x="0" y="54825"/>
                </a:lnTo>
                <a:lnTo>
                  <a:pt x="4572" y="56362"/>
                </a:lnTo>
                <a:lnTo>
                  <a:pt x="7594" y="57848"/>
                </a:lnTo>
                <a:lnTo>
                  <a:pt x="9131" y="57848"/>
                </a:lnTo>
                <a:lnTo>
                  <a:pt x="13690" y="59385"/>
                </a:lnTo>
                <a:lnTo>
                  <a:pt x="38798" y="59385"/>
                </a:lnTo>
                <a:lnTo>
                  <a:pt x="38049" y="60921"/>
                </a:lnTo>
                <a:lnTo>
                  <a:pt x="36512" y="60921"/>
                </a:lnTo>
                <a:lnTo>
                  <a:pt x="33489" y="63944"/>
                </a:lnTo>
                <a:lnTo>
                  <a:pt x="30416" y="65481"/>
                </a:lnTo>
                <a:lnTo>
                  <a:pt x="28930" y="65481"/>
                </a:lnTo>
                <a:lnTo>
                  <a:pt x="24358" y="66979"/>
                </a:lnTo>
                <a:close/>
              </a:path>
            </a:pathLst>
          </a:custGeom>
          <a:solidFill>
            <a:srgbClr val="6D6B6C"/>
          </a:solidFill>
        </p:spPr>
        <p:txBody>
          <a:bodyPr wrap="square" lIns="0" tIns="0" rIns="0" bIns="0" rtlCol="0"/>
          <a:lstStyle/>
          <a:p>
            <a:endParaRPr/>
          </a:p>
        </p:txBody>
      </p:sp>
      <p:pic>
        <p:nvPicPr>
          <p:cNvPr id="104" name="object 56">
            <a:extLst>
              <a:ext uri="{FF2B5EF4-FFF2-40B4-BE49-F238E27FC236}">
                <a16:creationId xmlns:a16="http://schemas.microsoft.com/office/drawing/2014/main" id="{0FF17C55-F6A4-4D20-1250-BFA2AD71AF96}"/>
              </a:ext>
            </a:extLst>
          </p:cNvPr>
          <p:cNvPicPr/>
          <p:nvPr/>
        </p:nvPicPr>
        <p:blipFill>
          <a:blip r:embed="rId30" cstate="print"/>
          <a:stretch>
            <a:fillRect/>
          </a:stretch>
        </p:blipFill>
        <p:spPr>
          <a:xfrm>
            <a:off x="1962200" y="8294293"/>
            <a:ext cx="101993" cy="70040"/>
          </a:xfrm>
          <a:prstGeom prst="rect">
            <a:avLst/>
          </a:prstGeom>
        </p:spPr>
      </p:pic>
      <p:sp>
        <p:nvSpPr>
          <p:cNvPr id="105" name="object 57">
            <a:extLst>
              <a:ext uri="{FF2B5EF4-FFF2-40B4-BE49-F238E27FC236}">
                <a16:creationId xmlns:a16="http://schemas.microsoft.com/office/drawing/2014/main" id="{9640DFA6-DC70-2AA5-DFEE-C90FE10BA242}"/>
              </a:ext>
            </a:extLst>
          </p:cNvPr>
          <p:cNvSpPr/>
          <p:nvPr/>
        </p:nvSpPr>
        <p:spPr>
          <a:xfrm>
            <a:off x="1962200" y="7936559"/>
            <a:ext cx="100965" cy="68580"/>
          </a:xfrm>
          <a:custGeom>
            <a:avLst/>
            <a:gdLst/>
            <a:ahLst/>
            <a:cxnLst/>
            <a:rect l="l" t="t" r="r" b="b"/>
            <a:pathLst>
              <a:path w="100964" h="68579">
                <a:moveTo>
                  <a:pt x="36512" y="59385"/>
                </a:moveTo>
                <a:lnTo>
                  <a:pt x="22821" y="59385"/>
                </a:lnTo>
                <a:lnTo>
                  <a:pt x="22821" y="0"/>
                </a:lnTo>
                <a:lnTo>
                  <a:pt x="15227" y="0"/>
                </a:lnTo>
                <a:lnTo>
                  <a:pt x="15227" y="4559"/>
                </a:lnTo>
                <a:lnTo>
                  <a:pt x="13690" y="4559"/>
                </a:lnTo>
                <a:lnTo>
                  <a:pt x="13690" y="6096"/>
                </a:lnTo>
                <a:lnTo>
                  <a:pt x="10668" y="7632"/>
                </a:lnTo>
                <a:lnTo>
                  <a:pt x="9131" y="7632"/>
                </a:lnTo>
                <a:lnTo>
                  <a:pt x="6096" y="9131"/>
                </a:lnTo>
                <a:lnTo>
                  <a:pt x="0" y="9131"/>
                </a:lnTo>
                <a:lnTo>
                  <a:pt x="0" y="15227"/>
                </a:lnTo>
                <a:lnTo>
                  <a:pt x="13690" y="15227"/>
                </a:lnTo>
                <a:lnTo>
                  <a:pt x="13690" y="59385"/>
                </a:lnTo>
                <a:lnTo>
                  <a:pt x="0" y="59385"/>
                </a:lnTo>
                <a:lnTo>
                  <a:pt x="0" y="66967"/>
                </a:lnTo>
                <a:lnTo>
                  <a:pt x="36512" y="66967"/>
                </a:lnTo>
                <a:lnTo>
                  <a:pt x="36512" y="59385"/>
                </a:lnTo>
                <a:close/>
              </a:path>
              <a:path w="100964" h="68579">
                <a:moveTo>
                  <a:pt x="100457" y="0"/>
                </a:moveTo>
                <a:lnTo>
                  <a:pt x="60871" y="0"/>
                </a:lnTo>
                <a:lnTo>
                  <a:pt x="60871" y="33477"/>
                </a:lnTo>
                <a:lnTo>
                  <a:pt x="68503" y="33477"/>
                </a:lnTo>
                <a:lnTo>
                  <a:pt x="70002" y="31991"/>
                </a:lnTo>
                <a:lnTo>
                  <a:pt x="77635" y="31991"/>
                </a:lnTo>
                <a:lnTo>
                  <a:pt x="82207" y="33477"/>
                </a:lnTo>
                <a:lnTo>
                  <a:pt x="85229" y="33477"/>
                </a:lnTo>
                <a:lnTo>
                  <a:pt x="86766" y="36563"/>
                </a:lnTo>
                <a:lnTo>
                  <a:pt x="89789" y="36563"/>
                </a:lnTo>
                <a:lnTo>
                  <a:pt x="91325" y="39585"/>
                </a:lnTo>
                <a:lnTo>
                  <a:pt x="91325" y="51790"/>
                </a:lnTo>
                <a:lnTo>
                  <a:pt x="89789" y="53276"/>
                </a:lnTo>
                <a:lnTo>
                  <a:pt x="89789" y="54813"/>
                </a:lnTo>
                <a:lnTo>
                  <a:pt x="88303" y="56349"/>
                </a:lnTo>
                <a:lnTo>
                  <a:pt x="86766" y="56349"/>
                </a:lnTo>
                <a:lnTo>
                  <a:pt x="85229" y="57835"/>
                </a:lnTo>
                <a:lnTo>
                  <a:pt x="79171" y="60921"/>
                </a:lnTo>
                <a:lnTo>
                  <a:pt x="71539" y="60921"/>
                </a:lnTo>
                <a:lnTo>
                  <a:pt x="66967" y="59385"/>
                </a:lnTo>
                <a:lnTo>
                  <a:pt x="65430" y="57835"/>
                </a:lnTo>
                <a:lnTo>
                  <a:pt x="62407" y="56349"/>
                </a:lnTo>
                <a:lnTo>
                  <a:pt x="57848" y="54813"/>
                </a:lnTo>
                <a:lnTo>
                  <a:pt x="57848" y="65481"/>
                </a:lnTo>
                <a:lnTo>
                  <a:pt x="60871" y="65481"/>
                </a:lnTo>
                <a:lnTo>
                  <a:pt x="65430" y="66967"/>
                </a:lnTo>
                <a:lnTo>
                  <a:pt x="66967" y="66967"/>
                </a:lnTo>
                <a:lnTo>
                  <a:pt x="71539" y="68503"/>
                </a:lnTo>
                <a:lnTo>
                  <a:pt x="82207" y="68503"/>
                </a:lnTo>
                <a:lnTo>
                  <a:pt x="86766" y="66967"/>
                </a:lnTo>
                <a:lnTo>
                  <a:pt x="88303" y="65481"/>
                </a:lnTo>
                <a:lnTo>
                  <a:pt x="91325" y="65481"/>
                </a:lnTo>
                <a:lnTo>
                  <a:pt x="94361" y="60921"/>
                </a:lnTo>
                <a:lnTo>
                  <a:pt x="95897" y="60921"/>
                </a:lnTo>
                <a:lnTo>
                  <a:pt x="97434" y="59385"/>
                </a:lnTo>
                <a:lnTo>
                  <a:pt x="98920" y="54813"/>
                </a:lnTo>
                <a:lnTo>
                  <a:pt x="100457" y="53276"/>
                </a:lnTo>
                <a:lnTo>
                  <a:pt x="100457" y="39585"/>
                </a:lnTo>
                <a:lnTo>
                  <a:pt x="85229" y="25895"/>
                </a:lnTo>
                <a:lnTo>
                  <a:pt x="68503" y="25895"/>
                </a:lnTo>
                <a:lnTo>
                  <a:pt x="68503" y="7632"/>
                </a:lnTo>
                <a:lnTo>
                  <a:pt x="100457" y="7632"/>
                </a:lnTo>
                <a:lnTo>
                  <a:pt x="100457" y="0"/>
                </a:lnTo>
                <a:close/>
              </a:path>
            </a:pathLst>
          </a:custGeom>
          <a:solidFill>
            <a:srgbClr val="6D6B6C"/>
          </a:solidFill>
        </p:spPr>
        <p:txBody>
          <a:bodyPr wrap="square" lIns="0" tIns="0" rIns="0" bIns="0" rtlCol="0"/>
          <a:lstStyle/>
          <a:p>
            <a:endParaRPr/>
          </a:p>
        </p:txBody>
      </p:sp>
      <p:pic>
        <p:nvPicPr>
          <p:cNvPr id="106" name="object 58">
            <a:extLst>
              <a:ext uri="{FF2B5EF4-FFF2-40B4-BE49-F238E27FC236}">
                <a16:creationId xmlns:a16="http://schemas.microsoft.com/office/drawing/2014/main" id="{8BBED328-5887-605D-F803-83277199892F}"/>
              </a:ext>
            </a:extLst>
          </p:cNvPr>
          <p:cNvPicPr/>
          <p:nvPr/>
        </p:nvPicPr>
        <p:blipFill>
          <a:blip r:embed="rId31" cstate="print"/>
          <a:stretch>
            <a:fillRect/>
          </a:stretch>
        </p:blipFill>
        <p:spPr>
          <a:xfrm>
            <a:off x="1957641" y="7572768"/>
            <a:ext cx="106552" cy="70002"/>
          </a:xfrm>
          <a:prstGeom prst="rect">
            <a:avLst/>
          </a:prstGeom>
        </p:spPr>
      </p:pic>
      <p:grpSp>
        <p:nvGrpSpPr>
          <p:cNvPr id="107" name="object 60">
            <a:extLst>
              <a:ext uri="{FF2B5EF4-FFF2-40B4-BE49-F238E27FC236}">
                <a16:creationId xmlns:a16="http://schemas.microsoft.com/office/drawing/2014/main" id="{F35F76E8-75AE-D119-4F4A-A3C37125F60A}"/>
              </a:ext>
            </a:extLst>
          </p:cNvPr>
          <p:cNvGrpSpPr/>
          <p:nvPr/>
        </p:nvGrpSpPr>
        <p:grpSpPr>
          <a:xfrm>
            <a:off x="2437155" y="9134576"/>
            <a:ext cx="161925" cy="81280"/>
            <a:chOff x="2437155" y="9134576"/>
            <a:chExt cx="161925" cy="81280"/>
          </a:xfrm>
        </p:grpSpPr>
        <p:sp>
          <p:nvSpPr>
            <p:cNvPr id="108" name="object 61">
              <a:extLst>
                <a:ext uri="{FF2B5EF4-FFF2-40B4-BE49-F238E27FC236}">
                  <a16:creationId xmlns:a16="http://schemas.microsoft.com/office/drawing/2014/main" id="{3D6A2D85-C256-DAB0-78DE-316AB51C1E4D}"/>
                </a:ext>
              </a:extLst>
            </p:cNvPr>
            <p:cNvSpPr/>
            <p:nvPr/>
          </p:nvSpPr>
          <p:spPr>
            <a:xfrm>
              <a:off x="2437155" y="9142209"/>
              <a:ext cx="56515" cy="68580"/>
            </a:xfrm>
            <a:custGeom>
              <a:avLst/>
              <a:gdLst/>
              <a:ahLst/>
              <a:cxnLst/>
              <a:rect l="l" t="t" r="r" b="b"/>
              <a:pathLst>
                <a:path w="56514" h="68579">
                  <a:moveTo>
                    <a:pt x="7594" y="68516"/>
                  </a:moveTo>
                  <a:lnTo>
                    <a:pt x="0" y="68516"/>
                  </a:lnTo>
                  <a:lnTo>
                    <a:pt x="0" y="0"/>
                  </a:lnTo>
                  <a:lnTo>
                    <a:pt x="56311" y="0"/>
                  </a:lnTo>
                  <a:lnTo>
                    <a:pt x="56311" y="6108"/>
                  </a:lnTo>
                  <a:lnTo>
                    <a:pt x="7594" y="6108"/>
                  </a:lnTo>
                  <a:lnTo>
                    <a:pt x="7594" y="25857"/>
                  </a:lnTo>
                  <a:lnTo>
                    <a:pt x="56311" y="25857"/>
                  </a:lnTo>
                  <a:lnTo>
                    <a:pt x="56311" y="33489"/>
                  </a:lnTo>
                  <a:lnTo>
                    <a:pt x="7594" y="33489"/>
                  </a:lnTo>
                  <a:lnTo>
                    <a:pt x="7594" y="54775"/>
                  </a:lnTo>
                  <a:lnTo>
                    <a:pt x="56311" y="54775"/>
                  </a:lnTo>
                  <a:lnTo>
                    <a:pt x="56311" y="62407"/>
                  </a:lnTo>
                  <a:lnTo>
                    <a:pt x="7594" y="62407"/>
                  </a:lnTo>
                  <a:lnTo>
                    <a:pt x="7594" y="68516"/>
                  </a:lnTo>
                  <a:close/>
                </a:path>
                <a:path w="56514" h="68579">
                  <a:moveTo>
                    <a:pt x="56311" y="25857"/>
                  </a:moveTo>
                  <a:lnTo>
                    <a:pt x="48717" y="25857"/>
                  </a:lnTo>
                  <a:lnTo>
                    <a:pt x="48717" y="6108"/>
                  </a:lnTo>
                  <a:lnTo>
                    <a:pt x="56311" y="6108"/>
                  </a:lnTo>
                  <a:lnTo>
                    <a:pt x="56311" y="25857"/>
                  </a:lnTo>
                  <a:close/>
                </a:path>
                <a:path w="56514" h="68579">
                  <a:moveTo>
                    <a:pt x="56311" y="54775"/>
                  </a:moveTo>
                  <a:lnTo>
                    <a:pt x="48717" y="54775"/>
                  </a:lnTo>
                  <a:lnTo>
                    <a:pt x="48717" y="33489"/>
                  </a:lnTo>
                  <a:lnTo>
                    <a:pt x="56311" y="33489"/>
                  </a:lnTo>
                  <a:lnTo>
                    <a:pt x="56311" y="54775"/>
                  </a:lnTo>
                  <a:close/>
                </a:path>
                <a:path w="56514" h="68579">
                  <a:moveTo>
                    <a:pt x="56311" y="66979"/>
                  </a:moveTo>
                  <a:lnTo>
                    <a:pt x="48717" y="66979"/>
                  </a:lnTo>
                  <a:lnTo>
                    <a:pt x="48717" y="62407"/>
                  </a:lnTo>
                  <a:lnTo>
                    <a:pt x="56311" y="62407"/>
                  </a:lnTo>
                  <a:lnTo>
                    <a:pt x="56311" y="66979"/>
                  </a:lnTo>
                  <a:close/>
                </a:path>
              </a:pathLst>
            </a:custGeom>
            <a:solidFill>
              <a:srgbClr val="6D6B6C"/>
            </a:solidFill>
          </p:spPr>
          <p:txBody>
            <a:bodyPr wrap="square" lIns="0" tIns="0" rIns="0" bIns="0" rtlCol="0"/>
            <a:lstStyle/>
            <a:p>
              <a:endParaRPr/>
            </a:p>
          </p:txBody>
        </p:sp>
        <p:pic>
          <p:nvPicPr>
            <p:cNvPr id="109" name="object 62">
              <a:extLst>
                <a:ext uri="{FF2B5EF4-FFF2-40B4-BE49-F238E27FC236}">
                  <a16:creationId xmlns:a16="http://schemas.microsoft.com/office/drawing/2014/main" id="{3398D51C-DA73-17EF-7E0F-6C7CD5F6F832}"/>
                </a:ext>
              </a:extLst>
            </p:cNvPr>
            <p:cNvPicPr/>
            <p:nvPr/>
          </p:nvPicPr>
          <p:blipFill>
            <a:blip r:embed="rId32" cstate="print"/>
            <a:stretch>
              <a:fillRect/>
            </a:stretch>
          </p:blipFill>
          <p:spPr>
            <a:xfrm>
              <a:off x="2514803" y="9134576"/>
              <a:ext cx="83680" cy="80708"/>
            </a:xfrm>
            <a:prstGeom prst="rect">
              <a:avLst/>
            </a:prstGeom>
          </p:spPr>
        </p:pic>
      </p:grpSp>
      <p:grpSp>
        <p:nvGrpSpPr>
          <p:cNvPr id="110" name="object 63">
            <a:extLst>
              <a:ext uri="{FF2B5EF4-FFF2-40B4-BE49-F238E27FC236}">
                <a16:creationId xmlns:a16="http://schemas.microsoft.com/office/drawing/2014/main" id="{C03E27C0-F74C-673C-6192-6A26C268E45F}"/>
              </a:ext>
            </a:extLst>
          </p:cNvPr>
          <p:cNvGrpSpPr/>
          <p:nvPr/>
        </p:nvGrpSpPr>
        <p:grpSpPr>
          <a:xfrm>
            <a:off x="3053651" y="9139135"/>
            <a:ext cx="151130" cy="74930"/>
            <a:chOff x="3053651" y="9139135"/>
            <a:chExt cx="151130" cy="74930"/>
          </a:xfrm>
        </p:grpSpPr>
        <p:pic>
          <p:nvPicPr>
            <p:cNvPr id="111" name="object 64">
              <a:extLst>
                <a:ext uri="{FF2B5EF4-FFF2-40B4-BE49-F238E27FC236}">
                  <a16:creationId xmlns:a16="http://schemas.microsoft.com/office/drawing/2014/main" id="{ADEB6EEE-8A72-F13B-FCE9-2E0C3BFB9B2F}"/>
                </a:ext>
              </a:extLst>
            </p:cNvPr>
            <p:cNvPicPr/>
            <p:nvPr/>
          </p:nvPicPr>
          <p:blipFill>
            <a:blip r:embed="rId33" cstate="print"/>
            <a:stretch>
              <a:fillRect/>
            </a:stretch>
          </p:blipFill>
          <p:spPr>
            <a:xfrm>
              <a:off x="3053651" y="9143707"/>
              <a:ext cx="73075" cy="70040"/>
            </a:xfrm>
            <a:prstGeom prst="rect">
              <a:avLst/>
            </a:prstGeom>
          </p:spPr>
        </p:pic>
        <p:sp>
          <p:nvSpPr>
            <p:cNvPr id="112" name="object 65">
              <a:extLst>
                <a:ext uri="{FF2B5EF4-FFF2-40B4-BE49-F238E27FC236}">
                  <a16:creationId xmlns:a16="http://schemas.microsoft.com/office/drawing/2014/main" id="{B3D7DDF0-334E-DDE6-BF6A-2FFB9FF619DC}"/>
                </a:ext>
              </a:extLst>
            </p:cNvPr>
            <p:cNvSpPr/>
            <p:nvPr/>
          </p:nvSpPr>
          <p:spPr>
            <a:xfrm>
              <a:off x="3148012" y="9139135"/>
              <a:ext cx="56515" cy="68580"/>
            </a:xfrm>
            <a:custGeom>
              <a:avLst/>
              <a:gdLst/>
              <a:ahLst/>
              <a:cxnLst/>
              <a:rect l="l" t="t" r="r" b="b"/>
              <a:pathLst>
                <a:path w="56514" h="68579">
                  <a:moveTo>
                    <a:pt x="45094" y="27432"/>
                  </a:moveTo>
                  <a:lnTo>
                    <a:pt x="36563" y="27432"/>
                  </a:lnTo>
                  <a:lnTo>
                    <a:pt x="39462" y="19509"/>
                  </a:lnTo>
                  <a:lnTo>
                    <a:pt x="41508" y="12011"/>
                  </a:lnTo>
                  <a:lnTo>
                    <a:pt x="44157" y="0"/>
                  </a:lnTo>
                  <a:lnTo>
                    <a:pt x="53276" y="3073"/>
                  </a:lnTo>
                  <a:lnTo>
                    <a:pt x="54813" y="3073"/>
                  </a:lnTo>
                  <a:lnTo>
                    <a:pt x="53276" y="4572"/>
                  </a:lnTo>
                  <a:lnTo>
                    <a:pt x="49904" y="16146"/>
                  </a:lnTo>
                  <a:lnTo>
                    <a:pt x="46820" y="23998"/>
                  </a:lnTo>
                  <a:lnTo>
                    <a:pt x="45094" y="27432"/>
                  </a:lnTo>
                  <a:close/>
                </a:path>
                <a:path w="56514" h="68579">
                  <a:moveTo>
                    <a:pt x="7645" y="68516"/>
                  </a:moveTo>
                  <a:lnTo>
                    <a:pt x="0" y="62458"/>
                  </a:lnTo>
                  <a:lnTo>
                    <a:pt x="13334" y="53880"/>
                  </a:lnTo>
                  <a:lnTo>
                    <a:pt x="22094" y="46451"/>
                  </a:lnTo>
                  <a:lnTo>
                    <a:pt x="27421" y="40168"/>
                  </a:lnTo>
                  <a:lnTo>
                    <a:pt x="30454" y="35026"/>
                  </a:lnTo>
                  <a:lnTo>
                    <a:pt x="21336" y="28930"/>
                  </a:lnTo>
                  <a:lnTo>
                    <a:pt x="16763" y="27432"/>
                  </a:lnTo>
                  <a:lnTo>
                    <a:pt x="13741" y="25895"/>
                  </a:lnTo>
                  <a:lnTo>
                    <a:pt x="18300" y="18313"/>
                  </a:lnTo>
                  <a:lnTo>
                    <a:pt x="25895" y="21336"/>
                  </a:lnTo>
                  <a:lnTo>
                    <a:pt x="32004" y="25895"/>
                  </a:lnTo>
                  <a:lnTo>
                    <a:pt x="36563" y="27432"/>
                  </a:lnTo>
                  <a:lnTo>
                    <a:pt x="45094" y="27432"/>
                  </a:lnTo>
                  <a:lnTo>
                    <a:pt x="44309" y="28994"/>
                  </a:lnTo>
                  <a:lnTo>
                    <a:pt x="42659" y="32003"/>
                  </a:lnTo>
                  <a:lnTo>
                    <a:pt x="51790" y="38100"/>
                  </a:lnTo>
                  <a:lnTo>
                    <a:pt x="53272" y="39585"/>
                  </a:lnTo>
                  <a:lnTo>
                    <a:pt x="38100" y="39585"/>
                  </a:lnTo>
                  <a:lnTo>
                    <a:pt x="29049" y="51384"/>
                  </a:lnTo>
                  <a:lnTo>
                    <a:pt x="20581" y="59761"/>
                  </a:lnTo>
                  <a:lnTo>
                    <a:pt x="13259" y="65283"/>
                  </a:lnTo>
                  <a:lnTo>
                    <a:pt x="7645" y="68516"/>
                  </a:lnTo>
                  <a:close/>
                </a:path>
                <a:path w="56514" h="68579">
                  <a:moveTo>
                    <a:pt x="51790" y="50253"/>
                  </a:moveTo>
                  <a:lnTo>
                    <a:pt x="45694" y="44157"/>
                  </a:lnTo>
                  <a:lnTo>
                    <a:pt x="41122" y="41122"/>
                  </a:lnTo>
                  <a:lnTo>
                    <a:pt x="38100" y="39585"/>
                  </a:lnTo>
                  <a:lnTo>
                    <a:pt x="53272" y="39585"/>
                  </a:lnTo>
                  <a:lnTo>
                    <a:pt x="56349" y="42672"/>
                  </a:lnTo>
                  <a:lnTo>
                    <a:pt x="51790" y="50253"/>
                  </a:lnTo>
                  <a:close/>
                </a:path>
              </a:pathLst>
            </a:custGeom>
            <a:solidFill>
              <a:srgbClr val="6D6B6C"/>
            </a:solidFill>
          </p:spPr>
          <p:txBody>
            <a:bodyPr wrap="square" lIns="0" tIns="0" rIns="0" bIns="0" rtlCol="0"/>
            <a:lstStyle/>
            <a:p>
              <a:endParaRPr/>
            </a:p>
          </p:txBody>
        </p:sp>
      </p:grpSp>
      <p:sp>
        <p:nvSpPr>
          <p:cNvPr id="113" name="object 66">
            <a:extLst>
              <a:ext uri="{FF2B5EF4-FFF2-40B4-BE49-F238E27FC236}">
                <a16:creationId xmlns:a16="http://schemas.microsoft.com/office/drawing/2014/main" id="{3A50D007-49D8-2ED7-F257-B4C9CB04B1E7}"/>
              </a:ext>
            </a:extLst>
          </p:cNvPr>
          <p:cNvSpPr/>
          <p:nvPr/>
        </p:nvSpPr>
        <p:spPr>
          <a:xfrm>
            <a:off x="3250006" y="9136112"/>
            <a:ext cx="143510" cy="79375"/>
          </a:xfrm>
          <a:custGeom>
            <a:avLst/>
            <a:gdLst/>
            <a:ahLst/>
            <a:cxnLst/>
            <a:rect l="l" t="t" r="r" b="b"/>
            <a:pathLst>
              <a:path w="143510" h="79375">
                <a:moveTo>
                  <a:pt x="10655" y="7594"/>
                </a:moveTo>
                <a:lnTo>
                  <a:pt x="0" y="7594"/>
                </a:lnTo>
                <a:lnTo>
                  <a:pt x="0" y="47180"/>
                </a:lnTo>
                <a:lnTo>
                  <a:pt x="7632" y="47180"/>
                </a:lnTo>
                <a:lnTo>
                  <a:pt x="7632" y="10668"/>
                </a:lnTo>
                <a:lnTo>
                  <a:pt x="9131" y="9131"/>
                </a:lnTo>
                <a:lnTo>
                  <a:pt x="10655" y="7594"/>
                </a:lnTo>
                <a:close/>
              </a:path>
              <a:path w="143510" h="79375">
                <a:moveTo>
                  <a:pt x="47231" y="4559"/>
                </a:moveTo>
                <a:lnTo>
                  <a:pt x="44145" y="3022"/>
                </a:lnTo>
                <a:lnTo>
                  <a:pt x="36563" y="3022"/>
                </a:lnTo>
                <a:lnTo>
                  <a:pt x="36563" y="39585"/>
                </a:lnTo>
                <a:lnTo>
                  <a:pt x="36182" y="46532"/>
                </a:lnTo>
                <a:lnTo>
                  <a:pt x="33515" y="55181"/>
                </a:lnTo>
                <a:lnTo>
                  <a:pt x="26276" y="64414"/>
                </a:lnTo>
                <a:lnTo>
                  <a:pt x="12204" y="73075"/>
                </a:lnTo>
                <a:lnTo>
                  <a:pt x="19786" y="79171"/>
                </a:lnTo>
                <a:lnTo>
                  <a:pt x="27686" y="74917"/>
                </a:lnTo>
                <a:lnTo>
                  <a:pt x="36169" y="67945"/>
                </a:lnTo>
                <a:lnTo>
                  <a:pt x="42926" y="56692"/>
                </a:lnTo>
                <a:lnTo>
                  <a:pt x="45694" y="39585"/>
                </a:lnTo>
                <a:lnTo>
                  <a:pt x="45694" y="6096"/>
                </a:lnTo>
                <a:lnTo>
                  <a:pt x="47231" y="4559"/>
                </a:lnTo>
                <a:close/>
              </a:path>
              <a:path w="143510" h="79375">
                <a:moveTo>
                  <a:pt x="143129" y="18249"/>
                </a:moveTo>
                <a:lnTo>
                  <a:pt x="114198" y="19799"/>
                </a:lnTo>
                <a:lnTo>
                  <a:pt x="114198" y="3022"/>
                </a:lnTo>
                <a:lnTo>
                  <a:pt x="115697" y="1536"/>
                </a:lnTo>
                <a:lnTo>
                  <a:pt x="118770" y="0"/>
                </a:lnTo>
                <a:lnTo>
                  <a:pt x="106565" y="0"/>
                </a:lnTo>
                <a:lnTo>
                  <a:pt x="106565" y="19799"/>
                </a:lnTo>
                <a:lnTo>
                  <a:pt x="80721" y="19799"/>
                </a:lnTo>
                <a:lnTo>
                  <a:pt x="80721" y="27381"/>
                </a:lnTo>
                <a:lnTo>
                  <a:pt x="106565" y="27381"/>
                </a:lnTo>
                <a:lnTo>
                  <a:pt x="105321" y="34683"/>
                </a:lnTo>
                <a:lnTo>
                  <a:pt x="102209" y="44526"/>
                </a:lnTo>
                <a:lnTo>
                  <a:pt x="94818" y="56083"/>
                </a:lnTo>
                <a:lnTo>
                  <a:pt x="80721" y="68503"/>
                </a:lnTo>
                <a:lnTo>
                  <a:pt x="86766" y="74612"/>
                </a:lnTo>
                <a:lnTo>
                  <a:pt x="94056" y="68948"/>
                </a:lnTo>
                <a:lnTo>
                  <a:pt x="102768" y="60134"/>
                </a:lnTo>
                <a:lnTo>
                  <a:pt x="110337" y="46761"/>
                </a:lnTo>
                <a:lnTo>
                  <a:pt x="114198" y="27381"/>
                </a:lnTo>
                <a:lnTo>
                  <a:pt x="135483" y="25895"/>
                </a:lnTo>
                <a:lnTo>
                  <a:pt x="135483" y="54813"/>
                </a:lnTo>
                <a:lnTo>
                  <a:pt x="132461" y="60871"/>
                </a:lnTo>
                <a:lnTo>
                  <a:pt x="132461" y="62407"/>
                </a:lnTo>
                <a:lnTo>
                  <a:pt x="130924" y="63944"/>
                </a:lnTo>
                <a:lnTo>
                  <a:pt x="117233" y="63944"/>
                </a:lnTo>
                <a:lnTo>
                  <a:pt x="117233" y="73075"/>
                </a:lnTo>
                <a:lnTo>
                  <a:pt x="137020" y="73075"/>
                </a:lnTo>
                <a:lnTo>
                  <a:pt x="140055" y="65481"/>
                </a:lnTo>
                <a:lnTo>
                  <a:pt x="141592" y="63944"/>
                </a:lnTo>
                <a:lnTo>
                  <a:pt x="143129" y="57848"/>
                </a:lnTo>
                <a:lnTo>
                  <a:pt x="143129" y="25895"/>
                </a:lnTo>
                <a:lnTo>
                  <a:pt x="143129" y="18249"/>
                </a:lnTo>
                <a:close/>
              </a:path>
            </a:pathLst>
          </a:custGeom>
          <a:solidFill>
            <a:srgbClr val="6D6B6C"/>
          </a:solidFill>
        </p:spPr>
        <p:txBody>
          <a:bodyPr wrap="square" lIns="0" tIns="0" rIns="0" bIns="0" rtlCol="0"/>
          <a:lstStyle/>
          <a:p>
            <a:endParaRPr/>
          </a:p>
        </p:txBody>
      </p:sp>
      <p:grpSp>
        <p:nvGrpSpPr>
          <p:cNvPr id="114" name="object 67">
            <a:extLst>
              <a:ext uri="{FF2B5EF4-FFF2-40B4-BE49-F238E27FC236}">
                <a16:creationId xmlns:a16="http://schemas.microsoft.com/office/drawing/2014/main" id="{8ABD2E87-8434-FA8F-A229-D8270708F02C}"/>
              </a:ext>
            </a:extLst>
          </p:cNvPr>
          <p:cNvGrpSpPr/>
          <p:nvPr/>
        </p:nvGrpSpPr>
        <p:grpSpPr>
          <a:xfrm>
            <a:off x="3817835" y="9130004"/>
            <a:ext cx="260350" cy="83820"/>
            <a:chOff x="3817835" y="9130004"/>
            <a:chExt cx="260350" cy="83820"/>
          </a:xfrm>
        </p:grpSpPr>
        <p:sp>
          <p:nvSpPr>
            <p:cNvPr id="115" name="object 68">
              <a:extLst>
                <a:ext uri="{FF2B5EF4-FFF2-40B4-BE49-F238E27FC236}">
                  <a16:creationId xmlns:a16="http://schemas.microsoft.com/office/drawing/2014/main" id="{F7A574D6-3B97-C1AB-3E11-705A23D95432}"/>
                </a:ext>
              </a:extLst>
            </p:cNvPr>
            <p:cNvSpPr/>
            <p:nvPr/>
          </p:nvSpPr>
          <p:spPr>
            <a:xfrm>
              <a:off x="3817835" y="9136113"/>
              <a:ext cx="62865" cy="74930"/>
            </a:xfrm>
            <a:custGeom>
              <a:avLst/>
              <a:gdLst/>
              <a:ahLst/>
              <a:cxnLst/>
              <a:rect l="l" t="t" r="r" b="b"/>
              <a:pathLst>
                <a:path w="62864" h="74929">
                  <a:moveTo>
                    <a:pt x="33489" y="19799"/>
                  </a:moveTo>
                  <a:lnTo>
                    <a:pt x="25844" y="19799"/>
                  </a:lnTo>
                  <a:lnTo>
                    <a:pt x="25844" y="0"/>
                  </a:lnTo>
                  <a:lnTo>
                    <a:pt x="38049" y="0"/>
                  </a:lnTo>
                  <a:lnTo>
                    <a:pt x="35026" y="1536"/>
                  </a:lnTo>
                  <a:lnTo>
                    <a:pt x="33489" y="3022"/>
                  </a:lnTo>
                  <a:lnTo>
                    <a:pt x="33489" y="19799"/>
                  </a:lnTo>
                  <a:close/>
                </a:path>
                <a:path w="62864" h="74929">
                  <a:moveTo>
                    <a:pt x="6108" y="74612"/>
                  </a:moveTo>
                  <a:lnTo>
                    <a:pt x="0" y="68503"/>
                  </a:lnTo>
                  <a:lnTo>
                    <a:pt x="14105" y="56081"/>
                  </a:lnTo>
                  <a:lnTo>
                    <a:pt x="21499" y="44523"/>
                  </a:lnTo>
                  <a:lnTo>
                    <a:pt x="24604" y="34674"/>
                  </a:lnTo>
                  <a:lnTo>
                    <a:pt x="25844" y="27381"/>
                  </a:lnTo>
                  <a:lnTo>
                    <a:pt x="0" y="27381"/>
                  </a:lnTo>
                  <a:lnTo>
                    <a:pt x="0" y="19799"/>
                  </a:lnTo>
                  <a:lnTo>
                    <a:pt x="33489" y="19799"/>
                  </a:lnTo>
                  <a:lnTo>
                    <a:pt x="62407" y="18249"/>
                  </a:lnTo>
                  <a:lnTo>
                    <a:pt x="62407" y="25895"/>
                  </a:lnTo>
                  <a:lnTo>
                    <a:pt x="54825" y="25895"/>
                  </a:lnTo>
                  <a:lnTo>
                    <a:pt x="33489" y="27381"/>
                  </a:lnTo>
                  <a:lnTo>
                    <a:pt x="29629" y="46755"/>
                  </a:lnTo>
                  <a:lnTo>
                    <a:pt x="22066" y="60131"/>
                  </a:lnTo>
                  <a:lnTo>
                    <a:pt x="13369" y="68939"/>
                  </a:lnTo>
                  <a:lnTo>
                    <a:pt x="6108" y="74612"/>
                  </a:lnTo>
                  <a:close/>
                </a:path>
                <a:path w="62864" h="74929">
                  <a:moveTo>
                    <a:pt x="56311" y="73075"/>
                  </a:moveTo>
                  <a:lnTo>
                    <a:pt x="36512" y="73075"/>
                  </a:lnTo>
                  <a:lnTo>
                    <a:pt x="36512" y="63944"/>
                  </a:lnTo>
                  <a:lnTo>
                    <a:pt x="50203" y="63944"/>
                  </a:lnTo>
                  <a:lnTo>
                    <a:pt x="51739" y="62407"/>
                  </a:lnTo>
                  <a:lnTo>
                    <a:pt x="51739" y="60871"/>
                  </a:lnTo>
                  <a:lnTo>
                    <a:pt x="54825" y="54813"/>
                  </a:lnTo>
                  <a:lnTo>
                    <a:pt x="54825" y="25895"/>
                  </a:lnTo>
                  <a:lnTo>
                    <a:pt x="62407" y="25895"/>
                  </a:lnTo>
                  <a:lnTo>
                    <a:pt x="62407" y="57848"/>
                  </a:lnTo>
                  <a:lnTo>
                    <a:pt x="60871" y="63944"/>
                  </a:lnTo>
                  <a:lnTo>
                    <a:pt x="59385" y="65481"/>
                  </a:lnTo>
                  <a:lnTo>
                    <a:pt x="56311" y="73075"/>
                  </a:lnTo>
                  <a:close/>
                </a:path>
              </a:pathLst>
            </a:custGeom>
            <a:solidFill>
              <a:srgbClr val="6D6B6C"/>
            </a:solidFill>
          </p:spPr>
          <p:txBody>
            <a:bodyPr wrap="square" lIns="0" tIns="0" rIns="0" bIns="0" rtlCol="0"/>
            <a:lstStyle/>
            <a:p>
              <a:endParaRPr/>
            </a:p>
          </p:txBody>
        </p:sp>
        <p:pic>
          <p:nvPicPr>
            <p:cNvPr id="116" name="object 69">
              <a:extLst>
                <a:ext uri="{FF2B5EF4-FFF2-40B4-BE49-F238E27FC236}">
                  <a16:creationId xmlns:a16="http://schemas.microsoft.com/office/drawing/2014/main" id="{731CA725-28B4-7886-0B08-8D0BAF134380}"/>
                </a:ext>
              </a:extLst>
            </p:cNvPr>
            <p:cNvPicPr/>
            <p:nvPr/>
          </p:nvPicPr>
          <p:blipFill>
            <a:blip r:embed="rId34" cstate="print"/>
            <a:stretch>
              <a:fillRect/>
            </a:stretch>
          </p:blipFill>
          <p:spPr>
            <a:xfrm>
              <a:off x="3903065" y="9137650"/>
              <a:ext cx="77635" cy="76098"/>
            </a:xfrm>
            <a:prstGeom prst="rect">
              <a:avLst/>
            </a:prstGeom>
          </p:spPr>
        </p:pic>
        <p:pic>
          <p:nvPicPr>
            <p:cNvPr id="117" name="object 70">
              <a:extLst>
                <a:ext uri="{FF2B5EF4-FFF2-40B4-BE49-F238E27FC236}">
                  <a16:creationId xmlns:a16="http://schemas.microsoft.com/office/drawing/2014/main" id="{B03FB96C-0124-78FA-89F3-CF8748B84B58}"/>
                </a:ext>
              </a:extLst>
            </p:cNvPr>
            <p:cNvPicPr/>
            <p:nvPr/>
          </p:nvPicPr>
          <p:blipFill>
            <a:blip r:embed="rId35" cstate="print"/>
            <a:stretch>
              <a:fillRect/>
            </a:stretch>
          </p:blipFill>
          <p:spPr>
            <a:xfrm>
              <a:off x="4000500" y="9130004"/>
              <a:ext cx="77635" cy="83743"/>
            </a:xfrm>
            <a:prstGeom prst="rect">
              <a:avLst/>
            </a:prstGeom>
          </p:spPr>
        </p:pic>
      </p:grpSp>
      <p:grpSp>
        <p:nvGrpSpPr>
          <p:cNvPr id="118" name="object 71">
            <a:extLst>
              <a:ext uri="{FF2B5EF4-FFF2-40B4-BE49-F238E27FC236}">
                <a16:creationId xmlns:a16="http://schemas.microsoft.com/office/drawing/2014/main" id="{0166C716-6540-E053-93AB-47F735DA487B}"/>
              </a:ext>
            </a:extLst>
          </p:cNvPr>
          <p:cNvGrpSpPr/>
          <p:nvPr/>
        </p:nvGrpSpPr>
        <p:grpSpPr>
          <a:xfrm>
            <a:off x="4556125" y="9133090"/>
            <a:ext cx="233045" cy="79375"/>
            <a:chOff x="4556125" y="9133090"/>
            <a:chExt cx="233045" cy="79375"/>
          </a:xfrm>
        </p:grpSpPr>
        <p:pic>
          <p:nvPicPr>
            <p:cNvPr id="119" name="object 72">
              <a:extLst>
                <a:ext uri="{FF2B5EF4-FFF2-40B4-BE49-F238E27FC236}">
                  <a16:creationId xmlns:a16="http://schemas.microsoft.com/office/drawing/2014/main" id="{8FAA130C-85F4-FD7B-3EA7-8AAA0D718DD8}"/>
                </a:ext>
              </a:extLst>
            </p:cNvPr>
            <p:cNvPicPr/>
            <p:nvPr/>
          </p:nvPicPr>
          <p:blipFill>
            <a:blip r:embed="rId36" cstate="print"/>
            <a:stretch>
              <a:fillRect/>
            </a:stretch>
          </p:blipFill>
          <p:spPr>
            <a:xfrm>
              <a:off x="4556125" y="9133090"/>
              <a:ext cx="132461" cy="79121"/>
            </a:xfrm>
            <a:prstGeom prst="rect">
              <a:avLst/>
            </a:prstGeom>
          </p:spPr>
        </p:pic>
        <p:pic>
          <p:nvPicPr>
            <p:cNvPr id="120" name="object 73">
              <a:extLst>
                <a:ext uri="{FF2B5EF4-FFF2-40B4-BE49-F238E27FC236}">
                  <a16:creationId xmlns:a16="http://schemas.microsoft.com/office/drawing/2014/main" id="{943CA45A-1B77-AB59-30DD-E3439B328A1C}"/>
                </a:ext>
              </a:extLst>
            </p:cNvPr>
            <p:cNvPicPr/>
            <p:nvPr/>
          </p:nvPicPr>
          <p:blipFill>
            <a:blip r:embed="rId37" cstate="print"/>
            <a:stretch>
              <a:fillRect/>
            </a:stretch>
          </p:blipFill>
          <p:spPr>
            <a:xfrm>
              <a:off x="4717503" y="9143707"/>
              <a:ext cx="71539" cy="68503"/>
            </a:xfrm>
            <a:prstGeom prst="rect">
              <a:avLst/>
            </a:prstGeom>
          </p:spPr>
        </p:pic>
      </p:grpSp>
      <p:grpSp>
        <p:nvGrpSpPr>
          <p:cNvPr id="121" name="object 74">
            <a:extLst>
              <a:ext uri="{FF2B5EF4-FFF2-40B4-BE49-F238E27FC236}">
                <a16:creationId xmlns:a16="http://schemas.microsoft.com/office/drawing/2014/main" id="{2C885816-05DC-0717-9A9B-7147F896A53E}"/>
              </a:ext>
            </a:extLst>
          </p:cNvPr>
          <p:cNvGrpSpPr/>
          <p:nvPr/>
        </p:nvGrpSpPr>
        <p:grpSpPr>
          <a:xfrm>
            <a:off x="5207647" y="9142209"/>
            <a:ext cx="341630" cy="73660"/>
            <a:chOff x="5207647" y="9142209"/>
            <a:chExt cx="341630" cy="73660"/>
          </a:xfrm>
        </p:grpSpPr>
        <p:pic>
          <p:nvPicPr>
            <p:cNvPr id="122" name="object 75">
              <a:extLst>
                <a:ext uri="{FF2B5EF4-FFF2-40B4-BE49-F238E27FC236}">
                  <a16:creationId xmlns:a16="http://schemas.microsoft.com/office/drawing/2014/main" id="{6D8D5576-3766-57AC-1E4D-573DA71AA6A5}"/>
                </a:ext>
              </a:extLst>
            </p:cNvPr>
            <p:cNvPicPr/>
            <p:nvPr/>
          </p:nvPicPr>
          <p:blipFill>
            <a:blip r:embed="rId38" cstate="print"/>
            <a:stretch>
              <a:fillRect/>
            </a:stretch>
          </p:blipFill>
          <p:spPr>
            <a:xfrm>
              <a:off x="5207647" y="9145244"/>
              <a:ext cx="63944" cy="63944"/>
            </a:xfrm>
            <a:prstGeom prst="rect">
              <a:avLst/>
            </a:prstGeom>
          </p:spPr>
        </p:pic>
        <p:pic>
          <p:nvPicPr>
            <p:cNvPr id="123" name="object 76">
              <a:extLst>
                <a:ext uri="{FF2B5EF4-FFF2-40B4-BE49-F238E27FC236}">
                  <a16:creationId xmlns:a16="http://schemas.microsoft.com/office/drawing/2014/main" id="{9C5D072D-812B-702F-859E-D8F700D6C36A}"/>
                </a:ext>
              </a:extLst>
            </p:cNvPr>
            <p:cNvPicPr/>
            <p:nvPr/>
          </p:nvPicPr>
          <p:blipFill>
            <a:blip r:embed="rId39" cstate="print"/>
            <a:stretch>
              <a:fillRect/>
            </a:stretch>
          </p:blipFill>
          <p:spPr>
            <a:xfrm>
              <a:off x="5297487" y="9142209"/>
              <a:ext cx="65430" cy="73075"/>
            </a:xfrm>
            <a:prstGeom prst="rect">
              <a:avLst/>
            </a:prstGeom>
          </p:spPr>
        </p:pic>
        <p:pic>
          <p:nvPicPr>
            <p:cNvPr id="124" name="object 77">
              <a:extLst>
                <a:ext uri="{FF2B5EF4-FFF2-40B4-BE49-F238E27FC236}">
                  <a16:creationId xmlns:a16="http://schemas.microsoft.com/office/drawing/2014/main" id="{77A89FE0-50D4-DC3D-1136-190F3C446802}"/>
                </a:ext>
              </a:extLst>
            </p:cNvPr>
            <p:cNvPicPr/>
            <p:nvPr/>
          </p:nvPicPr>
          <p:blipFill>
            <a:blip r:embed="rId40" cstate="print"/>
            <a:stretch>
              <a:fillRect/>
            </a:stretch>
          </p:blipFill>
          <p:spPr>
            <a:xfrm>
              <a:off x="5390311" y="9143708"/>
              <a:ext cx="158343" cy="68503"/>
            </a:xfrm>
            <a:prstGeom prst="rect">
              <a:avLst/>
            </a:prstGeom>
          </p:spPr>
        </p:pic>
      </p:grpSp>
      <p:sp>
        <p:nvSpPr>
          <p:cNvPr id="125" name="テキスト ボックス 124">
            <a:extLst>
              <a:ext uri="{FF2B5EF4-FFF2-40B4-BE49-F238E27FC236}">
                <a16:creationId xmlns:a16="http://schemas.microsoft.com/office/drawing/2014/main" id="{03A8F868-6B7D-027A-8455-F031100F3E90}"/>
              </a:ext>
            </a:extLst>
          </p:cNvPr>
          <p:cNvSpPr txBox="1"/>
          <p:nvPr/>
        </p:nvSpPr>
        <p:spPr>
          <a:xfrm>
            <a:off x="2320559" y="7733932"/>
            <a:ext cx="388487" cy="215444"/>
          </a:xfrm>
          <a:prstGeom prst="rect">
            <a:avLst/>
          </a:prstGeom>
          <a:noFill/>
        </p:spPr>
        <p:txBody>
          <a:bodyPr wrap="square" rtlCol="0">
            <a:spAutoFit/>
          </a:bodyPr>
          <a:lstStyle/>
          <a:p>
            <a:r>
              <a:rPr kumimoji="1" lang="en-US" altLang="ja-JP" sz="800" b="1">
                <a:solidFill>
                  <a:schemeClr val="tx1">
                    <a:lumMod val="50000"/>
                    <a:lumOff val="50000"/>
                  </a:schemeClr>
                </a:solidFill>
                <a:latin typeface="游ゴシック" panose="020B0400000000000000" pitchFamily="50" charset="-128"/>
                <a:ea typeface="游ゴシック" panose="020B0400000000000000" pitchFamily="50" charset="-128"/>
              </a:rPr>
              <a:t>15.3</a:t>
            </a:r>
            <a:endParaRPr kumimoji="1" lang="ja-JP" altLang="en-US" sz="1000" b="1">
              <a:solidFill>
                <a:schemeClr val="tx1">
                  <a:lumMod val="50000"/>
                  <a:lumOff val="50000"/>
                </a:schemeClr>
              </a:solidFill>
              <a:latin typeface="游ゴシック" panose="020B0400000000000000" pitchFamily="50" charset="-128"/>
              <a:ea typeface="游ゴシック" panose="020B0400000000000000" pitchFamily="50" charset="-128"/>
            </a:endParaRPr>
          </a:p>
        </p:txBody>
      </p:sp>
      <p:sp>
        <p:nvSpPr>
          <p:cNvPr id="126" name="テキスト ボックス 125">
            <a:extLst>
              <a:ext uri="{FF2B5EF4-FFF2-40B4-BE49-F238E27FC236}">
                <a16:creationId xmlns:a16="http://schemas.microsoft.com/office/drawing/2014/main" id="{18C0320F-9543-36C0-F175-315D4EDF763D}"/>
              </a:ext>
            </a:extLst>
          </p:cNvPr>
          <p:cNvSpPr txBox="1"/>
          <p:nvPr/>
        </p:nvSpPr>
        <p:spPr>
          <a:xfrm>
            <a:off x="3002457" y="7978154"/>
            <a:ext cx="388487" cy="215444"/>
          </a:xfrm>
          <a:prstGeom prst="rect">
            <a:avLst/>
          </a:prstGeom>
          <a:noFill/>
        </p:spPr>
        <p:txBody>
          <a:bodyPr wrap="square" rtlCol="0">
            <a:spAutoFit/>
          </a:bodyPr>
          <a:lstStyle/>
          <a:p>
            <a:r>
              <a:rPr kumimoji="1" lang="en-US" altLang="ja-JP" sz="800" b="1">
                <a:solidFill>
                  <a:schemeClr val="tx1">
                    <a:lumMod val="50000"/>
                    <a:lumOff val="50000"/>
                  </a:schemeClr>
                </a:solidFill>
                <a:latin typeface="游ゴシック" panose="020B0400000000000000" pitchFamily="50" charset="-128"/>
                <a:ea typeface="游ゴシック" panose="020B0400000000000000" pitchFamily="50" charset="-128"/>
              </a:rPr>
              <a:t>12.5</a:t>
            </a:r>
            <a:endParaRPr kumimoji="1" lang="ja-JP" altLang="en-US" sz="1000" b="1">
              <a:solidFill>
                <a:schemeClr val="tx1">
                  <a:lumMod val="50000"/>
                  <a:lumOff val="50000"/>
                </a:schemeClr>
              </a:solidFill>
              <a:latin typeface="游ゴシック" panose="020B0400000000000000" pitchFamily="50" charset="-128"/>
              <a:ea typeface="游ゴシック" panose="020B0400000000000000" pitchFamily="50" charset="-128"/>
            </a:endParaRPr>
          </a:p>
        </p:txBody>
      </p:sp>
      <p:sp>
        <p:nvSpPr>
          <p:cNvPr id="127" name="テキスト ボックス 126">
            <a:extLst>
              <a:ext uri="{FF2B5EF4-FFF2-40B4-BE49-F238E27FC236}">
                <a16:creationId xmlns:a16="http://schemas.microsoft.com/office/drawing/2014/main" id="{35830934-0A92-4595-0746-3C4B39DE7F7B}"/>
              </a:ext>
            </a:extLst>
          </p:cNvPr>
          <p:cNvSpPr txBox="1"/>
          <p:nvPr/>
        </p:nvSpPr>
        <p:spPr>
          <a:xfrm>
            <a:off x="3780641" y="8185663"/>
            <a:ext cx="388487" cy="215444"/>
          </a:xfrm>
          <a:prstGeom prst="rect">
            <a:avLst/>
          </a:prstGeom>
          <a:noFill/>
        </p:spPr>
        <p:txBody>
          <a:bodyPr wrap="square" rtlCol="0">
            <a:spAutoFit/>
          </a:bodyPr>
          <a:lstStyle/>
          <a:p>
            <a:r>
              <a:rPr kumimoji="1" lang="en-US" altLang="ja-JP" sz="800" b="1">
                <a:solidFill>
                  <a:schemeClr val="tx1">
                    <a:lumMod val="50000"/>
                    <a:lumOff val="50000"/>
                  </a:schemeClr>
                </a:solidFill>
                <a:latin typeface="游ゴシック" panose="020B0400000000000000" pitchFamily="50" charset="-128"/>
                <a:ea typeface="游ゴシック" panose="020B0400000000000000" pitchFamily="50" charset="-128"/>
              </a:rPr>
              <a:t>8.9</a:t>
            </a:r>
            <a:endParaRPr kumimoji="1" lang="ja-JP" altLang="en-US" sz="1000" b="1">
              <a:solidFill>
                <a:schemeClr val="tx1">
                  <a:lumMod val="50000"/>
                  <a:lumOff val="50000"/>
                </a:schemeClr>
              </a:solidFill>
              <a:latin typeface="游ゴシック" panose="020B0400000000000000" pitchFamily="50" charset="-128"/>
              <a:ea typeface="游ゴシック" panose="020B0400000000000000" pitchFamily="50" charset="-128"/>
            </a:endParaRPr>
          </a:p>
        </p:txBody>
      </p:sp>
      <p:sp>
        <p:nvSpPr>
          <p:cNvPr id="128" name="テキスト ボックス 127">
            <a:extLst>
              <a:ext uri="{FF2B5EF4-FFF2-40B4-BE49-F238E27FC236}">
                <a16:creationId xmlns:a16="http://schemas.microsoft.com/office/drawing/2014/main" id="{BC1A7207-48FC-A95F-5410-E5BE329B72C4}"/>
              </a:ext>
            </a:extLst>
          </p:cNvPr>
          <p:cNvSpPr txBox="1"/>
          <p:nvPr/>
        </p:nvSpPr>
        <p:spPr>
          <a:xfrm>
            <a:off x="4485039" y="8444547"/>
            <a:ext cx="388487" cy="215444"/>
          </a:xfrm>
          <a:prstGeom prst="rect">
            <a:avLst/>
          </a:prstGeom>
          <a:noFill/>
        </p:spPr>
        <p:txBody>
          <a:bodyPr wrap="square" rtlCol="0">
            <a:spAutoFit/>
          </a:bodyPr>
          <a:lstStyle/>
          <a:p>
            <a:r>
              <a:rPr kumimoji="1" lang="en-US" altLang="ja-JP" sz="800" b="1">
                <a:solidFill>
                  <a:schemeClr val="tx1">
                    <a:lumMod val="50000"/>
                    <a:lumOff val="50000"/>
                  </a:schemeClr>
                </a:solidFill>
                <a:latin typeface="游ゴシック" panose="020B0400000000000000" pitchFamily="50" charset="-128"/>
                <a:ea typeface="游ゴシック" panose="020B0400000000000000" pitchFamily="50" charset="-128"/>
              </a:rPr>
              <a:t>5.3</a:t>
            </a:r>
            <a:endParaRPr kumimoji="1" lang="ja-JP" altLang="en-US" sz="1000" b="1">
              <a:solidFill>
                <a:schemeClr val="tx1">
                  <a:lumMod val="50000"/>
                  <a:lumOff val="50000"/>
                </a:schemeClr>
              </a:solidFill>
              <a:latin typeface="游ゴシック" panose="020B0400000000000000" pitchFamily="50" charset="-128"/>
              <a:ea typeface="游ゴシック" panose="020B0400000000000000" pitchFamily="50" charset="-128"/>
            </a:endParaRPr>
          </a:p>
        </p:txBody>
      </p:sp>
      <p:sp>
        <p:nvSpPr>
          <p:cNvPr id="129" name="テキスト ボックス 128">
            <a:extLst>
              <a:ext uri="{FF2B5EF4-FFF2-40B4-BE49-F238E27FC236}">
                <a16:creationId xmlns:a16="http://schemas.microsoft.com/office/drawing/2014/main" id="{03776609-906D-5DAD-5350-9D87F2AACEF4}"/>
              </a:ext>
            </a:extLst>
          </p:cNvPr>
          <p:cNvSpPr txBox="1"/>
          <p:nvPr/>
        </p:nvSpPr>
        <p:spPr>
          <a:xfrm>
            <a:off x="5207647" y="8203558"/>
            <a:ext cx="388487" cy="215444"/>
          </a:xfrm>
          <a:prstGeom prst="rect">
            <a:avLst/>
          </a:prstGeom>
          <a:noFill/>
        </p:spPr>
        <p:txBody>
          <a:bodyPr wrap="square" rtlCol="0">
            <a:spAutoFit/>
          </a:bodyPr>
          <a:lstStyle/>
          <a:p>
            <a:r>
              <a:rPr kumimoji="1" lang="en-US" altLang="ja-JP" sz="800" b="1">
                <a:solidFill>
                  <a:schemeClr val="tx1">
                    <a:lumMod val="50000"/>
                    <a:lumOff val="50000"/>
                  </a:schemeClr>
                </a:solidFill>
                <a:latin typeface="游ゴシック" panose="020B0400000000000000" pitchFamily="50" charset="-128"/>
                <a:ea typeface="游ゴシック" panose="020B0400000000000000" pitchFamily="50" charset="-128"/>
              </a:rPr>
              <a:t>8.8</a:t>
            </a:r>
            <a:endParaRPr kumimoji="1" lang="ja-JP" altLang="en-US" sz="1000" b="1">
              <a:solidFill>
                <a:schemeClr val="tx1">
                  <a:lumMod val="50000"/>
                  <a:lumOff val="50000"/>
                </a:schemeClr>
              </a:solidFill>
              <a:latin typeface="游ゴシック" panose="020B0400000000000000" pitchFamily="50" charset="-128"/>
              <a:ea typeface="游ゴシック" panose="020B0400000000000000" pitchFamily="50" charset="-128"/>
            </a:endParaRPr>
          </a:p>
        </p:txBody>
      </p:sp>
      <p:sp>
        <p:nvSpPr>
          <p:cNvPr id="130" name="object 42">
            <a:extLst>
              <a:ext uri="{FF2B5EF4-FFF2-40B4-BE49-F238E27FC236}">
                <a16:creationId xmlns:a16="http://schemas.microsoft.com/office/drawing/2014/main" id="{51384AA3-3421-1856-7693-7C3E858E7722}"/>
              </a:ext>
            </a:extLst>
          </p:cNvPr>
          <p:cNvSpPr/>
          <p:nvPr/>
        </p:nvSpPr>
        <p:spPr>
          <a:xfrm>
            <a:off x="2144407" y="7951187"/>
            <a:ext cx="3580765" cy="0"/>
          </a:xfrm>
          <a:custGeom>
            <a:avLst/>
            <a:gdLst/>
            <a:ahLst/>
            <a:cxnLst/>
            <a:rect l="l" t="t" r="r" b="b"/>
            <a:pathLst>
              <a:path w="3580765">
                <a:moveTo>
                  <a:pt x="0" y="0"/>
                </a:moveTo>
                <a:lnTo>
                  <a:pt x="3580358" y="0"/>
                </a:lnTo>
              </a:path>
            </a:pathLst>
          </a:custGeom>
          <a:ln w="6089">
            <a:solidFill>
              <a:srgbClr val="D5D6D7"/>
            </a:solidFill>
          </a:ln>
        </p:spPr>
        <p:txBody>
          <a:bodyPr wrap="square" lIns="0" tIns="0" rIns="0" bIns="0" rtlCol="0"/>
          <a:lstStyle/>
          <a:p>
            <a:endParaRPr/>
          </a:p>
        </p:txBody>
      </p:sp>
      <p:sp>
        <p:nvSpPr>
          <p:cNvPr id="131" name="object 44">
            <a:extLst>
              <a:ext uri="{FF2B5EF4-FFF2-40B4-BE49-F238E27FC236}">
                <a16:creationId xmlns:a16="http://schemas.microsoft.com/office/drawing/2014/main" id="{505AE53A-4BC5-56D6-2430-F61E0325F2D6}"/>
              </a:ext>
            </a:extLst>
          </p:cNvPr>
          <p:cNvSpPr/>
          <p:nvPr/>
        </p:nvSpPr>
        <p:spPr>
          <a:xfrm>
            <a:off x="3098713" y="8178076"/>
            <a:ext cx="224154" cy="875886"/>
          </a:xfrm>
          <a:custGeom>
            <a:avLst/>
            <a:gdLst/>
            <a:ahLst/>
            <a:cxnLst/>
            <a:rect l="l" t="t" r="r" b="b"/>
            <a:pathLst>
              <a:path w="224154" h="779779">
                <a:moveTo>
                  <a:pt x="223786" y="779411"/>
                </a:moveTo>
                <a:lnTo>
                  <a:pt x="0" y="779411"/>
                </a:lnTo>
                <a:lnTo>
                  <a:pt x="0" y="0"/>
                </a:lnTo>
                <a:lnTo>
                  <a:pt x="223786" y="0"/>
                </a:lnTo>
                <a:lnTo>
                  <a:pt x="223786" y="779411"/>
                </a:lnTo>
                <a:close/>
              </a:path>
            </a:pathLst>
          </a:custGeom>
          <a:solidFill>
            <a:srgbClr val="B4B6B8"/>
          </a:solidFill>
        </p:spPr>
        <p:txBody>
          <a:bodyPr wrap="square" lIns="0" tIns="0" rIns="0" bIns="0" rtlCol="0"/>
          <a:lstStyle/>
          <a:p>
            <a:endParaRPr/>
          </a:p>
        </p:txBody>
      </p:sp>
      <p:sp>
        <p:nvSpPr>
          <p:cNvPr id="132" name="object 44">
            <a:extLst>
              <a:ext uri="{FF2B5EF4-FFF2-40B4-BE49-F238E27FC236}">
                <a16:creationId xmlns:a16="http://schemas.microsoft.com/office/drawing/2014/main" id="{3DE1E51E-B330-FB61-9C57-29EB26D589C7}"/>
              </a:ext>
            </a:extLst>
          </p:cNvPr>
          <p:cNvSpPr/>
          <p:nvPr/>
        </p:nvSpPr>
        <p:spPr>
          <a:xfrm>
            <a:off x="2405891" y="7930386"/>
            <a:ext cx="224154" cy="1119955"/>
          </a:xfrm>
          <a:custGeom>
            <a:avLst/>
            <a:gdLst/>
            <a:ahLst/>
            <a:cxnLst/>
            <a:rect l="l" t="t" r="r" b="b"/>
            <a:pathLst>
              <a:path w="224154" h="779779">
                <a:moveTo>
                  <a:pt x="223786" y="779411"/>
                </a:moveTo>
                <a:lnTo>
                  <a:pt x="0" y="779411"/>
                </a:lnTo>
                <a:lnTo>
                  <a:pt x="0" y="0"/>
                </a:lnTo>
                <a:lnTo>
                  <a:pt x="223786" y="0"/>
                </a:lnTo>
                <a:lnTo>
                  <a:pt x="223786" y="779411"/>
                </a:lnTo>
                <a:close/>
              </a:path>
            </a:pathLst>
          </a:custGeom>
          <a:solidFill>
            <a:srgbClr val="B4B6B8"/>
          </a:solidFill>
        </p:spPr>
        <p:txBody>
          <a:bodyPr wrap="square" lIns="0" tIns="0" rIns="0" bIns="0" rtlCol="0"/>
          <a:lstStyle/>
          <a:p>
            <a:endParaRPr/>
          </a:p>
        </p:txBody>
      </p:sp>
      <p:sp>
        <p:nvSpPr>
          <p:cNvPr id="133" name="object 42">
            <a:extLst>
              <a:ext uri="{FF2B5EF4-FFF2-40B4-BE49-F238E27FC236}">
                <a16:creationId xmlns:a16="http://schemas.microsoft.com/office/drawing/2014/main" id="{7EF638B3-DC1D-36A3-036D-0B5F3CFF156E}"/>
              </a:ext>
            </a:extLst>
          </p:cNvPr>
          <p:cNvSpPr/>
          <p:nvPr/>
        </p:nvSpPr>
        <p:spPr>
          <a:xfrm>
            <a:off x="2144407" y="9050340"/>
            <a:ext cx="3588855" cy="45719"/>
          </a:xfrm>
          <a:custGeom>
            <a:avLst/>
            <a:gdLst/>
            <a:ahLst/>
            <a:cxnLst/>
            <a:rect l="l" t="t" r="r" b="b"/>
            <a:pathLst>
              <a:path w="3580765">
                <a:moveTo>
                  <a:pt x="0" y="0"/>
                </a:moveTo>
                <a:lnTo>
                  <a:pt x="3580358" y="0"/>
                </a:lnTo>
              </a:path>
            </a:pathLst>
          </a:custGeom>
          <a:ln w="6089">
            <a:solidFill>
              <a:srgbClr val="D5D6D7"/>
            </a:solidFill>
          </a:ln>
        </p:spPr>
        <p:txBody>
          <a:bodyPr wrap="square" lIns="0" tIns="0" rIns="0" bIns="0" rtlCol="0"/>
          <a:lstStyle/>
          <a:p>
            <a:endParaRPr/>
          </a:p>
        </p:txBody>
      </p:sp>
      <p:grpSp>
        <p:nvGrpSpPr>
          <p:cNvPr id="37" name="object 2"/>
          <p:cNvGrpSpPr/>
          <p:nvPr/>
        </p:nvGrpSpPr>
        <p:grpSpPr>
          <a:xfrm>
            <a:off x="3415956" y="10148442"/>
            <a:ext cx="703580" cy="91440"/>
            <a:chOff x="3415956" y="10148442"/>
            <a:chExt cx="703580" cy="91440"/>
          </a:xfrm>
        </p:grpSpPr>
        <p:sp>
          <p:nvSpPr>
            <p:cNvPr id="38"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39" name="object 4"/>
            <p:cNvPicPr/>
            <p:nvPr/>
          </p:nvPicPr>
          <p:blipFill>
            <a:blip r:embed="rId41" cstate="print"/>
            <a:stretch>
              <a:fillRect/>
            </a:stretch>
          </p:blipFill>
          <p:spPr>
            <a:xfrm>
              <a:off x="3738663" y="10148442"/>
              <a:ext cx="123329" cy="91325"/>
            </a:xfrm>
            <a:prstGeom prst="rect">
              <a:avLst/>
            </a:prstGeom>
          </p:spPr>
        </p:pic>
        <p:sp>
          <p:nvSpPr>
            <p:cNvPr id="40"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5645149"/>
            <a:ext cx="6116955" cy="4319270"/>
            <a:chOff x="709358" y="5645149"/>
            <a:chExt cx="6116955" cy="4319270"/>
          </a:xfrm>
        </p:grpSpPr>
        <p:sp>
          <p:nvSpPr>
            <p:cNvPr id="7" name="object 7"/>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sp>
          <p:nvSpPr>
            <p:cNvPr id="8" name="object 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5855639"/>
              <a:ext cx="71539" cy="103543"/>
            </a:xfrm>
            <a:prstGeom prst="rect">
              <a:avLst/>
            </a:prstGeom>
          </p:spPr>
        </p:pic>
        <p:pic>
          <p:nvPicPr>
            <p:cNvPr id="10" name="object 10"/>
            <p:cNvPicPr/>
            <p:nvPr/>
          </p:nvPicPr>
          <p:blipFill>
            <a:blip r:embed="rId3" cstate="print"/>
            <a:stretch>
              <a:fillRect/>
            </a:stretch>
          </p:blipFill>
          <p:spPr>
            <a:xfrm>
              <a:off x="5787631" y="5852616"/>
              <a:ext cx="357733" cy="106565"/>
            </a:xfrm>
            <a:prstGeom prst="rect">
              <a:avLst/>
            </a:prstGeom>
          </p:spPr>
        </p:pic>
        <p:pic>
          <p:nvPicPr>
            <p:cNvPr id="11" name="object 11"/>
            <p:cNvPicPr/>
            <p:nvPr/>
          </p:nvPicPr>
          <p:blipFill>
            <a:blip r:embed="rId4" cstate="print"/>
            <a:stretch>
              <a:fillRect/>
            </a:stretch>
          </p:blipFill>
          <p:spPr>
            <a:xfrm>
              <a:off x="6268694" y="5849543"/>
              <a:ext cx="372910" cy="117221"/>
            </a:xfrm>
            <a:prstGeom prst="rect">
              <a:avLst/>
            </a:prstGeom>
          </p:spPr>
        </p:pic>
        <p:pic>
          <p:nvPicPr>
            <p:cNvPr id="12" name="object 12"/>
            <p:cNvPicPr/>
            <p:nvPr/>
          </p:nvPicPr>
          <p:blipFill>
            <a:blip r:embed="rId5" cstate="print"/>
            <a:stretch>
              <a:fillRect/>
            </a:stretch>
          </p:blipFill>
          <p:spPr>
            <a:xfrm>
              <a:off x="1070178" y="6187477"/>
              <a:ext cx="5393334" cy="3487534"/>
            </a:xfrm>
            <a:prstGeom prst="rect">
              <a:avLst/>
            </a:prstGeom>
          </p:spPr>
        </p:pic>
      </p:grpSp>
      <p:grpSp>
        <p:nvGrpSpPr>
          <p:cNvPr id="13" name="object 13"/>
          <p:cNvGrpSpPr/>
          <p:nvPr/>
        </p:nvGrpSpPr>
        <p:grpSpPr>
          <a:xfrm>
            <a:off x="709358" y="1078229"/>
            <a:ext cx="6116955" cy="4319270"/>
            <a:chOff x="709358" y="1078229"/>
            <a:chExt cx="6116955" cy="4319270"/>
          </a:xfrm>
        </p:grpSpPr>
        <p:sp>
          <p:nvSpPr>
            <p:cNvPr id="14" name="object 14"/>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sp>
          <p:nvSpPr>
            <p:cNvPr id="15" name="object 15"/>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6" name="object 16"/>
            <p:cNvPicPr/>
            <p:nvPr/>
          </p:nvPicPr>
          <p:blipFill>
            <a:blip r:embed="rId6" cstate="print"/>
            <a:stretch>
              <a:fillRect/>
            </a:stretch>
          </p:blipFill>
          <p:spPr>
            <a:xfrm>
              <a:off x="5696292" y="1288846"/>
              <a:ext cx="71539" cy="103543"/>
            </a:xfrm>
            <a:prstGeom prst="rect">
              <a:avLst/>
            </a:prstGeom>
          </p:spPr>
        </p:pic>
        <p:pic>
          <p:nvPicPr>
            <p:cNvPr id="17" name="object 17"/>
            <p:cNvPicPr/>
            <p:nvPr/>
          </p:nvPicPr>
          <p:blipFill>
            <a:blip r:embed="rId7" cstate="print"/>
            <a:stretch>
              <a:fillRect/>
            </a:stretch>
          </p:blipFill>
          <p:spPr>
            <a:xfrm>
              <a:off x="5787631" y="1285824"/>
              <a:ext cx="357733" cy="106565"/>
            </a:xfrm>
            <a:prstGeom prst="rect">
              <a:avLst/>
            </a:prstGeom>
          </p:spPr>
        </p:pic>
        <p:pic>
          <p:nvPicPr>
            <p:cNvPr id="18" name="object 18"/>
            <p:cNvPicPr/>
            <p:nvPr/>
          </p:nvPicPr>
          <p:blipFill>
            <a:blip r:embed="rId8" cstate="print"/>
            <a:stretch>
              <a:fillRect/>
            </a:stretch>
          </p:blipFill>
          <p:spPr>
            <a:xfrm>
              <a:off x="6394995" y="1282750"/>
              <a:ext cx="246608" cy="117221"/>
            </a:xfrm>
            <a:prstGeom prst="rect">
              <a:avLst/>
            </a:prstGeom>
          </p:spPr>
        </p:pic>
        <p:pic>
          <p:nvPicPr>
            <p:cNvPr id="19" name="object 19"/>
            <p:cNvPicPr/>
            <p:nvPr/>
          </p:nvPicPr>
          <p:blipFill>
            <a:blip r:embed="rId9" cstate="print"/>
            <a:stretch>
              <a:fillRect/>
            </a:stretch>
          </p:blipFill>
          <p:spPr>
            <a:xfrm>
              <a:off x="890536" y="1439570"/>
              <a:ext cx="5752604" cy="360756"/>
            </a:xfrm>
            <a:prstGeom prst="rect">
              <a:avLst/>
            </a:prstGeom>
          </p:spPr>
        </p:pic>
      </p:grpSp>
      <p:sp>
        <p:nvSpPr>
          <p:cNvPr id="20" name="object 20"/>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21" name="object 21"/>
          <p:cNvGrpSpPr/>
          <p:nvPr/>
        </p:nvGrpSpPr>
        <p:grpSpPr>
          <a:xfrm>
            <a:off x="7183539" y="1080286"/>
            <a:ext cx="368935" cy="688340"/>
            <a:chOff x="7183539" y="1080286"/>
            <a:chExt cx="368935" cy="688340"/>
          </a:xfrm>
        </p:grpSpPr>
        <p:sp>
          <p:nvSpPr>
            <p:cNvPr id="22" name="object 22"/>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23" name="object 23"/>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4" name="object 24"/>
            <p:cNvPicPr/>
            <p:nvPr/>
          </p:nvPicPr>
          <p:blipFill>
            <a:blip r:embed="rId10" cstate="print"/>
            <a:stretch>
              <a:fillRect/>
            </a:stretch>
          </p:blipFill>
          <p:spPr>
            <a:xfrm>
              <a:off x="7296200" y="1401508"/>
              <a:ext cx="133946" cy="270967"/>
            </a:xfrm>
            <a:prstGeom prst="rect">
              <a:avLst/>
            </a:prstGeom>
          </p:spPr>
        </p:pic>
      </p:grpSp>
      <p:grpSp>
        <p:nvGrpSpPr>
          <p:cNvPr id="25" name="object 25"/>
          <p:cNvGrpSpPr/>
          <p:nvPr/>
        </p:nvGrpSpPr>
        <p:grpSpPr>
          <a:xfrm>
            <a:off x="7183539" y="2570606"/>
            <a:ext cx="368935" cy="688340"/>
            <a:chOff x="7183539" y="2570606"/>
            <a:chExt cx="368935" cy="688340"/>
          </a:xfrm>
        </p:grpSpPr>
        <p:sp>
          <p:nvSpPr>
            <p:cNvPr id="26" name="object 26"/>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7" name="object 27"/>
            <p:cNvPicPr/>
            <p:nvPr/>
          </p:nvPicPr>
          <p:blipFill>
            <a:blip r:embed="rId11" cstate="print"/>
            <a:stretch>
              <a:fillRect/>
            </a:stretch>
          </p:blipFill>
          <p:spPr>
            <a:xfrm>
              <a:off x="7296200" y="2686303"/>
              <a:ext cx="133946" cy="272503"/>
            </a:xfrm>
            <a:prstGeom prst="rect">
              <a:avLst/>
            </a:prstGeom>
          </p:spPr>
        </p:pic>
        <p:pic>
          <p:nvPicPr>
            <p:cNvPr id="28" name="object 28"/>
            <p:cNvPicPr/>
            <p:nvPr/>
          </p:nvPicPr>
          <p:blipFill>
            <a:blip r:embed="rId12" cstate="print"/>
            <a:stretch>
              <a:fillRect/>
            </a:stretch>
          </p:blipFill>
          <p:spPr>
            <a:xfrm>
              <a:off x="7294664" y="3013570"/>
              <a:ext cx="137020" cy="137020"/>
            </a:xfrm>
            <a:prstGeom prst="rect">
              <a:avLst/>
            </a:prstGeom>
          </p:spPr>
        </p:pic>
      </p:grpSp>
      <p:grpSp>
        <p:nvGrpSpPr>
          <p:cNvPr id="29" name="object 29"/>
          <p:cNvGrpSpPr/>
          <p:nvPr/>
        </p:nvGrpSpPr>
        <p:grpSpPr>
          <a:xfrm>
            <a:off x="7183539" y="1826221"/>
            <a:ext cx="368935" cy="687070"/>
            <a:chOff x="7183539" y="1826221"/>
            <a:chExt cx="368935" cy="687070"/>
          </a:xfrm>
        </p:grpSpPr>
        <p:sp>
          <p:nvSpPr>
            <p:cNvPr id="30" name="object 30"/>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1" name="object 31"/>
            <p:cNvPicPr/>
            <p:nvPr/>
          </p:nvPicPr>
          <p:blipFill>
            <a:blip r:embed="rId13" cstate="print"/>
            <a:stretch>
              <a:fillRect/>
            </a:stretch>
          </p:blipFill>
          <p:spPr>
            <a:xfrm>
              <a:off x="7296200" y="1940369"/>
              <a:ext cx="133946" cy="274040"/>
            </a:xfrm>
            <a:prstGeom prst="rect">
              <a:avLst/>
            </a:prstGeom>
          </p:spPr>
        </p:pic>
        <p:pic>
          <p:nvPicPr>
            <p:cNvPr id="32" name="object 32"/>
            <p:cNvPicPr/>
            <p:nvPr/>
          </p:nvPicPr>
          <p:blipFill>
            <a:blip r:embed="rId14" cstate="print"/>
            <a:stretch>
              <a:fillRect/>
            </a:stretch>
          </p:blipFill>
          <p:spPr>
            <a:xfrm>
              <a:off x="7294664" y="2269184"/>
              <a:ext cx="137020" cy="135483"/>
            </a:xfrm>
            <a:prstGeom prst="rect">
              <a:avLst/>
            </a:prstGeom>
          </p:spPr>
        </p:pic>
      </p:grpSp>
      <p:grpSp>
        <p:nvGrpSpPr>
          <p:cNvPr id="33" name="object 33"/>
          <p:cNvGrpSpPr/>
          <p:nvPr/>
        </p:nvGrpSpPr>
        <p:grpSpPr>
          <a:xfrm>
            <a:off x="7183539" y="3314991"/>
            <a:ext cx="368935" cy="688340"/>
            <a:chOff x="7183539" y="3314991"/>
            <a:chExt cx="368935" cy="688340"/>
          </a:xfrm>
        </p:grpSpPr>
        <p:sp>
          <p:nvSpPr>
            <p:cNvPr id="34" name="object 34"/>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5" name="object 35"/>
            <p:cNvPicPr/>
            <p:nvPr/>
          </p:nvPicPr>
          <p:blipFill>
            <a:blip r:embed="rId15" cstate="print"/>
            <a:stretch>
              <a:fillRect/>
            </a:stretch>
          </p:blipFill>
          <p:spPr>
            <a:xfrm>
              <a:off x="7296200" y="3430689"/>
              <a:ext cx="133946" cy="272453"/>
            </a:xfrm>
            <a:prstGeom prst="rect">
              <a:avLst/>
            </a:prstGeom>
          </p:spPr>
        </p:pic>
        <p:pic>
          <p:nvPicPr>
            <p:cNvPr id="36" name="object 36"/>
            <p:cNvPicPr/>
            <p:nvPr/>
          </p:nvPicPr>
          <p:blipFill>
            <a:blip r:embed="rId16" cstate="print"/>
            <a:stretch>
              <a:fillRect/>
            </a:stretch>
          </p:blipFill>
          <p:spPr>
            <a:xfrm>
              <a:off x="7294664" y="3759492"/>
              <a:ext cx="137020" cy="135483"/>
            </a:xfrm>
            <a:prstGeom prst="rect">
              <a:avLst/>
            </a:prstGeom>
          </p:spPr>
        </p:pic>
      </p:grpSp>
      <p:grpSp>
        <p:nvGrpSpPr>
          <p:cNvPr id="37" name="object 37"/>
          <p:cNvGrpSpPr/>
          <p:nvPr/>
        </p:nvGrpSpPr>
        <p:grpSpPr>
          <a:xfrm>
            <a:off x="7183539" y="4060875"/>
            <a:ext cx="368935" cy="687070"/>
            <a:chOff x="7183539" y="4060875"/>
            <a:chExt cx="368935" cy="687070"/>
          </a:xfrm>
        </p:grpSpPr>
        <p:sp>
          <p:nvSpPr>
            <p:cNvPr id="38" name="object 38"/>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9" name="object 39"/>
            <p:cNvPicPr/>
            <p:nvPr/>
          </p:nvPicPr>
          <p:blipFill>
            <a:blip r:embed="rId17" cstate="print"/>
            <a:stretch>
              <a:fillRect/>
            </a:stretch>
          </p:blipFill>
          <p:spPr>
            <a:xfrm>
              <a:off x="7296200" y="4175073"/>
              <a:ext cx="133946" cy="273989"/>
            </a:xfrm>
            <a:prstGeom prst="rect">
              <a:avLst/>
            </a:prstGeom>
          </p:spPr>
        </p:pic>
        <p:pic>
          <p:nvPicPr>
            <p:cNvPr id="40" name="object 40"/>
            <p:cNvPicPr/>
            <p:nvPr/>
          </p:nvPicPr>
          <p:blipFill>
            <a:blip r:embed="rId18" cstate="print"/>
            <a:stretch>
              <a:fillRect/>
            </a:stretch>
          </p:blipFill>
          <p:spPr>
            <a:xfrm>
              <a:off x="7294664" y="4503889"/>
              <a:ext cx="137020" cy="136969"/>
            </a:xfrm>
            <a:prstGeom prst="rect">
              <a:avLst/>
            </a:prstGeom>
          </p:spPr>
        </p:pic>
      </p:grpSp>
      <p:grpSp>
        <p:nvGrpSpPr>
          <p:cNvPr id="41" name="object 41"/>
          <p:cNvGrpSpPr/>
          <p:nvPr/>
        </p:nvGrpSpPr>
        <p:grpSpPr>
          <a:xfrm>
            <a:off x="7183539" y="4805260"/>
            <a:ext cx="368935" cy="688340"/>
            <a:chOff x="7183539" y="4805260"/>
            <a:chExt cx="368935" cy="688340"/>
          </a:xfrm>
        </p:grpSpPr>
        <p:sp>
          <p:nvSpPr>
            <p:cNvPr id="42" name="object 42"/>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3" name="object 43"/>
            <p:cNvPicPr/>
            <p:nvPr/>
          </p:nvPicPr>
          <p:blipFill>
            <a:blip r:embed="rId19" cstate="print"/>
            <a:stretch>
              <a:fillRect/>
            </a:stretch>
          </p:blipFill>
          <p:spPr>
            <a:xfrm>
              <a:off x="7296200" y="4920957"/>
              <a:ext cx="133946" cy="272503"/>
            </a:xfrm>
            <a:prstGeom prst="rect">
              <a:avLst/>
            </a:prstGeom>
          </p:spPr>
        </p:pic>
        <p:pic>
          <p:nvPicPr>
            <p:cNvPr id="44" name="object 44"/>
            <p:cNvPicPr/>
            <p:nvPr/>
          </p:nvPicPr>
          <p:blipFill>
            <a:blip r:embed="rId20" cstate="print"/>
            <a:stretch>
              <a:fillRect/>
            </a:stretch>
          </p:blipFill>
          <p:spPr>
            <a:xfrm>
              <a:off x="7294664" y="5248274"/>
              <a:ext cx="137020" cy="136969"/>
            </a:xfrm>
            <a:prstGeom prst="rect">
              <a:avLst/>
            </a:prstGeom>
          </p:spPr>
        </p:pic>
      </p:grpSp>
      <p:grpSp>
        <p:nvGrpSpPr>
          <p:cNvPr id="45" name="object 45"/>
          <p:cNvGrpSpPr/>
          <p:nvPr/>
        </p:nvGrpSpPr>
        <p:grpSpPr>
          <a:xfrm>
            <a:off x="7183539" y="5549645"/>
            <a:ext cx="368935" cy="688340"/>
            <a:chOff x="7183539" y="5549645"/>
            <a:chExt cx="368935" cy="688340"/>
          </a:xfrm>
        </p:grpSpPr>
        <p:sp>
          <p:nvSpPr>
            <p:cNvPr id="46" name="object 46"/>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7" name="object 47"/>
            <p:cNvPicPr/>
            <p:nvPr/>
          </p:nvPicPr>
          <p:blipFill>
            <a:blip r:embed="rId21" cstate="print"/>
            <a:stretch>
              <a:fillRect/>
            </a:stretch>
          </p:blipFill>
          <p:spPr>
            <a:xfrm>
              <a:off x="7296200" y="5665342"/>
              <a:ext cx="133946" cy="272503"/>
            </a:xfrm>
            <a:prstGeom prst="rect">
              <a:avLst/>
            </a:prstGeom>
          </p:spPr>
        </p:pic>
        <p:pic>
          <p:nvPicPr>
            <p:cNvPr id="48" name="object 48"/>
            <p:cNvPicPr/>
            <p:nvPr/>
          </p:nvPicPr>
          <p:blipFill>
            <a:blip r:embed="rId22" cstate="print"/>
            <a:stretch>
              <a:fillRect/>
            </a:stretch>
          </p:blipFill>
          <p:spPr>
            <a:xfrm>
              <a:off x="7294664" y="5994145"/>
              <a:ext cx="137020" cy="135483"/>
            </a:xfrm>
            <a:prstGeom prst="rect">
              <a:avLst/>
            </a:prstGeom>
          </p:spPr>
        </p:pic>
      </p:grpSp>
      <p:grpSp>
        <p:nvGrpSpPr>
          <p:cNvPr id="49" name="object 49"/>
          <p:cNvGrpSpPr/>
          <p:nvPr/>
        </p:nvGrpSpPr>
        <p:grpSpPr>
          <a:xfrm>
            <a:off x="7183539" y="6295580"/>
            <a:ext cx="368935" cy="687070"/>
            <a:chOff x="7183539" y="6295580"/>
            <a:chExt cx="368935" cy="687070"/>
          </a:xfrm>
        </p:grpSpPr>
        <p:sp>
          <p:nvSpPr>
            <p:cNvPr id="50" name="object 50"/>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51" name="object 51"/>
            <p:cNvPicPr/>
            <p:nvPr/>
          </p:nvPicPr>
          <p:blipFill>
            <a:blip r:embed="rId23" cstate="print"/>
            <a:stretch>
              <a:fillRect/>
            </a:stretch>
          </p:blipFill>
          <p:spPr>
            <a:xfrm>
              <a:off x="7296200" y="6409727"/>
              <a:ext cx="133946" cy="274040"/>
            </a:xfrm>
            <a:prstGeom prst="rect">
              <a:avLst/>
            </a:prstGeom>
          </p:spPr>
        </p:pic>
        <p:pic>
          <p:nvPicPr>
            <p:cNvPr id="52" name="object 52"/>
            <p:cNvPicPr/>
            <p:nvPr/>
          </p:nvPicPr>
          <p:blipFill>
            <a:blip r:embed="rId24" cstate="print"/>
            <a:stretch>
              <a:fillRect/>
            </a:stretch>
          </p:blipFill>
          <p:spPr>
            <a:xfrm>
              <a:off x="7294664" y="6738543"/>
              <a:ext cx="137020" cy="137020"/>
            </a:xfrm>
            <a:prstGeom prst="rect">
              <a:avLst/>
            </a:prstGeom>
          </p:spPr>
        </p:pic>
      </p:grpSp>
      <p:grpSp>
        <p:nvGrpSpPr>
          <p:cNvPr id="53" name="object 53"/>
          <p:cNvGrpSpPr/>
          <p:nvPr/>
        </p:nvGrpSpPr>
        <p:grpSpPr>
          <a:xfrm>
            <a:off x="7183539" y="7039964"/>
            <a:ext cx="368935" cy="688340"/>
            <a:chOff x="7183539" y="7039964"/>
            <a:chExt cx="368935" cy="688340"/>
          </a:xfrm>
        </p:grpSpPr>
        <p:sp>
          <p:nvSpPr>
            <p:cNvPr id="54" name="object 54"/>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5" name="object 55"/>
            <p:cNvPicPr/>
            <p:nvPr/>
          </p:nvPicPr>
          <p:blipFill>
            <a:blip r:embed="rId25" cstate="print"/>
            <a:stretch>
              <a:fillRect/>
            </a:stretch>
          </p:blipFill>
          <p:spPr>
            <a:xfrm>
              <a:off x="7296200" y="7155662"/>
              <a:ext cx="133946" cy="272503"/>
            </a:xfrm>
            <a:prstGeom prst="rect">
              <a:avLst/>
            </a:prstGeom>
          </p:spPr>
        </p:pic>
        <p:pic>
          <p:nvPicPr>
            <p:cNvPr id="56" name="object 56"/>
            <p:cNvPicPr/>
            <p:nvPr/>
          </p:nvPicPr>
          <p:blipFill>
            <a:blip r:embed="rId26" cstate="print"/>
            <a:stretch>
              <a:fillRect/>
            </a:stretch>
          </p:blipFill>
          <p:spPr>
            <a:xfrm>
              <a:off x="7294664" y="7482928"/>
              <a:ext cx="137020" cy="137020"/>
            </a:xfrm>
            <a:prstGeom prst="rect">
              <a:avLst/>
            </a:prstGeom>
          </p:spPr>
        </p:pic>
      </p:grpSp>
      <p:grpSp>
        <p:nvGrpSpPr>
          <p:cNvPr id="57" name="object 57"/>
          <p:cNvGrpSpPr/>
          <p:nvPr/>
        </p:nvGrpSpPr>
        <p:grpSpPr>
          <a:xfrm>
            <a:off x="7183539" y="7784350"/>
            <a:ext cx="368935" cy="688340"/>
            <a:chOff x="7183539" y="7784350"/>
            <a:chExt cx="368935" cy="688340"/>
          </a:xfrm>
        </p:grpSpPr>
        <p:sp>
          <p:nvSpPr>
            <p:cNvPr id="58" name="object 58"/>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9" name="object 59"/>
            <p:cNvPicPr/>
            <p:nvPr/>
          </p:nvPicPr>
          <p:blipFill>
            <a:blip r:embed="rId27" cstate="print"/>
            <a:stretch>
              <a:fillRect/>
            </a:stretch>
          </p:blipFill>
          <p:spPr>
            <a:xfrm>
              <a:off x="7296200" y="7900047"/>
              <a:ext cx="133946" cy="272453"/>
            </a:xfrm>
            <a:prstGeom prst="rect">
              <a:avLst/>
            </a:prstGeom>
          </p:spPr>
        </p:pic>
        <p:pic>
          <p:nvPicPr>
            <p:cNvPr id="60" name="object 60"/>
            <p:cNvPicPr/>
            <p:nvPr/>
          </p:nvPicPr>
          <p:blipFill>
            <a:blip r:embed="rId28" cstate="print"/>
            <a:stretch>
              <a:fillRect/>
            </a:stretch>
          </p:blipFill>
          <p:spPr>
            <a:xfrm>
              <a:off x="7294664" y="8228850"/>
              <a:ext cx="137020" cy="135483"/>
            </a:xfrm>
            <a:prstGeom prst="rect">
              <a:avLst/>
            </a:prstGeom>
          </p:spPr>
        </p:pic>
      </p:grpSp>
      <p:pic>
        <p:nvPicPr>
          <p:cNvPr id="61" name="object 61"/>
          <p:cNvPicPr/>
          <p:nvPr/>
        </p:nvPicPr>
        <p:blipFill>
          <a:blip r:embed="rId29" cstate="print"/>
          <a:stretch>
            <a:fillRect/>
          </a:stretch>
        </p:blipFill>
        <p:spPr>
          <a:xfrm>
            <a:off x="7183539" y="8530233"/>
            <a:ext cx="368401" cy="688085"/>
          </a:xfrm>
          <a:prstGeom prst="rect">
            <a:avLst/>
          </a:prstGeom>
        </p:spPr>
      </p:pic>
      <p:grpSp>
        <p:nvGrpSpPr>
          <p:cNvPr id="62" name="object 62"/>
          <p:cNvGrpSpPr/>
          <p:nvPr/>
        </p:nvGrpSpPr>
        <p:grpSpPr>
          <a:xfrm>
            <a:off x="7183539" y="9274619"/>
            <a:ext cx="368935" cy="688340"/>
            <a:chOff x="7183539" y="9274619"/>
            <a:chExt cx="368935" cy="688340"/>
          </a:xfrm>
        </p:grpSpPr>
        <p:sp>
          <p:nvSpPr>
            <p:cNvPr id="63" name="object 63"/>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4" name="object 64"/>
            <p:cNvPicPr/>
            <p:nvPr/>
          </p:nvPicPr>
          <p:blipFill>
            <a:blip r:embed="rId30" cstate="print"/>
            <a:stretch>
              <a:fillRect/>
            </a:stretch>
          </p:blipFill>
          <p:spPr>
            <a:xfrm>
              <a:off x="7323581" y="9341637"/>
              <a:ext cx="79184" cy="121742"/>
            </a:xfrm>
            <a:prstGeom prst="rect">
              <a:avLst/>
            </a:prstGeom>
          </p:spPr>
        </p:pic>
        <p:pic>
          <p:nvPicPr>
            <p:cNvPr id="65" name="object 65"/>
            <p:cNvPicPr/>
            <p:nvPr/>
          </p:nvPicPr>
          <p:blipFill>
            <a:blip r:embed="rId31" cstate="print"/>
            <a:stretch>
              <a:fillRect/>
            </a:stretch>
          </p:blipFill>
          <p:spPr>
            <a:xfrm>
              <a:off x="7296200" y="9483178"/>
              <a:ext cx="133946" cy="420141"/>
            </a:xfrm>
            <a:prstGeom prst="rect">
              <a:avLst/>
            </a:prstGeom>
          </p:spPr>
        </p:pic>
      </p:grpSp>
      <p:sp>
        <p:nvSpPr>
          <p:cNvPr id="298" name="object 298"/>
          <p:cNvSpPr/>
          <p:nvPr/>
        </p:nvSpPr>
        <p:spPr>
          <a:xfrm>
            <a:off x="1096022" y="4646955"/>
            <a:ext cx="5217160" cy="323215"/>
          </a:xfrm>
          <a:custGeom>
            <a:avLst/>
            <a:gdLst/>
            <a:ahLst/>
            <a:cxnLst/>
            <a:rect l="l" t="t" r="r" b="b"/>
            <a:pathLst>
              <a:path w="5217160" h="323214">
                <a:moveTo>
                  <a:pt x="5216779" y="322707"/>
                </a:moveTo>
                <a:lnTo>
                  <a:pt x="0" y="322707"/>
                </a:lnTo>
                <a:lnTo>
                  <a:pt x="0" y="0"/>
                </a:lnTo>
                <a:lnTo>
                  <a:pt x="5216779" y="0"/>
                </a:lnTo>
                <a:lnTo>
                  <a:pt x="5216779" y="322707"/>
                </a:lnTo>
                <a:close/>
              </a:path>
            </a:pathLst>
          </a:custGeom>
          <a:solidFill>
            <a:srgbClr val="B8E4FA"/>
          </a:solidFill>
        </p:spPr>
        <p:txBody>
          <a:bodyPr wrap="square" lIns="0" tIns="0" rIns="0" bIns="0" rtlCol="0"/>
          <a:lstStyle/>
          <a:p>
            <a:endParaRPr/>
          </a:p>
        </p:txBody>
      </p:sp>
      <p:sp>
        <p:nvSpPr>
          <p:cNvPr id="299" name="object 299"/>
          <p:cNvSpPr/>
          <p:nvPr/>
        </p:nvSpPr>
        <p:spPr>
          <a:xfrm>
            <a:off x="1091450" y="4640592"/>
            <a:ext cx="5227955" cy="334010"/>
          </a:xfrm>
          <a:custGeom>
            <a:avLst/>
            <a:gdLst/>
            <a:ahLst/>
            <a:cxnLst/>
            <a:rect l="l" t="t" r="r" b="b"/>
            <a:pathLst>
              <a:path w="5227955" h="334010">
                <a:moveTo>
                  <a:pt x="5227447" y="0"/>
                </a:moveTo>
                <a:lnTo>
                  <a:pt x="5213756" y="0"/>
                </a:lnTo>
                <a:lnTo>
                  <a:pt x="5213756" y="13957"/>
                </a:lnTo>
                <a:lnTo>
                  <a:pt x="5213756" y="321310"/>
                </a:lnTo>
                <a:lnTo>
                  <a:pt x="12204" y="321310"/>
                </a:lnTo>
                <a:lnTo>
                  <a:pt x="12204" y="13957"/>
                </a:lnTo>
                <a:lnTo>
                  <a:pt x="5213756" y="13957"/>
                </a:lnTo>
                <a:lnTo>
                  <a:pt x="5213756" y="0"/>
                </a:lnTo>
                <a:lnTo>
                  <a:pt x="6108" y="0"/>
                </a:lnTo>
                <a:lnTo>
                  <a:pt x="0" y="0"/>
                </a:lnTo>
                <a:lnTo>
                  <a:pt x="0" y="13957"/>
                </a:lnTo>
                <a:lnTo>
                  <a:pt x="0" y="321310"/>
                </a:lnTo>
                <a:lnTo>
                  <a:pt x="0" y="334010"/>
                </a:lnTo>
                <a:lnTo>
                  <a:pt x="5227447" y="334010"/>
                </a:lnTo>
                <a:lnTo>
                  <a:pt x="5227447" y="321310"/>
                </a:lnTo>
                <a:lnTo>
                  <a:pt x="5227447" y="13957"/>
                </a:lnTo>
                <a:lnTo>
                  <a:pt x="5227447" y="7607"/>
                </a:lnTo>
                <a:lnTo>
                  <a:pt x="5227447" y="0"/>
                </a:lnTo>
                <a:close/>
              </a:path>
            </a:pathLst>
          </a:custGeom>
          <a:solidFill>
            <a:srgbClr val="00B5F0"/>
          </a:solidFill>
        </p:spPr>
        <p:txBody>
          <a:bodyPr wrap="square" lIns="0" tIns="0" rIns="0" bIns="0" rtlCol="0"/>
          <a:lstStyle/>
          <a:p>
            <a:endParaRPr/>
          </a:p>
        </p:txBody>
      </p:sp>
      <p:pic>
        <p:nvPicPr>
          <p:cNvPr id="300" name="object 300"/>
          <p:cNvPicPr/>
          <p:nvPr/>
        </p:nvPicPr>
        <p:blipFill>
          <a:blip r:embed="rId32" cstate="print"/>
          <a:stretch>
            <a:fillRect/>
          </a:stretch>
        </p:blipFill>
        <p:spPr>
          <a:xfrm>
            <a:off x="1153858" y="4689576"/>
            <a:ext cx="5046319" cy="237477"/>
          </a:xfrm>
          <a:prstGeom prst="rect">
            <a:avLst/>
          </a:prstGeom>
        </p:spPr>
      </p:pic>
      <p:sp>
        <p:nvSpPr>
          <p:cNvPr id="311" name="テキスト ボックス 310">
            <a:extLst>
              <a:ext uri="{FF2B5EF4-FFF2-40B4-BE49-F238E27FC236}">
                <a16:creationId xmlns:a16="http://schemas.microsoft.com/office/drawing/2014/main" id="{900F1780-8807-7165-50E1-732C6BCC5FB8}"/>
              </a:ext>
            </a:extLst>
          </p:cNvPr>
          <p:cNvSpPr txBox="1"/>
          <p:nvPr/>
        </p:nvSpPr>
        <p:spPr>
          <a:xfrm>
            <a:off x="1085948" y="4978551"/>
            <a:ext cx="5217160" cy="307777"/>
          </a:xfrm>
          <a:prstGeom prst="rect">
            <a:avLst/>
          </a:prstGeom>
          <a:noFill/>
        </p:spPr>
        <p:txBody>
          <a:bodyPr wrap="square" rtlCol="0">
            <a:spAutoFit/>
          </a:bodyPr>
          <a:lstStyle/>
          <a:p>
            <a:pPr algn="l"/>
            <a:r>
              <a:rPr kumimoji="1" lang="ja-JP" altLang="en-US"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出典：厚生労働省「</a:t>
            </a:r>
            <a:r>
              <a:rPr kumimoji="1" lang="zh-TW" altLang="en-US"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令和</a:t>
            </a:r>
            <a:r>
              <a:rPr kumimoji="1" lang="en-US" altLang="zh-TW"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5</a:t>
            </a:r>
            <a:r>
              <a:rPr kumimoji="1" lang="zh-TW" altLang="en-US"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年版　過労死等防止対策白書</a:t>
            </a:r>
            <a:r>
              <a:rPr kumimoji="1" lang="en-US" altLang="zh-TW"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a:t>
            </a:r>
            <a:r>
              <a:rPr kumimoji="1" lang="en-US" altLang="ja-JP"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9</a:t>
            </a:r>
            <a:r>
              <a:rPr kumimoji="1" lang="ja-JP" altLang="en-US"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ページ</a:t>
            </a:r>
            <a:endParaRPr kumimoji="1" lang="en-US" altLang="ja-JP"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endParaRPr>
          </a:p>
          <a:p>
            <a:pPr algn="l"/>
            <a:r>
              <a:rPr kumimoji="1" lang="en-US" altLang="ja-JP"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https://www.mhlw.go.jp/content/11200000/001156170.pdf</a:t>
            </a:r>
            <a:endParaRPr kumimoji="1" lang="ja-JP" altLang="en-US"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endParaRPr>
          </a:p>
        </p:txBody>
      </p:sp>
      <p:pic>
        <p:nvPicPr>
          <p:cNvPr id="312" name="図 311">
            <a:extLst>
              <a:ext uri="{FF2B5EF4-FFF2-40B4-BE49-F238E27FC236}">
                <a16:creationId xmlns:a16="http://schemas.microsoft.com/office/drawing/2014/main" id="{12BACEAA-5C6C-404B-8634-41650E02AAD2}"/>
              </a:ext>
            </a:extLst>
          </p:cNvPr>
          <p:cNvPicPr>
            <a:picLocks noChangeAspect="1"/>
          </p:cNvPicPr>
          <p:nvPr/>
        </p:nvPicPr>
        <p:blipFill>
          <a:blip r:embed="rId33"/>
          <a:stretch>
            <a:fillRect/>
          </a:stretch>
        </p:blipFill>
        <p:spPr>
          <a:xfrm>
            <a:off x="1401581" y="1829254"/>
            <a:ext cx="4645537" cy="2775536"/>
          </a:xfrm>
          <a:prstGeom prst="rect">
            <a:avLst/>
          </a:prstGeom>
        </p:spPr>
      </p:pic>
      <p:grpSp>
        <p:nvGrpSpPr>
          <p:cNvPr id="66" name="object 2"/>
          <p:cNvGrpSpPr/>
          <p:nvPr/>
        </p:nvGrpSpPr>
        <p:grpSpPr>
          <a:xfrm>
            <a:off x="3415956" y="10148442"/>
            <a:ext cx="424815" cy="91440"/>
            <a:chOff x="3415956" y="10148442"/>
            <a:chExt cx="424815" cy="91440"/>
          </a:xfrm>
        </p:grpSpPr>
        <p:sp>
          <p:nvSpPr>
            <p:cNvPr id="67"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68" name="object 4"/>
            <p:cNvPicPr/>
            <p:nvPr/>
          </p:nvPicPr>
          <p:blipFill>
            <a:blip r:embed="rId34" cstate="print"/>
            <a:stretch>
              <a:fillRect/>
            </a:stretch>
          </p:blipFill>
          <p:spPr>
            <a:xfrm>
              <a:off x="3738663" y="10148442"/>
              <a:ext cx="101993" cy="91325"/>
            </a:xfrm>
            <a:prstGeom prst="rect">
              <a:avLst/>
            </a:prstGeom>
          </p:spPr>
        </p:pic>
      </p:grpSp>
      <p:sp>
        <p:nvSpPr>
          <p:cNvPr id="69" name="object 5"/>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5855639"/>
              <a:ext cx="71539" cy="103543"/>
            </a:xfrm>
            <a:prstGeom prst="rect">
              <a:avLst/>
            </a:prstGeom>
          </p:spPr>
        </p:pic>
        <p:pic>
          <p:nvPicPr>
            <p:cNvPr id="10" name="object 10"/>
            <p:cNvPicPr/>
            <p:nvPr/>
          </p:nvPicPr>
          <p:blipFill>
            <a:blip r:embed="rId3" cstate="print"/>
            <a:stretch>
              <a:fillRect/>
            </a:stretch>
          </p:blipFill>
          <p:spPr>
            <a:xfrm>
              <a:off x="5787631" y="5852616"/>
              <a:ext cx="333375" cy="106565"/>
            </a:xfrm>
            <a:prstGeom prst="rect">
              <a:avLst/>
            </a:prstGeom>
          </p:spPr>
        </p:pic>
        <p:pic>
          <p:nvPicPr>
            <p:cNvPr id="11" name="object 11"/>
            <p:cNvPicPr/>
            <p:nvPr/>
          </p:nvPicPr>
          <p:blipFill>
            <a:blip r:embed="rId4" cstate="print"/>
            <a:stretch>
              <a:fillRect/>
            </a:stretch>
          </p:blipFill>
          <p:spPr>
            <a:xfrm>
              <a:off x="6156032" y="5852616"/>
              <a:ext cx="66967" cy="106565"/>
            </a:xfrm>
            <a:prstGeom prst="rect">
              <a:avLst/>
            </a:prstGeom>
          </p:spPr>
        </p:pic>
        <p:pic>
          <p:nvPicPr>
            <p:cNvPr id="12" name="object 12"/>
            <p:cNvPicPr/>
            <p:nvPr/>
          </p:nvPicPr>
          <p:blipFill>
            <a:blip r:embed="rId5" cstate="print"/>
            <a:stretch>
              <a:fillRect/>
            </a:stretch>
          </p:blipFill>
          <p:spPr>
            <a:xfrm>
              <a:off x="6394996" y="5849543"/>
              <a:ext cx="246608" cy="117221"/>
            </a:xfrm>
            <a:prstGeom prst="rect">
              <a:avLst/>
            </a:prstGeom>
          </p:spPr>
        </p:pic>
        <p:pic>
          <p:nvPicPr>
            <p:cNvPr id="13" name="object 13"/>
            <p:cNvPicPr/>
            <p:nvPr/>
          </p:nvPicPr>
          <p:blipFill>
            <a:blip r:embed="rId6" cstate="print"/>
            <a:stretch>
              <a:fillRect/>
            </a:stretch>
          </p:blipFill>
          <p:spPr>
            <a:xfrm>
              <a:off x="890536" y="6006350"/>
              <a:ext cx="5752604" cy="360768"/>
            </a:xfrm>
            <a:prstGeom prst="rect">
              <a:avLst/>
            </a:prstGeom>
          </p:spPr>
        </p:pic>
        <p:pic>
          <p:nvPicPr>
            <p:cNvPr id="14" name="object 14"/>
            <p:cNvPicPr/>
            <p:nvPr/>
          </p:nvPicPr>
          <p:blipFill>
            <a:blip r:embed="rId7" cstate="print"/>
            <a:stretch>
              <a:fillRect/>
            </a:stretch>
          </p:blipFill>
          <p:spPr>
            <a:xfrm>
              <a:off x="1077760" y="6625932"/>
              <a:ext cx="127850" cy="127838"/>
            </a:xfrm>
            <a:prstGeom prst="rect">
              <a:avLst/>
            </a:prstGeom>
          </p:spPr>
        </p:pic>
        <p:pic>
          <p:nvPicPr>
            <p:cNvPr id="15" name="object 15"/>
            <p:cNvPicPr/>
            <p:nvPr/>
          </p:nvPicPr>
          <p:blipFill>
            <a:blip r:embed="rId8" cstate="print"/>
            <a:stretch>
              <a:fillRect/>
            </a:stretch>
          </p:blipFill>
          <p:spPr>
            <a:xfrm>
              <a:off x="1365453" y="6625932"/>
              <a:ext cx="497776" cy="127838"/>
            </a:xfrm>
            <a:prstGeom prst="rect">
              <a:avLst/>
            </a:prstGeom>
          </p:spPr>
        </p:pic>
        <p:sp>
          <p:nvSpPr>
            <p:cNvPr id="16" name="object 16"/>
            <p:cNvSpPr/>
            <p:nvPr/>
          </p:nvSpPr>
          <p:spPr>
            <a:xfrm>
              <a:off x="1983486" y="6621360"/>
              <a:ext cx="520700" cy="137160"/>
            </a:xfrm>
            <a:custGeom>
              <a:avLst/>
              <a:gdLst/>
              <a:ahLst/>
              <a:cxnLst/>
              <a:rect l="l" t="t" r="r" b="b"/>
              <a:pathLst>
                <a:path w="520700" h="137159">
                  <a:moveTo>
                    <a:pt x="44145" y="3022"/>
                  </a:moveTo>
                  <a:lnTo>
                    <a:pt x="41122" y="0"/>
                  </a:lnTo>
                  <a:lnTo>
                    <a:pt x="33528" y="0"/>
                  </a:lnTo>
                  <a:lnTo>
                    <a:pt x="6096" y="36703"/>
                  </a:lnTo>
                  <a:lnTo>
                    <a:pt x="0" y="68465"/>
                  </a:lnTo>
                  <a:lnTo>
                    <a:pt x="1612" y="85864"/>
                  </a:lnTo>
                  <a:lnTo>
                    <a:pt x="6096" y="101396"/>
                  </a:lnTo>
                  <a:lnTo>
                    <a:pt x="12852" y="114922"/>
                  </a:lnTo>
                  <a:lnTo>
                    <a:pt x="21323" y="126301"/>
                  </a:lnTo>
                  <a:lnTo>
                    <a:pt x="30454" y="136969"/>
                  </a:lnTo>
                  <a:lnTo>
                    <a:pt x="41122" y="136969"/>
                  </a:lnTo>
                  <a:lnTo>
                    <a:pt x="44145" y="133946"/>
                  </a:lnTo>
                  <a:lnTo>
                    <a:pt x="44145" y="127850"/>
                  </a:lnTo>
                  <a:lnTo>
                    <a:pt x="42659" y="126301"/>
                  </a:lnTo>
                  <a:lnTo>
                    <a:pt x="41122" y="124815"/>
                  </a:lnTo>
                  <a:lnTo>
                    <a:pt x="34340" y="117500"/>
                  </a:lnTo>
                  <a:lnTo>
                    <a:pt x="26860" y="106337"/>
                  </a:lnTo>
                  <a:lnTo>
                    <a:pt x="20789" y="90335"/>
                  </a:lnTo>
                  <a:lnTo>
                    <a:pt x="18300" y="68465"/>
                  </a:lnTo>
                  <a:lnTo>
                    <a:pt x="18859" y="59143"/>
                  </a:lnTo>
                  <a:lnTo>
                    <a:pt x="20574" y="49657"/>
                  </a:lnTo>
                  <a:lnTo>
                    <a:pt x="23418" y="40462"/>
                  </a:lnTo>
                  <a:lnTo>
                    <a:pt x="27432" y="31965"/>
                  </a:lnTo>
                  <a:lnTo>
                    <a:pt x="30454" y="24307"/>
                  </a:lnTo>
                  <a:lnTo>
                    <a:pt x="39585" y="15176"/>
                  </a:lnTo>
                  <a:lnTo>
                    <a:pt x="42659" y="10617"/>
                  </a:lnTo>
                  <a:lnTo>
                    <a:pt x="44145" y="10617"/>
                  </a:lnTo>
                  <a:lnTo>
                    <a:pt x="44145" y="3022"/>
                  </a:lnTo>
                  <a:close/>
                </a:path>
                <a:path w="520700" h="137159">
                  <a:moveTo>
                    <a:pt x="158343" y="12153"/>
                  </a:moveTo>
                  <a:lnTo>
                    <a:pt x="147688" y="12153"/>
                  </a:lnTo>
                  <a:lnTo>
                    <a:pt x="131394" y="10985"/>
                  </a:lnTo>
                  <a:lnTo>
                    <a:pt x="116662" y="9690"/>
                  </a:lnTo>
                  <a:lnTo>
                    <a:pt x="103365" y="8102"/>
                  </a:lnTo>
                  <a:lnTo>
                    <a:pt x="91376" y="6070"/>
                  </a:lnTo>
                  <a:lnTo>
                    <a:pt x="86817" y="4572"/>
                  </a:lnTo>
                  <a:lnTo>
                    <a:pt x="79171" y="4572"/>
                  </a:lnTo>
                  <a:lnTo>
                    <a:pt x="76149" y="7607"/>
                  </a:lnTo>
                  <a:lnTo>
                    <a:pt x="76149" y="12153"/>
                  </a:lnTo>
                  <a:lnTo>
                    <a:pt x="74612" y="21285"/>
                  </a:lnTo>
                  <a:lnTo>
                    <a:pt x="80708" y="22821"/>
                  </a:lnTo>
                  <a:lnTo>
                    <a:pt x="88303" y="24307"/>
                  </a:lnTo>
                  <a:lnTo>
                    <a:pt x="136690" y="29679"/>
                  </a:lnTo>
                  <a:lnTo>
                    <a:pt x="147688" y="30416"/>
                  </a:lnTo>
                  <a:lnTo>
                    <a:pt x="153784" y="30416"/>
                  </a:lnTo>
                  <a:lnTo>
                    <a:pt x="156806" y="27381"/>
                  </a:lnTo>
                  <a:lnTo>
                    <a:pt x="158343" y="24307"/>
                  </a:lnTo>
                  <a:lnTo>
                    <a:pt x="158343" y="12153"/>
                  </a:lnTo>
                  <a:close/>
                </a:path>
                <a:path w="520700" h="137159">
                  <a:moveTo>
                    <a:pt x="175069" y="79133"/>
                  </a:moveTo>
                  <a:lnTo>
                    <a:pt x="153873" y="45758"/>
                  </a:lnTo>
                  <a:lnTo>
                    <a:pt x="129425" y="41084"/>
                  </a:lnTo>
                  <a:lnTo>
                    <a:pt x="107226" y="43256"/>
                  </a:lnTo>
                  <a:lnTo>
                    <a:pt x="65481" y="56311"/>
                  </a:lnTo>
                  <a:lnTo>
                    <a:pt x="56349" y="60871"/>
                  </a:lnTo>
                  <a:lnTo>
                    <a:pt x="56349" y="70002"/>
                  </a:lnTo>
                  <a:lnTo>
                    <a:pt x="59372" y="77597"/>
                  </a:lnTo>
                  <a:lnTo>
                    <a:pt x="68503" y="77597"/>
                  </a:lnTo>
                  <a:lnTo>
                    <a:pt x="71577" y="76098"/>
                  </a:lnTo>
                  <a:lnTo>
                    <a:pt x="73075" y="74561"/>
                  </a:lnTo>
                  <a:lnTo>
                    <a:pt x="83731" y="70002"/>
                  </a:lnTo>
                  <a:lnTo>
                    <a:pt x="127889" y="57848"/>
                  </a:lnTo>
                  <a:lnTo>
                    <a:pt x="140093" y="57848"/>
                  </a:lnTo>
                  <a:lnTo>
                    <a:pt x="147688" y="62407"/>
                  </a:lnTo>
                  <a:lnTo>
                    <a:pt x="150710" y="65443"/>
                  </a:lnTo>
                  <a:lnTo>
                    <a:pt x="155270" y="73025"/>
                  </a:lnTo>
                  <a:lnTo>
                    <a:pt x="155270" y="79133"/>
                  </a:lnTo>
                  <a:lnTo>
                    <a:pt x="151599" y="93611"/>
                  </a:lnTo>
                  <a:lnTo>
                    <a:pt x="140804" y="104648"/>
                  </a:lnTo>
                  <a:lnTo>
                    <a:pt x="123164" y="111683"/>
                  </a:lnTo>
                  <a:lnTo>
                    <a:pt x="98971" y="114147"/>
                  </a:lnTo>
                  <a:lnTo>
                    <a:pt x="83731" y="114147"/>
                  </a:lnTo>
                  <a:lnTo>
                    <a:pt x="83731" y="132410"/>
                  </a:lnTo>
                  <a:lnTo>
                    <a:pt x="112661" y="132410"/>
                  </a:lnTo>
                  <a:lnTo>
                    <a:pt x="120294" y="130873"/>
                  </a:lnTo>
                  <a:lnTo>
                    <a:pt x="138480" y="126873"/>
                  </a:lnTo>
                  <a:lnTo>
                    <a:pt x="156235" y="118148"/>
                  </a:lnTo>
                  <a:lnTo>
                    <a:pt x="169710" y="102857"/>
                  </a:lnTo>
                  <a:lnTo>
                    <a:pt x="175069" y="79133"/>
                  </a:lnTo>
                  <a:close/>
                </a:path>
                <a:path w="520700" h="137159">
                  <a:moveTo>
                    <a:pt x="318185" y="66979"/>
                  </a:moveTo>
                  <a:lnTo>
                    <a:pt x="288632" y="20726"/>
                  </a:lnTo>
                  <a:lnTo>
                    <a:pt x="263372" y="16725"/>
                  </a:lnTo>
                  <a:lnTo>
                    <a:pt x="251574" y="17297"/>
                  </a:lnTo>
                  <a:lnTo>
                    <a:pt x="237502" y="19011"/>
                  </a:lnTo>
                  <a:lnTo>
                    <a:pt x="222275" y="21856"/>
                  </a:lnTo>
                  <a:lnTo>
                    <a:pt x="207060" y="25857"/>
                  </a:lnTo>
                  <a:lnTo>
                    <a:pt x="193319" y="28930"/>
                  </a:lnTo>
                  <a:lnTo>
                    <a:pt x="188760" y="30416"/>
                  </a:lnTo>
                  <a:lnTo>
                    <a:pt x="188772" y="42710"/>
                  </a:lnTo>
                  <a:lnTo>
                    <a:pt x="190296" y="48666"/>
                  </a:lnTo>
                  <a:lnTo>
                    <a:pt x="202501" y="48666"/>
                  </a:lnTo>
                  <a:lnTo>
                    <a:pt x="203987" y="47180"/>
                  </a:lnTo>
                  <a:lnTo>
                    <a:pt x="218592" y="42710"/>
                  </a:lnTo>
                  <a:lnTo>
                    <a:pt x="232905" y="38798"/>
                  </a:lnTo>
                  <a:lnTo>
                    <a:pt x="247218" y="36029"/>
                  </a:lnTo>
                  <a:lnTo>
                    <a:pt x="261835" y="34975"/>
                  </a:lnTo>
                  <a:lnTo>
                    <a:pt x="271005" y="35737"/>
                  </a:lnTo>
                  <a:lnTo>
                    <a:pt x="296862" y="68465"/>
                  </a:lnTo>
                  <a:lnTo>
                    <a:pt x="289763" y="90474"/>
                  </a:lnTo>
                  <a:lnTo>
                    <a:pt x="273253" y="101765"/>
                  </a:lnTo>
                  <a:lnTo>
                    <a:pt x="254469" y="105930"/>
                  </a:lnTo>
                  <a:lnTo>
                    <a:pt x="240550" y="106514"/>
                  </a:lnTo>
                  <a:lnTo>
                    <a:pt x="226860" y="106514"/>
                  </a:lnTo>
                  <a:lnTo>
                    <a:pt x="222250" y="105029"/>
                  </a:lnTo>
                  <a:lnTo>
                    <a:pt x="211632" y="105029"/>
                  </a:lnTo>
                  <a:lnTo>
                    <a:pt x="210096" y="111125"/>
                  </a:lnTo>
                  <a:lnTo>
                    <a:pt x="210096" y="117182"/>
                  </a:lnTo>
                  <a:lnTo>
                    <a:pt x="211632" y="123278"/>
                  </a:lnTo>
                  <a:lnTo>
                    <a:pt x="217678" y="124815"/>
                  </a:lnTo>
                  <a:lnTo>
                    <a:pt x="222250" y="124815"/>
                  </a:lnTo>
                  <a:lnTo>
                    <a:pt x="234454" y="126301"/>
                  </a:lnTo>
                  <a:lnTo>
                    <a:pt x="237477" y="126301"/>
                  </a:lnTo>
                  <a:lnTo>
                    <a:pt x="248183" y="125907"/>
                  </a:lnTo>
                  <a:lnTo>
                    <a:pt x="262597" y="124231"/>
                  </a:lnTo>
                  <a:lnTo>
                    <a:pt x="278142" y="120548"/>
                  </a:lnTo>
                  <a:lnTo>
                    <a:pt x="292290" y="114147"/>
                  </a:lnTo>
                  <a:lnTo>
                    <a:pt x="301256" y="106514"/>
                  </a:lnTo>
                  <a:lnTo>
                    <a:pt x="307251" y="101422"/>
                  </a:lnTo>
                  <a:lnTo>
                    <a:pt x="314947" y="87706"/>
                  </a:lnTo>
                  <a:lnTo>
                    <a:pt x="317779" y="75412"/>
                  </a:lnTo>
                  <a:lnTo>
                    <a:pt x="318185" y="66979"/>
                  </a:lnTo>
                  <a:close/>
                </a:path>
                <a:path w="520700" h="137159">
                  <a:moveTo>
                    <a:pt x="465823" y="39535"/>
                  </a:moveTo>
                  <a:lnTo>
                    <a:pt x="462800" y="36512"/>
                  </a:lnTo>
                  <a:lnTo>
                    <a:pt x="369938" y="36512"/>
                  </a:lnTo>
                  <a:lnTo>
                    <a:pt x="369938" y="48666"/>
                  </a:lnTo>
                  <a:lnTo>
                    <a:pt x="371475" y="51739"/>
                  </a:lnTo>
                  <a:lnTo>
                    <a:pt x="409524" y="51739"/>
                  </a:lnTo>
                  <a:lnTo>
                    <a:pt x="409524" y="54775"/>
                  </a:lnTo>
                  <a:lnTo>
                    <a:pt x="407987" y="59334"/>
                  </a:lnTo>
                  <a:lnTo>
                    <a:pt x="407987" y="62407"/>
                  </a:lnTo>
                  <a:lnTo>
                    <a:pt x="406450" y="62407"/>
                  </a:lnTo>
                  <a:lnTo>
                    <a:pt x="406450" y="76098"/>
                  </a:lnTo>
                  <a:lnTo>
                    <a:pt x="404952" y="86766"/>
                  </a:lnTo>
                  <a:lnTo>
                    <a:pt x="400392" y="91338"/>
                  </a:lnTo>
                  <a:lnTo>
                    <a:pt x="398856" y="94361"/>
                  </a:lnTo>
                  <a:lnTo>
                    <a:pt x="391261" y="101955"/>
                  </a:lnTo>
                  <a:lnTo>
                    <a:pt x="391261" y="77597"/>
                  </a:lnTo>
                  <a:lnTo>
                    <a:pt x="392747" y="76098"/>
                  </a:lnTo>
                  <a:lnTo>
                    <a:pt x="406450" y="76098"/>
                  </a:lnTo>
                  <a:lnTo>
                    <a:pt x="406450" y="62407"/>
                  </a:lnTo>
                  <a:lnTo>
                    <a:pt x="379056" y="62407"/>
                  </a:lnTo>
                  <a:lnTo>
                    <a:pt x="374497" y="66979"/>
                  </a:lnTo>
                  <a:lnTo>
                    <a:pt x="374497" y="136969"/>
                  </a:lnTo>
                  <a:lnTo>
                    <a:pt x="386651" y="136969"/>
                  </a:lnTo>
                  <a:lnTo>
                    <a:pt x="391261" y="135432"/>
                  </a:lnTo>
                  <a:lnTo>
                    <a:pt x="391261" y="112610"/>
                  </a:lnTo>
                  <a:lnTo>
                    <a:pt x="394296" y="115697"/>
                  </a:lnTo>
                  <a:lnTo>
                    <a:pt x="401878" y="115697"/>
                  </a:lnTo>
                  <a:lnTo>
                    <a:pt x="405295" y="111125"/>
                  </a:lnTo>
                  <a:lnTo>
                    <a:pt x="406450" y="109588"/>
                  </a:lnTo>
                  <a:lnTo>
                    <a:pt x="412546" y="103492"/>
                  </a:lnTo>
                  <a:lnTo>
                    <a:pt x="415569" y="98920"/>
                  </a:lnTo>
                  <a:lnTo>
                    <a:pt x="417106" y="92824"/>
                  </a:lnTo>
                  <a:lnTo>
                    <a:pt x="420192" y="95897"/>
                  </a:lnTo>
                  <a:lnTo>
                    <a:pt x="423214" y="101955"/>
                  </a:lnTo>
                  <a:lnTo>
                    <a:pt x="427774" y="106514"/>
                  </a:lnTo>
                  <a:lnTo>
                    <a:pt x="430809" y="112610"/>
                  </a:lnTo>
                  <a:lnTo>
                    <a:pt x="432346" y="114147"/>
                  </a:lnTo>
                  <a:lnTo>
                    <a:pt x="439928" y="114147"/>
                  </a:lnTo>
                  <a:lnTo>
                    <a:pt x="444436" y="111163"/>
                  </a:lnTo>
                  <a:lnTo>
                    <a:pt x="444500" y="103492"/>
                  </a:lnTo>
                  <a:lnTo>
                    <a:pt x="443001" y="101955"/>
                  </a:lnTo>
                  <a:lnTo>
                    <a:pt x="438442" y="97383"/>
                  </a:lnTo>
                  <a:lnTo>
                    <a:pt x="435368" y="95897"/>
                  </a:lnTo>
                  <a:lnTo>
                    <a:pt x="432803" y="92824"/>
                  </a:lnTo>
                  <a:lnTo>
                    <a:pt x="427774" y="86766"/>
                  </a:lnTo>
                  <a:lnTo>
                    <a:pt x="424751" y="76098"/>
                  </a:lnTo>
                  <a:lnTo>
                    <a:pt x="443001" y="76098"/>
                  </a:lnTo>
                  <a:lnTo>
                    <a:pt x="444500" y="77597"/>
                  </a:lnTo>
                  <a:lnTo>
                    <a:pt x="444500" y="103492"/>
                  </a:lnTo>
                  <a:lnTo>
                    <a:pt x="444500" y="121742"/>
                  </a:lnTo>
                  <a:lnTo>
                    <a:pt x="426237" y="121742"/>
                  </a:lnTo>
                  <a:lnTo>
                    <a:pt x="424751" y="124815"/>
                  </a:lnTo>
                  <a:lnTo>
                    <a:pt x="424751" y="135432"/>
                  </a:lnTo>
                  <a:lnTo>
                    <a:pt x="438442" y="135432"/>
                  </a:lnTo>
                  <a:lnTo>
                    <a:pt x="449707" y="135204"/>
                  </a:lnTo>
                  <a:lnTo>
                    <a:pt x="456692" y="133540"/>
                  </a:lnTo>
                  <a:lnTo>
                    <a:pt x="460260" y="129032"/>
                  </a:lnTo>
                  <a:lnTo>
                    <a:pt x="461264" y="120256"/>
                  </a:lnTo>
                  <a:lnTo>
                    <a:pt x="461264" y="76098"/>
                  </a:lnTo>
                  <a:lnTo>
                    <a:pt x="461264" y="65443"/>
                  </a:lnTo>
                  <a:lnTo>
                    <a:pt x="455168" y="62407"/>
                  </a:lnTo>
                  <a:lnTo>
                    <a:pt x="424751" y="62407"/>
                  </a:lnTo>
                  <a:lnTo>
                    <a:pt x="424751" y="51739"/>
                  </a:lnTo>
                  <a:lnTo>
                    <a:pt x="461264" y="51739"/>
                  </a:lnTo>
                  <a:lnTo>
                    <a:pt x="465823" y="50203"/>
                  </a:lnTo>
                  <a:lnTo>
                    <a:pt x="465823" y="39535"/>
                  </a:lnTo>
                  <a:close/>
                </a:path>
                <a:path w="520700" h="137159">
                  <a:moveTo>
                    <a:pt x="465823" y="12153"/>
                  </a:moveTo>
                  <a:lnTo>
                    <a:pt x="414083" y="12153"/>
                  </a:lnTo>
                  <a:lnTo>
                    <a:pt x="414083" y="1498"/>
                  </a:lnTo>
                  <a:lnTo>
                    <a:pt x="411010" y="0"/>
                  </a:lnTo>
                  <a:lnTo>
                    <a:pt x="397319" y="0"/>
                  </a:lnTo>
                  <a:lnTo>
                    <a:pt x="395833" y="3022"/>
                  </a:lnTo>
                  <a:lnTo>
                    <a:pt x="395833" y="12153"/>
                  </a:lnTo>
                  <a:lnTo>
                    <a:pt x="356235" y="12153"/>
                  </a:lnTo>
                  <a:lnTo>
                    <a:pt x="351675" y="16725"/>
                  </a:lnTo>
                  <a:lnTo>
                    <a:pt x="351675" y="41084"/>
                  </a:lnTo>
                  <a:lnTo>
                    <a:pt x="350139" y="38049"/>
                  </a:lnTo>
                  <a:lnTo>
                    <a:pt x="347116" y="33489"/>
                  </a:lnTo>
                  <a:lnTo>
                    <a:pt x="345579" y="28930"/>
                  </a:lnTo>
                  <a:lnTo>
                    <a:pt x="342544" y="22821"/>
                  </a:lnTo>
                  <a:lnTo>
                    <a:pt x="334911" y="22821"/>
                  </a:lnTo>
                  <a:lnTo>
                    <a:pt x="330339" y="25857"/>
                  </a:lnTo>
                  <a:lnTo>
                    <a:pt x="330339" y="33489"/>
                  </a:lnTo>
                  <a:lnTo>
                    <a:pt x="331876" y="34975"/>
                  </a:lnTo>
                  <a:lnTo>
                    <a:pt x="333375" y="41084"/>
                  </a:lnTo>
                  <a:lnTo>
                    <a:pt x="334911" y="44107"/>
                  </a:lnTo>
                  <a:lnTo>
                    <a:pt x="336448" y="48666"/>
                  </a:lnTo>
                  <a:lnTo>
                    <a:pt x="339471" y="54775"/>
                  </a:lnTo>
                  <a:lnTo>
                    <a:pt x="339471" y="56311"/>
                  </a:lnTo>
                  <a:lnTo>
                    <a:pt x="347116" y="56311"/>
                  </a:lnTo>
                  <a:lnTo>
                    <a:pt x="348602" y="54775"/>
                  </a:lnTo>
                  <a:lnTo>
                    <a:pt x="351675" y="53238"/>
                  </a:lnTo>
                  <a:lnTo>
                    <a:pt x="351675" y="68465"/>
                  </a:lnTo>
                  <a:lnTo>
                    <a:pt x="344043" y="71539"/>
                  </a:lnTo>
                  <a:lnTo>
                    <a:pt x="339471" y="74561"/>
                  </a:lnTo>
                  <a:lnTo>
                    <a:pt x="337985" y="74561"/>
                  </a:lnTo>
                  <a:lnTo>
                    <a:pt x="330339" y="77597"/>
                  </a:lnTo>
                  <a:lnTo>
                    <a:pt x="328803" y="77597"/>
                  </a:lnTo>
                  <a:lnTo>
                    <a:pt x="328803" y="92824"/>
                  </a:lnTo>
                  <a:lnTo>
                    <a:pt x="339471" y="92824"/>
                  </a:lnTo>
                  <a:lnTo>
                    <a:pt x="345579" y="89801"/>
                  </a:lnTo>
                  <a:lnTo>
                    <a:pt x="348602" y="86766"/>
                  </a:lnTo>
                  <a:lnTo>
                    <a:pt x="347764" y="94145"/>
                  </a:lnTo>
                  <a:lnTo>
                    <a:pt x="345363" y="102362"/>
                  </a:lnTo>
                  <a:lnTo>
                    <a:pt x="341579" y="111086"/>
                  </a:lnTo>
                  <a:lnTo>
                    <a:pt x="336448" y="120256"/>
                  </a:lnTo>
                  <a:lnTo>
                    <a:pt x="334911" y="123278"/>
                  </a:lnTo>
                  <a:lnTo>
                    <a:pt x="333375" y="124815"/>
                  </a:lnTo>
                  <a:lnTo>
                    <a:pt x="333375" y="132410"/>
                  </a:lnTo>
                  <a:lnTo>
                    <a:pt x="339471" y="135432"/>
                  </a:lnTo>
                  <a:lnTo>
                    <a:pt x="350139" y="135432"/>
                  </a:lnTo>
                  <a:lnTo>
                    <a:pt x="354698" y="124815"/>
                  </a:lnTo>
                  <a:lnTo>
                    <a:pt x="361327" y="111086"/>
                  </a:lnTo>
                  <a:lnTo>
                    <a:pt x="365544" y="96075"/>
                  </a:lnTo>
                  <a:lnTo>
                    <a:pt x="366941" y="86766"/>
                  </a:lnTo>
                  <a:lnTo>
                    <a:pt x="367753" y="81343"/>
                  </a:lnTo>
                  <a:lnTo>
                    <a:pt x="368401" y="68465"/>
                  </a:lnTo>
                  <a:lnTo>
                    <a:pt x="368401" y="53238"/>
                  </a:lnTo>
                  <a:lnTo>
                    <a:pt x="368401" y="41084"/>
                  </a:lnTo>
                  <a:lnTo>
                    <a:pt x="368401" y="28930"/>
                  </a:lnTo>
                  <a:lnTo>
                    <a:pt x="369938" y="27381"/>
                  </a:lnTo>
                  <a:lnTo>
                    <a:pt x="464286" y="27381"/>
                  </a:lnTo>
                  <a:lnTo>
                    <a:pt x="465823" y="25857"/>
                  </a:lnTo>
                  <a:lnTo>
                    <a:pt x="465823" y="12153"/>
                  </a:lnTo>
                  <a:close/>
                </a:path>
                <a:path w="520700" h="137159">
                  <a:moveTo>
                    <a:pt x="520649" y="68465"/>
                  </a:moveTo>
                  <a:lnTo>
                    <a:pt x="507784" y="22225"/>
                  </a:lnTo>
                  <a:lnTo>
                    <a:pt x="487159" y="0"/>
                  </a:lnTo>
                  <a:lnTo>
                    <a:pt x="479526" y="0"/>
                  </a:lnTo>
                  <a:lnTo>
                    <a:pt x="476491" y="3022"/>
                  </a:lnTo>
                  <a:lnTo>
                    <a:pt x="476491" y="10617"/>
                  </a:lnTo>
                  <a:lnTo>
                    <a:pt x="481063" y="15176"/>
                  </a:lnTo>
                  <a:lnTo>
                    <a:pt x="486067" y="20942"/>
                  </a:lnTo>
                  <a:lnTo>
                    <a:pt x="492658" y="31559"/>
                  </a:lnTo>
                  <a:lnTo>
                    <a:pt x="498398" y="47307"/>
                  </a:lnTo>
                  <a:lnTo>
                    <a:pt x="500849" y="68465"/>
                  </a:lnTo>
                  <a:lnTo>
                    <a:pt x="498398" y="89674"/>
                  </a:lnTo>
                  <a:lnTo>
                    <a:pt x="492658" y="105587"/>
                  </a:lnTo>
                  <a:lnTo>
                    <a:pt x="486067" y="116649"/>
                  </a:lnTo>
                  <a:lnTo>
                    <a:pt x="481063" y="123278"/>
                  </a:lnTo>
                  <a:lnTo>
                    <a:pt x="476491" y="126301"/>
                  </a:lnTo>
                  <a:lnTo>
                    <a:pt x="476491" y="135432"/>
                  </a:lnTo>
                  <a:lnTo>
                    <a:pt x="479526" y="136969"/>
                  </a:lnTo>
                  <a:lnTo>
                    <a:pt x="490181" y="136969"/>
                  </a:lnTo>
                  <a:lnTo>
                    <a:pt x="499313" y="126301"/>
                  </a:lnTo>
                  <a:lnTo>
                    <a:pt x="507784" y="114706"/>
                  </a:lnTo>
                  <a:lnTo>
                    <a:pt x="514553" y="100838"/>
                  </a:lnTo>
                  <a:lnTo>
                    <a:pt x="519023" y="85229"/>
                  </a:lnTo>
                  <a:lnTo>
                    <a:pt x="520649" y="68465"/>
                  </a:lnTo>
                  <a:close/>
                </a:path>
              </a:pathLst>
            </a:custGeom>
            <a:solidFill>
              <a:srgbClr val="4A4B4D"/>
            </a:solidFill>
          </p:spPr>
          <p:txBody>
            <a:bodyPr wrap="square" lIns="0" tIns="0" rIns="0" bIns="0" rtlCol="0"/>
            <a:lstStyle/>
            <a:p>
              <a:endParaRPr/>
            </a:p>
          </p:txBody>
        </p:sp>
        <p:pic>
          <p:nvPicPr>
            <p:cNvPr id="17" name="object 17"/>
            <p:cNvPicPr/>
            <p:nvPr/>
          </p:nvPicPr>
          <p:blipFill>
            <a:blip r:embed="rId9" cstate="print"/>
            <a:stretch>
              <a:fillRect/>
            </a:stretch>
          </p:blipFill>
          <p:spPr>
            <a:xfrm>
              <a:off x="1211706" y="6855764"/>
              <a:ext cx="1423339" cy="127901"/>
            </a:xfrm>
            <a:prstGeom prst="rect">
              <a:avLst/>
            </a:prstGeom>
          </p:spPr>
        </p:pic>
        <p:pic>
          <p:nvPicPr>
            <p:cNvPr id="18" name="object 18"/>
            <p:cNvPicPr/>
            <p:nvPr/>
          </p:nvPicPr>
          <p:blipFill>
            <a:blip r:embed="rId10" cstate="print"/>
            <a:stretch>
              <a:fillRect/>
            </a:stretch>
          </p:blipFill>
          <p:spPr>
            <a:xfrm>
              <a:off x="2735516" y="6855764"/>
              <a:ext cx="3100832" cy="126352"/>
            </a:xfrm>
            <a:prstGeom prst="rect">
              <a:avLst/>
            </a:prstGeom>
          </p:spPr>
        </p:pic>
        <p:pic>
          <p:nvPicPr>
            <p:cNvPr id="19" name="object 19"/>
            <p:cNvPicPr/>
            <p:nvPr/>
          </p:nvPicPr>
          <p:blipFill>
            <a:blip r:embed="rId11" cstate="print"/>
            <a:stretch>
              <a:fillRect/>
            </a:stretch>
          </p:blipFill>
          <p:spPr>
            <a:xfrm>
              <a:off x="5939879" y="6855764"/>
              <a:ext cx="520598" cy="126352"/>
            </a:xfrm>
            <a:prstGeom prst="rect">
              <a:avLst/>
            </a:prstGeom>
          </p:spPr>
        </p:pic>
        <p:pic>
          <p:nvPicPr>
            <p:cNvPr id="20" name="object 20"/>
            <p:cNvPicPr/>
            <p:nvPr/>
          </p:nvPicPr>
          <p:blipFill>
            <a:blip r:embed="rId12" cstate="print"/>
            <a:stretch>
              <a:fillRect/>
            </a:stretch>
          </p:blipFill>
          <p:spPr>
            <a:xfrm>
              <a:off x="1077760" y="7091705"/>
              <a:ext cx="1210170" cy="121792"/>
            </a:xfrm>
            <a:prstGeom prst="rect">
              <a:avLst/>
            </a:prstGeom>
          </p:spPr>
        </p:pic>
        <p:pic>
          <p:nvPicPr>
            <p:cNvPr id="21" name="object 21"/>
            <p:cNvPicPr/>
            <p:nvPr/>
          </p:nvPicPr>
          <p:blipFill>
            <a:blip r:embed="rId13" cstate="print"/>
            <a:stretch>
              <a:fillRect/>
            </a:stretch>
          </p:blipFill>
          <p:spPr>
            <a:xfrm>
              <a:off x="2399055" y="7090168"/>
              <a:ext cx="1100632" cy="126352"/>
            </a:xfrm>
            <a:prstGeom prst="rect">
              <a:avLst/>
            </a:prstGeom>
          </p:spPr>
        </p:pic>
        <p:pic>
          <p:nvPicPr>
            <p:cNvPr id="22" name="object 22"/>
            <p:cNvPicPr/>
            <p:nvPr/>
          </p:nvPicPr>
          <p:blipFill>
            <a:blip r:embed="rId14" cstate="print"/>
            <a:stretch>
              <a:fillRect/>
            </a:stretch>
          </p:blipFill>
          <p:spPr>
            <a:xfrm>
              <a:off x="3598608" y="7087145"/>
              <a:ext cx="2837510" cy="129374"/>
            </a:xfrm>
            <a:prstGeom prst="rect">
              <a:avLst/>
            </a:prstGeom>
          </p:spPr>
        </p:pic>
        <p:pic>
          <p:nvPicPr>
            <p:cNvPr id="23" name="object 23"/>
            <p:cNvPicPr/>
            <p:nvPr/>
          </p:nvPicPr>
          <p:blipFill>
            <a:blip r:embed="rId15" cstate="print"/>
            <a:stretch>
              <a:fillRect/>
            </a:stretch>
          </p:blipFill>
          <p:spPr>
            <a:xfrm>
              <a:off x="1076223" y="7323086"/>
              <a:ext cx="2421928" cy="127889"/>
            </a:xfrm>
            <a:prstGeom prst="rect">
              <a:avLst/>
            </a:prstGeom>
          </p:spPr>
        </p:pic>
        <p:pic>
          <p:nvPicPr>
            <p:cNvPr id="24" name="object 24"/>
            <p:cNvPicPr/>
            <p:nvPr/>
          </p:nvPicPr>
          <p:blipFill>
            <a:blip r:embed="rId16" cstate="print"/>
            <a:stretch>
              <a:fillRect/>
            </a:stretch>
          </p:blipFill>
          <p:spPr>
            <a:xfrm>
              <a:off x="1099096" y="7787385"/>
              <a:ext cx="809828" cy="143116"/>
            </a:xfrm>
            <a:prstGeom prst="rect">
              <a:avLst/>
            </a:prstGeom>
          </p:spPr>
        </p:pic>
        <p:pic>
          <p:nvPicPr>
            <p:cNvPr id="25" name="object 25"/>
            <p:cNvPicPr/>
            <p:nvPr/>
          </p:nvPicPr>
          <p:blipFill>
            <a:blip r:embed="rId17" cstate="print"/>
            <a:stretch>
              <a:fillRect/>
            </a:stretch>
          </p:blipFill>
          <p:spPr>
            <a:xfrm>
              <a:off x="1211706" y="8024863"/>
              <a:ext cx="945362" cy="126352"/>
            </a:xfrm>
            <a:prstGeom prst="rect">
              <a:avLst/>
            </a:prstGeom>
          </p:spPr>
        </p:pic>
        <p:pic>
          <p:nvPicPr>
            <p:cNvPr id="26" name="object 26"/>
            <p:cNvPicPr/>
            <p:nvPr/>
          </p:nvPicPr>
          <p:blipFill>
            <a:blip r:embed="rId18" cstate="print"/>
            <a:stretch>
              <a:fillRect/>
            </a:stretch>
          </p:blipFill>
          <p:spPr>
            <a:xfrm>
              <a:off x="2255989" y="8024863"/>
              <a:ext cx="849414" cy="126352"/>
            </a:xfrm>
            <a:prstGeom prst="rect">
              <a:avLst/>
            </a:prstGeom>
          </p:spPr>
        </p:pic>
        <p:pic>
          <p:nvPicPr>
            <p:cNvPr id="27" name="object 27"/>
            <p:cNvPicPr/>
            <p:nvPr/>
          </p:nvPicPr>
          <p:blipFill>
            <a:blip r:embed="rId19" cstate="print"/>
            <a:stretch>
              <a:fillRect/>
            </a:stretch>
          </p:blipFill>
          <p:spPr>
            <a:xfrm>
              <a:off x="3204362" y="8023326"/>
              <a:ext cx="1370025" cy="127888"/>
            </a:xfrm>
            <a:prstGeom prst="rect">
              <a:avLst/>
            </a:prstGeom>
          </p:spPr>
        </p:pic>
        <p:pic>
          <p:nvPicPr>
            <p:cNvPr id="28" name="object 28"/>
            <p:cNvPicPr/>
            <p:nvPr/>
          </p:nvPicPr>
          <p:blipFill>
            <a:blip r:embed="rId20" cstate="print"/>
            <a:stretch>
              <a:fillRect/>
            </a:stretch>
          </p:blipFill>
          <p:spPr>
            <a:xfrm>
              <a:off x="4674844" y="8024863"/>
              <a:ext cx="1167599" cy="127888"/>
            </a:xfrm>
            <a:prstGeom prst="rect">
              <a:avLst/>
            </a:prstGeom>
          </p:spPr>
        </p:pic>
        <p:sp>
          <p:nvSpPr>
            <p:cNvPr id="29" name="object 29"/>
            <p:cNvSpPr/>
            <p:nvPr/>
          </p:nvSpPr>
          <p:spPr>
            <a:xfrm>
              <a:off x="5941365" y="8024862"/>
              <a:ext cx="514984" cy="125095"/>
            </a:xfrm>
            <a:custGeom>
              <a:avLst/>
              <a:gdLst/>
              <a:ahLst/>
              <a:cxnLst/>
              <a:rect l="l" t="t" r="r" b="b"/>
              <a:pathLst>
                <a:path w="514985" h="125095">
                  <a:moveTo>
                    <a:pt x="48717" y="25895"/>
                  </a:moveTo>
                  <a:lnTo>
                    <a:pt x="32004" y="25895"/>
                  </a:lnTo>
                  <a:lnTo>
                    <a:pt x="32004" y="0"/>
                  </a:lnTo>
                  <a:lnTo>
                    <a:pt x="21336" y="0"/>
                  </a:lnTo>
                  <a:lnTo>
                    <a:pt x="21336" y="25895"/>
                  </a:lnTo>
                  <a:lnTo>
                    <a:pt x="0" y="25895"/>
                  </a:lnTo>
                  <a:lnTo>
                    <a:pt x="0" y="36512"/>
                  </a:lnTo>
                  <a:lnTo>
                    <a:pt x="21336" y="36512"/>
                  </a:lnTo>
                  <a:lnTo>
                    <a:pt x="21336" y="68503"/>
                  </a:lnTo>
                  <a:lnTo>
                    <a:pt x="16776" y="70053"/>
                  </a:lnTo>
                  <a:lnTo>
                    <a:pt x="15227" y="70053"/>
                  </a:lnTo>
                  <a:lnTo>
                    <a:pt x="4572" y="73075"/>
                  </a:lnTo>
                  <a:lnTo>
                    <a:pt x="3073" y="74612"/>
                  </a:lnTo>
                  <a:lnTo>
                    <a:pt x="0" y="74612"/>
                  </a:lnTo>
                  <a:lnTo>
                    <a:pt x="0" y="80657"/>
                  </a:lnTo>
                  <a:lnTo>
                    <a:pt x="1536" y="85229"/>
                  </a:lnTo>
                  <a:lnTo>
                    <a:pt x="7645" y="85229"/>
                  </a:lnTo>
                  <a:lnTo>
                    <a:pt x="13741" y="82207"/>
                  </a:lnTo>
                  <a:lnTo>
                    <a:pt x="21336" y="79171"/>
                  </a:lnTo>
                  <a:lnTo>
                    <a:pt x="21336" y="111125"/>
                  </a:lnTo>
                  <a:lnTo>
                    <a:pt x="19799" y="112661"/>
                  </a:lnTo>
                  <a:lnTo>
                    <a:pt x="16776" y="114147"/>
                  </a:lnTo>
                  <a:lnTo>
                    <a:pt x="6108" y="114147"/>
                  </a:lnTo>
                  <a:lnTo>
                    <a:pt x="3073" y="115684"/>
                  </a:lnTo>
                  <a:lnTo>
                    <a:pt x="3073" y="124815"/>
                  </a:lnTo>
                  <a:lnTo>
                    <a:pt x="9131" y="124815"/>
                  </a:lnTo>
                  <a:lnTo>
                    <a:pt x="20421" y="124637"/>
                  </a:lnTo>
                  <a:lnTo>
                    <a:pt x="27419" y="123304"/>
                  </a:lnTo>
                  <a:lnTo>
                    <a:pt x="31000" y="119697"/>
                  </a:lnTo>
                  <a:lnTo>
                    <a:pt x="32004" y="112661"/>
                  </a:lnTo>
                  <a:lnTo>
                    <a:pt x="32004" y="79171"/>
                  </a:lnTo>
                  <a:lnTo>
                    <a:pt x="32004" y="76098"/>
                  </a:lnTo>
                  <a:lnTo>
                    <a:pt x="39585" y="71539"/>
                  </a:lnTo>
                  <a:lnTo>
                    <a:pt x="42672" y="70053"/>
                  </a:lnTo>
                  <a:lnTo>
                    <a:pt x="48717" y="66967"/>
                  </a:lnTo>
                  <a:lnTo>
                    <a:pt x="48717" y="63944"/>
                  </a:lnTo>
                  <a:lnTo>
                    <a:pt x="48717" y="62407"/>
                  </a:lnTo>
                  <a:lnTo>
                    <a:pt x="47231" y="59385"/>
                  </a:lnTo>
                  <a:lnTo>
                    <a:pt x="42672" y="59385"/>
                  </a:lnTo>
                  <a:lnTo>
                    <a:pt x="41122" y="60871"/>
                  </a:lnTo>
                  <a:lnTo>
                    <a:pt x="35026" y="62407"/>
                  </a:lnTo>
                  <a:lnTo>
                    <a:pt x="32004" y="63944"/>
                  </a:lnTo>
                  <a:lnTo>
                    <a:pt x="32004" y="36512"/>
                  </a:lnTo>
                  <a:lnTo>
                    <a:pt x="48717" y="36512"/>
                  </a:lnTo>
                  <a:lnTo>
                    <a:pt x="48717" y="25895"/>
                  </a:lnTo>
                  <a:close/>
                </a:path>
                <a:path w="514985" h="125095">
                  <a:moveTo>
                    <a:pt x="118770" y="7594"/>
                  </a:moveTo>
                  <a:lnTo>
                    <a:pt x="114198" y="4559"/>
                  </a:lnTo>
                  <a:lnTo>
                    <a:pt x="106565" y="4559"/>
                  </a:lnTo>
                  <a:lnTo>
                    <a:pt x="106565" y="16764"/>
                  </a:lnTo>
                  <a:lnTo>
                    <a:pt x="106565" y="42608"/>
                  </a:lnTo>
                  <a:lnTo>
                    <a:pt x="106565" y="51739"/>
                  </a:lnTo>
                  <a:lnTo>
                    <a:pt x="106565" y="80657"/>
                  </a:lnTo>
                  <a:lnTo>
                    <a:pt x="105079" y="82207"/>
                  </a:lnTo>
                  <a:lnTo>
                    <a:pt x="65481" y="82207"/>
                  </a:lnTo>
                  <a:lnTo>
                    <a:pt x="63944" y="80657"/>
                  </a:lnTo>
                  <a:lnTo>
                    <a:pt x="63944" y="51739"/>
                  </a:lnTo>
                  <a:lnTo>
                    <a:pt x="106565" y="51739"/>
                  </a:lnTo>
                  <a:lnTo>
                    <a:pt x="106565" y="42608"/>
                  </a:lnTo>
                  <a:lnTo>
                    <a:pt x="63944" y="42608"/>
                  </a:lnTo>
                  <a:lnTo>
                    <a:pt x="63944" y="16764"/>
                  </a:lnTo>
                  <a:lnTo>
                    <a:pt x="65481" y="15227"/>
                  </a:lnTo>
                  <a:lnTo>
                    <a:pt x="105079" y="15227"/>
                  </a:lnTo>
                  <a:lnTo>
                    <a:pt x="106565" y="16764"/>
                  </a:lnTo>
                  <a:lnTo>
                    <a:pt x="106565" y="4559"/>
                  </a:lnTo>
                  <a:lnTo>
                    <a:pt x="57848" y="4559"/>
                  </a:lnTo>
                  <a:lnTo>
                    <a:pt x="53289" y="7594"/>
                  </a:lnTo>
                  <a:lnTo>
                    <a:pt x="53289" y="89789"/>
                  </a:lnTo>
                  <a:lnTo>
                    <a:pt x="57848" y="92862"/>
                  </a:lnTo>
                  <a:lnTo>
                    <a:pt x="114198" y="92862"/>
                  </a:lnTo>
                  <a:lnTo>
                    <a:pt x="118770" y="89789"/>
                  </a:lnTo>
                  <a:lnTo>
                    <a:pt x="118770" y="82207"/>
                  </a:lnTo>
                  <a:lnTo>
                    <a:pt x="118770" y="51739"/>
                  </a:lnTo>
                  <a:lnTo>
                    <a:pt x="118770" y="42608"/>
                  </a:lnTo>
                  <a:lnTo>
                    <a:pt x="118770" y="15227"/>
                  </a:lnTo>
                  <a:lnTo>
                    <a:pt x="118770" y="7594"/>
                  </a:lnTo>
                  <a:close/>
                </a:path>
                <a:path w="514985" h="125095">
                  <a:moveTo>
                    <a:pt x="126352" y="111125"/>
                  </a:moveTo>
                  <a:lnTo>
                    <a:pt x="45694" y="111125"/>
                  </a:lnTo>
                  <a:lnTo>
                    <a:pt x="41122" y="112661"/>
                  </a:lnTo>
                  <a:lnTo>
                    <a:pt x="41122" y="121793"/>
                  </a:lnTo>
                  <a:lnTo>
                    <a:pt x="126352" y="121793"/>
                  </a:lnTo>
                  <a:lnTo>
                    <a:pt x="126352" y="111125"/>
                  </a:lnTo>
                  <a:close/>
                </a:path>
                <a:path w="514985" h="125095">
                  <a:moveTo>
                    <a:pt x="173532" y="33489"/>
                  </a:moveTo>
                  <a:lnTo>
                    <a:pt x="171602" y="28003"/>
                  </a:lnTo>
                  <a:lnTo>
                    <a:pt x="167259" y="20370"/>
                  </a:lnTo>
                  <a:lnTo>
                    <a:pt x="162623" y="13601"/>
                  </a:lnTo>
                  <a:lnTo>
                    <a:pt x="159842" y="10668"/>
                  </a:lnTo>
                  <a:lnTo>
                    <a:pt x="156819" y="4559"/>
                  </a:lnTo>
                  <a:lnTo>
                    <a:pt x="147688" y="4559"/>
                  </a:lnTo>
                  <a:lnTo>
                    <a:pt x="146151" y="7594"/>
                  </a:lnTo>
                  <a:lnTo>
                    <a:pt x="146151" y="12204"/>
                  </a:lnTo>
                  <a:lnTo>
                    <a:pt x="147688" y="12204"/>
                  </a:lnTo>
                  <a:lnTo>
                    <a:pt x="147688" y="13690"/>
                  </a:lnTo>
                  <a:lnTo>
                    <a:pt x="152247" y="19799"/>
                  </a:lnTo>
                  <a:lnTo>
                    <a:pt x="155282" y="24358"/>
                  </a:lnTo>
                  <a:lnTo>
                    <a:pt x="159842" y="31953"/>
                  </a:lnTo>
                  <a:lnTo>
                    <a:pt x="162915" y="36512"/>
                  </a:lnTo>
                  <a:lnTo>
                    <a:pt x="162915" y="39585"/>
                  </a:lnTo>
                  <a:lnTo>
                    <a:pt x="170510" y="39585"/>
                  </a:lnTo>
                  <a:lnTo>
                    <a:pt x="173532" y="36512"/>
                  </a:lnTo>
                  <a:lnTo>
                    <a:pt x="173532" y="33489"/>
                  </a:lnTo>
                  <a:close/>
                </a:path>
                <a:path w="514985" h="125095">
                  <a:moveTo>
                    <a:pt x="249682" y="6096"/>
                  </a:moveTo>
                  <a:lnTo>
                    <a:pt x="245122" y="4559"/>
                  </a:lnTo>
                  <a:lnTo>
                    <a:pt x="240563" y="4559"/>
                  </a:lnTo>
                  <a:lnTo>
                    <a:pt x="239026" y="6096"/>
                  </a:lnTo>
                  <a:lnTo>
                    <a:pt x="237477" y="9131"/>
                  </a:lnTo>
                  <a:lnTo>
                    <a:pt x="232918" y="16764"/>
                  </a:lnTo>
                  <a:lnTo>
                    <a:pt x="231381" y="19799"/>
                  </a:lnTo>
                  <a:lnTo>
                    <a:pt x="226822" y="25895"/>
                  </a:lnTo>
                  <a:lnTo>
                    <a:pt x="222250" y="31953"/>
                  </a:lnTo>
                  <a:lnTo>
                    <a:pt x="222250" y="36512"/>
                  </a:lnTo>
                  <a:lnTo>
                    <a:pt x="225323" y="39585"/>
                  </a:lnTo>
                  <a:lnTo>
                    <a:pt x="231381" y="39585"/>
                  </a:lnTo>
                  <a:lnTo>
                    <a:pt x="239026" y="28917"/>
                  </a:lnTo>
                  <a:lnTo>
                    <a:pt x="242049" y="24358"/>
                  </a:lnTo>
                  <a:lnTo>
                    <a:pt x="249682" y="13690"/>
                  </a:lnTo>
                  <a:lnTo>
                    <a:pt x="249682" y="6096"/>
                  </a:lnTo>
                  <a:close/>
                </a:path>
                <a:path w="514985" h="125095">
                  <a:moveTo>
                    <a:pt x="254254" y="47180"/>
                  </a:moveTo>
                  <a:lnTo>
                    <a:pt x="249682" y="44145"/>
                  </a:lnTo>
                  <a:lnTo>
                    <a:pt x="204000" y="44145"/>
                  </a:lnTo>
                  <a:lnTo>
                    <a:pt x="204000" y="1536"/>
                  </a:lnTo>
                  <a:lnTo>
                    <a:pt x="202463" y="0"/>
                  </a:lnTo>
                  <a:lnTo>
                    <a:pt x="191846" y="0"/>
                  </a:lnTo>
                  <a:lnTo>
                    <a:pt x="191846" y="44145"/>
                  </a:lnTo>
                  <a:lnTo>
                    <a:pt x="141592" y="44145"/>
                  </a:lnTo>
                  <a:lnTo>
                    <a:pt x="138557" y="45694"/>
                  </a:lnTo>
                  <a:lnTo>
                    <a:pt x="138557" y="54813"/>
                  </a:lnTo>
                  <a:lnTo>
                    <a:pt x="240563" y="54813"/>
                  </a:lnTo>
                  <a:lnTo>
                    <a:pt x="242049" y="57848"/>
                  </a:lnTo>
                  <a:lnTo>
                    <a:pt x="242049" y="77635"/>
                  </a:lnTo>
                  <a:lnTo>
                    <a:pt x="141592" y="77635"/>
                  </a:lnTo>
                  <a:lnTo>
                    <a:pt x="141592" y="88303"/>
                  </a:lnTo>
                  <a:lnTo>
                    <a:pt x="242049" y="88303"/>
                  </a:lnTo>
                  <a:lnTo>
                    <a:pt x="242049" y="109588"/>
                  </a:lnTo>
                  <a:lnTo>
                    <a:pt x="240563" y="111125"/>
                  </a:lnTo>
                  <a:lnTo>
                    <a:pt x="138557" y="111125"/>
                  </a:lnTo>
                  <a:lnTo>
                    <a:pt x="137020" y="112661"/>
                  </a:lnTo>
                  <a:lnTo>
                    <a:pt x="137020" y="121793"/>
                  </a:lnTo>
                  <a:lnTo>
                    <a:pt x="249682" y="121793"/>
                  </a:lnTo>
                  <a:lnTo>
                    <a:pt x="254254" y="118719"/>
                  </a:lnTo>
                  <a:lnTo>
                    <a:pt x="254254" y="47180"/>
                  </a:lnTo>
                  <a:close/>
                </a:path>
                <a:path w="514985" h="125095">
                  <a:moveTo>
                    <a:pt x="391223" y="18249"/>
                  </a:moveTo>
                  <a:lnTo>
                    <a:pt x="382092" y="18249"/>
                  </a:lnTo>
                  <a:lnTo>
                    <a:pt x="360807" y="19799"/>
                  </a:lnTo>
                  <a:lnTo>
                    <a:pt x="360807" y="4559"/>
                  </a:lnTo>
                  <a:lnTo>
                    <a:pt x="357733" y="3022"/>
                  </a:lnTo>
                  <a:lnTo>
                    <a:pt x="350151" y="3022"/>
                  </a:lnTo>
                  <a:lnTo>
                    <a:pt x="348602" y="4559"/>
                  </a:lnTo>
                  <a:lnTo>
                    <a:pt x="348602" y="19799"/>
                  </a:lnTo>
                  <a:lnTo>
                    <a:pt x="272503" y="19799"/>
                  </a:lnTo>
                  <a:lnTo>
                    <a:pt x="272503" y="28917"/>
                  </a:lnTo>
                  <a:lnTo>
                    <a:pt x="274040" y="30454"/>
                  </a:lnTo>
                  <a:lnTo>
                    <a:pt x="348602" y="30454"/>
                  </a:lnTo>
                  <a:lnTo>
                    <a:pt x="348602" y="47180"/>
                  </a:lnTo>
                  <a:lnTo>
                    <a:pt x="348602" y="66967"/>
                  </a:lnTo>
                  <a:lnTo>
                    <a:pt x="348602" y="71539"/>
                  </a:lnTo>
                  <a:lnTo>
                    <a:pt x="347116" y="76098"/>
                  </a:lnTo>
                  <a:lnTo>
                    <a:pt x="342506" y="79171"/>
                  </a:lnTo>
                  <a:lnTo>
                    <a:pt x="337947" y="83743"/>
                  </a:lnTo>
                  <a:lnTo>
                    <a:pt x="325793" y="83743"/>
                  </a:lnTo>
                  <a:lnTo>
                    <a:pt x="318604" y="82842"/>
                  </a:lnTo>
                  <a:lnTo>
                    <a:pt x="311696" y="79933"/>
                  </a:lnTo>
                  <a:lnTo>
                    <a:pt x="306501" y="74739"/>
                  </a:lnTo>
                  <a:lnTo>
                    <a:pt x="304457" y="66967"/>
                  </a:lnTo>
                  <a:lnTo>
                    <a:pt x="306552" y="59855"/>
                  </a:lnTo>
                  <a:lnTo>
                    <a:pt x="312077" y="54610"/>
                  </a:lnTo>
                  <a:lnTo>
                    <a:pt x="319874" y="51371"/>
                  </a:lnTo>
                  <a:lnTo>
                    <a:pt x="328815" y="50253"/>
                  </a:lnTo>
                  <a:lnTo>
                    <a:pt x="335749" y="51168"/>
                  </a:lnTo>
                  <a:lnTo>
                    <a:pt x="342125" y="54063"/>
                  </a:lnTo>
                  <a:lnTo>
                    <a:pt x="346786" y="59232"/>
                  </a:lnTo>
                  <a:lnTo>
                    <a:pt x="348602" y="66967"/>
                  </a:lnTo>
                  <a:lnTo>
                    <a:pt x="348602" y="47180"/>
                  </a:lnTo>
                  <a:lnTo>
                    <a:pt x="342506" y="42608"/>
                  </a:lnTo>
                  <a:lnTo>
                    <a:pt x="334911" y="41122"/>
                  </a:lnTo>
                  <a:lnTo>
                    <a:pt x="325793" y="41122"/>
                  </a:lnTo>
                  <a:lnTo>
                    <a:pt x="311797" y="43243"/>
                  </a:lnTo>
                  <a:lnTo>
                    <a:pt x="301815" y="48920"/>
                  </a:lnTo>
                  <a:lnTo>
                    <a:pt x="295821" y="57162"/>
                  </a:lnTo>
                  <a:lnTo>
                    <a:pt x="293839" y="66967"/>
                  </a:lnTo>
                  <a:lnTo>
                    <a:pt x="295821" y="77038"/>
                  </a:lnTo>
                  <a:lnTo>
                    <a:pt x="301815" y="85826"/>
                  </a:lnTo>
                  <a:lnTo>
                    <a:pt x="311797" y="92049"/>
                  </a:lnTo>
                  <a:lnTo>
                    <a:pt x="325793" y="94399"/>
                  </a:lnTo>
                  <a:lnTo>
                    <a:pt x="337985" y="92671"/>
                  </a:lnTo>
                  <a:lnTo>
                    <a:pt x="345757" y="88506"/>
                  </a:lnTo>
                  <a:lnTo>
                    <a:pt x="350151" y="83743"/>
                  </a:lnTo>
                  <a:lnTo>
                    <a:pt x="350393" y="83489"/>
                  </a:lnTo>
                  <a:lnTo>
                    <a:pt x="307530" y="109588"/>
                  </a:lnTo>
                  <a:lnTo>
                    <a:pt x="298399" y="109588"/>
                  </a:lnTo>
                  <a:lnTo>
                    <a:pt x="295325" y="111125"/>
                  </a:lnTo>
                  <a:lnTo>
                    <a:pt x="295325" y="121793"/>
                  </a:lnTo>
                  <a:lnTo>
                    <a:pt x="310553" y="121793"/>
                  </a:lnTo>
                  <a:lnTo>
                    <a:pt x="312089" y="120256"/>
                  </a:lnTo>
                  <a:lnTo>
                    <a:pt x="320319" y="119926"/>
                  </a:lnTo>
                  <a:lnTo>
                    <a:pt x="359257" y="98577"/>
                  </a:lnTo>
                  <a:lnTo>
                    <a:pt x="363677" y="79171"/>
                  </a:lnTo>
                  <a:lnTo>
                    <a:pt x="363842" y="77635"/>
                  </a:lnTo>
                  <a:lnTo>
                    <a:pt x="363842" y="68503"/>
                  </a:lnTo>
                  <a:lnTo>
                    <a:pt x="362305" y="62407"/>
                  </a:lnTo>
                  <a:lnTo>
                    <a:pt x="360807" y="57848"/>
                  </a:lnTo>
                  <a:lnTo>
                    <a:pt x="360807" y="50253"/>
                  </a:lnTo>
                  <a:lnTo>
                    <a:pt x="360807" y="47180"/>
                  </a:lnTo>
                  <a:lnTo>
                    <a:pt x="360807" y="30454"/>
                  </a:lnTo>
                  <a:lnTo>
                    <a:pt x="366864" y="30454"/>
                  </a:lnTo>
                  <a:lnTo>
                    <a:pt x="377532" y="28917"/>
                  </a:lnTo>
                  <a:lnTo>
                    <a:pt x="391223" y="28917"/>
                  </a:lnTo>
                  <a:lnTo>
                    <a:pt x="391223" y="18249"/>
                  </a:lnTo>
                  <a:close/>
                </a:path>
                <a:path w="514985" h="125095">
                  <a:moveTo>
                    <a:pt x="514553" y="80657"/>
                  </a:moveTo>
                  <a:lnTo>
                    <a:pt x="493344" y="47294"/>
                  </a:lnTo>
                  <a:lnTo>
                    <a:pt x="474967" y="44145"/>
                  </a:lnTo>
                  <a:lnTo>
                    <a:pt x="464299" y="44145"/>
                  </a:lnTo>
                  <a:lnTo>
                    <a:pt x="458241" y="47180"/>
                  </a:lnTo>
                  <a:lnTo>
                    <a:pt x="452145" y="48717"/>
                  </a:lnTo>
                  <a:lnTo>
                    <a:pt x="456704" y="45694"/>
                  </a:lnTo>
                  <a:lnTo>
                    <a:pt x="459727" y="44145"/>
                  </a:lnTo>
                  <a:lnTo>
                    <a:pt x="464299" y="39585"/>
                  </a:lnTo>
                  <a:lnTo>
                    <a:pt x="467372" y="38049"/>
                  </a:lnTo>
                  <a:lnTo>
                    <a:pt x="481063" y="27381"/>
                  </a:lnTo>
                  <a:lnTo>
                    <a:pt x="484085" y="25895"/>
                  </a:lnTo>
                  <a:lnTo>
                    <a:pt x="491731" y="19799"/>
                  </a:lnTo>
                  <a:lnTo>
                    <a:pt x="493204" y="18262"/>
                  </a:lnTo>
                  <a:lnTo>
                    <a:pt x="493217" y="16764"/>
                  </a:lnTo>
                  <a:lnTo>
                    <a:pt x="493217" y="9131"/>
                  </a:lnTo>
                  <a:lnTo>
                    <a:pt x="490194" y="6096"/>
                  </a:lnTo>
                  <a:lnTo>
                    <a:pt x="477989" y="6096"/>
                  </a:lnTo>
                  <a:lnTo>
                    <a:pt x="476504" y="7594"/>
                  </a:lnTo>
                  <a:lnTo>
                    <a:pt x="420141" y="7594"/>
                  </a:lnTo>
                  <a:lnTo>
                    <a:pt x="417118" y="9131"/>
                  </a:lnTo>
                  <a:lnTo>
                    <a:pt x="417118" y="16764"/>
                  </a:lnTo>
                  <a:lnTo>
                    <a:pt x="418655" y="19799"/>
                  </a:lnTo>
                  <a:lnTo>
                    <a:pt x="432346" y="19799"/>
                  </a:lnTo>
                  <a:lnTo>
                    <a:pt x="443941" y="18884"/>
                  </a:lnTo>
                  <a:lnTo>
                    <a:pt x="468299" y="17653"/>
                  </a:lnTo>
                  <a:lnTo>
                    <a:pt x="476504" y="16764"/>
                  </a:lnTo>
                  <a:lnTo>
                    <a:pt x="474967" y="19799"/>
                  </a:lnTo>
                  <a:lnTo>
                    <a:pt x="471932" y="21336"/>
                  </a:lnTo>
                  <a:lnTo>
                    <a:pt x="462813" y="28917"/>
                  </a:lnTo>
                  <a:lnTo>
                    <a:pt x="439940" y="47180"/>
                  </a:lnTo>
                  <a:lnTo>
                    <a:pt x="431101" y="53975"/>
                  </a:lnTo>
                  <a:lnTo>
                    <a:pt x="422821" y="60490"/>
                  </a:lnTo>
                  <a:lnTo>
                    <a:pt x="415112" y="66446"/>
                  </a:lnTo>
                  <a:lnTo>
                    <a:pt x="407987" y="71539"/>
                  </a:lnTo>
                  <a:lnTo>
                    <a:pt x="404964" y="74612"/>
                  </a:lnTo>
                  <a:lnTo>
                    <a:pt x="403428" y="76098"/>
                  </a:lnTo>
                  <a:lnTo>
                    <a:pt x="403428" y="80657"/>
                  </a:lnTo>
                  <a:lnTo>
                    <a:pt x="406450" y="83743"/>
                  </a:lnTo>
                  <a:lnTo>
                    <a:pt x="414096" y="83743"/>
                  </a:lnTo>
                  <a:lnTo>
                    <a:pt x="421678" y="76098"/>
                  </a:lnTo>
                  <a:lnTo>
                    <a:pt x="429920" y="68922"/>
                  </a:lnTo>
                  <a:lnTo>
                    <a:pt x="440893" y="62039"/>
                  </a:lnTo>
                  <a:lnTo>
                    <a:pt x="454431" y="56857"/>
                  </a:lnTo>
                  <a:lnTo>
                    <a:pt x="470395" y="54813"/>
                  </a:lnTo>
                  <a:lnTo>
                    <a:pt x="480504" y="55892"/>
                  </a:lnTo>
                  <a:lnTo>
                    <a:pt x="490918" y="59956"/>
                  </a:lnTo>
                  <a:lnTo>
                    <a:pt x="499059" y="68300"/>
                  </a:lnTo>
                  <a:lnTo>
                    <a:pt x="502348" y="82207"/>
                  </a:lnTo>
                  <a:lnTo>
                    <a:pt x="500443" y="92710"/>
                  </a:lnTo>
                  <a:lnTo>
                    <a:pt x="495134" y="101053"/>
                  </a:lnTo>
                  <a:lnTo>
                    <a:pt x="486956" y="106832"/>
                  </a:lnTo>
                  <a:lnTo>
                    <a:pt x="476504" y="109588"/>
                  </a:lnTo>
                  <a:lnTo>
                    <a:pt x="476504" y="108102"/>
                  </a:lnTo>
                  <a:lnTo>
                    <a:pt x="477989" y="105016"/>
                  </a:lnTo>
                  <a:lnTo>
                    <a:pt x="477989" y="95897"/>
                  </a:lnTo>
                  <a:lnTo>
                    <a:pt x="476504" y="89789"/>
                  </a:lnTo>
                  <a:lnTo>
                    <a:pt x="474510" y="88303"/>
                  </a:lnTo>
                  <a:lnTo>
                    <a:pt x="470395" y="85229"/>
                  </a:lnTo>
                  <a:lnTo>
                    <a:pt x="467372" y="82207"/>
                  </a:lnTo>
                  <a:lnTo>
                    <a:pt x="467372" y="91325"/>
                  </a:lnTo>
                  <a:lnTo>
                    <a:pt x="467372" y="105016"/>
                  </a:lnTo>
                  <a:lnTo>
                    <a:pt x="465836" y="109588"/>
                  </a:lnTo>
                  <a:lnTo>
                    <a:pt x="464299" y="111125"/>
                  </a:lnTo>
                  <a:lnTo>
                    <a:pt x="447573" y="111125"/>
                  </a:lnTo>
                  <a:lnTo>
                    <a:pt x="435368" y="108102"/>
                  </a:lnTo>
                  <a:lnTo>
                    <a:pt x="435368" y="92862"/>
                  </a:lnTo>
                  <a:lnTo>
                    <a:pt x="443014" y="88303"/>
                  </a:lnTo>
                  <a:lnTo>
                    <a:pt x="459727" y="88303"/>
                  </a:lnTo>
                  <a:lnTo>
                    <a:pt x="467372" y="91325"/>
                  </a:lnTo>
                  <a:lnTo>
                    <a:pt x="467372" y="82207"/>
                  </a:lnTo>
                  <a:lnTo>
                    <a:pt x="465836" y="80657"/>
                  </a:lnTo>
                  <a:lnTo>
                    <a:pt x="458241" y="79171"/>
                  </a:lnTo>
                  <a:lnTo>
                    <a:pt x="452145" y="79171"/>
                  </a:lnTo>
                  <a:lnTo>
                    <a:pt x="442709" y="80365"/>
                  </a:lnTo>
                  <a:lnTo>
                    <a:pt x="433844" y="84112"/>
                  </a:lnTo>
                  <a:lnTo>
                    <a:pt x="427278" y="90716"/>
                  </a:lnTo>
                  <a:lnTo>
                    <a:pt x="424713" y="100457"/>
                  </a:lnTo>
                  <a:lnTo>
                    <a:pt x="426770" y="108292"/>
                  </a:lnTo>
                  <a:lnTo>
                    <a:pt x="433273" y="115138"/>
                  </a:lnTo>
                  <a:lnTo>
                    <a:pt x="444627" y="119964"/>
                  </a:lnTo>
                  <a:lnTo>
                    <a:pt x="461276" y="121793"/>
                  </a:lnTo>
                  <a:lnTo>
                    <a:pt x="468109" y="121513"/>
                  </a:lnTo>
                  <a:lnTo>
                    <a:pt x="474954" y="120650"/>
                  </a:lnTo>
                  <a:lnTo>
                    <a:pt x="481799" y="119227"/>
                  </a:lnTo>
                  <a:lnTo>
                    <a:pt x="488657" y="117221"/>
                  </a:lnTo>
                  <a:lnTo>
                    <a:pt x="499668" y="111125"/>
                  </a:lnTo>
                  <a:lnTo>
                    <a:pt x="501688" y="110007"/>
                  </a:lnTo>
                  <a:lnTo>
                    <a:pt x="502043" y="109588"/>
                  </a:lnTo>
                  <a:lnTo>
                    <a:pt x="509600" y="100660"/>
                  </a:lnTo>
                  <a:lnTo>
                    <a:pt x="513499" y="90449"/>
                  </a:lnTo>
                  <a:lnTo>
                    <a:pt x="514553" y="80657"/>
                  </a:lnTo>
                  <a:close/>
                </a:path>
              </a:pathLst>
            </a:custGeom>
            <a:solidFill>
              <a:srgbClr val="4A4B4D"/>
            </a:solidFill>
          </p:spPr>
          <p:txBody>
            <a:bodyPr wrap="square" lIns="0" tIns="0" rIns="0" bIns="0" rtlCol="0"/>
            <a:lstStyle/>
            <a:p>
              <a:endParaRPr/>
            </a:p>
          </p:txBody>
        </p:sp>
        <p:pic>
          <p:nvPicPr>
            <p:cNvPr id="30" name="object 30"/>
            <p:cNvPicPr/>
            <p:nvPr/>
          </p:nvPicPr>
          <p:blipFill>
            <a:blip r:embed="rId21" cstate="print"/>
            <a:stretch>
              <a:fillRect/>
            </a:stretch>
          </p:blipFill>
          <p:spPr>
            <a:xfrm>
              <a:off x="1073200" y="8256244"/>
              <a:ext cx="1800821" cy="129374"/>
            </a:xfrm>
            <a:prstGeom prst="rect">
              <a:avLst/>
            </a:prstGeom>
          </p:spPr>
        </p:pic>
        <p:pic>
          <p:nvPicPr>
            <p:cNvPr id="31" name="object 31"/>
            <p:cNvPicPr/>
            <p:nvPr/>
          </p:nvPicPr>
          <p:blipFill>
            <a:blip r:embed="rId22" cstate="print"/>
            <a:stretch>
              <a:fillRect/>
            </a:stretch>
          </p:blipFill>
          <p:spPr>
            <a:xfrm>
              <a:off x="2977553" y="8256244"/>
              <a:ext cx="1732305" cy="129374"/>
            </a:xfrm>
            <a:prstGeom prst="rect">
              <a:avLst/>
            </a:prstGeom>
          </p:spPr>
        </p:pic>
        <p:pic>
          <p:nvPicPr>
            <p:cNvPr id="32" name="object 32"/>
            <p:cNvPicPr/>
            <p:nvPr/>
          </p:nvPicPr>
          <p:blipFill>
            <a:blip r:embed="rId23" cstate="print"/>
            <a:stretch>
              <a:fillRect/>
            </a:stretch>
          </p:blipFill>
          <p:spPr>
            <a:xfrm>
              <a:off x="4814887" y="8259317"/>
              <a:ext cx="866178" cy="126301"/>
            </a:xfrm>
            <a:prstGeom prst="rect">
              <a:avLst/>
            </a:prstGeom>
          </p:spPr>
        </p:pic>
        <p:sp>
          <p:nvSpPr>
            <p:cNvPr id="33" name="object 33"/>
            <p:cNvSpPr/>
            <p:nvPr/>
          </p:nvSpPr>
          <p:spPr>
            <a:xfrm>
              <a:off x="5783059" y="8257781"/>
              <a:ext cx="671830" cy="126364"/>
            </a:xfrm>
            <a:custGeom>
              <a:avLst/>
              <a:gdLst/>
              <a:ahLst/>
              <a:cxnLst/>
              <a:rect l="l" t="t" r="r" b="b"/>
              <a:pathLst>
                <a:path w="671829" h="126365">
                  <a:moveTo>
                    <a:pt x="124828" y="114147"/>
                  </a:moveTo>
                  <a:lnTo>
                    <a:pt x="19799" y="114147"/>
                  </a:lnTo>
                  <a:lnTo>
                    <a:pt x="18262" y="112661"/>
                  </a:lnTo>
                  <a:lnTo>
                    <a:pt x="18262" y="33477"/>
                  </a:lnTo>
                  <a:lnTo>
                    <a:pt x="7645" y="33477"/>
                  </a:lnTo>
                  <a:lnTo>
                    <a:pt x="7645" y="120256"/>
                  </a:lnTo>
                  <a:lnTo>
                    <a:pt x="10668" y="123278"/>
                  </a:lnTo>
                  <a:lnTo>
                    <a:pt x="124828" y="123278"/>
                  </a:lnTo>
                  <a:lnTo>
                    <a:pt x="124828" y="114147"/>
                  </a:lnTo>
                  <a:close/>
                </a:path>
                <a:path w="671829" h="126365">
                  <a:moveTo>
                    <a:pt x="124828" y="12153"/>
                  </a:moveTo>
                  <a:lnTo>
                    <a:pt x="68516" y="12153"/>
                  </a:lnTo>
                  <a:lnTo>
                    <a:pt x="68516" y="0"/>
                  </a:lnTo>
                  <a:lnTo>
                    <a:pt x="59385" y="0"/>
                  </a:lnTo>
                  <a:lnTo>
                    <a:pt x="57848" y="1536"/>
                  </a:lnTo>
                  <a:lnTo>
                    <a:pt x="57848" y="12153"/>
                  </a:lnTo>
                  <a:lnTo>
                    <a:pt x="0" y="12153"/>
                  </a:lnTo>
                  <a:lnTo>
                    <a:pt x="0" y="22821"/>
                  </a:lnTo>
                  <a:lnTo>
                    <a:pt x="57848" y="22821"/>
                  </a:lnTo>
                  <a:lnTo>
                    <a:pt x="57848" y="31940"/>
                  </a:lnTo>
                  <a:lnTo>
                    <a:pt x="35026" y="31940"/>
                  </a:lnTo>
                  <a:lnTo>
                    <a:pt x="32004" y="35026"/>
                  </a:lnTo>
                  <a:lnTo>
                    <a:pt x="32004" y="100457"/>
                  </a:lnTo>
                  <a:lnTo>
                    <a:pt x="35026" y="103479"/>
                  </a:lnTo>
                  <a:lnTo>
                    <a:pt x="108102" y="103479"/>
                  </a:lnTo>
                  <a:lnTo>
                    <a:pt x="111125" y="100457"/>
                  </a:lnTo>
                  <a:lnTo>
                    <a:pt x="111125" y="95897"/>
                  </a:lnTo>
                  <a:lnTo>
                    <a:pt x="111125" y="82194"/>
                  </a:lnTo>
                  <a:lnTo>
                    <a:pt x="111125" y="35026"/>
                  </a:lnTo>
                  <a:lnTo>
                    <a:pt x="108102" y="31940"/>
                  </a:lnTo>
                  <a:lnTo>
                    <a:pt x="100469" y="31940"/>
                  </a:lnTo>
                  <a:lnTo>
                    <a:pt x="100469" y="42608"/>
                  </a:lnTo>
                  <a:lnTo>
                    <a:pt x="100469" y="53276"/>
                  </a:lnTo>
                  <a:lnTo>
                    <a:pt x="100469" y="60871"/>
                  </a:lnTo>
                  <a:lnTo>
                    <a:pt x="100469" y="73075"/>
                  </a:lnTo>
                  <a:lnTo>
                    <a:pt x="100469" y="82194"/>
                  </a:lnTo>
                  <a:lnTo>
                    <a:pt x="100469" y="94348"/>
                  </a:lnTo>
                  <a:lnTo>
                    <a:pt x="98971" y="95897"/>
                  </a:lnTo>
                  <a:lnTo>
                    <a:pt x="44157" y="95897"/>
                  </a:lnTo>
                  <a:lnTo>
                    <a:pt x="42621" y="94348"/>
                  </a:lnTo>
                  <a:lnTo>
                    <a:pt x="42621" y="82194"/>
                  </a:lnTo>
                  <a:lnTo>
                    <a:pt x="100469" y="82194"/>
                  </a:lnTo>
                  <a:lnTo>
                    <a:pt x="100469" y="73075"/>
                  </a:lnTo>
                  <a:lnTo>
                    <a:pt x="42621" y="73075"/>
                  </a:lnTo>
                  <a:lnTo>
                    <a:pt x="42621" y="60871"/>
                  </a:lnTo>
                  <a:lnTo>
                    <a:pt x="100469" y="60871"/>
                  </a:lnTo>
                  <a:lnTo>
                    <a:pt x="100469" y="53276"/>
                  </a:lnTo>
                  <a:lnTo>
                    <a:pt x="42621" y="53276"/>
                  </a:lnTo>
                  <a:lnTo>
                    <a:pt x="42621" y="42608"/>
                  </a:lnTo>
                  <a:lnTo>
                    <a:pt x="44157" y="41071"/>
                  </a:lnTo>
                  <a:lnTo>
                    <a:pt x="98971" y="41071"/>
                  </a:lnTo>
                  <a:lnTo>
                    <a:pt x="100469" y="42608"/>
                  </a:lnTo>
                  <a:lnTo>
                    <a:pt x="100469" y="31940"/>
                  </a:lnTo>
                  <a:lnTo>
                    <a:pt x="68516" y="31940"/>
                  </a:lnTo>
                  <a:lnTo>
                    <a:pt x="68516" y="22821"/>
                  </a:lnTo>
                  <a:lnTo>
                    <a:pt x="124828" y="22821"/>
                  </a:lnTo>
                  <a:lnTo>
                    <a:pt x="124828" y="12153"/>
                  </a:lnTo>
                  <a:close/>
                </a:path>
                <a:path w="671829" h="126365">
                  <a:moveTo>
                    <a:pt x="257276" y="7581"/>
                  </a:moveTo>
                  <a:lnTo>
                    <a:pt x="255739" y="6096"/>
                  </a:lnTo>
                  <a:lnTo>
                    <a:pt x="246608" y="6096"/>
                  </a:lnTo>
                  <a:lnTo>
                    <a:pt x="246608" y="15227"/>
                  </a:lnTo>
                  <a:lnTo>
                    <a:pt x="246608" y="21285"/>
                  </a:lnTo>
                  <a:lnTo>
                    <a:pt x="245071" y="22821"/>
                  </a:lnTo>
                  <a:lnTo>
                    <a:pt x="159842" y="22821"/>
                  </a:lnTo>
                  <a:lnTo>
                    <a:pt x="159842" y="15227"/>
                  </a:lnTo>
                  <a:lnTo>
                    <a:pt x="161378" y="13690"/>
                  </a:lnTo>
                  <a:lnTo>
                    <a:pt x="245071" y="13690"/>
                  </a:lnTo>
                  <a:lnTo>
                    <a:pt x="246608" y="15227"/>
                  </a:lnTo>
                  <a:lnTo>
                    <a:pt x="246608" y="6096"/>
                  </a:lnTo>
                  <a:lnTo>
                    <a:pt x="152260" y="6096"/>
                  </a:lnTo>
                  <a:lnTo>
                    <a:pt x="149174" y="9131"/>
                  </a:lnTo>
                  <a:lnTo>
                    <a:pt x="149174" y="63944"/>
                  </a:lnTo>
                  <a:lnTo>
                    <a:pt x="147688" y="76098"/>
                  </a:lnTo>
                  <a:lnTo>
                    <a:pt x="147688" y="82194"/>
                  </a:lnTo>
                  <a:lnTo>
                    <a:pt x="145389" y="92125"/>
                  </a:lnTo>
                  <a:lnTo>
                    <a:pt x="143103" y="99898"/>
                  </a:lnTo>
                  <a:lnTo>
                    <a:pt x="140893" y="106553"/>
                  </a:lnTo>
                  <a:lnTo>
                    <a:pt x="138518" y="114147"/>
                  </a:lnTo>
                  <a:lnTo>
                    <a:pt x="137020" y="115684"/>
                  </a:lnTo>
                  <a:lnTo>
                    <a:pt x="137020" y="121793"/>
                  </a:lnTo>
                  <a:lnTo>
                    <a:pt x="140055" y="124815"/>
                  </a:lnTo>
                  <a:lnTo>
                    <a:pt x="146151" y="124815"/>
                  </a:lnTo>
                  <a:lnTo>
                    <a:pt x="158115" y="84480"/>
                  </a:lnTo>
                  <a:lnTo>
                    <a:pt x="159842" y="30454"/>
                  </a:lnTo>
                  <a:lnTo>
                    <a:pt x="255739" y="30454"/>
                  </a:lnTo>
                  <a:lnTo>
                    <a:pt x="257276" y="28917"/>
                  </a:lnTo>
                  <a:lnTo>
                    <a:pt x="257276" y="22821"/>
                  </a:lnTo>
                  <a:lnTo>
                    <a:pt x="257276" y="13690"/>
                  </a:lnTo>
                  <a:lnTo>
                    <a:pt x="257276" y="7581"/>
                  </a:lnTo>
                  <a:close/>
                </a:path>
                <a:path w="671829" h="126365">
                  <a:moveTo>
                    <a:pt x="260299" y="86766"/>
                  </a:moveTo>
                  <a:lnTo>
                    <a:pt x="257276" y="83731"/>
                  </a:lnTo>
                  <a:lnTo>
                    <a:pt x="248145" y="83731"/>
                  </a:lnTo>
                  <a:lnTo>
                    <a:pt x="248145" y="92862"/>
                  </a:lnTo>
                  <a:lnTo>
                    <a:pt x="248145" y="114147"/>
                  </a:lnTo>
                  <a:lnTo>
                    <a:pt x="246608" y="115684"/>
                  </a:lnTo>
                  <a:lnTo>
                    <a:pt x="237490" y="115684"/>
                  </a:lnTo>
                  <a:lnTo>
                    <a:pt x="240512" y="114147"/>
                  </a:lnTo>
                  <a:lnTo>
                    <a:pt x="240512" y="109588"/>
                  </a:lnTo>
                  <a:lnTo>
                    <a:pt x="239141" y="106807"/>
                  </a:lnTo>
                  <a:lnTo>
                    <a:pt x="237477" y="103479"/>
                  </a:lnTo>
                  <a:lnTo>
                    <a:pt x="234454" y="97434"/>
                  </a:lnTo>
                  <a:lnTo>
                    <a:pt x="231381" y="94348"/>
                  </a:lnTo>
                  <a:lnTo>
                    <a:pt x="229895" y="94348"/>
                  </a:lnTo>
                  <a:lnTo>
                    <a:pt x="226822" y="95897"/>
                  </a:lnTo>
                  <a:lnTo>
                    <a:pt x="226822" y="100457"/>
                  </a:lnTo>
                  <a:lnTo>
                    <a:pt x="228358" y="103479"/>
                  </a:lnTo>
                  <a:lnTo>
                    <a:pt x="217690" y="103479"/>
                  </a:lnTo>
                  <a:lnTo>
                    <a:pt x="217690" y="91325"/>
                  </a:lnTo>
                  <a:lnTo>
                    <a:pt x="246608" y="91325"/>
                  </a:lnTo>
                  <a:lnTo>
                    <a:pt x="248145" y="92862"/>
                  </a:lnTo>
                  <a:lnTo>
                    <a:pt x="248145" y="83731"/>
                  </a:lnTo>
                  <a:lnTo>
                    <a:pt x="217690" y="83731"/>
                  </a:lnTo>
                  <a:lnTo>
                    <a:pt x="217690" y="76098"/>
                  </a:lnTo>
                  <a:lnTo>
                    <a:pt x="252717" y="76098"/>
                  </a:lnTo>
                  <a:lnTo>
                    <a:pt x="254254" y="74561"/>
                  </a:lnTo>
                  <a:lnTo>
                    <a:pt x="254254" y="68503"/>
                  </a:lnTo>
                  <a:lnTo>
                    <a:pt x="254254" y="59385"/>
                  </a:lnTo>
                  <a:lnTo>
                    <a:pt x="254254" y="53276"/>
                  </a:lnTo>
                  <a:lnTo>
                    <a:pt x="252717" y="51739"/>
                  </a:lnTo>
                  <a:lnTo>
                    <a:pt x="243586" y="51739"/>
                  </a:lnTo>
                  <a:lnTo>
                    <a:pt x="243586" y="59385"/>
                  </a:lnTo>
                  <a:lnTo>
                    <a:pt x="243586" y="68503"/>
                  </a:lnTo>
                  <a:lnTo>
                    <a:pt x="217690" y="68503"/>
                  </a:lnTo>
                  <a:lnTo>
                    <a:pt x="217690" y="59385"/>
                  </a:lnTo>
                  <a:lnTo>
                    <a:pt x="243586" y="59385"/>
                  </a:lnTo>
                  <a:lnTo>
                    <a:pt x="243586" y="51739"/>
                  </a:lnTo>
                  <a:lnTo>
                    <a:pt x="217690" y="51739"/>
                  </a:lnTo>
                  <a:lnTo>
                    <a:pt x="217690" y="45631"/>
                  </a:lnTo>
                  <a:lnTo>
                    <a:pt x="226644" y="44780"/>
                  </a:lnTo>
                  <a:lnTo>
                    <a:pt x="233476" y="44335"/>
                  </a:lnTo>
                  <a:lnTo>
                    <a:pt x="238887" y="44170"/>
                  </a:lnTo>
                  <a:lnTo>
                    <a:pt x="243586" y="44145"/>
                  </a:lnTo>
                  <a:lnTo>
                    <a:pt x="251180" y="42608"/>
                  </a:lnTo>
                  <a:lnTo>
                    <a:pt x="252717" y="42608"/>
                  </a:lnTo>
                  <a:lnTo>
                    <a:pt x="252717" y="36512"/>
                  </a:lnTo>
                  <a:lnTo>
                    <a:pt x="251180" y="35026"/>
                  </a:lnTo>
                  <a:lnTo>
                    <a:pt x="237490" y="35026"/>
                  </a:lnTo>
                  <a:lnTo>
                    <a:pt x="235953" y="36512"/>
                  </a:lnTo>
                  <a:lnTo>
                    <a:pt x="220218" y="37401"/>
                  </a:lnTo>
                  <a:lnTo>
                    <a:pt x="204762" y="37858"/>
                  </a:lnTo>
                  <a:lnTo>
                    <a:pt x="168973" y="38049"/>
                  </a:lnTo>
                  <a:lnTo>
                    <a:pt x="168973" y="45631"/>
                  </a:lnTo>
                  <a:lnTo>
                    <a:pt x="207022" y="45631"/>
                  </a:lnTo>
                  <a:lnTo>
                    <a:pt x="207022" y="51739"/>
                  </a:lnTo>
                  <a:lnTo>
                    <a:pt x="207022" y="59385"/>
                  </a:lnTo>
                  <a:lnTo>
                    <a:pt x="207022" y="68503"/>
                  </a:lnTo>
                  <a:lnTo>
                    <a:pt x="181178" y="68503"/>
                  </a:lnTo>
                  <a:lnTo>
                    <a:pt x="181178" y="59385"/>
                  </a:lnTo>
                  <a:lnTo>
                    <a:pt x="207022" y="59385"/>
                  </a:lnTo>
                  <a:lnTo>
                    <a:pt x="207022" y="51739"/>
                  </a:lnTo>
                  <a:lnTo>
                    <a:pt x="172046" y="51739"/>
                  </a:lnTo>
                  <a:lnTo>
                    <a:pt x="170510" y="54762"/>
                  </a:lnTo>
                  <a:lnTo>
                    <a:pt x="170510" y="74561"/>
                  </a:lnTo>
                  <a:lnTo>
                    <a:pt x="172046" y="76098"/>
                  </a:lnTo>
                  <a:lnTo>
                    <a:pt x="207022" y="76098"/>
                  </a:lnTo>
                  <a:lnTo>
                    <a:pt x="207022" y="83731"/>
                  </a:lnTo>
                  <a:lnTo>
                    <a:pt x="167436" y="83731"/>
                  </a:lnTo>
                  <a:lnTo>
                    <a:pt x="164414" y="86766"/>
                  </a:lnTo>
                  <a:lnTo>
                    <a:pt x="164414" y="124815"/>
                  </a:lnTo>
                  <a:lnTo>
                    <a:pt x="165950" y="126352"/>
                  </a:lnTo>
                  <a:lnTo>
                    <a:pt x="175082" y="126352"/>
                  </a:lnTo>
                  <a:lnTo>
                    <a:pt x="175082" y="94348"/>
                  </a:lnTo>
                  <a:lnTo>
                    <a:pt x="176618" y="91325"/>
                  </a:lnTo>
                  <a:lnTo>
                    <a:pt x="207022" y="91325"/>
                  </a:lnTo>
                  <a:lnTo>
                    <a:pt x="207022" y="105016"/>
                  </a:lnTo>
                  <a:lnTo>
                    <a:pt x="188772" y="105016"/>
                  </a:lnTo>
                  <a:lnTo>
                    <a:pt x="185737" y="106553"/>
                  </a:lnTo>
                  <a:lnTo>
                    <a:pt x="181178" y="106553"/>
                  </a:lnTo>
                  <a:lnTo>
                    <a:pt x="181178" y="114147"/>
                  </a:lnTo>
                  <a:lnTo>
                    <a:pt x="187236" y="114147"/>
                  </a:lnTo>
                  <a:lnTo>
                    <a:pt x="193929" y="113652"/>
                  </a:lnTo>
                  <a:lnTo>
                    <a:pt x="206451" y="112445"/>
                  </a:lnTo>
                  <a:lnTo>
                    <a:pt x="220408" y="110959"/>
                  </a:lnTo>
                  <a:lnTo>
                    <a:pt x="231381" y="109588"/>
                  </a:lnTo>
                  <a:lnTo>
                    <a:pt x="234454" y="115684"/>
                  </a:lnTo>
                  <a:lnTo>
                    <a:pt x="231381" y="115684"/>
                  </a:lnTo>
                  <a:lnTo>
                    <a:pt x="229895" y="118706"/>
                  </a:lnTo>
                  <a:lnTo>
                    <a:pt x="229895" y="124815"/>
                  </a:lnTo>
                  <a:lnTo>
                    <a:pt x="254254" y="124815"/>
                  </a:lnTo>
                  <a:lnTo>
                    <a:pt x="258813" y="123278"/>
                  </a:lnTo>
                  <a:lnTo>
                    <a:pt x="260299" y="117221"/>
                  </a:lnTo>
                  <a:lnTo>
                    <a:pt x="260299" y="91325"/>
                  </a:lnTo>
                  <a:lnTo>
                    <a:pt x="260299" y="86766"/>
                  </a:lnTo>
                  <a:close/>
                </a:path>
                <a:path w="671829" h="126365">
                  <a:moveTo>
                    <a:pt x="398868" y="63944"/>
                  </a:moveTo>
                  <a:lnTo>
                    <a:pt x="378269" y="21285"/>
                  </a:lnTo>
                  <a:lnTo>
                    <a:pt x="341020" y="9131"/>
                  </a:lnTo>
                  <a:lnTo>
                    <a:pt x="331838" y="10782"/>
                  </a:lnTo>
                  <a:lnTo>
                    <a:pt x="331838" y="21285"/>
                  </a:lnTo>
                  <a:lnTo>
                    <a:pt x="330377" y="35687"/>
                  </a:lnTo>
                  <a:lnTo>
                    <a:pt x="319684" y="79121"/>
                  </a:lnTo>
                  <a:lnTo>
                    <a:pt x="310553" y="97434"/>
                  </a:lnTo>
                  <a:lnTo>
                    <a:pt x="304457" y="97434"/>
                  </a:lnTo>
                  <a:lnTo>
                    <a:pt x="298869" y="95758"/>
                  </a:lnTo>
                  <a:lnTo>
                    <a:pt x="293992" y="90779"/>
                  </a:lnTo>
                  <a:lnTo>
                    <a:pt x="290537" y="82664"/>
                  </a:lnTo>
                  <a:lnTo>
                    <a:pt x="289255" y="71818"/>
                  </a:lnTo>
                  <a:lnTo>
                    <a:pt x="289344" y="70396"/>
                  </a:lnTo>
                  <a:lnTo>
                    <a:pt x="315125" y="27381"/>
                  </a:lnTo>
                  <a:lnTo>
                    <a:pt x="328815" y="21285"/>
                  </a:lnTo>
                  <a:lnTo>
                    <a:pt x="331838" y="21285"/>
                  </a:lnTo>
                  <a:lnTo>
                    <a:pt x="331838" y="10782"/>
                  </a:lnTo>
                  <a:lnTo>
                    <a:pt x="316484" y="13538"/>
                  </a:lnTo>
                  <a:lnTo>
                    <a:pt x="296646" y="26073"/>
                  </a:lnTo>
                  <a:lnTo>
                    <a:pt x="283387" y="45732"/>
                  </a:lnTo>
                  <a:lnTo>
                    <a:pt x="278561" y="71539"/>
                  </a:lnTo>
                  <a:lnTo>
                    <a:pt x="280454" y="87109"/>
                  </a:lnTo>
                  <a:lnTo>
                    <a:pt x="285788" y="99123"/>
                  </a:lnTo>
                  <a:lnTo>
                    <a:pt x="293979" y="106857"/>
                  </a:lnTo>
                  <a:lnTo>
                    <a:pt x="304457" y="109588"/>
                  </a:lnTo>
                  <a:lnTo>
                    <a:pt x="311645" y="108292"/>
                  </a:lnTo>
                  <a:lnTo>
                    <a:pt x="317411" y="104838"/>
                  </a:lnTo>
                  <a:lnTo>
                    <a:pt x="322021" y="99961"/>
                  </a:lnTo>
                  <a:lnTo>
                    <a:pt x="323710" y="97434"/>
                  </a:lnTo>
                  <a:lnTo>
                    <a:pt x="325793" y="94348"/>
                  </a:lnTo>
                  <a:lnTo>
                    <a:pt x="329920" y="85090"/>
                  </a:lnTo>
                  <a:lnTo>
                    <a:pt x="334911" y="70396"/>
                  </a:lnTo>
                  <a:lnTo>
                    <a:pt x="339902" y="49428"/>
                  </a:lnTo>
                  <a:lnTo>
                    <a:pt x="344043" y="21285"/>
                  </a:lnTo>
                  <a:lnTo>
                    <a:pt x="357733" y="21285"/>
                  </a:lnTo>
                  <a:lnTo>
                    <a:pt x="385495" y="53517"/>
                  </a:lnTo>
                  <a:lnTo>
                    <a:pt x="386651" y="63893"/>
                  </a:lnTo>
                  <a:lnTo>
                    <a:pt x="386105" y="71818"/>
                  </a:lnTo>
                  <a:lnTo>
                    <a:pt x="357733" y="106553"/>
                  </a:lnTo>
                  <a:lnTo>
                    <a:pt x="348615" y="108051"/>
                  </a:lnTo>
                  <a:lnTo>
                    <a:pt x="344043" y="108051"/>
                  </a:lnTo>
                  <a:lnTo>
                    <a:pt x="337947" y="109588"/>
                  </a:lnTo>
                  <a:lnTo>
                    <a:pt x="334911" y="109588"/>
                  </a:lnTo>
                  <a:lnTo>
                    <a:pt x="334911" y="120256"/>
                  </a:lnTo>
                  <a:lnTo>
                    <a:pt x="348615" y="120256"/>
                  </a:lnTo>
                  <a:lnTo>
                    <a:pt x="362292" y="116078"/>
                  </a:lnTo>
                  <a:lnTo>
                    <a:pt x="395427" y="85039"/>
                  </a:lnTo>
                  <a:lnTo>
                    <a:pt x="398284" y="73418"/>
                  </a:lnTo>
                  <a:lnTo>
                    <a:pt x="398868" y="63944"/>
                  </a:lnTo>
                  <a:close/>
                </a:path>
                <a:path w="671829" h="126365">
                  <a:moveTo>
                    <a:pt x="540397" y="111125"/>
                  </a:moveTo>
                  <a:lnTo>
                    <a:pt x="481063" y="111125"/>
                  </a:lnTo>
                  <a:lnTo>
                    <a:pt x="481063" y="53276"/>
                  </a:lnTo>
                  <a:lnTo>
                    <a:pt x="531266" y="53276"/>
                  </a:lnTo>
                  <a:lnTo>
                    <a:pt x="531266" y="42608"/>
                  </a:lnTo>
                  <a:lnTo>
                    <a:pt x="481063" y="42608"/>
                  </a:lnTo>
                  <a:lnTo>
                    <a:pt x="481063" y="3022"/>
                  </a:lnTo>
                  <a:lnTo>
                    <a:pt x="479526" y="1536"/>
                  </a:lnTo>
                  <a:lnTo>
                    <a:pt x="468858" y="1536"/>
                  </a:lnTo>
                  <a:lnTo>
                    <a:pt x="468858" y="111125"/>
                  </a:lnTo>
                  <a:lnTo>
                    <a:pt x="412559" y="111125"/>
                  </a:lnTo>
                  <a:lnTo>
                    <a:pt x="412559" y="121793"/>
                  </a:lnTo>
                  <a:lnTo>
                    <a:pt x="540397" y="121793"/>
                  </a:lnTo>
                  <a:lnTo>
                    <a:pt x="540397" y="111125"/>
                  </a:lnTo>
                  <a:close/>
                </a:path>
                <a:path w="671829" h="126365">
                  <a:moveTo>
                    <a:pt x="637832" y="56299"/>
                  </a:moveTo>
                  <a:lnTo>
                    <a:pt x="633272" y="53276"/>
                  </a:lnTo>
                  <a:lnTo>
                    <a:pt x="625678" y="53276"/>
                  </a:lnTo>
                  <a:lnTo>
                    <a:pt x="625678" y="65430"/>
                  </a:lnTo>
                  <a:lnTo>
                    <a:pt x="625678" y="94348"/>
                  </a:lnTo>
                  <a:lnTo>
                    <a:pt x="624141" y="95897"/>
                  </a:lnTo>
                  <a:lnTo>
                    <a:pt x="578446" y="95897"/>
                  </a:lnTo>
                  <a:lnTo>
                    <a:pt x="576961" y="94348"/>
                  </a:lnTo>
                  <a:lnTo>
                    <a:pt x="576961" y="65430"/>
                  </a:lnTo>
                  <a:lnTo>
                    <a:pt x="578446" y="63944"/>
                  </a:lnTo>
                  <a:lnTo>
                    <a:pt x="624141" y="63944"/>
                  </a:lnTo>
                  <a:lnTo>
                    <a:pt x="625678" y="65430"/>
                  </a:lnTo>
                  <a:lnTo>
                    <a:pt x="625678" y="53276"/>
                  </a:lnTo>
                  <a:lnTo>
                    <a:pt x="569328" y="53276"/>
                  </a:lnTo>
                  <a:lnTo>
                    <a:pt x="564756" y="56299"/>
                  </a:lnTo>
                  <a:lnTo>
                    <a:pt x="564756" y="101993"/>
                  </a:lnTo>
                  <a:lnTo>
                    <a:pt x="569328" y="105016"/>
                  </a:lnTo>
                  <a:lnTo>
                    <a:pt x="633272" y="105016"/>
                  </a:lnTo>
                  <a:lnTo>
                    <a:pt x="637832" y="101993"/>
                  </a:lnTo>
                  <a:lnTo>
                    <a:pt x="637832" y="95897"/>
                  </a:lnTo>
                  <a:lnTo>
                    <a:pt x="637832" y="63944"/>
                  </a:lnTo>
                  <a:lnTo>
                    <a:pt x="637832" y="56299"/>
                  </a:lnTo>
                  <a:close/>
                </a:path>
                <a:path w="671829" h="126365">
                  <a:moveTo>
                    <a:pt x="646963" y="30454"/>
                  </a:moveTo>
                  <a:lnTo>
                    <a:pt x="554088" y="30454"/>
                  </a:lnTo>
                  <a:lnTo>
                    <a:pt x="554088" y="39585"/>
                  </a:lnTo>
                  <a:lnTo>
                    <a:pt x="646963" y="39585"/>
                  </a:lnTo>
                  <a:lnTo>
                    <a:pt x="646963" y="30454"/>
                  </a:lnTo>
                  <a:close/>
                </a:path>
                <a:path w="671829" h="126365">
                  <a:moveTo>
                    <a:pt x="671322" y="24358"/>
                  </a:moveTo>
                  <a:lnTo>
                    <a:pt x="670382" y="15735"/>
                  </a:lnTo>
                  <a:lnTo>
                    <a:pt x="667321" y="10096"/>
                  </a:lnTo>
                  <a:lnTo>
                    <a:pt x="661682" y="7035"/>
                  </a:lnTo>
                  <a:lnTo>
                    <a:pt x="653059" y="6096"/>
                  </a:lnTo>
                  <a:lnTo>
                    <a:pt x="552602" y="6096"/>
                  </a:lnTo>
                  <a:lnTo>
                    <a:pt x="552602" y="16713"/>
                  </a:lnTo>
                  <a:lnTo>
                    <a:pt x="657631" y="16713"/>
                  </a:lnTo>
                  <a:lnTo>
                    <a:pt x="659168" y="19786"/>
                  </a:lnTo>
                  <a:lnTo>
                    <a:pt x="659168" y="114147"/>
                  </a:lnTo>
                  <a:lnTo>
                    <a:pt x="624141" y="114147"/>
                  </a:lnTo>
                  <a:lnTo>
                    <a:pt x="624141" y="121793"/>
                  </a:lnTo>
                  <a:lnTo>
                    <a:pt x="625678" y="124815"/>
                  </a:lnTo>
                  <a:lnTo>
                    <a:pt x="662190" y="124815"/>
                  </a:lnTo>
                  <a:lnTo>
                    <a:pt x="665213" y="123278"/>
                  </a:lnTo>
                  <a:lnTo>
                    <a:pt x="671322" y="120256"/>
                  </a:lnTo>
                  <a:lnTo>
                    <a:pt x="671322" y="24358"/>
                  </a:lnTo>
                  <a:close/>
                </a:path>
              </a:pathLst>
            </a:custGeom>
            <a:solidFill>
              <a:srgbClr val="4A4B4D"/>
            </a:solidFill>
          </p:spPr>
          <p:txBody>
            <a:bodyPr wrap="square" lIns="0" tIns="0" rIns="0" bIns="0" rtlCol="0"/>
            <a:lstStyle/>
            <a:p>
              <a:endParaRPr/>
            </a:p>
          </p:txBody>
        </p:sp>
        <p:pic>
          <p:nvPicPr>
            <p:cNvPr id="34" name="object 34"/>
            <p:cNvPicPr/>
            <p:nvPr/>
          </p:nvPicPr>
          <p:blipFill>
            <a:blip r:embed="rId24" cstate="print"/>
            <a:stretch>
              <a:fillRect/>
            </a:stretch>
          </p:blipFill>
          <p:spPr>
            <a:xfrm>
              <a:off x="1077760" y="8492184"/>
              <a:ext cx="1315250" cy="126352"/>
            </a:xfrm>
            <a:prstGeom prst="rect">
              <a:avLst/>
            </a:prstGeom>
          </p:spPr>
        </p:pic>
        <p:pic>
          <p:nvPicPr>
            <p:cNvPr id="35" name="object 35"/>
            <p:cNvPicPr/>
            <p:nvPr/>
          </p:nvPicPr>
          <p:blipFill>
            <a:blip r:embed="rId25" cstate="print"/>
            <a:stretch>
              <a:fillRect/>
            </a:stretch>
          </p:blipFill>
          <p:spPr>
            <a:xfrm>
              <a:off x="2545206" y="8492184"/>
              <a:ext cx="3915270" cy="126352"/>
            </a:xfrm>
            <a:prstGeom prst="rect">
              <a:avLst/>
            </a:prstGeom>
          </p:spPr>
        </p:pic>
        <p:pic>
          <p:nvPicPr>
            <p:cNvPr id="36" name="object 36"/>
            <p:cNvPicPr/>
            <p:nvPr/>
          </p:nvPicPr>
          <p:blipFill>
            <a:blip r:embed="rId26" cstate="print"/>
            <a:stretch>
              <a:fillRect/>
            </a:stretch>
          </p:blipFill>
          <p:spPr>
            <a:xfrm>
              <a:off x="1085425" y="8726639"/>
              <a:ext cx="1573979" cy="124815"/>
            </a:xfrm>
            <a:prstGeom prst="rect">
              <a:avLst/>
            </a:prstGeom>
          </p:spPr>
        </p:pic>
        <p:pic>
          <p:nvPicPr>
            <p:cNvPr id="37" name="object 37"/>
            <p:cNvPicPr/>
            <p:nvPr/>
          </p:nvPicPr>
          <p:blipFill>
            <a:blip r:embed="rId27" cstate="print"/>
            <a:stretch>
              <a:fillRect/>
            </a:stretch>
          </p:blipFill>
          <p:spPr>
            <a:xfrm>
              <a:off x="2758325" y="8725102"/>
              <a:ext cx="2044407" cy="127889"/>
            </a:xfrm>
            <a:prstGeom prst="rect">
              <a:avLst/>
            </a:prstGeom>
          </p:spPr>
        </p:pic>
      </p:grpSp>
      <p:grpSp>
        <p:nvGrpSpPr>
          <p:cNvPr id="38" name="object 38"/>
          <p:cNvGrpSpPr/>
          <p:nvPr/>
        </p:nvGrpSpPr>
        <p:grpSpPr>
          <a:xfrm>
            <a:off x="710907" y="1080769"/>
            <a:ext cx="6113780" cy="4315460"/>
            <a:chOff x="710907" y="1080769"/>
            <a:chExt cx="6113780" cy="4315460"/>
          </a:xfrm>
        </p:grpSpPr>
        <p:sp>
          <p:nvSpPr>
            <p:cNvPr id="39" name="object 39"/>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40" name="object 40"/>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41" name="object 41"/>
            <p:cNvPicPr/>
            <p:nvPr/>
          </p:nvPicPr>
          <p:blipFill>
            <a:blip r:embed="rId28" cstate="print"/>
            <a:stretch>
              <a:fillRect/>
            </a:stretch>
          </p:blipFill>
          <p:spPr>
            <a:xfrm>
              <a:off x="5696292" y="1288846"/>
              <a:ext cx="71539" cy="103543"/>
            </a:xfrm>
            <a:prstGeom prst="rect">
              <a:avLst/>
            </a:prstGeom>
          </p:spPr>
        </p:pic>
        <p:pic>
          <p:nvPicPr>
            <p:cNvPr id="42" name="object 42"/>
            <p:cNvPicPr/>
            <p:nvPr/>
          </p:nvPicPr>
          <p:blipFill>
            <a:blip r:embed="rId29" cstate="print"/>
            <a:stretch>
              <a:fillRect/>
            </a:stretch>
          </p:blipFill>
          <p:spPr>
            <a:xfrm>
              <a:off x="5787631" y="1285823"/>
              <a:ext cx="357733" cy="106565"/>
            </a:xfrm>
            <a:prstGeom prst="rect">
              <a:avLst/>
            </a:prstGeom>
          </p:spPr>
        </p:pic>
        <p:pic>
          <p:nvPicPr>
            <p:cNvPr id="43" name="object 43"/>
            <p:cNvPicPr/>
            <p:nvPr/>
          </p:nvPicPr>
          <p:blipFill>
            <a:blip r:embed="rId30" cstate="print"/>
            <a:stretch>
              <a:fillRect/>
            </a:stretch>
          </p:blipFill>
          <p:spPr>
            <a:xfrm>
              <a:off x="6394996" y="1282750"/>
              <a:ext cx="246608" cy="117221"/>
            </a:xfrm>
            <a:prstGeom prst="rect">
              <a:avLst/>
            </a:prstGeom>
          </p:spPr>
        </p:pic>
        <p:pic>
          <p:nvPicPr>
            <p:cNvPr id="44" name="object 44"/>
            <p:cNvPicPr/>
            <p:nvPr/>
          </p:nvPicPr>
          <p:blipFill>
            <a:blip r:embed="rId31" cstate="print"/>
            <a:stretch>
              <a:fillRect/>
            </a:stretch>
          </p:blipFill>
          <p:spPr>
            <a:xfrm>
              <a:off x="890536" y="1439570"/>
              <a:ext cx="5752604" cy="360756"/>
            </a:xfrm>
            <a:prstGeom prst="rect">
              <a:avLst/>
            </a:prstGeom>
          </p:spPr>
        </p:pic>
        <p:pic>
          <p:nvPicPr>
            <p:cNvPr id="45" name="object 45"/>
            <p:cNvPicPr/>
            <p:nvPr/>
          </p:nvPicPr>
          <p:blipFill>
            <a:blip r:embed="rId32" cstate="print"/>
            <a:stretch>
              <a:fillRect/>
            </a:stretch>
          </p:blipFill>
          <p:spPr>
            <a:xfrm>
              <a:off x="1077760" y="2059139"/>
              <a:ext cx="127850" cy="127838"/>
            </a:xfrm>
            <a:prstGeom prst="rect">
              <a:avLst/>
            </a:prstGeom>
          </p:spPr>
        </p:pic>
        <p:pic>
          <p:nvPicPr>
            <p:cNvPr id="46" name="object 46"/>
            <p:cNvPicPr/>
            <p:nvPr/>
          </p:nvPicPr>
          <p:blipFill>
            <a:blip r:embed="rId33" cstate="print"/>
            <a:stretch>
              <a:fillRect/>
            </a:stretch>
          </p:blipFill>
          <p:spPr>
            <a:xfrm>
              <a:off x="1365453" y="2059139"/>
              <a:ext cx="406450" cy="127838"/>
            </a:xfrm>
            <a:prstGeom prst="rect">
              <a:avLst/>
            </a:prstGeom>
          </p:spPr>
        </p:pic>
        <p:sp>
          <p:nvSpPr>
            <p:cNvPr id="47" name="object 47"/>
            <p:cNvSpPr/>
            <p:nvPr/>
          </p:nvSpPr>
          <p:spPr>
            <a:xfrm>
              <a:off x="1791690" y="2059139"/>
              <a:ext cx="45720" cy="121920"/>
            </a:xfrm>
            <a:custGeom>
              <a:avLst/>
              <a:gdLst/>
              <a:ahLst/>
              <a:cxnLst/>
              <a:rect l="l" t="t" r="r" b="b"/>
              <a:pathLst>
                <a:path w="45719" h="121919">
                  <a:moveTo>
                    <a:pt x="45694" y="121792"/>
                  </a:moveTo>
                  <a:lnTo>
                    <a:pt x="30467" y="121792"/>
                  </a:lnTo>
                  <a:lnTo>
                    <a:pt x="25895" y="120243"/>
                  </a:lnTo>
                  <a:lnTo>
                    <a:pt x="25895" y="39585"/>
                  </a:lnTo>
                  <a:lnTo>
                    <a:pt x="4571" y="39585"/>
                  </a:lnTo>
                  <a:lnTo>
                    <a:pt x="0" y="38049"/>
                  </a:lnTo>
                  <a:lnTo>
                    <a:pt x="0" y="24358"/>
                  </a:lnTo>
                  <a:lnTo>
                    <a:pt x="3073" y="24358"/>
                  </a:lnTo>
                  <a:lnTo>
                    <a:pt x="21336" y="21272"/>
                  </a:lnTo>
                  <a:lnTo>
                    <a:pt x="25895" y="15227"/>
                  </a:lnTo>
                  <a:lnTo>
                    <a:pt x="28917" y="7581"/>
                  </a:lnTo>
                  <a:lnTo>
                    <a:pt x="30467" y="3022"/>
                  </a:lnTo>
                  <a:lnTo>
                    <a:pt x="32004" y="0"/>
                  </a:lnTo>
                  <a:lnTo>
                    <a:pt x="42621" y="0"/>
                  </a:lnTo>
                  <a:lnTo>
                    <a:pt x="45694" y="3022"/>
                  </a:lnTo>
                  <a:lnTo>
                    <a:pt x="45694" y="121792"/>
                  </a:lnTo>
                  <a:close/>
                </a:path>
              </a:pathLst>
            </a:custGeom>
            <a:solidFill>
              <a:srgbClr val="4A4B4D"/>
            </a:solidFill>
          </p:spPr>
          <p:txBody>
            <a:bodyPr wrap="square" lIns="0" tIns="0" rIns="0" bIns="0" rtlCol="0"/>
            <a:lstStyle/>
            <a:p>
              <a:endParaRPr/>
            </a:p>
          </p:txBody>
        </p:sp>
        <p:pic>
          <p:nvPicPr>
            <p:cNvPr id="48" name="object 48"/>
            <p:cNvPicPr/>
            <p:nvPr/>
          </p:nvPicPr>
          <p:blipFill>
            <a:blip r:embed="rId34" cstate="print"/>
            <a:stretch>
              <a:fillRect/>
            </a:stretch>
          </p:blipFill>
          <p:spPr>
            <a:xfrm>
              <a:off x="1983486" y="2054567"/>
              <a:ext cx="674382" cy="136969"/>
            </a:xfrm>
            <a:prstGeom prst="rect">
              <a:avLst/>
            </a:prstGeom>
          </p:spPr>
        </p:pic>
        <p:pic>
          <p:nvPicPr>
            <p:cNvPr id="49" name="object 49"/>
            <p:cNvPicPr/>
            <p:nvPr/>
          </p:nvPicPr>
          <p:blipFill>
            <a:blip r:embed="rId35" cstate="print"/>
            <a:stretch>
              <a:fillRect/>
            </a:stretch>
          </p:blipFill>
          <p:spPr>
            <a:xfrm>
              <a:off x="1211706" y="2288971"/>
              <a:ext cx="2393010" cy="127901"/>
            </a:xfrm>
            <a:prstGeom prst="rect">
              <a:avLst/>
            </a:prstGeom>
          </p:spPr>
        </p:pic>
        <p:pic>
          <p:nvPicPr>
            <p:cNvPr id="50" name="object 50"/>
            <p:cNvPicPr/>
            <p:nvPr/>
          </p:nvPicPr>
          <p:blipFill>
            <a:blip r:embed="rId36" cstate="print"/>
            <a:stretch>
              <a:fillRect/>
            </a:stretch>
          </p:blipFill>
          <p:spPr>
            <a:xfrm>
              <a:off x="3715842" y="2288971"/>
              <a:ext cx="2738539" cy="126364"/>
            </a:xfrm>
            <a:prstGeom prst="rect">
              <a:avLst/>
            </a:prstGeom>
          </p:spPr>
        </p:pic>
        <p:pic>
          <p:nvPicPr>
            <p:cNvPr id="51" name="object 51"/>
            <p:cNvPicPr/>
            <p:nvPr/>
          </p:nvPicPr>
          <p:blipFill>
            <a:blip r:embed="rId37" cstate="print"/>
            <a:stretch>
              <a:fillRect/>
            </a:stretch>
          </p:blipFill>
          <p:spPr>
            <a:xfrm>
              <a:off x="1077760" y="2526461"/>
              <a:ext cx="312051" cy="120243"/>
            </a:xfrm>
            <a:prstGeom prst="rect">
              <a:avLst/>
            </a:prstGeom>
          </p:spPr>
        </p:pic>
        <p:pic>
          <p:nvPicPr>
            <p:cNvPr id="52" name="object 52"/>
            <p:cNvPicPr/>
            <p:nvPr/>
          </p:nvPicPr>
          <p:blipFill>
            <a:blip r:embed="rId38" cstate="print"/>
            <a:stretch>
              <a:fillRect/>
            </a:stretch>
          </p:blipFill>
          <p:spPr>
            <a:xfrm>
              <a:off x="1491805" y="2520352"/>
              <a:ext cx="4679454" cy="129387"/>
            </a:xfrm>
            <a:prstGeom prst="rect">
              <a:avLst/>
            </a:prstGeom>
          </p:spPr>
        </p:pic>
        <p:pic>
          <p:nvPicPr>
            <p:cNvPr id="53" name="object 53"/>
            <p:cNvPicPr/>
            <p:nvPr/>
          </p:nvPicPr>
          <p:blipFill>
            <a:blip r:embed="rId39" cstate="print"/>
            <a:stretch>
              <a:fillRect/>
            </a:stretch>
          </p:blipFill>
          <p:spPr>
            <a:xfrm>
              <a:off x="1099096" y="2986188"/>
              <a:ext cx="809828" cy="143065"/>
            </a:xfrm>
            <a:prstGeom prst="rect">
              <a:avLst/>
            </a:prstGeom>
          </p:spPr>
        </p:pic>
        <p:pic>
          <p:nvPicPr>
            <p:cNvPr id="54" name="object 54"/>
            <p:cNvPicPr/>
            <p:nvPr/>
          </p:nvPicPr>
          <p:blipFill>
            <a:blip r:embed="rId40" cstate="print"/>
            <a:stretch>
              <a:fillRect/>
            </a:stretch>
          </p:blipFill>
          <p:spPr>
            <a:xfrm>
              <a:off x="1213243" y="3223666"/>
              <a:ext cx="954443" cy="126352"/>
            </a:xfrm>
            <a:prstGeom prst="rect">
              <a:avLst/>
            </a:prstGeom>
          </p:spPr>
        </p:pic>
        <p:pic>
          <p:nvPicPr>
            <p:cNvPr id="55" name="object 55"/>
            <p:cNvPicPr/>
            <p:nvPr/>
          </p:nvPicPr>
          <p:blipFill>
            <a:blip r:embed="rId41" cstate="print"/>
            <a:stretch>
              <a:fillRect/>
            </a:stretch>
          </p:blipFill>
          <p:spPr>
            <a:xfrm>
              <a:off x="2268194" y="3223666"/>
              <a:ext cx="1663788" cy="126352"/>
            </a:xfrm>
            <a:prstGeom prst="rect">
              <a:avLst/>
            </a:prstGeom>
          </p:spPr>
        </p:pic>
        <p:pic>
          <p:nvPicPr>
            <p:cNvPr id="56" name="object 56"/>
            <p:cNvPicPr/>
            <p:nvPr/>
          </p:nvPicPr>
          <p:blipFill>
            <a:blip r:embed="rId42" cstate="print"/>
            <a:stretch>
              <a:fillRect/>
            </a:stretch>
          </p:blipFill>
          <p:spPr>
            <a:xfrm>
              <a:off x="4037012" y="3223666"/>
              <a:ext cx="1523796" cy="127838"/>
            </a:xfrm>
            <a:prstGeom prst="rect">
              <a:avLst/>
            </a:prstGeom>
          </p:spPr>
        </p:pic>
        <p:pic>
          <p:nvPicPr>
            <p:cNvPr id="57" name="object 57"/>
            <p:cNvPicPr/>
            <p:nvPr/>
          </p:nvPicPr>
          <p:blipFill>
            <a:blip r:embed="rId43" cstate="print"/>
            <a:stretch>
              <a:fillRect/>
            </a:stretch>
          </p:blipFill>
          <p:spPr>
            <a:xfrm>
              <a:off x="5664352" y="3223666"/>
              <a:ext cx="794588" cy="125489"/>
            </a:xfrm>
            <a:prstGeom prst="rect">
              <a:avLst/>
            </a:prstGeom>
          </p:spPr>
        </p:pic>
        <p:pic>
          <p:nvPicPr>
            <p:cNvPr id="58" name="object 58"/>
            <p:cNvPicPr/>
            <p:nvPr/>
          </p:nvPicPr>
          <p:blipFill>
            <a:blip r:embed="rId44" cstate="print"/>
            <a:stretch>
              <a:fillRect/>
            </a:stretch>
          </p:blipFill>
          <p:spPr>
            <a:xfrm>
              <a:off x="1077760" y="3455047"/>
              <a:ext cx="2711157" cy="129374"/>
            </a:xfrm>
            <a:prstGeom prst="rect">
              <a:avLst/>
            </a:prstGeom>
          </p:spPr>
        </p:pic>
        <p:pic>
          <p:nvPicPr>
            <p:cNvPr id="59" name="object 59"/>
            <p:cNvPicPr/>
            <p:nvPr/>
          </p:nvPicPr>
          <p:blipFill>
            <a:blip r:embed="rId45" cstate="print"/>
            <a:stretch>
              <a:fillRect/>
            </a:stretch>
          </p:blipFill>
          <p:spPr>
            <a:xfrm>
              <a:off x="3892397" y="3458070"/>
              <a:ext cx="2563520" cy="126352"/>
            </a:xfrm>
            <a:prstGeom prst="rect">
              <a:avLst/>
            </a:prstGeom>
          </p:spPr>
        </p:pic>
        <p:pic>
          <p:nvPicPr>
            <p:cNvPr id="60" name="object 60"/>
            <p:cNvPicPr/>
            <p:nvPr/>
          </p:nvPicPr>
          <p:blipFill>
            <a:blip r:embed="rId46" cstate="print"/>
            <a:stretch>
              <a:fillRect/>
            </a:stretch>
          </p:blipFill>
          <p:spPr>
            <a:xfrm>
              <a:off x="1079296" y="3689451"/>
              <a:ext cx="1108176" cy="129425"/>
            </a:xfrm>
            <a:prstGeom prst="rect">
              <a:avLst/>
            </a:prstGeom>
          </p:spPr>
        </p:pic>
        <p:pic>
          <p:nvPicPr>
            <p:cNvPr id="61" name="object 61"/>
            <p:cNvPicPr/>
            <p:nvPr/>
          </p:nvPicPr>
          <p:blipFill>
            <a:blip r:embed="rId47" cstate="print"/>
            <a:stretch>
              <a:fillRect/>
            </a:stretch>
          </p:blipFill>
          <p:spPr>
            <a:xfrm>
              <a:off x="2286444" y="3690988"/>
              <a:ext cx="3861993" cy="127888"/>
            </a:xfrm>
            <a:prstGeom prst="rect">
              <a:avLst/>
            </a:prstGeom>
          </p:spPr>
        </p:pic>
        <p:pic>
          <p:nvPicPr>
            <p:cNvPr id="62" name="object 62"/>
            <p:cNvPicPr/>
            <p:nvPr/>
          </p:nvPicPr>
          <p:blipFill>
            <a:blip r:embed="rId48" cstate="print"/>
            <a:stretch>
              <a:fillRect/>
            </a:stretch>
          </p:blipFill>
          <p:spPr>
            <a:xfrm>
              <a:off x="1211706" y="3923906"/>
              <a:ext cx="2849664" cy="129374"/>
            </a:xfrm>
            <a:prstGeom prst="rect">
              <a:avLst/>
            </a:prstGeom>
          </p:spPr>
        </p:pic>
        <p:pic>
          <p:nvPicPr>
            <p:cNvPr id="63" name="object 63"/>
            <p:cNvPicPr/>
            <p:nvPr/>
          </p:nvPicPr>
          <p:blipFill>
            <a:blip r:embed="rId49" cstate="print"/>
            <a:stretch>
              <a:fillRect/>
            </a:stretch>
          </p:blipFill>
          <p:spPr>
            <a:xfrm>
              <a:off x="4163364" y="3925391"/>
              <a:ext cx="2294089" cy="126352"/>
            </a:xfrm>
            <a:prstGeom prst="rect">
              <a:avLst/>
            </a:prstGeom>
          </p:spPr>
        </p:pic>
        <p:pic>
          <p:nvPicPr>
            <p:cNvPr id="64" name="object 64"/>
            <p:cNvPicPr/>
            <p:nvPr/>
          </p:nvPicPr>
          <p:blipFill>
            <a:blip r:embed="rId50" cstate="print"/>
            <a:stretch>
              <a:fillRect/>
            </a:stretch>
          </p:blipFill>
          <p:spPr>
            <a:xfrm>
              <a:off x="1082332" y="4161383"/>
              <a:ext cx="293776" cy="118719"/>
            </a:xfrm>
            <a:prstGeom prst="rect">
              <a:avLst/>
            </a:prstGeom>
          </p:spPr>
        </p:pic>
        <p:pic>
          <p:nvPicPr>
            <p:cNvPr id="65" name="object 65"/>
            <p:cNvPicPr/>
            <p:nvPr/>
          </p:nvPicPr>
          <p:blipFill>
            <a:blip r:embed="rId51" cstate="print"/>
            <a:stretch>
              <a:fillRect/>
            </a:stretch>
          </p:blipFill>
          <p:spPr>
            <a:xfrm>
              <a:off x="1479651" y="4158310"/>
              <a:ext cx="1354785" cy="127888"/>
            </a:xfrm>
            <a:prstGeom prst="rect">
              <a:avLst/>
            </a:prstGeom>
          </p:spPr>
        </p:pic>
      </p:grpSp>
      <p:grpSp>
        <p:nvGrpSpPr>
          <p:cNvPr id="66" name="object 66"/>
          <p:cNvGrpSpPr/>
          <p:nvPr/>
        </p:nvGrpSpPr>
        <p:grpSpPr>
          <a:xfrm>
            <a:off x="709358" y="5600"/>
            <a:ext cx="6842759" cy="717550"/>
            <a:chOff x="709358" y="5600"/>
            <a:chExt cx="6842759" cy="717550"/>
          </a:xfrm>
        </p:grpSpPr>
        <p:sp>
          <p:nvSpPr>
            <p:cNvPr id="67" name="object 6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68" name="object 6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69" name="object 69"/>
            <p:cNvPicPr/>
            <p:nvPr/>
          </p:nvPicPr>
          <p:blipFill>
            <a:blip r:embed="rId52" cstate="print"/>
            <a:stretch>
              <a:fillRect/>
            </a:stretch>
          </p:blipFill>
          <p:spPr>
            <a:xfrm>
              <a:off x="1003147" y="366369"/>
              <a:ext cx="462813" cy="170497"/>
            </a:xfrm>
            <a:prstGeom prst="rect">
              <a:avLst/>
            </a:prstGeom>
          </p:spPr>
        </p:pic>
        <p:sp>
          <p:nvSpPr>
            <p:cNvPr id="70" name="object 7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71" name="object 71"/>
            <p:cNvPicPr/>
            <p:nvPr/>
          </p:nvPicPr>
          <p:blipFill>
            <a:blip r:embed="rId53" cstate="print"/>
            <a:stretch>
              <a:fillRect/>
            </a:stretch>
          </p:blipFill>
          <p:spPr>
            <a:xfrm>
              <a:off x="1662315" y="380059"/>
              <a:ext cx="156806" cy="149174"/>
            </a:xfrm>
            <a:prstGeom prst="rect">
              <a:avLst/>
            </a:prstGeom>
          </p:spPr>
        </p:pic>
        <p:sp>
          <p:nvSpPr>
            <p:cNvPr id="72" name="object 7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73" name="object 73"/>
            <p:cNvPicPr/>
            <p:nvPr/>
          </p:nvPicPr>
          <p:blipFill>
            <a:blip r:embed="rId54" cstate="print"/>
            <a:stretch>
              <a:fillRect/>
            </a:stretch>
          </p:blipFill>
          <p:spPr>
            <a:xfrm>
              <a:off x="2021585" y="366369"/>
              <a:ext cx="343992" cy="170497"/>
            </a:xfrm>
            <a:prstGeom prst="rect">
              <a:avLst/>
            </a:prstGeom>
          </p:spPr>
        </p:pic>
        <p:pic>
          <p:nvPicPr>
            <p:cNvPr id="74" name="object 74"/>
            <p:cNvPicPr/>
            <p:nvPr/>
          </p:nvPicPr>
          <p:blipFill>
            <a:blip r:embed="rId55" cstate="print"/>
            <a:stretch>
              <a:fillRect/>
            </a:stretch>
          </p:blipFill>
          <p:spPr>
            <a:xfrm>
              <a:off x="2552852" y="364832"/>
              <a:ext cx="1788617" cy="172034"/>
            </a:xfrm>
            <a:prstGeom prst="rect">
              <a:avLst/>
            </a:prstGeom>
          </p:spPr>
        </p:pic>
      </p:grpSp>
      <p:grpSp>
        <p:nvGrpSpPr>
          <p:cNvPr id="75" name="object 2"/>
          <p:cNvGrpSpPr/>
          <p:nvPr/>
        </p:nvGrpSpPr>
        <p:grpSpPr>
          <a:xfrm>
            <a:off x="3415956" y="10148442"/>
            <a:ext cx="703580" cy="91440"/>
            <a:chOff x="3415956" y="10148442"/>
            <a:chExt cx="703580" cy="91440"/>
          </a:xfrm>
        </p:grpSpPr>
        <p:sp>
          <p:nvSpPr>
            <p:cNvPr id="76"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77" name="object 4"/>
            <p:cNvPicPr/>
            <p:nvPr/>
          </p:nvPicPr>
          <p:blipFill>
            <a:blip r:embed="rId56" cstate="print"/>
            <a:stretch>
              <a:fillRect/>
            </a:stretch>
          </p:blipFill>
          <p:spPr>
            <a:xfrm>
              <a:off x="3738663" y="10148442"/>
              <a:ext cx="121793" cy="91325"/>
            </a:xfrm>
            <a:prstGeom prst="rect">
              <a:avLst/>
            </a:prstGeom>
          </p:spPr>
        </p:pic>
        <p:sp>
          <p:nvSpPr>
            <p:cNvPr id="78"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333375" cy="106565"/>
            </a:xfrm>
            <a:prstGeom prst="rect">
              <a:avLst/>
            </a:prstGeom>
          </p:spPr>
        </p:pic>
        <p:sp>
          <p:nvSpPr>
            <p:cNvPr id="11" name="object 11"/>
            <p:cNvSpPr/>
            <p:nvPr/>
          </p:nvSpPr>
          <p:spPr>
            <a:xfrm>
              <a:off x="6160592" y="1285823"/>
              <a:ext cx="36830" cy="106680"/>
            </a:xfrm>
            <a:custGeom>
              <a:avLst/>
              <a:gdLst/>
              <a:ahLst/>
              <a:cxnLst/>
              <a:rect l="l" t="t" r="r" b="b"/>
              <a:pathLst>
                <a:path w="36829" h="106680">
                  <a:moveTo>
                    <a:pt x="33489" y="106565"/>
                  </a:moveTo>
                  <a:lnTo>
                    <a:pt x="27381" y="106565"/>
                  </a:lnTo>
                  <a:lnTo>
                    <a:pt x="24358" y="103492"/>
                  </a:lnTo>
                  <a:lnTo>
                    <a:pt x="24358" y="30416"/>
                  </a:lnTo>
                  <a:lnTo>
                    <a:pt x="3022" y="30416"/>
                  </a:lnTo>
                  <a:lnTo>
                    <a:pt x="0" y="28917"/>
                  </a:lnTo>
                  <a:lnTo>
                    <a:pt x="0" y="22821"/>
                  </a:lnTo>
                  <a:lnTo>
                    <a:pt x="1536" y="22821"/>
                  </a:lnTo>
                  <a:lnTo>
                    <a:pt x="10667" y="21285"/>
                  </a:lnTo>
                  <a:lnTo>
                    <a:pt x="19799" y="18262"/>
                  </a:lnTo>
                  <a:lnTo>
                    <a:pt x="24358" y="12153"/>
                  </a:lnTo>
                  <a:lnTo>
                    <a:pt x="25895" y="6108"/>
                  </a:lnTo>
                  <a:lnTo>
                    <a:pt x="27381" y="3022"/>
                  </a:lnTo>
                  <a:lnTo>
                    <a:pt x="27381" y="0"/>
                  </a:lnTo>
                  <a:lnTo>
                    <a:pt x="35026" y="0"/>
                  </a:lnTo>
                  <a:lnTo>
                    <a:pt x="36512" y="3022"/>
                  </a:lnTo>
                  <a:lnTo>
                    <a:pt x="36512" y="105029"/>
                  </a:lnTo>
                  <a:lnTo>
                    <a:pt x="33489" y="106565"/>
                  </a:lnTo>
                  <a:close/>
                </a:path>
              </a:pathLst>
            </a:custGeom>
            <a:solidFill>
              <a:srgbClr val="4A4B4D"/>
            </a:solidFill>
          </p:spPr>
          <p:txBody>
            <a:bodyPr wrap="square" lIns="0" tIns="0" rIns="0" bIns="0" rtlCol="0"/>
            <a:lstStyle/>
            <a:p>
              <a:endParaRPr/>
            </a:p>
          </p:txBody>
        </p:sp>
        <p:pic>
          <p:nvPicPr>
            <p:cNvPr id="12" name="object 12"/>
            <p:cNvPicPr/>
            <p:nvPr/>
          </p:nvPicPr>
          <p:blipFill>
            <a:blip r:embed="rId4" cstate="print"/>
            <a:stretch>
              <a:fillRect/>
            </a:stretch>
          </p:blipFill>
          <p:spPr>
            <a:xfrm>
              <a:off x="6521348" y="1282750"/>
              <a:ext cx="120256" cy="117221"/>
            </a:xfrm>
            <a:prstGeom prst="rect">
              <a:avLst/>
            </a:prstGeom>
          </p:spPr>
        </p:pic>
        <p:sp>
          <p:nvSpPr>
            <p:cNvPr id="13" name="object 13"/>
            <p:cNvSpPr/>
            <p:nvPr/>
          </p:nvSpPr>
          <p:spPr>
            <a:xfrm>
              <a:off x="1070178" y="1620684"/>
              <a:ext cx="5393690" cy="3416300"/>
            </a:xfrm>
            <a:custGeom>
              <a:avLst/>
              <a:gdLst/>
              <a:ahLst/>
              <a:cxnLst/>
              <a:rect l="l" t="t" r="r" b="b"/>
              <a:pathLst>
                <a:path w="5393690" h="3416300">
                  <a:moveTo>
                    <a:pt x="5292864" y="3415957"/>
                  </a:moveTo>
                  <a:lnTo>
                    <a:pt x="101942" y="3415957"/>
                  </a:lnTo>
                  <a:lnTo>
                    <a:pt x="62257" y="3407945"/>
                  </a:lnTo>
                  <a:lnTo>
                    <a:pt x="29854" y="3386097"/>
                  </a:lnTo>
                  <a:lnTo>
                    <a:pt x="8009" y="3353693"/>
                  </a:lnTo>
                  <a:lnTo>
                    <a:pt x="0" y="3314014"/>
                  </a:lnTo>
                  <a:lnTo>
                    <a:pt x="0" y="100507"/>
                  </a:lnTo>
                  <a:lnTo>
                    <a:pt x="8009" y="61030"/>
                  </a:lnTo>
                  <a:lnTo>
                    <a:pt x="29854" y="29122"/>
                  </a:lnTo>
                  <a:lnTo>
                    <a:pt x="62257" y="7780"/>
                  </a:lnTo>
                  <a:lnTo>
                    <a:pt x="101942" y="0"/>
                  </a:lnTo>
                  <a:lnTo>
                    <a:pt x="5292864" y="0"/>
                  </a:lnTo>
                  <a:lnTo>
                    <a:pt x="5332319" y="7780"/>
                  </a:lnTo>
                  <a:lnTo>
                    <a:pt x="5364216" y="29122"/>
                  </a:lnTo>
                  <a:lnTo>
                    <a:pt x="5385554" y="61030"/>
                  </a:lnTo>
                  <a:lnTo>
                    <a:pt x="5393334" y="100507"/>
                  </a:lnTo>
                  <a:lnTo>
                    <a:pt x="5393334" y="3314014"/>
                  </a:lnTo>
                  <a:lnTo>
                    <a:pt x="5385554" y="3353693"/>
                  </a:lnTo>
                  <a:lnTo>
                    <a:pt x="5364216" y="3386097"/>
                  </a:lnTo>
                  <a:lnTo>
                    <a:pt x="5332319" y="3407945"/>
                  </a:lnTo>
                  <a:lnTo>
                    <a:pt x="5292864" y="3415957"/>
                  </a:lnTo>
                  <a:close/>
                </a:path>
              </a:pathLst>
            </a:custGeom>
            <a:solidFill>
              <a:srgbClr val="B7E4F9"/>
            </a:solidFill>
          </p:spPr>
          <p:txBody>
            <a:bodyPr wrap="square" lIns="0" tIns="0" rIns="0" bIns="0" rtlCol="0"/>
            <a:lstStyle/>
            <a:p>
              <a:endParaRPr/>
            </a:p>
          </p:txBody>
        </p:sp>
      </p:grpSp>
      <p:pic>
        <p:nvPicPr>
          <p:cNvPr id="69" name="図 68">
            <a:extLst>
              <a:ext uri="{FF2B5EF4-FFF2-40B4-BE49-F238E27FC236}">
                <a16:creationId xmlns:a16="http://schemas.microsoft.com/office/drawing/2014/main" id="{7020B7DD-9563-61AD-DA13-98DF6FB24C6F}"/>
              </a:ext>
            </a:extLst>
          </p:cNvPr>
          <p:cNvPicPr>
            <a:picLocks noChangeAspect="1"/>
          </p:cNvPicPr>
          <p:nvPr/>
        </p:nvPicPr>
        <p:blipFill>
          <a:blip r:embed="rId5">
            <a:extLst>
              <a:ext uri="{BEBA8EAE-BF5A-486C-A8C5-ECC9F3942E4B}">
                <a14:imgProps xmlns:a14="http://schemas.microsoft.com/office/drawing/2010/main">
                  <a14:imgLayer r:embed="rId6">
                    <a14:imgEffect>
                      <a14:saturation sat="0"/>
                    </a14:imgEffect>
                  </a14:imgLayer>
                </a14:imgProps>
              </a:ext>
            </a:extLst>
          </a:blip>
          <a:stretch>
            <a:fillRect/>
          </a:stretch>
        </p:blipFill>
        <p:spPr>
          <a:xfrm>
            <a:off x="2672966" y="1839466"/>
            <a:ext cx="2072230" cy="2932401"/>
          </a:xfrm>
          <a:prstGeom prst="rect">
            <a:avLst/>
          </a:prstGeom>
        </p:spPr>
      </p:pic>
      <p:grpSp>
        <p:nvGrpSpPr>
          <p:cNvPr id="15" name="object 15"/>
          <p:cNvGrpSpPr/>
          <p:nvPr/>
        </p:nvGrpSpPr>
        <p:grpSpPr>
          <a:xfrm>
            <a:off x="710907" y="5647689"/>
            <a:ext cx="6113780" cy="4315460"/>
            <a:chOff x="710907" y="5647689"/>
            <a:chExt cx="6113780" cy="4315460"/>
          </a:xfrm>
        </p:grpSpPr>
        <p:sp>
          <p:nvSpPr>
            <p:cNvPr id="16" name="object 1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7" name="object 17"/>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8" name="object 18"/>
            <p:cNvPicPr/>
            <p:nvPr/>
          </p:nvPicPr>
          <p:blipFill>
            <a:blip r:embed="rId7" cstate="print"/>
            <a:stretch>
              <a:fillRect/>
            </a:stretch>
          </p:blipFill>
          <p:spPr>
            <a:xfrm>
              <a:off x="5696292" y="5855639"/>
              <a:ext cx="71539" cy="103543"/>
            </a:xfrm>
            <a:prstGeom prst="rect">
              <a:avLst/>
            </a:prstGeom>
          </p:spPr>
        </p:pic>
        <p:pic>
          <p:nvPicPr>
            <p:cNvPr id="19" name="object 19"/>
            <p:cNvPicPr/>
            <p:nvPr/>
          </p:nvPicPr>
          <p:blipFill>
            <a:blip r:embed="rId8" cstate="print"/>
            <a:stretch>
              <a:fillRect/>
            </a:stretch>
          </p:blipFill>
          <p:spPr>
            <a:xfrm>
              <a:off x="5787631" y="5852616"/>
              <a:ext cx="333375" cy="106565"/>
            </a:xfrm>
            <a:prstGeom prst="rect">
              <a:avLst/>
            </a:prstGeom>
          </p:spPr>
        </p:pic>
        <p:pic>
          <p:nvPicPr>
            <p:cNvPr id="20" name="object 20"/>
            <p:cNvPicPr/>
            <p:nvPr/>
          </p:nvPicPr>
          <p:blipFill>
            <a:blip r:embed="rId9" cstate="print"/>
            <a:stretch>
              <a:fillRect/>
            </a:stretch>
          </p:blipFill>
          <p:spPr>
            <a:xfrm>
              <a:off x="6156032" y="5852616"/>
              <a:ext cx="65430" cy="103479"/>
            </a:xfrm>
            <a:prstGeom prst="rect">
              <a:avLst/>
            </a:prstGeom>
          </p:spPr>
        </p:pic>
        <p:pic>
          <p:nvPicPr>
            <p:cNvPr id="21" name="object 21"/>
            <p:cNvPicPr/>
            <p:nvPr/>
          </p:nvPicPr>
          <p:blipFill>
            <a:blip r:embed="rId10" cstate="print"/>
            <a:stretch>
              <a:fillRect/>
            </a:stretch>
          </p:blipFill>
          <p:spPr>
            <a:xfrm>
              <a:off x="6268694" y="5849543"/>
              <a:ext cx="372910" cy="117221"/>
            </a:xfrm>
            <a:prstGeom prst="rect">
              <a:avLst/>
            </a:prstGeom>
          </p:spPr>
        </p:pic>
        <p:pic>
          <p:nvPicPr>
            <p:cNvPr id="22" name="object 22"/>
            <p:cNvPicPr/>
            <p:nvPr/>
          </p:nvPicPr>
          <p:blipFill>
            <a:blip r:embed="rId11" cstate="print"/>
            <a:stretch>
              <a:fillRect/>
            </a:stretch>
          </p:blipFill>
          <p:spPr>
            <a:xfrm>
              <a:off x="890536" y="6006350"/>
              <a:ext cx="5752604" cy="360768"/>
            </a:xfrm>
            <a:prstGeom prst="rect">
              <a:avLst/>
            </a:prstGeom>
          </p:spPr>
        </p:pic>
      </p:grpSp>
      <p:sp>
        <p:nvSpPr>
          <p:cNvPr id="23" name="object 23"/>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grpSp>
        <p:nvGrpSpPr>
          <p:cNvPr id="24" name="object 24"/>
          <p:cNvGrpSpPr/>
          <p:nvPr/>
        </p:nvGrpSpPr>
        <p:grpSpPr>
          <a:xfrm>
            <a:off x="7183539" y="1080286"/>
            <a:ext cx="368935" cy="688340"/>
            <a:chOff x="7183539" y="1080286"/>
            <a:chExt cx="368935" cy="688340"/>
          </a:xfrm>
        </p:grpSpPr>
        <p:sp>
          <p:nvSpPr>
            <p:cNvPr id="25" name="object 25"/>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26" name="object 26"/>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7" name="object 27"/>
            <p:cNvPicPr/>
            <p:nvPr/>
          </p:nvPicPr>
          <p:blipFill>
            <a:blip r:embed="rId12" cstate="print"/>
            <a:stretch>
              <a:fillRect/>
            </a:stretch>
          </p:blipFill>
          <p:spPr>
            <a:xfrm>
              <a:off x="7296200" y="1401508"/>
              <a:ext cx="133946" cy="270967"/>
            </a:xfrm>
            <a:prstGeom prst="rect">
              <a:avLst/>
            </a:prstGeom>
          </p:spPr>
        </p:pic>
      </p:grpSp>
      <p:grpSp>
        <p:nvGrpSpPr>
          <p:cNvPr id="28" name="object 28"/>
          <p:cNvGrpSpPr/>
          <p:nvPr/>
        </p:nvGrpSpPr>
        <p:grpSpPr>
          <a:xfrm>
            <a:off x="7183539" y="2570606"/>
            <a:ext cx="368935" cy="688340"/>
            <a:chOff x="7183539" y="2570606"/>
            <a:chExt cx="368935" cy="688340"/>
          </a:xfrm>
        </p:grpSpPr>
        <p:sp>
          <p:nvSpPr>
            <p:cNvPr id="29" name="object 29"/>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30" name="object 30"/>
            <p:cNvPicPr/>
            <p:nvPr/>
          </p:nvPicPr>
          <p:blipFill>
            <a:blip r:embed="rId13" cstate="print"/>
            <a:stretch>
              <a:fillRect/>
            </a:stretch>
          </p:blipFill>
          <p:spPr>
            <a:xfrm>
              <a:off x="7296200" y="2686303"/>
              <a:ext cx="133946" cy="272503"/>
            </a:xfrm>
            <a:prstGeom prst="rect">
              <a:avLst/>
            </a:prstGeom>
          </p:spPr>
        </p:pic>
        <p:pic>
          <p:nvPicPr>
            <p:cNvPr id="31" name="object 31"/>
            <p:cNvPicPr/>
            <p:nvPr/>
          </p:nvPicPr>
          <p:blipFill>
            <a:blip r:embed="rId14" cstate="print"/>
            <a:stretch>
              <a:fillRect/>
            </a:stretch>
          </p:blipFill>
          <p:spPr>
            <a:xfrm>
              <a:off x="7294664" y="3013570"/>
              <a:ext cx="137020" cy="137020"/>
            </a:xfrm>
            <a:prstGeom prst="rect">
              <a:avLst/>
            </a:prstGeom>
          </p:spPr>
        </p:pic>
      </p:grpSp>
      <p:grpSp>
        <p:nvGrpSpPr>
          <p:cNvPr id="32" name="object 32"/>
          <p:cNvGrpSpPr/>
          <p:nvPr/>
        </p:nvGrpSpPr>
        <p:grpSpPr>
          <a:xfrm>
            <a:off x="7183539" y="1826221"/>
            <a:ext cx="368935" cy="687070"/>
            <a:chOff x="7183539" y="1826221"/>
            <a:chExt cx="368935" cy="687070"/>
          </a:xfrm>
        </p:grpSpPr>
        <p:sp>
          <p:nvSpPr>
            <p:cNvPr id="33" name="object 33"/>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34" name="object 34"/>
            <p:cNvPicPr/>
            <p:nvPr/>
          </p:nvPicPr>
          <p:blipFill>
            <a:blip r:embed="rId15" cstate="print"/>
            <a:stretch>
              <a:fillRect/>
            </a:stretch>
          </p:blipFill>
          <p:spPr>
            <a:xfrm>
              <a:off x="7296200" y="1940369"/>
              <a:ext cx="133946" cy="274040"/>
            </a:xfrm>
            <a:prstGeom prst="rect">
              <a:avLst/>
            </a:prstGeom>
          </p:spPr>
        </p:pic>
        <p:pic>
          <p:nvPicPr>
            <p:cNvPr id="35" name="object 35"/>
            <p:cNvPicPr/>
            <p:nvPr/>
          </p:nvPicPr>
          <p:blipFill>
            <a:blip r:embed="rId16" cstate="print"/>
            <a:stretch>
              <a:fillRect/>
            </a:stretch>
          </p:blipFill>
          <p:spPr>
            <a:xfrm>
              <a:off x="7294664" y="2269184"/>
              <a:ext cx="137020" cy="135483"/>
            </a:xfrm>
            <a:prstGeom prst="rect">
              <a:avLst/>
            </a:prstGeom>
          </p:spPr>
        </p:pic>
      </p:grpSp>
      <p:grpSp>
        <p:nvGrpSpPr>
          <p:cNvPr id="36" name="object 36"/>
          <p:cNvGrpSpPr/>
          <p:nvPr/>
        </p:nvGrpSpPr>
        <p:grpSpPr>
          <a:xfrm>
            <a:off x="7183539" y="3314991"/>
            <a:ext cx="368935" cy="688340"/>
            <a:chOff x="7183539" y="3314991"/>
            <a:chExt cx="368935" cy="688340"/>
          </a:xfrm>
        </p:grpSpPr>
        <p:sp>
          <p:nvSpPr>
            <p:cNvPr id="37" name="object 37"/>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38" name="object 38"/>
            <p:cNvPicPr/>
            <p:nvPr/>
          </p:nvPicPr>
          <p:blipFill>
            <a:blip r:embed="rId17" cstate="print"/>
            <a:stretch>
              <a:fillRect/>
            </a:stretch>
          </p:blipFill>
          <p:spPr>
            <a:xfrm>
              <a:off x="7296200" y="3430689"/>
              <a:ext cx="133946" cy="272453"/>
            </a:xfrm>
            <a:prstGeom prst="rect">
              <a:avLst/>
            </a:prstGeom>
          </p:spPr>
        </p:pic>
        <p:pic>
          <p:nvPicPr>
            <p:cNvPr id="39" name="object 39"/>
            <p:cNvPicPr/>
            <p:nvPr/>
          </p:nvPicPr>
          <p:blipFill>
            <a:blip r:embed="rId18" cstate="print"/>
            <a:stretch>
              <a:fillRect/>
            </a:stretch>
          </p:blipFill>
          <p:spPr>
            <a:xfrm>
              <a:off x="7294664" y="3759492"/>
              <a:ext cx="137020" cy="135483"/>
            </a:xfrm>
            <a:prstGeom prst="rect">
              <a:avLst/>
            </a:prstGeom>
          </p:spPr>
        </p:pic>
      </p:grpSp>
      <p:grpSp>
        <p:nvGrpSpPr>
          <p:cNvPr id="40" name="object 40"/>
          <p:cNvGrpSpPr/>
          <p:nvPr/>
        </p:nvGrpSpPr>
        <p:grpSpPr>
          <a:xfrm>
            <a:off x="7183539" y="4060875"/>
            <a:ext cx="368935" cy="687070"/>
            <a:chOff x="7183539" y="4060875"/>
            <a:chExt cx="368935" cy="687070"/>
          </a:xfrm>
        </p:grpSpPr>
        <p:sp>
          <p:nvSpPr>
            <p:cNvPr id="41" name="object 41"/>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42" name="object 42"/>
            <p:cNvPicPr/>
            <p:nvPr/>
          </p:nvPicPr>
          <p:blipFill>
            <a:blip r:embed="rId19" cstate="print"/>
            <a:stretch>
              <a:fillRect/>
            </a:stretch>
          </p:blipFill>
          <p:spPr>
            <a:xfrm>
              <a:off x="7296200" y="4175073"/>
              <a:ext cx="133946" cy="273989"/>
            </a:xfrm>
            <a:prstGeom prst="rect">
              <a:avLst/>
            </a:prstGeom>
          </p:spPr>
        </p:pic>
        <p:pic>
          <p:nvPicPr>
            <p:cNvPr id="43" name="object 43"/>
            <p:cNvPicPr/>
            <p:nvPr/>
          </p:nvPicPr>
          <p:blipFill>
            <a:blip r:embed="rId20" cstate="print"/>
            <a:stretch>
              <a:fillRect/>
            </a:stretch>
          </p:blipFill>
          <p:spPr>
            <a:xfrm>
              <a:off x="7294664" y="4503889"/>
              <a:ext cx="137020" cy="136969"/>
            </a:xfrm>
            <a:prstGeom prst="rect">
              <a:avLst/>
            </a:prstGeom>
          </p:spPr>
        </p:pic>
      </p:grpSp>
      <p:grpSp>
        <p:nvGrpSpPr>
          <p:cNvPr id="44" name="object 44"/>
          <p:cNvGrpSpPr/>
          <p:nvPr/>
        </p:nvGrpSpPr>
        <p:grpSpPr>
          <a:xfrm>
            <a:off x="7183539" y="4805260"/>
            <a:ext cx="368935" cy="688340"/>
            <a:chOff x="7183539" y="4805260"/>
            <a:chExt cx="368935" cy="688340"/>
          </a:xfrm>
        </p:grpSpPr>
        <p:sp>
          <p:nvSpPr>
            <p:cNvPr id="45" name="object 45"/>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6" name="object 46"/>
            <p:cNvPicPr/>
            <p:nvPr/>
          </p:nvPicPr>
          <p:blipFill>
            <a:blip r:embed="rId21" cstate="print"/>
            <a:stretch>
              <a:fillRect/>
            </a:stretch>
          </p:blipFill>
          <p:spPr>
            <a:xfrm>
              <a:off x="7296200" y="4920957"/>
              <a:ext cx="133946" cy="272503"/>
            </a:xfrm>
            <a:prstGeom prst="rect">
              <a:avLst/>
            </a:prstGeom>
          </p:spPr>
        </p:pic>
        <p:pic>
          <p:nvPicPr>
            <p:cNvPr id="47" name="object 47"/>
            <p:cNvPicPr/>
            <p:nvPr/>
          </p:nvPicPr>
          <p:blipFill>
            <a:blip r:embed="rId22" cstate="print"/>
            <a:stretch>
              <a:fillRect/>
            </a:stretch>
          </p:blipFill>
          <p:spPr>
            <a:xfrm>
              <a:off x="7294664" y="5248274"/>
              <a:ext cx="137020" cy="136969"/>
            </a:xfrm>
            <a:prstGeom prst="rect">
              <a:avLst/>
            </a:prstGeom>
          </p:spPr>
        </p:pic>
      </p:grpSp>
      <p:grpSp>
        <p:nvGrpSpPr>
          <p:cNvPr id="48" name="object 48"/>
          <p:cNvGrpSpPr/>
          <p:nvPr/>
        </p:nvGrpSpPr>
        <p:grpSpPr>
          <a:xfrm>
            <a:off x="7183539" y="5549645"/>
            <a:ext cx="368935" cy="688340"/>
            <a:chOff x="7183539" y="5549645"/>
            <a:chExt cx="368935" cy="688340"/>
          </a:xfrm>
        </p:grpSpPr>
        <p:sp>
          <p:nvSpPr>
            <p:cNvPr id="49" name="object 49"/>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50" name="object 50"/>
            <p:cNvPicPr/>
            <p:nvPr/>
          </p:nvPicPr>
          <p:blipFill>
            <a:blip r:embed="rId23" cstate="print"/>
            <a:stretch>
              <a:fillRect/>
            </a:stretch>
          </p:blipFill>
          <p:spPr>
            <a:xfrm>
              <a:off x="7296200" y="5665342"/>
              <a:ext cx="133946" cy="272503"/>
            </a:xfrm>
            <a:prstGeom prst="rect">
              <a:avLst/>
            </a:prstGeom>
          </p:spPr>
        </p:pic>
        <p:pic>
          <p:nvPicPr>
            <p:cNvPr id="51" name="object 51"/>
            <p:cNvPicPr/>
            <p:nvPr/>
          </p:nvPicPr>
          <p:blipFill>
            <a:blip r:embed="rId24" cstate="print"/>
            <a:stretch>
              <a:fillRect/>
            </a:stretch>
          </p:blipFill>
          <p:spPr>
            <a:xfrm>
              <a:off x="7294664" y="5994145"/>
              <a:ext cx="137020" cy="135483"/>
            </a:xfrm>
            <a:prstGeom prst="rect">
              <a:avLst/>
            </a:prstGeom>
          </p:spPr>
        </p:pic>
      </p:grpSp>
      <p:grpSp>
        <p:nvGrpSpPr>
          <p:cNvPr id="52" name="object 52"/>
          <p:cNvGrpSpPr/>
          <p:nvPr/>
        </p:nvGrpSpPr>
        <p:grpSpPr>
          <a:xfrm>
            <a:off x="7183539" y="6295580"/>
            <a:ext cx="368935" cy="687070"/>
            <a:chOff x="7183539" y="6295580"/>
            <a:chExt cx="368935" cy="687070"/>
          </a:xfrm>
        </p:grpSpPr>
        <p:sp>
          <p:nvSpPr>
            <p:cNvPr id="53" name="object 53"/>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6F0"/>
            </a:solidFill>
          </p:spPr>
          <p:txBody>
            <a:bodyPr wrap="square" lIns="0" tIns="0" rIns="0" bIns="0" rtlCol="0"/>
            <a:lstStyle/>
            <a:p>
              <a:endParaRPr/>
            </a:p>
          </p:txBody>
        </p:sp>
        <p:pic>
          <p:nvPicPr>
            <p:cNvPr id="54" name="object 54"/>
            <p:cNvPicPr/>
            <p:nvPr/>
          </p:nvPicPr>
          <p:blipFill>
            <a:blip r:embed="rId25" cstate="print"/>
            <a:stretch>
              <a:fillRect/>
            </a:stretch>
          </p:blipFill>
          <p:spPr>
            <a:xfrm>
              <a:off x="7296200" y="6409727"/>
              <a:ext cx="133946" cy="274040"/>
            </a:xfrm>
            <a:prstGeom prst="rect">
              <a:avLst/>
            </a:prstGeom>
          </p:spPr>
        </p:pic>
        <p:pic>
          <p:nvPicPr>
            <p:cNvPr id="55" name="object 55"/>
            <p:cNvPicPr/>
            <p:nvPr/>
          </p:nvPicPr>
          <p:blipFill>
            <a:blip r:embed="rId26" cstate="print"/>
            <a:stretch>
              <a:fillRect/>
            </a:stretch>
          </p:blipFill>
          <p:spPr>
            <a:xfrm>
              <a:off x="7294664" y="6738543"/>
              <a:ext cx="137020" cy="137020"/>
            </a:xfrm>
            <a:prstGeom prst="rect">
              <a:avLst/>
            </a:prstGeom>
          </p:spPr>
        </p:pic>
      </p:grpSp>
      <p:grpSp>
        <p:nvGrpSpPr>
          <p:cNvPr id="56" name="object 56"/>
          <p:cNvGrpSpPr/>
          <p:nvPr/>
        </p:nvGrpSpPr>
        <p:grpSpPr>
          <a:xfrm>
            <a:off x="7183539" y="7039964"/>
            <a:ext cx="368935" cy="688340"/>
            <a:chOff x="7183539" y="7039964"/>
            <a:chExt cx="368935" cy="688340"/>
          </a:xfrm>
        </p:grpSpPr>
        <p:sp>
          <p:nvSpPr>
            <p:cNvPr id="57" name="object 57"/>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58" name="object 58"/>
            <p:cNvPicPr/>
            <p:nvPr/>
          </p:nvPicPr>
          <p:blipFill>
            <a:blip r:embed="rId27" cstate="print"/>
            <a:stretch>
              <a:fillRect/>
            </a:stretch>
          </p:blipFill>
          <p:spPr>
            <a:xfrm>
              <a:off x="7296200" y="7155662"/>
              <a:ext cx="133946" cy="272503"/>
            </a:xfrm>
            <a:prstGeom prst="rect">
              <a:avLst/>
            </a:prstGeom>
          </p:spPr>
        </p:pic>
        <p:pic>
          <p:nvPicPr>
            <p:cNvPr id="59" name="object 59"/>
            <p:cNvPicPr/>
            <p:nvPr/>
          </p:nvPicPr>
          <p:blipFill>
            <a:blip r:embed="rId28" cstate="print"/>
            <a:stretch>
              <a:fillRect/>
            </a:stretch>
          </p:blipFill>
          <p:spPr>
            <a:xfrm>
              <a:off x="7294664" y="7482928"/>
              <a:ext cx="137020" cy="137020"/>
            </a:xfrm>
            <a:prstGeom prst="rect">
              <a:avLst/>
            </a:prstGeom>
          </p:spPr>
        </p:pic>
      </p:grpSp>
      <p:grpSp>
        <p:nvGrpSpPr>
          <p:cNvPr id="60" name="object 60"/>
          <p:cNvGrpSpPr/>
          <p:nvPr/>
        </p:nvGrpSpPr>
        <p:grpSpPr>
          <a:xfrm>
            <a:off x="7183539" y="7784350"/>
            <a:ext cx="368935" cy="688340"/>
            <a:chOff x="7183539" y="7784350"/>
            <a:chExt cx="368935" cy="688340"/>
          </a:xfrm>
        </p:grpSpPr>
        <p:sp>
          <p:nvSpPr>
            <p:cNvPr id="61" name="object 61"/>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62" name="object 62"/>
            <p:cNvPicPr/>
            <p:nvPr/>
          </p:nvPicPr>
          <p:blipFill>
            <a:blip r:embed="rId29" cstate="print"/>
            <a:stretch>
              <a:fillRect/>
            </a:stretch>
          </p:blipFill>
          <p:spPr>
            <a:xfrm>
              <a:off x="7296200" y="7900047"/>
              <a:ext cx="133946" cy="272453"/>
            </a:xfrm>
            <a:prstGeom prst="rect">
              <a:avLst/>
            </a:prstGeom>
          </p:spPr>
        </p:pic>
        <p:pic>
          <p:nvPicPr>
            <p:cNvPr id="63" name="object 63"/>
            <p:cNvPicPr/>
            <p:nvPr/>
          </p:nvPicPr>
          <p:blipFill>
            <a:blip r:embed="rId30" cstate="print"/>
            <a:stretch>
              <a:fillRect/>
            </a:stretch>
          </p:blipFill>
          <p:spPr>
            <a:xfrm>
              <a:off x="7294664" y="8228850"/>
              <a:ext cx="137020" cy="135483"/>
            </a:xfrm>
            <a:prstGeom prst="rect">
              <a:avLst/>
            </a:prstGeom>
          </p:spPr>
        </p:pic>
      </p:grpSp>
      <p:pic>
        <p:nvPicPr>
          <p:cNvPr id="64" name="object 64"/>
          <p:cNvPicPr/>
          <p:nvPr/>
        </p:nvPicPr>
        <p:blipFill>
          <a:blip r:embed="rId31" cstate="print"/>
          <a:stretch>
            <a:fillRect/>
          </a:stretch>
        </p:blipFill>
        <p:spPr>
          <a:xfrm>
            <a:off x="7183539" y="8530233"/>
            <a:ext cx="368401" cy="688085"/>
          </a:xfrm>
          <a:prstGeom prst="rect">
            <a:avLst/>
          </a:prstGeom>
        </p:spPr>
      </p:pic>
      <p:grpSp>
        <p:nvGrpSpPr>
          <p:cNvPr id="65" name="object 65"/>
          <p:cNvGrpSpPr/>
          <p:nvPr/>
        </p:nvGrpSpPr>
        <p:grpSpPr>
          <a:xfrm>
            <a:off x="7183539" y="9274619"/>
            <a:ext cx="368935" cy="688340"/>
            <a:chOff x="7183539" y="9274619"/>
            <a:chExt cx="368935" cy="688340"/>
          </a:xfrm>
        </p:grpSpPr>
        <p:sp>
          <p:nvSpPr>
            <p:cNvPr id="66" name="object 66"/>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67" name="object 67"/>
            <p:cNvPicPr/>
            <p:nvPr/>
          </p:nvPicPr>
          <p:blipFill>
            <a:blip r:embed="rId32" cstate="print"/>
            <a:stretch>
              <a:fillRect/>
            </a:stretch>
          </p:blipFill>
          <p:spPr>
            <a:xfrm>
              <a:off x="7323581" y="9341637"/>
              <a:ext cx="79184" cy="121742"/>
            </a:xfrm>
            <a:prstGeom prst="rect">
              <a:avLst/>
            </a:prstGeom>
          </p:spPr>
        </p:pic>
        <p:pic>
          <p:nvPicPr>
            <p:cNvPr id="68" name="object 68"/>
            <p:cNvPicPr/>
            <p:nvPr/>
          </p:nvPicPr>
          <p:blipFill>
            <a:blip r:embed="rId33" cstate="print"/>
            <a:stretch>
              <a:fillRect/>
            </a:stretch>
          </p:blipFill>
          <p:spPr>
            <a:xfrm>
              <a:off x="7296200" y="9483178"/>
              <a:ext cx="133946" cy="420141"/>
            </a:xfrm>
            <a:prstGeom prst="rect">
              <a:avLst/>
            </a:prstGeom>
          </p:spPr>
        </p:pic>
      </p:grpSp>
      <p:grpSp>
        <p:nvGrpSpPr>
          <p:cNvPr id="70" name="object 70"/>
          <p:cNvGrpSpPr/>
          <p:nvPr/>
        </p:nvGrpSpPr>
        <p:grpSpPr>
          <a:xfrm>
            <a:off x="1029042" y="8872790"/>
            <a:ext cx="85725" cy="304800"/>
            <a:chOff x="1029042" y="8872790"/>
            <a:chExt cx="85725" cy="304800"/>
          </a:xfrm>
        </p:grpSpPr>
        <p:pic>
          <p:nvPicPr>
            <p:cNvPr id="71" name="object 71"/>
            <p:cNvPicPr/>
            <p:nvPr/>
          </p:nvPicPr>
          <p:blipFill>
            <a:blip r:embed="rId34" cstate="print"/>
            <a:stretch>
              <a:fillRect/>
            </a:stretch>
          </p:blipFill>
          <p:spPr>
            <a:xfrm>
              <a:off x="1029042" y="8872790"/>
              <a:ext cx="85229" cy="86766"/>
            </a:xfrm>
            <a:prstGeom prst="rect">
              <a:avLst/>
            </a:prstGeom>
          </p:spPr>
        </p:pic>
        <p:pic>
          <p:nvPicPr>
            <p:cNvPr id="72" name="object 72"/>
            <p:cNvPicPr/>
            <p:nvPr/>
          </p:nvPicPr>
          <p:blipFill>
            <a:blip r:embed="rId35" cstate="print"/>
            <a:stretch>
              <a:fillRect/>
            </a:stretch>
          </p:blipFill>
          <p:spPr>
            <a:xfrm>
              <a:off x="1029042" y="8979343"/>
              <a:ext cx="85229" cy="86766"/>
            </a:xfrm>
            <a:prstGeom prst="rect">
              <a:avLst/>
            </a:prstGeom>
          </p:spPr>
        </p:pic>
        <p:pic>
          <p:nvPicPr>
            <p:cNvPr id="73" name="object 73"/>
            <p:cNvPicPr/>
            <p:nvPr/>
          </p:nvPicPr>
          <p:blipFill>
            <a:blip r:embed="rId36" cstate="print"/>
            <a:stretch>
              <a:fillRect/>
            </a:stretch>
          </p:blipFill>
          <p:spPr>
            <a:xfrm>
              <a:off x="1029042" y="9091954"/>
              <a:ext cx="85229" cy="85280"/>
            </a:xfrm>
            <a:prstGeom prst="rect">
              <a:avLst/>
            </a:prstGeom>
          </p:spPr>
        </p:pic>
      </p:grpSp>
      <p:pic>
        <p:nvPicPr>
          <p:cNvPr id="74" name="object 74"/>
          <p:cNvPicPr/>
          <p:nvPr/>
        </p:nvPicPr>
        <p:blipFill>
          <a:blip r:embed="rId37" cstate="print"/>
          <a:stretch>
            <a:fillRect/>
          </a:stretch>
        </p:blipFill>
        <p:spPr>
          <a:xfrm>
            <a:off x="1211707" y="8874276"/>
            <a:ext cx="5420766" cy="520598"/>
          </a:xfrm>
          <a:prstGeom prst="rect">
            <a:avLst/>
          </a:prstGeom>
        </p:spPr>
      </p:pic>
      <p:pic>
        <p:nvPicPr>
          <p:cNvPr id="75" name="object 75"/>
          <p:cNvPicPr/>
          <p:nvPr/>
        </p:nvPicPr>
        <p:blipFill>
          <a:blip r:embed="rId38" cstate="print"/>
          <a:stretch>
            <a:fillRect/>
          </a:stretch>
        </p:blipFill>
        <p:spPr>
          <a:xfrm>
            <a:off x="1029042" y="9196984"/>
            <a:ext cx="85229" cy="85280"/>
          </a:xfrm>
          <a:prstGeom prst="rect">
            <a:avLst/>
          </a:prstGeom>
        </p:spPr>
      </p:pic>
      <p:pic>
        <p:nvPicPr>
          <p:cNvPr id="80" name="図 79" descr="ダイアグラム&#10;&#10;自動的に生成された説明">
            <a:extLst>
              <a:ext uri="{FF2B5EF4-FFF2-40B4-BE49-F238E27FC236}">
                <a16:creationId xmlns:a16="http://schemas.microsoft.com/office/drawing/2014/main" id="{0C5F238A-C93B-23AB-95E4-D9B2440CA703}"/>
              </a:ext>
            </a:extLst>
          </p:cNvPr>
          <p:cNvPicPr>
            <a:picLocks noChangeAspect="1"/>
          </p:cNvPicPr>
          <p:nvPr/>
        </p:nvPicPr>
        <p:blipFill>
          <a:blip r:embed="rId39">
            <a:extLst>
              <a:ext uri="{BEBA8EAE-BF5A-486C-A8C5-ECC9F3942E4B}">
                <a14:imgProps xmlns:a14="http://schemas.microsoft.com/office/drawing/2010/main">
                  <a14:imgLayer r:embed="rId40">
                    <a14:imgEffect>
                      <a14:saturation sat="0"/>
                    </a14:imgEffect>
                  </a14:imgLayer>
                </a14:imgProps>
              </a:ext>
              <a:ext uri="{28A0092B-C50C-407E-A947-70E740481C1C}">
                <a14:useLocalDpi xmlns:a14="http://schemas.microsoft.com/office/drawing/2010/main" val="0"/>
              </a:ext>
            </a:extLst>
          </a:blip>
          <a:stretch>
            <a:fillRect/>
          </a:stretch>
        </p:blipFill>
        <p:spPr>
          <a:xfrm>
            <a:off x="1581631" y="6442126"/>
            <a:ext cx="4393237" cy="2357141"/>
          </a:xfrm>
          <a:prstGeom prst="rect">
            <a:avLst/>
          </a:prstGeom>
        </p:spPr>
      </p:pic>
      <p:sp>
        <p:nvSpPr>
          <p:cNvPr id="83" name="テキスト ボックス 82">
            <a:extLst>
              <a:ext uri="{FF2B5EF4-FFF2-40B4-BE49-F238E27FC236}">
                <a16:creationId xmlns:a16="http://schemas.microsoft.com/office/drawing/2014/main" id="{2F8C5243-06FA-0B6E-03A1-00A977E490C5}"/>
              </a:ext>
            </a:extLst>
          </p:cNvPr>
          <p:cNvSpPr txBox="1"/>
          <p:nvPr/>
        </p:nvSpPr>
        <p:spPr>
          <a:xfrm>
            <a:off x="1029042" y="9533102"/>
            <a:ext cx="2848857" cy="323165"/>
          </a:xfrm>
          <a:prstGeom prst="rect">
            <a:avLst/>
          </a:prstGeom>
          <a:noFill/>
        </p:spPr>
        <p:txBody>
          <a:bodyPr wrap="none" rtlCol="0">
            <a:spAutoFit/>
          </a:bodyPr>
          <a:lstStyle/>
          <a:p>
            <a:pPr algn="l"/>
            <a:r>
              <a:rPr kumimoji="1" lang="ja-JP" altLang="en-US"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出典：厚生労働省</a:t>
            </a:r>
            <a:r>
              <a:rPr kumimoji="1" lang="en-US" altLang="ja-JP"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『11</a:t>
            </a:r>
            <a:r>
              <a:rPr kumimoji="1" lang="ja-JP" altLang="en-US"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月は「過労死等防止啓発月間」です</a:t>
            </a:r>
            <a:r>
              <a:rPr kumimoji="1" lang="en-US" altLang="ja-JP"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p>
          <a:p>
            <a:pPr algn="l"/>
            <a:r>
              <a:rPr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https://www.mhlw.go.jp/stf/newpage_43985.html</a:t>
            </a:r>
            <a:endPar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grpSp>
        <p:nvGrpSpPr>
          <p:cNvPr id="14" name="object 2"/>
          <p:cNvGrpSpPr/>
          <p:nvPr/>
        </p:nvGrpSpPr>
        <p:grpSpPr>
          <a:xfrm>
            <a:off x="3415956" y="10148442"/>
            <a:ext cx="703580" cy="91440"/>
            <a:chOff x="3415956" y="10148442"/>
            <a:chExt cx="703580" cy="91440"/>
          </a:xfrm>
        </p:grpSpPr>
        <p:sp>
          <p:nvSpPr>
            <p:cNvPr id="76"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77" name="object 4"/>
            <p:cNvPicPr/>
            <p:nvPr/>
          </p:nvPicPr>
          <p:blipFill>
            <a:blip r:embed="rId41" cstate="print"/>
            <a:stretch>
              <a:fillRect/>
            </a:stretch>
          </p:blipFill>
          <p:spPr>
            <a:xfrm>
              <a:off x="3738663" y="10148442"/>
              <a:ext cx="123329" cy="91325"/>
            </a:xfrm>
            <a:prstGeom prst="rect">
              <a:avLst/>
            </a:prstGeom>
          </p:spPr>
        </p:pic>
        <p:sp>
          <p:nvSpPr>
            <p:cNvPr id="78"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図 36">
            <a:extLst>
              <a:ext uri="{FF2B5EF4-FFF2-40B4-BE49-F238E27FC236}">
                <a16:creationId xmlns:a16="http://schemas.microsoft.com/office/drawing/2014/main" id="{65ED137E-78F7-DD04-B58C-E7E06377997E}"/>
              </a:ext>
            </a:extLst>
          </p:cNvPr>
          <p:cNvPicPr>
            <a:picLocks noChangeAspect="1"/>
          </p:cNvPicPr>
          <p:nvPr/>
        </p:nvPicPr>
        <p:blipFill>
          <a:blip r:embed="rId3"/>
          <a:stretch>
            <a:fillRect/>
          </a:stretch>
        </p:blipFill>
        <p:spPr>
          <a:xfrm>
            <a:off x="3642426" y="6999410"/>
            <a:ext cx="2968784" cy="2098802"/>
          </a:xfrm>
          <a:prstGeom prst="rect">
            <a:avLst/>
          </a:prstGeom>
        </p:spPr>
      </p:pic>
      <p:pic>
        <p:nvPicPr>
          <p:cNvPr id="38" name="図 37">
            <a:extLst>
              <a:ext uri="{FF2B5EF4-FFF2-40B4-BE49-F238E27FC236}">
                <a16:creationId xmlns:a16="http://schemas.microsoft.com/office/drawing/2014/main" id="{D629CE7A-3B4A-AEE2-B039-E6DC1BFE8F34}"/>
              </a:ext>
            </a:extLst>
          </p:cNvPr>
          <p:cNvPicPr>
            <a:picLocks noChangeAspect="1"/>
          </p:cNvPicPr>
          <p:nvPr/>
        </p:nvPicPr>
        <p:blipFill>
          <a:blip r:embed="rId4"/>
          <a:stretch>
            <a:fillRect/>
          </a:stretch>
        </p:blipFill>
        <p:spPr>
          <a:xfrm>
            <a:off x="880152" y="7008810"/>
            <a:ext cx="2767342" cy="1961814"/>
          </a:xfrm>
          <a:prstGeom prst="rect">
            <a:avLst/>
          </a:prstGeom>
        </p:spPr>
      </p:pic>
      <p:pic>
        <p:nvPicPr>
          <p:cNvPr id="34" name="図 33">
            <a:extLst>
              <a:ext uri="{FF2B5EF4-FFF2-40B4-BE49-F238E27FC236}">
                <a16:creationId xmlns:a16="http://schemas.microsoft.com/office/drawing/2014/main" id="{1C971099-B777-C4A2-1110-E2F2C63CA10B}"/>
              </a:ext>
            </a:extLst>
          </p:cNvPr>
          <p:cNvPicPr>
            <a:picLocks noChangeAspect="1"/>
          </p:cNvPicPr>
          <p:nvPr/>
        </p:nvPicPr>
        <p:blipFill>
          <a:blip r:embed="rId5"/>
          <a:srcRect t="6788"/>
          <a:stretch>
            <a:fillRect/>
          </a:stretch>
        </p:blipFill>
        <p:spPr>
          <a:xfrm>
            <a:off x="3715285" y="2788191"/>
            <a:ext cx="2926318" cy="1741838"/>
          </a:xfrm>
          <a:prstGeom prst="rect">
            <a:avLst/>
          </a:prstGeom>
        </p:spPr>
      </p:pic>
      <p:pic>
        <p:nvPicPr>
          <p:cNvPr id="15" name="図 14">
            <a:extLst>
              <a:ext uri="{FF2B5EF4-FFF2-40B4-BE49-F238E27FC236}">
                <a16:creationId xmlns:a16="http://schemas.microsoft.com/office/drawing/2014/main" id="{71B4B2A2-2EB8-3D35-1D77-E6BF8DD2CBEF}"/>
              </a:ext>
            </a:extLst>
          </p:cNvPr>
          <p:cNvPicPr>
            <a:picLocks noChangeAspect="1"/>
          </p:cNvPicPr>
          <p:nvPr/>
        </p:nvPicPr>
        <p:blipFill>
          <a:blip r:embed="rId6"/>
          <a:stretch>
            <a:fillRect/>
          </a:stretch>
        </p:blipFill>
        <p:spPr>
          <a:xfrm>
            <a:off x="833586" y="2437645"/>
            <a:ext cx="2829726" cy="2003565"/>
          </a:xfrm>
          <a:prstGeom prst="rect">
            <a:avLst/>
          </a:prstGeom>
        </p:spPr>
      </p:pic>
      <p:grpSp>
        <p:nvGrpSpPr>
          <p:cNvPr id="6" name="object 6"/>
          <p:cNvGrpSpPr/>
          <p:nvPr/>
        </p:nvGrpSpPr>
        <p:grpSpPr>
          <a:xfrm>
            <a:off x="709358" y="5645149"/>
            <a:ext cx="6116955" cy="4319270"/>
            <a:chOff x="709358" y="5645149"/>
            <a:chExt cx="6116955" cy="4319270"/>
          </a:xfrm>
        </p:grpSpPr>
        <p:sp>
          <p:nvSpPr>
            <p:cNvPr id="7" name="object 7"/>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pic>
          <p:nvPicPr>
            <p:cNvPr id="8" name="object 8"/>
            <p:cNvPicPr/>
            <p:nvPr/>
          </p:nvPicPr>
          <p:blipFill>
            <a:blip r:embed="rId7" cstate="print"/>
            <a:stretch>
              <a:fillRect/>
            </a:stretch>
          </p:blipFill>
          <p:spPr>
            <a:xfrm>
              <a:off x="890536" y="6042862"/>
              <a:ext cx="5752604" cy="359270"/>
            </a:xfrm>
            <a:prstGeom prst="rect">
              <a:avLst/>
            </a:prstGeom>
          </p:spPr>
        </p:pic>
        <p:sp>
          <p:nvSpPr>
            <p:cNvPr id="9" name="object 9"/>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0" name="object 10"/>
            <p:cNvPicPr/>
            <p:nvPr/>
          </p:nvPicPr>
          <p:blipFill>
            <a:blip r:embed="rId8" cstate="print"/>
            <a:stretch>
              <a:fillRect/>
            </a:stretch>
          </p:blipFill>
          <p:spPr>
            <a:xfrm>
              <a:off x="5696292" y="5855639"/>
              <a:ext cx="71539" cy="103543"/>
            </a:xfrm>
            <a:prstGeom prst="rect">
              <a:avLst/>
            </a:prstGeom>
          </p:spPr>
        </p:pic>
        <p:pic>
          <p:nvPicPr>
            <p:cNvPr id="11" name="object 11"/>
            <p:cNvPicPr/>
            <p:nvPr/>
          </p:nvPicPr>
          <p:blipFill>
            <a:blip r:embed="rId9" cstate="print"/>
            <a:stretch>
              <a:fillRect/>
            </a:stretch>
          </p:blipFill>
          <p:spPr>
            <a:xfrm>
              <a:off x="5787631" y="5852616"/>
              <a:ext cx="333375" cy="106565"/>
            </a:xfrm>
            <a:prstGeom prst="rect">
              <a:avLst/>
            </a:prstGeom>
          </p:spPr>
        </p:pic>
        <p:pic>
          <p:nvPicPr>
            <p:cNvPr id="12" name="object 12"/>
            <p:cNvPicPr/>
            <p:nvPr/>
          </p:nvPicPr>
          <p:blipFill>
            <a:blip r:embed="rId10" cstate="print"/>
            <a:stretch>
              <a:fillRect/>
            </a:stretch>
          </p:blipFill>
          <p:spPr>
            <a:xfrm>
              <a:off x="6156033" y="5852616"/>
              <a:ext cx="66967" cy="106565"/>
            </a:xfrm>
            <a:prstGeom prst="rect">
              <a:avLst/>
            </a:prstGeom>
          </p:spPr>
        </p:pic>
        <p:pic>
          <p:nvPicPr>
            <p:cNvPr id="13" name="object 13"/>
            <p:cNvPicPr/>
            <p:nvPr/>
          </p:nvPicPr>
          <p:blipFill>
            <a:blip r:embed="rId11" cstate="print"/>
            <a:stretch>
              <a:fillRect/>
            </a:stretch>
          </p:blipFill>
          <p:spPr>
            <a:xfrm>
              <a:off x="6394995" y="5849543"/>
              <a:ext cx="246608" cy="117221"/>
            </a:xfrm>
            <a:prstGeom prst="rect">
              <a:avLst/>
            </a:prstGeom>
          </p:spPr>
        </p:pic>
      </p:grpSp>
      <p:grpSp>
        <p:nvGrpSpPr>
          <p:cNvPr id="16" name="object 16"/>
          <p:cNvGrpSpPr/>
          <p:nvPr/>
        </p:nvGrpSpPr>
        <p:grpSpPr>
          <a:xfrm>
            <a:off x="709358" y="1078229"/>
            <a:ext cx="6116955" cy="4319270"/>
            <a:chOff x="709358" y="1078229"/>
            <a:chExt cx="6116955" cy="4319270"/>
          </a:xfrm>
        </p:grpSpPr>
        <p:sp>
          <p:nvSpPr>
            <p:cNvPr id="17" name="object 1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pic>
          <p:nvPicPr>
            <p:cNvPr id="18" name="object 18"/>
            <p:cNvPicPr/>
            <p:nvPr/>
          </p:nvPicPr>
          <p:blipFill>
            <a:blip r:embed="rId12" cstate="print"/>
            <a:stretch>
              <a:fillRect/>
            </a:stretch>
          </p:blipFill>
          <p:spPr>
            <a:xfrm>
              <a:off x="890536" y="1476082"/>
              <a:ext cx="5752604" cy="359270"/>
            </a:xfrm>
            <a:prstGeom prst="rect">
              <a:avLst/>
            </a:prstGeom>
          </p:spPr>
        </p:pic>
        <p:sp>
          <p:nvSpPr>
            <p:cNvPr id="19" name="object 19"/>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20" name="object 20"/>
            <p:cNvPicPr/>
            <p:nvPr/>
          </p:nvPicPr>
          <p:blipFill>
            <a:blip r:embed="rId13" cstate="print"/>
            <a:stretch>
              <a:fillRect/>
            </a:stretch>
          </p:blipFill>
          <p:spPr>
            <a:xfrm>
              <a:off x="5696292" y="1288846"/>
              <a:ext cx="71539" cy="103543"/>
            </a:xfrm>
            <a:prstGeom prst="rect">
              <a:avLst/>
            </a:prstGeom>
          </p:spPr>
        </p:pic>
        <p:pic>
          <p:nvPicPr>
            <p:cNvPr id="21" name="object 21"/>
            <p:cNvPicPr/>
            <p:nvPr/>
          </p:nvPicPr>
          <p:blipFill>
            <a:blip r:embed="rId14" cstate="print"/>
            <a:stretch>
              <a:fillRect/>
            </a:stretch>
          </p:blipFill>
          <p:spPr>
            <a:xfrm>
              <a:off x="5787631" y="1285824"/>
              <a:ext cx="333375" cy="106565"/>
            </a:xfrm>
            <a:prstGeom prst="rect">
              <a:avLst/>
            </a:prstGeom>
          </p:spPr>
        </p:pic>
        <p:pic>
          <p:nvPicPr>
            <p:cNvPr id="22" name="object 22"/>
            <p:cNvPicPr/>
            <p:nvPr/>
          </p:nvPicPr>
          <p:blipFill>
            <a:blip r:embed="rId15" cstate="print"/>
            <a:stretch>
              <a:fillRect/>
            </a:stretch>
          </p:blipFill>
          <p:spPr>
            <a:xfrm>
              <a:off x="6156033" y="1285824"/>
              <a:ext cx="66967" cy="106565"/>
            </a:xfrm>
            <a:prstGeom prst="rect">
              <a:avLst/>
            </a:prstGeom>
          </p:spPr>
        </p:pic>
        <p:pic>
          <p:nvPicPr>
            <p:cNvPr id="23" name="object 23"/>
            <p:cNvPicPr/>
            <p:nvPr/>
          </p:nvPicPr>
          <p:blipFill>
            <a:blip r:embed="rId16" cstate="print"/>
            <a:stretch>
              <a:fillRect/>
            </a:stretch>
          </p:blipFill>
          <p:spPr>
            <a:xfrm>
              <a:off x="6394995" y="1282750"/>
              <a:ext cx="246608" cy="117221"/>
            </a:xfrm>
            <a:prstGeom prst="rect">
              <a:avLst/>
            </a:prstGeom>
          </p:spPr>
        </p:pic>
      </p:grpSp>
      <p:grpSp>
        <p:nvGrpSpPr>
          <p:cNvPr id="24" name="object 24"/>
          <p:cNvGrpSpPr/>
          <p:nvPr/>
        </p:nvGrpSpPr>
        <p:grpSpPr>
          <a:xfrm>
            <a:off x="709358" y="5600"/>
            <a:ext cx="6842759" cy="717550"/>
            <a:chOff x="709358" y="5600"/>
            <a:chExt cx="6842759" cy="717550"/>
          </a:xfrm>
        </p:grpSpPr>
        <p:sp>
          <p:nvSpPr>
            <p:cNvPr id="25" name="object 25"/>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26" name="object 26"/>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27" name="object 27"/>
            <p:cNvPicPr/>
            <p:nvPr/>
          </p:nvPicPr>
          <p:blipFill>
            <a:blip r:embed="rId17" cstate="print"/>
            <a:stretch>
              <a:fillRect/>
            </a:stretch>
          </p:blipFill>
          <p:spPr>
            <a:xfrm>
              <a:off x="1003147" y="366369"/>
              <a:ext cx="462813" cy="170497"/>
            </a:xfrm>
            <a:prstGeom prst="rect">
              <a:avLst/>
            </a:prstGeom>
          </p:spPr>
        </p:pic>
        <p:sp>
          <p:nvSpPr>
            <p:cNvPr id="28" name="object 28"/>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29" name="object 29"/>
            <p:cNvPicPr/>
            <p:nvPr/>
          </p:nvPicPr>
          <p:blipFill>
            <a:blip r:embed="rId18" cstate="print"/>
            <a:stretch>
              <a:fillRect/>
            </a:stretch>
          </p:blipFill>
          <p:spPr>
            <a:xfrm>
              <a:off x="1662315" y="380059"/>
              <a:ext cx="156806" cy="149174"/>
            </a:xfrm>
            <a:prstGeom prst="rect">
              <a:avLst/>
            </a:prstGeom>
          </p:spPr>
        </p:pic>
        <p:sp>
          <p:nvSpPr>
            <p:cNvPr id="30" name="object 30"/>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31" name="object 31"/>
            <p:cNvPicPr/>
            <p:nvPr/>
          </p:nvPicPr>
          <p:blipFill>
            <a:blip r:embed="rId19" cstate="print"/>
            <a:stretch>
              <a:fillRect/>
            </a:stretch>
          </p:blipFill>
          <p:spPr>
            <a:xfrm>
              <a:off x="2021585" y="366369"/>
              <a:ext cx="343992" cy="170497"/>
            </a:xfrm>
            <a:prstGeom prst="rect">
              <a:avLst/>
            </a:prstGeom>
          </p:spPr>
        </p:pic>
        <p:pic>
          <p:nvPicPr>
            <p:cNvPr id="32" name="object 32"/>
            <p:cNvPicPr/>
            <p:nvPr/>
          </p:nvPicPr>
          <p:blipFill>
            <a:blip r:embed="rId20" cstate="print"/>
            <a:stretch>
              <a:fillRect/>
            </a:stretch>
          </p:blipFill>
          <p:spPr>
            <a:xfrm>
              <a:off x="2552852" y="364832"/>
              <a:ext cx="1788617" cy="172034"/>
            </a:xfrm>
            <a:prstGeom prst="rect">
              <a:avLst/>
            </a:prstGeom>
          </p:spPr>
        </p:pic>
      </p:grpSp>
      <p:pic>
        <p:nvPicPr>
          <p:cNvPr id="127" name="object 127"/>
          <p:cNvPicPr/>
          <p:nvPr/>
        </p:nvPicPr>
        <p:blipFill>
          <a:blip r:embed="rId21" cstate="print"/>
          <a:stretch>
            <a:fillRect/>
          </a:stretch>
        </p:blipFill>
        <p:spPr>
          <a:xfrm>
            <a:off x="1126477" y="4630757"/>
            <a:ext cx="1455292" cy="105016"/>
          </a:xfrm>
          <a:prstGeom prst="rect">
            <a:avLst/>
          </a:prstGeom>
        </p:spPr>
      </p:pic>
      <p:pic>
        <p:nvPicPr>
          <p:cNvPr id="128" name="object 128"/>
          <p:cNvPicPr/>
          <p:nvPr/>
        </p:nvPicPr>
        <p:blipFill>
          <a:blip r:embed="rId22" cstate="print"/>
          <a:stretch>
            <a:fillRect/>
          </a:stretch>
        </p:blipFill>
        <p:spPr>
          <a:xfrm>
            <a:off x="2660904" y="4630757"/>
            <a:ext cx="1006220" cy="94348"/>
          </a:xfrm>
          <a:prstGeom prst="rect">
            <a:avLst/>
          </a:prstGeom>
        </p:spPr>
      </p:pic>
      <p:pic>
        <p:nvPicPr>
          <p:cNvPr id="129" name="object 129"/>
          <p:cNvPicPr/>
          <p:nvPr/>
        </p:nvPicPr>
        <p:blipFill>
          <a:blip r:embed="rId23" cstate="print"/>
          <a:stretch>
            <a:fillRect/>
          </a:stretch>
        </p:blipFill>
        <p:spPr>
          <a:xfrm>
            <a:off x="3750868" y="4632243"/>
            <a:ext cx="844842" cy="92862"/>
          </a:xfrm>
          <a:prstGeom prst="rect">
            <a:avLst/>
          </a:prstGeom>
        </p:spPr>
      </p:pic>
      <p:pic>
        <p:nvPicPr>
          <p:cNvPr id="130" name="object 130"/>
          <p:cNvPicPr/>
          <p:nvPr/>
        </p:nvPicPr>
        <p:blipFill>
          <a:blip r:embed="rId24" cstate="print"/>
          <a:stretch>
            <a:fillRect/>
          </a:stretch>
        </p:blipFill>
        <p:spPr>
          <a:xfrm>
            <a:off x="4674844" y="4629220"/>
            <a:ext cx="1883067" cy="95885"/>
          </a:xfrm>
          <a:prstGeom prst="rect">
            <a:avLst/>
          </a:prstGeom>
        </p:spPr>
      </p:pic>
      <p:sp>
        <p:nvSpPr>
          <p:cNvPr id="33" name="object 33"/>
          <p:cNvSpPr/>
          <p:nvPr/>
        </p:nvSpPr>
        <p:spPr>
          <a:xfrm>
            <a:off x="3170885" y="4392069"/>
            <a:ext cx="419100" cy="56515"/>
          </a:xfrm>
          <a:custGeom>
            <a:avLst/>
            <a:gdLst/>
            <a:ahLst/>
            <a:cxnLst/>
            <a:rect l="l" t="t" r="r" b="b"/>
            <a:pathLst>
              <a:path w="419100" h="56514">
                <a:moveTo>
                  <a:pt x="13741" y="4559"/>
                </a:moveTo>
                <a:lnTo>
                  <a:pt x="12204" y="1485"/>
                </a:lnTo>
                <a:lnTo>
                  <a:pt x="9182" y="3022"/>
                </a:lnTo>
                <a:lnTo>
                  <a:pt x="6108" y="7581"/>
                </a:lnTo>
                <a:lnTo>
                  <a:pt x="3073" y="12153"/>
                </a:lnTo>
                <a:lnTo>
                  <a:pt x="3073" y="15176"/>
                </a:lnTo>
                <a:lnTo>
                  <a:pt x="0" y="18249"/>
                </a:lnTo>
                <a:lnTo>
                  <a:pt x="0" y="33477"/>
                </a:lnTo>
                <a:lnTo>
                  <a:pt x="4622" y="42608"/>
                </a:lnTo>
                <a:lnTo>
                  <a:pt x="6108" y="45631"/>
                </a:lnTo>
                <a:lnTo>
                  <a:pt x="12204" y="51739"/>
                </a:lnTo>
                <a:lnTo>
                  <a:pt x="13741" y="50203"/>
                </a:lnTo>
                <a:lnTo>
                  <a:pt x="12204" y="47167"/>
                </a:lnTo>
                <a:lnTo>
                  <a:pt x="9182" y="44094"/>
                </a:lnTo>
                <a:lnTo>
                  <a:pt x="6108" y="38049"/>
                </a:lnTo>
                <a:lnTo>
                  <a:pt x="6108" y="36512"/>
                </a:lnTo>
                <a:lnTo>
                  <a:pt x="3073" y="33477"/>
                </a:lnTo>
                <a:lnTo>
                  <a:pt x="3073" y="19735"/>
                </a:lnTo>
                <a:lnTo>
                  <a:pt x="6108" y="13690"/>
                </a:lnTo>
                <a:lnTo>
                  <a:pt x="7645" y="12153"/>
                </a:lnTo>
                <a:lnTo>
                  <a:pt x="9182" y="9118"/>
                </a:lnTo>
                <a:lnTo>
                  <a:pt x="13741" y="4559"/>
                </a:lnTo>
                <a:close/>
              </a:path>
              <a:path w="419100" h="56514">
                <a:moveTo>
                  <a:pt x="39598" y="21272"/>
                </a:moveTo>
                <a:lnTo>
                  <a:pt x="38100" y="18249"/>
                </a:lnTo>
                <a:lnTo>
                  <a:pt x="33540" y="12153"/>
                </a:lnTo>
                <a:lnTo>
                  <a:pt x="28930" y="13690"/>
                </a:lnTo>
                <a:lnTo>
                  <a:pt x="30467" y="15176"/>
                </a:lnTo>
                <a:lnTo>
                  <a:pt x="32004" y="18249"/>
                </a:lnTo>
                <a:lnTo>
                  <a:pt x="35026" y="25844"/>
                </a:lnTo>
                <a:lnTo>
                  <a:pt x="39598" y="22809"/>
                </a:lnTo>
                <a:lnTo>
                  <a:pt x="39598" y="21272"/>
                </a:lnTo>
                <a:close/>
              </a:path>
              <a:path w="419100" h="56514">
                <a:moveTo>
                  <a:pt x="67030" y="13690"/>
                </a:moveTo>
                <a:lnTo>
                  <a:pt x="62458" y="10604"/>
                </a:lnTo>
                <a:lnTo>
                  <a:pt x="60921" y="13690"/>
                </a:lnTo>
                <a:lnTo>
                  <a:pt x="59372" y="18249"/>
                </a:lnTo>
                <a:lnTo>
                  <a:pt x="56349" y="24307"/>
                </a:lnTo>
                <a:lnTo>
                  <a:pt x="62458" y="25844"/>
                </a:lnTo>
                <a:lnTo>
                  <a:pt x="62458" y="24307"/>
                </a:lnTo>
                <a:lnTo>
                  <a:pt x="65481" y="19735"/>
                </a:lnTo>
                <a:lnTo>
                  <a:pt x="67030" y="15176"/>
                </a:lnTo>
                <a:lnTo>
                  <a:pt x="67030" y="13690"/>
                </a:lnTo>
                <a:close/>
              </a:path>
              <a:path w="419100" h="56514">
                <a:moveTo>
                  <a:pt x="74612" y="28917"/>
                </a:moveTo>
                <a:lnTo>
                  <a:pt x="51790" y="28917"/>
                </a:lnTo>
                <a:lnTo>
                  <a:pt x="51790" y="7581"/>
                </a:lnTo>
                <a:lnTo>
                  <a:pt x="70053" y="7581"/>
                </a:lnTo>
                <a:lnTo>
                  <a:pt x="70053" y="3022"/>
                </a:lnTo>
                <a:lnTo>
                  <a:pt x="25895" y="3022"/>
                </a:lnTo>
                <a:lnTo>
                  <a:pt x="25895" y="7581"/>
                </a:lnTo>
                <a:lnTo>
                  <a:pt x="45694" y="7581"/>
                </a:lnTo>
                <a:lnTo>
                  <a:pt x="45694" y="28917"/>
                </a:lnTo>
                <a:lnTo>
                  <a:pt x="24358" y="28917"/>
                </a:lnTo>
                <a:lnTo>
                  <a:pt x="24358" y="33477"/>
                </a:lnTo>
                <a:lnTo>
                  <a:pt x="45694" y="33477"/>
                </a:lnTo>
                <a:lnTo>
                  <a:pt x="45694" y="51739"/>
                </a:lnTo>
                <a:lnTo>
                  <a:pt x="51790" y="51739"/>
                </a:lnTo>
                <a:lnTo>
                  <a:pt x="51790" y="33477"/>
                </a:lnTo>
                <a:lnTo>
                  <a:pt x="74612" y="33477"/>
                </a:lnTo>
                <a:lnTo>
                  <a:pt x="74612" y="28917"/>
                </a:lnTo>
                <a:close/>
              </a:path>
              <a:path w="419100" h="56514">
                <a:moveTo>
                  <a:pt x="127901" y="4559"/>
                </a:moveTo>
                <a:lnTo>
                  <a:pt x="126352" y="4559"/>
                </a:lnTo>
                <a:lnTo>
                  <a:pt x="124866" y="1485"/>
                </a:lnTo>
                <a:lnTo>
                  <a:pt x="121793" y="0"/>
                </a:lnTo>
                <a:lnTo>
                  <a:pt x="117233" y="3022"/>
                </a:lnTo>
                <a:lnTo>
                  <a:pt x="118770" y="4559"/>
                </a:lnTo>
                <a:lnTo>
                  <a:pt x="124866" y="7581"/>
                </a:lnTo>
                <a:lnTo>
                  <a:pt x="127901" y="4559"/>
                </a:lnTo>
                <a:close/>
              </a:path>
              <a:path w="419100" h="56514">
                <a:moveTo>
                  <a:pt x="133997" y="41071"/>
                </a:moveTo>
                <a:lnTo>
                  <a:pt x="130924" y="39535"/>
                </a:lnTo>
                <a:lnTo>
                  <a:pt x="129438" y="41071"/>
                </a:lnTo>
                <a:lnTo>
                  <a:pt x="129438" y="45631"/>
                </a:lnTo>
                <a:lnTo>
                  <a:pt x="124866" y="45631"/>
                </a:lnTo>
                <a:lnTo>
                  <a:pt x="122123" y="41071"/>
                </a:lnTo>
                <a:lnTo>
                  <a:pt x="120307" y="38049"/>
                </a:lnTo>
                <a:lnTo>
                  <a:pt x="121793" y="34963"/>
                </a:lnTo>
                <a:lnTo>
                  <a:pt x="122783" y="33477"/>
                </a:lnTo>
                <a:lnTo>
                  <a:pt x="124866" y="30403"/>
                </a:lnTo>
                <a:lnTo>
                  <a:pt x="127901" y="21272"/>
                </a:lnTo>
                <a:lnTo>
                  <a:pt x="129438" y="21272"/>
                </a:lnTo>
                <a:lnTo>
                  <a:pt x="124866" y="18249"/>
                </a:lnTo>
                <a:lnTo>
                  <a:pt x="123329" y="21272"/>
                </a:lnTo>
                <a:lnTo>
                  <a:pt x="121793" y="27381"/>
                </a:lnTo>
                <a:lnTo>
                  <a:pt x="117233" y="33477"/>
                </a:lnTo>
                <a:lnTo>
                  <a:pt x="117233" y="30403"/>
                </a:lnTo>
                <a:lnTo>
                  <a:pt x="115747" y="27381"/>
                </a:lnTo>
                <a:lnTo>
                  <a:pt x="115747" y="13690"/>
                </a:lnTo>
                <a:lnTo>
                  <a:pt x="132461" y="13690"/>
                </a:lnTo>
                <a:lnTo>
                  <a:pt x="132461" y="9118"/>
                </a:lnTo>
                <a:lnTo>
                  <a:pt x="115747" y="9118"/>
                </a:lnTo>
                <a:lnTo>
                  <a:pt x="115747" y="0"/>
                </a:lnTo>
                <a:lnTo>
                  <a:pt x="111125" y="0"/>
                </a:lnTo>
                <a:lnTo>
                  <a:pt x="111125" y="9118"/>
                </a:lnTo>
                <a:lnTo>
                  <a:pt x="86766" y="9118"/>
                </a:lnTo>
                <a:lnTo>
                  <a:pt x="86766" y="42608"/>
                </a:lnTo>
                <a:lnTo>
                  <a:pt x="82207" y="48666"/>
                </a:lnTo>
                <a:lnTo>
                  <a:pt x="85280" y="51739"/>
                </a:lnTo>
                <a:lnTo>
                  <a:pt x="86766" y="48666"/>
                </a:lnTo>
                <a:lnTo>
                  <a:pt x="91389" y="44094"/>
                </a:lnTo>
                <a:lnTo>
                  <a:pt x="91389" y="25844"/>
                </a:lnTo>
                <a:lnTo>
                  <a:pt x="101993" y="25844"/>
                </a:lnTo>
                <a:lnTo>
                  <a:pt x="101993" y="38049"/>
                </a:lnTo>
                <a:lnTo>
                  <a:pt x="95948" y="38049"/>
                </a:lnTo>
                <a:lnTo>
                  <a:pt x="95948" y="42608"/>
                </a:lnTo>
                <a:lnTo>
                  <a:pt x="105079" y="42608"/>
                </a:lnTo>
                <a:lnTo>
                  <a:pt x="105079" y="38049"/>
                </a:lnTo>
                <a:lnTo>
                  <a:pt x="106159" y="25844"/>
                </a:lnTo>
                <a:lnTo>
                  <a:pt x="106565" y="21272"/>
                </a:lnTo>
                <a:lnTo>
                  <a:pt x="91389" y="21272"/>
                </a:lnTo>
                <a:lnTo>
                  <a:pt x="91389" y="13690"/>
                </a:lnTo>
                <a:lnTo>
                  <a:pt x="111125" y="13690"/>
                </a:lnTo>
                <a:lnTo>
                  <a:pt x="111125" y="28917"/>
                </a:lnTo>
                <a:lnTo>
                  <a:pt x="114198" y="36512"/>
                </a:lnTo>
                <a:lnTo>
                  <a:pt x="112649" y="38049"/>
                </a:lnTo>
                <a:lnTo>
                  <a:pt x="109626" y="42608"/>
                </a:lnTo>
                <a:lnTo>
                  <a:pt x="98971" y="48666"/>
                </a:lnTo>
                <a:lnTo>
                  <a:pt x="101993" y="51739"/>
                </a:lnTo>
                <a:lnTo>
                  <a:pt x="105079" y="50203"/>
                </a:lnTo>
                <a:lnTo>
                  <a:pt x="109626" y="48666"/>
                </a:lnTo>
                <a:lnTo>
                  <a:pt x="117233" y="41071"/>
                </a:lnTo>
                <a:lnTo>
                  <a:pt x="118770" y="44094"/>
                </a:lnTo>
                <a:lnTo>
                  <a:pt x="123329" y="50203"/>
                </a:lnTo>
                <a:lnTo>
                  <a:pt x="132461" y="50203"/>
                </a:lnTo>
                <a:lnTo>
                  <a:pt x="133223" y="45631"/>
                </a:lnTo>
                <a:lnTo>
                  <a:pt x="133997" y="41071"/>
                </a:lnTo>
                <a:close/>
              </a:path>
              <a:path w="419100" h="56514">
                <a:moveTo>
                  <a:pt x="161378" y="3022"/>
                </a:moveTo>
                <a:lnTo>
                  <a:pt x="156819" y="3022"/>
                </a:lnTo>
                <a:lnTo>
                  <a:pt x="137020" y="56299"/>
                </a:lnTo>
                <a:lnTo>
                  <a:pt x="141592" y="56299"/>
                </a:lnTo>
                <a:lnTo>
                  <a:pt x="161378" y="3022"/>
                </a:lnTo>
                <a:close/>
              </a:path>
              <a:path w="419100" h="56514">
                <a:moveTo>
                  <a:pt x="205536" y="18249"/>
                </a:moveTo>
                <a:lnTo>
                  <a:pt x="182714" y="18249"/>
                </a:lnTo>
                <a:lnTo>
                  <a:pt x="182714" y="21272"/>
                </a:lnTo>
                <a:lnTo>
                  <a:pt x="205536" y="21272"/>
                </a:lnTo>
                <a:lnTo>
                  <a:pt x="205536" y="18249"/>
                </a:lnTo>
                <a:close/>
              </a:path>
              <a:path w="419100" h="56514">
                <a:moveTo>
                  <a:pt x="211632" y="27381"/>
                </a:moveTo>
                <a:lnTo>
                  <a:pt x="173583" y="27381"/>
                </a:lnTo>
                <a:lnTo>
                  <a:pt x="173583" y="30403"/>
                </a:lnTo>
                <a:lnTo>
                  <a:pt x="187274" y="30403"/>
                </a:lnTo>
                <a:lnTo>
                  <a:pt x="187274" y="53225"/>
                </a:lnTo>
                <a:lnTo>
                  <a:pt x="191846" y="53225"/>
                </a:lnTo>
                <a:lnTo>
                  <a:pt x="191846" y="30403"/>
                </a:lnTo>
                <a:lnTo>
                  <a:pt x="207073" y="30403"/>
                </a:lnTo>
                <a:lnTo>
                  <a:pt x="207073" y="42608"/>
                </a:lnTo>
                <a:lnTo>
                  <a:pt x="205536" y="44094"/>
                </a:lnTo>
                <a:lnTo>
                  <a:pt x="200977" y="44094"/>
                </a:lnTo>
                <a:lnTo>
                  <a:pt x="200977" y="47167"/>
                </a:lnTo>
                <a:lnTo>
                  <a:pt x="211632" y="47167"/>
                </a:lnTo>
                <a:lnTo>
                  <a:pt x="211632" y="27381"/>
                </a:lnTo>
                <a:close/>
              </a:path>
              <a:path w="419100" h="56514">
                <a:moveTo>
                  <a:pt x="219227" y="18249"/>
                </a:moveTo>
                <a:lnTo>
                  <a:pt x="214795" y="15836"/>
                </a:lnTo>
                <a:lnTo>
                  <a:pt x="208953" y="12725"/>
                </a:lnTo>
                <a:lnTo>
                  <a:pt x="202526" y="8178"/>
                </a:lnTo>
                <a:lnTo>
                  <a:pt x="200571" y="6045"/>
                </a:lnTo>
                <a:lnTo>
                  <a:pt x="196405" y="1485"/>
                </a:lnTo>
                <a:lnTo>
                  <a:pt x="190309" y="0"/>
                </a:lnTo>
                <a:lnTo>
                  <a:pt x="188442" y="4140"/>
                </a:lnTo>
                <a:lnTo>
                  <a:pt x="184594" y="9105"/>
                </a:lnTo>
                <a:lnTo>
                  <a:pt x="177876" y="14122"/>
                </a:lnTo>
                <a:lnTo>
                  <a:pt x="167487" y="18249"/>
                </a:lnTo>
                <a:lnTo>
                  <a:pt x="168973" y="24307"/>
                </a:lnTo>
                <a:lnTo>
                  <a:pt x="174282" y="21678"/>
                </a:lnTo>
                <a:lnTo>
                  <a:pt x="180568" y="18059"/>
                </a:lnTo>
                <a:lnTo>
                  <a:pt x="187172" y="12979"/>
                </a:lnTo>
                <a:lnTo>
                  <a:pt x="193332" y="6045"/>
                </a:lnTo>
                <a:lnTo>
                  <a:pt x="196291" y="9105"/>
                </a:lnTo>
                <a:lnTo>
                  <a:pt x="200964" y="13296"/>
                </a:lnTo>
                <a:lnTo>
                  <a:pt x="207886" y="18046"/>
                </a:lnTo>
                <a:lnTo>
                  <a:pt x="217690" y="22809"/>
                </a:lnTo>
                <a:lnTo>
                  <a:pt x="219227" y="18249"/>
                </a:lnTo>
                <a:close/>
              </a:path>
              <a:path w="419100" h="56514">
                <a:moveTo>
                  <a:pt x="252717" y="15176"/>
                </a:moveTo>
                <a:lnTo>
                  <a:pt x="242049" y="15176"/>
                </a:lnTo>
                <a:lnTo>
                  <a:pt x="242049" y="7581"/>
                </a:lnTo>
                <a:lnTo>
                  <a:pt x="249682" y="6045"/>
                </a:lnTo>
                <a:lnTo>
                  <a:pt x="251180" y="6045"/>
                </a:lnTo>
                <a:lnTo>
                  <a:pt x="251180" y="4559"/>
                </a:lnTo>
                <a:lnTo>
                  <a:pt x="248145" y="0"/>
                </a:lnTo>
                <a:lnTo>
                  <a:pt x="245122" y="1485"/>
                </a:lnTo>
                <a:lnTo>
                  <a:pt x="239026" y="4559"/>
                </a:lnTo>
                <a:lnTo>
                  <a:pt x="226872" y="6045"/>
                </a:lnTo>
                <a:lnTo>
                  <a:pt x="228358" y="9118"/>
                </a:lnTo>
                <a:lnTo>
                  <a:pt x="232918" y="9118"/>
                </a:lnTo>
                <a:lnTo>
                  <a:pt x="237490" y="7581"/>
                </a:lnTo>
                <a:lnTo>
                  <a:pt x="237490" y="15176"/>
                </a:lnTo>
                <a:lnTo>
                  <a:pt x="226872" y="15176"/>
                </a:lnTo>
                <a:lnTo>
                  <a:pt x="226872" y="19735"/>
                </a:lnTo>
                <a:lnTo>
                  <a:pt x="237490" y="19735"/>
                </a:lnTo>
                <a:lnTo>
                  <a:pt x="235991" y="22809"/>
                </a:lnTo>
                <a:lnTo>
                  <a:pt x="234454" y="30403"/>
                </a:lnTo>
                <a:lnTo>
                  <a:pt x="225323" y="38049"/>
                </a:lnTo>
                <a:lnTo>
                  <a:pt x="229895" y="42608"/>
                </a:lnTo>
                <a:lnTo>
                  <a:pt x="231432" y="41071"/>
                </a:lnTo>
                <a:lnTo>
                  <a:pt x="234454" y="36512"/>
                </a:lnTo>
                <a:lnTo>
                  <a:pt x="237490" y="30403"/>
                </a:lnTo>
                <a:lnTo>
                  <a:pt x="237490" y="51739"/>
                </a:lnTo>
                <a:lnTo>
                  <a:pt x="242049" y="51739"/>
                </a:lnTo>
                <a:lnTo>
                  <a:pt x="242049" y="30403"/>
                </a:lnTo>
                <a:lnTo>
                  <a:pt x="242049" y="28917"/>
                </a:lnTo>
                <a:lnTo>
                  <a:pt x="243586" y="30403"/>
                </a:lnTo>
                <a:lnTo>
                  <a:pt x="246608" y="31940"/>
                </a:lnTo>
                <a:lnTo>
                  <a:pt x="249682" y="36512"/>
                </a:lnTo>
                <a:lnTo>
                  <a:pt x="252717" y="31940"/>
                </a:lnTo>
                <a:lnTo>
                  <a:pt x="251180" y="30403"/>
                </a:lnTo>
                <a:lnTo>
                  <a:pt x="250431" y="28917"/>
                </a:lnTo>
                <a:lnTo>
                  <a:pt x="249682" y="27381"/>
                </a:lnTo>
                <a:lnTo>
                  <a:pt x="242049" y="24307"/>
                </a:lnTo>
                <a:lnTo>
                  <a:pt x="242049" y="19735"/>
                </a:lnTo>
                <a:lnTo>
                  <a:pt x="252717" y="19735"/>
                </a:lnTo>
                <a:lnTo>
                  <a:pt x="252717" y="15176"/>
                </a:lnTo>
                <a:close/>
              </a:path>
              <a:path w="419100" h="56514">
                <a:moveTo>
                  <a:pt x="277075" y="7581"/>
                </a:moveTo>
                <a:lnTo>
                  <a:pt x="272503" y="7581"/>
                </a:lnTo>
                <a:lnTo>
                  <a:pt x="272503" y="12153"/>
                </a:lnTo>
                <a:lnTo>
                  <a:pt x="272503" y="42608"/>
                </a:lnTo>
                <a:lnTo>
                  <a:pt x="260350" y="42608"/>
                </a:lnTo>
                <a:lnTo>
                  <a:pt x="260350" y="12153"/>
                </a:lnTo>
                <a:lnTo>
                  <a:pt x="272503" y="12153"/>
                </a:lnTo>
                <a:lnTo>
                  <a:pt x="272503" y="7581"/>
                </a:lnTo>
                <a:lnTo>
                  <a:pt x="255790" y="7581"/>
                </a:lnTo>
                <a:lnTo>
                  <a:pt x="255790" y="51739"/>
                </a:lnTo>
                <a:lnTo>
                  <a:pt x="260350" y="51739"/>
                </a:lnTo>
                <a:lnTo>
                  <a:pt x="260350" y="47167"/>
                </a:lnTo>
                <a:lnTo>
                  <a:pt x="272503" y="47167"/>
                </a:lnTo>
                <a:lnTo>
                  <a:pt x="272503" y="50203"/>
                </a:lnTo>
                <a:lnTo>
                  <a:pt x="277075" y="50203"/>
                </a:lnTo>
                <a:lnTo>
                  <a:pt x="277075" y="47167"/>
                </a:lnTo>
                <a:lnTo>
                  <a:pt x="277075" y="42608"/>
                </a:lnTo>
                <a:lnTo>
                  <a:pt x="277075" y="12153"/>
                </a:lnTo>
                <a:lnTo>
                  <a:pt x="277075" y="7581"/>
                </a:lnTo>
                <a:close/>
              </a:path>
              <a:path w="419100" h="56514">
                <a:moveTo>
                  <a:pt x="316649" y="19735"/>
                </a:moveTo>
                <a:lnTo>
                  <a:pt x="305993" y="19735"/>
                </a:lnTo>
                <a:lnTo>
                  <a:pt x="305993" y="31940"/>
                </a:lnTo>
                <a:lnTo>
                  <a:pt x="316649" y="31940"/>
                </a:lnTo>
                <a:lnTo>
                  <a:pt x="316649" y="19735"/>
                </a:lnTo>
                <a:close/>
              </a:path>
              <a:path w="419100" h="56514">
                <a:moveTo>
                  <a:pt x="395833" y="33477"/>
                </a:moveTo>
                <a:lnTo>
                  <a:pt x="376047" y="33477"/>
                </a:lnTo>
                <a:lnTo>
                  <a:pt x="376047" y="24307"/>
                </a:lnTo>
                <a:lnTo>
                  <a:pt x="391223" y="24307"/>
                </a:lnTo>
                <a:lnTo>
                  <a:pt x="391223" y="19735"/>
                </a:lnTo>
                <a:lnTo>
                  <a:pt x="376047" y="19735"/>
                </a:lnTo>
                <a:lnTo>
                  <a:pt x="376047" y="12153"/>
                </a:lnTo>
                <a:lnTo>
                  <a:pt x="392760" y="12153"/>
                </a:lnTo>
                <a:lnTo>
                  <a:pt x="392760" y="7581"/>
                </a:lnTo>
                <a:lnTo>
                  <a:pt x="360807" y="7581"/>
                </a:lnTo>
                <a:lnTo>
                  <a:pt x="362305" y="3022"/>
                </a:lnTo>
                <a:lnTo>
                  <a:pt x="363842" y="1485"/>
                </a:lnTo>
                <a:lnTo>
                  <a:pt x="357733" y="0"/>
                </a:lnTo>
                <a:lnTo>
                  <a:pt x="357733" y="4559"/>
                </a:lnTo>
                <a:lnTo>
                  <a:pt x="354711" y="13690"/>
                </a:lnTo>
                <a:lnTo>
                  <a:pt x="345579" y="19735"/>
                </a:lnTo>
                <a:lnTo>
                  <a:pt x="348615" y="24307"/>
                </a:lnTo>
                <a:lnTo>
                  <a:pt x="350151" y="22809"/>
                </a:lnTo>
                <a:lnTo>
                  <a:pt x="354711" y="19735"/>
                </a:lnTo>
                <a:lnTo>
                  <a:pt x="359270" y="12153"/>
                </a:lnTo>
                <a:lnTo>
                  <a:pt x="371475" y="12153"/>
                </a:lnTo>
                <a:lnTo>
                  <a:pt x="371475" y="19735"/>
                </a:lnTo>
                <a:lnTo>
                  <a:pt x="371475" y="24307"/>
                </a:lnTo>
                <a:lnTo>
                  <a:pt x="371475" y="33477"/>
                </a:lnTo>
                <a:lnTo>
                  <a:pt x="360807" y="33477"/>
                </a:lnTo>
                <a:lnTo>
                  <a:pt x="360807" y="24307"/>
                </a:lnTo>
                <a:lnTo>
                  <a:pt x="371475" y="24307"/>
                </a:lnTo>
                <a:lnTo>
                  <a:pt x="371475" y="19735"/>
                </a:lnTo>
                <a:lnTo>
                  <a:pt x="356247" y="19735"/>
                </a:lnTo>
                <a:lnTo>
                  <a:pt x="356247" y="33477"/>
                </a:lnTo>
                <a:lnTo>
                  <a:pt x="345579" y="33477"/>
                </a:lnTo>
                <a:lnTo>
                  <a:pt x="345579" y="38049"/>
                </a:lnTo>
                <a:lnTo>
                  <a:pt x="371475" y="38049"/>
                </a:lnTo>
                <a:lnTo>
                  <a:pt x="371475" y="51739"/>
                </a:lnTo>
                <a:lnTo>
                  <a:pt x="376047" y="51739"/>
                </a:lnTo>
                <a:lnTo>
                  <a:pt x="376047" y="38049"/>
                </a:lnTo>
                <a:lnTo>
                  <a:pt x="395833" y="38049"/>
                </a:lnTo>
                <a:lnTo>
                  <a:pt x="395833" y="33477"/>
                </a:lnTo>
                <a:close/>
              </a:path>
              <a:path w="419100" h="56514">
                <a:moveTo>
                  <a:pt x="418655" y="18249"/>
                </a:moveTo>
                <a:lnTo>
                  <a:pt x="415582" y="12153"/>
                </a:lnTo>
                <a:lnTo>
                  <a:pt x="414096" y="10604"/>
                </a:lnTo>
                <a:lnTo>
                  <a:pt x="412559" y="7581"/>
                </a:lnTo>
                <a:lnTo>
                  <a:pt x="406450" y="1485"/>
                </a:lnTo>
                <a:lnTo>
                  <a:pt x="404964" y="4559"/>
                </a:lnTo>
                <a:lnTo>
                  <a:pt x="406450" y="6045"/>
                </a:lnTo>
                <a:lnTo>
                  <a:pt x="411022" y="9118"/>
                </a:lnTo>
                <a:lnTo>
                  <a:pt x="412559" y="13690"/>
                </a:lnTo>
                <a:lnTo>
                  <a:pt x="414096" y="15176"/>
                </a:lnTo>
                <a:lnTo>
                  <a:pt x="415582" y="19735"/>
                </a:lnTo>
                <a:lnTo>
                  <a:pt x="415582" y="33477"/>
                </a:lnTo>
                <a:lnTo>
                  <a:pt x="412559" y="38049"/>
                </a:lnTo>
                <a:lnTo>
                  <a:pt x="412559" y="39535"/>
                </a:lnTo>
                <a:lnTo>
                  <a:pt x="411022" y="44094"/>
                </a:lnTo>
                <a:lnTo>
                  <a:pt x="404964" y="50203"/>
                </a:lnTo>
                <a:lnTo>
                  <a:pt x="406450" y="51739"/>
                </a:lnTo>
                <a:lnTo>
                  <a:pt x="409524" y="50203"/>
                </a:lnTo>
                <a:lnTo>
                  <a:pt x="412559" y="45631"/>
                </a:lnTo>
                <a:lnTo>
                  <a:pt x="415582" y="39535"/>
                </a:lnTo>
                <a:lnTo>
                  <a:pt x="417118" y="38049"/>
                </a:lnTo>
                <a:lnTo>
                  <a:pt x="418655" y="33477"/>
                </a:lnTo>
                <a:lnTo>
                  <a:pt x="418655" y="18249"/>
                </a:lnTo>
                <a:close/>
              </a:path>
            </a:pathLst>
          </a:custGeom>
          <a:solidFill>
            <a:srgbClr val="4D4D4F"/>
          </a:solidFill>
        </p:spPr>
        <p:txBody>
          <a:bodyPr wrap="square" lIns="0" tIns="0" rIns="0" bIns="0" rtlCol="0"/>
          <a:lstStyle/>
          <a:p>
            <a:endParaRPr/>
          </a:p>
        </p:txBody>
      </p:sp>
      <p:sp>
        <p:nvSpPr>
          <p:cNvPr id="278" name="テキスト ボックス 277">
            <a:extLst>
              <a:ext uri="{FF2B5EF4-FFF2-40B4-BE49-F238E27FC236}">
                <a16:creationId xmlns:a16="http://schemas.microsoft.com/office/drawing/2014/main" id="{670AC1FF-C6BF-6615-B529-4C3ADF81A77C}"/>
              </a:ext>
            </a:extLst>
          </p:cNvPr>
          <p:cNvSpPr txBox="1"/>
          <p:nvPr/>
        </p:nvSpPr>
        <p:spPr>
          <a:xfrm>
            <a:off x="767943" y="2457321"/>
            <a:ext cx="389850" cy="153888"/>
          </a:xfrm>
          <a:prstGeom prst="rect">
            <a:avLst/>
          </a:prstGeom>
          <a:noFill/>
        </p:spPr>
        <p:txBody>
          <a:bodyPr wrap="none" rtlCol="0">
            <a:spAutoFit/>
          </a:bodyPr>
          <a:lstStyle/>
          <a:p>
            <a:r>
              <a:rPr kumimoji="1" lang="ja-JP" altLang="en-US" sz="400">
                <a:solidFill>
                  <a:schemeClr val="tx1">
                    <a:lumMod val="65000"/>
                    <a:lumOff val="35000"/>
                  </a:schemeClr>
                </a:solidFill>
                <a:latin typeface="HG丸ｺﾞｼｯｸM-PRO" panose="020F0600000000000000" pitchFamily="50" charset="-128"/>
                <a:ea typeface="HG丸ｺﾞｼｯｸM-PRO" panose="020F0600000000000000" pitchFamily="50" charset="-128"/>
              </a:rPr>
              <a:t>（件数）</a:t>
            </a:r>
          </a:p>
        </p:txBody>
      </p:sp>
      <p:sp>
        <p:nvSpPr>
          <p:cNvPr id="282" name="object 33">
            <a:extLst>
              <a:ext uri="{FF2B5EF4-FFF2-40B4-BE49-F238E27FC236}">
                <a16:creationId xmlns:a16="http://schemas.microsoft.com/office/drawing/2014/main" id="{CD1FA655-698E-40A9-B7BC-A1F789FA9F2F}"/>
              </a:ext>
            </a:extLst>
          </p:cNvPr>
          <p:cNvSpPr/>
          <p:nvPr/>
        </p:nvSpPr>
        <p:spPr>
          <a:xfrm>
            <a:off x="6154980" y="4394997"/>
            <a:ext cx="419100" cy="56515"/>
          </a:xfrm>
          <a:custGeom>
            <a:avLst/>
            <a:gdLst/>
            <a:ahLst/>
            <a:cxnLst/>
            <a:rect l="l" t="t" r="r" b="b"/>
            <a:pathLst>
              <a:path w="419100" h="56514">
                <a:moveTo>
                  <a:pt x="13741" y="4559"/>
                </a:moveTo>
                <a:lnTo>
                  <a:pt x="12204" y="1485"/>
                </a:lnTo>
                <a:lnTo>
                  <a:pt x="9182" y="3022"/>
                </a:lnTo>
                <a:lnTo>
                  <a:pt x="6108" y="7581"/>
                </a:lnTo>
                <a:lnTo>
                  <a:pt x="3073" y="12153"/>
                </a:lnTo>
                <a:lnTo>
                  <a:pt x="3073" y="15176"/>
                </a:lnTo>
                <a:lnTo>
                  <a:pt x="0" y="18249"/>
                </a:lnTo>
                <a:lnTo>
                  <a:pt x="0" y="33477"/>
                </a:lnTo>
                <a:lnTo>
                  <a:pt x="4622" y="42608"/>
                </a:lnTo>
                <a:lnTo>
                  <a:pt x="6108" y="45631"/>
                </a:lnTo>
                <a:lnTo>
                  <a:pt x="12204" y="51739"/>
                </a:lnTo>
                <a:lnTo>
                  <a:pt x="13741" y="50203"/>
                </a:lnTo>
                <a:lnTo>
                  <a:pt x="12204" y="47167"/>
                </a:lnTo>
                <a:lnTo>
                  <a:pt x="9182" y="44094"/>
                </a:lnTo>
                <a:lnTo>
                  <a:pt x="6108" y="38049"/>
                </a:lnTo>
                <a:lnTo>
                  <a:pt x="6108" y="36512"/>
                </a:lnTo>
                <a:lnTo>
                  <a:pt x="3073" y="33477"/>
                </a:lnTo>
                <a:lnTo>
                  <a:pt x="3073" y="19735"/>
                </a:lnTo>
                <a:lnTo>
                  <a:pt x="6108" y="13690"/>
                </a:lnTo>
                <a:lnTo>
                  <a:pt x="7645" y="12153"/>
                </a:lnTo>
                <a:lnTo>
                  <a:pt x="9182" y="9118"/>
                </a:lnTo>
                <a:lnTo>
                  <a:pt x="13741" y="4559"/>
                </a:lnTo>
                <a:close/>
              </a:path>
              <a:path w="419100" h="56514">
                <a:moveTo>
                  <a:pt x="39598" y="21272"/>
                </a:moveTo>
                <a:lnTo>
                  <a:pt x="38100" y="18249"/>
                </a:lnTo>
                <a:lnTo>
                  <a:pt x="33540" y="12153"/>
                </a:lnTo>
                <a:lnTo>
                  <a:pt x="28930" y="13690"/>
                </a:lnTo>
                <a:lnTo>
                  <a:pt x="30467" y="15176"/>
                </a:lnTo>
                <a:lnTo>
                  <a:pt x="32004" y="18249"/>
                </a:lnTo>
                <a:lnTo>
                  <a:pt x="35026" y="25844"/>
                </a:lnTo>
                <a:lnTo>
                  <a:pt x="39598" y="22809"/>
                </a:lnTo>
                <a:lnTo>
                  <a:pt x="39598" y="21272"/>
                </a:lnTo>
                <a:close/>
              </a:path>
              <a:path w="419100" h="56514">
                <a:moveTo>
                  <a:pt x="67030" y="13690"/>
                </a:moveTo>
                <a:lnTo>
                  <a:pt x="62458" y="10604"/>
                </a:lnTo>
                <a:lnTo>
                  <a:pt x="60921" y="13690"/>
                </a:lnTo>
                <a:lnTo>
                  <a:pt x="59372" y="18249"/>
                </a:lnTo>
                <a:lnTo>
                  <a:pt x="56349" y="24307"/>
                </a:lnTo>
                <a:lnTo>
                  <a:pt x="62458" y="25844"/>
                </a:lnTo>
                <a:lnTo>
                  <a:pt x="62458" y="24307"/>
                </a:lnTo>
                <a:lnTo>
                  <a:pt x="65481" y="19735"/>
                </a:lnTo>
                <a:lnTo>
                  <a:pt x="67030" y="15176"/>
                </a:lnTo>
                <a:lnTo>
                  <a:pt x="67030" y="13690"/>
                </a:lnTo>
                <a:close/>
              </a:path>
              <a:path w="419100" h="56514">
                <a:moveTo>
                  <a:pt x="74612" y="28917"/>
                </a:moveTo>
                <a:lnTo>
                  <a:pt x="51790" y="28917"/>
                </a:lnTo>
                <a:lnTo>
                  <a:pt x="51790" y="7581"/>
                </a:lnTo>
                <a:lnTo>
                  <a:pt x="70053" y="7581"/>
                </a:lnTo>
                <a:lnTo>
                  <a:pt x="70053" y="3022"/>
                </a:lnTo>
                <a:lnTo>
                  <a:pt x="25895" y="3022"/>
                </a:lnTo>
                <a:lnTo>
                  <a:pt x="25895" y="7581"/>
                </a:lnTo>
                <a:lnTo>
                  <a:pt x="45694" y="7581"/>
                </a:lnTo>
                <a:lnTo>
                  <a:pt x="45694" y="28917"/>
                </a:lnTo>
                <a:lnTo>
                  <a:pt x="24358" y="28917"/>
                </a:lnTo>
                <a:lnTo>
                  <a:pt x="24358" y="33477"/>
                </a:lnTo>
                <a:lnTo>
                  <a:pt x="45694" y="33477"/>
                </a:lnTo>
                <a:lnTo>
                  <a:pt x="45694" y="51739"/>
                </a:lnTo>
                <a:lnTo>
                  <a:pt x="51790" y="51739"/>
                </a:lnTo>
                <a:lnTo>
                  <a:pt x="51790" y="33477"/>
                </a:lnTo>
                <a:lnTo>
                  <a:pt x="74612" y="33477"/>
                </a:lnTo>
                <a:lnTo>
                  <a:pt x="74612" y="28917"/>
                </a:lnTo>
                <a:close/>
              </a:path>
              <a:path w="419100" h="56514">
                <a:moveTo>
                  <a:pt x="127901" y="4559"/>
                </a:moveTo>
                <a:lnTo>
                  <a:pt x="126352" y="4559"/>
                </a:lnTo>
                <a:lnTo>
                  <a:pt x="124866" y="1485"/>
                </a:lnTo>
                <a:lnTo>
                  <a:pt x="121793" y="0"/>
                </a:lnTo>
                <a:lnTo>
                  <a:pt x="117233" y="3022"/>
                </a:lnTo>
                <a:lnTo>
                  <a:pt x="118770" y="4559"/>
                </a:lnTo>
                <a:lnTo>
                  <a:pt x="124866" y="7581"/>
                </a:lnTo>
                <a:lnTo>
                  <a:pt x="127901" y="4559"/>
                </a:lnTo>
                <a:close/>
              </a:path>
              <a:path w="419100" h="56514">
                <a:moveTo>
                  <a:pt x="133997" y="41071"/>
                </a:moveTo>
                <a:lnTo>
                  <a:pt x="130924" y="39535"/>
                </a:lnTo>
                <a:lnTo>
                  <a:pt x="129438" y="41071"/>
                </a:lnTo>
                <a:lnTo>
                  <a:pt x="129438" y="45631"/>
                </a:lnTo>
                <a:lnTo>
                  <a:pt x="124866" y="45631"/>
                </a:lnTo>
                <a:lnTo>
                  <a:pt x="122123" y="41071"/>
                </a:lnTo>
                <a:lnTo>
                  <a:pt x="120307" y="38049"/>
                </a:lnTo>
                <a:lnTo>
                  <a:pt x="121793" y="34963"/>
                </a:lnTo>
                <a:lnTo>
                  <a:pt x="122783" y="33477"/>
                </a:lnTo>
                <a:lnTo>
                  <a:pt x="124866" y="30403"/>
                </a:lnTo>
                <a:lnTo>
                  <a:pt x="127901" y="21272"/>
                </a:lnTo>
                <a:lnTo>
                  <a:pt x="129438" y="21272"/>
                </a:lnTo>
                <a:lnTo>
                  <a:pt x="124866" y="18249"/>
                </a:lnTo>
                <a:lnTo>
                  <a:pt x="123329" y="21272"/>
                </a:lnTo>
                <a:lnTo>
                  <a:pt x="121793" y="27381"/>
                </a:lnTo>
                <a:lnTo>
                  <a:pt x="117233" y="33477"/>
                </a:lnTo>
                <a:lnTo>
                  <a:pt x="117233" y="30403"/>
                </a:lnTo>
                <a:lnTo>
                  <a:pt x="115747" y="27381"/>
                </a:lnTo>
                <a:lnTo>
                  <a:pt x="115747" y="13690"/>
                </a:lnTo>
                <a:lnTo>
                  <a:pt x="132461" y="13690"/>
                </a:lnTo>
                <a:lnTo>
                  <a:pt x="132461" y="9118"/>
                </a:lnTo>
                <a:lnTo>
                  <a:pt x="115747" y="9118"/>
                </a:lnTo>
                <a:lnTo>
                  <a:pt x="115747" y="0"/>
                </a:lnTo>
                <a:lnTo>
                  <a:pt x="111125" y="0"/>
                </a:lnTo>
                <a:lnTo>
                  <a:pt x="111125" y="9118"/>
                </a:lnTo>
                <a:lnTo>
                  <a:pt x="86766" y="9118"/>
                </a:lnTo>
                <a:lnTo>
                  <a:pt x="86766" y="42608"/>
                </a:lnTo>
                <a:lnTo>
                  <a:pt x="82207" y="48666"/>
                </a:lnTo>
                <a:lnTo>
                  <a:pt x="85280" y="51739"/>
                </a:lnTo>
                <a:lnTo>
                  <a:pt x="86766" y="48666"/>
                </a:lnTo>
                <a:lnTo>
                  <a:pt x="91389" y="44094"/>
                </a:lnTo>
                <a:lnTo>
                  <a:pt x="91389" y="25844"/>
                </a:lnTo>
                <a:lnTo>
                  <a:pt x="101993" y="25844"/>
                </a:lnTo>
                <a:lnTo>
                  <a:pt x="101993" y="38049"/>
                </a:lnTo>
                <a:lnTo>
                  <a:pt x="95948" y="38049"/>
                </a:lnTo>
                <a:lnTo>
                  <a:pt x="95948" y="42608"/>
                </a:lnTo>
                <a:lnTo>
                  <a:pt x="105079" y="42608"/>
                </a:lnTo>
                <a:lnTo>
                  <a:pt x="105079" y="38049"/>
                </a:lnTo>
                <a:lnTo>
                  <a:pt x="106159" y="25844"/>
                </a:lnTo>
                <a:lnTo>
                  <a:pt x="106565" y="21272"/>
                </a:lnTo>
                <a:lnTo>
                  <a:pt x="91389" y="21272"/>
                </a:lnTo>
                <a:lnTo>
                  <a:pt x="91389" y="13690"/>
                </a:lnTo>
                <a:lnTo>
                  <a:pt x="111125" y="13690"/>
                </a:lnTo>
                <a:lnTo>
                  <a:pt x="111125" y="28917"/>
                </a:lnTo>
                <a:lnTo>
                  <a:pt x="114198" y="36512"/>
                </a:lnTo>
                <a:lnTo>
                  <a:pt x="112649" y="38049"/>
                </a:lnTo>
                <a:lnTo>
                  <a:pt x="109626" y="42608"/>
                </a:lnTo>
                <a:lnTo>
                  <a:pt x="98971" y="48666"/>
                </a:lnTo>
                <a:lnTo>
                  <a:pt x="101993" y="51739"/>
                </a:lnTo>
                <a:lnTo>
                  <a:pt x="105079" y="50203"/>
                </a:lnTo>
                <a:lnTo>
                  <a:pt x="109626" y="48666"/>
                </a:lnTo>
                <a:lnTo>
                  <a:pt x="117233" y="41071"/>
                </a:lnTo>
                <a:lnTo>
                  <a:pt x="118770" y="44094"/>
                </a:lnTo>
                <a:lnTo>
                  <a:pt x="123329" y="50203"/>
                </a:lnTo>
                <a:lnTo>
                  <a:pt x="132461" y="50203"/>
                </a:lnTo>
                <a:lnTo>
                  <a:pt x="133223" y="45631"/>
                </a:lnTo>
                <a:lnTo>
                  <a:pt x="133997" y="41071"/>
                </a:lnTo>
                <a:close/>
              </a:path>
              <a:path w="419100" h="56514">
                <a:moveTo>
                  <a:pt x="161378" y="3022"/>
                </a:moveTo>
                <a:lnTo>
                  <a:pt x="156819" y="3022"/>
                </a:lnTo>
                <a:lnTo>
                  <a:pt x="137020" y="56299"/>
                </a:lnTo>
                <a:lnTo>
                  <a:pt x="141592" y="56299"/>
                </a:lnTo>
                <a:lnTo>
                  <a:pt x="161378" y="3022"/>
                </a:lnTo>
                <a:close/>
              </a:path>
              <a:path w="419100" h="56514">
                <a:moveTo>
                  <a:pt x="205536" y="18249"/>
                </a:moveTo>
                <a:lnTo>
                  <a:pt x="182714" y="18249"/>
                </a:lnTo>
                <a:lnTo>
                  <a:pt x="182714" y="21272"/>
                </a:lnTo>
                <a:lnTo>
                  <a:pt x="205536" y="21272"/>
                </a:lnTo>
                <a:lnTo>
                  <a:pt x="205536" y="18249"/>
                </a:lnTo>
                <a:close/>
              </a:path>
              <a:path w="419100" h="56514">
                <a:moveTo>
                  <a:pt x="211632" y="27381"/>
                </a:moveTo>
                <a:lnTo>
                  <a:pt x="173583" y="27381"/>
                </a:lnTo>
                <a:lnTo>
                  <a:pt x="173583" y="30403"/>
                </a:lnTo>
                <a:lnTo>
                  <a:pt x="187274" y="30403"/>
                </a:lnTo>
                <a:lnTo>
                  <a:pt x="187274" y="53225"/>
                </a:lnTo>
                <a:lnTo>
                  <a:pt x="191846" y="53225"/>
                </a:lnTo>
                <a:lnTo>
                  <a:pt x="191846" y="30403"/>
                </a:lnTo>
                <a:lnTo>
                  <a:pt x="207073" y="30403"/>
                </a:lnTo>
                <a:lnTo>
                  <a:pt x="207073" y="42608"/>
                </a:lnTo>
                <a:lnTo>
                  <a:pt x="205536" y="44094"/>
                </a:lnTo>
                <a:lnTo>
                  <a:pt x="200977" y="44094"/>
                </a:lnTo>
                <a:lnTo>
                  <a:pt x="200977" y="47167"/>
                </a:lnTo>
                <a:lnTo>
                  <a:pt x="211632" y="47167"/>
                </a:lnTo>
                <a:lnTo>
                  <a:pt x="211632" y="27381"/>
                </a:lnTo>
                <a:close/>
              </a:path>
              <a:path w="419100" h="56514">
                <a:moveTo>
                  <a:pt x="219227" y="18249"/>
                </a:moveTo>
                <a:lnTo>
                  <a:pt x="214795" y="15836"/>
                </a:lnTo>
                <a:lnTo>
                  <a:pt x="208953" y="12725"/>
                </a:lnTo>
                <a:lnTo>
                  <a:pt x="202526" y="8178"/>
                </a:lnTo>
                <a:lnTo>
                  <a:pt x="200571" y="6045"/>
                </a:lnTo>
                <a:lnTo>
                  <a:pt x="196405" y="1485"/>
                </a:lnTo>
                <a:lnTo>
                  <a:pt x="190309" y="0"/>
                </a:lnTo>
                <a:lnTo>
                  <a:pt x="188442" y="4140"/>
                </a:lnTo>
                <a:lnTo>
                  <a:pt x="184594" y="9105"/>
                </a:lnTo>
                <a:lnTo>
                  <a:pt x="177876" y="14122"/>
                </a:lnTo>
                <a:lnTo>
                  <a:pt x="167487" y="18249"/>
                </a:lnTo>
                <a:lnTo>
                  <a:pt x="168973" y="24307"/>
                </a:lnTo>
                <a:lnTo>
                  <a:pt x="174282" y="21678"/>
                </a:lnTo>
                <a:lnTo>
                  <a:pt x="180568" y="18059"/>
                </a:lnTo>
                <a:lnTo>
                  <a:pt x="187172" y="12979"/>
                </a:lnTo>
                <a:lnTo>
                  <a:pt x="193332" y="6045"/>
                </a:lnTo>
                <a:lnTo>
                  <a:pt x="196291" y="9105"/>
                </a:lnTo>
                <a:lnTo>
                  <a:pt x="200964" y="13296"/>
                </a:lnTo>
                <a:lnTo>
                  <a:pt x="207886" y="18046"/>
                </a:lnTo>
                <a:lnTo>
                  <a:pt x="217690" y="22809"/>
                </a:lnTo>
                <a:lnTo>
                  <a:pt x="219227" y="18249"/>
                </a:lnTo>
                <a:close/>
              </a:path>
              <a:path w="419100" h="56514">
                <a:moveTo>
                  <a:pt x="252717" y="15176"/>
                </a:moveTo>
                <a:lnTo>
                  <a:pt x="242049" y="15176"/>
                </a:lnTo>
                <a:lnTo>
                  <a:pt x="242049" y="7581"/>
                </a:lnTo>
                <a:lnTo>
                  <a:pt x="249682" y="6045"/>
                </a:lnTo>
                <a:lnTo>
                  <a:pt x="251180" y="6045"/>
                </a:lnTo>
                <a:lnTo>
                  <a:pt x="251180" y="4559"/>
                </a:lnTo>
                <a:lnTo>
                  <a:pt x="248145" y="0"/>
                </a:lnTo>
                <a:lnTo>
                  <a:pt x="245122" y="1485"/>
                </a:lnTo>
                <a:lnTo>
                  <a:pt x="239026" y="4559"/>
                </a:lnTo>
                <a:lnTo>
                  <a:pt x="226872" y="6045"/>
                </a:lnTo>
                <a:lnTo>
                  <a:pt x="228358" y="9118"/>
                </a:lnTo>
                <a:lnTo>
                  <a:pt x="232918" y="9118"/>
                </a:lnTo>
                <a:lnTo>
                  <a:pt x="237490" y="7581"/>
                </a:lnTo>
                <a:lnTo>
                  <a:pt x="237490" y="15176"/>
                </a:lnTo>
                <a:lnTo>
                  <a:pt x="226872" y="15176"/>
                </a:lnTo>
                <a:lnTo>
                  <a:pt x="226872" y="19735"/>
                </a:lnTo>
                <a:lnTo>
                  <a:pt x="237490" y="19735"/>
                </a:lnTo>
                <a:lnTo>
                  <a:pt x="235991" y="22809"/>
                </a:lnTo>
                <a:lnTo>
                  <a:pt x="234454" y="30403"/>
                </a:lnTo>
                <a:lnTo>
                  <a:pt x="225323" y="38049"/>
                </a:lnTo>
                <a:lnTo>
                  <a:pt x="229895" y="42608"/>
                </a:lnTo>
                <a:lnTo>
                  <a:pt x="231432" y="41071"/>
                </a:lnTo>
                <a:lnTo>
                  <a:pt x="234454" y="36512"/>
                </a:lnTo>
                <a:lnTo>
                  <a:pt x="237490" y="30403"/>
                </a:lnTo>
                <a:lnTo>
                  <a:pt x="237490" y="51739"/>
                </a:lnTo>
                <a:lnTo>
                  <a:pt x="242049" y="51739"/>
                </a:lnTo>
                <a:lnTo>
                  <a:pt x="242049" y="30403"/>
                </a:lnTo>
                <a:lnTo>
                  <a:pt x="242049" y="28917"/>
                </a:lnTo>
                <a:lnTo>
                  <a:pt x="243586" y="30403"/>
                </a:lnTo>
                <a:lnTo>
                  <a:pt x="246608" y="31940"/>
                </a:lnTo>
                <a:lnTo>
                  <a:pt x="249682" y="36512"/>
                </a:lnTo>
                <a:lnTo>
                  <a:pt x="252717" y="31940"/>
                </a:lnTo>
                <a:lnTo>
                  <a:pt x="251180" y="30403"/>
                </a:lnTo>
                <a:lnTo>
                  <a:pt x="250431" y="28917"/>
                </a:lnTo>
                <a:lnTo>
                  <a:pt x="249682" y="27381"/>
                </a:lnTo>
                <a:lnTo>
                  <a:pt x="242049" y="24307"/>
                </a:lnTo>
                <a:lnTo>
                  <a:pt x="242049" y="19735"/>
                </a:lnTo>
                <a:lnTo>
                  <a:pt x="252717" y="19735"/>
                </a:lnTo>
                <a:lnTo>
                  <a:pt x="252717" y="15176"/>
                </a:lnTo>
                <a:close/>
              </a:path>
              <a:path w="419100" h="56514">
                <a:moveTo>
                  <a:pt x="277075" y="7581"/>
                </a:moveTo>
                <a:lnTo>
                  <a:pt x="272503" y="7581"/>
                </a:lnTo>
                <a:lnTo>
                  <a:pt x="272503" y="12153"/>
                </a:lnTo>
                <a:lnTo>
                  <a:pt x="272503" y="42608"/>
                </a:lnTo>
                <a:lnTo>
                  <a:pt x="260350" y="42608"/>
                </a:lnTo>
                <a:lnTo>
                  <a:pt x="260350" y="12153"/>
                </a:lnTo>
                <a:lnTo>
                  <a:pt x="272503" y="12153"/>
                </a:lnTo>
                <a:lnTo>
                  <a:pt x="272503" y="7581"/>
                </a:lnTo>
                <a:lnTo>
                  <a:pt x="255790" y="7581"/>
                </a:lnTo>
                <a:lnTo>
                  <a:pt x="255790" y="51739"/>
                </a:lnTo>
                <a:lnTo>
                  <a:pt x="260350" y="51739"/>
                </a:lnTo>
                <a:lnTo>
                  <a:pt x="260350" y="47167"/>
                </a:lnTo>
                <a:lnTo>
                  <a:pt x="272503" y="47167"/>
                </a:lnTo>
                <a:lnTo>
                  <a:pt x="272503" y="50203"/>
                </a:lnTo>
                <a:lnTo>
                  <a:pt x="277075" y="50203"/>
                </a:lnTo>
                <a:lnTo>
                  <a:pt x="277075" y="47167"/>
                </a:lnTo>
                <a:lnTo>
                  <a:pt x="277075" y="42608"/>
                </a:lnTo>
                <a:lnTo>
                  <a:pt x="277075" y="12153"/>
                </a:lnTo>
                <a:lnTo>
                  <a:pt x="277075" y="7581"/>
                </a:lnTo>
                <a:close/>
              </a:path>
              <a:path w="419100" h="56514">
                <a:moveTo>
                  <a:pt x="316649" y="19735"/>
                </a:moveTo>
                <a:lnTo>
                  <a:pt x="305993" y="19735"/>
                </a:lnTo>
                <a:lnTo>
                  <a:pt x="305993" y="31940"/>
                </a:lnTo>
                <a:lnTo>
                  <a:pt x="316649" y="31940"/>
                </a:lnTo>
                <a:lnTo>
                  <a:pt x="316649" y="19735"/>
                </a:lnTo>
                <a:close/>
              </a:path>
              <a:path w="419100" h="56514">
                <a:moveTo>
                  <a:pt x="395833" y="33477"/>
                </a:moveTo>
                <a:lnTo>
                  <a:pt x="376047" y="33477"/>
                </a:lnTo>
                <a:lnTo>
                  <a:pt x="376047" y="24307"/>
                </a:lnTo>
                <a:lnTo>
                  <a:pt x="391223" y="24307"/>
                </a:lnTo>
                <a:lnTo>
                  <a:pt x="391223" y="19735"/>
                </a:lnTo>
                <a:lnTo>
                  <a:pt x="376047" y="19735"/>
                </a:lnTo>
                <a:lnTo>
                  <a:pt x="376047" y="12153"/>
                </a:lnTo>
                <a:lnTo>
                  <a:pt x="392760" y="12153"/>
                </a:lnTo>
                <a:lnTo>
                  <a:pt x="392760" y="7581"/>
                </a:lnTo>
                <a:lnTo>
                  <a:pt x="360807" y="7581"/>
                </a:lnTo>
                <a:lnTo>
                  <a:pt x="362305" y="3022"/>
                </a:lnTo>
                <a:lnTo>
                  <a:pt x="363842" y="1485"/>
                </a:lnTo>
                <a:lnTo>
                  <a:pt x="357733" y="0"/>
                </a:lnTo>
                <a:lnTo>
                  <a:pt x="357733" y="4559"/>
                </a:lnTo>
                <a:lnTo>
                  <a:pt x="354711" y="13690"/>
                </a:lnTo>
                <a:lnTo>
                  <a:pt x="345579" y="19735"/>
                </a:lnTo>
                <a:lnTo>
                  <a:pt x="348615" y="24307"/>
                </a:lnTo>
                <a:lnTo>
                  <a:pt x="350151" y="22809"/>
                </a:lnTo>
                <a:lnTo>
                  <a:pt x="354711" y="19735"/>
                </a:lnTo>
                <a:lnTo>
                  <a:pt x="359270" y="12153"/>
                </a:lnTo>
                <a:lnTo>
                  <a:pt x="371475" y="12153"/>
                </a:lnTo>
                <a:lnTo>
                  <a:pt x="371475" y="19735"/>
                </a:lnTo>
                <a:lnTo>
                  <a:pt x="371475" y="24307"/>
                </a:lnTo>
                <a:lnTo>
                  <a:pt x="371475" y="33477"/>
                </a:lnTo>
                <a:lnTo>
                  <a:pt x="360807" y="33477"/>
                </a:lnTo>
                <a:lnTo>
                  <a:pt x="360807" y="24307"/>
                </a:lnTo>
                <a:lnTo>
                  <a:pt x="371475" y="24307"/>
                </a:lnTo>
                <a:lnTo>
                  <a:pt x="371475" y="19735"/>
                </a:lnTo>
                <a:lnTo>
                  <a:pt x="356247" y="19735"/>
                </a:lnTo>
                <a:lnTo>
                  <a:pt x="356247" y="33477"/>
                </a:lnTo>
                <a:lnTo>
                  <a:pt x="345579" y="33477"/>
                </a:lnTo>
                <a:lnTo>
                  <a:pt x="345579" y="38049"/>
                </a:lnTo>
                <a:lnTo>
                  <a:pt x="371475" y="38049"/>
                </a:lnTo>
                <a:lnTo>
                  <a:pt x="371475" y="51739"/>
                </a:lnTo>
                <a:lnTo>
                  <a:pt x="376047" y="51739"/>
                </a:lnTo>
                <a:lnTo>
                  <a:pt x="376047" y="38049"/>
                </a:lnTo>
                <a:lnTo>
                  <a:pt x="395833" y="38049"/>
                </a:lnTo>
                <a:lnTo>
                  <a:pt x="395833" y="33477"/>
                </a:lnTo>
                <a:close/>
              </a:path>
              <a:path w="419100" h="56514">
                <a:moveTo>
                  <a:pt x="418655" y="18249"/>
                </a:moveTo>
                <a:lnTo>
                  <a:pt x="415582" y="12153"/>
                </a:lnTo>
                <a:lnTo>
                  <a:pt x="414096" y="10604"/>
                </a:lnTo>
                <a:lnTo>
                  <a:pt x="412559" y="7581"/>
                </a:lnTo>
                <a:lnTo>
                  <a:pt x="406450" y="1485"/>
                </a:lnTo>
                <a:lnTo>
                  <a:pt x="404964" y="4559"/>
                </a:lnTo>
                <a:lnTo>
                  <a:pt x="406450" y="6045"/>
                </a:lnTo>
                <a:lnTo>
                  <a:pt x="411022" y="9118"/>
                </a:lnTo>
                <a:lnTo>
                  <a:pt x="412559" y="13690"/>
                </a:lnTo>
                <a:lnTo>
                  <a:pt x="414096" y="15176"/>
                </a:lnTo>
                <a:lnTo>
                  <a:pt x="415582" y="19735"/>
                </a:lnTo>
                <a:lnTo>
                  <a:pt x="415582" y="33477"/>
                </a:lnTo>
                <a:lnTo>
                  <a:pt x="412559" y="38049"/>
                </a:lnTo>
                <a:lnTo>
                  <a:pt x="412559" y="39535"/>
                </a:lnTo>
                <a:lnTo>
                  <a:pt x="411022" y="44094"/>
                </a:lnTo>
                <a:lnTo>
                  <a:pt x="404964" y="50203"/>
                </a:lnTo>
                <a:lnTo>
                  <a:pt x="406450" y="51739"/>
                </a:lnTo>
                <a:lnTo>
                  <a:pt x="409524" y="50203"/>
                </a:lnTo>
                <a:lnTo>
                  <a:pt x="412559" y="45631"/>
                </a:lnTo>
                <a:lnTo>
                  <a:pt x="415582" y="39535"/>
                </a:lnTo>
                <a:lnTo>
                  <a:pt x="417118" y="38049"/>
                </a:lnTo>
                <a:lnTo>
                  <a:pt x="418655" y="33477"/>
                </a:lnTo>
                <a:lnTo>
                  <a:pt x="418655" y="18249"/>
                </a:lnTo>
                <a:close/>
              </a:path>
            </a:pathLst>
          </a:custGeom>
          <a:solidFill>
            <a:srgbClr val="4D4D4F"/>
          </a:solidFill>
        </p:spPr>
        <p:txBody>
          <a:bodyPr wrap="square" lIns="0" tIns="0" rIns="0" bIns="0" rtlCol="0"/>
          <a:lstStyle/>
          <a:p>
            <a:endParaRPr/>
          </a:p>
        </p:txBody>
      </p:sp>
      <p:sp>
        <p:nvSpPr>
          <p:cNvPr id="284" name="テキスト ボックス 283">
            <a:extLst>
              <a:ext uri="{FF2B5EF4-FFF2-40B4-BE49-F238E27FC236}">
                <a16:creationId xmlns:a16="http://schemas.microsoft.com/office/drawing/2014/main" id="{136EE403-E0DF-F093-32DC-0B4CD1DF740B}"/>
              </a:ext>
            </a:extLst>
          </p:cNvPr>
          <p:cNvSpPr txBox="1"/>
          <p:nvPr/>
        </p:nvSpPr>
        <p:spPr>
          <a:xfrm>
            <a:off x="3604634" y="2651263"/>
            <a:ext cx="389850" cy="153888"/>
          </a:xfrm>
          <a:prstGeom prst="rect">
            <a:avLst/>
          </a:prstGeom>
          <a:noFill/>
        </p:spPr>
        <p:txBody>
          <a:bodyPr wrap="none" rtlCol="0">
            <a:spAutoFit/>
          </a:bodyPr>
          <a:lstStyle/>
          <a:p>
            <a:r>
              <a:rPr kumimoji="1" lang="ja-JP" altLang="en-US" sz="400">
                <a:solidFill>
                  <a:schemeClr val="tx1">
                    <a:lumMod val="65000"/>
                    <a:lumOff val="35000"/>
                  </a:schemeClr>
                </a:solidFill>
                <a:latin typeface="HG丸ｺﾞｼｯｸM-PRO" panose="020F0600000000000000" pitchFamily="50" charset="-128"/>
                <a:ea typeface="HG丸ｺﾞｼｯｸM-PRO" panose="020F0600000000000000" pitchFamily="50" charset="-128"/>
              </a:rPr>
              <a:t>（件数）</a:t>
            </a:r>
          </a:p>
        </p:txBody>
      </p:sp>
      <p:sp>
        <p:nvSpPr>
          <p:cNvPr id="290" name="テキスト ボックス 289">
            <a:extLst>
              <a:ext uri="{FF2B5EF4-FFF2-40B4-BE49-F238E27FC236}">
                <a16:creationId xmlns:a16="http://schemas.microsoft.com/office/drawing/2014/main" id="{717D9798-E3CC-C4E2-21A3-82D7A2823A80}"/>
              </a:ext>
            </a:extLst>
          </p:cNvPr>
          <p:cNvSpPr txBox="1"/>
          <p:nvPr/>
        </p:nvSpPr>
        <p:spPr>
          <a:xfrm>
            <a:off x="1055108" y="4869204"/>
            <a:ext cx="3270447" cy="369332"/>
          </a:xfrm>
          <a:prstGeom prst="rect">
            <a:avLst/>
          </a:prstGeom>
          <a:noFill/>
        </p:spPr>
        <p:txBody>
          <a:bodyPr wrap="none" rtlCol="0">
            <a:spAutoFit/>
          </a:bodyPr>
          <a:lstStyle/>
          <a:p>
            <a:pPr algn="l"/>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出典：厚生労働省「令和</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6</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年度過労死等の労災補償状況」</a:t>
            </a:r>
            <a:endPar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gn="l"/>
            <a:r>
              <a:rPr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https://www.mhlw.go.jp/stf/newpage_59039.html</a:t>
            </a:r>
            <a:endPar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291" name="テキスト ボックス 290">
            <a:extLst>
              <a:ext uri="{FF2B5EF4-FFF2-40B4-BE49-F238E27FC236}">
                <a16:creationId xmlns:a16="http://schemas.microsoft.com/office/drawing/2014/main" id="{9C1C5541-3279-457B-CEFC-BD3AA5DA0DE7}"/>
              </a:ext>
            </a:extLst>
          </p:cNvPr>
          <p:cNvSpPr txBox="1"/>
          <p:nvPr/>
        </p:nvSpPr>
        <p:spPr>
          <a:xfrm>
            <a:off x="1044575" y="1887640"/>
            <a:ext cx="5532062" cy="369332"/>
          </a:xfrm>
          <a:prstGeom prst="rect">
            <a:avLst/>
          </a:prstGeom>
          <a:noFill/>
        </p:spPr>
        <p:txBody>
          <a:bodyPr wrap="square" rtlCol="0">
            <a:spAutoFit/>
          </a:bodyPr>
          <a:lstStyle/>
          <a:p>
            <a:pPr algn="l"/>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脳・心臓疾患に係る支給決定（認定）件数は、平成</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14</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年度に</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300</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件を超え、平成</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19</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年度に</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392</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件に。その後は減少傾向にあるも、近年は増加傾向に。</a:t>
            </a:r>
            <a:endPar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295" name="object 33">
            <a:extLst>
              <a:ext uri="{FF2B5EF4-FFF2-40B4-BE49-F238E27FC236}">
                <a16:creationId xmlns:a16="http://schemas.microsoft.com/office/drawing/2014/main" id="{40C220A6-26E9-2555-2F18-8697619C2CE6}"/>
              </a:ext>
            </a:extLst>
          </p:cNvPr>
          <p:cNvSpPr/>
          <p:nvPr/>
        </p:nvSpPr>
        <p:spPr>
          <a:xfrm>
            <a:off x="3164014" y="9017615"/>
            <a:ext cx="419100" cy="56515"/>
          </a:xfrm>
          <a:custGeom>
            <a:avLst/>
            <a:gdLst/>
            <a:ahLst/>
            <a:cxnLst/>
            <a:rect l="l" t="t" r="r" b="b"/>
            <a:pathLst>
              <a:path w="419100" h="56514">
                <a:moveTo>
                  <a:pt x="13741" y="4559"/>
                </a:moveTo>
                <a:lnTo>
                  <a:pt x="12204" y="1485"/>
                </a:lnTo>
                <a:lnTo>
                  <a:pt x="9182" y="3022"/>
                </a:lnTo>
                <a:lnTo>
                  <a:pt x="6108" y="7581"/>
                </a:lnTo>
                <a:lnTo>
                  <a:pt x="3073" y="12153"/>
                </a:lnTo>
                <a:lnTo>
                  <a:pt x="3073" y="15176"/>
                </a:lnTo>
                <a:lnTo>
                  <a:pt x="0" y="18249"/>
                </a:lnTo>
                <a:lnTo>
                  <a:pt x="0" y="33477"/>
                </a:lnTo>
                <a:lnTo>
                  <a:pt x="4622" y="42608"/>
                </a:lnTo>
                <a:lnTo>
                  <a:pt x="6108" y="45631"/>
                </a:lnTo>
                <a:lnTo>
                  <a:pt x="12204" y="51739"/>
                </a:lnTo>
                <a:lnTo>
                  <a:pt x="13741" y="50203"/>
                </a:lnTo>
                <a:lnTo>
                  <a:pt x="12204" y="47167"/>
                </a:lnTo>
                <a:lnTo>
                  <a:pt x="9182" y="44094"/>
                </a:lnTo>
                <a:lnTo>
                  <a:pt x="6108" y="38049"/>
                </a:lnTo>
                <a:lnTo>
                  <a:pt x="6108" y="36512"/>
                </a:lnTo>
                <a:lnTo>
                  <a:pt x="3073" y="33477"/>
                </a:lnTo>
                <a:lnTo>
                  <a:pt x="3073" y="19735"/>
                </a:lnTo>
                <a:lnTo>
                  <a:pt x="6108" y="13690"/>
                </a:lnTo>
                <a:lnTo>
                  <a:pt x="7645" y="12153"/>
                </a:lnTo>
                <a:lnTo>
                  <a:pt x="9182" y="9118"/>
                </a:lnTo>
                <a:lnTo>
                  <a:pt x="13741" y="4559"/>
                </a:lnTo>
                <a:close/>
              </a:path>
              <a:path w="419100" h="56514">
                <a:moveTo>
                  <a:pt x="39598" y="21272"/>
                </a:moveTo>
                <a:lnTo>
                  <a:pt x="38100" y="18249"/>
                </a:lnTo>
                <a:lnTo>
                  <a:pt x="33540" y="12153"/>
                </a:lnTo>
                <a:lnTo>
                  <a:pt x="28930" y="13690"/>
                </a:lnTo>
                <a:lnTo>
                  <a:pt x="30467" y="15176"/>
                </a:lnTo>
                <a:lnTo>
                  <a:pt x="32004" y="18249"/>
                </a:lnTo>
                <a:lnTo>
                  <a:pt x="35026" y="25844"/>
                </a:lnTo>
                <a:lnTo>
                  <a:pt x="39598" y="22809"/>
                </a:lnTo>
                <a:lnTo>
                  <a:pt x="39598" y="21272"/>
                </a:lnTo>
                <a:close/>
              </a:path>
              <a:path w="419100" h="56514">
                <a:moveTo>
                  <a:pt x="67030" y="13690"/>
                </a:moveTo>
                <a:lnTo>
                  <a:pt x="62458" y="10604"/>
                </a:lnTo>
                <a:lnTo>
                  <a:pt x="60921" y="13690"/>
                </a:lnTo>
                <a:lnTo>
                  <a:pt x="59372" y="18249"/>
                </a:lnTo>
                <a:lnTo>
                  <a:pt x="56349" y="24307"/>
                </a:lnTo>
                <a:lnTo>
                  <a:pt x="62458" y="25844"/>
                </a:lnTo>
                <a:lnTo>
                  <a:pt x="62458" y="24307"/>
                </a:lnTo>
                <a:lnTo>
                  <a:pt x="65481" y="19735"/>
                </a:lnTo>
                <a:lnTo>
                  <a:pt x="67030" y="15176"/>
                </a:lnTo>
                <a:lnTo>
                  <a:pt x="67030" y="13690"/>
                </a:lnTo>
                <a:close/>
              </a:path>
              <a:path w="419100" h="56514">
                <a:moveTo>
                  <a:pt x="74612" y="28917"/>
                </a:moveTo>
                <a:lnTo>
                  <a:pt x="51790" y="28917"/>
                </a:lnTo>
                <a:lnTo>
                  <a:pt x="51790" y="7581"/>
                </a:lnTo>
                <a:lnTo>
                  <a:pt x="70053" y="7581"/>
                </a:lnTo>
                <a:lnTo>
                  <a:pt x="70053" y="3022"/>
                </a:lnTo>
                <a:lnTo>
                  <a:pt x="25895" y="3022"/>
                </a:lnTo>
                <a:lnTo>
                  <a:pt x="25895" y="7581"/>
                </a:lnTo>
                <a:lnTo>
                  <a:pt x="45694" y="7581"/>
                </a:lnTo>
                <a:lnTo>
                  <a:pt x="45694" y="28917"/>
                </a:lnTo>
                <a:lnTo>
                  <a:pt x="24358" y="28917"/>
                </a:lnTo>
                <a:lnTo>
                  <a:pt x="24358" y="33477"/>
                </a:lnTo>
                <a:lnTo>
                  <a:pt x="45694" y="33477"/>
                </a:lnTo>
                <a:lnTo>
                  <a:pt x="45694" y="51739"/>
                </a:lnTo>
                <a:lnTo>
                  <a:pt x="51790" y="51739"/>
                </a:lnTo>
                <a:lnTo>
                  <a:pt x="51790" y="33477"/>
                </a:lnTo>
                <a:lnTo>
                  <a:pt x="74612" y="33477"/>
                </a:lnTo>
                <a:lnTo>
                  <a:pt x="74612" y="28917"/>
                </a:lnTo>
                <a:close/>
              </a:path>
              <a:path w="419100" h="56514">
                <a:moveTo>
                  <a:pt x="127901" y="4559"/>
                </a:moveTo>
                <a:lnTo>
                  <a:pt x="126352" y="4559"/>
                </a:lnTo>
                <a:lnTo>
                  <a:pt x="124866" y="1485"/>
                </a:lnTo>
                <a:lnTo>
                  <a:pt x="121793" y="0"/>
                </a:lnTo>
                <a:lnTo>
                  <a:pt x="117233" y="3022"/>
                </a:lnTo>
                <a:lnTo>
                  <a:pt x="118770" y="4559"/>
                </a:lnTo>
                <a:lnTo>
                  <a:pt x="124866" y="7581"/>
                </a:lnTo>
                <a:lnTo>
                  <a:pt x="127901" y="4559"/>
                </a:lnTo>
                <a:close/>
              </a:path>
              <a:path w="419100" h="56514">
                <a:moveTo>
                  <a:pt x="133997" y="41071"/>
                </a:moveTo>
                <a:lnTo>
                  <a:pt x="130924" y="39535"/>
                </a:lnTo>
                <a:lnTo>
                  <a:pt x="129438" y="41071"/>
                </a:lnTo>
                <a:lnTo>
                  <a:pt x="129438" y="45631"/>
                </a:lnTo>
                <a:lnTo>
                  <a:pt x="124866" y="45631"/>
                </a:lnTo>
                <a:lnTo>
                  <a:pt x="122123" y="41071"/>
                </a:lnTo>
                <a:lnTo>
                  <a:pt x="120307" y="38049"/>
                </a:lnTo>
                <a:lnTo>
                  <a:pt x="121793" y="34963"/>
                </a:lnTo>
                <a:lnTo>
                  <a:pt x="122783" y="33477"/>
                </a:lnTo>
                <a:lnTo>
                  <a:pt x="124866" y="30403"/>
                </a:lnTo>
                <a:lnTo>
                  <a:pt x="127901" y="21272"/>
                </a:lnTo>
                <a:lnTo>
                  <a:pt x="129438" y="21272"/>
                </a:lnTo>
                <a:lnTo>
                  <a:pt x="124866" y="18249"/>
                </a:lnTo>
                <a:lnTo>
                  <a:pt x="123329" y="21272"/>
                </a:lnTo>
                <a:lnTo>
                  <a:pt x="121793" y="27381"/>
                </a:lnTo>
                <a:lnTo>
                  <a:pt x="117233" y="33477"/>
                </a:lnTo>
                <a:lnTo>
                  <a:pt x="117233" y="30403"/>
                </a:lnTo>
                <a:lnTo>
                  <a:pt x="115747" y="27381"/>
                </a:lnTo>
                <a:lnTo>
                  <a:pt x="115747" y="13690"/>
                </a:lnTo>
                <a:lnTo>
                  <a:pt x="132461" y="13690"/>
                </a:lnTo>
                <a:lnTo>
                  <a:pt x="132461" y="9118"/>
                </a:lnTo>
                <a:lnTo>
                  <a:pt x="115747" y="9118"/>
                </a:lnTo>
                <a:lnTo>
                  <a:pt x="115747" y="0"/>
                </a:lnTo>
                <a:lnTo>
                  <a:pt x="111125" y="0"/>
                </a:lnTo>
                <a:lnTo>
                  <a:pt x="111125" y="9118"/>
                </a:lnTo>
                <a:lnTo>
                  <a:pt x="86766" y="9118"/>
                </a:lnTo>
                <a:lnTo>
                  <a:pt x="86766" y="42608"/>
                </a:lnTo>
                <a:lnTo>
                  <a:pt x="82207" y="48666"/>
                </a:lnTo>
                <a:lnTo>
                  <a:pt x="85280" y="51739"/>
                </a:lnTo>
                <a:lnTo>
                  <a:pt x="86766" y="48666"/>
                </a:lnTo>
                <a:lnTo>
                  <a:pt x="91389" y="44094"/>
                </a:lnTo>
                <a:lnTo>
                  <a:pt x="91389" y="25844"/>
                </a:lnTo>
                <a:lnTo>
                  <a:pt x="101993" y="25844"/>
                </a:lnTo>
                <a:lnTo>
                  <a:pt x="101993" y="38049"/>
                </a:lnTo>
                <a:lnTo>
                  <a:pt x="95948" y="38049"/>
                </a:lnTo>
                <a:lnTo>
                  <a:pt x="95948" y="42608"/>
                </a:lnTo>
                <a:lnTo>
                  <a:pt x="105079" y="42608"/>
                </a:lnTo>
                <a:lnTo>
                  <a:pt x="105079" y="38049"/>
                </a:lnTo>
                <a:lnTo>
                  <a:pt x="106159" y="25844"/>
                </a:lnTo>
                <a:lnTo>
                  <a:pt x="106565" y="21272"/>
                </a:lnTo>
                <a:lnTo>
                  <a:pt x="91389" y="21272"/>
                </a:lnTo>
                <a:lnTo>
                  <a:pt x="91389" y="13690"/>
                </a:lnTo>
                <a:lnTo>
                  <a:pt x="111125" y="13690"/>
                </a:lnTo>
                <a:lnTo>
                  <a:pt x="111125" y="28917"/>
                </a:lnTo>
                <a:lnTo>
                  <a:pt x="114198" y="36512"/>
                </a:lnTo>
                <a:lnTo>
                  <a:pt x="112649" y="38049"/>
                </a:lnTo>
                <a:lnTo>
                  <a:pt x="109626" y="42608"/>
                </a:lnTo>
                <a:lnTo>
                  <a:pt x="98971" y="48666"/>
                </a:lnTo>
                <a:lnTo>
                  <a:pt x="101993" y="51739"/>
                </a:lnTo>
                <a:lnTo>
                  <a:pt x="105079" y="50203"/>
                </a:lnTo>
                <a:lnTo>
                  <a:pt x="109626" y="48666"/>
                </a:lnTo>
                <a:lnTo>
                  <a:pt x="117233" y="41071"/>
                </a:lnTo>
                <a:lnTo>
                  <a:pt x="118770" y="44094"/>
                </a:lnTo>
                <a:lnTo>
                  <a:pt x="123329" y="50203"/>
                </a:lnTo>
                <a:lnTo>
                  <a:pt x="132461" y="50203"/>
                </a:lnTo>
                <a:lnTo>
                  <a:pt x="133223" y="45631"/>
                </a:lnTo>
                <a:lnTo>
                  <a:pt x="133997" y="41071"/>
                </a:lnTo>
                <a:close/>
              </a:path>
              <a:path w="419100" h="56514">
                <a:moveTo>
                  <a:pt x="161378" y="3022"/>
                </a:moveTo>
                <a:lnTo>
                  <a:pt x="156819" y="3022"/>
                </a:lnTo>
                <a:lnTo>
                  <a:pt x="137020" y="56299"/>
                </a:lnTo>
                <a:lnTo>
                  <a:pt x="141592" y="56299"/>
                </a:lnTo>
                <a:lnTo>
                  <a:pt x="161378" y="3022"/>
                </a:lnTo>
                <a:close/>
              </a:path>
              <a:path w="419100" h="56514">
                <a:moveTo>
                  <a:pt x="205536" y="18249"/>
                </a:moveTo>
                <a:lnTo>
                  <a:pt x="182714" y="18249"/>
                </a:lnTo>
                <a:lnTo>
                  <a:pt x="182714" y="21272"/>
                </a:lnTo>
                <a:lnTo>
                  <a:pt x="205536" y="21272"/>
                </a:lnTo>
                <a:lnTo>
                  <a:pt x="205536" y="18249"/>
                </a:lnTo>
                <a:close/>
              </a:path>
              <a:path w="419100" h="56514">
                <a:moveTo>
                  <a:pt x="211632" y="27381"/>
                </a:moveTo>
                <a:lnTo>
                  <a:pt x="173583" y="27381"/>
                </a:lnTo>
                <a:lnTo>
                  <a:pt x="173583" y="30403"/>
                </a:lnTo>
                <a:lnTo>
                  <a:pt x="187274" y="30403"/>
                </a:lnTo>
                <a:lnTo>
                  <a:pt x="187274" y="53225"/>
                </a:lnTo>
                <a:lnTo>
                  <a:pt x="191846" y="53225"/>
                </a:lnTo>
                <a:lnTo>
                  <a:pt x="191846" y="30403"/>
                </a:lnTo>
                <a:lnTo>
                  <a:pt x="207073" y="30403"/>
                </a:lnTo>
                <a:lnTo>
                  <a:pt x="207073" y="42608"/>
                </a:lnTo>
                <a:lnTo>
                  <a:pt x="205536" y="44094"/>
                </a:lnTo>
                <a:lnTo>
                  <a:pt x="200977" y="44094"/>
                </a:lnTo>
                <a:lnTo>
                  <a:pt x="200977" y="47167"/>
                </a:lnTo>
                <a:lnTo>
                  <a:pt x="211632" y="47167"/>
                </a:lnTo>
                <a:lnTo>
                  <a:pt x="211632" y="27381"/>
                </a:lnTo>
                <a:close/>
              </a:path>
              <a:path w="419100" h="56514">
                <a:moveTo>
                  <a:pt x="219227" y="18249"/>
                </a:moveTo>
                <a:lnTo>
                  <a:pt x="214795" y="15836"/>
                </a:lnTo>
                <a:lnTo>
                  <a:pt x="208953" y="12725"/>
                </a:lnTo>
                <a:lnTo>
                  <a:pt x="202526" y="8178"/>
                </a:lnTo>
                <a:lnTo>
                  <a:pt x="200571" y="6045"/>
                </a:lnTo>
                <a:lnTo>
                  <a:pt x="196405" y="1485"/>
                </a:lnTo>
                <a:lnTo>
                  <a:pt x="190309" y="0"/>
                </a:lnTo>
                <a:lnTo>
                  <a:pt x="188442" y="4140"/>
                </a:lnTo>
                <a:lnTo>
                  <a:pt x="184594" y="9105"/>
                </a:lnTo>
                <a:lnTo>
                  <a:pt x="177876" y="14122"/>
                </a:lnTo>
                <a:lnTo>
                  <a:pt x="167487" y="18249"/>
                </a:lnTo>
                <a:lnTo>
                  <a:pt x="168973" y="24307"/>
                </a:lnTo>
                <a:lnTo>
                  <a:pt x="174282" y="21678"/>
                </a:lnTo>
                <a:lnTo>
                  <a:pt x="180568" y="18059"/>
                </a:lnTo>
                <a:lnTo>
                  <a:pt x="187172" y="12979"/>
                </a:lnTo>
                <a:lnTo>
                  <a:pt x="193332" y="6045"/>
                </a:lnTo>
                <a:lnTo>
                  <a:pt x="196291" y="9105"/>
                </a:lnTo>
                <a:lnTo>
                  <a:pt x="200964" y="13296"/>
                </a:lnTo>
                <a:lnTo>
                  <a:pt x="207886" y="18046"/>
                </a:lnTo>
                <a:lnTo>
                  <a:pt x="217690" y="22809"/>
                </a:lnTo>
                <a:lnTo>
                  <a:pt x="219227" y="18249"/>
                </a:lnTo>
                <a:close/>
              </a:path>
              <a:path w="419100" h="56514">
                <a:moveTo>
                  <a:pt x="252717" y="15176"/>
                </a:moveTo>
                <a:lnTo>
                  <a:pt x="242049" y="15176"/>
                </a:lnTo>
                <a:lnTo>
                  <a:pt x="242049" y="7581"/>
                </a:lnTo>
                <a:lnTo>
                  <a:pt x="249682" y="6045"/>
                </a:lnTo>
                <a:lnTo>
                  <a:pt x="251180" y="6045"/>
                </a:lnTo>
                <a:lnTo>
                  <a:pt x="251180" y="4559"/>
                </a:lnTo>
                <a:lnTo>
                  <a:pt x="248145" y="0"/>
                </a:lnTo>
                <a:lnTo>
                  <a:pt x="245122" y="1485"/>
                </a:lnTo>
                <a:lnTo>
                  <a:pt x="239026" y="4559"/>
                </a:lnTo>
                <a:lnTo>
                  <a:pt x="226872" y="6045"/>
                </a:lnTo>
                <a:lnTo>
                  <a:pt x="228358" y="9118"/>
                </a:lnTo>
                <a:lnTo>
                  <a:pt x="232918" y="9118"/>
                </a:lnTo>
                <a:lnTo>
                  <a:pt x="237490" y="7581"/>
                </a:lnTo>
                <a:lnTo>
                  <a:pt x="237490" y="15176"/>
                </a:lnTo>
                <a:lnTo>
                  <a:pt x="226872" y="15176"/>
                </a:lnTo>
                <a:lnTo>
                  <a:pt x="226872" y="19735"/>
                </a:lnTo>
                <a:lnTo>
                  <a:pt x="237490" y="19735"/>
                </a:lnTo>
                <a:lnTo>
                  <a:pt x="235991" y="22809"/>
                </a:lnTo>
                <a:lnTo>
                  <a:pt x="234454" y="30403"/>
                </a:lnTo>
                <a:lnTo>
                  <a:pt x="225323" y="38049"/>
                </a:lnTo>
                <a:lnTo>
                  <a:pt x="229895" y="42608"/>
                </a:lnTo>
                <a:lnTo>
                  <a:pt x="231432" y="41071"/>
                </a:lnTo>
                <a:lnTo>
                  <a:pt x="234454" y="36512"/>
                </a:lnTo>
                <a:lnTo>
                  <a:pt x="237490" y="30403"/>
                </a:lnTo>
                <a:lnTo>
                  <a:pt x="237490" y="51739"/>
                </a:lnTo>
                <a:lnTo>
                  <a:pt x="242049" y="51739"/>
                </a:lnTo>
                <a:lnTo>
                  <a:pt x="242049" y="30403"/>
                </a:lnTo>
                <a:lnTo>
                  <a:pt x="242049" y="28917"/>
                </a:lnTo>
                <a:lnTo>
                  <a:pt x="243586" y="30403"/>
                </a:lnTo>
                <a:lnTo>
                  <a:pt x="246608" y="31940"/>
                </a:lnTo>
                <a:lnTo>
                  <a:pt x="249682" y="36512"/>
                </a:lnTo>
                <a:lnTo>
                  <a:pt x="252717" y="31940"/>
                </a:lnTo>
                <a:lnTo>
                  <a:pt x="251180" y="30403"/>
                </a:lnTo>
                <a:lnTo>
                  <a:pt x="250431" y="28917"/>
                </a:lnTo>
                <a:lnTo>
                  <a:pt x="249682" y="27381"/>
                </a:lnTo>
                <a:lnTo>
                  <a:pt x="242049" y="24307"/>
                </a:lnTo>
                <a:lnTo>
                  <a:pt x="242049" y="19735"/>
                </a:lnTo>
                <a:lnTo>
                  <a:pt x="252717" y="19735"/>
                </a:lnTo>
                <a:lnTo>
                  <a:pt x="252717" y="15176"/>
                </a:lnTo>
                <a:close/>
              </a:path>
              <a:path w="419100" h="56514">
                <a:moveTo>
                  <a:pt x="277075" y="7581"/>
                </a:moveTo>
                <a:lnTo>
                  <a:pt x="272503" y="7581"/>
                </a:lnTo>
                <a:lnTo>
                  <a:pt x="272503" y="12153"/>
                </a:lnTo>
                <a:lnTo>
                  <a:pt x="272503" y="42608"/>
                </a:lnTo>
                <a:lnTo>
                  <a:pt x="260350" y="42608"/>
                </a:lnTo>
                <a:lnTo>
                  <a:pt x="260350" y="12153"/>
                </a:lnTo>
                <a:lnTo>
                  <a:pt x="272503" y="12153"/>
                </a:lnTo>
                <a:lnTo>
                  <a:pt x="272503" y="7581"/>
                </a:lnTo>
                <a:lnTo>
                  <a:pt x="255790" y="7581"/>
                </a:lnTo>
                <a:lnTo>
                  <a:pt x="255790" y="51739"/>
                </a:lnTo>
                <a:lnTo>
                  <a:pt x="260350" y="51739"/>
                </a:lnTo>
                <a:lnTo>
                  <a:pt x="260350" y="47167"/>
                </a:lnTo>
                <a:lnTo>
                  <a:pt x="272503" y="47167"/>
                </a:lnTo>
                <a:lnTo>
                  <a:pt x="272503" y="50203"/>
                </a:lnTo>
                <a:lnTo>
                  <a:pt x="277075" y="50203"/>
                </a:lnTo>
                <a:lnTo>
                  <a:pt x="277075" y="47167"/>
                </a:lnTo>
                <a:lnTo>
                  <a:pt x="277075" y="42608"/>
                </a:lnTo>
                <a:lnTo>
                  <a:pt x="277075" y="12153"/>
                </a:lnTo>
                <a:lnTo>
                  <a:pt x="277075" y="7581"/>
                </a:lnTo>
                <a:close/>
              </a:path>
              <a:path w="419100" h="56514">
                <a:moveTo>
                  <a:pt x="316649" y="19735"/>
                </a:moveTo>
                <a:lnTo>
                  <a:pt x="305993" y="19735"/>
                </a:lnTo>
                <a:lnTo>
                  <a:pt x="305993" y="31940"/>
                </a:lnTo>
                <a:lnTo>
                  <a:pt x="316649" y="31940"/>
                </a:lnTo>
                <a:lnTo>
                  <a:pt x="316649" y="19735"/>
                </a:lnTo>
                <a:close/>
              </a:path>
              <a:path w="419100" h="56514">
                <a:moveTo>
                  <a:pt x="395833" y="33477"/>
                </a:moveTo>
                <a:lnTo>
                  <a:pt x="376047" y="33477"/>
                </a:lnTo>
                <a:lnTo>
                  <a:pt x="376047" y="24307"/>
                </a:lnTo>
                <a:lnTo>
                  <a:pt x="391223" y="24307"/>
                </a:lnTo>
                <a:lnTo>
                  <a:pt x="391223" y="19735"/>
                </a:lnTo>
                <a:lnTo>
                  <a:pt x="376047" y="19735"/>
                </a:lnTo>
                <a:lnTo>
                  <a:pt x="376047" y="12153"/>
                </a:lnTo>
                <a:lnTo>
                  <a:pt x="392760" y="12153"/>
                </a:lnTo>
                <a:lnTo>
                  <a:pt x="392760" y="7581"/>
                </a:lnTo>
                <a:lnTo>
                  <a:pt x="360807" y="7581"/>
                </a:lnTo>
                <a:lnTo>
                  <a:pt x="362305" y="3022"/>
                </a:lnTo>
                <a:lnTo>
                  <a:pt x="363842" y="1485"/>
                </a:lnTo>
                <a:lnTo>
                  <a:pt x="357733" y="0"/>
                </a:lnTo>
                <a:lnTo>
                  <a:pt x="357733" y="4559"/>
                </a:lnTo>
                <a:lnTo>
                  <a:pt x="354711" y="13690"/>
                </a:lnTo>
                <a:lnTo>
                  <a:pt x="345579" y="19735"/>
                </a:lnTo>
                <a:lnTo>
                  <a:pt x="348615" y="24307"/>
                </a:lnTo>
                <a:lnTo>
                  <a:pt x="350151" y="22809"/>
                </a:lnTo>
                <a:lnTo>
                  <a:pt x="354711" y="19735"/>
                </a:lnTo>
                <a:lnTo>
                  <a:pt x="359270" y="12153"/>
                </a:lnTo>
                <a:lnTo>
                  <a:pt x="371475" y="12153"/>
                </a:lnTo>
                <a:lnTo>
                  <a:pt x="371475" y="19735"/>
                </a:lnTo>
                <a:lnTo>
                  <a:pt x="371475" y="24307"/>
                </a:lnTo>
                <a:lnTo>
                  <a:pt x="371475" y="33477"/>
                </a:lnTo>
                <a:lnTo>
                  <a:pt x="360807" y="33477"/>
                </a:lnTo>
                <a:lnTo>
                  <a:pt x="360807" y="24307"/>
                </a:lnTo>
                <a:lnTo>
                  <a:pt x="371475" y="24307"/>
                </a:lnTo>
                <a:lnTo>
                  <a:pt x="371475" y="19735"/>
                </a:lnTo>
                <a:lnTo>
                  <a:pt x="356247" y="19735"/>
                </a:lnTo>
                <a:lnTo>
                  <a:pt x="356247" y="33477"/>
                </a:lnTo>
                <a:lnTo>
                  <a:pt x="345579" y="33477"/>
                </a:lnTo>
                <a:lnTo>
                  <a:pt x="345579" y="38049"/>
                </a:lnTo>
                <a:lnTo>
                  <a:pt x="371475" y="38049"/>
                </a:lnTo>
                <a:lnTo>
                  <a:pt x="371475" y="51739"/>
                </a:lnTo>
                <a:lnTo>
                  <a:pt x="376047" y="51739"/>
                </a:lnTo>
                <a:lnTo>
                  <a:pt x="376047" y="38049"/>
                </a:lnTo>
                <a:lnTo>
                  <a:pt x="395833" y="38049"/>
                </a:lnTo>
                <a:lnTo>
                  <a:pt x="395833" y="33477"/>
                </a:lnTo>
                <a:close/>
              </a:path>
              <a:path w="419100" h="56514">
                <a:moveTo>
                  <a:pt x="418655" y="18249"/>
                </a:moveTo>
                <a:lnTo>
                  <a:pt x="415582" y="12153"/>
                </a:lnTo>
                <a:lnTo>
                  <a:pt x="414096" y="10604"/>
                </a:lnTo>
                <a:lnTo>
                  <a:pt x="412559" y="7581"/>
                </a:lnTo>
                <a:lnTo>
                  <a:pt x="406450" y="1485"/>
                </a:lnTo>
                <a:lnTo>
                  <a:pt x="404964" y="4559"/>
                </a:lnTo>
                <a:lnTo>
                  <a:pt x="406450" y="6045"/>
                </a:lnTo>
                <a:lnTo>
                  <a:pt x="411022" y="9118"/>
                </a:lnTo>
                <a:lnTo>
                  <a:pt x="412559" y="13690"/>
                </a:lnTo>
                <a:lnTo>
                  <a:pt x="414096" y="15176"/>
                </a:lnTo>
                <a:lnTo>
                  <a:pt x="415582" y="19735"/>
                </a:lnTo>
                <a:lnTo>
                  <a:pt x="415582" y="33477"/>
                </a:lnTo>
                <a:lnTo>
                  <a:pt x="412559" y="38049"/>
                </a:lnTo>
                <a:lnTo>
                  <a:pt x="412559" y="39535"/>
                </a:lnTo>
                <a:lnTo>
                  <a:pt x="411022" y="44094"/>
                </a:lnTo>
                <a:lnTo>
                  <a:pt x="404964" y="50203"/>
                </a:lnTo>
                <a:lnTo>
                  <a:pt x="406450" y="51739"/>
                </a:lnTo>
                <a:lnTo>
                  <a:pt x="409524" y="50203"/>
                </a:lnTo>
                <a:lnTo>
                  <a:pt x="412559" y="45631"/>
                </a:lnTo>
                <a:lnTo>
                  <a:pt x="415582" y="39535"/>
                </a:lnTo>
                <a:lnTo>
                  <a:pt x="417118" y="38049"/>
                </a:lnTo>
                <a:lnTo>
                  <a:pt x="418655" y="33477"/>
                </a:lnTo>
                <a:lnTo>
                  <a:pt x="418655" y="18249"/>
                </a:lnTo>
                <a:close/>
              </a:path>
            </a:pathLst>
          </a:custGeom>
          <a:solidFill>
            <a:srgbClr val="4D4D4F"/>
          </a:solidFill>
        </p:spPr>
        <p:txBody>
          <a:bodyPr wrap="square" lIns="0" tIns="0" rIns="0" bIns="0" rtlCol="0"/>
          <a:lstStyle/>
          <a:p>
            <a:endParaRPr/>
          </a:p>
        </p:txBody>
      </p:sp>
      <p:sp>
        <p:nvSpPr>
          <p:cNvPr id="296" name="テキスト ボックス 295">
            <a:extLst>
              <a:ext uri="{FF2B5EF4-FFF2-40B4-BE49-F238E27FC236}">
                <a16:creationId xmlns:a16="http://schemas.microsoft.com/office/drawing/2014/main" id="{AD82F64F-FFF4-9F51-DFAE-BDFB93311849}"/>
              </a:ext>
            </a:extLst>
          </p:cNvPr>
          <p:cNvSpPr txBox="1"/>
          <p:nvPr/>
        </p:nvSpPr>
        <p:spPr>
          <a:xfrm>
            <a:off x="761341" y="7004304"/>
            <a:ext cx="389850" cy="153888"/>
          </a:xfrm>
          <a:prstGeom prst="rect">
            <a:avLst/>
          </a:prstGeom>
          <a:noFill/>
        </p:spPr>
        <p:txBody>
          <a:bodyPr wrap="none" rtlCol="0">
            <a:spAutoFit/>
          </a:bodyPr>
          <a:lstStyle/>
          <a:p>
            <a:r>
              <a:rPr kumimoji="1" lang="ja-JP" altLang="en-US" sz="400">
                <a:solidFill>
                  <a:schemeClr val="tx1">
                    <a:lumMod val="65000"/>
                    <a:lumOff val="35000"/>
                  </a:schemeClr>
                </a:solidFill>
                <a:latin typeface="HG丸ｺﾞｼｯｸM-PRO" panose="020F0600000000000000" pitchFamily="50" charset="-128"/>
                <a:ea typeface="HG丸ｺﾞｼｯｸM-PRO" panose="020F0600000000000000" pitchFamily="50" charset="-128"/>
              </a:rPr>
              <a:t>（件数）</a:t>
            </a:r>
          </a:p>
        </p:txBody>
      </p:sp>
      <p:sp>
        <p:nvSpPr>
          <p:cNvPr id="297" name="テキスト ボックス 296">
            <a:extLst>
              <a:ext uri="{FF2B5EF4-FFF2-40B4-BE49-F238E27FC236}">
                <a16:creationId xmlns:a16="http://schemas.microsoft.com/office/drawing/2014/main" id="{2391F408-ABD5-206D-12F2-E9E2D4E35716}"/>
              </a:ext>
            </a:extLst>
          </p:cNvPr>
          <p:cNvSpPr txBox="1"/>
          <p:nvPr/>
        </p:nvSpPr>
        <p:spPr>
          <a:xfrm>
            <a:off x="1065008" y="9449398"/>
            <a:ext cx="3166251" cy="369332"/>
          </a:xfrm>
          <a:prstGeom prst="rect">
            <a:avLst/>
          </a:prstGeom>
          <a:noFill/>
        </p:spPr>
        <p:txBody>
          <a:bodyPr wrap="none" rtlCol="0">
            <a:spAutoFit/>
          </a:bodyPr>
          <a:lstStyle/>
          <a:p>
            <a:pPr algn="l"/>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出典：厚生労働省「令和</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6</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年度過労死等の労災補償状況」</a:t>
            </a:r>
            <a:endPar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gn="l"/>
            <a:r>
              <a:rPr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https://www.mhlw.go.jp/stf/newpage_59039.html</a:t>
            </a:r>
            <a:endPar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299" name="object 33">
            <a:extLst>
              <a:ext uri="{FF2B5EF4-FFF2-40B4-BE49-F238E27FC236}">
                <a16:creationId xmlns:a16="http://schemas.microsoft.com/office/drawing/2014/main" id="{2BC3B410-5CBC-86D9-3117-4DB9AB174EA8}"/>
              </a:ext>
            </a:extLst>
          </p:cNvPr>
          <p:cNvSpPr/>
          <p:nvPr/>
        </p:nvSpPr>
        <p:spPr>
          <a:xfrm>
            <a:off x="6153371" y="9014497"/>
            <a:ext cx="419100" cy="56515"/>
          </a:xfrm>
          <a:custGeom>
            <a:avLst/>
            <a:gdLst/>
            <a:ahLst/>
            <a:cxnLst/>
            <a:rect l="l" t="t" r="r" b="b"/>
            <a:pathLst>
              <a:path w="419100" h="56514">
                <a:moveTo>
                  <a:pt x="13741" y="4559"/>
                </a:moveTo>
                <a:lnTo>
                  <a:pt x="12204" y="1485"/>
                </a:lnTo>
                <a:lnTo>
                  <a:pt x="9182" y="3022"/>
                </a:lnTo>
                <a:lnTo>
                  <a:pt x="6108" y="7581"/>
                </a:lnTo>
                <a:lnTo>
                  <a:pt x="3073" y="12153"/>
                </a:lnTo>
                <a:lnTo>
                  <a:pt x="3073" y="15176"/>
                </a:lnTo>
                <a:lnTo>
                  <a:pt x="0" y="18249"/>
                </a:lnTo>
                <a:lnTo>
                  <a:pt x="0" y="33477"/>
                </a:lnTo>
                <a:lnTo>
                  <a:pt x="4622" y="42608"/>
                </a:lnTo>
                <a:lnTo>
                  <a:pt x="6108" y="45631"/>
                </a:lnTo>
                <a:lnTo>
                  <a:pt x="12204" y="51739"/>
                </a:lnTo>
                <a:lnTo>
                  <a:pt x="13741" y="50203"/>
                </a:lnTo>
                <a:lnTo>
                  <a:pt x="12204" y="47167"/>
                </a:lnTo>
                <a:lnTo>
                  <a:pt x="9182" y="44094"/>
                </a:lnTo>
                <a:lnTo>
                  <a:pt x="6108" y="38049"/>
                </a:lnTo>
                <a:lnTo>
                  <a:pt x="6108" y="36512"/>
                </a:lnTo>
                <a:lnTo>
                  <a:pt x="3073" y="33477"/>
                </a:lnTo>
                <a:lnTo>
                  <a:pt x="3073" y="19735"/>
                </a:lnTo>
                <a:lnTo>
                  <a:pt x="6108" y="13690"/>
                </a:lnTo>
                <a:lnTo>
                  <a:pt x="7645" y="12153"/>
                </a:lnTo>
                <a:lnTo>
                  <a:pt x="9182" y="9118"/>
                </a:lnTo>
                <a:lnTo>
                  <a:pt x="13741" y="4559"/>
                </a:lnTo>
                <a:close/>
              </a:path>
              <a:path w="419100" h="56514">
                <a:moveTo>
                  <a:pt x="39598" y="21272"/>
                </a:moveTo>
                <a:lnTo>
                  <a:pt x="38100" y="18249"/>
                </a:lnTo>
                <a:lnTo>
                  <a:pt x="33540" y="12153"/>
                </a:lnTo>
                <a:lnTo>
                  <a:pt x="28930" y="13690"/>
                </a:lnTo>
                <a:lnTo>
                  <a:pt x="30467" y="15176"/>
                </a:lnTo>
                <a:lnTo>
                  <a:pt x="32004" y="18249"/>
                </a:lnTo>
                <a:lnTo>
                  <a:pt x="35026" y="25844"/>
                </a:lnTo>
                <a:lnTo>
                  <a:pt x="39598" y="22809"/>
                </a:lnTo>
                <a:lnTo>
                  <a:pt x="39598" y="21272"/>
                </a:lnTo>
                <a:close/>
              </a:path>
              <a:path w="419100" h="56514">
                <a:moveTo>
                  <a:pt x="67030" y="13690"/>
                </a:moveTo>
                <a:lnTo>
                  <a:pt x="62458" y="10604"/>
                </a:lnTo>
                <a:lnTo>
                  <a:pt x="60921" y="13690"/>
                </a:lnTo>
                <a:lnTo>
                  <a:pt x="59372" y="18249"/>
                </a:lnTo>
                <a:lnTo>
                  <a:pt x="56349" y="24307"/>
                </a:lnTo>
                <a:lnTo>
                  <a:pt x="62458" y="25844"/>
                </a:lnTo>
                <a:lnTo>
                  <a:pt x="62458" y="24307"/>
                </a:lnTo>
                <a:lnTo>
                  <a:pt x="65481" y="19735"/>
                </a:lnTo>
                <a:lnTo>
                  <a:pt x="67030" y="15176"/>
                </a:lnTo>
                <a:lnTo>
                  <a:pt x="67030" y="13690"/>
                </a:lnTo>
                <a:close/>
              </a:path>
              <a:path w="419100" h="56514">
                <a:moveTo>
                  <a:pt x="74612" y="28917"/>
                </a:moveTo>
                <a:lnTo>
                  <a:pt x="51790" y="28917"/>
                </a:lnTo>
                <a:lnTo>
                  <a:pt x="51790" y="7581"/>
                </a:lnTo>
                <a:lnTo>
                  <a:pt x="70053" y="7581"/>
                </a:lnTo>
                <a:lnTo>
                  <a:pt x="70053" y="3022"/>
                </a:lnTo>
                <a:lnTo>
                  <a:pt x="25895" y="3022"/>
                </a:lnTo>
                <a:lnTo>
                  <a:pt x="25895" y="7581"/>
                </a:lnTo>
                <a:lnTo>
                  <a:pt x="45694" y="7581"/>
                </a:lnTo>
                <a:lnTo>
                  <a:pt x="45694" y="28917"/>
                </a:lnTo>
                <a:lnTo>
                  <a:pt x="24358" y="28917"/>
                </a:lnTo>
                <a:lnTo>
                  <a:pt x="24358" y="33477"/>
                </a:lnTo>
                <a:lnTo>
                  <a:pt x="45694" y="33477"/>
                </a:lnTo>
                <a:lnTo>
                  <a:pt x="45694" y="51739"/>
                </a:lnTo>
                <a:lnTo>
                  <a:pt x="51790" y="51739"/>
                </a:lnTo>
                <a:lnTo>
                  <a:pt x="51790" y="33477"/>
                </a:lnTo>
                <a:lnTo>
                  <a:pt x="74612" y="33477"/>
                </a:lnTo>
                <a:lnTo>
                  <a:pt x="74612" y="28917"/>
                </a:lnTo>
                <a:close/>
              </a:path>
              <a:path w="419100" h="56514">
                <a:moveTo>
                  <a:pt x="127901" y="4559"/>
                </a:moveTo>
                <a:lnTo>
                  <a:pt x="126352" y="4559"/>
                </a:lnTo>
                <a:lnTo>
                  <a:pt x="124866" y="1485"/>
                </a:lnTo>
                <a:lnTo>
                  <a:pt x="121793" y="0"/>
                </a:lnTo>
                <a:lnTo>
                  <a:pt x="117233" y="3022"/>
                </a:lnTo>
                <a:lnTo>
                  <a:pt x="118770" y="4559"/>
                </a:lnTo>
                <a:lnTo>
                  <a:pt x="124866" y="7581"/>
                </a:lnTo>
                <a:lnTo>
                  <a:pt x="127901" y="4559"/>
                </a:lnTo>
                <a:close/>
              </a:path>
              <a:path w="419100" h="56514">
                <a:moveTo>
                  <a:pt x="133997" y="41071"/>
                </a:moveTo>
                <a:lnTo>
                  <a:pt x="130924" y="39535"/>
                </a:lnTo>
                <a:lnTo>
                  <a:pt x="129438" y="41071"/>
                </a:lnTo>
                <a:lnTo>
                  <a:pt x="129438" y="45631"/>
                </a:lnTo>
                <a:lnTo>
                  <a:pt x="124866" y="45631"/>
                </a:lnTo>
                <a:lnTo>
                  <a:pt x="122123" y="41071"/>
                </a:lnTo>
                <a:lnTo>
                  <a:pt x="120307" y="38049"/>
                </a:lnTo>
                <a:lnTo>
                  <a:pt x="121793" y="34963"/>
                </a:lnTo>
                <a:lnTo>
                  <a:pt x="122783" y="33477"/>
                </a:lnTo>
                <a:lnTo>
                  <a:pt x="124866" y="30403"/>
                </a:lnTo>
                <a:lnTo>
                  <a:pt x="127901" y="21272"/>
                </a:lnTo>
                <a:lnTo>
                  <a:pt x="129438" y="21272"/>
                </a:lnTo>
                <a:lnTo>
                  <a:pt x="124866" y="18249"/>
                </a:lnTo>
                <a:lnTo>
                  <a:pt x="123329" y="21272"/>
                </a:lnTo>
                <a:lnTo>
                  <a:pt x="121793" y="27381"/>
                </a:lnTo>
                <a:lnTo>
                  <a:pt x="117233" y="33477"/>
                </a:lnTo>
                <a:lnTo>
                  <a:pt x="117233" y="30403"/>
                </a:lnTo>
                <a:lnTo>
                  <a:pt x="115747" y="27381"/>
                </a:lnTo>
                <a:lnTo>
                  <a:pt x="115747" y="13690"/>
                </a:lnTo>
                <a:lnTo>
                  <a:pt x="132461" y="13690"/>
                </a:lnTo>
                <a:lnTo>
                  <a:pt x="132461" y="9118"/>
                </a:lnTo>
                <a:lnTo>
                  <a:pt x="115747" y="9118"/>
                </a:lnTo>
                <a:lnTo>
                  <a:pt x="115747" y="0"/>
                </a:lnTo>
                <a:lnTo>
                  <a:pt x="111125" y="0"/>
                </a:lnTo>
                <a:lnTo>
                  <a:pt x="111125" y="9118"/>
                </a:lnTo>
                <a:lnTo>
                  <a:pt x="86766" y="9118"/>
                </a:lnTo>
                <a:lnTo>
                  <a:pt x="86766" y="42608"/>
                </a:lnTo>
                <a:lnTo>
                  <a:pt x="82207" y="48666"/>
                </a:lnTo>
                <a:lnTo>
                  <a:pt x="85280" y="51739"/>
                </a:lnTo>
                <a:lnTo>
                  <a:pt x="86766" y="48666"/>
                </a:lnTo>
                <a:lnTo>
                  <a:pt x="91389" y="44094"/>
                </a:lnTo>
                <a:lnTo>
                  <a:pt x="91389" y="25844"/>
                </a:lnTo>
                <a:lnTo>
                  <a:pt x="101993" y="25844"/>
                </a:lnTo>
                <a:lnTo>
                  <a:pt x="101993" y="38049"/>
                </a:lnTo>
                <a:lnTo>
                  <a:pt x="95948" y="38049"/>
                </a:lnTo>
                <a:lnTo>
                  <a:pt x="95948" y="42608"/>
                </a:lnTo>
                <a:lnTo>
                  <a:pt x="105079" y="42608"/>
                </a:lnTo>
                <a:lnTo>
                  <a:pt x="105079" y="38049"/>
                </a:lnTo>
                <a:lnTo>
                  <a:pt x="106159" y="25844"/>
                </a:lnTo>
                <a:lnTo>
                  <a:pt x="106565" y="21272"/>
                </a:lnTo>
                <a:lnTo>
                  <a:pt x="91389" y="21272"/>
                </a:lnTo>
                <a:lnTo>
                  <a:pt x="91389" y="13690"/>
                </a:lnTo>
                <a:lnTo>
                  <a:pt x="111125" y="13690"/>
                </a:lnTo>
                <a:lnTo>
                  <a:pt x="111125" y="28917"/>
                </a:lnTo>
                <a:lnTo>
                  <a:pt x="114198" y="36512"/>
                </a:lnTo>
                <a:lnTo>
                  <a:pt x="112649" y="38049"/>
                </a:lnTo>
                <a:lnTo>
                  <a:pt x="109626" y="42608"/>
                </a:lnTo>
                <a:lnTo>
                  <a:pt x="98971" y="48666"/>
                </a:lnTo>
                <a:lnTo>
                  <a:pt x="101993" y="51739"/>
                </a:lnTo>
                <a:lnTo>
                  <a:pt x="105079" y="50203"/>
                </a:lnTo>
                <a:lnTo>
                  <a:pt x="109626" y="48666"/>
                </a:lnTo>
                <a:lnTo>
                  <a:pt x="117233" y="41071"/>
                </a:lnTo>
                <a:lnTo>
                  <a:pt x="118770" y="44094"/>
                </a:lnTo>
                <a:lnTo>
                  <a:pt x="123329" y="50203"/>
                </a:lnTo>
                <a:lnTo>
                  <a:pt x="132461" y="50203"/>
                </a:lnTo>
                <a:lnTo>
                  <a:pt x="133223" y="45631"/>
                </a:lnTo>
                <a:lnTo>
                  <a:pt x="133997" y="41071"/>
                </a:lnTo>
                <a:close/>
              </a:path>
              <a:path w="419100" h="56514">
                <a:moveTo>
                  <a:pt x="161378" y="3022"/>
                </a:moveTo>
                <a:lnTo>
                  <a:pt x="156819" y="3022"/>
                </a:lnTo>
                <a:lnTo>
                  <a:pt x="137020" y="56299"/>
                </a:lnTo>
                <a:lnTo>
                  <a:pt x="141592" y="56299"/>
                </a:lnTo>
                <a:lnTo>
                  <a:pt x="161378" y="3022"/>
                </a:lnTo>
                <a:close/>
              </a:path>
              <a:path w="419100" h="56514">
                <a:moveTo>
                  <a:pt x="205536" y="18249"/>
                </a:moveTo>
                <a:lnTo>
                  <a:pt x="182714" y="18249"/>
                </a:lnTo>
                <a:lnTo>
                  <a:pt x="182714" y="21272"/>
                </a:lnTo>
                <a:lnTo>
                  <a:pt x="205536" y="21272"/>
                </a:lnTo>
                <a:lnTo>
                  <a:pt x="205536" y="18249"/>
                </a:lnTo>
                <a:close/>
              </a:path>
              <a:path w="419100" h="56514">
                <a:moveTo>
                  <a:pt x="211632" y="27381"/>
                </a:moveTo>
                <a:lnTo>
                  <a:pt x="173583" y="27381"/>
                </a:lnTo>
                <a:lnTo>
                  <a:pt x="173583" y="30403"/>
                </a:lnTo>
                <a:lnTo>
                  <a:pt x="187274" y="30403"/>
                </a:lnTo>
                <a:lnTo>
                  <a:pt x="187274" y="53225"/>
                </a:lnTo>
                <a:lnTo>
                  <a:pt x="191846" y="53225"/>
                </a:lnTo>
                <a:lnTo>
                  <a:pt x="191846" y="30403"/>
                </a:lnTo>
                <a:lnTo>
                  <a:pt x="207073" y="30403"/>
                </a:lnTo>
                <a:lnTo>
                  <a:pt x="207073" y="42608"/>
                </a:lnTo>
                <a:lnTo>
                  <a:pt x="205536" y="44094"/>
                </a:lnTo>
                <a:lnTo>
                  <a:pt x="200977" y="44094"/>
                </a:lnTo>
                <a:lnTo>
                  <a:pt x="200977" y="47167"/>
                </a:lnTo>
                <a:lnTo>
                  <a:pt x="211632" y="47167"/>
                </a:lnTo>
                <a:lnTo>
                  <a:pt x="211632" y="27381"/>
                </a:lnTo>
                <a:close/>
              </a:path>
              <a:path w="419100" h="56514">
                <a:moveTo>
                  <a:pt x="219227" y="18249"/>
                </a:moveTo>
                <a:lnTo>
                  <a:pt x="214795" y="15836"/>
                </a:lnTo>
                <a:lnTo>
                  <a:pt x="208953" y="12725"/>
                </a:lnTo>
                <a:lnTo>
                  <a:pt x="202526" y="8178"/>
                </a:lnTo>
                <a:lnTo>
                  <a:pt x="200571" y="6045"/>
                </a:lnTo>
                <a:lnTo>
                  <a:pt x="196405" y="1485"/>
                </a:lnTo>
                <a:lnTo>
                  <a:pt x="190309" y="0"/>
                </a:lnTo>
                <a:lnTo>
                  <a:pt x="188442" y="4140"/>
                </a:lnTo>
                <a:lnTo>
                  <a:pt x="184594" y="9105"/>
                </a:lnTo>
                <a:lnTo>
                  <a:pt x="177876" y="14122"/>
                </a:lnTo>
                <a:lnTo>
                  <a:pt x="167487" y="18249"/>
                </a:lnTo>
                <a:lnTo>
                  <a:pt x="168973" y="24307"/>
                </a:lnTo>
                <a:lnTo>
                  <a:pt x="174282" y="21678"/>
                </a:lnTo>
                <a:lnTo>
                  <a:pt x="180568" y="18059"/>
                </a:lnTo>
                <a:lnTo>
                  <a:pt x="187172" y="12979"/>
                </a:lnTo>
                <a:lnTo>
                  <a:pt x="193332" y="6045"/>
                </a:lnTo>
                <a:lnTo>
                  <a:pt x="196291" y="9105"/>
                </a:lnTo>
                <a:lnTo>
                  <a:pt x="200964" y="13296"/>
                </a:lnTo>
                <a:lnTo>
                  <a:pt x="207886" y="18046"/>
                </a:lnTo>
                <a:lnTo>
                  <a:pt x="217690" y="22809"/>
                </a:lnTo>
                <a:lnTo>
                  <a:pt x="219227" y="18249"/>
                </a:lnTo>
                <a:close/>
              </a:path>
              <a:path w="419100" h="56514">
                <a:moveTo>
                  <a:pt x="252717" y="15176"/>
                </a:moveTo>
                <a:lnTo>
                  <a:pt x="242049" y="15176"/>
                </a:lnTo>
                <a:lnTo>
                  <a:pt x="242049" y="7581"/>
                </a:lnTo>
                <a:lnTo>
                  <a:pt x="249682" y="6045"/>
                </a:lnTo>
                <a:lnTo>
                  <a:pt x="251180" y="6045"/>
                </a:lnTo>
                <a:lnTo>
                  <a:pt x="251180" y="4559"/>
                </a:lnTo>
                <a:lnTo>
                  <a:pt x="248145" y="0"/>
                </a:lnTo>
                <a:lnTo>
                  <a:pt x="245122" y="1485"/>
                </a:lnTo>
                <a:lnTo>
                  <a:pt x="239026" y="4559"/>
                </a:lnTo>
                <a:lnTo>
                  <a:pt x="226872" y="6045"/>
                </a:lnTo>
                <a:lnTo>
                  <a:pt x="228358" y="9118"/>
                </a:lnTo>
                <a:lnTo>
                  <a:pt x="232918" y="9118"/>
                </a:lnTo>
                <a:lnTo>
                  <a:pt x="237490" y="7581"/>
                </a:lnTo>
                <a:lnTo>
                  <a:pt x="237490" y="15176"/>
                </a:lnTo>
                <a:lnTo>
                  <a:pt x="226872" y="15176"/>
                </a:lnTo>
                <a:lnTo>
                  <a:pt x="226872" y="19735"/>
                </a:lnTo>
                <a:lnTo>
                  <a:pt x="237490" y="19735"/>
                </a:lnTo>
                <a:lnTo>
                  <a:pt x="235991" y="22809"/>
                </a:lnTo>
                <a:lnTo>
                  <a:pt x="234454" y="30403"/>
                </a:lnTo>
                <a:lnTo>
                  <a:pt x="225323" y="38049"/>
                </a:lnTo>
                <a:lnTo>
                  <a:pt x="229895" y="42608"/>
                </a:lnTo>
                <a:lnTo>
                  <a:pt x="231432" y="41071"/>
                </a:lnTo>
                <a:lnTo>
                  <a:pt x="234454" y="36512"/>
                </a:lnTo>
                <a:lnTo>
                  <a:pt x="237490" y="30403"/>
                </a:lnTo>
                <a:lnTo>
                  <a:pt x="237490" y="51739"/>
                </a:lnTo>
                <a:lnTo>
                  <a:pt x="242049" y="51739"/>
                </a:lnTo>
                <a:lnTo>
                  <a:pt x="242049" y="30403"/>
                </a:lnTo>
                <a:lnTo>
                  <a:pt x="242049" y="28917"/>
                </a:lnTo>
                <a:lnTo>
                  <a:pt x="243586" y="30403"/>
                </a:lnTo>
                <a:lnTo>
                  <a:pt x="246608" y="31940"/>
                </a:lnTo>
                <a:lnTo>
                  <a:pt x="249682" y="36512"/>
                </a:lnTo>
                <a:lnTo>
                  <a:pt x="252717" y="31940"/>
                </a:lnTo>
                <a:lnTo>
                  <a:pt x="251180" y="30403"/>
                </a:lnTo>
                <a:lnTo>
                  <a:pt x="250431" y="28917"/>
                </a:lnTo>
                <a:lnTo>
                  <a:pt x="249682" y="27381"/>
                </a:lnTo>
                <a:lnTo>
                  <a:pt x="242049" y="24307"/>
                </a:lnTo>
                <a:lnTo>
                  <a:pt x="242049" y="19735"/>
                </a:lnTo>
                <a:lnTo>
                  <a:pt x="252717" y="19735"/>
                </a:lnTo>
                <a:lnTo>
                  <a:pt x="252717" y="15176"/>
                </a:lnTo>
                <a:close/>
              </a:path>
              <a:path w="419100" h="56514">
                <a:moveTo>
                  <a:pt x="277075" y="7581"/>
                </a:moveTo>
                <a:lnTo>
                  <a:pt x="272503" y="7581"/>
                </a:lnTo>
                <a:lnTo>
                  <a:pt x="272503" y="12153"/>
                </a:lnTo>
                <a:lnTo>
                  <a:pt x="272503" y="42608"/>
                </a:lnTo>
                <a:lnTo>
                  <a:pt x="260350" y="42608"/>
                </a:lnTo>
                <a:lnTo>
                  <a:pt x="260350" y="12153"/>
                </a:lnTo>
                <a:lnTo>
                  <a:pt x="272503" y="12153"/>
                </a:lnTo>
                <a:lnTo>
                  <a:pt x="272503" y="7581"/>
                </a:lnTo>
                <a:lnTo>
                  <a:pt x="255790" y="7581"/>
                </a:lnTo>
                <a:lnTo>
                  <a:pt x="255790" y="51739"/>
                </a:lnTo>
                <a:lnTo>
                  <a:pt x="260350" y="51739"/>
                </a:lnTo>
                <a:lnTo>
                  <a:pt x="260350" y="47167"/>
                </a:lnTo>
                <a:lnTo>
                  <a:pt x="272503" y="47167"/>
                </a:lnTo>
                <a:lnTo>
                  <a:pt x="272503" y="50203"/>
                </a:lnTo>
                <a:lnTo>
                  <a:pt x="277075" y="50203"/>
                </a:lnTo>
                <a:lnTo>
                  <a:pt x="277075" y="47167"/>
                </a:lnTo>
                <a:lnTo>
                  <a:pt x="277075" y="42608"/>
                </a:lnTo>
                <a:lnTo>
                  <a:pt x="277075" y="12153"/>
                </a:lnTo>
                <a:lnTo>
                  <a:pt x="277075" y="7581"/>
                </a:lnTo>
                <a:close/>
              </a:path>
              <a:path w="419100" h="56514">
                <a:moveTo>
                  <a:pt x="316649" y="19735"/>
                </a:moveTo>
                <a:lnTo>
                  <a:pt x="305993" y="19735"/>
                </a:lnTo>
                <a:lnTo>
                  <a:pt x="305993" y="31940"/>
                </a:lnTo>
                <a:lnTo>
                  <a:pt x="316649" y="31940"/>
                </a:lnTo>
                <a:lnTo>
                  <a:pt x="316649" y="19735"/>
                </a:lnTo>
                <a:close/>
              </a:path>
              <a:path w="419100" h="56514">
                <a:moveTo>
                  <a:pt x="395833" y="33477"/>
                </a:moveTo>
                <a:lnTo>
                  <a:pt x="376047" y="33477"/>
                </a:lnTo>
                <a:lnTo>
                  <a:pt x="376047" y="24307"/>
                </a:lnTo>
                <a:lnTo>
                  <a:pt x="391223" y="24307"/>
                </a:lnTo>
                <a:lnTo>
                  <a:pt x="391223" y="19735"/>
                </a:lnTo>
                <a:lnTo>
                  <a:pt x="376047" y="19735"/>
                </a:lnTo>
                <a:lnTo>
                  <a:pt x="376047" y="12153"/>
                </a:lnTo>
                <a:lnTo>
                  <a:pt x="392760" y="12153"/>
                </a:lnTo>
                <a:lnTo>
                  <a:pt x="392760" y="7581"/>
                </a:lnTo>
                <a:lnTo>
                  <a:pt x="360807" y="7581"/>
                </a:lnTo>
                <a:lnTo>
                  <a:pt x="362305" y="3022"/>
                </a:lnTo>
                <a:lnTo>
                  <a:pt x="363842" y="1485"/>
                </a:lnTo>
                <a:lnTo>
                  <a:pt x="357733" y="0"/>
                </a:lnTo>
                <a:lnTo>
                  <a:pt x="357733" y="4559"/>
                </a:lnTo>
                <a:lnTo>
                  <a:pt x="354711" y="13690"/>
                </a:lnTo>
                <a:lnTo>
                  <a:pt x="345579" y="19735"/>
                </a:lnTo>
                <a:lnTo>
                  <a:pt x="348615" y="24307"/>
                </a:lnTo>
                <a:lnTo>
                  <a:pt x="350151" y="22809"/>
                </a:lnTo>
                <a:lnTo>
                  <a:pt x="354711" y="19735"/>
                </a:lnTo>
                <a:lnTo>
                  <a:pt x="359270" y="12153"/>
                </a:lnTo>
                <a:lnTo>
                  <a:pt x="371475" y="12153"/>
                </a:lnTo>
                <a:lnTo>
                  <a:pt x="371475" y="19735"/>
                </a:lnTo>
                <a:lnTo>
                  <a:pt x="371475" y="24307"/>
                </a:lnTo>
                <a:lnTo>
                  <a:pt x="371475" y="33477"/>
                </a:lnTo>
                <a:lnTo>
                  <a:pt x="360807" y="33477"/>
                </a:lnTo>
                <a:lnTo>
                  <a:pt x="360807" y="24307"/>
                </a:lnTo>
                <a:lnTo>
                  <a:pt x="371475" y="24307"/>
                </a:lnTo>
                <a:lnTo>
                  <a:pt x="371475" y="19735"/>
                </a:lnTo>
                <a:lnTo>
                  <a:pt x="356247" y="19735"/>
                </a:lnTo>
                <a:lnTo>
                  <a:pt x="356247" y="33477"/>
                </a:lnTo>
                <a:lnTo>
                  <a:pt x="345579" y="33477"/>
                </a:lnTo>
                <a:lnTo>
                  <a:pt x="345579" y="38049"/>
                </a:lnTo>
                <a:lnTo>
                  <a:pt x="371475" y="38049"/>
                </a:lnTo>
                <a:lnTo>
                  <a:pt x="371475" y="51739"/>
                </a:lnTo>
                <a:lnTo>
                  <a:pt x="376047" y="51739"/>
                </a:lnTo>
                <a:lnTo>
                  <a:pt x="376047" y="38049"/>
                </a:lnTo>
                <a:lnTo>
                  <a:pt x="395833" y="38049"/>
                </a:lnTo>
                <a:lnTo>
                  <a:pt x="395833" y="33477"/>
                </a:lnTo>
                <a:close/>
              </a:path>
              <a:path w="419100" h="56514">
                <a:moveTo>
                  <a:pt x="418655" y="18249"/>
                </a:moveTo>
                <a:lnTo>
                  <a:pt x="415582" y="12153"/>
                </a:lnTo>
                <a:lnTo>
                  <a:pt x="414096" y="10604"/>
                </a:lnTo>
                <a:lnTo>
                  <a:pt x="412559" y="7581"/>
                </a:lnTo>
                <a:lnTo>
                  <a:pt x="406450" y="1485"/>
                </a:lnTo>
                <a:lnTo>
                  <a:pt x="404964" y="4559"/>
                </a:lnTo>
                <a:lnTo>
                  <a:pt x="406450" y="6045"/>
                </a:lnTo>
                <a:lnTo>
                  <a:pt x="411022" y="9118"/>
                </a:lnTo>
                <a:lnTo>
                  <a:pt x="412559" y="13690"/>
                </a:lnTo>
                <a:lnTo>
                  <a:pt x="414096" y="15176"/>
                </a:lnTo>
                <a:lnTo>
                  <a:pt x="415582" y="19735"/>
                </a:lnTo>
                <a:lnTo>
                  <a:pt x="415582" y="33477"/>
                </a:lnTo>
                <a:lnTo>
                  <a:pt x="412559" y="38049"/>
                </a:lnTo>
                <a:lnTo>
                  <a:pt x="412559" y="39535"/>
                </a:lnTo>
                <a:lnTo>
                  <a:pt x="411022" y="44094"/>
                </a:lnTo>
                <a:lnTo>
                  <a:pt x="404964" y="50203"/>
                </a:lnTo>
                <a:lnTo>
                  <a:pt x="406450" y="51739"/>
                </a:lnTo>
                <a:lnTo>
                  <a:pt x="409524" y="50203"/>
                </a:lnTo>
                <a:lnTo>
                  <a:pt x="412559" y="45631"/>
                </a:lnTo>
                <a:lnTo>
                  <a:pt x="415582" y="39535"/>
                </a:lnTo>
                <a:lnTo>
                  <a:pt x="417118" y="38049"/>
                </a:lnTo>
                <a:lnTo>
                  <a:pt x="418655" y="33477"/>
                </a:lnTo>
                <a:lnTo>
                  <a:pt x="418655" y="18249"/>
                </a:lnTo>
                <a:close/>
              </a:path>
            </a:pathLst>
          </a:custGeom>
          <a:solidFill>
            <a:srgbClr val="4D4D4F"/>
          </a:solidFill>
        </p:spPr>
        <p:txBody>
          <a:bodyPr wrap="square" lIns="0" tIns="0" rIns="0" bIns="0" rtlCol="0"/>
          <a:lstStyle/>
          <a:p>
            <a:endParaRPr/>
          </a:p>
        </p:txBody>
      </p:sp>
      <p:sp>
        <p:nvSpPr>
          <p:cNvPr id="300" name="テキスト ボックス 299">
            <a:extLst>
              <a:ext uri="{FF2B5EF4-FFF2-40B4-BE49-F238E27FC236}">
                <a16:creationId xmlns:a16="http://schemas.microsoft.com/office/drawing/2014/main" id="{180374AB-C38C-D7B0-0F9C-34285A52AD11}"/>
              </a:ext>
            </a:extLst>
          </p:cNvPr>
          <p:cNvSpPr txBox="1"/>
          <p:nvPr/>
        </p:nvSpPr>
        <p:spPr>
          <a:xfrm>
            <a:off x="3562324" y="7004304"/>
            <a:ext cx="389850" cy="153888"/>
          </a:xfrm>
          <a:prstGeom prst="rect">
            <a:avLst/>
          </a:prstGeom>
          <a:noFill/>
        </p:spPr>
        <p:txBody>
          <a:bodyPr wrap="none" rtlCol="0">
            <a:spAutoFit/>
          </a:bodyPr>
          <a:lstStyle/>
          <a:p>
            <a:r>
              <a:rPr kumimoji="1" lang="ja-JP" altLang="en-US" sz="400">
                <a:solidFill>
                  <a:schemeClr val="tx1">
                    <a:lumMod val="65000"/>
                    <a:lumOff val="35000"/>
                  </a:schemeClr>
                </a:solidFill>
                <a:latin typeface="HG丸ｺﾞｼｯｸM-PRO" panose="020F0600000000000000" pitchFamily="50" charset="-128"/>
                <a:ea typeface="HG丸ｺﾞｼｯｸM-PRO" panose="020F0600000000000000" pitchFamily="50" charset="-128"/>
              </a:rPr>
              <a:t>（件数）</a:t>
            </a:r>
          </a:p>
        </p:txBody>
      </p:sp>
      <p:pic>
        <p:nvPicPr>
          <p:cNvPr id="301" name="object 127">
            <a:extLst>
              <a:ext uri="{FF2B5EF4-FFF2-40B4-BE49-F238E27FC236}">
                <a16:creationId xmlns:a16="http://schemas.microsoft.com/office/drawing/2014/main" id="{5107BB73-4FCC-1208-5B11-3CF01978D064}"/>
              </a:ext>
            </a:extLst>
          </p:cNvPr>
          <p:cNvPicPr/>
          <p:nvPr/>
        </p:nvPicPr>
        <p:blipFill>
          <a:blip r:embed="rId21" cstate="print"/>
          <a:stretch>
            <a:fillRect/>
          </a:stretch>
        </p:blipFill>
        <p:spPr>
          <a:xfrm>
            <a:off x="1006220" y="9224314"/>
            <a:ext cx="1455292" cy="105016"/>
          </a:xfrm>
          <a:prstGeom prst="rect">
            <a:avLst/>
          </a:prstGeom>
        </p:spPr>
      </p:pic>
      <p:pic>
        <p:nvPicPr>
          <p:cNvPr id="302" name="object 128">
            <a:extLst>
              <a:ext uri="{FF2B5EF4-FFF2-40B4-BE49-F238E27FC236}">
                <a16:creationId xmlns:a16="http://schemas.microsoft.com/office/drawing/2014/main" id="{2AD88A3B-51B8-27E1-8437-BA049D75D965}"/>
              </a:ext>
            </a:extLst>
          </p:cNvPr>
          <p:cNvPicPr/>
          <p:nvPr/>
        </p:nvPicPr>
        <p:blipFill>
          <a:blip r:embed="rId22" cstate="print"/>
          <a:stretch>
            <a:fillRect/>
          </a:stretch>
        </p:blipFill>
        <p:spPr>
          <a:xfrm>
            <a:off x="2540647" y="9224314"/>
            <a:ext cx="1006220" cy="94348"/>
          </a:xfrm>
          <a:prstGeom prst="rect">
            <a:avLst/>
          </a:prstGeom>
        </p:spPr>
      </p:pic>
      <p:pic>
        <p:nvPicPr>
          <p:cNvPr id="303" name="object 129">
            <a:extLst>
              <a:ext uri="{FF2B5EF4-FFF2-40B4-BE49-F238E27FC236}">
                <a16:creationId xmlns:a16="http://schemas.microsoft.com/office/drawing/2014/main" id="{AC3D5153-B25C-AA62-0D14-A8C32BA1F00C}"/>
              </a:ext>
            </a:extLst>
          </p:cNvPr>
          <p:cNvPicPr/>
          <p:nvPr/>
        </p:nvPicPr>
        <p:blipFill>
          <a:blip r:embed="rId23" cstate="print"/>
          <a:stretch>
            <a:fillRect/>
          </a:stretch>
        </p:blipFill>
        <p:spPr>
          <a:xfrm>
            <a:off x="3630611" y="9225800"/>
            <a:ext cx="844842" cy="92862"/>
          </a:xfrm>
          <a:prstGeom prst="rect">
            <a:avLst/>
          </a:prstGeom>
        </p:spPr>
      </p:pic>
      <p:pic>
        <p:nvPicPr>
          <p:cNvPr id="304" name="object 130">
            <a:extLst>
              <a:ext uri="{FF2B5EF4-FFF2-40B4-BE49-F238E27FC236}">
                <a16:creationId xmlns:a16="http://schemas.microsoft.com/office/drawing/2014/main" id="{23BE5AF9-76CD-A853-540C-5701221A07FC}"/>
              </a:ext>
            </a:extLst>
          </p:cNvPr>
          <p:cNvPicPr/>
          <p:nvPr/>
        </p:nvPicPr>
        <p:blipFill>
          <a:blip r:embed="rId24" cstate="print"/>
          <a:stretch>
            <a:fillRect/>
          </a:stretch>
        </p:blipFill>
        <p:spPr>
          <a:xfrm>
            <a:off x="4554587" y="9222777"/>
            <a:ext cx="1883067" cy="95885"/>
          </a:xfrm>
          <a:prstGeom prst="rect">
            <a:avLst/>
          </a:prstGeom>
        </p:spPr>
      </p:pic>
      <p:sp>
        <p:nvSpPr>
          <p:cNvPr id="305" name="テキスト ボックス 304">
            <a:extLst>
              <a:ext uri="{FF2B5EF4-FFF2-40B4-BE49-F238E27FC236}">
                <a16:creationId xmlns:a16="http://schemas.microsoft.com/office/drawing/2014/main" id="{E73B72C2-CF6A-5913-68EB-E361AAE8CE24}"/>
              </a:ext>
            </a:extLst>
          </p:cNvPr>
          <p:cNvSpPr txBox="1"/>
          <p:nvPr/>
        </p:nvSpPr>
        <p:spPr>
          <a:xfrm>
            <a:off x="1009374" y="6505019"/>
            <a:ext cx="5532062" cy="369332"/>
          </a:xfrm>
          <a:prstGeom prst="rect">
            <a:avLst/>
          </a:prstGeom>
          <a:noFill/>
        </p:spPr>
        <p:txBody>
          <a:bodyPr wrap="square" rtlCol="0">
            <a:spAutoFit/>
          </a:bodyPr>
          <a:lstStyle/>
          <a:p>
            <a:pPr algn="l"/>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精神障害に係る支給決定（認定）件数は、平成</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24</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年度以降</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500</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件前後で推移していたが、令和</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2</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年度には</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600</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件を超え、さらに令和</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6</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年度は</a:t>
            </a:r>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800</a:t>
            </a:r>
            <a:r>
              <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件を超えるなど急激な増加傾向に。</a:t>
            </a:r>
            <a:endParaRPr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pic>
        <p:nvPicPr>
          <p:cNvPr id="35" name="図 34">
            <a:extLst>
              <a:ext uri="{FF2B5EF4-FFF2-40B4-BE49-F238E27FC236}">
                <a16:creationId xmlns:a16="http://schemas.microsoft.com/office/drawing/2014/main" id="{290B150F-15E7-6EDF-0EC2-44E382F428D3}"/>
              </a:ext>
            </a:extLst>
          </p:cNvPr>
          <p:cNvPicPr>
            <a:picLocks noChangeAspect="1"/>
          </p:cNvPicPr>
          <p:nvPr/>
        </p:nvPicPr>
        <p:blipFill>
          <a:blip r:embed="rId5"/>
          <a:srcRect l="12333" t="288" b="91982"/>
          <a:stretch>
            <a:fillRect/>
          </a:stretch>
        </p:blipFill>
        <p:spPr>
          <a:xfrm>
            <a:off x="4076188" y="2441298"/>
            <a:ext cx="2565415" cy="144436"/>
          </a:xfrm>
          <a:prstGeom prst="rect">
            <a:avLst/>
          </a:prstGeom>
        </p:spPr>
      </p:pic>
      <p:grpSp>
        <p:nvGrpSpPr>
          <p:cNvPr id="14" name="object 2"/>
          <p:cNvGrpSpPr/>
          <p:nvPr/>
        </p:nvGrpSpPr>
        <p:grpSpPr>
          <a:xfrm>
            <a:off x="3415956" y="10148442"/>
            <a:ext cx="703580" cy="91440"/>
            <a:chOff x="3415956" y="10148442"/>
            <a:chExt cx="703580" cy="91440"/>
          </a:xfrm>
        </p:grpSpPr>
        <p:sp>
          <p:nvSpPr>
            <p:cNvPr id="36"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39" name="object 4"/>
            <p:cNvPicPr/>
            <p:nvPr/>
          </p:nvPicPr>
          <p:blipFill>
            <a:blip r:embed="rId25" cstate="print"/>
            <a:stretch>
              <a:fillRect/>
            </a:stretch>
          </p:blipFill>
          <p:spPr>
            <a:xfrm>
              <a:off x="3738663" y="10148442"/>
              <a:ext cx="123329" cy="91325"/>
            </a:xfrm>
            <a:prstGeom prst="rect">
              <a:avLst/>
            </a:prstGeom>
          </p:spPr>
        </p:pic>
        <p:sp>
          <p:nvSpPr>
            <p:cNvPr id="40"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333375" cy="106565"/>
          </a:xfrm>
          <a:prstGeom prst="rect">
            <a:avLst/>
          </a:prstGeom>
        </p:spPr>
      </p:pic>
      <p:pic>
        <p:nvPicPr>
          <p:cNvPr id="11" name="object 11"/>
          <p:cNvPicPr/>
          <p:nvPr/>
        </p:nvPicPr>
        <p:blipFill>
          <a:blip r:embed="rId4" cstate="print"/>
          <a:stretch>
            <a:fillRect/>
          </a:stretch>
        </p:blipFill>
        <p:spPr>
          <a:xfrm>
            <a:off x="6156032" y="1288846"/>
            <a:ext cx="66967" cy="103543"/>
          </a:xfrm>
          <a:prstGeom prst="rect">
            <a:avLst/>
          </a:prstGeom>
        </p:spPr>
      </p:pic>
      <p:pic>
        <p:nvPicPr>
          <p:cNvPr id="12" name="object 12"/>
          <p:cNvPicPr/>
          <p:nvPr/>
        </p:nvPicPr>
        <p:blipFill>
          <a:blip r:embed="rId5" cstate="print"/>
          <a:stretch>
            <a:fillRect/>
          </a:stretch>
        </p:blipFill>
        <p:spPr>
          <a:xfrm>
            <a:off x="6394996" y="1282750"/>
            <a:ext cx="246608" cy="117221"/>
          </a:xfrm>
          <a:prstGeom prst="rect">
            <a:avLst/>
          </a:prstGeom>
        </p:spPr>
      </p:pic>
      <p:pic>
        <p:nvPicPr>
          <p:cNvPr id="13" name="object 13"/>
          <p:cNvPicPr/>
          <p:nvPr/>
        </p:nvPicPr>
        <p:blipFill>
          <a:blip r:embed="rId6" cstate="print"/>
          <a:stretch>
            <a:fillRect/>
          </a:stretch>
        </p:blipFill>
        <p:spPr>
          <a:xfrm>
            <a:off x="890536" y="1476082"/>
            <a:ext cx="5752604" cy="359270"/>
          </a:xfrm>
          <a:prstGeom prst="rect">
            <a:avLst/>
          </a:prstGeom>
        </p:spPr>
      </p:pic>
      <p:pic>
        <p:nvPicPr>
          <p:cNvPr id="16" name="object 16"/>
          <p:cNvPicPr/>
          <p:nvPr/>
        </p:nvPicPr>
        <p:blipFill>
          <a:blip r:embed="rId7" cstate="print"/>
          <a:stretch>
            <a:fillRect/>
          </a:stretch>
        </p:blipFill>
        <p:spPr>
          <a:xfrm>
            <a:off x="1074737" y="1944941"/>
            <a:ext cx="5367489" cy="264909"/>
          </a:xfrm>
          <a:prstGeom prst="rect">
            <a:avLst/>
          </a:prstGeom>
        </p:spPr>
      </p:pic>
      <p:grpSp>
        <p:nvGrpSpPr>
          <p:cNvPr id="179" name="object 179"/>
          <p:cNvGrpSpPr/>
          <p:nvPr/>
        </p:nvGrpSpPr>
        <p:grpSpPr>
          <a:xfrm>
            <a:off x="710907" y="5647689"/>
            <a:ext cx="6113780" cy="4315460"/>
            <a:chOff x="710907" y="5647689"/>
            <a:chExt cx="6113780" cy="4315460"/>
          </a:xfrm>
        </p:grpSpPr>
        <p:sp>
          <p:nvSpPr>
            <p:cNvPr id="180" name="object 180"/>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81" name="object 181"/>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82" name="object 182"/>
            <p:cNvPicPr/>
            <p:nvPr/>
          </p:nvPicPr>
          <p:blipFill>
            <a:blip r:embed="rId8" cstate="print"/>
            <a:stretch>
              <a:fillRect/>
            </a:stretch>
          </p:blipFill>
          <p:spPr>
            <a:xfrm>
              <a:off x="5696292" y="5855639"/>
              <a:ext cx="71539" cy="103543"/>
            </a:xfrm>
            <a:prstGeom prst="rect">
              <a:avLst/>
            </a:prstGeom>
          </p:spPr>
        </p:pic>
        <p:pic>
          <p:nvPicPr>
            <p:cNvPr id="183" name="object 183"/>
            <p:cNvPicPr/>
            <p:nvPr/>
          </p:nvPicPr>
          <p:blipFill>
            <a:blip r:embed="rId9" cstate="print"/>
            <a:stretch>
              <a:fillRect/>
            </a:stretch>
          </p:blipFill>
          <p:spPr>
            <a:xfrm>
              <a:off x="5787631" y="5852616"/>
              <a:ext cx="333375" cy="106565"/>
            </a:xfrm>
            <a:prstGeom prst="rect">
              <a:avLst/>
            </a:prstGeom>
          </p:spPr>
        </p:pic>
        <p:pic>
          <p:nvPicPr>
            <p:cNvPr id="184" name="object 184"/>
            <p:cNvPicPr/>
            <p:nvPr/>
          </p:nvPicPr>
          <p:blipFill>
            <a:blip r:embed="rId10" cstate="print"/>
            <a:stretch>
              <a:fillRect/>
            </a:stretch>
          </p:blipFill>
          <p:spPr>
            <a:xfrm>
              <a:off x="6156032" y="5852616"/>
              <a:ext cx="66967" cy="106565"/>
            </a:xfrm>
            <a:prstGeom prst="rect">
              <a:avLst/>
            </a:prstGeom>
          </p:spPr>
        </p:pic>
        <p:pic>
          <p:nvPicPr>
            <p:cNvPr id="185" name="object 185"/>
            <p:cNvPicPr/>
            <p:nvPr/>
          </p:nvPicPr>
          <p:blipFill>
            <a:blip r:embed="rId11" cstate="print"/>
            <a:stretch>
              <a:fillRect/>
            </a:stretch>
          </p:blipFill>
          <p:spPr>
            <a:xfrm>
              <a:off x="6268694" y="5849543"/>
              <a:ext cx="372910" cy="117221"/>
            </a:xfrm>
            <a:prstGeom prst="rect">
              <a:avLst/>
            </a:prstGeom>
          </p:spPr>
        </p:pic>
        <p:pic>
          <p:nvPicPr>
            <p:cNvPr id="186" name="object 186"/>
            <p:cNvPicPr/>
            <p:nvPr/>
          </p:nvPicPr>
          <p:blipFill>
            <a:blip r:embed="rId12" cstate="print"/>
            <a:stretch>
              <a:fillRect/>
            </a:stretch>
          </p:blipFill>
          <p:spPr>
            <a:xfrm>
              <a:off x="1070178" y="6187477"/>
              <a:ext cx="5393334" cy="3415957"/>
            </a:xfrm>
            <a:prstGeom prst="rect">
              <a:avLst/>
            </a:prstGeom>
          </p:spPr>
        </p:pic>
      </p:grpSp>
      <p:sp>
        <p:nvSpPr>
          <p:cNvPr id="187" name="object 187"/>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188" name="object 188"/>
          <p:cNvGrpSpPr/>
          <p:nvPr/>
        </p:nvGrpSpPr>
        <p:grpSpPr>
          <a:xfrm>
            <a:off x="7183539" y="1080286"/>
            <a:ext cx="368935" cy="688340"/>
            <a:chOff x="7183539" y="1080286"/>
            <a:chExt cx="368935" cy="688340"/>
          </a:xfrm>
        </p:grpSpPr>
        <p:sp>
          <p:nvSpPr>
            <p:cNvPr id="189" name="object 18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90" name="object 19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91" name="object 191"/>
            <p:cNvPicPr/>
            <p:nvPr/>
          </p:nvPicPr>
          <p:blipFill>
            <a:blip r:embed="rId13" cstate="print"/>
            <a:stretch>
              <a:fillRect/>
            </a:stretch>
          </p:blipFill>
          <p:spPr>
            <a:xfrm>
              <a:off x="7296200" y="1401508"/>
              <a:ext cx="133946" cy="270967"/>
            </a:xfrm>
            <a:prstGeom prst="rect">
              <a:avLst/>
            </a:prstGeom>
          </p:spPr>
        </p:pic>
      </p:grpSp>
      <p:grpSp>
        <p:nvGrpSpPr>
          <p:cNvPr id="192" name="object 192"/>
          <p:cNvGrpSpPr/>
          <p:nvPr/>
        </p:nvGrpSpPr>
        <p:grpSpPr>
          <a:xfrm>
            <a:off x="7183539" y="2570606"/>
            <a:ext cx="368935" cy="688340"/>
            <a:chOff x="7183539" y="2570606"/>
            <a:chExt cx="368935" cy="688340"/>
          </a:xfrm>
        </p:grpSpPr>
        <p:sp>
          <p:nvSpPr>
            <p:cNvPr id="193" name="object 19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94" name="object 194"/>
            <p:cNvPicPr/>
            <p:nvPr/>
          </p:nvPicPr>
          <p:blipFill>
            <a:blip r:embed="rId14" cstate="print"/>
            <a:stretch>
              <a:fillRect/>
            </a:stretch>
          </p:blipFill>
          <p:spPr>
            <a:xfrm>
              <a:off x="7296200" y="2686303"/>
              <a:ext cx="133946" cy="272503"/>
            </a:xfrm>
            <a:prstGeom prst="rect">
              <a:avLst/>
            </a:prstGeom>
          </p:spPr>
        </p:pic>
        <p:pic>
          <p:nvPicPr>
            <p:cNvPr id="195" name="object 195"/>
            <p:cNvPicPr/>
            <p:nvPr/>
          </p:nvPicPr>
          <p:blipFill>
            <a:blip r:embed="rId15" cstate="print"/>
            <a:stretch>
              <a:fillRect/>
            </a:stretch>
          </p:blipFill>
          <p:spPr>
            <a:xfrm>
              <a:off x="7294664" y="3013570"/>
              <a:ext cx="137020" cy="137020"/>
            </a:xfrm>
            <a:prstGeom prst="rect">
              <a:avLst/>
            </a:prstGeom>
          </p:spPr>
        </p:pic>
      </p:grpSp>
      <p:grpSp>
        <p:nvGrpSpPr>
          <p:cNvPr id="196" name="object 196"/>
          <p:cNvGrpSpPr/>
          <p:nvPr/>
        </p:nvGrpSpPr>
        <p:grpSpPr>
          <a:xfrm>
            <a:off x="7183539" y="1826221"/>
            <a:ext cx="368935" cy="687070"/>
            <a:chOff x="7183539" y="1826221"/>
            <a:chExt cx="368935" cy="687070"/>
          </a:xfrm>
        </p:grpSpPr>
        <p:sp>
          <p:nvSpPr>
            <p:cNvPr id="197" name="object 19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98" name="object 198"/>
            <p:cNvPicPr/>
            <p:nvPr/>
          </p:nvPicPr>
          <p:blipFill>
            <a:blip r:embed="rId16" cstate="print"/>
            <a:stretch>
              <a:fillRect/>
            </a:stretch>
          </p:blipFill>
          <p:spPr>
            <a:xfrm>
              <a:off x="7296200" y="1940369"/>
              <a:ext cx="133946" cy="274040"/>
            </a:xfrm>
            <a:prstGeom prst="rect">
              <a:avLst/>
            </a:prstGeom>
          </p:spPr>
        </p:pic>
        <p:pic>
          <p:nvPicPr>
            <p:cNvPr id="199" name="object 199"/>
            <p:cNvPicPr/>
            <p:nvPr/>
          </p:nvPicPr>
          <p:blipFill>
            <a:blip r:embed="rId17" cstate="print"/>
            <a:stretch>
              <a:fillRect/>
            </a:stretch>
          </p:blipFill>
          <p:spPr>
            <a:xfrm>
              <a:off x="7294664" y="2269184"/>
              <a:ext cx="137020" cy="135483"/>
            </a:xfrm>
            <a:prstGeom prst="rect">
              <a:avLst/>
            </a:prstGeom>
          </p:spPr>
        </p:pic>
      </p:grpSp>
      <p:grpSp>
        <p:nvGrpSpPr>
          <p:cNvPr id="200" name="object 200"/>
          <p:cNvGrpSpPr/>
          <p:nvPr/>
        </p:nvGrpSpPr>
        <p:grpSpPr>
          <a:xfrm>
            <a:off x="7183539" y="3314991"/>
            <a:ext cx="368935" cy="688340"/>
            <a:chOff x="7183539" y="3314991"/>
            <a:chExt cx="368935" cy="688340"/>
          </a:xfrm>
        </p:grpSpPr>
        <p:sp>
          <p:nvSpPr>
            <p:cNvPr id="201" name="object 20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02" name="object 202"/>
            <p:cNvPicPr/>
            <p:nvPr/>
          </p:nvPicPr>
          <p:blipFill>
            <a:blip r:embed="rId18" cstate="print"/>
            <a:stretch>
              <a:fillRect/>
            </a:stretch>
          </p:blipFill>
          <p:spPr>
            <a:xfrm>
              <a:off x="7296200" y="3430689"/>
              <a:ext cx="133946" cy="272453"/>
            </a:xfrm>
            <a:prstGeom prst="rect">
              <a:avLst/>
            </a:prstGeom>
          </p:spPr>
        </p:pic>
        <p:pic>
          <p:nvPicPr>
            <p:cNvPr id="203" name="object 203"/>
            <p:cNvPicPr/>
            <p:nvPr/>
          </p:nvPicPr>
          <p:blipFill>
            <a:blip r:embed="rId19" cstate="print"/>
            <a:stretch>
              <a:fillRect/>
            </a:stretch>
          </p:blipFill>
          <p:spPr>
            <a:xfrm>
              <a:off x="7294664" y="3759492"/>
              <a:ext cx="137020" cy="135483"/>
            </a:xfrm>
            <a:prstGeom prst="rect">
              <a:avLst/>
            </a:prstGeom>
          </p:spPr>
        </p:pic>
      </p:grpSp>
      <p:grpSp>
        <p:nvGrpSpPr>
          <p:cNvPr id="204" name="object 204"/>
          <p:cNvGrpSpPr/>
          <p:nvPr/>
        </p:nvGrpSpPr>
        <p:grpSpPr>
          <a:xfrm>
            <a:off x="7183539" y="4060875"/>
            <a:ext cx="368935" cy="687070"/>
            <a:chOff x="7183539" y="4060875"/>
            <a:chExt cx="368935" cy="687070"/>
          </a:xfrm>
        </p:grpSpPr>
        <p:sp>
          <p:nvSpPr>
            <p:cNvPr id="205" name="object 20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06" name="object 206"/>
            <p:cNvPicPr/>
            <p:nvPr/>
          </p:nvPicPr>
          <p:blipFill>
            <a:blip r:embed="rId20" cstate="print"/>
            <a:stretch>
              <a:fillRect/>
            </a:stretch>
          </p:blipFill>
          <p:spPr>
            <a:xfrm>
              <a:off x="7296200" y="4175073"/>
              <a:ext cx="133946" cy="273989"/>
            </a:xfrm>
            <a:prstGeom prst="rect">
              <a:avLst/>
            </a:prstGeom>
          </p:spPr>
        </p:pic>
        <p:pic>
          <p:nvPicPr>
            <p:cNvPr id="207" name="object 207"/>
            <p:cNvPicPr/>
            <p:nvPr/>
          </p:nvPicPr>
          <p:blipFill>
            <a:blip r:embed="rId21" cstate="print"/>
            <a:stretch>
              <a:fillRect/>
            </a:stretch>
          </p:blipFill>
          <p:spPr>
            <a:xfrm>
              <a:off x="7294664" y="4503889"/>
              <a:ext cx="137020" cy="136969"/>
            </a:xfrm>
            <a:prstGeom prst="rect">
              <a:avLst/>
            </a:prstGeom>
          </p:spPr>
        </p:pic>
      </p:grpSp>
      <p:grpSp>
        <p:nvGrpSpPr>
          <p:cNvPr id="208" name="object 208"/>
          <p:cNvGrpSpPr/>
          <p:nvPr/>
        </p:nvGrpSpPr>
        <p:grpSpPr>
          <a:xfrm>
            <a:off x="7183539" y="4805260"/>
            <a:ext cx="368935" cy="688340"/>
            <a:chOff x="7183539" y="4805260"/>
            <a:chExt cx="368935" cy="688340"/>
          </a:xfrm>
        </p:grpSpPr>
        <p:sp>
          <p:nvSpPr>
            <p:cNvPr id="209" name="object 20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10" name="object 210"/>
            <p:cNvPicPr/>
            <p:nvPr/>
          </p:nvPicPr>
          <p:blipFill>
            <a:blip r:embed="rId22" cstate="print"/>
            <a:stretch>
              <a:fillRect/>
            </a:stretch>
          </p:blipFill>
          <p:spPr>
            <a:xfrm>
              <a:off x="7296200" y="4920957"/>
              <a:ext cx="133946" cy="272503"/>
            </a:xfrm>
            <a:prstGeom prst="rect">
              <a:avLst/>
            </a:prstGeom>
          </p:spPr>
        </p:pic>
        <p:pic>
          <p:nvPicPr>
            <p:cNvPr id="211" name="object 211"/>
            <p:cNvPicPr/>
            <p:nvPr/>
          </p:nvPicPr>
          <p:blipFill>
            <a:blip r:embed="rId23" cstate="print"/>
            <a:stretch>
              <a:fillRect/>
            </a:stretch>
          </p:blipFill>
          <p:spPr>
            <a:xfrm>
              <a:off x="7294664" y="5248274"/>
              <a:ext cx="137020" cy="136969"/>
            </a:xfrm>
            <a:prstGeom prst="rect">
              <a:avLst/>
            </a:prstGeom>
          </p:spPr>
        </p:pic>
      </p:grpSp>
      <p:grpSp>
        <p:nvGrpSpPr>
          <p:cNvPr id="212" name="object 212"/>
          <p:cNvGrpSpPr/>
          <p:nvPr/>
        </p:nvGrpSpPr>
        <p:grpSpPr>
          <a:xfrm>
            <a:off x="7183539" y="5549645"/>
            <a:ext cx="368935" cy="688340"/>
            <a:chOff x="7183539" y="5549645"/>
            <a:chExt cx="368935" cy="688340"/>
          </a:xfrm>
        </p:grpSpPr>
        <p:sp>
          <p:nvSpPr>
            <p:cNvPr id="213" name="object 21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14" name="object 214"/>
            <p:cNvPicPr/>
            <p:nvPr/>
          </p:nvPicPr>
          <p:blipFill>
            <a:blip r:embed="rId24" cstate="print"/>
            <a:stretch>
              <a:fillRect/>
            </a:stretch>
          </p:blipFill>
          <p:spPr>
            <a:xfrm>
              <a:off x="7296200" y="5665342"/>
              <a:ext cx="133946" cy="272503"/>
            </a:xfrm>
            <a:prstGeom prst="rect">
              <a:avLst/>
            </a:prstGeom>
          </p:spPr>
        </p:pic>
        <p:pic>
          <p:nvPicPr>
            <p:cNvPr id="215" name="object 215"/>
            <p:cNvPicPr/>
            <p:nvPr/>
          </p:nvPicPr>
          <p:blipFill>
            <a:blip r:embed="rId25" cstate="print"/>
            <a:stretch>
              <a:fillRect/>
            </a:stretch>
          </p:blipFill>
          <p:spPr>
            <a:xfrm>
              <a:off x="7294664" y="5994145"/>
              <a:ext cx="137020" cy="135483"/>
            </a:xfrm>
            <a:prstGeom prst="rect">
              <a:avLst/>
            </a:prstGeom>
          </p:spPr>
        </p:pic>
      </p:grpSp>
      <p:grpSp>
        <p:nvGrpSpPr>
          <p:cNvPr id="216" name="object 216"/>
          <p:cNvGrpSpPr/>
          <p:nvPr/>
        </p:nvGrpSpPr>
        <p:grpSpPr>
          <a:xfrm>
            <a:off x="7183539" y="6295580"/>
            <a:ext cx="368935" cy="687070"/>
            <a:chOff x="7183539" y="6295580"/>
            <a:chExt cx="368935" cy="687070"/>
          </a:xfrm>
        </p:grpSpPr>
        <p:sp>
          <p:nvSpPr>
            <p:cNvPr id="217" name="object 21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218" name="object 218"/>
            <p:cNvPicPr/>
            <p:nvPr/>
          </p:nvPicPr>
          <p:blipFill>
            <a:blip r:embed="rId26" cstate="print"/>
            <a:stretch>
              <a:fillRect/>
            </a:stretch>
          </p:blipFill>
          <p:spPr>
            <a:xfrm>
              <a:off x="7296200" y="6409727"/>
              <a:ext cx="133946" cy="274040"/>
            </a:xfrm>
            <a:prstGeom prst="rect">
              <a:avLst/>
            </a:prstGeom>
          </p:spPr>
        </p:pic>
        <p:pic>
          <p:nvPicPr>
            <p:cNvPr id="219" name="object 219"/>
            <p:cNvPicPr/>
            <p:nvPr/>
          </p:nvPicPr>
          <p:blipFill>
            <a:blip r:embed="rId27" cstate="print"/>
            <a:stretch>
              <a:fillRect/>
            </a:stretch>
          </p:blipFill>
          <p:spPr>
            <a:xfrm>
              <a:off x="7294664" y="6738543"/>
              <a:ext cx="137020" cy="137020"/>
            </a:xfrm>
            <a:prstGeom prst="rect">
              <a:avLst/>
            </a:prstGeom>
          </p:spPr>
        </p:pic>
      </p:grpSp>
      <p:grpSp>
        <p:nvGrpSpPr>
          <p:cNvPr id="220" name="object 220"/>
          <p:cNvGrpSpPr/>
          <p:nvPr/>
        </p:nvGrpSpPr>
        <p:grpSpPr>
          <a:xfrm>
            <a:off x="7183539" y="7039964"/>
            <a:ext cx="368935" cy="688340"/>
            <a:chOff x="7183539" y="7039964"/>
            <a:chExt cx="368935" cy="688340"/>
          </a:xfrm>
        </p:grpSpPr>
        <p:sp>
          <p:nvSpPr>
            <p:cNvPr id="221" name="object 22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22" name="object 222"/>
            <p:cNvPicPr/>
            <p:nvPr/>
          </p:nvPicPr>
          <p:blipFill>
            <a:blip r:embed="rId28" cstate="print"/>
            <a:stretch>
              <a:fillRect/>
            </a:stretch>
          </p:blipFill>
          <p:spPr>
            <a:xfrm>
              <a:off x="7296200" y="7155662"/>
              <a:ext cx="133946" cy="272503"/>
            </a:xfrm>
            <a:prstGeom prst="rect">
              <a:avLst/>
            </a:prstGeom>
          </p:spPr>
        </p:pic>
        <p:pic>
          <p:nvPicPr>
            <p:cNvPr id="223" name="object 223"/>
            <p:cNvPicPr/>
            <p:nvPr/>
          </p:nvPicPr>
          <p:blipFill>
            <a:blip r:embed="rId29" cstate="print"/>
            <a:stretch>
              <a:fillRect/>
            </a:stretch>
          </p:blipFill>
          <p:spPr>
            <a:xfrm>
              <a:off x="7294664" y="7482928"/>
              <a:ext cx="137020" cy="137020"/>
            </a:xfrm>
            <a:prstGeom prst="rect">
              <a:avLst/>
            </a:prstGeom>
          </p:spPr>
        </p:pic>
      </p:grpSp>
      <p:grpSp>
        <p:nvGrpSpPr>
          <p:cNvPr id="224" name="object 224"/>
          <p:cNvGrpSpPr/>
          <p:nvPr/>
        </p:nvGrpSpPr>
        <p:grpSpPr>
          <a:xfrm>
            <a:off x="7183539" y="7784350"/>
            <a:ext cx="368935" cy="688340"/>
            <a:chOff x="7183539" y="7784350"/>
            <a:chExt cx="368935" cy="688340"/>
          </a:xfrm>
        </p:grpSpPr>
        <p:sp>
          <p:nvSpPr>
            <p:cNvPr id="225" name="object 22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26" name="object 226"/>
            <p:cNvPicPr/>
            <p:nvPr/>
          </p:nvPicPr>
          <p:blipFill>
            <a:blip r:embed="rId30" cstate="print"/>
            <a:stretch>
              <a:fillRect/>
            </a:stretch>
          </p:blipFill>
          <p:spPr>
            <a:xfrm>
              <a:off x="7296200" y="7900047"/>
              <a:ext cx="133946" cy="272453"/>
            </a:xfrm>
            <a:prstGeom prst="rect">
              <a:avLst/>
            </a:prstGeom>
          </p:spPr>
        </p:pic>
        <p:pic>
          <p:nvPicPr>
            <p:cNvPr id="227" name="object 227"/>
            <p:cNvPicPr/>
            <p:nvPr/>
          </p:nvPicPr>
          <p:blipFill>
            <a:blip r:embed="rId31" cstate="print"/>
            <a:stretch>
              <a:fillRect/>
            </a:stretch>
          </p:blipFill>
          <p:spPr>
            <a:xfrm>
              <a:off x="7294664" y="8228850"/>
              <a:ext cx="137020" cy="135483"/>
            </a:xfrm>
            <a:prstGeom prst="rect">
              <a:avLst/>
            </a:prstGeom>
          </p:spPr>
        </p:pic>
      </p:grpSp>
      <p:pic>
        <p:nvPicPr>
          <p:cNvPr id="228" name="object 228"/>
          <p:cNvPicPr/>
          <p:nvPr/>
        </p:nvPicPr>
        <p:blipFill>
          <a:blip r:embed="rId32" cstate="print"/>
          <a:stretch>
            <a:fillRect/>
          </a:stretch>
        </p:blipFill>
        <p:spPr>
          <a:xfrm>
            <a:off x="7183539" y="8530233"/>
            <a:ext cx="368401" cy="688085"/>
          </a:xfrm>
          <a:prstGeom prst="rect">
            <a:avLst/>
          </a:prstGeom>
        </p:spPr>
      </p:pic>
      <p:grpSp>
        <p:nvGrpSpPr>
          <p:cNvPr id="229" name="object 229"/>
          <p:cNvGrpSpPr/>
          <p:nvPr/>
        </p:nvGrpSpPr>
        <p:grpSpPr>
          <a:xfrm>
            <a:off x="7183539" y="9274619"/>
            <a:ext cx="368935" cy="688340"/>
            <a:chOff x="7183539" y="9274619"/>
            <a:chExt cx="368935" cy="688340"/>
          </a:xfrm>
        </p:grpSpPr>
        <p:sp>
          <p:nvSpPr>
            <p:cNvPr id="230" name="object 23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31" name="object 231"/>
            <p:cNvPicPr/>
            <p:nvPr/>
          </p:nvPicPr>
          <p:blipFill>
            <a:blip r:embed="rId33" cstate="print"/>
            <a:stretch>
              <a:fillRect/>
            </a:stretch>
          </p:blipFill>
          <p:spPr>
            <a:xfrm>
              <a:off x="7323581" y="9341637"/>
              <a:ext cx="79184" cy="121742"/>
            </a:xfrm>
            <a:prstGeom prst="rect">
              <a:avLst/>
            </a:prstGeom>
          </p:spPr>
        </p:pic>
        <p:pic>
          <p:nvPicPr>
            <p:cNvPr id="232" name="object 232"/>
            <p:cNvPicPr/>
            <p:nvPr/>
          </p:nvPicPr>
          <p:blipFill>
            <a:blip r:embed="rId34" cstate="print"/>
            <a:stretch>
              <a:fillRect/>
            </a:stretch>
          </p:blipFill>
          <p:spPr>
            <a:xfrm>
              <a:off x="7296200" y="9483178"/>
              <a:ext cx="133946" cy="420141"/>
            </a:xfrm>
            <a:prstGeom prst="rect">
              <a:avLst/>
            </a:prstGeom>
          </p:spPr>
        </p:pic>
      </p:grpSp>
      <p:sp>
        <p:nvSpPr>
          <p:cNvPr id="234" name="テキスト ボックス 233">
            <a:extLst>
              <a:ext uri="{FF2B5EF4-FFF2-40B4-BE49-F238E27FC236}">
                <a16:creationId xmlns:a16="http://schemas.microsoft.com/office/drawing/2014/main" id="{7F49B2E0-14F9-15FB-DAB1-46F807C3BB49}"/>
              </a:ext>
            </a:extLst>
          </p:cNvPr>
          <p:cNvSpPr txBox="1"/>
          <p:nvPr/>
        </p:nvSpPr>
        <p:spPr>
          <a:xfrm>
            <a:off x="1333500" y="4724787"/>
            <a:ext cx="3411511" cy="353943"/>
          </a:xfrm>
          <a:prstGeom prst="rect">
            <a:avLst/>
          </a:prstGeom>
          <a:noFill/>
        </p:spPr>
        <p:txBody>
          <a:bodyPr wrap="none" rtlCol="0">
            <a:spAutoFit/>
          </a:bodyPr>
          <a:lstStyle/>
          <a:p>
            <a:pPr algn="l"/>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出典：厚生労働省</a:t>
            </a:r>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令和</a:t>
            </a:r>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年版　過労死等防止対策白書</a:t>
            </a:r>
            <a:r>
              <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』38</a:t>
            </a:r>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ページ</a:t>
            </a:r>
            <a:endParaRPr kumimoji="1" lang="en-US" altLang="ja-JP" sz="8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gn="l"/>
            <a:r>
              <a:rPr lang="en-US" altLang="ja-JP" sz="900">
                <a:solidFill>
                  <a:schemeClr val="tx1">
                    <a:lumMod val="65000"/>
                    <a:lumOff val="35000"/>
                  </a:schemeClr>
                </a:solidFill>
                <a:latin typeface="游ゴシック" panose="020B0400000000000000" pitchFamily="50" charset="-128"/>
                <a:ea typeface="游ゴシック" panose="020B0400000000000000" pitchFamily="50" charset="-128"/>
              </a:rPr>
              <a:t>https://www.mhlw.go.jp/content/11200000/001156170.pdf</a:t>
            </a:r>
            <a:endParaRPr kumimoji="1" lang="ja-JP" altLang="en-US" sz="900">
              <a:solidFill>
                <a:schemeClr val="tx1">
                  <a:lumMod val="65000"/>
                  <a:lumOff val="35000"/>
                </a:schemeClr>
              </a:solidFill>
              <a:latin typeface="游ゴシック" panose="020B0400000000000000" pitchFamily="50" charset="-128"/>
              <a:ea typeface="游ゴシック" panose="020B0400000000000000" pitchFamily="50" charset="-128"/>
            </a:endParaRPr>
          </a:p>
        </p:txBody>
      </p:sp>
      <p:pic>
        <p:nvPicPr>
          <p:cNvPr id="14" name="図 13">
            <a:extLst>
              <a:ext uri="{FF2B5EF4-FFF2-40B4-BE49-F238E27FC236}">
                <a16:creationId xmlns:a16="http://schemas.microsoft.com/office/drawing/2014/main" id="{765D9098-9477-401C-8716-4AFEF47FE2FF}"/>
              </a:ext>
            </a:extLst>
          </p:cNvPr>
          <p:cNvPicPr>
            <a:picLocks noChangeAspect="1"/>
          </p:cNvPicPr>
          <p:nvPr/>
        </p:nvPicPr>
        <p:blipFill>
          <a:blip r:embed="rId35"/>
          <a:stretch>
            <a:fillRect/>
          </a:stretch>
        </p:blipFill>
        <p:spPr>
          <a:xfrm>
            <a:off x="1290689" y="2299216"/>
            <a:ext cx="4931331" cy="2369791"/>
          </a:xfrm>
          <a:prstGeom prst="rect">
            <a:avLst/>
          </a:prstGeom>
        </p:spPr>
      </p:pic>
      <p:grpSp>
        <p:nvGrpSpPr>
          <p:cNvPr id="6" name="object 2"/>
          <p:cNvGrpSpPr/>
          <p:nvPr/>
        </p:nvGrpSpPr>
        <p:grpSpPr>
          <a:xfrm>
            <a:off x="3415956" y="10148442"/>
            <a:ext cx="703580" cy="91440"/>
            <a:chOff x="3415956" y="10148442"/>
            <a:chExt cx="703580" cy="91440"/>
          </a:xfrm>
        </p:grpSpPr>
        <p:sp>
          <p:nvSpPr>
            <p:cNvPr id="15"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7" name="object 4"/>
            <p:cNvPicPr/>
            <p:nvPr/>
          </p:nvPicPr>
          <p:blipFill>
            <a:blip r:embed="rId36" cstate="print"/>
            <a:stretch>
              <a:fillRect/>
            </a:stretch>
          </p:blipFill>
          <p:spPr>
            <a:xfrm>
              <a:off x="3738663" y="10148442"/>
              <a:ext cx="123329" cy="91325"/>
            </a:xfrm>
            <a:prstGeom prst="rect">
              <a:avLst/>
            </a:prstGeom>
          </p:spPr>
        </p:pic>
        <p:sp>
          <p:nvSpPr>
            <p:cNvPr id="18"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6042862"/>
              <a:ext cx="5752604" cy="359270"/>
            </a:xfrm>
            <a:prstGeom prst="rect">
              <a:avLst/>
            </a:prstGeom>
          </p:spPr>
        </p:pic>
        <p:sp>
          <p:nvSpPr>
            <p:cNvPr id="9" name="object 9"/>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5855639"/>
              <a:ext cx="71539" cy="103543"/>
            </a:xfrm>
            <a:prstGeom prst="rect">
              <a:avLst/>
            </a:prstGeom>
          </p:spPr>
        </p:pic>
        <p:pic>
          <p:nvPicPr>
            <p:cNvPr id="11" name="object 11"/>
            <p:cNvPicPr/>
            <p:nvPr/>
          </p:nvPicPr>
          <p:blipFill>
            <a:blip r:embed="rId4" cstate="print"/>
            <a:stretch>
              <a:fillRect/>
            </a:stretch>
          </p:blipFill>
          <p:spPr>
            <a:xfrm>
              <a:off x="5787631" y="5852616"/>
              <a:ext cx="333375" cy="106565"/>
            </a:xfrm>
            <a:prstGeom prst="rect">
              <a:avLst/>
            </a:prstGeom>
          </p:spPr>
        </p:pic>
        <p:pic>
          <p:nvPicPr>
            <p:cNvPr id="12" name="object 12"/>
            <p:cNvPicPr/>
            <p:nvPr/>
          </p:nvPicPr>
          <p:blipFill>
            <a:blip r:embed="rId5" cstate="print"/>
            <a:stretch>
              <a:fillRect/>
            </a:stretch>
          </p:blipFill>
          <p:spPr>
            <a:xfrm>
              <a:off x="6156032" y="5852616"/>
              <a:ext cx="66967" cy="106565"/>
            </a:xfrm>
            <a:prstGeom prst="rect">
              <a:avLst/>
            </a:prstGeom>
          </p:spPr>
        </p:pic>
        <p:pic>
          <p:nvPicPr>
            <p:cNvPr id="13" name="object 13"/>
            <p:cNvPicPr/>
            <p:nvPr/>
          </p:nvPicPr>
          <p:blipFill>
            <a:blip r:embed="rId6" cstate="print"/>
            <a:stretch>
              <a:fillRect/>
            </a:stretch>
          </p:blipFill>
          <p:spPr>
            <a:xfrm>
              <a:off x="6268694" y="5849543"/>
              <a:ext cx="372910" cy="117221"/>
            </a:xfrm>
            <a:prstGeom prst="rect">
              <a:avLst/>
            </a:prstGeom>
          </p:spPr>
        </p:pic>
        <p:pic>
          <p:nvPicPr>
            <p:cNvPr id="14" name="object 14"/>
            <p:cNvPicPr/>
            <p:nvPr/>
          </p:nvPicPr>
          <p:blipFill>
            <a:blip r:embed="rId7" cstate="print"/>
            <a:stretch>
              <a:fillRect/>
            </a:stretch>
          </p:blipFill>
          <p:spPr>
            <a:xfrm>
              <a:off x="1246733" y="6584797"/>
              <a:ext cx="3755428" cy="162864"/>
            </a:xfrm>
            <a:prstGeom prst="rect">
              <a:avLst/>
            </a:prstGeom>
          </p:spPr>
        </p:pic>
        <p:pic>
          <p:nvPicPr>
            <p:cNvPr id="15" name="object 15"/>
            <p:cNvPicPr/>
            <p:nvPr/>
          </p:nvPicPr>
          <p:blipFill>
            <a:blip r:embed="rId8" cstate="print"/>
            <a:stretch>
              <a:fillRect/>
            </a:stretch>
          </p:blipFill>
          <p:spPr>
            <a:xfrm>
              <a:off x="5125440" y="6587832"/>
              <a:ext cx="1333500" cy="159829"/>
            </a:xfrm>
            <a:prstGeom prst="rect">
              <a:avLst/>
            </a:prstGeom>
          </p:spPr>
        </p:pic>
        <p:pic>
          <p:nvPicPr>
            <p:cNvPr id="16" name="object 16"/>
            <p:cNvPicPr/>
            <p:nvPr/>
          </p:nvPicPr>
          <p:blipFill>
            <a:blip r:embed="rId9" cstate="print"/>
            <a:stretch>
              <a:fillRect/>
            </a:stretch>
          </p:blipFill>
          <p:spPr>
            <a:xfrm>
              <a:off x="1080795" y="6843610"/>
              <a:ext cx="2017014" cy="159791"/>
            </a:xfrm>
            <a:prstGeom prst="rect">
              <a:avLst/>
            </a:prstGeom>
          </p:spPr>
        </p:pic>
        <p:sp>
          <p:nvSpPr>
            <p:cNvPr id="17" name="object 17"/>
            <p:cNvSpPr/>
            <p:nvPr/>
          </p:nvSpPr>
          <p:spPr>
            <a:xfrm>
              <a:off x="3173907" y="6909053"/>
              <a:ext cx="30480" cy="30480"/>
            </a:xfrm>
            <a:custGeom>
              <a:avLst/>
              <a:gdLst/>
              <a:ahLst/>
              <a:cxnLst/>
              <a:rect l="l" t="t" r="r" b="b"/>
              <a:pathLst>
                <a:path w="30480" h="30479">
                  <a:moveTo>
                    <a:pt x="24358" y="30454"/>
                  </a:moveTo>
                  <a:lnTo>
                    <a:pt x="7645" y="30454"/>
                  </a:lnTo>
                  <a:lnTo>
                    <a:pt x="0" y="22809"/>
                  </a:lnTo>
                  <a:lnTo>
                    <a:pt x="0" y="6096"/>
                  </a:lnTo>
                  <a:lnTo>
                    <a:pt x="7645" y="0"/>
                  </a:lnTo>
                  <a:lnTo>
                    <a:pt x="24358" y="0"/>
                  </a:lnTo>
                  <a:lnTo>
                    <a:pt x="30454" y="6096"/>
                  </a:lnTo>
                  <a:lnTo>
                    <a:pt x="30454" y="22809"/>
                  </a:lnTo>
                  <a:lnTo>
                    <a:pt x="24358" y="30454"/>
                  </a:lnTo>
                  <a:close/>
                </a:path>
              </a:pathLst>
            </a:custGeom>
            <a:solidFill>
              <a:srgbClr val="4A4B4D"/>
            </a:solidFill>
          </p:spPr>
          <p:txBody>
            <a:bodyPr wrap="square" lIns="0" tIns="0" rIns="0" bIns="0" rtlCol="0"/>
            <a:lstStyle/>
            <a:p>
              <a:endParaRPr/>
            </a:p>
          </p:txBody>
        </p:sp>
        <p:pic>
          <p:nvPicPr>
            <p:cNvPr id="18" name="object 18"/>
            <p:cNvPicPr/>
            <p:nvPr/>
          </p:nvPicPr>
          <p:blipFill>
            <a:blip r:embed="rId10" cstate="print"/>
            <a:stretch>
              <a:fillRect/>
            </a:stretch>
          </p:blipFill>
          <p:spPr>
            <a:xfrm>
              <a:off x="3272878" y="6840537"/>
              <a:ext cx="3190633" cy="164401"/>
            </a:xfrm>
            <a:prstGeom prst="rect">
              <a:avLst/>
            </a:prstGeom>
          </p:spPr>
        </p:pic>
        <p:pic>
          <p:nvPicPr>
            <p:cNvPr id="19" name="object 19"/>
            <p:cNvPicPr/>
            <p:nvPr/>
          </p:nvPicPr>
          <p:blipFill>
            <a:blip r:embed="rId11" cstate="print"/>
            <a:stretch>
              <a:fillRect/>
            </a:stretch>
          </p:blipFill>
          <p:spPr>
            <a:xfrm>
              <a:off x="1074737" y="7097813"/>
              <a:ext cx="1682051" cy="156768"/>
            </a:xfrm>
            <a:prstGeom prst="rect">
              <a:avLst/>
            </a:prstGeom>
          </p:spPr>
        </p:pic>
        <p:pic>
          <p:nvPicPr>
            <p:cNvPr id="20" name="object 20"/>
            <p:cNvPicPr/>
            <p:nvPr/>
          </p:nvPicPr>
          <p:blipFill>
            <a:blip r:embed="rId12" cstate="print"/>
            <a:stretch>
              <a:fillRect/>
            </a:stretch>
          </p:blipFill>
          <p:spPr>
            <a:xfrm>
              <a:off x="2887713" y="7108481"/>
              <a:ext cx="324242" cy="146100"/>
            </a:xfrm>
            <a:prstGeom prst="rect">
              <a:avLst/>
            </a:prstGeom>
          </p:spPr>
        </p:pic>
        <p:pic>
          <p:nvPicPr>
            <p:cNvPr id="21" name="object 21"/>
            <p:cNvPicPr/>
            <p:nvPr/>
          </p:nvPicPr>
          <p:blipFill>
            <a:blip r:embed="rId13" cstate="print"/>
            <a:stretch>
              <a:fillRect/>
            </a:stretch>
          </p:blipFill>
          <p:spPr>
            <a:xfrm>
              <a:off x="3231756" y="7103909"/>
              <a:ext cx="147688" cy="149174"/>
            </a:xfrm>
            <a:prstGeom prst="rect">
              <a:avLst/>
            </a:prstGeom>
          </p:spPr>
        </p:pic>
        <p:pic>
          <p:nvPicPr>
            <p:cNvPr id="22" name="object 22"/>
            <p:cNvPicPr/>
            <p:nvPr/>
          </p:nvPicPr>
          <p:blipFill>
            <a:blip r:embed="rId14" cstate="print"/>
            <a:stretch>
              <a:fillRect/>
            </a:stretch>
          </p:blipFill>
          <p:spPr>
            <a:xfrm>
              <a:off x="3400717" y="7103909"/>
              <a:ext cx="149186" cy="149174"/>
            </a:xfrm>
            <a:prstGeom prst="rect">
              <a:avLst/>
            </a:prstGeom>
          </p:spPr>
        </p:pic>
        <p:sp>
          <p:nvSpPr>
            <p:cNvPr id="23" name="object 23"/>
            <p:cNvSpPr/>
            <p:nvPr/>
          </p:nvSpPr>
          <p:spPr>
            <a:xfrm>
              <a:off x="3572764" y="7201293"/>
              <a:ext cx="48895" cy="52069"/>
            </a:xfrm>
            <a:custGeom>
              <a:avLst/>
              <a:gdLst/>
              <a:ahLst/>
              <a:cxnLst/>
              <a:rect l="l" t="t" r="r" b="b"/>
              <a:pathLst>
                <a:path w="48895" h="52070">
                  <a:moveTo>
                    <a:pt x="42621" y="51790"/>
                  </a:moveTo>
                  <a:lnTo>
                    <a:pt x="34975" y="51790"/>
                  </a:lnTo>
                  <a:lnTo>
                    <a:pt x="31953" y="48717"/>
                  </a:lnTo>
                  <a:lnTo>
                    <a:pt x="28930" y="44157"/>
                  </a:lnTo>
                  <a:lnTo>
                    <a:pt x="22941" y="36442"/>
                  </a:lnTo>
                  <a:lnTo>
                    <a:pt x="16535" y="29135"/>
                  </a:lnTo>
                  <a:lnTo>
                    <a:pt x="9853" y="22106"/>
                  </a:lnTo>
                  <a:lnTo>
                    <a:pt x="3035" y="15227"/>
                  </a:lnTo>
                  <a:lnTo>
                    <a:pt x="1498" y="13741"/>
                  </a:lnTo>
                  <a:lnTo>
                    <a:pt x="0" y="12204"/>
                  </a:lnTo>
                  <a:lnTo>
                    <a:pt x="0" y="4622"/>
                  </a:lnTo>
                  <a:lnTo>
                    <a:pt x="4572" y="0"/>
                  </a:lnTo>
                  <a:lnTo>
                    <a:pt x="13690" y="0"/>
                  </a:lnTo>
                  <a:lnTo>
                    <a:pt x="37768" y="26807"/>
                  </a:lnTo>
                  <a:lnTo>
                    <a:pt x="44297" y="34659"/>
                  </a:lnTo>
                  <a:lnTo>
                    <a:pt x="47692" y="39657"/>
                  </a:lnTo>
                  <a:lnTo>
                    <a:pt x="48666" y="42672"/>
                  </a:lnTo>
                  <a:lnTo>
                    <a:pt x="48666" y="48717"/>
                  </a:lnTo>
                  <a:lnTo>
                    <a:pt x="42621" y="51790"/>
                  </a:lnTo>
                  <a:close/>
                </a:path>
              </a:pathLst>
            </a:custGeom>
            <a:solidFill>
              <a:srgbClr val="4A4B4D"/>
            </a:solidFill>
          </p:spPr>
          <p:txBody>
            <a:bodyPr wrap="square" lIns="0" tIns="0" rIns="0" bIns="0" rtlCol="0"/>
            <a:lstStyle/>
            <a:p>
              <a:endParaRPr/>
            </a:p>
          </p:txBody>
        </p:sp>
        <p:pic>
          <p:nvPicPr>
            <p:cNvPr id="24" name="object 24"/>
            <p:cNvPicPr/>
            <p:nvPr/>
          </p:nvPicPr>
          <p:blipFill>
            <a:blip r:embed="rId15" cstate="print"/>
            <a:stretch>
              <a:fillRect/>
            </a:stretch>
          </p:blipFill>
          <p:spPr>
            <a:xfrm>
              <a:off x="3747795" y="7097813"/>
              <a:ext cx="1517687" cy="162864"/>
            </a:xfrm>
            <a:prstGeom prst="rect">
              <a:avLst/>
            </a:prstGeom>
          </p:spPr>
        </p:pic>
        <p:pic>
          <p:nvPicPr>
            <p:cNvPr id="25" name="object 25"/>
            <p:cNvPicPr/>
            <p:nvPr/>
          </p:nvPicPr>
          <p:blipFill>
            <a:blip r:embed="rId16" cstate="print"/>
            <a:stretch>
              <a:fillRect/>
            </a:stretch>
          </p:blipFill>
          <p:spPr>
            <a:xfrm>
              <a:off x="5282260" y="7100836"/>
              <a:ext cx="1172120" cy="159842"/>
            </a:xfrm>
            <a:prstGeom prst="rect">
              <a:avLst/>
            </a:prstGeom>
          </p:spPr>
        </p:pic>
        <p:pic>
          <p:nvPicPr>
            <p:cNvPr id="26" name="object 26"/>
            <p:cNvPicPr/>
            <p:nvPr/>
          </p:nvPicPr>
          <p:blipFill>
            <a:blip r:embed="rId17" cstate="print"/>
            <a:stretch>
              <a:fillRect/>
            </a:stretch>
          </p:blipFill>
          <p:spPr>
            <a:xfrm>
              <a:off x="1074737" y="7356576"/>
              <a:ext cx="2729407" cy="159842"/>
            </a:xfrm>
            <a:prstGeom prst="rect">
              <a:avLst/>
            </a:prstGeom>
          </p:spPr>
        </p:pic>
        <p:pic>
          <p:nvPicPr>
            <p:cNvPr id="27" name="object 27"/>
            <p:cNvPicPr/>
            <p:nvPr/>
          </p:nvPicPr>
          <p:blipFill>
            <a:blip r:embed="rId18" cstate="print"/>
            <a:stretch>
              <a:fillRect/>
            </a:stretch>
          </p:blipFill>
          <p:spPr>
            <a:xfrm>
              <a:off x="1070178" y="7661020"/>
              <a:ext cx="5393334" cy="2013991"/>
            </a:xfrm>
            <a:prstGeom prst="rect">
              <a:avLst/>
            </a:prstGeom>
          </p:spPr>
        </p:pic>
      </p:grpSp>
      <p:grpSp>
        <p:nvGrpSpPr>
          <p:cNvPr id="28" name="object 28"/>
          <p:cNvGrpSpPr/>
          <p:nvPr/>
        </p:nvGrpSpPr>
        <p:grpSpPr>
          <a:xfrm>
            <a:off x="710907" y="1080769"/>
            <a:ext cx="6113780" cy="4315460"/>
            <a:chOff x="710907" y="1080769"/>
            <a:chExt cx="6113780" cy="4315460"/>
          </a:xfrm>
        </p:grpSpPr>
        <p:sp>
          <p:nvSpPr>
            <p:cNvPr id="29" name="object 29"/>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30" name="object 30"/>
            <p:cNvPicPr/>
            <p:nvPr/>
          </p:nvPicPr>
          <p:blipFill>
            <a:blip r:embed="rId19" cstate="print"/>
            <a:stretch>
              <a:fillRect/>
            </a:stretch>
          </p:blipFill>
          <p:spPr>
            <a:xfrm>
              <a:off x="890536" y="1476082"/>
              <a:ext cx="5752604" cy="359270"/>
            </a:xfrm>
            <a:prstGeom prst="rect">
              <a:avLst/>
            </a:prstGeom>
          </p:spPr>
        </p:pic>
        <p:sp>
          <p:nvSpPr>
            <p:cNvPr id="31" name="object 31"/>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32" name="object 32"/>
            <p:cNvPicPr/>
            <p:nvPr/>
          </p:nvPicPr>
          <p:blipFill>
            <a:blip r:embed="rId20" cstate="print"/>
            <a:stretch>
              <a:fillRect/>
            </a:stretch>
          </p:blipFill>
          <p:spPr>
            <a:xfrm>
              <a:off x="5696292" y="1288846"/>
              <a:ext cx="71539" cy="103543"/>
            </a:xfrm>
            <a:prstGeom prst="rect">
              <a:avLst/>
            </a:prstGeom>
          </p:spPr>
        </p:pic>
        <p:pic>
          <p:nvPicPr>
            <p:cNvPr id="33" name="object 33"/>
            <p:cNvPicPr/>
            <p:nvPr/>
          </p:nvPicPr>
          <p:blipFill>
            <a:blip r:embed="rId21" cstate="print"/>
            <a:stretch>
              <a:fillRect/>
            </a:stretch>
          </p:blipFill>
          <p:spPr>
            <a:xfrm>
              <a:off x="5787631" y="1285823"/>
              <a:ext cx="333375" cy="106565"/>
            </a:xfrm>
            <a:prstGeom prst="rect">
              <a:avLst/>
            </a:prstGeom>
          </p:spPr>
        </p:pic>
        <p:pic>
          <p:nvPicPr>
            <p:cNvPr id="34" name="object 34"/>
            <p:cNvPicPr/>
            <p:nvPr/>
          </p:nvPicPr>
          <p:blipFill>
            <a:blip r:embed="rId22" cstate="print"/>
            <a:stretch>
              <a:fillRect/>
            </a:stretch>
          </p:blipFill>
          <p:spPr>
            <a:xfrm>
              <a:off x="6157569" y="1288846"/>
              <a:ext cx="63893" cy="103543"/>
            </a:xfrm>
            <a:prstGeom prst="rect">
              <a:avLst/>
            </a:prstGeom>
          </p:spPr>
        </p:pic>
        <p:pic>
          <p:nvPicPr>
            <p:cNvPr id="35" name="object 35"/>
            <p:cNvPicPr/>
            <p:nvPr/>
          </p:nvPicPr>
          <p:blipFill>
            <a:blip r:embed="rId23" cstate="print"/>
            <a:stretch>
              <a:fillRect/>
            </a:stretch>
          </p:blipFill>
          <p:spPr>
            <a:xfrm>
              <a:off x="6268694" y="1282750"/>
              <a:ext cx="372910" cy="117221"/>
            </a:xfrm>
            <a:prstGeom prst="rect">
              <a:avLst/>
            </a:prstGeom>
          </p:spPr>
        </p:pic>
        <p:pic>
          <p:nvPicPr>
            <p:cNvPr id="36" name="object 36"/>
            <p:cNvPicPr/>
            <p:nvPr/>
          </p:nvPicPr>
          <p:blipFill>
            <a:blip r:embed="rId24" cstate="print"/>
            <a:stretch>
              <a:fillRect/>
            </a:stretch>
          </p:blipFill>
          <p:spPr>
            <a:xfrm>
              <a:off x="1211706" y="1982990"/>
              <a:ext cx="2394546" cy="127889"/>
            </a:xfrm>
            <a:prstGeom prst="rect">
              <a:avLst/>
            </a:prstGeom>
          </p:spPr>
        </p:pic>
        <p:pic>
          <p:nvPicPr>
            <p:cNvPr id="37" name="object 37"/>
            <p:cNvPicPr/>
            <p:nvPr/>
          </p:nvPicPr>
          <p:blipFill>
            <a:blip r:embed="rId25" cstate="print"/>
            <a:stretch>
              <a:fillRect/>
            </a:stretch>
          </p:blipFill>
          <p:spPr>
            <a:xfrm>
              <a:off x="3659530" y="1982990"/>
              <a:ext cx="2616746" cy="127889"/>
            </a:xfrm>
            <a:prstGeom prst="rect">
              <a:avLst/>
            </a:prstGeom>
          </p:spPr>
        </p:pic>
        <p:sp>
          <p:nvSpPr>
            <p:cNvPr id="38" name="object 38"/>
            <p:cNvSpPr/>
            <p:nvPr/>
          </p:nvSpPr>
          <p:spPr>
            <a:xfrm>
              <a:off x="1080795" y="2327020"/>
              <a:ext cx="132715" cy="132715"/>
            </a:xfrm>
            <a:custGeom>
              <a:avLst/>
              <a:gdLst/>
              <a:ahLst/>
              <a:cxnLst/>
              <a:rect l="l" t="t" r="r" b="b"/>
              <a:pathLst>
                <a:path w="132715" h="132714">
                  <a:moveTo>
                    <a:pt x="132461" y="132460"/>
                  </a:moveTo>
                  <a:lnTo>
                    <a:pt x="0" y="132460"/>
                  </a:lnTo>
                  <a:lnTo>
                    <a:pt x="0" y="0"/>
                  </a:lnTo>
                  <a:lnTo>
                    <a:pt x="132461" y="0"/>
                  </a:lnTo>
                  <a:lnTo>
                    <a:pt x="132461" y="132460"/>
                  </a:lnTo>
                  <a:close/>
                </a:path>
              </a:pathLst>
            </a:custGeom>
            <a:solidFill>
              <a:srgbClr val="4A4B4D"/>
            </a:solidFill>
          </p:spPr>
          <p:txBody>
            <a:bodyPr wrap="square" lIns="0" tIns="0" rIns="0" bIns="0" rtlCol="0"/>
            <a:lstStyle/>
            <a:p>
              <a:endParaRPr/>
            </a:p>
          </p:txBody>
        </p:sp>
        <p:pic>
          <p:nvPicPr>
            <p:cNvPr id="39" name="object 39"/>
            <p:cNvPicPr/>
            <p:nvPr/>
          </p:nvPicPr>
          <p:blipFill>
            <a:blip r:embed="rId26" cstate="print"/>
            <a:stretch>
              <a:fillRect/>
            </a:stretch>
          </p:blipFill>
          <p:spPr>
            <a:xfrm>
              <a:off x="1379194" y="2307234"/>
              <a:ext cx="1359344" cy="170510"/>
            </a:xfrm>
            <a:prstGeom prst="rect">
              <a:avLst/>
            </a:prstGeom>
          </p:spPr>
        </p:pic>
        <p:pic>
          <p:nvPicPr>
            <p:cNvPr id="40" name="object 40"/>
            <p:cNvPicPr/>
            <p:nvPr/>
          </p:nvPicPr>
          <p:blipFill>
            <a:blip r:embed="rId27" cstate="print"/>
            <a:stretch>
              <a:fillRect/>
            </a:stretch>
          </p:blipFill>
          <p:spPr>
            <a:xfrm>
              <a:off x="2807042" y="2307234"/>
              <a:ext cx="1199553" cy="172046"/>
            </a:xfrm>
            <a:prstGeom prst="rect">
              <a:avLst/>
            </a:prstGeom>
          </p:spPr>
        </p:pic>
        <p:pic>
          <p:nvPicPr>
            <p:cNvPr id="41" name="object 41"/>
            <p:cNvPicPr/>
            <p:nvPr/>
          </p:nvPicPr>
          <p:blipFill>
            <a:blip r:embed="rId28" cstate="print"/>
            <a:stretch>
              <a:fillRect/>
            </a:stretch>
          </p:blipFill>
          <p:spPr>
            <a:xfrm>
              <a:off x="1280223" y="2651277"/>
              <a:ext cx="103530" cy="103530"/>
            </a:xfrm>
            <a:prstGeom prst="rect">
              <a:avLst/>
            </a:prstGeom>
          </p:spPr>
        </p:pic>
        <p:pic>
          <p:nvPicPr>
            <p:cNvPr id="42" name="object 42"/>
            <p:cNvPicPr/>
            <p:nvPr/>
          </p:nvPicPr>
          <p:blipFill>
            <a:blip r:embed="rId29" cstate="print"/>
            <a:stretch>
              <a:fillRect/>
            </a:stretch>
          </p:blipFill>
          <p:spPr>
            <a:xfrm>
              <a:off x="1528368" y="2569070"/>
              <a:ext cx="2038299" cy="213118"/>
            </a:xfrm>
            <a:prstGeom prst="rect">
              <a:avLst/>
            </a:prstGeom>
          </p:spPr>
        </p:pic>
        <p:pic>
          <p:nvPicPr>
            <p:cNvPr id="43" name="object 43"/>
            <p:cNvPicPr/>
            <p:nvPr/>
          </p:nvPicPr>
          <p:blipFill>
            <a:blip r:embed="rId30" cstate="print"/>
            <a:stretch>
              <a:fillRect/>
            </a:stretch>
          </p:blipFill>
          <p:spPr>
            <a:xfrm>
              <a:off x="1280223" y="2929877"/>
              <a:ext cx="103530" cy="103492"/>
            </a:xfrm>
            <a:prstGeom prst="rect">
              <a:avLst/>
            </a:prstGeom>
          </p:spPr>
        </p:pic>
        <p:pic>
          <p:nvPicPr>
            <p:cNvPr id="44" name="object 44"/>
            <p:cNvPicPr/>
            <p:nvPr/>
          </p:nvPicPr>
          <p:blipFill>
            <a:blip r:embed="rId31" cstate="print"/>
            <a:stretch>
              <a:fillRect/>
            </a:stretch>
          </p:blipFill>
          <p:spPr>
            <a:xfrm>
              <a:off x="1528368" y="2853727"/>
              <a:ext cx="71539" cy="191846"/>
            </a:xfrm>
            <a:prstGeom prst="rect">
              <a:avLst/>
            </a:prstGeom>
          </p:spPr>
        </p:pic>
        <p:pic>
          <p:nvPicPr>
            <p:cNvPr id="45" name="object 45"/>
            <p:cNvPicPr/>
            <p:nvPr/>
          </p:nvPicPr>
          <p:blipFill>
            <a:blip r:embed="rId32" cstate="print"/>
            <a:stretch>
              <a:fillRect/>
            </a:stretch>
          </p:blipFill>
          <p:spPr>
            <a:xfrm>
              <a:off x="1672970" y="2847682"/>
              <a:ext cx="1519199" cy="213067"/>
            </a:xfrm>
            <a:prstGeom prst="rect">
              <a:avLst/>
            </a:prstGeom>
          </p:spPr>
        </p:pic>
        <p:sp>
          <p:nvSpPr>
            <p:cNvPr id="46" name="object 46"/>
            <p:cNvSpPr/>
            <p:nvPr/>
          </p:nvSpPr>
          <p:spPr>
            <a:xfrm>
              <a:off x="1080795" y="3308895"/>
              <a:ext cx="132715" cy="133985"/>
            </a:xfrm>
            <a:custGeom>
              <a:avLst/>
              <a:gdLst/>
              <a:ahLst/>
              <a:cxnLst/>
              <a:rect l="l" t="t" r="r" b="b"/>
              <a:pathLst>
                <a:path w="132715" h="133985">
                  <a:moveTo>
                    <a:pt x="132461" y="133946"/>
                  </a:moveTo>
                  <a:lnTo>
                    <a:pt x="0" y="133946"/>
                  </a:lnTo>
                  <a:lnTo>
                    <a:pt x="0" y="0"/>
                  </a:lnTo>
                  <a:lnTo>
                    <a:pt x="132461" y="0"/>
                  </a:lnTo>
                  <a:lnTo>
                    <a:pt x="132461" y="133946"/>
                  </a:lnTo>
                  <a:close/>
                </a:path>
              </a:pathLst>
            </a:custGeom>
            <a:solidFill>
              <a:srgbClr val="4A4B4D"/>
            </a:solidFill>
          </p:spPr>
          <p:txBody>
            <a:bodyPr wrap="square" lIns="0" tIns="0" rIns="0" bIns="0" rtlCol="0"/>
            <a:lstStyle/>
            <a:p>
              <a:endParaRPr/>
            </a:p>
          </p:txBody>
        </p:sp>
        <p:pic>
          <p:nvPicPr>
            <p:cNvPr id="47" name="object 47"/>
            <p:cNvPicPr/>
            <p:nvPr/>
          </p:nvPicPr>
          <p:blipFill>
            <a:blip r:embed="rId33" cstate="print"/>
            <a:stretch>
              <a:fillRect/>
            </a:stretch>
          </p:blipFill>
          <p:spPr>
            <a:xfrm>
              <a:off x="1379194" y="3290633"/>
              <a:ext cx="1382166" cy="170510"/>
            </a:xfrm>
            <a:prstGeom prst="rect">
              <a:avLst/>
            </a:prstGeom>
          </p:spPr>
        </p:pic>
        <p:pic>
          <p:nvPicPr>
            <p:cNvPr id="48" name="object 48"/>
            <p:cNvPicPr/>
            <p:nvPr/>
          </p:nvPicPr>
          <p:blipFill>
            <a:blip r:embed="rId34" cstate="print"/>
            <a:stretch>
              <a:fillRect/>
            </a:stretch>
          </p:blipFill>
          <p:spPr>
            <a:xfrm>
              <a:off x="1280223" y="3634676"/>
              <a:ext cx="103530" cy="103492"/>
            </a:xfrm>
            <a:prstGeom prst="rect">
              <a:avLst/>
            </a:prstGeom>
          </p:spPr>
        </p:pic>
        <p:pic>
          <p:nvPicPr>
            <p:cNvPr id="49" name="object 49"/>
            <p:cNvPicPr/>
            <p:nvPr/>
          </p:nvPicPr>
          <p:blipFill>
            <a:blip r:embed="rId35" cstate="print"/>
            <a:stretch>
              <a:fillRect/>
            </a:stretch>
          </p:blipFill>
          <p:spPr>
            <a:xfrm>
              <a:off x="1520723" y="3552481"/>
              <a:ext cx="2619819" cy="213118"/>
            </a:xfrm>
            <a:prstGeom prst="rect">
              <a:avLst/>
            </a:prstGeom>
          </p:spPr>
        </p:pic>
        <p:sp>
          <p:nvSpPr>
            <p:cNvPr id="50" name="object 50"/>
            <p:cNvSpPr/>
            <p:nvPr/>
          </p:nvSpPr>
          <p:spPr>
            <a:xfrm>
              <a:off x="4306493" y="3552481"/>
              <a:ext cx="800735" cy="213360"/>
            </a:xfrm>
            <a:custGeom>
              <a:avLst/>
              <a:gdLst/>
              <a:ahLst/>
              <a:cxnLst/>
              <a:rect l="l" t="t" r="r" b="b"/>
              <a:pathLst>
                <a:path w="800735" h="213360">
                  <a:moveTo>
                    <a:pt x="124815" y="127838"/>
                  </a:moveTo>
                  <a:lnTo>
                    <a:pt x="114147" y="126352"/>
                  </a:lnTo>
                  <a:lnTo>
                    <a:pt x="105016" y="126352"/>
                  </a:lnTo>
                  <a:lnTo>
                    <a:pt x="105016" y="50203"/>
                  </a:lnTo>
                  <a:lnTo>
                    <a:pt x="105016" y="24358"/>
                  </a:lnTo>
                  <a:lnTo>
                    <a:pt x="103822" y="18275"/>
                  </a:lnTo>
                  <a:lnTo>
                    <a:pt x="100063" y="12344"/>
                  </a:lnTo>
                  <a:lnTo>
                    <a:pt x="93446" y="7835"/>
                  </a:lnTo>
                  <a:lnTo>
                    <a:pt x="83693" y="6045"/>
                  </a:lnTo>
                  <a:lnTo>
                    <a:pt x="75628" y="7340"/>
                  </a:lnTo>
                  <a:lnTo>
                    <a:pt x="73075" y="8699"/>
                  </a:lnTo>
                  <a:lnTo>
                    <a:pt x="73075" y="53276"/>
                  </a:lnTo>
                  <a:lnTo>
                    <a:pt x="73075" y="126352"/>
                  </a:lnTo>
                  <a:lnTo>
                    <a:pt x="27381" y="126352"/>
                  </a:lnTo>
                  <a:lnTo>
                    <a:pt x="24358" y="124815"/>
                  </a:lnTo>
                  <a:lnTo>
                    <a:pt x="24358" y="121742"/>
                  </a:lnTo>
                  <a:lnTo>
                    <a:pt x="25844" y="120243"/>
                  </a:lnTo>
                  <a:lnTo>
                    <a:pt x="25844" y="118706"/>
                  </a:lnTo>
                  <a:lnTo>
                    <a:pt x="65430" y="51739"/>
                  </a:lnTo>
                  <a:lnTo>
                    <a:pt x="66967" y="50203"/>
                  </a:lnTo>
                  <a:lnTo>
                    <a:pt x="71539" y="50203"/>
                  </a:lnTo>
                  <a:lnTo>
                    <a:pt x="73075" y="53276"/>
                  </a:lnTo>
                  <a:lnTo>
                    <a:pt x="73075" y="8699"/>
                  </a:lnTo>
                  <a:lnTo>
                    <a:pt x="3022" y="115684"/>
                  </a:lnTo>
                  <a:lnTo>
                    <a:pt x="0" y="124815"/>
                  </a:lnTo>
                  <a:lnTo>
                    <a:pt x="0" y="130911"/>
                  </a:lnTo>
                  <a:lnTo>
                    <a:pt x="1155" y="139369"/>
                  </a:lnTo>
                  <a:lnTo>
                    <a:pt x="4737" y="146113"/>
                  </a:lnTo>
                  <a:lnTo>
                    <a:pt x="10896" y="150583"/>
                  </a:lnTo>
                  <a:lnTo>
                    <a:pt x="19786" y="152196"/>
                  </a:lnTo>
                  <a:lnTo>
                    <a:pt x="73075" y="152196"/>
                  </a:lnTo>
                  <a:lnTo>
                    <a:pt x="73075" y="193319"/>
                  </a:lnTo>
                  <a:lnTo>
                    <a:pt x="79121" y="196354"/>
                  </a:lnTo>
                  <a:lnTo>
                    <a:pt x="100457" y="196354"/>
                  </a:lnTo>
                  <a:lnTo>
                    <a:pt x="105016" y="190246"/>
                  </a:lnTo>
                  <a:lnTo>
                    <a:pt x="105016" y="152196"/>
                  </a:lnTo>
                  <a:lnTo>
                    <a:pt x="124815" y="152196"/>
                  </a:lnTo>
                  <a:lnTo>
                    <a:pt x="124815" y="127838"/>
                  </a:lnTo>
                  <a:close/>
                </a:path>
                <a:path w="800735" h="213360">
                  <a:moveTo>
                    <a:pt x="264858" y="132397"/>
                  </a:moveTo>
                  <a:lnTo>
                    <a:pt x="246976" y="86563"/>
                  </a:lnTo>
                  <a:lnTo>
                    <a:pt x="208559" y="71526"/>
                  </a:lnTo>
                  <a:lnTo>
                    <a:pt x="196926" y="72313"/>
                  </a:lnTo>
                  <a:lnTo>
                    <a:pt x="188747" y="74383"/>
                  </a:lnTo>
                  <a:lnTo>
                    <a:pt x="182841" y="77317"/>
                  </a:lnTo>
                  <a:lnTo>
                    <a:pt x="178092" y="80657"/>
                  </a:lnTo>
                  <a:lnTo>
                    <a:pt x="181114" y="45631"/>
                  </a:lnTo>
                  <a:lnTo>
                    <a:pt x="181114" y="36512"/>
                  </a:lnTo>
                  <a:lnTo>
                    <a:pt x="257225" y="36512"/>
                  </a:lnTo>
                  <a:lnTo>
                    <a:pt x="257225" y="10617"/>
                  </a:lnTo>
                  <a:lnTo>
                    <a:pt x="181114" y="10617"/>
                  </a:lnTo>
                  <a:lnTo>
                    <a:pt x="172364" y="11201"/>
                  </a:lnTo>
                  <a:lnTo>
                    <a:pt x="164769" y="14058"/>
                  </a:lnTo>
                  <a:lnTo>
                    <a:pt x="158877" y="20916"/>
                  </a:lnTo>
                  <a:lnTo>
                    <a:pt x="155270" y="33477"/>
                  </a:lnTo>
                  <a:lnTo>
                    <a:pt x="149174" y="100457"/>
                  </a:lnTo>
                  <a:lnTo>
                    <a:pt x="147637" y="114147"/>
                  </a:lnTo>
                  <a:lnTo>
                    <a:pt x="156768" y="115684"/>
                  </a:lnTo>
                  <a:lnTo>
                    <a:pt x="170459" y="115684"/>
                  </a:lnTo>
                  <a:lnTo>
                    <a:pt x="176555" y="109588"/>
                  </a:lnTo>
                  <a:lnTo>
                    <a:pt x="181241" y="105105"/>
                  </a:lnTo>
                  <a:lnTo>
                    <a:pt x="186651" y="101206"/>
                  </a:lnTo>
                  <a:lnTo>
                    <a:pt x="193484" y="98437"/>
                  </a:lnTo>
                  <a:lnTo>
                    <a:pt x="202450" y="97383"/>
                  </a:lnTo>
                  <a:lnTo>
                    <a:pt x="213626" y="99453"/>
                  </a:lnTo>
                  <a:lnTo>
                    <a:pt x="223393" y="105956"/>
                  </a:lnTo>
                  <a:lnTo>
                    <a:pt x="230289" y="117309"/>
                  </a:lnTo>
                  <a:lnTo>
                    <a:pt x="232918" y="133946"/>
                  </a:lnTo>
                  <a:lnTo>
                    <a:pt x="230505" y="149936"/>
                  </a:lnTo>
                  <a:lnTo>
                    <a:pt x="223951" y="161340"/>
                  </a:lnTo>
                  <a:lnTo>
                    <a:pt x="214261" y="168186"/>
                  </a:lnTo>
                  <a:lnTo>
                    <a:pt x="202450" y="170459"/>
                  </a:lnTo>
                  <a:lnTo>
                    <a:pt x="189115" y="167538"/>
                  </a:lnTo>
                  <a:lnTo>
                    <a:pt x="180352" y="160769"/>
                  </a:lnTo>
                  <a:lnTo>
                    <a:pt x="175018" y="153136"/>
                  </a:lnTo>
                  <a:lnTo>
                    <a:pt x="171996" y="147637"/>
                  </a:lnTo>
                  <a:lnTo>
                    <a:pt x="171996" y="144602"/>
                  </a:lnTo>
                  <a:lnTo>
                    <a:pt x="168960" y="136969"/>
                  </a:lnTo>
                  <a:lnTo>
                    <a:pt x="143065" y="136969"/>
                  </a:lnTo>
                  <a:lnTo>
                    <a:pt x="143065" y="150660"/>
                  </a:lnTo>
                  <a:lnTo>
                    <a:pt x="146126" y="162953"/>
                  </a:lnTo>
                  <a:lnTo>
                    <a:pt x="156197" y="178092"/>
                  </a:lnTo>
                  <a:lnTo>
                    <a:pt x="174536" y="190931"/>
                  </a:lnTo>
                  <a:lnTo>
                    <a:pt x="202450" y="196354"/>
                  </a:lnTo>
                  <a:lnTo>
                    <a:pt x="225679" y="192582"/>
                  </a:lnTo>
                  <a:lnTo>
                    <a:pt x="245630" y="180936"/>
                  </a:lnTo>
                  <a:lnTo>
                    <a:pt x="252971" y="170459"/>
                  </a:lnTo>
                  <a:lnTo>
                    <a:pt x="259600" y="161023"/>
                  </a:lnTo>
                  <a:lnTo>
                    <a:pt x="264858" y="132397"/>
                  </a:lnTo>
                  <a:close/>
                </a:path>
                <a:path w="800735" h="213360">
                  <a:moveTo>
                    <a:pt x="493217" y="83680"/>
                  </a:moveTo>
                  <a:lnTo>
                    <a:pt x="490181" y="80657"/>
                  </a:lnTo>
                  <a:lnTo>
                    <a:pt x="488645" y="79121"/>
                  </a:lnTo>
                  <a:lnTo>
                    <a:pt x="471919" y="63080"/>
                  </a:lnTo>
                  <a:lnTo>
                    <a:pt x="444741" y="30962"/>
                  </a:lnTo>
                  <a:lnTo>
                    <a:pt x="427723" y="0"/>
                  </a:lnTo>
                  <a:lnTo>
                    <a:pt x="412496" y="0"/>
                  </a:lnTo>
                  <a:lnTo>
                    <a:pt x="403364" y="4559"/>
                  </a:lnTo>
                  <a:lnTo>
                    <a:pt x="403364" y="13690"/>
                  </a:lnTo>
                  <a:lnTo>
                    <a:pt x="404647" y="19481"/>
                  </a:lnTo>
                  <a:lnTo>
                    <a:pt x="407936" y="26822"/>
                  </a:lnTo>
                  <a:lnTo>
                    <a:pt x="412369" y="34455"/>
                  </a:lnTo>
                  <a:lnTo>
                    <a:pt x="417068" y="41071"/>
                  </a:lnTo>
                  <a:lnTo>
                    <a:pt x="425881" y="55410"/>
                  </a:lnTo>
                  <a:lnTo>
                    <a:pt x="433832" y="66586"/>
                  </a:lnTo>
                  <a:lnTo>
                    <a:pt x="440626" y="74904"/>
                  </a:lnTo>
                  <a:lnTo>
                    <a:pt x="445985" y="80657"/>
                  </a:lnTo>
                  <a:lnTo>
                    <a:pt x="441426" y="79121"/>
                  </a:lnTo>
                  <a:lnTo>
                    <a:pt x="328803" y="79121"/>
                  </a:lnTo>
                  <a:lnTo>
                    <a:pt x="349973" y="52222"/>
                  </a:lnTo>
                  <a:lnTo>
                    <a:pt x="362458" y="32715"/>
                  </a:lnTo>
                  <a:lnTo>
                    <a:pt x="368376" y="20066"/>
                  </a:lnTo>
                  <a:lnTo>
                    <a:pt x="369887" y="13690"/>
                  </a:lnTo>
                  <a:lnTo>
                    <a:pt x="369887" y="4559"/>
                  </a:lnTo>
                  <a:lnTo>
                    <a:pt x="360756" y="0"/>
                  </a:lnTo>
                  <a:lnTo>
                    <a:pt x="350088" y="0"/>
                  </a:lnTo>
                  <a:lnTo>
                    <a:pt x="347065" y="1485"/>
                  </a:lnTo>
                  <a:lnTo>
                    <a:pt x="344043" y="3022"/>
                  </a:lnTo>
                  <a:lnTo>
                    <a:pt x="340537" y="9067"/>
                  </a:lnTo>
                  <a:lnTo>
                    <a:pt x="330733" y="27444"/>
                  </a:lnTo>
                  <a:lnTo>
                    <a:pt x="327266" y="33477"/>
                  </a:lnTo>
                  <a:lnTo>
                    <a:pt x="318058" y="45275"/>
                  </a:lnTo>
                  <a:lnTo>
                    <a:pt x="309562" y="54787"/>
                  </a:lnTo>
                  <a:lnTo>
                    <a:pt x="299643" y="64312"/>
                  </a:lnTo>
                  <a:lnTo>
                    <a:pt x="286143" y="76098"/>
                  </a:lnTo>
                  <a:lnTo>
                    <a:pt x="281584" y="80657"/>
                  </a:lnTo>
                  <a:lnTo>
                    <a:pt x="280085" y="83680"/>
                  </a:lnTo>
                  <a:lnTo>
                    <a:pt x="280085" y="97383"/>
                  </a:lnTo>
                  <a:lnTo>
                    <a:pt x="287680" y="105016"/>
                  </a:lnTo>
                  <a:lnTo>
                    <a:pt x="302907" y="105016"/>
                  </a:lnTo>
                  <a:lnTo>
                    <a:pt x="305943" y="101993"/>
                  </a:lnTo>
                  <a:lnTo>
                    <a:pt x="313575" y="95885"/>
                  </a:lnTo>
                  <a:lnTo>
                    <a:pt x="315112" y="103479"/>
                  </a:lnTo>
                  <a:lnTo>
                    <a:pt x="319684" y="105016"/>
                  </a:lnTo>
                  <a:lnTo>
                    <a:pt x="354660" y="105016"/>
                  </a:lnTo>
                  <a:lnTo>
                    <a:pt x="349885" y="132562"/>
                  </a:lnTo>
                  <a:lnTo>
                    <a:pt x="338112" y="154114"/>
                  </a:lnTo>
                  <a:lnTo>
                    <a:pt x="319786" y="170522"/>
                  </a:lnTo>
                  <a:lnTo>
                    <a:pt x="289217" y="185686"/>
                  </a:lnTo>
                  <a:lnTo>
                    <a:pt x="286143" y="188760"/>
                  </a:lnTo>
                  <a:lnTo>
                    <a:pt x="286143" y="203936"/>
                  </a:lnTo>
                  <a:lnTo>
                    <a:pt x="292239" y="211582"/>
                  </a:lnTo>
                  <a:lnTo>
                    <a:pt x="299885" y="211582"/>
                  </a:lnTo>
                  <a:lnTo>
                    <a:pt x="309460" y="209181"/>
                  </a:lnTo>
                  <a:lnTo>
                    <a:pt x="351624" y="181114"/>
                  </a:lnTo>
                  <a:lnTo>
                    <a:pt x="373888" y="147650"/>
                  </a:lnTo>
                  <a:lnTo>
                    <a:pt x="383578" y="105016"/>
                  </a:lnTo>
                  <a:lnTo>
                    <a:pt x="429272" y="105016"/>
                  </a:lnTo>
                  <a:lnTo>
                    <a:pt x="430809" y="109588"/>
                  </a:lnTo>
                  <a:lnTo>
                    <a:pt x="430809" y="114147"/>
                  </a:lnTo>
                  <a:lnTo>
                    <a:pt x="426237" y="161328"/>
                  </a:lnTo>
                  <a:lnTo>
                    <a:pt x="411010" y="182651"/>
                  </a:lnTo>
                  <a:lnTo>
                    <a:pt x="374446" y="182651"/>
                  </a:lnTo>
                  <a:lnTo>
                    <a:pt x="374446" y="199377"/>
                  </a:lnTo>
                  <a:lnTo>
                    <a:pt x="375983" y="208508"/>
                  </a:lnTo>
                  <a:lnTo>
                    <a:pt x="385114" y="210045"/>
                  </a:lnTo>
                  <a:lnTo>
                    <a:pt x="388137" y="211582"/>
                  </a:lnTo>
                  <a:lnTo>
                    <a:pt x="409473" y="211582"/>
                  </a:lnTo>
                  <a:lnTo>
                    <a:pt x="425538" y="211112"/>
                  </a:lnTo>
                  <a:lnTo>
                    <a:pt x="452081" y="181114"/>
                  </a:lnTo>
                  <a:lnTo>
                    <a:pt x="458190" y="133362"/>
                  </a:lnTo>
                  <a:lnTo>
                    <a:pt x="459727" y="95885"/>
                  </a:lnTo>
                  <a:lnTo>
                    <a:pt x="458190" y="92811"/>
                  </a:lnTo>
                  <a:lnTo>
                    <a:pt x="471881" y="106553"/>
                  </a:lnTo>
                  <a:lnTo>
                    <a:pt x="485571" y="106553"/>
                  </a:lnTo>
                  <a:lnTo>
                    <a:pt x="493217" y="97383"/>
                  </a:lnTo>
                  <a:lnTo>
                    <a:pt x="493217" y="92811"/>
                  </a:lnTo>
                  <a:lnTo>
                    <a:pt x="493217" y="83680"/>
                  </a:lnTo>
                  <a:close/>
                </a:path>
                <a:path w="800735" h="213360">
                  <a:moveTo>
                    <a:pt x="579983" y="162864"/>
                  </a:moveTo>
                  <a:lnTo>
                    <a:pt x="576910" y="156756"/>
                  </a:lnTo>
                  <a:lnTo>
                    <a:pt x="567778" y="156756"/>
                  </a:lnTo>
                  <a:lnTo>
                    <a:pt x="564743" y="158305"/>
                  </a:lnTo>
                  <a:lnTo>
                    <a:pt x="559384" y="160845"/>
                  </a:lnTo>
                  <a:lnTo>
                    <a:pt x="552742" y="163804"/>
                  </a:lnTo>
                  <a:lnTo>
                    <a:pt x="537362" y="170459"/>
                  </a:lnTo>
                  <a:lnTo>
                    <a:pt x="535901" y="85229"/>
                  </a:lnTo>
                  <a:lnTo>
                    <a:pt x="535825" y="76098"/>
                  </a:lnTo>
                  <a:lnTo>
                    <a:pt x="532752" y="71526"/>
                  </a:lnTo>
                  <a:lnTo>
                    <a:pt x="517575" y="71526"/>
                  </a:lnTo>
                  <a:lnTo>
                    <a:pt x="514489" y="76098"/>
                  </a:lnTo>
                  <a:lnTo>
                    <a:pt x="514527" y="82194"/>
                  </a:lnTo>
                  <a:lnTo>
                    <a:pt x="517575" y="176555"/>
                  </a:lnTo>
                  <a:lnTo>
                    <a:pt x="516039" y="178092"/>
                  </a:lnTo>
                  <a:lnTo>
                    <a:pt x="508393" y="179578"/>
                  </a:lnTo>
                  <a:lnTo>
                    <a:pt x="506907" y="181114"/>
                  </a:lnTo>
                  <a:lnTo>
                    <a:pt x="505371" y="181114"/>
                  </a:lnTo>
                  <a:lnTo>
                    <a:pt x="502335" y="182651"/>
                  </a:lnTo>
                  <a:lnTo>
                    <a:pt x="502335" y="194805"/>
                  </a:lnTo>
                  <a:lnTo>
                    <a:pt x="506907" y="200914"/>
                  </a:lnTo>
                  <a:lnTo>
                    <a:pt x="511467" y="200914"/>
                  </a:lnTo>
                  <a:lnTo>
                    <a:pt x="564553" y="179743"/>
                  </a:lnTo>
                  <a:lnTo>
                    <a:pt x="576910" y="171996"/>
                  </a:lnTo>
                  <a:lnTo>
                    <a:pt x="579983" y="170459"/>
                  </a:lnTo>
                  <a:lnTo>
                    <a:pt x="579983" y="162864"/>
                  </a:lnTo>
                  <a:close/>
                </a:path>
                <a:path w="800735" h="213360">
                  <a:moveTo>
                    <a:pt x="596696" y="115684"/>
                  </a:moveTo>
                  <a:lnTo>
                    <a:pt x="593674" y="112610"/>
                  </a:lnTo>
                  <a:lnTo>
                    <a:pt x="590600" y="106553"/>
                  </a:lnTo>
                  <a:lnTo>
                    <a:pt x="586028" y="101993"/>
                  </a:lnTo>
                  <a:lnTo>
                    <a:pt x="578446" y="92811"/>
                  </a:lnTo>
                  <a:lnTo>
                    <a:pt x="569315" y="82194"/>
                  </a:lnTo>
                  <a:lnTo>
                    <a:pt x="566293" y="80657"/>
                  </a:lnTo>
                  <a:lnTo>
                    <a:pt x="558647" y="80657"/>
                  </a:lnTo>
                  <a:lnTo>
                    <a:pt x="552551" y="85229"/>
                  </a:lnTo>
                  <a:lnTo>
                    <a:pt x="552551" y="94348"/>
                  </a:lnTo>
                  <a:lnTo>
                    <a:pt x="554088" y="95885"/>
                  </a:lnTo>
                  <a:lnTo>
                    <a:pt x="555625" y="97383"/>
                  </a:lnTo>
                  <a:lnTo>
                    <a:pt x="560133" y="102222"/>
                  </a:lnTo>
                  <a:lnTo>
                    <a:pt x="564527" y="107492"/>
                  </a:lnTo>
                  <a:lnTo>
                    <a:pt x="568642" y="113042"/>
                  </a:lnTo>
                  <a:lnTo>
                    <a:pt x="572338" y="118706"/>
                  </a:lnTo>
                  <a:lnTo>
                    <a:pt x="579983" y="129374"/>
                  </a:lnTo>
                  <a:lnTo>
                    <a:pt x="581469" y="130911"/>
                  </a:lnTo>
                  <a:lnTo>
                    <a:pt x="592137" y="130911"/>
                  </a:lnTo>
                  <a:lnTo>
                    <a:pt x="596696" y="126352"/>
                  </a:lnTo>
                  <a:lnTo>
                    <a:pt x="596696" y="115684"/>
                  </a:lnTo>
                  <a:close/>
                </a:path>
                <a:path w="800735" h="213360">
                  <a:moveTo>
                    <a:pt x="648487" y="196354"/>
                  </a:moveTo>
                  <a:lnTo>
                    <a:pt x="646950" y="194805"/>
                  </a:lnTo>
                  <a:lnTo>
                    <a:pt x="640854" y="185686"/>
                  </a:lnTo>
                  <a:lnTo>
                    <a:pt x="639356" y="184200"/>
                  </a:lnTo>
                  <a:lnTo>
                    <a:pt x="625614" y="170459"/>
                  </a:lnTo>
                  <a:lnTo>
                    <a:pt x="624128" y="167424"/>
                  </a:lnTo>
                  <a:lnTo>
                    <a:pt x="628777" y="156972"/>
                  </a:lnTo>
                  <a:lnTo>
                    <a:pt x="631723" y="146507"/>
                  </a:lnTo>
                  <a:lnTo>
                    <a:pt x="636854" y="104825"/>
                  </a:lnTo>
                  <a:lnTo>
                    <a:pt x="637819" y="71526"/>
                  </a:lnTo>
                  <a:lnTo>
                    <a:pt x="616496" y="71526"/>
                  </a:lnTo>
                  <a:lnTo>
                    <a:pt x="616419" y="85229"/>
                  </a:lnTo>
                  <a:lnTo>
                    <a:pt x="616178" y="100304"/>
                  </a:lnTo>
                  <a:lnTo>
                    <a:pt x="610387" y="146100"/>
                  </a:lnTo>
                  <a:lnTo>
                    <a:pt x="585774" y="180365"/>
                  </a:lnTo>
                  <a:lnTo>
                    <a:pt x="573874" y="187223"/>
                  </a:lnTo>
                  <a:lnTo>
                    <a:pt x="572338" y="188760"/>
                  </a:lnTo>
                  <a:lnTo>
                    <a:pt x="563206" y="193319"/>
                  </a:lnTo>
                  <a:lnTo>
                    <a:pt x="561670" y="193319"/>
                  </a:lnTo>
                  <a:lnTo>
                    <a:pt x="558647" y="194805"/>
                  </a:lnTo>
                  <a:lnTo>
                    <a:pt x="555625" y="196354"/>
                  </a:lnTo>
                  <a:lnTo>
                    <a:pt x="555625" y="208508"/>
                  </a:lnTo>
                  <a:lnTo>
                    <a:pt x="561670" y="213118"/>
                  </a:lnTo>
                  <a:lnTo>
                    <a:pt x="566293" y="213118"/>
                  </a:lnTo>
                  <a:lnTo>
                    <a:pt x="573405" y="211378"/>
                  </a:lnTo>
                  <a:lnTo>
                    <a:pt x="584530" y="206070"/>
                  </a:lnTo>
                  <a:lnTo>
                    <a:pt x="597941" y="197053"/>
                  </a:lnTo>
                  <a:lnTo>
                    <a:pt x="611924" y="184200"/>
                  </a:lnTo>
                  <a:lnTo>
                    <a:pt x="618032" y="191782"/>
                  </a:lnTo>
                  <a:lnTo>
                    <a:pt x="622592" y="197891"/>
                  </a:lnTo>
                  <a:lnTo>
                    <a:pt x="624128" y="199377"/>
                  </a:lnTo>
                  <a:lnTo>
                    <a:pt x="631723" y="210045"/>
                  </a:lnTo>
                  <a:lnTo>
                    <a:pt x="643877" y="210045"/>
                  </a:lnTo>
                  <a:lnTo>
                    <a:pt x="648487" y="205473"/>
                  </a:lnTo>
                  <a:lnTo>
                    <a:pt x="648487" y="196354"/>
                  </a:lnTo>
                  <a:close/>
                </a:path>
                <a:path w="800735" h="213360">
                  <a:moveTo>
                    <a:pt x="800696" y="190246"/>
                  </a:moveTo>
                  <a:lnTo>
                    <a:pt x="736739" y="190246"/>
                  </a:lnTo>
                  <a:lnTo>
                    <a:pt x="736739" y="132397"/>
                  </a:lnTo>
                  <a:lnTo>
                    <a:pt x="790028" y="132397"/>
                  </a:lnTo>
                  <a:lnTo>
                    <a:pt x="793102" y="129374"/>
                  </a:lnTo>
                  <a:lnTo>
                    <a:pt x="793102" y="112610"/>
                  </a:lnTo>
                  <a:lnTo>
                    <a:pt x="736739" y="112610"/>
                  </a:lnTo>
                  <a:lnTo>
                    <a:pt x="736739" y="73075"/>
                  </a:lnTo>
                  <a:lnTo>
                    <a:pt x="733717" y="69989"/>
                  </a:lnTo>
                  <a:lnTo>
                    <a:pt x="715467" y="69989"/>
                  </a:lnTo>
                  <a:lnTo>
                    <a:pt x="715467" y="190246"/>
                  </a:lnTo>
                  <a:lnTo>
                    <a:pt x="662178" y="190246"/>
                  </a:lnTo>
                  <a:lnTo>
                    <a:pt x="656082" y="191782"/>
                  </a:lnTo>
                  <a:lnTo>
                    <a:pt x="656082" y="210045"/>
                  </a:lnTo>
                  <a:lnTo>
                    <a:pt x="796124" y="210045"/>
                  </a:lnTo>
                  <a:lnTo>
                    <a:pt x="800696" y="208508"/>
                  </a:lnTo>
                  <a:lnTo>
                    <a:pt x="800696" y="190246"/>
                  </a:lnTo>
                  <a:close/>
                </a:path>
              </a:pathLst>
            </a:custGeom>
            <a:solidFill>
              <a:srgbClr val="00B6F0"/>
            </a:solidFill>
          </p:spPr>
          <p:txBody>
            <a:bodyPr wrap="square" lIns="0" tIns="0" rIns="0" bIns="0" rtlCol="0"/>
            <a:lstStyle/>
            <a:p>
              <a:endParaRPr/>
            </a:p>
          </p:txBody>
        </p:sp>
        <p:pic>
          <p:nvPicPr>
            <p:cNvPr id="51" name="object 51"/>
            <p:cNvPicPr/>
            <p:nvPr/>
          </p:nvPicPr>
          <p:blipFill>
            <a:blip r:embed="rId36" cstate="print"/>
            <a:stretch>
              <a:fillRect/>
            </a:stretch>
          </p:blipFill>
          <p:spPr>
            <a:xfrm>
              <a:off x="1280223" y="3913238"/>
              <a:ext cx="103530" cy="103530"/>
            </a:xfrm>
            <a:prstGeom prst="rect">
              <a:avLst/>
            </a:prstGeom>
          </p:spPr>
        </p:pic>
        <p:pic>
          <p:nvPicPr>
            <p:cNvPr id="52" name="object 52"/>
            <p:cNvPicPr/>
            <p:nvPr/>
          </p:nvPicPr>
          <p:blipFill>
            <a:blip r:embed="rId37" cstate="print"/>
            <a:stretch>
              <a:fillRect/>
            </a:stretch>
          </p:blipFill>
          <p:spPr>
            <a:xfrm>
              <a:off x="1520723" y="3831030"/>
              <a:ext cx="2619819" cy="213131"/>
            </a:xfrm>
            <a:prstGeom prst="rect">
              <a:avLst/>
            </a:prstGeom>
          </p:spPr>
        </p:pic>
        <p:pic>
          <p:nvPicPr>
            <p:cNvPr id="53" name="object 53"/>
            <p:cNvPicPr/>
            <p:nvPr/>
          </p:nvPicPr>
          <p:blipFill>
            <a:blip r:embed="rId38" cstate="print"/>
            <a:stretch>
              <a:fillRect/>
            </a:stretch>
          </p:blipFill>
          <p:spPr>
            <a:xfrm>
              <a:off x="4317161" y="3837139"/>
              <a:ext cx="73025" cy="190246"/>
            </a:xfrm>
            <a:prstGeom prst="rect">
              <a:avLst/>
            </a:prstGeom>
          </p:spPr>
        </p:pic>
        <p:pic>
          <p:nvPicPr>
            <p:cNvPr id="54" name="object 54"/>
            <p:cNvPicPr/>
            <p:nvPr/>
          </p:nvPicPr>
          <p:blipFill>
            <a:blip r:embed="rId39" cstate="print"/>
            <a:stretch>
              <a:fillRect/>
            </a:stretch>
          </p:blipFill>
          <p:spPr>
            <a:xfrm>
              <a:off x="4452594" y="3831030"/>
              <a:ext cx="205524" cy="211581"/>
            </a:xfrm>
            <a:prstGeom prst="rect">
              <a:avLst/>
            </a:prstGeom>
          </p:spPr>
        </p:pic>
        <p:sp>
          <p:nvSpPr>
            <p:cNvPr id="55" name="object 55"/>
            <p:cNvSpPr/>
            <p:nvPr/>
          </p:nvSpPr>
          <p:spPr>
            <a:xfrm>
              <a:off x="4677918" y="3838625"/>
              <a:ext cx="513080" cy="205740"/>
            </a:xfrm>
            <a:custGeom>
              <a:avLst/>
              <a:gdLst/>
              <a:ahLst/>
              <a:cxnLst/>
              <a:rect l="l" t="t" r="r" b="b"/>
              <a:pathLst>
                <a:path w="513079" h="205739">
                  <a:moveTo>
                    <a:pt x="91325" y="24358"/>
                  </a:moveTo>
                  <a:lnTo>
                    <a:pt x="90906" y="21336"/>
                  </a:lnTo>
                  <a:lnTo>
                    <a:pt x="89649" y="12204"/>
                  </a:lnTo>
                  <a:lnTo>
                    <a:pt x="84848" y="4762"/>
                  </a:lnTo>
                  <a:lnTo>
                    <a:pt x="77190" y="1028"/>
                  </a:lnTo>
                  <a:lnTo>
                    <a:pt x="66967" y="0"/>
                  </a:lnTo>
                  <a:lnTo>
                    <a:pt x="65430" y="0"/>
                  </a:lnTo>
                  <a:lnTo>
                    <a:pt x="65430" y="21336"/>
                  </a:lnTo>
                  <a:lnTo>
                    <a:pt x="65430" y="31991"/>
                  </a:lnTo>
                  <a:lnTo>
                    <a:pt x="65430" y="51790"/>
                  </a:lnTo>
                  <a:lnTo>
                    <a:pt x="65430" y="62458"/>
                  </a:lnTo>
                  <a:lnTo>
                    <a:pt x="63944" y="63944"/>
                  </a:lnTo>
                  <a:lnTo>
                    <a:pt x="27381" y="63944"/>
                  </a:lnTo>
                  <a:lnTo>
                    <a:pt x="27381" y="51790"/>
                  </a:lnTo>
                  <a:lnTo>
                    <a:pt x="65430" y="51790"/>
                  </a:lnTo>
                  <a:lnTo>
                    <a:pt x="65430" y="31991"/>
                  </a:lnTo>
                  <a:lnTo>
                    <a:pt x="27381" y="31991"/>
                  </a:lnTo>
                  <a:lnTo>
                    <a:pt x="27381" y="21336"/>
                  </a:lnTo>
                  <a:lnTo>
                    <a:pt x="65430" y="21336"/>
                  </a:lnTo>
                  <a:lnTo>
                    <a:pt x="65430" y="0"/>
                  </a:lnTo>
                  <a:lnTo>
                    <a:pt x="25844" y="0"/>
                  </a:lnTo>
                  <a:lnTo>
                    <a:pt x="14744" y="1028"/>
                  </a:lnTo>
                  <a:lnTo>
                    <a:pt x="6654" y="4762"/>
                  </a:lnTo>
                  <a:lnTo>
                    <a:pt x="1676" y="12204"/>
                  </a:lnTo>
                  <a:lnTo>
                    <a:pt x="0" y="24358"/>
                  </a:lnTo>
                  <a:lnTo>
                    <a:pt x="0" y="200964"/>
                  </a:lnTo>
                  <a:lnTo>
                    <a:pt x="3022" y="205536"/>
                  </a:lnTo>
                  <a:lnTo>
                    <a:pt x="27381" y="205536"/>
                  </a:lnTo>
                  <a:lnTo>
                    <a:pt x="27381" y="85280"/>
                  </a:lnTo>
                  <a:lnTo>
                    <a:pt x="66967" y="85280"/>
                  </a:lnTo>
                  <a:lnTo>
                    <a:pt x="77190" y="84048"/>
                  </a:lnTo>
                  <a:lnTo>
                    <a:pt x="84848" y="79946"/>
                  </a:lnTo>
                  <a:lnTo>
                    <a:pt x="89649" y="72428"/>
                  </a:lnTo>
                  <a:lnTo>
                    <a:pt x="90881" y="63944"/>
                  </a:lnTo>
                  <a:lnTo>
                    <a:pt x="91325" y="60921"/>
                  </a:lnTo>
                  <a:lnTo>
                    <a:pt x="91325" y="51790"/>
                  </a:lnTo>
                  <a:lnTo>
                    <a:pt x="91325" y="31991"/>
                  </a:lnTo>
                  <a:lnTo>
                    <a:pt x="91325" y="24358"/>
                  </a:lnTo>
                  <a:close/>
                </a:path>
                <a:path w="513079" h="205739">
                  <a:moveTo>
                    <a:pt x="196354" y="24358"/>
                  </a:moveTo>
                  <a:lnTo>
                    <a:pt x="171996" y="0"/>
                  </a:lnTo>
                  <a:lnTo>
                    <a:pt x="170510" y="0"/>
                  </a:lnTo>
                  <a:lnTo>
                    <a:pt x="170510" y="22872"/>
                  </a:lnTo>
                  <a:lnTo>
                    <a:pt x="170510" y="31991"/>
                  </a:lnTo>
                  <a:lnTo>
                    <a:pt x="170510" y="51790"/>
                  </a:lnTo>
                  <a:lnTo>
                    <a:pt x="170510" y="63944"/>
                  </a:lnTo>
                  <a:lnTo>
                    <a:pt x="133946" y="63944"/>
                  </a:lnTo>
                  <a:lnTo>
                    <a:pt x="132410" y="62458"/>
                  </a:lnTo>
                  <a:lnTo>
                    <a:pt x="132410" y="51790"/>
                  </a:lnTo>
                  <a:lnTo>
                    <a:pt x="170510" y="51790"/>
                  </a:lnTo>
                  <a:lnTo>
                    <a:pt x="170510" y="31991"/>
                  </a:lnTo>
                  <a:lnTo>
                    <a:pt x="132410" y="31991"/>
                  </a:lnTo>
                  <a:lnTo>
                    <a:pt x="132410" y="22872"/>
                  </a:lnTo>
                  <a:lnTo>
                    <a:pt x="133946" y="21336"/>
                  </a:lnTo>
                  <a:lnTo>
                    <a:pt x="168973" y="21336"/>
                  </a:lnTo>
                  <a:lnTo>
                    <a:pt x="170510" y="22872"/>
                  </a:lnTo>
                  <a:lnTo>
                    <a:pt x="170510" y="0"/>
                  </a:lnTo>
                  <a:lnTo>
                    <a:pt x="130911" y="0"/>
                  </a:lnTo>
                  <a:lnTo>
                    <a:pt x="120027" y="1028"/>
                  </a:lnTo>
                  <a:lnTo>
                    <a:pt x="112445" y="4762"/>
                  </a:lnTo>
                  <a:lnTo>
                    <a:pt x="108000" y="12204"/>
                  </a:lnTo>
                  <a:lnTo>
                    <a:pt x="106553" y="24358"/>
                  </a:lnTo>
                  <a:lnTo>
                    <a:pt x="106553" y="60921"/>
                  </a:lnTo>
                  <a:lnTo>
                    <a:pt x="108000" y="72428"/>
                  </a:lnTo>
                  <a:lnTo>
                    <a:pt x="112445" y="79946"/>
                  </a:lnTo>
                  <a:lnTo>
                    <a:pt x="120027" y="84048"/>
                  </a:lnTo>
                  <a:lnTo>
                    <a:pt x="130911" y="85280"/>
                  </a:lnTo>
                  <a:lnTo>
                    <a:pt x="170510" y="85280"/>
                  </a:lnTo>
                  <a:lnTo>
                    <a:pt x="170510" y="175069"/>
                  </a:lnTo>
                  <a:lnTo>
                    <a:pt x="146151" y="175069"/>
                  </a:lnTo>
                  <a:lnTo>
                    <a:pt x="150710" y="170510"/>
                  </a:lnTo>
                  <a:lnTo>
                    <a:pt x="150710" y="159842"/>
                  </a:lnTo>
                  <a:lnTo>
                    <a:pt x="150710" y="146151"/>
                  </a:lnTo>
                  <a:lnTo>
                    <a:pt x="150710" y="127889"/>
                  </a:lnTo>
                  <a:lnTo>
                    <a:pt x="150710" y="118757"/>
                  </a:lnTo>
                  <a:lnTo>
                    <a:pt x="150126" y="114198"/>
                  </a:lnTo>
                  <a:lnTo>
                    <a:pt x="149250" y="107264"/>
                  </a:lnTo>
                  <a:lnTo>
                    <a:pt x="144792" y="99745"/>
                  </a:lnTo>
                  <a:lnTo>
                    <a:pt x="137198" y="95656"/>
                  </a:lnTo>
                  <a:lnTo>
                    <a:pt x="126352" y="94411"/>
                  </a:lnTo>
                  <a:lnTo>
                    <a:pt x="126352" y="115684"/>
                  </a:lnTo>
                  <a:lnTo>
                    <a:pt x="126352" y="127889"/>
                  </a:lnTo>
                  <a:lnTo>
                    <a:pt x="126352" y="146151"/>
                  </a:lnTo>
                  <a:lnTo>
                    <a:pt x="126352" y="158356"/>
                  </a:lnTo>
                  <a:lnTo>
                    <a:pt x="124815" y="159842"/>
                  </a:lnTo>
                  <a:lnTo>
                    <a:pt x="73075" y="159842"/>
                  </a:lnTo>
                  <a:lnTo>
                    <a:pt x="70002" y="158356"/>
                  </a:lnTo>
                  <a:lnTo>
                    <a:pt x="70002" y="146151"/>
                  </a:lnTo>
                  <a:lnTo>
                    <a:pt x="126352" y="146151"/>
                  </a:lnTo>
                  <a:lnTo>
                    <a:pt x="126352" y="127889"/>
                  </a:lnTo>
                  <a:lnTo>
                    <a:pt x="70002" y="127889"/>
                  </a:lnTo>
                  <a:lnTo>
                    <a:pt x="70002" y="114198"/>
                  </a:lnTo>
                  <a:lnTo>
                    <a:pt x="123278" y="114198"/>
                  </a:lnTo>
                  <a:lnTo>
                    <a:pt x="126352" y="115684"/>
                  </a:lnTo>
                  <a:lnTo>
                    <a:pt x="126352" y="94411"/>
                  </a:lnTo>
                  <a:lnTo>
                    <a:pt x="70002" y="94411"/>
                  </a:lnTo>
                  <a:lnTo>
                    <a:pt x="59131" y="95656"/>
                  </a:lnTo>
                  <a:lnTo>
                    <a:pt x="51549" y="99745"/>
                  </a:lnTo>
                  <a:lnTo>
                    <a:pt x="47091" y="107264"/>
                  </a:lnTo>
                  <a:lnTo>
                    <a:pt x="45643" y="118757"/>
                  </a:lnTo>
                  <a:lnTo>
                    <a:pt x="45643" y="156819"/>
                  </a:lnTo>
                  <a:lnTo>
                    <a:pt x="47307" y="168973"/>
                  </a:lnTo>
                  <a:lnTo>
                    <a:pt x="52120" y="176428"/>
                  </a:lnTo>
                  <a:lnTo>
                    <a:pt x="59778" y="180162"/>
                  </a:lnTo>
                  <a:lnTo>
                    <a:pt x="70002" y="181178"/>
                  </a:lnTo>
                  <a:lnTo>
                    <a:pt x="130911" y="181178"/>
                  </a:lnTo>
                  <a:lnTo>
                    <a:pt x="130911" y="194868"/>
                  </a:lnTo>
                  <a:lnTo>
                    <a:pt x="162864" y="202501"/>
                  </a:lnTo>
                  <a:lnTo>
                    <a:pt x="179641" y="201650"/>
                  </a:lnTo>
                  <a:lnTo>
                    <a:pt x="189865" y="197929"/>
                  </a:lnTo>
                  <a:lnTo>
                    <a:pt x="194970" y="189636"/>
                  </a:lnTo>
                  <a:lnTo>
                    <a:pt x="196354" y="175069"/>
                  </a:lnTo>
                  <a:lnTo>
                    <a:pt x="196354" y="63944"/>
                  </a:lnTo>
                  <a:lnTo>
                    <a:pt x="196354" y="51790"/>
                  </a:lnTo>
                  <a:lnTo>
                    <a:pt x="196354" y="31991"/>
                  </a:lnTo>
                  <a:lnTo>
                    <a:pt x="196354" y="24358"/>
                  </a:lnTo>
                  <a:close/>
                </a:path>
                <a:path w="513079" h="205739">
                  <a:moveTo>
                    <a:pt x="290753" y="155270"/>
                  </a:moveTo>
                  <a:lnTo>
                    <a:pt x="287680" y="149225"/>
                  </a:lnTo>
                  <a:lnTo>
                    <a:pt x="278549" y="149225"/>
                  </a:lnTo>
                  <a:lnTo>
                    <a:pt x="275526" y="150710"/>
                  </a:lnTo>
                  <a:lnTo>
                    <a:pt x="271056" y="153276"/>
                  </a:lnTo>
                  <a:lnTo>
                    <a:pt x="264858" y="156260"/>
                  </a:lnTo>
                  <a:lnTo>
                    <a:pt x="257530" y="159524"/>
                  </a:lnTo>
                  <a:lnTo>
                    <a:pt x="249631" y="162915"/>
                  </a:lnTo>
                  <a:lnTo>
                    <a:pt x="246659" y="74612"/>
                  </a:lnTo>
                  <a:lnTo>
                    <a:pt x="246608" y="68503"/>
                  </a:lnTo>
                  <a:lnTo>
                    <a:pt x="245071" y="63944"/>
                  </a:lnTo>
                  <a:lnTo>
                    <a:pt x="228346" y="63944"/>
                  </a:lnTo>
                  <a:lnTo>
                    <a:pt x="226809" y="68503"/>
                  </a:lnTo>
                  <a:lnTo>
                    <a:pt x="226872" y="77635"/>
                  </a:lnTo>
                  <a:lnTo>
                    <a:pt x="228346" y="168973"/>
                  </a:lnTo>
                  <a:lnTo>
                    <a:pt x="226809" y="170510"/>
                  </a:lnTo>
                  <a:lnTo>
                    <a:pt x="220713" y="172046"/>
                  </a:lnTo>
                  <a:lnTo>
                    <a:pt x="219176" y="173583"/>
                  </a:lnTo>
                  <a:lnTo>
                    <a:pt x="217678" y="173583"/>
                  </a:lnTo>
                  <a:lnTo>
                    <a:pt x="214604" y="175069"/>
                  </a:lnTo>
                  <a:lnTo>
                    <a:pt x="214604" y="187274"/>
                  </a:lnTo>
                  <a:lnTo>
                    <a:pt x="219176" y="193332"/>
                  </a:lnTo>
                  <a:lnTo>
                    <a:pt x="223786" y="193332"/>
                  </a:lnTo>
                  <a:lnTo>
                    <a:pt x="276834" y="172148"/>
                  </a:lnTo>
                  <a:lnTo>
                    <a:pt x="289217" y="164401"/>
                  </a:lnTo>
                  <a:lnTo>
                    <a:pt x="290753" y="162915"/>
                  </a:lnTo>
                  <a:lnTo>
                    <a:pt x="290753" y="155270"/>
                  </a:lnTo>
                  <a:close/>
                </a:path>
                <a:path w="513079" h="205739">
                  <a:moveTo>
                    <a:pt x="309016" y="109639"/>
                  </a:moveTo>
                  <a:lnTo>
                    <a:pt x="307479" y="108102"/>
                  </a:lnTo>
                  <a:lnTo>
                    <a:pt x="305993" y="105067"/>
                  </a:lnTo>
                  <a:lnTo>
                    <a:pt x="301371" y="98971"/>
                  </a:lnTo>
                  <a:lnTo>
                    <a:pt x="298348" y="94411"/>
                  </a:lnTo>
                  <a:lnTo>
                    <a:pt x="290753" y="85280"/>
                  </a:lnTo>
                  <a:lnTo>
                    <a:pt x="281635" y="74612"/>
                  </a:lnTo>
                  <a:lnTo>
                    <a:pt x="278549" y="73075"/>
                  </a:lnTo>
                  <a:lnTo>
                    <a:pt x="270967" y="73075"/>
                  </a:lnTo>
                  <a:lnTo>
                    <a:pt x="264858" y="77635"/>
                  </a:lnTo>
                  <a:lnTo>
                    <a:pt x="264858" y="86766"/>
                  </a:lnTo>
                  <a:lnTo>
                    <a:pt x="266395" y="88303"/>
                  </a:lnTo>
                  <a:lnTo>
                    <a:pt x="267893" y="89839"/>
                  </a:lnTo>
                  <a:lnTo>
                    <a:pt x="272440" y="94678"/>
                  </a:lnTo>
                  <a:lnTo>
                    <a:pt x="276847" y="99936"/>
                  </a:lnTo>
                  <a:lnTo>
                    <a:pt x="280962" y="105460"/>
                  </a:lnTo>
                  <a:lnTo>
                    <a:pt x="284657" y="111125"/>
                  </a:lnTo>
                  <a:lnTo>
                    <a:pt x="292252" y="121793"/>
                  </a:lnTo>
                  <a:lnTo>
                    <a:pt x="293789" y="123329"/>
                  </a:lnTo>
                  <a:lnTo>
                    <a:pt x="302907" y="123329"/>
                  </a:lnTo>
                  <a:lnTo>
                    <a:pt x="309016" y="118757"/>
                  </a:lnTo>
                  <a:lnTo>
                    <a:pt x="309016" y="109639"/>
                  </a:lnTo>
                  <a:close/>
                </a:path>
                <a:path w="513079" h="205739">
                  <a:moveTo>
                    <a:pt x="360756" y="188760"/>
                  </a:moveTo>
                  <a:lnTo>
                    <a:pt x="359270" y="187274"/>
                  </a:lnTo>
                  <a:lnTo>
                    <a:pt x="351624" y="178142"/>
                  </a:lnTo>
                  <a:lnTo>
                    <a:pt x="340969" y="167474"/>
                  </a:lnTo>
                  <a:lnTo>
                    <a:pt x="337934" y="162915"/>
                  </a:lnTo>
                  <a:lnTo>
                    <a:pt x="334911" y="159842"/>
                  </a:lnTo>
                  <a:lnTo>
                    <a:pt x="339763" y="149390"/>
                  </a:lnTo>
                  <a:lnTo>
                    <a:pt x="343065" y="138925"/>
                  </a:lnTo>
                  <a:lnTo>
                    <a:pt x="344932" y="129044"/>
                  </a:lnTo>
                  <a:lnTo>
                    <a:pt x="345528" y="120307"/>
                  </a:lnTo>
                  <a:lnTo>
                    <a:pt x="346608" y="109639"/>
                  </a:lnTo>
                  <a:lnTo>
                    <a:pt x="347637" y="97256"/>
                  </a:lnTo>
                  <a:lnTo>
                    <a:pt x="348335" y="84950"/>
                  </a:lnTo>
                  <a:lnTo>
                    <a:pt x="348500" y="77635"/>
                  </a:lnTo>
                  <a:lnTo>
                    <a:pt x="348602" y="63944"/>
                  </a:lnTo>
                  <a:lnTo>
                    <a:pt x="328803" y="63944"/>
                  </a:lnTo>
                  <a:lnTo>
                    <a:pt x="328739" y="77635"/>
                  </a:lnTo>
                  <a:lnTo>
                    <a:pt x="328460" y="93395"/>
                  </a:lnTo>
                  <a:lnTo>
                    <a:pt x="321170" y="138557"/>
                  </a:lnTo>
                  <a:lnTo>
                    <a:pt x="297205" y="172808"/>
                  </a:lnTo>
                  <a:lnTo>
                    <a:pt x="273989" y="185737"/>
                  </a:lnTo>
                  <a:lnTo>
                    <a:pt x="272453" y="185737"/>
                  </a:lnTo>
                  <a:lnTo>
                    <a:pt x="270967" y="187274"/>
                  </a:lnTo>
                  <a:lnTo>
                    <a:pt x="267893" y="188760"/>
                  </a:lnTo>
                  <a:lnTo>
                    <a:pt x="267893" y="200964"/>
                  </a:lnTo>
                  <a:lnTo>
                    <a:pt x="272453" y="205536"/>
                  </a:lnTo>
                  <a:lnTo>
                    <a:pt x="278549" y="205536"/>
                  </a:lnTo>
                  <a:lnTo>
                    <a:pt x="285038" y="203835"/>
                  </a:lnTo>
                  <a:lnTo>
                    <a:pt x="296265" y="198691"/>
                  </a:lnTo>
                  <a:lnTo>
                    <a:pt x="310045" y="190131"/>
                  </a:lnTo>
                  <a:lnTo>
                    <a:pt x="324243" y="178142"/>
                  </a:lnTo>
                  <a:lnTo>
                    <a:pt x="330301" y="184200"/>
                  </a:lnTo>
                  <a:lnTo>
                    <a:pt x="334911" y="190296"/>
                  </a:lnTo>
                  <a:lnTo>
                    <a:pt x="336397" y="191833"/>
                  </a:lnTo>
                  <a:lnTo>
                    <a:pt x="344043" y="202501"/>
                  </a:lnTo>
                  <a:lnTo>
                    <a:pt x="354660" y="202501"/>
                  </a:lnTo>
                  <a:lnTo>
                    <a:pt x="360756" y="197891"/>
                  </a:lnTo>
                  <a:lnTo>
                    <a:pt x="360756" y="188760"/>
                  </a:lnTo>
                  <a:close/>
                </a:path>
                <a:path w="513079" h="205739">
                  <a:moveTo>
                    <a:pt x="513003" y="182714"/>
                  </a:moveTo>
                  <a:lnTo>
                    <a:pt x="447522" y="182714"/>
                  </a:lnTo>
                  <a:lnTo>
                    <a:pt x="447522" y="124866"/>
                  </a:lnTo>
                  <a:lnTo>
                    <a:pt x="500799" y="124866"/>
                  </a:lnTo>
                  <a:lnTo>
                    <a:pt x="505371" y="121793"/>
                  </a:lnTo>
                  <a:lnTo>
                    <a:pt x="505371" y="105067"/>
                  </a:lnTo>
                  <a:lnTo>
                    <a:pt x="447522" y="105067"/>
                  </a:lnTo>
                  <a:lnTo>
                    <a:pt x="447522" y="65481"/>
                  </a:lnTo>
                  <a:lnTo>
                    <a:pt x="446036" y="62458"/>
                  </a:lnTo>
                  <a:lnTo>
                    <a:pt x="427736" y="62458"/>
                  </a:lnTo>
                  <a:lnTo>
                    <a:pt x="427736" y="182714"/>
                  </a:lnTo>
                  <a:lnTo>
                    <a:pt x="372960" y="182714"/>
                  </a:lnTo>
                  <a:lnTo>
                    <a:pt x="366864" y="184200"/>
                  </a:lnTo>
                  <a:lnTo>
                    <a:pt x="366864" y="202501"/>
                  </a:lnTo>
                  <a:lnTo>
                    <a:pt x="506907" y="202501"/>
                  </a:lnTo>
                  <a:lnTo>
                    <a:pt x="513003" y="200964"/>
                  </a:lnTo>
                  <a:lnTo>
                    <a:pt x="513003" y="182714"/>
                  </a:lnTo>
                  <a:close/>
                </a:path>
              </a:pathLst>
            </a:custGeom>
            <a:solidFill>
              <a:srgbClr val="00B6F0"/>
            </a:solidFill>
          </p:spPr>
          <p:txBody>
            <a:bodyPr wrap="square" lIns="0" tIns="0" rIns="0" bIns="0" rtlCol="0"/>
            <a:lstStyle/>
            <a:p>
              <a:endParaRPr/>
            </a:p>
          </p:txBody>
        </p:sp>
        <p:sp>
          <p:nvSpPr>
            <p:cNvPr id="56" name="object 56"/>
            <p:cNvSpPr/>
            <p:nvPr/>
          </p:nvSpPr>
          <p:spPr>
            <a:xfrm>
              <a:off x="1080795" y="4292307"/>
              <a:ext cx="132715" cy="132715"/>
            </a:xfrm>
            <a:custGeom>
              <a:avLst/>
              <a:gdLst/>
              <a:ahLst/>
              <a:cxnLst/>
              <a:rect l="l" t="t" r="r" b="b"/>
              <a:pathLst>
                <a:path w="132715" h="132714">
                  <a:moveTo>
                    <a:pt x="132461" y="132410"/>
                  </a:moveTo>
                  <a:lnTo>
                    <a:pt x="0" y="132410"/>
                  </a:lnTo>
                  <a:lnTo>
                    <a:pt x="0" y="0"/>
                  </a:lnTo>
                  <a:lnTo>
                    <a:pt x="132461" y="0"/>
                  </a:lnTo>
                  <a:lnTo>
                    <a:pt x="132461" y="132410"/>
                  </a:lnTo>
                  <a:close/>
                </a:path>
              </a:pathLst>
            </a:custGeom>
            <a:solidFill>
              <a:srgbClr val="4A4B4D"/>
            </a:solidFill>
          </p:spPr>
          <p:txBody>
            <a:bodyPr wrap="square" lIns="0" tIns="0" rIns="0" bIns="0" rtlCol="0"/>
            <a:lstStyle/>
            <a:p>
              <a:endParaRPr/>
            </a:p>
          </p:txBody>
        </p:sp>
        <p:pic>
          <p:nvPicPr>
            <p:cNvPr id="57" name="object 57"/>
            <p:cNvPicPr/>
            <p:nvPr/>
          </p:nvPicPr>
          <p:blipFill>
            <a:blip r:embed="rId40" cstate="print"/>
            <a:stretch>
              <a:fillRect/>
            </a:stretch>
          </p:blipFill>
          <p:spPr>
            <a:xfrm>
              <a:off x="1379194" y="4273994"/>
              <a:ext cx="170459" cy="168973"/>
            </a:xfrm>
            <a:prstGeom prst="rect">
              <a:avLst/>
            </a:prstGeom>
          </p:spPr>
        </p:pic>
        <p:pic>
          <p:nvPicPr>
            <p:cNvPr id="58" name="object 58"/>
            <p:cNvPicPr/>
            <p:nvPr/>
          </p:nvPicPr>
          <p:blipFill>
            <a:blip r:embed="rId41" cstate="print"/>
            <a:stretch>
              <a:fillRect/>
            </a:stretch>
          </p:blipFill>
          <p:spPr>
            <a:xfrm>
              <a:off x="1575549" y="4281639"/>
              <a:ext cx="133934" cy="156756"/>
            </a:xfrm>
            <a:prstGeom prst="rect">
              <a:avLst/>
            </a:prstGeom>
          </p:spPr>
        </p:pic>
        <p:sp>
          <p:nvSpPr>
            <p:cNvPr id="59" name="object 59"/>
            <p:cNvSpPr/>
            <p:nvPr/>
          </p:nvSpPr>
          <p:spPr>
            <a:xfrm>
              <a:off x="1738439" y="4273994"/>
              <a:ext cx="510540" cy="167640"/>
            </a:xfrm>
            <a:custGeom>
              <a:avLst/>
              <a:gdLst/>
              <a:ahLst/>
              <a:cxnLst/>
              <a:rect l="l" t="t" r="r" b="b"/>
              <a:pathLst>
                <a:path w="510539" h="167639">
                  <a:moveTo>
                    <a:pt x="161353" y="83743"/>
                  </a:moveTo>
                  <a:lnTo>
                    <a:pt x="145554" y="35788"/>
                  </a:lnTo>
                  <a:lnTo>
                    <a:pt x="85255" y="10668"/>
                  </a:lnTo>
                  <a:lnTo>
                    <a:pt x="71513" y="12992"/>
                  </a:lnTo>
                  <a:lnTo>
                    <a:pt x="71513" y="30467"/>
                  </a:lnTo>
                  <a:lnTo>
                    <a:pt x="68249" y="48056"/>
                  </a:lnTo>
                  <a:lnTo>
                    <a:pt x="54787" y="100507"/>
                  </a:lnTo>
                  <a:lnTo>
                    <a:pt x="35001" y="124815"/>
                  </a:lnTo>
                  <a:lnTo>
                    <a:pt x="29171" y="122859"/>
                  </a:lnTo>
                  <a:lnTo>
                    <a:pt x="23761" y="117043"/>
                  </a:lnTo>
                  <a:lnTo>
                    <a:pt x="19773" y="107518"/>
                  </a:lnTo>
                  <a:lnTo>
                    <a:pt x="18313" y="95237"/>
                  </a:lnTo>
                  <a:lnTo>
                    <a:pt x="18237" y="94221"/>
                  </a:lnTo>
                  <a:lnTo>
                    <a:pt x="19773" y="78968"/>
                  </a:lnTo>
                  <a:lnTo>
                    <a:pt x="48691" y="38049"/>
                  </a:lnTo>
                  <a:lnTo>
                    <a:pt x="65455" y="32004"/>
                  </a:lnTo>
                  <a:lnTo>
                    <a:pt x="71513" y="30467"/>
                  </a:lnTo>
                  <a:lnTo>
                    <a:pt x="71513" y="12992"/>
                  </a:lnTo>
                  <a:lnTo>
                    <a:pt x="51993" y="16268"/>
                  </a:lnTo>
                  <a:lnTo>
                    <a:pt x="24892" y="32562"/>
                  </a:lnTo>
                  <a:lnTo>
                    <a:pt x="6654" y="58851"/>
                  </a:lnTo>
                  <a:lnTo>
                    <a:pt x="0" y="94221"/>
                  </a:lnTo>
                  <a:lnTo>
                    <a:pt x="63" y="95237"/>
                  </a:lnTo>
                  <a:lnTo>
                    <a:pt x="2438" y="114706"/>
                  </a:lnTo>
                  <a:lnTo>
                    <a:pt x="9486" y="131127"/>
                  </a:lnTo>
                  <a:lnTo>
                    <a:pt x="20523" y="142138"/>
                  </a:lnTo>
                  <a:lnTo>
                    <a:pt x="35001" y="146151"/>
                  </a:lnTo>
                  <a:lnTo>
                    <a:pt x="44437" y="144538"/>
                  </a:lnTo>
                  <a:lnTo>
                    <a:pt x="70332" y="113309"/>
                  </a:lnTo>
                  <a:lnTo>
                    <a:pt x="84886" y="66852"/>
                  </a:lnTo>
                  <a:lnTo>
                    <a:pt x="91300" y="30467"/>
                  </a:lnTo>
                  <a:lnTo>
                    <a:pt x="114960" y="36233"/>
                  </a:lnTo>
                  <a:lnTo>
                    <a:pt x="129921" y="49123"/>
                  </a:lnTo>
                  <a:lnTo>
                    <a:pt x="137744" y="66014"/>
                  </a:lnTo>
                  <a:lnTo>
                    <a:pt x="140017" y="83743"/>
                  </a:lnTo>
                  <a:lnTo>
                    <a:pt x="133616" y="112890"/>
                  </a:lnTo>
                  <a:lnTo>
                    <a:pt x="118503" y="129616"/>
                  </a:lnTo>
                  <a:lnTo>
                    <a:pt x="100838" y="137477"/>
                  </a:lnTo>
                  <a:lnTo>
                    <a:pt x="86741" y="140042"/>
                  </a:lnTo>
                  <a:lnTo>
                    <a:pt x="80683" y="141592"/>
                  </a:lnTo>
                  <a:lnTo>
                    <a:pt x="74587" y="141592"/>
                  </a:lnTo>
                  <a:lnTo>
                    <a:pt x="74587" y="159842"/>
                  </a:lnTo>
                  <a:lnTo>
                    <a:pt x="85255" y="159842"/>
                  </a:lnTo>
                  <a:lnTo>
                    <a:pt x="89700" y="159448"/>
                  </a:lnTo>
                  <a:lnTo>
                    <a:pt x="145923" y="130200"/>
                  </a:lnTo>
                  <a:lnTo>
                    <a:pt x="160782" y="95237"/>
                  </a:lnTo>
                  <a:lnTo>
                    <a:pt x="161353" y="83743"/>
                  </a:lnTo>
                  <a:close/>
                </a:path>
                <a:path w="510539" h="167639">
                  <a:moveTo>
                    <a:pt x="217652" y="65481"/>
                  </a:moveTo>
                  <a:lnTo>
                    <a:pt x="211556" y="62407"/>
                  </a:lnTo>
                  <a:lnTo>
                    <a:pt x="205498" y="57848"/>
                  </a:lnTo>
                  <a:lnTo>
                    <a:pt x="190271" y="48717"/>
                  </a:lnTo>
                  <a:lnTo>
                    <a:pt x="179603" y="48717"/>
                  </a:lnTo>
                  <a:lnTo>
                    <a:pt x="175044" y="54825"/>
                  </a:lnTo>
                  <a:lnTo>
                    <a:pt x="175044" y="62407"/>
                  </a:lnTo>
                  <a:lnTo>
                    <a:pt x="179603" y="63944"/>
                  </a:lnTo>
                  <a:lnTo>
                    <a:pt x="181140" y="65481"/>
                  </a:lnTo>
                  <a:lnTo>
                    <a:pt x="187198" y="68516"/>
                  </a:lnTo>
                  <a:lnTo>
                    <a:pt x="205498" y="80721"/>
                  </a:lnTo>
                  <a:lnTo>
                    <a:pt x="213093" y="80721"/>
                  </a:lnTo>
                  <a:lnTo>
                    <a:pt x="217652" y="73075"/>
                  </a:lnTo>
                  <a:lnTo>
                    <a:pt x="217652" y="65481"/>
                  </a:lnTo>
                  <a:close/>
                </a:path>
                <a:path w="510539" h="167639">
                  <a:moveTo>
                    <a:pt x="219202" y="98971"/>
                  </a:moveTo>
                  <a:lnTo>
                    <a:pt x="213093" y="97434"/>
                  </a:lnTo>
                  <a:lnTo>
                    <a:pt x="205498" y="97434"/>
                  </a:lnTo>
                  <a:lnTo>
                    <a:pt x="203962" y="100507"/>
                  </a:lnTo>
                  <a:lnTo>
                    <a:pt x="203962" y="101993"/>
                  </a:lnTo>
                  <a:lnTo>
                    <a:pt x="199339" y="111404"/>
                  </a:lnTo>
                  <a:lnTo>
                    <a:pt x="194449" y="121234"/>
                  </a:lnTo>
                  <a:lnTo>
                    <a:pt x="188976" y="131343"/>
                  </a:lnTo>
                  <a:lnTo>
                    <a:pt x="175044" y="153797"/>
                  </a:lnTo>
                  <a:lnTo>
                    <a:pt x="175044" y="162915"/>
                  </a:lnTo>
                  <a:lnTo>
                    <a:pt x="181140" y="167487"/>
                  </a:lnTo>
                  <a:lnTo>
                    <a:pt x="187198" y="167487"/>
                  </a:lnTo>
                  <a:lnTo>
                    <a:pt x="190271" y="164401"/>
                  </a:lnTo>
                  <a:lnTo>
                    <a:pt x="194843" y="161378"/>
                  </a:lnTo>
                  <a:lnTo>
                    <a:pt x="200939" y="147688"/>
                  </a:lnTo>
                  <a:lnTo>
                    <a:pt x="203962" y="143129"/>
                  </a:lnTo>
                  <a:lnTo>
                    <a:pt x="208267" y="134404"/>
                  </a:lnTo>
                  <a:lnTo>
                    <a:pt x="213296" y="123532"/>
                  </a:lnTo>
                  <a:lnTo>
                    <a:pt x="217462" y="112941"/>
                  </a:lnTo>
                  <a:lnTo>
                    <a:pt x="219075" y="105651"/>
                  </a:lnTo>
                  <a:lnTo>
                    <a:pt x="219202" y="98971"/>
                  </a:lnTo>
                  <a:close/>
                </a:path>
                <a:path w="510539" h="167639">
                  <a:moveTo>
                    <a:pt x="223761" y="21336"/>
                  </a:moveTo>
                  <a:lnTo>
                    <a:pt x="190665" y="1752"/>
                  </a:lnTo>
                  <a:lnTo>
                    <a:pt x="188734" y="1536"/>
                  </a:lnTo>
                  <a:lnTo>
                    <a:pt x="184175" y="3073"/>
                  </a:lnTo>
                  <a:lnTo>
                    <a:pt x="181140" y="7645"/>
                  </a:lnTo>
                  <a:lnTo>
                    <a:pt x="181140" y="15227"/>
                  </a:lnTo>
                  <a:lnTo>
                    <a:pt x="184175" y="16764"/>
                  </a:lnTo>
                  <a:lnTo>
                    <a:pt x="185712" y="18313"/>
                  </a:lnTo>
                  <a:lnTo>
                    <a:pt x="193294" y="22872"/>
                  </a:lnTo>
                  <a:lnTo>
                    <a:pt x="196380" y="24358"/>
                  </a:lnTo>
                  <a:lnTo>
                    <a:pt x="203962" y="30467"/>
                  </a:lnTo>
                  <a:lnTo>
                    <a:pt x="211556" y="35026"/>
                  </a:lnTo>
                  <a:lnTo>
                    <a:pt x="220738" y="35026"/>
                  </a:lnTo>
                  <a:lnTo>
                    <a:pt x="223761" y="28917"/>
                  </a:lnTo>
                  <a:lnTo>
                    <a:pt x="223761" y="21336"/>
                  </a:lnTo>
                  <a:close/>
                </a:path>
                <a:path w="510539" h="167639">
                  <a:moveTo>
                    <a:pt x="344017" y="79184"/>
                  </a:moveTo>
                  <a:lnTo>
                    <a:pt x="331863" y="79184"/>
                  </a:lnTo>
                  <a:lnTo>
                    <a:pt x="331863" y="45694"/>
                  </a:lnTo>
                  <a:lnTo>
                    <a:pt x="330669" y="36182"/>
                  </a:lnTo>
                  <a:lnTo>
                    <a:pt x="326898" y="30086"/>
                  </a:lnTo>
                  <a:lnTo>
                    <a:pt x="320281" y="26847"/>
                  </a:lnTo>
                  <a:lnTo>
                    <a:pt x="312064" y="26047"/>
                  </a:lnTo>
                  <a:lnTo>
                    <a:pt x="312064" y="44157"/>
                  </a:lnTo>
                  <a:lnTo>
                    <a:pt x="312064" y="79184"/>
                  </a:lnTo>
                  <a:lnTo>
                    <a:pt x="284632" y="79184"/>
                  </a:lnTo>
                  <a:lnTo>
                    <a:pt x="284632" y="42672"/>
                  </a:lnTo>
                  <a:lnTo>
                    <a:pt x="308991" y="42672"/>
                  </a:lnTo>
                  <a:lnTo>
                    <a:pt x="312064" y="44157"/>
                  </a:lnTo>
                  <a:lnTo>
                    <a:pt x="312064" y="26047"/>
                  </a:lnTo>
                  <a:lnTo>
                    <a:pt x="310527" y="25895"/>
                  </a:lnTo>
                  <a:lnTo>
                    <a:pt x="284632" y="25895"/>
                  </a:lnTo>
                  <a:lnTo>
                    <a:pt x="284632" y="0"/>
                  </a:lnTo>
                  <a:lnTo>
                    <a:pt x="269405" y="0"/>
                  </a:lnTo>
                  <a:lnTo>
                    <a:pt x="266369" y="1536"/>
                  </a:lnTo>
                  <a:lnTo>
                    <a:pt x="266369" y="25895"/>
                  </a:lnTo>
                  <a:lnTo>
                    <a:pt x="228320" y="25895"/>
                  </a:lnTo>
                  <a:lnTo>
                    <a:pt x="228320" y="41122"/>
                  </a:lnTo>
                  <a:lnTo>
                    <a:pt x="231355" y="42672"/>
                  </a:lnTo>
                  <a:lnTo>
                    <a:pt x="266369" y="42672"/>
                  </a:lnTo>
                  <a:lnTo>
                    <a:pt x="266369" y="79184"/>
                  </a:lnTo>
                  <a:lnTo>
                    <a:pt x="220738" y="79184"/>
                  </a:lnTo>
                  <a:lnTo>
                    <a:pt x="220738" y="94411"/>
                  </a:lnTo>
                  <a:lnTo>
                    <a:pt x="225298" y="95897"/>
                  </a:lnTo>
                  <a:lnTo>
                    <a:pt x="263347" y="95897"/>
                  </a:lnTo>
                  <a:lnTo>
                    <a:pt x="256844" y="114604"/>
                  </a:lnTo>
                  <a:lnTo>
                    <a:pt x="247916" y="127876"/>
                  </a:lnTo>
                  <a:lnTo>
                    <a:pt x="238709" y="136601"/>
                  </a:lnTo>
                  <a:lnTo>
                    <a:pt x="231355" y="141592"/>
                  </a:lnTo>
                  <a:lnTo>
                    <a:pt x="229857" y="143129"/>
                  </a:lnTo>
                  <a:lnTo>
                    <a:pt x="217652" y="149174"/>
                  </a:lnTo>
                  <a:lnTo>
                    <a:pt x="217652" y="150710"/>
                  </a:lnTo>
                  <a:lnTo>
                    <a:pt x="214630" y="153797"/>
                  </a:lnTo>
                  <a:lnTo>
                    <a:pt x="214630" y="161378"/>
                  </a:lnTo>
                  <a:lnTo>
                    <a:pt x="217652" y="167487"/>
                  </a:lnTo>
                  <a:lnTo>
                    <a:pt x="228320" y="167487"/>
                  </a:lnTo>
                  <a:lnTo>
                    <a:pt x="240474" y="159842"/>
                  </a:lnTo>
                  <a:lnTo>
                    <a:pt x="252209" y="151206"/>
                  </a:lnTo>
                  <a:lnTo>
                    <a:pt x="262369" y="141008"/>
                  </a:lnTo>
                  <a:lnTo>
                    <a:pt x="271106" y="128816"/>
                  </a:lnTo>
                  <a:lnTo>
                    <a:pt x="278574" y="114198"/>
                  </a:lnTo>
                  <a:lnTo>
                    <a:pt x="280619" y="118821"/>
                  </a:lnTo>
                  <a:lnTo>
                    <a:pt x="310019" y="155917"/>
                  </a:lnTo>
                  <a:lnTo>
                    <a:pt x="333349" y="167487"/>
                  </a:lnTo>
                  <a:lnTo>
                    <a:pt x="339445" y="167487"/>
                  </a:lnTo>
                  <a:lnTo>
                    <a:pt x="344017" y="161378"/>
                  </a:lnTo>
                  <a:lnTo>
                    <a:pt x="344017" y="153797"/>
                  </a:lnTo>
                  <a:lnTo>
                    <a:pt x="339445" y="149174"/>
                  </a:lnTo>
                  <a:lnTo>
                    <a:pt x="327647" y="142684"/>
                  </a:lnTo>
                  <a:lnTo>
                    <a:pt x="320408" y="138176"/>
                  </a:lnTo>
                  <a:lnTo>
                    <a:pt x="298450" y="114198"/>
                  </a:lnTo>
                  <a:lnTo>
                    <a:pt x="294462" y="105651"/>
                  </a:lnTo>
                  <a:lnTo>
                    <a:pt x="292265" y="95897"/>
                  </a:lnTo>
                  <a:lnTo>
                    <a:pt x="344017" y="95897"/>
                  </a:lnTo>
                  <a:lnTo>
                    <a:pt x="344017" y="79184"/>
                  </a:lnTo>
                  <a:close/>
                </a:path>
                <a:path w="510539" h="167639">
                  <a:moveTo>
                    <a:pt x="509955" y="24358"/>
                  </a:moveTo>
                  <a:lnTo>
                    <a:pt x="502323" y="22872"/>
                  </a:lnTo>
                  <a:lnTo>
                    <a:pt x="499287" y="22872"/>
                  </a:lnTo>
                  <a:lnTo>
                    <a:pt x="491655" y="24358"/>
                  </a:lnTo>
                  <a:lnTo>
                    <a:pt x="449033" y="24358"/>
                  </a:lnTo>
                  <a:lnTo>
                    <a:pt x="447548" y="12204"/>
                  </a:lnTo>
                  <a:lnTo>
                    <a:pt x="447548" y="6108"/>
                  </a:lnTo>
                  <a:lnTo>
                    <a:pt x="444474" y="3073"/>
                  </a:lnTo>
                  <a:lnTo>
                    <a:pt x="432320" y="3073"/>
                  </a:lnTo>
                  <a:lnTo>
                    <a:pt x="427748" y="6108"/>
                  </a:lnTo>
                  <a:lnTo>
                    <a:pt x="427748" y="25895"/>
                  </a:lnTo>
                  <a:lnTo>
                    <a:pt x="359244" y="25895"/>
                  </a:lnTo>
                  <a:lnTo>
                    <a:pt x="359244" y="42672"/>
                  </a:lnTo>
                  <a:lnTo>
                    <a:pt x="429247" y="42672"/>
                  </a:lnTo>
                  <a:lnTo>
                    <a:pt x="429247" y="62407"/>
                  </a:lnTo>
                  <a:lnTo>
                    <a:pt x="360781" y="62407"/>
                  </a:lnTo>
                  <a:lnTo>
                    <a:pt x="360781" y="79184"/>
                  </a:lnTo>
                  <a:lnTo>
                    <a:pt x="429247" y="79184"/>
                  </a:lnTo>
                  <a:lnTo>
                    <a:pt x="429247" y="97434"/>
                  </a:lnTo>
                  <a:lnTo>
                    <a:pt x="429247" y="114198"/>
                  </a:lnTo>
                  <a:lnTo>
                    <a:pt x="429247" y="130924"/>
                  </a:lnTo>
                  <a:lnTo>
                    <a:pt x="427748" y="140042"/>
                  </a:lnTo>
                  <a:lnTo>
                    <a:pt x="421652" y="144614"/>
                  </a:lnTo>
                  <a:lnTo>
                    <a:pt x="407962" y="144614"/>
                  </a:lnTo>
                  <a:lnTo>
                    <a:pt x="397243" y="143738"/>
                  </a:lnTo>
                  <a:lnTo>
                    <a:pt x="388531" y="141008"/>
                  </a:lnTo>
                  <a:lnTo>
                    <a:pt x="382663" y="136283"/>
                  </a:lnTo>
                  <a:lnTo>
                    <a:pt x="380530" y="129438"/>
                  </a:lnTo>
                  <a:lnTo>
                    <a:pt x="383971" y="119748"/>
                  </a:lnTo>
                  <a:lnTo>
                    <a:pt x="392137" y="114769"/>
                  </a:lnTo>
                  <a:lnTo>
                    <a:pt x="401713" y="112928"/>
                  </a:lnTo>
                  <a:lnTo>
                    <a:pt x="409448" y="112661"/>
                  </a:lnTo>
                  <a:lnTo>
                    <a:pt x="420116" y="112661"/>
                  </a:lnTo>
                  <a:lnTo>
                    <a:pt x="426212" y="114198"/>
                  </a:lnTo>
                  <a:lnTo>
                    <a:pt x="429247" y="114198"/>
                  </a:lnTo>
                  <a:lnTo>
                    <a:pt x="429247" y="97434"/>
                  </a:lnTo>
                  <a:lnTo>
                    <a:pt x="426212" y="97434"/>
                  </a:lnTo>
                  <a:lnTo>
                    <a:pt x="420116" y="95897"/>
                  </a:lnTo>
                  <a:lnTo>
                    <a:pt x="409448" y="95897"/>
                  </a:lnTo>
                  <a:lnTo>
                    <a:pt x="389001" y="98361"/>
                  </a:lnTo>
                  <a:lnTo>
                    <a:pt x="373697" y="105244"/>
                  </a:lnTo>
                  <a:lnTo>
                    <a:pt x="364096" y="115849"/>
                  </a:lnTo>
                  <a:lnTo>
                    <a:pt x="360781" y="129438"/>
                  </a:lnTo>
                  <a:lnTo>
                    <a:pt x="364985" y="144297"/>
                  </a:lnTo>
                  <a:lnTo>
                    <a:pt x="376186" y="154736"/>
                  </a:lnTo>
                  <a:lnTo>
                    <a:pt x="392226" y="160896"/>
                  </a:lnTo>
                  <a:lnTo>
                    <a:pt x="410984" y="162915"/>
                  </a:lnTo>
                  <a:lnTo>
                    <a:pt x="432981" y="159067"/>
                  </a:lnTo>
                  <a:lnTo>
                    <a:pt x="444271" y="149199"/>
                  </a:lnTo>
                  <a:lnTo>
                    <a:pt x="445706" y="144614"/>
                  </a:lnTo>
                  <a:lnTo>
                    <a:pt x="448437" y="135928"/>
                  </a:lnTo>
                  <a:lnTo>
                    <a:pt x="449033" y="121793"/>
                  </a:lnTo>
                  <a:lnTo>
                    <a:pt x="453605" y="123329"/>
                  </a:lnTo>
                  <a:lnTo>
                    <a:pt x="458165" y="126352"/>
                  </a:lnTo>
                  <a:lnTo>
                    <a:pt x="462724" y="129438"/>
                  </a:lnTo>
                  <a:lnTo>
                    <a:pt x="469544" y="133985"/>
                  </a:lnTo>
                  <a:lnTo>
                    <a:pt x="476072" y="138544"/>
                  </a:lnTo>
                  <a:lnTo>
                    <a:pt x="482015" y="143116"/>
                  </a:lnTo>
                  <a:lnTo>
                    <a:pt x="487083" y="147688"/>
                  </a:lnTo>
                  <a:lnTo>
                    <a:pt x="494728" y="155282"/>
                  </a:lnTo>
                  <a:lnTo>
                    <a:pt x="505396" y="155282"/>
                  </a:lnTo>
                  <a:lnTo>
                    <a:pt x="509930" y="149199"/>
                  </a:lnTo>
                  <a:lnTo>
                    <a:pt x="509930" y="138544"/>
                  </a:lnTo>
                  <a:lnTo>
                    <a:pt x="500824" y="130924"/>
                  </a:lnTo>
                  <a:lnTo>
                    <a:pt x="493585" y="125552"/>
                  </a:lnTo>
                  <a:lnTo>
                    <a:pt x="487984" y="121793"/>
                  </a:lnTo>
                  <a:lnTo>
                    <a:pt x="481774" y="117614"/>
                  </a:lnTo>
                  <a:lnTo>
                    <a:pt x="472922" y="112661"/>
                  </a:lnTo>
                  <a:lnTo>
                    <a:pt x="466534" y="109105"/>
                  </a:lnTo>
                  <a:lnTo>
                    <a:pt x="449033" y="101993"/>
                  </a:lnTo>
                  <a:lnTo>
                    <a:pt x="449033" y="97434"/>
                  </a:lnTo>
                  <a:lnTo>
                    <a:pt x="449033" y="77635"/>
                  </a:lnTo>
                  <a:lnTo>
                    <a:pt x="502323" y="77635"/>
                  </a:lnTo>
                  <a:lnTo>
                    <a:pt x="508419" y="76149"/>
                  </a:lnTo>
                  <a:lnTo>
                    <a:pt x="508419" y="60921"/>
                  </a:lnTo>
                  <a:lnTo>
                    <a:pt x="508419" y="59385"/>
                  </a:lnTo>
                  <a:lnTo>
                    <a:pt x="499287" y="59385"/>
                  </a:lnTo>
                  <a:lnTo>
                    <a:pt x="449033" y="60921"/>
                  </a:lnTo>
                  <a:lnTo>
                    <a:pt x="449033" y="42672"/>
                  </a:lnTo>
                  <a:lnTo>
                    <a:pt x="460756" y="42430"/>
                  </a:lnTo>
                  <a:lnTo>
                    <a:pt x="488226" y="41376"/>
                  </a:lnTo>
                  <a:lnTo>
                    <a:pt x="500824" y="41122"/>
                  </a:lnTo>
                  <a:lnTo>
                    <a:pt x="509955" y="41122"/>
                  </a:lnTo>
                  <a:lnTo>
                    <a:pt x="509955" y="24358"/>
                  </a:lnTo>
                  <a:close/>
                </a:path>
              </a:pathLst>
            </a:custGeom>
            <a:solidFill>
              <a:srgbClr val="4A4B4D"/>
            </a:solidFill>
          </p:spPr>
          <p:txBody>
            <a:bodyPr wrap="square" lIns="0" tIns="0" rIns="0" bIns="0" rtlCol="0"/>
            <a:lstStyle/>
            <a:p>
              <a:endParaRPr/>
            </a:p>
          </p:txBody>
        </p:sp>
        <p:pic>
          <p:nvPicPr>
            <p:cNvPr id="60" name="object 60"/>
            <p:cNvPicPr/>
            <p:nvPr/>
          </p:nvPicPr>
          <p:blipFill>
            <a:blip r:embed="rId42" cstate="print"/>
            <a:stretch>
              <a:fillRect/>
            </a:stretch>
          </p:blipFill>
          <p:spPr>
            <a:xfrm>
              <a:off x="2269798" y="4277067"/>
              <a:ext cx="124698" cy="159842"/>
            </a:xfrm>
            <a:prstGeom prst="rect">
              <a:avLst/>
            </a:prstGeom>
          </p:spPr>
        </p:pic>
        <p:sp>
          <p:nvSpPr>
            <p:cNvPr id="61" name="object 61"/>
            <p:cNvSpPr/>
            <p:nvPr/>
          </p:nvSpPr>
          <p:spPr>
            <a:xfrm>
              <a:off x="2464549" y="4272508"/>
              <a:ext cx="593725" cy="172085"/>
            </a:xfrm>
            <a:custGeom>
              <a:avLst/>
              <a:gdLst/>
              <a:ahLst/>
              <a:cxnLst/>
              <a:rect l="l" t="t" r="r" b="b"/>
              <a:pathLst>
                <a:path w="593725" h="172085">
                  <a:moveTo>
                    <a:pt x="51739" y="3022"/>
                  </a:moveTo>
                  <a:lnTo>
                    <a:pt x="48717" y="0"/>
                  </a:lnTo>
                  <a:lnTo>
                    <a:pt x="41071" y="0"/>
                  </a:lnTo>
                  <a:lnTo>
                    <a:pt x="7975" y="45466"/>
                  </a:lnTo>
                  <a:lnTo>
                    <a:pt x="0" y="85229"/>
                  </a:lnTo>
                  <a:lnTo>
                    <a:pt x="2133" y="107137"/>
                  </a:lnTo>
                  <a:lnTo>
                    <a:pt x="16675" y="144094"/>
                  </a:lnTo>
                  <a:lnTo>
                    <a:pt x="41071" y="171996"/>
                  </a:lnTo>
                  <a:lnTo>
                    <a:pt x="48717" y="171996"/>
                  </a:lnTo>
                  <a:lnTo>
                    <a:pt x="51739" y="168973"/>
                  </a:lnTo>
                  <a:lnTo>
                    <a:pt x="51739" y="159842"/>
                  </a:lnTo>
                  <a:lnTo>
                    <a:pt x="47167" y="155282"/>
                  </a:lnTo>
                  <a:lnTo>
                    <a:pt x="35179" y="140258"/>
                  </a:lnTo>
                  <a:lnTo>
                    <a:pt x="26631" y="123101"/>
                  </a:lnTo>
                  <a:lnTo>
                    <a:pt x="21488" y="104533"/>
                  </a:lnTo>
                  <a:lnTo>
                    <a:pt x="19786" y="85229"/>
                  </a:lnTo>
                  <a:lnTo>
                    <a:pt x="21488" y="66154"/>
                  </a:lnTo>
                  <a:lnTo>
                    <a:pt x="26631" y="47929"/>
                  </a:lnTo>
                  <a:lnTo>
                    <a:pt x="35179" y="30835"/>
                  </a:lnTo>
                  <a:lnTo>
                    <a:pt x="47167" y="15176"/>
                  </a:lnTo>
                  <a:lnTo>
                    <a:pt x="51739" y="10617"/>
                  </a:lnTo>
                  <a:lnTo>
                    <a:pt x="51739" y="3022"/>
                  </a:lnTo>
                  <a:close/>
                </a:path>
                <a:path w="593725" h="172085">
                  <a:moveTo>
                    <a:pt x="106553" y="70002"/>
                  </a:moveTo>
                  <a:lnTo>
                    <a:pt x="74561" y="50203"/>
                  </a:lnTo>
                  <a:lnTo>
                    <a:pt x="68503" y="50203"/>
                  </a:lnTo>
                  <a:lnTo>
                    <a:pt x="65430" y="56311"/>
                  </a:lnTo>
                  <a:lnTo>
                    <a:pt x="65430" y="63893"/>
                  </a:lnTo>
                  <a:lnTo>
                    <a:pt x="71526" y="66967"/>
                  </a:lnTo>
                  <a:lnTo>
                    <a:pt x="80657" y="73075"/>
                  </a:lnTo>
                  <a:lnTo>
                    <a:pt x="82194" y="74561"/>
                  </a:lnTo>
                  <a:lnTo>
                    <a:pt x="92862" y="82207"/>
                  </a:lnTo>
                  <a:lnTo>
                    <a:pt x="94348" y="83693"/>
                  </a:lnTo>
                  <a:lnTo>
                    <a:pt x="101993" y="83693"/>
                  </a:lnTo>
                  <a:lnTo>
                    <a:pt x="106553" y="77635"/>
                  </a:lnTo>
                  <a:lnTo>
                    <a:pt x="106553" y="70002"/>
                  </a:lnTo>
                  <a:close/>
                </a:path>
                <a:path w="593725" h="172085">
                  <a:moveTo>
                    <a:pt x="111125" y="100457"/>
                  </a:moveTo>
                  <a:lnTo>
                    <a:pt x="105016" y="97383"/>
                  </a:lnTo>
                  <a:lnTo>
                    <a:pt x="97421" y="97383"/>
                  </a:lnTo>
                  <a:lnTo>
                    <a:pt x="94348" y="103479"/>
                  </a:lnTo>
                  <a:lnTo>
                    <a:pt x="91046" y="110947"/>
                  </a:lnTo>
                  <a:lnTo>
                    <a:pt x="86182" y="120815"/>
                  </a:lnTo>
                  <a:lnTo>
                    <a:pt x="80441" y="131533"/>
                  </a:lnTo>
                  <a:lnTo>
                    <a:pt x="74561" y="141528"/>
                  </a:lnTo>
                  <a:lnTo>
                    <a:pt x="65430" y="153733"/>
                  </a:lnTo>
                  <a:lnTo>
                    <a:pt x="65430" y="164401"/>
                  </a:lnTo>
                  <a:lnTo>
                    <a:pt x="69989" y="167436"/>
                  </a:lnTo>
                  <a:lnTo>
                    <a:pt x="79171" y="167436"/>
                  </a:lnTo>
                  <a:lnTo>
                    <a:pt x="80657" y="164401"/>
                  </a:lnTo>
                  <a:lnTo>
                    <a:pt x="83489" y="161620"/>
                  </a:lnTo>
                  <a:lnTo>
                    <a:pt x="87325" y="155829"/>
                  </a:lnTo>
                  <a:lnTo>
                    <a:pt x="92011" y="147472"/>
                  </a:lnTo>
                  <a:lnTo>
                    <a:pt x="97421" y="136969"/>
                  </a:lnTo>
                  <a:lnTo>
                    <a:pt x="101485" y="129641"/>
                  </a:lnTo>
                  <a:lnTo>
                    <a:pt x="105981" y="120446"/>
                  </a:lnTo>
                  <a:lnTo>
                    <a:pt x="109626" y="111531"/>
                  </a:lnTo>
                  <a:lnTo>
                    <a:pt x="111125" y="105029"/>
                  </a:lnTo>
                  <a:lnTo>
                    <a:pt x="111125" y="100457"/>
                  </a:lnTo>
                  <a:close/>
                </a:path>
                <a:path w="593725" h="172085">
                  <a:moveTo>
                    <a:pt x="112661" y="22821"/>
                  </a:moveTo>
                  <a:lnTo>
                    <a:pt x="111125" y="21285"/>
                  </a:lnTo>
                  <a:lnTo>
                    <a:pt x="100457" y="13690"/>
                  </a:lnTo>
                  <a:lnTo>
                    <a:pt x="95885" y="10617"/>
                  </a:lnTo>
                  <a:lnTo>
                    <a:pt x="85229" y="3022"/>
                  </a:lnTo>
                  <a:lnTo>
                    <a:pt x="74561" y="3022"/>
                  </a:lnTo>
                  <a:lnTo>
                    <a:pt x="71526" y="9131"/>
                  </a:lnTo>
                  <a:lnTo>
                    <a:pt x="71526" y="16713"/>
                  </a:lnTo>
                  <a:lnTo>
                    <a:pt x="73063" y="18249"/>
                  </a:lnTo>
                  <a:lnTo>
                    <a:pt x="74561" y="19799"/>
                  </a:lnTo>
                  <a:lnTo>
                    <a:pt x="76098" y="21285"/>
                  </a:lnTo>
                  <a:lnTo>
                    <a:pt x="86766" y="27381"/>
                  </a:lnTo>
                  <a:lnTo>
                    <a:pt x="89789" y="28917"/>
                  </a:lnTo>
                  <a:lnTo>
                    <a:pt x="100457" y="36512"/>
                  </a:lnTo>
                  <a:lnTo>
                    <a:pt x="108089" y="36512"/>
                  </a:lnTo>
                  <a:lnTo>
                    <a:pt x="112661" y="30403"/>
                  </a:lnTo>
                  <a:lnTo>
                    <a:pt x="112661" y="22821"/>
                  </a:lnTo>
                  <a:close/>
                </a:path>
                <a:path w="593725" h="172085">
                  <a:moveTo>
                    <a:pt x="232905" y="76098"/>
                  </a:moveTo>
                  <a:lnTo>
                    <a:pt x="181114" y="76098"/>
                  </a:lnTo>
                  <a:lnTo>
                    <a:pt x="181114" y="44157"/>
                  </a:lnTo>
                  <a:lnTo>
                    <a:pt x="228346" y="44157"/>
                  </a:lnTo>
                  <a:lnTo>
                    <a:pt x="228346" y="27381"/>
                  </a:lnTo>
                  <a:lnTo>
                    <a:pt x="181114" y="27381"/>
                  </a:lnTo>
                  <a:lnTo>
                    <a:pt x="181114" y="3022"/>
                  </a:lnTo>
                  <a:lnTo>
                    <a:pt x="178092" y="1485"/>
                  </a:lnTo>
                  <a:lnTo>
                    <a:pt x="162864" y="1485"/>
                  </a:lnTo>
                  <a:lnTo>
                    <a:pt x="162864" y="27381"/>
                  </a:lnTo>
                  <a:lnTo>
                    <a:pt x="123278" y="27381"/>
                  </a:lnTo>
                  <a:lnTo>
                    <a:pt x="118706" y="28917"/>
                  </a:lnTo>
                  <a:lnTo>
                    <a:pt x="118706" y="44157"/>
                  </a:lnTo>
                  <a:lnTo>
                    <a:pt x="162864" y="44157"/>
                  </a:lnTo>
                  <a:lnTo>
                    <a:pt x="162864" y="76098"/>
                  </a:lnTo>
                  <a:lnTo>
                    <a:pt x="111125" y="76098"/>
                  </a:lnTo>
                  <a:lnTo>
                    <a:pt x="111125" y="92824"/>
                  </a:lnTo>
                  <a:lnTo>
                    <a:pt x="147637" y="92824"/>
                  </a:lnTo>
                  <a:lnTo>
                    <a:pt x="143205" y="104597"/>
                  </a:lnTo>
                  <a:lnTo>
                    <a:pt x="138328" y="116065"/>
                  </a:lnTo>
                  <a:lnTo>
                    <a:pt x="132029" y="129235"/>
                  </a:lnTo>
                  <a:lnTo>
                    <a:pt x="123278" y="146100"/>
                  </a:lnTo>
                  <a:lnTo>
                    <a:pt x="109588" y="146100"/>
                  </a:lnTo>
                  <a:lnTo>
                    <a:pt x="109588" y="164401"/>
                  </a:lnTo>
                  <a:lnTo>
                    <a:pt x="118706" y="164401"/>
                  </a:lnTo>
                  <a:lnTo>
                    <a:pt x="130200" y="163855"/>
                  </a:lnTo>
                  <a:lnTo>
                    <a:pt x="154673" y="162306"/>
                  </a:lnTo>
                  <a:lnTo>
                    <a:pt x="183997" y="159893"/>
                  </a:lnTo>
                  <a:lnTo>
                    <a:pt x="210045" y="156768"/>
                  </a:lnTo>
                  <a:lnTo>
                    <a:pt x="211582" y="158305"/>
                  </a:lnTo>
                  <a:lnTo>
                    <a:pt x="213118" y="161328"/>
                  </a:lnTo>
                  <a:lnTo>
                    <a:pt x="213118" y="164401"/>
                  </a:lnTo>
                  <a:lnTo>
                    <a:pt x="214655" y="165887"/>
                  </a:lnTo>
                  <a:lnTo>
                    <a:pt x="216141" y="168973"/>
                  </a:lnTo>
                  <a:lnTo>
                    <a:pt x="226809" y="168973"/>
                  </a:lnTo>
                  <a:lnTo>
                    <a:pt x="231368" y="164401"/>
                  </a:lnTo>
                  <a:lnTo>
                    <a:pt x="231368" y="159842"/>
                  </a:lnTo>
                  <a:lnTo>
                    <a:pt x="230339" y="156768"/>
                  </a:lnTo>
                  <a:lnTo>
                    <a:pt x="228866" y="152323"/>
                  </a:lnTo>
                  <a:lnTo>
                    <a:pt x="208546" y="117182"/>
                  </a:lnTo>
                  <a:lnTo>
                    <a:pt x="197891" y="105029"/>
                  </a:lnTo>
                  <a:lnTo>
                    <a:pt x="190296" y="105029"/>
                  </a:lnTo>
                  <a:lnTo>
                    <a:pt x="184188" y="108051"/>
                  </a:lnTo>
                  <a:lnTo>
                    <a:pt x="184188" y="115684"/>
                  </a:lnTo>
                  <a:lnTo>
                    <a:pt x="185686" y="117182"/>
                  </a:lnTo>
                  <a:lnTo>
                    <a:pt x="187223" y="120256"/>
                  </a:lnTo>
                  <a:lnTo>
                    <a:pt x="194856" y="132410"/>
                  </a:lnTo>
                  <a:lnTo>
                    <a:pt x="196354" y="132410"/>
                  </a:lnTo>
                  <a:lnTo>
                    <a:pt x="200914" y="140042"/>
                  </a:lnTo>
                  <a:lnTo>
                    <a:pt x="186118" y="142049"/>
                  </a:lnTo>
                  <a:lnTo>
                    <a:pt x="171615" y="143471"/>
                  </a:lnTo>
                  <a:lnTo>
                    <a:pt x="157683" y="144335"/>
                  </a:lnTo>
                  <a:lnTo>
                    <a:pt x="144602" y="144614"/>
                  </a:lnTo>
                  <a:lnTo>
                    <a:pt x="149669" y="135674"/>
                  </a:lnTo>
                  <a:lnTo>
                    <a:pt x="155460" y="123304"/>
                  </a:lnTo>
                  <a:lnTo>
                    <a:pt x="161518" y="108635"/>
                  </a:lnTo>
                  <a:lnTo>
                    <a:pt x="167424" y="92824"/>
                  </a:lnTo>
                  <a:lnTo>
                    <a:pt x="228346" y="92824"/>
                  </a:lnTo>
                  <a:lnTo>
                    <a:pt x="232905" y="91325"/>
                  </a:lnTo>
                  <a:lnTo>
                    <a:pt x="232905" y="76098"/>
                  </a:lnTo>
                  <a:close/>
                </a:path>
                <a:path w="593725" h="172085">
                  <a:moveTo>
                    <a:pt x="411010" y="36512"/>
                  </a:moveTo>
                  <a:lnTo>
                    <a:pt x="410629" y="33489"/>
                  </a:lnTo>
                  <a:lnTo>
                    <a:pt x="409816" y="27000"/>
                  </a:lnTo>
                  <a:lnTo>
                    <a:pt x="406044" y="20904"/>
                  </a:lnTo>
                  <a:lnTo>
                    <a:pt x="399427" y="17665"/>
                  </a:lnTo>
                  <a:lnTo>
                    <a:pt x="389674" y="16713"/>
                  </a:lnTo>
                  <a:lnTo>
                    <a:pt x="339471" y="16713"/>
                  </a:lnTo>
                  <a:lnTo>
                    <a:pt x="339471" y="3022"/>
                  </a:lnTo>
                  <a:lnTo>
                    <a:pt x="334911" y="1485"/>
                  </a:lnTo>
                  <a:lnTo>
                    <a:pt x="322707" y="1485"/>
                  </a:lnTo>
                  <a:lnTo>
                    <a:pt x="319671" y="4559"/>
                  </a:lnTo>
                  <a:lnTo>
                    <a:pt x="319671" y="16713"/>
                  </a:lnTo>
                  <a:lnTo>
                    <a:pt x="269417" y="16713"/>
                  </a:lnTo>
                  <a:lnTo>
                    <a:pt x="260540" y="17665"/>
                  </a:lnTo>
                  <a:lnTo>
                    <a:pt x="254381" y="20904"/>
                  </a:lnTo>
                  <a:lnTo>
                    <a:pt x="250786" y="27000"/>
                  </a:lnTo>
                  <a:lnTo>
                    <a:pt x="249631" y="36512"/>
                  </a:lnTo>
                  <a:lnTo>
                    <a:pt x="249631" y="60871"/>
                  </a:lnTo>
                  <a:lnTo>
                    <a:pt x="252704" y="62407"/>
                  </a:lnTo>
                  <a:lnTo>
                    <a:pt x="267881" y="62407"/>
                  </a:lnTo>
                  <a:lnTo>
                    <a:pt x="267881" y="34975"/>
                  </a:lnTo>
                  <a:lnTo>
                    <a:pt x="270967" y="33489"/>
                  </a:lnTo>
                  <a:lnTo>
                    <a:pt x="388188" y="33489"/>
                  </a:lnTo>
                  <a:lnTo>
                    <a:pt x="391210" y="34975"/>
                  </a:lnTo>
                  <a:lnTo>
                    <a:pt x="391210" y="59334"/>
                  </a:lnTo>
                  <a:lnTo>
                    <a:pt x="394246" y="62407"/>
                  </a:lnTo>
                  <a:lnTo>
                    <a:pt x="411010" y="62407"/>
                  </a:lnTo>
                  <a:lnTo>
                    <a:pt x="411010" y="36512"/>
                  </a:lnTo>
                  <a:close/>
                </a:path>
                <a:path w="593725" h="172085">
                  <a:moveTo>
                    <a:pt x="415569" y="150660"/>
                  </a:moveTo>
                  <a:lnTo>
                    <a:pt x="411010" y="147637"/>
                  </a:lnTo>
                  <a:lnTo>
                    <a:pt x="339471" y="147637"/>
                  </a:lnTo>
                  <a:lnTo>
                    <a:pt x="339471" y="143078"/>
                  </a:lnTo>
                  <a:lnTo>
                    <a:pt x="339471" y="114147"/>
                  </a:lnTo>
                  <a:lnTo>
                    <a:pt x="392747" y="114147"/>
                  </a:lnTo>
                  <a:lnTo>
                    <a:pt x="397319" y="112610"/>
                  </a:lnTo>
                  <a:lnTo>
                    <a:pt x="397319" y="97383"/>
                  </a:lnTo>
                  <a:lnTo>
                    <a:pt x="339471" y="97383"/>
                  </a:lnTo>
                  <a:lnTo>
                    <a:pt x="339471" y="70002"/>
                  </a:lnTo>
                  <a:lnTo>
                    <a:pt x="386651" y="70002"/>
                  </a:lnTo>
                  <a:lnTo>
                    <a:pt x="389674" y="68465"/>
                  </a:lnTo>
                  <a:lnTo>
                    <a:pt x="389674" y="53276"/>
                  </a:lnTo>
                  <a:lnTo>
                    <a:pt x="273989" y="53276"/>
                  </a:lnTo>
                  <a:lnTo>
                    <a:pt x="269417" y="54762"/>
                  </a:lnTo>
                  <a:lnTo>
                    <a:pt x="269417" y="70002"/>
                  </a:lnTo>
                  <a:lnTo>
                    <a:pt x="319671" y="70002"/>
                  </a:lnTo>
                  <a:lnTo>
                    <a:pt x="319671" y="143078"/>
                  </a:lnTo>
                  <a:lnTo>
                    <a:pt x="307848" y="136398"/>
                  </a:lnTo>
                  <a:lnTo>
                    <a:pt x="303580" y="132410"/>
                  </a:lnTo>
                  <a:lnTo>
                    <a:pt x="299300" y="128422"/>
                  </a:lnTo>
                  <a:lnTo>
                    <a:pt x="293331" y="120167"/>
                  </a:lnTo>
                  <a:lnTo>
                    <a:pt x="289217" y="112610"/>
                  </a:lnTo>
                  <a:lnTo>
                    <a:pt x="292239" y="103479"/>
                  </a:lnTo>
                  <a:lnTo>
                    <a:pt x="293776" y="91325"/>
                  </a:lnTo>
                  <a:lnTo>
                    <a:pt x="293776" y="80670"/>
                  </a:lnTo>
                  <a:lnTo>
                    <a:pt x="277063" y="80670"/>
                  </a:lnTo>
                  <a:lnTo>
                    <a:pt x="275526" y="83693"/>
                  </a:lnTo>
                  <a:lnTo>
                    <a:pt x="275526" y="89789"/>
                  </a:lnTo>
                  <a:lnTo>
                    <a:pt x="269100" y="111937"/>
                  </a:lnTo>
                  <a:lnTo>
                    <a:pt x="261988" y="128803"/>
                  </a:lnTo>
                  <a:lnTo>
                    <a:pt x="255168" y="141389"/>
                  </a:lnTo>
                  <a:lnTo>
                    <a:pt x="249631" y="150660"/>
                  </a:lnTo>
                  <a:lnTo>
                    <a:pt x="245059" y="155282"/>
                  </a:lnTo>
                  <a:lnTo>
                    <a:pt x="245059" y="162864"/>
                  </a:lnTo>
                  <a:lnTo>
                    <a:pt x="251167" y="167436"/>
                  </a:lnTo>
                  <a:lnTo>
                    <a:pt x="261835" y="167436"/>
                  </a:lnTo>
                  <a:lnTo>
                    <a:pt x="281622" y="132410"/>
                  </a:lnTo>
                  <a:lnTo>
                    <a:pt x="299389" y="151765"/>
                  </a:lnTo>
                  <a:lnTo>
                    <a:pt x="318884" y="161709"/>
                  </a:lnTo>
                  <a:lnTo>
                    <a:pt x="337248" y="165366"/>
                  </a:lnTo>
                  <a:lnTo>
                    <a:pt x="351624" y="165887"/>
                  </a:lnTo>
                  <a:lnTo>
                    <a:pt x="415569" y="165887"/>
                  </a:lnTo>
                  <a:lnTo>
                    <a:pt x="415569" y="150660"/>
                  </a:lnTo>
                  <a:close/>
                </a:path>
                <a:path w="593725" h="172085">
                  <a:moveTo>
                    <a:pt x="476440" y="3022"/>
                  </a:moveTo>
                  <a:lnTo>
                    <a:pt x="468858" y="1485"/>
                  </a:lnTo>
                  <a:lnTo>
                    <a:pt x="459727" y="1485"/>
                  </a:lnTo>
                  <a:lnTo>
                    <a:pt x="458190" y="6057"/>
                  </a:lnTo>
                  <a:lnTo>
                    <a:pt x="458190" y="9131"/>
                  </a:lnTo>
                  <a:lnTo>
                    <a:pt x="454164" y="20853"/>
                  </a:lnTo>
                  <a:lnTo>
                    <a:pt x="448868" y="34429"/>
                  </a:lnTo>
                  <a:lnTo>
                    <a:pt x="442137" y="48298"/>
                  </a:lnTo>
                  <a:lnTo>
                    <a:pt x="433832" y="60871"/>
                  </a:lnTo>
                  <a:lnTo>
                    <a:pt x="423164" y="74561"/>
                  </a:lnTo>
                  <a:lnTo>
                    <a:pt x="423164" y="83693"/>
                  </a:lnTo>
                  <a:lnTo>
                    <a:pt x="427723" y="89789"/>
                  </a:lnTo>
                  <a:lnTo>
                    <a:pt x="438391" y="89789"/>
                  </a:lnTo>
                  <a:lnTo>
                    <a:pt x="441464" y="86766"/>
                  </a:lnTo>
                  <a:lnTo>
                    <a:pt x="446036" y="79121"/>
                  </a:lnTo>
                  <a:lnTo>
                    <a:pt x="446036" y="164401"/>
                  </a:lnTo>
                  <a:lnTo>
                    <a:pt x="447522" y="170459"/>
                  </a:lnTo>
                  <a:lnTo>
                    <a:pt x="464286" y="170459"/>
                  </a:lnTo>
                  <a:lnTo>
                    <a:pt x="464286" y="79121"/>
                  </a:lnTo>
                  <a:lnTo>
                    <a:pt x="464286" y="44157"/>
                  </a:lnTo>
                  <a:lnTo>
                    <a:pt x="466826" y="38671"/>
                  </a:lnTo>
                  <a:lnTo>
                    <a:pt x="470928" y="28917"/>
                  </a:lnTo>
                  <a:lnTo>
                    <a:pt x="474751" y="18021"/>
                  </a:lnTo>
                  <a:lnTo>
                    <a:pt x="476440" y="9131"/>
                  </a:lnTo>
                  <a:lnTo>
                    <a:pt x="476440" y="3022"/>
                  </a:lnTo>
                  <a:close/>
                </a:path>
                <a:path w="593725" h="172085">
                  <a:moveTo>
                    <a:pt x="593674" y="127838"/>
                  </a:moveTo>
                  <a:lnTo>
                    <a:pt x="592137" y="124815"/>
                  </a:lnTo>
                  <a:lnTo>
                    <a:pt x="589102" y="123278"/>
                  </a:lnTo>
                  <a:lnTo>
                    <a:pt x="578764" y="111709"/>
                  </a:lnTo>
                  <a:lnTo>
                    <a:pt x="566851" y="96837"/>
                  </a:lnTo>
                  <a:lnTo>
                    <a:pt x="559447" y="85229"/>
                  </a:lnTo>
                  <a:lnTo>
                    <a:pt x="554634" y="77698"/>
                  </a:lnTo>
                  <a:lnTo>
                    <a:pt x="543420" y="53276"/>
                  </a:lnTo>
                  <a:lnTo>
                    <a:pt x="592137" y="53276"/>
                  </a:lnTo>
                  <a:lnTo>
                    <a:pt x="592137" y="38049"/>
                  </a:lnTo>
                  <a:lnTo>
                    <a:pt x="590638" y="34975"/>
                  </a:lnTo>
                  <a:lnTo>
                    <a:pt x="540385" y="34975"/>
                  </a:lnTo>
                  <a:lnTo>
                    <a:pt x="540385" y="1485"/>
                  </a:lnTo>
                  <a:lnTo>
                    <a:pt x="523671" y="1485"/>
                  </a:lnTo>
                  <a:lnTo>
                    <a:pt x="522135" y="4559"/>
                  </a:lnTo>
                  <a:lnTo>
                    <a:pt x="522135" y="34975"/>
                  </a:lnTo>
                  <a:lnTo>
                    <a:pt x="471881" y="34975"/>
                  </a:lnTo>
                  <a:lnTo>
                    <a:pt x="471881" y="50203"/>
                  </a:lnTo>
                  <a:lnTo>
                    <a:pt x="473417" y="53276"/>
                  </a:lnTo>
                  <a:lnTo>
                    <a:pt x="519112" y="53276"/>
                  </a:lnTo>
                  <a:lnTo>
                    <a:pt x="505752" y="80035"/>
                  </a:lnTo>
                  <a:lnTo>
                    <a:pt x="491121" y="101777"/>
                  </a:lnTo>
                  <a:lnTo>
                    <a:pt x="479056" y="116395"/>
                  </a:lnTo>
                  <a:lnTo>
                    <a:pt x="473417" y="121742"/>
                  </a:lnTo>
                  <a:lnTo>
                    <a:pt x="467309" y="127838"/>
                  </a:lnTo>
                  <a:lnTo>
                    <a:pt x="467309" y="136969"/>
                  </a:lnTo>
                  <a:lnTo>
                    <a:pt x="471881" y="143078"/>
                  </a:lnTo>
                  <a:lnTo>
                    <a:pt x="481012" y="143078"/>
                  </a:lnTo>
                  <a:lnTo>
                    <a:pt x="484085" y="141528"/>
                  </a:lnTo>
                  <a:lnTo>
                    <a:pt x="491667" y="130924"/>
                  </a:lnTo>
                  <a:lnTo>
                    <a:pt x="500710" y="119913"/>
                  </a:lnTo>
                  <a:lnTo>
                    <a:pt x="509181" y="108064"/>
                  </a:lnTo>
                  <a:lnTo>
                    <a:pt x="516509" y="96215"/>
                  </a:lnTo>
                  <a:lnTo>
                    <a:pt x="522135" y="85229"/>
                  </a:lnTo>
                  <a:lnTo>
                    <a:pt x="522135" y="170459"/>
                  </a:lnTo>
                  <a:lnTo>
                    <a:pt x="537362" y="170459"/>
                  </a:lnTo>
                  <a:lnTo>
                    <a:pt x="540385" y="167436"/>
                  </a:lnTo>
                  <a:lnTo>
                    <a:pt x="540385" y="85229"/>
                  </a:lnTo>
                  <a:lnTo>
                    <a:pt x="544690" y="93649"/>
                  </a:lnTo>
                  <a:lnTo>
                    <a:pt x="569315" y="130924"/>
                  </a:lnTo>
                  <a:lnTo>
                    <a:pt x="579983" y="143078"/>
                  </a:lnTo>
                  <a:lnTo>
                    <a:pt x="589102" y="143078"/>
                  </a:lnTo>
                  <a:lnTo>
                    <a:pt x="593674" y="136969"/>
                  </a:lnTo>
                  <a:lnTo>
                    <a:pt x="593674" y="127838"/>
                  </a:lnTo>
                  <a:close/>
                </a:path>
              </a:pathLst>
            </a:custGeom>
            <a:solidFill>
              <a:srgbClr val="4A4B4D"/>
            </a:solidFill>
          </p:spPr>
          <p:txBody>
            <a:bodyPr wrap="square" lIns="0" tIns="0" rIns="0" bIns="0" rtlCol="0"/>
            <a:lstStyle/>
            <a:p>
              <a:endParaRPr/>
            </a:p>
          </p:txBody>
        </p:sp>
        <p:pic>
          <p:nvPicPr>
            <p:cNvPr id="62" name="object 62"/>
            <p:cNvPicPr/>
            <p:nvPr/>
          </p:nvPicPr>
          <p:blipFill>
            <a:blip r:embed="rId43" cstate="print"/>
            <a:stretch>
              <a:fillRect/>
            </a:stretch>
          </p:blipFill>
          <p:spPr>
            <a:xfrm>
              <a:off x="3084118" y="4281639"/>
              <a:ext cx="133946" cy="156756"/>
            </a:xfrm>
            <a:prstGeom prst="rect">
              <a:avLst/>
            </a:prstGeom>
          </p:spPr>
        </p:pic>
        <p:sp>
          <p:nvSpPr>
            <p:cNvPr id="63" name="object 63"/>
            <p:cNvSpPr/>
            <p:nvPr/>
          </p:nvSpPr>
          <p:spPr>
            <a:xfrm>
              <a:off x="3245447" y="4272508"/>
              <a:ext cx="52069" cy="172085"/>
            </a:xfrm>
            <a:custGeom>
              <a:avLst/>
              <a:gdLst/>
              <a:ahLst/>
              <a:cxnLst/>
              <a:rect l="l" t="t" r="r" b="b"/>
              <a:pathLst>
                <a:path w="52070" h="172085">
                  <a:moveTo>
                    <a:pt x="10668" y="171996"/>
                  </a:moveTo>
                  <a:lnTo>
                    <a:pt x="3073" y="171996"/>
                  </a:lnTo>
                  <a:lnTo>
                    <a:pt x="0" y="168973"/>
                  </a:lnTo>
                  <a:lnTo>
                    <a:pt x="0" y="159842"/>
                  </a:lnTo>
                  <a:lnTo>
                    <a:pt x="4559" y="155282"/>
                  </a:lnTo>
                  <a:lnTo>
                    <a:pt x="16571" y="140252"/>
                  </a:lnTo>
                  <a:lnTo>
                    <a:pt x="25142" y="123099"/>
                  </a:lnTo>
                  <a:lnTo>
                    <a:pt x="30280" y="104524"/>
                  </a:lnTo>
                  <a:lnTo>
                    <a:pt x="31991" y="85229"/>
                  </a:lnTo>
                  <a:lnTo>
                    <a:pt x="30280" y="66143"/>
                  </a:lnTo>
                  <a:lnTo>
                    <a:pt x="25142" y="47917"/>
                  </a:lnTo>
                  <a:lnTo>
                    <a:pt x="16571" y="30833"/>
                  </a:lnTo>
                  <a:lnTo>
                    <a:pt x="4559" y="15176"/>
                  </a:lnTo>
                  <a:lnTo>
                    <a:pt x="0" y="10617"/>
                  </a:lnTo>
                  <a:lnTo>
                    <a:pt x="0" y="3022"/>
                  </a:lnTo>
                  <a:lnTo>
                    <a:pt x="3073" y="0"/>
                  </a:lnTo>
                  <a:lnTo>
                    <a:pt x="10668" y="0"/>
                  </a:lnTo>
                  <a:lnTo>
                    <a:pt x="43784" y="44883"/>
                  </a:lnTo>
                  <a:lnTo>
                    <a:pt x="51790" y="85229"/>
                  </a:lnTo>
                  <a:lnTo>
                    <a:pt x="49645" y="106488"/>
                  </a:lnTo>
                  <a:lnTo>
                    <a:pt x="43784" y="126320"/>
                  </a:lnTo>
                  <a:lnTo>
                    <a:pt x="35068" y="143876"/>
                  </a:lnTo>
                  <a:lnTo>
                    <a:pt x="24358" y="158305"/>
                  </a:lnTo>
                  <a:lnTo>
                    <a:pt x="15227" y="168973"/>
                  </a:lnTo>
                  <a:lnTo>
                    <a:pt x="10668" y="171996"/>
                  </a:lnTo>
                  <a:close/>
                </a:path>
              </a:pathLst>
            </a:custGeom>
            <a:solidFill>
              <a:srgbClr val="4A4B4D"/>
            </a:solidFill>
          </p:spPr>
          <p:txBody>
            <a:bodyPr wrap="square" lIns="0" tIns="0" rIns="0" bIns="0" rtlCol="0"/>
            <a:lstStyle/>
            <a:p>
              <a:endParaRPr/>
            </a:p>
          </p:txBody>
        </p:sp>
        <p:pic>
          <p:nvPicPr>
            <p:cNvPr id="64" name="object 64"/>
            <p:cNvPicPr/>
            <p:nvPr/>
          </p:nvPicPr>
          <p:blipFill>
            <a:blip r:embed="rId44" cstate="print"/>
            <a:stretch>
              <a:fillRect/>
            </a:stretch>
          </p:blipFill>
          <p:spPr>
            <a:xfrm>
              <a:off x="1280223" y="4616500"/>
              <a:ext cx="103530" cy="103530"/>
            </a:xfrm>
            <a:prstGeom prst="rect">
              <a:avLst/>
            </a:prstGeom>
          </p:spPr>
        </p:pic>
        <p:pic>
          <p:nvPicPr>
            <p:cNvPr id="65" name="object 65"/>
            <p:cNvPicPr/>
            <p:nvPr/>
          </p:nvPicPr>
          <p:blipFill>
            <a:blip r:embed="rId45" cstate="print"/>
            <a:stretch>
              <a:fillRect/>
            </a:stretch>
          </p:blipFill>
          <p:spPr>
            <a:xfrm>
              <a:off x="1528368" y="4540402"/>
              <a:ext cx="71539" cy="191782"/>
            </a:xfrm>
            <a:prstGeom prst="rect">
              <a:avLst/>
            </a:prstGeom>
          </p:spPr>
        </p:pic>
        <p:pic>
          <p:nvPicPr>
            <p:cNvPr id="66" name="object 66"/>
            <p:cNvPicPr/>
            <p:nvPr/>
          </p:nvPicPr>
          <p:blipFill>
            <a:blip r:embed="rId46" cstate="print"/>
            <a:stretch>
              <a:fillRect/>
            </a:stretch>
          </p:blipFill>
          <p:spPr>
            <a:xfrm>
              <a:off x="1654721" y="4537366"/>
              <a:ext cx="213067" cy="208559"/>
            </a:xfrm>
            <a:prstGeom prst="rect">
              <a:avLst/>
            </a:prstGeom>
          </p:spPr>
        </p:pic>
        <p:pic>
          <p:nvPicPr>
            <p:cNvPr id="67" name="object 67"/>
            <p:cNvPicPr/>
            <p:nvPr/>
          </p:nvPicPr>
          <p:blipFill>
            <a:blip r:embed="rId47" cstate="print"/>
            <a:stretch>
              <a:fillRect/>
            </a:stretch>
          </p:blipFill>
          <p:spPr>
            <a:xfrm>
              <a:off x="1889125" y="4541938"/>
              <a:ext cx="194868" cy="205473"/>
            </a:xfrm>
            <a:prstGeom prst="rect">
              <a:avLst/>
            </a:prstGeom>
          </p:spPr>
        </p:pic>
        <p:pic>
          <p:nvPicPr>
            <p:cNvPr id="68" name="object 68"/>
            <p:cNvPicPr/>
            <p:nvPr/>
          </p:nvPicPr>
          <p:blipFill>
            <a:blip r:embed="rId48" cstate="print"/>
            <a:stretch>
              <a:fillRect/>
            </a:stretch>
          </p:blipFill>
          <p:spPr>
            <a:xfrm>
              <a:off x="2111375" y="4602809"/>
              <a:ext cx="123329" cy="130911"/>
            </a:xfrm>
            <a:prstGeom prst="rect">
              <a:avLst/>
            </a:prstGeom>
          </p:spPr>
        </p:pic>
        <p:pic>
          <p:nvPicPr>
            <p:cNvPr id="69" name="object 69"/>
            <p:cNvPicPr/>
            <p:nvPr/>
          </p:nvPicPr>
          <p:blipFill>
            <a:blip r:embed="rId49" cstate="print"/>
            <a:stretch>
              <a:fillRect/>
            </a:stretch>
          </p:blipFill>
          <p:spPr>
            <a:xfrm>
              <a:off x="2263622" y="4540402"/>
              <a:ext cx="71539" cy="191782"/>
            </a:xfrm>
            <a:prstGeom prst="rect">
              <a:avLst/>
            </a:prstGeom>
          </p:spPr>
        </p:pic>
        <p:pic>
          <p:nvPicPr>
            <p:cNvPr id="70" name="object 70"/>
            <p:cNvPicPr/>
            <p:nvPr/>
          </p:nvPicPr>
          <p:blipFill>
            <a:blip r:embed="rId50" cstate="print"/>
            <a:stretch>
              <a:fillRect/>
            </a:stretch>
          </p:blipFill>
          <p:spPr>
            <a:xfrm>
              <a:off x="2408237" y="4544961"/>
              <a:ext cx="170459" cy="196405"/>
            </a:xfrm>
            <a:prstGeom prst="rect">
              <a:avLst/>
            </a:prstGeom>
          </p:spPr>
        </p:pic>
        <p:pic>
          <p:nvPicPr>
            <p:cNvPr id="71" name="object 71"/>
            <p:cNvPicPr/>
            <p:nvPr/>
          </p:nvPicPr>
          <p:blipFill>
            <a:blip r:embed="rId51" cstate="print"/>
            <a:stretch>
              <a:fillRect/>
            </a:stretch>
          </p:blipFill>
          <p:spPr>
            <a:xfrm>
              <a:off x="2604592" y="4596752"/>
              <a:ext cx="298348" cy="143078"/>
            </a:xfrm>
            <a:prstGeom prst="rect">
              <a:avLst/>
            </a:prstGeom>
          </p:spPr>
        </p:pic>
        <p:pic>
          <p:nvPicPr>
            <p:cNvPr id="72" name="object 72"/>
            <p:cNvPicPr/>
            <p:nvPr/>
          </p:nvPicPr>
          <p:blipFill>
            <a:blip r:embed="rId52" cstate="print"/>
            <a:stretch>
              <a:fillRect/>
            </a:stretch>
          </p:blipFill>
          <p:spPr>
            <a:xfrm>
              <a:off x="3067342" y="4599787"/>
              <a:ext cx="275539" cy="135470"/>
            </a:xfrm>
            <a:prstGeom prst="rect">
              <a:avLst/>
            </a:prstGeom>
          </p:spPr>
        </p:pic>
        <p:pic>
          <p:nvPicPr>
            <p:cNvPr id="73" name="object 73"/>
            <p:cNvPicPr/>
            <p:nvPr/>
          </p:nvPicPr>
          <p:blipFill>
            <a:blip r:embed="rId53" cstate="print"/>
            <a:stretch>
              <a:fillRect/>
            </a:stretch>
          </p:blipFill>
          <p:spPr>
            <a:xfrm>
              <a:off x="3364204" y="4601324"/>
              <a:ext cx="130924" cy="132397"/>
            </a:xfrm>
            <a:prstGeom prst="rect">
              <a:avLst/>
            </a:prstGeom>
          </p:spPr>
        </p:pic>
        <p:pic>
          <p:nvPicPr>
            <p:cNvPr id="74" name="object 74"/>
            <p:cNvPicPr/>
            <p:nvPr/>
          </p:nvPicPr>
          <p:blipFill>
            <a:blip r:embed="rId54" cstate="print"/>
            <a:stretch>
              <a:fillRect/>
            </a:stretch>
          </p:blipFill>
          <p:spPr>
            <a:xfrm>
              <a:off x="3626053" y="4537366"/>
              <a:ext cx="1386776" cy="210045"/>
            </a:xfrm>
            <a:prstGeom prst="rect">
              <a:avLst/>
            </a:prstGeom>
          </p:spPr>
        </p:pic>
      </p:grpSp>
      <p:grpSp>
        <p:nvGrpSpPr>
          <p:cNvPr id="75" name="object 75"/>
          <p:cNvGrpSpPr/>
          <p:nvPr/>
        </p:nvGrpSpPr>
        <p:grpSpPr>
          <a:xfrm>
            <a:off x="709358" y="5600"/>
            <a:ext cx="6842759" cy="717550"/>
            <a:chOff x="709358" y="5600"/>
            <a:chExt cx="6842759" cy="717550"/>
          </a:xfrm>
        </p:grpSpPr>
        <p:sp>
          <p:nvSpPr>
            <p:cNvPr id="76" name="object 7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7" name="object 77"/>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8" name="object 78"/>
            <p:cNvPicPr/>
            <p:nvPr/>
          </p:nvPicPr>
          <p:blipFill>
            <a:blip r:embed="rId55" cstate="print"/>
            <a:stretch>
              <a:fillRect/>
            </a:stretch>
          </p:blipFill>
          <p:spPr>
            <a:xfrm>
              <a:off x="1003147" y="366369"/>
              <a:ext cx="462813" cy="170497"/>
            </a:xfrm>
            <a:prstGeom prst="rect">
              <a:avLst/>
            </a:prstGeom>
          </p:spPr>
        </p:pic>
        <p:sp>
          <p:nvSpPr>
            <p:cNvPr id="79" name="object 79"/>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80" name="object 80"/>
            <p:cNvPicPr/>
            <p:nvPr/>
          </p:nvPicPr>
          <p:blipFill>
            <a:blip r:embed="rId56" cstate="print"/>
            <a:stretch>
              <a:fillRect/>
            </a:stretch>
          </p:blipFill>
          <p:spPr>
            <a:xfrm>
              <a:off x="1662315" y="380059"/>
              <a:ext cx="156806" cy="149174"/>
            </a:xfrm>
            <a:prstGeom prst="rect">
              <a:avLst/>
            </a:prstGeom>
          </p:spPr>
        </p:pic>
        <p:sp>
          <p:nvSpPr>
            <p:cNvPr id="81" name="object 81"/>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82" name="object 82"/>
            <p:cNvPicPr/>
            <p:nvPr/>
          </p:nvPicPr>
          <p:blipFill>
            <a:blip r:embed="rId57" cstate="print"/>
            <a:stretch>
              <a:fillRect/>
            </a:stretch>
          </p:blipFill>
          <p:spPr>
            <a:xfrm>
              <a:off x="2021585" y="366369"/>
              <a:ext cx="343992" cy="170497"/>
            </a:xfrm>
            <a:prstGeom prst="rect">
              <a:avLst/>
            </a:prstGeom>
          </p:spPr>
        </p:pic>
        <p:pic>
          <p:nvPicPr>
            <p:cNvPr id="83" name="object 83"/>
            <p:cNvPicPr/>
            <p:nvPr/>
          </p:nvPicPr>
          <p:blipFill>
            <a:blip r:embed="rId58" cstate="print"/>
            <a:stretch>
              <a:fillRect/>
            </a:stretch>
          </p:blipFill>
          <p:spPr>
            <a:xfrm>
              <a:off x="2552852" y="364832"/>
              <a:ext cx="1788617" cy="172034"/>
            </a:xfrm>
            <a:prstGeom prst="rect">
              <a:avLst/>
            </a:prstGeom>
          </p:spPr>
        </p:pic>
      </p:grpSp>
      <p:grpSp>
        <p:nvGrpSpPr>
          <p:cNvPr id="84" name="object 2"/>
          <p:cNvGrpSpPr/>
          <p:nvPr/>
        </p:nvGrpSpPr>
        <p:grpSpPr>
          <a:xfrm>
            <a:off x="3415956" y="10148442"/>
            <a:ext cx="703580" cy="91440"/>
            <a:chOff x="3415956" y="10148442"/>
            <a:chExt cx="703580" cy="91440"/>
          </a:xfrm>
        </p:grpSpPr>
        <p:sp>
          <p:nvSpPr>
            <p:cNvPr id="85"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86" name="object 4"/>
            <p:cNvPicPr/>
            <p:nvPr/>
          </p:nvPicPr>
          <p:blipFill>
            <a:blip r:embed="rId59" cstate="print"/>
            <a:stretch>
              <a:fillRect/>
            </a:stretch>
          </p:blipFill>
          <p:spPr>
            <a:xfrm>
              <a:off x="3738663" y="10148442"/>
              <a:ext cx="123329" cy="91325"/>
            </a:xfrm>
            <a:prstGeom prst="rect">
              <a:avLst/>
            </a:prstGeom>
          </p:spPr>
        </p:pic>
        <p:sp>
          <p:nvSpPr>
            <p:cNvPr id="87"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bject 6"/>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grpSp>
        <p:nvGrpSpPr>
          <p:cNvPr id="7" name="object 7"/>
          <p:cNvGrpSpPr/>
          <p:nvPr/>
        </p:nvGrpSpPr>
        <p:grpSpPr>
          <a:xfrm>
            <a:off x="709358" y="1078229"/>
            <a:ext cx="6116955" cy="4319270"/>
            <a:chOff x="709358" y="1078229"/>
            <a:chExt cx="6116955" cy="4319270"/>
          </a:xfrm>
        </p:grpSpPr>
        <p:sp>
          <p:nvSpPr>
            <p:cNvPr id="8" name="object 8"/>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pic>
          <p:nvPicPr>
            <p:cNvPr id="9" name="object 9"/>
            <p:cNvPicPr/>
            <p:nvPr/>
          </p:nvPicPr>
          <p:blipFill>
            <a:blip r:embed="rId2" cstate="print"/>
            <a:stretch>
              <a:fillRect/>
            </a:stretch>
          </p:blipFill>
          <p:spPr>
            <a:xfrm>
              <a:off x="890536" y="1476082"/>
              <a:ext cx="5752604" cy="755053"/>
            </a:xfrm>
            <a:prstGeom prst="rect">
              <a:avLst/>
            </a:prstGeom>
          </p:spPr>
        </p:pic>
        <p:sp>
          <p:nvSpPr>
            <p:cNvPr id="10" name="object 10"/>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1" name="object 11"/>
            <p:cNvPicPr/>
            <p:nvPr/>
          </p:nvPicPr>
          <p:blipFill>
            <a:blip r:embed="rId3" cstate="print"/>
            <a:stretch>
              <a:fillRect/>
            </a:stretch>
          </p:blipFill>
          <p:spPr>
            <a:xfrm>
              <a:off x="5696292" y="1288846"/>
              <a:ext cx="71539" cy="103543"/>
            </a:xfrm>
            <a:prstGeom prst="rect">
              <a:avLst/>
            </a:prstGeom>
          </p:spPr>
        </p:pic>
        <p:pic>
          <p:nvPicPr>
            <p:cNvPr id="12" name="object 12"/>
            <p:cNvPicPr/>
            <p:nvPr/>
          </p:nvPicPr>
          <p:blipFill>
            <a:blip r:embed="rId4" cstate="print"/>
            <a:stretch>
              <a:fillRect/>
            </a:stretch>
          </p:blipFill>
          <p:spPr>
            <a:xfrm>
              <a:off x="5787631" y="1285824"/>
              <a:ext cx="333375" cy="106565"/>
            </a:xfrm>
            <a:prstGeom prst="rect">
              <a:avLst/>
            </a:prstGeom>
          </p:spPr>
        </p:pic>
        <p:pic>
          <p:nvPicPr>
            <p:cNvPr id="13" name="object 13"/>
            <p:cNvPicPr/>
            <p:nvPr/>
          </p:nvPicPr>
          <p:blipFill>
            <a:blip r:embed="rId5" cstate="print"/>
            <a:stretch>
              <a:fillRect/>
            </a:stretch>
          </p:blipFill>
          <p:spPr>
            <a:xfrm>
              <a:off x="6156033" y="1285824"/>
              <a:ext cx="66967" cy="106565"/>
            </a:xfrm>
            <a:prstGeom prst="rect">
              <a:avLst/>
            </a:prstGeom>
          </p:spPr>
        </p:pic>
        <p:pic>
          <p:nvPicPr>
            <p:cNvPr id="14" name="object 14"/>
            <p:cNvPicPr/>
            <p:nvPr/>
          </p:nvPicPr>
          <p:blipFill>
            <a:blip r:embed="rId6" cstate="print"/>
            <a:stretch>
              <a:fillRect/>
            </a:stretch>
          </p:blipFill>
          <p:spPr>
            <a:xfrm>
              <a:off x="6268694" y="1282750"/>
              <a:ext cx="372910" cy="117221"/>
            </a:xfrm>
            <a:prstGeom prst="rect">
              <a:avLst/>
            </a:prstGeom>
          </p:spPr>
        </p:pic>
      </p:grpSp>
      <p:pic>
        <p:nvPicPr>
          <p:cNvPr id="15" name="object 15"/>
          <p:cNvPicPr/>
          <p:nvPr/>
        </p:nvPicPr>
        <p:blipFill>
          <a:blip r:embed="rId7" cstate="print"/>
          <a:stretch>
            <a:fillRect/>
          </a:stretch>
        </p:blipFill>
        <p:spPr>
          <a:xfrm>
            <a:off x="1099096" y="6546748"/>
            <a:ext cx="940739" cy="143078"/>
          </a:xfrm>
          <a:prstGeom prst="rect">
            <a:avLst/>
          </a:prstGeom>
        </p:spPr>
      </p:pic>
      <p:pic>
        <p:nvPicPr>
          <p:cNvPr id="16" name="object 16"/>
          <p:cNvPicPr/>
          <p:nvPr/>
        </p:nvPicPr>
        <p:blipFill>
          <a:blip r:embed="rId8" cstate="print"/>
          <a:stretch>
            <a:fillRect/>
          </a:stretch>
        </p:blipFill>
        <p:spPr>
          <a:xfrm>
            <a:off x="1223911" y="6764439"/>
            <a:ext cx="5232006" cy="138506"/>
          </a:xfrm>
          <a:prstGeom prst="rect">
            <a:avLst/>
          </a:prstGeom>
        </p:spPr>
      </p:pic>
      <p:pic>
        <p:nvPicPr>
          <p:cNvPr id="17" name="object 17"/>
          <p:cNvPicPr/>
          <p:nvPr/>
        </p:nvPicPr>
        <p:blipFill>
          <a:blip r:embed="rId9" cstate="print"/>
          <a:stretch>
            <a:fillRect/>
          </a:stretch>
        </p:blipFill>
        <p:spPr>
          <a:xfrm>
            <a:off x="1074737" y="6980580"/>
            <a:ext cx="1172121" cy="135483"/>
          </a:xfrm>
          <a:prstGeom prst="rect">
            <a:avLst/>
          </a:prstGeom>
        </p:spPr>
      </p:pic>
      <p:pic>
        <p:nvPicPr>
          <p:cNvPr id="18" name="object 18"/>
          <p:cNvPicPr/>
          <p:nvPr/>
        </p:nvPicPr>
        <p:blipFill>
          <a:blip r:embed="rId10" cstate="print"/>
          <a:stretch>
            <a:fillRect/>
          </a:stretch>
        </p:blipFill>
        <p:spPr>
          <a:xfrm>
            <a:off x="2367114" y="6980580"/>
            <a:ext cx="2867964" cy="137020"/>
          </a:xfrm>
          <a:prstGeom prst="rect">
            <a:avLst/>
          </a:prstGeom>
        </p:spPr>
      </p:pic>
      <p:pic>
        <p:nvPicPr>
          <p:cNvPr id="19" name="object 19"/>
          <p:cNvPicPr/>
          <p:nvPr/>
        </p:nvPicPr>
        <p:blipFill>
          <a:blip r:embed="rId11" cstate="print"/>
          <a:stretch>
            <a:fillRect/>
          </a:stretch>
        </p:blipFill>
        <p:spPr>
          <a:xfrm>
            <a:off x="5346204" y="6982117"/>
            <a:ext cx="1109713" cy="135483"/>
          </a:xfrm>
          <a:prstGeom prst="rect">
            <a:avLst/>
          </a:prstGeom>
        </p:spPr>
      </p:pic>
      <p:pic>
        <p:nvPicPr>
          <p:cNvPr id="20" name="object 20"/>
          <p:cNvPicPr/>
          <p:nvPr/>
        </p:nvPicPr>
        <p:blipFill>
          <a:blip r:embed="rId12" cstate="print"/>
          <a:stretch>
            <a:fillRect/>
          </a:stretch>
        </p:blipFill>
        <p:spPr>
          <a:xfrm>
            <a:off x="1079296" y="7195248"/>
            <a:ext cx="2566492" cy="138506"/>
          </a:xfrm>
          <a:prstGeom prst="rect">
            <a:avLst/>
          </a:prstGeom>
        </p:spPr>
      </p:pic>
      <p:pic>
        <p:nvPicPr>
          <p:cNvPr id="21" name="object 21"/>
          <p:cNvPicPr/>
          <p:nvPr/>
        </p:nvPicPr>
        <p:blipFill>
          <a:blip r:embed="rId13" cstate="print"/>
          <a:stretch>
            <a:fillRect/>
          </a:stretch>
        </p:blipFill>
        <p:spPr>
          <a:xfrm>
            <a:off x="1106690" y="7493596"/>
            <a:ext cx="5350764" cy="433831"/>
          </a:xfrm>
          <a:prstGeom prst="rect">
            <a:avLst/>
          </a:prstGeom>
        </p:spPr>
      </p:pic>
      <p:grpSp>
        <p:nvGrpSpPr>
          <p:cNvPr id="22" name="object 22"/>
          <p:cNvGrpSpPr/>
          <p:nvPr/>
        </p:nvGrpSpPr>
        <p:grpSpPr>
          <a:xfrm>
            <a:off x="1068641" y="8197850"/>
            <a:ext cx="5398135" cy="1460500"/>
            <a:chOff x="1068641" y="8197850"/>
            <a:chExt cx="5398135" cy="1460500"/>
          </a:xfrm>
        </p:grpSpPr>
        <p:sp>
          <p:nvSpPr>
            <p:cNvPr id="23" name="object 23"/>
            <p:cNvSpPr/>
            <p:nvPr/>
          </p:nvSpPr>
          <p:spPr>
            <a:xfrm>
              <a:off x="1068641" y="8197849"/>
              <a:ext cx="5398135" cy="1460500"/>
            </a:xfrm>
            <a:custGeom>
              <a:avLst/>
              <a:gdLst/>
              <a:ahLst/>
              <a:cxnLst/>
              <a:rect l="l" t="t" r="r" b="b"/>
              <a:pathLst>
                <a:path w="5398135" h="1460500">
                  <a:moveTo>
                    <a:pt x="5397944" y="0"/>
                  </a:moveTo>
                  <a:lnTo>
                    <a:pt x="5384254" y="0"/>
                  </a:lnTo>
                  <a:lnTo>
                    <a:pt x="5384254" y="13970"/>
                  </a:lnTo>
                  <a:lnTo>
                    <a:pt x="5384254" y="1447800"/>
                  </a:lnTo>
                  <a:lnTo>
                    <a:pt x="12153" y="1447800"/>
                  </a:lnTo>
                  <a:lnTo>
                    <a:pt x="12153" y="1448193"/>
                  </a:lnTo>
                  <a:lnTo>
                    <a:pt x="6096" y="1448193"/>
                  </a:lnTo>
                  <a:lnTo>
                    <a:pt x="6096" y="1447800"/>
                  </a:lnTo>
                  <a:lnTo>
                    <a:pt x="12153" y="1447800"/>
                  </a:lnTo>
                  <a:lnTo>
                    <a:pt x="12153" y="13970"/>
                  </a:lnTo>
                  <a:lnTo>
                    <a:pt x="5384254" y="13970"/>
                  </a:lnTo>
                  <a:lnTo>
                    <a:pt x="5384254" y="0"/>
                  </a:lnTo>
                  <a:lnTo>
                    <a:pt x="0" y="0"/>
                  </a:lnTo>
                  <a:lnTo>
                    <a:pt x="0" y="13970"/>
                  </a:lnTo>
                  <a:lnTo>
                    <a:pt x="0" y="1447800"/>
                  </a:lnTo>
                  <a:lnTo>
                    <a:pt x="0" y="1454150"/>
                  </a:lnTo>
                  <a:lnTo>
                    <a:pt x="0" y="1460500"/>
                  </a:lnTo>
                  <a:lnTo>
                    <a:pt x="5397944" y="1460500"/>
                  </a:lnTo>
                  <a:lnTo>
                    <a:pt x="5397944" y="1454150"/>
                  </a:lnTo>
                  <a:lnTo>
                    <a:pt x="5397932" y="1447800"/>
                  </a:lnTo>
                  <a:lnTo>
                    <a:pt x="5397944" y="13970"/>
                  </a:lnTo>
                  <a:lnTo>
                    <a:pt x="5397944" y="0"/>
                  </a:lnTo>
                  <a:close/>
                </a:path>
              </a:pathLst>
            </a:custGeom>
            <a:solidFill>
              <a:srgbClr val="00ACED"/>
            </a:solidFill>
          </p:spPr>
          <p:txBody>
            <a:bodyPr wrap="square" lIns="0" tIns="0" rIns="0" bIns="0" rtlCol="0"/>
            <a:lstStyle/>
            <a:p>
              <a:endParaRPr/>
            </a:p>
          </p:txBody>
        </p:sp>
        <p:pic>
          <p:nvPicPr>
            <p:cNvPr id="24" name="object 24"/>
            <p:cNvPicPr/>
            <p:nvPr/>
          </p:nvPicPr>
          <p:blipFill>
            <a:blip r:embed="rId14" cstate="print"/>
            <a:stretch>
              <a:fillRect/>
            </a:stretch>
          </p:blipFill>
          <p:spPr>
            <a:xfrm>
              <a:off x="1236065" y="8326285"/>
              <a:ext cx="3551440" cy="138518"/>
            </a:xfrm>
            <a:prstGeom prst="rect">
              <a:avLst/>
            </a:prstGeom>
          </p:spPr>
        </p:pic>
        <p:pic>
          <p:nvPicPr>
            <p:cNvPr id="25" name="object 25"/>
            <p:cNvPicPr/>
            <p:nvPr/>
          </p:nvPicPr>
          <p:blipFill>
            <a:blip r:embed="rId15" cstate="print"/>
            <a:stretch>
              <a:fillRect/>
            </a:stretch>
          </p:blipFill>
          <p:spPr>
            <a:xfrm>
              <a:off x="1383753" y="8543975"/>
              <a:ext cx="1793176" cy="135483"/>
            </a:xfrm>
            <a:prstGeom prst="rect">
              <a:avLst/>
            </a:prstGeom>
          </p:spPr>
        </p:pic>
        <p:pic>
          <p:nvPicPr>
            <p:cNvPr id="26" name="object 26"/>
            <p:cNvPicPr/>
            <p:nvPr/>
          </p:nvPicPr>
          <p:blipFill>
            <a:blip r:embed="rId16" cstate="print"/>
            <a:stretch>
              <a:fillRect/>
            </a:stretch>
          </p:blipFill>
          <p:spPr>
            <a:xfrm>
              <a:off x="3288055" y="8550020"/>
              <a:ext cx="114211" cy="129438"/>
            </a:xfrm>
            <a:prstGeom prst="rect">
              <a:avLst/>
            </a:prstGeom>
          </p:spPr>
        </p:pic>
        <p:pic>
          <p:nvPicPr>
            <p:cNvPr id="27" name="object 27"/>
            <p:cNvPicPr/>
            <p:nvPr/>
          </p:nvPicPr>
          <p:blipFill>
            <a:blip r:embed="rId17" cstate="print"/>
            <a:stretch>
              <a:fillRect/>
            </a:stretch>
          </p:blipFill>
          <p:spPr>
            <a:xfrm>
              <a:off x="3425075" y="8545461"/>
              <a:ext cx="309016" cy="132461"/>
            </a:xfrm>
            <a:prstGeom prst="rect">
              <a:avLst/>
            </a:prstGeom>
          </p:spPr>
        </p:pic>
        <p:pic>
          <p:nvPicPr>
            <p:cNvPr id="28" name="object 28"/>
            <p:cNvPicPr/>
            <p:nvPr/>
          </p:nvPicPr>
          <p:blipFill>
            <a:blip r:embed="rId18" cstate="print"/>
            <a:stretch>
              <a:fillRect/>
            </a:stretch>
          </p:blipFill>
          <p:spPr>
            <a:xfrm>
              <a:off x="3753891" y="8550020"/>
              <a:ext cx="120256" cy="129438"/>
            </a:xfrm>
            <a:prstGeom prst="rect">
              <a:avLst/>
            </a:prstGeom>
          </p:spPr>
        </p:pic>
        <p:sp>
          <p:nvSpPr>
            <p:cNvPr id="29" name="object 29"/>
            <p:cNvSpPr/>
            <p:nvPr/>
          </p:nvSpPr>
          <p:spPr>
            <a:xfrm>
              <a:off x="3896969" y="8630742"/>
              <a:ext cx="41275" cy="44450"/>
            </a:xfrm>
            <a:custGeom>
              <a:avLst/>
              <a:gdLst/>
              <a:ahLst/>
              <a:cxnLst/>
              <a:rect l="l" t="t" r="r" b="b"/>
              <a:pathLst>
                <a:path w="41275" h="44450">
                  <a:moveTo>
                    <a:pt x="36563" y="44145"/>
                  </a:moveTo>
                  <a:lnTo>
                    <a:pt x="28917" y="44145"/>
                  </a:lnTo>
                  <a:lnTo>
                    <a:pt x="27431" y="41071"/>
                  </a:lnTo>
                  <a:lnTo>
                    <a:pt x="24358" y="38049"/>
                  </a:lnTo>
                  <a:lnTo>
                    <a:pt x="18872" y="30577"/>
                  </a:lnTo>
                  <a:lnTo>
                    <a:pt x="13523" y="23968"/>
                  </a:lnTo>
                  <a:lnTo>
                    <a:pt x="7886" y="17925"/>
                  </a:lnTo>
                  <a:lnTo>
                    <a:pt x="1536" y="12153"/>
                  </a:lnTo>
                  <a:lnTo>
                    <a:pt x="1536" y="10617"/>
                  </a:lnTo>
                  <a:lnTo>
                    <a:pt x="0" y="9131"/>
                  </a:lnTo>
                  <a:lnTo>
                    <a:pt x="0" y="3022"/>
                  </a:lnTo>
                  <a:lnTo>
                    <a:pt x="3073" y="0"/>
                  </a:lnTo>
                  <a:lnTo>
                    <a:pt x="10667" y="0"/>
                  </a:lnTo>
                  <a:lnTo>
                    <a:pt x="37706" y="28909"/>
                  </a:lnTo>
                  <a:lnTo>
                    <a:pt x="41122" y="36512"/>
                  </a:lnTo>
                  <a:lnTo>
                    <a:pt x="41122" y="41071"/>
                  </a:lnTo>
                  <a:lnTo>
                    <a:pt x="36563" y="44145"/>
                  </a:lnTo>
                  <a:close/>
                </a:path>
              </a:pathLst>
            </a:custGeom>
            <a:solidFill>
              <a:srgbClr val="4D4D4F"/>
            </a:solidFill>
          </p:spPr>
          <p:txBody>
            <a:bodyPr wrap="square" lIns="0" tIns="0" rIns="0" bIns="0" rtlCol="0"/>
            <a:lstStyle/>
            <a:p>
              <a:endParaRPr/>
            </a:p>
          </p:txBody>
        </p:sp>
        <p:pic>
          <p:nvPicPr>
            <p:cNvPr id="30" name="object 30"/>
            <p:cNvPicPr/>
            <p:nvPr/>
          </p:nvPicPr>
          <p:blipFill>
            <a:blip r:embed="rId19" cstate="print"/>
            <a:stretch>
              <a:fillRect/>
            </a:stretch>
          </p:blipFill>
          <p:spPr>
            <a:xfrm>
              <a:off x="4046194" y="8545461"/>
              <a:ext cx="1453743" cy="135483"/>
            </a:xfrm>
            <a:prstGeom prst="rect">
              <a:avLst/>
            </a:prstGeom>
          </p:spPr>
        </p:pic>
        <p:pic>
          <p:nvPicPr>
            <p:cNvPr id="31" name="object 31"/>
            <p:cNvPicPr/>
            <p:nvPr/>
          </p:nvPicPr>
          <p:blipFill>
            <a:blip r:embed="rId20" cstate="print"/>
            <a:stretch>
              <a:fillRect/>
            </a:stretch>
          </p:blipFill>
          <p:spPr>
            <a:xfrm>
              <a:off x="5614098" y="8545461"/>
              <a:ext cx="713930" cy="135483"/>
            </a:xfrm>
            <a:prstGeom prst="rect">
              <a:avLst/>
            </a:prstGeom>
          </p:spPr>
        </p:pic>
        <p:pic>
          <p:nvPicPr>
            <p:cNvPr id="32" name="object 32"/>
            <p:cNvPicPr/>
            <p:nvPr/>
          </p:nvPicPr>
          <p:blipFill>
            <a:blip r:embed="rId21" cstate="print"/>
            <a:stretch>
              <a:fillRect/>
            </a:stretch>
          </p:blipFill>
          <p:spPr>
            <a:xfrm>
              <a:off x="1231506" y="8758580"/>
              <a:ext cx="2869450" cy="137020"/>
            </a:xfrm>
            <a:prstGeom prst="rect">
              <a:avLst/>
            </a:prstGeom>
          </p:spPr>
        </p:pic>
        <p:sp>
          <p:nvSpPr>
            <p:cNvPr id="33" name="object 33"/>
            <p:cNvSpPr/>
            <p:nvPr/>
          </p:nvSpPr>
          <p:spPr>
            <a:xfrm>
              <a:off x="4169473" y="8760116"/>
              <a:ext cx="742950" cy="137160"/>
            </a:xfrm>
            <a:custGeom>
              <a:avLst/>
              <a:gdLst/>
              <a:ahLst/>
              <a:cxnLst/>
              <a:rect l="l" t="t" r="r" b="b"/>
              <a:pathLst>
                <a:path w="742950" h="137159">
                  <a:moveTo>
                    <a:pt x="135483" y="89801"/>
                  </a:moveTo>
                  <a:lnTo>
                    <a:pt x="82194" y="89801"/>
                  </a:lnTo>
                  <a:lnTo>
                    <a:pt x="82194" y="60871"/>
                  </a:lnTo>
                  <a:lnTo>
                    <a:pt x="124815" y="60871"/>
                  </a:lnTo>
                  <a:lnTo>
                    <a:pt x="124815" y="50215"/>
                  </a:lnTo>
                  <a:lnTo>
                    <a:pt x="120243" y="48717"/>
                  </a:lnTo>
                  <a:lnTo>
                    <a:pt x="82194" y="48717"/>
                  </a:lnTo>
                  <a:lnTo>
                    <a:pt x="82194" y="27393"/>
                  </a:lnTo>
                  <a:lnTo>
                    <a:pt x="126352" y="27393"/>
                  </a:lnTo>
                  <a:lnTo>
                    <a:pt x="129374" y="25895"/>
                  </a:lnTo>
                  <a:lnTo>
                    <a:pt x="129374" y="15240"/>
                  </a:lnTo>
                  <a:lnTo>
                    <a:pt x="41122" y="15240"/>
                  </a:lnTo>
                  <a:lnTo>
                    <a:pt x="42608" y="13703"/>
                  </a:lnTo>
                  <a:lnTo>
                    <a:pt x="45681" y="7594"/>
                  </a:lnTo>
                  <a:lnTo>
                    <a:pt x="45681" y="3035"/>
                  </a:lnTo>
                  <a:lnTo>
                    <a:pt x="41122" y="1549"/>
                  </a:lnTo>
                  <a:lnTo>
                    <a:pt x="35013" y="1549"/>
                  </a:lnTo>
                  <a:lnTo>
                    <a:pt x="33477" y="3035"/>
                  </a:lnTo>
                  <a:lnTo>
                    <a:pt x="31940" y="4572"/>
                  </a:lnTo>
                  <a:lnTo>
                    <a:pt x="27012" y="15494"/>
                  </a:lnTo>
                  <a:lnTo>
                    <a:pt x="20916" y="25692"/>
                  </a:lnTo>
                  <a:lnTo>
                    <a:pt x="13106" y="35598"/>
                  </a:lnTo>
                  <a:lnTo>
                    <a:pt x="3022" y="45643"/>
                  </a:lnTo>
                  <a:lnTo>
                    <a:pt x="1536" y="47180"/>
                  </a:lnTo>
                  <a:lnTo>
                    <a:pt x="0" y="47180"/>
                  </a:lnTo>
                  <a:lnTo>
                    <a:pt x="0" y="54825"/>
                  </a:lnTo>
                  <a:lnTo>
                    <a:pt x="4559" y="57848"/>
                  </a:lnTo>
                  <a:lnTo>
                    <a:pt x="10668" y="57848"/>
                  </a:lnTo>
                  <a:lnTo>
                    <a:pt x="16764" y="50215"/>
                  </a:lnTo>
                  <a:lnTo>
                    <a:pt x="22377" y="44310"/>
                  </a:lnTo>
                  <a:lnTo>
                    <a:pt x="27584" y="38252"/>
                  </a:lnTo>
                  <a:lnTo>
                    <a:pt x="31927" y="32473"/>
                  </a:lnTo>
                  <a:lnTo>
                    <a:pt x="35013" y="27393"/>
                  </a:lnTo>
                  <a:lnTo>
                    <a:pt x="70040" y="27393"/>
                  </a:lnTo>
                  <a:lnTo>
                    <a:pt x="70040" y="48717"/>
                  </a:lnTo>
                  <a:lnTo>
                    <a:pt x="70040" y="60871"/>
                  </a:lnTo>
                  <a:lnTo>
                    <a:pt x="70040" y="89801"/>
                  </a:lnTo>
                  <a:lnTo>
                    <a:pt x="35013" y="89801"/>
                  </a:lnTo>
                  <a:lnTo>
                    <a:pt x="35013" y="62420"/>
                  </a:lnTo>
                  <a:lnTo>
                    <a:pt x="36563" y="60871"/>
                  </a:lnTo>
                  <a:lnTo>
                    <a:pt x="70040" y="60871"/>
                  </a:lnTo>
                  <a:lnTo>
                    <a:pt x="70040" y="48717"/>
                  </a:lnTo>
                  <a:lnTo>
                    <a:pt x="27381" y="48717"/>
                  </a:lnTo>
                  <a:lnTo>
                    <a:pt x="22821" y="53289"/>
                  </a:lnTo>
                  <a:lnTo>
                    <a:pt x="22821" y="89801"/>
                  </a:lnTo>
                  <a:lnTo>
                    <a:pt x="0" y="89801"/>
                  </a:lnTo>
                  <a:lnTo>
                    <a:pt x="0" y="100469"/>
                  </a:lnTo>
                  <a:lnTo>
                    <a:pt x="70040" y="100469"/>
                  </a:lnTo>
                  <a:lnTo>
                    <a:pt x="70040" y="137020"/>
                  </a:lnTo>
                  <a:lnTo>
                    <a:pt x="82194" y="137020"/>
                  </a:lnTo>
                  <a:lnTo>
                    <a:pt x="82194" y="100469"/>
                  </a:lnTo>
                  <a:lnTo>
                    <a:pt x="135483" y="100469"/>
                  </a:lnTo>
                  <a:lnTo>
                    <a:pt x="135483" y="89801"/>
                  </a:lnTo>
                  <a:close/>
                </a:path>
                <a:path w="742950" h="137159">
                  <a:moveTo>
                    <a:pt x="220713" y="9131"/>
                  </a:moveTo>
                  <a:lnTo>
                    <a:pt x="146138" y="9131"/>
                  </a:lnTo>
                  <a:lnTo>
                    <a:pt x="146138" y="16725"/>
                  </a:lnTo>
                  <a:lnTo>
                    <a:pt x="147688" y="19799"/>
                  </a:lnTo>
                  <a:lnTo>
                    <a:pt x="200914" y="19799"/>
                  </a:lnTo>
                  <a:lnTo>
                    <a:pt x="202450" y="21285"/>
                  </a:lnTo>
                  <a:lnTo>
                    <a:pt x="202450" y="24358"/>
                  </a:lnTo>
                  <a:lnTo>
                    <a:pt x="199428" y="27393"/>
                  </a:lnTo>
                  <a:lnTo>
                    <a:pt x="184480" y="50025"/>
                  </a:lnTo>
                  <a:lnTo>
                    <a:pt x="172402" y="75933"/>
                  </a:lnTo>
                  <a:lnTo>
                    <a:pt x="164312" y="100393"/>
                  </a:lnTo>
                  <a:lnTo>
                    <a:pt x="161378" y="118719"/>
                  </a:lnTo>
                  <a:lnTo>
                    <a:pt x="161378" y="126365"/>
                  </a:lnTo>
                  <a:lnTo>
                    <a:pt x="175069" y="126365"/>
                  </a:lnTo>
                  <a:lnTo>
                    <a:pt x="175069" y="120256"/>
                  </a:lnTo>
                  <a:lnTo>
                    <a:pt x="176606" y="115697"/>
                  </a:lnTo>
                  <a:lnTo>
                    <a:pt x="187985" y="74015"/>
                  </a:lnTo>
                  <a:lnTo>
                    <a:pt x="213118" y="28930"/>
                  </a:lnTo>
                  <a:lnTo>
                    <a:pt x="220713" y="21285"/>
                  </a:lnTo>
                  <a:lnTo>
                    <a:pt x="220713" y="9131"/>
                  </a:lnTo>
                  <a:close/>
                </a:path>
                <a:path w="742950" h="137159">
                  <a:moveTo>
                    <a:pt x="307479" y="39598"/>
                  </a:moveTo>
                  <a:lnTo>
                    <a:pt x="284391" y="7708"/>
                  </a:lnTo>
                  <a:lnTo>
                    <a:pt x="272503" y="6108"/>
                  </a:lnTo>
                  <a:lnTo>
                    <a:pt x="255206" y="9652"/>
                  </a:lnTo>
                  <a:lnTo>
                    <a:pt x="243928" y="18465"/>
                  </a:lnTo>
                  <a:lnTo>
                    <a:pt x="237794" y="29845"/>
                  </a:lnTo>
                  <a:lnTo>
                    <a:pt x="235940" y="41084"/>
                  </a:lnTo>
                  <a:lnTo>
                    <a:pt x="235940" y="47180"/>
                  </a:lnTo>
                  <a:lnTo>
                    <a:pt x="249631" y="47180"/>
                  </a:lnTo>
                  <a:lnTo>
                    <a:pt x="249631" y="41084"/>
                  </a:lnTo>
                  <a:lnTo>
                    <a:pt x="252133" y="30873"/>
                  </a:lnTo>
                  <a:lnTo>
                    <a:pt x="257060" y="23215"/>
                  </a:lnTo>
                  <a:lnTo>
                    <a:pt x="263994" y="18402"/>
                  </a:lnTo>
                  <a:lnTo>
                    <a:pt x="272503" y="16725"/>
                  </a:lnTo>
                  <a:lnTo>
                    <a:pt x="280949" y="18376"/>
                  </a:lnTo>
                  <a:lnTo>
                    <a:pt x="287693" y="23025"/>
                  </a:lnTo>
                  <a:lnTo>
                    <a:pt x="292163" y="30251"/>
                  </a:lnTo>
                  <a:lnTo>
                    <a:pt x="293789" y="39598"/>
                  </a:lnTo>
                  <a:lnTo>
                    <a:pt x="292430" y="49161"/>
                  </a:lnTo>
                  <a:lnTo>
                    <a:pt x="287515" y="56718"/>
                  </a:lnTo>
                  <a:lnTo>
                    <a:pt x="277749" y="64846"/>
                  </a:lnTo>
                  <a:lnTo>
                    <a:pt x="261835" y="76111"/>
                  </a:lnTo>
                  <a:lnTo>
                    <a:pt x="255625" y="81394"/>
                  </a:lnTo>
                  <a:lnTo>
                    <a:pt x="246430" y="89814"/>
                  </a:lnTo>
                  <a:lnTo>
                    <a:pt x="238086" y="100533"/>
                  </a:lnTo>
                  <a:lnTo>
                    <a:pt x="234454" y="112674"/>
                  </a:lnTo>
                  <a:lnTo>
                    <a:pt x="234454" y="117233"/>
                  </a:lnTo>
                  <a:lnTo>
                    <a:pt x="235940" y="123278"/>
                  </a:lnTo>
                  <a:lnTo>
                    <a:pt x="307479" y="123278"/>
                  </a:lnTo>
                  <a:lnTo>
                    <a:pt x="307479" y="111125"/>
                  </a:lnTo>
                  <a:lnTo>
                    <a:pt x="249631" y="111125"/>
                  </a:lnTo>
                  <a:lnTo>
                    <a:pt x="249631" y="108102"/>
                  </a:lnTo>
                  <a:lnTo>
                    <a:pt x="252793" y="101511"/>
                  </a:lnTo>
                  <a:lnTo>
                    <a:pt x="260096" y="94195"/>
                  </a:lnTo>
                  <a:lnTo>
                    <a:pt x="268249" y="87757"/>
                  </a:lnTo>
                  <a:lnTo>
                    <a:pt x="273989" y="83743"/>
                  </a:lnTo>
                  <a:lnTo>
                    <a:pt x="290144" y="72123"/>
                  </a:lnTo>
                  <a:lnTo>
                    <a:pt x="300443" y="62788"/>
                  </a:lnTo>
                  <a:lnTo>
                    <a:pt x="305879" y="52908"/>
                  </a:lnTo>
                  <a:lnTo>
                    <a:pt x="307479" y="39598"/>
                  </a:lnTo>
                  <a:close/>
                </a:path>
                <a:path w="742950" h="137159">
                  <a:moveTo>
                    <a:pt x="397319" y="65443"/>
                  </a:moveTo>
                  <a:lnTo>
                    <a:pt x="396290" y="47828"/>
                  </a:lnTo>
                  <a:lnTo>
                    <a:pt x="391401" y="28359"/>
                  </a:lnTo>
                  <a:lnTo>
                    <a:pt x="383628" y="17640"/>
                  </a:lnTo>
                  <a:lnTo>
                    <a:pt x="383628" y="65443"/>
                  </a:lnTo>
                  <a:lnTo>
                    <a:pt x="383032" y="81407"/>
                  </a:lnTo>
                  <a:lnTo>
                    <a:pt x="379996" y="97231"/>
                  </a:lnTo>
                  <a:lnTo>
                    <a:pt x="372694" y="109334"/>
                  </a:lnTo>
                  <a:lnTo>
                    <a:pt x="359270" y="114160"/>
                  </a:lnTo>
                  <a:lnTo>
                    <a:pt x="345808" y="109334"/>
                  </a:lnTo>
                  <a:lnTo>
                    <a:pt x="338505" y="97231"/>
                  </a:lnTo>
                  <a:lnTo>
                    <a:pt x="335495" y="81407"/>
                  </a:lnTo>
                  <a:lnTo>
                    <a:pt x="334911" y="65443"/>
                  </a:lnTo>
                  <a:lnTo>
                    <a:pt x="335495" y="49479"/>
                  </a:lnTo>
                  <a:lnTo>
                    <a:pt x="338505" y="33667"/>
                  </a:lnTo>
                  <a:lnTo>
                    <a:pt x="345808" y="21564"/>
                  </a:lnTo>
                  <a:lnTo>
                    <a:pt x="359270" y="16725"/>
                  </a:lnTo>
                  <a:lnTo>
                    <a:pt x="372694" y="21564"/>
                  </a:lnTo>
                  <a:lnTo>
                    <a:pt x="379996" y="33667"/>
                  </a:lnTo>
                  <a:lnTo>
                    <a:pt x="383032" y="49479"/>
                  </a:lnTo>
                  <a:lnTo>
                    <a:pt x="383628" y="65443"/>
                  </a:lnTo>
                  <a:lnTo>
                    <a:pt x="383628" y="17640"/>
                  </a:lnTo>
                  <a:lnTo>
                    <a:pt x="382968" y="16725"/>
                  </a:lnTo>
                  <a:lnTo>
                    <a:pt x="379958" y="12598"/>
                  </a:lnTo>
                  <a:lnTo>
                    <a:pt x="359270" y="6108"/>
                  </a:lnTo>
                  <a:lnTo>
                    <a:pt x="338543" y="12598"/>
                  </a:lnTo>
                  <a:lnTo>
                    <a:pt x="327101" y="28359"/>
                  </a:lnTo>
                  <a:lnTo>
                    <a:pt x="322237" y="47828"/>
                  </a:lnTo>
                  <a:lnTo>
                    <a:pt x="321221" y="65443"/>
                  </a:lnTo>
                  <a:lnTo>
                    <a:pt x="322237" y="82689"/>
                  </a:lnTo>
                  <a:lnTo>
                    <a:pt x="327101" y="102768"/>
                  </a:lnTo>
                  <a:lnTo>
                    <a:pt x="338543" y="119430"/>
                  </a:lnTo>
                  <a:lnTo>
                    <a:pt x="359270" y="126365"/>
                  </a:lnTo>
                  <a:lnTo>
                    <a:pt x="380619" y="119634"/>
                  </a:lnTo>
                  <a:lnTo>
                    <a:pt x="384429" y="114160"/>
                  </a:lnTo>
                  <a:lnTo>
                    <a:pt x="391985" y="103327"/>
                  </a:lnTo>
                  <a:lnTo>
                    <a:pt x="396506" y="83312"/>
                  </a:lnTo>
                  <a:lnTo>
                    <a:pt x="397319" y="65443"/>
                  </a:lnTo>
                  <a:close/>
                </a:path>
                <a:path w="742950" h="137159">
                  <a:moveTo>
                    <a:pt x="455168" y="10668"/>
                  </a:moveTo>
                  <a:lnTo>
                    <a:pt x="452132" y="7594"/>
                  </a:lnTo>
                  <a:lnTo>
                    <a:pt x="444500" y="7594"/>
                  </a:lnTo>
                  <a:lnTo>
                    <a:pt x="444500" y="19799"/>
                  </a:lnTo>
                  <a:lnTo>
                    <a:pt x="444500" y="59385"/>
                  </a:lnTo>
                  <a:lnTo>
                    <a:pt x="444500" y="70002"/>
                  </a:lnTo>
                  <a:lnTo>
                    <a:pt x="444500" y="112674"/>
                  </a:lnTo>
                  <a:lnTo>
                    <a:pt x="442963" y="114160"/>
                  </a:lnTo>
                  <a:lnTo>
                    <a:pt x="424700" y="114160"/>
                  </a:lnTo>
                  <a:lnTo>
                    <a:pt x="424700" y="70002"/>
                  </a:lnTo>
                  <a:lnTo>
                    <a:pt x="444500" y="70002"/>
                  </a:lnTo>
                  <a:lnTo>
                    <a:pt x="444500" y="59385"/>
                  </a:lnTo>
                  <a:lnTo>
                    <a:pt x="424700" y="59385"/>
                  </a:lnTo>
                  <a:lnTo>
                    <a:pt x="424700" y="19799"/>
                  </a:lnTo>
                  <a:lnTo>
                    <a:pt x="426237" y="18262"/>
                  </a:lnTo>
                  <a:lnTo>
                    <a:pt x="442963" y="18262"/>
                  </a:lnTo>
                  <a:lnTo>
                    <a:pt x="444500" y="19799"/>
                  </a:lnTo>
                  <a:lnTo>
                    <a:pt x="444500" y="7594"/>
                  </a:lnTo>
                  <a:lnTo>
                    <a:pt x="415569" y="7594"/>
                  </a:lnTo>
                  <a:lnTo>
                    <a:pt x="412546" y="10668"/>
                  </a:lnTo>
                  <a:lnTo>
                    <a:pt x="412546" y="121793"/>
                  </a:lnTo>
                  <a:lnTo>
                    <a:pt x="415569" y="124828"/>
                  </a:lnTo>
                  <a:lnTo>
                    <a:pt x="452132" y="124828"/>
                  </a:lnTo>
                  <a:lnTo>
                    <a:pt x="455168" y="121793"/>
                  </a:lnTo>
                  <a:lnTo>
                    <a:pt x="455168" y="114160"/>
                  </a:lnTo>
                  <a:lnTo>
                    <a:pt x="455168" y="70002"/>
                  </a:lnTo>
                  <a:lnTo>
                    <a:pt x="455168" y="59385"/>
                  </a:lnTo>
                  <a:lnTo>
                    <a:pt x="455168" y="18262"/>
                  </a:lnTo>
                  <a:lnTo>
                    <a:pt x="455168" y="10668"/>
                  </a:lnTo>
                  <a:close/>
                </a:path>
                <a:path w="742950" h="137159">
                  <a:moveTo>
                    <a:pt x="493217" y="108102"/>
                  </a:moveTo>
                  <a:lnTo>
                    <a:pt x="487108" y="100469"/>
                  </a:lnTo>
                  <a:lnTo>
                    <a:pt x="484085" y="95897"/>
                  </a:lnTo>
                  <a:lnTo>
                    <a:pt x="476440" y="88315"/>
                  </a:lnTo>
                  <a:lnTo>
                    <a:pt x="471881" y="88315"/>
                  </a:lnTo>
                  <a:lnTo>
                    <a:pt x="467321" y="89801"/>
                  </a:lnTo>
                  <a:lnTo>
                    <a:pt x="467321" y="95897"/>
                  </a:lnTo>
                  <a:lnTo>
                    <a:pt x="468858" y="97434"/>
                  </a:lnTo>
                  <a:lnTo>
                    <a:pt x="470395" y="98920"/>
                  </a:lnTo>
                  <a:lnTo>
                    <a:pt x="474954" y="103492"/>
                  </a:lnTo>
                  <a:lnTo>
                    <a:pt x="477977" y="106565"/>
                  </a:lnTo>
                  <a:lnTo>
                    <a:pt x="481063" y="112674"/>
                  </a:lnTo>
                  <a:lnTo>
                    <a:pt x="484085" y="117233"/>
                  </a:lnTo>
                  <a:lnTo>
                    <a:pt x="490181" y="117233"/>
                  </a:lnTo>
                  <a:lnTo>
                    <a:pt x="493217" y="114160"/>
                  </a:lnTo>
                  <a:lnTo>
                    <a:pt x="493217" y="108102"/>
                  </a:lnTo>
                  <a:close/>
                </a:path>
                <a:path w="742950" h="137159">
                  <a:moveTo>
                    <a:pt x="541934" y="45643"/>
                  </a:moveTo>
                  <a:lnTo>
                    <a:pt x="503872" y="45643"/>
                  </a:lnTo>
                  <a:lnTo>
                    <a:pt x="503872" y="25895"/>
                  </a:lnTo>
                  <a:lnTo>
                    <a:pt x="537362" y="25895"/>
                  </a:lnTo>
                  <a:lnTo>
                    <a:pt x="537362" y="15240"/>
                  </a:lnTo>
                  <a:lnTo>
                    <a:pt x="503872" y="15240"/>
                  </a:lnTo>
                  <a:lnTo>
                    <a:pt x="503872" y="1549"/>
                  </a:lnTo>
                  <a:lnTo>
                    <a:pt x="502335" y="0"/>
                  </a:lnTo>
                  <a:lnTo>
                    <a:pt x="493217" y="0"/>
                  </a:lnTo>
                  <a:lnTo>
                    <a:pt x="493217" y="15240"/>
                  </a:lnTo>
                  <a:lnTo>
                    <a:pt x="461264" y="15240"/>
                  </a:lnTo>
                  <a:lnTo>
                    <a:pt x="461264" y="25895"/>
                  </a:lnTo>
                  <a:lnTo>
                    <a:pt x="493217" y="25895"/>
                  </a:lnTo>
                  <a:lnTo>
                    <a:pt x="493217" y="45643"/>
                  </a:lnTo>
                  <a:lnTo>
                    <a:pt x="458190" y="45643"/>
                  </a:lnTo>
                  <a:lnTo>
                    <a:pt x="456704" y="47180"/>
                  </a:lnTo>
                  <a:lnTo>
                    <a:pt x="456704" y="56311"/>
                  </a:lnTo>
                  <a:lnTo>
                    <a:pt x="513003" y="56311"/>
                  </a:lnTo>
                  <a:lnTo>
                    <a:pt x="513003" y="73075"/>
                  </a:lnTo>
                  <a:lnTo>
                    <a:pt x="456704" y="73075"/>
                  </a:lnTo>
                  <a:lnTo>
                    <a:pt x="456704" y="83743"/>
                  </a:lnTo>
                  <a:lnTo>
                    <a:pt x="513003" y="83743"/>
                  </a:lnTo>
                  <a:lnTo>
                    <a:pt x="513003" y="121793"/>
                  </a:lnTo>
                  <a:lnTo>
                    <a:pt x="488645" y="121793"/>
                  </a:lnTo>
                  <a:lnTo>
                    <a:pt x="488645" y="133946"/>
                  </a:lnTo>
                  <a:lnTo>
                    <a:pt x="500799" y="133946"/>
                  </a:lnTo>
                  <a:lnTo>
                    <a:pt x="511670" y="133692"/>
                  </a:lnTo>
                  <a:lnTo>
                    <a:pt x="519264" y="131864"/>
                  </a:lnTo>
                  <a:lnTo>
                    <a:pt x="523709" y="126898"/>
                  </a:lnTo>
                  <a:lnTo>
                    <a:pt x="525157" y="117233"/>
                  </a:lnTo>
                  <a:lnTo>
                    <a:pt x="525157" y="83743"/>
                  </a:lnTo>
                  <a:lnTo>
                    <a:pt x="538899" y="83743"/>
                  </a:lnTo>
                  <a:lnTo>
                    <a:pt x="540385" y="82207"/>
                  </a:lnTo>
                  <a:lnTo>
                    <a:pt x="540385" y="73075"/>
                  </a:lnTo>
                  <a:lnTo>
                    <a:pt x="525157" y="73075"/>
                  </a:lnTo>
                  <a:lnTo>
                    <a:pt x="525157" y="56311"/>
                  </a:lnTo>
                  <a:lnTo>
                    <a:pt x="540385" y="56311"/>
                  </a:lnTo>
                  <a:lnTo>
                    <a:pt x="541934" y="54825"/>
                  </a:lnTo>
                  <a:lnTo>
                    <a:pt x="541934" y="45643"/>
                  </a:lnTo>
                  <a:close/>
                </a:path>
                <a:path w="742950" h="137159">
                  <a:moveTo>
                    <a:pt x="611924" y="9131"/>
                  </a:moveTo>
                  <a:lnTo>
                    <a:pt x="608901" y="6108"/>
                  </a:lnTo>
                  <a:lnTo>
                    <a:pt x="601306" y="6108"/>
                  </a:lnTo>
                  <a:lnTo>
                    <a:pt x="601306" y="16725"/>
                  </a:lnTo>
                  <a:lnTo>
                    <a:pt x="601306" y="25895"/>
                  </a:lnTo>
                  <a:lnTo>
                    <a:pt x="601306" y="35026"/>
                  </a:lnTo>
                  <a:lnTo>
                    <a:pt x="601306" y="44157"/>
                  </a:lnTo>
                  <a:lnTo>
                    <a:pt x="599770" y="47180"/>
                  </a:lnTo>
                  <a:lnTo>
                    <a:pt x="569315" y="47180"/>
                  </a:lnTo>
                  <a:lnTo>
                    <a:pt x="569315" y="35026"/>
                  </a:lnTo>
                  <a:lnTo>
                    <a:pt x="601306" y="35026"/>
                  </a:lnTo>
                  <a:lnTo>
                    <a:pt x="601306" y="25895"/>
                  </a:lnTo>
                  <a:lnTo>
                    <a:pt x="569315" y="25895"/>
                  </a:lnTo>
                  <a:lnTo>
                    <a:pt x="569315" y="16725"/>
                  </a:lnTo>
                  <a:lnTo>
                    <a:pt x="570852" y="15240"/>
                  </a:lnTo>
                  <a:lnTo>
                    <a:pt x="599770" y="15240"/>
                  </a:lnTo>
                  <a:lnTo>
                    <a:pt x="601306" y="16725"/>
                  </a:lnTo>
                  <a:lnTo>
                    <a:pt x="601306" y="6108"/>
                  </a:lnTo>
                  <a:lnTo>
                    <a:pt x="561721" y="6108"/>
                  </a:lnTo>
                  <a:lnTo>
                    <a:pt x="558647" y="9131"/>
                  </a:lnTo>
                  <a:lnTo>
                    <a:pt x="558647" y="135483"/>
                  </a:lnTo>
                  <a:lnTo>
                    <a:pt x="569315" y="135483"/>
                  </a:lnTo>
                  <a:lnTo>
                    <a:pt x="569315" y="56311"/>
                  </a:lnTo>
                  <a:lnTo>
                    <a:pt x="608901" y="56311"/>
                  </a:lnTo>
                  <a:lnTo>
                    <a:pt x="611924" y="51752"/>
                  </a:lnTo>
                  <a:lnTo>
                    <a:pt x="611924" y="47180"/>
                  </a:lnTo>
                  <a:lnTo>
                    <a:pt x="611924" y="35026"/>
                  </a:lnTo>
                  <a:lnTo>
                    <a:pt x="611924" y="25895"/>
                  </a:lnTo>
                  <a:lnTo>
                    <a:pt x="611924" y="15240"/>
                  </a:lnTo>
                  <a:lnTo>
                    <a:pt x="611924" y="9131"/>
                  </a:lnTo>
                  <a:close/>
                </a:path>
                <a:path w="742950" h="137159">
                  <a:moveTo>
                    <a:pt x="651510" y="68516"/>
                  </a:moveTo>
                  <a:lnTo>
                    <a:pt x="648487" y="65443"/>
                  </a:lnTo>
                  <a:lnTo>
                    <a:pt x="640854" y="65443"/>
                  </a:lnTo>
                  <a:lnTo>
                    <a:pt x="640854" y="76111"/>
                  </a:lnTo>
                  <a:lnTo>
                    <a:pt x="640854" y="86766"/>
                  </a:lnTo>
                  <a:lnTo>
                    <a:pt x="640854" y="95897"/>
                  </a:lnTo>
                  <a:lnTo>
                    <a:pt x="640854" y="108102"/>
                  </a:lnTo>
                  <a:lnTo>
                    <a:pt x="639356" y="109588"/>
                  </a:lnTo>
                  <a:lnTo>
                    <a:pt x="598233" y="109588"/>
                  </a:lnTo>
                  <a:lnTo>
                    <a:pt x="596747" y="108102"/>
                  </a:lnTo>
                  <a:lnTo>
                    <a:pt x="596747" y="95897"/>
                  </a:lnTo>
                  <a:lnTo>
                    <a:pt x="640854" y="95897"/>
                  </a:lnTo>
                  <a:lnTo>
                    <a:pt x="640854" y="86766"/>
                  </a:lnTo>
                  <a:lnTo>
                    <a:pt x="596747" y="86766"/>
                  </a:lnTo>
                  <a:lnTo>
                    <a:pt x="596747" y="76111"/>
                  </a:lnTo>
                  <a:lnTo>
                    <a:pt x="598233" y="74574"/>
                  </a:lnTo>
                  <a:lnTo>
                    <a:pt x="639356" y="74574"/>
                  </a:lnTo>
                  <a:lnTo>
                    <a:pt x="640854" y="76111"/>
                  </a:lnTo>
                  <a:lnTo>
                    <a:pt x="640854" y="65443"/>
                  </a:lnTo>
                  <a:lnTo>
                    <a:pt x="590638" y="65443"/>
                  </a:lnTo>
                  <a:lnTo>
                    <a:pt x="586079" y="68516"/>
                  </a:lnTo>
                  <a:lnTo>
                    <a:pt x="586079" y="115697"/>
                  </a:lnTo>
                  <a:lnTo>
                    <a:pt x="590638" y="118719"/>
                  </a:lnTo>
                  <a:lnTo>
                    <a:pt x="646950" y="118719"/>
                  </a:lnTo>
                  <a:lnTo>
                    <a:pt x="651510" y="115697"/>
                  </a:lnTo>
                  <a:lnTo>
                    <a:pt x="651510" y="109588"/>
                  </a:lnTo>
                  <a:lnTo>
                    <a:pt x="651510" y="95897"/>
                  </a:lnTo>
                  <a:lnTo>
                    <a:pt x="651510" y="86766"/>
                  </a:lnTo>
                  <a:lnTo>
                    <a:pt x="651510" y="74574"/>
                  </a:lnTo>
                  <a:lnTo>
                    <a:pt x="651510" y="68516"/>
                  </a:lnTo>
                  <a:close/>
                </a:path>
                <a:path w="742950" h="137159">
                  <a:moveTo>
                    <a:pt x="680440" y="9131"/>
                  </a:moveTo>
                  <a:lnTo>
                    <a:pt x="675868" y="6108"/>
                  </a:lnTo>
                  <a:lnTo>
                    <a:pt x="668286" y="6108"/>
                  </a:lnTo>
                  <a:lnTo>
                    <a:pt x="668286" y="16725"/>
                  </a:lnTo>
                  <a:lnTo>
                    <a:pt x="668286" y="25895"/>
                  </a:lnTo>
                  <a:lnTo>
                    <a:pt x="668286" y="35026"/>
                  </a:lnTo>
                  <a:lnTo>
                    <a:pt x="668286" y="47180"/>
                  </a:lnTo>
                  <a:lnTo>
                    <a:pt x="637819" y="47180"/>
                  </a:lnTo>
                  <a:lnTo>
                    <a:pt x="636282" y="44157"/>
                  </a:lnTo>
                  <a:lnTo>
                    <a:pt x="636282" y="35026"/>
                  </a:lnTo>
                  <a:lnTo>
                    <a:pt x="668286" y="35026"/>
                  </a:lnTo>
                  <a:lnTo>
                    <a:pt x="668286" y="25895"/>
                  </a:lnTo>
                  <a:lnTo>
                    <a:pt x="636282" y="25895"/>
                  </a:lnTo>
                  <a:lnTo>
                    <a:pt x="636282" y="16725"/>
                  </a:lnTo>
                  <a:lnTo>
                    <a:pt x="639356" y="15240"/>
                  </a:lnTo>
                  <a:lnTo>
                    <a:pt x="666750" y="15240"/>
                  </a:lnTo>
                  <a:lnTo>
                    <a:pt x="668286" y="16725"/>
                  </a:lnTo>
                  <a:lnTo>
                    <a:pt x="668286" y="6108"/>
                  </a:lnTo>
                  <a:lnTo>
                    <a:pt x="628700" y="6108"/>
                  </a:lnTo>
                  <a:lnTo>
                    <a:pt x="625665" y="9131"/>
                  </a:lnTo>
                  <a:lnTo>
                    <a:pt x="625665" y="51752"/>
                  </a:lnTo>
                  <a:lnTo>
                    <a:pt x="628700" y="56311"/>
                  </a:lnTo>
                  <a:lnTo>
                    <a:pt x="668286" y="56311"/>
                  </a:lnTo>
                  <a:lnTo>
                    <a:pt x="668286" y="121793"/>
                  </a:lnTo>
                  <a:lnTo>
                    <a:pt x="643928" y="121793"/>
                  </a:lnTo>
                  <a:lnTo>
                    <a:pt x="643928" y="130924"/>
                  </a:lnTo>
                  <a:lnTo>
                    <a:pt x="646950" y="133946"/>
                  </a:lnTo>
                  <a:lnTo>
                    <a:pt x="674382" y="133946"/>
                  </a:lnTo>
                  <a:lnTo>
                    <a:pt x="680440" y="132410"/>
                  </a:lnTo>
                  <a:lnTo>
                    <a:pt x="680440" y="47180"/>
                  </a:lnTo>
                  <a:lnTo>
                    <a:pt x="680440" y="35026"/>
                  </a:lnTo>
                  <a:lnTo>
                    <a:pt x="680440" y="25895"/>
                  </a:lnTo>
                  <a:lnTo>
                    <a:pt x="680440" y="15240"/>
                  </a:lnTo>
                  <a:lnTo>
                    <a:pt x="680440" y="9131"/>
                  </a:lnTo>
                  <a:close/>
                </a:path>
                <a:path w="742950" h="137159">
                  <a:moveTo>
                    <a:pt x="742848" y="121793"/>
                  </a:moveTo>
                  <a:lnTo>
                    <a:pt x="712431" y="86766"/>
                  </a:lnTo>
                  <a:lnTo>
                    <a:pt x="704799" y="86766"/>
                  </a:lnTo>
                  <a:lnTo>
                    <a:pt x="701763" y="89801"/>
                  </a:lnTo>
                  <a:lnTo>
                    <a:pt x="701763" y="95897"/>
                  </a:lnTo>
                  <a:lnTo>
                    <a:pt x="704799" y="98920"/>
                  </a:lnTo>
                  <a:lnTo>
                    <a:pt x="710272" y="104673"/>
                  </a:lnTo>
                  <a:lnTo>
                    <a:pt x="715454" y="110553"/>
                  </a:lnTo>
                  <a:lnTo>
                    <a:pt x="720636" y="116713"/>
                  </a:lnTo>
                  <a:lnTo>
                    <a:pt x="726122" y="123278"/>
                  </a:lnTo>
                  <a:lnTo>
                    <a:pt x="729157" y="127850"/>
                  </a:lnTo>
                  <a:lnTo>
                    <a:pt x="730694" y="129387"/>
                  </a:lnTo>
                  <a:lnTo>
                    <a:pt x="738289" y="129387"/>
                  </a:lnTo>
                  <a:lnTo>
                    <a:pt x="742848" y="126365"/>
                  </a:lnTo>
                  <a:lnTo>
                    <a:pt x="742848" y="121793"/>
                  </a:lnTo>
                  <a:close/>
                </a:path>
              </a:pathLst>
            </a:custGeom>
            <a:solidFill>
              <a:srgbClr val="4D4D4F"/>
            </a:solidFill>
          </p:spPr>
          <p:txBody>
            <a:bodyPr wrap="square" lIns="0" tIns="0" rIns="0" bIns="0" rtlCol="0"/>
            <a:lstStyle/>
            <a:p>
              <a:endParaRPr/>
            </a:p>
          </p:txBody>
        </p:sp>
        <p:pic>
          <p:nvPicPr>
            <p:cNvPr id="34" name="object 34"/>
            <p:cNvPicPr/>
            <p:nvPr/>
          </p:nvPicPr>
          <p:blipFill>
            <a:blip r:embed="rId22" cstate="print"/>
            <a:stretch>
              <a:fillRect/>
            </a:stretch>
          </p:blipFill>
          <p:spPr>
            <a:xfrm>
              <a:off x="4980825" y="8760117"/>
              <a:ext cx="1347203" cy="137020"/>
            </a:xfrm>
            <a:prstGeom prst="rect">
              <a:avLst/>
            </a:prstGeom>
          </p:spPr>
        </p:pic>
        <p:pic>
          <p:nvPicPr>
            <p:cNvPr id="35" name="object 35"/>
            <p:cNvPicPr/>
            <p:nvPr/>
          </p:nvPicPr>
          <p:blipFill>
            <a:blip r:embed="rId23" cstate="print"/>
            <a:stretch>
              <a:fillRect/>
            </a:stretch>
          </p:blipFill>
          <p:spPr>
            <a:xfrm>
              <a:off x="1243710" y="8976271"/>
              <a:ext cx="844842" cy="135483"/>
            </a:xfrm>
            <a:prstGeom prst="rect">
              <a:avLst/>
            </a:prstGeom>
          </p:spPr>
        </p:pic>
        <p:pic>
          <p:nvPicPr>
            <p:cNvPr id="36" name="object 36"/>
            <p:cNvPicPr/>
            <p:nvPr/>
          </p:nvPicPr>
          <p:blipFill>
            <a:blip r:embed="rId24" cstate="print"/>
            <a:stretch>
              <a:fillRect/>
            </a:stretch>
          </p:blipFill>
          <p:spPr>
            <a:xfrm>
              <a:off x="2201163" y="8974734"/>
              <a:ext cx="4125366" cy="138556"/>
            </a:xfrm>
            <a:prstGeom prst="rect">
              <a:avLst/>
            </a:prstGeom>
          </p:spPr>
        </p:pic>
        <p:pic>
          <p:nvPicPr>
            <p:cNvPr id="37" name="object 37"/>
            <p:cNvPicPr/>
            <p:nvPr/>
          </p:nvPicPr>
          <p:blipFill>
            <a:blip r:embed="rId25" cstate="print"/>
            <a:stretch>
              <a:fillRect/>
            </a:stretch>
          </p:blipFill>
          <p:spPr>
            <a:xfrm>
              <a:off x="1234528" y="9192412"/>
              <a:ext cx="1056487" cy="135483"/>
            </a:xfrm>
            <a:prstGeom prst="rect">
              <a:avLst/>
            </a:prstGeom>
          </p:spPr>
        </p:pic>
        <p:pic>
          <p:nvPicPr>
            <p:cNvPr id="38" name="object 38"/>
            <p:cNvPicPr/>
            <p:nvPr/>
          </p:nvPicPr>
          <p:blipFill>
            <a:blip r:embed="rId26" cstate="print"/>
            <a:stretch>
              <a:fillRect/>
            </a:stretch>
          </p:blipFill>
          <p:spPr>
            <a:xfrm>
              <a:off x="2437155" y="9192412"/>
              <a:ext cx="406400" cy="135483"/>
            </a:xfrm>
            <a:prstGeom prst="rect">
              <a:avLst/>
            </a:prstGeom>
          </p:spPr>
        </p:pic>
        <p:pic>
          <p:nvPicPr>
            <p:cNvPr id="39" name="object 39"/>
            <p:cNvPicPr/>
            <p:nvPr/>
          </p:nvPicPr>
          <p:blipFill>
            <a:blip r:embed="rId27" cstate="print"/>
            <a:stretch>
              <a:fillRect/>
            </a:stretch>
          </p:blipFill>
          <p:spPr>
            <a:xfrm>
              <a:off x="2870987" y="9192412"/>
              <a:ext cx="278504" cy="135483"/>
            </a:xfrm>
            <a:prstGeom prst="rect">
              <a:avLst/>
            </a:prstGeom>
          </p:spPr>
        </p:pic>
        <p:sp>
          <p:nvSpPr>
            <p:cNvPr id="40" name="object 40"/>
            <p:cNvSpPr/>
            <p:nvPr/>
          </p:nvSpPr>
          <p:spPr>
            <a:xfrm>
              <a:off x="3170885" y="9192412"/>
              <a:ext cx="44450" cy="134620"/>
            </a:xfrm>
            <a:custGeom>
              <a:avLst/>
              <a:gdLst/>
              <a:ahLst/>
              <a:cxnLst/>
              <a:rect l="l" t="t" r="r" b="b"/>
              <a:pathLst>
                <a:path w="44450" h="134620">
                  <a:moveTo>
                    <a:pt x="39585" y="133997"/>
                  </a:moveTo>
                  <a:lnTo>
                    <a:pt x="1485" y="133997"/>
                  </a:lnTo>
                  <a:lnTo>
                    <a:pt x="0" y="130924"/>
                  </a:lnTo>
                  <a:lnTo>
                    <a:pt x="0" y="121793"/>
                  </a:lnTo>
                  <a:lnTo>
                    <a:pt x="30403" y="121793"/>
                  </a:lnTo>
                  <a:lnTo>
                    <a:pt x="30403" y="1549"/>
                  </a:lnTo>
                  <a:lnTo>
                    <a:pt x="36512" y="0"/>
                  </a:lnTo>
                  <a:lnTo>
                    <a:pt x="39585" y="0"/>
                  </a:lnTo>
                  <a:lnTo>
                    <a:pt x="44145" y="1549"/>
                  </a:lnTo>
                  <a:lnTo>
                    <a:pt x="44145" y="132460"/>
                  </a:lnTo>
                  <a:lnTo>
                    <a:pt x="39585" y="133997"/>
                  </a:lnTo>
                  <a:close/>
                </a:path>
              </a:pathLst>
            </a:custGeom>
            <a:solidFill>
              <a:srgbClr val="4D4D4F"/>
            </a:solidFill>
          </p:spPr>
          <p:txBody>
            <a:bodyPr wrap="square" lIns="0" tIns="0" rIns="0" bIns="0" rtlCol="0"/>
            <a:lstStyle/>
            <a:p>
              <a:endParaRPr/>
            </a:p>
          </p:txBody>
        </p:sp>
        <p:pic>
          <p:nvPicPr>
            <p:cNvPr id="41" name="object 41"/>
            <p:cNvPicPr/>
            <p:nvPr/>
          </p:nvPicPr>
          <p:blipFill>
            <a:blip r:embed="rId28" cstate="print"/>
            <a:stretch>
              <a:fillRect/>
            </a:stretch>
          </p:blipFill>
          <p:spPr>
            <a:xfrm>
              <a:off x="3376358" y="9192412"/>
              <a:ext cx="406450" cy="135483"/>
            </a:xfrm>
            <a:prstGeom prst="rect">
              <a:avLst/>
            </a:prstGeom>
          </p:spPr>
        </p:pic>
        <p:pic>
          <p:nvPicPr>
            <p:cNvPr id="42" name="object 42"/>
            <p:cNvPicPr/>
            <p:nvPr/>
          </p:nvPicPr>
          <p:blipFill>
            <a:blip r:embed="rId29" cstate="print"/>
            <a:stretch>
              <a:fillRect/>
            </a:stretch>
          </p:blipFill>
          <p:spPr>
            <a:xfrm>
              <a:off x="3808704" y="9192412"/>
              <a:ext cx="280041" cy="135483"/>
            </a:xfrm>
            <a:prstGeom prst="rect">
              <a:avLst/>
            </a:prstGeom>
          </p:spPr>
        </p:pic>
        <p:sp>
          <p:nvSpPr>
            <p:cNvPr id="43" name="object 43"/>
            <p:cNvSpPr/>
            <p:nvPr/>
          </p:nvSpPr>
          <p:spPr>
            <a:xfrm>
              <a:off x="4110088" y="9192412"/>
              <a:ext cx="44450" cy="134620"/>
            </a:xfrm>
            <a:custGeom>
              <a:avLst/>
              <a:gdLst/>
              <a:ahLst/>
              <a:cxnLst/>
              <a:rect l="l" t="t" r="r" b="b"/>
              <a:pathLst>
                <a:path w="44450" h="134620">
                  <a:moveTo>
                    <a:pt x="39585" y="133997"/>
                  </a:moveTo>
                  <a:lnTo>
                    <a:pt x="1536" y="133997"/>
                  </a:lnTo>
                  <a:lnTo>
                    <a:pt x="0" y="130924"/>
                  </a:lnTo>
                  <a:lnTo>
                    <a:pt x="0" y="121793"/>
                  </a:lnTo>
                  <a:lnTo>
                    <a:pt x="30454" y="121793"/>
                  </a:lnTo>
                  <a:lnTo>
                    <a:pt x="30454" y="1549"/>
                  </a:lnTo>
                  <a:lnTo>
                    <a:pt x="35026" y="0"/>
                  </a:lnTo>
                  <a:lnTo>
                    <a:pt x="39585" y="0"/>
                  </a:lnTo>
                  <a:lnTo>
                    <a:pt x="44145" y="1549"/>
                  </a:lnTo>
                  <a:lnTo>
                    <a:pt x="44145" y="132460"/>
                  </a:lnTo>
                  <a:lnTo>
                    <a:pt x="39585" y="133997"/>
                  </a:lnTo>
                  <a:close/>
                </a:path>
              </a:pathLst>
            </a:custGeom>
            <a:solidFill>
              <a:srgbClr val="4D4D4F"/>
            </a:solidFill>
          </p:spPr>
          <p:txBody>
            <a:bodyPr wrap="square" lIns="0" tIns="0" rIns="0" bIns="0" rtlCol="0"/>
            <a:lstStyle/>
            <a:p>
              <a:endParaRPr/>
            </a:p>
          </p:txBody>
        </p:sp>
        <p:pic>
          <p:nvPicPr>
            <p:cNvPr id="44" name="object 44"/>
            <p:cNvPicPr/>
            <p:nvPr/>
          </p:nvPicPr>
          <p:blipFill>
            <a:blip r:embed="rId30" cstate="print"/>
            <a:stretch>
              <a:fillRect/>
            </a:stretch>
          </p:blipFill>
          <p:spPr>
            <a:xfrm>
              <a:off x="4315612" y="9192260"/>
              <a:ext cx="406450" cy="135889"/>
            </a:xfrm>
            <a:prstGeom prst="rect">
              <a:avLst/>
            </a:prstGeom>
          </p:spPr>
        </p:pic>
        <p:pic>
          <p:nvPicPr>
            <p:cNvPr id="45" name="object 45"/>
            <p:cNvPicPr/>
            <p:nvPr/>
          </p:nvPicPr>
          <p:blipFill>
            <a:blip r:embed="rId31" cstate="print"/>
            <a:stretch>
              <a:fillRect/>
            </a:stretch>
          </p:blipFill>
          <p:spPr>
            <a:xfrm>
              <a:off x="4747920" y="9192412"/>
              <a:ext cx="280029" cy="135483"/>
            </a:xfrm>
            <a:prstGeom prst="rect">
              <a:avLst/>
            </a:prstGeom>
          </p:spPr>
        </p:pic>
        <p:sp>
          <p:nvSpPr>
            <p:cNvPr id="46" name="object 46"/>
            <p:cNvSpPr/>
            <p:nvPr/>
          </p:nvSpPr>
          <p:spPr>
            <a:xfrm>
              <a:off x="5049342" y="9192272"/>
              <a:ext cx="44450" cy="134620"/>
            </a:xfrm>
            <a:custGeom>
              <a:avLst/>
              <a:gdLst/>
              <a:ahLst/>
              <a:cxnLst/>
              <a:rect l="l" t="t" r="r" b="b"/>
              <a:pathLst>
                <a:path w="44450" h="134620">
                  <a:moveTo>
                    <a:pt x="44145" y="1270"/>
                  </a:moveTo>
                  <a:lnTo>
                    <a:pt x="40995" y="1270"/>
                  </a:lnTo>
                  <a:lnTo>
                    <a:pt x="40995" y="0"/>
                  </a:lnTo>
                  <a:lnTo>
                    <a:pt x="33591" y="0"/>
                  </a:lnTo>
                  <a:lnTo>
                    <a:pt x="33591" y="1270"/>
                  </a:lnTo>
                  <a:lnTo>
                    <a:pt x="30454" y="1270"/>
                  </a:lnTo>
                  <a:lnTo>
                    <a:pt x="30454" y="121920"/>
                  </a:lnTo>
                  <a:lnTo>
                    <a:pt x="0" y="121920"/>
                  </a:lnTo>
                  <a:lnTo>
                    <a:pt x="0" y="132067"/>
                  </a:lnTo>
                  <a:lnTo>
                    <a:pt x="0" y="134620"/>
                  </a:lnTo>
                  <a:lnTo>
                    <a:pt x="41948" y="134620"/>
                  </a:lnTo>
                  <a:lnTo>
                    <a:pt x="41948" y="132067"/>
                  </a:lnTo>
                  <a:lnTo>
                    <a:pt x="44145" y="132067"/>
                  </a:lnTo>
                  <a:lnTo>
                    <a:pt x="44145" y="121920"/>
                  </a:lnTo>
                  <a:lnTo>
                    <a:pt x="44145" y="1270"/>
                  </a:lnTo>
                  <a:close/>
                </a:path>
              </a:pathLst>
            </a:custGeom>
            <a:solidFill>
              <a:srgbClr val="4D4D4F"/>
            </a:solidFill>
          </p:spPr>
          <p:txBody>
            <a:bodyPr wrap="square" lIns="0" tIns="0" rIns="0" bIns="0" rtlCol="0"/>
            <a:lstStyle/>
            <a:p>
              <a:endParaRPr/>
            </a:p>
          </p:txBody>
        </p:sp>
        <p:pic>
          <p:nvPicPr>
            <p:cNvPr id="47" name="object 47"/>
            <p:cNvPicPr/>
            <p:nvPr/>
          </p:nvPicPr>
          <p:blipFill>
            <a:blip r:embed="rId32" cstate="print"/>
            <a:stretch>
              <a:fillRect/>
            </a:stretch>
          </p:blipFill>
          <p:spPr>
            <a:xfrm>
              <a:off x="5254828" y="9192260"/>
              <a:ext cx="406450" cy="135889"/>
            </a:xfrm>
            <a:prstGeom prst="rect">
              <a:avLst/>
            </a:prstGeom>
          </p:spPr>
        </p:pic>
        <p:pic>
          <p:nvPicPr>
            <p:cNvPr id="48" name="object 48"/>
            <p:cNvPicPr/>
            <p:nvPr/>
          </p:nvPicPr>
          <p:blipFill>
            <a:blip r:embed="rId33" cstate="print"/>
            <a:stretch>
              <a:fillRect/>
            </a:stretch>
          </p:blipFill>
          <p:spPr>
            <a:xfrm>
              <a:off x="5687174" y="9192412"/>
              <a:ext cx="280028" cy="135483"/>
            </a:xfrm>
            <a:prstGeom prst="rect">
              <a:avLst/>
            </a:prstGeom>
          </p:spPr>
        </p:pic>
        <p:sp>
          <p:nvSpPr>
            <p:cNvPr id="49" name="object 49"/>
            <p:cNvSpPr/>
            <p:nvPr/>
          </p:nvSpPr>
          <p:spPr>
            <a:xfrm>
              <a:off x="5987059" y="9192412"/>
              <a:ext cx="45720" cy="134620"/>
            </a:xfrm>
            <a:custGeom>
              <a:avLst/>
              <a:gdLst/>
              <a:ahLst/>
              <a:cxnLst/>
              <a:rect l="l" t="t" r="r" b="b"/>
              <a:pathLst>
                <a:path w="45720" h="134620">
                  <a:moveTo>
                    <a:pt x="41071" y="133997"/>
                  </a:moveTo>
                  <a:lnTo>
                    <a:pt x="1536" y="133997"/>
                  </a:lnTo>
                  <a:lnTo>
                    <a:pt x="0" y="130924"/>
                  </a:lnTo>
                  <a:lnTo>
                    <a:pt x="0" y="126364"/>
                  </a:lnTo>
                  <a:lnTo>
                    <a:pt x="1536" y="121793"/>
                  </a:lnTo>
                  <a:lnTo>
                    <a:pt x="31953" y="121793"/>
                  </a:lnTo>
                  <a:lnTo>
                    <a:pt x="31953" y="1549"/>
                  </a:lnTo>
                  <a:lnTo>
                    <a:pt x="36512" y="0"/>
                  </a:lnTo>
                  <a:lnTo>
                    <a:pt x="41071" y="0"/>
                  </a:lnTo>
                  <a:lnTo>
                    <a:pt x="45643" y="1549"/>
                  </a:lnTo>
                  <a:lnTo>
                    <a:pt x="45643" y="132460"/>
                  </a:lnTo>
                  <a:lnTo>
                    <a:pt x="41071" y="133997"/>
                  </a:lnTo>
                  <a:close/>
                </a:path>
              </a:pathLst>
            </a:custGeom>
            <a:solidFill>
              <a:srgbClr val="4D4D4F"/>
            </a:solidFill>
          </p:spPr>
          <p:txBody>
            <a:bodyPr wrap="square" lIns="0" tIns="0" rIns="0" bIns="0" rtlCol="0"/>
            <a:lstStyle/>
            <a:p>
              <a:endParaRPr/>
            </a:p>
          </p:txBody>
        </p:sp>
        <p:pic>
          <p:nvPicPr>
            <p:cNvPr id="50" name="object 50"/>
            <p:cNvPicPr/>
            <p:nvPr/>
          </p:nvPicPr>
          <p:blipFill>
            <a:blip r:embed="rId34" cstate="print"/>
            <a:stretch>
              <a:fillRect/>
            </a:stretch>
          </p:blipFill>
          <p:spPr>
            <a:xfrm>
              <a:off x="6194082" y="9192412"/>
              <a:ext cx="132448" cy="135483"/>
            </a:xfrm>
            <a:prstGeom prst="rect">
              <a:avLst/>
            </a:prstGeom>
          </p:spPr>
        </p:pic>
        <p:pic>
          <p:nvPicPr>
            <p:cNvPr id="51" name="object 51"/>
            <p:cNvPicPr/>
            <p:nvPr/>
          </p:nvPicPr>
          <p:blipFill>
            <a:blip r:embed="rId35" cstate="print"/>
            <a:stretch>
              <a:fillRect/>
            </a:stretch>
          </p:blipFill>
          <p:spPr>
            <a:xfrm>
              <a:off x="1234528" y="9405543"/>
              <a:ext cx="5023497" cy="138556"/>
            </a:xfrm>
            <a:prstGeom prst="rect">
              <a:avLst/>
            </a:prstGeom>
          </p:spPr>
        </p:pic>
      </p:grpSp>
      <p:pic>
        <p:nvPicPr>
          <p:cNvPr id="52" name="object 52"/>
          <p:cNvPicPr/>
          <p:nvPr/>
        </p:nvPicPr>
        <p:blipFill>
          <a:blip r:embed="rId36" cstate="print"/>
          <a:stretch>
            <a:fillRect/>
          </a:stretch>
        </p:blipFill>
        <p:spPr>
          <a:xfrm>
            <a:off x="890536" y="6042862"/>
            <a:ext cx="5752604" cy="359270"/>
          </a:xfrm>
          <a:prstGeom prst="rect">
            <a:avLst/>
          </a:prstGeom>
        </p:spPr>
      </p:pic>
      <p:sp>
        <p:nvSpPr>
          <p:cNvPr id="53" name="object 53"/>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grpSp>
        <p:nvGrpSpPr>
          <p:cNvPr id="54" name="object 54"/>
          <p:cNvGrpSpPr/>
          <p:nvPr/>
        </p:nvGrpSpPr>
        <p:grpSpPr>
          <a:xfrm>
            <a:off x="5696293" y="5852616"/>
            <a:ext cx="527050" cy="106680"/>
            <a:chOff x="5696293" y="5852616"/>
            <a:chExt cx="527050" cy="106680"/>
          </a:xfrm>
        </p:grpSpPr>
        <p:pic>
          <p:nvPicPr>
            <p:cNvPr id="55" name="object 55"/>
            <p:cNvPicPr/>
            <p:nvPr/>
          </p:nvPicPr>
          <p:blipFill>
            <a:blip r:embed="rId37" cstate="print"/>
            <a:stretch>
              <a:fillRect/>
            </a:stretch>
          </p:blipFill>
          <p:spPr>
            <a:xfrm>
              <a:off x="5696293" y="5855639"/>
              <a:ext cx="71539" cy="103543"/>
            </a:xfrm>
            <a:prstGeom prst="rect">
              <a:avLst/>
            </a:prstGeom>
          </p:spPr>
        </p:pic>
        <p:pic>
          <p:nvPicPr>
            <p:cNvPr id="56" name="object 56"/>
            <p:cNvPicPr/>
            <p:nvPr/>
          </p:nvPicPr>
          <p:blipFill>
            <a:blip r:embed="rId38" cstate="print"/>
            <a:stretch>
              <a:fillRect/>
            </a:stretch>
          </p:blipFill>
          <p:spPr>
            <a:xfrm>
              <a:off x="5787631" y="5852616"/>
              <a:ext cx="435368" cy="106565"/>
            </a:xfrm>
            <a:prstGeom prst="rect">
              <a:avLst/>
            </a:prstGeom>
          </p:spPr>
        </p:pic>
      </p:grpSp>
      <p:pic>
        <p:nvPicPr>
          <p:cNvPr id="57" name="object 57"/>
          <p:cNvPicPr/>
          <p:nvPr/>
        </p:nvPicPr>
        <p:blipFill>
          <a:blip r:embed="rId39" cstate="print"/>
          <a:stretch>
            <a:fillRect/>
          </a:stretch>
        </p:blipFill>
        <p:spPr>
          <a:xfrm>
            <a:off x="6268694" y="5849543"/>
            <a:ext cx="372910" cy="117221"/>
          </a:xfrm>
          <a:prstGeom prst="rect">
            <a:avLst/>
          </a:prstGeom>
        </p:spPr>
      </p:pic>
      <p:grpSp>
        <p:nvGrpSpPr>
          <p:cNvPr id="58" name="object 58"/>
          <p:cNvGrpSpPr/>
          <p:nvPr/>
        </p:nvGrpSpPr>
        <p:grpSpPr>
          <a:xfrm>
            <a:off x="4379569" y="2352928"/>
            <a:ext cx="2088514" cy="2806065"/>
            <a:chOff x="4379569" y="2352928"/>
            <a:chExt cx="2088514" cy="2806065"/>
          </a:xfrm>
        </p:grpSpPr>
        <p:sp>
          <p:nvSpPr>
            <p:cNvPr id="59" name="object 59"/>
            <p:cNvSpPr/>
            <p:nvPr/>
          </p:nvSpPr>
          <p:spPr>
            <a:xfrm>
              <a:off x="4379569" y="2352928"/>
              <a:ext cx="2088514" cy="2806065"/>
            </a:xfrm>
            <a:custGeom>
              <a:avLst/>
              <a:gdLst/>
              <a:ahLst/>
              <a:cxnLst/>
              <a:rect l="l" t="t" r="r" b="b"/>
              <a:pathLst>
                <a:path w="2088514" h="2806065">
                  <a:moveTo>
                    <a:pt x="2088502" y="2805506"/>
                  </a:moveTo>
                  <a:lnTo>
                    <a:pt x="0" y="2805506"/>
                  </a:lnTo>
                  <a:lnTo>
                    <a:pt x="0" y="0"/>
                  </a:lnTo>
                  <a:lnTo>
                    <a:pt x="2088502" y="0"/>
                  </a:lnTo>
                  <a:lnTo>
                    <a:pt x="2088502" y="2805506"/>
                  </a:lnTo>
                  <a:close/>
                </a:path>
              </a:pathLst>
            </a:custGeom>
            <a:solidFill>
              <a:srgbClr val="E4F6FC"/>
            </a:solidFill>
          </p:spPr>
          <p:txBody>
            <a:bodyPr wrap="square" lIns="0" tIns="0" rIns="0" bIns="0" rtlCol="0"/>
            <a:lstStyle/>
            <a:p>
              <a:endParaRPr/>
            </a:p>
          </p:txBody>
        </p:sp>
        <p:pic>
          <p:nvPicPr>
            <p:cNvPr id="60" name="object 60"/>
            <p:cNvPicPr/>
            <p:nvPr/>
          </p:nvPicPr>
          <p:blipFill>
            <a:blip r:embed="rId40" cstate="print"/>
            <a:stretch>
              <a:fillRect/>
            </a:stretch>
          </p:blipFill>
          <p:spPr>
            <a:xfrm>
              <a:off x="4446536" y="2456408"/>
              <a:ext cx="1954555" cy="2621356"/>
            </a:xfrm>
            <a:prstGeom prst="rect">
              <a:avLst/>
            </a:prstGeom>
          </p:spPr>
        </p:pic>
      </p:grpSp>
      <p:grpSp>
        <p:nvGrpSpPr>
          <p:cNvPr id="61" name="object 61"/>
          <p:cNvGrpSpPr/>
          <p:nvPr/>
        </p:nvGrpSpPr>
        <p:grpSpPr>
          <a:xfrm>
            <a:off x="1371600" y="4229849"/>
            <a:ext cx="2768600" cy="926465"/>
            <a:chOff x="1371600" y="4229849"/>
            <a:chExt cx="2768600" cy="926465"/>
          </a:xfrm>
        </p:grpSpPr>
        <p:pic>
          <p:nvPicPr>
            <p:cNvPr id="62" name="object 62"/>
            <p:cNvPicPr/>
            <p:nvPr/>
          </p:nvPicPr>
          <p:blipFill>
            <a:blip r:embed="rId41" cstate="print"/>
            <a:stretch>
              <a:fillRect/>
            </a:stretch>
          </p:blipFill>
          <p:spPr>
            <a:xfrm>
              <a:off x="1371600" y="4528736"/>
              <a:ext cx="2768600" cy="627463"/>
            </a:xfrm>
            <a:prstGeom prst="rect">
              <a:avLst/>
            </a:prstGeom>
          </p:spPr>
        </p:pic>
        <p:pic>
          <p:nvPicPr>
            <p:cNvPr id="63" name="object 63"/>
            <p:cNvPicPr/>
            <p:nvPr/>
          </p:nvPicPr>
          <p:blipFill>
            <a:blip r:embed="rId42" cstate="print"/>
            <a:stretch>
              <a:fillRect/>
            </a:stretch>
          </p:blipFill>
          <p:spPr>
            <a:xfrm>
              <a:off x="1481137" y="4229849"/>
              <a:ext cx="1536001" cy="806792"/>
            </a:xfrm>
            <a:prstGeom prst="rect">
              <a:avLst/>
            </a:prstGeom>
          </p:spPr>
        </p:pic>
        <p:pic>
          <p:nvPicPr>
            <p:cNvPr id="64" name="object 64"/>
            <p:cNvPicPr/>
            <p:nvPr/>
          </p:nvPicPr>
          <p:blipFill>
            <a:blip r:embed="rId43" cstate="print"/>
            <a:stretch>
              <a:fillRect/>
            </a:stretch>
          </p:blipFill>
          <p:spPr>
            <a:xfrm>
              <a:off x="3309391" y="4270971"/>
              <a:ext cx="147688" cy="149174"/>
            </a:xfrm>
            <a:prstGeom prst="rect">
              <a:avLst/>
            </a:prstGeom>
          </p:spPr>
        </p:pic>
      </p:grpSp>
      <p:pic>
        <p:nvPicPr>
          <p:cNvPr id="65" name="object 65"/>
          <p:cNvPicPr/>
          <p:nvPr/>
        </p:nvPicPr>
        <p:blipFill>
          <a:blip r:embed="rId44" cstate="print"/>
          <a:stretch>
            <a:fillRect/>
          </a:stretch>
        </p:blipFill>
        <p:spPr>
          <a:xfrm>
            <a:off x="1505496" y="3879748"/>
            <a:ext cx="1182839" cy="278561"/>
          </a:xfrm>
          <a:prstGeom prst="rect">
            <a:avLst/>
          </a:prstGeom>
        </p:spPr>
      </p:pic>
      <p:pic>
        <p:nvPicPr>
          <p:cNvPr id="66" name="object 66"/>
          <p:cNvPicPr/>
          <p:nvPr/>
        </p:nvPicPr>
        <p:blipFill>
          <a:blip r:embed="rId45" cstate="print"/>
          <a:stretch>
            <a:fillRect/>
          </a:stretch>
        </p:blipFill>
        <p:spPr>
          <a:xfrm>
            <a:off x="3082582" y="4497780"/>
            <a:ext cx="593520" cy="538861"/>
          </a:xfrm>
          <a:prstGeom prst="rect">
            <a:avLst/>
          </a:prstGeom>
        </p:spPr>
      </p:pic>
      <p:pic>
        <p:nvPicPr>
          <p:cNvPr id="67" name="object 67"/>
          <p:cNvPicPr/>
          <p:nvPr/>
        </p:nvPicPr>
        <p:blipFill>
          <a:blip r:embed="rId46" cstate="print"/>
          <a:stretch>
            <a:fillRect/>
          </a:stretch>
        </p:blipFill>
        <p:spPr>
          <a:xfrm>
            <a:off x="2794889" y="3879748"/>
            <a:ext cx="1182789" cy="278561"/>
          </a:xfrm>
          <a:prstGeom prst="rect">
            <a:avLst/>
          </a:prstGeom>
        </p:spPr>
      </p:pic>
      <p:sp>
        <p:nvSpPr>
          <p:cNvPr id="68" name="object 68"/>
          <p:cNvSpPr/>
          <p:nvPr/>
        </p:nvSpPr>
        <p:spPr>
          <a:xfrm>
            <a:off x="3799585" y="4246613"/>
            <a:ext cx="205740" cy="742950"/>
          </a:xfrm>
          <a:custGeom>
            <a:avLst/>
            <a:gdLst/>
            <a:ahLst/>
            <a:cxnLst/>
            <a:rect l="l" t="t" r="r" b="b"/>
            <a:pathLst>
              <a:path w="205739" h="742950">
                <a:moveTo>
                  <a:pt x="205473" y="150710"/>
                </a:moveTo>
                <a:lnTo>
                  <a:pt x="0" y="150710"/>
                </a:lnTo>
                <a:lnTo>
                  <a:pt x="103479" y="0"/>
                </a:lnTo>
                <a:lnTo>
                  <a:pt x="205473" y="150710"/>
                </a:lnTo>
                <a:close/>
              </a:path>
              <a:path w="205739" h="742950">
                <a:moveTo>
                  <a:pt x="152196" y="742848"/>
                </a:moveTo>
                <a:lnTo>
                  <a:pt x="53276" y="742848"/>
                </a:lnTo>
                <a:lnTo>
                  <a:pt x="53276" y="150710"/>
                </a:lnTo>
                <a:lnTo>
                  <a:pt x="152196" y="150710"/>
                </a:lnTo>
                <a:lnTo>
                  <a:pt x="152196" y="742848"/>
                </a:lnTo>
                <a:close/>
              </a:path>
            </a:pathLst>
          </a:custGeom>
          <a:solidFill>
            <a:srgbClr val="00B5F0"/>
          </a:solidFill>
        </p:spPr>
        <p:txBody>
          <a:bodyPr wrap="square" lIns="0" tIns="0" rIns="0" bIns="0" rtlCol="0"/>
          <a:lstStyle/>
          <a:p>
            <a:endParaRPr/>
          </a:p>
        </p:txBody>
      </p:sp>
      <p:sp>
        <p:nvSpPr>
          <p:cNvPr id="69" name="object 69"/>
          <p:cNvSpPr/>
          <p:nvPr/>
        </p:nvSpPr>
        <p:spPr>
          <a:xfrm>
            <a:off x="1366990" y="3773169"/>
            <a:ext cx="2771140" cy="1386205"/>
          </a:xfrm>
          <a:custGeom>
            <a:avLst/>
            <a:gdLst/>
            <a:ahLst/>
            <a:cxnLst/>
            <a:rect l="l" t="t" r="r" b="b"/>
            <a:pathLst>
              <a:path w="2771140" h="1386204">
                <a:moveTo>
                  <a:pt x="2153983" y="569341"/>
                </a:moveTo>
                <a:lnTo>
                  <a:pt x="2146706" y="524802"/>
                </a:lnTo>
                <a:lnTo>
                  <a:pt x="2140293" y="512470"/>
                </a:lnTo>
                <a:lnTo>
                  <a:pt x="2140293" y="569341"/>
                </a:lnTo>
                <a:lnTo>
                  <a:pt x="2130374" y="618883"/>
                </a:lnTo>
                <a:lnTo>
                  <a:pt x="2103196" y="659561"/>
                </a:lnTo>
                <a:lnTo>
                  <a:pt x="2062594" y="687108"/>
                </a:lnTo>
                <a:lnTo>
                  <a:pt x="2012454" y="697230"/>
                </a:lnTo>
                <a:lnTo>
                  <a:pt x="1962912" y="687108"/>
                </a:lnTo>
                <a:lnTo>
                  <a:pt x="1922221" y="659561"/>
                </a:lnTo>
                <a:lnTo>
                  <a:pt x="1894674" y="618883"/>
                </a:lnTo>
                <a:lnTo>
                  <a:pt x="1884553" y="569341"/>
                </a:lnTo>
                <a:lnTo>
                  <a:pt x="1894674" y="519188"/>
                </a:lnTo>
                <a:lnTo>
                  <a:pt x="1922233" y="478599"/>
                </a:lnTo>
                <a:lnTo>
                  <a:pt x="1962912" y="451408"/>
                </a:lnTo>
                <a:lnTo>
                  <a:pt x="2012454" y="441490"/>
                </a:lnTo>
                <a:lnTo>
                  <a:pt x="2062594" y="451408"/>
                </a:lnTo>
                <a:lnTo>
                  <a:pt x="2103196" y="478599"/>
                </a:lnTo>
                <a:lnTo>
                  <a:pt x="2130374" y="519188"/>
                </a:lnTo>
                <a:lnTo>
                  <a:pt x="2140293" y="569341"/>
                </a:lnTo>
                <a:lnTo>
                  <a:pt x="2140293" y="512470"/>
                </a:lnTo>
                <a:lnTo>
                  <a:pt x="2095804" y="455231"/>
                </a:lnTo>
                <a:lnTo>
                  <a:pt x="2056980" y="435025"/>
                </a:lnTo>
                <a:lnTo>
                  <a:pt x="2012454" y="427748"/>
                </a:lnTo>
                <a:lnTo>
                  <a:pt x="1968068" y="435025"/>
                </a:lnTo>
                <a:lnTo>
                  <a:pt x="1929599" y="455231"/>
                </a:lnTo>
                <a:lnTo>
                  <a:pt x="1899335" y="485965"/>
                </a:lnTo>
                <a:lnTo>
                  <a:pt x="1879498" y="524802"/>
                </a:lnTo>
                <a:lnTo>
                  <a:pt x="1872399" y="569341"/>
                </a:lnTo>
                <a:lnTo>
                  <a:pt x="1879498" y="613727"/>
                </a:lnTo>
                <a:lnTo>
                  <a:pt x="1899335" y="652183"/>
                </a:lnTo>
                <a:lnTo>
                  <a:pt x="1929599" y="682459"/>
                </a:lnTo>
                <a:lnTo>
                  <a:pt x="1968068" y="702284"/>
                </a:lnTo>
                <a:lnTo>
                  <a:pt x="2012454" y="709383"/>
                </a:lnTo>
                <a:lnTo>
                  <a:pt x="2056980" y="702284"/>
                </a:lnTo>
                <a:lnTo>
                  <a:pt x="2066848" y="697230"/>
                </a:lnTo>
                <a:lnTo>
                  <a:pt x="2095804" y="682459"/>
                </a:lnTo>
                <a:lnTo>
                  <a:pt x="2126513" y="652183"/>
                </a:lnTo>
                <a:lnTo>
                  <a:pt x="2146706" y="613727"/>
                </a:lnTo>
                <a:lnTo>
                  <a:pt x="2153983" y="569341"/>
                </a:lnTo>
                <a:close/>
              </a:path>
              <a:path w="2771140" h="1386204">
                <a:moveTo>
                  <a:pt x="2770530" y="0"/>
                </a:moveTo>
                <a:lnTo>
                  <a:pt x="0" y="0"/>
                </a:lnTo>
                <a:lnTo>
                  <a:pt x="0" y="6350"/>
                </a:lnTo>
                <a:lnTo>
                  <a:pt x="0" y="1377950"/>
                </a:lnTo>
                <a:lnTo>
                  <a:pt x="0" y="1385582"/>
                </a:lnTo>
                <a:lnTo>
                  <a:pt x="2770530" y="1385582"/>
                </a:lnTo>
                <a:lnTo>
                  <a:pt x="2770530" y="1377950"/>
                </a:lnTo>
                <a:lnTo>
                  <a:pt x="6096" y="1377950"/>
                </a:lnTo>
                <a:lnTo>
                  <a:pt x="6096" y="6350"/>
                </a:lnTo>
                <a:lnTo>
                  <a:pt x="2764434" y="6350"/>
                </a:lnTo>
                <a:lnTo>
                  <a:pt x="2764434" y="1377670"/>
                </a:lnTo>
                <a:lnTo>
                  <a:pt x="2770530" y="1377670"/>
                </a:lnTo>
                <a:lnTo>
                  <a:pt x="2770530" y="6350"/>
                </a:lnTo>
                <a:lnTo>
                  <a:pt x="2770530" y="6121"/>
                </a:lnTo>
                <a:lnTo>
                  <a:pt x="2770530" y="0"/>
                </a:lnTo>
                <a:close/>
              </a:path>
            </a:pathLst>
          </a:custGeom>
          <a:solidFill>
            <a:srgbClr val="4D4D4F"/>
          </a:solidFill>
        </p:spPr>
        <p:txBody>
          <a:bodyPr wrap="square" lIns="0" tIns="0" rIns="0" bIns="0" rtlCol="0"/>
          <a:lstStyle/>
          <a:p>
            <a:endParaRPr/>
          </a:p>
        </p:txBody>
      </p:sp>
      <p:pic>
        <p:nvPicPr>
          <p:cNvPr id="70" name="object 70"/>
          <p:cNvPicPr/>
          <p:nvPr/>
        </p:nvPicPr>
        <p:blipFill>
          <a:blip r:embed="rId47" cstate="print"/>
          <a:stretch>
            <a:fillRect/>
          </a:stretch>
        </p:blipFill>
        <p:spPr>
          <a:xfrm>
            <a:off x="1660779" y="3628580"/>
            <a:ext cx="2182901" cy="92862"/>
          </a:xfrm>
          <a:prstGeom prst="rect">
            <a:avLst/>
          </a:prstGeom>
        </p:spPr>
      </p:pic>
      <p:sp>
        <p:nvSpPr>
          <p:cNvPr id="71" name="object 71"/>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72" name="object 72"/>
          <p:cNvGrpSpPr/>
          <p:nvPr/>
        </p:nvGrpSpPr>
        <p:grpSpPr>
          <a:xfrm>
            <a:off x="7183539" y="1080286"/>
            <a:ext cx="368935" cy="688340"/>
            <a:chOff x="7183539" y="1080286"/>
            <a:chExt cx="368935" cy="688340"/>
          </a:xfrm>
        </p:grpSpPr>
        <p:sp>
          <p:nvSpPr>
            <p:cNvPr id="73" name="object 73"/>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74" name="object 74"/>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75" name="object 75"/>
            <p:cNvPicPr/>
            <p:nvPr/>
          </p:nvPicPr>
          <p:blipFill>
            <a:blip r:embed="rId48" cstate="print"/>
            <a:stretch>
              <a:fillRect/>
            </a:stretch>
          </p:blipFill>
          <p:spPr>
            <a:xfrm>
              <a:off x="7296200" y="1401508"/>
              <a:ext cx="133946" cy="270967"/>
            </a:xfrm>
            <a:prstGeom prst="rect">
              <a:avLst/>
            </a:prstGeom>
          </p:spPr>
        </p:pic>
      </p:grpSp>
      <p:grpSp>
        <p:nvGrpSpPr>
          <p:cNvPr id="76" name="object 76"/>
          <p:cNvGrpSpPr/>
          <p:nvPr/>
        </p:nvGrpSpPr>
        <p:grpSpPr>
          <a:xfrm>
            <a:off x="7183539" y="2570606"/>
            <a:ext cx="368935" cy="688340"/>
            <a:chOff x="7183539" y="2570606"/>
            <a:chExt cx="368935" cy="688340"/>
          </a:xfrm>
        </p:grpSpPr>
        <p:sp>
          <p:nvSpPr>
            <p:cNvPr id="77" name="object 77"/>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8" name="object 78"/>
            <p:cNvPicPr/>
            <p:nvPr/>
          </p:nvPicPr>
          <p:blipFill>
            <a:blip r:embed="rId49" cstate="print"/>
            <a:stretch>
              <a:fillRect/>
            </a:stretch>
          </p:blipFill>
          <p:spPr>
            <a:xfrm>
              <a:off x="7296200" y="2686303"/>
              <a:ext cx="133946" cy="272503"/>
            </a:xfrm>
            <a:prstGeom prst="rect">
              <a:avLst/>
            </a:prstGeom>
          </p:spPr>
        </p:pic>
        <p:pic>
          <p:nvPicPr>
            <p:cNvPr id="79" name="object 79"/>
            <p:cNvPicPr/>
            <p:nvPr/>
          </p:nvPicPr>
          <p:blipFill>
            <a:blip r:embed="rId50" cstate="print"/>
            <a:stretch>
              <a:fillRect/>
            </a:stretch>
          </p:blipFill>
          <p:spPr>
            <a:xfrm>
              <a:off x="7294664" y="3013570"/>
              <a:ext cx="137020" cy="137020"/>
            </a:xfrm>
            <a:prstGeom prst="rect">
              <a:avLst/>
            </a:prstGeom>
          </p:spPr>
        </p:pic>
      </p:grpSp>
      <p:grpSp>
        <p:nvGrpSpPr>
          <p:cNvPr id="80" name="object 80"/>
          <p:cNvGrpSpPr/>
          <p:nvPr/>
        </p:nvGrpSpPr>
        <p:grpSpPr>
          <a:xfrm>
            <a:off x="7183539" y="1826221"/>
            <a:ext cx="368935" cy="687070"/>
            <a:chOff x="7183539" y="1826221"/>
            <a:chExt cx="368935" cy="687070"/>
          </a:xfrm>
        </p:grpSpPr>
        <p:sp>
          <p:nvSpPr>
            <p:cNvPr id="81" name="object 81"/>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2" name="object 82"/>
            <p:cNvPicPr/>
            <p:nvPr/>
          </p:nvPicPr>
          <p:blipFill>
            <a:blip r:embed="rId51" cstate="print"/>
            <a:stretch>
              <a:fillRect/>
            </a:stretch>
          </p:blipFill>
          <p:spPr>
            <a:xfrm>
              <a:off x="7296200" y="1940369"/>
              <a:ext cx="133946" cy="274040"/>
            </a:xfrm>
            <a:prstGeom prst="rect">
              <a:avLst/>
            </a:prstGeom>
          </p:spPr>
        </p:pic>
        <p:pic>
          <p:nvPicPr>
            <p:cNvPr id="83" name="object 83"/>
            <p:cNvPicPr/>
            <p:nvPr/>
          </p:nvPicPr>
          <p:blipFill>
            <a:blip r:embed="rId52" cstate="print"/>
            <a:stretch>
              <a:fillRect/>
            </a:stretch>
          </p:blipFill>
          <p:spPr>
            <a:xfrm>
              <a:off x="7294664" y="2269184"/>
              <a:ext cx="137020" cy="135483"/>
            </a:xfrm>
            <a:prstGeom prst="rect">
              <a:avLst/>
            </a:prstGeom>
          </p:spPr>
        </p:pic>
      </p:grpSp>
      <p:grpSp>
        <p:nvGrpSpPr>
          <p:cNvPr id="84" name="object 84"/>
          <p:cNvGrpSpPr/>
          <p:nvPr/>
        </p:nvGrpSpPr>
        <p:grpSpPr>
          <a:xfrm>
            <a:off x="7183539" y="3314991"/>
            <a:ext cx="368935" cy="688340"/>
            <a:chOff x="7183539" y="3314991"/>
            <a:chExt cx="368935" cy="688340"/>
          </a:xfrm>
        </p:grpSpPr>
        <p:sp>
          <p:nvSpPr>
            <p:cNvPr id="85" name="object 85"/>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6" name="object 86"/>
            <p:cNvPicPr/>
            <p:nvPr/>
          </p:nvPicPr>
          <p:blipFill>
            <a:blip r:embed="rId53" cstate="print"/>
            <a:stretch>
              <a:fillRect/>
            </a:stretch>
          </p:blipFill>
          <p:spPr>
            <a:xfrm>
              <a:off x="7296200" y="3430689"/>
              <a:ext cx="133946" cy="272453"/>
            </a:xfrm>
            <a:prstGeom prst="rect">
              <a:avLst/>
            </a:prstGeom>
          </p:spPr>
        </p:pic>
        <p:pic>
          <p:nvPicPr>
            <p:cNvPr id="87" name="object 87"/>
            <p:cNvPicPr/>
            <p:nvPr/>
          </p:nvPicPr>
          <p:blipFill>
            <a:blip r:embed="rId54" cstate="print"/>
            <a:stretch>
              <a:fillRect/>
            </a:stretch>
          </p:blipFill>
          <p:spPr>
            <a:xfrm>
              <a:off x="7294664" y="3759492"/>
              <a:ext cx="137020" cy="135483"/>
            </a:xfrm>
            <a:prstGeom prst="rect">
              <a:avLst/>
            </a:prstGeom>
          </p:spPr>
        </p:pic>
      </p:grpSp>
      <p:grpSp>
        <p:nvGrpSpPr>
          <p:cNvPr id="88" name="object 88"/>
          <p:cNvGrpSpPr/>
          <p:nvPr/>
        </p:nvGrpSpPr>
        <p:grpSpPr>
          <a:xfrm>
            <a:off x="7183539" y="4060875"/>
            <a:ext cx="368935" cy="687070"/>
            <a:chOff x="7183539" y="4060875"/>
            <a:chExt cx="368935" cy="687070"/>
          </a:xfrm>
        </p:grpSpPr>
        <p:sp>
          <p:nvSpPr>
            <p:cNvPr id="89" name="object 89"/>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0" name="object 90"/>
            <p:cNvPicPr/>
            <p:nvPr/>
          </p:nvPicPr>
          <p:blipFill>
            <a:blip r:embed="rId55" cstate="print"/>
            <a:stretch>
              <a:fillRect/>
            </a:stretch>
          </p:blipFill>
          <p:spPr>
            <a:xfrm>
              <a:off x="7296200" y="4175073"/>
              <a:ext cx="133946" cy="273989"/>
            </a:xfrm>
            <a:prstGeom prst="rect">
              <a:avLst/>
            </a:prstGeom>
          </p:spPr>
        </p:pic>
        <p:pic>
          <p:nvPicPr>
            <p:cNvPr id="91" name="object 91"/>
            <p:cNvPicPr/>
            <p:nvPr/>
          </p:nvPicPr>
          <p:blipFill>
            <a:blip r:embed="rId56" cstate="print"/>
            <a:stretch>
              <a:fillRect/>
            </a:stretch>
          </p:blipFill>
          <p:spPr>
            <a:xfrm>
              <a:off x="7294664" y="4503889"/>
              <a:ext cx="137020" cy="136969"/>
            </a:xfrm>
            <a:prstGeom prst="rect">
              <a:avLst/>
            </a:prstGeom>
          </p:spPr>
        </p:pic>
      </p:grpSp>
      <p:grpSp>
        <p:nvGrpSpPr>
          <p:cNvPr id="92" name="object 92"/>
          <p:cNvGrpSpPr/>
          <p:nvPr/>
        </p:nvGrpSpPr>
        <p:grpSpPr>
          <a:xfrm>
            <a:off x="7183539" y="4805260"/>
            <a:ext cx="368935" cy="688340"/>
            <a:chOff x="7183539" y="4805260"/>
            <a:chExt cx="368935" cy="688340"/>
          </a:xfrm>
        </p:grpSpPr>
        <p:sp>
          <p:nvSpPr>
            <p:cNvPr id="93" name="object 93"/>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4" name="object 94"/>
            <p:cNvPicPr/>
            <p:nvPr/>
          </p:nvPicPr>
          <p:blipFill>
            <a:blip r:embed="rId57" cstate="print"/>
            <a:stretch>
              <a:fillRect/>
            </a:stretch>
          </p:blipFill>
          <p:spPr>
            <a:xfrm>
              <a:off x="7296200" y="4920957"/>
              <a:ext cx="133946" cy="272503"/>
            </a:xfrm>
            <a:prstGeom prst="rect">
              <a:avLst/>
            </a:prstGeom>
          </p:spPr>
        </p:pic>
        <p:pic>
          <p:nvPicPr>
            <p:cNvPr id="95" name="object 95"/>
            <p:cNvPicPr/>
            <p:nvPr/>
          </p:nvPicPr>
          <p:blipFill>
            <a:blip r:embed="rId58" cstate="print"/>
            <a:stretch>
              <a:fillRect/>
            </a:stretch>
          </p:blipFill>
          <p:spPr>
            <a:xfrm>
              <a:off x="7294664" y="5248274"/>
              <a:ext cx="137020" cy="136969"/>
            </a:xfrm>
            <a:prstGeom prst="rect">
              <a:avLst/>
            </a:prstGeom>
          </p:spPr>
        </p:pic>
      </p:grpSp>
      <p:grpSp>
        <p:nvGrpSpPr>
          <p:cNvPr id="96" name="object 96"/>
          <p:cNvGrpSpPr/>
          <p:nvPr/>
        </p:nvGrpSpPr>
        <p:grpSpPr>
          <a:xfrm>
            <a:off x="7183539" y="5549645"/>
            <a:ext cx="368935" cy="688340"/>
            <a:chOff x="7183539" y="5549645"/>
            <a:chExt cx="368935" cy="688340"/>
          </a:xfrm>
        </p:grpSpPr>
        <p:sp>
          <p:nvSpPr>
            <p:cNvPr id="97" name="object 97"/>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8" name="object 98"/>
            <p:cNvPicPr/>
            <p:nvPr/>
          </p:nvPicPr>
          <p:blipFill>
            <a:blip r:embed="rId59" cstate="print"/>
            <a:stretch>
              <a:fillRect/>
            </a:stretch>
          </p:blipFill>
          <p:spPr>
            <a:xfrm>
              <a:off x="7296200" y="5665342"/>
              <a:ext cx="133946" cy="272503"/>
            </a:xfrm>
            <a:prstGeom prst="rect">
              <a:avLst/>
            </a:prstGeom>
          </p:spPr>
        </p:pic>
        <p:pic>
          <p:nvPicPr>
            <p:cNvPr id="99" name="object 99"/>
            <p:cNvPicPr/>
            <p:nvPr/>
          </p:nvPicPr>
          <p:blipFill>
            <a:blip r:embed="rId60" cstate="print"/>
            <a:stretch>
              <a:fillRect/>
            </a:stretch>
          </p:blipFill>
          <p:spPr>
            <a:xfrm>
              <a:off x="7294664" y="5994145"/>
              <a:ext cx="137020" cy="135483"/>
            </a:xfrm>
            <a:prstGeom prst="rect">
              <a:avLst/>
            </a:prstGeom>
          </p:spPr>
        </p:pic>
      </p:grpSp>
      <p:grpSp>
        <p:nvGrpSpPr>
          <p:cNvPr id="100" name="object 100"/>
          <p:cNvGrpSpPr/>
          <p:nvPr/>
        </p:nvGrpSpPr>
        <p:grpSpPr>
          <a:xfrm>
            <a:off x="7183539" y="6295580"/>
            <a:ext cx="368935" cy="687070"/>
            <a:chOff x="7183539" y="6295580"/>
            <a:chExt cx="368935" cy="687070"/>
          </a:xfrm>
        </p:grpSpPr>
        <p:sp>
          <p:nvSpPr>
            <p:cNvPr id="101" name="object 101"/>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102" name="object 102"/>
            <p:cNvPicPr/>
            <p:nvPr/>
          </p:nvPicPr>
          <p:blipFill>
            <a:blip r:embed="rId61" cstate="print"/>
            <a:stretch>
              <a:fillRect/>
            </a:stretch>
          </p:blipFill>
          <p:spPr>
            <a:xfrm>
              <a:off x="7296200" y="6409727"/>
              <a:ext cx="133946" cy="274040"/>
            </a:xfrm>
            <a:prstGeom prst="rect">
              <a:avLst/>
            </a:prstGeom>
          </p:spPr>
        </p:pic>
        <p:pic>
          <p:nvPicPr>
            <p:cNvPr id="103" name="object 103"/>
            <p:cNvPicPr/>
            <p:nvPr/>
          </p:nvPicPr>
          <p:blipFill>
            <a:blip r:embed="rId62" cstate="print"/>
            <a:stretch>
              <a:fillRect/>
            </a:stretch>
          </p:blipFill>
          <p:spPr>
            <a:xfrm>
              <a:off x="7294664" y="6738543"/>
              <a:ext cx="137020" cy="137020"/>
            </a:xfrm>
            <a:prstGeom prst="rect">
              <a:avLst/>
            </a:prstGeom>
          </p:spPr>
        </p:pic>
      </p:grpSp>
      <p:grpSp>
        <p:nvGrpSpPr>
          <p:cNvPr id="104" name="object 104"/>
          <p:cNvGrpSpPr/>
          <p:nvPr/>
        </p:nvGrpSpPr>
        <p:grpSpPr>
          <a:xfrm>
            <a:off x="7183539" y="7039964"/>
            <a:ext cx="368935" cy="688340"/>
            <a:chOff x="7183539" y="7039964"/>
            <a:chExt cx="368935" cy="688340"/>
          </a:xfrm>
        </p:grpSpPr>
        <p:sp>
          <p:nvSpPr>
            <p:cNvPr id="105" name="object 105"/>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6" name="object 106"/>
            <p:cNvPicPr/>
            <p:nvPr/>
          </p:nvPicPr>
          <p:blipFill>
            <a:blip r:embed="rId63" cstate="print"/>
            <a:stretch>
              <a:fillRect/>
            </a:stretch>
          </p:blipFill>
          <p:spPr>
            <a:xfrm>
              <a:off x="7296200" y="7155662"/>
              <a:ext cx="133946" cy="272503"/>
            </a:xfrm>
            <a:prstGeom prst="rect">
              <a:avLst/>
            </a:prstGeom>
          </p:spPr>
        </p:pic>
        <p:pic>
          <p:nvPicPr>
            <p:cNvPr id="107" name="object 107"/>
            <p:cNvPicPr/>
            <p:nvPr/>
          </p:nvPicPr>
          <p:blipFill>
            <a:blip r:embed="rId64" cstate="print"/>
            <a:stretch>
              <a:fillRect/>
            </a:stretch>
          </p:blipFill>
          <p:spPr>
            <a:xfrm>
              <a:off x="7294664" y="7482928"/>
              <a:ext cx="137020" cy="137020"/>
            </a:xfrm>
            <a:prstGeom prst="rect">
              <a:avLst/>
            </a:prstGeom>
          </p:spPr>
        </p:pic>
      </p:grpSp>
      <p:grpSp>
        <p:nvGrpSpPr>
          <p:cNvPr id="108" name="object 108"/>
          <p:cNvGrpSpPr/>
          <p:nvPr/>
        </p:nvGrpSpPr>
        <p:grpSpPr>
          <a:xfrm>
            <a:off x="7183539" y="7784350"/>
            <a:ext cx="368935" cy="688340"/>
            <a:chOff x="7183539" y="7784350"/>
            <a:chExt cx="368935" cy="688340"/>
          </a:xfrm>
        </p:grpSpPr>
        <p:sp>
          <p:nvSpPr>
            <p:cNvPr id="109" name="object 109"/>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0" name="object 110"/>
            <p:cNvPicPr/>
            <p:nvPr/>
          </p:nvPicPr>
          <p:blipFill>
            <a:blip r:embed="rId65" cstate="print"/>
            <a:stretch>
              <a:fillRect/>
            </a:stretch>
          </p:blipFill>
          <p:spPr>
            <a:xfrm>
              <a:off x="7296200" y="7900047"/>
              <a:ext cx="133946" cy="272453"/>
            </a:xfrm>
            <a:prstGeom prst="rect">
              <a:avLst/>
            </a:prstGeom>
          </p:spPr>
        </p:pic>
        <p:pic>
          <p:nvPicPr>
            <p:cNvPr id="111" name="object 111"/>
            <p:cNvPicPr/>
            <p:nvPr/>
          </p:nvPicPr>
          <p:blipFill>
            <a:blip r:embed="rId66" cstate="print"/>
            <a:stretch>
              <a:fillRect/>
            </a:stretch>
          </p:blipFill>
          <p:spPr>
            <a:xfrm>
              <a:off x="7294664" y="8228850"/>
              <a:ext cx="137020" cy="135483"/>
            </a:xfrm>
            <a:prstGeom prst="rect">
              <a:avLst/>
            </a:prstGeom>
          </p:spPr>
        </p:pic>
      </p:grpSp>
      <p:pic>
        <p:nvPicPr>
          <p:cNvPr id="112" name="object 112"/>
          <p:cNvPicPr/>
          <p:nvPr/>
        </p:nvPicPr>
        <p:blipFill>
          <a:blip r:embed="rId67" cstate="print"/>
          <a:stretch>
            <a:fillRect/>
          </a:stretch>
        </p:blipFill>
        <p:spPr>
          <a:xfrm>
            <a:off x="7183539" y="8530233"/>
            <a:ext cx="368401" cy="688085"/>
          </a:xfrm>
          <a:prstGeom prst="rect">
            <a:avLst/>
          </a:prstGeom>
        </p:spPr>
      </p:pic>
      <p:grpSp>
        <p:nvGrpSpPr>
          <p:cNvPr id="113" name="object 113"/>
          <p:cNvGrpSpPr/>
          <p:nvPr/>
        </p:nvGrpSpPr>
        <p:grpSpPr>
          <a:xfrm>
            <a:off x="7183539" y="9274619"/>
            <a:ext cx="368935" cy="688340"/>
            <a:chOff x="7183539" y="9274619"/>
            <a:chExt cx="368935" cy="688340"/>
          </a:xfrm>
        </p:grpSpPr>
        <p:sp>
          <p:nvSpPr>
            <p:cNvPr id="114" name="object 114"/>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5" name="object 115"/>
            <p:cNvPicPr/>
            <p:nvPr/>
          </p:nvPicPr>
          <p:blipFill>
            <a:blip r:embed="rId68" cstate="print"/>
            <a:stretch>
              <a:fillRect/>
            </a:stretch>
          </p:blipFill>
          <p:spPr>
            <a:xfrm>
              <a:off x="7323581" y="9341637"/>
              <a:ext cx="79184" cy="121742"/>
            </a:xfrm>
            <a:prstGeom prst="rect">
              <a:avLst/>
            </a:prstGeom>
          </p:spPr>
        </p:pic>
        <p:pic>
          <p:nvPicPr>
            <p:cNvPr id="116" name="object 116"/>
            <p:cNvPicPr/>
            <p:nvPr/>
          </p:nvPicPr>
          <p:blipFill>
            <a:blip r:embed="rId69" cstate="print"/>
            <a:stretch>
              <a:fillRect/>
            </a:stretch>
          </p:blipFill>
          <p:spPr>
            <a:xfrm>
              <a:off x="7296200" y="9483178"/>
              <a:ext cx="133946" cy="420141"/>
            </a:xfrm>
            <a:prstGeom prst="rect">
              <a:avLst/>
            </a:prstGeom>
          </p:spPr>
        </p:pic>
      </p:grpSp>
      <p:pic>
        <p:nvPicPr>
          <p:cNvPr id="117" name="object 117"/>
          <p:cNvPicPr/>
          <p:nvPr/>
        </p:nvPicPr>
        <p:blipFill>
          <a:blip r:embed="rId70" cstate="print"/>
          <a:stretch>
            <a:fillRect/>
          </a:stretch>
        </p:blipFill>
        <p:spPr>
          <a:xfrm>
            <a:off x="1264983" y="2351379"/>
            <a:ext cx="2959303" cy="1149311"/>
          </a:xfrm>
          <a:prstGeom prst="rect">
            <a:avLst/>
          </a:prstGeom>
        </p:spPr>
      </p:pic>
      <p:grpSp>
        <p:nvGrpSpPr>
          <p:cNvPr id="118" name="object 2"/>
          <p:cNvGrpSpPr/>
          <p:nvPr/>
        </p:nvGrpSpPr>
        <p:grpSpPr>
          <a:xfrm>
            <a:off x="3415956" y="10148442"/>
            <a:ext cx="703580" cy="91440"/>
            <a:chOff x="3415956" y="10148442"/>
            <a:chExt cx="703580" cy="91440"/>
          </a:xfrm>
        </p:grpSpPr>
        <p:sp>
          <p:nvSpPr>
            <p:cNvPr id="119"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20" name="object 4"/>
            <p:cNvPicPr/>
            <p:nvPr/>
          </p:nvPicPr>
          <p:blipFill>
            <a:blip r:embed="rId71" cstate="print"/>
            <a:stretch>
              <a:fillRect/>
            </a:stretch>
          </p:blipFill>
          <p:spPr>
            <a:xfrm>
              <a:off x="3738663" y="10148442"/>
              <a:ext cx="121793" cy="91325"/>
            </a:xfrm>
            <a:prstGeom prst="rect">
              <a:avLst/>
            </a:prstGeom>
          </p:spPr>
        </p:pic>
        <p:sp>
          <p:nvSpPr>
            <p:cNvPr id="121"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6042862"/>
              <a:ext cx="5752604" cy="359270"/>
            </a:xfrm>
            <a:prstGeom prst="rect">
              <a:avLst/>
            </a:prstGeom>
          </p:spPr>
        </p:pic>
        <p:sp>
          <p:nvSpPr>
            <p:cNvPr id="9" name="object 9"/>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5855639"/>
              <a:ext cx="71539" cy="103543"/>
            </a:xfrm>
            <a:prstGeom prst="rect">
              <a:avLst/>
            </a:prstGeom>
          </p:spPr>
        </p:pic>
        <p:pic>
          <p:nvPicPr>
            <p:cNvPr id="11" name="object 11"/>
            <p:cNvPicPr/>
            <p:nvPr/>
          </p:nvPicPr>
          <p:blipFill>
            <a:blip r:embed="rId4" cstate="print"/>
            <a:stretch>
              <a:fillRect/>
            </a:stretch>
          </p:blipFill>
          <p:spPr>
            <a:xfrm>
              <a:off x="5787631" y="5852616"/>
              <a:ext cx="433832" cy="106565"/>
            </a:xfrm>
            <a:prstGeom prst="rect">
              <a:avLst/>
            </a:prstGeom>
          </p:spPr>
        </p:pic>
        <p:pic>
          <p:nvPicPr>
            <p:cNvPr id="12" name="object 12"/>
            <p:cNvPicPr/>
            <p:nvPr/>
          </p:nvPicPr>
          <p:blipFill>
            <a:blip r:embed="rId5" cstate="print"/>
            <a:stretch>
              <a:fillRect/>
            </a:stretch>
          </p:blipFill>
          <p:spPr>
            <a:xfrm>
              <a:off x="6268694" y="5849543"/>
              <a:ext cx="372910" cy="117221"/>
            </a:xfrm>
            <a:prstGeom prst="rect">
              <a:avLst/>
            </a:prstGeom>
          </p:spPr>
        </p:pic>
        <p:pic>
          <p:nvPicPr>
            <p:cNvPr id="13" name="object 13"/>
            <p:cNvPicPr/>
            <p:nvPr/>
          </p:nvPicPr>
          <p:blipFill>
            <a:blip r:embed="rId6" cstate="print"/>
            <a:stretch>
              <a:fillRect/>
            </a:stretch>
          </p:blipFill>
          <p:spPr>
            <a:xfrm>
              <a:off x="2475204" y="6513258"/>
              <a:ext cx="1549654" cy="118719"/>
            </a:xfrm>
            <a:prstGeom prst="rect">
              <a:avLst/>
            </a:prstGeom>
          </p:spPr>
        </p:pic>
        <p:pic>
          <p:nvPicPr>
            <p:cNvPr id="14" name="object 14"/>
            <p:cNvPicPr/>
            <p:nvPr/>
          </p:nvPicPr>
          <p:blipFill>
            <a:blip r:embed="rId7" cstate="print"/>
            <a:stretch>
              <a:fillRect/>
            </a:stretch>
          </p:blipFill>
          <p:spPr>
            <a:xfrm>
              <a:off x="1077760" y="6513258"/>
              <a:ext cx="1301559" cy="258762"/>
            </a:xfrm>
            <a:prstGeom prst="rect">
              <a:avLst/>
            </a:prstGeom>
          </p:spPr>
        </p:pic>
        <p:pic>
          <p:nvPicPr>
            <p:cNvPr id="15" name="object 15"/>
            <p:cNvPicPr/>
            <p:nvPr/>
          </p:nvPicPr>
          <p:blipFill>
            <a:blip r:embed="rId8" cstate="print"/>
            <a:stretch>
              <a:fillRect/>
            </a:stretch>
          </p:blipFill>
          <p:spPr>
            <a:xfrm>
              <a:off x="4117720" y="6513258"/>
              <a:ext cx="2339733" cy="120256"/>
            </a:xfrm>
            <a:prstGeom prst="rect">
              <a:avLst/>
            </a:prstGeom>
          </p:spPr>
        </p:pic>
        <p:pic>
          <p:nvPicPr>
            <p:cNvPr id="16" name="object 16"/>
            <p:cNvPicPr/>
            <p:nvPr/>
          </p:nvPicPr>
          <p:blipFill>
            <a:blip r:embed="rId9" cstate="print"/>
            <a:stretch>
              <a:fillRect/>
            </a:stretch>
          </p:blipFill>
          <p:spPr>
            <a:xfrm>
              <a:off x="1077760" y="6858787"/>
              <a:ext cx="111125" cy="112674"/>
            </a:xfrm>
            <a:prstGeom prst="rect">
              <a:avLst/>
            </a:prstGeom>
          </p:spPr>
        </p:pic>
        <p:pic>
          <p:nvPicPr>
            <p:cNvPr id="17" name="object 17"/>
            <p:cNvPicPr/>
            <p:nvPr/>
          </p:nvPicPr>
          <p:blipFill>
            <a:blip r:embed="rId10" cstate="print"/>
            <a:stretch>
              <a:fillRect/>
            </a:stretch>
          </p:blipFill>
          <p:spPr>
            <a:xfrm>
              <a:off x="1073200" y="6855764"/>
              <a:ext cx="4364329" cy="442963"/>
            </a:xfrm>
            <a:prstGeom prst="rect">
              <a:avLst/>
            </a:prstGeom>
          </p:spPr>
        </p:pic>
        <p:pic>
          <p:nvPicPr>
            <p:cNvPr id="18" name="object 18"/>
            <p:cNvPicPr/>
            <p:nvPr/>
          </p:nvPicPr>
          <p:blipFill>
            <a:blip r:embed="rId11" cstate="print"/>
            <a:stretch>
              <a:fillRect/>
            </a:stretch>
          </p:blipFill>
          <p:spPr>
            <a:xfrm>
              <a:off x="5534913" y="7038428"/>
              <a:ext cx="278612" cy="111125"/>
            </a:xfrm>
            <a:prstGeom prst="rect">
              <a:avLst/>
            </a:prstGeom>
          </p:spPr>
        </p:pic>
        <p:pic>
          <p:nvPicPr>
            <p:cNvPr id="19" name="object 19"/>
            <p:cNvPicPr/>
            <p:nvPr/>
          </p:nvPicPr>
          <p:blipFill>
            <a:blip r:embed="rId12" cstate="print"/>
            <a:stretch>
              <a:fillRect/>
            </a:stretch>
          </p:blipFill>
          <p:spPr>
            <a:xfrm>
              <a:off x="5897219" y="7035406"/>
              <a:ext cx="540435" cy="118706"/>
            </a:xfrm>
            <a:prstGeom prst="rect">
              <a:avLst/>
            </a:prstGeom>
          </p:spPr>
        </p:pic>
        <p:pic>
          <p:nvPicPr>
            <p:cNvPr id="20" name="object 20"/>
            <p:cNvPicPr/>
            <p:nvPr/>
          </p:nvPicPr>
          <p:blipFill>
            <a:blip r:embed="rId13" cstate="print"/>
            <a:stretch>
              <a:fillRect/>
            </a:stretch>
          </p:blipFill>
          <p:spPr>
            <a:xfrm>
              <a:off x="1077760" y="8033994"/>
              <a:ext cx="3411397" cy="258813"/>
            </a:xfrm>
            <a:prstGeom prst="rect">
              <a:avLst/>
            </a:prstGeom>
          </p:spPr>
        </p:pic>
        <p:pic>
          <p:nvPicPr>
            <p:cNvPr id="21" name="object 21"/>
            <p:cNvPicPr/>
            <p:nvPr/>
          </p:nvPicPr>
          <p:blipFill>
            <a:blip r:embed="rId14" cstate="print"/>
            <a:stretch>
              <a:fillRect/>
            </a:stretch>
          </p:blipFill>
          <p:spPr>
            <a:xfrm>
              <a:off x="4585042" y="8033994"/>
              <a:ext cx="1870875" cy="118757"/>
            </a:xfrm>
            <a:prstGeom prst="rect">
              <a:avLst/>
            </a:prstGeom>
          </p:spPr>
        </p:pic>
        <p:pic>
          <p:nvPicPr>
            <p:cNvPr id="22" name="object 22"/>
            <p:cNvPicPr/>
            <p:nvPr/>
          </p:nvPicPr>
          <p:blipFill>
            <a:blip r:embed="rId15" cstate="print"/>
            <a:stretch>
              <a:fillRect/>
            </a:stretch>
          </p:blipFill>
          <p:spPr>
            <a:xfrm>
              <a:off x="1076223" y="9469487"/>
              <a:ext cx="5378157" cy="337934"/>
            </a:xfrm>
            <a:prstGeom prst="rect">
              <a:avLst/>
            </a:prstGeom>
          </p:spPr>
        </p:pic>
        <p:sp>
          <p:nvSpPr>
            <p:cNvPr id="23" name="object 23"/>
            <p:cNvSpPr/>
            <p:nvPr/>
          </p:nvSpPr>
          <p:spPr>
            <a:xfrm>
              <a:off x="1067092" y="7361135"/>
              <a:ext cx="5394960" cy="230504"/>
            </a:xfrm>
            <a:custGeom>
              <a:avLst/>
              <a:gdLst/>
              <a:ahLst/>
              <a:cxnLst/>
              <a:rect l="l" t="t" r="r" b="b"/>
              <a:pathLst>
                <a:path w="5394960" h="230504">
                  <a:moveTo>
                    <a:pt x="5394921" y="229895"/>
                  </a:moveTo>
                  <a:lnTo>
                    <a:pt x="0" y="229895"/>
                  </a:lnTo>
                  <a:lnTo>
                    <a:pt x="0" y="0"/>
                  </a:lnTo>
                  <a:lnTo>
                    <a:pt x="5394921" y="0"/>
                  </a:lnTo>
                  <a:lnTo>
                    <a:pt x="5394921" y="229895"/>
                  </a:lnTo>
                  <a:close/>
                </a:path>
              </a:pathLst>
            </a:custGeom>
            <a:solidFill>
              <a:srgbClr val="C0E8FA"/>
            </a:solidFill>
          </p:spPr>
          <p:txBody>
            <a:bodyPr wrap="square" lIns="0" tIns="0" rIns="0" bIns="0" rtlCol="0"/>
            <a:lstStyle/>
            <a:p>
              <a:endParaRPr/>
            </a:p>
          </p:txBody>
        </p:sp>
        <p:sp>
          <p:nvSpPr>
            <p:cNvPr id="24" name="object 24"/>
            <p:cNvSpPr/>
            <p:nvPr/>
          </p:nvSpPr>
          <p:spPr>
            <a:xfrm>
              <a:off x="1067092" y="7360919"/>
              <a:ext cx="5394960" cy="612775"/>
            </a:xfrm>
            <a:custGeom>
              <a:avLst/>
              <a:gdLst/>
              <a:ahLst/>
              <a:cxnLst/>
              <a:rect l="l" t="t" r="r" b="b"/>
              <a:pathLst>
                <a:path w="5394960" h="612775">
                  <a:moveTo>
                    <a:pt x="5394922" y="0"/>
                  </a:moveTo>
                  <a:lnTo>
                    <a:pt x="5388826" y="0"/>
                  </a:lnTo>
                  <a:lnTo>
                    <a:pt x="5388826" y="6350"/>
                  </a:lnTo>
                  <a:lnTo>
                    <a:pt x="5388826" y="225539"/>
                  </a:lnTo>
                  <a:lnTo>
                    <a:pt x="5388826" y="234683"/>
                  </a:lnTo>
                  <a:lnTo>
                    <a:pt x="5388826" y="605802"/>
                  </a:lnTo>
                  <a:lnTo>
                    <a:pt x="6108" y="605802"/>
                  </a:lnTo>
                  <a:lnTo>
                    <a:pt x="6108" y="234683"/>
                  </a:lnTo>
                  <a:lnTo>
                    <a:pt x="5388826" y="234683"/>
                  </a:lnTo>
                  <a:lnTo>
                    <a:pt x="5388826" y="225539"/>
                  </a:lnTo>
                  <a:lnTo>
                    <a:pt x="6108" y="225539"/>
                  </a:lnTo>
                  <a:lnTo>
                    <a:pt x="6108" y="6350"/>
                  </a:lnTo>
                  <a:lnTo>
                    <a:pt x="5388826" y="6350"/>
                  </a:lnTo>
                  <a:lnTo>
                    <a:pt x="5388826" y="0"/>
                  </a:lnTo>
                  <a:lnTo>
                    <a:pt x="0" y="0"/>
                  </a:lnTo>
                  <a:lnTo>
                    <a:pt x="0" y="6350"/>
                  </a:lnTo>
                  <a:lnTo>
                    <a:pt x="0" y="225539"/>
                  </a:lnTo>
                  <a:lnTo>
                    <a:pt x="0" y="234683"/>
                  </a:lnTo>
                  <a:lnTo>
                    <a:pt x="0" y="605802"/>
                  </a:lnTo>
                  <a:lnTo>
                    <a:pt x="0" y="612152"/>
                  </a:lnTo>
                  <a:lnTo>
                    <a:pt x="5394922" y="612152"/>
                  </a:lnTo>
                  <a:lnTo>
                    <a:pt x="5394922" y="6324"/>
                  </a:lnTo>
                  <a:lnTo>
                    <a:pt x="5394922" y="0"/>
                  </a:lnTo>
                  <a:close/>
                </a:path>
              </a:pathLst>
            </a:custGeom>
            <a:solidFill>
              <a:srgbClr val="4A4B4D"/>
            </a:solidFill>
          </p:spPr>
          <p:txBody>
            <a:bodyPr wrap="square" lIns="0" tIns="0" rIns="0" bIns="0" rtlCol="0"/>
            <a:lstStyle/>
            <a:p>
              <a:endParaRPr/>
            </a:p>
          </p:txBody>
        </p:sp>
        <p:sp>
          <p:nvSpPr>
            <p:cNvPr id="25" name="object 25"/>
            <p:cNvSpPr/>
            <p:nvPr/>
          </p:nvSpPr>
          <p:spPr>
            <a:xfrm>
              <a:off x="1071664" y="7773695"/>
              <a:ext cx="5390515" cy="0"/>
            </a:xfrm>
            <a:custGeom>
              <a:avLst/>
              <a:gdLst/>
              <a:ahLst/>
              <a:cxnLst/>
              <a:rect l="l" t="t" r="r" b="b"/>
              <a:pathLst>
                <a:path w="5390515">
                  <a:moveTo>
                    <a:pt x="0" y="0"/>
                  </a:moveTo>
                  <a:lnTo>
                    <a:pt x="5390349" y="0"/>
                  </a:lnTo>
                </a:path>
              </a:pathLst>
            </a:custGeom>
            <a:ln w="4566">
              <a:solidFill>
                <a:srgbClr val="4A4B4D"/>
              </a:solidFill>
            </a:ln>
          </p:spPr>
          <p:txBody>
            <a:bodyPr wrap="square" lIns="0" tIns="0" rIns="0" bIns="0" rtlCol="0"/>
            <a:lstStyle/>
            <a:p>
              <a:endParaRPr/>
            </a:p>
          </p:txBody>
        </p:sp>
        <p:pic>
          <p:nvPicPr>
            <p:cNvPr id="26" name="object 26"/>
            <p:cNvPicPr/>
            <p:nvPr/>
          </p:nvPicPr>
          <p:blipFill>
            <a:blip r:embed="rId16" cstate="print"/>
            <a:stretch>
              <a:fillRect/>
            </a:stretch>
          </p:blipFill>
          <p:spPr>
            <a:xfrm>
              <a:off x="1179766" y="7638211"/>
              <a:ext cx="1350213" cy="85229"/>
            </a:xfrm>
            <a:prstGeom prst="rect">
              <a:avLst/>
            </a:prstGeom>
          </p:spPr>
        </p:pic>
        <p:pic>
          <p:nvPicPr>
            <p:cNvPr id="27" name="object 27"/>
            <p:cNvPicPr/>
            <p:nvPr/>
          </p:nvPicPr>
          <p:blipFill>
            <a:blip r:embed="rId17" cstate="print"/>
            <a:stretch>
              <a:fillRect/>
            </a:stretch>
          </p:blipFill>
          <p:spPr>
            <a:xfrm>
              <a:off x="1181303" y="7822412"/>
              <a:ext cx="1169085" cy="85217"/>
            </a:xfrm>
            <a:prstGeom prst="rect">
              <a:avLst/>
            </a:prstGeom>
          </p:spPr>
        </p:pic>
        <p:pic>
          <p:nvPicPr>
            <p:cNvPr id="28" name="object 28"/>
            <p:cNvPicPr/>
            <p:nvPr/>
          </p:nvPicPr>
          <p:blipFill>
            <a:blip r:embed="rId18" cstate="print"/>
            <a:stretch>
              <a:fillRect/>
            </a:stretch>
          </p:blipFill>
          <p:spPr>
            <a:xfrm>
              <a:off x="3030044" y="7361135"/>
              <a:ext cx="1736176" cy="611987"/>
            </a:xfrm>
            <a:prstGeom prst="rect">
              <a:avLst/>
            </a:prstGeom>
          </p:spPr>
        </p:pic>
        <p:pic>
          <p:nvPicPr>
            <p:cNvPr id="29" name="object 29"/>
            <p:cNvPicPr/>
            <p:nvPr/>
          </p:nvPicPr>
          <p:blipFill>
            <a:blip r:embed="rId19" cstate="print"/>
            <a:stretch>
              <a:fillRect/>
            </a:stretch>
          </p:blipFill>
          <p:spPr>
            <a:xfrm>
              <a:off x="5029542" y="7823948"/>
              <a:ext cx="724598" cy="83680"/>
            </a:xfrm>
            <a:prstGeom prst="rect">
              <a:avLst/>
            </a:prstGeom>
          </p:spPr>
        </p:pic>
        <p:pic>
          <p:nvPicPr>
            <p:cNvPr id="30" name="object 30"/>
            <p:cNvPicPr/>
            <p:nvPr/>
          </p:nvPicPr>
          <p:blipFill>
            <a:blip r:embed="rId20" cstate="print"/>
            <a:stretch>
              <a:fillRect/>
            </a:stretch>
          </p:blipFill>
          <p:spPr>
            <a:xfrm>
              <a:off x="1651647" y="7425080"/>
              <a:ext cx="812901" cy="109588"/>
            </a:xfrm>
            <a:prstGeom prst="rect">
              <a:avLst/>
            </a:prstGeom>
          </p:spPr>
        </p:pic>
        <p:pic>
          <p:nvPicPr>
            <p:cNvPr id="31" name="object 31"/>
            <p:cNvPicPr/>
            <p:nvPr/>
          </p:nvPicPr>
          <p:blipFill>
            <a:blip r:embed="rId21" cstate="print"/>
            <a:stretch>
              <a:fillRect/>
            </a:stretch>
          </p:blipFill>
          <p:spPr>
            <a:xfrm>
              <a:off x="4960292" y="7361135"/>
              <a:ext cx="975027" cy="611987"/>
            </a:xfrm>
            <a:prstGeom prst="rect">
              <a:avLst/>
            </a:prstGeom>
          </p:spPr>
        </p:pic>
        <p:sp>
          <p:nvSpPr>
            <p:cNvPr id="32" name="object 32"/>
            <p:cNvSpPr/>
            <p:nvPr/>
          </p:nvSpPr>
          <p:spPr>
            <a:xfrm>
              <a:off x="1070178" y="8343010"/>
              <a:ext cx="216535" cy="1081405"/>
            </a:xfrm>
            <a:custGeom>
              <a:avLst/>
              <a:gdLst/>
              <a:ahLst/>
              <a:cxnLst/>
              <a:rect l="l" t="t" r="r" b="b"/>
              <a:pathLst>
                <a:path w="216534" h="1081404">
                  <a:moveTo>
                    <a:pt x="216153" y="1080833"/>
                  </a:moveTo>
                  <a:lnTo>
                    <a:pt x="0" y="1080833"/>
                  </a:lnTo>
                  <a:lnTo>
                    <a:pt x="0" y="0"/>
                  </a:lnTo>
                  <a:lnTo>
                    <a:pt x="216153" y="0"/>
                  </a:lnTo>
                  <a:lnTo>
                    <a:pt x="216153" y="1080833"/>
                  </a:lnTo>
                  <a:close/>
                </a:path>
              </a:pathLst>
            </a:custGeom>
            <a:solidFill>
              <a:srgbClr val="C0E8FA"/>
            </a:solidFill>
          </p:spPr>
          <p:txBody>
            <a:bodyPr wrap="square" lIns="0" tIns="0" rIns="0" bIns="0" rtlCol="0"/>
            <a:lstStyle/>
            <a:p>
              <a:endParaRPr/>
            </a:p>
          </p:txBody>
        </p:sp>
        <p:sp>
          <p:nvSpPr>
            <p:cNvPr id="33" name="object 33"/>
            <p:cNvSpPr/>
            <p:nvPr/>
          </p:nvSpPr>
          <p:spPr>
            <a:xfrm>
              <a:off x="1065555" y="8342642"/>
              <a:ext cx="5402580" cy="1079500"/>
            </a:xfrm>
            <a:custGeom>
              <a:avLst/>
              <a:gdLst/>
              <a:ahLst/>
              <a:cxnLst/>
              <a:rect l="l" t="t" r="r" b="b"/>
              <a:pathLst>
                <a:path w="5402580" h="1079500">
                  <a:moveTo>
                    <a:pt x="5402516" y="0"/>
                  </a:moveTo>
                  <a:lnTo>
                    <a:pt x="5393385" y="0"/>
                  </a:lnTo>
                  <a:lnTo>
                    <a:pt x="5393385" y="8877"/>
                  </a:lnTo>
                  <a:lnTo>
                    <a:pt x="5393385" y="1070597"/>
                  </a:lnTo>
                  <a:lnTo>
                    <a:pt x="9182" y="1070597"/>
                  </a:lnTo>
                  <a:lnTo>
                    <a:pt x="9182" y="1075105"/>
                  </a:lnTo>
                  <a:lnTo>
                    <a:pt x="9182" y="1075677"/>
                  </a:lnTo>
                  <a:lnTo>
                    <a:pt x="4622" y="1075677"/>
                  </a:lnTo>
                  <a:lnTo>
                    <a:pt x="4622" y="1075105"/>
                  </a:lnTo>
                  <a:lnTo>
                    <a:pt x="9182" y="1075105"/>
                  </a:lnTo>
                  <a:lnTo>
                    <a:pt x="9182" y="1070597"/>
                  </a:lnTo>
                  <a:lnTo>
                    <a:pt x="9182" y="8877"/>
                  </a:lnTo>
                  <a:lnTo>
                    <a:pt x="5393385" y="8877"/>
                  </a:lnTo>
                  <a:lnTo>
                    <a:pt x="5393385" y="0"/>
                  </a:lnTo>
                  <a:lnTo>
                    <a:pt x="0" y="0"/>
                  </a:lnTo>
                  <a:lnTo>
                    <a:pt x="0" y="8877"/>
                  </a:lnTo>
                  <a:lnTo>
                    <a:pt x="0" y="1070597"/>
                  </a:lnTo>
                  <a:lnTo>
                    <a:pt x="0" y="1075677"/>
                  </a:lnTo>
                  <a:lnTo>
                    <a:pt x="0" y="1079500"/>
                  </a:lnTo>
                  <a:lnTo>
                    <a:pt x="5402516" y="1079500"/>
                  </a:lnTo>
                  <a:lnTo>
                    <a:pt x="5402516" y="1075677"/>
                  </a:lnTo>
                  <a:lnTo>
                    <a:pt x="5402516" y="1070597"/>
                  </a:lnTo>
                  <a:lnTo>
                    <a:pt x="5402516" y="8877"/>
                  </a:lnTo>
                  <a:lnTo>
                    <a:pt x="5402516" y="0"/>
                  </a:lnTo>
                  <a:close/>
                </a:path>
              </a:pathLst>
            </a:custGeom>
            <a:solidFill>
              <a:srgbClr val="4A4B4D"/>
            </a:solidFill>
          </p:spPr>
          <p:txBody>
            <a:bodyPr wrap="square" lIns="0" tIns="0" rIns="0" bIns="0" rtlCol="0"/>
            <a:lstStyle/>
            <a:p>
              <a:endParaRPr/>
            </a:p>
          </p:txBody>
        </p:sp>
        <p:pic>
          <p:nvPicPr>
            <p:cNvPr id="34" name="object 34"/>
            <p:cNvPicPr/>
            <p:nvPr/>
          </p:nvPicPr>
          <p:blipFill>
            <a:blip r:embed="rId22" cstate="print"/>
            <a:stretch>
              <a:fillRect/>
            </a:stretch>
          </p:blipFill>
          <p:spPr>
            <a:xfrm>
              <a:off x="5038674" y="8697709"/>
              <a:ext cx="1080846" cy="76111"/>
            </a:xfrm>
            <a:prstGeom prst="rect">
              <a:avLst/>
            </a:prstGeom>
          </p:spPr>
        </p:pic>
        <p:pic>
          <p:nvPicPr>
            <p:cNvPr id="35" name="object 35"/>
            <p:cNvPicPr/>
            <p:nvPr/>
          </p:nvPicPr>
          <p:blipFill>
            <a:blip r:embed="rId23" cstate="print"/>
            <a:stretch>
              <a:fillRect/>
            </a:stretch>
          </p:blipFill>
          <p:spPr>
            <a:xfrm>
              <a:off x="6187973" y="8697709"/>
              <a:ext cx="185737" cy="76111"/>
            </a:xfrm>
            <a:prstGeom prst="rect">
              <a:avLst/>
            </a:prstGeom>
          </p:spPr>
        </p:pic>
        <p:pic>
          <p:nvPicPr>
            <p:cNvPr id="36" name="object 36"/>
            <p:cNvPicPr/>
            <p:nvPr/>
          </p:nvPicPr>
          <p:blipFill>
            <a:blip r:embed="rId24" cstate="print"/>
            <a:stretch>
              <a:fillRect/>
            </a:stretch>
          </p:blipFill>
          <p:spPr>
            <a:xfrm>
              <a:off x="1354836" y="8400846"/>
              <a:ext cx="5017338" cy="966647"/>
            </a:xfrm>
            <a:prstGeom prst="rect">
              <a:avLst/>
            </a:prstGeom>
          </p:spPr>
        </p:pic>
        <p:sp>
          <p:nvSpPr>
            <p:cNvPr id="37" name="object 37"/>
            <p:cNvSpPr/>
            <p:nvPr/>
          </p:nvSpPr>
          <p:spPr>
            <a:xfrm>
              <a:off x="1287805" y="8343010"/>
              <a:ext cx="0" cy="1079500"/>
            </a:xfrm>
            <a:custGeom>
              <a:avLst/>
              <a:gdLst/>
              <a:ahLst/>
              <a:cxnLst/>
              <a:rect l="l" t="t" r="r" b="b"/>
              <a:pathLst>
                <a:path h="1079500">
                  <a:moveTo>
                    <a:pt x="0" y="0"/>
                  </a:moveTo>
                  <a:lnTo>
                    <a:pt x="0" y="1079296"/>
                  </a:lnTo>
                </a:path>
              </a:pathLst>
            </a:custGeom>
            <a:ln w="4566">
              <a:solidFill>
                <a:srgbClr val="4A4B4D"/>
              </a:solidFill>
            </a:ln>
          </p:spPr>
          <p:txBody>
            <a:bodyPr wrap="square" lIns="0" tIns="0" rIns="0" bIns="0" rtlCol="0"/>
            <a:lstStyle/>
            <a:p>
              <a:endParaRPr/>
            </a:p>
          </p:txBody>
        </p:sp>
        <p:pic>
          <p:nvPicPr>
            <p:cNvPr id="38" name="object 38"/>
            <p:cNvPicPr/>
            <p:nvPr/>
          </p:nvPicPr>
          <p:blipFill>
            <a:blip r:embed="rId25" cstate="print"/>
            <a:stretch>
              <a:fillRect/>
            </a:stretch>
          </p:blipFill>
          <p:spPr>
            <a:xfrm>
              <a:off x="1135608" y="8615514"/>
              <a:ext cx="85229" cy="534289"/>
            </a:xfrm>
            <a:prstGeom prst="rect">
              <a:avLst/>
            </a:prstGeom>
          </p:spPr>
        </p:pic>
      </p:grpSp>
      <p:grpSp>
        <p:nvGrpSpPr>
          <p:cNvPr id="39" name="object 39"/>
          <p:cNvGrpSpPr/>
          <p:nvPr/>
        </p:nvGrpSpPr>
        <p:grpSpPr>
          <a:xfrm>
            <a:off x="710907" y="1080769"/>
            <a:ext cx="6113780" cy="4315460"/>
            <a:chOff x="710907" y="1080769"/>
            <a:chExt cx="6113780" cy="4315460"/>
          </a:xfrm>
        </p:grpSpPr>
        <p:sp>
          <p:nvSpPr>
            <p:cNvPr id="40" name="object 40"/>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41" name="object 41"/>
            <p:cNvPicPr/>
            <p:nvPr/>
          </p:nvPicPr>
          <p:blipFill>
            <a:blip r:embed="rId26" cstate="print"/>
            <a:stretch>
              <a:fillRect/>
            </a:stretch>
          </p:blipFill>
          <p:spPr>
            <a:xfrm>
              <a:off x="890536" y="1476082"/>
              <a:ext cx="5752604" cy="359270"/>
            </a:xfrm>
            <a:prstGeom prst="rect">
              <a:avLst/>
            </a:prstGeom>
          </p:spPr>
        </p:pic>
        <p:sp>
          <p:nvSpPr>
            <p:cNvPr id="42" name="object 42"/>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43" name="object 43"/>
            <p:cNvPicPr/>
            <p:nvPr/>
          </p:nvPicPr>
          <p:blipFill>
            <a:blip r:embed="rId27" cstate="print"/>
            <a:stretch>
              <a:fillRect/>
            </a:stretch>
          </p:blipFill>
          <p:spPr>
            <a:xfrm>
              <a:off x="5696292" y="1288846"/>
              <a:ext cx="71539" cy="103543"/>
            </a:xfrm>
            <a:prstGeom prst="rect">
              <a:avLst/>
            </a:prstGeom>
          </p:spPr>
        </p:pic>
        <p:pic>
          <p:nvPicPr>
            <p:cNvPr id="44" name="object 44"/>
            <p:cNvPicPr/>
            <p:nvPr/>
          </p:nvPicPr>
          <p:blipFill>
            <a:blip r:embed="rId28" cstate="print"/>
            <a:stretch>
              <a:fillRect/>
            </a:stretch>
          </p:blipFill>
          <p:spPr>
            <a:xfrm>
              <a:off x="5787631" y="1285823"/>
              <a:ext cx="409473" cy="106565"/>
            </a:xfrm>
            <a:prstGeom prst="rect">
              <a:avLst/>
            </a:prstGeom>
          </p:spPr>
        </p:pic>
        <p:pic>
          <p:nvPicPr>
            <p:cNvPr id="45" name="object 45"/>
            <p:cNvPicPr/>
            <p:nvPr/>
          </p:nvPicPr>
          <p:blipFill>
            <a:blip r:embed="rId29" cstate="print"/>
            <a:stretch>
              <a:fillRect/>
            </a:stretch>
          </p:blipFill>
          <p:spPr>
            <a:xfrm>
              <a:off x="6268694" y="1282750"/>
              <a:ext cx="372910" cy="117221"/>
            </a:xfrm>
            <a:prstGeom prst="rect">
              <a:avLst/>
            </a:prstGeom>
          </p:spPr>
        </p:pic>
        <p:sp>
          <p:nvSpPr>
            <p:cNvPr id="46" name="object 46"/>
            <p:cNvSpPr/>
            <p:nvPr/>
          </p:nvSpPr>
          <p:spPr>
            <a:xfrm>
              <a:off x="1080795" y="2744469"/>
              <a:ext cx="123825" cy="124460"/>
            </a:xfrm>
            <a:custGeom>
              <a:avLst/>
              <a:gdLst/>
              <a:ahLst/>
              <a:cxnLst/>
              <a:rect l="l" t="t" r="r" b="b"/>
              <a:pathLst>
                <a:path w="123825" h="124460">
                  <a:moveTo>
                    <a:pt x="123317" y="0"/>
                  </a:moveTo>
                  <a:lnTo>
                    <a:pt x="118757" y="0"/>
                  </a:lnTo>
                  <a:lnTo>
                    <a:pt x="118757" y="6350"/>
                  </a:lnTo>
                  <a:lnTo>
                    <a:pt x="118757" y="118110"/>
                  </a:lnTo>
                  <a:lnTo>
                    <a:pt x="4559" y="118110"/>
                  </a:lnTo>
                  <a:lnTo>
                    <a:pt x="4559" y="6350"/>
                  </a:lnTo>
                  <a:lnTo>
                    <a:pt x="118757" y="6350"/>
                  </a:lnTo>
                  <a:lnTo>
                    <a:pt x="118757" y="0"/>
                  </a:lnTo>
                  <a:lnTo>
                    <a:pt x="0" y="0"/>
                  </a:lnTo>
                  <a:lnTo>
                    <a:pt x="0" y="6350"/>
                  </a:lnTo>
                  <a:lnTo>
                    <a:pt x="0" y="118110"/>
                  </a:lnTo>
                  <a:lnTo>
                    <a:pt x="0" y="124460"/>
                  </a:lnTo>
                  <a:lnTo>
                    <a:pt x="123317" y="124460"/>
                  </a:lnTo>
                  <a:lnTo>
                    <a:pt x="123317" y="118389"/>
                  </a:lnTo>
                  <a:lnTo>
                    <a:pt x="123317" y="118110"/>
                  </a:lnTo>
                  <a:lnTo>
                    <a:pt x="123317" y="6350"/>
                  </a:lnTo>
                  <a:lnTo>
                    <a:pt x="123317" y="5778"/>
                  </a:lnTo>
                  <a:lnTo>
                    <a:pt x="123317" y="0"/>
                  </a:lnTo>
                  <a:close/>
                </a:path>
              </a:pathLst>
            </a:custGeom>
            <a:solidFill>
              <a:srgbClr val="00B6F0"/>
            </a:solidFill>
          </p:spPr>
          <p:txBody>
            <a:bodyPr wrap="square" lIns="0" tIns="0" rIns="0" bIns="0" rtlCol="0"/>
            <a:lstStyle/>
            <a:p>
              <a:endParaRPr/>
            </a:p>
          </p:txBody>
        </p:sp>
        <p:pic>
          <p:nvPicPr>
            <p:cNvPr id="47" name="object 47"/>
            <p:cNvPicPr/>
            <p:nvPr/>
          </p:nvPicPr>
          <p:blipFill>
            <a:blip r:embed="rId30" cstate="print"/>
            <a:stretch>
              <a:fillRect/>
            </a:stretch>
          </p:blipFill>
          <p:spPr>
            <a:xfrm>
              <a:off x="1360881" y="2738043"/>
              <a:ext cx="855522" cy="137020"/>
            </a:xfrm>
            <a:prstGeom prst="rect">
              <a:avLst/>
            </a:prstGeom>
          </p:spPr>
        </p:pic>
        <p:pic>
          <p:nvPicPr>
            <p:cNvPr id="48" name="object 48"/>
            <p:cNvPicPr/>
            <p:nvPr/>
          </p:nvPicPr>
          <p:blipFill>
            <a:blip r:embed="rId31" cstate="print"/>
            <a:stretch>
              <a:fillRect/>
            </a:stretch>
          </p:blipFill>
          <p:spPr>
            <a:xfrm>
              <a:off x="1077760" y="2993770"/>
              <a:ext cx="2861868" cy="459739"/>
            </a:xfrm>
            <a:prstGeom prst="rect">
              <a:avLst/>
            </a:prstGeom>
          </p:spPr>
        </p:pic>
        <p:sp>
          <p:nvSpPr>
            <p:cNvPr id="49" name="object 49"/>
            <p:cNvSpPr/>
            <p:nvPr/>
          </p:nvSpPr>
          <p:spPr>
            <a:xfrm>
              <a:off x="1080795" y="3604259"/>
              <a:ext cx="123825" cy="123189"/>
            </a:xfrm>
            <a:custGeom>
              <a:avLst/>
              <a:gdLst/>
              <a:ahLst/>
              <a:cxnLst/>
              <a:rect l="l" t="t" r="r" b="b"/>
              <a:pathLst>
                <a:path w="123825" h="123189">
                  <a:moveTo>
                    <a:pt x="123317" y="0"/>
                  </a:moveTo>
                  <a:lnTo>
                    <a:pt x="118757" y="0"/>
                  </a:lnTo>
                  <a:lnTo>
                    <a:pt x="118757" y="5080"/>
                  </a:lnTo>
                  <a:lnTo>
                    <a:pt x="118757" y="118110"/>
                  </a:lnTo>
                  <a:lnTo>
                    <a:pt x="4559" y="118110"/>
                  </a:lnTo>
                  <a:lnTo>
                    <a:pt x="4559" y="5080"/>
                  </a:lnTo>
                  <a:lnTo>
                    <a:pt x="118757" y="5080"/>
                  </a:lnTo>
                  <a:lnTo>
                    <a:pt x="118757" y="0"/>
                  </a:lnTo>
                  <a:lnTo>
                    <a:pt x="0" y="0"/>
                  </a:lnTo>
                  <a:lnTo>
                    <a:pt x="0" y="5080"/>
                  </a:lnTo>
                  <a:lnTo>
                    <a:pt x="0" y="118110"/>
                  </a:lnTo>
                  <a:lnTo>
                    <a:pt x="0" y="123190"/>
                  </a:lnTo>
                  <a:lnTo>
                    <a:pt x="123317" y="123190"/>
                  </a:lnTo>
                  <a:lnTo>
                    <a:pt x="123317" y="118681"/>
                  </a:lnTo>
                  <a:lnTo>
                    <a:pt x="123317" y="118110"/>
                  </a:lnTo>
                  <a:lnTo>
                    <a:pt x="123317" y="5080"/>
                  </a:lnTo>
                  <a:lnTo>
                    <a:pt x="123317" y="4521"/>
                  </a:lnTo>
                  <a:lnTo>
                    <a:pt x="123317" y="0"/>
                  </a:lnTo>
                  <a:close/>
                </a:path>
              </a:pathLst>
            </a:custGeom>
            <a:solidFill>
              <a:srgbClr val="00B6F0"/>
            </a:solidFill>
          </p:spPr>
          <p:txBody>
            <a:bodyPr wrap="square" lIns="0" tIns="0" rIns="0" bIns="0" rtlCol="0"/>
            <a:lstStyle/>
            <a:p>
              <a:endParaRPr/>
            </a:p>
          </p:txBody>
        </p:sp>
        <p:pic>
          <p:nvPicPr>
            <p:cNvPr id="50" name="object 50"/>
            <p:cNvPicPr/>
            <p:nvPr/>
          </p:nvPicPr>
          <p:blipFill>
            <a:blip r:embed="rId32" cstate="print"/>
            <a:stretch>
              <a:fillRect/>
            </a:stretch>
          </p:blipFill>
          <p:spPr>
            <a:xfrm>
              <a:off x="1360881" y="3596627"/>
              <a:ext cx="2415832" cy="138506"/>
            </a:xfrm>
            <a:prstGeom prst="rect">
              <a:avLst/>
            </a:prstGeom>
          </p:spPr>
        </p:pic>
        <p:pic>
          <p:nvPicPr>
            <p:cNvPr id="51" name="object 51"/>
            <p:cNvPicPr/>
            <p:nvPr/>
          </p:nvPicPr>
          <p:blipFill>
            <a:blip r:embed="rId33" cstate="print"/>
            <a:stretch>
              <a:fillRect/>
            </a:stretch>
          </p:blipFill>
          <p:spPr>
            <a:xfrm>
              <a:off x="1199553" y="3850830"/>
              <a:ext cx="2618282" cy="121792"/>
            </a:xfrm>
            <a:prstGeom prst="rect">
              <a:avLst/>
            </a:prstGeom>
          </p:spPr>
        </p:pic>
        <p:pic>
          <p:nvPicPr>
            <p:cNvPr id="52" name="object 52"/>
            <p:cNvPicPr/>
            <p:nvPr/>
          </p:nvPicPr>
          <p:blipFill>
            <a:blip r:embed="rId34" cstate="print"/>
            <a:stretch>
              <a:fillRect/>
            </a:stretch>
          </p:blipFill>
          <p:spPr>
            <a:xfrm>
              <a:off x="1077760" y="4063948"/>
              <a:ext cx="88303" cy="123278"/>
            </a:xfrm>
            <a:prstGeom prst="rect">
              <a:avLst/>
            </a:prstGeom>
          </p:spPr>
        </p:pic>
        <p:sp>
          <p:nvSpPr>
            <p:cNvPr id="53" name="object 53"/>
            <p:cNvSpPr/>
            <p:nvPr/>
          </p:nvSpPr>
          <p:spPr>
            <a:xfrm>
              <a:off x="1202575" y="4063948"/>
              <a:ext cx="35560" cy="123825"/>
            </a:xfrm>
            <a:custGeom>
              <a:avLst/>
              <a:gdLst/>
              <a:ahLst/>
              <a:cxnLst/>
              <a:rect l="l" t="t" r="r" b="b"/>
              <a:pathLst>
                <a:path w="35559" h="123825">
                  <a:moveTo>
                    <a:pt x="7645" y="123278"/>
                  </a:moveTo>
                  <a:lnTo>
                    <a:pt x="1536" y="123278"/>
                  </a:lnTo>
                  <a:lnTo>
                    <a:pt x="0" y="121793"/>
                  </a:lnTo>
                  <a:lnTo>
                    <a:pt x="0" y="118719"/>
                  </a:lnTo>
                  <a:lnTo>
                    <a:pt x="1536" y="117233"/>
                  </a:lnTo>
                  <a:lnTo>
                    <a:pt x="3035" y="114147"/>
                  </a:lnTo>
                  <a:lnTo>
                    <a:pt x="11043" y="102183"/>
                  </a:lnTo>
                  <a:lnTo>
                    <a:pt x="16762" y="89223"/>
                  </a:lnTo>
                  <a:lnTo>
                    <a:pt x="20192" y="75407"/>
                  </a:lnTo>
                  <a:lnTo>
                    <a:pt x="21335" y="60871"/>
                  </a:lnTo>
                  <a:lnTo>
                    <a:pt x="20000" y="45756"/>
                  </a:lnTo>
                  <a:lnTo>
                    <a:pt x="16378" y="32345"/>
                  </a:lnTo>
                  <a:lnTo>
                    <a:pt x="11043" y="20646"/>
                  </a:lnTo>
                  <a:lnTo>
                    <a:pt x="4571" y="10668"/>
                  </a:lnTo>
                  <a:lnTo>
                    <a:pt x="0" y="6108"/>
                  </a:lnTo>
                  <a:lnTo>
                    <a:pt x="0" y="1485"/>
                  </a:lnTo>
                  <a:lnTo>
                    <a:pt x="1536" y="0"/>
                  </a:lnTo>
                  <a:lnTo>
                    <a:pt x="7645" y="0"/>
                  </a:lnTo>
                  <a:lnTo>
                    <a:pt x="33193" y="44634"/>
                  </a:lnTo>
                  <a:lnTo>
                    <a:pt x="35026" y="60871"/>
                  </a:lnTo>
                  <a:lnTo>
                    <a:pt x="33193" y="77997"/>
                  </a:lnTo>
                  <a:lnTo>
                    <a:pt x="28360" y="92840"/>
                  </a:lnTo>
                  <a:lnTo>
                    <a:pt x="21530" y="105401"/>
                  </a:lnTo>
                  <a:lnTo>
                    <a:pt x="13703" y="115684"/>
                  </a:lnTo>
                  <a:lnTo>
                    <a:pt x="7645" y="123278"/>
                  </a:lnTo>
                  <a:close/>
                </a:path>
              </a:pathLst>
            </a:custGeom>
            <a:solidFill>
              <a:srgbClr val="4A4B4D"/>
            </a:solidFill>
          </p:spPr>
          <p:txBody>
            <a:bodyPr wrap="square" lIns="0" tIns="0" rIns="0" bIns="0" rtlCol="0"/>
            <a:lstStyle/>
            <a:p>
              <a:endParaRPr/>
            </a:p>
          </p:txBody>
        </p:sp>
        <p:pic>
          <p:nvPicPr>
            <p:cNvPr id="54" name="object 54"/>
            <p:cNvPicPr/>
            <p:nvPr/>
          </p:nvPicPr>
          <p:blipFill>
            <a:blip r:embed="rId35" cstate="print"/>
            <a:stretch>
              <a:fillRect/>
            </a:stretch>
          </p:blipFill>
          <p:spPr>
            <a:xfrm>
              <a:off x="1077760" y="4234459"/>
              <a:ext cx="159842" cy="123278"/>
            </a:xfrm>
            <a:prstGeom prst="rect">
              <a:avLst/>
            </a:prstGeom>
          </p:spPr>
        </p:pic>
        <p:pic>
          <p:nvPicPr>
            <p:cNvPr id="55" name="object 55"/>
            <p:cNvPicPr/>
            <p:nvPr/>
          </p:nvPicPr>
          <p:blipFill>
            <a:blip r:embed="rId36" cstate="print"/>
            <a:stretch>
              <a:fillRect/>
            </a:stretch>
          </p:blipFill>
          <p:spPr>
            <a:xfrm>
              <a:off x="1374622" y="4060875"/>
              <a:ext cx="2423426" cy="287731"/>
            </a:xfrm>
            <a:prstGeom prst="rect">
              <a:avLst/>
            </a:prstGeom>
          </p:spPr>
        </p:pic>
      </p:grpSp>
      <p:graphicFrame>
        <p:nvGraphicFramePr>
          <p:cNvPr id="56" name="object 56"/>
          <p:cNvGraphicFramePr>
            <a:graphicFrameLocks noGrp="1"/>
          </p:cNvGraphicFramePr>
          <p:nvPr>
            <p:extLst>
              <p:ext uri="{D42A27DB-BD31-4B8C-83A1-F6EECF244321}">
                <p14:modId xmlns:p14="http://schemas.microsoft.com/office/powerpoint/2010/main" val="926334812"/>
              </p:ext>
            </p:extLst>
          </p:nvPr>
        </p:nvGraphicFramePr>
        <p:xfrm>
          <a:off x="4086466" y="2725095"/>
          <a:ext cx="2364739" cy="2374686"/>
        </p:xfrm>
        <a:graphic>
          <a:graphicData uri="http://schemas.openxmlformats.org/drawingml/2006/table">
            <a:tbl>
              <a:tblPr firstRow="1" bandRow="1">
                <a:tableStyleId>{2D5ABB26-0587-4C30-8999-92F81FD0307C}</a:tableStyleId>
              </a:tblPr>
              <a:tblGrid>
                <a:gridCol w="1183005">
                  <a:extLst>
                    <a:ext uri="{9D8B030D-6E8A-4147-A177-3AD203B41FA5}">
                      <a16:colId xmlns:a16="http://schemas.microsoft.com/office/drawing/2014/main" val="20000"/>
                    </a:ext>
                  </a:extLst>
                </a:gridCol>
                <a:gridCol w="1181734">
                  <a:extLst>
                    <a:ext uri="{9D8B030D-6E8A-4147-A177-3AD203B41FA5}">
                      <a16:colId xmlns:a16="http://schemas.microsoft.com/office/drawing/2014/main" val="20001"/>
                    </a:ext>
                  </a:extLst>
                </a:gridCol>
              </a:tblGrid>
              <a:tr h="394292">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12700">
                      <a:solidFill>
                        <a:srgbClr val="4A4B4D"/>
                      </a:solidFill>
                      <a:prstDash val="solid"/>
                    </a:lnT>
                    <a:lnB w="6350">
                      <a:solidFill>
                        <a:srgbClr val="4A4B4D"/>
                      </a:solidFill>
                      <a:prstDash val="solid"/>
                    </a:lnB>
                    <a:solidFill>
                      <a:srgbClr val="CFECFC"/>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12700">
                      <a:solidFill>
                        <a:srgbClr val="4A4B4D"/>
                      </a:solidFill>
                      <a:prstDash val="solid"/>
                    </a:lnT>
                    <a:lnB w="6350">
                      <a:solidFill>
                        <a:srgbClr val="4A4B4D"/>
                      </a:solidFill>
                      <a:prstDash val="solid"/>
                    </a:lnB>
                    <a:solidFill>
                      <a:srgbClr val="CFECFC"/>
                    </a:solidFill>
                  </a:tcPr>
                </a:tc>
                <a:extLst>
                  <a:ext uri="{0D108BD9-81ED-4DB2-BD59-A6C34878D82A}">
                    <a16:rowId xmlns:a16="http://schemas.microsoft.com/office/drawing/2014/main" val="10000"/>
                  </a:ext>
                </a:extLst>
              </a:tr>
              <a:tr h="283916">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chemeClr val="bg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solidFill>
                      <a:schemeClr val="bg1"/>
                    </a:solidFill>
                  </a:tcPr>
                </a:tc>
                <a:extLst>
                  <a:ext uri="{0D108BD9-81ED-4DB2-BD59-A6C34878D82A}">
                    <a16:rowId xmlns:a16="http://schemas.microsoft.com/office/drawing/2014/main" val="10001"/>
                  </a:ext>
                </a:extLst>
              </a:tr>
              <a:tr h="283916">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chemeClr val="bg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solidFill>
                      <a:schemeClr val="bg1"/>
                    </a:solidFill>
                  </a:tcPr>
                </a:tc>
                <a:extLst>
                  <a:ext uri="{0D108BD9-81ED-4DB2-BD59-A6C34878D82A}">
                    <a16:rowId xmlns:a16="http://schemas.microsoft.com/office/drawing/2014/main" val="10002"/>
                  </a:ext>
                </a:extLst>
              </a:tr>
              <a:tr h="282640">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chemeClr val="bg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solidFill>
                      <a:schemeClr val="bg1"/>
                    </a:solidFill>
                  </a:tcPr>
                </a:tc>
                <a:extLst>
                  <a:ext uri="{0D108BD9-81ED-4DB2-BD59-A6C34878D82A}">
                    <a16:rowId xmlns:a16="http://schemas.microsoft.com/office/drawing/2014/main" val="10003"/>
                  </a:ext>
                </a:extLst>
              </a:tr>
              <a:tr h="283916">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chemeClr val="bg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solidFill>
                      <a:schemeClr val="bg1"/>
                    </a:solidFill>
                  </a:tcPr>
                </a:tc>
                <a:extLst>
                  <a:ext uri="{0D108BD9-81ED-4DB2-BD59-A6C34878D82A}">
                    <a16:rowId xmlns:a16="http://schemas.microsoft.com/office/drawing/2014/main" val="10004"/>
                  </a:ext>
                </a:extLst>
              </a:tr>
              <a:tr h="282640">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chemeClr val="bg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solidFill>
                      <a:schemeClr val="bg1"/>
                    </a:solidFill>
                  </a:tcPr>
                </a:tc>
                <a:extLst>
                  <a:ext uri="{0D108BD9-81ED-4DB2-BD59-A6C34878D82A}">
                    <a16:rowId xmlns:a16="http://schemas.microsoft.com/office/drawing/2014/main" val="10005"/>
                  </a:ext>
                </a:extLst>
              </a:tr>
              <a:tr h="283916">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6350">
                      <a:solidFill>
                        <a:srgbClr val="4A4B4D"/>
                      </a:solidFill>
                      <a:prstDash val="solid"/>
                    </a:lnB>
                    <a:solidFill>
                      <a:schemeClr val="bg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6350">
                      <a:solidFill>
                        <a:srgbClr val="4A4B4D"/>
                      </a:solidFill>
                      <a:prstDash val="solid"/>
                    </a:lnB>
                    <a:solidFill>
                      <a:schemeClr val="bg1"/>
                    </a:solidFill>
                  </a:tcPr>
                </a:tc>
                <a:extLst>
                  <a:ext uri="{0D108BD9-81ED-4DB2-BD59-A6C34878D82A}">
                    <a16:rowId xmlns:a16="http://schemas.microsoft.com/office/drawing/2014/main" val="10006"/>
                  </a:ext>
                </a:extLst>
              </a:tr>
              <a:tr h="279450">
                <a:tc>
                  <a:txBody>
                    <a:bodyPr/>
                    <a:lstStyle/>
                    <a:p>
                      <a:pPr>
                        <a:lnSpc>
                          <a:spcPct val="100000"/>
                        </a:lnSpc>
                      </a:pPr>
                      <a:endParaRPr sz="100">
                        <a:latin typeface="Times New Roman"/>
                        <a:cs typeface="Times New Roman"/>
                      </a:endParaRPr>
                    </a:p>
                  </a:txBody>
                  <a:tcPr marL="0" marR="0" marT="0" marB="0">
                    <a:lnL w="9525">
                      <a:solidFill>
                        <a:srgbClr val="4A4B4D"/>
                      </a:solidFill>
                      <a:prstDash val="solid"/>
                    </a:lnL>
                    <a:lnR w="6350">
                      <a:solidFill>
                        <a:srgbClr val="4A4B4D"/>
                      </a:solidFill>
                      <a:prstDash val="solid"/>
                    </a:lnR>
                    <a:lnT w="6350">
                      <a:solidFill>
                        <a:srgbClr val="4A4B4D"/>
                      </a:solidFill>
                      <a:prstDash val="solid"/>
                    </a:lnT>
                    <a:lnB w="19050">
                      <a:solidFill>
                        <a:srgbClr val="4A4B4D"/>
                      </a:solidFill>
                      <a:prstDash val="solid"/>
                    </a:lnB>
                    <a:solidFill>
                      <a:schemeClr val="bg1"/>
                    </a:solidFill>
                  </a:tcPr>
                </a:tc>
                <a:tc>
                  <a:txBody>
                    <a:bodyPr/>
                    <a:lstStyle/>
                    <a:p>
                      <a:pPr>
                        <a:lnSpc>
                          <a:spcPct val="100000"/>
                        </a:lnSpc>
                      </a:pPr>
                      <a:endParaRPr sz="100">
                        <a:latin typeface="Times New Roman"/>
                        <a:cs typeface="Times New Roman"/>
                      </a:endParaRPr>
                    </a:p>
                  </a:txBody>
                  <a:tcPr marL="0" marR="0" marT="0" marB="0">
                    <a:lnL w="6350">
                      <a:solidFill>
                        <a:srgbClr val="4A4B4D"/>
                      </a:solidFill>
                      <a:prstDash val="solid"/>
                    </a:lnL>
                    <a:lnR w="9525">
                      <a:solidFill>
                        <a:srgbClr val="4A4B4D"/>
                      </a:solidFill>
                      <a:prstDash val="solid"/>
                    </a:lnR>
                    <a:lnT w="6350">
                      <a:solidFill>
                        <a:srgbClr val="4A4B4D"/>
                      </a:solidFill>
                      <a:prstDash val="solid"/>
                    </a:lnT>
                    <a:lnB w="19050">
                      <a:solidFill>
                        <a:srgbClr val="4A4B4D"/>
                      </a:solidFill>
                      <a:prstDash val="solid"/>
                    </a:lnB>
                    <a:solidFill>
                      <a:schemeClr val="bg1"/>
                    </a:solidFill>
                  </a:tcPr>
                </a:tc>
                <a:extLst>
                  <a:ext uri="{0D108BD9-81ED-4DB2-BD59-A6C34878D82A}">
                    <a16:rowId xmlns:a16="http://schemas.microsoft.com/office/drawing/2014/main" val="10007"/>
                  </a:ext>
                </a:extLst>
              </a:tr>
            </a:tbl>
          </a:graphicData>
        </a:graphic>
      </p:graphicFrame>
      <p:pic>
        <p:nvPicPr>
          <p:cNvPr id="60" name="object 60"/>
          <p:cNvPicPr/>
          <p:nvPr/>
        </p:nvPicPr>
        <p:blipFill>
          <a:blip r:embed="rId37" cstate="print"/>
          <a:stretch>
            <a:fillRect/>
          </a:stretch>
        </p:blipFill>
        <p:spPr>
          <a:xfrm>
            <a:off x="4221292" y="3226688"/>
            <a:ext cx="260220" cy="97434"/>
          </a:xfrm>
          <a:prstGeom prst="rect">
            <a:avLst/>
          </a:prstGeom>
        </p:spPr>
      </p:pic>
      <p:grpSp>
        <p:nvGrpSpPr>
          <p:cNvPr id="61" name="object 61"/>
          <p:cNvGrpSpPr/>
          <p:nvPr/>
        </p:nvGrpSpPr>
        <p:grpSpPr>
          <a:xfrm>
            <a:off x="4224286" y="3506787"/>
            <a:ext cx="431165" cy="102235"/>
            <a:chOff x="4224286" y="3506787"/>
            <a:chExt cx="431165" cy="102235"/>
          </a:xfrm>
        </p:grpSpPr>
        <p:sp>
          <p:nvSpPr>
            <p:cNvPr id="62" name="object 62"/>
            <p:cNvSpPr/>
            <p:nvPr/>
          </p:nvSpPr>
          <p:spPr>
            <a:xfrm>
              <a:off x="4224286" y="3509809"/>
              <a:ext cx="32384" cy="91440"/>
            </a:xfrm>
            <a:custGeom>
              <a:avLst/>
              <a:gdLst/>
              <a:ahLst/>
              <a:cxnLst/>
              <a:rect l="l" t="t" r="r" b="b"/>
              <a:pathLst>
                <a:path w="32385" h="91439">
                  <a:moveTo>
                    <a:pt x="28917" y="91389"/>
                  </a:moveTo>
                  <a:lnTo>
                    <a:pt x="22821" y="91389"/>
                  </a:lnTo>
                  <a:lnTo>
                    <a:pt x="21285" y="88303"/>
                  </a:lnTo>
                  <a:lnTo>
                    <a:pt x="21285" y="25895"/>
                  </a:lnTo>
                  <a:lnTo>
                    <a:pt x="0" y="25895"/>
                  </a:lnTo>
                  <a:lnTo>
                    <a:pt x="0" y="19799"/>
                  </a:lnTo>
                  <a:lnTo>
                    <a:pt x="1485" y="19799"/>
                  </a:lnTo>
                  <a:lnTo>
                    <a:pt x="9131" y="18313"/>
                  </a:lnTo>
                  <a:lnTo>
                    <a:pt x="18262" y="16776"/>
                  </a:lnTo>
                  <a:lnTo>
                    <a:pt x="21285" y="10668"/>
                  </a:lnTo>
                  <a:lnTo>
                    <a:pt x="22821" y="4622"/>
                  </a:lnTo>
                  <a:lnTo>
                    <a:pt x="22821" y="3073"/>
                  </a:lnTo>
                  <a:lnTo>
                    <a:pt x="24358" y="0"/>
                  </a:lnTo>
                  <a:lnTo>
                    <a:pt x="30416" y="0"/>
                  </a:lnTo>
                  <a:lnTo>
                    <a:pt x="31953" y="1536"/>
                  </a:lnTo>
                  <a:lnTo>
                    <a:pt x="31953" y="89852"/>
                  </a:lnTo>
                  <a:lnTo>
                    <a:pt x="28917" y="91389"/>
                  </a:lnTo>
                  <a:close/>
                </a:path>
              </a:pathLst>
            </a:custGeom>
            <a:solidFill>
              <a:srgbClr val="4A4B4D"/>
            </a:solidFill>
          </p:spPr>
          <p:txBody>
            <a:bodyPr wrap="square" lIns="0" tIns="0" rIns="0" bIns="0" rtlCol="0"/>
            <a:lstStyle/>
            <a:p>
              <a:endParaRPr/>
            </a:p>
          </p:txBody>
        </p:sp>
        <p:pic>
          <p:nvPicPr>
            <p:cNvPr id="63" name="object 63"/>
            <p:cNvPicPr/>
            <p:nvPr/>
          </p:nvPicPr>
          <p:blipFill>
            <a:blip r:embed="rId38" cstate="print"/>
            <a:stretch>
              <a:fillRect/>
            </a:stretch>
          </p:blipFill>
          <p:spPr>
            <a:xfrm>
              <a:off x="4285157" y="3506787"/>
              <a:ext cx="369938" cy="101993"/>
            </a:xfrm>
            <a:prstGeom prst="rect">
              <a:avLst/>
            </a:prstGeom>
          </p:spPr>
        </p:pic>
      </p:grpSp>
      <p:pic>
        <p:nvPicPr>
          <p:cNvPr id="64" name="object 64"/>
          <p:cNvPicPr/>
          <p:nvPr/>
        </p:nvPicPr>
        <p:blipFill>
          <a:blip r:embed="rId39" cstate="print"/>
          <a:stretch>
            <a:fillRect/>
          </a:stretch>
        </p:blipFill>
        <p:spPr>
          <a:xfrm>
            <a:off x="4221213" y="3789959"/>
            <a:ext cx="433882" cy="101942"/>
          </a:xfrm>
          <a:prstGeom prst="rect">
            <a:avLst/>
          </a:prstGeom>
        </p:spPr>
      </p:pic>
      <p:pic>
        <p:nvPicPr>
          <p:cNvPr id="65" name="object 65"/>
          <p:cNvPicPr/>
          <p:nvPr/>
        </p:nvPicPr>
        <p:blipFill>
          <a:blip r:embed="rId40" cstate="print"/>
          <a:stretch>
            <a:fillRect/>
          </a:stretch>
        </p:blipFill>
        <p:spPr>
          <a:xfrm>
            <a:off x="4221213" y="4073080"/>
            <a:ext cx="433882" cy="101993"/>
          </a:xfrm>
          <a:prstGeom prst="rect">
            <a:avLst/>
          </a:prstGeom>
        </p:spPr>
      </p:pic>
      <p:pic>
        <p:nvPicPr>
          <p:cNvPr id="66" name="object 66"/>
          <p:cNvPicPr/>
          <p:nvPr/>
        </p:nvPicPr>
        <p:blipFill>
          <a:blip r:embed="rId41" cstate="print"/>
          <a:stretch>
            <a:fillRect/>
          </a:stretch>
        </p:blipFill>
        <p:spPr>
          <a:xfrm>
            <a:off x="4219727" y="4356201"/>
            <a:ext cx="435368" cy="101993"/>
          </a:xfrm>
          <a:prstGeom prst="rect">
            <a:avLst/>
          </a:prstGeom>
        </p:spPr>
      </p:pic>
      <p:pic>
        <p:nvPicPr>
          <p:cNvPr id="67" name="object 67"/>
          <p:cNvPicPr/>
          <p:nvPr/>
        </p:nvPicPr>
        <p:blipFill>
          <a:blip r:embed="rId42" cstate="print"/>
          <a:stretch>
            <a:fillRect/>
          </a:stretch>
        </p:blipFill>
        <p:spPr>
          <a:xfrm>
            <a:off x="4221213" y="4639373"/>
            <a:ext cx="433882" cy="101993"/>
          </a:xfrm>
          <a:prstGeom prst="rect">
            <a:avLst/>
          </a:prstGeom>
        </p:spPr>
      </p:pic>
      <p:grpSp>
        <p:nvGrpSpPr>
          <p:cNvPr id="68" name="object 68"/>
          <p:cNvGrpSpPr/>
          <p:nvPr/>
        </p:nvGrpSpPr>
        <p:grpSpPr>
          <a:xfrm>
            <a:off x="4221293" y="4922494"/>
            <a:ext cx="664210" cy="102235"/>
            <a:chOff x="4221293" y="4922494"/>
            <a:chExt cx="664210" cy="102235"/>
          </a:xfrm>
        </p:grpSpPr>
        <p:pic>
          <p:nvPicPr>
            <p:cNvPr id="69" name="object 69"/>
            <p:cNvPicPr/>
            <p:nvPr/>
          </p:nvPicPr>
          <p:blipFill>
            <a:blip r:embed="rId43" cstate="print"/>
            <a:stretch>
              <a:fillRect/>
            </a:stretch>
          </p:blipFill>
          <p:spPr>
            <a:xfrm>
              <a:off x="4221293" y="4922494"/>
              <a:ext cx="433802" cy="101993"/>
            </a:xfrm>
            <a:prstGeom prst="rect">
              <a:avLst/>
            </a:prstGeom>
          </p:spPr>
        </p:pic>
        <p:pic>
          <p:nvPicPr>
            <p:cNvPr id="70" name="object 70"/>
            <p:cNvPicPr/>
            <p:nvPr/>
          </p:nvPicPr>
          <p:blipFill>
            <a:blip r:embed="rId44" cstate="print"/>
            <a:stretch>
              <a:fillRect/>
            </a:stretch>
          </p:blipFill>
          <p:spPr>
            <a:xfrm>
              <a:off x="4674844" y="4923789"/>
              <a:ext cx="210096" cy="99161"/>
            </a:xfrm>
            <a:prstGeom prst="rect">
              <a:avLst/>
            </a:prstGeom>
          </p:spPr>
        </p:pic>
      </p:grpSp>
      <p:grpSp>
        <p:nvGrpSpPr>
          <p:cNvPr id="71" name="object 71"/>
          <p:cNvGrpSpPr/>
          <p:nvPr/>
        </p:nvGrpSpPr>
        <p:grpSpPr>
          <a:xfrm>
            <a:off x="5643016" y="3223666"/>
            <a:ext cx="432434" cy="100965"/>
            <a:chOff x="5643016" y="3223666"/>
            <a:chExt cx="432434" cy="100965"/>
          </a:xfrm>
        </p:grpSpPr>
        <p:sp>
          <p:nvSpPr>
            <p:cNvPr id="72" name="object 72"/>
            <p:cNvSpPr/>
            <p:nvPr/>
          </p:nvSpPr>
          <p:spPr>
            <a:xfrm>
              <a:off x="5643016" y="3226688"/>
              <a:ext cx="32384" cy="91440"/>
            </a:xfrm>
            <a:custGeom>
              <a:avLst/>
              <a:gdLst/>
              <a:ahLst/>
              <a:cxnLst/>
              <a:rect l="l" t="t" r="r" b="b"/>
              <a:pathLst>
                <a:path w="32385" h="91439">
                  <a:moveTo>
                    <a:pt x="28917" y="91338"/>
                  </a:moveTo>
                  <a:lnTo>
                    <a:pt x="22821" y="91338"/>
                  </a:lnTo>
                  <a:lnTo>
                    <a:pt x="21336" y="88303"/>
                  </a:lnTo>
                  <a:lnTo>
                    <a:pt x="21336" y="25895"/>
                  </a:lnTo>
                  <a:lnTo>
                    <a:pt x="0" y="25895"/>
                  </a:lnTo>
                  <a:lnTo>
                    <a:pt x="0" y="19799"/>
                  </a:lnTo>
                  <a:lnTo>
                    <a:pt x="1536" y="19799"/>
                  </a:lnTo>
                  <a:lnTo>
                    <a:pt x="9131" y="18262"/>
                  </a:lnTo>
                  <a:lnTo>
                    <a:pt x="18262" y="16776"/>
                  </a:lnTo>
                  <a:lnTo>
                    <a:pt x="21336" y="10667"/>
                  </a:lnTo>
                  <a:lnTo>
                    <a:pt x="22821" y="4571"/>
                  </a:lnTo>
                  <a:lnTo>
                    <a:pt x="22821" y="3035"/>
                  </a:lnTo>
                  <a:lnTo>
                    <a:pt x="24358" y="0"/>
                  </a:lnTo>
                  <a:lnTo>
                    <a:pt x="30454" y="0"/>
                  </a:lnTo>
                  <a:lnTo>
                    <a:pt x="31953" y="1536"/>
                  </a:lnTo>
                  <a:lnTo>
                    <a:pt x="31953" y="89801"/>
                  </a:lnTo>
                  <a:lnTo>
                    <a:pt x="28917" y="91338"/>
                  </a:lnTo>
                  <a:close/>
                </a:path>
              </a:pathLst>
            </a:custGeom>
            <a:solidFill>
              <a:srgbClr val="4A4B4D"/>
            </a:solidFill>
          </p:spPr>
          <p:txBody>
            <a:bodyPr wrap="square" lIns="0" tIns="0" rIns="0" bIns="0" rtlCol="0"/>
            <a:lstStyle/>
            <a:p>
              <a:endParaRPr/>
            </a:p>
          </p:txBody>
        </p:sp>
        <p:pic>
          <p:nvPicPr>
            <p:cNvPr id="73" name="object 73"/>
            <p:cNvPicPr/>
            <p:nvPr/>
          </p:nvPicPr>
          <p:blipFill>
            <a:blip r:embed="rId45" cstate="print"/>
            <a:stretch>
              <a:fillRect/>
            </a:stretch>
          </p:blipFill>
          <p:spPr>
            <a:xfrm>
              <a:off x="5705424" y="3223666"/>
              <a:ext cx="269430" cy="100457"/>
            </a:xfrm>
            <a:prstGeom prst="rect">
              <a:avLst/>
            </a:prstGeom>
          </p:spPr>
        </p:pic>
        <p:pic>
          <p:nvPicPr>
            <p:cNvPr id="74" name="object 74"/>
            <p:cNvPicPr/>
            <p:nvPr/>
          </p:nvPicPr>
          <p:blipFill>
            <a:blip r:embed="rId46" cstate="print"/>
            <a:stretch>
              <a:fillRect/>
            </a:stretch>
          </p:blipFill>
          <p:spPr>
            <a:xfrm>
              <a:off x="5996190" y="3229724"/>
              <a:ext cx="79171" cy="92862"/>
            </a:xfrm>
            <a:prstGeom prst="rect">
              <a:avLst/>
            </a:prstGeom>
          </p:spPr>
        </p:pic>
      </p:grpSp>
      <p:grpSp>
        <p:nvGrpSpPr>
          <p:cNvPr id="75" name="object 75"/>
          <p:cNvGrpSpPr/>
          <p:nvPr/>
        </p:nvGrpSpPr>
        <p:grpSpPr>
          <a:xfrm>
            <a:off x="5643016" y="3506787"/>
            <a:ext cx="432434" cy="100965"/>
            <a:chOff x="5643016" y="3506787"/>
            <a:chExt cx="432434" cy="100965"/>
          </a:xfrm>
        </p:grpSpPr>
        <p:sp>
          <p:nvSpPr>
            <p:cNvPr id="76" name="object 76"/>
            <p:cNvSpPr/>
            <p:nvPr/>
          </p:nvSpPr>
          <p:spPr>
            <a:xfrm>
              <a:off x="5643016" y="3509809"/>
              <a:ext cx="97790" cy="91440"/>
            </a:xfrm>
            <a:custGeom>
              <a:avLst/>
              <a:gdLst/>
              <a:ahLst/>
              <a:cxnLst/>
              <a:rect l="l" t="t" r="r" b="b"/>
              <a:pathLst>
                <a:path w="97789" h="91439">
                  <a:moveTo>
                    <a:pt x="31953" y="1536"/>
                  </a:moveTo>
                  <a:lnTo>
                    <a:pt x="30454" y="0"/>
                  </a:lnTo>
                  <a:lnTo>
                    <a:pt x="24358" y="0"/>
                  </a:lnTo>
                  <a:lnTo>
                    <a:pt x="22821" y="3073"/>
                  </a:lnTo>
                  <a:lnTo>
                    <a:pt x="22821" y="4622"/>
                  </a:lnTo>
                  <a:lnTo>
                    <a:pt x="21336" y="10668"/>
                  </a:lnTo>
                  <a:lnTo>
                    <a:pt x="18262" y="16776"/>
                  </a:lnTo>
                  <a:lnTo>
                    <a:pt x="9131" y="18313"/>
                  </a:lnTo>
                  <a:lnTo>
                    <a:pt x="1536" y="19799"/>
                  </a:lnTo>
                  <a:lnTo>
                    <a:pt x="0" y="19799"/>
                  </a:lnTo>
                  <a:lnTo>
                    <a:pt x="0" y="25895"/>
                  </a:lnTo>
                  <a:lnTo>
                    <a:pt x="21336" y="25895"/>
                  </a:lnTo>
                  <a:lnTo>
                    <a:pt x="21336" y="88303"/>
                  </a:lnTo>
                  <a:lnTo>
                    <a:pt x="22821" y="91389"/>
                  </a:lnTo>
                  <a:lnTo>
                    <a:pt x="28917" y="91389"/>
                  </a:lnTo>
                  <a:lnTo>
                    <a:pt x="31953" y="89852"/>
                  </a:lnTo>
                  <a:lnTo>
                    <a:pt x="31953" y="1536"/>
                  </a:lnTo>
                  <a:close/>
                </a:path>
                <a:path w="97789" h="91439">
                  <a:moveTo>
                    <a:pt x="97434" y="1536"/>
                  </a:moveTo>
                  <a:lnTo>
                    <a:pt x="95897" y="0"/>
                  </a:lnTo>
                  <a:lnTo>
                    <a:pt x="89839" y="0"/>
                  </a:lnTo>
                  <a:lnTo>
                    <a:pt x="89839" y="3073"/>
                  </a:lnTo>
                  <a:lnTo>
                    <a:pt x="88303" y="4622"/>
                  </a:lnTo>
                  <a:lnTo>
                    <a:pt x="86766" y="10668"/>
                  </a:lnTo>
                  <a:lnTo>
                    <a:pt x="83743" y="16776"/>
                  </a:lnTo>
                  <a:lnTo>
                    <a:pt x="74612" y="18313"/>
                  </a:lnTo>
                  <a:lnTo>
                    <a:pt x="66967" y="19799"/>
                  </a:lnTo>
                  <a:lnTo>
                    <a:pt x="66967" y="25895"/>
                  </a:lnTo>
                  <a:lnTo>
                    <a:pt x="86766" y="25895"/>
                  </a:lnTo>
                  <a:lnTo>
                    <a:pt x="86766" y="88303"/>
                  </a:lnTo>
                  <a:lnTo>
                    <a:pt x="89839" y="91389"/>
                  </a:lnTo>
                  <a:lnTo>
                    <a:pt x="94411" y="91389"/>
                  </a:lnTo>
                  <a:lnTo>
                    <a:pt x="97434" y="89852"/>
                  </a:lnTo>
                  <a:lnTo>
                    <a:pt x="97434" y="1536"/>
                  </a:lnTo>
                  <a:close/>
                </a:path>
              </a:pathLst>
            </a:custGeom>
            <a:solidFill>
              <a:srgbClr val="4A4B4D"/>
            </a:solidFill>
          </p:spPr>
          <p:txBody>
            <a:bodyPr wrap="square" lIns="0" tIns="0" rIns="0" bIns="0" rtlCol="0"/>
            <a:lstStyle/>
            <a:p>
              <a:endParaRPr/>
            </a:p>
          </p:txBody>
        </p:sp>
        <p:pic>
          <p:nvPicPr>
            <p:cNvPr id="77" name="object 77"/>
            <p:cNvPicPr/>
            <p:nvPr/>
          </p:nvPicPr>
          <p:blipFill>
            <a:blip r:embed="rId47" cstate="print"/>
            <a:stretch>
              <a:fillRect/>
            </a:stretch>
          </p:blipFill>
          <p:spPr>
            <a:xfrm>
              <a:off x="5772404" y="3506787"/>
              <a:ext cx="202450" cy="100456"/>
            </a:xfrm>
            <a:prstGeom prst="rect">
              <a:avLst/>
            </a:prstGeom>
          </p:spPr>
        </p:pic>
        <p:pic>
          <p:nvPicPr>
            <p:cNvPr id="78" name="object 78"/>
            <p:cNvPicPr/>
            <p:nvPr/>
          </p:nvPicPr>
          <p:blipFill>
            <a:blip r:embed="rId48" cstate="print"/>
            <a:stretch>
              <a:fillRect/>
            </a:stretch>
          </p:blipFill>
          <p:spPr>
            <a:xfrm>
              <a:off x="5996190" y="3512883"/>
              <a:ext cx="79171" cy="92875"/>
            </a:xfrm>
            <a:prstGeom prst="rect">
              <a:avLst/>
            </a:prstGeom>
          </p:spPr>
        </p:pic>
      </p:grpSp>
      <p:grpSp>
        <p:nvGrpSpPr>
          <p:cNvPr id="79" name="object 79"/>
          <p:cNvGrpSpPr/>
          <p:nvPr/>
        </p:nvGrpSpPr>
        <p:grpSpPr>
          <a:xfrm>
            <a:off x="5643016" y="3789959"/>
            <a:ext cx="432434" cy="102235"/>
            <a:chOff x="5643016" y="3789959"/>
            <a:chExt cx="432434" cy="102235"/>
          </a:xfrm>
        </p:grpSpPr>
        <p:sp>
          <p:nvSpPr>
            <p:cNvPr id="80" name="object 80"/>
            <p:cNvSpPr/>
            <p:nvPr/>
          </p:nvSpPr>
          <p:spPr>
            <a:xfrm>
              <a:off x="5643016" y="3792981"/>
              <a:ext cx="32384" cy="91440"/>
            </a:xfrm>
            <a:custGeom>
              <a:avLst/>
              <a:gdLst/>
              <a:ahLst/>
              <a:cxnLst/>
              <a:rect l="l" t="t" r="r" b="b"/>
              <a:pathLst>
                <a:path w="32385" h="91439">
                  <a:moveTo>
                    <a:pt x="28917" y="91338"/>
                  </a:moveTo>
                  <a:lnTo>
                    <a:pt x="22821" y="91338"/>
                  </a:lnTo>
                  <a:lnTo>
                    <a:pt x="21336" y="88303"/>
                  </a:lnTo>
                  <a:lnTo>
                    <a:pt x="21336" y="25895"/>
                  </a:lnTo>
                  <a:lnTo>
                    <a:pt x="0" y="25895"/>
                  </a:lnTo>
                  <a:lnTo>
                    <a:pt x="0" y="19799"/>
                  </a:lnTo>
                  <a:lnTo>
                    <a:pt x="1536" y="19799"/>
                  </a:lnTo>
                  <a:lnTo>
                    <a:pt x="9131" y="18262"/>
                  </a:lnTo>
                  <a:lnTo>
                    <a:pt x="18262" y="16725"/>
                  </a:lnTo>
                  <a:lnTo>
                    <a:pt x="21336" y="10668"/>
                  </a:lnTo>
                  <a:lnTo>
                    <a:pt x="22821" y="4572"/>
                  </a:lnTo>
                  <a:lnTo>
                    <a:pt x="22821" y="3022"/>
                  </a:lnTo>
                  <a:lnTo>
                    <a:pt x="24358" y="0"/>
                  </a:lnTo>
                  <a:lnTo>
                    <a:pt x="30454" y="0"/>
                  </a:lnTo>
                  <a:lnTo>
                    <a:pt x="31953" y="3022"/>
                  </a:lnTo>
                  <a:lnTo>
                    <a:pt x="31953" y="89789"/>
                  </a:lnTo>
                  <a:lnTo>
                    <a:pt x="28917" y="91338"/>
                  </a:lnTo>
                  <a:close/>
                </a:path>
              </a:pathLst>
            </a:custGeom>
            <a:solidFill>
              <a:srgbClr val="4A4B4D"/>
            </a:solidFill>
          </p:spPr>
          <p:txBody>
            <a:bodyPr wrap="square" lIns="0" tIns="0" rIns="0" bIns="0" rtlCol="0"/>
            <a:lstStyle/>
            <a:p>
              <a:endParaRPr/>
            </a:p>
          </p:txBody>
        </p:sp>
        <p:pic>
          <p:nvPicPr>
            <p:cNvPr id="81" name="object 81"/>
            <p:cNvPicPr/>
            <p:nvPr/>
          </p:nvPicPr>
          <p:blipFill>
            <a:blip r:embed="rId49" cstate="print"/>
            <a:stretch>
              <a:fillRect/>
            </a:stretch>
          </p:blipFill>
          <p:spPr>
            <a:xfrm>
              <a:off x="5705424" y="3789959"/>
              <a:ext cx="269430" cy="101942"/>
            </a:xfrm>
            <a:prstGeom prst="rect">
              <a:avLst/>
            </a:prstGeom>
          </p:spPr>
        </p:pic>
        <p:pic>
          <p:nvPicPr>
            <p:cNvPr id="82" name="object 82"/>
            <p:cNvPicPr/>
            <p:nvPr/>
          </p:nvPicPr>
          <p:blipFill>
            <a:blip r:embed="rId50" cstate="print"/>
            <a:stretch>
              <a:fillRect/>
            </a:stretch>
          </p:blipFill>
          <p:spPr>
            <a:xfrm>
              <a:off x="5996190" y="3796004"/>
              <a:ext cx="79171" cy="92875"/>
            </a:xfrm>
            <a:prstGeom prst="rect">
              <a:avLst/>
            </a:prstGeom>
          </p:spPr>
        </p:pic>
      </p:grpSp>
      <p:grpSp>
        <p:nvGrpSpPr>
          <p:cNvPr id="83" name="object 83"/>
          <p:cNvGrpSpPr/>
          <p:nvPr/>
        </p:nvGrpSpPr>
        <p:grpSpPr>
          <a:xfrm>
            <a:off x="5643016" y="4073080"/>
            <a:ext cx="432434" cy="102235"/>
            <a:chOff x="5643016" y="4073080"/>
            <a:chExt cx="432434" cy="102235"/>
          </a:xfrm>
        </p:grpSpPr>
        <p:sp>
          <p:nvSpPr>
            <p:cNvPr id="84" name="object 84"/>
            <p:cNvSpPr/>
            <p:nvPr/>
          </p:nvSpPr>
          <p:spPr>
            <a:xfrm>
              <a:off x="5643016" y="4076103"/>
              <a:ext cx="32384" cy="91440"/>
            </a:xfrm>
            <a:custGeom>
              <a:avLst/>
              <a:gdLst/>
              <a:ahLst/>
              <a:cxnLst/>
              <a:rect l="l" t="t" r="r" b="b"/>
              <a:pathLst>
                <a:path w="32385" h="91439">
                  <a:moveTo>
                    <a:pt x="28917" y="91338"/>
                  </a:moveTo>
                  <a:lnTo>
                    <a:pt x="22821" y="91338"/>
                  </a:lnTo>
                  <a:lnTo>
                    <a:pt x="21336" y="89839"/>
                  </a:lnTo>
                  <a:lnTo>
                    <a:pt x="21336" y="25895"/>
                  </a:lnTo>
                  <a:lnTo>
                    <a:pt x="0" y="25895"/>
                  </a:lnTo>
                  <a:lnTo>
                    <a:pt x="0" y="19799"/>
                  </a:lnTo>
                  <a:lnTo>
                    <a:pt x="1536" y="19799"/>
                  </a:lnTo>
                  <a:lnTo>
                    <a:pt x="9131" y="18313"/>
                  </a:lnTo>
                  <a:lnTo>
                    <a:pt x="18262" y="16764"/>
                  </a:lnTo>
                  <a:lnTo>
                    <a:pt x="21336" y="10668"/>
                  </a:lnTo>
                  <a:lnTo>
                    <a:pt x="22821" y="4559"/>
                  </a:lnTo>
                  <a:lnTo>
                    <a:pt x="22821" y="3073"/>
                  </a:lnTo>
                  <a:lnTo>
                    <a:pt x="24358" y="0"/>
                  </a:lnTo>
                  <a:lnTo>
                    <a:pt x="30454" y="0"/>
                  </a:lnTo>
                  <a:lnTo>
                    <a:pt x="31953" y="3073"/>
                  </a:lnTo>
                  <a:lnTo>
                    <a:pt x="31953" y="89839"/>
                  </a:lnTo>
                  <a:lnTo>
                    <a:pt x="28917" y="91338"/>
                  </a:lnTo>
                  <a:close/>
                </a:path>
              </a:pathLst>
            </a:custGeom>
            <a:solidFill>
              <a:srgbClr val="4A4B4D"/>
            </a:solidFill>
          </p:spPr>
          <p:txBody>
            <a:bodyPr wrap="square" lIns="0" tIns="0" rIns="0" bIns="0" rtlCol="0"/>
            <a:lstStyle/>
            <a:p>
              <a:endParaRPr/>
            </a:p>
          </p:txBody>
        </p:sp>
        <p:pic>
          <p:nvPicPr>
            <p:cNvPr id="85" name="object 85"/>
            <p:cNvPicPr/>
            <p:nvPr/>
          </p:nvPicPr>
          <p:blipFill>
            <a:blip r:embed="rId51" cstate="print"/>
            <a:stretch>
              <a:fillRect/>
            </a:stretch>
          </p:blipFill>
          <p:spPr>
            <a:xfrm>
              <a:off x="5705424" y="4073080"/>
              <a:ext cx="269430" cy="101993"/>
            </a:xfrm>
            <a:prstGeom prst="rect">
              <a:avLst/>
            </a:prstGeom>
          </p:spPr>
        </p:pic>
        <p:pic>
          <p:nvPicPr>
            <p:cNvPr id="86" name="object 86"/>
            <p:cNvPicPr/>
            <p:nvPr/>
          </p:nvPicPr>
          <p:blipFill>
            <a:blip r:embed="rId52" cstate="print"/>
            <a:stretch>
              <a:fillRect/>
            </a:stretch>
          </p:blipFill>
          <p:spPr>
            <a:xfrm>
              <a:off x="5996190" y="4079176"/>
              <a:ext cx="79171" cy="92824"/>
            </a:xfrm>
            <a:prstGeom prst="rect">
              <a:avLst/>
            </a:prstGeom>
          </p:spPr>
        </p:pic>
      </p:grpSp>
      <p:grpSp>
        <p:nvGrpSpPr>
          <p:cNvPr id="87" name="object 87"/>
          <p:cNvGrpSpPr/>
          <p:nvPr/>
        </p:nvGrpSpPr>
        <p:grpSpPr>
          <a:xfrm>
            <a:off x="5643016" y="4356201"/>
            <a:ext cx="432434" cy="102235"/>
            <a:chOff x="5643016" y="4356201"/>
            <a:chExt cx="432434" cy="102235"/>
          </a:xfrm>
        </p:grpSpPr>
        <p:sp>
          <p:nvSpPr>
            <p:cNvPr id="88" name="object 88"/>
            <p:cNvSpPr/>
            <p:nvPr/>
          </p:nvSpPr>
          <p:spPr>
            <a:xfrm>
              <a:off x="5643016" y="4359274"/>
              <a:ext cx="32384" cy="91440"/>
            </a:xfrm>
            <a:custGeom>
              <a:avLst/>
              <a:gdLst/>
              <a:ahLst/>
              <a:cxnLst/>
              <a:rect l="l" t="t" r="r" b="b"/>
              <a:pathLst>
                <a:path w="32385" h="91439">
                  <a:moveTo>
                    <a:pt x="28917" y="91325"/>
                  </a:moveTo>
                  <a:lnTo>
                    <a:pt x="22821" y="91325"/>
                  </a:lnTo>
                  <a:lnTo>
                    <a:pt x="21336" y="89788"/>
                  </a:lnTo>
                  <a:lnTo>
                    <a:pt x="21336" y="25844"/>
                  </a:lnTo>
                  <a:lnTo>
                    <a:pt x="0" y="25844"/>
                  </a:lnTo>
                  <a:lnTo>
                    <a:pt x="0" y="19799"/>
                  </a:lnTo>
                  <a:lnTo>
                    <a:pt x="1536" y="19799"/>
                  </a:lnTo>
                  <a:lnTo>
                    <a:pt x="9131" y="18262"/>
                  </a:lnTo>
                  <a:lnTo>
                    <a:pt x="18262" y="16713"/>
                  </a:lnTo>
                  <a:lnTo>
                    <a:pt x="21336" y="10617"/>
                  </a:lnTo>
                  <a:lnTo>
                    <a:pt x="22821" y="4559"/>
                  </a:lnTo>
                  <a:lnTo>
                    <a:pt x="22821" y="3022"/>
                  </a:lnTo>
                  <a:lnTo>
                    <a:pt x="24358" y="0"/>
                  </a:lnTo>
                  <a:lnTo>
                    <a:pt x="30454" y="0"/>
                  </a:lnTo>
                  <a:lnTo>
                    <a:pt x="31953" y="3022"/>
                  </a:lnTo>
                  <a:lnTo>
                    <a:pt x="31953" y="89788"/>
                  </a:lnTo>
                  <a:lnTo>
                    <a:pt x="28917" y="91325"/>
                  </a:lnTo>
                  <a:close/>
                </a:path>
              </a:pathLst>
            </a:custGeom>
            <a:solidFill>
              <a:srgbClr val="4A4B4D"/>
            </a:solidFill>
          </p:spPr>
          <p:txBody>
            <a:bodyPr wrap="square" lIns="0" tIns="0" rIns="0" bIns="0" rtlCol="0"/>
            <a:lstStyle/>
            <a:p>
              <a:endParaRPr/>
            </a:p>
          </p:txBody>
        </p:sp>
        <p:pic>
          <p:nvPicPr>
            <p:cNvPr id="89" name="object 89"/>
            <p:cNvPicPr/>
            <p:nvPr/>
          </p:nvPicPr>
          <p:blipFill>
            <a:blip r:embed="rId53" cstate="print"/>
            <a:stretch>
              <a:fillRect/>
            </a:stretch>
          </p:blipFill>
          <p:spPr>
            <a:xfrm>
              <a:off x="5705521" y="4356201"/>
              <a:ext cx="269332" cy="101993"/>
            </a:xfrm>
            <a:prstGeom prst="rect">
              <a:avLst/>
            </a:prstGeom>
          </p:spPr>
        </p:pic>
        <p:pic>
          <p:nvPicPr>
            <p:cNvPr id="90" name="object 90"/>
            <p:cNvPicPr/>
            <p:nvPr/>
          </p:nvPicPr>
          <p:blipFill>
            <a:blip r:embed="rId54" cstate="print"/>
            <a:stretch>
              <a:fillRect/>
            </a:stretch>
          </p:blipFill>
          <p:spPr>
            <a:xfrm>
              <a:off x="5996190" y="4362297"/>
              <a:ext cx="79171" cy="92875"/>
            </a:xfrm>
            <a:prstGeom prst="rect">
              <a:avLst/>
            </a:prstGeom>
          </p:spPr>
        </p:pic>
      </p:grpSp>
      <p:grpSp>
        <p:nvGrpSpPr>
          <p:cNvPr id="91" name="object 91"/>
          <p:cNvGrpSpPr/>
          <p:nvPr/>
        </p:nvGrpSpPr>
        <p:grpSpPr>
          <a:xfrm>
            <a:off x="5643016" y="4639373"/>
            <a:ext cx="432434" cy="102235"/>
            <a:chOff x="5643016" y="4639373"/>
            <a:chExt cx="432434" cy="102235"/>
          </a:xfrm>
        </p:grpSpPr>
        <p:sp>
          <p:nvSpPr>
            <p:cNvPr id="92" name="object 92"/>
            <p:cNvSpPr/>
            <p:nvPr/>
          </p:nvSpPr>
          <p:spPr>
            <a:xfrm>
              <a:off x="5643016" y="4642396"/>
              <a:ext cx="32384" cy="91440"/>
            </a:xfrm>
            <a:custGeom>
              <a:avLst/>
              <a:gdLst/>
              <a:ahLst/>
              <a:cxnLst/>
              <a:rect l="l" t="t" r="r" b="b"/>
              <a:pathLst>
                <a:path w="32385" h="91439">
                  <a:moveTo>
                    <a:pt x="28917" y="91325"/>
                  </a:moveTo>
                  <a:lnTo>
                    <a:pt x="22821" y="91325"/>
                  </a:lnTo>
                  <a:lnTo>
                    <a:pt x="21336" y="89788"/>
                  </a:lnTo>
                  <a:lnTo>
                    <a:pt x="21336" y="25895"/>
                  </a:lnTo>
                  <a:lnTo>
                    <a:pt x="0" y="25895"/>
                  </a:lnTo>
                  <a:lnTo>
                    <a:pt x="0" y="19799"/>
                  </a:lnTo>
                  <a:lnTo>
                    <a:pt x="1536" y="19799"/>
                  </a:lnTo>
                  <a:lnTo>
                    <a:pt x="9131" y="18249"/>
                  </a:lnTo>
                  <a:lnTo>
                    <a:pt x="18262" y="16763"/>
                  </a:lnTo>
                  <a:lnTo>
                    <a:pt x="21336" y="10667"/>
                  </a:lnTo>
                  <a:lnTo>
                    <a:pt x="22821" y="4559"/>
                  </a:lnTo>
                  <a:lnTo>
                    <a:pt x="22821" y="3022"/>
                  </a:lnTo>
                  <a:lnTo>
                    <a:pt x="24358" y="0"/>
                  </a:lnTo>
                  <a:lnTo>
                    <a:pt x="30454" y="0"/>
                  </a:lnTo>
                  <a:lnTo>
                    <a:pt x="31953" y="3022"/>
                  </a:lnTo>
                  <a:lnTo>
                    <a:pt x="31953" y="89788"/>
                  </a:lnTo>
                  <a:lnTo>
                    <a:pt x="28917" y="91325"/>
                  </a:lnTo>
                  <a:close/>
                </a:path>
              </a:pathLst>
            </a:custGeom>
            <a:solidFill>
              <a:srgbClr val="4A4B4D"/>
            </a:solidFill>
          </p:spPr>
          <p:txBody>
            <a:bodyPr wrap="square" lIns="0" tIns="0" rIns="0" bIns="0" rtlCol="0"/>
            <a:lstStyle/>
            <a:p>
              <a:endParaRPr/>
            </a:p>
          </p:txBody>
        </p:sp>
        <p:pic>
          <p:nvPicPr>
            <p:cNvPr id="93" name="object 93"/>
            <p:cNvPicPr/>
            <p:nvPr/>
          </p:nvPicPr>
          <p:blipFill>
            <a:blip r:embed="rId55" cstate="print"/>
            <a:stretch>
              <a:fillRect/>
            </a:stretch>
          </p:blipFill>
          <p:spPr>
            <a:xfrm>
              <a:off x="5705424" y="4639373"/>
              <a:ext cx="269430" cy="101993"/>
            </a:xfrm>
            <a:prstGeom prst="rect">
              <a:avLst/>
            </a:prstGeom>
          </p:spPr>
        </p:pic>
        <p:pic>
          <p:nvPicPr>
            <p:cNvPr id="94" name="object 94"/>
            <p:cNvPicPr/>
            <p:nvPr/>
          </p:nvPicPr>
          <p:blipFill>
            <a:blip r:embed="rId56" cstate="print"/>
            <a:stretch>
              <a:fillRect/>
            </a:stretch>
          </p:blipFill>
          <p:spPr>
            <a:xfrm>
              <a:off x="5996190" y="4645418"/>
              <a:ext cx="79171" cy="92875"/>
            </a:xfrm>
            <a:prstGeom prst="rect">
              <a:avLst/>
            </a:prstGeom>
          </p:spPr>
        </p:pic>
      </p:grpSp>
      <p:grpSp>
        <p:nvGrpSpPr>
          <p:cNvPr id="95" name="object 95"/>
          <p:cNvGrpSpPr/>
          <p:nvPr/>
        </p:nvGrpSpPr>
        <p:grpSpPr>
          <a:xfrm>
            <a:off x="5639993" y="4922494"/>
            <a:ext cx="435609" cy="102235"/>
            <a:chOff x="5639993" y="4922494"/>
            <a:chExt cx="435609" cy="102235"/>
          </a:xfrm>
        </p:grpSpPr>
        <p:pic>
          <p:nvPicPr>
            <p:cNvPr id="96" name="object 96"/>
            <p:cNvPicPr/>
            <p:nvPr/>
          </p:nvPicPr>
          <p:blipFill>
            <a:blip r:embed="rId57" cstate="print"/>
            <a:stretch>
              <a:fillRect/>
            </a:stretch>
          </p:blipFill>
          <p:spPr>
            <a:xfrm>
              <a:off x="5639993" y="4922494"/>
              <a:ext cx="334860" cy="101993"/>
            </a:xfrm>
            <a:prstGeom prst="rect">
              <a:avLst/>
            </a:prstGeom>
          </p:spPr>
        </p:pic>
        <p:pic>
          <p:nvPicPr>
            <p:cNvPr id="97" name="object 97"/>
            <p:cNvPicPr/>
            <p:nvPr/>
          </p:nvPicPr>
          <p:blipFill>
            <a:blip r:embed="rId58" cstate="print"/>
            <a:stretch>
              <a:fillRect/>
            </a:stretch>
          </p:blipFill>
          <p:spPr>
            <a:xfrm>
              <a:off x="5996190" y="4928590"/>
              <a:ext cx="79171" cy="92875"/>
            </a:xfrm>
            <a:prstGeom prst="rect">
              <a:avLst/>
            </a:prstGeom>
          </p:spPr>
        </p:pic>
      </p:grpSp>
      <p:pic>
        <p:nvPicPr>
          <p:cNvPr id="98" name="object 98"/>
          <p:cNvPicPr/>
          <p:nvPr/>
        </p:nvPicPr>
        <p:blipFill>
          <a:blip r:embed="rId59" cstate="print"/>
          <a:stretch>
            <a:fillRect/>
          </a:stretch>
        </p:blipFill>
        <p:spPr>
          <a:xfrm>
            <a:off x="4240478" y="2808933"/>
            <a:ext cx="852487" cy="232905"/>
          </a:xfrm>
          <a:prstGeom prst="rect">
            <a:avLst/>
          </a:prstGeom>
        </p:spPr>
      </p:pic>
      <p:pic>
        <p:nvPicPr>
          <p:cNvPr id="99" name="object 99"/>
          <p:cNvPicPr/>
          <p:nvPr/>
        </p:nvPicPr>
        <p:blipFill>
          <a:blip r:embed="rId60" cstate="print"/>
          <a:stretch>
            <a:fillRect/>
          </a:stretch>
        </p:blipFill>
        <p:spPr>
          <a:xfrm>
            <a:off x="1079296" y="1981491"/>
            <a:ext cx="5379643" cy="336410"/>
          </a:xfrm>
          <a:prstGeom prst="rect">
            <a:avLst/>
          </a:prstGeom>
        </p:spPr>
      </p:pic>
      <p:grpSp>
        <p:nvGrpSpPr>
          <p:cNvPr id="100" name="object 100"/>
          <p:cNvGrpSpPr/>
          <p:nvPr/>
        </p:nvGrpSpPr>
        <p:grpSpPr>
          <a:xfrm>
            <a:off x="1079296" y="2381846"/>
            <a:ext cx="608965" cy="128270"/>
            <a:chOff x="1079296" y="2381846"/>
            <a:chExt cx="608965" cy="128270"/>
          </a:xfrm>
        </p:grpSpPr>
        <p:pic>
          <p:nvPicPr>
            <p:cNvPr id="101" name="object 101"/>
            <p:cNvPicPr/>
            <p:nvPr/>
          </p:nvPicPr>
          <p:blipFill>
            <a:blip r:embed="rId61" cstate="print"/>
            <a:stretch>
              <a:fillRect/>
            </a:stretch>
          </p:blipFill>
          <p:spPr>
            <a:xfrm>
              <a:off x="1079296" y="2390977"/>
              <a:ext cx="124815" cy="117221"/>
            </a:xfrm>
            <a:prstGeom prst="rect">
              <a:avLst/>
            </a:prstGeom>
          </p:spPr>
        </p:pic>
        <p:pic>
          <p:nvPicPr>
            <p:cNvPr id="102" name="object 102"/>
            <p:cNvPicPr/>
            <p:nvPr/>
          </p:nvPicPr>
          <p:blipFill>
            <a:blip r:embed="rId62" cstate="print"/>
            <a:stretch>
              <a:fillRect/>
            </a:stretch>
          </p:blipFill>
          <p:spPr>
            <a:xfrm>
              <a:off x="1225397" y="2381846"/>
              <a:ext cx="462813" cy="127838"/>
            </a:xfrm>
            <a:prstGeom prst="rect">
              <a:avLst/>
            </a:prstGeom>
          </p:spPr>
        </p:pic>
      </p:grpSp>
      <p:sp>
        <p:nvSpPr>
          <p:cNvPr id="103" name="object 103"/>
          <p:cNvSpPr/>
          <p:nvPr/>
        </p:nvSpPr>
        <p:spPr>
          <a:xfrm>
            <a:off x="1080795" y="4521199"/>
            <a:ext cx="123825" cy="124460"/>
          </a:xfrm>
          <a:custGeom>
            <a:avLst/>
            <a:gdLst/>
            <a:ahLst/>
            <a:cxnLst/>
            <a:rect l="l" t="t" r="r" b="b"/>
            <a:pathLst>
              <a:path w="123825" h="124460">
                <a:moveTo>
                  <a:pt x="123317" y="0"/>
                </a:moveTo>
                <a:lnTo>
                  <a:pt x="0" y="0"/>
                </a:lnTo>
                <a:lnTo>
                  <a:pt x="0" y="5092"/>
                </a:lnTo>
                <a:lnTo>
                  <a:pt x="0" y="118110"/>
                </a:lnTo>
                <a:lnTo>
                  <a:pt x="0" y="124460"/>
                </a:lnTo>
                <a:lnTo>
                  <a:pt x="123317" y="124460"/>
                </a:lnTo>
                <a:lnTo>
                  <a:pt x="123317" y="118173"/>
                </a:lnTo>
                <a:lnTo>
                  <a:pt x="123317" y="5511"/>
                </a:lnTo>
                <a:lnTo>
                  <a:pt x="118757" y="5511"/>
                </a:lnTo>
                <a:lnTo>
                  <a:pt x="118757" y="118110"/>
                </a:lnTo>
                <a:lnTo>
                  <a:pt x="4559" y="118110"/>
                </a:lnTo>
                <a:lnTo>
                  <a:pt x="4559" y="5092"/>
                </a:lnTo>
                <a:lnTo>
                  <a:pt x="123317" y="5092"/>
                </a:lnTo>
                <a:lnTo>
                  <a:pt x="123317" y="0"/>
                </a:lnTo>
                <a:close/>
              </a:path>
            </a:pathLst>
          </a:custGeom>
          <a:solidFill>
            <a:srgbClr val="00B6F0"/>
          </a:solidFill>
        </p:spPr>
        <p:txBody>
          <a:bodyPr wrap="square" lIns="0" tIns="0" rIns="0" bIns="0" rtlCol="0"/>
          <a:lstStyle/>
          <a:p>
            <a:endParaRPr/>
          </a:p>
        </p:txBody>
      </p:sp>
      <p:pic>
        <p:nvPicPr>
          <p:cNvPr id="104" name="object 104"/>
          <p:cNvPicPr/>
          <p:nvPr/>
        </p:nvPicPr>
        <p:blipFill>
          <a:blip r:embed="rId63" cstate="print"/>
          <a:stretch>
            <a:fillRect/>
          </a:stretch>
        </p:blipFill>
        <p:spPr>
          <a:xfrm>
            <a:off x="1360881" y="4514557"/>
            <a:ext cx="2233167" cy="136969"/>
          </a:xfrm>
          <a:prstGeom prst="rect">
            <a:avLst/>
          </a:prstGeom>
        </p:spPr>
      </p:pic>
      <p:pic>
        <p:nvPicPr>
          <p:cNvPr id="105" name="object 105"/>
          <p:cNvPicPr/>
          <p:nvPr/>
        </p:nvPicPr>
        <p:blipFill>
          <a:blip r:embed="rId64" cstate="print"/>
          <a:stretch>
            <a:fillRect/>
          </a:stretch>
        </p:blipFill>
        <p:spPr>
          <a:xfrm>
            <a:off x="1077760" y="4768748"/>
            <a:ext cx="2866428" cy="461225"/>
          </a:xfrm>
          <a:prstGeom prst="rect">
            <a:avLst/>
          </a:prstGeom>
        </p:spPr>
      </p:pic>
      <p:grpSp>
        <p:nvGrpSpPr>
          <p:cNvPr id="106" name="object 106"/>
          <p:cNvGrpSpPr/>
          <p:nvPr/>
        </p:nvGrpSpPr>
        <p:grpSpPr>
          <a:xfrm>
            <a:off x="709358" y="5600"/>
            <a:ext cx="6842759" cy="717550"/>
            <a:chOff x="709358" y="5600"/>
            <a:chExt cx="6842759" cy="717550"/>
          </a:xfrm>
        </p:grpSpPr>
        <p:sp>
          <p:nvSpPr>
            <p:cNvPr id="107" name="object 10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08" name="object 10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09" name="object 109"/>
            <p:cNvPicPr/>
            <p:nvPr/>
          </p:nvPicPr>
          <p:blipFill>
            <a:blip r:embed="rId65" cstate="print"/>
            <a:stretch>
              <a:fillRect/>
            </a:stretch>
          </p:blipFill>
          <p:spPr>
            <a:xfrm>
              <a:off x="1003147" y="366369"/>
              <a:ext cx="462813" cy="170497"/>
            </a:xfrm>
            <a:prstGeom prst="rect">
              <a:avLst/>
            </a:prstGeom>
          </p:spPr>
        </p:pic>
        <p:sp>
          <p:nvSpPr>
            <p:cNvPr id="110" name="object 11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11" name="object 111"/>
            <p:cNvPicPr/>
            <p:nvPr/>
          </p:nvPicPr>
          <p:blipFill>
            <a:blip r:embed="rId66" cstate="print"/>
            <a:stretch>
              <a:fillRect/>
            </a:stretch>
          </p:blipFill>
          <p:spPr>
            <a:xfrm>
              <a:off x="1662315" y="380059"/>
              <a:ext cx="156806" cy="149174"/>
            </a:xfrm>
            <a:prstGeom prst="rect">
              <a:avLst/>
            </a:prstGeom>
          </p:spPr>
        </p:pic>
        <p:sp>
          <p:nvSpPr>
            <p:cNvPr id="112" name="object 11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13" name="object 113"/>
            <p:cNvPicPr/>
            <p:nvPr/>
          </p:nvPicPr>
          <p:blipFill>
            <a:blip r:embed="rId67" cstate="print"/>
            <a:stretch>
              <a:fillRect/>
            </a:stretch>
          </p:blipFill>
          <p:spPr>
            <a:xfrm>
              <a:off x="2021585" y="366369"/>
              <a:ext cx="343992" cy="170497"/>
            </a:xfrm>
            <a:prstGeom prst="rect">
              <a:avLst/>
            </a:prstGeom>
          </p:spPr>
        </p:pic>
        <p:pic>
          <p:nvPicPr>
            <p:cNvPr id="114" name="object 114"/>
            <p:cNvPicPr/>
            <p:nvPr/>
          </p:nvPicPr>
          <p:blipFill>
            <a:blip r:embed="rId68" cstate="print"/>
            <a:stretch>
              <a:fillRect/>
            </a:stretch>
          </p:blipFill>
          <p:spPr>
            <a:xfrm>
              <a:off x="2552852" y="364832"/>
              <a:ext cx="1788617" cy="172034"/>
            </a:xfrm>
            <a:prstGeom prst="rect">
              <a:avLst/>
            </a:prstGeom>
          </p:spPr>
        </p:pic>
      </p:grpSp>
      <p:pic>
        <p:nvPicPr>
          <p:cNvPr id="59" name="object 59"/>
          <p:cNvPicPr/>
          <p:nvPr/>
        </p:nvPicPr>
        <p:blipFill>
          <a:blip r:embed="rId69" cstate="print"/>
          <a:stretch>
            <a:fillRect/>
          </a:stretch>
        </p:blipFill>
        <p:spPr>
          <a:xfrm>
            <a:off x="5578708" y="2803834"/>
            <a:ext cx="540812" cy="235940"/>
          </a:xfrm>
          <a:prstGeom prst="rect">
            <a:avLst/>
          </a:prstGeom>
          <a:ln>
            <a:noFill/>
          </a:ln>
        </p:spPr>
      </p:pic>
      <p:grpSp>
        <p:nvGrpSpPr>
          <p:cNvPr id="57" name="object 2"/>
          <p:cNvGrpSpPr/>
          <p:nvPr/>
        </p:nvGrpSpPr>
        <p:grpSpPr>
          <a:xfrm>
            <a:off x="3415956" y="10148442"/>
            <a:ext cx="703580" cy="91440"/>
            <a:chOff x="3415956" y="10148442"/>
            <a:chExt cx="703580" cy="91440"/>
          </a:xfrm>
        </p:grpSpPr>
        <p:sp>
          <p:nvSpPr>
            <p:cNvPr id="58"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115" name="object 4"/>
            <p:cNvPicPr/>
            <p:nvPr/>
          </p:nvPicPr>
          <p:blipFill>
            <a:blip r:embed="rId70" cstate="print"/>
            <a:stretch>
              <a:fillRect/>
            </a:stretch>
          </p:blipFill>
          <p:spPr>
            <a:xfrm>
              <a:off x="3738663" y="10148442"/>
              <a:ext cx="123329" cy="91325"/>
            </a:xfrm>
            <a:prstGeom prst="rect">
              <a:avLst/>
            </a:prstGeom>
          </p:spPr>
        </p:pic>
        <p:sp>
          <p:nvSpPr>
            <p:cNvPr id="116"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476082"/>
              <a:ext cx="5752604" cy="359270"/>
            </a:xfrm>
            <a:prstGeom prst="rect">
              <a:avLst/>
            </a:prstGeom>
          </p:spPr>
        </p:pic>
        <p:sp>
          <p:nvSpPr>
            <p:cNvPr id="9" name="object 9"/>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88846"/>
              <a:ext cx="71539" cy="103543"/>
            </a:xfrm>
            <a:prstGeom prst="rect">
              <a:avLst/>
            </a:prstGeom>
          </p:spPr>
        </p:pic>
        <p:pic>
          <p:nvPicPr>
            <p:cNvPr id="11" name="object 11"/>
            <p:cNvPicPr/>
            <p:nvPr/>
          </p:nvPicPr>
          <p:blipFill>
            <a:blip r:embed="rId4" cstate="print"/>
            <a:stretch>
              <a:fillRect/>
            </a:stretch>
          </p:blipFill>
          <p:spPr>
            <a:xfrm>
              <a:off x="5787631" y="1285823"/>
              <a:ext cx="435368" cy="106565"/>
            </a:xfrm>
            <a:prstGeom prst="rect">
              <a:avLst/>
            </a:prstGeom>
          </p:spPr>
        </p:pic>
        <p:pic>
          <p:nvPicPr>
            <p:cNvPr id="12" name="object 12"/>
            <p:cNvPicPr/>
            <p:nvPr/>
          </p:nvPicPr>
          <p:blipFill>
            <a:blip r:embed="rId5" cstate="print"/>
            <a:stretch>
              <a:fillRect/>
            </a:stretch>
          </p:blipFill>
          <p:spPr>
            <a:xfrm>
              <a:off x="6268694" y="1282750"/>
              <a:ext cx="372910" cy="117221"/>
            </a:xfrm>
            <a:prstGeom prst="rect">
              <a:avLst/>
            </a:prstGeom>
          </p:spPr>
        </p:pic>
        <p:pic>
          <p:nvPicPr>
            <p:cNvPr id="13" name="object 13"/>
            <p:cNvPicPr/>
            <p:nvPr/>
          </p:nvPicPr>
          <p:blipFill>
            <a:blip r:embed="rId6" cstate="print"/>
            <a:stretch>
              <a:fillRect/>
            </a:stretch>
          </p:blipFill>
          <p:spPr>
            <a:xfrm>
              <a:off x="1077760" y="1951037"/>
              <a:ext cx="111125" cy="111125"/>
            </a:xfrm>
            <a:prstGeom prst="rect">
              <a:avLst/>
            </a:prstGeom>
          </p:spPr>
        </p:pic>
        <p:pic>
          <p:nvPicPr>
            <p:cNvPr id="14" name="object 14"/>
            <p:cNvPicPr/>
            <p:nvPr/>
          </p:nvPicPr>
          <p:blipFill>
            <a:blip r:embed="rId7" cstate="print"/>
            <a:stretch>
              <a:fillRect/>
            </a:stretch>
          </p:blipFill>
          <p:spPr>
            <a:xfrm>
              <a:off x="1077760" y="1946477"/>
              <a:ext cx="3540772" cy="573874"/>
            </a:xfrm>
            <a:prstGeom prst="rect">
              <a:avLst/>
            </a:prstGeom>
          </p:spPr>
        </p:pic>
        <p:pic>
          <p:nvPicPr>
            <p:cNvPr id="15" name="object 15"/>
            <p:cNvPicPr/>
            <p:nvPr/>
          </p:nvPicPr>
          <p:blipFill>
            <a:blip r:embed="rId8" cstate="print"/>
            <a:stretch>
              <a:fillRect/>
            </a:stretch>
          </p:blipFill>
          <p:spPr>
            <a:xfrm>
              <a:off x="4705299" y="2126106"/>
              <a:ext cx="1753641" cy="254203"/>
            </a:xfrm>
            <a:prstGeom prst="rect">
              <a:avLst/>
            </a:prstGeom>
          </p:spPr>
        </p:pic>
        <p:pic>
          <p:nvPicPr>
            <p:cNvPr id="16" name="object 16"/>
            <p:cNvPicPr/>
            <p:nvPr/>
          </p:nvPicPr>
          <p:blipFill>
            <a:blip r:embed="rId9" cstate="print"/>
            <a:stretch>
              <a:fillRect/>
            </a:stretch>
          </p:blipFill>
          <p:spPr>
            <a:xfrm>
              <a:off x="2730944" y="2642145"/>
              <a:ext cx="2755303" cy="713930"/>
            </a:xfrm>
            <a:prstGeom prst="rect">
              <a:avLst/>
            </a:prstGeom>
          </p:spPr>
        </p:pic>
        <p:pic>
          <p:nvPicPr>
            <p:cNvPr id="17" name="object 17"/>
            <p:cNvPicPr/>
            <p:nvPr/>
          </p:nvPicPr>
          <p:blipFill>
            <a:blip r:embed="rId10" cstate="print"/>
            <a:stretch>
              <a:fillRect/>
            </a:stretch>
          </p:blipFill>
          <p:spPr>
            <a:xfrm>
              <a:off x="1765300" y="2641599"/>
              <a:ext cx="2055558" cy="712990"/>
            </a:xfrm>
            <a:prstGeom prst="rect">
              <a:avLst/>
            </a:prstGeom>
          </p:spPr>
        </p:pic>
        <p:pic>
          <p:nvPicPr>
            <p:cNvPr id="18" name="object 18"/>
            <p:cNvPicPr/>
            <p:nvPr/>
          </p:nvPicPr>
          <p:blipFill>
            <a:blip r:embed="rId11" cstate="print"/>
            <a:stretch>
              <a:fillRect/>
            </a:stretch>
          </p:blipFill>
          <p:spPr>
            <a:xfrm>
              <a:off x="4027881" y="3369766"/>
              <a:ext cx="204000" cy="186232"/>
            </a:xfrm>
            <a:prstGeom prst="rect">
              <a:avLst/>
            </a:prstGeom>
          </p:spPr>
        </p:pic>
        <p:pic>
          <p:nvPicPr>
            <p:cNvPr id="19" name="object 19"/>
            <p:cNvPicPr/>
            <p:nvPr/>
          </p:nvPicPr>
          <p:blipFill>
            <a:blip r:embed="rId12" cstate="print"/>
            <a:stretch>
              <a:fillRect/>
            </a:stretch>
          </p:blipFill>
          <p:spPr>
            <a:xfrm>
              <a:off x="3647325" y="3555999"/>
              <a:ext cx="541934" cy="430314"/>
            </a:xfrm>
            <a:prstGeom prst="rect">
              <a:avLst/>
            </a:prstGeom>
          </p:spPr>
        </p:pic>
        <p:pic>
          <p:nvPicPr>
            <p:cNvPr id="20" name="object 20"/>
            <p:cNvPicPr/>
            <p:nvPr/>
          </p:nvPicPr>
          <p:blipFill>
            <a:blip r:embed="rId13" cstate="print"/>
            <a:stretch>
              <a:fillRect/>
            </a:stretch>
          </p:blipFill>
          <p:spPr>
            <a:xfrm>
              <a:off x="1819122" y="2687840"/>
              <a:ext cx="838746" cy="453618"/>
            </a:xfrm>
            <a:prstGeom prst="rect">
              <a:avLst/>
            </a:prstGeom>
          </p:spPr>
        </p:pic>
        <p:pic>
          <p:nvPicPr>
            <p:cNvPr id="21" name="object 21"/>
            <p:cNvPicPr/>
            <p:nvPr/>
          </p:nvPicPr>
          <p:blipFill>
            <a:blip r:embed="rId14" cstate="print"/>
            <a:stretch>
              <a:fillRect/>
            </a:stretch>
          </p:blipFill>
          <p:spPr>
            <a:xfrm>
              <a:off x="1761236" y="2687840"/>
              <a:ext cx="3612349" cy="1365440"/>
            </a:xfrm>
            <a:prstGeom prst="rect">
              <a:avLst/>
            </a:prstGeom>
          </p:spPr>
        </p:pic>
        <p:pic>
          <p:nvPicPr>
            <p:cNvPr id="22" name="object 22"/>
            <p:cNvPicPr/>
            <p:nvPr/>
          </p:nvPicPr>
          <p:blipFill>
            <a:blip r:embed="rId15" cstate="print"/>
            <a:stretch>
              <a:fillRect/>
            </a:stretch>
          </p:blipFill>
          <p:spPr>
            <a:xfrm>
              <a:off x="2829864" y="2719780"/>
              <a:ext cx="71589" cy="73075"/>
            </a:xfrm>
            <a:prstGeom prst="rect">
              <a:avLst/>
            </a:prstGeom>
          </p:spPr>
        </p:pic>
        <p:pic>
          <p:nvPicPr>
            <p:cNvPr id="23" name="object 23"/>
            <p:cNvPicPr/>
            <p:nvPr/>
          </p:nvPicPr>
          <p:blipFill>
            <a:blip r:embed="rId16" cstate="print"/>
            <a:stretch>
              <a:fillRect/>
            </a:stretch>
          </p:blipFill>
          <p:spPr>
            <a:xfrm>
              <a:off x="2928835" y="2719780"/>
              <a:ext cx="141592" cy="73075"/>
            </a:xfrm>
            <a:prstGeom prst="rect">
              <a:avLst/>
            </a:prstGeom>
          </p:spPr>
        </p:pic>
        <p:pic>
          <p:nvPicPr>
            <p:cNvPr id="24" name="object 24"/>
            <p:cNvPicPr/>
            <p:nvPr/>
          </p:nvPicPr>
          <p:blipFill>
            <a:blip r:embed="rId17" cstate="print"/>
            <a:stretch>
              <a:fillRect/>
            </a:stretch>
          </p:blipFill>
          <p:spPr>
            <a:xfrm>
              <a:off x="2807042" y="2949625"/>
              <a:ext cx="930135" cy="71589"/>
            </a:xfrm>
            <a:prstGeom prst="rect">
              <a:avLst/>
            </a:prstGeom>
          </p:spPr>
        </p:pic>
        <p:pic>
          <p:nvPicPr>
            <p:cNvPr id="25" name="object 25"/>
            <p:cNvPicPr/>
            <p:nvPr/>
          </p:nvPicPr>
          <p:blipFill>
            <a:blip r:embed="rId18" cstate="print"/>
            <a:stretch>
              <a:fillRect/>
            </a:stretch>
          </p:blipFill>
          <p:spPr>
            <a:xfrm>
              <a:off x="2807042" y="3190176"/>
              <a:ext cx="627164" cy="71539"/>
            </a:xfrm>
            <a:prstGeom prst="rect">
              <a:avLst/>
            </a:prstGeom>
          </p:spPr>
        </p:pic>
        <p:pic>
          <p:nvPicPr>
            <p:cNvPr id="26" name="object 26"/>
            <p:cNvPicPr/>
            <p:nvPr/>
          </p:nvPicPr>
          <p:blipFill>
            <a:blip r:embed="rId19" cstate="print"/>
            <a:stretch>
              <a:fillRect/>
            </a:stretch>
          </p:blipFill>
          <p:spPr>
            <a:xfrm>
              <a:off x="4295825" y="3494633"/>
              <a:ext cx="1076223" cy="324243"/>
            </a:xfrm>
            <a:prstGeom prst="rect">
              <a:avLst/>
            </a:prstGeom>
          </p:spPr>
        </p:pic>
        <p:pic>
          <p:nvPicPr>
            <p:cNvPr id="27" name="object 27"/>
            <p:cNvPicPr/>
            <p:nvPr/>
          </p:nvPicPr>
          <p:blipFill>
            <a:blip r:embed="rId20" cstate="print"/>
            <a:stretch>
              <a:fillRect/>
            </a:stretch>
          </p:blipFill>
          <p:spPr>
            <a:xfrm>
              <a:off x="3709733" y="3995445"/>
              <a:ext cx="2528493" cy="71526"/>
            </a:xfrm>
            <a:prstGeom prst="rect">
              <a:avLst/>
            </a:prstGeom>
          </p:spPr>
        </p:pic>
        <p:pic>
          <p:nvPicPr>
            <p:cNvPr id="28" name="object 28"/>
            <p:cNvPicPr/>
            <p:nvPr/>
          </p:nvPicPr>
          <p:blipFill>
            <a:blip r:embed="rId21" cstate="print"/>
            <a:stretch>
              <a:fillRect/>
            </a:stretch>
          </p:blipFill>
          <p:spPr>
            <a:xfrm>
              <a:off x="1060996" y="4217695"/>
              <a:ext cx="5402516" cy="1056424"/>
            </a:xfrm>
            <a:prstGeom prst="rect">
              <a:avLst/>
            </a:prstGeom>
          </p:spPr>
        </p:pic>
      </p:grpSp>
      <p:grpSp>
        <p:nvGrpSpPr>
          <p:cNvPr id="29" name="object 29"/>
          <p:cNvGrpSpPr/>
          <p:nvPr/>
        </p:nvGrpSpPr>
        <p:grpSpPr>
          <a:xfrm>
            <a:off x="710907" y="5647689"/>
            <a:ext cx="6113780" cy="4315460"/>
            <a:chOff x="710907" y="5647689"/>
            <a:chExt cx="6113780" cy="4315460"/>
          </a:xfrm>
        </p:grpSpPr>
        <p:sp>
          <p:nvSpPr>
            <p:cNvPr id="30" name="object 30"/>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31" name="object 31"/>
            <p:cNvPicPr/>
            <p:nvPr/>
          </p:nvPicPr>
          <p:blipFill>
            <a:blip r:embed="rId22" cstate="print"/>
            <a:stretch>
              <a:fillRect/>
            </a:stretch>
          </p:blipFill>
          <p:spPr>
            <a:xfrm>
              <a:off x="890536" y="6042862"/>
              <a:ext cx="5752604" cy="359270"/>
            </a:xfrm>
            <a:prstGeom prst="rect">
              <a:avLst/>
            </a:prstGeom>
          </p:spPr>
        </p:pic>
        <p:sp>
          <p:nvSpPr>
            <p:cNvPr id="32" name="object 32"/>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33" name="object 33"/>
            <p:cNvPicPr/>
            <p:nvPr/>
          </p:nvPicPr>
          <p:blipFill>
            <a:blip r:embed="rId23" cstate="print"/>
            <a:stretch>
              <a:fillRect/>
            </a:stretch>
          </p:blipFill>
          <p:spPr>
            <a:xfrm>
              <a:off x="5696292" y="5855639"/>
              <a:ext cx="71539" cy="103543"/>
            </a:xfrm>
            <a:prstGeom prst="rect">
              <a:avLst/>
            </a:prstGeom>
          </p:spPr>
        </p:pic>
        <p:pic>
          <p:nvPicPr>
            <p:cNvPr id="34" name="object 34"/>
            <p:cNvPicPr/>
            <p:nvPr/>
          </p:nvPicPr>
          <p:blipFill>
            <a:blip r:embed="rId24" cstate="print"/>
            <a:stretch>
              <a:fillRect/>
            </a:stretch>
          </p:blipFill>
          <p:spPr>
            <a:xfrm>
              <a:off x="5787631" y="5852616"/>
              <a:ext cx="435368" cy="106565"/>
            </a:xfrm>
            <a:prstGeom prst="rect">
              <a:avLst/>
            </a:prstGeom>
          </p:spPr>
        </p:pic>
        <p:pic>
          <p:nvPicPr>
            <p:cNvPr id="35" name="object 35"/>
            <p:cNvPicPr/>
            <p:nvPr/>
          </p:nvPicPr>
          <p:blipFill>
            <a:blip r:embed="rId25" cstate="print"/>
            <a:stretch>
              <a:fillRect/>
            </a:stretch>
          </p:blipFill>
          <p:spPr>
            <a:xfrm>
              <a:off x="6268694" y="5849543"/>
              <a:ext cx="372910" cy="117221"/>
            </a:xfrm>
            <a:prstGeom prst="rect">
              <a:avLst/>
            </a:prstGeom>
          </p:spPr>
        </p:pic>
        <p:pic>
          <p:nvPicPr>
            <p:cNvPr id="36" name="object 36"/>
            <p:cNvPicPr/>
            <p:nvPr/>
          </p:nvPicPr>
          <p:blipFill>
            <a:blip r:embed="rId26" cstate="print"/>
            <a:stretch>
              <a:fillRect/>
            </a:stretch>
          </p:blipFill>
          <p:spPr>
            <a:xfrm>
              <a:off x="1077760" y="6517830"/>
              <a:ext cx="111125" cy="111125"/>
            </a:xfrm>
            <a:prstGeom prst="rect">
              <a:avLst/>
            </a:prstGeom>
          </p:spPr>
        </p:pic>
        <p:pic>
          <p:nvPicPr>
            <p:cNvPr id="37" name="object 37"/>
            <p:cNvPicPr/>
            <p:nvPr/>
          </p:nvPicPr>
          <p:blipFill>
            <a:blip r:embed="rId27" cstate="print"/>
            <a:stretch>
              <a:fillRect/>
            </a:stretch>
          </p:blipFill>
          <p:spPr>
            <a:xfrm>
              <a:off x="1327404" y="6522389"/>
              <a:ext cx="108089" cy="103543"/>
            </a:xfrm>
            <a:prstGeom prst="rect">
              <a:avLst/>
            </a:prstGeom>
          </p:spPr>
        </p:pic>
        <p:sp>
          <p:nvSpPr>
            <p:cNvPr id="38" name="object 38"/>
            <p:cNvSpPr/>
            <p:nvPr/>
          </p:nvSpPr>
          <p:spPr>
            <a:xfrm>
              <a:off x="1458315" y="6516306"/>
              <a:ext cx="429895" cy="113030"/>
            </a:xfrm>
            <a:custGeom>
              <a:avLst/>
              <a:gdLst/>
              <a:ahLst/>
              <a:cxnLst/>
              <a:rect l="l" t="t" r="r" b="b"/>
              <a:pathLst>
                <a:path w="429894" h="113029">
                  <a:moveTo>
                    <a:pt x="79171" y="59372"/>
                  </a:moveTo>
                  <a:lnTo>
                    <a:pt x="66979" y="53263"/>
                  </a:lnTo>
                  <a:lnTo>
                    <a:pt x="61366" y="50253"/>
                  </a:lnTo>
                  <a:lnTo>
                    <a:pt x="55295" y="46964"/>
                  </a:lnTo>
                  <a:lnTo>
                    <a:pt x="43192" y="41656"/>
                  </a:lnTo>
                  <a:lnTo>
                    <a:pt x="30797" y="37211"/>
                  </a:lnTo>
                  <a:lnTo>
                    <a:pt x="18262" y="33464"/>
                  </a:lnTo>
                  <a:lnTo>
                    <a:pt x="18262" y="6083"/>
                  </a:lnTo>
                  <a:lnTo>
                    <a:pt x="16764" y="0"/>
                  </a:lnTo>
                  <a:lnTo>
                    <a:pt x="0" y="0"/>
                  </a:lnTo>
                  <a:lnTo>
                    <a:pt x="0" y="112661"/>
                  </a:lnTo>
                  <a:lnTo>
                    <a:pt x="18262" y="112661"/>
                  </a:lnTo>
                  <a:lnTo>
                    <a:pt x="18262" y="50253"/>
                  </a:lnTo>
                  <a:lnTo>
                    <a:pt x="21336" y="51777"/>
                  </a:lnTo>
                  <a:lnTo>
                    <a:pt x="59385" y="70040"/>
                  </a:lnTo>
                  <a:lnTo>
                    <a:pt x="63944" y="73063"/>
                  </a:lnTo>
                  <a:lnTo>
                    <a:pt x="66979" y="74612"/>
                  </a:lnTo>
                  <a:lnTo>
                    <a:pt x="76098" y="74612"/>
                  </a:lnTo>
                  <a:lnTo>
                    <a:pt x="79171" y="68503"/>
                  </a:lnTo>
                  <a:lnTo>
                    <a:pt x="79171" y="59372"/>
                  </a:lnTo>
                  <a:close/>
                </a:path>
                <a:path w="429894" h="113029">
                  <a:moveTo>
                    <a:pt x="190296" y="44145"/>
                  </a:moveTo>
                  <a:lnTo>
                    <a:pt x="184200" y="41109"/>
                  </a:lnTo>
                  <a:lnTo>
                    <a:pt x="176606" y="41109"/>
                  </a:lnTo>
                  <a:lnTo>
                    <a:pt x="175069" y="42595"/>
                  </a:lnTo>
                  <a:lnTo>
                    <a:pt x="173520" y="45681"/>
                  </a:lnTo>
                  <a:lnTo>
                    <a:pt x="170281" y="53174"/>
                  </a:lnTo>
                  <a:lnTo>
                    <a:pt x="166890" y="59944"/>
                  </a:lnTo>
                  <a:lnTo>
                    <a:pt x="132257" y="88671"/>
                  </a:lnTo>
                  <a:lnTo>
                    <a:pt x="115697" y="92849"/>
                  </a:lnTo>
                  <a:lnTo>
                    <a:pt x="112661" y="92849"/>
                  </a:lnTo>
                  <a:lnTo>
                    <a:pt x="112661" y="4546"/>
                  </a:lnTo>
                  <a:lnTo>
                    <a:pt x="109588" y="3060"/>
                  </a:lnTo>
                  <a:lnTo>
                    <a:pt x="95897" y="3060"/>
                  </a:lnTo>
                  <a:lnTo>
                    <a:pt x="94411" y="7632"/>
                  </a:lnTo>
                  <a:lnTo>
                    <a:pt x="94411" y="106553"/>
                  </a:lnTo>
                  <a:lnTo>
                    <a:pt x="98971" y="109626"/>
                  </a:lnTo>
                  <a:lnTo>
                    <a:pt x="114198" y="109626"/>
                  </a:lnTo>
                  <a:lnTo>
                    <a:pt x="120256" y="108077"/>
                  </a:lnTo>
                  <a:lnTo>
                    <a:pt x="124815" y="106553"/>
                  </a:lnTo>
                  <a:lnTo>
                    <a:pt x="140589" y="101600"/>
                  </a:lnTo>
                  <a:lnTo>
                    <a:pt x="153936" y="95516"/>
                  </a:lnTo>
                  <a:lnTo>
                    <a:pt x="157797" y="92849"/>
                  </a:lnTo>
                  <a:lnTo>
                    <a:pt x="165277" y="87718"/>
                  </a:lnTo>
                  <a:lnTo>
                    <a:pt x="189191" y="53657"/>
                  </a:lnTo>
                  <a:lnTo>
                    <a:pt x="190296" y="48704"/>
                  </a:lnTo>
                  <a:lnTo>
                    <a:pt x="190296" y="44145"/>
                  </a:lnTo>
                  <a:close/>
                </a:path>
                <a:path w="429894" h="113029">
                  <a:moveTo>
                    <a:pt x="307530" y="95885"/>
                  </a:moveTo>
                  <a:lnTo>
                    <a:pt x="305993" y="94399"/>
                  </a:lnTo>
                  <a:lnTo>
                    <a:pt x="299885" y="88290"/>
                  </a:lnTo>
                  <a:lnTo>
                    <a:pt x="289534" y="79095"/>
                  </a:lnTo>
                  <a:lnTo>
                    <a:pt x="282575" y="73063"/>
                  </a:lnTo>
                  <a:lnTo>
                    <a:pt x="281038" y="71742"/>
                  </a:lnTo>
                  <a:lnTo>
                    <a:pt x="273989" y="65824"/>
                  </a:lnTo>
                  <a:lnTo>
                    <a:pt x="267944" y="60909"/>
                  </a:lnTo>
                  <a:lnTo>
                    <a:pt x="275526" y="49530"/>
                  </a:lnTo>
                  <a:lnTo>
                    <a:pt x="281838" y="37287"/>
                  </a:lnTo>
                  <a:lnTo>
                    <a:pt x="286131" y="26200"/>
                  </a:lnTo>
                  <a:lnTo>
                    <a:pt x="287731" y="18237"/>
                  </a:lnTo>
                  <a:lnTo>
                    <a:pt x="287731" y="7632"/>
                  </a:lnTo>
                  <a:lnTo>
                    <a:pt x="280098" y="6083"/>
                  </a:lnTo>
                  <a:lnTo>
                    <a:pt x="207022" y="6083"/>
                  </a:lnTo>
                  <a:lnTo>
                    <a:pt x="203987" y="9105"/>
                  </a:lnTo>
                  <a:lnTo>
                    <a:pt x="203987" y="22860"/>
                  </a:lnTo>
                  <a:lnTo>
                    <a:pt x="267944" y="22860"/>
                  </a:lnTo>
                  <a:lnTo>
                    <a:pt x="267944" y="24345"/>
                  </a:lnTo>
                  <a:lnTo>
                    <a:pt x="235826" y="73367"/>
                  </a:lnTo>
                  <a:lnTo>
                    <a:pt x="200952" y="95885"/>
                  </a:lnTo>
                  <a:lnTo>
                    <a:pt x="199428" y="97421"/>
                  </a:lnTo>
                  <a:lnTo>
                    <a:pt x="199428" y="105054"/>
                  </a:lnTo>
                  <a:lnTo>
                    <a:pt x="203987" y="109626"/>
                  </a:lnTo>
                  <a:lnTo>
                    <a:pt x="208559" y="109626"/>
                  </a:lnTo>
                  <a:lnTo>
                    <a:pt x="216408" y="106921"/>
                  </a:lnTo>
                  <a:lnTo>
                    <a:pt x="229108" y="99352"/>
                  </a:lnTo>
                  <a:lnTo>
                    <a:pt x="244094" y="87782"/>
                  </a:lnTo>
                  <a:lnTo>
                    <a:pt x="258813" y="73063"/>
                  </a:lnTo>
                  <a:lnTo>
                    <a:pt x="287731" y="101981"/>
                  </a:lnTo>
                  <a:lnTo>
                    <a:pt x="292303" y="108077"/>
                  </a:lnTo>
                  <a:lnTo>
                    <a:pt x="293789" y="109626"/>
                  </a:lnTo>
                  <a:lnTo>
                    <a:pt x="302920" y="109626"/>
                  </a:lnTo>
                  <a:lnTo>
                    <a:pt x="307530" y="105054"/>
                  </a:lnTo>
                  <a:lnTo>
                    <a:pt x="307530" y="95885"/>
                  </a:lnTo>
                  <a:close/>
                </a:path>
                <a:path w="429894" h="113029">
                  <a:moveTo>
                    <a:pt x="429272" y="44145"/>
                  </a:moveTo>
                  <a:lnTo>
                    <a:pt x="386651" y="44145"/>
                  </a:lnTo>
                  <a:lnTo>
                    <a:pt x="386651" y="25895"/>
                  </a:lnTo>
                  <a:lnTo>
                    <a:pt x="386651" y="24345"/>
                  </a:lnTo>
                  <a:lnTo>
                    <a:pt x="391223" y="22860"/>
                  </a:lnTo>
                  <a:lnTo>
                    <a:pt x="404914" y="21310"/>
                  </a:lnTo>
                  <a:lnTo>
                    <a:pt x="414045" y="18237"/>
                  </a:lnTo>
                  <a:lnTo>
                    <a:pt x="417118" y="16751"/>
                  </a:lnTo>
                  <a:lnTo>
                    <a:pt x="417118" y="9105"/>
                  </a:lnTo>
                  <a:lnTo>
                    <a:pt x="415582" y="3060"/>
                  </a:lnTo>
                  <a:lnTo>
                    <a:pt x="406450" y="3060"/>
                  </a:lnTo>
                  <a:lnTo>
                    <a:pt x="404914" y="4546"/>
                  </a:lnTo>
                  <a:lnTo>
                    <a:pt x="403428" y="4546"/>
                  </a:lnTo>
                  <a:lnTo>
                    <a:pt x="395782" y="6083"/>
                  </a:lnTo>
                  <a:lnTo>
                    <a:pt x="394296" y="7632"/>
                  </a:lnTo>
                  <a:lnTo>
                    <a:pt x="376897" y="10502"/>
                  </a:lnTo>
                  <a:lnTo>
                    <a:pt x="359079" y="12369"/>
                  </a:lnTo>
                  <a:lnTo>
                    <a:pt x="344411" y="13385"/>
                  </a:lnTo>
                  <a:lnTo>
                    <a:pt x="336448" y="13677"/>
                  </a:lnTo>
                  <a:lnTo>
                    <a:pt x="325780" y="13677"/>
                  </a:lnTo>
                  <a:lnTo>
                    <a:pt x="325780" y="28905"/>
                  </a:lnTo>
                  <a:lnTo>
                    <a:pt x="334911" y="28905"/>
                  </a:lnTo>
                  <a:lnTo>
                    <a:pt x="343598" y="28651"/>
                  </a:lnTo>
                  <a:lnTo>
                    <a:pt x="352996" y="27978"/>
                  </a:lnTo>
                  <a:lnTo>
                    <a:pt x="362102" y="27012"/>
                  </a:lnTo>
                  <a:lnTo>
                    <a:pt x="369938" y="25895"/>
                  </a:lnTo>
                  <a:lnTo>
                    <a:pt x="369938" y="44145"/>
                  </a:lnTo>
                  <a:lnTo>
                    <a:pt x="319684" y="44145"/>
                  </a:lnTo>
                  <a:lnTo>
                    <a:pt x="319684" y="59372"/>
                  </a:lnTo>
                  <a:lnTo>
                    <a:pt x="369938" y="59372"/>
                  </a:lnTo>
                  <a:lnTo>
                    <a:pt x="367665" y="71716"/>
                  </a:lnTo>
                  <a:lnTo>
                    <a:pt x="362115" y="81635"/>
                  </a:lnTo>
                  <a:lnTo>
                    <a:pt x="351713" y="89547"/>
                  </a:lnTo>
                  <a:lnTo>
                    <a:pt x="334911" y="95885"/>
                  </a:lnTo>
                  <a:lnTo>
                    <a:pt x="330352" y="95885"/>
                  </a:lnTo>
                  <a:lnTo>
                    <a:pt x="327279" y="97421"/>
                  </a:lnTo>
                  <a:lnTo>
                    <a:pt x="327279" y="111125"/>
                  </a:lnTo>
                  <a:lnTo>
                    <a:pt x="334911" y="111125"/>
                  </a:lnTo>
                  <a:lnTo>
                    <a:pt x="371030" y="96608"/>
                  </a:lnTo>
                  <a:lnTo>
                    <a:pt x="386651" y="59372"/>
                  </a:lnTo>
                  <a:lnTo>
                    <a:pt x="429272" y="59372"/>
                  </a:lnTo>
                  <a:lnTo>
                    <a:pt x="429272" y="44145"/>
                  </a:lnTo>
                  <a:close/>
                </a:path>
              </a:pathLst>
            </a:custGeom>
            <a:solidFill>
              <a:srgbClr val="4D4D4F"/>
            </a:solidFill>
          </p:spPr>
          <p:txBody>
            <a:bodyPr wrap="square" lIns="0" tIns="0" rIns="0" bIns="0" rtlCol="0"/>
            <a:lstStyle/>
            <a:p>
              <a:endParaRPr/>
            </a:p>
          </p:txBody>
        </p:sp>
        <p:pic>
          <p:nvPicPr>
            <p:cNvPr id="39" name="object 39"/>
            <p:cNvPicPr/>
            <p:nvPr/>
          </p:nvPicPr>
          <p:blipFill>
            <a:blip r:embed="rId28" cstate="print"/>
            <a:stretch>
              <a:fillRect/>
            </a:stretch>
          </p:blipFill>
          <p:spPr>
            <a:xfrm>
              <a:off x="1083868" y="6513258"/>
              <a:ext cx="5375071" cy="442963"/>
            </a:xfrm>
            <a:prstGeom prst="rect">
              <a:avLst/>
            </a:prstGeom>
          </p:spPr>
        </p:pic>
        <p:sp>
          <p:nvSpPr>
            <p:cNvPr id="40" name="object 40"/>
            <p:cNvSpPr/>
            <p:nvPr/>
          </p:nvSpPr>
          <p:spPr>
            <a:xfrm>
              <a:off x="1085354" y="9442106"/>
              <a:ext cx="23495" cy="22860"/>
            </a:xfrm>
            <a:custGeom>
              <a:avLst/>
              <a:gdLst/>
              <a:ahLst/>
              <a:cxnLst/>
              <a:rect l="l" t="t" r="r" b="b"/>
              <a:pathLst>
                <a:path w="23494" h="22859">
                  <a:moveTo>
                    <a:pt x="18300" y="22821"/>
                  </a:moveTo>
                  <a:lnTo>
                    <a:pt x="4559" y="22821"/>
                  </a:lnTo>
                  <a:lnTo>
                    <a:pt x="0" y="18249"/>
                  </a:lnTo>
                  <a:lnTo>
                    <a:pt x="0" y="6045"/>
                  </a:lnTo>
                  <a:lnTo>
                    <a:pt x="4559" y="0"/>
                  </a:lnTo>
                  <a:lnTo>
                    <a:pt x="16764" y="0"/>
                  </a:lnTo>
                  <a:lnTo>
                    <a:pt x="22872" y="6045"/>
                  </a:lnTo>
                  <a:lnTo>
                    <a:pt x="22872" y="18249"/>
                  </a:lnTo>
                  <a:lnTo>
                    <a:pt x="18300" y="22821"/>
                  </a:lnTo>
                  <a:close/>
                </a:path>
              </a:pathLst>
            </a:custGeom>
            <a:solidFill>
              <a:srgbClr val="4D4D4F"/>
            </a:solidFill>
          </p:spPr>
          <p:txBody>
            <a:bodyPr wrap="square" lIns="0" tIns="0" rIns="0" bIns="0" rtlCol="0"/>
            <a:lstStyle/>
            <a:p>
              <a:endParaRPr/>
            </a:p>
          </p:txBody>
        </p:sp>
        <p:pic>
          <p:nvPicPr>
            <p:cNvPr id="41" name="object 41"/>
            <p:cNvPicPr/>
            <p:nvPr/>
          </p:nvPicPr>
          <p:blipFill>
            <a:blip r:embed="rId29" cstate="print"/>
            <a:stretch>
              <a:fillRect/>
            </a:stretch>
          </p:blipFill>
          <p:spPr>
            <a:xfrm>
              <a:off x="1076223" y="9233547"/>
              <a:ext cx="5125440" cy="602805"/>
            </a:xfrm>
            <a:prstGeom prst="rect">
              <a:avLst/>
            </a:prstGeom>
          </p:spPr>
        </p:pic>
        <p:sp>
          <p:nvSpPr>
            <p:cNvPr id="42" name="object 42"/>
            <p:cNvSpPr/>
            <p:nvPr/>
          </p:nvSpPr>
          <p:spPr>
            <a:xfrm>
              <a:off x="1085354" y="9604971"/>
              <a:ext cx="23495" cy="21590"/>
            </a:xfrm>
            <a:custGeom>
              <a:avLst/>
              <a:gdLst/>
              <a:ahLst/>
              <a:cxnLst/>
              <a:rect l="l" t="t" r="r" b="b"/>
              <a:pathLst>
                <a:path w="23494" h="21590">
                  <a:moveTo>
                    <a:pt x="18300" y="21335"/>
                  </a:moveTo>
                  <a:lnTo>
                    <a:pt x="4559" y="21335"/>
                  </a:lnTo>
                  <a:lnTo>
                    <a:pt x="0" y="16763"/>
                  </a:lnTo>
                  <a:lnTo>
                    <a:pt x="0" y="4559"/>
                  </a:lnTo>
                  <a:lnTo>
                    <a:pt x="4559" y="0"/>
                  </a:lnTo>
                  <a:lnTo>
                    <a:pt x="16764" y="0"/>
                  </a:lnTo>
                  <a:lnTo>
                    <a:pt x="22872" y="4559"/>
                  </a:lnTo>
                  <a:lnTo>
                    <a:pt x="22872" y="16763"/>
                  </a:lnTo>
                  <a:lnTo>
                    <a:pt x="18300" y="21335"/>
                  </a:lnTo>
                  <a:close/>
                </a:path>
              </a:pathLst>
            </a:custGeom>
            <a:solidFill>
              <a:srgbClr val="4D4D4F"/>
            </a:solidFill>
          </p:spPr>
          <p:txBody>
            <a:bodyPr wrap="square" lIns="0" tIns="0" rIns="0" bIns="0" rtlCol="0"/>
            <a:lstStyle/>
            <a:p>
              <a:endParaRPr/>
            </a:p>
          </p:txBody>
        </p:sp>
        <p:pic>
          <p:nvPicPr>
            <p:cNvPr id="43" name="object 43"/>
            <p:cNvPicPr/>
            <p:nvPr/>
          </p:nvPicPr>
          <p:blipFill>
            <a:blip r:embed="rId30" cstate="print"/>
            <a:stretch>
              <a:fillRect/>
            </a:stretch>
          </p:blipFill>
          <p:spPr>
            <a:xfrm>
              <a:off x="1966760" y="7067346"/>
              <a:ext cx="3600157" cy="2090102"/>
            </a:xfrm>
            <a:prstGeom prst="rect">
              <a:avLst/>
            </a:prstGeom>
          </p:spPr>
        </p:pic>
      </p:grpSp>
      <p:sp>
        <p:nvSpPr>
          <p:cNvPr id="44" name="object 44"/>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45" name="object 45"/>
          <p:cNvGrpSpPr/>
          <p:nvPr/>
        </p:nvGrpSpPr>
        <p:grpSpPr>
          <a:xfrm>
            <a:off x="7183539" y="1080286"/>
            <a:ext cx="368935" cy="688340"/>
            <a:chOff x="7183539" y="1080286"/>
            <a:chExt cx="368935" cy="688340"/>
          </a:xfrm>
        </p:grpSpPr>
        <p:sp>
          <p:nvSpPr>
            <p:cNvPr id="46" name="object 4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7" name="object 4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8" name="object 48"/>
            <p:cNvPicPr/>
            <p:nvPr/>
          </p:nvPicPr>
          <p:blipFill>
            <a:blip r:embed="rId31" cstate="print"/>
            <a:stretch>
              <a:fillRect/>
            </a:stretch>
          </p:blipFill>
          <p:spPr>
            <a:xfrm>
              <a:off x="7296200" y="1401508"/>
              <a:ext cx="133946" cy="270967"/>
            </a:xfrm>
            <a:prstGeom prst="rect">
              <a:avLst/>
            </a:prstGeom>
          </p:spPr>
        </p:pic>
      </p:grpSp>
      <p:grpSp>
        <p:nvGrpSpPr>
          <p:cNvPr id="49" name="object 49"/>
          <p:cNvGrpSpPr/>
          <p:nvPr/>
        </p:nvGrpSpPr>
        <p:grpSpPr>
          <a:xfrm>
            <a:off x="7183539" y="2570606"/>
            <a:ext cx="368935" cy="688340"/>
            <a:chOff x="7183539" y="2570606"/>
            <a:chExt cx="368935" cy="688340"/>
          </a:xfrm>
        </p:grpSpPr>
        <p:sp>
          <p:nvSpPr>
            <p:cNvPr id="50" name="object 5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1" name="object 51"/>
            <p:cNvPicPr/>
            <p:nvPr/>
          </p:nvPicPr>
          <p:blipFill>
            <a:blip r:embed="rId32" cstate="print"/>
            <a:stretch>
              <a:fillRect/>
            </a:stretch>
          </p:blipFill>
          <p:spPr>
            <a:xfrm>
              <a:off x="7296200" y="2686303"/>
              <a:ext cx="133946" cy="272503"/>
            </a:xfrm>
            <a:prstGeom prst="rect">
              <a:avLst/>
            </a:prstGeom>
          </p:spPr>
        </p:pic>
        <p:pic>
          <p:nvPicPr>
            <p:cNvPr id="52" name="object 52"/>
            <p:cNvPicPr/>
            <p:nvPr/>
          </p:nvPicPr>
          <p:blipFill>
            <a:blip r:embed="rId33" cstate="print"/>
            <a:stretch>
              <a:fillRect/>
            </a:stretch>
          </p:blipFill>
          <p:spPr>
            <a:xfrm>
              <a:off x="7294664" y="3013570"/>
              <a:ext cx="137020" cy="137020"/>
            </a:xfrm>
            <a:prstGeom prst="rect">
              <a:avLst/>
            </a:prstGeom>
          </p:spPr>
        </p:pic>
      </p:grpSp>
      <p:grpSp>
        <p:nvGrpSpPr>
          <p:cNvPr id="53" name="object 53"/>
          <p:cNvGrpSpPr/>
          <p:nvPr/>
        </p:nvGrpSpPr>
        <p:grpSpPr>
          <a:xfrm>
            <a:off x="7183539" y="1826221"/>
            <a:ext cx="368935" cy="687070"/>
            <a:chOff x="7183539" y="1826221"/>
            <a:chExt cx="368935" cy="687070"/>
          </a:xfrm>
        </p:grpSpPr>
        <p:sp>
          <p:nvSpPr>
            <p:cNvPr id="54" name="object 5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5" name="object 55"/>
            <p:cNvPicPr/>
            <p:nvPr/>
          </p:nvPicPr>
          <p:blipFill>
            <a:blip r:embed="rId34" cstate="print"/>
            <a:stretch>
              <a:fillRect/>
            </a:stretch>
          </p:blipFill>
          <p:spPr>
            <a:xfrm>
              <a:off x="7296200" y="1940369"/>
              <a:ext cx="133946" cy="274040"/>
            </a:xfrm>
            <a:prstGeom prst="rect">
              <a:avLst/>
            </a:prstGeom>
          </p:spPr>
        </p:pic>
        <p:pic>
          <p:nvPicPr>
            <p:cNvPr id="56" name="object 56"/>
            <p:cNvPicPr/>
            <p:nvPr/>
          </p:nvPicPr>
          <p:blipFill>
            <a:blip r:embed="rId35" cstate="print"/>
            <a:stretch>
              <a:fillRect/>
            </a:stretch>
          </p:blipFill>
          <p:spPr>
            <a:xfrm>
              <a:off x="7294664" y="2269184"/>
              <a:ext cx="137020" cy="135483"/>
            </a:xfrm>
            <a:prstGeom prst="rect">
              <a:avLst/>
            </a:prstGeom>
          </p:spPr>
        </p:pic>
      </p:grpSp>
      <p:grpSp>
        <p:nvGrpSpPr>
          <p:cNvPr id="57" name="object 57"/>
          <p:cNvGrpSpPr/>
          <p:nvPr/>
        </p:nvGrpSpPr>
        <p:grpSpPr>
          <a:xfrm>
            <a:off x="7183539" y="3314991"/>
            <a:ext cx="368935" cy="688340"/>
            <a:chOff x="7183539" y="3314991"/>
            <a:chExt cx="368935" cy="688340"/>
          </a:xfrm>
        </p:grpSpPr>
        <p:sp>
          <p:nvSpPr>
            <p:cNvPr id="58" name="object 5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9" name="object 59"/>
            <p:cNvPicPr/>
            <p:nvPr/>
          </p:nvPicPr>
          <p:blipFill>
            <a:blip r:embed="rId36" cstate="print"/>
            <a:stretch>
              <a:fillRect/>
            </a:stretch>
          </p:blipFill>
          <p:spPr>
            <a:xfrm>
              <a:off x="7296200" y="3430689"/>
              <a:ext cx="133946" cy="272453"/>
            </a:xfrm>
            <a:prstGeom prst="rect">
              <a:avLst/>
            </a:prstGeom>
          </p:spPr>
        </p:pic>
        <p:pic>
          <p:nvPicPr>
            <p:cNvPr id="60" name="object 60"/>
            <p:cNvPicPr/>
            <p:nvPr/>
          </p:nvPicPr>
          <p:blipFill>
            <a:blip r:embed="rId37" cstate="print"/>
            <a:stretch>
              <a:fillRect/>
            </a:stretch>
          </p:blipFill>
          <p:spPr>
            <a:xfrm>
              <a:off x="7294664" y="3759492"/>
              <a:ext cx="137020" cy="135483"/>
            </a:xfrm>
            <a:prstGeom prst="rect">
              <a:avLst/>
            </a:prstGeom>
          </p:spPr>
        </p:pic>
      </p:grpSp>
      <p:grpSp>
        <p:nvGrpSpPr>
          <p:cNvPr id="61" name="object 61"/>
          <p:cNvGrpSpPr/>
          <p:nvPr/>
        </p:nvGrpSpPr>
        <p:grpSpPr>
          <a:xfrm>
            <a:off x="7183539" y="4060875"/>
            <a:ext cx="368935" cy="687070"/>
            <a:chOff x="7183539" y="4060875"/>
            <a:chExt cx="368935" cy="687070"/>
          </a:xfrm>
        </p:grpSpPr>
        <p:sp>
          <p:nvSpPr>
            <p:cNvPr id="62" name="object 6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3" name="object 63"/>
            <p:cNvPicPr/>
            <p:nvPr/>
          </p:nvPicPr>
          <p:blipFill>
            <a:blip r:embed="rId38" cstate="print"/>
            <a:stretch>
              <a:fillRect/>
            </a:stretch>
          </p:blipFill>
          <p:spPr>
            <a:xfrm>
              <a:off x="7296200" y="4175073"/>
              <a:ext cx="133946" cy="273989"/>
            </a:xfrm>
            <a:prstGeom prst="rect">
              <a:avLst/>
            </a:prstGeom>
          </p:spPr>
        </p:pic>
        <p:pic>
          <p:nvPicPr>
            <p:cNvPr id="64" name="object 64"/>
            <p:cNvPicPr/>
            <p:nvPr/>
          </p:nvPicPr>
          <p:blipFill>
            <a:blip r:embed="rId39" cstate="print"/>
            <a:stretch>
              <a:fillRect/>
            </a:stretch>
          </p:blipFill>
          <p:spPr>
            <a:xfrm>
              <a:off x="7294664" y="4503889"/>
              <a:ext cx="137020" cy="136969"/>
            </a:xfrm>
            <a:prstGeom prst="rect">
              <a:avLst/>
            </a:prstGeom>
          </p:spPr>
        </p:pic>
      </p:grpSp>
      <p:grpSp>
        <p:nvGrpSpPr>
          <p:cNvPr id="65" name="object 65"/>
          <p:cNvGrpSpPr/>
          <p:nvPr/>
        </p:nvGrpSpPr>
        <p:grpSpPr>
          <a:xfrm>
            <a:off x="7183539" y="4805260"/>
            <a:ext cx="368935" cy="688340"/>
            <a:chOff x="7183539" y="4805260"/>
            <a:chExt cx="368935" cy="688340"/>
          </a:xfrm>
        </p:grpSpPr>
        <p:sp>
          <p:nvSpPr>
            <p:cNvPr id="66" name="object 6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7" name="object 67"/>
            <p:cNvPicPr/>
            <p:nvPr/>
          </p:nvPicPr>
          <p:blipFill>
            <a:blip r:embed="rId40" cstate="print"/>
            <a:stretch>
              <a:fillRect/>
            </a:stretch>
          </p:blipFill>
          <p:spPr>
            <a:xfrm>
              <a:off x="7296200" y="4920957"/>
              <a:ext cx="133946" cy="272503"/>
            </a:xfrm>
            <a:prstGeom prst="rect">
              <a:avLst/>
            </a:prstGeom>
          </p:spPr>
        </p:pic>
        <p:pic>
          <p:nvPicPr>
            <p:cNvPr id="68" name="object 68"/>
            <p:cNvPicPr/>
            <p:nvPr/>
          </p:nvPicPr>
          <p:blipFill>
            <a:blip r:embed="rId41" cstate="print"/>
            <a:stretch>
              <a:fillRect/>
            </a:stretch>
          </p:blipFill>
          <p:spPr>
            <a:xfrm>
              <a:off x="7294664" y="5248274"/>
              <a:ext cx="137020" cy="136969"/>
            </a:xfrm>
            <a:prstGeom prst="rect">
              <a:avLst/>
            </a:prstGeom>
          </p:spPr>
        </p:pic>
      </p:grpSp>
      <p:grpSp>
        <p:nvGrpSpPr>
          <p:cNvPr id="69" name="object 69"/>
          <p:cNvGrpSpPr/>
          <p:nvPr/>
        </p:nvGrpSpPr>
        <p:grpSpPr>
          <a:xfrm>
            <a:off x="7183539" y="5549645"/>
            <a:ext cx="368935" cy="688340"/>
            <a:chOff x="7183539" y="5549645"/>
            <a:chExt cx="368935" cy="688340"/>
          </a:xfrm>
        </p:grpSpPr>
        <p:sp>
          <p:nvSpPr>
            <p:cNvPr id="70" name="object 7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1" name="object 71"/>
            <p:cNvPicPr/>
            <p:nvPr/>
          </p:nvPicPr>
          <p:blipFill>
            <a:blip r:embed="rId42" cstate="print"/>
            <a:stretch>
              <a:fillRect/>
            </a:stretch>
          </p:blipFill>
          <p:spPr>
            <a:xfrm>
              <a:off x="7296200" y="5665342"/>
              <a:ext cx="133946" cy="272503"/>
            </a:xfrm>
            <a:prstGeom prst="rect">
              <a:avLst/>
            </a:prstGeom>
          </p:spPr>
        </p:pic>
        <p:pic>
          <p:nvPicPr>
            <p:cNvPr id="72" name="object 72"/>
            <p:cNvPicPr/>
            <p:nvPr/>
          </p:nvPicPr>
          <p:blipFill>
            <a:blip r:embed="rId43" cstate="print"/>
            <a:stretch>
              <a:fillRect/>
            </a:stretch>
          </p:blipFill>
          <p:spPr>
            <a:xfrm>
              <a:off x="7294664" y="5994145"/>
              <a:ext cx="137020" cy="135483"/>
            </a:xfrm>
            <a:prstGeom prst="rect">
              <a:avLst/>
            </a:prstGeom>
          </p:spPr>
        </p:pic>
      </p:grpSp>
      <p:grpSp>
        <p:nvGrpSpPr>
          <p:cNvPr id="73" name="object 73"/>
          <p:cNvGrpSpPr/>
          <p:nvPr/>
        </p:nvGrpSpPr>
        <p:grpSpPr>
          <a:xfrm>
            <a:off x="7183539" y="6295580"/>
            <a:ext cx="368935" cy="687070"/>
            <a:chOff x="7183539" y="6295580"/>
            <a:chExt cx="368935" cy="687070"/>
          </a:xfrm>
        </p:grpSpPr>
        <p:sp>
          <p:nvSpPr>
            <p:cNvPr id="74" name="object 7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75" name="object 75"/>
            <p:cNvPicPr/>
            <p:nvPr/>
          </p:nvPicPr>
          <p:blipFill>
            <a:blip r:embed="rId44" cstate="print"/>
            <a:stretch>
              <a:fillRect/>
            </a:stretch>
          </p:blipFill>
          <p:spPr>
            <a:xfrm>
              <a:off x="7296200" y="6409727"/>
              <a:ext cx="133946" cy="274040"/>
            </a:xfrm>
            <a:prstGeom prst="rect">
              <a:avLst/>
            </a:prstGeom>
          </p:spPr>
        </p:pic>
        <p:pic>
          <p:nvPicPr>
            <p:cNvPr id="76" name="object 76"/>
            <p:cNvPicPr/>
            <p:nvPr/>
          </p:nvPicPr>
          <p:blipFill>
            <a:blip r:embed="rId45" cstate="print"/>
            <a:stretch>
              <a:fillRect/>
            </a:stretch>
          </p:blipFill>
          <p:spPr>
            <a:xfrm>
              <a:off x="7294664" y="6738543"/>
              <a:ext cx="137020" cy="137020"/>
            </a:xfrm>
            <a:prstGeom prst="rect">
              <a:avLst/>
            </a:prstGeom>
          </p:spPr>
        </p:pic>
      </p:grpSp>
      <p:grpSp>
        <p:nvGrpSpPr>
          <p:cNvPr id="77" name="object 77"/>
          <p:cNvGrpSpPr/>
          <p:nvPr/>
        </p:nvGrpSpPr>
        <p:grpSpPr>
          <a:xfrm>
            <a:off x="7183539" y="7039964"/>
            <a:ext cx="368935" cy="688340"/>
            <a:chOff x="7183539" y="7039964"/>
            <a:chExt cx="368935" cy="688340"/>
          </a:xfrm>
        </p:grpSpPr>
        <p:sp>
          <p:nvSpPr>
            <p:cNvPr id="78" name="object 7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9" name="object 79"/>
            <p:cNvPicPr/>
            <p:nvPr/>
          </p:nvPicPr>
          <p:blipFill>
            <a:blip r:embed="rId46" cstate="print"/>
            <a:stretch>
              <a:fillRect/>
            </a:stretch>
          </p:blipFill>
          <p:spPr>
            <a:xfrm>
              <a:off x="7296200" y="7155662"/>
              <a:ext cx="133946" cy="272503"/>
            </a:xfrm>
            <a:prstGeom prst="rect">
              <a:avLst/>
            </a:prstGeom>
          </p:spPr>
        </p:pic>
        <p:pic>
          <p:nvPicPr>
            <p:cNvPr id="80" name="object 80"/>
            <p:cNvPicPr/>
            <p:nvPr/>
          </p:nvPicPr>
          <p:blipFill>
            <a:blip r:embed="rId47" cstate="print"/>
            <a:stretch>
              <a:fillRect/>
            </a:stretch>
          </p:blipFill>
          <p:spPr>
            <a:xfrm>
              <a:off x="7294664" y="7482928"/>
              <a:ext cx="137020" cy="137020"/>
            </a:xfrm>
            <a:prstGeom prst="rect">
              <a:avLst/>
            </a:prstGeom>
          </p:spPr>
        </p:pic>
      </p:grpSp>
      <p:grpSp>
        <p:nvGrpSpPr>
          <p:cNvPr id="81" name="object 81"/>
          <p:cNvGrpSpPr/>
          <p:nvPr/>
        </p:nvGrpSpPr>
        <p:grpSpPr>
          <a:xfrm>
            <a:off x="7183539" y="7784350"/>
            <a:ext cx="368935" cy="688340"/>
            <a:chOff x="7183539" y="7784350"/>
            <a:chExt cx="368935" cy="688340"/>
          </a:xfrm>
        </p:grpSpPr>
        <p:sp>
          <p:nvSpPr>
            <p:cNvPr id="82" name="object 8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3" name="object 83"/>
            <p:cNvPicPr/>
            <p:nvPr/>
          </p:nvPicPr>
          <p:blipFill>
            <a:blip r:embed="rId48" cstate="print"/>
            <a:stretch>
              <a:fillRect/>
            </a:stretch>
          </p:blipFill>
          <p:spPr>
            <a:xfrm>
              <a:off x="7296200" y="7900047"/>
              <a:ext cx="133946" cy="272453"/>
            </a:xfrm>
            <a:prstGeom prst="rect">
              <a:avLst/>
            </a:prstGeom>
          </p:spPr>
        </p:pic>
        <p:pic>
          <p:nvPicPr>
            <p:cNvPr id="84" name="object 84"/>
            <p:cNvPicPr/>
            <p:nvPr/>
          </p:nvPicPr>
          <p:blipFill>
            <a:blip r:embed="rId49" cstate="print"/>
            <a:stretch>
              <a:fillRect/>
            </a:stretch>
          </p:blipFill>
          <p:spPr>
            <a:xfrm>
              <a:off x="7294664" y="8228850"/>
              <a:ext cx="137020" cy="135483"/>
            </a:xfrm>
            <a:prstGeom prst="rect">
              <a:avLst/>
            </a:prstGeom>
          </p:spPr>
        </p:pic>
      </p:grpSp>
      <p:pic>
        <p:nvPicPr>
          <p:cNvPr id="85" name="object 85"/>
          <p:cNvPicPr/>
          <p:nvPr/>
        </p:nvPicPr>
        <p:blipFill>
          <a:blip r:embed="rId50" cstate="print"/>
          <a:stretch>
            <a:fillRect/>
          </a:stretch>
        </p:blipFill>
        <p:spPr>
          <a:xfrm>
            <a:off x="7183539" y="8530233"/>
            <a:ext cx="368401" cy="688085"/>
          </a:xfrm>
          <a:prstGeom prst="rect">
            <a:avLst/>
          </a:prstGeom>
        </p:spPr>
      </p:pic>
      <p:grpSp>
        <p:nvGrpSpPr>
          <p:cNvPr id="86" name="object 86"/>
          <p:cNvGrpSpPr/>
          <p:nvPr/>
        </p:nvGrpSpPr>
        <p:grpSpPr>
          <a:xfrm>
            <a:off x="7183539" y="9274619"/>
            <a:ext cx="368935" cy="688340"/>
            <a:chOff x="7183539" y="9274619"/>
            <a:chExt cx="368935" cy="688340"/>
          </a:xfrm>
        </p:grpSpPr>
        <p:sp>
          <p:nvSpPr>
            <p:cNvPr id="87" name="object 8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8" name="object 88"/>
            <p:cNvPicPr/>
            <p:nvPr/>
          </p:nvPicPr>
          <p:blipFill>
            <a:blip r:embed="rId51" cstate="print"/>
            <a:stretch>
              <a:fillRect/>
            </a:stretch>
          </p:blipFill>
          <p:spPr>
            <a:xfrm>
              <a:off x="7323581" y="9341637"/>
              <a:ext cx="79184" cy="121742"/>
            </a:xfrm>
            <a:prstGeom prst="rect">
              <a:avLst/>
            </a:prstGeom>
          </p:spPr>
        </p:pic>
        <p:pic>
          <p:nvPicPr>
            <p:cNvPr id="89" name="object 89"/>
            <p:cNvPicPr/>
            <p:nvPr/>
          </p:nvPicPr>
          <p:blipFill>
            <a:blip r:embed="rId52" cstate="print"/>
            <a:stretch>
              <a:fillRect/>
            </a:stretch>
          </p:blipFill>
          <p:spPr>
            <a:xfrm>
              <a:off x="7296200" y="9483178"/>
              <a:ext cx="133946" cy="420141"/>
            </a:xfrm>
            <a:prstGeom prst="rect">
              <a:avLst/>
            </a:prstGeom>
          </p:spPr>
        </p:pic>
      </p:grpSp>
      <p:grpSp>
        <p:nvGrpSpPr>
          <p:cNvPr id="90" name="object 2"/>
          <p:cNvGrpSpPr/>
          <p:nvPr/>
        </p:nvGrpSpPr>
        <p:grpSpPr>
          <a:xfrm>
            <a:off x="3415956" y="10148442"/>
            <a:ext cx="703580" cy="91440"/>
            <a:chOff x="3415956" y="10148442"/>
            <a:chExt cx="703580" cy="91440"/>
          </a:xfrm>
        </p:grpSpPr>
        <p:sp>
          <p:nvSpPr>
            <p:cNvPr id="91"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92" name="object 4"/>
            <p:cNvPicPr/>
            <p:nvPr/>
          </p:nvPicPr>
          <p:blipFill>
            <a:blip r:embed="rId53" cstate="print"/>
            <a:stretch>
              <a:fillRect/>
            </a:stretch>
          </p:blipFill>
          <p:spPr>
            <a:xfrm>
              <a:off x="3738663" y="10148442"/>
              <a:ext cx="123329" cy="91325"/>
            </a:xfrm>
            <a:prstGeom prst="rect">
              <a:avLst/>
            </a:prstGeom>
          </p:spPr>
        </p:pic>
        <p:sp>
          <p:nvSpPr>
            <p:cNvPr id="93"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図 15">
            <a:extLst>
              <a:ext uri="{FF2B5EF4-FFF2-40B4-BE49-F238E27FC236}">
                <a16:creationId xmlns:a16="http://schemas.microsoft.com/office/drawing/2014/main" id="{7B52E8AC-1252-FCD4-DA67-50F8D4ECA906}"/>
              </a:ext>
            </a:extLst>
          </p:cNvPr>
          <p:cNvPicPr>
            <a:picLocks noChangeAspect="1"/>
          </p:cNvPicPr>
          <p:nvPr/>
        </p:nvPicPr>
        <p:blipFill>
          <a:blip r:embed="rId2"/>
          <a:stretch>
            <a:fillRect/>
          </a:stretch>
        </p:blipFill>
        <p:spPr>
          <a:xfrm>
            <a:off x="1093748" y="2970947"/>
            <a:ext cx="3743199" cy="2248898"/>
          </a:xfrm>
          <a:prstGeom prst="rect">
            <a:avLst/>
          </a:prstGeom>
        </p:spPr>
      </p:pic>
      <p:sp>
        <p:nvSpPr>
          <p:cNvPr id="26" name="テキスト ボックス 25">
            <a:extLst>
              <a:ext uri="{FF2B5EF4-FFF2-40B4-BE49-F238E27FC236}">
                <a16:creationId xmlns:a16="http://schemas.microsoft.com/office/drawing/2014/main" id="{DF16740A-850E-571F-0B59-2EA3995F8E1F}"/>
              </a:ext>
            </a:extLst>
          </p:cNvPr>
          <p:cNvSpPr txBox="1"/>
          <p:nvPr/>
        </p:nvSpPr>
        <p:spPr>
          <a:xfrm>
            <a:off x="1045579" y="1896801"/>
            <a:ext cx="5557886" cy="646331"/>
          </a:xfrm>
          <a:prstGeom prst="rect">
            <a:avLst/>
          </a:prstGeom>
          <a:noFill/>
        </p:spPr>
        <p:txBody>
          <a:bodyPr wrap="square" rtlCol="0">
            <a:spAutoFit/>
          </a:bodyPr>
          <a:lstStyle/>
          <a:p>
            <a:r>
              <a:rPr kumimoji="1" lang="ja-JP" altLang="en-US" sz="1200">
                <a:solidFill>
                  <a:schemeClr val="tx1">
                    <a:lumMod val="65000"/>
                    <a:lumOff val="35000"/>
                  </a:schemeClr>
                </a:solidFill>
                <a:latin typeface="BIZ UDPゴシック" panose="020B0400000000000000" pitchFamily="50" charset="-128"/>
                <a:ea typeface="BIZ UDPゴシック" panose="020B0400000000000000" pitchFamily="50" charset="-128"/>
              </a:rPr>
              <a:t>　「過労死等の防止のための対策に関する大綱」（令和６年８月閣議決定）では、</a:t>
            </a:r>
            <a:endParaRPr kumimoji="1" lang="en-US" altLang="ja-JP" sz="1200">
              <a:solidFill>
                <a:schemeClr val="tx1">
                  <a:lumMod val="65000"/>
                  <a:lumOff val="35000"/>
                </a:schemeClr>
              </a:solidFill>
              <a:latin typeface="BIZ UDPゴシック" panose="020B0400000000000000" pitchFamily="50" charset="-128"/>
              <a:ea typeface="BIZ UDPゴシック" panose="020B0400000000000000" pitchFamily="50" charset="-128"/>
            </a:endParaRPr>
          </a:p>
          <a:p>
            <a:r>
              <a:rPr kumimoji="1" lang="ja-JP" altLang="en-US" sz="1200">
                <a:solidFill>
                  <a:schemeClr val="tx1">
                    <a:lumMod val="65000"/>
                    <a:lumOff val="35000"/>
                  </a:schemeClr>
                </a:solidFill>
                <a:latin typeface="BIZ UDPゴシック" panose="020B0400000000000000" pitchFamily="50" charset="-128"/>
                <a:ea typeface="BIZ UDPゴシック" panose="020B0400000000000000" pitchFamily="50" charset="-128"/>
              </a:rPr>
              <a:t>２０２８（令和１０）年までに、過労働時間４０時間以上の雇用者のうち、過労働時間</a:t>
            </a:r>
            <a:endParaRPr kumimoji="1" lang="en-US" altLang="ja-JP" sz="1200">
              <a:solidFill>
                <a:schemeClr val="tx1">
                  <a:lumMod val="65000"/>
                  <a:lumOff val="35000"/>
                </a:schemeClr>
              </a:solidFill>
              <a:latin typeface="BIZ UDPゴシック" panose="020B0400000000000000" pitchFamily="50" charset="-128"/>
              <a:ea typeface="BIZ UDPゴシック" panose="020B0400000000000000" pitchFamily="50" charset="-128"/>
            </a:endParaRPr>
          </a:p>
          <a:p>
            <a:r>
              <a:rPr kumimoji="1" lang="ja-JP" altLang="en-US" sz="1200">
                <a:solidFill>
                  <a:schemeClr val="tx1">
                    <a:lumMod val="65000"/>
                    <a:lumOff val="35000"/>
                  </a:schemeClr>
                </a:solidFill>
                <a:latin typeface="BIZ UDPゴシック" panose="020B0400000000000000" pitchFamily="50" charset="-128"/>
                <a:ea typeface="BIZ UDPゴシック" panose="020B0400000000000000" pitchFamily="50" charset="-128"/>
              </a:rPr>
              <a:t>６０時間以上の雇用者の割合を５％以上にすることを目標にしています。</a:t>
            </a:r>
          </a:p>
        </p:txBody>
      </p:sp>
      <p:grpSp>
        <p:nvGrpSpPr>
          <p:cNvPr id="6" name="object 6"/>
          <p:cNvGrpSpPr/>
          <p:nvPr/>
        </p:nvGrpSpPr>
        <p:grpSpPr>
          <a:xfrm>
            <a:off x="710907" y="1118869"/>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476082"/>
              <a:ext cx="5752604" cy="359270"/>
            </a:xfrm>
            <a:prstGeom prst="rect">
              <a:avLst/>
            </a:prstGeom>
          </p:spPr>
        </p:pic>
        <p:sp>
          <p:nvSpPr>
            <p:cNvPr id="9" name="object 9"/>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88846"/>
              <a:ext cx="71539" cy="103543"/>
            </a:xfrm>
            <a:prstGeom prst="rect">
              <a:avLst/>
            </a:prstGeom>
          </p:spPr>
        </p:pic>
        <p:pic>
          <p:nvPicPr>
            <p:cNvPr id="11" name="object 11"/>
            <p:cNvPicPr/>
            <p:nvPr/>
          </p:nvPicPr>
          <p:blipFill>
            <a:blip r:embed="rId5" cstate="print"/>
            <a:stretch>
              <a:fillRect/>
            </a:stretch>
          </p:blipFill>
          <p:spPr>
            <a:xfrm>
              <a:off x="5787631" y="1285823"/>
              <a:ext cx="435368" cy="106565"/>
            </a:xfrm>
            <a:prstGeom prst="rect">
              <a:avLst/>
            </a:prstGeom>
          </p:spPr>
        </p:pic>
        <p:pic>
          <p:nvPicPr>
            <p:cNvPr id="12" name="object 12"/>
            <p:cNvPicPr/>
            <p:nvPr/>
          </p:nvPicPr>
          <p:blipFill>
            <a:blip r:embed="rId6" cstate="print"/>
            <a:stretch>
              <a:fillRect/>
            </a:stretch>
          </p:blipFill>
          <p:spPr>
            <a:xfrm>
              <a:off x="6394996" y="1282750"/>
              <a:ext cx="246608" cy="117221"/>
            </a:xfrm>
            <a:prstGeom prst="rect">
              <a:avLst/>
            </a:prstGeom>
          </p:spPr>
        </p:pic>
        <p:pic>
          <p:nvPicPr>
            <p:cNvPr id="14" name="object 14"/>
            <p:cNvPicPr/>
            <p:nvPr/>
          </p:nvPicPr>
          <p:blipFill>
            <a:blip r:embed="rId7" cstate="print"/>
            <a:stretch>
              <a:fillRect/>
            </a:stretch>
          </p:blipFill>
          <p:spPr>
            <a:xfrm>
              <a:off x="1248398" y="5145163"/>
              <a:ext cx="1449184" cy="101993"/>
            </a:xfrm>
            <a:prstGeom prst="rect">
              <a:avLst/>
            </a:prstGeom>
          </p:spPr>
        </p:pic>
      </p:grpSp>
      <p:sp>
        <p:nvSpPr>
          <p:cNvPr id="17" name="object 1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18" name="object 18"/>
          <p:cNvPicPr/>
          <p:nvPr/>
        </p:nvPicPr>
        <p:blipFill>
          <a:blip r:embed="rId8" cstate="print"/>
          <a:stretch>
            <a:fillRect/>
          </a:stretch>
        </p:blipFill>
        <p:spPr>
          <a:xfrm>
            <a:off x="890536" y="6042862"/>
            <a:ext cx="5752604" cy="359270"/>
          </a:xfrm>
          <a:prstGeom prst="rect">
            <a:avLst/>
          </a:prstGeom>
        </p:spPr>
      </p:pic>
      <p:sp>
        <p:nvSpPr>
          <p:cNvPr id="19" name="object 19"/>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20" name="object 20"/>
          <p:cNvPicPr/>
          <p:nvPr/>
        </p:nvPicPr>
        <p:blipFill>
          <a:blip r:embed="rId9" cstate="print"/>
          <a:stretch>
            <a:fillRect/>
          </a:stretch>
        </p:blipFill>
        <p:spPr>
          <a:xfrm>
            <a:off x="5696292" y="5855639"/>
            <a:ext cx="71539" cy="103543"/>
          </a:xfrm>
          <a:prstGeom prst="rect">
            <a:avLst/>
          </a:prstGeom>
        </p:spPr>
      </p:pic>
      <p:pic>
        <p:nvPicPr>
          <p:cNvPr id="21" name="object 21"/>
          <p:cNvPicPr/>
          <p:nvPr/>
        </p:nvPicPr>
        <p:blipFill>
          <a:blip r:embed="rId10" cstate="print"/>
          <a:stretch>
            <a:fillRect/>
          </a:stretch>
        </p:blipFill>
        <p:spPr>
          <a:xfrm>
            <a:off x="5787631" y="5852616"/>
            <a:ext cx="435368" cy="106565"/>
          </a:xfrm>
          <a:prstGeom prst="rect">
            <a:avLst/>
          </a:prstGeom>
        </p:spPr>
      </p:pic>
      <p:pic>
        <p:nvPicPr>
          <p:cNvPr id="22" name="object 22"/>
          <p:cNvPicPr/>
          <p:nvPr/>
        </p:nvPicPr>
        <p:blipFill>
          <a:blip r:embed="rId11" cstate="print"/>
          <a:stretch>
            <a:fillRect/>
          </a:stretch>
        </p:blipFill>
        <p:spPr>
          <a:xfrm>
            <a:off x="6394996" y="5849543"/>
            <a:ext cx="246608" cy="117221"/>
          </a:xfrm>
          <a:prstGeom prst="rect">
            <a:avLst/>
          </a:prstGeom>
        </p:spPr>
      </p:pic>
      <p:sp>
        <p:nvSpPr>
          <p:cNvPr id="23" name="object 23"/>
          <p:cNvSpPr/>
          <p:nvPr/>
        </p:nvSpPr>
        <p:spPr>
          <a:xfrm>
            <a:off x="1438529" y="7363640"/>
            <a:ext cx="3760277" cy="1028065"/>
          </a:xfrm>
          <a:custGeom>
            <a:avLst/>
            <a:gdLst/>
            <a:ahLst/>
            <a:cxnLst/>
            <a:rect l="l" t="t" r="r" b="b"/>
            <a:pathLst>
              <a:path w="3308350" h="1028065">
                <a:moveTo>
                  <a:pt x="3307892" y="686536"/>
                </a:moveTo>
                <a:lnTo>
                  <a:pt x="0" y="686536"/>
                </a:lnTo>
                <a:lnTo>
                  <a:pt x="0" y="1027506"/>
                </a:lnTo>
                <a:lnTo>
                  <a:pt x="3307892" y="1027506"/>
                </a:lnTo>
                <a:lnTo>
                  <a:pt x="3307892" y="686536"/>
                </a:lnTo>
                <a:close/>
              </a:path>
              <a:path w="3308350" h="1028065">
                <a:moveTo>
                  <a:pt x="3307892" y="0"/>
                </a:moveTo>
                <a:lnTo>
                  <a:pt x="0" y="0"/>
                </a:lnTo>
                <a:lnTo>
                  <a:pt x="0" y="340969"/>
                </a:lnTo>
                <a:lnTo>
                  <a:pt x="3307892" y="340969"/>
                </a:lnTo>
                <a:lnTo>
                  <a:pt x="3307892" y="0"/>
                </a:lnTo>
                <a:close/>
              </a:path>
            </a:pathLst>
          </a:custGeom>
          <a:solidFill>
            <a:srgbClr val="E6F6FC"/>
          </a:solidFill>
        </p:spPr>
        <p:txBody>
          <a:bodyPr wrap="square" lIns="0" tIns="0" rIns="0" bIns="0" rtlCol="0"/>
          <a:lstStyle/>
          <a:p>
            <a:endParaRPr/>
          </a:p>
        </p:txBody>
      </p:sp>
      <p:sp>
        <p:nvSpPr>
          <p:cNvPr id="24" name="object 24"/>
          <p:cNvSpPr/>
          <p:nvPr/>
        </p:nvSpPr>
        <p:spPr>
          <a:xfrm>
            <a:off x="1432471" y="7362280"/>
            <a:ext cx="3781084" cy="1372909"/>
          </a:xfrm>
          <a:custGeom>
            <a:avLst/>
            <a:gdLst/>
            <a:ahLst/>
            <a:cxnLst/>
            <a:rect l="l" t="t" r="r" b="b"/>
            <a:pathLst>
              <a:path w="3319145" h="1371600">
                <a:moveTo>
                  <a:pt x="3318522" y="0"/>
                </a:moveTo>
                <a:lnTo>
                  <a:pt x="3309391" y="0"/>
                </a:lnTo>
                <a:lnTo>
                  <a:pt x="3309391" y="8890"/>
                </a:lnTo>
                <a:lnTo>
                  <a:pt x="3309391" y="1362722"/>
                </a:lnTo>
                <a:lnTo>
                  <a:pt x="15176" y="1362722"/>
                </a:lnTo>
                <a:lnTo>
                  <a:pt x="15176" y="8890"/>
                </a:lnTo>
                <a:lnTo>
                  <a:pt x="3309391" y="8890"/>
                </a:lnTo>
                <a:lnTo>
                  <a:pt x="3309391" y="0"/>
                </a:lnTo>
                <a:lnTo>
                  <a:pt x="0" y="0"/>
                </a:lnTo>
                <a:lnTo>
                  <a:pt x="0" y="1536"/>
                </a:lnTo>
                <a:lnTo>
                  <a:pt x="0" y="8890"/>
                </a:lnTo>
                <a:lnTo>
                  <a:pt x="0" y="1362722"/>
                </a:lnTo>
                <a:lnTo>
                  <a:pt x="0" y="1366520"/>
                </a:lnTo>
                <a:lnTo>
                  <a:pt x="0" y="1371600"/>
                </a:lnTo>
                <a:lnTo>
                  <a:pt x="15176" y="1371600"/>
                </a:lnTo>
                <a:lnTo>
                  <a:pt x="3313950" y="1371600"/>
                </a:lnTo>
                <a:lnTo>
                  <a:pt x="3318522" y="1371600"/>
                </a:lnTo>
                <a:lnTo>
                  <a:pt x="3318522" y="1362722"/>
                </a:lnTo>
                <a:lnTo>
                  <a:pt x="3318522" y="1362468"/>
                </a:lnTo>
                <a:lnTo>
                  <a:pt x="3318522" y="8890"/>
                </a:lnTo>
                <a:lnTo>
                  <a:pt x="3318522" y="0"/>
                </a:lnTo>
                <a:close/>
              </a:path>
            </a:pathLst>
          </a:custGeom>
          <a:solidFill>
            <a:srgbClr val="4A4B4D"/>
          </a:solidFill>
        </p:spPr>
        <p:txBody>
          <a:bodyPr wrap="square" lIns="0" tIns="0" rIns="0" bIns="0" rtlCol="0"/>
          <a:lstStyle/>
          <a:p>
            <a:endParaRPr/>
          </a:p>
        </p:txBody>
      </p:sp>
      <p:pic>
        <p:nvPicPr>
          <p:cNvPr id="25" name="object 25"/>
          <p:cNvPicPr/>
          <p:nvPr/>
        </p:nvPicPr>
        <p:blipFill>
          <a:blip r:embed="rId12" cstate="print"/>
          <a:stretch>
            <a:fillRect/>
          </a:stretch>
        </p:blipFill>
        <p:spPr>
          <a:xfrm>
            <a:off x="5686404" y="7477052"/>
            <a:ext cx="634676" cy="566336"/>
          </a:xfrm>
          <a:prstGeom prst="rect">
            <a:avLst/>
          </a:prstGeom>
        </p:spPr>
      </p:pic>
      <p:sp>
        <p:nvSpPr>
          <p:cNvPr id="28" name="object 28"/>
          <p:cNvSpPr/>
          <p:nvPr/>
        </p:nvSpPr>
        <p:spPr>
          <a:xfrm>
            <a:off x="1440064" y="7701589"/>
            <a:ext cx="3766117" cy="691476"/>
          </a:xfrm>
          <a:custGeom>
            <a:avLst/>
            <a:gdLst/>
            <a:ahLst/>
            <a:cxnLst/>
            <a:rect l="l" t="t" r="r" b="b"/>
            <a:pathLst>
              <a:path w="3308350" h="683895">
                <a:moveTo>
                  <a:pt x="0" y="683513"/>
                </a:moveTo>
                <a:lnTo>
                  <a:pt x="3307854" y="683513"/>
                </a:lnTo>
              </a:path>
              <a:path w="3308350" h="683895">
                <a:moveTo>
                  <a:pt x="0" y="341007"/>
                </a:moveTo>
                <a:lnTo>
                  <a:pt x="3307854" y="341007"/>
                </a:lnTo>
              </a:path>
              <a:path w="3308350" h="683895">
                <a:moveTo>
                  <a:pt x="0" y="0"/>
                </a:moveTo>
                <a:lnTo>
                  <a:pt x="3307854" y="0"/>
                </a:lnTo>
              </a:path>
            </a:pathLst>
          </a:custGeom>
          <a:ln w="4566">
            <a:solidFill>
              <a:srgbClr val="4A4B4D"/>
            </a:solidFill>
          </a:ln>
        </p:spPr>
        <p:txBody>
          <a:bodyPr wrap="square" lIns="0" tIns="0" rIns="0" bIns="0" rtlCol="0"/>
          <a:lstStyle/>
          <a:p>
            <a:endParaRPr/>
          </a:p>
        </p:txBody>
      </p:sp>
      <p:sp>
        <p:nvSpPr>
          <p:cNvPr id="29" name="object 29"/>
          <p:cNvSpPr/>
          <p:nvPr/>
        </p:nvSpPr>
        <p:spPr>
          <a:xfrm>
            <a:off x="5476232" y="8487047"/>
            <a:ext cx="933450" cy="147955"/>
          </a:xfrm>
          <a:custGeom>
            <a:avLst/>
            <a:gdLst/>
            <a:ahLst/>
            <a:cxnLst/>
            <a:rect l="l" t="t" r="r" b="b"/>
            <a:pathLst>
              <a:path w="933450" h="147954">
                <a:moveTo>
                  <a:pt x="933157" y="42418"/>
                </a:moveTo>
                <a:lnTo>
                  <a:pt x="910285" y="42418"/>
                </a:lnTo>
                <a:lnTo>
                  <a:pt x="910285" y="0"/>
                </a:lnTo>
                <a:lnTo>
                  <a:pt x="853986" y="0"/>
                </a:lnTo>
                <a:lnTo>
                  <a:pt x="853986" y="42418"/>
                </a:lnTo>
                <a:lnTo>
                  <a:pt x="0" y="42418"/>
                </a:lnTo>
                <a:lnTo>
                  <a:pt x="0" y="97015"/>
                </a:lnTo>
                <a:lnTo>
                  <a:pt x="853986" y="97015"/>
                </a:lnTo>
                <a:lnTo>
                  <a:pt x="853986" y="108445"/>
                </a:lnTo>
                <a:lnTo>
                  <a:pt x="853986" y="147815"/>
                </a:lnTo>
                <a:lnTo>
                  <a:pt x="910285" y="147815"/>
                </a:lnTo>
                <a:lnTo>
                  <a:pt x="910285" y="108445"/>
                </a:lnTo>
                <a:lnTo>
                  <a:pt x="933157" y="108445"/>
                </a:lnTo>
                <a:lnTo>
                  <a:pt x="933157" y="97015"/>
                </a:lnTo>
                <a:lnTo>
                  <a:pt x="933157" y="42418"/>
                </a:lnTo>
                <a:close/>
              </a:path>
            </a:pathLst>
          </a:custGeom>
          <a:solidFill>
            <a:srgbClr val="B4B5B8"/>
          </a:solidFill>
        </p:spPr>
        <p:txBody>
          <a:bodyPr wrap="square" lIns="0" tIns="0" rIns="0" bIns="0" rtlCol="0"/>
          <a:lstStyle/>
          <a:p>
            <a:endParaRPr/>
          </a:p>
        </p:txBody>
      </p:sp>
      <p:sp>
        <p:nvSpPr>
          <p:cNvPr id="30" name="object 30"/>
          <p:cNvSpPr/>
          <p:nvPr/>
        </p:nvSpPr>
        <p:spPr>
          <a:xfrm>
            <a:off x="5476231" y="8487047"/>
            <a:ext cx="933450" cy="147955"/>
          </a:xfrm>
          <a:custGeom>
            <a:avLst/>
            <a:gdLst/>
            <a:ahLst/>
            <a:cxnLst/>
            <a:rect l="l" t="t" r="r" b="b"/>
            <a:pathLst>
              <a:path w="933450" h="147954">
                <a:moveTo>
                  <a:pt x="933157" y="42608"/>
                </a:moveTo>
                <a:lnTo>
                  <a:pt x="910285" y="42608"/>
                </a:lnTo>
                <a:lnTo>
                  <a:pt x="910285" y="0"/>
                </a:lnTo>
                <a:lnTo>
                  <a:pt x="853986" y="0"/>
                </a:lnTo>
                <a:lnTo>
                  <a:pt x="853986" y="42608"/>
                </a:lnTo>
                <a:lnTo>
                  <a:pt x="0" y="42608"/>
                </a:lnTo>
                <a:lnTo>
                  <a:pt x="0" y="97434"/>
                </a:lnTo>
                <a:lnTo>
                  <a:pt x="853986" y="97434"/>
                </a:lnTo>
                <a:lnTo>
                  <a:pt x="853986" y="147688"/>
                </a:lnTo>
                <a:lnTo>
                  <a:pt x="910285" y="147688"/>
                </a:lnTo>
                <a:lnTo>
                  <a:pt x="910285" y="108102"/>
                </a:lnTo>
                <a:lnTo>
                  <a:pt x="933157" y="108102"/>
                </a:lnTo>
                <a:lnTo>
                  <a:pt x="933157" y="42608"/>
                </a:lnTo>
                <a:close/>
              </a:path>
            </a:pathLst>
          </a:custGeom>
          <a:ln w="12178">
            <a:solidFill>
              <a:srgbClr val="B4B5B8"/>
            </a:solidFill>
          </a:ln>
        </p:spPr>
        <p:txBody>
          <a:bodyPr wrap="square" lIns="0" tIns="0" rIns="0" bIns="0" rtlCol="0"/>
          <a:lstStyle/>
          <a:p>
            <a:endParaRPr/>
          </a:p>
        </p:txBody>
      </p:sp>
      <p:sp>
        <p:nvSpPr>
          <p:cNvPr id="31" name="object 31"/>
          <p:cNvSpPr/>
          <p:nvPr/>
        </p:nvSpPr>
        <p:spPr>
          <a:xfrm>
            <a:off x="5496031" y="8519000"/>
            <a:ext cx="895350" cy="86995"/>
          </a:xfrm>
          <a:custGeom>
            <a:avLst/>
            <a:gdLst/>
            <a:ahLst/>
            <a:cxnLst/>
            <a:rect l="l" t="t" r="r" b="b"/>
            <a:pathLst>
              <a:path w="895350" h="86995">
                <a:moveTo>
                  <a:pt x="0" y="12204"/>
                </a:moveTo>
                <a:lnTo>
                  <a:pt x="0" y="62458"/>
                </a:lnTo>
              </a:path>
              <a:path w="895350" h="86995">
                <a:moveTo>
                  <a:pt x="196354" y="12204"/>
                </a:moveTo>
                <a:lnTo>
                  <a:pt x="196354" y="62458"/>
                </a:lnTo>
              </a:path>
              <a:path w="895350" h="86995">
                <a:moveTo>
                  <a:pt x="220713" y="12204"/>
                </a:moveTo>
                <a:lnTo>
                  <a:pt x="220713" y="62458"/>
                </a:lnTo>
              </a:path>
              <a:path w="895350" h="86995">
                <a:moveTo>
                  <a:pt x="246608" y="12204"/>
                </a:moveTo>
                <a:lnTo>
                  <a:pt x="246608" y="62458"/>
                </a:lnTo>
              </a:path>
              <a:path w="895350" h="86995">
                <a:moveTo>
                  <a:pt x="270967" y="12204"/>
                </a:moveTo>
                <a:lnTo>
                  <a:pt x="270967" y="62458"/>
                </a:lnTo>
              </a:path>
              <a:path w="895350" h="86995">
                <a:moveTo>
                  <a:pt x="295275" y="12204"/>
                </a:moveTo>
                <a:lnTo>
                  <a:pt x="295275" y="62458"/>
                </a:lnTo>
              </a:path>
              <a:path w="895350" h="86995">
                <a:moveTo>
                  <a:pt x="321170" y="12204"/>
                </a:moveTo>
                <a:lnTo>
                  <a:pt x="321170" y="62458"/>
                </a:lnTo>
              </a:path>
              <a:path w="895350" h="86995">
                <a:moveTo>
                  <a:pt x="345528" y="12204"/>
                </a:moveTo>
                <a:lnTo>
                  <a:pt x="345528" y="62458"/>
                </a:lnTo>
              </a:path>
              <a:path w="895350" h="86995">
                <a:moveTo>
                  <a:pt x="371424" y="12204"/>
                </a:moveTo>
                <a:lnTo>
                  <a:pt x="371424" y="62458"/>
                </a:lnTo>
              </a:path>
              <a:path w="895350" h="86995">
                <a:moveTo>
                  <a:pt x="395782" y="12204"/>
                </a:moveTo>
                <a:lnTo>
                  <a:pt x="395782" y="62458"/>
                </a:lnTo>
              </a:path>
              <a:path w="895350" h="86995">
                <a:moveTo>
                  <a:pt x="421627" y="12204"/>
                </a:moveTo>
                <a:lnTo>
                  <a:pt x="421627" y="62458"/>
                </a:lnTo>
              </a:path>
              <a:path w="895350" h="86995">
                <a:moveTo>
                  <a:pt x="445985" y="12204"/>
                </a:moveTo>
                <a:lnTo>
                  <a:pt x="445985" y="62458"/>
                </a:lnTo>
              </a:path>
              <a:path w="895350" h="86995">
                <a:moveTo>
                  <a:pt x="471881" y="12204"/>
                </a:moveTo>
                <a:lnTo>
                  <a:pt x="471881" y="62458"/>
                </a:lnTo>
              </a:path>
              <a:path w="895350" h="86995">
                <a:moveTo>
                  <a:pt x="496239" y="12204"/>
                </a:moveTo>
                <a:lnTo>
                  <a:pt x="496239" y="62458"/>
                </a:lnTo>
              </a:path>
              <a:path w="895350" h="86995">
                <a:moveTo>
                  <a:pt x="520598" y="12204"/>
                </a:moveTo>
                <a:lnTo>
                  <a:pt x="520598" y="62458"/>
                </a:lnTo>
              </a:path>
              <a:path w="895350" h="86995">
                <a:moveTo>
                  <a:pt x="546442" y="12204"/>
                </a:moveTo>
                <a:lnTo>
                  <a:pt x="546442" y="62458"/>
                </a:lnTo>
              </a:path>
              <a:path w="895350" h="86995">
                <a:moveTo>
                  <a:pt x="570801" y="12204"/>
                </a:moveTo>
                <a:lnTo>
                  <a:pt x="570801" y="62458"/>
                </a:lnTo>
              </a:path>
              <a:path w="895350" h="86995">
                <a:moveTo>
                  <a:pt x="596696" y="12204"/>
                </a:moveTo>
                <a:lnTo>
                  <a:pt x="596696" y="62458"/>
                </a:lnTo>
              </a:path>
              <a:path w="895350" h="86995">
                <a:moveTo>
                  <a:pt x="621055" y="12204"/>
                </a:moveTo>
                <a:lnTo>
                  <a:pt x="621055" y="62458"/>
                </a:lnTo>
              </a:path>
              <a:path w="895350" h="86995">
                <a:moveTo>
                  <a:pt x="646950" y="12204"/>
                </a:moveTo>
                <a:lnTo>
                  <a:pt x="646950" y="62458"/>
                </a:lnTo>
              </a:path>
              <a:path w="895350" h="86995">
                <a:moveTo>
                  <a:pt x="671309" y="12204"/>
                </a:moveTo>
                <a:lnTo>
                  <a:pt x="671309" y="62458"/>
                </a:lnTo>
              </a:path>
              <a:path w="895350" h="86995">
                <a:moveTo>
                  <a:pt x="895057" y="12204"/>
                </a:moveTo>
                <a:lnTo>
                  <a:pt x="895057" y="73063"/>
                </a:lnTo>
              </a:path>
              <a:path w="895350" h="86995">
                <a:moveTo>
                  <a:pt x="834186" y="0"/>
                </a:moveTo>
                <a:lnTo>
                  <a:pt x="890485" y="0"/>
                </a:lnTo>
              </a:path>
              <a:path w="895350" h="86995">
                <a:moveTo>
                  <a:pt x="834186" y="86804"/>
                </a:moveTo>
                <a:lnTo>
                  <a:pt x="892022" y="86804"/>
                </a:lnTo>
              </a:path>
            </a:pathLst>
          </a:custGeom>
          <a:ln w="9133">
            <a:solidFill>
              <a:srgbClr val="A1A2A6"/>
            </a:solidFill>
          </a:ln>
        </p:spPr>
        <p:txBody>
          <a:bodyPr wrap="square" lIns="0" tIns="0" rIns="0" bIns="0" rtlCol="0"/>
          <a:lstStyle/>
          <a:p>
            <a:endParaRPr/>
          </a:p>
        </p:txBody>
      </p:sp>
      <p:sp>
        <p:nvSpPr>
          <p:cNvPr id="32" name="object 32"/>
          <p:cNvSpPr/>
          <p:nvPr/>
        </p:nvSpPr>
        <p:spPr>
          <a:xfrm>
            <a:off x="5516170" y="8135781"/>
            <a:ext cx="439420" cy="477520"/>
          </a:xfrm>
          <a:custGeom>
            <a:avLst/>
            <a:gdLst/>
            <a:ahLst/>
            <a:cxnLst/>
            <a:rect l="l" t="t" r="r" b="b"/>
            <a:pathLst>
              <a:path w="439420" h="477520">
                <a:moveTo>
                  <a:pt x="70788" y="477232"/>
                </a:moveTo>
                <a:lnTo>
                  <a:pt x="45344" y="474036"/>
                </a:lnTo>
                <a:lnTo>
                  <a:pt x="22469" y="460854"/>
                </a:lnTo>
                <a:lnTo>
                  <a:pt x="6518" y="439684"/>
                </a:lnTo>
                <a:lnTo>
                  <a:pt x="0" y="414807"/>
                </a:lnTo>
                <a:lnTo>
                  <a:pt x="3192" y="389363"/>
                </a:lnTo>
                <a:lnTo>
                  <a:pt x="16373" y="366493"/>
                </a:lnTo>
                <a:lnTo>
                  <a:pt x="322367" y="22450"/>
                </a:lnTo>
                <a:lnTo>
                  <a:pt x="343535" y="6521"/>
                </a:lnTo>
                <a:lnTo>
                  <a:pt x="368407" y="0"/>
                </a:lnTo>
                <a:lnTo>
                  <a:pt x="393847" y="3180"/>
                </a:lnTo>
                <a:lnTo>
                  <a:pt x="416715" y="16354"/>
                </a:lnTo>
                <a:lnTo>
                  <a:pt x="432652" y="37530"/>
                </a:lnTo>
                <a:lnTo>
                  <a:pt x="439177" y="62420"/>
                </a:lnTo>
                <a:lnTo>
                  <a:pt x="435998" y="87877"/>
                </a:lnTo>
                <a:lnTo>
                  <a:pt x="422824" y="110753"/>
                </a:lnTo>
                <a:lnTo>
                  <a:pt x="116830" y="454796"/>
                </a:lnTo>
                <a:lnTo>
                  <a:pt x="95662" y="470725"/>
                </a:lnTo>
                <a:lnTo>
                  <a:pt x="70788" y="477232"/>
                </a:lnTo>
                <a:close/>
              </a:path>
            </a:pathLst>
          </a:custGeom>
          <a:solidFill>
            <a:srgbClr val="C2C3C5"/>
          </a:solidFill>
        </p:spPr>
        <p:txBody>
          <a:bodyPr wrap="square" lIns="0" tIns="0" rIns="0" bIns="0" rtlCol="0"/>
          <a:lstStyle/>
          <a:p>
            <a:endParaRPr/>
          </a:p>
        </p:txBody>
      </p:sp>
      <p:sp>
        <p:nvSpPr>
          <p:cNvPr id="33" name="object 33"/>
          <p:cNvSpPr/>
          <p:nvPr/>
        </p:nvSpPr>
        <p:spPr>
          <a:xfrm>
            <a:off x="5516170" y="8135781"/>
            <a:ext cx="439420" cy="477520"/>
          </a:xfrm>
          <a:custGeom>
            <a:avLst/>
            <a:gdLst/>
            <a:ahLst/>
            <a:cxnLst/>
            <a:rect l="l" t="t" r="r" b="b"/>
            <a:pathLst>
              <a:path w="439420" h="477520">
                <a:moveTo>
                  <a:pt x="322367" y="22450"/>
                </a:moveTo>
                <a:lnTo>
                  <a:pt x="343535" y="6521"/>
                </a:lnTo>
                <a:lnTo>
                  <a:pt x="368407" y="0"/>
                </a:lnTo>
                <a:lnTo>
                  <a:pt x="393847" y="3180"/>
                </a:lnTo>
                <a:lnTo>
                  <a:pt x="416715" y="16354"/>
                </a:lnTo>
                <a:lnTo>
                  <a:pt x="432652" y="37530"/>
                </a:lnTo>
                <a:lnTo>
                  <a:pt x="439177" y="62420"/>
                </a:lnTo>
                <a:lnTo>
                  <a:pt x="435998" y="87877"/>
                </a:lnTo>
                <a:lnTo>
                  <a:pt x="422824" y="110753"/>
                </a:lnTo>
                <a:lnTo>
                  <a:pt x="116830" y="454796"/>
                </a:lnTo>
                <a:lnTo>
                  <a:pt x="95662" y="470725"/>
                </a:lnTo>
                <a:lnTo>
                  <a:pt x="70788" y="477232"/>
                </a:lnTo>
                <a:lnTo>
                  <a:pt x="45344" y="474036"/>
                </a:lnTo>
                <a:lnTo>
                  <a:pt x="22469" y="460854"/>
                </a:lnTo>
                <a:lnTo>
                  <a:pt x="6518" y="439684"/>
                </a:lnTo>
                <a:lnTo>
                  <a:pt x="0" y="414807"/>
                </a:lnTo>
                <a:lnTo>
                  <a:pt x="3192" y="389363"/>
                </a:lnTo>
                <a:lnTo>
                  <a:pt x="16373" y="366493"/>
                </a:lnTo>
                <a:lnTo>
                  <a:pt x="322367" y="22450"/>
                </a:lnTo>
                <a:close/>
              </a:path>
            </a:pathLst>
          </a:custGeom>
          <a:ln w="7611">
            <a:solidFill>
              <a:srgbClr val="C2C3C5"/>
            </a:solidFill>
          </a:ln>
        </p:spPr>
        <p:txBody>
          <a:bodyPr wrap="square" lIns="0" tIns="0" rIns="0" bIns="0" rtlCol="0"/>
          <a:lstStyle/>
          <a:p>
            <a:endParaRPr/>
          </a:p>
        </p:txBody>
      </p:sp>
      <p:pic>
        <p:nvPicPr>
          <p:cNvPr id="34" name="object 34"/>
          <p:cNvPicPr/>
          <p:nvPr/>
        </p:nvPicPr>
        <p:blipFill>
          <a:blip r:embed="rId13" cstate="print"/>
          <a:stretch>
            <a:fillRect/>
          </a:stretch>
        </p:blipFill>
        <p:spPr>
          <a:xfrm>
            <a:off x="5512566" y="8480760"/>
            <a:ext cx="163381" cy="90786"/>
          </a:xfrm>
          <a:prstGeom prst="rect">
            <a:avLst/>
          </a:prstGeom>
        </p:spPr>
      </p:pic>
      <p:sp>
        <p:nvSpPr>
          <p:cNvPr id="35" name="object 35"/>
          <p:cNvSpPr/>
          <p:nvPr/>
        </p:nvSpPr>
        <p:spPr>
          <a:xfrm>
            <a:off x="5516747" y="8494073"/>
            <a:ext cx="389890" cy="467359"/>
          </a:xfrm>
          <a:custGeom>
            <a:avLst/>
            <a:gdLst/>
            <a:ahLst/>
            <a:cxnLst/>
            <a:rect l="l" t="t" r="r" b="b"/>
            <a:pathLst>
              <a:path w="389889" h="467359">
                <a:moveTo>
                  <a:pt x="314350" y="466966"/>
                </a:moveTo>
                <a:lnTo>
                  <a:pt x="269998" y="442033"/>
                </a:lnTo>
                <a:lnTo>
                  <a:pt x="12773" y="107121"/>
                </a:lnTo>
                <a:lnTo>
                  <a:pt x="0" y="57099"/>
                </a:lnTo>
                <a:lnTo>
                  <a:pt x="7822" y="32862"/>
                </a:lnTo>
                <a:lnTo>
                  <a:pt x="24926" y="12773"/>
                </a:lnTo>
                <a:lnTo>
                  <a:pt x="48661" y="1602"/>
                </a:lnTo>
                <a:lnTo>
                  <a:pt x="74398" y="0"/>
                </a:lnTo>
                <a:lnTo>
                  <a:pt x="98998" y="7822"/>
                </a:lnTo>
                <a:lnTo>
                  <a:pt x="119326" y="24926"/>
                </a:lnTo>
                <a:lnTo>
                  <a:pt x="376551" y="359838"/>
                </a:lnTo>
                <a:lnTo>
                  <a:pt x="387722" y="384220"/>
                </a:lnTo>
                <a:lnTo>
                  <a:pt x="389324" y="409881"/>
                </a:lnTo>
                <a:lnTo>
                  <a:pt x="381502" y="434121"/>
                </a:lnTo>
                <a:lnTo>
                  <a:pt x="364397" y="454237"/>
                </a:lnTo>
                <a:lnTo>
                  <a:pt x="340014" y="465378"/>
                </a:lnTo>
                <a:lnTo>
                  <a:pt x="314350" y="466966"/>
                </a:lnTo>
                <a:close/>
              </a:path>
            </a:pathLst>
          </a:custGeom>
          <a:solidFill>
            <a:srgbClr val="C2C3C5"/>
          </a:solidFill>
        </p:spPr>
        <p:txBody>
          <a:bodyPr wrap="square" lIns="0" tIns="0" rIns="0" bIns="0" rtlCol="0"/>
          <a:lstStyle/>
          <a:p>
            <a:endParaRPr/>
          </a:p>
        </p:txBody>
      </p:sp>
      <p:sp>
        <p:nvSpPr>
          <p:cNvPr id="36" name="object 36"/>
          <p:cNvSpPr/>
          <p:nvPr/>
        </p:nvSpPr>
        <p:spPr>
          <a:xfrm>
            <a:off x="5516747" y="8494073"/>
            <a:ext cx="389890" cy="467359"/>
          </a:xfrm>
          <a:custGeom>
            <a:avLst/>
            <a:gdLst/>
            <a:ahLst/>
            <a:cxnLst/>
            <a:rect l="l" t="t" r="r" b="b"/>
            <a:pathLst>
              <a:path w="389889" h="467359">
                <a:moveTo>
                  <a:pt x="376551" y="359838"/>
                </a:moveTo>
                <a:lnTo>
                  <a:pt x="387722" y="384220"/>
                </a:lnTo>
                <a:lnTo>
                  <a:pt x="389324" y="409881"/>
                </a:lnTo>
                <a:lnTo>
                  <a:pt x="381502" y="434121"/>
                </a:lnTo>
                <a:lnTo>
                  <a:pt x="364397" y="454237"/>
                </a:lnTo>
                <a:lnTo>
                  <a:pt x="340014" y="465378"/>
                </a:lnTo>
                <a:lnTo>
                  <a:pt x="314350" y="466966"/>
                </a:lnTo>
                <a:lnTo>
                  <a:pt x="290110" y="459138"/>
                </a:lnTo>
                <a:lnTo>
                  <a:pt x="269998" y="442033"/>
                </a:lnTo>
                <a:lnTo>
                  <a:pt x="12773" y="107121"/>
                </a:lnTo>
                <a:lnTo>
                  <a:pt x="1602" y="82760"/>
                </a:lnTo>
                <a:lnTo>
                  <a:pt x="0" y="57099"/>
                </a:lnTo>
                <a:lnTo>
                  <a:pt x="7822" y="32862"/>
                </a:lnTo>
                <a:lnTo>
                  <a:pt x="24926" y="12773"/>
                </a:lnTo>
                <a:lnTo>
                  <a:pt x="48661" y="1602"/>
                </a:lnTo>
                <a:lnTo>
                  <a:pt x="74398" y="0"/>
                </a:lnTo>
                <a:lnTo>
                  <a:pt x="98998" y="7822"/>
                </a:lnTo>
                <a:lnTo>
                  <a:pt x="119326" y="24926"/>
                </a:lnTo>
                <a:lnTo>
                  <a:pt x="376551" y="359838"/>
                </a:lnTo>
                <a:close/>
              </a:path>
            </a:pathLst>
          </a:custGeom>
          <a:ln w="7611">
            <a:solidFill>
              <a:srgbClr val="C2C3C5"/>
            </a:solidFill>
          </a:ln>
        </p:spPr>
        <p:txBody>
          <a:bodyPr wrap="square" lIns="0" tIns="0" rIns="0" bIns="0" rtlCol="0"/>
          <a:lstStyle/>
          <a:p>
            <a:endParaRPr/>
          </a:p>
        </p:txBody>
      </p:sp>
      <p:pic>
        <p:nvPicPr>
          <p:cNvPr id="37" name="object 37"/>
          <p:cNvPicPr/>
          <p:nvPr/>
        </p:nvPicPr>
        <p:blipFill>
          <a:blip r:embed="rId14" cstate="print"/>
          <a:stretch>
            <a:fillRect/>
          </a:stretch>
        </p:blipFill>
        <p:spPr>
          <a:xfrm>
            <a:off x="5548551" y="8524327"/>
            <a:ext cx="66954" cy="65481"/>
          </a:xfrm>
          <a:prstGeom prst="rect">
            <a:avLst/>
          </a:prstGeom>
        </p:spPr>
      </p:pic>
      <p:sp>
        <p:nvSpPr>
          <p:cNvPr id="38" name="object 38"/>
          <p:cNvSpPr/>
          <p:nvPr/>
        </p:nvSpPr>
        <p:spPr>
          <a:xfrm>
            <a:off x="5904358" y="8135781"/>
            <a:ext cx="439420" cy="477520"/>
          </a:xfrm>
          <a:custGeom>
            <a:avLst/>
            <a:gdLst/>
            <a:ahLst/>
            <a:cxnLst/>
            <a:rect l="l" t="t" r="r" b="b"/>
            <a:pathLst>
              <a:path w="439420" h="477520">
                <a:moveTo>
                  <a:pt x="368388" y="477232"/>
                </a:moveTo>
                <a:lnTo>
                  <a:pt x="322316" y="454796"/>
                </a:lnTo>
                <a:lnTo>
                  <a:pt x="16373" y="110753"/>
                </a:lnTo>
                <a:lnTo>
                  <a:pt x="0" y="62420"/>
                </a:lnTo>
                <a:lnTo>
                  <a:pt x="6507" y="37530"/>
                </a:lnTo>
                <a:lnTo>
                  <a:pt x="22431" y="16354"/>
                </a:lnTo>
                <a:lnTo>
                  <a:pt x="45330" y="3180"/>
                </a:lnTo>
                <a:lnTo>
                  <a:pt x="70789" y="0"/>
                </a:lnTo>
                <a:lnTo>
                  <a:pt x="95672" y="6521"/>
                </a:lnTo>
                <a:lnTo>
                  <a:pt x="116843" y="22450"/>
                </a:lnTo>
                <a:lnTo>
                  <a:pt x="422824" y="366493"/>
                </a:lnTo>
                <a:lnTo>
                  <a:pt x="435998" y="389363"/>
                </a:lnTo>
                <a:lnTo>
                  <a:pt x="439178" y="414807"/>
                </a:lnTo>
                <a:lnTo>
                  <a:pt x="432657" y="439684"/>
                </a:lnTo>
                <a:lnTo>
                  <a:pt x="416728" y="460854"/>
                </a:lnTo>
                <a:lnTo>
                  <a:pt x="393850" y="474036"/>
                </a:lnTo>
                <a:lnTo>
                  <a:pt x="368388" y="477232"/>
                </a:lnTo>
                <a:close/>
              </a:path>
            </a:pathLst>
          </a:custGeom>
          <a:solidFill>
            <a:srgbClr val="C2C3C5"/>
          </a:solidFill>
        </p:spPr>
        <p:txBody>
          <a:bodyPr wrap="square" lIns="0" tIns="0" rIns="0" bIns="0" rtlCol="0"/>
          <a:lstStyle/>
          <a:p>
            <a:endParaRPr/>
          </a:p>
        </p:txBody>
      </p:sp>
      <p:sp>
        <p:nvSpPr>
          <p:cNvPr id="39" name="object 39"/>
          <p:cNvSpPr/>
          <p:nvPr/>
        </p:nvSpPr>
        <p:spPr>
          <a:xfrm>
            <a:off x="5904358" y="8135781"/>
            <a:ext cx="439420" cy="477520"/>
          </a:xfrm>
          <a:custGeom>
            <a:avLst/>
            <a:gdLst/>
            <a:ahLst/>
            <a:cxnLst/>
            <a:rect l="l" t="t" r="r" b="b"/>
            <a:pathLst>
              <a:path w="439420" h="477520">
                <a:moveTo>
                  <a:pt x="116843" y="22450"/>
                </a:moveTo>
                <a:lnTo>
                  <a:pt x="95672" y="6521"/>
                </a:lnTo>
                <a:lnTo>
                  <a:pt x="70789" y="0"/>
                </a:lnTo>
                <a:lnTo>
                  <a:pt x="45330" y="3180"/>
                </a:lnTo>
                <a:lnTo>
                  <a:pt x="22431" y="16354"/>
                </a:lnTo>
                <a:lnTo>
                  <a:pt x="6507" y="37530"/>
                </a:lnTo>
                <a:lnTo>
                  <a:pt x="0" y="62420"/>
                </a:lnTo>
                <a:lnTo>
                  <a:pt x="3193" y="87877"/>
                </a:lnTo>
                <a:lnTo>
                  <a:pt x="16373" y="110753"/>
                </a:lnTo>
                <a:lnTo>
                  <a:pt x="322316" y="454796"/>
                </a:lnTo>
                <a:lnTo>
                  <a:pt x="343494" y="470725"/>
                </a:lnTo>
                <a:lnTo>
                  <a:pt x="368388" y="477232"/>
                </a:lnTo>
                <a:lnTo>
                  <a:pt x="393850" y="474036"/>
                </a:lnTo>
                <a:lnTo>
                  <a:pt x="416728" y="460854"/>
                </a:lnTo>
                <a:lnTo>
                  <a:pt x="432657" y="439684"/>
                </a:lnTo>
                <a:lnTo>
                  <a:pt x="439178" y="414807"/>
                </a:lnTo>
                <a:lnTo>
                  <a:pt x="435998" y="389363"/>
                </a:lnTo>
                <a:lnTo>
                  <a:pt x="422824" y="366493"/>
                </a:lnTo>
                <a:lnTo>
                  <a:pt x="116843" y="22450"/>
                </a:lnTo>
                <a:close/>
              </a:path>
            </a:pathLst>
          </a:custGeom>
          <a:ln w="7611">
            <a:solidFill>
              <a:srgbClr val="C2C3C5"/>
            </a:solidFill>
          </a:ln>
        </p:spPr>
        <p:txBody>
          <a:bodyPr wrap="square" lIns="0" tIns="0" rIns="0" bIns="0" rtlCol="0"/>
          <a:lstStyle/>
          <a:p>
            <a:endParaRPr/>
          </a:p>
        </p:txBody>
      </p:sp>
      <p:pic>
        <p:nvPicPr>
          <p:cNvPr id="40" name="object 40"/>
          <p:cNvPicPr/>
          <p:nvPr/>
        </p:nvPicPr>
        <p:blipFill>
          <a:blip r:embed="rId15" cstate="print"/>
          <a:stretch>
            <a:fillRect/>
          </a:stretch>
        </p:blipFill>
        <p:spPr>
          <a:xfrm>
            <a:off x="6185199" y="8480760"/>
            <a:ext cx="162320" cy="92452"/>
          </a:xfrm>
          <a:prstGeom prst="rect">
            <a:avLst/>
          </a:prstGeom>
        </p:spPr>
      </p:pic>
      <p:sp>
        <p:nvSpPr>
          <p:cNvPr id="41" name="object 41"/>
          <p:cNvSpPr/>
          <p:nvPr/>
        </p:nvSpPr>
        <p:spPr>
          <a:xfrm>
            <a:off x="5954586" y="8494073"/>
            <a:ext cx="389255" cy="467359"/>
          </a:xfrm>
          <a:custGeom>
            <a:avLst/>
            <a:gdLst/>
            <a:ahLst/>
            <a:cxnLst/>
            <a:rect l="l" t="t" r="r" b="b"/>
            <a:pathLst>
              <a:path w="389254" h="467359">
                <a:moveTo>
                  <a:pt x="74207" y="466966"/>
                </a:moveTo>
                <a:lnTo>
                  <a:pt x="48986" y="465378"/>
                </a:lnTo>
                <a:lnTo>
                  <a:pt x="25479" y="454237"/>
                </a:lnTo>
                <a:lnTo>
                  <a:pt x="8171" y="434121"/>
                </a:lnTo>
                <a:lnTo>
                  <a:pt x="0" y="409881"/>
                </a:lnTo>
                <a:lnTo>
                  <a:pt x="1529" y="384220"/>
                </a:lnTo>
                <a:lnTo>
                  <a:pt x="13325" y="359838"/>
                </a:lnTo>
                <a:lnTo>
                  <a:pt x="270602" y="24926"/>
                </a:lnTo>
                <a:lnTo>
                  <a:pt x="290017" y="7822"/>
                </a:lnTo>
                <a:lnTo>
                  <a:pt x="314147" y="0"/>
                </a:lnTo>
                <a:lnTo>
                  <a:pt x="339710" y="1602"/>
                </a:lnTo>
                <a:lnTo>
                  <a:pt x="363426" y="12773"/>
                </a:lnTo>
                <a:lnTo>
                  <a:pt x="380740" y="32862"/>
                </a:lnTo>
                <a:lnTo>
                  <a:pt x="388926" y="57099"/>
                </a:lnTo>
                <a:lnTo>
                  <a:pt x="387413" y="82760"/>
                </a:lnTo>
                <a:lnTo>
                  <a:pt x="375631" y="107121"/>
                </a:lnTo>
                <a:lnTo>
                  <a:pt x="118354" y="442033"/>
                </a:lnTo>
                <a:lnTo>
                  <a:pt x="98283" y="459138"/>
                </a:lnTo>
                <a:lnTo>
                  <a:pt x="74207" y="466966"/>
                </a:lnTo>
                <a:close/>
              </a:path>
            </a:pathLst>
          </a:custGeom>
          <a:solidFill>
            <a:srgbClr val="C2C3C5"/>
          </a:solidFill>
        </p:spPr>
        <p:txBody>
          <a:bodyPr wrap="square" lIns="0" tIns="0" rIns="0" bIns="0" rtlCol="0"/>
          <a:lstStyle/>
          <a:p>
            <a:endParaRPr/>
          </a:p>
        </p:txBody>
      </p:sp>
      <p:sp>
        <p:nvSpPr>
          <p:cNvPr id="42" name="object 42"/>
          <p:cNvSpPr/>
          <p:nvPr/>
        </p:nvSpPr>
        <p:spPr>
          <a:xfrm>
            <a:off x="5954586" y="8494073"/>
            <a:ext cx="389255" cy="467359"/>
          </a:xfrm>
          <a:custGeom>
            <a:avLst/>
            <a:gdLst/>
            <a:ahLst/>
            <a:cxnLst/>
            <a:rect l="l" t="t" r="r" b="b"/>
            <a:pathLst>
              <a:path w="389254" h="467359">
                <a:moveTo>
                  <a:pt x="13325" y="359838"/>
                </a:moveTo>
                <a:lnTo>
                  <a:pt x="1529" y="384220"/>
                </a:lnTo>
                <a:lnTo>
                  <a:pt x="0" y="409881"/>
                </a:lnTo>
                <a:lnTo>
                  <a:pt x="8171" y="434121"/>
                </a:lnTo>
                <a:lnTo>
                  <a:pt x="25479" y="454237"/>
                </a:lnTo>
                <a:lnTo>
                  <a:pt x="48986" y="465378"/>
                </a:lnTo>
                <a:lnTo>
                  <a:pt x="74207" y="466966"/>
                </a:lnTo>
                <a:lnTo>
                  <a:pt x="98283" y="459138"/>
                </a:lnTo>
                <a:lnTo>
                  <a:pt x="118354" y="442033"/>
                </a:lnTo>
                <a:lnTo>
                  <a:pt x="375631" y="107121"/>
                </a:lnTo>
                <a:lnTo>
                  <a:pt x="387413" y="82760"/>
                </a:lnTo>
                <a:lnTo>
                  <a:pt x="388926" y="57099"/>
                </a:lnTo>
                <a:lnTo>
                  <a:pt x="380740" y="32862"/>
                </a:lnTo>
                <a:lnTo>
                  <a:pt x="363426" y="12773"/>
                </a:lnTo>
                <a:lnTo>
                  <a:pt x="339710" y="1602"/>
                </a:lnTo>
                <a:lnTo>
                  <a:pt x="314147" y="0"/>
                </a:lnTo>
                <a:lnTo>
                  <a:pt x="290017" y="7822"/>
                </a:lnTo>
                <a:lnTo>
                  <a:pt x="270602" y="24926"/>
                </a:lnTo>
                <a:lnTo>
                  <a:pt x="13325" y="359838"/>
                </a:lnTo>
                <a:close/>
              </a:path>
            </a:pathLst>
          </a:custGeom>
          <a:ln w="7611">
            <a:solidFill>
              <a:srgbClr val="C2C3C5"/>
            </a:solidFill>
          </a:ln>
        </p:spPr>
        <p:txBody>
          <a:bodyPr wrap="square" lIns="0" tIns="0" rIns="0" bIns="0" rtlCol="0"/>
          <a:lstStyle/>
          <a:p>
            <a:endParaRPr/>
          </a:p>
        </p:txBody>
      </p:sp>
      <p:pic>
        <p:nvPicPr>
          <p:cNvPr id="43" name="object 43"/>
          <p:cNvPicPr/>
          <p:nvPr/>
        </p:nvPicPr>
        <p:blipFill>
          <a:blip r:embed="rId16" cstate="print"/>
          <a:stretch>
            <a:fillRect/>
          </a:stretch>
        </p:blipFill>
        <p:spPr>
          <a:xfrm>
            <a:off x="6245705" y="8524327"/>
            <a:ext cx="65481" cy="65481"/>
          </a:xfrm>
          <a:prstGeom prst="rect">
            <a:avLst/>
          </a:prstGeom>
        </p:spPr>
      </p:pic>
      <p:pic>
        <p:nvPicPr>
          <p:cNvPr id="44" name="object 44"/>
          <p:cNvPicPr/>
          <p:nvPr/>
        </p:nvPicPr>
        <p:blipFill>
          <a:blip r:embed="rId17" cstate="print"/>
          <a:stretch>
            <a:fillRect/>
          </a:stretch>
        </p:blipFill>
        <p:spPr>
          <a:xfrm>
            <a:off x="5826332" y="8037988"/>
            <a:ext cx="216141" cy="253331"/>
          </a:xfrm>
          <a:prstGeom prst="rect">
            <a:avLst/>
          </a:prstGeom>
        </p:spPr>
      </p:pic>
      <p:sp>
        <p:nvSpPr>
          <p:cNvPr id="45" name="object 45"/>
          <p:cNvSpPr/>
          <p:nvPr/>
        </p:nvSpPr>
        <p:spPr>
          <a:xfrm>
            <a:off x="5826332" y="8037988"/>
            <a:ext cx="216535" cy="253365"/>
          </a:xfrm>
          <a:custGeom>
            <a:avLst/>
            <a:gdLst/>
            <a:ahLst/>
            <a:cxnLst/>
            <a:rect l="l" t="t" r="r" b="b"/>
            <a:pathLst>
              <a:path w="216535" h="253365">
                <a:moveTo>
                  <a:pt x="182664" y="252704"/>
                </a:moveTo>
                <a:lnTo>
                  <a:pt x="152019" y="252913"/>
                </a:lnTo>
                <a:lnTo>
                  <a:pt x="104095" y="253261"/>
                </a:lnTo>
                <a:lnTo>
                  <a:pt x="57019" y="253331"/>
                </a:lnTo>
                <a:lnTo>
                  <a:pt x="17975" y="250127"/>
                </a:lnTo>
                <a:lnTo>
                  <a:pt x="0" y="225272"/>
                </a:lnTo>
                <a:lnTo>
                  <a:pt x="0" y="10655"/>
                </a:lnTo>
                <a:lnTo>
                  <a:pt x="0" y="3022"/>
                </a:lnTo>
                <a:lnTo>
                  <a:pt x="10668" y="0"/>
                </a:lnTo>
                <a:lnTo>
                  <a:pt x="51790" y="0"/>
                </a:lnTo>
                <a:lnTo>
                  <a:pt x="57389" y="950"/>
                </a:lnTo>
                <a:lnTo>
                  <a:pt x="62418" y="4183"/>
                </a:lnTo>
                <a:lnTo>
                  <a:pt x="66312" y="10270"/>
                </a:lnTo>
                <a:lnTo>
                  <a:pt x="68503" y="19786"/>
                </a:lnTo>
                <a:lnTo>
                  <a:pt x="68978" y="32870"/>
                </a:lnTo>
                <a:lnTo>
                  <a:pt x="70021" y="46807"/>
                </a:lnTo>
                <a:lnTo>
                  <a:pt x="71064" y="57889"/>
                </a:lnTo>
                <a:lnTo>
                  <a:pt x="71539" y="62407"/>
                </a:lnTo>
                <a:lnTo>
                  <a:pt x="140042" y="62407"/>
                </a:lnTo>
                <a:lnTo>
                  <a:pt x="140523" y="57224"/>
                </a:lnTo>
                <a:lnTo>
                  <a:pt x="141579" y="44905"/>
                </a:lnTo>
                <a:lnTo>
                  <a:pt x="142636" y="30298"/>
                </a:lnTo>
                <a:lnTo>
                  <a:pt x="143116" y="18249"/>
                </a:lnTo>
                <a:lnTo>
                  <a:pt x="143116" y="7581"/>
                </a:lnTo>
                <a:lnTo>
                  <a:pt x="146151" y="0"/>
                </a:lnTo>
                <a:lnTo>
                  <a:pt x="156806" y="0"/>
                </a:lnTo>
                <a:lnTo>
                  <a:pt x="203987" y="0"/>
                </a:lnTo>
                <a:lnTo>
                  <a:pt x="216141" y="4559"/>
                </a:lnTo>
                <a:lnTo>
                  <a:pt x="216141" y="12192"/>
                </a:lnTo>
                <a:lnTo>
                  <a:pt x="216141" y="62793"/>
                </a:lnTo>
                <a:lnTo>
                  <a:pt x="216141" y="130529"/>
                </a:lnTo>
                <a:lnTo>
                  <a:pt x="216141" y="191994"/>
                </a:lnTo>
                <a:lnTo>
                  <a:pt x="216141" y="223786"/>
                </a:lnTo>
                <a:lnTo>
                  <a:pt x="213909" y="234729"/>
                </a:lnTo>
                <a:lnTo>
                  <a:pt x="207398" y="243955"/>
                </a:lnTo>
                <a:lnTo>
                  <a:pt x="196890" y="250327"/>
                </a:lnTo>
                <a:lnTo>
                  <a:pt x="182664" y="252704"/>
                </a:lnTo>
                <a:close/>
              </a:path>
            </a:pathLst>
          </a:custGeom>
          <a:ln w="7611">
            <a:solidFill>
              <a:srgbClr val="BABBBE"/>
            </a:solidFill>
          </a:ln>
        </p:spPr>
        <p:txBody>
          <a:bodyPr wrap="square" lIns="0" tIns="0" rIns="0" bIns="0" rtlCol="0"/>
          <a:lstStyle/>
          <a:p>
            <a:endParaRPr/>
          </a:p>
        </p:txBody>
      </p:sp>
      <p:sp>
        <p:nvSpPr>
          <p:cNvPr id="46" name="object 46"/>
          <p:cNvSpPr/>
          <p:nvPr/>
        </p:nvSpPr>
        <p:spPr>
          <a:xfrm>
            <a:off x="5856787" y="8197830"/>
            <a:ext cx="41275" cy="41275"/>
          </a:xfrm>
          <a:custGeom>
            <a:avLst/>
            <a:gdLst/>
            <a:ahLst/>
            <a:cxnLst/>
            <a:rect l="l" t="t" r="r" b="b"/>
            <a:pathLst>
              <a:path w="41275" h="41275">
                <a:moveTo>
                  <a:pt x="19799" y="41071"/>
                </a:moveTo>
                <a:lnTo>
                  <a:pt x="12205" y="39479"/>
                </a:lnTo>
                <a:lnTo>
                  <a:pt x="5899" y="35179"/>
                </a:lnTo>
                <a:lnTo>
                  <a:pt x="1593" y="28888"/>
                </a:lnTo>
                <a:lnTo>
                  <a:pt x="0" y="21323"/>
                </a:lnTo>
                <a:lnTo>
                  <a:pt x="1593" y="12842"/>
                </a:lnTo>
                <a:lnTo>
                  <a:pt x="5899" y="6084"/>
                </a:lnTo>
                <a:lnTo>
                  <a:pt x="12205" y="1615"/>
                </a:lnTo>
                <a:lnTo>
                  <a:pt x="19799" y="0"/>
                </a:lnTo>
                <a:lnTo>
                  <a:pt x="28252" y="1615"/>
                </a:lnTo>
                <a:lnTo>
                  <a:pt x="34999" y="6084"/>
                </a:lnTo>
                <a:lnTo>
                  <a:pt x="39467" y="12842"/>
                </a:lnTo>
                <a:lnTo>
                  <a:pt x="41084" y="21323"/>
                </a:lnTo>
                <a:lnTo>
                  <a:pt x="39467" y="28888"/>
                </a:lnTo>
                <a:lnTo>
                  <a:pt x="34999" y="35179"/>
                </a:lnTo>
                <a:lnTo>
                  <a:pt x="28252" y="39479"/>
                </a:lnTo>
                <a:lnTo>
                  <a:pt x="19799" y="41071"/>
                </a:lnTo>
                <a:close/>
              </a:path>
            </a:pathLst>
          </a:custGeom>
          <a:solidFill>
            <a:srgbClr val="EDEDEE"/>
          </a:solidFill>
        </p:spPr>
        <p:txBody>
          <a:bodyPr wrap="square" lIns="0" tIns="0" rIns="0" bIns="0" rtlCol="0"/>
          <a:lstStyle/>
          <a:p>
            <a:endParaRPr/>
          </a:p>
        </p:txBody>
      </p:sp>
      <p:sp>
        <p:nvSpPr>
          <p:cNvPr id="47" name="object 47"/>
          <p:cNvSpPr/>
          <p:nvPr/>
        </p:nvSpPr>
        <p:spPr>
          <a:xfrm>
            <a:off x="5856787" y="8197830"/>
            <a:ext cx="41275" cy="41275"/>
          </a:xfrm>
          <a:custGeom>
            <a:avLst/>
            <a:gdLst/>
            <a:ahLst/>
            <a:cxnLst/>
            <a:rect l="l" t="t" r="r" b="b"/>
            <a:pathLst>
              <a:path w="41275" h="41275">
                <a:moveTo>
                  <a:pt x="41084" y="21323"/>
                </a:moveTo>
                <a:lnTo>
                  <a:pt x="39467" y="28888"/>
                </a:lnTo>
                <a:lnTo>
                  <a:pt x="34999" y="35179"/>
                </a:lnTo>
                <a:lnTo>
                  <a:pt x="28252" y="39479"/>
                </a:lnTo>
                <a:lnTo>
                  <a:pt x="19799" y="41071"/>
                </a:lnTo>
                <a:lnTo>
                  <a:pt x="12205" y="39479"/>
                </a:lnTo>
                <a:lnTo>
                  <a:pt x="5899" y="35179"/>
                </a:lnTo>
                <a:lnTo>
                  <a:pt x="1593" y="28888"/>
                </a:lnTo>
                <a:lnTo>
                  <a:pt x="0" y="21323"/>
                </a:lnTo>
                <a:lnTo>
                  <a:pt x="1593" y="12842"/>
                </a:lnTo>
                <a:lnTo>
                  <a:pt x="5899" y="6084"/>
                </a:lnTo>
                <a:lnTo>
                  <a:pt x="12205" y="1615"/>
                </a:lnTo>
                <a:lnTo>
                  <a:pt x="19799" y="0"/>
                </a:lnTo>
                <a:lnTo>
                  <a:pt x="28252" y="1615"/>
                </a:lnTo>
                <a:lnTo>
                  <a:pt x="34999" y="6084"/>
                </a:lnTo>
                <a:lnTo>
                  <a:pt x="39467" y="12842"/>
                </a:lnTo>
                <a:lnTo>
                  <a:pt x="41084" y="21323"/>
                </a:lnTo>
                <a:close/>
              </a:path>
            </a:pathLst>
          </a:custGeom>
          <a:ln w="10655">
            <a:solidFill>
              <a:srgbClr val="EDEDEE"/>
            </a:solidFill>
          </a:ln>
        </p:spPr>
        <p:txBody>
          <a:bodyPr wrap="square" lIns="0" tIns="0" rIns="0" bIns="0" rtlCol="0"/>
          <a:lstStyle/>
          <a:p>
            <a:endParaRPr/>
          </a:p>
        </p:txBody>
      </p:sp>
      <p:sp>
        <p:nvSpPr>
          <p:cNvPr id="48" name="object 48"/>
          <p:cNvSpPr/>
          <p:nvPr/>
        </p:nvSpPr>
        <p:spPr>
          <a:xfrm>
            <a:off x="5964889" y="8197830"/>
            <a:ext cx="41275" cy="41275"/>
          </a:xfrm>
          <a:custGeom>
            <a:avLst/>
            <a:gdLst/>
            <a:ahLst/>
            <a:cxnLst/>
            <a:rect l="l" t="t" r="r" b="b"/>
            <a:pathLst>
              <a:path w="41275" h="41275">
                <a:moveTo>
                  <a:pt x="19748" y="41071"/>
                </a:moveTo>
                <a:lnTo>
                  <a:pt x="12183" y="39479"/>
                </a:lnTo>
                <a:lnTo>
                  <a:pt x="5892" y="35179"/>
                </a:lnTo>
                <a:lnTo>
                  <a:pt x="1592" y="28888"/>
                </a:lnTo>
                <a:lnTo>
                  <a:pt x="0" y="21323"/>
                </a:lnTo>
                <a:lnTo>
                  <a:pt x="1592" y="12842"/>
                </a:lnTo>
                <a:lnTo>
                  <a:pt x="5892" y="6084"/>
                </a:lnTo>
                <a:lnTo>
                  <a:pt x="12183" y="1615"/>
                </a:lnTo>
                <a:lnTo>
                  <a:pt x="19748" y="0"/>
                </a:lnTo>
                <a:lnTo>
                  <a:pt x="28229" y="1615"/>
                </a:lnTo>
                <a:lnTo>
                  <a:pt x="34986" y="6084"/>
                </a:lnTo>
                <a:lnTo>
                  <a:pt x="39456" y="12842"/>
                </a:lnTo>
                <a:lnTo>
                  <a:pt x="41071" y="21323"/>
                </a:lnTo>
                <a:lnTo>
                  <a:pt x="39456" y="28888"/>
                </a:lnTo>
                <a:lnTo>
                  <a:pt x="34986" y="35179"/>
                </a:lnTo>
                <a:lnTo>
                  <a:pt x="28229" y="39479"/>
                </a:lnTo>
                <a:lnTo>
                  <a:pt x="19748" y="41071"/>
                </a:lnTo>
                <a:close/>
              </a:path>
            </a:pathLst>
          </a:custGeom>
          <a:solidFill>
            <a:srgbClr val="EDEDEE"/>
          </a:solidFill>
        </p:spPr>
        <p:txBody>
          <a:bodyPr wrap="square" lIns="0" tIns="0" rIns="0" bIns="0" rtlCol="0"/>
          <a:lstStyle/>
          <a:p>
            <a:endParaRPr/>
          </a:p>
        </p:txBody>
      </p:sp>
      <p:sp>
        <p:nvSpPr>
          <p:cNvPr id="49" name="object 49"/>
          <p:cNvSpPr/>
          <p:nvPr/>
        </p:nvSpPr>
        <p:spPr>
          <a:xfrm>
            <a:off x="5964889" y="8197830"/>
            <a:ext cx="41275" cy="41275"/>
          </a:xfrm>
          <a:custGeom>
            <a:avLst/>
            <a:gdLst/>
            <a:ahLst/>
            <a:cxnLst/>
            <a:rect l="l" t="t" r="r" b="b"/>
            <a:pathLst>
              <a:path w="41275" h="41275">
                <a:moveTo>
                  <a:pt x="41071" y="21323"/>
                </a:moveTo>
                <a:lnTo>
                  <a:pt x="39456" y="28888"/>
                </a:lnTo>
                <a:lnTo>
                  <a:pt x="34986" y="35179"/>
                </a:lnTo>
                <a:lnTo>
                  <a:pt x="28229" y="39479"/>
                </a:lnTo>
                <a:lnTo>
                  <a:pt x="19748" y="41071"/>
                </a:lnTo>
                <a:lnTo>
                  <a:pt x="12183" y="39479"/>
                </a:lnTo>
                <a:lnTo>
                  <a:pt x="5892" y="35179"/>
                </a:lnTo>
                <a:lnTo>
                  <a:pt x="1592" y="28888"/>
                </a:lnTo>
                <a:lnTo>
                  <a:pt x="0" y="21323"/>
                </a:lnTo>
                <a:lnTo>
                  <a:pt x="1592" y="12842"/>
                </a:lnTo>
                <a:lnTo>
                  <a:pt x="5892" y="6084"/>
                </a:lnTo>
                <a:lnTo>
                  <a:pt x="12183" y="1615"/>
                </a:lnTo>
                <a:lnTo>
                  <a:pt x="19748" y="0"/>
                </a:lnTo>
                <a:lnTo>
                  <a:pt x="28229" y="1615"/>
                </a:lnTo>
                <a:lnTo>
                  <a:pt x="34986" y="6084"/>
                </a:lnTo>
                <a:lnTo>
                  <a:pt x="39456" y="12842"/>
                </a:lnTo>
                <a:lnTo>
                  <a:pt x="41071" y="21323"/>
                </a:lnTo>
                <a:close/>
              </a:path>
            </a:pathLst>
          </a:custGeom>
          <a:ln w="10655">
            <a:solidFill>
              <a:srgbClr val="EDEDEE"/>
            </a:solidFill>
          </a:ln>
        </p:spPr>
        <p:txBody>
          <a:bodyPr wrap="square" lIns="0" tIns="0" rIns="0" bIns="0" rtlCol="0"/>
          <a:lstStyle/>
          <a:p>
            <a:endParaRPr/>
          </a:p>
        </p:txBody>
      </p:sp>
      <p:sp>
        <p:nvSpPr>
          <p:cNvPr id="50" name="object 50"/>
          <p:cNvSpPr/>
          <p:nvPr/>
        </p:nvSpPr>
        <p:spPr>
          <a:xfrm>
            <a:off x="5730435" y="8798737"/>
            <a:ext cx="407034" cy="224154"/>
          </a:xfrm>
          <a:custGeom>
            <a:avLst/>
            <a:gdLst/>
            <a:ahLst/>
            <a:cxnLst/>
            <a:rect l="l" t="t" r="r" b="b"/>
            <a:pathLst>
              <a:path w="407035" h="224154">
                <a:moveTo>
                  <a:pt x="406450" y="224135"/>
                </a:moveTo>
                <a:lnTo>
                  <a:pt x="0" y="224135"/>
                </a:lnTo>
                <a:lnTo>
                  <a:pt x="2379" y="211461"/>
                </a:lnTo>
                <a:lnTo>
                  <a:pt x="7613" y="183235"/>
                </a:lnTo>
                <a:lnTo>
                  <a:pt x="12848" y="154152"/>
                </a:lnTo>
                <a:lnTo>
                  <a:pt x="15227" y="138906"/>
                </a:lnTo>
                <a:lnTo>
                  <a:pt x="16763" y="134346"/>
                </a:lnTo>
                <a:lnTo>
                  <a:pt x="18262" y="131273"/>
                </a:lnTo>
                <a:lnTo>
                  <a:pt x="22821" y="128250"/>
                </a:lnTo>
                <a:lnTo>
                  <a:pt x="161749" y="23784"/>
                </a:lnTo>
                <a:lnTo>
                  <a:pt x="187223" y="4972"/>
                </a:lnTo>
                <a:lnTo>
                  <a:pt x="195632" y="910"/>
                </a:lnTo>
                <a:lnTo>
                  <a:pt x="203033" y="0"/>
                </a:lnTo>
                <a:lnTo>
                  <a:pt x="210145" y="1946"/>
                </a:lnTo>
                <a:lnTo>
                  <a:pt x="217690" y="6457"/>
                </a:lnTo>
                <a:lnTo>
                  <a:pt x="242534" y="24202"/>
                </a:lnTo>
                <a:lnTo>
                  <a:pt x="383628" y="128250"/>
                </a:lnTo>
                <a:lnTo>
                  <a:pt x="388188" y="131273"/>
                </a:lnTo>
                <a:lnTo>
                  <a:pt x="391223" y="134346"/>
                </a:lnTo>
                <a:lnTo>
                  <a:pt x="392760" y="140442"/>
                </a:lnTo>
                <a:lnTo>
                  <a:pt x="394899" y="156075"/>
                </a:lnTo>
                <a:lnTo>
                  <a:pt x="399605" y="184561"/>
                </a:lnTo>
                <a:lnTo>
                  <a:pt x="404311" y="211910"/>
                </a:lnTo>
                <a:lnTo>
                  <a:pt x="406450" y="224135"/>
                </a:lnTo>
                <a:close/>
              </a:path>
            </a:pathLst>
          </a:custGeom>
          <a:solidFill>
            <a:srgbClr val="BABBBE"/>
          </a:solidFill>
        </p:spPr>
        <p:txBody>
          <a:bodyPr wrap="square" lIns="0" tIns="0" rIns="0" bIns="0" rtlCol="0"/>
          <a:lstStyle/>
          <a:p>
            <a:endParaRPr/>
          </a:p>
        </p:txBody>
      </p:sp>
      <p:sp>
        <p:nvSpPr>
          <p:cNvPr id="51" name="object 51"/>
          <p:cNvSpPr/>
          <p:nvPr/>
        </p:nvSpPr>
        <p:spPr>
          <a:xfrm>
            <a:off x="5730435" y="8798737"/>
            <a:ext cx="407034" cy="224154"/>
          </a:xfrm>
          <a:custGeom>
            <a:avLst/>
            <a:gdLst/>
            <a:ahLst/>
            <a:cxnLst/>
            <a:rect l="l" t="t" r="r" b="b"/>
            <a:pathLst>
              <a:path w="407035" h="224154">
                <a:moveTo>
                  <a:pt x="383628" y="128250"/>
                </a:moveTo>
                <a:lnTo>
                  <a:pt x="345919" y="100233"/>
                </a:lnTo>
                <a:lnTo>
                  <a:pt x="292082" y="60505"/>
                </a:lnTo>
                <a:lnTo>
                  <a:pt x="242534" y="24202"/>
                </a:lnTo>
                <a:lnTo>
                  <a:pt x="210145" y="1946"/>
                </a:lnTo>
                <a:lnTo>
                  <a:pt x="203033" y="0"/>
                </a:lnTo>
                <a:lnTo>
                  <a:pt x="195632" y="910"/>
                </a:lnTo>
                <a:lnTo>
                  <a:pt x="187223" y="4972"/>
                </a:lnTo>
                <a:lnTo>
                  <a:pt x="161749" y="23784"/>
                </a:lnTo>
                <a:lnTo>
                  <a:pt x="112442" y="60877"/>
                </a:lnTo>
                <a:lnTo>
                  <a:pt x="59425" y="100837"/>
                </a:lnTo>
                <a:lnTo>
                  <a:pt x="22821" y="128250"/>
                </a:lnTo>
                <a:lnTo>
                  <a:pt x="18262" y="131273"/>
                </a:lnTo>
                <a:lnTo>
                  <a:pt x="16763" y="134346"/>
                </a:lnTo>
                <a:lnTo>
                  <a:pt x="15227" y="138906"/>
                </a:lnTo>
                <a:lnTo>
                  <a:pt x="12848" y="154152"/>
                </a:lnTo>
                <a:lnTo>
                  <a:pt x="7613" y="183235"/>
                </a:lnTo>
                <a:lnTo>
                  <a:pt x="2379" y="211461"/>
                </a:lnTo>
                <a:lnTo>
                  <a:pt x="0" y="224135"/>
                </a:lnTo>
                <a:lnTo>
                  <a:pt x="406450" y="224135"/>
                </a:lnTo>
                <a:lnTo>
                  <a:pt x="404311" y="211910"/>
                </a:lnTo>
                <a:lnTo>
                  <a:pt x="399605" y="184561"/>
                </a:lnTo>
                <a:lnTo>
                  <a:pt x="394899" y="156075"/>
                </a:lnTo>
                <a:lnTo>
                  <a:pt x="392760" y="140442"/>
                </a:lnTo>
                <a:lnTo>
                  <a:pt x="391223" y="134346"/>
                </a:lnTo>
                <a:lnTo>
                  <a:pt x="388188" y="131273"/>
                </a:lnTo>
                <a:lnTo>
                  <a:pt x="383628" y="128250"/>
                </a:lnTo>
                <a:close/>
              </a:path>
            </a:pathLst>
          </a:custGeom>
          <a:ln w="7611">
            <a:solidFill>
              <a:srgbClr val="BABBBE"/>
            </a:solidFill>
          </a:ln>
        </p:spPr>
        <p:txBody>
          <a:bodyPr wrap="square" lIns="0" tIns="0" rIns="0" bIns="0" rtlCol="0"/>
          <a:lstStyle/>
          <a:p>
            <a:endParaRPr/>
          </a:p>
        </p:txBody>
      </p:sp>
      <p:sp>
        <p:nvSpPr>
          <p:cNvPr id="52" name="object 52"/>
          <p:cNvSpPr/>
          <p:nvPr/>
        </p:nvSpPr>
        <p:spPr>
          <a:xfrm>
            <a:off x="5838537" y="8891961"/>
            <a:ext cx="45720" cy="44450"/>
          </a:xfrm>
          <a:custGeom>
            <a:avLst/>
            <a:gdLst/>
            <a:ahLst/>
            <a:cxnLst/>
            <a:rect l="l" t="t" r="r" b="b"/>
            <a:pathLst>
              <a:path w="45720" h="44450">
                <a:moveTo>
                  <a:pt x="22821" y="44145"/>
                </a:moveTo>
                <a:lnTo>
                  <a:pt x="13474" y="42530"/>
                </a:lnTo>
                <a:lnTo>
                  <a:pt x="6272" y="38066"/>
                </a:lnTo>
                <a:lnTo>
                  <a:pt x="1638" y="31323"/>
                </a:lnTo>
                <a:lnTo>
                  <a:pt x="0" y="22872"/>
                </a:lnTo>
                <a:lnTo>
                  <a:pt x="1638" y="13496"/>
                </a:lnTo>
                <a:lnTo>
                  <a:pt x="6272" y="6278"/>
                </a:lnTo>
                <a:lnTo>
                  <a:pt x="13474" y="1639"/>
                </a:lnTo>
                <a:lnTo>
                  <a:pt x="22821" y="0"/>
                </a:lnTo>
                <a:lnTo>
                  <a:pt x="31513" y="1639"/>
                </a:lnTo>
                <a:lnTo>
                  <a:pt x="38784" y="6278"/>
                </a:lnTo>
                <a:lnTo>
                  <a:pt x="43776" y="13496"/>
                </a:lnTo>
                <a:lnTo>
                  <a:pt x="45631" y="22872"/>
                </a:lnTo>
                <a:lnTo>
                  <a:pt x="43776" y="31323"/>
                </a:lnTo>
                <a:lnTo>
                  <a:pt x="38784" y="38066"/>
                </a:lnTo>
                <a:lnTo>
                  <a:pt x="31513" y="42530"/>
                </a:lnTo>
                <a:lnTo>
                  <a:pt x="22821" y="44145"/>
                </a:lnTo>
                <a:close/>
              </a:path>
            </a:pathLst>
          </a:custGeom>
          <a:solidFill>
            <a:srgbClr val="EDEDEE"/>
          </a:solidFill>
        </p:spPr>
        <p:txBody>
          <a:bodyPr wrap="square" lIns="0" tIns="0" rIns="0" bIns="0" rtlCol="0"/>
          <a:lstStyle/>
          <a:p>
            <a:endParaRPr/>
          </a:p>
        </p:txBody>
      </p:sp>
      <p:sp>
        <p:nvSpPr>
          <p:cNvPr id="53" name="object 53"/>
          <p:cNvSpPr/>
          <p:nvPr/>
        </p:nvSpPr>
        <p:spPr>
          <a:xfrm>
            <a:off x="5838537" y="8891961"/>
            <a:ext cx="45720" cy="44450"/>
          </a:xfrm>
          <a:custGeom>
            <a:avLst/>
            <a:gdLst/>
            <a:ahLst/>
            <a:cxnLst/>
            <a:rect l="l" t="t" r="r" b="b"/>
            <a:pathLst>
              <a:path w="45720" h="44450">
                <a:moveTo>
                  <a:pt x="45631" y="22872"/>
                </a:moveTo>
                <a:lnTo>
                  <a:pt x="43776" y="31323"/>
                </a:lnTo>
                <a:lnTo>
                  <a:pt x="38784" y="38066"/>
                </a:lnTo>
                <a:lnTo>
                  <a:pt x="31513" y="42530"/>
                </a:lnTo>
                <a:lnTo>
                  <a:pt x="22821" y="44145"/>
                </a:lnTo>
                <a:lnTo>
                  <a:pt x="13474" y="42530"/>
                </a:lnTo>
                <a:lnTo>
                  <a:pt x="6272" y="38066"/>
                </a:lnTo>
                <a:lnTo>
                  <a:pt x="1638" y="31323"/>
                </a:lnTo>
                <a:lnTo>
                  <a:pt x="0" y="22872"/>
                </a:lnTo>
                <a:lnTo>
                  <a:pt x="1638" y="13496"/>
                </a:lnTo>
                <a:lnTo>
                  <a:pt x="6272" y="6278"/>
                </a:lnTo>
                <a:lnTo>
                  <a:pt x="13474" y="1639"/>
                </a:lnTo>
                <a:lnTo>
                  <a:pt x="22821" y="0"/>
                </a:lnTo>
                <a:lnTo>
                  <a:pt x="31513" y="1639"/>
                </a:lnTo>
                <a:lnTo>
                  <a:pt x="38784" y="6278"/>
                </a:lnTo>
                <a:lnTo>
                  <a:pt x="43776" y="13496"/>
                </a:lnTo>
                <a:lnTo>
                  <a:pt x="45631" y="22872"/>
                </a:lnTo>
                <a:close/>
              </a:path>
            </a:pathLst>
          </a:custGeom>
          <a:ln w="12178">
            <a:solidFill>
              <a:srgbClr val="EDEDEE"/>
            </a:solidFill>
          </a:ln>
        </p:spPr>
        <p:txBody>
          <a:bodyPr wrap="square" lIns="0" tIns="0" rIns="0" bIns="0" rtlCol="0"/>
          <a:lstStyle/>
          <a:p>
            <a:endParaRPr/>
          </a:p>
        </p:txBody>
      </p:sp>
      <p:sp>
        <p:nvSpPr>
          <p:cNvPr id="54" name="object 54"/>
          <p:cNvSpPr/>
          <p:nvPr/>
        </p:nvSpPr>
        <p:spPr>
          <a:xfrm>
            <a:off x="5978580" y="8891961"/>
            <a:ext cx="45720" cy="44450"/>
          </a:xfrm>
          <a:custGeom>
            <a:avLst/>
            <a:gdLst/>
            <a:ahLst/>
            <a:cxnLst/>
            <a:rect l="l" t="t" r="r" b="b"/>
            <a:pathLst>
              <a:path w="45720" h="44450">
                <a:moveTo>
                  <a:pt x="22821" y="44145"/>
                </a:moveTo>
                <a:lnTo>
                  <a:pt x="14128" y="42530"/>
                </a:lnTo>
                <a:lnTo>
                  <a:pt x="6853" y="38066"/>
                </a:lnTo>
                <a:lnTo>
                  <a:pt x="1856" y="31323"/>
                </a:lnTo>
                <a:lnTo>
                  <a:pt x="0" y="22872"/>
                </a:lnTo>
                <a:lnTo>
                  <a:pt x="1856" y="13496"/>
                </a:lnTo>
                <a:lnTo>
                  <a:pt x="6853" y="6278"/>
                </a:lnTo>
                <a:lnTo>
                  <a:pt x="14128" y="1639"/>
                </a:lnTo>
                <a:lnTo>
                  <a:pt x="22821" y="0"/>
                </a:lnTo>
                <a:lnTo>
                  <a:pt x="31515" y="1639"/>
                </a:lnTo>
                <a:lnTo>
                  <a:pt x="38790" y="6278"/>
                </a:lnTo>
                <a:lnTo>
                  <a:pt x="43787" y="13496"/>
                </a:lnTo>
                <a:lnTo>
                  <a:pt x="45643" y="22872"/>
                </a:lnTo>
                <a:lnTo>
                  <a:pt x="43787" y="31323"/>
                </a:lnTo>
                <a:lnTo>
                  <a:pt x="38790" y="38066"/>
                </a:lnTo>
                <a:lnTo>
                  <a:pt x="31515" y="42530"/>
                </a:lnTo>
                <a:lnTo>
                  <a:pt x="22821" y="44145"/>
                </a:lnTo>
                <a:close/>
              </a:path>
            </a:pathLst>
          </a:custGeom>
          <a:solidFill>
            <a:srgbClr val="EDEDEE"/>
          </a:solidFill>
        </p:spPr>
        <p:txBody>
          <a:bodyPr wrap="square" lIns="0" tIns="0" rIns="0" bIns="0" rtlCol="0"/>
          <a:lstStyle/>
          <a:p>
            <a:endParaRPr/>
          </a:p>
        </p:txBody>
      </p:sp>
      <p:sp>
        <p:nvSpPr>
          <p:cNvPr id="55" name="object 55"/>
          <p:cNvSpPr/>
          <p:nvPr/>
        </p:nvSpPr>
        <p:spPr>
          <a:xfrm>
            <a:off x="5978580" y="8891961"/>
            <a:ext cx="45720" cy="44450"/>
          </a:xfrm>
          <a:custGeom>
            <a:avLst/>
            <a:gdLst/>
            <a:ahLst/>
            <a:cxnLst/>
            <a:rect l="l" t="t" r="r" b="b"/>
            <a:pathLst>
              <a:path w="45720" h="44450">
                <a:moveTo>
                  <a:pt x="45643" y="22872"/>
                </a:moveTo>
                <a:lnTo>
                  <a:pt x="43787" y="31323"/>
                </a:lnTo>
                <a:lnTo>
                  <a:pt x="38790" y="38066"/>
                </a:lnTo>
                <a:lnTo>
                  <a:pt x="31515" y="42530"/>
                </a:lnTo>
                <a:lnTo>
                  <a:pt x="22821" y="44145"/>
                </a:lnTo>
                <a:lnTo>
                  <a:pt x="14128" y="42530"/>
                </a:lnTo>
                <a:lnTo>
                  <a:pt x="6853" y="38066"/>
                </a:lnTo>
                <a:lnTo>
                  <a:pt x="1856" y="31323"/>
                </a:lnTo>
                <a:lnTo>
                  <a:pt x="0" y="22872"/>
                </a:lnTo>
                <a:lnTo>
                  <a:pt x="1856" y="13496"/>
                </a:lnTo>
                <a:lnTo>
                  <a:pt x="6853" y="6278"/>
                </a:lnTo>
                <a:lnTo>
                  <a:pt x="14128" y="1639"/>
                </a:lnTo>
                <a:lnTo>
                  <a:pt x="22821" y="0"/>
                </a:lnTo>
                <a:lnTo>
                  <a:pt x="31515" y="1639"/>
                </a:lnTo>
                <a:lnTo>
                  <a:pt x="38790" y="6278"/>
                </a:lnTo>
                <a:lnTo>
                  <a:pt x="43787" y="13496"/>
                </a:lnTo>
                <a:lnTo>
                  <a:pt x="45643" y="22872"/>
                </a:lnTo>
                <a:close/>
              </a:path>
            </a:pathLst>
          </a:custGeom>
          <a:ln w="12178">
            <a:solidFill>
              <a:srgbClr val="EDEDEE"/>
            </a:solidFill>
          </a:ln>
        </p:spPr>
        <p:txBody>
          <a:bodyPr wrap="square" lIns="0" tIns="0" rIns="0" bIns="0" rtlCol="0"/>
          <a:lstStyle/>
          <a:p>
            <a:endParaRPr/>
          </a:p>
        </p:txBody>
      </p:sp>
      <p:pic>
        <p:nvPicPr>
          <p:cNvPr id="56" name="object 56"/>
          <p:cNvPicPr/>
          <p:nvPr/>
        </p:nvPicPr>
        <p:blipFill>
          <a:blip r:embed="rId18" cstate="print"/>
          <a:stretch>
            <a:fillRect/>
          </a:stretch>
        </p:blipFill>
        <p:spPr>
          <a:xfrm>
            <a:off x="1176680" y="8704735"/>
            <a:ext cx="205536" cy="82194"/>
          </a:xfrm>
          <a:prstGeom prst="rect">
            <a:avLst/>
          </a:prstGeom>
        </p:spPr>
      </p:pic>
      <p:pic>
        <p:nvPicPr>
          <p:cNvPr id="57" name="object 57"/>
          <p:cNvPicPr/>
          <p:nvPr/>
        </p:nvPicPr>
        <p:blipFill>
          <a:blip r:embed="rId19" cstate="print"/>
          <a:stretch>
            <a:fillRect/>
          </a:stretch>
        </p:blipFill>
        <p:spPr>
          <a:xfrm>
            <a:off x="1178217" y="8363765"/>
            <a:ext cx="204000" cy="80657"/>
          </a:xfrm>
          <a:prstGeom prst="rect">
            <a:avLst/>
          </a:prstGeom>
        </p:spPr>
      </p:pic>
      <p:pic>
        <p:nvPicPr>
          <p:cNvPr id="58" name="object 58"/>
          <p:cNvPicPr/>
          <p:nvPr/>
        </p:nvPicPr>
        <p:blipFill>
          <a:blip r:embed="rId20" cstate="print"/>
          <a:stretch>
            <a:fillRect/>
          </a:stretch>
        </p:blipFill>
        <p:spPr>
          <a:xfrm>
            <a:off x="1178306" y="7678702"/>
            <a:ext cx="203910" cy="82207"/>
          </a:xfrm>
          <a:prstGeom prst="rect">
            <a:avLst/>
          </a:prstGeom>
        </p:spPr>
      </p:pic>
      <p:pic>
        <p:nvPicPr>
          <p:cNvPr id="59" name="object 59"/>
          <p:cNvPicPr/>
          <p:nvPr/>
        </p:nvPicPr>
        <p:blipFill>
          <a:blip r:embed="rId21" cstate="print"/>
          <a:stretch>
            <a:fillRect/>
          </a:stretch>
        </p:blipFill>
        <p:spPr>
          <a:xfrm>
            <a:off x="1178217" y="7283658"/>
            <a:ext cx="204000" cy="82194"/>
          </a:xfrm>
          <a:prstGeom prst="rect">
            <a:avLst/>
          </a:prstGeom>
        </p:spPr>
      </p:pic>
      <p:pic>
        <p:nvPicPr>
          <p:cNvPr id="60" name="object 60"/>
          <p:cNvPicPr/>
          <p:nvPr/>
        </p:nvPicPr>
        <p:blipFill>
          <a:blip r:embed="rId22" cstate="print"/>
          <a:stretch>
            <a:fillRect/>
          </a:stretch>
        </p:blipFill>
        <p:spPr>
          <a:xfrm>
            <a:off x="1426362" y="8805192"/>
            <a:ext cx="1991131" cy="251167"/>
          </a:xfrm>
          <a:prstGeom prst="rect">
            <a:avLst/>
          </a:prstGeom>
        </p:spPr>
      </p:pic>
      <p:pic>
        <p:nvPicPr>
          <p:cNvPr id="61" name="object 61"/>
          <p:cNvPicPr/>
          <p:nvPr/>
        </p:nvPicPr>
        <p:blipFill>
          <a:blip r:embed="rId23" cstate="print"/>
          <a:stretch>
            <a:fillRect/>
          </a:stretch>
        </p:blipFill>
        <p:spPr>
          <a:xfrm>
            <a:off x="2377782" y="8418527"/>
            <a:ext cx="123278" cy="105079"/>
          </a:xfrm>
          <a:prstGeom prst="rect">
            <a:avLst/>
          </a:prstGeom>
        </p:spPr>
      </p:pic>
      <p:sp>
        <p:nvSpPr>
          <p:cNvPr id="62" name="object 62"/>
          <p:cNvSpPr/>
          <p:nvPr/>
        </p:nvSpPr>
        <p:spPr>
          <a:xfrm>
            <a:off x="2537612" y="8418527"/>
            <a:ext cx="81280" cy="105410"/>
          </a:xfrm>
          <a:custGeom>
            <a:avLst/>
            <a:gdLst/>
            <a:ahLst/>
            <a:cxnLst/>
            <a:rect l="l" t="t" r="r" b="b"/>
            <a:pathLst>
              <a:path w="81280" h="105409">
                <a:moveTo>
                  <a:pt x="19799" y="88315"/>
                </a:moveTo>
                <a:lnTo>
                  <a:pt x="15240" y="83743"/>
                </a:lnTo>
                <a:lnTo>
                  <a:pt x="4572" y="83743"/>
                </a:lnTo>
                <a:lnTo>
                  <a:pt x="0" y="88315"/>
                </a:lnTo>
                <a:lnTo>
                  <a:pt x="0" y="100469"/>
                </a:lnTo>
                <a:lnTo>
                  <a:pt x="4572" y="105079"/>
                </a:lnTo>
                <a:lnTo>
                  <a:pt x="15240" y="105079"/>
                </a:lnTo>
                <a:lnTo>
                  <a:pt x="19799" y="100469"/>
                </a:lnTo>
                <a:lnTo>
                  <a:pt x="19799" y="88315"/>
                </a:lnTo>
                <a:close/>
              </a:path>
              <a:path w="81280" h="105409">
                <a:moveTo>
                  <a:pt x="80670" y="3086"/>
                </a:moveTo>
                <a:lnTo>
                  <a:pt x="77647" y="0"/>
                </a:lnTo>
                <a:lnTo>
                  <a:pt x="66979" y="0"/>
                </a:lnTo>
                <a:lnTo>
                  <a:pt x="66979" y="3086"/>
                </a:lnTo>
                <a:lnTo>
                  <a:pt x="65443" y="6108"/>
                </a:lnTo>
                <a:lnTo>
                  <a:pt x="62420" y="12204"/>
                </a:lnTo>
                <a:lnTo>
                  <a:pt x="57848" y="18262"/>
                </a:lnTo>
                <a:lnTo>
                  <a:pt x="42621" y="21336"/>
                </a:lnTo>
                <a:lnTo>
                  <a:pt x="41084" y="21336"/>
                </a:lnTo>
                <a:lnTo>
                  <a:pt x="41084" y="32004"/>
                </a:lnTo>
                <a:lnTo>
                  <a:pt x="44157" y="33489"/>
                </a:lnTo>
                <a:lnTo>
                  <a:pt x="62420" y="33489"/>
                </a:lnTo>
                <a:lnTo>
                  <a:pt x="62420" y="103543"/>
                </a:lnTo>
                <a:lnTo>
                  <a:pt x="66979" y="105079"/>
                </a:lnTo>
                <a:lnTo>
                  <a:pt x="80670" y="105079"/>
                </a:lnTo>
                <a:lnTo>
                  <a:pt x="80670" y="3086"/>
                </a:lnTo>
                <a:close/>
              </a:path>
            </a:pathLst>
          </a:custGeom>
          <a:solidFill>
            <a:srgbClr val="4A4B4D"/>
          </a:solidFill>
        </p:spPr>
        <p:txBody>
          <a:bodyPr wrap="square" lIns="0" tIns="0" rIns="0" bIns="0" rtlCol="0"/>
          <a:lstStyle/>
          <a:p>
            <a:endParaRPr/>
          </a:p>
        </p:txBody>
      </p:sp>
      <p:pic>
        <p:nvPicPr>
          <p:cNvPr id="63" name="object 63"/>
          <p:cNvPicPr/>
          <p:nvPr/>
        </p:nvPicPr>
        <p:blipFill>
          <a:blip r:embed="rId24" cstate="print"/>
          <a:stretch>
            <a:fillRect/>
          </a:stretch>
        </p:blipFill>
        <p:spPr>
          <a:xfrm>
            <a:off x="2650236" y="8418527"/>
            <a:ext cx="112661" cy="105079"/>
          </a:xfrm>
          <a:prstGeom prst="rect">
            <a:avLst/>
          </a:prstGeom>
        </p:spPr>
      </p:pic>
      <p:pic>
        <p:nvPicPr>
          <p:cNvPr id="64" name="object 64"/>
          <p:cNvPicPr/>
          <p:nvPr/>
        </p:nvPicPr>
        <p:blipFill>
          <a:blip r:embed="rId25" cstate="print"/>
          <a:stretch>
            <a:fillRect/>
          </a:stretch>
        </p:blipFill>
        <p:spPr>
          <a:xfrm>
            <a:off x="2772029" y="8018185"/>
            <a:ext cx="383628" cy="105016"/>
          </a:xfrm>
          <a:prstGeom prst="rect">
            <a:avLst/>
          </a:prstGeom>
        </p:spPr>
      </p:pic>
      <p:pic>
        <p:nvPicPr>
          <p:cNvPr id="65" name="object 65"/>
          <p:cNvPicPr/>
          <p:nvPr/>
        </p:nvPicPr>
        <p:blipFill>
          <a:blip r:embed="rId26" cstate="print"/>
          <a:stretch>
            <a:fillRect/>
          </a:stretch>
        </p:blipFill>
        <p:spPr>
          <a:xfrm>
            <a:off x="3205911" y="7779222"/>
            <a:ext cx="383578" cy="105016"/>
          </a:xfrm>
          <a:prstGeom prst="rect">
            <a:avLst/>
          </a:prstGeom>
        </p:spPr>
      </p:pic>
      <p:pic>
        <p:nvPicPr>
          <p:cNvPr id="66" name="object 66"/>
          <p:cNvPicPr/>
          <p:nvPr/>
        </p:nvPicPr>
        <p:blipFill>
          <a:blip r:embed="rId27" cstate="print"/>
          <a:stretch>
            <a:fillRect/>
          </a:stretch>
        </p:blipFill>
        <p:spPr>
          <a:xfrm>
            <a:off x="3726510" y="7748755"/>
            <a:ext cx="383578" cy="105028"/>
          </a:xfrm>
          <a:prstGeom prst="rect">
            <a:avLst/>
          </a:prstGeom>
        </p:spPr>
      </p:pic>
      <p:pic>
        <p:nvPicPr>
          <p:cNvPr id="67" name="object 67"/>
          <p:cNvPicPr/>
          <p:nvPr/>
        </p:nvPicPr>
        <p:blipFill>
          <a:blip r:embed="rId28" cstate="print"/>
          <a:stretch>
            <a:fillRect/>
          </a:stretch>
        </p:blipFill>
        <p:spPr>
          <a:xfrm>
            <a:off x="1038174" y="7904038"/>
            <a:ext cx="344043" cy="281584"/>
          </a:xfrm>
          <a:prstGeom prst="rect">
            <a:avLst/>
          </a:prstGeom>
        </p:spPr>
      </p:pic>
      <p:pic>
        <p:nvPicPr>
          <p:cNvPr id="68" name="object 68"/>
          <p:cNvPicPr/>
          <p:nvPr/>
        </p:nvPicPr>
        <p:blipFill>
          <a:blip r:embed="rId29" cstate="print"/>
          <a:stretch>
            <a:fillRect/>
          </a:stretch>
        </p:blipFill>
        <p:spPr>
          <a:xfrm>
            <a:off x="1928710" y="8211517"/>
            <a:ext cx="385114" cy="105016"/>
          </a:xfrm>
          <a:prstGeom prst="rect">
            <a:avLst/>
          </a:prstGeom>
        </p:spPr>
      </p:pic>
      <p:pic>
        <p:nvPicPr>
          <p:cNvPr id="69" name="object 69"/>
          <p:cNvPicPr/>
          <p:nvPr/>
        </p:nvPicPr>
        <p:blipFill>
          <a:blip r:embed="rId30" cstate="print"/>
          <a:stretch>
            <a:fillRect/>
          </a:stretch>
        </p:blipFill>
        <p:spPr>
          <a:xfrm>
            <a:off x="1481137" y="8555548"/>
            <a:ext cx="385165" cy="105028"/>
          </a:xfrm>
          <a:prstGeom prst="rect">
            <a:avLst/>
          </a:prstGeom>
        </p:spPr>
      </p:pic>
      <p:sp>
        <p:nvSpPr>
          <p:cNvPr id="70" name="object 70"/>
          <p:cNvSpPr/>
          <p:nvPr/>
        </p:nvSpPr>
        <p:spPr>
          <a:xfrm>
            <a:off x="1610563" y="8264794"/>
            <a:ext cx="1003300" cy="247015"/>
          </a:xfrm>
          <a:custGeom>
            <a:avLst/>
            <a:gdLst/>
            <a:ahLst/>
            <a:cxnLst/>
            <a:rect l="l" t="t" r="r" b="b"/>
            <a:pathLst>
              <a:path w="1003300" h="247015">
                <a:moveTo>
                  <a:pt x="98920" y="196354"/>
                </a:moveTo>
                <a:lnTo>
                  <a:pt x="50215" y="147688"/>
                </a:lnTo>
                <a:lnTo>
                  <a:pt x="0" y="196354"/>
                </a:lnTo>
                <a:lnTo>
                  <a:pt x="50215" y="246608"/>
                </a:lnTo>
                <a:lnTo>
                  <a:pt x="98920" y="196354"/>
                </a:lnTo>
                <a:close/>
              </a:path>
              <a:path w="1003300" h="247015">
                <a:moveTo>
                  <a:pt x="551065" y="155282"/>
                </a:moveTo>
                <a:lnTo>
                  <a:pt x="500811" y="105016"/>
                </a:lnTo>
                <a:lnTo>
                  <a:pt x="452094" y="155282"/>
                </a:lnTo>
                <a:lnTo>
                  <a:pt x="500811" y="205536"/>
                </a:lnTo>
                <a:lnTo>
                  <a:pt x="551065" y="155282"/>
                </a:lnTo>
                <a:close/>
              </a:path>
              <a:path w="1003300" h="247015">
                <a:moveTo>
                  <a:pt x="1003160" y="50253"/>
                </a:moveTo>
                <a:lnTo>
                  <a:pt x="952906" y="0"/>
                </a:lnTo>
                <a:lnTo>
                  <a:pt x="904240" y="50253"/>
                </a:lnTo>
                <a:lnTo>
                  <a:pt x="952906" y="98971"/>
                </a:lnTo>
                <a:lnTo>
                  <a:pt x="1003160" y="50253"/>
                </a:lnTo>
                <a:close/>
              </a:path>
            </a:pathLst>
          </a:custGeom>
          <a:solidFill>
            <a:srgbClr val="00B6F0"/>
          </a:solidFill>
        </p:spPr>
        <p:txBody>
          <a:bodyPr wrap="square" lIns="0" tIns="0" rIns="0" bIns="0" rtlCol="0"/>
          <a:lstStyle/>
          <a:p>
            <a:endParaRPr/>
          </a:p>
        </p:txBody>
      </p:sp>
      <p:sp>
        <p:nvSpPr>
          <p:cNvPr id="71" name="object 71"/>
          <p:cNvSpPr/>
          <p:nvPr/>
        </p:nvSpPr>
        <p:spPr>
          <a:xfrm>
            <a:off x="1175194" y="7041841"/>
            <a:ext cx="139065" cy="139065"/>
          </a:xfrm>
          <a:custGeom>
            <a:avLst/>
            <a:gdLst/>
            <a:ahLst/>
            <a:cxnLst/>
            <a:rect l="l" t="t" r="r" b="b"/>
            <a:pathLst>
              <a:path w="139065" h="139065">
                <a:moveTo>
                  <a:pt x="138506" y="138506"/>
                </a:moveTo>
                <a:lnTo>
                  <a:pt x="0" y="138506"/>
                </a:lnTo>
                <a:lnTo>
                  <a:pt x="0" y="0"/>
                </a:lnTo>
                <a:lnTo>
                  <a:pt x="138506" y="0"/>
                </a:lnTo>
                <a:lnTo>
                  <a:pt x="138506" y="138506"/>
                </a:lnTo>
                <a:close/>
              </a:path>
            </a:pathLst>
          </a:custGeom>
          <a:solidFill>
            <a:srgbClr val="4A4B4D"/>
          </a:solidFill>
        </p:spPr>
        <p:txBody>
          <a:bodyPr wrap="square" lIns="0" tIns="0" rIns="0" bIns="0" rtlCol="0"/>
          <a:lstStyle/>
          <a:p>
            <a:endParaRPr/>
          </a:p>
        </p:txBody>
      </p:sp>
      <p:pic>
        <p:nvPicPr>
          <p:cNvPr id="72" name="object 72"/>
          <p:cNvPicPr/>
          <p:nvPr/>
        </p:nvPicPr>
        <p:blipFill>
          <a:blip r:embed="rId31" cstate="print"/>
          <a:stretch>
            <a:fillRect/>
          </a:stretch>
        </p:blipFill>
        <p:spPr>
          <a:xfrm>
            <a:off x="1487233" y="7035745"/>
            <a:ext cx="2050503" cy="150710"/>
          </a:xfrm>
          <a:prstGeom prst="rect">
            <a:avLst/>
          </a:prstGeom>
        </p:spPr>
      </p:pic>
      <p:sp>
        <p:nvSpPr>
          <p:cNvPr id="73" name="object 73"/>
          <p:cNvSpPr/>
          <p:nvPr/>
        </p:nvSpPr>
        <p:spPr>
          <a:xfrm>
            <a:off x="5396407" y="7019445"/>
            <a:ext cx="403860" cy="292735"/>
          </a:xfrm>
          <a:custGeom>
            <a:avLst/>
            <a:gdLst/>
            <a:ahLst/>
            <a:cxnLst/>
            <a:rect l="l" t="t" r="r" b="b"/>
            <a:pathLst>
              <a:path w="403860" h="292734">
                <a:moveTo>
                  <a:pt x="188760" y="33489"/>
                </a:moveTo>
                <a:lnTo>
                  <a:pt x="188112" y="27520"/>
                </a:lnTo>
                <a:lnTo>
                  <a:pt x="184759" y="18834"/>
                </a:lnTo>
                <a:lnTo>
                  <a:pt x="176555" y="11010"/>
                </a:lnTo>
                <a:lnTo>
                  <a:pt x="161378" y="7594"/>
                </a:lnTo>
                <a:lnTo>
                  <a:pt x="21336" y="7594"/>
                </a:lnTo>
                <a:lnTo>
                  <a:pt x="16065" y="7937"/>
                </a:lnTo>
                <a:lnTo>
                  <a:pt x="8953" y="10274"/>
                </a:lnTo>
                <a:lnTo>
                  <a:pt x="2679" y="16598"/>
                </a:lnTo>
                <a:lnTo>
                  <a:pt x="0" y="28930"/>
                </a:lnTo>
                <a:lnTo>
                  <a:pt x="2895" y="40373"/>
                </a:lnTo>
                <a:lnTo>
                  <a:pt x="9512" y="46253"/>
                </a:lnTo>
                <a:lnTo>
                  <a:pt x="16700" y="48412"/>
                </a:lnTo>
                <a:lnTo>
                  <a:pt x="21336" y="48717"/>
                </a:lnTo>
                <a:lnTo>
                  <a:pt x="129387" y="48717"/>
                </a:lnTo>
                <a:lnTo>
                  <a:pt x="129387" y="53289"/>
                </a:lnTo>
                <a:lnTo>
                  <a:pt x="127889" y="56311"/>
                </a:lnTo>
                <a:lnTo>
                  <a:pt x="126352" y="57848"/>
                </a:lnTo>
                <a:lnTo>
                  <a:pt x="118351" y="69303"/>
                </a:lnTo>
                <a:lnTo>
                  <a:pt x="94411" y="105029"/>
                </a:lnTo>
                <a:lnTo>
                  <a:pt x="69049" y="153885"/>
                </a:lnTo>
                <a:lnTo>
                  <a:pt x="50431" y="202463"/>
                </a:lnTo>
                <a:lnTo>
                  <a:pt x="38938" y="244195"/>
                </a:lnTo>
                <a:lnTo>
                  <a:pt x="35026" y="272503"/>
                </a:lnTo>
                <a:lnTo>
                  <a:pt x="35420" y="278155"/>
                </a:lnTo>
                <a:lnTo>
                  <a:pt x="38252" y="284683"/>
                </a:lnTo>
                <a:lnTo>
                  <a:pt x="45948" y="290068"/>
                </a:lnTo>
                <a:lnTo>
                  <a:pt x="60921" y="292303"/>
                </a:lnTo>
                <a:lnTo>
                  <a:pt x="74345" y="290207"/>
                </a:lnTo>
                <a:lnTo>
                  <a:pt x="81648" y="284683"/>
                </a:lnTo>
                <a:lnTo>
                  <a:pt x="84683" y="276885"/>
                </a:lnTo>
                <a:lnTo>
                  <a:pt x="85280" y="267944"/>
                </a:lnTo>
                <a:lnTo>
                  <a:pt x="87134" y="254457"/>
                </a:lnTo>
                <a:lnTo>
                  <a:pt x="109270" y="172466"/>
                </a:lnTo>
                <a:lnTo>
                  <a:pt x="134366" y="117551"/>
                </a:lnTo>
                <a:lnTo>
                  <a:pt x="172046" y="62407"/>
                </a:lnTo>
                <a:lnTo>
                  <a:pt x="180428" y="53619"/>
                </a:lnTo>
                <a:lnTo>
                  <a:pt x="185534" y="46824"/>
                </a:lnTo>
                <a:lnTo>
                  <a:pt x="188061" y="40589"/>
                </a:lnTo>
                <a:lnTo>
                  <a:pt x="188760" y="33489"/>
                </a:lnTo>
                <a:close/>
              </a:path>
              <a:path w="403860" h="292734">
                <a:moveTo>
                  <a:pt x="403428" y="146151"/>
                </a:moveTo>
                <a:lnTo>
                  <a:pt x="401650" y="109905"/>
                </a:lnTo>
                <a:lnTo>
                  <a:pt x="394411" y="71031"/>
                </a:lnTo>
                <a:lnTo>
                  <a:pt x="381152" y="41084"/>
                </a:lnTo>
                <a:lnTo>
                  <a:pt x="378752" y="35661"/>
                </a:lnTo>
                <a:lnTo>
                  <a:pt x="356196" y="14160"/>
                </a:lnTo>
                <a:lnTo>
                  <a:pt x="356196" y="146151"/>
                </a:lnTo>
                <a:lnTo>
                  <a:pt x="354190" y="187604"/>
                </a:lnTo>
                <a:lnTo>
                  <a:pt x="347065" y="220916"/>
                </a:lnTo>
                <a:lnTo>
                  <a:pt x="333082" y="243116"/>
                </a:lnTo>
                <a:lnTo>
                  <a:pt x="310553" y="251180"/>
                </a:lnTo>
                <a:lnTo>
                  <a:pt x="287985" y="243116"/>
                </a:lnTo>
                <a:lnTo>
                  <a:pt x="273989" y="220916"/>
                </a:lnTo>
                <a:lnTo>
                  <a:pt x="266865" y="187604"/>
                </a:lnTo>
                <a:lnTo>
                  <a:pt x="264871" y="146151"/>
                </a:lnTo>
                <a:lnTo>
                  <a:pt x="266865" y="104686"/>
                </a:lnTo>
                <a:lnTo>
                  <a:pt x="273989" y="71348"/>
                </a:lnTo>
                <a:lnTo>
                  <a:pt x="287985" y="49161"/>
                </a:lnTo>
                <a:lnTo>
                  <a:pt x="310553" y="41084"/>
                </a:lnTo>
                <a:lnTo>
                  <a:pt x="333082" y="49161"/>
                </a:lnTo>
                <a:lnTo>
                  <a:pt x="347065" y="71348"/>
                </a:lnTo>
                <a:lnTo>
                  <a:pt x="354190" y="104686"/>
                </a:lnTo>
                <a:lnTo>
                  <a:pt x="356196" y="146151"/>
                </a:lnTo>
                <a:lnTo>
                  <a:pt x="356196" y="14160"/>
                </a:lnTo>
                <a:lnTo>
                  <a:pt x="351777" y="9944"/>
                </a:lnTo>
                <a:lnTo>
                  <a:pt x="310553" y="0"/>
                </a:lnTo>
                <a:lnTo>
                  <a:pt x="297091" y="1143"/>
                </a:lnTo>
                <a:lnTo>
                  <a:pt x="260464" y="15417"/>
                </a:lnTo>
                <a:lnTo>
                  <a:pt x="229019" y="61150"/>
                </a:lnTo>
                <a:lnTo>
                  <a:pt x="217004" y="122961"/>
                </a:lnTo>
                <a:lnTo>
                  <a:pt x="216154" y="146151"/>
                </a:lnTo>
                <a:lnTo>
                  <a:pt x="217004" y="168694"/>
                </a:lnTo>
                <a:lnTo>
                  <a:pt x="229019" y="230898"/>
                </a:lnTo>
                <a:lnTo>
                  <a:pt x="255752" y="273011"/>
                </a:lnTo>
                <a:lnTo>
                  <a:pt x="310553" y="292303"/>
                </a:lnTo>
                <a:lnTo>
                  <a:pt x="330415" y="290093"/>
                </a:lnTo>
                <a:lnTo>
                  <a:pt x="377532" y="260299"/>
                </a:lnTo>
                <a:lnTo>
                  <a:pt x="399605" y="198653"/>
                </a:lnTo>
                <a:lnTo>
                  <a:pt x="402805" y="168262"/>
                </a:lnTo>
                <a:lnTo>
                  <a:pt x="403428" y="146151"/>
                </a:lnTo>
                <a:close/>
              </a:path>
            </a:pathLst>
          </a:custGeom>
          <a:solidFill>
            <a:srgbClr val="00B6F0"/>
          </a:solidFill>
        </p:spPr>
        <p:txBody>
          <a:bodyPr wrap="square" lIns="0" tIns="0" rIns="0" bIns="0" rtlCol="0"/>
          <a:lstStyle/>
          <a:p>
            <a:endParaRPr/>
          </a:p>
        </p:txBody>
      </p:sp>
      <p:pic>
        <p:nvPicPr>
          <p:cNvPr id="74" name="object 74"/>
          <p:cNvPicPr/>
          <p:nvPr/>
        </p:nvPicPr>
        <p:blipFill>
          <a:blip r:embed="rId32" cstate="print"/>
          <a:stretch>
            <a:fillRect/>
          </a:stretch>
        </p:blipFill>
        <p:spPr>
          <a:xfrm>
            <a:off x="5825680" y="7090984"/>
            <a:ext cx="208559" cy="194868"/>
          </a:xfrm>
          <a:prstGeom prst="rect">
            <a:avLst/>
          </a:prstGeom>
        </p:spPr>
      </p:pic>
      <p:pic>
        <p:nvPicPr>
          <p:cNvPr id="75" name="object 75"/>
          <p:cNvPicPr/>
          <p:nvPr/>
        </p:nvPicPr>
        <p:blipFill>
          <a:blip r:embed="rId33" cstate="print"/>
          <a:stretch>
            <a:fillRect/>
          </a:stretch>
        </p:blipFill>
        <p:spPr>
          <a:xfrm>
            <a:off x="6085979" y="7110928"/>
            <a:ext cx="362292" cy="173545"/>
          </a:xfrm>
          <a:prstGeom prst="rect">
            <a:avLst/>
          </a:prstGeom>
        </p:spPr>
      </p:pic>
      <p:sp>
        <p:nvSpPr>
          <p:cNvPr id="76" name="object 76"/>
          <p:cNvSpPr/>
          <p:nvPr/>
        </p:nvSpPr>
        <p:spPr>
          <a:xfrm>
            <a:off x="1682102" y="7352972"/>
            <a:ext cx="4769485" cy="1117600"/>
          </a:xfrm>
          <a:custGeom>
            <a:avLst/>
            <a:gdLst/>
            <a:ahLst/>
            <a:cxnLst/>
            <a:rect l="l" t="t" r="r" b="b"/>
            <a:pathLst>
              <a:path w="4769485" h="1117600">
                <a:moveTo>
                  <a:pt x="2237727" y="578446"/>
                </a:moveTo>
                <a:lnTo>
                  <a:pt x="1782572" y="596696"/>
                </a:lnTo>
                <a:lnTo>
                  <a:pt x="1330477" y="855510"/>
                </a:lnTo>
                <a:lnTo>
                  <a:pt x="878332" y="952944"/>
                </a:lnTo>
                <a:lnTo>
                  <a:pt x="436867" y="1057973"/>
                </a:lnTo>
                <a:lnTo>
                  <a:pt x="0" y="1099045"/>
                </a:lnTo>
                <a:lnTo>
                  <a:pt x="1536" y="1117358"/>
                </a:lnTo>
                <a:lnTo>
                  <a:pt x="439940" y="1076223"/>
                </a:lnTo>
                <a:lnTo>
                  <a:pt x="882904" y="971207"/>
                </a:lnTo>
                <a:lnTo>
                  <a:pt x="1336535" y="872236"/>
                </a:lnTo>
                <a:lnTo>
                  <a:pt x="1788668" y="616496"/>
                </a:lnTo>
                <a:lnTo>
                  <a:pt x="2237727" y="596696"/>
                </a:lnTo>
                <a:lnTo>
                  <a:pt x="2237727" y="578446"/>
                </a:lnTo>
                <a:close/>
              </a:path>
              <a:path w="4769485" h="1117600">
                <a:moveTo>
                  <a:pt x="4769243" y="0"/>
                </a:moveTo>
                <a:lnTo>
                  <a:pt x="3630561" y="0"/>
                </a:lnTo>
                <a:lnTo>
                  <a:pt x="3630561" y="19799"/>
                </a:lnTo>
                <a:lnTo>
                  <a:pt x="4769243" y="19799"/>
                </a:lnTo>
                <a:lnTo>
                  <a:pt x="4769243" y="0"/>
                </a:lnTo>
                <a:close/>
              </a:path>
            </a:pathLst>
          </a:custGeom>
          <a:solidFill>
            <a:srgbClr val="00B6F0"/>
          </a:solidFill>
        </p:spPr>
        <p:txBody>
          <a:bodyPr wrap="square" lIns="0" tIns="0" rIns="0" bIns="0" rtlCol="0"/>
          <a:lstStyle/>
          <a:p>
            <a:endParaRPr/>
          </a:p>
        </p:txBody>
      </p:sp>
      <p:pic>
        <p:nvPicPr>
          <p:cNvPr id="77" name="object 77"/>
          <p:cNvPicPr/>
          <p:nvPr/>
        </p:nvPicPr>
        <p:blipFill>
          <a:blip r:embed="rId34" cstate="print"/>
          <a:stretch>
            <a:fillRect/>
          </a:stretch>
        </p:blipFill>
        <p:spPr>
          <a:xfrm>
            <a:off x="4297362" y="8805192"/>
            <a:ext cx="149174" cy="92862"/>
          </a:xfrm>
          <a:prstGeom prst="rect">
            <a:avLst/>
          </a:prstGeom>
        </p:spPr>
      </p:pic>
      <p:pic>
        <p:nvPicPr>
          <p:cNvPr id="78" name="object 78"/>
          <p:cNvPicPr/>
          <p:nvPr/>
        </p:nvPicPr>
        <p:blipFill>
          <a:blip r:embed="rId35" cstate="print"/>
          <a:stretch>
            <a:fillRect/>
          </a:stretch>
        </p:blipFill>
        <p:spPr>
          <a:xfrm>
            <a:off x="3845217" y="8805192"/>
            <a:ext cx="149186" cy="92862"/>
          </a:xfrm>
          <a:prstGeom prst="rect">
            <a:avLst/>
          </a:prstGeom>
        </p:spPr>
      </p:pic>
      <p:pic>
        <p:nvPicPr>
          <p:cNvPr id="79" name="object 79"/>
          <p:cNvPicPr/>
          <p:nvPr/>
        </p:nvPicPr>
        <p:blipFill>
          <a:blip r:embed="rId36" cstate="print"/>
          <a:stretch>
            <a:fillRect/>
          </a:stretch>
        </p:blipFill>
        <p:spPr>
          <a:xfrm>
            <a:off x="1426362" y="8805192"/>
            <a:ext cx="2213381" cy="251167"/>
          </a:xfrm>
          <a:prstGeom prst="rect">
            <a:avLst/>
          </a:prstGeom>
        </p:spPr>
      </p:pic>
      <p:sp>
        <p:nvSpPr>
          <p:cNvPr id="80" name="object 80"/>
          <p:cNvSpPr/>
          <p:nvPr/>
        </p:nvSpPr>
        <p:spPr>
          <a:xfrm>
            <a:off x="2965348" y="7890347"/>
            <a:ext cx="1005205" cy="376555"/>
          </a:xfrm>
          <a:custGeom>
            <a:avLst/>
            <a:gdLst/>
            <a:ahLst/>
            <a:cxnLst/>
            <a:rect l="l" t="t" r="r" b="b"/>
            <a:pathLst>
              <a:path w="1005204" h="376554">
                <a:moveTo>
                  <a:pt x="100457" y="325729"/>
                </a:moveTo>
                <a:lnTo>
                  <a:pt x="50253" y="277012"/>
                </a:lnTo>
                <a:lnTo>
                  <a:pt x="0" y="325729"/>
                </a:lnTo>
                <a:lnTo>
                  <a:pt x="50253" y="375983"/>
                </a:lnTo>
                <a:lnTo>
                  <a:pt x="100457" y="325729"/>
                </a:lnTo>
                <a:close/>
              </a:path>
              <a:path w="1005204" h="376554">
                <a:moveTo>
                  <a:pt x="552602" y="68453"/>
                </a:moveTo>
                <a:lnTo>
                  <a:pt x="502348" y="19735"/>
                </a:lnTo>
                <a:lnTo>
                  <a:pt x="452145" y="68453"/>
                </a:lnTo>
                <a:lnTo>
                  <a:pt x="502348" y="118706"/>
                </a:lnTo>
                <a:lnTo>
                  <a:pt x="552602" y="68453"/>
                </a:lnTo>
                <a:close/>
              </a:path>
              <a:path w="1005204" h="376554">
                <a:moveTo>
                  <a:pt x="1004697" y="50203"/>
                </a:moveTo>
                <a:lnTo>
                  <a:pt x="954481" y="0"/>
                </a:lnTo>
                <a:lnTo>
                  <a:pt x="904227" y="50203"/>
                </a:lnTo>
                <a:lnTo>
                  <a:pt x="954481" y="98920"/>
                </a:lnTo>
                <a:lnTo>
                  <a:pt x="1004697" y="50203"/>
                </a:lnTo>
                <a:close/>
              </a:path>
            </a:pathLst>
          </a:custGeom>
          <a:solidFill>
            <a:srgbClr val="00B6F0"/>
          </a:solidFill>
        </p:spPr>
        <p:txBody>
          <a:bodyPr wrap="square" lIns="0" tIns="0" rIns="0" bIns="0" rtlCol="0"/>
          <a:lstStyle/>
          <a:p>
            <a:endParaRPr/>
          </a:p>
        </p:txBody>
      </p:sp>
      <p:pic>
        <p:nvPicPr>
          <p:cNvPr id="81" name="object 81"/>
          <p:cNvPicPr/>
          <p:nvPr/>
        </p:nvPicPr>
        <p:blipFill>
          <a:blip r:embed="rId37" cstate="print"/>
          <a:stretch>
            <a:fillRect/>
          </a:stretch>
        </p:blipFill>
        <p:spPr>
          <a:xfrm>
            <a:off x="4178591" y="7902501"/>
            <a:ext cx="385127" cy="105016"/>
          </a:xfrm>
          <a:prstGeom prst="rect">
            <a:avLst/>
          </a:prstGeom>
        </p:spPr>
      </p:pic>
      <p:sp>
        <p:nvSpPr>
          <p:cNvPr id="82" name="object 82"/>
          <p:cNvSpPr/>
          <p:nvPr/>
        </p:nvSpPr>
        <p:spPr>
          <a:xfrm>
            <a:off x="3916756" y="7756349"/>
            <a:ext cx="504190" cy="193675"/>
          </a:xfrm>
          <a:custGeom>
            <a:avLst/>
            <a:gdLst/>
            <a:ahLst/>
            <a:cxnLst/>
            <a:rect l="l" t="t" r="r" b="b"/>
            <a:pathLst>
              <a:path w="504189" h="193675">
                <a:moveTo>
                  <a:pt x="503885" y="50253"/>
                </a:moveTo>
                <a:lnTo>
                  <a:pt x="455168" y="0"/>
                </a:lnTo>
                <a:lnTo>
                  <a:pt x="404964" y="50253"/>
                </a:lnTo>
                <a:lnTo>
                  <a:pt x="408698" y="54000"/>
                </a:lnTo>
                <a:lnTo>
                  <a:pt x="0" y="175069"/>
                </a:lnTo>
                <a:lnTo>
                  <a:pt x="6108" y="193319"/>
                </a:lnTo>
                <a:lnTo>
                  <a:pt x="423837" y="69164"/>
                </a:lnTo>
                <a:lnTo>
                  <a:pt x="455168" y="100507"/>
                </a:lnTo>
                <a:lnTo>
                  <a:pt x="503885" y="50253"/>
                </a:lnTo>
                <a:close/>
              </a:path>
            </a:pathLst>
          </a:custGeom>
          <a:solidFill>
            <a:srgbClr val="00B6F0"/>
          </a:solidFill>
        </p:spPr>
        <p:txBody>
          <a:bodyPr wrap="square" lIns="0" tIns="0" rIns="0" bIns="0" rtlCol="0"/>
          <a:lstStyle/>
          <a:p>
            <a:endParaRPr/>
          </a:p>
        </p:txBody>
      </p:sp>
      <p:pic>
        <p:nvPicPr>
          <p:cNvPr id="84" name="object 84"/>
          <p:cNvPicPr/>
          <p:nvPr/>
        </p:nvPicPr>
        <p:blipFill>
          <a:blip r:embed="rId38" cstate="print"/>
          <a:stretch>
            <a:fillRect/>
          </a:stretch>
        </p:blipFill>
        <p:spPr>
          <a:xfrm>
            <a:off x="1088428" y="9151605"/>
            <a:ext cx="3390061" cy="121793"/>
          </a:xfrm>
          <a:prstGeom prst="rect">
            <a:avLst/>
          </a:prstGeom>
        </p:spPr>
      </p:pic>
      <p:pic>
        <p:nvPicPr>
          <p:cNvPr id="85" name="object 85"/>
          <p:cNvPicPr/>
          <p:nvPr/>
        </p:nvPicPr>
        <p:blipFill>
          <a:blip r:embed="rId39" cstate="print"/>
          <a:stretch>
            <a:fillRect/>
          </a:stretch>
        </p:blipFill>
        <p:spPr>
          <a:xfrm>
            <a:off x="1074737" y="9379699"/>
            <a:ext cx="5384203" cy="471881"/>
          </a:xfrm>
          <a:prstGeom prst="rect">
            <a:avLst/>
          </a:prstGeom>
        </p:spPr>
      </p:pic>
      <p:grpSp>
        <p:nvGrpSpPr>
          <p:cNvPr id="86" name="object 86"/>
          <p:cNvGrpSpPr/>
          <p:nvPr/>
        </p:nvGrpSpPr>
        <p:grpSpPr>
          <a:xfrm>
            <a:off x="709358" y="5600"/>
            <a:ext cx="6842759" cy="717550"/>
            <a:chOff x="709358" y="5600"/>
            <a:chExt cx="6842759" cy="717550"/>
          </a:xfrm>
        </p:grpSpPr>
        <p:sp>
          <p:nvSpPr>
            <p:cNvPr id="87" name="object 8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EECFB"/>
            </a:solidFill>
          </p:spPr>
          <p:txBody>
            <a:bodyPr wrap="square" lIns="0" tIns="0" rIns="0" bIns="0" rtlCol="0"/>
            <a:lstStyle/>
            <a:p>
              <a:endParaRPr/>
            </a:p>
          </p:txBody>
        </p:sp>
        <p:sp>
          <p:nvSpPr>
            <p:cNvPr id="88" name="object 8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89" name="object 89"/>
            <p:cNvPicPr/>
            <p:nvPr/>
          </p:nvPicPr>
          <p:blipFill>
            <a:blip r:embed="rId40" cstate="print"/>
            <a:stretch>
              <a:fillRect/>
            </a:stretch>
          </p:blipFill>
          <p:spPr>
            <a:xfrm>
              <a:off x="1003147" y="366369"/>
              <a:ext cx="462813" cy="170497"/>
            </a:xfrm>
            <a:prstGeom prst="rect">
              <a:avLst/>
            </a:prstGeom>
          </p:spPr>
        </p:pic>
        <p:sp>
          <p:nvSpPr>
            <p:cNvPr id="90" name="object 9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91" name="object 91"/>
            <p:cNvPicPr/>
            <p:nvPr/>
          </p:nvPicPr>
          <p:blipFill>
            <a:blip r:embed="rId41" cstate="print"/>
            <a:stretch>
              <a:fillRect/>
            </a:stretch>
          </p:blipFill>
          <p:spPr>
            <a:xfrm>
              <a:off x="1662315" y="380059"/>
              <a:ext cx="156806" cy="149174"/>
            </a:xfrm>
            <a:prstGeom prst="rect">
              <a:avLst/>
            </a:prstGeom>
          </p:spPr>
        </p:pic>
        <p:sp>
          <p:nvSpPr>
            <p:cNvPr id="92" name="object 9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93" name="object 93"/>
            <p:cNvPicPr/>
            <p:nvPr/>
          </p:nvPicPr>
          <p:blipFill>
            <a:blip r:embed="rId42" cstate="print"/>
            <a:stretch>
              <a:fillRect/>
            </a:stretch>
          </p:blipFill>
          <p:spPr>
            <a:xfrm>
              <a:off x="2021585" y="366369"/>
              <a:ext cx="343992" cy="170497"/>
            </a:xfrm>
            <a:prstGeom prst="rect">
              <a:avLst/>
            </a:prstGeom>
          </p:spPr>
        </p:pic>
        <p:pic>
          <p:nvPicPr>
            <p:cNvPr id="94" name="object 94"/>
            <p:cNvPicPr/>
            <p:nvPr/>
          </p:nvPicPr>
          <p:blipFill>
            <a:blip r:embed="rId43" cstate="print"/>
            <a:stretch>
              <a:fillRect/>
            </a:stretch>
          </p:blipFill>
          <p:spPr>
            <a:xfrm>
              <a:off x="2552852" y="364832"/>
              <a:ext cx="1788617" cy="172034"/>
            </a:xfrm>
            <a:prstGeom prst="rect">
              <a:avLst/>
            </a:prstGeom>
          </p:spPr>
        </p:pic>
      </p:grpSp>
      <p:pic>
        <p:nvPicPr>
          <p:cNvPr id="139" name="object 139"/>
          <p:cNvPicPr/>
          <p:nvPr/>
        </p:nvPicPr>
        <p:blipFill>
          <a:blip r:embed="rId44" cstate="print"/>
          <a:stretch>
            <a:fillRect/>
          </a:stretch>
        </p:blipFill>
        <p:spPr>
          <a:xfrm>
            <a:off x="1621180" y="2622346"/>
            <a:ext cx="2630487" cy="272503"/>
          </a:xfrm>
          <a:prstGeom prst="rect">
            <a:avLst/>
          </a:prstGeom>
        </p:spPr>
      </p:pic>
      <p:grpSp>
        <p:nvGrpSpPr>
          <p:cNvPr id="140" name="object 140"/>
          <p:cNvGrpSpPr/>
          <p:nvPr/>
        </p:nvGrpSpPr>
        <p:grpSpPr>
          <a:xfrm>
            <a:off x="4608832" y="4016515"/>
            <a:ext cx="712374" cy="303317"/>
            <a:chOff x="4585043" y="3666629"/>
            <a:chExt cx="890625" cy="687071"/>
          </a:xfrm>
        </p:grpSpPr>
        <p:sp>
          <p:nvSpPr>
            <p:cNvPr id="141" name="object 141"/>
            <p:cNvSpPr/>
            <p:nvPr/>
          </p:nvSpPr>
          <p:spPr>
            <a:xfrm>
              <a:off x="4598733" y="3716883"/>
              <a:ext cx="876935" cy="551180"/>
            </a:xfrm>
            <a:custGeom>
              <a:avLst/>
              <a:gdLst/>
              <a:ahLst/>
              <a:cxnLst/>
              <a:rect l="l" t="t" r="r" b="b"/>
              <a:pathLst>
                <a:path w="876935" h="551179">
                  <a:moveTo>
                    <a:pt x="817473" y="551065"/>
                  </a:moveTo>
                  <a:lnTo>
                    <a:pt x="828128" y="532752"/>
                  </a:lnTo>
                  <a:lnTo>
                    <a:pt x="0" y="36512"/>
                  </a:lnTo>
                  <a:lnTo>
                    <a:pt x="21336" y="0"/>
                  </a:lnTo>
                  <a:lnTo>
                    <a:pt x="849414" y="494703"/>
                  </a:lnTo>
                  <a:lnTo>
                    <a:pt x="866299" y="494703"/>
                  </a:lnTo>
                  <a:lnTo>
                    <a:pt x="876846" y="535825"/>
                  </a:lnTo>
                  <a:lnTo>
                    <a:pt x="817473" y="551065"/>
                  </a:lnTo>
                  <a:close/>
                </a:path>
                <a:path w="876935" h="551179">
                  <a:moveTo>
                    <a:pt x="866299" y="494703"/>
                  </a:moveTo>
                  <a:lnTo>
                    <a:pt x="849414" y="494703"/>
                  </a:lnTo>
                  <a:lnTo>
                    <a:pt x="861618" y="476453"/>
                  </a:lnTo>
                  <a:lnTo>
                    <a:pt x="866299" y="494703"/>
                  </a:lnTo>
                  <a:close/>
                </a:path>
              </a:pathLst>
            </a:custGeom>
            <a:solidFill>
              <a:srgbClr val="1D1D1B"/>
            </a:solidFill>
          </p:spPr>
          <p:txBody>
            <a:bodyPr wrap="square" lIns="0" tIns="0" rIns="0" bIns="0" rtlCol="0"/>
            <a:lstStyle/>
            <a:p>
              <a:endParaRPr/>
            </a:p>
          </p:txBody>
        </p:sp>
        <p:sp>
          <p:nvSpPr>
            <p:cNvPr id="142" name="object 142"/>
            <p:cNvSpPr/>
            <p:nvPr/>
          </p:nvSpPr>
          <p:spPr>
            <a:xfrm>
              <a:off x="4585043" y="3666629"/>
              <a:ext cx="851535" cy="687071"/>
            </a:xfrm>
            <a:custGeom>
              <a:avLst/>
              <a:gdLst/>
              <a:ahLst/>
              <a:cxnLst/>
              <a:rect l="l" t="t" r="r" b="b"/>
              <a:pathLst>
                <a:path w="851535" h="687070">
                  <a:moveTo>
                    <a:pt x="237490" y="51739"/>
                  </a:moveTo>
                  <a:lnTo>
                    <a:pt x="147688" y="0"/>
                  </a:lnTo>
                  <a:lnTo>
                    <a:pt x="0" y="255739"/>
                  </a:lnTo>
                  <a:lnTo>
                    <a:pt x="89801" y="307479"/>
                  </a:lnTo>
                  <a:lnTo>
                    <a:pt x="237490" y="51739"/>
                  </a:lnTo>
                  <a:close/>
                </a:path>
                <a:path w="851535" h="687070">
                  <a:moveTo>
                    <a:pt x="400354" y="129374"/>
                  </a:moveTo>
                  <a:lnTo>
                    <a:pt x="310553" y="77635"/>
                  </a:lnTo>
                  <a:lnTo>
                    <a:pt x="162877" y="333375"/>
                  </a:lnTo>
                  <a:lnTo>
                    <a:pt x="252717" y="385114"/>
                  </a:lnTo>
                  <a:lnTo>
                    <a:pt x="400354" y="129374"/>
                  </a:lnTo>
                  <a:close/>
                </a:path>
                <a:path w="851535" h="687070">
                  <a:moveTo>
                    <a:pt x="523684" y="264858"/>
                  </a:moveTo>
                  <a:lnTo>
                    <a:pt x="433844" y="213118"/>
                  </a:lnTo>
                  <a:lnTo>
                    <a:pt x="286194" y="470395"/>
                  </a:lnTo>
                  <a:lnTo>
                    <a:pt x="375996" y="522135"/>
                  </a:lnTo>
                  <a:lnTo>
                    <a:pt x="523684" y="264858"/>
                  </a:lnTo>
                  <a:close/>
                </a:path>
                <a:path w="851535" h="687070">
                  <a:moveTo>
                    <a:pt x="695680" y="348602"/>
                  </a:moveTo>
                  <a:lnTo>
                    <a:pt x="605878" y="296862"/>
                  </a:lnTo>
                  <a:lnTo>
                    <a:pt x="458190" y="554088"/>
                  </a:lnTo>
                  <a:lnTo>
                    <a:pt x="548043" y="605878"/>
                  </a:lnTo>
                  <a:lnTo>
                    <a:pt x="695680" y="348602"/>
                  </a:lnTo>
                  <a:close/>
                </a:path>
                <a:path w="851535" h="687070">
                  <a:moveTo>
                    <a:pt x="850950" y="430809"/>
                  </a:moveTo>
                  <a:lnTo>
                    <a:pt x="761161" y="379069"/>
                  </a:lnTo>
                  <a:lnTo>
                    <a:pt x="613473" y="634796"/>
                  </a:lnTo>
                  <a:lnTo>
                    <a:pt x="703313" y="686549"/>
                  </a:lnTo>
                  <a:lnTo>
                    <a:pt x="850950" y="430809"/>
                  </a:lnTo>
                  <a:close/>
                </a:path>
              </a:pathLst>
            </a:custGeom>
            <a:solidFill>
              <a:srgbClr val="FFFFFF"/>
            </a:solidFill>
          </p:spPr>
          <p:txBody>
            <a:bodyPr wrap="square" lIns="0" tIns="0" rIns="0" bIns="0" rtlCol="0"/>
            <a:lstStyle/>
            <a:p>
              <a:endParaRPr/>
            </a:p>
          </p:txBody>
        </p:sp>
      </p:grpSp>
      <p:sp>
        <p:nvSpPr>
          <p:cNvPr id="278" name="テキスト ボックス 277">
            <a:extLst>
              <a:ext uri="{FF2B5EF4-FFF2-40B4-BE49-F238E27FC236}">
                <a16:creationId xmlns:a16="http://schemas.microsoft.com/office/drawing/2014/main" id="{4138881C-04D0-6ABB-7D97-C635E2BE123B}"/>
              </a:ext>
            </a:extLst>
          </p:cNvPr>
          <p:cNvSpPr txBox="1"/>
          <p:nvPr/>
        </p:nvSpPr>
        <p:spPr>
          <a:xfrm>
            <a:off x="4385026" y="7343785"/>
            <a:ext cx="619208" cy="246221"/>
          </a:xfrm>
          <a:prstGeom prst="rect">
            <a:avLst/>
          </a:prstGeom>
          <a:noFill/>
        </p:spPr>
        <p:txBody>
          <a:bodyPr wrap="square" rtlCol="0">
            <a:spAutoFit/>
          </a:bodyPr>
          <a:lstStyle/>
          <a:p>
            <a:r>
              <a:rPr kumimoji="1" lang="en-US" altLang="ja-JP" sz="1000" b="1">
                <a:solidFill>
                  <a:schemeClr val="tx1">
                    <a:lumMod val="65000"/>
                    <a:lumOff val="35000"/>
                  </a:schemeClr>
                </a:solidFill>
                <a:latin typeface="游ゴシック" panose="020B0400000000000000" pitchFamily="50" charset="-128"/>
                <a:ea typeface="游ゴシック" panose="020B0400000000000000" pitchFamily="50" charset="-128"/>
              </a:rPr>
              <a:t>62.1%</a:t>
            </a:r>
            <a:endParaRPr kumimoji="1" lang="ja-JP" altLang="en-US" sz="1000" b="1">
              <a:solidFill>
                <a:schemeClr val="tx1">
                  <a:lumMod val="65000"/>
                  <a:lumOff val="35000"/>
                </a:schemeClr>
              </a:solidFill>
              <a:latin typeface="游ゴシック" panose="020B0400000000000000" pitchFamily="50" charset="-128"/>
              <a:ea typeface="游ゴシック" panose="020B0400000000000000" pitchFamily="50" charset="-128"/>
            </a:endParaRPr>
          </a:p>
        </p:txBody>
      </p:sp>
      <p:sp>
        <p:nvSpPr>
          <p:cNvPr id="279" name="object 82">
            <a:extLst>
              <a:ext uri="{FF2B5EF4-FFF2-40B4-BE49-F238E27FC236}">
                <a16:creationId xmlns:a16="http://schemas.microsoft.com/office/drawing/2014/main" id="{7257162F-BC84-8A78-1891-5BB34C8E5B02}"/>
              </a:ext>
            </a:extLst>
          </p:cNvPr>
          <p:cNvSpPr/>
          <p:nvPr/>
        </p:nvSpPr>
        <p:spPr>
          <a:xfrm>
            <a:off x="4358031" y="7526975"/>
            <a:ext cx="504189" cy="277547"/>
          </a:xfrm>
          <a:custGeom>
            <a:avLst/>
            <a:gdLst/>
            <a:ahLst/>
            <a:cxnLst/>
            <a:rect l="l" t="t" r="r" b="b"/>
            <a:pathLst>
              <a:path w="504189" h="193675">
                <a:moveTo>
                  <a:pt x="503885" y="50253"/>
                </a:moveTo>
                <a:lnTo>
                  <a:pt x="455168" y="0"/>
                </a:lnTo>
                <a:lnTo>
                  <a:pt x="404964" y="50253"/>
                </a:lnTo>
                <a:lnTo>
                  <a:pt x="408698" y="54000"/>
                </a:lnTo>
                <a:lnTo>
                  <a:pt x="0" y="175069"/>
                </a:lnTo>
                <a:lnTo>
                  <a:pt x="6108" y="193319"/>
                </a:lnTo>
                <a:lnTo>
                  <a:pt x="423837" y="69164"/>
                </a:lnTo>
                <a:lnTo>
                  <a:pt x="455168" y="100507"/>
                </a:lnTo>
                <a:lnTo>
                  <a:pt x="503885" y="50253"/>
                </a:lnTo>
                <a:close/>
              </a:path>
            </a:pathLst>
          </a:custGeom>
          <a:solidFill>
            <a:srgbClr val="00B6F0"/>
          </a:solidFill>
        </p:spPr>
        <p:txBody>
          <a:bodyPr wrap="square" lIns="0" tIns="0" rIns="0" bIns="0" rtlCol="0"/>
          <a:lstStyle/>
          <a:p>
            <a:endParaRPr/>
          </a:p>
        </p:txBody>
      </p:sp>
      <p:pic>
        <p:nvPicPr>
          <p:cNvPr id="280" name="object 27">
            <a:extLst>
              <a:ext uri="{FF2B5EF4-FFF2-40B4-BE49-F238E27FC236}">
                <a16:creationId xmlns:a16="http://schemas.microsoft.com/office/drawing/2014/main" id="{22DB9651-42D8-EB46-A881-1620F86DC42A}"/>
              </a:ext>
            </a:extLst>
          </p:cNvPr>
          <p:cNvPicPr/>
          <p:nvPr/>
        </p:nvPicPr>
        <p:blipFill>
          <a:blip r:embed="rId45" cstate="print"/>
          <a:stretch>
            <a:fillRect/>
          </a:stretch>
        </p:blipFill>
        <p:spPr>
          <a:xfrm rot="3630040">
            <a:off x="5308896" y="4254310"/>
            <a:ext cx="204077" cy="161290"/>
          </a:xfrm>
          <a:prstGeom prst="rect">
            <a:avLst/>
          </a:prstGeom>
        </p:spPr>
      </p:pic>
      <p:sp>
        <p:nvSpPr>
          <p:cNvPr id="281" name="テキスト ボックス 280">
            <a:extLst>
              <a:ext uri="{FF2B5EF4-FFF2-40B4-BE49-F238E27FC236}">
                <a16:creationId xmlns:a16="http://schemas.microsoft.com/office/drawing/2014/main" id="{02A6CD5D-993B-39B7-1C9C-191D8C59A84A}"/>
              </a:ext>
            </a:extLst>
          </p:cNvPr>
          <p:cNvSpPr txBox="1"/>
          <p:nvPr/>
        </p:nvSpPr>
        <p:spPr>
          <a:xfrm>
            <a:off x="4610125" y="8734699"/>
            <a:ext cx="395273" cy="230832"/>
          </a:xfrm>
          <a:prstGeom prst="rect">
            <a:avLst/>
          </a:prstGeom>
          <a:noFill/>
        </p:spPr>
        <p:txBody>
          <a:bodyPr wrap="square" rtlCol="0">
            <a:spAutoFit/>
          </a:bodyPr>
          <a:lstStyle/>
          <a:p>
            <a:r>
              <a:rPr kumimoji="1" lang="en-US" altLang="ja-JP" sz="900">
                <a:solidFill>
                  <a:schemeClr val="tx1">
                    <a:lumMod val="65000"/>
                    <a:lumOff val="35000"/>
                  </a:schemeClr>
                </a:solidFill>
                <a:latin typeface="游ゴシック" panose="020B0400000000000000" pitchFamily="50" charset="-128"/>
                <a:ea typeface="游ゴシック" panose="020B0400000000000000" pitchFamily="50" charset="-128"/>
              </a:rPr>
              <a:t>5</a:t>
            </a:r>
            <a:r>
              <a:rPr kumimoji="1" lang="ja-JP" altLang="en-US" sz="900">
                <a:solidFill>
                  <a:schemeClr val="tx1">
                    <a:lumMod val="65000"/>
                    <a:lumOff val="35000"/>
                  </a:schemeClr>
                </a:solidFill>
                <a:latin typeface="游ゴシック" panose="020B0400000000000000" pitchFamily="50" charset="-128"/>
                <a:ea typeface="游ゴシック" panose="020B0400000000000000" pitchFamily="50" charset="-128"/>
              </a:rPr>
              <a:t>年</a:t>
            </a:r>
          </a:p>
        </p:txBody>
      </p:sp>
      <p:sp>
        <p:nvSpPr>
          <p:cNvPr id="96" name="テキスト ボックス 95">
            <a:extLst>
              <a:ext uri="{FF2B5EF4-FFF2-40B4-BE49-F238E27FC236}">
                <a16:creationId xmlns:a16="http://schemas.microsoft.com/office/drawing/2014/main" id="{6D6788FC-4CFC-513C-170D-9E08F5D788B3}"/>
              </a:ext>
            </a:extLst>
          </p:cNvPr>
          <p:cNvSpPr txBox="1"/>
          <p:nvPr/>
        </p:nvSpPr>
        <p:spPr>
          <a:xfrm>
            <a:off x="5465012" y="4255727"/>
            <a:ext cx="1138453" cy="584775"/>
          </a:xfrm>
          <a:prstGeom prst="rect">
            <a:avLst/>
          </a:prstGeom>
          <a:noFill/>
        </p:spPr>
        <p:txBody>
          <a:bodyPr wrap="none" rtlCol="0">
            <a:spAutoFit/>
          </a:bodyPr>
          <a:lstStyle/>
          <a:p>
            <a:r>
              <a:rPr kumimoji="1" lang="en-US" altLang="ja-JP" sz="3200" b="1" u="sng">
                <a:solidFill>
                  <a:srgbClr val="00B6F0"/>
                </a:solidFill>
                <a:latin typeface="HGSｺﾞｼｯｸM" panose="020B0600000000000000" pitchFamily="50" charset="-128"/>
                <a:ea typeface="HGSｺﾞｼｯｸM" panose="020B0600000000000000" pitchFamily="50" charset="-128"/>
              </a:rPr>
              <a:t>5</a:t>
            </a:r>
            <a:r>
              <a:rPr kumimoji="1" lang="ja-JP" altLang="en-US" b="1" u="sng">
                <a:solidFill>
                  <a:srgbClr val="00B6F0"/>
                </a:solidFill>
                <a:latin typeface="HGSｺﾞｼｯｸM" panose="020B0600000000000000" pitchFamily="50" charset="-128"/>
                <a:ea typeface="HGSｺﾞｼｯｸM" panose="020B0600000000000000" pitchFamily="50" charset="-128"/>
              </a:rPr>
              <a:t>％以下</a:t>
            </a:r>
          </a:p>
        </p:txBody>
      </p:sp>
      <p:pic>
        <p:nvPicPr>
          <p:cNvPr id="98" name="図 97" descr="部屋, テーブル が含まれている画像&#10;&#10;自動的に生成された説明">
            <a:extLst>
              <a:ext uri="{FF2B5EF4-FFF2-40B4-BE49-F238E27FC236}">
                <a16:creationId xmlns:a16="http://schemas.microsoft.com/office/drawing/2014/main" id="{7B9F4FD8-1E5B-8CA2-5569-CF36254561EF}"/>
              </a:ext>
            </a:extLst>
          </p:cNvPr>
          <p:cNvPicPr>
            <a:picLocks noChangeAspect="1"/>
          </p:cNvPicPr>
          <p:nvPr/>
        </p:nvPicPr>
        <p:blipFill>
          <a:blip r:embed="rId46" cstate="print">
            <a:alphaModFix amt="50000"/>
            <a:extLst>
              <a:ext uri="{28A0092B-C50C-407E-A947-70E740481C1C}">
                <a14:useLocalDpi xmlns:a14="http://schemas.microsoft.com/office/drawing/2010/main" val="0"/>
              </a:ext>
            </a:extLst>
          </a:blip>
          <a:srcRect l="21678" t="21895" r="20867" b="31248"/>
          <a:stretch/>
        </p:blipFill>
        <p:spPr>
          <a:xfrm>
            <a:off x="5542908" y="3216991"/>
            <a:ext cx="988725" cy="1141067"/>
          </a:xfrm>
          <a:prstGeom prst="rect">
            <a:avLst/>
          </a:prstGeom>
        </p:spPr>
      </p:pic>
      <p:sp>
        <p:nvSpPr>
          <p:cNvPr id="95" name="object 82">
            <a:extLst>
              <a:ext uri="{FF2B5EF4-FFF2-40B4-BE49-F238E27FC236}">
                <a16:creationId xmlns:a16="http://schemas.microsoft.com/office/drawing/2014/main" id="{4101DACE-37D2-6445-B6DF-91D511EEDE5F}"/>
              </a:ext>
            </a:extLst>
          </p:cNvPr>
          <p:cNvSpPr/>
          <p:nvPr/>
        </p:nvSpPr>
        <p:spPr>
          <a:xfrm rot="21304006">
            <a:off x="4779134" y="7325954"/>
            <a:ext cx="467529" cy="277547"/>
          </a:xfrm>
          <a:custGeom>
            <a:avLst/>
            <a:gdLst/>
            <a:ahLst/>
            <a:cxnLst/>
            <a:rect l="l" t="t" r="r" b="b"/>
            <a:pathLst>
              <a:path w="504189" h="193675">
                <a:moveTo>
                  <a:pt x="503885" y="50253"/>
                </a:moveTo>
                <a:lnTo>
                  <a:pt x="455168" y="0"/>
                </a:lnTo>
                <a:lnTo>
                  <a:pt x="404964" y="50253"/>
                </a:lnTo>
                <a:lnTo>
                  <a:pt x="408698" y="54000"/>
                </a:lnTo>
                <a:lnTo>
                  <a:pt x="0" y="175069"/>
                </a:lnTo>
                <a:lnTo>
                  <a:pt x="6108" y="193319"/>
                </a:lnTo>
                <a:lnTo>
                  <a:pt x="423837" y="69164"/>
                </a:lnTo>
                <a:lnTo>
                  <a:pt x="455168" y="100507"/>
                </a:lnTo>
                <a:lnTo>
                  <a:pt x="503885" y="50253"/>
                </a:lnTo>
                <a:close/>
              </a:path>
            </a:pathLst>
          </a:custGeom>
          <a:solidFill>
            <a:srgbClr val="00B6F0"/>
          </a:solidFill>
        </p:spPr>
        <p:txBody>
          <a:bodyPr wrap="square" lIns="0" tIns="0" rIns="0" bIns="0" rtlCol="0"/>
          <a:lstStyle/>
          <a:p>
            <a:endParaRPr/>
          </a:p>
        </p:txBody>
      </p:sp>
      <p:sp>
        <p:nvSpPr>
          <p:cNvPr id="97" name="テキスト ボックス 96">
            <a:extLst>
              <a:ext uri="{FF2B5EF4-FFF2-40B4-BE49-F238E27FC236}">
                <a16:creationId xmlns:a16="http://schemas.microsoft.com/office/drawing/2014/main" id="{B8E47C21-41D6-DFB1-2C32-F38D3BDD329A}"/>
              </a:ext>
            </a:extLst>
          </p:cNvPr>
          <p:cNvSpPr txBox="1"/>
          <p:nvPr/>
        </p:nvSpPr>
        <p:spPr>
          <a:xfrm>
            <a:off x="4770938" y="7108753"/>
            <a:ext cx="619208" cy="246221"/>
          </a:xfrm>
          <a:prstGeom prst="rect">
            <a:avLst/>
          </a:prstGeom>
          <a:noFill/>
        </p:spPr>
        <p:txBody>
          <a:bodyPr wrap="square" rtlCol="0">
            <a:spAutoFit/>
          </a:bodyPr>
          <a:lstStyle/>
          <a:p>
            <a:r>
              <a:rPr kumimoji="1" lang="en-US" altLang="ja-JP" sz="1000" b="1">
                <a:solidFill>
                  <a:schemeClr val="tx1">
                    <a:lumMod val="65000"/>
                    <a:lumOff val="35000"/>
                  </a:schemeClr>
                </a:solidFill>
                <a:latin typeface="游ゴシック" panose="020B0400000000000000" pitchFamily="50" charset="-128"/>
                <a:ea typeface="游ゴシック" panose="020B0400000000000000" pitchFamily="50" charset="-128"/>
              </a:rPr>
              <a:t>65.3%</a:t>
            </a:r>
            <a:endParaRPr kumimoji="1" lang="ja-JP" altLang="en-US" sz="1000" b="1">
              <a:solidFill>
                <a:schemeClr val="tx1">
                  <a:lumMod val="65000"/>
                  <a:lumOff val="35000"/>
                </a:schemeClr>
              </a:solidFill>
              <a:latin typeface="游ゴシック" panose="020B0400000000000000" pitchFamily="50" charset="-128"/>
              <a:ea typeface="游ゴシック" panose="020B0400000000000000" pitchFamily="50" charset="-128"/>
            </a:endParaRPr>
          </a:p>
        </p:txBody>
      </p:sp>
      <p:sp>
        <p:nvSpPr>
          <p:cNvPr id="101" name="矢印: 右 100">
            <a:extLst>
              <a:ext uri="{FF2B5EF4-FFF2-40B4-BE49-F238E27FC236}">
                <a16:creationId xmlns:a16="http://schemas.microsoft.com/office/drawing/2014/main" id="{9DECBB1E-555A-648D-46B2-A8FC373255F0}"/>
              </a:ext>
            </a:extLst>
          </p:cNvPr>
          <p:cNvSpPr/>
          <p:nvPr/>
        </p:nvSpPr>
        <p:spPr>
          <a:xfrm rot="18962541">
            <a:off x="5226264" y="7244884"/>
            <a:ext cx="149853" cy="45719"/>
          </a:xfrm>
          <a:prstGeom prst="rightArrow">
            <a:avLst/>
          </a:prstGeom>
          <a:solidFill>
            <a:srgbClr val="00B6F0"/>
          </a:solidFill>
          <a:ln>
            <a:solidFill>
              <a:srgbClr val="00B6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 name="テキスト ボックス 101">
            <a:extLst>
              <a:ext uri="{FF2B5EF4-FFF2-40B4-BE49-F238E27FC236}">
                <a16:creationId xmlns:a16="http://schemas.microsoft.com/office/drawing/2014/main" id="{E889069B-ADFE-D76E-0727-0C10B20A3815}"/>
              </a:ext>
            </a:extLst>
          </p:cNvPr>
          <p:cNvSpPr txBox="1"/>
          <p:nvPr/>
        </p:nvSpPr>
        <p:spPr>
          <a:xfrm>
            <a:off x="5031192" y="8734699"/>
            <a:ext cx="395273" cy="230832"/>
          </a:xfrm>
          <a:prstGeom prst="rect">
            <a:avLst/>
          </a:prstGeom>
          <a:noFill/>
        </p:spPr>
        <p:txBody>
          <a:bodyPr wrap="square" rtlCol="0">
            <a:spAutoFit/>
          </a:bodyPr>
          <a:lstStyle/>
          <a:p>
            <a:r>
              <a:rPr kumimoji="1" lang="en-US" altLang="ja-JP" sz="900">
                <a:solidFill>
                  <a:schemeClr val="tx1">
                    <a:lumMod val="65000"/>
                    <a:lumOff val="35000"/>
                  </a:schemeClr>
                </a:solidFill>
                <a:latin typeface="游ゴシック" panose="020B0400000000000000" pitchFamily="50" charset="-128"/>
                <a:ea typeface="游ゴシック" panose="020B0400000000000000" pitchFamily="50" charset="-128"/>
              </a:rPr>
              <a:t>6</a:t>
            </a:r>
            <a:r>
              <a:rPr kumimoji="1" lang="ja-JP" altLang="en-US" sz="900">
                <a:solidFill>
                  <a:schemeClr val="tx1">
                    <a:lumMod val="65000"/>
                    <a:lumOff val="35000"/>
                  </a:schemeClr>
                </a:solidFill>
                <a:latin typeface="游ゴシック" panose="020B0400000000000000" pitchFamily="50" charset="-128"/>
                <a:ea typeface="游ゴシック" panose="020B0400000000000000" pitchFamily="50" charset="-128"/>
              </a:rPr>
              <a:t>年</a:t>
            </a:r>
          </a:p>
        </p:txBody>
      </p:sp>
      <p:sp>
        <p:nvSpPr>
          <p:cNvPr id="99" name="テキスト ボックス 98">
            <a:extLst>
              <a:ext uri="{FF2B5EF4-FFF2-40B4-BE49-F238E27FC236}">
                <a16:creationId xmlns:a16="http://schemas.microsoft.com/office/drawing/2014/main" id="{336BEBCB-0F93-43FE-7E50-32F3E1D8F0D5}"/>
              </a:ext>
            </a:extLst>
          </p:cNvPr>
          <p:cNvSpPr txBox="1"/>
          <p:nvPr/>
        </p:nvSpPr>
        <p:spPr>
          <a:xfrm>
            <a:off x="839690" y="6433947"/>
            <a:ext cx="5877120" cy="461665"/>
          </a:xfrm>
          <a:prstGeom prst="rect">
            <a:avLst/>
          </a:prstGeom>
          <a:noFill/>
        </p:spPr>
        <p:txBody>
          <a:bodyPr wrap="square" rtlCol="0">
            <a:spAutoFit/>
          </a:bodyPr>
          <a:lstStyle/>
          <a:p>
            <a:r>
              <a:rPr kumimoji="1" lang="ja-JP" altLang="en-US" sz="1200">
                <a:solidFill>
                  <a:schemeClr val="tx1">
                    <a:lumMod val="65000"/>
                    <a:lumOff val="35000"/>
                  </a:schemeClr>
                </a:solidFill>
                <a:latin typeface="BIZ UDPゴシック" panose="020B0400000000000000" pitchFamily="50" charset="-128"/>
                <a:ea typeface="BIZ UDPゴシック" panose="020B0400000000000000" pitchFamily="50" charset="-128"/>
              </a:rPr>
              <a:t>　「過労死等の防止のための対策に関する大綱」（令和６年８月閣議決定）では、２０２８（令和１０）年までに、年次有給休暇取得率を７０％以上にすることを目標にしています。</a:t>
            </a:r>
          </a:p>
        </p:txBody>
      </p:sp>
      <p:grpSp>
        <p:nvGrpSpPr>
          <p:cNvPr id="13" name="object 2"/>
          <p:cNvGrpSpPr/>
          <p:nvPr/>
        </p:nvGrpSpPr>
        <p:grpSpPr>
          <a:xfrm>
            <a:off x="3415956" y="10148442"/>
            <a:ext cx="703580" cy="91440"/>
            <a:chOff x="3415956" y="10148442"/>
            <a:chExt cx="703580" cy="91440"/>
          </a:xfrm>
        </p:grpSpPr>
        <p:sp>
          <p:nvSpPr>
            <p:cNvPr id="15"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27" name="object 4"/>
            <p:cNvPicPr/>
            <p:nvPr/>
          </p:nvPicPr>
          <p:blipFill>
            <a:blip r:embed="rId47" cstate="print"/>
            <a:stretch>
              <a:fillRect/>
            </a:stretch>
          </p:blipFill>
          <p:spPr>
            <a:xfrm>
              <a:off x="3738663" y="10148442"/>
              <a:ext cx="123329" cy="91325"/>
            </a:xfrm>
            <a:prstGeom prst="rect">
              <a:avLst/>
            </a:prstGeom>
          </p:spPr>
        </p:pic>
        <p:sp>
          <p:nvSpPr>
            <p:cNvPr id="83"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6" name="図 105">
            <a:extLst>
              <a:ext uri="{FF2B5EF4-FFF2-40B4-BE49-F238E27FC236}">
                <a16:creationId xmlns:a16="http://schemas.microsoft.com/office/drawing/2014/main" id="{92030BBE-F940-9599-1CBC-D1A6E1089A74}"/>
              </a:ext>
            </a:extLst>
          </p:cNvPr>
          <p:cNvPicPr>
            <a:picLocks noChangeAspect="1"/>
          </p:cNvPicPr>
          <p:nvPr/>
        </p:nvPicPr>
        <p:blipFill>
          <a:blip r:embed="rId2"/>
          <a:stretch>
            <a:fillRect/>
          </a:stretch>
        </p:blipFill>
        <p:spPr>
          <a:xfrm>
            <a:off x="709429" y="5647702"/>
            <a:ext cx="6114818" cy="4316342"/>
          </a:xfrm>
          <a:prstGeom prst="rect">
            <a:avLst/>
          </a:prstGeom>
        </p:spPr>
      </p:pic>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3" cstate="print"/>
            <a:stretch>
              <a:fillRect/>
            </a:stretch>
          </p:blipFill>
          <p:spPr>
            <a:xfrm>
              <a:off x="5696292" y="1288846"/>
              <a:ext cx="71539" cy="103543"/>
            </a:xfrm>
            <a:prstGeom prst="rect">
              <a:avLst/>
            </a:prstGeom>
          </p:spPr>
        </p:pic>
        <p:pic>
          <p:nvPicPr>
            <p:cNvPr id="10" name="object 10"/>
            <p:cNvPicPr/>
            <p:nvPr/>
          </p:nvPicPr>
          <p:blipFill>
            <a:blip r:embed="rId4" cstate="print"/>
            <a:stretch>
              <a:fillRect/>
            </a:stretch>
          </p:blipFill>
          <p:spPr>
            <a:xfrm>
              <a:off x="5787631" y="1285823"/>
              <a:ext cx="433832" cy="106565"/>
            </a:xfrm>
            <a:prstGeom prst="rect">
              <a:avLst/>
            </a:prstGeom>
          </p:spPr>
        </p:pic>
        <p:pic>
          <p:nvPicPr>
            <p:cNvPr id="11" name="object 11"/>
            <p:cNvPicPr/>
            <p:nvPr/>
          </p:nvPicPr>
          <p:blipFill>
            <a:blip r:embed="rId5" cstate="print"/>
            <a:stretch>
              <a:fillRect/>
            </a:stretch>
          </p:blipFill>
          <p:spPr>
            <a:xfrm>
              <a:off x="6268694" y="1282750"/>
              <a:ext cx="372910" cy="117221"/>
            </a:xfrm>
            <a:prstGeom prst="rect">
              <a:avLst/>
            </a:prstGeom>
          </p:spPr>
        </p:pic>
        <p:pic>
          <p:nvPicPr>
            <p:cNvPr id="12" name="object 12"/>
            <p:cNvPicPr/>
            <p:nvPr/>
          </p:nvPicPr>
          <p:blipFill>
            <a:blip r:embed="rId6" cstate="print"/>
            <a:stretch>
              <a:fillRect/>
            </a:stretch>
          </p:blipFill>
          <p:spPr>
            <a:xfrm>
              <a:off x="1070178" y="1620684"/>
              <a:ext cx="5393334" cy="3415957"/>
            </a:xfrm>
            <a:prstGeom prst="rect">
              <a:avLst/>
            </a:prstGeom>
          </p:spPr>
        </p:pic>
      </p:grpSp>
      <p:sp>
        <p:nvSpPr>
          <p:cNvPr id="14" name="object 1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46" name="object 46"/>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47" name="object 47"/>
          <p:cNvGrpSpPr/>
          <p:nvPr/>
        </p:nvGrpSpPr>
        <p:grpSpPr>
          <a:xfrm>
            <a:off x="7183539" y="1080286"/>
            <a:ext cx="368935" cy="688340"/>
            <a:chOff x="7183539" y="1080286"/>
            <a:chExt cx="368935" cy="688340"/>
          </a:xfrm>
        </p:grpSpPr>
        <p:sp>
          <p:nvSpPr>
            <p:cNvPr id="48" name="object 4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9" name="object 4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0" name="object 50"/>
            <p:cNvPicPr/>
            <p:nvPr/>
          </p:nvPicPr>
          <p:blipFill>
            <a:blip r:embed="rId7" cstate="print"/>
            <a:stretch>
              <a:fillRect/>
            </a:stretch>
          </p:blipFill>
          <p:spPr>
            <a:xfrm>
              <a:off x="7296200" y="1401508"/>
              <a:ext cx="133946" cy="270967"/>
            </a:xfrm>
            <a:prstGeom prst="rect">
              <a:avLst/>
            </a:prstGeom>
          </p:spPr>
        </p:pic>
      </p:grpSp>
      <p:grpSp>
        <p:nvGrpSpPr>
          <p:cNvPr id="51" name="object 51"/>
          <p:cNvGrpSpPr/>
          <p:nvPr/>
        </p:nvGrpSpPr>
        <p:grpSpPr>
          <a:xfrm>
            <a:off x="7183539" y="2570606"/>
            <a:ext cx="368935" cy="688340"/>
            <a:chOff x="7183539" y="2570606"/>
            <a:chExt cx="368935" cy="688340"/>
          </a:xfrm>
        </p:grpSpPr>
        <p:sp>
          <p:nvSpPr>
            <p:cNvPr id="52" name="object 5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3" name="object 53"/>
            <p:cNvPicPr/>
            <p:nvPr/>
          </p:nvPicPr>
          <p:blipFill>
            <a:blip r:embed="rId8" cstate="print"/>
            <a:stretch>
              <a:fillRect/>
            </a:stretch>
          </p:blipFill>
          <p:spPr>
            <a:xfrm>
              <a:off x="7296200" y="2686303"/>
              <a:ext cx="133946" cy="272503"/>
            </a:xfrm>
            <a:prstGeom prst="rect">
              <a:avLst/>
            </a:prstGeom>
          </p:spPr>
        </p:pic>
        <p:pic>
          <p:nvPicPr>
            <p:cNvPr id="54" name="object 54"/>
            <p:cNvPicPr/>
            <p:nvPr/>
          </p:nvPicPr>
          <p:blipFill>
            <a:blip r:embed="rId9" cstate="print"/>
            <a:stretch>
              <a:fillRect/>
            </a:stretch>
          </p:blipFill>
          <p:spPr>
            <a:xfrm>
              <a:off x="7294664" y="3013570"/>
              <a:ext cx="137020" cy="137020"/>
            </a:xfrm>
            <a:prstGeom prst="rect">
              <a:avLst/>
            </a:prstGeom>
          </p:spPr>
        </p:pic>
      </p:grpSp>
      <p:grpSp>
        <p:nvGrpSpPr>
          <p:cNvPr id="55" name="object 55"/>
          <p:cNvGrpSpPr/>
          <p:nvPr/>
        </p:nvGrpSpPr>
        <p:grpSpPr>
          <a:xfrm>
            <a:off x="7183539" y="1826221"/>
            <a:ext cx="368935" cy="687070"/>
            <a:chOff x="7183539" y="1826221"/>
            <a:chExt cx="368935" cy="687070"/>
          </a:xfrm>
        </p:grpSpPr>
        <p:sp>
          <p:nvSpPr>
            <p:cNvPr id="56" name="object 5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7" name="object 57"/>
            <p:cNvPicPr/>
            <p:nvPr/>
          </p:nvPicPr>
          <p:blipFill>
            <a:blip r:embed="rId10" cstate="print"/>
            <a:stretch>
              <a:fillRect/>
            </a:stretch>
          </p:blipFill>
          <p:spPr>
            <a:xfrm>
              <a:off x="7296200" y="1940369"/>
              <a:ext cx="133946" cy="274040"/>
            </a:xfrm>
            <a:prstGeom prst="rect">
              <a:avLst/>
            </a:prstGeom>
          </p:spPr>
        </p:pic>
        <p:pic>
          <p:nvPicPr>
            <p:cNvPr id="58" name="object 58"/>
            <p:cNvPicPr/>
            <p:nvPr/>
          </p:nvPicPr>
          <p:blipFill>
            <a:blip r:embed="rId11" cstate="print"/>
            <a:stretch>
              <a:fillRect/>
            </a:stretch>
          </p:blipFill>
          <p:spPr>
            <a:xfrm>
              <a:off x="7294664" y="2269184"/>
              <a:ext cx="137020" cy="135483"/>
            </a:xfrm>
            <a:prstGeom prst="rect">
              <a:avLst/>
            </a:prstGeom>
          </p:spPr>
        </p:pic>
      </p:grpSp>
      <p:grpSp>
        <p:nvGrpSpPr>
          <p:cNvPr id="59" name="object 59"/>
          <p:cNvGrpSpPr/>
          <p:nvPr/>
        </p:nvGrpSpPr>
        <p:grpSpPr>
          <a:xfrm>
            <a:off x="7183539" y="3314991"/>
            <a:ext cx="368935" cy="688340"/>
            <a:chOff x="7183539" y="3314991"/>
            <a:chExt cx="368935" cy="688340"/>
          </a:xfrm>
        </p:grpSpPr>
        <p:sp>
          <p:nvSpPr>
            <p:cNvPr id="60" name="object 6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1" name="object 61"/>
            <p:cNvPicPr/>
            <p:nvPr/>
          </p:nvPicPr>
          <p:blipFill>
            <a:blip r:embed="rId12" cstate="print"/>
            <a:stretch>
              <a:fillRect/>
            </a:stretch>
          </p:blipFill>
          <p:spPr>
            <a:xfrm>
              <a:off x="7296200" y="3430689"/>
              <a:ext cx="133946" cy="272453"/>
            </a:xfrm>
            <a:prstGeom prst="rect">
              <a:avLst/>
            </a:prstGeom>
          </p:spPr>
        </p:pic>
        <p:pic>
          <p:nvPicPr>
            <p:cNvPr id="62" name="object 62"/>
            <p:cNvPicPr/>
            <p:nvPr/>
          </p:nvPicPr>
          <p:blipFill>
            <a:blip r:embed="rId13" cstate="print"/>
            <a:stretch>
              <a:fillRect/>
            </a:stretch>
          </p:blipFill>
          <p:spPr>
            <a:xfrm>
              <a:off x="7294664" y="3759492"/>
              <a:ext cx="137020" cy="135483"/>
            </a:xfrm>
            <a:prstGeom prst="rect">
              <a:avLst/>
            </a:prstGeom>
          </p:spPr>
        </p:pic>
      </p:grpSp>
      <p:grpSp>
        <p:nvGrpSpPr>
          <p:cNvPr id="63" name="object 63"/>
          <p:cNvGrpSpPr/>
          <p:nvPr/>
        </p:nvGrpSpPr>
        <p:grpSpPr>
          <a:xfrm>
            <a:off x="7183539" y="4060875"/>
            <a:ext cx="368935" cy="687070"/>
            <a:chOff x="7183539" y="4060875"/>
            <a:chExt cx="368935" cy="687070"/>
          </a:xfrm>
        </p:grpSpPr>
        <p:sp>
          <p:nvSpPr>
            <p:cNvPr id="64" name="object 6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5" name="object 65"/>
            <p:cNvPicPr/>
            <p:nvPr/>
          </p:nvPicPr>
          <p:blipFill>
            <a:blip r:embed="rId14" cstate="print"/>
            <a:stretch>
              <a:fillRect/>
            </a:stretch>
          </p:blipFill>
          <p:spPr>
            <a:xfrm>
              <a:off x="7296200" y="4175073"/>
              <a:ext cx="133946" cy="273989"/>
            </a:xfrm>
            <a:prstGeom prst="rect">
              <a:avLst/>
            </a:prstGeom>
          </p:spPr>
        </p:pic>
        <p:pic>
          <p:nvPicPr>
            <p:cNvPr id="66" name="object 66"/>
            <p:cNvPicPr/>
            <p:nvPr/>
          </p:nvPicPr>
          <p:blipFill>
            <a:blip r:embed="rId15" cstate="print"/>
            <a:stretch>
              <a:fillRect/>
            </a:stretch>
          </p:blipFill>
          <p:spPr>
            <a:xfrm>
              <a:off x="7294664" y="4503889"/>
              <a:ext cx="137020" cy="136969"/>
            </a:xfrm>
            <a:prstGeom prst="rect">
              <a:avLst/>
            </a:prstGeom>
          </p:spPr>
        </p:pic>
      </p:grpSp>
      <p:grpSp>
        <p:nvGrpSpPr>
          <p:cNvPr id="67" name="object 67"/>
          <p:cNvGrpSpPr/>
          <p:nvPr/>
        </p:nvGrpSpPr>
        <p:grpSpPr>
          <a:xfrm>
            <a:off x="7183539" y="4805260"/>
            <a:ext cx="368935" cy="688340"/>
            <a:chOff x="7183539" y="4805260"/>
            <a:chExt cx="368935" cy="688340"/>
          </a:xfrm>
        </p:grpSpPr>
        <p:sp>
          <p:nvSpPr>
            <p:cNvPr id="68" name="object 6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9" name="object 69"/>
            <p:cNvPicPr/>
            <p:nvPr/>
          </p:nvPicPr>
          <p:blipFill>
            <a:blip r:embed="rId16" cstate="print"/>
            <a:stretch>
              <a:fillRect/>
            </a:stretch>
          </p:blipFill>
          <p:spPr>
            <a:xfrm>
              <a:off x="7296200" y="4920957"/>
              <a:ext cx="133946" cy="272503"/>
            </a:xfrm>
            <a:prstGeom prst="rect">
              <a:avLst/>
            </a:prstGeom>
          </p:spPr>
        </p:pic>
        <p:pic>
          <p:nvPicPr>
            <p:cNvPr id="70" name="object 70"/>
            <p:cNvPicPr/>
            <p:nvPr/>
          </p:nvPicPr>
          <p:blipFill>
            <a:blip r:embed="rId17" cstate="print"/>
            <a:stretch>
              <a:fillRect/>
            </a:stretch>
          </p:blipFill>
          <p:spPr>
            <a:xfrm>
              <a:off x="7294664" y="5248274"/>
              <a:ext cx="137020" cy="136969"/>
            </a:xfrm>
            <a:prstGeom prst="rect">
              <a:avLst/>
            </a:prstGeom>
          </p:spPr>
        </p:pic>
      </p:grpSp>
      <p:grpSp>
        <p:nvGrpSpPr>
          <p:cNvPr id="71" name="object 71"/>
          <p:cNvGrpSpPr/>
          <p:nvPr/>
        </p:nvGrpSpPr>
        <p:grpSpPr>
          <a:xfrm>
            <a:off x="7183539" y="5549645"/>
            <a:ext cx="368935" cy="688340"/>
            <a:chOff x="7183539" y="5549645"/>
            <a:chExt cx="368935" cy="688340"/>
          </a:xfrm>
        </p:grpSpPr>
        <p:sp>
          <p:nvSpPr>
            <p:cNvPr id="72" name="object 7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3" name="object 73"/>
            <p:cNvPicPr/>
            <p:nvPr/>
          </p:nvPicPr>
          <p:blipFill>
            <a:blip r:embed="rId18" cstate="print"/>
            <a:stretch>
              <a:fillRect/>
            </a:stretch>
          </p:blipFill>
          <p:spPr>
            <a:xfrm>
              <a:off x="7296200" y="5665342"/>
              <a:ext cx="133946" cy="272503"/>
            </a:xfrm>
            <a:prstGeom prst="rect">
              <a:avLst/>
            </a:prstGeom>
          </p:spPr>
        </p:pic>
        <p:pic>
          <p:nvPicPr>
            <p:cNvPr id="74" name="object 74"/>
            <p:cNvPicPr/>
            <p:nvPr/>
          </p:nvPicPr>
          <p:blipFill>
            <a:blip r:embed="rId19" cstate="print"/>
            <a:stretch>
              <a:fillRect/>
            </a:stretch>
          </p:blipFill>
          <p:spPr>
            <a:xfrm>
              <a:off x="7294664" y="5994145"/>
              <a:ext cx="137020" cy="135483"/>
            </a:xfrm>
            <a:prstGeom prst="rect">
              <a:avLst/>
            </a:prstGeom>
          </p:spPr>
        </p:pic>
      </p:grpSp>
      <p:grpSp>
        <p:nvGrpSpPr>
          <p:cNvPr id="75" name="object 75"/>
          <p:cNvGrpSpPr/>
          <p:nvPr/>
        </p:nvGrpSpPr>
        <p:grpSpPr>
          <a:xfrm>
            <a:off x="7183539" y="6295580"/>
            <a:ext cx="368935" cy="687070"/>
            <a:chOff x="7183539" y="6295580"/>
            <a:chExt cx="368935" cy="687070"/>
          </a:xfrm>
        </p:grpSpPr>
        <p:sp>
          <p:nvSpPr>
            <p:cNvPr id="76" name="object 7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77" name="object 77"/>
            <p:cNvPicPr/>
            <p:nvPr/>
          </p:nvPicPr>
          <p:blipFill>
            <a:blip r:embed="rId20" cstate="print"/>
            <a:stretch>
              <a:fillRect/>
            </a:stretch>
          </p:blipFill>
          <p:spPr>
            <a:xfrm>
              <a:off x="7296200" y="6409727"/>
              <a:ext cx="133946" cy="274040"/>
            </a:xfrm>
            <a:prstGeom prst="rect">
              <a:avLst/>
            </a:prstGeom>
          </p:spPr>
        </p:pic>
        <p:pic>
          <p:nvPicPr>
            <p:cNvPr id="78" name="object 78"/>
            <p:cNvPicPr/>
            <p:nvPr/>
          </p:nvPicPr>
          <p:blipFill>
            <a:blip r:embed="rId21" cstate="print"/>
            <a:stretch>
              <a:fillRect/>
            </a:stretch>
          </p:blipFill>
          <p:spPr>
            <a:xfrm>
              <a:off x="7294664" y="6738543"/>
              <a:ext cx="137020" cy="137020"/>
            </a:xfrm>
            <a:prstGeom prst="rect">
              <a:avLst/>
            </a:prstGeom>
          </p:spPr>
        </p:pic>
      </p:grpSp>
      <p:grpSp>
        <p:nvGrpSpPr>
          <p:cNvPr id="79" name="object 79"/>
          <p:cNvGrpSpPr/>
          <p:nvPr/>
        </p:nvGrpSpPr>
        <p:grpSpPr>
          <a:xfrm>
            <a:off x="7183539" y="7039964"/>
            <a:ext cx="368935" cy="688340"/>
            <a:chOff x="7183539" y="7039964"/>
            <a:chExt cx="368935" cy="688340"/>
          </a:xfrm>
        </p:grpSpPr>
        <p:sp>
          <p:nvSpPr>
            <p:cNvPr id="80" name="object 8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1" name="object 81"/>
            <p:cNvPicPr/>
            <p:nvPr/>
          </p:nvPicPr>
          <p:blipFill>
            <a:blip r:embed="rId22" cstate="print"/>
            <a:stretch>
              <a:fillRect/>
            </a:stretch>
          </p:blipFill>
          <p:spPr>
            <a:xfrm>
              <a:off x="7296200" y="7155662"/>
              <a:ext cx="133946" cy="272503"/>
            </a:xfrm>
            <a:prstGeom prst="rect">
              <a:avLst/>
            </a:prstGeom>
          </p:spPr>
        </p:pic>
        <p:pic>
          <p:nvPicPr>
            <p:cNvPr id="82" name="object 82"/>
            <p:cNvPicPr/>
            <p:nvPr/>
          </p:nvPicPr>
          <p:blipFill>
            <a:blip r:embed="rId23" cstate="print"/>
            <a:stretch>
              <a:fillRect/>
            </a:stretch>
          </p:blipFill>
          <p:spPr>
            <a:xfrm>
              <a:off x="7294664" y="7482928"/>
              <a:ext cx="137020" cy="137020"/>
            </a:xfrm>
            <a:prstGeom prst="rect">
              <a:avLst/>
            </a:prstGeom>
          </p:spPr>
        </p:pic>
      </p:grpSp>
      <p:grpSp>
        <p:nvGrpSpPr>
          <p:cNvPr id="83" name="object 83"/>
          <p:cNvGrpSpPr/>
          <p:nvPr/>
        </p:nvGrpSpPr>
        <p:grpSpPr>
          <a:xfrm>
            <a:off x="7183539" y="7784350"/>
            <a:ext cx="368935" cy="688340"/>
            <a:chOff x="7183539" y="7784350"/>
            <a:chExt cx="368935" cy="688340"/>
          </a:xfrm>
        </p:grpSpPr>
        <p:sp>
          <p:nvSpPr>
            <p:cNvPr id="84" name="object 8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5" name="object 85"/>
            <p:cNvPicPr/>
            <p:nvPr/>
          </p:nvPicPr>
          <p:blipFill>
            <a:blip r:embed="rId24" cstate="print"/>
            <a:stretch>
              <a:fillRect/>
            </a:stretch>
          </p:blipFill>
          <p:spPr>
            <a:xfrm>
              <a:off x="7296200" y="7900047"/>
              <a:ext cx="133946" cy="272453"/>
            </a:xfrm>
            <a:prstGeom prst="rect">
              <a:avLst/>
            </a:prstGeom>
          </p:spPr>
        </p:pic>
        <p:pic>
          <p:nvPicPr>
            <p:cNvPr id="86" name="object 86"/>
            <p:cNvPicPr/>
            <p:nvPr/>
          </p:nvPicPr>
          <p:blipFill>
            <a:blip r:embed="rId25" cstate="print"/>
            <a:stretch>
              <a:fillRect/>
            </a:stretch>
          </p:blipFill>
          <p:spPr>
            <a:xfrm>
              <a:off x="7294664" y="8228850"/>
              <a:ext cx="137020" cy="135483"/>
            </a:xfrm>
            <a:prstGeom prst="rect">
              <a:avLst/>
            </a:prstGeom>
          </p:spPr>
        </p:pic>
      </p:grpSp>
      <p:pic>
        <p:nvPicPr>
          <p:cNvPr id="87" name="object 87"/>
          <p:cNvPicPr/>
          <p:nvPr/>
        </p:nvPicPr>
        <p:blipFill>
          <a:blip r:embed="rId26" cstate="print"/>
          <a:stretch>
            <a:fillRect/>
          </a:stretch>
        </p:blipFill>
        <p:spPr>
          <a:xfrm>
            <a:off x="7183539" y="8530233"/>
            <a:ext cx="368401" cy="688085"/>
          </a:xfrm>
          <a:prstGeom prst="rect">
            <a:avLst/>
          </a:prstGeom>
        </p:spPr>
      </p:pic>
      <p:grpSp>
        <p:nvGrpSpPr>
          <p:cNvPr id="88" name="object 88"/>
          <p:cNvGrpSpPr/>
          <p:nvPr/>
        </p:nvGrpSpPr>
        <p:grpSpPr>
          <a:xfrm>
            <a:off x="7183539" y="9274619"/>
            <a:ext cx="368935" cy="688340"/>
            <a:chOff x="7183539" y="9274619"/>
            <a:chExt cx="368935" cy="688340"/>
          </a:xfrm>
        </p:grpSpPr>
        <p:sp>
          <p:nvSpPr>
            <p:cNvPr id="89" name="object 8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0" name="object 90"/>
            <p:cNvPicPr/>
            <p:nvPr/>
          </p:nvPicPr>
          <p:blipFill>
            <a:blip r:embed="rId27" cstate="print"/>
            <a:stretch>
              <a:fillRect/>
            </a:stretch>
          </p:blipFill>
          <p:spPr>
            <a:xfrm>
              <a:off x="7323581" y="9341637"/>
              <a:ext cx="79184" cy="121742"/>
            </a:xfrm>
            <a:prstGeom prst="rect">
              <a:avLst/>
            </a:prstGeom>
          </p:spPr>
        </p:pic>
        <p:pic>
          <p:nvPicPr>
            <p:cNvPr id="91" name="object 91"/>
            <p:cNvPicPr/>
            <p:nvPr/>
          </p:nvPicPr>
          <p:blipFill>
            <a:blip r:embed="rId28" cstate="print"/>
            <a:stretch>
              <a:fillRect/>
            </a:stretch>
          </p:blipFill>
          <p:spPr>
            <a:xfrm>
              <a:off x="7296200" y="9483178"/>
              <a:ext cx="133946" cy="420141"/>
            </a:xfrm>
            <a:prstGeom prst="rect">
              <a:avLst/>
            </a:prstGeom>
          </p:spPr>
        </p:pic>
      </p:grpSp>
      <p:grpSp>
        <p:nvGrpSpPr>
          <p:cNvPr id="13" name="object 2"/>
          <p:cNvGrpSpPr/>
          <p:nvPr/>
        </p:nvGrpSpPr>
        <p:grpSpPr>
          <a:xfrm>
            <a:off x="3415956" y="10148442"/>
            <a:ext cx="424815" cy="91440"/>
            <a:chOff x="3415956" y="10148442"/>
            <a:chExt cx="424815" cy="91440"/>
          </a:xfrm>
        </p:grpSpPr>
        <p:sp>
          <p:nvSpPr>
            <p:cNvPr id="15"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6" name="object 4"/>
            <p:cNvPicPr/>
            <p:nvPr/>
          </p:nvPicPr>
          <p:blipFill>
            <a:blip r:embed="rId29" cstate="print"/>
            <a:stretch>
              <a:fillRect/>
            </a:stretch>
          </p:blipFill>
          <p:spPr>
            <a:xfrm>
              <a:off x="3738663" y="10148442"/>
              <a:ext cx="101993" cy="91325"/>
            </a:xfrm>
            <a:prstGeom prst="rect">
              <a:avLst/>
            </a:prstGeom>
          </p:spPr>
        </p:pic>
      </p:grpSp>
      <p:sp>
        <p:nvSpPr>
          <p:cNvPr id="17" name="object 5"/>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476082"/>
              <a:ext cx="5752604" cy="359270"/>
            </a:xfrm>
            <a:prstGeom prst="rect">
              <a:avLst/>
            </a:prstGeom>
          </p:spPr>
        </p:pic>
        <p:sp>
          <p:nvSpPr>
            <p:cNvPr id="9" name="object 9"/>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88846"/>
              <a:ext cx="71539" cy="103543"/>
            </a:xfrm>
            <a:prstGeom prst="rect">
              <a:avLst/>
            </a:prstGeom>
          </p:spPr>
        </p:pic>
        <p:pic>
          <p:nvPicPr>
            <p:cNvPr id="11" name="object 11"/>
            <p:cNvPicPr/>
            <p:nvPr/>
          </p:nvPicPr>
          <p:blipFill>
            <a:blip r:embed="rId5" cstate="print"/>
            <a:stretch>
              <a:fillRect/>
            </a:stretch>
          </p:blipFill>
          <p:spPr>
            <a:xfrm>
              <a:off x="5787631" y="1285824"/>
              <a:ext cx="435368" cy="106565"/>
            </a:xfrm>
            <a:prstGeom prst="rect">
              <a:avLst/>
            </a:prstGeom>
          </p:spPr>
        </p:pic>
        <p:pic>
          <p:nvPicPr>
            <p:cNvPr id="12" name="object 12"/>
            <p:cNvPicPr/>
            <p:nvPr/>
          </p:nvPicPr>
          <p:blipFill>
            <a:blip r:embed="rId6" cstate="print"/>
            <a:stretch>
              <a:fillRect/>
            </a:stretch>
          </p:blipFill>
          <p:spPr>
            <a:xfrm>
              <a:off x="6268694" y="1282750"/>
              <a:ext cx="372910" cy="117221"/>
            </a:xfrm>
            <a:prstGeom prst="rect">
              <a:avLst/>
            </a:prstGeom>
          </p:spPr>
        </p:pic>
        <p:pic>
          <p:nvPicPr>
            <p:cNvPr id="13" name="object 13"/>
            <p:cNvPicPr/>
            <p:nvPr/>
          </p:nvPicPr>
          <p:blipFill>
            <a:blip r:embed="rId7" cstate="print"/>
            <a:stretch>
              <a:fillRect/>
            </a:stretch>
          </p:blipFill>
          <p:spPr>
            <a:xfrm>
              <a:off x="1076223" y="1969287"/>
              <a:ext cx="1726260" cy="144614"/>
            </a:xfrm>
            <a:prstGeom prst="rect">
              <a:avLst/>
            </a:prstGeom>
          </p:spPr>
        </p:pic>
        <p:pic>
          <p:nvPicPr>
            <p:cNvPr id="14" name="object 14"/>
            <p:cNvPicPr/>
            <p:nvPr/>
          </p:nvPicPr>
          <p:blipFill>
            <a:blip r:embed="rId8" cstate="print"/>
            <a:stretch>
              <a:fillRect/>
            </a:stretch>
          </p:blipFill>
          <p:spPr>
            <a:xfrm>
              <a:off x="2916631" y="1969287"/>
              <a:ext cx="3391598" cy="144614"/>
            </a:xfrm>
            <a:prstGeom prst="rect">
              <a:avLst/>
            </a:prstGeom>
          </p:spPr>
        </p:pic>
        <p:sp>
          <p:nvSpPr>
            <p:cNvPr id="15" name="object 15"/>
            <p:cNvSpPr/>
            <p:nvPr/>
          </p:nvSpPr>
          <p:spPr>
            <a:xfrm>
              <a:off x="1080795" y="2204719"/>
              <a:ext cx="123825" cy="124460"/>
            </a:xfrm>
            <a:custGeom>
              <a:avLst/>
              <a:gdLst/>
              <a:ahLst/>
              <a:cxnLst/>
              <a:rect l="l" t="t" r="r" b="b"/>
              <a:pathLst>
                <a:path w="123825" h="124460">
                  <a:moveTo>
                    <a:pt x="123317" y="5130"/>
                  </a:moveTo>
                  <a:lnTo>
                    <a:pt x="118757" y="5130"/>
                  </a:lnTo>
                  <a:lnTo>
                    <a:pt x="118757" y="119278"/>
                  </a:lnTo>
                  <a:lnTo>
                    <a:pt x="123317" y="119278"/>
                  </a:lnTo>
                  <a:lnTo>
                    <a:pt x="123317" y="5130"/>
                  </a:lnTo>
                  <a:close/>
                </a:path>
                <a:path w="123825" h="124460">
                  <a:moveTo>
                    <a:pt x="123317" y="0"/>
                  </a:moveTo>
                  <a:lnTo>
                    <a:pt x="0" y="0"/>
                  </a:lnTo>
                  <a:lnTo>
                    <a:pt x="0" y="5080"/>
                  </a:lnTo>
                  <a:lnTo>
                    <a:pt x="0" y="119380"/>
                  </a:lnTo>
                  <a:lnTo>
                    <a:pt x="0" y="124460"/>
                  </a:lnTo>
                  <a:lnTo>
                    <a:pt x="123317" y="124460"/>
                  </a:lnTo>
                  <a:lnTo>
                    <a:pt x="123317" y="119380"/>
                  </a:lnTo>
                  <a:lnTo>
                    <a:pt x="4559" y="119380"/>
                  </a:lnTo>
                  <a:lnTo>
                    <a:pt x="4559" y="5080"/>
                  </a:lnTo>
                  <a:lnTo>
                    <a:pt x="123317" y="5080"/>
                  </a:lnTo>
                  <a:lnTo>
                    <a:pt x="123317" y="0"/>
                  </a:lnTo>
                  <a:close/>
                </a:path>
              </a:pathLst>
            </a:custGeom>
            <a:solidFill>
              <a:srgbClr val="4D4D4F"/>
            </a:solidFill>
          </p:spPr>
          <p:txBody>
            <a:bodyPr wrap="square" lIns="0" tIns="0" rIns="0" bIns="0" rtlCol="0"/>
            <a:lstStyle/>
            <a:p>
              <a:endParaRPr/>
            </a:p>
          </p:txBody>
        </p:sp>
        <p:pic>
          <p:nvPicPr>
            <p:cNvPr id="16" name="object 16"/>
            <p:cNvPicPr/>
            <p:nvPr/>
          </p:nvPicPr>
          <p:blipFill>
            <a:blip r:embed="rId9" cstate="print"/>
            <a:stretch>
              <a:fillRect/>
            </a:stretch>
          </p:blipFill>
          <p:spPr>
            <a:xfrm>
              <a:off x="1365453" y="2199182"/>
              <a:ext cx="1153909" cy="135483"/>
            </a:xfrm>
            <a:prstGeom prst="rect">
              <a:avLst/>
            </a:prstGeom>
          </p:spPr>
        </p:pic>
        <p:pic>
          <p:nvPicPr>
            <p:cNvPr id="17" name="object 17"/>
            <p:cNvPicPr/>
            <p:nvPr/>
          </p:nvPicPr>
          <p:blipFill>
            <a:blip r:embed="rId10" cstate="print"/>
            <a:stretch>
              <a:fillRect/>
            </a:stretch>
          </p:blipFill>
          <p:spPr>
            <a:xfrm>
              <a:off x="2732430" y="2203741"/>
              <a:ext cx="126365" cy="127850"/>
            </a:xfrm>
            <a:prstGeom prst="rect">
              <a:avLst/>
            </a:prstGeom>
          </p:spPr>
        </p:pic>
        <p:pic>
          <p:nvPicPr>
            <p:cNvPr id="18" name="object 18"/>
            <p:cNvPicPr/>
            <p:nvPr/>
          </p:nvPicPr>
          <p:blipFill>
            <a:blip r:embed="rId11" cstate="print"/>
            <a:stretch>
              <a:fillRect/>
            </a:stretch>
          </p:blipFill>
          <p:spPr>
            <a:xfrm>
              <a:off x="2732430" y="2401633"/>
              <a:ext cx="126365" cy="127850"/>
            </a:xfrm>
            <a:prstGeom prst="rect">
              <a:avLst/>
            </a:prstGeom>
          </p:spPr>
        </p:pic>
        <p:pic>
          <p:nvPicPr>
            <p:cNvPr id="19" name="object 19"/>
            <p:cNvPicPr/>
            <p:nvPr/>
          </p:nvPicPr>
          <p:blipFill>
            <a:blip r:embed="rId12" cstate="print"/>
            <a:stretch>
              <a:fillRect/>
            </a:stretch>
          </p:blipFill>
          <p:spPr>
            <a:xfrm>
              <a:off x="3015602" y="2199182"/>
              <a:ext cx="2009381" cy="333375"/>
            </a:xfrm>
            <a:prstGeom prst="rect">
              <a:avLst/>
            </a:prstGeom>
          </p:spPr>
        </p:pic>
        <p:pic>
          <p:nvPicPr>
            <p:cNvPr id="20" name="object 20"/>
            <p:cNvPicPr/>
            <p:nvPr/>
          </p:nvPicPr>
          <p:blipFill>
            <a:blip r:embed="rId13" cstate="print"/>
            <a:stretch>
              <a:fillRect/>
            </a:stretch>
          </p:blipFill>
          <p:spPr>
            <a:xfrm>
              <a:off x="1074737" y="2952698"/>
              <a:ext cx="3616871" cy="298348"/>
            </a:xfrm>
            <a:prstGeom prst="rect">
              <a:avLst/>
            </a:prstGeom>
          </p:spPr>
        </p:pic>
        <p:pic>
          <p:nvPicPr>
            <p:cNvPr id="21" name="object 21"/>
            <p:cNvPicPr/>
            <p:nvPr/>
          </p:nvPicPr>
          <p:blipFill>
            <a:blip r:embed="rId14" cstate="print"/>
            <a:stretch>
              <a:fillRect/>
            </a:stretch>
          </p:blipFill>
          <p:spPr>
            <a:xfrm>
              <a:off x="1070178" y="2626918"/>
              <a:ext cx="5393334" cy="251167"/>
            </a:xfrm>
            <a:prstGeom prst="rect">
              <a:avLst/>
            </a:prstGeom>
          </p:spPr>
        </p:pic>
        <p:pic>
          <p:nvPicPr>
            <p:cNvPr id="22" name="object 22"/>
            <p:cNvPicPr/>
            <p:nvPr/>
          </p:nvPicPr>
          <p:blipFill>
            <a:blip r:embed="rId15" cstate="print"/>
            <a:stretch>
              <a:fillRect/>
            </a:stretch>
          </p:blipFill>
          <p:spPr>
            <a:xfrm>
              <a:off x="1064069" y="3304336"/>
              <a:ext cx="2170760" cy="371424"/>
            </a:xfrm>
            <a:prstGeom prst="rect">
              <a:avLst/>
            </a:prstGeom>
          </p:spPr>
        </p:pic>
        <p:pic>
          <p:nvPicPr>
            <p:cNvPr id="23" name="object 23"/>
            <p:cNvPicPr/>
            <p:nvPr/>
          </p:nvPicPr>
          <p:blipFill>
            <a:blip r:embed="rId16" cstate="print"/>
            <a:stretch>
              <a:fillRect/>
            </a:stretch>
          </p:blipFill>
          <p:spPr>
            <a:xfrm>
              <a:off x="1064069" y="3716883"/>
              <a:ext cx="2170760" cy="543420"/>
            </a:xfrm>
            <a:prstGeom prst="rect">
              <a:avLst/>
            </a:prstGeom>
          </p:spPr>
        </p:pic>
        <p:sp>
          <p:nvSpPr>
            <p:cNvPr id="24" name="object 24"/>
            <p:cNvSpPr/>
            <p:nvPr/>
          </p:nvSpPr>
          <p:spPr>
            <a:xfrm>
              <a:off x="1064069" y="4579619"/>
              <a:ext cx="2520950" cy="660400"/>
            </a:xfrm>
            <a:custGeom>
              <a:avLst/>
              <a:gdLst/>
              <a:ahLst/>
              <a:cxnLst/>
              <a:rect l="l" t="t" r="r" b="b"/>
              <a:pathLst>
                <a:path w="2520950" h="660400">
                  <a:moveTo>
                    <a:pt x="2520848" y="0"/>
                  </a:moveTo>
                  <a:lnTo>
                    <a:pt x="2508694" y="0"/>
                  </a:lnTo>
                  <a:lnTo>
                    <a:pt x="2508694" y="13982"/>
                  </a:lnTo>
                  <a:lnTo>
                    <a:pt x="2508694" y="647700"/>
                  </a:lnTo>
                  <a:lnTo>
                    <a:pt x="12153" y="647700"/>
                  </a:lnTo>
                  <a:lnTo>
                    <a:pt x="12153" y="654964"/>
                  </a:lnTo>
                  <a:lnTo>
                    <a:pt x="12153" y="655332"/>
                  </a:lnTo>
                  <a:lnTo>
                    <a:pt x="6108" y="655332"/>
                  </a:lnTo>
                  <a:lnTo>
                    <a:pt x="6108" y="654964"/>
                  </a:lnTo>
                  <a:lnTo>
                    <a:pt x="12153" y="654964"/>
                  </a:lnTo>
                  <a:lnTo>
                    <a:pt x="12153" y="647700"/>
                  </a:lnTo>
                  <a:lnTo>
                    <a:pt x="12153" y="647319"/>
                  </a:lnTo>
                  <a:lnTo>
                    <a:pt x="12153" y="13982"/>
                  </a:lnTo>
                  <a:lnTo>
                    <a:pt x="2508694" y="13982"/>
                  </a:lnTo>
                  <a:lnTo>
                    <a:pt x="2508694" y="0"/>
                  </a:lnTo>
                  <a:lnTo>
                    <a:pt x="0" y="0"/>
                  </a:lnTo>
                  <a:lnTo>
                    <a:pt x="0" y="13982"/>
                  </a:lnTo>
                  <a:lnTo>
                    <a:pt x="0" y="647700"/>
                  </a:lnTo>
                  <a:lnTo>
                    <a:pt x="0" y="655332"/>
                  </a:lnTo>
                  <a:lnTo>
                    <a:pt x="0" y="660400"/>
                  </a:lnTo>
                  <a:lnTo>
                    <a:pt x="2520848" y="660400"/>
                  </a:lnTo>
                  <a:lnTo>
                    <a:pt x="2520848" y="655332"/>
                  </a:lnTo>
                  <a:lnTo>
                    <a:pt x="2520848" y="647700"/>
                  </a:lnTo>
                  <a:lnTo>
                    <a:pt x="2520848" y="13982"/>
                  </a:lnTo>
                  <a:lnTo>
                    <a:pt x="2520848" y="0"/>
                  </a:lnTo>
                  <a:close/>
                </a:path>
              </a:pathLst>
            </a:custGeom>
            <a:solidFill>
              <a:srgbClr val="00B5F0"/>
            </a:solidFill>
          </p:spPr>
          <p:txBody>
            <a:bodyPr wrap="square" lIns="0" tIns="0" rIns="0" bIns="0" rtlCol="0"/>
            <a:lstStyle/>
            <a:p>
              <a:endParaRPr/>
            </a:p>
          </p:txBody>
        </p:sp>
        <p:pic>
          <p:nvPicPr>
            <p:cNvPr id="25" name="object 25"/>
            <p:cNvPicPr/>
            <p:nvPr/>
          </p:nvPicPr>
          <p:blipFill>
            <a:blip r:embed="rId17" cstate="print"/>
            <a:stretch>
              <a:fillRect/>
            </a:stretch>
          </p:blipFill>
          <p:spPr>
            <a:xfrm>
              <a:off x="1140167" y="4648491"/>
              <a:ext cx="2202713" cy="526707"/>
            </a:xfrm>
            <a:prstGeom prst="rect">
              <a:avLst/>
            </a:prstGeom>
          </p:spPr>
        </p:pic>
        <p:sp>
          <p:nvSpPr>
            <p:cNvPr id="26" name="object 26"/>
            <p:cNvSpPr/>
            <p:nvPr/>
          </p:nvSpPr>
          <p:spPr>
            <a:xfrm>
              <a:off x="3420516" y="5126481"/>
              <a:ext cx="66040" cy="12700"/>
            </a:xfrm>
            <a:custGeom>
              <a:avLst/>
              <a:gdLst/>
              <a:ahLst/>
              <a:cxnLst/>
              <a:rect l="l" t="t" r="r" b="b"/>
              <a:pathLst>
                <a:path w="66039" h="12700">
                  <a:moveTo>
                    <a:pt x="9131" y="12153"/>
                  </a:moveTo>
                  <a:lnTo>
                    <a:pt x="3022" y="12153"/>
                  </a:lnTo>
                  <a:lnTo>
                    <a:pt x="0" y="9131"/>
                  </a:lnTo>
                  <a:lnTo>
                    <a:pt x="0" y="3022"/>
                  </a:lnTo>
                  <a:lnTo>
                    <a:pt x="3022" y="0"/>
                  </a:lnTo>
                  <a:lnTo>
                    <a:pt x="9131" y="0"/>
                  </a:lnTo>
                  <a:lnTo>
                    <a:pt x="10668" y="3022"/>
                  </a:lnTo>
                  <a:lnTo>
                    <a:pt x="10668" y="9131"/>
                  </a:lnTo>
                  <a:lnTo>
                    <a:pt x="9131" y="12153"/>
                  </a:lnTo>
                  <a:close/>
                </a:path>
                <a:path w="66039" h="12700">
                  <a:moveTo>
                    <a:pt x="35026" y="12153"/>
                  </a:moveTo>
                  <a:lnTo>
                    <a:pt x="30454" y="12153"/>
                  </a:lnTo>
                  <a:lnTo>
                    <a:pt x="27381" y="9131"/>
                  </a:lnTo>
                  <a:lnTo>
                    <a:pt x="27381" y="3022"/>
                  </a:lnTo>
                  <a:lnTo>
                    <a:pt x="30454" y="0"/>
                  </a:lnTo>
                  <a:lnTo>
                    <a:pt x="35026" y="0"/>
                  </a:lnTo>
                  <a:lnTo>
                    <a:pt x="38049" y="3022"/>
                  </a:lnTo>
                  <a:lnTo>
                    <a:pt x="38049" y="9131"/>
                  </a:lnTo>
                  <a:lnTo>
                    <a:pt x="35026" y="12153"/>
                  </a:lnTo>
                  <a:close/>
                </a:path>
                <a:path w="66039" h="12700">
                  <a:moveTo>
                    <a:pt x="62407" y="12153"/>
                  </a:moveTo>
                  <a:lnTo>
                    <a:pt x="56311" y="12153"/>
                  </a:lnTo>
                  <a:lnTo>
                    <a:pt x="54813" y="9131"/>
                  </a:lnTo>
                  <a:lnTo>
                    <a:pt x="54813" y="3022"/>
                  </a:lnTo>
                  <a:lnTo>
                    <a:pt x="56311" y="0"/>
                  </a:lnTo>
                  <a:lnTo>
                    <a:pt x="62407" y="0"/>
                  </a:lnTo>
                  <a:lnTo>
                    <a:pt x="65481" y="3022"/>
                  </a:lnTo>
                  <a:lnTo>
                    <a:pt x="65481" y="9131"/>
                  </a:lnTo>
                  <a:lnTo>
                    <a:pt x="62407" y="12153"/>
                  </a:lnTo>
                  <a:close/>
                </a:path>
              </a:pathLst>
            </a:custGeom>
            <a:solidFill>
              <a:srgbClr val="4D4D4F"/>
            </a:solidFill>
          </p:spPr>
          <p:txBody>
            <a:bodyPr wrap="square" lIns="0" tIns="0" rIns="0" bIns="0" rtlCol="0"/>
            <a:lstStyle/>
            <a:p>
              <a:endParaRPr/>
            </a:p>
          </p:txBody>
        </p:sp>
        <p:pic>
          <p:nvPicPr>
            <p:cNvPr id="27" name="object 27"/>
            <p:cNvPicPr/>
            <p:nvPr/>
          </p:nvPicPr>
          <p:blipFill>
            <a:blip r:embed="rId18" cstate="print"/>
            <a:stretch>
              <a:fillRect/>
            </a:stretch>
          </p:blipFill>
          <p:spPr>
            <a:xfrm>
              <a:off x="1070178" y="4305998"/>
              <a:ext cx="2155469" cy="197891"/>
            </a:xfrm>
            <a:prstGeom prst="rect">
              <a:avLst/>
            </a:prstGeom>
          </p:spPr>
        </p:pic>
        <p:pic>
          <p:nvPicPr>
            <p:cNvPr id="28" name="object 28"/>
            <p:cNvPicPr/>
            <p:nvPr/>
          </p:nvPicPr>
          <p:blipFill>
            <a:blip r:embed="rId19" cstate="print"/>
            <a:stretch>
              <a:fillRect/>
            </a:stretch>
          </p:blipFill>
          <p:spPr>
            <a:xfrm>
              <a:off x="3300260" y="3310432"/>
              <a:ext cx="3163252" cy="863104"/>
            </a:xfrm>
            <a:prstGeom prst="rect">
              <a:avLst/>
            </a:prstGeom>
          </p:spPr>
        </p:pic>
        <p:sp>
          <p:nvSpPr>
            <p:cNvPr id="29" name="object 29"/>
            <p:cNvSpPr/>
            <p:nvPr/>
          </p:nvSpPr>
          <p:spPr>
            <a:xfrm>
              <a:off x="3263747" y="3989336"/>
              <a:ext cx="3199765" cy="1245870"/>
            </a:xfrm>
            <a:custGeom>
              <a:avLst/>
              <a:gdLst/>
              <a:ahLst/>
              <a:cxnLst/>
              <a:rect l="l" t="t" r="r" b="b"/>
              <a:pathLst>
                <a:path w="3199765" h="1245870">
                  <a:moveTo>
                    <a:pt x="3128225" y="1245247"/>
                  </a:moveTo>
                  <a:lnTo>
                    <a:pt x="459689" y="1245247"/>
                  </a:lnTo>
                  <a:lnTo>
                    <a:pt x="418330" y="1233829"/>
                  </a:lnTo>
                  <a:lnTo>
                    <a:pt x="397092" y="1208709"/>
                  </a:lnTo>
                  <a:lnTo>
                    <a:pt x="389267" y="1183589"/>
                  </a:lnTo>
                  <a:lnTo>
                    <a:pt x="388150" y="1172171"/>
                  </a:lnTo>
                  <a:lnTo>
                    <a:pt x="388150" y="532803"/>
                  </a:lnTo>
                  <a:lnTo>
                    <a:pt x="0" y="0"/>
                  </a:lnTo>
                  <a:lnTo>
                    <a:pt x="388150" y="375996"/>
                  </a:lnTo>
                  <a:lnTo>
                    <a:pt x="3199765" y="375996"/>
                  </a:lnTo>
                  <a:lnTo>
                    <a:pt x="3199765" y="1172171"/>
                  </a:lnTo>
                  <a:lnTo>
                    <a:pt x="3188587" y="1214418"/>
                  </a:lnTo>
                  <a:lnTo>
                    <a:pt x="3163995" y="1236113"/>
                  </a:lnTo>
                  <a:lnTo>
                    <a:pt x="3139403" y="1244105"/>
                  </a:lnTo>
                  <a:lnTo>
                    <a:pt x="3128225" y="1245247"/>
                  </a:lnTo>
                  <a:close/>
                </a:path>
                <a:path w="3199765" h="1245870">
                  <a:moveTo>
                    <a:pt x="3199765" y="375996"/>
                  </a:moveTo>
                  <a:lnTo>
                    <a:pt x="388150" y="375996"/>
                  </a:lnTo>
                  <a:lnTo>
                    <a:pt x="388150" y="345579"/>
                  </a:lnTo>
                  <a:lnTo>
                    <a:pt x="399328" y="304221"/>
                  </a:lnTo>
                  <a:lnTo>
                    <a:pt x="423919" y="282982"/>
                  </a:lnTo>
                  <a:lnTo>
                    <a:pt x="448511" y="275158"/>
                  </a:lnTo>
                  <a:lnTo>
                    <a:pt x="459689" y="274040"/>
                  </a:lnTo>
                  <a:lnTo>
                    <a:pt x="3128225" y="274040"/>
                  </a:lnTo>
                  <a:lnTo>
                    <a:pt x="3169584" y="285218"/>
                  </a:lnTo>
                  <a:lnTo>
                    <a:pt x="3190822" y="309810"/>
                  </a:lnTo>
                  <a:lnTo>
                    <a:pt x="3198647" y="334401"/>
                  </a:lnTo>
                  <a:lnTo>
                    <a:pt x="3199765" y="345579"/>
                  </a:lnTo>
                  <a:lnTo>
                    <a:pt x="3199765" y="375996"/>
                  </a:lnTo>
                  <a:close/>
                </a:path>
              </a:pathLst>
            </a:custGeom>
            <a:solidFill>
              <a:srgbClr val="C1E8FB"/>
            </a:solidFill>
          </p:spPr>
          <p:txBody>
            <a:bodyPr wrap="square" lIns="0" tIns="0" rIns="0" bIns="0" rtlCol="0"/>
            <a:lstStyle/>
            <a:p>
              <a:endParaRPr/>
            </a:p>
          </p:txBody>
        </p:sp>
        <p:pic>
          <p:nvPicPr>
            <p:cNvPr id="30" name="object 30"/>
            <p:cNvPicPr/>
            <p:nvPr/>
          </p:nvPicPr>
          <p:blipFill>
            <a:blip r:embed="rId20" cstate="print"/>
            <a:stretch>
              <a:fillRect/>
            </a:stretch>
          </p:blipFill>
          <p:spPr>
            <a:xfrm>
              <a:off x="3766096" y="4321225"/>
              <a:ext cx="2604592" cy="838746"/>
            </a:xfrm>
            <a:prstGeom prst="rect">
              <a:avLst/>
            </a:prstGeom>
          </p:spPr>
        </p:pic>
        <p:sp>
          <p:nvSpPr>
            <p:cNvPr id="31" name="object 31"/>
            <p:cNvSpPr/>
            <p:nvPr/>
          </p:nvSpPr>
          <p:spPr>
            <a:xfrm>
              <a:off x="2379319" y="4768747"/>
              <a:ext cx="55244" cy="189230"/>
            </a:xfrm>
            <a:custGeom>
              <a:avLst/>
              <a:gdLst/>
              <a:ahLst/>
              <a:cxnLst/>
              <a:rect l="l" t="t" r="r" b="b"/>
              <a:pathLst>
                <a:path w="55244" h="189229">
                  <a:moveTo>
                    <a:pt x="54762" y="147637"/>
                  </a:moveTo>
                  <a:lnTo>
                    <a:pt x="0" y="106565"/>
                  </a:lnTo>
                  <a:lnTo>
                    <a:pt x="0" y="188760"/>
                  </a:lnTo>
                  <a:lnTo>
                    <a:pt x="54762" y="147637"/>
                  </a:lnTo>
                  <a:close/>
                </a:path>
                <a:path w="55244" h="189229">
                  <a:moveTo>
                    <a:pt x="54762" y="41084"/>
                  </a:moveTo>
                  <a:lnTo>
                    <a:pt x="0" y="0"/>
                  </a:lnTo>
                  <a:lnTo>
                    <a:pt x="0" y="82207"/>
                  </a:lnTo>
                  <a:lnTo>
                    <a:pt x="54762" y="41084"/>
                  </a:lnTo>
                  <a:close/>
                </a:path>
              </a:pathLst>
            </a:custGeom>
            <a:solidFill>
              <a:srgbClr val="4D4D4F"/>
            </a:solidFill>
          </p:spPr>
          <p:txBody>
            <a:bodyPr wrap="square" lIns="0" tIns="0" rIns="0" bIns="0" rtlCol="0"/>
            <a:lstStyle/>
            <a:p>
              <a:endParaRPr/>
            </a:p>
          </p:txBody>
        </p:sp>
        <p:pic>
          <p:nvPicPr>
            <p:cNvPr id="32" name="object 32"/>
            <p:cNvPicPr/>
            <p:nvPr/>
          </p:nvPicPr>
          <p:blipFill>
            <a:blip r:embed="rId21" cstate="print"/>
            <a:stretch>
              <a:fillRect/>
            </a:stretch>
          </p:blipFill>
          <p:spPr>
            <a:xfrm>
              <a:off x="2540647" y="4767211"/>
              <a:ext cx="939253" cy="299885"/>
            </a:xfrm>
            <a:prstGeom prst="rect">
              <a:avLst/>
            </a:prstGeom>
          </p:spPr>
        </p:pic>
        <p:sp>
          <p:nvSpPr>
            <p:cNvPr id="33" name="object 33"/>
            <p:cNvSpPr/>
            <p:nvPr/>
          </p:nvSpPr>
          <p:spPr>
            <a:xfrm>
              <a:off x="2379319" y="4983416"/>
              <a:ext cx="55244" cy="82550"/>
            </a:xfrm>
            <a:custGeom>
              <a:avLst/>
              <a:gdLst/>
              <a:ahLst/>
              <a:cxnLst/>
              <a:rect l="l" t="t" r="r" b="b"/>
              <a:pathLst>
                <a:path w="55244" h="82550">
                  <a:moveTo>
                    <a:pt x="0" y="82194"/>
                  </a:moveTo>
                  <a:lnTo>
                    <a:pt x="0" y="0"/>
                  </a:lnTo>
                  <a:lnTo>
                    <a:pt x="54762" y="41071"/>
                  </a:lnTo>
                  <a:lnTo>
                    <a:pt x="0" y="82194"/>
                  </a:lnTo>
                  <a:close/>
                </a:path>
              </a:pathLst>
            </a:custGeom>
            <a:solidFill>
              <a:srgbClr val="4D4D4F"/>
            </a:solidFill>
          </p:spPr>
          <p:txBody>
            <a:bodyPr wrap="square" lIns="0" tIns="0" rIns="0" bIns="0" rtlCol="0"/>
            <a:lstStyle/>
            <a:p>
              <a:endParaRPr/>
            </a:p>
          </p:txBody>
        </p:sp>
      </p:grpSp>
      <p:grpSp>
        <p:nvGrpSpPr>
          <p:cNvPr id="34" name="object 34"/>
          <p:cNvGrpSpPr/>
          <p:nvPr/>
        </p:nvGrpSpPr>
        <p:grpSpPr>
          <a:xfrm>
            <a:off x="709358" y="5645149"/>
            <a:ext cx="6116955" cy="4319270"/>
            <a:chOff x="709358" y="5645149"/>
            <a:chExt cx="6116955" cy="4319270"/>
          </a:xfrm>
        </p:grpSpPr>
        <p:sp>
          <p:nvSpPr>
            <p:cNvPr id="35" name="object 35"/>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36" name="object 36"/>
            <p:cNvPicPr/>
            <p:nvPr/>
          </p:nvPicPr>
          <p:blipFill>
            <a:blip r:embed="rId22" cstate="print"/>
            <a:stretch>
              <a:fillRect/>
            </a:stretch>
          </p:blipFill>
          <p:spPr>
            <a:xfrm>
              <a:off x="890536" y="6042862"/>
              <a:ext cx="5752604" cy="359270"/>
            </a:xfrm>
            <a:prstGeom prst="rect">
              <a:avLst/>
            </a:prstGeom>
          </p:spPr>
        </p:pic>
        <p:sp>
          <p:nvSpPr>
            <p:cNvPr id="37" name="object 37"/>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38" name="object 38"/>
            <p:cNvPicPr/>
            <p:nvPr/>
          </p:nvPicPr>
          <p:blipFill>
            <a:blip r:embed="rId23" cstate="print"/>
            <a:stretch>
              <a:fillRect/>
            </a:stretch>
          </p:blipFill>
          <p:spPr>
            <a:xfrm>
              <a:off x="5696292" y="5855639"/>
              <a:ext cx="71539" cy="103543"/>
            </a:xfrm>
            <a:prstGeom prst="rect">
              <a:avLst/>
            </a:prstGeom>
          </p:spPr>
        </p:pic>
        <p:pic>
          <p:nvPicPr>
            <p:cNvPr id="39" name="object 39"/>
            <p:cNvPicPr/>
            <p:nvPr/>
          </p:nvPicPr>
          <p:blipFill>
            <a:blip r:embed="rId24" cstate="print"/>
            <a:stretch>
              <a:fillRect/>
            </a:stretch>
          </p:blipFill>
          <p:spPr>
            <a:xfrm>
              <a:off x="5787631" y="5852616"/>
              <a:ext cx="435368" cy="106565"/>
            </a:xfrm>
            <a:prstGeom prst="rect">
              <a:avLst/>
            </a:prstGeom>
          </p:spPr>
        </p:pic>
        <p:pic>
          <p:nvPicPr>
            <p:cNvPr id="40" name="object 40"/>
            <p:cNvPicPr/>
            <p:nvPr/>
          </p:nvPicPr>
          <p:blipFill>
            <a:blip r:embed="rId25" cstate="print"/>
            <a:stretch>
              <a:fillRect/>
            </a:stretch>
          </p:blipFill>
          <p:spPr>
            <a:xfrm>
              <a:off x="6268694" y="5849543"/>
              <a:ext cx="372910" cy="117221"/>
            </a:xfrm>
            <a:prstGeom prst="rect">
              <a:avLst/>
            </a:prstGeom>
          </p:spPr>
        </p:pic>
        <p:sp>
          <p:nvSpPr>
            <p:cNvPr id="41" name="object 41"/>
            <p:cNvSpPr/>
            <p:nvPr/>
          </p:nvSpPr>
          <p:spPr>
            <a:xfrm>
              <a:off x="1070178" y="9394875"/>
              <a:ext cx="5394960" cy="409575"/>
            </a:xfrm>
            <a:custGeom>
              <a:avLst/>
              <a:gdLst/>
              <a:ahLst/>
              <a:cxnLst/>
              <a:rect l="l" t="t" r="r" b="b"/>
              <a:pathLst>
                <a:path w="5394960" h="409575">
                  <a:moveTo>
                    <a:pt x="5394871" y="409524"/>
                  </a:moveTo>
                  <a:lnTo>
                    <a:pt x="0" y="409524"/>
                  </a:lnTo>
                  <a:lnTo>
                    <a:pt x="0" y="0"/>
                  </a:lnTo>
                  <a:lnTo>
                    <a:pt x="5394871" y="0"/>
                  </a:lnTo>
                  <a:lnTo>
                    <a:pt x="5394871" y="409524"/>
                  </a:lnTo>
                  <a:close/>
                </a:path>
              </a:pathLst>
            </a:custGeom>
            <a:solidFill>
              <a:srgbClr val="C1E8FB"/>
            </a:solidFill>
          </p:spPr>
          <p:txBody>
            <a:bodyPr wrap="square" lIns="0" tIns="0" rIns="0" bIns="0" rtlCol="0"/>
            <a:lstStyle/>
            <a:p>
              <a:endParaRPr/>
            </a:p>
          </p:txBody>
        </p:sp>
        <p:sp>
          <p:nvSpPr>
            <p:cNvPr id="42" name="object 42"/>
            <p:cNvSpPr/>
            <p:nvPr/>
          </p:nvSpPr>
          <p:spPr>
            <a:xfrm>
              <a:off x="2306243" y="9525786"/>
              <a:ext cx="68580" cy="13970"/>
            </a:xfrm>
            <a:custGeom>
              <a:avLst/>
              <a:gdLst/>
              <a:ahLst/>
              <a:cxnLst/>
              <a:rect l="l" t="t" r="r" b="b"/>
              <a:pathLst>
                <a:path w="68580" h="13970">
                  <a:moveTo>
                    <a:pt x="15227" y="3086"/>
                  </a:moveTo>
                  <a:lnTo>
                    <a:pt x="12153" y="0"/>
                  </a:lnTo>
                  <a:lnTo>
                    <a:pt x="3022" y="0"/>
                  </a:lnTo>
                  <a:lnTo>
                    <a:pt x="0" y="3086"/>
                  </a:lnTo>
                  <a:lnTo>
                    <a:pt x="0" y="10668"/>
                  </a:lnTo>
                  <a:lnTo>
                    <a:pt x="3022" y="13754"/>
                  </a:lnTo>
                  <a:lnTo>
                    <a:pt x="12153" y="13754"/>
                  </a:lnTo>
                  <a:lnTo>
                    <a:pt x="15227" y="10668"/>
                  </a:lnTo>
                  <a:lnTo>
                    <a:pt x="15227" y="3086"/>
                  </a:lnTo>
                  <a:close/>
                </a:path>
                <a:path w="68580" h="13970">
                  <a:moveTo>
                    <a:pt x="68503" y="3086"/>
                  </a:moveTo>
                  <a:lnTo>
                    <a:pt x="65430" y="0"/>
                  </a:lnTo>
                  <a:lnTo>
                    <a:pt x="57835" y="0"/>
                  </a:lnTo>
                  <a:lnTo>
                    <a:pt x="53276" y="3086"/>
                  </a:lnTo>
                  <a:lnTo>
                    <a:pt x="53276" y="10668"/>
                  </a:lnTo>
                  <a:lnTo>
                    <a:pt x="57835" y="13754"/>
                  </a:lnTo>
                  <a:lnTo>
                    <a:pt x="65430" y="13754"/>
                  </a:lnTo>
                  <a:lnTo>
                    <a:pt x="68503" y="10668"/>
                  </a:lnTo>
                  <a:lnTo>
                    <a:pt x="68503" y="3086"/>
                  </a:lnTo>
                  <a:close/>
                </a:path>
              </a:pathLst>
            </a:custGeom>
            <a:solidFill>
              <a:srgbClr val="4D4D4F"/>
            </a:solidFill>
          </p:spPr>
          <p:txBody>
            <a:bodyPr wrap="square" lIns="0" tIns="0" rIns="0" bIns="0" rtlCol="0"/>
            <a:lstStyle/>
            <a:p>
              <a:endParaRPr/>
            </a:p>
          </p:txBody>
        </p:sp>
        <p:pic>
          <p:nvPicPr>
            <p:cNvPr id="43" name="object 43"/>
            <p:cNvPicPr/>
            <p:nvPr/>
          </p:nvPicPr>
          <p:blipFill>
            <a:blip r:embed="rId26" cstate="print"/>
            <a:stretch>
              <a:fillRect/>
            </a:stretch>
          </p:blipFill>
          <p:spPr>
            <a:xfrm>
              <a:off x="4551565" y="9481692"/>
              <a:ext cx="990993" cy="101942"/>
            </a:xfrm>
            <a:prstGeom prst="rect">
              <a:avLst/>
            </a:prstGeom>
          </p:spPr>
        </p:pic>
        <p:pic>
          <p:nvPicPr>
            <p:cNvPr id="44" name="object 44"/>
            <p:cNvPicPr/>
            <p:nvPr/>
          </p:nvPicPr>
          <p:blipFill>
            <a:blip r:embed="rId27" cstate="print"/>
            <a:stretch>
              <a:fillRect/>
            </a:stretch>
          </p:blipFill>
          <p:spPr>
            <a:xfrm>
              <a:off x="1873250" y="9481692"/>
              <a:ext cx="2630487" cy="243535"/>
            </a:xfrm>
            <a:prstGeom prst="rect">
              <a:avLst/>
            </a:prstGeom>
          </p:spPr>
        </p:pic>
        <p:sp>
          <p:nvSpPr>
            <p:cNvPr id="45" name="object 45"/>
            <p:cNvSpPr/>
            <p:nvPr/>
          </p:nvSpPr>
          <p:spPr>
            <a:xfrm>
              <a:off x="5556250" y="9481819"/>
              <a:ext cx="33655" cy="100330"/>
            </a:xfrm>
            <a:custGeom>
              <a:avLst/>
              <a:gdLst/>
              <a:ahLst/>
              <a:cxnLst/>
              <a:rect l="l" t="t" r="r" b="b"/>
              <a:pathLst>
                <a:path w="33654" h="100329">
                  <a:moveTo>
                    <a:pt x="33489" y="1270"/>
                  </a:moveTo>
                  <a:lnTo>
                    <a:pt x="31254" y="1270"/>
                  </a:lnTo>
                  <a:lnTo>
                    <a:pt x="31254" y="0"/>
                  </a:lnTo>
                  <a:lnTo>
                    <a:pt x="24307" y="0"/>
                  </a:lnTo>
                  <a:lnTo>
                    <a:pt x="24307" y="1270"/>
                  </a:lnTo>
                  <a:lnTo>
                    <a:pt x="22821" y="1270"/>
                  </a:lnTo>
                  <a:lnTo>
                    <a:pt x="22821" y="92722"/>
                  </a:lnTo>
                  <a:lnTo>
                    <a:pt x="0" y="92722"/>
                  </a:lnTo>
                  <a:lnTo>
                    <a:pt x="0" y="99072"/>
                  </a:lnTo>
                  <a:lnTo>
                    <a:pt x="0" y="100330"/>
                  </a:lnTo>
                  <a:lnTo>
                    <a:pt x="30797" y="100330"/>
                  </a:lnTo>
                  <a:lnTo>
                    <a:pt x="30797" y="99072"/>
                  </a:lnTo>
                  <a:lnTo>
                    <a:pt x="33489" y="99072"/>
                  </a:lnTo>
                  <a:lnTo>
                    <a:pt x="33489" y="92722"/>
                  </a:lnTo>
                  <a:lnTo>
                    <a:pt x="33489" y="1270"/>
                  </a:lnTo>
                  <a:close/>
                </a:path>
              </a:pathLst>
            </a:custGeom>
            <a:solidFill>
              <a:srgbClr val="4D4D4F"/>
            </a:solidFill>
          </p:spPr>
          <p:txBody>
            <a:bodyPr wrap="square" lIns="0" tIns="0" rIns="0" bIns="0" rtlCol="0"/>
            <a:lstStyle/>
            <a:p>
              <a:endParaRPr/>
            </a:p>
          </p:txBody>
        </p:sp>
      </p:grpSp>
      <p:grpSp>
        <p:nvGrpSpPr>
          <p:cNvPr id="58" name="object 58"/>
          <p:cNvGrpSpPr/>
          <p:nvPr/>
        </p:nvGrpSpPr>
        <p:grpSpPr>
          <a:xfrm>
            <a:off x="709358" y="5600"/>
            <a:ext cx="6842759" cy="717550"/>
            <a:chOff x="709358" y="5600"/>
            <a:chExt cx="6842759" cy="717550"/>
          </a:xfrm>
        </p:grpSpPr>
        <p:sp>
          <p:nvSpPr>
            <p:cNvPr id="59" name="object 5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60" name="object 6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61" name="object 61"/>
            <p:cNvPicPr/>
            <p:nvPr/>
          </p:nvPicPr>
          <p:blipFill>
            <a:blip r:embed="rId28" cstate="print"/>
            <a:stretch>
              <a:fillRect/>
            </a:stretch>
          </p:blipFill>
          <p:spPr>
            <a:xfrm>
              <a:off x="1003147" y="366369"/>
              <a:ext cx="462813" cy="170497"/>
            </a:xfrm>
            <a:prstGeom prst="rect">
              <a:avLst/>
            </a:prstGeom>
          </p:spPr>
        </p:pic>
        <p:sp>
          <p:nvSpPr>
            <p:cNvPr id="62" name="object 62"/>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63" name="object 63"/>
            <p:cNvPicPr/>
            <p:nvPr/>
          </p:nvPicPr>
          <p:blipFill>
            <a:blip r:embed="rId29" cstate="print"/>
            <a:stretch>
              <a:fillRect/>
            </a:stretch>
          </p:blipFill>
          <p:spPr>
            <a:xfrm>
              <a:off x="1662315" y="380059"/>
              <a:ext cx="156806" cy="149174"/>
            </a:xfrm>
            <a:prstGeom prst="rect">
              <a:avLst/>
            </a:prstGeom>
          </p:spPr>
        </p:pic>
        <p:sp>
          <p:nvSpPr>
            <p:cNvPr id="64" name="object 64"/>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65" name="object 65"/>
            <p:cNvPicPr/>
            <p:nvPr/>
          </p:nvPicPr>
          <p:blipFill>
            <a:blip r:embed="rId30" cstate="print"/>
            <a:stretch>
              <a:fillRect/>
            </a:stretch>
          </p:blipFill>
          <p:spPr>
            <a:xfrm>
              <a:off x="2021585" y="366369"/>
              <a:ext cx="343992" cy="170497"/>
            </a:xfrm>
            <a:prstGeom prst="rect">
              <a:avLst/>
            </a:prstGeom>
          </p:spPr>
        </p:pic>
        <p:pic>
          <p:nvPicPr>
            <p:cNvPr id="66" name="object 66"/>
            <p:cNvPicPr/>
            <p:nvPr/>
          </p:nvPicPr>
          <p:blipFill>
            <a:blip r:embed="rId31" cstate="print"/>
            <a:stretch>
              <a:fillRect/>
            </a:stretch>
          </p:blipFill>
          <p:spPr>
            <a:xfrm>
              <a:off x="2552852" y="364832"/>
              <a:ext cx="1788617" cy="172034"/>
            </a:xfrm>
            <a:prstGeom prst="rect">
              <a:avLst/>
            </a:prstGeom>
          </p:spPr>
        </p:pic>
      </p:grpSp>
      <p:pic>
        <p:nvPicPr>
          <p:cNvPr id="67" name="object 53">
            <a:extLst>
              <a:ext uri="{FF2B5EF4-FFF2-40B4-BE49-F238E27FC236}">
                <a16:creationId xmlns:a16="http://schemas.microsoft.com/office/drawing/2014/main" id="{6511CE17-E338-DCC0-BA30-850ED9DDA6C8}"/>
              </a:ext>
            </a:extLst>
          </p:cNvPr>
          <p:cNvPicPr/>
          <p:nvPr/>
        </p:nvPicPr>
        <p:blipFill>
          <a:blip r:embed="rId32" cstate="print"/>
          <a:stretch>
            <a:fillRect/>
          </a:stretch>
        </p:blipFill>
        <p:spPr>
          <a:xfrm>
            <a:off x="1285087" y="6681190"/>
            <a:ext cx="995553" cy="135483"/>
          </a:xfrm>
          <a:prstGeom prst="rect">
            <a:avLst/>
          </a:prstGeom>
        </p:spPr>
      </p:pic>
      <p:pic>
        <p:nvPicPr>
          <p:cNvPr id="68" name="object 54">
            <a:extLst>
              <a:ext uri="{FF2B5EF4-FFF2-40B4-BE49-F238E27FC236}">
                <a16:creationId xmlns:a16="http://schemas.microsoft.com/office/drawing/2014/main" id="{E4AF9F89-C2BB-5264-C4EE-1B8CB433DFAF}"/>
              </a:ext>
            </a:extLst>
          </p:cNvPr>
          <p:cNvPicPr/>
          <p:nvPr/>
        </p:nvPicPr>
        <p:blipFill>
          <a:blip r:embed="rId33" cstate="print"/>
          <a:stretch>
            <a:fillRect/>
          </a:stretch>
        </p:blipFill>
        <p:spPr>
          <a:xfrm>
            <a:off x="3157486" y="6681190"/>
            <a:ext cx="995565" cy="135483"/>
          </a:xfrm>
          <a:prstGeom prst="rect">
            <a:avLst/>
          </a:prstGeom>
        </p:spPr>
      </p:pic>
      <p:pic>
        <p:nvPicPr>
          <p:cNvPr id="69" name="object 55">
            <a:extLst>
              <a:ext uri="{FF2B5EF4-FFF2-40B4-BE49-F238E27FC236}">
                <a16:creationId xmlns:a16="http://schemas.microsoft.com/office/drawing/2014/main" id="{11350603-68B9-389A-AEC1-45364ED3488F}"/>
              </a:ext>
            </a:extLst>
          </p:cNvPr>
          <p:cNvPicPr/>
          <p:nvPr/>
        </p:nvPicPr>
        <p:blipFill>
          <a:blip r:embed="rId34" cstate="print"/>
          <a:stretch>
            <a:fillRect/>
          </a:stretch>
        </p:blipFill>
        <p:spPr>
          <a:xfrm>
            <a:off x="4691900" y="6681190"/>
            <a:ext cx="1666875" cy="135483"/>
          </a:xfrm>
          <a:prstGeom prst="rect">
            <a:avLst/>
          </a:prstGeom>
        </p:spPr>
      </p:pic>
      <p:pic>
        <p:nvPicPr>
          <p:cNvPr id="70" name="object 55">
            <a:extLst>
              <a:ext uri="{FF2B5EF4-FFF2-40B4-BE49-F238E27FC236}">
                <a16:creationId xmlns:a16="http://schemas.microsoft.com/office/drawing/2014/main" id="{3B64F6C9-48AD-A4F4-8F70-8A8AD04411A7}"/>
              </a:ext>
            </a:extLst>
          </p:cNvPr>
          <p:cNvPicPr/>
          <p:nvPr/>
        </p:nvPicPr>
        <p:blipFill>
          <a:blip r:embed="rId35" cstate="print"/>
          <a:stretch>
            <a:fillRect/>
          </a:stretch>
        </p:blipFill>
        <p:spPr>
          <a:xfrm>
            <a:off x="1402308" y="7969041"/>
            <a:ext cx="850950" cy="137020"/>
          </a:xfrm>
          <a:prstGeom prst="rect">
            <a:avLst/>
          </a:prstGeom>
        </p:spPr>
      </p:pic>
      <p:pic>
        <p:nvPicPr>
          <p:cNvPr id="71" name="object 56">
            <a:extLst>
              <a:ext uri="{FF2B5EF4-FFF2-40B4-BE49-F238E27FC236}">
                <a16:creationId xmlns:a16="http://schemas.microsoft.com/office/drawing/2014/main" id="{1A177D64-8D65-324F-2FEF-437CE117B9ED}"/>
              </a:ext>
            </a:extLst>
          </p:cNvPr>
          <p:cNvPicPr/>
          <p:nvPr/>
        </p:nvPicPr>
        <p:blipFill>
          <a:blip r:embed="rId36" cstate="print"/>
          <a:stretch>
            <a:fillRect/>
          </a:stretch>
        </p:blipFill>
        <p:spPr>
          <a:xfrm>
            <a:off x="3274669" y="7969041"/>
            <a:ext cx="850950" cy="137020"/>
          </a:xfrm>
          <a:prstGeom prst="rect">
            <a:avLst/>
          </a:prstGeom>
        </p:spPr>
      </p:pic>
      <p:sp>
        <p:nvSpPr>
          <p:cNvPr id="72" name="object 57">
            <a:extLst>
              <a:ext uri="{FF2B5EF4-FFF2-40B4-BE49-F238E27FC236}">
                <a16:creationId xmlns:a16="http://schemas.microsoft.com/office/drawing/2014/main" id="{53A326EF-B64F-3FBC-2D39-1B1E1B7ACD0A}"/>
              </a:ext>
            </a:extLst>
          </p:cNvPr>
          <p:cNvSpPr/>
          <p:nvPr/>
        </p:nvSpPr>
        <p:spPr>
          <a:xfrm>
            <a:off x="5217071" y="7969040"/>
            <a:ext cx="711200" cy="137160"/>
          </a:xfrm>
          <a:custGeom>
            <a:avLst/>
            <a:gdLst/>
            <a:ahLst/>
            <a:cxnLst/>
            <a:rect l="l" t="t" r="r" b="b"/>
            <a:pathLst>
              <a:path w="711200" h="137160">
                <a:moveTo>
                  <a:pt x="91376" y="85280"/>
                </a:moveTo>
                <a:lnTo>
                  <a:pt x="88900" y="68948"/>
                </a:lnTo>
                <a:lnTo>
                  <a:pt x="86677" y="65481"/>
                </a:lnTo>
                <a:lnTo>
                  <a:pt x="85686" y="63944"/>
                </a:lnTo>
                <a:lnTo>
                  <a:pt x="82994" y="59766"/>
                </a:lnTo>
                <a:lnTo>
                  <a:pt x="80708" y="58458"/>
                </a:lnTo>
                <a:lnTo>
                  <a:pt x="80708" y="65481"/>
                </a:lnTo>
                <a:lnTo>
                  <a:pt x="80708" y="105067"/>
                </a:lnTo>
                <a:lnTo>
                  <a:pt x="56349" y="105067"/>
                </a:lnTo>
                <a:lnTo>
                  <a:pt x="56349" y="65481"/>
                </a:lnTo>
                <a:lnTo>
                  <a:pt x="80708" y="65481"/>
                </a:lnTo>
                <a:lnTo>
                  <a:pt x="80708" y="58458"/>
                </a:lnTo>
                <a:lnTo>
                  <a:pt x="75946" y="55714"/>
                </a:lnTo>
                <a:lnTo>
                  <a:pt x="70053" y="54813"/>
                </a:lnTo>
                <a:lnTo>
                  <a:pt x="60921" y="54813"/>
                </a:lnTo>
                <a:lnTo>
                  <a:pt x="57848" y="60921"/>
                </a:lnTo>
                <a:lnTo>
                  <a:pt x="54813" y="63944"/>
                </a:lnTo>
                <a:lnTo>
                  <a:pt x="55880" y="47637"/>
                </a:lnTo>
                <a:lnTo>
                  <a:pt x="58813" y="38442"/>
                </a:lnTo>
                <a:lnTo>
                  <a:pt x="63169" y="34391"/>
                </a:lnTo>
                <a:lnTo>
                  <a:pt x="68516" y="33477"/>
                </a:lnTo>
                <a:lnTo>
                  <a:pt x="76149" y="33477"/>
                </a:lnTo>
                <a:lnTo>
                  <a:pt x="77635" y="39585"/>
                </a:lnTo>
                <a:lnTo>
                  <a:pt x="80708" y="45681"/>
                </a:lnTo>
                <a:lnTo>
                  <a:pt x="80708" y="48717"/>
                </a:lnTo>
                <a:lnTo>
                  <a:pt x="86817" y="48717"/>
                </a:lnTo>
                <a:lnTo>
                  <a:pt x="89839" y="47231"/>
                </a:lnTo>
                <a:lnTo>
                  <a:pt x="89763" y="43738"/>
                </a:lnTo>
                <a:lnTo>
                  <a:pt x="88861" y="38900"/>
                </a:lnTo>
                <a:lnTo>
                  <a:pt x="86258" y="33477"/>
                </a:lnTo>
                <a:lnTo>
                  <a:pt x="85458" y="31800"/>
                </a:lnTo>
                <a:lnTo>
                  <a:pt x="78917" y="25565"/>
                </a:lnTo>
                <a:lnTo>
                  <a:pt x="68516" y="22872"/>
                </a:lnTo>
                <a:lnTo>
                  <a:pt x="55079" y="27444"/>
                </a:lnTo>
                <a:lnTo>
                  <a:pt x="47777" y="38849"/>
                </a:lnTo>
                <a:lnTo>
                  <a:pt x="44742" y="53682"/>
                </a:lnTo>
                <a:lnTo>
                  <a:pt x="44335" y="63944"/>
                </a:lnTo>
                <a:lnTo>
                  <a:pt x="44170" y="68948"/>
                </a:lnTo>
                <a:lnTo>
                  <a:pt x="44970" y="86575"/>
                </a:lnTo>
                <a:lnTo>
                  <a:pt x="48348" y="101066"/>
                </a:lnTo>
                <a:lnTo>
                  <a:pt x="55727" y="110705"/>
                </a:lnTo>
                <a:lnTo>
                  <a:pt x="68516" y="114198"/>
                </a:lnTo>
                <a:lnTo>
                  <a:pt x="79806" y="111607"/>
                </a:lnTo>
                <a:lnTo>
                  <a:pt x="86601" y="105067"/>
                </a:lnTo>
                <a:lnTo>
                  <a:pt x="86804" y="104876"/>
                </a:lnTo>
                <a:lnTo>
                  <a:pt x="90373" y="95580"/>
                </a:lnTo>
                <a:lnTo>
                  <a:pt x="91376" y="85280"/>
                </a:lnTo>
                <a:close/>
              </a:path>
              <a:path w="711200" h="137160">
                <a:moveTo>
                  <a:pt x="135483" y="68503"/>
                </a:moveTo>
                <a:lnTo>
                  <a:pt x="130924" y="45643"/>
                </a:lnTo>
                <a:lnTo>
                  <a:pt x="130924" y="68503"/>
                </a:lnTo>
                <a:lnTo>
                  <a:pt x="126085" y="93281"/>
                </a:lnTo>
                <a:lnTo>
                  <a:pt x="112839" y="113614"/>
                </a:lnTo>
                <a:lnTo>
                  <a:pt x="93027" y="127393"/>
                </a:lnTo>
                <a:lnTo>
                  <a:pt x="68516" y="132448"/>
                </a:lnTo>
                <a:lnTo>
                  <a:pt x="43764" y="127393"/>
                </a:lnTo>
                <a:lnTo>
                  <a:pt x="23444" y="113614"/>
                </a:lnTo>
                <a:lnTo>
                  <a:pt x="9664" y="93281"/>
                </a:lnTo>
                <a:lnTo>
                  <a:pt x="4610" y="68503"/>
                </a:lnTo>
                <a:lnTo>
                  <a:pt x="9664" y="43738"/>
                </a:lnTo>
                <a:lnTo>
                  <a:pt x="23444" y="23406"/>
                </a:lnTo>
                <a:lnTo>
                  <a:pt x="43764" y="9626"/>
                </a:lnTo>
                <a:lnTo>
                  <a:pt x="68516" y="4559"/>
                </a:lnTo>
                <a:lnTo>
                  <a:pt x="92379" y="9626"/>
                </a:lnTo>
                <a:lnTo>
                  <a:pt x="112268" y="23406"/>
                </a:lnTo>
                <a:lnTo>
                  <a:pt x="125869" y="43738"/>
                </a:lnTo>
                <a:lnTo>
                  <a:pt x="130924" y="68503"/>
                </a:lnTo>
                <a:lnTo>
                  <a:pt x="130924" y="45643"/>
                </a:lnTo>
                <a:lnTo>
                  <a:pt x="94399" y="5359"/>
                </a:lnTo>
                <a:lnTo>
                  <a:pt x="68516" y="0"/>
                </a:lnTo>
                <a:lnTo>
                  <a:pt x="41744" y="5359"/>
                </a:lnTo>
                <a:lnTo>
                  <a:pt x="19977" y="19989"/>
                </a:lnTo>
                <a:lnTo>
                  <a:pt x="5346" y="41757"/>
                </a:lnTo>
                <a:lnTo>
                  <a:pt x="0" y="68503"/>
                </a:lnTo>
                <a:lnTo>
                  <a:pt x="5346" y="95262"/>
                </a:lnTo>
                <a:lnTo>
                  <a:pt x="19977" y="117030"/>
                </a:lnTo>
                <a:lnTo>
                  <a:pt x="41744" y="131673"/>
                </a:lnTo>
                <a:lnTo>
                  <a:pt x="68516" y="137020"/>
                </a:lnTo>
                <a:lnTo>
                  <a:pt x="90614" y="132448"/>
                </a:lnTo>
                <a:lnTo>
                  <a:pt x="94399" y="131673"/>
                </a:lnTo>
                <a:lnTo>
                  <a:pt x="115697" y="117030"/>
                </a:lnTo>
                <a:lnTo>
                  <a:pt x="130149" y="95262"/>
                </a:lnTo>
                <a:lnTo>
                  <a:pt x="135483" y="68503"/>
                </a:lnTo>
                <a:close/>
              </a:path>
              <a:path w="711200" h="137160">
                <a:moveTo>
                  <a:pt x="179641" y="3073"/>
                </a:moveTo>
                <a:lnTo>
                  <a:pt x="176606" y="1536"/>
                </a:lnTo>
                <a:lnTo>
                  <a:pt x="168973" y="1536"/>
                </a:lnTo>
                <a:lnTo>
                  <a:pt x="167474" y="4559"/>
                </a:lnTo>
                <a:lnTo>
                  <a:pt x="167474" y="6096"/>
                </a:lnTo>
                <a:lnTo>
                  <a:pt x="164769" y="17830"/>
                </a:lnTo>
                <a:lnTo>
                  <a:pt x="160794" y="30264"/>
                </a:lnTo>
                <a:lnTo>
                  <a:pt x="154825" y="43548"/>
                </a:lnTo>
                <a:lnTo>
                  <a:pt x="146151" y="57835"/>
                </a:lnTo>
                <a:lnTo>
                  <a:pt x="144665" y="60921"/>
                </a:lnTo>
                <a:lnTo>
                  <a:pt x="143116" y="62407"/>
                </a:lnTo>
                <a:lnTo>
                  <a:pt x="143116" y="66967"/>
                </a:lnTo>
                <a:lnTo>
                  <a:pt x="146151" y="70040"/>
                </a:lnTo>
                <a:lnTo>
                  <a:pt x="153784" y="70040"/>
                </a:lnTo>
                <a:lnTo>
                  <a:pt x="159842" y="59385"/>
                </a:lnTo>
                <a:lnTo>
                  <a:pt x="159842" y="137020"/>
                </a:lnTo>
                <a:lnTo>
                  <a:pt x="170510" y="137020"/>
                </a:lnTo>
                <a:lnTo>
                  <a:pt x="170510" y="59385"/>
                </a:lnTo>
                <a:lnTo>
                  <a:pt x="170510" y="35026"/>
                </a:lnTo>
                <a:lnTo>
                  <a:pt x="173850" y="26466"/>
                </a:lnTo>
                <a:lnTo>
                  <a:pt x="176784" y="17894"/>
                </a:lnTo>
                <a:lnTo>
                  <a:pt x="178854" y="11049"/>
                </a:lnTo>
                <a:lnTo>
                  <a:pt x="179641" y="7632"/>
                </a:lnTo>
                <a:lnTo>
                  <a:pt x="179641" y="3073"/>
                </a:lnTo>
                <a:close/>
              </a:path>
              <a:path w="711200" h="137160">
                <a:moveTo>
                  <a:pt x="257276" y="38049"/>
                </a:moveTo>
                <a:lnTo>
                  <a:pt x="232918" y="38049"/>
                </a:lnTo>
                <a:lnTo>
                  <a:pt x="232918" y="19786"/>
                </a:lnTo>
                <a:lnTo>
                  <a:pt x="223786" y="19786"/>
                </a:lnTo>
                <a:lnTo>
                  <a:pt x="223786" y="38049"/>
                </a:lnTo>
                <a:lnTo>
                  <a:pt x="199428" y="38049"/>
                </a:lnTo>
                <a:lnTo>
                  <a:pt x="199428" y="48717"/>
                </a:lnTo>
                <a:lnTo>
                  <a:pt x="223786" y="48717"/>
                </a:lnTo>
                <a:lnTo>
                  <a:pt x="223786" y="63944"/>
                </a:lnTo>
                <a:lnTo>
                  <a:pt x="207073" y="63944"/>
                </a:lnTo>
                <a:lnTo>
                  <a:pt x="203987" y="66967"/>
                </a:lnTo>
                <a:lnTo>
                  <a:pt x="203987" y="108102"/>
                </a:lnTo>
                <a:lnTo>
                  <a:pt x="207073" y="111125"/>
                </a:lnTo>
                <a:lnTo>
                  <a:pt x="249682" y="111125"/>
                </a:lnTo>
                <a:lnTo>
                  <a:pt x="252704" y="108102"/>
                </a:lnTo>
                <a:lnTo>
                  <a:pt x="252704" y="101993"/>
                </a:lnTo>
                <a:lnTo>
                  <a:pt x="252704" y="73075"/>
                </a:lnTo>
                <a:lnTo>
                  <a:pt x="252704" y="66967"/>
                </a:lnTo>
                <a:lnTo>
                  <a:pt x="249682" y="63944"/>
                </a:lnTo>
                <a:lnTo>
                  <a:pt x="243586" y="63944"/>
                </a:lnTo>
                <a:lnTo>
                  <a:pt x="243586" y="76149"/>
                </a:lnTo>
                <a:lnTo>
                  <a:pt x="243586" y="100457"/>
                </a:lnTo>
                <a:lnTo>
                  <a:pt x="242049" y="101993"/>
                </a:lnTo>
                <a:lnTo>
                  <a:pt x="216192" y="101993"/>
                </a:lnTo>
                <a:lnTo>
                  <a:pt x="214655" y="100457"/>
                </a:lnTo>
                <a:lnTo>
                  <a:pt x="214655" y="76149"/>
                </a:lnTo>
                <a:lnTo>
                  <a:pt x="216192" y="73075"/>
                </a:lnTo>
                <a:lnTo>
                  <a:pt x="242049" y="73075"/>
                </a:lnTo>
                <a:lnTo>
                  <a:pt x="243586" y="76149"/>
                </a:lnTo>
                <a:lnTo>
                  <a:pt x="243586" y="63944"/>
                </a:lnTo>
                <a:lnTo>
                  <a:pt x="232918" y="63944"/>
                </a:lnTo>
                <a:lnTo>
                  <a:pt x="232918" y="48717"/>
                </a:lnTo>
                <a:lnTo>
                  <a:pt x="257276" y="48717"/>
                </a:lnTo>
                <a:lnTo>
                  <a:pt x="257276" y="38049"/>
                </a:lnTo>
                <a:close/>
              </a:path>
              <a:path w="711200" h="137160">
                <a:moveTo>
                  <a:pt x="274040" y="9131"/>
                </a:moveTo>
                <a:lnTo>
                  <a:pt x="269481" y="6096"/>
                </a:lnTo>
                <a:lnTo>
                  <a:pt x="261835" y="6096"/>
                </a:lnTo>
                <a:lnTo>
                  <a:pt x="261835" y="18249"/>
                </a:lnTo>
                <a:lnTo>
                  <a:pt x="261835" y="120256"/>
                </a:lnTo>
                <a:lnTo>
                  <a:pt x="260350" y="121793"/>
                </a:lnTo>
                <a:lnTo>
                  <a:pt x="196405" y="121793"/>
                </a:lnTo>
                <a:lnTo>
                  <a:pt x="194868" y="120256"/>
                </a:lnTo>
                <a:lnTo>
                  <a:pt x="194868" y="18249"/>
                </a:lnTo>
                <a:lnTo>
                  <a:pt x="196405" y="16764"/>
                </a:lnTo>
                <a:lnTo>
                  <a:pt x="260350" y="16764"/>
                </a:lnTo>
                <a:lnTo>
                  <a:pt x="261835" y="18249"/>
                </a:lnTo>
                <a:lnTo>
                  <a:pt x="261835" y="6096"/>
                </a:lnTo>
                <a:lnTo>
                  <a:pt x="187274" y="6096"/>
                </a:lnTo>
                <a:lnTo>
                  <a:pt x="184200" y="10668"/>
                </a:lnTo>
                <a:lnTo>
                  <a:pt x="184200" y="129374"/>
                </a:lnTo>
                <a:lnTo>
                  <a:pt x="187274" y="132448"/>
                </a:lnTo>
                <a:lnTo>
                  <a:pt x="269481" y="132448"/>
                </a:lnTo>
                <a:lnTo>
                  <a:pt x="274040" y="127889"/>
                </a:lnTo>
                <a:lnTo>
                  <a:pt x="274040" y="121793"/>
                </a:lnTo>
                <a:lnTo>
                  <a:pt x="274040" y="16764"/>
                </a:lnTo>
                <a:lnTo>
                  <a:pt x="274040" y="9131"/>
                </a:lnTo>
                <a:close/>
              </a:path>
              <a:path w="711200" h="137160">
                <a:moveTo>
                  <a:pt x="420192" y="68503"/>
                </a:moveTo>
                <a:lnTo>
                  <a:pt x="407416" y="30454"/>
                </a:lnTo>
                <a:lnTo>
                  <a:pt x="359270" y="10668"/>
                </a:lnTo>
                <a:lnTo>
                  <a:pt x="348602" y="12534"/>
                </a:lnTo>
                <a:lnTo>
                  <a:pt x="348602" y="22872"/>
                </a:lnTo>
                <a:lnTo>
                  <a:pt x="347116" y="38392"/>
                </a:lnTo>
                <a:lnTo>
                  <a:pt x="334911" y="85280"/>
                </a:lnTo>
                <a:lnTo>
                  <a:pt x="325780" y="103530"/>
                </a:lnTo>
                <a:lnTo>
                  <a:pt x="319684" y="103530"/>
                </a:lnTo>
                <a:lnTo>
                  <a:pt x="313207" y="101854"/>
                </a:lnTo>
                <a:lnTo>
                  <a:pt x="307886" y="96875"/>
                </a:lnTo>
                <a:lnTo>
                  <a:pt x="304279" y="88760"/>
                </a:lnTo>
                <a:lnTo>
                  <a:pt x="302958" y="77635"/>
                </a:lnTo>
                <a:lnTo>
                  <a:pt x="304444" y="63830"/>
                </a:lnTo>
                <a:lnTo>
                  <a:pt x="309219" y="50444"/>
                </a:lnTo>
                <a:lnTo>
                  <a:pt x="317715" y="38468"/>
                </a:lnTo>
                <a:lnTo>
                  <a:pt x="330352" y="28917"/>
                </a:lnTo>
                <a:lnTo>
                  <a:pt x="337985" y="24358"/>
                </a:lnTo>
                <a:lnTo>
                  <a:pt x="345579" y="24358"/>
                </a:lnTo>
                <a:lnTo>
                  <a:pt x="348602" y="22872"/>
                </a:lnTo>
                <a:lnTo>
                  <a:pt x="348602" y="12534"/>
                </a:lnTo>
                <a:lnTo>
                  <a:pt x="332511" y="15341"/>
                </a:lnTo>
                <a:lnTo>
                  <a:pt x="310743" y="28575"/>
                </a:lnTo>
                <a:lnTo>
                  <a:pt x="296113" y="49225"/>
                </a:lnTo>
                <a:lnTo>
                  <a:pt x="290766" y="76149"/>
                </a:lnTo>
                <a:lnTo>
                  <a:pt x="292900" y="92824"/>
                </a:lnTo>
                <a:lnTo>
                  <a:pt x="298767" y="105803"/>
                </a:lnTo>
                <a:lnTo>
                  <a:pt x="307479" y="114223"/>
                </a:lnTo>
                <a:lnTo>
                  <a:pt x="318198" y="117221"/>
                </a:lnTo>
                <a:lnTo>
                  <a:pt x="326237" y="115900"/>
                </a:lnTo>
                <a:lnTo>
                  <a:pt x="332447" y="112293"/>
                </a:lnTo>
                <a:lnTo>
                  <a:pt x="337223" y="106959"/>
                </a:lnTo>
                <a:lnTo>
                  <a:pt x="339217" y="103530"/>
                </a:lnTo>
                <a:lnTo>
                  <a:pt x="341020" y="100457"/>
                </a:lnTo>
                <a:lnTo>
                  <a:pt x="346062" y="90906"/>
                </a:lnTo>
                <a:lnTo>
                  <a:pt x="351675" y="75361"/>
                </a:lnTo>
                <a:lnTo>
                  <a:pt x="357263" y="52971"/>
                </a:lnTo>
                <a:lnTo>
                  <a:pt x="362292" y="22872"/>
                </a:lnTo>
                <a:lnTo>
                  <a:pt x="376034" y="22872"/>
                </a:lnTo>
                <a:lnTo>
                  <a:pt x="405498" y="57835"/>
                </a:lnTo>
                <a:lnTo>
                  <a:pt x="406450" y="68503"/>
                </a:lnTo>
                <a:lnTo>
                  <a:pt x="405879" y="77292"/>
                </a:lnTo>
                <a:lnTo>
                  <a:pt x="383628" y="109639"/>
                </a:lnTo>
                <a:lnTo>
                  <a:pt x="366915" y="115684"/>
                </a:lnTo>
                <a:lnTo>
                  <a:pt x="362292" y="115684"/>
                </a:lnTo>
                <a:lnTo>
                  <a:pt x="354711" y="117221"/>
                </a:lnTo>
                <a:lnTo>
                  <a:pt x="351675" y="117221"/>
                </a:lnTo>
                <a:lnTo>
                  <a:pt x="351675" y="129374"/>
                </a:lnTo>
                <a:lnTo>
                  <a:pt x="359270" y="129374"/>
                </a:lnTo>
                <a:lnTo>
                  <a:pt x="362292" y="127889"/>
                </a:lnTo>
                <a:lnTo>
                  <a:pt x="365366" y="127889"/>
                </a:lnTo>
                <a:lnTo>
                  <a:pt x="409257" y="104902"/>
                </a:lnTo>
                <a:lnTo>
                  <a:pt x="419595" y="79133"/>
                </a:lnTo>
                <a:lnTo>
                  <a:pt x="420192" y="68503"/>
                </a:lnTo>
                <a:close/>
              </a:path>
              <a:path w="711200" h="137160">
                <a:moveTo>
                  <a:pt x="467372" y="3073"/>
                </a:moveTo>
                <a:lnTo>
                  <a:pt x="464299" y="1536"/>
                </a:lnTo>
                <a:lnTo>
                  <a:pt x="456704" y="1536"/>
                </a:lnTo>
                <a:lnTo>
                  <a:pt x="456704" y="6096"/>
                </a:lnTo>
                <a:lnTo>
                  <a:pt x="450570" y="25565"/>
                </a:lnTo>
                <a:lnTo>
                  <a:pt x="432346" y="60921"/>
                </a:lnTo>
                <a:lnTo>
                  <a:pt x="430809" y="62407"/>
                </a:lnTo>
                <a:lnTo>
                  <a:pt x="430809" y="68503"/>
                </a:lnTo>
                <a:lnTo>
                  <a:pt x="433882" y="71539"/>
                </a:lnTo>
                <a:lnTo>
                  <a:pt x="439940" y="71539"/>
                </a:lnTo>
                <a:lnTo>
                  <a:pt x="441477" y="70040"/>
                </a:lnTo>
                <a:lnTo>
                  <a:pt x="443014" y="66967"/>
                </a:lnTo>
                <a:lnTo>
                  <a:pt x="446036" y="62407"/>
                </a:lnTo>
                <a:lnTo>
                  <a:pt x="447573" y="59385"/>
                </a:lnTo>
                <a:lnTo>
                  <a:pt x="447573" y="135483"/>
                </a:lnTo>
                <a:lnTo>
                  <a:pt x="459727" y="135483"/>
                </a:lnTo>
                <a:lnTo>
                  <a:pt x="459727" y="59385"/>
                </a:lnTo>
                <a:lnTo>
                  <a:pt x="459727" y="35026"/>
                </a:lnTo>
                <a:lnTo>
                  <a:pt x="462838" y="25158"/>
                </a:lnTo>
                <a:lnTo>
                  <a:pt x="465201" y="16764"/>
                </a:lnTo>
                <a:lnTo>
                  <a:pt x="466813" y="9982"/>
                </a:lnTo>
                <a:lnTo>
                  <a:pt x="467372" y="6096"/>
                </a:lnTo>
                <a:lnTo>
                  <a:pt x="467372" y="3073"/>
                </a:lnTo>
                <a:close/>
              </a:path>
              <a:path w="711200" h="137160">
                <a:moveTo>
                  <a:pt x="555625" y="9131"/>
                </a:moveTo>
                <a:lnTo>
                  <a:pt x="552602" y="4559"/>
                </a:lnTo>
                <a:lnTo>
                  <a:pt x="479526" y="4559"/>
                </a:lnTo>
                <a:lnTo>
                  <a:pt x="474954" y="6096"/>
                </a:lnTo>
                <a:lnTo>
                  <a:pt x="474954" y="15227"/>
                </a:lnTo>
                <a:lnTo>
                  <a:pt x="541934" y="15227"/>
                </a:lnTo>
                <a:lnTo>
                  <a:pt x="543471" y="16764"/>
                </a:lnTo>
                <a:lnTo>
                  <a:pt x="543471" y="24358"/>
                </a:lnTo>
                <a:lnTo>
                  <a:pt x="478040" y="24358"/>
                </a:lnTo>
                <a:lnTo>
                  <a:pt x="476491" y="25895"/>
                </a:lnTo>
                <a:lnTo>
                  <a:pt x="476491" y="33477"/>
                </a:lnTo>
                <a:lnTo>
                  <a:pt x="543471" y="33477"/>
                </a:lnTo>
                <a:lnTo>
                  <a:pt x="543471" y="42608"/>
                </a:lnTo>
                <a:lnTo>
                  <a:pt x="541934" y="44145"/>
                </a:lnTo>
                <a:lnTo>
                  <a:pt x="474954" y="44145"/>
                </a:lnTo>
                <a:lnTo>
                  <a:pt x="473417" y="45681"/>
                </a:lnTo>
                <a:lnTo>
                  <a:pt x="473417" y="51790"/>
                </a:lnTo>
                <a:lnTo>
                  <a:pt x="474954" y="53276"/>
                </a:lnTo>
                <a:lnTo>
                  <a:pt x="551065" y="53276"/>
                </a:lnTo>
                <a:lnTo>
                  <a:pt x="555625" y="50253"/>
                </a:lnTo>
                <a:lnTo>
                  <a:pt x="555625" y="9131"/>
                </a:lnTo>
                <a:close/>
              </a:path>
              <a:path w="711200" h="137160">
                <a:moveTo>
                  <a:pt x="566293" y="123329"/>
                </a:moveTo>
                <a:lnTo>
                  <a:pt x="560235" y="123329"/>
                </a:lnTo>
                <a:lnTo>
                  <a:pt x="549211" y="121259"/>
                </a:lnTo>
                <a:lnTo>
                  <a:pt x="544791" y="120256"/>
                </a:lnTo>
                <a:lnTo>
                  <a:pt x="540613" y="119329"/>
                </a:lnTo>
                <a:lnTo>
                  <a:pt x="533450" y="117119"/>
                </a:lnTo>
                <a:lnTo>
                  <a:pt x="526707" y="114198"/>
                </a:lnTo>
                <a:lnTo>
                  <a:pt x="534339" y="108102"/>
                </a:lnTo>
                <a:lnTo>
                  <a:pt x="540448" y="103530"/>
                </a:lnTo>
                <a:lnTo>
                  <a:pt x="543471" y="98971"/>
                </a:lnTo>
                <a:lnTo>
                  <a:pt x="545007" y="97434"/>
                </a:lnTo>
                <a:lnTo>
                  <a:pt x="548030" y="92862"/>
                </a:lnTo>
                <a:lnTo>
                  <a:pt x="548030" y="79171"/>
                </a:lnTo>
                <a:lnTo>
                  <a:pt x="482600" y="79171"/>
                </a:lnTo>
                <a:lnTo>
                  <a:pt x="479526" y="80708"/>
                </a:lnTo>
                <a:lnTo>
                  <a:pt x="479526" y="70040"/>
                </a:lnTo>
                <a:lnTo>
                  <a:pt x="551065" y="70040"/>
                </a:lnTo>
                <a:lnTo>
                  <a:pt x="551065" y="85280"/>
                </a:lnTo>
                <a:lnTo>
                  <a:pt x="552602" y="88303"/>
                </a:lnTo>
                <a:lnTo>
                  <a:pt x="563270" y="88303"/>
                </a:lnTo>
                <a:lnTo>
                  <a:pt x="563270" y="70040"/>
                </a:lnTo>
                <a:lnTo>
                  <a:pt x="563270" y="63944"/>
                </a:lnTo>
                <a:lnTo>
                  <a:pt x="558698" y="60921"/>
                </a:lnTo>
                <a:lnTo>
                  <a:pt x="471932" y="60921"/>
                </a:lnTo>
                <a:lnTo>
                  <a:pt x="467372" y="63944"/>
                </a:lnTo>
                <a:lnTo>
                  <a:pt x="467372" y="85280"/>
                </a:lnTo>
                <a:lnTo>
                  <a:pt x="468858" y="88303"/>
                </a:lnTo>
                <a:lnTo>
                  <a:pt x="479526" y="88303"/>
                </a:lnTo>
                <a:lnTo>
                  <a:pt x="479526" y="89839"/>
                </a:lnTo>
                <a:lnTo>
                  <a:pt x="534339" y="89839"/>
                </a:lnTo>
                <a:lnTo>
                  <a:pt x="534339" y="92862"/>
                </a:lnTo>
                <a:lnTo>
                  <a:pt x="529780" y="100457"/>
                </a:lnTo>
                <a:lnTo>
                  <a:pt x="516089" y="108102"/>
                </a:lnTo>
                <a:lnTo>
                  <a:pt x="511517" y="105067"/>
                </a:lnTo>
                <a:lnTo>
                  <a:pt x="505421" y="101993"/>
                </a:lnTo>
                <a:lnTo>
                  <a:pt x="497776" y="92862"/>
                </a:lnTo>
                <a:lnTo>
                  <a:pt x="496290" y="91325"/>
                </a:lnTo>
                <a:lnTo>
                  <a:pt x="490194" y="91325"/>
                </a:lnTo>
                <a:lnTo>
                  <a:pt x="487159" y="92862"/>
                </a:lnTo>
                <a:lnTo>
                  <a:pt x="487159" y="97434"/>
                </a:lnTo>
                <a:lnTo>
                  <a:pt x="488657" y="98971"/>
                </a:lnTo>
                <a:lnTo>
                  <a:pt x="490194" y="100457"/>
                </a:lnTo>
                <a:lnTo>
                  <a:pt x="496290" y="108102"/>
                </a:lnTo>
                <a:lnTo>
                  <a:pt x="503885" y="112661"/>
                </a:lnTo>
                <a:lnTo>
                  <a:pt x="505421" y="114198"/>
                </a:lnTo>
                <a:lnTo>
                  <a:pt x="499313" y="116471"/>
                </a:lnTo>
                <a:lnTo>
                  <a:pt x="492074" y="118745"/>
                </a:lnTo>
                <a:lnTo>
                  <a:pt x="483133" y="121043"/>
                </a:lnTo>
                <a:lnTo>
                  <a:pt x="471932" y="123329"/>
                </a:lnTo>
                <a:lnTo>
                  <a:pt x="468858" y="123329"/>
                </a:lnTo>
                <a:lnTo>
                  <a:pt x="465836" y="124815"/>
                </a:lnTo>
                <a:lnTo>
                  <a:pt x="465950" y="131292"/>
                </a:lnTo>
                <a:lnTo>
                  <a:pt x="467372" y="135483"/>
                </a:lnTo>
                <a:lnTo>
                  <a:pt x="471932" y="135483"/>
                </a:lnTo>
                <a:lnTo>
                  <a:pt x="478383" y="134391"/>
                </a:lnTo>
                <a:lnTo>
                  <a:pt x="489419" y="131292"/>
                </a:lnTo>
                <a:lnTo>
                  <a:pt x="502742" y="126492"/>
                </a:lnTo>
                <a:lnTo>
                  <a:pt x="516089" y="120256"/>
                </a:lnTo>
                <a:lnTo>
                  <a:pt x="528116" y="126492"/>
                </a:lnTo>
                <a:lnTo>
                  <a:pt x="540423" y="131292"/>
                </a:lnTo>
                <a:lnTo>
                  <a:pt x="551599" y="134391"/>
                </a:lnTo>
                <a:lnTo>
                  <a:pt x="560235" y="135483"/>
                </a:lnTo>
                <a:lnTo>
                  <a:pt x="566293" y="135483"/>
                </a:lnTo>
                <a:lnTo>
                  <a:pt x="566293" y="123329"/>
                </a:lnTo>
                <a:close/>
              </a:path>
              <a:path w="711200" h="137160">
                <a:moveTo>
                  <a:pt x="692645" y="94399"/>
                </a:moveTo>
                <a:lnTo>
                  <a:pt x="688086" y="91325"/>
                </a:lnTo>
                <a:lnTo>
                  <a:pt x="680491" y="91325"/>
                </a:lnTo>
                <a:lnTo>
                  <a:pt x="680491" y="103530"/>
                </a:lnTo>
                <a:lnTo>
                  <a:pt x="680491" y="120256"/>
                </a:lnTo>
                <a:lnTo>
                  <a:pt x="678954" y="123329"/>
                </a:lnTo>
                <a:lnTo>
                  <a:pt x="607415" y="123329"/>
                </a:lnTo>
                <a:lnTo>
                  <a:pt x="605878" y="120256"/>
                </a:lnTo>
                <a:lnTo>
                  <a:pt x="605878" y="103530"/>
                </a:lnTo>
                <a:lnTo>
                  <a:pt x="607415" y="100457"/>
                </a:lnTo>
                <a:lnTo>
                  <a:pt x="678954" y="100457"/>
                </a:lnTo>
                <a:lnTo>
                  <a:pt x="680491" y="103530"/>
                </a:lnTo>
                <a:lnTo>
                  <a:pt x="680491" y="91325"/>
                </a:lnTo>
                <a:lnTo>
                  <a:pt x="596747" y="91325"/>
                </a:lnTo>
                <a:lnTo>
                  <a:pt x="593725" y="94399"/>
                </a:lnTo>
                <a:lnTo>
                  <a:pt x="593725" y="129374"/>
                </a:lnTo>
                <a:lnTo>
                  <a:pt x="596747" y="132448"/>
                </a:lnTo>
                <a:lnTo>
                  <a:pt x="688086" y="132448"/>
                </a:lnTo>
                <a:lnTo>
                  <a:pt x="692645" y="129374"/>
                </a:lnTo>
                <a:lnTo>
                  <a:pt x="692645" y="123329"/>
                </a:lnTo>
                <a:lnTo>
                  <a:pt x="692645" y="100457"/>
                </a:lnTo>
                <a:lnTo>
                  <a:pt x="692645" y="94399"/>
                </a:lnTo>
                <a:close/>
              </a:path>
              <a:path w="711200" h="137160">
                <a:moveTo>
                  <a:pt x="706335" y="15227"/>
                </a:moveTo>
                <a:lnTo>
                  <a:pt x="701776" y="12204"/>
                </a:lnTo>
                <a:lnTo>
                  <a:pt x="650036" y="12204"/>
                </a:lnTo>
                <a:lnTo>
                  <a:pt x="650036" y="1536"/>
                </a:lnTo>
                <a:lnTo>
                  <a:pt x="647001" y="0"/>
                </a:lnTo>
                <a:lnTo>
                  <a:pt x="637832" y="0"/>
                </a:lnTo>
                <a:lnTo>
                  <a:pt x="636333" y="3073"/>
                </a:lnTo>
                <a:lnTo>
                  <a:pt x="636333" y="12204"/>
                </a:lnTo>
                <a:lnTo>
                  <a:pt x="584542" y="12204"/>
                </a:lnTo>
                <a:lnTo>
                  <a:pt x="579983" y="15227"/>
                </a:lnTo>
                <a:lnTo>
                  <a:pt x="579983" y="42608"/>
                </a:lnTo>
                <a:lnTo>
                  <a:pt x="592188" y="42608"/>
                </a:lnTo>
                <a:lnTo>
                  <a:pt x="592188" y="24358"/>
                </a:lnTo>
                <a:lnTo>
                  <a:pt x="593725" y="21323"/>
                </a:lnTo>
                <a:lnTo>
                  <a:pt x="692645" y="21323"/>
                </a:lnTo>
                <a:lnTo>
                  <a:pt x="694182" y="24358"/>
                </a:lnTo>
                <a:lnTo>
                  <a:pt x="694182" y="42608"/>
                </a:lnTo>
                <a:lnTo>
                  <a:pt x="706335" y="42608"/>
                </a:lnTo>
                <a:lnTo>
                  <a:pt x="706335" y="21323"/>
                </a:lnTo>
                <a:lnTo>
                  <a:pt x="706335" y="15227"/>
                </a:lnTo>
                <a:close/>
              </a:path>
              <a:path w="711200" h="137160">
                <a:moveTo>
                  <a:pt x="710907" y="71539"/>
                </a:moveTo>
                <a:lnTo>
                  <a:pt x="648487" y="71539"/>
                </a:lnTo>
                <a:lnTo>
                  <a:pt x="648487" y="60921"/>
                </a:lnTo>
                <a:lnTo>
                  <a:pt x="692645" y="60921"/>
                </a:lnTo>
                <a:lnTo>
                  <a:pt x="692645" y="51790"/>
                </a:lnTo>
                <a:lnTo>
                  <a:pt x="648487" y="51790"/>
                </a:lnTo>
                <a:lnTo>
                  <a:pt x="648487" y="42608"/>
                </a:lnTo>
                <a:lnTo>
                  <a:pt x="689622" y="42608"/>
                </a:lnTo>
                <a:lnTo>
                  <a:pt x="691108" y="41122"/>
                </a:lnTo>
                <a:lnTo>
                  <a:pt x="691108" y="35026"/>
                </a:lnTo>
                <a:lnTo>
                  <a:pt x="689622" y="33477"/>
                </a:lnTo>
                <a:lnTo>
                  <a:pt x="648487" y="33477"/>
                </a:lnTo>
                <a:lnTo>
                  <a:pt x="648487" y="24358"/>
                </a:lnTo>
                <a:lnTo>
                  <a:pt x="647001" y="22872"/>
                </a:lnTo>
                <a:lnTo>
                  <a:pt x="637832" y="22872"/>
                </a:lnTo>
                <a:lnTo>
                  <a:pt x="637832" y="33477"/>
                </a:lnTo>
                <a:lnTo>
                  <a:pt x="596747" y="33477"/>
                </a:lnTo>
                <a:lnTo>
                  <a:pt x="595210" y="35026"/>
                </a:lnTo>
                <a:lnTo>
                  <a:pt x="595210" y="41122"/>
                </a:lnTo>
                <a:lnTo>
                  <a:pt x="596747" y="42608"/>
                </a:lnTo>
                <a:lnTo>
                  <a:pt x="637832" y="42608"/>
                </a:lnTo>
                <a:lnTo>
                  <a:pt x="637832" y="51790"/>
                </a:lnTo>
                <a:lnTo>
                  <a:pt x="595210" y="51790"/>
                </a:lnTo>
                <a:lnTo>
                  <a:pt x="595210" y="60921"/>
                </a:lnTo>
                <a:lnTo>
                  <a:pt x="637832" y="60921"/>
                </a:lnTo>
                <a:lnTo>
                  <a:pt x="637832" y="71539"/>
                </a:lnTo>
                <a:lnTo>
                  <a:pt x="576961" y="71539"/>
                </a:lnTo>
                <a:lnTo>
                  <a:pt x="576961" y="80708"/>
                </a:lnTo>
                <a:lnTo>
                  <a:pt x="710907" y="80708"/>
                </a:lnTo>
                <a:lnTo>
                  <a:pt x="710907" y="71539"/>
                </a:lnTo>
                <a:close/>
              </a:path>
            </a:pathLst>
          </a:custGeom>
          <a:solidFill>
            <a:srgbClr val="00B5F0"/>
          </a:solidFill>
        </p:spPr>
        <p:txBody>
          <a:bodyPr wrap="square" lIns="0" tIns="0" rIns="0" bIns="0" rtlCol="0"/>
          <a:lstStyle/>
          <a:p>
            <a:endParaRPr/>
          </a:p>
        </p:txBody>
      </p:sp>
      <p:pic>
        <p:nvPicPr>
          <p:cNvPr id="73" name="Picture 2" descr="①身体的な攻撃">
            <a:extLst>
              <a:ext uri="{FF2B5EF4-FFF2-40B4-BE49-F238E27FC236}">
                <a16:creationId xmlns:a16="http://schemas.microsoft.com/office/drawing/2014/main" id="{704B609A-4FAC-9409-8C5C-3A4F1476CDDE}"/>
              </a:ext>
            </a:extLst>
          </p:cNvPr>
          <p:cNvPicPr>
            <a:picLocks noChangeAspect="1" noChangeArrowheads="1"/>
          </p:cNvPicPr>
          <p:nvPr/>
        </p:nvPicPr>
        <p:blipFill>
          <a:blip r:embed="rId37">
            <a:grayscl/>
            <a:extLst>
              <a:ext uri="{28A0092B-C50C-407E-A947-70E740481C1C}">
                <a14:useLocalDpi xmlns:a14="http://schemas.microsoft.com/office/drawing/2010/main" val="0"/>
              </a:ext>
            </a:extLst>
          </a:blip>
          <a:srcRect/>
          <a:stretch>
            <a:fillRect/>
          </a:stretch>
        </p:blipFill>
        <p:spPr bwMode="auto">
          <a:xfrm>
            <a:off x="1185478" y="6888855"/>
            <a:ext cx="1336528" cy="891019"/>
          </a:xfrm>
          <a:prstGeom prst="rect">
            <a:avLst/>
          </a:prstGeom>
          <a:noFill/>
          <a:extLst>
            <a:ext uri="{909E8E84-426E-40DD-AFC4-6F175D3DCCD1}">
              <a14:hiddenFill xmlns:a14="http://schemas.microsoft.com/office/drawing/2010/main">
                <a:solidFill>
                  <a:srgbClr val="FFFFFF"/>
                </a:solidFill>
              </a14:hiddenFill>
            </a:ext>
          </a:extLst>
        </p:spPr>
      </p:pic>
      <p:pic>
        <p:nvPicPr>
          <p:cNvPr id="74" name="Picture 4" descr="②精神的な攻撃">
            <a:extLst>
              <a:ext uri="{FF2B5EF4-FFF2-40B4-BE49-F238E27FC236}">
                <a16:creationId xmlns:a16="http://schemas.microsoft.com/office/drawing/2014/main" id="{C9347DDD-1986-E957-BAAE-153CFECD67ED}"/>
              </a:ext>
            </a:extLst>
          </p:cNvPr>
          <p:cNvPicPr>
            <a:picLocks noChangeAspect="1" noChangeArrowheads="1"/>
          </p:cNvPicPr>
          <p:nvPr/>
        </p:nvPicPr>
        <p:blipFill>
          <a:blip r:embed="rId38">
            <a:grayscl/>
            <a:extLst>
              <a:ext uri="{28A0092B-C50C-407E-A947-70E740481C1C}">
                <a14:useLocalDpi xmlns:a14="http://schemas.microsoft.com/office/drawing/2010/main" val="0"/>
              </a:ext>
            </a:extLst>
          </a:blip>
          <a:srcRect/>
          <a:stretch>
            <a:fillRect/>
          </a:stretch>
        </p:blipFill>
        <p:spPr bwMode="auto">
          <a:xfrm>
            <a:off x="3046885" y="6862778"/>
            <a:ext cx="1439033" cy="959355"/>
          </a:xfrm>
          <a:prstGeom prst="rect">
            <a:avLst/>
          </a:prstGeom>
          <a:noFill/>
          <a:extLst>
            <a:ext uri="{909E8E84-426E-40DD-AFC4-6F175D3DCCD1}">
              <a14:hiddenFill xmlns:a14="http://schemas.microsoft.com/office/drawing/2010/main">
                <a:solidFill>
                  <a:srgbClr val="FFFFFF"/>
                </a:solidFill>
              </a14:hiddenFill>
            </a:ext>
          </a:extLst>
        </p:spPr>
      </p:pic>
      <p:pic>
        <p:nvPicPr>
          <p:cNvPr id="75" name="Picture 6" descr="③人間関係からの切り離し">
            <a:extLst>
              <a:ext uri="{FF2B5EF4-FFF2-40B4-BE49-F238E27FC236}">
                <a16:creationId xmlns:a16="http://schemas.microsoft.com/office/drawing/2014/main" id="{0AF152B5-35CD-3F09-D9A8-B13D95472FD2}"/>
              </a:ext>
            </a:extLst>
          </p:cNvPr>
          <p:cNvPicPr>
            <a:picLocks noChangeAspect="1" noChangeArrowheads="1"/>
          </p:cNvPicPr>
          <p:nvPr/>
        </p:nvPicPr>
        <p:blipFill>
          <a:blip r:embed="rId39">
            <a:grayscl/>
            <a:extLst>
              <a:ext uri="{28A0092B-C50C-407E-A947-70E740481C1C}">
                <a14:useLocalDpi xmlns:a14="http://schemas.microsoft.com/office/drawing/2010/main" val="0"/>
              </a:ext>
            </a:extLst>
          </a:blip>
          <a:srcRect/>
          <a:stretch>
            <a:fillRect/>
          </a:stretch>
        </p:blipFill>
        <p:spPr bwMode="auto">
          <a:xfrm>
            <a:off x="4964395" y="6919075"/>
            <a:ext cx="1316766" cy="877844"/>
          </a:xfrm>
          <a:prstGeom prst="rect">
            <a:avLst/>
          </a:prstGeom>
          <a:noFill/>
          <a:extLst>
            <a:ext uri="{909E8E84-426E-40DD-AFC4-6F175D3DCCD1}">
              <a14:hiddenFill xmlns:a14="http://schemas.microsoft.com/office/drawing/2010/main">
                <a:solidFill>
                  <a:srgbClr val="FFFFFF"/>
                </a:solidFill>
              </a14:hiddenFill>
            </a:ext>
          </a:extLst>
        </p:spPr>
      </p:pic>
      <p:pic>
        <p:nvPicPr>
          <p:cNvPr id="76" name="Picture 8" descr="④過大な要求">
            <a:extLst>
              <a:ext uri="{FF2B5EF4-FFF2-40B4-BE49-F238E27FC236}">
                <a16:creationId xmlns:a16="http://schemas.microsoft.com/office/drawing/2014/main" id="{F08F7CE6-F235-3211-D288-13C9B7F0B57E}"/>
              </a:ext>
            </a:extLst>
          </p:cNvPr>
          <p:cNvPicPr>
            <a:picLocks noChangeAspect="1" noChangeArrowheads="1"/>
          </p:cNvPicPr>
          <p:nvPr/>
        </p:nvPicPr>
        <p:blipFill>
          <a:blip r:embed="rId40">
            <a:grayscl/>
            <a:extLst>
              <a:ext uri="{28A0092B-C50C-407E-A947-70E740481C1C}">
                <a14:useLocalDpi xmlns:a14="http://schemas.microsoft.com/office/drawing/2010/main" val="0"/>
              </a:ext>
            </a:extLst>
          </a:blip>
          <a:srcRect/>
          <a:stretch>
            <a:fillRect/>
          </a:stretch>
        </p:blipFill>
        <p:spPr bwMode="auto">
          <a:xfrm>
            <a:off x="1265487" y="8184599"/>
            <a:ext cx="1336530" cy="891020"/>
          </a:xfrm>
          <a:prstGeom prst="rect">
            <a:avLst/>
          </a:prstGeom>
          <a:noFill/>
          <a:extLst>
            <a:ext uri="{909E8E84-426E-40DD-AFC4-6F175D3DCCD1}">
              <a14:hiddenFill xmlns:a14="http://schemas.microsoft.com/office/drawing/2010/main">
                <a:solidFill>
                  <a:srgbClr val="FFFFFF"/>
                </a:solidFill>
              </a14:hiddenFill>
            </a:ext>
          </a:extLst>
        </p:spPr>
      </p:pic>
      <p:pic>
        <p:nvPicPr>
          <p:cNvPr id="77" name="Picture 10" descr="⑤過小な要求">
            <a:extLst>
              <a:ext uri="{FF2B5EF4-FFF2-40B4-BE49-F238E27FC236}">
                <a16:creationId xmlns:a16="http://schemas.microsoft.com/office/drawing/2014/main" id="{C6AD1F9F-3C64-4123-71D7-BCFDDA303820}"/>
              </a:ext>
            </a:extLst>
          </p:cNvPr>
          <p:cNvPicPr>
            <a:picLocks noChangeAspect="1" noChangeArrowheads="1"/>
          </p:cNvPicPr>
          <p:nvPr/>
        </p:nvPicPr>
        <p:blipFill>
          <a:blip r:embed="rId41">
            <a:grayscl/>
            <a:extLst>
              <a:ext uri="{28A0092B-C50C-407E-A947-70E740481C1C}">
                <a14:useLocalDpi xmlns:a14="http://schemas.microsoft.com/office/drawing/2010/main" val="0"/>
              </a:ext>
            </a:extLst>
          </a:blip>
          <a:srcRect/>
          <a:stretch>
            <a:fillRect/>
          </a:stretch>
        </p:blipFill>
        <p:spPr bwMode="auto">
          <a:xfrm>
            <a:off x="2995113" y="8187745"/>
            <a:ext cx="1439033" cy="959356"/>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12" descr="⑥個の侵害">
            <a:extLst>
              <a:ext uri="{FF2B5EF4-FFF2-40B4-BE49-F238E27FC236}">
                <a16:creationId xmlns:a16="http://schemas.microsoft.com/office/drawing/2014/main" id="{7F1FDA60-8619-F6ED-305E-82A3CEAF5025}"/>
              </a:ext>
            </a:extLst>
          </p:cNvPr>
          <p:cNvPicPr>
            <a:picLocks noChangeAspect="1" noChangeArrowheads="1"/>
          </p:cNvPicPr>
          <p:nvPr/>
        </p:nvPicPr>
        <p:blipFill>
          <a:blip r:embed="rId42">
            <a:grayscl/>
            <a:extLst>
              <a:ext uri="{28A0092B-C50C-407E-A947-70E740481C1C}">
                <a14:useLocalDpi xmlns:a14="http://schemas.microsoft.com/office/drawing/2010/main" val="0"/>
              </a:ext>
            </a:extLst>
          </a:blip>
          <a:srcRect/>
          <a:stretch>
            <a:fillRect/>
          </a:stretch>
        </p:blipFill>
        <p:spPr bwMode="auto">
          <a:xfrm>
            <a:off x="4877375" y="8173985"/>
            <a:ext cx="1439033" cy="959355"/>
          </a:xfrm>
          <a:prstGeom prst="rect">
            <a:avLst/>
          </a:prstGeom>
          <a:noFill/>
          <a:extLst>
            <a:ext uri="{909E8E84-426E-40DD-AFC4-6F175D3DCCD1}">
              <a14:hiddenFill xmlns:a14="http://schemas.microsoft.com/office/drawing/2010/main">
                <a:solidFill>
                  <a:srgbClr val="FFFFFF"/>
                </a:solidFill>
              </a14:hiddenFill>
            </a:ext>
          </a:extLst>
        </p:spPr>
      </p:pic>
      <p:grpSp>
        <p:nvGrpSpPr>
          <p:cNvPr id="46" name="object 2"/>
          <p:cNvGrpSpPr/>
          <p:nvPr/>
        </p:nvGrpSpPr>
        <p:grpSpPr>
          <a:xfrm>
            <a:off x="3415956" y="10148442"/>
            <a:ext cx="703580" cy="91440"/>
            <a:chOff x="3415956" y="10148442"/>
            <a:chExt cx="703580" cy="91440"/>
          </a:xfrm>
        </p:grpSpPr>
        <p:sp>
          <p:nvSpPr>
            <p:cNvPr id="47"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48" name="object 4"/>
            <p:cNvPicPr/>
            <p:nvPr/>
          </p:nvPicPr>
          <p:blipFill>
            <a:blip r:embed="rId43" cstate="print"/>
            <a:stretch>
              <a:fillRect/>
            </a:stretch>
          </p:blipFill>
          <p:spPr>
            <a:xfrm>
              <a:off x="3738663" y="10148442"/>
              <a:ext cx="121793" cy="91325"/>
            </a:xfrm>
            <a:prstGeom prst="rect">
              <a:avLst/>
            </a:prstGeom>
          </p:spPr>
        </p:pic>
        <p:sp>
          <p:nvSpPr>
            <p:cNvPr id="49"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8" name="図 137">
            <a:extLst>
              <a:ext uri="{FF2B5EF4-FFF2-40B4-BE49-F238E27FC236}">
                <a16:creationId xmlns:a16="http://schemas.microsoft.com/office/drawing/2014/main" id="{478A7862-D558-C3F7-140D-4F63A14DB649}"/>
              </a:ext>
            </a:extLst>
          </p:cNvPr>
          <p:cNvPicPr>
            <a:picLocks noChangeAspect="1"/>
          </p:cNvPicPr>
          <p:nvPr/>
        </p:nvPicPr>
        <p:blipFill>
          <a:blip r:embed="rId2"/>
          <a:stretch>
            <a:fillRect/>
          </a:stretch>
        </p:blipFill>
        <p:spPr>
          <a:xfrm>
            <a:off x="703431" y="5647524"/>
            <a:ext cx="6120914" cy="4316342"/>
          </a:xfrm>
          <a:prstGeom prst="rect">
            <a:avLst/>
          </a:prstGeom>
        </p:spPr>
      </p:pic>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476082"/>
              <a:ext cx="5752604" cy="359270"/>
            </a:xfrm>
            <a:prstGeom prst="rect">
              <a:avLst/>
            </a:prstGeom>
          </p:spPr>
        </p:pic>
        <p:sp>
          <p:nvSpPr>
            <p:cNvPr id="9" name="object 9"/>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88846"/>
              <a:ext cx="71539" cy="103543"/>
            </a:xfrm>
            <a:prstGeom prst="rect">
              <a:avLst/>
            </a:prstGeom>
          </p:spPr>
        </p:pic>
        <p:pic>
          <p:nvPicPr>
            <p:cNvPr id="11" name="object 11"/>
            <p:cNvPicPr/>
            <p:nvPr/>
          </p:nvPicPr>
          <p:blipFill>
            <a:blip r:embed="rId5" cstate="print"/>
            <a:stretch>
              <a:fillRect/>
            </a:stretch>
          </p:blipFill>
          <p:spPr>
            <a:xfrm>
              <a:off x="5787631" y="1285824"/>
              <a:ext cx="409473" cy="106565"/>
            </a:xfrm>
            <a:prstGeom prst="rect">
              <a:avLst/>
            </a:prstGeom>
          </p:spPr>
        </p:pic>
        <p:pic>
          <p:nvPicPr>
            <p:cNvPr id="12" name="object 12"/>
            <p:cNvPicPr/>
            <p:nvPr/>
          </p:nvPicPr>
          <p:blipFill>
            <a:blip r:embed="rId6" cstate="print"/>
            <a:stretch>
              <a:fillRect/>
            </a:stretch>
          </p:blipFill>
          <p:spPr>
            <a:xfrm>
              <a:off x="6268694" y="1282750"/>
              <a:ext cx="372910" cy="117221"/>
            </a:xfrm>
            <a:prstGeom prst="rect">
              <a:avLst/>
            </a:prstGeom>
          </p:spPr>
        </p:pic>
        <p:pic>
          <p:nvPicPr>
            <p:cNvPr id="13" name="object 13"/>
            <p:cNvPicPr/>
            <p:nvPr/>
          </p:nvPicPr>
          <p:blipFill>
            <a:blip r:embed="rId7" cstate="print"/>
            <a:stretch>
              <a:fillRect/>
            </a:stretch>
          </p:blipFill>
          <p:spPr>
            <a:xfrm>
              <a:off x="1079296" y="2018004"/>
              <a:ext cx="5375084" cy="325793"/>
            </a:xfrm>
            <a:prstGeom prst="rect">
              <a:avLst/>
            </a:prstGeom>
          </p:spPr>
        </p:pic>
        <p:pic>
          <p:nvPicPr>
            <p:cNvPr id="14" name="object 14"/>
            <p:cNvPicPr/>
            <p:nvPr/>
          </p:nvPicPr>
          <p:blipFill>
            <a:blip r:embed="rId8" cstate="print"/>
            <a:stretch>
              <a:fillRect/>
            </a:stretch>
          </p:blipFill>
          <p:spPr>
            <a:xfrm>
              <a:off x="1103655" y="2474709"/>
              <a:ext cx="4956479" cy="840282"/>
            </a:xfrm>
            <a:prstGeom prst="rect">
              <a:avLst/>
            </a:prstGeom>
          </p:spPr>
        </p:pic>
        <p:pic>
          <p:nvPicPr>
            <p:cNvPr id="15" name="object 15"/>
            <p:cNvPicPr/>
            <p:nvPr/>
          </p:nvPicPr>
          <p:blipFill>
            <a:blip r:embed="rId9" cstate="print"/>
            <a:stretch>
              <a:fillRect/>
            </a:stretch>
          </p:blipFill>
          <p:spPr>
            <a:xfrm>
              <a:off x="1103655" y="3418484"/>
              <a:ext cx="4312551" cy="669823"/>
            </a:xfrm>
            <a:prstGeom prst="rect">
              <a:avLst/>
            </a:prstGeom>
          </p:spPr>
        </p:pic>
        <p:pic>
          <p:nvPicPr>
            <p:cNvPr id="16" name="object 16"/>
            <p:cNvPicPr/>
            <p:nvPr/>
          </p:nvPicPr>
          <p:blipFill>
            <a:blip r:embed="rId10" cstate="print"/>
            <a:stretch>
              <a:fillRect/>
            </a:stretch>
          </p:blipFill>
          <p:spPr>
            <a:xfrm>
              <a:off x="1064069" y="4216145"/>
              <a:ext cx="5407075" cy="1038186"/>
            </a:xfrm>
            <a:prstGeom prst="rect">
              <a:avLst/>
            </a:prstGeom>
          </p:spPr>
        </p:pic>
      </p:grpSp>
      <p:sp>
        <p:nvSpPr>
          <p:cNvPr id="87" name="object 87"/>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88" name="object 88"/>
          <p:cNvGrpSpPr/>
          <p:nvPr/>
        </p:nvGrpSpPr>
        <p:grpSpPr>
          <a:xfrm>
            <a:off x="7183539" y="1080286"/>
            <a:ext cx="368935" cy="688340"/>
            <a:chOff x="7183539" y="1080286"/>
            <a:chExt cx="368935" cy="688340"/>
          </a:xfrm>
        </p:grpSpPr>
        <p:sp>
          <p:nvSpPr>
            <p:cNvPr id="89" name="object 8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90" name="object 9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91" name="object 91"/>
            <p:cNvPicPr/>
            <p:nvPr/>
          </p:nvPicPr>
          <p:blipFill>
            <a:blip r:embed="rId11" cstate="print"/>
            <a:stretch>
              <a:fillRect/>
            </a:stretch>
          </p:blipFill>
          <p:spPr>
            <a:xfrm>
              <a:off x="7296200" y="1401508"/>
              <a:ext cx="133946" cy="270967"/>
            </a:xfrm>
            <a:prstGeom prst="rect">
              <a:avLst/>
            </a:prstGeom>
          </p:spPr>
        </p:pic>
      </p:grpSp>
      <p:grpSp>
        <p:nvGrpSpPr>
          <p:cNvPr id="92" name="object 92"/>
          <p:cNvGrpSpPr/>
          <p:nvPr/>
        </p:nvGrpSpPr>
        <p:grpSpPr>
          <a:xfrm>
            <a:off x="7183539" y="2570606"/>
            <a:ext cx="368935" cy="688340"/>
            <a:chOff x="7183539" y="2570606"/>
            <a:chExt cx="368935" cy="688340"/>
          </a:xfrm>
        </p:grpSpPr>
        <p:sp>
          <p:nvSpPr>
            <p:cNvPr id="93" name="object 9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4" name="object 94"/>
            <p:cNvPicPr/>
            <p:nvPr/>
          </p:nvPicPr>
          <p:blipFill>
            <a:blip r:embed="rId12" cstate="print"/>
            <a:stretch>
              <a:fillRect/>
            </a:stretch>
          </p:blipFill>
          <p:spPr>
            <a:xfrm>
              <a:off x="7296200" y="2686303"/>
              <a:ext cx="133946" cy="272503"/>
            </a:xfrm>
            <a:prstGeom prst="rect">
              <a:avLst/>
            </a:prstGeom>
          </p:spPr>
        </p:pic>
        <p:pic>
          <p:nvPicPr>
            <p:cNvPr id="95" name="object 95"/>
            <p:cNvPicPr/>
            <p:nvPr/>
          </p:nvPicPr>
          <p:blipFill>
            <a:blip r:embed="rId13" cstate="print"/>
            <a:stretch>
              <a:fillRect/>
            </a:stretch>
          </p:blipFill>
          <p:spPr>
            <a:xfrm>
              <a:off x="7294664" y="3013570"/>
              <a:ext cx="137020" cy="137020"/>
            </a:xfrm>
            <a:prstGeom prst="rect">
              <a:avLst/>
            </a:prstGeom>
          </p:spPr>
        </p:pic>
      </p:grpSp>
      <p:grpSp>
        <p:nvGrpSpPr>
          <p:cNvPr id="96" name="object 96"/>
          <p:cNvGrpSpPr/>
          <p:nvPr/>
        </p:nvGrpSpPr>
        <p:grpSpPr>
          <a:xfrm>
            <a:off x="7183539" y="1826221"/>
            <a:ext cx="368935" cy="687070"/>
            <a:chOff x="7183539" y="1826221"/>
            <a:chExt cx="368935" cy="687070"/>
          </a:xfrm>
        </p:grpSpPr>
        <p:sp>
          <p:nvSpPr>
            <p:cNvPr id="97" name="object 9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8" name="object 98"/>
            <p:cNvPicPr/>
            <p:nvPr/>
          </p:nvPicPr>
          <p:blipFill>
            <a:blip r:embed="rId14" cstate="print"/>
            <a:stretch>
              <a:fillRect/>
            </a:stretch>
          </p:blipFill>
          <p:spPr>
            <a:xfrm>
              <a:off x="7296200" y="1940369"/>
              <a:ext cx="133946" cy="274040"/>
            </a:xfrm>
            <a:prstGeom prst="rect">
              <a:avLst/>
            </a:prstGeom>
          </p:spPr>
        </p:pic>
        <p:pic>
          <p:nvPicPr>
            <p:cNvPr id="99" name="object 99"/>
            <p:cNvPicPr/>
            <p:nvPr/>
          </p:nvPicPr>
          <p:blipFill>
            <a:blip r:embed="rId15" cstate="print"/>
            <a:stretch>
              <a:fillRect/>
            </a:stretch>
          </p:blipFill>
          <p:spPr>
            <a:xfrm>
              <a:off x="7294664" y="2269184"/>
              <a:ext cx="137020" cy="135483"/>
            </a:xfrm>
            <a:prstGeom prst="rect">
              <a:avLst/>
            </a:prstGeom>
          </p:spPr>
        </p:pic>
      </p:grpSp>
      <p:grpSp>
        <p:nvGrpSpPr>
          <p:cNvPr id="100" name="object 100"/>
          <p:cNvGrpSpPr/>
          <p:nvPr/>
        </p:nvGrpSpPr>
        <p:grpSpPr>
          <a:xfrm>
            <a:off x="7183539" y="3314991"/>
            <a:ext cx="368935" cy="688340"/>
            <a:chOff x="7183539" y="3314991"/>
            <a:chExt cx="368935" cy="688340"/>
          </a:xfrm>
        </p:grpSpPr>
        <p:sp>
          <p:nvSpPr>
            <p:cNvPr id="101" name="object 10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2" name="object 102"/>
            <p:cNvPicPr/>
            <p:nvPr/>
          </p:nvPicPr>
          <p:blipFill>
            <a:blip r:embed="rId16" cstate="print"/>
            <a:stretch>
              <a:fillRect/>
            </a:stretch>
          </p:blipFill>
          <p:spPr>
            <a:xfrm>
              <a:off x="7296200" y="3430689"/>
              <a:ext cx="133946" cy="272453"/>
            </a:xfrm>
            <a:prstGeom prst="rect">
              <a:avLst/>
            </a:prstGeom>
          </p:spPr>
        </p:pic>
        <p:pic>
          <p:nvPicPr>
            <p:cNvPr id="103" name="object 103"/>
            <p:cNvPicPr/>
            <p:nvPr/>
          </p:nvPicPr>
          <p:blipFill>
            <a:blip r:embed="rId17" cstate="print"/>
            <a:stretch>
              <a:fillRect/>
            </a:stretch>
          </p:blipFill>
          <p:spPr>
            <a:xfrm>
              <a:off x="7294664" y="3759492"/>
              <a:ext cx="137020" cy="135483"/>
            </a:xfrm>
            <a:prstGeom prst="rect">
              <a:avLst/>
            </a:prstGeom>
          </p:spPr>
        </p:pic>
      </p:grpSp>
      <p:grpSp>
        <p:nvGrpSpPr>
          <p:cNvPr id="104" name="object 104"/>
          <p:cNvGrpSpPr/>
          <p:nvPr/>
        </p:nvGrpSpPr>
        <p:grpSpPr>
          <a:xfrm>
            <a:off x="7183539" y="4060875"/>
            <a:ext cx="368935" cy="687070"/>
            <a:chOff x="7183539" y="4060875"/>
            <a:chExt cx="368935" cy="687070"/>
          </a:xfrm>
        </p:grpSpPr>
        <p:sp>
          <p:nvSpPr>
            <p:cNvPr id="105" name="object 10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6" name="object 106"/>
            <p:cNvPicPr/>
            <p:nvPr/>
          </p:nvPicPr>
          <p:blipFill>
            <a:blip r:embed="rId18" cstate="print"/>
            <a:stretch>
              <a:fillRect/>
            </a:stretch>
          </p:blipFill>
          <p:spPr>
            <a:xfrm>
              <a:off x="7296200" y="4175073"/>
              <a:ext cx="133946" cy="273989"/>
            </a:xfrm>
            <a:prstGeom prst="rect">
              <a:avLst/>
            </a:prstGeom>
          </p:spPr>
        </p:pic>
        <p:pic>
          <p:nvPicPr>
            <p:cNvPr id="107" name="object 107"/>
            <p:cNvPicPr/>
            <p:nvPr/>
          </p:nvPicPr>
          <p:blipFill>
            <a:blip r:embed="rId19" cstate="print"/>
            <a:stretch>
              <a:fillRect/>
            </a:stretch>
          </p:blipFill>
          <p:spPr>
            <a:xfrm>
              <a:off x="7294664" y="4503889"/>
              <a:ext cx="137020" cy="136969"/>
            </a:xfrm>
            <a:prstGeom prst="rect">
              <a:avLst/>
            </a:prstGeom>
          </p:spPr>
        </p:pic>
      </p:grpSp>
      <p:grpSp>
        <p:nvGrpSpPr>
          <p:cNvPr id="108" name="object 108"/>
          <p:cNvGrpSpPr/>
          <p:nvPr/>
        </p:nvGrpSpPr>
        <p:grpSpPr>
          <a:xfrm>
            <a:off x="7183539" y="4805260"/>
            <a:ext cx="368935" cy="688340"/>
            <a:chOff x="7183539" y="4805260"/>
            <a:chExt cx="368935" cy="688340"/>
          </a:xfrm>
        </p:grpSpPr>
        <p:sp>
          <p:nvSpPr>
            <p:cNvPr id="109" name="object 10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0" name="object 110"/>
            <p:cNvPicPr/>
            <p:nvPr/>
          </p:nvPicPr>
          <p:blipFill>
            <a:blip r:embed="rId20" cstate="print"/>
            <a:stretch>
              <a:fillRect/>
            </a:stretch>
          </p:blipFill>
          <p:spPr>
            <a:xfrm>
              <a:off x="7296200" y="4920957"/>
              <a:ext cx="133946" cy="272503"/>
            </a:xfrm>
            <a:prstGeom prst="rect">
              <a:avLst/>
            </a:prstGeom>
          </p:spPr>
        </p:pic>
        <p:pic>
          <p:nvPicPr>
            <p:cNvPr id="111" name="object 111"/>
            <p:cNvPicPr/>
            <p:nvPr/>
          </p:nvPicPr>
          <p:blipFill>
            <a:blip r:embed="rId21" cstate="print"/>
            <a:stretch>
              <a:fillRect/>
            </a:stretch>
          </p:blipFill>
          <p:spPr>
            <a:xfrm>
              <a:off x="7294664" y="5248274"/>
              <a:ext cx="137020" cy="136969"/>
            </a:xfrm>
            <a:prstGeom prst="rect">
              <a:avLst/>
            </a:prstGeom>
          </p:spPr>
        </p:pic>
      </p:grpSp>
      <p:grpSp>
        <p:nvGrpSpPr>
          <p:cNvPr id="112" name="object 112"/>
          <p:cNvGrpSpPr/>
          <p:nvPr/>
        </p:nvGrpSpPr>
        <p:grpSpPr>
          <a:xfrm>
            <a:off x="7183539" y="5549645"/>
            <a:ext cx="368935" cy="688340"/>
            <a:chOff x="7183539" y="5549645"/>
            <a:chExt cx="368935" cy="688340"/>
          </a:xfrm>
        </p:grpSpPr>
        <p:sp>
          <p:nvSpPr>
            <p:cNvPr id="113" name="object 11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4" name="object 114"/>
            <p:cNvPicPr/>
            <p:nvPr/>
          </p:nvPicPr>
          <p:blipFill>
            <a:blip r:embed="rId22" cstate="print"/>
            <a:stretch>
              <a:fillRect/>
            </a:stretch>
          </p:blipFill>
          <p:spPr>
            <a:xfrm>
              <a:off x="7296200" y="5665342"/>
              <a:ext cx="133946" cy="272503"/>
            </a:xfrm>
            <a:prstGeom prst="rect">
              <a:avLst/>
            </a:prstGeom>
          </p:spPr>
        </p:pic>
        <p:pic>
          <p:nvPicPr>
            <p:cNvPr id="115" name="object 115"/>
            <p:cNvPicPr/>
            <p:nvPr/>
          </p:nvPicPr>
          <p:blipFill>
            <a:blip r:embed="rId23" cstate="print"/>
            <a:stretch>
              <a:fillRect/>
            </a:stretch>
          </p:blipFill>
          <p:spPr>
            <a:xfrm>
              <a:off x="7294664" y="5994145"/>
              <a:ext cx="137020" cy="135483"/>
            </a:xfrm>
            <a:prstGeom prst="rect">
              <a:avLst/>
            </a:prstGeom>
          </p:spPr>
        </p:pic>
      </p:grpSp>
      <p:grpSp>
        <p:nvGrpSpPr>
          <p:cNvPr id="116" name="object 116"/>
          <p:cNvGrpSpPr/>
          <p:nvPr/>
        </p:nvGrpSpPr>
        <p:grpSpPr>
          <a:xfrm>
            <a:off x="7183539" y="6295580"/>
            <a:ext cx="368935" cy="687070"/>
            <a:chOff x="7183539" y="6295580"/>
            <a:chExt cx="368935" cy="687070"/>
          </a:xfrm>
        </p:grpSpPr>
        <p:sp>
          <p:nvSpPr>
            <p:cNvPr id="117" name="object 11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118" name="object 118"/>
            <p:cNvPicPr/>
            <p:nvPr/>
          </p:nvPicPr>
          <p:blipFill>
            <a:blip r:embed="rId24" cstate="print"/>
            <a:stretch>
              <a:fillRect/>
            </a:stretch>
          </p:blipFill>
          <p:spPr>
            <a:xfrm>
              <a:off x="7296200" y="6409727"/>
              <a:ext cx="133946" cy="274040"/>
            </a:xfrm>
            <a:prstGeom prst="rect">
              <a:avLst/>
            </a:prstGeom>
          </p:spPr>
        </p:pic>
        <p:pic>
          <p:nvPicPr>
            <p:cNvPr id="119" name="object 119"/>
            <p:cNvPicPr/>
            <p:nvPr/>
          </p:nvPicPr>
          <p:blipFill>
            <a:blip r:embed="rId25" cstate="print"/>
            <a:stretch>
              <a:fillRect/>
            </a:stretch>
          </p:blipFill>
          <p:spPr>
            <a:xfrm>
              <a:off x="7294664" y="6738543"/>
              <a:ext cx="137020" cy="137020"/>
            </a:xfrm>
            <a:prstGeom prst="rect">
              <a:avLst/>
            </a:prstGeom>
          </p:spPr>
        </p:pic>
      </p:grpSp>
      <p:grpSp>
        <p:nvGrpSpPr>
          <p:cNvPr id="120" name="object 120"/>
          <p:cNvGrpSpPr/>
          <p:nvPr/>
        </p:nvGrpSpPr>
        <p:grpSpPr>
          <a:xfrm>
            <a:off x="7183539" y="7039964"/>
            <a:ext cx="368935" cy="688340"/>
            <a:chOff x="7183539" y="7039964"/>
            <a:chExt cx="368935" cy="688340"/>
          </a:xfrm>
        </p:grpSpPr>
        <p:sp>
          <p:nvSpPr>
            <p:cNvPr id="121" name="object 12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2" name="object 122"/>
            <p:cNvPicPr/>
            <p:nvPr/>
          </p:nvPicPr>
          <p:blipFill>
            <a:blip r:embed="rId26" cstate="print"/>
            <a:stretch>
              <a:fillRect/>
            </a:stretch>
          </p:blipFill>
          <p:spPr>
            <a:xfrm>
              <a:off x="7296200" y="7155662"/>
              <a:ext cx="133946" cy="272503"/>
            </a:xfrm>
            <a:prstGeom prst="rect">
              <a:avLst/>
            </a:prstGeom>
          </p:spPr>
        </p:pic>
        <p:pic>
          <p:nvPicPr>
            <p:cNvPr id="123" name="object 123"/>
            <p:cNvPicPr/>
            <p:nvPr/>
          </p:nvPicPr>
          <p:blipFill>
            <a:blip r:embed="rId27" cstate="print"/>
            <a:stretch>
              <a:fillRect/>
            </a:stretch>
          </p:blipFill>
          <p:spPr>
            <a:xfrm>
              <a:off x="7294664" y="7482928"/>
              <a:ext cx="137020" cy="137020"/>
            </a:xfrm>
            <a:prstGeom prst="rect">
              <a:avLst/>
            </a:prstGeom>
          </p:spPr>
        </p:pic>
      </p:grpSp>
      <p:grpSp>
        <p:nvGrpSpPr>
          <p:cNvPr id="124" name="object 124"/>
          <p:cNvGrpSpPr/>
          <p:nvPr/>
        </p:nvGrpSpPr>
        <p:grpSpPr>
          <a:xfrm>
            <a:off x="7183539" y="7784350"/>
            <a:ext cx="368935" cy="688340"/>
            <a:chOff x="7183539" y="7784350"/>
            <a:chExt cx="368935" cy="688340"/>
          </a:xfrm>
        </p:grpSpPr>
        <p:sp>
          <p:nvSpPr>
            <p:cNvPr id="125" name="object 12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6" name="object 126"/>
            <p:cNvPicPr/>
            <p:nvPr/>
          </p:nvPicPr>
          <p:blipFill>
            <a:blip r:embed="rId28" cstate="print"/>
            <a:stretch>
              <a:fillRect/>
            </a:stretch>
          </p:blipFill>
          <p:spPr>
            <a:xfrm>
              <a:off x="7296200" y="7900047"/>
              <a:ext cx="133946" cy="272453"/>
            </a:xfrm>
            <a:prstGeom prst="rect">
              <a:avLst/>
            </a:prstGeom>
          </p:spPr>
        </p:pic>
        <p:pic>
          <p:nvPicPr>
            <p:cNvPr id="127" name="object 127"/>
            <p:cNvPicPr/>
            <p:nvPr/>
          </p:nvPicPr>
          <p:blipFill>
            <a:blip r:embed="rId29" cstate="print"/>
            <a:stretch>
              <a:fillRect/>
            </a:stretch>
          </p:blipFill>
          <p:spPr>
            <a:xfrm>
              <a:off x="7294664" y="8228850"/>
              <a:ext cx="137020" cy="135483"/>
            </a:xfrm>
            <a:prstGeom prst="rect">
              <a:avLst/>
            </a:prstGeom>
          </p:spPr>
        </p:pic>
      </p:grpSp>
      <p:pic>
        <p:nvPicPr>
          <p:cNvPr id="128" name="object 128"/>
          <p:cNvPicPr/>
          <p:nvPr/>
        </p:nvPicPr>
        <p:blipFill>
          <a:blip r:embed="rId30" cstate="print"/>
          <a:stretch>
            <a:fillRect/>
          </a:stretch>
        </p:blipFill>
        <p:spPr>
          <a:xfrm>
            <a:off x="7183539" y="8530233"/>
            <a:ext cx="368401" cy="688085"/>
          </a:xfrm>
          <a:prstGeom prst="rect">
            <a:avLst/>
          </a:prstGeom>
        </p:spPr>
      </p:pic>
      <p:grpSp>
        <p:nvGrpSpPr>
          <p:cNvPr id="129" name="object 129"/>
          <p:cNvGrpSpPr/>
          <p:nvPr/>
        </p:nvGrpSpPr>
        <p:grpSpPr>
          <a:xfrm>
            <a:off x="7183539" y="9274619"/>
            <a:ext cx="368935" cy="688340"/>
            <a:chOff x="7183539" y="9274619"/>
            <a:chExt cx="368935" cy="688340"/>
          </a:xfrm>
        </p:grpSpPr>
        <p:sp>
          <p:nvSpPr>
            <p:cNvPr id="130" name="object 13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31" name="object 131"/>
            <p:cNvPicPr/>
            <p:nvPr/>
          </p:nvPicPr>
          <p:blipFill>
            <a:blip r:embed="rId31" cstate="print"/>
            <a:stretch>
              <a:fillRect/>
            </a:stretch>
          </p:blipFill>
          <p:spPr>
            <a:xfrm>
              <a:off x="7323581" y="9341637"/>
              <a:ext cx="79184" cy="121742"/>
            </a:xfrm>
            <a:prstGeom prst="rect">
              <a:avLst/>
            </a:prstGeom>
          </p:spPr>
        </p:pic>
        <p:pic>
          <p:nvPicPr>
            <p:cNvPr id="132" name="object 132"/>
            <p:cNvPicPr/>
            <p:nvPr/>
          </p:nvPicPr>
          <p:blipFill>
            <a:blip r:embed="rId32" cstate="print"/>
            <a:stretch>
              <a:fillRect/>
            </a:stretch>
          </p:blipFill>
          <p:spPr>
            <a:xfrm>
              <a:off x="7296200" y="9483178"/>
              <a:ext cx="133946" cy="420141"/>
            </a:xfrm>
            <a:prstGeom prst="rect">
              <a:avLst/>
            </a:prstGeom>
          </p:spPr>
        </p:pic>
      </p:grpSp>
      <p:grpSp>
        <p:nvGrpSpPr>
          <p:cNvPr id="17" name="object 2"/>
          <p:cNvGrpSpPr/>
          <p:nvPr/>
        </p:nvGrpSpPr>
        <p:grpSpPr>
          <a:xfrm>
            <a:off x="3415956" y="10148442"/>
            <a:ext cx="703580" cy="91440"/>
            <a:chOff x="3415956" y="10148442"/>
            <a:chExt cx="703580" cy="91440"/>
          </a:xfrm>
        </p:grpSpPr>
        <p:sp>
          <p:nvSpPr>
            <p:cNvPr id="18"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9" name="object 4"/>
            <p:cNvPicPr/>
            <p:nvPr/>
          </p:nvPicPr>
          <p:blipFill>
            <a:blip r:embed="rId33" cstate="print"/>
            <a:stretch>
              <a:fillRect/>
            </a:stretch>
          </p:blipFill>
          <p:spPr>
            <a:xfrm>
              <a:off x="3738663" y="10148442"/>
              <a:ext cx="123329" cy="91325"/>
            </a:xfrm>
            <a:prstGeom prst="rect">
              <a:avLst/>
            </a:prstGeom>
          </p:spPr>
        </p:pic>
        <p:sp>
          <p:nvSpPr>
            <p:cNvPr id="20"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 name="グループ化 69">
            <a:extLst>
              <a:ext uri="{FF2B5EF4-FFF2-40B4-BE49-F238E27FC236}">
                <a16:creationId xmlns:a16="http://schemas.microsoft.com/office/drawing/2014/main" id="{6D2A4412-7608-DEA6-2826-3B6868BEE34D}"/>
              </a:ext>
            </a:extLst>
          </p:cNvPr>
          <p:cNvGrpSpPr/>
          <p:nvPr/>
        </p:nvGrpSpPr>
        <p:grpSpPr>
          <a:xfrm>
            <a:off x="720906" y="5644636"/>
            <a:ext cx="6113780" cy="4315460"/>
            <a:chOff x="710907" y="1080769"/>
            <a:chExt cx="6113780" cy="431546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435368" cy="106565"/>
              </a:xfrm>
              <a:prstGeom prst="rect">
                <a:avLst/>
              </a:prstGeom>
            </p:spPr>
          </p:pic>
          <p:pic>
            <p:nvPicPr>
              <p:cNvPr id="11" name="object 11"/>
              <p:cNvPicPr/>
              <p:nvPr/>
            </p:nvPicPr>
            <p:blipFill>
              <a:blip r:embed="rId4" cstate="print"/>
              <a:stretch>
                <a:fillRect/>
              </a:stretch>
            </p:blipFill>
            <p:spPr>
              <a:xfrm>
                <a:off x="6268694" y="1282750"/>
                <a:ext cx="372910" cy="117221"/>
              </a:xfrm>
              <a:prstGeom prst="rect">
                <a:avLst/>
              </a:prstGeom>
            </p:spPr>
          </p:pic>
        </p:grpSp>
        <p:pic>
          <p:nvPicPr>
            <p:cNvPr id="24" name="object 24"/>
            <p:cNvPicPr/>
            <p:nvPr/>
          </p:nvPicPr>
          <p:blipFill>
            <a:blip r:embed="rId5" cstate="print"/>
            <a:stretch>
              <a:fillRect/>
            </a:stretch>
          </p:blipFill>
          <p:spPr>
            <a:xfrm>
              <a:off x="1070178" y="1620684"/>
              <a:ext cx="5393334" cy="3415957"/>
            </a:xfrm>
            <a:prstGeom prst="rect">
              <a:avLst/>
            </a:prstGeom>
          </p:spPr>
        </p:pic>
      </p:grpSp>
      <p:pic>
        <p:nvPicPr>
          <p:cNvPr id="69" name="図 68">
            <a:extLst>
              <a:ext uri="{FF2B5EF4-FFF2-40B4-BE49-F238E27FC236}">
                <a16:creationId xmlns:a16="http://schemas.microsoft.com/office/drawing/2014/main" id="{A7D0AE5C-24AD-E954-2ACC-8C3566D40AE6}"/>
              </a:ext>
            </a:extLst>
          </p:cNvPr>
          <p:cNvPicPr>
            <a:picLocks noChangeAspect="1"/>
          </p:cNvPicPr>
          <p:nvPr/>
        </p:nvPicPr>
        <p:blipFill>
          <a:blip r:embed="rId6"/>
          <a:stretch>
            <a:fillRect/>
          </a:stretch>
        </p:blipFill>
        <p:spPr>
          <a:xfrm>
            <a:off x="701911" y="1079893"/>
            <a:ext cx="6120914" cy="4316342"/>
          </a:xfrm>
          <a:prstGeom prst="rect">
            <a:avLst/>
          </a:prstGeom>
        </p:spPr>
      </p:pic>
      <p:grpSp>
        <p:nvGrpSpPr>
          <p:cNvPr id="25" name="object 25"/>
          <p:cNvGrpSpPr/>
          <p:nvPr/>
        </p:nvGrpSpPr>
        <p:grpSpPr>
          <a:xfrm>
            <a:off x="709358" y="5600"/>
            <a:ext cx="6842759" cy="717550"/>
            <a:chOff x="709358" y="5600"/>
            <a:chExt cx="6842759" cy="717550"/>
          </a:xfrm>
        </p:grpSpPr>
        <p:sp>
          <p:nvSpPr>
            <p:cNvPr id="26" name="object 2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EECFB"/>
            </a:solidFill>
          </p:spPr>
          <p:txBody>
            <a:bodyPr wrap="square" lIns="0" tIns="0" rIns="0" bIns="0" rtlCol="0"/>
            <a:lstStyle/>
            <a:p>
              <a:endParaRPr/>
            </a:p>
          </p:txBody>
        </p:sp>
        <p:sp>
          <p:nvSpPr>
            <p:cNvPr id="27" name="object 27"/>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28" name="object 28"/>
            <p:cNvPicPr/>
            <p:nvPr/>
          </p:nvPicPr>
          <p:blipFill>
            <a:blip r:embed="rId7" cstate="print"/>
            <a:stretch>
              <a:fillRect/>
            </a:stretch>
          </p:blipFill>
          <p:spPr>
            <a:xfrm>
              <a:off x="1003147" y="366369"/>
              <a:ext cx="462813" cy="170497"/>
            </a:xfrm>
            <a:prstGeom prst="rect">
              <a:avLst/>
            </a:prstGeom>
          </p:spPr>
        </p:pic>
        <p:sp>
          <p:nvSpPr>
            <p:cNvPr id="29" name="object 29"/>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30" name="object 30"/>
            <p:cNvPicPr/>
            <p:nvPr/>
          </p:nvPicPr>
          <p:blipFill>
            <a:blip r:embed="rId8" cstate="print"/>
            <a:stretch>
              <a:fillRect/>
            </a:stretch>
          </p:blipFill>
          <p:spPr>
            <a:xfrm>
              <a:off x="1662315" y="380059"/>
              <a:ext cx="156806" cy="149174"/>
            </a:xfrm>
            <a:prstGeom prst="rect">
              <a:avLst/>
            </a:prstGeom>
          </p:spPr>
        </p:pic>
        <p:sp>
          <p:nvSpPr>
            <p:cNvPr id="31" name="object 31"/>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32" name="object 32"/>
            <p:cNvPicPr/>
            <p:nvPr/>
          </p:nvPicPr>
          <p:blipFill>
            <a:blip r:embed="rId9" cstate="print"/>
            <a:stretch>
              <a:fillRect/>
            </a:stretch>
          </p:blipFill>
          <p:spPr>
            <a:xfrm>
              <a:off x="2021585" y="366369"/>
              <a:ext cx="343992" cy="170497"/>
            </a:xfrm>
            <a:prstGeom prst="rect">
              <a:avLst/>
            </a:prstGeom>
          </p:spPr>
        </p:pic>
        <p:pic>
          <p:nvPicPr>
            <p:cNvPr id="33" name="object 33"/>
            <p:cNvPicPr/>
            <p:nvPr/>
          </p:nvPicPr>
          <p:blipFill>
            <a:blip r:embed="rId10" cstate="print"/>
            <a:stretch>
              <a:fillRect/>
            </a:stretch>
          </p:blipFill>
          <p:spPr>
            <a:xfrm>
              <a:off x="2552852" y="364832"/>
              <a:ext cx="1788617" cy="172034"/>
            </a:xfrm>
            <a:prstGeom prst="rect">
              <a:avLst/>
            </a:prstGeom>
          </p:spPr>
        </p:pic>
      </p:grpSp>
      <p:grpSp>
        <p:nvGrpSpPr>
          <p:cNvPr id="12" name="object 2"/>
          <p:cNvGrpSpPr/>
          <p:nvPr/>
        </p:nvGrpSpPr>
        <p:grpSpPr>
          <a:xfrm>
            <a:off x="3415956" y="10148442"/>
            <a:ext cx="703580" cy="91440"/>
            <a:chOff x="3415956" y="10148442"/>
            <a:chExt cx="703580" cy="91440"/>
          </a:xfrm>
        </p:grpSpPr>
        <p:sp>
          <p:nvSpPr>
            <p:cNvPr id="13"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14" name="object 4"/>
            <p:cNvPicPr/>
            <p:nvPr/>
          </p:nvPicPr>
          <p:blipFill>
            <a:blip r:embed="rId11" cstate="print"/>
            <a:stretch>
              <a:fillRect/>
            </a:stretch>
          </p:blipFill>
          <p:spPr>
            <a:xfrm>
              <a:off x="3738663" y="10148442"/>
              <a:ext cx="123329" cy="91325"/>
            </a:xfrm>
            <a:prstGeom prst="rect">
              <a:avLst/>
            </a:prstGeom>
          </p:spPr>
        </p:pic>
        <p:sp>
          <p:nvSpPr>
            <p:cNvPr id="15"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E82DE542-E119-94EE-8571-EFBFBE79A9E6}"/>
              </a:ext>
            </a:extLst>
          </p:cNvPr>
          <p:cNvGrpSpPr/>
          <p:nvPr/>
        </p:nvGrpSpPr>
        <p:grpSpPr>
          <a:xfrm>
            <a:off x="5587478" y="1161319"/>
            <a:ext cx="755335" cy="230832"/>
            <a:chOff x="5599057" y="1147599"/>
            <a:chExt cx="755335" cy="230832"/>
          </a:xfrm>
        </p:grpSpPr>
        <p:sp>
          <p:nvSpPr>
            <p:cNvPr id="3" name="正方形/長方形 2">
              <a:extLst>
                <a:ext uri="{FF2B5EF4-FFF2-40B4-BE49-F238E27FC236}">
                  <a16:creationId xmlns:a16="http://schemas.microsoft.com/office/drawing/2014/main" id="{562E9206-A255-4113-9B1F-EBDDC960A25A}"/>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C796F48D-15BE-99D7-97A6-2D0DD1298BFE}"/>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PPT6-33</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360E72AD-2A96-D014-3AD4-B80895DBAB77}"/>
              </a:ext>
            </a:extLst>
          </p:cNvPr>
          <p:cNvGrpSpPr/>
          <p:nvPr/>
        </p:nvGrpSpPr>
        <p:grpSpPr>
          <a:xfrm>
            <a:off x="5603508" y="5782994"/>
            <a:ext cx="755335" cy="230832"/>
            <a:chOff x="5599057" y="1147599"/>
            <a:chExt cx="755335" cy="230832"/>
          </a:xfrm>
        </p:grpSpPr>
        <p:sp>
          <p:nvSpPr>
            <p:cNvPr id="16" name="正方形/長方形 15">
              <a:extLst>
                <a:ext uri="{FF2B5EF4-FFF2-40B4-BE49-F238E27FC236}">
                  <a16:creationId xmlns:a16="http://schemas.microsoft.com/office/drawing/2014/main" id="{C638A8C5-A625-A2B1-1365-D179DDE3A5FB}"/>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テキスト ボックス 16">
              <a:extLst>
                <a:ext uri="{FF2B5EF4-FFF2-40B4-BE49-F238E27FC236}">
                  <a16:creationId xmlns:a16="http://schemas.microsoft.com/office/drawing/2014/main" id="{6060BC0A-6794-9F7D-262C-2D689695E30D}"/>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PPT6-34</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 name="図 110">
            <a:extLst>
              <a:ext uri="{FF2B5EF4-FFF2-40B4-BE49-F238E27FC236}">
                <a16:creationId xmlns:a16="http://schemas.microsoft.com/office/drawing/2014/main" id="{090CF904-4A02-FF5A-E7E3-0F3C9E144649}"/>
              </a:ext>
            </a:extLst>
          </p:cNvPr>
          <p:cNvPicPr>
            <a:picLocks noChangeAspect="1"/>
          </p:cNvPicPr>
          <p:nvPr/>
        </p:nvPicPr>
        <p:blipFill>
          <a:blip r:embed="rId2"/>
          <a:stretch>
            <a:fillRect/>
          </a:stretch>
        </p:blipFill>
        <p:spPr>
          <a:xfrm>
            <a:off x="710907" y="5649083"/>
            <a:ext cx="6114818" cy="4316342"/>
          </a:xfrm>
          <a:prstGeom prst="rect">
            <a:avLst/>
          </a:prstGeom>
        </p:spPr>
      </p:pic>
      <p:pic>
        <p:nvPicPr>
          <p:cNvPr id="62" name="図 61">
            <a:extLst>
              <a:ext uri="{FF2B5EF4-FFF2-40B4-BE49-F238E27FC236}">
                <a16:creationId xmlns:a16="http://schemas.microsoft.com/office/drawing/2014/main" id="{9523E183-1E75-8544-6039-39FA54E28C10}"/>
              </a:ext>
            </a:extLst>
          </p:cNvPr>
          <p:cNvPicPr>
            <a:picLocks noChangeAspect="1"/>
          </p:cNvPicPr>
          <p:nvPr/>
        </p:nvPicPr>
        <p:blipFill>
          <a:blip r:embed="rId3"/>
          <a:stretch>
            <a:fillRect/>
          </a:stretch>
        </p:blipFill>
        <p:spPr>
          <a:xfrm>
            <a:off x="732408" y="1073127"/>
            <a:ext cx="6114818" cy="4322439"/>
          </a:xfrm>
          <a:prstGeom prst="rect">
            <a:avLst/>
          </a:prstGeom>
        </p:spPr>
      </p:pic>
      <p:sp>
        <p:nvSpPr>
          <p:cNvPr id="65" name="object 65"/>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66" name="object 66"/>
          <p:cNvGrpSpPr/>
          <p:nvPr/>
        </p:nvGrpSpPr>
        <p:grpSpPr>
          <a:xfrm>
            <a:off x="7183539" y="1080286"/>
            <a:ext cx="368935" cy="688340"/>
            <a:chOff x="7183539" y="1080286"/>
            <a:chExt cx="368935" cy="688340"/>
          </a:xfrm>
        </p:grpSpPr>
        <p:sp>
          <p:nvSpPr>
            <p:cNvPr id="67" name="object 6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68" name="object 6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69" name="object 69"/>
            <p:cNvPicPr/>
            <p:nvPr/>
          </p:nvPicPr>
          <p:blipFill>
            <a:blip r:embed="rId4" cstate="print"/>
            <a:stretch>
              <a:fillRect/>
            </a:stretch>
          </p:blipFill>
          <p:spPr>
            <a:xfrm>
              <a:off x="7296200" y="1401508"/>
              <a:ext cx="133946" cy="270967"/>
            </a:xfrm>
            <a:prstGeom prst="rect">
              <a:avLst/>
            </a:prstGeom>
          </p:spPr>
        </p:pic>
      </p:grpSp>
      <p:grpSp>
        <p:nvGrpSpPr>
          <p:cNvPr id="70" name="object 70"/>
          <p:cNvGrpSpPr/>
          <p:nvPr/>
        </p:nvGrpSpPr>
        <p:grpSpPr>
          <a:xfrm>
            <a:off x="7183539" y="2570606"/>
            <a:ext cx="368935" cy="688340"/>
            <a:chOff x="7183539" y="2570606"/>
            <a:chExt cx="368935" cy="688340"/>
          </a:xfrm>
        </p:grpSpPr>
        <p:sp>
          <p:nvSpPr>
            <p:cNvPr id="71" name="object 7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2" name="object 72"/>
            <p:cNvPicPr/>
            <p:nvPr/>
          </p:nvPicPr>
          <p:blipFill>
            <a:blip r:embed="rId5" cstate="print"/>
            <a:stretch>
              <a:fillRect/>
            </a:stretch>
          </p:blipFill>
          <p:spPr>
            <a:xfrm>
              <a:off x="7296200" y="2686303"/>
              <a:ext cx="133946" cy="272503"/>
            </a:xfrm>
            <a:prstGeom prst="rect">
              <a:avLst/>
            </a:prstGeom>
          </p:spPr>
        </p:pic>
        <p:pic>
          <p:nvPicPr>
            <p:cNvPr id="73" name="object 73"/>
            <p:cNvPicPr/>
            <p:nvPr/>
          </p:nvPicPr>
          <p:blipFill>
            <a:blip r:embed="rId6" cstate="print"/>
            <a:stretch>
              <a:fillRect/>
            </a:stretch>
          </p:blipFill>
          <p:spPr>
            <a:xfrm>
              <a:off x="7294664" y="3013570"/>
              <a:ext cx="137020" cy="137020"/>
            </a:xfrm>
            <a:prstGeom prst="rect">
              <a:avLst/>
            </a:prstGeom>
          </p:spPr>
        </p:pic>
      </p:grpSp>
      <p:grpSp>
        <p:nvGrpSpPr>
          <p:cNvPr id="74" name="object 74"/>
          <p:cNvGrpSpPr/>
          <p:nvPr/>
        </p:nvGrpSpPr>
        <p:grpSpPr>
          <a:xfrm>
            <a:off x="7183539" y="1826221"/>
            <a:ext cx="368935" cy="687070"/>
            <a:chOff x="7183539" y="1826221"/>
            <a:chExt cx="368935" cy="687070"/>
          </a:xfrm>
        </p:grpSpPr>
        <p:sp>
          <p:nvSpPr>
            <p:cNvPr id="75" name="object 7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6" name="object 76"/>
            <p:cNvPicPr/>
            <p:nvPr/>
          </p:nvPicPr>
          <p:blipFill>
            <a:blip r:embed="rId7" cstate="print"/>
            <a:stretch>
              <a:fillRect/>
            </a:stretch>
          </p:blipFill>
          <p:spPr>
            <a:xfrm>
              <a:off x="7296200" y="1940369"/>
              <a:ext cx="133946" cy="274040"/>
            </a:xfrm>
            <a:prstGeom prst="rect">
              <a:avLst/>
            </a:prstGeom>
          </p:spPr>
        </p:pic>
        <p:pic>
          <p:nvPicPr>
            <p:cNvPr id="77" name="object 77"/>
            <p:cNvPicPr/>
            <p:nvPr/>
          </p:nvPicPr>
          <p:blipFill>
            <a:blip r:embed="rId8" cstate="print"/>
            <a:stretch>
              <a:fillRect/>
            </a:stretch>
          </p:blipFill>
          <p:spPr>
            <a:xfrm>
              <a:off x="7294664" y="2269184"/>
              <a:ext cx="137020" cy="135483"/>
            </a:xfrm>
            <a:prstGeom prst="rect">
              <a:avLst/>
            </a:prstGeom>
          </p:spPr>
        </p:pic>
      </p:grpSp>
      <p:grpSp>
        <p:nvGrpSpPr>
          <p:cNvPr id="78" name="object 78"/>
          <p:cNvGrpSpPr/>
          <p:nvPr/>
        </p:nvGrpSpPr>
        <p:grpSpPr>
          <a:xfrm>
            <a:off x="7183539" y="3314991"/>
            <a:ext cx="368935" cy="688340"/>
            <a:chOff x="7183539" y="3314991"/>
            <a:chExt cx="368935" cy="688340"/>
          </a:xfrm>
        </p:grpSpPr>
        <p:sp>
          <p:nvSpPr>
            <p:cNvPr id="79" name="object 7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0" name="object 80"/>
            <p:cNvPicPr/>
            <p:nvPr/>
          </p:nvPicPr>
          <p:blipFill>
            <a:blip r:embed="rId9" cstate="print"/>
            <a:stretch>
              <a:fillRect/>
            </a:stretch>
          </p:blipFill>
          <p:spPr>
            <a:xfrm>
              <a:off x="7296200" y="3430689"/>
              <a:ext cx="133946" cy="272453"/>
            </a:xfrm>
            <a:prstGeom prst="rect">
              <a:avLst/>
            </a:prstGeom>
          </p:spPr>
        </p:pic>
        <p:pic>
          <p:nvPicPr>
            <p:cNvPr id="81" name="object 81"/>
            <p:cNvPicPr/>
            <p:nvPr/>
          </p:nvPicPr>
          <p:blipFill>
            <a:blip r:embed="rId10" cstate="print"/>
            <a:stretch>
              <a:fillRect/>
            </a:stretch>
          </p:blipFill>
          <p:spPr>
            <a:xfrm>
              <a:off x="7294664" y="3759492"/>
              <a:ext cx="137020" cy="135483"/>
            </a:xfrm>
            <a:prstGeom prst="rect">
              <a:avLst/>
            </a:prstGeom>
          </p:spPr>
        </p:pic>
      </p:grpSp>
      <p:grpSp>
        <p:nvGrpSpPr>
          <p:cNvPr id="82" name="object 82"/>
          <p:cNvGrpSpPr/>
          <p:nvPr/>
        </p:nvGrpSpPr>
        <p:grpSpPr>
          <a:xfrm>
            <a:off x="7183539" y="4060875"/>
            <a:ext cx="368935" cy="687070"/>
            <a:chOff x="7183539" y="4060875"/>
            <a:chExt cx="368935" cy="687070"/>
          </a:xfrm>
        </p:grpSpPr>
        <p:sp>
          <p:nvSpPr>
            <p:cNvPr id="83" name="object 8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4" name="object 84"/>
            <p:cNvPicPr/>
            <p:nvPr/>
          </p:nvPicPr>
          <p:blipFill>
            <a:blip r:embed="rId11" cstate="print"/>
            <a:stretch>
              <a:fillRect/>
            </a:stretch>
          </p:blipFill>
          <p:spPr>
            <a:xfrm>
              <a:off x="7296200" y="4175073"/>
              <a:ext cx="133946" cy="273989"/>
            </a:xfrm>
            <a:prstGeom prst="rect">
              <a:avLst/>
            </a:prstGeom>
          </p:spPr>
        </p:pic>
        <p:pic>
          <p:nvPicPr>
            <p:cNvPr id="85" name="object 85"/>
            <p:cNvPicPr/>
            <p:nvPr/>
          </p:nvPicPr>
          <p:blipFill>
            <a:blip r:embed="rId12" cstate="print"/>
            <a:stretch>
              <a:fillRect/>
            </a:stretch>
          </p:blipFill>
          <p:spPr>
            <a:xfrm>
              <a:off x="7294664" y="4503889"/>
              <a:ext cx="137020" cy="136969"/>
            </a:xfrm>
            <a:prstGeom prst="rect">
              <a:avLst/>
            </a:prstGeom>
          </p:spPr>
        </p:pic>
      </p:grpSp>
      <p:grpSp>
        <p:nvGrpSpPr>
          <p:cNvPr id="86" name="object 86"/>
          <p:cNvGrpSpPr/>
          <p:nvPr/>
        </p:nvGrpSpPr>
        <p:grpSpPr>
          <a:xfrm>
            <a:off x="7183539" y="4805260"/>
            <a:ext cx="368935" cy="688340"/>
            <a:chOff x="7183539" y="4805260"/>
            <a:chExt cx="368935" cy="688340"/>
          </a:xfrm>
        </p:grpSpPr>
        <p:sp>
          <p:nvSpPr>
            <p:cNvPr id="87" name="object 8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8" name="object 88"/>
            <p:cNvPicPr/>
            <p:nvPr/>
          </p:nvPicPr>
          <p:blipFill>
            <a:blip r:embed="rId13" cstate="print"/>
            <a:stretch>
              <a:fillRect/>
            </a:stretch>
          </p:blipFill>
          <p:spPr>
            <a:xfrm>
              <a:off x="7296200" y="4920957"/>
              <a:ext cx="133946" cy="272503"/>
            </a:xfrm>
            <a:prstGeom prst="rect">
              <a:avLst/>
            </a:prstGeom>
          </p:spPr>
        </p:pic>
        <p:pic>
          <p:nvPicPr>
            <p:cNvPr id="89" name="object 89"/>
            <p:cNvPicPr/>
            <p:nvPr/>
          </p:nvPicPr>
          <p:blipFill>
            <a:blip r:embed="rId14" cstate="print"/>
            <a:stretch>
              <a:fillRect/>
            </a:stretch>
          </p:blipFill>
          <p:spPr>
            <a:xfrm>
              <a:off x="7294664" y="5248274"/>
              <a:ext cx="137020" cy="136969"/>
            </a:xfrm>
            <a:prstGeom prst="rect">
              <a:avLst/>
            </a:prstGeom>
          </p:spPr>
        </p:pic>
      </p:grpSp>
      <p:grpSp>
        <p:nvGrpSpPr>
          <p:cNvPr id="90" name="object 90"/>
          <p:cNvGrpSpPr/>
          <p:nvPr/>
        </p:nvGrpSpPr>
        <p:grpSpPr>
          <a:xfrm>
            <a:off x="7183539" y="5549645"/>
            <a:ext cx="368935" cy="688340"/>
            <a:chOff x="7183539" y="5549645"/>
            <a:chExt cx="368935" cy="688340"/>
          </a:xfrm>
        </p:grpSpPr>
        <p:sp>
          <p:nvSpPr>
            <p:cNvPr id="91" name="object 9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2" name="object 92"/>
            <p:cNvPicPr/>
            <p:nvPr/>
          </p:nvPicPr>
          <p:blipFill>
            <a:blip r:embed="rId15" cstate="print"/>
            <a:stretch>
              <a:fillRect/>
            </a:stretch>
          </p:blipFill>
          <p:spPr>
            <a:xfrm>
              <a:off x="7296200" y="5665342"/>
              <a:ext cx="133946" cy="272503"/>
            </a:xfrm>
            <a:prstGeom prst="rect">
              <a:avLst/>
            </a:prstGeom>
          </p:spPr>
        </p:pic>
        <p:pic>
          <p:nvPicPr>
            <p:cNvPr id="93" name="object 93"/>
            <p:cNvPicPr/>
            <p:nvPr/>
          </p:nvPicPr>
          <p:blipFill>
            <a:blip r:embed="rId16" cstate="print"/>
            <a:stretch>
              <a:fillRect/>
            </a:stretch>
          </p:blipFill>
          <p:spPr>
            <a:xfrm>
              <a:off x="7294664" y="5994145"/>
              <a:ext cx="137020" cy="135483"/>
            </a:xfrm>
            <a:prstGeom prst="rect">
              <a:avLst/>
            </a:prstGeom>
          </p:spPr>
        </p:pic>
      </p:grpSp>
      <p:grpSp>
        <p:nvGrpSpPr>
          <p:cNvPr id="94" name="object 94"/>
          <p:cNvGrpSpPr/>
          <p:nvPr/>
        </p:nvGrpSpPr>
        <p:grpSpPr>
          <a:xfrm>
            <a:off x="7183539" y="6295580"/>
            <a:ext cx="368935" cy="687070"/>
            <a:chOff x="7183539" y="6295580"/>
            <a:chExt cx="368935" cy="687070"/>
          </a:xfrm>
        </p:grpSpPr>
        <p:sp>
          <p:nvSpPr>
            <p:cNvPr id="95" name="object 9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5F0"/>
            </a:solidFill>
          </p:spPr>
          <p:txBody>
            <a:bodyPr wrap="square" lIns="0" tIns="0" rIns="0" bIns="0" rtlCol="0"/>
            <a:lstStyle/>
            <a:p>
              <a:endParaRPr/>
            </a:p>
          </p:txBody>
        </p:sp>
        <p:pic>
          <p:nvPicPr>
            <p:cNvPr id="96" name="object 96"/>
            <p:cNvPicPr/>
            <p:nvPr/>
          </p:nvPicPr>
          <p:blipFill>
            <a:blip r:embed="rId17" cstate="print"/>
            <a:stretch>
              <a:fillRect/>
            </a:stretch>
          </p:blipFill>
          <p:spPr>
            <a:xfrm>
              <a:off x="7296200" y="6409727"/>
              <a:ext cx="133946" cy="274040"/>
            </a:xfrm>
            <a:prstGeom prst="rect">
              <a:avLst/>
            </a:prstGeom>
          </p:spPr>
        </p:pic>
        <p:pic>
          <p:nvPicPr>
            <p:cNvPr id="97" name="object 97"/>
            <p:cNvPicPr/>
            <p:nvPr/>
          </p:nvPicPr>
          <p:blipFill>
            <a:blip r:embed="rId18" cstate="print"/>
            <a:stretch>
              <a:fillRect/>
            </a:stretch>
          </p:blipFill>
          <p:spPr>
            <a:xfrm>
              <a:off x="7294664" y="6738543"/>
              <a:ext cx="137020" cy="137020"/>
            </a:xfrm>
            <a:prstGeom prst="rect">
              <a:avLst/>
            </a:prstGeom>
          </p:spPr>
        </p:pic>
      </p:grpSp>
      <p:grpSp>
        <p:nvGrpSpPr>
          <p:cNvPr id="98" name="object 98"/>
          <p:cNvGrpSpPr/>
          <p:nvPr/>
        </p:nvGrpSpPr>
        <p:grpSpPr>
          <a:xfrm>
            <a:off x="7183539" y="7039964"/>
            <a:ext cx="368935" cy="688340"/>
            <a:chOff x="7183539" y="7039964"/>
            <a:chExt cx="368935" cy="688340"/>
          </a:xfrm>
        </p:grpSpPr>
        <p:sp>
          <p:nvSpPr>
            <p:cNvPr id="99" name="object 9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0" name="object 100"/>
            <p:cNvPicPr/>
            <p:nvPr/>
          </p:nvPicPr>
          <p:blipFill>
            <a:blip r:embed="rId19" cstate="print"/>
            <a:stretch>
              <a:fillRect/>
            </a:stretch>
          </p:blipFill>
          <p:spPr>
            <a:xfrm>
              <a:off x="7296200" y="7155662"/>
              <a:ext cx="133946" cy="272503"/>
            </a:xfrm>
            <a:prstGeom prst="rect">
              <a:avLst/>
            </a:prstGeom>
          </p:spPr>
        </p:pic>
        <p:pic>
          <p:nvPicPr>
            <p:cNvPr id="101" name="object 101"/>
            <p:cNvPicPr/>
            <p:nvPr/>
          </p:nvPicPr>
          <p:blipFill>
            <a:blip r:embed="rId20" cstate="print"/>
            <a:stretch>
              <a:fillRect/>
            </a:stretch>
          </p:blipFill>
          <p:spPr>
            <a:xfrm>
              <a:off x="7294664" y="7482928"/>
              <a:ext cx="137020" cy="137020"/>
            </a:xfrm>
            <a:prstGeom prst="rect">
              <a:avLst/>
            </a:prstGeom>
          </p:spPr>
        </p:pic>
      </p:grpSp>
      <p:grpSp>
        <p:nvGrpSpPr>
          <p:cNvPr id="102" name="object 102"/>
          <p:cNvGrpSpPr/>
          <p:nvPr/>
        </p:nvGrpSpPr>
        <p:grpSpPr>
          <a:xfrm>
            <a:off x="7183539" y="7784350"/>
            <a:ext cx="368935" cy="688340"/>
            <a:chOff x="7183539" y="7784350"/>
            <a:chExt cx="368935" cy="688340"/>
          </a:xfrm>
        </p:grpSpPr>
        <p:sp>
          <p:nvSpPr>
            <p:cNvPr id="103" name="object 10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4" name="object 104"/>
            <p:cNvPicPr/>
            <p:nvPr/>
          </p:nvPicPr>
          <p:blipFill>
            <a:blip r:embed="rId21" cstate="print"/>
            <a:stretch>
              <a:fillRect/>
            </a:stretch>
          </p:blipFill>
          <p:spPr>
            <a:xfrm>
              <a:off x="7296200" y="7900047"/>
              <a:ext cx="133946" cy="272453"/>
            </a:xfrm>
            <a:prstGeom prst="rect">
              <a:avLst/>
            </a:prstGeom>
          </p:spPr>
        </p:pic>
        <p:pic>
          <p:nvPicPr>
            <p:cNvPr id="105" name="object 105"/>
            <p:cNvPicPr/>
            <p:nvPr/>
          </p:nvPicPr>
          <p:blipFill>
            <a:blip r:embed="rId22" cstate="print"/>
            <a:stretch>
              <a:fillRect/>
            </a:stretch>
          </p:blipFill>
          <p:spPr>
            <a:xfrm>
              <a:off x="7294664" y="8228850"/>
              <a:ext cx="137020" cy="135483"/>
            </a:xfrm>
            <a:prstGeom prst="rect">
              <a:avLst/>
            </a:prstGeom>
          </p:spPr>
        </p:pic>
      </p:grpSp>
      <p:pic>
        <p:nvPicPr>
          <p:cNvPr id="106" name="object 106"/>
          <p:cNvPicPr/>
          <p:nvPr/>
        </p:nvPicPr>
        <p:blipFill>
          <a:blip r:embed="rId23" cstate="print"/>
          <a:stretch>
            <a:fillRect/>
          </a:stretch>
        </p:blipFill>
        <p:spPr>
          <a:xfrm>
            <a:off x="7183539" y="8530233"/>
            <a:ext cx="368401" cy="688085"/>
          </a:xfrm>
          <a:prstGeom prst="rect">
            <a:avLst/>
          </a:prstGeom>
        </p:spPr>
      </p:pic>
      <p:grpSp>
        <p:nvGrpSpPr>
          <p:cNvPr id="107" name="object 107"/>
          <p:cNvGrpSpPr/>
          <p:nvPr/>
        </p:nvGrpSpPr>
        <p:grpSpPr>
          <a:xfrm>
            <a:off x="7183539" y="9274619"/>
            <a:ext cx="368935" cy="688340"/>
            <a:chOff x="7183539" y="9274619"/>
            <a:chExt cx="368935" cy="688340"/>
          </a:xfrm>
        </p:grpSpPr>
        <p:sp>
          <p:nvSpPr>
            <p:cNvPr id="108" name="object 10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9" name="object 109"/>
            <p:cNvPicPr/>
            <p:nvPr/>
          </p:nvPicPr>
          <p:blipFill>
            <a:blip r:embed="rId24" cstate="print"/>
            <a:stretch>
              <a:fillRect/>
            </a:stretch>
          </p:blipFill>
          <p:spPr>
            <a:xfrm>
              <a:off x="7323581" y="9341637"/>
              <a:ext cx="79184" cy="121742"/>
            </a:xfrm>
            <a:prstGeom prst="rect">
              <a:avLst/>
            </a:prstGeom>
          </p:spPr>
        </p:pic>
        <p:pic>
          <p:nvPicPr>
            <p:cNvPr id="110" name="object 110"/>
            <p:cNvPicPr/>
            <p:nvPr/>
          </p:nvPicPr>
          <p:blipFill>
            <a:blip r:embed="rId25" cstate="print"/>
            <a:stretch>
              <a:fillRect/>
            </a:stretch>
          </p:blipFill>
          <p:spPr>
            <a:xfrm>
              <a:off x="7296200" y="9483178"/>
              <a:ext cx="133946" cy="420141"/>
            </a:xfrm>
            <a:prstGeom prst="rect">
              <a:avLst/>
            </a:prstGeom>
          </p:spPr>
        </p:pic>
      </p:grpSp>
      <p:grpSp>
        <p:nvGrpSpPr>
          <p:cNvPr id="6" name="object 2"/>
          <p:cNvGrpSpPr/>
          <p:nvPr/>
        </p:nvGrpSpPr>
        <p:grpSpPr>
          <a:xfrm>
            <a:off x="3415956" y="10148442"/>
            <a:ext cx="703580" cy="91440"/>
            <a:chOff x="3415956" y="10148442"/>
            <a:chExt cx="703580" cy="91440"/>
          </a:xfrm>
        </p:grpSpPr>
        <p:sp>
          <p:nvSpPr>
            <p:cNvPr id="7"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8" name="object 4"/>
            <p:cNvPicPr/>
            <p:nvPr/>
          </p:nvPicPr>
          <p:blipFill>
            <a:blip r:embed="rId26" cstate="print"/>
            <a:stretch>
              <a:fillRect/>
            </a:stretch>
          </p:blipFill>
          <p:spPr>
            <a:xfrm>
              <a:off x="3738663" y="10151465"/>
              <a:ext cx="123329" cy="88303"/>
            </a:xfrm>
            <a:prstGeom prst="rect">
              <a:avLst/>
            </a:prstGeom>
          </p:spPr>
        </p:pic>
        <p:sp>
          <p:nvSpPr>
            <p:cNvPr id="9"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4FE49C96-E61A-9CE3-7437-94FDB325FDB8}"/>
              </a:ext>
            </a:extLst>
          </p:cNvPr>
          <p:cNvGrpSpPr/>
          <p:nvPr/>
        </p:nvGrpSpPr>
        <p:grpSpPr>
          <a:xfrm>
            <a:off x="5602550" y="1216020"/>
            <a:ext cx="755335" cy="230832"/>
            <a:chOff x="5599057" y="1147599"/>
            <a:chExt cx="755335" cy="230832"/>
          </a:xfrm>
        </p:grpSpPr>
        <p:sp>
          <p:nvSpPr>
            <p:cNvPr id="3" name="正方形/長方形 2">
              <a:extLst>
                <a:ext uri="{FF2B5EF4-FFF2-40B4-BE49-F238E27FC236}">
                  <a16:creationId xmlns:a16="http://schemas.microsoft.com/office/drawing/2014/main" id="{61F60615-93E8-1D3A-364B-0B3F12EFAACB}"/>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6FD4AF72-5283-98D1-9766-B21A7825A10C}"/>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PPT6-35</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564EDE8B-FDEC-66E0-80D0-E0EE69872ECA}"/>
              </a:ext>
            </a:extLst>
          </p:cNvPr>
          <p:cNvGrpSpPr/>
          <p:nvPr/>
        </p:nvGrpSpPr>
        <p:grpSpPr>
          <a:xfrm>
            <a:off x="5591120" y="5785735"/>
            <a:ext cx="755335" cy="230832"/>
            <a:chOff x="5599057" y="1147599"/>
            <a:chExt cx="755335" cy="230832"/>
          </a:xfrm>
        </p:grpSpPr>
        <p:sp>
          <p:nvSpPr>
            <p:cNvPr id="10" name="正方形/長方形 9">
              <a:extLst>
                <a:ext uri="{FF2B5EF4-FFF2-40B4-BE49-F238E27FC236}">
                  <a16:creationId xmlns:a16="http://schemas.microsoft.com/office/drawing/2014/main" id="{2013797D-6848-77AF-C075-82779A49491D}"/>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a:extLst>
                <a:ext uri="{FF2B5EF4-FFF2-40B4-BE49-F238E27FC236}">
                  <a16:creationId xmlns:a16="http://schemas.microsoft.com/office/drawing/2014/main" id="{B12A1CDF-5C03-3DC2-6FA4-8044BD3C7DA1}"/>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PPT6-36</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2" name="object 6"/>
          <p:cNvGrpSpPr/>
          <p:nvPr/>
        </p:nvGrpSpPr>
        <p:grpSpPr>
          <a:xfrm>
            <a:off x="710850" y="5642265"/>
            <a:ext cx="6113780" cy="4315460"/>
            <a:chOff x="710907" y="1080769"/>
            <a:chExt cx="6113780" cy="4315460"/>
          </a:xfrm>
        </p:grpSpPr>
        <p:sp>
          <p:nvSpPr>
            <p:cNvPr id="163"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164" name="object 8"/>
            <p:cNvPicPr/>
            <p:nvPr/>
          </p:nvPicPr>
          <p:blipFill>
            <a:blip r:embed="rId2" cstate="print"/>
            <a:stretch>
              <a:fillRect/>
            </a:stretch>
          </p:blipFill>
          <p:spPr>
            <a:xfrm>
              <a:off x="1111250" y="1982990"/>
              <a:ext cx="175069" cy="127889"/>
            </a:xfrm>
            <a:prstGeom prst="rect">
              <a:avLst/>
            </a:prstGeom>
          </p:spPr>
        </p:pic>
        <p:pic>
          <p:nvPicPr>
            <p:cNvPr id="165" name="object 9"/>
            <p:cNvPicPr/>
            <p:nvPr/>
          </p:nvPicPr>
          <p:blipFill>
            <a:blip r:embed="rId3" cstate="print"/>
            <a:stretch>
              <a:fillRect/>
            </a:stretch>
          </p:blipFill>
          <p:spPr>
            <a:xfrm>
              <a:off x="1465961" y="1981491"/>
              <a:ext cx="1803844" cy="129387"/>
            </a:xfrm>
            <a:prstGeom prst="rect">
              <a:avLst/>
            </a:prstGeom>
          </p:spPr>
        </p:pic>
        <p:pic>
          <p:nvPicPr>
            <p:cNvPr id="166" name="object 10"/>
            <p:cNvPicPr/>
            <p:nvPr/>
          </p:nvPicPr>
          <p:blipFill>
            <a:blip r:embed="rId4" cstate="print"/>
            <a:stretch>
              <a:fillRect/>
            </a:stretch>
          </p:blipFill>
          <p:spPr>
            <a:xfrm>
              <a:off x="1362417" y="2232672"/>
              <a:ext cx="2097684" cy="112610"/>
            </a:xfrm>
            <a:prstGeom prst="rect">
              <a:avLst/>
            </a:prstGeom>
          </p:spPr>
        </p:pic>
        <p:pic>
          <p:nvPicPr>
            <p:cNvPr id="167" name="object 11"/>
            <p:cNvPicPr/>
            <p:nvPr/>
          </p:nvPicPr>
          <p:blipFill>
            <a:blip r:embed="rId5" cstate="print"/>
            <a:stretch>
              <a:fillRect/>
            </a:stretch>
          </p:blipFill>
          <p:spPr>
            <a:xfrm>
              <a:off x="3545331" y="2234158"/>
              <a:ext cx="1433956" cy="109639"/>
            </a:xfrm>
            <a:prstGeom prst="rect">
              <a:avLst/>
            </a:prstGeom>
          </p:spPr>
        </p:pic>
        <p:pic>
          <p:nvPicPr>
            <p:cNvPr id="168" name="object 12"/>
            <p:cNvPicPr/>
            <p:nvPr/>
          </p:nvPicPr>
          <p:blipFill>
            <a:blip r:embed="rId6" cstate="print"/>
            <a:stretch>
              <a:fillRect/>
            </a:stretch>
          </p:blipFill>
          <p:spPr>
            <a:xfrm>
              <a:off x="5066106" y="2234158"/>
              <a:ext cx="1394371" cy="111125"/>
            </a:xfrm>
            <a:prstGeom prst="rect">
              <a:avLst/>
            </a:prstGeom>
          </p:spPr>
        </p:pic>
        <p:pic>
          <p:nvPicPr>
            <p:cNvPr id="169" name="object 13"/>
            <p:cNvPicPr/>
            <p:nvPr/>
          </p:nvPicPr>
          <p:blipFill>
            <a:blip r:embed="rId7" cstate="print"/>
            <a:stretch>
              <a:fillRect/>
            </a:stretch>
          </p:blipFill>
          <p:spPr>
            <a:xfrm>
              <a:off x="1248270" y="2413787"/>
              <a:ext cx="1068590" cy="111125"/>
            </a:xfrm>
            <a:prstGeom prst="rect">
              <a:avLst/>
            </a:prstGeom>
          </p:spPr>
        </p:pic>
        <p:pic>
          <p:nvPicPr>
            <p:cNvPr id="170" name="object 14"/>
            <p:cNvPicPr/>
            <p:nvPr/>
          </p:nvPicPr>
          <p:blipFill>
            <a:blip r:embed="rId8" cstate="print"/>
            <a:stretch>
              <a:fillRect/>
            </a:stretch>
          </p:blipFill>
          <p:spPr>
            <a:xfrm>
              <a:off x="1111250" y="2687840"/>
              <a:ext cx="175069" cy="127838"/>
            </a:xfrm>
            <a:prstGeom prst="rect">
              <a:avLst/>
            </a:prstGeom>
          </p:spPr>
        </p:pic>
        <p:pic>
          <p:nvPicPr>
            <p:cNvPr id="171" name="object 15"/>
            <p:cNvPicPr/>
            <p:nvPr/>
          </p:nvPicPr>
          <p:blipFill>
            <a:blip r:embed="rId9" cstate="print"/>
            <a:stretch>
              <a:fillRect/>
            </a:stretch>
          </p:blipFill>
          <p:spPr>
            <a:xfrm>
              <a:off x="1465961" y="2687840"/>
              <a:ext cx="3175393" cy="127838"/>
            </a:xfrm>
            <a:prstGeom prst="rect">
              <a:avLst/>
            </a:prstGeom>
          </p:spPr>
        </p:pic>
        <p:pic>
          <p:nvPicPr>
            <p:cNvPr id="172" name="object 16"/>
            <p:cNvPicPr/>
            <p:nvPr/>
          </p:nvPicPr>
          <p:blipFill>
            <a:blip r:embed="rId10" cstate="print"/>
            <a:stretch>
              <a:fillRect/>
            </a:stretch>
          </p:blipFill>
          <p:spPr>
            <a:xfrm>
              <a:off x="1365453" y="2952698"/>
              <a:ext cx="4831651" cy="111125"/>
            </a:xfrm>
            <a:prstGeom prst="rect">
              <a:avLst/>
            </a:prstGeom>
          </p:spPr>
        </p:pic>
        <p:pic>
          <p:nvPicPr>
            <p:cNvPr id="173" name="object 17"/>
            <p:cNvPicPr/>
            <p:nvPr/>
          </p:nvPicPr>
          <p:blipFill>
            <a:blip r:embed="rId11" cstate="print"/>
            <a:stretch>
              <a:fillRect/>
            </a:stretch>
          </p:blipFill>
          <p:spPr>
            <a:xfrm>
              <a:off x="6283871" y="2957258"/>
              <a:ext cx="165938" cy="103492"/>
            </a:xfrm>
            <a:prstGeom prst="rect">
              <a:avLst/>
            </a:prstGeom>
          </p:spPr>
        </p:pic>
        <p:pic>
          <p:nvPicPr>
            <p:cNvPr id="174" name="object 18"/>
            <p:cNvPicPr/>
            <p:nvPr/>
          </p:nvPicPr>
          <p:blipFill>
            <a:blip r:embed="rId12" cstate="print"/>
            <a:stretch>
              <a:fillRect/>
            </a:stretch>
          </p:blipFill>
          <p:spPr>
            <a:xfrm>
              <a:off x="1257401" y="3133826"/>
              <a:ext cx="5203075" cy="111125"/>
            </a:xfrm>
            <a:prstGeom prst="rect">
              <a:avLst/>
            </a:prstGeom>
          </p:spPr>
        </p:pic>
        <p:pic>
          <p:nvPicPr>
            <p:cNvPr id="175" name="object 19"/>
            <p:cNvPicPr/>
            <p:nvPr/>
          </p:nvPicPr>
          <p:blipFill>
            <a:blip r:embed="rId13" cstate="print"/>
            <a:stretch>
              <a:fillRect/>
            </a:stretch>
          </p:blipFill>
          <p:spPr>
            <a:xfrm>
              <a:off x="1249756" y="3314991"/>
              <a:ext cx="263385" cy="103492"/>
            </a:xfrm>
            <a:prstGeom prst="rect">
              <a:avLst/>
            </a:prstGeom>
          </p:spPr>
        </p:pic>
        <p:pic>
          <p:nvPicPr>
            <p:cNvPr id="176" name="object 20"/>
            <p:cNvPicPr/>
            <p:nvPr/>
          </p:nvPicPr>
          <p:blipFill>
            <a:blip r:embed="rId14" cstate="print"/>
            <a:stretch>
              <a:fillRect/>
            </a:stretch>
          </p:blipFill>
          <p:spPr>
            <a:xfrm>
              <a:off x="1601444" y="3313455"/>
              <a:ext cx="222250" cy="109588"/>
            </a:xfrm>
            <a:prstGeom prst="rect">
              <a:avLst/>
            </a:prstGeom>
          </p:spPr>
        </p:pic>
        <p:pic>
          <p:nvPicPr>
            <p:cNvPr id="177" name="object 21"/>
            <p:cNvPicPr/>
            <p:nvPr/>
          </p:nvPicPr>
          <p:blipFill>
            <a:blip r:embed="rId15" cstate="print"/>
            <a:stretch>
              <a:fillRect/>
            </a:stretch>
          </p:blipFill>
          <p:spPr>
            <a:xfrm>
              <a:off x="1843430" y="3318027"/>
              <a:ext cx="257276" cy="100456"/>
            </a:xfrm>
            <a:prstGeom prst="rect">
              <a:avLst/>
            </a:prstGeom>
          </p:spPr>
        </p:pic>
        <p:pic>
          <p:nvPicPr>
            <p:cNvPr id="178" name="object 22"/>
            <p:cNvPicPr/>
            <p:nvPr/>
          </p:nvPicPr>
          <p:blipFill>
            <a:blip r:embed="rId16" cstate="print"/>
            <a:stretch>
              <a:fillRect/>
            </a:stretch>
          </p:blipFill>
          <p:spPr>
            <a:xfrm>
              <a:off x="2189010" y="3313455"/>
              <a:ext cx="508444" cy="109588"/>
            </a:xfrm>
            <a:prstGeom prst="rect">
              <a:avLst/>
            </a:prstGeom>
          </p:spPr>
        </p:pic>
        <p:pic>
          <p:nvPicPr>
            <p:cNvPr id="179" name="object 23"/>
            <p:cNvPicPr/>
            <p:nvPr/>
          </p:nvPicPr>
          <p:blipFill>
            <a:blip r:embed="rId17" cstate="print"/>
            <a:stretch>
              <a:fillRect/>
            </a:stretch>
          </p:blipFill>
          <p:spPr>
            <a:xfrm>
              <a:off x="2785719" y="3313429"/>
              <a:ext cx="213118" cy="106591"/>
            </a:xfrm>
            <a:prstGeom prst="rect">
              <a:avLst/>
            </a:prstGeom>
          </p:spPr>
        </p:pic>
        <p:pic>
          <p:nvPicPr>
            <p:cNvPr id="180" name="object 24"/>
            <p:cNvPicPr/>
            <p:nvPr/>
          </p:nvPicPr>
          <p:blipFill>
            <a:blip r:embed="rId18" cstate="print"/>
            <a:stretch>
              <a:fillRect/>
            </a:stretch>
          </p:blipFill>
          <p:spPr>
            <a:xfrm>
              <a:off x="3055188" y="3313455"/>
              <a:ext cx="1724723" cy="109588"/>
            </a:xfrm>
            <a:prstGeom prst="rect">
              <a:avLst/>
            </a:prstGeom>
          </p:spPr>
        </p:pic>
        <p:pic>
          <p:nvPicPr>
            <p:cNvPr id="181" name="object 25"/>
            <p:cNvPicPr/>
            <p:nvPr/>
          </p:nvPicPr>
          <p:blipFill>
            <a:blip r:embed="rId19" cstate="print"/>
            <a:stretch>
              <a:fillRect/>
            </a:stretch>
          </p:blipFill>
          <p:spPr>
            <a:xfrm>
              <a:off x="4868163" y="3311918"/>
              <a:ext cx="1590776" cy="111125"/>
            </a:xfrm>
            <a:prstGeom prst="rect">
              <a:avLst/>
            </a:prstGeom>
          </p:spPr>
        </p:pic>
        <p:pic>
          <p:nvPicPr>
            <p:cNvPr id="182" name="object 26"/>
            <p:cNvPicPr/>
            <p:nvPr/>
          </p:nvPicPr>
          <p:blipFill>
            <a:blip r:embed="rId20" cstate="print"/>
            <a:stretch>
              <a:fillRect/>
            </a:stretch>
          </p:blipFill>
          <p:spPr>
            <a:xfrm>
              <a:off x="1252829" y="3493096"/>
              <a:ext cx="949871" cy="109588"/>
            </a:xfrm>
            <a:prstGeom prst="rect">
              <a:avLst/>
            </a:prstGeom>
          </p:spPr>
        </p:pic>
        <p:pic>
          <p:nvPicPr>
            <p:cNvPr id="183" name="object 27"/>
            <p:cNvPicPr/>
            <p:nvPr/>
          </p:nvPicPr>
          <p:blipFill>
            <a:blip r:embed="rId21" cstate="print"/>
            <a:stretch>
              <a:fillRect/>
            </a:stretch>
          </p:blipFill>
          <p:spPr>
            <a:xfrm>
              <a:off x="2294039" y="3496119"/>
              <a:ext cx="258813" cy="101993"/>
            </a:xfrm>
            <a:prstGeom prst="rect">
              <a:avLst/>
            </a:prstGeom>
          </p:spPr>
        </p:pic>
        <p:pic>
          <p:nvPicPr>
            <p:cNvPr id="184" name="object 28"/>
            <p:cNvPicPr/>
            <p:nvPr/>
          </p:nvPicPr>
          <p:blipFill>
            <a:blip r:embed="rId22" cstate="print"/>
            <a:stretch>
              <a:fillRect/>
            </a:stretch>
          </p:blipFill>
          <p:spPr>
            <a:xfrm>
              <a:off x="2641104" y="3491560"/>
              <a:ext cx="3816350" cy="111125"/>
            </a:xfrm>
            <a:prstGeom prst="rect">
              <a:avLst/>
            </a:prstGeom>
          </p:spPr>
        </p:pic>
        <p:pic>
          <p:nvPicPr>
            <p:cNvPr id="185" name="object 29"/>
            <p:cNvPicPr/>
            <p:nvPr/>
          </p:nvPicPr>
          <p:blipFill>
            <a:blip r:embed="rId23" cstate="print"/>
            <a:stretch>
              <a:fillRect/>
            </a:stretch>
          </p:blipFill>
          <p:spPr>
            <a:xfrm>
              <a:off x="1249756" y="3671188"/>
              <a:ext cx="1733905" cy="111125"/>
            </a:xfrm>
            <a:prstGeom prst="rect">
              <a:avLst/>
            </a:prstGeom>
          </p:spPr>
        </p:pic>
        <p:pic>
          <p:nvPicPr>
            <p:cNvPr id="186" name="object 30"/>
            <p:cNvPicPr/>
            <p:nvPr/>
          </p:nvPicPr>
          <p:blipFill>
            <a:blip r:embed="rId24" cstate="print"/>
            <a:stretch>
              <a:fillRect/>
            </a:stretch>
          </p:blipFill>
          <p:spPr>
            <a:xfrm>
              <a:off x="3071914" y="3672725"/>
              <a:ext cx="2097684" cy="109588"/>
            </a:xfrm>
            <a:prstGeom prst="rect">
              <a:avLst/>
            </a:prstGeom>
          </p:spPr>
        </p:pic>
        <p:pic>
          <p:nvPicPr>
            <p:cNvPr id="187" name="object 31"/>
            <p:cNvPicPr/>
            <p:nvPr/>
          </p:nvPicPr>
          <p:blipFill>
            <a:blip r:embed="rId25" cstate="print"/>
            <a:stretch>
              <a:fillRect/>
            </a:stretch>
          </p:blipFill>
          <p:spPr>
            <a:xfrm>
              <a:off x="890536" y="1476082"/>
              <a:ext cx="5752604" cy="359270"/>
            </a:xfrm>
            <a:prstGeom prst="rect">
              <a:avLst/>
            </a:prstGeom>
          </p:spPr>
        </p:pic>
        <p:sp>
          <p:nvSpPr>
            <p:cNvPr id="188" name="object 32"/>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189" name="object 33"/>
            <p:cNvPicPr/>
            <p:nvPr/>
          </p:nvPicPr>
          <p:blipFill>
            <a:blip r:embed="rId26" cstate="print"/>
            <a:stretch>
              <a:fillRect/>
            </a:stretch>
          </p:blipFill>
          <p:spPr>
            <a:xfrm>
              <a:off x="5696292" y="1288846"/>
              <a:ext cx="71539" cy="103543"/>
            </a:xfrm>
            <a:prstGeom prst="rect">
              <a:avLst/>
            </a:prstGeom>
          </p:spPr>
        </p:pic>
        <p:pic>
          <p:nvPicPr>
            <p:cNvPr id="190" name="object 34"/>
            <p:cNvPicPr/>
            <p:nvPr/>
          </p:nvPicPr>
          <p:blipFill>
            <a:blip r:embed="rId27" cstate="print"/>
            <a:stretch>
              <a:fillRect/>
            </a:stretch>
          </p:blipFill>
          <p:spPr>
            <a:xfrm>
              <a:off x="5787631" y="1285823"/>
              <a:ext cx="433832" cy="106565"/>
            </a:xfrm>
            <a:prstGeom prst="rect">
              <a:avLst/>
            </a:prstGeom>
          </p:spPr>
        </p:pic>
        <p:pic>
          <p:nvPicPr>
            <p:cNvPr id="191" name="object 35"/>
            <p:cNvPicPr/>
            <p:nvPr/>
          </p:nvPicPr>
          <p:blipFill>
            <a:blip r:embed="rId28" cstate="print"/>
            <a:stretch>
              <a:fillRect/>
            </a:stretch>
          </p:blipFill>
          <p:spPr>
            <a:xfrm>
              <a:off x="6268694" y="1282750"/>
              <a:ext cx="372910" cy="117221"/>
            </a:xfrm>
            <a:prstGeom prst="rect">
              <a:avLst/>
            </a:prstGeom>
          </p:spPr>
        </p:pic>
        <p:pic>
          <p:nvPicPr>
            <p:cNvPr id="192" name="object 36"/>
            <p:cNvPicPr/>
            <p:nvPr/>
          </p:nvPicPr>
          <p:blipFill>
            <a:blip r:embed="rId29" cstate="print"/>
            <a:stretch>
              <a:fillRect/>
            </a:stretch>
          </p:blipFill>
          <p:spPr>
            <a:xfrm>
              <a:off x="1366989" y="4258766"/>
              <a:ext cx="1851075" cy="109639"/>
            </a:xfrm>
            <a:prstGeom prst="rect">
              <a:avLst/>
            </a:prstGeom>
          </p:spPr>
        </p:pic>
        <p:pic>
          <p:nvPicPr>
            <p:cNvPr id="193" name="object 37"/>
            <p:cNvPicPr/>
            <p:nvPr/>
          </p:nvPicPr>
          <p:blipFill>
            <a:blip r:embed="rId30" cstate="print"/>
            <a:stretch>
              <a:fillRect/>
            </a:stretch>
          </p:blipFill>
          <p:spPr>
            <a:xfrm>
              <a:off x="1255864" y="4436909"/>
              <a:ext cx="1960664" cy="111125"/>
            </a:xfrm>
            <a:prstGeom prst="rect">
              <a:avLst/>
            </a:prstGeom>
          </p:spPr>
        </p:pic>
        <p:pic>
          <p:nvPicPr>
            <p:cNvPr id="194" name="object 38"/>
            <p:cNvPicPr/>
            <p:nvPr/>
          </p:nvPicPr>
          <p:blipFill>
            <a:blip r:embed="rId31" cstate="print"/>
            <a:stretch>
              <a:fillRect/>
            </a:stretch>
          </p:blipFill>
          <p:spPr>
            <a:xfrm>
              <a:off x="1248270" y="4621059"/>
              <a:ext cx="272453" cy="102006"/>
            </a:xfrm>
            <a:prstGeom prst="rect">
              <a:avLst/>
            </a:prstGeom>
          </p:spPr>
        </p:pic>
        <p:pic>
          <p:nvPicPr>
            <p:cNvPr id="195" name="object 39"/>
            <p:cNvPicPr/>
            <p:nvPr/>
          </p:nvPicPr>
          <p:blipFill>
            <a:blip r:embed="rId32" cstate="print"/>
            <a:stretch>
              <a:fillRect/>
            </a:stretch>
          </p:blipFill>
          <p:spPr>
            <a:xfrm>
              <a:off x="1589239" y="4618037"/>
              <a:ext cx="1607489" cy="109588"/>
            </a:xfrm>
            <a:prstGeom prst="rect">
              <a:avLst/>
            </a:prstGeom>
          </p:spPr>
        </p:pic>
        <p:pic>
          <p:nvPicPr>
            <p:cNvPr id="196" name="object 40"/>
            <p:cNvPicPr/>
            <p:nvPr/>
          </p:nvPicPr>
          <p:blipFill>
            <a:blip r:embed="rId33" cstate="print"/>
            <a:stretch>
              <a:fillRect/>
            </a:stretch>
          </p:blipFill>
          <p:spPr>
            <a:xfrm>
              <a:off x="1248270" y="4797678"/>
              <a:ext cx="1578571" cy="111125"/>
            </a:xfrm>
            <a:prstGeom prst="rect">
              <a:avLst/>
            </a:prstGeom>
          </p:spPr>
        </p:pic>
        <p:pic>
          <p:nvPicPr>
            <p:cNvPr id="197" name="object 41"/>
            <p:cNvPicPr/>
            <p:nvPr/>
          </p:nvPicPr>
          <p:blipFill>
            <a:blip r:embed="rId34" cstate="print"/>
            <a:stretch>
              <a:fillRect/>
            </a:stretch>
          </p:blipFill>
          <p:spPr>
            <a:xfrm>
              <a:off x="2945561" y="4797678"/>
              <a:ext cx="266395" cy="111125"/>
            </a:xfrm>
            <a:prstGeom prst="rect">
              <a:avLst/>
            </a:prstGeom>
          </p:spPr>
        </p:pic>
        <p:pic>
          <p:nvPicPr>
            <p:cNvPr id="198" name="object 42"/>
            <p:cNvPicPr/>
            <p:nvPr/>
          </p:nvPicPr>
          <p:blipFill>
            <a:blip r:embed="rId35" cstate="print"/>
            <a:stretch>
              <a:fillRect/>
            </a:stretch>
          </p:blipFill>
          <p:spPr>
            <a:xfrm>
              <a:off x="1248270" y="4981866"/>
              <a:ext cx="165900" cy="103492"/>
            </a:xfrm>
            <a:prstGeom prst="rect">
              <a:avLst/>
            </a:prstGeom>
          </p:spPr>
        </p:pic>
        <p:sp>
          <p:nvSpPr>
            <p:cNvPr id="199" name="object 43"/>
            <p:cNvSpPr/>
            <p:nvPr/>
          </p:nvSpPr>
          <p:spPr>
            <a:xfrm>
              <a:off x="1435493" y="4981866"/>
              <a:ext cx="99060" cy="105410"/>
            </a:xfrm>
            <a:custGeom>
              <a:avLst/>
              <a:gdLst/>
              <a:ahLst/>
              <a:cxnLst/>
              <a:rect l="l" t="t" r="r" b="b"/>
              <a:pathLst>
                <a:path w="99059" h="105410">
                  <a:moveTo>
                    <a:pt x="9131" y="105028"/>
                  </a:moveTo>
                  <a:lnTo>
                    <a:pt x="1536" y="105028"/>
                  </a:lnTo>
                  <a:lnTo>
                    <a:pt x="0" y="103492"/>
                  </a:lnTo>
                  <a:lnTo>
                    <a:pt x="0" y="3035"/>
                  </a:lnTo>
                  <a:lnTo>
                    <a:pt x="3035" y="0"/>
                  </a:lnTo>
                  <a:lnTo>
                    <a:pt x="41084" y="0"/>
                  </a:lnTo>
                  <a:lnTo>
                    <a:pt x="44157" y="3035"/>
                  </a:lnTo>
                  <a:lnTo>
                    <a:pt x="44157" y="7594"/>
                  </a:lnTo>
                  <a:lnTo>
                    <a:pt x="10667" y="7594"/>
                  </a:lnTo>
                  <a:lnTo>
                    <a:pt x="9131" y="9131"/>
                  </a:lnTo>
                  <a:lnTo>
                    <a:pt x="9131" y="16725"/>
                  </a:lnTo>
                  <a:lnTo>
                    <a:pt x="44157" y="16725"/>
                  </a:lnTo>
                  <a:lnTo>
                    <a:pt x="44157" y="24358"/>
                  </a:lnTo>
                  <a:lnTo>
                    <a:pt x="9131" y="24358"/>
                  </a:lnTo>
                  <a:lnTo>
                    <a:pt x="9131" y="33489"/>
                  </a:lnTo>
                  <a:lnTo>
                    <a:pt x="44157" y="33489"/>
                  </a:lnTo>
                  <a:lnTo>
                    <a:pt x="44157" y="38061"/>
                  </a:lnTo>
                  <a:lnTo>
                    <a:pt x="41084" y="41084"/>
                  </a:lnTo>
                  <a:lnTo>
                    <a:pt x="9131" y="41084"/>
                  </a:lnTo>
                  <a:lnTo>
                    <a:pt x="9131" y="105028"/>
                  </a:lnTo>
                  <a:close/>
                </a:path>
                <a:path w="99059" h="105410">
                  <a:moveTo>
                    <a:pt x="94360" y="105028"/>
                  </a:moveTo>
                  <a:lnTo>
                    <a:pt x="74561" y="105028"/>
                  </a:lnTo>
                  <a:lnTo>
                    <a:pt x="73075" y="103492"/>
                  </a:lnTo>
                  <a:lnTo>
                    <a:pt x="71539" y="103492"/>
                  </a:lnTo>
                  <a:lnTo>
                    <a:pt x="70002" y="102006"/>
                  </a:lnTo>
                  <a:lnTo>
                    <a:pt x="70002" y="94360"/>
                  </a:lnTo>
                  <a:lnTo>
                    <a:pt x="89801" y="94360"/>
                  </a:lnTo>
                  <a:lnTo>
                    <a:pt x="89801" y="41084"/>
                  </a:lnTo>
                  <a:lnTo>
                    <a:pt x="57848" y="41084"/>
                  </a:lnTo>
                  <a:lnTo>
                    <a:pt x="54825" y="38061"/>
                  </a:lnTo>
                  <a:lnTo>
                    <a:pt x="54825" y="3035"/>
                  </a:lnTo>
                  <a:lnTo>
                    <a:pt x="57848" y="0"/>
                  </a:lnTo>
                  <a:lnTo>
                    <a:pt x="95897" y="0"/>
                  </a:lnTo>
                  <a:lnTo>
                    <a:pt x="98920" y="3035"/>
                  </a:lnTo>
                  <a:lnTo>
                    <a:pt x="98920" y="7594"/>
                  </a:lnTo>
                  <a:lnTo>
                    <a:pt x="65443" y="7594"/>
                  </a:lnTo>
                  <a:lnTo>
                    <a:pt x="63944" y="9131"/>
                  </a:lnTo>
                  <a:lnTo>
                    <a:pt x="63944" y="16725"/>
                  </a:lnTo>
                  <a:lnTo>
                    <a:pt x="98920" y="16725"/>
                  </a:lnTo>
                  <a:lnTo>
                    <a:pt x="98920" y="24358"/>
                  </a:lnTo>
                  <a:lnTo>
                    <a:pt x="63944" y="24358"/>
                  </a:lnTo>
                  <a:lnTo>
                    <a:pt x="63944" y="31953"/>
                  </a:lnTo>
                  <a:lnTo>
                    <a:pt x="65443" y="33489"/>
                  </a:lnTo>
                  <a:lnTo>
                    <a:pt x="98920" y="33489"/>
                  </a:lnTo>
                  <a:lnTo>
                    <a:pt x="98920" y="103492"/>
                  </a:lnTo>
                  <a:lnTo>
                    <a:pt x="94360" y="105028"/>
                  </a:lnTo>
                  <a:close/>
                </a:path>
                <a:path w="99059" h="105410">
                  <a:moveTo>
                    <a:pt x="44157" y="16725"/>
                  </a:moveTo>
                  <a:lnTo>
                    <a:pt x="35026" y="16725"/>
                  </a:lnTo>
                  <a:lnTo>
                    <a:pt x="35026" y="7594"/>
                  </a:lnTo>
                  <a:lnTo>
                    <a:pt x="44157" y="7594"/>
                  </a:lnTo>
                  <a:lnTo>
                    <a:pt x="44157" y="16725"/>
                  </a:lnTo>
                  <a:close/>
                </a:path>
                <a:path w="99059" h="105410">
                  <a:moveTo>
                    <a:pt x="98920" y="16725"/>
                  </a:moveTo>
                  <a:lnTo>
                    <a:pt x="89801" y="16725"/>
                  </a:lnTo>
                  <a:lnTo>
                    <a:pt x="89801" y="9131"/>
                  </a:lnTo>
                  <a:lnTo>
                    <a:pt x="88303" y="7594"/>
                  </a:lnTo>
                  <a:lnTo>
                    <a:pt x="98920" y="7594"/>
                  </a:lnTo>
                  <a:lnTo>
                    <a:pt x="98920" y="16725"/>
                  </a:lnTo>
                  <a:close/>
                </a:path>
                <a:path w="99059" h="105410">
                  <a:moveTo>
                    <a:pt x="44157" y="33489"/>
                  </a:moveTo>
                  <a:lnTo>
                    <a:pt x="35026" y="33489"/>
                  </a:lnTo>
                  <a:lnTo>
                    <a:pt x="35026" y="24358"/>
                  </a:lnTo>
                  <a:lnTo>
                    <a:pt x="44157" y="24358"/>
                  </a:lnTo>
                  <a:lnTo>
                    <a:pt x="44157" y="33489"/>
                  </a:lnTo>
                  <a:close/>
                </a:path>
                <a:path w="99059" h="105410">
                  <a:moveTo>
                    <a:pt x="98920" y="33489"/>
                  </a:moveTo>
                  <a:lnTo>
                    <a:pt x="89801" y="33489"/>
                  </a:lnTo>
                  <a:lnTo>
                    <a:pt x="89801" y="24358"/>
                  </a:lnTo>
                  <a:lnTo>
                    <a:pt x="98920" y="24358"/>
                  </a:lnTo>
                  <a:lnTo>
                    <a:pt x="98920" y="33489"/>
                  </a:lnTo>
                  <a:close/>
                </a:path>
                <a:path w="99059" h="105410">
                  <a:moveTo>
                    <a:pt x="73075" y="91338"/>
                  </a:moveTo>
                  <a:lnTo>
                    <a:pt x="25895" y="91338"/>
                  </a:lnTo>
                  <a:lnTo>
                    <a:pt x="22821" y="89801"/>
                  </a:lnTo>
                  <a:lnTo>
                    <a:pt x="22821" y="51752"/>
                  </a:lnTo>
                  <a:lnTo>
                    <a:pt x="25895" y="48717"/>
                  </a:lnTo>
                  <a:lnTo>
                    <a:pt x="73075" y="48717"/>
                  </a:lnTo>
                  <a:lnTo>
                    <a:pt x="76098" y="50215"/>
                  </a:lnTo>
                  <a:lnTo>
                    <a:pt x="76098" y="56311"/>
                  </a:lnTo>
                  <a:lnTo>
                    <a:pt x="31953" y="56311"/>
                  </a:lnTo>
                  <a:lnTo>
                    <a:pt x="31953" y="65443"/>
                  </a:lnTo>
                  <a:lnTo>
                    <a:pt x="76098" y="65443"/>
                  </a:lnTo>
                  <a:lnTo>
                    <a:pt x="76098" y="73075"/>
                  </a:lnTo>
                  <a:lnTo>
                    <a:pt x="31953" y="73075"/>
                  </a:lnTo>
                  <a:lnTo>
                    <a:pt x="31953" y="82207"/>
                  </a:lnTo>
                  <a:lnTo>
                    <a:pt x="33489" y="83743"/>
                  </a:lnTo>
                  <a:lnTo>
                    <a:pt x="76098" y="83743"/>
                  </a:lnTo>
                  <a:lnTo>
                    <a:pt x="76098" y="89801"/>
                  </a:lnTo>
                  <a:lnTo>
                    <a:pt x="73075" y="91338"/>
                  </a:lnTo>
                  <a:close/>
                </a:path>
                <a:path w="99059" h="105410">
                  <a:moveTo>
                    <a:pt x="76098" y="65443"/>
                  </a:moveTo>
                  <a:lnTo>
                    <a:pt x="66979" y="65443"/>
                  </a:lnTo>
                  <a:lnTo>
                    <a:pt x="66979" y="56311"/>
                  </a:lnTo>
                  <a:lnTo>
                    <a:pt x="76098" y="56311"/>
                  </a:lnTo>
                  <a:lnTo>
                    <a:pt x="76098" y="65443"/>
                  </a:lnTo>
                  <a:close/>
                </a:path>
                <a:path w="99059" h="105410">
                  <a:moveTo>
                    <a:pt x="76098" y="83743"/>
                  </a:moveTo>
                  <a:lnTo>
                    <a:pt x="66979" y="83743"/>
                  </a:lnTo>
                  <a:lnTo>
                    <a:pt x="66979" y="73075"/>
                  </a:lnTo>
                  <a:lnTo>
                    <a:pt x="76098" y="73075"/>
                  </a:lnTo>
                  <a:lnTo>
                    <a:pt x="76098" y="83743"/>
                  </a:lnTo>
                  <a:close/>
                </a:path>
              </a:pathLst>
            </a:custGeom>
            <a:solidFill>
              <a:srgbClr val="4A4B4D"/>
            </a:solidFill>
          </p:spPr>
          <p:txBody>
            <a:bodyPr wrap="square" lIns="0" tIns="0" rIns="0" bIns="0" rtlCol="0"/>
            <a:lstStyle/>
            <a:p>
              <a:endParaRPr/>
            </a:p>
          </p:txBody>
        </p:sp>
        <p:pic>
          <p:nvPicPr>
            <p:cNvPr id="200" name="object 44"/>
            <p:cNvPicPr/>
            <p:nvPr/>
          </p:nvPicPr>
          <p:blipFill>
            <a:blip r:embed="rId36" cstate="print"/>
            <a:stretch>
              <a:fillRect/>
            </a:stretch>
          </p:blipFill>
          <p:spPr>
            <a:xfrm>
              <a:off x="1549654" y="4977307"/>
              <a:ext cx="914895" cy="109588"/>
            </a:xfrm>
            <a:prstGeom prst="rect">
              <a:avLst/>
            </a:prstGeom>
          </p:spPr>
        </p:pic>
        <p:sp>
          <p:nvSpPr>
            <p:cNvPr id="201" name="object 45"/>
            <p:cNvSpPr/>
            <p:nvPr/>
          </p:nvSpPr>
          <p:spPr>
            <a:xfrm>
              <a:off x="1242174" y="3955846"/>
              <a:ext cx="1979295" cy="217804"/>
            </a:xfrm>
            <a:custGeom>
              <a:avLst/>
              <a:gdLst/>
              <a:ahLst/>
              <a:cxnLst/>
              <a:rect l="l" t="t" r="r" b="b"/>
              <a:pathLst>
                <a:path w="1979295" h="217804">
                  <a:moveTo>
                    <a:pt x="1978914" y="217690"/>
                  </a:moveTo>
                  <a:lnTo>
                    <a:pt x="0" y="217690"/>
                  </a:lnTo>
                  <a:lnTo>
                    <a:pt x="0" y="0"/>
                  </a:lnTo>
                  <a:lnTo>
                    <a:pt x="1978914" y="0"/>
                  </a:lnTo>
                  <a:lnTo>
                    <a:pt x="1978914" y="217690"/>
                  </a:lnTo>
                  <a:close/>
                </a:path>
              </a:pathLst>
            </a:custGeom>
            <a:solidFill>
              <a:srgbClr val="D0D1D2"/>
            </a:solidFill>
          </p:spPr>
          <p:txBody>
            <a:bodyPr wrap="square" lIns="0" tIns="0" rIns="0" bIns="0" rtlCol="0"/>
            <a:lstStyle/>
            <a:p>
              <a:endParaRPr/>
            </a:p>
          </p:txBody>
        </p:sp>
        <p:pic>
          <p:nvPicPr>
            <p:cNvPr id="202" name="object 46"/>
            <p:cNvPicPr/>
            <p:nvPr/>
          </p:nvPicPr>
          <p:blipFill>
            <a:blip r:embed="rId37" cstate="print"/>
            <a:stretch>
              <a:fillRect/>
            </a:stretch>
          </p:blipFill>
          <p:spPr>
            <a:xfrm>
              <a:off x="1602930" y="4001541"/>
              <a:ext cx="1293914" cy="127838"/>
            </a:xfrm>
            <a:prstGeom prst="rect">
              <a:avLst/>
            </a:prstGeom>
          </p:spPr>
        </p:pic>
        <p:pic>
          <p:nvPicPr>
            <p:cNvPr id="203" name="object 47"/>
            <p:cNvPicPr/>
            <p:nvPr/>
          </p:nvPicPr>
          <p:blipFill>
            <a:blip r:embed="rId38" cstate="print"/>
            <a:stretch>
              <a:fillRect/>
            </a:stretch>
          </p:blipFill>
          <p:spPr>
            <a:xfrm>
              <a:off x="3487483" y="4272508"/>
              <a:ext cx="2137282" cy="356196"/>
            </a:xfrm>
            <a:prstGeom prst="rect">
              <a:avLst/>
            </a:prstGeom>
          </p:spPr>
        </p:pic>
        <p:pic>
          <p:nvPicPr>
            <p:cNvPr id="204" name="object 48"/>
            <p:cNvPicPr/>
            <p:nvPr/>
          </p:nvPicPr>
          <p:blipFill>
            <a:blip r:embed="rId39" cstate="print"/>
            <a:stretch>
              <a:fillRect/>
            </a:stretch>
          </p:blipFill>
          <p:spPr>
            <a:xfrm>
              <a:off x="3487483" y="4723066"/>
              <a:ext cx="2137282" cy="357720"/>
            </a:xfrm>
            <a:prstGeom prst="rect">
              <a:avLst/>
            </a:prstGeom>
          </p:spPr>
        </p:pic>
        <p:pic>
          <p:nvPicPr>
            <p:cNvPr id="205" name="object 49"/>
            <p:cNvPicPr/>
            <p:nvPr/>
          </p:nvPicPr>
          <p:blipFill>
            <a:blip r:embed="rId40" cstate="print"/>
            <a:stretch>
              <a:fillRect/>
            </a:stretch>
          </p:blipFill>
          <p:spPr>
            <a:xfrm>
              <a:off x="3487483" y="3828008"/>
              <a:ext cx="2137282" cy="325729"/>
            </a:xfrm>
            <a:prstGeom prst="rect">
              <a:avLst/>
            </a:prstGeom>
          </p:spPr>
        </p:pic>
        <p:pic>
          <p:nvPicPr>
            <p:cNvPr id="206" name="object 50"/>
            <p:cNvPicPr/>
            <p:nvPr/>
          </p:nvPicPr>
          <p:blipFill>
            <a:blip r:embed="rId41" cstate="print"/>
            <a:stretch>
              <a:fillRect/>
            </a:stretch>
          </p:blipFill>
          <p:spPr>
            <a:xfrm>
              <a:off x="5653684" y="4028922"/>
              <a:ext cx="736752" cy="88303"/>
            </a:xfrm>
            <a:prstGeom prst="rect">
              <a:avLst/>
            </a:prstGeom>
          </p:spPr>
        </p:pic>
        <p:sp>
          <p:nvSpPr>
            <p:cNvPr id="207" name="object 51"/>
            <p:cNvSpPr/>
            <p:nvPr/>
          </p:nvSpPr>
          <p:spPr>
            <a:xfrm>
              <a:off x="3490569" y="4209325"/>
              <a:ext cx="2910840" cy="0"/>
            </a:xfrm>
            <a:custGeom>
              <a:avLst/>
              <a:gdLst/>
              <a:ahLst/>
              <a:cxnLst/>
              <a:rect l="l" t="t" r="r" b="b"/>
              <a:pathLst>
                <a:path w="2910840">
                  <a:moveTo>
                    <a:pt x="0" y="0"/>
                  </a:moveTo>
                  <a:lnTo>
                    <a:pt x="2910522" y="0"/>
                  </a:lnTo>
                </a:path>
              </a:pathLst>
            </a:custGeom>
            <a:ln w="10667">
              <a:solidFill>
                <a:srgbClr val="4A4B4D"/>
              </a:solidFill>
              <a:prstDash val="sysDash"/>
            </a:ln>
          </p:spPr>
          <p:txBody>
            <a:bodyPr wrap="square" lIns="0" tIns="0" rIns="0" bIns="0" rtlCol="0"/>
            <a:lstStyle/>
            <a:p>
              <a:endParaRPr/>
            </a:p>
          </p:txBody>
        </p:sp>
        <p:sp>
          <p:nvSpPr>
            <p:cNvPr id="208" name="object 52"/>
            <p:cNvSpPr/>
            <p:nvPr/>
          </p:nvSpPr>
          <p:spPr>
            <a:xfrm>
              <a:off x="3490569" y="4670551"/>
              <a:ext cx="2910840" cy="0"/>
            </a:xfrm>
            <a:custGeom>
              <a:avLst/>
              <a:gdLst/>
              <a:ahLst/>
              <a:cxnLst/>
              <a:rect l="l" t="t" r="r" b="b"/>
              <a:pathLst>
                <a:path w="2910840">
                  <a:moveTo>
                    <a:pt x="0" y="0"/>
                  </a:moveTo>
                  <a:lnTo>
                    <a:pt x="2910535" y="0"/>
                  </a:lnTo>
                </a:path>
              </a:pathLst>
            </a:custGeom>
            <a:ln w="10668">
              <a:solidFill>
                <a:srgbClr val="4A4B4D"/>
              </a:solidFill>
              <a:prstDash val="sysDash"/>
            </a:ln>
          </p:spPr>
          <p:txBody>
            <a:bodyPr wrap="square" lIns="0" tIns="0" rIns="0" bIns="0" rtlCol="0"/>
            <a:lstStyle/>
            <a:p>
              <a:endParaRPr/>
            </a:p>
          </p:txBody>
        </p:sp>
      </p:grpSp>
      <p:grpSp>
        <p:nvGrpSpPr>
          <p:cNvPr id="129" name="object 17"/>
          <p:cNvGrpSpPr/>
          <p:nvPr/>
        </p:nvGrpSpPr>
        <p:grpSpPr>
          <a:xfrm>
            <a:off x="710850" y="1083790"/>
            <a:ext cx="6113780" cy="4315460"/>
            <a:chOff x="710907" y="5647689"/>
            <a:chExt cx="6113780" cy="4315460"/>
          </a:xfrm>
        </p:grpSpPr>
        <p:sp>
          <p:nvSpPr>
            <p:cNvPr id="130" name="object 18"/>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131" name="object 19"/>
            <p:cNvPicPr/>
            <p:nvPr/>
          </p:nvPicPr>
          <p:blipFill>
            <a:blip r:embed="rId42" cstate="print"/>
            <a:stretch>
              <a:fillRect/>
            </a:stretch>
          </p:blipFill>
          <p:spPr>
            <a:xfrm>
              <a:off x="890536" y="6042862"/>
              <a:ext cx="5752604" cy="359270"/>
            </a:xfrm>
            <a:prstGeom prst="rect">
              <a:avLst/>
            </a:prstGeom>
          </p:spPr>
        </p:pic>
        <p:sp>
          <p:nvSpPr>
            <p:cNvPr id="132" name="object 20"/>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33" name="object 21"/>
            <p:cNvPicPr/>
            <p:nvPr/>
          </p:nvPicPr>
          <p:blipFill>
            <a:blip r:embed="rId43" cstate="print"/>
            <a:stretch>
              <a:fillRect/>
            </a:stretch>
          </p:blipFill>
          <p:spPr>
            <a:xfrm>
              <a:off x="5696292" y="5855639"/>
              <a:ext cx="71539" cy="103543"/>
            </a:xfrm>
            <a:prstGeom prst="rect">
              <a:avLst/>
            </a:prstGeom>
          </p:spPr>
        </p:pic>
        <p:pic>
          <p:nvPicPr>
            <p:cNvPr id="134" name="object 22"/>
            <p:cNvPicPr/>
            <p:nvPr/>
          </p:nvPicPr>
          <p:blipFill>
            <a:blip r:embed="rId44" cstate="print"/>
            <a:stretch>
              <a:fillRect/>
            </a:stretch>
          </p:blipFill>
          <p:spPr>
            <a:xfrm>
              <a:off x="5787631" y="5852616"/>
              <a:ext cx="435368" cy="106565"/>
            </a:xfrm>
            <a:prstGeom prst="rect">
              <a:avLst/>
            </a:prstGeom>
          </p:spPr>
        </p:pic>
        <p:pic>
          <p:nvPicPr>
            <p:cNvPr id="135" name="object 23"/>
            <p:cNvPicPr/>
            <p:nvPr/>
          </p:nvPicPr>
          <p:blipFill>
            <a:blip r:embed="rId45" cstate="print"/>
            <a:stretch>
              <a:fillRect/>
            </a:stretch>
          </p:blipFill>
          <p:spPr>
            <a:xfrm>
              <a:off x="6268694" y="5849543"/>
              <a:ext cx="372910" cy="117221"/>
            </a:xfrm>
            <a:prstGeom prst="rect">
              <a:avLst/>
            </a:prstGeom>
          </p:spPr>
        </p:pic>
        <p:pic>
          <p:nvPicPr>
            <p:cNvPr id="136" name="object 24"/>
            <p:cNvPicPr/>
            <p:nvPr/>
          </p:nvPicPr>
          <p:blipFill>
            <a:blip r:embed="rId46" cstate="print"/>
            <a:stretch>
              <a:fillRect/>
            </a:stretch>
          </p:blipFill>
          <p:spPr>
            <a:xfrm>
              <a:off x="1229969" y="6548284"/>
              <a:ext cx="2645714" cy="146100"/>
            </a:xfrm>
            <a:prstGeom prst="rect">
              <a:avLst/>
            </a:prstGeom>
          </p:spPr>
        </p:pic>
        <p:pic>
          <p:nvPicPr>
            <p:cNvPr id="137" name="object 25"/>
            <p:cNvPicPr/>
            <p:nvPr/>
          </p:nvPicPr>
          <p:blipFill>
            <a:blip r:embed="rId47" cstate="print"/>
            <a:stretch>
              <a:fillRect/>
            </a:stretch>
          </p:blipFill>
          <p:spPr>
            <a:xfrm>
              <a:off x="3994404" y="6548284"/>
              <a:ext cx="2464536" cy="146100"/>
            </a:xfrm>
            <a:prstGeom prst="rect">
              <a:avLst/>
            </a:prstGeom>
          </p:spPr>
        </p:pic>
        <p:pic>
          <p:nvPicPr>
            <p:cNvPr id="138" name="object 26"/>
            <p:cNvPicPr/>
            <p:nvPr/>
          </p:nvPicPr>
          <p:blipFill>
            <a:blip r:embed="rId48" cstate="print"/>
            <a:stretch>
              <a:fillRect/>
            </a:stretch>
          </p:blipFill>
          <p:spPr>
            <a:xfrm>
              <a:off x="1077760" y="6778129"/>
              <a:ext cx="275539" cy="135483"/>
            </a:xfrm>
            <a:prstGeom prst="rect">
              <a:avLst/>
            </a:prstGeom>
          </p:spPr>
        </p:pic>
        <p:sp>
          <p:nvSpPr>
            <p:cNvPr id="139" name="object 27"/>
            <p:cNvSpPr/>
            <p:nvPr/>
          </p:nvSpPr>
          <p:spPr>
            <a:xfrm>
              <a:off x="1373085" y="6863359"/>
              <a:ext cx="48895" cy="50800"/>
            </a:xfrm>
            <a:custGeom>
              <a:avLst/>
              <a:gdLst/>
              <a:ahLst/>
              <a:cxnLst/>
              <a:rect l="l" t="t" r="r" b="b"/>
              <a:pathLst>
                <a:path w="48894" h="50800">
                  <a:moveTo>
                    <a:pt x="24358" y="50253"/>
                  </a:moveTo>
                  <a:lnTo>
                    <a:pt x="14776" y="48140"/>
                  </a:lnTo>
                  <a:lnTo>
                    <a:pt x="7045" y="42459"/>
                  </a:lnTo>
                  <a:lnTo>
                    <a:pt x="1880" y="34201"/>
                  </a:lnTo>
                  <a:lnTo>
                    <a:pt x="0" y="24358"/>
                  </a:lnTo>
                  <a:lnTo>
                    <a:pt x="1880" y="15425"/>
                  </a:lnTo>
                  <a:lnTo>
                    <a:pt x="7045" y="7621"/>
                  </a:lnTo>
                  <a:lnTo>
                    <a:pt x="14776" y="2096"/>
                  </a:lnTo>
                  <a:lnTo>
                    <a:pt x="24358" y="0"/>
                  </a:lnTo>
                  <a:lnTo>
                    <a:pt x="33940" y="1880"/>
                  </a:lnTo>
                  <a:lnTo>
                    <a:pt x="41671" y="7045"/>
                  </a:lnTo>
                  <a:lnTo>
                    <a:pt x="44091" y="10667"/>
                  </a:lnTo>
                  <a:lnTo>
                    <a:pt x="15227" y="10667"/>
                  </a:lnTo>
                  <a:lnTo>
                    <a:pt x="9131" y="16763"/>
                  </a:lnTo>
                  <a:lnTo>
                    <a:pt x="9131" y="33489"/>
                  </a:lnTo>
                  <a:lnTo>
                    <a:pt x="15227" y="39585"/>
                  </a:lnTo>
                  <a:lnTo>
                    <a:pt x="43469" y="39585"/>
                  </a:lnTo>
                  <a:lnTo>
                    <a:pt x="41671" y="42459"/>
                  </a:lnTo>
                  <a:lnTo>
                    <a:pt x="33940" y="48140"/>
                  </a:lnTo>
                  <a:lnTo>
                    <a:pt x="24358" y="50253"/>
                  </a:lnTo>
                  <a:close/>
                </a:path>
                <a:path w="48894" h="50800">
                  <a:moveTo>
                    <a:pt x="43469" y="39585"/>
                  </a:moveTo>
                  <a:lnTo>
                    <a:pt x="31953" y="39585"/>
                  </a:lnTo>
                  <a:lnTo>
                    <a:pt x="39585" y="33489"/>
                  </a:lnTo>
                  <a:lnTo>
                    <a:pt x="39585" y="16763"/>
                  </a:lnTo>
                  <a:lnTo>
                    <a:pt x="31953" y="10667"/>
                  </a:lnTo>
                  <a:lnTo>
                    <a:pt x="44091" y="10667"/>
                  </a:lnTo>
                  <a:lnTo>
                    <a:pt x="46836" y="14776"/>
                  </a:lnTo>
                  <a:lnTo>
                    <a:pt x="48717" y="24358"/>
                  </a:lnTo>
                  <a:lnTo>
                    <a:pt x="46836" y="34201"/>
                  </a:lnTo>
                  <a:lnTo>
                    <a:pt x="43469" y="39585"/>
                  </a:lnTo>
                  <a:close/>
                </a:path>
              </a:pathLst>
            </a:custGeom>
            <a:solidFill>
              <a:srgbClr val="4D4D4F"/>
            </a:solidFill>
          </p:spPr>
          <p:txBody>
            <a:bodyPr wrap="square" lIns="0" tIns="0" rIns="0" bIns="0" rtlCol="0"/>
            <a:lstStyle/>
            <a:p>
              <a:endParaRPr/>
            </a:p>
          </p:txBody>
        </p:sp>
        <p:pic>
          <p:nvPicPr>
            <p:cNvPr id="140" name="object 28"/>
            <p:cNvPicPr/>
            <p:nvPr/>
          </p:nvPicPr>
          <p:blipFill>
            <a:blip r:embed="rId49" cstate="print"/>
            <a:stretch>
              <a:fillRect/>
            </a:stretch>
          </p:blipFill>
          <p:spPr>
            <a:xfrm>
              <a:off x="1538986" y="6775106"/>
              <a:ext cx="1417231" cy="144602"/>
            </a:xfrm>
            <a:prstGeom prst="rect">
              <a:avLst/>
            </a:prstGeom>
          </p:spPr>
        </p:pic>
        <p:pic>
          <p:nvPicPr>
            <p:cNvPr id="141" name="object 29"/>
            <p:cNvPicPr/>
            <p:nvPr/>
          </p:nvPicPr>
          <p:blipFill>
            <a:blip r:embed="rId50" cstate="print"/>
            <a:stretch>
              <a:fillRect/>
            </a:stretch>
          </p:blipFill>
          <p:spPr>
            <a:xfrm>
              <a:off x="3067342" y="6773570"/>
              <a:ext cx="2767469" cy="146138"/>
            </a:xfrm>
            <a:prstGeom prst="rect">
              <a:avLst/>
            </a:prstGeom>
          </p:spPr>
        </p:pic>
        <p:sp>
          <p:nvSpPr>
            <p:cNvPr id="142" name="object 30"/>
            <p:cNvSpPr/>
            <p:nvPr/>
          </p:nvSpPr>
          <p:spPr>
            <a:xfrm>
              <a:off x="1080795" y="7167879"/>
              <a:ext cx="123825" cy="123189"/>
            </a:xfrm>
            <a:custGeom>
              <a:avLst/>
              <a:gdLst/>
              <a:ahLst/>
              <a:cxnLst/>
              <a:rect l="l" t="t" r="r" b="b"/>
              <a:pathLst>
                <a:path w="123825" h="123190">
                  <a:moveTo>
                    <a:pt x="123317" y="0"/>
                  </a:moveTo>
                  <a:lnTo>
                    <a:pt x="118757" y="0"/>
                  </a:lnTo>
                  <a:lnTo>
                    <a:pt x="118757" y="5092"/>
                  </a:lnTo>
                  <a:lnTo>
                    <a:pt x="118757" y="118110"/>
                  </a:lnTo>
                  <a:lnTo>
                    <a:pt x="4559" y="118110"/>
                  </a:lnTo>
                  <a:lnTo>
                    <a:pt x="4559" y="5092"/>
                  </a:lnTo>
                  <a:lnTo>
                    <a:pt x="118757" y="5092"/>
                  </a:lnTo>
                  <a:lnTo>
                    <a:pt x="118757" y="0"/>
                  </a:lnTo>
                  <a:lnTo>
                    <a:pt x="0" y="0"/>
                  </a:lnTo>
                  <a:lnTo>
                    <a:pt x="0" y="5092"/>
                  </a:lnTo>
                  <a:lnTo>
                    <a:pt x="0" y="118110"/>
                  </a:lnTo>
                  <a:lnTo>
                    <a:pt x="0" y="123190"/>
                  </a:lnTo>
                  <a:lnTo>
                    <a:pt x="123317" y="123190"/>
                  </a:lnTo>
                  <a:lnTo>
                    <a:pt x="123317" y="118694"/>
                  </a:lnTo>
                  <a:lnTo>
                    <a:pt x="123317" y="118110"/>
                  </a:lnTo>
                  <a:lnTo>
                    <a:pt x="123317" y="5092"/>
                  </a:lnTo>
                  <a:lnTo>
                    <a:pt x="123317" y="4495"/>
                  </a:lnTo>
                  <a:lnTo>
                    <a:pt x="123317" y="0"/>
                  </a:lnTo>
                  <a:close/>
                </a:path>
              </a:pathLst>
            </a:custGeom>
            <a:solidFill>
              <a:srgbClr val="4D4D4F"/>
            </a:solidFill>
          </p:spPr>
          <p:txBody>
            <a:bodyPr wrap="square" lIns="0" tIns="0" rIns="0" bIns="0" rtlCol="0"/>
            <a:lstStyle/>
            <a:p>
              <a:endParaRPr/>
            </a:p>
          </p:txBody>
        </p:sp>
        <p:pic>
          <p:nvPicPr>
            <p:cNvPr id="143" name="object 31"/>
            <p:cNvPicPr/>
            <p:nvPr/>
          </p:nvPicPr>
          <p:blipFill>
            <a:blip r:embed="rId51" cstate="print"/>
            <a:stretch>
              <a:fillRect/>
            </a:stretch>
          </p:blipFill>
          <p:spPr>
            <a:xfrm>
              <a:off x="1360881" y="7158684"/>
              <a:ext cx="1845030" cy="138556"/>
            </a:xfrm>
            <a:prstGeom prst="rect">
              <a:avLst/>
            </a:prstGeom>
          </p:spPr>
        </p:pic>
        <p:pic>
          <p:nvPicPr>
            <p:cNvPr id="144" name="object 32"/>
            <p:cNvPicPr/>
            <p:nvPr/>
          </p:nvPicPr>
          <p:blipFill>
            <a:blip r:embed="rId52" cstate="print"/>
            <a:stretch>
              <a:fillRect/>
            </a:stretch>
          </p:blipFill>
          <p:spPr>
            <a:xfrm>
              <a:off x="1073200" y="7449438"/>
              <a:ext cx="852436" cy="126364"/>
            </a:xfrm>
            <a:prstGeom prst="rect">
              <a:avLst/>
            </a:prstGeom>
          </p:spPr>
        </p:pic>
        <p:pic>
          <p:nvPicPr>
            <p:cNvPr id="145" name="object 33"/>
            <p:cNvPicPr/>
            <p:nvPr/>
          </p:nvPicPr>
          <p:blipFill>
            <a:blip r:embed="rId53" cstate="print"/>
            <a:stretch>
              <a:fillRect/>
            </a:stretch>
          </p:blipFill>
          <p:spPr>
            <a:xfrm>
              <a:off x="2024608" y="7447901"/>
              <a:ext cx="3449434" cy="137020"/>
            </a:xfrm>
            <a:prstGeom prst="rect">
              <a:avLst/>
            </a:prstGeom>
          </p:spPr>
        </p:pic>
        <p:pic>
          <p:nvPicPr>
            <p:cNvPr id="146" name="object 34"/>
            <p:cNvPicPr/>
            <p:nvPr/>
          </p:nvPicPr>
          <p:blipFill>
            <a:blip r:embed="rId54" cstate="print"/>
            <a:stretch>
              <a:fillRect/>
            </a:stretch>
          </p:blipFill>
          <p:spPr>
            <a:xfrm>
              <a:off x="1111250" y="7807172"/>
              <a:ext cx="3412921" cy="304457"/>
            </a:xfrm>
            <a:prstGeom prst="rect">
              <a:avLst/>
            </a:prstGeom>
          </p:spPr>
        </p:pic>
        <p:pic>
          <p:nvPicPr>
            <p:cNvPr id="147" name="object 35"/>
            <p:cNvPicPr/>
            <p:nvPr/>
          </p:nvPicPr>
          <p:blipFill>
            <a:blip r:embed="rId55" cstate="print"/>
            <a:stretch>
              <a:fillRect/>
            </a:stretch>
          </p:blipFill>
          <p:spPr>
            <a:xfrm>
              <a:off x="1362417" y="8307984"/>
              <a:ext cx="2105279" cy="109639"/>
            </a:xfrm>
            <a:prstGeom prst="rect">
              <a:avLst/>
            </a:prstGeom>
          </p:spPr>
        </p:pic>
        <p:pic>
          <p:nvPicPr>
            <p:cNvPr id="148" name="object 36"/>
            <p:cNvPicPr/>
            <p:nvPr/>
          </p:nvPicPr>
          <p:blipFill>
            <a:blip r:embed="rId56" cstate="print"/>
            <a:stretch>
              <a:fillRect/>
            </a:stretch>
          </p:blipFill>
          <p:spPr>
            <a:xfrm>
              <a:off x="3563594" y="8307984"/>
              <a:ext cx="1024483" cy="109639"/>
            </a:xfrm>
            <a:prstGeom prst="rect">
              <a:avLst/>
            </a:prstGeom>
          </p:spPr>
        </p:pic>
        <p:pic>
          <p:nvPicPr>
            <p:cNvPr id="149" name="object 37"/>
            <p:cNvPicPr/>
            <p:nvPr/>
          </p:nvPicPr>
          <p:blipFill>
            <a:blip r:embed="rId57" cstate="print"/>
            <a:stretch>
              <a:fillRect/>
            </a:stretch>
          </p:blipFill>
          <p:spPr>
            <a:xfrm>
              <a:off x="1245196" y="8487612"/>
              <a:ext cx="506907" cy="109639"/>
            </a:xfrm>
            <a:prstGeom prst="rect">
              <a:avLst/>
            </a:prstGeom>
          </p:spPr>
        </p:pic>
        <p:pic>
          <p:nvPicPr>
            <p:cNvPr id="150" name="object 38"/>
            <p:cNvPicPr/>
            <p:nvPr/>
          </p:nvPicPr>
          <p:blipFill>
            <a:blip r:embed="rId58" cstate="print"/>
            <a:stretch>
              <a:fillRect/>
            </a:stretch>
          </p:blipFill>
          <p:spPr>
            <a:xfrm>
              <a:off x="1838871" y="8486126"/>
              <a:ext cx="2749207" cy="112610"/>
            </a:xfrm>
            <a:prstGeom prst="rect">
              <a:avLst/>
            </a:prstGeom>
          </p:spPr>
        </p:pic>
        <p:pic>
          <p:nvPicPr>
            <p:cNvPr id="151" name="object 39"/>
            <p:cNvPicPr/>
            <p:nvPr/>
          </p:nvPicPr>
          <p:blipFill>
            <a:blip r:embed="rId59" cstate="print"/>
            <a:stretch>
              <a:fillRect/>
            </a:stretch>
          </p:blipFill>
          <p:spPr>
            <a:xfrm>
              <a:off x="1249756" y="8667254"/>
              <a:ext cx="1395907" cy="111125"/>
            </a:xfrm>
            <a:prstGeom prst="rect">
              <a:avLst/>
            </a:prstGeom>
          </p:spPr>
        </p:pic>
        <p:pic>
          <p:nvPicPr>
            <p:cNvPr id="152" name="object 40"/>
            <p:cNvPicPr/>
            <p:nvPr/>
          </p:nvPicPr>
          <p:blipFill>
            <a:blip r:embed="rId60" cstate="print"/>
            <a:stretch>
              <a:fillRect/>
            </a:stretch>
          </p:blipFill>
          <p:spPr>
            <a:xfrm>
              <a:off x="2735516" y="8670276"/>
              <a:ext cx="260299" cy="101993"/>
            </a:xfrm>
            <a:prstGeom prst="rect">
              <a:avLst/>
            </a:prstGeom>
          </p:spPr>
        </p:pic>
        <p:pic>
          <p:nvPicPr>
            <p:cNvPr id="153" name="object 41"/>
            <p:cNvPicPr/>
            <p:nvPr/>
          </p:nvPicPr>
          <p:blipFill>
            <a:blip r:embed="rId61" cstate="print"/>
            <a:stretch>
              <a:fillRect/>
            </a:stretch>
          </p:blipFill>
          <p:spPr>
            <a:xfrm>
              <a:off x="3091700" y="8667254"/>
              <a:ext cx="1499450" cy="109588"/>
            </a:xfrm>
            <a:prstGeom prst="rect">
              <a:avLst/>
            </a:prstGeom>
          </p:spPr>
        </p:pic>
        <p:pic>
          <p:nvPicPr>
            <p:cNvPr id="154" name="object 42"/>
            <p:cNvPicPr/>
            <p:nvPr/>
          </p:nvPicPr>
          <p:blipFill>
            <a:blip r:embed="rId62" cstate="print"/>
            <a:stretch>
              <a:fillRect/>
            </a:stretch>
          </p:blipFill>
          <p:spPr>
            <a:xfrm>
              <a:off x="1246733" y="8848432"/>
              <a:ext cx="959002" cy="109575"/>
            </a:xfrm>
            <a:prstGeom prst="rect">
              <a:avLst/>
            </a:prstGeom>
          </p:spPr>
        </p:pic>
        <p:pic>
          <p:nvPicPr>
            <p:cNvPr id="155" name="object 43"/>
            <p:cNvPicPr/>
            <p:nvPr/>
          </p:nvPicPr>
          <p:blipFill>
            <a:blip r:embed="rId63" cstate="print"/>
            <a:stretch>
              <a:fillRect/>
            </a:stretch>
          </p:blipFill>
          <p:spPr>
            <a:xfrm>
              <a:off x="2298598" y="8848432"/>
              <a:ext cx="222250" cy="103479"/>
            </a:xfrm>
            <a:prstGeom prst="rect">
              <a:avLst/>
            </a:prstGeom>
          </p:spPr>
        </p:pic>
        <p:pic>
          <p:nvPicPr>
            <p:cNvPr id="156" name="object 44"/>
            <p:cNvPicPr/>
            <p:nvPr/>
          </p:nvPicPr>
          <p:blipFill>
            <a:blip r:embed="rId64" cstate="print"/>
            <a:stretch>
              <a:fillRect/>
            </a:stretch>
          </p:blipFill>
          <p:spPr>
            <a:xfrm>
              <a:off x="2540718" y="8851455"/>
              <a:ext cx="136949" cy="100456"/>
            </a:xfrm>
            <a:prstGeom prst="rect">
              <a:avLst/>
            </a:prstGeom>
          </p:spPr>
        </p:pic>
        <p:pic>
          <p:nvPicPr>
            <p:cNvPr id="157" name="object 45"/>
            <p:cNvPicPr/>
            <p:nvPr/>
          </p:nvPicPr>
          <p:blipFill>
            <a:blip r:embed="rId65" cstate="print"/>
            <a:stretch>
              <a:fillRect/>
            </a:stretch>
          </p:blipFill>
          <p:spPr>
            <a:xfrm>
              <a:off x="2767456" y="8846883"/>
              <a:ext cx="350138" cy="111125"/>
            </a:xfrm>
            <a:prstGeom prst="rect">
              <a:avLst/>
            </a:prstGeom>
          </p:spPr>
        </p:pic>
        <p:pic>
          <p:nvPicPr>
            <p:cNvPr id="158" name="object 46"/>
            <p:cNvPicPr/>
            <p:nvPr/>
          </p:nvPicPr>
          <p:blipFill>
            <a:blip r:embed="rId66" cstate="print"/>
            <a:stretch>
              <a:fillRect/>
            </a:stretch>
          </p:blipFill>
          <p:spPr>
            <a:xfrm>
              <a:off x="3163239" y="8846883"/>
              <a:ext cx="1427911" cy="111125"/>
            </a:xfrm>
            <a:prstGeom prst="rect">
              <a:avLst/>
            </a:prstGeom>
          </p:spPr>
        </p:pic>
        <p:pic>
          <p:nvPicPr>
            <p:cNvPr id="159" name="object 47"/>
            <p:cNvPicPr/>
            <p:nvPr/>
          </p:nvPicPr>
          <p:blipFill>
            <a:blip r:embed="rId67" cstate="print"/>
            <a:stretch>
              <a:fillRect/>
            </a:stretch>
          </p:blipFill>
          <p:spPr>
            <a:xfrm>
              <a:off x="1245196" y="9026524"/>
              <a:ext cx="3345954" cy="111125"/>
            </a:xfrm>
            <a:prstGeom prst="rect">
              <a:avLst/>
            </a:prstGeom>
          </p:spPr>
        </p:pic>
        <p:pic>
          <p:nvPicPr>
            <p:cNvPr id="160" name="object 48"/>
            <p:cNvPicPr/>
            <p:nvPr/>
          </p:nvPicPr>
          <p:blipFill>
            <a:blip r:embed="rId68" cstate="print"/>
            <a:stretch>
              <a:fillRect/>
            </a:stretch>
          </p:blipFill>
          <p:spPr>
            <a:xfrm>
              <a:off x="1246733" y="9207652"/>
              <a:ext cx="741362" cy="109639"/>
            </a:xfrm>
            <a:prstGeom prst="rect">
              <a:avLst/>
            </a:prstGeom>
          </p:spPr>
        </p:pic>
        <p:pic>
          <p:nvPicPr>
            <p:cNvPr id="161" name="object 49"/>
            <p:cNvPicPr/>
            <p:nvPr/>
          </p:nvPicPr>
          <p:blipFill>
            <a:blip r:embed="rId69" cstate="print"/>
            <a:stretch>
              <a:fillRect/>
            </a:stretch>
          </p:blipFill>
          <p:spPr>
            <a:xfrm>
              <a:off x="4843861" y="8230579"/>
              <a:ext cx="1663788" cy="1403378"/>
            </a:xfrm>
            <a:prstGeom prst="rect">
              <a:avLst/>
            </a:prstGeom>
          </p:spPr>
        </p:pic>
      </p:grpSp>
      <p:grpSp>
        <p:nvGrpSpPr>
          <p:cNvPr id="120" name="object 120"/>
          <p:cNvGrpSpPr/>
          <p:nvPr/>
        </p:nvGrpSpPr>
        <p:grpSpPr>
          <a:xfrm>
            <a:off x="709358" y="5600"/>
            <a:ext cx="6842759" cy="717550"/>
            <a:chOff x="709358" y="5600"/>
            <a:chExt cx="6842759" cy="717550"/>
          </a:xfrm>
        </p:grpSpPr>
        <p:sp>
          <p:nvSpPr>
            <p:cNvPr id="121" name="object 12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22" name="object 12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23" name="object 123"/>
            <p:cNvPicPr/>
            <p:nvPr/>
          </p:nvPicPr>
          <p:blipFill>
            <a:blip r:embed="rId70" cstate="print"/>
            <a:stretch>
              <a:fillRect/>
            </a:stretch>
          </p:blipFill>
          <p:spPr>
            <a:xfrm>
              <a:off x="1003147" y="366369"/>
              <a:ext cx="462813" cy="170497"/>
            </a:xfrm>
            <a:prstGeom prst="rect">
              <a:avLst/>
            </a:prstGeom>
          </p:spPr>
        </p:pic>
        <p:sp>
          <p:nvSpPr>
            <p:cNvPr id="124" name="object 12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25" name="object 125"/>
            <p:cNvPicPr/>
            <p:nvPr/>
          </p:nvPicPr>
          <p:blipFill>
            <a:blip r:embed="rId71" cstate="print"/>
            <a:stretch>
              <a:fillRect/>
            </a:stretch>
          </p:blipFill>
          <p:spPr>
            <a:xfrm>
              <a:off x="1662315" y="380059"/>
              <a:ext cx="156806" cy="149174"/>
            </a:xfrm>
            <a:prstGeom prst="rect">
              <a:avLst/>
            </a:prstGeom>
          </p:spPr>
        </p:pic>
        <p:sp>
          <p:nvSpPr>
            <p:cNvPr id="126" name="object 12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27" name="object 127"/>
            <p:cNvPicPr/>
            <p:nvPr/>
          </p:nvPicPr>
          <p:blipFill>
            <a:blip r:embed="rId72" cstate="print"/>
            <a:stretch>
              <a:fillRect/>
            </a:stretch>
          </p:blipFill>
          <p:spPr>
            <a:xfrm>
              <a:off x="2021585" y="366369"/>
              <a:ext cx="343992" cy="170497"/>
            </a:xfrm>
            <a:prstGeom prst="rect">
              <a:avLst/>
            </a:prstGeom>
          </p:spPr>
        </p:pic>
        <p:pic>
          <p:nvPicPr>
            <p:cNvPr id="128" name="object 128"/>
            <p:cNvPicPr/>
            <p:nvPr/>
          </p:nvPicPr>
          <p:blipFill>
            <a:blip r:embed="rId73" cstate="print"/>
            <a:stretch>
              <a:fillRect/>
            </a:stretch>
          </p:blipFill>
          <p:spPr>
            <a:xfrm>
              <a:off x="2552852" y="364832"/>
              <a:ext cx="1788617" cy="172034"/>
            </a:xfrm>
            <a:prstGeom prst="rect">
              <a:avLst/>
            </a:prstGeom>
          </p:spPr>
        </p:pic>
      </p:grpSp>
      <p:grpSp>
        <p:nvGrpSpPr>
          <p:cNvPr id="6" name="object 2"/>
          <p:cNvGrpSpPr/>
          <p:nvPr/>
        </p:nvGrpSpPr>
        <p:grpSpPr>
          <a:xfrm>
            <a:off x="3415956" y="10148442"/>
            <a:ext cx="703580" cy="91440"/>
            <a:chOff x="3415956" y="10148442"/>
            <a:chExt cx="703580" cy="91440"/>
          </a:xfrm>
        </p:grpSpPr>
        <p:sp>
          <p:nvSpPr>
            <p:cNvPr id="7"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8" name="object 4"/>
            <p:cNvPicPr/>
            <p:nvPr/>
          </p:nvPicPr>
          <p:blipFill>
            <a:blip r:embed="rId74" cstate="print"/>
            <a:stretch>
              <a:fillRect/>
            </a:stretch>
          </p:blipFill>
          <p:spPr>
            <a:xfrm>
              <a:off x="3738663" y="10148442"/>
              <a:ext cx="123329" cy="91325"/>
            </a:xfrm>
            <a:prstGeom prst="rect">
              <a:avLst/>
            </a:prstGeom>
          </p:spPr>
        </p:pic>
        <p:sp>
          <p:nvSpPr>
            <p:cNvPr id="9"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3285F209-FBE1-6182-3FAB-97B896D38E27}"/>
              </a:ext>
            </a:extLst>
          </p:cNvPr>
          <p:cNvGrpSpPr/>
          <p:nvPr/>
        </p:nvGrpSpPr>
        <p:grpSpPr>
          <a:xfrm>
            <a:off x="5592502" y="1221607"/>
            <a:ext cx="755335" cy="230832"/>
            <a:chOff x="5599057" y="1147599"/>
            <a:chExt cx="755335" cy="230832"/>
          </a:xfrm>
        </p:grpSpPr>
        <p:sp>
          <p:nvSpPr>
            <p:cNvPr id="3" name="正方形/長方形 2">
              <a:extLst>
                <a:ext uri="{FF2B5EF4-FFF2-40B4-BE49-F238E27FC236}">
                  <a16:creationId xmlns:a16="http://schemas.microsoft.com/office/drawing/2014/main" id="{99276331-4C50-4B55-C7C1-19E9A3CC403F}"/>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4F1F0C51-0F14-A43C-6DAC-7F67B4D8B2D4}"/>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PPT6-37</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9401E341-5457-C502-9189-2FE765367488}"/>
              </a:ext>
            </a:extLst>
          </p:cNvPr>
          <p:cNvGrpSpPr/>
          <p:nvPr/>
        </p:nvGrpSpPr>
        <p:grpSpPr>
          <a:xfrm>
            <a:off x="5592502" y="5778534"/>
            <a:ext cx="755335" cy="230832"/>
            <a:chOff x="5599057" y="1147599"/>
            <a:chExt cx="755335" cy="230832"/>
          </a:xfrm>
        </p:grpSpPr>
        <p:sp>
          <p:nvSpPr>
            <p:cNvPr id="10" name="正方形/長方形 9">
              <a:extLst>
                <a:ext uri="{FF2B5EF4-FFF2-40B4-BE49-F238E27FC236}">
                  <a16:creationId xmlns:a16="http://schemas.microsoft.com/office/drawing/2014/main" id="{FBDD8000-31A6-FEE2-DC16-A1A0F44DC09E}"/>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a:extLst>
                <a:ext uri="{FF2B5EF4-FFF2-40B4-BE49-F238E27FC236}">
                  <a16:creationId xmlns:a16="http://schemas.microsoft.com/office/drawing/2014/main" id="{A121A20B-49C8-BCDF-AE48-12BD952B0AA1}"/>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PPT6-38</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9" name="図 128">
            <a:extLst>
              <a:ext uri="{FF2B5EF4-FFF2-40B4-BE49-F238E27FC236}">
                <a16:creationId xmlns:a16="http://schemas.microsoft.com/office/drawing/2014/main" id="{1ECB7093-452E-11F4-8227-09DE7B565960}"/>
              </a:ext>
            </a:extLst>
          </p:cNvPr>
          <p:cNvPicPr>
            <a:picLocks noChangeAspect="1"/>
          </p:cNvPicPr>
          <p:nvPr/>
        </p:nvPicPr>
        <p:blipFill>
          <a:blip r:embed="rId2"/>
          <a:stretch>
            <a:fillRect/>
          </a:stretch>
        </p:blipFill>
        <p:spPr>
          <a:xfrm>
            <a:off x="710331" y="1093418"/>
            <a:ext cx="6114818" cy="4316342"/>
          </a:xfrm>
          <a:prstGeom prst="rect">
            <a:avLst/>
          </a:prstGeom>
        </p:spPr>
      </p:pic>
      <p:pic>
        <p:nvPicPr>
          <p:cNvPr id="130" name="図 129">
            <a:extLst>
              <a:ext uri="{FF2B5EF4-FFF2-40B4-BE49-F238E27FC236}">
                <a16:creationId xmlns:a16="http://schemas.microsoft.com/office/drawing/2014/main" id="{4748FCC2-89F8-8025-3E46-9488E746423B}"/>
              </a:ext>
            </a:extLst>
          </p:cNvPr>
          <p:cNvPicPr>
            <a:picLocks noChangeAspect="1"/>
          </p:cNvPicPr>
          <p:nvPr/>
        </p:nvPicPr>
        <p:blipFill>
          <a:blip r:embed="rId3"/>
          <a:stretch>
            <a:fillRect/>
          </a:stretch>
        </p:blipFill>
        <p:spPr>
          <a:xfrm>
            <a:off x="709527" y="5644397"/>
            <a:ext cx="6114818" cy="4316342"/>
          </a:xfrm>
          <a:prstGeom prst="rect">
            <a:avLst/>
          </a:prstGeom>
        </p:spPr>
      </p:pic>
      <p:sp>
        <p:nvSpPr>
          <p:cNvPr id="83" name="object 83"/>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grpSp>
        <p:nvGrpSpPr>
          <p:cNvPr id="84" name="object 84"/>
          <p:cNvGrpSpPr/>
          <p:nvPr/>
        </p:nvGrpSpPr>
        <p:grpSpPr>
          <a:xfrm>
            <a:off x="7183539" y="1080286"/>
            <a:ext cx="368935" cy="688340"/>
            <a:chOff x="7183539" y="1080286"/>
            <a:chExt cx="368935" cy="688340"/>
          </a:xfrm>
        </p:grpSpPr>
        <p:sp>
          <p:nvSpPr>
            <p:cNvPr id="85" name="object 85"/>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86" name="object 86"/>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7" name="object 87"/>
            <p:cNvPicPr/>
            <p:nvPr/>
          </p:nvPicPr>
          <p:blipFill>
            <a:blip r:embed="rId4" cstate="print"/>
            <a:stretch>
              <a:fillRect/>
            </a:stretch>
          </p:blipFill>
          <p:spPr>
            <a:xfrm>
              <a:off x="7296200" y="1401508"/>
              <a:ext cx="133946" cy="270967"/>
            </a:xfrm>
            <a:prstGeom prst="rect">
              <a:avLst/>
            </a:prstGeom>
          </p:spPr>
        </p:pic>
      </p:grpSp>
      <p:grpSp>
        <p:nvGrpSpPr>
          <p:cNvPr id="88" name="object 88"/>
          <p:cNvGrpSpPr/>
          <p:nvPr/>
        </p:nvGrpSpPr>
        <p:grpSpPr>
          <a:xfrm>
            <a:off x="7183539" y="2570606"/>
            <a:ext cx="368935" cy="688340"/>
            <a:chOff x="7183539" y="2570606"/>
            <a:chExt cx="368935" cy="688340"/>
          </a:xfrm>
        </p:grpSpPr>
        <p:sp>
          <p:nvSpPr>
            <p:cNvPr id="89" name="object 89"/>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90" name="object 90"/>
            <p:cNvPicPr/>
            <p:nvPr/>
          </p:nvPicPr>
          <p:blipFill>
            <a:blip r:embed="rId5" cstate="print"/>
            <a:stretch>
              <a:fillRect/>
            </a:stretch>
          </p:blipFill>
          <p:spPr>
            <a:xfrm>
              <a:off x="7296200" y="2686303"/>
              <a:ext cx="133946" cy="272503"/>
            </a:xfrm>
            <a:prstGeom prst="rect">
              <a:avLst/>
            </a:prstGeom>
          </p:spPr>
        </p:pic>
        <p:pic>
          <p:nvPicPr>
            <p:cNvPr id="91" name="object 91"/>
            <p:cNvPicPr/>
            <p:nvPr/>
          </p:nvPicPr>
          <p:blipFill>
            <a:blip r:embed="rId6" cstate="print"/>
            <a:stretch>
              <a:fillRect/>
            </a:stretch>
          </p:blipFill>
          <p:spPr>
            <a:xfrm>
              <a:off x="7294664" y="3013570"/>
              <a:ext cx="137020" cy="137020"/>
            </a:xfrm>
            <a:prstGeom prst="rect">
              <a:avLst/>
            </a:prstGeom>
          </p:spPr>
        </p:pic>
      </p:grpSp>
      <p:grpSp>
        <p:nvGrpSpPr>
          <p:cNvPr id="92" name="object 92"/>
          <p:cNvGrpSpPr/>
          <p:nvPr/>
        </p:nvGrpSpPr>
        <p:grpSpPr>
          <a:xfrm>
            <a:off x="7183539" y="1826221"/>
            <a:ext cx="368935" cy="687070"/>
            <a:chOff x="7183539" y="1826221"/>
            <a:chExt cx="368935" cy="687070"/>
          </a:xfrm>
        </p:grpSpPr>
        <p:sp>
          <p:nvSpPr>
            <p:cNvPr id="93" name="object 93"/>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94" name="object 94"/>
            <p:cNvPicPr/>
            <p:nvPr/>
          </p:nvPicPr>
          <p:blipFill>
            <a:blip r:embed="rId7" cstate="print"/>
            <a:stretch>
              <a:fillRect/>
            </a:stretch>
          </p:blipFill>
          <p:spPr>
            <a:xfrm>
              <a:off x="7296200" y="1940369"/>
              <a:ext cx="133946" cy="274040"/>
            </a:xfrm>
            <a:prstGeom prst="rect">
              <a:avLst/>
            </a:prstGeom>
          </p:spPr>
        </p:pic>
        <p:pic>
          <p:nvPicPr>
            <p:cNvPr id="95" name="object 95"/>
            <p:cNvPicPr/>
            <p:nvPr/>
          </p:nvPicPr>
          <p:blipFill>
            <a:blip r:embed="rId8" cstate="print"/>
            <a:stretch>
              <a:fillRect/>
            </a:stretch>
          </p:blipFill>
          <p:spPr>
            <a:xfrm>
              <a:off x="7294664" y="2269184"/>
              <a:ext cx="137020" cy="135483"/>
            </a:xfrm>
            <a:prstGeom prst="rect">
              <a:avLst/>
            </a:prstGeom>
          </p:spPr>
        </p:pic>
      </p:grpSp>
      <p:grpSp>
        <p:nvGrpSpPr>
          <p:cNvPr id="96" name="object 96"/>
          <p:cNvGrpSpPr/>
          <p:nvPr/>
        </p:nvGrpSpPr>
        <p:grpSpPr>
          <a:xfrm>
            <a:off x="7183539" y="3314991"/>
            <a:ext cx="368935" cy="688340"/>
            <a:chOff x="7183539" y="3314991"/>
            <a:chExt cx="368935" cy="688340"/>
          </a:xfrm>
        </p:grpSpPr>
        <p:sp>
          <p:nvSpPr>
            <p:cNvPr id="97" name="object 97"/>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98" name="object 98"/>
            <p:cNvPicPr/>
            <p:nvPr/>
          </p:nvPicPr>
          <p:blipFill>
            <a:blip r:embed="rId9" cstate="print"/>
            <a:stretch>
              <a:fillRect/>
            </a:stretch>
          </p:blipFill>
          <p:spPr>
            <a:xfrm>
              <a:off x="7296200" y="3430689"/>
              <a:ext cx="133946" cy="272453"/>
            </a:xfrm>
            <a:prstGeom prst="rect">
              <a:avLst/>
            </a:prstGeom>
          </p:spPr>
        </p:pic>
        <p:pic>
          <p:nvPicPr>
            <p:cNvPr id="99" name="object 99"/>
            <p:cNvPicPr/>
            <p:nvPr/>
          </p:nvPicPr>
          <p:blipFill>
            <a:blip r:embed="rId10" cstate="print"/>
            <a:stretch>
              <a:fillRect/>
            </a:stretch>
          </p:blipFill>
          <p:spPr>
            <a:xfrm>
              <a:off x="7294664" y="3759492"/>
              <a:ext cx="137020" cy="135483"/>
            </a:xfrm>
            <a:prstGeom prst="rect">
              <a:avLst/>
            </a:prstGeom>
          </p:spPr>
        </p:pic>
      </p:grpSp>
      <p:grpSp>
        <p:nvGrpSpPr>
          <p:cNvPr id="100" name="object 100"/>
          <p:cNvGrpSpPr/>
          <p:nvPr/>
        </p:nvGrpSpPr>
        <p:grpSpPr>
          <a:xfrm>
            <a:off x="7183539" y="4060875"/>
            <a:ext cx="368935" cy="687070"/>
            <a:chOff x="7183539" y="4060875"/>
            <a:chExt cx="368935" cy="687070"/>
          </a:xfrm>
        </p:grpSpPr>
        <p:sp>
          <p:nvSpPr>
            <p:cNvPr id="101" name="object 101"/>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102" name="object 102"/>
            <p:cNvPicPr/>
            <p:nvPr/>
          </p:nvPicPr>
          <p:blipFill>
            <a:blip r:embed="rId11" cstate="print"/>
            <a:stretch>
              <a:fillRect/>
            </a:stretch>
          </p:blipFill>
          <p:spPr>
            <a:xfrm>
              <a:off x="7296200" y="4175073"/>
              <a:ext cx="133946" cy="273989"/>
            </a:xfrm>
            <a:prstGeom prst="rect">
              <a:avLst/>
            </a:prstGeom>
          </p:spPr>
        </p:pic>
        <p:pic>
          <p:nvPicPr>
            <p:cNvPr id="103" name="object 103"/>
            <p:cNvPicPr/>
            <p:nvPr/>
          </p:nvPicPr>
          <p:blipFill>
            <a:blip r:embed="rId12" cstate="print"/>
            <a:stretch>
              <a:fillRect/>
            </a:stretch>
          </p:blipFill>
          <p:spPr>
            <a:xfrm>
              <a:off x="7294664" y="4503889"/>
              <a:ext cx="137020" cy="136969"/>
            </a:xfrm>
            <a:prstGeom prst="rect">
              <a:avLst/>
            </a:prstGeom>
          </p:spPr>
        </p:pic>
      </p:grpSp>
      <p:grpSp>
        <p:nvGrpSpPr>
          <p:cNvPr id="104" name="object 104"/>
          <p:cNvGrpSpPr/>
          <p:nvPr/>
        </p:nvGrpSpPr>
        <p:grpSpPr>
          <a:xfrm>
            <a:off x="7183539" y="4805260"/>
            <a:ext cx="368935" cy="688340"/>
            <a:chOff x="7183539" y="4805260"/>
            <a:chExt cx="368935" cy="688340"/>
          </a:xfrm>
        </p:grpSpPr>
        <p:sp>
          <p:nvSpPr>
            <p:cNvPr id="105" name="object 105"/>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106" name="object 106"/>
            <p:cNvPicPr/>
            <p:nvPr/>
          </p:nvPicPr>
          <p:blipFill>
            <a:blip r:embed="rId13" cstate="print"/>
            <a:stretch>
              <a:fillRect/>
            </a:stretch>
          </p:blipFill>
          <p:spPr>
            <a:xfrm>
              <a:off x="7296200" y="4920957"/>
              <a:ext cx="133946" cy="272503"/>
            </a:xfrm>
            <a:prstGeom prst="rect">
              <a:avLst/>
            </a:prstGeom>
          </p:spPr>
        </p:pic>
        <p:pic>
          <p:nvPicPr>
            <p:cNvPr id="107" name="object 107"/>
            <p:cNvPicPr/>
            <p:nvPr/>
          </p:nvPicPr>
          <p:blipFill>
            <a:blip r:embed="rId14" cstate="print"/>
            <a:stretch>
              <a:fillRect/>
            </a:stretch>
          </p:blipFill>
          <p:spPr>
            <a:xfrm>
              <a:off x="7294664" y="5248274"/>
              <a:ext cx="137020" cy="136969"/>
            </a:xfrm>
            <a:prstGeom prst="rect">
              <a:avLst/>
            </a:prstGeom>
          </p:spPr>
        </p:pic>
      </p:grpSp>
      <p:grpSp>
        <p:nvGrpSpPr>
          <p:cNvPr id="108" name="object 108"/>
          <p:cNvGrpSpPr/>
          <p:nvPr/>
        </p:nvGrpSpPr>
        <p:grpSpPr>
          <a:xfrm>
            <a:off x="7183539" y="5549645"/>
            <a:ext cx="368935" cy="688340"/>
            <a:chOff x="7183539" y="5549645"/>
            <a:chExt cx="368935" cy="688340"/>
          </a:xfrm>
        </p:grpSpPr>
        <p:sp>
          <p:nvSpPr>
            <p:cNvPr id="109" name="object 109"/>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110" name="object 110"/>
            <p:cNvPicPr/>
            <p:nvPr/>
          </p:nvPicPr>
          <p:blipFill>
            <a:blip r:embed="rId15" cstate="print"/>
            <a:stretch>
              <a:fillRect/>
            </a:stretch>
          </p:blipFill>
          <p:spPr>
            <a:xfrm>
              <a:off x="7296200" y="5665342"/>
              <a:ext cx="133946" cy="272503"/>
            </a:xfrm>
            <a:prstGeom prst="rect">
              <a:avLst/>
            </a:prstGeom>
          </p:spPr>
        </p:pic>
        <p:pic>
          <p:nvPicPr>
            <p:cNvPr id="111" name="object 111"/>
            <p:cNvPicPr/>
            <p:nvPr/>
          </p:nvPicPr>
          <p:blipFill>
            <a:blip r:embed="rId16" cstate="print"/>
            <a:stretch>
              <a:fillRect/>
            </a:stretch>
          </p:blipFill>
          <p:spPr>
            <a:xfrm>
              <a:off x="7294664" y="5994145"/>
              <a:ext cx="137020" cy="135483"/>
            </a:xfrm>
            <a:prstGeom prst="rect">
              <a:avLst/>
            </a:prstGeom>
          </p:spPr>
        </p:pic>
      </p:grpSp>
      <p:grpSp>
        <p:nvGrpSpPr>
          <p:cNvPr id="112" name="object 112"/>
          <p:cNvGrpSpPr/>
          <p:nvPr/>
        </p:nvGrpSpPr>
        <p:grpSpPr>
          <a:xfrm>
            <a:off x="7183539" y="6295580"/>
            <a:ext cx="368935" cy="687070"/>
            <a:chOff x="7183539" y="6295580"/>
            <a:chExt cx="368935" cy="687070"/>
          </a:xfrm>
        </p:grpSpPr>
        <p:sp>
          <p:nvSpPr>
            <p:cNvPr id="113" name="object 113"/>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00B6F0"/>
            </a:solidFill>
          </p:spPr>
          <p:txBody>
            <a:bodyPr wrap="square" lIns="0" tIns="0" rIns="0" bIns="0" rtlCol="0"/>
            <a:lstStyle/>
            <a:p>
              <a:endParaRPr/>
            </a:p>
          </p:txBody>
        </p:sp>
        <p:pic>
          <p:nvPicPr>
            <p:cNvPr id="114" name="object 114"/>
            <p:cNvPicPr/>
            <p:nvPr/>
          </p:nvPicPr>
          <p:blipFill>
            <a:blip r:embed="rId17" cstate="print"/>
            <a:stretch>
              <a:fillRect/>
            </a:stretch>
          </p:blipFill>
          <p:spPr>
            <a:xfrm>
              <a:off x="7296200" y="6409727"/>
              <a:ext cx="133946" cy="274040"/>
            </a:xfrm>
            <a:prstGeom prst="rect">
              <a:avLst/>
            </a:prstGeom>
          </p:spPr>
        </p:pic>
        <p:pic>
          <p:nvPicPr>
            <p:cNvPr id="115" name="object 115"/>
            <p:cNvPicPr/>
            <p:nvPr/>
          </p:nvPicPr>
          <p:blipFill>
            <a:blip r:embed="rId18" cstate="print"/>
            <a:stretch>
              <a:fillRect/>
            </a:stretch>
          </p:blipFill>
          <p:spPr>
            <a:xfrm>
              <a:off x="7294664" y="6738543"/>
              <a:ext cx="137020" cy="137020"/>
            </a:xfrm>
            <a:prstGeom prst="rect">
              <a:avLst/>
            </a:prstGeom>
          </p:spPr>
        </p:pic>
      </p:grpSp>
      <p:grpSp>
        <p:nvGrpSpPr>
          <p:cNvPr id="116" name="object 116"/>
          <p:cNvGrpSpPr/>
          <p:nvPr/>
        </p:nvGrpSpPr>
        <p:grpSpPr>
          <a:xfrm>
            <a:off x="7183539" y="7039964"/>
            <a:ext cx="368935" cy="688340"/>
            <a:chOff x="7183539" y="7039964"/>
            <a:chExt cx="368935" cy="688340"/>
          </a:xfrm>
        </p:grpSpPr>
        <p:sp>
          <p:nvSpPr>
            <p:cNvPr id="117" name="object 117"/>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118" name="object 118"/>
            <p:cNvPicPr/>
            <p:nvPr/>
          </p:nvPicPr>
          <p:blipFill>
            <a:blip r:embed="rId19" cstate="print"/>
            <a:stretch>
              <a:fillRect/>
            </a:stretch>
          </p:blipFill>
          <p:spPr>
            <a:xfrm>
              <a:off x="7296200" y="7155662"/>
              <a:ext cx="133946" cy="272503"/>
            </a:xfrm>
            <a:prstGeom prst="rect">
              <a:avLst/>
            </a:prstGeom>
          </p:spPr>
        </p:pic>
        <p:pic>
          <p:nvPicPr>
            <p:cNvPr id="119" name="object 119"/>
            <p:cNvPicPr/>
            <p:nvPr/>
          </p:nvPicPr>
          <p:blipFill>
            <a:blip r:embed="rId20" cstate="print"/>
            <a:stretch>
              <a:fillRect/>
            </a:stretch>
          </p:blipFill>
          <p:spPr>
            <a:xfrm>
              <a:off x="7294664" y="7482928"/>
              <a:ext cx="137020" cy="137020"/>
            </a:xfrm>
            <a:prstGeom prst="rect">
              <a:avLst/>
            </a:prstGeom>
          </p:spPr>
        </p:pic>
      </p:grpSp>
      <p:grpSp>
        <p:nvGrpSpPr>
          <p:cNvPr id="120" name="object 120"/>
          <p:cNvGrpSpPr/>
          <p:nvPr/>
        </p:nvGrpSpPr>
        <p:grpSpPr>
          <a:xfrm>
            <a:off x="7183539" y="7784350"/>
            <a:ext cx="368935" cy="688340"/>
            <a:chOff x="7183539" y="7784350"/>
            <a:chExt cx="368935" cy="688340"/>
          </a:xfrm>
        </p:grpSpPr>
        <p:sp>
          <p:nvSpPr>
            <p:cNvPr id="121" name="object 121"/>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122" name="object 122"/>
            <p:cNvPicPr/>
            <p:nvPr/>
          </p:nvPicPr>
          <p:blipFill>
            <a:blip r:embed="rId21" cstate="print"/>
            <a:stretch>
              <a:fillRect/>
            </a:stretch>
          </p:blipFill>
          <p:spPr>
            <a:xfrm>
              <a:off x="7296200" y="7900047"/>
              <a:ext cx="133946" cy="272453"/>
            </a:xfrm>
            <a:prstGeom prst="rect">
              <a:avLst/>
            </a:prstGeom>
          </p:spPr>
        </p:pic>
        <p:pic>
          <p:nvPicPr>
            <p:cNvPr id="123" name="object 123"/>
            <p:cNvPicPr/>
            <p:nvPr/>
          </p:nvPicPr>
          <p:blipFill>
            <a:blip r:embed="rId22" cstate="print"/>
            <a:stretch>
              <a:fillRect/>
            </a:stretch>
          </p:blipFill>
          <p:spPr>
            <a:xfrm>
              <a:off x="7294664" y="8228850"/>
              <a:ext cx="137020" cy="135483"/>
            </a:xfrm>
            <a:prstGeom prst="rect">
              <a:avLst/>
            </a:prstGeom>
          </p:spPr>
        </p:pic>
      </p:grpSp>
      <p:pic>
        <p:nvPicPr>
          <p:cNvPr id="124" name="object 124"/>
          <p:cNvPicPr/>
          <p:nvPr/>
        </p:nvPicPr>
        <p:blipFill>
          <a:blip r:embed="rId23" cstate="print"/>
          <a:stretch>
            <a:fillRect/>
          </a:stretch>
        </p:blipFill>
        <p:spPr>
          <a:xfrm>
            <a:off x="7183539" y="8530233"/>
            <a:ext cx="368401" cy="688085"/>
          </a:xfrm>
          <a:prstGeom prst="rect">
            <a:avLst/>
          </a:prstGeom>
        </p:spPr>
      </p:pic>
      <p:grpSp>
        <p:nvGrpSpPr>
          <p:cNvPr id="125" name="object 125"/>
          <p:cNvGrpSpPr/>
          <p:nvPr/>
        </p:nvGrpSpPr>
        <p:grpSpPr>
          <a:xfrm>
            <a:off x="7183539" y="9274619"/>
            <a:ext cx="368935" cy="688340"/>
            <a:chOff x="7183539" y="9274619"/>
            <a:chExt cx="368935" cy="688340"/>
          </a:xfrm>
        </p:grpSpPr>
        <p:sp>
          <p:nvSpPr>
            <p:cNvPr id="126" name="object 126"/>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127" name="object 127"/>
            <p:cNvPicPr/>
            <p:nvPr/>
          </p:nvPicPr>
          <p:blipFill>
            <a:blip r:embed="rId24" cstate="print"/>
            <a:stretch>
              <a:fillRect/>
            </a:stretch>
          </p:blipFill>
          <p:spPr>
            <a:xfrm>
              <a:off x="7323581" y="9341637"/>
              <a:ext cx="79184" cy="121742"/>
            </a:xfrm>
            <a:prstGeom prst="rect">
              <a:avLst/>
            </a:prstGeom>
          </p:spPr>
        </p:pic>
        <p:pic>
          <p:nvPicPr>
            <p:cNvPr id="128" name="object 128"/>
            <p:cNvPicPr/>
            <p:nvPr/>
          </p:nvPicPr>
          <p:blipFill>
            <a:blip r:embed="rId25" cstate="print"/>
            <a:stretch>
              <a:fillRect/>
            </a:stretch>
          </p:blipFill>
          <p:spPr>
            <a:xfrm>
              <a:off x="7296200" y="9483178"/>
              <a:ext cx="133946" cy="420141"/>
            </a:xfrm>
            <a:prstGeom prst="rect">
              <a:avLst/>
            </a:prstGeom>
          </p:spPr>
        </p:pic>
      </p:grpSp>
      <p:grpSp>
        <p:nvGrpSpPr>
          <p:cNvPr id="6" name="object 2"/>
          <p:cNvGrpSpPr/>
          <p:nvPr/>
        </p:nvGrpSpPr>
        <p:grpSpPr>
          <a:xfrm>
            <a:off x="3415956" y="10148442"/>
            <a:ext cx="703580" cy="91440"/>
            <a:chOff x="3415956" y="10148442"/>
            <a:chExt cx="703580" cy="91440"/>
          </a:xfrm>
        </p:grpSpPr>
        <p:sp>
          <p:nvSpPr>
            <p:cNvPr id="7"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8" name="object 4"/>
            <p:cNvPicPr/>
            <p:nvPr/>
          </p:nvPicPr>
          <p:blipFill>
            <a:blip r:embed="rId26" cstate="print"/>
            <a:stretch>
              <a:fillRect/>
            </a:stretch>
          </p:blipFill>
          <p:spPr>
            <a:xfrm>
              <a:off x="3738663" y="10151465"/>
              <a:ext cx="121793" cy="88303"/>
            </a:xfrm>
            <a:prstGeom prst="rect">
              <a:avLst/>
            </a:prstGeom>
          </p:spPr>
        </p:pic>
        <p:sp>
          <p:nvSpPr>
            <p:cNvPr id="9"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E33F8956-22B9-C34B-C678-C17EC11C89B6}"/>
              </a:ext>
            </a:extLst>
          </p:cNvPr>
          <p:cNvGrpSpPr/>
          <p:nvPr/>
        </p:nvGrpSpPr>
        <p:grpSpPr>
          <a:xfrm>
            <a:off x="5587478" y="1242796"/>
            <a:ext cx="755335" cy="230832"/>
            <a:chOff x="5599057" y="1147599"/>
            <a:chExt cx="755335" cy="230832"/>
          </a:xfrm>
        </p:grpSpPr>
        <p:sp>
          <p:nvSpPr>
            <p:cNvPr id="3" name="正方形/長方形 2">
              <a:extLst>
                <a:ext uri="{FF2B5EF4-FFF2-40B4-BE49-F238E27FC236}">
                  <a16:creationId xmlns:a16="http://schemas.microsoft.com/office/drawing/2014/main" id="{C4B8C00A-FF5D-2B5D-44F2-5F4D001A56FD}"/>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8976EE17-B838-BA71-F61A-0452234F377F}"/>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PPT6-39</a:t>
              </a:r>
              <a:endParaRPr kumimoji="1" lang="ja-JP" altLang="en-US" sz="900" dirty="0">
                <a:latin typeface="BIZ UDPゴシック" panose="020B0400000000000000" pitchFamily="50" charset="-128"/>
                <a:ea typeface="BIZ UDPゴシック" panose="020B0400000000000000" pitchFamily="50" charset="-128"/>
              </a:endParaRPr>
            </a:p>
          </p:txBody>
        </p:sp>
      </p:grpSp>
      <p:grpSp>
        <p:nvGrpSpPr>
          <p:cNvPr id="5" name="グループ化 4">
            <a:extLst>
              <a:ext uri="{FF2B5EF4-FFF2-40B4-BE49-F238E27FC236}">
                <a16:creationId xmlns:a16="http://schemas.microsoft.com/office/drawing/2014/main" id="{A2081F01-B70C-53B9-943D-291EE083574F}"/>
              </a:ext>
            </a:extLst>
          </p:cNvPr>
          <p:cNvGrpSpPr/>
          <p:nvPr/>
        </p:nvGrpSpPr>
        <p:grpSpPr>
          <a:xfrm>
            <a:off x="5583105" y="5779708"/>
            <a:ext cx="755335" cy="230832"/>
            <a:chOff x="5599057" y="1147599"/>
            <a:chExt cx="755335" cy="230832"/>
          </a:xfrm>
        </p:grpSpPr>
        <p:sp>
          <p:nvSpPr>
            <p:cNvPr id="10" name="正方形/長方形 9">
              <a:extLst>
                <a:ext uri="{FF2B5EF4-FFF2-40B4-BE49-F238E27FC236}">
                  <a16:creationId xmlns:a16="http://schemas.microsoft.com/office/drawing/2014/main" id="{F599B513-E5CF-093E-C65C-71C3A4CBFA7E}"/>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a:extLst>
                <a:ext uri="{FF2B5EF4-FFF2-40B4-BE49-F238E27FC236}">
                  <a16:creationId xmlns:a16="http://schemas.microsoft.com/office/drawing/2014/main" id="{604F0543-CF96-CFB5-7785-2652EFA62694}"/>
                </a:ext>
              </a:extLst>
            </p:cNvPr>
            <p:cNvSpPr txBox="1"/>
            <p:nvPr/>
          </p:nvSpPr>
          <p:spPr>
            <a:xfrm>
              <a:off x="5599057" y="1147599"/>
              <a:ext cx="75533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PPT6-40</a:t>
              </a:r>
              <a:endParaRPr kumimoji="1" lang="ja-JP" altLang="en-US" sz="900" dirty="0">
                <a:latin typeface="BIZ UDPゴシック" panose="020B0400000000000000" pitchFamily="50" charset="-128"/>
                <a:ea typeface="BIZ UDPゴシック" panose="020B0400000000000000" pitchFamily="50" charset="-128"/>
              </a:endParaRPr>
            </a:p>
          </p:txBody>
        </p:sp>
      </p:gr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65CF36-DB0F-B4C6-BBFF-2097170F06BD}"/>
            </a:ext>
          </a:extLst>
        </p:cNvPr>
        <p:cNvGrpSpPr/>
        <p:nvPr/>
      </p:nvGrpSpPr>
      <p:grpSpPr>
        <a:xfrm>
          <a:off x="0" y="0"/>
          <a:ext cx="0" cy="0"/>
          <a:chOff x="0" y="0"/>
          <a:chExt cx="0" cy="0"/>
        </a:xfrm>
      </p:grpSpPr>
      <p:pic>
        <p:nvPicPr>
          <p:cNvPr id="6" name="図 5">
            <a:extLst>
              <a:ext uri="{FF2B5EF4-FFF2-40B4-BE49-F238E27FC236}">
                <a16:creationId xmlns:a16="http://schemas.microsoft.com/office/drawing/2014/main" id="{D022C691-7DF9-4A76-2D92-AEE912F8007C}"/>
              </a:ext>
            </a:extLst>
          </p:cNvPr>
          <p:cNvPicPr>
            <a:picLocks noChangeAspect="1"/>
          </p:cNvPicPr>
          <p:nvPr/>
        </p:nvPicPr>
        <p:blipFill>
          <a:blip r:embed="rId2"/>
          <a:stretch>
            <a:fillRect/>
          </a:stretch>
        </p:blipFill>
        <p:spPr>
          <a:xfrm>
            <a:off x="709812" y="1082382"/>
            <a:ext cx="6114818" cy="4316342"/>
          </a:xfrm>
          <a:prstGeom prst="rect">
            <a:avLst/>
          </a:prstGeom>
        </p:spPr>
      </p:pic>
      <p:grpSp>
        <p:nvGrpSpPr>
          <p:cNvPr id="120" name="object 120">
            <a:extLst>
              <a:ext uri="{FF2B5EF4-FFF2-40B4-BE49-F238E27FC236}">
                <a16:creationId xmlns:a16="http://schemas.microsoft.com/office/drawing/2014/main" id="{28F6A680-459D-2A49-B6AE-F40FCAE1B040}"/>
              </a:ext>
            </a:extLst>
          </p:cNvPr>
          <p:cNvGrpSpPr/>
          <p:nvPr/>
        </p:nvGrpSpPr>
        <p:grpSpPr>
          <a:xfrm>
            <a:off x="709358" y="5600"/>
            <a:ext cx="6842759" cy="717550"/>
            <a:chOff x="709358" y="5600"/>
            <a:chExt cx="6842759" cy="717550"/>
          </a:xfrm>
        </p:grpSpPr>
        <p:sp>
          <p:nvSpPr>
            <p:cNvPr id="121" name="object 121">
              <a:extLst>
                <a:ext uri="{FF2B5EF4-FFF2-40B4-BE49-F238E27FC236}">
                  <a16:creationId xmlns:a16="http://schemas.microsoft.com/office/drawing/2014/main" id="{16B9EA64-3F0D-0F06-06D1-5B391F254054}"/>
                </a:ext>
              </a:extLst>
            </p:cNvPr>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22" name="object 122">
              <a:extLst>
                <a:ext uri="{FF2B5EF4-FFF2-40B4-BE49-F238E27FC236}">
                  <a16:creationId xmlns:a16="http://schemas.microsoft.com/office/drawing/2014/main" id="{77CBD813-FDCB-7305-5250-E0475D0157A0}"/>
                </a:ext>
              </a:extLst>
            </p:cNvPr>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23" name="object 123">
              <a:extLst>
                <a:ext uri="{FF2B5EF4-FFF2-40B4-BE49-F238E27FC236}">
                  <a16:creationId xmlns:a16="http://schemas.microsoft.com/office/drawing/2014/main" id="{A0EE0031-D96A-5642-79A3-3EDC841492E5}"/>
                </a:ext>
              </a:extLst>
            </p:cNvPr>
            <p:cNvPicPr/>
            <p:nvPr/>
          </p:nvPicPr>
          <p:blipFill>
            <a:blip r:embed="rId3" cstate="print"/>
            <a:stretch>
              <a:fillRect/>
            </a:stretch>
          </p:blipFill>
          <p:spPr>
            <a:xfrm>
              <a:off x="1003147" y="366369"/>
              <a:ext cx="462813" cy="170497"/>
            </a:xfrm>
            <a:prstGeom prst="rect">
              <a:avLst/>
            </a:prstGeom>
          </p:spPr>
        </p:pic>
        <p:sp>
          <p:nvSpPr>
            <p:cNvPr id="124" name="object 124">
              <a:extLst>
                <a:ext uri="{FF2B5EF4-FFF2-40B4-BE49-F238E27FC236}">
                  <a16:creationId xmlns:a16="http://schemas.microsoft.com/office/drawing/2014/main" id="{82A8BEF5-7317-2029-5309-644ACBA0123C}"/>
                </a:ext>
              </a:extLst>
            </p:cNvPr>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25" name="object 125">
              <a:extLst>
                <a:ext uri="{FF2B5EF4-FFF2-40B4-BE49-F238E27FC236}">
                  <a16:creationId xmlns:a16="http://schemas.microsoft.com/office/drawing/2014/main" id="{39FBE735-CFDA-C7E1-C050-149271D06B49}"/>
                </a:ext>
              </a:extLst>
            </p:cNvPr>
            <p:cNvPicPr/>
            <p:nvPr/>
          </p:nvPicPr>
          <p:blipFill>
            <a:blip r:embed="rId4" cstate="print"/>
            <a:stretch>
              <a:fillRect/>
            </a:stretch>
          </p:blipFill>
          <p:spPr>
            <a:xfrm>
              <a:off x="1662315" y="380059"/>
              <a:ext cx="156806" cy="149174"/>
            </a:xfrm>
            <a:prstGeom prst="rect">
              <a:avLst/>
            </a:prstGeom>
          </p:spPr>
        </p:pic>
        <p:sp>
          <p:nvSpPr>
            <p:cNvPr id="126" name="object 126">
              <a:extLst>
                <a:ext uri="{FF2B5EF4-FFF2-40B4-BE49-F238E27FC236}">
                  <a16:creationId xmlns:a16="http://schemas.microsoft.com/office/drawing/2014/main" id="{D1002C79-5642-7C24-4168-6D191E1A0FD0}"/>
                </a:ext>
              </a:extLst>
            </p:cNvPr>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27" name="object 127">
              <a:extLst>
                <a:ext uri="{FF2B5EF4-FFF2-40B4-BE49-F238E27FC236}">
                  <a16:creationId xmlns:a16="http://schemas.microsoft.com/office/drawing/2014/main" id="{3F07EC6B-D061-DBE1-D024-2EE183E865FB}"/>
                </a:ext>
              </a:extLst>
            </p:cNvPr>
            <p:cNvPicPr/>
            <p:nvPr/>
          </p:nvPicPr>
          <p:blipFill>
            <a:blip r:embed="rId5" cstate="print"/>
            <a:stretch>
              <a:fillRect/>
            </a:stretch>
          </p:blipFill>
          <p:spPr>
            <a:xfrm>
              <a:off x="2021585" y="366369"/>
              <a:ext cx="343992" cy="170497"/>
            </a:xfrm>
            <a:prstGeom prst="rect">
              <a:avLst/>
            </a:prstGeom>
          </p:spPr>
        </p:pic>
        <p:pic>
          <p:nvPicPr>
            <p:cNvPr id="128" name="object 128">
              <a:extLst>
                <a:ext uri="{FF2B5EF4-FFF2-40B4-BE49-F238E27FC236}">
                  <a16:creationId xmlns:a16="http://schemas.microsoft.com/office/drawing/2014/main" id="{881E7891-5CD1-4DB6-1EF2-1AB6D8B8BDBA}"/>
                </a:ext>
              </a:extLst>
            </p:cNvPr>
            <p:cNvPicPr/>
            <p:nvPr/>
          </p:nvPicPr>
          <p:blipFill>
            <a:blip r:embed="rId6" cstate="print"/>
            <a:stretch>
              <a:fillRect/>
            </a:stretch>
          </p:blipFill>
          <p:spPr>
            <a:xfrm>
              <a:off x="2552852" y="364832"/>
              <a:ext cx="1788617" cy="172034"/>
            </a:xfrm>
            <a:prstGeom prst="rect">
              <a:avLst/>
            </a:prstGeom>
          </p:spPr>
        </p:pic>
      </p:grpSp>
      <p:grpSp>
        <p:nvGrpSpPr>
          <p:cNvPr id="7" name="object 2"/>
          <p:cNvGrpSpPr/>
          <p:nvPr/>
        </p:nvGrpSpPr>
        <p:grpSpPr>
          <a:xfrm>
            <a:off x="3415956" y="10148442"/>
            <a:ext cx="703580" cy="91440"/>
            <a:chOff x="3415956" y="10148442"/>
            <a:chExt cx="703580" cy="91440"/>
          </a:xfrm>
        </p:grpSpPr>
        <p:sp>
          <p:nvSpPr>
            <p:cNvPr id="8"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9" name="object 4"/>
            <p:cNvPicPr/>
            <p:nvPr/>
          </p:nvPicPr>
          <p:blipFill>
            <a:blip r:embed="rId7" cstate="print"/>
            <a:stretch>
              <a:fillRect/>
            </a:stretch>
          </p:blipFill>
          <p:spPr>
            <a:xfrm>
              <a:off x="3738663" y="10148442"/>
              <a:ext cx="123329" cy="91325"/>
            </a:xfrm>
            <a:prstGeom prst="rect">
              <a:avLst/>
            </a:prstGeom>
          </p:spPr>
        </p:pic>
        <p:sp>
          <p:nvSpPr>
            <p:cNvPr id="10"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grpSp>
        <p:nvGrpSpPr>
          <p:cNvPr id="2" name="グループ化 1">
            <a:extLst>
              <a:ext uri="{FF2B5EF4-FFF2-40B4-BE49-F238E27FC236}">
                <a16:creationId xmlns:a16="http://schemas.microsoft.com/office/drawing/2014/main" id="{05D8D800-2104-16B3-BA7D-126C5E49C5CE}"/>
              </a:ext>
            </a:extLst>
          </p:cNvPr>
          <p:cNvGrpSpPr/>
          <p:nvPr/>
        </p:nvGrpSpPr>
        <p:grpSpPr>
          <a:xfrm>
            <a:off x="5592502" y="1222700"/>
            <a:ext cx="739305" cy="230832"/>
            <a:chOff x="5599057" y="1147599"/>
            <a:chExt cx="739305" cy="230832"/>
          </a:xfrm>
        </p:grpSpPr>
        <p:sp>
          <p:nvSpPr>
            <p:cNvPr id="3" name="正方形/長方形 2">
              <a:extLst>
                <a:ext uri="{FF2B5EF4-FFF2-40B4-BE49-F238E27FC236}">
                  <a16:creationId xmlns:a16="http://schemas.microsoft.com/office/drawing/2014/main" id="{452366DB-9967-A3FF-4AA9-71A8200C299E}"/>
                </a:ext>
              </a:extLst>
            </p:cNvPr>
            <p:cNvSpPr/>
            <p:nvPr/>
          </p:nvSpPr>
          <p:spPr>
            <a:xfrm>
              <a:off x="5669280" y="1200150"/>
              <a:ext cx="576000" cy="1257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テキスト ボックス 3">
              <a:extLst>
                <a:ext uri="{FF2B5EF4-FFF2-40B4-BE49-F238E27FC236}">
                  <a16:creationId xmlns:a16="http://schemas.microsoft.com/office/drawing/2014/main" id="{C9F67FEF-029A-C905-238B-9DB0B95D60C5}"/>
                </a:ext>
              </a:extLst>
            </p:cNvPr>
            <p:cNvSpPr txBox="1"/>
            <p:nvPr/>
          </p:nvSpPr>
          <p:spPr>
            <a:xfrm>
              <a:off x="5599057" y="1147599"/>
              <a:ext cx="739305" cy="230832"/>
            </a:xfrm>
            <a:prstGeom prst="rect">
              <a:avLst/>
            </a:prstGeom>
            <a:noFill/>
          </p:spPr>
          <p:txBody>
            <a:bodyPr wrap="none" rtlCol="0">
              <a:spAutoFit/>
            </a:bodyPr>
            <a:lstStyle/>
            <a:p>
              <a:r>
                <a:rPr kumimoji="1" lang="en-US" altLang="ja-JP" sz="900" dirty="0">
                  <a:latin typeface="BIZ UDPゴシック" panose="020B0400000000000000" pitchFamily="50" charset="-128"/>
                  <a:ea typeface="BIZ UDPゴシック" panose="020B0400000000000000" pitchFamily="50" charset="-128"/>
                </a:rPr>
                <a:t>PPT6-41</a:t>
              </a:r>
              <a:endParaRPr kumimoji="1" lang="ja-JP" altLang="en-US" sz="900" dirty="0">
                <a:latin typeface="BIZ UDPゴシック" panose="020B0400000000000000" pitchFamily="50" charset="-128"/>
                <a:ea typeface="BIZ UDPゴシック" panose="020B0400000000000000" pitchFamily="50" charset="-128"/>
              </a:endParaRPr>
            </a:p>
          </p:txBody>
        </p:sp>
      </p:grpSp>
    </p:spTree>
    <p:extLst>
      <p:ext uri="{BB962C8B-B14F-4D97-AF65-F5344CB8AC3E}">
        <p14:creationId xmlns:p14="http://schemas.microsoft.com/office/powerpoint/2010/main" val="728536611"/>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object 6"/>
          <p:cNvPicPr/>
          <p:nvPr/>
        </p:nvPicPr>
        <p:blipFill>
          <a:blip r:embed="rId2" cstate="print"/>
          <a:stretch>
            <a:fillRect/>
          </a:stretch>
        </p:blipFill>
        <p:spPr>
          <a:xfrm>
            <a:off x="706335" y="1547659"/>
            <a:ext cx="6117983" cy="828078"/>
          </a:xfrm>
          <a:prstGeom prst="rect">
            <a:avLst/>
          </a:prstGeom>
        </p:spPr>
      </p:pic>
      <p:pic>
        <p:nvPicPr>
          <p:cNvPr id="7" name="object 7"/>
          <p:cNvPicPr/>
          <p:nvPr/>
        </p:nvPicPr>
        <p:blipFill>
          <a:blip r:embed="rId3" cstate="print"/>
          <a:stretch>
            <a:fillRect/>
          </a:stretch>
        </p:blipFill>
        <p:spPr>
          <a:xfrm>
            <a:off x="710907" y="2482303"/>
            <a:ext cx="6113411" cy="7480401"/>
          </a:xfrm>
          <a:prstGeom prst="rect">
            <a:avLst/>
          </a:prstGeom>
        </p:spPr>
      </p:pic>
      <p:pic>
        <p:nvPicPr>
          <p:cNvPr id="8" name="object 8"/>
          <p:cNvPicPr/>
          <p:nvPr/>
        </p:nvPicPr>
        <p:blipFill>
          <a:blip r:embed="rId4" cstate="print"/>
          <a:stretch>
            <a:fillRect/>
          </a:stretch>
        </p:blipFill>
        <p:spPr>
          <a:xfrm>
            <a:off x="710907" y="1080287"/>
            <a:ext cx="6113411" cy="359282"/>
          </a:xfrm>
          <a:prstGeom prst="rect">
            <a:avLst/>
          </a:prstGeom>
        </p:spPr>
      </p:pic>
      <p:grpSp>
        <p:nvGrpSpPr>
          <p:cNvPr id="9" name="object 9"/>
          <p:cNvGrpSpPr/>
          <p:nvPr/>
        </p:nvGrpSpPr>
        <p:grpSpPr>
          <a:xfrm>
            <a:off x="709358" y="5600"/>
            <a:ext cx="6842759" cy="717550"/>
            <a:chOff x="709358" y="5600"/>
            <a:chExt cx="6842759" cy="717550"/>
          </a:xfrm>
        </p:grpSpPr>
        <p:sp>
          <p:nvSpPr>
            <p:cNvPr id="10" name="object 1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1" name="object 1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2" name="object 12"/>
            <p:cNvPicPr/>
            <p:nvPr/>
          </p:nvPicPr>
          <p:blipFill>
            <a:blip r:embed="rId5" cstate="print"/>
            <a:stretch>
              <a:fillRect/>
            </a:stretch>
          </p:blipFill>
          <p:spPr>
            <a:xfrm>
              <a:off x="1003147" y="366369"/>
              <a:ext cx="462813" cy="170497"/>
            </a:xfrm>
            <a:prstGeom prst="rect">
              <a:avLst/>
            </a:prstGeom>
          </p:spPr>
        </p:pic>
        <p:sp>
          <p:nvSpPr>
            <p:cNvPr id="13" name="object 1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4" name="object 14"/>
            <p:cNvPicPr/>
            <p:nvPr/>
          </p:nvPicPr>
          <p:blipFill>
            <a:blip r:embed="rId6" cstate="print"/>
            <a:stretch>
              <a:fillRect/>
            </a:stretch>
          </p:blipFill>
          <p:spPr>
            <a:xfrm>
              <a:off x="1662315" y="380059"/>
              <a:ext cx="156806" cy="149174"/>
            </a:xfrm>
            <a:prstGeom prst="rect">
              <a:avLst/>
            </a:prstGeom>
          </p:spPr>
        </p:pic>
        <p:sp>
          <p:nvSpPr>
            <p:cNvPr id="15" name="object 1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6" name="object 16"/>
            <p:cNvPicPr/>
            <p:nvPr/>
          </p:nvPicPr>
          <p:blipFill>
            <a:blip r:embed="rId7" cstate="print"/>
            <a:stretch>
              <a:fillRect/>
            </a:stretch>
          </p:blipFill>
          <p:spPr>
            <a:xfrm>
              <a:off x="2021585" y="366369"/>
              <a:ext cx="343992" cy="170497"/>
            </a:xfrm>
            <a:prstGeom prst="rect">
              <a:avLst/>
            </a:prstGeom>
          </p:spPr>
        </p:pic>
        <p:pic>
          <p:nvPicPr>
            <p:cNvPr id="17" name="object 17"/>
            <p:cNvPicPr/>
            <p:nvPr/>
          </p:nvPicPr>
          <p:blipFill>
            <a:blip r:embed="rId8" cstate="print"/>
            <a:stretch>
              <a:fillRect/>
            </a:stretch>
          </p:blipFill>
          <p:spPr>
            <a:xfrm>
              <a:off x="2558897" y="366369"/>
              <a:ext cx="1064069" cy="170497"/>
            </a:xfrm>
            <a:prstGeom prst="rect">
              <a:avLst/>
            </a:prstGeom>
          </p:spPr>
        </p:pic>
      </p:grpSp>
      <p:grpSp>
        <p:nvGrpSpPr>
          <p:cNvPr id="18" name="object 2"/>
          <p:cNvGrpSpPr/>
          <p:nvPr/>
        </p:nvGrpSpPr>
        <p:grpSpPr>
          <a:xfrm>
            <a:off x="3415956" y="10148442"/>
            <a:ext cx="703580" cy="91440"/>
            <a:chOff x="3415956" y="10148442"/>
            <a:chExt cx="703580" cy="91440"/>
          </a:xfrm>
        </p:grpSpPr>
        <p:sp>
          <p:nvSpPr>
            <p:cNvPr id="19"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20" name="object 4"/>
            <p:cNvPicPr/>
            <p:nvPr/>
          </p:nvPicPr>
          <p:blipFill>
            <a:blip r:embed="rId9" cstate="print"/>
            <a:stretch>
              <a:fillRect/>
            </a:stretch>
          </p:blipFill>
          <p:spPr>
            <a:xfrm>
              <a:off x="3738663" y="10148442"/>
              <a:ext cx="123329" cy="91325"/>
            </a:xfrm>
            <a:prstGeom prst="rect">
              <a:avLst/>
            </a:prstGeom>
          </p:spPr>
        </p:pic>
        <p:sp>
          <p:nvSpPr>
            <p:cNvPr id="21"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図 68">
            <a:extLst>
              <a:ext uri="{FF2B5EF4-FFF2-40B4-BE49-F238E27FC236}">
                <a16:creationId xmlns:a16="http://schemas.microsoft.com/office/drawing/2014/main" id="{D9A23876-BAC1-9D55-0FCA-7FDD015CB56F}"/>
              </a:ext>
            </a:extLst>
          </p:cNvPr>
          <p:cNvPicPr>
            <a:picLocks noChangeAspect="1"/>
          </p:cNvPicPr>
          <p:nvPr/>
        </p:nvPicPr>
        <p:blipFill>
          <a:blip r:embed="rId2"/>
          <a:srcRect l="1207" t="2691" r="1924" b="2708"/>
          <a:stretch>
            <a:fillRect/>
          </a:stretch>
        </p:blipFill>
        <p:spPr>
          <a:xfrm>
            <a:off x="1016783" y="6687131"/>
            <a:ext cx="5089614" cy="2581570"/>
          </a:xfrm>
          <a:prstGeom prst="rect">
            <a:avLst/>
          </a:prstGeom>
          <a:ln>
            <a:noFill/>
          </a:ln>
        </p:spPr>
      </p:pic>
      <p:grpSp>
        <p:nvGrpSpPr>
          <p:cNvPr id="6" name="object 6"/>
          <p:cNvGrpSpPr/>
          <p:nvPr/>
        </p:nvGrpSpPr>
        <p:grpSpPr>
          <a:xfrm>
            <a:off x="709948" y="5471542"/>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9" name="object 9"/>
            <p:cNvPicPr/>
            <p:nvPr/>
          </p:nvPicPr>
          <p:blipFill>
            <a:blip r:embed="rId3" cstate="print"/>
            <a:stretch>
              <a:fillRect/>
            </a:stretch>
          </p:blipFill>
          <p:spPr>
            <a:xfrm>
              <a:off x="5696292" y="5855639"/>
              <a:ext cx="71539" cy="103543"/>
            </a:xfrm>
            <a:prstGeom prst="rect">
              <a:avLst/>
            </a:prstGeom>
          </p:spPr>
        </p:pic>
        <p:pic>
          <p:nvPicPr>
            <p:cNvPr id="10" name="object 10"/>
            <p:cNvPicPr/>
            <p:nvPr/>
          </p:nvPicPr>
          <p:blipFill>
            <a:blip r:embed="rId4" cstate="print"/>
            <a:stretch>
              <a:fillRect/>
            </a:stretch>
          </p:blipFill>
          <p:spPr>
            <a:xfrm>
              <a:off x="5787631" y="5852616"/>
              <a:ext cx="359270" cy="106565"/>
            </a:xfrm>
            <a:prstGeom prst="rect">
              <a:avLst/>
            </a:prstGeom>
          </p:spPr>
        </p:pic>
        <p:pic>
          <p:nvPicPr>
            <p:cNvPr id="11" name="object 11"/>
            <p:cNvPicPr/>
            <p:nvPr/>
          </p:nvPicPr>
          <p:blipFill>
            <a:blip r:embed="rId5" cstate="print"/>
            <a:stretch>
              <a:fillRect/>
            </a:stretch>
          </p:blipFill>
          <p:spPr>
            <a:xfrm>
              <a:off x="6394996" y="5849543"/>
              <a:ext cx="246608" cy="117221"/>
            </a:xfrm>
            <a:prstGeom prst="rect">
              <a:avLst/>
            </a:prstGeom>
          </p:spPr>
        </p:pic>
        <p:pic>
          <p:nvPicPr>
            <p:cNvPr id="12" name="object 12"/>
            <p:cNvPicPr/>
            <p:nvPr/>
          </p:nvPicPr>
          <p:blipFill>
            <a:blip r:embed="rId6" cstate="print"/>
            <a:stretch>
              <a:fillRect/>
            </a:stretch>
          </p:blipFill>
          <p:spPr>
            <a:xfrm>
              <a:off x="890536" y="6006350"/>
              <a:ext cx="5752604" cy="360768"/>
            </a:xfrm>
            <a:prstGeom prst="rect">
              <a:avLst/>
            </a:prstGeom>
          </p:spPr>
        </p:pic>
      </p:grpSp>
      <p:grpSp>
        <p:nvGrpSpPr>
          <p:cNvPr id="13" name="object 13"/>
          <p:cNvGrpSpPr/>
          <p:nvPr/>
        </p:nvGrpSpPr>
        <p:grpSpPr>
          <a:xfrm>
            <a:off x="710908" y="854029"/>
            <a:ext cx="6113780" cy="4315460"/>
            <a:chOff x="710907" y="1080769"/>
            <a:chExt cx="6113780" cy="4315460"/>
          </a:xfrm>
        </p:grpSpPr>
        <p:sp>
          <p:nvSpPr>
            <p:cNvPr id="14" name="object 14"/>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15" name="object 15"/>
            <p:cNvPicPr/>
            <p:nvPr/>
          </p:nvPicPr>
          <p:blipFill>
            <a:blip r:embed="rId7" cstate="print"/>
            <a:stretch>
              <a:fillRect/>
            </a:stretch>
          </p:blipFill>
          <p:spPr>
            <a:xfrm>
              <a:off x="890536" y="1282750"/>
              <a:ext cx="5752604" cy="517575"/>
            </a:xfrm>
            <a:prstGeom prst="rect">
              <a:avLst/>
            </a:prstGeom>
          </p:spPr>
        </p:pic>
      </p:grpSp>
      <p:sp>
        <p:nvSpPr>
          <p:cNvPr id="16" name="object 16"/>
          <p:cNvSpPr/>
          <p:nvPr/>
        </p:nvSpPr>
        <p:spPr>
          <a:xfrm>
            <a:off x="0" y="5600"/>
            <a:ext cx="6824345" cy="740410"/>
          </a:xfrm>
          <a:custGeom>
            <a:avLst/>
            <a:gdLst/>
            <a:ahLst/>
            <a:cxnLst/>
            <a:rect l="l" t="t" r="r" b="b"/>
            <a:pathLst>
              <a:path w="6824345" h="740410">
                <a:moveTo>
                  <a:pt x="6824319" y="739825"/>
                </a:moveTo>
                <a:lnTo>
                  <a:pt x="0" y="739825"/>
                </a:lnTo>
                <a:lnTo>
                  <a:pt x="0" y="0"/>
                </a:lnTo>
                <a:lnTo>
                  <a:pt x="6824319" y="0"/>
                </a:lnTo>
                <a:lnTo>
                  <a:pt x="6824319" y="739825"/>
                </a:lnTo>
                <a:close/>
              </a:path>
            </a:pathLst>
          </a:custGeom>
          <a:solidFill>
            <a:srgbClr val="CFECFC"/>
          </a:solidFill>
        </p:spPr>
        <p:txBody>
          <a:bodyPr wrap="square" lIns="0" tIns="0" rIns="0" bIns="0" rtlCol="0"/>
          <a:lstStyle/>
          <a:p>
            <a:endParaRPr/>
          </a:p>
        </p:txBody>
      </p:sp>
      <p:grpSp>
        <p:nvGrpSpPr>
          <p:cNvPr id="17" name="object 17"/>
          <p:cNvGrpSpPr/>
          <p:nvPr/>
        </p:nvGrpSpPr>
        <p:grpSpPr>
          <a:xfrm>
            <a:off x="7183539" y="1104645"/>
            <a:ext cx="368935" cy="687070"/>
            <a:chOff x="7183539" y="1104645"/>
            <a:chExt cx="368935" cy="687070"/>
          </a:xfrm>
        </p:grpSpPr>
        <p:sp>
          <p:nvSpPr>
            <p:cNvPr id="18" name="object 18"/>
            <p:cNvSpPr/>
            <p:nvPr/>
          </p:nvSpPr>
          <p:spPr>
            <a:xfrm>
              <a:off x="7183539" y="1104645"/>
              <a:ext cx="368935" cy="687070"/>
            </a:xfrm>
            <a:custGeom>
              <a:avLst/>
              <a:gdLst/>
              <a:ahLst/>
              <a:cxnLst/>
              <a:rect l="l" t="t" r="r" b="b"/>
              <a:pathLst>
                <a:path w="368934" h="687069">
                  <a:moveTo>
                    <a:pt x="368401" y="686549"/>
                  </a:moveTo>
                  <a:lnTo>
                    <a:pt x="71539" y="686549"/>
                  </a:lnTo>
                  <a:lnTo>
                    <a:pt x="43676" y="680938"/>
                  </a:lnTo>
                  <a:lnTo>
                    <a:pt x="20939" y="665624"/>
                  </a:lnTo>
                  <a:lnTo>
                    <a:pt x="5616" y="642888"/>
                  </a:lnTo>
                  <a:lnTo>
                    <a:pt x="0" y="615010"/>
                  </a:lnTo>
                  <a:lnTo>
                    <a:pt x="0" y="71539"/>
                  </a:lnTo>
                  <a:lnTo>
                    <a:pt x="5616" y="43682"/>
                  </a:lnTo>
                  <a:lnTo>
                    <a:pt x="20939" y="20943"/>
                  </a:lnTo>
                  <a:lnTo>
                    <a:pt x="43676" y="5618"/>
                  </a:lnTo>
                  <a:lnTo>
                    <a:pt x="71539" y="0"/>
                  </a:lnTo>
                  <a:lnTo>
                    <a:pt x="368401" y="0"/>
                  </a:lnTo>
                  <a:lnTo>
                    <a:pt x="368401" y="686549"/>
                  </a:lnTo>
                  <a:close/>
                </a:path>
              </a:pathLst>
            </a:custGeom>
            <a:solidFill>
              <a:srgbClr val="C6C7C9"/>
            </a:solidFill>
          </p:spPr>
          <p:txBody>
            <a:bodyPr wrap="square" lIns="0" tIns="0" rIns="0" bIns="0" rtlCol="0"/>
            <a:lstStyle/>
            <a:p>
              <a:endParaRPr/>
            </a:p>
          </p:txBody>
        </p:sp>
        <p:sp>
          <p:nvSpPr>
            <p:cNvPr id="19" name="object 19"/>
            <p:cNvSpPr/>
            <p:nvPr/>
          </p:nvSpPr>
          <p:spPr>
            <a:xfrm>
              <a:off x="7331227" y="1208188"/>
              <a:ext cx="47625" cy="182880"/>
            </a:xfrm>
            <a:custGeom>
              <a:avLst/>
              <a:gdLst/>
              <a:ahLst/>
              <a:cxnLst/>
              <a:rect l="l" t="t" r="r" b="b"/>
              <a:pathLst>
                <a:path w="47625" h="182880">
                  <a:moveTo>
                    <a:pt x="44145" y="3022"/>
                  </a:moveTo>
                  <a:lnTo>
                    <a:pt x="41071" y="0"/>
                  </a:lnTo>
                  <a:lnTo>
                    <a:pt x="31940" y="0"/>
                  </a:lnTo>
                  <a:lnTo>
                    <a:pt x="30403" y="3022"/>
                  </a:lnTo>
                  <a:lnTo>
                    <a:pt x="28917" y="6096"/>
                  </a:lnTo>
                  <a:lnTo>
                    <a:pt x="27381" y="13690"/>
                  </a:lnTo>
                  <a:lnTo>
                    <a:pt x="21285" y="19786"/>
                  </a:lnTo>
                  <a:lnTo>
                    <a:pt x="12153" y="22821"/>
                  </a:lnTo>
                  <a:lnTo>
                    <a:pt x="1485" y="24358"/>
                  </a:lnTo>
                  <a:lnTo>
                    <a:pt x="0" y="24358"/>
                  </a:lnTo>
                  <a:lnTo>
                    <a:pt x="0" y="35026"/>
                  </a:lnTo>
                  <a:lnTo>
                    <a:pt x="4559" y="36512"/>
                  </a:lnTo>
                  <a:lnTo>
                    <a:pt x="27381" y="36512"/>
                  </a:lnTo>
                  <a:lnTo>
                    <a:pt x="27381" y="118706"/>
                  </a:lnTo>
                  <a:lnTo>
                    <a:pt x="30403" y="120256"/>
                  </a:lnTo>
                  <a:lnTo>
                    <a:pt x="44145" y="120256"/>
                  </a:lnTo>
                  <a:lnTo>
                    <a:pt x="44145" y="3022"/>
                  </a:lnTo>
                  <a:close/>
                </a:path>
                <a:path w="47625" h="182880">
                  <a:moveTo>
                    <a:pt x="47180" y="159842"/>
                  </a:moveTo>
                  <a:lnTo>
                    <a:pt x="39585" y="153733"/>
                  </a:lnTo>
                  <a:lnTo>
                    <a:pt x="24358" y="153733"/>
                  </a:lnTo>
                  <a:lnTo>
                    <a:pt x="16713" y="159842"/>
                  </a:lnTo>
                  <a:lnTo>
                    <a:pt x="16713" y="176555"/>
                  </a:lnTo>
                  <a:lnTo>
                    <a:pt x="22821" y="182664"/>
                  </a:lnTo>
                  <a:lnTo>
                    <a:pt x="39585" y="182664"/>
                  </a:lnTo>
                  <a:lnTo>
                    <a:pt x="47180" y="176555"/>
                  </a:lnTo>
                  <a:lnTo>
                    <a:pt x="47180" y="159842"/>
                  </a:lnTo>
                  <a:close/>
                </a:path>
              </a:pathLst>
            </a:custGeom>
            <a:solidFill>
              <a:srgbClr val="FFFFFF"/>
            </a:solidFill>
          </p:spPr>
          <p:txBody>
            <a:bodyPr wrap="square" lIns="0" tIns="0" rIns="0" bIns="0" rtlCol="0"/>
            <a:lstStyle/>
            <a:p>
              <a:endParaRPr/>
            </a:p>
          </p:txBody>
        </p:sp>
        <p:pic>
          <p:nvPicPr>
            <p:cNvPr id="20" name="object 20"/>
            <p:cNvPicPr/>
            <p:nvPr/>
          </p:nvPicPr>
          <p:blipFill>
            <a:blip r:embed="rId8" cstate="print"/>
            <a:stretch>
              <a:fillRect/>
            </a:stretch>
          </p:blipFill>
          <p:spPr>
            <a:xfrm>
              <a:off x="7296200" y="1424330"/>
              <a:ext cx="133946" cy="272503"/>
            </a:xfrm>
            <a:prstGeom prst="rect">
              <a:avLst/>
            </a:prstGeom>
          </p:spPr>
        </p:pic>
      </p:grpSp>
      <p:grpSp>
        <p:nvGrpSpPr>
          <p:cNvPr id="21" name="object 21"/>
          <p:cNvGrpSpPr/>
          <p:nvPr/>
        </p:nvGrpSpPr>
        <p:grpSpPr>
          <a:xfrm>
            <a:off x="7183539" y="2593428"/>
            <a:ext cx="368935" cy="688340"/>
            <a:chOff x="7183539" y="2593428"/>
            <a:chExt cx="368935" cy="688340"/>
          </a:xfrm>
        </p:grpSpPr>
        <p:sp>
          <p:nvSpPr>
            <p:cNvPr id="22" name="object 22"/>
            <p:cNvSpPr/>
            <p:nvPr/>
          </p:nvSpPr>
          <p:spPr>
            <a:xfrm>
              <a:off x="7183539" y="2593428"/>
              <a:ext cx="368935" cy="688340"/>
            </a:xfrm>
            <a:custGeom>
              <a:avLst/>
              <a:gdLst/>
              <a:ahLst/>
              <a:cxnLst/>
              <a:rect l="l" t="t" r="r" b="b"/>
              <a:pathLst>
                <a:path w="368934" h="688339">
                  <a:moveTo>
                    <a:pt x="368401" y="688086"/>
                  </a:moveTo>
                  <a:lnTo>
                    <a:pt x="71539" y="688086"/>
                  </a:lnTo>
                  <a:lnTo>
                    <a:pt x="43676" y="682467"/>
                  </a:lnTo>
                  <a:lnTo>
                    <a:pt x="20939" y="667142"/>
                  </a:lnTo>
                  <a:lnTo>
                    <a:pt x="5616" y="644403"/>
                  </a:lnTo>
                  <a:lnTo>
                    <a:pt x="0" y="616546"/>
                  </a:lnTo>
                  <a:lnTo>
                    <a:pt x="0" y="73075"/>
                  </a:lnTo>
                  <a:lnTo>
                    <a:pt x="5616" y="44957"/>
                  </a:lnTo>
                  <a:lnTo>
                    <a:pt x="20939" y="21693"/>
                  </a:lnTo>
                  <a:lnTo>
                    <a:pt x="43676" y="5851"/>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3" name="object 23"/>
            <p:cNvPicPr/>
            <p:nvPr/>
          </p:nvPicPr>
          <p:blipFill>
            <a:blip r:embed="rId9" cstate="print"/>
            <a:stretch>
              <a:fillRect/>
            </a:stretch>
          </p:blipFill>
          <p:spPr>
            <a:xfrm>
              <a:off x="7296200" y="2709113"/>
              <a:ext cx="133946" cy="272503"/>
            </a:xfrm>
            <a:prstGeom prst="rect">
              <a:avLst/>
            </a:prstGeom>
          </p:spPr>
        </p:pic>
        <p:pic>
          <p:nvPicPr>
            <p:cNvPr id="24" name="object 24"/>
            <p:cNvPicPr/>
            <p:nvPr/>
          </p:nvPicPr>
          <p:blipFill>
            <a:blip r:embed="rId10" cstate="print"/>
            <a:stretch>
              <a:fillRect/>
            </a:stretch>
          </p:blipFill>
          <p:spPr>
            <a:xfrm>
              <a:off x="7294664" y="3037928"/>
              <a:ext cx="137020" cy="135483"/>
            </a:xfrm>
            <a:prstGeom prst="rect">
              <a:avLst/>
            </a:prstGeom>
          </p:spPr>
        </p:pic>
      </p:grpSp>
      <p:grpSp>
        <p:nvGrpSpPr>
          <p:cNvPr id="25" name="object 25"/>
          <p:cNvGrpSpPr/>
          <p:nvPr/>
        </p:nvGrpSpPr>
        <p:grpSpPr>
          <a:xfrm>
            <a:off x="7183539" y="1849043"/>
            <a:ext cx="368935" cy="688340"/>
            <a:chOff x="7183539" y="1849043"/>
            <a:chExt cx="368935" cy="688340"/>
          </a:xfrm>
        </p:grpSpPr>
        <p:sp>
          <p:nvSpPr>
            <p:cNvPr id="26" name="object 26"/>
            <p:cNvSpPr/>
            <p:nvPr/>
          </p:nvSpPr>
          <p:spPr>
            <a:xfrm>
              <a:off x="7183539" y="1849043"/>
              <a:ext cx="368935" cy="688340"/>
            </a:xfrm>
            <a:custGeom>
              <a:avLst/>
              <a:gdLst/>
              <a:ahLst/>
              <a:cxnLst/>
              <a:rect l="l" t="t" r="r" b="b"/>
              <a:pathLst>
                <a:path w="368934" h="688339">
                  <a:moveTo>
                    <a:pt x="368401" y="688073"/>
                  </a:moveTo>
                  <a:lnTo>
                    <a:pt x="71539" y="688073"/>
                  </a:lnTo>
                  <a:lnTo>
                    <a:pt x="43676" y="682456"/>
                  </a:lnTo>
                  <a:lnTo>
                    <a:pt x="20939" y="667135"/>
                  </a:lnTo>
                  <a:lnTo>
                    <a:pt x="5616" y="644401"/>
                  </a:lnTo>
                  <a:lnTo>
                    <a:pt x="0" y="616546"/>
                  </a:lnTo>
                  <a:lnTo>
                    <a:pt x="0" y="71539"/>
                  </a:lnTo>
                  <a:lnTo>
                    <a:pt x="5616" y="43676"/>
                  </a:lnTo>
                  <a:lnTo>
                    <a:pt x="20939" y="20939"/>
                  </a:lnTo>
                  <a:lnTo>
                    <a:pt x="43676" y="5616"/>
                  </a:lnTo>
                  <a:lnTo>
                    <a:pt x="71539" y="0"/>
                  </a:lnTo>
                  <a:lnTo>
                    <a:pt x="368401" y="0"/>
                  </a:lnTo>
                  <a:lnTo>
                    <a:pt x="368401" y="688073"/>
                  </a:lnTo>
                  <a:close/>
                </a:path>
              </a:pathLst>
            </a:custGeom>
            <a:solidFill>
              <a:srgbClr val="C6C7C9"/>
            </a:solidFill>
          </p:spPr>
          <p:txBody>
            <a:bodyPr wrap="square" lIns="0" tIns="0" rIns="0" bIns="0" rtlCol="0"/>
            <a:lstStyle/>
            <a:p>
              <a:endParaRPr/>
            </a:p>
          </p:txBody>
        </p:sp>
        <p:pic>
          <p:nvPicPr>
            <p:cNvPr id="27" name="object 27"/>
            <p:cNvPicPr/>
            <p:nvPr/>
          </p:nvPicPr>
          <p:blipFill>
            <a:blip r:embed="rId11" cstate="print"/>
            <a:stretch>
              <a:fillRect/>
            </a:stretch>
          </p:blipFill>
          <p:spPr>
            <a:xfrm>
              <a:off x="7296200" y="1964727"/>
              <a:ext cx="133946" cy="272503"/>
            </a:xfrm>
            <a:prstGeom prst="rect">
              <a:avLst/>
            </a:prstGeom>
          </p:spPr>
        </p:pic>
        <p:pic>
          <p:nvPicPr>
            <p:cNvPr id="28" name="object 28"/>
            <p:cNvPicPr/>
            <p:nvPr/>
          </p:nvPicPr>
          <p:blipFill>
            <a:blip r:embed="rId12" cstate="print"/>
            <a:stretch>
              <a:fillRect/>
            </a:stretch>
          </p:blipFill>
          <p:spPr>
            <a:xfrm>
              <a:off x="7294664" y="2292057"/>
              <a:ext cx="137020" cy="136969"/>
            </a:xfrm>
            <a:prstGeom prst="rect">
              <a:avLst/>
            </a:prstGeom>
          </p:spPr>
        </p:pic>
      </p:grpSp>
      <p:grpSp>
        <p:nvGrpSpPr>
          <p:cNvPr id="29" name="object 29"/>
          <p:cNvGrpSpPr/>
          <p:nvPr/>
        </p:nvGrpSpPr>
        <p:grpSpPr>
          <a:xfrm>
            <a:off x="7183539" y="3339350"/>
            <a:ext cx="368935" cy="688340"/>
            <a:chOff x="7183539" y="3339350"/>
            <a:chExt cx="368935" cy="688340"/>
          </a:xfrm>
        </p:grpSpPr>
        <p:sp>
          <p:nvSpPr>
            <p:cNvPr id="30" name="object 30"/>
            <p:cNvSpPr/>
            <p:nvPr/>
          </p:nvSpPr>
          <p:spPr>
            <a:xfrm>
              <a:off x="7183539" y="3339350"/>
              <a:ext cx="368935" cy="688340"/>
            </a:xfrm>
            <a:custGeom>
              <a:avLst/>
              <a:gdLst/>
              <a:ahLst/>
              <a:cxnLst/>
              <a:rect l="l" t="t" r="r" b="b"/>
              <a:pathLst>
                <a:path w="368934" h="688339">
                  <a:moveTo>
                    <a:pt x="368401" y="688035"/>
                  </a:moveTo>
                  <a:lnTo>
                    <a:pt x="71539" y="688035"/>
                  </a:lnTo>
                  <a:lnTo>
                    <a:pt x="43676" y="682183"/>
                  </a:lnTo>
                  <a:lnTo>
                    <a:pt x="20939" y="666342"/>
                  </a:lnTo>
                  <a:lnTo>
                    <a:pt x="5616" y="643077"/>
                  </a:lnTo>
                  <a:lnTo>
                    <a:pt x="0" y="614959"/>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1" name="object 31"/>
            <p:cNvPicPr/>
            <p:nvPr/>
          </p:nvPicPr>
          <p:blipFill>
            <a:blip r:embed="rId13" cstate="print"/>
            <a:stretch>
              <a:fillRect/>
            </a:stretch>
          </p:blipFill>
          <p:spPr>
            <a:xfrm>
              <a:off x="7296200" y="3455047"/>
              <a:ext cx="133946" cy="272453"/>
            </a:xfrm>
            <a:prstGeom prst="rect">
              <a:avLst/>
            </a:prstGeom>
          </p:spPr>
        </p:pic>
        <p:pic>
          <p:nvPicPr>
            <p:cNvPr id="32" name="object 32"/>
            <p:cNvPicPr/>
            <p:nvPr/>
          </p:nvPicPr>
          <p:blipFill>
            <a:blip r:embed="rId14" cstate="print"/>
            <a:stretch>
              <a:fillRect/>
            </a:stretch>
          </p:blipFill>
          <p:spPr>
            <a:xfrm>
              <a:off x="7294664" y="3782313"/>
              <a:ext cx="137020" cy="137020"/>
            </a:xfrm>
            <a:prstGeom prst="rect">
              <a:avLst/>
            </a:prstGeom>
          </p:spPr>
        </p:pic>
      </p:grpSp>
      <p:grpSp>
        <p:nvGrpSpPr>
          <p:cNvPr id="33" name="object 33"/>
          <p:cNvGrpSpPr/>
          <p:nvPr/>
        </p:nvGrpSpPr>
        <p:grpSpPr>
          <a:xfrm>
            <a:off x="7183539" y="4083748"/>
            <a:ext cx="368935" cy="688340"/>
            <a:chOff x="7183539" y="4083748"/>
            <a:chExt cx="368935" cy="688340"/>
          </a:xfrm>
        </p:grpSpPr>
        <p:sp>
          <p:nvSpPr>
            <p:cNvPr id="34" name="object 34"/>
            <p:cNvSpPr/>
            <p:nvPr/>
          </p:nvSpPr>
          <p:spPr>
            <a:xfrm>
              <a:off x="7183539" y="4083748"/>
              <a:ext cx="368935" cy="688340"/>
            </a:xfrm>
            <a:custGeom>
              <a:avLst/>
              <a:gdLst/>
              <a:ahLst/>
              <a:cxnLst/>
              <a:rect l="l" t="t" r="r" b="b"/>
              <a:pathLst>
                <a:path w="368934" h="688339">
                  <a:moveTo>
                    <a:pt x="368401" y="688022"/>
                  </a:moveTo>
                  <a:lnTo>
                    <a:pt x="71539" y="688022"/>
                  </a:lnTo>
                  <a:lnTo>
                    <a:pt x="43676" y="682413"/>
                  </a:lnTo>
                  <a:lnTo>
                    <a:pt x="20939" y="667104"/>
                  </a:lnTo>
                  <a:lnTo>
                    <a:pt x="5616" y="644372"/>
                  </a:lnTo>
                  <a:lnTo>
                    <a:pt x="0" y="616496"/>
                  </a:lnTo>
                  <a:lnTo>
                    <a:pt x="0" y="71539"/>
                  </a:lnTo>
                  <a:lnTo>
                    <a:pt x="5616" y="43655"/>
                  </a:lnTo>
                  <a:lnTo>
                    <a:pt x="20939" y="20920"/>
                  </a:lnTo>
                  <a:lnTo>
                    <a:pt x="43676" y="5609"/>
                  </a:lnTo>
                  <a:lnTo>
                    <a:pt x="71539" y="0"/>
                  </a:lnTo>
                  <a:lnTo>
                    <a:pt x="368401" y="0"/>
                  </a:lnTo>
                  <a:lnTo>
                    <a:pt x="368401" y="688022"/>
                  </a:lnTo>
                  <a:close/>
                </a:path>
              </a:pathLst>
            </a:custGeom>
            <a:solidFill>
              <a:srgbClr val="C6C7C9"/>
            </a:solidFill>
          </p:spPr>
          <p:txBody>
            <a:bodyPr wrap="square" lIns="0" tIns="0" rIns="0" bIns="0" rtlCol="0"/>
            <a:lstStyle/>
            <a:p>
              <a:endParaRPr/>
            </a:p>
          </p:txBody>
        </p:sp>
        <p:pic>
          <p:nvPicPr>
            <p:cNvPr id="35" name="object 35"/>
            <p:cNvPicPr/>
            <p:nvPr/>
          </p:nvPicPr>
          <p:blipFill>
            <a:blip r:embed="rId15" cstate="print"/>
            <a:stretch>
              <a:fillRect/>
            </a:stretch>
          </p:blipFill>
          <p:spPr>
            <a:xfrm>
              <a:off x="7296200" y="4199432"/>
              <a:ext cx="133946" cy="272453"/>
            </a:xfrm>
            <a:prstGeom prst="rect">
              <a:avLst/>
            </a:prstGeom>
          </p:spPr>
        </p:pic>
        <p:pic>
          <p:nvPicPr>
            <p:cNvPr id="36" name="object 36"/>
            <p:cNvPicPr/>
            <p:nvPr/>
          </p:nvPicPr>
          <p:blipFill>
            <a:blip r:embed="rId16" cstate="print"/>
            <a:stretch>
              <a:fillRect/>
            </a:stretch>
          </p:blipFill>
          <p:spPr>
            <a:xfrm>
              <a:off x="7294664" y="4526711"/>
              <a:ext cx="137020" cy="137020"/>
            </a:xfrm>
            <a:prstGeom prst="rect">
              <a:avLst/>
            </a:prstGeom>
          </p:spPr>
        </p:pic>
      </p:grpSp>
      <p:grpSp>
        <p:nvGrpSpPr>
          <p:cNvPr id="37" name="object 37"/>
          <p:cNvGrpSpPr/>
          <p:nvPr/>
        </p:nvGrpSpPr>
        <p:grpSpPr>
          <a:xfrm>
            <a:off x="7183539" y="4828133"/>
            <a:ext cx="368935" cy="688340"/>
            <a:chOff x="7183539" y="4828133"/>
            <a:chExt cx="368935" cy="688340"/>
          </a:xfrm>
        </p:grpSpPr>
        <p:sp>
          <p:nvSpPr>
            <p:cNvPr id="38" name="object 38"/>
            <p:cNvSpPr/>
            <p:nvPr/>
          </p:nvSpPr>
          <p:spPr>
            <a:xfrm>
              <a:off x="7183539" y="4828133"/>
              <a:ext cx="368935" cy="688340"/>
            </a:xfrm>
            <a:custGeom>
              <a:avLst/>
              <a:gdLst/>
              <a:ahLst/>
              <a:cxnLst/>
              <a:rect l="l" t="t" r="r" b="b"/>
              <a:pathLst>
                <a:path w="368934" h="688339">
                  <a:moveTo>
                    <a:pt x="368401" y="688035"/>
                  </a:moveTo>
                  <a:lnTo>
                    <a:pt x="71539" y="688035"/>
                  </a:lnTo>
                  <a:lnTo>
                    <a:pt x="43676" y="682423"/>
                  </a:lnTo>
                  <a:lnTo>
                    <a:pt x="20939" y="667110"/>
                  </a:lnTo>
                  <a:lnTo>
                    <a:pt x="5616" y="644374"/>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9" name="object 39"/>
            <p:cNvPicPr/>
            <p:nvPr/>
          </p:nvPicPr>
          <p:blipFill>
            <a:blip r:embed="rId17" cstate="print"/>
            <a:stretch>
              <a:fillRect/>
            </a:stretch>
          </p:blipFill>
          <p:spPr>
            <a:xfrm>
              <a:off x="7296200" y="4943817"/>
              <a:ext cx="133946" cy="272453"/>
            </a:xfrm>
            <a:prstGeom prst="rect">
              <a:avLst/>
            </a:prstGeom>
          </p:spPr>
        </p:pic>
        <p:pic>
          <p:nvPicPr>
            <p:cNvPr id="40" name="object 40"/>
            <p:cNvPicPr/>
            <p:nvPr/>
          </p:nvPicPr>
          <p:blipFill>
            <a:blip r:embed="rId18" cstate="print"/>
            <a:stretch>
              <a:fillRect/>
            </a:stretch>
          </p:blipFill>
          <p:spPr>
            <a:xfrm>
              <a:off x="7294664" y="5272633"/>
              <a:ext cx="137020" cy="135483"/>
            </a:xfrm>
            <a:prstGeom prst="rect">
              <a:avLst/>
            </a:prstGeom>
          </p:spPr>
        </p:pic>
      </p:grpSp>
      <p:grpSp>
        <p:nvGrpSpPr>
          <p:cNvPr id="41" name="object 41"/>
          <p:cNvGrpSpPr/>
          <p:nvPr/>
        </p:nvGrpSpPr>
        <p:grpSpPr>
          <a:xfrm>
            <a:off x="7183539" y="5574004"/>
            <a:ext cx="368935" cy="688340"/>
            <a:chOff x="7183539" y="5574004"/>
            <a:chExt cx="368935" cy="688340"/>
          </a:xfrm>
        </p:grpSpPr>
        <p:sp>
          <p:nvSpPr>
            <p:cNvPr id="42" name="object 42"/>
            <p:cNvSpPr/>
            <p:nvPr/>
          </p:nvSpPr>
          <p:spPr>
            <a:xfrm>
              <a:off x="7183539" y="5574004"/>
              <a:ext cx="368935" cy="688340"/>
            </a:xfrm>
            <a:custGeom>
              <a:avLst/>
              <a:gdLst/>
              <a:ahLst/>
              <a:cxnLst/>
              <a:rect l="l" t="t" r="r" b="b"/>
              <a:pathLst>
                <a:path w="368934" h="688339">
                  <a:moveTo>
                    <a:pt x="368401" y="688085"/>
                  </a:moveTo>
                  <a:lnTo>
                    <a:pt x="71539" y="688085"/>
                  </a:lnTo>
                  <a:lnTo>
                    <a:pt x="43676" y="682234"/>
                  </a:lnTo>
                  <a:lnTo>
                    <a:pt x="20939" y="666392"/>
                  </a:lnTo>
                  <a:lnTo>
                    <a:pt x="5616" y="643128"/>
                  </a:lnTo>
                  <a:lnTo>
                    <a:pt x="0" y="615010"/>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pic>
          <p:nvPicPr>
            <p:cNvPr id="43" name="object 43"/>
            <p:cNvPicPr/>
            <p:nvPr/>
          </p:nvPicPr>
          <p:blipFill>
            <a:blip r:embed="rId19" cstate="print"/>
            <a:stretch>
              <a:fillRect/>
            </a:stretch>
          </p:blipFill>
          <p:spPr>
            <a:xfrm>
              <a:off x="7296200" y="5689701"/>
              <a:ext cx="133946" cy="272503"/>
            </a:xfrm>
            <a:prstGeom prst="rect">
              <a:avLst/>
            </a:prstGeom>
          </p:spPr>
        </p:pic>
        <p:pic>
          <p:nvPicPr>
            <p:cNvPr id="44" name="object 44"/>
            <p:cNvPicPr/>
            <p:nvPr/>
          </p:nvPicPr>
          <p:blipFill>
            <a:blip r:embed="rId20" cstate="print"/>
            <a:stretch>
              <a:fillRect/>
            </a:stretch>
          </p:blipFill>
          <p:spPr>
            <a:xfrm>
              <a:off x="7294664" y="6017018"/>
              <a:ext cx="137020" cy="136969"/>
            </a:xfrm>
            <a:prstGeom prst="rect">
              <a:avLst/>
            </a:prstGeom>
          </p:spPr>
        </p:pic>
      </p:grpSp>
      <p:grpSp>
        <p:nvGrpSpPr>
          <p:cNvPr id="45" name="object 45"/>
          <p:cNvGrpSpPr/>
          <p:nvPr/>
        </p:nvGrpSpPr>
        <p:grpSpPr>
          <a:xfrm>
            <a:off x="7183539" y="6318401"/>
            <a:ext cx="368935" cy="688340"/>
            <a:chOff x="7183539" y="6318401"/>
            <a:chExt cx="368935" cy="688340"/>
          </a:xfrm>
        </p:grpSpPr>
        <p:sp>
          <p:nvSpPr>
            <p:cNvPr id="46" name="object 46"/>
            <p:cNvSpPr/>
            <p:nvPr/>
          </p:nvSpPr>
          <p:spPr>
            <a:xfrm>
              <a:off x="7183539" y="6318401"/>
              <a:ext cx="368935" cy="688340"/>
            </a:xfrm>
            <a:custGeom>
              <a:avLst/>
              <a:gdLst/>
              <a:ahLst/>
              <a:cxnLst/>
              <a:rect l="l" t="t" r="r" b="b"/>
              <a:pathLst>
                <a:path w="368934" h="688340">
                  <a:moveTo>
                    <a:pt x="368401" y="688073"/>
                  </a:moveTo>
                  <a:lnTo>
                    <a:pt x="71539" y="688073"/>
                  </a:lnTo>
                  <a:lnTo>
                    <a:pt x="43676" y="682456"/>
                  </a:lnTo>
                  <a:lnTo>
                    <a:pt x="20939" y="667135"/>
                  </a:lnTo>
                  <a:lnTo>
                    <a:pt x="5616" y="644401"/>
                  </a:lnTo>
                  <a:lnTo>
                    <a:pt x="0" y="616546"/>
                  </a:lnTo>
                  <a:lnTo>
                    <a:pt x="0" y="71539"/>
                  </a:lnTo>
                  <a:lnTo>
                    <a:pt x="5616" y="43676"/>
                  </a:lnTo>
                  <a:lnTo>
                    <a:pt x="20939" y="20939"/>
                  </a:lnTo>
                  <a:lnTo>
                    <a:pt x="43676" y="5616"/>
                  </a:lnTo>
                  <a:lnTo>
                    <a:pt x="71539" y="0"/>
                  </a:lnTo>
                  <a:lnTo>
                    <a:pt x="368401" y="0"/>
                  </a:lnTo>
                  <a:lnTo>
                    <a:pt x="368401" y="688073"/>
                  </a:lnTo>
                  <a:close/>
                </a:path>
              </a:pathLst>
            </a:custGeom>
            <a:solidFill>
              <a:srgbClr val="C6C7C9"/>
            </a:solidFill>
          </p:spPr>
          <p:txBody>
            <a:bodyPr wrap="square" lIns="0" tIns="0" rIns="0" bIns="0" rtlCol="0"/>
            <a:lstStyle/>
            <a:p>
              <a:endParaRPr/>
            </a:p>
          </p:txBody>
        </p:sp>
        <p:pic>
          <p:nvPicPr>
            <p:cNvPr id="47" name="object 47"/>
            <p:cNvPicPr/>
            <p:nvPr/>
          </p:nvPicPr>
          <p:blipFill>
            <a:blip r:embed="rId21" cstate="print"/>
            <a:stretch>
              <a:fillRect/>
            </a:stretch>
          </p:blipFill>
          <p:spPr>
            <a:xfrm>
              <a:off x="7296200" y="6434086"/>
              <a:ext cx="133946" cy="272503"/>
            </a:xfrm>
            <a:prstGeom prst="rect">
              <a:avLst/>
            </a:prstGeom>
          </p:spPr>
        </p:pic>
        <p:pic>
          <p:nvPicPr>
            <p:cNvPr id="48" name="object 48"/>
            <p:cNvPicPr/>
            <p:nvPr/>
          </p:nvPicPr>
          <p:blipFill>
            <a:blip r:embed="rId22" cstate="print"/>
            <a:stretch>
              <a:fillRect/>
            </a:stretch>
          </p:blipFill>
          <p:spPr>
            <a:xfrm>
              <a:off x="7294664" y="6761416"/>
              <a:ext cx="137020" cy="136969"/>
            </a:xfrm>
            <a:prstGeom prst="rect">
              <a:avLst/>
            </a:prstGeom>
          </p:spPr>
        </p:pic>
      </p:grpSp>
      <p:grpSp>
        <p:nvGrpSpPr>
          <p:cNvPr id="49" name="object 49"/>
          <p:cNvGrpSpPr/>
          <p:nvPr/>
        </p:nvGrpSpPr>
        <p:grpSpPr>
          <a:xfrm>
            <a:off x="7183539" y="7064323"/>
            <a:ext cx="368935" cy="687070"/>
            <a:chOff x="7183539" y="7064323"/>
            <a:chExt cx="368935" cy="687070"/>
          </a:xfrm>
        </p:grpSpPr>
        <p:sp>
          <p:nvSpPr>
            <p:cNvPr id="50" name="object 50"/>
            <p:cNvSpPr/>
            <p:nvPr/>
          </p:nvSpPr>
          <p:spPr>
            <a:xfrm>
              <a:off x="7183539" y="7064323"/>
              <a:ext cx="368935" cy="687070"/>
            </a:xfrm>
            <a:custGeom>
              <a:avLst/>
              <a:gdLst/>
              <a:ahLst/>
              <a:cxnLst/>
              <a:rect l="l" t="t" r="r" b="b"/>
              <a:pathLst>
                <a:path w="368934" h="687070">
                  <a:moveTo>
                    <a:pt x="368401" y="686549"/>
                  </a:moveTo>
                  <a:lnTo>
                    <a:pt x="71539" y="686549"/>
                  </a:lnTo>
                  <a:lnTo>
                    <a:pt x="43676" y="680930"/>
                  </a:lnTo>
                  <a:lnTo>
                    <a:pt x="20939" y="665605"/>
                  </a:lnTo>
                  <a:lnTo>
                    <a:pt x="5616" y="642867"/>
                  </a:lnTo>
                  <a:lnTo>
                    <a:pt x="0" y="615010"/>
                  </a:lnTo>
                  <a:lnTo>
                    <a:pt x="0" y="71539"/>
                  </a:lnTo>
                  <a:lnTo>
                    <a:pt x="5616" y="43660"/>
                  </a:lnTo>
                  <a:lnTo>
                    <a:pt x="20939" y="20924"/>
                  </a:lnTo>
                  <a:lnTo>
                    <a:pt x="43676" y="5611"/>
                  </a:lnTo>
                  <a:lnTo>
                    <a:pt x="71539" y="0"/>
                  </a:lnTo>
                  <a:lnTo>
                    <a:pt x="368401" y="0"/>
                  </a:lnTo>
                  <a:lnTo>
                    <a:pt x="368401" y="686549"/>
                  </a:lnTo>
                  <a:close/>
                </a:path>
              </a:pathLst>
            </a:custGeom>
            <a:solidFill>
              <a:srgbClr val="00B5F0"/>
            </a:solidFill>
          </p:spPr>
          <p:txBody>
            <a:bodyPr wrap="square" lIns="0" tIns="0" rIns="0" bIns="0" rtlCol="0"/>
            <a:lstStyle/>
            <a:p>
              <a:endParaRPr/>
            </a:p>
          </p:txBody>
        </p:sp>
        <p:pic>
          <p:nvPicPr>
            <p:cNvPr id="51" name="object 51"/>
            <p:cNvPicPr/>
            <p:nvPr/>
          </p:nvPicPr>
          <p:blipFill>
            <a:blip r:embed="rId23" cstate="print"/>
            <a:stretch>
              <a:fillRect/>
            </a:stretch>
          </p:blipFill>
          <p:spPr>
            <a:xfrm>
              <a:off x="7296200" y="7178471"/>
              <a:ext cx="133946" cy="274040"/>
            </a:xfrm>
            <a:prstGeom prst="rect">
              <a:avLst/>
            </a:prstGeom>
          </p:spPr>
        </p:pic>
        <p:pic>
          <p:nvPicPr>
            <p:cNvPr id="52" name="object 52"/>
            <p:cNvPicPr/>
            <p:nvPr/>
          </p:nvPicPr>
          <p:blipFill>
            <a:blip r:embed="rId24" cstate="print"/>
            <a:stretch>
              <a:fillRect/>
            </a:stretch>
          </p:blipFill>
          <p:spPr>
            <a:xfrm>
              <a:off x="7294664" y="7507287"/>
              <a:ext cx="137020" cy="135483"/>
            </a:xfrm>
            <a:prstGeom prst="rect">
              <a:avLst/>
            </a:prstGeom>
          </p:spPr>
        </p:pic>
      </p:grpSp>
      <p:grpSp>
        <p:nvGrpSpPr>
          <p:cNvPr id="53" name="object 53"/>
          <p:cNvGrpSpPr/>
          <p:nvPr/>
        </p:nvGrpSpPr>
        <p:grpSpPr>
          <a:xfrm>
            <a:off x="7183539" y="7808708"/>
            <a:ext cx="368935" cy="688340"/>
            <a:chOff x="7183539" y="7808708"/>
            <a:chExt cx="368935" cy="688340"/>
          </a:xfrm>
        </p:grpSpPr>
        <p:sp>
          <p:nvSpPr>
            <p:cNvPr id="54" name="object 54"/>
            <p:cNvSpPr/>
            <p:nvPr/>
          </p:nvSpPr>
          <p:spPr>
            <a:xfrm>
              <a:off x="7183539" y="7808708"/>
              <a:ext cx="368935" cy="688340"/>
            </a:xfrm>
            <a:custGeom>
              <a:avLst/>
              <a:gdLst/>
              <a:ahLst/>
              <a:cxnLst/>
              <a:rect l="l" t="t" r="r" b="b"/>
              <a:pathLst>
                <a:path w="368934" h="688340">
                  <a:moveTo>
                    <a:pt x="368401" y="688035"/>
                  </a:moveTo>
                  <a:lnTo>
                    <a:pt x="71539" y="688035"/>
                  </a:lnTo>
                  <a:lnTo>
                    <a:pt x="43676" y="682184"/>
                  </a:lnTo>
                  <a:lnTo>
                    <a:pt x="20939" y="666348"/>
                  </a:lnTo>
                  <a:lnTo>
                    <a:pt x="5616" y="643099"/>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5" name="object 55"/>
            <p:cNvPicPr/>
            <p:nvPr/>
          </p:nvPicPr>
          <p:blipFill>
            <a:blip r:embed="rId25" cstate="print"/>
            <a:stretch>
              <a:fillRect/>
            </a:stretch>
          </p:blipFill>
          <p:spPr>
            <a:xfrm>
              <a:off x="7296200" y="7924405"/>
              <a:ext cx="133946" cy="272453"/>
            </a:xfrm>
            <a:prstGeom prst="rect">
              <a:avLst/>
            </a:prstGeom>
          </p:spPr>
        </p:pic>
        <p:pic>
          <p:nvPicPr>
            <p:cNvPr id="56" name="object 56"/>
            <p:cNvPicPr/>
            <p:nvPr/>
          </p:nvPicPr>
          <p:blipFill>
            <a:blip r:embed="rId26" cstate="print"/>
            <a:stretch>
              <a:fillRect/>
            </a:stretch>
          </p:blipFill>
          <p:spPr>
            <a:xfrm>
              <a:off x="7294664" y="8251672"/>
              <a:ext cx="137020" cy="137020"/>
            </a:xfrm>
            <a:prstGeom prst="rect">
              <a:avLst/>
            </a:prstGeom>
          </p:spPr>
        </p:pic>
      </p:grpSp>
      <p:pic>
        <p:nvPicPr>
          <p:cNvPr id="57" name="object 57"/>
          <p:cNvPicPr/>
          <p:nvPr/>
        </p:nvPicPr>
        <p:blipFill>
          <a:blip r:embed="rId27" cstate="print"/>
          <a:stretch>
            <a:fillRect/>
          </a:stretch>
        </p:blipFill>
        <p:spPr>
          <a:xfrm>
            <a:off x="7183539" y="8553106"/>
            <a:ext cx="368401" cy="688022"/>
          </a:xfrm>
          <a:prstGeom prst="rect">
            <a:avLst/>
          </a:prstGeom>
        </p:spPr>
      </p:pic>
      <p:grpSp>
        <p:nvGrpSpPr>
          <p:cNvPr id="58" name="object 58"/>
          <p:cNvGrpSpPr/>
          <p:nvPr/>
        </p:nvGrpSpPr>
        <p:grpSpPr>
          <a:xfrm>
            <a:off x="7183539" y="9298977"/>
            <a:ext cx="368935" cy="687070"/>
            <a:chOff x="7183539" y="9298977"/>
            <a:chExt cx="368935" cy="687070"/>
          </a:xfrm>
        </p:grpSpPr>
        <p:sp>
          <p:nvSpPr>
            <p:cNvPr id="59" name="object 59"/>
            <p:cNvSpPr/>
            <p:nvPr/>
          </p:nvSpPr>
          <p:spPr>
            <a:xfrm>
              <a:off x="7183539" y="9298977"/>
              <a:ext cx="368935" cy="687070"/>
            </a:xfrm>
            <a:custGeom>
              <a:avLst/>
              <a:gdLst/>
              <a:ahLst/>
              <a:cxnLst/>
              <a:rect l="l" t="t" r="r" b="b"/>
              <a:pathLst>
                <a:path w="368934" h="687070">
                  <a:moveTo>
                    <a:pt x="368401" y="686549"/>
                  </a:moveTo>
                  <a:lnTo>
                    <a:pt x="71539" y="686549"/>
                  </a:lnTo>
                  <a:lnTo>
                    <a:pt x="43676" y="680938"/>
                  </a:lnTo>
                  <a:lnTo>
                    <a:pt x="20939" y="665624"/>
                  </a:lnTo>
                  <a:lnTo>
                    <a:pt x="5616" y="642888"/>
                  </a:lnTo>
                  <a:lnTo>
                    <a:pt x="0" y="615010"/>
                  </a:lnTo>
                  <a:lnTo>
                    <a:pt x="0" y="71589"/>
                  </a:lnTo>
                  <a:lnTo>
                    <a:pt x="5616" y="43703"/>
                  </a:lnTo>
                  <a:lnTo>
                    <a:pt x="20939" y="20950"/>
                  </a:lnTo>
                  <a:lnTo>
                    <a:pt x="43676" y="5619"/>
                  </a:lnTo>
                  <a:lnTo>
                    <a:pt x="71539" y="0"/>
                  </a:lnTo>
                  <a:lnTo>
                    <a:pt x="368401" y="0"/>
                  </a:lnTo>
                  <a:lnTo>
                    <a:pt x="368401" y="686549"/>
                  </a:lnTo>
                  <a:close/>
                </a:path>
              </a:pathLst>
            </a:custGeom>
            <a:solidFill>
              <a:srgbClr val="C6C7C9"/>
            </a:solidFill>
          </p:spPr>
          <p:txBody>
            <a:bodyPr wrap="square" lIns="0" tIns="0" rIns="0" bIns="0" rtlCol="0"/>
            <a:lstStyle/>
            <a:p>
              <a:endParaRPr/>
            </a:p>
          </p:txBody>
        </p:sp>
        <p:pic>
          <p:nvPicPr>
            <p:cNvPr id="60" name="object 60"/>
            <p:cNvPicPr/>
            <p:nvPr/>
          </p:nvPicPr>
          <p:blipFill>
            <a:blip r:embed="rId28" cstate="print"/>
            <a:stretch>
              <a:fillRect/>
            </a:stretch>
          </p:blipFill>
          <p:spPr>
            <a:xfrm>
              <a:off x="7323581" y="9365957"/>
              <a:ext cx="79184" cy="267931"/>
            </a:xfrm>
            <a:prstGeom prst="rect">
              <a:avLst/>
            </a:prstGeom>
          </p:spPr>
        </p:pic>
        <p:pic>
          <p:nvPicPr>
            <p:cNvPr id="61" name="object 61"/>
            <p:cNvPicPr/>
            <p:nvPr/>
          </p:nvPicPr>
          <p:blipFill>
            <a:blip r:embed="rId29" cstate="print"/>
            <a:stretch>
              <a:fillRect/>
            </a:stretch>
          </p:blipFill>
          <p:spPr>
            <a:xfrm>
              <a:off x="7296200" y="9653688"/>
              <a:ext cx="133946" cy="272503"/>
            </a:xfrm>
            <a:prstGeom prst="rect">
              <a:avLst/>
            </a:prstGeom>
          </p:spPr>
        </p:pic>
      </p:grpSp>
      <p:sp>
        <p:nvSpPr>
          <p:cNvPr id="191" name="object 191"/>
          <p:cNvSpPr/>
          <p:nvPr/>
        </p:nvSpPr>
        <p:spPr>
          <a:xfrm>
            <a:off x="4008094" y="7350518"/>
            <a:ext cx="81280" cy="48895"/>
          </a:xfrm>
          <a:custGeom>
            <a:avLst/>
            <a:gdLst/>
            <a:ahLst/>
            <a:cxnLst/>
            <a:rect l="l" t="t" r="r" b="b"/>
            <a:pathLst>
              <a:path w="81279" h="48895">
                <a:moveTo>
                  <a:pt x="80708" y="0"/>
                </a:moveTo>
                <a:lnTo>
                  <a:pt x="33527" y="48717"/>
                </a:lnTo>
                <a:lnTo>
                  <a:pt x="0" y="48717"/>
                </a:lnTo>
              </a:path>
            </a:pathLst>
          </a:custGeom>
          <a:ln w="6089">
            <a:solidFill>
              <a:srgbClr val="ABACAE"/>
            </a:solidFill>
          </a:ln>
        </p:spPr>
        <p:txBody>
          <a:bodyPr wrap="square" lIns="0" tIns="0" rIns="0" bIns="0" rtlCol="0"/>
          <a:lstStyle/>
          <a:p>
            <a:endParaRPr/>
          </a:p>
        </p:txBody>
      </p:sp>
      <p:sp>
        <p:nvSpPr>
          <p:cNvPr id="211" name="object 211"/>
          <p:cNvSpPr/>
          <p:nvPr/>
        </p:nvSpPr>
        <p:spPr>
          <a:xfrm>
            <a:off x="2533053" y="8355215"/>
            <a:ext cx="15240" cy="41275"/>
          </a:xfrm>
          <a:custGeom>
            <a:avLst/>
            <a:gdLst/>
            <a:ahLst/>
            <a:cxnLst/>
            <a:rect l="l" t="t" r="r" b="b"/>
            <a:pathLst>
              <a:path w="15239" h="41275">
                <a:moveTo>
                  <a:pt x="15227" y="0"/>
                </a:moveTo>
                <a:lnTo>
                  <a:pt x="0" y="41071"/>
                </a:lnTo>
              </a:path>
            </a:pathLst>
          </a:custGeom>
          <a:ln w="6089">
            <a:solidFill>
              <a:srgbClr val="ABACAE"/>
            </a:solidFill>
          </a:ln>
        </p:spPr>
        <p:txBody>
          <a:bodyPr wrap="square" lIns="0" tIns="0" rIns="0" bIns="0" rtlCol="0"/>
          <a:lstStyle/>
          <a:p>
            <a:endParaRPr/>
          </a:p>
        </p:txBody>
      </p:sp>
      <p:sp>
        <p:nvSpPr>
          <p:cNvPr id="213" name="object 213"/>
          <p:cNvSpPr/>
          <p:nvPr/>
        </p:nvSpPr>
        <p:spPr>
          <a:xfrm>
            <a:off x="4859045" y="8245576"/>
            <a:ext cx="8255" cy="35560"/>
          </a:xfrm>
          <a:custGeom>
            <a:avLst/>
            <a:gdLst/>
            <a:ahLst/>
            <a:cxnLst/>
            <a:rect l="l" t="t" r="r" b="b"/>
            <a:pathLst>
              <a:path w="8254" h="35559">
                <a:moveTo>
                  <a:pt x="0" y="0"/>
                </a:moveTo>
                <a:lnTo>
                  <a:pt x="7632" y="35026"/>
                </a:lnTo>
              </a:path>
            </a:pathLst>
          </a:custGeom>
          <a:ln w="6089">
            <a:solidFill>
              <a:srgbClr val="ABACAE"/>
            </a:solidFill>
          </a:ln>
        </p:spPr>
        <p:txBody>
          <a:bodyPr wrap="square" lIns="0" tIns="0" rIns="0" bIns="0" rtlCol="0"/>
          <a:lstStyle/>
          <a:p>
            <a:endParaRPr/>
          </a:p>
        </p:txBody>
      </p:sp>
      <p:sp>
        <p:nvSpPr>
          <p:cNvPr id="221" name="object 221"/>
          <p:cNvSpPr/>
          <p:nvPr/>
        </p:nvSpPr>
        <p:spPr>
          <a:xfrm>
            <a:off x="4081170" y="8288235"/>
            <a:ext cx="8255" cy="40005"/>
          </a:xfrm>
          <a:custGeom>
            <a:avLst/>
            <a:gdLst/>
            <a:ahLst/>
            <a:cxnLst/>
            <a:rect l="l" t="t" r="r" b="b"/>
            <a:pathLst>
              <a:path w="8254" h="40004">
                <a:moveTo>
                  <a:pt x="7632" y="0"/>
                </a:moveTo>
                <a:lnTo>
                  <a:pt x="0" y="39535"/>
                </a:lnTo>
              </a:path>
            </a:pathLst>
          </a:custGeom>
          <a:ln w="6089">
            <a:solidFill>
              <a:srgbClr val="ABACAE"/>
            </a:solidFill>
          </a:ln>
        </p:spPr>
        <p:txBody>
          <a:bodyPr wrap="square" lIns="0" tIns="0" rIns="0" bIns="0" rtlCol="0"/>
          <a:lstStyle/>
          <a:p>
            <a:endParaRPr/>
          </a:p>
        </p:txBody>
      </p:sp>
      <p:pic>
        <p:nvPicPr>
          <p:cNvPr id="247" name="object 247"/>
          <p:cNvPicPr/>
          <p:nvPr/>
        </p:nvPicPr>
        <p:blipFill>
          <a:blip r:embed="rId30" cstate="print"/>
          <a:stretch>
            <a:fillRect/>
          </a:stretch>
        </p:blipFill>
        <p:spPr>
          <a:xfrm>
            <a:off x="1010792" y="6546748"/>
            <a:ext cx="126352" cy="70002"/>
          </a:xfrm>
          <a:prstGeom prst="rect">
            <a:avLst/>
          </a:prstGeom>
        </p:spPr>
      </p:pic>
      <p:sp>
        <p:nvSpPr>
          <p:cNvPr id="81" name="テキスト ボックス 80">
            <a:extLst>
              <a:ext uri="{FF2B5EF4-FFF2-40B4-BE49-F238E27FC236}">
                <a16:creationId xmlns:a16="http://schemas.microsoft.com/office/drawing/2014/main" id="{88FC3EDD-4208-0461-D41D-C8C54AE7192F}"/>
              </a:ext>
            </a:extLst>
          </p:cNvPr>
          <p:cNvSpPr txBox="1"/>
          <p:nvPr/>
        </p:nvSpPr>
        <p:spPr>
          <a:xfrm>
            <a:off x="5920079" y="6299826"/>
            <a:ext cx="923224" cy="3046988"/>
          </a:xfrm>
          <a:prstGeom prst="rect">
            <a:avLst/>
          </a:prstGeom>
          <a:noFill/>
        </p:spPr>
        <p:txBody>
          <a:bodyPr wrap="square" rtlCol="0">
            <a:spAutoFit/>
          </a:bodyPr>
          <a:lstStyle/>
          <a:p>
            <a:r>
              <a:rPr kumimoji="1" lang="ja-JP" altLang="en-US" sz="800">
                <a:solidFill>
                  <a:schemeClr val="bg1">
                    <a:lumMod val="50000"/>
                  </a:schemeClr>
                </a:solidFill>
                <a:latin typeface="+mn-lt"/>
                <a:cs typeface="Calibri" panose="020F0502020204030204" pitchFamily="34" charset="0"/>
              </a:rPr>
              <a:t>収入が安定している仕事</a:t>
            </a:r>
            <a:endParaRPr kumimoji="1" lang="en-US" altLang="ja-JP" sz="800">
              <a:solidFill>
                <a:schemeClr val="bg1">
                  <a:lumMod val="50000"/>
                </a:schemeClr>
              </a:solidFill>
              <a:latin typeface="+mn-lt"/>
              <a:cs typeface="Calibri" panose="020F0502020204030204" pitchFamily="34" charset="0"/>
            </a:endParaRPr>
          </a:p>
          <a:p>
            <a:endParaRPr kumimoji="1" lang="en-US" altLang="ja-JP" sz="800">
              <a:solidFill>
                <a:schemeClr val="bg1">
                  <a:lumMod val="50000"/>
                </a:schemeClr>
              </a:solidFill>
              <a:latin typeface="+mn-lt"/>
              <a:cs typeface="Calibri" panose="020F0502020204030204" pitchFamily="34" charset="0"/>
            </a:endParaRPr>
          </a:p>
          <a:p>
            <a:r>
              <a:rPr kumimoji="1" lang="ja-JP" altLang="en-US" sz="800">
                <a:solidFill>
                  <a:schemeClr val="bg1">
                    <a:lumMod val="50000"/>
                  </a:schemeClr>
                </a:solidFill>
                <a:latin typeface="+mn-lt"/>
                <a:cs typeface="Calibri" panose="020F0502020204030204" pitchFamily="34" charset="0"/>
              </a:rPr>
              <a:t>自分にとって楽しい仕事</a:t>
            </a:r>
            <a:endParaRPr kumimoji="1" lang="en-US" altLang="ja-JP" sz="800">
              <a:solidFill>
                <a:schemeClr val="bg1">
                  <a:lumMod val="50000"/>
                </a:schemeClr>
              </a:solidFill>
              <a:latin typeface="+mn-lt"/>
              <a:cs typeface="Calibri" panose="020F0502020204030204" pitchFamily="34" charset="0"/>
            </a:endParaRPr>
          </a:p>
          <a:p>
            <a:endParaRPr kumimoji="1" lang="en-US" altLang="ja-JP" sz="800">
              <a:solidFill>
                <a:schemeClr val="bg1">
                  <a:lumMod val="50000"/>
                </a:schemeClr>
              </a:solidFill>
              <a:latin typeface="+mn-lt"/>
              <a:cs typeface="Calibri" panose="020F0502020204030204" pitchFamily="34" charset="0"/>
            </a:endParaRPr>
          </a:p>
          <a:p>
            <a:r>
              <a:rPr kumimoji="1" lang="ja-JP" altLang="en-US" sz="800">
                <a:solidFill>
                  <a:schemeClr val="bg1">
                    <a:lumMod val="50000"/>
                  </a:schemeClr>
                </a:solidFill>
                <a:latin typeface="+mn-lt"/>
                <a:cs typeface="Calibri" panose="020F0502020204030204" pitchFamily="34" charset="0"/>
              </a:rPr>
              <a:t>私生活とバランスがとれる仕事</a:t>
            </a:r>
            <a:endParaRPr kumimoji="1" lang="en-US" altLang="ja-JP" sz="800">
              <a:solidFill>
                <a:schemeClr val="bg1">
                  <a:lumMod val="50000"/>
                </a:schemeClr>
              </a:solidFill>
              <a:latin typeface="+mn-lt"/>
              <a:cs typeface="Calibri" panose="020F0502020204030204" pitchFamily="34" charset="0"/>
            </a:endParaRPr>
          </a:p>
          <a:p>
            <a:endParaRPr kumimoji="1" lang="en-US" altLang="ja-JP" sz="800">
              <a:solidFill>
                <a:schemeClr val="bg1">
                  <a:lumMod val="50000"/>
                </a:schemeClr>
              </a:solidFill>
              <a:latin typeface="+mn-lt"/>
              <a:cs typeface="Calibri" panose="020F0502020204030204" pitchFamily="34" charset="0"/>
            </a:endParaRPr>
          </a:p>
          <a:p>
            <a:r>
              <a:rPr kumimoji="1" lang="ja-JP" altLang="en-US" sz="800">
                <a:solidFill>
                  <a:schemeClr val="bg1">
                    <a:lumMod val="50000"/>
                  </a:schemeClr>
                </a:solidFill>
                <a:latin typeface="+mn-lt"/>
                <a:cs typeface="Calibri" panose="020F0502020204030204" pitchFamily="34" charset="0"/>
              </a:rPr>
              <a:t>健康を損なう心配がない仕事</a:t>
            </a:r>
            <a:endParaRPr kumimoji="1" lang="en-US" altLang="ja-JP" sz="800">
              <a:solidFill>
                <a:schemeClr val="bg1">
                  <a:lumMod val="50000"/>
                </a:schemeClr>
              </a:solidFill>
              <a:latin typeface="+mn-lt"/>
              <a:cs typeface="Calibri" panose="020F0502020204030204" pitchFamily="34" charset="0"/>
            </a:endParaRPr>
          </a:p>
          <a:p>
            <a:endParaRPr kumimoji="1" lang="en-US" altLang="ja-JP" sz="800">
              <a:solidFill>
                <a:schemeClr val="bg1">
                  <a:lumMod val="50000"/>
                </a:schemeClr>
              </a:solidFill>
              <a:latin typeface="+mn-lt"/>
              <a:cs typeface="Calibri" panose="020F0502020204030204" pitchFamily="34" charset="0"/>
            </a:endParaRPr>
          </a:p>
          <a:p>
            <a:r>
              <a:rPr kumimoji="1" lang="ja-JP" altLang="en-US" sz="800">
                <a:solidFill>
                  <a:schemeClr val="bg1">
                    <a:lumMod val="50000"/>
                  </a:schemeClr>
                </a:solidFill>
                <a:latin typeface="+mn-lt"/>
                <a:cs typeface="Calibri" panose="020F0502020204030204" pitchFamily="34" charset="0"/>
              </a:rPr>
              <a:t>自分の専門知識や能力がいかせる仕事</a:t>
            </a:r>
            <a:endParaRPr kumimoji="1" lang="en-US" altLang="ja-JP" sz="800">
              <a:solidFill>
                <a:schemeClr val="bg1">
                  <a:lumMod val="50000"/>
                </a:schemeClr>
              </a:solidFill>
              <a:latin typeface="+mn-lt"/>
              <a:cs typeface="Calibri" panose="020F0502020204030204" pitchFamily="34" charset="0"/>
            </a:endParaRPr>
          </a:p>
          <a:p>
            <a:endParaRPr kumimoji="1" lang="en-US" altLang="ja-JP" sz="800">
              <a:solidFill>
                <a:schemeClr val="bg1">
                  <a:lumMod val="50000"/>
                </a:schemeClr>
              </a:solidFill>
              <a:latin typeface="+mn-lt"/>
              <a:cs typeface="Calibri" panose="020F0502020204030204" pitchFamily="34" charset="0"/>
            </a:endParaRPr>
          </a:p>
          <a:p>
            <a:r>
              <a:rPr kumimoji="1" lang="ja-JP" altLang="en-US" sz="800">
                <a:solidFill>
                  <a:schemeClr val="bg1">
                    <a:lumMod val="50000"/>
                  </a:schemeClr>
                </a:solidFill>
                <a:latin typeface="+mn-lt"/>
                <a:cs typeface="Calibri" panose="020F0502020204030204" pitchFamily="34" charset="0"/>
              </a:rPr>
              <a:t>世の中のためになる仕事</a:t>
            </a:r>
            <a:endParaRPr kumimoji="1" lang="en-US" altLang="ja-JP" sz="800">
              <a:solidFill>
                <a:schemeClr val="bg1">
                  <a:lumMod val="50000"/>
                </a:schemeClr>
              </a:solidFill>
              <a:latin typeface="+mn-lt"/>
              <a:cs typeface="Calibri" panose="020F0502020204030204" pitchFamily="34" charset="0"/>
            </a:endParaRPr>
          </a:p>
          <a:p>
            <a:endParaRPr kumimoji="1" lang="en-US" altLang="ja-JP" sz="800">
              <a:solidFill>
                <a:schemeClr val="bg1">
                  <a:lumMod val="50000"/>
                </a:schemeClr>
              </a:solidFill>
              <a:latin typeface="+mn-lt"/>
              <a:cs typeface="Calibri" panose="020F0502020204030204" pitchFamily="34" charset="0"/>
            </a:endParaRPr>
          </a:p>
          <a:p>
            <a:r>
              <a:rPr kumimoji="1" lang="ja-JP" altLang="en-US" sz="800">
                <a:solidFill>
                  <a:schemeClr val="bg1">
                    <a:lumMod val="50000"/>
                  </a:schemeClr>
                </a:solidFill>
                <a:latin typeface="+mn-lt"/>
                <a:cs typeface="Calibri" panose="020F0502020204030204" pitchFamily="34" charset="0"/>
              </a:rPr>
              <a:t>失業の心配がない仕事</a:t>
            </a:r>
            <a:endParaRPr kumimoji="1" lang="en-US" altLang="ja-JP" sz="800">
              <a:solidFill>
                <a:schemeClr val="bg1">
                  <a:lumMod val="50000"/>
                </a:schemeClr>
              </a:solidFill>
              <a:latin typeface="+mn-lt"/>
              <a:cs typeface="Calibri" panose="020F0502020204030204" pitchFamily="34" charset="0"/>
            </a:endParaRPr>
          </a:p>
          <a:p>
            <a:endParaRPr kumimoji="1" lang="en-US" altLang="ja-JP" sz="800">
              <a:solidFill>
                <a:schemeClr val="bg1">
                  <a:lumMod val="50000"/>
                </a:schemeClr>
              </a:solidFill>
              <a:latin typeface="+mn-lt"/>
              <a:cs typeface="Calibri" panose="020F0502020204030204" pitchFamily="34" charset="0"/>
            </a:endParaRPr>
          </a:p>
          <a:p>
            <a:r>
              <a:rPr kumimoji="1" lang="ja-JP" altLang="en-US" sz="800">
                <a:solidFill>
                  <a:schemeClr val="bg1">
                    <a:lumMod val="50000"/>
                  </a:schemeClr>
                </a:solidFill>
                <a:latin typeface="+mn-lt"/>
                <a:cs typeface="Calibri" panose="020F0502020204030204" pitchFamily="34" charset="0"/>
              </a:rPr>
              <a:t>高い収入が得られる仕事</a:t>
            </a:r>
            <a:endParaRPr kumimoji="1" lang="en-US" altLang="ja-JP" sz="800">
              <a:solidFill>
                <a:schemeClr val="bg1">
                  <a:lumMod val="50000"/>
                </a:schemeClr>
              </a:solidFill>
              <a:latin typeface="+mn-lt"/>
              <a:cs typeface="Calibri" panose="020F0502020204030204" pitchFamily="34" charset="0"/>
            </a:endParaRPr>
          </a:p>
        </p:txBody>
      </p:sp>
      <p:cxnSp>
        <p:nvCxnSpPr>
          <p:cNvPr id="83" name="直線コネクタ 82">
            <a:extLst>
              <a:ext uri="{FF2B5EF4-FFF2-40B4-BE49-F238E27FC236}">
                <a16:creationId xmlns:a16="http://schemas.microsoft.com/office/drawing/2014/main" id="{65D5EBFD-B551-806E-19B2-CDD3C0947833}"/>
              </a:ext>
            </a:extLst>
          </p:cNvPr>
          <p:cNvCxnSpPr>
            <a:cxnSpLocks/>
          </p:cNvCxnSpPr>
          <p:nvPr/>
        </p:nvCxnSpPr>
        <p:spPr>
          <a:xfrm flipH="1">
            <a:off x="5535549" y="6547747"/>
            <a:ext cx="386053" cy="904764"/>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7" name="直線コネクタ 86">
            <a:extLst>
              <a:ext uri="{FF2B5EF4-FFF2-40B4-BE49-F238E27FC236}">
                <a16:creationId xmlns:a16="http://schemas.microsoft.com/office/drawing/2014/main" id="{B17304A8-C1C7-813A-5403-D9093973B037}"/>
              </a:ext>
            </a:extLst>
          </p:cNvPr>
          <p:cNvCxnSpPr>
            <a:cxnSpLocks/>
          </p:cNvCxnSpPr>
          <p:nvPr/>
        </p:nvCxnSpPr>
        <p:spPr>
          <a:xfrm flipH="1">
            <a:off x="5659949" y="6898385"/>
            <a:ext cx="322048" cy="850733"/>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9" name="直線コネクタ 88">
            <a:extLst>
              <a:ext uri="{FF2B5EF4-FFF2-40B4-BE49-F238E27FC236}">
                <a16:creationId xmlns:a16="http://schemas.microsoft.com/office/drawing/2014/main" id="{B88E06D8-0899-EEA0-434A-0F9C4EE1E4B8}"/>
              </a:ext>
            </a:extLst>
          </p:cNvPr>
          <p:cNvCxnSpPr>
            <a:cxnSpLocks/>
          </p:cNvCxnSpPr>
          <p:nvPr/>
        </p:nvCxnSpPr>
        <p:spPr>
          <a:xfrm flipH="1">
            <a:off x="5659949" y="7250512"/>
            <a:ext cx="331836" cy="657835"/>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1" name="直線コネクタ 90">
            <a:extLst>
              <a:ext uri="{FF2B5EF4-FFF2-40B4-BE49-F238E27FC236}">
                <a16:creationId xmlns:a16="http://schemas.microsoft.com/office/drawing/2014/main" id="{B44B1DE6-E834-057C-3D4A-13A26137D4A3}"/>
              </a:ext>
            </a:extLst>
          </p:cNvPr>
          <p:cNvCxnSpPr>
            <a:cxnSpLocks/>
          </p:cNvCxnSpPr>
          <p:nvPr/>
        </p:nvCxnSpPr>
        <p:spPr>
          <a:xfrm flipH="1">
            <a:off x="5448230" y="7662568"/>
            <a:ext cx="538376" cy="495773"/>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3" name="直線コネクタ 92">
            <a:extLst>
              <a:ext uri="{FF2B5EF4-FFF2-40B4-BE49-F238E27FC236}">
                <a16:creationId xmlns:a16="http://schemas.microsoft.com/office/drawing/2014/main" id="{9C98A387-4C8B-8BD0-6699-8B155B8AC21C}"/>
              </a:ext>
            </a:extLst>
          </p:cNvPr>
          <p:cNvCxnSpPr>
            <a:cxnSpLocks/>
          </p:cNvCxnSpPr>
          <p:nvPr/>
        </p:nvCxnSpPr>
        <p:spPr>
          <a:xfrm flipH="1">
            <a:off x="5695333" y="8138698"/>
            <a:ext cx="296452" cy="120023"/>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5" name="直線コネクタ 94">
            <a:extLst>
              <a:ext uri="{FF2B5EF4-FFF2-40B4-BE49-F238E27FC236}">
                <a16:creationId xmlns:a16="http://schemas.microsoft.com/office/drawing/2014/main" id="{6805159D-CF63-2E40-8F5E-A974DA0BAFAF}"/>
              </a:ext>
            </a:extLst>
          </p:cNvPr>
          <p:cNvCxnSpPr>
            <a:cxnSpLocks/>
          </p:cNvCxnSpPr>
          <p:nvPr/>
        </p:nvCxnSpPr>
        <p:spPr>
          <a:xfrm flipH="1">
            <a:off x="5640989" y="8388692"/>
            <a:ext cx="278907" cy="66637"/>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72" name="図 71">
            <a:extLst>
              <a:ext uri="{FF2B5EF4-FFF2-40B4-BE49-F238E27FC236}">
                <a16:creationId xmlns:a16="http://schemas.microsoft.com/office/drawing/2014/main" id="{E2FC2468-B9A9-F26D-2E15-90EC8BCF6E7E}"/>
              </a:ext>
            </a:extLst>
          </p:cNvPr>
          <p:cNvPicPr>
            <a:picLocks noChangeAspect="1"/>
          </p:cNvPicPr>
          <p:nvPr/>
        </p:nvPicPr>
        <p:blipFill>
          <a:blip r:embed="rId31"/>
          <a:srcRect l="8515" t="118278" r="-8139" b="-118279"/>
          <a:stretch/>
        </p:blipFill>
        <p:spPr>
          <a:xfrm>
            <a:off x="2025551" y="5130341"/>
            <a:ext cx="3995796" cy="698028"/>
          </a:xfrm>
          <a:prstGeom prst="rect">
            <a:avLst/>
          </a:prstGeom>
        </p:spPr>
      </p:pic>
      <p:sp>
        <p:nvSpPr>
          <p:cNvPr id="68" name="字幕 2">
            <a:extLst>
              <a:ext uri="{FF2B5EF4-FFF2-40B4-BE49-F238E27FC236}">
                <a16:creationId xmlns:a16="http://schemas.microsoft.com/office/drawing/2014/main" id="{470386B0-73AF-95BA-E7C6-AB4DFB540EEE}"/>
              </a:ext>
            </a:extLst>
          </p:cNvPr>
          <p:cNvSpPr txBox="1">
            <a:spLocks/>
          </p:cNvSpPr>
          <p:nvPr/>
        </p:nvSpPr>
        <p:spPr>
          <a:xfrm>
            <a:off x="1591849" y="9320878"/>
            <a:ext cx="4405236" cy="355632"/>
          </a:xfrm>
          <a:prstGeom prst="rect">
            <a:avLst/>
          </a:prstGeom>
        </p:spPr>
        <p:txBody>
          <a:bodyPr/>
          <a:lst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r>
              <a:rPr kumimoji="1" lang="ja-JP" altLang="en-US" sz="900">
                <a:solidFill>
                  <a:schemeClr val="bg1">
                    <a:lumMod val="50000"/>
                  </a:schemeClr>
                </a:solidFill>
                <a:latin typeface="BIZ UDPゴシック" panose="020B0400000000000000" pitchFamily="50" charset="-128"/>
                <a:ea typeface="BIZ UDPゴシック" panose="020B0400000000000000" pitchFamily="50" charset="-128"/>
              </a:rPr>
              <a:t>出典：内閣府「令和</a:t>
            </a:r>
            <a:r>
              <a:rPr kumimoji="1" lang="en-US" altLang="ja-JP" sz="900">
                <a:solidFill>
                  <a:schemeClr val="bg1">
                    <a:lumMod val="50000"/>
                  </a:schemeClr>
                </a:solidFill>
                <a:latin typeface="BIZ UDPゴシック" panose="020B0400000000000000" pitchFamily="50" charset="-128"/>
                <a:ea typeface="BIZ UDPゴシック" panose="020B0400000000000000" pitchFamily="50" charset="-128"/>
              </a:rPr>
              <a:t>6</a:t>
            </a:r>
            <a:r>
              <a:rPr kumimoji="1" lang="ja-JP" altLang="en-US" sz="900">
                <a:solidFill>
                  <a:schemeClr val="bg1">
                    <a:lumMod val="50000"/>
                  </a:schemeClr>
                </a:solidFill>
                <a:latin typeface="BIZ UDPゴシック" panose="020B0400000000000000" pitchFamily="50" charset="-128"/>
                <a:ea typeface="BIZ UDPゴシック" panose="020B0400000000000000" pitchFamily="50" charset="-128"/>
              </a:rPr>
              <a:t>年度 国民生活に関する世論調査」に基づき作成</a:t>
            </a:r>
          </a:p>
          <a:p>
            <a:r>
              <a:rPr kumimoji="1" lang="en-US" altLang="ja-JP" sz="900">
                <a:solidFill>
                  <a:schemeClr val="bg1">
                    <a:lumMod val="50000"/>
                  </a:schemeClr>
                </a:solidFill>
                <a:latin typeface="BIZ UDPゴシック" panose="020B0400000000000000" pitchFamily="50" charset="-128"/>
                <a:ea typeface="BIZ UDPゴシック" panose="020B0400000000000000" pitchFamily="50" charset="-128"/>
              </a:rPr>
              <a:t>https://survey.gov-online.go.jp/living/202412/r06/r06-life/</a:t>
            </a:r>
          </a:p>
        </p:txBody>
      </p:sp>
      <p:sp>
        <p:nvSpPr>
          <p:cNvPr id="62" name="正方形/長方形 61">
            <a:extLst>
              <a:ext uri="{FF2B5EF4-FFF2-40B4-BE49-F238E27FC236}">
                <a16:creationId xmlns:a16="http://schemas.microsoft.com/office/drawing/2014/main" id="{FE866E54-39B2-2D95-2CA3-E5780626525D}"/>
              </a:ext>
            </a:extLst>
          </p:cNvPr>
          <p:cNvSpPr/>
          <p:nvPr/>
        </p:nvSpPr>
        <p:spPr>
          <a:xfrm>
            <a:off x="3412172" y="1798093"/>
            <a:ext cx="1958222" cy="16745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テキスト ボックス 62">
            <a:extLst>
              <a:ext uri="{FF2B5EF4-FFF2-40B4-BE49-F238E27FC236}">
                <a16:creationId xmlns:a16="http://schemas.microsoft.com/office/drawing/2014/main" id="{D7C6B3D4-5707-B14C-01FD-C30825FF6D6F}"/>
              </a:ext>
            </a:extLst>
          </p:cNvPr>
          <p:cNvSpPr txBox="1"/>
          <p:nvPr/>
        </p:nvSpPr>
        <p:spPr>
          <a:xfrm>
            <a:off x="2729644" y="1613247"/>
            <a:ext cx="1826141" cy="338554"/>
          </a:xfrm>
          <a:prstGeom prst="rect">
            <a:avLst/>
          </a:prstGeom>
          <a:noFill/>
        </p:spPr>
        <p:txBody>
          <a:bodyPr wrap="none" rtlCol="0">
            <a:spAutoFit/>
          </a:bodyPr>
          <a:lstStyle/>
          <a:p>
            <a:r>
              <a:rPr kumimoji="1" lang="ja-JP" altLang="en-US" sz="1600" b="1">
                <a:solidFill>
                  <a:schemeClr val="tx1">
                    <a:lumMod val="65000"/>
                    <a:lumOff val="35000"/>
                  </a:schemeClr>
                </a:solidFill>
                <a:latin typeface="HG丸ｺﾞｼｯｸM-PRO" panose="020F0600000000000000" pitchFamily="50" charset="-128"/>
                <a:ea typeface="HG丸ｺﾞｼｯｸM-PRO" panose="020F0600000000000000" pitchFamily="50" charset="-128"/>
              </a:rPr>
              <a:t>働く目的はなにか</a:t>
            </a:r>
          </a:p>
        </p:txBody>
      </p:sp>
      <p:sp>
        <p:nvSpPr>
          <p:cNvPr id="64" name="正方形/長方形 63">
            <a:extLst>
              <a:ext uri="{FF2B5EF4-FFF2-40B4-BE49-F238E27FC236}">
                <a16:creationId xmlns:a16="http://schemas.microsoft.com/office/drawing/2014/main" id="{B9D4B333-138C-ED1E-FAD8-B89AD0A131F0}"/>
              </a:ext>
            </a:extLst>
          </p:cNvPr>
          <p:cNvSpPr/>
          <p:nvPr/>
        </p:nvSpPr>
        <p:spPr>
          <a:xfrm>
            <a:off x="1595718" y="4671706"/>
            <a:ext cx="4899429" cy="369332"/>
          </a:xfrm>
          <a:prstGeom prst="rect">
            <a:avLst/>
          </a:prstGeom>
        </p:spPr>
        <p:txBody>
          <a:bodyPr wrap="square">
            <a:spAutoFit/>
          </a:bodyPr>
          <a:lstStyle/>
          <a:p>
            <a:r>
              <a:rPr kumimoji="1" lang="ja-JP" altLang="en-US" sz="900">
                <a:solidFill>
                  <a:schemeClr val="bg1">
                    <a:lumMod val="50000"/>
                  </a:schemeClr>
                </a:solidFill>
                <a:latin typeface="BIZ UDPゴシック" panose="020B0400000000000000" pitchFamily="50" charset="-128"/>
                <a:ea typeface="BIZ UDPゴシック" panose="020B0400000000000000" pitchFamily="50" charset="-128"/>
              </a:rPr>
              <a:t>出典：内閣府「令和</a:t>
            </a:r>
            <a:r>
              <a:rPr kumimoji="1" lang="en-US" altLang="ja-JP" sz="900">
                <a:solidFill>
                  <a:schemeClr val="bg1">
                    <a:lumMod val="50000"/>
                  </a:schemeClr>
                </a:solidFill>
                <a:latin typeface="BIZ UDPゴシック" panose="020B0400000000000000" pitchFamily="50" charset="-128"/>
                <a:ea typeface="BIZ UDPゴシック" panose="020B0400000000000000" pitchFamily="50" charset="-128"/>
              </a:rPr>
              <a:t>6</a:t>
            </a:r>
            <a:r>
              <a:rPr kumimoji="1" lang="ja-JP" altLang="en-US" sz="900">
                <a:solidFill>
                  <a:schemeClr val="bg1">
                    <a:lumMod val="50000"/>
                  </a:schemeClr>
                </a:solidFill>
                <a:latin typeface="BIZ UDPゴシック" panose="020B0400000000000000" pitchFamily="50" charset="-128"/>
                <a:ea typeface="BIZ UDPゴシック" panose="020B0400000000000000" pitchFamily="50" charset="-128"/>
              </a:rPr>
              <a:t>年度 国民生活に関する世論調査」に基づき作成</a:t>
            </a:r>
          </a:p>
          <a:p>
            <a:r>
              <a:rPr kumimoji="1" lang="en-US" altLang="ja-JP" sz="900">
                <a:solidFill>
                  <a:schemeClr val="bg1">
                    <a:lumMod val="50000"/>
                  </a:schemeClr>
                </a:solidFill>
                <a:latin typeface="BIZ UDPゴシック" panose="020B0400000000000000" pitchFamily="50" charset="-128"/>
                <a:ea typeface="BIZ UDPゴシック" panose="020B0400000000000000" pitchFamily="50" charset="-128"/>
              </a:rPr>
              <a:t>https://survey.gov-online.go.jp/living/202412/r06/r06-life/</a:t>
            </a:r>
          </a:p>
        </p:txBody>
      </p:sp>
      <p:pic>
        <p:nvPicPr>
          <p:cNvPr id="65" name="図 64">
            <a:extLst>
              <a:ext uri="{FF2B5EF4-FFF2-40B4-BE49-F238E27FC236}">
                <a16:creationId xmlns:a16="http://schemas.microsoft.com/office/drawing/2014/main" id="{17EA2A7E-F0FF-5D9E-20E6-8FB735D1FF0D}"/>
              </a:ext>
            </a:extLst>
          </p:cNvPr>
          <p:cNvPicPr>
            <a:picLocks noChangeAspect="1"/>
          </p:cNvPicPr>
          <p:nvPr/>
        </p:nvPicPr>
        <p:blipFill>
          <a:blip r:embed="rId32"/>
          <a:stretch>
            <a:fillRect/>
          </a:stretch>
        </p:blipFill>
        <p:spPr>
          <a:xfrm>
            <a:off x="930916" y="1925367"/>
            <a:ext cx="5157663" cy="2694666"/>
          </a:xfrm>
          <a:prstGeom prst="rect">
            <a:avLst/>
          </a:prstGeom>
        </p:spPr>
      </p:pic>
      <p:cxnSp>
        <p:nvCxnSpPr>
          <p:cNvPr id="66" name="直線コネクタ 65">
            <a:extLst>
              <a:ext uri="{FF2B5EF4-FFF2-40B4-BE49-F238E27FC236}">
                <a16:creationId xmlns:a16="http://schemas.microsoft.com/office/drawing/2014/main" id="{F62BC808-6C75-E8E8-960C-060BA6C54EF5}"/>
              </a:ext>
            </a:extLst>
          </p:cNvPr>
          <p:cNvCxnSpPr/>
          <p:nvPr/>
        </p:nvCxnSpPr>
        <p:spPr>
          <a:xfrm>
            <a:off x="2908163" y="2457703"/>
            <a:ext cx="2772000" cy="0"/>
          </a:xfrm>
          <a:prstGeom prst="line">
            <a:avLst/>
          </a:prstGeom>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pic>
        <p:nvPicPr>
          <p:cNvPr id="67" name="図 66" descr="グラフィカル ユーザー インターフェイス, アプリケーション&#10;&#10;AI 生成コンテンツは誤りを含む可能性があります。">
            <a:extLst>
              <a:ext uri="{FF2B5EF4-FFF2-40B4-BE49-F238E27FC236}">
                <a16:creationId xmlns:a16="http://schemas.microsoft.com/office/drawing/2014/main" id="{2A6A9EA4-540C-5C89-AA9F-FF895AC5C500}"/>
              </a:ext>
            </a:extLst>
          </p:cNvPr>
          <p:cNvPicPr>
            <a:picLocks noChangeAspect="1"/>
          </p:cNvPicPr>
          <p:nvPr/>
        </p:nvPicPr>
        <p:blipFill>
          <a:blip r:embed="rId33" cstate="print">
            <a:extLst>
              <a:ext uri="{28A0092B-C50C-407E-A947-70E740481C1C}">
                <a14:useLocalDpi xmlns:a14="http://schemas.microsoft.com/office/drawing/2010/main" val="0"/>
              </a:ext>
            </a:extLst>
          </a:blip>
          <a:srcRect t="3086"/>
          <a:stretch>
            <a:fillRect/>
          </a:stretch>
        </p:blipFill>
        <p:spPr>
          <a:xfrm>
            <a:off x="1382695" y="2433510"/>
            <a:ext cx="4651993" cy="2200139"/>
          </a:xfrm>
          <a:prstGeom prst="rect">
            <a:avLst/>
          </a:prstGeom>
        </p:spPr>
      </p:pic>
      <p:sp>
        <p:nvSpPr>
          <p:cNvPr id="77" name="正方形/長方形 76">
            <a:extLst>
              <a:ext uri="{FF2B5EF4-FFF2-40B4-BE49-F238E27FC236}">
                <a16:creationId xmlns:a16="http://schemas.microsoft.com/office/drawing/2014/main" id="{AE72FF6B-30F5-08CB-B972-D74ECD43FBBC}"/>
              </a:ext>
            </a:extLst>
          </p:cNvPr>
          <p:cNvSpPr/>
          <p:nvPr/>
        </p:nvSpPr>
        <p:spPr>
          <a:xfrm>
            <a:off x="3106397" y="2324702"/>
            <a:ext cx="2772000" cy="1088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8" name="直線コネクタ 77">
            <a:extLst>
              <a:ext uri="{FF2B5EF4-FFF2-40B4-BE49-F238E27FC236}">
                <a16:creationId xmlns:a16="http://schemas.microsoft.com/office/drawing/2014/main" id="{05C8C685-D1FA-835B-C0B1-14885676AABC}"/>
              </a:ext>
            </a:extLst>
          </p:cNvPr>
          <p:cNvCxnSpPr/>
          <p:nvPr/>
        </p:nvCxnSpPr>
        <p:spPr>
          <a:xfrm>
            <a:off x="3122441" y="2320691"/>
            <a:ext cx="226350" cy="108808"/>
          </a:xfrm>
          <a:prstGeom prst="line">
            <a:avLst/>
          </a:prstGeom>
          <a:ln w="12700">
            <a:solidFill>
              <a:srgbClr val="8C8B8C"/>
            </a:solidFill>
          </a:ln>
        </p:spPr>
        <p:style>
          <a:lnRef idx="1">
            <a:schemeClr val="accent1"/>
          </a:lnRef>
          <a:fillRef idx="0">
            <a:schemeClr val="accent1"/>
          </a:fillRef>
          <a:effectRef idx="0">
            <a:schemeClr val="accent1"/>
          </a:effectRef>
          <a:fontRef idx="minor">
            <a:schemeClr val="tx1"/>
          </a:fontRef>
        </p:style>
      </p:cxnSp>
      <p:cxnSp>
        <p:nvCxnSpPr>
          <p:cNvPr id="80" name="直線コネクタ 79">
            <a:extLst>
              <a:ext uri="{FF2B5EF4-FFF2-40B4-BE49-F238E27FC236}">
                <a16:creationId xmlns:a16="http://schemas.microsoft.com/office/drawing/2014/main" id="{4FF84006-7363-7363-9EF4-5D322911C598}"/>
              </a:ext>
            </a:extLst>
          </p:cNvPr>
          <p:cNvCxnSpPr>
            <a:cxnSpLocks/>
          </p:cNvCxnSpPr>
          <p:nvPr/>
        </p:nvCxnSpPr>
        <p:spPr>
          <a:xfrm>
            <a:off x="3781969" y="2320691"/>
            <a:ext cx="1383589" cy="107887"/>
          </a:xfrm>
          <a:prstGeom prst="line">
            <a:avLst/>
          </a:prstGeom>
          <a:ln w="12700">
            <a:solidFill>
              <a:srgbClr val="8C8B8C"/>
            </a:solidFill>
          </a:ln>
        </p:spPr>
        <p:style>
          <a:lnRef idx="1">
            <a:schemeClr val="accent1"/>
          </a:lnRef>
          <a:fillRef idx="0">
            <a:schemeClr val="accent1"/>
          </a:fillRef>
          <a:effectRef idx="0">
            <a:schemeClr val="accent1"/>
          </a:effectRef>
          <a:fontRef idx="minor">
            <a:schemeClr val="tx1"/>
          </a:fontRef>
        </p:style>
      </p:cxnSp>
      <p:cxnSp>
        <p:nvCxnSpPr>
          <p:cNvPr id="82" name="直線コネクタ 81">
            <a:extLst>
              <a:ext uri="{FF2B5EF4-FFF2-40B4-BE49-F238E27FC236}">
                <a16:creationId xmlns:a16="http://schemas.microsoft.com/office/drawing/2014/main" id="{CF85D623-84DC-D53D-80BD-3CB978822BE7}"/>
              </a:ext>
            </a:extLst>
          </p:cNvPr>
          <p:cNvCxnSpPr>
            <a:cxnSpLocks/>
          </p:cNvCxnSpPr>
          <p:nvPr/>
        </p:nvCxnSpPr>
        <p:spPr>
          <a:xfrm>
            <a:off x="4643605" y="2327080"/>
            <a:ext cx="694406" cy="113720"/>
          </a:xfrm>
          <a:prstGeom prst="line">
            <a:avLst/>
          </a:prstGeom>
          <a:ln w="12700">
            <a:solidFill>
              <a:srgbClr val="8C8B8C"/>
            </a:solidFill>
          </a:ln>
        </p:spPr>
        <p:style>
          <a:lnRef idx="1">
            <a:schemeClr val="accent1"/>
          </a:lnRef>
          <a:fillRef idx="0">
            <a:schemeClr val="accent1"/>
          </a:fillRef>
          <a:effectRef idx="0">
            <a:schemeClr val="accent1"/>
          </a:effectRef>
          <a:fontRef idx="minor">
            <a:schemeClr val="tx1"/>
          </a:fontRef>
        </p:style>
      </p:cxnSp>
      <p:cxnSp>
        <p:nvCxnSpPr>
          <p:cNvPr id="84" name="直線コネクタ 83">
            <a:extLst>
              <a:ext uri="{FF2B5EF4-FFF2-40B4-BE49-F238E27FC236}">
                <a16:creationId xmlns:a16="http://schemas.microsoft.com/office/drawing/2014/main" id="{473B5123-9431-732B-AD42-F6AEE44C0EDF}"/>
              </a:ext>
            </a:extLst>
          </p:cNvPr>
          <p:cNvCxnSpPr>
            <a:cxnSpLocks/>
          </p:cNvCxnSpPr>
          <p:nvPr/>
        </p:nvCxnSpPr>
        <p:spPr>
          <a:xfrm>
            <a:off x="5261001" y="2327080"/>
            <a:ext cx="304232" cy="109340"/>
          </a:xfrm>
          <a:prstGeom prst="line">
            <a:avLst/>
          </a:prstGeom>
          <a:ln w="12700">
            <a:solidFill>
              <a:srgbClr val="8C8B8C"/>
            </a:solidFill>
          </a:ln>
        </p:spPr>
        <p:style>
          <a:lnRef idx="1">
            <a:schemeClr val="accent1"/>
          </a:lnRef>
          <a:fillRef idx="0">
            <a:schemeClr val="accent1"/>
          </a:fillRef>
          <a:effectRef idx="0">
            <a:schemeClr val="accent1"/>
          </a:effectRef>
          <a:fontRef idx="minor">
            <a:schemeClr val="tx1"/>
          </a:fontRef>
        </p:style>
      </p:cxnSp>
      <p:cxnSp>
        <p:nvCxnSpPr>
          <p:cNvPr id="85" name="直線コネクタ 84">
            <a:extLst>
              <a:ext uri="{FF2B5EF4-FFF2-40B4-BE49-F238E27FC236}">
                <a16:creationId xmlns:a16="http://schemas.microsoft.com/office/drawing/2014/main" id="{FBD6C601-A1D5-D61A-54F5-ACD9139519FE}"/>
              </a:ext>
            </a:extLst>
          </p:cNvPr>
          <p:cNvCxnSpPr>
            <a:cxnSpLocks/>
          </p:cNvCxnSpPr>
          <p:nvPr/>
        </p:nvCxnSpPr>
        <p:spPr>
          <a:xfrm flipH="1">
            <a:off x="5778014" y="2327080"/>
            <a:ext cx="14810" cy="101498"/>
          </a:xfrm>
          <a:prstGeom prst="line">
            <a:avLst/>
          </a:prstGeom>
          <a:ln w="12700">
            <a:solidFill>
              <a:srgbClr val="8C8B8C"/>
            </a:solidFill>
          </a:ln>
        </p:spPr>
        <p:style>
          <a:lnRef idx="1">
            <a:schemeClr val="accent1"/>
          </a:lnRef>
          <a:fillRef idx="0">
            <a:schemeClr val="accent1"/>
          </a:fillRef>
          <a:effectRef idx="0">
            <a:schemeClr val="accent1"/>
          </a:effectRef>
          <a:fontRef idx="minor">
            <a:schemeClr val="tx1"/>
          </a:fontRef>
        </p:style>
      </p:cxnSp>
      <p:cxnSp>
        <p:nvCxnSpPr>
          <p:cNvPr id="86" name="直線コネクタ 85">
            <a:extLst>
              <a:ext uri="{FF2B5EF4-FFF2-40B4-BE49-F238E27FC236}">
                <a16:creationId xmlns:a16="http://schemas.microsoft.com/office/drawing/2014/main" id="{778D3B8E-4B28-CF9D-96D3-D8A223EE5E40}"/>
              </a:ext>
            </a:extLst>
          </p:cNvPr>
          <p:cNvCxnSpPr/>
          <p:nvPr/>
        </p:nvCxnSpPr>
        <p:spPr>
          <a:xfrm>
            <a:off x="2772665" y="2436420"/>
            <a:ext cx="3053218" cy="0"/>
          </a:xfrm>
          <a:prstGeom prst="line">
            <a:avLst/>
          </a:prstGeom>
          <a:ln w="12700">
            <a:solidFill>
              <a:srgbClr val="444444"/>
            </a:solidFill>
          </a:ln>
        </p:spPr>
        <p:style>
          <a:lnRef idx="1">
            <a:schemeClr val="accent1"/>
          </a:lnRef>
          <a:fillRef idx="0">
            <a:schemeClr val="accent1"/>
          </a:fillRef>
          <a:effectRef idx="0">
            <a:schemeClr val="accent1"/>
          </a:effectRef>
          <a:fontRef idx="minor">
            <a:schemeClr val="tx1"/>
          </a:fontRef>
        </p:style>
      </p:cxnSp>
      <p:cxnSp>
        <p:nvCxnSpPr>
          <p:cNvPr id="70" name="直線コネクタ 69">
            <a:extLst>
              <a:ext uri="{FF2B5EF4-FFF2-40B4-BE49-F238E27FC236}">
                <a16:creationId xmlns:a16="http://schemas.microsoft.com/office/drawing/2014/main" id="{4B664628-2FC5-E110-7C3D-AE89AEA0153F}"/>
              </a:ext>
            </a:extLst>
          </p:cNvPr>
          <p:cNvCxnSpPr>
            <a:cxnSpLocks/>
          </p:cNvCxnSpPr>
          <p:nvPr/>
        </p:nvCxnSpPr>
        <p:spPr>
          <a:xfrm flipH="1" flipV="1">
            <a:off x="5680163" y="8878558"/>
            <a:ext cx="283529" cy="229875"/>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 name="直線コネクタ 75">
            <a:extLst>
              <a:ext uri="{FF2B5EF4-FFF2-40B4-BE49-F238E27FC236}">
                <a16:creationId xmlns:a16="http://schemas.microsoft.com/office/drawing/2014/main" id="{96A6D0BA-63A0-E45A-FAEA-DABBAE9A2AF7}"/>
              </a:ext>
            </a:extLst>
          </p:cNvPr>
          <p:cNvCxnSpPr>
            <a:cxnSpLocks/>
          </p:cNvCxnSpPr>
          <p:nvPr/>
        </p:nvCxnSpPr>
        <p:spPr>
          <a:xfrm flipH="1" flipV="1">
            <a:off x="5680163" y="8558005"/>
            <a:ext cx="275902" cy="194671"/>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71" name="object 2"/>
          <p:cNvGrpSpPr/>
          <p:nvPr/>
        </p:nvGrpSpPr>
        <p:grpSpPr>
          <a:xfrm>
            <a:off x="3415956" y="10148442"/>
            <a:ext cx="703580" cy="91440"/>
            <a:chOff x="3415956" y="10148442"/>
            <a:chExt cx="703580" cy="91440"/>
          </a:xfrm>
        </p:grpSpPr>
        <p:sp>
          <p:nvSpPr>
            <p:cNvPr id="73"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74" name="object 4"/>
            <p:cNvPicPr/>
            <p:nvPr/>
          </p:nvPicPr>
          <p:blipFill>
            <a:blip r:embed="rId34" cstate="print"/>
            <a:stretch>
              <a:fillRect/>
            </a:stretch>
          </p:blipFill>
          <p:spPr>
            <a:xfrm>
              <a:off x="3738761" y="10148442"/>
              <a:ext cx="123231" cy="91325"/>
            </a:xfrm>
            <a:prstGeom prst="rect">
              <a:avLst/>
            </a:prstGeom>
          </p:spPr>
        </p:pic>
        <p:sp>
          <p:nvSpPr>
            <p:cNvPr id="75"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extLst>
      <p:ext uri="{BB962C8B-B14F-4D97-AF65-F5344CB8AC3E}">
        <p14:creationId xmlns:p14="http://schemas.microsoft.com/office/powerpoint/2010/main" val="198096542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6" name="図 185">
            <a:extLst>
              <a:ext uri="{FF2B5EF4-FFF2-40B4-BE49-F238E27FC236}">
                <a16:creationId xmlns:a16="http://schemas.microsoft.com/office/drawing/2014/main" id="{C3988273-C4E5-516A-4B05-E573D3C639FF}"/>
              </a:ext>
            </a:extLst>
          </p:cNvPr>
          <p:cNvPicPr>
            <a:picLocks noChangeAspect="1"/>
          </p:cNvPicPr>
          <p:nvPr/>
        </p:nvPicPr>
        <p:blipFill>
          <a:blip r:embed="rId2">
            <a:extLst>
              <a:ext uri="{BEBA8EAE-BF5A-486C-A8C5-ECC9F3942E4B}">
                <a14:imgProps xmlns:a14="http://schemas.microsoft.com/office/drawing/2010/main">
                  <a14:imgLayer r:embed="rId3">
                    <a14:imgEffect>
                      <a14:saturation sat="0"/>
                    </a14:imgEffect>
                  </a14:imgLayer>
                </a14:imgProps>
              </a:ext>
            </a:extLst>
          </a:blip>
          <a:srcRect b="9513"/>
          <a:stretch>
            <a:fillRect/>
          </a:stretch>
        </p:blipFill>
        <p:spPr>
          <a:xfrm>
            <a:off x="1202958" y="6445269"/>
            <a:ext cx="5055140" cy="3024313"/>
          </a:xfrm>
          <a:prstGeom prst="rect">
            <a:avLst/>
          </a:prstGeom>
        </p:spPr>
      </p:pic>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4" cstate="print"/>
            <a:stretch>
              <a:fillRect/>
            </a:stretch>
          </p:blipFill>
          <p:spPr>
            <a:xfrm>
              <a:off x="5696292" y="1288846"/>
              <a:ext cx="71539" cy="103543"/>
            </a:xfrm>
            <a:prstGeom prst="rect">
              <a:avLst/>
            </a:prstGeom>
          </p:spPr>
        </p:pic>
        <p:pic>
          <p:nvPicPr>
            <p:cNvPr id="10" name="object 10"/>
            <p:cNvPicPr/>
            <p:nvPr/>
          </p:nvPicPr>
          <p:blipFill>
            <a:blip r:embed="rId5" cstate="print"/>
            <a:stretch>
              <a:fillRect/>
            </a:stretch>
          </p:blipFill>
          <p:spPr>
            <a:xfrm>
              <a:off x="5787631" y="1288846"/>
              <a:ext cx="357733" cy="103543"/>
            </a:xfrm>
            <a:prstGeom prst="rect">
              <a:avLst/>
            </a:prstGeom>
          </p:spPr>
        </p:pic>
        <p:pic>
          <p:nvPicPr>
            <p:cNvPr id="11" name="object 11"/>
            <p:cNvPicPr/>
            <p:nvPr/>
          </p:nvPicPr>
          <p:blipFill>
            <a:blip r:embed="rId6" cstate="print"/>
            <a:stretch>
              <a:fillRect/>
            </a:stretch>
          </p:blipFill>
          <p:spPr>
            <a:xfrm>
              <a:off x="6394996" y="1282750"/>
              <a:ext cx="246608" cy="117221"/>
            </a:xfrm>
            <a:prstGeom prst="rect">
              <a:avLst/>
            </a:prstGeom>
          </p:spPr>
        </p:pic>
        <p:pic>
          <p:nvPicPr>
            <p:cNvPr id="12" name="object 12"/>
            <p:cNvPicPr/>
            <p:nvPr/>
          </p:nvPicPr>
          <p:blipFill>
            <a:blip r:embed="rId7" cstate="print"/>
            <a:stretch>
              <a:fillRect/>
            </a:stretch>
          </p:blipFill>
          <p:spPr>
            <a:xfrm>
              <a:off x="1070178" y="1439570"/>
              <a:ext cx="5393334" cy="3499688"/>
            </a:xfrm>
            <a:prstGeom prst="rect">
              <a:avLst/>
            </a:prstGeom>
          </p:spPr>
        </p:pic>
      </p:grpSp>
      <p:grpSp>
        <p:nvGrpSpPr>
          <p:cNvPr id="13" name="object 13"/>
          <p:cNvGrpSpPr/>
          <p:nvPr/>
        </p:nvGrpSpPr>
        <p:grpSpPr>
          <a:xfrm>
            <a:off x="710907" y="5647689"/>
            <a:ext cx="6113780" cy="4315460"/>
            <a:chOff x="710907" y="5647689"/>
            <a:chExt cx="6113780" cy="4315460"/>
          </a:xfrm>
        </p:grpSpPr>
        <p:sp>
          <p:nvSpPr>
            <p:cNvPr id="14" name="object 1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5" name="object 15"/>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6" name="object 16"/>
            <p:cNvPicPr/>
            <p:nvPr/>
          </p:nvPicPr>
          <p:blipFill>
            <a:blip r:embed="rId8" cstate="print"/>
            <a:stretch>
              <a:fillRect/>
            </a:stretch>
          </p:blipFill>
          <p:spPr>
            <a:xfrm>
              <a:off x="5696292" y="5855639"/>
              <a:ext cx="71539" cy="103543"/>
            </a:xfrm>
            <a:prstGeom prst="rect">
              <a:avLst/>
            </a:prstGeom>
          </p:spPr>
        </p:pic>
        <p:pic>
          <p:nvPicPr>
            <p:cNvPr id="17" name="object 17"/>
            <p:cNvPicPr/>
            <p:nvPr/>
          </p:nvPicPr>
          <p:blipFill>
            <a:blip r:embed="rId9" cstate="print"/>
            <a:stretch>
              <a:fillRect/>
            </a:stretch>
          </p:blipFill>
          <p:spPr>
            <a:xfrm>
              <a:off x="5787631" y="5852616"/>
              <a:ext cx="357733" cy="106565"/>
            </a:xfrm>
            <a:prstGeom prst="rect">
              <a:avLst/>
            </a:prstGeom>
          </p:spPr>
        </p:pic>
        <p:pic>
          <p:nvPicPr>
            <p:cNvPr id="18" name="object 18"/>
            <p:cNvPicPr/>
            <p:nvPr/>
          </p:nvPicPr>
          <p:blipFill>
            <a:blip r:embed="rId10" cstate="print"/>
            <a:stretch>
              <a:fillRect/>
            </a:stretch>
          </p:blipFill>
          <p:spPr>
            <a:xfrm>
              <a:off x="6394996" y="5849543"/>
              <a:ext cx="246608" cy="117221"/>
            </a:xfrm>
            <a:prstGeom prst="rect">
              <a:avLst/>
            </a:prstGeom>
          </p:spPr>
        </p:pic>
        <p:pic>
          <p:nvPicPr>
            <p:cNvPr id="19" name="object 19"/>
            <p:cNvPicPr/>
            <p:nvPr/>
          </p:nvPicPr>
          <p:blipFill>
            <a:blip r:embed="rId11" cstate="print"/>
            <a:stretch>
              <a:fillRect/>
            </a:stretch>
          </p:blipFill>
          <p:spPr>
            <a:xfrm>
              <a:off x="890536" y="6006350"/>
              <a:ext cx="5752604" cy="360768"/>
            </a:xfrm>
            <a:prstGeom prst="rect">
              <a:avLst/>
            </a:prstGeom>
          </p:spPr>
        </p:pic>
      </p:grpSp>
      <p:grpSp>
        <p:nvGrpSpPr>
          <p:cNvPr id="20" name="object 20"/>
          <p:cNvGrpSpPr/>
          <p:nvPr/>
        </p:nvGrpSpPr>
        <p:grpSpPr>
          <a:xfrm>
            <a:off x="709358" y="5600"/>
            <a:ext cx="6842759" cy="717550"/>
            <a:chOff x="709358" y="5600"/>
            <a:chExt cx="6842759" cy="717550"/>
          </a:xfrm>
        </p:grpSpPr>
        <p:sp>
          <p:nvSpPr>
            <p:cNvPr id="21" name="object 2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EECFB"/>
            </a:solidFill>
          </p:spPr>
          <p:txBody>
            <a:bodyPr wrap="square" lIns="0" tIns="0" rIns="0" bIns="0" rtlCol="0"/>
            <a:lstStyle/>
            <a:p>
              <a:endParaRPr/>
            </a:p>
          </p:txBody>
        </p:sp>
        <p:sp>
          <p:nvSpPr>
            <p:cNvPr id="22" name="object 2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23" name="object 23"/>
            <p:cNvPicPr/>
            <p:nvPr/>
          </p:nvPicPr>
          <p:blipFill>
            <a:blip r:embed="rId12" cstate="print"/>
            <a:stretch>
              <a:fillRect/>
            </a:stretch>
          </p:blipFill>
          <p:spPr>
            <a:xfrm>
              <a:off x="1003147" y="366369"/>
              <a:ext cx="462813" cy="170497"/>
            </a:xfrm>
            <a:prstGeom prst="rect">
              <a:avLst/>
            </a:prstGeom>
          </p:spPr>
        </p:pic>
        <p:sp>
          <p:nvSpPr>
            <p:cNvPr id="24" name="object 2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25" name="object 25"/>
            <p:cNvPicPr/>
            <p:nvPr/>
          </p:nvPicPr>
          <p:blipFill>
            <a:blip r:embed="rId13" cstate="print"/>
            <a:stretch>
              <a:fillRect/>
            </a:stretch>
          </p:blipFill>
          <p:spPr>
            <a:xfrm>
              <a:off x="1662315" y="380059"/>
              <a:ext cx="156806" cy="149174"/>
            </a:xfrm>
            <a:prstGeom prst="rect">
              <a:avLst/>
            </a:prstGeom>
          </p:spPr>
        </p:pic>
        <p:sp>
          <p:nvSpPr>
            <p:cNvPr id="26" name="object 2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27" name="object 27"/>
            <p:cNvPicPr/>
            <p:nvPr/>
          </p:nvPicPr>
          <p:blipFill>
            <a:blip r:embed="rId14" cstate="print"/>
            <a:stretch>
              <a:fillRect/>
            </a:stretch>
          </p:blipFill>
          <p:spPr>
            <a:xfrm>
              <a:off x="2021585" y="366369"/>
              <a:ext cx="343992" cy="170497"/>
            </a:xfrm>
            <a:prstGeom prst="rect">
              <a:avLst/>
            </a:prstGeom>
          </p:spPr>
        </p:pic>
        <p:pic>
          <p:nvPicPr>
            <p:cNvPr id="28" name="object 28"/>
            <p:cNvPicPr/>
            <p:nvPr/>
          </p:nvPicPr>
          <p:blipFill>
            <a:blip r:embed="rId15" cstate="print"/>
            <a:stretch>
              <a:fillRect/>
            </a:stretch>
          </p:blipFill>
          <p:spPr>
            <a:xfrm>
              <a:off x="2558897" y="366369"/>
              <a:ext cx="1064069" cy="170497"/>
            </a:xfrm>
            <a:prstGeom prst="rect">
              <a:avLst/>
            </a:prstGeom>
          </p:spPr>
        </p:pic>
      </p:grpSp>
      <p:cxnSp>
        <p:nvCxnSpPr>
          <p:cNvPr id="179" name="直線コネクタ 178">
            <a:extLst>
              <a:ext uri="{FF2B5EF4-FFF2-40B4-BE49-F238E27FC236}">
                <a16:creationId xmlns:a16="http://schemas.microsoft.com/office/drawing/2014/main" id="{2068D469-ED27-DDB5-A967-7FB0BE3E5C53}"/>
              </a:ext>
            </a:extLst>
          </p:cNvPr>
          <p:cNvCxnSpPr>
            <a:cxnSpLocks/>
          </p:cNvCxnSpPr>
          <p:nvPr/>
        </p:nvCxnSpPr>
        <p:spPr>
          <a:xfrm>
            <a:off x="4283630" y="6430679"/>
            <a:ext cx="0" cy="2377719"/>
          </a:xfrm>
          <a:prstGeom prst="line">
            <a:avLst/>
          </a:prstGeom>
          <a:ln>
            <a:solidFill>
              <a:schemeClr val="tx1">
                <a:lumMod val="65000"/>
                <a:lumOff val="3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81" name="矢印: 右 180">
            <a:extLst>
              <a:ext uri="{FF2B5EF4-FFF2-40B4-BE49-F238E27FC236}">
                <a16:creationId xmlns:a16="http://schemas.microsoft.com/office/drawing/2014/main" id="{F252114D-F950-AC4D-8D6F-A36D7B4C7E29}"/>
              </a:ext>
            </a:extLst>
          </p:cNvPr>
          <p:cNvSpPr/>
          <p:nvPr/>
        </p:nvSpPr>
        <p:spPr>
          <a:xfrm>
            <a:off x="4357602" y="6445269"/>
            <a:ext cx="204279" cy="36000"/>
          </a:xfrm>
          <a:prstGeom prst="rightArrow">
            <a:avLst/>
          </a:prstGeom>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 name="矢印: 右 181">
            <a:extLst>
              <a:ext uri="{FF2B5EF4-FFF2-40B4-BE49-F238E27FC236}">
                <a16:creationId xmlns:a16="http://schemas.microsoft.com/office/drawing/2014/main" id="{C97DA204-5252-613A-24DD-A743D6EB3254}"/>
              </a:ext>
            </a:extLst>
          </p:cNvPr>
          <p:cNvSpPr/>
          <p:nvPr/>
        </p:nvSpPr>
        <p:spPr>
          <a:xfrm flipH="1">
            <a:off x="3999282" y="6445269"/>
            <a:ext cx="204279" cy="36000"/>
          </a:xfrm>
          <a:prstGeom prst="rightArrow">
            <a:avLst/>
          </a:prstGeom>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 name="字幕 2">
            <a:extLst>
              <a:ext uri="{FF2B5EF4-FFF2-40B4-BE49-F238E27FC236}">
                <a16:creationId xmlns:a16="http://schemas.microsoft.com/office/drawing/2014/main" id="{62A90DAD-BD81-B4DD-3EDA-9225583563AF}"/>
              </a:ext>
            </a:extLst>
          </p:cNvPr>
          <p:cNvSpPr txBox="1">
            <a:spLocks/>
          </p:cNvSpPr>
          <p:nvPr/>
        </p:nvSpPr>
        <p:spPr>
          <a:xfrm>
            <a:off x="3675058" y="6374807"/>
            <a:ext cx="438250" cy="212924"/>
          </a:xfrm>
          <a:prstGeom prst="rect">
            <a:avLst/>
          </a:prstGeom>
        </p:spPr>
        <p:txBody>
          <a:bodyPr/>
          <a:lst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r>
              <a:rPr kumimoji="1" lang="ja-JP" altLang="en-US" sz="500">
                <a:solidFill>
                  <a:schemeClr val="bg1">
                    <a:lumMod val="50000"/>
                  </a:schemeClr>
                </a:solidFill>
                <a:latin typeface="HG丸ｺﾞｼｯｸM-PRO" panose="020F0600000000000000" pitchFamily="50" charset="-128"/>
                <a:ea typeface="HG丸ｺﾞｼｯｸM-PRO" panose="020F0600000000000000" pitchFamily="50" charset="-128"/>
              </a:rPr>
              <a:t>実績値</a:t>
            </a:r>
          </a:p>
        </p:txBody>
      </p:sp>
      <p:sp>
        <p:nvSpPr>
          <p:cNvPr id="184" name="字幕 2">
            <a:extLst>
              <a:ext uri="{FF2B5EF4-FFF2-40B4-BE49-F238E27FC236}">
                <a16:creationId xmlns:a16="http://schemas.microsoft.com/office/drawing/2014/main" id="{38B69744-BE0A-9497-0693-E2487F0EDCC3}"/>
              </a:ext>
            </a:extLst>
          </p:cNvPr>
          <p:cNvSpPr txBox="1">
            <a:spLocks/>
          </p:cNvSpPr>
          <p:nvPr/>
        </p:nvSpPr>
        <p:spPr>
          <a:xfrm>
            <a:off x="4524964" y="6374807"/>
            <a:ext cx="438250" cy="212924"/>
          </a:xfrm>
          <a:prstGeom prst="rect">
            <a:avLst/>
          </a:prstGeom>
        </p:spPr>
        <p:txBody>
          <a:bodyPr/>
          <a:lst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r>
              <a:rPr kumimoji="1" lang="ja-JP" altLang="en-US" sz="500">
                <a:solidFill>
                  <a:schemeClr val="bg1">
                    <a:lumMod val="50000"/>
                  </a:schemeClr>
                </a:solidFill>
                <a:latin typeface="HG丸ｺﾞｼｯｸM-PRO" panose="020F0600000000000000" pitchFamily="50" charset="-128"/>
                <a:ea typeface="HG丸ｺﾞｼｯｸM-PRO" panose="020F0600000000000000" pitchFamily="50" charset="-128"/>
              </a:rPr>
              <a:t>推計値</a:t>
            </a:r>
          </a:p>
        </p:txBody>
      </p:sp>
      <p:sp>
        <p:nvSpPr>
          <p:cNvPr id="185" name="吹き出し: 角を丸めた四角形 184">
            <a:extLst>
              <a:ext uri="{FF2B5EF4-FFF2-40B4-BE49-F238E27FC236}">
                <a16:creationId xmlns:a16="http://schemas.microsoft.com/office/drawing/2014/main" id="{A1431944-2C1C-0A2A-A724-038A6E6C1E78}"/>
              </a:ext>
            </a:extLst>
          </p:cNvPr>
          <p:cNvSpPr/>
          <p:nvPr/>
        </p:nvSpPr>
        <p:spPr>
          <a:xfrm>
            <a:off x="2591756" y="7441125"/>
            <a:ext cx="1091950" cy="212924"/>
          </a:xfrm>
          <a:prstGeom prst="wedgeRoundRectCallout">
            <a:avLst>
              <a:gd name="adj1" fmla="val 61571"/>
              <a:gd name="adj2" fmla="val 44226"/>
              <a:gd name="adj3" fmla="val 16667"/>
            </a:avLst>
          </a:prstGeom>
          <a:solidFill>
            <a:schemeClr val="bg1"/>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高齢化率</a:t>
            </a:r>
            <a:endParaRPr kumimoji="1" lang="en-US" altLang="ja-JP" sz="6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pPr algn="ctr"/>
            <a:r>
              <a:rPr kumimoji="1" lang="ja-JP" altLang="en-US"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en-US" altLang="ja-JP"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65</a:t>
            </a:r>
            <a:r>
              <a:rPr kumimoji="1" lang="ja-JP" altLang="en-US"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歳以上人口割合）</a:t>
            </a:r>
          </a:p>
        </p:txBody>
      </p:sp>
      <p:sp>
        <p:nvSpPr>
          <p:cNvPr id="187" name="吹き出し: 角を丸めた四角形 186">
            <a:extLst>
              <a:ext uri="{FF2B5EF4-FFF2-40B4-BE49-F238E27FC236}">
                <a16:creationId xmlns:a16="http://schemas.microsoft.com/office/drawing/2014/main" id="{7CE64E35-7CEC-71B3-409C-54E01C3FA920}"/>
              </a:ext>
            </a:extLst>
          </p:cNvPr>
          <p:cNvSpPr/>
          <p:nvPr/>
        </p:nvSpPr>
        <p:spPr>
          <a:xfrm>
            <a:off x="3058332" y="8525530"/>
            <a:ext cx="1091950" cy="212924"/>
          </a:xfrm>
          <a:prstGeom prst="wedgeRoundRectCallout">
            <a:avLst>
              <a:gd name="adj1" fmla="val -54277"/>
              <a:gd name="adj2" fmla="val 159933"/>
              <a:gd name="adj3" fmla="val 16667"/>
            </a:avLst>
          </a:prstGeom>
          <a:solidFill>
            <a:schemeClr val="bg1"/>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65</a:t>
            </a:r>
            <a:r>
              <a:rPr kumimoji="1" lang="ja-JP" altLang="en-US"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歳以上人口を</a:t>
            </a:r>
            <a:r>
              <a:rPr kumimoji="1" lang="en-US" altLang="ja-JP"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15</a:t>
            </a:r>
            <a:r>
              <a:rPr kumimoji="1" lang="ja-JP" altLang="en-US"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en-US" altLang="ja-JP"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64</a:t>
            </a:r>
          </a:p>
          <a:p>
            <a:pPr algn="ctr"/>
            <a:r>
              <a:rPr kumimoji="1" lang="ja-JP" altLang="en-US"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歳人口で支える割合</a:t>
            </a:r>
          </a:p>
        </p:txBody>
      </p:sp>
      <p:sp>
        <p:nvSpPr>
          <p:cNvPr id="188" name="吹き出し: 角を丸めた四角形 187">
            <a:extLst>
              <a:ext uri="{FF2B5EF4-FFF2-40B4-BE49-F238E27FC236}">
                <a16:creationId xmlns:a16="http://schemas.microsoft.com/office/drawing/2014/main" id="{A77A0F2F-CAB5-F3EF-6FAC-4075A7164C7C}"/>
              </a:ext>
            </a:extLst>
          </p:cNvPr>
          <p:cNvSpPr/>
          <p:nvPr/>
        </p:nvSpPr>
        <p:spPr>
          <a:xfrm>
            <a:off x="1856252" y="6587730"/>
            <a:ext cx="523921" cy="149549"/>
          </a:xfrm>
          <a:prstGeom prst="wedgeRoundRectCallout">
            <a:avLst>
              <a:gd name="adj1" fmla="val 72423"/>
              <a:gd name="adj2" fmla="val 37890"/>
              <a:gd name="adj3" fmla="val 16667"/>
            </a:avLst>
          </a:prstGeom>
          <a:solidFill>
            <a:schemeClr val="bg1"/>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ja-JP" altLang="en-US" sz="600">
                <a:solidFill>
                  <a:schemeClr val="tx1">
                    <a:lumMod val="65000"/>
                    <a:lumOff val="35000"/>
                  </a:schemeClr>
                </a:solidFill>
                <a:latin typeface="HG丸ｺﾞｼｯｸM-PRO" panose="020F0600000000000000" pitchFamily="50" charset="-128"/>
                <a:ea typeface="HG丸ｺﾞｼｯｸM-PRO" panose="020F0600000000000000" pitchFamily="50" charset="-128"/>
              </a:rPr>
              <a:t>総人口</a:t>
            </a:r>
          </a:p>
        </p:txBody>
      </p:sp>
      <p:sp>
        <p:nvSpPr>
          <p:cNvPr id="189" name="正方形/長方形 188">
            <a:extLst>
              <a:ext uri="{FF2B5EF4-FFF2-40B4-BE49-F238E27FC236}">
                <a16:creationId xmlns:a16="http://schemas.microsoft.com/office/drawing/2014/main" id="{5C173C9E-B081-6BFD-9CD9-5A263C6D4BB8}"/>
              </a:ext>
            </a:extLst>
          </p:cNvPr>
          <p:cNvSpPr/>
          <p:nvPr/>
        </p:nvSpPr>
        <p:spPr>
          <a:xfrm>
            <a:off x="1247515" y="9430418"/>
            <a:ext cx="5176398" cy="477054"/>
          </a:xfrm>
          <a:prstGeom prst="rect">
            <a:avLst/>
          </a:prstGeom>
          <a:solidFill>
            <a:schemeClr val="bg1"/>
          </a:solidFill>
        </p:spPr>
        <p:txBody>
          <a:bodyPr wrap="square">
            <a:spAutoFit/>
          </a:bodyPr>
          <a:lstStyle/>
          <a:p>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資料：棒グラフと実線の高齢化率については、</a:t>
            </a:r>
            <a:r>
              <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2020</a:t>
            </a:r>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年までは総務省「国勢調査」（</a:t>
            </a:r>
            <a:r>
              <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2015</a:t>
            </a:r>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年及び</a:t>
            </a:r>
            <a:r>
              <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2020</a:t>
            </a:r>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年は不詳補完値による。）、</a:t>
            </a:r>
            <a:r>
              <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2024</a:t>
            </a:r>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年は総務省「人口推計」</a:t>
            </a:r>
            <a:endPar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（令和６年</a:t>
            </a:r>
            <a:r>
              <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10</a:t>
            </a:r>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月１日現在（確定値））、</a:t>
            </a:r>
            <a:r>
              <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2025</a:t>
            </a:r>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年以降は国立社会保障・人口問題研究所「日本の将来推計人口（令和５年推計）」 の出生中位・死亡中位仮定による推計結果。</a:t>
            </a:r>
            <a:endPar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endPar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 出典：内閣府「令和</a:t>
            </a:r>
            <a:r>
              <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7</a:t>
            </a:r>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 高齢社会白書（概要版）」に基づき作成</a:t>
            </a:r>
          </a:p>
          <a:p>
            <a:r>
              <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 </a:t>
            </a:r>
            <a:r>
              <a:rPr lang="en-US" altLang="ja-JP"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https://www8.cao.go.jp/kourei/whitepaper/w-2025/gaiyou/07pdf_indexg.html</a:t>
            </a:r>
            <a:endParaRPr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grpSp>
        <p:nvGrpSpPr>
          <p:cNvPr id="29" name="object 2"/>
          <p:cNvGrpSpPr/>
          <p:nvPr/>
        </p:nvGrpSpPr>
        <p:grpSpPr>
          <a:xfrm>
            <a:off x="3415956" y="10148442"/>
            <a:ext cx="424815" cy="91440"/>
            <a:chOff x="3415956" y="10148442"/>
            <a:chExt cx="424815" cy="91440"/>
          </a:xfrm>
        </p:grpSpPr>
        <p:sp>
          <p:nvSpPr>
            <p:cNvPr id="30"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31" name="object 4"/>
            <p:cNvPicPr/>
            <p:nvPr/>
          </p:nvPicPr>
          <p:blipFill>
            <a:blip r:embed="rId16" cstate="print"/>
            <a:stretch>
              <a:fillRect/>
            </a:stretch>
          </p:blipFill>
          <p:spPr>
            <a:xfrm>
              <a:off x="3738761" y="10148442"/>
              <a:ext cx="101895" cy="91325"/>
            </a:xfrm>
            <a:prstGeom prst="rect">
              <a:avLst/>
            </a:prstGeom>
          </p:spPr>
        </p:pic>
      </p:grpSp>
      <p:sp>
        <p:nvSpPr>
          <p:cNvPr id="32" name="object 5"/>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8846"/>
              <a:ext cx="357733" cy="103543"/>
            </a:xfrm>
            <a:prstGeom prst="rect">
              <a:avLst/>
            </a:prstGeom>
          </p:spPr>
        </p:pic>
        <p:pic>
          <p:nvPicPr>
            <p:cNvPr id="11" name="object 11"/>
            <p:cNvPicPr/>
            <p:nvPr/>
          </p:nvPicPr>
          <p:blipFill>
            <a:blip r:embed="rId4" cstate="print"/>
            <a:stretch>
              <a:fillRect/>
            </a:stretch>
          </p:blipFill>
          <p:spPr>
            <a:xfrm>
              <a:off x="6394996" y="1282750"/>
              <a:ext cx="246608" cy="117221"/>
            </a:xfrm>
            <a:prstGeom prst="rect">
              <a:avLst/>
            </a:prstGeom>
          </p:spPr>
        </p:pic>
        <p:pic>
          <p:nvPicPr>
            <p:cNvPr id="12" name="object 12"/>
            <p:cNvPicPr/>
            <p:nvPr/>
          </p:nvPicPr>
          <p:blipFill>
            <a:blip r:embed="rId5" cstate="print"/>
            <a:stretch>
              <a:fillRect/>
            </a:stretch>
          </p:blipFill>
          <p:spPr>
            <a:xfrm>
              <a:off x="1070178" y="1439570"/>
              <a:ext cx="5393334" cy="3498151"/>
            </a:xfrm>
            <a:prstGeom prst="rect">
              <a:avLst/>
            </a:prstGeom>
          </p:spPr>
        </p:pic>
      </p:grpSp>
      <p:grpSp>
        <p:nvGrpSpPr>
          <p:cNvPr id="13" name="object 13"/>
          <p:cNvGrpSpPr/>
          <p:nvPr/>
        </p:nvGrpSpPr>
        <p:grpSpPr>
          <a:xfrm>
            <a:off x="710907" y="5647689"/>
            <a:ext cx="6113780" cy="4315460"/>
            <a:chOff x="710907" y="5647689"/>
            <a:chExt cx="6113780" cy="4315460"/>
          </a:xfrm>
        </p:grpSpPr>
        <p:sp>
          <p:nvSpPr>
            <p:cNvPr id="14" name="object 1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5" name="object 15"/>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6" name="object 16"/>
            <p:cNvPicPr/>
            <p:nvPr/>
          </p:nvPicPr>
          <p:blipFill>
            <a:blip r:embed="rId6" cstate="print"/>
            <a:stretch>
              <a:fillRect/>
            </a:stretch>
          </p:blipFill>
          <p:spPr>
            <a:xfrm>
              <a:off x="5696292" y="5855639"/>
              <a:ext cx="71539" cy="103543"/>
            </a:xfrm>
            <a:prstGeom prst="rect">
              <a:avLst/>
            </a:prstGeom>
          </p:spPr>
        </p:pic>
        <p:pic>
          <p:nvPicPr>
            <p:cNvPr id="17" name="object 17"/>
            <p:cNvPicPr/>
            <p:nvPr/>
          </p:nvPicPr>
          <p:blipFill>
            <a:blip r:embed="rId7" cstate="print"/>
            <a:stretch>
              <a:fillRect/>
            </a:stretch>
          </p:blipFill>
          <p:spPr>
            <a:xfrm>
              <a:off x="5787631" y="5852616"/>
              <a:ext cx="357733" cy="106565"/>
            </a:xfrm>
            <a:prstGeom prst="rect">
              <a:avLst/>
            </a:prstGeom>
          </p:spPr>
        </p:pic>
        <p:pic>
          <p:nvPicPr>
            <p:cNvPr id="18" name="object 18"/>
            <p:cNvPicPr/>
            <p:nvPr/>
          </p:nvPicPr>
          <p:blipFill>
            <a:blip r:embed="rId8" cstate="print"/>
            <a:stretch>
              <a:fillRect/>
            </a:stretch>
          </p:blipFill>
          <p:spPr>
            <a:xfrm>
              <a:off x="6394996" y="5849543"/>
              <a:ext cx="246608" cy="117221"/>
            </a:xfrm>
            <a:prstGeom prst="rect">
              <a:avLst/>
            </a:prstGeom>
          </p:spPr>
        </p:pic>
        <p:pic>
          <p:nvPicPr>
            <p:cNvPr id="19" name="object 19"/>
            <p:cNvPicPr/>
            <p:nvPr/>
          </p:nvPicPr>
          <p:blipFill>
            <a:blip r:embed="rId9" cstate="print"/>
            <a:stretch>
              <a:fillRect/>
            </a:stretch>
          </p:blipFill>
          <p:spPr>
            <a:xfrm>
              <a:off x="1070178" y="6006350"/>
              <a:ext cx="5393334" cy="3499700"/>
            </a:xfrm>
            <a:prstGeom prst="rect">
              <a:avLst/>
            </a:prstGeom>
          </p:spPr>
        </p:pic>
      </p:grpSp>
      <p:sp>
        <p:nvSpPr>
          <p:cNvPr id="20" name="object 20"/>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21" name="object 21"/>
          <p:cNvGrpSpPr/>
          <p:nvPr/>
        </p:nvGrpSpPr>
        <p:grpSpPr>
          <a:xfrm>
            <a:off x="7183539" y="1080286"/>
            <a:ext cx="368935" cy="688340"/>
            <a:chOff x="7183539" y="1080286"/>
            <a:chExt cx="368935" cy="688340"/>
          </a:xfrm>
        </p:grpSpPr>
        <p:sp>
          <p:nvSpPr>
            <p:cNvPr id="22" name="object 22"/>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23" name="object 23"/>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4" name="object 24"/>
            <p:cNvPicPr/>
            <p:nvPr/>
          </p:nvPicPr>
          <p:blipFill>
            <a:blip r:embed="rId10" cstate="print"/>
            <a:stretch>
              <a:fillRect/>
            </a:stretch>
          </p:blipFill>
          <p:spPr>
            <a:xfrm>
              <a:off x="7296200" y="1401508"/>
              <a:ext cx="133946" cy="270967"/>
            </a:xfrm>
            <a:prstGeom prst="rect">
              <a:avLst/>
            </a:prstGeom>
          </p:spPr>
        </p:pic>
      </p:grpSp>
      <p:grpSp>
        <p:nvGrpSpPr>
          <p:cNvPr id="25" name="object 25"/>
          <p:cNvGrpSpPr/>
          <p:nvPr/>
        </p:nvGrpSpPr>
        <p:grpSpPr>
          <a:xfrm>
            <a:off x="7183539" y="2570606"/>
            <a:ext cx="368935" cy="688340"/>
            <a:chOff x="7183539" y="2570606"/>
            <a:chExt cx="368935" cy="688340"/>
          </a:xfrm>
        </p:grpSpPr>
        <p:sp>
          <p:nvSpPr>
            <p:cNvPr id="26" name="object 26"/>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7" name="object 27"/>
            <p:cNvPicPr/>
            <p:nvPr/>
          </p:nvPicPr>
          <p:blipFill>
            <a:blip r:embed="rId11" cstate="print"/>
            <a:stretch>
              <a:fillRect/>
            </a:stretch>
          </p:blipFill>
          <p:spPr>
            <a:xfrm>
              <a:off x="7296200" y="2686303"/>
              <a:ext cx="133946" cy="272503"/>
            </a:xfrm>
            <a:prstGeom prst="rect">
              <a:avLst/>
            </a:prstGeom>
          </p:spPr>
        </p:pic>
        <p:pic>
          <p:nvPicPr>
            <p:cNvPr id="28" name="object 28"/>
            <p:cNvPicPr/>
            <p:nvPr/>
          </p:nvPicPr>
          <p:blipFill>
            <a:blip r:embed="rId12" cstate="print"/>
            <a:stretch>
              <a:fillRect/>
            </a:stretch>
          </p:blipFill>
          <p:spPr>
            <a:xfrm>
              <a:off x="7294664" y="3013570"/>
              <a:ext cx="137020" cy="137020"/>
            </a:xfrm>
            <a:prstGeom prst="rect">
              <a:avLst/>
            </a:prstGeom>
          </p:spPr>
        </p:pic>
      </p:grpSp>
      <p:grpSp>
        <p:nvGrpSpPr>
          <p:cNvPr id="29" name="object 29"/>
          <p:cNvGrpSpPr/>
          <p:nvPr/>
        </p:nvGrpSpPr>
        <p:grpSpPr>
          <a:xfrm>
            <a:off x="7183539" y="1826221"/>
            <a:ext cx="368935" cy="687070"/>
            <a:chOff x="7183539" y="1826221"/>
            <a:chExt cx="368935" cy="687070"/>
          </a:xfrm>
        </p:grpSpPr>
        <p:sp>
          <p:nvSpPr>
            <p:cNvPr id="30" name="object 30"/>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1" name="object 31"/>
            <p:cNvPicPr/>
            <p:nvPr/>
          </p:nvPicPr>
          <p:blipFill>
            <a:blip r:embed="rId13" cstate="print"/>
            <a:stretch>
              <a:fillRect/>
            </a:stretch>
          </p:blipFill>
          <p:spPr>
            <a:xfrm>
              <a:off x="7296200" y="1940369"/>
              <a:ext cx="133946" cy="274040"/>
            </a:xfrm>
            <a:prstGeom prst="rect">
              <a:avLst/>
            </a:prstGeom>
          </p:spPr>
        </p:pic>
        <p:pic>
          <p:nvPicPr>
            <p:cNvPr id="32" name="object 32"/>
            <p:cNvPicPr/>
            <p:nvPr/>
          </p:nvPicPr>
          <p:blipFill>
            <a:blip r:embed="rId14" cstate="print"/>
            <a:stretch>
              <a:fillRect/>
            </a:stretch>
          </p:blipFill>
          <p:spPr>
            <a:xfrm>
              <a:off x="7294664" y="2269184"/>
              <a:ext cx="137020" cy="135483"/>
            </a:xfrm>
            <a:prstGeom prst="rect">
              <a:avLst/>
            </a:prstGeom>
          </p:spPr>
        </p:pic>
      </p:grpSp>
      <p:grpSp>
        <p:nvGrpSpPr>
          <p:cNvPr id="33" name="object 33"/>
          <p:cNvGrpSpPr/>
          <p:nvPr/>
        </p:nvGrpSpPr>
        <p:grpSpPr>
          <a:xfrm>
            <a:off x="7183539" y="3314991"/>
            <a:ext cx="368935" cy="688340"/>
            <a:chOff x="7183539" y="3314991"/>
            <a:chExt cx="368935" cy="688340"/>
          </a:xfrm>
        </p:grpSpPr>
        <p:sp>
          <p:nvSpPr>
            <p:cNvPr id="34" name="object 34"/>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5" name="object 35"/>
            <p:cNvPicPr/>
            <p:nvPr/>
          </p:nvPicPr>
          <p:blipFill>
            <a:blip r:embed="rId15" cstate="print"/>
            <a:stretch>
              <a:fillRect/>
            </a:stretch>
          </p:blipFill>
          <p:spPr>
            <a:xfrm>
              <a:off x="7296200" y="3430689"/>
              <a:ext cx="133946" cy="272453"/>
            </a:xfrm>
            <a:prstGeom prst="rect">
              <a:avLst/>
            </a:prstGeom>
          </p:spPr>
        </p:pic>
        <p:pic>
          <p:nvPicPr>
            <p:cNvPr id="36" name="object 36"/>
            <p:cNvPicPr/>
            <p:nvPr/>
          </p:nvPicPr>
          <p:blipFill>
            <a:blip r:embed="rId16" cstate="print"/>
            <a:stretch>
              <a:fillRect/>
            </a:stretch>
          </p:blipFill>
          <p:spPr>
            <a:xfrm>
              <a:off x="7294664" y="3759492"/>
              <a:ext cx="137020" cy="135483"/>
            </a:xfrm>
            <a:prstGeom prst="rect">
              <a:avLst/>
            </a:prstGeom>
          </p:spPr>
        </p:pic>
      </p:grpSp>
      <p:grpSp>
        <p:nvGrpSpPr>
          <p:cNvPr id="37" name="object 37"/>
          <p:cNvGrpSpPr/>
          <p:nvPr/>
        </p:nvGrpSpPr>
        <p:grpSpPr>
          <a:xfrm>
            <a:off x="7183539" y="4060875"/>
            <a:ext cx="368935" cy="687070"/>
            <a:chOff x="7183539" y="4060875"/>
            <a:chExt cx="368935" cy="687070"/>
          </a:xfrm>
        </p:grpSpPr>
        <p:sp>
          <p:nvSpPr>
            <p:cNvPr id="38" name="object 38"/>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9" name="object 39"/>
            <p:cNvPicPr/>
            <p:nvPr/>
          </p:nvPicPr>
          <p:blipFill>
            <a:blip r:embed="rId17" cstate="print"/>
            <a:stretch>
              <a:fillRect/>
            </a:stretch>
          </p:blipFill>
          <p:spPr>
            <a:xfrm>
              <a:off x="7296200" y="4175073"/>
              <a:ext cx="133946" cy="273989"/>
            </a:xfrm>
            <a:prstGeom prst="rect">
              <a:avLst/>
            </a:prstGeom>
          </p:spPr>
        </p:pic>
        <p:pic>
          <p:nvPicPr>
            <p:cNvPr id="40" name="object 40"/>
            <p:cNvPicPr/>
            <p:nvPr/>
          </p:nvPicPr>
          <p:blipFill>
            <a:blip r:embed="rId18" cstate="print"/>
            <a:stretch>
              <a:fillRect/>
            </a:stretch>
          </p:blipFill>
          <p:spPr>
            <a:xfrm>
              <a:off x="7294664" y="4503889"/>
              <a:ext cx="137020" cy="136969"/>
            </a:xfrm>
            <a:prstGeom prst="rect">
              <a:avLst/>
            </a:prstGeom>
          </p:spPr>
        </p:pic>
      </p:grpSp>
      <p:grpSp>
        <p:nvGrpSpPr>
          <p:cNvPr id="41" name="object 41"/>
          <p:cNvGrpSpPr/>
          <p:nvPr/>
        </p:nvGrpSpPr>
        <p:grpSpPr>
          <a:xfrm>
            <a:off x="7183539" y="4805260"/>
            <a:ext cx="368935" cy="688340"/>
            <a:chOff x="7183539" y="4805260"/>
            <a:chExt cx="368935" cy="688340"/>
          </a:xfrm>
        </p:grpSpPr>
        <p:sp>
          <p:nvSpPr>
            <p:cNvPr id="42" name="object 42"/>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3" name="object 43"/>
            <p:cNvPicPr/>
            <p:nvPr/>
          </p:nvPicPr>
          <p:blipFill>
            <a:blip r:embed="rId19" cstate="print"/>
            <a:stretch>
              <a:fillRect/>
            </a:stretch>
          </p:blipFill>
          <p:spPr>
            <a:xfrm>
              <a:off x="7296200" y="4920957"/>
              <a:ext cx="133946" cy="272503"/>
            </a:xfrm>
            <a:prstGeom prst="rect">
              <a:avLst/>
            </a:prstGeom>
          </p:spPr>
        </p:pic>
        <p:pic>
          <p:nvPicPr>
            <p:cNvPr id="44" name="object 44"/>
            <p:cNvPicPr/>
            <p:nvPr/>
          </p:nvPicPr>
          <p:blipFill>
            <a:blip r:embed="rId20" cstate="print"/>
            <a:stretch>
              <a:fillRect/>
            </a:stretch>
          </p:blipFill>
          <p:spPr>
            <a:xfrm>
              <a:off x="7294664" y="5248274"/>
              <a:ext cx="137020" cy="136969"/>
            </a:xfrm>
            <a:prstGeom prst="rect">
              <a:avLst/>
            </a:prstGeom>
          </p:spPr>
        </p:pic>
      </p:grpSp>
      <p:grpSp>
        <p:nvGrpSpPr>
          <p:cNvPr id="45" name="object 45"/>
          <p:cNvGrpSpPr/>
          <p:nvPr/>
        </p:nvGrpSpPr>
        <p:grpSpPr>
          <a:xfrm>
            <a:off x="7183539" y="5549645"/>
            <a:ext cx="368935" cy="688340"/>
            <a:chOff x="7183539" y="5549645"/>
            <a:chExt cx="368935" cy="688340"/>
          </a:xfrm>
        </p:grpSpPr>
        <p:sp>
          <p:nvSpPr>
            <p:cNvPr id="46" name="object 46"/>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7" name="object 47"/>
            <p:cNvPicPr/>
            <p:nvPr/>
          </p:nvPicPr>
          <p:blipFill>
            <a:blip r:embed="rId21" cstate="print"/>
            <a:stretch>
              <a:fillRect/>
            </a:stretch>
          </p:blipFill>
          <p:spPr>
            <a:xfrm>
              <a:off x="7296200" y="5665342"/>
              <a:ext cx="133946" cy="272503"/>
            </a:xfrm>
            <a:prstGeom prst="rect">
              <a:avLst/>
            </a:prstGeom>
          </p:spPr>
        </p:pic>
        <p:pic>
          <p:nvPicPr>
            <p:cNvPr id="48" name="object 48"/>
            <p:cNvPicPr/>
            <p:nvPr/>
          </p:nvPicPr>
          <p:blipFill>
            <a:blip r:embed="rId22" cstate="print"/>
            <a:stretch>
              <a:fillRect/>
            </a:stretch>
          </p:blipFill>
          <p:spPr>
            <a:xfrm>
              <a:off x="7294664" y="5994145"/>
              <a:ext cx="137020" cy="135483"/>
            </a:xfrm>
            <a:prstGeom prst="rect">
              <a:avLst/>
            </a:prstGeom>
          </p:spPr>
        </p:pic>
      </p:grpSp>
      <p:grpSp>
        <p:nvGrpSpPr>
          <p:cNvPr id="49" name="object 49"/>
          <p:cNvGrpSpPr/>
          <p:nvPr/>
        </p:nvGrpSpPr>
        <p:grpSpPr>
          <a:xfrm>
            <a:off x="7183539" y="6295580"/>
            <a:ext cx="368935" cy="687070"/>
            <a:chOff x="7183539" y="6295580"/>
            <a:chExt cx="368935" cy="687070"/>
          </a:xfrm>
        </p:grpSpPr>
        <p:sp>
          <p:nvSpPr>
            <p:cNvPr id="50" name="object 50"/>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1" name="object 51"/>
            <p:cNvPicPr/>
            <p:nvPr/>
          </p:nvPicPr>
          <p:blipFill>
            <a:blip r:embed="rId23" cstate="print"/>
            <a:stretch>
              <a:fillRect/>
            </a:stretch>
          </p:blipFill>
          <p:spPr>
            <a:xfrm>
              <a:off x="7296200" y="6409727"/>
              <a:ext cx="133946" cy="274040"/>
            </a:xfrm>
            <a:prstGeom prst="rect">
              <a:avLst/>
            </a:prstGeom>
          </p:spPr>
        </p:pic>
        <p:pic>
          <p:nvPicPr>
            <p:cNvPr id="52" name="object 52"/>
            <p:cNvPicPr/>
            <p:nvPr/>
          </p:nvPicPr>
          <p:blipFill>
            <a:blip r:embed="rId24" cstate="print"/>
            <a:stretch>
              <a:fillRect/>
            </a:stretch>
          </p:blipFill>
          <p:spPr>
            <a:xfrm>
              <a:off x="7294664" y="6738543"/>
              <a:ext cx="137020" cy="137020"/>
            </a:xfrm>
            <a:prstGeom prst="rect">
              <a:avLst/>
            </a:prstGeom>
          </p:spPr>
        </p:pic>
      </p:grpSp>
      <p:grpSp>
        <p:nvGrpSpPr>
          <p:cNvPr id="53" name="object 53"/>
          <p:cNvGrpSpPr/>
          <p:nvPr/>
        </p:nvGrpSpPr>
        <p:grpSpPr>
          <a:xfrm>
            <a:off x="7183539" y="7039964"/>
            <a:ext cx="368935" cy="688340"/>
            <a:chOff x="7183539" y="7039964"/>
            <a:chExt cx="368935" cy="688340"/>
          </a:xfrm>
        </p:grpSpPr>
        <p:sp>
          <p:nvSpPr>
            <p:cNvPr id="54" name="object 54"/>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55" name="object 55"/>
            <p:cNvPicPr/>
            <p:nvPr/>
          </p:nvPicPr>
          <p:blipFill>
            <a:blip r:embed="rId25" cstate="print"/>
            <a:stretch>
              <a:fillRect/>
            </a:stretch>
          </p:blipFill>
          <p:spPr>
            <a:xfrm>
              <a:off x="7296200" y="7155662"/>
              <a:ext cx="133946" cy="272503"/>
            </a:xfrm>
            <a:prstGeom prst="rect">
              <a:avLst/>
            </a:prstGeom>
          </p:spPr>
        </p:pic>
        <p:pic>
          <p:nvPicPr>
            <p:cNvPr id="56" name="object 56"/>
            <p:cNvPicPr/>
            <p:nvPr/>
          </p:nvPicPr>
          <p:blipFill>
            <a:blip r:embed="rId26" cstate="print"/>
            <a:stretch>
              <a:fillRect/>
            </a:stretch>
          </p:blipFill>
          <p:spPr>
            <a:xfrm>
              <a:off x="7294664" y="7482928"/>
              <a:ext cx="137020" cy="137020"/>
            </a:xfrm>
            <a:prstGeom prst="rect">
              <a:avLst/>
            </a:prstGeom>
          </p:spPr>
        </p:pic>
      </p:grpSp>
      <p:grpSp>
        <p:nvGrpSpPr>
          <p:cNvPr id="57" name="object 57"/>
          <p:cNvGrpSpPr/>
          <p:nvPr/>
        </p:nvGrpSpPr>
        <p:grpSpPr>
          <a:xfrm>
            <a:off x="7183539" y="7784350"/>
            <a:ext cx="368935" cy="688340"/>
            <a:chOff x="7183539" y="7784350"/>
            <a:chExt cx="368935" cy="688340"/>
          </a:xfrm>
        </p:grpSpPr>
        <p:sp>
          <p:nvSpPr>
            <p:cNvPr id="58" name="object 58"/>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9" name="object 59"/>
            <p:cNvPicPr/>
            <p:nvPr/>
          </p:nvPicPr>
          <p:blipFill>
            <a:blip r:embed="rId27" cstate="print"/>
            <a:stretch>
              <a:fillRect/>
            </a:stretch>
          </p:blipFill>
          <p:spPr>
            <a:xfrm>
              <a:off x="7296200" y="7900047"/>
              <a:ext cx="133946" cy="272453"/>
            </a:xfrm>
            <a:prstGeom prst="rect">
              <a:avLst/>
            </a:prstGeom>
          </p:spPr>
        </p:pic>
        <p:pic>
          <p:nvPicPr>
            <p:cNvPr id="60" name="object 60"/>
            <p:cNvPicPr/>
            <p:nvPr/>
          </p:nvPicPr>
          <p:blipFill>
            <a:blip r:embed="rId28" cstate="print"/>
            <a:stretch>
              <a:fillRect/>
            </a:stretch>
          </p:blipFill>
          <p:spPr>
            <a:xfrm>
              <a:off x="7294664" y="8228850"/>
              <a:ext cx="137020" cy="135483"/>
            </a:xfrm>
            <a:prstGeom prst="rect">
              <a:avLst/>
            </a:prstGeom>
          </p:spPr>
        </p:pic>
      </p:grpSp>
      <p:pic>
        <p:nvPicPr>
          <p:cNvPr id="61" name="object 61"/>
          <p:cNvPicPr/>
          <p:nvPr/>
        </p:nvPicPr>
        <p:blipFill>
          <a:blip r:embed="rId29" cstate="print"/>
          <a:stretch>
            <a:fillRect/>
          </a:stretch>
        </p:blipFill>
        <p:spPr>
          <a:xfrm>
            <a:off x="7183539" y="8530233"/>
            <a:ext cx="368401" cy="688085"/>
          </a:xfrm>
          <a:prstGeom prst="rect">
            <a:avLst/>
          </a:prstGeom>
        </p:spPr>
      </p:pic>
      <p:grpSp>
        <p:nvGrpSpPr>
          <p:cNvPr id="62" name="object 62"/>
          <p:cNvGrpSpPr/>
          <p:nvPr/>
        </p:nvGrpSpPr>
        <p:grpSpPr>
          <a:xfrm>
            <a:off x="7183539" y="9274619"/>
            <a:ext cx="368935" cy="688340"/>
            <a:chOff x="7183539" y="9274619"/>
            <a:chExt cx="368935" cy="688340"/>
          </a:xfrm>
        </p:grpSpPr>
        <p:sp>
          <p:nvSpPr>
            <p:cNvPr id="63" name="object 63"/>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4" name="object 64"/>
            <p:cNvPicPr/>
            <p:nvPr/>
          </p:nvPicPr>
          <p:blipFill>
            <a:blip r:embed="rId30" cstate="print"/>
            <a:stretch>
              <a:fillRect/>
            </a:stretch>
          </p:blipFill>
          <p:spPr>
            <a:xfrm>
              <a:off x="7323581" y="9341637"/>
              <a:ext cx="79184" cy="121742"/>
            </a:xfrm>
            <a:prstGeom prst="rect">
              <a:avLst/>
            </a:prstGeom>
          </p:spPr>
        </p:pic>
        <p:pic>
          <p:nvPicPr>
            <p:cNvPr id="65" name="object 65"/>
            <p:cNvPicPr/>
            <p:nvPr/>
          </p:nvPicPr>
          <p:blipFill>
            <a:blip r:embed="rId31" cstate="print"/>
            <a:stretch>
              <a:fillRect/>
            </a:stretch>
          </p:blipFill>
          <p:spPr>
            <a:xfrm>
              <a:off x="7296200" y="9483178"/>
              <a:ext cx="133946" cy="420141"/>
            </a:xfrm>
            <a:prstGeom prst="rect">
              <a:avLst/>
            </a:prstGeom>
          </p:spPr>
        </p:pic>
      </p:grpSp>
      <p:grpSp>
        <p:nvGrpSpPr>
          <p:cNvPr id="66" name="object 2"/>
          <p:cNvGrpSpPr/>
          <p:nvPr/>
        </p:nvGrpSpPr>
        <p:grpSpPr>
          <a:xfrm>
            <a:off x="3415956" y="10148442"/>
            <a:ext cx="703580" cy="91440"/>
            <a:chOff x="3415956" y="10148442"/>
            <a:chExt cx="703580" cy="91440"/>
          </a:xfrm>
        </p:grpSpPr>
        <p:sp>
          <p:nvSpPr>
            <p:cNvPr id="67"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68" name="object 4"/>
            <p:cNvPicPr/>
            <p:nvPr/>
          </p:nvPicPr>
          <p:blipFill>
            <a:blip r:embed="rId32" cstate="print"/>
            <a:stretch>
              <a:fillRect/>
            </a:stretch>
          </p:blipFill>
          <p:spPr>
            <a:xfrm>
              <a:off x="3738761" y="10148442"/>
              <a:ext cx="121695" cy="91325"/>
            </a:xfrm>
            <a:prstGeom prst="rect">
              <a:avLst/>
            </a:prstGeom>
          </p:spPr>
        </p:pic>
        <p:sp>
          <p:nvSpPr>
            <p:cNvPr id="69"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357733" cy="106565"/>
            </a:xfrm>
            <a:prstGeom prst="rect">
              <a:avLst/>
            </a:prstGeom>
          </p:spPr>
        </p:pic>
        <p:pic>
          <p:nvPicPr>
            <p:cNvPr id="11" name="object 11"/>
            <p:cNvPicPr/>
            <p:nvPr/>
          </p:nvPicPr>
          <p:blipFill>
            <a:blip r:embed="rId4" cstate="print"/>
            <a:stretch>
              <a:fillRect/>
            </a:stretch>
          </p:blipFill>
          <p:spPr>
            <a:xfrm>
              <a:off x="6268694" y="1282750"/>
              <a:ext cx="372910" cy="117221"/>
            </a:xfrm>
            <a:prstGeom prst="rect">
              <a:avLst/>
            </a:prstGeom>
          </p:spPr>
        </p:pic>
        <p:pic>
          <p:nvPicPr>
            <p:cNvPr id="12" name="object 12"/>
            <p:cNvPicPr/>
            <p:nvPr/>
          </p:nvPicPr>
          <p:blipFill>
            <a:blip r:embed="rId5" cstate="print"/>
            <a:stretch>
              <a:fillRect/>
            </a:stretch>
          </p:blipFill>
          <p:spPr>
            <a:xfrm>
              <a:off x="1070178" y="1620684"/>
              <a:ext cx="5393334" cy="3318573"/>
            </a:xfrm>
            <a:prstGeom prst="rect">
              <a:avLst/>
            </a:prstGeom>
          </p:spPr>
        </p:pic>
        <p:sp>
          <p:nvSpPr>
            <p:cNvPr id="13" name="object 13"/>
            <p:cNvSpPr/>
            <p:nvPr/>
          </p:nvSpPr>
          <p:spPr>
            <a:xfrm>
              <a:off x="1642516" y="4348606"/>
              <a:ext cx="4144010" cy="219710"/>
            </a:xfrm>
            <a:custGeom>
              <a:avLst/>
              <a:gdLst/>
              <a:ahLst/>
              <a:cxnLst/>
              <a:rect l="l" t="t" r="r" b="b"/>
              <a:pathLst>
                <a:path w="4144010" h="219710">
                  <a:moveTo>
                    <a:pt x="129387" y="121793"/>
                  </a:moveTo>
                  <a:lnTo>
                    <a:pt x="127889" y="117233"/>
                  </a:lnTo>
                  <a:lnTo>
                    <a:pt x="115684" y="117233"/>
                  </a:lnTo>
                  <a:lnTo>
                    <a:pt x="115684" y="51739"/>
                  </a:lnTo>
                  <a:lnTo>
                    <a:pt x="115684" y="38049"/>
                  </a:lnTo>
                  <a:lnTo>
                    <a:pt x="111125" y="33489"/>
                  </a:lnTo>
                  <a:lnTo>
                    <a:pt x="101993" y="33489"/>
                  </a:lnTo>
                  <a:lnTo>
                    <a:pt x="101993" y="51739"/>
                  </a:lnTo>
                  <a:lnTo>
                    <a:pt x="101993" y="117233"/>
                  </a:lnTo>
                  <a:lnTo>
                    <a:pt x="71539" y="117233"/>
                  </a:lnTo>
                  <a:lnTo>
                    <a:pt x="71539" y="114147"/>
                  </a:lnTo>
                  <a:lnTo>
                    <a:pt x="98971" y="54825"/>
                  </a:lnTo>
                  <a:lnTo>
                    <a:pt x="98971" y="51739"/>
                  </a:lnTo>
                  <a:lnTo>
                    <a:pt x="101993" y="51739"/>
                  </a:lnTo>
                  <a:lnTo>
                    <a:pt x="101993" y="33489"/>
                  </a:lnTo>
                  <a:lnTo>
                    <a:pt x="95897" y="33489"/>
                  </a:lnTo>
                  <a:lnTo>
                    <a:pt x="94411" y="38049"/>
                  </a:lnTo>
                  <a:lnTo>
                    <a:pt x="91325" y="44157"/>
                  </a:lnTo>
                  <a:lnTo>
                    <a:pt x="62407" y="109588"/>
                  </a:lnTo>
                  <a:lnTo>
                    <a:pt x="60871" y="111125"/>
                  </a:lnTo>
                  <a:lnTo>
                    <a:pt x="59385" y="115697"/>
                  </a:lnTo>
                  <a:lnTo>
                    <a:pt x="59385" y="126352"/>
                  </a:lnTo>
                  <a:lnTo>
                    <a:pt x="63944" y="130924"/>
                  </a:lnTo>
                  <a:lnTo>
                    <a:pt x="101993" y="130924"/>
                  </a:lnTo>
                  <a:lnTo>
                    <a:pt x="101993" y="161328"/>
                  </a:lnTo>
                  <a:lnTo>
                    <a:pt x="105029" y="162864"/>
                  </a:lnTo>
                  <a:lnTo>
                    <a:pt x="111125" y="162864"/>
                  </a:lnTo>
                  <a:lnTo>
                    <a:pt x="115684" y="161328"/>
                  </a:lnTo>
                  <a:lnTo>
                    <a:pt x="115684" y="130924"/>
                  </a:lnTo>
                  <a:lnTo>
                    <a:pt x="126352" y="130924"/>
                  </a:lnTo>
                  <a:lnTo>
                    <a:pt x="129387" y="127850"/>
                  </a:lnTo>
                  <a:lnTo>
                    <a:pt x="129387" y="121793"/>
                  </a:lnTo>
                  <a:close/>
                </a:path>
                <a:path w="4144010" h="219710">
                  <a:moveTo>
                    <a:pt x="194868" y="98920"/>
                  </a:moveTo>
                  <a:lnTo>
                    <a:pt x="188760" y="68478"/>
                  </a:lnTo>
                  <a:lnTo>
                    <a:pt x="188760" y="98920"/>
                  </a:lnTo>
                  <a:lnTo>
                    <a:pt x="181546" y="134404"/>
                  </a:lnTo>
                  <a:lnTo>
                    <a:pt x="161937" y="163461"/>
                  </a:lnTo>
                  <a:lnTo>
                    <a:pt x="132892" y="183108"/>
                  </a:lnTo>
                  <a:lnTo>
                    <a:pt x="97434" y="190309"/>
                  </a:lnTo>
                  <a:lnTo>
                    <a:pt x="61950" y="183108"/>
                  </a:lnTo>
                  <a:lnTo>
                    <a:pt x="32918" y="163461"/>
                  </a:lnTo>
                  <a:lnTo>
                    <a:pt x="13296" y="134404"/>
                  </a:lnTo>
                  <a:lnTo>
                    <a:pt x="6096" y="98920"/>
                  </a:lnTo>
                  <a:lnTo>
                    <a:pt x="13296" y="62826"/>
                  </a:lnTo>
                  <a:lnTo>
                    <a:pt x="32918" y="33858"/>
                  </a:lnTo>
                  <a:lnTo>
                    <a:pt x="61950" y="14592"/>
                  </a:lnTo>
                  <a:lnTo>
                    <a:pt x="97434" y="7594"/>
                  </a:lnTo>
                  <a:lnTo>
                    <a:pt x="132892" y="14592"/>
                  </a:lnTo>
                  <a:lnTo>
                    <a:pt x="161937" y="33858"/>
                  </a:lnTo>
                  <a:lnTo>
                    <a:pt x="181546" y="62826"/>
                  </a:lnTo>
                  <a:lnTo>
                    <a:pt x="188760" y="98920"/>
                  </a:lnTo>
                  <a:lnTo>
                    <a:pt x="188760" y="68478"/>
                  </a:lnTo>
                  <a:lnTo>
                    <a:pt x="166128" y="28930"/>
                  </a:lnTo>
                  <a:lnTo>
                    <a:pt x="134340" y="7594"/>
                  </a:lnTo>
                  <a:lnTo>
                    <a:pt x="97434" y="0"/>
                  </a:lnTo>
                  <a:lnTo>
                    <a:pt x="59728" y="7759"/>
                  </a:lnTo>
                  <a:lnTo>
                    <a:pt x="28727" y="28930"/>
                  </a:lnTo>
                  <a:lnTo>
                    <a:pt x="7721" y="60363"/>
                  </a:lnTo>
                  <a:lnTo>
                    <a:pt x="0" y="98920"/>
                  </a:lnTo>
                  <a:lnTo>
                    <a:pt x="7721" y="137274"/>
                  </a:lnTo>
                  <a:lnTo>
                    <a:pt x="28727" y="168198"/>
                  </a:lnTo>
                  <a:lnTo>
                    <a:pt x="59728" y="188849"/>
                  </a:lnTo>
                  <a:lnTo>
                    <a:pt x="97434" y="196354"/>
                  </a:lnTo>
                  <a:lnTo>
                    <a:pt x="127419" y="190309"/>
                  </a:lnTo>
                  <a:lnTo>
                    <a:pt x="135775" y="188633"/>
                  </a:lnTo>
                  <a:lnTo>
                    <a:pt x="166700" y="167627"/>
                  </a:lnTo>
                  <a:lnTo>
                    <a:pt x="187350" y="136626"/>
                  </a:lnTo>
                  <a:lnTo>
                    <a:pt x="194868" y="98920"/>
                  </a:lnTo>
                  <a:close/>
                </a:path>
                <a:path w="4144010" h="219710">
                  <a:moveTo>
                    <a:pt x="394246" y="88303"/>
                  </a:moveTo>
                  <a:lnTo>
                    <a:pt x="391223" y="86766"/>
                  </a:lnTo>
                  <a:lnTo>
                    <a:pt x="383628" y="86766"/>
                  </a:lnTo>
                  <a:lnTo>
                    <a:pt x="383628" y="88303"/>
                  </a:lnTo>
                  <a:lnTo>
                    <a:pt x="382092" y="88303"/>
                  </a:lnTo>
                  <a:lnTo>
                    <a:pt x="379069" y="91338"/>
                  </a:lnTo>
                  <a:lnTo>
                    <a:pt x="379069" y="92875"/>
                  </a:lnTo>
                  <a:lnTo>
                    <a:pt x="369074" y="99263"/>
                  </a:lnTo>
                  <a:lnTo>
                    <a:pt x="359816" y="102933"/>
                  </a:lnTo>
                  <a:lnTo>
                    <a:pt x="351434" y="104635"/>
                  </a:lnTo>
                  <a:lnTo>
                    <a:pt x="344043" y="105029"/>
                  </a:lnTo>
                  <a:lnTo>
                    <a:pt x="335699" y="104368"/>
                  </a:lnTo>
                  <a:lnTo>
                    <a:pt x="327660" y="101993"/>
                  </a:lnTo>
                  <a:lnTo>
                    <a:pt x="317919" y="97320"/>
                  </a:lnTo>
                  <a:lnTo>
                    <a:pt x="307225" y="91338"/>
                  </a:lnTo>
                  <a:lnTo>
                    <a:pt x="304457" y="89789"/>
                  </a:lnTo>
                  <a:lnTo>
                    <a:pt x="292684" y="84048"/>
                  </a:lnTo>
                  <a:lnTo>
                    <a:pt x="282194" y="80302"/>
                  </a:lnTo>
                  <a:lnTo>
                    <a:pt x="272567" y="78257"/>
                  </a:lnTo>
                  <a:lnTo>
                    <a:pt x="263372" y="77635"/>
                  </a:lnTo>
                  <a:lnTo>
                    <a:pt x="244348" y="80403"/>
                  </a:lnTo>
                  <a:lnTo>
                    <a:pt x="227761" y="87147"/>
                  </a:lnTo>
                  <a:lnTo>
                    <a:pt x="216027" y="95605"/>
                  </a:lnTo>
                  <a:lnTo>
                    <a:pt x="211582" y="103492"/>
                  </a:lnTo>
                  <a:lnTo>
                    <a:pt x="211582" y="106565"/>
                  </a:lnTo>
                  <a:lnTo>
                    <a:pt x="214655" y="111125"/>
                  </a:lnTo>
                  <a:lnTo>
                    <a:pt x="222250" y="111125"/>
                  </a:lnTo>
                  <a:lnTo>
                    <a:pt x="226809" y="106565"/>
                  </a:lnTo>
                  <a:lnTo>
                    <a:pt x="237413" y="98412"/>
                  </a:lnTo>
                  <a:lnTo>
                    <a:pt x="247751" y="93827"/>
                  </a:lnTo>
                  <a:lnTo>
                    <a:pt x="256362" y="91795"/>
                  </a:lnTo>
                  <a:lnTo>
                    <a:pt x="261835" y="91338"/>
                  </a:lnTo>
                  <a:lnTo>
                    <a:pt x="273418" y="92862"/>
                  </a:lnTo>
                  <a:lnTo>
                    <a:pt x="284848" y="96672"/>
                  </a:lnTo>
                  <a:lnTo>
                    <a:pt x="295427" y="101612"/>
                  </a:lnTo>
                  <a:lnTo>
                    <a:pt x="304457" y="106565"/>
                  </a:lnTo>
                  <a:lnTo>
                    <a:pt x="312127" y="111277"/>
                  </a:lnTo>
                  <a:lnTo>
                    <a:pt x="321373" y="115709"/>
                  </a:lnTo>
                  <a:lnTo>
                    <a:pt x="332066" y="118986"/>
                  </a:lnTo>
                  <a:lnTo>
                    <a:pt x="344043" y="120256"/>
                  </a:lnTo>
                  <a:lnTo>
                    <a:pt x="362800" y="117284"/>
                  </a:lnTo>
                  <a:lnTo>
                    <a:pt x="378853" y="110172"/>
                  </a:lnTo>
                  <a:lnTo>
                    <a:pt x="385584" y="105029"/>
                  </a:lnTo>
                  <a:lnTo>
                    <a:pt x="390042" y="101638"/>
                  </a:lnTo>
                  <a:lnTo>
                    <a:pt x="394246" y="94361"/>
                  </a:lnTo>
                  <a:lnTo>
                    <a:pt x="394246" y="88303"/>
                  </a:lnTo>
                  <a:close/>
                </a:path>
                <a:path w="4144010" h="219710">
                  <a:moveTo>
                    <a:pt x="543471" y="121793"/>
                  </a:moveTo>
                  <a:lnTo>
                    <a:pt x="539750" y="99085"/>
                  </a:lnTo>
                  <a:lnTo>
                    <a:pt x="535470" y="92875"/>
                  </a:lnTo>
                  <a:lnTo>
                    <a:pt x="534416" y="91338"/>
                  </a:lnTo>
                  <a:lnTo>
                    <a:pt x="530885" y="86220"/>
                  </a:lnTo>
                  <a:lnTo>
                    <a:pt x="528243" y="84797"/>
                  </a:lnTo>
                  <a:lnTo>
                    <a:pt x="528243" y="121793"/>
                  </a:lnTo>
                  <a:lnTo>
                    <a:pt x="527951" y="129527"/>
                  </a:lnTo>
                  <a:lnTo>
                    <a:pt x="525957" y="139103"/>
                  </a:lnTo>
                  <a:lnTo>
                    <a:pt x="520534" y="147269"/>
                  </a:lnTo>
                  <a:lnTo>
                    <a:pt x="509981" y="150710"/>
                  </a:lnTo>
                  <a:lnTo>
                    <a:pt x="499389" y="147269"/>
                  </a:lnTo>
                  <a:lnTo>
                    <a:pt x="493966" y="139103"/>
                  </a:lnTo>
                  <a:lnTo>
                    <a:pt x="491959" y="129527"/>
                  </a:lnTo>
                  <a:lnTo>
                    <a:pt x="491680" y="121793"/>
                  </a:lnTo>
                  <a:lnTo>
                    <a:pt x="491959" y="114058"/>
                  </a:lnTo>
                  <a:lnTo>
                    <a:pt x="493966" y="104470"/>
                  </a:lnTo>
                  <a:lnTo>
                    <a:pt x="499389" y="96329"/>
                  </a:lnTo>
                  <a:lnTo>
                    <a:pt x="509981" y="92875"/>
                  </a:lnTo>
                  <a:lnTo>
                    <a:pt x="519887" y="96329"/>
                  </a:lnTo>
                  <a:lnTo>
                    <a:pt x="525373" y="104470"/>
                  </a:lnTo>
                  <a:lnTo>
                    <a:pt x="527735" y="114058"/>
                  </a:lnTo>
                  <a:lnTo>
                    <a:pt x="528243" y="121793"/>
                  </a:lnTo>
                  <a:lnTo>
                    <a:pt x="528243" y="84797"/>
                  </a:lnTo>
                  <a:lnTo>
                    <a:pt x="520319" y="80492"/>
                  </a:lnTo>
                  <a:lnTo>
                    <a:pt x="511467" y="79184"/>
                  </a:lnTo>
                  <a:lnTo>
                    <a:pt x="499313" y="79184"/>
                  </a:lnTo>
                  <a:lnTo>
                    <a:pt x="493217" y="86766"/>
                  </a:lnTo>
                  <a:lnTo>
                    <a:pt x="490194" y="91338"/>
                  </a:lnTo>
                  <a:lnTo>
                    <a:pt x="491756" y="67741"/>
                  </a:lnTo>
                  <a:lnTo>
                    <a:pt x="495884" y="54419"/>
                  </a:lnTo>
                  <a:lnTo>
                    <a:pt x="501738" y="48514"/>
                  </a:lnTo>
                  <a:lnTo>
                    <a:pt x="508444" y="47180"/>
                  </a:lnTo>
                  <a:lnTo>
                    <a:pt x="520598" y="47180"/>
                  </a:lnTo>
                  <a:lnTo>
                    <a:pt x="523671" y="56311"/>
                  </a:lnTo>
                  <a:lnTo>
                    <a:pt x="525170" y="60871"/>
                  </a:lnTo>
                  <a:lnTo>
                    <a:pt x="526707" y="65430"/>
                  </a:lnTo>
                  <a:lnTo>
                    <a:pt x="528243" y="68516"/>
                  </a:lnTo>
                  <a:lnTo>
                    <a:pt x="537375" y="68516"/>
                  </a:lnTo>
                  <a:lnTo>
                    <a:pt x="540397" y="66979"/>
                  </a:lnTo>
                  <a:lnTo>
                    <a:pt x="540397" y="62407"/>
                  </a:lnTo>
                  <a:lnTo>
                    <a:pt x="509981" y="33489"/>
                  </a:lnTo>
                  <a:lnTo>
                    <a:pt x="490359" y="40055"/>
                  </a:lnTo>
                  <a:lnTo>
                    <a:pt x="479894" y="56311"/>
                  </a:lnTo>
                  <a:lnTo>
                    <a:pt x="475703" y="77177"/>
                  </a:lnTo>
                  <a:lnTo>
                    <a:pt x="474992" y="96329"/>
                  </a:lnTo>
                  <a:lnTo>
                    <a:pt x="475018" y="99085"/>
                  </a:lnTo>
                  <a:lnTo>
                    <a:pt x="476161" y="124358"/>
                  </a:lnTo>
                  <a:lnTo>
                    <a:pt x="481228" y="144995"/>
                  </a:lnTo>
                  <a:lnTo>
                    <a:pt x="492277" y="158216"/>
                  </a:lnTo>
                  <a:lnTo>
                    <a:pt x="511467" y="162864"/>
                  </a:lnTo>
                  <a:lnTo>
                    <a:pt x="526732" y="159232"/>
                  </a:lnTo>
                  <a:lnTo>
                    <a:pt x="535597" y="150710"/>
                  </a:lnTo>
                  <a:lnTo>
                    <a:pt x="536600" y="149758"/>
                  </a:lnTo>
                  <a:lnTo>
                    <a:pt x="541883" y="136575"/>
                  </a:lnTo>
                  <a:lnTo>
                    <a:pt x="543471" y="121793"/>
                  </a:lnTo>
                  <a:close/>
                </a:path>
                <a:path w="4144010" h="219710">
                  <a:moveTo>
                    <a:pt x="607364" y="98920"/>
                  </a:moveTo>
                  <a:lnTo>
                    <a:pt x="599782" y="61252"/>
                  </a:lnTo>
                  <a:lnTo>
                    <a:pt x="599782" y="98920"/>
                  </a:lnTo>
                  <a:lnTo>
                    <a:pt x="592569" y="134404"/>
                  </a:lnTo>
                  <a:lnTo>
                    <a:pt x="572935" y="163461"/>
                  </a:lnTo>
                  <a:lnTo>
                    <a:pt x="543890" y="183108"/>
                  </a:lnTo>
                  <a:lnTo>
                    <a:pt x="508444" y="190309"/>
                  </a:lnTo>
                  <a:lnTo>
                    <a:pt x="472973" y="183108"/>
                  </a:lnTo>
                  <a:lnTo>
                    <a:pt x="443928" y="163461"/>
                  </a:lnTo>
                  <a:lnTo>
                    <a:pt x="424319" y="134404"/>
                  </a:lnTo>
                  <a:lnTo>
                    <a:pt x="417118" y="98920"/>
                  </a:lnTo>
                  <a:lnTo>
                    <a:pt x="424319" y="62826"/>
                  </a:lnTo>
                  <a:lnTo>
                    <a:pt x="443928" y="33858"/>
                  </a:lnTo>
                  <a:lnTo>
                    <a:pt x="472973" y="14592"/>
                  </a:lnTo>
                  <a:lnTo>
                    <a:pt x="508444" y="7594"/>
                  </a:lnTo>
                  <a:lnTo>
                    <a:pt x="543890" y="14592"/>
                  </a:lnTo>
                  <a:lnTo>
                    <a:pt x="572935" y="33858"/>
                  </a:lnTo>
                  <a:lnTo>
                    <a:pt x="592569" y="62826"/>
                  </a:lnTo>
                  <a:lnTo>
                    <a:pt x="599782" y="98920"/>
                  </a:lnTo>
                  <a:lnTo>
                    <a:pt x="599782" y="61252"/>
                  </a:lnTo>
                  <a:lnTo>
                    <a:pt x="578434" y="28930"/>
                  </a:lnTo>
                  <a:lnTo>
                    <a:pt x="546201" y="7594"/>
                  </a:lnTo>
                  <a:lnTo>
                    <a:pt x="508444" y="0"/>
                  </a:lnTo>
                  <a:lnTo>
                    <a:pt x="470738" y="7759"/>
                  </a:lnTo>
                  <a:lnTo>
                    <a:pt x="439737" y="28930"/>
                  </a:lnTo>
                  <a:lnTo>
                    <a:pt x="418731" y="60363"/>
                  </a:lnTo>
                  <a:lnTo>
                    <a:pt x="411010" y="98920"/>
                  </a:lnTo>
                  <a:lnTo>
                    <a:pt x="418731" y="137274"/>
                  </a:lnTo>
                  <a:lnTo>
                    <a:pt x="439737" y="168198"/>
                  </a:lnTo>
                  <a:lnTo>
                    <a:pt x="470738" y="188849"/>
                  </a:lnTo>
                  <a:lnTo>
                    <a:pt x="508444" y="196354"/>
                  </a:lnTo>
                  <a:lnTo>
                    <a:pt x="538594" y="190309"/>
                  </a:lnTo>
                  <a:lnTo>
                    <a:pt x="547001" y="188633"/>
                  </a:lnTo>
                  <a:lnTo>
                    <a:pt x="578434" y="167627"/>
                  </a:lnTo>
                  <a:lnTo>
                    <a:pt x="599605" y="136626"/>
                  </a:lnTo>
                  <a:lnTo>
                    <a:pt x="607364" y="98920"/>
                  </a:lnTo>
                  <a:close/>
                </a:path>
                <a:path w="4144010" h="219710">
                  <a:moveTo>
                    <a:pt x="4143565" y="207022"/>
                  </a:moveTo>
                  <a:lnTo>
                    <a:pt x="2120506" y="207022"/>
                  </a:lnTo>
                  <a:lnTo>
                    <a:pt x="2120506" y="219227"/>
                  </a:lnTo>
                  <a:lnTo>
                    <a:pt x="4143565" y="219227"/>
                  </a:lnTo>
                  <a:lnTo>
                    <a:pt x="4143565" y="207022"/>
                  </a:lnTo>
                  <a:close/>
                </a:path>
              </a:pathLst>
            </a:custGeom>
            <a:solidFill>
              <a:srgbClr val="4A4B4D"/>
            </a:solidFill>
          </p:spPr>
          <p:txBody>
            <a:bodyPr wrap="square" lIns="0" tIns="0" rIns="0" bIns="0" rtlCol="0"/>
            <a:lstStyle/>
            <a:p>
              <a:endParaRPr/>
            </a:p>
          </p:txBody>
        </p:sp>
        <p:pic>
          <p:nvPicPr>
            <p:cNvPr id="14" name="object 14"/>
            <p:cNvPicPr/>
            <p:nvPr/>
          </p:nvPicPr>
          <p:blipFill>
            <a:blip r:embed="rId6" cstate="print"/>
            <a:stretch>
              <a:fillRect/>
            </a:stretch>
          </p:blipFill>
          <p:spPr>
            <a:xfrm>
              <a:off x="2274239" y="4357737"/>
              <a:ext cx="175069" cy="176555"/>
            </a:xfrm>
            <a:prstGeom prst="rect">
              <a:avLst/>
            </a:prstGeom>
          </p:spPr>
        </p:pic>
        <p:sp>
          <p:nvSpPr>
            <p:cNvPr id="15" name="object 15"/>
            <p:cNvSpPr/>
            <p:nvPr/>
          </p:nvSpPr>
          <p:spPr>
            <a:xfrm>
              <a:off x="2472131" y="4473422"/>
              <a:ext cx="59690" cy="62865"/>
            </a:xfrm>
            <a:custGeom>
              <a:avLst/>
              <a:gdLst/>
              <a:ahLst/>
              <a:cxnLst/>
              <a:rect l="l" t="t" r="r" b="b"/>
              <a:pathLst>
                <a:path w="59689" h="62864">
                  <a:moveTo>
                    <a:pt x="53289" y="62407"/>
                  </a:moveTo>
                  <a:lnTo>
                    <a:pt x="42671" y="62407"/>
                  </a:lnTo>
                  <a:lnTo>
                    <a:pt x="39585" y="59385"/>
                  </a:lnTo>
                  <a:lnTo>
                    <a:pt x="36563" y="53289"/>
                  </a:lnTo>
                  <a:lnTo>
                    <a:pt x="28562" y="43535"/>
                  </a:lnTo>
                  <a:lnTo>
                    <a:pt x="20562" y="34637"/>
                  </a:lnTo>
                  <a:lnTo>
                    <a:pt x="12565" y="26309"/>
                  </a:lnTo>
                  <a:lnTo>
                    <a:pt x="0" y="13690"/>
                  </a:lnTo>
                  <a:lnTo>
                    <a:pt x="0" y="4572"/>
                  </a:lnTo>
                  <a:lnTo>
                    <a:pt x="6108" y="0"/>
                  </a:lnTo>
                  <a:lnTo>
                    <a:pt x="10668" y="0"/>
                  </a:lnTo>
                  <a:lnTo>
                    <a:pt x="47185" y="31848"/>
                  </a:lnTo>
                  <a:lnTo>
                    <a:pt x="59385" y="51739"/>
                  </a:lnTo>
                  <a:lnTo>
                    <a:pt x="59385" y="57848"/>
                  </a:lnTo>
                  <a:lnTo>
                    <a:pt x="53289" y="62407"/>
                  </a:lnTo>
                  <a:close/>
                </a:path>
              </a:pathLst>
            </a:custGeom>
            <a:solidFill>
              <a:srgbClr val="4A4B4D"/>
            </a:solidFill>
          </p:spPr>
          <p:txBody>
            <a:bodyPr wrap="square" lIns="0" tIns="0" rIns="0" bIns="0" rtlCol="0"/>
            <a:lstStyle/>
            <a:p>
              <a:endParaRPr/>
            </a:p>
          </p:txBody>
        </p:sp>
        <p:pic>
          <p:nvPicPr>
            <p:cNvPr id="16" name="object 16"/>
            <p:cNvPicPr/>
            <p:nvPr/>
          </p:nvPicPr>
          <p:blipFill>
            <a:blip r:embed="rId7" cstate="print"/>
            <a:stretch>
              <a:fillRect/>
            </a:stretch>
          </p:blipFill>
          <p:spPr>
            <a:xfrm>
              <a:off x="2670022" y="4366869"/>
              <a:ext cx="179641" cy="170497"/>
            </a:xfrm>
            <a:prstGeom prst="rect">
              <a:avLst/>
            </a:prstGeom>
          </p:spPr>
        </p:pic>
        <p:sp>
          <p:nvSpPr>
            <p:cNvPr id="17" name="object 17"/>
            <p:cNvSpPr/>
            <p:nvPr/>
          </p:nvSpPr>
          <p:spPr>
            <a:xfrm>
              <a:off x="2870987" y="4436909"/>
              <a:ext cx="184785" cy="20320"/>
            </a:xfrm>
            <a:custGeom>
              <a:avLst/>
              <a:gdLst/>
              <a:ahLst/>
              <a:cxnLst/>
              <a:rect l="l" t="t" r="r" b="b"/>
              <a:pathLst>
                <a:path w="184785" h="20320">
                  <a:moveTo>
                    <a:pt x="184200" y="19799"/>
                  </a:moveTo>
                  <a:lnTo>
                    <a:pt x="0" y="19799"/>
                  </a:lnTo>
                  <a:lnTo>
                    <a:pt x="0" y="1485"/>
                  </a:lnTo>
                  <a:lnTo>
                    <a:pt x="6108" y="0"/>
                  </a:lnTo>
                  <a:lnTo>
                    <a:pt x="184200" y="0"/>
                  </a:lnTo>
                  <a:lnTo>
                    <a:pt x="184200" y="19799"/>
                  </a:lnTo>
                  <a:close/>
                </a:path>
              </a:pathLst>
            </a:custGeom>
            <a:solidFill>
              <a:srgbClr val="4A4B4D"/>
            </a:solidFill>
          </p:spPr>
          <p:txBody>
            <a:bodyPr wrap="square" lIns="0" tIns="0" rIns="0" bIns="0" rtlCol="0"/>
            <a:lstStyle/>
            <a:p>
              <a:endParaRPr/>
            </a:p>
          </p:txBody>
        </p:sp>
        <p:pic>
          <p:nvPicPr>
            <p:cNvPr id="18" name="object 18"/>
            <p:cNvPicPr/>
            <p:nvPr/>
          </p:nvPicPr>
          <p:blipFill>
            <a:blip r:embed="rId8" cstate="print"/>
            <a:stretch>
              <a:fillRect/>
            </a:stretch>
          </p:blipFill>
          <p:spPr>
            <a:xfrm>
              <a:off x="3076473" y="4372965"/>
              <a:ext cx="178104" cy="159842"/>
            </a:xfrm>
            <a:prstGeom prst="rect">
              <a:avLst/>
            </a:prstGeom>
          </p:spPr>
        </p:pic>
        <p:pic>
          <p:nvPicPr>
            <p:cNvPr id="19" name="object 19"/>
            <p:cNvPicPr/>
            <p:nvPr/>
          </p:nvPicPr>
          <p:blipFill>
            <a:blip r:embed="rId9" cstate="print"/>
            <a:stretch>
              <a:fillRect/>
            </a:stretch>
          </p:blipFill>
          <p:spPr>
            <a:xfrm>
              <a:off x="3333749" y="4348606"/>
              <a:ext cx="261835" cy="196354"/>
            </a:xfrm>
            <a:prstGeom prst="rect">
              <a:avLst/>
            </a:prstGeom>
          </p:spPr>
        </p:pic>
        <p:pic>
          <p:nvPicPr>
            <p:cNvPr id="20" name="object 20"/>
            <p:cNvPicPr/>
            <p:nvPr/>
          </p:nvPicPr>
          <p:blipFill>
            <a:blip r:embed="rId10" cstate="print"/>
            <a:stretch>
              <a:fillRect/>
            </a:stretch>
          </p:blipFill>
          <p:spPr>
            <a:xfrm>
              <a:off x="3793477" y="4350143"/>
              <a:ext cx="2268143" cy="194817"/>
            </a:xfrm>
            <a:prstGeom prst="rect">
              <a:avLst/>
            </a:prstGeom>
          </p:spPr>
        </p:pic>
        <p:pic>
          <p:nvPicPr>
            <p:cNvPr id="21" name="object 21"/>
            <p:cNvPicPr/>
            <p:nvPr/>
          </p:nvPicPr>
          <p:blipFill>
            <a:blip r:embed="rId11" cstate="print"/>
            <a:stretch>
              <a:fillRect/>
            </a:stretch>
          </p:blipFill>
          <p:spPr>
            <a:xfrm>
              <a:off x="1443088" y="4619573"/>
              <a:ext cx="1465961" cy="193332"/>
            </a:xfrm>
            <a:prstGeom prst="rect">
              <a:avLst/>
            </a:prstGeom>
          </p:spPr>
        </p:pic>
        <p:pic>
          <p:nvPicPr>
            <p:cNvPr id="22" name="object 22"/>
            <p:cNvPicPr/>
            <p:nvPr/>
          </p:nvPicPr>
          <p:blipFill>
            <a:blip r:embed="rId12" cstate="print"/>
            <a:stretch>
              <a:fillRect/>
            </a:stretch>
          </p:blipFill>
          <p:spPr>
            <a:xfrm>
              <a:off x="1790204" y="1439570"/>
              <a:ext cx="3954805" cy="360756"/>
            </a:xfrm>
            <a:prstGeom prst="rect">
              <a:avLst/>
            </a:prstGeom>
          </p:spPr>
        </p:pic>
      </p:grpSp>
      <p:grpSp>
        <p:nvGrpSpPr>
          <p:cNvPr id="23" name="object 23"/>
          <p:cNvGrpSpPr/>
          <p:nvPr/>
        </p:nvGrpSpPr>
        <p:grpSpPr>
          <a:xfrm>
            <a:off x="710907" y="5647689"/>
            <a:ext cx="6113780" cy="4315460"/>
            <a:chOff x="710907" y="5647689"/>
            <a:chExt cx="6113780" cy="4315460"/>
          </a:xfrm>
        </p:grpSpPr>
        <p:sp>
          <p:nvSpPr>
            <p:cNvPr id="24" name="object 2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25" name="object 25"/>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26" name="object 26"/>
            <p:cNvPicPr/>
            <p:nvPr/>
          </p:nvPicPr>
          <p:blipFill>
            <a:blip r:embed="rId13" cstate="print"/>
            <a:stretch>
              <a:fillRect/>
            </a:stretch>
          </p:blipFill>
          <p:spPr>
            <a:xfrm>
              <a:off x="5696292" y="5855639"/>
              <a:ext cx="71539" cy="103543"/>
            </a:xfrm>
            <a:prstGeom prst="rect">
              <a:avLst/>
            </a:prstGeom>
          </p:spPr>
        </p:pic>
        <p:pic>
          <p:nvPicPr>
            <p:cNvPr id="27" name="object 27"/>
            <p:cNvPicPr/>
            <p:nvPr/>
          </p:nvPicPr>
          <p:blipFill>
            <a:blip r:embed="rId14" cstate="print"/>
            <a:stretch>
              <a:fillRect/>
            </a:stretch>
          </p:blipFill>
          <p:spPr>
            <a:xfrm>
              <a:off x="5787631" y="5852616"/>
              <a:ext cx="333375" cy="106565"/>
            </a:xfrm>
            <a:prstGeom prst="rect">
              <a:avLst/>
            </a:prstGeom>
          </p:spPr>
        </p:pic>
        <p:pic>
          <p:nvPicPr>
            <p:cNvPr id="28" name="object 28"/>
            <p:cNvPicPr/>
            <p:nvPr/>
          </p:nvPicPr>
          <p:blipFill>
            <a:blip r:embed="rId15" cstate="print"/>
            <a:stretch>
              <a:fillRect/>
            </a:stretch>
          </p:blipFill>
          <p:spPr>
            <a:xfrm>
              <a:off x="6156032" y="5852616"/>
              <a:ext cx="66967" cy="106565"/>
            </a:xfrm>
            <a:prstGeom prst="rect">
              <a:avLst/>
            </a:prstGeom>
          </p:spPr>
        </p:pic>
        <p:pic>
          <p:nvPicPr>
            <p:cNvPr id="29" name="object 29"/>
            <p:cNvPicPr/>
            <p:nvPr/>
          </p:nvPicPr>
          <p:blipFill>
            <a:blip r:embed="rId16" cstate="print"/>
            <a:stretch>
              <a:fillRect/>
            </a:stretch>
          </p:blipFill>
          <p:spPr>
            <a:xfrm>
              <a:off x="6521348" y="5849543"/>
              <a:ext cx="120256" cy="117221"/>
            </a:xfrm>
            <a:prstGeom prst="rect">
              <a:avLst/>
            </a:prstGeom>
          </p:spPr>
        </p:pic>
        <p:pic>
          <p:nvPicPr>
            <p:cNvPr id="30" name="object 30"/>
            <p:cNvPicPr/>
            <p:nvPr/>
          </p:nvPicPr>
          <p:blipFill>
            <a:blip r:embed="rId17" cstate="print"/>
            <a:stretch>
              <a:fillRect/>
            </a:stretch>
          </p:blipFill>
          <p:spPr>
            <a:xfrm>
              <a:off x="1070178" y="6006350"/>
              <a:ext cx="3038424" cy="360768"/>
            </a:xfrm>
            <a:prstGeom prst="rect">
              <a:avLst/>
            </a:prstGeom>
          </p:spPr>
        </p:pic>
        <p:sp>
          <p:nvSpPr>
            <p:cNvPr id="31" name="object 31"/>
            <p:cNvSpPr/>
            <p:nvPr/>
          </p:nvSpPr>
          <p:spPr>
            <a:xfrm>
              <a:off x="1070178" y="6546849"/>
              <a:ext cx="5393690" cy="3091815"/>
            </a:xfrm>
            <a:custGeom>
              <a:avLst/>
              <a:gdLst/>
              <a:ahLst/>
              <a:cxnLst/>
              <a:rect l="l" t="t" r="r" b="b"/>
              <a:pathLst>
                <a:path w="5393690" h="3091815">
                  <a:moveTo>
                    <a:pt x="5393334" y="0"/>
                  </a:moveTo>
                  <a:lnTo>
                    <a:pt x="5384203" y="0"/>
                  </a:lnTo>
                  <a:lnTo>
                    <a:pt x="5384203" y="8902"/>
                  </a:lnTo>
                  <a:lnTo>
                    <a:pt x="5384203" y="3082290"/>
                  </a:lnTo>
                  <a:lnTo>
                    <a:pt x="9118" y="3082290"/>
                  </a:lnTo>
                  <a:lnTo>
                    <a:pt x="9118" y="3082480"/>
                  </a:lnTo>
                  <a:lnTo>
                    <a:pt x="9118" y="3087039"/>
                  </a:lnTo>
                  <a:lnTo>
                    <a:pt x="9118" y="3087370"/>
                  </a:lnTo>
                  <a:lnTo>
                    <a:pt x="4559" y="3087370"/>
                  </a:lnTo>
                  <a:lnTo>
                    <a:pt x="4559" y="3087039"/>
                  </a:lnTo>
                  <a:lnTo>
                    <a:pt x="9118" y="3087039"/>
                  </a:lnTo>
                  <a:lnTo>
                    <a:pt x="9118" y="3082480"/>
                  </a:lnTo>
                  <a:lnTo>
                    <a:pt x="4559" y="3082480"/>
                  </a:lnTo>
                  <a:lnTo>
                    <a:pt x="4559" y="3082290"/>
                  </a:lnTo>
                  <a:lnTo>
                    <a:pt x="9118" y="3082290"/>
                  </a:lnTo>
                  <a:lnTo>
                    <a:pt x="9118" y="8902"/>
                  </a:lnTo>
                  <a:lnTo>
                    <a:pt x="5384203" y="8902"/>
                  </a:lnTo>
                  <a:lnTo>
                    <a:pt x="5384203" y="0"/>
                  </a:lnTo>
                  <a:lnTo>
                    <a:pt x="0" y="0"/>
                  </a:lnTo>
                  <a:lnTo>
                    <a:pt x="0" y="8902"/>
                  </a:lnTo>
                  <a:lnTo>
                    <a:pt x="0" y="3082290"/>
                  </a:lnTo>
                  <a:lnTo>
                    <a:pt x="0" y="3087370"/>
                  </a:lnTo>
                  <a:lnTo>
                    <a:pt x="0" y="3091192"/>
                  </a:lnTo>
                  <a:lnTo>
                    <a:pt x="5393334" y="3091192"/>
                  </a:lnTo>
                  <a:lnTo>
                    <a:pt x="5393334" y="3087370"/>
                  </a:lnTo>
                  <a:lnTo>
                    <a:pt x="5393334" y="3082290"/>
                  </a:lnTo>
                  <a:lnTo>
                    <a:pt x="5393334" y="8902"/>
                  </a:lnTo>
                  <a:lnTo>
                    <a:pt x="5393334" y="0"/>
                  </a:lnTo>
                  <a:close/>
                </a:path>
              </a:pathLst>
            </a:custGeom>
            <a:solidFill>
              <a:srgbClr val="00ADEE"/>
            </a:solidFill>
          </p:spPr>
          <p:txBody>
            <a:bodyPr wrap="square" lIns="0" tIns="0" rIns="0" bIns="0" rtlCol="0"/>
            <a:lstStyle/>
            <a:p>
              <a:endParaRPr/>
            </a:p>
          </p:txBody>
        </p:sp>
        <p:pic>
          <p:nvPicPr>
            <p:cNvPr id="32" name="object 32"/>
            <p:cNvPicPr/>
            <p:nvPr/>
          </p:nvPicPr>
          <p:blipFill>
            <a:blip r:embed="rId18" cstate="print"/>
            <a:stretch>
              <a:fillRect/>
            </a:stretch>
          </p:blipFill>
          <p:spPr>
            <a:xfrm>
              <a:off x="1458315" y="6767461"/>
              <a:ext cx="1697342" cy="178104"/>
            </a:xfrm>
            <a:prstGeom prst="rect">
              <a:avLst/>
            </a:prstGeom>
          </p:spPr>
        </p:pic>
        <p:sp>
          <p:nvSpPr>
            <p:cNvPr id="33" name="object 33"/>
            <p:cNvSpPr/>
            <p:nvPr/>
          </p:nvSpPr>
          <p:spPr>
            <a:xfrm>
              <a:off x="3286569" y="6767461"/>
              <a:ext cx="356235" cy="164465"/>
            </a:xfrm>
            <a:custGeom>
              <a:avLst/>
              <a:gdLst/>
              <a:ahLst/>
              <a:cxnLst/>
              <a:rect l="l" t="t" r="r" b="b"/>
              <a:pathLst>
                <a:path w="356235" h="164465">
                  <a:moveTo>
                    <a:pt x="62407" y="18262"/>
                  </a:moveTo>
                  <a:lnTo>
                    <a:pt x="60871" y="13690"/>
                  </a:lnTo>
                  <a:lnTo>
                    <a:pt x="54775" y="13690"/>
                  </a:lnTo>
                  <a:lnTo>
                    <a:pt x="45643" y="12204"/>
                  </a:lnTo>
                  <a:lnTo>
                    <a:pt x="45643" y="18262"/>
                  </a:lnTo>
                  <a:lnTo>
                    <a:pt x="44157" y="22872"/>
                  </a:lnTo>
                  <a:lnTo>
                    <a:pt x="40741" y="56451"/>
                  </a:lnTo>
                  <a:lnTo>
                    <a:pt x="34048" y="88303"/>
                  </a:lnTo>
                  <a:lnTo>
                    <a:pt x="22517" y="117894"/>
                  </a:lnTo>
                  <a:lnTo>
                    <a:pt x="4559" y="144614"/>
                  </a:lnTo>
                  <a:lnTo>
                    <a:pt x="1485" y="150710"/>
                  </a:lnTo>
                  <a:lnTo>
                    <a:pt x="0" y="152247"/>
                  </a:lnTo>
                  <a:lnTo>
                    <a:pt x="0" y="161378"/>
                  </a:lnTo>
                  <a:lnTo>
                    <a:pt x="4559" y="164401"/>
                  </a:lnTo>
                  <a:lnTo>
                    <a:pt x="12153" y="164401"/>
                  </a:lnTo>
                  <a:lnTo>
                    <a:pt x="35026" y="132461"/>
                  </a:lnTo>
                  <a:lnTo>
                    <a:pt x="56692" y="63207"/>
                  </a:lnTo>
                  <a:lnTo>
                    <a:pt x="62407" y="21336"/>
                  </a:lnTo>
                  <a:lnTo>
                    <a:pt x="62407" y="18262"/>
                  </a:lnTo>
                  <a:close/>
                </a:path>
                <a:path w="356235" h="164465">
                  <a:moveTo>
                    <a:pt x="167436" y="152247"/>
                  </a:moveTo>
                  <a:lnTo>
                    <a:pt x="135267" y="94018"/>
                  </a:lnTo>
                  <a:lnTo>
                    <a:pt x="121793" y="22872"/>
                  </a:lnTo>
                  <a:lnTo>
                    <a:pt x="121793" y="18262"/>
                  </a:lnTo>
                  <a:lnTo>
                    <a:pt x="120256" y="12204"/>
                  </a:lnTo>
                  <a:lnTo>
                    <a:pt x="111125" y="13690"/>
                  </a:lnTo>
                  <a:lnTo>
                    <a:pt x="105029" y="13690"/>
                  </a:lnTo>
                  <a:lnTo>
                    <a:pt x="105105" y="22872"/>
                  </a:lnTo>
                  <a:lnTo>
                    <a:pt x="109588" y="60921"/>
                  </a:lnTo>
                  <a:lnTo>
                    <a:pt x="122910" y="112483"/>
                  </a:lnTo>
                  <a:lnTo>
                    <a:pt x="146316" y="156057"/>
                  </a:lnTo>
                  <a:lnTo>
                    <a:pt x="158305" y="164401"/>
                  </a:lnTo>
                  <a:lnTo>
                    <a:pt x="162864" y="164401"/>
                  </a:lnTo>
                  <a:lnTo>
                    <a:pt x="167436" y="159842"/>
                  </a:lnTo>
                  <a:lnTo>
                    <a:pt x="167436" y="152247"/>
                  </a:lnTo>
                  <a:close/>
                </a:path>
                <a:path w="356235" h="164465">
                  <a:moveTo>
                    <a:pt x="170510" y="21336"/>
                  </a:moveTo>
                  <a:lnTo>
                    <a:pt x="169113" y="12865"/>
                  </a:lnTo>
                  <a:lnTo>
                    <a:pt x="167843" y="10668"/>
                  </a:lnTo>
                  <a:lnTo>
                    <a:pt x="165163" y="6096"/>
                  </a:lnTo>
                  <a:lnTo>
                    <a:pt x="161328" y="3352"/>
                  </a:lnTo>
                  <a:lnTo>
                    <a:pt x="161328" y="15227"/>
                  </a:lnTo>
                  <a:lnTo>
                    <a:pt x="161328" y="27432"/>
                  </a:lnTo>
                  <a:lnTo>
                    <a:pt x="156768" y="32004"/>
                  </a:lnTo>
                  <a:lnTo>
                    <a:pt x="144614" y="32004"/>
                  </a:lnTo>
                  <a:lnTo>
                    <a:pt x="140042" y="27432"/>
                  </a:lnTo>
                  <a:lnTo>
                    <a:pt x="140042" y="15227"/>
                  </a:lnTo>
                  <a:lnTo>
                    <a:pt x="144614" y="10668"/>
                  </a:lnTo>
                  <a:lnTo>
                    <a:pt x="156768" y="10668"/>
                  </a:lnTo>
                  <a:lnTo>
                    <a:pt x="161328" y="15227"/>
                  </a:lnTo>
                  <a:lnTo>
                    <a:pt x="161328" y="3352"/>
                  </a:lnTo>
                  <a:lnTo>
                    <a:pt x="158927" y="1625"/>
                  </a:lnTo>
                  <a:lnTo>
                    <a:pt x="150710" y="0"/>
                  </a:lnTo>
                  <a:lnTo>
                    <a:pt x="143116" y="1625"/>
                  </a:lnTo>
                  <a:lnTo>
                    <a:pt x="136817" y="6096"/>
                  </a:lnTo>
                  <a:lnTo>
                    <a:pt x="132511" y="12865"/>
                  </a:lnTo>
                  <a:lnTo>
                    <a:pt x="130924" y="21336"/>
                  </a:lnTo>
                  <a:lnTo>
                    <a:pt x="132511" y="28930"/>
                  </a:lnTo>
                  <a:lnTo>
                    <a:pt x="136817" y="35229"/>
                  </a:lnTo>
                  <a:lnTo>
                    <a:pt x="143116" y="39535"/>
                  </a:lnTo>
                  <a:lnTo>
                    <a:pt x="150710" y="41122"/>
                  </a:lnTo>
                  <a:lnTo>
                    <a:pt x="158927" y="39535"/>
                  </a:lnTo>
                  <a:lnTo>
                    <a:pt x="165163" y="35229"/>
                  </a:lnTo>
                  <a:lnTo>
                    <a:pt x="167182" y="32004"/>
                  </a:lnTo>
                  <a:lnTo>
                    <a:pt x="169113" y="28930"/>
                  </a:lnTo>
                  <a:lnTo>
                    <a:pt x="170510" y="21336"/>
                  </a:lnTo>
                  <a:close/>
                </a:path>
                <a:path w="356235" h="164465">
                  <a:moveTo>
                    <a:pt x="356196" y="80721"/>
                  </a:moveTo>
                  <a:lnTo>
                    <a:pt x="187223" y="80721"/>
                  </a:lnTo>
                  <a:lnTo>
                    <a:pt x="187223" y="97434"/>
                  </a:lnTo>
                  <a:lnTo>
                    <a:pt x="356196" y="97434"/>
                  </a:lnTo>
                  <a:lnTo>
                    <a:pt x="356196" y="80721"/>
                  </a:lnTo>
                  <a:close/>
                </a:path>
              </a:pathLst>
            </a:custGeom>
            <a:solidFill>
              <a:srgbClr val="4A4B4D"/>
            </a:solidFill>
          </p:spPr>
          <p:txBody>
            <a:bodyPr wrap="square" lIns="0" tIns="0" rIns="0" bIns="0" rtlCol="0"/>
            <a:lstStyle/>
            <a:p>
              <a:endParaRPr/>
            </a:p>
          </p:txBody>
        </p:sp>
        <p:pic>
          <p:nvPicPr>
            <p:cNvPr id="34" name="object 34"/>
            <p:cNvPicPr/>
            <p:nvPr/>
          </p:nvPicPr>
          <p:blipFill>
            <a:blip r:embed="rId19" cstate="print"/>
            <a:stretch>
              <a:fillRect/>
            </a:stretch>
          </p:blipFill>
          <p:spPr>
            <a:xfrm>
              <a:off x="3711282" y="6767461"/>
              <a:ext cx="1325905" cy="178104"/>
            </a:xfrm>
            <a:prstGeom prst="rect">
              <a:avLst/>
            </a:prstGeom>
          </p:spPr>
        </p:pic>
        <p:pic>
          <p:nvPicPr>
            <p:cNvPr id="35" name="object 35"/>
            <p:cNvPicPr/>
            <p:nvPr/>
          </p:nvPicPr>
          <p:blipFill>
            <a:blip r:embed="rId20" cstate="print"/>
            <a:stretch>
              <a:fillRect/>
            </a:stretch>
          </p:blipFill>
          <p:spPr>
            <a:xfrm>
              <a:off x="5163489" y="6767461"/>
              <a:ext cx="814438" cy="178104"/>
            </a:xfrm>
            <a:prstGeom prst="rect">
              <a:avLst/>
            </a:prstGeom>
          </p:spPr>
        </p:pic>
        <p:pic>
          <p:nvPicPr>
            <p:cNvPr id="36" name="object 36"/>
            <p:cNvPicPr/>
            <p:nvPr/>
          </p:nvPicPr>
          <p:blipFill>
            <a:blip r:embed="rId21" cstate="print"/>
            <a:stretch>
              <a:fillRect/>
            </a:stretch>
          </p:blipFill>
          <p:spPr>
            <a:xfrm>
              <a:off x="6104280" y="6768998"/>
              <a:ext cx="176568" cy="175069"/>
            </a:xfrm>
            <a:prstGeom prst="rect">
              <a:avLst/>
            </a:prstGeom>
          </p:spPr>
        </p:pic>
        <p:pic>
          <p:nvPicPr>
            <p:cNvPr id="37" name="object 37"/>
            <p:cNvPicPr/>
            <p:nvPr/>
          </p:nvPicPr>
          <p:blipFill>
            <a:blip r:embed="rId22" cstate="print"/>
            <a:stretch>
              <a:fillRect/>
            </a:stretch>
          </p:blipFill>
          <p:spPr>
            <a:xfrm>
              <a:off x="1260424" y="7036942"/>
              <a:ext cx="1606003" cy="178092"/>
            </a:xfrm>
            <a:prstGeom prst="rect">
              <a:avLst/>
            </a:prstGeom>
          </p:spPr>
        </p:pic>
        <p:pic>
          <p:nvPicPr>
            <p:cNvPr id="38" name="object 38"/>
            <p:cNvPicPr/>
            <p:nvPr/>
          </p:nvPicPr>
          <p:blipFill>
            <a:blip r:embed="rId23" cstate="print"/>
            <a:stretch>
              <a:fillRect/>
            </a:stretch>
          </p:blipFill>
          <p:spPr>
            <a:xfrm>
              <a:off x="3003397" y="7038428"/>
              <a:ext cx="170510" cy="162864"/>
            </a:xfrm>
            <a:prstGeom prst="rect">
              <a:avLst/>
            </a:prstGeom>
          </p:spPr>
        </p:pic>
        <p:sp>
          <p:nvSpPr>
            <p:cNvPr id="39" name="object 39"/>
            <p:cNvSpPr/>
            <p:nvPr/>
          </p:nvSpPr>
          <p:spPr>
            <a:xfrm>
              <a:off x="3196729" y="7117600"/>
              <a:ext cx="169545" cy="17145"/>
            </a:xfrm>
            <a:custGeom>
              <a:avLst/>
              <a:gdLst/>
              <a:ahLst/>
              <a:cxnLst/>
              <a:rect l="l" t="t" r="r" b="b"/>
              <a:pathLst>
                <a:path w="169545" h="17145">
                  <a:moveTo>
                    <a:pt x="168973" y="16725"/>
                  </a:moveTo>
                  <a:lnTo>
                    <a:pt x="0" y="16725"/>
                  </a:lnTo>
                  <a:lnTo>
                    <a:pt x="0" y="0"/>
                  </a:lnTo>
                  <a:lnTo>
                    <a:pt x="168973" y="0"/>
                  </a:lnTo>
                  <a:lnTo>
                    <a:pt x="168973" y="16725"/>
                  </a:lnTo>
                  <a:close/>
                </a:path>
              </a:pathLst>
            </a:custGeom>
            <a:solidFill>
              <a:srgbClr val="4A4B4D"/>
            </a:solidFill>
          </p:spPr>
          <p:txBody>
            <a:bodyPr wrap="square" lIns="0" tIns="0" rIns="0" bIns="0" rtlCol="0"/>
            <a:lstStyle/>
            <a:p>
              <a:endParaRPr/>
            </a:p>
          </p:txBody>
        </p:sp>
        <p:pic>
          <p:nvPicPr>
            <p:cNvPr id="40" name="object 40"/>
            <p:cNvPicPr/>
            <p:nvPr/>
          </p:nvPicPr>
          <p:blipFill>
            <a:blip r:embed="rId24" cstate="print"/>
            <a:stretch>
              <a:fillRect/>
            </a:stretch>
          </p:blipFill>
          <p:spPr>
            <a:xfrm>
              <a:off x="3438779" y="7036942"/>
              <a:ext cx="2832938" cy="178092"/>
            </a:xfrm>
            <a:prstGeom prst="rect">
              <a:avLst/>
            </a:prstGeom>
          </p:spPr>
        </p:pic>
        <p:pic>
          <p:nvPicPr>
            <p:cNvPr id="41" name="object 41"/>
            <p:cNvPicPr/>
            <p:nvPr/>
          </p:nvPicPr>
          <p:blipFill>
            <a:blip r:embed="rId25" cstate="print"/>
            <a:stretch>
              <a:fillRect/>
            </a:stretch>
          </p:blipFill>
          <p:spPr>
            <a:xfrm>
              <a:off x="1271217" y="7307859"/>
              <a:ext cx="4915270" cy="176606"/>
            </a:xfrm>
            <a:prstGeom prst="rect">
              <a:avLst/>
            </a:prstGeom>
          </p:spPr>
        </p:pic>
        <p:pic>
          <p:nvPicPr>
            <p:cNvPr id="42" name="object 42"/>
            <p:cNvPicPr/>
            <p:nvPr/>
          </p:nvPicPr>
          <p:blipFill>
            <a:blip r:embed="rId26" cstate="print"/>
            <a:stretch>
              <a:fillRect/>
            </a:stretch>
          </p:blipFill>
          <p:spPr>
            <a:xfrm>
              <a:off x="1438529" y="7683893"/>
              <a:ext cx="1141704" cy="152209"/>
            </a:xfrm>
            <a:prstGeom prst="rect">
              <a:avLst/>
            </a:prstGeom>
          </p:spPr>
        </p:pic>
        <p:pic>
          <p:nvPicPr>
            <p:cNvPr id="43" name="object 43"/>
            <p:cNvPicPr/>
            <p:nvPr/>
          </p:nvPicPr>
          <p:blipFill>
            <a:blip r:embed="rId27" cstate="print"/>
            <a:stretch>
              <a:fillRect/>
            </a:stretch>
          </p:blipFill>
          <p:spPr>
            <a:xfrm>
              <a:off x="2666999" y="7683893"/>
              <a:ext cx="365328" cy="152209"/>
            </a:xfrm>
            <a:prstGeom prst="rect">
              <a:avLst/>
            </a:prstGeom>
          </p:spPr>
        </p:pic>
        <p:pic>
          <p:nvPicPr>
            <p:cNvPr id="44" name="object 44"/>
            <p:cNvPicPr/>
            <p:nvPr/>
          </p:nvPicPr>
          <p:blipFill>
            <a:blip r:embed="rId28" cstate="print"/>
            <a:stretch>
              <a:fillRect/>
            </a:stretch>
          </p:blipFill>
          <p:spPr>
            <a:xfrm>
              <a:off x="3088678" y="7688465"/>
              <a:ext cx="97434" cy="143065"/>
            </a:xfrm>
            <a:prstGeom prst="rect">
              <a:avLst/>
            </a:prstGeom>
          </p:spPr>
        </p:pic>
        <p:pic>
          <p:nvPicPr>
            <p:cNvPr id="45" name="object 45"/>
            <p:cNvPicPr/>
            <p:nvPr/>
          </p:nvPicPr>
          <p:blipFill>
            <a:blip r:embed="rId29" cstate="print"/>
            <a:stretch>
              <a:fillRect/>
            </a:stretch>
          </p:blipFill>
          <p:spPr>
            <a:xfrm>
              <a:off x="3210471" y="7688465"/>
              <a:ext cx="129374" cy="141528"/>
            </a:xfrm>
            <a:prstGeom prst="rect">
              <a:avLst/>
            </a:prstGeom>
          </p:spPr>
        </p:pic>
        <p:pic>
          <p:nvPicPr>
            <p:cNvPr id="46" name="object 46"/>
            <p:cNvPicPr/>
            <p:nvPr/>
          </p:nvPicPr>
          <p:blipFill>
            <a:blip r:embed="rId30" cstate="print"/>
            <a:stretch>
              <a:fillRect/>
            </a:stretch>
          </p:blipFill>
          <p:spPr>
            <a:xfrm>
              <a:off x="3364204" y="7688465"/>
              <a:ext cx="136982" cy="143065"/>
            </a:xfrm>
            <a:prstGeom prst="rect">
              <a:avLst/>
            </a:prstGeom>
          </p:spPr>
        </p:pic>
        <p:pic>
          <p:nvPicPr>
            <p:cNvPr id="47" name="object 47"/>
            <p:cNvPicPr/>
            <p:nvPr/>
          </p:nvPicPr>
          <p:blipFill>
            <a:blip r:embed="rId31" cstate="print"/>
            <a:stretch>
              <a:fillRect/>
            </a:stretch>
          </p:blipFill>
          <p:spPr>
            <a:xfrm>
              <a:off x="3525545" y="7691488"/>
              <a:ext cx="138557" cy="135483"/>
            </a:xfrm>
            <a:prstGeom prst="rect">
              <a:avLst/>
            </a:prstGeom>
          </p:spPr>
        </p:pic>
        <p:pic>
          <p:nvPicPr>
            <p:cNvPr id="48" name="object 48"/>
            <p:cNvPicPr/>
            <p:nvPr/>
          </p:nvPicPr>
          <p:blipFill>
            <a:blip r:embed="rId32" cstate="print"/>
            <a:stretch>
              <a:fillRect/>
            </a:stretch>
          </p:blipFill>
          <p:spPr>
            <a:xfrm>
              <a:off x="3699078" y="7683893"/>
              <a:ext cx="2571102" cy="152209"/>
            </a:xfrm>
            <a:prstGeom prst="rect">
              <a:avLst/>
            </a:prstGeom>
          </p:spPr>
        </p:pic>
        <p:sp>
          <p:nvSpPr>
            <p:cNvPr id="49" name="object 49"/>
            <p:cNvSpPr/>
            <p:nvPr/>
          </p:nvSpPr>
          <p:spPr>
            <a:xfrm>
              <a:off x="1832813" y="7916760"/>
              <a:ext cx="139065" cy="154305"/>
            </a:xfrm>
            <a:custGeom>
              <a:avLst/>
              <a:gdLst/>
              <a:ahLst/>
              <a:cxnLst/>
              <a:rect l="l" t="t" r="r" b="b"/>
              <a:pathLst>
                <a:path w="139064" h="154304">
                  <a:moveTo>
                    <a:pt x="47180" y="9182"/>
                  </a:moveTo>
                  <a:lnTo>
                    <a:pt x="44157" y="6108"/>
                  </a:lnTo>
                  <a:lnTo>
                    <a:pt x="34975" y="6108"/>
                  </a:lnTo>
                  <a:lnTo>
                    <a:pt x="33489" y="10668"/>
                  </a:lnTo>
                  <a:lnTo>
                    <a:pt x="33489" y="12204"/>
                  </a:lnTo>
                  <a:lnTo>
                    <a:pt x="30784" y="18935"/>
                  </a:lnTo>
                  <a:lnTo>
                    <a:pt x="26797" y="24955"/>
                  </a:lnTo>
                  <a:lnTo>
                    <a:pt x="20828" y="29552"/>
                  </a:lnTo>
                  <a:lnTo>
                    <a:pt x="12153" y="32004"/>
                  </a:lnTo>
                  <a:lnTo>
                    <a:pt x="1498" y="33489"/>
                  </a:lnTo>
                  <a:lnTo>
                    <a:pt x="0" y="35026"/>
                  </a:lnTo>
                  <a:lnTo>
                    <a:pt x="0" y="44157"/>
                  </a:lnTo>
                  <a:lnTo>
                    <a:pt x="3035" y="45694"/>
                  </a:lnTo>
                  <a:lnTo>
                    <a:pt x="30416" y="45694"/>
                  </a:lnTo>
                  <a:lnTo>
                    <a:pt x="30416" y="138557"/>
                  </a:lnTo>
                  <a:lnTo>
                    <a:pt x="33489" y="141592"/>
                  </a:lnTo>
                  <a:lnTo>
                    <a:pt x="42621" y="141592"/>
                  </a:lnTo>
                  <a:lnTo>
                    <a:pt x="47180" y="140055"/>
                  </a:lnTo>
                  <a:lnTo>
                    <a:pt x="47180" y="9182"/>
                  </a:lnTo>
                  <a:close/>
                </a:path>
                <a:path w="139064" h="154304">
                  <a:moveTo>
                    <a:pt x="138518" y="77635"/>
                  </a:moveTo>
                  <a:lnTo>
                    <a:pt x="133604" y="48183"/>
                  </a:lnTo>
                  <a:lnTo>
                    <a:pt x="122135" y="23418"/>
                  </a:lnTo>
                  <a:lnTo>
                    <a:pt x="108953" y="6362"/>
                  </a:lnTo>
                  <a:lnTo>
                    <a:pt x="98920" y="0"/>
                  </a:lnTo>
                  <a:lnTo>
                    <a:pt x="95897" y="0"/>
                  </a:lnTo>
                  <a:lnTo>
                    <a:pt x="92824" y="1536"/>
                  </a:lnTo>
                  <a:lnTo>
                    <a:pt x="92824" y="6108"/>
                  </a:lnTo>
                  <a:lnTo>
                    <a:pt x="97434" y="10668"/>
                  </a:lnTo>
                  <a:lnTo>
                    <a:pt x="108521" y="25412"/>
                  </a:lnTo>
                  <a:lnTo>
                    <a:pt x="116624" y="41871"/>
                  </a:lnTo>
                  <a:lnTo>
                    <a:pt x="121589" y="59474"/>
                  </a:lnTo>
                  <a:lnTo>
                    <a:pt x="123278" y="77635"/>
                  </a:lnTo>
                  <a:lnTo>
                    <a:pt x="121589" y="94957"/>
                  </a:lnTo>
                  <a:lnTo>
                    <a:pt x="116624" y="112115"/>
                  </a:lnTo>
                  <a:lnTo>
                    <a:pt x="108521" y="128409"/>
                  </a:lnTo>
                  <a:lnTo>
                    <a:pt x="97434" y="143129"/>
                  </a:lnTo>
                  <a:lnTo>
                    <a:pt x="92824" y="147688"/>
                  </a:lnTo>
                  <a:lnTo>
                    <a:pt x="92824" y="152247"/>
                  </a:lnTo>
                  <a:lnTo>
                    <a:pt x="95897" y="153797"/>
                  </a:lnTo>
                  <a:lnTo>
                    <a:pt x="98920" y="153797"/>
                  </a:lnTo>
                  <a:lnTo>
                    <a:pt x="108940" y="147688"/>
                  </a:lnTo>
                  <a:lnTo>
                    <a:pt x="122135" y="131152"/>
                  </a:lnTo>
                  <a:lnTo>
                    <a:pt x="133604" y="106895"/>
                  </a:lnTo>
                  <a:lnTo>
                    <a:pt x="138518" y="77635"/>
                  </a:lnTo>
                  <a:close/>
                </a:path>
              </a:pathLst>
            </a:custGeom>
            <a:solidFill>
              <a:srgbClr val="4A4B4D"/>
            </a:solidFill>
          </p:spPr>
          <p:txBody>
            <a:bodyPr wrap="square" lIns="0" tIns="0" rIns="0" bIns="0" rtlCol="0"/>
            <a:lstStyle/>
            <a:p>
              <a:endParaRPr/>
            </a:p>
          </p:txBody>
        </p:sp>
        <p:pic>
          <p:nvPicPr>
            <p:cNvPr id="50" name="object 50"/>
            <p:cNvPicPr/>
            <p:nvPr/>
          </p:nvPicPr>
          <p:blipFill>
            <a:blip r:embed="rId33" cstate="print"/>
            <a:stretch>
              <a:fillRect/>
            </a:stretch>
          </p:blipFill>
          <p:spPr>
            <a:xfrm>
              <a:off x="2169223" y="7916760"/>
              <a:ext cx="1105141" cy="153797"/>
            </a:xfrm>
            <a:prstGeom prst="rect">
              <a:avLst/>
            </a:prstGeom>
          </p:spPr>
        </p:pic>
        <p:sp>
          <p:nvSpPr>
            <p:cNvPr id="51" name="object 51"/>
            <p:cNvSpPr/>
            <p:nvPr/>
          </p:nvSpPr>
          <p:spPr>
            <a:xfrm>
              <a:off x="3289592" y="7922869"/>
              <a:ext cx="321310" cy="135890"/>
            </a:xfrm>
            <a:custGeom>
              <a:avLst/>
              <a:gdLst/>
              <a:ahLst/>
              <a:cxnLst/>
              <a:rect l="l" t="t" r="r" b="b"/>
              <a:pathLst>
                <a:path w="321310" h="135890">
                  <a:moveTo>
                    <a:pt x="98971" y="9550"/>
                  </a:moveTo>
                  <a:lnTo>
                    <a:pt x="98272" y="9550"/>
                  </a:lnTo>
                  <a:lnTo>
                    <a:pt x="98272" y="3200"/>
                  </a:lnTo>
                  <a:lnTo>
                    <a:pt x="0" y="3200"/>
                  </a:lnTo>
                  <a:lnTo>
                    <a:pt x="0" y="9550"/>
                  </a:lnTo>
                  <a:lnTo>
                    <a:pt x="0" y="17170"/>
                  </a:lnTo>
                  <a:lnTo>
                    <a:pt x="41135" y="17170"/>
                  </a:lnTo>
                  <a:lnTo>
                    <a:pt x="41135" y="134023"/>
                  </a:lnTo>
                  <a:lnTo>
                    <a:pt x="43205" y="134023"/>
                  </a:lnTo>
                  <a:lnTo>
                    <a:pt x="43205" y="135280"/>
                  </a:lnTo>
                  <a:lnTo>
                    <a:pt x="57848" y="135280"/>
                  </a:lnTo>
                  <a:lnTo>
                    <a:pt x="57848" y="134023"/>
                  </a:lnTo>
                  <a:lnTo>
                    <a:pt x="57848" y="17170"/>
                  </a:lnTo>
                  <a:lnTo>
                    <a:pt x="98971" y="17170"/>
                  </a:lnTo>
                  <a:lnTo>
                    <a:pt x="98971" y="9550"/>
                  </a:lnTo>
                  <a:close/>
                </a:path>
                <a:path w="321310" h="135890">
                  <a:moveTo>
                    <a:pt x="194868" y="3073"/>
                  </a:moveTo>
                  <a:lnTo>
                    <a:pt x="111125" y="3073"/>
                  </a:lnTo>
                  <a:lnTo>
                    <a:pt x="111125" y="16764"/>
                  </a:lnTo>
                  <a:lnTo>
                    <a:pt x="175082" y="16764"/>
                  </a:lnTo>
                  <a:lnTo>
                    <a:pt x="175082" y="19786"/>
                  </a:lnTo>
                  <a:lnTo>
                    <a:pt x="140068" y="79552"/>
                  </a:lnTo>
                  <a:lnTo>
                    <a:pt x="127901" y="127889"/>
                  </a:lnTo>
                  <a:lnTo>
                    <a:pt x="127901" y="135483"/>
                  </a:lnTo>
                  <a:lnTo>
                    <a:pt x="143129" y="135483"/>
                  </a:lnTo>
                  <a:lnTo>
                    <a:pt x="144614" y="129374"/>
                  </a:lnTo>
                  <a:lnTo>
                    <a:pt x="144614" y="124815"/>
                  </a:lnTo>
                  <a:lnTo>
                    <a:pt x="148463" y="104457"/>
                  </a:lnTo>
                  <a:lnTo>
                    <a:pt x="169875" y="49479"/>
                  </a:lnTo>
                  <a:lnTo>
                    <a:pt x="193332" y="18249"/>
                  </a:lnTo>
                  <a:lnTo>
                    <a:pt x="194868" y="16764"/>
                  </a:lnTo>
                  <a:lnTo>
                    <a:pt x="194868" y="3073"/>
                  </a:lnTo>
                  <a:close/>
                </a:path>
                <a:path w="321310" h="135890">
                  <a:moveTo>
                    <a:pt x="255739" y="77635"/>
                  </a:moveTo>
                  <a:lnTo>
                    <a:pt x="210096" y="77635"/>
                  </a:lnTo>
                  <a:lnTo>
                    <a:pt x="208559" y="82194"/>
                  </a:lnTo>
                  <a:lnTo>
                    <a:pt x="208559" y="86766"/>
                  </a:lnTo>
                  <a:lnTo>
                    <a:pt x="210096" y="92862"/>
                  </a:lnTo>
                  <a:lnTo>
                    <a:pt x="255739" y="92862"/>
                  </a:lnTo>
                  <a:lnTo>
                    <a:pt x="255739" y="77635"/>
                  </a:lnTo>
                  <a:close/>
                </a:path>
                <a:path w="321310" h="135890">
                  <a:moveTo>
                    <a:pt x="321221" y="3073"/>
                  </a:moveTo>
                  <a:lnTo>
                    <a:pt x="319684" y="0"/>
                  </a:lnTo>
                  <a:lnTo>
                    <a:pt x="310565" y="0"/>
                  </a:lnTo>
                  <a:lnTo>
                    <a:pt x="309016" y="4559"/>
                  </a:lnTo>
                  <a:lnTo>
                    <a:pt x="309016" y="6096"/>
                  </a:lnTo>
                  <a:lnTo>
                    <a:pt x="306120" y="12827"/>
                  </a:lnTo>
                  <a:lnTo>
                    <a:pt x="301802" y="18846"/>
                  </a:lnTo>
                  <a:lnTo>
                    <a:pt x="295757" y="23444"/>
                  </a:lnTo>
                  <a:lnTo>
                    <a:pt x="287743" y="25895"/>
                  </a:lnTo>
                  <a:lnTo>
                    <a:pt x="277075" y="27381"/>
                  </a:lnTo>
                  <a:lnTo>
                    <a:pt x="275539" y="28917"/>
                  </a:lnTo>
                  <a:lnTo>
                    <a:pt x="275539" y="38049"/>
                  </a:lnTo>
                  <a:lnTo>
                    <a:pt x="278612" y="39585"/>
                  </a:lnTo>
                  <a:lnTo>
                    <a:pt x="305993" y="39585"/>
                  </a:lnTo>
                  <a:lnTo>
                    <a:pt x="305993" y="132448"/>
                  </a:lnTo>
                  <a:lnTo>
                    <a:pt x="309016" y="135483"/>
                  </a:lnTo>
                  <a:lnTo>
                    <a:pt x="316661" y="135483"/>
                  </a:lnTo>
                  <a:lnTo>
                    <a:pt x="321221" y="133946"/>
                  </a:lnTo>
                  <a:lnTo>
                    <a:pt x="321221" y="3073"/>
                  </a:lnTo>
                  <a:close/>
                </a:path>
              </a:pathLst>
            </a:custGeom>
            <a:solidFill>
              <a:srgbClr val="4A4B4D"/>
            </a:solidFill>
          </p:spPr>
          <p:txBody>
            <a:bodyPr wrap="square" lIns="0" tIns="0" rIns="0" bIns="0" rtlCol="0"/>
            <a:lstStyle/>
            <a:p>
              <a:endParaRPr/>
            </a:p>
          </p:txBody>
        </p:sp>
        <p:pic>
          <p:nvPicPr>
            <p:cNvPr id="52" name="object 52"/>
            <p:cNvPicPr/>
            <p:nvPr/>
          </p:nvPicPr>
          <p:blipFill>
            <a:blip r:embed="rId34" cstate="print"/>
            <a:stretch>
              <a:fillRect/>
            </a:stretch>
          </p:blipFill>
          <p:spPr>
            <a:xfrm>
              <a:off x="3656456" y="7916760"/>
              <a:ext cx="468858" cy="153797"/>
            </a:xfrm>
            <a:prstGeom prst="rect">
              <a:avLst/>
            </a:prstGeom>
          </p:spPr>
        </p:pic>
        <p:pic>
          <p:nvPicPr>
            <p:cNvPr id="53" name="object 53"/>
            <p:cNvPicPr/>
            <p:nvPr/>
          </p:nvPicPr>
          <p:blipFill>
            <a:blip r:embed="rId35" cstate="print"/>
            <a:stretch>
              <a:fillRect/>
            </a:stretch>
          </p:blipFill>
          <p:spPr>
            <a:xfrm>
              <a:off x="1826717" y="8151215"/>
              <a:ext cx="144614" cy="152196"/>
            </a:xfrm>
            <a:prstGeom prst="rect">
              <a:avLst/>
            </a:prstGeom>
          </p:spPr>
        </p:pic>
        <p:sp>
          <p:nvSpPr>
            <p:cNvPr id="54" name="object 54"/>
            <p:cNvSpPr/>
            <p:nvPr/>
          </p:nvSpPr>
          <p:spPr>
            <a:xfrm>
              <a:off x="2169223" y="8151215"/>
              <a:ext cx="307975" cy="141605"/>
            </a:xfrm>
            <a:custGeom>
              <a:avLst/>
              <a:gdLst/>
              <a:ahLst/>
              <a:cxnLst/>
              <a:rect l="l" t="t" r="r" b="b"/>
              <a:pathLst>
                <a:path w="307975" h="141604">
                  <a:moveTo>
                    <a:pt x="54813" y="15227"/>
                  </a:moveTo>
                  <a:lnTo>
                    <a:pt x="53276" y="12153"/>
                  </a:lnTo>
                  <a:lnTo>
                    <a:pt x="48717" y="10668"/>
                  </a:lnTo>
                  <a:lnTo>
                    <a:pt x="41122" y="10668"/>
                  </a:lnTo>
                  <a:lnTo>
                    <a:pt x="39585" y="15227"/>
                  </a:lnTo>
                  <a:lnTo>
                    <a:pt x="39585" y="19799"/>
                  </a:lnTo>
                  <a:lnTo>
                    <a:pt x="36258" y="47980"/>
                  </a:lnTo>
                  <a:lnTo>
                    <a:pt x="30238" y="75158"/>
                  </a:lnTo>
                  <a:lnTo>
                    <a:pt x="20523" y="100914"/>
                  </a:lnTo>
                  <a:lnTo>
                    <a:pt x="6096" y="124815"/>
                  </a:lnTo>
                  <a:lnTo>
                    <a:pt x="3022" y="127850"/>
                  </a:lnTo>
                  <a:lnTo>
                    <a:pt x="0" y="130924"/>
                  </a:lnTo>
                  <a:lnTo>
                    <a:pt x="0" y="137020"/>
                  </a:lnTo>
                  <a:lnTo>
                    <a:pt x="4559" y="141592"/>
                  </a:lnTo>
                  <a:lnTo>
                    <a:pt x="10668" y="141592"/>
                  </a:lnTo>
                  <a:lnTo>
                    <a:pt x="13690" y="140042"/>
                  </a:lnTo>
                  <a:lnTo>
                    <a:pt x="43230" y="83781"/>
                  </a:lnTo>
                  <a:lnTo>
                    <a:pt x="53809" y="30022"/>
                  </a:lnTo>
                  <a:lnTo>
                    <a:pt x="54813" y="18262"/>
                  </a:lnTo>
                  <a:lnTo>
                    <a:pt x="54813" y="15227"/>
                  </a:lnTo>
                  <a:close/>
                </a:path>
                <a:path w="307975" h="141604">
                  <a:moveTo>
                    <a:pt x="144602" y="130924"/>
                  </a:moveTo>
                  <a:lnTo>
                    <a:pt x="117576" y="80289"/>
                  </a:lnTo>
                  <a:lnTo>
                    <a:pt x="106553" y="19799"/>
                  </a:lnTo>
                  <a:lnTo>
                    <a:pt x="105016" y="15227"/>
                  </a:lnTo>
                  <a:lnTo>
                    <a:pt x="105016" y="10668"/>
                  </a:lnTo>
                  <a:lnTo>
                    <a:pt x="97434" y="10668"/>
                  </a:lnTo>
                  <a:lnTo>
                    <a:pt x="91325" y="12153"/>
                  </a:lnTo>
                  <a:lnTo>
                    <a:pt x="91414" y="19799"/>
                  </a:lnTo>
                  <a:lnTo>
                    <a:pt x="91579" y="22428"/>
                  </a:lnTo>
                  <a:lnTo>
                    <a:pt x="92278" y="29870"/>
                  </a:lnTo>
                  <a:lnTo>
                    <a:pt x="93268" y="39890"/>
                  </a:lnTo>
                  <a:lnTo>
                    <a:pt x="94399" y="51739"/>
                  </a:lnTo>
                  <a:lnTo>
                    <a:pt x="106743" y="95529"/>
                  </a:lnTo>
                  <a:lnTo>
                    <a:pt x="130911" y="140042"/>
                  </a:lnTo>
                  <a:lnTo>
                    <a:pt x="133946" y="141592"/>
                  </a:lnTo>
                  <a:lnTo>
                    <a:pt x="140042" y="141592"/>
                  </a:lnTo>
                  <a:lnTo>
                    <a:pt x="144602" y="137020"/>
                  </a:lnTo>
                  <a:lnTo>
                    <a:pt x="144602" y="130924"/>
                  </a:lnTo>
                  <a:close/>
                </a:path>
                <a:path w="307975" h="141604">
                  <a:moveTo>
                    <a:pt x="147637" y="7594"/>
                  </a:moveTo>
                  <a:lnTo>
                    <a:pt x="140042" y="0"/>
                  </a:lnTo>
                  <a:lnTo>
                    <a:pt x="140042" y="12153"/>
                  </a:lnTo>
                  <a:lnTo>
                    <a:pt x="140042" y="22821"/>
                  </a:lnTo>
                  <a:lnTo>
                    <a:pt x="135483" y="27381"/>
                  </a:lnTo>
                  <a:lnTo>
                    <a:pt x="126352" y="27381"/>
                  </a:lnTo>
                  <a:lnTo>
                    <a:pt x="121793" y="22821"/>
                  </a:lnTo>
                  <a:lnTo>
                    <a:pt x="121793" y="12153"/>
                  </a:lnTo>
                  <a:lnTo>
                    <a:pt x="126352" y="9131"/>
                  </a:lnTo>
                  <a:lnTo>
                    <a:pt x="135483" y="9131"/>
                  </a:lnTo>
                  <a:lnTo>
                    <a:pt x="140042" y="12153"/>
                  </a:lnTo>
                  <a:lnTo>
                    <a:pt x="140042" y="0"/>
                  </a:lnTo>
                  <a:lnTo>
                    <a:pt x="121793" y="0"/>
                  </a:lnTo>
                  <a:lnTo>
                    <a:pt x="114147" y="7594"/>
                  </a:lnTo>
                  <a:lnTo>
                    <a:pt x="114147" y="27381"/>
                  </a:lnTo>
                  <a:lnTo>
                    <a:pt x="121793" y="35026"/>
                  </a:lnTo>
                  <a:lnTo>
                    <a:pt x="140042" y="35026"/>
                  </a:lnTo>
                  <a:lnTo>
                    <a:pt x="147637" y="27381"/>
                  </a:lnTo>
                  <a:lnTo>
                    <a:pt x="147637" y="9131"/>
                  </a:lnTo>
                  <a:lnTo>
                    <a:pt x="147637" y="7594"/>
                  </a:lnTo>
                  <a:close/>
                </a:path>
                <a:path w="307975" h="141604">
                  <a:moveTo>
                    <a:pt x="307479" y="68516"/>
                  </a:moveTo>
                  <a:lnTo>
                    <a:pt x="162864" y="68516"/>
                  </a:lnTo>
                  <a:lnTo>
                    <a:pt x="162864" y="83743"/>
                  </a:lnTo>
                  <a:lnTo>
                    <a:pt x="307479" y="83743"/>
                  </a:lnTo>
                  <a:lnTo>
                    <a:pt x="307479" y="68516"/>
                  </a:lnTo>
                  <a:close/>
                </a:path>
              </a:pathLst>
            </a:custGeom>
            <a:solidFill>
              <a:srgbClr val="4A4B4D"/>
            </a:solidFill>
          </p:spPr>
          <p:txBody>
            <a:bodyPr wrap="square" lIns="0" tIns="0" rIns="0" bIns="0" rtlCol="0"/>
            <a:lstStyle/>
            <a:p>
              <a:endParaRPr/>
            </a:p>
          </p:txBody>
        </p:sp>
        <p:pic>
          <p:nvPicPr>
            <p:cNvPr id="55" name="object 55"/>
            <p:cNvPicPr/>
            <p:nvPr/>
          </p:nvPicPr>
          <p:blipFill>
            <a:blip r:embed="rId36" cstate="print"/>
            <a:stretch>
              <a:fillRect/>
            </a:stretch>
          </p:blipFill>
          <p:spPr>
            <a:xfrm>
              <a:off x="2534539" y="8155787"/>
              <a:ext cx="98971" cy="143065"/>
            </a:xfrm>
            <a:prstGeom prst="rect">
              <a:avLst/>
            </a:prstGeom>
          </p:spPr>
        </p:pic>
        <p:pic>
          <p:nvPicPr>
            <p:cNvPr id="56" name="object 56"/>
            <p:cNvPicPr/>
            <p:nvPr/>
          </p:nvPicPr>
          <p:blipFill>
            <a:blip r:embed="rId37" cstate="print"/>
            <a:stretch>
              <a:fillRect/>
            </a:stretch>
          </p:blipFill>
          <p:spPr>
            <a:xfrm>
              <a:off x="2660904" y="8155787"/>
              <a:ext cx="129425" cy="141579"/>
            </a:xfrm>
            <a:prstGeom prst="rect">
              <a:avLst/>
            </a:prstGeom>
          </p:spPr>
        </p:pic>
        <p:pic>
          <p:nvPicPr>
            <p:cNvPr id="57" name="object 57"/>
            <p:cNvPicPr/>
            <p:nvPr/>
          </p:nvPicPr>
          <p:blipFill>
            <a:blip r:embed="rId38" cstate="print"/>
            <a:stretch>
              <a:fillRect/>
            </a:stretch>
          </p:blipFill>
          <p:spPr>
            <a:xfrm>
              <a:off x="2817710" y="8155787"/>
              <a:ext cx="135483" cy="143065"/>
            </a:xfrm>
            <a:prstGeom prst="rect">
              <a:avLst/>
            </a:prstGeom>
          </p:spPr>
        </p:pic>
        <p:pic>
          <p:nvPicPr>
            <p:cNvPr id="58" name="object 58"/>
            <p:cNvPicPr/>
            <p:nvPr/>
          </p:nvPicPr>
          <p:blipFill>
            <a:blip r:embed="rId39" cstate="print"/>
            <a:stretch>
              <a:fillRect/>
            </a:stretch>
          </p:blipFill>
          <p:spPr>
            <a:xfrm>
              <a:off x="2980575" y="8158809"/>
              <a:ext cx="140055" cy="135483"/>
            </a:xfrm>
            <a:prstGeom prst="rect">
              <a:avLst/>
            </a:prstGeom>
          </p:spPr>
        </p:pic>
        <p:sp>
          <p:nvSpPr>
            <p:cNvPr id="59" name="object 59"/>
            <p:cNvSpPr/>
            <p:nvPr/>
          </p:nvSpPr>
          <p:spPr>
            <a:xfrm>
              <a:off x="3198266" y="8213623"/>
              <a:ext cx="29209" cy="27940"/>
            </a:xfrm>
            <a:custGeom>
              <a:avLst/>
              <a:gdLst/>
              <a:ahLst/>
              <a:cxnLst/>
              <a:rect l="l" t="t" r="r" b="b"/>
              <a:pathLst>
                <a:path w="29210" h="27940">
                  <a:moveTo>
                    <a:pt x="22821" y="27381"/>
                  </a:moveTo>
                  <a:lnTo>
                    <a:pt x="7645" y="27381"/>
                  </a:lnTo>
                  <a:lnTo>
                    <a:pt x="0" y="21336"/>
                  </a:lnTo>
                  <a:lnTo>
                    <a:pt x="0" y="6108"/>
                  </a:lnTo>
                  <a:lnTo>
                    <a:pt x="7645" y="0"/>
                  </a:lnTo>
                  <a:lnTo>
                    <a:pt x="22821" y="0"/>
                  </a:lnTo>
                  <a:lnTo>
                    <a:pt x="28917" y="6108"/>
                  </a:lnTo>
                  <a:lnTo>
                    <a:pt x="28917" y="21336"/>
                  </a:lnTo>
                  <a:lnTo>
                    <a:pt x="22821" y="27381"/>
                  </a:lnTo>
                  <a:close/>
                </a:path>
              </a:pathLst>
            </a:custGeom>
            <a:solidFill>
              <a:srgbClr val="4A4B4D"/>
            </a:solidFill>
          </p:spPr>
          <p:txBody>
            <a:bodyPr wrap="square" lIns="0" tIns="0" rIns="0" bIns="0" rtlCol="0"/>
            <a:lstStyle/>
            <a:p>
              <a:endParaRPr/>
            </a:p>
          </p:txBody>
        </p:sp>
        <p:pic>
          <p:nvPicPr>
            <p:cNvPr id="60" name="object 60"/>
            <p:cNvPicPr/>
            <p:nvPr/>
          </p:nvPicPr>
          <p:blipFill>
            <a:blip r:embed="rId40" cstate="print"/>
            <a:stretch>
              <a:fillRect/>
            </a:stretch>
          </p:blipFill>
          <p:spPr>
            <a:xfrm>
              <a:off x="3300260" y="8151215"/>
              <a:ext cx="1640979" cy="152196"/>
            </a:xfrm>
            <a:prstGeom prst="rect">
              <a:avLst/>
            </a:prstGeom>
          </p:spPr>
        </p:pic>
        <p:sp>
          <p:nvSpPr>
            <p:cNvPr id="61" name="object 61"/>
            <p:cNvSpPr/>
            <p:nvPr/>
          </p:nvSpPr>
          <p:spPr>
            <a:xfrm>
              <a:off x="4954981" y="8157323"/>
              <a:ext cx="113030" cy="135890"/>
            </a:xfrm>
            <a:custGeom>
              <a:avLst/>
              <a:gdLst/>
              <a:ahLst/>
              <a:cxnLst/>
              <a:rect l="l" t="t" r="r" b="b"/>
              <a:pathLst>
                <a:path w="113029" h="135890">
                  <a:moveTo>
                    <a:pt x="47180" y="82194"/>
                  </a:moveTo>
                  <a:lnTo>
                    <a:pt x="45643" y="76098"/>
                  </a:lnTo>
                  <a:lnTo>
                    <a:pt x="1485" y="76098"/>
                  </a:lnTo>
                  <a:lnTo>
                    <a:pt x="0" y="80657"/>
                  </a:lnTo>
                  <a:lnTo>
                    <a:pt x="0" y="91325"/>
                  </a:lnTo>
                  <a:lnTo>
                    <a:pt x="45643" y="91325"/>
                  </a:lnTo>
                  <a:lnTo>
                    <a:pt x="47180" y="86766"/>
                  </a:lnTo>
                  <a:lnTo>
                    <a:pt x="47180" y="82194"/>
                  </a:lnTo>
                  <a:close/>
                </a:path>
                <a:path w="113029" h="135890">
                  <a:moveTo>
                    <a:pt x="112610" y="1485"/>
                  </a:moveTo>
                  <a:lnTo>
                    <a:pt x="109588" y="0"/>
                  </a:lnTo>
                  <a:lnTo>
                    <a:pt x="101955" y="0"/>
                  </a:lnTo>
                  <a:lnTo>
                    <a:pt x="100457" y="3022"/>
                  </a:lnTo>
                  <a:lnTo>
                    <a:pt x="98920" y="6045"/>
                  </a:lnTo>
                  <a:lnTo>
                    <a:pt x="66979" y="27381"/>
                  </a:lnTo>
                  <a:lnTo>
                    <a:pt x="65443" y="27381"/>
                  </a:lnTo>
                  <a:lnTo>
                    <a:pt x="65443" y="36512"/>
                  </a:lnTo>
                  <a:lnTo>
                    <a:pt x="70002" y="38049"/>
                  </a:lnTo>
                  <a:lnTo>
                    <a:pt x="97383" y="38049"/>
                  </a:lnTo>
                  <a:lnTo>
                    <a:pt x="97383" y="132397"/>
                  </a:lnTo>
                  <a:lnTo>
                    <a:pt x="100457" y="135483"/>
                  </a:lnTo>
                  <a:lnTo>
                    <a:pt x="108051" y="135483"/>
                  </a:lnTo>
                  <a:lnTo>
                    <a:pt x="112610" y="133934"/>
                  </a:lnTo>
                  <a:lnTo>
                    <a:pt x="112610" y="1485"/>
                  </a:lnTo>
                  <a:close/>
                </a:path>
              </a:pathLst>
            </a:custGeom>
            <a:solidFill>
              <a:srgbClr val="4A4B4D"/>
            </a:solidFill>
          </p:spPr>
          <p:txBody>
            <a:bodyPr wrap="square" lIns="0" tIns="0" rIns="0" bIns="0" rtlCol="0"/>
            <a:lstStyle/>
            <a:p>
              <a:endParaRPr/>
            </a:p>
          </p:txBody>
        </p:sp>
        <p:pic>
          <p:nvPicPr>
            <p:cNvPr id="62" name="object 62"/>
            <p:cNvPicPr/>
            <p:nvPr/>
          </p:nvPicPr>
          <p:blipFill>
            <a:blip r:embed="rId41" cstate="print"/>
            <a:stretch>
              <a:fillRect/>
            </a:stretch>
          </p:blipFill>
          <p:spPr>
            <a:xfrm>
              <a:off x="5113286" y="8151215"/>
              <a:ext cx="468858" cy="152196"/>
            </a:xfrm>
            <a:prstGeom prst="rect">
              <a:avLst/>
            </a:prstGeom>
          </p:spPr>
        </p:pic>
        <p:pic>
          <p:nvPicPr>
            <p:cNvPr id="63" name="object 63"/>
            <p:cNvPicPr/>
            <p:nvPr/>
          </p:nvPicPr>
          <p:blipFill>
            <a:blip r:embed="rId42" cstate="print"/>
            <a:stretch>
              <a:fillRect/>
            </a:stretch>
          </p:blipFill>
          <p:spPr>
            <a:xfrm>
              <a:off x="1424825" y="8527211"/>
              <a:ext cx="3120631" cy="272503"/>
            </a:xfrm>
            <a:prstGeom prst="rect">
              <a:avLst/>
            </a:prstGeom>
          </p:spPr>
        </p:pic>
        <p:pic>
          <p:nvPicPr>
            <p:cNvPr id="64" name="object 64"/>
            <p:cNvPicPr/>
            <p:nvPr/>
          </p:nvPicPr>
          <p:blipFill>
            <a:blip r:embed="rId43" cstate="print"/>
            <a:stretch>
              <a:fillRect/>
            </a:stretch>
          </p:blipFill>
          <p:spPr>
            <a:xfrm>
              <a:off x="4626178" y="8527211"/>
              <a:ext cx="1657692" cy="111125"/>
            </a:xfrm>
            <a:prstGeom prst="rect">
              <a:avLst/>
            </a:prstGeom>
          </p:spPr>
        </p:pic>
        <p:pic>
          <p:nvPicPr>
            <p:cNvPr id="65" name="object 65"/>
            <p:cNvPicPr/>
            <p:nvPr/>
          </p:nvPicPr>
          <p:blipFill>
            <a:blip r:embed="rId44" cstate="print"/>
            <a:stretch>
              <a:fillRect/>
            </a:stretch>
          </p:blipFill>
          <p:spPr>
            <a:xfrm>
              <a:off x="1257401" y="8994139"/>
              <a:ext cx="4069003" cy="262229"/>
            </a:xfrm>
            <a:prstGeom prst="rect">
              <a:avLst/>
            </a:prstGeom>
          </p:spPr>
        </p:pic>
        <p:sp>
          <p:nvSpPr>
            <p:cNvPr id="66" name="object 66"/>
            <p:cNvSpPr/>
            <p:nvPr/>
          </p:nvSpPr>
          <p:spPr>
            <a:xfrm>
              <a:off x="5344668" y="9158935"/>
              <a:ext cx="9525" cy="83820"/>
            </a:xfrm>
            <a:custGeom>
              <a:avLst/>
              <a:gdLst/>
              <a:ahLst/>
              <a:cxnLst/>
              <a:rect l="l" t="t" r="r" b="b"/>
              <a:pathLst>
                <a:path w="9525" h="83820">
                  <a:moveTo>
                    <a:pt x="6096" y="83743"/>
                  </a:moveTo>
                  <a:lnTo>
                    <a:pt x="1536" y="83743"/>
                  </a:lnTo>
                  <a:lnTo>
                    <a:pt x="0" y="82194"/>
                  </a:lnTo>
                  <a:lnTo>
                    <a:pt x="0" y="1536"/>
                  </a:lnTo>
                  <a:lnTo>
                    <a:pt x="1536" y="0"/>
                  </a:lnTo>
                  <a:lnTo>
                    <a:pt x="7594" y="0"/>
                  </a:lnTo>
                  <a:lnTo>
                    <a:pt x="9131" y="3073"/>
                  </a:lnTo>
                  <a:lnTo>
                    <a:pt x="9131" y="82194"/>
                  </a:lnTo>
                  <a:lnTo>
                    <a:pt x="6096" y="83743"/>
                  </a:lnTo>
                  <a:close/>
                </a:path>
              </a:pathLst>
            </a:custGeom>
            <a:solidFill>
              <a:srgbClr val="4A4B4D"/>
            </a:solidFill>
          </p:spPr>
          <p:txBody>
            <a:bodyPr wrap="square" lIns="0" tIns="0" rIns="0" bIns="0" rtlCol="0"/>
            <a:lstStyle/>
            <a:p>
              <a:endParaRPr/>
            </a:p>
          </p:txBody>
        </p:sp>
      </p:grpSp>
      <p:grpSp>
        <p:nvGrpSpPr>
          <p:cNvPr id="67" name="object 67"/>
          <p:cNvGrpSpPr/>
          <p:nvPr/>
        </p:nvGrpSpPr>
        <p:grpSpPr>
          <a:xfrm>
            <a:off x="709358" y="5600"/>
            <a:ext cx="6842759" cy="717550"/>
            <a:chOff x="709358" y="5600"/>
            <a:chExt cx="6842759" cy="717550"/>
          </a:xfrm>
        </p:grpSpPr>
        <p:sp>
          <p:nvSpPr>
            <p:cNvPr id="68" name="object 68"/>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69" name="object 69"/>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0" name="object 70"/>
            <p:cNvPicPr/>
            <p:nvPr/>
          </p:nvPicPr>
          <p:blipFill>
            <a:blip r:embed="rId45" cstate="print"/>
            <a:stretch>
              <a:fillRect/>
            </a:stretch>
          </p:blipFill>
          <p:spPr>
            <a:xfrm>
              <a:off x="1003147" y="366369"/>
              <a:ext cx="462813" cy="170497"/>
            </a:xfrm>
            <a:prstGeom prst="rect">
              <a:avLst/>
            </a:prstGeom>
          </p:spPr>
        </p:pic>
        <p:sp>
          <p:nvSpPr>
            <p:cNvPr id="71" name="object 71"/>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72" name="object 72"/>
            <p:cNvPicPr/>
            <p:nvPr/>
          </p:nvPicPr>
          <p:blipFill>
            <a:blip r:embed="rId46" cstate="print"/>
            <a:stretch>
              <a:fillRect/>
            </a:stretch>
          </p:blipFill>
          <p:spPr>
            <a:xfrm>
              <a:off x="1662315" y="380059"/>
              <a:ext cx="156806" cy="149174"/>
            </a:xfrm>
            <a:prstGeom prst="rect">
              <a:avLst/>
            </a:prstGeom>
          </p:spPr>
        </p:pic>
        <p:sp>
          <p:nvSpPr>
            <p:cNvPr id="73" name="object 73"/>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74" name="object 74"/>
            <p:cNvPicPr/>
            <p:nvPr/>
          </p:nvPicPr>
          <p:blipFill>
            <a:blip r:embed="rId47" cstate="print"/>
            <a:stretch>
              <a:fillRect/>
            </a:stretch>
          </p:blipFill>
          <p:spPr>
            <a:xfrm>
              <a:off x="2021585" y="366369"/>
              <a:ext cx="343992" cy="170497"/>
            </a:xfrm>
            <a:prstGeom prst="rect">
              <a:avLst/>
            </a:prstGeom>
          </p:spPr>
        </p:pic>
        <p:pic>
          <p:nvPicPr>
            <p:cNvPr id="75" name="object 75"/>
            <p:cNvPicPr/>
            <p:nvPr/>
          </p:nvPicPr>
          <p:blipFill>
            <a:blip r:embed="rId48" cstate="print"/>
            <a:stretch>
              <a:fillRect/>
            </a:stretch>
          </p:blipFill>
          <p:spPr>
            <a:xfrm>
              <a:off x="2558897" y="366369"/>
              <a:ext cx="1064069" cy="170497"/>
            </a:xfrm>
            <a:prstGeom prst="rect">
              <a:avLst/>
            </a:prstGeom>
          </p:spPr>
        </p:pic>
      </p:grpSp>
      <p:grpSp>
        <p:nvGrpSpPr>
          <p:cNvPr id="76" name="object 2"/>
          <p:cNvGrpSpPr/>
          <p:nvPr/>
        </p:nvGrpSpPr>
        <p:grpSpPr>
          <a:xfrm>
            <a:off x="3415956" y="10148442"/>
            <a:ext cx="703580" cy="91440"/>
            <a:chOff x="3415956" y="10148442"/>
            <a:chExt cx="703580" cy="91440"/>
          </a:xfrm>
        </p:grpSpPr>
        <p:sp>
          <p:nvSpPr>
            <p:cNvPr id="77"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78" name="object 4"/>
            <p:cNvPicPr/>
            <p:nvPr/>
          </p:nvPicPr>
          <p:blipFill>
            <a:blip r:embed="rId49" cstate="print"/>
            <a:stretch>
              <a:fillRect/>
            </a:stretch>
          </p:blipFill>
          <p:spPr>
            <a:xfrm>
              <a:off x="3738761" y="10148442"/>
              <a:ext cx="123231" cy="91325"/>
            </a:xfrm>
            <a:prstGeom prst="rect">
              <a:avLst/>
            </a:prstGeom>
          </p:spPr>
        </p:pic>
        <p:sp>
          <p:nvSpPr>
            <p:cNvPr id="79"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 name="正方形/長方形 93">
            <a:extLst>
              <a:ext uri="{FF2B5EF4-FFF2-40B4-BE49-F238E27FC236}">
                <a16:creationId xmlns:a16="http://schemas.microsoft.com/office/drawing/2014/main" id="{1F7DD21C-E3A3-0A47-3284-77683674F548}"/>
              </a:ext>
            </a:extLst>
          </p:cNvPr>
          <p:cNvSpPr/>
          <p:nvPr/>
        </p:nvSpPr>
        <p:spPr>
          <a:xfrm>
            <a:off x="5532441" y="2059111"/>
            <a:ext cx="1044665" cy="232599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 name="object 6"/>
          <p:cNvGrpSpPr/>
          <p:nvPr/>
        </p:nvGrpSpPr>
        <p:grpSpPr>
          <a:xfrm>
            <a:off x="732818" y="992860"/>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3" cstate="print"/>
            <a:stretch>
              <a:fillRect/>
            </a:stretch>
          </p:blipFill>
          <p:spPr>
            <a:xfrm>
              <a:off x="5696292" y="1288846"/>
              <a:ext cx="71539" cy="103543"/>
            </a:xfrm>
            <a:prstGeom prst="rect">
              <a:avLst/>
            </a:prstGeom>
          </p:spPr>
        </p:pic>
        <p:pic>
          <p:nvPicPr>
            <p:cNvPr id="10" name="object 10"/>
            <p:cNvPicPr/>
            <p:nvPr/>
          </p:nvPicPr>
          <p:blipFill>
            <a:blip r:embed="rId4" cstate="print"/>
            <a:stretch>
              <a:fillRect/>
            </a:stretch>
          </p:blipFill>
          <p:spPr>
            <a:xfrm>
              <a:off x="5787631" y="1285823"/>
              <a:ext cx="333375" cy="106565"/>
            </a:xfrm>
            <a:prstGeom prst="rect">
              <a:avLst/>
            </a:prstGeom>
          </p:spPr>
        </p:pic>
        <p:sp>
          <p:nvSpPr>
            <p:cNvPr id="11" name="object 11"/>
            <p:cNvSpPr/>
            <p:nvPr/>
          </p:nvSpPr>
          <p:spPr>
            <a:xfrm>
              <a:off x="6160592" y="1285823"/>
              <a:ext cx="36830" cy="106680"/>
            </a:xfrm>
            <a:custGeom>
              <a:avLst/>
              <a:gdLst/>
              <a:ahLst/>
              <a:cxnLst/>
              <a:rect l="l" t="t" r="r" b="b"/>
              <a:pathLst>
                <a:path w="36829" h="106680">
                  <a:moveTo>
                    <a:pt x="33489" y="106565"/>
                  </a:moveTo>
                  <a:lnTo>
                    <a:pt x="27381" y="106565"/>
                  </a:lnTo>
                  <a:lnTo>
                    <a:pt x="24358" y="103492"/>
                  </a:lnTo>
                  <a:lnTo>
                    <a:pt x="24358" y="30416"/>
                  </a:lnTo>
                  <a:lnTo>
                    <a:pt x="3022" y="30416"/>
                  </a:lnTo>
                  <a:lnTo>
                    <a:pt x="0" y="28917"/>
                  </a:lnTo>
                  <a:lnTo>
                    <a:pt x="0" y="22821"/>
                  </a:lnTo>
                  <a:lnTo>
                    <a:pt x="1536" y="22821"/>
                  </a:lnTo>
                  <a:lnTo>
                    <a:pt x="10667" y="21285"/>
                  </a:lnTo>
                  <a:lnTo>
                    <a:pt x="19799" y="18262"/>
                  </a:lnTo>
                  <a:lnTo>
                    <a:pt x="24358" y="12153"/>
                  </a:lnTo>
                  <a:lnTo>
                    <a:pt x="25895" y="6108"/>
                  </a:lnTo>
                  <a:lnTo>
                    <a:pt x="27381" y="3022"/>
                  </a:lnTo>
                  <a:lnTo>
                    <a:pt x="27381" y="0"/>
                  </a:lnTo>
                  <a:lnTo>
                    <a:pt x="35026" y="0"/>
                  </a:lnTo>
                  <a:lnTo>
                    <a:pt x="36512" y="3022"/>
                  </a:lnTo>
                  <a:lnTo>
                    <a:pt x="36512" y="105029"/>
                  </a:lnTo>
                  <a:lnTo>
                    <a:pt x="33489" y="106565"/>
                  </a:lnTo>
                  <a:close/>
                </a:path>
              </a:pathLst>
            </a:custGeom>
            <a:solidFill>
              <a:srgbClr val="4A4B4D"/>
            </a:solidFill>
          </p:spPr>
          <p:txBody>
            <a:bodyPr wrap="square" lIns="0" tIns="0" rIns="0" bIns="0" rtlCol="0"/>
            <a:lstStyle/>
            <a:p>
              <a:endParaRPr/>
            </a:p>
          </p:txBody>
        </p:sp>
        <p:pic>
          <p:nvPicPr>
            <p:cNvPr id="12" name="object 12"/>
            <p:cNvPicPr/>
            <p:nvPr/>
          </p:nvPicPr>
          <p:blipFill>
            <a:blip r:embed="rId5" cstate="print"/>
            <a:stretch>
              <a:fillRect/>
            </a:stretch>
          </p:blipFill>
          <p:spPr>
            <a:xfrm>
              <a:off x="6394996" y="1282750"/>
              <a:ext cx="246608" cy="117221"/>
            </a:xfrm>
            <a:prstGeom prst="rect">
              <a:avLst/>
            </a:prstGeom>
          </p:spPr>
        </p:pic>
        <p:pic>
          <p:nvPicPr>
            <p:cNvPr id="13" name="object 13"/>
            <p:cNvPicPr/>
            <p:nvPr/>
          </p:nvPicPr>
          <p:blipFill>
            <a:blip r:embed="rId6" cstate="print"/>
            <a:stretch>
              <a:fillRect/>
            </a:stretch>
          </p:blipFill>
          <p:spPr>
            <a:xfrm>
              <a:off x="890536" y="1439570"/>
              <a:ext cx="5752604" cy="360756"/>
            </a:xfrm>
            <a:prstGeom prst="rect">
              <a:avLst/>
            </a:prstGeom>
          </p:spPr>
        </p:pic>
      </p:grpSp>
      <p:grpSp>
        <p:nvGrpSpPr>
          <p:cNvPr id="14" name="object 14"/>
          <p:cNvGrpSpPr/>
          <p:nvPr/>
        </p:nvGrpSpPr>
        <p:grpSpPr>
          <a:xfrm>
            <a:off x="710907" y="5647689"/>
            <a:ext cx="6113780" cy="4315460"/>
            <a:chOff x="710907" y="5647689"/>
            <a:chExt cx="6113780" cy="4315460"/>
          </a:xfrm>
        </p:grpSpPr>
        <p:sp>
          <p:nvSpPr>
            <p:cNvPr id="15" name="object 1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6" name="object 16"/>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7" name="object 17"/>
            <p:cNvPicPr/>
            <p:nvPr/>
          </p:nvPicPr>
          <p:blipFill>
            <a:blip r:embed="rId7" cstate="print"/>
            <a:stretch>
              <a:fillRect/>
            </a:stretch>
          </p:blipFill>
          <p:spPr>
            <a:xfrm>
              <a:off x="5696292" y="5855639"/>
              <a:ext cx="71539" cy="103543"/>
            </a:xfrm>
            <a:prstGeom prst="rect">
              <a:avLst/>
            </a:prstGeom>
          </p:spPr>
        </p:pic>
        <p:pic>
          <p:nvPicPr>
            <p:cNvPr id="18" name="object 18"/>
            <p:cNvPicPr/>
            <p:nvPr/>
          </p:nvPicPr>
          <p:blipFill>
            <a:blip r:embed="rId8" cstate="print"/>
            <a:stretch>
              <a:fillRect/>
            </a:stretch>
          </p:blipFill>
          <p:spPr>
            <a:xfrm>
              <a:off x="5787631" y="5852616"/>
              <a:ext cx="333375" cy="106565"/>
            </a:xfrm>
            <a:prstGeom prst="rect">
              <a:avLst/>
            </a:prstGeom>
          </p:spPr>
        </p:pic>
        <p:pic>
          <p:nvPicPr>
            <p:cNvPr id="19" name="object 19"/>
            <p:cNvPicPr/>
            <p:nvPr/>
          </p:nvPicPr>
          <p:blipFill>
            <a:blip r:embed="rId9" cstate="print"/>
            <a:stretch>
              <a:fillRect/>
            </a:stretch>
          </p:blipFill>
          <p:spPr>
            <a:xfrm>
              <a:off x="6156032" y="5852616"/>
              <a:ext cx="65430" cy="103479"/>
            </a:xfrm>
            <a:prstGeom prst="rect">
              <a:avLst/>
            </a:prstGeom>
          </p:spPr>
        </p:pic>
        <p:pic>
          <p:nvPicPr>
            <p:cNvPr id="20" name="object 20"/>
            <p:cNvPicPr/>
            <p:nvPr/>
          </p:nvPicPr>
          <p:blipFill>
            <a:blip r:embed="rId10" cstate="print"/>
            <a:stretch>
              <a:fillRect/>
            </a:stretch>
          </p:blipFill>
          <p:spPr>
            <a:xfrm>
              <a:off x="6268694" y="5849543"/>
              <a:ext cx="372910" cy="117221"/>
            </a:xfrm>
            <a:prstGeom prst="rect">
              <a:avLst/>
            </a:prstGeom>
          </p:spPr>
        </p:pic>
        <p:pic>
          <p:nvPicPr>
            <p:cNvPr id="21" name="object 21"/>
            <p:cNvPicPr/>
            <p:nvPr/>
          </p:nvPicPr>
          <p:blipFill>
            <a:blip r:embed="rId11" cstate="print"/>
            <a:stretch>
              <a:fillRect/>
            </a:stretch>
          </p:blipFill>
          <p:spPr>
            <a:xfrm>
              <a:off x="1070178" y="6006350"/>
              <a:ext cx="5393334" cy="3668661"/>
            </a:xfrm>
            <a:prstGeom prst="rect">
              <a:avLst/>
            </a:prstGeom>
          </p:spPr>
        </p:pic>
      </p:grpSp>
      <p:sp>
        <p:nvSpPr>
          <p:cNvPr id="22" name="object 22"/>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EECFB"/>
          </a:solidFill>
        </p:spPr>
        <p:txBody>
          <a:bodyPr wrap="square" lIns="0" tIns="0" rIns="0" bIns="0" rtlCol="0"/>
          <a:lstStyle/>
          <a:p>
            <a:endParaRPr/>
          </a:p>
        </p:txBody>
      </p:sp>
      <p:grpSp>
        <p:nvGrpSpPr>
          <p:cNvPr id="23" name="object 23"/>
          <p:cNvGrpSpPr/>
          <p:nvPr/>
        </p:nvGrpSpPr>
        <p:grpSpPr>
          <a:xfrm>
            <a:off x="7183539" y="1080286"/>
            <a:ext cx="368935" cy="688340"/>
            <a:chOff x="7183539" y="1080286"/>
            <a:chExt cx="368935" cy="688340"/>
          </a:xfrm>
        </p:grpSpPr>
        <p:sp>
          <p:nvSpPr>
            <p:cNvPr id="24" name="object 2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25" name="object 2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6" name="object 26"/>
            <p:cNvPicPr/>
            <p:nvPr/>
          </p:nvPicPr>
          <p:blipFill>
            <a:blip r:embed="rId12" cstate="print"/>
            <a:stretch>
              <a:fillRect/>
            </a:stretch>
          </p:blipFill>
          <p:spPr>
            <a:xfrm>
              <a:off x="7296200" y="1401508"/>
              <a:ext cx="133946" cy="270967"/>
            </a:xfrm>
            <a:prstGeom prst="rect">
              <a:avLst/>
            </a:prstGeom>
          </p:spPr>
        </p:pic>
      </p:grpSp>
      <p:grpSp>
        <p:nvGrpSpPr>
          <p:cNvPr id="27" name="object 27"/>
          <p:cNvGrpSpPr/>
          <p:nvPr/>
        </p:nvGrpSpPr>
        <p:grpSpPr>
          <a:xfrm>
            <a:off x="7183539" y="2570606"/>
            <a:ext cx="368935" cy="688340"/>
            <a:chOff x="7183539" y="2570606"/>
            <a:chExt cx="368935" cy="688340"/>
          </a:xfrm>
        </p:grpSpPr>
        <p:sp>
          <p:nvSpPr>
            <p:cNvPr id="28" name="object 2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29" name="object 29"/>
            <p:cNvPicPr/>
            <p:nvPr/>
          </p:nvPicPr>
          <p:blipFill>
            <a:blip r:embed="rId13" cstate="print"/>
            <a:stretch>
              <a:fillRect/>
            </a:stretch>
          </p:blipFill>
          <p:spPr>
            <a:xfrm>
              <a:off x="7296200" y="2686303"/>
              <a:ext cx="133946" cy="272503"/>
            </a:xfrm>
            <a:prstGeom prst="rect">
              <a:avLst/>
            </a:prstGeom>
          </p:spPr>
        </p:pic>
        <p:pic>
          <p:nvPicPr>
            <p:cNvPr id="30" name="object 30"/>
            <p:cNvPicPr/>
            <p:nvPr/>
          </p:nvPicPr>
          <p:blipFill>
            <a:blip r:embed="rId14" cstate="print"/>
            <a:stretch>
              <a:fillRect/>
            </a:stretch>
          </p:blipFill>
          <p:spPr>
            <a:xfrm>
              <a:off x="7294664" y="3013570"/>
              <a:ext cx="137020" cy="137020"/>
            </a:xfrm>
            <a:prstGeom prst="rect">
              <a:avLst/>
            </a:prstGeom>
          </p:spPr>
        </p:pic>
      </p:grpSp>
      <p:grpSp>
        <p:nvGrpSpPr>
          <p:cNvPr id="31" name="object 31"/>
          <p:cNvGrpSpPr/>
          <p:nvPr/>
        </p:nvGrpSpPr>
        <p:grpSpPr>
          <a:xfrm>
            <a:off x="7183539" y="1826221"/>
            <a:ext cx="368935" cy="687070"/>
            <a:chOff x="7183539" y="1826221"/>
            <a:chExt cx="368935" cy="687070"/>
          </a:xfrm>
        </p:grpSpPr>
        <p:sp>
          <p:nvSpPr>
            <p:cNvPr id="32" name="object 3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33" name="object 33"/>
            <p:cNvPicPr/>
            <p:nvPr/>
          </p:nvPicPr>
          <p:blipFill>
            <a:blip r:embed="rId15" cstate="print"/>
            <a:stretch>
              <a:fillRect/>
            </a:stretch>
          </p:blipFill>
          <p:spPr>
            <a:xfrm>
              <a:off x="7296200" y="1940369"/>
              <a:ext cx="133946" cy="274040"/>
            </a:xfrm>
            <a:prstGeom prst="rect">
              <a:avLst/>
            </a:prstGeom>
          </p:spPr>
        </p:pic>
        <p:pic>
          <p:nvPicPr>
            <p:cNvPr id="34" name="object 34"/>
            <p:cNvPicPr/>
            <p:nvPr/>
          </p:nvPicPr>
          <p:blipFill>
            <a:blip r:embed="rId16" cstate="print"/>
            <a:stretch>
              <a:fillRect/>
            </a:stretch>
          </p:blipFill>
          <p:spPr>
            <a:xfrm>
              <a:off x="7294664" y="2269184"/>
              <a:ext cx="137020" cy="135483"/>
            </a:xfrm>
            <a:prstGeom prst="rect">
              <a:avLst/>
            </a:prstGeom>
          </p:spPr>
        </p:pic>
      </p:grpSp>
      <p:grpSp>
        <p:nvGrpSpPr>
          <p:cNvPr id="35" name="object 35"/>
          <p:cNvGrpSpPr/>
          <p:nvPr/>
        </p:nvGrpSpPr>
        <p:grpSpPr>
          <a:xfrm>
            <a:off x="7183539" y="3314991"/>
            <a:ext cx="368935" cy="688340"/>
            <a:chOff x="7183539" y="3314991"/>
            <a:chExt cx="368935" cy="688340"/>
          </a:xfrm>
        </p:grpSpPr>
        <p:sp>
          <p:nvSpPr>
            <p:cNvPr id="36" name="object 3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37" name="object 37"/>
            <p:cNvPicPr/>
            <p:nvPr/>
          </p:nvPicPr>
          <p:blipFill>
            <a:blip r:embed="rId17" cstate="print"/>
            <a:stretch>
              <a:fillRect/>
            </a:stretch>
          </p:blipFill>
          <p:spPr>
            <a:xfrm>
              <a:off x="7296200" y="3430689"/>
              <a:ext cx="133946" cy="272453"/>
            </a:xfrm>
            <a:prstGeom prst="rect">
              <a:avLst/>
            </a:prstGeom>
          </p:spPr>
        </p:pic>
        <p:pic>
          <p:nvPicPr>
            <p:cNvPr id="38" name="object 38"/>
            <p:cNvPicPr/>
            <p:nvPr/>
          </p:nvPicPr>
          <p:blipFill>
            <a:blip r:embed="rId18" cstate="print"/>
            <a:stretch>
              <a:fillRect/>
            </a:stretch>
          </p:blipFill>
          <p:spPr>
            <a:xfrm>
              <a:off x="7294664" y="3759492"/>
              <a:ext cx="137020" cy="135483"/>
            </a:xfrm>
            <a:prstGeom prst="rect">
              <a:avLst/>
            </a:prstGeom>
          </p:spPr>
        </p:pic>
      </p:grpSp>
      <p:grpSp>
        <p:nvGrpSpPr>
          <p:cNvPr id="39" name="object 39"/>
          <p:cNvGrpSpPr/>
          <p:nvPr/>
        </p:nvGrpSpPr>
        <p:grpSpPr>
          <a:xfrm>
            <a:off x="7183539" y="4060875"/>
            <a:ext cx="368935" cy="687070"/>
            <a:chOff x="7183539" y="4060875"/>
            <a:chExt cx="368935" cy="687070"/>
          </a:xfrm>
        </p:grpSpPr>
        <p:sp>
          <p:nvSpPr>
            <p:cNvPr id="40" name="object 4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41" name="object 41"/>
            <p:cNvPicPr/>
            <p:nvPr/>
          </p:nvPicPr>
          <p:blipFill>
            <a:blip r:embed="rId19" cstate="print"/>
            <a:stretch>
              <a:fillRect/>
            </a:stretch>
          </p:blipFill>
          <p:spPr>
            <a:xfrm>
              <a:off x="7296200" y="4175073"/>
              <a:ext cx="133946" cy="273989"/>
            </a:xfrm>
            <a:prstGeom prst="rect">
              <a:avLst/>
            </a:prstGeom>
          </p:spPr>
        </p:pic>
        <p:pic>
          <p:nvPicPr>
            <p:cNvPr id="42" name="object 42"/>
            <p:cNvPicPr/>
            <p:nvPr/>
          </p:nvPicPr>
          <p:blipFill>
            <a:blip r:embed="rId20" cstate="print"/>
            <a:stretch>
              <a:fillRect/>
            </a:stretch>
          </p:blipFill>
          <p:spPr>
            <a:xfrm>
              <a:off x="7294664" y="4503889"/>
              <a:ext cx="137020" cy="136969"/>
            </a:xfrm>
            <a:prstGeom prst="rect">
              <a:avLst/>
            </a:prstGeom>
          </p:spPr>
        </p:pic>
      </p:grpSp>
      <p:grpSp>
        <p:nvGrpSpPr>
          <p:cNvPr id="43" name="object 43"/>
          <p:cNvGrpSpPr/>
          <p:nvPr/>
        </p:nvGrpSpPr>
        <p:grpSpPr>
          <a:xfrm>
            <a:off x="7183539" y="4805260"/>
            <a:ext cx="368935" cy="688340"/>
            <a:chOff x="7183539" y="4805260"/>
            <a:chExt cx="368935" cy="688340"/>
          </a:xfrm>
        </p:grpSpPr>
        <p:sp>
          <p:nvSpPr>
            <p:cNvPr id="44" name="object 4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5" name="object 45"/>
            <p:cNvPicPr/>
            <p:nvPr/>
          </p:nvPicPr>
          <p:blipFill>
            <a:blip r:embed="rId21" cstate="print"/>
            <a:stretch>
              <a:fillRect/>
            </a:stretch>
          </p:blipFill>
          <p:spPr>
            <a:xfrm>
              <a:off x="7296200" y="4920957"/>
              <a:ext cx="133946" cy="272503"/>
            </a:xfrm>
            <a:prstGeom prst="rect">
              <a:avLst/>
            </a:prstGeom>
          </p:spPr>
        </p:pic>
        <p:pic>
          <p:nvPicPr>
            <p:cNvPr id="46" name="object 46"/>
            <p:cNvPicPr/>
            <p:nvPr/>
          </p:nvPicPr>
          <p:blipFill>
            <a:blip r:embed="rId22" cstate="print"/>
            <a:stretch>
              <a:fillRect/>
            </a:stretch>
          </p:blipFill>
          <p:spPr>
            <a:xfrm>
              <a:off x="7294664" y="5248274"/>
              <a:ext cx="137020" cy="136969"/>
            </a:xfrm>
            <a:prstGeom prst="rect">
              <a:avLst/>
            </a:prstGeom>
          </p:spPr>
        </p:pic>
      </p:grpSp>
      <p:grpSp>
        <p:nvGrpSpPr>
          <p:cNvPr id="47" name="object 47"/>
          <p:cNvGrpSpPr/>
          <p:nvPr/>
        </p:nvGrpSpPr>
        <p:grpSpPr>
          <a:xfrm>
            <a:off x="7183539" y="5549645"/>
            <a:ext cx="368935" cy="688340"/>
            <a:chOff x="7183539" y="5549645"/>
            <a:chExt cx="368935" cy="688340"/>
          </a:xfrm>
        </p:grpSpPr>
        <p:sp>
          <p:nvSpPr>
            <p:cNvPr id="48" name="object 4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9" name="object 49"/>
            <p:cNvPicPr/>
            <p:nvPr/>
          </p:nvPicPr>
          <p:blipFill>
            <a:blip r:embed="rId23" cstate="print"/>
            <a:stretch>
              <a:fillRect/>
            </a:stretch>
          </p:blipFill>
          <p:spPr>
            <a:xfrm>
              <a:off x="7296200" y="5665342"/>
              <a:ext cx="133946" cy="272503"/>
            </a:xfrm>
            <a:prstGeom prst="rect">
              <a:avLst/>
            </a:prstGeom>
          </p:spPr>
        </p:pic>
        <p:pic>
          <p:nvPicPr>
            <p:cNvPr id="50" name="object 50"/>
            <p:cNvPicPr/>
            <p:nvPr/>
          </p:nvPicPr>
          <p:blipFill>
            <a:blip r:embed="rId24" cstate="print"/>
            <a:stretch>
              <a:fillRect/>
            </a:stretch>
          </p:blipFill>
          <p:spPr>
            <a:xfrm>
              <a:off x="7294664" y="5994145"/>
              <a:ext cx="137020" cy="135483"/>
            </a:xfrm>
            <a:prstGeom prst="rect">
              <a:avLst/>
            </a:prstGeom>
          </p:spPr>
        </p:pic>
      </p:grpSp>
      <p:grpSp>
        <p:nvGrpSpPr>
          <p:cNvPr id="51" name="object 51"/>
          <p:cNvGrpSpPr/>
          <p:nvPr/>
        </p:nvGrpSpPr>
        <p:grpSpPr>
          <a:xfrm>
            <a:off x="7183539" y="6295580"/>
            <a:ext cx="368935" cy="687070"/>
            <a:chOff x="7183539" y="6295580"/>
            <a:chExt cx="368935" cy="687070"/>
          </a:xfrm>
        </p:grpSpPr>
        <p:sp>
          <p:nvSpPr>
            <p:cNvPr id="52" name="object 5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53" name="object 53"/>
            <p:cNvPicPr/>
            <p:nvPr/>
          </p:nvPicPr>
          <p:blipFill>
            <a:blip r:embed="rId25" cstate="print"/>
            <a:stretch>
              <a:fillRect/>
            </a:stretch>
          </p:blipFill>
          <p:spPr>
            <a:xfrm>
              <a:off x="7296200" y="6409727"/>
              <a:ext cx="133946" cy="274040"/>
            </a:xfrm>
            <a:prstGeom prst="rect">
              <a:avLst/>
            </a:prstGeom>
          </p:spPr>
        </p:pic>
        <p:pic>
          <p:nvPicPr>
            <p:cNvPr id="54" name="object 54"/>
            <p:cNvPicPr/>
            <p:nvPr/>
          </p:nvPicPr>
          <p:blipFill>
            <a:blip r:embed="rId26" cstate="print"/>
            <a:stretch>
              <a:fillRect/>
            </a:stretch>
          </p:blipFill>
          <p:spPr>
            <a:xfrm>
              <a:off x="7294664" y="6738543"/>
              <a:ext cx="137020" cy="137020"/>
            </a:xfrm>
            <a:prstGeom prst="rect">
              <a:avLst/>
            </a:prstGeom>
          </p:spPr>
        </p:pic>
      </p:grpSp>
      <p:grpSp>
        <p:nvGrpSpPr>
          <p:cNvPr id="55" name="object 55"/>
          <p:cNvGrpSpPr/>
          <p:nvPr/>
        </p:nvGrpSpPr>
        <p:grpSpPr>
          <a:xfrm>
            <a:off x="7183539" y="7039964"/>
            <a:ext cx="368935" cy="688340"/>
            <a:chOff x="7183539" y="7039964"/>
            <a:chExt cx="368935" cy="688340"/>
          </a:xfrm>
        </p:grpSpPr>
        <p:sp>
          <p:nvSpPr>
            <p:cNvPr id="56" name="object 5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57" name="object 57"/>
            <p:cNvPicPr/>
            <p:nvPr/>
          </p:nvPicPr>
          <p:blipFill>
            <a:blip r:embed="rId27" cstate="print"/>
            <a:stretch>
              <a:fillRect/>
            </a:stretch>
          </p:blipFill>
          <p:spPr>
            <a:xfrm>
              <a:off x="7296200" y="7155662"/>
              <a:ext cx="133946" cy="272503"/>
            </a:xfrm>
            <a:prstGeom prst="rect">
              <a:avLst/>
            </a:prstGeom>
          </p:spPr>
        </p:pic>
        <p:pic>
          <p:nvPicPr>
            <p:cNvPr id="58" name="object 58"/>
            <p:cNvPicPr/>
            <p:nvPr/>
          </p:nvPicPr>
          <p:blipFill>
            <a:blip r:embed="rId28" cstate="print"/>
            <a:stretch>
              <a:fillRect/>
            </a:stretch>
          </p:blipFill>
          <p:spPr>
            <a:xfrm>
              <a:off x="7294664" y="7482928"/>
              <a:ext cx="137020" cy="137020"/>
            </a:xfrm>
            <a:prstGeom prst="rect">
              <a:avLst/>
            </a:prstGeom>
          </p:spPr>
        </p:pic>
      </p:grpSp>
      <p:grpSp>
        <p:nvGrpSpPr>
          <p:cNvPr id="59" name="object 59"/>
          <p:cNvGrpSpPr/>
          <p:nvPr/>
        </p:nvGrpSpPr>
        <p:grpSpPr>
          <a:xfrm>
            <a:off x="7183539" y="7784350"/>
            <a:ext cx="368935" cy="688340"/>
            <a:chOff x="7183539" y="7784350"/>
            <a:chExt cx="368935" cy="688340"/>
          </a:xfrm>
        </p:grpSpPr>
        <p:sp>
          <p:nvSpPr>
            <p:cNvPr id="60" name="object 6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61" name="object 61"/>
            <p:cNvPicPr/>
            <p:nvPr/>
          </p:nvPicPr>
          <p:blipFill>
            <a:blip r:embed="rId29" cstate="print"/>
            <a:stretch>
              <a:fillRect/>
            </a:stretch>
          </p:blipFill>
          <p:spPr>
            <a:xfrm>
              <a:off x="7296200" y="7900047"/>
              <a:ext cx="133946" cy="272453"/>
            </a:xfrm>
            <a:prstGeom prst="rect">
              <a:avLst/>
            </a:prstGeom>
          </p:spPr>
        </p:pic>
        <p:pic>
          <p:nvPicPr>
            <p:cNvPr id="62" name="object 62"/>
            <p:cNvPicPr/>
            <p:nvPr/>
          </p:nvPicPr>
          <p:blipFill>
            <a:blip r:embed="rId30" cstate="print"/>
            <a:stretch>
              <a:fillRect/>
            </a:stretch>
          </p:blipFill>
          <p:spPr>
            <a:xfrm>
              <a:off x="7294664" y="8228850"/>
              <a:ext cx="137020" cy="135483"/>
            </a:xfrm>
            <a:prstGeom prst="rect">
              <a:avLst/>
            </a:prstGeom>
          </p:spPr>
        </p:pic>
      </p:grpSp>
      <p:pic>
        <p:nvPicPr>
          <p:cNvPr id="63" name="object 63"/>
          <p:cNvPicPr/>
          <p:nvPr/>
        </p:nvPicPr>
        <p:blipFill>
          <a:blip r:embed="rId31" cstate="print"/>
          <a:stretch>
            <a:fillRect/>
          </a:stretch>
        </p:blipFill>
        <p:spPr>
          <a:xfrm>
            <a:off x="7183539" y="8530233"/>
            <a:ext cx="368401" cy="688085"/>
          </a:xfrm>
          <a:prstGeom prst="rect">
            <a:avLst/>
          </a:prstGeom>
        </p:spPr>
      </p:pic>
      <p:grpSp>
        <p:nvGrpSpPr>
          <p:cNvPr id="64" name="object 64"/>
          <p:cNvGrpSpPr/>
          <p:nvPr/>
        </p:nvGrpSpPr>
        <p:grpSpPr>
          <a:xfrm>
            <a:off x="7183539" y="9274619"/>
            <a:ext cx="368935" cy="688340"/>
            <a:chOff x="7183539" y="9274619"/>
            <a:chExt cx="368935" cy="688340"/>
          </a:xfrm>
        </p:grpSpPr>
        <p:sp>
          <p:nvSpPr>
            <p:cNvPr id="65" name="object 6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66" name="object 66"/>
            <p:cNvPicPr/>
            <p:nvPr/>
          </p:nvPicPr>
          <p:blipFill>
            <a:blip r:embed="rId32" cstate="print"/>
            <a:stretch>
              <a:fillRect/>
            </a:stretch>
          </p:blipFill>
          <p:spPr>
            <a:xfrm>
              <a:off x="7323581" y="9341637"/>
              <a:ext cx="79184" cy="121742"/>
            </a:xfrm>
            <a:prstGeom prst="rect">
              <a:avLst/>
            </a:prstGeom>
          </p:spPr>
        </p:pic>
        <p:pic>
          <p:nvPicPr>
            <p:cNvPr id="67" name="object 67"/>
            <p:cNvPicPr/>
            <p:nvPr/>
          </p:nvPicPr>
          <p:blipFill>
            <a:blip r:embed="rId33" cstate="print"/>
            <a:stretch>
              <a:fillRect/>
            </a:stretch>
          </p:blipFill>
          <p:spPr>
            <a:xfrm>
              <a:off x="7296200" y="9483178"/>
              <a:ext cx="133946" cy="420141"/>
            </a:xfrm>
            <a:prstGeom prst="rect">
              <a:avLst/>
            </a:prstGeom>
          </p:spPr>
        </p:pic>
      </p:grpSp>
      <p:grpSp>
        <p:nvGrpSpPr>
          <p:cNvPr id="73" name="object 73"/>
          <p:cNvGrpSpPr/>
          <p:nvPr/>
        </p:nvGrpSpPr>
        <p:grpSpPr>
          <a:xfrm>
            <a:off x="983361" y="4368406"/>
            <a:ext cx="5564505" cy="835710"/>
            <a:chOff x="983361" y="4368406"/>
            <a:chExt cx="5564505" cy="835710"/>
          </a:xfrm>
        </p:grpSpPr>
        <p:sp>
          <p:nvSpPr>
            <p:cNvPr id="75" name="object 75"/>
            <p:cNvSpPr/>
            <p:nvPr/>
          </p:nvSpPr>
          <p:spPr>
            <a:xfrm>
              <a:off x="983361" y="4368406"/>
              <a:ext cx="5564505" cy="748030"/>
            </a:xfrm>
            <a:custGeom>
              <a:avLst/>
              <a:gdLst/>
              <a:ahLst/>
              <a:cxnLst/>
              <a:rect l="l" t="t" r="r" b="b"/>
              <a:pathLst>
                <a:path w="5564505" h="748029">
                  <a:moveTo>
                    <a:pt x="5563895" y="747420"/>
                  </a:moveTo>
                  <a:lnTo>
                    <a:pt x="0" y="747420"/>
                  </a:lnTo>
                  <a:lnTo>
                    <a:pt x="0" y="0"/>
                  </a:lnTo>
                  <a:lnTo>
                    <a:pt x="5563895" y="0"/>
                  </a:lnTo>
                  <a:lnTo>
                    <a:pt x="5563895" y="747420"/>
                  </a:lnTo>
                  <a:close/>
                </a:path>
              </a:pathLst>
            </a:custGeom>
            <a:solidFill>
              <a:srgbClr val="FFFFFF"/>
            </a:solidFill>
          </p:spPr>
          <p:txBody>
            <a:bodyPr wrap="square" lIns="0" tIns="0" rIns="0" bIns="0" rtlCol="0"/>
            <a:lstStyle/>
            <a:p>
              <a:endParaRPr/>
            </a:p>
          </p:txBody>
        </p:sp>
        <p:pic>
          <p:nvPicPr>
            <p:cNvPr id="76" name="object 76"/>
            <p:cNvPicPr/>
            <p:nvPr/>
          </p:nvPicPr>
          <p:blipFill>
            <a:blip r:embed="rId34" cstate="print"/>
            <a:stretch>
              <a:fillRect/>
            </a:stretch>
          </p:blipFill>
          <p:spPr>
            <a:xfrm>
              <a:off x="1140167" y="4442967"/>
              <a:ext cx="5091963" cy="761149"/>
            </a:xfrm>
            <a:prstGeom prst="rect">
              <a:avLst/>
            </a:prstGeom>
          </p:spPr>
        </p:pic>
      </p:grpSp>
      <p:pic>
        <p:nvPicPr>
          <p:cNvPr id="78" name="図 77">
            <a:extLst>
              <a:ext uri="{FF2B5EF4-FFF2-40B4-BE49-F238E27FC236}">
                <a16:creationId xmlns:a16="http://schemas.microsoft.com/office/drawing/2014/main" id="{F54FD578-6E18-5717-7C95-15AB8F001F20}"/>
              </a:ext>
            </a:extLst>
          </p:cNvPr>
          <p:cNvPicPr>
            <a:picLocks noChangeAspect="1"/>
          </p:cNvPicPr>
          <p:nvPr/>
        </p:nvPicPr>
        <p:blipFill>
          <a:blip r:embed="rId35"/>
          <a:stretch>
            <a:fillRect/>
          </a:stretch>
        </p:blipFill>
        <p:spPr>
          <a:xfrm>
            <a:off x="1032977" y="2126996"/>
            <a:ext cx="4520735" cy="2222360"/>
          </a:xfrm>
          <a:prstGeom prst="rect">
            <a:avLst/>
          </a:prstGeom>
        </p:spPr>
      </p:pic>
      <p:sp>
        <p:nvSpPr>
          <p:cNvPr id="79" name="テキスト ボックス 78">
            <a:extLst>
              <a:ext uri="{FF2B5EF4-FFF2-40B4-BE49-F238E27FC236}">
                <a16:creationId xmlns:a16="http://schemas.microsoft.com/office/drawing/2014/main" id="{B2D465DB-05FC-6EF5-1F74-E86D99DE8A42}"/>
              </a:ext>
            </a:extLst>
          </p:cNvPr>
          <p:cNvSpPr txBox="1"/>
          <p:nvPr/>
        </p:nvSpPr>
        <p:spPr>
          <a:xfrm>
            <a:off x="4929302" y="2615309"/>
            <a:ext cx="505267" cy="169277"/>
          </a:xfrm>
          <a:prstGeom prst="rect">
            <a:avLst/>
          </a:prstGeom>
          <a:solidFill>
            <a:schemeClr val="bg1"/>
          </a:solidFill>
          <a:ln>
            <a:solidFill>
              <a:schemeClr val="tx1">
                <a:lumMod val="65000"/>
                <a:lumOff val="35000"/>
              </a:schemeClr>
            </a:solidFill>
          </a:ln>
        </p:spPr>
        <p:txBody>
          <a:bodyPr wrap="none" rtlCol="0">
            <a:spAutoFit/>
          </a:bodyPr>
          <a:lstStyle/>
          <a:p>
            <a:r>
              <a:rPr kumimoji="1"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非正規雇用</a:t>
            </a:r>
          </a:p>
        </p:txBody>
      </p:sp>
      <p:sp>
        <p:nvSpPr>
          <p:cNvPr id="80" name="テキスト ボックス 79">
            <a:extLst>
              <a:ext uri="{FF2B5EF4-FFF2-40B4-BE49-F238E27FC236}">
                <a16:creationId xmlns:a16="http://schemas.microsoft.com/office/drawing/2014/main" id="{8C415850-84F4-5F8A-9F80-E9CCBB52CA68}"/>
              </a:ext>
            </a:extLst>
          </p:cNvPr>
          <p:cNvSpPr txBox="1"/>
          <p:nvPr/>
        </p:nvSpPr>
        <p:spPr>
          <a:xfrm>
            <a:off x="4959508" y="3384146"/>
            <a:ext cx="441146" cy="169277"/>
          </a:xfrm>
          <a:prstGeom prst="rect">
            <a:avLst/>
          </a:prstGeom>
          <a:solidFill>
            <a:schemeClr val="bg1"/>
          </a:solidFill>
          <a:ln>
            <a:solidFill>
              <a:schemeClr val="tx1">
                <a:lumMod val="65000"/>
                <a:lumOff val="35000"/>
              </a:schemeClr>
            </a:solidFill>
          </a:ln>
        </p:spPr>
        <p:txBody>
          <a:bodyPr wrap="none" rtlCol="0">
            <a:spAutoFit/>
          </a:bodyPr>
          <a:lstStyle/>
          <a:p>
            <a:r>
              <a:rPr kumimoji="1" lang="ja-JP" altLang="en-US" sz="500">
                <a:solidFill>
                  <a:schemeClr val="tx1">
                    <a:lumMod val="65000"/>
                    <a:lumOff val="35000"/>
                  </a:schemeClr>
                </a:solidFill>
                <a:latin typeface="HG丸ｺﾞｼｯｸM-PRO" panose="020F0600000000000000" pitchFamily="50" charset="-128"/>
                <a:ea typeface="HG丸ｺﾞｼｯｸM-PRO" panose="020F0600000000000000" pitchFamily="50" charset="-128"/>
              </a:rPr>
              <a:t>正規雇用</a:t>
            </a:r>
          </a:p>
        </p:txBody>
      </p:sp>
      <p:sp>
        <p:nvSpPr>
          <p:cNvPr id="81" name="テキスト ボックス 80">
            <a:extLst>
              <a:ext uri="{FF2B5EF4-FFF2-40B4-BE49-F238E27FC236}">
                <a16:creationId xmlns:a16="http://schemas.microsoft.com/office/drawing/2014/main" id="{D3A76896-5F8D-64CE-6AD4-B40FF888526C}"/>
              </a:ext>
            </a:extLst>
          </p:cNvPr>
          <p:cNvSpPr txBox="1"/>
          <p:nvPr/>
        </p:nvSpPr>
        <p:spPr>
          <a:xfrm>
            <a:off x="2260609" y="2169756"/>
            <a:ext cx="1031051" cy="184666"/>
          </a:xfrm>
          <a:prstGeom prst="rect">
            <a:avLst/>
          </a:prstGeom>
          <a:noFill/>
        </p:spPr>
        <p:txBody>
          <a:bodyPr wrap="none" rtlCol="0">
            <a:spAutoFit/>
          </a:bodyPr>
          <a:lstStyle/>
          <a:p>
            <a:r>
              <a:rPr kumimoji="1" lang="ja-JP" altLang="en-US" sz="600">
                <a:latin typeface="HG丸ｺﾞｼｯｸM-PRO" panose="020F0600000000000000" pitchFamily="50" charset="-128"/>
                <a:ea typeface="HG丸ｺﾞｼｯｸM-PRO" panose="020F0600000000000000" pitchFamily="50" charset="-128"/>
              </a:rPr>
              <a:t>非正規雇用労働者の割合</a:t>
            </a:r>
          </a:p>
        </p:txBody>
      </p:sp>
      <p:sp>
        <p:nvSpPr>
          <p:cNvPr id="82" name="テキスト ボックス 81">
            <a:extLst>
              <a:ext uri="{FF2B5EF4-FFF2-40B4-BE49-F238E27FC236}">
                <a16:creationId xmlns:a16="http://schemas.microsoft.com/office/drawing/2014/main" id="{A3B2DF23-59B1-351E-D35F-03E95E7BE8E3}"/>
              </a:ext>
            </a:extLst>
          </p:cNvPr>
          <p:cNvSpPr txBox="1"/>
          <p:nvPr/>
        </p:nvSpPr>
        <p:spPr>
          <a:xfrm>
            <a:off x="1300828" y="2318674"/>
            <a:ext cx="800219" cy="184666"/>
          </a:xfrm>
          <a:prstGeom prst="rect">
            <a:avLst/>
          </a:prstGeom>
          <a:noFill/>
        </p:spPr>
        <p:txBody>
          <a:bodyPr wrap="none" rtlCol="0">
            <a:spAutoFit/>
          </a:bodyPr>
          <a:lstStyle/>
          <a:p>
            <a:r>
              <a:rPr kumimoji="1" lang="ja-JP" altLang="en-US" sz="600">
                <a:latin typeface="HG丸ｺﾞｼｯｸM-PRO" panose="020F0600000000000000" pitchFamily="50" charset="-128"/>
                <a:ea typeface="HG丸ｺﾞｼｯｸM-PRO" panose="020F0600000000000000" pitchFamily="50" charset="-128"/>
              </a:rPr>
              <a:t>役員を除く雇用者</a:t>
            </a:r>
          </a:p>
        </p:txBody>
      </p:sp>
      <p:cxnSp>
        <p:nvCxnSpPr>
          <p:cNvPr id="84" name="直線矢印コネクタ 83">
            <a:extLst>
              <a:ext uri="{FF2B5EF4-FFF2-40B4-BE49-F238E27FC236}">
                <a16:creationId xmlns:a16="http://schemas.microsoft.com/office/drawing/2014/main" id="{3CD86759-78DC-3B87-76DA-3FB909A82C6E}"/>
              </a:ext>
            </a:extLst>
          </p:cNvPr>
          <p:cNvCxnSpPr>
            <a:cxnSpLocks/>
          </p:cNvCxnSpPr>
          <p:nvPr/>
        </p:nvCxnSpPr>
        <p:spPr>
          <a:xfrm>
            <a:off x="1551526" y="2481904"/>
            <a:ext cx="105742" cy="272274"/>
          </a:xfrm>
          <a:prstGeom prst="straightConnector1">
            <a:avLst/>
          </a:prstGeom>
          <a:ln>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6" name="直線矢印コネクタ 85">
            <a:extLst>
              <a:ext uri="{FF2B5EF4-FFF2-40B4-BE49-F238E27FC236}">
                <a16:creationId xmlns:a16="http://schemas.microsoft.com/office/drawing/2014/main" id="{1B084F45-620E-7E92-ADDA-5ACB582E69FF}"/>
              </a:ext>
            </a:extLst>
          </p:cNvPr>
          <p:cNvCxnSpPr>
            <a:cxnSpLocks/>
          </p:cNvCxnSpPr>
          <p:nvPr/>
        </p:nvCxnSpPr>
        <p:spPr>
          <a:xfrm>
            <a:off x="2743832" y="2330882"/>
            <a:ext cx="32303" cy="192145"/>
          </a:xfrm>
          <a:prstGeom prst="straightConnector1">
            <a:avLst/>
          </a:prstGeom>
          <a:ln>
            <a:solidFill>
              <a:schemeClr val="tx1">
                <a:lumMod val="65000"/>
                <a:lumOff val="3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93" name="吹き出し: 角を丸めた四角形 92">
            <a:extLst>
              <a:ext uri="{FF2B5EF4-FFF2-40B4-BE49-F238E27FC236}">
                <a16:creationId xmlns:a16="http://schemas.microsoft.com/office/drawing/2014/main" id="{E6E06088-AD3F-6D8B-75D9-590BFB42359A}"/>
              </a:ext>
            </a:extLst>
          </p:cNvPr>
          <p:cNvSpPr/>
          <p:nvPr/>
        </p:nvSpPr>
        <p:spPr>
          <a:xfrm>
            <a:off x="5635664" y="2157945"/>
            <a:ext cx="868763" cy="2122782"/>
          </a:xfrm>
          <a:prstGeom prst="wedgeRoundRectCallout">
            <a:avLst>
              <a:gd name="adj1" fmla="val -65728"/>
              <a:gd name="adj2" fmla="val -17381"/>
              <a:gd name="adj3" fmla="val 16667"/>
            </a:avLst>
          </a:prstGeom>
          <a:solidFill>
            <a:schemeClr val="bg1"/>
          </a:solidFill>
          <a:ln w="9525">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5" name="テキスト ボックス 94">
            <a:extLst>
              <a:ext uri="{FF2B5EF4-FFF2-40B4-BE49-F238E27FC236}">
                <a16:creationId xmlns:a16="http://schemas.microsoft.com/office/drawing/2014/main" id="{290520ED-D2F1-A378-4919-0AE03FC1CFFC}"/>
              </a:ext>
            </a:extLst>
          </p:cNvPr>
          <p:cNvSpPr txBox="1"/>
          <p:nvPr/>
        </p:nvSpPr>
        <p:spPr>
          <a:xfrm>
            <a:off x="1140167" y="1836521"/>
            <a:ext cx="4807726" cy="215444"/>
          </a:xfrm>
          <a:prstGeom prst="rect">
            <a:avLst/>
          </a:prstGeom>
          <a:noFill/>
        </p:spPr>
        <p:txBody>
          <a:bodyPr wrap="none" rtlCol="0">
            <a:spAutoFit/>
          </a:bodyPr>
          <a:lstStyle/>
          <a:p>
            <a:r>
              <a:rPr kumimoji="1" lang="ja-JP" altLang="en-US" sz="800" b="1">
                <a:solidFill>
                  <a:schemeClr val="tx1">
                    <a:lumMod val="65000"/>
                    <a:lumOff val="35000"/>
                  </a:schemeClr>
                </a:solidFill>
                <a:latin typeface="HG丸ｺﾞｼｯｸM-PRO" panose="020F0600000000000000" pitchFamily="50" charset="-128"/>
                <a:ea typeface="HG丸ｺﾞｼｯｸM-PRO" panose="020F0600000000000000" pitchFamily="50" charset="-128"/>
              </a:rPr>
              <a:t>非正規雇用労働者の内訳は、パート</a:t>
            </a:r>
            <a:r>
              <a:rPr kumimoji="1" lang="en-US" altLang="ja-JP" sz="800" b="1">
                <a:solidFill>
                  <a:schemeClr val="tx1">
                    <a:lumMod val="65000"/>
                    <a:lumOff val="35000"/>
                  </a:schemeClr>
                </a:solidFill>
                <a:latin typeface="HG丸ｺﾞｼｯｸM-PRO" panose="020F0600000000000000" pitchFamily="50" charset="-128"/>
                <a:ea typeface="HG丸ｺﾞｼｯｸM-PRO" panose="020F0600000000000000" pitchFamily="50" charset="-128"/>
              </a:rPr>
              <a:t>48.3</a:t>
            </a:r>
            <a:r>
              <a:rPr kumimoji="1" lang="ja-JP" altLang="en-US" sz="800" b="1">
                <a:solidFill>
                  <a:schemeClr val="tx1">
                    <a:lumMod val="65000"/>
                    <a:lumOff val="35000"/>
                  </a:schemeClr>
                </a:solidFill>
                <a:latin typeface="HG丸ｺﾞｼｯｸM-PRO" panose="020F0600000000000000" pitchFamily="50" charset="-128"/>
                <a:ea typeface="HG丸ｺﾞｼｯｸM-PRO" panose="020F0600000000000000" pitchFamily="50" charset="-128"/>
              </a:rPr>
              <a:t>％、アルバイト</a:t>
            </a:r>
            <a:r>
              <a:rPr kumimoji="1" lang="en-US" altLang="ja-JP" sz="800" b="1">
                <a:solidFill>
                  <a:schemeClr val="tx1">
                    <a:lumMod val="65000"/>
                    <a:lumOff val="35000"/>
                  </a:schemeClr>
                </a:solidFill>
                <a:latin typeface="HG丸ｺﾞｼｯｸM-PRO" panose="020F0600000000000000" pitchFamily="50" charset="-128"/>
                <a:ea typeface="HG丸ｺﾞｼｯｸM-PRO" panose="020F0600000000000000" pitchFamily="50" charset="-128"/>
              </a:rPr>
              <a:t>22.3</a:t>
            </a:r>
            <a:r>
              <a:rPr kumimoji="1" lang="ja-JP" altLang="en-US" sz="800" b="1">
                <a:solidFill>
                  <a:schemeClr val="tx1">
                    <a:lumMod val="65000"/>
                    <a:lumOff val="35000"/>
                  </a:schemeClr>
                </a:solidFill>
                <a:latin typeface="HG丸ｺﾞｼｯｸM-PRO" panose="020F0600000000000000" pitchFamily="50" charset="-128"/>
                <a:ea typeface="HG丸ｺﾞｼｯｸM-PRO" panose="020F0600000000000000" pitchFamily="50" charset="-128"/>
              </a:rPr>
              <a:t>％、契約社員</a:t>
            </a:r>
            <a:r>
              <a:rPr kumimoji="1" lang="en-US" altLang="ja-JP" sz="800" b="1">
                <a:solidFill>
                  <a:schemeClr val="tx1">
                    <a:lumMod val="65000"/>
                    <a:lumOff val="35000"/>
                  </a:schemeClr>
                </a:solidFill>
                <a:latin typeface="HG丸ｺﾞｼｯｸM-PRO" panose="020F0600000000000000" pitchFamily="50" charset="-128"/>
                <a:ea typeface="HG丸ｺﾞｼｯｸM-PRO" panose="020F0600000000000000" pitchFamily="50" charset="-128"/>
              </a:rPr>
              <a:t>13.0</a:t>
            </a:r>
            <a:r>
              <a:rPr kumimoji="1" lang="ja-JP" altLang="en-US" sz="800" b="1">
                <a:solidFill>
                  <a:schemeClr val="tx1">
                    <a:lumMod val="65000"/>
                    <a:lumOff val="35000"/>
                  </a:schemeClr>
                </a:solidFill>
                <a:latin typeface="HG丸ｺﾞｼｯｸM-PRO" panose="020F0600000000000000" pitchFamily="50" charset="-128"/>
                <a:ea typeface="HG丸ｺﾞｼｯｸM-PRO" panose="020F0600000000000000" pitchFamily="50" charset="-128"/>
              </a:rPr>
              <a:t>％、派遣社員</a:t>
            </a:r>
            <a:r>
              <a:rPr kumimoji="1" lang="en-US" altLang="ja-JP" sz="800" b="1">
                <a:solidFill>
                  <a:schemeClr val="tx1">
                    <a:lumMod val="65000"/>
                    <a:lumOff val="35000"/>
                  </a:schemeClr>
                </a:solidFill>
                <a:latin typeface="HG丸ｺﾞｼｯｸM-PRO" panose="020F0600000000000000" pitchFamily="50" charset="-128"/>
                <a:ea typeface="HG丸ｺﾞｼｯｸM-PRO" panose="020F0600000000000000" pitchFamily="50" charset="-128"/>
              </a:rPr>
              <a:t>7.2</a:t>
            </a:r>
            <a:r>
              <a:rPr kumimoji="1" lang="ja-JP" altLang="en-US" sz="800" b="1">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p>
        </p:txBody>
      </p:sp>
      <p:pic>
        <p:nvPicPr>
          <p:cNvPr id="96" name="図 95">
            <a:extLst>
              <a:ext uri="{FF2B5EF4-FFF2-40B4-BE49-F238E27FC236}">
                <a16:creationId xmlns:a16="http://schemas.microsoft.com/office/drawing/2014/main" id="{728C1EA0-1E55-99F4-4BE9-3E2159114AB5}"/>
              </a:ext>
            </a:extLst>
          </p:cNvPr>
          <p:cNvPicPr>
            <a:picLocks noChangeAspect="1"/>
          </p:cNvPicPr>
          <p:nvPr/>
        </p:nvPicPr>
        <p:blipFill>
          <a:blip r:embed="rId36">
            <a:extLst>
              <a:ext uri="{BEBA8EAE-BF5A-486C-A8C5-ECC9F3942E4B}">
                <a14:imgProps xmlns:a14="http://schemas.microsoft.com/office/drawing/2010/main">
                  <a14:imgLayer r:embed="rId37">
                    <a14:imgEffect>
                      <a14:sharpenSoften amount="25000"/>
                    </a14:imgEffect>
                    <a14:imgEffect>
                      <a14:colorTemperature colorTemp="4700"/>
                    </a14:imgEffect>
                    <a14:imgEffect>
                      <a14:saturation sat="0"/>
                    </a14:imgEffect>
                    <a14:imgEffect>
                      <a14:brightnessContrast bright="20000" contrast="40000"/>
                    </a14:imgEffect>
                  </a14:imgLayer>
                </a14:imgProps>
              </a:ext>
            </a:extLst>
          </a:blip>
          <a:srcRect l="33781" t="3013" r="17931" b="3133"/>
          <a:stretch>
            <a:fillRect/>
          </a:stretch>
        </p:blipFill>
        <p:spPr>
          <a:xfrm>
            <a:off x="5680220" y="2219216"/>
            <a:ext cx="776729" cy="1983693"/>
          </a:xfrm>
          <a:prstGeom prst="rect">
            <a:avLst/>
          </a:prstGeom>
        </p:spPr>
      </p:pic>
      <p:cxnSp>
        <p:nvCxnSpPr>
          <p:cNvPr id="68" name="直線コネクタ 67">
            <a:extLst>
              <a:ext uri="{FF2B5EF4-FFF2-40B4-BE49-F238E27FC236}">
                <a16:creationId xmlns:a16="http://schemas.microsoft.com/office/drawing/2014/main" id="{B60E6C65-855D-3F5B-65FD-4DDC3FCD01DA}"/>
              </a:ext>
            </a:extLst>
          </p:cNvPr>
          <p:cNvCxnSpPr>
            <a:cxnSpLocks/>
          </p:cNvCxnSpPr>
          <p:nvPr/>
        </p:nvCxnSpPr>
        <p:spPr>
          <a:xfrm>
            <a:off x="2256149" y="2354422"/>
            <a:ext cx="0" cy="1863976"/>
          </a:xfrm>
          <a:prstGeom prst="line">
            <a:avLst/>
          </a:prstGeom>
          <a:ln>
            <a:solidFill>
              <a:schemeClr val="tx1">
                <a:lumMod val="50000"/>
                <a:lumOff val="50000"/>
              </a:schemeClr>
            </a:solidFill>
            <a:prstDash val="sysDash"/>
          </a:ln>
        </p:spPr>
        <p:style>
          <a:lnRef idx="1">
            <a:schemeClr val="dk1"/>
          </a:lnRef>
          <a:fillRef idx="0">
            <a:schemeClr val="dk1"/>
          </a:fillRef>
          <a:effectRef idx="0">
            <a:schemeClr val="dk1"/>
          </a:effectRef>
          <a:fontRef idx="minor">
            <a:schemeClr val="tx1"/>
          </a:fontRef>
        </p:style>
      </p:cxnSp>
      <p:sp>
        <p:nvSpPr>
          <p:cNvPr id="70" name="Text Box 11">
            <a:extLst>
              <a:ext uri="{FF2B5EF4-FFF2-40B4-BE49-F238E27FC236}">
                <a16:creationId xmlns:a16="http://schemas.microsoft.com/office/drawing/2014/main" id="{E2EC2F66-8EBB-F54E-6D59-8BD2E8DE2600}"/>
              </a:ext>
            </a:extLst>
          </p:cNvPr>
          <p:cNvSpPr txBox="1">
            <a:spLocks noChangeArrowheads="1"/>
          </p:cNvSpPr>
          <p:nvPr/>
        </p:nvSpPr>
        <p:spPr bwMode="auto">
          <a:xfrm>
            <a:off x="890536" y="2023330"/>
            <a:ext cx="479908" cy="149468"/>
          </a:xfrm>
          <a:prstGeom prst="rect">
            <a:avLst/>
          </a:prstGeom>
          <a:noFill/>
          <a:ln w="9525" algn="ctr">
            <a:noFill/>
            <a:miter lim="800000"/>
            <a:headEnd/>
            <a:tailEnd/>
          </a:ln>
        </p:spPr>
        <p:txBody>
          <a:bodyPr wrap="square" lIns="87062" tIns="43531" rIns="87062" bIns="43531">
            <a:spAutoFit/>
          </a:bodyPr>
          <a:lstStyle/>
          <a:p>
            <a:pPr defTabSz="865752"/>
            <a:r>
              <a:rPr lang="ja-JP" altLang="en-US" sz="400" dirty="0">
                <a:solidFill>
                  <a:schemeClr val="tx1">
                    <a:lumMod val="50000"/>
                    <a:lumOff val="50000"/>
                  </a:schemeClr>
                </a:solidFill>
                <a:latin typeface="BIZ UDPゴシック" panose="020B0400000000000000" pitchFamily="50" charset="-128"/>
                <a:ea typeface="BIZ UDPゴシック" panose="020B0400000000000000" pitchFamily="50" charset="-128"/>
              </a:rPr>
              <a:t>（万人）</a:t>
            </a:r>
          </a:p>
        </p:txBody>
      </p:sp>
      <p:sp>
        <p:nvSpPr>
          <p:cNvPr id="72" name="テキスト ボックス 71">
            <a:extLst>
              <a:ext uri="{FF2B5EF4-FFF2-40B4-BE49-F238E27FC236}">
                <a16:creationId xmlns:a16="http://schemas.microsoft.com/office/drawing/2014/main" id="{1756ED75-53F3-8C09-720B-1327D8F9DCF8}"/>
              </a:ext>
            </a:extLst>
          </p:cNvPr>
          <p:cNvSpPr txBox="1"/>
          <p:nvPr/>
        </p:nvSpPr>
        <p:spPr>
          <a:xfrm>
            <a:off x="5102765" y="4194517"/>
            <a:ext cx="585693" cy="153888"/>
          </a:xfrm>
          <a:prstGeom prst="rect">
            <a:avLst/>
          </a:prstGeom>
          <a:noFill/>
        </p:spPr>
        <p:txBody>
          <a:bodyPr wrap="square">
            <a:spAutoFit/>
          </a:bodyPr>
          <a:lstStyle/>
          <a:p>
            <a:pPr algn="r"/>
            <a:r>
              <a:rPr kumimoji="1" lang="ja-JP" altLang="en-US" sz="400" dirty="0">
                <a:solidFill>
                  <a:schemeClr val="tx1">
                    <a:lumMod val="50000"/>
                    <a:lumOff val="50000"/>
                  </a:schemeClr>
                </a:solidFill>
                <a:latin typeface="BIZ UDPゴシック" panose="020B0400000000000000" pitchFamily="50" charset="-128"/>
                <a:ea typeface="BIZ UDPゴシック" panose="020B0400000000000000" pitchFamily="50" charset="-128"/>
              </a:rPr>
              <a:t>（年）</a:t>
            </a:r>
          </a:p>
        </p:txBody>
      </p:sp>
      <p:grpSp>
        <p:nvGrpSpPr>
          <p:cNvPr id="69" name="object 2"/>
          <p:cNvGrpSpPr/>
          <p:nvPr/>
        </p:nvGrpSpPr>
        <p:grpSpPr>
          <a:xfrm>
            <a:off x="3415956" y="10148442"/>
            <a:ext cx="703580" cy="91440"/>
            <a:chOff x="3415956" y="10148442"/>
            <a:chExt cx="703580" cy="91440"/>
          </a:xfrm>
        </p:grpSpPr>
        <p:sp>
          <p:nvSpPr>
            <p:cNvPr id="71"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74" name="object 4"/>
            <p:cNvPicPr/>
            <p:nvPr/>
          </p:nvPicPr>
          <p:blipFill>
            <a:blip r:embed="rId38" cstate="print"/>
            <a:stretch>
              <a:fillRect/>
            </a:stretch>
          </p:blipFill>
          <p:spPr>
            <a:xfrm>
              <a:off x="3738761" y="10148442"/>
              <a:ext cx="123231" cy="91325"/>
            </a:xfrm>
            <a:prstGeom prst="rect">
              <a:avLst/>
            </a:prstGeom>
          </p:spPr>
        </p:pic>
        <p:sp>
          <p:nvSpPr>
            <p:cNvPr id="77"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333375" cy="106565"/>
            </a:xfrm>
            <a:prstGeom prst="rect">
              <a:avLst/>
            </a:prstGeom>
          </p:spPr>
        </p:pic>
        <p:pic>
          <p:nvPicPr>
            <p:cNvPr id="11" name="object 11"/>
            <p:cNvPicPr/>
            <p:nvPr/>
          </p:nvPicPr>
          <p:blipFill>
            <a:blip r:embed="rId4" cstate="print"/>
            <a:stretch>
              <a:fillRect/>
            </a:stretch>
          </p:blipFill>
          <p:spPr>
            <a:xfrm>
              <a:off x="6156032" y="1285823"/>
              <a:ext cx="66967" cy="106565"/>
            </a:xfrm>
            <a:prstGeom prst="rect">
              <a:avLst/>
            </a:prstGeom>
          </p:spPr>
        </p:pic>
        <p:pic>
          <p:nvPicPr>
            <p:cNvPr id="12" name="object 12"/>
            <p:cNvPicPr/>
            <p:nvPr/>
          </p:nvPicPr>
          <p:blipFill>
            <a:blip r:embed="rId5" cstate="print"/>
            <a:stretch>
              <a:fillRect/>
            </a:stretch>
          </p:blipFill>
          <p:spPr>
            <a:xfrm>
              <a:off x="6268694" y="1282750"/>
              <a:ext cx="372910" cy="117221"/>
            </a:xfrm>
            <a:prstGeom prst="rect">
              <a:avLst/>
            </a:prstGeom>
          </p:spPr>
        </p:pic>
        <p:pic>
          <p:nvPicPr>
            <p:cNvPr id="13" name="object 13"/>
            <p:cNvPicPr/>
            <p:nvPr/>
          </p:nvPicPr>
          <p:blipFill>
            <a:blip r:embed="rId6" cstate="print"/>
            <a:stretch>
              <a:fillRect/>
            </a:stretch>
          </p:blipFill>
          <p:spPr>
            <a:xfrm>
              <a:off x="1070178" y="1439570"/>
              <a:ext cx="5393334" cy="3668661"/>
            </a:xfrm>
            <a:prstGeom prst="rect">
              <a:avLst/>
            </a:prstGeom>
          </p:spPr>
        </p:pic>
      </p:grpSp>
      <p:grpSp>
        <p:nvGrpSpPr>
          <p:cNvPr id="14" name="object 14"/>
          <p:cNvGrpSpPr/>
          <p:nvPr/>
        </p:nvGrpSpPr>
        <p:grpSpPr>
          <a:xfrm>
            <a:off x="710907" y="5647689"/>
            <a:ext cx="6113780" cy="4315460"/>
            <a:chOff x="710907" y="5647689"/>
            <a:chExt cx="6113780" cy="4315460"/>
          </a:xfrm>
        </p:grpSpPr>
        <p:sp>
          <p:nvSpPr>
            <p:cNvPr id="15" name="object 1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16" name="object 16"/>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7" name="object 17"/>
            <p:cNvPicPr/>
            <p:nvPr/>
          </p:nvPicPr>
          <p:blipFill>
            <a:blip r:embed="rId7" cstate="print"/>
            <a:stretch>
              <a:fillRect/>
            </a:stretch>
          </p:blipFill>
          <p:spPr>
            <a:xfrm>
              <a:off x="5696292" y="5855639"/>
              <a:ext cx="71539" cy="103543"/>
            </a:xfrm>
            <a:prstGeom prst="rect">
              <a:avLst/>
            </a:prstGeom>
          </p:spPr>
        </p:pic>
        <p:pic>
          <p:nvPicPr>
            <p:cNvPr id="18" name="object 18"/>
            <p:cNvPicPr/>
            <p:nvPr/>
          </p:nvPicPr>
          <p:blipFill>
            <a:blip r:embed="rId8" cstate="print"/>
            <a:stretch>
              <a:fillRect/>
            </a:stretch>
          </p:blipFill>
          <p:spPr>
            <a:xfrm>
              <a:off x="5787631" y="5852616"/>
              <a:ext cx="333375" cy="106565"/>
            </a:xfrm>
            <a:prstGeom prst="rect">
              <a:avLst/>
            </a:prstGeom>
          </p:spPr>
        </p:pic>
        <p:pic>
          <p:nvPicPr>
            <p:cNvPr id="19" name="object 19"/>
            <p:cNvPicPr/>
            <p:nvPr/>
          </p:nvPicPr>
          <p:blipFill>
            <a:blip r:embed="rId9" cstate="print"/>
            <a:stretch>
              <a:fillRect/>
            </a:stretch>
          </p:blipFill>
          <p:spPr>
            <a:xfrm>
              <a:off x="6156032" y="5852616"/>
              <a:ext cx="66967" cy="106565"/>
            </a:xfrm>
            <a:prstGeom prst="rect">
              <a:avLst/>
            </a:prstGeom>
          </p:spPr>
        </p:pic>
        <p:pic>
          <p:nvPicPr>
            <p:cNvPr id="20" name="object 20"/>
            <p:cNvPicPr/>
            <p:nvPr/>
          </p:nvPicPr>
          <p:blipFill>
            <a:blip r:embed="rId10" cstate="print"/>
            <a:stretch>
              <a:fillRect/>
            </a:stretch>
          </p:blipFill>
          <p:spPr>
            <a:xfrm>
              <a:off x="6268694" y="5849543"/>
              <a:ext cx="372910" cy="117221"/>
            </a:xfrm>
            <a:prstGeom prst="rect">
              <a:avLst/>
            </a:prstGeom>
          </p:spPr>
        </p:pic>
        <p:pic>
          <p:nvPicPr>
            <p:cNvPr id="21" name="object 21"/>
            <p:cNvPicPr/>
            <p:nvPr/>
          </p:nvPicPr>
          <p:blipFill>
            <a:blip r:embed="rId11" cstate="print"/>
            <a:stretch>
              <a:fillRect/>
            </a:stretch>
          </p:blipFill>
          <p:spPr>
            <a:xfrm>
              <a:off x="1070178" y="6006350"/>
              <a:ext cx="5393334" cy="3668661"/>
            </a:xfrm>
            <a:prstGeom prst="rect">
              <a:avLst/>
            </a:prstGeom>
          </p:spPr>
        </p:pic>
      </p:grpSp>
      <p:grpSp>
        <p:nvGrpSpPr>
          <p:cNvPr id="22" name="object 22"/>
          <p:cNvGrpSpPr/>
          <p:nvPr/>
        </p:nvGrpSpPr>
        <p:grpSpPr>
          <a:xfrm>
            <a:off x="709358" y="5600"/>
            <a:ext cx="6842759" cy="717550"/>
            <a:chOff x="709358" y="5600"/>
            <a:chExt cx="6842759" cy="717550"/>
          </a:xfrm>
        </p:grpSpPr>
        <p:sp>
          <p:nvSpPr>
            <p:cNvPr id="23" name="object 23"/>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24" name="object 24"/>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25" name="object 25"/>
            <p:cNvPicPr/>
            <p:nvPr/>
          </p:nvPicPr>
          <p:blipFill>
            <a:blip r:embed="rId12" cstate="print"/>
            <a:stretch>
              <a:fillRect/>
            </a:stretch>
          </p:blipFill>
          <p:spPr>
            <a:xfrm>
              <a:off x="1003147" y="366369"/>
              <a:ext cx="462813" cy="170497"/>
            </a:xfrm>
            <a:prstGeom prst="rect">
              <a:avLst/>
            </a:prstGeom>
          </p:spPr>
        </p:pic>
        <p:sp>
          <p:nvSpPr>
            <p:cNvPr id="26" name="object 26"/>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27" name="object 27"/>
            <p:cNvPicPr/>
            <p:nvPr/>
          </p:nvPicPr>
          <p:blipFill>
            <a:blip r:embed="rId13" cstate="print"/>
            <a:stretch>
              <a:fillRect/>
            </a:stretch>
          </p:blipFill>
          <p:spPr>
            <a:xfrm>
              <a:off x="1662315" y="380059"/>
              <a:ext cx="156806" cy="149174"/>
            </a:xfrm>
            <a:prstGeom prst="rect">
              <a:avLst/>
            </a:prstGeom>
          </p:spPr>
        </p:pic>
        <p:sp>
          <p:nvSpPr>
            <p:cNvPr id="28" name="object 28"/>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29" name="object 29"/>
            <p:cNvPicPr/>
            <p:nvPr/>
          </p:nvPicPr>
          <p:blipFill>
            <a:blip r:embed="rId14" cstate="print"/>
            <a:stretch>
              <a:fillRect/>
            </a:stretch>
          </p:blipFill>
          <p:spPr>
            <a:xfrm>
              <a:off x="2021585" y="366369"/>
              <a:ext cx="343992" cy="170497"/>
            </a:xfrm>
            <a:prstGeom prst="rect">
              <a:avLst/>
            </a:prstGeom>
          </p:spPr>
        </p:pic>
        <p:pic>
          <p:nvPicPr>
            <p:cNvPr id="30" name="object 30"/>
            <p:cNvPicPr/>
            <p:nvPr/>
          </p:nvPicPr>
          <p:blipFill>
            <a:blip r:embed="rId15" cstate="print"/>
            <a:stretch>
              <a:fillRect/>
            </a:stretch>
          </p:blipFill>
          <p:spPr>
            <a:xfrm>
              <a:off x="2558897" y="366369"/>
              <a:ext cx="1064069" cy="170497"/>
            </a:xfrm>
            <a:prstGeom prst="rect">
              <a:avLst/>
            </a:prstGeom>
          </p:spPr>
        </p:pic>
      </p:grpSp>
      <p:grpSp>
        <p:nvGrpSpPr>
          <p:cNvPr id="31" name="object 2"/>
          <p:cNvGrpSpPr/>
          <p:nvPr/>
        </p:nvGrpSpPr>
        <p:grpSpPr>
          <a:xfrm>
            <a:off x="3415956" y="10148442"/>
            <a:ext cx="703580" cy="91440"/>
            <a:chOff x="3415956" y="10148442"/>
            <a:chExt cx="703580" cy="91440"/>
          </a:xfrm>
        </p:grpSpPr>
        <p:sp>
          <p:nvSpPr>
            <p:cNvPr id="32"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33" name="object 4"/>
            <p:cNvPicPr/>
            <p:nvPr/>
          </p:nvPicPr>
          <p:blipFill>
            <a:blip r:embed="rId16" cstate="print"/>
            <a:stretch>
              <a:fillRect/>
            </a:stretch>
          </p:blipFill>
          <p:spPr>
            <a:xfrm>
              <a:off x="3738761" y="10148442"/>
              <a:ext cx="123231" cy="91325"/>
            </a:xfrm>
            <a:prstGeom prst="rect">
              <a:avLst/>
            </a:prstGeom>
          </p:spPr>
        </p:pic>
        <p:sp>
          <p:nvSpPr>
            <p:cNvPr id="34"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333375" cy="106565"/>
            </a:xfrm>
            <a:prstGeom prst="rect">
              <a:avLst/>
            </a:prstGeom>
          </p:spPr>
        </p:pic>
        <p:pic>
          <p:nvPicPr>
            <p:cNvPr id="11" name="object 11"/>
            <p:cNvPicPr/>
            <p:nvPr/>
          </p:nvPicPr>
          <p:blipFill>
            <a:blip r:embed="rId4" cstate="print"/>
            <a:stretch>
              <a:fillRect/>
            </a:stretch>
          </p:blipFill>
          <p:spPr>
            <a:xfrm>
              <a:off x="6156032" y="1288846"/>
              <a:ext cx="66967" cy="103543"/>
            </a:xfrm>
            <a:prstGeom prst="rect">
              <a:avLst/>
            </a:prstGeom>
          </p:spPr>
        </p:pic>
        <p:pic>
          <p:nvPicPr>
            <p:cNvPr id="12" name="object 12"/>
            <p:cNvPicPr/>
            <p:nvPr/>
          </p:nvPicPr>
          <p:blipFill>
            <a:blip r:embed="rId5" cstate="print"/>
            <a:stretch>
              <a:fillRect/>
            </a:stretch>
          </p:blipFill>
          <p:spPr>
            <a:xfrm>
              <a:off x="6268694" y="1282750"/>
              <a:ext cx="372910" cy="117221"/>
            </a:xfrm>
            <a:prstGeom prst="rect">
              <a:avLst/>
            </a:prstGeom>
          </p:spPr>
        </p:pic>
        <p:pic>
          <p:nvPicPr>
            <p:cNvPr id="13" name="object 13"/>
            <p:cNvPicPr/>
            <p:nvPr/>
          </p:nvPicPr>
          <p:blipFill>
            <a:blip r:embed="rId6" cstate="print"/>
            <a:stretch>
              <a:fillRect/>
            </a:stretch>
          </p:blipFill>
          <p:spPr>
            <a:xfrm>
              <a:off x="1070178" y="1439570"/>
              <a:ext cx="5393334" cy="3668661"/>
            </a:xfrm>
            <a:prstGeom prst="rect">
              <a:avLst/>
            </a:prstGeom>
          </p:spPr>
        </p:pic>
      </p:grpSp>
      <p:grpSp>
        <p:nvGrpSpPr>
          <p:cNvPr id="14" name="object 14"/>
          <p:cNvGrpSpPr/>
          <p:nvPr/>
        </p:nvGrpSpPr>
        <p:grpSpPr>
          <a:xfrm>
            <a:off x="710907" y="5647689"/>
            <a:ext cx="6113780" cy="4315460"/>
            <a:chOff x="710907" y="5647689"/>
            <a:chExt cx="6113780" cy="4315460"/>
          </a:xfrm>
        </p:grpSpPr>
        <p:sp>
          <p:nvSpPr>
            <p:cNvPr id="15" name="object 1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6" name="object 16"/>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17" name="object 17"/>
            <p:cNvPicPr/>
            <p:nvPr/>
          </p:nvPicPr>
          <p:blipFill>
            <a:blip r:embed="rId7" cstate="print"/>
            <a:stretch>
              <a:fillRect/>
            </a:stretch>
          </p:blipFill>
          <p:spPr>
            <a:xfrm>
              <a:off x="5696292" y="5855639"/>
              <a:ext cx="71539" cy="103543"/>
            </a:xfrm>
            <a:prstGeom prst="rect">
              <a:avLst/>
            </a:prstGeom>
          </p:spPr>
        </p:pic>
        <p:pic>
          <p:nvPicPr>
            <p:cNvPr id="18" name="object 18"/>
            <p:cNvPicPr/>
            <p:nvPr/>
          </p:nvPicPr>
          <p:blipFill>
            <a:blip r:embed="rId8" cstate="print"/>
            <a:stretch>
              <a:fillRect/>
            </a:stretch>
          </p:blipFill>
          <p:spPr>
            <a:xfrm>
              <a:off x="5787631" y="5852616"/>
              <a:ext cx="333375" cy="106565"/>
            </a:xfrm>
            <a:prstGeom prst="rect">
              <a:avLst/>
            </a:prstGeom>
          </p:spPr>
        </p:pic>
        <p:pic>
          <p:nvPicPr>
            <p:cNvPr id="19" name="object 19"/>
            <p:cNvPicPr/>
            <p:nvPr/>
          </p:nvPicPr>
          <p:blipFill>
            <a:blip r:embed="rId9" cstate="print"/>
            <a:stretch>
              <a:fillRect/>
            </a:stretch>
          </p:blipFill>
          <p:spPr>
            <a:xfrm>
              <a:off x="6156032" y="5852616"/>
              <a:ext cx="66967" cy="106565"/>
            </a:xfrm>
            <a:prstGeom prst="rect">
              <a:avLst/>
            </a:prstGeom>
          </p:spPr>
        </p:pic>
        <p:pic>
          <p:nvPicPr>
            <p:cNvPr id="20" name="object 20"/>
            <p:cNvPicPr/>
            <p:nvPr/>
          </p:nvPicPr>
          <p:blipFill>
            <a:blip r:embed="rId10" cstate="print"/>
            <a:stretch>
              <a:fillRect/>
            </a:stretch>
          </p:blipFill>
          <p:spPr>
            <a:xfrm>
              <a:off x="6521348" y="5849543"/>
              <a:ext cx="120256" cy="117221"/>
            </a:xfrm>
            <a:prstGeom prst="rect">
              <a:avLst/>
            </a:prstGeom>
          </p:spPr>
        </p:pic>
        <p:pic>
          <p:nvPicPr>
            <p:cNvPr id="21" name="object 21"/>
            <p:cNvPicPr/>
            <p:nvPr/>
          </p:nvPicPr>
          <p:blipFill>
            <a:blip r:embed="rId11" cstate="print"/>
            <a:stretch>
              <a:fillRect/>
            </a:stretch>
          </p:blipFill>
          <p:spPr>
            <a:xfrm>
              <a:off x="1070178" y="6006350"/>
              <a:ext cx="2373160" cy="360768"/>
            </a:xfrm>
            <a:prstGeom prst="rect">
              <a:avLst/>
            </a:prstGeom>
          </p:spPr>
        </p:pic>
        <p:sp>
          <p:nvSpPr>
            <p:cNvPr id="22" name="object 22"/>
            <p:cNvSpPr/>
            <p:nvPr/>
          </p:nvSpPr>
          <p:spPr>
            <a:xfrm>
              <a:off x="1070178" y="6546849"/>
              <a:ext cx="5393690" cy="3091815"/>
            </a:xfrm>
            <a:custGeom>
              <a:avLst/>
              <a:gdLst/>
              <a:ahLst/>
              <a:cxnLst/>
              <a:rect l="l" t="t" r="r" b="b"/>
              <a:pathLst>
                <a:path w="5393690" h="3091815">
                  <a:moveTo>
                    <a:pt x="5393334" y="0"/>
                  </a:moveTo>
                  <a:lnTo>
                    <a:pt x="5384203" y="0"/>
                  </a:lnTo>
                  <a:lnTo>
                    <a:pt x="5384203" y="8902"/>
                  </a:lnTo>
                  <a:lnTo>
                    <a:pt x="5384203" y="3082290"/>
                  </a:lnTo>
                  <a:lnTo>
                    <a:pt x="9118" y="3082290"/>
                  </a:lnTo>
                  <a:lnTo>
                    <a:pt x="9118" y="3082480"/>
                  </a:lnTo>
                  <a:lnTo>
                    <a:pt x="9118" y="3087039"/>
                  </a:lnTo>
                  <a:lnTo>
                    <a:pt x="9118" y="3087370"/>
                  </a:lnTo>
                  <a:lnTo>
                    <a:pt x="4559" y="3087370"/>
                  </a:lnTo>
                  <a:lnTo>
                    <a:pt x="4559" y="3087039"/>
                  </a:lnTo>
                  <a:lnTo>
                    <a:pt x="9118" y="3087039"/>
                  </a:lnTo>
                  <a:lnTo>
                    <a:pt x="9118" y="3082480"/>
                  </a:lnTo>
                  <a:lnTo>
                    <a:pt x="4559" y="3082480"/>
                  </a:lnTo>
                  <a:lnTo>
                    <a:pt x="4559" y="3082290"/>
                  </a:lnTo>
                  <a:lnTo>
                    <a:pt x="9118" y="3082290"/>
                  </a:lnTo>
                  <a:lnTo>
                    <a:pt x="9118" y="8902"/>
                  </a:lnTo>
                  <a:lnTo>
                    <a:pt x="5384203" y="8902"/>
                  </a:lnTo>
                  <a:lnTo>
                    <a:pt x="5384203" y="0"/>
                  </a:lnTo>
                  <a:lnTo>
                    <a:pt x="0" y="0"/>
                  </a:lnTo>
                  <a:lnTo>
                    <a:pt x="0" y="8902"/>
                  </a:lnTo>
                  <a:lnTo>
                    <a:pt x="0" y="3082290"/>
                  </a:lnTo>
                  <a:lnTo>
                    <a:pt x="0" y="3087370"/>
                  </a:lnTo>
                  <a:lnTo>
                    <a:pt x="0" y="3091192"/>
                  </a:lnTo>
                  <a:lnTo>
                    <a:pt x="5393334" y="3091192"/>
                  </a:lnTo>
                  <a:lnTo>
                    <a:pt x="5393334" y="3087370"/>
                  </a:lnTo>
                  <a:lnTo>
                    <a:pt x="5393334" y="3082290"/>
                  </a:lnTo>
                  <a:lnTo>
                    <a:pt x="5393334" y="8902"/>
                  </a:lnTo>
                  <a:lnTo>
                    <a:pt x="5393334" y="0"/>
                  </a:lnTo>
                  <a:close/>
                </a:path>
              </a:pathLst>
            </a:custGeom>
            <a:solidFill>
              <a:srgbClr val="00ACED"/>
            </a:solidFill>
          </p:spPr>
          <p:txBody>
            <a:bodyPr wrap="square" lIns="0" tIns="0" rIns="0" bIns="0" rtlCol="0"/>
            <a:lstStyle/>
            <a:p>
              <a:endParaRPr/>
            </a:p>
          </p:txBody>
        </p:sp>
        <p:pic>
          <p:nvPicPr>
            <p:cNvPr id="23" name="object 23"/>
            <p:cNvPicPr/>
            <p:nvPr/>
          </p:nvPicPr>
          <p:blipFill>
            <a:blip r:embed="rId12" cstate="print"/>
            <a:stretch>
              <a:fillRect/>
            </a:stretch>
          </p:blipFill>
          <p:spPr>
            <a:xfrm>
              <a:off x="1450720" y="6899922"/>
              <a:ext cx="114160" cy="150710"/>
            </a:xfrm>
            <a:prstGeom prst="rect">
              <a:avLst/>
            </a:prstGeom>
          </p:spPr>
        </p:pic>
        <p:pic>
          <p:nvPicPr>
            <p:cNvPr id="24" name="object 24"/>
            <p:cNvPicPr/>
            <p:nvPr/>
          </p:nvPicPr>
          <p:blipFill>
            <a:blip r:embed="rId13" cstate="print"/>
            <a:stretch>
              <a:fillRect/>
            </a:stretch>
          </p:blipFill>
          <p:spPr>
            <a:xfrm>
              <a:off x="1584667" y="6896849"/>
              <a:ext cx="152260" cy="158343"/>
            </a:xfrm>
            <a:prstGeom prst="rect">
              <a:avLst/>
            </a:prstGeom>
          </p:spPr>
        </p:pic>
        <p:pic>
          <p:nvPicPr>
            <p:cNvPr id="25" name="object 25"/>
            <p:cNvPicPr/>
            <p:nvPr/>
          </p:nvPicPr>
          <p:blipFill>
            <a:blip r:embed="rId14" cstate="print"/>
            <a:stretch>
              <a:fillRect/>
            </a:stretch>
          </p:blipFill>
          <p:spPr>
            <a:xfrm>
              <a:off x="1765846" y="6898385"/>
              <a:ext cx="155232" cy="156806"/>
            </a:xfrm>
            <a:prstGeom prst="rect">
              <a:avLst/>
            </a:prstGeom>
          </p:spPr>
        </p:pic>
        <p:pic>
          <p:nvPicPr>
            <p:cNvPr id="26" name="object 26"/>
            <p:cNvPicPr/>
            <p:nvPr/>
          </p:nvPicPr>
          <p:blipFill>
            <a:blip r:embed="rId15" cstate="print"/>
            <a:stretch>
              <a:fillRect/>
            </a:stretch>
          </p:blipFill>
          <p:spPr>
            <a:xfrm>
              <a:off x="1956092" y="6899922"/>
              <a:ext cx="152260" cy="153733"/>
            </a:xfrm>
            <a:prstGeom prst="rect">
              <a:avLst/>
            </a:prstGeom>
          </p:spPr>
        </p:pic>
        <p:sp>
          <p:nvSpPr>
            <p:cNvPr id="27" name="object 27"/>
            <p:cNvSpPr/>
            <p:nvPr/>
          </p:nvSpPr>
          <p:spPr>
            <a:xfrm>
              <a:off x="2132711" y="7000379"/>
              <a:ext cx="52069" cy="55244"/>
            </a:xfrm>
            <a:custGeom>
              <a:avLst/>
              <a:gdLst/>
              <a:ahLst/>
              <a:cxnLst/>
              <a:rect l="l" t="t" r="r" b="b"/>
              <a:pathLst>
                <a:path w="52069" h="55245">
                  <a:moveTo>
                    <a:pt x="45631" y="54813"/>
                  </a:moveTo>
                  <a:lnTo>
                    <a:pt x="36512" y="54813"/>
                  </a:lnTo>
                  <a:lnTo>
                    <a:pt x="33477" y="51739"/>
                  </a:lnTo>
                  <a:lnTo>
                    <a:pt x="30403" y="47180"/>
                  </a:lnTo>
                  <a:lnTo>
                    <a:pt x="23773" y="38560"/>
                  </a:lnTo>
                  <a:lnTo>
                    <a:pt x="17289" y="30646"/>
                  </a:lnTo>
                  <a:lnTo>
                    <a:pt x="10517" y="23011"/>
                  </a:lnTo>
                  <a:lnTo>
                    <a:pt x="3022" y="15227"/>
                  </a:lnTo>
                  <a:lnTo>
                    <a:pt x="0" y="12204"/>
                  </a:lnTo>
                  <a:lnTo>
                    <a:pt x="0" y="4559"/>
                  </a:lnTo>
                  <a:lnTo>
                    <a:pt x="4559" y="0"/>
                  </a:lnTo>
                  <a:lnTo>
                    <a:pt x="9118" y="0"/>
                  </a:lnTo>
                  <a:lnTo>
                    <a:pt x="11351" y="261"/>
                  </a:lnTo>
                  <a:lnTo>
                    <a:pt x="14446" y="2095"/>
                  </a:lnTo>
                  <a:lnTo>
                    <a:pt x="19827" y="7072"/>
                  </a:lnTo>
                  <a:lnTo>
                    <a:pt x="28917" y="16763"/>
                  </a:lnTo>
                  <a:lnTo>
                    <a:pt x="40188" y="28321"/>
                  </a:lnTo>
                  <a:lnTo>
                    <a:pt x="47177" y="36171"/>
                  </a:lnTo>
                  <a:lnTo>
                    <a:pt x="50742" y="41165"/>
                  </a:lnTo>
                  <a:lnTo>
                    <a:pt x="51739" y="44157"/>
                  </a:lnTo>
                  <a:lnTo>
                    <a:pt x="51739" y="50253"/>
                  </a:lnTo>
                  <a:lnTo>
                    <a:pt x="45631" y="54813"/>
                  </a:lnTo>
                  <a:close/>
                </a:path>
              </a:pathLst>
            </a:custGeom>
            <a:solidFill>
              <a:srgbClr val="4D4D4F"/>
            </a:solidFill>
          </p:spPr>
          <p:txBody>
            <a:bodyPr wrap="square" lIns="0" tIns="0" rIns="0" bIns="0" rtlCol="0"/>
            <a:lstStyle/>
            <a:p>
              <a:endParaRPr/>
            </a:p>
          </p:txBody>
        </p:sp>
        <p:pic>
          <p:nvPicPr>
            <p:cNvPr id="28" name="object 28"/>
            <p:cNvPicPr/>
            <p:nvPr/>
          </p:nvPicPr>
          <p:blipFill>
            <a:blip r:embed="rId16" cstate="print"/>
            <a:stretch>
              <a:fillRect/>
            </a:stretch>
          </p:blipFill>
          <p:spPr>
            <a:xfrm>
              <a:off x="2309266" y="6892277"/>
              <a:ext cx="1164526" cy="170510"/>
            </a:xfrm>
            <a:prstGeom prst="rect">
              <a:avLst/>
            </a:prstGeom>
          </p:spPr>
        </p:pic>
        <p:pic>
          <p:nvPicPr>
            <p:cNvPr id="29" name="object 29"/>
            <p:cNvPicPr/>
            <p:nvPr/>
          </p:nvPicPr>
          <p:blipFill>
            <a:blip r:embed="rId17" cstate="print"/>
            <a:stretch>
              <a:fillRect/>
            </a:stretch>
          </p:blipFill>
          <p:spPr>
            <a:xfrm>
              <a:off x="3606253" y="6890791"/>
              <a:ext cx="2674594" cy="170459"/>
            </a:xfrm>
            <a:prstGeom prst="rect">
              <a:avLst/>
            </a:prstGeom>
          </p:spPr>
        </p:pic>
        <p:pic>
          <p:nvPicPr>
            <p:cNvPr id="30" name="object 30"/>
            <p:cNvPicPr/>
            <p:nvPr/>
          </p:nvPicPr>
          <p:blipFill>
            <a:blip r:embed="rId18" cstate="print"/>
            <a:stretch>
              <a:fillRect/>
            </a:stretch>
          </p:blipFill>
          <p:spPr>
            <a:xfrm>
              <a:off x="1258887" y="7126731"/>
              <a:ext cx="168973" cy="170510"/>
            </a:xfrm>
            <a:prstGeom prst="rect">
              <a:avLst/>
            </a:prstGeom>
          </p:spPr>
        </p:pic>
        <p:pic>
          <p:nvPicPr>
            <p:cNvPr id="31" name="object 31"/>
            <p:cNvPicPr/>
            <p:nvPr/>
          </p:nvPicPr>
          <p:blipFill>
            <a:blip r:embed="rId19" cstate="print"/>
            <a:stretch>
              <a:fillRect/>
            </a:stretch>
          </p:blipFill>
          <p:spPr>
            <a:xfrm>
              <a:off x="1456778" y="7134326"/>
              <a:ext cx="132461" cy="156806"/>
            </a:xfrm>
            <a:prstGeom prst="rect">
              <a:avLst/>
            </a:prstGeom>
          </p:spPr>
        </p:pic>
        <p:pic>
          <p:nvPicPr>
            <p:cNvPr id="32" name="object 32"/>
            <p:cNvPicPr/>
            <p:nvPr/>
          </p:nvPicPr>
          <p:blipFill>
            <a:blip r:embed="rId20" cstate="print"/>
            <a:stretch>
              <a:fillRect/>
            </a:stretch>
          </p:blipFill>
          <p:spPr>
            <a:xfrm>
              <a:off x="1624266" y="7141959"/>
              <a:ext cx="156756" cy="144614"/>
            </a:xfrm>
            <a:prstGeom prst="rect">
              <a:avLst/>
            </a:prstGeom>
          </p:spPr>
        </p:pic>
        <p:pic>
          <p:nvPicPr>
            <p:cNvPr id="33" name="object 33"/>
            <p:cNvPicPr/>
            <p:nvPr/>
          </p:nvPicPr>
          <p:blipFill>
            <a:blip r:embed="rId21" cstate="print"/>
            <a:stretch>
              <a:fillRect/>
            </a:stretch>
          </p:blipFill>
          <p:spPr>
            <a:xfrm>
              <a:off x="1803895" y="7131303"/>
              <a:ext cx="156768" cy="158292"/>
            </a:xfrm>
            <a:prstGeom prst="rect">
              <a:avLst/>
            </a:prstGeom>
          </p:spPr>
        </p:pic>
        <p:sp>
          <p:nvSpPr>
            <p:cNvPr id="34" name="object 34"/>
            <p:cNvSpPr/>
            <p:nvPr/>
          </p:nvSpPr>
          <p:spPr>
            <a:xfrm>
              <a:off x="1985022" y="7230262"/>
              <a:ext cx="58419" cy="58419"/>
            </a:xfrm>
            <a:custGeom>
              <a:avLst/>
              <a:gdLst/>
              <a:ahLst/>
              <a:cxnLst/>
              <a:rect l="l" t="t" r="r" b="b"/>
              <a:pathLst>
                <a:path w="58419" h="58420">
                  <a:moveTo>
                    <a:pt x="28917" y="57848"/>
                  </a:moveTo>
                  <a:lnTo>
                    <a:pt x="17975" y="55680"/>
                  </a:lnTo>
                  <a:lnTo>
                    <a:pt x="8748" y="49656"/>
                  </a:lnTo>
                  <a:lnTo>
                    <a:pt x="2377" y="40499"/>
                  </a:lnTo>
                  <a:lnTo>
                    <a:pt x="0" y="28930"/>
                  </a:lnTo>
                  <a:lnTo>
                    <a:pt x="2377" y="17986"/>
                  </a:lnTo>
                  <a:lnTo>
                    <a:pt x="8748" y="8755"/>
                  </a:lnTo>
                  <a:lnTo>
                    <a:pt x="17975" y="2379"/>
                  </a:lnTo>
                  <a:lnTo>
                    <a:pt x="28917" y="0"/>
                  </a:lnTo>
                  <a:lnTo>
                    <a:pt x="40508" y="2379"/>
                  </a:lnTo>
                  <a:lnTo>
                    <a:pt x="49663" y="8755"/>
                  </a:lnTo>
                  <a:lnTo>
                    <a:pt x="51885" y="12166"/>
                  </a:lnTo>
                  <a:lnTo>
                    <a:pt x="19786" y="12166"/>
                  </a:lnTo>
                  <a:lnTo>
                    <a:pt x="12204" y="19748"/>
                  </a:lnTo>
                  <a:lnTo>
                    <a:pt x="12204" y="39547"/>
                  </a:lnTo>
                  <a:lnTo>
                    <a:pt x="19786" y="47180"/>
                  </a:lnTo>
                  <a:lnTo>
                    <a:pt x="51289" y="47180"/>
                  </a:lnTo>
                  <a:lnTo>
                    <a:pt x="49663" y="49656"/>
                  </a:lnTo>
                  <a:lnTo>
                    <a:pt x="40508" y="55680"/>
                  </a:lnTo>
                  <a:lnTo>
                    <a:pt x="28917" y="57848"/>
                  </a:lnTo>
                  <a:close/>
                </a:path>
                <a:path w="58419" h="58420">
                  <a:moveTo>
                    <a:pt x="51289" y="47180"/>
                  </a:moveTo>
                  <a:lnTo>
                    <a:pt x="28917" y="47180"/>
                  </a:lnTo>
                  <a:lnTo>
                    <a:pt x="35623" y="45821"/>
                  </a:lnTo>
                  <a:lnTo>
                    <a:pt x="41473" y="42037"/>
                  </a:lnTo>
                  <a:lnTo>
                    <a:pt x="45611" y="36261"/>
                  </a:lnTo>
                  <a:lnTo>
                    <a:pt x="47180" y="28930"/>
                  </a:lnTo>
                  <a:lnTo>
                    <a:pt x="47180" y="18262"/>
                  </a:lnTo>
                  <a:lnTo>
                    <a:pt x="38049" y="12166"/>
                  </a:lnTo>
                  <a:lnTo>
                    <a:pt x="51885" y="12166"/>
                  </a:lnTo>
                  <a:lnTo>
                    <a:pt x="55674" y="17986"/>
                  </a:lnTo>
                  <a:lnTo>
                    <a:pt x="57835" y="28930"/>
                  </a:lnTo>
                  <a:lnTo>
                    <a:pt x="55674" y="40499"/>
                  </a:lnTo>
                  <a:lnTo>
                    <a:pt x="51289" y="47180"/>
                  </a:lnTo>
                  <a:close/>
                </a:path>
              </a:pathLst>
            </a:custGeom>
            <a:solidFill>
              <a:srgbClr val="4D4D4F"/>
            </a:solidFill>
          </p:spPr>
          <p:txBody>
            <a:bodyPr wrap="square" lIns="0" tIns="0" rIns="0" bIns="0" rtlCol="0"/>
            <a:lstStyle/>
            <a:p>
              <a:endParaRPr/>
            </a:p>
          </p:txBody>
        </p:sp>
        <p:pic>
          <p:nvPicPr>
            <p:cNvPr id="35" name="object 35"/>
            <p:cNvPicPr/>
            <p:nvPr/>
          </p:nvPicPr>
          <p:blipFill>
            <a:blip r:embed="rId22" cstate="print"/>
            <a:stretch>
              <a:fillRect/>
            </a:stretch>
          </p:blipFill>
          <p:spPr>
            <a:xfrm>
              <a:off x="3429647" y="7132840"/>
              <a:ext cx="137020" cy="156756"/>
            </a:xfrm>
            <a:prstGeom prst="rect">
              <a:avLst/>
            </a:prstGeom>
          </p:spPr>
        </p:pic>
        <p:pic>
          <p:nvPicPr>
            <p:cNvPr id="36" name="object 36"/>
            <p:cNvPicPr/>
            <p:nvPr/>
          </p:nvPicPr>
          <p:blipFill>
            <a:blip r:embed="rId23" cstate="print"/>
            <a:stretch>
              <a:fillRect/>
            </a:stretch>
          </p:blipFill>
          <p:spPr>
            <a:xfrm>
              <a:off x="3604717" y="7141959"/>
              <a:ext cx="146151" cy="147637"/>
            </a:xfrm>
            <a:prstGeom prst="rect">
              <a:avLst/>
            </a:prstGeom>
          </p:spPr>
        </p:pic>
        <p:pic>
          <p:nvPicPr>
            <p:cNvPr id="37" name="object 37"/>
            <p:cNvPicPr/>
            <p:nvPr/>
          </p:nvPicPr>
          <p:blipFill>
            <a:blip r:embed="rId24" cstate="print"/>
            <a:stretch>
              <a:fillRect/>
            </a:stretch>
          </p:blipFill>
          <p:spPr>
            <a:xfrm>
              <a:off x="3779786" y="7132840"/>
              <a:ext cx="152196" cy="158292"/>
            </a:xfrm>
            <a:prstGeom prst="rect">
              <a:avLst/>
            </a:prstGeom>
          </p:spPr>
        </p:pic>
        <p:pic>
          <p:nvPicPr>
            <p:cNvPr id="38" name="object 38"/>
            <p:cNvPicPr/>
            <p:nvPr/>
          </p:nvPicPr>
          <p:blipFill>
            <a:blip r:embed="rId25" cstate="print"/>
            <a:stretch>
              <a:fillRect/>
            </a:stretch>
          </p:blipFill>
          <p:spPr>
            <a:xfrm>
              <a:off x="3962450" y="7141959"/>
              <a:ext cx="152196" cy="146151"/>
            </a:xfrm>
            <a:prstGeom prst="rect">
              <a:avLst/>
            </a:prstGeom>
          </p:spPr>
        </p:pic>
        <p:pic>
          <p:nvPicPr>
            <p:cNvPr id="39" name="object 39"/>
            <p:cNvPicPr/>
            <p:nvPr/>
          </p:nvPicPr>
          <p:blipFill>
            <a:blip r:embed="rId26" cstate="print"/>
            <a:stretch>
              <a:fillRect/>
            </a:stretch>
          </p:blipFill>
          <p:spPr>
            <a:xfrm>
              <a:off x="4148137" y="7144994"/>
              <a:ext cx="149225" cy="138506"/>
            </a:xfrm>
            <a:prstGeom prst="rect">
              <a:avLst/>
            </a:prstGeom>
          </p:spPr>
        </p:pic>
        <p:pic>
          <p:nvPicPr>
            <p:cNvPr id="40" name="object 40"/>
            <p:cNvPicPr/>
            <p:nvPr/>
          </p:nvPicPr>
          <p:blipFill>
            <a:blip r:embed="rId27" cstate="print"/>
            <a:stretch>
              <a:fillRect/>
            </a:stretch>
          </p:blipFill>
          <p:spPr>
            <a:xfrm>
              <a:off x="4365828" y="7131303"/>
              <a:ext cx="108089" cy="159829"/>
            </a:xfrm>
            <a:prstGeom prst="rect">
              <a:avLst/>
            </a:prstGeom>
          </p:spPr>
        </p:pic>
        <p:pic>
          <p:nvPicPr>
            <p:cNvPr id="41" name="object 41"/>
            <p:cNvPicPr/>
            <p:nvPr/>
          </p:nvPicPr>
          <p:blipFill>
            <a:blip r:embed="rId28" cstate="print"/>
            <a:stretch>
              <a:fillRect/>
            </a:stretch>
          </p:blipFill>
          <p:spPr>
            <a:xfrm>
              <a:off x="4501311" y="7131303"/>
              <a:ext cx="153784" cy="158292"/>
            </a:xfrm>
            <a:prstGeom prst="rect">
              <a:avLst/>
            </a:prstGeom>
          </p:spPr>
        </p:pic>
        <p:pic>
          <p:nvPicPr>
            <p:cNvPr id="42" name="object 42"/>
            <p:cNvPicPr/>
            <p:nvPr/>
          </p:nvPicPr>
          <p:blipFill>
            <a:blip r:embed="rId29" cstate="print"/>
            <a:stretch>
              <a:fillRect/>
            </a:stretch>
          </p:blipFill>
          <p:spPr>
            <a:xfrm>
              <a:off x="4674844" y="7128268"/>
              <a:ext cx="162915" cy="164414"/>
            </a:xfrm>
            <a:prstGeom prst="rect">
              <a:avLst/>
            </a:prstGeom>
          </p:spPr>
        </p:pic>
        <p:pic>
          <p:nvPicPr>
            <p:cNvPr id="43" name="object 43"/>
            <p:cNvPicPr/>
            <p:nvPr/>
          </p:nvPicPr>
          <p:blipFill>
            <a:blip r:embed="rId30" cstate="print"/>
            <a:stretch>
              <a:fillRect/>
            </a:stretch>
          </p:blipFill>
          <p:spPr>
            <a:xfrm>
              <a:off x="4860582" y="7129754"/>
              <a:ext cx="156806" cy="159842"/>
            </a:xfrm>
            <a:prstGeom prst="rect">
              <a:avLst/>
            </a:prstGeom>
          </p:spPr>
        </p:pic>
        <p:sp>
          <p:nvSpPr>
            <p:cNvPr id="44" name="object 44"/>
            <p:cNvSpPr/>
            <p:nvPr/>
          </p:nvSpPr>
          <p:spPr>
            <a:xfrm>
              <a:off x="5041747" y="7234834"/>
              <a:ext cx="52069" cy="53340"/>
            </a:xfrm>
            <a:custGeom>
              <a:avLst/>
              <a:gdLst/>
              <a:ahLst/>
              <a:cxnLst/>
              <a:rect l="l" t="t" r="r" b="b"/>
              <a:pathLst>
                <a:path w="52070" h="53340">
                  <a:moveTo>
                    <a:pt x="45643" y="53276"/>
                  </a:moveTo>
                  <a:lnTo>
                    <a:pt x="36512" y="53276"/>
                  </a:lnTo>
                  <a:lnTo>
                    <a:pt x="34975" y="50203"/>
                  </a:lnTo>
                  <a:lnTo>
                    <a:pt x="30416" y="45643"/>
                  </a:lnTo>
                  <a:lnTo>
                    <a:pt x="24432" y="37047"/>
                  </a:lnTo>
                  <a:lnTo>
                    <a:pt x="17873" y="29295"/>
                  </a:lnTo>
                  <a:lnTo>
                    <a:pt x="10740" y="22101"/>
                  </a:lnTo>
                  <a:lnTo>
                    <a:pt x="3035" y="15176"/>
                  </a:lnTo>
                  <a:lnTo>
                    <a:pt x="1485" y="13690"/>
                  </a:lnTo>
                  <a:lnTo>
                    <a:pt x="0" y="12153"/>
                  </a:lnTo>
                  <a:lnTo>
                    <a:pt x="0" y="3022"/>
                  </a:lnTo>
                  <a:lnTo>
                    <a:pt x="4572" y="0"/>
                  </a:lnTo>
                  <a:lnTo>
                    <a:pt x="9131" y="0"/>
                  </a:lnTo>
                  <a:lnTo>
                    <a:pt x="40820" y="27622"/>
                  </a:lnTo>
                  <a:lnTo>
                    <a:pt x="51739" y="44107"/>
                  </a:lnTo>
                  <a:lnTo>
                    <a:pt x="51739" y="50203"/>
                  </a:lnTo>
                  <a:lnTo>
                    <a:pt x="45643" y="53276"/>
                  </a:lnTo>
                  <a:close/>
                </a:path>
              </a:pathLst>
            </a:custGeom>
            <a:solidFill>
              <a:srgbClr val="4D4D4F"/>
            </a:solidFill>
          </p:spPr>
          <p:txBody>
            <a:bodyPr wrap="square" lIns="0" tIns="0" rIns="0" bIns="0" rtlCol="0"/>
            <a:lstStyle/>
            <a:p>
              <a:endParaRPr/>
            </a:p>
          </p:txBody>
        </p:sp>
        <p:pic>
          <p:nvPicPr>
            <p:cNvPr id="45" name="object 45"/>
            <p:cNvPicPr/>
            <p:nvPr/>
          </p:nvPicPr>
          <p:blipFill>
            <a:blip r:embed="rId31" cstate="print"/>
            <a:stretch>
              <a:fillRect/>
            </a:stretch>
          </p:blipFill>
          <p:spPr>
            <a:xfrm>
              <a:off x="5215280" y="7126731"/>
              <a:ext cx="1053414" cy="170510"/>
            </a:xfrm>
            <a:prstGeom prst="rect">
              <a:avLst/>
            </a:prstGeom>
          </p:spPr>
        </p:pic>
        <p:pic>
          <p:nvPicPr>
            <p:cNvPr id="46" name="object 46"/>
            <p:cNvPicPr/>
            <p:nvPr/>
          </p:nvPicPr>
          <p:blipFill>
            <a:blip r:embed="rId32" cstate="print"/>
            <a:stretch>
              <a:fillRect/>
            </a:stretch>
          </p:blipFill>
          <p:spPr>
            <a:xfrm>
              <a:off x="1263497" y="7126731"/>
              <a:ext cx="3476828" cy="403377"/>
            </a:xfrm>
            <a:prstGeom prst="rect">
              <a:avLst/>
            </a:prstGeom>
          </p:spPr>
        </p:pic>
        <p:sp>
          <p:nvSpPr>
            <p:cNvPr id="47" name="object 47"/>
            <p:cNvSpPr/>
            <p:nvPr/>
          </p:nvSpPr>
          <p:spPr>
            <a:xfrm>
              <a:off x="1283246" y="7720405"/>
              <a:ext cx="1649095" cy="169545"/>
            </a:xfrm>
            <a:custGeom>
              <a:avLst/>
              <a:gdLst/>
              <a:ahLst/>
              <a:cxnLst/>
              <a:rect l="l" t="t" r="r" b="b"/>
              <a:pathLst>
                <a:path w="1649095" h="169545">
                  <a:moveTo>
                    <a:pt x="30454" y="76098"/>
                  </a:moveTo>
                  <a:lnTo>
                    <a:pt x="24358" y="68516"/>
                  </a:lnTo>
                  <a:lnTo>
                    <a:pt x="6096" y="68516"/>
                  </a:lnTo>
                  <a:lnTo>
                    <a:pt x="0" y="76098"/>
                  </a:lnTo>
                  <a:lnTo>
                    <a:pt x="0" y="92875"/>
                  </a:lnTo>
                  <a:lnTo>
                    <a:pt x="6096" y="100457"/>
                  </a:lnTo>
                  <a:lnTo>
                    <a:pt x="24358" y="100457"/>
                  </a:lnTo>
                  <a:lnTo>
                    <a:pt x="30454" y="92875"/>
                  </a:lnTo>
                  <a:lnTo>
                    <a:pt x="30454" y="76098"/>
                  </a:lnTo>
                  <a:close/>
                </a:path>
                <a:path w="1649095" h="169545">
                  <a:moveTo>
                    <a:pt x="925563" y="50253"/>
                  </a:moveTo>
                  <a:lnTo>
                    <a:pt x="896645" y="8305"/>
                  </a:lnTo>
                  <a:lnTo>
                    <a:pt x="881405" y="6108"/>
                  </a:lnTo>
                  <a:lnTo>
                    <a:pt x="859485" y="10655"/>
                  </a:lnTo>
                  <a:lnTo>
                    <a:pt x="845426" y="21894"/>
                  </a:lnTo>
                  <a:lnTo>
                    <a:pt x="837933" y="36283"/>
                  </a:lnTo>
                  <a:lnTo>
                    <a:pt x="835723" y="50253"/>
                  </a:lnTo>
                  <a:lnTo>
                    <a:pt x="835723" y="57848"/>
                  </a:lnTo>
                  <a:lnTo>
                    <a:pt x="841819" y="59385"/>
                  </a:lnTo>
                  <a:lnTo>
                    <a:pt x="852487" y="59385"/>
                  </a:lnTo>
                  <a:lnTo>
                    <a:pt x="852487" y="50253"/>
                  </a:lnTo>
                  <a:lnTo>
                    <a:pt x="855294" y="38023"/>
                  </a:lnTo>
                  <a:lnTo>
                    <a:pt x="861225" y="28943"/>
                  </a:lnTo>
                  <a:lnTo>
                    <a:pt x="870026" y="23291"/>
                  </a:lnTo>
                  <a:lnTo>
                    <a:pt x="881405" y="21336"/>
                  </a:lnTo>
                  <a:lnTo>
                    <a:pt x="892111" y="23050"/>
                  </a:lnTo>
                  <a:lnTo>
                    <a:pt x="900811" y="28194"/>
                  </a:lnTo>
                  <a:lnTo>
                    <a:pt x="906653" y="36741"/>
                  </a:lnTo>
                  <a:lnTo>
                    <a:pt x="908799" y="48717"/>
                  </a:lnTo>
                  <a:lnTo>
                    <a:pt x="907084" y="60566"/>
                  </a:lnTo>
                  <a:lnTo>
                    <a:pt x="900811" y="70421"/>
                  </a:lnTo>
                  <a:lnTo>
                    <a:pt x="888250" y="80848"/>
                  </a:lnTo>
                  <a:lnTo>
                    <a:pt x="867714" y="94411"/>
                  </a:lnTo>
                  <a:lnTo>
                    <a:pt x="859663" y="101346"/>
                  </a:lnTo>
                  <a:lnTo>
                    <a:pt x="847915" y="112268"/>
                  </a:lnTo>
                  <a:lnTo>
                    <a:pt x="837298" y="126072"/>
                  </a:lnTo>
                  <a:lnTo>
                    <a:pt x="832688" y="141592"/>
                  </a:lnTo>
                  <a:lnTo>
                    <a:pt x="832688" y="144614"/>
                  </a:lnTo>
                  <a:lnTo>
                    <a:pt x="834224" y="152260"/>
                  </a:lnTo>
                  <a:lnTo>
                    <a:pt x="925563" y="152260"/>
                  </a:lnTo>
                  <a:lnTo>
                    <a:pt x="925563" y="143078"/>
                  </a:lnTo>
                  <a:lnTo>
                    <a:pt x="924026" y="138506"/>
                  </a:lnTo>
                  <a:lnTo>
                    <a:pt x="857046" y="138506"/>
                  </a:lnTo>
                  <a:lnTo>
                    <a:pt x="852487" y="137020"/>
                  </a:lnTo>
                  <a:lnTo>
                    <a:pt x="852487" y="135483"/>
                  </a:lnTo>
                  <a:lnTo>
                    <a:pt x="856386" y="126644"/>
                  </a:lnTo>
                  <a:lnTo>
                    <a:pt x="865428" y="117233"/>
                  </a:lnTo>
                  <a:lnTo>
                    <a:pt x="875601" y="108966"/>
                  </a:lnTo>
                  <a:lnTo>
                    <a:pt x="882942" y="103543"/>
                  </a:lnTo>
                  <a:lnTo>
                    <a:pt x="903071" y="89649"/>
                  </a:lnTo>
                  <a:lnTo>
                    <a:pt x="916228" y="78041"/>
                  </a:lnTo>
                  <a:lnTo>
                    <a:pt x="923391" y="65862"/>
                  </a:lnTo>
                  <a:lnTo>
                    <a:pt x="925563" y="50253"/>
                  </a:lnTo>
                  <a:close/>
                </a:path>
                <a:path w="1649095" h="169545">
                  <a:moveTo>
                    <a:pt x="1036688" y="80670"/>
                  </a:moveTo>
                  <a:lnTo>
                    <a:pt x="1035507" y="58750"/>
                  </a:lnTo>
                  <a:lnTo>
                    <a:pt x="1029627" y="34264"/>
                  </a:lnTo>
                  <a:lnTo>
                    <a:pt x="1020457" y="21336"/>
                  </a:lnTo>
                  <a:lnTo>
                    <a:pt x="1018425" y="18491"/>
                  </a:lnTo>
                  <a:lnTo>
                    <a:pt x="1018425" y="80670"/>
                  </a:lnTo>
                  <a:lnTo>
                    <a:pt x="1017968" y="100469"/>
                  </a:lnTo>
                  <a:lnTo>
                    <a:pt x="1014806" y="120269"/>
                  </a:lnTo>
                  <a:lnTo>
                    <a:pt x="1006221" y="135509"/>
                  </a:lnTo>
                  <a:lnTo>
                    <a:pt x="989507" y="141592"/>
                  </a:lnTo>
                  <a:lnTo>
                    <a:pt x="972540" y="135509"/>
                  </a:lnTo>
                  <a:lnTo>
                    <a:pt x="963434" y="120269"/>
                  </a:lnTo>
                  <a:lnTo>
                    <a:pt x="959739" y="100469"/>
                  </a:lnTo>
                  <a:lnTo>
                    <a:pt x="959053" y="80670"/>
                  </a:lnTo>
                  <a:lnTo>
                    <a:pt x="959739" y="61125"/>
                  </a:lnTo>
                  <a:lnTo>
                    <a:pt x="963434" y="41871"/>
                  </a:lnTo>
                  <a:lnTo>
                    <a:pt x="972540" y="27190"/>
                  </a:lnTo>
                  <a:lnTo>
                    <a:pt x="989507" y="21336"/>
                  </a:lnTo>
                  <a:lnTo>
                    <a:pt x="1005573" y="27190"/>
                  </a:lnTo>
                  <a:lnTo>
                    <a:pt x="1014234" y="41871"/>
                  </a:lnTo>
                  <a:lnTo>
                    <a:pt x="1017752" y="61125"/>
                  </a:lnTo>
                  <a:lnTo>
                    <a:pt x="1018425" y="80670"/>
                  </a:lnTo>
                  <a:lnTo>
                    <a:pt x="1018425" y="18491"/>
                  </a:lnTo>
                  <a:lnTo>
                    <a:pt x="1015479" y="14338"/>
                  </a:lnTo>
                  <a:lnTo>
                    <a:pt x="989507" y="6108"/>
                  </a:lnTo>
                  <a:lnTo>
                    <a:pt x="963498" y="14338"/>
                  </a:lnTo>
                  <a:lnTo>
                    <a:pt x="949325" y="34264"/>
                  </a:lnTo>
                  <a:lnTo>
                    <a:pt x="943444" y="58750"/>
                  </a:lnTo>
                  <a:lnTo>
                    <a:pt x="942276" y="80670"/>
                  </a:lnTo>
                  <a:lnTo>
                    <a:pt x="943229" y="102857"/>
                  </a:lnTo>
                  <a:lnTo>
                    <a:pt x="948753" y="127889"/>
                  </a:lnTo>
                  <a:lnTo>
                    <a:pt x="962850" y="148348"/>
                  </a:lnTo>
                  <a:lnTo>
                    <a:pt x="989507" y="156819"/>
                  </a:lnTo>
                  <a:lnTo>
                    <a:pt x="1015479" y="148348"/>
                  </a:lnTo>
                  <a:lnTo>
                    <a:pt x="1020152" y="141592"/>
                  </a:lnTo>
                  <a:lnTo>
                    <a:pt x="1029627" y="127889"/>
                  </a:lnTo>
                  <a:lnTo>
                    <a:pt x="1035507" y="102857"/>
                  </a:lnTo>
                  <a:lnTo>
                    <a:pt x="1036688" y="80670"/>
                  </a:lnTo>
                  <a:close/>
                </a:path>
                <a:path w="1649095" h="169545">
                  <a:moveTo>
                    <a:pt x="1100632" y="109588"/>
                  </a:moveTo>
                  <a:lnTo>
                    <a:pt x="1091501" y="109588"/>
                  </a:lnTo>
                  <a:lnTo>
                    <a:pt x="1089964" y="112661"/>
                  </a:lnTo>
                  <a:lnTo>
                    <a:pt x="1086993" y="122135"/>
                  </a:lnTo>
                  <a:lnTo>
                    <a:pt x="1084440" y="129032"/>
                  </a:lnTo>
                  <a:lnTo>
                    <a:pt x="1081595" y="135343"/>
                  </a:lnTo>
                  <a:lnTo>
                    <a:pt x="1077760" y="143078"/>
                  </a:lnTo>
                  <a:lnTo>
                    <a:pt x="1076274" y="144614"/>
                  </a:lnTo>
                  <a:lnTo>
                    <a:pt x="1076274" y="152260"/>
                  </a:lnTo>
                  <a:lnTo>
                    <a:pt x="1080833" y="153746"/>
                  </a:lnTo>
                  <a:lnTo>
                    <a:pt x="1086891" y="153746"/>
                  </a:lnTo>
                  <a:lnTo>
                    <a:pt x="1088428" y="152260"/>
                  </a:lnTo>
                  <a:lnTo>
                    <a:pt x="1091501" y="143078"/>
                  </a:lnTo>
                  <a:lnTo>
                    <a:pt x="1094854" y="134518"/>
                  </a:lnTo>
                  <a:lnTo>
                    <a:pt x="1097775" y="125793"/>
                  </a:lnTo>
                  <a:lnTo>
                    <a:pt x="1099845" y="118491"/>
                  </a:lnTo>
                  <a:lnTo>
                    <a:pt x="1100632" y="114160"/>
                  </a:lnTo>
                  <a:lnTo>
                    <a:pt x="1100632" y="109588"/>
                  </a:lnTo>
                  <a:close/>
                </a:path>
                <a:path w="1649095" h="169545">
                  <a:moveTo>
                    <a:pt x="1152372" y="132461"/>
                  </a:moveTo>
                  <a:lnTo>
                    <a:pt x="1149350" y="126352"/>
                  </a:lnTo>
                  <a:lnTo>
                    <a:pt x="1144739" y="115697"/>
                  </a:lnTo>
                  <a:lnTo>
                    <a:pt x="1143241" y="109588"/>
                  </a:lnTo>
                  <a:lnTo>
                    <a:pt x="1141704" y="108102"/>
                  </a:lnTo>
                  <a:lnTo>
                    <a:pt x="1137145" y="108102"/>
                  </a:lnTo>
                  <a:lnTo>
                    <a:pt x="1132586" y="109588"/>
                  </a:lnTo>
                  <a:lnTo>
                    <a:pt x="1132586" y="115697"/>
                  </a:lnTo>
                  <a:lnTo>
                    <a:pt x="1137145" y="126352"/>
                  </a:lnTo>
                  <a:lnTo>
                    <a:pt x="1138682" y="127901"/>
                  </a:lnTo>
                  <a:lnTo>
                    <a:pt x="1141704" y="140055"/>
                  </a:lnTo>
                  <a:lnTo>
                    <a:pt x="1147813" y="140055"/>
                  </a:lnTo>
                  <a:lnTo>
                    <a:pt x="1152372" y="138506"/>
                  </a:lnTo>
                  <a:lnTo>
                    <a:pt x="1152372" y="132461"/>
                  </a:lnTo>
                  <a:close/>
                </a:path>
                <a:path w="1649095" h="169545">
                  <a:moveTo>
                    <a:pt x="1152372" y="86766"/>
                  </a:moveTo>
                  <a:lnTo>
                    <a:pt x="1080833" y="86766"/>
                  </a:lnTo>
                  <a:lnTo>
                    <a:pt x="1080833" y="98971"/>
                  </a:lnTo>
                  <a:lnTo>
                    <a:pt x="1111250" y="98971"/>
                  </a:lnTo>
                  <a:lnTo>
                    <a:pt x="1111250" y="150710"/>
                  </a:lnTo>
                  <a:lnTo>
                    <a:pt x="1094536" y="150710"/>
                  </a:lnTo>
                  <a:lnTo>
                    <a:pt x="1092987" y="153746"/>
                  </a:lnTo>
                  <a:lnTo>
                    <a:pt x="1092987" y="164414"/>
                  </a:lnTo>
                  <a:lnTo>
                    <a:pt x="1117346" y="164414"/>
                  </a:lnTo>
                  <a:lnTo>
                    <a:pt x="1123454" y="162864"/>
                  </a:lnTo>
                  <a:lnTo>
                    <a:pt x="1123454" y="98971"/>
                  </a:lnTo>
                  <a:lnTo>
                    <a:pt x="1152372" y="98971"/>
                  </a:lnTo>
                  <a:lnTo>
                    <a:pt x="1152372" y="86766"/>
                  </a:lnTo>
                  <a:close/>
                </a:path>
                <a:path w="1649095" h="169545">
                  <a:moveTo>
                    <a:pt x="1217815" y="133946"/>
                  </a:moveTo>
                  <a:lnTo>
                    <a:pt x="1213243" y="130924"/>
                  </a:lnTo>
                  <a:lnTo>
                    <a:pt x="1207198" y="130924"/>
                  </a:lnTo>
                  <a:lnTo>
                    <a:pt x="1205661" y="132461"/>
                  </a:lnTo>
                  <a:lnTo>
                    <a:pt x="1205661" y="138506"/>
                  </a:lnTo>
                  <a:lnTo>
                    <a:pt x="1202626" y="146151"/>
                  </a:lnTo>
                  <a:lnTo>
                    <a:pt x="1201089" y="152260"/>
                  </a:lnTo>
                  <a:lnTo>
                    <a:pt x="1194993" y="152260"/>
                  </a:lnTo>
                  <a:lnTo>
                    <a:pt x="1193457" y="150710"/>
                  </a:lnTo>
                  <a:lnTo>
                    <a:pt x="1193457" y="149174"/>
                  </a:lnTo>
                  <a:lnTo>
                    <a:pt x="1188885" y="146151"/>
                  </a:lnTo>
                  <a:lnTo>
                    <a:pt x="1187348" y="143078"/>
                  </a:lnTo>
                  <a:lnTo>
                    <a:pt x="1184351" y="137083"/>
                  </a:lnTo>
                  <a:lnTo>
                    <a:pt x="1181303" y="132461"/>
                  </a:lnTo>
                  <a:lnTo>
                    <a:pt x="1189990" y="120891"/>
                  </a:lnTo>
                  <a:lnTo>
                    <a:pt x="1191247" y="118719"/>
                  </a:lnTo>
                  <a:lnTo>
                    <a:pt x="1197254" y="108458"/>
                  </a:lnTo>
                  <a:lnTo>
                    <a:pt x="1202245" y="97764"/>
                  </a:lnTo>
                  <a:lnTo>
                    <a:pt x="1204112" y="91338"/>
                  </a:lnTo>
                  <a:lnTo>
                    <a:pt x="1204112" y="86766"/>
                  </a:lnTo>
                  <a:lnTo>
                    <a:pt x="1199553" y="85229"/>
                  </a:lnTo>
                  <a:lnTo>
                    <a:pt x="1193457" y="85229"/>
                  </a:lnTo>
                  <a:lnTo>
                    <a:pt x="1191958" y="88303"/>
                  </a:lnTo>
                  <a:lnTo>
                    <a:pt x="1190421" y="89801"/>
                  </a:lnTo>
                  <a:lnTo>
                    <a:pt x="1186561" y="99466"/>
                  </a:lnTo>
                  <a:lnTo>
                    <a:pt x="1183576" y="106553"/>
                  </a:lnTo>
                  <a:lnTo>
                    <a:pt x="1180579" y="112496"/>
                  </a:lnTo>
                  <a:lnTo>
                    <a:pt x="1176731" y="118719"/>
                  </a:lnTo>
                  <a:lnTo>
                    <a:pt x="1172959" y="105422"/>
                  </a:lnTo>
                  <a:lnTo>
                    <a:pt x="1170622" y="92113"/>
                  </a:lnTo>
                  <a:lnTo>
                    <a:pt x="1169428" y="81089"/>
                  </a:lnTo>
                  <a:lnTo>
                    <a:pt x="1169098" y="74612"/>
                  </a:lnTo>
                  <a:lnTo>
                    <a:pt x="1216317" y="74612"/>
                  </a:lnTo>
                  <a:lnTo>
                    <a:pt x="1216317" y="62407"/>
                  </a:lnTo>
                  <a:lnTo>
                    <a:pt x="1202626" y="62407"/>
                  </a:lnTo>
                  <a:lnTo>
                    <a:pt x="1202626" y="57848"/>
                  </a:lnTo>
                  <a:lnTo>
                    <a:pt x="1198016" y="50253"/>
                  </a:lnTo>
                  <a:lnTo>
                    <a:pt x="1196530" y="47180"/>
                  </a:lnTo>
                  <a:lnTo>
                    <a:pt x="1216317" y="47180"/>
                  </a:lnTo>
                  <a:lnTo>
                    <a:pt x="1216317" y="38049"/>
                  </a:lnTo>
                  <a:lnTo>
                    <a:pt x="1214780" y="36512"/>
                  </a:lnTo>
                  <a:lnTo>
                    <a:pt x="1188885" y="36512"/>
                  </a:lnTo>
                  <a:lnTo>
                    <a:pt x="1188885" y="59385"/>
                  </a:lnTo>
                  <a:lnTo>
                    <a:pt x="1188885" y="62407"/>
                  </a:lnTo>
                  <a:lnTo>
                    <a:pt x="1167599" y="62407"/>
                  </a:lnTo>
                  <a:lnTo>
                    <a:pt x="1167599" y="47180"/>
                  </a:lnTo>
                  <a:lnTo>
                    <a:pt x="1184325" y="47180"/>
                  </a:lnTo>
                  <a:lnTo>
                    <a:pt x="1184325" y="51739"/>
                  </a:lnTo>
                  <a:lnTo>
                    <a:pt x="1188885" y="59385"/>
                  </a:lnTo>
                  <a:lnTo>
                    <a:pt x="1188885" y="36512"/>
                  </a:lnTo>
                  <a:lnTo>
                    <a:pt x="1143241" y="36512"/>
                  </a:lnTo>
                  <a:lnTo>
                    <a:pt x="1143241" y="22821"/>
                  </a:lnTo>
                  <a:lnTo>
                    <a:pt x="1204112" y="22821"/>
                  </a:lnTo>
                  <a:lnTo>
                    <a:pt x="1204112" y="13690"/>
                  </a:lnTo>
                  <a:lnTo>
                    <a:pt x="1201089" y="12204"/>
                  </a:lnTo>
                  <a:lnTo>
                    <a:pt x="1143241" y="12204"/>
                  </a:lnTo>
                  <a:lnTo>
                    <a:pt x="1143241" y="3035"/>
                  </a:lnTo>
                  <a:lnTo>
                    <a:pt x="1141704" y="0"/>
                  </a:lnTo>
                  <a:lnTo>
                    <a:pt x="1131049" y="0"/>
                  </a:lnTo>
                  <a:lnTo>
                    <a:pt x="1129550" y="3035"/>
                  </a:lnTo>
                  <a:lnTo>
                    <a:pt x="1129550" y="36512"/>
                  </a:lnTo>
                  <a:lnTo>
                    <a:pt x="1096073" y="36512"/>
                  </a:lnTo>
                  <a:lnTo>
                    <a:pt x="1096073" y="6108"/>
                  </a:lnTo>
                  <a:lnTo>
                    <a:pt x="1082332" y="6108"/>
                  </a:lnTo>
                  <a:lnTo>
                    <a:pt x="1080833" y="9131"/>
                  </a:lnTo>
                  <a:lnTo>
                    <a:pt x="1080833" y="36512"/>
                  </a:lnTo>
                  <a:lnTo>
                    <a:pt x="1050378" y="36512"/>
                  </a:lnTo>
                  <a:lnTo>
                    <a:pt x="1050378" y="45694"/>
                  </a:lnTo>
                  <a:lnTo>
                    <a:pt x="1051915" y="47180"/>
                  </a:lnTo>
                  <a:lnTo>
                    <a:pt x="1153909" y="47180"/>
                  </a:lnTo>
                  <a:lnTo>
                    <a:pt x="1153909" y="62407"/>
                  </a:lnTo>
                  <a:lnTo>
                    <a:pt x="1065606" y="62407"/>
                  </a:lnTo>
                  <a:lnTo>
                    <a:pt x="1061046" y="66979"/>
                  </a:lnTo>
                  <a:lnTo>
                    <a:pt x="1060945" y="110197"/>
                  </a:lnTo>
                  <a:lnTo>
                    <a:pt x="1060272" y="122567"/>
                  </a:lnTo>
                  <a:lnTo>
                    <a:pt x="1058468" y="134937"/>
                  </a:lnTo>
                  <a:lnTo>
                    <a:pt x="1054938" y="146151"/>
                  </a:lnTo>
                  <a:lnTo>
                    <a:pt x="1050378" y="156819"/>
                  </a:lnTo>
                  <a:lnTo>
                    <a:pt x="1048842" y="158305"/>
                  </a:lnTo>
                  <a:lnTo>
                    <a:pt x="1048842" y="164414"/>
                  </a:lnTo>
                  <a:lnTo>
                    <a:pt x="1053401" y="167436"/>
                  </a:lnTo>
                  <a:lnTo>
                    <a:pt x="1062583" y="167436"/>
                  </a:lnTo>
                  <a:lnTo>
                    <a:pt x="1064069" y="162864"/>
                  </a:lnTo>
                  <a:lnTo>
                    <a:pt x="1068641" y="150710"/>
                  </a:lnTo>
                  <a:lnTo>
                    <a:pt x="1072172" y="137020"/>
                  </a:lnTo>
                  <a:lnTo>
                    <a:pt x="1073975" y="125018"/>
                  </a:lnTo>
                  <a:lnTo>
                    <a:pt x="1074635" y="113233"/>
                  </a:lnTo>
                  <a:lnTo>
                    <a:pt x="1074737" y="76098"/>
                  </a:lnTo>
                  <a:lnTo>
                    <a:pt x="1077760" y="74612"/>
                  </a:lnTo>
                  <a:lnTo>
                    <a:pt x="1155407" y="74612"/>
                  </a:lnTo>
                  <a:lnTo>
                    <a:pt x="1156627" y="88303"/>
                  </a:lnTo>
                  <a:lnTo>
                    <a:pt x="1158468" y="102768"/>
                  </a:lnTo>
                  <a:lnTo>
                    <a:pt x="1161415" y="116992"/>
                  </a:lnTo>
                  <a:lnTo>
                    <a:pt x="1166063" y="130924"/>
                  </a:lnTo>
                  <a:lnTo>
                    <a:pt x="1160005" y="137287"/>
                  </a:lnTo>
                  <a:lnTo>
                    <a:pt x="1154087" y="141782"/>
                  </a:lnTo>
                  <a:lnTo>
                    <a:pt x="1134122" y="153746"/>
                  </a:lnTo>
                  <a:lnTo>
                    <a:pt x="1131049" y="155282"/>
                  </a:lnTo>
                  <a:lnTo>
                    <a:pt x="1129550" y="156819"/>
                  </a:lnTo>
                  <a:lnTo>
                    <a:pt x="1129550" y="162864"/>
                  </a:lnTo>
                  <a:lnTo>
                    <a:pt x="1132586" y="167436"/>
                  </a:lnTo>
                  <a:lnTo>
                    <a:pt x="1137145" y="167436"/>
                  </a:lnTo>
                  <a:lnTo>
                    <a:pt x="1141971" y="165989"/>
                  </a:lnTo>
                  <a:lnTo>
                    <a:pt x="1149515" y="161544"/>
                  </a:lnTo>
                  <a:lnTo>
                    <a:pt x="1159624" y="153962"/>
                  </a:lnTo>
                  <a:lnTo>
                    <a:pt x="1172171" y="143078"/>
                  </a:lnTo>
                  <a:lnTo>
                    <a:pt x="1174115" y="147269"/>
                  </a:lnTo>
                  <a:lnTo>
                    <a:pt x="1177493" y="152615"/>
                  </a:lnTo>
                  <a:lnTo>
                    <a:pt x="1182014" y="158521"/>
                  </a:lnTo>
                  <a:lnTo>
                    <a:pt x="1187399" y="164414"/>
                  </a:lnTo>
                  <a:lnTo>
                    <a:pt x="1190421" y="165950"/>
                  </a:lnTo>
                  <a:lnTo>
                    <a:pt x="1193457" y="168973"/>
                  </a:lnTo>
                  <a:lnTo>
                    <a:pt x="1205661" y="168973"/>
                  </a:lnTo>
                  <a:lnTo>
                    <a:pt x="1210221" y="162864"/>
                  </a:lnTo>
                  <a:lnTo>
                    <a:pt x="1213243" y="155282"/>
                  </a:lnTo>
                  <a:lnTo>
                    <a:pt x="1213993" y="152260"/>
                  </a:lnTo>
                  <a:lnTo>
                    <a:pt x="1214780" y="149174"/>
                  </a:lnTo>
                  <a:lnTo>
                    <a:pt x="1217815" y="140055"/>
                  </a:lnTo>
                  <a:lnTo>
                    <a:pt x="1217815" y="133946"/>
                  </a:lnTo>
                  <a:close/>
                </a:path>
                <a:path w="1649095" h="169545">
                  <a:moveTo>
                    <a:pt x="1284833" y="1536"/>
                  </a:moveTo>
                  <a:lnTo>
                    <a:pt x="1278724" y="0"/>
                  </a:lnTo>
                  <a:lnTo>
                    <a:pt x="1272628" y="0"/>
                  </a:lnTo>
                  <a:lnTo>
                    <a:pt x="1271092" y="3035"/>
                  </a:lnTo>
                  <a:lnTo>
                    <a:pt x="1269606" y="7594"/>
                  </a:lnTo>
                  <a:lnTo>
                    <a:pt x="1262811" y="24053"/>
                  </a:lnTo>
                  <a:lnTo>
                    <a:pt x="1255318" y="39789"/>
                  </a:lnTo>
                  <a:lnTo>
                    <a:pt x="1245819" y="55791"/>
                  </a:lnTo>
                  <a:lnTo>
                    <a:pt x="1233043" y="73075"/>
                  </a:lnTo>
                  <a:lnTo>
                    <a:pt x="1228471" y="77647"/>
                  </a:lnTo>
                  <a:lnTo>
                    <a:pt x="1228471" y="85229"/>
                  </a:lnTo>
                  <a:lnTo>
                    <a:pt x="1233043" y="88303"/>
                  </a:lnTo>
                  <a:lnTo>
                    <a:pt x="1239139" y="88303"/>
                  </a:lnTo>
                  <a:lnTo>
                    <a:pt x="1242174" y="86766"/>
                  </a:lnTo>
                  <a:lnTo>
                    <a:pt x="1248270" y="80670"/>
                  </a:lnTo>
                  <a:lnTo>
                    <a:pt x="1252829" y="73075"/>
                  </a:lnTo>
                  <a:lnTo>
                    <a:pt x="1252829" y="167436"/>
                  </a:lnTo>
                  <a:lnTo>
                    <a:pt x="1255864" y="168973"/>
                  </a:lnTo>
                  <a:lnTo>
                    <a:pt x="1268069" y="168973"/>
                  </a:lnTo>
                  <a:lnTo>
                    <a:pt x="1268069" y="73075"/>
                  </a:lnTo>
                  <a:lnTo>
                    <a:pt x="1268069" y="47180"/>
                  </a:lnTo>
                  <a:lnTo>
                    <a:pt x="1275181" y="33083"/>
                  </a:lnTo>
                  <a:lnTo>
                    <a:pt x="1280439" y="21120"/>
                  </a:lnTo>
                  <a:lnTo>
                    <a:pt x="1283703" y="12293"/>
                  </a:lnTo>
                  <a:lnTo>
                    <a:pt x="1284833" y="7594"/>
                  </a:lnTo>
                  <a:lnTo>
                    <a:pt x="1284833" y="1536"/>
                  </a:lnTo>
                  <a:close/>
                </a:path>
                <a:path w="1649095" h="169545">
                  <a:moveTo>
                    <a:pt x="1385290" y="27381"/>
                  </a:moveTo>
                  <a:lnTo>
                    <a:pt x="1379194" y="22821"/>
                  </a:lnTo>
                  <a:lnTo>
                    <a:pt x="1374622" y="19799"/>
                  </a:lnTo>
                  <a:lnTo>
                    <a:pt x="1359395" y="4572"/>
                  </a:lnTo>
                  <a:lnTo>
                    <a:pt x="1350264" y="4572"/>
                  </a:lnTo>
                  <a:lnTo>
                    <a:pt x="1347241" y="9131"/>
                  </a:lnTo>
                  <a:lnTo>
                    <a:pt x="1347241" y="13690"/>
                  </a:lnTo>
                  <a:lnTo>
                    <a:pt x="1348727" y="16776"/>
                  </a:lnTo>
                  <a:lnTo>
                    <a:pt x="1350264" y="18262"/>
                  </a:lnTo>
                  <a:lnTo>
                    <a:pt x="1356372" y="22821"/>
                  </a:lnTo>
                  <a:lnTo>
                    <a:pt x="1363954" y="28930"/>
                  </a:lnTo>
                  <a:lnTo>
                    <a:pt x="1373085" y="38049"/>
                  </a:lnTo>
                  <a:lnTo>
                    <a:pt x="1373085" y="39585"/>
                  </a:lnTo>
                  <a:lnTo>
                    <a:pt x="1380731" y="39585"/>
                  </a:lnTo>
                  <a:lnTo>
                    <a:pt x="1385290" y="35026"/>
                  </a:lnTo>
                  <a:lnTo>
                    <a:pt x="1385290" y="27381"/>
                  </a:lnTo>
                  <a:close/>
                </a:path>
                <a:path w="1649095" h="169545">
                  <a:moveTo>
                    <a:pt x="1397444" y="127901"/>
                  </a:moveTo>
                  <a:lnTo>
                    <a:pt x="1392885" y="124815"/>
                  </a:lnTo>
                  <a:lnTo>
                    <a:pt x="1385290" y="124815"/>
                  </a:lnTo>
                  <a:lnTo>
                    <a:pt x="1385290" y="126352"/>
                  </a:lnTo>
                  <a:lnTo>
                    <a:pt x="1382217" y="138506"/>
                  </a:lnTo>
                  <a:lnTo>
                    <a:pt x="1380731" y="138506"/>
                  </a:lnTo>
                  <a:lnTo>
                    <a:pt x="1377657" y="150710"/>
                  </a:lnTo>
                  <a:lnTo>
                    <a:pt x="1371600" y="150710"/>
                  </a:lnTo>
                  <a:lnTo>
                    <a:pt x="1342250" y="106400"/>
                  </a:lnTo>
                  <a:lnTo>
                    <a:pt x="1335316" y="68516"/>
                  </a:lnTo>
                  <a:lnTo>
                    <a:pt x="1335036" y="66979"/>
                  </a:lnTo>
                  <a:lnTo>
                    <a:pt x="1389849" y="62407"/>
                  </a:lnTo>
                  <a:lnTo>
                    <a:pt x="1395958" y="62407"/>
                  </a:lnTo>
                  <a:lnTo>
                    <a:pt x="1395958" y="53289"/>
                  </a:lnTo>
                  <a:lnTo>
                    <a:pt x="1395958" y="51739"/>
                  </a:lnTo>
                  <a:lnTo>
                    <a:pt x="1394421" y="50253"/>
                  </a:lnTo>
                  <a:lnTo>
                    <a:pt x="1392885" y="48717"/>
                  </a:lnTo>
                  <a:lnTo>
                    <a:pt x="1388313" y="48717"/>
                  </a:lnTo>
                  <a:lnTo>
                    <a:pt x="1333500" y="53289"/>
                  </a:lnTo>
                  <a:lnTo>
                    <a:pt x="1331747" y="33337"/>
                  </a:lnTo>
                  <a:lnTo>
                    <a:pt x="1330845" y="21526"/>
                  </a:lnTo>
                  <a:lnTo>
                    <a:pt x="1330515" y="14554"/>
                  </a:lnTo>
                  <a:lnTo>
                    <a:pt x="1330477" y="0"/>
                  </a:lnTo>
                  <a:lnTo>
                    <a:pt x="1315237" y="0"/>
                  </a:lnTo>
                  <a:lnTo>
                    <a:pt x="1315326" y="19799"/>
                  </a:lnTo>
                  <a:lnTo>
                    <a:pt x="1315707" y="25666"/>
                  </a:lnTo>
                  <a:lnTo>
                    <a:pt x="1317840" y="46748"/>
                  </a:lnTo>
                  <a:lnTo>
                    <a:pt x="1318323" y="53289"/>
                  </a:lnTo>
                  <a:lnTo>
                    <a:pt x="1286319" y="56311"/>
                  </a:lnTo>
                  <a:lnTo>
                    <a:pt x="1281760" y="56311"/>
                  </a:lnTo>
                  <a:lnTo>
                    <a:pt x="1278724" y="57848"/>
                  </a:lnTo>
                  <a:lnTo>
                    <a:pt x="1278724" y="70053"/>
                  </a:lnTo>
                  <a:lnTo>
                    <a:pt x="1286319" y="70053"/>
                  </a:lnTo>
                  <a:lnTo>
                    <a:pt x="1319809" y="68516"/>
                  </a:lnTo>
                  <a:lnTo>
                    <a:pt x="1325549" y="105156"/>
                  </a:lnTo>
                  <a:lnTo>
                    <a:pt x="1337144" y="136804"/>
                  </a:lnTo>
                  <a:lnTo>
                    <a:pt x="1353007" y="159042"/>
                  </a:lnTo>
                  <a:lnTo>
                    <a:pt x="1371600" y="167436"/>
                  </a:lnTo>
                  <a:lnTo>
                    <a:pt x="1379194" y="167436"/>
                  </a:lnTo>
                  <a:lnTo>
                    <a:pt x="1397444" y="132461"/>
                  </a:lnTo>
                  <a:lnTo>
                    <a:pt x="1397444" y="127901"/>
                  </a:lnTo>
                  <a:close/>
                </a:path>
                <a:path w="1649095" h="169545">
                  <a:moveTo>
                    <a:pt x="1551190" y="73075"/>
                  </a:moveTo>
                  <a:lnTo>
                    <a:pt x="1545132" y="62407"/>
                  </a:lnTo>
                  <a:lnTo>
                    <a:pt x="1542059" y="59385"/>
                  </a:lnTo>
                  <a:lnTo>
                    <a:pt x="1537601" y="53454"/>
                  </a:lnTo>
                  <a:lnTo>
                    <a:pt x="1537487" y="51739"/>
                  </a:lnTo>
                  <a:lnTo>
                    <a:pt x="1532928" y="51739"/>
                  </a:lnTo>
                  <a:lnTo>
                    <a:pt x="1529905" y="53289"/>
                  </a:lnTo>
                  <a:lnTo>
                    <a:pt x="1529905" y="59385"/>
                  </a:lnTo>
                  <a:lnTo>
                    <a:pt x="1531391" y="60871"/>
                  </a:lnTo>
                  <a:lnTo>
                    <a:pt x="1540573" y="79184"/>
                  </a:lnTo>
                  <a:lnTo>
                    <a:pt x="1542059" y="80670"/>
                  </a:lnTo>
                  <a:lnTo>
                    <a:pt x="1546618" y="80670"/>
                  </a:lnTo>
                  <a:lnTo>
                    <a:pt x="1551190" y="79184"/>
                  </a:lnTo>
                  <a:lnTo>
                    <a:pt x="1551190" y="73075"/>
                  </a:lnTo>
                  <a:close/>
                </a:path>
                <a:path w="1649095" h="169545">
                  <a:moveTo>
                    <a:pt x="1570977" y="63944"/>
                  </a:moveTo>
                  <a:lnTo>
                    <a:pt x="1564932" y="53289"/>
                  </a:lnTo>
                  <a:lnTo>
                    <a:pt x="1561846" y="50253"/>
                  </a:lnTo>
                  <a:lnTo>
                    <a:pt x="1557286" y="45694"/>
                  </a:lnTo>
                  <a:lnTo>
                    <a:pt x="1557286" y="44157"/>
                  </a:lnTo>
                  <a:lnTo>
                    <a:pt x="1551190" y="44157"/>
                  </a:lnTo>
                  <a:lnTo>
                    <a:pt x="1549692" y="45694"/>
                  </a:lnTo>
                  <a:lnTo>
                    <a:pt x="1549692" y="51739"/>
                  </a:lnTo>
                  <a:lnTo>
                    <a:pt x="1551190" y="53289"/>
                  </a:lnTo>
                  <a:lnTo>
                    <a:pt x="1554264" y="59385"/>
                  </a:lnTo>
                  <a:lnTo>
                    <a:pt x="1557286" y="62407"/>
                  </a:lnTo>
                  <a:lnTo>
                    <a:pt x="1558823" y="66979"/>
                  </a:lnTo>
                  <a:lnTo>
                    <a:pt x="1560309" y="70053"/>
                  </a:lnTo>
                  <a:lnTo>
                    <a:pt x="1561846" y="71539"/>
                  </a:lnTo>
                  <a:lnTo>
                    <a:pt x="1566418" y="71539"/>
                  </a:lnTo>
                  <a:lnTo>
                    <a:pt x="1570977" y="70053"/>
                  </a:lnTo>
                  <a:lnTo>
                    <a:pt x="1570977" y="63944"/>
                  </a:lnTo>
                  <a:close/>
                </a:path>
                <a:path w="1649095" h="169545">
                  <a:moveTo>
                    <a:pt x="1572514" y="15227"/>
                  </a:moveTo>
                  <a:lnTo>
                    <a:pt x="1557286" y="15227"/>
                  </a:lnTo>
                  <a:lnTo>
                    <a:pt x="1539278" y="15519"/>
                  </a:lnTo>
                  <a:lnTo>
                    <a:pt x="1432471" y="19799"/>
                  </a:lnTo>
                  <a:lnTo>
                    <a:pt x="1414208" y="19799"/>
                  </a:lnTo>
                  <a:lnTo>
                    <a:pt x="1414208" y="36512"/>
                  </a:lnTo>
                  <a:lnTo>
                    <a:pt x="1424876" y="36512"/>
                  </a:lnTo>
                  <a:lnTo>
                    <a:pt x="1434007" y="35026"/>
                  </a:lnTo>
                  <a:lnTo>
                    <a:pt x="1435493" y="35026"/>
                  </a:lnTo>
                  <a:lnTo>
                    <a:pt x="1508569" y="30467"/>
                  </a:lnTo>
                  <a:lnTo>
                    <a:pt x="1502575" y="34620"/>
                  </a:lnTo>
                  <a:lnTo>
                    <a:pt x="1496021" y="38633"/>
                  </a:lnTo>
                  <a:lnTo>
                    <a:pt x="1488897" y="43522"/>
                  </a:lnTo>
                  <a:lnTo>
                    <a:pt x="1458722" y="78994"/>
                  </a:lnTo>
                  <a:lnTo>
                    <a:pt x="1452270" y="106565"/>
                  </a:lnTo>
                  <a:lnTo>
                    <a:pt x="1453476" y="117475"/>
                  </a:lnTo>
                  <a:lnTo>
                    <a:pt x="1487855" y="153428"/>
                  </a:lnTo>
                  <a:lnTo>
                    <a:pt x="1539036" y="159842"/>
                  </a:lnTo>
                  <a:lnTo>
                    <a:pt x="1554264" y="159842"/>
                  </a:lnTo>
                  <a:lnTo>
                    <a:pt x="1554264" y="143078"/>
                  </a:lnTo>
                  <a:lnTo>
                    <a:pt x="1531391" y="143078"/>
                  </a:lnTo>
                  <a:lnTo>
                    <a:pt x="1502371" y="140563"/>
                  </a:lnTo>
                  <a:lnTo>
                    <a:pt x="1483067" y="133197"/>
                  </a:lnTo>
                  <a:lnTo>
                    <a:pt x="1472311" y="121259"/>
                  </a:lnTo>
                  <a:lnTo>
                    <a:pt x="1468983" y="105029"/>
                  </a:lnTo>
                  <a:lnTo>
                    <a:pt x="1473314" y="84797"/>
                  </a:lnTo>
                  <a:lnTo>
                    <a:pt x="1498536" y="53454"/>
                  </a:lnTo>
                  <a:lnTo>
                    <a:pt x="1536915" y="32550"/>
                  </a:lnTo>
                  <a:lnTo>
                    <a:pt x="1557286" y="30467"/>
                  </a:lnTo>
                  <a:lnTo>
                    <a:pt x="1572514" y="30467"/>
                  </a:lnTo>
                  <a:lnTo>
                    <a:pt x="1572514" y="15227"/>
                  </a:lnTo>
                  <a:close/>
                </a:path>
                <a:path w="1649095" h="169545">
                  <a:moveTo>
                    <a:pt x="1648612" y="152260"/>
                  </a:moveTo>
                  <a:lnTo>
                    <a:pt x="1647609" y="148361"/>
                  </a:lnTo>
                  <a:lnTo>
                    <a:pt x="1644040" y="142913"/>
                  </a:lnTo>
                  <a:lnTo>
                    <a:pt x="1637055" y="134912"/>
                  </a:lnTo>
                  <a:lnTo>
                    <a:pt x="1625803" y="123329"/>
                  </a:lnTo>
                  <a:lnTo>
                    <a:pt x="1612099" y="108102"/>
                  </a:lnTo>
                  <a:lnTo>
                    <a:pt x="1601444" y="108102"/>
                  </a:lnTo>
                  <a:lnTo>
                    <a:pt x="1596872" y="111125"/>
                  </a:lnTo>
                  <a:lnTo>
                    <a:pt x="1596872" y="118719"/>
                  </a:lnTo>
                  <a:lnTo>
                    <a:pt x="1598409" y="121793"/>
                  </a:lnTo>
                  <a:lnTo>
                    <a:pt x="1599907" y="123329"/>
                  </a:lnTo>
                  <a:lnTo>
                    <a:pt x="1607604" y="130225"/>
                  </a:lnTo>
                  <a:lnTo>
                    <a:pt x="1614741" y="137414"/>
                  </a:lnTo>
                  <a:lnTo>
                    <a:pt x="1621320" y="145161"/>
                  </a:lnTo>
                  <a:lnTo>
                    <a:pt x="1627339" y="153746"/>
                  </a:lnTo>
                  <a:lnTo>
                    <a:pt x="1631899" y="158305"/>
                  </a:lnTo>
                  <a:lnTo>
                    <a:pt x="1633385" y="161378"/>
                  </a:lnTo>
                  <a:lnTo>
                    <a:pt x="1642516" y="161378"/>
                  </a:lnTo>
                  <a:lnTo>
                    <a:pt x="1648612" y="158305"/>
                  </a:lnTo>
                  <a:lnTo>
                    <a:pt x="1648612" y="152260"/>
                  </a:lnTo>
                  <a:close/>
                </a:path>
              </a:pathLst>
            </a:custGeom>
            <a:solidFill>
              <a:srgbClr val="4D4D4F"/>
            </a:solidFill>
          </p:spPr>
          <p:txBody>
            <a:bodyPr wrap="square" lIns="0" tIns="0" rIns="0" bIns="0" rtlCol="0"/>
            <a:lstStyle/>
            <a:p>
              <a:endParaRPr/>
            </a:p>
          </p:txBody>
        </p:sp>
        <p:pic>
          <p:nvPicPr>
            <p:cNvPr id="48" name="object 48"/>
            <p:cNvPicPr/>
            <p:nvPr/>
          </p:nvPicPr>
          <p:blipFill>
            <a:blip r:embed="rId33" cstate="print"/>
            <a:stretch>
              <a:fillRect/>
            </a:stretch>
          </p:blipFill>
          <p:spPr>
            <a:xfrm>
              <a:off x="3052114" y="7720405"/>
              <a:ext cx="1858721" cy="168973"/>
            </a:xfrm>
            <a:prstGeom prst="rect">
              <a:avLst/>
            </a:prstGeom>
          </p:spPr>
        </p:pic>
        <p:pic>
          <p:nvPicPr>
            <p:cNvPr id="49" name="object 49"/>
            <p:cNvPicPr/>
            <p:nvPr/>
          </p:nvPicPr>
          <p:blipFill>
            <a:blip r:embed="rId34" cstate="print"/>
            <a:stretch>
              <a:fillRect/>
            </a:stretch>
          </p:blipFill>
          <p:spPr>
            <a:xfrm>
              <a:off x="1403553" y="7718869"/>
              <a:ext cx="593674" cy="397319"/>
            </a:xfrm>
            <a:prstGeom prst="rect">
              <a:avLst/>
            </a:prstGeom>
          </p:spPr>
        </p:pic>
        <p:pic>
          <p:nvPicPr>
            <p:cNvPr id="50" name="object 50"/>
            <p:cNvPicPr/>
            <p:nvPr/>
          </p:nvPicPr>
          <p:blipFill>
            <a:blip r:embed="rId35" cstate="print"/>
            <a:stretch>
              <a:fillRect/>
            </a:stretch>
          </p:blipFill>
          <p:spPr>
            <a:xfrm>
              <a:off x="5032578" y="7720405"/>
              <a:ext cx="1243698" cy="168973"/>
            </a:xfrm>
            <a:prstGeom prst="rect">
              <a:avLst/>
            </a:prstGeom>
          </p:spPr>
        </p:pic>
        <p:pic>
          <p:nvPicPr>
            <p:cNvPr id="51" name="object 51"/>
            <p:cNvPicPr/>
            <p:nvPr/>
          </p:nvPicPr>
          <p:blipFill>
            <a:blip r:embed="rId36" cstate="print"/>
            <a:stretch>
              <a:fillRect/>
            </a:stretch>
          </p:blipFill>
          <p:spPr>
            <a:xfrm>
              <a:off x="2120506" y="7953324"/>
              <a:ext cx="1175194" cy="168973"/>
            </a:xfrm>
            <a:prstGeom prst="rect">
              <a:avLst/>
            </a:prstGeom>
          </p:spPr>
        </p:pic>
        <p:pic>
          <p:nvPicPr>
            <p:cNvPr id="52" name="object 52"/>
            <p:cNvPicPr/>
            <p:nvPr/>
          </p:nvPicPr>
          <p:blipFill>
            <a:blip r:embed="rId37" cstate="print"/>
            <a:stretch>
              <a:fillRect/>
            </a:stretch>
          </p:blipFill>
          <p:spPr>
            <a:xfrm>
              <a:off x="3415957" y="7954860"/>
              <a:ext cx="1497901" cy="168973"/>
            </a:xfrm>
            <a:prstGeom prst="rect">
              <a:avLst/>
            </a:prstGeom>
          </p:spPr>
        </p:pic>
        <p:pic>
          <p:nvPicPr>
            <p:cNvPr id="53" name="object 53"/>
            <p:cNvPicPr/>
            <p:nvPr/>
          </p:nvPicPr>
          <p:blipFill>
            <a:blip r:embed="rId38" cstate="print"/>
            <a:stretch>
              <a:fillRect/>
            </a:stretch>
          </p:blipFill>
          <p:spPr>
            <a:xfrm>
              <a:off x="5034114" y="7953324"/>
              <a:ext cx="342493" cy="170510"/>
            </a:xfrm>
            <a:prstGeom prst="rect">
              <a:avLst/>
            </a:prstGeom>
          </p:spPr>
        </p:pic>
        <p:pic>
          <p:nvPicPr>
            <p:cNvPr id="54" name="object 54"/>
            <p:cNvPicPr/>
            <p:nvPr/>
          </p:nvPicPr>
          <p:blipFill>
            <a:blip r:embed="rId39" cstate="print"/>
            <a:stretch>
              <a:fillRect/>
            </a:stretch>
          </p:blipFill>
          <p:spPr>
            <a:xfrm>
              <a:off x="5416207" y="7957883"/>
              <a:ext cx="123329" cy="158305"/>
            </a:xfrm>
            <a:prstGeom prst="rect">
              <a:avLst/>
            </a:prstGeom>
          </p:spPr>
        </p:pic>
        <p:sp>
          <p:nvSpPr>
            <p:cNvPr id="55" name="object 55"/>
            <p:cNvSpPr/>
            <p:nvPr/>
          </p:nvSpPr>
          <p:spPr>
            <a:xfrm>
              <a:off x="5573014" y="7953323"/>
              <a:ext cx="702310" cy="169545"/>
            </a:xfrm>
            <a:custGeom>
              <a:avLst/>
              <a:gdLst/>
              <a:ahLst/>
              <a:cxnLst/>
              <a:rect l="l" t="t" r="r" b="b"/>
              <a:pathLst>
                <a:path w="702310" h="169545">
                  <a:moveTo>
                    <a:pt x="168973" y="62407"/>
                  </a:moveTo>
                  <a:lnTo>
                    <a:pt x="82207" y="62407"/>
                  </a:lnTo>
                  <a:lnTo>
                    <a:pt x="83693" y="59385"/>
                  </a:lnTo>
                  <a:lnTo>
                    <a:pt x="86766" y="50203"/>
                  </a:lnTo>
                  <a:lnTo>
                    <a:pt x="86766" y="44157"/>
                  </a:lnTo>
                  <a:lnTo>
                    <a:pt x="83693" y="41071"/>
                  </a:lnTo>
                  <a:lnTo>
                    <a:pt x="74561" y="41071"/>
                  </a:lnTo>
                  <a:lnTo>
                    <a:pt x="73025" y="44157"/>
                  </a:lnTo>
                  <a:lnTo>
                    <a:pt x="73025" y="45643"/>
                  </a:lnTo>
                  <a:lnTo>
                    <a:pt x="71539" y="47180"/>
                  </a:lnTo>
                  <a:lnTo>
                    <a:pt x="66979" y="59385"/>
                  </a:lnTo>
                  <a:lnTo>
                    <a:pt x="65443" y="62407"/>
                  </a:lnTo>
                  <a:lnTo>
                    <a:pt x="0" y="62407"/>
                  </a:lnTo>
                  <a:lnTo>
                    <a:pt x="0" y="76098"/>
                  </a:lnTo>
                  <a:lnTo>
                    <a:pt x="57848" y="76098"/>
                  </a:lnTo>
                  <a:lnTo>
                    <a:pt x="45237" y="91973"/>
                  </a:lnTo>
                  <a:lnTo>
                    <a:pt x="31203" y="103695"/>
                  </a:lnTo>
                  <a:lnTo>
                    <a:pt x="17170" y="112293"/>
                  </a:lnTo>
                  <a:lnTo>
                    <a:pt x="4572" y="118719"/>
                  </a:lnTo>
                  <a:lnTo>
                    <a:pt x="1498" y="120256"/>
                  </a:lnTo>
                  <a:lnTo>
                    <a:pt x="0" y="121793"/>
                  </a:lnTo>
                  <a:lnTo>
                    <a:pt x="0" y="129387"/>
                  </a:lnTo>
                  <a:lnTo>
                    <a:pt x="4572" y="132410"/>
                  </a:lnTo>
                  <a:lnTo>
                    <a:pt x="7594" y="132410"/>
                  </a:lnTo>
                  <a:lnTo>
                    <a:pt x="12966" y="130898"/>
                  </a:lnTo>
                  <a:lnTo>
                    <a:pt x="20916" y="127088"/>
                  </a:lnTo>
                  <a:lnTo>
                    <a:pt x="29425" y="122161"/>
                  </a:lnTo>
                  <a:lnTo>
                    <a:pt x="36512" y="117233"/>
                  </a:lnTo>
                  <a:lnTo>
                    <a:pt x="36512" y="146151"/>
                  </a:lnTo>
                  <a:lnTo>
                    <a:pt x="37680" y="155651"/>
                  </a:lnTo>
                  <a:lnTo>
                    <a:pt x="41275" y="161747"/>
                  </a:lnTo>
                  <a:lnTo>
                    <a:pt x="47434" y="164985"/>
                  </a:lnTo>
                  <a:lnTo>
                    <a:pt x="56311" y="165938"/>
                  </a:lnTo>
                  <a:lnTo>
                    <a:pt x="135483" y="165938"/>
                  </a:lnTo>
                  <a:lnTo>
                    <a:pt x="144335" y="164985"/>
                  </a:lnTo>
                  <a:lnTo>
                    <a:pt x="150482" y="161747"/>
                  </a:lnTo>
                  <a:lnTo>
                    <a:pt x="154063" y="155651"/>
                  </a:lnTo>
                  <a:lnTo>
                    <a:pt x="154482" y="152196"/>
                  </a:lnTo>
                  <a:lnTo>
                    <a:pt x="155232" y="146151"/>
                  </a:lnTo>
                  <a:lnTo>
                    <a:pt x="155232" y="118719"/>
                  </a:lnTo>
                  <a:lnTo>
                    <a:pt x="154482" y="112661"/>
                  </a:lnTo>
                  <a:lnTo>
                    <a:pt x="154063" y="109207"/>
                  </a:lnTo>
                  <a:lnTo>
                    <a:pt x="150482" y="103111"/>
                  </a:lnTo>
                  <a:lnTo>
                    <a:pt x="144335" y="99872"/>
                  </a:lnTo>
                  <a:lnTo>
                    <a:pt x="140055" y="99415"/>
                  </a:lnTo>
                  <a:lnTo>
                    <a:pt x="140055" y="114147"/>
                  </a:lnTo>
                  <a:lnTo>
                    <a:pt x="140055" y="149174"/>
                  </a:lnTo>
                  <a:lnTo>
                    <a:pt x="136969" y="152196"/>
                  </a:lnTo>
                  <a:lnTo>
                    <a:pt x="54775" y="152196"/>
                  </a:lnTo>
                  <a:lnTo>
                    <a:pt x="51752" y="149174"/>
                  </a:lnTo>
                  <a:lnTo>
                    <a:pt x="51752" y="117233"/>
                  </a:lnTo>
                  <a:lnTo>
                    <a:pt x="51752" y="114147"/>
                  </a:lnTo>
                  <a:lnTo>
                    <a:pt x="54775" y="112661"/>
                  </a:lnTo>
                  <a:lnTo>
                    <a:pt x="136969" y="112661"/>
                  </a:lnTo>
                  <a:lnTo>
                    <a:pt x="140055" y="114147"/>
                  </a:lnTo>
                  <a:lnTo>
                    <a:pt x="140055" y="99415"/>
                  </a:lnTo>
                  <a:lnTo>
                    <a:pt x="135483" y="98920"/>
                  </a:lnTo>
                  <a:lnTo>
                    <a:pt x="57848" y="98920"/>
                  </a:lnTo>
                  <a:lnTo>
                    <a:pt x="62153" y="94094"/>
                  </a:lnTo>
                  <a:lnTo>
                    <a:pt x="66179" y="88671"/>
                  </a:lnTo>
                  <a:lnTo>
                    <a:pt x="70218" y="82677"/>
                  </a:lnTo>
                  <a:lnTo>
                    <a:pt x="74561" y="76098"/>
                  </a:lnTo>
                  <a:lnTo>
                    <a:pt x="168973" y="76098"/>
                  </a:lnTo>
                  <a:lnTo>
                    <a:pt x="168973" y="62407"/>
                  </a:lnTo>
                  <a:close/>
                </a:path>
                <a:path w="702310" h="169545">
                  <a:moveTo>
                    <a:pt x="168973" y="16713"/>
                  </a:moveTo>
                  <a:lnTo>
                    <a:pt x="126314" y="16713"/>
                  </a:lnTo>
                  <a:lnTo>
                    <a:pt x="126314" y="3022"/>
                  </a:lnTo>
                  <a:lnTo>
                    <a:pt x="123278" y="1536"/>
                  </a:lnTo>
                  <a:lnTo>
                    <a:pt x="112623" y="1536"/>
                  </a:lnTo>
                  <a:lnTo>
                    <a:pt x="112623" y="16713"/>
                  </a:lnTo>
                  <a:lnTo>
                    <a:pt x="57848" y="16713"/>
                  </a:lnTo>
                  <a:lnTo>
                    <a:pt x="57848" y="1536"/>
                  </a:lnTo>
                  <a:lnTo>
                    <a:pt x="44107" y="1536"/>
                  </a:lnTo>
                  <a:lnTo>
                    <a:pt x="42621" y="3022"/>
                  </a:lnTo>
                  <a:lnTo>
                    <a:pt x="42621" y="16713"/>
                  </a:lnTo>
                  <a:lnTo>
                    <a:pt x="1498" y="16713"/>
                  </a:lnTo>
                  <a:lnTo>
                    <a:pt x="1498" y="31953"/>
                  </a:lnTo>
                  <a:lnTo>
                    <a:pt x="42621" y="31953"/>
                  </a:lnTo>
                  <a:lnTo>
                    <a:pt x="42621" y="50203"/>
                  </a:lnTo>
                  <a:lnTo>
                    <a:pt x="45643" y="51739"/>
                  </a:lnTo>
                  <a:lnTo>
                    <a:pt x="57848" y="51739"/>
                  </a:lnTo>
                  <a:lnTo>
                    <a:pt x="57848" y="31953"/>
                  </a:lnTo>
                  <a:lnTo>
                    <a:pt x="112623" y="31953"/>
                  </a:lnTo>
                  <a:lnTo>
                    <a:pt x="112623" y="50203"/>
                  </a:lnTo>
                  <a:lnTo>
                    <a:pt x="115697" y="51739"/>
                  </a:lnTo>
                  <a:lnTo>
                    <a:pt x="126314" y="51739"/>
                  </a:lnTo>
                  <a:lnTo>
                    <a:pt x="126314" y="31953"/>
                  </a:lnTo>
                  <a:lnTo>
                    <a:pt x="168973" y="31953"/>
                  </a:lnTo>
                  <a:lnTo>
                    <a:pt x="168973" y="16713"/>
                  </a:lnTo>
                  <a:close/>
                </a:path>
                <a:path w="702310" h="169545">
                  <a:moveTo>
                    <a:pt x="350100" y="73075"/>
                  </a:moveTo>
                  <a:lnTo>
                    <a:pt x="272453" y="73075"/>
                  </a:lnTo>
                  <a:lnTo>
                    <a:pt x="272453" y="22821"/>
                  </a:lnTo>
                  <a:lnTo>
                    <a:pt x="340969" y="22821"/>
                  </a:lnTo>
                  <a:lnTo>
                    <a:pt x="340969" y="9131"/>
                  </a:lnTo>
                  <a:lnTo>
                    <a:pt x="336410" y="7594"/>
                  </a:lnTo>
                  <a:lnTo>
                    <a:pt x="190258" y="7594"/>
                  </a:lnTo>
                  <a:lnTo>
                    <a:pt x="187223" y="10668"/>
                  </a:lnTo>
                  <a:lnTo>
                    <a:pt x="187223" y="22821"/>
                  </a:lnTo>
                  <a:lnTo>
                    <a:pt x="257225" y="22821"/>
                  </a:lnTo>
                  <a:lnTo>
                    <a:pt x="257225" y="73075"/>
                  </a:lnTo>
                  <a:lnTo>
                    <a:pt x="182664" y="73075"/>
                  </a:lnTo>
                  <a:lnTo>
                    <a:pt x="179590" y="74561"/>
                  </a:lnTo>
                  <a:lnTo>
                    <a:pt x="179590" y="88303"/>
                  </a:lnTo>
                  <a:lnTo>
                    <a:pt x="257225" y="88303"/>
                  </a:lnTo>
                  <a:lnTo>
                    <a:pt x="257225" y="168973"/>
                  </a:lnTo>
                  <a:lnTo>
                    <a:pt x="272453" y="168973"/>
                  </a:lnTo>
                  <a:lnTo>
                    <a:pt x="272453" y="88303"/>
                  </a:lnTo>
                  <a:lnTo>
                    <a:pt x="347065" y="88303"/>
                  </a:lnTo>
                  <a:lnTo>
                    <a:pt x="350100" y="85229"/>
                  </a:lnTo>
                  <a:lnTo>
                    <a:pt x="350100" y="73075"/>
                  </a:lnTo>
                  <a:close/>
                </a:path>
                <a:path w="702310" h="169545">
                  <a:moveTo>
                    <a:pt x="411022" y="1536"/>
                  </a:moveTo>
                  <a:lnTo>
                    <a:pt x="398818" y="1536"/>
                  </a:lnTo>
                  <a:lnTo>
                    <a:pt x="397281" y="4559"/>
                  </a:lnTo>
                  <a:lnTo>
                    <a:pt x="397281" y="7594"/>
                  </a:lnTo>
                  <a:lnTo>
                    <a:pt x="394106" y="15265"/>
                  </a:lnTo>
                  <a:lnTo>
                    <a:pt x="391388" y="22059"/>
                  </a:lnTo>
                  <a:lnTo>
                    <a:pt x="388950" y="27724"/>
                  </a:lnTo>
                  <a:lnTo>
                    <a:pt x="386664" y="31953"/>
                  </a:lnTo>
                  <a:lnTo>
                    <a:pt x="381330" y="43497"/>
                  </a:lnTo>
                  <a:lnTo>
                    <a:pt x="376174" y="52324"/>
                  </a:lnTo>
                  <a:lnTo>
                    <a:pt x="370154" y="60871"/>
                  </a:lnTo>
                  <a:lnTo>
                    <a:pt x="362305" y="71539"/>
                  </a:lnTo>
                  <a:lnTo>
                    <a:pt x="360768" y="74561"/>
                  </a:lnTo>
                  <a:lnTo>
                    <a:pt x="359219" y="76098"/>
                  </a:lnTo>
                  <a:lnTo>
                    <a:pt x="359219" y="83743"/>
                  </a:lnTo>
                  <a:lnTo>
                    <a:pt x="363791" y="88303"/>
                  </a:lnTo>
                  <a:lnTo>
                    <a:pt x="369887" y="88303"/>
                  </a:lnTo>
                  <a:lnTo>
                    <a:pt x="371424" y="86766"/>
                  </a:lnTo>
                  <a:lnTo>
                    <a:pt x="371424" y="85229"/>
                  </a:lnTo>
                  <a:lnTo>
                    <a:pt x="372922" y="85229"/>
                  </a:lnTo>
                  <a:lnTo>
                    <a:pt x="377482" y="79133"/>
                  </a:lnTo>
                  <a:lnTo>
                    <a:pt x="383578" y="71539"/>
                  </a:lnTo>
                  <a:lnTo>
                    <a:pt x="383578" y="165938"/>
                  </a:lnTo>
                  <a:lnTo>
                    <a:pt x="385127" y="168973"/>
                  </a:lnTo>
                  <a:lnTo>
                    <a:pt x="397281" y="168973"/>
                  </a:lnTo>
                  <a:lnTo>
                    <a:pt x="397281" y="71539"/>
                  </a:lnTo>
                  <a:lnTo>
                    <a:pt x="397281" y="44157"/>
                  </a:lnTo>
                  <a:lnTo>
                    <a:pt x="401993" y="34163"/>
                  </a:lnTo>
                  <a:lnTo>
                    <a:pt x="406438" y="23596"/>
                  </a:lnTo>
                  <a:lnTo>
                    <a:pt x="409727" y="14173"/>
                  </a:lnTo>
                  <a:lnTo>
                    <a:pt x="411022" y="7594"/>
                  </a:lnTo>
                  <a:lnTo>
                    <a:pt x="411022" y="1536"/>
                  </a:lnTo>
                  <a:close/>
                </a:path>
                <a:path w="702310" h="169545">
                  <a:moveTo>
                    <a:pt x="528193" y="118719"/>
                  </a:moveTo>
                  <a:lnTo>
                    <a:pt x="523633" y="114147"/>
                  </a:lnTo>
                  <a:lnTo>
                    <a:pt x="515848" y="106743"/>
                  </a:lnTo>
                  <a:lnTo>
                    <a:pt x="508203" y="99326"/>
                  </a:lnTo>
                  <a:lnTo>
                    <a:pt x="500291" y="90195"/>
                  </a:lnTo>
                  <a:lnTo>
                    <a:pt x="491680" y="77635"/>
                  </a:lnTo>
                  <a:lnTo>
                    <a:pt x="487387" y="70777"/>
                  </a:lnTo>
                  <a:lnTo>
                    <a:pt x="486981" y="70002"/>
                  </a:lnTo>
                  <a:lnTo>
                    <a:pt x="483679" y="63766"/>
                  </a:lnTo>
                  <a:lnTo>
                    <a:pt x="480542" y="56464"/>
                  </a:lnTo>
                  <a:lnTo>
                    <a:pt x="477989" y="48717"/>
                  </a:lnTo>
                  <a:lnTo>
                    <a:pt x="526707" y="48717"/>
                  </a:lnTo>
                  <a:lnTo>
                    <a:pt x="526707" y="35026"/>
                  </a:lnTo>
                  <a:lnTo>
                    <a:pt x="473430" y="35026"/>
                  </a:lnTo>
                  <a:lnTo>
                    <a:pt x="473430" y="0"/>
                  </a:lnTo>
                  <a:lnTo>
                    <a:pt x="461225" y="0"/>
                  </a:lnTo>
                  <a:lnTo>
                    <a:pt x="459689" y="3022"/>
                  </a:lnTo>
                  <a:lnTo>
                    <a:pt x="459689" y="35026"/>
                  </a:lnTo>
                  <a:lnTo>
                    <a:pt x="406400" y="35026"/>
                  </a:lnTo>
                  <a:lnTo>
                    <a:pt x="406400" y="48717"/>
                  </a:lnTo>
                  <a:lnTo>
                    <a:pt x="455117" y="48717"/>
                  </a:lnTo>
                  <a:lnTo>
                    <a:pt x="447484" y="64350"/>
                  </a:lnTo>
                  <a:lnTo>
                    <a:pt x="437438" y="81267"/>
                  </a:lnTo>
                  <a:lnTo>
                    <a:pt x="423672" y="99047"/>
                  </a:lnTo>
                  <a:lnTo>
                    <a:pt x="403377" y="118719"/>
                  </a:lnTo>
                  <a:lnTo>
                    <a:pt x="401840" y="120256"/>
                  </a:lnTo>
                  <a:lnTo>
                    <a:pt x="401840" y="127838"/>
                  </a:lnTo>
                  <a:lnTo>
                    <a:pt x="404914" y="132410"/>
                  </a:lnTo>
                  <a:lnTo>
                    <a:pt x="412508" y="132410"/>
                  </a:lnTo>
                  <a:lnTo>
                    <a:pt x="423176" y="121793"/>
                  </a:lnTo>
                  <a:lnTo>
                    <a:pt x="432511" y="112204"/>
                  </a:lnTo>
                  <a:lnTo>
                    <a:pt x="441998" y="99898"/>
                  </a:lnTo>
                  <a:lnTo>
                    <a:pt x="451205" y="85598"/>
                  </a:lnTo>
                  <a:lnTo>
                    <a:pt x="459689" y="70002"/>
                  </a:lnTo>
                  <a:lnTo>
                    <a:pt x="459689" y="123278"/>
                  </a:lnTo>
                  <a:lnTo>
                    <a:pt x="427736" y="123278"/>
                  </a:lnTo>
                  <a:lnTo>
                    <a:pt x="427736" y="136969"/>
                  </a:lnTo>
                  <a:lnTo>
                    <a:pt x="459689" y="136969"/>
                  </a:lnTo>
                  <a:lnTo>
                    <a:pt x="459689" y="168973"/>
                  </a:lnTo>
                  <a:lnTo>
                    <a:pt x="471893" y="168973"/>
                  </a:lnTo>
                  <a:lnTo>
                    <a:pt x="473430" y="167436"/>
                  </a:lnTo>
                  <a:lnTo>
                    <a:pt x="473430" y="136969"/>
                  </a:lnTo>
                  <a:lnTo>
                    <a:pt x="503834" y="136969"/>
                  </a:lnTo>
                  <a:lnTo>
                    <a:pt x="503834" y="123278"/>
                  </a:lnTo>
                  <a:lnTo>
                    <a:pt x="473430" y="123278"/>
                  </a:lnTo>
                  <a:lnTo>
                    <a:pt x="473430" y="70002"/>
                  </a:lnTo>
                  <a:lnTo>
                    <a:pt x="496506" y="108140"/>
                  </a:lnTo>
                  <a:lnTo>
                    <a:pt x="506907" y="120256"/>
                  </a:lnTo>
                  <a:lnTo>
                    <a:pt x="516039" y="130924"/>
                  </a:lnTo>
                  <a:lnTo>
                    <a:pt x="523633" y="130924"/>
                  </a:lnTo>
                  <a:lnTo>
                    <a:pt x="528193" y="124815"/>
                  </a:lnTo>
                  <a:lnTo>
                    <a:pt x="528193" y="118719"/>
                  </a:lnTo>
                  <a:close/>
                </a:path>
                <a:path w="702310" h="169545">
                  <a:moveTo>
                    <a:pt x="701725" y="60871"/>
                  </a:moveTo>
                  <a:lnTo>
                    <a:pt x="699871" y="48577"/>
                  </a:lnTo>
                  <a:lnTo>
                    <a:pt x="694880" y="42252"/>
                  </a:lnTo>
                  <a:lnTo>
                    <a:pt x="687616" y="39928"/>
                  </a:lnTo>
                  <a:lnTo>
                    <a:pt x="678903" y="39585"/>
                  </a:lnTo>
                  <a:lnTo>
                    <a:pt x="622604" y="39585"/>
                  </a:lnTo>
                  <a:lnTo>
                    <a:pt x="622604" y="1536"/>
                  </a:lnTo>
                  <a:lnTo>
                    <a:pt x="610400" y="1536"/>
                  </a:lnTo>
                  <a:lnTo>
                    <a:pt x="607377" y="3022"/>
                  </a:lnTo>
                  <a:lnTo>
                    <a:pt x="607377" y="7594"/>
                  </a:lnTo>
                  <a:lnTo>
                    <a:pt x="606691" y="13258"/>
                  </a:lnTo>
                  <a:lnTo>
                    <a:pt x="606501" y="33096"/>
                  </a:lnTo>
                  <a:lnTo>
                    <a:pt x="605828" y="39585"/>
                  </a:lnTo>
                  <a:lnTo>
                    <a:pt x="544957" y="39585"/>
                  </a:lnTo>
                  <a:lnTo>
                    <a:pt x="543420" y="42621"/>
                  </a:lnTo>
                  <a:lnTo>
                    <a:pt x="543420" y="54813"/>
                  </a:lnTo>
                  <a:lnTo>
                    <a:pt x="605828" y="54813"/>
                  </a:lnTo>
                  <a:lnTo>
                    <a:pt x="603288" y="72047"/>
                  </a:lnTo>
                  <a:lnTo>
                    <a:pt x="583285" y="121399"/>
                  </a:lnTo>
                  <a:lnTo>
                    <a:pt x="546506" y="152196"/>
                  </a:lnTo>
                  <a:lnTo>
                    <a:pt x="543420" y="153746"/>
                  </a:lnTo>
                  <a:lnTo>
                    <a:pt x="541883" y="155282"/>
                  </a:lnTo>
                  <a:lnTo>
                    <a:pt x="541883" y="162864"/>
                  </a:lnTo>
                  <a:lnTo>
                    <a:pt x="544957" y="167436"/>
                  </a:lnTo>
                  <a:lnTo>
                    <a:pt x="549529" y="167436"/>
                  </a:lnTo>
                  <a:lnTo>
                    <a:pt x="555967" y="165023"/>
                  </a:lnTo>
                  <a:lnTo>
                    <a:pt x="592137" y="135483"/>
                  </a:lnTo>
                  <a:lnTo>
                    <a:pt x="614578" y="93421"/>
                  </a:lnTo>
                  <a:lnTo>
                    <a:pt x="621068" y="54813"/>
                  </a:lnTo>
                  <a:lnTo>
                    <a:pt x="685012" y="54813"/>
                  </a:lnTo>
                  <a:lnTo>
                    <a:pt x="683704" y="103962"/>
                  </a:lnTo>
                  <a:lnTo>
                    <a:pt x="676236" y="146329"/>
                  </a:lnTo>
                  <a:lnTo>
                    <a:pt x="663676" y="150710"/>
                  </a:lnTo>
                  <a:lnTo>
                    <a:pt x="660654" y="152196"/>
                  </a:lnTo>
                  <a:lnTo>
                    <a:pt x="648449" y="150710"/>
                  </a:lnTo>
                  <a:lnTo>
                    <a:pt x="634758" y="150710"/>
                  </a:lnTo>
                  <a:lnTo>
                    <a:pt x="634758" y="165938"/>
                  </a:lnTo>
                  <a:lnTo>
                    <a:pt x="640854" y="165938"/>
                  </a:lnTo>
                  <a:lnTo>
                    <a:pt x="645426" y="167436"/>
                  </a:lnTo>
                  <a:lnTo>
                    <a:pt x="659117" y="167436"/>
                  </a:lnTo>
                  <a:lnTo>
                    <a:pt x="671639" y="166878"/>
                  </a:lnTo>
                  <a:lnTo>
                    <a:pt x="681748" y="164033"/>
                  </a:lnTo>
                  <a:lnTo>
                    <a:pt x="689305" y="157187"/>
                  </a:lnTo>
                  <a:lnTo>
                    <a:pt x="691222" y="152196"/>
                  </a:lnTo>
                  <a:lnTo>
                    <a:pt x="694143" y="144614"/>
                  </a:lnTo>
                  <a:lnTo>
                    <a:pt x="697242" y="125120"/>
                  </a:lnTo>
                  <a:lnTo>
                    <a:pt x="699643" y="99326"/>
                  </a:lnTo>
                  <a:lnTo>
                    <a:pt x="701179" y="75247"/>
                  </a:lnTo>
                  <a:lnTo>
                    <a:pt x="701725" y="60871"/>
                  </a:lnTo>
                  <a:close/>
                </a:path>
              </a:pathLst>
            </a:custGeom>
            <a:solidFill>
              <a:srgbClr val="4D4D4F"/>
            </a:solidFill>
          </p:spPr>
          <p:txBody>
            <a:bodyPr wrap="square" lIns="0" tIns="0" rIns="0" bIns="0" rtlCol="0"/>
            <a:lstStyle/>
            <a:p>
              <a:endParaRPr/>
            </a:p>
          </p:txBody>
        </p:sp>
        <p:pic>
          <p:nvPicPr>
            <p:cNvPr id="56" name="object 56"/>
            <p:cNvPicPr/>
            <p:nvPr/>
          </p:nvPicPr>
          <p:blipFill>
            <a:blip r:embed="rId40" cstate="print"/>
            <a:stretch>
              <a:fillRect/>
            </a:stretch>
          </p:blipFill>
          <p:spPr>
            <a:xfrm>
              <a:off x="1403553" y="8187727"/>
              <a:ext cx="2599969" cy="167487"/>
            </a:xfrm>
            <a:prstGeom prst="rect">
              <a:avLst/>
            </a:prstGeom>
          </p:spPr>
        </p:pic>
        <p:pic>
          <p:nvPicPr>
            <p:cNvPr id="57" name="object 57"/>
            <p:cNvPicPr/>
            <p:nvPr/>
          </p:nvPicPr>
          <p:blipFill>
            <a:blip r:embed="rId41" cstate="print"/>
            <a:stretch>
              <a:fillRect/>
            </a:stretch>
          </p:blipFill>
          <p:spPr>
            <a:xfrm>
              <a:off x="4129887" y="8192287"/>
              <a:ext cx="149174" cy="156819"/>
            </a:xfrm>
            <a:prstGeom prst="rect">
              <a:avLst/>
            </a:prstGeom>
          </p:spPr>
        </p:pic>
        <p:pic>
          <p:nvPicPr>
            <p:cNvPr id="58" name="object 58"/>
            <p:cNvPicPr/>
            <p:nvPr/>
          </p:nvPicPr>
          <p:blipFill>
            <a:blip r:embed="rId42" cstate="print"/>
            <a:stretch>
              <a:fillRect/>
            </a:stretch>
          </p:blipFill>
          <p:spPr>
            <a:xfrm>
              <a:off x="4307979" y="8192287"/>
              <a:ext cx="156819" cy="156819"/>
            </a:xfrm>
            <a:prstGeom prst="rect">
              <a:avLst/>
            </a:prstGeom>
          </p:spPr>
        </p:pic>
        <p:sp>
          <p:nvSpPr>
            <p:cNvPr id="59" name="object 59"/>
            <p:cNvSpPr/>
            <p:nvPr/>
          </p:nvSpPr>
          <p:spPr>
            <a:xfrm>
              <a:off x="4489157" y="8295830"/>
              <a:ext cx="52069" cy="53340"/>
            </a:xfrm>
            <a:custGeom>
              <a:avLst/>
              <a:gdLst/>
              <a:ahLst/>
              <a:cxnLst/>
              <a:rect l="l" t="t" r="r" b="b"/>
              <a:pathLst>
                <a:path w="52070" h="53340">
                  <a:moveTo>
                    <a:pt x="45631" y="53276"/>
                  </a:moveTo>
                  <a:lnTo>
                    <a:pt x="36512" y="53276"/>
                  </a:lnTo>
                  <a:lnTo>
                    <a:pt x="35013" y="50253"/>
                  </a:lnTo>
                  <a:lnTo>
                    <a:pt x="30454" y="45681"/>
                  </a:lnTo>
                  <a:lnTo>
                    <a:pt x="24443" y="37063"/>
                  </a:lnTo>
                  <a:lnTo>
                    <a:pt x="17872" y="29306"/>
                  </a:lnTo>
                  <a:lnTo>
                    <a:pt x="10734" y="22123"/>
                  </a:lnTo>
                  <a:lnTo>
                    <a:pt x="3022" y="15227"/>
                  </a:lnTo>
                  <a:lnTo>
                    <a:pt x="1536" y="13690"/>
                  </a:lnTo>
                  <a:lnTo>
                    <a:pt x="0" y="10667"/>
                  </a:lnTo>
                  <a:lnTo>
                    <a:pt x="0" y="3022"/>
                  </a:lnTo>
                  <a:lnTo>
                    <a:pt x="4559" y="0"/>
                  </a:lnTo>
                  <a:lnTo>
                    <a:pt x="15227" y="0"/>
                  </a:lnTo>
                  <a:lnTo>
                    <a:pt x="40182" y="27666"/>
                  </a:lnTo>
                  <a:lnTo>
                    <a:pt x="47172" y="35958"/>
                  </a:lnTo>
                  <a:lnTo>
                    <a:pt x="50740" y="41114"/>
                  </a:lnTo>
                  <a:lnTo>
                    <a:pt x="51739" y="44145"/>
                  </a:lnTo>
                  <a:lnTo>
                    <a:pt x="51739" y="50253"/>
                  </a:lnTo>
                  <a:lnTo>
                    <a:pt x="45631" y="53276"/>
                  </a:lnTo>
                  <a:close/>
                </a:path>
              </a:pathLst>
            </a:custGeom>
            <a:solidFill>
              <a:srgbClr val="4D4D4F"/>
            </a:solidFill>
          </p:spPr>
          <p:txBody>
            <a:bodyPr wrap="square" lIns="0" tIns="0" rIns="0" bIns="0" rtlCol="0"/>
            <a:lstStyle/>
            <a:p>
              <a:endParaRPr/>
            </a:p>
          </p:txBody>
        </p:sp>
        <p:pic>
          <p:nvPicPr>
            <p:cNvPr id="60" name="object 60"/>
            <p:cNvPicPr/>
            <p:nvPr/>
          </p:nvPicPr>
          <p:blipFill>
            <a:blip r:embed="rId43" cstate="print"/>
            <a:stretch>
              <a:fillRect/>
            </a:stretch>
          </p:blipFill>
          <p:spPr>
            <a:xfrm>
              <a:off x="4664227" y="8187727"/>
              <a:ext cx="963561" cy="168973"/>
            </a:xfrm>
            <a:prstGeom prst="rect">
              <a:avLst/>
            </a:prstGeom>
          </p:spPr>
        </p:pic>
        <p:sp>
          <p:nvSpPr>
            <p:cNvPr id="61" name="object 61"/>
            <p:cNvSpPr/>
            <p:nvPr/>
          </p:nvSpPr>
          <p:spPr>
            <a:xfrm>
              <a:off x="5751119" y="8187727"/>
              <a:ext cx="531495" cy="167640"/>
            </a:xfrm>
            <a:custGeom>
              <a:avLst/>
              <a:gdLst/>
              <a:ahLst/>
              <a:cxnLst/>
              <a:rect l="l" t="t" r="r" b="b"/>
              <a:pathLst>
                <a:path w="531495" h="167640">
                  <a:moveTo>
                    <a:pt x="41071" y="28917"/>
                  </a:moveTo>
                  <a:lnTo>
                    <a:pt x="39585" y="27432"/>
                  </a:lnTo>
                  <a:lnTo>
                    <a:pt x="36512" y="22872"/>
                  </a:lnTo>
                  <a:lnTo>
                    <a:pt x="28917" y="16764"/>
                  </a:lnTo>
                  <a:lnTo>
                    <a:pt x="28917" y="15227"/>
                  </a:lnTo>
                  <a:lnTo>
                    <a:pt x="16713" y="3073"/>
                  </a:lnTo>
                  <a:lnTo>
                    <a:pt x="9118" y="3073"/>
                  </a:lnTo>
                  <a:lnTo>
                    <a:pt x="4559" y="7645"/>
                  </a:lnTo>
                  <a:lnTo>
                    <a:pt x="4559" y="13690"/>
                  </a:lnTo>
                  <a:lnTo>
                    <a:pt x="6045" y="16764"/>
                  </a:lnTo>
                  <a:lnTo>
                    <a:pt x="9118" y="16764"/>
                  </a:lnTo>
                  <a:lnTo>
                    <a:pt x="12153" y="21336"/>
                  </a:lnTo>
                  <a:lnTo>
                    <a:pt x="30403" y="39585"/>
                  </a:lnTo>
                  <a:lnTo>
                    <a:pt x="38049" y="39585"/>
                  </a:lnTo>
                  <a:lnTo>
                    <a:pt x="41071" y="35026"/>
                  </a:lnTo>
                  <a:lnTo>
                    <a:pt x="41071" y="28917"/>
                  </a:lnTo>
                  <a:close/>
                </a:path>
                <a:path w="531495" h="167640">
                  <a:moveTo>
                    <a:pt x="133946" y="86766"/>
                  </a:moveTo>
                  <a:lnTo>
                    <a:pt x="130911" y="82207"/>
                  </a:lnTo>
                  <a:lnTo>
                    <a:pt x="121793" y="82207"/>
                  </a:lnTo>
                  <a:lnTo>
                    <a:pt x="121793" y="95897"/>
                  </a:lnTo>
                  <a:lnTo>
                    <a:pt x="121793" y="111125"/>
                  </a:lnTo>
                  <a:lnTo>
                    <a:pt x="120243" y="114198"/>
                  </a:lnTo>
                  <a:lnTo>
                    <a:pt x="91325" y="114198"/>
                  </a:lnTo>
                  <a:lnTo>
                    <a:pt x="89789" y="111125"/>
                  </a:lnTo>
                  <a:lnTo>
                    <a:pt x="89789" y="95897"/>
                  </a:lnTo>
                  <a:lnTo>
                    <a:pt x="91325" y="92875"/>
                  </a:lnTo>
                  <a:lnTo>
                    <a:pt x="120243" y="92875"/>
                  </a:lnTo>
                  <a:lnTo>
                    <a:pt x="121793" y="95897"/>
                  </a:lnTo>
                  <a:lnTo>
                    <a:pt x="121793" y="82207"/>
                  </a:lnTo>
                  <a:lnTo>
                    <a:pt x="80657" y="82207"/>
                  </a:lnTo>
                  <a:lnTo>
                    <a:pt x="77635" y="86766"/>
                  </a:lnTo>
                  <a:lnTo>
                    <a:pt x="77635" y="120256"/>
                  </a:lnTo>
                  <a:lnTo>
                    <a:pt x="80657" y="124815"/>
                  </a:lnTo>
                  <a:lnTo>
                    <a:pt x="130911" y="124815"/>
                  </a:lnTo>
                  <a:lnTo>
                    <a:pt x="133946" y="120256"/>
                  </a:lnTo>
                  <a:lnTo>
                    <a:pt x="133946" y="114198"/>
                  </a:lnTo>
                  <a:lnTo>
                    <a:pt x="133946" y="92875"/>
                  </a:lnTo>
                  <a:lnTo>
                    <a:pt x="133946" y="86766"/>
                  </a:lnTo>
                  <a:close/>
                </a:path>
                <a:path w="531495" h="167640">
                  <a:moveTo>
                    <a:pt x="161328" y="66979"/>
                  </a:moveTo>
                  <a:lnTo>
                    <a:pt x="159842" y="65481"/>
                  </a:lnTo>
                  <a:lnTo>
                    <a:pt x="158305" y="62407"/>
                  </a:lnTo>
                  <a:lnTo>
                    <a:pt x="156768" y="60921"/>
                  </a:lnTo>
                  <a:lnTo>
                    <a:pt x="152196" y="59385"/>
                  </a:lnTo>
                  <a:lnTo>
                    <a:pt x="152196" y="57848"/>
                  </a:lnTo>
                  <a:lnTo>
                    <a:pt x="152196" y="41122"/>
                  </a:lnTo>
                  <a:lnTo>
                    <a:pt x="152196" y="18313"/>
                  </a:lnTo>
                  <a:lnTo>
                    <a:pt x="152196" y="9131"/>
                  </a:lnTo>
                  <a:lnTo>
                    <a:pt x="147637" y="6108"/>
                  </a:lnTo>
                  <a:lnTo>
                    <a:pt x="138506" y="6108"/>
                  </a:lnTo>
                  <a:lnTo>
                    <a:pt x="138506" y="21336"/>
                  </a:lnTo>
                  <a:lnTo>
                    <a:pt x="138506" y="28917"/>
                  </a:lnTo>
                  <a:lnTo>
                    <a:pt x="138506" y="41122"/>
                  </a:lnTo>
                  <a:lnTo>
                    <a:pt x="138506" y="57848"/>
                  </a:lnTo>
                  <a:lnTo>
                    <a:pt x="106553" y="57848"/>
                  </a:lnTo>
                  <a:lnTo>
                    <a:pt x="106553" y="42659"/>
                  </a:lnTo>
                  <a:lnTo>
                    <a:pt x="108051" y="41122"/>
                  </a:lnTo>
                  <a:lnTo>
                    <a:pt x="138506" y="41122"/>
                  </a:lnTo>
                  <a:lnTo>
                    <a:pt x="138506" y="28917"/>
                  </a:lnTo>
                  <a:lnTo>
                    <a:pt x="97434" y="28917"/>
                  </a:lnTo>
                  <a:lnTo>
                    <a:pt x="92862" y="33489"/>
                  </a:lnTo>
                  <a:lnTo>
                    <a:pt x="92862" y="57848"/>
                  </a:lnTo>
                  <a:lnTo>
                    <a:pt x="73075" y="57848"/>
                  </a:lnTo>
                  <a:lnTo>
                    <a:pt x="73075" y="19799"/>
                  </a:lnTo>
                  <a:lnTo>
                    <a:pt x="74561" y="18313"/>
                  </a:lnTo>
                  <a:lnTo>
                    <a:pt x="136969" y="18313"/>
                  </a:lnTo>
                  <a:lnTo>
                    <a:pt x="138506" y="21336"/>
                  </a:lnTo>
                  <a:lnTo>
                    <a:pt x="138506" y="6108"/>
                  </a:lnTo>
                  <a:lnTo>
                    <a:pt x="62407" y="6108"/>
                  </a:lnTo>
                  <a:lnTo>
                    <a:pt x="57835" y="10668"/>
                  </a:lnTo>
                  <a:lnTo>
                    <a:pt x="57835" y="59385"/>
                  </a:lnTo>
                  <a:lnTo>
                    <a:pt x="50203" y="60921"/>
                  </a:lnTo>
                  <a:lnTo>
                    <a:pt x="48717" y="66979"/>
                  </a:lnTo>
                  <a:lnTo>
                    <a:pt x="48717" y="137020"/>
                  </a:lnTo>
                  <a:lnTo>
                    <a:pt x="50203" y="143129"/>
                  </a:lnTo>
                  <a:lnTo>
                    <a:pt x="63944" y="143129"/>
                  </a:lnTo>
                  <a:lnTo>
                    <a:pt x="63944" y="73075"/>
                  </a:lnTo>
                  <a:lnTo>
                    <a:pt x="65430" y="70053"/>
                  </a:lnTo>
                  <a:lnTo>
                    <a:pt x="144602" y="70053"/>
                  </a:lnTo>
                  <a:lnTo>
                    <a:pt x="146100" y="73075"/>
                  </a:lnTo>
                  <a:lnTo>
                    <a:pt x="146100" y="127889"/>
                  </a:lnTo>
                  <a:lnTo>
                    <a:pt x="141528" y="129438"/>
                  </a:lnTo>
                  <a:lnTo>
                    <a:pt x="140042" y="129438"/>
                  </a:lnTo>
                  <a:lnTo>
                    <a:pt x="132410" y="127889"/>
                  </a:lnTo>
                  <a:lnTo>
                    <a:pt x="127838" y="127889"/>
                  </a:lnTo>
                  <a:lnTo>
                    <a:pt x="124815" y="129438"/>
                  </a:lnTo>
                  <a:lnTo>
                    <a:pt x="124815" y="143129"/>
                  </a:lnTo>
                  <a:lnTo>
                    <a:pt x="138506" y="143129"/>
                  </a:lnTo>
                  <a:lnTo>
                    <a:pt x="147840" y="142875"/>
                  </a:lnTo>
                  <a:lnTo>
                    <a:pt x="155041" y="141033"/>
                  </a:lnTo>
                  <a:lnTo>
                    <a:pt x="159677" y="136055"/>
                  </a:lnTo>
                  <a:lnTo>
                    <a:pt x="160794" y="129438"/>
                  </a:lnTo>
                  <a:lnTo>
                    <a:pt x="161328" y="126352"/>
                  </a:lnTo>
                  <a:lnTo>
                    <a:pt x="161328" y="70053"/>
                  </a:lnTo>
                  <a:lnTo>
                    <a:pt x="161328" y="66979"/>
                  </a:lnTo>
                  <a:close/>
                </a:path>
                <a:path w="531495" h="167640">
                  <a:moveTo>
                    <a:pt x="168960" y="152247"/>
                  </a:moveTo>
                  <a:lnTo>
                    <a:pt x="164401" y="150710"/>
                  </a:lnTo>
                  <a:lnTo>
                    <a:pt x="77635" y="150710"/>
                  </a:lnTo>
                  <a:lnTo>
                    <a:pt x="67779" y="150342"/>
                  </a:lnTo>
                  <a:lnTo>
                    <a:pt x="54800" y="147675"/>
                  </a:lnTo>
                  <a:lnTo>
                    <a:pt x="47358" y="143129"/>
                  </a:lnTo>
                  <a:lnTo>
                    <a:pt x="42938" y="140436"/>
                  </a:lnTo>
                  <a:lnTo>
                    <a:pt x="36512" y="126352"/>
                  </a:lnTo>
                  <a:lnTo>
                    <a:pt x="36512" y="74612"/>
                  </a:lnTo>
                  <a:lnTo>
                    <a:pt x="33477" y="70053"/>
                  </a:lnTo>
                  <a:lnTo>
                    <a:pt x="4559" y="70053"/>
                  </a:lnTo>
                  <a:lnTo>
                    <a:pt x="1485" y="71589"/>
                  </a:lnTo>
                  <a:lnTo>
                    <a:pt x="1485" y="82207"/>
                  </a:lnTo>
                  <a:lnTo>
                    <a:pt x="3022" y="83743"/>
                  </a:lnTo>
                  <a:lnTo>
                    <a:pt x="19786" y="83743"/>
                  </a:lnTo>
                  <a:lnTo>
                    <a:pt x="21285" y="86766"/>
                  </a:lnTo>
                  <a:lnTo>
                    <a:pt x="21285" y="133997"/>
                  </a:lnTo>
                  <a:lnTo>
                    <a:pt x="19786" y="137020"/>
                  </a:lnTo>
                  <a:lnTo>
                    <a:pt x="16713" y="140042"/>
                  </a:lnTo>
                  <a:lnTo>
                    <a:pt x="9131" y="147675"/>
                  </a:lnTo>
                  <a:lnTo>
                    <a:pt x="1485" y="153784"/>
                  </a:lnTo>
                  <a:lnTo>
                    <a:pt x="0" y="155282"/>
                  </a:lnTo>
                  <a:lnTo>
                    <a:pt x="0" y="162915"/>
                  </a:lnTo>
                  <a:lnTo>
                    <a:pt x="4559" y="165950"/>
                  </a:lnTo>
                  <a:lnTo>
                    <a:pt x="12153" y="165950"/>
                  </a:lnTo>
                  <a:lnTo>
                    <a:pt x="27381" y="150710"/>
                  </a:lnTo>
                  <a:lnTo>
                    <a:pt x="31940" y="143129"/>
                  </a:lnTo>
                  <a:lnTo>
                    <a:pt x="37147" y="150952"/>
                  </a:lnTo>
                  <a:lnTo>
                    <a:pt x="46215" y="157772"/>
                  </a:lnTo>
                  <a:lnTo>
                    <a:pt x="59563" y="162585"/>
                  </a:lnTo>
                  <a:lnTo>
                    <a:pt x="77635" y="164401"/>
                  </a:lnTo>
                  <a:lnTo>
                    <a:pt x="168960" y="164401"/>
                  </a:lnTo>
                  <a:lnTo>
                    <a:pt x="168960" y="152247"/>
                  </a:lnTo>
                  <a:close/>
                </a:path>
                <a:path w="531495" h="167640">
                  <a:moveTo>
                    <a:pt x="231368" y="25895"/>
                  </a:moveTo>
                  <a:lnTo>
                    <a:pt x="223735" y="13690"/>
                  </a:lnTo>
                  <a:lnTo>
                    <a:pt x="216141" y="3073"/>
                  </a:lnTo>
                  <a:lnTo>
                    <a:pt x="216141" y="1536"/>
                  </a:lnTo>
                  <a:lnTo>
                    <a:pt x="207022" y="1536"/>
                  </a:lnTo>
                  <a:lnTo>
                    <a:pt x="203987" y="6108"/>
                  </a:lnTo>
                  <a:lnTo>
                    <a:pt x="203987" y="12204"/>
                  </a:lnTo>
                  <a:lnTo>
                    <a:pt x="210045" y="21336"/>
                  </a:lnTo>
                  <a:lnTo>
                    <a:pt x="211582" y="25895"/>
                  </a:lnTo>
                  <a:lnTo>
                    <a:pt x="214604" y="30467"/>
                  </a:lnTo>
                  <a:lnTo>
                    <a:pt x="217678" y="36563"/>
                  </a:lnTo>
                  <a:lnTo>
                    <a:pt x="217678" y="38049"/>
                  </a:lnTo>
                  <a:lnTo>
                    <a:pt x="225272" y="38049"/>
                  </a:lnTo>
                  <a:lnTo>
                    <a:pt x="231368" y="35026"/>
                  </a:lnTo>
                  <a:lnTo>
                    <a:pt x="231368" y="25895"/>
                  </a:lnTo>
                  <a:close/>
                </a:path>
                <a:path w="531495" h="167640">
                  <a:moveTo>
                    <a:pt x="275526" y="24358"/>
                  </a:moveTo>
                  <a:lnTo>
                    <a:pt x="270967" y="15227"/>
                  </a:lnTo>
                  <a:lnTo>
                    <a:pt x="267893" y="10668"/>
                  </a:lnTo>
                  <a:lnTo>
                    <a:pt x="261835" y="1536"/>
                  </a:lnTo>
                  <a:lnTo>
                    <a:pt x="260299" y="0"/>
                  </a:lnTo>
                  <a:lnTo>
                    <a:pt x="254190" y="0"/>
                  </a:lnTo>
                  <a:lnTo>
                    <a:pt x="248094" y="1536"/>
                  </a:lnTo>
                  <a:lnTo>
                    <a:pt x="248094" y="9131"/>
                  </a:lnTo>
                  <a:lnTo>
                    <a:pt x="249631" y="10668"/>
                  </a:lnTo>
                  <a:lnTo>
                    <a:pt x="249631" y="12204"/>
                  </a:lnTo>
                  <a:lnTo>
                    <a:pt x="254190" y="18313"/>
                  </a:lnTo>
                  <a:lnTo>
                    <a:pt x="257225" y="22872"/>
                  </a:lnTo>
                  <a:lnTo>
                    <a:pt x="258762" y="25895"/>
                  </a:lnTo>
                  <a:lnTo>
                    <a:pt x="263321" y="35026"/>
                  </a:lnTo>
                  <a:lnTo>
                    <a:pt x="270967" y="35026"/>
                  </a:lnTo>
                  <a:lnTo>
                    <a:pt x="275526" y="32004"/>
                  </a:lnTo>
                  <a:lnTo>
                    <a:pt x="275526" y="24358"/>
                  </a:lnTo>
                  <a:close/>
                </a:path>
                <a:path w="531495" h="167640">
                  <a:moveTo>
                    <a:pt x="328803" y="101993"/>
                  </a:moveTo>
                  <a:lnTo>
                    <a:pt x="326745" y="91452"/>
                  </a:lnTo>
                  <a:lnTo>
                    <a:pt x="321551" y="86029"/>
                  </a:lnTo>
                  <a:lnTo>
                    <a:pt x="314655" y="84035"/>
                  </a:lnTo>
                  <a:lnTo>
                    <a:pt x="307479" y="83743"/>
                  </a:lnTo>
                  <a:lnTo>
                    <a:pt x="266395" y="83743"/>
                  </a:lnTo>
                  <a:lnTo>
                    <a:pt x="266395" y="74612"/>
                  </a:lnTo>
                  <a:lnTo>
                    <a:pt x="267893" y="68516"/>
                  </a:lnTo>
                  <a:lnTo>
                    <a:pt x="267893" y="59385"/>
                  </a:lnTo>
                  <a:lnTo>
                    <a:pt x="252653" y="59385"/>
                  </a:lnTo>
                  <a:lnTo>
                    <a:pt x="252653" y="66979"/>
                  </a:lnTo>
                  <a:lnTo>
                    <a:pt x="251167" y="76149"/>
                  </a:lnTo>
                  <a:lnTo>
                    <a:pt x="251167" y="83743"/>
                  </a:lnTo>
                  <a:lnTo>
                    <a:pt x="197891" y="83743"/>
                  </a:lnTo>
                  <a:lnTo>
                    <a:pt x="197891" y="95897"/>
                  </a:lnTo>
                  <a:lnTo>
                    <a:pt x="248094" y="95897"/>
                  </a:lnTo>
                  <a:lnTo>
                    <a:pt x="238239" y="119710"/>
                  </a:lnTo>
                  <a:lnTo>
                    <a:pt x="225082" y="135509"/>
                  </a:lnTo>
                  <a:lnTo>
                    <a:pt x="209359" y="145592"/>
                  </a:lnTo>
                  <a:lnTo>
                    <a:pt x="191782" y="152247"/>
                  </a:lnTo>
                  <a:lnTo>
                    <a:pt x="185686" y="153784"/>
                  </a:lnTo>
                  <a:lnTo>
                    <a:pt x="184200" y="155282"/>
                  </a:lnTo>
                  <a:lnTo>
                    <a:pt x="184200" y="162915"/>
                  </a:lnTo>
                  <a:lnTo>
                    <a:pt x="187223" y="167487"/>
                  </a:lnTo>
                  <a:lnTo>
                    <a:pt x="194818" y="167487"/>
                  </a:lnTo>
                  <a:lnTo>
                    <a:pt x="203987" y="164401"/>
                  </a:lnTo>
                  <a:lnTo>
                    <a:pt x="249428" y="127889"/>
                  </a:lnTo>
                  <a:lnTo>
                    <a:pt x="263321" y="95897"/>
                  </a:lnTo>
                  <a:lnTo>
                    <a:pt x="310502" y="95897"/>
                  </a:lnTo>
                  <a:lnTo>
                    <a:pt x="313575" y="97434"/>
                  </a:lnTo>
                  <a:lnTo>
                    <a:pt x="313575" y="105079"/>
                  </a:lnTo>
                  <a:lnTo>
                    <a:pt x="307479" y="150710"/>
                  </a:lnTo>
                  <a:lnTo>
                    <a:pt x="302907" y="152247"/>
                  </a:lnTo>
                  <a:lnTo>
                    <a:pt x="293789" y="152247"/>
                  </a:lnTo>
                  <a:lnTo>
                    <a:pt x="277012" y="150710"/>
                  </a:lnTo>
                  <a:lnTo>
                    <a:pt x="270967" y="150710"/>
                  </a:lnTo>
                  <a:lnTo>
                    <a:pt x="267893" y="153784"/>
                  </a:lnTo>
                  <a:lnTo>
                    <a:pt x="267893" y="164401"/>
                  </a:lnTo>
                  <a:lnTo>
                    <a:pt x="273989" y="167487"/>
                  </a:lnTo>
                  <a:lnTo>
                    <a:pt x="284657" y="167487"/>
                  </a:lnTo>
                  <a:lnTo>
                    <a:pt x="322872" y="152247"/>
                  </a:lnTo>
                  <a:lnTo>
                    <a:pt x="328244" y="114020"/>
                  </a:lnTo>
                  <a:lnTo>
                    <a:pt x="328803" y="101993"/>
                  </a:lnTo>
                  <a:close/>
                </a:path>
                <a:path w="531495" h="167640">
                  <a:moveTo>
                    <a:pt x="344043" y="57848"/>
                  </a:moveTo>
                  <a:lnTo>
                    <a:pt x="343382" y="51790"/>
                  </a:lnTo>
                  <a:lnTo>
                    <a:pt x="343103" y="49225"/>
                  </a:lnTo>
                  <a:lnTo>
                    <a:pt x="340017" y="43586"/>
                  </a:lnTo>
                  <a:lnTo>
                    <a:pt x="334365" y="40525"/>
                  </a:lnTo>
                  <a:lnTo>
                    <a:pt x="325729" y="39585"/>
                  </a:lnTo>
                  <a:lnTo>
                    <a:pt x="313575" y="39585"/>
                  </a:lnTo>
                  <a:lnTo>
                    <a:pt x="318757" y="31419"/>
                  </a:lnTo>
                  <a:lnTo>
                    <a:pt x="324218" y="22098"/>
                  </a:lnTo>
                  <a:lnTo>
                    <a:pt x="328536" y="13906"/>
                  </a:lnTo>
                  <a:lnTo>
                    <a:pt x="330301" y="9131"/>
                  </a:lnTo>
                  <a:lnTo>
                    <a:pt x="330301" y="4559"/>
                  </a:lnTo>
                  <a:lnTo>
                    <a:pt x="324243" y="1536"/>
                  </a:lnTo>
                  <a:lnTo>
                    <a:pt x="316598" y="1536"/>
                  </a:lnTo>
                  <a:lnTo>
                    <a:pt x="316598" y="3073"/>
                  </a:lnTo>
                  <a:lnTo>
                    <a:pt x="312039" y="12204"/>
                  </a:lnTo>
                  <a:lnTo>
                    <a:pt x="308635" y="18313"/>
                  </a:lnTo>
                  <a:lnTo>
                    <a:pt x="304990" y="25323"/>
                  </a:lnTo>
                  <a:lnTo>
                    <a:pt x="301117" y="32537"/>
                  </a:lnTo>
                  <a:lnTo>
                    <a:pt x="296811" y="39585"/>
                  </a:lnTo>
                  <a:lnTo>
                    <a:pt x="205473" y="39585"/>
                  </a:lnTo>
                  <a:lnTo>
                    <a:pt x="197485" y="40525"/>
                  </a:lnTo>
                  <a:lnTo>
                    <a:pt x="191782" y="43586"/>
                  </a:lnTo>
                  <a:lnTo>
                    <a:pt x="188353" y="49225"/>
                  </a:lnTo>
                  <a:lnTo>
                    <a:pt x="187223" y="57848"/>
                  </a:lnTo>
                  <a:lnTo>
                    <a:pt x="187223" y="79184"/>
                  </a:lnTo>
                  <a:lnTo>
                    <a:pt x="190246" y="80721"/>
                  </a:lnTo>
                  <a:lnTo>
                    <a:pt x="202450" y="80721"/>
                  </a:lnTo>
                  <a:lnTo>
                    <a:pt x="202450" y="54825"/>
                  </a:lnTo>
                  <a:lnTo>
                    <a:pt x="203987" y="51790"/>
                  </a:lnTo>
                  <a:lnTo>
                    <a:pt x="325729" y="51790"/>
                  </a:lnTo>
                  <a:lnTo>
                    <a:pt x="328803" y="54825"/>
                  </a:lnTo>
                  <a:lnTo>
                    <a:pt x="328803" y="79184"/>
                  </a:lnTo>
                  <a:lnTo>
                    <a:pt x="331838" y="80721"/>
                  </a:lnTo>
                  <a:lnTo>
                    <a:pt x="344043" y="80721"/>
                  </a:lnTo>
                  <a:lnTo>
                    <a:pt x="344043" y="57848"/>
                  </a:lnTo>
                  <a:close/>
                </a:path>
                <a:path w="531495" h="167640">
                  <a:moveTo>
                    <a:pt x="531266" y="9131"/>
                  </a:moveTo>
                  <a:lnTo>
                    <a:pt x="362292" y="9131"/>
                  </a:lnTo>
                  <a:lnTo>
                    <a:pt x="362292" y="22872"/>
                  </a:lnTo>
                  <a:lnTo>
                    <a:pt x="395782" y="22872"/>
                  </a:lnTo>
                  <a:lnTo>
                    <a:pt x="393458" y="31978"/>
                  </a:lnTo>
                  <a:lnTo>
                    <a:pt x="378269" y="71755"/>
                  </a:lnTo>
                  <a:lnTo>
                    <a:pt x="365315" y="88303"/>
                  </a:lnTo>
                  <a:lnTo>
                    <a:pt x="365315" y="95897"/>
                  </a:lnTo>
                  <a:lnTo>
                    <a:pt x="368401" y="100507"/>
                  </a:lnTo>
                  <a:lnTo>
                    <a:pt x="377520" y="100507"/>
                  </a:lnTo>
                  <a:lnTo>
                    <a:pt x="382092" y="92875"/>
                  </a:lnTo>
                  <a:lnTo>
                    <a:pt x="385114" y="88303"/>
                  </a:lnTo>
                  <a:lnTo>
                    <a:pt x="391769" y="93853"/>
                  </a:lnTo>
                  <a:lnTo>
                    <a:pt x="399567" y="100685"/>
                  </a:lnTo>
                  <a:lnTo>
                    <a:pt x="407377" y="107797"/>
                  </a:lnTo>
                  <a:lnTo>
                    <a:pt x="414032" y="114198"/>
                  </a:lnTo>
                  <a:lnTo>
                    <a:pt x="403517" y="128701"/>
                  </a:lnTo>
                  <a:lnTo>
                    <a:pt x="371424" y="152247"/>
                  </a:lnTo>
                  <a:lnTo>
                    <a:pt x="365315" y="155282"/>
                  </a:lnTo>
                  <a:lnTo>
                    <a:pt x="365315" y="159842"/>
                  </a:lnTo>
                  <a:lnTo>
                    <a:pt x="366852" y="167487"/>
                  </a:lnTo>
                  <a:lnTo>
                    <a:pt x="374446" y="167487"/>
                  </a:lnTo>
                  <a:lnTo>
                    <a:pt x="410845" y="142417"/>
                  </a:lnTo>
                  <a:lnTo>
                    <a:pt x="432917" y="106489"/>
                  </a:lnTo>
                  <a:lnTo>
                    <a:pt x="434898" y="100507"/>
                  </a:lnTo>
                  <a:lnTo>
                    <a:pt x="439153" y="87744"/>
                  </a:lnTo>
                  <a:lnTo>
                    <a:pt x="443103" y="71551"/>
                  </a:lnTo>
                  <a:lnTo>
                    <a:pt x="444500" y="60921"/>
                  </a:lnTo>
                  <a:lnTo>
                    <a:pt x="443852" y="57848"/>
                  </a:lnTo>
                  <a:lnTo>
                    <a:pt x="442468" y="51231"/>
                  </a:lnTo>
                  <a:lnTo>
                    <a:pt x="437438" y="46253"/>
                  </a:lnTo>
                  <a:lnTo>
                    <a:pt x="430987" y="44424"/>
                  </a:lnTo>
                  <a:lnTo>
                    <a:pt x="430809" y="44424"/>
                  </a:lnTo>
                  <a:lnTo>
                    <a:pt x="430809" y="57848"/>
                  </a:lnTo>
                  <a:lnTo>
                    <a:pt x="430809" y="62407"/>
                  </a:lnTo>
                  <a:lnTo>
                    <a:pt x="429996" y="69875"/>
                  </a:lnTo>
                  <a:lnTo>
                    <a:pt x="427761" y="79756"/>
                  </a:lnTo>
                  <a:lnTo>
                    <a:pt x="424370" y="90487"/>
                  </a:lnTo>
                  <a:lnTo>
                    <a:pt x="420141" y="100507"/>
                  </a:lnTo>
                  <a:lnTo>
                    <a:pt x="406222" y="89077"/>
                  </a:lnTo>
                  <a:lnTo>
                    <a:pt x="405257" y="88303"/>
                  </a:lnTo>
                  <a:lnTo>
                    <a:pt x="398500" y="82931"/>
                  </a:lnTo>
                  <a:lnTo>
                    <a:pt x="391210" y="77635"/>
                  </a:lnTo>
                  <a:lnTo>
                    <a:pt x="395782" y="68516"/>
                  </a:lnTo>
                  <a:lnTo>
                    <a:pt x="398805" y="60921"/>
                  </a:lnTo>
                  <a:lnTo>
                    <a:pt x="400342" y="57848"/>
                  </a:lnTo>
                  <a:lnTo>
                    <a:pt x="430809" y="57848"/>
                  </a:lnTo>
                  <a:lnTo>
                    <a:pt x="430809" y="44424"/>
                  </a:lnTo>
                  <a:lnTo>
                    <a:pt x="424700" y="44157"/>
                  </a:lnTo>
                  <a:lnTo>
                    <a:pt x="404914" y="44157"/>
                  </a:lnTo>
                  <a:lnTo>
                    <a:pt x="407936" y="33489"/>
                  </a:lnTo>
                  <a:lnTo>
                    <a:pt x="409473" y="22872"/>
                  </a:lnTo>
                  <a:lnTo>
                    <a:pt x="458190" y="22872"/>
                  </a:lnTo>
                  <a:lnTo>
                    <a:pt x="458190" y="153784"/>
                  </a:lnTo>
                  <a:lnTo>
                    <a:pt x="459727" y="164401"/>
                  </a:lnTo>
                  <a:lnTo>
                    <a:pt x="473417" y="165950"/>
                  </a:lnTo>
                  <a:lnTo>
                    <a:pt x="519061" y="165950"/>
                  </a:lnTo>
                  <a:lnTo>
                    <a:pt x="523621" y="164401"/>
                  </a:lnTo>
                  <a:lnTo>
                    <a:pt x="526694" y="158356"/>
                  </a:lnTo>
                  <a:lnTo>
                    <a:pt x="528294" y="152247"/>
                  </a:lnTo>
                  <a:lnTo>
                    <a:pt x="528688" y="150799"/>
                  </a:lnTo>
                  <a:lnTo>
                    <a:pt x="530110" y="141401"/>
                  </a:lnTo>
                  <a:lnTo>
                    <a:pt x="530974" y="132867"/>
                  </a:lnTo>
                  <a:lnTo>
                    <a:pt x="531164" y="129438"/>
                  </a:lnTo>
                  <a:lnTo>
                    <a:pt x="531266" y="118770"/>
                  </a:lnTo>
                  <a:lnTo>
                    <a:pt x="516039" y="118770"/>
                  </a:lnTo>
                  <a:lnTo>
                    <a:pt x="516039" y="129438"/>
                  </a:lnTo>
                  <a:lnTo>
                    <a:pt x="514565" y="142417"/>
                  </a:lnTo>
                  <a:lnTo>
                    <a:pt x="514489" y="149174"/>
                  </a:lnTo>
                  <a:lnTo>
                    <a:pt x="511467" y="150710"/>
                  </a:lnTo>
                  <a:lnTo>
                    <a:pt x="509930" y="152247"/>
                  </a:lnTo>
                  <a:lnTo>
                    <a:pt x="479526" y="152247"/>
                  </a:lnTo>
                  <a:lnTo>
                    <a:pt x="477977" y="150710"/>
                  </a:lnTo>
                  <a:lnTo>
                    <a:pt x="473417" y="149174"/>
                  </a:lnTo>
                  <a:lnTo>
                    <a:pt x="473417" y="88303"/>
                  </a:lnTo>
                  <a:lnTo>
                    <a:pt x="485419" y="83045"/>
                  </a:lnTo>
                  <a:lnTo>
                    <a:pt x="495274" y="78054"/>
                  </a:lnTo>
                  <a:lnTo>
                    <a:pt x="503834" y="73075"/>
                  </a:lnTo>
                  <a:lnTo>
                    <a:pt x="504863" y="72491"/>
                  </a:lnTo>
                  <a:lnTo>
                    <a:pt x="516039" y="65481"/>
                  </a:lnTo>
                  <a:lnTo>
                    <a:pt x="525157" y="59385"/>
                  </a:lnTo>
                  <a:lnTo>
                    <a:pt x="528193" y="56362"/>
                  </a:lnTo>
                  <a:lnTo>
                    <a:pt x="528193" y="50253"/>
                  </a:lnTo>
                  <a:lnTo>
                    <a:pt x="525157" y="45694"/>
                  </a:lnTo>
                  <a:lnTo>
                    <a:pt x="517575" y="45694"/>
                  </a:lnTo>
                  <a:lnTo>
                    <a:pt x="506907" y="53276"/>
                  </a:lnTo>
                  <a:lnTo>
                    <a:pt x="501230" y="57238"/>
                  </a:lnTo>
                  <a:lnTo>
                    <a:pt x="493572" y="62052"/>
                  </a:lnTo>
                  <a:lnTo>
                    <a:pt x="484212" y="67424"/>
                  </a:lnTo>
                  <a:lnTo>
                    <a:pt x="473417" y="73075"/>
                  </a:lnTo>
                  <a:lnTo>
                    <a:pt x="473417" y="22872"/>
                  </a:lnTo>
                  <a:lnTo>
                    <a:pt x="531266" y="22872"/>
                  </a:lnTo>
                  <a:lnTo>
                    <a:pt x="531266" y="9131"/>
                  </a:lnTo>
                  <a:close/>
                </a:path>
              </a:pathLst>
            </a:custGeom>
            <a:solidFill>
              <a:srgbClr val="4D4D4F"/>
            </a:solidFill>
          </p:spPr>
          <p:txBody>
            <a:bodyPr wrap="square" lIns="0" tIns="0" rIns="0" bIns="0" rtlCol="0"/>
            <a:lstStyle/>
            <a:p>
              <a:endParaRPr/>
            </a:p>
          </p:txBody>
        </p:sp>
        <p:pic>
          <p:nvPicPr>
            <p:cNvPr id="62" name="object 62"/>
            <p:cNvPicPr/>
            <p:nvPr/>
          </p:nvPicPr>
          <p:blipFill>
            <a:blip r:embed="rId44" cstate="print"/>
            <a:stretch>
              <a:fillRect/>
            </a:stretch>
          </p:blipFill>
          <p:spPr>
            <a:xfrm>
              <a:off x="1402016" y="8420645"/>
              <a:ext cx="1860194" cy="168973"/>
            </a:xfrm>
            <a:prstGeom prst="rect">
              <a:avLst/>
            </a:prstGeom>
          </p:spPr>
        </p:pic>
        <p:sp>
          <p:nvSpPr>
            <p:cNvPr id="63" name="object 63"/>
            <p:cNvSpPr/>
            <p:nvPr/>
          </p:nvSpPr>
          <p:spPr>
            <a:xfrm>
              <a:off x="1283246" y="8849918"/>
              <a:ext cx="30480" cy="32384"/>
            </a:xfrm>
            <a:custGeom>
              <a:avLst/>
              <a:gdLst/>
              <a:ahLst/>
              <a:cxnLst/>
              <a:rect l="l" t="t" r="r" b="b"/>
              <a:pathLst>
                <a:path w="30480" h="32384">
                  <a:moveTo>
                    <a:pt x="24358" y="31991"/>
                  </a:moveTo>
                  <a:lnTo>
                    <a:pt x="6095" y="31991"/>
                  </a:lnTo>
                  <a:lnTo>
                    <a:pt x="0" y="24358"/>
                  </a:lnTo>
                  <a:lnTo>
                    <a:pt x="0" y="6095"/>
                  </a:lnTo>
                  <a:lnTo>
                    <a:pt x="6095" y="0"/>
                  </a:lnTo>
                  <a:lnTo>
                    <a:pt x="24358" y="0"/>
                  </a:lnTo>
                  <a:lnTo>
                    <a:pt x="30454" y="7632"/>
                  </a:lnTo>
                  <a:lnTo>
                    <a:pt x="30454" y="24358"/>
                  </a:lnTo>
                  <a:lnTo>
                    <a:pt x="24358" y="31991"/>
                  </a:lnTo>
                  <a:close/>
                </a:path>
              </a:pathLst>
            </a:custGeom>
            <a:solidFill>
              <a:srgbClr val="4D4D4F"/>
            </a:solidFill>
          </p:spPr>
          <p:txBody>
            <a:bodyPr wrap="square" lIns="0" tIns="0" rIns="0" bIns="0" rtlCol="0"/>
            <a:lstStyle/>
            <a:p>
              <a:endParaRPr/>
            </a:p>
          </p:txBody>
        </p:sp>
        <p:pic>
          <p:nvPicPr>
            <p:cNvPr id="64" name="object 64"/>
            <p:cNvPicPr/>
            <p:nvPr/>
          </p:nvPicPr>
          <p:blipFill>
            <a:blip r:embed="rId45" cstate="print"/>
            <a:stretch>
              <a:fillRect/>
            </a:stretch>
          </p:blipFill>
          <p:spPr>
            <a:xfrm>
              <a:off x="1575549" y="8779916"/>
              <a:ext cx="345528" cy="170459"/>
            </a:xfrm>
            <a:prstGeom prst="rect">
              <a:avLst/>
            </a:prstGeom>
          </p:spPr>
        </p:pic>
        <p:pic>
          <p:nvPicPr>
            <p:cNvPr id="65" name="object 65"/>
            <p:cNvPicPr/>
            <p:nvPr/>
          </p:nvPicPr>
          <p:blipFill>
            <a:blip r:embed="rId46" cstate="print"/>
            <a:stretch>
              <a:fillRect/>
            </a:stretch>
          </p:blipFill>
          <p:spPr>
            <a:xfrm>
              <a:off x="1946973" y="8786012"/>
              <a:ext cx="144602" cy="158305"/>
            </a:xfrm>
            <a:prstGeom prst="rect">
              <a:avLst/>
            </a:prstGeom>
          </p:spPr>
        </p:pic>
        <p:pic>
          <p:nvPicPr>
            <p:cNvPr id="66" name="object 66"/>
            <p:cNvPicPr/>
            <p:nvPr/>
          </p:nvPicPr>
          <p:blipFill>
            <a:blip r:embed="rId47" cstate="print"/>
            <a:stretch>
              <a:fillRect/>
            </a:stretch>
          </p:blipFill>
          <p:spPr>
            <a:xfrm>
              <a:off x="2126602" y="8784475"/>
              <a:ext cx="155282" cy="156768"/>
            </a:xfrm>
            <a:prstGeom prst="rect">
              <a:avLst/>
            </a:prstGeom>
          </p:spPr>
        </p:pic>
        <p:pic>
          <p:nvPicPr>
            <p:cNvPr id="67" name="object 67"/>
            <p:cNvPicPr/>
            <p:nvPr/>
          </p:nvPicPr>
          <p:blipFill>
            <a:blip r:embed="rId48" cstate="print"/>
            <a:stretch>
              <a:fillRect/>
            </a:stretch>
          </p:blipFill>
          <p:spPr>
            <a:xfrm>
              <a:off x="2315362" y="8789047"/>
              <a:ext cx="146151" cy="153733"/>
            </a:xfrm>
            <a:prstGeom prst="rect">
              <a:avLst/>
            </a:prstGeom>
          </p:spPr>
        </p:pic>
        <p:sp>
          <p:nvSpPr>
            <p:cNvPr id="68" name="object 68"/>
            <p:cNvSpPr/>
            <p:nvPr/>
          </p:nvSpPr>
          <p:spPr>
            <a:xfrm>
              <a:off x="2488907" y="8887967"/>
              <a:ext cx="52069" cy="55244"/>
            </a:xfrm>
            <a:custGeom>
              <a:avLst/>
              <a:gdLst/>
              <a:ahLst/>
              <a:cxnLst/>
              <a:rect l="l" t="t" r="r" b="b"/>
              <a:pathLst>
                <a:path w="52069" h="55245">
                  <a:moveTo>
                    <a:pt x="45631" y="54813"/>
                  </a:moveTo>
                  <a:lnTo>
                    <a:pt x="36512" y="54813"/>
                  </a:lnTo>
                  <a:lnTo>
                    <a:pt x="35013" y="51790"/>
                  </a:lnTo>
                  <a:lnTo>
                    <a:pt x="30454" y="47231"/>
                  </a:lnTo>
                  <a:lnTo>
                    <a:pt x="24443" y="38582"/>
                  </a:lnTo>
                  <a:lnTo>
                    <a:pt x="17872" y="30653"/>
                  </a:lnTo>
                  <a:lnTo>
                    <a:pt x="10734" y="23012"/>
                  </a:lnTo>
                  <a:lnTo>
                    <a:pt x="3022" y="15227"/>
                  </a:lnTo>
                  <a:lnTo>
                    <a:pt x="1536" y="15227"/>
                  </a:lnTo>
                  <a:lnTo>
                    <a:pt x="0" y="12204"/>
                  </a:lnTo>
                  <a:lnTo>
                    <a:pt x="0" y="4559"/>
                  </a:lnTo>
                  <a:lnTo>
                    <a:pt x="4559" y="0"/>
                  </a:lnTo>
                  <a:lnTo>
                    <a:pt x="9118" y="0"/>
                  </a:lnTo>
                  <a:lnTo>
                    <a:pt x="11567" y="261"/>
                  </a:lnTo>
                  <a:lnTo>
                    <a:pt x="15022" y="2095"/>
                  </a:lnTo>
                  <a:lnTo>
                    <a:pt x="20475" y="7072"/>
                  </a:lnTo>
                  <a:lnTo>
                    <a:pt x="28917" y="16763"/>
                  </a:lnTo>
                  <a:lnTo>
                    <a:pt x="40182" y="28346"/>
                  </a:lnTo>
                  <a:lnTo>
                    <a:pt x="47172" y="36363"/>
                  </a:lnTo>
                  <a:lnTo>
                    <a:pt x="50740" y="41813"/>
                  </a:lnTo>
                  <a:lnTo>
                    <a:pt x="51739" y="45694"/>
                  </a:lnTo>
                  <a:lnTo>
                    <a:pt x="51739" y="50253"/>
                  </a:lnTo>
                  <a:lnTo>
                    <a:pt x="45631" y="54813"/>
                  </a:lnTo>
                  <a:close/>
                </a:path>
              </a:pathLst>
            </a:custGeom>
            <a:solidFill>
              <a:srgbClr val="4D4D4F"/>
            </a:solidFill>
          </p:spPr>
          <p:txBody>
            <a:bodyPr wrap="square" lIns="0" tIns="0" rIns="0" bIns="0" rtlCol="0"/>
            <a:lstStyle/>
            <a:p>
              <a:endParaRPr/>
            </a:p>
          </p:txBody>
        </p:sp>
        <p:pic>
          <p:nvPicPr>
            <p:cNvPr id="69" name="object 69"/>
            <p:cNvPicPr/>
            <p:nvPr/>
          </p:nvPicPr>
          <p:blipFill>
            <a:blip r:embed="rId49" cstate="print"/>
            <a:stretch>
              <a:fillRect/>
            </a:stretch>
          </p:blipFill>
          <p:spPr>
            <a:xfrm>
              <a:off x="1406575" y="9026524"/>
              <a:ext cx="155270" cy="146100"/>
            </a:xfrm>
            <a:prstGeom prst="rect">
              <a:avLst/>
            </a:prstGeom>
          </p:spPr>
        </p:pic>
        <p:pic>
          <p:nvPicPr>
            <p:cNvPr id="70" name="object 70"/>
            <p:cNvPicPr/>
            <p:nvPr/>
          </p:nvPicPr>
          <p:blipFill>
            <a:blip r:embed="rId50" cstate="print"/>
            <a:stretch>
              <a:fillRect/>
            </a:stretch>
          </p:blipFill>
          <p:spPr>
            <a:xfrm>
              <a:off x="1587703" y="9018879"/>
              <a:ext cx="149224" cy="158356"/>
            </a:xfrm>
            <a:prstGeom prst="rect">
              <a:avLst/>
            </a:prstGeom>
          </p:spPr>
        </p:pic>
        <p:pic>
          <p:nvPicPr>
            <p:cNvPr id="71" name="object 71"/>
            <p:cNvPicPr/>
            <p:nvPr/>
          </p:nvPicPr>
          <p:blipFill>
            <a:blip r:embed="rId51" cstate="print"/>
            <a:stretch>
              <a:fillRect/>
            </a:stretch>
          </p:blipFill>
          <p:spPr>
            <a:xfrm>
              <a:off x="2131174" y="8779916"/>
              <a:ext cx="4145102" cy="403377"/>
            </a:xfrm>
            <a:prstGeom prst="rect">
              <a:avLst/>
            </a:prstGeom>
          </p:spPr>
        </p:pic>
        <p:pic>
          <p:nvPicPr>
            <p:cNvPr id="72" name="object 72"/>
            <p:cNvPicPr/>
            <p:nvPr/>
          </p:nvPicPr>
          <p:blipFill>
            <a:blip r:embed="rId52" cstate="print"/>
            <a:stretch>
              <a:fillRect/>
            </a:stretch>
          </p:blipFill>
          <p:spPr>
            <a:xfrm>
              <a:off x="1762772" y="9018879"/>
              <a:ext cx="158305" cy="158356"/>
            </a:xfrm>
            <a:prstGeom prst="rect">
              <a:avLst/>
            </a:prstGeom>
          </p:spPr>
        </p:pic>
        <p:sp>
          <p:nvSpPr>
            <p:cNvPr id="73" name="object 73"/>
            <p:cNvSpPr/>
            <p:nvPr/>
          </p:nvSpPr>
          <p:spPr>
            <a:xfrm>
              <a:off x="1945436" y="9117850"/>
              <a:ext cx="58419" cy="59690"/>
            </a:xfrm>
            <a:custGeom>
              <a:avLst/>
              <a:gdLst/>
              <a:ahLst/>
              <a:cxnLst/>
              <a:rect l="l" t="t" r="r" b="b"/>
              <a:pathLst>
                <a:path w="58419" h="59690">
                  <a:moveTo>
                    <a:pt x="28917" y="59385"/>
                  </a:moveTo>
                  <a:lnTo>
                    <a:pt x="17348" y="56976"/>
                  </a:lnTo>
                  <a:lnTo>
                    <a:pt x="8191" y="50425"/>
                  </a:lnTo>
                  <a:lnTo>
                    <a:pt x="2168" y="40740"/>
                  </a:lnTo>
                  <a:lnTo>
                    <a:pt x="0" y="28930"/>
                  </a:lnTo>
                  <a:lnTo>
                    <a:pt x="2168" y="17986"/>
                  </a:lnTo>
                  <a:lnTo>
                    <a:pt x="8191" y="8755"/>
                  </a:lnTo>
                  <a:lnTo>
                    <a:pt x="17348" y="2379"/>
                  </a:lnTo>
                  <a:lnTo>
                    <a:pt x="28917" y="0"/>
                  </a:lnTo>
                  <a:lnTo>
                    <a:pt x="39860" y="2379"/>
                  </a:lnTo>
                  <a:lnTo>
                    <a:pt x="49087" y="8755"/>
                  </a:lnTo>
                  <a:lnTo>
                    <a:pt x="51433" y="12153"/>
                  </a:lnTo>
                  <a:lnTo>
                    <a:pt x="18300" y="12153"/>
                  </a:lnTo>
                  <a:lnTo>
                    <a:pt x="10655" y="19799"/>
                  </a:lnTo>
                  <a:lnTo>
                    <a:pt x="10655" y="28930"/>
                  </a:lnTo>
                  <a:lnTo>
                    <a:pt x="12015" y="36282"/>
                  </a:lnTo>
                  <a:lnTo>
                    <a:pt x="15805" y="42056"/>
                  </a:lnTo>
                  <a:lnTo>
                    <a:pt x="21585" y="45829"/>
                  </a:lnTo>
                  <a:lnTo>
                    <a:pt x="28917" y="47180"/>
                  </a:lnTo>
                  <a:lnTo>
                    <a:pt x="51221" y="47180"/>
                  </a:lnTo>
                  <a:lnTo>
                    <a:pt x="49087" y="50425"/>
                  </a:lnTo>
                  <a:lnTo>
                    <a:pt x="39860" y="56976"/>
                  </a:lnTo>
                  <a:lnTo>
                    <a:pt x="28917" y="59385"/>
                  </a:lnTo>
                  <a:close/>
                </a:path>
                <a:path w="58419" h="59690">
                  <a:moveTo>
                    <a:pt x="51221" y="47180"/>
                  </a:moveTo>
                  <a:lnTo>
                    <a:pt x="38049" y="47180"/>
                  </a:lnTo>
                  <a:lnTo>
                    <a:pt x="45681" y="39598"/>
                  </a:lnTo>
                  <a:lnTo>
                    <a:pt x="45681" y="19799"/>
                  </a:lnTo>
                  <a:lnTo>
                    <a:pt x="38049" y="12153"/>
                  </a:lnTo>
                  <a:lnTo>
                    <a:pt x="51433" y="12153"/>
                  </a:lnTo>
                  <a:lnTo>
                    <a:pt x="55458" y="17986"/>
                  </a:lnTo>
                  <a:lnTo>
                    <a:pt x="57835" y="28930"/>
                  </a:lnTo>
                  <a:lnTo>
                    <a:pt x="55458" y="40740"/>
                  </a:lnTo>
                  <a:lnTo>
                    <a:pt x="51221" y="47180"/>
                  </a:lnTo>
                  <a:close/>
                </a:path>
              </a:pathLst>
            </a:custGeom>
            <a:solidFill>
              <a:srgbClr val="4D4D4F"/>
            </a:solidFill>
          </p:spPr>
          <p:txBody>
            <a:bodyPr wrap="square" lIns="0" tIns="0" rIns="0" bIns="0" rtlCol="0"/>
            <a:lstStyle/>
            <a:p>
              <a:endParaRPr/>
            </a:p>
          </p:txBody>
        </p:sp>
      </p:grpSp>
      <p:sp>
        <p:nvSpPr>
          <p:cNvPr id="74" name="object 74"/>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75" name="object 75"/>
          <p:cNvGrpSpPr/>
          <p:nvPr/>
        </p:nvGrpSpPr>
        <p:grpSpPr>
          <a:xfrm>
            <a:off x="7183539" y="1080286"/>
            <a:ext cx="368935" cy="688340"/>
            <a:chOff x="7183539" y="1080286"/>
            <a:chExt cx="368935" cy="688340"/>
          </a:xfrm>
        </p:grpSpPr>
        <p:sp>
          <p:nvSpPr>
            <p:cNvPr id="76" name="object 7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77" name="object 7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78" name="object 78"/>
            <p:cNvPicPr/>
            <p:nvPr/>
          </p:nvPicPr>
          <p:blipFill>
            <a:blip r:embed="rId53" cstate="print"/>
            <a:stretch>
              <a:fillRect/>
            </a:stretch>
          </p:blipFill>
          <p:spPr>
            <a:xfrm>
              <a:off x="7296200" y="1401508"/>
              <a:ext cx="133946" cy="270967"/>
            </a:xfrm>
            <a:prstGeom prst="rect">
              <a:avLst/>
            </a:prstGeom>
          </p:spPr>
        </p:pic>
      </p:grpSp>
      <p:grpSp>
        <p:nvGrpSpPr>
          <p:cNvPr id="79" name="object 79"/>
          <p:cNvGrpSpPr/>
          <p:nvPr/>
        </p:nvGrpSpPr>
        <p:grpSpPr>
          <a:xfrm>
            <a:off x="7183539" y="2570606"/>
            <a:ext cx="368935" cy="688340"/>
            <a:chOff x="7183539" y="2570606"/>
            <a:chExt cx="368935" cy="688340"/>
          </a:xfrm>
        </p:grpSpPr>
        <p:sp>
          <p:nvSpPr>
            <p:cNvPr id="80" name="object 8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1" name="object 81"/>
            <p:cNvPicPr/>
            <p:nvPr/>
          </p:nvPicPr>
          <p:blipFill>
            <a:blip r:embed="rId54" cstate="print"/>
            <a:stretch>
              <a:fillRect/>
            </a:stretch>
          </p:blipFill>
          <p:spPr>
            <a:xfrm>
              <a:off x="7296200" y="2686303"/>
              <a:ext cx="133946" cy="272503"/>
            </a:xfrm>
            <a:prstGeom prst="rect">
              <a:avLst/>
            </a:prstGeom>
          </p:spPr>
        </p:pic>
        <p:pic>
          <p:nvPicPr>
            <p:cNvPr id="82" name="object 82"/>
            <p:cNvPicPr/>
            <p:nvPr/>
          </p:nvPicPr>
          <p:blipFill>
            <a:blip r:embed="rId55" cstate="print"/>
            <a:stretch>
              <a:fillRect/>
            </a:stretch>
          </p:blipFill>
          <p:spPr>
            <a:xfrm>
              <a:off x="7294664" y="3013570"/>
              <a:ext cx="137020" cy="137020"/>
            </a:xfrm>
            <a:prstGeom prst="rect">
              <a:avLst/>
            </a:prstGeom>
          </p:spPr>
        </p:pic>
      </p:grpSp>
      <p:grpSp>
        <p:nvGrpSpPr>
          <p:cNvPr id="83" name="object 83"/>
          <p:cNvGrpSpPr/>
          <p:nvPr/>
        </p:nvGrpSpPr>
        <p:grpSpPr>
          <a:xfrm>
            <a:off x="7183539" y="1826221"/>
            <a:ext cx="368935" cy="687070"/>
            <a:chOff x="7183539" y="1826221"/>
            <a:chExt cx="368935" cy="687070"/>
          </a:xfrm>
        </p:grpSpPr>
        <p:sp>
          <p:nvSpPr>
            <p:cNvPr id="84" name="object 8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5" name="object 85"/>
            <p:cNvPicPr/>
            <p:nvPr/>
          </p:nvPicPr>
          <p:blipFill>
            <a:blip r:embed="rId56" cstate="print"/>
            <a:stretch>
              <a:fillRect/>
            </a:stretch>
          </p:blipFill>
          <p:spPr>
            <a:xfrm>
              <a:off x="7296200" y="1940369"/>
              <a:ext cx="133946" cy="274040"/>
            </a:xfrm>
            <a:prstGeom prst="rect">
              <a:avLst/>
            </a:prstGeom>
          </p:spPr>
        </p:pic>
        <p:pic>
          <p:nvPicPr>
            <p:cNvPr id="86" name="object 86"/>
            <p:cNvPicPr/>
            <p:nvPr/>
          </p:nvPicPr>
          <p:blipFill>
            <a:blip r:embed="rId57" cstate="print"/>
            <a:stretch>
              <a:fillRect/>
            </a:stretch>
          </p:blipFill>
          <p:spPr>
            <a:xfrm>
              <a:off x="7294664" y="2269184"/>
              <a:ext cx="137020" cy="135483"/>
            </a:xfrm>
            <a:prstGeom prst="rect">
              <a:avLst/>
            </a:prstGeom>
          </p:spPr>
        </p:pic>
      </p:grpSp>
      <p:grpSp>
        <p:nvGrpSpPr>
          <p:cNvPr id="87" name="object 87"/>
          <p:cNvGrpSpPr/>
          <p:nvPr/>
        </p:nvGrpSpPr>
        <p:grpSpPr>
          <a:xfrm>
            <a:off x="7183539" y="3314991"/>
            <a:ext cx="368935" cy="688340"/>
            <a:chOff x="7183539" y="3314991"/>
            <a:chExt cx="368935" cy="688340"/>
          </a:xfrm>
        </p:grpSpPr>
        <p:sp>
          <p:nvSpPr>
            <p:cNvPr id="88" name="object 8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9" name="object 89"/>
            <p:cNvPicPr/>
            <p:nvPr/>
          </p:nvPicPr>
          <p:blipFill>
            <a:blip r:embed="rId58" cstate="print"/>
            <a:stretch>
              <a:fillRect/>
            </a:stretch>
          </p:blipFill>
          <p:spPr>
            <a:xfrm>
              <a:off x="7296200" y="3430689"/>
              <a:ext cx="133946" cy="272453"/>
            </a:xfrm>
            <a:prstGeom prst="rect">
              <a:avLst/>
            </a:prstGeom>
          </p:spPr>
        </p:pic>
        <p:pic>
          <p:nvPicPr>
            <p:cNvPr id="90" name="object 90"/>
            <p:cNvPicPr/>
            <p:nvPr/>
          </p:nvPicPr>
          <p:blipFill>
            <a:blip r:embed="rId59" cstate="print"/>
            <a:stretch>
              <a:fillRect/>
            </a:stretch>
          </p:blipFill>
          <p:spPr>
            <a:xfrm>
              <a:off x="7294664" y="3759492"/>
              <a:ext cx="137020" cy="135483"/>
            </a:xfrm>
            <a:prstGeom prst="rect">
              <a:avLst/>
            </a:prstGeom>
          </p:spPr>
        </p:pic>
      </p:grpSp>
      <p:grpSp>
        <p:nvGrpSpPr>
          <p:cNvPr id="91" name="object 91"/>
          <p:cNvGrpSpPr/>
          <p:nvPr/>
        </p:nvGrpSpPr>
        <p:grpSpPr>
          <a:xfrm>
            <a:off x="7183539" y="4060875"/>
            <a:ext cx="368935" cy="687070"/>
            <a:chOff x="7183539" y="4060875"/>
            <a:chExt cx="368935" cy="687070"/>
          </a:xfrm>
        </p:grpSpPr>
        <p:sp>
          <p:nvSpPr>
            <p:cNvPr id="92" name="object 9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3" name="object 93"/>
            <p:cNvPicPr/>
            <p:nvPr/>
          </p:nvPicPr>
          <p:blipFill>
            <a:blip r:embed="rId60" cstate="print"/>
            <a:stretch>
              <a:fillRect/>
            </a:stretch>
          </p:blipFill>
          <p:spPr>
            <a:xfrm>
              <a:off x="7296200" y="4175073"/>
              <a:ext cx="133946" cy="273989"/>
            </a:xfrm>
            <a:prstGeom prst="rect">
              <a:avLst/>
            </a:prstGeom>
          </p:spPr>
        </p:pic>
        <p:pic>
          <p:nvPicPr>
            <p:cNvPr id="94" name="object 94"/>
            <p:cNvPicPr/>
            <p:nvPr/>
          </p:nvPicPr>
          <p:blipFill>
            <a:blip r:embed="rId61" cstate="print"/>
            <a:stretch>
              <a:fillRect/>
            </a:stretch>
          </p:blipFill>
          <p:spPr>
            <a:xfrm>
              <a:off x="7294664" y="4503889"/>
              <a:ext cx="137020" cy="136969"/>
            </a:xfrm>
            <a:prstGeom prst="rect">
              <a:avLst/>
            </a:prstGeom>
          </p:spPr>
        </p:pic>
      </p:grpSp>
      <p:grpSp>
        <p:nvGrpSpPr>
          <p:cNvPr id="95" name="object 95"/>
          <p:cNvGrpSpPr/>
          <p:nvPr/>
        </p:nvGrpSpPr>
        <p:grpSpPr>
          <a:xfrm>
            <a:off x="7183539" y="4805260"/>
            <a:ext cx="368935" cy="688340"/>
            <a:chOff x="7183539" y="4805260"/>
            <a:chExt cx="368935" cy="688340"/>
          </a:xfrm>
        </p:grpSpPr>
        <p:sp>
          <p:nvSpPr>
            <p:cNvPr id="96" name="object 9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7" name="object 97"/>
            <p:cNvPicPr/>
            <p:nvPr/>
          </p:nvPicPr>
          <p:blipFill>
            <a:blip r:embed="rId62" cstate="print"/>
            <a:stretch>
              <a:fillRect/>
            </a:stretch>
          </p:blipFill>
          <p:spPr>
            <a:xfrm>
              <a:off x="7296200" y="4920957"/>
              <a:ext cx="133946" cy="272503"/>
            </a:xfrm>
            <a:prstGeom prst="rect">
              <a:avLst/>
            </a:prstGeom>
          </p:spPr>
        </p:pic>
        <p:pic>
          <p:nvPicPr>
            <p:cNvPr id="98" name="object 98"/>
            <p:cNvPicPr/>
            <p:nvPr/>
          </p:nvPicPr>
          <p:blipFill>
            <a:blip r:embed="rId63" cstate="print"/>
            <a:stretch>
              <a:fillRect/>
            </a:stretch>
          </p:blipFill>
          <p:spPr>
            <a:xfrm>
              <a:off x="7294664" y="5248274"/>
              <a:ext cx="137020" cy="136969"/>
            </a:xfrm>
            <a:prstGeom prst="rect">
              <a:avLst/>
            </a:prstGeom>
          </p:spPr>
        </p:pic>
      </p:grpSp>
      <p:grpSp>
        <p:nvGrpSpPr>
          <p:cNvPr id="99" name="object 99"/>
          <p:cNvGrpSpPr/>
          <p:nvPr/>
        </p:nvGrpSpPr>
        <p:grpSpPr>
          <a:xfrm>
            <a:off x="7183539" y="5549645"/>
            <a:ext cx="368935" cy="688340"/>
            <a:chOff x="7183539" y="5549645"/>
            <a:chExt cx="368935" cy="688340"/>
          </a:xfrm>
        </p:grpSpPr>
        <p:sp>
          <p:nvSpPr>
            <p:cNvPr id="100" name="object 10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1" name="object 101"/>
            <p:cNvPicPr/>
            <p:nvPr/>
          </p:nvPicPr>
          <p:blipFill>
            <a:blip r:embed="rId64" cstate="print"/>
            <a:stretch>
              <a:fillRect/>
            </a:stretch>
          </p:blipFill>
          <p:spPr>
            <a:xfrm>
              <a:off x="7296200" y="5665342"/>
              <a:ext cx="133946" cy="272503"/>
            </a:xfrm>
            <a:prstGeom prst="rect">
              <a:avLst/>
            </a:prstGeom>
          </p:spPr>
        </p:pic>
        <p:pic>
          <p:nvPicPr>
            <p:cNvPr id="102" name="object 102"/>
            <p:cNvPicPr/>
            <p:nvPr/>
          </p:nvPicPr>
          <p:blipFill>
            <a:blip r:embed="rId65" cstate="print"/>
            <a:stretch>
              <a:fillRect/>
            </a:stretch>
          </p:blipFill>
          <p:spPr>
            <a:xfrm>
              <a:off x="7294664" y="5994145"/>
              <a:ext cx="137020" cy="135483"/>
            </a:xfrm>
            <a:prstGeom prst="rect">
              <a:avLst/>
            </a:prstGeom>
          </p:spPr>
        </p:pic>
      </p:grpSp>
      <p:grpSp>
        <p:nvGrpSpPr>
          <p:cNvPr id="103" name="object 103"/>
          <p:cNvGrpSpPr/>
          <p:nvPr/>
        </p:nvGrpSpPr>
        <p:grpSpPr>
          <a:xfrm>
            <a:off x="7183539" y="6295580"/>
            <a:ext cx="368935" cy="687070"/>
            <a:chOff x="7183539" y="6295580"/>
            <a:chExt cx="368935" cy="687070"/>
          </a:xfrm>
        </p:grpSpPr>
        <p:sp>
          <p:nvSpPr>
            <p:cNvPr id="104" name="object 10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5" name="object 105"/>
            <p:cNvPicPr/>
            <p:nvPr/>
          </p:nvPicPr>
          <p:blipFill>
            <a:blip r:embed="rId66" cstate="print"/>
            <a:stretch>
              <a:fillRect/>
            </a:stretch>
          </p:blipFill>
          <p:spPr>
            <a:xfrm>
              <a:off x="7296200" y="6409727"/>
              <a:ext cx="133946" cy="274040"/>
            </a:xfrm>
            <a:prstGeom prst="rect">
              <a:avLst/>
            </a:prstGeom>
          </p:spPr>
        </p:pic>
        <p:pic>
          <p:nvPicPr>
            <p:cNvPr id="106" name="object 106"/>
            <p:cNvPicPr/>
            <p:nvPr/>
          </p:nvPicPr>
          <p:blipFill>
            <a:blip r:embed="rId67" cstate="print"/>
            <a:stretch>
              <a:fillRect/>
            </a:stretch>
          </p:blipFill>
          <p:spPr>
            <a:xfrm>
              <a:off x="7294664" y="6738543"/>
              <a:ext cx="137020" cy="137020"/>
            </a:xfrm>
            <a:prstGeom prst="rect">
              <a:avLst/>
            </a:prstGeom>
          </p:spPr>
        </p:pic>
      </p:grpSp>
      <p:grpSp>
        <p:nvGrpSpPr>
          <p:cNvPr id="107" name="object 107"/>
          <p:cNvGrpSpPr/>
          <p:nvPr/>
        </p:nvGrpSpPr>
        <p:grpSpPr>
          <a:xfrm>
            <a:off x="7183539" y="7039964"/>
            <a:ext cx="368935" cy="688340"/>
            <a:chOff x="7183539" y="7039964"/>
            <a:chExt cx="368935" cy="688340"/>
          </a:xfrm>
        </p:grpSpPr>
        <p:sp>
          <p:nvSpPr>
            <p:cNvPr id="108" name="object 10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09" name="object 109"/>
            <p:cNvPicPr/>
            <p:nvPr/>
          </p:nvPicPr>
          <p:blipFill>
            <a:blip r:embed="rId68" cstate="print"/>
            <a:stretch>
              <a:fillRect/>
            </a:stretch>
          </p:blipFill>
          <p:spPr>
            <a:xfrm>
              <a:off x="7296200" y="7155662"/>
              <a:ext cx="133946" cy="272503"/>
            </a:xfrm>
            <a:prstGeom prst="rect">
              <a:avLst/>
            </a:prstGeom>
          </p:spPr>
        </p:pic>
        <p:pic>
          <p:nvPicPr>
            <p:cNvPr id="110" name="object 110"/>
            <p:cNvPicPr/>
            <p:nvPr/>
          </p:nvPicPr>
          <p:blipFill>
            <a:blip r:embed="rId69" cstate="print"/>
            <a:stretch>
              <a:fillRect/>
            </a:stretch>
          </p:blipFill>
          <p:spPr>
            <a:xfrm>
              <a:off x="7294664" y="7482928"/>
              <a:ext cx="137020" cy="137020"/>
            </a:xfrm>
            <a:prstGeom prst="rect">
              <a:avLst/>
            </a:prstGeom>
          </p:spPr>
        </p:pic>
      </p:grpSp>
      <p:grpSp>
        <p:nvGrpSpPr>
          <p:cNvPr id="111" name="object 111"/>
          <p:cNvGrpSpPr/>
          <p:nvPr/>
        </p:nvGrpSpPr>
        <p:grpSpPr>
          <a:xfrm>
            <a:off x="7183539" y="7784350"/>
            <a:ext cx="368935" cy="688340"/>
            <a:chOff x="7183539" y="7784350"/>
            <a:chExt cx="368935" cy="688340"/>
          </a:xfrm>
        </p:grpSpPr>
        <p:sp>
          <p:nvSpPr>
            <p:cNvPr id="112" name="object 11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3" name="object 113"/>
            <p:cNvPicPr/>
            <p:nvPr/>
          </p:nvPicPr>
          <p:blipFill>
            <a:blip r:embed="rId70" cstate="print"/>
            <a:stretch>
              <a:fillRect/>
            </a:stretch>
          </p:blipFill>
          <p:spPr>
            <a:xfrm>
              <a:off x="7296200" y="7900047"/>
              <a:ext cx="133946" cy="272453"/>
            </a:xfrm>
            <a:prstGeom prst="rect">
              <a:avLst/>
            </a:prstGeom>
          </p:spPr>
        </p:pic>
        <p:pic>
          <p:nvPicPr>
            <p:cNvPr id="114" name="object 114"/>
            <p:cNvPicPr/>
            <p:nvPr/>
          </p:nvPicPr>
          <p:blipFill>
            <a:blip r:embed="rId71" cstate="print"/>
            <a:stretch>
              <a:fillRect/>
            </a:stretch>
          </p:blipFill>
          <p:spPr>
            <a:xfrm>
              <a:off x="7294664" y="8228850"/>
              <a:ext cx="137020" cy="135483"/>
            </a:xfrm>
            <a:prstGeom prst="rect">
              <a:avLst/>
            </a:prstGeom>
          </p:spPr>
        </p:pic>
      </p:grpSp>
      <p:pic>
        <p:nvPicPr>
          <p:cNvPr id="115" name="object 115"/>
          <p:cNvPicPr/>
          <p:nvPr/>
        </p:nvPicPr>
        <p:blipFill>
          <a:blip r:embed="rId72" cstate="print"/>
          <a:stretch>
            <a:fillRect/>
          </a:stretch>
        </p:blipFill>
        <p:spPr>
          <a:xfrm>
            <a:off x="7183539" y="8530233"/>
            <a:ext cx="368401" cy="688085"/>
          </a:xfrm>
          <a:prstGeom prst="rect">
            <a:avLst/>
          </a:prstGeom>
        </p:spPr>
      </p:pic>
      <p:grpSp>
        <p:nvGrpSpPr>
          <p:cNvPr id="116" name="object 116"/>
          <p:cNvGrpSpPr/>
          <p:nvPr/>
        </p:nvGrpSpPr>
        <p:grpSpPr>
          <a:xfrm>
            <a:off x="7183539" y="9274619"/>
            <a:ext cx="368935" cy="688340"/>
            <a:chOff x="7183539" y="9274619"/>
            <a:chExt cx="368935" cy="688340"/>
          </a:xfrm>
        </p:grpSpPr>
        <p:sp>
          <p:nvSpPr>
            <p:cNvPr id="117" name="object 11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8" name="object 118"/>
            <p:cNvPicPr/>
            <p:nvPr/>
          </p:nvPicPr>
          <p:blipFill>
            <a:blip r:embed="rId73" cstate="print"/>
            <a:stretch>
              <a:fillRect/>
            </a:stretch>
          </p:blipFill>
          <p:spPr>
            <a:xfrm>
              <a:off x="7323581" y="9341637"/>
              <a:ext cx="79184" cy="121742"/>
            </a:xfrm>
            <a:prstGeom prst="rect">
              <a:avLst/>
            </a:prstGeom>
          </p:spPr>
        </p:pic>
        <p:pic>
          <p:nvPicPr>
            <p:cNvPr id="119" name="object 119"/>
            <p:cNvPicPr/>
            <p:nvPr/>
          </p:nvPicPr>
          <p:blipFill>
            <a:blip r:embed="rId74" cstate="print"/>
            <a:stretch>
              <a:fillRect/>
            </a:stretch>
          </p:blipFill>
          <p:spPr>
            <a:xfrm>
              <a:off x="7296200" y="9483178"/>
              <a:ext cx="133946" cy="420141"/>
            </a:xfrm>
            <a:prstGeom prst="rect">
              <a:avLst/>
            </a:prstGeom>
          </p:spPr>
        </p:pic>
      </p:grpSp>
      <p:sp>
        <p:nvSpPr>
          <p:cNvPr id="122" name="正方形/長方形 121">
            <a:extLst>
              <a:ext uri="{FF2B5EF4-FFF2-40B4-BE49-F238E27FC236}">
                <a16:creationId xmlns:a16="http://schemas.microsoft.com/office/drawing/2014/main" id="{DFD60BB8-727D-A0D7-57E6-FE82286016D0}"/>
              </a:ext>
            </a:extLst>
          </p:cNvPr>
          <p:cNvSpPr/>
          <p:nvPr/>
        </p:nvSpPr>
        <p:spPr>
          <a:xfrm>
            <a:off x="4406485" y="4895439"/>
            <a:ext cx="1876129" cy="13625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 name="テキスト ボックス 120">
            <a:extLst>
              <a:ext uri="{FF2B5EF4-FFF2-40B4-BE49-F238E27FC236}">
                <a16:creationId xmlns:a16="http://schemas.microsoft.com/office/drawing/2014/main" id="{280859E8-CA3F-8DD5-9C20-1FD7FBCEF623}"/>
              </a:ext>
            </a:extLst>
          </p:cNvPr>
          <p:cNvSpPr txBox="1"/>
          <p:nvPr/>
        </p:nvSpPr>
        <p:spPr>
          <a:xfrm>
            <a:off x="4370752" y="4831910"/>
            <a:ext cx="1766830" cy="215444"/>
          </a:xfrm>
          <a:prstGeom prst="rect">
            <a:avLst/>
          </a:prstGeom>
          <a:noFill/>
        </p:spPr>
        <p:txBody>
          <a:bodyPr wrap="none" rtlCol="0">
            <a:spAutoFit/>
          </a:bodyPr>
          <a:lstStyle/>
          <a:p>
            <a:r>
              <a:rPr kumimoji="1" lang="en-US" altLang="ja-JP" sz="800">
                <a:solidFill>
                  <a:srgbClr val="00B6F0"/>
                </a:solidFill>
                <a:latin typeface="游ゴシック" panose="020B0400000000000000" pitchFamily="50" charset="-128"/>
                <a:ea typeface="游ゴシック" panose="020B0400000000000000" pitchFamily="50" charset="-128"/>
              </a:rPr>
              <a:t>https://part-tanjikan.mhlw.go.jp/</a:t>
            </a:r>
            <a:endParaRPr kumimoji="1" lang="ja-JP" altLang="en-US" sz="800">
              <a:solidFill>
                <a:srgbClr val="00B6F0"/>
              </a:solidFill>
              <a:latin typeface="游ゴシック" panose="020B0400000000000000" pitchFamily="50" charset="-128"/>
              <a:ea typeface="游ゴシック" panose="020B0400000000000000" pitchFamily="50" charset="-128"/>
            </a:endParaRPr>
          </a:p>
        </p:txBody>
      </p:sp>
      <p:grpSp>
        <p:nvGrpSpPr>
          <p:cNvPr id="120" name="object 2"/>
          <p:cNvGrpSpPr/>
          <p:nvPr/>
        </p:nvGrpSpPr>
        <p:grpSpPr>
          <a:xfrm>
            <a:off x="3415956" y="10148442"/>
            <a:ext cx="703580" cy="91440"/>
            <a:chOff x="3415956" y="10148442"/>
            <a:chExt cx="703580" cy="91440"/>
          </a:xfrm>
        </p:grpSpPr>
        <p:sp>
          <p:nvSpPr>
            <p:cNvPr id="123"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24" name="object 4"/>
            <p:cNvPicPr/>
            <p:nvPr/>
          </p:nvPicPr>
          <p:blipFill>
            <a:blip r:embed="rId75" cstate="print"/>
            <a:stretch>
              <a:fillRect/>
            </a:stretch>
          </p:blipFill>
          <p:spPr>
            <a:xfrm>
              <a:off x="3738761" y="10148442"/>
              <a:ext cx="123231" cy="91325"/>
            </a:xfrm>
            <a:prstGeom prst="rect">
              <a:avLst/>
            </a:prstGeom>
          </p:spPr>
        </p:pic>
        <p:sp>
          <p:nvSpPr>
            <p:cNvPr id="125"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333375" cy="106565"/>
            </a:xfrm>
            <a:prstGeom prst="rect">
              <a:avLst/>
            </a:prstGeom>
          </p:spPr>
        </p:pic>
        <p:pic>
          <p:nvPicPr>
            <p:cNvPr id="11" name="object 11"/>
            <p:cNvPicPr/>
            <p:nvPr/>
          </p:nvPicPr>
          <p:blipFill>
            <a:blip r:embed="rId4" cstate="print"/>
            <a:stretch>
              <a:fillRect/>
            </a:stretch>
          </p:blipFill>
          <p:spPr>
            <a:xfrm>
              <a:off x="6157569" y="1288846"/>
              <a:ext cx="63893" cy="103543"/>
            </a:xfrm>
            <a:prstGeom prst="rect">
              <a:avLst/>
            </a:prstGeom>
          </p:spPr>
        </p:pic>
        <p:pic>
          <p:nvPicPr>
            <p:cNvPr id="12" name="object 12"/>
            <p:cNvPicPr/>
            <p:nvPr/>
          </p:nvPicPr>
          <p:blipFill>
            <a:blip r:embed="rId5" cstate="print"/>
            <a:stretch>
              <a:fillRect/>
            </a:stretch>
          </p:blipFill>
          <p:spPr>
            <a:xfrm>
              <a:off x="6521348" y="1282750"/>
              <a:ext cx="120256" cy="117221"/>
            </a:xfrm>
            <a:prstGeom prst="rect">
              <a:avLst/>
            </a:prstGeom>
          </p:spPr>
        </p:pic>
        <p:sp>
          <p:nvSpPr>
            <p:cNvPr id="13" name="object 13"/>
            <p:cNvSpPr/>
            <p:nvPr/>
          </p:nvSpPr>
          <p:spPr>
            <a:xfrm>
              <a:off x="1070178" y="1979929"/>
              <a:ext cx="5393690" cy="3091180"/>
            </a:xfrm>
            <a:custGeom>
              <a:avLst/>
              <a:gdLst/>
              <a:ahLst/>
              <a:cxnLst/>
              <a:rect l="l" t="t" r="r" b="b"/>
              <a:pathLst>
                <a:path w="5393690" h="3091179">
                  <a:moveTo>
                    <a:pt x="5393334" y="0"/>
                  </a:moveTo>
                  <a:lnTo>
                    <a:pt x="5384203" y="0"/>
                  </a:lnTo>
                  <a:lnTo>
                    <a:pt x="5384203" y="8890"/>
                  </a:lnTo>
                  <a:lnTo>
                    <a:pt x="5384203" y="3082290"/>
                  </a:lnTo>
                  <a:lnTo>
                    <a:pt x="9118" y="3082290"/>
                  </a:lnTo>
                  <a:lnTo>
                    <a:pt x="9118" y="3082607"/>
                  </a:lnTo>
                  <a:lnTo>
                    <a:pt x="9118" y="3087166"/>
                  </a:lnTo>
                  <a:lnTo>
                    <a:pt x="9118" y="3087370"/>
                  </a:lnTo>
                  <a:lnTo>
                    <a:pt x="4559" y="3087370"/>
                  </a:lnTo>
                  <a:lnTo>
                    <a:pt x="4559" y="3087166"/>
                  </a:lnTo>
                  <a:lnTo>
                    <a:pt x="9118" y="3087166"/>
                  </a:lnTo>
                  <a:lnTo>
                    <a:pt x="9118" y="3082607"/>
                  </a:lnTo>
                  <a:lnTo>
                    <a:pt x="4559" y="3082607"/>
                  </a:lnTo>
                  <a:lnTo>
                    <a:pt x="4559" y="3082290"/>
                  </a:lnTo>
                  <a:lnTo>
                    <a:pt x="9118" y="3082290"/>
                  </a:lnTo>
                  <a:lnTo>
                    <a:pt x="9118" y="8890"/>
                  </a:lnTo>
                  <a:lnTo>
                    <a:pt x="5384203" y="8890"/>
                  </a:lnTo>
                  <a:lnTo>
                    <a:pt x="5384203" y="0"/>
                  </a:lnTo>
                  <a:lnTo>
                    <a:pt x="0" y="0"/>
                  </a:lnTo>
                  <a:lnTo>
                    <a:pt x="0" y="8890"/>
                  </a:lnTo>
                  <a:lnTo>
                    <a:pt x="0" y="3082290"/>
                  </a:lnTo>
                  <a:lnTo>
                    <a:pt x="0" y="3087370"/>
                  </a:lnTo>
                  <a:lnTo>
                    <a:pt x="0" y="3091180"/>
                  </a:lnTo>
                  <a:lnTo>
                    <a:pt x="5393334" y="3091180"/>
                  </a:lnTo>
                  <a:lnTo>
                    <a:pt x="5393334" y="3087370"/>
                  </a:lnTo>
                  <a:lnTo>
                    <a:pt x="5393334" y="3082290"/>
                  </a:lnTo>
                  <a:lnTo>
                    <a:pt x="5393334" y="8890"/>
                  </a:lnTo>
                  <a:lnTo>
                    <a:pt x="5393334" y="0"/>
                  </a:lnTo>
                  <a:close/>
                </a:path>
              </a:pathLst>
            </a:custGeom>
            <a:solidFill>
              <a:srgbClr val="00ADEE"/>
            </a:solidFill>
          </p:spPr>
          <p:txBody>
            <a:bodyPr wrap="square" lIns="0" tIns="0" rIns="0" bIns="0" rtlCol="0"/>
            <a:lstStyle/>
            <a:p>
              <a:endParaRPr/>
            </a:p>
          </p:txBody>
        </p:sp>
        <p:sp>
          <p:nvSpPr>
            <p:cNvPr id="14" name="object 14"/>
            <p:cNvSpPr/>
            <p:nvPr/>
          </p:nvSpPr>
          <p:spPr>
            <a:xfrm>
              <a:off x="1312164" y="2601073"/>
              <a:ext cx="228600" cy="204470"/>
            </a:xfrm>
            <a:custGeom>
              <a:avLst/>
              <a:gdLst/>
              <a:ahLst/>
              <a:cxnLst/>
              <a:rect l="l" t="t" r="r" b="b"/>
              <a:pathLst>
                <a:path w="228600" h="204469">
                  <a:moveTo>
                    <a:pt x="62458" y="12153"/>
                  </a:moveTo>
                  <a:lnTo>
                    <a:pt x="59385" y="7581"/>
                  </a:lnTo>
                  <a:lnTo>
                    <a:pt x="47231" y="7581"/>
                  </a:lnTo>
                  <a:lnTo>
                    <a:pt x="45694" y="12153"/>
                  </a:lnTo>
                  <a:lnTo>
                    <a:pt x="45694" y="16713"/>
                  </a:lnTo>
                  <a:lnTo>
                    <a:pt x="41592" y="25476"/>
                  </a:lnTo>
                  <a:lnTo>
                    <a:pt x="35788" y="33096"/>
                  </a:lnTo>
                  <a:lnTo>
                    <a:pt x="27698" y="38989"/>
                  </a:lnTo>
                  <a:lnTo>
                    <a:pt x="16776" y="42608"/>
                  </a:lnTo>
                  <a:lnTo>
                    <a:pt x="3073" y="45631"/>
                  </a:lnTo>
                  <a:lnTo>
                    <a:pt x="0" y="45631"/>
                  </a:lnTo>
                  <a:lnTo>
                    <a:pt x="0" y="57835"/>
                  </a:lnTo>
                  <a:lnTo>
                    <a:pt x="4572" y="59321"/>
                  </a:lnTo>
                  <a:lnTo>
                    <a:pt x="42672" y="59321"/>
                  </a:lnTo>
                  <a:lnTo>
                    <a:pt x="42672" y="184150"/>
                  </a:lnTo>
                  <a:lnTo>
                    <a:pt x="45694" y="188760"/>
                  </a:lnTo>
                  <a:lnTo>
                    <a:pt x="56362" y="188760"/>
                  </a:lnTo>
                  <a:lnTo>
                    <a:pt x="62458" y="187223"/>
                  </a:lnTo>
                  <a:lnTo>
                    <a:pt x="62458" y="12153"/>
                  </a:lnTo>
                  <a:close/>
                </a:path>
                <a:path w="228600" h="204469">
                  <a:moveTo>
                    <a:pt x="228358" y="101942"/>
                  </a:moveTo>
                  <a:lnTo>
                    <a:pt x="221500" y="62915"/>
                  </a:lnTo>
                  <a:lnTo>
                    <a:pt x="205524" y="30441"/>
                  </a:lnTo>
                  <a:lnTo>
                    <a:pt x="187261" y="8229"/>
                  </a:lnTo>
                  <a:lnTo>
                    <a:pt x="173583" y="0"/>
                  </a:lnTo>
                  <a:lnTo>
                    <a:pt x="170510" y="0"/>
                  </a:lnTo>
                  <a:lnTo>
                    <a:pt x="167487" y="1485"/>
                  </a:lnTo>
                  <a:lnTo>
                    <a:pt x="167487" y="9118"/>
                  </a:lnTo>
                  <a:lnTo>
                    <a:pt x="172046" y="15176"/>
                  </a:lnTo>
                  <a:lnTo>
                    <a:pt x="187147" y="34734"/>
                  </a:lnTo>
                  <a:lnTo>
                    <a:pt x="198107" y="56299"/>
                  </a:lnTo>
                  <a:lnTo>
                    <a:pt x="204800" y="78981"/>
                  </a:lnTo>
                  <a:lnTo>
                    <a:pt x="207073" y="101942"/>
                  </a:lnTo>
                  <a:lnTo>
                    <a:pt x="204800" y="125818"/>
                  </a:lnTo>
                  <a:lnTo>
                    <a:pt x="198107" y="148958"/>
                  </a:lnTo>
                  <a:lnTo>
                    <a:pt x="187147" y="170675"/>
                  </a:lnTo>
                  <a:lnTo>
                    <a:pt x="172046" y="190246"/>
                  </a:lnTo>
                  <a:lnTo>
                    <a:pt x="167487" y="194805"/>
                  </a:lnTo>
                  <a:lnTo>
                    <a:pt x="167487" y="202450"/>
                  </a:lnTo>
                  <a:lnTo>
                    <a:pt x="170510" y="203936"/>
                  </a:lnTo>
                  <a:lnTo>
                    <a:pt x="173583" y="203936"/>
                  </a:lnTo>
                  <a:lnTo>
                    <a:pt x="187261" y="195719"/>
                  </a:lnTo>
                  <a:lnTo>
                    <a:pt x="205524" y="173494"/>
                  </a:lnTo>
                  <a:lnTo>
                    <a:pt x="221500" y="141008"/>
                  </a:lnTo>
                  <a:lnTo>
                    <a:pt x="228358" y="101942"/>
                  </a:lnTo>
                  <a:close/>
                </a:path>
              </a:pathLst>
            </a:custGeom>
            <a:solidFill>
              <a:srgbClr val="4A4B4D"/>
            </a:solidFill>
          </p:spPr>
          <p:txBody>
            <a:bodyPr wrap="square" lIns="0" tIns="0" rIns="0" bIns="0" rtlCol="0"/>
            <a:lstStyle/>
            <a:p>
              <a:endParaRPr/>
            </a:p>
          </p:txBody>
        </p:sp>
        <p:pic>
          <p:nvPicPr>
            <p:cNvPr id="15" name="object 15"/>
            <p:cNvPicPr/>
            <p:nvPr/>
          </p:nvPicPr>
          <p:blipFill>
            <a:blip r:embed="rId6" cstate="print"/>
            <a:stretch>
              <a:fillRect/>
            </a:stretch>
          </p:blipFill>
          <p:spPr>
            <a:xfrm>
              <a:off x="1304582" y="3149053"/>
              <a:ext cx="112661" cy="175069"/>
            </a:xfrm>
            <a:prstGeom prst="rect">
              <a:avLst/>
            </a:prstGeom>
          </p:spPr>
        </p:pic>
        <p:sp>
          <p:nvSpPr>
            <p:cNvPr id="16" name="object 16"/>
            <p:cNvSpPr/>
            <p:nvPr/>
          </p:nvSpPr>
          <p:spPr>
            <a:xfrm>
              <a:off x="1479651" y="3139922"/>
              <a:ext cx="60960" cy="205740"/>
            </a:xfrm>
            <a:custGeom>
              <a:avLst/>
              <a:gdLst/>
              <a:ahLst/>
              <a:cxnLst/>
              <a:rect l="l" t="t" r="r" b="b"/>
              <a:pathLst>
                <a:path w="60959" h="205739">
                  <a:moveTo>
                    <a:pt x="6096" y="205536"/>
                  </a:moveTo>
                  <a:lnTo>
                    <a:pt x="3022" y="205536"/>
                  </a:lnTo>
                  <a:lnTo>
                    <a:pt x="0" y="202463"/>
                  </a:lnTo>
                  <a:lnTo>
                    <a:pt x="0" y="194868"/>
                  </a:lnTo>
                  <a:lnTo>
                    <a:pt x="4559" y="190309"/>
                  </a:lnTo>
                  <a:lnTo>
                    <a:pt x="19660" y="170751"/>
                  </a:lnTo>
                  <a:lnTo>
                    <a:pt x="30630" y="149193"/>
                  </a:lnTo>
                  <a:lnTo>
                    <a:pt x="37322" y="126501"/>
                  </a:lnTo>
                  <a:lnTo>
                    <a:pt x="39585" y="103543"/>
                  </a:lnTo>
                  <a:lnTo>
                    <a:pt x="37322" y="79667"/>
                  </a:lnTo>
                  <a:lnTo>
                    <a:pt x="30630" y="56519"/>
                  </a:lnTo>
                  <a:lnTo>
                    <a:pt x="19660" y="34807"/>
                  </a:lnTo>
                  <a:lnTo>
                    <a:pt x="4559" y="15240"/>
                  </a:lnTo>
                  <a:lnTo>
                    <a:pt x="0" y="10668"/>
                  </a:lnTo>
                  <a:lnTo>
                    <a:pt x="0" y="3035"/>
                  </a:lnTo>
                  <a:lnTo>
                    <a:pt x="3022" y="0"/>
                  </a:lnTo>
                  <a:lnTo>
                    <a:pt x="6096" y="0"/>
                  </a:lnTo>
                  <a:lnTo>
                    <a:pt x="19782" y="8468"/>
                  </a:lnTo>
                  <a:lnTo>
                    <a:pt x="38041" y="31211"/>
                  </a:lnTo>
                  <a:lnTo>
                    <a:pt x="54021" y="64234"/>
                  </a:lnTo>
                  <a:lnTo>
                    <a:pt x="60871" y="103543"/>
                  </a:lnTo>
                  <a:lnTo>
                    <a:pt x="54021" y="142582"/>
                  </a:lnTo>
                  <a:lnTo>
                    <a:pt x="38041" y="175075"/>
                  </a:lnTo>
                  <a:lnTo>
                    <a:pt x="19782" y="197301"/>
                  </a:lnTo>
                  <a:lnTo>
                    <a:pt x="6096" y="205536"/>
                  </a:lnTo>
                  <a:close/>
                </a:path>
              </a:pathLst>
            </a:custGeom>
            <a:solidFill>
              <a:srgbClr val="4A4B4D"/>
            </a:solidFill>
          </p:spPr>
          <p:txBody>
            <a:bodyPr wrap="square" lIns="0" tIns="0" rIns="0" bIns="0" rtlCol="0"/>
            <a:lstStyle/>
            <a:p>
              <a:endParaRPr/>
            </a:p>
          </p:txBody>
        </p:sp>
        <p:pic>
          <p:nvPicPr>
            <p:cNvPr id="17" name="object 17"/>
            <p:cNvPicPr/>
            <p:nvPr/>
          </p:nvPicPr>
          <p:blipFill>
            <a:blip r:embed="rId7" cstate="print"/>
            <a:stretch>
              <a:fillRect/>
            </a:stretch>
          </p:blipFill>
          <p:spPr>
            <a:xfrm>
              <a:off x="1304582" y="3687965"/>
              <a:ext cx="112661" cy="181114"/>
            </a:xfrm>
            <a:prstGeom prst="rect">
              <a:avLst/>
            </a:prstGeom>
          </p:spPr>
        </p:pic>
        <p:sp>
          <p:nvSpPr>
            <p:cNvPr id="18" name="object 18"/>
            <p:cNvSpPr/>
            <p:nvPr/>
          </p:nvSpPr>
          <p:spPr>
            <a:xfrm>
              <a:off x="1479651" y="3680320"/>
              <a:ext cx="60960" cy="204470"/>
            </a:xfrm>
            <a:custGeom>
              <a:avLst/>
              <a:gdLst/>
              <a:ahLst/>
              <a:cxnLst/>
              <a:rect l="l" t="t" r="r" b="b"/>
              <a:pathLst>
                <a:path w="60959" h="204470">
                  <a:moveTo>
                    <a:pt x="6096" y="204000"/>
                  </a:moveTo>
                  <a:lnTo>
                    <a:pt x="3022" y="204000"/>
                  </a:lnTo>
                  <a:lnTo>
                    <a:pt x="0" y="200964"/>
                  </a:lnTo>
                  <a:lnTo>
                    <a:pt x="0" y="194868"/>
                  </a:lnTo>
                  <a:lnTo>
                    <a:pt x="4559" y="188760"/>
                  </a:lnTo>
                  <a:lnTo>
                    <a:pt x="19660" y="169211"/>
                  </a:lnTo>
                  <a:lnTo>
                    <a:pt x="30630" y="147667"/>
                  </a:lnTo>
                  <a:lnTo>
                    <a:pt x="37322" y="124978"/>
                  </a:lnTo>
                  <a:lnTo>
                    <a:pt x="39585" y="101993"/>
                  </a:lnTo>
                  <a:lnTo>
                    <a:pt x="37322" y="78146"/>
                  </a:lnTo>
                  <a:lnTo>
                    <a:pt x="30630" y="54998"/>
                  </a:lnTo>
                  <a:lnTo>
                    <a:pt x="19660" y="33272"/>
                  </a:lnTo>
                  <a:lnTo>
                    <a:pt x="4559" y="13690"/>
                  </a:lnTo>
                  <a:lnTo>
                    <a:pt x="0" y="9131"/>
                  </a:lnTo>
                  <a:lnTo>
                    <a:pt x="0" y="1536"/>
                  </a:lnTo>
                  <a:lnTo>
                    <a:pt x="3022" y="0"/>
                  </a:lnTo>
                  <a:lnTo>
                    <a:pt x="6096" y="0"/>
                  </a:lnTo>
                  <a:lnTo>
                    <a:pt x="19782" y="8228"/>
                  </a:lnTo>
                  <a:lnTo>
                    <a:pt x="38041" y="30441"/>
                  </a:lnTo>
                  <a:lnTo>
                    <a:pt x="54021" y="62932"/>
                  </a:lnTo>
                  <a:lnTo>
                    <a:pt x="60871" y="101993"/>
                  </a:lnTo>
                  <a:lnTo>
                    <a:pt x="54021" y="141061"/>
                  </a:lnTo>
                  <a:lnTo>
                    <a:pt x="38041" y="173556"/>
                  </a:lnTo>
                  <a:lnTo>
                    <a:pt x="19782" y="195771"/>
                  </a:lnTo>
                  <a:lnTo>
                    <a:pt x="6096" y="204000"/>
                  </a:lnTo>
                  <a:close/>
                </a:path>
              </a:pathLst>
            </a:custGeom>
            <a:solidFill>
              <a:srgbClr val="4A4B4D"/>
            </a:solidFill>
          </p:spPr>
          <p:txBody>
            <a:bodyPr wrap="square" lIns="0" tIns="0" rIns="0" bIns="0" rtlCol="0"/>
            <a:lstStyle/>
            <a:p>
              <a:endParaRPr/>
            </a:p>
          </p:txBody>
        </p:sp>
        <p:pic>
          <p:nvPicPr>
            <p:cNvPr id="19" name="object 19"/>
            <p:cNvPicPr/>
            <p:nvPr/>
          </p:nvPicPr>
          <p:blipFill>
            <a:blip r:embed="rId8" cstate="print"/>
            <a:stretch>
              <a:fillRect/>
            </a:stretch>
          </p:blipFill>
          <p:spPr>
            <a:xfrm>
              <a:off x="1303045" y="4226813"/>
              <a:ext cx="115684" cy="181178"/>
            </a:xfrm>
            <a:prstGeom prst="rect">
              <a:avLst/>
            </a:prstGeom>
          </p:spPr>
        </p:pic>
        <p:sp>
          <p:nvSpPr>
            <p:cNvPr id="20" name="object 20"/>
            <p:cNvSpPr/>
            <p:nvPr/>
          </p:nvSpPr>
          <p:spPr>
            <a:xfrm>
              <a:off x="1479651" y="4219231"/>
              <a:ext cx="60960" cy="204470"/>
            </a:xfrm>
            <a:custGeom>
              <a:avLst/>
              <a:gdLst/>
              <a:ahLst/>
              <a:cxnLst/>
              <a:rect l="l" t="t" r="r" b="b"/>
              <a:pathLst>
                <a:path w="60959" h="204470">
                  <a:moveTo>
                    <a:pt x="6096" y="203936"/>
                  </a:moveTo>
                  <a:lnTo>
                    <a:pt x="3022" y="203936"/>
                  </a:lnTo>
                  <a:lnTo>
                    <a:pt x="0" y="202450"/>
                  </a:lnTo>
                  <a:lnTo>
                    <a:pt x="0" y="194805"/>
                  </a:lnTo>
                  <a:lnTo>
                    <a:pt x="4559" y="190245"/>
                  </a:lnTo>
                  <a:lnTo>
                    <a:pt x="19660" y="170673"/>
                  </a:lnTo>
                  <a:lnTo>
                    <a:pt x="30630" y="148967"/>
                  </a:lnTo>
                  <a:lnTo>
                    <a:pt x="37322" y="125837"/>
                  </a:lnTo>
                  <a:lnTo>
                    <a:pt x="39585" y="101993"/>
                  </a:lnTo>
                  <a:lnTo>
                    <a:pt x="37322" y="79001"/>
                  </a:lnTo>
                  <a:lnTo>
                    <a:pt x="30630" y="56300"/>
                  </a:lnTo>
                  <a:lnTo>
                    <a:pt x="19660" y="34754"/>
                  </a:lnTo>
                  <a:lnTo>
                    <a:pt x="4559" y="15227"/>
                  </a:lnTo>
                  <a:lnTo>
                    <a:pt x="0" y="9118"/>
                  </a:lnTo>
                  <a:lnTo>
                    <a:pt x="0" y="1485"/>
                  </a:lnTo>
                  <a:lnTo>
                    <a:pt x="3022" y="0"/>
                  </a:lnTo>
                  <a:lnTo>
                    <a:pt x="6096" y="0"/>
                  </a:lnTo>
                  <a:lnTo>
                    <a:pt x="19782" y="8228"/>
                  </a:lnTo>
                  <a:lnTo>
                    <a:pt x="38041" y="30441"/>
                  </a:lnTo>
                  <a:lnTo>
                    <a:pt x="54021" y="62932"/>
                  </a:lnTo>
                  <a:lnTo>
                    <a:pt x="60871" y="101993"/>
                  </a:lnTo>
                  <a:lnTo>
                    <a:pt x="54021" y="141025"/>
                  </a:lnTo>
                  <a:lnTo>
                    <a:pt x="38041" y="173501"/>
                  </a:lnTo>
                  <a:lnTo>
                    <a:pt x="19782" y="195708"/>
                  </a:lnTo>
                  <a:lnTo>
                    <a:pt x="6096" y="203936"/>
                  </a:lnTo>
                  <a:close/>
                </a:path>
              </a:pathLst>
            </a:custGeom>
            <a:solidFill>
              <a:srgbClr val="4A4B4D"/>
            </a:solidFill>
          </p:spPr>
          <p:txBody>
            <a:bodyPr wrap="square" lIns="0" tIns="0" rIns="0" bIns="0" rtlCol="0"/>
            <a:lstStyle/>
            <a:p>
              <a:endParaRPr/>
            </a:p>
          </p:txBody>
        </p:sp>
        <p:sp>
          <p:nvSpPr>
            <p:cNvPr id="21" name="object 21"/>
            <p:cNvSpPr/>
            <p:nvPr/>
          </p:nvSpPr>
          <p:spPr>
            <a:xfrm>
              <a:off x="1070178" y="1404543"/>
              <a:ext cx="504190" cy="359410"/>
            </a:xfrm>
            <a:custGeom>
              <a:avLst/>
              <a:gdLst/>
              <a:ahLst/>
              <a:cxnLst/>
              <a:rect l="l" t="t" r="r" b="b"/>
              <a:pathLst>
                <a:path w="504190" h="359410">
                  <a:moveTo>
                    <a:pt x="401828" y="359270"/>
                  </a:moveTo>
                  <a:lnTo>
                    <a:pt x="101942" y="359270"/>
                  </a:lnTo>
                  <a:lnTo>
                    <a:pt x="62257" y="351250"/>
                  </a:lnTo>
                  <a:lnTo>
                    <a:pt x="29854" y="329385"/>
                  </a:lnTo>
                  <a:lnTo>
                    <a:pt x="8009" y="296964"/>
                  </a:lnTo>
                  <a:lnTo>
                    <a:pt x="0" y="257276"/>
                  </a:lnTo>
                  <a:lnTo>
                    <a:pt x="0" y="100457"/>
                  </a:lnTo>
                  <a:lnTo>
                    <a:pt x="8009" y="61652"/>
                  </a:lnTo>
                  <a:lnTo>
                    <a:pt x="29854" y="29687"/>
                  </a:lnTo>
                  <a:lnTo>
                    <a:pt x="62257" y="7993"/>
                  </a:lnTo>
                  <a:lnTo>
                    <a:pt x="101942" y="0"/>
                  </a:lnTo>
                  <a:lnTo>
                    <a:pt x="401828" y="0"/>
                  </a:lnTo>
                  <a:lnTo>
                    <a:pt x="441544" y="7993"/>
                  </a:lnTo>
                  <a:lnTo>
                    <a:pt x="473967" y="29687"/>
                  </a:lnTo>
                  <a:lnTo>
                    <a:pt x="495821" y="61652"/>
                  </a:lnTo>
                  <a:lnTo>
                    <a:pt x="503834" y="100457"/>
                  </a:lnTo>
                  <a:lnTo>
                    <a:pt x="503834" y="257276"/>
                  </a:lnTo>
                  <a:lnTo>
                    <a:pt x="495821" y="296964"/>
                  </a:lnTo>
                  <a:lnTo>
                    <a:pt x="473967" y="329385"/>
                  </a:lnTo>
                  <a:lnTo>
                    <a:pt x="441544" y="351250"/>
                  </a:lnTo>
                  <a:lnTo>
                    <a:pt x="401828" y="359270"/>
                  </a:lnTo>
                  <a:close/>
                </a:path>
              </a:pathLst>
            </a:custGeom>
            <a:solidFill>
              <a:srgbClr val="ACACAF"/>
            </a:solidFill>
          </p:spPr>
          <p:txBody>
            <a:bodyPr wrap="square" lIns="0" tIns="0" rIns="0" bIns="0" rtlCol="0"/>
            <a:lstStyle/>
            <a:p>
              <a:endParaRPr/>
            </a:p>
          </p:txBody>
        </p:sp>
        <p:pic>
          <p:nvPicPr>
            <p:cNvPr id="22" name="object 22"/>
            <p:cNvPicPr/>
            <p:nvPr/>
          </p:nvPicPr>
          <p:blipFill>
            <a:blip r:embed="rId9" cstate="print"/>
            <a:stretch>
              <a:fillRect/>
            </a:stretch>
          </p:blipFill>
          <p:spPr>
            <a:xfrm>
              <a:off x="1239138" y="1486737"/>
              <a:ext cx="165900" cy="193332"/>
            </a:xfrm>
            <a:prstGeom prst="rect">
              <a:avLst/>
            </a:prstGeom>
          </p:spPr>
        </p:pic>
        <p:pic>
          <p:nvPicPr>
            <p:cNvPr id="23" name="object 23"/>
            <p:cNvPicPr/>
            <p:nvPr/>
          </p:nvPicPr>
          <p:blipFill>
            <a:blip r:embed="rId10" cstate="print"/>
            <a:stretch>
              <a:fillRect/>
            </a:stretch>
          </p:blipFill>
          <p:spPr>
            <a:xfrm>
              <a:off x="1741487" y="1486737"/>
              <a:ext cx="2479725" cy="190309"/>
            </a:xfrm>
            <a:prstGeom prst="rect">
              <a:avLst/>
            </a:prstGeom>
          </p:spPr>
        </p:pic>
        <p:pic>
          <p:nvPicPr>
            <p:cNvPr id="24" name="object 24"/>
            <p:cNvPicPr/>
            <p:nvPr/>
          </p:nvPicPr>
          <p:blipFill>
            <a:blip r:embed="rId11" cstate="print"/>
            <a:stretch>
              <a:fillRect/>
            </a:stretch>
          </p:blipFill>
          <p:spPr>
            <a:xfrm>
              <a:off x="4286694" y="1494383"/>
              <a:ext cx="1484210" cy="181127"/>
            </a:xfrm>
            <a:prstGeom prst="rect">
              <a:avLst/>
            </a:prstGeom>
          </p:spPr>
        </p:pic>
      </p:grpSp>
      <p:grpSp>
        <p:nvGrpSpPr>
          <p:cNvPr id="25" name="object 25"/>
          <p:cNvGrpSpPr/>
          <p:nvPr/>
        </p:nvGrpSpPr>
        <p:grpSpPr>
          <a:xfrm>
            <a:off x="710907" y="5647689"/>
            <a:ext cx="6113780" cy="4315460"/>
            <a:chOff x="710907" y="5647689"/>
            <a:chExt cx="6113780" cy="4315460"/>
          </a:xfrm>
        </p:grpSpPr>
        <p:sp>
          <p:nvSpPr>
            <p:cNvPr id="26" name="object 2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27" name="object 27"/>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28" name="object 28"/>
            <p:cNvPicPr/>
            <p:nvPr/>
          </p:nvPicPr>
          <p:blipFill>
            <a:blip r:embed="rId12" cstate="print"/>
            <a:stretch>
              <a:fillRect/>
            </a:stretch>
          </p:blipFill>
          <p:spPr>
            <a:xfrm>
              <a:off x="5696292" y="5855639"/>
              <a:ext cx="71539" cy="103543"/>
            </a:xfrm>
            <a:prstGeom prst="rect">
              <a:avLst/>
            </a:prstGeom>
          </p:spPr>
        </p:pic>
        <p:pic>
          <p:nvPicPr>
            <p:cNvPr id="29" name="object 29"/>
            <p:cNvPicPr/>
            <p:nvPr/>
          </p:nvPicPr>
          <p:blipFill>
            <a:blip r:embed="rId13" cstate="print"/>
            <a:stretch>
              <a:fillRect/>
            </a:stretch>
          </p:blipFill>
          <p:spPr>
            <a:xfrm>
              <a:off x="5787631" y="5852616"/>
              <a:ext cx="333375" cy="106565"/>
            </a:xfrm>
            <a:prstGeom prst="rect">
              <a:avLst/>
            </a:prstGeom>
          </p:spPr>
        </p:pic>
        <p:pic>
          <p:nvPicPr>
            <p:cNvPr id="30" name="object 30"/>
            <p:cNvPicPr/>
            <p:nvPr/>
          </p:nvPicPr>
          <p:blipFill>
            <a:blip r:embed="rId14" cstate="print"/>
            <a:stretch>
              <a:fillRect/>
            </a:stretch>
          </p:blipFill>
          <p:spPr>
            <a:xfrm>
              <a:off x="6156032" y="5852616"/>
              <a:ext cx="66967" cy="106565"/>
            </a:xfrm>
            <a:prstGeom prst="rect">
              <a:avLst/>
            </a:prstGeom>
          </p:spPr>
        </p:pic>
        <p:pic>
          <p:nvPicPr>
            <p:cNvPr id="31" name="object 31"/>
            <p:cNvPicPr/>
            <p:nvPr/>
          </p:nvPicPr>
          <p:blipFill>
            <a:blip r:embed="rId15" cstate="print"/>
            <a:stretch>
              <a:fillRect/>
            </a:stretch>
          </p:blipFill>
          <p:spPr>
            <a:xfrm>
              <a:off x="6268694" y="5849543"/>
              <a:ext cx="372910" cy="117221"/>
            </a:xfrm>
            <a:prstGeom prst="rect">
              <a:avLst/>
            </a:prstGeom>
          </p:spPr>
        </p:pic>
        <p:pic>
          <p:nvPicPr>
            <p:cNvPr id="32" name="object 32"/>
            <p:cNvPicPr/>
            <p:nvPr/>
          </p:nvPicPr>
          <p:blipFill>
            <a:blip r:embed="rId16" cstate="print"/>
            <a:stretch>
              <a:fillRect/>
            </a:stretch>
          </p:blipFill>
          <p:spPr>
            <a:xfrm>
              <a:off x="1070178" y="6006350"/>
              <a:ext cx="5393334" cy="3499700"/>
            </a:xfrm>
            <a:prstGeom prst="rect">
              <a:avLst/>
            </a:prstGeom>
          </p:spPr>
        </p:pic>
      </p:grpSp>
      <p:grpSp>
        <p:nvGrpSpPr>
          <p:cNvPr id="33" name="object 33"/>
          <p:cNvGrpSpPr/>
          <p:nvPr/>
        </p:nvGrpSpPr>
        <p:grpSpPr>
          <a:xfrm>
            <a:off x="709358" y="5600"/>
            <a:ext cx="6842759" cy="717550"/>
            <a:chOff x="709358" y="5600"/>
            <a:chExt cx="6842759" cy="717550"/>
          </a:xfrm>
        </p:grpSpPr>
        <p:sp>
          <p:nvSpPr>
            <p:cNvPr id="34" name="object 34"/>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35" name="object 35"/>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36" name="object 36"/>
            <p:cNvPicPr/>
            <p:nvPr/>
          </p:nvPicPr>
          <p:blipFill>
            <a:blip r:embed="rId17" cstate="print"/>
            <a:stretch>
              <a:fillRect/>
            </a:stretch>
          </p:blipFill>
          <p:spPr>
            <a:xfrm>
              <a:off x="1003147" y="366369"/>
              <a:ext cx="462813" cy="170497"/>
            </a:xfrm>
            <a:prstGeom prst="rect">
              <a:avLst/>
            </a:prstGeom>
          </p:spPr>
        </p:pic>
        <p:sp>
          <p:nvSpPr>
            <p:cNvPr id="37" name="object 37"/>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38" name="object 38"/>
            <p:cNvPicPr/>
            <p:nvPr/>
          </p:nvPicPr>
          <p:blipFill>
            <a:blip r:embed="rId18" cstate="print"/>
            <a:stretch>
              <a:fillRect/>
            </a:stretch>
          </p:blipFill>
          <p:spPr>
            <a:xfrm>
              <a:off x="1662315" y="380059"/>
              <a:ext cx="156806" cy="149174"/>
            </a:xfrm>
            <a:prstGeom prst="rect">
              <a:avLst/>
            </a:prstGeom>
          </p:spPr>
        </p:pic>
        <p:sp>
          <p:nvSpPr>
            <p:cNvPr id="39" name="object 39"/>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40" name="object 40"/>
            <p:cNvPicPr/>
            <p:nvPr/>
          </p:nvPicPr>
          <p:blipFill>
            <a:blip r:embed="rId19" cstate="print"/>
            <a:stretch>
              <a:fillRect/>
            </a:stretch>
          </p:blipFill>
          <p:spPr>
            <a:xfrm>
              <a:off x="2021585" y="366369"/>
              <a:ext cx="343992" cy="170497"/>
            </a:xfrm>
            <a:prstGeom prst="rect">
              <a:avLst/>
            </a:prstGeom>
          </p:spPr>
        </p:pic>
        <p:pic>
          <p:nvPicPr>
            <p:cNvPr id="41" name="object 41"/>
            <p:cNvPicPr/>
            <p:nvPr/>
          </p:nvPicPr>
          <p:blipFill>
            <a:blip r:embed="rId20" cstate="print"/>
            <a:stretch>
              <a:fillRect/>
            </a:stretch>
          </p:blipFill>
          <p:spPr>
            <a:xfrm>
              <a:off x="2558897" y="366369"/>
              <a:ext cx="1064069" cy="170497"/>
            </a:xfrm>
            <a:prstGeom prst="rect">
              <a:avLst/>
            </a:prstGeom>
          </p:spPr>
        </p:pic>
      </p:grpSp>
      <p:grpSp>
        <p:nvGrpSpPr>
          <p:cNvPr id="42" name="object 2"/>
          <p:cNvGrpSpPr/>
          <p:nvPr/>
        </p:nvGrpSpPr>
        <p:grpSpPr>
          <a:xfrm>
            <a:off x="3415956" y="10148442"/>
            <a:ext cx="703580" cy="91440"/>
            <a:chOff x="3415956" y="10148442"/>
            <a:chExt cx="703580" cy="91440"/>
          </a:xfrm>
        </p:grpSpPr>
        <p:sp>
          <p:nvSpPr>
            <p:cNvPr id="43"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44" name="object 4"/>
            <p:cNvPicPr/>
            <p:nvPr/>
          </p:nvPicPr>
          <p:blipFill>
            <a:blip r:embed="rId21" cstate="print"/>
            <a:stretch>
              <a:fillRect/>
            </a:stretch>
          </p:blipFill>
          <p:spPr>
            <a:xfrm>
              <a:off x="3738761" y="10148442"/>
              <a:ext cx="121695" cy="91325"/>
            </a:xfrm>
            <a:prstGeom prst="rect">
              <a:avLst/>
            </a:prstGeom>
          </p:spPr>
        </p:pic>
        <p:sp>
          <p:nvSpPr>
            <p:cNvPr id="45"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333375" cy="106565"/>
            </a:xfrm>
            <a:prstGeom prst="rect">
              <a:avLst/>
            </a:prstGeom>
          </p:spPr>
        </p:pic>
        <p:pic>
          <p:nvPicPr>
            <p:cNvPr id="11" name="object 11"/>
            <p:cNvPicPr/>
            <p:nvPr/>
          </p:nvPicPr>
          <p:blipFill>
            <a:blip r:embed="rId4" cstate="print"/>
            <a:stretch>
              <a:fillRect/>
            </a:stretch>
          </p:blipFill>
          <p:spPr>
            <a:xfrm>
              <a:off x="6156032" y="1285823"/>
              <a:ext cx="66967" cy="106565"/>
            </a:xfrm>
            <a:prstGeom prst="rect">
              <a:avLst/>
            </a:prstGeom>
          </p:spPr>
        </p:pic>
        <p:pic>
          <p:nvPicPr>
            <p:cNvPr id="12" name="object 12"/>
            <p:cNvPicPr/>
            <p:nvPr/>
          </p:nvPicPr>
          <p:blipFill>
            <a:blip r:embed="rId5" cstate="print"/>
            <a:stretch>
              <a:fillRect/>
            </a:stretch>
          </p:blipFill>
          <p:spPr>
            <a:xfrm>
              <a:off x="6268694" y="1282750"/>
              <a:ext cx="372910" cy="117221"/>
            </a:xfrm>
            <a:prstGeom prst="rect">
              <a:avLst/>
            </a:prstGeom>
          </p:spPr>
        </p:pic>
        <p:pic>
          <p:nvPicPr>
            <p:cNvPr id="13" name="object 13"/>
            <p:cNvPicPr/>
            <p:nvPr/>
          </p:nvPicPr>
          <p:blipFill>
            <a:blip r:embed="rId6" cstate="print"/>
            <a:stretch>
              <a:fillRect/>
            </a:stretch>
          </p:blipFill>
          <p:spPr>
            <a:xfrm>
              <a:off x="890536" y="1439570"/>
              <a:ext cx="5752604" cy="360756"/>
            </a:xfrm>
            <a:prstGeom prst="rect">
              <a:avLst/>
            </a:prstGeom>
          </p:spPr>
        </p:pic>
      </p:grpSp>
      <p:grpSp>
        <p:nvGrpSpPr>
          <p:cNvPr id="14" name="object 14"/>
          <p:cNvGrpSpPr/>
          <p:nvPr/>
        </p:nvGrpSpPr>
        <p:grpSpPr>
          <a:xfrm>
            <a:off x="710907" y="5647689"/>
            <a:ext cx="6113780" cy="4315460"/>
            <a:chOff x="710907" y="5647689"/>
            <a:chExt cx="6113780" cy="4315460"/>
          </a:xfrm>
        </p:grpSpPr>
        <p:sp>
          <p:nvSpPr>
            <p:cNvPr id="15" name="object 1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6" name="object 16"/>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7" name="object 17"/>
            <p:cNvPicPr/>
            <p:nvPr/>
          </p:nvPicPr>
          <p:blipFill>
            <a:blip r:embed="rId7" cstate="print"/>
            <a:stretch>
              <a:fillRect/>
            </a:stretch>
          </p:blipFill>
          <p:spPr>
            <a:xfrm>
              <a:off x="5696292" y="5855639"/>
              <a:ext cx="71539" cy="103543"/>
            </a:xfrm>
            <a:prstGeom prst="rect">
              <a:avLst/>
            </a:prstGeom>
          </p:spPr>
        </p:pic>
        <p:pic>
          <p:nvPicPr>
            <p:cNvPr id="18" name="object 18"/>
            <p:cNvPicPr/>
            <p:nvPr/>
          </p:nvPicPr>
          <p:blipFill>
            <a:blip r:embed="rId8" cstate="print"/>
            <a:stretch>
              <a:fillRect/>
            </a:stretch>
          </p:blipFill>
          <p:spPr>
            <a:xfrm>
              <a:off x="5787631" y="5852616"/>
              <a:ext cx="435368" cy="106565"/>
            </a:xfrm>
            <a:prstGeom prst="rect">
              <a:avLst/>
            </a:prstGeom>
          </p:spPr>
        </p:pic>
        <p:pic>
          <p:nvPicPr>
            <p:cNvPr id="19" name="object 19"/>
            <p:cNvPicPr/>
            <p:nvPr/>
          </p:nvPicPr>
          <p:blipFill>
            <a:blip r:embed="rId9" cstate="print"/>
            <a:stretch>
              <a:fillRect/>
            </a:stretch>
          </p:blipFill>
          <p:spPr>
            <a:xfrm>
              <a:off x="6394996" y="5849543"/>
              <a:ext cx="246608" cy="117221"/>
            </a:xfrm>
            <a:prstGeom prst="rect">
              <a:avLst/>
            </a:prstGeom>
          </p:spPr>
        </p:pic>
        <p:sp>
          <p:nvSpPr>
            <p:cNvPr id="20" name="object 20"/>
            <p:cNvSpPr/>
            <p:nvPr/>
          </p:nvSpPr>
          <p:spPr>
            <a:xfrm>
              <a:off x="890536" y="6006350"/>
              <a:ext cx="5753100" cy="361315"/>
            </a:xfrm>
            <a:custGeom>
              <a:avLst/>
              <a:gdLst/>
              <a:ahLst/>
              <a:cxnLst/>
              <a:rect l="l" t="t" r="r" b="b"/>
              <a:pathLst>
                <a:path w="5753100" h="361314">
                  <a:moveTo>
                    <a:pt x="5652147" y="360768"/>
                  </a:moveTo>
                  <a:lnTo>
                    <a:pt x="101993" y="360768"/>
                  </a:lnTo>
                  <a:lnTo>
                    <a:pt x="62284" y="352756"/>
                  </a:lnTo>
                  <a:lnTo>
                    <a:pt x="29865" y="330901"/>
                  </a:lnTo>
                  <a:lnTo>
                    <a:pt x="8012" y="298478"/>
                  </a:lnTo>
                  <a:lnTo>
                    <a:pt x="0" y="258762"/>
                  </a:lnTo>
                  <a:lnTo>
                    <a:pt x="0" y="102006"/>
                  </a:lnTo>
                  <a:lnTo>
                    <a:pt x="8012" y="62289"/>
                  </a:lnTo>
                  <a:lnTo>
                    <a:pt x="29865" y="29867"/>
                  </a:lnTo>
                  <a:lnTo>
                    <a:pt x="62284" y="8012"/>
                  </a:lnTo>
                  <a:lnTo>
                    <a:pt x="101993" y="0"/>
                  </a:lnTo>
                  <a:lnTo>
                    <a:pt x="5652147" y="0"/>
                  </a:lnTo>
                  <a:lnTo>
                    <a:pt x="5691595" y="8012"/>
                  </a:lnTo>
                  <a:lnTo>
                    <a:pt x="5723488" y="29867"/>
                  </a:lnTo>
                  <a:lnTo>
                    <a:pt x="5744825" y="62289"/>
                  </a:lnTo>
                  <a:lnTo>
                    <a:pt x="5752604" y="102006"/>
                  </a:lnTo>
                  <a:lnTo>
                    <a:pt x="5752604" y="258762"/>
                  </a:lnTo>
                  <a:lnTo>
                    <a:pt x="5744825" y="298478"/>
                  </a:lnTo>
                  <a:lnTo>
                    <a:pt x="5723488" y="330901"/>
                  </a:lnTo>
                  <a:lnTo>
                    <a:pt x="5691595" y="352756"/>
                  </a:lnTo>
                  <a:lnTo>
                    <a:pt x="5652147" y="360768"/>
                  </a:lnTo>
                  <a:close/>
                </a:path>
              </a:pathLst>
            </a:custGeom>
            <a:solidFill>
              <a:srgbClr val="00B6F0"/>
            </a:solidFill>
          </p:spPr>
          <p:txBody>
            <a:bodyPr wrap="square" lIns="0" tIns="0" rIns="0" bIns="0" rtlCol="0"/>
            <a:lstStyle/>
            <a:p>
              <a:endParaRPr/>
            </a:p>
          </p:txBody>
        </p:sp>
      </p:grpSp>
      <p:sp>
        <p:nvSpPr>
          <p:cNvPr id="21" name="object 21"/>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grpSp>
        <p:nvGrpSpPr>
          <p:cNvPr id="22" name="object 22"/>
          <p:cNvGrpSpPr/>
          <p:nvPr/>
        </p:nvGrpSpPr>
        <p:grpSpPr>
          <a:xfrm>
            <a:off x="7183539" y="1080286"/>
            <a:ext cx="368935" cy="688340"/>
            <a:chOff x="7183539" y="1080286"/>
            <a:chExt cx="368935" cy="688340"/>
          </a:xfrm>
        </p:grpSpPr>
        <p:sp>
          <p:nvSpPr>
            <p:cNvPr id="23" name="object 23"/>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24" name="object 24"/>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5" name="object 25"/>
            <p:cNvPicPr/>
            <p:nvPr/>
          </p:nvPicPr>
          <p:blipFill>
            <a:blip r:embed="rId10" cstate="print"/>
            <a:stretch>
              <a:fillRect/>
            </a:stretch>
          </p:blipFill>
          <p:spPr>
            <a:xfrm>
              <a:off x="7296200" y="1401508"/>
              <a:ext cx="133946" cy="270967"/>
            </a:xfrm>
            <a:prstGeom prst="rect">
              <a:avLst/>
            </a:prstGeom>
          </p:spPr>
        </p:pic>
      </p:grpSp>
      <p:grpSp>
        <p:nvGrpSpPr>
          <p:cNvPr id="26" name="object 26"/>
          <p:cNvGrpSpPr/>
          <p:nvPr/>
        </p:nvGrpSpPr>
        <p:grpSpPr>
          <a:xfrm>
            <a:off x="7183539" y="2570606"/>
            <a:ext cx="368935" cy="688340"/>
            <a:chOff x="7183539" y="2570606"/>
            <a:chExt cx="368935" cy="688340"/>
          </a:xfrm>
        </p:grpSpPr>
        <p:sp>
          <p:nvSpPr>
            <p:cNvPr id="27" name="object 27"/>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28" name="object 28"/>
            <p:cNvPicPr/>
            <p:nvPr/>
          </p:nvPicPr>
          <p:blipFill>
            <a:blip r:embed="rId11" cstate="print"/>
            <a:stretch>
              <a:fillRect/>
            </a:stretch>
          </p:blipFill>
          <p:spPr>
            <a:xfrm>
              <a:off x="7296200" y="2686303"/>
              <a:ext cx="133946" cy="272503"/>
            </a:xfrm>
            <a:prstGeom prst="rect">
              <a:avLst/>
            </a:prstGeom>
          </p:spPr>
        </p:pic>
        <p:pic>
          <p:nvPicPr>
            <p:cNvPr id="29" name="object 29"/>
            <p:cNvPicPr/>
            <p:nvPr/>
          </p:nvPicPr>
          <p:blipFill>
            <a:blip r:embed="rId12" cstate="print"/>
            <a:stretch>
              <a:fillRect/>
            </a:stretch>
          </p:blipFill>
          <p:spPr>
            <a:xfrm>
              <a:off x="7294664" y="3013570"/>
              <a:ext cx="137020" cy="137020"/>
            </a:xfrm>
            <a:prstGeom prst="rect">
              <a:avLst/>
            </a:prstGeom>
          </p:spPr>
        </p:pic>
      </p:grpSp>
      <p:grpSp>
        <p:nvGrpSpPr>
          <p:cNvPr id="30" name="object 30"/>
          <p:cNvGrpSpPr/>
          <p:nvPr/>
        </p:nvGrpSpPr>
        <p:grpSpPr>
          <a:xfrm>
            <a:off x="7183539" y="1826221"/>
            <a:ext cx="368935" cy="687070"/>
            <a:chOff x="7183539" y="1826221"/>
            <a:chExt cx="368935" cy="687070"/>
          </a:xfrm>
        </p:grpSpPr>
        <p:sp>
          <p:nvSpPr>
            <p:cNvPr id="31" name="object 31"/>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32" name="object 32"/>
            <p:cNvPicPr/>
            <p:nvPr/>
          </p:nvPicPr>
          <p:blipFill>
            <a:blip r:embed="rId13" cstate="print"/>
            <a:stretch>
              <a:fillRect/>
            </a:stretch>
          </p:blipFill>
          <p:spPr>
            <a:xfrm>
              <a:off x="7296200" y="1940369"/>
              <a:ext cx="133946" cy="274040"/>
            </a:xfrm>
            <a:prstGeom prst="rect">
              <a:avLst/>
            </a:prstGeom>
          </p:spPr>
        </p:pic>
        <p:pic>
          <p:nvPicPr>
            <p:cNvPr id="33" name="object 33"/>
            <p:cNvPicPr/>
            <p:nvPr/>
          </p:nvPicPr>
          <p:blipFill>
            <a:blip r:embed="rId14" cstate="print"/>
            <a:stretch>
              <a:fillRect/>
            </a:stretch>
          </p:blipFill>
          <p:spPr>
            <a:xfrm>
              <a:off x="7294664" y="2269184"/>
              <a:ext cx="137020" cy="135483"/>
            </a:xfrm>
            <a:prstGeom prst="rect">
              <a:avLst/>
            </a:prstGeom>
          </p:spPr>
        </p:pic>
      </p:grpSp>
      <p:grpSp>
        <p:nvGrpSpPr>
          <p:cNvPr id="34" name="object 34"/>
          <p:cNvGrpSpPr/>
          <p:nvPr/>
        </p:nvGrpSpPr>
        <p:grpSpPr>
          <a:xfrm>
            <a:off x="7183539" y="3314991"/>
            <a:ext cx="368935" cy="688340"/>
            <a:chOff x="7183539" y="3314991"/>
            <a:chExt cx="368935" cy="688340"/>
          </a:xfrm>
        </p:grpSpPr>
        <p:sp>
          <p:nvSpPr>
            <p:cNvPr id="35" name="object 35"/>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36" name="object 36"/>
            <p:cNvPicPr/>
            <p:nvPr/>
          </p:nvPicPr>
          <p:blipFill>
            <a:blip r:embed="rId15" cstate="print"/>
            <a:stretch>
              <a:fillRect/>
            </a:stretch>
          </p:blipFill>
          <p:spPr>
            <a:xfrm>
              <a:off x="7296200" y="3430689"/>
              <a:ext cx="133946" cy="272453"/>
            </a:xfrm>
            <a:prstGeom prst="rect">
              <a:avLst/>
            </a:prstGeom>
          </p:spPr>
        </p:pic>
        <p:pic>
          <p:nvPicPr>
            <p:cNvPr id="37" name="object 37"/>
            <p:cNvPicPr/>
            <p:nvPr/>
          </p:nvPicPr>
          <p:blipFill>
            <a:blip r:embed="rId16" cstate="print"/>
            <a:stretch>
              <a:fillRect/>
            </a:stretch>
          </p:blipFill>
          <p:spPr>
            <a:xfrm>
              <a:off x="7294664" y="3759492"/>
              <a:ext cx="137020" cy="135483"/>
            </a:xfrm>
            <a:prstGeom prst="rect">
              <a:avLst/>
            </a:prstGeom>
          </p:spPr>
        </p:pic>
      </p:grpSp>
      <p:grpSp>
        <p:nvGrpSpPr>
          <p:cNvPr id="38" name="object 38"/>
          <p:cNvGrpSpPr/>
          <p:nvPr/>
        </p:nvGrpSpPr>
        <p:grpSpPr>
          <a:xfrm>
            <a:off x="7183539" y="4060875"/>
            <a:ext cx="368935" cy="687070"/>
            <a:chOff x="7183539" y="4060875"/>
            <a:chExt cx="368935" cy="687070"/>
          </a:xfrm>
        </p:grpSpPr>
        <p:sp>
          <p:nvSpPr>
            <p:cNvPr id="39" name="object 39"/>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40" name="object 40"/>
            <p:cNvPicPr/>
            <p:nvPr/>
          </p:nvPicPr>
          <p:blipFill>
            <a:blip r:embed="rId17" cstate="print"/>
            <a:stretch>
              <a:fillRect/>
            </a:stretch>
          </p:blipFill>
          <p:spPr>
            <a:xfrm>
              <a:off x="7296200" y="4175073"/>
              <a:ext cx="133946" cy="273989"/>
            </a:xfrm>
            <a:prstGeom prst="rect">
              <a:avLst/>
            </a:prstGeom>
          </p:spPr>
        </p:pic>
        <p:pic>
          <p:nvPicPr>
            <p:cNvPr id="41" name="object 41"/>
            <p:cNvPicPr/>
            <p:nvPr/>
          </p:nvPicPr>
          <p:blipFill>
            <a:blip r:embed="rId18" cstate="print"/>
            <a:stretch>
              <a:fillRect/>
            </a:stretch>
          </p:blipFill>
          <p:spPr>
            <a:xfrm>
              <a:off x="7294664" y="4503889"/>
              <a:ext cx="137020" cy="136969"/>
            </a:xfrm>
            <a:prstGeom prst="rect">
              <a:avLst/>
            </a:prstGeom>
          </p:spPr>
        </p:pic>
      </p:grpSp>
      <p:grpSp>
        <p:nvGrpSpPr>
          <p:cNvPr id="42" name="object 42"/>
          <p:cNvGrpSpPr/>
          <p:nvPr/>
        </p:nvGrpSpPr>
        <p:grpSpPr>
          <a:xfrm>
            <a:off x="7183539" y="4805260"/>
            <a:ext cx="368935" cy="688340"/>
            <a:chOff x="7183539" y="4805260"/>
            <a:chExt cx="368935" cy="688340"/>
          </a:xfrm>
        </p:grpSpPr>
        <p:sp>
          <p:nvSpPr>
            <p:cNvPr id="43" name="object 43"/>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4" name="object 44"/>
            <p:cNvPicPr/>
            <p:nvPr/>
          </p:nvPicPr>
          <p:blipFill>
            <a:blip r:embed="rId19" cstate="print"/>
            <a:stretch>
              <a:fillRect/>
            </a:stretch>
          </p:blipFill>
          <p:spPr>
            <a:xfrm>
              <a:off x="7296200" y="4920957"/>
              <a:ext cx="133946" cy="272503"/>
            </a:xfrm>
            <a:prstGeom prst="rect">
              <a:avLst/>
            </a:prstGeom>
          </p:spPr>
        </p:pic>
        <p:pic>
          <p:nvPicPr>
            <p:cNvPr id="45" name="object 45"/>
            <p:cNvPicPr/>
            <p:nvPr/>
          </p:nvPicPr>
          <p:blipFill>
            <a:blip r:embed="rId20" cstate="print"/>
            <a:stretch>
              <a:fillRect/>
            </a:stretch>
          </p:blipFill>
          <p:spPr>
            <a:xfrm>
              <a:off x="7294664" y="5248274"/>
              <a:ext cx="137020" cy="136969"/>
            </a:xfrm>
            <a:prstGeom prst="rect">
              <a:avLst/>
            </a:prstGeom>
          </p:spPr>
        </p:pic>
      </p:grpSp>
      <p:grpSp>
        <p:nvGrpSpPr>
          <p:cNvPr id="46" name="object 46"/>
          <p:cNvGrpSpPr/>
          <p:nvPr/>
        </p:nvGrpSpPr>
        <p:grpSpPr>
          <a:xfrm>
            <a:off x="7183539" y="5549645"/>
            <a:ext cx="368935" cy="688340"/>
            <a:chOff x="7183539" y="5549645"/>
            <a:chExt cx="368935" cy="688340"/>
          </a:xfrm>
        </p:grpSpPr>
        <p:sp>
          <p:nvSpPr>
            <p:cNvPr id="47" name="object 47"/>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8" name="object 48"/>
            <p:cNvPicPr/>
            <p:nvPr/>
          </p:nvPicPr>
          <p:blipFill>
            <a:blip r:embed="rId21" cstate="print"/>
            <a:stretch>
              <a:fillRect/>
            </a:stretch>
          </p:blipFill>
          <p:spPr>
            <a:xfrm>
              <a:off x="7296200" y="5665342"/>
              <a:ext cx="133946" cy="272503"/>
            </a:xfrm>
            <a:prstGeom prst="rect">
              <a:avLst/>
            </a:prstGeom>
          </p:spPr>
        </p:pic>
        <p:pic>
          <p:nvPicPr>
            <p:cNvPr id="49" name="object 49"/>
            <p:cNvPicPr/>
            <p:nvPr/>
          </p:nvPicPr>
          <p:blipFill>
            <a:blip r:embed="rId22" cstate="print"/>
            <a:stretch>
              <a:fillRect/>
            </a:stretch>
          </p:blipFill>
          <p:spPr>
            <a:xfrm>
              <a:off x="7294664" y="5994145"/>
              <a:ext cx="137020" cy="135483"/>
            </a:xfrm>
            <a:prstGeom prst="rect">
              <a:avLst/>
            </a:prstGeom>
          </p:spPr>
        </p:pic>
      </p:grpSp>
      <p:grpSp>
        <p:nvGrpSpPr>
          <p:cNvPr id="50" name="object 50"/>
          <p:cNvGrpSpPr/>
          <p:nvPr/>
        </p:nvGrpSpPr>
        <p:grpSpPr>
          <a:xfrm>
            <a:off x="7183539" y="6295580"/>
            <a:ext cx="368935" cy="687070"/>
            <a:chOff x="7183539" y="6295580"/>
            <a:chExt cx="368935" cy="687070"/>
          </a:xfrm>
        </p:grpSpPr>
        <p:sp>
          <p:nvSpPr>
            <p:cNvPr id="51" name="object 51"/>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52" name="object 52"/>
            <p:cNvPicPr/>
            <p:nvPr/>
          </p:nvPicPr>
          <p:blipFill>
            <a:blip r:embed="rId23" cstate="print"/>
            <a:stretch>
              <a:fillRect/>
            </a:stretch>
          </p:blipFill>
          <p:spPr>
            <a:xfrm>
              <a:off x="7296200" y="6409727"/>
              <a:ext cx="133946" cy="274040"/>
            </a:xfrm>
            <a:prstGeom prst="rect">
              <a:avLst/>
            </a:prstGeom>
          </p:spPr>
        </p:pic>
        <p:pic>
          <p:nvPicPr>
            <p:cNvPr id="53" name="object 53"/>
            <p:cNvPicPr/>
            <p:nvPr/>
          </p:nvPicPr>
          <p:blipFill>
            <a:blip r:embed="rId24" cstate="print"/>
            <a:stretch>
              <a:fillRect/>
            </a:stretch>
          </p:blipFill>
          <p:spPr>
            <a:xfrm>
              <a:off x="7294664" y="6738543"/>
              <a:ext cx="137020" cy="137020"/>
            </a:xfrm>
            <a:prstGeom prst="rect">
              <a:avLst/>
            </a:prstGeom>
          </p:spPr>
        </p:pic>
      </p:grpSp>
      <p:grpSp>
        <p:nvGrpSpPr>
          <p:cNvPr id="54" name="object 54"/>
          <p:cNvGrpSpPr/>
          <p:nvPr/>
        </p:nvGrpSpPr>
        <p:grpSpPr>
          <a:xfrm>
            <a:off x="7183539" y="7039964"/>
            <a:ext cx="368935" cy="688340"/>
            <a:chOff x="7183539" y="7039964"/>
            <a:chExt cx="368935" cy="688340"/>
          </a:xfrm>
        </p:grpSpPr>
        <p:sp>
          <p:nvSpPr>
            <p:cNvPr id="55" name="object 55"/>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56" name="object 56"/>
            <p:cNvPicPr/>
            <p:nvPr/>
          </p:nvPicPr>
          <p:blipFill>
            <a:blip r:embed="rId25" cstate="print"/>
            <a:stretch>
              <a:fillRect/>
            </a:stretch>
          </p:blipFill>
          <p:spPr>
            <a:xfrm>
              <a:off x="7296200" y="7155662"/>
              <a:ext cx="133946" cy="272503"/>
            </a:xfrm>
            <a:prstGeom prst="rect">
              <a:avLst/>
            </a:prstGeom>
          </p:spPr>
        </p:pic>
        <p:pic>
          <p:nvPicPr>
            <p:cNvPr id="57" name="object 57"/>
            <p:cNvPicPr/>
            <p:nvPr/>
          </p:nvPicPr>
          <p:blipFill>
            <a:blip r:embed="rId26" cstate="print"/>
            <a:stretch>
              <a:fillRect/>
            </a:stretch>
          </p:blipFill>
          <p:spPr>
            <a:xfrm>
              <a:off x="7294664" y="7482928"/>
              <a:ext cx="137020" cy="137020"/>
            </a:xfrm>
            <a:prstGeom prst="rect">
              <a:avLst/>
            </a:prstGeom>
          </p:spPr>
        </p:pic>
      </p:grpSp>
      <p:grpSp>
        <p:nvGrpSpPr>
          <p:cNvPr id="58" name="object 58"/>
          <p:cNvGrpSpPr/>
          <p:nvPr/>
        </p:nvGrpSpPr>
        <p:grpSpPr>
          <a:xfrm>
            <a:off x="7183539" y="7784350"/>
            <a:ext cx="368935" cy="688340"/>
            <a:chOff x="7183539" y="7784350"/>
            <a:chExt cx="368935" cy="688340"/>
          </a:xfrm>
        </p:grpSpPr>
        <p:sp>
          <p:nvSpPr>
            <p:cNvPr id="59" name="object 59"/>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60" name="object 60"/>
            <p:cNvPicPr/>
            <p:nvPr/>
          </p:nvPicPr>
          <p:blipFill>
            <a:blip r:embed="rId27" cstate="print"/>
            <a:stretch>
              <a:fillRect/>
            </a:stretch>
          </p:blipFill>
          <p:spPr>
            <a:xfrm>
              <a:off x="7296200" y="7900047"/>
              <a:ext cx="133946" cy="272453"/>
            </a:xfrm>
            <a:prstGeom prst="rect">
              <a:avLst/>
            </a:prstGeom>
          </p:spPr>
        </p:pic>
        <p:pic>
          <p:nvPicPr>
            <p:cNvPr id="61" name="object 61"/>
            <p:cNvPicPr/>
            <p:nvPr/>
          </p:nvPicPr>
          <p:blipFill>
            <a:blip r:embed="rId28" cstate="print"/>
            <a:stretch>
              <a:fillRect/>
            </a:stretch>
          </p:blipFill>
          <p:spPr>
            <a:xfrm>
              <a:off x="7294664" y="8228850"/>
              <a:ext cx="137020" cy="135483"/>
            </a:xfrm>
            <a:prstGeom prst="rect">
              <a:avLst/>
            </a:prstGeom>
          </p:spPr>
        </p:pic>
      </p:grpSp>
      <p:pic>
        <p:nvPicPr>
          <p:cNvPr id="62" name="object 62"/>
          <p:cNvPicPr/>
          <p:nvPr/>
        </p:nvPicPr>
        <p:blipFill>
          <a:blip r:embed="rId29" cstate="print"/>
          <a:stretch>
            <a:fillRect/>
          </a:stretch>
        </p:blipFill>
        <p:spPr>
          <a:xfrm>
            <a:off x="7183539" y="8530233"/>
            <a:ext cx="368401" cy="688085"/>
          </a:xfrm>
          <a:prstGeom prst="rect">
            <a:avLst/>
          </a:prstGeom>
        </p:spPr>
      </p:pic>
      <p:grpSp>
        <p:nvGrpSpPr>
          <p:cNvPr id="63" name="object 63"/>
          <p:cNvGrpSpPr/>
          <p:nvPr/>
        </p:nvGrpSpPr>
        <p:grpSpPr>
          <a:xfrm>
            <a:off x="7183539" y="9274619"/>
            <a:ext cx="368935" cy="688340"/>
            <a:chOff x="7183539" y="9274619"/>
            <a:chExt cx="368935" cy="688340"/>
          </a:xfrm>
        </p:grpSpPr>
        <p:sp>
          <p:nvSpPr>
            <p:cNvPr id="64" name="object 64"/>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65" name="object 65"/>
            <p:cNvPicPr/>
            <p:nvPr/>
          </p:nvPicPr>
          <p:blipFill>
            <a:blip r:embed="rId30" cstate="print"/>
            <a:stretch>
              <a:fillRect/>
            </a:stretch>
          </p:blipFill>
          <p:spPr>
            <a:xfrm>
              <a:off x="7323581" y="9341637"/>
              <a:ext cx="79184" cy="121742"/>
            </a:xfrm>
            <a:prstGeom prst="rect">
              <a:avLst/>
            </a:prstGeom>
          </p:spPr>
        </p:pic>
        <p:pic>
          <p:nvPicPr>
            <p:cNvPr id="66" name="object 66"/>
            <p:cNvPicPr/>
            <p:nvPr/>
          </p:nvPicPr>
          <p:blipFill>
            <a:blip r:embed="rId31" cstate="print"/>
            <a:stretch>
              <a:fillRect/>
            </a:stretch>
          </p:blipFill>
          <p:spPr>
            <a:xfrm>
              <a:off x="7296200" y="9483178"/>
              <a:ext cx="133946" cy="420141"/>
            </a:xfrm>
            <a:prstGeom prst="rect">
              <a:avLst/>
            </a:prstGeom>
          </p:spPr>
        </p:pic>
      </p:grpSp>
      <p:pic>
        <p:nvPicPr>
          <p:cNvPr id="67" name="object 67"/>
          <p:cNvPicPr/>
          <p:nvPr/>
        </p:nvPicPr>
        <p:blipFill>
          <a:blip r:embed="rId32" cstate="print"/>
          <a:stretch>
            <a:fillRect/>
          </a:stretch>
        </p:blipFill>
        <p:spPr>
          <a:xfrm>
            <a:off x="1080048" y="6109096"/>
            <a:ext cx="2683771" cy="144609"/>
          </a:xfrm>
          <a:prstGeom prst="rect">
            <a:avLst/>
          </a:prstGeom>
        </p:spPr>
      </p:pic>
      <p:pic>
        <p:nvPicPr>
          <p:cNvPr id="68" name="object 68"/>
          <p:cNvPicPr/>
          <p:nvPr/>
        </p:nvPicPr>
        <p:blipFill>
          <a:blip r:embed="rId33" cstate="print"/>
          <a:stretch>
            <a:fillRect/>
          </a:stretch>
        </p:blipFill>
        <p:spPr>
          <a:xfrm>
            <a:off x="3841396" y="6107559"/>
            <a:ext cx="701784" cy="146146"/>
          </a:xfrm>
          <a:prstGeom prst="rect">
            <a:avLst/>
          </a:prstGeom>
        </p:spPr>
      </p:pic>
      <p:grpSp>
        <p:nvGrpSpPr>
          <p:cNvPr id="69" name="object 69"/>
          <p:cNvGrpSpPr/>
          <p:nvPr/>
        </p:nvGrpSpPr>
        <p:grpSpPr>
          <a:xfrm>
            <a:off x="4582759" y="6109096"/>
            <a:ext cx="59690" cy="143510"/>
            <a:chOff x="4582759" y="6109096"/>
            <a:chExt cx="59690" cy="143510"/>
          </a:xfrm>
        </p:grpSpPr>
        <p:sp>
          <p:nvSpPr>
            <p:cNvPr id="70" name="object 70"/>
            <p:cNvSpPr/>
            <p:nvPr/>
          </p:nvSpPr>
          <p:spPr>
            <a:xfrm>
              <a:off x="4585043" y="6111252"/>
              <a:ext cx="55244" cy="138430"/>
            </a:xfrm>
            <a:custGeom>
              <a:avLst/>
              <a:gdLst/>
              <a:ahLst/>
              <a:cxnLst/>
              <a:rect l="l" t="t" r="r" b="b"/>
              <a:pathLst>
                <a:path w="55245" h="138429">
                  <a:moveTo>
                    <a:pt x="54825" y="0"/>
                  </a:moveTo>
                  <a:lnTo>
                    <a:pt x="48717" y="0"/>
                  </a:lnTo>
                  <a:lnTo>
                    <a:pt x="48717" y="6350"/>
                  </a:lnTo>
                  <a:lnTo>
                    <a:pt x="48717" y="132067"/>
                  </a:lnTo>
                  <a:lnTo>
                    <a:pt x="6108" y="132067"/>
                  </a:lnTo>
                  <a:lnTo>
                    <a:pt x="6108" y="113017"/>
                  </a:lnTo>
                  <a:lnTo>
                    <a:pt x="28930" y="113017"/>
                  </a:lnTo>
                  <a:lnTo>
                    <a:pt x="28930" y="106667"/>
                  </a:lnTo>
                  <a:lnTo>
                    <a:pt x="28930" y="6350"/>
                  </a:lnTo>
                  <a:lnTo>
                    <a:pt x="48717" y="6350"/>
                  </a:lnTo>
                  <a:lnTo>
                    <a:pt x="48717" y="0"/>
                  </a:lnTo>
                  <a:lnTo>
                    <a:pt x="22821" y="0"/>
                  </a:lnTo>
                  <a:lnTo>
                    <a:pt x="22821" y="6350"/>
                  </a:lnTo>
                  <a:lnTo>
                    <a:pt x="22821" y="106667"/>
                  </a:lnTo>
                  <a:lnTo>
                    <a:pt x="0" y="106667"/>
                  </a:lnTo>
                  <a:lnTo>
                    <a:pt x="0" y="113017"/>
                  </a:lnTo>
                  <a:lnTo>
                    <a:pt x="0" y="132067"/>
                  </a:lnTo>
                  <a:lnTo>
                    <a:pt x="0" y="138417"/>
                  </a:lnTo>
                  <a:lnTo>
                    <a:pt x="54825" y="138417"/>
                  </a:lnTo>
                  <a:lnTo>
                    <a:pt x="54825" y="132588"/>
                  </a:lnTo>
                  <a:lnTo>
                    <a:pt x="54825" y="132067"/>
                  </a:lnTo>
                  <a:lnTo>
                    <a:pt x="54825" y="6350"/>
                  </a:lnTo>
                  <a:lnTo>
                    <a:pt x="54825" y="6223"/>
                  </a:lnTo>
                  <a:lnTo>
                    <a:pt x="54825" y="0"/>
                  </a:lnTo>
                  <a:close/>
                </a:path>
              </a:pathLst>
            </a:custGeom>
            <a:solidFill>
              <a:srgbClr val="FFFFFF"/>
            </a:solidFill>
          </p:spPr>
          <p:txBody>
            <a:bodyPr wrap="square" lIns="0" tIns="0" rIns="0" bIns="0" rtlCol="0"/>
            <a:lstStyle/>
            <a:p>
              <a:endParaRPr/>
            </a:p>
          </p:txBody>
        </p:sp>
        <p:sp>
          <p:nvSpPr>
            <p:cNvPr id="71" name="object 71"/>
            <p:cNvSpPr/>
            <p:nvPr/>
          </p:nvSpPr>
          <p:spPr>
            <a:xfrm>
              <a:off x="4585042" y="6111379"/>
              <a:ext cx="55244" cy="139065"/>
            </a:xfrm>
            <a:custGeom>
              <a:avLst/>
              <a:gdLst/>
              <a:ahLst/>
              <a:cxnLst/>
              <a:rect l="l" t="t" r="r" b="b"/>
              <a:pathLst>
                <a:path w="55245" h="139064">
                  <a:moveTo>
                    <a:pt x="48717" y="7594"/>
                  </a:moveTo>
                  <a:lnTo>
                    <a:pt x="48717" y="6095"/>
                  </a:lnTo>
                  <a:lnTo>
                    <a:pt x="47180" y="6095"/>
                  </a:lnTo>
                  <a:lnTo>
                    <a:pt x="30467" y="6095"/>
                  </a:lnTo>
                  <a:lnTo>
                    <a:pt x="28930" y="6095"/>
                  </a:lnTo>
                  <a:lnTo>
                    <a:pt x="28930" y="7594"/>
                  </a:lnTo>
                  <a:lnTo>
                    <a:pt x="28930" y="106565"/>
                  </a:lnTo>
                  <a:lnTo>
                    <a:pt x="28930" y="112661"/>
                  </a:lnTo>
                  <a:lnTo>
                    <a:pt x="24358" y="112661"/>
                  </a:lnTo>
                  <a:lnTo>
                    <a:pt x="21336" y="112661"/>
                  </a:lnTo>
                  <a:lnTo>
                    <a:pt x="7594" y="112661"/>
                  </a:lnTo>
                  <a:lnTo>
                    <a:pt x="6108" y="112661"/>
                  </a:lnTo>
                  <a:lnTo>
                    <a:pt x="6108" y="114147"/>
                  </a:lnTo>
                  <a:lnTo>
                    <a:pt x="6108" y="130924"/>
                  </a:lnTo>
                  <a:lnTo>
                    <a:pt x="6108" y="132461"/>
                  </a:lnTo>
                  <a:lnTo>
                    <a:pt x="7594" y="132461"/>
                  </a:lnTo>
                  <a:lnTo>
                    <a:pt x="47180" y="132461"/>
                  </a:lnTo>
                  <a:lnTo>
                    <a:pt x="48717" y="132461"/>
                  </a:lnTo>
                  <a:lnTo>
                    <a:pt x="48717" y="130924"/>
                  </a:lnTo>
                  <a:lnTo>
                    <a:pt x="48717" y="7594"/>
                  </a:lnTo>
                  <a:close/>
                </a:path>
                <a:path w="55245" h="139064">
                  <a:moveTo>
                    <a:pt x="54825" y="132461"/>
                  </a:moveTo>
                  <a:lnTo>
                    <a:pt x="54825" y="138506"/>
                  </a:lnTo>
                  <a:lnTo>
                    <a:pt x="50253" y="138506"/>
                  </a:lnTo>
                  <a:lnTo>
                    <a:pt x="48717" y="138506"/>
                  </a:lnTo>
                  <a:lnTo>
                    <a:pt x="7594" y="138506"/>
                  </a:lnTo>
                  <a:lnTo>
                    <a:pt x="0" y="138506"/>
                  </a:lnTo>
                  <a:lnTo>
                    <a:pt x="0" y="133946"/>
                  </a:lnTo>
                  <a:lnTo>
                    <a:pt x="0" y="132461"/>
                  </a:lnTo>
                  <a:lnTo>
                    <a:pt x="0" y="114147"/>
                  </a:lnTo>
                  <a:lnTo>
                    <a:pt x="0" y="106565"/>
                  </a:lnTo>
                  <a:lnTo>
                    <a:pt x="4572" y="106565"/>
                  </a:lnTo>
                  <a:lnTo>
                    <a:pt x="7594" y="106565"/>
                  </a:lnTo>
                  <a:lnTo>
                    <a:pt x="19799" y="106565"/>
                  </a:lnTo>
                  <a:lnTo>
                    <a:pt x="22821" y="106565"/>
                  </a:lnTo>
                  <a:lnTo>
                    <a:pt x="22821" y="105016"/>
                  </a:lnTo>
                  <a:lnTo>
                    <a:pt x="22821" y="6095"/>
                  </a:lnTo>
                  <a:lnTo>
                    <a:pt x="22821" y="0"/>
                  </a:lnTo>
                  <a:lnTo>
                    <a:pt x="27393" y="0"/>
                  </a:lnTo>
                  <a:lnTo>
                    <a:pt x="28930" y="0"/>
                  </a:lnTo>
                  <a:lnTo>
                    <a:pt x="48717" y="0"/>
                  </a:lnTo>
                  <a:lnTo>
                    <a:pt x="54825" y="0"/>
                  </a:lnTo>
                  <a:lnTo>
                    <a:pt x="54825" y="4559"/>
                  </a:lnTo>
                  <a:lnTo>
                    <a:pt x="54825" y="6095"/>
                  </a:lnTo>
                  <a:lnTo>
                    <a:pt x="54825" y="132461"/>
                  </a:lnTo>
                  <a:close/>
                </a:path>
              </a:pathLst>
            </a:custGeom>
            <a:ln w="4566">
              <a:solidFill>
                <a:srgbClr val="FFFFFF"/>
              </a:solidFill>
            </a:ln>
          </p:spPr>
          <p:txBody>
            <a:bodyPr wrap="square" lIns="0" tIns="0" rIns="0" bIns="0" rtlCol="0"/>
            <a:lstStyle/>
            <a:p>
              <a:endParaRPr/>
            </a:p>
          </p:txBody>
        </p:sp>
      </p:grpSp>
      <p:pic>
        <p:nvPicPr>
          <p:cNvPr id="72" name="object 72"/>
          <p:cNvPicPr/>
          <p:nvPr/>
        </p:nvPicPr>
        <p:blipFill>
          <a:blip r:embed="rId34" cstate="print"/>
          <a:stretch>
            <a:fillRect/>
          </a:stretch>
        </p:blipFill>
        <p:spPr>
          <a:xfrm>
            <a:off x="1212497" y="6512524"/>
            <a:ext cx="120263" cy="117177"/>
          </a:xfrm>
          <a:prstGeom prst="rect">
            <a:avLst/>
          </a:prstGeom>
        </p:spPr>
      </p:pic>
      <p:pic>
        <p:nvPicPr>
          <p:cNvPr id="73" name="object 73"/>
          <p:cNvPicPr/>
          <p:nvPr/>
        </p:nvPicPr>
        <p:blipFill>
          <a:blip r:embed="rId35" cstate="print"/>
          <a:stretch>
            <a:fillRect/>
          </a:stretch>
        </p:blipFill>
        <p:spPr>
          <a:xfrm>
            <a:off x="1488036" y="6503342"/>
            <a:ext cx="3208878" cy="132455"/>
          </a:xfrm>
          <a:prstGeom prst="rect">
            <a:avLst/>
          </a:prstGeom>
        </p:spPr>
      </p:pic>
      <p:pic>
        <p:nvPicPr>
          <p:cNvPr id="74" name="object 74"/>
          <p:cNvPicPr/>
          <p:nvPr/>
        </p:nvPicPr>
        <p:blipFill>
          <a:blip r:embed="rId36" cstate="print"/>
          <a:stretch>
            <a:fillRect/>
          </a:stretch>
        </p:blipFill>
        <p:spPr>
          <a:xfrm>
            <a:off x="4797427" y="6507952"/>
            <a:ext cx="1447655" cy="126308"/>
          </a:xfrm>
          <a:prstGeom prst="rect">
            <a:avLst/>
          </a:prstGeom>
        </p:spPr>
      </p:pic>
      <p:sp>
        <p:nvSpPr>
          <p:cNvPr id="75" name="object 75"/>
          <p:cNvSpPr/>
          <p:nvPr/>
        </p:nvSpPr>
        <p:spPr>
          <a:xfrm>
            <a:off x="2125065" y="8641359"/>
            <a:ext cx="242570" cy="0"/>
          </a:xfrm>
          <a:custGeom>
            <a:avLst/>
            <a:gdLst/>
            <a:ahLst/>
            <a:cxnLst/>
            <a:rect l="l" t="t" r="r" b="b"/>
            <a:pathLst>
              <a:path w="242569">
                <a:moveTo>
                  <a:pt x="0" y="0"/>
                </a:moveTo>
                <a:lnTo>
                  <a:pt x="242049" y="0"/>
                </a:lnTo>
              </a:path>
            </a:pathLst>
          </a:custGeom>
          <a:ln w="6089">
            <a:solidFill>
              <a:srgbClr val="D5D6D7"/>
            </a:solidFill>
          </a:ln>
        </p:spPr>
        <p:txBody>
          <a:bodyPr wrap="square" lIns="0" tIns="0" rIns="0" bIns="0" rtlCol="0"/>
          <a:lstStyle/>
          <a:p>
            <a:endParaRPr/>
          </a:p>
        </p:txBody>
      </p:sp>
      <p:sp>
        <p:nvSpPr>
          <p:cNvPr id="76" name="object 76"/>
          <p:cNvSpPr/>
          <p:nvPr/>
        </p:nvSpPr>
        <p:spPr>
          <a:xfrm>
            <a:off x="2586329" y="8641359"/>
            <a:ext cx="484505" cy="0"/>
          </a:xfrm>
          <a:custGeom>
            <a:avLst/>
            <a:gdLst/>
            <a:ahLst/>
            <a:cxnLst/>
            <a:rect l="l" t="t" r="r" b="b"/>
            <a:pathLst>
              <a:path w="484505">
                <a:moveTo>
                  <a:pt x="0" y="0"/>
                </a:moveTo>
                <a:lnTo>
                  <a:pt x="484098" y="0"/>
                </a:lnTo>
              </a:path>
            </a:pathLst>
          </a:custGeom>
          <a:ln w="6089">
            <a:solidFill>
              <a:srgbClr val="D5D6D7"/>
            </a:solidFill>
          </a:ln>
        </p:spPr>
        <p:txBody>
          <a:bodyPr wrap="square" lIns="0" tIns="0" rIns="0" bIns="0" rtlCol="0"/>
          <a:lstStyle/>
          <a:p>
            <a:endParaRPr/>
          </a:p>
        </p:txBody>
      </p:sp>
      <p:sp>
        <p:nvSpPr>
          <p:cNvPr id="77" name="object 77"/>
          <p:cNvSpPr/>
          <p:nvPr/>
        </p:nvSpPr>
        <p:spPr>
          <a:xfrm>
            <a:off x="3289592" y="8641359"/>
            <a:ext cx="484505" cy="0"/>
          </a:xfrm>
          <a:custGeom>
            <a:avLst/>
            <a:gdLst/>
            <a:ahLst/>
            <a:cxnLst/>
            <a:rect l="l" t="t" r="r" b="b"/>
            <a:pathLst>
              <a:path w="484504">
                <a:moveTo>
                  <a:pt x="0" y="0"/>
                </a:moveTo>
                <a:lnTo>
                  <a:pt x="484098" y="0"/>
                </a:lnTo>
              </a:path>
            </a:pathLst>
          </a:custGeom>
          <a:ln w="6089">
            <a:solidFill>
              <a:srgbClr val="D5D6D7"/>
            </a:solidFill>
          </a:ln>
        </p:spPr>
        <p:txBody>
          <a:bodyPr wrap="square" lIns="0" tIns="0" rIns="0" bIns="0" rtlCol="0"/>
          <a:lstStyle/>
          <a:p>
            <a:endParaRPr/>
          </a:p>
        </p:txBody>
      </p:sp>
      <p:sp>
        <p:nvSpPr>
          <p:cNvPr id="78" name="object 78"/>
          <p:cNvSpPr/>
          <p:nvPr/>
        </p:nvSpPr>
        <p:spPr>
          <a:xfrm>
            <a:off x="3992905" y="8641359"/>
            <a:ext cx="484505" cy="0"/>
          </a:xfrm>
          <a:custGeom>
            <a:avLst/>
            <a:gdLst/>
            <a:ahLst/>
            <a:cxnLst/>
            <a:rect l="l" t="t" r="r" b="b"/>
            <a:pathLst>
              <a:path w="484504">
                <a:moveTo>
                  <a:pt x="0" y="0"/>
                </a:moveTo>
                <a:lnTo>
                  <a:pt x="484047" y="0"/>
                </a:lnTo>
              </a:path>
            </a:pathLst>
          </a:custGeom>
          <a:ln w="6089">
            <a:solidFill>
              <a:srgbClr val="D5D6D7"/>
            </a:solidFill>
          </a:ln>
        </p:spPr>
        <p:txBody>
          <a:bodyPr wrap="square" lIns="0" tIns="0" rIns="0" bIns="0" rtlCol="0"/>
          <a:lstStyle/>
          <a:p>
            <a:endParaRPr/>
          </a:p>
        </p:txBody>
      </p:sp>
      <p:sp>
        <p:nvSpPr>
          <p:cNvPr id="79" name="object 79"/>
          <p:cNvSpPr/>
          <p:nvPr/>
        </p:nvSpPr>
        <p:spPr>
          <a:xfrm>
            <a:off x="4696168" y="8641359"/>
            <a:ext cx="482600" cy="0"/>
          </a:xfrm>
          <a:custGeom>
            <a:avLst/>
            <a:gdLst/>
            <a:ahLst/>
            <a:cxnLst/>
            <a:rect l="l" t="t" r="r" b="b"/>
            <a:pathLst>
              <a:path w="482600">
                <a:moveTo>
                  <a:pt x="0" y="0"/>
                </a:moveTo>
                <a:lnTo>
                  <a:pt x="482549" y="0"/>
                </a:lnTo>
              </a:path>
            </a:pathLst>
          </a:custGeom>
          <a:ln w="6089">
            <a:solidFill>
              <a:srgbClr val="D5D6D7"/>
            </a:solidFill>
          </a:ln>
        </p:spPr>
        <p:txBody>
          <a:bodyPr wrap="square" lIns="0" tIns="0" rIns="0" bIns="0" rtlCol="0"/>
          <a:lstStyle/>
          <a:p>
            <a:endParaRPr/>
          </a:p>
        </p:txBody>
      </p:sp>
      <p:sp>
        <p:nvSpPr>
          <p:cNvPr id="80" name="object 80"/>
          <p:cNvSpPr/>
          <p:nvPr/>
        </p:nvSpPr>
        <p:spPr>
          <a:xfrm>
            <a:off x="5399481" y="8641359"/>
            <a:ext cx="242570" cy="0"/>
          </a:xfrm>
          <a:custGeom>
            <a:avLst/>
            <a:gdLst/>
            <a:ahLst/>
            <a:cxnLst/>
            <a:rect l="l" t="t" r="r" b="b"/>
            <a:pathLst>
              <a:path w="242570">
                <a:moveTo>
                  <a:pt x="0" y="0"/>
                </a:moveTo>
                <a:lnTo>
                  <a:pt x="241998" y="0"/>
                </a:lnTo>
              </a:path>
            </a:pathLst>
          </a:custGeom>
          <a:ln w="6089">
            <a:solidFill>
              <a:srgbClr val="D5D6D7"/>
            </a:solidFill>
          </a:ln>
        </p:spPr>
        <p:txBody>
          <a:bodyPr wrap="square" lIns="0" tIns="0" rIns="0" bIns="0" rtlCol="0"/>
          <a:lstStyle/>
          <a:p>
            <a:endParaRPr/>
          </a:p>
        </p:txBody>
      </p:sp>
      <p:sp>
        <p:nvSpPr>
          <p:cNvPr id="81" name="object 81"/>
          <p:cNvSpPr/>
          <p:nvPr/>
        </p:nvSpPr>
        <p:spPr>
          <a:xfrm>
            <a:off x="2125065" y="8286698"/>
            <a:ext cx="242570" cy="0"/>
          </a:xfrm>
          <a:custGeom>
            <a:avLst/>
            <a:gdLst/>
            <a:ahLst/>
            <a:cxnLst/>
            <a:rect l="l" t="t" r="r" b="b"/>
            <a:pathLst>
              <a:path w="242569">
                <a:moveTo>
                  <a:pt x="0" y="0"/>
                </a:moveTo>
                <a:lnTo>
                  <a:pt x="242049" y="0"/>
                </a:lnTo>
              </a:path>
            </a:pathLst>
          </a:custGeom>
          <a:ln w="6089">
            <a:solidFill>
              <a:srgbClr val="D5D6D7"/>
            </a:solidFill>
          </a:ln>
        </p:spPr>
        <p:txBody>
          <a:bodyPr wrap="square" lIns="0" tIns="0" rIns="0" bIns="0" rtlCol="0"/>
          <a:lstStyle/>
          <a:p>
            <a:endParaRPr/>
          </a:p>
        </p:txBody>
      </p:sp>
      <p:sp>
        <p:nvSpPr>
          <p:cNvPr id="82" name="object 82"/>
          <p:cNvSpPr/>
          <p:nvPr/>
        </p:nvSpPr>
        <p:spPr>
          <a:xfrm>
            <a:off x="2586329" y="8286698"/>
            <a:ext cx="484505" cy="0"/>
          </a:xfrm>
          <a:custGeom>
            <a:avLst/>
            <a:gdLst/>
            <a:ahLst/>
            <a:cxnLst/>
            <a:rect l="l" t="t" r="r" b="b"/>
            <a:pathLst>
              <a:path w="484505">
                <a:moveTo>
                  <a:pt x="0" y="0"/>
                </a:moveTo>
                <a:lnTo>
                  <a:pt x="484098" y="0"/>
                </a:lnTo>
              </a:path>
            </a:pathLst>
          </a:custGeom>
          <a:ln w="6089">
            <a:solidFill>
              <a:srgbClr val="D5D6D7"/>
            </a:solidFill>
          </a:ln>
        </p:spPr>
        <p:txBody>
          <a:bodyPr wrap="square" lIns="0" tIns="0" rIns="0" bIns="0" rtlCol="0"/>
          <a:lstStyle/>
          <a:p>
            <a:endParaRPr/>
          </a:p>
        </p:txBody>
      </p:sp>
      <p:sp>
        <p:nvSpPr>
          <p:cNvPr id="83" name="object 83"/>
          <p:cNvSpPr/>
          <p:nvPr/>
        </p:nvSpPr>
        <p:spPr>
          <a:xfrm>
            <a:off x="3289592" y="8286698"/>
            <a:ext cx="484505" cy="0"/>
          </a:xfrm>
          <a:custGeom>
            <a:avLst/>
            <a:gdLst/>
            <a:ahLst/>
            <a:cxnLst/>
            <a:rect l="l" t="t" r="r" b="b"/>
            <a:pathLst>
              <a:path w="484504">
                <a:moveTo>
                  <a:pt x="0" y="0"/>
                </a:moveTo>
                <a:lnTo>
                  <a:pt x="484098" y="0"/>
                </a:lnTo>
              </a:path>
            </a:pathLst>
          </a:custGeom>
          <a:ln w="6089">
            <a:solidFill>
              <a:srgbClr val="D5D6D7"/>
            </a:solidFill>
          </a:ln>
        </p:spPr>
        <p:txBody>
          <a:bodyPr wrap="square" lIns="0" tIns="0" rIns="0" bIns="0" rtlCol="0"/>
          <a:lstStyle/>
          <a:p>
            <a:endParaRPr/>
          </a:p>
        </p:txBody>
      </p:sp>
      <p:sp>
        <p:nvSpPr>
          <p:cNvPr id="84" name="object 84"/>
          <p:cNvSpPr/>
          <p:nvPr/>
        </p:nvSpPr>
        <p:spPr>
          <a:xfrm>
            <a:off x="3992905" y="8286698"/>
            <a:ext cx="1649095" cy="0"/>
          </a:xfrm>
          <a:custGeom>
            <a:avLst/>
            <a:gdLst/>
            <a:ahLst/>
            <a:cxnLst/>
            <a:rect l="l" t="t" r="r" b="b"/>
            <a:pathLst>
              <a:path w="1649095">
                <a:moveTo>
                  <a:pt x="0" y="0"/>
                </a:moveTo>
                <a:lnTo>
                  <a:pt x="1648574" y="0"/>
                </a:lnTo>
              </a:path>
            </a:pathLst>
          </a:custGeom>
          <a:ln w="6089">
            <a:solidFill>
              <a:srgbClr val="D5D6D7"/>
            </a:solidFill>
          </a:ln>
        </p:spPr>
        <p:txBody>
          <a:bodyPr wrap="square" lIns="0" tIns="0" rIns="0" bIns="0" rtlCol="0"/>
          <a:lstStyle/>
          <a:p>
            <a:endParaRPr/>
          </a:p>
        </p:txBody>
      </p:sp>
      <p:sp>
        <p:nvSpPr>
          <p:cNvPr id="85" name="object 85"/>
          <p:cNvSpPr/>
          <p:nvPr/>
        </p:nvSpPr>
        <p:spPr>
          <a:xfrm>
            <a:off x="2125065" y="7933537"/>
            <a:ext cx="242570" cy="0"/>
          </a:xfrm>
          <a:custGeom>
            <a:avLst/>
            <a:gdLst/>
            <a:ahLst/>
            <a:cxnLst/>
            <a:rect l="l" t="t" r="r" b="b"/>
            <a:pathLst>
              <a:path w="242569">
                <a:moveTo>
                  <a:pt x="0" y="0"/>
                </a:moveTo>
                <a:lnTo>
                  <a:pt x="242049" y="0"/>
                </a:lnTo>
              </a:path>
            </a:pathLst>
          </a:custGeom>
          <a:ln w="6089">
            <a:solidFill>
              <a:srgbClr val="D5D6D7"/>
            </a:solidFill>
          </a:ln>
        </p:spPr>
        <p:txBody>
          <a:bodyPr wrap="square" lIns="0" tIns="0" rIns="0" bIns="0" rtlCol="0"/>
          <a:lstStyle/>
          <a:p>
            <a:endParaRPr/>
          </a:p>
        </p:txBody>
      </p:sp>
      <p:sp>
        <p:nvSpPr>
          <p:cNvPr id="86" name="object 86"/>
          <p:cNvSpPr/>
          <p:nvPr/>
        </p:nvSpPr>
        <p:spPr>
          <a:xfrm>
            <a:off x="2586329" y="7933537"/>
            <a:ext cx="3055620" cy="0"/>
          </a:xfrm>
          <a:custGeom>
            <a:avLst/>
            <a:gdLst/>
            <a:ahLst/>
            <a:cxnLst/>
            <a:rect l="l" t="t" r="r" b="b"/>
            <a:pathLst>
              <a:path w="3055620">
                <a:moveTo>
                  <a:pt x="0" y="0"/>
                </a:moveTo>
                <a:lnTo>
                  <a:pt x="3055150" y="0"/>
                </a:lnTo>
              </a:path>
            </a:pathLst>
          </a:custGeom>
          <a:ln w="6089">
            <a:solidFill>
              <a:srgbClr val="D5D6D7"/>
            </a:solidFill>
          </a:ln>
        </p:spPr>
        <p:txBody>
          <a:bodyPr wrap="square" lIns="0" tIns="0" rIns="0" bIns="0" rtlCol="0"/>
          <a:lstStyle/>
          <a:p>
            <a:endParaRPr/>
          </a:p>
        </p:txBody>
      </p:sp>
      <p:sp>
        <p:nvSpPr>
          <p:cNvPr id="87" name="object 87"/>
          <p:cNvSpPr/>
          <p:nvPr/>
        </p:nvSpPr>
        <p:spPr>
          <a:xfrm>
            <a:off x="2125065" y="7577340"/>
            <a:ext cx="3516629" cy="0"/>
          </a:xfrm>
          <a:custGeom>
            <a:avLst/>
            <a:gdLst/>
            <a:ahLst/>
            <a:cxnLst/>
            <a:rect l="l" t="t" r="r" b="b"/>
            <a:pathLst>
              <a:path w="3516629">
                <a:moveTo>
                  <a:pt x="0" y="0"/>
                </a:moveTo>
                <a:lnTo>
                  <a:pt x="3516414" y="0"/>
                </a:lnTo>
              </a:path>
            </a:pathLst>
          </a:custGeom>
          <a:ln w="6089">
            <a:solidFill>
              <a:srgbClr val="D5D6D7"/>
            </a:solidFill>
          </a:ln>
        </p:spPr>
        <p:txBody>
          <a:bodyPr wrap="square" lIns="0" tIns="0" rIns="0" bIns="0" rtlCol="0"/>
          <a:lstStyle/>
          <a:p>
            <a:endParaRPr/>
          </a:p>
        </p:txBody>
      </p:sp>
      <p:sp>
        <p:nvSpPr>
          <p:cNvPr id="88" name="object 88"/>
          <p:cNvSpPr/>
          <p:nvPr/>
        </p:nvSpPr>
        <p:spPr>
          <a:xfrm>
            <a:off x="2125065" y="7224166"/>
            <a:ext cx="3516629" cy="0"/>
          </a:xfrm>
          <a:custGeom>
            <a:avLst/>
            <a:gdLst/>
            <a:ahLst/>
            <a:cxnLst/>
            <a:rect l="l" t="t" r="r" b="b"/>
            <a:pathLst>
              <a:path w="3516629">
                <a:moveTo>
                  <a:pt x="0" y="0"/>
                </a:moveTo>
                <a:lnTo>
                  <a:pt x="3516414" y="0"/>
                </a:lnTo>
              </a:path>
            </a:pathLst>
          </a:custGeom>
          <a:ln w="6089">
            <a:solidFill>
              <a:srgbClr val="D5D6D7"/>
            </a:solidFill>
          </a:ln>
        </p:spPr>
        <p:txBody>
          <a:bodyPr wrap="square" lIns="0" tIns="0" rIns="0" bIns="0" rtlCol="0"/>
          <a:lstStyle/>
          <a:p>
            <a:endParaRPr/>
          </a:p>
        </p:txBody>
      </p:sp>
      <p:sp>
        <p:nvSpPr>
          <p:cNvPr id="89" name="object 89"/>
          <p:cNvSpPr/>
          <p:nvPr/>
        </p:nvSpPr>
        <p:spPr>
          <a:xfrm>
            <a:off x="2367114" y="7925942"/>
            <a:ext cx="219710" cy="1068705"/>
          </a:xfrm>
          <a:custGeom>
            <a:avLst/>
            <a:gdLst/>
            <a:ahLst/>
            <a:cxnLst/>
            <a:rect l="l" t="t" r="r" b="b"/>
            <a:pathLst>
              <a:path w="219710" h="1068704">
                <a:moveTo>
                  <a:pt x="219214" y="1068577"/>
                </a:moveTo>
                <a:lnTo>
                  <a:pt x="0" y="1068577"/>
                </a:lnTo>
                <a:lnTo>
                  <a:pt x="0" y="0"/>
                </a:lnTo>
                <a:lnTo>
                  <a:pt x="219214" y="0"/>
                </a:lnTo>
                <a:lnTo>
                  <a:pt x="219214" y="1068577"/>
                </a:lnTo>
                <a:close/>
              </a:path>
            </a:pathLst>
          </a:custGeom>
          <a:solidFill>
            <a:srgbClr val="B4B6B8"/>
          </a:solidFill>
        </p:spPr>
        <p:txBody>
          <a:bodyPr wrap="square" lIns="0" tIns="0" rIns="0" bIns="0" rtlCol="0"/>
          <a:lstStyle/>
          <a:p>
            <a:endParaRPr/>
          </a:p>
        </p:txBody>
      </p:sp>
      <p:sp>
        <p:nvSpPr>
          <p:cNvPr id="90" name="object 90"/>
          <p:cNvSpPr/>
          <p:nvPr/>
        </p:nvSpPr>
        <p:spPr>
          <a:xfrm>
            <a:off x="3070428" y="8111629"/>
            <a:ext cx="219710" cy="884606"/>
          </a:xfrm>
          <a:custGeom>
            <a:avLst/>
            <a:gdLst/>
            <a:ahLst/>
            <a:cxnLst/>
            <a:rect l="l" t="t" r="r" b="b"/>
            <a:pathLst>
              <a:path w="219710" h="1033779">
                <a:moveTo>
                  <a:pt x="219163" y="1033614"/>
                </a:moveTo>
                <a:lnTo>
                  <a:pt x="0" y="1033614"/>
                </a:lnTo>
                <a:lnTo>
                  <a:pt x="0" y="0"/>
                </a:lnTo>
                <a:lnTo>
                  <a:pt x="219163" y="0"/>
                </a:lnTo>
                <a:lnTo>
                  <a:pt x="219163" y="1033614"/>
                </a:lnTo>
                <a:close/>
              </a:path>
            </a:pathLst>
          </a:custGeom>
          <a:solidFill>
            <a:srgbClr val="B4B6B8"/>
          </a:solidFill>
        </p:spPr>
        <p:txBody>
          <a:bodyPr wrap="square" lIns="0" tIns="0" rIns="0" bIns="0" rtlCol="0"/>
          <a:lstStyle/>
          <a:p>
            <a:endParaRPr/>
          </a:p>
        </p:txBody>
      </p:sp>
      <p:sp>
        <p:nvSpPr>
          <p:cNvPr id="91" name="object 91"/>
          <p:cNvSpPr/>
          <p:nvPr/>
        </p:nvSpPr>
        <p:spPr>
          <a:xfrm>
            <a:off x="3773690" y="8375753"/>
            <a:ext cx="219710" cy="620443"/>
          </a:xfrm>
          <a:custGeom>
            <a:avLst/>
            <a:gdLst/>
            <a:ahLst/>
            <a:cxnLst/>
            <a:rect l="l" t="t" r="r" b="b"/>
            <a:pathLst>
              <a:path w="219710" h="765809">
                <a:moveTo>
                  <a:pt x="219214" y="765682"/>
                </a:moveTo>
                <a:lnTo>
                  <a:pt x="0" y="765682"/>
                </a:lnTo>
                <a:lnTo>
                  <a:pt x="0" y="0"/>
                </a:lnTo>
                <a:lnTo>
                  <a:pt x="219214" y="0"/>
                </a:lnTo>
                <a:lnTo>
                  <a:pt x="219214" y="765682"/>
                </a:lnTo>
                <a:close/>
              </a:path>
            </a:pathLst>
          </a:custGeom>
          <a:solidFill>
            <a:srgbClr val="B4B6B8"/>
          </a:solidFill>
        </p:spPr>
        <p:txBody>
          <a:bodyPr wrap="square" lIns="0" tIns="0" rIns="0" bIns="0" rtlCol="0"/>
          <a:lstStyle/>
          <a:p>
            <a:endParaRPr/>
          </a:p>
        </p:txBody>
      </p:sp>
      <p:sp>
        <p:nvSpPr>
          <p:cNvPr id="92" name="object 92"/>
          <p:cNvSpPr/>
          <p:nvPr/>
        </p:nvSpPr>
        <p:spPr>
          <a:xfrm>
            <a:off x="4476953" y="8591156"/>
            <a:ext cx="219710" cy="403860"/>
          </a:xfrm>
          <a:custGeom>
            <a:avLst/>
            <a:gdLst/>
            <a:ahLst/>
            <a:cxnLst/>
            <a:rect l="l" t="t" r="r" b="b"/>
            <a:pathLst>
              <a:path w="219710" h="403859">
                <a:moveTo>
                  <a:pt x="219214" y="403364"/>
                </a:moveTo>
                <a:lnTo>
                  <a:pt x="0" y="403364"/>
                </a:lnTo>
                <a:lnTo>
                  <a:pt x="0" y="0"/>
                </a:lnTo>
                <a:lnTo>
                  <a:pt x="219214" y="0"/>
                </a:lnTo>
                <a:lnTo>
                  <a:pt x="219214" y="403364"/>
                </a:lnTo>
                <a:close/>
              </a:path>
            </a:pathLst>
          </a:custGeom>
          <a:solidFill>
            <a:srgbClr val="B4B6B8"/>
          </a:solidFill>
        </p:spPr>
        <p:txBody>
          <a:bodyPr wrap="square" lIns="0" tIns="0" rIns="0" bIns="0" rtlCol="0"/>
          <a:lstStyle/>
          <a:p>
            <a:endParaRPr/>
          </a:p>
        </p:txBody>
      </p:sp>
      <p:grpSp>
        <p:nvGrpSpPr>
          <p:cNvPr id="93" name="object 93"/>
          <p:cNvGrpSpPr/>
          <p:nvPr/>
        </p:nvGrpSpPr>
        <p:grpSpPr>
          <a:xfrm>
            <a:off x="2125065" y="8394396"/>
            <a:ext cx="3516629" cy="602042"/>
            <a:chOff x="2125065" y="8394396"/>
            <a:chExt cx="3516629" cy="602042"/>
          </a:xfrm>
        </p:grpSpPr>
        <p:sp>
          <p:nvSpPr>
            <p:cNvPr id="94" name="object 94"/>
            <p:cNvSpPr/>
            <p:nvPr/>
          </p:nvSpPr>
          <p:spPr>
            <a:xfrm>
              <a:off x="5178717" y="8394396"/>
              <a:ext cx="220979" cy="602042"/>
            </a:xfrm>
            <a:custGeom>
              <a:avLst/>
              <a:gdLst/>
              <a:ahLst/>
              <a:cxnLst/>
              <a:rect l="l" t="t" r="r" b="b"/>
              <a:pathLst>
                <a:path w="220979" h="645795">
                  <a:moveTo>
                    <a:pt x="220764" y="645426"/>
                  </a:moveTo>
                  <a:lnTo>
                    <a:pt x="0" y="645426"/>
                  </a:lnTo>
                  <a:lnTo>
                    <a:pt x="0" y="0"/>
                  </a:lnTo>
                  <a:lnTo>
                    <a:pt x="220764" y="0"/>
                  </a:lnTo>
                  <a:lnTo>
                    <a:pt x="220764" y="645426"/>
                  </a:lnTo>
                  <a:close/>
                </a:path>
              </a:pathLst>
            </a:custGeom>
            <a:solidFill>
              <a:srgbClr val="B4B6B8"/>
            </a:solidFill>
          </p:spPr>
          <p:txBody>
            <a:bodyPr wrap="square" lIns="0" tIns="0" rIns="0" bIns="0" rtlCol="0"/>
            <a:lstStyle/>
            <a:p>
              <a:endParaRPr/>
            </a:p>
          </p:txBody>
        </p:sp>
        <p:sp>
          <p:nvSpPr>
            <p:cNvPr id="95" name="object 95"/>
            <p:cNvSpPr/>
            <p:nvPr/>
          </p:nvSpPr>
          <p:spPr>
            <a:xfrm>
              <a:off x="2125065" y="8996070"/>
              <a:ext cx="3516629" cy="0"/>
            </a:xfrm>
            <a:custGeom>
              <a:avLst/>
              <a:gdLst/>
              <a:ahLst/>
              <a:cxnLst/>
              <a:rect l="l" t="t" r="r" b="b"/>
              <a:pathLst>
                <a:path w="3516629">
                  <a:moveTo>
                    <a:pt x="0" y="0"/>
                  </a:moveTo>
                  <a:lnTo>
                    <a:pt x="3516414" y="0"/>
                  </a:lnTo>
                </a:path>
              </a:pathLst>
            </a:custGeom>
            <a:ln w="6089">
              <a:solidFill>
                <a:srgbClr val="D5D6D7"/>
              </a:solidFill>
            </a:ln>
          </p:spPr>
          <p:txBody>
            <a:bodyPr wrap="square" lIns="0" tIns="0" rIns="0" bIns="0" rtlCol="0"/>
            <a:lstStyle/>
            <a:p>
              <a:endParaRPr/>
            </a:p>
          </p:txBody>
        </p:sp>
      </p:grpSp>
      <p:sp>
        <p:nvSpPr>
          <p:cNvPr id="103" name="object 103"/>
          <p:cNvSpPr/>
          <p:nvPr/>
        </p:nvSpPr>
        <p:spPr>
          <a:xfrm>
            <a:off x="1989582" y="8958008"/>
            <a:ext cx="45720" cy="68580"/>
          </a:xfrm>
          <a:custGeom>
            <a:avLst/>
            <a:gdLst/>
            <a:ahLst/>
            <a:cxnLst/>
            <a:rect l="l" t="t" r="r" b="b"/>
            <a:pathLst>
              <a:path w="45719" h="68579">
                <a:moveTo>
                  <a:pt x="33489" y="68516"/>
                </a:moveTo>
                <a:lnTo>
                  <a:pt x="10668" y="68516"/>
                </a:lnTo>
                <a:lnTo>
                  <a:pt x="7645" y="63957"/>
                </a:lnTo>
                <a:lnTo>
                  <a:pt x="4572" y="60871"/>
                </a:lnTo>
                <a:lnTo>
                  <a:pt x="1928" y="53837"/>
                </a:lnTo>
                <a:lnTo>
                  <a:pt x="571" y="46801"/>
                </a:lnTo>
                <a:lnTo>
                  <a:pt x="71" y="40338"/>
                </a:lnTo>
                <a:lnTo>
                  <a:pt x="0" y="35026"/>
                </a:lnTo>
                <a:lnTo>
                  <a:pt x="473" y="24358"/>
                </a:lnTo>
                <a:lnTo>
                  <a:pt x="10668" y="0"/>
                </a:lnTo>
                <a:lnTo>
                  <a:pt x="33489" y="0"/>
                </a:lnTo>
                <a:lnTo>
                  <a:pt x="38049" y="6108"/>
                </a:lnTo>
                <a:lnTo>
                  <a:pt x="38804" y="7594"/>
                </a:lnTo>
                <a:lnTo>
                  <a:pt x="18262" y="7594"/>
                </a:lnTo>
                <a:lnTo>
                  <a:pt x="16763" y="9131"/>
                </a:lnTo>
                <a:lnTo>
                  <a:pt x="15227" y="9131"/>
                </a:lnTo>
                <a:lnTo>
                  <a:pt x="12204" y="10668"/>
                </a:lnTo>
                <a:lnTo>
                  <a:pt x="12204" y="13703"/>
                </a:lnTo>
                <a:lnTo>
                  <a:pt x="10668" y="15239"/>
                </a:lnTo>
                <a:lnTo>
                  <a:pt x="9131" y="18262"/>
                </a:lnTo>
                <a:lnTo>
                  <a:pt x="9131" y="50253"/>
                </a:lnTo>
                <a:lnTo>
                  <a:pt x="10565" y="53087"/>
                </a:lnTo>
                <a:lnTo>
                  <a:pt x="10668" y="54825"/>
                </a:lnTo>
                <a:lnTo>
                  <a:pt x="12204" y="57848"/>
                </a:lnTo>
                <a:lnTo>
                  <a:pt x="13690" y="59385"/>
                </a:lnTo>
                <a:lnTo>
                  <a:pt x="15227" y="59385"/>
                </a:lnTo>
                <a:lnTo>
                  <a:pt x="18262" y="62420"/>
                </a:lnTo>
                <a:lnTo>
                  <a:pt x="38350" y="62420"/>
                </a:lnTo>
                <a:lnTo>
                  <a:pt x="33489" y="68516"/>
                </a:lnTo>
                <a:close/>
              </a:path>
              <a:path w="45719" h="68579">
                <a:moveTo>
                  <a:pt x="38350" y="62420"/>
                </a:moveTo>
                <a:lnTo>
                  <a:pt x="25895" y="62420"/>
                </a:lnTo>
                <a:lnTo>
                  <a:pt x="28930" y="60871"/>
                </a:lnTo>
                <a:lnTo>
                  <a:pt x="28930" y="59385"/>
                </a:lnTo>
                <a:lnTo>
                  <a:pt x="32004" y="57848"/>
                </a:lnTo>
                <a:lnTo>
                  <a:pt x="33489" y="56311"/>
                </a:lnTo>
                <a:lnTo>
                  <a:pt x="33489" y="54825"/>
                </a:lnTo>
                <a:lnTo>
                  <a:pt x="35026" y="51752"/>
                </a:lnTo>
                <a:lnTo>
                  <a:pt x="35026" y="45643"/>
                </a:lnTo>
                <a:lnTo>
                  <a:pt x="36563" y="41084"/>
                </a:lnTo>
                <a:lnTo>
                  <a:pt x="36563" y="27393"/>
                </a:lnTo>
                <a:lnTo>
                  <a:pt x="35026" y="24358"/>
                </a:lnTo>
                <a:lnTo>
                  <a:pt x="35026" y="18262"/>
                </a:lnTo>
                <a:lnTo>
                  <a:pt x="33489" y="15239"/>
                </a:lnTo>
                <a:lnTo>
                  <a:pt x="32004" y="10668"/>
                </a:lnTo>
                <a:lnTo>
                  <a:pt x="30467" y="10668"/>
                </a:lnTo>
                <a:lnTo>
                  <a:pt x="28930" y="9131"/>
                </a:lnTo>
                <a:lnTo>
                  <a:pt x="25895" y="7594"/>
                </a:lnTo>
                <a:lnTo>
                  <a:pt x="38804" y="7594"/>
                </a:lnTo>
                <a:lnTo>
                  <a:pt x="43117" y="16172"/>
                </a:lnTo>
                <a:lnTo>
                  <a:pt x="44931" y="23217"/>
                </a:lnTo>
                <a:lnTo>
                  <a:pt x="45599" y="29692"/>
                </a:lnTo>
                <a:lnTo>
                  <a:pt x="45694" y="35026"/>
                </a:lnTo>
                <a:lnTo>
                  <a:pt x="44956" y="45695"/>
                </a:lnTo>
                <a:lnTo>
                  <a:pt x="43216" y="53087"/>
                </a:lnTo>
                <a:lnTo>
                  <a:pt x="41188" y="57909"/>
                </a:lnTo>
                <a:lnTo>
                  <a:pt x="39585" y="60871"/>
                </a:lnTo>
                <a:lnTo>
                  <a:pt x="38350" y="62420"/>
                </a:lnTo>
                <a:close/>
              </a:path>
            </a:pathLst>
          </a:custGeom>
          <a:solidFill>
            <a:srgbClr val="6D6B6C"/>
          </a:solidFill>
        </p:spPr>
        <p:txBody>
          <a:bodyPr wrap="square" lIns="0" tIns="0" rIns="0" bIns="0" rtlCol="0"/>
          <a:lstStyle/>
          <a:p>
            <a:endParaRPr/>
          </a:p>
        </p:txBody>
      </p:sp>
      <p:sp>
        <p:nvSpPr>
          <p:cNvPr id="104" name="object 104"/>
          <p:cNvSpPr/>
          <p:nvPr/>
        </p:nvSpPr>
        <p:spPr>
          <a:xfrm>
            <a:off x="1991118" y="8604846"/>
            <a:ext cx="43180" cy="67310"/>
          </a:xfrm>
          <a:custGeom>
            <a:avLst/>
            <a:gdLst/>
            <a:ahLst/>
            <a:cxnLst/>
            <a:rect l="l" t="t" r="r" b="b"/>
            <a:pathLst>
              <a:path w="43180" h="67309">
                <a:moveTo>
                  <a:pt x="9131" y="33489"/>
                </a:moveTo>
                <a:lnTo>
                  <a:pt x="3035" y="33489"/>
                </a:lnTo>
                <a:lnTo>
                  <a:pt x="3035" y="0"/>
                </a:lnTo>
                <a:lnTo>
                  <a:pt x="42621" y="0"/>
                </a:lnTo>
                <a:lnTo>
                  <a:pt x="42621" y="7594"/>
                </a:lnTo>
                <a:lnTo>
                  <a:pt x="12153" y="7594"/>
                </a:lnTo>
                <a:lnTo>
                  <a:pt x="12153" y="25895"/>
                </a:lnTo>
                <a:lnTo>
                  <a:pt x="31953" y="25895"/>
                </a:lnTo>
                <a:lnTo>
                  <a:pt x="35026" y="27381"/>
                </a:lnTo>
                <a:lnTo>
                  <a:pt x="35026" y="28917"/>
                </a:lnTo>
                <a:lnTo>
                  <a:pt x="39585" y="31940"/>
                </a:lnTo>
                <a:lnTo>
                  <a:pt x="10668" y="31940"/>
                </a:lnTo>
                <a:lnTo>
                  <a:pt x="9131" y="33489"/>
                </a:lnTo>
                <a:close/>
              </a:path>
              <a:path w="43180" h="67309">
                <a:moveTo>
                  <a:pt x="27393" y="25895"/>
                </a:moveTo>
                <a:lnTo>
                  <a:pt x="12153" y="25895"/>
                </a:lnTo>
                <a:lnTo>
                  <a:pt x="13690" y="24358"/>
                </a:lnTo>
                <a:lnTo>
                  <a:pt x="24358" y="24358"/>
                </a:lnTo>
                <a:lnTo>
                  <a:pt x="27393" y="25895"/>
                </a:lnTo>
                <a:close/>
              </a:path>
              <a:path w="43180" h="67309">
                <a:moveTo>
                  <a:pt x="38049" y="59385"/>
                </a:moveTo>
                <a:lnTo>
                  <a:pt x="24358" y="59385"/>
                </a:lnTo>
                <a:lnTo>
                  <a:pt x="24358" y="57848"/>
                </a:lnTo>
                <a:lnTo>
                  <a:pt x="27393" y="57848"/>
                </a:lnTo>
                <a:lnTo>
                  <a:pt x="28930" y="56299"/>
                </a:lnTo>
                <a:lnTo>
                  <a:pt x="30467" y="54813"/>
                </a:lnTo>
                <a:lnTo>
                  <a:pt x="31953" y="53276"/>
                </a:lnTo>
                <a:lnTo>
                  <a:pt x="33489" y="51739"/>
                </a:lnTo>
                <a:lnTo>
                  <a:pt x="33489" y="39585"/>
                </a:lnTo>
                <a:lnTo>
                  <a:pt x="31953" y="36512"/>
                </a:lnTo>
                <a:lnTo>
                  <a:pt x="30467" y="35026"/>
                </a:lnTo>
                <a:lnTo>
                  <a:pt x="27393" y="33489"/>
                </a:lnTo>
                <a:lnTo>
                  <a:pt x="24358" y="33489"/>
                </a:lnTo>
                <a:lnTo>
                  <a:pt x="21336" y="31940"/>
                </a:lnTo>
                <a:lnTo>
                  <a:pt x="39585" y="31940"/>
                </a:lnTo>
                <a:lnTo>
                  <a:pt x="41084" y="33489"/>
                </a:lnTo>
                <a:lnTo>
                  <a:pt x="41084" y="35026"/>
                </a:lnTo>
                <a:lnTo>
                  <a:pt x="42621" y="39585"/>
                </a:lnTo>
                <a:lnTo>
                  <a:pt x="42621" y="51739"/>
                </a:lnTo>
                <a:lnTo>
                  <a:pt x="41084" y="53276"/>
                </a:lnTo>
                <a:lnTo>
                  <a:pt x="39585" y="57848"/>
                </a:lnTo>
                <a:lnTo>
                  <a:pt x="38049" y="59385"/>
                </a:lnTo>
                <a:close/>
              </a:path>
              <a:path w="43180" h="67309">
                <a:moveTo>
                  <a:pt x="30467" y="65430"/>
                </a:moveTo>
                <a:lnTo>
                  <a:pt x="9131" y="65430"/>
                </a:lnTo>
                <a:lnTo>
                  <a:pt x="4571" y="63944"/>
                </a:lnTo>
                <a:lnTo>
                  <a:pt x="1536" y="63944"/>
                </a:lnTo>
                <a:lnTo>
                  <a:pt x="0" y="62407"/>
                </a:lnTo>
                <a:lnTo>
                  <a:pt x="0" y="53276"/>
                </a:lnTo>
                <a:lnTo>
                  <a:pt x="1536" y="53276"/>
                </a:lnTo>
                <a:lnTo>
                  <a:pt x="4571" y="56299"/>
                </a:lnTo>
                <a:lnTo>
                  <a:pt x="7594" y="57848"/>
                </a:lnTo>
                <a:lnTo>
                  <a:pt x="9131" y="57848"/>
                </a:lnTo>
                <a:lnTo>
                  <a:pt x="13690" y="59385"/>
                </a:lnTo>
                <a:lnTo>
                  <a:pt x="38049" y="59385"/>
                </a:lnTo>
                <a:lnTo>
                  <a:pt x="36512" y="60871"/>
                </a:lnTo>
                <a:lnTo>
                  <a:pt x="33489" y="63944"/>
                </a:lnTo>
                <a:lnTo>
                  <a:pt x="30467" y="65430"/>
                </a:lnTo>
                <a:close/>
              </a:path>
              <a:path w="43180" h="67309">
                <a:moveTo>
                  <a:pt x="24358" y="66967"/>
                </a:moveTo>
                <a:lnTo>
                  <a:pt x="13690" y="66967"/>
                </a:lnTo>
                <a:lnTo>
                  <a:pt x="10668" y="65430"/>
                </a:lnTo>
                <a:lnTo>
                  <a:pt x="28930" y="65430"/>
                </a:lnTo>
                <a:lnTo>
                  <a:pt x="24358" y="66967"/>
                </a:lnTo>
                <a:close/>
              </a:path>
            </a:pathLst>
          </a:custGeom>
          <a:solidFill>
            <a:srgbClr val="6D6B6C"/>
          </a:solidFill>
        </p:spPr>
        <p:txBody>
          <a:bodyPr wrap="square" lIns="0" tIns="0" rIns="0" bIns="0" rtlCol="0"/>
          <a:lstStyle/>
          <a:p>
            <a:endParaRPr/>
          </a:p>
        </p:txBody>
      </p:sp>
      <p:pic>
        <p:nvPicPr>
          <p:cNvPr id="105" name="object 105"/>
          <p:cNvPicPr/>
          <p:nvPr/>
        </p:nvPicPr>
        <p:blipFill>
          <a:blip r:embed="rId37" cstate="print"/>
          <a:stretch>
            <a:fillRect/>
          </a:stretch>
        </p:blipFill>
        <p:spPr>
          <a:xfrm>
            <a:off x="1937842" y="8250135"/>
            <a:ext cx="100456" cy="68516"/>
          </a:xfrm>
          <a:prstGeom prst="rect">
            <a:avLst/>
          </a:prstGeom>
        </p:spPr>
      </p:pic>
      <p:sp>
        <p:nvSpPr>
          <p:cNvPr id="106" name="object 106"/>
          <p:cNvSpPr/>
          <p:nvPr/>
        </p:nvSpPr>
        <p:spPr>
          <a:xfrm>
            <a:off x="1937842" y="7898510"/>
            <a:ext cx="99060" cy="67310"/>
          </a:xfrm>
          <a:custGeom>
            <a:avLst/>
            <a:gdLst/>
            <a:ahLst/>
            <a:cxnLst/>
            <a:rect l="l" t="t" r="r" b="b"/>
            <a:pathLst>
              <a:path w="99060" h="67309">
                <a:moveTo>
                  <a:pt x="36512" y="57835"/>
                </a:moveTo>
                <a:lnTo>
                  <a:pt x="22821" y="57835"/>
                </a:lnTo>
                <a:lnTo>
                  <a:pt x="22821" y="0"/>
                </a:lnTo>
                <a:lnTo>
                  <a:pt x="15227" y="0"/>
                </a:lnTo>
                <a:lnTo>
                  <a:pt x="15227" y="3073"/>
                </a:lnTo>
                <a:lnTo>
                  <a:pt x="13690" y="4559"/>
                </a:lnTo>
                <a:lnTo>
                  <a:pt x="13690" y="6096"/>
                </a:lnTo>
                <a:lnTo>
                  <a:pt x="10668" y="6096"/>
                </a:lnTo>
                <a:lnTo>
                  <a:pt x="10668" y="7632"/>
                </a:lnTo>
                <a:lnTo>
                  <a:pt x="6096" y="7632"/>
                </a:lnTo>
                <a:lnTo>
                  <a:pt x="3022" y="9118"/>
                </a:lnTo>
                <a:lnTo>
                  <a:pt x="0" y="9118"/>
                </a:lnTo>
                <a:lnTo>
                  <a:pt x="0" y="15227"/>
                </a:lnTo>
                <a:lnTo>
                  <a:pt x="13690" y="15227"/>
                </a:lnTo>
                <a:lnTo>
                  <a:pt x="13690" y="57835"/>
                </a:lnTo>
                <a:lnTo>
                  <a:pt x="0" y="57835"/>
                </a:lnTo>
                <a:lnTo>
                  <a:pt x="0" y="65481"/>
                </a:lnTo>
                <a:lnTo>
                  <a:pt x="36512" y="65481"/>
                </a:lnTo>
                <a:lnTo>
                  <a:pt x="36512" y="57835"/>
                </a:lnTo>
                <a:close/>
              </a:path>
              <a:path w="99060" h="67309">
                <a:moveTo>
                  <a:pt x="98920" y="0"/>
                </a:moveTo>
                <a:lnTo>
                  <a:pt x="59385" y="0"/>
                </a:lnTo>
                <a:lnTo>
                  <a:pt x="59385" y="33477"/>
                </a:lnTo>
                <a:lnTo>
                  <a:pt x="62407" y="33477"/>
                </a:lnTo>
                <a:lnTo>
                  <a:pt x="65430" y="31991"/>
                </a:lnTo>
                <a:lnTo>
                  <a:pt x="80670" y="31991"/>
                </a:lnTo>
                <a:lnTo>
                  <a:pt x="82207" y="33477"/>
                </a:lnTo>
                <a:lnTo>
                  <a:pt x="83743" y="33477"/>
                </a:lnTo>
                <a:lnTo>
                  <a:pt x="85229" y="35026"/>
                </a:lnTo>
                <a:lnTo>
                  <a:pt x="86766" y="35026"/>
                </a:lnTo>
                <a:lnTo>
                  <a:pt x="89789" y="38049"/>
                </a:lnTo>
                <a:lnTo>
                  <a:pt x="89789" y="50253"/>
                </a:lnTo>
                <a:lnTo>
                  <a:pt x="88303" y="51739"/>
                </a:lnTo>
                <a:lnTo>
                  <a:pt x="88303" y="53276"/>
                </a:lnTo>
                <a:lnTo>
                  <a:pt x="83743" y="57835"/>
                </a:lnTo>
                <a:lnTo>
                  <a:pt x="80670" y="57835"/>
                </a:lnTo>
                <a:lnTo>
                  <a:pt x="77635" y="59372"/>
                </a:lnTo>
                <a:lnTo>
                  <a:pt x="70002" y="59372"/>
                </a:lnTo>
                <a:lnTo>
                  <a:pt x="65430" y="57835"/>
                </a:lnTo>
                <a:lnTo>
                  <a:pt x="63944" y="56349"/>
                </a:lnTo>
                <a:lnTo>
                  <a:pt x="60871" y="56349"/>
                </a:lnTo>
                <a:lnTo>
                  <a:pt x="57848" y="53276"/>
                </a:lnTo>
                <a:lnTo>
                  <a:pt x="56311" y="53276"/>
                </a:lnTo>
                <a:lnTo>
                  <a:pt x="56311" y="62407"/>
                </a:lnTo>
                <a:lnTo>
                  <a:pt x="57848" y="63944"/>
                </a:lnTo>
                <a:lnTo>
                  <a:pt x="59385" y="63944"/>
                </a:lnTo>
                <a:lnTo>
                  <a:pt x="65430" y="65481"/>
                </a:lnTo>
                <a:lnTo>
                  <a:pt x="66967" y="65481"/>
                </a:lnTo>
                <a:lnTo>
                  <a:pt x="70002" y="66967"/>
                </a:lnTo>
                <a:lnTo>
                  <a:pt x="80670" y="66967"/>
                </a:lnTo>
                <a:lnTo>
                  <a:pt x="85229" y="65481"/>
                </a:lnTo>
                <a:lnTo>
                  <a:pt x="86766" y="63944"/>
                </a:lnTo>
                <a:lnTo>
                  <a:pt x="89789" y="63944"/>
                </a:lnTo>
                <a:lnTo>
                  <a:pt x="92862" y="60921"/>
                </a:lnTo>
                <a:lnTo>
                  <a:pt x="94361" y="59372"/>
                </a:lnTo>
                <a:lnTo>
                  <a:pt x="95897" y="57835"/>
                </a:lnTo>
                <a:lnTo>
                  <a:pt x="97434" y="53276"/>
                </a:lnTo>
                <a:lnTo>
                  <a:pt x="97434" y="51739"/>
                </a:lnTo>
                <a:lnTo>
                  <a:pt x="98920" y="48717"/>
                </a:lnTo>
                <a:lnTo>
                  <a:pt x="98920" y="38049"/>
                </a:lnTo>
                <a:lnTo>
                  <a:pt x="97434" y="35026"/>
                </a:lnTo>
                <a:lnTo>
                  <a:pt x="97434" y="33477"/>
                </a:lnTo>
                <a:lnTo>
                  <a:pt x="96672" y="31991"/>
                </a:lnTo>
                <a:lnTo>
                  <a:pt x="95897" y="30454"/>
                </a:lnTo>
                <a:lnTo>
                  <a:pt x="91325" y="28917"/>
                </a:lnTo>
                <a:lnTo>
                  <a:pt x="91325" y="27432"/>
                </a:lnTo>
                <a:lnTo>
                  <a:pt x="88303" y="25895"/>
                </a:lnTo>
                <a:lnTo>
                  <a:pt x="85229" y="25895"/>
                </a:lnTo>
                <a:lnTo>
                  <a:pt x="83743" y="24358"/>
                </a:lnTo>
                <a:lnTo>
                  <a:pt x="68503" y="24358"/>
                </a:lnTo>
                <a:lnTo>
                  <a:pt x="68503" y="7632"/>
                </a:lnTo>
                <a:lnTo>
                  <a:pt x="98920" y="7632"/>
                </a:lnTo>
                <a:lnTo>
                  <a:pt x="98920" y="0"/>
                </a:lnTo>
                <a:close/>
              </a:path>
            </a:pathLst>
          </a:custGeom>
          <a:solidFill>
            <a:srgbClr val="6D6B6C"/>
          </a:solidFill>
        </p:spPr>
        <p:txBody>
          <a:bodyPr wrap="square" lIns="0" tIns="0" rIns="0" bIns="0" rtlCol="0"/>
          <a:lstStyle/>
          <a:p>
            <a:endParaRPr/>
          </a:p>
        </p:txBody>
      </p:sp>
      <p:pic>
        <p:nvPicPr>
          <p:cNvPr id="107" name="object 107"/>
          <p:cNvPicPr/>
          <p:nvPr/>
        </p:nvPicPr>
        <p:blipFill>
          <a:blip r:embed="rId38" cstate="print"/>
          <a:stretch>
            <a:fillRect/>
          </a:stretch>
        </p:blipFill>
        <p:spPr>
          <a:xfrm>
            <a:off x="1933282" y="7542314"/>
            <a:ext cx="105016" cy="66967"/>
          </a:xfrm>
          <a:prstGeom prst="rect">
            <a:avLst/>
          </a:prstGeom>
        </p:spPr>
      </p:pic>
      <p:pic>
        <p:nvPicPr>
          <p:cNvPr id="108" name="object 108"/>
          <p:cNvPicPr/>
          <p:nvPr/>
        </p:nvPicPr>
        <p:blipFill>
          <a:blip r:embed="rId39" cstate="print"/>
          <a:stretch>
            <a:fillRect/>
          </a:stretch>
        </p:blipFill>
        <p:spPr>
          <a:xfrm>
            <a:off x="1933282" y="7187603"/>
            <a:ext cx="103479" cy="68516"/>
          </a:xfrm>
          <a:prstGeom prst="rect">
            <a:avLst/>
          </a:prstGeom>
        </p:spPr>
      </p:pic>
      <p:grpSp>
        <p:nvGrpSpPr>
          <p:cNvPr id="109" name="object 109"/>
          <p:cNvGrpSpPr/>
          <p:nvPr/>
        </p:nvGrpSpPr>
        <p:grpSpPr>
          <a:xfrm>
            <a:off x="2405164" y="9073705"/>
            <a:ext cx="156845" cy="81280"/>
            <a:chOff x="2405164" y="9073705"/>
            <a:chExt cx="156845" cy="81280"/>
          </a:xfrm>
        </p:grpSpPr>
        <p:sp>
          <p:nvSpPr>
            <p:cNvPr id="110" name="object 110"/>
            <p:cNvSpPr/>
            <p:nvPr/>
          </p:nvSpPr>
          <p:spPr>
            <a:xfrm>
              <a:off x="2405164" y="9081286"/>
              <a:ext cx="55244" cy="68580"/>
            </a:xfrm>
            <a:custGeom>
              <a:avLst/>
              <a:gdLst/>
              <a:ahLst/>
              <a:cxnLst/>
              <a:rect l="l" t="t" r="r" b="b"/>
              <a:pathLst>
                <a:path w="55244" h="68579">
                  <a:moveTo>
                    <a:pt x="7632" y="68516"/>
                  </a:moveTo>
                  <a:lnTo>
                    <a:pt x="0" y="68516"/>
                  </a:lnTo>
                  <a:lnTo>
                    <a:pt x="0" y="0"/>
                  </a:lnTo>
                  <a:lnTo>
                    <a:pt x="54813" y="0"/>
                  </a:lnTo>
                  <a:lnTo>
                    <a:pt x="54813" y="7645"/>
                  </a:lnTo>
                  <a:lnTo>
                    <a:pt x="7632" y="7645"/>
                  </a:lnTo>
                  <a:lnTo>
                    <a:pt x="7632" y="27444"/>
                  </a:lnTo>
                  <a:lnTo>
                    <a:pt x="54813" y="27444"/>
                  </a:lnTo>
                  <a:lnTo>
                    <a:pt x="54813" y="33489"/>
                  </a:lnTo>
                  <a:lnTo>
                    <a:pt x="7632" y="33489"/>
                  </a:lnTo>
                  <a:lnTo>
                    <a:pt x="7632" y="54825"/>
                  </a:lnTo>
                  <a:lnTo>
                    <a:pt x="54813" y="54825"/>
                  </a:lnTo>
                  <a:lnTo>
                    <a:pt x="54813" y="62420"/>
                  </a:lnTo>
                  <a:lnTo>
                    <a:pt x="7632" y="62420"/>
                  </a:lnTo>
                  <a:lnTo>
                    <a:pt x="7632" y="68516"/>
                  </a:lnTo>
                  <a:close/>
                </a:path>
                <a:path w="55244" h="68579">
                  <a:moveTo>
                    <a:pt x="54813" y="27444"/>
                  </a:moveTo>
                  <a:lnTo>
                    <a:pt x="47180" y="27444"/>
                  </a:lnTo>
                  <a:lnTo>
                    <a:pt x="47180" y="7645"/>
                  </a:lnTo>
                  <a:lnTo>
                    <a:pt x="54813" y="7645"/>
                  </a:lnTo>
                  <a:lnTo>
                    <a:pt x="54813" y="27444"/>
                  </a:lnTo>
                  <a:close/>
                </a:path>
                <a:path w="55244" h="68579">
                  <a:moveTo>
                    <a:pt x="54813" y="54825"/>
                  </a:moveTo>
                  <a:lnTo>
                    <a:pt x="47180" y="54825"/>
                  </a:lnTo>
                  <a:lnTo>
                    <a:pt x="47180" y="33489"/>
                  </a:lnTo>
                  <a:lnTo>
                    <a:pt x="54813" y="33489"/>
                  </a:lnTo>
                  <a:lnTo>
                    <a:pt x="54813" y="54825"/>
                  </a:lnTo>
                  <a:close/>
                </a:path>
                <a:path w="55244" h="68579">
                  <a:moveTo>
                    <a:pt x="54813" y="67030"/>
                  </a:moveTo>
                  <a:lnTo>
                    <a:pt x="47180" y="67030"/>
                  </a:lnTo>
                  <a:lnTo>
                    <a:pt x="47180" y="62420"/>
                  </a:lnTo>
                  <a:lnTo>
                    <a:pt x="54813" y="62420"/>
                  </a:lnTo>
                  <a:lnTo>
                    <a:pt x="54813" y="67030"/>
                  </a:lnTo>
                  <a:close/>
                </a:path>
              </a:pathLst>
            </a:custGeom>
            <a:solidFill>
              <a:srgbClr val="6D6B6C"/>
            </a:solidFill>
          </p:spPr>
          <p:txBody>
            <a:bodyPr wrap="square" lIns="0" tIns="0" rIns="0" bIns="0" rtlCol="0"/>
            <a:lstStyle/>
            <a:p>
              <a:endParaRPr/>
            </a:p>
          </p:txBody>
        </p:sp>
        <p:pic>
          <p:nvPicPr>
            <p:cNvPr id="111" name="object 111"/>
            <p:cNvPicPr/>
            <p:nvPr/>
          </p:nvPicPr>
          <p:blipFill>
            <a:blip r:embed="rId40" cstate="print"/>
            <a:stretch>
              <a:fillRect/>
            </a:stretch>
          </p:blipFill>
          <p:spPr>
            <a:xfrm>
              <a:off x="2481262" y="9073705"/>
              <a:ext cx="80708" cy="80657"/>
            </a:xfrm>
            <a:prstGeom prst="rect">
              <a:avLst/>
            </a:prstGeom>
          </p:spPr>
        </p:pic>
      </p:grpSp>
      <p:grpSp>
        <p:nvGrpSpPr>
          <p:cNvPr id="112" name="object 112"/>
          <p:cNvGrpSpPr/>
          <p:nvPr/>
        </p:nvGrpSpPr>
        <p:grpSpPr>
          <a:xfrm>
            <a:off x="3009506" y="9075242"/>
            <a:ext cx="333375" cy="78105"/>
            <a:chOff x="3009506" y="9075242"/>
            <a:chExt cx="333375" cy="78105"/>
          </a:xfrm>
        </p:grpSpPr>
        <p:pic>
          <p:nvPicPr>
            <p:cNvPr id="113" name="object 113"/>
            <p:cNvPicPr/>
            <p:nvPr/>
          </p:nvPicPr>
          <p:blipFill>
            <a:blip r:embed="rId41" cstate="print"/>
            <a:stretch>
              <a:fillRect/>
            </a:stretch>
          </p:blipFill>
          <p:spPr>
            <a:xfrm>
              <a:off x="3009506" y="9082836"/>
              <a:ext cx="73075" cy="68503"/>
            </a:xfrm>
            <a:prstGeom prst="rect">
              <a:avLst/>
            </a:prstGeom>
          </p:spPr>
        </p:pic>
        <p:sp>
          <p:nvSpPr>
            <p:cNvPr id="114" name="object 114"/>
            <p:cNvSpPr/>
            <p:nvPr/>
          </p:nvSpPr>
          <p:spPr>
            <a:xfrm>
              <a:off x="3102368" y="9075242"/>
              <a:ext cx="240665" cy="78105"/>
            </a:xfrm>
            <a:custGeom>
              <a:avLst/>
              <a:gdLst/>
              <a:ahLst/>
              <a:cxnLst/>
              <a:rect l="l" t="t" r="r" b="b"/>
              <a:pathLst>
                <a:path w="240664" h="78104">
                  <a:moveTo>
                    <a:pt x="56311" y="45643"/>
                  </a:moveTo>
                  <a:lnTo>
                    <a:pt x="54825" y="44145"/>
                  </a:lnTo>
                  <a:lnTo>
                    <a:pt x="52539" y="42608"/>
                  </a:lnTo>
                  <a:lnTo>
                    <a:pt x="50253" y="41071"/>
                  </a:lnTo>
                  <a:lnTo>
                    <a:pt x="42621" y="34975"/>
                  </a:lnTo>
                  <a:lnTo>
                    <a:pt x="44043" y="32016"/>
                  </a:lnTo>
                  <a:lnTo>
                    <a:pt x="44716" y="30403"/>
                  </a:lnTo>
                  <a:lnTo>
                    <a:pt x="46037" y="27190"/>
                  </a:lnTo>
                  <a:lnTo>
                    <a:pt x="48602" y="19799"/>
                  </a:lnTo>
                  <a:lnTo>
                    <a:pt x="51739" y="9131"/>
                  </a:lnTo>
                  <a:lnTo>
                    <a:pt x="53289" y="7594"/>
                  </a:lnTo>
                  <a:lnTo>
                    <a:pt x="54825" y="7594"/>
                  </a:lnTo>
                  <a:lnTo>
                    <a:pt x="51739" y="6045"/>
                  </a:lnTo>
                  <a:lnTo>
                    <a:pt x="44157" y="3022"/>
                  </a:lnTo>
                  <a:lnTo>
                    <a:pt x="42722" y="8597"/>
                  </a:lnTo>
                  <a:lnTo>
                    <a:pt x="40716" y="15595"/>
                  </a:lnTo>
                  <a:lnTo>
                    <a:pt x="38150" y="23139"/>
                  </a:lnTo>
                  <a:lnTo>
                    <a:pt x="35026" y="30403"/>
                  </a:lnTo>
                  <a:lnTo>
                    <a:pt x="31953" y="28917"/>
                  </a:lnTo>
                  <a:lnTo>
                    <a:pt x="25895" y="25844"/>
                  </a:lnTo>
                  <a:lnTo>
                    <a:pt x="18262" y="21285"/>
                  </a:lnTo>
                  <a:lnTo>
                    <a:pt x="13690" y="28917"/>
                  </a:lnTo>
                  <a:lnTo>
                    <a:pt x="16725" y="30403"/>
                  </a:lnTo>
                  <a:lnTo>
                    <a:pt x="21336" y="33489"/>
                  </a:lnTo>
                  <a:lnTo>
                    <a:pt x="30467" y="38049"/>
                  </a:lnTo>
                  <a:lnTo>
                    <a:pt x="27406" y="43192"/>
                  </a:lnTo>
                  <a:lnTo>
                    <a:pt x="22072" y="49479"/>
                  </a:lnTo>
                  <a:lnTo>
                    <a:pt x="13322" y="56883"/>
                  </a:lnTo>
                  <a:lnTo>
                    <a:pt x="0" y="65430"/>
                  </a:lnTo>
                  <a:lnTo>
                    <a:pt x="7594" y="71539"/>
                  </a:lnTo>
                  <a:lnTo>
                    <a:pt x="13208" y="68300"/>
                  </a:lnTo>
                  <a:lnTo>
                    <a:pt x="20548" y="62776"/>
                  </a:lnTo>
                  <a:lnTo>
                    <a:pt x="29019" y="54406"/>
                  </a:lnTo>
                  <a:lnTo>
                    <a:pt x="38049" y="42608"/>
                  </a:lnTo>
                  <a:lnTo>
                    <a:pt x="39585" y="44145"/>
                  </a:lnTo>
                  <a:lnTo>
                    <a:pt x="44157" y="47180"/>
                  </a:lnTo>
                  <a:lnTo>
                    <a:pt x="51739" y="53276"/>
                  </a:lnTo>
                  <a:lnTo>
                    <a:pt x="56311" y="45643"/>
                  </a:lnTo>
                  <a:close/>
                </a:path>
                <a:path w="240664" h="78104">
                  <a:moveTo>
                    <a:pt x="111125" y="9131"/>
                  </a:moveTo>
                  <a:lnTo>
                    <a:pt x="108102" y="7594"/>
                  </a:lnTo>
                  <a:lnTo>
                    <a:pt x="100457" y="7594"/>
                  </a:lnTo>
                  <a:lnTo>
                    <a:pt x="100457" y="47180"/>
                  </a:lnTo>
                  <a:lnTo>
                    <a:pt x="108102" y="47180"/>
                  </a:lnTo>
                  <a:lnTo>
                    <a:pt x="108102" y="10617"/>
                  </a:lnTo>
                  <a:lnTo>
                    <a:pt x="109588" y="10617"/>
                  </a:lnTo>
                  <a:lnTo>
                    <a:pt x="111125" y="9131"/>
                  </a:lnTo>
                  <a:close/>
                </a:path>
                <a:path w="240664" h="78104">
                  <a:moveTo>
                    <a:pt x="147637" y="4559"/>
                  </a:moveTo>
                  <a:lnTo>
                    <a:pt x="137020" y="4559"/>
                  </a:lnTo>
                  <a:lnTo>
                    <a:pt x="137020" y="39535"/>
                  </a:lnTo>
                  <a:lnTo>
                    <a:pt x="136423" y="46266"/>
                  </a:lnTo>
                  <a:lnTo>
                    <a:pt x="133388" y="54406"/>
                  </a:lnTo>
                  <a:lnTo>
                    <a:pt x="126085" y="63119"/>
                  </a:lnTo>
                  <a:lnTo>
                    <a:pt x="112661" y="71539"/>
                  </a:lnTo>
                  <a:lnTo>
                    <a:pt x="120256" y="77635"/>
                  </a:lnTo>
                  <a:lnTo>
                    <a:pt x="127254" y="74244"/>
                  </a:lnTo>
                  <a:lnTo>
                    <a:pt x="135280" y="67729"/>
                  </a:lnTo>
                  <a:lnTo>
                    <a:pt x="141871" y="56629"/>
                  </a:lnTo>
                  <a:lnTo>
                    <a:pt x="144614" y="39535"/>
                  </a:lnTo>
                  <a:lnTo>
                    <a:pt x="144614" y="7594"/>
                  </a:lnTo>
                  <a:lnTo>
                    <a:pt x="147637" y="4559"/>
                  </a:lnTo>
                  <a:close/>
                </a:path>
                <a:path w="240664" h="78104">
                  <a:moveTo>
                    <a:pt x="240512" y="19799"/>
                  </a:moveTo>
                  <a:lnTo>
                    <a:pt x="213118" y="19799"/>
                  </a:lnTo>
                  <a:lnTo>
                    <a:pt x="213118" y="3022"/>
                  </a:lnTo>
                  <a:lnTo>
                    <a:pt x="214668" y="3022"/>
                  </a:lnTo>
                  <a:lnTo>
                    <a:pt x="216154" y="1485"/>
                  </a:lnTo>
                  <a:lnTo>
                    <a:pt x="213118" y="0"/>
                  </a:lnTo>
                  <a:lnTo>
                    <a:pt x="205486" y="0"/>
                  </a:lnTo>
                  <a:lnTo>
                    <a:pt x="205486" y="19799"/>
                  </a:lnTo>
                  <a:lnTo>
                    <a:pt x="179641" y="21285"/>
                  </a:lnTo>
                  <a:lnTo>
                    <a:pt x="179641" y="28917"/>
                  </a:lnTo>
                  <a:lnTo>
                    <a:pt x="204000" y="27381"/>
                  </a:lnTo>
                  <a:lnTo>
                    <a:pt x="203619" y="35306"/>
                  </a:lnTo>
                  <a:lnTo>
                    <a:pt x="200952" y="45085"/>
                  </a:lnTo>
                  <a:lnTo>
                    <a:pt x="193713" y="56286"/>
                  </a:lnTo>
                  <a:lnTo>
                    <a:pt x="179641" y="68465"/>
                  </a:lnTo>
                  <a:lnTo>
                    <a:pt x="184200" y="74561"/>
                  </a:lnTo>
                  <a:lnTo>
                    <a:pt x="192138" y="68910"/>
                  </a:lnTo>
                  <a:lnTo>
                    <a:pt x="200926" y="60121"/>
                  </a:lnTo>
                  <a:lnTo>
                    <a:pt x="208584" y="46761"/>
                  </a:lnTo>
                  <a:lnTo>
                    <a:pt x="213118" y="27381"/>
                  </a:lnTo>
                  <a:lnTo>
                    <a:pt x="232918" y="27381"/>
                  </a:lnTo>
                  <a:lnTo>
                    <a:pt x="232918" y="54762"/>
                  </a:lnTo>
                  <a:lnTo>
                    <a:pt x="231381" y="60871"/>
                  </a:lnTo>
                  <a:lnTo>
                    <a:pt x="229844" y="62407"/>
                  </a:lnTo>
                  <a:lnTo>
                    <a:pt x="229844" y="63893"/>
                  </a:lnTo>
                  <a:lnTo>
                    <a:pt x="214668" y="63893"/>
                  </a:lnTo>
                  <a:lnTo>
                    <a:pt x="216154" y="73075"/>
                  </a:lnTo>
                  <a:lnTo>
                    <a:pt x="234403" y="73075"/>
                  </a:lnTo>
                  <a:lnTo>
                    <a:pt x="237477" y="65430"/>
                  </a:lnTo>
                  <a:lnTo>
                    <a:pt x="238975" y="62407"/>
                  </a:lnTo>
                  <a:lnTo>
                    <a:pt x="240512" y="57848"/>
                  </a:lnTo>
                  <a:lnTo>
                    <a:pt x="240512" y="27381"/>
                  </a:lnTo>
                  <a:lnTo>
                    <a:pt x="240512" y="19799"/>
                  </a:lnTo>
                  <a:close/>
                </a:path>
              </a:pathLst>
            </a:custGeom>
            <a:solidFill>
              <a:srgbClr val="6D6B6C"/>
            </a:solidFill>
          </p:spPr>
          <p:txBody>
            <a:bodyPr wrap="square" lIns="0" tIns="0" rIns="0" bIns="0" rtlCol="0"/>
            <a:lstStyle/>
            <a:p>
              <a:endParaRPr/>
            </a:p>
          </p:txBody>
        </p:sp>
      </p:grpSp>
      <p:grpSp>
        <p:nvGrpSpPr>
          <p:cNvPr id="115" name="object 115"/>
          <p:cNvGrpSpPr/>
          <p:nvPr/>
        </p:nvGrpSpPr>
        <p:grpSpPr>
          <a:xfrm>
            <a:off x="3759987" y="9070682"/>
            <a:ext cx="255904" cy="82550"/>
            <a:chOff x="3759987" y="9070682"/>
            <a:chExt cx="255904" cy="82550"/>
          </a:xfrm>
        </p:grpSpPr>
        <p:sp>
          <p:nvSpPr>
            <p:cNvPr id="116" name="object 116"/>
            <p:cNvSpPr/>
            <p:nvPr/>
          </p:nvSpPr>
          <p:spPr>
            <a:xfrm>
              <a:off x="3759987" y="9075242"/>
              <a:ext cx="62865" cy="74930"/>
            </a:xfrm>
            <a:custGeom>
              <a:avLst/>
              <a:gdLst/>
              <a:ahLst/>
              <a:cxnLst/>
              <a:rect l="l" t="t" r="r" b="b"/>
              <a:pathLst>
                <a:path w="62864" h="74929">
                  <a:moveTo>
                    <a:pt x="0" y="28917"/>
                  </a:moveTo>
                  <a:lnTo>
                    <a:pt x="0" y="21285"/>
                  </a:lnTo>
                  <a:lnTo>
                    <a:pt x="25857" y="19799"/>
                  </a:lnTo>
                  <a:lnTo>
                    <a:pt x="25857" y="0"/>
                  </a:lnTo>
                  <a:lnTo>
                    <a:pt x="33489" y="0"/>
                  </a:lnTo>
                  <a:lnTo>
                    <a:pt x="36525" y="1485"/>
                  </a:lnTo>
                  <a:lnTo>
                    <a:pt x="35026" y="3022"/>
                  </a:lnTo>
                  <a:lnTo>
                    <a:pt x="33489" y="3022"/>
                  </a:lnTo>
                  <a:lnTo>
                    <a:pt x="33489" y="19799"/>
                  </a:lnTo>
                  <a:lnTo>
                    <a:pt x="62420" y="19799"/>
                  </a:lnTo>
                  <a:lnTo>
                    <a:pt x="62420" y="27381"/>
                  </a:lnTo>
                  <a:lnTo>
                    <a:pt x="25857" y="27381"/>
                  </a:lnTo>
                  <a:lnTo>
                    <a:pt x="0" y="28917"/>
                  </a:lnTo>
                  <a:close/>
                </a:path>
                <a:path w="62864" h="74929">
                  <a:moveTo>
                    <a:pt x="6108" y="74561"/>
                  </a:moveTo>
                  <a:lnTo>
                    <a:pt x="0" y="68465"/>
                  </a:lnTo>
                  <a:lnTo>
                    <a:pt x="14105" y="56274"/>
                  </a:lnTo>
                  <a:lnTo>
                    <a:pt x="21501" y="45075"/>
                  </a:lnTo>
                  <a:lnTo>
                    <a:pt x="24610" y="35300"/>
                  </a:lnTo>
                  <a:lnTo>
                    <a:pt x="25857" y="27381"/>
                  </a:lnTo>
                  <a:lnTo>
                    <a:pt x="33489" y="27381"/>
                  </a:lnTo>
                  <a:lnTo>
                    <a:pt x="29631" y="46749"/>
                  </a:lnTo>
                  <a:lnTo>
                    <a:pt x="22071" y="60110"/>
                  </a:lnTo>
                  <a:lnTo>
                    <a:pt x="13374" y="68902"/>
                  </a:lnTo>
                  <a:lnTo>
                    <a:pt x="6108" y="74561"/>
                  </a:lnTo>
                  <a:close/>
                </a:path>
                <a:path w="62864" h="74929">
                  <a:moveTo>
                    <a:pt x="54775" y="73075"/>
                  </a:moveTo>
                  <a:lnTo>
                    <a:pt x="36525" y="73075"/>
                  </a:lnTo>
                  <a:lnTo>
                    <a:pt x="35026" y="63893"/>
                  </a:lnTo>
                  <a:lnTo>
                    <a:pt x="50215" y="63893"/>
                  </a:lnTo>
                  <a:lnTo>
                    <a:pt x="51752" y="62407"/>
                  </a:lnTo>
                  <a:lnTo>
                    <a:pt x="51752" y="60871"/>
                  </a:lnTo>
                  <a:lnTo>
                    <a:pt x="53289" y="54762"/>
                  </a:lnTo>
                  <a:lnTo>
                    <a:pt x="53289" y="27381"/>
                  </a:lnTo>
                  <a:lnTo>
                    <a:pt x="62420" y="27381"/>
                  </a:lnTo>
                  <a:lnTo>
                    <a:pt x="62420" y="57848"/>
                  </a:lnTo>
                  <a:lnTo>
                    <a:pt x="59385" y="62407"/>
                  </a:lnTo>
                  <a:lnTo>
                    <a:pt x="59385" y="65430"/>
                  </a:lnTo>
                  <a:lnTo>
                    <a:pt x="54775" y="73075"/>
                  </a:lnTo>
                  <a:close/>
                </a:path>
              </a:pathLst>
            </a:custGeom>
            <a:solidFill>
              <a:srgbClr val="6D6B6C"/>
            </a:solidFill>
          </p:spPr>
          <p:txBody>
            <a:bodyPr wrap="square" lIns="0" tIns="0" rIns="0" bIns="0" rtlCol="0"/>
            <a:lstStyle/>
            <a:p>
              <a:endParaRPr/>
            </a:p>
          </p:txBody>
        </p:sp>
        <p:pic>
          <p:nvPicPr>
            <p:cNvPr id="117" name="object 117"/>
            <p:cNvPicPr/>
            <p:nvPr/>
          </p:nvPicPr>
          <p:blipFill>
            <a:blip r:embed="rId42" cstate="print"/>
            <a:stretch>
              <a:fillRect/>
            </a:stretch>
          </p:blipFill>
          <p:spPr>
            <a:xfrm>
              <a:off x="3845217" y="9078264"/>
              <a:ext cx="74612" cy="74612"/>
            </a:xfrm>
            <a:prstGeom prst="rect">
              <a:avLst/>
            </a:prstGeom>
          </p:spPr>
        </p:pic>
        <p:pic>
          <p:nvPicPr>
            <p:cNvPr id="118" name="object 118"/>
            <p:cNvPicPr/>
            <p:nvPr/>
          </p:nvPicPr>
          <p:blipFill>
            <a:blip r:embed="rId43" cstate="print"/>
            <a:stretch>
              <a:fillRect/>
            </a:stretch>
          </p:blipFill>
          <p:spPr>
            <a:xfrm>
              <a:off x="3939629" y="9070682"/>
              <a:ext cx="76098" cy="82194"/>
            </a:xfrm>
            <a:prstGeom prst="rect">
              <a:avLst/>
            </a:prstGeom>
          </p:spPr>
        </p:pic>
      </p:grpSp>
      <p:grpSp>
        <p:nvGrpSpPr>
          <p:cNvPr id="119" name="object 119"/>
          <p:cNvGrpSpPr/>
          <p:nvPr/>
        </p:nvGrpSpPr>
        <p:grpSpPr>
          <a:xfrm>
            <a:off x="4484585" y="9072168"/>
            <a:ext cx="229870" cy="79375"/>
            <a:chOff x="4484585" y="9072168"/>
            <a:chExt cx="229870" cy="79375"/>
          </a:xfrm>
        </p:grpSpPr>
        <p:pic>
          <p:nvPicPr>
            <p:cNvPr id="120" name="object 120"/>
            <p:cNvPicPr/>
            <p:nvPr/>
          </p:nvPicPr>
          <p:blipFill>
            <a:blip r:embed="rId44" cstate="print"/>
            <a:stretch>
              <a:fillRect/>
            </a:stretch>
          </p:blipFill>
          <p:spPr>
            <a:xfrm>
              <a:off x="4484585" y="9072168"/>
              <a:ext cx="130924" cy="79171"/>
            </a:xfrm>
            <a:prstGeom prst="rect">
              <a:avLst/>
            </a:prstGeom>
          </p:spPr>
        </p:pic>
        <p:pic>
          <p:nvPicPr>
            <p:cNvPr id="121" name="object 121"/>
            <p:cNvPicPr/>
            <p:nvPr/>
          </p:nvPicPr>
          <p:blipFill>
            <a:blip r:embed="rId45" cstate="print"/>
            <a:stretch>
              <a:fillRect/>
            </a:stretch>
          </p:blipFill>
          <p:spPr>
            <a:xfrm>
              <a:off x="4642891" y="9084373"/>
              <a:ext cx="71539" cy="66967"/>
            </a:xfrm>
            <a:prstGeom prst="rect">
              <a:avLst/>
            </a:prstGeom>
          </p:spPr>
        </p:pic>
      </p:grpSp>
      <p:grpSp>
        <p:nvGrpSpPr>
          <p:cNvPr id="122" name="object 122"/>
          <p:cNvGrpSpPr/>
          <p:nvPr/>
        </p:nvGrpSpPr>
        <p:grpSpPr>
          <a:xfrm>
            <a:off x="5125440" y="9081287"/>
            <a:ext cx="335280" cy="73660"/>
            <a:chOff x="5125440" y="9081287"/>
            <a:chExt cx="335280" cy="73660"/>
          </a:xfrm>
        </p:grpSpPr>
        <p:sp>
          <p:nvSpPr>
            <p:cNvPr id="123" name="object 123"/>
            <p:cNvSpPr/>
            <p:nvPr/>
          </p:nvSpPr>
          <p:spPr>
            <a:xfrm>
              <a:off x="5125440" y="9084373"/>
              <a:ext cx="62865" cy="64135"/>
            </a:xfrm>
            <a:custGeom>
              <a:avLst/>
              <a:gdLst/>
              <a:ahLst/>
              <a:cxnLst/>
              <a:rect l="l" t="t" r="r" b="b"/>
              <a:pathLst>
                <a:path w="62864" h="64134">
                  <a:moveTo>
                    <a:pt x="12204" y="63944"/>
                  </a:moveTo>
                  <a:lnTo>
                    <a:pt x="6108" y="56299"/>
                  </a:lnTo>
                  <a:lnTo>
                    <a:pt x="31893" y="46135"/>
                  </a:lnTo>
                  <a:lnTo>
                    <a:pt x="45689" y="33266"/>
                  </a:lnTo>
                  <a:lnTo>
                    <a:pt x="51487" y="20117"/>
                  </a:lnTo>
                  <a:lnTo>
                    <a:pt x="53276" y="9118"/>
                  </a:lnTo>
                  <a:lnTo>
                    <a:pt x="0" y="9118"/>
                  </a:lnTo>
                  <a:lnTo>
                    <a:pt x="0" y="1485"/>
                  </a:lnTo>
                  <a:lnTo>
                    <a:pt x="53276" y="1485"/>
                  </a:lnTo>
                  <a:lnTo>
                    <a:pt x="57848" y="0"/>
                  </a:lnTo>
                  <a:lnTo>
                    <a:pt x="62407" y="4559"/>
                  </a:lnTo>
                  <a:lnTo>
                    <a:pt x="56286" y="33094"/>
                  </a:lnTo>
                  <a:lnTo>
                    <a:pt x="43016" y="50215"/>
                  </a:lnTo>
                  <a:lnTo>
                    <a:pt x="26890" y="59355"/>
                  </a:lnTo>
                  <a:lnTo>
                    <a:pt x="12204" y="63944"/>
                  </a:lnTo>
                  <a:close/>
                </a:path>
              </a:pathLst>
            </a:custGeom>
            <a:solidFill>
              <a:srgbClr val="6D6B6C"/>
            </a:solidFill>
          </p:spPr>
          <p:txBody>
            <a:bodyPr wrap="square" lIns="0" tIns="0" rIns="0" bIns="0" rtlCol="0"/>
            <a:lstStyle/>
            <a:p>
              <a:endParaRPr/>
            </a:p>
          </p:txBody>
        </p:sp>
        <p:pic>
          <p:nvPicPr>
            <p:cNvPr id="124" name="object 124"/>
            <p:cNvPicPr/>
            <p:nvPr/>
          </p:nvPicPr>
          <p:blipFill>
            <a:blip r:embed="rId46" cstate="print"/>
            <a:stretch>
              <a:fillRect/>
            </a:stretch>
          </p:blipFill>
          <p:spPr>
            <a:xfrm>
              <a:off x="5212207" y="9081287"/>
              <a:ext cx="65481" cy="73075"/>
            </a:xfrm>
            <a:prstGeom prst="rect">
              <a:avLst/>
            </a:prstGeom>
          </p:spPr>
        </p:pic>
        <p:pic>
          <p:nvPicPr>
            <p:cNvPr id="125" name="object 125"/>
            <p:cNvPicPr/>
            <p:nvPr/>
          </p:nvPicPr>
          <p:blipFill>
            <a:blip r:embed="rId47" cstate="print"/>
            <a:stretch>
              <a:fillRect/>
            </a:stretch>
          </p:blipFill>
          <p:spPr>
            <a:xfrm>
              <a:off x="5305082" y="9084373"/>
              <a:ext cx="155270" cy="66967"/>
            </a:xfrm>
            <a:prstGeom prst="rect">
              <a:avLst/>
            </a:prstGeom>
          </p:spPr>
        </p:pic>
      </p:grpSp>
      <p:pic>
        <p:nvPicPr>
          <p:cNvPr id="126" name="object 126"/>
          <p:cNvPicPr/>
          <p:nvPr/>
        </p:nvPicPr>
        <p:blipFill>
          <a:blip r:embed="rId48" cstate="print"/>
          <a:stretch>
            <a:fillRect/>
          </a:stretch>
        </p:blipFill>
        <p:spPr>
          <a:xfrm>
            <a:off x="2578696" y="6982117"/>
            <a:ext cx="1898256" cy="94360"/>
          </a:xfrm>
          <a:prstGeom prst="rect">
            <a:avLst/>
          </a:prstGeom>
        </p:spPr>
      </p:pic>
      <p:grpSp>
        <p:nvGrpSpPr>
          <p:cNvPr id="127" name="object 127"/>
          <p:cNvGrpSpPr/>
          <p:nvPr/>
        </p:nvGrpSpPr>
        <p:grpSpPr>
          <a:xfrm>
            <a:off x="4592637" y="6983665"/>
            <a:ext cx="382270" cy="94615"/>
            <a:chOff x="4592637" y="6983665"/>
            <a:chExt cx="382270" cy="94615"/>
          </a:xfrm>
        </p:grpSpPr>
        <p:pic>
          <p:nvPicPr>
            <p:cNvPr id="128" name="object 128"/>
            <p:cNvPicPr/>
            <p:nvPr/>
          </p:nvPicPr>
          <p:blipFill>
            <a:blip r:embed="rId49" cstate="print"/>
            <a:stretch>
              <a:fillRect/>
            </a:stretch>
          </p:blipFill>
          <p:spPr>
            <a:xfrm>
              <a:off x="4592637" y="6986688"/>
              <a:ext cx="126352" cy="91325"/>
            </a:xfrm>
            <a:prstGeom prst="rect">
              <a:avLst/>
            </a:prstGeom>
          </p:spPr>
        </p:pic>
        <p:pic>
          <p:nvPicPr>
            <p:cNvPr id="129" name="object 129"/>
            <p:cNvPicPr/>
            <p:nvPr/>
          </p:nvPicPr>
          <p:blipFill>
            <a:blip r:embed="rId50" cstate="print"/>
            <a:stretch>
              <a:fillRect/>
            </a:stretch>
          </p:blipFill>
          <p:spPr>
            <a:xfrm>
              <a:off x="4738789" y="6983665"/>
              <a:ext cx="235940" cy="92811"/>
            </a:xfrm>
            <a:prstGeom prst="rect">
              <a:avLst/>
            </a:prstGeom>
          </p:spPr>
        </p:pic>
      </p:grpSp>
      <p:pic>
        <p:nvPicPr>
          <p:cNvPr id="130" name="object 130"/>
          <p:cNvPicPr/>
          <p:nvPr/>
        </p:nvPicPr>
        <p:blipFill>
          <a:blip r:embed="rId51" cstate="print"/>
          <a:stretch>
            <a:fillRect/>
          </a:stretch>
        </p:blipFill>
        <p:spPr>
          <a:xfrm>
            <a:off x="1907387" y="7073455"/>
            <a:ext cx="129374" cy="73075"/>
          </a:xfrm>
          <a:prstGeom prst="rect">
            <a:avLst/>
          </a:prstGeom>
        </p:spPr>
      </p:pic>
      <p:grpSp>
        <p:nvGrpSpPr>
          <p:cNvPr id="135" name="object 135"/>
          <p:cNvGrpSpPr/>
          <p:nvPr/>
        </p:nvGrpSpPr>
        <p:grpSpPr>
          <a:xfrm>
            <a:off x="1012278" y="4316666"/>
            <a:ext cx="85725" cy="304800"/>
            <a:chOff x="1012278" y="4316666"/>
            <a:chExt cx="85725" cy="304800"/>
          </a:xfrm>
        </p:grpSpPr>
        <p:pic>
          <p:nvPicPr>
            <p:cNvPr id="136" name="object 136"/>
            <p:cNvPicPr/>
            <p:nvPr/>
          </p:nvPicPr>
          <p:blipFill>
            <a:blip r:embed="rId52" cstate="print"/>
            <a:stretch>
              <a:fillRect/>
            </a:stretch>
          </p:blipFill>
          <p:spPr>
            <a:xfrm>
              <a:off x="1012278" y="4316666"/>
              <a:ext cx="85280" cy="85217"/>
            </a:xfrm>
            <a:prstGeom prst="rect">
              <a:avLst/>
            </a:prstGeom>
          </p:spPr>
        </p:pic>
        <p:pic>
          <p:nvPicPr>
            <p:cNvPr id="137" name="object 137"/>
            <p:cNvPicPr/>
            <p:nvPr/>
          </p:nvPicPr>
          <p:blipFill>
            <a:blip r:embed="rId53" cstate="print"/>
            <a:stretch>
              <a:fillRect/>
            </a:stretch>
          </p:blipFill>
          <p:spPr>
            <a:xfrm>
              <a:off x="1012278" y="4423168"/>
              <a:ext cx="85280" cy="85280"/>
            </a:xfrm>
            <a:prstGeom prst="rect">
              <a:avLst/>
            </a:prstGeom>
          </p:spPr>
        </p:pic>
        <p:sp>
          <p:nvSpPr>
            <p:cNvPr id="138" name="object 138"/>
            <p:cNvSpPr/>
            <p:nvPr/>
          </p:nvSpPr>
          <p:spPr>
            <a:xfrm>
              <a:off x="1012278" y="4534293"/>
              <a:ext cx="85725" cy="86995"/>
            </a:xfrm>
            <a:custGeom>
              <a:avLst/>
              <a:gdLst/>
              <a:ahLst/>
              <a:cxnLst/>
              <a:rect l="l" t="t" r="r" b="b"/>
              <a:pathLst>
                <a:path w="85725" h="86995">
                  <a:moveTo>
                    <a:pt x="54813" y="86766"/>
                  </a:moveTo>
                  <a:lnTo>
                    <a:pt x="30454" y="86766"/>
                  </a:lnTo>
                  <a:lnTo>
                    <a:pt x="24358" y="82207"/>
                  </a:lnTo>
                  <a:lnTo>
                    <a:pt x="21336" y="80721"/>
                  </a:lnTo>
                  <a:lnTo>
                    <a:pt x="10668" y="74612"/>
                  </a:lnTo>
                  <a:lnTo>
                    <a:pt x="7645" y="68516"/>
                  </a:lnTo>
                  <a:lnTo>
                    <a:pt x="4610" y="65493"/>
                  </a:lnTo>
                  <a:lnTo>
                    <a:pt x="0" y="54825"/>
                  </a:lnTo>
                  <a:lnTo>
                    <a:pt x="0" y="32003"/>
                  </a:lnTo>
                  <a:lnTo>
                    <a:pt x="21336" y="6108"/>
                  </a:lnTo>
                  <a:lnTo>
                    <a:pt x="30454" y="0"/>
                  </a:lnTo>
                  <a:lnTo>
                    <a:pt x="54813" y="0"/>
                  </a:lnTo>
                  <a:lnTo>
                    <a:pt x="58874" y="3073"/>
                  </a:lnTo>
                  <a:lnTo>
                    <a:pt x="32004" y="3073"/>
                  </a:lnTo>
                  <a:lnTo>
                    <a:pt x="25895" y="7645"/>
                  </a:lnTo>
                  <a:lnTo>
                    <a:pt x="13741" y="13741"/>
                  </a:lnTo>
                  <a:lnTo>
                    <a:pt x="9182" y="19799"/>
                  </a:lnTo>
                  <a:lnTo>
                    <a:pt x="3073" y="32003"/>
                  </a:lnTo>
                  <a:lnTo>
                    <a:pt x="3073" y="54825"/>
                  </a:lnTo>
                  <a:lnTo>
                    <a:pt x="22872" y="77647"/>
                  </a:lnTo>
                  <a:lnTo>
                    <a:pt x="32004" y="83743"/>
                  </a:lnTo>
                  <a:lnTo>
                    <a:pt x="59378" y="83743"/>
                  </a:lnTo>
                  <a:lnTo>
                    <a:pt x="54813" y="86766"/>
                  </a:lnTo>
                  <a:close/>
                </a:path>
                <a:path w="85725" h="86995">
                  <a:moveTo>
                    <a:pt x="59378" y="83743"/>
                  </a:moveTo>
                  <a:lnTo>
                    <a:pt x="53276" y="83743"/>
                  </a:lnTo>
                  <a:lnTo>
                    <a:pt x="59385" y="79184"/>
                  </a:lnTo>
                  <a:lnTo>
                    <a:pt x="71589" y="73075"/>
                  </a:lnTo>
                  <a:lnTo>
                    <a:pt x="74612" y="67030"/>
                  </a:lnTo>
                  <a:lnTo>
                    <a:pt x="77635" y="63944"/>
                  </a:lnTo>
                  <a:lnTo>
                    <a:pt x="82207" y="54825"/>
                  </a:lnTo>
                  <a:lnTo>
                    <a:pt x="82207" y="32003"/>
                  </a:lnTo>
                  <a:lnTo>
                    <a:pt x="62458" y="9182"/>
                  </a:lnTo>
                  <a:lnTo>
                    <a:pt x="53276" y="3073"/>
                  </a:lnTo>
                  <a:lnTo>
                    <a:pt x="58874" y="3073"/>
                  </a:lnTo>
                  <a:lnTo>
                    <a:pt x="60921" y="4622"/>
                  </a:lnTo>
                  <a:lnTo>
                    <a:pt x="63944" y="6108"/>
                  </a:lnTo>
                  <a:lnTo>
                    <a:pt x="74612" y="12204"/>
                  </a:lnTo>
                  <a:lnTo>
                    <a:pt x="77635" y="18313"/>
                  </a:lnTo>
                  <a:lnTo>
                    <a:pt x="79171" y="21336"/>
                  </a:lnTo>
                  <a:lnTo>
                    <a:pt x="85280" y="32003"/>
                  </a:lnTo>
                  <a:lnTo>
                    <a:pt x="85280" y="54825"/>
                  </a:lnTo>
                  <a:lnTo>
                    <a:pt x="82207" y="62458"/>
                  </a:lnTo>
                  <a:lnTo>
                    <a:pt x="79171" y="65493"/>
                  </a:lnTo>
                  <a:lnTo>
                    <a:pt x="74612" y="74612"/>
                  </a:lnTo>
                  <a:lnTo>
                    <a:pt x="67017" y="79184"/>
                  </a:lnTo>
                  <a:lnTo>
                    <a:pt x="63944" y="80721"/>
                  </a:lnTo>
                  <a:lnTo>
                    <a:pt x="59378" y="83743"/>
                  </a:lnTo>
                  <a:close/>
                </a:path>
                <a:path w="85725" h="86995">
                  <a:moveTo>
                    <a:pt x="32004" y="28930"/>
                  </a:moveTo>
                  <a:lnTo>
                    <a:pt x="25895" y="25895"/>
                  </a:lnTo>
                  <a:lnTo>
                    <a:pt x="30454" y="16776"/>
                  </a:lnTo>
                  <a:lnTo>
                    <a:pt x="48717" y="16776"/>
                  </a:lnTo>
                  <a:lnTo>
                    <a:pt x="51790" y="19799"/>
                  </a:lnTo>
                  <a:lnTo>
                    <a:pt x="53276" y="19799"/>
                  </a:lnTo>
                  <a:lnTo>
                    <a:pt x="54834" y="21336"/>
                  </a:lnTo>
                  <a:lnTo>
                    <a:pt x="33540" y="21336"/>
                  </a:lnTo>
                  <a:lnTo>
                    <a:pt x="32004" y="25895"/>
                  </a:lnTo>
                  <a:lnTo>
                    <a:pt x="32004" y="28930"/>
                  </a:lnTo>
                  <a:close/>
                </a:path>
                <a:path w="85725" h="86995">
                  <a:moveTo>
                    <a:pt x="54830" y="65493"/>
                  </a:moveTo>
                  <a:lnTo>
                    <a:pt x="47231" y="65493"/>
                  </a:lnTo>
                  <a:lnTo>
                    <a:pt x="48717" y="63944"/>
                  </a:lnTo>
                  <a:lnTo>
                    <a:pt x="50253" y="62458"/>
                  </a:lnTo>
                  <a:lnTo>
                    <a:pt x="53276" y="59385"/>
                  </a:lnTo>
                  <a:lnTo>
                    <a:pt x="53276" y="44157"/>
                  </a:lnTo>
                  <a:lnTo>
                    <a:pt x="35026" y="44157"/>
                  </a:lnTo>
                  <a:lnTo>
                    <a:pt x="35026" y="39585"/>
                  </a:lnTo>
                  <a:lnTo>
                    <a:pt x="45694" y="39585"/>
                  </a:lnTo>
                  <a:lnTo>
                    <a:pt x="48717" y="38100"/>
                  </a:lnTo>
                  <a:lnTo>
                    <a:pt x="48717" y="36563"/>
                  </a:lnTo>
                  <a:lnTo>
                    <a:pt x="51790" y="33540"/>
                  </a:lnTo>
                  <a:lnTo>
                    <a:pt x="51790" y="25895"/>
                  </a:lnTo>
                  <a:lnTo>
                    <a:pt x="50253" y="22872"/>
                  </a:lnTo>
                  <a:lnTo>
                    <a:pt x="48717" y="22872"/>
                  </a:lnTo>
                  <a:lnTo>
                    <a:pt x="45694" y="21336"/>
                  </a:lnTo>
                  <a:lnTo>
                    <a:pt x="54834" y="21336"/>
                  </a:lnTo>
                  <a:lnTo>
                    <a:pt x="57899" y="24358"/>
                  </a:lnTo>
                  <a:lnTo>
                    <a:pt x="57899" y="33540"/>
                  </a:lnTo>
                  <a:lnTo>
                    <a:pt x="54813" y="36563"/>
                  </a:lnTo>
                  <a:lnTo>
                    <a:pt x="54813" y="38100"/>
                  </a:lnTo>
                  <a:lnTo>
                    <a:pt x="51790" y="39585"/>
                  </a:lnTo>
                  <a:lnTo>
                    <a:pt x="48717" y="41135"/>
                  </a:lnTo>
                  <a:lnTo>
                    <a:pt x="47231" y="41135"/>
                  </a:lnTo>
                  <a:lnTo>
                    <a:pt x="57899" y="44157"/>
                  </a:lnTo>
                  <a:lnTo>
                    <a:pt x="57899" y="62458"/>
                  </a:lnTo>
                  <a:lnTo>
                    <a:pt x="54830" y="65493"/>
                  </a:lnTo>
                  <a:close/>
                </a:path>
                <a:path w="85725" h="86995">
                  <a:moveTo>
                    <a:pt x="48717" y="70053"/>
                  </a:moveTo>
                  <a:lnTo>
                    <a:pt x="30454" y="70053"/>
                  </a:lnTo>
                  <a:lnTo>
                    <a:pt x="27432" y="63944"/>
                  </a:lnTo>
                  <a:lnTo>
                    <a:pt x="25895" y="60921"/>
                  </a:lnTo>
                  <a:lnTo>
                    <a:pt x="30454" y="57848"/>
                  </a:lnTo>
                  <a:lnTo>
                    <a:pt x="32004" y="62458"/>
                  </a:lnTo>
                  <a:lnTo>
                    <a:pt x="35026" y="63944"/>
                  </a:lnTo>
                  <a:lnTo>
                    <a:pt x="38100" y="65493"/>
                  </a:lnTo>
                  <a:lnTo>
                    <a:pt x="54830" y="65493"/>
                  </a:lnTo>
                  <a:lnTo>
                    <a:pt x="53276" y="67030"/>
                  </a:lnTo>
                  <a:lnTo>
                    <a:pt x="48717" y="70053"/>
                  </a:lnTo>
                  <a:close/>
                </a:path>
              </a:pathLst>
            </a:custGeom>
            <a:solidFill>
              <a:srgbClr val="1D1D1B"/>
            </a:solidFill>
          </p:spPr>
          <p:txBody>
            <a:bodyPr wrap="square" lIns="0" tIns="0" rIns="0" bIns="0" rtlCol="0"/>
            <a:lstStyle/>
            <a:p>
              <a:endParaRPr/>
            </a:p>
          </p:txBody>
        </p:sp>
      </p:grpSp>
      <p:pic>
        <p:nvPicPr>
          <p:cNvPr id="139" name="object 139"/>
          <p:cNvPicPr/>
          <p:nvPr/>
        </p:nvPicPr>
        <p:blipFill>
          <a:blip r:embed="rId54" cstate="print"/>
          <a:stretch>
            <a:fillRect/>
          </a:stretch>
        </p:blipFill>
        <p:spPr>
          <a:xfrm>
            <a:off x="1194993" y="4318152"/>
            <a:ext cx="5420766" cy="520598"/>
          </a:xfrm>
          <a:prstGeom prst="rect">
            <a:avLst/>
          </a:prstGeom>
        </p:spPr>
      </p:pic>
      <p:sp>
        <p:nvSpPr>
          <p:cNvPr id="140" name="object 140"/>
          <p:cNvSpPr/>
          <p:nvPr/>
        </p:nvSpPr>
        <p:spPr>
          <a:xfrm>
            <a:off x="1012278" y="4639373"/>
            <a:ext cx="85725" cy="86995"/>
          </a:xfrm>
          <a:custGeom>
            <a:avLst/>
            <a:gdLst/>
            <a:ahLst/>
            <a:cxnLst/>
            <a:rect l="l" t="t" r="r" b="b"/>
            <a:pathLst>
              <a:path w="85725" h="86995">
                <a:moveTo>
                  <a:pt x="54813" y="86766"/>
                </a:moveTo>
                <a:lnTo>
                  <a:pt x="30454" y="86766"/>
                </a:lnTo>
                <a:lnTo>
                  <a:pt x="24358" y="82194"/>
                </a:lnTo>
                <a:lnTo>
                  <a:pt x="21336" y="80657"/>
                </a:lnTo>
                <a:lnTo>
                  <a:pt x="10668" y="74561"/>
                </a:lnTo>
                <a:lnTo>
                  <a:pt x="7645" y="68503"/>
                </a:lnTo>
                <a:lnTo>
                  <a:pt x="4610" y="65430"/>
                </a:lnTo>
                <a:lnTo>
                  <a:pt x="0" y="54762"/>
                </a:lnTo>
                <a:lnTo>
                  <a:pt x="0" y="31940"/>
                </a:lnTo>
                <a:lnTo>
                  <a:pt x="21336" y="6045"/>
                </a:lnTo>
                <a:lnTo>
                  <a:pt x="30454" y="0"/>
                </a:lnTo>
                <a:lnTo>
                  <a:pt x="54813" y="0"/>
                </a:lnTo>
                <a:lnTo>
                  <a:pt x="58862" y="3022"/>
                </a:lnTo>
                <a:lnTo>
                  <a:pt x="32004" y="3022"/>
                </a:lnTo>
                <a:lnTo>
                  <a:pt x="25895" y="6045"/>
                </a:lnTo>
                <a:lnTo>
                  <a:pt x="22872" y="9118"/>
                </a:lnTo>
                <a:lnTo>
                  <a:pt x="13741" y="13690"/>
                </a:lnTo>
                <a:lnTo>
                  <a:pt x="9182" y="19786"/>
                </a:lnTo>
                <a:lnTo>
                  <a:pt x="3073" y="31940"/>
                </a:lnTo>
                <a:lnTo>
                  <a:pt x="3073" y="53276"/>
                </a:lnTo>
                <a:lnTo>
                  <a:pt x="6108" y="60871"/>
                </a:lnTo>
                <a:lnTo>
                  <a:pt x="7645" y="63893"/>
                </a:lnTo>
                <a:lnTo>
                  <a:pt x="13741" y="73075"/>
                </a:lnTo>
                <a:lnTo>
                  <a:pt x="22872" y="77635"/>
                </a:lnTo>
                <a:lnTo>
                  <a:pt x="32004" y="83692"/>
                </a:lnTo>
                <a:lnTo>
                  <a:pt x="59407" y="83692"/>
                </a:lnTo>
                <a:lnTo>
                  <a:pt x="54813" y="86766"/>
                </a:lnTo>
                <a:close/>
              </a:path>
              <a:path w="85725" h="86995">
                <a:moveTo>
                  <a:pt x="59407" y="83692"/>
                </a:moveTo>
                <a:lnTo>
                  <a:pt x="53276" y="83692"/>
                </a:lnTo>
                <a:lnTo>
                  <a:pt x="59385" y="79121"/>
                </a:lnTo>
                <a:lnTo>
                  <a:pt x="62458" y="77635"/>
                </a:lnTo>
                <a:lnTo>
                  <a:pt x="71589" y="73075"/>
                </a:lnTo>
                <a:lnTo>
                  <a:pt x="74612" y="66967"/>
                </a:lnTo>
                <a:lnTo>
                  <a:pt x="77635" y="63893"/>
                </a:lnTo>
                <a:lnTo>
                  <a:pt x="82207" y="53276"/>
                </a:lnTo>
                <a:lnTo>
                  <a:pt x="82207" y="31940"/>
                </a:lnTo>
                <a:lnTo>
                  <a:pt x="79171" y="25844"/>
                </a:lnTo>
                <a:lnTo>
                  <a:pt x="77635" y="22821"/>
                </a:lnTo>
                <a:lnTo>
                  <a:pt x="71589" y="13690"/>
                </a:lnTo>
                <a:lnTo>
                  <a:pt x="65481" y="10667"/>
                </a:lnTo>
                <a:lnTo>
                  <a:pt x="62458" y="9118"/>
                </a:lnTo>
                <a:lnTo>
                  <a:pt x="53276" y="3022"/>
                </a:lnTo>
                <a:lnTo>
                  <a:pt x="58862" y="3022"/>
                </a:lnTo>
                <a:lnTo>
                  <a:pt x="60921" y="4559"/>
                </a:lnTo>
                <a:lnTo>
                  <a:pt x="63944" y="6045"/>
                </a:lnTo>
                <a:lnTo>
                  <a:pt x="74612" y="12153"/>
                </a:lnTo>
                <a:lnTo>
                  <a:pt x="77635" y="18249"/>
                </a:lnTo>
                <a:lnTo>
                  <a:pt x="79171" y="21272"/>
                </a:lnTo>
                <a:lnTo>
                  <a:pt x="85280" y="31940"/>
                </a:lnTo>
                <a:lnTo>
                  <a:pt x="85280" y="54762"/>
                </a:lnTo>
                <a:lnTo>
                  <a:pt x="82207" y="60871"/>
                </a:lnTo>
                <a:lnTo>
                  <a:pt x="79171" y="65430"/>
                </a:lnTo>
                <a:lnTo>
                  <a:pt x="74612" y="74561"/>
                </a:lnTo>
                <a:lnTo>
                  <a:pt x="67017" y="79121"/>
                </a:lnTo>
                <a:lnTo>
                  <a:pt x="63944" y="80657"/>
                </a:lnTo>
                <a:lnTo>
                  <a:pt x="59407" y="83692"/>
                </a:lnTo>
                <a:close/>
              </a:path>
              <a:path w="85725" h="86995">
                <a:moveTo>
                  <a:pt x="57899" y="56299"/>
                </a:moveTo>
                <a:lnTo>
                  <a:pt x="22872" y="56299"/>
                </a:lnTo>
                <a:lnTo>
                  <a:pt x="22872" y="53276"/>
                </a:lnTo>
                <a:lnTo>
                  <a:pt x="42659" y="16713"/>
                </a:lnTo>
                <a:lnTo>
                  <a:pt x="50253" y="16713"/>
                </a:lnTo>
                <a:lnTo>
                  <a:pt x="50253" y="19786"/>
                </a:lnTo>
                <a:lnTo>
                  <a:pt x="44157" y="19786"/>
                </a:lnTo>
                <a:lnTo>
                  <a:pt x="42659" y="25844"/>
                </a:lnTo>
                <a:lnTo>
                  <a:pt x="41122" y="28917"/>
                </a:lnTo>
                <a:lnTo>
                  <a:pt x="39585" y="30403"/>
                </a:lnTo>
                <a:lnTo>
                  <a:pt x="27432" y="53276"/>
                </a:lnTo>
                <a:lnTo>
                  <a:pt x="57899" y="53276"/>
                </a:lnTo>
                <a:lnTo>
                  <a:pt x="57899" y="56299"/>
                </a:lnTo>
                <a:close/>
              </a:path>
              <a:path w="85725" h="86995">
                <a:moveTo>
                  <a:pt x="50253" y="53276"/>
                </a:moveTo>
                <a:lnTo>
                  <a:pt x="45694" y="53276"/>
                </a:lnTo>
                <a:lnTo>
                  <a:pt x="45694" y="19786"/>
                </a:lnTo>
                <a:lnTo>
                  <a:pt x="50253" y="19786"/>
                </a:lnTo>
                <a:lnTo>
                  <a:pt x="50253" y="53276"/>
                </a:lnTo>
                <a:close/>
              </a:path>
              <a:path w="85725" h="86995">
                <a:moveTo>
                  <a:pt x="50253" y="68503"/>
                </a:moveTo>
                <a:lnTo>
                  <a:pt x="45694" y="68503"/>
                </a:lnTo>
                <a:lnTo>
                  <a:pt x="45694" y="56299"/>
                </a:lnTo>
                <a:lnTo>
                  <a:pt x="50253" y="56299"/>
                </a:lnTo>
                <a:lnTo>
                  <a:pt x="50253" y="68503"/>
                </a:lnTo>
                <a:close/>
              </a:path>
            </a:pathLst>
          </a:custGeom>
          <a:solidFill>
            <a:srgbClr val="1D1D1B"/>
          </a:solidFill>
        </p:spPr>
        <p:txBody>
          <a:bodyPr wrap="square" lIns="0" tIns="0" rIns="0" bIns="0" rtlCol="0"/>
          <a:lstStyle/>
          <a:p>
            <a:endParaRPr/>
          </a:p>
        </p:txBody>
      </p:sp>
      <p:sp>
        <p:nvSpPr>
          <p:cNvPr id="147" name="正方形/長方形 146">
            <a:extLst>
              <a:ext uri="{FF2B5EF4-FFF2-40B4-BE49-F238E27FC236}">
                <a16:creationId xmlns:a16="http://schemas.microsoft.com/office/drawing/2014/main" id="{D7A5124A-8600-0A00-1921-8C363268A4B3}"/>
              </a:ext>
            </a:extLst>
          </p:cNvPr>
          <p:cNvSpPr/>
          <p:nvPr/>
        </p:nvSpPr>
        <p:spPr>
          <a:xfrm>
            <a:off x="1097557" y="5161987"/>
            <a:ext cx="3877171" cy="18471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1" name="図 150">
            <a:extLst>
              <a:ext uri="{FF2B5EF4-FFF2-40B4-BE49-F238E27FC236}">
                <a16:creationId xmlns:a16="http://schemas.microsoft.com/office/drawing/2014/main" id="{07F20494-2E10-64BF-61D0-8897C2F6F205}"/>
              </a:ext>
            </a:extLst>
          </p:cNvPr>
          <p:cNvPicPr>
            <a:picLocks noChangeAspect="1"/>
          </p:cNvPicPr>
          <p:nvPr/>
        </p:nvPicPr>
        <p:blipFill>
          <a:blip r:embed="rId55"/>
          <a:stretch>
            <a:fillRect/>
          </a:stretch>
        </p:blipFill>
        <p:spPr>
          <a:xfrm>
            <a:off x="1720850" y="1917700"/>
            <a:ext cx="4320000" cy="2319167"/>
          </a:xfrm>
          <a:prstGeom prst="rect">
            <a:avLst/>
          </a:prstGeom>
        </p:spPr>
      </p:pic>
      <p:sp>
        <p:nvSpPr>
          <p:cNvPr id="142" name="テキスト ボックス 141">
            <a:extLst>
              <a:ext uri="{FF2B5EF4-FFF2-40B4-BE49-F238E27FC236}">
                <a16:creationId xmlns:a16="http://schemas.microsoft.com/office/drawing/2014/main" id="{3EB111A3-4D46-7ECB-833F-1858F2E0D2F3}"/>
              </a:ext>
            </a:extLst>
          </p:cNvPr>
          <p:cNvSpPr txBox="1"/>
          <p:nvPr/>
        </p:nvSpPr>
        <p:spPr>
          <a:xfrm>
            <a:off x="2275872" y="7753810"/>
            <a:ext cx="489268" cy="215444"/>
          </a:xfrm>
          <a:prstGeom prst="rect">
            <a:avLst/>
          </a:prstGeom>
          <a:noFill/>
        </p:spPr>
        <p:txBody>
          <a:bodyPr wrap="square" rtlCol="0">
            <a:spAutoFit/>
          </a:bodyPr>
          <a:lstStyle/>
          <a:p>
            <a:r>
              <a:rPr kumimoji="1" lang="en-US" altLang="ja-JP" sz="800">
                <a:solidFill>
                  <a:schemeClr val="bg1">
                    <a:lumMod val="50000"/>
                  </a:schemeClr>
                </a:solidFill>
              </a:rPr>
              <a:t>15.3</a:t>
            </a:r>
            <a:endParaRPr kumimoji="1" lang="ja-JP" altLang="en-US" sz="800">
              <a:solidFill>
                <a:schemeClr val="bg1">
                  <a:lumMod val="50000"/>
                </a:schemeClr>
              </a:solidFill>
            </a:endParaRPr>
          </a:p>
        </p:txBody>
      </p:sp>
      <p:sp>
        <p:nvSpPr>
          <p:cNvPr id="143" name="テキスト ボックス 142">
            <a:extLst>
              <a:ext uri="{FF2B5EF4-FFF2-40B4-BE49-F238E27FC236}">
                <a16:creationId xmlns:a16="http://schemas.microsoft.com/office/drawing/2014/main" id="{04677355-5715-128C-EB15-2929BAF06A2E}"/>
              </a:ext>
            </a:extLst>
          </p:cNvPr>
          <p:cNvSpPr txBox="1"/>
          <p:nvPr/>
        </p:nvSpPr>
        <p:spPr>
          <a:xfrm>
            <a:off x="2978066" y="7928098"/>
            <a:ext cx="489268" cy="215444"/>
          </a:xfrm>
          <a:prstGeom prst="rect">
            <a:avLst/>
          </a:prstGeom>
          <a:noFill/>
        </p:spPr>
        <p:txBody>
          <a:bodyPr wrap="square" rtlCol="0">
            <a:spAutoFit/>
          </a:bodyPr>
          <a:lstStyle/>
          <a:p>
            <a:r>
              <a:rPr kumimoji="1" lang="en-US" altLang="ja-JP" sz="800">
                <a:solidFill>
                  <a:schemeClr val="bg1">
                    <a:lumMod val="50000"/>
                  </a:schemeClr>
                </a:solidFill>
              </a:rPr>
              <a:t>12.5</a:t>
            </a:r>
            <a:endParaRPr kumimoji="1" lang="ja-JP" altLang="en-US" sz="800">
              <a:solidFill>
                <a:schemeClr val="bg1">
                  <a:lumMod val="50000"/>
                </a:schemeClr>
              </a:solidFill>
            </a:endParaRPr>
          </a:p>
        </p:txBody>
      </p:sp>
      <p:sp>
        <p:nvSpPr>
          <p:cNvPr id="144" name="テキスト ボックス 143">
            <a:extLst>
              <a:ext uri="{FF2B5EF4-FFF2-40B4-BE49-F238E27FC236}">
                <a16:creationId xmlns:a16="http://schemas.microsoft.com/office/drawing/2014/main" id="{5877CA05-C179-D3BC-A178-9413D2A0C4E3}"/>
              </a:ext>
            </a:extLst>
          </p:cNvPr>
          <p:cNvSpPr txBox="1"/>
          <p:nvPr/>
        </p:nvSpPr>
        <p:spPr>
          <a:xfrm>
            <a:off x="3708083" y="8185963"/>
            <a:ext cx="489268" cy="215444"/>
          </a:xfrm>
          <a:prstGeom prst="rect">
            <a:avLst/>
          </a:prstGeom>
          <a:noFill/>
        </p:spPr>
        <p:txBody>
          <a:bodyPr wrap="square" rtlCol="0">
            <a:spAutoFit/>
          </a:bodyPr>
          <a:lstStyle/>
          <a:p>
            <a:r>
              <a:rPr kumimoji="1" lang="en-US" altLang="ja-JP" sz="800">
                <a:solidFill>
                  <a:schemeClr val="bg1">
                    <a:lumMod val="50000"/>
                  </a:schemeClr>
                </a:solidFill>
              </a:rPr>
              <a:t>8.9</a:t>
            </a:r>
            <a:endParaRPr kumimoji="1" lang="ja-JP" altLang="en-US" sz="800">
              <a:solidFill>
                <a:schemeClr val="bg1">
                  <a:lumMod val="50000"/>
                </a:schemeClr>
              </a:solidFill>
            </a:endParaRPr>
          </a:p>
        </p:txBody>
      </p:sp>
      <p:sp>
        <p:nvSpPr>
          <p:cNvPr id="145" name="テキスト ボックス 144">
            <a:extLst>
              <a:ext uri="{FF2B5EF4-FFF2-40B4-BE49-F238E27FC236}">
                <a16:creationId xmlns:a16="http://schemas.microsoft.com/office/drawing/2014/main" id="{FF39433A-538F-7271-A474-7E2CEED246D8}"/>
              </a:ext>
            </a:extLst>
          </p:cNvPr>
          <p:cNvSpPr txBox="1"/>
          <p:nvPr/>
        </p:nvSpPr>
        <p:spPr>
          <a:xfrm>
            <a:off x="4411179" y="8410834"/>
            <a:ext cx="489268" cy="215444"/>
          </a:xfrm>
          <a:prstGeom prst="rect">
            <a:avLst/>
          </a:prstGeom>
          <a:noFill/>
        </p:spPr>
        <p:txBody>
          <a:bodyPr wrap="square" rtlCol="0">
            <a:spAutoFit/>
          </a:bodyPr>
          <a:lstStyle/>
          <a:p>
            <a:r>
              <a:rPr kumimoji="1" lang="en-US" altLang="ja-JP" sz="800">
                <a:solidFill>
                  <a:schemeClr val="bg1">
                    <a:lumMod val="50000"/>
                  </a:schemeClr>
                </a:solidFill>
              </a:rPr>
              <a:t>5.3</a:t>
            </a:r>
            <a:endParaRPr kumimoji="1" lang="ja-JP" altLang="en-US" sz="800">
              <a:solidFill>
                <a:schemeClr val="bg1">
                  <a:lumMod val="50000"/>
                </a:schemeClr>
              </a:solidFill>
            </a:endParaRPr>
          </a:p>
        </p:txBody>
      </p:sp>
      <p:sp>
        <p:nvSpPr>
          <p:cNvPr id="148" name="テキスト ボックス 147">
            <a:extLst>
              <a:ext uri="{FF2B5EF4-FFF2-40B4-BE49-F238E27FC236}">
                <a16:creationId xmlns:a16="http://schemas.microsoft.com/office/drawing/2014/main" id="{EC01627C-E224-5A48-88FA-DEF0745DB522}"/>
              </a:ext>
            </a:extLst>
          </p:cNvPr>
          <p:cNvSpPr txBox="1"/>
          <p:nvPr/>
        </p:nvSpPr>
        <p:spPr>
          <a:xfrm>
            <a:off x="5131384" y="8178952"/>
            <a:ext cx="489268" cy="215444"/>
          </a:xfrm>
          <a:prstGeom prst="rect">
            <a:avLst/>
          </a:prstGeom>
          <a:noFill/>
        </p:spPr>
        <p:txBody>
          <a:bodyPr wrap="square" rtlCol="0">
            <a:spAutoFit/>
          </a:bodyPr>
          <a:lstStyle/>
          <a:p>
            <a:r>
              <a:rPr kumimoji="1" lang="en-US" altLang="ja-JP" sz="800">
                <a:solidFill>
                  <a:schemeClr val="bg1">
                    <a:lumMod val="50000"/>
                  </a:schemeClr>
                </a:solidFill>
              </a:rPr>
              <a:t>8.8</a:t>
            </a:r>
            <a:endParaRPr kumimoji="1" lang="ja-JP" altLang="en-US" sz="800">
              <a:solidFill>
                <a:schemeClr val="bg1">
                  <a:lumMod val="50000"/>
                </a:schemeClr>
              </a:solidFill>
            </a:endParaRPr>
          </a:p>
        </p:txBody>
      </p:sp>
      <p:sp>
        <p:nvSpPr>
          <p:cNvPr id="152" name="テキスト ボックス 151">
            <a:extLst>
              <a:ext uri="{FF2B5EF4-FFF2-40B4-BE49-F238E27FC236}">
                <a16:creationId xmlns:a16="http://schemas.microsoft.com/office/drawing/2014/main" id="{73F71C8F-E18F-C984-F552-24630EF2CB4D}"/>
              </a:ext>
            </a:extLst>
          </p:cNvPr>
          <p:cNvSpPr txBox="1"/>
          <p:nvPr/>
        </p:nvSpPr>
        <p:spPr>
          <a:xfrm>
            <a:off x="818997" y="9518590"/>
            <a:ext cx="5411925" cy="400110"/>
          </a:xfrm>
          <a:prstGeom prst="rect">
            <a:avLst/>
          </a:prstGeom>
          <a:noFill/>
        </p:spPr>
        <p:txBody>
          <a:bodyPr wrap="square" rtlCol="0">
            <a:spAutoFit/>
          </a:bodyPr>
          <a:lstStyle/>
          <a:p>
            <a:r>
              <a:rPr kumimoji="1" lang="ja-JP" altLang="en-US" sz="1000">
                <a:latin typeface="游ゴシック" panose="020B0400000000000000" pitchFamily="50" charset="-128"/>
                <a:ea typeface="游ゴシック" panose="020B0400000000000000" pitchFamily="50" charset="-128"/>
              </a:rPr>
              <a:t>出典：労働政策研究・研修機構</a:t>
            </a:r>
            <a:r>
              <a:rPr kumimoji="1" lang="en-US" altLang="ja-JP" sz="1000">
                <a:latin typeface="游ゴシック" panose="020B0400000000000000" pitchFamily="50" charset="-128"/>
                <a:ea typeface="游ゴシック" panose="020B0400000000000000" pitchFamily="50" charset="-128"/>
              </a:rPr>
              <a:t>『</a:t>
            </a:r>
            <a:r>
              <a:rPr kumimoji="1" lang="ja-JP" altLang="en-US" sz="1000">
                <a:latin typeface="游ゴシック" panose="020B0400000000000000" pitchFamily="50" charset="-128"/>
                <a:ea typeface="游ゴシック" panose="020B0400000000000000" pitchFamily="50" charset="-128"/>
              </a:rPr>
              <a:t>データブック国際労働比較</a:t>
            </a:r>
            <a:r>
              <a:rPr kumimoji="1" lang="en-US" altLang="ja-JP" sz="1000">
                <a:latin typeface="游ゴシック" panose="020B0400000000000000" pitchFamily="50" charset="-128"/>
                <a:ea typeface="游ゴシック" panose="020B0400000000000000" pitchFamily="50" charset="-128"/>
              </a:rPr>
              <a:t>2024』</a:t>
            </a:r>
            <a:r>
              <a:rPr kumimoji="1" lang="ja-JP" altLang="en-US" sz="1000">
                <a:latin typeface="游ゴシック" panose="020B0400000000000000" pitchFamily="50" charset="-128"/>
                <a:ea typeface="游ゴシック" panose="020B0400000000000000" pitchFamily="50" charset="-128"/>
              </a:rPr>
              <a:t>第</a:t>
            </a:r>
            <a:r>
              <a:rPr kumimoji="1" lang="en-US" altLang="ja-JP" sz="1000">
                <a:latin typeface="游ゴシック" panose="020B0400000000000000" pitchFamily="50" charset="-128"/>
                <a:ea typeface="游ゴシック" panose="020B0400000000000000" pitchFamily="50" charset="-128"/>
              </a:rPr>
              <a:t>6-3</a:t>
            </a:r>
            <a:r>
              <a:rPr kumimoji="1" lang="ja-JP" altLang="en-US" sz="1000">
                <a:latin typeface="游ゴシック" panose="020B0400000000000000" pitchFamily="50" charset="-128"/>
                <a:ea typeface="游ゴシック" panose="020B0400000000000000" pitchFamily="50" charset="-128"/>
              </a:rPr>
              <a:t>表</a:t>
            </a:r>
            <a:endParaRPr kumimoji="1" lang="en-US" altLang="ja-JP" sz="1000">
              <a:latin typeface="游ゴシック" panose="020B0400000000000000" pitchFamily="50" charset="-128"/>
              <a:ea typeface="游ゴシック" panose="020B0400000000000000" pitchFamily="50" charset="-128"/>
            </a:endParaRPr>
          </a:p>
          <a:p>
            <a:r>
              <a:rPr kumimoji="1" lang="en-US" altLang="ja-JP" sz="1000">
                <a:latin typeface="游ゴシック" panose="020B0400000000000000" pitchFamily="50" charset="-128"/>
                <a:ea typeface="游ゴシック" panose="020B0400000000000000" pitchFamily="50" charset="-128"/>
              </a:rPr>
              <a:t>https://www.jil.go.jp/kokunai/statistics/databook/2024/documents/Databook2024.pdf</a:t>
            </a:r>
          </a:p>
        </p:txBody>
      </p:sp>
      <p:sp>
        <p:nvSpPr>
          <p:cNvPr id="97" name="テキスト ボックス 96">
            <a:extLst>
              <a:ext uri="{FF2B5EF4-FFF2-40B4-BE49-F238E27FC236}">
                <a16:creationId xmlns:a16="http://schemas.microsoft.com/office/drawing/2014/main" id="{ECB2EBA3-FA3C-2227-BDDD-2E103980456D}"/>
              </a:ext>
            </a:extLst>
          </p:cNvPr>
          <p:cNvSpPr txBox="1"/>
          <p:nvPr/>
        </p:nvSpPr>
        <p:spPr>
          <a:xfrm>
            <a:off x="1029042" y="4939594"/>
            <a:ext cx="2848857" cy="323165"/>
          </a:xfrm>
          <a:prstGeom prst="rect">
            <a:avLst/>
          </a:prstGeom>
          <a:noFill/>
        </p:spPr>
        <p:txBody>
          <a:bodyPr wrap="none" rtlCol="0">
            <a:spAutoFit/>
          </a:bodyPr>
          <a:lstStyle/>
          <a:p>
            <a:pPr algn="l"/>
            <a:r>
              <a:rPr kumimoji="1" lang="ja-JP" altLang="en-US"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出典：厚生労働省</a:t>
            </a:r>
            <a:r>
              <a:rPr kumimoji="1" lang="en-US" altLang="ja-JP"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『11</a:t>
            </a:r>
            <a:r>
              <a:rPr kumimoji="1" lang="ja-JP" altLang="en-US"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月は「過労死等防止啓発月間」です</a:t>
            </a:r>
            <a:r>
              <a:rPr kumimoji="1" lang="en-US" altLang="ja-JP"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p>
          <a:p>
            <a:pPr algn="l"/>
            <a:r>
              <a:rPr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https://www.mhlw.go.jp/stf/newpage_43985.html</a:t>
            </a:r>
            <a:endPar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grpSp>
        <p:nvGrpSpPr>
          <p:cNvPr id="96" name="object 2"/>
          <p:cNvGrpSpPr/>
          <p:nvPr/>
        </p:nvGrpSpPr>
        <p:grpSpPr>
          <a:xfrm>
            <a:off x="3415956" y="10148442"/>
            <a:ext cx="703580" cy="91440"/>
            <a:chOff x="3415956" y="10148442"/>
            <a:chExt cx="703580" cy="91440"/>
          </a:xfrm>
        </p:grpSpPr>
        <p:sp>
          <p:nvSpPr>
            <p:cNvPr id="98"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99" name="object 4"/>
            <p:cNvPicPr/>
            <p:nvPr/>
          </p:nvPicPr>
          <p:blipFill>
            <a:blip r:embed="rId56" cstate="print"/>
            <a:stretch>
              <a:fillRect/>
            </a:stretch>
          </p:blipFill>
          <p:spPr>
            <a:xfrm>
              <a:off x="3738761" y="10148442"/>
              <a:ext cx="123231" cy="91325"/>
            </a:xfrm>
            <a:prstGeom prst="rect">
              <a:avLst/>
            </a:prstGeom>
          </p:spPr>
        </p:pic>
        <p:sp>
          <p:nvSpPr>
            <p:cNvPr id="100"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5645149"/>
            <a:ext cx="6116955" cy="4319270"/>
            <a:chOff x="709358" y="5645149"/>
            <a:chExt cx="6116955" cy="4319270"/>
          </a:xfrm>
        </p:grpSpPr>
        <p:sp>
          <p:nvSpPr>
            <p:cNvPr id="7" name="object 7"/>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sp>
          <p:nvSpPr>
            <p:cNvPr id="8" name="object 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5855639"/>
              <a:ext cx="71539" cy="103543"/>
            </a:xfrm>
            <a:prstGeom prst="rect">
              <a:avLst/>
            </a:prstGeom>
          </p:spPr>
        </p:pic>
        <p:pic>
          <p:nvPicPr>
            <p:cNvPr id="10" name="object 10"/>
            <p:cNvPicPr/>
            <p:nvPr/>
          </p:nvPicPr>
          <p:blipFill>
            <a:blip r:embed="rId3" cstate="print"/>
            <a:stretch>
              <a:fillRect/>
            </a:stretch>
          </p:blipFill>
          <p:spPr>
            <a:xfrm>
              <a:off x="5787631" y="5852616"/>
              <a:ext cx="433832" cy="106565"/>
            </a:xfrm>
            <a:prstGeom prst="rect">
              <a:avLst/>
            </a:prstGeom>
          </p:spPr>
        </p:pic>
        <p:pic>
          <p:nvPicPr>
            <p:cNvPr id="11" name="object 11"/>
            <p:cNvPicPr/>
            <p:nvPr/>
          </p:nvPicPr>
          <p:blipFill>
            <a:blip r:embed="rId4" cstate="print"/>
            <a:stretch>
              <a:fillRect/>
            </a:stretch>
          </p:blipFill>
          <p:spPr>
            <a:xfrm>
              <a:off x="6268694" y="5849543"/>
              <a:ext cx="372910" cy="117221"/>
            </a:xfrm>
            <a:prstGeom prst="rect">
              <a:avLst/>
            </a:prstGeom>
          </p:spPr>
        </p:pic>
        <p:pic>
          <p:nvPicPr>
            <p:cNvPr id="12" name="object 12"/>
            <p:cNvPicPr/>
            <p:nvPr/>
          </p:nvPicPr>
          <p:blipFill>
            <a:blip r:embed="rId5" cstate="print"/>
            <a:stretch>
              <a:fillRect/>
            </a:stretch>
          </p:blipFill>
          <p:spPr>
            <a:xfrm>
              <a:off x="1068641" y="6006350"/>
              <a:ext cx="5397944" cy="3501186"/>
            </a:xfrm>
            <a:prstGeom prst="rect">
              <a:avLst/>
            </a:prstGeom>
          </p:spPr>
        </p:pic>
      </p:grpSp>
      <p:grpSp>
        <p:nvGrpSpPr>
          <p:cNvPr id="13" name="object 13"/>
          <p:cNvGrpSpPr/>
          <p:nvPr/>
        </p:nvGrpSpPr>
        <p:grpSpPr>
          <a:xfrm>
            <a:off x="709358" y="1078229"/>
            <a:ext cx="6116955" cy="4319270"/>
            <a:chOff x="709358" y="1078229"/>
            <a:chExt cx="6116955" cy="4319270"/>
          </a:xfrm>
        </p:grpSpPr>
        <p:sp>
          <p:nvSpPr>
            <p:cNvPr id="14" name="object 14"/>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sp>
          <p:nvSpPr>
            <p:cNvPr id="15" name="object 15"/>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6" name="object 16"/>
            <p:cNvPicPr/>
            <p:nvPr/>
          </p:nvPicPr>
          <p:blipFill>
            <a:blip r:embed="rId6" cstate="print"/>
            <a:stretch>
              <a:fillRect/>
            </a:stretch>
          </p:blipFill>
          <p:spPr>
            <a:xfrm>
              <a:off x="5696292" y="1288846"/>
              <a:ext cx="71539" cy="103543"/>
            </a:xfrm>
            <a:prstGeom prst="rect">
              <a:avLst/>
            </a:prstGeom>
          </p:spPr>
        </p:pic>
        <p:pic>
          <p:nvPicPr>
            <p:cNvPr id="17" name="object 17"/>
            <p:cNvPicPr/>
            <p:nvPr/>
          </p:nvPicPr>
          <p:blipFill>
            <a:blip r:embed="rId7" cstate="print"/>
            <a:stretch>
              <a:fillRect/>
            </a:stretch>
          </p:blipFill>
          <p:spPr>
            <a:xfrm>
              <a:off x="5787631" y="1285824"/>
              <a:ext cx="409473" cy="106565"/>
            </a:xfrm>
            <a:prstGeom prst="rect">
              <a:avLst/>
            </a:prstGeom>
          </p:spPr>
        </p:pic>
        <p:pic>
          <p:nvPicPr>
            <p:cNvPr id="18" name="object 18"/>
            <p:cNvPicPr/>
            <p:nvPr/>
          </p:nvPicPr>
          <p:blipFill>
            <a:blip r:embed="rId8" cstate="print"/>
            <a:stretch>
              <a:fillRect/>
            </a:stretch>
          </p:blipFill>
          <p:spPr>
            <a:xfrm>
              <a:off x="6394995" y="1282750"/>
              <a:ext cx="246608" cy="117221"/>
            </a:xfrm>
            <a:prstGeom prst="rect">
              <a:avLst/>
            </a:prstGeom>
          </p:spPr>
        </p:pic>
        <p:pic>
          <p:nvPicPr>
            <p:cNvPr id="19" name="object 19"/>
            <p:cNvPicPr/>
            <p:nvPr/>
          </p:nvPicPr>
          <p:blipFill>
            <a:blip r:embed="rId9" cstate="print"/>
            <a:stretch>
              <a:fillRect/>
            </a:stretch>
          </p:blipFill>
          <p:spPr>
            <a:xfrm>
              <a:off x="890536" y="1439570"/>
              <a:ext cx="5752604" cy="360756"/>
            </a:xfrm>
            <a:prstGeom prst="rect">
              <a:avLst/>
            </a:prstGeom>
          </p:spPr>
        </p:pic>
      </p:grpSp>
      <p:grpSp>
        <p:nvGrpSpPr>
          <p:cNvPr id="20" name="object 20"/>
          <p:cNvGrpSpPr/>
          <p:nvPr/>
        </p:nvGrpSpPr>
        <p:grpSpPr>
          <a:xfrm>
            <a:off x="709358" y="5600"/>
            <a:ext cx="6842759" cy="717550"/>
            <a:chOff x="709358" y="5600"/>
            <a:chExt cx="6842759" cy="717550"/>
          </a:xfrm>
        </p:grpSpPr>
        <p:sp>
          <p:nvSpPr>
            <p:cNvPr id="21" name="object 2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22" name="object 2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23" name="object 23"/>
            <p:cNvPicPr/>
            <p:nvPr/>
          </p:nvPicPr>
          <p:blipFill>
            <a:blip r:embed="rId10" cstate="print"/>
            <a:stretch>
              <a:fillRect/>
            </a:stretch>
          </p:blipFill>
          <p:spPr>
            <a:xfrm>
              <a:off x="1003147" y="366369"/>
              <a:ext cx="462813" cy="170497"/>
            </a:xfrm>
            <a:prstGeom prst="rect">
              <a:avLst/>
            </a:prstGeom>
          </p:spPr>
        </p:pic>
        <p:sp>
          <p:nvSpPr>
            <p:cNvPr id="24" name="object 2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25" name="object 25"/>
            <p:cNvPicPr/>
            <p:nvPr/>
          </p:nvPicPr>
          <p:blipFill>
            <a:blip r:embed="rId11" cstate="print"/>
            <a:stretch>
              <a:fillRect/>
            </a:stretch>
          </p:blipFill>
          <p:spPr>
            <a:xfrm>
              <a:off x="1662315" y="380059"/>
              <a:ext cx="156806" cy="149174"/>
            </a:xfrm>
            <a:prstGeom prst="rect">
              <a:avLst/>
            </a:prstGeom>
          </p:spPr>
        </p:pic>
        <p:sp>
          <p:nvSpPr>
            <p:cNvPr id="26" name="object 2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27" name="object 27"/>
            <p:cNvPicPr/>
            <p:nvPr/>
          </p:nvPicPr>
          <p:blipFill>
            <a:blip r:embed="rId12" cstate="print"/>
            <a:stretch>
              <a:fillRect/>
            </a:stretch>
          </p:blipFill>
          <p:spPr>
            <a:xfrm>
              <a:off x="2021585" y="366369"/>
              <a:ext cx="343992" cy="170497"/>
            </a:xfrm>
            <a:prstGeom prst="rect">
              <a:avLst/>
            </a:prstGeom>
          </p:spPr>
        </p:pic>
        <p:pic>
          <p:nvPicPr>
            <p:cNvPr id="28" name="object 28"/>
            <p:cNvPicPr/>
            <p:nvPr/>
          </p:nvPicPr>
          <p:blipFill>
            <a:blip r:embed="rId13" cstate="print"/>
            <a:stretch>
              <a:fillRect/>
            </a:stretch>
          </p:blipFill>
          <p:spPr>
            <a:xfrm>
              <a:off x="2558897" y="366369"/>
              <a:ext cx="1064069" cy="170497"/>
            </a:xfrm>
            <a:prstGeom prst="rect">
              <a:avLst/>
            </a:prstGeom>
          </p:spPr>
        </p:pic>
      </p:grpSp>
      <p:grpSp>
        <p:nvGrpSpPr>
          <p:cNvPr id="304" name="object 304"/>
          <p:cNvGrpSpPr/>
          <p:nvPr/>
        </p:nvGrpSpPr>
        <p:grpSpPr>
          <a:xfrm>
            <a:off x="1214780" y="4664709"/>
            <a:ext cx="5247640" cy="335915"/>
            <a:chOff x="1214780" y="4664709"/>
            <a:chExt cx="5247640" cy="335915"/>
          </a:xfrm>
        </p:grpSpPr>
        <p:sp>
          <p:nvSpPr>
            <p:cNvPr id="306" name="object 306"/>
            <p:cNvSpPr/>
            <p:nvPr/>
          </p:nvSpPr>
          <p:spPr>
            <a:xfrm>
              <a:off x="1220838" y="4671313"/>
              <a:ext cx="5235575" cy="323215"/>
            </a:xfrm>
            <a:custGeom>
              <a:avLst/>
              <a:gdLst/>
              <a:ahLst/>
              <a:cxnLst/>
              <a:rect l="l" t="t" r="r" b="b"/>
              <a:pathLst>
                <a:path w="5235575" h="323214">
                  <a:moveTo>
                    <a:pt x="5235079" y="322707"/>
                  </a:moveTo>
                  <a:lnTo>
                    <a:pt x="0" y="322707"/>
                  </a:lnTo>
                  <a:lnTo>
                    <a:pt x="0" y="0"/>
                  </a:lnTo>
                  <a:lnTo>
                    <a:pt x="5235079" y="0"/>
                  </a:lnTo>
                  <a:lnTo>
                    <a:pt x="5235079" y="322707"/>
                  </a:lnTo>
                  <a:close/>
                </a:path>
              </a:pathLst>
            </a:custGeom>
            <a:solidFill>
              <a:srgbClr val="B8E4FA"/>
            </a:solidFill>
          </p:spPr>
          <p:txBody>
            <a:bodyPr wrap="square" lIns="0" tIns="0" rIns="0" bIns="0" rtlCol="0"/>
            <a:lstStyle/>
            <a:p>
              <a:endParaRPr/>
            </a:p>
          </p:txBody>
        </p:sp>
        <p:sp>
          <p:nvSpPr>
            <p:cNvPr id="307" name="object 307"/>
            <p:cNvSpPr/>
            <p:nvPr/>
          </p:nvSpPr>
          <p:spPr>
            <a:xfrm>
              <a:off x="1214780" y="4664709"/>
              <a:ext cx="5247640" cy="335915"/>
            </a:xfrm>
            <a:custGeom>
              <a:avLst/>
              <a:gdLst/>
              <a:ahLst/>
              <a:cxnLst/>
              <a:rect l="l" t="t" r="r" b="b"/>
              <a:pathLst>
                <a:path w="5247640" h="335914">
                  <a:moveTo>
                    <a:pt x="5247233" y="0"/>
                  </a:moveTo>
                  <a:lnTo>
                    <a:pt x="5233492" y="0"/>
                  </a:lnTo>
                  <a:lnTo>
                    <a:pt x="5233492" y="12700"/>
                  </a:lnTo>
                  <a:lnTo>
                    <a:pt x="5233492" y="321310"/>
                  </a:lnTo>
                  <a:lnTo>
                    <a:pt x="13690" y="321310"/>
                  </a:lnTo>
                  <a:lnTo>
                    <a:pt x="13690" y="12700"/>
                  </a:lnTo>
                  <a:lnTo>
                    <a:pt x="5233492" y="12700"/>
                  </a:lnTo>
                  <a:lnTo>
                    <a:pt x="5233492" y="0"/>
                  </a:lnTo>
                  <a:lnTo>
                    <a:pt x="6057" y="0"/>
                  </a:lnTo>
                  <a:lnTo>
                    <a:pt x="0" y="0"/>
                  </a:lnTo>
                  <a:lnTo>
                    <a:pt x="0" y="12700"/>
                  </a:lnTo>
                  <a:lnTo>
                    <a:pt x="0" y="321310"/>
                  </a:lnTo>
                  <a:lnTo>
                    <a:pt x="0" y="335292"/>
                  </a:lnTo>
                  <a:lnTo>
                    <a:pt x="5247233" y="335292"/>
                  </a:lnTo>
                  <a:lnTo>
                    <a:pt x="5247233" y="321310"/>
                  </a:lnTo>
                  <a:lnTo>
                    <a:pt x="5247233" y="12700"/>
                  </a:lnTo>
                  <a:lnTo>
                    <a:pt x="5247233" y="6350"/>
                  </a:lnTo>
                  <a:lnTo>
                    <a:pt x="5247233" y="0"/>
                  </a:lnTo>
                  <a:close/>
                </a:path>
              </a:pathLst>
            </a:custGeom>
            <a:solidFill>
              <a:srgbClr val="00B5F0"/>
            </a:solidFill>
          </p:spPr>
          <p:txBody>
            <a:bodyPr wrap="square" lIns="0" tIns="0" rIns="0" bIns="0" rtlCol="0"/>
            <a:lstStyle/>
            <a:p>
              <a:endParaRPr/>
            </a:p>
          </p:txBody>
        </p:sp>
        <p:pic>
          <p:nvPicPr>
            <p:cNvPr id="308" name="object 308"/>
            <p:cNvPicPr/>
            <p:nvPr/>
          </p:nvPicPr>
          <p:blipFill>
            <a:blip r:embed="rId14" cstate="print"/>
            <a:stretch>
              <a:fillRect/>
            </a:stretch>
          </p:blipFill>
          <p:spPr>
            <a:xfrm>
              <a:off x="1278686" y="4713934"/>
              <a:ext cx="5063083" cy="237477"/>
            </a:xfrm>
            <a:prstGeom prst="rect">
              <a:avLst/>
            </a:prstGeom>
          </p:spPr>
        </p:pic>
      </p:grpSp>
      <p:sp>
        <p:nvSpPr>
          <p:cNvPr id="318" name="テキスト ボックス 317">
            <a:extLst>
              <a:ext uri="{FF2B5EF4-FFF2-40B4-BE49-F238E27FC236}">
                <a16:creationId xmlns:a16="http://schemas.microsoft.com/office/drawing/2014/main" id="{9506A1E6-D94E-4292-9ABD-F1FD46B4FDD7}"/>
              </a:ext>
            </a:extLst>
          </p:cNvPr>
          <p:cNvSpPr txBox="1"/>
          <p:nvPr/>
        </p:nvSpPr>
        <p:spPr>
          <a:xfrm>
            <a:off x="1151890" y="4978551"/>
            <a:ext cx="5217160" cy="307777"/>
          </a:xfrm>
          <a:prstGeom prst="rect">
            <a:avLst/>
          </a:prstGeom>
          <a:noFill/>
        </p:spPr>
        <p:txBody>
          <a:bodyPr wrap="square" rtlCol="0">
            <a:spAutoFit/>
          </a:bodyPr>
          <a:lstStyle/>
          <a:p>
            <a:pPr algn="l"/>
            <a:r>
              <a:rPr kumimoji="1" lang="ja-JP" altLang="en-US"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出典：厚生労働省「</a:t>
            </a:r>
            <a:r>
              <a:rPr kumimoji="1" lang="zh-TW" altLang="en-US"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令和</a:t>
            </a:r>
            <a:r>
              <a:rPr kumimoji="1" lang="en-US" altLang="zh-TW"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5</a:t>
            </a:r>
            <a:r>
              <a:rPr kumimoji="1" lang="zh-TW" altLang="en-US"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年版　過労死等防止対策白書</a:t>
            </a:r>
            <a:r>
              <a:rPr kumimoji="1" lang="en-US" altLang="zh-TW"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a:t>
            </a:r>
            <a:r>
              <a:rPr kumimoji="1" lang="en-US" altLang="ja-JP"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9</a:t>
            </a:r>
            <a:r>
              <a:rPr kumimoji="1" lang="ja-JP" altLang="en-US"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ページ</a:t>
            </a:r>
            <a:endParaRPr kumimoji="1" lang="en-US" altLang="ja-JP"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endParaRPr>
          </a:p>
          <a:p>
            <a:pPr algn="l"/>
            <a:r>
              <a:rPr kumimoji="1" lang="en-US" altLang="ja-JP"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rPr>
              <a:t>https://www.mhlw.go.jp/content/11200000/001156170.pdf</a:t>
            </a:r>
            <a:endParaRPr kumimoji="1" lang="ja-JP" altLang="en-US" sz="700">
              <a:solidFill>
                <a:schemeClr val="tx1">
                  <a:lumMod val="65000"/>
                  <a:lumOff val="35000"/>
                </a:schemeClr>
              </a:solidFill>
              <a:latin typeface="游ゴシック" panose="020B0400000000000000" pitchFamily="50" charset="-128"/>
              <a:ea typeface="游ゴシック" panose="020B0400000000000000" pitchFamily="50" charset="-128"/>
              <a:cs typeface="Arial" panose="020B0604020202020204" pitchFamily="34" charset="0"/>
            </a:endParaRPr>
          </a:p>
        </p:txBody>
      </p:sp>
      <p:pic>
        <p:nvPicPr>
          <p:cNvPr id="321" name="図 320">
            <a:extLst>
              <a:ext uri="{FF2B5EF4-FFF2-40B4-BE49-F238E27FC236}">
                <a16:creationId xmlns:a16="http://schemas.microsoft.com/office/drawing/2014/main" id="{93233BBA-4A73-49D5-99CA-18EF0AACDA1B}"/>
              </a:ext>
            </a:extLst>
          </p:cNvPr>
          <p:cNvPicPr>
            <a:picLocks noChangeAspect="1"/>
          </p:cNvPicPr>
          <p:nvPr/>
        </p:nvPicPr>
        <p:blipFill>
          <a:blip r:embed="rId15"/>
          <a:stretch>
            <a:fillRect/>
          </a:stretch>
        </p:blipFill>
        <p:spPr>
          <a:xfrm>
            <a:off x="1401581" y="1829254"/>
            <a:ext cx="4645537" cy="2775536"/>
          </a:xfrm>
          <a:prstGeom prst="rect">
            <a:avLst/>
          </a:prstGeom>
        </p:spPr>
      </p:pic>
      <p:grpSp>
        <p:nvGrpSpPr>
          <p:cNvPr id="100" name="object 2">
            <a:extLst>
              <a:ext uri="{FF2B5EF4-FFF2-40B4-BE49-F238E27FC236}">
                <a16:creationId xmlns:a16="http://schemas.microsoft.com/office/drawing/2014/main" id="{89091B98-E105-2026-7E66-BF0FF670193B}"/>
              </a:ext>
            </a:extLst>
          </p:cNvPr>
          <p:cNvGrpSpPr/>
          <p:nvPr/>
        </p:nvGrpSpPr>
        <p:grpSpPr>
          <a:xfrm>
            <a:off x="3415956" y="10148442"/>
            <a:ext cx="703580" cy="91440"/>
            <a:chOff x="3415956" y="10148442"/>
            <a:chExt cx="703580" cy="91440"/>
          </a:xfrm>
        </p:grpSpPr>
        <p:sp>
          <p:nvSpPr>
            <p:cNvPr id="101" name="object 3">
              <a:extLst>
                <a:ext uri="{FF2B5EF4-FFF2-40B4-BE49-F238E27FC236}">
                  <a16:creationId xmlns:a16="http://schemas.microsoft.com/office/drawing/2014/main" id="{02517E34-92E2-C894-9EB2-6DFC7E355574}"/>
                </a:ext>
              </a:extLst>
            </p:cNvPr>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102" name="object 4">
              <a:extLst>
                <a:ext uri="{FF2B5EF4-FFF2-40B4-BE49-F238E27FC236}">
                  <a16:creationId xmlns:a16="http://schemas.microsoft.com/office/drawing/2014/main" id="{375A41BF-15F7-2027-58A8-9FFCB6BB390D}"/>
                </a:ext>
              </a:extLst>
            </p:cNvPr>
            <p:cNvPicPr/>
            <p:nvPr/>
          </p:nvPicPr>
          <p:blipFill>
            <a:blip r:embed="rId16" cstate="print"/>
            <a:stretch>
              <a:fillRect/>
            </a:stretch>
          </p:blipFill>
          <p:spPr>
            <a:xfrm>
              <a:off x="3738761" y="10148442"/>
              <a:ext cx="123231" cy="91325"/>
            </a:xfrm>
            <a:prstGeom prst="rect">
              <a:avLst/>
            </a:prstGeom>
          </p:spPr>
        </p:pic>
        <p:sp>
          <p:nvSpPr>
            <p:cNvPr id="103" name="object 5">
              <a:extLst>
                <a:ext uri="{FF2B5EF4-FFF2-40B4-BE49-F238E27FC236}">
                  <a16:creationId xmlns:a16="http://schemas.microsoft.com/office/drawing/2014/main" id="{FA5DD2BC-A760-345E-6F3C-7F3CFC3D9347}"/>
                </a:ext>
              </a:extLst>
            </p:cNvPr>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435368" cy="106565"/>
            </a:xfrm>
            <a:prstGeom prst="rect">
              <a:avLst/>
            </a:prstGeom>
          </p:spPr>
        </p:pic>
        <p:pic>
          <p:nvPicPr>
            <p:cNvPr id="11" name="object 11"/>
            <p:cNvPicPr/>
            <p:nvPr/>
          </p:nvPicPr>
          <p:blipFill>
            <a:blip r:embed="rId4" cstate="print"/>
            <a:stretch>
              <a:fillRect/>
            </a:stretch>
          </p:blipFill>
          <p:spPr>
            <a:xfrm>
              <a:off x="6268694" y="1282750"/>
              <a:ext cx="372910" cy="117221"/>
            </a:xfrm>
            <a:prstGeom prst="rect">
              <a:avLst/>
            </a:prstGeom>
          </p:spPr>
        </p:pic>
        <p:pic>
          <p:nvPicPr>
            <p:cNvPr id="12" name="object 12"/>
            <p:cNvPicPr/>
            <p:nvPr/>
          </p:nvPicPr>
          <p:blipFill>
            <a:blip r:embed="rId5" cstate="print"/>
            <a:stretch>
              <a:fillRect/>
            </a:stretch>
          </p:blipFill>
          <p:spPr>
            <a:xfrm>
              <a:off x="1070178" y="1439570"/>
              <a:ext cx="5393334" cy="3498151"/>
            </a:xfrm>
            <a:prstGeom prst="rect">
              <a:avLst/>
            </a:prstGeom>
          </p:spPr>
        </p:pic>
      </p:grpSp>
      <p:grpSp>
        <p:nvGrpSpPr>
          <p:cNvPr id="13" name="object 13"/>
          <p:cNvGrpSpPr/>
          <p:nvPr/>
        </p:nvGrpSpPr>
        <p:grpSpPr>
          <a:xfrm>
            <a:off x="710907" y="5647689"/>
            <a:ext cx="6113780" cy="4315460"/>
            <a:chOff x="710907" y="5647689"/>
            <a:chExt cx="6113780" cy="4315460"/>
          </a:xfrm>
        </p:grpSpPr>
        <p:sp>
          <p:nvSpPr>
            <p:cNvPr id="14" name="object 1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15" name="object 15"/>
            <p:cNvPicPr/>
            <p:nvPr/>
          </p:nvPicPr>
          <p:blipFill>
            <a:blip r:embed="rId6" cstate="print"/>
            <a:stretch>
              <a:fillRect/>
            </a:stretch>
          </p:blipFill>
          <p:spPr>
            <a:xfrm>
              <a:off x="1246733" y="6584797"/>
              <a:ext cx="3755428" cy="162864"/>
            </a:xfrm>
            <a:prstGeom prst="rect">
              <a:avLst/>
            </a:prstGeom>
          </p:spPr>
        </p:pic>
        <p:pic>
          <p:nvPicPr>
            <p:cNvPr id="16" name="object 16"/>
            <p:cNvPicPr/>
            <p:nvPr/>
          </p:nvPicPr>
          <p:blipFill>
            <a:blip r:embed="rId7" cstate="print"/>
            <a:stretch>
              <a:fillRect/>
            </a:stretch>
          </p:blipFill>
          <p:spPr>
            <a:xfrm>
              <a:off x="5125440" y="6587832"/>
              <a:ext cx="1333500" cy="159829"/>
            </a:xfrm>
            <a:prstGeom prst="rect">
              <a:avLst/>
            </a:prstGeom>
          </p:spPr>
        </p:pic>
        <p:pic>
          <p:nvPicPr>
            <p:cNvPr id="17" name="object 17"/>
            <p:cNvPicPr/>
            <p:nvPr/>
          </p:nvPicPr>
          <p:blipFill>
            <a:blip r:embed="rId8" cstate="print"/>
            <a:stretch>
              <a:fillRect/>
            </a:stretch>
          </p:blipFill>
          <p:spPr>
            <a:xfrm>
              <a:off x="1080795" y="6843610"/>
              <a:ext cx="2017014" cy="159791"/>
            </a:xfrm>
            <a:prstGeom prst="rect">
              <a:avLst/>
            </a:prstGeom>
          </p:spPr>
        </p:pic>
        <p:sp>
          <p:nvSpPr>
            <p:cNvPr id="18" name="object 18"/>
            <p:cNvSpPr/>
            <p:nvPr/>
          </p:nvSpPr>
          <p:spPr>
            <a:xfrm>
              <a:off x="3173907" y="6909053"/>
              <a:ext cx="30480" cy="30480"/>
            </a:xfrm>
            <a:custGeom>
              <a:avLst/>
              <a:gdLst/>
              <a:ahLst/>
              <a:cxnLst/>
              <a:rect l="l" t="t" r="r" b="b"/>
              <a:pathLst>
                <a:path w="30480" h="30479">
                  <a:moveTo>
                    <a:pt x="24358" y="30454"/>
                  </a:moveTo>
                  <a:lnTo>
                    <a:pt x="7645" y="30454"/>
                  </a:lnTo>
                  <a:lnTo>
                    <a:pt x="0" y="22809"/>
                  </a:lnTo>
                  <a:lnTo>
                    <a:pt x="0" y="6096"/>
                  </a:lnTo>
                  <a:lnTo>
                    <a:pt x="7645" y="0"/>
                  </a:lnTo>
                  <a:lnTo>
                    <a:pt x="24358" y="0"/>
                  </a:lnTo>
                  <a:lnTo>
                    <a:pt x="30454" y="6096"/>
                  </a:lnTo>
                  <a:lnTo>
                    <a:pt x="30454" y="22809"/>
                  </a:lnTo>
                  <a:lnTo>
                    <a:pt x="24358" y="30454"/>
                  </a:lnTo>
                  <a:close/>
                </a:path>
              </a:pathLst>
            </a:custGeom>
            <a:solidFill>
              <a:srgbClr val="4D4D4F"/>
            </a:solidFill>
          </p:spPr>
          <p:txBody>
            <a:bodyPr wrap="square" lIns="0" tIns="0" rIns="0" bIns="0" rtlCol="0"/>
            <a:lstStyle/>
            <a:p>
              <a:endParaRPr/>
            </a:p>
          </p:txBody>
        </p:sp>
        <p:pic>
          <p:nvPicPr>
            <p:cNvPr id="19" name="object 19"/>
            <p:cNvPicPr/>
            <p:nvPr/>
          </p:nvPicPr>
          <p:blipFill>
            <a:blip r:embed="rId9" cstate="print"/>
            <a:stretch>
              <a:fillRect/>
            </a:stretch>
          </p:blipFill>
          <p:spPr>
            <a:xfrm>
              <a:off x="3272878" y="6840537"/>
              <a:ext cx="3190633" cy="164401"/>
            </a:xfrm>
            <a:prstGeom prst="rect">
              <a:avLst/>
            </a:prstGeom>
          </p:spPr>
        </p:pic>
        <p:pic>
          <p:nvPicPr>
            <p:cNvPr id="20" name="object 20"/>
            <p:cNvPicPr/>
            <p:nvPr/>
          </p:nvPicPr>
          <p:blipFill>
            <a:blip r:embed="rId10" cstate="print"/>
            <a:stretch>
              <a:fillRect/>
            </a:stretch>
          </p:blipFill>
          <p:spPr>
            <a:xfrm>
              <a:off x="1074737" y="7097813"/>
              <a:ext cx="1682051" cy="156768"/>
            </a:xfrm>
            <a:prstGeom prst="rect">
              <a:avLst/>
            </a:prstGeom>
          </p:spPr>
        </p:pic>
        <p:pic>
          <p:nvPicPr>
            <p:cNvPr id="21" name="object 21"/>
            <p:cNvPicPr/>
            <p:nvPr/>
          </p:nvPicPr>
          <p:blipFill>
            <a:blip r:embed="rId11" cstate="print"/>
            <a:stretch>
              <a:fillRect/>
            </a:stretch>
          </p:blipFill>
          <p:spPr>
            <a:xfrm>
              <a:off x="2887713" y="7108481"/>
              <a:ext cx="324242" cy="146100"/>
            </a:xfrm>
            <a:prstGeom prst="rect">
              <a:avLst/>
            </a:prstGeom>
          </p:spPr>
        </p:pic>
        <p:pic>
          <p:nvPicPr>
            <p:cNvPr id="22" name="object 22"/>
            <p:cNvPicPr/>
            <p:nvPr/>
          </p:nvPicPr>
          <p:blipFill>
            <a:blip r:embed="rId12" cstate="print"/>
            <a:stretch>
              <a:fillRect/>
            </a:stretch>
          </p:blipFill>
          <p:spPr>
            <a:xfrm>
              <a:off x="3231756" y="7103909"/>
              <a:ext cx="147688" cy="149174"/>
            </a:xfrm>
            <a:prstGeom prst="rect">
              <a:avLst/>
            </a:prstGeom>
          </p:spPr>
        </p:pic>
        <p:pic>
          <p:nvPicPr>
            <p:cNvPr id="23" name="object 23"/>
            <p:cNvPicPr/>
            <p:nvPr/>
          </p:nvPicPr>
          <p:blipFill>
            <a:blip r:embed="rId13" cstate="print"/>
            <a:stretch>
              <a:fillRect/>
            </a:stretch>
          </p:blipFill>
          <p:spPr>
            <a:xfrm>
              <a:off x="3400717" y="7103909"/>
              <a:ext cx="149186" cy="149174"/>
            </a:xfrm>
            <a:prstGeom prst="rect">
              <a:avLst/>
            </a:prstGeom>
          </p:spPr>
        </p:pic>
        <p:sp>
          <p:nvSpPr>
            <p:cNvPr id="24" name="object 24"/>
            <p:cNvSpPr/>
            <p:nvPr/>
          </p:nvSpPr>
          <p:spPr>
            <a:xfrm>
              <a:off x="3572764" y="7201293"/>
              <a:ext cx="48895" cy="52069"/>
            </a:xfrm>
            <a:custGeom>
              <a:avLst/>
              <a:gdLst/>
              <a:ahLst/>
              <a:cxnLst/>
              <a:rect l="l" t="t" r="r" b="b"/>
              <a:pathLst>
                <a:path w="48895" h="52070">
                  <a:moveTo>
                    <a:pt x="42621" y="51790"/>
                  </a:moveTo>
                  <a:lnTo>
                    <a:pt x="34975" y="51790"/>
                  </a:lnTo>
                  <a:lnTo>
                    <a:pt x="31953" y="48717"/>
                  </a:lnTo>
                  <a:lnTo>
                    <a:pt x="28930" y="44157"/>
                  </a:lnTo>
                  <a:lnTo>
                    <a:pt x="22941" y="36442"/>
                  </a:lnTo>
                  <a:lnTo>
                    <a:pt x="16535" y="29135"/>
                  </a:lnTo>
                  <a:lnTo>
                    <a:pt x="9853" y="22106"/>
                  </a:lnTo>
                  <a:lnTo>
                    <a:pt x="3035" y="15227"/>
                  </a:lnTo>
                  <a:lnTo>
                    <a:pt x="1498" y="13741"/>
                  </a:lnTo>
                  <a:lnTo>
                    <a:pt x="0" y="12204"/>
                  </a:lnTo>
                  <a:lnTo>
                    <a:pt x="0" y="4622"/>
                  </a:lnTo>
                  <a:lnTo>
                    <a:pt x="4572" y="0"/>
                  </a:lnTo>
                  <a:lnTo>
                    <a:pt x="13690" y="0"/>
                  </a:lnTo>
                  <a:lnTo>
                    <a:pt x="37768" y="26807"/>
                  </a:lnTo>
                  <a:lnTo>
                    <a:pt x="44297" y="34659"/>
                  </a:lnTo>
                  <a:lnTo>
                    <a:pt x="47692" y="39657"/>
                  </a:lnTo>
                  <a:lnTo>
                    <a:pt x="48666" y="42672"/>
                  </a:lnTo>
                  <a:lnTo>
                    <a:pt x="48666" y="48717"/>
                  </a:lnTo>
                  <a:lnTo>
                    <a:pt x="42621" y="51790"/>
                  </a:lnTo>
                  <a:close/>
                </a:path>
              </a:pathLst>
            </a:custGeom>
            <a:solidFill>
              <a:srgbClr val="4D4D4F"/>
            </a:solidFill>
          </p:spPr>
          <p:txBody>
            <a:bodyPr wrap="square" lIns="0" tIns="0" rIns="0" bIns="0" rtlCol="0"/>
            <a:lstStyle/>
            <a:p>
              <a:endParaRPr/>
            </a:p>
          </p:txBody>
        </p:sp>
        <p:pic>
          <p:nvPicPr>
            <p:cNvPr id="25" name="object 25"/>
            <p:cNvPicPr/>
            <p:nvPr/>
          </p:nvPicPr>
          <p:blipFill>
            <a:blip r:embed="rId14" cstate="print"/>
            <a:stretch>
              <a:fillRect/>
            </a:stretch>
          </p:blipFill>
          <p:spPr>
            <a:xfrm>
              <a:off x="3747795" y="7097813"/>
              <a:ext cx="1517687" cy="162864"/>
            </a:xfrm>
            <a:prstGeom prst="rect">
              <a:avLst/>
            </a:prstGeom>
          </p:spPr>
        </p:pic>
        <p:pic>
          <p:nvPicPr>
            <p:cNvPr id="26" name="object 26"/>
            <p:cNvPicPr/>
            <p:nvPr/>
          </p:nvPicPr>
          <p:blipFill>
            <a:blip r:embed="rId15" cstate="print"/>
            <a:stretch>
              <a:fillRect/>
            </a:stretch>
          </p:blipFill>
          <p:spPr>
            <a:xfrm>
              <a:off x="5282260" y="7100836"/>
              <a:ext cx="1172120" cy="159842"/>
            </a:xfrm>
            <a:prstGeom prst="rect">
              <a:avLst/>
            </a:prstGeom>
          </p:spPr>
        </p:pic>
        <p:pic>
          <p:nvPicPr>
            <p:cNvPr id="27" name="object 27"/>
            <p:cNvPicPr/>
            <p:nvPr/>
          </p:nvPicPr>
          <p:blipFill>
            <a:blip r:embed="rId16" cstate="print"/>
            <a:stretch>
              <a:fillRect/>
            </a:stretch>
          </p:blipFill>
          <p:spPr>
            <a:xfrm>
              <a:off x="1074737" y="7356576"/>
              <a:ext cx="2729407" cy="159842"/>
            </a:xfrm>
            <a:prstGeom prst="rect">
              <a:avLst/>
            </a:prstGeom>
          </p:spPr>
        </p:pic>
        <p:pic>
          <p:nvPicPr>
            <p:cNvPr id="28" name="object 28"/>
            <p:cNvPicPr/>
            <p:nvPr/>
          </p:nvPicPr>
          <p:blipFill>
            <a:blip r:embed="rId17" cstate="print"/>
            <a:stretch>
              <a:fillRect/>
            </a:stretch>
          </p:blipFill>
          <p:spPr>
            <a:xfrm>
              <a:off x="1070178" y="7661020"/>
              <a:ext cx="5393334" cy="2013991"/>
            </a:xfrm>
            <a:prstGeom prst="rect">
              <a:avLst/>
            </a:prstGeom>
          </p:spPr>
        </p:pic>
        <p:pic>
          <p:nvPicPr>
            <p:cNvPr id="29" name="object 29"/>
            <p:cNvPicPr/>
            <p:nvPr/>
          </p:nvPicPr>
          <p:blipFill>
            <a:blip r:embed="rId18" cstate="print"/>
            <a:stretch>
              <a:fillRect/>
            </a:stretch>
          </p:blipFill>
          <p:spPr>
            <a:xfrm>
              <a:off x="890536" y="6042862"/>
              <a:ext cx="5752604" cy="359270"/>
            </a:xfrm>
            <a:prstGeom prst="rect">
              <a:avLst/>
            </a:prstGeom>
          </p:spPr>
        </p:pic>
        <p:sp>
          <p:nvSpPr>
            <p:cNvPr id="30" name="object 30"/>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31" name="object 31"/>
            <p:cNvPicPr/>
            <p:nvPr/>
          </p:nvPicPr>
          <p:blipFill>
            <a:blip r:embed="rId19" cstate="print"/>
            <a:stretch>
              <a:fillRect/>
            </a:stretch>
          </p:blipFill>
          <p:spPr>
            <a:xfrm>
              <a:off x="5696292" y="5855639"/>
              <a:ext cx="71539" cy="103543"/>
            </a:xfrm>
            <a:prstGeom prst="rect">
              <a:avLst/>
            </a:prstGeom>
          </p:spPr>
        </p:pic>
        <p:pic>
          <p:nvPicPr>
            <p:cNvPr id="32" name="object 32"/>
            <p:cNvPicPr/>
            <p:nvPr/>
          </p:nvPicPr>
          <p:blipFill>
            <a:blip r:embed="rId20" cstate="print"/>
            <a:stretch>
              <a:fillRect/>
            </a:stretch>
          </p:blipFill>
          <p:spPr>
            <a:xfrm>
              <a:off x="5787631" y="5852616"/>
              <a:ext cx="435368" cy="106565"/>
            </a:xfrm>
            <a:prstGeom prst="rect">
              <a:avLst/>
            </a:prstGeom>
          </p:spPr>
        </p:pic>
        <p:pic>
          <p:nvPicPr>
            <p:cNvPr id="33" name="object 33"/>
            <p:cNvPicPr/>
            <p:nvPr/>
          </p:nvPicPr>
          <p:blipFill>
            <a:blip r:embed="rId21" cstate="print"/>
            <a:stretch>
              <a:fillRect/>
            </a:stretch>
          </p:blipFill>
          <p:spPr>
            <a:xfrm>
              <a:off x="6268694" y="5849543"/>
              <a:ext cx="372910" cy="117221"/>
            </a:xfrm>
            <a:prstGeom prst="rect">
              <a:avLst/>
            </a:prstGeom>
          </p:spPr>
        </p:pic>
      </p:grpSp>
      <p:sp>
        <p:nvSpPr>
          <p:cNvPr id="34" name="object 34"/>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35" name="object 35"/>
          <p:cNvGrpSpPr/>
          <p:nvPr/>
        </p:nvGrpSpPr>
        <p:grpSpPr>
          <a:xfrm>
            <a:off x="7183539" y="1080286"/>
            <a:ext cx="368935" cy="688340"/>
            <a:chOff x="7183539" y="1080286"/>
            <a:chExt cx="368935" cy="688340"/>
          </a:xfrm>
        </p:grpSpPr>
        <p:sp>
          <p:nvSpPr>
            <p:cNvPr id="36" name="object 3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37" name="object 3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38" name="object 38"/>
            <p:cNvPicPr/>
            <p:nvPr/>
          </p:nvPicPr>
          <p:blipFill>
            <a:blip r:embed="rId22" cstate="print"/>
            <a:stretch>
              <a:fillRect/>
            </a:stretch>
          </p:blipFill>
          <p:spPr>
            <a:xfrm>
              <a:off x="7296200" y="1401508"/>
              <a:ext cx="133946" cy="270967"/>
            </a:xfrm>
            <a:prstGeom prst="rect">
              <a:avLst/>
            </a:prstGeom>
          </p:spPr>
        </p:pic>
      </p:grpSp>
      <p:grpSp>
        <p:nvGrpSpPr>
          <p:cNvPr id="39" name="object 39"/>
          <p:cNvGrpSpPr/>
          <p:nvPr/>
        </p:nvGrpSpPr>
        <p:grpSpPr>
          <a:xfrm>
            <a:off x="7183539" y="2570606"/>
            <a:ext cx="368935" cy="688340"/>
            <a:chOff x="7183539" y="2570606"/>
            <a:chExt cx="368935" cy="688340"/>
          </a:xfrm>
        </p:grpSpPr>
        <p:sp>
          <p:nvSpPr>
            <p:cNvPr id="40" name="object 4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1" name="object 41"/>
            <p:cNvPicPr/>
            <p:nvPr/>
          </p:nvPicPr>
          <p:blipFill>
            <a:blip r:embed="rId23" cstate="print"/>
            <a:stretch>
              <a:fillRect/>
            </a:stretch>
          </p:blipFill>
          <p:spPr>
            <a:xfrm>
              <a:off x="7296200" y="2686303"/>
              <a:ext cx="133946" cy="272503"/>
            </a:xfrm>
            <a:prstGeom prst="rect">
              <a:avLst/>
            </a:prstGeom>
          </p:spPr>
        </p:pic>
        <p:pic>
          <p:nvPicPr>
            <p:cNvPr id="42" name="object 42"/>
            <p:cNvPicPr/>
            <p:nvPr/>
          </p:nvPicPr>
          <p:blipFill>
            <a:blip r:embed="rId24" cstate="print"/>
            <a:stretch>
              <a:fillRect/>
            </a:stretch>
          </p:blipFill>
          <p:spPr>
            <a:xfrm>
              <a:off x="7294664" y="3013570"/>
              <a:ext cx="137020" cy="137020"/>
            </a:xfrm>
            <a:prstGeom prst="rect">
              <a:avLst/>
            </a:prstGeom>
          </p:spPr>
        </p:pic>
      </p:grpSp>
      <p:grpSp>
        <p:nvGrpSpPr>
          <p:cNvPr id="43" name="object 43"/>
          <p:cNvGrpSpPr/>
          <p:nvPr/>
        </p:nvGrpSpPr>
        <p:grpSpPr>
          <a:xfrm>
            <a:off x="7183539" y="1826221"/>
            <a:ext cx="368935" cy="687070"/>
            <a:chOff x="7183539" y="1826221"/>
            <a:chExt cx="368935" cy="687070"/>
          </a:xfrm>
        </p:grpSpPr>
        <p:sp>
          <p:nvSpPr>
            <p:cNvPr id="44" name="object 4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5" name="object 45"/>
            <p:cNvPicPr/>
            <p:nvPr/>
          </p:nvPicPr>
          <p:blipFill>
            <a:blip r:embed="rId25" cstate="print"/>
            <a:stretch>
              <a:fillRect/>
            </a:stretch>
          </p:blipFill>
          <p:spPr>
            <a:xfrm>
              <a:off x="7296200" y="1940369"/>
              <a:ext cx="133946" cy="274040"/>
            </a:xfrm>
            <a:prstGeom prst="rect">
              <a:avLst/>
            </a:prstGeom>
          </p:spPr>
        </p:pic>
        <p:pic>
          <p:nvPicPr>
            <p:cNvPr id="46" name="object 46"/>
            <p:cNvPicPr/>
            <p:nvPr/>
          </p:nvPicPr>
          <p:blipFill>
            <a:blip r:embed="rId26" cstate="print"/>
            <a:stretch>
              <a:fillRect/>
            </a:stretch>
          </p:blipFill>
          <p:spPr>
            <a:xfrm>
              <a:off x="7294664" y="2269184"/>
              <a:ext cx="137020" cy="135483"/>
            </a:xfrm>
            <a:prstGeom prst="rect">
              <a:avLst/>
            </a:prstGeom>
          </p:spPr>
        </p:pic>
      </p:grpSp>
      <p:grpSp>
        <p:nvGrpSpPr>
          <p:cNvPr id="47" name="object 47"/>
          <p:cNvGrpSpPr/>
          <p:nvPr/>
        </p:nvGrpSpPr>
        <p:grpSpPr>
          <a:xfrm>
            <a:off x="7183539" y="3314991"/>
            <a:ext cx="368935" cy="688340"/>
            <a:chOff x="7183539" y="3314991"/>
            <a:chExt cx="368935" cy="688340"/>
          </a:xfrm>
        </p:grpSpPr>
        <p:sp>
          <p:nvSpPr>
            <p:cNvPr id="48" name="object 4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9" name="object 49"/>
            <p:cNvPicPr/>
            <p:nvPr/>
          </p:nvPicPr>
          <p:blipFill>
            <a:blip r:embed="rId27" cstate="print"/>
            <a:stretch>
              <a:fillRect/>
            </a:stretch>
          </p:blipFill>
          <p:spPr>
            <a:xfrm>
              <a:off x="7296200" y="3430689"/>
              <a:ext cx="133946" cy="272453"/>
            </a:xfrm>
            <a:prstGeom prst="rect">
              <a:avLst/>
            </a:prstGeom>
          </p:spPr>
        </p:pic>
        <p:pic>
          <p:nvPicPr>
            <p:cNvPr id="50" name="object 50"/>
            <p:cNvPicPr/>
            <p:nvPr/>
          </p:nvPicPr>
          <p:blipFill>
            <a:blip r:embed="rId28" cstate="print"/>
            <a:stretch>
              <a:fillRect/>
            </a:stretch>
          </p:blipFill>
          <p:spPr>
            <a:xfrm>
              <a:off x="7294664" y="3759492"/>
              <a:ext cx="137020" cy="135483"/>
            </a:xfrm>
            <a:prstGeom prst="rect">
              <a:avLst/>
            </a:prstGeom>
          </p:spPr>
        </p:pic>
      </p:grpSp>
      <p:grpSp>
        <p:nvGrpSpPr>
          <p:cNvPr id="51" name="object 51"/>
          <p:cNvGrpSpPr/>
          <p:nvPr/>
        </p:nvGrpSpPr>
        <p:grpSpPr>
          <a:xfrm>
            <a:off x="7183539" y="4060875"/>
            <a:ext cx="368935" cy="687070"/>
            <a:chOff x="7183539" y="4060875"/>
            <a:chExt cx="368935" cy="687070"/>
          </a:xfrm>
        </p:grpSpPr>
        <p:sp>
          <p:nvSpPr>
            <p:cNvPr id="52" name="object 5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3" name="object 53"/>
            <p:cNvPicPr/>
            <p:nvPr/>
          </p:nvPicPr>
          <p:blipFill>
            <a:blip r:embed="rId29" cstate="print"/>
            <a:stretch>
              <a:fillRect/>
            </a:stretch>
          </p:blipFill>
          <p:spPr>
            <a:xfrm>
              <a:off x="7296200" y="4175073"/>
              <a:ext cx="133946" cy="273989"/>
            </a:xfrm>
            <a:prstGeom prst="rect">
              <a:avLst/>
            </a:prstGeom>
          </p:spPr>
        </p:pic>
        <p:pic>
          <p:nvPicPr>
            <p:cNvPr id="54" name="object 54"/>
            <p:cNvPicPr/>
            <p:nvPr/>
          </p:nvPicPr>
          <p:blipFill>
            <a:blip r:embed="rId30" cstate="print"/>
            <a:stretch>
              <a:fillRect/>
            </a:stretch>
          </p:blipFill>
          <p:spPr>
            <a:xfrm>
              <a:off x="7294664" y="4503889"/>
              <a:ext cx="137020" cy="136969"/>
            </a:xfrm>
            <a:prstGeom prst="rect">
              <a:avLst/>
            </a:prstGeom>
          </p:spPr>
        </p:pic>
      </p:grpSp>
      <p:grpSp>
        <p:nvGrpSpPr>
          <p:cNvPr id="55" name="object 55"/>
          <p:cNvGrpSpPr/>
          <p:nvPr/>
        </p:nvGrpSpPr>
        <p:grpSpPr>
          <a:xfrm>
            <a:off x="7183539" y="4805260"/>
            <a:ext cx="368935" cy="688340"/>
            <a:chOff x="7183539" y="4805260"/>
            <a:chExt cx="368935" cy="688340"/>
          </a:xfrm>
        </p:grpSpPr>
        <p:sp>
          <p:nvSpPr>
            <p:cNvPr id="56" name="object 5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7" name="object 57"/>
            <p:cNvPicPr/>
            <p:nvPr/>
          </p:nvPicPr>
          <p:blipFill>
            <a:blip r:embed="rId31" cstate="print"/>
            <a:stretch>
              <a:fillRect/>
            </a:stretch>
          </p:blipFill>
          <p:spPr>
            <a:xfrm>
              <a:off x="7296200" y="4920957"/>
              <a:ext cx="133946" cy="272503"/>
            </a:xfrm>
            <a:prstGeom prst="rect">
              <a:avLst/>
            </a:prstGeom>
          </p:spPr>
        </p:pic>
        <p:pic>
          <p:nvPicPr>
            <p:cNvPr id="58" name="object 58"/>
            <p:cNvPicPr/>
            <p:nvPr/>
          </p:nvPicPr>
          <p:blipFill>
            <a:blip r:embed="rId32" cstate="print"/>
            <a:stretch>
              <a:fillRect/>
            </a:stretch>
          </p:blipFill>
          <p:spPr>
            <a:xfrm>
              <a:off x="7294664" y="5248274"/>
              <a:ext cx="137020" cy="136969"/>
            </a:xfrm>
            <a:prstGeom prst="rect">
              <a:avLst/>
            </a:prstGeom>
          </p:spPr>
        </p:pic>
      </p:grpSp>
      <p:grpSp>
        <p:nvGrpSpPr>
          <p:cNvPr id="59" name="object 59"/>
          <p:cNvGrpSpPr/>
          <p:nvPr/>
        </p:nvGrpSpPr>
        <p:grpSpPr>
          <a:xfrm>
            <a:off x="7183539" y="5549645"/>
            <a:ext cx="368935" cy="688340"/>
            <a:chOff x="7183539" y="5549645"/>
            <a:chExt cx="368935" cy="688340"/>
          </a:xfrm>
        </p:grpSpPr>
        <p:sp>
          <p:nvSpPr>
            <p:cNvPr id="60" name="object 6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1" name="object 61"/>
            <p:cNvPicPr/>
            <p:nvPr/>
          </p:nvPicPr>
          <p:blipFill>
            <a:blip r:embed="rId33" cstate="print"/>
            <a:stretch>
              <a:fillRect/>
            </a:stretch>
          </p:blipFill>
          <p:spPr>
            <a:xfrm>
              <a:off x="7296200" y="5665342"/>
              <a:ext cx="133946" cy="272503"/>
            </a:xfrm>
            <a:prstGeom prst="rect">
              <a:avLst/>
            </a:prstGeom>
          </p:spPr>
        </p:pic>
        <p:pic>
          <p:nvPicPr>
            <p:cNvPr id="62" name="object 62"/>
            <p:cNvPicPr/>
            <p:nvPr/>
          </p:nvPicPr>
          <p:blipFill>
            <a:blip r:embed="rId34" cstate="print"/>
            <a:stretch>
              <a:fillRect/>
            </a:stretch>
          </p:blipFill>
          <p:spPr>
            <a:xfrm>
              <a:off x="7294664" y="5994145"/>
              <a:ext cx="137020" cy="135483"/>
            </a:xfrm>
            <a:prstGeom prst="rect">
              <a:avLst/>
            </a:prstGeom>
          </p:spPr>
        </p:pic>
      </p:grpSp>
      <p:grpSp>
        <p:nvGrpSpPr>
          <p:cNvPr id="63" name="object 63"/>
          <p:cNvGrpSpPr/>
          <p:nvPr/>
        </p:nvGrpSpPr>
        <p:grpSpPr>
          <a:xfrm>
            <a:off x="7183539" y="6295580"/>
            <a:ext cx="368935" cy="687070"/>
            <a:chOff x="7183539" y="6295580"/>
            <a:chExt cx="368935" cy="687070"/>
          </a:xfrm>
        </p:grpSpPr>
        <p:sp>
          <p:nvSpPr>
            <p:cNvPr id="64" name="object 6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5" name="object 65"/>
            <p:cNvPicPr/>
            <p:nvPr/>
          </p:nvPicPr>
          <p:blipFill>
            <a:blip r:embed="rId35" cstate="print"/>
            <a:stretch>
              <a:fillRect/>
            </a:stretch>
          </p:blipFill>
          <p:spPr>
            <a:xfrm>
              <a:off x="7296200" y="6409727"/>
              <a:ext cx="133946" cy="274040"/>
            </a:xfrm>
            <a:prstGeom prst="rect">
              <a:avLst/>
            </a:prstGeom>
          </p:spPr>
        </p:pic>
        <p:pic>
          <p:nvPicPr>
            <p:cNvPr id="66" name="object 66"/>
            <p:cNvPicPr/>
            <p:nvPr/>
          </p:nvPicPr>
          <p:blipFill>
            <a:blip r:embed="rId36" cstate="print"/>
            <a:stretch>
              <a:fillRect/>
            </a:stretch>
          </p:blipFill>
          <p:spPr>
            <a:xfrm>
              <a:off x="7294664" y="6738543"/>
              <a:ext cx="137020" cy="137020"/>
            </a:xfrm>
            <a:prstGeom prst="rect">
              <a:avLst/>
            </a:prstGeom>
          </p:spPr>
        </p:pic>
      </p:grpSp>
      <p:grpSp>
        <p:nvGrpSpPr>
          <p:cNvPr id="67" name="object 67"/>
          <p:cNvGrpSpPr/>
          <p:nvPr/>
        </p:nvGrpSpPr>
        <p:grpSpPr>
          <a:xfrm>
            <a:off x="7183539" y="7039964"/>
            <a:ext cx="368935" cy="688340"/>
            <a:chOff x="7183539" y="7039964"/>
            <a:chExt cx="368935" cy="688340"/>
          </a:xfrm>
        </p:grpSpPr>
        <p:sp>
          <p:nvSpPr>
            <p:cNvPr id="68" name="object 6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69" name="object 69"/>
            <p:cNvPicPr/>
            <p:nvPr/>
          </p:nvPicPr>
          <p:blipFill>
            <a:blip r:embed="rId37" cstate="print"/>
            <a:stretch>
              <a:fillRect/>
            </a:stretch>
          </p:blipFill>
          <p:spPr>
            <a:xfrm>
              <a:off x="7296200" y="7155662"/>
              <a:ext cx="133946" cy="272503"/>
            </a:xfrm>
            <a:prstGeom prst="rect">
              <a:avLst/>
            </a:prstGeom>
          </p:spPr>
        </p:pic>
        <p:pic>
          <p:nvPicPr>
            <p:cNvPr id="70" name="object 70"/>
            <p:cNvPicPr/>
            <p:nvPr/>
          </p:nvPicPr>
          <p:blipFill>
            <a:blip r:embed="rId38" cstate="print"/>
            <a:stretch>
              <a:fillRect/>
            </a:stretch>
          </p:blipFill>
          <p:spPr>
            <a:xfrm>
              <a:off x="7294664" y="7482928"/>
              <a:ext cx="137020" cy="137020"/>
            </a:xfrm>
            <a:prstGeom prst="rect">
              <a:avLst/>
            </a:prstGeom>
          </p:spPr>
        </p:pic>
      </p:grpSp>
      <p:grpSp>
        <p:nvGrpSpPr>
          <p:cNvPr id="71" name="object 71"/>
          <p:cNvGrpSpPr/>
          <p:nvPr/>
        </p:nvGrpSpPr>
        <p:grpSpPr>
          <a:xfrm>
            <a:off x="7183539" y="7784350"/>
            <a:ext cx="368935" cy="688340"/>
            <a:chOff x="7183539" y="7784350"/>
            <a:chExt cx="368935" cy="688340"/>
          </a:xfrm>
        </p:grpSpPr>
        <p:sp>
          <p:nvSpPr>
            <p:cNvPr id="72" name="object 7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3" name="object 73"/>
            <p:cNvPicPr/>
            <p:nvPr/>
          </p:nvPicPr>
          <p:blipFill>
            <a:blip r:embed="rId39" cstate="print"/>
            <a:stretch>
              <a:fillRect/>
            </a:stretch>
          </p:blipFill>
          <p:spPr>
            <a:xfrm>
              <a:off x="7296200" y="7900047"/>
              <a:ext cx="133946" cy="272453"/>
            </a:xfrm>
            <a:prstGeom prst="rect">
              <a:avLst/>
            </a:prstGeom>
          </p:spPr>
        </p:pic>
        <p:pic>
          <p:nvPicPr>
            <p:cNvPr id="74" name="object 74"/>
            <p:cNvPicPr/>
            <p:nvPr/>
          </p:nvPicPr>
          <p:blipFill>
            <a:blip r:embed="rId40" cstate="print"/>
            <a:stretch>
              <a:fillRect/>
            </a:stretch>
          </p:blipFill>
          <p:spPr>
            <a:xfrm>
              <a:off x="7294664" y="8228850"/>
              <a:ext cx="137020" cy="135483"/>
            </a:xfrm>
            <a:prstGeom prst="rect">
              <a:avLst/>
            </a:prstGeom>
          </p:spPr>
        </p:pic>
      </p:grpSp>
      <p:pic>
        <p:nvPicPr>
          <p:cNvPr id="75" name="object 75"/>
          <p:cNvPicPr/>
          <p:nvPr/>
        </p:nvPicPr>
        <p:blipFill>
          <a:blip r:embed="rId41" cstate="print"/>
          <a:stretch>
            <a:fillRect/>
          </a:stretch>
        </p:blipFill>
        <p:spPr>
          <a:xfrm>
            <a:off x="7183539" y="8530233"/>
            <a:ext cx="368401" cy="688085"/>
          </a:xfrm>
          <a:prstGeom prst="rect">
            <a:avLst/>
          </a:prstGeom>
        </p:spPr>
      </p:pic>
      <p:grpSp>
        <p:nvGrpSpPr>
          <p:cNvPr id="76" name="object 76"/>
          <p:cNvGrpSpPr/>
          <p:nvPr/>
        </p:nvGrpSpPr>
        <p:grpSpPr>
          <a:xfrm>
            <a:off x="7183539" y="9274619"/>
            <a:ext cx="368935" cy="688340"/>
            <a:chOff x="7183539" y="9274619"/>
            <a:chExt cx="368935" cy="688340"/>
          </a:xfrm>
        </p:grpSpPr>
        <p:sp>
          <p:nvSpPr>
            <p:cNvPr id="77" name="object 7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8" name="object 78"/>
            <p:cNvPicPr/>
            <p:nvPr/>
          </p:nvPicPr>
          <p:blipFill>
            <a:blip r:embed="rId42" cstate="print"/>
            <a:stretch>
              <a:fillRect/>
            </a:stretch>
          </p:blipFill>
          <p:spPr>
            <a:xfrm>
              <a:off x="7323581" y="9341637"/>
              <a:ext cx="79184" cy="121742"/>
            </a:xfrm>
            <a:prstGeom prst="rect">
              <a:avLst/>
            </a:prstGeom>
          </p:spPr>
        </p:pic>
        <p:pic>
          <p:nvPicPr>
            <p:cNvPr id="79" name="object 79"/>
            <p:cNvPicPr/>
            <p:nvPr/>
          </p:nvPicPr>
          <p:blipFill>
            <a:blip r:embed="rId43" cstate="print"/>
            <a:stretch>
              <a:fillRect/>
            </a:stretch>
          </p:blipFill>
          <p:spPr>
            <a:xfrm>
              <a:off x="7296200" y="9483178"/>
              <a:ext cx="133946" cy="420141"/>
            </a:xfrm>
            <a:prstGeom prst="rect">
              <a:avLst/>
            </a:prstGeom>
          </p:spPr>
        </p:pic>
      </p:grpSp>
      <p:grpSp>
        <p:nvGrpSpPr>
          <p:cNvPr id="80" name="object 2"/>
          <p:cNvGrpSpPr/>
          <p:nvPr/>
        </p:nvGrpSpPr>
        <p:grpSpPr>
          <a:xfrm>
            <a:off x="3415956" y="10148442"/>
            <a:ext cx="703580" cy="91440"/>
            <a:chOff x="3415956" y="10148442"/>
            <a:chExt cx="703580" cy="91440"/>
          </a:xfrm>
        </p:grpSpPr>
        <p:sp>
          <p:nvSpPr>
            <p:cNvPr id="81"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82" name="object 4"/>
            <p:cNvPicPr/>
            <p:nvPr/>
          </p:nvPicPr>
          <p:blipFill>
            <a:blip r:embed="rId44" cstate="print"/>
            <a:stretch>
              <a:fillRect/>
            </a:stretch>
          </p:blipFill>
          <p:spPr>
            <a:xfrm>
              <a:off x="3738663" y="10148442"/>
              <a:ext cx="123329" cy="91325"/>
            </a:xfrm>
            <a:prstGeom prst="rect">
              <a:avLst/>
            </a:prstGeom>
          </p:spPr>
        </p:pic>
        <p:sp>
          <p:nvSpPr>
            <p:cNvPr id="83"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476082"/>
              <a:ext cx="5752604" cy="755053"/>
            </a:xfrm>
            <a:prstGeom prst="rect">
              <a:avLst/>
            </a:prstGeom>
          </p:spPr>
        </p:pic>
        <p:sp>
          <p:nvSpPr>
            <p:cNvPr id="9" name="object 9"/>
            <p:cNvSpPr/>
            <p:nvPr/>
          </p:nvSpPr>
          <p:spPr>
            <a:xfrm>
              <a:off x="4370387" y="2352928"/>
              <a:ext cx="2087245" cy="2806065"/>
            </a:xfrm>
            <a:custGeom>
              <a:avLst/>
              <a:gdLst/>
              <a:ahLst/>
              <a:cxnLst/>
              <a:rect l="l" t="t" r="r" b="b"/>
              <a:pathLst>
                <a:path w="2087245" h="2806065">
                  <a:moveTo>
                    <a:pt x="2087067" y="2805506"/>
                  </a:moveTo>
                  <a:lnTo>
                    <a:pt x="0" y="2805506"/>
                  </a:lnTo>
                  <a:lnTo>
                    <a:pt x="0" y="0"/>
                  </a:lnTo>
                  <a:lnTo>
                    <a:pt x="2087067" y="0"/>
                  </a:lnTo>
                  <a:lnTo>
                    <a:pt x="2087067" y="2805506"/>
                  </a:lnTo>
                  <a:close/>
                </a:path>
              </a:pathLst>
            </a:custGeom>
            <a:solidFill>
              <a:srgbClr val="E6F6FC"/>
            </a:solidFill>
          </p:spPr>
          <p:txBody>
            <a:bodyPr wrap="square" lIns="0" tIns="0" rIns="0" bIns="0" rtlCol="0"/>
            <a:lstStyle/>
            <a:p>
              <a:endParaRPr/>
            </a:p>
          </p:txBody>
        </p:sp>
        <p:sp>
          <p:nvSpPr>
            <p:cNvPr id="10" name="object 10"/>
            <p:cNvSpPr/>
            <p:nvPr/>
          </p:nvSpPr>
          <p:spPr>
            <a:xfrm>
              <a:off x="5058473" y="4468862"/>
              <a:ext cx="1166495" cy="429895"/>
            </a:xfrm>
            <a:custGeom>
              <a:avLst/>
              <a:gdLst/>
              <a:ahLst/>
              <a:cxnLst/>
              <a:rect l="l" t="t" r="r" b="b"/>
              <a:pathLst>
                <a:path w="1166495" h="429895">
                  <a:moveTo>
                    <a:pt x="1166063" y="429272"/>
                  </a:moveTo>
                  <a:lnTo>
                    <a:pt x="0" y="429272"/>
                  </a:lnTo>
                  <a:lnTo>
                    <a:pt x="0" y="0"/>
                  </a:lnTo>
                  <a:lnTo>
                    <a:pt x="1166063" y="0"/>
                  </a:lnTo>
                  <a:lnTo>
                    <a:pt x="1166063" y="429272"/>
                  </a:lnTo>
                  <a:close/>
                </a:path>
              </a:pathLst>
            </a:custGeom>
            <a:solidFill>
              <a:srgbClr val="B7E4F9"/>
            </a:solidFill>
          </p:spPr>
          <p:txBody>
            <a:bodyPr wrap="square" lIns="0" tIns="0" rIns="0" bIns="0" rtlCol="0"/>
            <a:lstStyle/>
            <a:p>
              <a:endParaRPr/>
            </a:p>
          </p:txBody>
        </p:sp>
        <p:sp>
          <p:nvSpPr>
            <p:cNvPr id="11" name="object 11"/>
            <p:cNvSpPr/>
            <p:nvPr/>
          </p:nvSpPr>
          <p:spPr>
            <a:xfrm>
              <a:off x="5186362" y="2805010"/>
              <a:ext cx="1003300" cy="616585"/>
            </a:xfrm>
            <a:custGeom>
              <a:avLst/>
              <a:gdLst/>
              <a:ahLst/>
              <a:cxnLst/>
              <a:rect l="l" t="t" r="r" b="b"/>
              <a:pathLst>
                <a:path w="1003300" h="616585">
                  <a:moveTo>
                    <a:pt x="1003147" y="616546"/>
                  </a:moveTo>
                  <a:lnTo>
                    <a:pt x="0" y="616546"/>
                  </a:lnTo>
                  <a:lnTo>
                    <a:pt x="0" y="0"/>
                  </a:lnTo>
                  <a:lnTo>
                    <a:pt x="1003147" y="0"/>
                  </a:lnTo>
                  <a:lnTo>
                    <a:pt x="1003147" y="616546"/>
                  </a:lnTo>
                  <a:close/>
                </a:path>
              </a:pathLst>
            </a:custGeom>
            <a:solidFill>
              <a:srgbClr val="FFFFFF"/>
            </a:solidFill>
          </p:spPr>
          <p:txBody>
            <a:bodyPr wrap="square" lIns="0" tIns="0" rIns="0" bIns="0" rtlCol="0"/>
            <a:lstStyle/>
            <a:p>
              <a:endParaRPr/>
            </a:p>
          </p:txBody>
        </p:sp>
        <p:sp>
          <p:nvSpPr>
            <p:cNvPr id="12" name="object 12"/>
            <p:cNvSpPr/>
            <p:nvPr/>
          </p:nvSpPr>
          <p:spPr>
            <a:xfrm>
              <a:off x="5181803" y="2800349"/>
              <a:ext cx="1012825" cy="626110"/>
            </a:xfrm>
            <a:custGeom>
              <a:avLst/>
              <a:gdLst/>
              <a:ahLst/>
              <a:cxnLst/>
              <a:rect l="l" t="t" r="r" b="b"/>
              <a:pathLst>
                <a:path w="1012825" h="626110">
                  <a:moveTo>
                    <a:pt x="1012278" y="0"/>
                  </a:moveTo>
                  <a:lnTo>
                    <a:pt x="1003147" y="0"/>
                  </a:lnTo>
                  <a:lnTo>
                    <a:pt x="1003147" y="8890"/>
                  </a:lnTo>
                  <a:lnTo>
                    <a:pt x="1003147" y="617220"/>
                  </a:lnTo>
                  <a:lnTo>
                    <a:pt x="9118" y="617220"/>
                  </a:lnTo>
                  <a:lnTo>
                    <a:pt x="9118" y="8890"/>
                  </a:lnTo>
                  <a:lnTo>
                    <a:pt x="1003147" y="8890"/>
                  </a:lnTo>
                  <a:lnTo>
                    <a:pt x="1003147" y="0"/>
                  </a:lnTo>
                  <a:lnTo>
                    <a:pt x="0" y="0"/>
                  </a:lnTo>
                  <a:lnTo>
                    <a:pt x="0" y="8890"/>
                  </a:lnTo>
                  <a:lnTo>
                    <a:pt x="0" y="617220"/>
                  </a:lnTo>
                  <a:lnTo>
                    <a:pt x="0" y="621030"/>
                  </a:lnTo>
                  <a:lnTo>
                    <a:pt x="0" y="626110"/>
                  </a:lnTo>
                  <a:lnTo>
                    <a:pt x="1007706" y="626110"/>
                  </a:lnTo>
                  <a:lnTo>
                    <a:pt x="1007706" y="625767"/>
                  </a:lnTo>
                  <a:lnTo>
                    <a:pt x="1012278" y="625767"/>
                  </a:lnTo>
                  <a:lnTo>
                    <a:pt x="1012278" y="617220"/>
                  </a:lnTo>
                  <a:lnTo>
                    <a:pt x="1012278" y="616648"/>
                  </a:lnTo>
                  <a:lnTo>
                    <a:pt x="1012278" y="8890"/>
                  </a:lnTo>
                  <a:lnTo>
                    <a:pt x="1012278" y="0"/>
                  </a:lnTo>
                  <a:close/>
                </a:path>
              </a:pathLst>
            </a:custGeom>
            <a:solidFill>
              <a:srgbClr val="211E1F"/>
            </a:solidFill>
          </p:spPr>
          <p:txBody>
            <a:bodyPr wrap="square" lIns="0" tIns="0" rIns="0" bIns="0" rtlCol="0"/>
            <a:lstStyle/>
            <a:p>
              <a:endParaRPr/>
            </a:p>
          </p:txBody>
        </p:sp>
        <p:sp>
          <p:nvSpPr>
            <p:cNvPr id="13" name="object 13"/>
            <p:cNvSpPr/>
            <p:nvPr/>
          </p:nvSpPr>
          <p:spPr>
            <a:xfrm>
              <a:off x="4758575" y="3047059"/>
              <a:ext cx="1515110" cy="988060"/>
            </a:xfrm>
            <a:custGeom>
              <a:avLst/>
              <a:gdLst/>
              <a:ahLst/>
              <a:cxnLst/>
              <a:rect l="l" t="t" r="r" b="b"/>
              <a:pathLst>
                <a:path w="1515110" h="988060">
                  <a:moveTo>
                    <a:pt x="71539" y="522135"/>
                  </a:moveTo>
                  <a:lnTo>
                    <a:pt x="41122" y="522135"/>
                  </a:lnTo>
                  <a:lnTo>
                    <a:pt x="41122" y="465823"/>
                  </a:lnTo>
                  <a:lnTo>
                    <a:pt x="30467" y="465823"/>
                  </a:lnTo>
                  <a:lnTo>
                    <a:pt x="30467" y="522135"/>
                  </a:lnTo>
                  <a:lnTo>
                    <a:pt x="0" y="522135"/>
                  </a:lnTo>
                  <a:lnTo>
                    <a:pt x="36563" y="584542"/>
                  </a:lnTo>
                  <a:lnTo>
                    <a:pt x="71539" y="522135"/>
                  </a:lnTo>
                  <a:close/>
                </a:path>
                <a:path w="1515110" h="988060">
                  <a:moveTo>
                    <a:pt x="634809" y="925563"/>
                  </a:moveTo>
                  <a:lnTo>
                    <a:pt x="604342" y="925563"/>
                  </a:lnTo>
                  <a:lnTo>
                    <a:pt x="604342" y="895121"/>
                  </a:lnTo>
                  <a:lnTo>
                    <a:pt x="593686" y="895121"/>
                  </a:lnTo>
                  <a:lnTo>
                    <a:pt x="593686" y="925563"/>
                  </a:lnTo>
                  <a:lnTo>
                    <a:pt x="563270" y="925563"/>
                  </a:lnTo>
                  <a:lnTo>
                    <a:pt x="599782" y="987971"/>
                  </a:lnTo>
                  <a:lnTo>
                    <a:pt x="634809" y="925563"/>
                  </a:lnTo>
                  <a:close/>
                </a:path>
                <a:path w="1515110" h="988060">
                  <a:moveTo>
                    <a:pt x="972743" y="522135"/>
                  </a:moveTo>
                  <a:lnTo>
                    <a:pt x="942289" y="522135"/>
                  </a:lnTo>
                  <a:lnTo>
                    <a:pt x="942289" y="465823"/>
                  </a:lnTo>
                  <a:lnTo>
                    <a:pt x="931621" y="465823"/>
                  </a:lnTo>
                  <a:lnTo>
                    <a:pt x="931621" y="522135"/>
                  </a:lnTo>
                  <a:lnTo>
                    <a:pt x="901204" y="522135"/>
                  </a:lnTo>
                  <a:lnTo>
                    <a:pt x="936180" y="584542"/>
                  </a:lnTo>
                  <a:lnTo>
                    <a:pt x="972743" y="522135"/>
                  </a:lnTo>
                  <a:close/>
                </a:path>
                <a:path w="1515110" h="988060">
                  <a:moveTo>
                    <a:pt x="1514678" y="30454"/>
                  </a:moveTo>
                  <a:lnTo>
                    <a:pt x="1458328" y="30454"/>
                  </a:lnTo>
                  <a:lnTo>
                    <a:pt x="1458328" y="0"/>
                  </a:lnTo>
                  <a:lnTo>
                    <a:pt x="1395907" y="35026"/>
                  </a:lnTo>
                  <a:lnTo>
                    <a:pt x="1458328" y="71539"/>
                  </a:lnTo>
                  <a:lnTo>
                    <a:pt x="1458328" y="39585"/>
                  </a:lnTo>
                  <a:lnTo>
                    <a:pt x="1514678" y="39585"/>
                  </a:lnTo>
                  <a:lnTo>
                    <a:pt x="1514678" y="30454"/>
                  </a:lnTo>
                  <a:close/>
                </a:path>
              </a:pathLst>
            </a:custGeom>
            <a:solidFill>
              <a:srgbClr val="4A4B4D"/>
            </a:solidFill>
          </p:spPr>
          <p:txBody>
            <a:bodyPr wrap="square" lIns="0" tIns="0" rIns="0" bIns="0" rtlCol="0"/>
            <a:lstStyle/>
            <a:p>
              <a:endParaRPr/>
            </a:p>
          </p:txBody>
        </p:sp>
        <p:sp>
          <p:nvSpPr>
            <p:cNvPr id="14" name="object 14"/>
            <p:cNvSpPr/>
            <p:nvPr/>
          </p:nvSpPr>
          <p:spPr>
            <a:xfrm>
              <a:off x="4586579" y="3637711"/>
              <a:ext cx="1006475" cy="304800"/>
            </a:xfrm>
            <a:custGeom>
              <a:avLst/>
              <a:gdLst/>
              <a:ahLst/>
              <a:cxnLst/>
              <a:rect l="l" t="t" r="r" b="b"/>
              <a:pathLst>
                <a:path w="1006475" h="304800">
                  <a:moveTo>
                    <a:pt x="1006221" y="304457"/>
                  </a:moveTo>
                  <a:lnTo>
                    <a:pt x="0" y="304457"/>
                  </a:lnTo>
                  <a:lnTo>
                    <a:pt x="0" y="0"/>
                  </a:lnTo>
                  <a:lnTo>
                    <a:pt x="1006221" y="0"/>
                  </a:lnTo>
                  <a:lnTo>
                    <a:pt x="1006221" y="304457"/>
                  </a:lnTo>
                  <a:close/>
                </a:path>
              </a:pathLst>
            </a:custGeom>
            <a:solidFill>
              <a:srgbClr val="FFFFFF"/>
            </a:solidFill>
          </p:spPr>
          <p:txBody>
            <a:bodyPr wrap="square" lIns="0" tIns="0" rIns="0" bIns="0" rtlCol="0"/>
            <a:lstStyle/>
            <a:p>
              <a:endParaRPr/>
            </a:p>
          </p:txBody>
        </p:sp>
        <p:sp>
          <p:nvSpPr>
            <p:cNvPr id="15" name="object 15"/>
            <p:cNvSpPr/>
            <p:nvPr/>
          </p:nvSpPr>
          <p:spPr>
            <a:xfrm>
              <a:off x="4583506" y="3633469"/>
              <a:ext cx="1644650" cy="1269365"/>
            </a:xfrm>
            <a:custGeom>
              <a:avLst/>
              <a:gdLst/>
              <a:ahLst/>
              <a:cxnLst/>
              <a:rect l="l" t="t" r="r" b="b"/>
              <a:pathLst>
                <a:path w="1644650" h="1269364">
                  <a:moveTo>
                    <a:pt x="1012329" y="0"/>
                  </a:moveTo>
                  <a:lnTo>
                    <a:pt x="1003198" y="0"/>
                  </a:lnTo>
                  <a:lnTo>
                    <a:pt x="1003198" y="8890"/>
                  </a:lnTo>
                  <a:lnTo>
                    <a:pt x="1003198" y="303530"/>
                  </a:lnTo>
                  <a:lnTo>
                    <a:pt x="7645" y="303530"/>
                  </a:lnTo>
                  <a:lnTo>
                    <a:pt x="7645" y="8890"/>
                  </a:lnTo>
                  <a:lnTo>
                    <a:pt x="1003198" y="8890"/>
                  </a:lnTo>
                  <a:lnTo>
                    <a:pt x="1003198" y="0"/>
                  </a:lnTo>
                  <a:lnTo>
                    <a:pt x="0" y="0"/>
                  </a:lnTo>
                  <a:lnTo>
                    <a:pt x="0" y="8890"/>
                  </a:lnTo>
                  <a:lnTo>
                    <a:pt x="0" y="303530"/>
                  </a:lnTo>
                  <a:lnTo>
                    <a:pt x="0" y="308610"/>
                  </a:lnTo>
                  <a:lnTo>
                    <a:pt x="0" y="313690"/>
                  </a:lnTo>
                  <a:lnTo>
                    <a:pt x="1007770" y="313690"/>
                  </a:lnTo>
                  <a:lnTo>
                    <a:pt x="1007770" y="313258"/>
                  </a:lnTo>
                  <a:lnTo>
                    <a:pt x="1012329" y="313258"/>
                  </a:lnTo>
                  <a:lnTo>
                    <a:pt x="1012329" y="304126"/>
                  </a:lnTo>
                  <a:lnTo>
                    <a:pt x="1007770" y="304126"/>
                  </a:lnTo>
                  <a:lnTo>
                    <a:pt x="1007770" y="303530"/>
                  </a:lnTo>
                  <a:lnTo>
                    <a:pt x="1012329" y="303530"/>
                  </a:lnTo>
                  <a:lnTo>
                    <a:pt x="1012329" y="8890"/>
                  </a:lnTo>
                  <a:lnTo>
                    <a:pt x="1012329" y="0"/>
                  </a:lnTo>
                  <a:close/>
                </a:path>
                <a:path w="1644650" h="1269364">
                  <a:moveTo>
                    <a:pt x="1644053" y="8890"/>
                  </a:moveTo>
                  <a:lnTo>
                    <a:pt x="1636471" y="8890"/>
                  </a:lnTo>
                  <a:lnTo>
                    <a:pt x="1636471" y="17780"/>
                  </a:lnTo>
                  <a:lnTo>
                    <a:pt x="1636471" y="1259840"/>
                  </a:lnTo>
                  <a:lnTo>
                    <a:pt x="481063" y="1259840"/>
                  </a:lnTo>
                  <a:lnTo>
                    <a:pt x="481063" y="408940"/>
                  </a:lnTo>
                  <a:lnTo>
                    <a:pt x="1062532" y="408940"/>
                  </a:lnTo>
                  <a:lnTo>
                    <a:pt x="1062532" y="400050"/>
                  </a:lnTo>
                  <a:lnTo>
                    <a:pt x="1062532" y="17780"/>
                  </a:lnTo>
                  <a:lnTo>
                    <a:pt x="1636471" y="17780"/>
                  </a:lnTo>
                  <a:lnTo>
                    <a:pt x="1636471" y="8890"/>
                  </a:lnTo>
                  <a:lnTo>
                    <a:pt x="1053414" y="8890"/>
                  </a:lnTo>
                  <a:lnTo>
                    <a:pt x="1053414" y="17780"/>
                  </a:lnTo>
                  <a:lnTo>
                    <a:pt x="1053414" y="400050"/>
                  </a:lnTo>
                  <a:lnTo>
                    <a:pt x="471932" y="400050"/>
                  </a:lnTo>
                  <a:lnTo>
                    <a:pt x="471932" y="408940"/>
                  </a:lnTo>
                  <a:lnTo>
                    <a:pt x="471932" y="1259840"/>
                  </a:lnTo>
                  <a:lnTo>
                    <a:pt x="471932" y="1264932"/>
                  </a:lnTo>
                  <a:lnTo>
                    <a:pt x="471932" y="1268730"/>
                  </a:lnTo>
                  <a:lnTo>
                    <a:pt x="1641030" y="1268730"/>
                  </a:lnTo>
                  <a:lnTo>
                    <a:pt x="1641030" y="1269225"/>
                  </a:lnTo>
                  <a:lnTo>
                    <a:pt x="1644053" y="1269225"/>
                  </a:lnTo>
                  <a:lnTo>
                    <a:pt x="1644053" y="1260094"/>
                  </a:lnTo>
                  <a:lnTo>
                    <a:pt x="1641030" y="1260094"/>
                  </a:lnTo>
                  <a:lnTo>
                    <a:pt x="1641030" y="1259840"/>
                  </a:lnTo>
                  <a:lnTo>
                    <a:pt x="1644053" y="1259840"/>
                  </a:lnTo>
                  <a:lnTo>
                    <a:pt x="1644053" y="17780"/>
                  </a:lnTo>
                  <a:lnTo>
                    <a:pt x="1644053" y="8890"/>
                  </a:lnTo>
                  <a:close/>
                </a:path>
              </a:pathLst>
            </a:custGeom>
            <a:solidFill>
              <a:srgbClr val="4A4B4D"/>
            </a:solidFill>
          </p:spPr>
          <p:txBody>
            <a:bodyPr wrap="square" lIns="0" tIns="0" rIns="0" bIns="0" rtlCol="0"/>
            <a:lstStyle/>
            <a:p>
              <a:endParaRPr/>
            </a:p>
          </p:txBody>
        </p:sp>
        <p:sp>
          <p:nvSpPr>
            <p:cNvPr id="16" name="object 16"/>
            <p:cNvSpPr/>
            <p:nvPr/>
          </p:nvSpPr>
          <p:spPr>
            <a:xfrm>
              <a:off x="5156669" y="4039590"/>
              <a:ext cx="0" cy="859155"/>
            </a:xfrm>
            <a:custGeom>
              <a:avLst/>
              <a:gdLst/>
              <a:ahLst/>
              <a:cxnLst/>
              <a:rect l="l" t="t" r="r" b="b"/>
              <a:pathLst>
                <a:path h="859154">
                  <a:moveTo>
                    <a:pt x="0" y="0"/>
                  </a:moveTo>
                  <a:lnTo>
                    <a:pt x="0" y="858545"/>
                  </a:lnTo>
                </a:path>
              </a:pathLst>
            </a:custGeom>
            <a:ln w="10667">
              <a:solidFill>
                <a:srgbClr val="4A4B4D"/>
              </a:solidFill>
              <a:prstDash val="sysDot"/>
            </a:ln>
          </p:spPr>
          <p:txBody>
            <a:bodyPr wrap="square" lIns="0" tIns="0" rIns="0" bIns="0" rtlCol="0"/>
            <a:lstStyle/>
            <a:p>
              <a:endParaRPr/>
            </a:p>
          </p:txBody>
        </p:sp>
        <p:sp>
          <p:nvSpPr>
            <p:cNvPr id="17" name="object 17"/>
            <p:cNvSpPr/>
            <p:nvPr/>
          </p:nvSpPr>
          <p:spPr>
            <a:xfrm>
              <a:off x="5254104" y="4039590"/>
              <a:ext cx="96520" cy="859155"/>
            </a:xfrm>
            <a:custGeom>
              <a:avLst/>
              <a:gdLst/>
              <a:ahLst/>
              <a:cxnLst/>
              <a:rect l="l" t="t" r="r" b="b"/>
              <a:pathLst>
                <a:path w="96520" h="859154">
                  <a:moveTo>
                    <a:pt x="0" y="0"/>
                  </a:moveTo>
                  <a:lnTo>
                    <a:pt x="0" y="858545"/>
                  </a:lnTo>
                </a:path>
                <a:path w="96520" h="859154">
                  <a:moveTo>
                    <a:pt x="95897" y="0"/>
                  </a:moveTo>
                  <a:lnTo>
                    <a:pt x="95897" y="858545"/>
                  </a:lnTo>
                </a:path>
              </a:pathLst>
            </a:custGeom>
            <a:ln w="10668">
              <a:solidFill>
                <a:srgbClr val="4A4B4D"/>
              </a:solidFill>
              <a:prstDash val="sysDot"/>
            </a:ln>
          </p:spPr>
          <p:txBody>
            <a:bodyPr wrap="square" lIns="0" tIns="0" rIns="0" bIns="0" rtlCol="0"/>
            <a:lstStyle/>
            <a:p>
              <a:endParaRPr/>
            </a:p>
          </p:txBody>
        </p:sp>
        <p:sp>
          <p:nvSpPr>
            <p:cNvPr id="18" name="object 18"/>
            <p:cNvSpPr/>
            <p:nvPr/>
          </p:nvSpPr>
          <p:spPr>
            <a:xfrm>
              <a:off x="5447411" y="4039590"/>
              <a:ext cx="0" cy="859155"/>
            </a:xfrm>
            <a:custGeom>
              <a:avLst/>
              <a:gdLst/>
              <a:ahLst/>
              <a:cxnLst/>
              <a:rect l="l" t="t" r="r" b="b"/>
              <a:pathLst>
                <a:path h="859154">
                  <a:moveTo>
                    <a:pt x="0" y="0"/>
                  </a:moveTo>
                  <a:lnTo>
                    <a:pt x="0" y="858545"/>
                  </a:lnTo>
                </a:path>
              </a:pathLst>
            </a:custGeom>
            <a:ln w="10617">
              <a:solidFill>
                <a:srgbClr val="4A4B4D"/>
              </a:solidFill>
              <a:prstDash val="sysDot"/>
            </a:ln>
          </p:spPr>
          <p:txBody>
            <a:bodyPr wrap="square" lIns="0" tIns="0" rIns="0" bIns="0" rtlCol="0"/>
            <a:lstStyle/>
            <a:p>
              <a:endParaRPr/>
            </a:p>
          </p:txBody>
        </p:sp>
        <p:sp>
          <p:nvSpPr>
            <p:cNvPr id="19" name="object 19"/>
            <p:cNvSpPr/>
            <p:nvPr/>
          </p:nvSpPr>
          <p:spPr>
            <a:xfrm>
              <a:off x="5544845" y="4039590"/>
              <a:ext cx="0" cy="859155"/>
            </a:xfrm>
            <a:custGeom>
              <a:avLst/>
              <a:gdLst/>
              <a:ahLst/>
              <a:cxnLst/>
              <a:rect l="l" t="t" r="r" b="b"/>
              <a:pathLst>
                <a:path h="859154">
                  <a:moveTo>
                    <a:pt x="0" y="0"/>
                  </a:moveTo>
                  <a:lnTo>
                    <a:pt x="0" y="858545"/>
                  </a:lnTo>
                </a:path>
              </a:pathLst>
            </a:custGeom>
            <a:ln w="10617">
              <a:solidFill>
                <a:srgbClr val="4A4B4D"/>
              </a:solidFill>
              <a:prstDash val="sysDot"/>
            </a:ln>
          </p:spPr>
          <p:txBody>
            <a:bodyPr wrap="square" lIns="0" tIns="0" rIns="0" bIns="0" rtlCol="0"/>
            <a:lstStyle/>
            <a:p>
              <a:endParaRPr/>
            </a:p>
          </p:txBody>
        </p:sp>
        <p:sp>
          <p:nvSpPr>
            <p:cNvPr id="20" name="object 20"/>
            <p:cNvSpPr/>
            <p:nvPr/>
          </p:nvSpPr>
          <p:spPr>
            <a:xfrm>
              <a:off x="5641479" y="4039590"/>
              <a:ext cx="0" cy="859155"/>
            </a:xfrm>
            <a:custGeom>
              <a:avLst/>
              <a:gdLst/>
              <a:ahLst/>
              <a:cxnLst/>
              <a:rect l="l" t="t" r="r" b="b"/>
              <a:pathLst>
                <a:path h="859154">
                  <a:moveTo>
                    <a:pt x="0" y="0"/>
                  </a:moveTo>
                  <a:lnTo>
                    <a:pt x="0" y="858545"/>
                  </a:lnTo>
                </a:path>
              </a:pathLst>
            </a:custGeom>
            <a:ln w="9118">
              <a:solidFill>
                <a:srgbClr val="4A4B4D"/>
              </a:solidFill>
              <a:prstDash val="dash"/>
            </a:ln>
          </p:spPr>
          <p:txBody>
            <a:bodyPr wrap="square" lIns="0" tIns="0" rIns="0" bIns="0" rtlCol="0"/>
            <a:lstStyle/>
            <a:p>
              <a:endParaRPr/>
            </a:p>
          </p:txBody>
        </p:sp>
        <p:sp>
          <p:nvSpPr>
            <p:cNvPr id="21" name="object 21"/>
            <p:cNvSpPr/>
            <p:nvPr/>
          </p:nvSpPr>
          <p:spPr>
            <a:xfrm>
              <a:off x="5738164" y="3646830"/>
              <a:ext cx="0" cy="1251585"/>
            </a:xfrm>
            <a:custGeom>
              <a:avLst/>
              <a:gdLst/>
              <a:ahLst/>
              <a:cxnLst/>
              <a:rect l="l" t="t" r="r" b="b"/>
              <a:pathLst>
                <a:path h="1251585">
                  <a:moveTo>
                    <a:pt x="0" y="0"/>
                  </a:moveTo>
                  <a:lnTo>
                    <a:pt x="0" y="1251305"/>
                  </a:lnTo>
                </a:path>
              </a:pathLst>
            </a:custGeom>
            <a:ln w="10617">
              <a:solidFill>
                <a:srgbClr val="4A4B4D"/>
              </a:solidFill>
              <a:prstDash val="sysDot"/>
            </a:ln>
          </p:spPr>
          <p:txBody>
            <a:bodyPr wrap="square" lIns="0" tIns="0" rIns="0" bIns="0" rtlCol="0"/>
            <a:lstStyle/>
            <a:p>
              <a:endParaRPr/>
            </a:p>
          </p:txBody>
        </p:sp>
        <p:sp>
          <p:nvSpPr>
            <p:cNvPr id="22" name="object 22"/>
            <p:cNvSpPr/>
            <p:nvPr/>
          </p:nvSpPr>
          <p:spPr>
            <a:xfrm>
              <a:off x="5835573" y="3646830"/>
              <a:ext cx="0" cy="1251585"/>
            </a:xfrm>
            <a:custGeom>
              <a:avLst/>
              <a:gdLst/>
              <a:ahLst/>
              <a:cxnLst/>
              <a:rect l="l" t="t" r="r" b="b"/>
              <a:pathLst>
                <a:path h="1251585">
                  <a:moveTo>
                    <a:pt x="0" y="0"/>
                  </a:moveTo>
                  <a:lnTo>
                    <a:pt x="0" y="1251305"/>
                  </a:lnTo>
                </a:path>
              </a:pathLst>
            </a:custGeom>
            <a:ln w="10667">
              <a:solidFill>
                <a:srgbClr val="4A4B4D"/>
              </a:solidFill>
              <a:prstDash val="sysDot"/>
            </a:ln>
          </p:spPr>
          <p:txBody>
            <a:bodyPr wrap="square" lIns="0" tIns="0" rIns="0" bIns="0" rtlCol="0"/>
            <a:lstStyle/>
            <a:p>
              <a:endParaRPr/>
            </a:p>
          </p:txBody>
        </p:sp>
        <p:sp>
          <p:nvSpPr>
            <p:cNvPr id="23" name="object 23"/>
            <p:cNvSpPr/>
            <p:nvPr/>
          </p:nvSpPr>
          <p:spPr>
            <a:xfrm>
              <a:off x="5933008" y="3646830"/>
              <a:ext cx="0" cy="1251585"/>
            </a:xfrm>
            <a:custGeom>
              <a:avLst/>
              <a:gdLst/>
              <a:ahLst/>
              <a:cxnLst/>
              <a:rect l="l" t="t" r="r" b="b"/>
              <a:pathLst>
                <a:path h="1251585">
                  <a:moveTo>
                    <a:pt x="0" y="0"/>
                  </a:moveTo>
                  <a:lnTo>
                    <a:pt x="0" y="1251305"/>
                  </a:lnTo>
                </a:path>
              </a:pathLst>
            </a:custGeom>
            <a:ln w="10668">
              <a:solidFill>
                <a:srgbClr val="4A4B4D"/>
              </a:solidFill>
              <a:prstDash val="sysDot"/>
            </a:ln>
          </p:spPr>
          <p:txBody>
            <a:bodyPr wrap="square" lIns="0" tIns="0" rIns="0" bIns="0" rtlCol="0"/>
            <a:lstStyle/>
            <a:p>
              <a:endParaRPr/>
            </a:p>
          </p:txBody>
        </p:sp>
        <p:sp>
          <p:nvSpPr>
            <p:cNvPr id="24" name="object 24"/>
            <p:cNvSpPr/>
            <p:nvPr/>
          </p:nvSpPr>
          <p:spPr>
            <a:xfrm>
              <a:off x="6029674" y="3646830"/>
              <a:ext cx="0" cy="1251585"/>
            </a:xfrm>
            <a:custGeom>
              <a:avLst/>
              <a:gdLst/>
              <a:ahLst/>
              <a:cxnLst/>
              <a:rect l="l" t="t" r="r" b="b"/>
              <a:pathLst>
                <a:path h="1251585">
                  <a:moveTo>
                    <a:pt x="0" y="0"/>
                  </a:moveTo>
                  <a:lnTo>
                    <a:pt x="0" y="1251305"/>
                  </a:lnTo>
                </a:path>
              </a:pathLst>
            </a:custGeom>
            <a:ln w="9131">
              <a:solidFill>
                <a:srgbClr val="4A4B4D"/>
              </a:solidFill>
              <a:prstDash val="dash"/>
            </a:ln>
          </p:spPr>
          <p:txBody>
            <a:bodyPr wrap="square" lIns="0" tIns="0" rIns="0" bIns="0" rtlCol="0"/>
            <a:lstStyle/>
            <a:p>
              <a:endParaRPr/>
            </a:p>
          </p:txBody>
        </p:sp>
        <p:sp>
          <p:nvSpPr>
            <p:cNvPr id="25" name="object 25"/>
            <p:cNvSpPr/>
            <p:nvPr/>
          </p:nvSpPr>
          <p:spPr>
            <a:xfrm>
              <a:off x="6126340" y="3646830"/>
              <a:ext cx="0" cy="1251585"/>
            </a:xfrm>
            <a:custGeom>
              <a:avLst/>
              <a:gdLst/>
              <a:ahLst/>
              <a:cxnLst/>
              <a:rect l="l" t="t" r="r" b="b"/>
              <a:pathLst>
                <a:path h="1251585">
                  <a:moveTo>
                    <a:pt x="0" y="0"/>
                  </a:moveTo>
                  <a:lnTo>
                    <a:pt x="0" y="1251305"/>
                  </a:lnTo>
                </a:path>
              </a:pathLst>
            </a:custGeom>
            <a:ln w="10668">
              <a:solidFill>
                <a:srgbClr val="4A4B4D"/>
              </a:solidFill>
              <a:prstDash val="sysDot"/>
            </a:ln>
          </p:spPr>
          <p:txBody>
            <a:bodyPr wrap="square" lIns="0" tIns="0" rIns="0" bIns="0" rtlCol="0"/>
            <a:lstStyle/>
            <a:p>
              <a:endParaRPr/>
            </a:p>
          </p:txBody>
        </p:sp>
        <p:sp>
          <p:nvSpPr>
            <p:cNvPr id="26" name="object 26"/>
            <p:cNvSpPr/>
            <p:nvPr/>
          </p:nvSpPr>
          <p:spPr>
            <a:xfrm>
              <a:off x="5053901" y="3630116"/>
              <a:ext cx="1175385" cy="450850"/>
            </a:xfrm>
            <a:custGeom>
              <a:avLst/>
              <a:gdLst/>
              <a:ahLst/>
              <a:cxnLst/>
              <a:rect l="l" t="t" r="r" b="b"/>
              <a:pathLst>
                <a:path w="1175385" h="450850">
                  <a:moveTo>
                    <a:pt x="1175194" y="401840"/>
                  </a:moveTo>
                  <a:lnTo>
                    <a:pt x="0" y="401840"/>
                  </a:lnTo>
                  <a:lnTo>
                    <a:pt x="0" y="450545"/>
                  </a:lnTo>
                  <a:lnTo>
                    <a:pt x="1175194" y="450545"/>
                  </a:lnTo>
                  <a:lnTo>
                    <a:pt x="1175194" y="401840"/>
                  </a:lnTo>
                  <a:close/>
                </a:path>
                <a:path w="1175385" h="450850">
                  <a:moveTo>
                    <a:pt x="1175194" y="0"/>
                  </a:moveTo>
                  <a:lnTo>
                    <a:pt x="583018" y="0"/>
                  </a:lnTo>
                  <a:lnTo>
                    <a:pt x="583018" y="47180"/>
                  </a:lnTo>
                  <a:lnTo>
                    <a:pt x="1175194" y="47180"/>
                  </a:lnTo>
                  <a:lnTo>
                    <a:pt x="1175194" y="0"/>
                  </a:lnTo>
                  <a:close/>
                </a:path>
              </a:pathLst>
            </a:custGeom>
            <a:solidFill>
              <a:srgbClr val="00B6F0"/>
            </a:solidFill>
          </p:spPr>
          <p:txBody>
            <a:bodyPr wrap="square" lIns="0" tIns="0" rIns="0" bIns="0" rtlCol="0"/>
            <a:lstStyle/>
            <a:p>
              <a:endParaRPr/>
            </a:p>
          </p:txBody>
        </p:sp>
        <p:sp>
          <p:nvSpPr>
            <p:cNvPr id="27" name="object 27"/>
            <p:cNvSpPr/>
            <p:nvPr/>
          </p:nvSpPr>
          <p:spPr>
            <a:xfrm>
              <a:off x="5058473" y="4464303"/>
              <a:ext cx="1166495" cy="10795"/>
            </a:xfrm>
            <a:custGeom>
              <a:avLst/>
              <a:gdLst/>
              <a:ahLst/>
              <a:cxnLst/>
              <a:rect l="l" t="t" r="r" b="b"/>
              <a:pathLst>
                <a:path w="1166495" h="10795">
                  <a:moveTo>
                    <a:pt x="1166063" y="10667"/>
                  </a:moveTo>
                  <a:lnTo>
                    <a:pt x="0" y="10667"/>
                  </a:lnTo>
                  <a:lnTo>
                    <a:pt x="0" y="0"/>
                  </a:lnTo>
                  <a:lnTo>
                    <a:pt x="1166063" y="0"/>
                  </a:lnTo>
                  <a:lnTo>
                    <a:pt x="1166063" y="10667"/>
                  </a:lnTo>
                  <a:close/>
                </a:path>
              </a:pathLst>
            </a:custGeom>
            <a:solidFill>
              <a:srgbClr val="4A4B4D"/>
            </a:solidFill>
          </p:spPr>
          <p:txBody>
            <a:bodyPr wrap="square" lIns="0" tIns="0" rIns="0" bIns="0" rtlCol="0"/>
            <a:lstStyle/>
            <a:p>
              <a:endParaRPr/>
            </a:p>
          </p:txBody>
        </p:sp>
        <p:sp>
          <p:nvSpPr>
            <p:cNvPr id="28" name="object 28"/>
            <p:cNvSpPr/>
            <p:nvPr/>
          </p:nvSpPr>
          <p:spPr>
            <a:xfrm>
              <a:off x="4993030" y="4033134"/>
              <a:ext cx="1231265" cy="953769"/>
            </a:xfrm>
            <a:custGeom>
              <a:avLst/>
              <a:gdLst/>
              <a:ahLst/>
              <a:cxnLst/>
              <a:rect l="l" t="t" r="r" b="b"/>
              <a:pathLst>
                <a:path w="1231264" h="953770">
                  <a:moveTo>
                    <a:pt x="62407" y="434191"/>
                  </a:moveTo>
                  <a:lnTo>
                    <a:pt x="57649" y="434549"/>
                  </a:lnTo>
                  <a:lnTo>
                    <a:pt x="47180" y="432483"/>
                  </a:lnTo>
                  <a:lnTo>
                    <a:pt x="36711" y="423283"/>
                  </a:lnTo>
                  <a:lnTo>
                    <a:pt x="31953" y="402238"/>
                  </a:lnTo>
                  <a:lnTo>
                    <a:pt x="31953" y="248505"/>
                  </a:lnTo>
                  <a:lnTo>
                    <a:pt x="28669" y="233468"/>
                  </a:lnTo>
                  <a:lnTo>
                    <a:pt x="20534" y="224137"/>
                  </a:lnTo>
                  <a:lnTo>
                    <a:pt x="10120" y="219373"/>
                  </a:lnTo>
                  <a:lnTo>
                    <a:pt x="0" y="218037"/>
                  </a:lnTo>
                  <a:lnTo>
                    <a:pt x="10120" y="216472"/>
                  </a:lnTo>
                  <a:lnTo>
                    <a:pt x="20534" y="211202"/>
                  </a:lnTo>
                  <a:lnTo>
                    <a:pt x="28669" y="201364"/>
                  </a:lnTo>
                  <a:lnTo>
                    <a:pt x="31953" y="186097"/>
                  </a:lnTo>
                  <a:lnTo>
                    <a:pt x="31953" y="32300"/>
                  </a:lnTo>
                  <a:lnTo>
                    <a:pt x="36711" y="11257"/>
                  </a:lnTo>
                  <a:lnTo>
                    <a:pt x="47180" y="2061"/>
                  </a:lnTo>
                  <a:lnTo>
                    <a:pt x="57649" y="0"/>
                  </a:lnTo>
                  <a:lnTo>
                    <a:pt x="62407" y="359"/>
                  </a:lnTo>
                </a:path>
                <a:path w="1231264" h="953770">
                  <a:moveTo>
                    <a:pt x="62407" y="865001"/>
                  </a:moveTo>
                  <a:lnTo>
                    <a:pt x="57649" y="865382"/>
                  </a:lnTo>
                  <a:lnTo>
                    <a:pt x="47180" y="863478"/>
                  </a:lnTo>
                  <a:lnTo>
                    <a:pt x="36711" y="854719"/>
                  </a:lnTo>
                  <a:lnTo>
                    <a:pt x="31953" y="834534"/>
                  </a:lnTo>
                  <a:lnTo>
                    <a:pt x="31953" y="682337"/>
                  </a:lnTo>
                  <a:lnTo>
                    <a:pt x="28669" y="667068"/>
                  </a:lnTo>
                  <a:lnTo>
                    <a:pt x="20534" y="657226"/>
                  </a:lnTo>
                  <a:lnTo>
                    <a:pt x="10120" y="651951"/>
                  </a:lnTo>
                  <a:lnTo>
                    <a:pt x="0" y="650384"/>
                  </a:lnTo>
                  <a:lnTo>
                    <a:pt x="10120" y="649050"/>
                  </a:lnTo>
                  <a:lnTo>
                    <a:pt x="20534" y="644291"/>
                  </a:lnTo>
                  <a:lnTo>
                    <a:pt x="28669" y="634964"/>
                  </a:lnTo>
                  <a:lnTo>
                    <a:pt x="31953" y="619929"/>
                  </a:lnTo>
                  <a:lnTo>
                    <a:pt x="31953" y="467681"/>
                  </a:lnTo>
                  <a:lnTo>
                    <a:pt x="36711" y="447285"/>
                  </a:lnTo>
                  <a:lnTo>
                    <a:pt x="47180" y="438013"/>
                  </a:lnTo>
                  <a:lnTo>
                    <a:pt x="57649" y="435586"/>
                  </a:lnTo>
                  <a:lnTo>
                    <a:pt x="62407" y="435728"/>
                  </a:lnTo>
                </a:path>
                <a:path w="1231264" h="953770">
                  <a:moveTo>
                    <a:pt x="1229969" y="866538"/>
                  </a:moveTo>
                  <a:lnTo>
                    <a:pt x="1230779" y="872955"/>
                  </a:lnTo>
                  <a:lnTo>
                    <a:pt x="1225026" y="887073"/>
                  </a:lnTo>
                  <a:lnTo>
                    <a:pt x="1200437" y="901192"/>
                  </a:lnTo>
                  <a:lnTo>
                    <a:pt x="1144739" y="907609"/>
                  </a:lnTo>
                  <a:lnTo>
                    <a:pt x="733729" y="907609"/>
                  </a:lnTo>
                  <a:lnTo>
                    <a:pt x="692779" y="912390"/>
                  </a:lnTo>
                  <a:lnTo>
                    <a:pt x="666534" y="924165"/>
                  </a:lnTo>
                  <a:lnTo>
                    <a:pt x="652566" y="939087"/>
                  </a:lnTo>
                  <a:lnTo>
                    <a:pt x="648449" y="953304"/>
                  </a:lnTo>
                  <a:lnTo>
                    <a:pt x="644573" y="939087"/>
                  </a:lnTo>
                  <a:lnTo>
                    <a:pt x="631139" y="924165"/>
                  </a:lnTo>
                  <a:lnTo>
                    <a:pt x="605436" y="912390"/>
                  </a:lnTo>
                  <a:lnTo>
                    <a:pt x="564756" y="907609"/>
                  </a:lnTo>
                  <a:lnTo>
                    <a:pt x="152209" y="907609"/>
                  </a:lnTo>
                  <a:lnTo>
                    <a:pt x="96512" y="901192"/>
                  </a:lnTo>
                  <a:lnTo>
                    <a:pt x="71923" y="887073"/>
                  </a:lnTo>
                  <a:lnTo>
                    <a:pt x="66170" y="872955"/>
                  </a:lnTo>
                  <a:lnTo>
                    <a:pt x="66979" y="866538"/>
                  </a:lnTo>
                </a:path>
              </a:pathLst>
            </a:custGeom>
            <a:ln w="4566">
              <a:solidFill>
                <a:srgbClr val="4A4B4D"/>
              </a:solidFill>
            </a:ln>
          </p:spPr>
          <p:txBody>
            <a:bodyPr wrap="square" lIns="0" tIns="0" rIns="0" bIns="0" rtlCol="0"/>
            <a:lstStyle/>
            <a:p>
              <a:endParaRPr/>
            </a:p>
          </p:txBody>
        </p:sp>
        <p:sp>
          <p:nvSpPr>
            <p:cNvPr id="29" name="object 29"/>
            <p:cNvSpPr/>
            <p:nvPr/>
          </p:nvSpPr>
          <p:spPr>
            <a:xfrm>
              <a:off x="4475454" y="2456408"/>
              <a:ext cx="1822450" cy="294005"/>
            </a:xfrm>
            <a:custGeom>
              <a:avLst/>
              <a:gdLst/>
              <a:ahLst/>
              <a:cxnLst/>
              <a:rect l="l" t="t" r="r" b="b"/>
              <a:pathLst>
                <a:path w="1822450" h="294005">
                  <a:moveTo>
                    <a:pt x="1822157" y="293839"/>
                  </a:moveTo>
                  <a:lnTo>
                    <a:pt x="0" y="293839"/>
                  </a:lnTo>
                  <a:lnTo>
                    <a:pt x="0" y="0"/>
                  </a:lnTo>
                  <a:lnTo>
                    <a:pt x="1822157" y="0"/>
                  </a:lnTo>
                  <a:lnTo>
                    <a:pt x="1822157" y="293839"/>
                  </a:lnTo>
                  <a:close/>
                </a:path>
              </a:pathLst>
            </a:custGeom>
            <a:solidFill>
              <a:srgbClr val="818285"/>
            </a:solidFill>
          </p:spPr>
          <p:txBody>
            <a:bodyPr wrap="square" lIns="0" tIns="0" rIns="0" bIns="0" rtlCol="0"/>
            <a:lstStyle/>
            <a:p>
              <a:endParaRPr/>
            </a:p>
          </p:txBody>
        </p:sp>
        <p:sp>
          <p:nvSpPr>
            <p:cNvPr id="30" name="object 30"/>
            <p:cNvSpPr/>
            <p:nvPr/>
          </p:nvSpPr>
          <p:spPr>
            <a:xfrm>
              <a:off x="4546993" y="2502102"/>
              <a:ext cx="1674495" cy="204470"/>
            </a:xfrm>
            <a:custGeom>
              <a:avLst/>
              <a:gdLst/>
              <a:ahLst/>
              <a:cxnLst/>
              <a:rect l="l" t="t" r="r" b="b"/>
              <a:pathLst>
                <a:path w="1674495" h="204469">
                  <a:moveTo>
                    <a:pt x="24358" y="41122"/>
                  </a:moveTo>
                  <a:lnTo>
                    <a:pt x="18262" y="35013"/>
                  </a:lnTo>
                  <a:lnTo>
                    <a:pt x="9131" y="28917"/>
                  </a:lnTo>
                  <a:lnTo>
                    <a:pt x="3035" y="28917"/>
                  </a:lnTo>
                  <a:lnTo>
                    <a:pt x="0" y="31940"/>
                  </a:lnTo>
                  <a:lnTo>
                    <a:pt x="0" y="38049"/>
                  </a:lnTo>
                  <a:lnTo>
                    <a:pt x="1536" y="38049"/>
                  </a:lnTo>
                  <a:lnTo>
                    <a:pt x="3035" y="39585"/>
                  </a:lnTo>
                  <a:lnTo>
                    <a:pt x="4572" y="39585"/>
                  </a:lnTo>
                  <a:lnTo>
                    <a:pt x="9131" y="44145"/>
                  </a:lnTo>
                  <a:lnTo>
                    <a:pt x="15227" y="48717"/>
                  </a:lnTo>
                  <a:lnTo>
                    <a:pt x="21336" y="48717"/>
                  </a:lnTo>
                  <a:lnTo>
                    <a:pt x="24358" y="45681"/>
                  </a:lnTo>
                  <a:lnTo>
                    <a:pt x="24358" y="41122"/>
                  </a:lnTo>
                  <a:close/>
                </a:path>
                <a:path w="1674495" h="204469">
                  <a:moveTo>
                    <a:pt x="25895" y="57835"/>
                  </a:moveTo>
                  <a:lnTo>
                    <a:pt x="22821" y="56299"/>
                  </a:lnTo>
                  <a:lnTo>
                    <a:pt x="16725" y="56299"/>
                  </a:lnTo>
                  <a:lnTo>
                    <a:pt x="15227" y="57835"/>
                  </a:lnTo>
                  <a:lnTo>
                    <a:pt x="15227" y="59372"/>
                  </a:lnTo>
                  <a:lnTo>
                    <a:pt x="12153" y="66967"/>
                  </a:lnTo>
                  <a:lnTo>
                    <a:pt x="9131" y="73075"/>
                  </a:lnTo>
                  <a:lnTo>
                    <a:pt x="4572" y="79171"/>
                  </a:lnTo>
                  <a:lnTo>
                    <a:pt x="1536" y="85229"/>
                  </a:lnTo>
                  <a:lnTo>
                    <a:pt x="0" y="86766"/>
                  </a:lnTo>
                  <a:lnTo>
                    <a:pt x="0" y="92862"/>
                  </a:lnTo>
                  <a:lnTo>
                    <a:pt x="3035" y="94399"/>
                  </a:lnTo>
                  <a:lnTo>
                    <a:pt x="10668" y="94399"/>
                  </a:lnTo>
                  <a:lnTo>
                    <a:pt x="19799" y="77635"/>
                  </a:lnTo>
                  <a:lnTo>
                    <a:pt x="21336" y="74612"/>
                  </a:lnTo>
                  <a:lnTo>
                    <a:pt x="25895" y="63944"/>
                  </a:lnTo>
                  <a:lnTo>
                    <a:pt x="25895" y="57835"/>
                  </a:lnTo>
                  <a:close/>
                </a:path>
                <a:path w="1674495" h="204469">
                  <a:moveTo>
                    <a:pt x="27393" y="13690"/>
                  </a:moveTo>
                  <a:lnTo>
                    <a:pt x="25895" y="12204"/>
                  </a:lnTo>
                  <a:lnTo>
                    <a:pt x="19799" y="9118"/>
                  </a:lnTo>
                  <a:lnTo>
                    <a:pt x="16725" y="6096"/>
                  </a:lnTo>
                  <a:lnTo>
                    <a:pt x="12153" y="3022"/>
                  </a:lnTo>
                  <a:lnTo>
                    <a:pt x="6108" y="3022"/>
                  </a:lnTo>
                  <a:lnTo>
                    <a:pt x="3035" y="7581"/>
                  </a:lnTo>
                  <a:lnTo>
                    <a:pt x="3035" y="12204"/>
                  </a:lnTo>
                  <a:lnTo>
                    <a:pt x="4572" y="13690"/>
                  </a:lnTo>
                  <a:lnTo>
                    <a:pt x="6108" y="13690"/>
                  </a:lnTo>
                  <a:lnTo>
                    <a:pt x="6108" y="15227"/>
                  </a:lnTo>
                  <a:lnTo>
                    <a:pt x="12153" y="18249"/>
                  </a:lnTo>
                  <a:lnTo>
                    <a:pt x="13690" y="18249"/>
                  </a:lnTo>
                  <a:lnTo>
                    <a:pt x="19799" y="22809"/>
                  </a:lnTo>
                  <a:lnTo>
                    <a:pt x="24358" y="22809"/>
                  </a:lnTo>
                  <a:lnTo>
                    <a:pt x="27393" y="19786"/>
                  </a:lnTo>
                  <a:lnTo>
                    <a:pt x="27393" y="13690"/>
                  </a:lnTo>
                  <a:close/>
                </a:path>
                <a:path w="1674495" h="204469">
                  <a:moveTo>
                    <a:pt x="82207" y="156806"/>
                  </a:moveTo>
                  <a:lnTo>
                    <a:pt x="81864" y="147739"/>
                  </a:lnTo>
                  <a:lnTo>
                    <a:pt x="80670" y="139103"/>
                  </a:lnTo>
                  <a:lnTo>
                    <a:pt x="78346" y="131318"/>
                  </a:lnTo>
                  <a:lnTo>
                    <a:pt x="75488" y="126352"/>
                  </a:lnTo>
                  <a:lnTo>
                    <a:pt x="74612" y="124815"/>
                  </a:lnTo>
                  <a:lnTo>
                    <a:pt x="71539" y="120243"/>
                  </a:lnTo>
                  <a:lnTo>
                    <a:pt x="65443" y="114147"/>
                  </a:lnTo>
                  <a:lnTo>
                    <a:pt x="48717" y="114147"/>
                  </a:lnTo>
                  <a:lnTo>
                    <a:pt x="42621" y="117221"/>
                  </a:lnTo>
                  <a:lnTo>
                    <a:pt x="38049" y="120243"/>
                  </a:lnTo>
                  <a:lnTo>
                    <a:pt x="30467" y="126352"/>
                  </a:lnTo>
                  <a:lnTo>
                    <a:pt x="28930" y="130911"/>
                  </a:lnTo>
                  <a:lnTo>
                    <a:pt x="25895" y="135483"/>
                  </a:lnTo>
                  <a:lnTo>
                    <a:pt x="27393" y="130911"/>
                  </a:lnTo>
                  <a:lnTo>
                    <a:pt x="27393" y="129374"/>
                  </a:lnTo>
                  <a:lnTo>
                    <a:pt x="28930" y="123329"/>
                  </a:lnTo>
                  <a:lnTo>
                    <a:pt x="28930" y="114147"/>
                  </a:lnTo>
                  <a:lnTo>
                    <a:pt x="27393" y="112661"/>
                  </a:lnTo>
                  <a:lnTo>
                    <a:pt x="16725" y="112661"/>
                  </a:lnTo>
                  <a:lnTo>
                    <a:pt x="16725" y="115684"/>
                  </a:lnTo>
                  <a:lnTo>
                    <a:pt x="15227" y="117221"/>
                  </a:lnTo>
                  <a:lnTo>
                    <a:pt x="12204" y="157149"/>
                  </a:lnTo>
                  <a:lnTo>
                    <a:pt x="12153" y="162864"/>
                  </a:lnTo>
                  <a:lnTo>
                    <a:pt x="13690" y="170497"/>
                  </a:lnTo>
                  <a:lnTo>
                    <a:pt x="13690" y="178092"/>
                  </a:lnTo>
                  <a:lnTo>
                    <a:pt x="25895" y="178092"/>
                  </a:lnTo>
                  <a:lnTo>
                    <a:pt x="25895" y="162864"/>
                  </a:lnTo>
                  <a:lnTo>
                    <a:pt x="26212" y="157149"/>
                  </a:lnTo>
                  <a:lnTo>
                    <a:pt x="27393" y="151269"/>
                  </a:lnTo>
                  <a:lnTo>
                    <a:pt x="29730" y="145097"/>
                  </a:lnTo>
                  <a:lnTo>
                    <a:pt x="33489" y="138506"/>
                  </a:lnTo>
                  <a:lnTo>
                    <a:pt x="36512" y="135483"/>
                  </a:lnTo>
                  <a:lnTo>
                    <a:pt x="44157" y="126352"/>
                  </a:lnTo>
                  <a:lnTo>
                    <a:pt x="53289" y="126352"/>
                  </a:lnTo>
                  <a:lnTo>
                    <a:pt x="61442" y="129616"/>
                  </a:lnTo>
                  <a:lnTo>
                    <a:pt x="66027" y="137579"/>
                  </a:lnTo>
                  <a:lnTo>
                    <a:pt x="68059" y="147548"/>
                  </a:lnTo>
                  <a:lnTo>
                    <a:pt x="68516" y="156806"/>
                  </a:lnTo>
                  <a:lnTo>
                    <a:pt x="67246" y="169684"/>
                  </a:lnTo>
                  <a:lnTo>
                    <a:pt x="62979" y="178866"/>
                  </a:lnTo>
                  <a:lnTo>
                    <a:pt x="55003" y="184632"/>
                  </a:lnTo>
                  <a:lnTo>
                    <a:pt x="42621" y="187223"/>
                  </a:lnTo>
                  <a:lnTo>
                    <a:pt x="39585" y="188760"/>
                  </a:lnTo>
                  <a:lnTo>
                    <a:pt x="22821" y="188760"/>
                  </a:lnTo>
                  <a:lnTo>
                    <a:pt x="22821" y="200914"/>
                  </a:lnTo>
                  <a:lnTo>
                    <a:pt x="33489" y="200914"/>
                  </a:lnTo>
                  <a:lnTo>
                    <a:pt x="59067" y="197243"/>
                  </a:lnTo>
                  <a:lnTo>
                    <a:pt x="73825" y="187426"/>
                  </a:lnTo>
                  <a:lnTo>
                    <a:pt x="80581" y="173329"/>
                  </a:lnTo>
                  <a:lnTo>
                    <a:pt x="82207" y="156806"/>
                  </a:lnTo>
                  <a:close/>
                </a:path>
                <a:path w="1674495" h="204469">
                  <a:moveTo>
                    <a:pt x="92875" y="42608"/>
                  </a:moveTo>
                  <a:lnTo>
                    <a:pt x="65443" y="42608"/>
                  </a:lnTo>
                  <a:lnTo>
                    <a:pt x="65443" y="27381"/>
                  </a:lnTo>
                  <a:lnTo>
                    <a:pt x="88303" y="27381"/>
                  </a:lnTo>
                  <a:lnTo>
                    <a:pt x="89801" y="25895"/>
                  </a:lnTo>
                  <a:lnTo>
                    <a:pt x="89801" y="15227"/>
                  </a:lnTo>
                  <a:lnTo>
                    <a:pt x="65443" y="15227"/>
                  </a:lnTo>
                  <a:lnTo>
                    <a:pt x="65443" y="3022"/>
                  </a:lnTo>
                  <a:lnTo>
                    <a:pt x="53289" y="3022"/>
                  </a:lnTo>
                  <a:lnTo>
                    <a:pt x="53289" y="15227"/>
                  </a:lnTo>
                  <a:lnTo>
                    <a:pt x="31953" y="15227"/>
                  </a:lnTo>
                  <a:lnTo>
                    <a:pt x="30467" y="16764"/>
                  </a:lnTo>
                  <a:lnTo>
                    <a:pt x="30467" y="27381"/>
                  </a:lnTo>
                  <a:lnTo>
                    <a:pt x="53289" y="27381"/>
                  </a:lnTo>
                  <a:lnTo>
                    <a:pt x="53289" y="42608"/>
                  </a:lnTo>
                  <a:lnTo>
                    <a:pt x="28930" y="42608"/>
                  </a:lnTo>
                  <a:lnTo>
                    <a:pt x="25895" y="44145"/>
                  </a:lnTo>
                  <a:lnTo>
                    <a:pt x="25895" y="53276"/>
                  </a:lnTo>
                  <a:lnTo>
                    <a:pt x="44157" y="53276"/>
                  </a:lnTo>
                  <a:lnTo>
                    <a:pt x="41617" y="60782"/>
                  </a:lnTo>
                  <a:lnTo>
                    <a:pt x="38798" y="67551"/>
                  </a:lnTo>
                  <a:lnTo>
                    <a:pt x="35991" y="74028"/>
                  </a:lnTo>
                  <a:lnTo>
                    <a:pt x="33489" y="80657"/>
                  </a:lnTo>
                  <a:lnTo>
                    <a:pt x="28930" y="80657"/>
                  </a:lnTo>
                  <a:lnTo>
                    <a:pt x="27393" y="82194"/>
                  </a:lnTo>
                  <a:lnTo>
                    <a:pt x="25895" y="82194"/>
                  </a:lnTo>
                  <a:lnTo>
                    <a:pt x="24358" y="85229"/>
                  </a:lnTo>
                  <a:lnTo>
                    <a:pt x="24358" y="92862"/>
                  </a:lnTo>
                  <a:lnTo>
                    <a:pt x="30467" y="92862"/>
                  </a:lnTo>
                  <a:lnTo>
                    <a:pt x="35699" y="92583"/>
                  </a:lnTo>
                  <a:lnTo>
                    <a:pt x="47371" y="91719"/>
                  </a:lnTo>
                  <a:lnTo>
                    <a:pt x="62776" y="90297"/>
                  </a:lnTo>
                  <a:lnTo>
                    <a:pt x="79184" y="88303"/>
                  </a:lnTo>
                  <a:lnTo>
                    <a:pt x="79184" y="89789"/>
                  </a:lnTo>
                  <a:lnTo>
                    <a:pt x="80670" y="91325"/>
                  </a:lnTo>
                  <a:lnTo>
                    <a:pt x="80670" y="92862"/>
                  </a:lnTo>
                  <a:lnTo>
                    <a:pt x="82207" y="95885"/>
                  </a:lnTo>
                  <a:lnTo>
                    <a:pt x="89801" y="95885"/>
                  </a:lnTo>
                  <a:lnTo>
                    <a:pt x="92875" y="92862"/>
                  </a:lnTo>
                  <a:lnTo>
                    <a:pt x="92875" y="88303"/>
                  </a:lnTo>
                  <a:lnTo>
                    <a:pt x="89801" y="82194"/>
                  </a:lnTo>
                  <a:lnTo>
                    <a:pt x="86766" y="74612"/>
                  </a:lnTo>
                  <a:lnTo>
                    <a:pt x="82207" y="70040"/>
                  </a:lnTo>
                  <a:lnTo>
                    <a:pt x="80670" y="66967"/>
                  </a:lnTo>
                  <a:lnTo>
                    <a:pt x="76098" y="60871"/>
                  </a:lnTo>
                  <a:lnTo>
                    <a:pt x="74612" y="59372"/>
                  </a:lnTo>
                  <a:lnTo>
                    <a:pt x="70002" y="59372"/>
                  </a:lnTo>
                  <a:lnTo>
                    <a:pt x="65443" y="60871"/>
                  </a:lnTo>
                  <a:lnTo>
                    <a:pt x="65443" y="66967"/>
                  </a:lnTo>
                  <a:lnTo>
                    <a:pt x="66979" y="68503"/>
                  </a:lnTo>
                  <a:lnTo>
                    <a:pt x="71539" y="74612"/>
                  </a:lnTo>
                  <a:lnTo>
                    <a:pt x="73075" y="79171"/>
                  </a:lnTo>
                  <a:lnTo>
                    <a:pt x="65379" y="79197"/>
                  </a:lnTo>
                  <a:lnTo>
                    <a:pt x="59550" y="79362"/>
                  </a:lnTo>
                  <a:lnTo>
                    <a:pt x="54000" y="79806"/>
                  </a:lnTo>
                  <a:lnTo>
                    <a:pt x="47180" y="80657"/>
                  </a:lnTo>
                  <a:lnTo>
                    <a:pt x="48844" y="75958"/>
                  </a:lnTo>
                  <a:lnTo>
                    <a:pt x="51371" y="69265"/>
                  </a:lnTo>
                  <a:lnTo>
                    <a:pt x="54470" y="61417"/>
                  </a:lnTo>
                  <a:lnTo>
                    <a:pt x="57848" y="53276"/>
                  </a:lnTo>
                  <a:lnTo>
                    <a:pt x="91338" y="53276"/>
                  </a:lnTo>
                  <a:lnTo>
                    <a:pt x="92875" y="51739"/>
                  </a:lnTo>
                  <a:lnTo>
                    <a:pt x="92875" y="42608"/>
                  </a:lnTo>
                  <a:close/>
                </a:path>
                <a:path w="1674495" h="204469">
                  <a:moveTo>
                    <a:pt x="126352" y="6096"/>
                  </a:moveTo>
                  <a:lnTo>
                    <a:pt x="123278" y="3022"/>
                  </a:lnTo>
                  <a:lnTo>
                    <a:pt x="118719" y="3022"/>
                  </a:lnTo>
                  <a:lnTo>
                    <a:pt x="117233" y="4559"/>
                  </a:lnTo>
                  <a:lnTo>
                    <a:pt x="114160" y="9118"/>
                  </a:lnTo>
                  <a:lnTo>
                    <a:pt x="111125" y="12204"/>
                  </a:lnTo>
                  <a:lnTo>
                    <a:pt x="105029" y="16764"/>
                  </a:lnTo>
                  <a:lnTo>
                    <a:pt x="100457" y="21323"/>
                  </a:lnTo>
                  <a:lnTo>
                    <a:pt x="98920" y="21323"/>
                  </a:lnTo>
                  <a:lnTo>
                    <a:pt x="98920" y="27381"/>
                  </a:lnTo>
                  <a:lnTo>
                    <a:pt x="101993" y="30454"/>
                  </a:lnTo>
                  <a:lnTo>
                    <a:pt x="108102" y="30454"/>
                  </a:lnTo>
                  <a:lnTo>
                    <a:pt x="109588" y="28917"/>
                  </a:lnTo>
                  <a:lnTo>
                    <a:pt x="115697" y="24358"/>
                  </a:lnTo>
                  <a:lnTo>
                    <a:pt x="126352" y="13690"/>
                  </a:lnTo>
                  <a:lnTo>
                    <a:pt x="126352" y="6096"/>
                  </a:lnTo>
                  <a:close/>
                </a:path>
                <a:path w="1674495" h="204469">
                  <a:moveTo>
                    <a:pt x="133946" y="190296"/>
                  </a:moveTo>
                  <a:lnTo>
                    <a:pt x="132461" y="188760"/>
                  </a:lnTo>
                  <a:lnTo>
                    <a:pt x="129387" y="184200"/>
                  </a:lnTo>
                  <a:lnTo>
                    <a:pt x="121793" y="175069"/>
                  </a:lnTo>
                  <a:lnTo>
                    <a:pt x="118719" y="171996"/>
                  </a:lnTo>
                  <a:lnTo>
                    <a:pt x="114160" y="168960"/>
                  </a:lnTo>
                  <a:lnTo>
                    <a:pt x="112661" y="167424"/>
                  </a:lnTo>
                  <a:lnTo>
                    <a:pt x="106565" y="167424"/>
                  </a:lnTo>
                  <a:lnTo>
                    <a:pt x="103543" y="170497"/>
                  </a:lnTo>
                  <a:lnTo>
                    <a:pt x="103543" y="176555"/>
                  </a:lnTo>
                  <a:lnTo>
                    <a:pt x="105029" y="178092"/>
                  </a:lnTo>
                  <a:lnTo>
                    <a:pt x="115697" y="188760"/>
                  </a:lnTo>
                  <a:lnTo>
                    <a:pt x="120256" y="194856"/>
                  </a:lnTo>
                  <a:lnTo>
                    <a:pt x="121793" y="197891"/>
                  </a:lnTo>
                  <a:lnTo>
                    <a:pt x="123278" y="199428"/>
                  </a:lnTo>
                  <a:lnTo>
                    <a:pt x="129387" y="199428"/>
                  </a:lnTo>
                  <a:lnTo>
                    <a:pt x="133946" y="196354"/>
                  </a:lnTo>
                  <a:lnTo>
                    <a:pt x="133946" y="190296"/>
                  </a:lnTo>
                  <a:close/>
                </a:path>
                <a:path w="1674495" h="204469">
                  <a:moveTo>
                    <a:pt x="193332" y="28917"/>
                  </a:moveTo>
                  <a:lnTo>
                    <a:pt x="192544" y="27381"/>
                  </a:lnTo>
                  <a:lnTo>
                    <a:pt x="191795" y="25895"/>
                  </a:lnTo>
                  <a:lnTo>
                    <a:pt x="187223" y="25895"/>
                  </a:lnTo>
                  <a:lnTo>
                    <a:pt x="187223" y="13690"/>
                  </a:lnTo>
                  <a:lnTo>
                    <a:pt x="182664" y="10655"/>
                  </a:lnTo>
                  <a:lnTo>
                    <a:pt x="175069" y="10655"/>
                  </a:lnTo>
                  <a:lnTo>
                    <a:pt x="175069" y="19786"/>
                  </a:lnTo>
                  <a:lnTo>
                    <a:pt x="175069" y="25895"/>
                  </a:lnTo>
                  <a:lnTo>
                    <a:pt x="175069" y="35013"/>
                  </a:lnTo>
                  <a:lnTo>
                    <a:pt x="175069" y="41122"/>
                  </a:lnTo>
                  <a:lnTo>
                    <a:pt x="162864" y="41122"/>
                  </a:lnTo>
                  <a:lnTo>
                    <a:pt x="162864" y="35013"/>
                  </a:lnTo>
                  <a:lnTo>
                    <a:pt x="175069" y="35013"/>
                  </a:lnTo>
                  <a:lnTo>
                    <a:pt x="175069" y="25895"/>
                  </a:lnTo>
                  <a:lnTo>
                    <a:pt x="162864" y="25895"/>
                  </a:lnTo>
                  <a:lnTo>
                    <a:pt x="162864" y="19786"/>
                  </a:lnTo>
                  <a:lnTo>
                    <a:pt x="175069" y="19786"/>
                  </a:lnTo>
                  <a:lnTo>
                    <a:pt x="175069" y="10655"/>
                  </a:lnTo>
                  <a:lnTo>
                    <a:pt x="162864" y="10655"/>
                  </a:lnTo>
                  <a:lnTo>
                    <a:pt x="162864" y="3022"/>
                  </a:lnTo>
                  <a:lnTo>
                    <a:pt x="159842" y="1536"/>
                  </a:lnTo>
                  <a:lnTo>
                    <a:pt x="153746" y="1536"/>
                  </a:lnTo>
                  <a:lnTo>
                    <a:pt x="150710" y="3022"/>
                  </a:lnTo>
                  <a:lnTo>
                    <a:pt x="150710" y="10655"/>
                  </a:lnTo>
                  <a:lnTo>
                    <a:pt x="129387" y="10655"/>
                  </a:lnTo>
                  <a:lnTo>
                    <a:pt x="129387" y="19786"/>
                  </a:lnTo>
                  <a:lnTo>
                    <a:pt x="150710" y="19786"/>
                  </a:lnTo>
                  <a:lnTo>
                    <a:pt x="150710" y="25895"/>
                  </a:lnTo>
                  <a:lnTo>
                    <a:pt x="127850" y="25895"/>
                  </a:lnTo>
                  <a:lnTo>
                    <a:pt x="127850" y="27381"/>
                  </a:lnTo>
                  <a:lnTo>
                    <a:pt x="124815" y="24358"/>
                  </a:lnTo>
                  <a:lnTo>
                    <a:pt x="118719" y="24358"/>
                  </a:lnTo>
                  <a:lnTo>
                    <a:pt x="118719" y="25895"/>
                  </a:lnTo>
                  <a:lnTo>
                    <a:pt x="114160" y="31940"/>
                  </a:lnTo>
                  <a:lnTo>
                    <a:pt x="111125" y="38049"/>
                  </a:lnTo>
                  <a:lnTo>
                    <a:pt x="105029" y="44145"/>
                  </a:lnTo>
                  <a:lnTo>
                    <a:pt x="101993" y="48717"/>
                  </a:lnTo>
                  <a:lnTo>
                    <a:pt x="100457" y="48717"/>
                  </a:lnTo>
                  <a:lnTo>
                    <a:pt x="98920" y="51739"/>
                  </a:lnTo>
                  <a:lnTo>
                    <a:pt x="98920" y="57835"/>
                  </a:lnTo>
                  <a:lnTo>
                    <a:pt x="100457" y="60871"/>
                  </a:lnTo>
                  <a:lnTo>
                    <a:pt x="105029" y="60871"/>
                  </a:lnTo>
                  <a:lnTo>
                    <a:pt x="106565" y="59372"/>
                  </a:lnTo>
                  <a:lnTo>
                    <a:pt x="109588" y="57835"/>
                  </a:lnTo>
                  <a:lnTo>
                    <a:pt x="109588" y="95885"/>
                  </a:lnTo>
                  <a:lnTo>
                    <a:pt x="120256" y="95885"/>
                  </a:lnTo>
                  <a:lnTo>
                    <a:pt x="121793" y="92862"/>
                  </a:lnTo>
                  <a:lnTo>
                    <a:pt x="121793" y="57835"/>
                  </a:lnTo>
                  <a:lnTo>
                    <a:pt x="121793" y="44145"/>
                  </a:lnTo>
                  <a:lnTo>
                    <a:pt x="123278" y="41122"/>
                  </a:lnTo>
                  <a:lnTo>
                    <a:pt x="126352" y="36512"/>
                  </a:lnTo>
                  <a:lnTo>
                    <a:pt x="127850" y="33477"/>
                  </a:lnTo>
                  <a:lnTo>
                    <a:pt x="127850" y="35013"/>
                  </a:lnTo>
                  <a:lnTo>
                    <a:pt x="150710" y="35013"/>
                  </a:lnTo>
                  <a:lnTo>
                    <a:pt x="150710" y="41122"/>
                  </a:lnTo>
                  <a:lnTo>
                    <a:pt x="129387" y="41122"/>
                  </a:lnTo>
                  <a:lnTo>
                    <a:pt x="129387" y="48717"/>
                  </a:lnTo>
                  <a:lnTo>
                    <a:pt x="130924" y="50253"/>
                  </a:lnTo>
                  <a:lnTo>
                    <a:pt x="150710" y="50253"/>
                  </a:lnTo>
                  <a:lnTo>
                    <a:pt x="150710" y="56299"/>
                  </a:lnTo>
                  <a:lnTo>
                    <a:pt x="127850" y="56299"/>
                  </a:lnTo>
                  <a:lnTo>
                    <a:pt x="127850" y="63944"/>
                  </a:lnTo>
                  <a:lnTo>
                    <a:pt x="129387" y="65430"/>
                  </a:lnTo>
                  <a:lnTo>
                    <a:pt x="150710" y="65430"/>
                  </a:lnTo>
                  <a:lnTo>
                    <a:pt x="150710" y="71526"/>
                  </a:lnTo>
                  <a:lnTo>
                    <a:pt x="124815" y="71526"/>
                  </a:lnTo>
                  <a:lnTo>
                    <a:pt x="124815" y="80657"/>
                  </a:lnTo>
                  <a:lnTo>
                    <a:pt x="150710" y="80657"/>
                  </a:lnTo>
                  <a:lnTo>
                    <a:pt x="150710" y="95885"/>
                  </a:lnTo>
                  <a:lnTo>
                    <a:pt x="161378" y="95885"/>
                  </a:lnTo>
                  <a:lnTo>
                    <a:pt x="162864" y="94399"/>
                  </a:lnTo>
                  <a:lnTo>
                    <a:pt x="162864" y="80657"/>
                  </a:lnTo>
                  <a:lnTo>
                    <a:pt x="193332" y="80657"/>
                  </a:lnTo>
                  <a:lnTo>
                    <a:pt x="193332" y="71526"/>
                  </a:lnTo>
                  <a:lnTo>
                    <a:pt x="162864" y="71526"/>
                  </a:lnTo>
                  <a:lnTo>
                    <a:pt x="162864" y="65430"/>
                  </a:lnTo>
                  <a:lnTo>
                    <a:pt x="190309" y="65430"/>
                  </a:lnTo>
                  <a:lnTo>
                    <a:pt x="190309" y="57835"/>
                  </a:lnTo>
                  <a:lnTo>
                    <a:pt x="188772" y="56299"/>
                  </a:lnTo>
                  <a:lnTo>
                    <a:pt x="162864" y="56299"/>
                  </a:lnTo>
                  <a:lnTo>
                    <a:pt x="162864" y="50253"/>
                  </a:lnTo>
                  <a:lnTo>
                    <a:pt x="182664" y="50253"/>
                  </a:lnTo>
                  <a:lnTo>
                    <a:pt x="187223" y="47167"/>
                  </a:lnTo>
                  <a:lnTo>
                    <a:pt x="187223" y="35013"/>
                  </a:lnTo>
                  <a:lnTo>
                    <a:pt x="191795" y="35013"/>
                  </a:lnTo>
                  <a:lnTo>
                    <a:pt x="193332" y="33477"/>
                  </a:lnTo>
                  <a:lnTo>
                    <a:pt x="193332" y="28917"/>
                  </a:lnTo>
                  <a:close/>
                </a:path>
                <a:path w="1674495" h="204469">
                  <a:moveTo>
                    <a:pt x="273989" y="44145"/>
                  </a:moveTo>
                  <a:lnTo>
                    <a:pt x="272503" y="39585"/>
                  </a:lnTo>
                  <a:lnTo>
                    <a:pt x="270967" y="36512"/>
                  </a:lnTo>
                  <a:lnTo>
                    <a:pt x="267893" y="33477"/>
                  </a:lnTo>
                  <a:lnTo>
                    <a:pt x="267893" y="31940"/>
                  </a:lnTo>
                  <a:lnTo>
                    <a:pt x="264871" y="31940"/>
                  </a:lnTo>
                  <a:lnTo>
                    <a:pt x="263334" y="33477"/>
                  </a:lnTo>
                  <a:lnTo>
                    <a:pt x="263334" y="38049"/>
                  </a:lnTo>
                  <a:lnTo>
                    <a:pt x="264871" y="41122"/>
                  </a:lnTo>
                  <a:lnTo>
                    <a:pt x="266407" y="42608"/>
                  </a:lnTo>
                  <a:lnTo>
                    <a:pt x="266407" y="44145"/>
                  </a:lnTo>
                  <a:lnTo>
                    <a:pt x="267893" y="45681"/>
                  </a:lnTo>
                  <a:lnTo>
                    <a:pt x="267893" y="47167"/>
                  </a:lnTo>
                  <a:lnTo>
                    <a:pt x="269430" y="48717"/>
                  </a:lnTo>
                  <a:lnTo>
                    <a:pt x="273989" y="48717"/>
                  </a:lnTo>
                  <a:lnTo>
                    <a:pt x="273989" y="44145"/>
                  </a:lnTo>
                  <a:close/>
                </a:path>
                <a:path w="1674495" h="204469">
                  <a:moveTo>
                    <a:pt x="280098" y="118706"/>
                  </a:moveTo>
                  <a:lnTo>
                    <a:pt x="210045" y="118706"/>
                  </a:lnTo>
                  <a:lnTo>
                    <a:pt x="210045" y="130911"/>
                  </a:lnTo>
                  <a:lnTo>
                    <a:pt x="227876" y="130898"/>
                  </a:lnTo>
                  <a:lnTo>
                    <a:pt x="237261" y="130721"/>
                  </a:lnTo>
                  <a:lnTo>
                    <a:pt x="246367" y="130263"/>
                  </a:lnTo>
                  <a:lnTo>
                    <a:pt x="254203" y="129374"/>
                  </a:lnTo>
                  <a:lnTo>
                    <a:pt x="254203" y="130911"/>
                  </a:lnTo>
                  <a:lnTo>
                    <a:pt x="249643" y="132448"/>
                  </a:lnTo>
                  <a:lnTo>
                    <a:pt x="248145" y="133934"/>
                  </a:lnTo>
                  <a:lnTo>
                    <a:pt x="245071" y="135483"/>
                  </a:lnTo>
                  <a:lnTo>
                    <a:pt x="243586" y="137020"/>
                  </a:lnTo>
                  <a:lnTo>
                    <a:pt x="243586" y="143065"/>
                  </a:lnTo>
                  <a:lnTo>
                    <a:pt x="246608" y="146138"/>
                  </a:lnTo>
                  <a:lnTo>
                    <a:pt x="251180" y="146138"/>
                  </a:lnTo>
                  <a:lnTo>
                    <a:pt x="252717" y="144602"/>
                  </a:lnTo>
                  <a:lnTo>
                    <a:pt x="255739" y="143065"/>
                  </a:lnTo>
                  <a:lnTo>
                    <a:pt x="258762" y="141579"/>
                  </a:lnTo>
                  <a:lnTo>
                    <a:pt x="269430" y="133934"/>
                  </a:lnTo>
                  <a:lnTo>
                    <a:pt x="272503" y="132448"/>
                  </a:lnTo>
                  <a:lnTo>
                    <a:pt x="278561" y="129374"/>
                  </a:lnTo>
                  <a:lnTo>
                    <a:pt x="280098" y="127889"/>
                  </a:lnTo>
                  <a:lnTo>
                    <a:pt x="280098" y="118706"/>
                  </a:lnTo>
                  <a:close/>
                </a:path>
                <a:path w="1674495" h="204469">
                  <a:moveTo>
                    <a:pt x="284657" y="38049"/>
                  </a:moveTo>
                  <a:lnTo>
                    <a:pt x="281635" y="33477"/>
                  </a:lnTo>
                  <a:lnTo>
                    <a:pt x="281635" y="31940"/>
                  </a:lnTo>
                  <a:lnTo>
                    <a:pt x="278561" y="28917"/>
                  </a:lnTo>
                  <a:lnTo>
                    <a:pt x="278561" y="27381"/>
                  </a:lnTo>
                  <a:lnTo>
                    <a:pt x="275539" y="27381"/>
                  </a:lnTo>
                  <a:lnTo>
                    <a:pt x="272503" y="28917"/>
                  </a:lnTo>
                  <a:lnTo>
                    <a:pt x="272503" y="31940"/>
                  </a:lnTo>
                  <a:lnTo>
                    <a:pt x="273989" y="31940"/>
                  </a:lnTo>
                  <a:lnTo>
                    <a:pt x="273989" y="33477"/>
                  </a:lnTo>
                  <a:lnTo>
                    <a:pt x="275539" y="36512"/>
                  </a:lnTo>
                  <a:lnTo>
                    <a:pt x="275539" y="38049"/>
                  </a:lnTo>
                  <a:lnTo>
                    <a:pt x="277075" y="38049"/>
                  </a:lnTo>
                  <a:lnTo>
                    <a:pt x="278561" y="41122"/>
                  </a:lnTo>
                  <a:lnTo>
                    <a:pt x="278561" y="42608"/>
                  </a:lnTo>
                  <a:lnTo>
                    <a:pt x="280098" y="44145"/>
                  </a:lnTo>
                  <a:lnTo>
                    <a:pt x="283121" y="44145"/>
                  </a:lnTo>
                  <a:lnTo>
                    <a:pt x="284657" y="42608"/>
                  </a:lnTo>
                  <a:lnTo>
                    <a:pt x="284657" y="38049"/>
                  </a:lnTo>
                  <a:close/>
                </a:path>
                <a:path w="1674495" h="204469">
                  <a:moveTo>
                    <a:pt x="286194" y="182651"/>
                  </a:moveTo>
                  <a:lnTo>
                    <a:pt x="278561" y="182651"/>
                  </a:lnTo>
                  <a:lnTo>
                    <a:pt x="272503" y="184200"/>
                  </a:lnTo>
                  <a:lnTo>
                    <a:pt x="267169" y="185089"/>
                  </a:lnTo>
                  <a:lnTo>
                    <a:pt x="260692" y="185547"/>
                  </a:lnTo>
                  <a:lnTo>
                    <a:pt x="253644" y="185724"/>
                  </a:lnTo>
                  <a:lnTo>
                    <a:pt x="246608" y="185737"/>
                  </a:lnTo>
                  <a:lnTo>
                    <a:pt x="237172" y="185356"/>
                  </a:lnTo>
                  <a:lnTo>
                    <a:pt x="228333" y="183832"/>
                  </a:lnTo>
                  <a:lnTo>
                    <a:pt x="221780" y="180594"/>
                  </a:lnTo>
                  <a:lnTo>
                    <a:pt x="219227" y="175069"/>
                  </a:lnTo>
                  <a:lnTo>
                    <a:pt x="219227" y="171996"/>
                  </a:lnTo>
                  <a:lnTo>
                    <a:pt x="223786" y="167424"/>
                  </a:lnTo>
                  <a:lnTo>
                    <a:pt x="226822" y="162864"/>
                  </a:lnTo>
                  <a:lnTo>
                    <a:pt x="228358" y="161378"/>
                  </a:lnTo>
                  <a:lnTo>
                    <a:pt x="228358" y="156806"/>
                  </a:lnTo>
                  <a:lnTo>
                    <a:pt x="226822" y="153733"/>
                  </a:lnTo>
                  <a:lnTo>
                    <a:pt x="219227" y="153733"/>
                  </a:lnTo>
                  <a:lnTo>
                    <a:pt x="216154" y="156806"/>
                  </a:lnTo>
                  <a:lnTo>
                    <a:pt x="211582" y="159842"/>
                  </a:lnTo>
                  <a:lnTo>
                    <a:pt x="205486" y="167424"/>
                  </a:lnTo>
                  <a:lnTo>
                    <a:pt x="205486" y="176555"/>
                  </a:lnTo>
                  <a:lnTo>
                    <a:pt x="208432" y="186753"/>
                  </a:lnTo>
                  <a:lnTo>
                    <a:pt x="215392" y="192938"/>
                  </a:lnTo>
                  <a:lnTo>
                    <a:pt x="223481" y="196278"/>
                  </a:lnTo>
                  <a:lnTo>
                    <a:pt x="229844" y="197891"/>
                  </a:lnTo>
                  <a:lnTo>
                    <a:pt x="249643" y="197891"/>
                  </a:lnTo>
                  <a:lnTo>
                    <a:pt x="259524" y="197662"/>
                  </a:lnTo>
                  <a:lnTo>
                    <a:pt x="268287" y="197129"/>
                  </a:lnTo>
                  <a:lnTo>
                    <a:pt x="275336" y="196596"/>
                  </a:lnTo>
                  <a:lnTo>
                    <a:pt x="280098" y="196354"/>
                  </a:lnTo>
                  <a:lnTo>
                    <a:pt x="284657" y="194856"/>
                  </a:lnTo>
                  <a:lnTo>
                    <a:pt x="286194" y="193319"/>
                  </a:lnTo>
                  <a:lnTo>
                    <a:pt x="286194" y="185737"/>
                  </a:lnTo>
                  <a:lnTo>
                    <a:pt x="286194" y="182651"/>
                  </a:lnTo>
                  <a:close/>
                </a:path>
                <a:path w="1674495" h="204469">
                  <a:moveTo>
                    <a:pt x="289229" y="10655"/>
                  </a:moveTo>
                  <a:lnTo>
                    <a:pt x="278561" y="10655"/>
                  </a:lnTo>
                  <a:lnTo>
                    <a:pt x="207022" y="12204"/>
                  </a:lnTo>
                  <a:lnTo>
                    <a:pt x="202463" y="13690"/>
                  </a:lnTo>
                  <a:lnTo>
                    <a:pt x="200926" y="15227"/>
                  </a:lnTo>
                  <a:lnTo>
                    <a:pt x="200926" y="21323"/>
                  </a:lnTo>
                  <a:lnTo>
                    <a:pt x="202463" y="25895"/>
                  </a:lnTo>
                  <a:lnTo>
                    <a:pt x="214668" y="25895"/>
                  </a:lnTo>
                  <a:lnTo>
                    <a:pt x="222872" y="24993"/>
                  </a:lnTo>
                  <a:lnTo>
                    <a:pt x="239903" y="23736"/>
                  </a:lnTo>
                  <a:lnTo>
                    <a:pt x="248145" y="22809"/>
                  </a:lnTo>
                  <a:lnTo>
                    <a:pt x="243586" y="25895"/>
                  </a:lnTo>
                  <a:lnTo>
                    <a:pt x="238975" y="28917"/>
                  </a:lnTo>
                  <a:lnTo>
                    <a:pt x="234403" y="33477"/>
                  </a:lnTo>
                  <a:lnTo>
                    <a:pt x="227126" y="41414"/>
                  </a:lnTo>
                  <a:lnTo>
                    <a:pt x="222999" y="48907"/>
                  </a:lnTo>
                  <a:lnTo>
                    <a:pt x="221132" y="55537"/>
                  </a:lnTo>
                  <a:lnTo>
                    <a:pt x="220713" y="60871"/>
                  </a:lnTo>
                  <a:lnTo>
                    <a:pt x="221589" y="68541"/>
                  </a:lnTo>
                  <a:lnTo>
                    <a:pt x="256730" y="90817"/>
                  </a:lnTo>
                  <a:lnTo>
                    <a:pt x="266407" y="91325"/>
                  </a:lnTo>
                  <a:lnTo>
                    <a:pt x="278561" y="91325"/>
                  </a:lnTo>
                  <a:lnTo>
                    <a:pt x="278561" y="79171"/>
                  </a:lnTo>
                  <a:lnTo>
                    <a:pt x="275539" y="77635"/>
                  </a:lnTo>
                  <a:lnTo>
                    <a:pt x="264871" y="77635"/>
                  </a:lnTo>
                  <a:lnTo>
                    <a:pt x="252399" y="76733"/>
                  </a:lnTo>
                  <a:lnTo>
                    <a:pt x="242785" y="73837"/>
                  </a:lnTo>
                  <a:lnTo>
                    <a:pt x="236588" y="68643"/>
                  </a:lnTo>
                  <a:lnTo>
                    <a:pt x="234403" y="60871"/>
                  </a:lnTo>
                  <a:lnTo>
                    <a:pt x="236639" y="50355"/>
                  </a:lnTo>
                  <a:lnTo>
                    <a:pt x="267525" y="24345"/>
                  </a:lnTo>
                  <a:lnTo>
                    <a:pt x="278561" y="22809"/>
                  </a:lnTo>
                  <a:lnTo>
                    <a:pt x="289229" y="22809"/>
                  </a:lnTo>
                  <a:lnTo>
                    <a:pt x="289229" y="10655"/>
                  </a:lnTo>
                  <a:close/>
                </a:path>
                <a:path w="1674495" h="204469">
                  <a:moveTo>
                    <a:pt x="389686" y="184200"/>
                  </a:moveTo>
                  <a:lnTo>
                    <a:pt x="388200" y="182651"/>
                  </a:lnTo>
                  <a:lnTo>
                    <a:pt x="382092" y="182651"/>
                  </a:lnTo>
                  <a:lnTo>
                    <a:pt x="379018" y="184200"/>
                  </a:lnTo>
                  <a:lnTo>
                    <a:pt x="374459" y="184200"/>
                  </a:lnTo>
                  <a:lnTo>
                    <a:pt x="369887" y="182651"/>
                  </a:lnTo>
                  <a:lnTo>
                    <a:pt x="369887" y="173532"/>
                  </a:lnTo>
                  <a:lnTo>
                    <a:pt x="372960" y="164401"/>
                  </a:lnTo>
                  <a:lnTo>
                    <a:pt x="374954" y="152654"/>
                  </a:lnTo>
                  <a:lnTo>
                    <a:pt x="376288" y="146164"/>
                  </a:lnTo>
                  <a:lnTo>
                    <a:pt x="377240" y="141693"/>
                  </a:lnTo>
                  <a:lnTo>
                    <a:pt x="377532" y="138506"/>
                  </a:lnTo>
                  <a:lnTo>
                    <a:pt x="377532" y="121780"/>
                  </a:lnTo>
                  <a:lnTo>
                    <a:pt x="359270" y="121780"/>
                  </a:lnTo>
                  <a:lnTo>
                    <a:pt x="354355" y="122199"/>
                  </a:lnTo>
                  <a:lnTo>
                    <a:pt x="348589" y="123888"/>
                  </a:lnTo>
                  <a:lnTo>
                    <a:pt x="341680" y="127571"/>
                  </a:lnTo>
                  <a:lnTo>
                    <a:pt x="333375" y="133934"/>
                  </a:lnTo>
                  <a:lnTo>
                    <a:pt x="333375" y="132448"/>
                  </a:lnTo>
                  <a:lnTo>
                    <a:pt x="334911" y="124815"/>
                  </a:lnTo>
                  <a:lnTo>
                    <a:pt x="334911" y="115684"/>
                  </a:lnTo>
                  <a:lnTo>
                    <a:pt x="333375" y="112661"/>
                  </a:lnTo>
                  <a:lnTo>
                    <a:pt x="325793" y="112661"/>
                  </a:lnTo>
                  <a:lnTo>
                    <a:pt x="322707" y="114147"/>
                  </a:lnTo>
                  <a:lnTo>
                    <a:pt x="321170" y="117221"/>
                  </a:lnTo>
                  <a:lnTo>
                    <a:pt x="321170" y="129374"/>
                  </a:lnTo>
                  <a:lnTo>
                    <a:pt x="299897" y="129374"/>
                  </a:lnTo>
                  <a:lnTo>
                    <a:pt x="299897" y="141579"/>
                  </a:lnTo>
                  <a:lnTo>
                    <a:pt x="321170" y="141579"/>
                  </a:lnTo>
                  <a:lnTo>
                    <a:pt x="319684" y="146138"/>
                  </a:lnTo>
                  <a:lnTo>
                    <a:pt x="299897" y="173532"/>
                  </a:lnTo>
                  <a:lnTo>
                    <a:pt x="298348" y="173532"/>
                  </a:lnTo>
                  <a:lnTo>
                    <a:pt x="298348" y="179628"/>
                  </a:lnTo>
                  <a:lnTo>
                    <a:pt x="302920" y="182651"/>
                  </a:lnTo>
                  <a:lnTo>
                    <a:pt x="309016" y="182651"/>
                  </a:lnTo>
                  <a:lnTo>
                    <a:pt x="309016" y="181165"/>
                  </a:lnTo>
                  <a:lnTo>
                    <a:pt x="312051" y="179628"/>
                  </a:lnTo>
                  <a:lnTo>
                    <a:pt x="313588" y="176555"/>
                  </a:lnTo>
                  <a:lnTo>
                    <a:pt x="316611" y="171996"/>
                  </a:lnTo>
                  <a:lnTo>
                    <a:pt x="319684" y="165938"/>
                  </a:lnTo>
                  <a:lnTo>
                    <a:pt x="319684" y="200914"/>
                  </a:lnTo>
                  <a:lnTo>
                    <a:pt x="333375" y="200914"/>
                  </a:lnTo>
                  <a:lnTo>
                    <a:pt x="333375" y="190296"/>
                  </a:lnTo>
                  <a:lnTo>
                    <a:pt x="331838" y="176555"/>
                  </a:lnTo>
                  <a:lnTo>
                    <a:pt x="331838" y="165938"/>
                  </a:lnTo>
                  <a:lnTo>
                    <a:pt x="333375" y="158292"/>
                  </a:lnTo>
                  <a:lnTo>
                    <a:pt x="333375" y="150710"/>
                  </a:lnTo>
                  <a:lnTo>
                    <a:pt x="336956" y="146164"/>
                  </a:lnTo>
                  <a:lnTo>
                    <a:pt x="342684" y="140614"/>
                  </a:lnTo>
                  <a:lnTo>
                    <a:pt x="349846" y="135915"/>
                  </a:lnTo>
                  <a:lnTo>
                    <a:pt x="357733" y="133934"/>
                  </a:lnTo>
                  <a:lnTo>
                    <a:pt x="363842" y="133934"/>
                  </a:lnTo>
                  <a:lnTo>
                    <a:pt x="363842" y="143065"/>
                  </a:lnTo>
                  <a:lnTo>
                    <a:pt x="362305" y="143065"/>
                  </a:lnTo>
                  <a:lnTo>
                    <a:pt x="360768" y="153733"/>
                  </a:lnTo>
                  <a:lnTo>
                    <a:pt x="359003" y="162915"/>
                  </a:lnTo>
                  <a:lnTo>
                    <a:pt x="358101" y="170116"/>
                  </a:lnTo>
                  <a:lnTo>
                    <a:pt x="357771" y="175590"/>
                  </a:lnTo>
                  <a:lnTo>
                    <a:pt x="357733" y="197891"/>
                  </a:lnTo>
                  <a:lnTo>
                    <a:pt x="382092" y="197891"/>
                  </a:lnTo>
                  <a:lnTo>
                    <a:pt x="389686" y="194856"/>
                  </a:lnTo>
                  <a:lnTo>
                    <a:pt x="389686" y="184200"/>
                  </a:lnTo>
                  <a:close/>
                </a:path>
                <a:path w="1674495" h="204469">
                  <a:moveTo>
                    <a:pt x="391223" y="77635"/>
                  </a:moveTo>
                  <a:lnTo>
                    <a:pt x="389686" y="74612"/>
                  </a:lnTo>
                  <a:lnTo>
                    <a:pt x="382092" y="74612"/>
                  </a:lnTo>
                  <a:lnTo>
                    <a:pt x="382092" y="76098"/>
                  </a:lnTo>
                  <a:lnTo>
                    <a:pt x="380555" y="79171"/>
                  </a:lnTo>
                  <a:lnTo>
                    <a:pt x="380555" y="82194"/>
                  </a:lnTo>
                  <a:lnTo>
                    <a:pt x="379018" y="83731"/>
                  </a:lnTo>
                  <a:lnTo>
                    <a:pt x="374459" y="83731"/>
                  </a:lnTo>
                  <a:lnTo>
                    <a:pt x="371424" y="79171"/>
                  </a:lnTo>
                  <a:lnTo>
                    <a:pt x="371424" y="77635"/>
                  </a:lnTo>
                  <a:lnTo>
                    <a:pt x="374459" y="76098"/>
                  </a:lnTo>
                  <a:lnTo>
                    <a:pt x="375996" y="74612"/>
                  </a:lnTo>
                  <a:lnTo>
                    <a:pt x="379018" y="71526"/>
                  </a:lnTo>
                  <a:lnTo>
                    <a:pt x="382092" y="68503"/>
                  </a:lnTo>
                  <a:lnTo>
                    <a:pt x="385114" y="65430"/>
                  </a:lnTo>
                  <a:lnTo>
                    <a:pt x="385114" y="60871"/>
                  </a:lnTo>
                  <a:lnTo>
                    <a:pt x="382092" y="57835"/>
                  </a:lnTo>
                  <a:lnTo>
                    <a:pt x="377532" y="57835"/>
                  </a:lnTo>
                  <a:lnTo>
                    <a:pt x="375996" y="59372"/>
                  </a:lnTo>
                  <a:lnTo>
                    <a:pt x="374459" y="60871"/>
                  </a:lnTo>
                  <a:lnTo>
                    <a:pt x="366864" y="68503"/>
                  </a:lnTo>
                  <a:lnTo>
                    <a:pt x="365328" y="65430"/>
                  </a:lnTo>
                  <a:lnTo>
                    <a:pt x="365328" y="62407"/>
                  </a:lnTo>
                  <a:lnTo>
                    <a:pt x="364337" y="59372"/>
                  </a:lnTo>
                  <a:lnTo>
                    <a:pt x="363842" y="57835"/>
                  </a:lnTo>
                  <a:lnTo>
                    <a:pt x="385114" y="56299"/>
                  </a:lnTo>
                  <a:lnTo>
                    <a:pt x="389686" y="56299"/>
                  </a:lnTo>
                  <a:lnTo>
                    <a:pt x="389686" y="47167"/>
                  </a:lnTo>
                  <a:lnTo>
                    <a:pt x="388200" y="45681"/>
                  </a:lnTo>
                  <a:lnTo>
                    <a:pt x="385114" y="45681"/>
                  </a:lnTo>
                  <a:lnTo>
                    <a:pt x="362305" y="47167"/>
                  </a:lnTo>
                  <a:lnTo>
                    <a:pt x="362305" y="42608"/>
                  </a:lnTo>
                  <a:lnTo>
                    <a:pt x="383628" y="41122"/>
                  </a:lnTo>
                  <a:lnTo>
                    <a:pt x="386664" y="39585"/>
                  </a:lnTo>
                  <a:lnTo>
                    <a:pt x="388200" y="39585"/>
                  </a:lnTo>
                  <a:lnTo>
                    <a:pt x="388200" y="31940"/>
                  </a:lnTo>
                  <a:lnTo>
                    <a:pt x="388200" y="30454"/>
                  </a:lnTo>
                  <a:lnTo>
                    <a:pt x="382092" y="30454"/>
                  </a:lnTo>
                  <a:lnTo>
                    <a:pt x="360768" y="31940"/>
                  </a:lnTo>
                  <a:lnTo>
                    <a:pt x="360768" y="27381"/>
                  </a:lnTo>
                  <a:lnTo>
                    <a:pt x="360768" y="25895"/>
                  </a:lnTo>
                  <a:lnTo>
                    <a:pt x="383628" y="24358"/>
                  </a:lnTo>
                  <a:lnTo>
                    <a:pt x="386664" y="24358"/>
                  </a:lnTo>
                  <a:lnTo>
                    <a:pt x="388200" y="22809"/>
                  </a:lnTo>
                  <a:lnTo>
                    <a:pt x="388200" y="16764"/>
                  </a:lnTo>
                  <a:lnTo>
                    <a:pt x="388200" y="13690"/>
                  </a:lnTo>
                  <a:lnTo>
                    <a:pt x="383628" y="13690"/>
                  </a:lnTo>
                  <a:lnTo>
                    <a:pt x="383628" y="9118"/>
                  </a:lnTo>
                  <a:lnTo>
                    <a:pt x="380555" y="6096"/>
                  </a:lnTo>
                  <a:lnTo>
                    <a:pt x="379018" y="6096"/>
                  </a:lnTo>
                  <a:lnTo>
                    <a:pt x="374459" y="3022"/>
                  </a:lnTo>
                  <a:lnTo>
                    <a:pt x="369887" y="3022"/>
                  </a:lnTo>
                  <a:lnTo>
                    <a:pt x="366864" y="4559"/>
                  </a:lnTo>
                  <a:lnTo>
                    <a:pt x="366864" y="9118"/>
                  </a:lnTo>
                  <a:lnTo>
                    <a:pt x="368401" y="9118"/>
                  </a:lnTo>
                  <a:lnTo>
                    <a:pt x="369887" y="10655"/>
                  </a:lnTo>
                  <a:lnTo>
                    <a:pt x="371424" y="12204"/>
                  </a:lnTo>
                  <a:lnTo>
                    <a:pt x="372960" y="13690"/>
                  </a:lnTo>
                  <a:lnTo>
                    <a:pt x="374459" y="15227"/>
                  </a:lnTo>
                  <a:lnTo>
                    <a:pt x="360768" y="16764"/>
                  </a:lnTo>
                  <a:lnTo>
                    <a:pt x="360768" y="1536"/>
                  </a:lnTo>
                  <a:lnTo>
                    <a:pt x="348602" y="1536"/>
                  </a:lnTo>
                  <a:lnTo>
                    <a:pt x="348602" y="16764"/>
                  </a:lnTo>
                  <a:lnTo>
                    <a:pt x="337947" y="18249"/>
                  </a:lnTo>
                  <a:lnTo>
                    <a:pt x="333375" y="18249"/>
                  </a:lnTo>
                  <a:lnTo>
                    <a:pt x="333375" y="27381"/>
                  </a:lnTo>
                  <a:lnTo>
                    <a:pt x="322707" y="27381"/>
                  </a:lnTo>
                  <a:lnTo>
                    <a:pt x="322707" y="39585"/>
                  </a:lnTo>
                  <a:lnTo>
                    <a:pt x="322707" y="41122"/>
                  </a:lnTo>
                  <a:lnTo>
                    <a:pt x="321170" y="47167"/>
                  </a:lnTo>
                  <a:lnTo>
                    <a:pt x="319684" y="53276"/>
                  </a:lnTo>
                  <a:lnTo>
                    <a:pt x="316611" y="50253"/>
                  </a:lnTo>
                  <a:lnTo>
                    <a:pt x="315125" y="48717"/>
                  </a:lnTo>
                  <a:lnTo>
                    <a:pt x="312051" y="47167"/>
                  </a:lnTo>
                  <a:lnTo>
                    <a:pt x="312051" y="45681"/>
                  </a:lnTo>
                  <a:lnTo>
                    <a:pt x="313588" y="42608"/>
                  </a:lnTo>
                  <a:lnTo>
                    <a:pt x="313588" y="38049"/>
                  </a:lnTo>
                  <a:lnTo>
                    <a:pt x="321170" y="38049"/>
                  </a:lnTo>
                  <a:lnTo>
                    <a:pt x="322707" y="39585"/>
                  </a:lnTo>
                  <a:lnTo>
                    <a:pt x="322707" y="27381"/>
                  </a:lnTo>
                  <a:lnTo>
                    <a:pt x="316611" y="27381"/>
                  </a:lnTo>
                  <a:lnTo>
                    <a:pt x="316611" y="19786"/>
                  </a:lnTo>
                  <a:lnTo>
                    <a:pt x="318147" y="16764"/>
                  </a:lnTo>
                  <a:lnTo>
                    <a:pt x="334911" y="16764"/>
                  </a:lnTo>
                  <a:lnTo>
                    <a:pt x="336410" y="15227"/>
                  </a:lnTo>
                  <a:lnTo>
                    <a:pt x="336410" y="6096"/>
                  </a:lnTo>
                  <a:lnTo>
                    <a:pt x="298348" y="6096"/>
                  </a:lnTo>
                  <a:lnTo>
                    <a:pt x="296862" y="7581"/>
                  </a:lnTo>
                  <a:lnTo>
                    <a:pt x="296862" y="15227"/>
                  </a:lnTo>
                  <a:lnTo>
                    <a:pt x="298348" y="16764"/>
                  </a:lnTo>
                  <a:lnTo>
                    <a:pt x="305993" y="16764"/>
                  </a:lnTo>
                  <a:lnTo>
                    <a:pt x="304584" y="29260"/>
                  </a:lnTo>
                  <a:lnTo>
                    <a:pt x="302742" y="38049"/>
                  </a:lnTo>
                  <a:lnTo>
                    <a:pt x="300621" y="44577"/>
                  </a:lnTo>
                  <a:lnTo>
                    <a:pt x="298348" y="50253"/>
                  </a:lnTo>
                  <a:lnTo>
                    <a:pt x="296862" y="51739"/>
                  </a:lnTo>
                  <a:lnTo>
                    <a:pt x="296862" y="57835"/>
                  </a:lnTo>
                  <a:lnTo>
                    <a:pt x="298348" y="60871"/>
                  </a:lnTo>
                  <a:lnTo>
                    <a:pt x="304457" y="60871"/>
                  </a:lnTo>
                  <a:lnTo>
                    <a:pt x="305993" y="59372"/>
                  </a:lnTo>
                  <a:lnTo>
                    <a:pt x="307479" y="56299"/>
                  </a:lnTo>
                  <a:lnTo>
                    <a:pt x="307479" y="57835"/>
                  </a:lnTo>
                  <a:lnTo>
                    <a:pt x="313588" y="60871"/>
                  </a:lnTo>
                  <a:lnTo>
                    <a:pt x="316611" y="63944"/>
                  </a:lnTo>
                  <a:lnTo>
                    <a:pt x="312051" y="76098"/>
                  </a:lnTo>
                  <a:lnTo>
                    <a:pt x="304457" y="82194"/>
                  </a:lnTo>
                  <a:lnTo>
                    <a:pt x="301434" y="83731"/>
                  </a:lnTo>
                  <a:lnTo>
                    <a:pt x="298348" y="86766"/>
                  </a:lnTo>
                  <a:lnTo>
                    <a:pt x="298348" y="91325"/>
                  </a:lnTo>
                  <a:lnTo>
                    <a:pt x="301434" y="95885"/>
                  </a:lnTo>
                  <a:lnTo>
                    <a:pt x="305993" y="95885"/>
                  </a:lnTo>
                  <a:lnTo>
                    <a:pt x="307479" y="94399"/>
                  </a:lnTo>
                  <a:lnTo>
                    <a:pt x="310553" y="92862"/>
                  </a:lnTo>
                  <a:lnTo>
                    <a:pt x="330098" y="56299"/>
                  </a:lnTo>
                  <a:lnTo>
                    <a:pt x="330733" y="53276"/>
                  </a:lnTo>
                  <a:lnTo>
                    <a:pt x="330796" y="53009"/>
                  </a:lnTo>
                  <a:lnTo>
                    <a:pt x="332155" y="44577"/>
                  </a:lnTo>
                  <a:lnTo>
                    <a:pt x="333019" y="38049"/>
                  </a:lnTo>
                  <a:lnTo>
                    <a:pt x="333375" y="35013"/>
                  </a:lnTo>
                  <a:lnTo>
                    <a:pt x="333375" y="28917"/>
                  </a:lnTo>
                  <a:lnTo>
                    <a:pt x="339483" y="28917"/>
                  </a:lnTo>
                  <a:lnTo>
                    <a:pt x="350100" y="27381"/>
                  </a:lnTo>
                  <a:lnTo>
                    <a:pt x="350100" y="33477"/>
                  </a:lnTo>
                  <a:lnTo>
                    <a:pt x="337947" y="33477"/>
                  </a:lnTo>
                  <a:lnTo>
                    <a:pt x="334911" y="35013"/>
                  </a:lnTo>
                  <a:lnTo>
                    <a:pt x="334911" y="42608"/>
                  </a:lnTo>
                  <a:lnTo>
                    <a:pt x="337947" y="44145"/>
                  </a:lnTo>
                  <a:lnTo>
                    <a:pt x="340969" y="44145"/>
                  </a:lnTo>
                  <a:lnTo>
                    <a:pt x="350100" y="42608"/>
                  </a:lnTo>
                  <a:lnTo>
                    <a:pt x="350100" y="47167"/>
                  </a:lnTo>
                  <a:lnTo>
                    <a:pt x="351637" y="48717"/>
                  </a:lnTo>
                  <a:lnTo>
                    <a:pt x="337947" y="50253"/>
                  </a:lnTo>
                  <a:lnTo>
                    <a:pt x="333375" y="50253"/>
                  </a:lnTo>
                  <a:lnTo>
                    <a:pt x="333375" y="59372"/>
                  </a:lnTo>
                  <a:lnTo>
                    <a:pt x="336410" y="60871"/>
                  </a:lnTo>
                  <a:lnTo>
                    <a:pt x="337947" y="60871"/>
                  </a:lnTo>
                  <a:lnTo>
                    <a:pt x="353174" y="59372"/>
                  </a:lnTo>
                  <a:lnTo>
                    <a:pt x="353174" y="66967"/>
                  </a:lnTo>
                  <a:lnTo>
                    <a:pt x="354711" y="71526"/>
                  </a:lnTo>
                  <a:lnTo>
                    <a:pt x="356196" y="74612"/>
                  </a:lnTo>
                  <a:lnTo>
                    <a:pt x="350100" y="79171"/>
                  </a:lnTo>
                  <a:lnTo>
                    <a:pt x="348602" y="79171"/>
                  </a:lnTo>
                  <a:lnTo>
                    <a:pt x="336410" y="83731"/>
                  </a:lnTo>
                  <a:lnTo>
                    <a:pt x="333375" y="83731"/>
                  </a:lnTo>
                  <a:lnTo>
                    <a:pt x="331838" y="85229"/>
                  </a:lnTo>
                  <a:lnTo>
                    <a:pt x="331927" y="91528"/>
                  </a:lnTo>
                  <a:lnTo>
                    <a:pt x="333375" y="94399"/>
                  </a:lnTo>
                  <a:lnTo>
                    <a:pt x="336410" y="94399"/>
                  </a:lnTo>
                  <a:lnTo>
                    <a:pt x="341083" y="93611"/>
                  </a:lnTo>
                  <a:lnTo>
                    <a:pt x="347637" y="91528"/>
                  </a:lnTo>
                  <a:lnTo>
                    <a:pt x="355041" y="88595"/>
                  </a:lnTo>
                  <a:lnTo>
                    <a:pt x="362305" y="85229"/>
                  </a:lnTo>
                  <a:lnTo>
                    <a:pt x="365328" y="89789"/>
                  </a:lnTo>
                  <a:lnTo>
                    <a:pt x="369887" y="95885"/>
                  </a:lnTo>
                  <a:lnTo>
                    <a:pt x="382092" y="95885"/>
                  </a:lnTo>
                  <a:lnTo>
                    <a:pt x="385114" y="94399"/>
                  </a:lnTo>
                  <a:lnTo>
                    <a:pt x="388188" y="88328"/>
                  </a:lnTo>
                  <a:lnTo>
                    <a:pt x="389712" y="85229"/>
                  </a:lnTo>
                  <a:lnTo>
                    <a:pt x="391223" y="82194"/>
                  </a:lnTo>
                  <a:lnTo>
                    <a:pt x="391223" y="77635"/>
                  </a:lnTo>
                  <a:close/>
                </a:path>
                <a:path w="1674495" h="204469">
                  <a:moveTo>
                    <a:pt x="485584" y="144602"/>
                  </a:moveTo>
                  <a:lnTo>
                    <a:pt x="476453" y="144602"/>
                  </a:lnTo>
                  <a:lnTo>
                    <a:pt x="464299" y="149174"/>
                  </a:lnTo>
                  <a:lnTo>
                    <a:pt x="459727" y="150710"/>
                  </a:lnTo>
                  <a:lnTo>
                    <a:pt x="456653" y="144602"/>
                  </a:lnTo>
                  <a:lnTo>
                    <a:pt x="452094" y="140042"/>
                  </a:lnTo>
                  <a:lnTo>
                    <a:pt x="441477" y="140042"/>
                  </a:lnTo>
                  <a:lnTo>
                    <a:pt x="436918" y="141579"/>
                  </a:lnTo>
                  <a:lnTo>
                    <a:pt x="430809" y="144602"/>
                  </a:lnTo>
                  <a:lnTo>
                    <a:pt x="433832" y="140042"/>
                  </a:lnTo>
                  <a:lnTo>
                    <a:pt x="435368" y="138506"/>
                  </a:lnTo>
                  <a:lnTo>
                    <a:pt x="436918" y="135483"/>
                  </a:lnTo>
                  <a:lnTo>
                    <a:pt x="448894" y="135242"/>
                  </a:lnTo>
                  <a:lnTo>
                    <a:pt x="477989" y="133934"/>
                  </a:lnTo>
                  <a:lnTo>
                    <a:pt x="479526" y="133934"/>
                  </a:lnTo>
                  <a:lnTo>
                    <a:pt x="482549" y="132448"/>
                  </a:lnTo>
                  <a:lnTo>
                    <a:pt x="482549" y="121780"/>
                  </a:lnTo>
                  <a:lnTo>
                    <a:pt x="476453" y="121780"/>
                  </a:lnTo>
                  <a:lnTo>
                    <a:pt x="468007" y="122034"/>
                  </a:lnTo>
                  <a:lnTo>
                    <a:pt x="453974" y="123088"/>
                  </a:lnTo>
                  <a:lnTo>
                    <a:pt x="442963" y="123329"/>
                  </a:lnTo>
                  <a:lnTo>
                    <a:pt x="444500" y="120243"/>
                  </a:lnTo>
                  <a:lnTo>
                    <a:pt x="444500" y="114147"/>
                  </a:lnTo>
                  <a:lnTo>
                    <a:pt x="441477" y="112661"/>
                  </a:lnTo>
                  <a:lnTo>
                    <a:pt x="433832" y="112661"/>
                  </a:lnTo>
                  <a:lnTo>
                    <a:pt x="432295" y="114147"/>
                  </a:lnTo>
                  <a:lnTo>
                    <a:pt x="432295" y="115684"/>
                  </a:lnTo>
                  <a:lnTo>
                    <a:pt x="430809" y="117221"/>
                  </a:lnTo>
                  <a:lnTo>
                    <a:pt x="429272" y="121780"/>
                  </a:lnTo>
                  <a:lnTo>
                    <a:pt x="429272" y="123329"/>
                  </a:lnTo>
                  <a:lnTo>
                    <a:pt x="401891" y="123329"/>
                  </a:lnTo>
                  <a:lnTo>
                    <a:pt x="401891" y="135483"/>
                  </a:lnTo>
                  <a:lnTo>
                    <a:pt x="423176" y="135483"/>
                  </a:lnTo>
                  <a:lnTo>
                    <a:pt x="421208" y="138417"/>
                  </a:lnTo>
                  <a:lnTo>
                    <a:pt x="417664" y="144056"/>
                  </a:lnTo>
                  <a:lnTo>
                    <a:pt x="412699" y="151104"/>
                  </a:lnTo>
                  <a:lnTo>
                    <a:pt x="406450" y="158292"/>
                  </a:lnTo>
                  <a:lnTo>
                    <a:pt x="398818" y="165938"/>
                  </a:lnTo>
                  <a:lnTo>
                    <a:pt x="398818" y="171996"/>
                  </a:lnTo>
                  <a:lnTo>
                    <a:pt x="401891" y="175069"/>
                  </a:lnTo>
                  <a:lnTo>
                    <a:pt x="409473" y="175069"/>
                  </a:lnTo>
                  <a:lnTo>
                    <a:pt x="409473" y="173532"/>
                  </a:lnTo>
                  <a:lnTo>
                    <a:pt x="411022" y="171996"/>
                  </a:lnTo>
                  <a:lnTo>
                    <a:pt x="417118" y="164401"/>
                  </a:lnTo>
                  <a:lnTo>
                    <a:pt x="418604" y="162864"/>
                  </a:lnTo>
                  <a:lnTo>
                    <a:pt x="427736" y="152247"/>
                  </a:lnTo>
                  <a:lnTo>
                    <a:pt x="436918" y="150710"/>
                  </a:lnTo>
                  <a:lnTo>
                    <a:pt x="446036" y="150710"/>
                  </a:lnTo>
                  <a:lnTo>
                    <a:pt x="447535" y="155270"/>
                  </a:lnTo>
                  <a:lnTo>
                    <a:pt x="436994" y="160451"/>
                  </a:lnTo>
                  <a:lnTo>
                    <a:pt x="427177" y="166890"/>
                  </a:lnTo>
                  <a:lnTo>
                    <a:pt x="419938" y="174764"/>
                  </a:lnTo>
                  <a:lnTo>
                    <a:pt x="417118" y="184200"/>
                  </a:lnTo>
                  <a:lnTo>
                    <a:pt x="417118" y="190296"/>
                  </a:lnTo>
                  <a:lnTo>
                    <a:pt x="421678" y="194856"/>
                  </a:lnTo>
                  <a:lnTo>
                    <a:pt x="427736" y="197891"/>
                  </a:lnTo>
                  <a:lnTo>
                    <a:pt x="432295" y="199428"/>
                  </a:lnTo>
                  <a:lnTo>
                    <a:pt x="436918" y="200914"/>
                  </a:lnTo>
                  <a:lnTo>
                    <a:pt x="467321" y="200914"/>
                  </a:lnTo>
                  <a:lnTo>
                    <a:pt x="476453" y="197891"/>
                  </a:lnTo>
                  <a:lnTo>
                    <a:pt x="481012" y="197891"/>
                  </a:lnTo>
                  <a:lnTo>
                    <a:pt x="481012" y="188760"/>
                  </a:lnTo>
                  <a:lnTo>
                    <a:pt x="481012" y="187223"/>
                  </a:lnTo>
                  <a:lnTo>
                    <a:pt x="468858" y="187223"/>
                  </a:lnTo>
                  <a:lnTo>
                    <a:pt x="462762" y="188760"/>
                  </a:lnTo>
                  <a:lnTo>
                    <a:pt x="439940" y="188760"/>
                  </a:lnTo>
                  <a:lnTo>
                    <a:pt x="430809" y="187223"/>
                  </a:lnTo>
                  <a:lnTo>
                    <a:pt x="430809" y="176555"/>
                  </a:lnTo>
                  <a:lnTo>
                    <a:pt x="435368" y="173532"/>
                  </a:lnTo>
                  <a:lnTo>
                    <a:pt x="449072" y="167424"/>
                  </a:lnTo>
                  <a:lnTo>
                    <a:pt x="449072" y="184200"/>
                  </a:lnTo>
                  <a:lnTo>
                    <a:pt x="461225" y="184200"/>
                  </a:lnTo>
                  <a:lnTo>
                    <a:pt x="461225" y="167424"/>
                  </a:lnTo>
                  <a:lnTo>
                    <a:pt x="461225" y="162864"/>
                  </a:lnTo>
                  <a:lnTo>
                    <a:pt x="464299" y="161378"/>
                  </a:lnTo>
                  <a:lnTo>
                    <a:pt x="465836" y="161378"/>
                  </a:lnTo>
                  <a:lnTo>
                    <a:pt x="479526" y="158292"/>
                  </a:lnTo>
                  <a:lnTo>
                    <a:pt x="482549" y="156806"/>
                  </a:lnTo>
                  <a:lnTo>
                    <a:pt x="485584" y="155270"/>
                  </a:lnTo>
                  <a:lnTo>
                    <a:pt x="485584" y="144602"/>
                  </a:lnTo>
                  <a:close/>
                </a:path>
                <a:path w="1674495" h="204469">
                  <a:moveTo>
                    <a:pt x="488657" y="16764"/>
                  </a:moveTo>
                  <a:lnTo>
                    <a:pt x="485584" y="15227"/>
                  </a:lnTo>
                  <a:lnTo>
                    <a:pt x="474967" y="15227"/>
                  </a:lnTo>
                  <a:lnTo>
                    <a:pt x="476453" y="13690"/>
                  </a:lnTo>
                  <a:lnTo>
                    <a:pt x="477989" y="9118"/>
                  </a:lnTo>
                  <a:lnTo>
                    <a:pt x="477989" y="4559"/>
                  </a:lnTo>
                  <a:lnTo>
                    <a:pt x="474967" y="3022"/>
                  </a:lnTo>
                  <a:lnTo>
                    <a:pt x="468858" y="3022"/>
                  </a:lnTo>
                  <a:lnTo>
                    <a:pt x="467321" y="4559"/>
                  </a:lnTo>
                  <a:lnTo>
                    <a:pt x="467321" y="6096"/>
                  </a:lnTo>
                  <a:lnTo>
                    <a:pt x="465836" y="9118"/>
                  </a:lnTo>
                  <a:lnTo>
                    <a:pt x="462762" y="12204"/>
                  </a:lnTo>
                  <a:lnTo>
                    <a:pt x="462762" y="15227"/>
                  </a:lnTo>
                  <a:lnTo>
                    <a:pt x="458190" y="15227"/>
                  </a:lnTo>
                  <a:lnTo>
                    <a:pt x="458190" y="3022"/>
                  </a:lnTo>
                  <a:lnTo>
                    <a:pt x="453631" y="3022"/>
                  </a:lnTo>
                  <a:lnTo>
                    <a:pt x="453631" y="25895"/>
                  </a:lnTo>
                  <a:lnTo>
                    <a:pt x="453631" y="30454"/>
                  </a:lnTo>
                  <a:lnTo>
                    <a:pt x="452094" y="33477"/>
                  </a:lnTo>
                  <a:lnTo>
                    <a:pt x="433832" y="33477"/>
                  </a:lnTo>
                  <a:lnTo>
                    <a:pt x="433832" y="31940"/>
                  </a:lnTo>
                  <a:lnTo>
                    <a:pt x="432295" y="27381"/>
                  </a:lnTo>
                  <a:lnTo>
                    <a:pt x="432295" y="25895"/>
                  </a:lnTo>
                  <a:lnTo>
                    <a:pt x="453631" y="25895"/>
                  </a:lnTo>
                  <a:lnTo>
                    <a:pt x="453631" y="3022"/>
                  </a:lnTo>
                  <a:lnTo>
                    <a:pt x="447535" y="3022"/>
                  </a:lnTo>
                  <a:lnTo>
                    <a:pt x="446036" y="4559"/>
                  </a:lnTo>
                  <a:lnTo>
                    <a:pt x="446036" y="15227"/>
                  </a:lnTo>
                  <a:lnTo>
                    <a:pt x="439940" y="15227"/>
                  </a:lnTo>
                  <a:lnTo>
                    <a:pt x="439940" y="3022"/>
                  </a:lnTo>
                  <a:lnTo>
                    <a:pt x="429272" y="3022"/>
                  </a:lnTo>
                  <a:lnTo>
                    <a:pt x="427736" y="4559"/>
                  </a:lnTo>
                  <a:lnTo>
                    <a:pt x="427736" y="15227"/>
                  </a:lnTo>
                  <a:lnTo>
                    <a:pt x="423176" y="15227"/>
                  </a:lnTo>
                  <a:lnTo>
                    <a:pt x="423176" y="12204"/>
                  </a:lnTo>
                  <a:lnTo>
                    <a:pt x="420141" y="9118"/>
                  </a:lnTo>
                  <a:lnTo>
                    <a:pt x="420141" y="7581"/>
                  </a:lnTo>
                  <a:lnTo>
                    <a:pt x="417118" y="4559"/>
                  </a:lnTo>
                  <a:lnTo>
                    <a:pt x="417118" y="3022"/>
                  </a:lnTo>
                  <a:lnTo>
                    <a:pt x="411022" y="3022"/>
                  </a:lnTo>
                  <a:lnTo>
                    <a:pt x="407987" y="6096"/>
                  </a:lnTo>
                  <a:lnTo>
                    <a:pt x="407987" y="10655"/>
                  </a:lnTo>
                  <a:lnTo>
                    <a:pt x="411022" y="15227"/>
                  </a:lnTo>
                  <a:lnTo>
                    <a:pt x="395782" y="15227"/>
                  </a:lnTo>
                  <a:lnTo>
                    <a:pt x="395782" y="25895"/>
                  </a:lnTo>
                  <a:lnTo>
                    <a:pt x="418604" y="25895"/>
                  </a:lnTo>
                  <a:lnTo>
                    <a:pt x="420141" y="27381"/>
                  </a:lnTo>
                  <a:lnTo>
                    <a:pt x="421678" y="31940"/>
                  </a:lnTo>
                  <a:lnTo>
                    <a:pt x="421678" y="33477"/>
                  </a:lnTo>
                  <a:lnTo>
                    <a:pt x="400354" y="33477"/>
                  </a:lnTo>
                  <a:lnTo>
                    <a:pt x="400354" y="42608"/>
                  </a:lnTo>
                  <a:lnTo>
                    <a:pt x="436918" y="42608"/>
                  </a:lnTo>
                  <a:lnTo>
                    <a:pt x="436918" y="47167"/>
                  </a:lnTo>
                  <a:lnTo>
                    <a:pt x="403377" y="47167"/>
                  </a:lnTo>
                  <a:lnTo>
                    <a:pt x="403377" y="56299"/>
                  </a:lnTo>
                  <a:lnTo>
                    <a:pt x="436918" y="56299"/>
                  </a:lnTo>
                  <a:lnTo>
                    <a:pt x="436918" y="59372"/>
                  </a:lnTo>
                  <a:lnTo>
                    <a:pt x="395782" y="59372"/>
                  </a:lnTo>
                  <a:lnTo>
                    <a:pt x="395782" y="68503"/>
                  </a:lnTo>
                  <a:lnTo>
                    <a:pt x="398818" y="70040"/>
                  </a:lnTo>
                  <a:lnTo>
                    <a:pt x="429272" y="70040"/>
                  </a:lnTo>
                  <a:lnTo>
                    <a:pt x="420141" y="76098"/>
                  </a:lnTo>
                  <a:lnTo>
                    <a:pt x="412559" y="79171"/>
                  </a:lnTo>
                  <a:lnTo>
                    <a:pt x="400354" y="82194"/>
                  </a:lnTo>
                  <a:lnTo>
                    <a:pt x="397319" y="83731"/>
                  </a:lnTo>
                  <a:lnTo>
                    <a:pt x="397319" y="88303"/>
                  </a:lnTo>
                  <a:lnTo>
                    <a:pt x="398818" y="94399"/>
                  </a:lnTo>
                  <a:lnTo>
                    <a:pt x="403377" y="94399"/>
                  </a:lnTo>
                  <a:lnTo>
                    <a:pt x="407974" y="93472"/>
                  </a:lnTo>
                  <a:lnTo>
                    <a:pt x="416140" y="90385"/>
                  </a:lnTo>
                  <a:lnTo>
                    <a:pt x="426300" y="84734"/>
                  </a:lnTo>
                  <a:lnTo>
                    <a:pt x="436918" y="76098"/>
                  </a:lnTo>
                  <a:lnTo>
                    <a:pt x="436918" y="95885"/>
                  </a:lnTo>
                  <a:lnTo>
                    <a:pt x="446036" y="95885"/>
                  </a:lnTo>
                  <a:lnTo>
                    <a:pt x="449072" y="94399"/>
                  </a:lnTo>
                  <a:lnTo>
                    <a:pt x="449072" y="76098"/>
                  </a:lnTo>
                  <a:lnTo>
                    <a:pt x="453631" y="80657"/>
                  </a:lnTo>
                  <a:lnTo>
                    <a:pt x="458190" y="83731"/>
                  </a:lnTo>
                  <a:lnTo>
                    <a:pt x="464299" y="86766"/>
                  </a:lnTo>
                  <a:lnTo>
                    <a:pt x="468858" y="89789"/>
                  </a:lnTo>
                  <a:lnTo>
                    <a:pt x="479526" y="94399"/>
                  </a:lnTo>
                  <a:lnTo>
                    <a:pt x="487121" y="94399"/>
                  </a:lnTo>
                  <a:lnTo>
                    <a:pt x="488657" y="89789"/>
                  </a:lnTo>
                  <a:lnTo>
                    <a:pt x="488657" y="82194"/>
                  </a:lnTo>
                  <a:lnTo>
                    <a:pt x="485584" y="82194"/>
                  </a:lnTo>
                  <a:lnTo>
                    <a:pt x="479526" y="80657"/>
                  </a:lnTo>
                  <a:lnTo>
                    <a:pt x="470395" y="79171"/>
                  </a:lnTo>
                  <a:lnTo>
                    <a:pt x="465239" y="76098"/>
                  </a:lnTo>
                  <a:lnTo>
                    <a:pt x="462762" y="74612"/>
                  </a:lnTo>
                  <a:lnTo>
                    <a:pt x="456653" y="70040"/>
                  </a:lnTo>
                  <a:lnTo>
                    <a:pt x="488657" y="70040"/>
                  </a:lnTo>
                  <a:lnTo>
                    <a:pt x="488657" y="60871"/>
                  </a:lnTo>
                  <a:lnTo>
                    <a:pt x="485584" y="59372"/>
                  </a:lnTo>
                  <a:lnTo>
                    <a:pt x="449072" y="59372"/>
                  </a:lnTo>
                  <a:lnTo>
                    <a:pt x="449072" y="56299"/>
                  </a:lnTo>
                  <a:lnTo>
                    <a:pt x="482549" y="56299"/>
                  </a:lnTo>
                  <a:lnTo>
                    <a:pt x="482549" y="47167"/>
                  </a:lnTo>
                  <a:lnTo>
                    <a:pt x="449072" y="47167"/>
                  </a:lnTo>
                  <a:lnTo>
                    <a:pt x="449072" y="42608"/>
                  </a:lnTo>
                  <a:lnTo>
                    <a:pt x="485584" y="42608"/>
                  </a:lnTo>
                  <a:lnTo>
                    <a:pt x="485584" y="33477"/>
                  </a:lnTo>
                  <a:lnTo>
                    <a:pt x="464299" y="33477"/>
                  </a:lnTo>
                  <a:lnTo>
                    <a:pt x="464299" y="30454"/>
                  </a:lnTo>
                  <a:lnTo>
                    <a:pt x="465836" y="25895"/>
                  </a:lnTo>
                  <a:lnTo>
                    <a:pt x="487121" y="25895"/>
                  </a:lnTo>
                  <a:lnTo>
                    <a:pt x="488657" y="22809"/>
                  </a:lnTo>
                  <a:lnTo>
                    <a:pt x="488657" y="16764"/>
                  </a:lnTo>
                  <a:close/>
                </a:path>
                <a:path w="1674495" h="204469">
                  <a:moveTo>
                    <a:pt x="584555" y="153733"/>
                  </a:moveTo>
                  <a:lnTo>
                    <a:pt x="581520" y="152247"/>
                  </a:lnTo>
                  <a:lnTo>
                    <a:pt x="573887" y="152247"/>
                  </a:lnTo>
                  <a:lnTo>
                    <a:pt x="573887" y="162864"/>
                  </a:lnTo>
                  <a:lnTo>
                    <a:pt x="573887" y="175069"/>
                  </a:lnTo>
                  <a:lnTo>
                    <a:pt x="554088" y="175069"/>
                  </a:lnTo>
                  <a:lnTo>
                    <a:pt x="554088" y="161378"/>
                  </a:lnTo>
                  <a:lnTo>
                    <a:pt x="572350" y="161378"/>
                  </a:lnTo>
                  <a:lnTo>
                    <a:pt x="573887" y="162864"/>
                  </a:lnTo>
                  <a:lnTo>
                    <a:pt x="573887" y="152247"/>
                  </a:lnTo>
                  <a:lnTo>
                    <a:pt x="544957" y="152247"/>
                  </a:lnTo>
                  <a:lnTo>
                    <a:pt x="541934" y="153733"/>
                  </a:lnTo>
                  <a:lnTo>
                    <a:pt x="541934" y="182651"/>
                  </a:lnTo>
                  <a:lnTo>
                    <a:pt x="544957" y="185737"/>
                  </a:lnTo>
                  <a:lnTo>
                    <a:pt x="581520" y="185737"/>
                  </a:lnTo>
                  <a:lnTo>
                    <a:pt x="584555" y="182651"/>
                  </a:lnTo>
                  <a:lnTo>
                    <a:pt x="584555" y="175069"/>
                  </a:lnTo>
                  <a:lnTo>
                    <a:pt x="584555" y="161378"/>
                  </a:lnTo>
                  <a:lnTo>
                    <a:pt x="584555" y="153733"/>
                  </a:lnTo>
                  <a:close/>
                </a:path>
                <a:path w="1674495" h="204469">
                  <a:moveTo>
                    <a:pt x="589114" y="190296"/>
                  </a:moveTo>
                  <a:lnTo>
                    <a:pt x="532803" y="190296"/>
                  </a:lnTo>
                  <a:lnTo>
                    <a:pt x="528243" y="188760"/>
                  </a:lnTo>
                  <a:lnTo>
                    <a:pt x="526707" y="187223"/>
                  </a:lnTo>
                  <a:lnTo>
                    <a:pt x="526707" y="179628"/>
                  </a:lnTo>
                  <a:lnTo>
                    <a:pt x="526707" y="173532"/>
                  </a:lnTo>
                  <a:lnTo>
                    <a:pt x="540397" y="173532"/>
                  </a:lnTo>
                  <a:lnTo>
                    <a:pt x="540397" y="162864"/>
                  </a:lnTo>
                  <a:lnTo>
                    <a:pt x="526707" y="162864"/>
                  </a:lnTo>
                  <a:lnTo>
                    <a:pt x="526707" y="152247"/>
                  </a:lnTo>
                  <a:lnTo>
                    <a:pt x="540397" y="152247"/>
                  </a:lnTo>
                  <a:lnTo>
                    <a:pt x="541934" y="149174"/>
                  </a:lnTo>
                  <a:lnTo>
                    <a:pt x="543420" y="150710"/>
                  </a:lnTo>
                  <a:lnTo>
                    <a:pt x="544957" y="150710"/>
                  </a:lnTo>
                  <a:lnTo>
                    <a:pt x="548640" y="149174"/>
                  </a:lnTo>
                  <a:lnTo>
                    <a:pt x="549529" y="148818"/>
                  </a:lnTo>
                  <a:lnTo>
                    <a:pt x="555244" y="143484"/>
                  </a:lnTo>
                  <a:lnTo>
                    <a:pt x="555498" y="143065"/>
                  </a:lnTo>
                  <a:lnTo>
                    <a:pt x="560374" y="135293"/>
                  </a:lnTo>
                  <a:lnTo>
                    <a:pt x="563219" y="124815"/>
                  </a:lnTo>
                  <a:lnTo>
                    <a:pt x="573887" y="124815"/>
                  </a:lnTo>
                  <a:lnTo>
                    <a:pt x="573887" y="137020"/>
                  </a:lnTo>
                  <a:lnTo>
                    <a:pt x="572350" y="138506"/>
                  </a:lnTo>
                  <a:lnTo>
                    <a:pt x="561733" y="138506"/>
                  </a:lnTo>
                  <a:lnTo>
                    <a:pt x="561733" y="146138"/>
                  </a:lnTo>
                  <a:lnTo>
                    <a:pt x="563219" y="147637"/>
                  </a:lnTo>
                  <a:lnTo>
                    <a:pt x="564756" y="147637"/>
                  </a:lnTo>
                  <a:lnTo>
                    <a:pt x="564756" y="149174"/>
                  </a:lnTo>
                  <a:lnTo>
                    <a:pt x="581520" y="149174"/>
                  </a:lnTo>
                  <a:lnTo>
                    <a:pt x="583018" y="144602"/>
                  </a:lnTo>
                  <a:lnTo>
                    <a:pt x="583018" y="141579"/>
                  </a:lnTo>
                  <a:lnTo>
                    <a:pt x="584555" y="137020"/>
                  </a:lnTo>
                  <a:lnTo>
                    <a:pt x="586092" y="127889"/>
                  </a:lnTo>
                  <a:lnTo>
                    <a:pt x="586092" y="121780"/>
                  </a:lnTo>
                  <a:lnTo>
                    <a:pt x="586092" y="114147"/>
                  </a:lnTo>
                  <a:lnTo>
                    <a:pt x="552602" y="114147"/>
                  </a:lnTo>
                  <a:lnTo>
                    <a:pt x="552602" y="124815"/>
                  </a:lnTo>
                  <a:lnTo>
                    <a:pt x="552602" y="126352"/>
                  </a:lnTo>
                  <a:lnTo>
                    <a:pt x="551065" y="132448"/>
                  </a:lnTo>
                  <a:lnTo>
                    <a:pt x="544957" y="138506"/>
                  </a:lnTo>
                  <a:lnTo>
                    <a:pt x="540397" y="141579"/>
                  </a:lnTo>
                  <a:lnTo>
                    <a:pt x="540397" y="143065"/>
                  </a:lnTo>
                  <a:lnTo>
                    <a:pt x="538861" y="143065"/>
                  </a:lnTo>
                  <a:lnTo>
                    <a:pt x="538861" y="141579"/>
                  </a:lnTo>
                  <a:lnTo>
                    <a:pt x="526707" y="141579"/>
                  </a:lnTo>
                  <a:lnTo>
                    <a:pt x="526707" y="132448"/>
                  </a:lnTo>
                  <a:lnTo>
                    <a:pt x="540397" y="132448"/>
                  </a:lnTo>
                  <a:lnTo>
                    <a:pt x="540397" y="124815"/>
                  </a:lnTo>
                  <a:lnTo>
                    <a:pt x="552602" y="124815"/>
                  </a:lnTo>
                  <a:lnTo>
                    <a:pt x="552602" y="114147"/>
                  </a:lnTo>
                  <a:lnTo>
                    <a:pt x="538861" y="114147"/>
                  </a:lnTo>
                  <a:lnTo>
                    <a:pt x="538861" y="121780"/>
                  </a:lnTo>
                  <a:lnTo>
                    <a:pt x="526707" y="121780"/>
                  </a:lnTo>
                  <a:lnTo>
                    <a:pt x="526707" y="109588"/>
                  </a:lnTo>
                  <a:lnTo>
                    <a:pt x="514502" y="109588"/>
                  </a:lnTo>
                  <a:lnTo>
                    <a:pt x="514502" y="121780"/>
                  </a:lnTo>
                  <a:lnTo>
                    <a:pt x="497789" y="121780"/>
                  </a:lnTo>
                  <a:lnTo>
                    <a:pt x="497789" y="132448"/>
                  </a:lnTo>
                  <a:lnTo>
                    <a:pt x="514502" y="132448"/>
                  </a:lnTo>
                  <a:lnTo>
                    <a:pt x="514502" y="141579"/>
                  </a:lnTo>
                  <a:lnTo>
                    <a:pt x="494753" y="141579"/>
                  </a:lnTo>
                  <a:lnTo>
                    <a:pt x="494753" y="152247"/>
                  </a:lnTo>
                  <a:lnTo>
                    <a:pt x="516039" y="152247"/>
                  </a:lnTo>
                  <a:lnTo>
                    <a:pt x="516039" y="179628"/>
                  </a:lnTo>
                  <a:lnTo>
                    <a:pt x="514502" y="178092"/>
                  </a:lnTo>
                  <a:lnTo>
                    <a:pt x="511479" y="176555"/>
                  </a:lnTo>
                  <a:lnTo>
                    <a:pt x="509943" y="171996"/>
                  </a:lnTo>
                  <a:lnTo>
                    <a:pt x="509943" y="170497"/>
                  </a:lnTo>
                  <a:lnTo>
                    <a:pt x="511479" y="167424"/>
                  </a:lnTo>
                  <a:lnTo>
                    <a:pt x="511479" y="156806"/>
                  </a:lnTo>
                  <a:lnTo>
                    <a:pt x="500811" y="156806"/>
                  </a:lnTo>
                  <a:lnTo>
                    <a:pt x="500811" y="170497"/>
                  </a:lnTo>
                  <a:lnTo>
                    <a:pt x="499325" y="179628"/>
                  </a:lnTo>
                  <a:lnTo>
                    <a:pt x="497789" y="187223"/>
                  </a:lnTo>
                  <a:lnTo>
                    <a:pt x="497789" y="188760"/>
                  </a:lnTo>
                  <a:lnTo>
                    <a:pt x="494753" y="196354"/>
                  </a:lnTo>
                  <a:lnTo>
                    <a:pt x="494753" y="202450"/>
                  </a:lnTo>
                  <a:lnTo>
                    <a:pt x="503885" y="202450"/>
                  </a:lnTo>
                  <a:lnTo>
                    <a:pt x="503885" y="200914"/>
                  </a:lnTo>
                  <a:lnTo>
                    <a:pt x="505371" y="200914"/>
                  </a:lnTo>
                  <a:lnTo>
                    <a:pt x="505371" y="199428"/>
                  </a:lnTo>
                  <a:lnTo>
                    <a:pt x="506907" y="194856"/>
                  </a:lnTo>
                  <a:lnTo>
                    <a:pt x="508444" y="187223"/>
                  </a:lnTo>
                  <a:lnTo>
                    <a:pt x="514515" y="193217"/>
                  </a:lnTo>
                  <a:lnTo>
                    <a:pt x="521741" y="197497"/>
                  </a:lnTo>
                  <a:lnTo>
                    <a:pt x="530694" y="200063"/>
                  </a:lnTo>
                  <a:lnTo>
                    <a:pt x="541934" y="200914"/>
                  </a:lnTo>
                  <a:lnTo>
                    <a:pt x="589114" y="200914"/>
                  </a:lnTo>
                  <a:lnTo>
                    <a:pt x="589114" y="190296"/>
                  </a:lnTo>
                  <a:close/>
                </a:path>
                <a:path w="1674495" h="204469">
                  <a:moveTo>
                    <a:pt x="589114" y="31940"/>
                  </a:moveTo>
                  <a:lnTo>
                    <a:pt x="564756" y="31940"/>
                  </a:lnTo>
                  <a:lnTo>
                    <a:pt x="564756" y="42608"/>
                  </a:lnTo>
                  <a:lnTo>
                    <a:pt x="564756" y="51739"/>
                  </a:lnTo>
                  <a:lnTo>
                    <a:pt x="531266" y="51739"/>
                  </a:lnTo>
                  <a:lnTo>
                    <a:pt x="529729" y="53276"/>
                  </a:lnTo>
                  <a:lnTo>
                    <a:pt x="529729" y="42608"/>
                  </a:lnTo>
                  <a:lnTo>
                    <a:pt x="564756" y="42608"/>
                  </a:lnTo>
                  <a:lnTo>
                    <a:pt x="564756" y="31940"/>
                  </a:lnTo>
                  <a:lnTo>
                    <a:pt x="564756" y="22809"/>
                  </a:lnTo>
                  <a:lnTo>
                    <a:pt x="586092" y="22809"/>
                  </a:lnTo>
                  <a:lnTo>
                    <a:pt x="586092" y="12204"/>
                  </a:lnTo>
                  <a:lnTo>
                    <a:pt x="564756" y="12204"/>
                  </a:lnTo>
                  <a:lnTo>
                    <a:pt x="564756" y="3022"/>
                  </a:lnTo>
                  <a:lnTo>
                    <a:pt x="561733" y="1536"/>
                  </a:lnTo>
                  <a:lnTo>
                    <a:pt x="554088" y="1536"/>
                  </a:lnTo>
                  <a:lnTo>
                    <a:pt x="552602" y="4559"/>
                  </a:lnTo>
                  <a:lnTo>
                    <a:pt x="552602" y="12204"/>
                  </a:lnTo>
                  <a:lnTo>
                    <a:pt x="532803" y="12204"/>
                  </a:lnTo>
                  <a:lnTo>
                    <a:pt x="532803" y="22809"/>
                  </a:lnTo>
                  <a:lnTo>
                    <a:pt x="552602" y="22809"/>
                  </a:lnTo>
                  <a:lnTo>
                    <a:pt x="552602" y="31940"/>
                  </a:lnTo>
                  <a:lnTo>
                    <a:pt x="531266" y="31940"/>
                  </a:lnTo>
                  <a:lnTo>
                    <a:pt x="529729" y="33477"/>
                  </a:lnTo>
                  <a:lnTo>
                    <a:pt x="529729" y="18249"/>
                  </a:lnTo>
                  <a:lnTo>
                    <a:pt x="529729" y="7581"/>
                  </a:lnTo>
                  <a:lnTo>
                    <a:pt x="526707" y="6096"/>
                  </a:lnTo>
                  <a:lnTo>
                    <a:pt x="519112" y="6096"/>
                  </a:lnTo>
                  <a:lnTo>
                    <a:pt x="519112" y="18249"/>
                  </a:lnTo>
                  <a:lnTo>
                    <a:pt x="519112" y="42608"/>
                  </a:lnTo>
                  <a:lnTo>
                    <a:pt x="519112" y="53276"/>
                  </a:lnTo>
                  <a:lnTo>
                    <a:pt x="519112" y="77635"/>
                  </a:lnTo>
                  <a:lnTo>
                    <a:pt x="517575" y="79171"/>
                  </a:lnTo>
                  <a:lnTo>
                    <a:pt x="509943" y="79171"/>
                  </a:lnTo>
                  <a:lnTo>
                    <a:pt x="509943" y="53276"/>
                  </a:lnTo>
                  <a:lnTo>
                    <a:pt x="519112" y="53276"/>
                  </a:lnTo>
                  <a:lnTo>
                    <a:pt x="519112" y="42608"/>
                  </a:lnTo>
                  <a:lnTo>
                    <a:pt x="509943" y="42608"/>
                  </a:lnTo>
                  <a:lnTo>
                    <a:pt x="509943" y="18249"/>
                  </a:lnTo>
                  <a:lnTo>
                    <a:pt x="519112" y="18249"/>
                  </a:lnTo>
                  <a:lnTo>
                    <a:pt x="519112" y="6096"/>
                  </a:lnTo>
                  <a:lnTo>
                    <a:pt x="499325" y="6096"/>
                  </a:lnTo>
                  <a:lnTo>
                    <a:pt x="497789" y="9118"/>
                  </a:lnTo>
                  <a:lnTo>
                    <a:pt x="497789" y="88303"/>
                  </a:lnTo>
                  <a:lnTo>
                    <a:pt x="499325" y="89789"/>
                  </a:lnTo>
                  <a:lnTo>
                    <a:pt x="526707" y="89789"/>
                  </a:lnTo>
                  <a:lnTo>
                    <a:pt x="529729" y="88303"/>
                  </a:lnTo>
                  <a:lnTo>
                    <a:pt x="529729" y="79171"/>
                  </a:lnTo>
                  <a:lnTo>
                    <a:pt x="529729" y="62407"/>
                  </a:lnTo>
                  <a:lnTo>
                    <a:pt x="564756" y="62407"/>
                  </a:lnTo>
                  <a:lnTo>
                    <a:pt x="564756" y="82194"/>
                  </a:lnTo>
                  <a:lnTo>
                    <a:pt x="563219" y="83731"/>
                  </a:lnTo>
                  <a:lnTo>
                    <a:pt x="560197" y="83731"/>
                  </a:lnTo>
                  <a:lnTo>
                    <a:pt x="554088" y="82194"/>
                  </a:lnTo>
                  <a:lnTo>
                    <a:pt x="552602" y="83731"/>
                  </a:lnTo>
                  <a:lnTo>
                    <a:pt x="554088" y="80657"/>
                  </a:lnTo>
                  <a:lnTo>
                    <a:pt x="555625" y="79171"/>
                  </a:lnTo>
                  <a:lnTo>
                    <a:pt x="555625" y="76098"/>
                  </a:lnTo>
                  <a:lnTo>
                    <a:pt x="551065" y="71526"/>
                  </a:lnTo>
                  <a:lnTo>
                    <a:pt x="549529" y="70040"/>
                  </a:lnTo>
                  <a:lnTo>
                    <a:pt x="546493" y="63944"/>
                  </a:lnTo>
                  <a:lnTo>
                    <a:pt x="540397" y="63944"/>
                  </a:lnTo>
                  <a:lnTo>
                    <a:pt x="535838" y="65430"/>
                  </a:lnTo>
                  <a:lnTo>
                    <a:pt x="535838" y="71526"/>
                  </a:lnTo>
                  <a:lnTo>
                    <a:pt x="537375" y="74612"/>
                  </a:lnTo>
                  <a:lnTo>
                    <a:pt x="538861" y="76098"/>
                  </a:lnTo>
                  <a:lnTo>
                    <a:pt x="540397" y="79171"/>
                  </a:lnTo>
                  <a:lnTo>
                    <a:pt x="541934" y="80657"/>
                  </a:lnTo>
                  <a:lnTo>
                    <a:pt x="543420" y="83731"/>
                  </a:lnTo>
                  <a:lnTo>
                    <a:pt x="544957" y="85229"/>
                  </a:lnTo>
                  <a:lnTo>
                    <a:pt x="549529" y="85229"/>
                  </a:lnTo>
                  <a:lnTo>
                    <a:pt x="549529" y="95885"/>
                  </a:lnTo>
                  <a:lnTo>
                    <a:pt x="573887" y="95885"/>
                  </a:lnTo>
                  <a:lnTo>
                    <a:pt x="576961" y="94399"/>
                  </a:lnTo>
                  <a:lnTo>
                    <a:pt x="576961" y="83731"/>
                  </a:lnTo>
                  <a:lnTo>
                    <a:pt x="576961" y="62407"/>
                  </a:lnTo>
                  <a:lnTo>
                    <a:pt x="586092" y="62407"/>
                  </a:lnTo>
                  <a:lnTo>
                    <a:pt x="587578" y="59372"/>
                  </a:lnTo>
                  <a:lnTo>
                    <a:pt x="587578" y="53276"/>
                  </a:lnTo>
                  <a:lnTo>
                    <a:pt x="586092" y="51739"/>
                  </a:lnTo>
                  <a:lnTo>
                    <a:pt x="576961" y="51739"/>
                  </a:lnTo>
                  <a:lnTo>
                    <a:pt x="576961" y="42608"/>
                  </a:lnTo>
                  <a:lnTo>
                    <a:pt x="587578" y="42608"/>
                  </a:lnTo>
                  <a:lnTo>
                    <a:pt x="589114" y="41122"/>
                  </a:lnTo>
                  <a:lnTo>
                    <a:pt x="589114" y="31940"/>
                  </a:lnTo>
                  <a:close/>
                </a:path>
                <a:path w="1674495" h="204469">
                  <a:moveTo>
                    <a:pt x="637832" y="7581"/>
                  </a:moveTo>
                  <a:lnTo>
                    <a:pt x="633272" y="6096"/>
                  </a:lnTo>
                  <a:lnTo>
                    <a:pt x="625627" y="6096"/>
                  </a:lnTo>
                  <a:lnTo>
                    <a:pt x="625627" y="15227"/>
                  </a:lnTo>
                  <a:lnTo>
                    <a:pt x="625627" y="19786"/>
                  </a:lnTo>
                  <a:lnTo>
                    <a:pt x="625627" y="28917"/>
                  </a:lnTo>
                  <a:lnTo>
                    <a:pt x="625627" y="33477"/>
                  </a:lnTo>
                  <a:lnTo>
                    <a:pt x="608914" y="33477"/>
                  </a:lnTo>
                  <a:lnTo>
                    <a:pt x="608914" y="28917"/>
                  </a:lnTo>
                  <a:lnTo>
                    <a:pt x="625627" y="28917"/>
                  </a:lnTo>
                  <a:lnTo>
                    <a:pt x="625627" y="19786"/>
                  </a:lnTo>
                  <a:lnTo>
                    <a:pt x="608914" y="19786"/>
                  </a:lnTo>
                  <a:lnTo>
                    <a:pt x="608914" y="15227"/>
                  </a:lnTo>
                  <a:lnTo>
                    <a:pt x="625627" y="15227"/>
                  </a:lnTo>
                  <a:lnTo>
                    <a:pt x="625627" y="6096"/>
                  </a:lnTo>
                  <a:lnTo>
                    <a:pt x="601319" y="6096"/>
                  </a:lnTo>
                  <a:lnTo>
                    <a:pt x="596709" y="7581"/>
                  </a:lnTo>
                  <a:lnTo>
                    <a:pt x="596709" y="94399"/>
                  </a:lnTo>
                  <a:lnTo>
                    <a:pt x="598246" y="95885"/>
                  </a:lnTo>
                  <a:lnTo>
                    <a:pt x="608914" y="95885"/>
                  </a:lnTo>
                  <a:lnTo>
                    <a:pt x="608914" y="42608"/>
                  </a:lnTo>
                  <a:lnTo>
                    <a:pt x="633272" y="42608"/>
                  </a:lnTo>
                  <a:lnTo>
                    <a:pt x="637832" y="41122"/>
                  </a:lnTo>
                  <a:lnTo>
                    <a:pt x="637832" y="33477"/>
                  </a:lnTo>
                  <a:lnTo>
                    <a:pt x="637832" y="28917"/>
                  </a:lnTo>
                  <a:lnTo>
                    <a:pt x="637832" y="19786"/>
                  </a:lnTo>
                  <a:lnTo>
                    <a:pt x="637832" y="15227"/>
                  </a:lnTo>
                  <a:lnTo>
                    <a:pt x="637832" y="7581"/>
                  </a:lnTo>
                  <a:close/>
                </a:path>
                <a:path w="1674495" h="204469">
                  <a:moveTo>
                    <a:pt x="666750" y="117221"/>
                  </a:moveTo>
                  <a:lnTo>
                    <a:pt x="660654" y="117221"/>
                  </a:lnTo>
                  <a:lnTo>
                    <a:pt x="653580" y="116319"/>
                  </a:lnTo>
                  <a:lnTo>
                    <a:pt x="639457" y="115062"/>
                  </a:lnTo>
                  <a:lnTo>
                    <a:pt x="633272" y="114147"/>
                  </a:lnTo>
                  <a:lnTo>
                    <a:pt x="631723" y="114147"/>
                  </a:lnTo>
                  <a:lnTo>
                    <a:pt x="622604" y="112661"/>
                  </a:lnTo>
                  <a:lnTo>
                    <a:pt x="615010" y="112661"/>
                  </a:lnTo>
                  <a:lnTo>
                    <a:pt x="615010" y="117221"/>
                  </a:lnTo>
                  <a:lnTo>
                    <a:pt x="613473" y="117221"/>
                  </a:lnTo>
                  <a:lnTo>
                    <a:pt x="613473" y="123329"/>
                  </a:lnTo>
                  <a:lnTo>
                    <a:pt x="619569" y="123329"/>
                  </a:lnTo>
                  <a:lnTo>
                    <a:pt x="630440" y="125971"/>
                  </a:lnTo>
                  <a:lnTo>
                    <a:pt x="642759" y="127330"/>
                  </a:lnTo>
                  <a:lnTo>
                    <a:pt x="653376" y="127825"/>
                  </a:lnTo>
                  <a:lnTo>
                    <a:pt x="659168" y="127889"/>
                  </a:lnTo>
                  <a:lnTo>
                    <a:pt x="666750" y="127889"/>
                  </a:lnTo>
                  <a:lnTo>
                    <a:pt x="666750" y="117221"/>
                  </a:lnTo>
                  <a:close/>
                </a:path>
                <a:path w="1674495" h="204469">
                  <a:moveTo>
                    <a:pt x="683475" y="7581"/>
                  </a:moveTo>
                  <a:lnTo>
                    <a:pt x="680440" y="6096"/>
                  </a:lnTo>
                  <a:lnTo>
                    <a:pt x="672858" y="6096"/>
                  </a:lnTo>
                  <a:lnTo>
                    <a:pt x="672858" y="15227"/>
                  </a:lnTo>
                  <a:lnTo>
                    <a:pt x="672858" y="19786"/>
                  </a:lnTo>
                  <a:lnTo>
                    <a:pt x="672858" y="28917"/>
                  </a:lnTo>
                  <a:lnTo>
                    <a:pt x="672858" y="33477"/>
                  </a:lnTo>
                  <a:lnTo>
                    <a:pt x="654545" y="33477"/>
                  </a:lnTo>
                  <a:lnTo>
                    <a:pt x="654545" y="28917"/>
                  </a:lnTo>
                  <a:lnTo>
                    <a:pt x="672858" y="28917"/>
                  </a:lnTo>
                  <a:lnTo>
                    <a:pt x="672858" y="19786"/>
                  </a:lnTo>
                  <a:lnTo>
                    <a:pt x="654545" y="19786"/>
                  </a:lnTo>
                  <a:lnTo>
                    <a:pt x="654545" y="15227"/>
                  </a:lnTo>
                  <a:lnTo>
                    <a:pt x="672858" y="15227"/>
                  </a:lnTo>
                  <a:lnTo>
                    <a:pt x="672858" y="6096"/>
                  </a:lnTo>
                  <a:lnTo>
                    <a:pt x="646963" y="6096"/>
                  </a:lnTo>
                  <a:lnTo>
                    <a:pt x="643928" y="7581"/>
                  </a:lnTo>
                  <a:lnTo>
                    <a:pt x="643928" y="41122"/>
                  </a:lnTo>
                  <a:lnTo>
                    <a:pt x="646963" y="42608"/>
                  </a:lnTo>
                  <a:lnTo>
                    <a:pt x="672858" y="42608"/>
                  </a:lnTo>
                  <a:lnTo>
                    <a:pt x="672858" y="82194"/>
                  </a:lnTo>
                  <a:lnTo>
                    <a:pt x="662190" y="82194"/>
                  </a:lnTo>
                  <a:lnTo>
                    <a:pt x="663727" y="80657"/>
                  </a:lnTo>
                  <a:lnTo>
                    <a:pt x="663727" y="76098"/>
                  </a:lnTo>
                  <a:lnTo>
                    <a:pt x="663727" y="70040"/>
                  </a:lnTo>
                  <a:lnTo>
                    <a:pt x="663727" y="62407"/>
                  </a:lnTo>
                  <a:lnTo>
                    <a:pt x="663727" y="56299"/>
                  </a:lnTo>
                  <a:lnTo>
                    <a:pt x="663727" y="50253"/>
                  </a:lnTo>
                  <a:lnTo>
                    <a:pt x="660654" y="47167"/>
                  </a:lnTo>
                  <a:lnTo>
                    <a:pt x="653059" y="47167"/>
                  </a:lnTo>
                  <a:lnTo>
                    <a:pt x="653059" y="56299"/>
                  </a:lnTo>
                  <a:lnTo>
                    <a:pt x="653059" y="62407"/>
                  </a:lnTo>
                  <a:lnTo>
                    <a:pt x="653059" y="70040"/>
                  </a:lnTo>
                  <a:lnTo>
                    <a:pt x="653059" y="76098"/>
                  </a:lnTo>
                  <a:lnTo>
                    <a:pt x="628700" y="76098"/>
                  </a:lnTo>
                  <a:lnTo>
                    <a:pt x="628700" y="70040"/>
                  </a:lnTo>
                  <a:lnTo>
                    <a:pt x="653059" y="70040"/>
                  </a:lnTo>
                  <a:lnTo>
                    <a:pt x="653059" y="62407"/>
                  </a:lnTo>
                  <a:lnTo>
                    <a:pt x="628700" y="62407"/>
                  </a:lnTo>
                  <a:lnTo>
                    <a:pt x="628700" y="56299"/>
                  </a:lnTo>
                  <a:lnTo>
                    <a:pt x="653059" y="56299"/>
                  </a:lnTo>
                  <a:lnTo>
                    <a:pt x="653059" y="47167"/>
                  </a:lnTo>
                  <a:lnTo>
                    <a:pt x="621068" y="47167"/>
                  </a:lnTo>
                  <a:lnTo>
                    <a:pt x="616496" y="50253"/>
                  </a:lnTo>
                  <a:lnTo>
                    <a:pt x="616496" y="83731"/>
                  </a:lnTo>
                  <a:lnTo>
                    <a:pt x="621068" y="85229"/>
                  </a:lnTo>
                  <a:lnTo>
                    <a:pt x="654545" y="85229"/>
                  </a:lnTo>
                  <a:lnTo>
                    <a:pt x="654545" y="91325"/>
                  </a:lnTo>
                  <a:lnTo>
                    <a:pt x="657618" y="94399"/>
                  </a:lnTo>
                  <a:lnTo>
                    <a:pt x="680440" y="94399"/>
                  </a:lnTo>
                  <a:lnTo>
                    <a:pt x="683475" y="92862"/>
                  </a:lnTo>
                  <a:lnTo>
                    <a:pt x="683475" y="82194"/>
                  </a:lnTo>
                  <a:lnTo>
                    <a:pt x="683475" y="33477"/>
                  </a:lnTo>
                  <a:lnTo>
                    <a:pt x="683475" y="28917"/>
                  </a:lnTo>
                  <a:lnTo>
                    <a:pt x="683475" y="19786"/>
                  </a:lnTo>
                  <a:lnTo>
                    <a:pt x="683475" y="15227"/>
                  </a:lnTo>
                  <a:lnTo>
                    <a:pt x="683475" y="7581"/>
                  </a:lnTo>
                  <a:close/>
                </a:path>
                <a:path w="1674495" h="204469">
                  <a:moveTo>
                    <a:pt x="685012" y="187223"/>
                  </a:moveTo>
                  <a:lnTo>
                    <a:pt x="675881" y="187223"/>
                  </a:lnTo>
                  <a:lnTo>
                    <a:pt x="665213" y="188760"/>
                  </a:lnTo>
                  <a:lnTo>
                    <a:pt x="654545" y="188760"/>
                  </a:lnTo>
                  <a:lnTo>
                    <a:pt x="653059" y="187223"/>
                  </a:lnTo>
                  <a:lnTo>
                    <a:pt x="653059" y="173532"/>
                  </a:lnTo>
                  <a:lnTo>
                    <a:pt x="653059" y="168960"/>
                  </a:lnTo>
                  <a:lnTo>
                    <a:pt x="651522" y="164401"/>
                  </a:lnTo>
                  <a:lnTo>
                    <a:pt x="642391" y="164401"/>
                  </a:lnTo>
                  <a:lnTo>
                    <a:pt x="649986" y="158292"/>
                  </a:lnTo>
                  <a:lnTo>
                    <a:pt x="654545" y="153733"/>
                  </a:lnTo>
                  <a:lnTo>
                    <a:pt x="662190" y="149174"/>
                  </a:lnTo>
                  <a:lnTo>
                    <a:pt x="668286" y="146138"/>
                  </a:lnTo>
                  <a:lnTo>
                    <a:pt x="669785" y="144602"/>
                  </a:lnTo>
                  <a:lnTo>
                    <a:pt x="669785" y="133934"/>
                  </a:lnTo>
                  <a:lnTo>
                    <a:pt x="660654" y="133934"/>
                  </a:lnTo>
                  <a:lnTo>
                    <a:pt x="646963" y="135483"/>
                  </a:lnTo>
                  <a:lnTo>
                    <a:pt x="643928" y="135483"/>
                  </a:lnTo>
                  <a:lnTo>
                    <a:pt x="633539" y="136372"/>
                  </a:lnTo>
                  <a:lnTo>
                    <a:pt x="626033" y="136829"/>
                  </a:lnTo>
                  <a:lnTo>
                    <a:pt x="619099" y="137007"/>
                  </a:lnTo>
                  <a:lnTo>
                    <a:pt x="602805" y="137020"/>
                  </a:lnTo>
                  <a:lnTo>
                    <a:pt x="602805" y="147637"/>
                  </a:lnTo>
                  <a:lnTo>
                    <a:pt x="607364" y="149174"/>
                  </a:lnTo>
                  <a:lnTo>
                    <a:pt x="611936" y="149174"/>
                  </a:lnTo>
                  <a:lnTo>
                    <a:pt x="619569" y="147637"/>
                  </a:lnTo>
                  <a:lnTo>
                    <a:pt x="625627" y="147637"/>
                  </a:lnTo>
                  <a:lnTo>
                    <a:pt x="643928" y="146138"/>
                  </a:lnTo>
                  <a:lnTo>
                    <a:pt x="648500" y="146138"/>
                  </a:lnTo>
                  <a:lnTo>
                    <a:pt x="646963" y="147637"/>
                  </a:lnTo>
                  <a:lnTo>
                    <a:pt x="645426" y="149174"/>
                  </a:lnTo>
                  <a:lnTo>
                    <a:pt x="643928" y="150710"/>
                  </a:lnTo>
                  <a:lnTo>
                    <a:pt x="636511" y="156337"/>
                  </a:lnTo>
                  <a:lnTo>
                    <a:pt x="631545" y="160235"/>
                  </a:lnTo>
                  <a:lnTo>
                    <a:pt x="622604" y="167424"/>
                  </a:lnTo>
                  <a:lnTo>
                    <a:pt x="616026" y="173062"/>
                  </a:lnTo>
                  <a:lnTo>
                    <a:pt x="611187" y="177139"/>
                  </a:lnTo>
                  <a:lnTo>
                    <a:pt x="606348" y="180936"/>
                  </a:lnTo>
                  <a:lnTo>
                    <a:pt x="599782" y="185737"/>
                  </a:lnTo>
                  <a:lnTo>
                    <a:pt x="598246" y="188760"/>
                  </a:lnTo>
                  <a:lnTo>
                    <a:pt x="596709" y="190296"/>
                  </a:lnTo>
                  <a:lnTo>
                    <a:pt x="596709" y="194856"/>
                  </a:lnTo>
                  <a:lnTo>
                    <a:pt x="599782" y="199428"/>
                  </a:lnTo>
                  <a:lnTo>
                    <a:pt x="605878" y="199428"/>
                  </a:lnTo>
                  <a:lnTo>
                    <a:pt x="607364" y="197891"/>
                  </a:lnTo>
                  <a:lnTo>
                    <a:pt x="608914" y="197891"/>
                  </a:lnTo>
                  <a:lnTo>
                    <a:pt x="610450" y="194856"/>
                  </a:lnTo>
                  <a:lnTo>
                    <a:pt x="619569" y="185737"/>
                  </a:lnTo>
                  <a:lnTo>
                    <a:pt x="622604" y="182651"/>
                  </a:lnTo>
                  <a:lnTo>
                    <a:pt x="628700" y="176555"/>
                  </a:lnTo>
                  <a:lnTo>
                    <a:pt x="633272" y="173532"/>
                  </a:lnTo>
                  <a:lnTo>
                    <a:pt x="640854" y="173532"/>
                  </a:lnTo>
                  <a:lnTo>
                    <a:pt x="640854" y="187223"/>
                  </a:lnTo>
                  <a:lnTo>
                    <a:pt x="643153" y="195148"/>
                  </a:lnTo>
                  <a:lnTo>
                    <a:pt x="649033" y="199212"/>
                  </a:lnTo>
                  <a:lnTo>
                    <a:pt x="656894" y="200710"/>
                  </a:lnTo>
                  <a:lnTo>
                    <a:pt x="665213" y="200914"/>
                  </a:lnTo>
                  <a:lnTo>
                    <a:pt x="685012" y="200914"/>
                  </a:lnTo>
                  <a:lnTo>
                    <a:pt x="685012" y="188760"/>
                  </a:lnTo>
                  <a:lnTo>
                    <a:pt x="685012" y="187223"/>
                  </a:lnTo>
                  <a:close/>
                </a:path>
                <a:path w="1674495" h="204469">
                  <a:moveTo>
                    <a:pt x="779411" y="170497"/>
                  </a:moveTo>
                  <a:lnTo>
                    <a:pt x="777671" y="159791"/>
                  </a:lnTo>
                  <a:lnTo>
                    <a:pt x="773988" y="153733"/>
                  </a:lnTo>
                  <a:lnTo>
                    <a:pt x="772375" y="151079"/>
                  </a:lnTo>
                  <a:lnTo>
                    <a:pt x="763358" y="145211"/>
                  </a:lnTo>
                  <a:lnTo>
                    <a:pt x="759714" y="144602"/>
                  </a:lnTo>
                  <a:lnTo>
                    <a:pt x="750493" y="143065"/>
                  </a:lnTo>
                  <a:lnTo>
                    <a:pt x="744397" y="143065"/>
                  </a:lnTo>
                  <a:lnTo>
                    <a:pt x="741362" y="144602"/>
                  </a:lnTo>
                  <a:lnTo>
                    <a:pt x="738289" y="144602"/>
                  </a:lnTo>
                  <a:lnTo>
                    <a:pt x="741362" y="143065"/>
                  </a:lnTo>
                  <a:lnTo>
                    <a:pt x="745934" y="140042"/>
                  </a:lnTo>
                  <a:lnTo>
                    <a:pt x="753516" y="133934"/>
                  </a:lnTo>
                  <a:lnTo>
                    <a:pt x="762012" y="127889"/>
                  </a:lnTo>
                  <a:lnTo>
                    <a:pt x="764184" y="126352"/>
                  </a:lnTo>
                  <a:lnTo>
                    <a:pt x="765670" y="126352"/>
                  </a:lnTo>
                  <a:lnTo>
                    <a:pt x="765670" y="115684"/>
                  </a:lnTo>
                  <a:lnTo>
                    <a:pt x="712444" y="115684"/>
                  </a:lnTo>
                  <a:lnTo>
                    <a:pt x="709371" y="117221"/>
                  </a:lnTo>
                  <a:lnTo>
                    <a:pt x="704799" y="117221"/>
                  </a:lnTo>
                  <a:lnTo>
                    <a:pt x="704799" y="129374"/>
                  </a:lnTo>
                  <a:lnTo>
                    <a:pt x="712444" y="129374"/>
                  </a:lnTo>
                  <a:lnTo>
                    <a:pt x="718273" y="129146"/>
                  </a:lnTo>
                  <a:lnTo>
                    <a:pt x="738543" y="128130"/>
                  </a:lnTo>
                  <a:lnTo>
                    <a:pt x="744397" y="127889"/>
                  </a:lnTo>
                  <a:lnTo>
                    <a:pt x="737349" y="133908"/>
                  </a:lnTo>
                  <a:lnTo>
                    <a:pt x="726871" y="141947"/>
                  </a:lnTo>
                  <a:lnTo>
                    <a:pt x="704799" y="158292"/>
                  </a:lnTo>
                  <a:lnTo>
                    <a:pt x="697217" y="164401"/>
                  </a:lnTo>
                  <a:lnTo>
                    <a:pt x="695680" y="164401"/>
                  </a:lnTo>
                  <a:lnTo>
                    <a:pt x="695680" y="170497"/>
                  </a:lnTo>
                  <a:lnTo>
                    <a:pt x="698703" y="173532"/>
                  </a:lnTo>
                  <a:lnTo>
                    <a:pt x="704799" y="173532"/>
                  </a:lnTo>
                  <a:lnTo>
                    <a:pt x="712444" y="167424"/>
                  </a:lnTo>
                  <a:lnTo>
                    <a:pt x="718705" y="162090"/>
                  </a:lnTo>
                  <a:lnTo>
                    <a:pt x="726122" y="157746"/>
                  </a:lnTo>
                  <a:lnTo>
                    <a:pt x="734682" y="154813"/>
                  </a:lnTo>
                  <a:lnTo>
                    <a:pt x="744397" y="153733"/>
                  </a:lnTo>
                  <a:lnTo>
                    <a:pt x="748957" y="153733"/>
                  </a:lnTo>
                  <a:lnTo>
                    <a:pt x="755053" y="155270"/>
                  </a:lnTo>
                  <a:lnTo>
                    <a:pt x="759625" y="158292"/>
                  </a:lnTo>
                  <a:lnTo>
                    <a:pt x="764184" y="161378"/>
                  </a:lnTo>
                  <a:lnTo>
                    <a:pt x="767207" y="165938"/>
                  </a:lnTo>
                  <a:lnTo>
                    <a:pt x="767207" y="178092"/>
                  </a:lnTo>
                  <a:lnTo>
                    <a:pt x="762647" y="185737"/>
                  </a:lnTo>
                  <a:lnTo>
                    <a:pt x="751979" y="188760"/>
                  </a:lnTo>
                  <a:lnTo>
                    <a:pt x="751928" y="184010"/>
                  </a:lnTo>
                  <a:lnTo>
                    <a:pt x="750214" y="176555"/>
                  </a:lnTo>
                  <a:lnTo>
                    <a:pt x="749744" y="174510"/>
                  </a:lnTo>
                  <a:lnTo>
                    <a:pt x="744372" y="169532"/>
                  </a:lnTo>
                  <a:lnTo>
                    <a:pt x="742848" y="169113"/>
                  </a:lnTo>
                  <a:lnTo>
                    <a:pt x="742848" y="178092"/>
                  </a:lnTo>
                  <a:lnTo>
                    <a:pt x="742848" y="187223"/>
                  </a:lnTo>
                  <a:lnTo>
                    <a:pt x="741362" y="188760"/>
                  </a:lnTo>
                  <a:lnTo>
                    <a:pt x="741362" y="190296"/>
                  </a:lnTo>
                  <a:lnTo>
                    <a:pt x="729157" y="190296"/>
                  </a:lnTo>
                  <a:lnTo>
                    <a:pt x="723061" y="188760"/>
                  </a:lnTo>
                  <a:lnTo>
                    <a:pt x="723061" y="179628"/>
                  </a:lnTo>
                  <a:lnTo>
                    <a:pt x="727621" y="176555"/>
                  </a:lnTo>
                  <a:lnTo>
                    <a:pt x="735266" y="176555"/>
                  </a:lnTo>
                  <a:lnTo>
                    <a:pt x="742848" y="178092"/>
                  </a:lnTo>
                  <a:lnTo>
                    <a:pt x="742848" y="169113"/>
                  </a:lnTo>
                  <a:lnTo>
                    <a:pt x="737844" y="167690"/>
                  </a:lnTo>
                  <a:lnTo>
                    <a:pt x="732193" y="167424"/>
                  </a:lnTo>
                  <a:lnTo>
                    <a:pt x="725246" y="168338"/>
                  </a:lnTo>
                  <a:lnTo>
                    <a:pt x="718883" y="171246"/>
                  </a:lnTo>
                  <a:lnTo>
                    <a:pt x="714235" y="176441"/>
                  </a:lnTo>
                  <a:lnTo>
                    <a:pt x="712482" y="184010"/>
                  </a:lnTo>
                  <a:lnTo>
                    <a:pt x="712444" y="188760"/>
                  </a:lnTo>
                  <a:lnTo>
                    <a:pt x="713930" y="193319"/>
                  </a:lnTo>
                  <a:lnTo>
                    <a:pt x="718489" y="196354"/>
                  </a:lnTo>
                  <a:lnTo>
                    <a:pt x="723061" y="197891"/>
                  </a:lnTo>
                  <a:lnTo>
                    <a:pt x="727621" y="200914"/>
                  </a:lnTo>
                  <a:lnTo>
                    <a:pt x="747420" y="200914"/>
                  </a:lnTo>
                  <a:lnTo>
                    <a:pt x="755053" y="199428"/>
                  </a:lnTo>
                  <a:lnTo>
                    <a:pt x="762647" y="196354"/>
                  </a:lnTo>
                  <a:lnTo>
                    <a:pt x="771690" y="190830"/>
                  </a:lnTo>
                  <a:lnTo>
                    <a:pt x="772071" y="190296"/>
                  </a:lnTo>
                  <a:lnTo>
                    <a:pt x="773214" y="188760"/>
                  </a:lnTo>
                  <a:lnTo>
                    <a:pt x="776732" y="184010"/>
                  </a:lnTo>
                  <a:lnTo>
                    <a:pt x="778929" y="176898"/>
                  </a:lnTo>
                  <a:lnTo>
                    <a:pt x="779411" y="170497"/>
                  </a:lnTo>
                  <a:close/>
                </a:path>
                <a:path w="1674495" h="204469">
                  <a:moveTo>
                    <a:pt x="783983" y="50253"/>
                  </a:moveTo>
                  <a:lnTo>
                    <a:pt x="781596" y="34188"/>
                  </a:lnTo>
                  <a:lnTo>
                    <a:pt x="774192" y="21323"/>
                  </a:lnTo>
                  <a:lnTo>
                    <a:pt x="774077" y="21120"/>
                  </a:lnTo>
                  <a:lnTo>
                    <a:pt x="760844" y="12331"/>
                  </a:lnTo>
                  <a:lnTo>
                    <a:pt x="741362" y="9118"/>
                  </a:lnTo>
                  <a:lnTo>
                    <a:pt x="733729" y="10363"/>
                  </a:lnTo>
                  <a:lnTo>
                    <a:pt x="733729" y="21323"/>
                  </a:lnTo>
                  <a:lnTo>
                    <a:pt x="732510" y="29349"/>
                  </a:lnTo>
                  <a:lnTo>
                    <a:pt x="718489" y="70040"/>
                  </a:lnTo>
                  <a:lnTo>
                    <a:pt x="710907" y="70040"/>
                  </a:lnTo>
                  <a:lnTo>
                    <a:pt x="707936" y="64160"/>
                  </a:lnTo>
                  <a:lnTo>
                    <a:pt x="707834" y="54813"/>
                  </a:lnTo>
                  <a:lnTo>
                    <a:pt x="708469" y="47294"/>
                  </a:lnTo>
                  <a:lnTo>
                    <a:pt x="730694" y="21323"/>
                  </a:lnTo>
                  <a:lnTo>
                    <a:pt x="733729" y="21323"/>
                  </a:lnTo>
                  <a:lnTo>
                    <a:pt x="733729" y="10363"/>
                  </a:lnTo>
                  <a:lnTo>
                    <a:pt x="723696" y="11976"/>
                  </a:lnTo>
                  <a:lnTo>
                    <a:pt x="708609" y="20548"/>
                  </a:lnTo>
                  <a:lnTo>
                    <a:pt x="698093" y="34836"/>
                  </a:lnTo>
                  <a:lnTo>
                    <a:pt x="694143" y="54813"/>
                  </a:lnTo>
                  <a:lnTo>
                    <a:pt x="695515" y="65760"/>
                  </a:lnTo>
                  <a:lnTo>
                    <a:pt x="699477" y="74993"/>
                  </a:lnTo>
                  <a:lnTo>
                    <a:pt x="705700" y="81356"/>
                  </a:lnTo>
                  <a:lnTo>
                    <a:pt x="713930" y="83731"/>
                  </a:lnTo>
                  <a:lnTo>
                    <a:pt x="721575" y="83731"/>
                  </a:lnTo>
                  <a:lnTo>
                    <a:pt x="727621" y="79171"/>
                  </a:lnTo>
                  <a:lnTo>
                    <a:pt x="732193" y="71526"/>
                  </a:lnTo>
                  <a:lnTo>
                    <a:pt x="732917" y="70040"/>
                  </a:lnTo>
                  <a:lnTo>
                    <a:pt x="735799" y="64160"/>
                  </a:lnTo>
                  <a:lnTo>
                    <a:pt x="739609" y="53276"/>
                  </a:lnTo>
                  <a:lnTo>
                    <a:pt x="743115" y="39014"/>
                  </a:lnTo>
                  <a:lnTo>
                    <a:pt x="745934" y="21323"/>
                  </a:lnTo>
                  <a:lnTo>
                    <a:pt x="756132" y="23253"/>
                  </a:lnTo>
                  <a:lnTo>
                    <a:pt x="763803" y="28740"/>
                  </a:lnTo>
                  <a:lnTo>
                    <a:pt x="768616" y="37363"/>
                  </a:lnTo>
                  <a:lnTo>
                    <a:pt x="770293" y="48717"/>
                  </a:lnTo>
                  <a:lnTo>
                    <a:pt x="767080" y="64160"/>
                  </a:lnTo>
                  <a:lnTo>
                    <a:pt x="759434" y="72898"/>
                  </a:lnTo>
                  <a:lnTo>
                    <a:pt x="750354" y="76758"/>
                  </a:lnTo>
                  <a:lnTo>
                    <a:pt x="742848" y="77635"/>
                  </a:lnTo>
                  <a:lnTo>
                    <a:pt x="739825" y="79171"/>
                  </a:lnTo>
                  <a:lnTo>
                    <a:pt x="735266" y="79171"/>
                  </a:lnTo>
                  <a:lnTo>
                    <a:pt x="735266" y="91325"/>
                  </a:lnTo>
                  <a:lnTo>
                    <a:pt x="744397" y="91325"/>
                  </a:lnTo>
                  <a:lnTo>
                    <a:pt x="756551" y="89789"/>
                  </a:lnTo>
                  <a:lnTo>
                    <a:pt x="765670" y="83731"/>
                  </a:lnTo>
                  <a:lnTo>
                    <a:pt x="776249" y="74002"/>
                  </a:lnTo>
                  <a:lnTo>
                    <a:pt x="781672" y="64160"/>
                  </a:lnTo>
                  <a:lnTo>
                    <a:pt x="783691" y="55702"/>
                  </a:lnTo>
                  <a:lnTo>
                    <a:pt x="783983" y="50253"/>
                  </a:lnTo>
                  <a:close/>
                </a:path>
                <a:path w="1674495" h="204469">
                  <a:moveTo>
                    <a:pt x="884440" y="155270"/>
                  </a:moveTo>
                  <a:lnTo>
                    <a:pt x="882904" y="153733"/>
                  </a:lnTo>
                  <a:lnTo>
                    <a:pt x="879868" y="153733"/>
                  </a:lnTo>
                  <a:lnTo>
                    <a:pt x="857059" y="155270"/>
                  </a:lnTo>
                  <a:lnTo>
                    <a:pt x="857059" y="150710"/>
                  </a:lnTo>
                  <a:lnTo>
                    <a:pt x="876795" y="149174"/>
                  </a:lnTo>
                  <a:lnTo>
                    <a:pt x="881418" y="147637"/>
                  </a:lnTo>
                  <a:lnTo>
                    <a:pt x="882904" y="147637"/>
                  </a:lnTo>
                  <a:lnTo>
                    <a:pt x="882904" y="140042"/>
                  </a:lnTo>
                  <a:lnTo>
                    <a:pt x="882904" y="138506"/>
                  </a:lnTo>
                  <a:lnTo>
                    <a:pt x="876795" y="138506"/>
                  </a:lnTo>
                  <a:lnTo>
                    <a:pt x="855522" y="140042"/>
                  </a:lnTo>
                  <a:lnTo>
                    <a:pt x="855522" y="135483"/>
                  </a:lnTo>
                  <a:lnTo>
                    <a:pt x="855522" y="133934"/>
                  </a:lnTo>
                  <a:lnTo>
                    <a:pt x="878332" y="132448"/>
                  </a:lnTo>
                  <a:lnTo>
                    <a:pt x="881418" y="132448"/>
                  </a:lnTo>
                  <a:lnTo>
                    <a:pt x="882904" y="130911"/>
                  </a:lnTo>
                  <a:lnTo>
                    <a:pt x="882904" y="123329"/>
                  </a:lnTo>
                  <a:lnTo>
                    <a:pt x="882904" y="121780"/>
                  </a:lnTo>
                  <a:lnTo>
                    <a:pt x="876795" y="121780"/>
                  </a:lnTo>
                  <a:lnTo>
                    <a:pt x="878332" y="120243"/>
                  </a:lnTo>
                  <a:lnTo>
                    <a:pt x="878332" y="117221"/>
                  </a:lnTo>
                  <a:lnTo>
                    <a:pt x="875309" y="114147"/>
                  </a:lnTo>
                  <a:lnTo>
                    <a:pt x="873772" y="114147"/>
                  </a:lnTo>
                  <a:lnTo>
                    <a:pt x="869213" y="109588"/>
                  </a:lnTo>
                  <a:lnTo>
                    <a:pt x="864641" y="109588"/>
                  </a:lnTo>
                  <a:lnTo>
                    <a:pt x="861618" y="112661"/>
                  </a:lnTo>
                  <a:lnTo>
                    <a:pt x="861618" y="115684"/>
                  </a:lnTo>
                  <a:lnTo>
                    <a:pt x="863104" y="117221"/>
                  </a:lnTo>
                  <a:lnTo>
                    <a:pt x="864641" y="118706"/>
                  </a:lnTo>
                  <a:lnTo>
                    <a:pt x="869213" y="123329"/>
                  </a:lnTo>
                  <a:lnTo>
                    <a:pt x="855522" y="123329"/>
                  </a:lnTo>
                  <a:lnTo>
                    <a:pt x="855522" y="109588"/>
                  </a:lnTo>
                  <a:lnTo>
                    <a:pt x="843318" y="109588"/>
                  </a:lnTo>
                  <a:lnTo>
                    <a:pt x="843318" y="124815"/>
                  </a:lnTo>
                  <a:lnTo>
                    <a:pt x="832700" y="126352"/>
                  </a:lnTo>
                  <a:lnTo>
                    <a:pt x="828128" y="126352"/>
                  </a:lnTo>
                  <a:lnTo>
                    <a:pt x="828128" y="135483"/>
                  </a:lnTo>
                  <a:lnTo>
                    <a:pt x="815924" y="135483"/>
                  </a:lnTo>
                  <a:lnTo>
                    <a:pt x="815924" y="146138"/>
                  </a:lnTo>
                  <a:lnTo>
                    <a:pt x="815924" y="153733"/>
                  </a:lnTo>
                  <a:lnTo>
                    <a:pt x="814387" y="161378"/>
                  </a:lnTo>
                  <a:lnTo>
                    <a:pt x="811364" y="158292"/>
                  </a:lnTo>
                  <a:lnTo>
                    <a:pt x="808342" y="156806"/>
                  </a:lnTo>
                  <a:lnTo>
                    <a:pt x="806805" y="155270"/>
                  </a:lnTo>
                  <a:lnTo>
                    <a:pt x="806805" y="153733"/>
                  </a:lnTo>
                  <a:lnTo>
                    <a:pt x="808342" y="150710"/>
                  </a:lnTo>
                  <a:lnTo>
                    <a:pt x="808342" y="146138"/>
                  </a:lnTo>
                  <a:lnTo>
                    <a:pt x="815924" y="146138"/>
                  </a:lnTo>
                  <a:lnTo>
                    <a:pt x="815924" y="135483"/>
                  </a:lnTo>
                  <a:lnTo>
                    <a:pt x="811364" y="135483"/>
                  </a:lnTo>
                  <a:lnTo>
                    <a:pt x="811364" y="124815"/>
                  </a:lnTo>
                  <a:lnTo>
                    <a:pt x="829614" y="124815"/>
                  </a:lnTo>
                  <a:lnTo>
                    <a:pt x="831164" y="123329"/>
                  </a:lnTo>
                  <a:lnTo>
                    <a:pt x="831164" y="112661"/>
                  </a:lnTo>
                  <a:lnTo>
                    <a:pt x="793102" y="112661"/>
                  </a:lnTo>
                  <a:lnTo>
                    <a:pt x="791565" y="115684"/>
                  </a:lnTo>
                  <a:lnTo>
                    <a:pt x="791565" y="121780"/>
                  </a:lnTo>
                  <a:lnTo>
                    <a:pt x="793102" y="124815"/>
                  </a:lnTo>
                  <a:lnTo>
                    <a:pt x="800696" y="124815"/>
                  </a:lnTo>
                  <a:lnTo>
                    <a:pt x="799299" y="137312"/>
                  </a:lnTo>
                  <a:lnTo>
                    <a:pt x="790028" y="161378"/>
                  </a:lnTo>
                  <a:lnTo>
                    <a:pt x="790028" y="165938"/>
                  </a:lnTo>
                  <a:lnTo>
                    <a:pt x="793102" y="168960"/>
                  </a:lnTo>
                  <a:lnTo>
                    <a:pt x="799211" y="168960"/>
                  </a:lnTo>
                  <a:lnTo>
                    <a:pt x="800696" y="167424"/>
                  </a:lnTo>
                  <a:lnTo>
                    <a:pt x="802233" y="164401"/>
                  </a:lnTo>
                  <a:lnTo>
                    <a:pt x="806805" y="168960"/>
                  </a:lnTo>
                  <a:lnTo>
                    <a:pt x="811364" y="171996"/>
                  </a:lnTo>
                  <a:lnTo>
                    <a:pt x="805268" y="184200"/>
                  </a:lnTo>
                  <a:lnTo>
                    <a:pt x="799211" y="190296"/>
                  </a:lnTo>
                  <a:lnTo>
                    <a:pt x="796137" y="191782"/>
                  </a:lnTo>
                  <a:lnTo>
                    <a:pt x="794600" y="193319"/>
                  </a:lnTo>
                  <a:lnTo>
                    <a:pt x="793102" y="194856"/>
                  </a:lnTo>
                  <a:lnTo>
                    <a:pt x="793203" y="199605"/>
                  </a:lnTo>
                  <a:lnTo>
                    <a:pt x="796137" y="203987"/>
                  </a:lnTo>
                  <a:lnTo>
                    <a:pt x="800696" y="203987"/>
                  </a:lnTo>
                  <a:lnTo>
                    <a:pt x="803770" y="200914"/>
                  </a:lnTo>
                  <a:lnTo>
                    <a:pt x="808761" y="196392"/>
                  </a:lnTo>
                  <a:lnTo>
                    <a:pt x="825487" y="161378"/>
                  </a:lnTo>
                  <a:lnTo>
                    <a:pt x="828128" y="143065"/>
                  </a:lnTo>
                  <a:lnTo>
                    <a:pt x="828128" y="137020"/>
                  </a:lnTo>
                  <a:lnTo>
                    <a:pt x="832700" y="137020"/>
                  </a:lnTo>
                  <a:lnTo>
                    <a:pt x="834186" y="135483"/>
                  </a:lnTo>
                  <a:lnTo>
                    <a:pt x="843318" y="135483"/>
                  </a:lnTo>
                  <a:lnTo>
                    <a:pt x="844854" y="141579"/>
                  </a:lnTo>
                  <a:lnTo>
                    <a:pt x="832700" y="141579"/>
                  </a:lnTo>
                  <a:lnTo>
                    <a:pt x="829614" y="143065"/>
                  </a:lnTo>
                  <a:lnTo>
                    <a:pt x="829614" y="150710"/>
                  </a:lnTo>
                  <a:lnTo>
                    <a:pt x="831164" y="152247"/>
                  </a:lnTo>
                  <a:lnTo>
                    <a:pt x="835723" y="152247"/>
                  </a:lnTo>
                  <a:lnTo>
                    <a:pt x="844854" y="150710"/>
                  </a:lnTo>
                  <a:lnTo>
                    <a:pt x="844854" y="156806"/>
                  </a:lnTo>
                  <a:lnTo>
                    <a:pt x="832700" y="158292"/>
                  </a:lnTo>
                  <a:lnTo>
                    <a:pt x="828128" y="158292"/>
                  </a:lnTo>
                  <a:lnTo>
                    <a:pt x="826592" y="159842"/>
                  </a:lnTo>
                  <a:lnTo>
                    <a:pt x="826592" y="167424"/>
                  </a:lnTo>
                  <a:lnTo>
                    <a:pt x="832700" y="167424"/>
                  </a:lnTo>
                  <a:lnTo>
                    <a:pt x="846391" y="167424"/>
                  </a:lnTo>
                  <a:lnTo>
                    <a:pt x="859040" y="167424"/>
                  </a:lnTo>
                  <a:lnTo>
                    <a:pt x="858545" y="165938"/>
                  </a:lnTo>
                  <a:lnTo>
                    <a:pt x="879868" y="164401"/>
                  </a:lnTo>
                  <a:lnTo>
                    <a:pt x="884440" y="164401"/>
                  </a:lnTo>
                  <a:lnTo>
                    <a:pt x="884440" y="155270"/>
                  </a:lnTo>
                  <a:close/>
                </a:path>
                <a:path w="1674495" h="204469">
                  <a:moveTo>
                    <a:pt x="885977" y="185737"/>
                  </a:moveTo>
                  <a:lnTo>
                    <a:pt x="884440" y="182651"/>
                  </a:lnTo>
                  <a:lnTo>
                    <a:pt x="876795" y="182651"/>
                  </a:lnTo>
                  <a:lnTo>
                    <a:pt x="876795" y="184200"/>
                  </a:lnTo>
                  <a:lnTo>
                    <a:pt x="873772" y="190296"/>
                  </a:lnTo>
                  <a:lnTo>
                    <a:pt x="873772" y="191782"/>
                  </a:lnTo>
                  <a:lnTo>
                    <a:pt x="869213" y="191782"/>
                  </a:lnTo>
                  <a:lnTo>
                    <a:pt x="866178" y="187223"/>
                  </a:lnTo>
                  <a:lnTo>
                    <a:pt x="866178" y="185737"/>
                  </a:lnTo>
                  <a:lnTo>
                    <a:pt x="867676" y="184200"/>
                  </a:lnTo>
                  <a:lnTo>
                    <a:pt x="870750" y="182651"/>
                  </a:lnTo>
                  <a:lnTo>
                    <a:pt x="873772" y="179628"/>
                  </a:lnTo>
                  <a:lnTo>
                    <a:pt x="876795" y="176555"/>
                  </a:lnTo>
                  <a:lnTo>
                    <a:pt x="879868" y="173532"/>
                  </a:lnTo>
                  <a:lnTo>
                    <a:pt x="879868" y="167424"/>
                  </a:lnTo>
                  <a:lnTo>
                    <a:pt x="876795" y="165938"/>
                  </a:lnTo>
                  <a:lnTo>
                    <a:pt x="872236" y="165938"/>
                  </a:lnTo>
                  <a:lnTo>
                    <a:pt x="869213" y="168960"/>
                  </a:lnTo>
                  <a:lnTo>
                    <a:pt x="863104" y="173532"/>
                  </a:lnTo>
                  <a:lnTo>
                    <a:pt x="863104" y="175069"/>
                  </a:lnTo>
                  <a:lnTo>
                    <a:pt x="861618" y="176555"/>
                  </a:lnTo>
                  <a:lnTo>
                    <a:pt x="860082" y="171996"/>
                  </a:lnTo>
                  <a:lnTo>
                    <a:pt x="860082" y="170497"/>
                  </a:lnTo>
                  <a:lnTo>
                    <a:pt x="859561" y="168960"/>
                  </a:lnTo>
                  <a:lnTo>
                    <a:pt x="846683" y="168960"/>
                  </a:lnTo>
                  <a:lnTo>
                    <a:pt x="847877" y="175069"/>
                  </a:lnTo>
                  <a:lnTo>
                    <a:pt x="849414" y="179628"/>
                  </a:lnTo>
                  <a:lnTo>
                    <a:pt x="850950" y="182651"/>
                  </a:lnTo>
                  <a:lnTo>
                    <a:pt x="844854" y="187223"/>
                  </a:lnTo>
                  <a:lnTo>
                    <a:pt x="843318" y="187223"/>
                  </a:lnTo>
                  <a:lnTo>
                    <a:pt x="831164" y="191782"/>
                  </a:lnTo>
                  <a:lnTo>
                    <a:pt x="828128" y="191782"/>
                  </a:lnTo>
                  <a:lnTo>
                    <a:pt x="826592" y="193319"/>
                  </a:lnTo>
                  <a:lnTo>
                    <a:pt x="826668" y="199605"/>
                  </a:lnTo>
                  <a:lnTo>
                    <a:pt x="828128" y="202450"/>
                  </a:lnTo>
                  <a:lnTo>
                    <a:pt x="831164" y="202450"/>
                  </a:lnTo>
                  <a:lnTo>
                    <a:pt x="835812" y="201676"/>
                  </a:lnTo>
                  <a:lnTo>
                    <a:pt x="842175" y="199605"/>
                  </a:lnTo>
                  <a:lnTo>
                    <a:pt x="849122" y="196684"/>
                  </a:lnTo>
                  <a:lnTo>
                    <a:pt x="855522" y="193319"/>
                  </a:lnTo>
                  <a:lnTo>
                    <a:pt x="860082" y="197891"/>
                  </a:lnTo>
                  <a:lnTo>
                    <a:pt x="864641" y="203987"/>
                  </a:lnTo>
                  <a:lnTo>
                    <a:pt x="876795" y="203987"/>
                  </a:lnTo>
                  <a:lnTo>
                    <a:pt x="878332" y="202450"/>
                  </a:lnTo>
                  <a:lnTo>
                    <a:pt x="879868" y="199428"/>
                  </a:lnTo>
                  <a:lnTo>
                    <a:pt x="882865" y="196392"/>
                  </a:lnTo>
                  <a:lnTo>
                    <a:pt x="884440" y="193319"/>
                  </a:lnTo>
                  <a:lnTo>
                    <a:pt x="885977" y="190296"/>
                  </a:lnTo>
                  <a:lnTo>
                    <a:pt x="885977" y="185737"/>
                  </a:lnTo>
                  <a:close/>
                </a:path>
                <a:path w="1674495" h="204469">
                  <a:moveTo>
                    <a:pt x="885977" y="80657"/>
                  </a:moveTo>
                  <a:lnTo>
                    <a:pt x="843318" y="80657"/>
                  </a:lnTo>
                  <a:lnTo>
                    <a:pt x="843318" y="42608"/>
                  </a:lnTo>
                  <a:lnTo>
                    <a:pt x="878332" y="42608"/>
                  </a:lnTo>
                  <a:lnTo>
                    <a:pt x="879868" y="41122"/>
                  </a:lnTo>
                  <a:lnTo>
                    <a:pt x="879868" y="30454"/>
                  </a:lnTo>
                  <a:lnTo>
                    <a:pt x="843318" y="30454"/>
                  </a:lnTo>
                  <a:lnTo>
                    <a:pt x="843318" y="4559"/>
                  </a:lnTo>
                  <a:lnTo>
                    <a:pt x="841819" y="3022"/>
                  </a:lnTo>
                  <a:lnTo>
                    <a:pt x="829614" y="3022"/>
                  </a:lnTo>
                  <a:lnTo>
                    <a:pt x="829614" y="80657"/>
                  </a:lnTo>
                  <a:lnTo>
                    <a:pt x="791565" y="80657"/>
                  </a:lnTo>
                  <a:lnTo>
                    <a:pt x="791565" y="92862"/>
                  </a:lnTo>
                  <a:lnTo>
                    <a:pt x="881418" y="92862"/>
                  </a:lnTo>
                  <a:lnTo>
                    <a:pt x="885977" y="91325"/>
                  </a:lnTo>
                  <a:lnTo>
                    <a:pt x="885977" y="80657"/>
                  </a:lnTo>
                  <a:close/>
                </a:path>
                <a:path w="1674495" h="204469">
                  <a:moveTo>
                    <a:pt x="928585" y="53276"/>
                  </a:moveTo>
                  <a:lnTo>
                    <a:pt x="925512" y="45681"/>
                  </a:lnTo>
                  <a:lnTo>
                    <a:pt x="919467" y="39585"/>
                  </a:lnTo>
                  <a:lnTo>
                    <a:pt x="919467" y="36512"/>
                  </a:lnTo>
                  <a:lnTo>
                    <a:pt x="920953" y="35013"/>
                  </a:lnTo>
                  <a:lnTo>
                    <a:pt x="920953" y="33477"/>
                  </a:lnTo>
                  <a:lnTo>
                    <a:pt x="925512" y="22809"/>
                  </a:lnTo>
                  <a:lnTo>
                    <a:pt x="927049" y="18249"/>
                  </a:lnTo>
                  <a:lnTo>
                    <a:pt x="927049" y="16764"/>
                  </a:lnTo>
                  <a:lnTo>
                    <a:pt x="927049" y="6096"/>
                  </a:lnTo>
                  <a:lnTo>
                    <a:pt x="895108" y="6096"/>
                  </a:lnTo>
                  <a:lnTo>
                    <a:pt x="893572" y="7581"/>
                  </a:lnTo>
                  <a:lnTo>
                    <a:pt x="893572" y="94399"/>
                  </a:lnTo>
                  <a:lnTo>
                    <a:pt x="895108" y="95885"/>
                  </a:lnTo>
                  <a:lnTo>
                    <a:pt x="904227" y="95885"/>
                  </a:lnTo>
                  <a:lnTo>
                    <a:pt x="904227" y="16764"/>
                  </a:lnTo>
                  <a:lnTo>
                    <a:pt x="914895" y="16764"/>
                  </a:lnTo>
                  <a:lnTo>
                    <a:pt x="914895" y="19786"/>
                  </a:lnTo>
                  <a:lnTo>
                    <a:pt x="913358" y="22809"/>
                  </a:lnTo>
                  <a:lnTo>
                    <a:pt x="911821" y="27381"/>
                  </a:lnTo>
                  <a:lnTo>
                    <a:pt x="910336" y="28917"/>
                  </a:lnTo>
                  <a:lnTo>
                    <a:pt x="910336" y="31940"/>
                  </a:lnTo>
                  <a:lnTo>
                    <a:pt x="907262" y="36512"/>
                  </a:lnTo>
                  <a:lnTo>
                    <a:pt x="907262" y="41122"/>
                  </a:lnTo>
                  <a:lnTo>
                    <a:pt x="908799" y="41122"/>
                  </a:lnTo>
                  <a:lnTo>
                    <a:pt x="908799" y="42608"/>
                  </a:lnTo>
                  <a:lnTo>
                    <a:pt x="914895" y="50253"/>
                  </a:lnTo>
                  <a:lnTo>
                    <a:pt x="916393" y="53276"/>
                  </a:lnTo>
                  <a:lnTo>
                    <a:pt x="916393" y="63944"/>
                  </a:lnTo>
                  <a:lnTo>
                    <a:pt x="905725" y="63944"/>
                  </a:lnTo>
                  <a:lnTo>
                    <a:pt x="905725" y="76098"/>
                  </a:lnTo>
                  <a:lnTo>
                    <a:pt x="919467" y="76098"/>
                  </a:lnTo>
                  <a:lnTo>
                    <a:pt x="922489" y="74612"/>
                  </a:lnTo>
                  <a:lnTo>
                    <a:pt x="928585" y="73075"/>
                  </a:lnTo>
                  <a:lnTo>
                    <a:pt x="928585" y="53276"/>
                  </a:lnTo>
                  <a:close/>
                </a:path>
                <a:path w="1674495" h="204469">
                  <a:moveTo>
                    <a:pt x="983361" y="124815"/>
                  </a:moveTo>
                  <a:lnTo>
                    <a:pt x="978801" y="123329"/>
                  </a:lnTo>
                  <a:lnTo>
                    <a:pt x="968184" y="123329"/>
                  </a:lnTo>
                  <a:lnTo>
                    <a:pt x="971207" y="121780"/>
                  </a:lnTo>
                  <a:lnTo>
                    <a:pt x="972743" y="117221"/>
                  </a:lnTo>
                  <a:lnTo>
                    <a:pt x="972743" y="112661"/>
                  </a:lnTo>
                  <a:lnTo>
                    <a:pt x="969670" y="111125"/>
                  </a:lnTo>
                  <a:lnTo>
                    <a:pt x="963612" y="111125"/>
                  </a:lnTo>
                  <a:lnTo>
                    <a:pt x="962075" y="112661"/>
                  </a:lnTo>
                  <a:lnTo>
                    <a:pt x="962075" y="114147"/>
                  </a:lnTo>
                  <a:lnTo>
                    <a:pt x="959002" y="117221"/>
                  </a:lnTo>
                  <a:lnTo>
                    <a:pt x="957516" y="120243"/>
                  </a:lnTo>
                  <a:lnTo>
                    <a:pt x="957516" y="123329"/>
                  </a:lnTo>
                  <a:lnTo>
                    <a:pt x="951407" y="123329"/>
                  </a:lnTo>
                  <a:lnTo>
                    <a:pt x="951407" y="109588"/>
                  </a:lnTo>
                  <a:lnTo>
                    <a:pt x="948385" y="109588"/>
                  </a:lnTo>
                  <a:lnTo>
                    <a:pt x="948385" y="133934"/>
                  </a:lnTo>
                  <a:lnTo>
                    <a:pt x="946848" y="138506"/>
                  </a:lnTo>
                  <a:lnTo>
                    <a:pt x="946848" y="141579"/>
                  </a:lnTo>
                  <a:lnTo>
                    <a:pt x="928585" y="141579"/>
                  </a:lnTo>
                  <a:lnTo>
                    <a:pt x="928585" y="140042"/>
                  </a:lnTo>
                  <a:lnTo>
                    <a:pt x="927049" y="135483"/>
                  </a:lnTo>
                  <a:lnTo>
                    <a:pt x="925512" y="133934"/>
                  </a:lnTo>
                  <a:lnTo>
                    <a:pt x="948385" y="133934"/>
                  </a:lnTo>
                  <a:lnTo>
                    <a:pt x="948385" y="109588"/>
                  </a:lnTo>
                  <a:lnTo>
                    <a:pt x="942289" y="109588"/>
                  </a:lnTo>
                  <a:lnTo>
                    <a:pt x="940739" y="112661"/>
                  </a:lnTo>
                  <a:lnTo>
                    <a:pt x="940739" y="123329"/>
                  </a:lnTo>
                  <a:lnTo>
                    <a:pt x="933157" y="123329"/>
                  </a:lnTo>
                  <a:lnTo>
                    <a:pt x="933157" y="109588"/>
                  </a:lnTo>
                  <a:lnTo>
                    <a:pt x="924026" y="109588"/>
                  </a:lnTo>
                  <a:lnTo>
                    <a:pt x="922489" y="112661"/>
                  </a:lnTo>
                  <a:lnTo>
                    <a:pt x="922489" y="123329"/>
                  </a:lnTo>
                  <a:lnTo>
                    <a:pt x="916393" y="123329"/>
                  </a:lnTo>
                  <a:lnTo>
                    <a:pt x="916393" y="120243"/>
                  </a:lnTo>
                  <a:lnTo>
                    <a:pt x="914895" y="117221"/>
                  </a:lnTo>
                  <a:lnTo>
                    <a:pt x="913358" y="115684"/>
                  </a:lnTo>
                  <a:lnTo>
                    <a:pt x="911821" y="112661"/>
                  </a:lnTo>
                  <a:lnTo>
                    <a:pt x="910336" y="111125"/>
                  </a:lnTo>
                  <a:lnTo>
                    <a:pt x="905725" y="111125"/>
                  </a:lnTo>
                  <a:lnTo>
                    <a:pt x="902690" y="112661"/>
                  </a:lnTo>
                  <a:lnTo>
                    <a:pt x="902690" y="118706"/>
                  </a:lnTo>
                  <a:lnTo>
                    <a:pt x="905725" y="123329"/>
                  </a:lnTo>
                  <a:lnTo>
                    <a:pt x="890536" y="123329"/>
                  </a:lnTo>
                  <a:lnTo>
                    <a:pt x="890536" y="132448"/>
                  </a:lnTo>
                  <a:lnTo>
                    <a:pt x="895108" y="133934"/>
                  </a:lnTo>
                  <a:lnTo>
                    <a:pt x="913358" y="133934"/>
                  </a:lnTo>
                  <a:lnTo>
                    <a:pt x="914895" y="135483"/>
                  </a:lnTo>
                  <a:lnTo>
                    <a:pt x="916393" y="138506"/>
                  </a:lnTo>
                  <a:lnTo>
                    <a:pt x="916393" y="141579"/>
                  </a:lnTo>
                  <a:lnTo>
                    <a:pt x="893572" y="141579"/>
                  </a:lnTo>
                  <a:lnTo>
                    <a:pt x="893572" y="150710"/>
                  </a:lnTo>
                  <a:lnTo>
                    <a:pt x="931621" y="150710"/>
                  </a:lnTo>
                  <a:lnTo>
                    <a:pt x="931621" y="155270"/>
                  </a:lnTo>
                  <a:lnTo>
                    <a:pt x="896594" y="155270"/>
                  </a:lnTo>
                  <a:lnTo>
                    <a:pt x="896594" y="162864"/>
                  </a:lnTo>
                  <a:lnTo>
                    <a:pt x="931621" y="162864"/>
                  </a:lnTo>
                  <a:lnTo>
                    <a:pt x="931621" y="167424"/>
                  </a:lnTo>
                  <a:lnTo>
                    <a:pt x="890536" y="167424"/>
                  </a:lnTo>
                  <a:lnTo>
                    <a:pt x="890536" y="176555"/>
                  </a:lnTo>
                  <a:lnTo>
                    <a:pt x="893572" y="178092"/>
                  </a:lnTo>
                  <a:lnTo>
                    <a:pt x="924026" y="178092"/>
                  </a:lnTo>
                  <a:lnTo>
                    <a:pt x="917219" y="182130"/>
                  </a:lnTo>
                  <a:lnTo>
                    <a:pt x="910691" y="185140"/>
                  </a:lnTo>
                  <a:lnTo>
                    <a:pt x="904735" y="187312"/>
                  </a:lnTo>
                  <a:lnTo>
                    <a:pt x="899668" y="188760"/>
                  </a:lnTo>
                  <a:lnTo>
                    <a:pt x="893572" y="190296"/>
                  </a:lnTo>
                  <a:lnTo>
                    <a:pt x="892035" y="191782"/>
                  </a:lnTo>
                  <a:lnTo>
                    <a:pt x="892035" y="196354"/>
                  </a:lnTo>
                  <a:lnTo>
                    <a:pt x="893572" y="200914"/>
                  </a:lnTo>
                  <a:lnTo>
                    <a:pt x="898131" y="200914"/>
                  </a:lnTo>
                  <a:lnTo>
                    <a:pt x="902703" y="200012"/>
                  </a:lnTo>
                  <a:lnTo>
                    <a:pt x="910869" y="197116"/>
                  </a:lnTo>
                  <a:lnTo>
                    <a:pt x="921029" y="191947"/>
                  </a:lnTo>
                  <a:lnTo>
                    <a:pt x="931621" y="184200"/>
                  </a:lnTo>
                  <a:lnTo>
                    <a:pt x="931621" y="203987"/>
                  </a:lnTo>
                  <a:lnTo>
                    <a:pt x="940739" y="203987"/>
                  </a:lnTo>
                  <a:lnTo>
                    <a:pt x="943825" y="202450"/>
                  </a:lnTo>
                  <a:lnTo>
                    <a:pt x="943825" y="184200"/>
                  </a:lnTo>
                  <a:lnTo>
                    <a:pt x="943825" y="182651"/>
                  </a:lnTo>
                  <a:lnTo>
                    <a:pt x="952944" y="191782"/>
                  </a:lnTo>
                  <a:lnTo>
                    <a:pt x="959002" y="194856"/>
                  </a:lnTo>
                  <a:lnTo>
                    <a:pt x="963612" y="197891"/>
                  </a:lnTo>
                  <a:lnTo>
                    <a:pt x="972743" y="200914"/>
                  </a:lnTo>
                  <a:lnTo>
                    <a:pt x="980338" y="200914"/>
                  </a:lnTo>
                  <a:lnTo>
                    <a:pt x="981875" y="197891"/>
                  </a:lnTo>
                  <a:lnTo>
                    <a:pt x="981875" y="190296"/>
                  </a:lnTo>
                  <a:lnTo>
                    <a:pt x="978801" y="190296"/>
                  </a:lnTo>
                  <a:lnTo>
                    <a:pt x="965098" y="185737"/>
                  </a:lnTo>
                  <a:lnTo>
                    <a:pt x="957516" y="182651"/>
                  </a:lnTo>
                  <a:lnTo>
                    <a:pt x="951407" y="178092"/>
                  </a:lnTo>
                  <a:lnTo>
                    <a:pt x="983361" y="178092"/>
                  </a:lnTo>
                  <a:lnTo>
                    <a:pt x="983361" y="168960"/>
                  </a:lnTo>
                  <a:lnTo>
                    <a:pt x="980338" y="167424"/>
                  </a:lnTo>
                  <a:lnTo>
                    <a:pt x="943825" y="167424"/>
                  </a:lnTo>
                  <a:lnTo>
                    <a:pt x="943825" y="162864"/>
                  </a:lnTo>
                  <a:lnTo>
                    <a:pt x="977303" y="162864"/>
                  </a:lnTo>
                  <a:lnTo>
                    <a:pt x="977303" y="155270"/>
                  </a:lnTo>
                  <a:lnTo>
                    <a:pt x="943825" y="155270"/>
                  </a:lnTo>
                  <a:lnTo>
                    <a:pt x="943825" y="150710"/>
                  </a:lnTo>
                  <a:lnTo>
                    <a:pt x="980338" y="150710"/>
                  </a:lnTo>
                  <a:lnTo>
                    <a:pt x="980338" y="141579"/>
                  </a:lnTo>
                  <a:lnTo>
                    <a:pt x="957516" y="141579"/>
                  </a:lnTo>
                  <a:lnTo>
                    <a:pt x="959002" y="138506"/>
                  </a:lnTo>
                  <a:lnTo>
                    <a:pt x="960539" y="133934"/>
                  </a:lnTo>
                  <a:lnTo>
                    <a:pt x="981875" y="133934"/>
                  </a:lnTo>
                  <a:lnTo>
                    <a:pt x="983361" y="130911"/>
                  </a:lnTo>
                  <a:lnTo>
                    <a:pt x="983361" y="124815"/>
                  </a:lnTo>
                  <a:close/>
                </a:path>
                <a:path w="1674495" h="204469">
                  <a:moveTo>
                    <a:pt x="983361" y="56299"/>
                  </a:moveTo>
                  <a:lnTo>
                    <a:pt x="980338" y="53276"/>
                  </a:lnTo>
                  <a:lnTo>
                    <a:pt x="975766" y="53276"/>
                  </a:lnTo>
                  <a:lnTo>
                    <a:pt x="974229" y="54813"/>
                  </a:lnTo>
                  <a:lnTo>
                    <a:pt x="971207" y="56299"/>
                  </a:lnTo>
                  <a:lnTo>
                    <a:pt x="969670" y="59372"/>
                  </a:lnTo>
                  <a:lnTo>
                    <a:pt x="966647" y="60871"/>
                  </a:lnTo>
                  <a:lnTo>
                    <a:pt x="965098" y="62407"/>
                  </a:lnTo>
                  <a:lnTo>
                    <a:pt x="962075" y="57835"/>
                  </a:lnTo>
                  <a:lnTo>
                    <a:pt x="962075" y="51739"/>
                  </a:lnTo>
                  <a:lnTo>
                    <a:pt x="978801" y="51739"/>
                  </a:lnTo>
                  <a:lnTo>
                    <a:pt x="980338" y="48717"/>
                  </a:lnTo>
                  <a:lnTo>
                    <a:pt x="980338" y="7581"/>
                  </a:lnTo>
                  <a:lnTo>
                    <a:pt x="978801" y="6096"/>
                  </a:lnTo>
                  <a:lnTo>
                    <a:pt x="968184" y="6096"/>
                  </a:lnTo>
                  <a:lnTo>
                    <a:pt x="968184" y="16764"/>
                  </a:lnTo>
                  <a:lnTo>
                    <a:pt x="968184" y="24358"/>
                  </a:lnTo>
                  <a:lnTo>
                    <a:pt x="968184" y="33477"/>
                  </a:lnTo>
                  <a:lnTo>
                    <a:pt x="968184" y="41122"/>
                  </a:lnTo>
                  <a:lnTo>
                    <a:pt x="943825" y="41122"/>
                  </a:lnTo>
                  <a:lnTo>
                    <a:pt x="943825" y="33477"/>
                  </a:lnTo>
                  <a:lnTo>
                    <a:pt x="968184" y="33477"/>
                  </a:lnTo>
                  <a:lnTo>
                    <a:pt x="968184" y="24358"/>
                  </a:lnTo>
                  <a:lnTo>
                    <a:pt x="943825" y="24358"/>
                  </a:lnTo>
                  <a:lnTo>
                    <a:pt x="943825" y="16764"/>
                  </a:lnTo>
                  <a:lnTo>
                    <a:pt x="968184" y="16764"/>
                  </a:lnTo>
                  <a:lnTo>
                    <a:pt x="968184" y="6096"/>
                  </a:lnTo>
                  <a:lnTo>
                    <a:pt x="934694" y="6096"/>
                  </a:lnTo>
                  <a:lnTo>
                    <a:pt x="931621" y="7581"/>
                  </a:lnTo>
                  <a:lnTo>
                    <a:pt x="931621" y="82194"/>
                  </a:lnTo>
                  <a:lnTo>
                    <a:pt x="927049" y="82194"/>
                  </a:lnTo>
                  <a:lnTo>
                    <a:pt x="925512" y="83731"/>
                  </a:lnTo>
                  <a:lnTo>
                    <a:pt x="924026" y="83731"/>
                  </a:lnTo>
                  <a:lnTo>
                    <a:pt x="922489" y="85229"/>
                  </a:lnTo>
                  <a:lnTo>
                    <a:pt x="922489" y="94399"/>
                  </a:lnTo>
                  <a:lnTo>
                    <a:pt x="930084" y="94399"/>
                  </a:lnTo>
                  <a:lnTo>
                    <a:pt x="948385" y="89789"/>
                  </a:lnTo>
                  <a:lnTo>
                    <a:pt x="957516" y="88303"/>
                  </a:lnTo>
                  <a:lnTo>
                    <a:pt x="959002" y="86766"/>
                  </a:lnTo>
                  <a:lnTo>
                    <a:pt x="959002" y="79171"/>
                  </a:lnTo>
                  <a:lnTo>
                    <a:pt x="959002" y="77635"/>
                  </a:lnTo>
                  <a:lnTo>
                    <a:pt x="949871" y="77635"/>
                  </a:lnTo>
                  <a:lnTo>
                    <a:pt x="949871" y="79171"/>
                  </a:lnTo>
                  <a:lnTo>
                    <a:pt x="943825" y="79171"/>
                  </a:lnTo>
                  <a:lnTo>
                    <a:pt x="943825" y="51739"/>
                  </a:lnTo>
                  <a:lnTo>
                    <a:pt x="951407" y="51739"/>
                  </a:lnTo>
                  <a:lnTo>
                    <a:pt x="953325" y="62357"/>
                  </a:lnTo>
                  <a:lnTo>
                    <a:pt x="956538" y="71526"/>
                  </a:lnTo>
                  <a:lnTo>
                    <a:pt x="960602" y="79590"/>
                  </a:lnTo>
                  <a:lnTo>
                    <a:pt x="965098" y="86766"/>
                  </a:lnTo>
                  <a:lnTo>
                    <a:pt x="968184" y="88303"/>
                  </a:lnTo>
                  <a:lnTo>
                    <a:pt x="972743" y="95885"/>
                  </a:lnTo>
                  <a:lnTo>
                    <a:pt x="980338" y="95885"/>
                  </a:lnTo>
                  <a:lnTo>
                    <a:pt x="983361" y="91325"/>
                  </a:lnTo>
                  <a:lnTo>
                    <a:pt x="983361" y="85229"/>
                  </a:lnTo>
                  <a:lnTo>
                    <a:pt x="981875" y="83731"/>
                  </a:lnTo>
                  <a:lnTo>
                    <a:pt x="972743" y="76098"/>
                  </a:lnTo>
                  <a:lnTo>
                    <a:pt x="969670" y="71526"/>
                  </a:lnTo>
                  <a:lnTo>
                    <a:pt x="971207" y="71526"/>
                  </a:lnTo>
                  <a:lnTo>
                    <a:pt x="974229" y="68503"/>
                  </a:lnTo>
                  <a:lnTo>
                    <a:pt x="977303" y="66967"/>
                  </a:lnTo>
                  <a:lnTo>
                    <a:pt x="981875" y="63944"/>
                  </a:lnTo>
                  <a:lnTo>
                    <a:pt x="983361" y="62407"/>
                  </a:lnTo>
                  <a:lnTo>
                    <a:pt x="983361" y="56299"/>
                  </a:lnTo>
                  <a:close/>
                </a:path>
                <a:path w="1674495" h="204469">
                  <a:moveTo>
                    <a:pt x="1010793" y="114147"/>
                  </a:moveTo>
                  <a:lnTo>
                    <a:pt x="1000125" y="114147"/>
                  </a:lnTo>
                  <a:lnTo>
                    <a:pt x="998588" y="117221"/>
                  </a:lnTo>
                  <a:lnTo>
                    <a:pt x="998588" y="118706"/>
                  </a:lnTo>
                  <a:lnTo>
                    <a:pt x="996302" y="131851"/>
                  </a:lnTo>
                  <a:lnTo>
                    <a:pt x="994740" y="144640"/>
                  </a:lnTo>
                  <a:lnTo>
                    <a:pt x="994029" y="159842"/>
                  </a:lnTo>
                  <a:lnTo>
                    <a:pt x="994283" y="170243"/>
                  </a:lnTo>
                  <a:lnTo>
                    <a:pt x="994981" y="180200"/>
                  </a:lnTo>
                  <a:lnTo>
                    <a:pt x="995972" y="188747"/>
                  </a:lnTo>
                  <a:lnTo>
                    <a:pt x="997102" y="194856"/>
                  </a:lnTo>
                  <a:lnTo>
                    <a:pt x="998588" y="199428"/>
                  </a:lnTo>
                  <a:lnTo>
                    <a:pt x="1007719" y="199428"/>
                  </a:lnTo>
                  <a:lnTo>
                    <a:pt x="1009256" y="197891"/>
                  </a:lnTo>
                  <a:lnTo>
                    <a:pt x="1009256" y="187223"/>
                  </a:lnTo>
                  <a:lnTo>
                    <a:pt x="1008367" y="181914"/>
                  </a:lnTo>
                  <a:lnTo>
                    <a:pt x="1007910" y="175450"/>
                  </a:lnTo>
                  <a:lnTo>
                    <a:pt x="1007783" y="170243"/>
                  </a:lnTo>
                  <a:lnTo>
                    <a:pt x="1007732" y="154774"/>
                  </a:lnTo>
                  <a:lnTo>
                    <a:pt x="1007910" y="148437"/>
                  </a:lnTo>
                  <a:lnTo>
                    <a:pt x="1008367" y="142100"/>
                  </a:lnTo>
                  <a:lnTo>
                    <a:pt x="1009256" y="135483"/>
                  </a:lnTo>
                  <a:lnTo>
                    <a:pt x="1009256" y="133934"/>
                  </a:lnTo>
                  <a:lnTo>
                    <a:pt x="1010793" y="121780"/>
                  </a:lnTo>
                  <a:lnTo>
                    <a:pt x="1010793" y="114147"/>
                  </a:lnTo>
                  <a:close/>
                </a:path>
                <a:path w="1674495" h="204469">
                  <a:moveTo>
                    <a:pt x="1054912" y="51396"/>
                  </a:moveTo>
                  <a:lnTo>
                    <a:pt x="1053731" y="40208"/>
                  </a:lnTo>
                  <a:lnTo>
                    <a:pt x="1051839" y="35013"/>
                  </a:lnTo>
                  <a:lnTo>
                    <a:pt x="1050937" y="32537"/>
                  </a:lnTo>
                  <a:lnTo>
                    <a:pt x="1047864" y="28003"/>
                  </a:lnTo>
                  <a:lnTo>
                    <a:pt x="1045819" y="25908"/>
                  </a:lnTo>
                  <a:lnTo>
                    <a:pt x="1041209" y="22809"/>
                  </a:lnTo>
                  <a:lnTo>
                    <a:pt x="1027518" y="22809"/>
                  </a:lnTo>
                  <a:lnTo>
                    <a:pt x="1027633" y="19227"/>
                  </a:lnTo>
                  <a:lnTo>
                    <a:pt x="1029055" y="12204"/>
                  </a:lnTo>
                  <a:lnTo>
                    <a:pt x="1029055" y="4559"/>
                  </a:lnTo>
                  <a:lnTo>
                    <a:pt x="1019924" y="4559"/>
                  </a:lnTo>
                  <a:lnTo>
                    <a:pt x="1016850" y="6096"/>
                  </a:lnTo>
                  <a:lnTo>
                    <a:pt x="1016850" y="9118"/>
                  </a:lnTo>
                  <a:lnTo>
                    <a:pt x="1013815" y="21323"/>
                  </a:lnTo>
                  <a:lnTo>
                    <a:pt x="1013815" y="22809"/>
                  </a:lnTo>
                  <a:lnTo>
                    <a:pt x="1003160" y="24358"/>
                  </a:lnTo>
                  <a:lnTo>
                    <a:pt x="995565" y="24358"/>
                  </a:lnTo>
                  <a:lnTo>
                    <a:pt x="992543" y="25895"/>
                  </a:lnTo>
                  <a:lnTo>
                    <a:pt x="992543" y="35013"/>
                  </a:lnTo>
                  <a:lnTo>
                    <a:pt x="994029" y="36512"/>
                  </a:lnTo>
                  <a:lnTo>
                    <a:pt x="1009256" y="36512"/>
                  </a:lnTo>
                  <a:lnTo>
                    <a:pt x="1010793" y="35013"/>
                  </a:lnTo>
                  <a:lnTo>
                    <a:pt x="1009256" y="44145"/>
                  </a:lnTo>
                  <a:lnTo>
                    <a:pt x="1007719" y="48717"/>
                  </a:lnTo>
                  <a:lnTo>
                    <a:pt x="1006233" y="53276"/>
                  </a:lnTo>
                  <a:lnTo>
                    <a:pt x="1003693" y="58801"/>
                  </a:lnTo>
                  <a:lnTo>
                    <a:pt x="998067" y="72110"/>
                  </a:lnTo>
                  <a:lnTo>
                    <a:pt x="995565" y="77635"/>
                  </a:lnTo>
                  <a:lnTo>
                    <a:pt x="992657" y="82016"/>
                  </a:lnTo>
                  <a:lnTo>
                    <a:pt x="992543" y="88303"/>
                  </a:lnTo>
                  <a:lnTo>
                    <a:pt x="995565" y="91325"/>
                  </a:lnTo>
                  <a:lnTo>
                    <a:pt x="1001661" y="91325"/>
                  </a:lnTo>
                  <a:lnTo>
                    <a:pt x="1019721" y="51396"/>
                  </a:lnTo>
                  <a:lnTo>
                    <a:pt x="1024483" y="35013"/>
                  </a:lnTo>
                  <a:lnTo>
                    <a:pt x="1041209" y="35013"/>
                  </a:lnTo>
                  <a:lnTo>
                    <a:pt x="1042619" y="39230"/>
                  </a:lnTo>
                  <a:lnTo>
                    <a:pt x="1042746" y="59372"/>
                  </a:lnTo>
                  <a:lnTo>
                    <a:pt x="1041209" y="66967"/>
                  </a:lnTo>
                  <a:lnTo>
                    <a:pt x="1041209" y="71526"/>
                  </a:lnTo>
                  <a:lnTo>
                    <a:pt x="1039710" y="77635"/>
                  </a:lnTo>
                  <a:lnTo>
                    <a:pt x="1036637" y="80657"/>
                  </a:lnTo>
                  <a:lnTo>
                    <a:pt x="1030592" y="80657"/>
                  </a:lnTo>
                  <a:lnTo>
                    <a:pt x="1027518" y="79171"/>
                  </a:lnTo>
                  <a:lnTo>
                    <a:pt x="1026020" y="79171"/>
                  </a:lnTo>
                  <a:lnTo>
                    <a:pt x="1021461" y="76098"/>
                  </a:lnTo>
                  <a:lnTo>
                    <a:pt x="1015352" y="76098"/>
                  </a:lnTo>
                  <a:lnTo>
                    <a:pt x="1013815" y="80657"/>
                  </a:lnTo>
                  <a:lnTo>
                    <a:pt x="1013815" y="86766"/>
                  </a:lnTo>
                  <a:lnTo>
                    <a:pt x="1015352" y="88303"/>
                  </a:lnTo>
                  <a:lnTo>
                    <a:pt x="1018387" y="88303"/>
                  </a:lnTo>
                  <a:lnTo>
                    <a:pt x="1022946" y="91325"/>
                  </a:lnTo>
                  <a:lnTo>
                    <a:pt x="1027518" y="92862"/>
                  </a:lnTo>
                  <a:lnTo>
                    <a:pt x="1033614" y="92862"/>
                  </a:lnTo>
                  <a:lnTo>
                    <a:pt x="1044016" y="90081"/>
                  </a:lnTo>
                  <a:lnTo>
                    <a:pt x="1050569" y="82016"/>
                  </a:lnTo>
                  <a:lnTo>
                    <a:pt x="1050925" y="80657"/>
                  </a:lnTo>
                  <a:lnTo>
                    <a:pt x="1053973" y="69100"/>
                  </a:lnTo>
                  <a:lnTo>
                    <a:pt x="1054862" y="53276"/>
                  </a:lnTo>
                  <a:lnTo>
                    <a:pt x="1054912" y="51396"/>
                  </a:lnTo>
                  <a:close/>
                </a:path>
                <a:path w="1674495" h="204469">
                  <a:moveTo>
                    <a:pt x="1073200" y="13690"/>
                  </a:moveTo>
                  <a:lnTo>
                    <a:pt x="1070127" y="10655"/>
                  </a:lnTo>
                  <a:lnTo>
                    <a:pt x="1068641" y="7581"/>
                  </a:lnTo>
                  <a:lnTo>
                    <a:pt x="1067104" y="3022"/>
                  </a:lnTo>
                  <a:lnTo>
                    <a:pt x="1060996" y="3022"/>
                  </a:lnTo>
                  <a:lnTo>
                    <a:pt x="1060996" y="7581"/>
                  </a:lnTo>
                  <a:lnTo>
                    <a:pt x="1064069" y="10655"/>
                  </a:lnTo>
                  <a:lnTo>
                    <a:pt x="1064069" y="13690"/>
                  </a:lnTo>
                  <a:lnTo>
                    <a:pt x="1067104" y="16764"/>
                  </a:lnTo>
                  <a:lnTo>
                    <a:pt x="1067104" y="18249"/>
                  </a:lnTo>
                  <a:lnTo>
                    <a:pt x="1073200" y="18249"/>
                  </a:lnTo>
                  <a:lnTo>
                    <a:pt x="1073200" y="13690"/>
                  </a:lnTo>
                  <a:close/>
                </a:path>
                <a:path w="1674495" h="204469">
                  <a:moveTo>
                    <a:pt x="1080795" y="181165"/>
                  </a:moveTo>
                  <a:lnTo>
                    <a:pt x="1079309" y="179628"/>
                  </a:lnTo>
                  <a:lnTo>
                    <a:pt x="1071626" y="171996"/>
                  </a:lnTo>
                  <a:lnTo>
                    <a:pt x="1070127" y="170497"/>
                  </a:lnTo>
                  <a:lnTo>
                    <a:pt x="1060996" y="165938"/>
                  </a:lnTo>
                  <a:lnTo>
                    <a:pt x="1060996" y="143065"/>
                  </a:lnTo>
                  <a:lnTo>
                    <a:pt x="1079309" y="143065"/>
                  </a:lnTo>
                  <a:lnTo>
                    <a:pt x="1079309" y="130911"/>
                  </a:lnTo>
                  <a:lnTo>
                    <a:pt x="1059510" y="130911"/>
                  </a:lnTo>
                  <a:lnTo>
                    <a:pt x="1059510" y="114147"/>
                  </a:lnTo>
                  <a:lnTo>
                    <a:pt x="1048842" y="114147"/>
                  </a:lnTo>
                  <a:lnTo>
                    <a:pt x="1048842" y="178092"/>
                  </a:lnTo>
                  <a:lnTo>
                    <a:pt x="1048842" y="182651"/>
                  </a:lnTo>
                  <a:lnTo>
                    <a:pt x="1047305" y="184200"/>
                  </a:lnTo>
                  <a:lnTo>
                    <a:pt x="1045819" y="188760"/>
                  </a:lnTo>
                  <a:lnTo>
                    <a:pt x="1027518" y="188760"/>
                  </a:lnTo>
                  <a:lnTo>
                    <a:pt x="1027518" y="171996"/>
                  </a:lnTo>
                  <a:lnTo>
                    <a:pt x="1045819" y="171996"/>
                  </a:lnTo>
                  <a:lnTo>
                    <a:pt x="1047305" y="173532"/>
                  </a:lnTo>
                  <a:lnTo>
                    <a:pt x="1048842" y="178092"/>
                  </a:lnTo>
                  <a:lnTo>
                    <a:pt x="1048842" y="114147"/>
                  </a:lnTo>
                  <a:lnTo>
                    <a:pt x="1047305" y="114147"/>
                  </a:lnTo>
                  <a:lnTo>
                    <a:pt x="1047305" y="132448"/>
                  </a:lnTo>
                  <a:lnTo>
                    <a:pt x="1015352" y="132448"/>
                  </a:lnTo>
                  <a:lnTo>
                    <a:pt x="1015352" y="144602"/>
                  </a:lnTo>
                  <a:lnTo>
                    <a:pt x="1047305" y="144602"/>
                  </a:lnTo>
                  <a:lnTo>
                    <a:pt x="1047305" y="161378"/>
                  </a:lnTo>
                  <a:lnTo>
                    <a:pt x="1039710" y="161378"/>
                  </a:lnTo>
                  <a:lnTo>
                    <a:pt x="1030122" y="162521"/>
                  </a:lnTo>
                  <a:lnTo>
                    <a:pt x="1022388" y="165938"/>
                  </a:lnTo>
                  <a:lnTo>
                    <a:pt x="1017231" y="171640"/>
                  </a:lnTo>
                  <a:lnTo>
                    <a:pt x="1015352" y="179628"/>
                  </a:lnTo>
                  <a:lnTo>
                    <a:pt x="1016800" y="187223"/>
                  </a:lnTo>
                  <a:lnTo>
                    <a:pt x="1021245" y="193535"/>
                  </a:lnTo>
                  <a:lnTo>
                    <a:pt x="1028827" y="197840"/>
                  </a:lnTo>
                  <a:lnTo>
                    <a:pt x="1039710" y="199428"/>
                  </a:lnTo>
                  <a:lnTo>
                    <a:pt x="1054950" y="199428"/>
                  </a:lnTo>
                  <a:lnTo>
                    <a:pt x="1057973" y="191782"/>
                  </a:lnTo>
                  <a:lnTo>
                    <a:pt x="1058989" y="188760"/>
                  </a:lnTo>
                  <a:lnTo>
                    <a:pt x="1059510" y="187223"/>
                  </a:lnTo>
                  <a:lnTo>
                    <a:pt x="1059510" y="179628"/>
                  </a:lnTo>
                  <a:lnTo>
                    <a:pt x="1062532" y="182651"/>
                  </a:lnTo>
                  <a:lnTo>
                    <a:pt x="1065568" y="184200"/>
                  </a:lnTo>
                  <a:lnTo>
                    <a:pt x="1071664" y="190296"/>
                  </a:lnTo>
                  <a:lnTo>
                    <a:pt x="1077772" y="190296"/>
                  </a:lnTo>
                  <a:lnTo>
                    <a:pt x="1080795" y="187223"/>
                  </a:lnTo>
                  <a:lnTo>
                    <a:pt x="1080795" y="181165"/>
                  </a:lnTo>
                  <a:close/>
                </a:path>
                <a:path w="1674495" h="204469">
                  <a:moveTo>
                    <a:pt x="1080795" y="57835"/>
                  </a:moveTo>
                  <a:lnTo>
                    <a:pt x="1066330" y="19227"/>
                  </a:lnTo>
                  <a:lnTo>
                    <a:pt x="1056436" y="13690"/>
                  </a:lnTo>
                  <a:lnTo>
                    <a:pt x="1054950" y="13690"/>
                  </a:lnTo>
                  <a:lnTo>
                    <a:pt x="1053414" y="15227"/>
                  </a:lnTo>
                  <a:lnTo>
                    <a:pt x="1051864" y="15227"/>
                  </a:lnTo>
                  <a:lnTo>
                    <a:pt x="1050378" y="16764"/>
                  </a:lnTo>
                  <a:lnTo>
                    <a:pt x="1050378" y="21323"/>
                  </a:lnTo>
                  <a:lnTo>
                    <a:pt x="1051864" y="22809"/>
                  </a:lnTo>
                  <a:lnTo>
                    <a:pt x="1054950" y="27381"/>
                  </a:lnTo>
                  <a:lnTo>
                    <a:pt x="1056436" y="27381"/>
                  </a:lnTo>
                  <a:lnTo>
                    <a:pt x="1060996" y="31940"/>
                  </a:lnTo>
                  <a:lnTo>
                    <a:pt x="1063879" y="39230"/>
                  </a:lnTo>
                  <a:lnTo>
                    <a:pt x="1065758" y="46621"/>
                  </a:lnTo>
                  <a:lnTo>
                    <a:pt x="1066787" y="53162"/>
                  </a:lnTo>
                  <a:lnTo>
                    <a:pt x="1067104" y="57835"/>
                  </a:lnTo>
                  <a:lnTo>
                    <a:pt x="1067104" y="65430"/>
                  </a:lnTo>
                  <a:lnTo>
                    <a:pt x="1080795" y="65430"/>
                  </a:lnTo>
                  <a:lnTo>
                    <a:pt x="1080795" y="57835"/>
                  </a:lnTo>
                  <a:close/>
                </a:path>
                <a:path w="1674495" h="204469">
                  <a:moveTo>
                    <a:pt x="1083868" y="12204"/>
                  </a:moveTo>
                  <a:lnTo>
                    <a:pt x="1080795" y="6096"/>
                  </a:lnTo>
                  <a:lnTo>
                    <a:pt x="1080795" y="4559"/>
                  </a:lnTo>
                  <a:lnTo>
                    <a:pt x="1077772" y="1536"/>
                  </a:lnTo>
                  <a:lnTo>
                    <a:pt x="1077772" y="0"/>
                  </a:lnTo>
                  <a:lnTo>
                    <a:pt x="1074737" y="0"/>
                  </a:lnTo>
                  <a:lnTo>
                    <a:pt x="1071664" y="1536"/>
                  </a:lnTo>
                  <a:lnTo>
                    <a:pt x="1071664" y="4559"/>
                  </a:lnTo>
                  <a:lnTo>
                    <a:pt x="1073200" y="4559"/>
                  </a:lnTo>
                  <a:lnTo>
                    <a:pt x="1073200" y="6096"/>
                  </a:lnTo>
                  <a:lnTo>
                    <a:pt x="1074737" y="9118"/>
                  </a:lnTo>
                  <a:lnTo>
                    <a:pt x="1076223" y="10655"/>
                  </a:lnTo>
                  <a:lnTo>
                    <a:pt x="1077772" y="13690"/>
                  </a:lnTo>
                  <a:lnTo>
                    <a:pt x="1077772" y="15227"/>
                  </a:lnTo>
                  <a:lnTo>
                    <a:pt x="1079309" y="16764"/>
                  </a:lnTo>
                  <a:lnTo>
                    <a:pt x="1082332" y="16764"/>
                  </a:lnTo>
                  <a:lnTo>
                    <a:pt x="1083868" y="15227"/>
                  </a:lnTo>
                  <a:lnTo>
                    <a:pt x="1083868" y="12204"/>
                  </a:lnTo>
                  <a:close/>
                </a:path>
                <a:path w="1674495" h="204469">
                  <a:moveTo>
                    <a:pt x="1164539" y="152247"/>
                  </a:moveTo>
                  <a:lnTo>
                    <a:pt x="1161503" y="147637"/>
                  </a:lnTo>
                  <a:lnTo>
                    <a:pt x="1161503" y="144602"/>
                  </a:lnTo>
                  <a:lnTo>
                    <a:pt x="1158430" y="141579"/>
                  </a:lnTo>
                  <a:lnTo>
                    <a:pt x="1158430" y="140042"/>
                  </a:lnTo>
                  <a:lnTo>
                    <a:pt x="1155407" y="140042"/>
                  </a:lnTo>
                  <a:lnTo>
                    <a:pt x="1152334" y="141579"/>
                  </a:lnTo>
                  <a:lnTo>
                    <a:pt x="1152334" y="144602"/>
                  </a:lnTo>
                  <a:lnTo>
                    <a:pt x="1153871" y="144602"/>
                  </a:lnTo>
                  <a:lnTo>
                    <a:pt x="1153871" y="146138"/>
                  </a:lnTo>
                  <a:lnTo>
                    <a:pt x="1155407" y="149174"/>
                  </a:lnTo>
                  <a:lnTo>
                    <a:pt x="1155407" y="150710"/>
                  </a:lnTo>
                  <a:lnTo>
                    <a:pt x="1156944" y="150710"/>
                  </a:lnTo>
                  <a:lnTo>
                    <a:pt x="1156944" y="153733"/>
                  </a:lnTo>
                  <a:lnTo>
                    <a:pt x="1158430" y="155270"/>
                  </a:lnTo>
                  <a:lnTo>
                    <a:pt x="1159967" y="156806"/>
                  </a:lnTo>
                  <a:lnTo>
                    <a:pt x="1161503" y="156806"/>
                  </a:lnTo>
                  <a:lnTo>
                    <a:pt x="1164539" y="155270"/>
                  </a:lnTo>
                  <a:lnTo>
                    <a:pt x="1164539" y="152247"/>
                  </a:lnTo>
                  <a:close/>
                </a:path>
                <a:path w="1674495" h="204469">
                  <a:moveTo>
                    <a:pt x="1175194" y="146138"/>
                  </a:moveTo>
                  <a:lnTo>
                    <a:pt x="1172121" y="141579"/>
                  </a:lnTo>
                  <a:lnTo>
                    <a:pt x="1170635" y="140042"/>
                  </a:lnTo>
                  <a:lnTo>
                    <a:pt x="1169098" y="137020"/>
                  </a:lnTo>
                  <a:lnTo>
                    <a:pt x="1169098" y="135483"/>
                  </a:lnTo>
                  <a:lnTo>
                    <a:pt x="1164539" y="135483"/>
                  </a:lnTo>
                  <a:lnTo>
                    <a:pt x="1162989" y="137020"/>
                  </a:lnTo>
                  <a:lnTo>
                    <a:pt x="1162989" y="140042"/>
                  </a:lnTo>
                  <a:lnTo>
                    <a:pt x="1164539" y="141579"/>
                  </a:lnTo>
                  <a:lnTo>
                    <a:pt x="1166075" y="144602"/>
                  </a:lnTo>
                  <a:lnTo>
                    <a:pt x="1166075" y="146138"/>
                  </a:lnTo>
                  <a:lnTo>
                    <a:pt x="1167561" y="149174"/>
                  </a:lnTo>
                  <a:lnTo>
                    <a:pt x="1170635" y="152247"/>
                  </a:lnTo>
                  <a:lnTo>
                    <a:pt x="1172121" y="152247"/>
                  </a:lnTo>
                  <a:lnTo>
                    <a:pt x="1175194" y="150710"/>
                  </a:lnTo>
                  <a:lnTo>
                    <a:pt x="1175194" y="146138"/>
                  </a:lnTo>
                  <a:close/>
                </a:path>
                <a:path w="1674495" h="204469">
                  <a:moveTo>
                    <a:pt x="1178229" y="117221"/>
                  </a:moveTo>
                  <a:lnTo>
                    <a:pt x="1169098" y="117221"/>
                  </a:lnTo>
                  <a:lnTo>
                    <a:pt x="1154049" y="117703"/>
                  </a:lnTo>
                  <a:lnTo>
                    <a:pt x="1097559" y="120243"/>
                  </a:lnTo>
                  <a:lnTo>
                    <a:pt x="1093000" y="120243"/>
                  </a:lnTo>
                  <a:lnTo>
                    <a:pt x="1091463" y="123329"/>
                  </a:lnTo>
                  <a:lnTo>
                    <a:pt x="1091463" y="133934"/>
                  </a:lnTo>
                  <a:lnTo>
                    <a:pt x="1105154" y="133934"/>
                  </a:lnTo>
                  <a:lnTo>
                    <a:pt x="1113142" y="133057"/>
                  </a:lnTo>
                  <a:lnTo>
                    <a:pt x="1129144" y="131826"/>
                  </a:lnTo>
                  <a:lnTo>
                    <a:pt x="1137145" y="130911"/>
                  </a:lnTo>
                  <a:lnTo>
                    <a:pt x="1134071" y="133934"/>
                  </a:lnTo>
                  <a:lnTo>
                    <a:pt x="1129512" y="135483"/>
                  </a:lnTo>
                  <a:lnTo>
                    <a:pt x="1123403" y="141579"/>
                  </a:lnTo>
                  <a:lnTo>
                    <a:pt x="1117015" y="149301"/>
                  </a:lnTo>
                  <a:lnTo>
                    <a:pt x="1113345" y="156438"/>
                  </a:lnTo>
                  <a:lnTo>
                    <a:pt x="1111643" y="162991"/>
                  </a:lnTo>
                  <a:lnTo>
                    <a:pt x="1111250" y="168960"/>
                  </a:lnTo>
                  <a:lnTo>
                    <a:pt x="1112100" y="175983"/>
                  </a:lnTo>
                  <a:lnTo>
                    <a:pt x="1147216" y="198907"/>
                  </a:lnTo>
                  <a:lnTo>
                    <a:pt x="1156944" y="199428"/>
                  </a:lnTo>
                  <a:lnTo>
                    <a:pt x="1169098" y="199428"/>
                  </a:lnTo>
                  <a:lnTo>
                    <a:pt x="1169098" y="188760"/>
                  </a:lnTo>
                  <a:lnTo>
                    <a:pt x="1167561" y="187223"/>
                  </a:lnTo>
                  <a:lnTo>
                    <a:pt x="1164539" y="185737"/>
                  </a:lnTo>
                  <a:lnTo>
                    <a:pt x="1153871" y="185737"/>
                  </a:lnTo>
                  <a:lnTo>
                    <a:pt x="1141641" y="184810"/>
                  </a:lnTo>
                  <a:lnTo>
                    <a:pt x="1132547" y="181737"/>
                  </a:lnTo>
                  <a:lnTo>
                    <a:pt x="1126883" y="176085"/>
                  </a:lnTo>
                  <a:lnTo>
                    <a:pt x="1124940" y="167424"/>
                  </a:lnTo>
                  <a:lnTo>
                    <a:pt x="1126959" y="157772"/>
                  </a:lnTo>
                  <a:lnTo>
                    <a:pt x="1156919" y="132448"/>
                  </a:lnTo>
                  <a:lnTo>
                    <a:pt x="1169098" y="130911"/>
                  </a:lnTo>
                  <a:lnTo>
                    <a:pt x="1178229" y="130911"/>
                  </a:lnTo>
                  <a:lnTo>
                    <a:pt x="1178229" y="117221"/>
                  </a:lnTo>
                  <a:close/>
                </a:path>
                <a:path w="1674495" h="204469">
                  <a:moveTo>
                    <a:pt x="1181252" y="82194"/>
                  </a:moveTo>
                  <a:lnTo>
                    <a:pt x="1141717" y="82194"/>
                  </a:lnTo>
                  <a:lnTo>
                    <a:pt x="1141717" y="79171"/>
                  </a:lnTo>
                  <a:lnTo>
                    <a:pt x="1141717" y="65430"/>
                  </a:lnTo>
                  <a:lnTo>
                    <a:pt x="1170635" y="65430"/>
                  </a:lnTo>
                  <a:lnTo>
                    <a:pt x="1172121" y="63944"/>
                  </a:lnTo>
                  <a:lnTo>
                    <a:pt x="1172121" y="54813"/>
                  </a:lnTo>
                  <a:lnTo>
                    <a:pt x="1141717" y="54813"/>
                  </a:lnTo>
                  <a:lnTo>
                    <a:pt x="1141717" y="42608"/>
                  </a:lnTo>
                  <a:lnTo>
                    <a:pt x="1166075" y="42608"/>
                  </a:lnTo>
                  <a:lnTo>
                    <a:pt x="1169098" y="41122"/>
                  </a:lnTo>
                  <a:lnTo>
                    <a:pt x="1169098" y="35013"/>
                  </a:lnTo>
                  <a:lnTo>
                    <a:pt x="1170635" y="36512"/>
                  </a:lnTo>
                  <a:lnTo>
                    <a:pt x="1179766" y="36512"/>
                  </a:lnTo>
                  <a:lnTo>
                    <a:pt x="1179766" y="35013"/>
                  </a:lnTo>
                  <a:lnTo>
                    <a:pt x="1179766" y="31940"/>
                  </a:lnTo>
                  <a:lnTo>
                    <a:pt x="1179766" y="21323"/>
                  </a:lnTo>
                  <a:lnTo>
                    <a:pt x="1179766" y="13690"/>
                  </a:lnTo>
                  <a:lnTo>
                    <a:pt x="1175194" y="10655"/>
                  </a:lnTo>
                  <a:lnTo>
                    <a:pt x="1167561" y="10655"/>
                  </a:lnTo>
                  <a:lnTo>
                    <a:pt x="1167561" y="22809"/>
                  </a:lnTo>
                  <a:lnTo>
                    <a:pt x="1167561" y="31940"/>
                  </a:lnTo>
                  <a:lnTo>
                    <a:pt x="1166075" y="31940"/>
                  </a:lnTo>
                  <a:lnTo>
                    <a:pt x="1164539" y="30454"/>
                  </a:lnTo>
                  <a:lnTo>
                    <a:pt x="1103668" y="30454"/>
                  </a:lnTo>
                  <a:lnTo>
                    <a:pt x="1103668" y="31940"/>
                  </a:lnTo>
                  <a:lnTo>
                    <a:pt x="1102118" y="31940"/>
                  </a:lnTo>
                  <a:lnTo>
                    <a:pt x="1102118" y="22809"/>
                  </a:lnTo>
                  <a:lnTo>
                    <a:pt x="1103668" y="21323"/>
                  </a:lnTo>
                  <a:lnTo>
                    <a:pt x="1166075" y="21323"/>
                  </a:lnTo>
                  <a:lnTo>
                    <a:pt x="1167561" y="22809"/>
                  </a:lnTo>
                  <a:lnTo>
                    <a:pt x="1167561" y="10655"/>
                  </a:lnTo>
                  <a:lnTo>
                    <a:pt x="1141717" y="10655"/>
                  </a:lnTo>
                  <a:lnTo>
                    <a:pt x="1141717" y="3022"/>
                  </a:lnTo>
                  <a:lnTo>
                    <a:pt x="1127975" y="3022"/>
                  </a:lnTo>
                  <a:lnTo>
                    <a:pt x="1127975" y="10655"/>
                  </a:lnTo>
                  <a:lnTo>
                    <a:pt x="1094486" y="10655"/>
                  </a:lnTo>
                  <a:lnTo>
                    <a:pt x="1089926" y="13690"/>
                  </a:lnTo>
                  <a:lnTo>
                    <a:pt x="1089926" y="35013"/>
                  </a:lnTo>
                  <a:lnTo>
                    <a:pt x="1093000" y="36512"/>
                  </a:lnTo>
                  <a:lnTo>
                    <a:pt x="1099045" y="36512"/>
                  </a:lnTo>
                  <a:lnTo>
                    <a:pt x="1100582" y="35013"/>
                  </a:lnTo>
                  <a:lnTo>
                    <a:pt x="1100582" y="42608"/>
                  </a:lnTo>
                  <a:lnTo>
                    <a:pt x="1129512" y="42608"/>
                  </a:lnTo>
                  <a:lnTo>
                    <a:pt x="1129512" y="79171"/>
                  </a:lnTo>
                  <a:lnTo>
                    <a:pt x="1115822" y="59372"/>
                  </a:lnTo>
                  <a:lnTo>
                    <a:pt x="1115822" y="47167"/>
                  </a:lnTo>
                  <a:lnTo>
                    <a:pt x="1111250" y="45681"/>
                  </a:lnTo>
                  <a:lnTo>
                    <a:pt x="1105154" y="45681"/>
                  </a:lnTo>
                  <a:lnTo>
                    <a:pt x="1105154" y="48717"/>
                  </a:lnTo>
                  <a:lnTo>
                    <a:pt x="1103668" y="51739"/>
                  </a:lnTo>
                  <a:lnTo>
                    <a:pt x="1088428" y="85229"/>
                  </a:lnTo>
                  <a:lnTo>
                    <a:pt x="1088428" y="91325"/>
                  </a:lnTo>
                  <a:lnTo>
                    <a:pt x="1093000" y="94399"/>
                  </a:lnTo>
                  <a:lnTo>
                    <a:pt x="1099045" y="94399"/>
                  </a:lnTo>
                  <a:lnTo>
                    <a:pt x="1105154" y="88303"/>
                  </a:lnTo>
                  <a:lnTo>
                    <a:pt x="1108227" y="82194"/>
                  </a:lnTo>
                  <a:lnTo>
                    <a:pt x="1109713" y="77635"/>
                  </a:lnTo>
                  <a:lnTo>
                    <a:pt x="1118425" y="86690"/>
                  </a:lnTo>
                  <a:lnTo>
                    <a:pt x="1127988" y="91732"/>
                  </a:lnTo>
                  <a:lnTo>
                    <a:pt x="1137551" y="93929"/>
                  </a:lnTo>
                  <a:lnTo>
                    <a:pt x="1146276" y="94399"/>
                  </a:lnTo>
                  <a:lnTo>
                    <a:pt x="1181252" y="94399"/>
                  </a:lnTo>
                  <a:lnTo>
                    <a:pt x="1181252" y="82194"/>
                  </a:lnTo>
                  <a:close/>
                </a:path>
                <a:path w="1674495" h="204469">
                  <a:moveTo>
                    <a:pt x="1277200" y="143065"/>
                  </a:moveTo>
                  <a:lnTo>
                    <a:pt x="1276438" y="141579"/>
                  </a:lnTo>
                  <a:lnTo>
                    <a:pt x="1275664" y="140042"/>
                  </a:lnTo>
                  <a:lnTo>
                    <a:pt x="1264996" y="140042"/>
                  </a:lnTo>
                  <a:lnTo>
                    <a:pt x="1263459" y="141579"/>
                  </a:lnTo>
                  <a:lnTo>
                    <a:pt x="1249768" y="141579"/>
                  </a:lnTo>
                  <a:lnTo>
                    <a:pt x="1248270" y="140042"/>
                  </a:lnTo>
                  <a:lnTo>
                    <a:pt x="1248270" y="138506"/>
                  </a:lnTo>
                  <a:lnTo>
                    <a:pt x="1246733" y="133934"/>
                  </a:lnTo>
                  <a:lnTo>
                    <a:pt x="1252842" y="133934"/>
                  </a:lnTo>
                  <a:lnTo>
                    <a:pt x="1260424" y="132448"/>
                  </a:lnTo>
                  <a:lnTo>
                    <a:pt x="1266532" y="132448"/>
                  </a:lnTo>
                  <a:lnTo>
                    <a:pt x="1269555" y="130911"/>
                  </a:lnTo>
                  <a:lnTo>
                    <a:pt x="1269555" y="124815"/>
                  </a:lnTo>
                  <a:lnTo>
                    <a:pt x="1269555" y="121780"/>
                  </a:lnTo>
                  <a:lnTo>
                    <a:pt x="1254328" y="121780"/>
                  </a:lnTo>
                  <a:lnTo>
                    <a:pt x="1249768" y="123329"/>
                  </a:lnTo>
                  <a:lnTo>
                    <a:pt x="1242174" y="123329"/>
                  </a:lnTo>
                  <a:lnTo>
                    <a:pt x="1242174" y="121780"/>
                  </a:lnTo>
                  <a:lnTo>
                    <a:pt x="1240637" y="115684"/>
                  </a:lnTo>
                  <a:lnTo>
                    <a:pt x="1240637" y="114147"/>
                  </a:lnTo>
                  <a:lnTo>
                    <a:pt x="1239100" y="112661"/>
                  </a:lnTo>
                  <a:lnTo>
                    <a:pt x="1226947" y="112661"/>
                  </a:lnTo>
                  <a:lnTo>
                    <a:pt x="1226947" y="118706"/>
                  </a:lnTo>
                  <a:lnTo>
                    <a:pt x="1228483" y="120243"/>
                  </a:lnTo>
                  <a:lnTo>
                    <a:pt x="1228483" y="123329"/>
                  </a:lnTo>
                  <a:lnTo>
                    <a:pt x="1225410" y="123329"/>
                  </a:lnTo>
                  <a:lnTo>
                    <a:pt x="1219352" y="124815"/>
                  </a:lnTo>
                  <a:lnTo>
                    <a:pt x="1214793" y="124815"/>
                  </a:lnTo>
                  <a:lnTo>
                    <a:pt x="1204125" y="123329"/>
                  </a:lnTo>
                  <a:lnTo>
                    <a:pt x="1194993" y="123329"/>
                  </a:lnTo>
                  <a:lnTo>
                    <a:pt x="1194993" y="132448"/>
                  </a:lnTo>
                  <a:lnTo>
                    <a:pt x="1198016" y="135483"/>
                  </a:lnTo>
                  <a:lnTo>
                    <a:pt x="1216279" y="135483"/>
                  </a:lnTo>
                  <a:lnTo>
                    <a:pt x="1233043" y="133934"/>
                  </a:lnTo>
                  <a:lnTo>
                    <a:pt x="1233043" y="138506"/>
                  </a:lnTo>
                  <a:lnTo>
                    <a:pt x="1236065" y="143065"/>
                  </a:lnTo>
                  <a:lnTo>
                    <a:pt x="1190434" y="143065"/>
                  </a:lnTo>
                  <a:lnTo>
                    <a:pt x="1190434" y="152247"/>
                  </a:lnTo>
                  <a:lnTo>
                    <a:pt x="1191920" y="153733"/>
                  </a:lnTo>
                  <a:lnTo>
                    <a:pt x="1240637" y="153733"/>
                  </a:lnTo>
                  <a:lnTo>
                    <a:pt x="1243711" y="159842"/>
                  </a:lnTo>
                  <a:lnTo>
                    <a:pt x="1245196" y="161378"/>
                  </a:lnTo>
                  <a:lnTo>
                    <a:pt x="1246733" y="162864"/>
                  </a:lnTo>
                  <a:lnTo>
                    <a:pt x="1234528" y="159842"/>
                  </a:lnTo>
                  <a:lnTo>
                    <a:pt x="1219352" y="159842"/>
                  </a:lnTo>
                  <a:lnTo>
                    <a:pt x="1210170" y="161378"/>
                  </a:lnTo>
                  <a:lnTo>
                    <a:pt x="1204125" y="165938"/>
                  </a:lnTo>
                  <a:lnTo>
                    <a:pt x="1199553" y="168960"/>
                  </a:lnTo>
                  <a:lnTo>
                    <a:pt x="1196479" y="173532"/>
                  </a:lnTo>
                  <a:lnTo>
                    <a:pt x="1196479" y="188760"/>
                  </a:lnTo>
                  <a:lnTo>
                    <a:pt x="1233043" y="200914"/>
                  </a:lnTo>
                  <a:lnTo>
                    <a:pt x="1243787" y="200418"/>
                  </a:lnTo>
                  <a:lnTo>
                    <a:pt x="1252816" y="199212"/>
                  </a:lnTo>
                  <a:lnTo>
                    <a:pt x="1259560" y="197726"/>
                  </a:lnTo>
                  <a:lnTo>
                    <a:pt x="1263459" y="196354"/>
                  </a:lnTo>
                  <a:lnTo>
                    <a:pt x="1266532" y="196354"/>
                  </a:lnTo>
                  <a:lnTo>
                    <a:pt x="1269555" y="194856"/>
                  </a:lnTo>
                  <a:lnTo>
                    <a:pt x="1269555" y="188760"/>
                  </a:lnTo>
                  <a:lnTo>
                    <a:pt x="1268069" y="184200"/>
                  </a:lnTo>
                  <a:lnTo>
                    <a:pt x="1261960" y="184200"/>
                  </a:lnTo>
                  <a:lnTo>
                    <a:pt x="1255864" y="185737"/>
                  </a:lnTo>
                  <a:lnTo>
                    <a:pt x="1245196" y="187223"/>
                  </a:lnTo>
                  <a:lnTo>
                    <a:pt x="1237602" y="188760"/>
                  </a:lnTo>
                  <a:lnTo>
                    <a:pt x="1225410" y="188760"/>
                  </a:lnTo>
                  <a:lnTo>
                    <a:pt x="1219352" y="187223"/>
                  </a:lnTo>
                  <a:lnTo>
                    <a:pt x="1216279" y="185737"/>
                  </a:lnTo>
                  <a:lnTo>
                    <a:pt x="1214793" y="185737"/>
                  </a:lnTo>
                  <a:lnTo>
                    <a:pt x="1210170" y="184200"/>
                  </a:lnTo>
                  <a:lnTo>
                    <a:pt x="1210170" y="175069"/>
                  </a:lnTo>
                  <a:lnTo>
                    <a:pt x="1214793" y="170497"/>
                  </a:lnTo>
                  <a:lnTo>
                    <a:pt x="1226947" y="170497"/>
                  </a:lnTo>
                  <a:lnTo>
                    <a:pt x="1257401" y="176555"/>
                  </a:lnTo>
                  <a:lnTo>
                    <a:pt x="1261960" y="176555"/>
                  </a:lnTo>
                  <a:lnTo>
                    <a:pt x="1266532" y="173532"/>
                  </a:lnTo>
                  <a:lnTo>
                    <a:pt x="1266532" y="170497"/>
                  </a:lnTo>
                  <a:lnTo>
                    <a:pt x="1266532" y="167424"/>
                  </a:lnTo>
                  <a:lnTo>
                    <a:pt x="1264996" y="165938"/>
                  </a:lnTo>
                  <a:lnTo>
                    <a:pt x="1263459" y="165938"/>
                  </a:lnTo>
                  <a:lnTo>
                    <a:pt x="1261414" y="162864"/>
                  </a:lnTo>
                  <a:lnTo>
                    <a:pt x="1257401" y="156806"/>
                  </a:lnTo>
                  <a:lnTo>
                    <a:pt x="1255864" y="152247"/>
                  </a:lnTo>
                  <a:lnTo>
                    <a:pt x="1260424" y="152247"/>
                  </a:lnTo>
                  <a:lnTo>
                    <a:pt x="1269555" y="150710"/>
                  </a:lnTo>
                  <a:lnTo>
                    <a:pt x="1272628" y="150710"/>
                  </a:lnTo>
                  <a:lnTo>
                    <a:pt x="1275664" y="149174"/>
                  </a:lnTo>
                  <a:lnTo>
                    <a:pt x="1277200" y="147637"/>
                  </a:lnTo>
                  <a:lnTo>
                    <a:pt x="1277200" y="143065"/>
                  </a:lnTo>
                  <a:close/>
                </a:path>
                <a:path w="1674495" h="204469">
                  <a:moveTo>
                    <a:pt x="1277200" y="54813"/>
                  </a:moveTo>
                  <a:lnTo>
                    <a:pt x="1276527" y="46647"/>
                  </a:lnTo>
                  <a:lnTo>
                    <a:pt x="1274127" y="38620"/>
                  </a:lnTo>
                  <a:lnTo>
                    <a:pt x="1269771" y="31940"/>
                  </a:lnTo>
                  <a:lnTo>
                    <a:pt x="1269466" y="31470"/>
                  </a:lnTo>
                  <a:lnTo>
                    <a:pt x="1263954" y="27381"/>
                  </a:lnTo>
                  <a:lnTo>
                    <a:pt x="1261960" y="25895"/>
                  </a:lnTo>
                  <a:lnTo>
                    <a:pt x="1255864" y="22809"/>
                  </a:lnTo>
                  <a:lnTo>
                    <a:pt x="1249768" y="21323"/>
                  </a:lnTo>
                  <a:lnTo>
                    <a:pt x="1248270" y="21323"/>
                  </a:lnTo>
                  <a:lnTo>
                    <a:pt x="1248270" y="18249"/>
                  </a:lnTo>
                  <a:lnTo>
                    <a:pt x="1249768" y="12204"/>
                  </a:lnTo>
                  <a:lnTo>
                    <a:pt x="1249768" y="6096"/>
                  </a:lnTo>
                  <a:lnTo>
                    <a:pt x="1248270" y="4559"/>
                  </a:lnTo>
                  <a:lnTo>
                    <a:pt x="1239100" y="4559"/>
                  </a:lnTo>
                  <a:lnTo>
                    <a:pt x="1237602" y="7581"/>
                  </a:lnTo>
                  <a:lnTo>
                    <a:pt x="1237602" y="9118"/>
                  </a:lnTo>
                  <a:lnTo>
                    <a:pt x="1234528" y="18249"/>
                  </a:lnTo>
                  <a:lnTo>
                    <a:pt x="1234528" y="21323"/>
                  </a:lnTo>
                  <a:lnTo>
                    <a:pt x="1231506" y="21323"/>
                  </a:lnTo>
                  <a:lnTo>
                    <a:pt x="1231506" y="31940"/>
                  </a:lnTo>
                  <a:lnTo>
                    <a:pt x="1229969" y="42608"/>
                  </a:lnTo>
                  <a:lnTo>
                    <a:pt x="1225410" y="51739"/>
                  </a:lnTo>
                  <a:lnTo>
                    <a:pt x="1223911" y="54813"/>
                  </a:lnTo>
                  <a:lnTo>
                    <a:pt x="1220838" y="50253"/>
                  </a:lnTo>
                  <a:lnTo>
                    <a:pt x="1219301" y="47167"/>
                  </a:lnTo>
                  <a:lnTo>
                    <a:pt x="1217815" y="44145"/>
                  </a:lnTo>
                  <a:lnTo>
                    <a:pt x="1217815" y="66967"/>
                  </a:lnTo>
                  <a:lnTo>
                    <a:pt x="1210170" y="74612"/>
                  </a:lnTo>
                  <a:lnTo>
                    <a:pt x="1202588" y="74612"/>
                  </a:lnTo>
                  <a:lnTo>
                    <a:pt x="1201051" y="68503"/>
                  </a:lnTo>
                  <a:lnTo>
                    <a:pt x="1201051" y="60871"/>
                  </a:lnTo>
                  <a:lnTo>
                    <a:pt x="1202588" y="56299"/>
                  </a:lnTo>
                  <a:lnTo>
                    <a:pt x="1204125" y="50253"/>
                  </a:lnTo>
                  <a:lnTo>
                    <a:pt x="1205611" y="48717"/>
                  </a:lnTo>
                  <a:lnTo>
                    <a:pt x="1205611" y="47167"/>
                  </a:lnTo>
                  <a:lnTo>
                    <a:pt x="1207147" y="47167"/>
                  </a:lnTo>
                  <a:lnTo>
                    <a:pt x="1210170" y="56299"/>
                  </a:lnTo>
                  <a:lnTo>
                    <a:pt x="1214793" y="63944"/>
                  </a:lnTo>
                  <a:lnTo>
                    <a:pt x="1217815" y="66967"/>
                  </a:lnTo>
                  <a:lnTo>
                    <a:pt x="1217815" y="44145"/>
                  </a:lnTo>
                  <a:lnTo>
                    <a:pt x="1216279" y="38049"/>
                  </a:lnTo>
                  <a:lnTo>
                    <a:pt x="1220838" y="35013"/>
                  </a:lnTo>
                  <a:lnTo>
                    <a:pt x="1225410" y="33477"/>
                  </a:lnTo>
                  <a:lnTo>
                    <a:pt x="1231506" y="31940"/>
                  </a:lnTo>
                  <a:lnTo>
                    <a:pt x="1231506" y="21323"/>
                  </a:lnTo>
                  <a:lnTo>
                    <a:pt x="1225410" y="21323"/>
                  </a:lnTo>
                  <a:lnTo>
                    <a:pt x="1219352" y="22809"/>
                  </a:lnTo>
                  <a:lnTo>
                    <a:pt x="1213243" y="27381"/>
                  </a:lnTo>
                  <a:lnTo>
                    <a:pt x="1213243" y="24358"/>
                  </a:lnTo>
                  <a:lnTo>
                    <a:pt x="1210170" y="15227"/>
                  </a:lnTo>
                  <a:lnTo>
                    <a:pt x="1210170" y="12204"/>
                  </a:lnTo>
                  <a:lnTo>
                    <a:pt x="1208684" y="9118"/>
                  </a:lnTo>
                  <a:lnTo>
                    <a:pt x="1198016" y="9118"/>
                  </a:lnTo>
                  <a:lnTo>
                    <a:pt x="1198016" y="19786"/>
                  </a:lnTo>
                  <a:lnTo>
                    <a:pt x="1202588" y="31940"/>
                  </a:lnTo>
                  <a:lnTo>
                    <a:pt x="1202588" y="33477"/>
                  </a:lnTo>
                  <a:lnTo>
                    <a:pt x="1199400" y="37160"/>
                  </a:lnTo>
                  <a:lnTo>
                    <a:pt x="1195362" y="43561"/>
                  </a:lnTo>
                  <a:lnTo>
                    <a:pt x="1191895" y="52539"/>
                  </a:lnTo>
                  <a:lnTo>
                    <a:pt x="1190434" y="63944"/>
                  </a:lnTo>
                  <a:lnTo>
                    <a:pt x="1191729" y="73939"/>
                  </a:lnTo>
                  <a:lnTo>
                    <a:pt x="1195171" y="81076"/>
                  </a:lnTo>
                  <a:lnTo>
                    <a:pt x="1200035" y="85344"/>
                  </a:lnTo>
                  <a:lnTo>
                    <a:pt x="1205611" y="86766"/>
                  </a:lnTo>
                  <a:lnTo>
                    <a:pt x="1213243" y="86766"/>
                  </a:lnTo>
                  <a:lnTo>
                    <a:pt x="1219352" y="82194"/>
                  </a:lnTo>
                  <a:lnTo>
                    <a:pt x="1225410" y="74612"/>
                  </a:lnTo>
                  <a:lnTo>
                    <a:pt x="1225410" y="76098"/>
                  </a:lnTo>
                  <a:lnTo>
                    <a:pt x="1226947" y="77635"/>
                  </a:lnTo>
                  <a:lnTo>
                    <a:pt x="1233043" y="77635"/>
                  </a:lnTo>
                  <a:lnTo>
                    <a:pt x="1236065" y="73075"/>
                  </a:lnTo>
                  <a:lnTo>
                    <a:pt x="1236065" y="68503"/>
                  </a:lnTo>
                  <a:lnTo>
                    <a:pt x="1231506" y="63944"/>
                  </a:lnTo>
                  <a:lnTo>
                    <a:pt x="1236002" y="55092"/>
                  </a:lnTo>
                  <a:lnTo>
                    <a:pt x="1236116" y="54813"/>
                  </a:lnTo>
                  <a:lnTo>
                    <a:pt x="1240078" y="45656"/>
                  </a:lnTo>
                  <a:lnTo>
                    <a:pt x="1243279" y="37376"/>
                  </a:lnTo>
                  <a:lnTo>
                    <a:pt x="1245196" y="31940"/>
                  </a:lnTo>
                  <a:lnTo>
                    <a:pt x="1250213" y="33388"/>
                  </a:lnTo>
                  <a:lnTo>
                    <a:pt x="1256804" y="36537"/>
                  </a:lnTo>
                  <a:lnTo>
                    <a:pt x="1262545" y="43103"/>
                  </a:lnTo>
                  <a:lnTo>
                    <a:pt x="1264996" y="54813"/>
                  </a:lnTo>
                  <a:lnTo>
                    <a:pt x="1264996" y="59372"/>
                  </a:lnTo>
                  <a:lnTo>
                    <a:pt x="1263459" y="68503"/>
                  </a:lnTo>
                  <a:lnTo>
                    <a:pt x="1255864" y="74612"/>
                  </a:lnTo>
                  <a:lnTo>
                    <a:pt x="1251305" y="77635"/>
                  </a:lnTo>
                  <a:lnTo>
                    <a:pt x="1245196" y="79171"/>
                  </a:lnTo>
                  <a:lnTo>
                    <a:pt x="1237602" y="79171"/>
                  </a:lnTo>
                  <a:lnTo>
                    <a:pt x="1233043" y="80657"/>
                  </a:lnTo>
                  <a:lnTo>
                    <a:pt x="1231506" y="80657"/>
                  </a:lnTo>
                  <a:lnTo>
                    <a:pt x="1231506" y="88303"/>
                  </a:lnTo>
                  <a:lnTo>
                    <a:pt x="1233043" y="89789"/>
                  </a:lnTo>
                  <a:lnTo>
                    <a:pt x="1234528" y="91325"/>
                  </a:lnTo>
                  <a:lnTo>
                    <a:pt x="1237602" y="91325"/>
                  </a:lnTo>
                  <a:lnTo>
                    <a:pt x="1240777" y="91211"/>
                  </a:lnTo>
                  <a:lnTo>
                    <a:pt x="1274318" y="70421"/>
                  </a:lnTo>
                  <a:lnTo>
                    <a:pt x="1276540" y="62331"/>
                  </a:lnTo>
                  <a:lnTo>
                    <a:pt x="1277200" y="54813"/>
                  </a:lnTo>
                  <a:close/>
                </a:path>
                <a:path w="1674495" h="204469">
                  <a:moveTo>
                    <a:pt x="1360893" y="10655"/>
                  </a:moveTo>
                  <a:lnTo>
                    <a:pt x="1348727" y="10655"/>
                  </a:lnTo>
                  <a:lnTo>
                    <a:pt x="1342021" y="10401"/>
                  </a:lnTo>
                  <a:lnTo>
                    <a:pt x="1334058" y="9702"/>
                  </a:lnTo>
                  <a:lnTo>
                    <a:pt x="1325803" y="8712"/>
                  </a:lnTo>
                  <a:lnTo>
                    <a:pt x="1318272" y="7581"/>
                  </a:lnTo>
                  <a:lnTo>
                    <a:pt x="1315250" y="6096"/>
                  </a:lnTo>
                  <a:lnTo>
                    <a:pt x="1304582" y="6096"/>
                  </a:lnTo>
                  <a:lnTo>
                    <a:pt x="1304582" y="16764"/>
                  </a:lnTo>
                  <a:lnTo>
                    <a:pt x="1307604" y="18249"/>
                  </a:lnTo>
                  <a:lnTo>
                    <a:pt x="1349286" y="22771"/>
                  </a:lnTo>
                  <a:lnTo>
                    <a:pt x="1353299" y="22809"/>
                  </a:lnTo>
                  <a:lnTo>
                    <a:pt x="1356321" y="22809"/>
                  </a:lnTo>
                  <a:lnTo>
                    <a:pt x="1357858" y="21323"/>
                  </a:lnTo>
                  <a:lnTo>
                    <a:pt x="1359395" y="19786"/>
                  </a:lnTo>
                  <a:lnTo>
                    <a:pt x="1360893" y="18249"/>
                  </a:lnTo>
                  <a:lnTo>
                    <a:pt x="1360893" y="10655"/>
                  </a:lnTo>
                  <a:close/>
                </a:path>
                <a:path w="1674495" h="204469">
                  <a:moveTo>
                    <a:pt x="1373085" y="60871"/>
                  </a:moveTo>
                  <a:lnTo>
                    <a:pt x="1370025" y="48717"/>
                  </a:lnTo>
                  <a:lnTo>
                    <a:pt x="1368437" y="47167"/>
                  </a:lnTo>
                  <a:lnTo>
                    <a:pt x="1362430" y="41287"/>
                  </a:lnTo>
                  <a:lnTo>
                    <a:pt x="1352537" y="37553"/>
                  </a:lnTo>
                  <a:lnTo>
                    <a:pt x="1342631" y="36512"/>
                  </a:lnTo>
                  <a:lnTo>
                    <a:pt x="1335036" y="37122"/>
                  </a:lnTo>
                  <a:lnTo>
                    <a:pt x="1326451" y="39001"/>
                  </a:lnTo>
                  <a:lnTo>
                    <a:pt x="1317586" y="42316"/>
                  </a:lnTo>
                  <a:lnTo>
                    <a:pt x="1309141" y="47167"/>
                  </a:lnTo>
                  <a:lnTo>
                    <a:pt x="1309141" y="38049"/>
                  </a:lnTo>
                  <a:lnTo>
                    <a:pt x="1310678" y="33477"/>
                  </a:lnTo>
                  <a:lnTo>
                    <a:pt x="1310678" y="24358"/>
                  </a:lnTo>
                  <a:lnTo>
                    <a:pt x="1309141" y="21323"/>
                  </a:lnTo>
                  <a:lnTo>
                    <a:pt x="1298473" y="21323"/>
                  </a:lnTo>
                  <a:lnTo>
                    <a:pt x="1298473" y="24358"/>
                  </a:lnTo>
                  <a:lnTo>
                    <a:pt x="1296987" y="28917"/>
                  </a:lnTo>
                  <a:lnTo>
                    <a:pt x="1296746" y="34036"/>
                  </a:lnTo>
                  <a:lnTo>
                    <a:pt x="1295679" y="48844"/>
                  </a:lnTo>
                  <a:lnTo>
                    <a:pt x="1295565" y="51739"/>
                  </a:lnTo>
                  <a:lnTo>
                    <a:pt x="1295450" y="60871"/>
                  </a:lnTo>
                  <a:lnTo>
                    <a:pt x="1298473" y="62407"/>
                  </a:lnTo>
                  <a:lnTo>
                    <a:pt x="1307604" y="62407"/>
                  </a:lnTo>
                  <a:lnTo>
                    <a:pt x="1310678" y="59372"/>
                  </a:lnTo>
                  <a:lnTo>
                    <a:pt x="1313484" y="56413"/>
                  </a:lnTo>
                  <a:lnTo>
                    <a:pt x="1319593" y="52895"/>
                  </a:lnTo>
                  <a:lnTo>
                    <a:pt x="1328839" y="49961"/>
                  </a:lnTo>
                  <a:lnTo>
                    <a:pt x="1341094" y="48717"/>
                  </a:lnTo>
                  <a:lnTo>
                    <a:pt x="1350225" y="48717"/>
                  </a:lnTo>
                  <a:lnTo>
                    <a:pt x="1354836" y="51739"/>
                  </a:lnTo>
                  <a:lnTo>
                    <a:pt x="1357858" y="54813"/>
                  </a:lnTo>
                  <a:lnTo>
                    <a:pt x="1359395" y="57835"/>
                  </a:lnTo>
                  <a:lnTo>
                    <a:pt x="1359395" y="66967"/>
                  </a:lnTo>
                  <a:lnTo>
                    <a:pt x="1357858" y="71526"/>
                  </a:lnTo>
                  <a:lnTo>
                    <a:pt x="1350225" y="74612"/>
                  </a:lnTo>
                  <a:lnTo>
                    <a:pt x="1344168" y="79171"/>
                  </a:lnTo>
                  <a:lnTo>
                    <a:pt x="1316736" y="79171"/>
                  </a:lnTo>
                  <a:lnTo>
                    <a:pt x="1312176" y="77635"/>
                  </a:lnTo>
                  <a:lnTo>
                    <a:pt x="1309141" y="76098"/>
                  </a:lnTo>
                  <a:lnTo>
                    <a:pt x="1301559" y="76098"/>
                  </a:lnTo>
                  <a:lnTo>
                    <a:pt x="1301559" y="86766"/>
                  </a:lnTo>
                  <a:lnTo>
                    <a:pt x="1304582" y="88303"/>
                  </a:lnTo>
                  <a:lnTo>
                    <a:pt x="1309255" y="89408"/>
                  </a:lnTo>
                  <a:lnTo>
                    <a:pt x="1315796" y="90373"/>
                  </a:lnTo>
                  <a:lnTo>
                    <a:pt x="1323187" y="91071"/>
                  </a:lnTo>
                  <a:lnTo>
                    <a:pt x="1330477" y="91325"/>
                  </a:lnTo>
                  <a:lnTo>
                    <a:pt x="1344180" y="90436"/>
                  </a:lnTo>
                  <a:lnTo>
                    <a:pt x="1358049" y="86385"/>
                  </a:lnTo>
                  <a:lnTo>
                    <a:pt x="1366469" y="79171"/>
                  </a:lnTo>
                  <a:lnTo>
                    <a:pt x="1368767" y="77203"/>
                  </a:lnTo>
                  <a:lnTo>
                    <a:pt x="1373085" y="60871"/>
                  </a:lnTo>
                  <a:close/>
                </a:path>
                <a:path w="1674495" h="204469">
                  <a:moveTo>
                    <a:pt x="1374584" y="123329"/>
                  </a:moveTo>
                  <a:lnTo>
                    <a:pt x="1341094" y="123329"/>
                  </a:lnTo>
                  <a:lnTo>
                    <a:pt x="1341094" y="114147"/>
                  </a:lnTo>
                  <a:lnTo>
                    <a:pt x="1338072" y="112661"/>
                  </a:lnTo>
                  <a:lnTo>
                    <a:pt x="1331963" y="112661"/>
                  </a:lnTo>
                  <a:lnTo>
                    <a:pt x="1327404" y="114147"/>
                  </a:lnTo>
                  <a:lnTo>
                    <a:pt x="1327404" y="123329"/>
                  </a:lnTo>
                  <a:lnTo>
                    <a:pt x="1324368" y="123329"/>
                  </a:lnTo>
                  <a:lnTo>
                    <a:pt x="1307604" y="124815"/>
                  </a:lnTo>
                  <a:lnTo>
                    <a:pt x="1290891" y="124815"/>
                  </a:lnTo>
                  <a:lnTo>
                    <a:pt x="1290891" y="135483"/>
                  </a:lnTo>
                  <a:lnTo>
                    <a:pt x="1328940" y="135483"/>
                  </a:lnTo>
                  <a:lnTo>
                    <a:pt x="1328940" y="144602"/>
                  </a:lnTo>
                  <a:lnTo>
                    <a:pt x="1295450" y="144602"/>
                  </a:lnTo>
                  <a:lnTo>
                    <a:pt x="1292377" y="146138"/>
                  </a:lnTo>
                  <a:lnTo>
                    <a:pt x="1292377" y="155270"/>
                  </a:lnTo>
                  <a:lnTo>
                    <a:pt x="1328940" y="155270"/>
                  </a:lnTo>
                  <a:lnTo>
                    <a:pt x="1328940" y="164401"/>
                  </a:lnTo>
                  <a:lnTo>
                    <a:pt x="1328940" y="175069"/>
                  </a:lnTo>
                  <a:lnTo>
                    <a:pt x="1328940" y="182651"/>
                  </a:lnTo>
                  <a:lnTo>
                    <a:pt x="1327404" y="187223"/>
                  </a:lnTo>
                  <a:lnTo>
                    <a:pt x="1325918" y="188760"/>
                  </a:lnTo>
                  <a:lnTo>
                    <a:pt x="1310678" y="188760"/>
                  </a:lnTo>
                  <a:lnTo>
                    <a:pt x="1304582" y="187223"/>
                  </a:lnTo>
                  <a:lnTo>
                    <a:pt x="1304582" y="173532"/>
                  </a:lnTo>
                  <a:lnTo>
                    <a:pt x="1327404" y="173532"/>
                  </a:lnTo>
                  <a:lnTo>
                    <a:pt x="1328940" y="175069"/>
                  </a:lnTo>
                  <a:lnTo>
                    <a:pt x="1328940" y="164401"/>
                  </a:lnTo>
                  <a:lnTo>
                    <a:pt x="1327404" y="162864"/>
                  </a:lnTo>
                  <a:lnTo>
                    <a:pt x="1319809" y="162864"/>
                  </a:lnTo>
                  <a:lnTo>
                    <a:pt x="1307820" y="164439"/>
                  </a:lnTo>
                  <a:lnTo>
                    <a:pt x="1299248" y="168579"/>
                  </a:lnTo>
                  <a:lnTo>
                    <a:pt x="1294091" y="174447"/>
                  </a:lnTo>
                  <a:lnTo>
                    <a:pt x="1292377" y="181165"/>
                  </a:lnTo>
                  <a:lnTo>
                    <a:pt x="1294295" y="189382"/>
                  </a:lnTo>
                  <a:lnTo>
                    <a:pt x="1299806" y="195605"/>
                  </a:lnTo>
                  <a:lnTo>
                    <a:pt x="1308442" y="199542"/>
                  </a:lnTo>
                  <a:lnTo>
                    <a:pt x="1319809" y="200914"/>
                  </a:lnTo>
                  <a:lnTo>
                    <a:pt x="1331506" y="199097"/>
                  </a:lnTo>
                  <a:lnTo>
                    <a:pt x="1338059" y="194271"/>
                  </a:lnTo>
                  <a:lnTo>
                    <a:pt x="1340599" y="188760"/>
                  </a:lnTo>
                  <a:lnTo>
                    <a:pt x="1341196" y="187464"/>
                  </a:lnTo>
                  <a:lnTo>
                    <a:pt x="1342631" y="179628"/>
                  </a:lnTo>
                  <a:lnTo>
                    <a:pt x="1344168" y="181165"/>
                  </a:lnTo>
                  <a:lnTo>
                    <a:pt x="1345653" y="181165"/>
                  </a:lnTo>
                  <a:lnTo>
                    <a:pt x="1348727" y="184200"/>
                  </a:lnTo>
                  <a:lnTo>
                    <a:pt x="1353299" y="187223"/>
                  </a:lnTo>
                  <a:lnTo>
                    <a:pt x="1357858" y="190296"/>
                  </a:lnTo>
                  <a:lnTo>
                    <a:pt x="1360893" y="191782"/>
                  </a:lnTo>
                  <a:lnTo>
                    <a:pt x="1365453" y="196354"/>
                  </a:lnTo>
                  <a:lnTo>
                    <a:pt x="1371549" y="196354"/>
                  </a:lnTo>
                  <a:lnTo>
                    <a:pt x="1374584" y="193319"/>
                  </a:lnTo>
                  <a:lnTo>
                    <a:pt x="1374584" y="185737"/>
                  </a:lnTo>
                  <a:lnTo>
                    <a:pt x="1370012" y="182651"/>
                  </a:lnTo>
                  <a:lnTo>
                    <a:pt x="1366354" y="179628"/>
                  </a:lnTo>
                  <a:lnTo>
                    <a:pt x="1365300" y="178765"/>
                  </a:lnTo>
                  <a:lnTo>
                    <a:pt x="1358607" y="174294"/>
                  </a:lnTo>
                  <a:lnTo>
                    <a:pt x="1357261" y="173532"/>
                  </a:lnTo>
                  <a:lnTo>
                    <a:pt x="1350759" y="169837"/>
                  </a:lnTo>
                  <a:lnTo>
                    <a:pt x="1342631" y="165938"/>
                  </a:lnTo>
                  <a:lnTo>
                    <a:pt x="1342402" y="164401"/>
                  </a:lnTo>
                  <a:lnTo>
                    <a:pt x="1341094" y="155270"/>
                  </a:lnTo>
                  <a:lnTo>
                    <a:pt x="1345653" y="155270"/>
                  </a:lnTo>
                  <a:lnTo>
                    <a:pt x="1360893" y="153733"/>
                  </a:lnTo>
                  <a:lnTo>
                    <a:pt x="1373085" y="153733"/>
                  </a:lnTo>
                  <a:lnTo>
                    <a:pt x="1373085" y="143065"/>
                  </a:lnTo>
                  <a:lnTo>
                    <a:pt x="1345653" y="143065"/>
                  </a:lnTo>
                  <a:lnTo>
                    <a:pt x="1341094" y="144602"/>
                  </a:lnTo>
                  <a:lnTo>
                    <a:pt x="1341094" y="135483"/>
                  </a:lnTo>
                  <a:lnTo>
                    <a:pt x="1353299" y="133934"/>
                  </a:lnTo>
                  <a:lnTo>
                    <a:pt x="1374584" y="133934"/>
                  </a:lnTo>
                  <a:lnTo>
                    <a:pt x="1374584" y="123329"/>
                  </a:lnTo>
                  <a:close/>
                </a:path>
                <a:path w="1674495" h="204469">
                  <a:moveTo>
                    <a:pt x="1476578" y="133934"/>
                  </a:moveTo>
                  <a:lnTo>
                    <a:pt x="1459852" y="133934"/>
                  </a:lnTo>
                  <a:lnTo>
                    <a:pt x="1459852" y="114147"/>
                  </a:lnTo>
                  <a:lnTo>
                    <a:pt x="1456778" y="112661"/>
                  </a:lnTo>
                  <a:lnTo>
                    <a:pt x="1446161" y="112661"/>
                  </a:lnTo>
                  <a:lnTo>
                    <a:pt x="1446161" y="133934"/>
                  </a:lnTo>
                  <a:lnTo>
                    <a:pt x="1436903" y="133959"/>
                  </a:lnTo>
                  <a:lnTo>
                    <a:pt x="1430350" y="134137"/>
                  </a:lnTo>
                  <a:lnTo>
                    <a:pt x="1424089" y="134594"/>
                  </a:lnTo>
                  <a:lnTo>
                    <a:pt x="1415707" y="135483"/>
                  </a:lnTo>
                  <a:lnTo>
                    <a:pt x="1415707" y="117221"/>
                  </a:lnTo>
                  <a:lnTo>
                    <a:pt x="1414170" y="114147"/>
                  </a:lnTo>
                  <a:lnTo>
                    <a:pt x="1402016" y="114147"/>
                  </a:lnTo>
                  <a:lnTo>
                    <a:pt x="1402016" y="135483"/>
                  </a:lnTo>
                  <a:lnTo>
                    <a:pt x="1386789" y="135483"/>
                  </a:lnTo>
                  <a:lnTo>
                    <a:pt x="1386789" y="147637"/>
                  </a:lnTo>
                  <a:lnTo>
                    <a:pt x="1402016" y="147637"/>
                  </a:lnTo>
                  <a:lnTo>
                    <a:pt x="1402016" y="181165"/>
                  </a:lnTo>
                  <a:lnTo>
                    <a:pt x="1438529" y="199428"/>
                  </a:lnTo>
                  <a:lnTo>
                    <a:pt x="1446161" y="199428"/>
                  </a:lnTo>
                  <a:lnTo>
                    <a:pt x="1458315" y="197891"/>
                  </a:lnTo>
                  <a:lnTo>
                    <a:pt x="1462887" y="197891"/>
                  </a:lnTo>
                  <a:lnTo>
                    <a:pt x="1464424" y="196354"/>
                  </a:lnTo>
                  <a:lnTo>
                    <a:pt x="1467446" y="196354"/>
                  </a:lnTo>
                  <a:lnTo>
                    <a:pt x="1467446" y="187223"/>
                  </a:lnTo>
                  <a:lnTo>
                    <a:pt x="1467446" y="184200"/>
                  </a:lnTo>
                  <a:lnTo>
                    <a:pt x="1459852" y="184200"/>
                  </a:lnTo>
                  <a:lnTo>
                    <a:pt x="1458315" y="185737"/>
                  </a:lnTo>
                  <a:lnTo>
                    <a:pt x="1450733" y="185737"/>
                  </a:lnTo>
                  <a:lnTo>
                    <a:pt x="1444625" y="187223"/>
                  </a:lnTo>
                  <a:lnTo>
                    <a:pt x="1437043" y="187223"/>
                  </a:lnTo>
                  <a:lnTo>
                    <a:pt x="1425105" y="186537"/>
                  </a:lnTo>
                  <a:lnTo>
                    <a:pt x="1418170" y="184010"/>
                  </a:lnTo>
                  <a:lnTo>
                    <a:pt x="1414957" y="178892"/>
                  </a:lnTo>
                  <a:lnTo>
                    <a:pt x="1414170" y="170497"/>
                  </a:lnTo>
                  <a:lnTo>
                    <a:pt x="1415707" y="147637"/>
                  </a:lnTo>
                  <a:lnTo>
                    <a:pt x="1424978" y="146773"/>
                  </a:lnTo>
                  <a:lnTo>
                    <a:pt x="1431671" y="146329"/>
                  </a:lnTo>
                  <a:lnTo>
                    <a:pt x="1438376" y="146164"/>
                  </a:lnTo>
                  <a:lnTo>
                    <a:pt x="1447660" y="146138"/>
                  </a:lnTo>
                  <a:lnTo>
                    <a:pt x="1447660" y="147637"/>
                  </a:lnTo>
                  <a:lnTo>
                    <a:pt x="1446161" y="156806"/>
                  </a:lnTo>
                  <a:lnTo>
                    <a:pt x="1446161" y="162864"/>
                  </a:lnTo>
                  <a:lnTo>
                    <a:pt x="1444625" y="164401"/>
                  </a:lnTo>
                  <a:lnTo>
                    <a:pt x="1438529" y="164401"/>
                  </a:lnTo>
                  <a:lnTo>
                    <a:pt x="1435493" y="162864"/>
                  </a:lnTo>
                  <a:lnTo>
                    <a:pt x="1430934" y="161378"/>
                  </a:lnTo>
                  <a:lnTo>
                    <a:pt x="1427861" y="161378"/>
                  </a:lnTo>
                  <a:lnTo>
                    <a:pt x="1424838" y="162864"/>
                  </a:lnTo>
                  <a:lnTo>
                    <a:pt x="1424838" y="171996"/>
                  </a:lnTo>
                  <a:lnTo>
                    <a:pt x="1427861" y="173532"/>
                  </a:lnTo>
                  <a:lnTo>
                    <a:pt x="1432420" y="175069"/>
                  </a:lnTo>
                  <a:lnTo>
                    <a:pt x="1438529" y="176555"/>
                  </a:lnTo>
                  <a:lnTo>
                    <a:pt x="1447660" y="176555"/>
                  </a:lnTo>
                  <a:lnTo>
                    <a:pt x="1455293" y="175069"/>
                  </a:lnTo>
                  <a:lnTo>
                    <a:pt x="1456778" y="170497"/>
                  </a:lnTo>
                  <a:lnTo>
                    <a:pt x="1459852" y="164401"/>
                  </a:lnTo>
                  <a:lnTo>
                    <a:pt x="1459852" y="146138"/>
                  </a:lnTo>
                  <a:lnTo>
                    <a:pt x="1473555" y="146138"/>
                  </a:lnTo>
                  <a:lnTo>
                    <a:pt x="1476578" y="144602"/>
                  </a:lnTo>
                  <a:lnTo>
                    <a:pt x="1476578" y="133934"/>
                  </a:lnTo>
                  <a:close/>
                </a:path>
                <a:path w="1674495" h="204469">
                  <a:moveTo>
                    <a:pt x="1478114" y="77635"/>
                  </a:moveTo>
                  <a:lnTo>
                    <a:pt x="1476578" y="76098"/>
                  </a:lnTo>
                  <a:lnTo>
                    <a:pt x="1475092" y="74612"/>
                  </a:lnTo>
                  <a:lnTo>
                    <a:pt x="1470520" y="74612"/>
                  </a:lnTo>
                  <a:lnTo>
                    <a:pt x="1465961" y="76098"/>
                  </a:lnTo>
                  <a:lnTo>
                    <a:pt x="1458315" y="76098"/>
                  </a:lnTo>
                  <a:lnTo>
                    <a:pt x="1458315" y="65430"/>
                  </a:lnTo>
                  <a:lnTo>
                    <a:pt x="1459852" y="57835"/>
                  </a:lnTo>
                  <a:lnTo>
                    <a:pt x="1459852" y="56299"/>
                  </a:lnTo>
                  <a:lnTo>
                    <a:pt x="1462493" y="44564"/>
                  </a:lnTo>
                  <a:lnTo>
                    <a:pt x="1463852" y="37668"/>
                  </a:lnTo>
                  <a:lnTo>
                    <a:pt x="1464348" y="33642"/>
                  </a:lnTo>
                  <a:lnTo>
                    <a:pt x="1464424" y="15227"/>
                  </a:lnTo>
                  <a:lnTo>
                    <a:pt x="1452219" y="13690"/>
                  </a:lnTo>
                  <a:lnTo>
                    <a:pt x="1447660" y="13690"/>
                  </a:lnTo>
                  <a:lnTo>
                    <a:pt x="1441907" y="14109"/>
                  </a:lnTo>
                  <a:lnTo>
                    <a:pt x="1435862" y="15798"/>
                  </a:lnTo>
                  <a:lnTo>
                    <a:pt x="1429245" y="19494"/>
                  </a:lnTo>
                  <a:lnTo>
                    <a:pt x="1421803" y="25895"/>
                  </a:lnTo>
                  <a:lnTo>
                    <a:pt x="1421803" y="4559"/>
                  </a:lnTo>
                  <a:lnTo>
                    <a:pt x="1412684" y="4559"/>
                  </a:lnTo>
                  <a:lnTo>
                    <a:pt x="1409598" y="6096"/>
                  </a:lnTo>
                  <a:lnTo>
                    <a:pt x="1409598" y="10655"/>
                  </a:lnTo>
                  <a:lnTo>
                    <a:pt x="1408112" y="16764"/>
                  </a:lnTo>
                  <a:lnTo>
                    <a:pt x="1408112" y="21323"/>
                  </a:lnTo>
                  <a:lnTo>
                    <a:pt x="1388325" y="21323"/>
                  </a:lnTo>
                  <a:lnTo>
                    <a:pt x="1388325" y="35013"/>
                  </a:lnTo>
                  <a:lnTo>
                    <a:pt x="1394371" y="33477"/>
                  </a:lnTo>
                  <a:lnTo>
                    <a:pt x="1408112" y="33477"/>
                  </a:lnTo>
                  <a:lnTo>
                    <a:pt x="1386789" y="65430"/>
                  </a:lnTo>
                  <a:lnTo>
                    <a:pt x="1386789" y="71526"/>
                  </a:lnTo>
                  <a:lnTo>
                    <a:pt x="1389811" y="74612"/>
                  </a:lnTo>
                  <a:lnTo>
                    <a:pt x="1397444" y="74612"/>
                  </a:lnTo>
                  <a:lnTo>
                    <a:pt x="1398943" y="71526"/>
                  </a:lnTo>
                  <a:lnTo>
                    <a:pt x="1400479" y="68503"/>
                  </a:lnTo>
                  <a:lnTo>
                    <a:pt x="1403502" y="63944"/>
                  </a:lnTo>
                  <a:lnTo>
                    <a:pt x="1408112" y="57835"/>
                  </a:lnTo>
                  <a:lnTo>
                    <a:pt x="1408112" y="92862"/>
                  </a:lnTo>
                  <a:lnTo>
                    <a:pt x="1420266" y="92862"/>
                  </a:lnTo>
                  <a:lnTo>
                    <a:pt x="1420266" y="57835"/>
                  </a:lnTo>
                  <a:lnTo>
                    <a:pt x="1420266" y="42608"/>
                  </a:lnTo>
                  <a:lnTo>
                    <a:pt x="1424711" y="38074"/>
                  </a:lnTo>
                  <a:lnTo>
                    <a:pt x="1429715" y="33477"/>
                  </a:lnTo>
                  <a:lnTo>
                    <a:pt x="1430731" y="32550"/>
                  </a:lnTo>
                  <a:lnTo>
                    <a:pt x="1437601" y="27876"/>
                  </a:lnTo>
                  <a:lnTo>
                    <a:pt x="1444625" y="25895"/>
                  </a:lnTo>
                  <a:lnTo>
                    <a:pt x="1450733" y="25895"/>
                  </a:lnTo>
                  <a:lnTo>
                    <a:pt x="1450733" y="35013"/>
                  </a:lnTo>
                  <a:lnTo>
                    <a:pt x="1449197" y="45681"/>
                  </a:lnTo>
                  <a:lnTo>
                    <a:pt x="1447431" y="54864"/>
                  </a:lnTo>
                  <a:lnTo>
                    <a:pt x="1446530" y="62039"/>
                  </a:lnTo>
                  <a:lnTo>
                    <a:pt x="1446199" y="67500"/>
                  </a:lnTo>
                  <a:lnTo>
                    <a:pt x="1446161" y="89789"/>
                  </a:lnTo>
                  <a:lnTo>
                    <a:pt x="1470520" y="89789"/>
                  </a:lnTo>
                  <a:lnTo>
                    <a:pt x="1478114" y="86766"/>
                  </a:lnTo>
                  <a:lnTo>
                    <a:pt x="1478114" y="77635"/>
                  </a:lnTo>
                  <a:close/>
                </a:path>
                <a:path w="1674495" h="204469">
                  <a:moveTo>
                    <a:pt x="1574012" y="150710"/>
                  </a:moveTo>
                  <a:lnTo>
                    <a:pt x="1560322" y="150710"/>
                  </a:lnTo>
                  <a:lnTo>
                    <a:pt x="1560322" y="167424"/>
                  </a:lnTo>
                  <a:lnTo>
                    <a:pt x="1558785" y="170497"/>
                  </a:lnTo>
                  <a:lnTo>
                    <a:pt x="1557286" y="179628"/>
                  </a:lnTo>
                  <a:lnTo>
                    <a:pt x="1554213" y="187223"/>
                  </a:lnTo>
                  <a:lnTo>
                    <a:pt x="1540522" y="187223"/>
                  </a:lnTo>
                  <a:lnTo>
                    <a:pt x="1540522" y="178092"/>
                  </a:lnTo>
                  <a:lnTo>
                    <a:pt x="1542059" y="167424"/>
                  </a:lnTo>
                  <a:lnTo>
                    <a:pt x="1542059" y="161378"/>
                  </a:lnTo>
                  <a:lnTo>
                    <a:pt x="1542059" y="156806"/>
                  </a:lnTo>
                  <a:lnTo>
                    <a:pt x="1541132" y="155270"/>
                  </a:lnTo>
                  <a:lnTo>
                    <a:pt x="1537500" y="149174"/>
                  </a:lnTo>
                  <a:lnTo>
                    <a:pt x="1519237" y="149174"/>
                  </a:lnTo>
                  <a:lnTo>
                    <a:pt x="1516164" y="150710"/>
                  </a:lnTo>
                  <a:lnTo>
                    <a:pt x="1511604" y="155270"/>
                  </a:lnTo>
                  <a:lnTo>
                    <a:pt x="1514525" y="147180"/>
                  </a:lnTo>
                  <a:lnTo>
                    <a:pt x="1516735" y="140804"/>
                  </a:lnTo>
                  <a:lnTo>
                    <a:pt x="1518653" y="135585"/>
                  </a:lnTo>
                  <a:lnTo>
                    <a:pt x="1520723" y="130911"/>
                  </a:lnTo>
                  <a:lnTo>
                    <a:pt x="1523809" y="123329"/>
                  </a:lnTo>
                  <a:lnTo>
                    <a:pt x="1523809" y="114147"/>
                  </a:lnTo>
                  <a:lnTo>
                    <a:pt x="1519237" y="112661"/>
                  </a:lnTo>
                  <a:lnTo>
                    <a:pt x="1513141" y="112661"/>
                  </a:lnTo>
                  <a:lnTo>
                    <a:pt x="1511604" y="115684"/>
                  </a:lnTo>
                  <a:lnTo>
                    <a:pt x="1510068" y="120243"/>
                  </a:lnTo>
                  <a:lnTo>
                    <a:pt x="1488782" y="184200"/>
                  </a:lnTo>
                  <a:lnTo>
                    <a:pt x="1487246" y="190296"/>
                  </a:lnTo>
                  <a:lnTo>
                    <a:pt x="1487246" y="197891"/>
                  </a:lnTo>
                  <a:lnTo>
                    <a:pt x="1491805" y="199428"/>
                  </a:lnTo>
                  <a:lnTo>
                    <a:pt x="1499450" y="199428"/>
                  </a:lnTo>
                  <a:lnTo>
                    <a:pt x="1499450" y="196354"/>
                  </a:lnTo>
                  <a:lnTo>
                    <a:pt x="1500936" y="191782"/>
                  </a:lnTo>
                  <a:lnTo>
                    <a:pt x="1502473" y="182651"/>
                  </a:lnTo>
                  <a:lnTo>
                    <a:pt x="1504010" y="178092"/>
                  </a:lnTo>
                  <a:lnTo>
                    <a:pt x="1505496" y="176555"/>
                  </a:lnTo>
                  <a:lnTo>
                    <a:pt x="1508569" y="165938"/>
                  </a:lnTo>
                  <a:lnTo>
                    <a:pt x="1516164" y="161378"/>
                  </a:lnTo>
                  <a:lnTo>
                    <a:pt x="1528368" y="161378"/>
                  </a:lnTo>
                  <a:lnTo>
                    <a:pt x="1528368" y="187223"/>
                  </a:lnTo>
                  <a:lnTo>
                    <a:pt x="1531391" y="193319"/>
                  </a:lnTo>
                  <a:lnTo>
                    <a:pt x="1534426" y="197891"/>
                  </a:lnTo>
                  <a:lnTo>
                    <a:pt x="1540522" y="199428"/>
                  </a:lnTo>
                  <a:lnTo>
                    <a:pt x="1552727" y="199428"/>
                  </a:lnTo>
                  <a:lnTo>
                    <a:pt x="1563344" y="196354"/>
                  </a:lnTo>
                  <a:lnTo>
                    <a:pt x="1567903" y="187223"/>
                  </a:lnTo>
                  <a:lnTo>
                    <a:pt x="1569440" y="182651"/>
                  </a:lnTo>
                  <a:lnTo>
                    <a:pt x="1572526" y="176555"/>
                  </a:lnTo>
                  <a:lnTo>
                    <a:pt x="1574012" y="165938"/>
                  </a:lnTo>
                  <a:lnTo>
                    <a:pt x="1574012" y="150710"/>
                  </a:lnTo>
                  <a:close/>
                </a:path>
                <a:path w="1674495" h="204469">
                  <a:moveTo>
                    <a:pt x="1574012" y="10655"/>
                  </a:moveTo>
                  <a:lnTo>
                    <a:pt x="1563344" y="10655"/>
                  </a:lnTo>
                  <a:lnTo>
                    <a:pt x="1493342" y="12204"/>
                  </a:lnTo>
                  <a:lnTo>
                    <a:pt x="1488782" y="13690"/>
                  </a:lnTo>
                  <a:lnTo>
                    <a:pt x="1485709" y="15227"/>
                  </a:lnTo>
                  <a:lnTo>
                    <a:pt x="1485709" y="21323"/>
                  </a:lnTo>
                  <a:lnTo>
                    <a:pt x="1487246" y="25895"/>
                  </a:lnTo>
                  <a:lnTo>
                    <a:pt x="1500936" y="25895"/>
                  </a:lnTo>
                  <a:lnTo>
                    <a:pt x="1508925" y="24993"/>
                  </a:lnTo>
                  <a:lnTo>
                    <a:pt x="1524927" y="23736"/>
                  </a:lnTo>
                  <a:lnTo>
                    <a:pt x="1532928" y="22809"/>
                  </a:lnTo>
                  <a:lnTo>
                    <a:pt x="1528368" y="25895"/>
                  </a:lnTo>
                  <a:lnTo>
                    <a:pt x="1525295" y="28917"/>
                  </a:lnTo>
                  <a:lnTo>
                    <a:pt x="1507032" y="60871"/>
                  </a:lnTo>
                  <a:lnTo>
                    <a:pt x="1507883" y="68541"/>
                  </a:lnTo>
                  <a:lnTo>
                    <a:pt x="1542999" y="90817"/>
                  </a:lnTo>
                  <a:lnTo>
                    <a:pt x="1552727" y="91325"/>
                  </a:lnTo>
                  <a:lnTo>
                    <a:pt x="1564881" y="91325"/>
                  </a:lnTo>
                  <a:lnTo>
                    <a:pt x="1564881" y="80657"/>
                  </a:lnTo>
                  <a:lnTo>
                    <a:pt x="1563344" y="79171"/>
                  </a:lnTo>
                  <a:lnTo>
                    <a:pt x="1560322" y="77635"/>
                  </a:lnTo>
                  <a:lnTo>
                    <a:pt x="1549654" y="77635"/>
                  </a:lnTo>
                  <a:lnTo>
                    <a:pt x="1537423" y="76733"/>
                  </a:lnTo>
                  <a:lnTo>
                    <a:pt x="1528330" y="73837"/>
                  </a:lnTo>
                  <a:lnTo>
                    <a:pt x="1522666" y="68643"/>
                  </a:lnTo>
                  <a:lnTo>
                    <a:pt x="1520723" y="60871"/>
                  </a:lnTo>
                  <a:lnTo>
                    <a:pt x="1522742" y="50355"/>
                  </a:lnTo>
                  <a:lnTo>
                    <a:pt x="1555750" y="22809"/>
                  </a:lnTo>
                  <a:lnTo>
                    <a:pt x="1574012" y="22809"/>
                  </a:lnTo>
                  <a:lnTo>
                    <a:pt x="1574012" y="10655"/>
                  </a:lnTo>
                  <a:close/>
                </a:path>
                <a:path w="1674495" h="204469">
                  <a:moveTo>
                    <a:pt x="1621193" y="173532"/>
                  </a:moveTo>
                  <a:lnTo>
                    <a:pt x="1613598" y="167220"/>
                  </a:lnTo>
                  <a:lnTo>
                    <a:pt x="1613598" y="178092"/>
                  </a:lnTo>
                  <a:lnTo>
                    <a:pt x="1613598" y="188760"/>
                  </a:lnTo>
                  <a:lnTo>
                    <a:pt x="1609039" y="191782"/>
                  </a:lnTo>
                  <a:lnTo>
                    <a:pt x="1598371" y="191782"/>
                  </a:lnTo>
                  <a:lnTo>
                    <a:pt x="1593799" y="187223"/>
                  </a:lnTo>
                  <a:lnTo>
                    <a:pt x="1593799" y="178092"/>
                  </a:lnTo>
                  <a:lnTo>
                    <a:pt x="1598371" y="173532"/>
                  </a:lnTo>
                  <a:lnTo>
                    <a:pt x="1609039" y="173532"/>
                  </a:lnTo>
                  <a:lnTo>
                    <a:pt x="1613598" y="178092"/>
                  </a:lnTo>
                  <a:lnTo>
                    <a:pt x="1613598" y="167220"/>
                  </a:lnTo>
                  <a:lnTo>
                    <a:pt x="1612061" y="165938"/>
                  </a:lnTo>
                  <a:lnTo>
                    <a:pt x="1593799" y="165938"/>
                  </a:lnTo>
                  <a:lnTo>
                    <a:pt x="1586217" y="173532"/>
                  </a:lnTo>
                  <a:lnTo>
                    <a:pt x="1586217" y="191782"/>
                  </a:lnTo>
                  <a:lnTo>
                    <a:pt x="1593799" y="199428"/>
                  </a:lnTo>
                  <a:lnTo>
                    <a:pt x="1613598" y="199428"/>
                  </a:lnTo>
                  <a:lnTo>
                    <a:pt x="1621193" y="191782"/>
                  </a:lnTo>
                  <a:lnTo>
                    <a:pt x="1621193" y="173532"/>
                  </a:lnTo>
                  <a:close/>
                </a:path>
                <a:path w="1674495" h="204469">
                  <a:moveTo>
                    <a:pt x="1671447" y="57835"/>
                  </a:moveTo>
                  <a:lnTo>
                    <a:pt x="1669910" y="50253"/>
                  </a:lnTo>
                  <a:lnTo>
                    <a:pt x="1667357" y="48717"/>
                  </a:lnTo>
                  <a:lnTo>
                    <a:pt x="1662315" y="45681"/>
                  </a:lnTo>
                  <a:lnTo>
                    <a:pt x="1654632" y="41275"/>
                  </a:lnTo>
                  <a:lnTo>
                    <a:pt x="1646516" y="39014"/>
                  </a:lnTo>
                  <a:lnTo>
                    <a:pt x="1639824" y="38176"/>
                  </a:lnTo>
                  <a:lnTo>
                    <a:pt x="1636420" y="38049"/>
                  </a:lnTo>
                  <a:lnTo>
                    <a:pt x="1625752" y="38049"/>
                  </a:lnTo>
                  <a:lnTo>
                    <a:pt x="1625752" y="28917"/>
                  </a:lnTo>
                  <a:lnTo>
                    <a:pt x="1640979" y="28917"/>
                  </a:lnTo>
                  <a:lnTo>
                    <a:pt x="1642516" y="27381"/>
                  </a:lnTo>
                  <a:lnTo>
                    <a:pt x="1642516" y="16764"/>
                  </a:lnTo>
                  <a:lnTo>
                    <a:pt x="1625752" y="16764"/>
                  </a:lnTo>
                  <a:lnTo>
                    <a:pt x="1625752" y="4559"/>
                  </a:lnTo>
                  <a:lnTo>
                    <a:pt x="1613598" y="4559"/>
                  </a:lnTo>
                  <a:lnTo>
                    <a:pt x="1613598" y="18249"/>
                  </a:lnTo>
                  <a:lnTo>
                    <a:pt x="1587703" y="18249"/>
                  </a:lnTo>
                  <a:lnTo>
                    <a:pt x="1587703" y="30454"/>
                  </a:lnTo>
                  <a:lnTo>
                    <a:pt x="1613598" y="30454"/>
                  </a:lnTo>
                  <a:lnTo>
                    <a:pt x="1613598" y="41122"/>
                  </a:lnTo>
                  <a:lnTo>
                    <a:pt x="1613598" y="53276"/>
                  </a:lnTo>
                  <a:lnTo>
                    <a:pt x="1613598" y="76098"/>
                  </a:lnTo>
                  <a:lnTo>
                    <a:pt x="1612061" y="79171"/>
                  </a:lnTo>
                  <a:lnTo>
                    <a:pt x="1602930" y="79171"/>
                  </a:lnTo>
                  <a:lnTo>
                    <a:pt x="1598371" y="74612"/>
                  </a:lnTo>
                  <a:lnTo>
                    <a:pt x="1598371" y="59372"/>
                  </a:lnTo>
                  <a:lnTo>
                    <a:pt x="1609039" y="54813"/>
                  </a:lnTo>
                  <a:lnTo>
                    <a:pt x="1613598" y="53276"/>
                  </a:lnTo>
                  <a:lnTo>
                    <a:pt x="1613598" y="41122"/>
                  </a:lnTo>
                  <a:lnTo>
                    <a:pt x="1606105" y="44348"/>
                  </a:lnTo>
                  <a:lnTo>
                    <a:pt x="1597050" y="49860"/>
                  </a:lnTo>
                  <a:lnTo>
                    <a:pt x="1589417" y="58229"/>
                  </a:lnTo>
                  <a:lnTo>
                    <a:pt x="1586217" y="70040"/>
                  </a:lnTo>
                  <a:lnTo>
                    <a:pt x="1587830" y="78498"/>
                  </a:lnTo>
                  <a:lnTo>
                    <a:pt x="1592287" y="85242"/>
                  </a:lnTo>
                  <a:lnTo>
                    <a:pt x="1599031" y="89712"/>
                  </a:lnTo>
                  <a:lnTo>
                    <a:pt x="1607489" y="91325"/>
                  </a:lnTo>
                  <a:lnTo>
                    <a:pt x="1618043" y="88582"/>
                  </a:lnTo>
                  <a:lnTo>
                    <a:pt x="1623466" y="81826"/>
                  </a:lnTo>
                  <a:lnTo>
                    <a:pt x="1624088" y="79171"/>
                  </a:lnTo>
                  <a:lnTo>
                    <a:pt x="1625460" y="73355"/>
                  </a:lnTo>
                  <a:lnTo>
                    <a:pt x="1625752" y="65430"/>
                  </a:lnTo>
                  <a:lnTo>
                    <a:pt x="1625752" y="53276"/>
                  </a:lnTo>
                  <a:lnTo>
                    <a:pt x="1625752" y="50253"/>
                  </a:lnTo>
                  <a:lnTo>
                    <a:pt x="1628825" y="48717"/>
                  </a:lnTo>
                  <a:lnTo>
                    <a:pt x="1636420" y="48717"/>
                  </a:lnTo>
                  <a:lnTo>
                    <a:pt x="1643595" y="49415"/>
                  </a:lnTo>
                  <a:lnTo>
                    <a:pt x="1650504" y="51943"/>
                  </a:lnTo>
                  <a:lnTo>
                    <a:pt x="1655686" y="57048"/>
                  </a:lnTo>
                  <a:lnTo>
                    <a:pt x="1657743" y="65430"/>
                  </a:lnTo>
                  <a:lnTo>
                    <a:pt x="1655025" y="74244"/>
                  </a:lnTo>
                  <a:lnTo>
                    <a:pt x="1648599" y="78765"/>
                  </a:lnTo>
                  <a:lnTo>
                    <a:pt x="1641043" y="80429"/>
                  </a:lnTo>
                  <a:lnTo>
                    <a:pt x="1634934" y="80657"/>
                  </a:lnTo>
                  <a:lnTo>
                    <a:pt x="1627289" y="80657"/>
                  </a:lnTo>
                  <a:lnTo>
                    <a:pt x="1627289" y="92862"/>
                  </a:lnTo>
                  <a:lnTo>
                    <a:pt x="1642516" y="92862"/>
                  </a:lnTo>
                  <a:lnTo>
                    <a:pt x="1648625" y="91325"/>
                  </a:lnTo>
                  <a:lnTo>
                    <a:pt x="1671447" y="65430"/>
                  </a:lnTo>
                  <a:lnTo>
                    <a:pt x="1671447" y="57835"/>
                  </a:lnTo>
                  <a:close/>
                </a:path>
                <a:path w="1674495" h="204469">
                  <a:moveTo>
                    <a:pt x="1674469" y="30454"/>
                  </a:moveTo>
                  <a:lnTo>
                    <a:pt x="1671510" y="24549"/>
                  </a:lnTo>
                  <a:lnTo>
                    <a:pt x="1664576" y="17500"/>
                  </a:lnTo>
                  <a:lnTo>
                    <a:pt x="1656486" y="11595"/>
                  </a:lnTo>
                  <a:lnTo>
                    <a:pt x="1650111" y="9118"/>
                  </a:lnTo>
                  <a:lnTo>
                    <a:pt x="1647088" y="9118"/>
                  </a:lnTo>
                  <a:lnTo>
                    <a:pt x="1645551" y="10655"/>
                  </a:lnTo>
                  <a:lnTo>
                    <a:pt x="1644053" y="10655"/>
                  </a:lnTo>
                  <a:lnTo>
                    <a:pt x="1644053" y="16764"/>
                  </a:lnTo>
                  <a:lnTo>
                    <a:pt x="1647088" y="18249"/>
                  </a:lnTo>
                  <a:lnTo>
                    <a:pt x="1651647" y="22809"/>
                  </a:lnTo>
                  <a:lnTo>
                    <a:pt x="1654670" y="24358"/>
                  </a:lnTo>
                  <a:lnTo>
                    <a:pt x="1660779" y="31940"/>
                  </a:lnTo>
                  <a:lnTo>
                    <a:pt x="1663852" y="36512"/>
                  </a:lnTo>
                  <a:lnTo>
                    <a:pt x="1663852" y="38049"/>
                  </a:lnTo>
                  <a:lnTo>
                    <a:pt x="1669910" y="38049"/>
                  </a:lnTo>
                  <a:lnTo>
                    <a:pt x="1674469" y="35013"/>
                  </a:lnTo>
                  <a:lnTo>
                    <a:pt x="1674469" y="30454"/>
                  </a:lnTo>
                  <a:close/>
                </a:path>
              </a:pathLst>
            </a:custGeom>
            <a:solidFill>
              <a:srgbClr val="FFFFFF"/>
            </a:solidFill>
          </p:spPr>
          <p:txBody>
            <a:bodyPr wrap="square" lIns="0" tIns="0" rIns="0" bIns="0" rtlCol="0"/>
            <a:lstStyle/>
            <a:p>
              <a:endParaRPr/>
            </a:p>
          </p:txBody>
        </p:sp>
        <p:sp>
          <p:nvSpPr>
            <p:cNvPr id="31" name="object 31"/>
            <p:cNvSpPr/>
            <p:nvPr/>
          </p:nvSpPr>
          <p:spPr>
            <a:xfrm>
              <a:off x="5227434" y="2885731"/>
              <a:ext cx="626110" cy="85725"/>
            </a:xfrm>
            <a:custGeom>
              <a:avLst/>
              <a:gdLst/>
              <a:ahLst/>
              <a:cxnLst/>
              <a:rect l="l" t="t" r="r" b="b"/>
              <a:pathLst>
                <a:path w="626110" h="85725">
                  <a:moveTo>
                    <a:pt x="22821" y="34975"/>
                  </a:moveTo>
                  <a:lnTo>
                    <a:pt x="21336" y="33477"/>
                  </a:lnTo>
                  <a:lnTo>
                    <a:pt x="16776" y="30403"/>
                  </a:lnTo>
                  <a:lnTo>
                    <a:pt x="13703" y="27381"/>
                  </a:lnTo>
                  <a:lnTo>
                    <a:pt x="9131" y="24358"/>
                  </a:lnTo>
                  <a:lnTo>
                    <a:pt x="3035" y="24358"/>
                  </a:lnTo>
                  <a:lnTo>
                    <a:pt x="1536" y="27381"/>
                  </a:lnTo>
                  <a:lnTo>
                    <a:pt x="1536" y="33477"/>
                  </a:lnTo>
                  <a:lnTo>
                    <a:pt x="3035" y="33477"/>
                  </a:lnTo>
                  <a:lnTo>
                    <a:pt x="4572" y="34975"/>
                  </a:lnTo>
                  <a:lnTo>
                    <a:pt x="9131" y="38049"/>
                  </a:lnTo>
                  <a:lnTo>
                    <a:pt x="15240" y="42608"/>
                  </a:lnTo>
                  <a:lnTo>
                    <a:pt x="19799" y="42608"/>
                  </a:lnTo>
                  <a:lnTo>
                    <a:pt x="22821" y="39535"/>
                  </a:lnTo>
                  <a:lnTo>
                    <a:pt x="22821" y="34975"/>
                  </a:lnTo>
                  <a:close/>
                </a:path>
                <a:path w="626110" h="85725">
                  <a:moveTo>
                    <a:pt x="24358" y="50203"/>
                  </a:moveTo>
                  <a:lnTo>
                    <a:pt x="21336" y="48717"/>
                  </a:lnTo>
                  <a:lnTo>
                    <a:pt x="15240" y="48717"/>
                  </a:lnTo>
                  <a:lnTo>
                    <a:pt x="15240" y="50203"/>
                  </a:lnTo>
                  <a:lnTo>
                    <a:pt x="13703" y="51739"/>
                  </a:lnTo>
                  <a:lnTo>
                    <a:pt x="10668" y="57835"/>
                  </a:lnTo>
                  <a:lnTo>
                    <a:pt x="9131" y="63893"/>
                  </a:lnTo>
                  <a:lnTo>
                    <a:pt x="4572" y="69989"/>
                  </a:lnTo>
                  <a:lnTo>
                    <a:pt x="1536" y="76098"/>
                  </a:lnTo>
                  <a:lnTo>
                    <a:pt x="0" y="77635"/>
                  </a:lnTo>
                  <a:lnTo>
                    <a:pt x="0" y="82194"/>
                  </a:lnTo>
                  <a:lnTo>
                    <a:pt x="3035" y="83680"/>
                  </a:lnTo>
                  <a:lnTo>
                    <a:pt x="10668" y="83680"/>
                  </a:lnTo>
                  <a:lnTo>
                    <a:pt x="18262" y="68453"/>
                  </a:lnTo>
                  <a:lnTo>
                    <a:pt x="24358" y="56299"/>
                  </a:lnTo>
                  <a:lnTo>
                    <a:pt x="24358" y="50203"/>
                  </a:lnTo>
                  <a:close/>
                </a:path>
                <a:path w="626110" h="85725">
                  <a:moveTo>
                    <a:pt x="25895" y="10617"/>
                  </a:moveTo>
                  <a:lnTo>
                    <a:pt x="24358" y="9118"/>
                  </a:lnTo>
                  <a:lnTo>
                    <a:pt x="18262" y="6045"/>
                  </a:lnTo>
                  <a:lnTo>
                    <a:pt x="16776" y="4559"/>
                  </a:lnTo>
                  <a:lnTo>
                    <a:pt x="10668" y="1485"/>
                  </a:lnTo>
                  <a:lnTo>
                    <a:pt x="6108" y="1485"/>
                  </a:lnTo>
                  <a:lnTo>
                    <a:pt x="3035" y="4559"/>
                  </a:lnTo>
                  <a:lnTo>
                    <a:pt x="3035" y="9118"/>
                  </a:lnTo>
                  <a:lnTo>
                    <a:pt x="4572" y="10617"/>
                  </a:lnTo>
                  <a:lnTo>
                    <a:pt x="6108" y="10617"/>
                  </a:lnTo>
                  <a:lnTo>
                    <a:pt x="12204" y="13690"/>
                  </a:lnTo>
                  <a:lnTo>
                    <a:pt x="12204" y="15227"/>
                  </a:lnTo>
                  <a:lnTo>
                    <a:pt x="18262" y="18249"/>
                  </a:lnTo>
                  <a:lnTo>
                    <a:pt x="18262" y="19786"/>
                  </a:lnTo>
                  <a:lnTo>
                    <a:pt x="22821" y="19786"/>
                  </a:lnTo>
                  <a:lnTo>
                    <a:pt x="25895" y="15227"/>
                  </a:lnTo>
                  <a:lnTo>
                    <a:pt x="25895" y="10617"/>
                  </a:lnTo>
                  <a:close/>
                </a:path>
                <a:path w="626110" h="85725">
                  <a:moveTo>
                    <a:pt x="85229" y="36512"/>
                  </a:moveTo>
                  <a:lnTo>
                    <a:pt x="60921" y="36512"/>
                  </a:lnTo>
                  <a:lnTo>
                    <a:pt x="60921" y="22821"/>
                  </a:lnTo>
                  <a:lnTo>
                    <a:pt x="80670" y="22821"/>
                  </a:lnTo>
                  <a:lnTo>
                    <a:pt x="82207" y="21272"/>
                  </a:lnTo>
                  <a:lnTo>
                    <a:pt x="82207" y="12153"/>
                  </a:lnTo>
                  <a:lnTo>
                    <a:pt x="60921" y="12153"/>
                  </a:lnTo>
                  <a:lnTo>
                    <a:pt x="60921" y="1485"/>
                  </a:lnTo>
                  <a:lnTo>
                    <a:pt x="57848" y="0"/>
                  </a:lnTo>
                  <a:lnTo>
                    <a:pt x="48717" y="0"/>
                  </a:lnTo>
                  <a:lnTo>
                    <a:pt x="48717" y="12153"/>
                  </a:lnTo>
                  <a:lnTo>
                    <a:pt x="28930" y="12153"/>
                  </a:lnTo>
                  <a:lnTo>
                    <a:pt x="27393" y="13690"/>
                  </a:lnTo>
                  <a:lnTo>
                    <a:pt x="27393" y="22821"/>
                  </a:lnTo>
                  <a:lnTo>
                    <a:pt x="48717" y="22821"/>
                  </a:lnTo>
                  <a:lnTo>
                    <a:pt x="48717" y="36512"/>
                  </a:lnTo>
                  <a:lnTo>
                    <a:pt x="27393" y="36512"/>
                  </a:lnTo>
                  <a:lnTo>
                    <a:pt x="24358" y="38049"/>
                  </a:lnTo>
                  <a:lnTo>
                    <a:pt x="24358" y="47180"/>
                  </a:lnTo>
                  <a:lnTo>
                    <a:pt x="41135" y="47180"/>
                  </a:lnTo>
                  <a:lnTo>
                    <a:pt x="36347" y="59334"/>
                  </a:lnTo>
                  <a:lnTo>
                    <a:pt x="33680" y="65430"/>
                  </a:lnTo>
                  <a:lnTo>
                    <a:pt x="30467" y="71526"/>
                  </a:lnTo>
                  <a:lnTo>
                    <a:pt x="25895" y="71526"/>
                  </a:lnTo>
                  <a:lnTo>
                    <a:pt x="25895" y="73075"/>
                  </a:lnTo>
                  <a:lnTo>
                    <a:pt x="22821" y="73075"/>
                  </a:lnTo>
                  <a:lnTo>
                    <a:pt x="22821" y="82194"/>
                  </a:lnTo>
                  <a:lnTo>
                    <a:pt x="27393" y="82194"/>
                  </a:lnTo>
                  <a:lnTo>
                    <a:pt x="32385" y="81940"/>
                  </a:lnTo>
                  <a:lnTo>
                    <a:pt x="73075" y="79121"/>
                  </a:lnTo>
                  <a:lnTo>
                    <a:pt x="73075" y="80657"/>
                  </a:lnTo>
                  <a:lnTo>
                    <a:pt x="74612" y="82194"/>
                  </a:lnTo>
                  <a:lnTo>
                    <a:pt x="76111" y="85229"/>
                  </a:lnTo>
                  <a:lnTo>
                    <a:pt x="82207" y="85229"/>
                  </a:lnTo>
                  <a:lnTo>
                    <a:pt x="85229" y="82194"/>
                  </a:lnTo>
                  <a:lnTo>
                    <a:pt x="85229" y="79121"/>
                  </a:lnTo>
                  <a:lnTo>
                    <a:pt x="85229" y="77635"/>
                  </a:lnTo>
                  <a:lnTo>
                    <a:pt x="83743" y="76098"/>
                  </a:lnTo>
                  <a:lnTo>
                    <a:pt x="82207" y="73075"/>
                  </a:lnTo>
                  <a:lnTo>
                    <a:pt x="79184" y="66967"/>
                  </a:lnTo>
                  <a:lnTo>
                    <a:pt x="76111" y="62407"/>
                  </a:lnTo>
                  <a:lnTo>
                    <a:pt x="70053" y="53276"/>
                  </a:lnTo>
                  <a:lnTo>
                    <a:pt x="68516" y="51739"/>
                  </a:lnTo>
                  <a:lnTo>
                    <a:pt x="63957" y="51739"/>
                  </a:lnTo>
                  <a:lnTo>
                    <a:pt x="60921" y="53276"/>
                  </a:lnTo>
                  <a:lnTo>
                    <a:pt x="60921" y="60871"/>
                  </a:lnTo>
                  <a:lnTo>
                    <a:pt x="65493" y="65430"/>
                  </a:lnTo>
                  <a:lnTo>
                    <a:pt x="66979" y="69989"/>
                  </a:lnTo>
                  <a:lnTo>
                    <a:pt x="53289" y="69989"/>
                  </a:lnTo>
                  <a:lnTo>
                    <a:pt x="42621" y="71526"/>
                  </a:lnTo>
                  <a:lnTo>
                    <a:pt x="44284" y="67081"/>
                  </a:lnTo>
                  <a:lnTo>
                    <a:pt x="46812" y="61074"/>
                  </a:lnTo>
                  <a:lnTo>
                    <a:pt x="49898" y="54190"/>
                  </a:lnTo>
                  <a:lnTo>
                    <a:pt x="53289" y="47180"/>
                  </a:lnTo>
                  <a:lnTo>
                    <a:pt x="83743" y="47180"/>
                  </a:lnTo>
                  <a:lnTo>
                    <a:pt x="85229" y="45631"/>
                  </a:lnTo>
                  <a:lnTo>
                    <a:pt x="85229" y="36512"/>
                  </a:lnTo>
                  <a:close/>
                </a:path>
                <a:path w="626110" h="85725">
                  <a:moveTo>
                    <a:pt x="115697" y="3022"/>
                  </a:moveTo>
                  <a:lnTo>
                    <a:pt x="112661" y="0"/>
                  </a:lnTo>
                  <a:lnTo>
                    <a:pt x="108102" y="0"/>
                  </a:lnTo>
                  <a:lnTo>
                    <a:pt x="106565" y="1485"/>
                  </a:lnTo>
                  <a:lnTo>
                    <a:pt x="106565" y="3022"/>
                  </a:lnTo>
                  <a:lnTo>
                    <a:pt x="103543" y="6045"/>
                  </a:lnTo>
                  <a:lnTo>
                    <a:pt x="102006" y="9118"/>
                  </a:lnTo>
                  <a:lnTo>
                    <a:pt x="95897" y="13690"/>
                  </a:lnTo>
                  <a:lnTo>
                    <a:pt x="91338" y="16713"/>
                  </a:lnTo>
                  <a:lnTo>
                    <a:pt x="91338" y="22821"/>
                  </a:lnTo>
                  <a:lnTo>
                    <a:pt x="92875" y="25844"/>
                  </a:lnTo>
                  <a:lnTo>
                    <a:pt x="98971" y="25844"/>
                  </a:lnTo>
                  <a:lnTo>
                    <a:pt x="108102" y="16713"/>
                  </a:lnTo>
                  <a:lnTo>
                    <a:pt x="115697" y="10617"/>
                  </a:lnTo>
                  <a:lnTo>
                    <a:pt x="115697" y="3022"/>
                  </a:lnTo>
                  <a:close/>
                </a:path>
                <a:path w="626110" h="85725">
                  <a:moveTo>
                    <a:pt x="175082" y="21272"/>
                  </a:moveTo>
                  <a:lnTo>
                    <a:pt x="170510" y="21272"/>
                  </a:lnTo>
                  <a:lnTo>
                    <a:pt x="170510" y="9118"/>
                  </a:lnTo>
                  <a:lnTo>
                    <a:pt x="167436" y="7581"/>
                  </a:lnTo>
                  <a:lnTo>
                    <a:pt x="159842" y="7581"/>
                  </a:lnTo>
                  <a:lnTo>
                    <a:pt x="159842" y="16713"/>
                  </a:lnTo>
                  <a:lnTo>
                    <a:pt x="159842" y="21272"/>
                  </a:lnTo>
                  <a:lnTo>
                    <a:pt x="159842" y="30403"/>
                  </a:lnTo>
                  <a:lnTo>
                    <a:pt x="159842" y="33477"/>
                  </a:lnTo>
                  <a:lnTo>
                    <a:pt x="158305" y="34975"/>
                  </a:lnTo>
                  <a:lnTo>
                    <a:pt x="147688" y="34975"/>
                  </a:lnTo>
                  <a:lnTo>
                    <a:pt x="147688" y="30403"/>
                  </a:lnTo>
                  <a:lnTo>
                    <a:pt x="159842" y="30403"/>
                  </a:lnTo>
                  <a:lnTo>
                    <a:pt x="159842" y="21272"/>
                  </a:lnTo>
                  <a:lnTo>
                    <a:pt x="147688" y="21272"/>
                  </a:lnTo>
                  <a:lnTo>
                    <a:pt x="147688" y="16713"/>
                  </a:lnTo>
                  <a:lnTo>
                    <a:pt x="159842" y="16713"/>
                  </a:lnTo>
                  <a:lnTo>
                    <a:pt x="159842" y="7581"/>
                  </a:lnTo>
                  <a:lnTo>
                    <a:pt x="147688" y="7581"/>
                  </a:lnTo>
                  <a:lnTo>
                    <a:pt x="147688" y="1485"/>
                  </a:lnTo>
                  <a:lnTo>
                    <a:pt x="146151" y="0"/>
                  </a:lnTo>
                  <a:lnTo>
                    <a:pt x="137020" y="0"/>
                  </a:lnTo>
                  <a:lnTo>
                    <a:pt x="137020" y="7581"/>
                  </a:lnTo>
                  <a:lnTo>
                    <a:pt x="118770" y="7581"/>
                  </a:lnTo>
                  <a:lnTo>
                    <a:pt x="118770" y="16713"/>
                  </a:lnTo>
                  <a:lnTo>
                    <a:pt x="137020" y="16713"/>
                  </a:lnTo>
                  <a:lnTo>
                    <a:pt x="137020" y="21272"/>
                  </a:lnTo>
                  <a:lnTo>
                    <a:pt x="117233" y="21272"/>
                  </a:lnTo>
                  <a:lnTo>
                    <a:pt x="115697" y="22821"/>
                  </a:lnTo>
                  <a:lnTo>
                    <a:pt x="115697" y="21272"/>
                  </a:lnTo>
                  <a:lnTo>
                    <a:pt x="108102" y="21272"/>
                  </a:lnTo>
                  <a:lnTo>
                    <a:pt x="105029" y="27381"/>
                  </a:lnTo>
                  <a:lnTo>
                    <a:pt x="102006" y="31940"/>
                  </a:lnTo>
                  <a:lnTo>
                    <a:pt x="91338" y="42608"/>
                  </a:lnTo>
                  <a:lnTo>
                    <a:pt x="89852" y="44145"/>
                  </a:lnTo>
                  <a:lnTo>
                    <a:pt x="89852" y="50203"/>
                  </a:lnTo>
                  <a:lnTo>
                    <a:pt x="92875" y="53276"/>
                  </a:lnTo>
                  <a:lnTo>
                    <a:pt x="97434" y="53276"/>
                  </a:lnTo>
                  <a:lnTo>
                    <a:pt x="100469" y="50203"/>
                  </a:lnTo>
                  <a:lnTo>
                    <a:pt x="100469" y="85229"/>
                  </a:lnTo>
                  <a:lnTo>
                    <a:pt x="109588" y="85229"/>
                  </a:lnTo>
                  <a:lnTo>
                    <a:pt x="111125" y="82194"/>
                  </a:lnTo>
                  <a:lnTo>
                    <a:pt x="111125" y="50203"/>
                  </a:lnTo>
                  <a:lnTo>
                    <a:pt x="111125" y="38049"/>
                  </a:lnTo>
                  <a:lnTo>
                    <a:pt x="112661" y="34975"/>
                  </a:lnTo>
                  <a:lnTo>
                    <a:pt x="115697" y="31940"/>
                  </a:lnTo>
                  <a:lnTo>
                    <a:pt x="115697" y="28917"/>
                  </a:lnTo>
                  <a:lnTo>
                    <a:pt x="117233" y="28917"/>
                  </a:lnTo>
                  <a:lnTo>
                    <a:pt x="118770" y="30403"/>
                  </a:lnTo>
                  <a:lnTo>
                    <a:pt x="137020" y="30403"/>
                  </a:lnTo>
                  <a:lnTo>
                    <a:pt x="137020" y="34975"/>
                  </a:lnTo>
                  <a:lnTo>
                    <a:pt x="118770" y="34975"/>
                  </a:lnTo>
                  <a:lnTo>
                    <a:pt x="118770" y="44145"/>
                  </a:lnTo>
                  <a:lnTo>
                    <a:pt x="137020" y="44145"/>
                  </a:lnTo>
                  <a:lnTo>
                    <a:pt x="137020" y="48717"/>
                  </a:lnTo>
                  <a:lnTo>
                    <a:pt x="115697" y="48717"/>
                  </a:lnTo>
                  <a:lnTo>
                    <a:pt x="115697" y="56299"/>
                  </a:lnTo>
                  <a:lnTo>
                    <a:pt x="117233" y="57835"/>
                  </a:lnTo>
                  <a:lnTo>
                    <a:pt x="137020" y="57835"/>
                  </a:lnTo>
                  <a:lnTo>
                    <a:pt x="137020" y="62407"/>
                  </a:lnTo>
                  <a:lnTo>
                    <a:pt x="114160" y="62407"/>
                  </a:lnTo>
                  <a:lnTo>
                    <a:pt x="114160" y="71526"/>
                  </a:lnTo>
                  <a:lnTo>
                    <a:pt x="137020" y="71526"/>
                  </a:lnTo>
                  <a:lnTo>
                    <a:pt x="137020" y="85229"/>
                  </a:lnTo>
                  <a:lnTo>
                    <a:pt x="146151" y="85229"/>
                  </a:lnTo>
                  <a:lnTo>
                    <a:pt x="147688" y="83680"/>
                  </a:lnTo>
                  <a:lnTo>
                    <a:pt x="147688" y="71526"/>
                  </a:lnTo>
                  <a:lnTo>
                    <a:pt x="175082" y="71526"/>
                  </a:lnTo>
                  <a:lnTo>
                    <a:pt x="175082" y="62407"/>
                  </a:lnTo>
                  <a:lnTo>
                    <a:pt x="147688" y="62407"/>
                  </a:lnTo>
                  <a:lnTo>
                    <a:pt x="147688" y="57835"/>
                  </a:lnTo>
                  <a:lnTo>
                    <a:pt x="173532" y="57835"/>
                  </a:lnTo>
                  <a:lnTo>
                    <a:pt x="173532" y="50203"/>
                  </a:lnTo>
                  <a:lnTo>
                    <a:pt x="172046" y="48717"/>
                  </a:lnTo>
                  <a:lnTo>
                    <a:pt x="147688" y="48717"/>
                  </a:lnTo>
                  <a:lnTo>
                    <a:pt x="147688" y="44145"/>
                  </a:lnTo>
                  <a:lnTo>
                    <a:pt x="167436" y="44145"/>
                  </a:lnTo>
                  <a:lnTo>
                    <a:pt x="170510" y="41071"/>
                  </a:lnTo>
                  <a:lnTo>
                    <a:pt x="170510" y="30403"/>
                  </a:lnTo>
                  <a:lnTo>
                    <a:pt x="175082" y="30403"/>
                  </a:lnTo>
                  <a:lnTo>
                    <a:pt x="175082" y="28917"/>
                  </a:lnTo>
                  <a:lnTo>
                    <a:pt x="175082" y="22821"/>
                  </a:lnTo>
                  <a:lnTo>
                    <a:pt x="175082" y="21272"/>
                  </a:lnTo>
                  <a:close/>
                </a:path>
                <a:path w="626110" h="85725">
                  <a:moveTo>
                    <a:pt x="202463" y="4559"/>
                  </a:moveTo>
                  <a:lnTo>
                    <a:pt x="190309" y="4559"/>
                  </a:lnTo>
                  <a:lnTo>
                    <a:pt x="190309" y="7581"/>
                  </a:lnTo>
                  <a:lnTo>
                    <a:pt x="189179" y="12293"/>
                  </a:lnTo>
                  <a:lnTo>
                    <a:pt x="188188" y="21297"/>
                  </a:lnTo>
                  <a:lnTo>
                    <a:pt x="187490" y="33718"/>
                  </a:lnTo>
                  <a:lnTo>
                    <a:pt x="187236" y="48717"/>
                  </a:lnTo>
                  <a:lnTo>
                    <a:pt x="187299" y="62407"/>
                  </a:lnTo>
                  <a:lnTo>
                    <a:pt x="187426" y="68681"/>
                  </a:lnTo>
                  <a:lnTo>
                    <a:pt x="187883" y="73748"/>
                  </a:lnTo>
                  <a:lnTo>
                    <a:pt x="188772" y="76098"/>
                  </a:lnTo>
                  <a:lnTo>
                    <a:pt x="188772" y="79121"/>
                  </a:lnTo>
                  <a:lnTo>
                    <a:pt x="190309" y="82194"/>
                  </a:lnTo>
                  <a:lnTo>
                    <a:pt x="199428" y="82194"/>
                  </a:lnTo>
                  <a:lnTo>
                    <a:pt x="200977" y="77635"/>
                  </a:lnTo>
                  <a:lnTo>
                    <a:pt x="200977" y="74561"/>
                  </a:lnTo>
                  <a:lnTo>
                    <a:pt x="199428" y="69989"/>
                  </a:lnTo>
                  <a:lnTo>
                    <a:pt x="199428" y="62407"/>
                  </a:lnTo>
                  <a:lnTo>
                    <a:pt x="197891" y="54762"/>
                  </a:lnTo>
                  <a:lnTo>
                    <a:pt x="197891" y="48717"/>
                  </a:lnTo>
                  <a:lnTo>
                    <a:pt x="198145" y="39878"/>
                  </a:lnTo>
                  <a:lnTo>
                    <a:pt x="198843" y="31762"/>
                  </a:lnTo>
                  <a:lnTo>
                    <a:pt x="199834" y="24498"/>
                  </a:lnTo>
                  <a:lnTo>
                    <a:pt x="200977" y="18249"/>
                  </a:lnTo>
                  <a:lnTo>
                    <a:pt x="200977" y="16713"/>
                  </a:lnTo>
                  <a:lnTo>
                    <a:pt x="202463" y="10617"/>
                  </a:lnTo>
                  <a:lnTo>
                    <a:pt x="202463" y="4559"/>
                  </a:lnTo>
                  <a:close/>
                </a:path>
                <a:path w="626110" h="85725">
                  <a:moveTo>
                    <a:pt x="258813" y="12153"/>
                  </a:moveTo>
                  <a:lnTo>
                    <a:pt x="257276" y="10617"/>
                  </a:lnTo>
                  <a:lnTo>
                    <a:pt x="214668" y="10617"/>
                  </a:lnTo>
                  <a:lnTo>
                    <a:pt x="211594" y="12153"/>
                  </a:lnTo>
                  <a:lnTo>
                    <a:pt x="211594" y="21272"/>
                  </a:lnTo>
                  <a:lnTo>
                    <a:pt x="214668" y="22821"/>
                  </a:lnTo>
                  <a:lnTo>
                    <a:pt x="220713" y="22821"/>
                  </a:lnTo>
                  <a:lnTo>
                    <a:pt x="228358" y="21272"/>
                  </a:lnTo>
                  <a:lnTo>
                    <a:pt x="258813" y="21272"/>
                  </a:lnTo>
                  <a:lnTo>
                    <a:pt x="258813" y="12153"/>
                  </a:lnTo>
                  <a:close/>
                </a:path>
                <a:path w="626110" h="85725">
                  <a:moveTo>
                    <a:pt x="261848" y="65430"/>
                  </a:moveTo>
                  <a:lnTo>
                    <a:pt x="258813" y="63893"/>
                  </a:lnTo>
                  <a:lnTo>
                    <a:pt x="254254" y="63893"/>
                  </a:lnTo>
                  <a:lnTo>
                    <a:pt x="249643" y="65430"/>
                  </a:lnTo>
                  <a:lnTo>
                    <a:pt x="220713" y="65430"/>
                  </a:lnTo>
                  <a:lnTo>
                    <a:pt x="220713" y="57835"/>
                  </a:lnTo>
                  <a:lnTo>
                    <a:pt x="223786" y="51739"/>
                  </a:lnTo>
                  <a:lnTo>
                    <a:pt x="223786" y="47180"/>
                  </a:lnTo>
                  <a:lnTo>
                    <a:pt x="220713" y="45631"/>
                  </a:lnTo>
                  <a:lnTo>
                    <a:pt x="210096" y="45631"/>
                  </a:lnTo>
                  <a:lnTo>
                    <a:pt x="208559" y="56299"/>
                  </a:lnTo>
                  <a:lnTo>
                    <a:pt x="208559" y="59334"/>
                  </a:lnTo>
                  <a:lnTo>
                    <a:pt x="211569" y="69278"/>
                  </a:lnTo>
                  <a:lnTo>
                    <a:pt x="219024" y="74777"/>
                  </a:lnTo>
                  <a:lnTo>
                    <a:pt x="228460" y="77139"/>
                  </a:lnTo>
                  <a:lnTo>
                    <a:pt x="237490" y="77635"/>
                  </a:lnTo>
                  <a:lnTo>
                    <a:pt x="254254" y="77635"/>
                  </a:lnTo>
                  <a:lnTo>
                    <a:pt x="260299" y="74561"/>
                  </a:lnTo>
                  <a:lnTo>
                    <a:pt x="261848" y="73075"/>
                  </a:lnTo>
                  <a:lnTo>
                    <a:pt x="261848" y="65430"/>
                  </a:lnTo>
                  <a:close/>
                </a:path>
                <a:path w="626110" h="85725">
                  <a:moveTo>
                    <a:pt x="353174" y="66967"/>
                  </a:moveTo>
                  <a:lnTo>
                    <a:pt x="319684" y="47180"/>
                  </a:lnTo>
                  <a:lnTo>
                    <a:pt x="319684" y="28917"/>
                  </a:lnTo>
                  <a:lnTo>
                    <a:pt x="345579" y="28917"/>
                  </a:lnTo>
                  <a:lnTo>
                    <a:pt x="348615" y="27381"/>
                  </a:lnTo>
                  <a:lnTo>
                    <a:pt x="350151" y="25844"/>
                  </a:lnTo>
                  <a:lnTo>
                    <a:pt x="350151" y="19786"/>
                  </a:lnTo>
                  <a:lnTo>
                    <a:pt x="348615" y="16713"/>
                  </a:lnTo>
                  <a:lnTo>
                    <a:pt x="319684" y="16713"/>
                  </a:lnTo>
                  <a:lnTo>
                    <a:pt x="319684" y="4559"/>
                  </a:lnTo>
                  <a:lnTo>
                    <a:pt x="318147" y="3022"/>
                  </a:lnTo>
                  <a:lnTo>
                    <a:pt x="307479" y="3022"/>
                  </a:lnTo>
                  <a:lnTo>
                    <a:pt x="305993" y="4559"/>
                  </a:lnTo>
                  <a:lnTo>
                    <a:pt x="305993" y="9118"/>
                  </a:lnTo>
                  <a:lnTo>
                    <a:pt x="307479" y="44145"/>
                  </a:lnTo>
                  <a:lnTo>
                    <a:pt x="307479" y="54762"/>
                  </a:lnTo>
                  <a:lnTo>
                    <a:pt x="307479" y="66967"/>
                  </a:lnTo>
                  <a:lnTo>
                    <a:pt x="304457" y="69989"/>
                  </a:lnTo>
                  <a:lnTo>
                    <a:pt x="301434" y="71526"/>
                  </a:lnTo>
                  <a:lnTo>
                    <a:pt x="293789" y="71526"/>
                  </a:lnTo>
                  <a:lnTo>
                    <a:pt x="286207" y="69989"/>
                  </a:lnTo>
                  <a:lnTo>
                    <a:pt x="286207" y="56299"/>
                  </a:lnTo>
                  <a:lnTo>
                    <a:pt x="295325" y="54762"/>
                  </a:lnTo>
                  <a:lnTo>
                    <a:pt x="307479" y="54762"/>
                  </a:lnTo>
                  <a:lnTo>
                    <a:pt x="307479" y="44145"/>
                  </a:lnTo>
                  <a:lnTo>
                    <a:pt x="299897" y="44145"/>
                  </a:lnTo>
                  <a:lnTo>
                    <a:pt x="290068" y="45313"/>
                  </a:lnTo>
                  <a:lnTo>
                    <a:pt x="281813" y="48895"/>
                  </a:lnTo>
                  <a:lnTo>
                    <a:pt x="276123" y="55041"/>
                  </a:lnTo>
                  <a:lnTo>
                    <a:pt x="274002" y="63893"/>
                  </a:lnTo>
                  <a:lnTo>
                    <a:pt x="276098" y="72555"/>
                  </a:lnTo>
                  <a:lnTo>
                    <a:pt x="281622" y="78206"/>
                  </a:lnTo>
                  <a:lnTo>
                    <a:pt x="289420" y="81267"/>
                  </a:lnTo>
                  <a:lnTo>
                    <a:pt x="298361" y="82194"/>
                  </a:lnTo>
                  <a:lnTo>
                    <a:pt x="310680" y="80124"/>
                  </a:lnTo>
                  <a:lnTo>
                    <a:pt x="317017" y="74764"/>
                  </a:lnTo>
                  <a:lnTo>
                    <a:pt x="318033" y="71526"/>
                  </a:lnTo>
                  <a:lnTo>
                    <a:pt x="319341" y="67411"/>
                  </a:lnTo>
                  <a:lnTo>
                    <a:pt x="319684" y="59334"/>
                  </a:lnTo>
                  <a:lnTo>
                    <a:pt x="325793" y="60871"/>
                  </a:lnTo>
                  <a:lnTo>
                    <a:pt x="330352" y="63893"/>
                  </a:lnTo>
                  <a:lnTo>
                    <a:pt x="336410" y="69989"/>
                  </a:lnTo>
                  <a:lnTo>
                    <a:pt x="341020" y="74561"/>
                  </a:lnTo>
                  <a:lnTo>
                    <a:pt x="342506" y="76098"/>
                  </a:lnTo>
                  <a:lnTo>
                    <a:pt x="348615" y="76098"/>
                  </a:lnTo>
                  <a:lnTo>
                    <a:pt x="353174" y="73075"/>
                  </a:lnTo>
                  <a:lnTo>
                    <a:pt x="353174" y="66967"/>
                  </a:lnTo>
                  <a:close/>
                </a:path>
                <a:path w="626110" h="85725">
                  <a:moveTo>
                    <a:pt x="439940" y="54762"/>
                  </a:moveTo>
                  <a:lnTo>
                    <a:pt x="438442" y="45186"/>
                  </a:lnTo>
                  <a:lnTo>
                    <a:pt x="434949" y="39535"/>
                  </a:lnTo>
                  <a:lnTo>
                    <a:pt x="433666" y="37452"/>
                  </a:lnTo>
                  <a:lnTo>
                    <a:pt x="425183" y="32296"/>
                  </a:lnTo>
                  <a:lnTo>
                    <a:pt x="422871" y="31940"/>
                  </a:lnTo>
                  <a:lnTo>
                    <a:pt x="412559" y="30403"/>
                  </a:lnTo>
                  <a:lnTo>
                    <a:pt x="404914" y="30403"/>
                  </a:lnTo>
                  <a:lnTo>
                    <a:pt x="407987" y="25844"/>
                  </a:lnTo>
                  <a:lnTo>
                    <a:pt x="415582" y="21272"/>
                  </a:lnTo>
                  <a:lnTo>
                    <a:pt x="426250" y="15227"/>
                  </a:lnTo>
                  <a:lnTo>
                    <a:pt x="426250" y="6045"/>
                  </a:lnTo>
                  <a:lnTo>
                    <a:pt x="421678" y="4559"/>
                  </a:lnTo>
                  <a:lnTo>
                    <a:pt x="409486" y="4559"/>
                  </a:lnTo>
                  <a:lnTo>
                    <a:pt x="403415" y="4800"/>
                  </a:lnTo>
                  <a:lnTo>
                    <a:pt x="384454" y="5816"/>
                  </a:lnTo>
                  <a:lnTo>
                    <a:pt x="377532" y="6045"/>
                  </a:lnTo>
                  <a:lnTo>
                    <a:pt x="371424" y="6045"/>
                  </a:lnTo>
                  <a:lnTo>
                    <a:pt x="371424" y="16713"/>
                  </a:lnTo>
                  <a:lnTo>
                    <a:pt x="377532" y="16713"/>
                  </a:lnTo>
                  <a:lnTo>
                    <a:pt x="383755" y="16484"/>
                  </a:lnTo>
                  <a:lnTo>
                    <a:pt x="406450" y="15227"/>
                  </a:lnTo>
                  <a:lnTo>
                    <a:pt x="400545" y="21018"/>
                  </a:lnTo>
                  <a:lnTo>
                    <a:pt x="391223" y="28524"/>
                  </a:lnTo>
                  <a:lnTo>
                    <a:pt x="380746" y="36614"/>
                  </a:lnTo>
                  <a:lnTo>
                    <a:pt x="371424" y="44145"/>
                  </a:lnTo>
                  <a:lnTo>
                    <a:pt x="363842" y="48717"/>
                  </a:lnTo>
                  <a:lnTo>
                    <a:pt x="363842" y="54762"/>
                  </a:lnTo>
                  <a:lnTo>
                    <a:pt x="366864" y="57835"/>
                  </a:lnTo>
                  <a:lnTo>
                    <a:pt x="371424" y="57835"/>
                  </a:lnTo>
                  <a:lnTo>
                    <a:pt x="377532" y="53276"/>
                  </a:lnTo>
                  <a:lnTo>
                    <a:pt x="383768" y="47904"/>
                  </a:lnTo>
                  <a:lnTo>
                    <a:pt x="391020" y="43548"/>
                  </a:lnTo>
                  <a:lnTo>
                    <a:pt x="399135" y="40614"/>
                  </a:lnTo>
                  <a:lnTo>
                    <a:pt x="407987" y="39535"/>
                  </a:lnTo>
                  <a:lnTo>
                    <a:pt x="412559" y="39535"/>
                  </a:lnTo>
                  <a:lnTo>
                    <a:pt x="417118" y="41071"/>
                  </a:lnTo>
                  <a:lnTo>
                    <a:pt x="421678" y="44145"/>
                  </a:lnTo>
                  <a:lnTo>
                    <a:pt x="426250" y="45631"/>
                  </a:lnTo>
                  <a:lnTo>
                    <a:pt x="427786" y="50203"/>
                  </a:lnTo>
                  <a:lnTo>
                    <a:pt x="427748" y="60947"/>
                  </a:lnTo>
                  <a:lnTo>
                    <a:pt x="424713" y="68453"/>
                  </a:lnTo>
                  <a:lnTo>
                    <a:pt x="414045" y="71526"/>
                  </a:lnTo>
                  <a:lnTo>
                    <a:pt x="414045" y="60871"/>
                  </a:lnTo>
                  <a:lnTo>
                    <a:pt x="414045" y="51739"/>
                  </a:lnTo>
                  <a:lnTo>
                    <a:pt x="404914" y="51739"/>
                  </a:lnTo>
                  <a:lnTo>
                    <a:pt x="404914" y="60871"/>
                  </a:lnTo>
                  <a:lnTo>
                    <a:pt x="404914" y="73075"/>
                  </a:lnTo>
                  <a:lnTo>
                    <a:pt x="394296" y="73075"/>
                  </a:lnTo>
                  <a:lnTo>
                    <a:pt x="388200" y="71526"/>
                  </a:lnTo>
                  <a:lnTo>
                    <a:pt x="388200" y="63893"/>
                  </a:lnTo>
                  <a:lnTo>
                    <a:pt x="392760" y="60871"/>
                  </a:lnTo>
                  <a:lnTo>
                    <a:pt x="404914" y="60871"/>
                  </a:lnTo>
                  <a:lnTo>
                    <a:pt x="404914" y="51739"/>
                  </a:lnTo>
                  <a:lnTo>
                    <a:pt x="388200" y="51739"/>
                  </a:lnTo>
                  <a:lnTo>
                    <a:pt x="377532" y="56299"/>
                  </a:lnTo>
                  <a:lnTo>
                    <a:pt x="377532" y="71526"/>
                  </a:lnTo>
                  <a:lnTo>
                    <a:pt x="380555" y="76098"/>
                  </a:lnTo>
                  <a:lnTo>
                    <a:pt x="383628" y="77635"/>
                  </a:lnTo>
                  <a:lnTo>
                    <a:pt x="388200" y="80657"/>
                  </a:lnTo>
                  <a:lnTo>
                    <a:pt x="392760" y="82194"/>
                  </a:lnTo>
                  <a:lnTo>
                    <a:pt x="417118" y="82194"/>
                  </a:lnTo>
                  <a:lnTo>
                    <a:pt x="423227" y="79121"/>
                  </a:lnTo>
                  <a:lnTo>
                    <a:pt x="431609" y="73850"/>
                  </a:lnTo>
                  <a:lnTo>
                    <a:pt x="432231" y="73075"/>
                  </a:lnTo>
                  <a:lnTo>
                    <a:pt x="433489" y="71526"/>
                  </a:lnTo>
                  <a:lnTo>
                    <a:pt x="436714" y="67551"/>
                  </a:lnTo>
                  <a:lnTo>
                    <a:pt x="439242" y="60947"/>
                  </a:lnTo>
                  <a:lnTo>
                    <a:pt x="439940" y="54762"/>
                  </a:lnTo>
                  <a:close/>
                </a:path>
                <a:path w="626110" h="85725">
                  <a:moveTo>
                    <a:pt x="535838" y="71526"/>
                  </a:moveTo>
                  <a:lnTo>
                    <a:pt x="497789" y="71526"/>
                  </a:lnTo>
                  <a:lnTo>
                    <a:pt x="497789" y="36512"/>
                  </a:lnTo>
                  <a:lnTo>
                    <a:pt x="528243" y="36512"/>
                  </a:lnTo>
                  <a:lnTo>
                    <a:pt x="531266" y="34975"/>
                  </a:lnTo>
                  <a:lnTo>
                    <a:pt x="531266" y="25844"/>
                  </a:lnTo>
                  <a:lnTo>
                    <a:pt x="497789" y="25844"/>
                  </a:lnTo>
                  <a:lnTo>
                    <a:pt x="497789" y="1485"/>
                  </a:lnTo>
                  <a:lnTo>
                    <a:pt x="496252" y="0"/>
                  </a:lnTo>
                  <a:lnTo>
                    <a:pt x="485635" y="0"/>
                  </a:lnTo>
                  <a:lnTo>
                    <a:pt x="485635" y="71526"/>
                  </a:lnTo>
                  <a:lnTo>
                    <a:pt x="450608" y="71526"/>
                  </a:lnTo>
                  <a:lnTo>
                    <a:pt x="450608" y="82194"/>
                  </a:lnTo>
                  <a:lnTo>
                    <a:pt x="535838" y="82194"/>
                  </a:lnTo>
                  <a:lnTo>
                    <a:pt x="535838" y="71526"/>
                  </a:lnTo>
                  <a:close/>
                </a:path>
                <a:path w="626110" h="85725">
                  <a:moveTo>
                    <a:pt x="575424" y="45631"/>
                  </a:moveTo>
                  <a:lnTo>
                    <a:pt x="572401" y="39535"/>
                  </a:lnTo>
                  <a:lnTo>
                    <a:pt x="567829" y="33477"/>
                  </a:lnTo>
                  <a:lnTo>
                    <a:pt x="566293" y="33477"/>
                  </a:lnTo>
                  <a:lnTo>
                    <a:pt x="566293" y="31940"/>
                  </a:lnTo>
                  <a:lnTo>
                    <a:pt x="567829" y="28917"/>
                  </a:lnTo>
                  <a:lnTo>
                    <a:pt x="567829" y="27381"/>
                  </a:lnTo>
                  <a:lnTo>
                    <a:pt x="572401" y="18249"/>
                  </a:lnTo>
                  <a:lnTo>
                    <a:pt x="573887" y="15227"/>
                  </a:lnTo>
                  <a:lnTo>
                    <a:pt x="573887" y="13690"/>
                  </a:lnTo>
                  <a:lnTo>
                    <a:pt x="573887" y="3022"/>
                  </a:lnTo>
                  <a:lnTo>
                    <a:pt x="544969" y="3022"/>
                  </a:lnTo>
                  <a:lnTo>
                    <a:pt x="543471" y="4559"/>
                  </a:lnTo>
                  <a:lnTo>
                    <a:pt x="543471" y="83680"/>
                  </a:lnTo>
                  <a:lnTo>
                    <a:pt x="544969" y="85229"/>
                  </a:lnTo>
                  <a:lnTo>
                    <a:pt x="552602" y="85229"/>
                  </a:lnTo>
                  <a:lnTo>
                    <a:pt x="552602" y="13690"/>
                  </a:lnTo>
                  <a:lnTo>
                    <a:pt x="563270" y="13690"/>
                  </a:lnTo>
                  <a:lnTo>
                    <a:pt x="563270" y="15227"/>
                  </a:lnTo>
                  <a:lnTo>
                    <a:pt x="561733" y="15227"/>
                  </a:lnTo>
                  <a:lnTo>
                    <a:pt x="561733" y="18249"/>
                  </a:lnTo>
                  <a:lnTo>
                    <a:pt x="560197" y="22821"/>
                  </a:lnTo>
                  <a:lnTo>
                    <a:pt x="558660" y="24358"/>
                  </a:lnTo>
                  <a:lnTo>
                    <a:pt x="558660" y="27381"/>
                  </a:lnTo>
                  <a:lnTo>
                    <a:pt x="555625" y="31940"/>
                  </a:lnTo>
                  <a:lnTo>
                    <a:pt x="555625" y="34975"/>
                  </a:lnTo>
                  <a:lnTo>
                    <a:pt x="557161" y="36512"/>
                  </a:lnTo>
                  <a:lnTo>
                    <a:pt x="561733" y="42608"/>
                  </a:lnTo>
                  <a:lnTo>
                    <a:pt x="563270" y="45631"/>
                  </a:lnTo>
                  <a:lnTo>
                    <a:pt x="563270" y="56299"/>
                  </a:lnTo>
                  <a:lnTo>
                    <a:pt x="554088" y="56299"/>
                  </a:lnTo>
                  <a:lnTo>
                    <a:pt x="554088" y="66967"/>
                  </a:lnTo>
                  <a:lnTo>
                    <a:pt x="569328" y="66967"/>
                  </a:lnTo>
                  <a:lnTo>
                    <a:pt x="573887" y="63893"/>
                  </a:lnTo>
                  <a:lnTo>
                    <a:pt x="575424" y="56299"/>
                  </a:lnTo>
                  <a:lnTo>
                    <a:pt x="575424" y="45631"/>
                  </a:lnTo>
                  <a:close/>
                </a:path>
                <a:path w="626110" h="85725">
                  <a:moveTo>
                    <a:pt x="625678" y="76098"/>
                  </a:moveTo>
                  <a:lnTo>
                    <a:pt x="622604" y="74561"/>
                  </a:lnTo>
                  <a:lnTo>
                    <a:pt x="611936" y="63893"/>
                  </a:lnTo>
                  <a:lnTo>
                    <a:pt x="613473" y="62407"/>
                  </a:lnTo>
                  <a:lnTo>
                    <a:pt x="619582" y="59334"/>
                  </a:lnTo>
                  <a:lnTo>
                    <a:pt x="624141" y="56299"/>
                  </a:lnTo>
                  <a:lnTo>
                    <a:pt x="624141" y="54762"/>
                  </a:lnTo>
                  <a:lnTo>
                    <a:pt x="624141" y="50203"/>
                  </a:lnTo>
                  <a:lnTo>
                    <a:pt x="622604" y="47180"/>
                  </a:lnTo>
                  <a:lnTo>
                    <a:pt x="616546" y="47180"/>
                  </a:lnTo>
                  <a:lnTo>
                    <a:pt x="611936" y="51739"/>
                  </a:lnTo>
                  <a:lnTo>
                    <a:pt x="610450" y="53276"/>
                  </a:lnTo>
                  <a:lnTo>
                    <a:pt x="607377" y="54762"/>
                  </a:lnTo>
                  <a:lnTo>
                    <a:pt x="605878" y="50203"/>
                  </a:lnTo>
                  <a:lnTo>
                    <a:pt x="604342" y="45631"/>
                  </a:lnTo>
                  <a:lnTo>
                    <a:pt x="604342" y="44145"/>
                  </a:lnTo>
                  <a:lnTo>
                    <a:pt x="619582" y="44145"/>
                  </a:lnTo>
                  <a:lnTo>
                    <a:pt x="621118" y="42608"/>
                  </a:lnTo>
                  <a:lnTo>
                    <a:pt x="621118" y="34975"/>
                  </a:lnTo>
                  <a:lnTo>
                    <a:pt x="621118" y="28917"/>
                  </a:lnTo>
                  <a:lnTo>
                    <a:pt x="621118" y="19786"/>
                  </a:lnTo>
                  <a:lnTo>
                    <a:pt x="621118" y="12153"/>
                  </a:lnTo>
                  <a:lnTo>
                    <a:pt x="621118" y="4559"/>
                  </a:lnTo>
                  <a:lnTo>
                    <a:pt x="619582" y="3022"/>
                  </a:lnTo>
                  <a:lnTo>
                    <a:pt x="610450" y="3022"/>
                  </a:lnTo>
                  <a:lnTo>
                    <a:pt x="610450" y="12153"/>
                  </a:lnTo>
                  <a:lnTo>
                    <a:pt x="610450" y="19786"/>
                  </a:lnTo>
                  <a:lnTo>
                    <a:pt x="610450" y="28917"/>
                  </a:lnTo>
                  <a:lnTo>
                    <a:pt x="610450" y="34975"/>
                  </a:lnTo>
                  <a:lnTo>
                    <a:pt x="589114" y="34975"/>
                  </a:lnTo>
                  <a:lnTo>
                    <a:pt x="589114" y="28917"/>
                  </a:lnTo>
                  <a:lnTo>
                    <a:pt x="610450" y="28917"/>
                  </a:lnTo>
                  <a:lnTo>
                    <a:pt x="610450" y="19786"/>
                  </a:lnTo>
                  <a:lnTo>
                    <a:pt x="589114" y="19786"/>
                  </a:lnTo>
                  <a:lnTo>
                    <a:pt x="589114" y="12153"/>
                  </a:lnTo>
                  <a:lnTo>
                    <a:pt x="610450" y="12153"/>
                  </a:lnTo>
                  <a:lnTo>
                    <a:pt x="610450" y="3022"/>
                  </a:lnTo>
                  <a:lnTo>
                    <a:pt x="579983" y="3022"/>
                  </a:lnTo>
                  <a:lnTo>
                    <a:pt x="578446" y="4559"/>
                  </a:lnTo>
                  <a:lnTo>
                    <a:pt x="578446" y="73075"/>
                  </a:lnTo>
                  <a:lnTo>
                    <a:pt x="572401" y="73075"/>
                  </a:lnTo>
                  <a:lnTo>
                    <a:pt x="570865" y="74561"/>
                  </a:lnTo>
                  <a:lnTo>
                    <a:pt x="569328" y="76098"/>
                  </a:lnTo>
                  <a:lnTo>
                    <a:pt x="569328" y="83680"/>
                  </a:lnTo>
                  <a:lnTo>
                    <a:pt x="575424" y="83680"/>
                  </a:lnTo>
                  <a:lnTo>
                    <a:pt x="587629" y="82194"/>
                  </a:lnTo>
                  <a:lnTo>
                    <a:pt x="593674" y="80657"/>
                  </a:lnTo>
                  <a:lnTo>
                    <a:pt x="601319" y="77635"/>
                  </a:lnTo>
                  <a:lnTo>
                    <a:pt x="602805" y="77635"/>
                  </a:lnTo>
                  <a:lnTo>
                    <a:pt x="602805" y="69989"/>
                  </a:lnTo>
                  <a:lnTo>
                    <a:pt x="602805" y="68453"/>
                  </a:lnTo>
                  <a:lnTo>
                    <a:pt x="595223" y="68453"/>
                  </a:lnTo>
                  <a:lnTo>
                    <a:pt x="593674" y="69989"/>
                  </a:lnTo>
                  <a:lnTo>
                    <a:pt x="589114" y="69989"/>
                  </a:lnTo>
                  <a:lnTo>
                    <a:pt x="589114" y="44145"/>
                  </a:lnTo>
                  <a:lnTo>
                    <a:pt x="595223" y="44145"/>
                  </a:lnTo>
                  <a:lnTo>
                    <a:pt x="597141" y="54483"/>
                  </a:lnTo>
                  <a:lnTo>
                    <a:pt x="600354" y="62953"/>
                  </a:lnTo>
                  <a:lnTo>
                    <a:pt x="604393" y="69989"/>
                  </a:lnTo>
                  <a:lnTo>
                    <a:pt x="608914" y="76098"/>
                  </a:lnTo>
                  <a:lnTo>
                    <a:pt x="610450" y="79121"/>
                  </a:lnTo>
                  <a:lnTo>
                    <a:pt x="615010" y="85229"/>
                  </a:lnTo>
                  <a:lnTo>
                    <a:pt x="622604" y="85229"/>
                  </a:lnTo>
                  <a:lnTo>
                    <a:pt x="625678" y="82194"/>
                  </a:lnTo>
                  <a:lnTo>
                    <a:pt x="625678" y="76098"/>
                  </a:lnTo>
                  <a:close/>
                </a:path>
              </a:pathLst>
            </a:custGeom>
            <a:solidFill>
              <a:srgbClr val="4A4B4D"/>
            </a:solidFill>
          </p:spPr>
          <p:txBody>
            <a:bodyPr wrap="square" lIns="0" tIns="0" rIns="0" bIns="0" rtlCol="0"/>
            <a:lstStyle/>
            <a:p>
              <a:endParaRPr/>
            </a:p>
          </p:txBody>
        </p:sp>
        <p:pic>
          <p:nvPicPr>
            <p:cNvPr id="32" name="object 32"/>
            <p:cNvPicPr/>
            <p:nvPr/>
          </p:nvPicPr>
          <p:blipFill>
            <a:blip r:embed="rId3" cstate="print"/>
            <a:stretch>
              <a:fillRect/>
            </a:stretch>
          </p:blipFill>
          <p:spPr>
            <a:xfrm>
              <a:off x="5882030" y="2885731"/>
              <a:ext cx="242049" cy="85229"/>
            </a:xfrm>
            <a:prstGeom prst="rect">
              <a:avLst/>
            </a:prstGeom>
          </p:spPr>
        </p:pic>
        <p:pic>
          <p:nvPicPr>
            <p:cNvPr id="33" name="object 33"/>
            <p:cNvPicPr/>
            <p:nvPr/>
          </p:nvPicPr>
          <p:blipFill>
            <a:blip r:embed="rId4" cstate="print"/>
            <a:stretch>
              <a:fillRect/>
            </a:stretch>
          </p:blipFill>
          <p:spPr>
            <a:xfrm>
              <a:off x="5236565" y="2993770"/>
              <a:ext cx="455168" cy="85280"/>
            </a:xfrm>
            <a:prstGeom prst="rect">
              <a:avLst/>
            </a:prstGeom>
          </p:spPr>
        </p:pic>
        <p:sp>
          <p:nvSpPr>
            <p:cNvPr id="34" name="object 34"/>
            <p:cNvSpPr/>
            <p:nvPr/>
          </p:nvSpPr>
          <p:spPr>
            <a:xfrm>
              <a:off x="5236565" y="3101872"/>
              <a:ext cx="836294" cy="192405"/>
            </a:xfrm>
            <a:custGeom>
              <a:avLst/>
              <a:gdLst/>
              <a:ahLst/>
              <a:cxnLst/>
              <a:rect l="l" t="t" r="r" b="b"/>
              <a:pathLst>
                <a:path w="836295" h="192404">
                  <a:moveTo>
                    <a:pt x="16764" y="146151"/>
                  </a:moveTo>
                  <a:lnTo>
                    <a:pt x="12204" y="141592"/>
                  </a:lnTo>
                  <a:lnTo>
                    <a:pt x="4572" y="141592"/>
                  </a:lnTo>
                  <a:lnTo>
                    <a:pt x="0" y="146151"/>
                  </a:lnTo>
                  <a:lnTo>
                    <a:pt x="0" y="155282"/>
                  </a:lnTo>
                  <a:lnTo>
                    <a:pt x="4572" y="158305"/>
                  </a:lnTo>
                  <a:lnTo>
                    <a:pt x="12204" y="158305"/>
                  </a:lnTo>
                  <a:lnTo>
                    <a:pt x="16764" y="155282"/>
                  </a:lnTo>
                  <a:lnTo>
                    <a:pt x="16764" y="146151"/>
                  </a:lnTo>
                  <a:close/>
                </a:path>
                <a:path w="836295" h="192404">
                  <a:moveTo>
                    <a:pt x="16764" y="38049"/>
                  </a:moveTo>
                  <a:lnTo>
                    <a:pt x="12204" y="35026"/>
                  </a:lnTo>
                  <a:lnTo>
                    <a:pt x="4572" y="35026"/>
                  </a:lnTo>
                  <a:lnTo>
                    <a:pt x="0" y="38049"/>
                  </a:lnTo>
                  <a:lnTo>
                    <a:pt x="0" y="47180"/>
                  </a:lnTo>
                  <a:lnTo>
                    <a:pt x="4572" y="50253"/>
                  </a:lnTo>
                  <a:lnTo>
                    <a:pt x="12204" y="50253"/>
                  </a:lnTo>
                  <a:lnTo>
                    <a:pt x="16764" y="47180"/>
                  </a:lnTo>
                  <a:lnTo>
                    <a:pt x="16764" y="38049"/>
                  </a:lnTo>
                  <a:close/>
                </a:path>
                <a:path w="836295" h="192404">
                  <a:moveTo>
                    <a:pt x="59385" y="51739"/>
                  </a:moveTo>
                  <a:lnTo>
                    <a:pt x="57848" y="51739"/>
                  </a:lnTo>
                  <a:lnTo>
                    <a:pt x="54825" y="47180"/>
                  </a:lnTo>
                  <a:lnTo>
                    <a:pt x="53276" y="45643"/>
                  </a:lnTo>
                  <a:lnTo>
                    <a:pt x="51790" y="42621"/>
                  </a:lnTo>
                  <a:lnTo>
                    <a:pt x="48717" y="39585"/>
                  </a:lnTo>
                  <a:lnTo>
                    <a:pt x="51790" y="35026"/>
                  </a:lnTo>
                  <a:lnTo>
                    <a:pt x="53276" y="30467"/>
                  </a:lnTo>
                  <a:lnTo>
                    <a:pt x="54825" y="27381"/>
                  </a:lnTo>
                  <a:lnTo>
                    <a:pt x="54825" y="25895"/>
                  </a:lnTo>
                  <a:lnTo>
                    <a:pt x="56362" y="22821"/>
                  </a:lnTo>
                  <a:lnTo>
                    <a:pt x="56362" y="15227"/>
                  </a:lnTo>
                  <a:lnTo>
                    <a:pt x="47180" y="15227"/>
                  </a:lnTo>
                  <a:lnTo>
                    <a:pt x="47180" y="0"/>
                  </a:lnTo>
                  <a:lnTo>
                    <a:pt x="42621" y="0"/>
                  </a:lnTo>
                  <a:lnTo>
                    <a:pt x="41122" y="1536"/>
                  </a:lnTo>
                  <a:lnTo>
                    <a:pt x="41122" y="15227"/>
                  </a:lnTo>
                  <a:lnTo>
                    <a:pt x="30467" y="15227"/>
                  </a:lnTo>
                  <a:lnTo>
                    <a:pt x="30467" y="21336"/>
                  </a:lnTo>
                  <a:lnTo>
                    <a:pt x="48717" y="21336"/>
                  </a:lnTo>
                  <a:lnTo>
                    <a:pt x="48717" y="22821"/>
                  </a:lnTo>
                  <a:lnTo>
                    <a:pt x="47586" y="26619"/>
                  </a:lnTo>
                  <a:lnTo>
                    <a:pt x="44335" y="32537"/>
                  </a:lnTo>
                  <a:lnTo>
                    <a:pt x="39090" y="39306"/>
                  </a:lnTo>
                  <a:lnTo>
                    <a:pt x="32004" y="45643"/>
                  </a:lnTo>
                  <a:lnTo>
                    <a:pt x="28917" y="48717"/>
                  </a:lnTo>
                  <a:lnTo>
                    <a:pt x="28917" y="51739"/>
                  </a:lnTo>
                  <a:lnTo>
                    <a:pt x="32004" y="54825"/>
                  </a:lnTo>
                  <a:lnTo>
                    <a:pt x="35026" y="54825"/>
                  </a:lnTo>
                  <a:lnTo>
                    <a:pt x="35026" y="53289"/>
                  </a:lnTo>
                  <a:lnTo>
                    <a:pt x="36563" y="53289"/>
                  </a:lnTo>
                  <a:lnTo>
                    <a:pt x="38049" y="51739"/>
                  </a:lnTo>
                  <a:lnTo>
                    <a:pt x="39585" y="50253"/>
                  </a:lnTo>
                  <a:lnTo>
                    <a:pt x="41122" y="48717"/>
                  </a:lnTo>
                  <a:lnTo>
                    <a:pt x="41122" y="85229"/>
                  </a:lnTo>
                  <a:lnTo>
                    <a:pt x="45694" y="85229"/>
                  </a:lnTo>
                  <a:lnTo>
                    <a:pt x="47180" y="83743"/>
                  </a:lnTo>
                  <a:lnTo>
                    <a:pt x="47180" y="48717"/>
                  </a:lnTo>
                  <a:lnTo>
                    <a:pt x="47180" y="47180"/>
                  </a:lnTo>
                  <a:lnTo>
                    <a:pt x="50253" y="50253"/>
                  </a:lnTo>
                  <a:lnTo>
                    <a:pt x="51790" y="53289"/>
                  </a:lnTo>
                  <a:lnTo>
                    <a:pt x="53276" y="56311"/>
                  </a:lnTo>
                  <a:lnTo>
                    <a:pt x="57848" y="56311"/>
                  </a:lnTo>
                  <a:lnTo>
                    <a:pt x="59385" y="54825"/>
                  </a:lnTo>
                  <a:lnTo>
                    <a:pt x="59385" y="51739"/>
                  </a:lnTo>
                  <a:close/>
                </a:path>
                <a:path w="836295" h="192404">
                  <a:moveTo>
                    <a:pt x="63944" y="31953"/>
                  </a:moveTo>
                  <a:lnTo>
                    <a:pt x="62407" y="30467"/>
                  </a:lnTo>
                  <a:lnTo>
                    <a:pt x="59385" y="30467"/>
                  </a:lnTo>
                  <a:lnTo>
                    <a:pt x="59385" y="31953"/>
                  </a:lnTo>
                  <a:lnTo>
                    <a:pt x="57848" y="33489"/>
                  </a:lnTo>
                  <a:lnTo>
                    <a:pt x="56362" y="35026"/>
                  </a:lnTo>
                  <a:lnTo>
                    <a:pt x="53276" y="38049"/>
                  </a:lnTo>
                  <a:lnTo>
                    <a:pt x="53276" y="41084"/>
                  </a:lnTo>
                  <a:lnTo>
                    <a:pt x="54825" y="42621"/>
                  </a:lnTo>
                  <a:lnTo>
                    <a:pt x="57848" y="42621"/>
                  </a:lnTo>
                  <a:lnTo>
                    <a:pt x="57848" y="41084"/>
                  </a:lnTo>
                  <a:lnTo>
                    <a:pt x="59385" y="39585"/>
                  </a:lnTo>
                  <a:lnTo>
                    <a:pt x="63944" y="35026"/>
                  </a:lnTo>
                  <a:lnTo>
                    <a:pt x="63944" y="31953"/>
                  </a:lnTo>
                  <a:close/>
                </a:path>
                <a:path w="836295" h="192404">
                  <a:moveTo>
                    <a:pt x="103530" y="114147"/>
                  </a:moveTo>
                  <a:lnTo>
                    <a:pt x="100457" y="111125"/>
                  </a:lnTo>
                  <a:lnTo>
                    <a:pt x="95897" y="111125"/>
                  </a:lnTo>
                  <a:lnTo>
                    <a:pt x="95897" y="120256"/>
                  </a:lnTo>
                  <a:lnTo>
                    <a:pt x="95897" y="133946"/>
                  </a:lnTo>
                  <a:lnTo>
                    <a:pt x="95897" y="140055"/>
                  </a:lnTo>
                  <a:lnTo>
                    <a:pt x="95897" y="155282"/>
                  </a:lnTo>
                  <a:lnTo>
                    <a:pt x="50253" y="155282"/>
                  </a:lnTo>
                  <a:lnTo>
                    <a:pt x="50253" y="140055"/>
                  </a:lnTo>
                  <a:lnTo>
                    <a:pt x="95897" y="140055"/>
                  </a:lnTo>
                  <a:lnTo>
                    <a:pt x="95897" y="133946"/>
                  </a:lnTo>
                  <a:lnTo>
                    <a:pt x="50253" y="133946"/>
                  </a:lnTo>
                  <a:lnTo>
                    <a:pt x="50253" y="120256"/>
                  </a:lnTo>
                  <a:lnTo>
                    <a:pt x="51790" y="118719"/>
                  </a:lnTo>
                  <a:lnTo>
                    <a:pt x="94411" y="118719"/>
                  </a:lnTo>
                  <a:lnTo>
                    <a:pt x="95897" y="120256"/>
                  </a:lnTo>
                  <a:lnTo>
                    <a:pt x="95897" y="111125"/>
                  </a:lnTo>
                  <a:lnTo>
                    <a:pt x="45694" y="111125"/>
                  </a:lnTo>
                  <a:lnTo>
                    <a:pt x="42621" y="114147"/>
                  </a:lnTo>
                  <a:lnTo>
                    <a:pt x="42621" y="153746"/>
                  </a:lnTo>
                  <a:lnTo>
                    <a:pt x="41617" y="165595"/>
                  </a:lnTo>
                  <a:lnTo>
                    <a:pt x="39204" y="174294"/>
                  </a:lnTo>
                  <a:lnTo>
                    <a:pt x="36207" y="180721"/>
                  </a:lnTo>
                  <a:lnTo>
                    <a:pt x="33489" y="185686"/>
                  </a:lnTo>
                  <a:lnTo>
                    <a:pt x="32004" y="185686"/>
                  </a:lnTo>
                  <a:lnTo>
                    <a:pt x="32004" y="190309"/>
                  </a:lnTo>
                  <a:lnTo>
                    <a:pt x="33489" y="191795"/>
                  </a:lnTo>
                  <a:lnTo>
                    <a:pt x="38049" y="191795"/>
                  </a:lnTo>
                  <a:lnTo>
                    <a:pt x="50253" y="161378"/>
                  </a:lnTo>
                  <a:lnTo>
                    <a:pt x="95897" y="161378"/>
                  </a:lnTo>
                  <a:lnTo>
                    <a:pt x="95897" y="182664"/>
                  </a:lnTo>
                  <a:lnTo>
                    <a:pt x="76098" y="182664"/>
                  </a:lnTo>
                  <a:lnTo>
                    <a:pt x="76098" y="190309"/>
                  </a:lnTo>
                  <a:lnTo>
                    <a:pt x="77635" y="190309"/>
                  </a:lnTo>
                  <a:lnTo>
                    <a:pt x="79171" y="191795"/>
                  </a:lnTo>
                  <a:lnTo>
                    <a:pt x="94411" y="191795"/>
                  </a:lnTo>
                  <a:lnTo>
                    <a:pt x="100457" y="190309"/>
                  </a:lnTo>
                  <a:lnTo>
                    <a:pt x="103530" y="187223"/>
                  </a:lnTo>
                  <a:lnTo>
                    <a:pt x="103530" y="161378"/>
                  </a:lnTo>
                  <a:lnTo>
                    <a:pt x="103530" y="155282"/>
                  </a:lnTo>
                  <a:lnTo>
                    <a:pt x="103530" y="140055"/>
                  </a:lnTo>
                  <a:lnTo>
                    <a:pt x="103530" y="133946"/>
                  </a:lnTo>
                  <a:lnTo>
                    <a:pt x="103530" y="118719"/>
                  </a:lnTo>
                  <a:lnTo>
                    <a:pt x="103530" y="114147"/>
                  </a:lnTo>
                  <a:close/>
                </a:path>
                <a:path w="836295" h="192404">
                  <a:moveTo>
                    <a:pt x="114198" y="77635"/>
                  </a:moveTo>
                  <a:lnTo>
                    <a:pt x="111125" y="77635"/>
                  </a:lnTo>
                  <a:lnTo>
                    <a:pt x="105029" y="76098"/>
                  </a:lnTo>
                  <a:lnTo>
                    <a:pt x="97434" y="74561"/>
                  </a:lnTo>
                  <a:lnTo>
                    <a:pt x="92875" y="73075"/>
                  </a:lnTo>
                  <a:lnTo>
                    <a:pt x="95897" y="70002"/>
                  </a:lnTo>
                  <a:lnTo>
                    <a:pt x="97980" y="68516"/>
                  </a:lnTo>
                  <a:lnTo>
                    <a:pt x="106565" y="62407"/>
                  </a:lnTo>
                  <a:lnTo>
                    <a:pt x="106565" y="57848"/>
                  </a:lnTo>
                  <a:lnTo>
                    <a:pt x="106565" y="51739"/>
                  </a:lnTo>
                  <a:lnTo>
                    <a:pt x="97434" y="51739"/>
                  </a:lnTo>
                  <a:lnTo>
                    <a:pt x="97434" y="57848"/>
                  </a:lnTo>
                  <a:lnTo>
                    <a:pt x="97434" y="59385"/>
                  </a:lnTo>
                  <a:lnTo>
                    <a:pt x="94411" y="63944"/>
                  </a:lnTo>
                  <a:lnTo>
                    <a:pt x="85280" y="68516"/>
                  </a:lnTo>
                  <a:lnTo>
                    <a:pt x="82207" y="66979"/>
                  </a:lnTo>
                  <a:lnTo>
                    <a:pt x="77635" y="63944"/>
                  </a:lnTo>
                  <a:lnTo>
                    <a:pt x="73075" y="59385"/>
                  </a:lnTo>
                  <a:lnTo>
                    <a:pt x="74612" y="57848"/>
                  </a:lnTo>
                  <a:lnTo>
                    <a:pt x="97434" y="57848"/>
                  </a:lnTo>
                  <a:lnTo>
                    <a:pt x="97434" y="51739"/>
                  </a:lnTo>
                  <a:lnTo>
                    <a:pt x="79171" y="51739"/>
                  </a:lnTo>
                  <a:lnTo>
                    <a:pt x="80721" y="50253"/>
                  </a:lnTo>
                  <a:lnTo>
                    <a:pt x="82207" y="47180"/>
                  </a:lnTo>
                  <a:lnTo>
                    <a:pt x="106565" y="47180"/>
                  </a:lnTo>
                  <a:lnTo>
                    <a:pt x="108102" y="45643"/>
                  </a:lnTo>
                  <a:lnTo>
                    <a:pt x="108102" y="42621"/>
                  </a:lnTo>
                  <a:lnTo>
                    <a:pt x="108102" y="35026"/>
                  </a:lnTo>
                  <a:lnTo>
                    <a:pt x="108102" y="30467"/>
                  </a:lnTo>
                  <a:lnTo>
                    <a:pt x="108102" y="22821"/>
                  </a:lnTo>
                  <a:lnTo>
                    <a:pt x="108102" y="19799"/>
                  </a:lnTo>
                  <a:lnTo>
                    <a:pt x="106565" y="18262"/>
                  </a:lnTo>
                  <a:lnTo>
                    <a:pt x="101993" y="18262"/>
                  </a:lnTo>
                  <a:lnTo>
                    <a:pt x="101993" y="22821"/>
                  </a:lnTo>
                  <a:lnTo>
                    <a:pt x="101993" y="30467"/>
                  </a:lnTo>
                  <a:lnTo>
                    <a:pt x="101993" y="35026"/>
                  </a:lnTo>
                  <a:lnTo>
                    <a:pt x="101993" y="42621"/>
                  </a:lnTo>
                  <a:lnTo>
                    <a:pt x="73075" y="42621"/>
                  </a:lnTo>
                  <a:lnTo>
                    <a:pt x="71539" y="41084"/>
                  </a:lnTo>
                  <a:lnTo>
                    <a:pt x="71539" y="35026"/>
                  </a:lnTo>
                  <a:lnTo>
                    <a:pt x="101993" y="35026"/>
                  </a:lnTo>
                  <a:lnTo>
                    <a:pt x="101993" y="30467"/>
                  </a:lnTo>
                  <a:lnTo>
                    <a:pt x="71539" y="30467"/>
                  </a:lnTo>
                  <a:lnTo>
                    <a:pt x="71539" y="24358"/>
                  </a:lnTo>
                  <a:lnTo>
                    <a:pt x="73075" y="22821"/>
                  </a:lnTo>
                  <a:lnTo>
                    <a:pt x="101993" y="22821"/>
                  </a:lnTo>
                  <a:lnTo>
                    <a:pt x="101993" y="18262"/>
                  </a:lnTo>
                  <a:lnTo>
                    <a:pt x="66979" y="18262"/>
                  </a:lnTo>
                  <a:lnTo>
                    <a:pt x="65481" y="19799"/>
                  </a:lnTo>
                  <a:lnTo>
                    <a:pt x="65481" y="45643"/>
                  </a:lnTo>
                  <a:lnTo>
                    <a:pt x="66979" y="47180"/>
                  </a:lnTo>
                  <a:lnTo>
                    <a:pt x="74612" y="47180"/>
                  </a:lnTo>
                  <a:lnTo>
                    <a:pt x="68516" y="56311"/>
                  </a:lnTo>
                  <a:lnTo>
                    <a:pt x="56362" y="62407"/>
                  </a:lnTo>
                  <a:lnTo>
                    <a:pt x="54825" y="62407"/>
                  </a:lnTo>
                  <a:lnTo>
                    <a:pt x="54825" y="66979"/>
                  </a:lnTo>
                  <a:lnTo>
                    <a:pt x="56362" y="68516"/>
                  </a:lnTo>
                  <a:lnTo>
                    <a:pt x="60921" y="68516"/>
                  </a:lnTo>
                  <a:lnTo>
                    <a:pt x="65481" y="65443"/>
                  </a:lnTo>
                  <a:lnTo>
                    <a:pt x="68516" y="62407"/>
                  </a:lnTo>
                  <a:lnTo>
                    <a:pt x="73075" y="68516"/>
                  </a:lnTo>
                  <a:lnTo>
                    <a:pt x="79171" y="71539"/>
                  </a:lnTo>
                  <a:lnTo>
                    <a:pt x="71539" y="74561"/>
                  </a:lnTo>
                  <a:lnTo>
                    <a:pt x="65481" y="76098"/>
                  </a:lnTo>
                  <a:lnTo>
                    <a:pt x="57848" y="77635"/>
                  </a:lnTo>
                  <a:lnTo>
                    <a:pt x="54825" y="77635"/>
                  </a:lnTo>
                  <a:lnTo>
                    <a:pt x="54825" y="83743"/>
                  </a:lnTo>
                  <a:lnTo>
                    <a:pt x="57848" y="83743"/>
                  </a:lnTo>
                  <a:lnTo>
                    <a:pt x="61061" y="83413"/>
                  </a:lnTo>
                  <a:lnTo>
                    <a:pt x="67564" y="82219"/>
                  </a:lnTo>
                  <a:lnTo>
                    <a:pt x="76060" y="79870"/>
                  </a:lnTo>
                  <a:lnTo>
                    <a:pt x="85280" y="76098"/>
                  </a:lnTo>
                  <a:lnTo>
                    <a:pt x="94665" y="79870"/>
                  </a:lnTo>
                  <a:lnTo>
                    <a:pt x="102196" y="82219"/>
                  </a:lnTo>
                  <a:lnTo>
                    <a:pt x="107734" y="83413"/>
                  </a:lnTo>
                  <a:lnTo>
                    <a:pt x="111125" y="83743"/>
                  </a:lnTo>
                  <a:lnTo>
                    <a:pt x="114198" y="83743"/>
                  </a:lnTo>
                  <a:lnTo>
                    <a:pt x="114198" y="77635"/>
                  </a:lnTo>
                  <a:close/>
                </a:path>
                <a:path w="836295" h="192404">
                  <a:moveTo>
                    <a:pt x="114198" y="7594"/>
                  </a:moveTo>
                  <a:lnTo>
                    <a:pt x="112661" y="6108"/>
                  </a:lnTo>
                  <a:lnTo>
                    <a:pt x="74612" y="6108"/>
                  </a:lnTo>
                  <a:lnTo>
                    <a:pt x="74612" y="4572"/>
                  </a:lnTo>
                  <a:lnTo>
                    <a:pt x="76098" y="4572"/>
                  </a:lnTo>
                  <a:lnTo>
                    <a:pt x="76098" y="1536"/>
                  </a:lnTo>
                  <a:lnTo>
                    <a:pt x="73075" y="0"/>
                  </a:lnTo>
                  <a:lnTo>
                    <a:pt x="70053" y="0"/>
                  </a:lnTo>
                  <a:lnTo>
                    <a:pt x="68516" y="1536"/>
                  </a:lnTo>
                  <a:lnTo>
                    <a:pt x="68516" y="3022"/>
                  </a:lnTo>
                  <a:lnTo>
                    <a:pt x="66979" y="6108"/>
                  </a:lnTo>
                  <a:lnTo>
                    <a:pt x="63944" y="9131"/>
                  </a:lnTo>
                  <a:lnTo>
                    <a:pt x="60921" y="13690"/>
                  </a:lnTo>
                  <a:lnTo>
                    <a:pt x="57848" y="16725"/>
                  </a:lnTo>
                  <a:lnTo>
                    <a:pt x="57848" y="19799"/>
                  </a:lnTo>
                  <a:lnTo>
                    <a:pt x="59385" y="21336"/>
                  </a:lnTo>
                  <a:lnTo>
                    <a:pt x="62407" y="21336"/>
                  </a:lnTo>
                  <a:lnTo>
                    <a:pt x="68516" y="15227"/>
                  </a:lnTo>
                  <a:lnTo>
                    <a:pt x="70053" y="12153"/>
                  </a:lnTo>
                  <a:lnTo>
                    <a:pt x="114198" y="12153"/>
                  </a:lnTo>
                  <a:lnTo>
                    <a:pt x="114198" y="7594"/>
                  </a:lnTo>
                  <a:close/>
                </a:path>
                <a:path w="836295" h="192404">
                  <a:moveTo>
                    <a:pt x="133997" y="10668"/>
                  </a:moveTo>
                  <a:lnTo>
                    <a:pt x="132461" y="7594"/>
                  </a:lnTo>
                  <a:lnTo>
                    <a:pt x="132461" y="6108"/>
                  </a:lnTo>
                  <a:lnTo>
                    <a:pt x="129387" y="1536"/>
                  </a:lnTo>
                  <a:lnTo>
                    <a:pt x="124815" y="1536"/>
                  </a:lnTo>
                  <a:lnTo>
                    <a:pt x="123329" y="3022"/>
                  </a:lnTo>
                  <a:lnTo>
                    <a:pt x="123329" y="4572"/>
                  </a:lnTo>
                  <a:lnTo>
                    <a:pt x="124815" y="6108"/>
                  </a:lnTo>
                  <a:lnTo>
                    <a:pt x="126352" y="10668"/>
                  </a:lnTo>
                  <a:lnTo>
                    <a:pt x="127889" y="12153"/>
                  </a:lnTo>
                  <a:lnTo>
                    <a:pt x="129387" y="13690"/>
                  </a:lnTo>
                  <a:lnTo>
                    <a:pt x="133997" y="13690"/>
                  </a:lnTo>
                  <a:lnTo>
                    <a:pt x="133997" y="10668"/>
                  </a:lnTo>
                  <a:close/>
                </a:path>
                <a:path w="836295" h="192404">
                  <a:moveTo>
                    <a:pt x="150710" y="112661"/>
                  </a:moveTo>
                  <a:lnTo>
                    <a:pt x="149174" y="111125"/>
                  </a:lnTo>
                  <a:lnTo>
                    <a:pt x="144614" y="111125"/>
                  </a:lnTo>
                  <a:lnTo>
                    <a:pt x="143129" y="112661"/>
                  </a:lnTo>
                  <a:lnTo>
                    <a:pt x="143129" y="114147"/>
                  </a:lnTo>
                  <a:lnTo>
                    <a:pt x="141592" y="120256"/>
                  </a:lnTo>
                  <a:lnTo>
                    <a:pt x="138557" y="124815"/>
                  </a:lnTo>
                  <a:lnTo>
                    <a:pt x="130924" y="124815"/>
                  </a:lnTo>
                  <a:lnTo>
                    <a:pt x="124815" y="126352"/>
                  </a:lnTo>
                  <a:lnTo>
                    <a:pt x="124815" y="132461"/>
                  </a:lnTo>
                  <a:lnTo>
                    <a:pt x="141592" y="132461"/>
                  </a:lnTo>
                  <a:lnTo>
                    <a:pt x="141592" y="184200"/>
                  </a:lnTo>
                  <a:lnTo>
                    <a:pt x="143129" y="185686"/>
                  </a:lnTo>
                  <a:lnTo>
                    <a:pt x="150710" y="185686"/>
                  </a:lnTo>
                  <a:lnTo>
                    <a:pt x="150710" y="112661"/>
                  </a:lnTo>
                  <a:close/>
                </a:path>
                <a:path w="836295" h="192404">
                  <a:moveTo>
                    <a:pt x="162915" y="3022"/>
                  </a:moveTo>
                  <a:lnTo>
                    <a:pt x="159842" y="1536"/>
                  </a:lnTo>
                  <a:lnTo>
                    <a:pt x="158305" y="1536"/>
                  </a:lnTo>
                  <a:lnTo>
                    <a:pt x="158305" y="3022"/>
                  </a:lnTo>
                  <a:lnTo>
                    <a:pt x="156819" y="3022"/>
                  </a:lnTo>
                  <a:lnTo>
                    <a:pt x="155282" y="6108"/>
                  </a:lnTo>
                  <a:lnTo>
                    <a:pt x="153746" y="10668"/>
                  </a:lnTo>
                  <a:lnTo>
                    <a:pt x="152247" y="10668"/>
                  </a:lnTo>
                  <a:lnTo>
                    <a:pt x="152247" y="13690"/>
                  </a:lnTo>
                  <a:lnTo>
                    <a:pt x="158305" y="13690"/>
                  </a:lnTo>
                  <a:lnTo>
                    <a:pt x="159842" y="10668"/>
                  </a:lnTo>
                  <a:lnTo>
                    <a:pt x="161378" y="10668"/>
                  </a:lnTo>
                  <a:lnTo>
                    <a:pt x="162915" y="6108"/>
                  </a:lnTo>
                  <a:lnTo>
                    <a:pt x="162915" y="3022"/>
                  </a:lnTo>
                  <a:close/>
                </a:path>
                <a:path w="836295" h="192404">
                  <a:moveTo>
                    <a:pt x="204000" y="15227"/>
                  </a:moveTo>
                  <a:lnTo>
                    <a:pt x="191846" y="15227"/>
                  </a:lnTo>
                  <a:lnTo>
                    <a:pt x="191846" y="22821"/>
                  </a:lnTo>
                  <a:lnTo>
                    <a:pt x="190411" y="32766"/>
                  </a:lnTo>
                  <a:lnTo>
                    <a:pt x="188569" y="41859"/>
                  </a:lnTo>
                  <a:lnTo>
                    <a:pt x="186448" y="49809"/>
                  </a:lnTo>
                  <a:lnTo>
                    <a:pt x="184200" y="56311"/>
                  </a:lnTo>
                  <a:lnTo>
                    <a:pt x="181940" y="52006"/>
                  </a:lnTo>
                  <a:lnTo>
                    <a:pt x="179832" y="45847"/>
                  </a:lnTo>
                  <a:lnTo>
                    <a:pt x="178079" y="38049"/>
                  </a:lnTo>
                  <a:lnTo>
                    <a:pt x="177990" y="37693"/>
                  </a:lnTo>
                  <a:lnTo>
                    <a:pt x="176606" y="27381"/>
                  </a:lnTo>
                  <a:lnTo>
                    <a:pt x="176606" y="24358"/>
                  </a:lnTo>
                  <a:lnTo>
                    <a:pt x="178104" y="22821"/>
                  </a:lnTo>
                  <a:lnTo>
                    <a:pt x="191846" y="22821"/>
                  </a:lnTo>
                  <a:lnTo>
                    <a:pt x="191846" y="15227"/>
                  </a:lnTo>
                  <a:lnTo>
                    <a:pt x="179641" y="15227"/>
                  </a:lnTo>
                  <a:lnTo>
                    <a:pt x="179641" y="13690"/>
                  </a:lnTo>
                  <a:lnTo>
                    <a:pt x="182664" y="4572"/>
                  </a:lnTo>
                  <a:lnTo>
                    <a:pt x="182664" y="1536"/>
                  </a:lnTo>
                  <a:lnTo>
                    <a:pt x="179641" y="0"/>
                  </a:lnTo>
                  <a:lnTo>
                    <a:pt x="175069" y="0"/>
                  </a:lnTo>
                  <a:lnTo>
                    <a:pt x="175069" y="4572"/>
                  </a:lnTo>
                  <a:lnTo>
                    <a:pt x="172986" y="13690"/>
                  </a:lnTo>
                  <a:lnTo>
                    <a:pt x="170700" y="21704"/>
                  </a:lnTo>
                  <a:lnTo>
                    <a:pt x="167601" y="28930"/>
                  </a:lnTo>
                  <a:lnTo>
                    <a:pt x="162915" y="36512"/>
                  </a:lnTo>
                  <a:lnTo>
                    <a:pt x="161378" y="38049"/>
                  </a:lnTo>
                  <a:lnTo>
                    <a:pt x="161378" y="41084"/>
                  </a:lnTo>
                  <a:lnTo>
                    <a:pt x="162915" y="44157"/>
                  </a:lnTo>
                  <a:lnTo>
                    <a:pt x="165950" y="44157"/>
                  </a:lnTo>
                  <a:lnTo>
                    <a:pt x="167487" y="42621"/>
                  </a:lnTo>
                  <a:lnTo>
                    <a:pt x="170510" y="38049"/>
                  </a:lnTo>
                  <a:lnTo>
                    <a:pt x="172770" y="47180"/>
                  </a:lnTo>
                  <a:lnTo>
                    <a:pt x="175069" y="54229"/>
                  </a:lnTo>
                  <a:lnTo>
                    <a:pt x="177355" y="59258"/>
                  </a:lnTo>
                  <a:lnTo>
                    <a:pt x="179641" y="62407"/>
                  </a:lnTo>
                  <a:lnTo>
                    <a:pt x="173532" y="70002"/>
                  </a:lnTo>
                  <a:lnTo>
                    <a:pt x="167487" y="74561"/>
                  </a:lnTo>
                  <a:lnTo>
                    <a:pt x="162915" y="76098"/>
                  </a:lnTo>
                  <a:lnTo>
                    <a:pt x="162915" y="77635"/>
                  </a:lnTo>
                  <a:lnTo>
                    <a:pt x="161378" y="77635"/>
                  </a:lnTo>
                  <a:lnTo>
                    <a:pt x="161378" y="74561"/>
                  </a:lnTo>
                  <a:lnTo>
                    <a:pt x="159842" y="74561"/>
                  </a:lnTo>
                  <a:lnTo>
                    <a:pt x="158305" y="73075"/>
                  </a:lnTo>
                  <a:lnTo>
                    <a:pt x="153746" y="71539"/>
                  </a:lnTo>
                  <a:lnTo>
                    <a:pt x="153746" y="70002"/>
                  </a:lnTo>
                  <a:lnTo>
                    <a:pt x="152247" y="70002"/>
                  </a:lnTo>
                  <a:lnTo>
                    <a:pt x="153746" y="66979"/>
                  </a:lnTo>
                  <a:lnTo>
                    <a:pt x="156819" y="63944"/>
                  </a:lnTo>
                  <a:lnTo>
                    <a:pt x="158305" y="54825"/>
                  </a:lnTo>
                  <a:lnTo>
                    <a:pt x="165950" y="54825"/>
                  </a:lnTo>
                  <a:lnTo>
                    <a:pt x="165950" y="48717"/>
                  </a:lnTo>
                  <a:lnTo>
                    <a:pt x="152247" y="48717"/>
                  </a:lnTo>
                  <a:lnTo>
                    <a:pt x="152247" y="54825"/>
                  </a:lnTo>
                  <a:lnTo>
                    <a:pt x="150710" y="60871"/>
                  </a:lnTo>
                  <a:lnTo>
                    <a:pt x="147688" y="63944"/>
                  </a:lnTo>
                  <a:lnTo>
                    <a:pt x="144614" y="66979"/>
                  </a:lnTo>
                  <a:lnTo>
                    <a:pt x="137020" y="63944"/>
                  </a:lnTo>
                  <a:lnTo>
                    <a:pt x="135483" y="62407"/>
                  </a:lnTo>
                  <a:lnTo>
                    <a:pt x="135483" y="60871"/>
                  </a:lnTo>
                  <a:lnTo>
                    <a:pt x="137020" y="59385"/>
                  </a:lnTo>
                  <a:lnTo>
                    <a:pt x="137020" y="56311"/>
                  </a:lnTo>
                  <a:lnTo>
                    <a:pt x="138557" y="54825"/>
                  </a:lnTo>
                  <a:lnTo>
                    <a:pt x="152247" y="54825"/>
                  </a:lnTo>
                  <a:lnTo>
                    <a:pt x="152247" y="48717"/>
                  </a:lnTo>
                  <a:lnTo>
                    <a:pt x="141592" y="48717"/>
                  </a:lnTo>
                  <a:lnTo>
                    <a:pt x="143027" y="45847"/>
                  </a:lnTo>
                  <a:lnTo>
                    <a:pt x="143129" y="42621"/>
                  </a:lnTo>
                  <a:lnTo>
                    <a:pt x="146151" y="42621"/>
                  </a:lnTo>
                  <a:lnTo>
                    <a:pt x="147688" y="41084"/>
                  </a:lnTo>
                  <a:lnTo>
                    <a:pt x="147688" y="27381"/>
                  </a:lnTo>
                  <a:lnTo>
                    <a:pt x="147688" y="25895"/>
                  </a:lnTo>
                  <a:lnTo>
                    <a:pt x="149174" y="28930"/>
                  </a:lnTo>
                  <a:lnTo>
                    <a:pt x="152247" y="33489"/>
                  </a:lnTo>
                  <a:lnTo>
                    <a:pt x="155282" y="35026"/>
                  </a:lnTo>
                  <a:lnTo>
                    <a:pt x="156819" y="38049"/>
                  </a:lnTo>
                  <a:lnTo>
                    <a:pt x="161378" y="38049"/>
                  </a:lnTo>
                  <a:lnTo>
                    <a:pt x="161378" y="31953"/>
                  </a:lnTo>
                  <a:lnTo>
                    <a:pt x="158305" y="30467"/>
                  </a:lnTo>
                  <a:lnTo>
                    <a:pt x="153746" y="27381"/>
                  </a:lnTo>
                  <a:lnTo>
                    <a:pt x="152996" y="25895"/>
                  </a:lnTo>
                  <a:lnTo>
                    <a:pt x="150710" y="21336"/>
                  </a:lnTo>
                  <a:lnTo>
                    <a:pt x="165950" y="21336"/>
                  </a:lnTo>
                  <a:lnTo>
                    <a:pt x="165950" y="15227"/>
                  </a:lnTo>
                  <a:lnTo>
                    <a:pt x="147688" y="15227"/>
                  </a:lnTo>
                  <a:lnTo>
                    <a:pt x="147688" y="0"/>
                  </a:lnTo>
                  <a:lnTo>
                    <a:pt x="140042" y="0"/>
                  </a:lnTo>
                  <a:lnTo>
                    <a:pt x="140042" y="15227"/>
                  </a:lnTo>
                  <a:lnTo>
                    <a:pt x="120256" y="15227"/>
                  </a:lnTo>
                  <a:lnTo>
                    <a:pt x="120256" y="21336"/>
                  </a:lnTo>
                  <a:lnTo>
                    <a:pt x="137020" y="21336"/>
                  </a:lnTo>
                  <a:lnTo>
                    <a:pt x="133997" y="25895"/>
                  </a:lnTo>
                  <a:lnTo>
                    <a:pt x="129387" y="28930"/>
                  </a:lnTo>
                  <a:lnTo>
                    <a:pt x="126352" y="31953"/>
                  </a:lnTo>
                  <a:lnTo>
                    <a:pt x="120256" y="35026"/>
                  </a:lnTo>
                  <a:lnTo>
                    <a:pt x="120256" y="38049"/>
                  </a:lnTo>
                  <a:lnTo>
                    <a:pt x="121793" y="41084"/>
                  </a:lnTo>
                  <a:lnTo>
                    <a:pt x="126352" y="41084"/>
                  </a:lnTo>
                  <a:lnTo>
                    <a:pt x="133997" y="33489"/>
                  </a:lnTo>
                  <a:lnTo>
                    <a:pt x="140042" y="27381"/>
                  </a:lnTo>
                  <a:lnTo>
                    <a:pt x="140042" y="41084"/>
                  </a:lnTo>
                  <a:lnTo>
                    <a:pt x="137020" y="41084"/>
                  </a:lnTo>
                  <a:lnTo>
                    <a:pt x="137020" y="42621"/>
                  </a:lnTo>
                  <a:lnTo>
                    <a:pt x="135483" y="44157"/>
                  </a:lnTo>
                  <a:lnTo>
                    <a:pt x="135458" y="47205"/>
                  </a:lnTo>
                  <a:lnTo>
                    <a:pt x="133997" y="48717"/>
                  </a:lnTo>
                  <a:lnTo>
                    <a:pt x="120256" y="48717"/>
                  </a:lnTo>
                  <a:lnTo>
                    <a:pt x="120256" y="53289"/>
                  </a:lnTo>
                  <a:lnTo>
                    <a:pt x="121793" y="54825"/>
                  </a:lnTo>
                  <a:lnTo>
                    <a:pt x="130924" y="54825"/>
                  </a:lnTo>
                  <a:lnTo>
                    <a:pt x="130924" y="57848"/>
                  </a:lnTo>
                  <a:lnTo>
                    <a:pt x="127889" y="60871"/>
                  </a:lnTo>
                  <a:lnTo>
                    <a:pt x="127889" y="66979"/>
                  </a:lnTo>
                  <a:lnTo>
                    <a:pt x="130924" y="66979"/>
                  </a:lnTo>
                  <a:lnTo>
                    <a:pt x="130924" y="68516"/>
                  </a:lnTo>
                  <a:lnTo>
                    <a:pt x="133997" y="68516"/>
                  </a:lnTo>
                  <a:lnTo>
                    <a:pt x="137020" y="70002"/>
                  </a:lnTo>
                  <a:lnTo>
                    <a:pt x="140042" y="71539"/>
                  </a:lnTo>
                  <a:lnTo>
                    <a:pt x="135483" y="74561"/>
                  </a:lnTo>
                  <a:lnTo>
                    <a:pt x="129387" y="76098"/>
                  </a:lnTo>
                  <a:lnTo>
                    <a:pt x="124815" y="77635"/>
                  </a:lnTo>
                  <a:lnTo>
                    <a:pt x="121793" y="77635"/>
                  </a:lnTo>
                  <a:lnTo>
                    <a:pt x="121793" y="83743"/>
                  </a:lnTo>
                  <a:lnTo>
                    <a:pt x="126352" y="83743"/>
                  </a:lnTo>
                  <a:lnTo>
                    <a:pt x="137020" y="82207"/>
                  </a:lnTo>
                  <a:lnTo>
                    <a:pt x="146151" y="74561"/>
                  </a:lnTo>
                  <a:lnTo>
                    <a:pt x="147688" y="74561"/>
                  </a:lnTo>
                  <a:lnTo>
                    <a:pt x="152247" y="77635"/>
                  </a:lnTo>
                  <a:lnTo>
                    <a:pt x="153746" y="79184"/>
                  </a:lnTo>
                  <a:lnTo>
                    <a:pt x="155282" y="80670"/>
                  </a:lnTo>
                  <a:lnTo>
                    <a:pt x="159842" y="80670"/>
                  </a:lnTo>
                  <a:lnTo>
                    <a:pt x="161378" y="79184"/>
                  </a:lnTo>
                  <a:lnTo>
                    <a:pt x="161378" y="82207"/>
                  </a:lnTo>
                  <a:lnTo>
                    <a:pt x="162915" y="83743"/>
                  </a:lnTo>
                  <a:lnTo>
                    <a:pt x="165950" y="83743"/>
                  </a:lnTo>
                  <a:lnTo>
                    <a:pt x="172046" y="80670"/>
                  </a:lnTo>
                  <a:lnTo>
                    <a:pt x="173532" y="79184"/>
                  </a:lnTo>
                  <a:lnTo>
                    <a:pt x="178104" y="76098"/>
                  </a:lnTo>
                  <a:lnTo>
                    <a:pt x="181178" y="73075"/>
                  </a:lnTo>
                  <a:lnTo>
                    <a:pt x="184200" y="70002"/>
                  </a:lnTo>
                  <a:lnTo>
                    <a:pt x="187223" y="74561"/>
                  </a:lnTo>
                  <a:lnTo>
                    <a:pt x="191846" y="79184"/>
                  </a:lnTo>
                  <a:lnTo>
                    <a:pt x="196405" y="82207"/>
                  </a:lnTo>
                  <a:lnTo>
                    <a:pt x="197891" y="83743"/>
                  </a:lnTo>
                  <a:lnTo>
                    <a:pt x="202463" y="83743"/>
                  </a:lnTo>
                  <a:lnTo>
                    <a:pt x="204000" y="80670"/>
                  </a:lnTo>
                  <a:lnTo>
                    <a:pt x="204000" y="77635"/>
                  </a:lnTo>
                  <a:lnTo>
                    <a:pt x="202463" y="77635"/>
                  </a:lnTo>
                  <a:lnTo>
                    <a:pt x="200964" y="76098"/>
                  </a:lnTo>
                  <a:lnTo>
                    <a:pt x="193332" y="70002"/>
                  </a:lnTo>
                  <a:lnTo>
                    <a:pt x="191846" y="68516"/>
                  </a:lnTo>
                  <a:lnTo>
                    <a:pt x="188760" y="63944"/>
                  </a:lnTo>
                  <a:lnTo>
                    <a:pt x="191922" y="56311"/>
                  </a:lnTo>
                  <a:lnTo>
                    <a:pt x="192760" y="54305"/>
                  </a:lnTo>
                  <a:lnTo>
                    <a:pt x="195605" y="43942"/>
                  </a:lnTo>
                  <a:lnTo>
                    <a:pt x="197281" y="33489"/>
                  </a:lnTo>
                  <a:lnTo>
                    <a:pt x="197345" y="32766"/>
                  </a:lnTo>
                  <a:lnTo>
                    <a:pt x="197891" y="22821"/>
                  </a:lnTo>
                  <a:lnTo>
                    <a:pt x="204000" y="22821"/>
                  </a:lnTo>
                  <a:lnTo>
                    <a:pt x="204000" y="15227"/>
                  </a:lnTo>
                  <a:close/>
                </a:path>
                <a:path w="836295" h="192404">
                  <a:moveTo>
                    <a:pt x="283171" y="6108"/>
                  </a:moveTo>
                  <a:lnTo>
                    <a:pt x="280098" y="3022"/>
                  </a:lnTo>
                  <a:lnTo>
                    <a:pt x="275526" y="3022"/>
                  </a:lnTo>
                  <a:lnTo>
                    <a:pt x="275526" y="12153"/>
                  </a:lnTo>
                  <a:lnTo>
                    <a:pt x="275526" y="25895"/>
                  </a:lnTo>
                  <a:lnTo>
                    <a:pt x="275526" y="31953"/>
                  </a:lnTo>
                  <a:lnTo>
                    <a:pt x="275526" y="47180"/>
                  </a:lnTo>
                  <a:lnTo>
                    <a:pt x="229895" y="47180"/>
                  </a:lnTo>
                  <a:lnTo>
                    <a:pt x="229895" y="31953"/>
                  </a:lnTo>
                  <a:lnTo>
                    <a:pt x="275526" y="31953"/>
                  </a:lnTo>
                  <a:lnTo>
                    <a:pt x="275526" y="25895"/>
                  </a:lnTo>
                  <a:lnTo>
                    <a:pt x="229895" y="25895"/>
                  </a:lnTo>
                  <a:lnTo>
                    <a:pt x="229895" y="12153"/>
                  </a:lnTo>
                  <a:lnTo>
                    <a:pt x="231381" y="10668"/>
                  </a:lnTo>
                  <a:lnTo>
                    <a:pt x="274040" y="10668"/>
                  </a:lnTo>
                  <a:lnTo>
                    <a:pt x="275526" y="12153"/>
                  </a:lnTo>
                  <a:lnTo>
                    <a:pt x="275526" y="3022"/>
                  </a:lnTo>
                  <a:lnTo>
                    <a:pt x="225323" y="3022"/>
                  </a:lnTo>
                  <a:lnTo>
                    <a:pt x="222250" y="6108"/>
                  </a:lnTo>
                  <a:lnTo>
                    <a:pt x="222250" y="47180"/>
                  </a:lnTo>
                  <a:lnTo>
                    <a:pt x="221246" y="58166"/>
                  </a:lnTo>
                  <a:lnTo>
                    <a:pt x="218821" y="66408"/>
                  </a:lnTo>
                  <a:lnTo>
                    <a:pt x="215823" y="72669"/>
                  </a:lnTo>
                  <a:lnTo>
                    <a:pt x="213118" y="77635"/>
                  </a:lnTo>
                  <a:lnTo>
                    <a:pt x="211582" y="79184"/>
                  </a:lnTo>
                  <a:lnTo>
                    <a:pt x="211582" y="82207"/>
                  </a:lnTo>
                  <a:lnTo>
                    <a:pt x="213118" y="83743"/>
                  </a:lnTo>
                  <a:lnTo>
                    <a:pt x="217690" y="83743"/>
                  </a:lnTo>
                  <a:lnTo>
                    <a:pt x="229895" y="53289"/>
                  </a:lnTo>
                  <a:lnTo>
                    <a:pt x="275526" y="53289"/>
                  </a:lnTo>
                  <a:lnTo>
                    <a:pt x="275526" y="74561"/>
                  </a:lnTo>
                  <a:lnTo>
                    <a:pt x="272503" y="76098"/>
                  </a:lnTo>
                  <a:lnTo>
                    <a:pt x="267944" y="76098"/>
                  </a:lnTo>
                  <a:lnTo>
                    <a:pt x="260299" y="74561"/>
                  </a:lnTo>
                  <a:lnTo>
                    <a:pt x="255739" y="74561"/>
                  </a:lnTo>
                  <a:lnTo>
                    <a:pt x="255739" y="82207"/>
                  </a:lnTo>
                  <a:lnTo>
                    <a:pt x="257276" y="82207"/>
                  </a:lnTo>
                  <a:lnTo>
                    <a:pt x="258813" y="83743"/>
                  </a:lnTo>
                  <a:lnTo>
                    <a:pt x="275526" y="83743"/>
                  </a:lnTo>
                  <a:lnTo>
                    <a:pt x="280098" y="82207"/>
                  </a:lnTo>
                  <a:lnTo>
                    <a:pt x="283171" y="79184"/>
                  </a:lnTo>
                  <a:lnTo>
                    <a:pt x="283171" y="76098"/>
                  </a:lnTo>
                  <a:lnTo>
                    <a:pt x="283171" y="53289"/>
                  </a:lnTo>
                  <a:lnTo>
                    <a:pt x="283171" y="47180"/>
                  </a:lnTo>
                  <a:lnTo>
                    <a:pt x="283171" y="31953"/>
                  </a:lnTo>
                  <a:lnTo>
                    <a:pt x="283171" y="25895"/>
                  </a:lnTo>
                  <a:lnTo>
                    <a:pt x="283171" y="10668"/>
                  </a:lnTo>
                  <a:lnTo>
                    <a:pt x="283171" y="6108"/>
                  </a:lnTo>
                  <a:close/>
                </a:path>
                <a:path w="836295" h="192404">
                  <a:moveTo>
                    <a:pt x="324243" y="33489"/>
                  </a:moveTo>
                  <a:lnTo>
                    <a:pt x="322707" y="31953"/>
                  </a:lnTo>
                  <a:lnTo>
                    <a:pt x="321221" y="25895"/>
                  </a:lnTo>
                  <a:lnTo>
                    <a:pt x="318147" y="19799"/>
                  </a:lnTo>
                  <a:lnTo>
                    <a:pt x="316661" y="16725"/>
                  </a:lnTo>
                  <a:lnTo>
                    <a:pt x="315125" y="15227"/>
                  </a:lnTo>
                  <a:lnTo>
                    <a:pt x="312089" y="15227"/>
                  </a:lnTo>
                  <a:lnTo>
                    <a:pt x="309016" y="16725"/>
                  </a:lnTo>
                  <a:lnTo>
                    <a:pt x="309016" y="19799"/>
                  </a:lnTo>
                  <a:lnTo>
                    <a:pt x="310553" y="21336"/>
                  </a:lnTo>
                  <a:lnTo>
                    <a:pt x="312089" y="25895"/>
                  </a:lnTo>
                  <a:lnTo>
                    <a:pt x="313588" y="30467"/>
                  </a:lnTo>
                  <a:lnTo>
                    <a:pt x="315125" y="33489"/>
                  </a:lnTo>
                  <a:lnTo>
                    <a:pt x="318147" y="39585"/>
                  </a:lnTo>
                  <a:lnTo>
                    <a:pt x="318147" y="41084"/>
                  </a:lnTo>
                  <a:lnTo>
                    <a:pt x="322707" y="41084"/>
                  </a:lnTo>
                  <a:lnTo>
                    <a:pt x="324243" y="39585"/>
                  </a:lnTo>
                  <a:lnTo>
                    <a:pt x="324243" y="33489"/>
                  </a:lnTo>
                  <a:close/>
                </a:path>
                <a:path w="836295" h="192404">
                  <a:moveTo>
                    <a:pt x="374497" y="16725"/>
                  </a:moveTo>
                  <a:lnTo>
                    <a:pt x="372960" y="16725"/>
                  </a:lnTo>
                  <a:lnTo>
                    <a:pt x="371424" y="15227"/>
                  </a:lnTo>
                  <a:lnTo>
                    <a:pt x="366864" y="15227"/>
                  </a:lnTo>
                  <a:lnTo>
                    <a:pt x="366864" y="18262"/>
                  </a:lnTo>
                  <a:lnTo>
                    <a:pt x="365379" y="19799"/>
                  </a:lnTo>
                  <a:lnTo>
                    <a:pt x="362292" y="27381"/>
                  </a:lnTo>
                  <a:lnTo>
                    <a:pt x="360807" y="31953"/>
                  </a:lnTo>
                  <a:lnTo>
                    <a:pt x="357733" y="36512"/>
                  </a:lnTo>
                  <a:lnTo>
                    <a:pt x="357733" y="41084"/>
                  </a:lnTo>
                  <a:lnTo>
                    <a:pt x="363842" y="41084"/>
                  </a:lnTo>
                  <a:lnTo>
                    <a:pt x="366864" y="36512"/>
                  </a:lnTo>
                  <a:lnTo>
                    <a:pt x="368401" y="31953"/>
                  </a:lnTo>
                  <a:lnTo>
                    <a:pt x="374497" y="19799"/>
                  </a:lnTo>
                  <a:lnTo>
                    <a:pt x="374497" y="16725"/>
                  </a:lnTo>
                  <a:close/>
                </a:path>
                <a:path w="836295" h="192404">
                  <a:moveTo>
                    <a:pt x="383628" y="45643"/>
                  </a:moveTo>
                  <a:lnTo>
                    <a:pt x="345579" y="45643"/>
                  </a:lnTo>
                  <a:lnTo>
                    <a:pt x="345579" y="10668"/>
                  </a:lnTo>
                  <a:lnTo>
                    <a:pt x="379069" y="10668"/>
                  </a:lnTo>
                  <a:lnTo>
                    <a:pt x="380555" y="9131"/>
                  </a:lnTo>
                  <a:lnTo>
                    <a:pt x="380555" y="3022"/>
                  </a:lnTo>
                  <a:lnTo>
                    <a:pt x="304457" y="3022"/>
                  </a:lnTo>
                  <a:lnTo>
                    <a:pt x="302971" y="4572"/>
                  </a:lnTo>
                  <a:lnTo>
                    <a:pt x="302971" y="10668"/>
                  </a:lnTo>
                  <a:lnTo>
                    <a:pt x="337947" y="10668"/>
                  </a:lnTo>
                  <a:lnTo>
                    <a:pt x="337947" y="45643"/>
                  </a:lnTo>
                  <a:lnTo>
                    <a:pt x="299885" y="45643"/>
                  </a:lnTo>
                  <a:lnTo>
                    <a:pt x="299885" y="51739"/>
                  </a:lnTo>
                  <a:lnTo>
                    <a:pt x="337947" y="51739"/>
                  </a:lnTo>
                  <a:lnTo>
                    <a:pt x="337947" y="83743"/>
                  </a:lnTo>
                  <a:lnTo>
                    <a:pt x="339483" y="85229"/>
                  </a:lnTo>
                  <a:lnTo>
                    <a:pt x="345579" y="85229"/>
                  </a:lnTo>
                  <a:lnTo>
                    <a:pt x="345579" y="51739"/>
                  </a:lnTo>
                  <a:lnTo>
                    <a:pt x="383628" y="51739"/>
                  </a:lnTo>
                  <a:lnTo>
                    <a:pt x="383628" y="45643"/>
                  </a:lnTo>
                  <a:close/>
                </a:path>
                <a:path w="836295" h="192404">
                  <a:moveTo>
                    <a:pt x="455168" y="33489"/>
                  </a:moveTo>
                  <a:lnTo>
                    <a:pt x="426250" y="33489"/>
                  </a:lnTo>
                  <a:lnTo>
                    <a:pt x="426250" y="39585"/>
                  </a:lnTo>
                  <a:lnTo>
                    <a:pt x="455168" y="39585"/>
                  </a:lnTo>
                  <a:lnTo>
                    <a:pt x="455168" y="33489"/>
                  </a:lnTo>
                  <a:close/>
                </a:path>
                <a:path w="836295" h="192404">
                  <a:moveTo>
                    <a:pt x="470395" y="13690"/>
                  </a:moveTo>
                  <a:lnTo>
                    <a:pt x="435368" y="13690"/>
                  </a:lnTo>
                  <a:lnTo>
                    <a:pt x="436905" y="10668"/>
                  </a:lnTo>
                  <a:lnTo>
                    <a:pt x="438404" y="4572"/>
                  </a:lnTo>
                  <a:lnTo>
                    <a:pt x="438404" y="0"/>
                  </a:lnTo>
                  <a:lnTo>
                    <a:pt x="432346" y="0"/>
                  </a:lnTo>
                  <a:lnTo>
                    <a:pt x="432346" y="1536"/>
                  </a:lnTo>
                  <a:lnTo>
                    <a:pt x="430809" y="4572"/>
                  </a:lnTo>
                  <a:lnTo>
                    <a:pt x="429298" y="9906"/>
                  </a:lnTo>
                  <a:lnTo>
                    <a:pt x="426808" y="16383"/>
                  </a:lnTo>
                  <a:lnTo>
                    <a:pt x="422884" y="23431"/>
                  </a:lnTo>
                  <a:lnTo>
                    <a:pt x="418655" y="28600"/>
                  </a:lnTo>
                  <a:lnTo>
                    <a:pt x="418655" y="21336"/>
                  </a:lnTo>
                  <a:lnTo>
                    <a:pt x="407987" y="21336"/>
                  </a:lnTo>
                  <a:lnTo>
                    <a:pt x="407987" y="0"/>
                  </a:lnTo>
                  <a:lnTo>
                    <a:pt x="400354" y="0"/>
                  </a:lnTo>
                  <a:lnTo>
                    <a:pt x="400354" y="21336"/>
                  </a:lnTo>
                  <a:lnTo>
                    <a:pt x="391223" y="21336"/>
                  </a:lnTo>
                  <a:lnTo>
                    <a:pt x="389737" y="22821"/>
                  </a:lnTo>
                  <a:lnTo>
                    <a:pt x="389737" y="28930"/>
                  </a:lnTo>
                  <a:lnTo>
                    <a:pt x="400354" y="28930"/>
                  </a:lnTo>
                  <a:lnTo>
                    <a:pt x="400354" y="60871"/>
                  </a:lnTo>
                  <a:lnTo>
                    <a:pt x="398856" y="60871"/>
                  </a:lnTo>
                  <a:lnTo>
                    <a:pt x="392760" y="63944"/>
                  </a:lnTo>
                  <a:lnTo>
                    <a:pt x="389737" y="63944"/>
                  </a:lnTo>
                  <a:lnTo>
                    <a:pt x="389737" y="71539"/>
                  </a:lnTo>
                  <a:lnTo>
                    <a:pt x="394296" y="71539"/>
                  </a:lnTo>
                  <a:lnTo>
                    <a:pt x="412546" y="63944"/>
                  </a:lnTo>
                  <a:lnTo>
                    <a:pt x="414096" y="63944"/>
                  </a:lnTo>
                  <a:lnTo>
                    <a:pt x="420141" y="61506"/>
                  </a:lnTo>
                  <a:lnTo>
                    <a:pt x="420141" y="65443"/>
                  </a:lnTo>
                  <a:lnTo>
                    <a:pt x="421678" y="68516"/>
                  </a:lnTo>
                  <a:lnTo>
                    <a:pt x="426250" y="68516"/>
                  </a:lnTo>
                  <a:lnTo>
                    <a:pt x="436905" y="65443"/>
                  </a:lnTo>
                  <a:lnTo>
                    <a:pt x="446036" y="62407"/>
                  </a:lnTo>
                  <a:lnTo>
                    <a:pt x="456704" y="57848"/>
                  </a:lnTo>
                  <a:lnTo>
                    <a:pt x="456704" y="51739"/>
                  </a:lnTo>
                  <a:lnTo>
                    <a:pt x="453631" y="51739"/>
                  </a:lnTo>
                  <a:lnTo>
                    <a:pt x="449072" y="53289"/>
                  </a:lnTo>
                  <a:lnTo>
                    <a:pt x="446036" y="54825"/>
                  </a:lnTo>
                  <a:lnTo>
                    <a:pt x="443014" y="54825"/>
                  </a:lnTo>
                  <a:lnTo>
                    <a:pt x="435368" y="57848"/>
                  </a:lnTo>
                  <a:lnTo>
                    <a:pt x="430809" y="59385"/>
                  </a:lnTo>
                  <a:lnTo>
                    <a:pt x="421678" y="60667"/>
                  </a:lnTo>
                  <a:lnTo>
                    <a:pt x="421678" y="59385"/>
                  </a:lnTo>
                  <a:lnTo>
                    <a:pt x="421678" y="54825"/>
                  </a:lnTo>
                  <a:lnTo>
                    <a:pt x="418655" y="54825"/>
                  </a:lnTo>
                  <a:lnTo>
                    <a:pt x="409473" y="57848"/>
                  </a:lnTo>
                  <a:lnTo>
                    <a:pt x="407987" y="59385"/>
                  </a:lnTo>
                  <a:lnTo>
                    <a:pt x="407987" y="28930"/>
                  </a:lnTo>
                  <a:lnTo>
                    <a:pt x="418376" y="28930"/>
                  </a:lnTo>
                  <a:lnTo>
                    <a:pt x="417118" y="30467"/>
                  </a:lnTo>
                  <a:lnTo>
                    <a:pt x="415582" y="31953"/>
                  </a:lnTo>
                  <a:lnTo>
                    <a:pt x="415582" y="36512"/>
                  </a:lnTo>
                  <a:lnTo>
                    <a:pt x="417118" y="38049"/>
                  </a:lnTo>
                  <a:lnTo>
                    <a:pt x="421678" y="38049"/>
                  </a:lnTo>
                  <a:lnTo>
                    <a:pt x="423214" y="35026"/>
                  </a:lnTo>
                  <a:lnTo>
                    <a:pt x="426250" y="31953"/>
                  </a:lnTo>
                  <a:lnTo>
                    <a:pt x="428244" y="28930"/>
                  </a:lnTo>
                  <a:lnTo>
                    <a:pt x="429272" y="27381"/>
                  </a:lnTo>
                  <a:lnTo>
                    <a:pt x="430809" y="24358"/>
                  </a:lnTo>
                  <a:lnTo>
                    <a:pt x="432346" y="19799"/>
                  </a:lnTo>
                  <a:lnTo>
                    <a:pt x="462762" y="19799"/>
                  </a:lnTo>
                  <a:lnTo>
                    <a:pt x="462711" y="44754"/>
                  </a:lnTo>
                  <a:lnTo>
                    <a:pt x="462381" y="56908"/>
                  </a:lnTo>
                  <a:lnTo>
                    <a:pt x="461479" y="64211"/>
                  </a:lnTo>
                  <a:lnTo>
                    <a:pt x="459727" y="68516"/>
                  </a:lnTo>
                  <a:lnTo>
                    <a:pt x="458190" y="74561"/>
                  </a:lnTo>
                  <a:lnTo>
                    <a:pt x="453631" y="76098"/>
                  </a:lnTo>
                  <a:lnTo>
                    <a:pt x="436905" y="76098"/>
                  </a:lnTo>
                  <a:lnTo>
                    <a:pt x="436905" y="83743"/>
                  </a:lnTo>
                  <a:lnTo>
                    <a:pt x="444500" y="83743"/>
                  </a:lnTo>
                  <a:lnTo>
                    <a:pt x="457542" y="82918"/>
                  </a:lnTo>
                  <a:lnTo>
                    <a:pt x="465442" y="77089"/>
                  </a:lnTo>
                  <a:lnTo>
                    <a:pt x="469341" y="61277"/>
                  </a:lnTo>
                  <a:lnTo>
                    <a:pt x="470281" y="33489"/>
                  </a:lnTo>
                  <a:lnTo>
                    <a:pt x="470395" y="19799"/>
                  </a:lnTo>
                  <a:lnTo>
                    <a:pt x="470395" y="13690"/>
                  </a:lnTo>
                  <a:close/>
                </a:path>
                <a:path w="836295" h="192404">
                  <a:moveTo>
                    <a:pt x="528243" y="47180"/>
                  </a:moveTo>
                  <a:lnTo>
                    <a:pt x="523671" y="41084"/>
                  </a:lnTo>
                  <a:lnTo>
                    <a:pt x="519112" y="39281"/>
                  </a:lnTo>
                  <a:lnTo>
                    <a:pt x="519112" y="45643"/>
                  </a:lnTo>
                  <a:lnTo>
                    <a:pt x="519112" y="70002"/>
                  </a:lnTo>
                  <a:lnTo>
                    <a:pt x="506907" y="71539"/>
                  </a:lnTo>
                  <a:lnTo>
                    <a:pt x="500862" y="71539"/>
                  </a:lnTo>
                  <a:lnTo>
                    <a:pt x="488657" y="70002"/>
                  </a:lnTo>
                  <a:lnTo>
                    <a:pt x="488657" y="45643"/>
                  </a:lnTo>
                  <a:lnTo>
                    <a:pt x="497776" y="41084"/>
                  </a:lnTo>
                  <a:lnTo>
                    <a:pt x="509981" y="41084"/>
                  </a:lnTo>
                  <a:lnTo>
                    <a:pt x="519112" y="45643"/>
                  </a:lnTo>
                  <a:lnTo>
                    <a:pt x="519112" y="39281"/>
                  </a:lnTo>
                  <a:lnTo>
                    <a:pt x="516039" y="38049"/>
                  </a:lnTo>
                  <a:lnTo>
                    <a:pt x="520598" y="35026"/>
                  </a:lnTo>
                  <a:lnTo>
                    <a:pt x="525221" y="30467"/>
                  </a:lnTo>
                  <a:lnTo>
                    <a:pt x="525221" y="22821"/>
                  </a:lnTo>
                  <a:lnTo>
                    <a:pt x="523595" y="14605"/>
                  </a:lnTo>
                  <a:lnTo>
                    <a:pt x="520763" y="10668"/>
                  </a:lnTo>
                  <a:lnTo>
                    <a:pt x="519099" y="8369"/>
                  </a:lnTo>
                  <a:lnTo>
                    <a:pt x="516039" y="6591"/>
                  </a:lnTo>
                  <a:lnTo>
                    <a:pt x="516039" y="15227"/>
                  </a:lnTo>
                  <a:lnTo>
                    <a:pt x="516039" y="30467"/>
                  </a:lnTo>
                  <a:lnTo>
                    <a:pt x="511479" y="35026"/>
                  </a:lnTo>
                  <a:lnTo>
                    <a:pt x="496290" y="35026"/>
                  </a:lnTo>
                  <a:lnTo>
                    <a:pt x="491680" y="30467"/>
                  </a:lnTo>
                  <a:lnTo>
                    <a:pt x="491680" y="13690"/>
                  </a:lnTo>
                  <a:lnTo>
                    <a:pt x="497776" y="10668"/>
                  </a:lnTo>
                  <a:lnTo>
                    <a:pt x="511479" y="10668"/>
                  </a:lnTo>
                  <a:lnTo>
                    <a:pt x="516039" y="15227"/>
                  </a:lnTo>
                  <a:lnTo>
                    <a:pt x="516039" y="6591"/>
                  </a:lnTo>
                  <a:lnTo>
                    <a:pt x="512343" y="4419"/>
                  </a:lnTo>
                  <a:lnTo>
                    <a:pt x="503885" y="3022"/>
                  </a:lnTo>
                  <a:lnTo>
                    <a:pt x="496049" y="4419"/>
                  </a:lnTo>
                  <a:lnTo>
                    <a:pt x="489216" y="8369"/>
                  </a:lnTo>
                  <a:lnTo>
                    <a:pt x="484378" y="14605"/>
                  </a:lnTo>
                  <a:lnTo>
                    <a:pt x="482549" y="22821"/>
                  </a:lnTo>
                  <a:lnTo>
                    <a:pt x="482549" y="30467"/>
                  </a:lnTo>
                  <a:lnTo>
                    <a:pt x="487121" y="33489"/>
                  </a:lnTo>
                  <a:lnTo>
                    <a:pt x="493217" y="38049"/>
                  </a:lnTo>
                  <a:lnTo>
                    <a:pt x="487121" y="39585"/>
                  </a:lnTo>
                  <a:lnTo>
                    <a:pt x="481063" y="44157"/>
                  </a:lnTo>
                  <a:lnTo>
                    <a:pt x="481063" y="56311"/>
                  </a:lnTo>
                  <a:lnTo>
                    <a:pt x="482701" y="65671"/>
                  </a:lnTo>
                  <a:lnTo>
                    <a:pt x="487337" y="72885"/>
                  </a:lnTo>
                  <a:lnTo>
                    <a:pt x="494538" y="77546"/>
                  </a:lnTo>
                  <a:lnTo>
                    <a:pt x="503885" y="79184"/>
                  </a:lnTo>
                  <a:lnTo>
                    <a:pt x="513461" y="77546"/>
                  </a:lnTo>
                  <a:lnTo>
                    <a:pt x="521195" y="72885"/>
                  </a:lnTo>
                  <a:lnTo>
                    <a:pt x="522147" y="71539"/>
                  </a:lnTo>
                  <a:lnTo>
                    <a:pt x="526351" y="65671"/>
                  </a:lnTo>
                  <a:lnTo>
                    <a:pt x="528243" y="56311"/>
                  </a:lnTo>
                  <a:lnTo>
                    <a:pt x="528243" y="47180"/>
                  </a:lnTo>
                  <a:close/>
                </a:path>
                <a:path w="836295" h="192404">
                  <a:moveTo>
                    <a:pt x="583057" y="41084"/>
                  </a:moveTo>
                  <a:lnTo>
                    <a:pt x="582460" y="30010"/>
                  </a:lnTo>
                  <a:lnTo>
                    <a:pt x="579424" y="17500"/>
                  </a:lnTo>
                  <a:lnTo>
                    <a:pt x="574560" y="10668"/>
                  </a:lnTo>
                  <a:lnTo>
                    <a:pt x="573887" y="9740"/>
                  </a:lnTo>
                  <a:lnTo>
                    <a:pt x="573887" y="41084"/>
                  </a:lnTo>
                  <a:lnTo>
                    <a:pt x="573646" y="51003"/>
                  </a:lnTo>
                  <a:lnTo>
                    <a:pt x="571982" y="60896"/>
                  </a:lnTo>
                  <a:lnTo>
                    <a:pt x="567474" y="68503"/>
                  </a:lnTo>
                  <a:lnTo>
                    <a:pt x="558698" y="71539"/>
                  </a:lnTo>
                  <a:lnTo>
                    <a:pt x="550519" y="68503"/>
                  </a:lnTo>
                  <a:lnTo>
                    <a:pt x="545922" y="60896"/>
                  </a:lnTo>
                  <a:lnTo>
                    <a:pt x="543915" y="51003"/>
                  </a:lnTo>
                  <a:lnTo>
                    <a:pt x="543471" y="41084"/>
                  </a:lnTo>
                  <a:lnTo>
                    <a:pt x="543915" y="31216"/>
                  </a:lnTo>
                  <a:lnTo>
                    <a:pt x="545922" y="21323"/>
                  </a:lnTo>
                  <a:lnTo>
                    <a:pt x="550519" y="13716"/>
                  </a:lnTo>
                  <a:lnTo>
                    <a:pt x="558698" y="10668"/>
                  </a:lnTo>
                  <a:lnTo>
                    <a:pt x="567474" y="13716"/>
                  </a:lnTo>
                  <a:lnTo>
                    <a:pt x="571982" y="21323"/>
                  </a:lnTo>
                  <a:lnTo>
                    <a:pt x="573646" y="31216"/>
                  </a:lnTo>
                  <a:lnTo>
                    <a:pt x="573887" y="41084"/>
                  </a:lnTo>
                  <a:lnTo>
                    <a:pt x="573887" y="9740"/>
                  </a:lnTo>
                  <a:lnTo>
                    <a:pt x="572122" y="7264"/>
                  </a:lnTo>
                  <a:lnTo>
                    <a:pt x="558698" y="3022"/>
                  </a:lnTo>
                  <a:lnTo>
                    <a:pt x="546125" y="7048"/>
                  </a:lnTo>
                  <a:lnTo>
                    <a:pt x="539267" y="16916"/>
                  </a:lnTo>
                  <a:lnTo>
                    <a:pt x="536409" y="29362"/>
                  </a:lnTo>
                  <a:lnTo>
                    <a:pt x="535838" y="41084"/>
                  </a:lnTo>
                  <a:lnTo>
                    <a:pt x="536409" y="51536"/>
                  </a:lnTo>
                  <a:lnTo>
                    <a:pt x="539267" y="64135"/>
                  </a:lnTo>
                  <a:lnTo>
                    <a:pt x="546125" y="74739"/>
                  </a:lnTo>
                  <a:lnTo>
                    <a:pt x="558698" y="79184"/>
                  </a:lnTo>
                  <a:lnTo>
                    <a:pt x="572122" y="74955"/>
                  </a:lnTo>
                  <a:lnTo>
                    <a:pt x="574560" y="71539"/>
                  </a:lnTo>
                  <a:lnTo>
                    <a:pt x="579424" y="64719"/>
                  </a:lnTo>
                  <a:lnTo>
                    <a:pt x="582460" y="52197"/>
                  </a:lnTo>
                  <a:lnTo>
                    <a:pt x="583057" y="41084"/>
                  </a:lnTo>
                  <a:close/>
                </a:path>
                <a:path w="836295" h="192404">
                  <a:moveTo>
                    <a:pt x="642391" y="66979"/>
                  </a:moveTo>
                  <a:lnTo>
                    <a:pt x="639368" y="62407"/>
                  </a:lnTo>
                  <a:lnTo>
                    <a:pt x="636346" y="59385"/>
                  </a:lnTo>
                  <a:lnTo>
                    <a:pt x="633260" y="54825"/>
                  </a:lnTo>
                  <a:lnTo>
                    <a:pt x="628700" y="54825"/>
                  </a:lnTo>
                  <a:lnTo>
                    <a:pt x="627164" y="56311"/>
                  </a:lnTo>
                  <a:lnTo>
                    <a:pt x="627164" y="59385"/>
                  </a:lnTo>
                  <a:lnTo>
                    <a:pt x="628700" y="60871"/>
                  </a:lnTo>
                  <a:lnTo>
                    <a:pt x="631723" y="63944"/>
                  </a:lnTo>
                  <a:lnTo>
                    <a:pt x="636346" y="73075"/>
                  </a:lnTo>
                  <a:lnTo>
                    <a:pt x="640905" y="73075"/>
                  </a:lnTo>
                  <a:lnTo>
                    <a:pt x="642391" y="71539"/>
                  </a:lnTo>
                  <a:lnTo>
                    <a:pt x="642391" y="66979"/>
                  </a:lnTo>
                  <a:close/>
                </a:path>
                <a:path w="836295" h="192404">
                  <a:moveTo>
                    <a:pt x="672858" y="27381"/>
                  </a:moveTo>
                  <a:lnTo>
                    <a:pt x="650036" y="27381"/>
                  </a:lnTo>
                  <a:lnTo>
                    <a:pt x="650036" y="16725"/>
                  </a:lnTo>
                  <a:lnTo>
                    <a:pt x="669823" y="16725"/>
                  </a:lnTo>
                  <a:lnTo>
                    <a:pt x="669823" y="9131"/>
                  </a:lnTo>
                  <a:lnTo>
                    <a:pt x="650036" y="9131"/>
                  </a:lnTo>
                  <a:lnTo>
                    <a:pt x="650036" y="0"/>
                  </a:lnTo>
                  <a:lnTo>
                    <a:pt x="642391" y="0"/>
                  </a:lnTo>
                  <a:lnTo>
                    <a:pt x="642391" y="9131"/>
                  </a:lnTo>
                  <a:lnTo>
                    <a:pt x="622604" y="9131"/>
                  </a:lnTo>
                  <a:lnTo>
                    <a:pt x="622604" y="16725"/>
                  </a:lnTo>
                  <a:lnTo>
                    <a:pt x="642391" y="16725"/>
                  </a:lnTo>
                  <a:lnTo>
                    <a:pt x="642391" y="27381"/>
                  </a:lnTo>
                  <a:lnTo>
                    <a:pt x="621106" y="27381"/>
                  </a:lnTo>
                  <a:lnTo>
                    <a:pt x="619569" y="28930"/>
                  </a:lnTo>
                  <a:lnTo>
                    <a:pt x="619569" y="10668"/>
                  </a:lnTo>
                  <a:lnTo>
                    <a:pt x="619569" y="6108"/>
                  </a:lnTo>
                  <a:lnTo>
                    <a:pt x="616546" y="4572"/>
                  </a:lnTo>
                  <a:lnTo>
                    <a:pt x="611987" y="4572"/>
                  </a:lnTo>
                  <a:lnTo>
                    <a:pt x="611987" y="10668"/>
                  </a:lnTo>
                  <a:lnTo>
                    <a:pt x="611987" y="36512"/>
                  </a:lnTo>
                  <a:lnTo>
                    <a:pt x="611987" y="44157"/>
                  </a:lnTo>
                  <a:lnTo>
                    <a:pt x="611987" y="71539"/>
                  </a:lnTo>
                  <a:lnTo>
                    <a:pt x="599782" y="71539"/>
                  </a:lnTo>
                  <a:lnTo>
                    <a:pt x="599782" y="44157"/>
                  </a:lnTo>
                  <a:lnTo>
                    <a:pt x="611987" y="44157"/>
                  </a:lnTo>
                  <a:lnTo>
                    <a:pt x="611987" y="36512"/>
                  </a:lnTo>
                  <a:lnTo>
                    <a:pt x="599782" y="36512"/>
                  </a:lnTo>
                  <a:lnTo>
                    <a:pt x="599782" y="10668"/>
                  </a:lnTo>
                  <a:lnTo>
                    <a:pt x="611987" y="10668"/>
                  </a:lnTo>
                  <a:lnTo>
                    <a:pt x="611987" y="4572"/>
                  </a:lnTo>
                  <a:lnTo>
                    <a:pt x="595210" y="4572"/>
                  </a:lnTo>
                  <a:lnTo>
                    <a:pt x="592188" y="6108"/>
                  </a:lnTo>
                  <a:lnTo>
                    <a:pt x="592188" y="76098"/>
                  </a:lnTo>
                  <a:lnTo>
                    <a:pt x="595210" y="77635"/>
                  </a:lnTo>
                  <a:lnTo>
                    <a:pt x="618032" y="77635"/>
                  </a:lnTo>
                  <a:lnTo>
                    <a:pt x="619569" y="76098"/>
                  </a:lnTo>
                  <a:lnTo>
                    <a:pt x="619569" y="71539"/>
                  </a:lnTo>
                  <a:lnTo>
                    <a:pt x="619569" y="44157"/>
                  </a:lnTo>
                  <a:lnTo>
                    <a:pt x="619569" y="36512"/>
                  </a:lnTo>
                  <a:lnTo>
                    <a:pt x="619569" y="35026"/>
                  </a:lnTo>
                  <a:lnTo>
                    <a:pt x="654596" y="35026"/>
                  </a:lnTo>
                  <a:lnTo>
                    <a:pt x="654596" y="45643"/>
                  </a:lnTo>
                  <a:lnTo>
                    <a:pt x="621106" y="45643"/>
                  </a:lnTo>
                  <a:lnTo>
                    <a:pt x="621106" y="51739"/>
                  </a:lnTo>
                  <a:lnTo>
                    <a:pt x="654596" y="51739"/>
                  </a:lnTo>
                  <a:lnTo>
                    <a:pt x="654596" y="76098"/>
                  </a:lnTo>
                  <a:lnTo>
                    <a:pt x="639368" y="76098"/>
                  </a:lnTo>
                  <a:lnTo>
                    <a:pt x="639368" y="83743"/>
                  </a:lnTo>
                  <a:lnTo>
                    <a:pt x="662190" y="83743"/>
                  </a:lnTo>
                  <a:lnTo>
                    <a:pt x="662190" y="51739"/>
                  </a:lnTo>
                  <a:lnTo>
                    <a:pt x="672858" y="51739"/>
                  </a:lnTo>
                  <a:lnTo>
                    <a:pt x="672858" y="45643"/>
                  </a:lnTo>
                  <a:lnTo>
                    <a:pt x="662190" y="45643"/>
                  </a:lnTo>
                  <a:lnTo>
                    <a:pt x="662190" y="35026"/>
                  </a:lnTo>
                  <a:lnTo>
                    <a:pt x="671322" y="35026"/>
                  </a:lnTo>
                  <a:lnTo>
                    <a:pt x="672858" y="33489"/>
                  </a:lnTo>
                  <a:lnTo>
                    <a:pt x="672858" y="27381"/>
                  </a:lnTo>
                  <a:close/>
                </a:path>
                <a:path w="836295" h="192404">
                  <a:moveTo>
                    <a:pt x="717003" y="4572"/>
                  </a:moveTo>
                  <a:lnTo>
                    <a:pt x="715467" y="3022"/>
                  </a:lnTo>
                  <a:lnTo>
                    <a:pt x="710907" y="3022"/>
                  </a:lnTo>
                  <a:lnTo>
                    <a:pt x="710907" y="10668"/>
                  </a:lnTo>
                  <a:lnTo>
                    <a:pt x="710907" y="15227"/>
                  </a:lnTo>
                  <a:lnTo>
                    <a:pt x="710907" y="21336"/>
                  </a:lnTo>
                  <a:lnTo>
                    <a:pt x="710907" y="27381"/>
                  </a:lnTo>
                  <a:lnTo>
                    <a:pt x="709371" y="28930"/>
                  </a:lnTo>
                  <a:lnTo>
                    <a:pt x="691108" y="28930"/>
                  </a:lnTo>
                  <a:lnTo>
                    <a:pt x="691108" y="21336"/>
                  </a:lnTo>
                  <a:lnTo>
                    <a:pt x="710907" y="21336"/>
                  </a:lnTo>
                  <a:lnTo>
                    <a:pt x="710907" y="15227"/>
                  </a:lnTo>
                  <a:lnTo>
                    <a:pt x="691108" y="15227"/>
                  </a:lnTo>
                  <a:lnTo>
                    <a:pt x="691108" y="9131"/>
                  </a:lnTo>
                  <a:lnTo>
                    <a:pt x="709371" y="9131"/>
                  </a:lnTo>
                  <a:lnTo>
                    <a:pt x="710907" y="10668"/>
                  </a:lnTo>
                  <a:lnTo>
                    <a:pt x="710907" y="3022"/>
                  </a:lnTo>
                  <a:lnTo>
                    <a:pt x="686549" y="3022"/>
                  </a:lnTo>
                  <a:lnTo>
                    <a:pt x="683514" y="4572"/>
                  </a:lnTo>
                  <a:lnTo>
                    <a:pt x="683514" y="83743"/>
                  </a:lnTo>
                  <a:lnTo>
                    <a:pt x="691108" y="83743"/>
                  </a:lnTo>
                  <a:lnTo>
                    <a:pt x="691108" y="35026"/>
                  </a:lnTo>
                  <a:lnTo>
                    <a:pt x="715467" y="35026"/>
                  </a:lnTo>
                  <a:lnTo>
                    <a:pt x="717003" y="31953"/>
                  </a:lnTo>
                  <a:lnTo>
                    <a:pt x="717003" y="28930"/>
                  </a:lnTo>
                  <a:lnTo>
                    <a:pt x="717003" y="21336"/>
                  </a:lnTo>
                  <a:lnTo>
                    <a:pt x="717003" y="15227"/>
                  </a:lnTo>
                  <a:lnTo>
                    <a:pt x="717003" y="9131"/>
                  </a:lnTo>
                  <a:lnTo>
                    <a:pt x="717003" y="4572"/>
                  </a:lnTo>
                  <a:close/>
                </a:path>
                <a:path w="836295" h="192404">
                  <a:moveTo>
                    <a:pt x="741362" y="42621"/>
                  </a:moveTo>
                  <a:lnTo>
                    <a:pt x="739825" y="39585"/>
                  </a:lnTo>
                  <a:lnTo>
                    <a:pt x="735266" y="39585"/>
                  </a:lnTo>
                  <a:lnTo>
                    <a:pt x="735266" y="47180"/>
                  </a:lnTo>
                  <a:lnTo>
                    <a:pt x="735266" y="53289"/>
                  </a:lnTo>
                  <a:lnTo>
                    <a:pt x="735266" y="59385"/>
                  </a:lnTo>
                  <a:lnTo>
                    <a:pt x="735266" y="66979"/>
                  </a:lnTo>
                  <a:lnTo>
                    <a:pt x="733729" y="68516"/>
                  </a:lnTo>
                  <a:lnTo>
                    <a:pt x="707872" y="68516"/>
                  </a:lnTo>
                  <a:lnTo>
                    <a:pt x="707872" y="59385"/>
                  </a:lnTo>
                  <a:lnTo>
                    <a:pt x="735266" y="59385"/>
                  </a:lnTo>
                  <a:lnTo>
                    <a:pt x="735266" y="53289"/>
                  </a:lnTo>
                  <a:lnTo>
                    <a:pt x="707872" y="53289"/>
                  </a:lnTo>
                  <a:lnTo>
                    <a:pt x="707872" y="47180"/>
                  </a:lnTo>
                  <a:lnTo>
                    <a:pt x="709371" y="45643"/>
                  </a:lnTo>
                  <a:lnTo>
                    <a:pt x="733729" y="45643"/>
                  </a:lnTo>
                  <a:lnTo>
                    <a:pt x="735266" y="47180"/>
                  </a:lnTo>
                  <a:lnTo>
                    <a:pt x="735266" y="39585"/>
                  </a:lnTo>
                  <a:lnTo>
                    <a:pt x="703313" y="39585"/>
                  </a:lnTo>
                  <a:lnTo>
                    <a:pt x="700239" y="42621"/>
                  </a:lnTo>
                  <a:lnTo>
                    <a:pt x="700239" y="71539"/>
                  </a:lnTo>
                  <a:lnTo>
                    <a:pt x="703313" y="73075"/>
                  </a:lnTo>
                  <a:lnTo>
                    <a:pt x="739825" y="73075"/>
                  </a:lnTo>
                  <a:lnTo>
                    <a:pt x="741362" y="71539"/>
                  </a:lnTo>
                  <a:lnTo>
                    <a:pt x="741362" y="68516"/>
                  </a:lnTo>
                  <a:lnTo>
                    <a:pt x="741362" y="59385"/>
                  </a:lnTo>
                  <a:lnTo>
                    <a:pt x="741362" y="53289"/>
                  </a:lnTo>
                  <a:lnTo>
                    <a:pt x="741362" y="45643"/>
                  </a:lnTo>
                  <a:lnTo>
                    <a:pt x="741362" y="42621"/>
                  </a:lnTo>
                  <a:close/>
                </a:path>
                <a:path w="836295" h="192404">
                  <a:moveTo>
                    <a:pt x="759625" y="4572"/>
                  </a:moveTo>
                  <a:lnTo>
                    <a:pt x="756589" y="3022"/>
                  </a:lnTo>
                  <a:lnTo>
                    <a:pt x="752030" y="3022"/>
                  </a:lnTo>
                  <a:lnTo>
                    <a:pt x="752030" y="9131"/>
                  </a:lnTo>
                  <a:lnTo>
                    <a:pt x="752030" y="15227"/>
                  </a:lnTo>
                  <a:lnTo>
                    <a:pt x="752030" y="21336"/>
                  </a:lnTo>
                  <a:lnTo>
                    <a:pt x="752030" y="28930"/>
                  </a:lnTo>
                  <a:lnTo>
                    <a:pt x="733729" y="28930"/>
                  </a:lnTo>
                  <a:lnTo>
                    <a:pt x="732231" y="27381"/>
                  </a:lnTo>
                  <a:lnTo>
                    <a:pt x="732231" y="21336"/>
                  </a:lnTo>
                  <a:lnTo>
                    <a:pt x="752030" y="21336"/>
                  </a:lnTo>
                  <a:lnTo>
                    <a:pt x="752030" y="15227"/>
                  </a:lnTo>
                  <a:lnTo>
                    <a:pt x="732231" y="15227"/>
                  </a:lnTo>
                  <a:lnTo>
                    <a:pt x="732231" y="10668"/>
                  </a:lnTo>
                  <a:lnTo>
                    <a:pt x="733729" y="9131"/>
                  </a:lnTo>
                  <a:lnTo>
                    <a:pt x="752030" y="9131"/>
                  </a:lnTo>
                  <a:lnTo>
                    <a:pt x="752030" y="3022"/>
                  </a:lnTo>
                  <a:lnTo>
                    <a:pt x="727671" y="3022"/>
                  </a:lnTo>
                  <a:lnTo>
                    <a:pt x="726135" y="4572"/>
                  </a:lnTo>
                  <a:lnTo>
                    <a:pt x="726135" y="31953"/>
                  </a:lnTo>
                  <a:lnTo>
                    <a:pt x="727671" y="35026"/>
                  </a:lnTo>
                  <a:lnTo>
                    <a:pt x="752030" y="35026"/>
                  </a:lnTo>
                  <a:lnTo>
                    <a:pt x="752030" y="76098"/>
                  </a:lnTo>
                  <a:lnTo>
                    <a:pt x="736803" y="76098"/>
                  </a:lnTo>
                  <a:lnTo>
                    <a:pt x="736803" y="82207"/>
                  </a:lnTo>
                  <a:lnTo>
                    <a:pt x="738289" y="82207"/>
                  </a:lnTo>
                  <a:lnTo>
                    <a:pt x="739825" y="83743"/>
                  </a:lnTo>
                  <a:lnTo>
                    <a:pt x="756589" y="83743"/>
                  </a:lnTo>
                  <a:lnTo>
                    <a:pt x="759625" y="82207"/>
                  </a:lnTo>
                  <a:lnTo>
                    <a:pt x="759625" y="28930"/>
                  </a:lnTo>
                  <a:lnTo>
                    <a:pt x="759625" y="21336"/>
                  </a:lnTo>
                  <a:lnTo>
                    <a:pt x="759625" y="15227"/>
                  </a:lnTo>
                  <a:lnTo>
                    <a:pt x="759625" y="9131"/>
                  </a:lnTo>
                  <a:lnTo>
                    <a:pt x="759625" y="4572"/>
                  </a:lnTo>
                  <a:close/>
                </a:path>
                <a:path w="836295" h="192404">
                  <a:moveTo>
                    <a:pt x="817460" y="63944"/>
                  </a:moveTo>
                  <a:lnTo>
                    <a:pt x="815924" y="59385"/>
                  </a:lnTo>
                  <a:lnTo>
                    <a:pt x="815924" y="57848"/>
                  </a:lnTo>
                  <a:lnTo>
                    <a:pt x="814438" y="53289"/>
                  </a:lnTo>
                  <a:lnTo>
                    <a:pt x="812901" y="50253"/>
                  </a:lnTo>
                  <a:lnTo>
                    <a:pt x="811364" y="42621"/>
                  </a:lnTo>
                  <a:lnTo>
                    <a:pt x="809879" y="48717"/>
                  </a:lnTo>
                  <a:lnTo>
                    <a:pt x="808342" y="51739"/>
                  </a:lnTo>
                  <a:lnTo>
                    <a:pt x="808342" y="56311"/>
                  </a:lnTo>
                  <a:lnTo>
                    <a:pt x="805307" y="62407"/>
                  </a:lnTo>
                  <a:lnTo>
                    <a:pt x="805307" y="66979"/>
                  </a:lnTo>
                  <a:lnTo>
                    <a:pt x="808342" y="70002"/>
                  </a:lnTo>
                  <a:lnTo>
                    <a:pt x="814438" y="70002"/>
                  </a:lnTo>
                  <a:lnTo>
                    <a:pt x="817460" y="66979"/>
                  </a:lnTo>
                  <a:lnTo>
                    <a:pt x="817460" y="63944"/>
                  </a:lnTo>
                  <a:close/>
                </a:path>
                <a:path w="836295" h="192404">
                  <a:moveTo>
                    <a:pt x="817460" y="18262"/>
                  </a:moveTo>
                  <a:lnTo>
                    <a:pt x="814438" y="15227"/>
                  </a:lnTo>
                  <a:lnTo>
                    <a:pt x="808342" y="15227"/>
                  </a:lnTo>
                  <a:lnTo>
                    <a:pt x="805307" y="18262"/>
                  </a:lnTo>
                  <a:lnTo>
                    <a:pt x="805307" y="21336"/>
                  </a:lnTo>
                  <a:lnTo>
                    <a:pt x="806792" y="24358"/>
                  </a:lnTo>
                  <a:lnTo>
                    <a:pt x="806792" y="25895"/>
                  </a:lnTo>
                  <a:lnTo>
                    <a:pt x="808342" y="31953"/>
                  </a:lnTo>
                  <a:lnTo>
                    <a:pt x="809879" y="35026"/>
                  </a:lnTo>
                  <a:lnTo>
                    <a:pt x="811364" y="41084"/>
                  </a:lnTo>
                  <a:lnTo>
                    <a:pt x="812901" y="35026"/>
                  </a:lnTo>
                  <a:lnTo>
                    <a:pt x="814438" y="33489"/>
                  </a:lnTo>
                  <a:lnTo>
                    <a:pt x="814438" y="28930"/>
                  </a:lnTo>
                  <a:lnTo>
                    <a:pt x="815924" y="21336"/>
                  </a:lnTo>
                  <a:lnTo>
                    <a:pt x="817460" y="21336"/>
                  </a:lnTo>
                  <a:lnTo>
                    <a:pt x="817460" y="18262"/>
                  </a:lnTo>
                  <a:close/>
                </a:path>
                <a:path w="836295" h="192404">
                  <a:moveTo>
                    <a:pt x="835723" y="28930"/>
                  </a:moveTo>
                  <a:lnTo>
                    <a:pt x="832700" y="25895"/>
                  </a:lnTo>
                  <a:lnTo>
                    <a:pt x="828128" y="25895"/>
                  </a:lnTo>
                  <a:lnTo>
                    <a:pt x="818997" y="35026"/>
                  </a:lnTo>
                  <a:lnTo>
                    <a:pt x="815924" y="38049"/>
                  </a:lnTo>
                  <a:lnTo>
                    <a:pt x="811364" y="41084"/>
                  </a:lnTo>
                  <a:lnTo>
                    <a:pt x="806792" y="38049"/>
                  </a:lnTo>
                  <a:lnTo>
                    <a:pt x="794639" y="25895"/>
                  </a:lnTo>
                  <a:lnTo>
                    <a:pt x="788543" y="25895"/>
                  </a:lnTo>
                  <a:lnTo>
                    <a:pt x="787006" y="28930"/>
                  </a:lnTo>
                  <a:lnTo>
                    <a:pt x="787006" y="35026"/>
                  </a:lnTo>
                  <a:lnTo>
                    <a:pt x="790079" y="36512"/>
                  </a:lnTo>
                  <a:lnTo>
                    <a:pt x="793102" y="38049"/>
                  </a:lnTo>
                  <a:lnTo>
                    <a:pt x="806792" y="41084"/>
                  </a:lnTo>
                  <a:lnTo>
                    <a:pt x="809879" y="42621"/>
                  </a:lnTo>
                  <a:lnTo>
                    <a:pt x="805307" y="44157"/>
                  </a:lnTo>
                  <a:lnTo>
                    <a:pt x="797674" y="45643"/>
                  </a:lnTo>
                  <a:lnTo>
                    <a:pt x="793102" y="47180"/>
                  </a:lnTo>
                  <a:lnTo>
                    <a:pt x="790079" y="48717"/>
                  </a:lnTo>
                  <a:lnTo>
                    <a:pt x="787006" y="48717"/>
                  </a:lnTo>
                  <a:lnTo>
                    <a:pt x="787006" y="56311"/>
                  </a:lnTo>
                  <a:lnTo>
                    <a:pt x="788543" y="59385"/>
                  </a:lnTo>
                  <a:lnTo>
                    <a:pt x="794639" y="59385"/>
                  </a:lnTo>
                  <a:lnTo>
                    <a:pt x="794639" y="57848"/>
                  </a:lnTo>
                  <a:lnTo>
                    <a:pt x="799211" y="54825"/>
                  </a:lnTo>
                  <a:lnTo>
                    <a:pt x="802233" y="50253"/>
                  </a:lnTo>
                  <a:lnTo>
                    <a:pt x="805307" y="48717"/>
                  </a:lnTo>
                  <a:lnTo>
                    <a:pt x="811364" y="42621"/>
                  </a:lnTo>
                  <a:lnTo>
                    <a:pt x="823569" y="54825"/>
                  </a:lnTo>
                  <a:lnTo>
                    <a:pt x="828128" y="57848"/>
                  </a:lnTo>
                  <a:lnTo>
                    <a:pt x="828128" y="59385"/>
                  </a:lnTo>
                  <a:lnTo>
                    <a:pt x="832700" y="59385"/>
                  </a:lnTo>
                  <a:lnTo>
                    <a:pt x="835723" y="56311"/>
                  </a:lnTo>
                  <a:lnTo>
                    <a:pt x="835723" y="48717"/>
                  </a:lnTo>
                  <a:lnTo>
                    <a:pt x="832700" y="48717"/>
                  </a:lnTo>
                  <a:lnTo>
                    <a:pt x="829665" y="47180"/>
                  </a:lnTo>
                  <a:lnTo>
                    <a:pt x="815924" y="42621"/>
                  </a:lnTo>
                  <a:lnTo>
                    <a:pt x="812901" y="42621"/>
                  </a:lnTo>
                  <a:lnTo>
                    <a:pt x="817460" y="41084"/>
                  </a:lnTo>
                  <a:lnTo>
                    <a:pt x="825055" y="38049"/>
                  </a:lnTo>
                  <a:lnTo>
                    <a:pt x="829665" y="38049"/>
                  </a:lnTo>
                  <a:lnTo>
                    <a:pt x="832700" y="36512"/>
                  </a:lnTo>
                  <a:lnTo>
                    <a:pt x="835723" y="35026"/>
                  </a:lnTo>
                  <a:lnTo>
                    <a:pt x="835723" y="28930"/>
                  </a:lnTo>
                  <a:close/>
                </a:path>
              </a:pathLst>
            </a:custGeom>
            <a:solidFill>
              <a:srgbClr val="00B6F0"/>
            </a:solidFill>
          </p:spPr>
          <p:txBody>
            <a:bodyPr wrap="square" lIns="0" tIns="0" rIns="0" bIns="0" rtlCol="0"/>
            <a:lstStyle/>
            <a:p>
              <a:endParaRPr/>
            </a:p>
          </p:txBody>
        </p:sp>
        <p:pic>
          <p:nvPicPr>
            <p:cNvPr id="35" name="object 35"/>
            <p:cNvPicPr/>
            <p:nvPr/>
          </p:nvPicPr>
          <p:blipFill>
            <a:blip r:embed="rId5" cstate="print"/>
            <a:stretch>
              <a:fillRect/>
            </a:stretch>
          </p:blipFill>
          <p:spPr>
            <a:xfrm>
              <a:off x="5413171" y="3209975"/>
              <a:ext cx="461225" cy="85229"/>
            </a:xfrm>
            <a:prstGeom prst="rect">
              <a:avLst/>
            </a:prstGeom>
          </p:spPr>
        </p:pic>
        <p:sp>
          <p:nvSpPr>
            <p:cNvPr id="36" name="object 36"/>
            <p:cNvSpPr/>
            <p:nvPr/>
          </p:nvSpPr>
          <p:spPr>
            <a:xfrm>
              <a:off x="5557786" y="3225151"/>
              <a:ext cx="554355" cy="156845"/>
            </a:xfrm>
            <a:custGeom>
              <a:avLst/>
              <a:gdLst/>
              <a:ahLst/>
              <a:cxnLst/>
              <a:rect l="l" t="t" r="r" b="b"/>
              <a:pathLst>
                <a:path w="554354" h="156845">
                  <a:moveTo>
                    <a:pt x="24358" y="140055"/>
                  </a:moveTo>
                  <a:lnTo>
                    <a:pt x="22821" y="137020"/>
                  </a:lnTo>
                  <a:lnTo>
                    <a:pt x="21285" y="132461"/>
                  </a:lnTo>
                  <a:lnTo>
                    <a:pt x="21285" y="129438"/>
                  </a:lnTo>
                  <a:lnTo>
                    <a:pt x="19799" y="124866"/>
                  </a:lnTo>
                  <a:lnTo>
                    <a:pt x="18262" y="129438"/>
                  </a:lnTo>
                  <a:lnTo>
                    <a:pt x="18262" y="130924"/>
                  </a:lnTo>
                  <a:lnTo>
                    <a:pt x="16725" y="133997"/>
                  </a:lnTo>
                  <a:lnTo>
                    <a:pt x="15227" y="140055"/>
                  </a:lnTo>
                  <a:lnTo>
                    <a:pt x="15227" y="143129"/>
                  </a:lnTo>
                  <a:lnTo>
                    <a:pt x="16725" y="146151"/>
                  </a:lnTo>
                  <a:lnTo>
                    <a:pt x="22821" y="146151"/>
                  </a:lnTo>
                  <a:lnTo>
                    <a:pt x="24358" y="143129"/>
                  </a:lnTo>
                  <a:lnTo>
                    <a:pt x="24358" y="140055"/>
                  </a:lnTo>
                  <a:close/>
                </a:path>
                <a:path w="554354" h="156845">
                  <a:moveTo>
                    <a:pt x="24358" y="103543"/>
                  </a:moveTo>
                  <a:lnTo>
                    <a:pt x="22821" y="101993"/>
                  </a:lnTo>
                  <a:lnTo>
                    <a:pt x="16725" y="101993"/>
                  </a:lnTo>
                  <a:lnTo>
                    <a:pt x="15227" y="103543"/>
                  </a:lnTo>
                  <a:lnTo>
                    <a:pt x="15227" y="109639"/>
                  </a:lnTo>
                  <a:lnTo>
                    <a:pt x="16725" y="111125"/>
                  </a:lnTo>
                  <a:lnTo>
                    <a:pt x="16725" y="115697"/>
                  </a:lnTo>
                  <a:lnTo>
                    <a:pt x="18262" y="117233"/>
                  </a:lnTo>
                  <a:lnTo>
                    <a:pt x="19799" y="123329"/>
                  </a:lnTo>
                  <a:lnTo>
                    <a:pt x="21285" y="118770"/>
                  </a:lnTo>
                  <a:lnTo>
                    <a:pt x="21285" y="115697"/>
                  </a:lnTo>
                  <a:lnTo>
                    <a:pt x="22821" y="112661"/>
                  </a:lnTo>
                  <a:lnTo>
                    <a:pt x="24358" y="108102"/>
                  </a:lnTo>
                  <a:lnTo>
                    <a:pt x="24358" y="103543"/>
                  </a:lnTo>
                  <a:close/>
                </a:path>
                <a:path w="554354" h="156845">
                  <a:moveTo>
                    <a:pt x="39585" y="130924"/>
                  </a:moveTo>
                  <a:lnTo>
                    <a:pt x="38049" y="129438"/>
                  </a:lnTo>
                  <a:lnTo>
                    <a:pt x="36512" y="127901"/>
                  </a:lnTo>
                  <a:lnTo>
                    <a:pt x="33489" y="127901"/>
                  </a:lnTo>
                  <a:lnTo>
                    <a:pt x="22821" y="124866"/>
                  </a:lnTo>
                  <a:lnTo>
                    <a:pt x="19799" y="123329"/>
                  </a:lnTo>
                  <a:lnTo>
                    <a:pt x="16725" y="120307"/>
                  </a:lnTo>
                  <a:lnTo>
                    <a:pt x="10668" y="114198"/>
                  </a:lnTo>
                  <a:lnTo>
                    <a:pt x="6057" y="111125"/>
                  </a:lnTo>
                  <a:lnTo>
                    <a:pt x="1485" y="111125"/>
                  </a:lnTo>
                  <a:lnTo>
                    <a:pt x="0" y="112661"/>
                  </a:lnTo>
                  <a:lnTo>
                    <a:pt x="0" y="118770"/>
                  </a:lnTo>
                  <a:lnTo>
                    <a:pt x="3022" y="118770"/>
                  </a:lnTo>
                  <a:lnTo>
                    <a:pt x="4559" y="120307"/>
                  </a:lnTo>
                  <a:lnTo>
                    <a:pt x="16725" y="123329"/>
                  </a:lnTo>
                  <a:lnTo>
                    <a:pt x="18262" y="123329"/>
                  </a:lnTo>
                  <a:lnTo>
                    <a:pt x="15227" y="124866"/>
                  </a:lnTo>
                  <a:lnTo>
                    <a:pt x="9131" y="126352"/>
                  </a:lnTo>
                  <a:lnTo>
                    <a:pt x="4559" y="127901"/>
                  </a:lnTo>
                  <a:lnTo>
                    <a:pt x="3022" y="127901"/>
                  </a:lnTo>
                  <a:lnTo>
                    <a:pt x="0" y="129438"/>
                  </a:lnTo>
                  <a:lnTo>
                    <a:pt x="0" y="135483"/>
                  </a:lnTo>
                  <a:lnTo>
                    <a:pt x="1485" y="137020"/>
                  </a:lnTo>
                  <a:lnTo>
                    <a:pt x="6057" y="137020"/>
                  </a:lnTo>
                  <a:lnTo>
                    <a:pt x="10668" y="132461"/>
                  </a:lnTo>
                  <a:lnTo>
                    <a:pt x="12153" y="130924"/>
                  </a:lnTo>
                  <a:lnTo>
                    <a:pt x="13690" y="129438"/>
                  </a:lnTo>
                  <a:lnTo>
                    <a:pt x="19799" y="124866"/>
                  </a:lnTo>
                  <a:lnTo>
                    <a:pt x="25844" y="130924"/>
                  </a:lnTo>
                  <a:lnTo>
                    <a:pt x="28917" y="132461"/>
                  </a:lnTo>
                  <a:lnTo>
                    <a:pt x="31953" y="137020"/>
                  </a:lnTo>
                  <a:lnTo>
                    <a:pt x="36512" y="137020"/>
                  </a:lnTo>
                  <a:lnTo>
                    <a:pt x="39585" y="135483"/>
                  </a:lnTo>
                  <a:lnTo>
                    <a:pt x="39585" y="130924"/>
                  </a:lnTo>
                  <a:close/>
                </a:path>
                <a:path w="554354" h="156845">
                  <a:moveTo>
                    <a:pt x="39585" y="112661"/>
                  </a:moveTo>
                  <a:lnTo>
                    <a:pt x="36512" y="111125"/>
                  </a:lnTo>
                  <a:lnTo>
                    <a:pt x="31953" y="111125"/>
                  </a:lnTo>
                  <a:lnTo>
                    <a:pt x="28917" y="114198"/>
                  </a:lnTo>
                  <a:lnTo>
                    <a:pt x="25844" y="117233"/>
                  </a:lnTo>
                  <a:lnTo>
                    <a:pt x="22821" y="120307"/>
                  </a:lnTo>
                  <a:lnTo>
                    <a:pt x="19799" y="123329"/>
                  </a:lnTo>
                  <a:lnTo>
                    <a:pt x="24358" y="121793"/>
                  </a:lnTo>
                  <a:lnTo>
                    <a:pt x="30416" y="120307"/>
                  </a:lnTo>
                  <a:lnTo>
                    <a:pt x="35026" y="120307"/>
                  </a:lnTo>
                  <a:lnTo>
                    <a:pt x="36512" y="118770"/>
                  </a:lnTo>
                  <a:lnTo>
                    <a:pt x="39585" y="118770"/>
                  </a:lnTo>
                  <a:lnTo>
                    <a:pt x="39585" y="112661"/>
                  </a:lnTo>
                  <a:close/>
                </a:path>
                <a:path w="554354" h="156845">
                  <a:moveTo>
                    <a:pt x="77635" y="89839"/>
                  </a:moveTo>
                  <a:lnTo>
                    <a:pt x="73075" y="89839"/>
                  </a:lnTo>
                  <a:lnTo>
                    <a:pt x="73075" y="91338"/>
                  </a:lnTo>
                  <a:lnTo>
                    <a:pt x="71539" y="92875"/>
                  </a:lnTo>
                  <a:lnTo>
                    <a:pt x="71539" y="95948"/>
                  </a:lnTo>
                  <a:lnTo>
                    <a:pt x="68110" y="104000"/>
                  </a:lnTo>
                  <a:lnTo>
                    <a:pt x="64693" y="110210"/>
                  </a:lnTo>
                  <a:lnTo>
                    <a:pt x="61264" y="114985"/>
                  </a:lnTo>
                  <a:lnTo>
                    <a:pt x="57848" y="118770"/>
                  </a:lnTo>
                  <a:lnTo>
                    <a:pt x="57848" y="124866"/>
                  </a:lnTo>
                  <a:lnTo>
                    <a:pt x="62407" y="124866"/>
                  </a:lnTo>
                  <a:lnTo>
                    <a:pt x="62407" y="123329"/>
                  </a:lnTo>
                  <a:lnTo>
                    <a:pt x="63944" y="123329"/>
                  </a:lnTo>
                  <a:lnTo>
                    <a:pt x="65430" y="120307"/>
                  </a:lnTo>
                  <a:lnTo>
                    <a:pt x="66979" y="117233"/>
                  </a:lnTo>
                  <a:lnTo>
                    <a:pt x="66979" y="156819"/>
                  </a:lnTo>
                  <a:lnTo>
                    <a:pt x="73075" y="156819"/>
                  </a:lnTo>
                  <a:lnTo>
                    <a:pt x="73075" y="117233"/>
                  </a:lnTo>
                  <a:lnTo>
                    <a:pt x="73075" y="106565"/>
                  </a:lnTo>
                  <a:lnTo>
                    <a:pt x="74561" y="103543"/>
                  </a:lnTo>
                  <a:lnTo>
                    <a:pt x="77635" y="94411"/>
                  </a:lnTo>
                  <a:lnTo>
                    <a:pt x="77635" y="89839"/>
                  </a:lnTo>
                  <a:close/>
                </a:path>
                <a:path w="554354" h="156845">
                  <a:moveTo>
                    <a:pt x="124815" y="105079"/>
                  </a:moveTo>
                  <a:lnTo>
                    <a:pt x="123278" y="103543"/>
                  </a:lnTo>
                  <a:lnTo>
                    <a:pt x="103492" y="103543"/>
                  </a:lnTo>
                  <a:lnTo>
                    <a:pt x="103492" y="89839"/>
                  </a:lnTo>
                  <a:lnTo>
                    <a:pt x="97434" y="89839"/>
                  </a:lnTo>
                  <a:lnTo>
                    <a:pt x="97434" y="103543"/>
                  </a:lnTo>
                  <a:lnTo>
                    <a:pt x="76098" y="103543"/>
                  </a:lnTo>
                  <a:lnTo>
                    <a:pt x="76098" y="109639"/>
                  </a:lnTo>
                  <a:lnTo>
                    <a:pt x="95897" y="109639"/>
                  </a:lnTo>
                  <a:lnTo>
                    <a:pt x="91516" y="119507"/>
                  </a:lnTo>
                  <a:lnTo>
                    <a:pt x="85991" y="128079"/>
                  </a:lnTo>
                  <a:lnTo>
                    <a:pt x="80467" y="134670"/>
                  </a:lnTo>
                  <a:lnTo>
                    <a:pt x="76098" y="138557"/>
                  </a:lnTo>
                  <a:lnTo>
                    <a:pt x="74561" y="140055"/>
                  </a:lnTo>
                  <a:lnTo>
                    <a:pt x="74561" y="143129"/>
                  </a:lnTo>
                  <a:lnTo>
                    <a:pt x="76098" y="146151"/>
                  </a:lnTo>
                  <a:lnTo>
                    <a:pt x="79133" y="146151"/>
                  </a:lnTo>
                  <a:lnTo>
                    <a:pt x="83693" y="141592"/>
                  </a:lnTo>
                  <a:lnTo>
                    <a:pt x="86766" y="137020"/>
                  </a:lnTo>
                  <a:lnTo>
                    <a:pt x="92875" y="129438"/>
                  </a:lnTo>
                  <a:lnTo>
                    <a:pt x="97434" y="120307"/>
                  </a:lnTo>
                  <a:lnTo>
                    <a:pt x="97434" y="156819"/>
                  </a:lnTo>
                  <a:lnTo>
                    <a:pt x="101993" y="156819"/>
                  </a:lnTo>
                  <a:lnTo>
                    <a:pt x="103492" y="155282"/>
                  </a:lnTo>
                  <a:lnTo>
                    <a:pt x="103492" y="120307"/>
                  </a:lnTo>
                  <a:lnTo>
                    <a:pt x="106299" y="126873"/>
                  </a:lnTo>
                  <a:lnTo>
                    <a:pt x="109956" y="132854"/>
                  </a:lnTo>
                  <a:lnTo>
                    <a:pt x="114185" y="138277"/>
                  </a:lnTo>
                  <a:lnTo>
                    <a:pt x="118719" y="143129"/>
                  </a:lnTo>
                  <a:lnTo>
                    <a:pt x="120256" y="144614"/>
                  </a:lnTo>
                  <a:lnTo>
                    <a:pt x="120256" y="146151"/>
                  </a:lnTo>
                  <a:lnTo>
                    <a:pt x="123278" y="146151"/>
                  </a:lnTo>
                  <a:lnTo>
                    <a:pt x="124815" y="143129"/>
                  </a:lnTo>
                  <a:lnTo>
                    <a:pt x="124815" y="140055"/>
                  </a:lnTo>
                  <a:lnTo>
                    <a:pt x="123278" y="138557"/>
                  </a:lnTo>
                  <a:lnTo>
                    <a:pt x="118719" y="135483"/>
                  </a:lnTo>
                  <a:lnTo>
                    <a:pt x="114147" y="130924"/>
                  </a:lnTo>
                  <a:lnTo>
                    <a:pt x="109588" y="121793"/>
                  </a:lnTo>
                  <a:lnTo>
                    <a:pt x="108597" y="120307"/>
                  </a:lnTo>
                  <a:lnTo>
                    <a:pt x="106565" y="117233"/>
                  </a:lnTo>
                  <a:lnTo>
                    <a:pt x="105029" y="112661"/>
                  </a:lnTo>
                  <a:lnTo>
                    <a:pt x="103492" y="109639"/>
                  </a:lnTo>
                  <a:lnTo>
                    <a:pt x="124815" y="109639"/>
                  </a:lnTo>
                  <a:lnTo>
                    <a:pt x="124815" y="105079"/>
                  </a:lnTo>
                  <a:close/>
                </a:path>
                <a:path w="554354" h="156845">
                  <a:moveTo>
                    <a:pt x="190258" y="95948"/>
                  </a:moveTo>
                  <a:lnTo>
                    <a:pt x="187223" y="94411"/>
                  </a:lnTo>
                  <a:lnTo>
                    <a:pt x="184200" y="94411"/>
                  </a:lnTo>
                  <a:lnTo>
                    <a:pt x="184200" y="100507"/>
                  </a:lnTo>
                  <a:lnTo>
                    <a:pt x="184200" y="121793"/>
                  </a:lnTo>
                  <a:lnTo>
                    <a:pt x="184200" y="126352"/>
                  </a:lnTo>
                  <a:lnTo>
                    <a:pt x="184200" y="149225"/>
                  </a:lnTo>
                  <a:lnTo>
                    <a:pt x="143078" y="149225"/>
                  </a:lnTo>
                  <a:lnTo>
                    <a:pt x="143078" y="126352"/>
                  </a:lnTo>
                  <a:lnTo>
                    <a:pt x="184200" y="126352"/>
                  </a:lnTo>
                  <a:lnTo>
                    <a:pt x="184200" y="121793"/>
                  </a:lnTo>
                  <a:lnTo>
                    <a:pt x="143078" y="121793"/>
                  </a:lnTo>
                  <a:lnTo>
                    <a:pt x="143078" y="100507"/>
                  </a:lnTo>
                  <a:lnTo>
                    <a:pt x="144614" y="98971"/>
                  </a:lnTo>
                  <a:lnTo>
                    <a:pt x="182664" y="98971"/>
                  </a:lnTo>
                  <a:lnTo>
                    <a:pt x="184200" y="100507"/>
                  </a:lnTo>
                  <a:lnTo>
                    <a:pt x="184200" y="94411"/>
                  </a:lnTo>
                  <a:lnTo>
                    <a:pt x="140042" y="94411"/>
                  </a:lnTo>
                  <a:lnTo>
                    <a:pt x="136969" y="95948"/>
                  </a:lnTo>
                  <a:lnTo>
                    <a:pt x="136969" y="153797"/>
                  </a:lnTo>
                  <a:lnTo>
                    <a:pt x="140042" y="155282"/>
                  </a:lnTo>
                  <a:lnTo>
                    <a:pt x="187223" y="155282"/>
                  </a:lnTo>
                  <a:lnTo>
                    <a:pt x="190258" y="153797"/>
                  </a:lnTo>
                  <a:lnTo>
                    <a:pt x="190258" y="149225"/>
                  </a:lnTo>
                  <a:lnTo>
                    <a:pt x="190258" y="126352"/>
                  </a:lnTo>
                  <a:lnTo>
                    <a:pt x="190258" y="121793"/>
                  </a:lnTo>
                  <a:lnTo>
                    <a:pt x="190258" y="98971"/>
                  </a:lnTo>
                  <a:lnTo>
                    <a:pt x="190258" y="95948"/>
                  </a:lnTo>
                  <a:close/>
                </a:path>
                <a:path w="554354" h="156845">
                  <a:moveTo>
                    <a:pt x="238975" y="100507"/>
                  </a:moveTo>
                  <a:lnTo>
                    <a:pt x="237477" y="95948"/>
                  </a:lnTo>
                  <a:lnTo>
                    <a:pt x="235940" y="94411"/>
                  </a:lnTo>
                  <a:lnTo>
                    <a:pt x="234403" y="89839"/>
                  </a:lnTo>
                  <a:lnTo>
                    <a:pt x="228307" y="89839"/>
                  </a:lnTo>
                  <a:lnTo>
                    <a:pt x="228307" y="94411"/>
                  </a:lnTo>
                  <a:lnTo>
                    <a:pt x="229844" y="97434"/>
                  </a:lnTo>
                  <a:lnTo>
                    <a:pt x="232918" y="100507"/>
                  </a:lnTo>
                  <a:lnTo>
                    <a:pt x="234403" y="103543"/>
                  </a:lnTo>
                  <a:lnTo>
                    <a:pt x="238975" y="103543"/>
                  </a:lnTo>
                  <a:lnTo>
                    <a:pt x="238975" y="100507"/>
                  </a:lnTo>
                  <a:close/>
                </a:path>
                <a:path w="554354" h="156845">
                  <a:moveTo>
                    <a:pt x="260299" y="123329"/>
                  </a:moveTo>
                  <a:lnTo>
                    <a:pt x="234403" y="123329"/>
                  </a:lnTo>
                  <a:lnTo>
                    <a:pt x="235940" y="120307"/>
                  </a:lnTo>
                  <a:lnTo>
                    <a:pt x="235940" y="114198"/>
                  </a:lnTo>
                  <a:lnTo>
                    <a:pt x="229844" y="114198"/>
                  </a:lnTo>
                  <a:lnTo>
                    <a:pt x="229844" y="123329"/>
                  </a:lnTo>
                  <a:lnTo>
                    <a:pt x="208559" y="123329"/>
                  </a:lnTo>
                  <a:lnTo>
                    <a:pt x="208559" y="127901"/>
                  </a:lnTo>
                  <a:lnTo>
                    <a:pt x="228307" y="127901"/>
                  </a:lnTo>
                  <a:lnTo>
                    <a:pt x="224091" y="137464"/>
                  </a:lnTo>
                  <a:lnTo>
                    <a:pt x="218605" y="143891"/>
                  </a:lnTo>
                  <a:lnTo>
                    <a:pt x="212255" y="148018"/>
                  </a:lnTo>
                  <a:lnTo>
                    <a:pt x="205486" y="150710"/>
                  </a:lnTo>
                  <a:lnTo>
                    <a:pt x="204000" y="150710"/>
                  </a:lnTo>
                  <a:lnTo>
                    <a:pt x="202450" y="152260"/>
                  </a:lnTo>
                  <a:lnTo>
                    <a:pt x="202450" y="155282"/>
                  </a:lnTo>
                  <a:lnTo>
                    <a:pt x="204000" y="156819"/>
                  </a:lnTo>
                  <a:lnTo>
                    <a:pt x="207022" y="156819"/>
                  </a:lnTo>
                  <a:lnTo>
                    <a:pt x="210045" y="155282"/>
                  </a:lnTo>
                  <a:lnTo>
                    <a:pt x="213118" y="153797"/>
                  </a:lnTo>
                  <a:lnTo>
                    <a:pt x="222631" y="148247"/>
                  </a:lnTo>
                  <a:lnTo>
                    <a:pt x="228892" y="141401"/>
                  </a:lnTo>
                  <a:lnTo>
                    <a:pt x="232575" y="134289"/>
                  </a:lnTo>
                  <a:lnTo>
                    <a:pt x="234403" y="127901"/>
                  </a:lnTo>
                  <a:lnTo>
                    <a:pt x="252666" y="127901"/>
                  </a:lnTo>
                  <a:lnTo>
                    <a:pt x="254203" y="129438"/>
                  </a:lnTo>
                  <a:lnTo>
                    <a:pt x="254203" y="141592"/>
                  </a:lnTo>
                  <a:lnTo>
                    <a:pt x="252666" y="146151"/>
                  </a:lnTo>
                  <a:lnTo>
                    <a:pt x="252666" y="150710"/>
                  </a:lnTo>
                  <a:lnTo>
                    <a:pt x="235940" y="150710"/>
                  </a:lnTo>
                  <a:lnTo>
                    <a:pt x="235940" y="155282"/>
                  </a:lnTo>
                  <a:lnTo>
                    <a:pt x="237477" y="156819"/>
                  </a:lnTo>
                  <a:lnTo>
                    <a:pt x="254203" y="156819"/>
                  </a:lnTo>
                  <a:lnTo>
                    <a:pt x="257276" y="152260"/>
                  </a:lnTo>
                  <a:lnTo>
                    <a:pt x="258762" y="149225"/>
                  </a:lnTo>
                  <a:lnTo>
                    <a:pt x="260299" y="135483"/>
                  </a:lnTo>
                  <a:lnTo>
                    <a:pt x="260299" y="123329"/>
                  </a:lnTo>
                  <a:close/>
                </a:path>
                <a:path w="554354" h="156845">
                  <a:moveTo>
                    <a:pt x="266407" y="108102"/>
                  </a:moveTo>
                  <a:lnTo>
                    <a:pt x="264871" y="105079"/>
                  </a:lnTo>
                  <a:lnTo>
                    <a:pt x="254203" y="105079"/>
                  </a:lnTo>
                  <a:lnTo>
                    <a:pt x="257276" y="101993"/>
                  </a:lnTo>
                  <a:lnTo>
                    <a:pt x="260299" y="94411"/>
                  </a:lnTo>
                  <a:lnTo>
                    <a:pt x="260299" y="91338"/>
                  </a:lnTo>
                  <a:lnTo>
                    <a:pt x="258762" y="89839"/>
                  </a:lnTo>
                  <a:lnTo>
                    <a:pt x="255739" y="89839"/>
                  </a:lnTo>
                  <a:lnTo>
                    <a:pt x="255739" y="91338"/>
                  </a:lnTo>
                  <a:lnTo>
                    <a:pt x="252666" y="97434"/>
                  </a:lnTo>
                  <a:lnTo>
                    <a:pt x="249631" y="101993"/>
                  </a:lnTo>
                  <a:lnTo>
                    <a:pt x="248094" y="105079"/>
                  </a:lnTo>
                  <a:lnTo>
                    <a:pt x="219176" y="105079"/>
                  </a:lnTo>
                  <a:lnTo>
                    <a:pt x="220713" y="103543"/>
                  </a:lnTo>
                  <a:lnTo>
                    <a:pt x="220713" y="100507"/>
                  </a:lnTo>
                  <a:lnTo>
                    <a:pt x="217690" y="95948"/>
                  </a:lnTo>
                  <a:lnTo>
                    <a:pt x="216154" y="91338"/>
                  </a:lnTo>
                  <a:lnTo>
                    <a:pt x="210045" y="91338"/>
                  </a:lnTo>
                  <a:lnTo>
                    <a:pt x="210045" y="94411"/>
                  </a:lnTo>
                  <a:lnTo>
                    <a:pt x="211582" y="95948"/>
                  </a:lnTo>
                  <a:lnTo>
                    <a:pt x="213118" y="98971"/>
                  </a:lnTo>
                  <a:lnTo>
                    <a:pt x="213118" y="100507"/>
                  </a:lnTo>
                  <a:lnTo>
                    <a:pt x="214617" y="101993"/>
                  </a:lnTo>
                  <a:lnTo>
                    <a:pt x="216154" y="105079"/>
                  </a:lnTo>
                  <a:lnTo>
                    <a:pt x="205486" y="105079"/>
                  </a:lnTo>
                  <a:lnTo>
                    <a:pt x="204000" y="106565"/>
                  </a:lnTo>
                  <a:lnTo>
                    <a:pt x="204000" y="121793"/>
                  </a:lnTo>
                  <a:lnTo>
                    <a:pt x="210045" y="121793"/>
                  </a:lnTo>
                  <a:lnTo>
                    <a:pt x="210045" y="111125"/>
                  </a:lnTo>
                  <a:lnTo>
                    <a:pt x="260299" y="111125"/>
                  </a:lnTo>
                  <a:lnTo>
                    <a:pt x="260299" y="121793"/>
                  </a:lnTo>
                  <a:lnTo>
                    <a:pt x="266407" y="121793"/>
                  </a:lnTo>
                  <a:lnTo>
                    <a:pt x="266407" y="111125"/>
                  </a:lnTo>
                  <a:lnTo>
                    <a:pt x="266407" y="108102"/>
                  </a:lnTo>
                  <a:close/>
                </a:path>
                <a:path w="554354" h="156845">
                  <a:moveTo>
                    <a:pt x="337934" y="105079"/>
                  </a:moveTo>
                  <a:lnTo>
                    <a:pt x="327279" y="105079"/>
                  </a:lnTo>
                  <a:lnTo>
                    <a:pt x="327279" y="89839"/>
                  </a:lnTo>
                  <a:lnTo>
                    <a:pt x="322707" y="89839"/>
                  </a:lnTo>
                  <a:lnTo>
                    <a:pt x="322707" y="105079"/>
                  </a:lnTo>
                  <a:lnTo>
                    <a:pt x="322707" y="109639"/>
                  </a:lnTo>
                  <a:lnTo>
                    <a:pt x="322580" y="120307"/>
                  </a:lnTo>
                  <a:lnTo>
                    <a:pt x="321945" y="129806"/>
                  </a:lnTo>
                  <a:lnTo>
                    <a:pt x="320128" y="139179"/>
                  </a:lnTo>
                  <a:lnTo>
                    <a:pt x="316611" y="147688"/>
                  </a:lnTo>
                  <a:lnTo>
                    <a:pt x="316611" y="146151"/>
                  </a:lnTo>
                  <a:lnTo>
                    <a:pt x="313575" y="146151"/>
                  </a:lnTo>
                  <a:lnTo>
                    <a:pt x="305943" y="147688"/>
                  </a:lnTo>
                  <a:lnTo>
                    <a:pt x="304457" y="147688"/>
                  </a:lnTo>
                  <a:lnTo>
                    <a:pt x="304457" y="143129"/>
                  </a:lnTo>
                  <a:lnTo>
                    <a:pt x="315125" y="143129"/>
                  </a:lnTo>
                  <a:lnTo>
                    <a:pt x="316611" y="141592"/>
                  </a:lnTo>
                  <a:lnTo>
                    <a:pt x="316611" y="138557"/>
                  </a:lnTo>
                  <a:lnTo>
                    <a:pt x="304457" y="138557"/>
                  </a:lnTo>
                  <a:lnTo>
                    <a:pt x="304457" y="132461"/>
                  </a:lnTo>
                  <a:lnTo>
                    <a:pt x="316611" y="132461"/>
                  </a:lnTo>
                  <a:lnTo>
                    <a:pt x="316611" y="129438"/>
                  </a:lnTo>
                  <a:lnTo>
                    <a:pt x="316611" y="123329"/>
                  </a:lnTo>
                  <a:lnTo>
                    <a:pt x="316611" y="120307"/>
                  </a:lnTo>
                  <a:lnTo>
                    <a:pt x="316611" y="114198"/>
                  </a:lnTo>
                  <a:lnTo>
                    <a:pt x="316611" y="112661"/>
                  </a:lnTo>
                  <a:lnTo>
                    <a:pt x="315125" y="111125"/>
                  </a:lnTo>
                  <a:lnTo>
                    <a:pt x="312039" y="111125"/>
                  </a:lnTo>
                  <a:lnTo>
                    <a:pt x="312039" y="114198"/>
                  </a:lnTo>
                  <a:lnTo>
                    <a:pt x="312039" y="120307"/>
                  </a:lnTo>
                  <a:lnTo>
                    <a:pt x="312039" y="123329"/>
                  </a:lnTo>
                  <a:lnTo>
                    <a:pt x="312039" y="129438"/>
                  </a:lnTo>
                  <a:lnTo>
                    <a:pt x="304457" y="129438"/>
                  </a:lnTo>
                  <a:lnTo>
                    <a:pt x="304457" y="123329"/>
                  </a:lnTo>
                  <a:lnTo>
                    <a:pt x="312039" y="123329"/>
                  </a:lnTo>
                  <a:lnTo>
                    <a:pt x="312039" y="120307"/>
                  </a:lnTo>
                  <a:lnTo>
                    <a:pt x="304457" y="120307"/>
                  </a:lnTo>
                  <a:lnTo>
                    <a:pt x="304457" y="114198"/>
                  </a:lnTo>
                  <a:lnTo>
                    <a:pt x="312039" y="114198"/>
                  </a:lnTo>
                  <a:lnTo>
                    <a:pt x="312039" y="111125"/>
                  </a:lnTo>
                  <a:lnTo>
                    <a:pt x="304457" y="111125"/>
                  </a:lnTo>
                  <a:lnTo>
                    <a:pt x="304457" y="106565"/>
                  </a:lnTo>
                  <a:lnTo>
                    <a:pt x="318147" y="106565"/>
                  </a:lnTo>
                  <a:lnTo>
                    <a:pt x="316611" y="108102"/>
                  </a:lnTo>
                  <a:lnTo>
                    <a:pt x="316611" y="109639"/>
                  </a:lnTo>
                  <a:lnTo>
                    <a:pt x="322707" y="109639"/>
                  </a:lnTo>
                  <a:lnTo>
                    <a:pt x="322707" y="105079"/>
                  </a:lnTo>
                  <a:lnTo>
                    <a:pt x="318147" y="105079"/>
                  </a:lnTo>
                  <a:lnTo>
                    <a:pt x="318147" y="101993"/>
                  </a:lnTo>
                  <a:lnTo>
                    <a:pt x="304457" y="101993"/>
                  </a:lnTo>
                  <a:lnTo>
                    <a:pt x="304457" y="97434"/>
                  </a:lnTo>
                  <a:lnTo>
                    <a:pt x="316611" y="95948"/>
                  </a:lnTo>
                  <a:lnTo>
                    <a:pt x="316611" y="92875"/>
                  </a:lnTo>
                  <a:lnTo>
                    <a:pt x="315125" y="91338"/>
                  </a:lnTo>
                  <a:lnTo>
                    <a:pt x="309016" y="91338"/>
                  </a:lnTo>
                  <a:lnTo>
                    <a:pt x="305943" y="92875"/>
                  </a:lnTo>
                  <a:lnTo>
                    <a:pt x="289229" y="92875"/>
                  </a:lnTo>
                  <a:lnTo>
                    <a:pt x="289229" y="91338"/>
                  </a:lnTo>
                  <a:lnTo>
                    <a:pt x="287680" y="89839"/>
                  </a:lnTo>
                  <a:lnTo>
                    <a:pt x="284657" y="89839"/>
                  </a:lnTo>
                  <a:lnTo>
                    <a:pt x="283121" y="91338"/>
                  </a:lnTo>
                  <a:lnTo>
                    <a:pt x="283121" y="92875"/>
                  </a:lnTo>
                  <a:lnTo>
                    <a:pt x="281584" y="101993"/>
                  </a:lnTo>
                  <a:lnTo>
                    <a:pt x="280098" y="106565"/>
                  </a:lnTo>
                  <a:lnTo>
                    <a:pt x="275526" y="114198"/>
                  </a:lnTo>
                  <a:lnTo>
                    <a:pt x="272453" y="118770"/>
                  </a:lnTo>
                  <a:lnTo>
                    <a:pt x="272453" y="121793"/>
                  </a:lnTo>
                  <a:lnTo>
                    <a:pt x="273989" y="123329"/>
                  </a:lnTo>
                  <a:lnTo>
                    <a:pt x="277025" y="123329"/>
                  </a:lnTo>
                  <a:lnTo>
                    <a:pt x="278561" y="120307"/>
                  </a:lnTo>
                  <a:lnTo>
                    <a:pt x="278561" y="156819"/>
                  </a:lnTo>
                  <a:lnTo>
                    <a:pt x="284657" y="156819"/>
                  </a:lnTo>
                  <a:lnTo>
                    <a:pt x="284657" y="120307"/>
                  </a:lnTo>
                  <a:lnTo>
                    <a:pt x="284657" y="108102"/>
                  </a:lnTo>
                  <a:lnTo>
                    <a:pt x="287680" y="98971"/>
                  </a:lnTo>
                  <a:lnTo>
                    <a:pt x="289229" y="94411"/>
                  </a:lnTo>
                  <a:lnTo>
                    <a:pt x="289229" y="97434"/>
                  </a:lnTo>
                  <a:lnTo>
                    <a:pt x="299885" y="97434"/>
                  </a:lnTo>
                  <a:lnTo>
                    <a:pt x="299885" y="101993"/>
                  </a:lnTo>
                  <a:lnTo>
                    <a:pt x="287680" y="101993"/>
                  </a:lnTo>
                  <a:lnTo>
                    <a:pt x="287680" y="106565"/>
                  </a:lnTo>
                  <a:lnTo>
                    <a:pt x="299885" y="106565"/>
                  </a:lnTo>
                  <a:lnTo>
                    <a:pt x="299885" y="111125"/>
                  </a:lnTo>
                  <a:lnTo>
                    <a:pt x="299885" y="114198"/>
                  </a:lnTo>
                  <a:lnTo>
                    <a:pt x="299885" y="120307"/>
                  </a:lnTo>
                  <a:lnTo>
                    <a:pt x="299885" y="123329"/>
                  </a:lnTo>
                  <a:lnTo>
                    <a:pt x="299885" y="129438"/>
                  </a:lnTo>
                  <a:lnTo>
                    <a:pt x="293789" y="129438"/>
                  </a:lnTo>
                  <a:lnTo>
                    <a:pt x="293789" y="123329"/>
                  </a:lnTo>
                  <a:lnTo>
                    <a:pt x="299885" y="123329"/>
                  </a:lnTo>
                  <a:lnTo>
                    <a:pt x="299885" y="120307"/>
                  </a:lnTo>
                  <a:lnTo>
                    <a:pt x="293789" y="120307"/>
                  </a:lnTo>
                  <a:lnTo>
                    <a:pt x="293789" y="114198"/>
                  </a:lnTo>
                  <a:lnTo>
                    <a:pt x="299885" y="114198"/>
                  </a:lnTo>
                  <a:lnTo>
                    <a:pt x="299885" y="111125"/>
                  </a:lnTo>
                  <a:lnTo>
                    <a:pt x="290766" y="111125"/>
                  </a:lnTo>
                  <a:lnTo>
                    <a:pt x="289229" y="112661"/>
                  </a:lnTo>
                  <a:lnTo>
                    <a:pt x="289229" y="132461"/>
                  </a:lnTo>
                  <a:lnTo>
                    <a:pt x="299885" y="132461"/>
                  </a:lnTo>
                  <a:lnTo>
                    <a:pt x="299885" y="138557"/>
                  </a:lnTo>
                  <a:lnTo>
                    <a:pt x="287680" y="138557"/>
                  </a:lnTo>
                  <a:lnTo>
                    <a:pt x="287680" y="141592"/>
                  </a:lnTo>
                  <a:lnTo>
                    <a:pt x="289229" y="143129"/>
                  </a:lnTo>
                  <a:lnTo>
                    <a:pt x="299885" y="143129"/>
                  </a:lnTo>
                  <a:lnTo>
                    <a:pt x="299885" y="147688"/>
                  </a:lnTo>
                  <a:lnTo>
                    <a:pt x="298348" y="147688"/>
                  </a:lnTo>
                  <a:lnTo>
                    <a:pt x="290766" y="149225"/>
                  </a:lnTo>
                  <a:lnTo>
                    <a:pt x="286194" y="149225"/>
                  </a:lnTo>
                  <a:lnTo>
                    <a:pt x="286194" y="152260"/>
                  </a:lnTo>
                  <a:lnTo>
                    <a:pt x="287680" y="153797"/>
                  </a:lnTo>
                  <a:lnTo>
                    <a:pt x="289229" y="153797"/>
                  </a:lnTo>
                  <a:lnTo>
                    <a:pt x="293890" y="153543"/>
                  </a:lnTo>
                  <a:lnTo>
                    <a:pt x="301574" y="152844"/>
                  </a:lnTo>
                  <a:lnTo>
                    <a:pt x="309549" y="151853"/>
                  </a:lnTo>
                  <a:lnTo>
                    <a:pt x="315125" y="150710"/>
                  </a:lnTo>
                  <a:lnTo>
                    <a:pt x="313575" y="153797"/>
                  </a:lnTo>
                  <a:lnTo>
                    <a:pt x="313575" y="156819"/>
                  </a:lnTo>
                  <a:lnTo>
                    <a:pt x="319684" y="156819"/>
                  </a:lnTo>
                  <a:lnTo>
                    <a:pt x="322707" y="150710"/>
                  </a:lnTo>
                  <a:lnTo>
                    <a:pt x="322707" y="146151"/>
                  </a:lnTo>
                  <a:lnTo>
                    <a:pt x="325348" y="137248"/>
                  </a:lnTo>
                  <a:lnTo>
                    <a:pt x="326707" y="128473"/>
                  </a:lnTo>
                  <a:lnTo>
                    <a:pt x="327152" y="120307"/>
                  </a:lnTo>
                  <a:lnTo>
                    <a:pt x="327279" y="109639"/>
                  </a:lnTo>
                  <a:lnTo>
                    <a:pt x="333375" y="109639"/>
                  </a:lnTo>
                  <a:lnTo>
                    <a:pt x="333336" y="123329"/>
                  </a:lnTo>
                  <a:lnTo>
                    <a:pt x="333171" y="130949"/>
                  </a:lnTo>
                  <a:lnTo>
                    <a:pt x="332714" y="138645"/>
                  </a:lnTo>
                  <a:lnTo>
                    <a:pt x="331838" y="144614"/>
                  </a:lnTo>
                  <a:lnTo>
                    <a:pt x="331838" y="150710"/>
                  </a:lnTo>
                  <a:lnTo>
                    <a:pt x="322707" y="150710"/>
                  </a:lnTo>
                  <a:lnTo>
                    <a:pt x="322707" y="156819"/>
                  </a:lnTo>
                  <a:lnTo>
                    <a:pt x="334860" y="156819"/>
                  </a:lnTo>
                  <a:lnTo>
                    <a:pt x="336397" y="150710"/>
                  </a:lnTo>
                  <a:lnTo>
                    <a:pt x="337273" y="143535"/>
                  </a:lnTo>
                  <a:lnTo>
                    <a:pt x="337731" y="133210"/>
                  </a:lnTo>
                  <a:lnTo>
                    <a:pt x="337807" y="128473"/>
                  </a:lnTo>
                  <a:lnTo>
                    <a:pt x="337934" y="105079"/>
                  </a:lnTo>
                  <a:close/>
                </a:path>
                <a:path w="554354" h="156845">
                  <a:moveTo>
                    <a:pt x="371424" y="48717"/>
                  </a:moveTo>
                  <a:lnTo>
                    <a:pt x="369887" y="44157"/>
                  </a:lnTo>
                  <a:lnTo>
                    <a:pt x="369887" y="42672"/>
                  </a:lnTo>
                  <a:lnTo>
                    <a:pt x="368401" y="36563"/>
                  </a:lnTo>
                  <a:lnTo>
                    <a:pt x="366864" y="35026"/>
                  </a:lnTo>
                  <a:lnTo>
                    <a:pt x="365328" y="27432"/>
                  </a:lnTo>
                  <a:lnTo>
                    <a:pt x="363791" y="33489"/>
                  </a:lnTo>
                  <a:lnTo>
                    <a:pt x="362292" y="36563"/>
                  </a:lnTo>
                  <a:lnTo>
                    <a:pt x="362292" y="39585"/>
                  </a:lnTo>
                  <a:lnTo>
                    <a:pt x="359219" y="47231"/>
                  </a:lnTo>
                  <a:lnTo>
                    <a:pt x="359219" y="51790"/>
                  </a:lnTo>
                  <a:lnTo>
                    <a:pt x="362292" y="54825"/>
                  </a:lnTo>
                  <a:lnTo>
                    <a:pt x="368401" y="54825"/>
                  </a:lnTo>
                  <a:lnTo>
                    <a:pt x="371424" y="51790"/>
                  </a:lnTo>
                  <a:lnTo>
                    <a:pt x="371424" y="48717"/>
                  </a:lnTo>
                  <a:close/>
                </a:path>
                <a:path w="554354" h="156845">
                  <a:moveTo>
                    <a:pt x="371424" y="3073"/>
                  </a:moveTo>
                  <a:lnTo>
                    <a:pt x="368401" y="0"/>
                  </a:lnTo>
                  <a:lnTo>
                    <a:pt x="362292" y="0"/>
                  </a:lnTo>
                  <a:lnTo>
                    <a:pt x="359219" y="3073"/>
                  </a:lnTo>
                  <a:lnTo>
                    <a:pt x="359219" y="6108"/>
                  </a:lnTo>
                  <a:lnTo>
                    <a:pt x="360756" y="9182"/>
                  </a:lnTo>
                  <a:lnTo>
                    <a:pt x="360756" y="10668"/>
                  </a:lnTo>
                  <a:lnTo>
                    <a:pt x="362292" y="16776"/>
                  </a:lnTo>
                  <a:lnTo>
                    <a:pt x="362292" y="19799"/>
                  </a:lnTo>
                  <a:lnTo>
                    <a:pt x="365328" y="25895"/>
                  </a:lnTo>
                  <a:lnTo>
                    <a:pt x="366864" y="19799"/>
                  </a:lnTo>
                  <a:lnTo>
                    <a:pt x="368401" y="18313"/>
                  </a:lnTo>
                  <a:lnTo>
                    <a:pt x="368401" y="13741"/>
                  </a:lnTo>
                  <a:lnTo>
                    <a:pt x="369887" y="6108"/>
                  </a:lnTo>
                  <a:lnTo>
                    <a:pt x="371424" y="6108"/>
                  </a:lnTo>
                  <a:lnTo>
                    <a:pt x="371424" y="3073"/>
                  </a:lnTo>
                  <a:close/>
                </a:path>
                <a:path w="554354" h="156845">
                  <a:moveTo>
                    <a:pt x="389686" y="12204"/>
                  </a:moveTo>
                  <a:lnTo>
                    <a:pt x="386651" y="10668"/>
                  </a:lnTo>
                  <a:lnTo>
                    <a:pt x="380555" y="10668"/>
                  </a:lnTo>
                  <a:lnTo>
                    <a:pt x="377532" y="15227"/>
                  </a:lnTo>
                  <a:lnTo>
                    <a:pt x="372960" y="18313"/>
                  </a:lnTo>
                  <a:lnTo>
                    <a:pt x="369887" y="22872"/>
                  </a:lnTo>
                  <a:lnTo>
                    <a:pt x="365328" y="25895"/>
                  </a:lnTo>
                  <a:lnTo>
                    <a:pt x="360756" y="22872"/>
                  </a:lnTo>
                  <a:lnTo>
                    <a:pt x="357733" y="18313"/>
                  </a:lnTo>
                  <a:lnTo>
                    <a:pt x="353174" y="15227"/>
                  </a:lnTo>
                  <a:lnTo>
                    <a:pt x="348602" y="10668"/>
                  </a:lnTo>
                  <a:lnTo>
                    <a:pt x="342506" y="10668"/>
                  </a:lnTo>
                  <a:lnTo>
                    <a:pt x="340969" y="12204"/>
                  </a:lnTo>
                  <a:lnTo>
                    <a:pt x="340969" y="19799"/>
                  </a:lnTo>
                  <a:lnTo>
                    <a:pt x="347065" y="22872"/>
                  </a:lnTo>
                  <a:lnTo>
                    <a:pt x="360756" y="25895"/>
                  </a:lnTo>
                  <a:lnTo>
                    <a:pt x="363791" y="27432"/>
                  </a:lnTo>
                  <a:lnTo>
                    <a:pt x="359219" y="28930"/>
                  </a:lnTo>
                  <a:lnTo>
                    <a:pt x="351637" y="30467"/>
                  </a:lnTo>
                  <a:lnTo>
                    <a:pt x="347065" y="32004"/>
                  </a:lnTo>
                  <a:lnTo>
                    <a:pt x="344043" y="33489"/>
                  </a:lnTo>
                  <a:lnTo>
                    <a:pt x="340969" y="33489"/>
                  </a:lnTo>
                  <a:lnTo>
                    <a:pt x="340969" y="41135"/>
                  </a:lnTo>
                  <a:lnTo>
                    <a:pt x="342506" y="44157"/>
                  </a:lnTo>
                  <a:lnTo>
                    <a:pt x="348602" y="44157"/>
                  </a:lnTo>
                  <a:lnTo>
                    <a:pt x="348602" y="42672"/>
                  </a:lnTo>
                  <a:lnTo>
                    <a:pt x="353174" y="38100"/>
                  </a:lnTo>
                  <a:lnTo>
                    <a:pt x="356196" y="35026"/>
                  </a:lnTo>
                  <a:lnTo>
                    <a:pt x="359219" y="33489"/>
                  </a:lnTo>
                  <a:lnTo>
                    <a:pt x="365328" y="27432"/>
                  </a:lnTo>
                  <a:lnTo>
                    <a:pt x="369887" y="32004"/>
                  </a:lnTo>
                  <a:lnTo>
                    <a:pt x="372960" y="35026"/>
                  </a:lnTo>
                  <a:lnTo>
                    <a:pt x="377532" y="38100"/>
                  </a:lnTo>
                  <a:lnTo>
                    <a:pt x="380555" y="42672"/>
                  </a:lnTo>
                  <a:lnTo>
                    <a:pt x="382092" y="44157"/>
                  </a:lnTo>
                  <a:lnTo>
                    <a:pt x="386651" y="44157"/>
                  </a:lnTo>
                  <a:lnTo>
                    <a:pt x="389686" y="41135"/>
                  </a:lnTo>
                  <a:lnTo>
                    <a:pt x="389686" y="33489"/>
                  </a:lnTo>
                  <a:lnTo>
                    <a:pt x="386651" y="32004"/>
                  </a:lnTo>
                  <a:lnTo>
                    <a:pt x="383578" y="32004"/>
                  </a:lnTo>
                  <a:lnTo>
                    <a:pt x="369887" y="27432"/>
                  </a:lnTo>
                  <a:lnTo>
                    <a:pt x="366864" y="27432"/>
                  </a:lnTo>
                  <a:lnTo>
                    <a:pt x="371424" y="25895"/>
                  </a:lnTo>
                  <a:lnTo>
                    <a:pt x="379018" y="22872"/>
                  </a:lnTo>
                  <a:lnTo>
                    <a:pt x="383578" y="21336"/>
                  </a:lnTo>
                  <a:lnTo>
                    <a:pt x="386651" y="21336"/>
                  </a:lnTo>
                  <a:lnTo>
                    <a:pt x="389686" y="19799"/>
                  </a:lnTo>
                  <a:lnTo>
                    <a:pt x="389686" y="12204"/>
                  </a:lnTo>
                  <a:close/>
                </a:path>
                <a:path w="554354" h="156845">
                  <a:moveTo>
                    <a:pt x="411010" y="115697"/>
                  </a:moveTo>
                  <a:lnTo>
                    <a:pt x="404914" y="115697"/>
                  </a:lnTo>
                  <a:lnTo>
                    <a:pt x="394246" y="118770"/>
                  </a:lnTo>
                  <a:lnTo>
                    <a:pt x="389686" y="120307"/>
                  </a:lnTo>
                  <a:lnTo>
                    <a:pt x="389686" y="117233"/>
                  </a:lnTo>
                  <a:lnTo>
                    <a:pt x="389686" y="115697"/>
                  </a:lnTo>
                  <a:lnTo>
                    <a:pt x="386651" y="111125"/>
                  </a:lnTo>
                  <a:lnTo>
                    <a:pt x="375996" y="111125"/>
                  </a:lnTo>
                  <a:lnTo>
                    <a:pt x="366864" y="115697"/>
                  </a:lnTo>
                  <a:lnTo>
                    <a:pt x="369887" y="111125"/>
                  </a:lnTo>
                  <a:lnTo>
                    <a:pt x="371424" y="109639"/>
                  </a:lnTo>
                  <a:lnTo>
                    <a:pt x="372960" y="106565"/>
                  </a:lnTo>
                  <a:lnTo>
                    <a:pt x="384352" y="106337"/>
                  </a:lnTo>
                  <a:lnTo>
                    <a:pt x="394627" y="105829"/>
                  </a:lnTo>
                  <a:lnTo>
                    <a:pt x="402056" y="105321"/>
                  </a:lnTo>
                  <a:lnTo>
                    <a:pt x="404914" y="105079"/>
                  </a:lnTo>
                  <a:lnTo>
                    <a:pt x="407936" y="105079"/>
                  </a:lnTo>
                  <a:lnTo>
                    <a:pt x="407936" y="98971"/>
                  </a:lnTo>
                  <a:lnTo>
                    <a:pt x="400354" y="98971"/>
                  </a:lnTo>
                  <a:lnTo>
                    <a:pt x="392709" y="100507"/>
                  </a:lnTo>
                  <a:lnTo>
                    <a:pt x="375996" y="100507"/>
                  </a:lnTo>
                  <a:lnTo>
                    <a:pt x="377532" y="98971"/>
                  </a:lnTo>
                  <a:lnTo>
                    <a:pt x="379018" y="95948"/>
                  </a:lnTo>
                  <a:lnTo>
                    <a:pt x="379018" y="91338"/>
                  </a:lnTo>
                  <a:lnTo>
                    <a:pt x="372960" y="91338"/>
                  </a:lnTo>
                  <a:lnTo>
                    <a:pt x="372960" y="92875"/>
                  </a:lnTo>
                  <a:lnTo>
                    <a:pt x="371424" y="94411"/>
                  </a:lnTo>
                  <a:lnTo>
                    <a:pt x="371424" y="95948"/>
                  </a:lnTo>
                  <a:lnTo>
                    <a:pt x="369887" y="98971"/>
                  </a:lnTo>
                  <a:lnTo>
                    <a:pt x="369887" y="100507"/>
                  </a:lnTo>
                  <a:lnTo>
                    <a:pt x="350100" y="100507"/>
                  </a:lnTo>
                  <a:lnTo>
                    <a:pt x="350100" y="106565"/>
                  </a:lnTo>
                  <a:lnTo>
                    <a:pt x="366864" y="106565"/>
                  </a:lnTo>
                  <a:lnTo>
                    <a:pt x="366864" y="108102"/>
                  </a:lnTo>
                  <a:lnTo>
                    <a:pt x="365328" y="109639"/>
                  </a:lnTo>
                  <a:lnTo>
                    <a:pt x="362292" y="114198"/>
                  </a:lnTo>
                  <a:lnTo>
                    <a:pt x="357733" y="121793"/>
                  </a:lnTo>
                  <a:lnTo>
                    <a:pt x="348602" y="130924"/>
                  </a:lnTo>
                  <a:lnTo>
                    <a:pt x="348602" y="137020"/>
                  </a:lnTo>
                  <a:lnTo>
                    <a:pt x="353174" y="137020"/>
                  </a:lnTo>
                  <a:lnTo>
                    <a:pt x="354660" y="135483"/>
                  </a:lnTo>
                  <a:lnTo>
                    <a:pt x="357720" y="130949"/>
                  </a:lnTo>
                  <a:lnTo>
                    <a:pt x="360705" y="126415"/>
                  </a:lnTo>
                  <a:lnTo>
                    <a:pt x="368401" y="117233"/>
                  </a:lnTo>
                  <a:lnTo>
                    <a:pt x="383578" y="117233"/>
                  </a:lnTo>
                  <a:lnTo>
                    <a:pt x="383578" y="123329"/>
                  </a:lnTo>
                  <a:lnTo>
                    <a:pt x="375526" y="126415"/>
                  </a:lnTo>
                  <a:lnTo>
                    <a:pt x="368198" y="130924"/>
                  </a:lnTo>
                  <a:lnTo>
                    <a:pt x="362826" y="136613"/>
                  </a:lnTo>
                  <a:lnTo>
                    <a:pt x="360756" y="143129"/>
                  </a:lnTo>
                  <a:lnTo>
                    <a:pt x="360756" y="147688"/>
                  </a:lnTo>
                  <a:lnTo>
                    <a:pt x="363791" y="150710"/>
                  </a:lnTo>
                  <a:lnTo>
                    <a:pt x="368401" y="152260"/>
                  </a:lnTo>
                  <a:lnTo>
                    <a:pt x="371424" y="153797"/>
                  </a:lnTo>
                  <a:lnTo>
                    <a:pt x="374446" y="155282"/>
                  </a:lnTo>
                  <a:lnTo>
                    <a:pt x="391223" y="155282"/>
                  </a:lnTo>
                  <a:lnTo>
                    <a:pt x="397319" y="153797"/>
                  </a:lnTo>
                  <a:lnTo>
                    <a:pt x="404914" y="153797"/>
                  </a:lnTo>
                  <a:lnTo>
                    <a:pt x="406450" y="152260"/>
                  </a:lnTo>
                  <a:lnTo>
                    <a:pt x="406450" y="149225"/>
                  </a:lnTo>
                  <a:lnTo>
                    <a:pt x="406450" y="147688"/>
                  </a:lnTo>
                  <a:lnTo>
                    <a:pt x="397319" y="147688"/>
                  </a:lnTo>
                  <a:lnTo>
                    <a:pt x="391223" y="149225"/>
                  </a:lnTo>
                  <a:lnTo>
                    <a:pt x="375996" y="149225"/>
                  </a:lnTo>
                  <a:lnTo>
                    <a:pt x="368401" y="147688"/>
                  </a:lnTo>
                  <a:lnTo>
                    <a:pt x="368401" y="138557"/>
                  </a:lnTo>
                  <a:lnTo>
                    <a:pt x="371424" y="137020"/>
                  </a:lnTo>
                  <a:lnTo>
                    <a:pt x="375996" y="132461"/>
                  </a:lnTo>
                  <a:lnTo>
                    <a:pt x="382092" y="129438"/>
                  </a:lnTo>
                  <a:lnTo>
                    <a:pt x="385114" y="129438"/>
                  </a:lnTo>
                  <a:lnTo>
                    <a:pt x="385114" y="143129"/>
                  </a:lnTo>
                  <a:lnTo>
                    <a:pt x="391223" y="143129"/>
                  </a:lnTo>
                  <a:lnTo>
                    <a:pt x="391223" y="129438"/>
                  </a:lnTo>
                  <a:lnTo>
                    <a:pt x="391223" y="126352"/>
                  </a:lnTo>
                  <a:lnTo>
                    <a:pt x="397319" y="124866"/>
                  </a:lnTo>
                  <a:lnTo>
                    <a:pt x="400354" y="123329"/>
                  </a:lnTo>
                  <a:lnTo>
                    <a:pt x="406450" y="121793"/>
                  </a:lnTo>
                  <a:lnTo>
                    <a:pt x="409473" y="121793"/>
                  </a:lnTo>
                  <a:lnTo>
                    <a:pt x="411010" y="120307"/>
                  </a:lnTo>
                  <a:lnTo>
                    <a:pt x="411010" y="115697"/>
                  </a:lnTo>
                  <a:close/>
                </a:path>
                <a:path w="554354" h="156845">
                  <a:moveTo>
                    <a:pt x="477989" y="112661"/>
                  </a:moveTo>
                  <a:lnTo>
                    <a:pt x="423164" y="112661"/>
                  </a:lnTo>
                  <a:lnTo>
                    <a:pt x="423164" y="118770"/>
                  </a:lnTo>
                  <a:lnTo>
                    <a:pt x="468858" y="118770"/>
                  </a:lnTo>
                  <a:lnTo>
                    <a:pt x="468858" y="121793"/>
                  </a:lnTo>
                  <a:lnTo>
                    <a:pt x="450557" y="127901"/>
                  </a:lnTo>
                  <a:lnTo>
                    <a:pt x="445985" y="127901"/>
                  </a:lnTo>
                  <a:lnTo>
                    <a:pt x="444500" y="129438"/>
                  </a:lnTo>
                  <a:lnTo>
                    <a:pt x="444500" y="130924"/>
                  </a:lnTo>
                  <a:lnTo>
                    <a:pt x="426250" y="130924"/>
                  </a:lnTo>
                  <a:lnTo>
                    <a:pt x="424700" y="132461"/>
                  </a:lnTo>
                  <a:lnTo>
                    <a:pt x="424700" y="153797"/>
                  </a:lnTo>
                  <a:lnTo>
                    <a:pt x="426250" y="155282"/>
                  </a:lnTo>
                  <a:lnTo>
                    <a:pt x="476453" y="155282"/>
                  </a:lnTo>
                  <a:lnTo>
                    <a:pt x="477989" y="153797"/>
                  </a:lnTo>
                  <a:lnTo>
                    <a:pt x="477989" y="150710"/>
                  </a:lnTo>
                  <a:lnTo>
                    <a:pt x="477989" y="137020"/>
                  </a:lnTo>
                  <a:lnTo>
                    <a:pt x="477989" y="132461"/>
                  </a:lnTo>
                  <a:lnTo>
                    <a:pt x="474916" y="130924"/>
                  </a:lnTo>
                  <a:lnTo>
                    <a:pt x="471881" y="130924"/>
                  </a:lnTo>
                  <a:lnTo>
                    <a:pt x="471881" y="137020"/>
                  </a:lnTo>
                  <a:lnTo>
                    <a:pt x="471881" y="149225"/>
                  </a:lnTo>
                  <a:lnTo>
                    <a:pt x="470344" y="150710"/>
                  </a:lnTo>
                  <a:lnTo>
                    <a:pt x="430809" y="150710"/>
                  </a:lnTo>
                  <a:lnTo>
                    <a:pt x="430809" y="137020"/>
                  </a:lnTo>
                  <a:lnTo>
                    <a:pt x="471881" y="137020"/>
                  </a:lnTo>
                  <a:lnTo>
                    <a:pt x="471881" y="130924"/>
                  </a:lnTo>
                  <a:lnTo>
                    <a:pt x="456653" y="130924"/>
                  </a:lnTo>
                  <a:lnTo>
                    <a:pt x="462762" y="129438"/>
                  </a:lnTo>
                  <a:lnTo>
                    <a:pt x="467321" y="126352"/>
                  </a:lnTo>
                  <a:lnTo>
                    <a:pt x="470344" y="124866"/>
                  </a:lnTo>
                  <a:lnTo>
                    <a:pt x="476453" y="121793"/>
                  </a:lnTo>
                  <a:lnTo>
                    <a:pt x="477989" y="120307"/>
                  </a:lnTo>
                  <a:lnTo>
                    <a:pt x="477989" y="112661"/>
                  </a:lnTo>
                  <a:close/>
                </a:path>
                <a:path w="554354" h="156845">
                  <a:moveTo>
                    <a:pt x="484085" y="105079"/>
                  </a:moveTo>
                  <a:lnTo>
                    <a:pt x="482549" y="105079"/>
                  </a:lnTo>
                  <a:lnTo>
                    <a:pt x="477697" y="103543"/>
                  </a:lnTo>
                  <a:lnTo>
                    <a:pt x="475043" y="102704"/>
                  </a:lnTo>
                  <a:lnTo>
                    <a:pt x="468274" y="99923"/>
                  </a:lnTo>
                  <a:lnTo>
                    <a:pt x="464299" y="97688"/>
                  </a:lnTo>
                  <a:lnTo>
                    <a:pt x="464299" y="103543"/>
                  </a:lnTo>
                  <a:lnTo>
                    <a:pt x="438404" y="103543"/>
                  </a:lnTo>
                  <a:lnTo>
                    <a:pt x="442963" y="101993"/>
                  </a:lnTo>
                  <a:lnTo>
                    <a:pt x="445985" y="98971"/>
                  </a:lnTo>
                  <a:lnTo>
                    <a:pt x="449059" y="95948"/>
                  </a:lnTo>
                  <a:lnTo>
                    <a:pt x="453631" y="95948"/>
                  </a:lnTo>
                  <a:lnTo>
                    <a:pt x="455168" y="98971"/>
                  </a:lnTo>
                  <a:lnTo>
                    <a:pt x="459727" y="101993"/>
                  </a:lnTo>
                  <a:lnTo>
                    <a:pt x="464299" y="103543"/>
                  </a:lnTo>
                  <a:lnTo>
                    <a:pt x="464299" y="97688"/>
                  </a:lnTo>
                  <a:lnTo>
                    <a:pt x="461797" y="96278"/>
                  </a:lnTo>
                  <a:lnTo>
                    <a:pt x="461352" y="95948"/>
                  </a:lnTo>
                  <a:lnTo>
                    <a:pt x="455168" y="91338"/>
                  </a:lnTo>
                  <a:lnTo>
                    <a:pt x="455168" y="89839"/>
                  </a:lnTo>
                  <a:lnTo>
                    <a:pt x="447522" y="89839"/>
                  </a:lnTo>
                  <a:lnTo>
                    <a:pt x="420141" y="105079"/>
                  </a:lnTo>
                  <a:lnTo>
                    <a:pt x="417068" y="106565"/>
                  </a:lnTo>
                  <a:lnTo>
                    <a:pt x="417068" y="109639"/>
                  </a:lnTo>
                  <a:lnTo>
                    <a:pt x="418604" y="111125"/>
                  </a:lnTo>
                  <a:lnTo>
                    <a:pt x="421627" y="111125"/>
                  </a:lnTo>
                  <a:lnTo>
                    <a:pt x="427736" y="109639"/>
                  </a:lnTo>
                  <a:lnTo>
                    <a:pt x="433832" y="105079"/>
                  </a:lnTo>
                  <a:lnTo>
                    <a:pt x="433832" y="108102"/>
                  </a:lnTo>
                  <a:lnTo>
                    <a:pt x="467321" y="108102"/>
                  </a:lnTo>
                  <a:lnTo>
                    <a:pt x="467321" y="106565"/>
                  </a:lnTo>
                  <a:lnTo>
                    <a:pt x="473417" y="108102"/>
                  </a:lnTo>
                  <a:lnTo>
                    <a:pt x="479526" y="111125"/>
                  </a:lnTo>
                  <a:lnTo>
                    <a:pt x="484085" y="111125"/>
                  </a:lnTo>
                  <a:lnTo>
                    <a:pt x="484085" y="106565"/>
                  </a:lnTo>
                  <a:lnTo>
                    <a:pt x="484085" y="105079"/>
                  </a:lnTo>
                  <a:close/>
                </a:path>
                <a:path w="554354" h="156845">
                  <a:moveTo>
                    <a:pt x="552551" y="126352"/>
                  </a:moveTo>
                  <a:lnTo>
                    <a:pt x="547992" y="120307"/>
                  </a:lnTo>
                  <a:lnTo>
                    <a:pt x="543420" y="120307"/>
                  </a:lnTo>
                  <a:lnTo>
                    <a:pt x="541934" y="121793"/>
                  </a:lnTo>
                  <a:lnTo>
                    <a:pt x="541934" y="124866"/>
                  </a:lnTo>
                  <a:lnTo>
                    <a:pt x="543420" y="126352"/>
                  </a:lnTo>
                  <a:lnTo>
                    <a:pt x="543420" y="127901"/>
                  </a:lnTo>
                  <a:lnTo>
                    <a:pt x="544957" y="132461"/>
                  </a:lnTo>
                  <a:lnTo>
                    <a:pt x="544957" y="143129"/>
                  </a:lnTo>
                  <a:lnTo>
                    <a:pt x="541934" y="149225"/>
                  </a:lnTo>
                  <a:lnTo>
                    <a:pt x="514502" y="149225"/>
                  </a:lnTo>
                  <a:lnTo>
                    <a:pt x="514502" y="143129"/>
                  </a:lnTo>
                  <a:lnTo>
                    <a:pt x="514502" y="140055"/>
                  </a:lnTo>
                  <a:lnTo>
                    <a:pt x="514502" y="132461"/>
                  </a:lnTo>
                  <a:lnTo>
                    <a:pt x="516039" y="129438"/>
                  </a:lnTo>
                  <a:lnTo>
                    <a:pt x="516039" y="121793"/>
                  </a:lnTo>
                  <a:lnTo>
                    <a:pt x="516039" y="117233"/>
                  </a:lnTo>
                  <a:lnTo>
                    <a:pt x="516039" y="109639"/>
                  </a:lnTo>
                  <a:lnTo>
                    <a:pt x="517575" y="109639"/>
                  </a:lnTo>
                  <a:lnTo>
                    <a:pt x="528193" y="108102"/>
                  </a:lnTo>
                  <a:lnTo>
                    <a:pt x="529729" y="108102"/>
                  </a:lnTo>
                  <a:lnTo>
                    <a:pt x="529729" y="103543"/>
                  </a:lnTo>
                  <a:lnTo>
                    <a:pt x="517575" y="103543"/>
                  </a:lnTo>
                  <a:lnTo>
                    <a:pt x="517575" y="91338"/>
                  </a:lnTo>
                  <a:lnTo>
                    <a:pt x="511479" y="91338"/>
                  </a:lnTo>
                  <a:lnTo>
                    <a:pt x="511479" y="103543"/>
                  </a:lnTo>
                  <a:lnTo>
                    <a:pt x="493217" y="103543"/>
                  </a:lnTo>
                  <a:lnTo>
                    <a:pt x="493217" y="109639"/>
                  </a:lnTo>
                  <a:lnTo>
                    <a:pt x="509930" y="109639"/>
                  </a:lnTo>
                  <a:lnTo>
                    <a:pt x="509930" y="117233"/>
                  </a:lnTo>
                  <a:lnTo>
                    <a:pt x="509930" y="123329"/>
                  </a:lnTo>
                  <a:lnTo>
                    <a:pt x="509930" y="133997"/>
                  </a:lnTo>
                  <a:lnTo>
                    <a:pt x="508444" y="140055"/>
                  </a:lnTo>
                  <a:lnTo>
                    <a:pt x="497776" y="140055"/>
                  </a:lnTo>
                  <a:lnTo>
                    <a:pt x="496239" y="135483"/>
                  </a:lnTo>
                  <a:lnTo>
                    <a:pt x="496239" y="129438"/>
                  </a:lnTo>
                  <a:lnTo>
                    <a:pt x="497776" y="121793"/>
                  </a:lnTo>
                  <a:lnTo>
                    <a:pt x="508444" y="121793"/>
                  </a:lnTo>
                  <a:lnTo>
                    <a:pt x="509930" y="123329"/>
                  </a:lnTo>
                  <a:lnTo>
                    <a:pt x="509930" y="117233"/>
                  </a:lnTo>
                  <a:lnTo>
                    <a:pt x="508444" y="117233"/>
                  </a:lnTo>
                  <a:lnTo>
                    <a:pt x="506907" y="115697"/>
                  </a:lnTo>
                  <a:lnTo>
                    <a:pt x="496239" y="115697"/>
                  </a:lnTo>
                  <a:lnTo>
                    <a:pt x="491680" y="123329"/>
                  </a:lnTo>
                  <a:lnTo>
                    <a:pt x="491680" y="141592"/>
                  </a:lnTo>
                  <a:lnTo>
                    <a:pt x="496239" y="146151"/>
                  </a:lnTo>
                  <a:lnTo>
                    <a:pt x="505371" y="146151"/>
                  </a:lnTo>
                  <a:lnTo>
                    <a:pt x="508444" y="144614"/>
                  </a:lnTo>
                  <a:lnTo>
                    <a:pt x="508444" y="143129"/>
                  </a:lnTo>
                  <a:lnTo>
                    <a:pt x="509930" y="146151"/>
                  </a:lnTo>
                  <a:lnTo>
                    <a:pt x="509930" y="149225"/>
                  </a:lnTo>
                  <a:lnTo>
                    <a:pt x="514502" y="152260"/>
                  </a:lnTo>
                  <a:lnTo>
                    <a:pt x="517575" y="153797"/>
                  </a:lnTo>
                  <a:lnTo>
                    <a:pt x="523633" y="155282"/>
                  </a:lnTo>
                  <a:lnTo>
                    <a:pt x="532752" y="155282"/>
                  </a:lnTo>
                  <a:lnTo>
                    <a:pt x="540397" y="153797"/>
                  </a:lnTo>
                  <a:lnTo>
                    <a:pt x="544957" y="150710"/>
                  </a:lnTo>
                  <a:lnTo>
                    <a:pt x="546938" y="149225"/>
                  </a:lnTo>
                  <a:lnTo>
                    <a:pt x="551065" y="146151"/>
                  </a:lnTo>
                  <a:lnTo>
                    <a:pt x="552551" y="141592"/>
                  </a:lnTo>
                  <a:lnTo>
                    <a:pt x="552551" y="126352"/>
                  </a:lnTo>
                  <a:close/>
                </a:path>
                <a:path w="554354" h="156845">
                  <a:moveTo>
                    <a:pt x="554088" y="109639"/>
                  </a:moveTo>
                  <a:lnTo>
                    <a:pt x="544957" y="100507"/>
                  </a:lnTo>
                  <a:lnTo>
                    <a:pt x="535825" y="94411"/>
                  </a:lnTo>
                  <a:lnTo>
                    <a:pt x="532752" y="94411"/>
                  </a:lnTo>
                  <a:lnTo>
                    <a:pt x="531266" y="95948"/>
                  </a:lnTo>
                  <a:lnTo>
                    <a:pt x="529729" y="97434"/>
                  </a:lnTo>
                  <a:lnTo>
                    <a:pt x="529729" y="98971"/>
                  </a:lnTo>
                  <a:lnTo>
                    <a:pt x="531266" y="100507"/>
                  </a:lnTo>
                  <a:lnTo>
                    <a:pt x="532752" y="100507"/>
                  </a:lnTo>
                  <a:lnTo>
                    <a:pt x="538861" y="103543"/>
                  </a:lnTo>
                  <a:lnTo>
                    <a:pt x="543420" y="106565"/>
                  </a:lnTo>
                  <a:lnTo>
                    <a:pt x="547992" y="111125"/>
                  </a:lnTo>
                  <a:lnTo>
                    <a:pt x="549529" y="114198"/>
                  </a:lnTo>
                  <a:lnTo>
                    <a:pt x="552551" y="114198"/>
                  </a:lnTo>
                  <a:lnTo>
                    <a:pt x="554088" y="112661"/>
                  </a:lnTo>
                  <a:lnTo>
                    <a:pt x="554088" y="109639"/>
                  </a:lnTo>
                  <a:close/>
                </a:path>
              </a:pathLst>
            </a:custGeom>
            <a:solidFill>
              <a:srgbClr val="00B6F0"/>
            </a:solidFill>
          </p:spPr>
          <p:txBody>
            <a:bodyPr wrap="square" lIns="0" tIns="0" rIns="0" bIns="0" rtlCol="0"/>
            <a:lstStyle/>
            <a:p>
              <a:endParaRPr/>
            </a:p>
          </p:txBody>
        </p:sp>
        <p:pic>
          <p:nvPicPr>
            <p:cNvPr id="37" name="object 37"/>
            <p:cNvPicPr/>
            <p:nvPr/>
          </p:nvPicPr>
          <p:blipFill>
            <a:blip r:embed="rId6" cstate="print"/>
            <a:stretch>
              <a:fillRect/>
            </a:stretch>
          </p:blipFill>
          <p:spPr>
            <a:xfrm>
              <a:off x="5722188" y="3459606"/>
              <a:ext cx="468858" cy="66979"/>
            </a:xfrm>
            <a:prstGeom prst="rect">
              <a:avLst/>
            </a:prstGeom>
          </p:spPr>
        </p:pic>
        <p:sp>
          <p:nvSpPr>
            <p:cNvPr id="38" name="object 38"/>
            <p:cNvSpPr/>
            <p:nvPr/>
          </p:nvSpPr>
          <p:spPr>
            <a:xfrm>
              <a:off x="6296076" y="2805010"/>
              <a:ext cx="96520" cy="551180"/>
            </a:xfrm>
            <a:custGeom>
              <a:avLst/>
              <a:gdLst/>
              <a:ahLst/>
              <a:cxnLst/>
              <a:rect l="l" t="t" r="r" b="b"/>
              <a:pathLst>
                <a:path w="96520" h="551179">
                  <a:moveTo>
                    <a:pt x="42608" y="493217"/>
                  </a:moveTo>
                  <a:lnTo>
                    <a:pt x="41071" y="490194"/>
                  </a:lnTo>
                  <a:lnTo>
                    <a:pt x="33489" y="490194"/>
                  </a:lnTo>
                  <a:lnTo>
                    <a:pt x="33489" y="549579"/>
                  </a:lnTo>
                  <a:lnTo>
                    <a:pt x="35026" y="551065"/>
                  </a:lnTo>
                  <a:lnTo>
                    <a:pt x="41071" y="551065"/>
                  </a:lnTo>
                  <a:lnTo>
                    <a:pt x="42608" y="549579"/>
                  </a:lnTo>
                  <a:lnTo>
                    <a:pt x="42608" y="493217"/>
                  </a:lnTo>
                  <a:close/>
                </a:path>
                <a:path w="96520" h="551179">
                  <a:moveTo>
                    <a:pt x="44145" y="281635"/>
                  </a:moveTo>
                  <a:lnTo>
                    <a:pt x="42621" y="278612"/>
                  </a:lnTo>
                  <a:lnTo>
                    <a:pt x="41071" y="275526"/>
                  </a:lnTo>
                  <a:lnTo>
                    <a:pt x="35026" y="274040"/>
                  </a:lnTo>
                  <a:lnTo>
                    <a:pt x="36512" y="272503"/>
                  </a:lnTo>
                  <a:lnTo>
                    <a:pt x="42608" y="269481"/>
                  </a:lnTo>
                  <a:lnTo>
                    <a:pt x="42608" y="260299"/>
                  </a:lnTo>
                  <a:lnTo>
                    <a:pt x="40792" y="252323"/>
                  </a:lnTo>
                  <a:lnTo>
                    <a:pt x="39865" y="251180"/>
                  </a:lnTo>
                  <a:lnTo>
                    <a:pt x="36131" y="246621"/>
                  </a:lnTo>
                  <a:lnTo>
                    <a:pt x="33489" y="245211"/>
                  </a:lnTo>
                  <a:lnTo>
                    <a:pt x="33489" y="281635"/>
                  </a:lnTo>
                  <a:lnTo>
                    <a:pt x="33489" y="299885"/>
                  </a:lnTo>
                  <a:lnTo>
                    <a:pt x="24358" y="301434"/>
                  </a:lnTo>
                  <a:lnTo>
                    <a:pt x="19786" y="301434"/>
                  </a:lnTo>
                  <a:lnTo>
                    <a:pt x="12153" y="299885"/>
                  </a:lnTo>
                  <a:lnTo>
                    <a:pt x="12153" y="281635"/>
                  </a:lnTo>
                  <a:lnTo>
                    <a:pt x="18249" y="278612"/>
                  </a:lnTo>
                  <a:lnTo>
                    <a:pt x="28917" y="278612"/>
                  </a:lnTo>
                  <a:lnTo>
                    <a:pt x="33489" y="281635"/>
                  </a:lnTo>
                  <a:lnTo>
                    <a:pt x="33489" y="245211"/>
                  </a:lnTo>
                  <a:lnTo>
                    <a:pt x="31953" y="244386"/>
                  </a:lnTo>
                  <a:lnTo>
                    <a:pt x="31953" y="255739"/>
                  </a:lnTo>
                  <a:lnTo>
                    <a:pt x="31953" y="266407"/>
                  </a:lnTo>
                  <a:lnTo>
                    <a:pt x="27381" y="269481"/>
                  </a:lnTo>
                  <a:lnTo>
                    <a:pt x="16713" y="269481"/>
                  </a:lnTo>
                  <a:lnTo>
                    <a:pt x="13690" y="266407"/>
                  </a:lnTo>
                  <a:lnTo>
                    <a:pt x="13690" y="254254"/>
                  </a:lnTo>
                  <a:lnTo>
                    <a:pt x="16713" y="251180"/>
                  </a:lnTo>
                  <a:lnTo>
                    <a:pt x="28917" y="251180"/>
                  </a:lnTo>
                  <a:lnTo>
                    <a:pt x="31953" y="255739"/>
                  </a:lnTo>
                  <a:lnTo>
                    <a:pt x="31953" y="244386"/>
                  </a:lnTo>
                  <a:lnTo>
                    <a:pt x="29756" y="243192"/>
                  </a:lnTo>
                  <a:lnTo>
                    <a:pt x="22821" y="242049"/>
                  </a:lnTo>
                  <a:lnTo>
                    <a:pt x="15227" y="243192"/>
                  </a:lnTo>
                  <a:lnTo>
                    <a:pt x="8915" y="246621"/>
                  </a:lnTo>
                  <a:lnTo>
                    <a:pt x="4610" y="252323"/>
                  </a:lnTo>
                  <a:lnTo>
                    <a:pt x="3022" y="260299"/>
                  </a:lnTo>
                  <a:lnTo>
                    <a:pt x="3022" y="269481"/>
                  </a:lnTo>
                  <a:lnTo>
                    <a:pt x="7594" y="272503"/>
                  </a:lnTo>
                  <a:lnTo>
                    <a:pt x="10668" y="274040"/>
                  </a:lnTo>
                  <a:lnTo>
                    <a:pt x="4559" y="275526"/>
                  </a:lnTo>
                  <a:lnTo>
                    <a:pt x="0" y="281635"/>
                  </a:lnTo>
                  <a:lnTo>
                    <a:pt x="0" y="289229"/>
                  </a:lnTo>
                  <a:lnTo>
                    <a:pt x="1638" y="298361"/>
                  </a:lnTo>
                  <a:lnTo>
                    <a:pt x="6273" y="305054"/>
                  </a:lnTo>
                  <a:lnTo>
                    <a:pt x="13474" y="309156"/>
                  </a:lnTo>
                  <a:lnTo>
                    <a:pt x="22821" y="310553"/>
                  </a:lnTo>
                  <a:lnTo>
                    <a:pt x="31292" y="309156"/>
                  </a:lnTo>
                  <a:lnTo>
                    <a:pt x="38049" y="305054"/>
                  </a:lnTo>
                  <a:lnTo>
                    <a:pt x="40462" y="301434"/>
                  </a:lnTo>
                  <a:lnTo>
                    <a:pt x="42519" y="298361"/>
                  </a:lnTo>
                  <a:lnTo>
                    <a:pt x="44145" y="289229"/>
                  </a:lnTo>
                  <a:lnTo>
                    <a:pt x="44145" y="281635"/>
                  </a:lnTo>
                  <a:close/>
                </a:path>
                <a:path w="96520" h="551179">
                  <a:moveTo>
                    <a:pt x="45694" y="406450"/>
                  </a:moveTo>
                  <a:lnTo>
                    <a:pt x="42608" y="404964"/>
                  </a:lnTo>
                  <a:lnTo>
                    <a:pt x="36512" y="404964"/>
                  </a:lnTo>
                  <a:lnTo>
                    <a:pt x="36512" y="412559"/>
                  </a:lnTo>
                  <a:lnTo>
                    <a:pt x="36512" y="415582"/>
                  </a:lnTo>
                  <a:lnTo>
                    <a:pt x="36512" y="423214"/>
                  </a:lnTo>
                  <a:lnTo>
                    <a:pt x="36512" y="427786"/>
                  </a:lnTo>
                  <a:lnTo>
                    <a:pt x="22821" y="427786"/>
                  </a:lnTo>
                  <a:lnTo>
                    <a:pt x="22821" y="423214"/>
                  </a:lnTo>
                  <a:lnTo>
                    <a:pt x="36512" y="423214"/>
                  </a:lnTo>
                  <a:lnTo>
                    <a:pt x="36512" y="415582"/>
                  </a:lnTo>
                  <a:lnTo>
                    <a:pt x="22821" y="415582"/>
                  </a:lnTo>
                  <a:lnTo>
                    <a:pt x="22821" y="412559"/>
                  </a:lnTo>
                  <a:lnTo>
                    <a:pt x="36512" y="412559"/>
                  </a:lnTo>
                  <a:lnTo>
                    <a:pt x="36512" y="404964"/>
                  </a:lnTo>
                  <a:lnTo>
                    <a:pt x="15227" y="404964"/>
                  </a:lnTo>
                  <a:lnTo>
                    <a:pt x="13690" y="406450"/>
                  </a:lnTo>
                  <a:lnTo>
                    <a:pt x="13690" y="477989"/>
                  </a:lnTo>
                  <a:lnTo>
                    <a:pt x="22821" y="477989"/>
                  </a:lnTo>
                  <a:lnTo>
                    <a:pt x="22821" y="435368"/>
                  </a:lnTo>
                  <a:lnTo>
                    <a:pt x="42608" y="435368"/>
                  </a:lnTo>
                  <a:lnTo>
                    <a:pt x="45694" y="433882"/>
                  </a:lnTo>
                  <a:lnTo>
                    <a:pt x="45694" y="427786"/>
                  </a:lnTo>
                  <a:lnTo>
                    <a:pt x="45694" y="423214"/>
                  </a:lnTo>
                  <a:lnTo>
                    <a:pt x="45694" y="415582"/>
                  </a:lnTo>
                  <a:lnTo>
                    <a:pt x="45694" y="412559"/>
                  </a:lnTo>
                  <a:lnTo>
                    <a:pt x="45694" y="406450"/>
                  </a:lnTo>
                  <a:close/>
                </a:path>
                <a:path w="96520" h="551179">
                  <a:moveTo>
                    <a:pt x="62407" y="493217"/>
                  </a:moveTo>
                  <a:lnTo>
                    <a:pt x="60871" y="490194"/>
                  </a:lnTo>
                  <a:lnTo>
                    <a:pt x="54813" y="490194"/>
                  </a:lnTo>
                  <a:lnTo>
                    <a:pt x="54813" y="551065"/>
                  </a:lnTo>
                  <a:lnTo>
                    <a:pt x="62407" y="551065"/>
                  </a:lnTo>
                  <a:lnTo>
                    <a:pt x="62407" y="493217"/>
                  </a:lnTo>
                  <a:close/>
                </a:path>
                <a:path w="96520" h="551179">
                  <a:moveTo>
                    <a:pt x="77635" y="3073"/>
                  </a:moveTo>
                  <a:lnTo>
                    <a:pt x="74612" y="0"/>
                  </a:lnTo>
                  <a:lnTo>
                    <a:pt x="66967" y="0"/>
                  </a:lnTo>
                  <a:lnTo>
                    <a:pt x="66967" y="10668"/>
                  </a:lnTo>
                  <a:lnTo>
                    <a:pt x="66967" y="19799"/>
                  </a:lnTo>
                  <a:lnTo>
                    <a:pt x="66967" y="28930"/>
                  </a:lnTo>
                  <a:lnTo>
                    <a:pt x="66967" y="39585"/>
                  </a:lnTo>
                  <a:lnTo>
                    <a:pt x="30454" y="39585"/>
                  </a:lnTo>
                  <a:lnTo>
                    <a:pt x="30454" y="28930"/>
                  </a:lnTo>
                  <a:lnTo>
                    <a:pt x="66967" y="28930"/>
                  </a:lnTo>
                  <a:lnTo>
                    <a:pt x="66967" y="19799"/>
                  </a:lnTo>
                  <a:lnTo>
                    <a:pt x="30454" y="19799"/>
                  </a:lnTo>
                  <a:lnTo>
                    <a:pt x="30454" y="10668"/>
                  </a:lnTo>
                  <a:lnTo>
                    <a:pt x="66967" y="10668"/>
                  </a:lnTo>
                  <a:lnTo>
                    <a:pt x="66967" y="0"/>
                  </a:lnTo>
                  <a:lnTo>
                    <a:pt x="24358" y="0"/>
                  </a:lnTo>
                  <a:lnTo>
                    <a:pt x="21336" y="3073"/>
                  </a:lnTo>
                  <a:lnTo>
                    <a:pt x="21336" y="36563"/>
                  </a:lnTo>
                  <a:lnTo>
                    <a:pt x="20561" y="46418"/>
                  </a:lnTo>
                  <a:lnTo>
                    <a:pt x="18643" y="53682"/>
                  </a:lnTo>
                  <a:lnTo>
                    <a:pt x="16154" y="59245"/>
                  </a:lnTo>
                  <a:lnTo>
                    <a:pt x="13690" y="63944"/>
                  </a:lnTo>
                  <a:lnTo>
                    <a:pt x="12153" y="66979"/>
                  </a:lnTo>
                  <a:lnTo>
                    <a:pt x="12153" y="71589"/>
                  </a:lnTo>
                  <a:lnTo>
                    <a:pt x="15227" y="74612"/>
                  </a:lnTo>
                  <a:lnTo>
                    <a:pt x="19786" y="74612"/>
                  </a:lnTo>
                  <a:lnTo>
                    <a:pt x="24358" y="70053"/>
                  </a:lnTo>
                  <a:lnTo>
                    <a:pt x="28917" y="60921"/>
                  </a:lnTo>
                  <a:lnTo>
                    <a:pt x="30454" y="51790"/>
                  </a:lnTo>
                  <a:lnTo>
                    <a:pt x="30454" y="48717"/>
                  </a:lnTo>
                  <a:lnTo>
                    <a:pt x="66967" y="48717"/>
                  </a:lnTo>
                  <a:lnTo>
                    <a:pt x="66967" y="62407"/>
                  </a:lnTo>
                  <a:lnTo>
                    <a:pt x="50253" y="62407"/>
                  </a:lnTo>
                  <a:lnTo>
                    <a:pt x="50253" y="71589"/>
                  </a:lnTo>
                  <a:lnTo>
                    <a:pt x="53276" y="73075"/>
                  </a:lnTo>
                  <a:lnTo>
                    <a:pt x="70002" y="73075"/>
                  </a:lnTo>
                  <a:lnTo>
                    <a:pt x="73075" y="71589"/>
                  </a:lnTo>
                  <a:lnTo>
                    <a:pt x="77635" y="70053"/>
                  </a:lnTo>
                  <a:lnTo>
                    <a:pt x="77635" y="10668"/>
                  </a:lnTo>
                  <a:lnTo>
                    <a:pt x="77635" y="3073"/>
                  </a:lnTo>
                  <a:close/>
                </a:path>
                <a:path w="96520" h="551179">
                  <a:moveTo>
                    <a:pt x="83743" y="406450"/>
                  </a:moveTo>
                  <a:lnTo>
                    <a:pt x="80657" y="404964"/>
                  </a:lnTo>
                  <a:lnTo>
                    <a:pt x="74612" y="404964"/>
                  </a:lnTo>
                  <a:lnTo>
                    <a:pt x="74612" y="412559"/>
                  </a:lnTo>
                  <a:lnTo>
                    <a:pt x="74612" y="415582"/>
                  </a:lnTo>
                  <a:lnTo>
                    <a:pt x="74612" y="423214"/>
                  </a:lnTo>
                  <a:lnTo>
                    <a:pt x="74612" y="427786"/>
                  </a:lnTo>
                  <a:lnTo>
                    <a:pt x="60871" y="427786"/>
                  </a:lnTo>
                  <a:lnTo>
                    <a:pt x="60871" y="423214"/>
                  </a:lnTo>
                  <a:lnTo>
                    <a:pt x="74612" y="423214"/>
                  </a:lnTo>
                  <a:lnTo>
                    <a:pt x="74612" y="415582"/>
                  </a:lnTo>
                  <a:lnTo>
                    <a:pt x="60871" y="415582"/>
                  </a:lnTo>
                  <a:lnTo>
                    <a:pt x="60871" y="412559"/>
                  </a:lnTo>
                  <a:lnTo>
                    <a:pt x="74612" y="412559"/>
                  </a:lnTo>
                  <a:lnTo>
                    <a:pt x="74612" y="404964"/>
                  </a:lnTo>
                  <a:lnTo>
                    <a:pt x="53276" y="404964"/>
                  </a:lnTo>
                  <a:lnTo>
                    <a:pt x="50253" y="406450"/>
                  </a:lnTo>
                  <a:lnTo>
                    <a:pt x="50253" y="433882"/>
                  </a:lnTo>
                  <a:lnTo>
                    <a:pt x="53276" y="435368"/>
                  </a:lnTo>
                  <a:lnTo>
                    <a:pt x="74612" y="435368"/>
                  </a:lnTo>
                  <a:lnTo>
                    <a:pt x="74612" y="467372"/>
                  </a:lnTo>
                  <a:lnTo>
                    <a:pt x="65430" y="467372"/>
                  </a:lnTo>
                  <a:lnTo>
                    <a:pt x="66967" y="465836"/>
                  </a:lnTo>
                  <a:lnTo>
                    <a:pt x="66967" y="462813"/>
                  </a:lnTo>
                  <a:lnTo>
                    <a:pt x="66967" y="456704"/>
                  </a:lnTo>
                  <a:lnTo>
                    <a:pt x="66967" y="450608"/>
                  </a:lnTo>
                  <a:lnTo>
                    <a:pt x="66967" y="446036"/>
                  </a:lnTo>
                  <a:lnTo>
                    <a:pt x="66967" y="439940"/>
                  </a:lnTo>
                  <a:lnTo>
                    <a:pt x="63944" y="438454"/>
                  </a:lnTo>
                  <a:lnTo>
                    <a:pt x="57848" y="438454"/>
                  </a:lnTo>
                  <a:lnTo>
                    <a:pt x="57848" y="446036"/>
                  </a:lnTo>
                  <a:lnTo>
                    <a:pt x="57848" y="450608"/>
                  </a:lnTo>
                  <a:lnTo>
                    <a:pt x="57848" y="456704"/>
                  </a:lnTo>
                  <a:lnTo>
                    <a:pt x="57848" y="462813"/>
                  </a:lnTo>
                  <a:lnTo>
                    <a:pt x="39585" y="462813"/>
                  </a:lnTo>
                  <a:lnTo>
                    <a:pt x="38049" y="461276"/>
                  </a:lnTo>
                  <a:lnTo>
                    <a:pt x="38049" y="456704"/>
                  </a:lnTo>
                  <a:lnTo>
                    <a:pt x="57848" y="456704"/>
                  </a:lnTo>
                  <a:lnTo>
                    <a:pt x="57848" y="450608"/>
                  </a:lnTo>
                  <a:lnTo>
                    <a:pt x="38049" y="450608"/>
                  </a:lnTo>
                  <a:lnTo>
                    <a:pt x="38049" y="446036"/>
                  </a:lnTo>
                  <a:lnTo>
                    <a:pt x="57848" y="446036"/>
                  </a:lnTo>
                  <a:lnTo>
                    <a:pt x="57848" y="438454"/>
                  </a:lnTo>
                  <a:lnTo>
                    <a:pt x="31953" y="438454"/>
                  </a:lnTo>
                  <a:lnTo>
                    <a:pt x="28917" y="439940"/>
                  </a:lnTo>
                  <a:lnTo>
                    <a:pt x="28917" y="467372"/>
                  </a:lnTo>
                  <a:lnTo>
                    <a:pt x="31953" y="470395"/>
                  </a:lnTo>
                  <a:lnTo>
                    <a:pt x="59385" y="470395"/>
                  </a:lnTo>
                  <a:lnTo>
                    <a:pt x="59385" y="474967"/>
                  </a:lnTo>
                  <a:lnTo>
                    <a:pt x="60871" y="476504"/>
                  </a:lnTo>
                  <a:lnTo>
                    <a:pt x="62407" y="476504"/>
                  </a:lnTo>
                  <a:lnTo>
                    <a:pt x="63944" y="477989"/>
                  </a:lnTo>
                  <a:lnTo>
                    <a:pt x="80657" y="477989"/>
                  </a:lnTo>
                  <a:lnTo>
                    <a:pt x="83743" y="476504"/>
                  </a:lnTo>
                  <a:lnTo>
                    <a:pt x="83743" y="467372"/>
                  </a:lnTo>
                  <a:lnTo>
                    <a:pt x="83743" y="427786"/>
                  </a:lnTo>
                  <a:lnTo>
                    <a:pt x="83743" y="423214"/>
                  </a:lnTo>
                  <a:lnTo>
                    <a:pt x="83743" y="415582"/>
                  </a:lnTo>
                  <a:lnTo>
                    <a:pt x="83743" y="412559"/>
                  </a:lnTo>
                  <a:lnTo>
                    <a:pt x="83743" y="406450"/>
                  </a:lnTo>
                  <a:close/>
                </a:path>
                <a:path w="96520" h="551179">
                  <a:moveTo>
                    <a:pt x="86766" y="345579"/>
                  </a:moveTo>
                  <a:lnTo>
                    <a:pt x="66967" y="345579"/>
                  </a:lnTo>
                  <a:lnTo>
                    <a:pt x="66967" y="337947"/>
                  </a:lnTo>
                  <a:lnTo>
                    <a:pt x="83743" y="337947"/>
                  </a:lnTo>
                  <a:lnTo>
                    <a:pt x="83743" y="328815"/>
                  </a:lnTo>
                  <a:lnTo>
                    <a:pt x="66967" y="328815"/>
                  </a:lnTo>
                  <a:lnTo>
                    <a:pt x="66967" y="321221"/>
                  </a:lnTo>
                  <a:lnTo>
                    <a:pt x="57848" y="321221"/>
                  </a:lnTo>
                  <a:lnTo>
                    <a:pt x="56311" y="322757"/>
                  </a:lnTo>
                  <a:lnTo>
                    <a:pt x="56311" y="328815"/>
                  </a:lnTo>
                  <a:lnTo>
                    <a:pt x="41071" y="328815"/>
                  </a:lnTo>
                  <a:lnTo>
                    <a:pt x="41071" y="337947"/>
                  </a:lnTo>
                  <a:lnTo>
                    <a:pt x="56311" y="337947"/>
                  </a:lnTo>
                  <a:lnTo>
                    <a:pt x="56311" y="345579"/>
                  </a:lnTo>
                  <a:lnTo>
                    <a:pt x="39585" y="345579"/>
                  </a:lnTo>
                  <a:lnTo>
                    <a:pt x="38049" y="347116"/>
                  </a:lnTo>
                  <a:lnTo>
                    <a:pt x="38049" y="333375"/>
                  </a:lnTo>
                  <a:lnTo>
                    <a:pt x="38049" y="325793"/>
                  </a:lnTo>
                  <a:lnTo>
                    <a:pt x="36512" y="324243"/>
                  </a:lnTo>
                  <a:lnTo>
                    <a:pt x="28917" y="324243"/>
                  </a:lnTo>
                  <a:lnTo>
                    <a:pt x="28917" y="333375"/>
                  </a:lnTo>
                  <a:lnTo>
                    <a:pt x="28917" y="354711"/>
                  </a:lnTo>
                  <a:lnTo>
                    <a:pt x="28917" y="362305"/>
                  </a:lnTo>
                  <a:lnTo>
                    <a:pt x="28917" y="383628"/>
                  </a:lnTo>
                  <a:lnTo>
                    <a:pt x="21336" y="383628"/>
                  </a:lnTo>
                  <a:lnTo>
                    <a:pt x="21336" y="362305"/>
                  </a:lnTo>
                  <a:lnTo>
                    <a:pt x="28917" y="362305"/>
                  </a:lnTo>
                  <a:lnTo>
                    <a:pt x="28917" y="354711"/>
                  </a:lnTo>
                  <a:lnTo>
                    <a:pt x="21336" y="354711"/>
                  </a:lnTo>
                  <a:lnTo>
                    <a:pt x="21336" y="334911"/>
                  </a:lnTo>
                  <a:lnTo>
                    <a:pt x="22821" y="333375"/>
                  </a:lnTo>
                  <a:lnTo>
                    <a:pt x="28917" y="333375"/>
                  </a:lnTo>
                  <a:lnTo>
                    <a:pt x="28917" y="324243"/>
                  </a:lnTo>
                  <a:lnTo>
                    <a:pt x="13690" y="324243"/>
                  </a:lnTo>
                  <a:lnTo>
                    <a:pt x="12153" y="325793"/>
                  </a:lnTo>
                  <a:lnTo>
                    <a:pt x="12153" y="391223"/>
                  </a:lnTo>
                  <a:lnTo>
                    <a:pt x="13690" y="392760"/>
                  </a:lnTo>
                  <a:lnTo>
                    <a:pt x="36512" y="392760"/>
                  </a:lnTo>
                  <a:lnTo>
                    <a:pt x="38049" y="391223"/>
                  </a:lnTo>
                  <a:lnTo>
                    <a:pt x="38049" y="383628"/>
                  </a:lnTo>
                  <a:lnTo>
                    <a:pt x="38049" y="362305"/>
                  </a:lnTo>
                  <a:lnTo>
                    <a:pt x="38049" y="354711"/>
                  </a:lnTo>
                  <a:lnTo>
                    <a:pt x="66967" y="354711"/>
                  </a:lnTo>
                  <a:lnTo>
                    <a:pt x="66967" y="360807"/>
                  </a:lnTo>
                  <a:lnTo>
                    <a:pt x="39585" y="360807"/>
                  </a:lnTo>
                  <a:lnTo>
                    <a:pt x="39585" y="369938"/>
                  </a:lnTo>
                  <a:lnTo>
                    <a:pt x="66967" y="369938"/>
                  </a:lnTo>
                  <a:lnTo>
                    <a:pt x="66967" y="386651"/>
                  </a:lnTo>
                  <a:lnTo>
                    <a:pt x="57848" y="386651"/>
                  </a:lnTo>
                  <a:lnTo>
                    <a:pt x="59385" y="385165"/>
                  </a:lnTo>
                  <a:lnTo>
                    <a:pt x="59385" y="382092"/>
                  </a:lnTo>
                  <a:lnTo>
                    <a:pt x="56311" y="377532"/>
                  </a:lnTo>
                  <a:lnTo>
                    <a:pt x="54813" y="376047"/>
                  </a:lnTo>
                  <a:lnTo>
                    <a:pt x="51739" y="371424"/>
                  </a:lnTo>
                  <a:lnTo>
                    <a:pt x="47180" y="371424"/>
                  </a:lnTo>
                  <a:lnTo>
                    <a:pt x="42608" y="372960"/>
                  </a:lnTo>
                  <a:lnTo>
                    <a:pt x="42608" y="377532"/>
                  </a:lnTo>
                  <a:lnTo>
                    <a:pt x="44145" y="377532"/>
                  </a:lnTo>
                  <a:lnTo>
                    <a:pt x="45694" y="380606"/>
                  </a:lnTo>
                  <a:lnTo>
                    <a:pt x="47180" y="383628"/>
                  </a:lnTo>
                  <a:lnTo>
                    <a:pt x="48717" y="385165"/>
                  </a:lnTo>
                  <a:lnTo>
                    <a:pt x="50253" y="388200"/>
                  </a:lnTo>
                  <a:lnTo>
                    <a:pt x="54813" y="388200"/>
                  </a:lnTo>
                  <a:lnTo>
                    <a:pt x="54813" y="397319"/>
                  </a:lnTo>
                  <a:lnTo>
                    <a:pt x="74612" y="397319"/>
                  </a:lnTo>
                  <a:lnTo>
                    <a:pt x="77635" y="395782"/>
                  </a:lnTo>
                  <a:lnTo>
                    <a:pt x="77635" y="386651"/>
                  </a:lnTo>
                  <a:lnTo>
                    <a:pt x="77635" y="369938"/>
                  </a:lnTo>
                  <a:lnTo>
                    <a:pt x="85229" y="369938"/>
                  </a:lnTo>
                  <a:lnTo>
                    <a:pt x="85229" y="360807"/>
                  </a:lnTo>
                  <a:lnTo>
                    <a:pt x="77635" y="360807"/>
                  </a:lnTo>
                  <a:lnTo>
                    <a:pt x="77635" y="354711"/>
                  </a:lnTo>
                  <a:lnTo>
                    <a:pt x="85229" y="354711"/>
                  </a:lnTo>
                  <a:lnTo>
                    <a:pt x="86766" y="353174"/>
                  </a:lnTo>
                  <a:lnTo>
                    <a:pt x="86766" y="345579"/>
                  </a:lnTo>
                  <a:close/>
                </a:path>
                <a:path w="96520" h="551179">
                  <a:moveTo>
                    <a:pt x="86766" y="170510"/>
                  </a:moveTo>
                  <a:lnTo>
                    <a:pt x="74612" y="170510"/>
                  </a:lnTo>
                  <a:lnTo>
                    <a:pt x="76098" y="168973"/>
                  </a:lnTo>
                  <a:lnTo>
                    <a:pt x="77635" y="164401"/>
                  </a:lnTo>
                  <a:lnTo>
                    <a:pt x="77635" y="161378"/>
                  </a:lnTo>
                  <a:lnTo>
                    <a:pt x="74612" y="159842"/>
                  </a:lnTo>
                  <a:lnTo>
                    <a:pt x="70002" y="159842"/>
                  </a:lnTo>
                  <a:lnTo>
                    <a:pt x="68503" y="161378"/>
                  </a:lnTo>
                  <a:lnTo>
                    <a:pt x="66967" y="165950"/>
                  </a:lnTo>
                  <a:lnTo>
                    <a:pt x="65430" y="165950"/>
                  </a:lnTo>
                  <a:lnTo>
                    <a:pt x="65430" y="167487"/>
                  </a:lnTo>
                  <a:lnTo>
                    <a:pt x="63944" y="167487"/>
                  </a:lnTo>
                  <a:lnTo>
                    <a:pt x="63944" y="170510"/>
                  </a:lnTo>
                  <a:lnTo>
                    <a:pt x="60871" y="170510"/>
                  </a:lnTo>
                  <a:lnTo>
                    <a:pt x="60871" y="159842"/>
                  </a:lnTo>
                  <a:lnTo>
                    <a:pt x="57848" y="159842"/>
                  </a:lnTo>
                  <a:lnTo>
                    <a:pt x="57848" y="178104"/>
                  </a:lnTo>
                  <a:lnTo>
                    <a:pt x="57848" y="179641"/>
                  </a:lnTo>
                  <a:lnTo>
                    <a:pt x="56311" y="182714"/>
                  </a:lnTo>
                  <a:lnTo>
                    <a:pt x="56311" y="184200"/>
                  </a:lnTo>
                  <a:lnTo>
                    <a:pt x="41071" y="184200"/>
                  </a:lnTo>
                  <a:lnTo>
                    <a:pt x="41071" y="182714"/>
                  </a:lnTo>
                  <a:lnTo>
                    <a:pt x="39585" y="179641"/>
                  </a:lnTo>
                  <a:lnTo>
                    <a:pt x="39585" y="178104"/>
                  </a:lnTo>
                  <a:lnTo>
                    <a:pt x="57848" y="178104"/>
                  </a:lnTo>
                  <a:lnTo>
                    <a:pt x="57848" y="159842"/>
                  </a:lnTo>
                  <a:lnTo>
                    <a:pt x="51739" y="159842"/>
                  </a:lnTo>
                  <a:lnTo>
                    <a:pt x="50253" y="161378"/>
                  </a:lnTo>
                  <a:lnTo>
                    <a:pt x="50253" y="170510"/>
                  </a:lnTo>
                  <a:lnTo>
                    <a:pt x="45694" y="170510"/>
                  </a:lnTo>
                  <a:lnTo>
                    <a:pt x="45694" y="159842"/>
                  </a:lnTo>
                  <a:lnTo>
                    <a:pt x="36512" y="159842"/>
                  </a:lnTo>
                  <a:lnTo>
                    <a:pt x="36512" y="170510"/>
                  </a:lnTo>
                  <a:lnTo>
                    <a:pt x="31953" y="170510"/>
                  </a:lnTo>
                  <a:lnTo>
                    <a:pt x="31953" y="167487"/>
                  </a:lnTo>
                  <a:lnTo>
                    <a:pt x="30454" y="165950"/>
                  </a:lnTo>
                  <a:lnTo>
                    <a:pt x="28917" y="162915"/>
                  </a:lnTo>
                  <a:lnTo>
                    <a:pt x="27381" y="161378"/>
                  </a:lnTo>
                  <a:lnTo>
                    <a:pt x="27381" y="159842"/>
                  </a:lnTo>
                  <a:lnTo>
                    <a:pt x="21336" y="159842"/>
                  </a:lnTo>
                  <a:lnTo>
                    <a:pt x="19786" y="161378"/>
                  </a:lnTo>
                  <a:lnTo>
                    <a:pt x="19786" y="165950"/>
                  </a:lnTo>
                  <a:lnTo>
                    <a:pt x="22821" y="170510"/>
                  </a:lnTo>
                  <a:lnTo>
                    <a:pt x="10668" y="170510"/>
                  </a:lnTo>
                  <a:lnTo>
                    <a:pt x="10668" y="178104"/>
                  </a:lnTo>
                  <a:lnTo>
                    <a:pt x="28917" y="178104"/>
                  </a:lnTo>
                  <a:lnTo>
                    <a:pt x="28917" y="179641"/>
                  </a:lnTo>
                  <a:lnTo>
                    <a:pt x="30454" y="182714"/>
                  </a:lnTo>
                  <a:lnTo>
                    <a:pt x="30454" y="184200"/>
                  </a:lnTo>
                  <a:lnTo>
                    <a:pt x="13690" y="184200"/>
                  </a:lnTo>
                  <a:lnTo>
                    <a:pt x="13690" y="191846"/>
                  </a:lnTo>
                  <a:lnTo>
                    <a:pt x="42608" y="191846"/>
                  </a:lnTo>
                  <a:lnTo>
                    <a:pt x="42608" y="194868"/>
                  </a:lnTo>
                  <a:lnTo>
                    <a:pt x="15227" y="194868"/>
                  </a:lnTo>
                  <a:lnTo>
                    <a:pt x="15227" y="202463"/>
                  </a:lnTo>
                  <a:lnTo>
                    <a:pt x="42608" y="202463"/>
                  </a:lnTo>
                  <a:lnTo>
                    <a:pt x="42608" y="207073"/>
                  </a:lnTo>
                  <a:lnTo>
                    <a:pt x="10668" y="207073"/>
                  </a:lnTo>
                  <a:lnTo>
                    <a:pt x="10668" y="214668"/>
                  </a:lnTo>
                  <a:lnTo>
                    <a:pt x="36512" y="214668"/>
                  </a:lnTo>
                  <a:lnTo>
                    <a:pt x="30454" y="219227"/>
                  </a:lnTo>
                  <a:lnTo>
                    <a:pt x="22821" y="222250"/>
                  </a:lnTo>
                  <a:lnTo>
                    <a:pt x="13690" y="225323"/>
                  </a:lnTo>
                  <a:lnTo>
                    <a:pt x="12153" y="225323"/>
                  </a:lnTo>
                  <a:lnTo>
                    <a:pt x="12153" y="234454"/>
                  </a:lnTo>
                  <a:lnTo>
                    <a:pt x="15227" y="234454"/>
                  </a:lnTo>
                  <a:lnTo>
                    <a:pt x="19278" y="233578"/>
                  </a:lnTo>
                  <a:lnTo>
                    <a:pt x="26047" y="230847"/>
                  </a:lnTo>
                  <a:lnTo>
                    <a:pt x="34251" y="226110"/>
                  </a:lnTo>
                  <a:lnTo>
                    <a:pt x="42608" y="219227"/>
                  </a:lnTo>
                  <a:lnTo>
                    <a:pt x="42608" y="235991"/>
                  </a:lnTo>
                  <a:lnTo>
                    <a:pt x="51739" y="235991"/>
                  </a:lnTo>
                  <a:lnTo>
                    <a:pt x="53276" y="234454"/>
                  </a:lnTo>
                  <a:lnTo>
                    <a:pt x="53276" y="219227"/>
                  </a:lnTo>
                  <a:lnTo>
                    <a:pt x="60871" y="226822"/>
                  </a:lnTo>
                  <a:lnTo>
                    <a:pt x="70002" y="229895"/>
                  </a:lnTo>
                  <a:lnTo>
                    <a:pt x="77635" y="234454"/>
                  </a:lnTo>
                  <a:lnTo>
                    <a:pt x="83743" y="234454"/>
                  </a:lnTo>
                  <a:lnTo>
                    <a:pt x="85229" y="229895"/>
                  </a:lnTo>
                  <a:lnTo>
                    <a:pt x="85229" y="225323"/>
                  </a:lnTo>
                  <a:lnTo>
                    <a:pt x="82207" y="225323"/>
                  </a:lnTo>
                  <a:lnTo>
                    <a:pt x="79171" y="223786"/>
                  </a:lnTo>
                  <a:lnTo>
                    <a:pt x="71539" y="222250"/>
                  </a:lnTo>
                  <a:lnTo>
                    <a:pt x="67487" y="219227"/>
                  </a:lnTo>
                  <a:lnTo>
                    <a:pt x="65430" y="217690"/>
                  </a:lnTo>
                  <a:lnTo>
                    <a:pt x="59385" y="214668"/>
                  </a:lnTo>
                  <a:lnTo>
                    <a:pt x="86766" y="214668"/>
                  </a:lnTo>
                  <a:lnTo>
                    <a:pt x="86766" y="207073"/>
                  </a:lnTo>
                  <a:lnTo>
                    <a:pt x="53276" y="207073"/>
                  </a:lnTo>
                  <a:lnTo>
                    <a:pt x="53276" y="202463"/>
                  </a:lnTo>
                  <a:lnTo>
                    <a:pt x="80657" y="202463"/>
                  </a:lnTo>
                  <a:lnTo>
                    <a:pt x="80657" y="194868"/>
                  </a:lnTo>
                  <a:lnTo>
                    <a:pt x="53276" y="194868"/>
                  </a:lnTo>
                  <a:lnTo>
                    <a:pt x="53276" y="191846"/>
                  </a:lnTo>
                  <a:lnTo>
                    <a:pt x="83743" y="191846"/>
                  </a:lnTo>
                  <a:lnTo>
                    <a:pt x="83743" y="184200"/>
                  </a:lnTo>
                  <a:lnTo>
                    <a:pt x="65430" y="184200"/>
                  </a:lnTo>
                  <a:lnTo>
                    <a:pt x="66967" y="182714"/>
                  </a:lnTo>
                  <a:lnTo>
                    <a:pt x="66967" y="178104"/>
                  </a:lnTo>
                  <a:lnTo>
                    <a:pt x="85229" y="178104"/>
                  </a:lnTo>
                  <a:lnTo>
                    <a:pt x="86766" y="176606"/>
                  </a:lnTo>
                  <a:lnTo>
                    <a:pt x="86766" y="170510"/>
                  </a:lnTo>
                  <a:close/>
                </a:path>
                <a:path w="96520" h="551179">
                  <a:moveTo>
                    <a:pt x="86766" y="115697"/>
                  </a:moveTo>
                  <a:lnTo>
                    <a:pt x="83743" y="114198"/>
                  </a:lnTo>
                  <a:lnTo>
                    <a:pt x="82207" y="114198"/>
                  </a:lnTo>
                  <a:lnTo>
                    <a:pt x="75501" y="114757"/>
                  </a:lnTo>
                  <a:lnTo>
                    <a:pt x="75501" y="123952"/>
                  </a:lnTo>
                  <a:lnTo>
                    <a:pt x="74612" y="124866"/>
                  </a:lnTo>
                  <a:lnTo>
                    <a:pt x="73075" y="126352"/>
                  </a:lnTo>
                  <a:lnTo>
                    <a:pt x="66967" y="132461"/>
                  </a:lnTo>
                  <a:lnTo>
                    <a:pt x="65430" y="129438"/>
                  </a:lnTo>
                  <a:lnTo>
                    <a:pt x="65430" y="124866"/>
                  </a:lnTo>
                  <a:lnTo>
                    <a:pt x="75501" y="123952"/>
                  </a:lnTo>
                  <a:lnTo>
                    <a:pt x="75501" y="114757"/>
                  </a:lnTo>
                  <a:lnTo>
                    <a:pt x="63944" y="115697"/>
                  </a:lnTo>
                  <a:lnTo>
                    <a:pt x="63944" y="111125"/>
                  </a:lnTo>
                  <a:lnTo>
                    <a:pt x="80657" y="109639"/>
                  </a:lnTo>
                  <a:lnTo>
                    <a:pt x="83743" y="109639"/>
                  </a:lnTo>
                  <a:lnTo>
                    <a:pt x="83743" y="101993"/>
                  </a:lnTo>
                  <a:lnTo>
                    <a:pt x="79171" y="101993"/>
                  </a:lnTo>
                  <a:lnTo>
                    <a:pt x="62407" y="103543"/>
                  </a:lnTo>
                  <a:lnTo>
                    <a:pt x="62407" y="98971"/>
                  </a:lnTo>
                  <a:lnTo>
                    <a:pt x="62407" y="97434"/>
                  </a:lnTo>
                  <a:lnTo>
                    <a:pt x="80657" y="95948"/>
                  </a:lnTo>
                  <a:lnTo>
                    <a:pt x="85229" y="95948"/>
                  </a:lnTo>
                  <a:lnTo>
                    <a:pt x="85229" y="89839"/>
                  </a:lnTo>
                  <a:lnTo>
                    <a:pt x="85229" y="88303"/>
                  </a:lnTo>
                  <a:lnTo>
                    <a:pt x="80657" y="88303"/>
                  </a:lnTo>
                  <a:lnTo>
                    <a:pt x="80657" y="83743"/>
                  </a:lnTo>
                  <a:lnTo>
                    <a:pt x="77635" y="82207"/>
                  </a:lnTo>
                  <a:lnTo>
                    <a:pt x="77635" y="80721"/>
                  </a:lnTo>
                  <a:lnTo>
                    <a:pt x="73075" y="79184"/>
                  </a:lnTo>
                  <a:lnTo>
                    <a:pt x="70002" y="79184"/>
                  </a:lnTo>
                  <a:lnTo>
                    <a:pt x="66967" y="80721"/>
                  </a:lnTo>
                  <a:lnTo>
                    <a:pt x="66967" y="83743"/>
                  </a:lnTo>
                  <a:lnTo>
                    <a:pt x="68503" y="83743"/>
                  </a:lnTo>
                  <a:lnTo>
                    <a:pt x="70002" y="85280"/>
                  </a:lnTo>
                  <a:lnTo>
                    <a:pt x="70002" y="86766"/>
                  </a:lnTo>
                  <a:lnTo>
                    <a:pt x="73075" y="88303"/>
                  </a:lnTo>
                  <a:lnTo>
                    <a:pt x="62407" y="89839"/>
                  </a:lnTo>
                  <a:lnTo>
                    <a:pt x="62407" y="77635"/>
                  </a:lnTo>
                  <a:lnTo>
                    <a:pt x="51739" y="77635"/>
                  </a:lnTo>
                  <a:lnTo>
                    <a:pt x="51739" y="89839"/>
                  </a:lnTo>
                  <a:lnTo>
                    <a:pt x="44145" y="91338"/>
                  </a:lnTo>
                  <a:lnTo>
                    <a:pt x="39585" y="91338"/>
                  </a:lnTo>
                  <a:lnTo>
                    <a:pt x="39585" y="98971"/>
                  </a:lnTo>
                  <a:lnTo>
                    <a:pt x="30454" y="98971"/>
                  </a:lnTo>
                  <a:lnTo>
                    <a:pt x="30454" y="108102"/>
                  </a:lnTo>
                  <a:lnTo>
                    <a:pt x="30454" y="114198"/>
                  </a:lnTo>
                  <a:lnTo>
                    <a:pt x="28917" y="120256"/>
                  </a:lnTo>
                  <a:lnTo>
                    <a:pt x="25895" y="117233"/>
                  </a:lnTo>
                  <a:lnTo>
                    <a:pt x="24358" y="117233"/>
                  </a:lnTo>
                  <a:lnTo>
                    <a:pt x="21336" y="115697"/>
                  </a:lnTo>
                  <a:lnTo>
                    <a:pt x="22821" y="114198"/>
                  </a:lnTo>
                  <a:lnTo>
                    <a:pt x="22821" y="111125"/>
                  </a:lnTo>
                  <a:lnTo>
                    <a:pt x="24358" y="108102"/>
                  </a:lnTo>
                  <a:lnTo>
                    <a:pt x="30454" y="108102"/>
                  </a:lnTo>
                  <a:lnTo>
                    <a:pt x="30454" y="98971"/>
                  </a:lnTo>
                  <a:lnTo>
                    <a:pt x="25895" y="98971"/>
                  </a:lnTo>
                  <a:lnTo>
                    <a:pt x="25895" y="89839"/>
                  </a:lnTo>
                  <a:lnTo>
                    <a:pt x="41071" y="89839"/>
                  </a:lnTo>
                  <a:lnTo>
                    <a:pt x="42608" y="88303"/>
                  </a:lnTo>
                  <a:lnTo>
                    <a:pt x="42608" y="80721"/>
                  </a:lnTo>
                  <a:lnTo>
                    <a:pt x="12153" y="80721"/>
                  </a:lnTo>
                  <a:lnTo>
                    <a:pt x="9131" y="82207"/>
                  </a:lnTo>
                  <a:lnTo>
                    <a:pt x="9131" y="88303"/>
                  </a:lnTo>
                  <a:lnTo>
                    <a:pt x="10668" y="89839"/>
                  </a:lnTo>
                  <a:lnTo>
                    <a:pt x="16713" y="89839"/>
                  </a:lnTo>
                  <a:lnTo>
                    <a:pt x="16256" y="98971"/>
                  </a:lnTo>
                  <a:lnTo>
                    <a:pt x="16154" y="100507"/>
                  </a:lnTo>
                  <a:lnTo>
                    <a:pt x="14820" y="107518"/>
                  </a:lnTo>
                  <a:lnTo>
                    <a:pt x="12903" y="112661"/>
                  </a:lnTo>
                  <a:lnTo>
                    <a:pt x="10668" y="117233"/>
                  </a:lnTo>
                  <a:lnTo>
                    <a:pt x="10668" y="118770"/>
                  </a:lnTo>
                  <a:lnTo>
                    <a:pt x="9131" y="120256"/>
                  </a:lnTo>
                  <a:lnTo>
                    <a:pt x="9131" y="123329"/>
                  </a:lnTo>
                  <a:lnTo>
                    <a:pt x="12153" y="126352"/>
                  </a:lnTo>
                  <a:lnTo>
                    <a:pt x="16713" y="126352"/>
                  </a:lnTo>
                  <a:lnTo>
                    <a:pt x="16713" y="124866"/>
                  </a:lnTo>
                  <a:lnTo>
                    <a:pt x="18249" y="123329"/>
                  </a:lnTo>
                  <a:lnTo>
                    <a:pt x="22821" y="126352"/>
                  </a:lnTo>
                  <a:lnTo>
                    <a:pt x="25895" y="129438"/>
                  </a:lnTo>
                  <a:lnTo>
                    <a:pt x="21336" y="138557"/>
                  </a:lnTo>
                  <a:lnTo>
                    <a:pt x="15227" y="143129"/>
                  </a:lnTo>
                  <a:lnTo>
                    <a:pt x="13690" y="144614"/>
                  </a:lnTo>
                  <a:lnTo>
                    <a:pt x="12153" y="146151"/>
                  </a:lnTo>
                  <a:lnTo>
                    <a:pt x="10668" y="147688"/>
                  </a:lnTo>
                  <a:lnTo>
                    <a:pt x="10668" y="150710"/>
                  </a:lnTo>
                  <a:lnTo>
                    <a:pt x="13690" y="155282"/>
                  </a:lnTo>
                  <a:lnTo>
                    <a:pt x="16713" y="155282"/>
                  </a:lnTo>
                  <a:lnTo>
                    <a:pt x="18249" y="153797"/>
                  </a:lnTo>
                  <a:lnTo>
                    <a:pt x="19786" y="152247"/>
                  </a:lnTo>
                  <a:lnTo>
                    <a:pt x="23685" y="148856"/>
                  </a:lnTo>
                  <a:lnTo>
                    <a:pt x="28143" y="143484"/>
                  </a:lnTo>
                  <a:lnTo>
                    <a:pt x="32613" y="136410"/>
                  </a:lnTo>
                  <a:lnTo>
                    <a:pt x="36512" y="127901"/>
                  </a:lnTo>
                  <a:lnTo>
                    <a:pt x="37820" y="123329"/>
                  </a:lnTo>
                  <a:lnTo>
                    <a:pt x="38709" y="120256"/>
                  </a:lnTo>
                  <a:lnTo>
                    <a:pt x="39585" y="117233"/>
                  </a:lnTo>
                  <a:lnTo>
                    <a:pt x="39585" y="108102"/>
                  </a:lnTo>
                  <a:lnTo>
                    <a:pt x="39585" y="100507"/>
                  </a:lnTo>
                  <a:lnTo>
                    <a:pt x="42608" y="98971"/>
                  </a:lnTo>
                  <a:lnTo>
                    <a:pt x="53276" y="98971"/>
                  </a:lnTo>
                  <a:lnTo>
                    <a:pt x="53276" y="103543"/>
                  </a:lnTo>
                  <a:lnTo>
                    <a:pt x="45694" y="103543"/>
                  </a:lnTo>
                  <a:lnTo>
                    <a:pt x="42608" y="105079"/>
                  </a:lnTo>
                  <a:lnTo>
                    <a:pt x="41071" y="105079"/>
                  </a:lnTo>
                  <a:lnTo>
                    <a:pt x="41071" y="111125"/>
                  </a:lnTo>
                  <a:lnTo>
                    <a:pt x="42608" y="112661"/>
                  </a:lnTo>
                  <a:lnTo>
                    <a:pt x="45694" y="112661"/>
                  </a:lnTo>
                  <a:lnTo>
                    <a:pt x="53276" y="111125"/>
                  </a:lnTo>
                  <a:lnTo>
                    <a:pt x="53276" y="115697"/>
                  </a:lnTo>
                  <a:lnTo>
                    <a:pt x="54813" y="115697"/>
                  </a:lnTo>
                  <a:lnTo>
                    <a:pt x="42608" y="117233"/>
                  </a:lnTo>
                  <a:lnTo>
                    <a:pt x="39585" y="117233"/>
                  </a:lnTo>
                  <a:lnTo>
                    <a:pt x="39585" y="124866"/>
                  </a:lnTo>
                  <a:lnTo>
                    <a:pt x="41071" y="126352"/>
                  </a:lnTo>
                  <a:lnTo>
                    <a:pt x="44145" y="126352"/>
                  </a:lnTo>
                  <a:lnTo>
                    <a:pt x="54813" y="124866"/>
                  </a:lnTo>
                  <a:lnTo>
                    <a:pt x="56311" y="130924"/>
                  </a:lnTo>
                  <a:lnTo>
                    <a:pt x="57848" y="135483"/>
                  </a:lnTo>
                  <a:lnTo>
                    <a:pt x="59385" y="138557"/>
                  </a:lnTo>
                  <a:lnTo>
                    <a:pt x="53276" y="141592"/>
                  </a:lnTo>
                  <a:lnTo>
                    <a:pt x="51739" y="141592"/>
                  </a:lnTo>
                  <a:lnTo>
                    <a:pt x="42608" y="144614"/>
                  </a:lnTo>
                  <a:lnTo>
                    <a:pt x="39585" y="144614"/>
                  </a:lnTo>
                  <a:lnTo>
                    <a:pt x="38049" y="146151"/>
                  </a:lnTo>
                  <a:lnTo>
                    <a:pt x="38049" y="150710"/>
                  </a:lnTo>
                  <a:lnTo>
                    <a:pt x="39585" y="153797"/>
                  </a:lnTo>
                  <a:lnTo>
                    <a:pt x="45694" y="153797"/>
                  </a:lnTo>
                  <a:lnTo>
                    <a:pt x="56311" y="149174"/>
                  </a:lnTo>
                  <a:lnTo>
                    <a:pt x="62407" y="146151"/>
                  </a:lnTo>
                  <a:lnTo>
                    <a:pt x="65430" y="150710"/>
                  </a:lnTo>
                  <a:lnTo>
                    <a:pt x="70002" y="155282"/>
                  </a:lnTo>
                  <a:lnTo>
                    <a:pt x="79171" y="155282"/>
                  </a:lnTo>
                  <a:lnTo>
                    <a:pt x="82207" y="152247"/>
                  </a:lnTo>
                  <a:lnTo>
                    <a:pt x="85229" y="149174"/>
                  </a:lnTo>
                  <a:lnTo>
                    <a:pt x="86245" y="146151"/>
                  </a:lnTo>
                  <a:lnTo>
                    <a:pt x="86766" y="144614"/>
                  </a:lnTo>
                  <a:lnTo>
                    <a:pt x="86766" y="140055"/>
                  </a:lnTo>
                  <a:lnTo>
                    <a:pt x="85229" y="137020"/>
                  </a:lnTo>
                  <a:lnTo>
                    <a:pt x="80657" y="137020"/>
                  </a:lnTo>
                  <a:lnTo>
                    <a:pt x="79171" y="138557"/>
                  </a:lnTo>
                  <a:lnTo>
                    <a:pt x="79171" y="141592"/>
                  </a:lnTo>
                  <a:lnTo>
                    <a:pt x="77635" y="144614"/>
                  </a:lnTo>
                  <a:lnTo>
                    <a:pt x="73075" y="144614"/>
                  </a:lnTo>
                  <a:lnTo>
                    <a:pt x="71539" y="141592"/>
                  </a:lnTo>
                  <a:lnTo>
                    <a:pt x="71539" y="140055"/>
                  </a:lnTo>
                  <a:lnTo>
                    <a:pt x="73075" y="138557"/>
                  </a:lnTo>
                  <a:lnTo>
                    <a:pt x="79171" y="132461"/>
                  </a:lnTo>
                  <a:lnTo>
                    <a:pt x="82207" y="129438"/>
                  </a:lnTo>
                  <a:lnTo>
                    <a:pt x="82207" y="126352"/>
                  </a:lnTo>
                  <a:lnTo>
                    <a:pt x="79425" y="123596"/>
                  </a:lnTo>
                  <a:lnTo>
                    <a:pt x="82207" y="123329"/>
                  </a:lnTo>
                  <a:lnTo>
                    <a:pt x="86766" y="121793"/>
                  </a:lnTo>
                  <a:lnTo>
                    <a:pt x="86766" y="115697"/>
                  </a:lnTo>
                  <a:close/>
                </a:path>
                <a:path w="96520" h="551179">
                  <a:moveTo>
                    <a:pt x="95897" y="277075"/>
                  </a:moveTo>
                  <a:lnTo>
                    <a:pt x="83743" y="245237"/>
                  </a:lnTo>
                  <a:lnTo>
                    <a:pt x="83743" y="277075"/>
                  </a:lnTo>
                  <a:lnTo>
                    <a:pt x="83350" y="286664"/>
                  </a:lnTo>
                  <a:lnTo>
                    <a:pt x="81826" y="294398"/>
                  </a:lnTo>
                  <a:lnTo>
                    <a:pt x="78587" y="299554"/>
                  </a:lnTo>
                  <a:lnTo>
                    <a:pt x="73075" y="301434"/>
                  </a:lnTo>
                  <a:lnTo>
                    <a:pt x="68173" y="299554"/>
                  </a:lnTo>
                  <a:lnTo>
                    <a:pt x="64871" y="294398"/>
                  </a:lnTo>
                  <a:lnTo>
                    <a:pt x="62992" y="286664"/>
                  </a:lnTo>
                  <a:lnTo>
                    <a:pt x="62407" y="277075"/>
                  </a:lnTo>
                  <a:lnTo>
                    <a:pt x="62992" y="267258"/>
                  </a:lnTo>
                  <a:lnTo>
                    <a:pt x="64871" y="258991"/>
                  </a:lnTo>
                  <a:lnTo>
                    <a:pt x="68173" y="253301"/>
                  </a:lnTo>
                  <a:lnTo>
                    <a:pt x="73075" y="251180"/>
                  </a:lnTo>
                  <a:lnTo>
                    <a:pt x="78587" y="253085"/>
                  </a:lnTo>
                  <a:lnTo>
                    <a:pt x="81826" y="258419"/>
                  </a:lnTo>
                  <a:lnTo>
                    <a:pt x="83350" y="266611"/>
                  </a:lnTo>
                  <a:lnTo>
                    <a:pt x="83743" y="277075"/>
                  </a:lnTo>
                  <a:lnTo>
                    <a:pt x="83743" y="245237"/>
                  </a:lnTo>
                  <a:lnTo>
                    <a:pt x="73075" y="242049"/>
                  </a:lnTo>
                  <a:lnTo>
                    <a:pt x="70002" y="242049"/>
                  </a:lnTo>
                  <a:lnTo>
                    <a:pt x="51828" y="271297"/>
                  </a:lnTo>
                  <a:lnTo>
                    <a:pt x="51828" y="281978"/>
                  </a:lnTo>
                  <a:lnTo>
                    <a:pt x="66967" y="310553"/>
                  </a:lnTo>
                  <a:lnTo>
                    <a:pt x="80657" y="310553"/>
                  </a:lnTo>
                  <a:lnTo>
                    <a:pt x="86766" y="307530"/>
                  </a:lnTo>
                  <a:lnTo>
                    <a:pt x="89789" y="302971"/>
                  </a:lnTo>
                  <a:lnTo>
                    <a:pt x="90601" y="301434"/>
                  </a:lnTo>
                  <a:lnTo>
                    <a:pt x="93319" y="296341"/>
                  </a:lnTo>
                  <a:lnTo>
                    <a:pt x="95123" y="288874"/>
                  </a:lnTo>
                  <a:lnTo>
                    <a:pt x="95796" y="281978"/>
                  </a:lnTo>
                  <a:lnTo>
                    <a:pt x="95897" y="277075"/>
                  </a:lnTo>
                  <a:close/>
                </a:path>
              </a:pathLst>
            </a:custGeom>
            <a:solidFill>
              <a:srgbClr val="4A4B4D"/>
            </a:solidFill>
          </p:spPr>
          <p:txBody>
            <a:bodyPr wrap="square" lIns="0" tIns="0" rIns="0" bIns="0" rtlCol="0"/>
            <a:lstStyle/>
            <a:p>
              <a:endParaRPr/>
            </a:p>
          </p:txBody>
        </p:sp>
        <p:sp>
          <p:nvSpPr>
            <p:cNvPr id="39" name="object 39"/>
            <p:cNvSpPr/>
            <p:nvPr/>
          </p:nvSpPr>
          <p:spPr>
            <a:xfrm>
              <a:off x="6305207" y="3371303"/>
              <a:ext cx="78105" cy="560705"/>
            </a:xfrm>
            <a:custGeom>
              <a:avLst/>
              <a:gdLst/>
              <a:ahLst/>
              <a:cxnLst/>
              <a:rect l="l" t="t" r="r" b="b"/>
              <a:pathLst>
                <a:path w="78104" h="560704">
                  <a:moveTo>
                    <a:pt x="36563" y="487108"/>
                  </a:moveTo>
                  <a:lnTo>
                    <a:pt x="33477" y="485622"/>
                  </a:lnTo>
                  <a:lnTo>
                    <a:pt x="27381" y="485622"/>
                  </a:lnTo>
                  <a:lnTo>
                    <a:pt x="27381" y="493217"/>
                  </a:lnTo>
                  <a:lnTo>
                    <a:pt x="27381" y="497776"/>
                  </a:lnTo>
                  <a:lnTo>
                    <a:pt x="27381" y="503885"/>
                  </a:lnTo>
                  <a:lnTo>
                    <a:pt x="27381" y="508444"/>
                  </a:lnTo>
                  <a:lnTo>
                    <a:pt x="13690" y="508444"/>
                  </a:lnTo>
                  <a:lnTo>
                    <a:pt x="13690" y="503885"/>
                  </a:lnTo>
                  <a:lnTo>
                    <a:pt x="27381" y="503885"/>
                  </a:lnTo>
                  <a:lnTo>
                    <a:pt x="27381" y="497776"/>
                  </a:lnTo>
                  <a:lnTo>
                    <a:pt x="13690" y="497776"/>
                  </a:lnTo>
                  <a:lnTo>
                    <a:pt x="13690" y="493217"/>
                  </a:lnTo>
                  <a:lnTo>
                    <a:pt x="27381" y="493217"/>
                  </a:lnTo>
                  <a:lnTo>
                    <a:pt x="27381" y="485622"/>
                  </a:lnTo>
                  <a:lnTo>
                    <a:pt x="6096" y="485622"/>
                  </a:lnTo>
                  <a:lnTo>
                    <a:pt x="4559" y="487108"/>
                  </a:lnTo>
                  <a:lnTo>
                    <a:pt x="4559" y="560184"/>
                  </a:lnTo>
                  <a:lnTo>
                    <a:pt x="13690" y="560184"/>
                  </a:lnTo>
                  <a:lnTo>
                    <a:pt x="13690" y="516039"/>
                  </a:lnTo>
                  <a:lnTo>
                    <a:pt x="33477" y="516039"/>
                  </a:lnTo>
                  <a:lnTo>
                    <a:pt x="36563" y="514553"/>
                  </a:lnTo>
                  <a:lnTo>
                    <a:pt x="36563" y="508444"/>
                  </a:lnTo>
                  <a:lnTo>
                    <a:pt x="36563" y="503885"/>
                  </a:lnTo>
                  <a:lnTo>
                    <a:pt x="36563" y="497776"/>
                  </a:lnTo>
                  <a:lnTo>
                    <a:pt x="36563" y="493217"/>
                  </a:lnTo>
                  <a:lnTo>
                    <a:pt x="36563" y="487108"/>
                  </a:lnTo>
                  <a:close/>
                </a:path>
                <a:path w="78104" h="560704">
                  <a:moveTo>
                    <a:pt x="47180" y="1536"/>
                  </a:moveTo>
                  <a:lnTo>
                    <a:pt x="45681" y="0"/>
                  </a:lnTo>
                  <a:lnTo>
                    <a:pt x="38049" y="0"/>
                  </a:lnTo>
                  <a:lnTo>
                    <a:pt x="38049" y="1536"/>
                  </a:lnTo>
                  <a:lnTo>
                    <a:pt x="36563" y="3073"/>
                  </a:lnTo>
                  <a:lnTo>
                    <a:pt x="35013" y="7645"/>
                  </a:lnTo>
                  <a:lnTo>
                    <a:pt x="31940" y="12204"/>
                  </a:lnTo>
                  <a:lnTo>
                    <a:pt x="27381" y="12204"/>
                  </a:lnTo>
                  <a:lnTo>
                    <a:pt x="22821" y="13690"/>
                  </a:lnTo>
                  <a:lnTo>
                    <a:pt x="21323" y="13690"/>
                  </a:lnTo>
                  <a:lnTo>
                    <a:pt x="21323" y="21336"/>
                  </a:lnTo>
                  <a:lnTo>
                    <a:pt x="35013" y="21336"/>
                  </a:lnTo>
                  <a:lnTo>
                    <a:pt x="35013" y="66967"/>
                  </a:lnTo>
                  <a:lnTo>
                    <a:pt x="38049" y="68516"/>
                  </a:lnTo>
                  <a:lnTo>
                    <a:pt x="47180" y="68516"/>
                  </a:lnTo>
                  <a:lnTo>
                    <a:pt x="47180" y="1536"/>
                  </a:lnTo>
                  <a:close/>
                </a:path>
                <a:path w="78104" h="560704">
                  <a:moveTo>
                    <a:pt x="62407" y="366864"/>
                  </a:moveTo>
                  <a:lnTo>
                    <a:pt x="54813" y="366864"/>
                  </a:lnTo>
                  <a:lnTo>
                    <a:pt x="54813" y="339483"/>
                  </a:lnTo>
                  <a:lnTo>
                    <a:pt x="54813" y="327279"/>
                  </a:lnTo>
                  <a:lnTo>
                    <a:pt x="51739" y="322707"/>
                  </a:lnTo>
                  <a:lnTo>
                    <a:pt x="42608" y="322707"/>
                  </a:lnTo>
                  <a:lnTo>
                    <a:pt x="42608" y="339483"/>
                  </a:lnTo>
                  <a:lnTo>
                    <a:pt x="42608" y="366864"/>
                  </a:lnTo>
                  <a:lnTo>
                    <a:pt x="25895" y="366864"/>
                  </a:lnTo>
                  <a:lnTo>
                    <a:pt x="25895" y="363829"/>
                  </a:lnTo>
                  <a:lnTo>
                    <a:pt x="41122" y="339483"/>
                  </a:lnTo>
                  <a:lnTo>
                    <a:pt x="42608" y="339483"/>
                  </a:lnTo>
                  <a:lnTo>
                    <a:pt x="42608" y="322707"/>
                  </a:lnTo>
                  <a:lnTo>
                    <a:pt x="39585" y="325780"/>
                  </a:lnTo>
                  <a:lnTo>
                    <a:pt x="38049" y="328815"/>
                  </a:lnTo>
                  <a:lnTo>
                    <a:pt x="18249" y="362292"/>
                  </a:lnTo>
                  <a:lnTo>
                    <a:pt x="16764" y="363829"/>
                  </a:lnTo>
                  <a:lnTo>
                    <a:pt x="16764" y="372960"/>
                  </a:lnTo>
                  <a:lnTo>
                    <a:pt x="18249" y="375983"/>
                  </a:lnTo>
                  <a:lnTo>
                    <a:pt x="42608" y="375983"/>
                  </a:lnTo>
                  <a:lnTo>
                    <a:pt x="42608" y="391223"/>
                  </a:lnTo>
                  <a:lnTo>
                    <a:pt x="45681" y="392760"/>
                  </a:lnTo>
                  <a:lnTo>
                    <a:pt x="53276" y="392760"/>
                  </a:lnTo>
                  <a:lnTo>
                    <a:pt x="54813" y="389686"/>
                  </a:lnTo>
                  <a:lnTo>
                    <a:pt x="54813" y="375983"/>
                  </a:lnTo>
                  <a:lnTo>
                    <a:pt x="62407" y="375983"/>
                  </a:lnTo>
                  <a:lnTo>
                    <a:pt x="62407" y="366864"/>
                  </a:lnTo>
                  <a:close/>
                </a:path>
                <a:path w="78104" h="560704">
                  <a:moveTo>
                    <a:pt x="70040" y="85280"/>
                  </a:moveTo>
                  <a:lnTo>
                    <a:pt x="66967" y="82207"/>
                  </a:lnTo>
                  <a:lnTo>
                    <a:pt x="59372" y="82207"/>
                  </a:lnTo>
                  <a:lnTo>
                    <a:pt x="59372" y="92875"/>
                  </a:lnTo>
                  <a:lnTo>
                    <a:pt x="59372" y="112661"/>
                  </a:lnTo>
                  <a:lnTo>
                    <a:pt x="59372" y="121793"/>
                  </a:lnTo>
                  <a:lnTo>
                    <a:pt x="59372" y="141579"/>
                  </a:lnTo>
                  <a:lnTo>
                    <a:pt x="57835" y="143129"/>
                  </a:lnTo>
                  <a:lnTo>
                    <a:pt x="19786" y="143129"/>
                  </a:lnTo>
                  <a:lnTo>
                    <a:pt x="19786" y="121793"/>
                  </a:lnTo>
                  <a:lnTo>
                    <a:pt x="59372" y="121793"/>
                  </a:lnTo>
                  <a:lnTo>
                    <a:pt x="59372" y="112661"/>
                  </a:lnTo>
                  <a:lnTo>
                    <a:pt x="19786" y="112661"/>
                  </a:lnTo>
                  <a:lnTo>
                    <a:pt x="19786" y="91325"/>
                  </a:lnTo>
                  <a:lnTo>
                    <a:pt x="57835" y="91325"/>
                  </a:lnTo>
                  <a:lnTo>
                    <a:pt x="59372" y="92875"/>
                  </a:lnTo>
                  <a:lnTo>
                    <a:pt x="59372" y="82207"/>
                  </a:lnTo>
                  <a:lnTo>
                    <a:pt x="12204" y="82207"/>
                  </a:lnTo>
                  <a:lnTo>
                    <a:pt x="7581" y="85280"/>
                  </a:lnTo>
                  <a:lnTo>
                    <a:pt x="7581" y="150710"/>
                  </a:lnTo>
                  <a:lnTo>
                    <a:pt x="12204" y="152247"/>
                  </a:lnTo>
                  <a:lnTo>
                    <a:pt x="66967" y="152247"/>
                  </a:lnTo>
                  <a:lnTo>
                    <a:pt x="70040" y="150710"/>
                  </a:lnTo>
                  <a:lnTo>
                    <a:pt x="70040" y="143129"/>
                  </a:lnTo>
                  <a:lnTo>
                    <a:pt x="70040" y="121793"/>
                  </a:lnTo>
                  <a:lnTo>
                    <a:pt x="70040" y="112661"/>
                  </a:lnTo>
                  <a:lnTo>
                    <a:pt x="70040" y="91325"/>
                  </a:lnTo>
                  <a:lnTo>
                    <a:pt x="70040" y="85280"/>
                  </a:lnTo>
                  <a:close/>
                </a:path>
                <a:path w="78104" h="560704">
                  <a:moveTo>
                    <a:pt x="74612" y="487108"/>
                  </a:moveTo>
                  <a:lnTo>
                    <a:pt x="71526" y="485622"/>
                  </a:lnTo>
                  <a:lnTo>
                    <a:pt x="65481" y="485622"/>
                  </a:lnTo>
                  <a:lnTo>
                    <a:pt x="65481" y="493217"/>
                  </a:lnTo>
                  <a:lnTo>
                    <a:pt x="65481" y="497776"/>
                  </a:lnTo>
                  <a:lnTo>
                    <a:pt x="65481" y="503885"/>
                  </a:lnTo>
                  <a:lnTo>
                    <a:pt x="65481" y="508444"/>
                  </a:lnTo>
                  <a:lnTo>
                    <a:pt x="51739" y="508444"/>
                  </a:lnTo>
                  <a:lnTo>
                    <a:pt x="51739" y="503885"/>
                  </a:lnTo>
                  <a:lnTo>
                    <a:pt x="65481" y="503885"/>
                  </a:lnTo>
                  <a:lnTo>
                    <a:pt x="65481" y="497776"/>
                  </a:lnTo>
                  <a:lnTo>
                    <a:pt x="51739" y="497776"/>
                  </a:lnTo>
                  <a:lnTo>
                    <a:pt x="51739" y="493217"/>
                  </a:lnTo>
                  <a:lnTo>
                    <a:pt x="65481" y="493217"/>
                  </a:lnTo>
                  <a:lnTo>
                    <a:pt x="65481" y="485622"/>
                  </a:lnTo>
                  <a:lnTo>
                    <a:pt x="44145" y="485622"/>
                  </a:lnTo>
                  <a:lnTo>
                    <a:pt x="41122" y="487108"/>
                  </a:lnTo>
                  <a:lnTo>
                    <a:pt x="41122" y="514553"/>
                  </a:lnTo>
                  <a:lnTo>
                    <a:pt x="44145" y="516039"/>
                  </a:lnTo>
                  <a:lnTo>
                    <a:pt x="65481" y="516039"/>
                  </a:lnTo>
                  <a:lnTo>
                    <a:pt x="65481" y="548030"/>
                  </a:lnTo>
                  <a:lnTo>
                    <a:pt x="63944" y="549529"/>
                  </a:lnTo>
                  <a:lnTo>
                    <a:pt x="57835" y="549529"/>
                  </a:lnTo>
                  <a:lnTo>
                    <a:pt x="56299" y="548030"/>
                  </a:lnTo>
                  <a:lnTo>
                    <a:pt x="57835" y="546493"/>
                  </a:lnTo>
                  <a:lnTo>
                    <a:pt x="57835" y="543471"/>
                  </a:lnTo>
                  <a:lnTo>
                    <a:pt x="57835" y="538911"/>
                  </a:lnTo>
                  <a:lnTo>
                    <a:pt x="57835" y="531266"/>
                  </a:lnTo>
                  <a:lnTo>
                    <a:pt x="57835" y="526707"/>
                  </a:lnTo>
                  <a:lnTo>
                    <a:pt x="57835" y="522135"/>
                  </a:lnTo>
                  <a:lnTo>
                    <a:pt x="54813" y="519112"/>
                  </a:lnTo>
                  <a:lnTo>
                    <a:pt x="48717" y="519112"/>
                  </a:lnTo>
                  <a:lnTo>
                    <a:pt x="48717" y="526707"/>
                  </a:lnTo>
                  <a:lnTo>
                    <a:pt x="48717" y="531266"/>
                  </a:lnTo>
                  <a:lnTo>
                    <a:pt x="48717" y="538911"/>
                  </a:lnTo>
                  <a:lnTo>
                    <a:pt x="48717" y="543471"/>
                  </a:lnTo>
                  <a:lnTo>
                    <a:pt x="28917" y="543471"/>
                  </a:lnTo>
                  <a:lnTo>
                    <a:pt x="28917" y="538911"/>
                  </a:lnTo>
                  <a:lnTo>
                    <a:pt x="48717" y="538911"/>
                  </a:lnTo>
                  <a:lnTo>
                    <a:pt x="48717" y="531266"/>
                  </a:lnTo>
                  <a:lnTo>
                    <a:pt x="28917" y="531266"/>
                  </a:lnTo>
                  <a:lnTo>
                    <a:pt x="28917" y="526707"/>
                  </a:lnTo>
                  <a:lnTo>
                    <a:pt x="48717" y="526707"/>
                  </a:lnTo>
                  <a:lnTo>
                    <a:pt x="48717" y="519112"/>
                  </a:lnTo>
                  <a:lnTo>
                    <a:pt x="22821" y="519112"/>
                  </a:lnTo>
                  <a:lnTo>
                    <a:pt x="19786" y="522135"/>
                  </a:lnTo>
                  <a:lnTo>
                    <a:pt x="19786" y="549529"/>
                  </a:lnTo>
                  <a:lnTo>
                    <a:pt x="22821" y="551065"/>
                  </a:lnTo>
                  <a:lnTo>
                    <a:pt x="50253" y="551065"/>
                  </a:lnTo>
                  <a:lnTo>
                    <a:pt x="50253" y="555625"/>
                  </a:lnTo>
                  <a:lnTo>
                    <a:pt x="51739" y="557161"/>
                  </a:lnTo>
                  <a:lnTo>
                    <a:pt x="53276" y="558698"/>
                  </a:lnTo>
                  <a:lnTo>
                    <a:pt x="71526" y="558698"/>
                  </a:lnTo>
                  <a:lnTo>
                    <a:pt x="74612" y="557161"/>
                  </a:lnTo>
                  <a:lnTo>
                    <a:pt x="74612" y="549529"/>
                  </a:lnTo>
                  <a:lnTo>
                    <a:pt x="74612" y="508444"/>
                  </a:lnTo>
                  <a:lnTo>
                    <a:pt x="74612" y="503885"/>
                  </a:lnTo>
                  <a:lnTo>
                    <a:pt x="74612" y="497776"/>
                  </a:lnTo>
                  <a:lnTo>
                    <a:pt x="74612" y="493217"/>
                  </a:lnTo>
                  <a:lnTo>
                    <a:pt x="74612" y="487108"/>
                  </a:lnTo>
                  <a:close/>
                </a:path>
                <a:path w="78104" h="560704">
                  <a:moveTo>
                    <a:pt x="77635" y="426250"/>
                  </a:moveTo>
                  <a:lnTo>
                    <a:pt x="57835" y="426250"/>
                  </a:lnTo>
                  <a:lnTo>
                    <a:pt x="57835" y="418655"/>
                  </a:lnTo>
                  <a:lnTo>
                    <a:pt x="74612" y="418655"/>
                  </a:lnTo>
                  <a:lnTo>
                    <a:pt x="74612" y="409473"/>
                  </a:lnTo>
                  <a:lnTo>
                    <a:pt x="57835" y="409473"/>
                  </a:lnTo>
                  <a:lnTo>
                    <a:pt x="57835" y="401891"/>
                  </a:lnTo>
                  <a:lnTo>
                    <a:pt x="48717" y="401891"/>
                  </a:lnTo>
                  <a:lnTo>
                    <a:pt x="47180" y="403428"/>
                  </a:lnTo>
                  <a:lnTo>
                    <a:pt x="47180" y="409473"/>
                  </a:lnTo>
                  <a:lnTo>
                    <a:pt x="33477" y="409473"/>
                  </a:lnTo>
                  <a:lnTo>
                    <a:pt x="31940" y="411010"/>
                  </a:lnTo>
                  <a:lnTo>
                    <a:pt x="31940" y="418655"/>
                  </a:lnTo>
                  <a:lnTo>
                    <a:pt x="47180" y="418655"/>
                  </a:lnTo>
                  <a:lnTo>
                    <a:pt x="47180" y="426250"/>
                  </a:lnTo>
                  <a:lnTo>
                    <a:pt x="30454" y="426250"/>
                  </a:lnTo>
                  <a:lnTo>
                    <a:pt x="28917" y="427786"/>
                  </a:lnTo>
                  <a:lnTo>
                    <a:pt x="28917" y="414045"/>
                  </a:lnTo>
                  <a:lnTo>
                    <a:pt x="28917" y="406450"/>
                  </a:lnTo>
                  <a:lnTo>
                    <a:pt x="27381" y="404914"/>
                  </a:lnTo>
                  <a:lnTo>
                    <a:pt x="19786" y="404914"/>
                  </a:lnTo>
                  <a:lnTo>
                    <a:pt x="19786" y="414045"/>
                  </a:lnTo>
                  <a:lnTo>
                    <a:pt x="19786" y="435368"/>
                  </a:lnTo>
                  <a:lnTo>
                    <a:pt x="19786" y="442963"/>
                  </a:lnTo>
                  <a:lnTo>
                    <a:pt x="19786" y="464299"/>
                  </a:lnTo>
                  <a:lnTo>
                    <a:pt x="12204" y="464299"/>
                  </a:lnTo>
                  <a:lnTo>
                    <a:pt x="12204" y="442963"/>
                  </a:lnTo>
                  <a:lnTo>
                    <a:pt x="19786" y="442963"/>
                  </a:lnTo>
                  <a:lnTo>
                    <a:pt x="19786" y="435368"/>
                  </a:lnTo>
                  <a:lnTo>
                    <a:pt x="12204" y="435368"/>
                  </a:lnTo>
                  <a:lnTo>
                    <a:pt x="12204" y="415582"/>
                  </a:lnTo>
                  <a:lnTo>
                    <a:pt x="13690" y="414045"/>
                  </a:lnTo>
                  <a:lnTo>
                    <a:pt x="19786" y="414045"/>
                  </a:lnTo>
                  <a:lnTo>
                    <a:pt x="19786" y="404914"/>
                  </a:lnTo>
                  <a:lnTo>
                    <a:pt x="4559" y="404914"/>
                  </a:lnTo>
                  <a:lnTo>
                    <a:pt x="3022" y="406450"/>
                  </a:lnTo>
                  <a:lnTo>
                    <a:pt x="3022" y="471881"/>
                  </a:lnTo>
                  <a:lnTo>
                    <a:pt x="4559" y="473417"/>
                  </a:lnTo>
                  <a:lnTo>
                    <a:pt x="27381" y="473417"/>
                  </a:lnTo>
                  <a:lnTo>
                    <a:pt x="28917" y="471881"/>
                  </a:lnTo>
                  <a:lnTo>
                    <a:pt x="28917" y="464299"/>
                  </a:lnTo>
                  <a:lnTo>
                    <a:pt x="28917" y="442963"/>
                  </a:lnTo>
                  <a:lnTo>
                    <a:pt x="28917" y="435368"/>
                  </a:lnTo>
                  <a:lnTo>
                    <a:pt x="57835" y="435368"/>
                  </a:lnTo>
                  <a:lnTo>
                    <a:pt x="57835" y="441477"/>
                  </a:lnTo>
                  <a:lnTo>
                    <a:pt x="57835" y="452145"/>
                  </a:lnTo>
                  <a:lnTo>
                    <a:pt x="57835" y="467321"/>
                  </a:lnTo>
                  <a:lnTo>
                    <a:pt x="48717" y="467321"/>
                  </a:lnTo>
                  <a:lnTo>
                    <a:pt x="50253" y="465836"/>
                  </a:lnTo>
                  <a:lnTo>
                    <a:pt x="50253" y="462762"/>
                  </a:lnTo>
                  <a:lnTo>
                    <a:pt x="47180" y="458190"/>
                  </a:lnTo>
                  <a:lnTo>
                    <a:pt x="42608" y="453631"/>
                  </a:lnTo>
                  <a:lnTo>
                    <a:pt x="42608" y="452145"/>
                  </a:lnTo>
                  <a:lnTo>
                    <a:pt x="57835" y="452145"/>
                  </a:lnTo>
                  <a:lnTo>
                    <a:pt x="57835" y="441477"/>
                  </a:lnTo>
                  <a:lnTo>
                    <a:pt x="30454" y="441477"/>
                  </a:lnTo>
                  <a:lnTo>
                    <a:pt x="30454" y="452145"/>
                  </a:lnTo>
                  <a:lnTo>
                    <a:pt x="38049" y="452145"/>
                  </a:lnTo>
                  <a:lnTo>
                    <a:pt x="33477" y="453631"/>
                  </a:lnTo>
                  <a:lnTo>
                    <a:pt x="33477" y="458190"/>
                  </a:lnTo>
                  <a:lnTo>
                    <a:pt x="35013" y="458190"/>
                  </a:lnTo>
                  <a:lnTo>
                    <a:pt x="36563" y="461264"/>
                  </a:lnTo>
                  <a:lnTo>
                    <a:pt x="36563" y="462762"/>
                  </a:lnTo>
                  <a:lnTo>
                    <a:pt x="38049" y="464299"/>
                  </a:lnTo>
                  <a:lnTo>
                    <a:pt x="39585" y="465836"/>
                  </a:lnTo>
                  <a:lnTo>
                    <a:pt x="41122" y="468858"/>
                  </a:lnTo>
                  <a:lnTo>
                    <a:pt x="41122" y="470395"/>
                  </a:lnTo>
                  <a:lnTo>
                    <a:pt x="45681" y="470395"/>
                  </a:lnTo>
                  <a:lnTo>
                    <a:pt x="45681" y="477989"/>
                  </a:lnTo>
                  <a:lnTo>
                    <a:pt x="68503" y="477989"/>
                  </a:lnTo>
                  <a:lnTo>
                    <a:pt x="68503" y="468858"/>
                  </a:lnTo>
                  <a:lnTo>
                    <a:pt x="68503" y="467321"/>
                  </a:lnTo>
                  <a:lnTo>
                    <a:pt x="68503" y="452145"/>
                  </a:lnTo>
                  <a:lnTo>
                    <a:pt x="76098" y="452145"/>
                  </a:lnTo>
                  <a:lnTo>
                    <a:pt x="76098" y="441477"/>
                  </a:lnTo>
                  <a:lnTo>
                    <a:pt x="68503" y="441477"/>
                  </a:lnTo>
                  <a:lnTo>
                    <a:pt x="68503" y="435368"/>
                  </a:lnTo>
                  <a:lnTo>
                    <a:pt x="76098" y="435368"/>
                  </a:lnTo>
                  <a:lnTo>
                    <a:pt x="77635" y="433832"/>
                  </a:lnTo>
                  <a:lnTo>
                    <a:pt x="77635" y="426250"/>
                  </a:lnTo>
                  <a:close/>
                </a:path>
                <a:path w="78104" h="560704">
                  <a:moveTo>
                    <a:pt x="77635" y="251167"/>
                  </a:moveTo>
                  <a:lnTo>
                    <a:pt x="65481" y="251167"/>
                  </a:lnTo>
                  <a:lnTo>
                    <a:pt x="66967" y="249631"/>
                  </a:lnTo>
                  <a:lnTo>
                    <a:pt x="68503" y="246608"/>
                  </a:lnTo>
                  <a:lnTo>
                    <a:pt x="68503" y="242049"/>
                  </a:lnTo>
                  <a:lnTo>
                    <a:pt x="65481" y="240512"/>
                  </a:lnTo>
                  <a:lnTo>
                    <a:pt x="60871" y="240512"/>
                  </a:lnTo>
                  <a:lnTo>
                    <a:pt x="59372" y="242049"/>
                  </a:lnTo>
                  <a:lnTo>
                    <a:pt x="59372" y="243586"/>
                  </a:lnTo>
                  <a:lnTo>
                    <a:pt x="57835" y="246608"/>
                  </a:lnTo>
                  <a:lnTo>
                    <a:pt x="56299" y="246608"/>
                  </a:lnTo>
                  <a:lnTo>
                    <a:pt x="56299" y="248145"/>
                  </a:lnTo>
                  <a:lnTo>
                    <a:pt x="54813" y="249631"/>
                  </a:lnTo>
                  <a:lnTo>
                    <a:pt x="54813" y="251167"/>
                  </a:lnTo>
                  <a:lnTo>
                    <a:pt x="51739" y="251167"/>
                  </a:lnTo>
                  <a:lnTo>
                    <a:pt x="51739" y="240512"/>
                  </a:lnTo>
                  <a:lnTo>
                    <a:pt x="48717" y="240512"/>
                  </a:lnTo>
                  <a:lnTo>
                    <a:pt x="48717" y="258813"/>
                  </a:lnTo>
                  <a:lnTo>
                    <a:pt x="48717" y="260299"/>
                  </a:lnTo>
                  <a:lnTo>
                    <a:pt x="47180" y="263372"/>
                  </a:lnTo>
                  <a:lnTo>
                    <a:pt x="47180" y="264858"/>
                  </a:lnTo>
                  <a:lnTo>
                    <a:pt x="31940" y="264858"/>
                  </a:lnTo>
                  <a:lnTo>
                    <a:pt x="30454" y="260299"/>
                  </a:lnTo>
                  <a:lnTo>
                    <a:pt x="30454" y="258813"/>
                  </a:lnTo>
                  <a:lnTo>
                    <a:pt x="48717" y="258813"/>
                  </a:lnTo>
                  <a:lnTo>
                    <a:pt x="48717" y="240512"/>
                  </a:lnTo>
                  <a:lnTo>
                    <a:pt x="42608" y="240512"/>
                  </a:lnTo>
                  <a:lnTo>
                    <a:pt x="41122" y="242049"/>
                  </a:lnTo>
                  <a:lnTo>
                    <a:pt x="41122" y="251167"/>
                  </a:lnTo>
                  <a:lnTo>
                    <a:pt x="36563" y="251167"/>
                  </a:lnTo>
                  <a:lnTo>
                    <a:pt x="36563" y="240512"/>
                  </a:lnTo>
                  <a:lnTo>
                    <a:pt x="27381" y="240512"/>
                  </a:lnTo>
                  <a:lnTo>
                    <a:pt x="27381" y="251167"/>
                  </a:lnTo>
                  <a:lnTo>
                    <a:pt x="22821" y="251167"/>
                  </a:lnTo>
                  <a:lnTo>
                    <a:pt x="22821" y="248145"/>
                  </a:lnTo>
                  <a:lnTo>
                    <a:pt x="21323" y="246608"/>
                  </a:lnTo>
                  <a:lnTo>
                    <a:pt x="19786" y="245071"/>
                  </a:lnTo>
                  <a:lnTo>
                    <a:pt x="18249" y="242049"/>
                  </a:lnTo>
                  <a:lnTo>
                    <a:pt x="18249" y="240512"/>
                  </a:lnTo>
                  <a:lnTo>
                    <a:pt x="12204" y="240512"/>
                  </a:lnTo>
                  <a:lnTo>
                    <a:pt x="10655" y="242049"/>
                  </a:lnTo>
                  <a:lnTo>
                    <a:pt x="10655" y="246608"/>
                  </a:lnTo>
                  <a:lnTo>
                    <a:pt x="13690" y="251167"/>
                  </a:lnTo>
                  <a:lnTo>
                    <a:pt x="1536" y="251167"/>
                  </a:lnTo>
                  <a:lnTo>
                    <a:pt x="1536" y="258813"/>
                  </a:lnTo>
                  <a:lnTo>
                    <a:pt x="19786" y="258813"/>
                  </a:lnTo>
                  <a:lnTo>
                    <a:pt x="19786" y="260299"/>
                  </a:lnTo>
                  <a:lnTo>
                    <a:pt x="21323" y="263372"/>
                  </a:lnTo>
                  <a:lnTo>
                    <a:pt x="21323" y="264858"/>
                  </a:lnTo>
                  <a:lnTo>
                    <a:pt x="4559" y="264858"/>
                  </a:lnTo>
                  <a:lnTo>
                    <a:pt x="4559" y="272503"/>
                  </a:lnTo>
                  <a:lnTo>
                    <a:pt x="33477" y="272503"/>
                  </a:lnTo>
                  <a:lnTo>
                    <a:pt x="33477" y="277063"/>
                  </a:lnTo>
                  <a:lnTo>
                    <a:pt x="6096" y="277063"/>
                  </a:lnTo>
                  <a:lnTo>
                    <a:pt x="6096" y="283171"/>
                  </a:lnTo>
                  <a:lnTo>
                    <a:pt x="33477" y="283171"/>
                  </a:lnTo>
                  <a:lnTo>
                    <a:pt x="33477" y="287731"/>
                  </a:lnTo>
                  <a:lnTo>
                    <a:pt x="1536" y="287731"/>
                  </a:lnTo>
                  <a:lnTo>
                    <a:pt x="1536" y="295325"/>
                  </a:lnTo>
                  <a:lnTo>
                    <a:pt x="27381" y="295325"/>
                  </a:lnTo>
                  <a:lnTo>
                    <a:pt x="21323" y="301421"/>
                  </a:lnTo>
                  <a:lnTo>
                    <a:pt x="13690" y="302920"/>
                  </a:lnTo>
                  <a:lnTo>
                    <a:pt x="4559" y="305993"/>
                  </a:lnTo>
                  <a:lnTo>
                    <a:pt x="3022" y="305993"/>
                  </a:lnTo>
                  <a:lnTo>
                    <a:pt x="3022" y="315125"/>
                  </a:lnTo>
                  <a:lnTo>
                    <a:pt x="6096" y="315125"/>
                  </a:lnTo>
                  <a:lnTo>
                    <a:pt x="10147" y="314248"/>
                  </a:lnTo>
                  <a:lnTo>
                    <a:pt x="16916" y="311505"/>
                  </a:lnTo>
                  <a:lnTo>
                    <a:pt x="25120" y="306768"/>
                  </a:lnTo>
                  <a:lnTo>
                    <a:pt x="33477" y="299885"/>
                  </a:lnTo>
                  <a:lnTo>
                    <a:pt x="33477" y="316661"/>
                  </a:lnTo>
                  <a:lnTo>
                    <a:pt x="42608" y="316661"/>
                  </a:lnTo>
                  <a:lnTo>
                    <a:pt x="44145" y="315125"/>
                  </a:lnTo>
                  <a:lnTo>
                    <a:pt x="44145" y="299885"/>
                  </a:lnTo>
                  <a:lnTo>
                    <a:pt x="47180" y="304457"/>
                  </a:lnTo>
                  <a:lnTo>
                    <a:pt x="51739" y="307530"/>
                  </a:lnTo>
                  <a:lnTo>
                    <a:pt x="56299" y="309016"/>
                  </a:lnTo>
                  <a:lnTo>
                    <a:pt x="60871" y="312089"/>
                  </a:lnTo>
                  <a:lnTo>
                    <a:pt x="68503" y="315125"/>
                  </a:lnTo>
                  <a:lnTo>
                    <a:pt x="74612" y="315125"/>
                  </a:lnTo>
                  <a:lnTo>
                    <a:pt x="76098" y="312089"/>
                  </a:lnTo>
                  <a:lnTo>
                    <a:pt x="76098" y="305993"/>
                  </a:lnTo>
                  <a:lnTo>
                    <a:pt x="73075" y="305993"/>
                  </a:lnTo>
                  <a:lnTo>
                    <a:pt x="70040" y="304457"/>
                  </a:lnTo>
                  <a:lnTo>
                    <a:pt x="62407" y="302920"/>
                  </a:lnTo>
                  <a:lnTo>
                    <a:pt x="56299" y="299885"/>
                  </a:lnTo>
                  <a:lnTo>
                    <a:pt x="50253" y="295325"/>
                  </a:lnTo>
                  <a:lnTo>
                    <a:pt x="77635" y="295325"/>
                  </a:lnTo>
                  <a:lnTo>
                    <a:pt x="77635" y="287731"/>
                  </a:lnTo>
                  <a:lnTo>
                    <a:pt x="44145" y="287731"/>
                  </a:lnTo>
                  <a:lnTo>
                    <a:pt x="44145" y="283171"/>
                  </a:lnTo>
                  <a:lnTo>
                    <a:pt x="71526" y="283171"/>
                  </a:lnTo>
                  <a:lnTo>
                    <a:pt x="71526" y="277063"/>
                  </a:lnTo>
                  <a:lnTo>
                    <a:pt x="44145" y="277063"/>
                  </a:lnTo>
                  <a:lnTo>
                    <a:pt x="44145" y="272503"/>
                  </a:lnTo>
                  <a:lnTo>
                    <a:pt x="74612" y="272503"/>
                  </a:lnTo>
                  <a:lnTo>
                    <a:pt x="74612" y="264858"/>
                  </a:lnTo>
                  <a:lnTo>
                    <a:pt x="56299" y="264858"/>
                  </a:lnTo>
                  <a:lnTo>
                    <a:pt x="57835" y="263372"/>
                  </a:lnTo>
                  <a:lnTo>
                    <a:pt x="57835" y="258813"/>
                  </a:lnTo>
                  <a:lnTo>
                    <a:pt x="76098" y="258813"/>
                  </a:lnTo>
                  <a:lnTo>
                    <a:pt x="77635" y="257276"/>
                  </a:lnTo>
                  <a:lnTo>
                    <a:pt x="77635" y="251167"/>
                  </a:lnTo>
                  <a:close/>
                </a:path>
                <a:path w="78104" h="560704">
                  <a:moveTo>
                    <a:pt x="77635" y="196405"/>
                  </a:moveTo>
                  <a:lnTo>
                    <a:pt x="74612" y="194868"/>
                  </a:lnTo>
                  <a:lnTo>
                    <a:pt x="73075" y="194868"/>
                  </a:lnTo>
                  <a:lnTo>
                    <a:pt x="54813" y="196405"/>
                  </a:lnTo>
                  <a:lnTo>
                    <a:pt x="54813" y="191795"/>
                  </a:lnTo>
                  <a:lnTo>
                    <a:pt x="71526" y="190296"/>
                  </a:lnTo>
                  <a:lnTo>
                    <a:pt x="74612" y="190296"/>
                  </a:lnTo>
                  <a:lnTo>
                    <a:pt x="74612" y="184200"/>
                  </a:lnTo>
                  <a:lnTo>
                    <a:pt x="74612" y="182664"/>
                  </a:lnTo>
                  <a:lnTo>
                    <a:pt x="70040" y="182664"/>
                  </a:lnTo>
                  <a:lnTo>
                    <a:pt x="53276" y="184200"/>
                  </a:lnTo>
                  <a:lnTo>
                    <a:pt x="53276" y="179641"/>
                  </a:lnTo>
                  <a:lnTo>
                    <a:pt x="71526" y="178092"/>
                  </a:lnTo>
                  <a:lnTo>
                    <a:pt x="74612" y="176606"/>
                  </a:lnTo>
                  <a:lnTo>
                    <a:pt x="76098" y="176606"/>
                  </a:lnTo>
                  <a:lnTo>
                    <a:pt x="76098" y="170510"/>
                  </a:lnTo>
                  <a:lnTo>
                    <a:pt x="76098" y="168973"/>
                  </a:lnTo>
                  <a:lnTo>
                    <a:pt x="71526" y="168973"/>
                  </a:lnTo>
                  <a:lnTo>
                    <a:pt x="71526" y="164401"/>
                  </a:lnTo>
                  <a:lnTo>
                    <a:pt x="68503" y="162864"/>
                  </a:lnTo>
                  <a:lnTo>
                    <a:pt x="68503" y="161378"/>
                  </a:lnTo>
                  <a:lnTo>
                    <a:pt x="63944" y="159842"/>
                  </a:lnTo>
                  <a:lnTo>
                    <a:pt x="60871" y="159842"/>
                  </a:lnTo>
                  <a:lnTo>
                    <a:pt x="57835" y="161378"/>
                  </a:lnTo>
                  <a:lnTo>
                    <a:pt x="57835" y="164401"/>
                  </a:lnTo>
                  <a:lnTo>
                    <a:pt x="59372" y="164401"/>
                  </a:lnTo>
                  <a:lnTo>
                    <a:pt x="60871" y="165938"/>
                  </a:lnTo>
                  <a:lnTo>
                    <a:pt x="60871" y="167436"/>
                  </a:lnTo>
                  <a:lnTo>
                    <a:pt x="63944" y="168973"/>
                  </a:lnTo>
                  <a:lnTo>
                    <a:pt x="53276" y="170510"/>
                  </a:lnTo>
                  <a:lnTo>
                    <a:pt x="53276" y="159842"/>
                  </a:lnTo>
                  <a:lnTo>
                    <a:pt x="42608" y="159842"/>
                  </a:lnTo>
                  <a:lnTo>
                    <a:pt x="42608" y="172046"/>
                  </a:lnTo>
                  <a:lnTo>
                    <a:pt x="30454" y="172046"/>
                  </a:lnTo>
                  <a:lnTo>
                    <a:pt x="30454" y="179641"/>
                  </a:lnTo>
                  <a:lnTo>
                    <a:pt x="21323" y="179641"/>
                  </a:lnTo>
                  <a:lnTo>
                    <a:pt x="21323" y="188760"/>
                  </a:lnTo>
                  <a:lnTo>
                    <a:pt x="21323" y="194868"/>
                  </a:lnTo>
                  <a:lnTo>
                    <a:pt x="19786" y="200964"/>
                  </a:lnTo>
                  <a:lnTo>
                    <a:pt x="16764" y="199428"/>
                  </a:lnTo>
                  <a:lnTo>
                    <a:pt x="15227" y="197891"/>
                  </a:lnTo>
                  <a:lnTo>
                    <a:pt x="12204" y="196405"/>
                  </a:lnTo>
                  <a:lnTo>
                    <a:pt x="13690" y="194868"/>
                  </a:lnTo>
                  <a:lnTo>
                    <a:pt x="13690" y="191795"/>
                  </a:lnTo>
                  <a:lnTo>
                    <a:pt x="15227" y="188760"/>
                  </a:lnTo>
                  <a:lnTo>
                    <a:pt x="21323" y="188760"/>
                  </a:lnTo>
                  <a:lnTo>
                    <a:pt x="21323" y="179641"/>
                  </a:lnTo>
                  <a:lnTo>
                    <a:pt x="16764" y="179641"/>
                  </a:lnTo>
                  <a:lnTo>
                    <a:pt x="16764" y="170510"/>
                  </a:lnTo>
                  <a:lnTo>
                    <a:pt x="31940" y="170510"/>
                  </a:lnTo>
                  <a:lnTo>
                    <a:pt x="33477" y="168973"/>
                  </a:lnTo>
                  <a:lnTo>
                    <a:pt x="33477" y="161378"/>
                  </a:lnTo>
                  <a:lnTo>
                    <a:pt x="3022" y="161378"/>
                  </a:lnTo>
                  <a:lnTo>
                    <a:pt x="0" y="162864"/>
                  </a:lnTo>
                  <a:lnTo>
                    <a:pt x="0" y="168973"/>
                  </a:lnTo>
                  <a:lnTo>
                    <a:pt x="1536" y="170510"/>
                  </a:lnTo>
                  <a:lnTo>
                    <a:pt x="7581" y="170510"/>
                  </a:lnTo>
                  <a:lnTo>
                    <a:pt x="7061" y="181203"/>
                  </a:lnTo>
                  <a:lnTo>
                    <a:pt x="5689" y="188760"/>
                  </a:lnTo>
                  <a:lnTo>
                    <a:pt x="3746" y="194043"/>
                  </a:lnTo>
                  <a:lnTo>
                    <a:pt x="1536" y="197891"/>
                  </a:lnTo>
                  <a:lnTo>
                    <a:pt x="1536" y="199428"/>
                  </a:lnTo>
                  <a:lnTo>
                    <a:pt x="0" y="200964"/>
                  </a:lnTo>
                  <a:lnTo>
                    <a:pt x="0" y="205536"/>
                  </a:lnTo>
                  <a:lnTo>
                    <a:pt x="3022" y="207022"/>
                  </a:lnTo>
                  <a:lnTo>
                    <a:pt x="7581" y="207022"/>
                  </a:lnTo>
                  <a:lnTo>
                    <a:pt x="9118" y="204000"/>
                  </a:lnTo>
                  <a:lnTo>
                    <a:pt x="13690" y="207022"/>
                  </a:lnTo>
                  <a:lnTo>
                    <a:pt x="16764" y="210096"/>
                  </a:lnTo>
                  <a:lnTo>
                    <a:pt x="12204" y="219227"/>
                  </a:lnTo>
                  <a:lnTo>
                    <a:pt x="6096" y="223786"/>
                  </a:lnTo>
                  <a:lnTo>
                    <a:pt x="4559" y="226809"/>
                  </a:lnTo>
                  <a:lnTo>
                    <a:pt x="3022" y="226809"/>
                  </a:lnTo>
                  <a:lnTo>
                    <a:pt x="1536" y="228358"/>
                  </a:lnTo>
                  <a:lnTo>
                    <a:pt x="1536" y="232918"/>
                  </a:lnTo>
                  <a:lnTo>
                    <a:pt x="4559" y="235940"/>
                  </a:lnTo>
                  <a:lnTo>
                    <a:pt x="7581" y="235940"/>
                  </a:lnTo>
                  <a:lnTo>
                    <a:pt x="9118" y="234454"/>
                  </a:lnTo>
                  <a:lnTo>
                    <a:pt x="10655" y="232918"/>
                  </a:lnTo>
                  <a:lnTo>
                    <a:pt x="14554" y="229552"/>
                  </a:lnTo>
                  <a:lnTo>
                    <a:pt x="19011" y="224167"/>
                  </a:lnTo>
                  <a:lnTo>
                    <a:pt x="23482" y="217068"/>
                  </a:lnTo>
                  <a:lnTo>
                    <a:pt x="27381" y="208559"/>
                  </a:lnTo>
                  <a:lnTo>
                    <a:pt x="28689" y="204000"/>
                  </a:lnTo>
                  <a:lnTo>
                    <a:pt x="29565" y="200964"/>
                  </a:lnTo>
                  <a:lnTo>
                    <a:pt x="30454" y="197891"/>
                  </a:lnTo>
                  <a:lnTo>
                    <a:pt x="30454" y="188760"/>
                  </a:lnTo>
                  <a:lnTo>
                    <a:pt x="30454" y="181178"/>
                  </a:lnTo>
                  <a:lnTo>
                    <a:pt x="35013" y="181178"/>
                  </a:lnTo>
                  <a:lnTo>
                    <a:pt x="44145" y="179641"/>
                  </a:lnTo>
                  <a:lnTo>
                    <a:pt x="44145" y="184200"/>
                  </a:lnTo>
                  <a:lnTo>
                    <a:pt x="36563" y="185737"/>
                  </a:lnTo>
                  <a:lnTo>
                    <a:pt x="31940" y="185737"/>
                  </a:lnTo>
                  <a:lnTo>
                    <a:pt x="31940" y="191795"/>
                  </a:lnTo>
                  <a:lnTo>
                    <a:pt x="33477" y="193332"/>
                  </a:lnTo>
                  <a:lnTo>
                    <a:pt x="44145" y="193332"/>
                  </a:lnTo>
                  <a:lnTo>
                    <a:pt x="44145" y="196405"/>
                  </a:lnTo>
                  <a:lnTo>
                    <a:pt x="45681" y="197891"/>
                  </a:lnTo>
                  <a:lnTo>
                    <a:pt x="30454" y="197891"/>
                  </a:lnTo>
                  <a:lnTo>
                    <a:pt x="30454" y="207022"/>
                  </a:lnTo>
                  <a:lnTo>
                    <a:pt x="35013" y="207022"/>
                  </a:lnTo>
                  <a:lnTo>
                    <a:pt x="45681" y="205536"/>
                  </a:lnTo>
                  <a:lnTo>
                    <a:pt x="47180" y="211582"/>
                  </a:lnTo>
                  <a:lnTo>
                    <a:pt x="48717" y="216154"/>
                  </a:lnTo>
                  <a:lnTo>
                    <a:pt x="50253" y="219227"/>
                  </a:lnTo>
                  <a:lnTo>
                    <a:pt x="44145" y="222250"/>
                  </a:lnTo>
                  <a:lnTo>
                    <a:pt x="42608" y="222250"/>
                  </a:lnTo>
                  <a:lnTo>
                    <a:pt x="33477" y="225323"/>
                  </a:lnTo>
                  <a:lnTo>
                    <a:pt x="30454" y="226809"/>
                  </a:lnTo>
                  <a:lnTo>
                    <a:pt x="28917" y="226809"/>
                  </a:lnTo>
                  <a:lnTo>
                    <a:pt x="28917" y="231381"/>
                  </a:lnTo>
                  <a:lnTo>
                    <a:pt x="30454" y="234454"/>
                  </a:lnTo>
                  <a:lnTo>
                    <a:pt x="36563" y="234454"/>
                  </a:lnTo>
                  <a:lnTo>
                    <a:pt x="47180" y="229895"/>
                  </a:lnTo>
                  <a:lnTo>
                    <a:pt x="53276" y="226809"/>
                  </a:lnTo>
                  <a:lnTo>
                    <a:pt x="56299" y="231381"/>
                  </a:lnTo>
                  <a:lnTo>
                    <a:pt x="60871" y="235940"/>
                  </a:lnTo>
                  <a:lnTo>
                    <a:pt x="70040" y="235940"/>
                  </a:lnTo>
                  <a:lnTo>
                    <a:pt x="76098" y="229895"/>
                  </a:lnTo>
                  <a:lnTo>
                    <a:pt x="77635" y="225323"/>
                  </a:lnTo>
                  <a:lnTo>
                    <a:pt x="77635" y="220713"/>
                  </a:lnTo>
                  <a:lnTo>
                    <a:pt x="76098" y="217690"/>
                  </a:lnTo>
                  <a:lnTo>
                    <a:pt x="71526" y="217690"/>
                  </a:lnTo>
                  <a:lnTo>
                    <a:pt x="70040" y="220713"/>
                  </a:lnTo>
                  <a:lnTo>
                    <a:pt x="70040" y="222250"/>
                  </a:lnTo>
                  <a:lnTo>
                    <a:pt x="68503" y="225323"/>
                  </a:lnTo>
                  <a:lnTo>
                    <a:pt x="63944" y="225323"/>
                  </a:lnTo>
                  <a:lnTo>
                    <a:pt x="62407" y="222250"/>
                  </a:lnTo>
                  <a:lnTo>
                    <a:pt x="62407" y="220713"/>
                  </a:lnTo>
                  <a:lnTo>
                    <a:pt x="63944" y="219227"/>
                  </a:lnTo>
                  <a:lnTo>
                    <a:pt x="65481" y="217690"/>
                  </a:lnTo>
                  <a:lnTo>
                    <a:pt x="68503" y="216154"/>
                  </a:lnTo>
                  <a:lnTo>
                    <a:pt x="70040" y="213118"/>
                  </a:lnTo>
                  <a:lnTo>
                    <a:pt x="73075" y="211582"/>
                  </a:lnTo>
                  <a:lnTo>
                    <a:pt x="73075" y="207022"/>
                  </a:lnTo>
                  <a:lnTo>
                    <a:pt x="70040" y="205536"/>
                  </a:lnTo>
                  <a:lnTo>
                    <a:pt x="65481" y="205536"/>
                  </a:lnTo>
                  <a:lnTo>
                    <a:pt x="63944" y="207022"/>
                  </a:lnTo>
                  <a:lnTo>
                    <a:pt x="57835" y="213118"/>
                  </a:lnTo>
                  <a:lnTo>
                    <a:pt x="56299" y="210096"/>
                  </a:lnTo>
                  <a:lnTo>
                    <a:pt x="56299" y="205536"/>
                  </a:lnTo>
                  <a:lnTo>
                    <a:pt x="73075" y="204000"/>
                  </a:lnTo>
                  <a:lnTo>
                    <a:pt x="77635" y="204000"/>
                  </a:lnTo>
                  <a:lnTo>
                    <a:pt x="77635" y="196405"/>
                  </a:lnTo>
                  <a:close/>
                </a:path>
              </a:pathLst>
            </a:custGeom>
            <a:solidFill>
              <a:srgbClr val="00B6F0"/>
            </a:solidFill>
          </p:spPr>
          <p:txBody>
            <a:bodyPr wrap="square" lIns="0" tIns="0" rIns="0" bIns="0" rtlCol="0"/>
            <a:lstStyle/>
            <a:p>
              <a:endParaRPr/>
            </a:p>
          </p:txBody>
        </p:sp>
        <p:sp>
          <p:nvSpPr>
            <p:cNvPr id="40" name="object 40"/>
            <p:cNvSpPr/>
            <p:nvPr/>
          </p:nvSpPr>
          <p:spPr>
            <a:xfrm>
              <a:off x="6305207" y="3936059"/>
              <a:ext cx="78105" cy="155575"/>
            </a:xfrm>
            <a:custGeom>
              <a:avLst/>
              <a:gdLst/>
              <a:ahLst/>
              <a:cxnLst/>
              <a:rect l="l" t="t" r="r" b="b"/>
              <a:pathLst>
                <a:path w="78104" h="155575">
                  <a:moveTo>
                    <a:pt x="31940" y="21323"/>
                  </a:moveTo>
                  <a:lnTo>
                    <a:pt x="30454" y="19786"/>
                  </a:lnTo>
                  <a:lnTo>
                    <a:pt x="22821" y="19786"/>
                  </a:lnTo>
                  <a:lnTo>
                    <a:pt x="22821" y="10668"/>
                  </a:lnTo>
                  <a:lnTo>
                    <a:pt x="28917" y="9131"/>
                  </a:lnTo>
                  <a:lnTo>
                    <a:pt x="30454" y="7632"/>
                  </a:lnTo>
                  <a:lnTo>
                    <a:pt x="30454" y="1536"/>
                  </a:lnTo>
                  <a:lnTo>
                    <a:pt x="28917" y="0"/>
                  </a:lnTo>
                  <a:lnTo>
                    <a:pt x="25895" y="0"/>
                  </a:lnTo>
                  <a:lnTo>
                    <a:pt x="13690" y="3073"/>
                  </a:lnTo>
                  <a:lnTo>
                    <a:pt x="1536" y="3073"/>
                  </a:lnTo>
                  <a:lnTo>
                    <a:pt x="1536" y="12204"/>
                  </a:lnTo>
                  <a:lnTo>
                    <a:pt x="13690" y="12204"/>
                  </a:lnTo>
                  <a:lnTo>
                    <a:pt x="13690" y="19786"/>
                  </a:lnTo>
                  <a:lnTo>
                    <a:pt x="3022" y="19786"/>
                  </a:lnTo>
                  <a:lnTo>
                    <a:pt x="1536" y="21323"/>
                  </a:lnTo>
                  <a:lnTo>
                    <a:pt x="1536" y="28917"/>
                  </a:lnTo>
                  <a:lnTo>
                    <a:pt x="13690" y="28917"/>
                  </a:lnTo>
                  <a:lnTo>
                    <a:pt x="10655" y="36563"/>
                  </a:lnTo>
                  <a:lnTo>
                    <a:pt x="9118" y="42608"/>
                  </a:lnTo>
                  <a:lnTo>
                    <a:pt x="1536" y="50253"/>
                  </a:lnTo>
                  <a:lnTo>
                    <a:pt x="1536" y="53276"/>
                  </a:lnTo>
                  <a:lnTo>
                    <a:pt x="0" y="53276"/>
                  </a:lnTo>
                  <a:lnTo>
                    <a:pt x="0" y="57835"/>
                  </a:lnTo>
                  <a:lnTo>
                    <a:pt x="3022" y="60921"/>
                  </a:lnTo>
                  <a:lnTo>
                    <a:pt x="9118" y="60921"/>
                  </a:lnTo>
                  <a:lnTo>
                    <a:pt x="13690" y="50253"/>
                  </a:lnTo>
                  <a:lnTo>
                    <a:pt x="13690" y="74612"/>
                  </a:lnTo>
                  <a:lnTo>
                    <a:pt x="15227" y="76149"/>
                  </a:lnTo>
                  <a:lnTo>
                    <a:pt x="22821" y="76149"/>
                  </a:lnTo>
                  <a:lnTo>
                    <a:pt x="22821" y="50253"/>
                  </a:lnTo>
                  <a:lnTo>
                    <a:pt x="22821" y="42608"/>
                  </a:lnTo>
                  <a:lnTo>
                    <a:pt x="25895" y="50253"/>
                  </a:lnTo>
                  <a:lnTo>
                    <a:pt x="30454" y="50253"/>
                  </a:lnTo>
                  <a:lnTo>
                    <a:pt x="31940" y="48717"/>
                  </a:lnTo>
                  <a:lnTo>
                    <a:pt x="31940" y="44145"/>
                  </a:lnTo>
                  <a:lnTo>
                    <a:pt x="30911" y="42608"/>
                  </a:lnTo>
                  <a:lnTo>
                    <a:pt x="28917" y="39585"/>
                  </a:lnTo>
                  <a:lnTo>
                    <a:pt x="24358" y="35026"/>
                  </a:lnTo>
                  <a:lnTo>
                    <a:pt x="22821" y="30454"/>
                  </a:lnTo>
                  <a:lnTo>
                    <a:pt x="22821" y="28917"/>
                  </a:lnTo>
                  <a:lnTo>
                    <a:pt x="30454" y="28917"/>
                  </a:lnTo>
                  <a:lnTo>
                    <a:pt x="31940" y="25895"/>
                  </a:lnTo>
                  <a:lnTo>
                    <a:pt x="31940" y="21323"/>
                  </a:lnTo>
                  <a:close/>
                </a:path>
                <a:path w="78104" h="155575">
                  <a:moveTo>
                    <a:pt x="74612" y="3073"/>
                  </a:moveTo>
                  <a:lnTo>
                    <a:pt x="71526" y="1536"/>
                  </a:lnTo>
                  <a:lnTo>
                    <a:pt x="63944" y="1536"/>
                  </a:lnTo>
                  <a:lnTo>
                    <a:pt x="63944" y="9131"/>
                  </a:lnTo>
                  <a:lnTo>
                    <a:pt x="63944" y="18249"/>
                  </a:lnTo>
                  <a:lnTo>
                    <a:pt x="42608" y="18249"/>
                  </a:lnTo>
                  <a:lnTo>
                    <a:pt x="42608" y="9131"/>
                  </a:lnTo>
                  <a:lnTo>
                    <a:pt x="63944" y="9131"/>
                  </a:lnTo>
                  <a:lnTo>
                    <a:pt x="63944" y="1536"/>
                  </a:lnTo>
                  <a:lnTo>
                    <a:pt x="36563" y="1536"/>
                  </a:lnTo>
                  <a:lnTo>
                    <a:pt x="33477" y="3073"/>
                  </a:lnTo>
                  <a:lnTo>
                    <a:pt x="33477" y="24358"/>
                  </a:lnTo>
                  <a:lnTo>
                    <a:pt x="36563" y="27432"/>
                  </a:lnTo>
                  <a:lnTo>
                    <a:pt x="71526" y="27432"/>
                  </a:lnTo>
                  <a:lnTo>
                    <a:pt x="74612" y="24358"/>
                  </a:lnTo>
                  <a:lnTo>
                    <a:pt x="74612" y="18249"/>
                  </a:lnTo>
                  <a:lnTo>
                    <a:pt x="74612" y="9131"/>
                  </a:lnTo>
                  <a:lnTo>
                    <a:pt x="74612" y="3073"/>
                  </a:lnTo>
                  <a:close/>
                </a:path>
                <a:path w="78104" h="155575">
                  <a:moveTo>
                    <a:pt x="76098" y="146151"/>
                  </a:moveTo>
                  <a:lnTo>
                    <a:pt x="63944" y="146151"/>
                  </a:lnTo>
                  <a:lnTo>
                    <a:pt x="56299" y="143116"/>
                  </a:lnTo>
                  <a:lnTo>
                    <a:pt x="61671" y="140042"/>
                  </a:lnTo>
                  <a:lnTo>
                    <a:pt x="66967" y="137020"/>
                  </a:lnTo>
                  <a:lnTo>
                    <a:pt x="68503" y="133997"/>
                  </a:lnTo>
                  <a:lnTo>
                    <a:pt x="68503" y="124815"/>
                  </a:lnTo>
                  <a:lnTo>
                    <a:pt x="63944" y="123329"/>
                  </a:lnTo>
                  <a:lnTo>
                    <a:pt x="53276" y="123329"/>
                  </a:lnTo>
                  <a:lnTo>
                    <a:pt x="53276" y="132448"/>
                  </a:lnTo>
                  <a:lnTo>
                    <a:pt x="53276" y="133997"/>
                  </a:lnTo>
                  <a:lnTo>
                    <a:pt x="51739" y="137020"/>
                  </a:lnTo>
                  <a:lnTo>
                    <a:pt x="45681" y="140042"/>
                  </a:lnTo>
                  <a:lnTo>
                    <a:pt x="39585" y="137020"/>
                  </a:lnTo>
                  <a:lnTo>
                    <a:pt x="36563" y="135483"/>
                  </a:lnTo>
                  <a:lnTo>
                    <a:pt x="31940" y="132448"/>
                  </a:lnTo>
                  <a:lnTo>
                    <a:pt x="53276" y="132448"/>
                  </a:lnTo>
                  <a:lnTo>
                    <a:pt x="53276" y="123329"/>
                  </a:lnTo>
                  <a:lnTo>
                    <a:pt x="19786" y="123329"/>
                  </a:lnTo>
                  <a:lnTo>
                    <a:pt x="18249" y="124815"/>
                  </a:lnTo>
                  <a:lnTo>
                    <a:pt x="18249" y="132448"/>
                  </a:lnTo>
                  <a:lnTo>
                    <a:pt x="25895" y="132448"/>
                  </a:lnTo>
                  <a:lnTo>
                    <a:pt x="24358" y="133997"/>
                  </a:lnTo>
                  <a:lnTo>
                    <a:pt x="24358" y="137020"/>
                  </a:lnTo>
                  <a:lnTo>
                    <a:pt x="25895" y="137020"/>
                  </a:lnTo>
                  <a:lnTo>
                    <a:pt x="25895" y="138557"/>
                  </a:lnTo>
                  <a:lnTo>
                    <a:pt x="28917" y="140042"/>
                  </a:lnTo>
                  <a:lnTo>
                    <a:pt x="30454" y="141579"/>
                  </a:lnTo>
                  <a:lnTo>
                    <a:pt x="35013" y="144602"/>
                  </a:lnTo>
                  <a:lnTo>
                    <a:pt x="30454" y="144602"/>
                  </a:lnTo>
                  <a:lnTo>
                    <a:pt x="28917" y="146151"/>
                  </a:lnTo>
                  <a:lnTo>
                    <a:pt x="19786" y="146151"/>
                  </a:lnTo>
                  <a:lnTo>
                    <a:pt x="18249" y="147688"/>
                  </a:lnTo>
                  <a:lnTo>
                    <a:pt x="15227" y="147688"/>
                  </a:lnTo>
                  <a:lnTo>
                    <a:pt x="15227" y="155270"/>
                  </a:lnTo>
                  <a:lnTo>
                    <a:pt x="19786" y="155270"/>
                  </a:lnTo>
                  <a:lnTo>
                    <a:pt x="23393" y="154965"/>
                  </a:lnTo>
                  <a:lnTo>
                    <a:pt x="29286" y="153936"/>
                  </a:lnTo>
                  <a:lnTo>
                    <a:pt x="36906" y="152057"/>
                  </a:lnTo>
                  <a:lnTo>
                    <a:pt x="45681" y="149174"/>
                  </a:lnTo>
                  <a:lnTo>
                    <a:pt x="54419" y="152704"/>
                  </a:lnTo>
                  <a:lnTo>
                    <a:pt x="62026" y="154508"/>
                  </a:lnTo>
                  <a:lnTo>
                    <a:pt x="67919" y="155181"/>
                  </a:lnTo>
                  <a:lnTo>
                    <a:pt x="71526" y="155270"/>
                  </a:lnTo>
                  <a:lnTo>
                    <a:pt x="76098" y="155270"/>
                  </a:lnTo>
                  <a:lnTo>
                    <a:pt x="76098" y="149174"/>
                  </a:lnTo>
                  <a:lnTo>
                    <a:pt x="76098" y="146151"/>
                  </a:lnTo>
                  <a:close/>
                </a:path>
                <a:path w="78104" h="155575">
                  <a:moveTo>
                    <a:pt x="76098" y="85280"/>
                  </a:moveTo>
                  <a:lnTo>
                    <a:pt x="54813" y="85280"/>
                  </a:lnTo>
                  <a:lnTo>
                    <a:pt x="54813" y="94399"/>
                  </a:lnTo>
                  <a:lnTo>
                    <a:pt x="54813" y="100457"/>
                  </a:lnTo>
                  <a:lnTo>
                    <a:pt x="54813" y="108102"/>
                  </a:lnTo>
                  <a:lnTo>
                    <a:pt x="54813" y="112661"/>
                  </a:lnTo>
                  <a:lnTo>
                    <a:pt x="53276" y="114198"/>
                  </a:lnTo>
                  <a:lnTo>
                    <a:pt x="36563" y="114198"/>
                  </a:lnTo>
                  <a:lnTo>
                    <a:pt x="35013" y="112661"/>
                  </a:lnTo>
                  <a:lnTo>
                    <a:pt x="35013" y="108102"/>
                  </a:lnTo>
                  <a:lnTo>
                    <a:pt x="54813" y="108102"/>
                  </a:lnTo>
                  <a:lnTo>
                    <a:pt x="54813" y="100457"/>
                  </a:lnTo>
                  <a:lnTo>
                    <a:pt x="35013" y="100457"/>
                  </a:lnTo>
                  <a:lnTo>
                    <a:pt x="35013" y="95897"/>
                  </a:lnTo>
                  <a:lnTo>
                    <a:pt x="33477" y="94399"/>
                  </a:lnTo>
                  <a:lnTo>
                    <a:pt x="54813" y="94399"/>
                  </a:lnTo>
                  <a:lnTo>
                    <a:pt x="54813" y="85280"/>
                  </a:lnTo>
                  <a:lnTo>
                    <a:pt x="45681" y="85280"/>
                  </a:lnTo>
                  <a:lnTo>
                    <a:pt x="45681" y="82194"/>
                  </a:lnTo>
                  <a:lnTo>
                    <a:pt x="44145" y="80708"/>
                  </a:lnTo>
                  <a:lnTo>
                    <a:pt x="35013" y="80708"/>
                  </a:lnTo>
                  <a:lnTo>
                    <a:pt x="35013" y="85280"/>
                  </a:lnTo>
                  <a:lnTo>
                    <a:pt x="27381" y="85280"/>
                  </a:lnTo>
                  <a:lnTo>
                    <a:pt x="27381" y="94399"/>
                  </a:lnTo>
                  <a:lnTo>
                    <a:pt x="25895" y="95897"/>
                  </a:lnTo>
                  <a:lnTo>
                    <a:pt x="25895" y="100457"/>
                  </a:lnTo>
                  <a:lnTo>
                    <a:pt x="16764" y="100457"/>
                  </a:lnTo>
                  <a:lnTo>
                    <a:pt x="16764" y="94399"/>
                  </a:lnTo>
                  <a:lnTo>
                    <a:pt x="27381" y="94399"/>
                  </a:lnTo>
                  <a:lnTo>
                    <a:pt x="27381" y="85280"/>
                  </a:lnTo>
                  <a:lnTo>
                    <a:pt x="9118" y="85280"/>
                  </a:lnTo>
                  <a:lnTo>
                    <a:pt x="6096" y="88303"/>
                  </a:lnTo>
                  <a:lnTo>
                    <a:pt x="6096" y="129374"/>
                  </a:lnTo>
                  <a:lnTo>
                    <a:pt x="4559" y="138557"/>
                  </a:lnTo>
                  <a:lnTo>
                    <a:pt x="3022" y="143116"/>
                  </a:lnTo>
                  <a:lnTo>
                    <a:pt x="0" y="149174"/>
                  </a:lnTo>
                  <a:lnTo>
                    <a:pt x="0" y="153733"/>
                  </a:lnTo>
                  <a:lnTo>
                    <a:pt x="4559" y="155270"/>
                  </a:lnTo>
                  <a:lnTo>
                    <a:pt x="9118" y="155270"/>
                  </a:lnTo>
                  <a:lnTo>
                    <a:pt x="10655" y="153733"/>
                  </a:lnTo>
                  <a:lnTo>
                    <a:pt x="13690" y="146151"/>
                  </a:lnTo>
                  <a:lnTo>
                    <a:pt x="16764" y="130911"/>
                  </a:lnTo>
                  <a:lnTo>
                    <a:pt x="16764" y="108102"/>
                  </a:lnTo>
                  <a:lnTo>
                    <a:pt x="25895" y="108102"/>
                  </a:lnTo>
                  <a:lnTo>
                    <a:pt x="25895" y="118757"/>
                  </a:lnTo>
                  <a:lnTo>
                    <a:pt x="27381" y="120256"/>
                  </a:lnTo>
                  <a:lnTo>
                    <a:pt x="62407" y="120256"/>
                  </a:lnTo>
                  <a:lnTo>
                    <a:pt x="63944" y="118757"/>
                  </a:lnTo>
                  <a:lnTo>
                    <a:pt x="63944" y="114198"/>
                  </a:lnTo>
                  <a:lnTo>
                    <a:pt x="63944" y="108102"/>
                  </a:lnTo>
                  <a:lnTo>
                    <a:pt x="76098" y="108102"/>
                  </a:lnTo>
                  <a:lnTo>
                    <a:pt x="76098" y="100457"/>
                  </a:lnTo>
                  <a:lnTo>
                    <a:pt x="63944" y="100457"/>
                  </a:lnTo>
                  <a:lnTo>
                    <a:pt x="63944" y="95897"/>
                  </a:lnTo>
                  <a:lnTo>
                    <a:pt x="62407" y="94399"/>
                  </a:lnTo>
                  <a:lnTo>
                    <a:pt x="76098" y="94399"/>
                  </a:lnTo>
                  <a:lnTo>
                    <a:pt x="76098" y="85280"/>
                  </a:lnTo>
                  <a:close/>
                </a:path>
                <a:path w="78104" h="155575">
                  <a:moveTo>
                    <a:pt x="77635" y="63944"/>
                  </a:moveTo>
                  <a:lnTo>
                    <a:pt x="57835" y="63944"/>
                  </a:lnTo>
                  <a:lnTo>
                    <a:pt x="57835" y="56349"/>
                  </a:lnTo>
                  <a:lnTo>
                    <a:pt x="73075" y="56349"/>
                  </a:lnTo>
                  <a:lnTo>
                    <a:pt x="73075" y="48717"/>
                  </a:lnTo>
                  <a:lnTo>
                    <a:pt x="57835" y="48717"/>
                  </a:lnTo>
                  <a:lnTo>
                    <a:pt x="57835" y="41122"/>
                  </a:lnTo>
                  <a:lnTo>
                    <a:pt x="73075" y="41122"/>
                  </a:lnTo>
                  <a:lnTo>
                    <a:pt x="76098" y="39585"/>
                  </a:lnTo>
                  <a:lnTo>
                    <a:pt x="76098" y="31991"/>
                  </a:lnTo>
                  <a:lnTo>
                    <a:pt x="30454" y="31991"/>
                  </a:lnTo>
                  <a:lnTo>
                    <a:pt x="30454" y="41122"/>
                  </a:lnTo>
                  <a:lnTo>
                    <a:pt x="48717" y="41122"/>
                  </a:lnTo>
                  <a:lnTo>
                    <a:pt x="48717" y="48717"/>
                  </a:lnTo>
                  <a:lnTo>
                    <a:pt x="33477" y="48717"/>
                  </a:lnTo>
                  <a:lnTo>
                    <a:pt x="33477" y="56349"/>
                  </a:lnTo>
                  <a:lnTo>
                    <a:pt x="48717" y="56349"/>
                  </a:lnTo>
                  <a:lnTo>
                    <a:pt x="48717" y="63944"/>
                  </a:lnTo>
                  <a:lnTo>
                    <a:pt x="28917" y="63944"/>
                  </a:lnTo>
                  <a:lnTo>
                    <a:pt x="27381" y="65481"/>
                  </a:lnTo>
                  <a:lnTo>
                    <a:pt x="27381" y="73075"/>
                  </a:lnTo>
                  <a:lnTo>
                    <a:pt x="77635" y="73075"/>
                  </a:lnTo>
                  <a:lnTo>
                    <a:pt x="77635" y="63944"/>
                  </a:lnTo>
                  <a:close/>
                </a:path>
              </a:pathLst>
            </a:custGeom>
            <a:solidFill>
              <a:srgbClr val="4A4B4D"/>
            </a:solidFill>
          </p:spPr>
          <p:txBody>
            <a:bodyPr wrap="square" lIns="0" tIns="0" rIns="0" bIns="0" rtlCol="0"/>
            <a:lstStyle/>
            <a:p>
              <a:endParaRPr/>
            </a:p>
          </p:txBody>
        </p:sp>
        <p:pic>
          <p:nvPicPr>
            <p:cNvPr id="41" name="object 41"/>
            <p:cNvPicPr/>
            <p:nvPr/>
          </p:nvPicPr>
          <p:blipFill>
            <a:blip r:embed="rId7" cstate="print"/>
            <a:stretch>
              <a:fillRect/>
            </a:stretch>
          </p:blipFill>
          <p:spPr>
            <a:xfrm>
              <a:off x="4437405" y="3321100"/>
              <a:ext cx="497789" cy="77584"/>
            </a:xfrm>
            <a:prstGeom prst="rect">
              <a:avLst/>
            </a:prstGeom>
          </p:spPr>
        </p:pic>
        <p:pic>
          <p:nvPicPr>
            <p:cNvPr id="42" name="object 42"/>
            <p:cNvPicPr/>
            <p:nvPr/>
          </p:nvPicPr>
          <p:blipFill>
            <a:blip r:embed="rId8" cstate="print"/>
            <a:stretch>
              <a:fillRect/>
            </a:stretch>
          </p:blipFill>
          <p:spPr>
            <a:xfrm>
              <a:off x="4443463" y="3432225"/>
              <a:ext cx="103530" cy="68465"/>
            </a:xfrm>
            <a:prstGeom prst="rect">
              <a:avLst/>
            </a:prstGeom>
          </p:spPr>
        </p:pic>
        <p:sp>
          <p:nvSpPr>
            <p:cNvPr id="43" name="object 43"/>
            <p:cNvSpPr/>
            <p:nvPr/>
          </p:nvSpPr>
          <p:spPr>
            <a:xfrm>
              <a:off x="4574387" y="3429151"/>
              <a:ext cx="441959" cy="78105"/>
            </a:xfrm>
            <a:custGeom>
              <a:avLst/>
              <a:gdLst/>
              <a:ahLst/>
              <a:cxnLst/>
              <a:rect l="l" t="t" r="r" b="b"/>
              <a:pathLst>
                <a:path w="441960" h="78104">
                  <a:moveTo>
                    <a:pt x="62407" y="6096"/>
                  </a:moveTo>
                  <a:lnTo>
                    <a:pt x="57835" y="4559"/>
                  </a:lnTo>
                  <a:lnTo>
                    <a:pt x="51790" y="4559"/>
                  </a:lnTo>
                  <a:lnTo>
                    <a:pt x="51790" y="15227"/>
                  </a:lnTo>
                  <a:lnTo>
                    <a:pt x="51790" y="33477"/>
                  </a:lnTo>
                  <a:lnTo>
                    <a:pt x="51790" y="44145"/>
                  </a:lnTo>
                  <a:lnTo>
                    <a:pt x="51790" y="63944"/>
                  </a:lnTo>
                  <a:lnTo>
                    <a:pt x="50253" y="65481"/>
                  </a:lnTo>
                  <a:lnTo>
                    <a:pt x="12192" y="65481"/>
                  </a:lnTo>
                  <a:lnTo>
                    <a:pt x="10655" y="63944"/>
                  </a:lnTo>
                  <a:lnTo>
                    <a:pt x="10655" y="44145"/>
                  </a:lnTo>
                  <a:lnTo>
                    <a:pt x="51790" y="44145"/>
                  </a:lnTo>
                  <a:lnTo>
                    <a:pt x="51790" y="33477"/>
                  </a:lnTo>
                  <a:lnTo>
                    <a:pt x="10655" y="33477"/>
                  </a:lnTo>
                  <a:lnTo>
                    <a:pt x="10655" y="15227"/>
                  </a:lnTo>
                  <a:lnTo>
                    <a:pt x="12192" y="13690"/>
                  </a:lnTo>
                  <a:lnTo>
                    <a:pt x="50253" y="13690"/>
                  </a:lnTo>
                  <a:lnTo>
                    <a:pt x="51790" y="15227"/>
                  </a:lnTo>
                  <a:lnTo>
                    <a:pt x="51790" y="4559"/>
                  </a:lnTo>
                  <a:lnTo>
                    <a:pt x="4559" y="4559"/>
                  </a:lnTo>
                  <a:lnTo>
                    <a:pt x="0" y="6096"/>
                  </a:lnTo>
                  <a:lnTo>
                    <a:pt x="0" y="71539"/>
                  </a:lnTo>
                  <a:lnTo>
                    <a:pt x="4559" y="74612"/>
                  </a:lnTo>
                  <a:lnTo>
                    <a:pt x="57835" y="74612"/>
                  </a:lnTo>
                  <a:lnTo>
                    <a:pt x="62407" y="71539"/>
                  </a:lnTo>
                  <a:lnTo>
                    <a:pt x="62407" y="65481"/>
                  </a:lnTo>
                  <a:lnTo>
                    <a:pt x="62407" y="44145"/>
                  </a:lnTo>
                  <a:lnTo>
                    <a:pt x="62407" y="33477"/>
                  </a:lnTo>
                  <a:lnTo>
                    <a:pt x="62407" y="13690"/>
                  </a:lnTo>
                  <a:lnTo>
                    <a:pt x="62407" y="6096"/>
                  </a:lnTo>
                  <a:close/>
                </a:path>
                <a:path w="441960" h="78104">
                  <a:moveTo>
                    <a:pt x="106553" y="3073"/>
                  </a:moveTo>
                  <a:lnTo>
                    <a:pt x="74599" y="3073"/>
                  </a:lnTo>
                  <a:lnTo>
                    <a:pt x="73063" y="4559"/>
                  </a:lnTo>
                  <a:lnTo>
                    <a:pt x="73063" y="10668"/>
                  </a:lnTo>
                  <a:lnTo>
                    <a:pt x="74599" y="12204"/>
                  </a:lnTo>
                  <a:lnTo>
                    <a:pt x="80708" y="12204"/>
                  </a:lnTo>
                  <a:lnTo>
                    <a:pt x="79527" y="22682"/>
                  </a:lnTo>
                  <a:lnTo>
                    <a:pt x="78206" y="29883"/>
                  </a:lnTo>
                  <a:lnTo>
                    <a:pt x="76631" y="35026"/>
                  </a:lnTo>
                  <a:lnTo>
                    <a:pt x="74599" y="39585"/>
                  </a:lnTo>
                  <a:lnTo>
                    <a:pt x="74599" y="41122"/>
                  </a:lnTo>
                  <a:lnTo>
                    <a:pt x="73063" y="42608"/>
                  </a:lnTo>
                  <a:lnTo>
                    <a:pt x="73063" y="45681"/>
                  </a:lnTo>
                  <a:lnTo>
                    <a:pt x="76149" y="48717"/>
                  </a:lnTo>
                  <a:lnTo>
                    <a:pt x="80708" y="48717"/>
                  </a:lnTo>
                  <a:lnTo>
                    <a:pt x="80708" y="47180"/>
                  </a:lnTo>
                  <a:lnTo>
                    <a:pt x="82194" y="45681"/>
                  </a:lnTo>
                  <a:lnTo>
                    <a:pt x="86766" y="48717"/>
                  </a:lnTo>
                  <a:lnTo>
                    <a:pt x="89839" y="51739"/>
                  </a:lnTo>
                  <a:lnTo>
                    <a:pt x="85267" y="60921"/>
                  </a:lnTo>
                  <a:lnTo>
                    <a:pt x="79171" y="65481"/>
                  </a:lnTo>
                  <a:lnTo>
                    <a:pt x="77635" y="66967"/>
                  </a:lnTo>
                  <a:lnTo>
                    <a:pt x="76149" y="68503"/>
                  </a:lnTo>
                  <a:lnTo>
                    <a:pt x="74599" y="70040"/>
                  </a:lnTo>
                  <a:lnTo>
                    <a:pt x="74599" y="73075"/>
                  </a:lnTo>
                  <a:lnTo>
                    <a:pt x="77635" y="76098"/>
                  </a:lnTo>
                  <a:lnTo>
                    <a:pt x="82194" y="76098"/>
                  </a:lnTo>
                  <a:lnTo>
                    <a:pt x="83731" y="74612"/>
                  </a:lnTo>
                  <a:lnTo>
                    <a:pt x="87630" y="71196"/>
                  </a:lnTo>
                  <a:lnTo>
                    <a:pt x="101473" y="42608"/>
                  </a:lnTo>
                  <a:lnTo>
                    <a:pt x="101993" y="39585"/>
                  </a:lnTo>
                  <a:lnTo>
                    <a:pt x="103136" y="30454"/>
                  </a:lnTo>
                  <a:lnTo>
                    <a:pt x="103530" y="27432"/>
                  </a:lnTo>
                  <a:lnTo>
                    <a:pt x="103530" y="21323"/>
                  </a:lnTo>
                  <a:lnTo>
                    <a:pt x="94399" y="21323"/>
                  </a:lnTo>
                  <a:lnTo>
                    <a:pt x="94399" y="30454"/>
                  </a:lnTo>
                  <a:lnTo>
                    <a:pt x="94399" y="36563"/>
                  </a:lnTo>
                  <a:lnTo>
                    <a:pt x="92862" y="42608"/>
                  </a:lnTo>
                  <a:lnTo>
                    <a:pt x="88303" y="38049"/>
                  </a:lnTo>
                  <a:lnTo>
                    <a:pt x="85267" y="36563"/>
                  </a:lnTo>
                  <a:lnTo>
                    <a:pt x="86766" y="36563"/>
                  </a:lnTo>
                  <a:lnTo>
                    <a:pt x="86766" y="33477"/>
                  </a:lnTo>
                  <a:lnTo>
                    <a:pt x="88303" y="30454"/>
                  </a:lnTo>
                  <a:lnTo>
                    <a:pt x="94399" y="30454"/>
                  </a:lnTo>
                  <a:lnTo>
                    <a:pt x="94399" y="21323"/>
                  </a:lnTo>
                  <a:lnTo>
                    <a:pt x="89839" y="21323"/>
                  </a:lnTo>
                  <a:lnTo>
                    <a:pt x="89839" y="12204"/>
                  </a:lnTo>
                  <a:lnTo>
                    <a:pt x="105067" y="12204"/>
                  </a:lnTo>
                  <a:lnTo>
                    <a:pt x="106553" y="10668"/>
                  </a:lnTo>
                  <a:lnTo>
                    <a:pt x="106553" y="3073"/>
                  </a:lnTo>
                  <a:close/>
                </a:path>
                <a:path w="441960" h="78104">
                  <a:moveTo>
                    <a:pt x="150710" y="62407"/>
                  </a:moveTo>
                  <a:lnTo>
                    <a:pt x="149174" y="59385"/>
                  </a:lnTo>
                  <a:lnTo>
                    <a:pt x="144602" y="59385"/>
                  </a:lnTo>
                  <a:lnTo>
                    <a:pt x="143116" y="60921"/>
                  </a:lnTo>
                  <a:lnTo>
                    <a:pt x="143116" y="63944"/>
                  </a:lnTo>
                  <a:lnTo>
                    <a:pt x="141579" y="65481"/>
                  </a:lnTo>
                  <a:lnTo>
                    <a:pt x="141579" y="66967"/>
                  </a:lnTo>
                  <a:lnTo>
                    <a:pt x="137020" y="66967"/>
                  </a:lnTo>
                  <a:lnTo>
                    <a:pt x="135470" y="63944"/>
                  </a:lnTo>
                  <a:lnTo>
                    <a:pt x="133985" y="62407"/>
                  </a:lnTo>
                  <a:lnTo>
                    <a:pt x="137020" y="60921"/>
                  </a:lnTo>
                  <a:lnTo>
                    <a:pt x="143116" y="54813"/>
                  </a:lnTo>
                  <a:lnTo>
                    <a:pt x="146138" y="51739"/>
                  </a:lnTo>
                  <a:lnTo>
                    <a:pt x="146138" y="47180"/>
                  </a:lnTo>
                  <a:lnTo>
                    <a:pt x="143116" y="45681"/>
                  </a:lnTo>
                  <a:lnTo>
                    <a:pt x="140042" y="45681"/>
                  </a:lnTo>
                  <a:lnTo>
                    <a:pt x="130911" y="54813"/>
                  </a:lnTo>
                  <a:lnTo>
                    <a:pt x="129374" y="51739"/>
                  </a:lnTo>
                  <a:lnTo>
                    <a:pt x="129374" y="48717"/>
                  </a:lnTo>
                  <a:lnTo>
                    <a:pt x="119126" y="48717"/>
                  </a:lnTo>
                  <a:lnTo>
                    <a:pt x="120243" y="53276"/>
                  </a:lnTo>
                  <a:lnTo>
                    <a:pt x="123317" y="59385"/>
                  </a:lnTo>
                  <a:lnTo>
                    <a:pt x="117221" y="62407"/>
                  </a:lnTo>
                  <a:lnTo>
                    <a:pt x="115684" y="63944"/>
                  </a:lnTo>
                  <a:lnTo>
                    <a:pt x="106553" y="66967"/>
                  </a:lnTo>
                  <a:lnTo>
                    <a:pt x="103530" y="66967"/>
                  </a:lnTo>
                  <a:lnTo>
                    <a:pt x="101993" y="68503"/>
                  </a:lnTo>
                  <a:lnTo>
                    <a:pt x="101993" y="73075"/>
                  </a:lnTo>
                  <a:lnTo>
                    <a:pt x="103530" y="76098"/>
                  </a:lnTo>
                  <a:lnTo>
                    <a:pt x="109626" y="76098"/>
                  </a:lnTo>
                  <a:lnTo>
                    <a:pt x="120243" y="71539"/>
                  </a:lnTo>
                  <a:lnTo>
                    <a:pt x="126352" y="68503"/>
                  </a:lnTo>
                  <a:lnTo>
                    <a:pt x="129374" y="73075"/>
                  </a:lnTo>
                  <a:lnTo>
                    <a:pt x="133985" y="77635"/>
                  </a:lnTo>
                  <a:lnTo>
                    <a:pt x="143116" y="77635"/>
                  </a:lnTo>
                  <a:lnTo>
                    <a:pt x="144602" y="76098"/>
                  </a:lnTo>
                  <a:lnTo>
                    <a:pt x="146138" y="73075"/>
                  </a:lnTo>
                  <a:lnTo>
                    <a:pt x="149174" y="71539"/>
                  </a:lnTo>
                  <a:lnTo>
                    <a:pt x="150190" y="68503"/>
                  </a:lnTo>
                  <a:lnTo>
                    <a:pt x="150710" y="66967"/>
                  </a:lnTo>
                  <a:lnTo>
                    <a:pt x="150710" y="62407"/>
                  </a:lnTo>
                  <a:close/>
                </a:path>
                <a:path w="441960" h="78104">
                  <a:moveTo>
                    <a:pt x="150710" y="36563"/>
                  </a:moveTo>
                  <a:lnTo>
                    <a:pt x="146138" y="36563"/>
                  </a:lnTo>
                  <a:lnTo>
                    <a:pt x="127889" y="38049"/>
                  </a:lnTo>
                  <a:lnTo>
                    <a:pt x="127889" y="33477"/>
                  </a:lnTo>
                  <a:lnTo>
                    <a:pt x="126352" y="33477"/>
                  </a:lnTo>
                  <a:lnTo>
                    <a:pt x="144602" y="31991"/>
                  </a:lnTo>
                  <a:lnTo>
                    <a:pt x="147675" y="31991"/>
                  </a:lnTo>
                  <a:lnTo>
                    <a:pt x="147675" y="24358"/>
                  </a:lnTo>
                  <a:lnTo>
                    <a:pt x="146138" y="22821"/>
                  </a:lnTo>
                  <a:lnTo>
                    <a:pt x="143116" y="22821"/>
                  </a:lnTo>
                  <a:lnTo>
                    <a:pt x="126352" y="24358"/>
                  </a:lnTo>
                  <a:lnTo>
                    <a:pt x="126352" y="19786"/>
                  </a:lnTo>
                  <a:lnTo>
                    <a:pt x="144602" y="18249"/>
                  </a:lnTo>
                  <a:lnTo>
                    <a:pt x="149174" y="18249"/>
                  </a:lnTo>
                  <a:lnTo>
                    <a:pt x="149174" y="12204"/>
                  </a:lnTo>
                  <a:lnTo>
                    <a:pt x="149174" y="10668"/>
                  </a:lnTo>
                  <a:lnTo>
                    <a:pt x="143116" y="10668"/>
                  </a:lnTo>
                  <a:lnTo>
                    <a:pt x="144602" y="9118"/>
                  </a:lnTo>
                  <a:lnTo>
                    <a:pt x="144602" y="6096"/>
                  </a:lnTo>
                  <a:lnTo>
                    <a:pt x="141579" y="4559"/>
                  </a:lnTo>
                  <a:lnTo>
                    <a:pt x="141579" y="3073"/>
                  </a:lnTo>
                  <a:lnTo>
                    <a:pt x="137020" y="0"/>
                  </a:lnTo>
                  <a:lnTo>
                    <a:pt x="133985" y="0"/>
                  </a:lnTo>
                  <a:lnTo>
                    <a:pt x="130911" y="3073"/>
                  </a:lnTo>
                  <a:lnTo>
                    <a:pt x="130911" y="6096"/>
                  </a:lnTo>
                  <a:lnTo>
                    <a:pt x="132448" y="6096"/>
                  </a:lnTo>
                  <a:lnTo>
                    <a:pt x="133985" y="7632"/>
                  </a:lnTo>
                  <a:lnTo>
                    <a:pt x="133985" y="9118"/>
                  </a:lnTo>
                  <a:lnTo>
                    <a:pt x="135470" y="10668"/>
                  </a:lnTo>
                  <a:lnTo>
                    <a:pt x="137020" y="10668"/>
                  </a:lnTo>
                  <a:lnTo>
                    <a:pt x="126352" y="12204"/>
                  </a:lnTo>
                  <a:lnTo>
                    <a:pt x="126352" y="0"/>
                  </a:lnTo>
                  <a:lnTo>
                    <a:pt x="115684" y="0"/>
                  </a:lnTo>
                  <a:lnTo>
                    <a:pt x="115684" y="12204"/>
                  </a:lnTo>
                  <a:lnTo>
                    <a:pt x="108089" y="13690"/>
                  </a:lnTo>
                  <a:lnTo>
                    <a:pt x="103530" y="13690"/>
                  </a:lnTo>
                  <a:lnTo>
                    <a:pt x="103530" y="21323"/>
                  </a:lnTo>
                  <a:lnTo>
                    <a:pt x="117221" y="21323"/>
                  </a:lnTo>
                  <a:lnTo>
                    <a:pt x="117221" y="25895"/>
                  </a:lnTo>
                  <a:lnTo>
                    <a:pt x="106553" y="25895"/>
                  </a:lnTo>
                  <a:lnTo>
                    <a:pt x="105067" y="27432"/>
                  </a:lnTo>
                  <a:lnTo>
                    <a:pt x="105067" y="33477"/>
                  </a:lnTo>
                  <a:lnTo>
                    <a:pt x="106553" y="35026"/>
                  </a:lnTo>
                  <a:lnTo>
                    <a:pt x="109626" y="35026"/>
                  </a:lnTo>
                  <a:lnTo>
                    <a:pt x="117221" y="33477"/>
                  </a:lnTo>
                  <a:lnTo>
                    <a:pt x="117221" y="38049"/>
                  </a:lnTo>
                  <a:lnTo>
                    <a:pt x="106553" y="39585"/>
                  </a:lnTo>
                  <a:lnTo>
                    <a:pt x="103530" y="39585"/>
                  </a:lnTo>
                  <a:lnTo>
                    <a:pt x="103530" y="47180"/>
                  </a:lnTo>
                  <a:lnTo>
                    <a:pt x="108089" y="47180"/>
                  </a:lnTo>
                  <a:lnTo>
                    <a:pt x="118757" y="47180"/>
                  </a:lnTo>
                  <a:lnTo>
                    <a:pt x="129374" y="47180"/>
                  </a:lnTo>
                  <a:lnTo>
                    <a:pt x="129374" y="45681"/>
                  </a:lnTo>
                  <a:lnTo>
                    <a:pt x="146138" y="44145"/>
                  </a:lnTo>
                  <a:lnTo>
                    <a:pt x="150710" y="44145"/>
                  </a:lnTo>
                  <a:lnTo>
                    <a:pt x="150710" y="38049"/>
                  </a:lnTo>
                  <a:lnTo>
                    <a:pt x="150710" y="36563"/>
                  </a:lnTo>
                  <a:close/>
                </a:path>
                <a:path w="441960" h="78104">
                  <a:moveTo>
                    <a:pt x="231368" y="12204"/>
                  </a:moveTo>
                  <a:lnTo>
                    <a:pt x="219214" y="12204"/>
                  </a:lnTo>
                  <a:lnTo>
                    <a:pt x="222250" y="6096"/>
                  </a:lnTo>
                  <a:lnTo>
                    <a:pt x="222250" y="3073"/>
                  </a:lnTo>
                  <a:lnTo>
                    <a:pt x="219214" y="1536"/>
                  </a:lnTo>
                  <a:lnTo>
                    <a:pt x="213118" y="1536"/>
                  </a:lnTo>
                  <a:lnTo>
                    <a:pt x="213118" y="3073"/>
                  </a:lnTo>
                  <a:lnTo>
                    <a:pt x="211582" y="6096"/>
                  </a:lnTo>
                  <a:lnTo>
                    <a:pt x="210083" y="9118"/>
                  </a:lnTo>
                  <a:lnTo>
                    <a:pt x="208546" y="10668"/>
                  </a:lnTo>
                  <a:lnTo>
                    <a:pt x="208546" y="12204"/>
                  </a:lnTo>
                  <a:lnTo>
                    <a:pt x="205524" y="12204"/>
                  </a:lnTo>
                  <a:lnTo>
                    <a:pt x="205524" y="0"/>
                  </a:lnTo>
                  <a:lnTo>
                    <a:pt x="202450" y="0"/>
                  </a:lnTo>
                  <a:lnTo>
                    <a:pt x="202450" y="19786"/>
                  </a:lnTo>
                  <a:lnTo>
                    <a:pt x="200964" y="22821"/>
                  </a:lnTo>
                  <a:lnTo>
                    <a:pt x="200964" y="25895"/>
                  </a:lnTo>
                  <a:lnTo>
                    <a:pt x="185724" y="25895"/>
                  </a:lnTo>
                  <a:lnTo>
                    <a:pt x="185724" y="24358"/>
                  </a:lnTo>
                  <a:lnTo>
                    <a:pt x="184188" y="19786"/>
                  </a:lnTo>
                  <a:lnTo>
                    <a:pt x="202450" y="19786"/>
                  </a:lnTo>
                  <a:lnTo>
                    <a:pt x="202450" y="0"/>
                  </a:lnTo>
                  <a:lnTo>
                    <a:pt x="196392" y="0"/>
                  </a:lnTo>
                  <a:lnTo>
                    <a:pt x="196392" y="12204"/>
                  </a:lnTo>
                  <a:lnTo>
                    <a:pt x="190296" y="12204"/>
                  </a:lnTo>
                  <a:lnTo>
                    <a:pt x="190296" y="0"/>
                  </a:lnTo>
                  <a:lnTo>
                    <a:pt x="182651" y="0"/>
                  </a:lnTo>
                  <a:lnTo>
                    <a:pt x="181165" y="1536"/>
                  </a:lnTo>
                  <a:lnTo>
                    <a:pt x="181165" y="12204"/>
                  </a:lnTo>
                  <a:lnTo>
                    <a:pt x="176606" y="12204"/>
                  </a:lnTo>
                  <a:lnTo>
                    <a:pt x="176606" y="9118"/>
                  </a:lnTo>
                  <a:lnTo>
                    <a:pt x="175069" y="6096"/>
                  </a:lnTo>
                  <a:lnTo>
                    <a:pt x="172034" y="3073"/>
                  </a:lnTo>
                  <a:lnTo>
                    <a:pt x="172034" y="1536"/>
                  </a:lnTo>
                  <a:lnTo>
                    <a:pt x="167474" y="1536"/>
                  </a:lnTo>
                  <a:lnTo>
                    <a:pt x="164401" y="3073"/>
                  </a:lnTo>
                  <a:lnTo>
                    <a:pt x="164401" y="6096"/>
                  </a:lnTo>
                  <a:lnTo>
                    <a:pt x="167474" y="12204"/>
                  </a:lnTo>
                  <a:lnTo>
                    <a:pt x="155270" y="12204"/>
                  </a:lnTo>
                  <a:lnTo>
                    <a:pt x="155270" y="19786"/>
                  </a:lnTo>
                  <a:lnTo>
                    <a:pt x="173532" y="19786"/>
                  </a:lnTo>
                  <a:lnTo>
                    <a:pt x="173532" y="21323"/>
                  </a:lnTo>
                  <a:lnTo>
                    <a:pt x="175069" y="24358"/>
                  </a:lnTo>
                  <a:lnTo>
                    <a:pt x="175069" y="25895"/>
                  </a:lnTo>
                  <a:lnTo>
                    <a:pt x="158343" y="25895"/>
                  </a:lnTo>
                  <a:lnTo>
                    <a:pt x="158343" y="33477"/>
                  </a:lnTo>
                  <a:lnTo>
                    <a:pt x="187274" y="33477"/>
                  </a:lnTo>
                  <a:lnTo>
                    <a:pt x="187274" y="36563"/>
                  </a:lnTo>
                  <a:lnTo>
                    <a:pt x="159829" y="36563"/>
                  </a:lnTo>
                  <a:lnTo>
                    <a:pt x="159829" y="44145"/>
                  </a:lnTo>
                  <a:lnTo>
                    <a:pt x="187274" y="44145"/>
                  </a:lnTo>
                  <a:lnTo>
                    <a:pt x="187274" y="47180"/>
                  </a:lnTo>
                  <a:lnTo>
                    <a:pt x="155270" y="47180"/>
                  </a:lnTo>
                  <a:lnTo>
                    <a:pt x="155270" y="54813"/>
                  </a:lnTo>
                  <a:lnTo>
                    <a:pt x="156806" y="56349"/>
                  </a:lnTo>
                  <a:lnTo>
                    <a:pt x="181165" y="56349"/>
                  </a:lnTo>
                  <a:lnTo>
                    <a:pt x="175069" y="60921"/>
                  </a:lnTo>
                  <a:lnTo>
                    <a:pt x="167474" y="63944"/>
                  </a:lnTo>
                  <a:lnTo>
                    <a:pt x="162915" y="65481"/>
                  </a:lnTo>
                  <a:lnTo>
                    <a:pt x="158343" y="65481"/>
                  </a:lnTo>
                  <a:lnTo>
                    <a:pt x="156806" y="66967"/>
                  </a:lnTo>
                  <a:lnTo>
                    <a:pt x="156806" y="74612"/>
                  </a:lnTo>
                  <a:lnTo>
                    <a:pt x="161378" y="74612"/>
                  </a:lnTo>
                  <a:lnTo>
                    <a:pt x="164566" y="73977"/>
                  </a:lnTo>
                  <a:lnTo>
                    <a:pt x="170891" y="71755"/>
                  </a:lnTo>
                  <a:lnTo>
                    <a:pt x="178943" y="67551"/>
                  </a:lnTo>
                  <a:lnTo>
                    <a:pt x="187274" y="60921"/>
                  </a:lnTo>
                  <a:lnTo>
                    <a:pt x="187274" y="73075"/>
                  </a:lnTo>
                  <a:lnTo>
                    <a:pt x="188760" y="77635"/>
                  </a:lnTo>
                  <a:lnTo>
                    <a:pt x="196392" y="77635"/>
                  </a:lnTo>
                  <a:lnTo>
                    <a:pt x="197891" y="76098"/>
                  </a:lnTo>
                  <a:lnTo>
                    <a:pt x="197891" y="60921"/>
                  </a:lnTo>
                  <a:lnTo>
                    <a:pt x="202450" y="63944"/>
                  </a:lnTo>
                  <a:lnTo>
                    <a:pt x="205524" y="66967"/>
                  </a:lnTo>
                  <a:lnTo>
                    <a:pt x="211582" y="70040"/>
                  </a:lnTo>
                  <a:lnTo>
                    <a:pt x="214655" y="71539"/>
                  </a:lnTo>
                  <a:lnTo>
                    <a:pt x="222250" y="74612"/>
                  </a:lnTo>
                  <a:lnTo>
                    <a:pt x="228346" y="74612"/>
                  </a:lnTo>
                  <a:lnTo>
                    <a:pt x="229768" y="71755"/>
                  </a:lnTo>
                  <a:lnTo>
                    <a:pt x="229882" y="66967"/>
                  </a:lnTo>
                  <a:lnTo>
                    <a:pt x="226809" y="65481"/>
                  </a:lnTo>
                  <a:lnTo>
                    <a:pt x="223786" y="65481"/>
                  </a:lnTo>
                  <a:lnTo>
                    <a:pt x="216192" y="62407"/>
                  </a:lnTo>
                  <a:lnTo>
                    <a:pt x="213194" y="60921"/>
                  </a:lnTo>
                  <a:lnTo>
                    <a:pt x="203987" y="56349"/>
                  </a:lnTo>
                  <a:lnTo>
                    <a:pt x="231368" y="56349"/>
                  </a:lnTo>
                  <a:lnTo>
                    <a:pt x="231368" y="48717"/>
                  </a:lnTo>
                  <a:lnTo>
                    <a:pt x="228346" y="47180"/>
                  </a:lnTo>
                  <a:lnTo>
                    <a:pt x="197891" y="47180"/>
                  </a:lnTo>
                  <a:lnTo>
                    <a:pt x="197891" y="44145"/>
                  </a:lnTo>
                  <a:lnTo>
                    <a:pt x="225323" y="44145"/>
                  </a:lnTo>
                  <a:lnTo>
                    <a:pt x="225323" y="36563"/>
                  </a:lnTo>
                  <a:lnTo>
                    <a:pt x="197891" y="36563"/>
                  </a:lnTo>
                  <a:lnTo>
                    <a:pt x="197891" y="33477"/>
                  </a:lnTo>
                  <a:lnTo>
                    <a:pt x="228346" y="33477"/>
                  </a:lnTo>
                  <a:lnTo>
                    <a:pt x="228346" y="25895"/>
                  </a:lnTo>
                  <a:lnTo>
                    <a:pt x="210083" y="25895"/>
                  </a:lnTo>
                  <a:lnTo>
                    <a:pt x="211582" y="22821"/>
                  </a:lnTo>
                  <a:lnTo>
                    <a:pt x="211582" y="19786"/>
                  </a:lnTo>
                  <a:lnTo>
                    <a:pt x="229882" y="19786"/>
                  </a:lnTo>
                  <a:lnTo>
                    <a:pt x="231368" y="18249"/>
                  </a:lnTo>
                  <a:lnTo>
                    <a:pt x="231368" y="12204"/>
                  </a:lnTo>
                  <a:close/>
                </a:path>
                <a:path w="441960" h="78104">
                  <a:moveTo>
                    <a:pt x="280085" y="22821"/>
                  </a:moveTo>
                  <a:lnTo>
                    <a:pt x="258800" y="3073"/>
                  </a:lnTo>
                  <a:lnTo>
                    <a:pt x="249034" y="5308"/>
                  </a:lnTo>
                  <a:lnTo>
                    <a:pt x="242417" y="10680"/>
                  </a:lnTo>
                  <a:lnTo>
                    <a:pt x="238658" y="17183"/>
                  </a:lnTo>
                  <a:lnTo>
                    <a:pt x="237477" y="22821"/>
                  </a:lnTo>
                  <a:lnTo>
                    <a:pt x="237477" y="27432"/>
                  </a:lnTo>
                  <a:lnTo>
                    <a:pt x="248145" y="27432"/>
                  </a:lnTo>
                  <a:lnTo>
                    <a:pt x="249682" y="24358"/>
                  </a:lnTo>
                  <a:lnTo>
                    <a:pt x="249682" y="21323"/>
                  </a:lnTo>
                  <a:lnTo>
                    <a:pt x="251167" y="12204"/>
                  </a:lnTo>
                  <a:lnTo>
                    <a:pt x="266395" y="12204"/>
                  </a:lnTo>
                  <a:lnTo>
                    <a:pt x="269468" y="16764"/>
                  </a:lnTo>
                  <a:lnTo>
                    <a:pt x="269468" y="22821"/>
                  </a:lnTo>
                  <a:lnTo>
                    <a:pt x="268770" y="27647"/>
                  </a:lnTo>
                  <a:lnTo>
                    <a:pt x="266217" y="31597"/>
                  </a:lnTo>
                  <a:lnTo>
                    <a:pt x="261099" y="36118"/>
                  </a:lnTo>
                  <a:lnTo>
                    <a:pt x="252704" y="42608"/>
                  </a:lnTo>
                  <a:lnTo>
                    <a:pt x="249047" y="45745"/>
                  </a:lnTo>
                  <a:lnTo>
                    <a:pt x="243954" y="50431"/>
                  </a:lnTo>
                  <a:lnTo>
                    <a:pt x="239420" y="56553"/>
                  </a:lnTo>
                  <a:lnTo>
                    <a:pt x="237477" y="63944"/>
                  </a:lnTo>
                  <a:lnTo>
                    <a:pt x="237477" y="70040"/>
                  </a:lnTo>
                  <a:lnTo>
                    <a:pt x="280085" y="70040"/>
                  </a:lnTo>
                  <a:lnTo>
                    <a:pt x="280085" y="60921"/>
                  </a:lnTo>
                  <a:lnTo>
                    <a:pt x="277063" y="59385"/>
                  </a:lnTo>
                  <a:lnTo>
                    <a:pt x="252704" y="59385"/>
                  </a:lnTo>
                  <a:lnTo>
                    <a:pt x="252704" y="54813"/>
                  </a:lnTo>
                  <a:lnTo>
                    <a:pt x="260299" y="48717"/>
                  </a:lnTo>
                  <a:lnTo>
                    <a:pt x="264858" y="47180"/>
                  </a:lnTo>
                  <a:lnTo>
                    <a:pt x="271106" y="41897"/>
                  </a:lnTo>
                  <a:lnTo>
                    <a:pt x="275907" y="36741"/>
                  </a:lnTo>
                  <a:lnTo>
                    <a:pt x="278993" y="30721"/>
                  </a:lnTo>
                  <a:lnTo>
                    <a:pt x="280085" y="22821"/>
                  </a:lnTo>
                  <a:close/>
                </a:path>
                <a:path w="441960" h="78104">
                  <a:moveTo>
                    <a:pt x="363829" y="24358"/>
                  </a:moveTo>
                  <a:lnTo>
                    <a:pt x="344030" y="24358"/>
                  </a:lnTo>
                  <a:lnTo>
                    <a:pt x="344030" y="33477"/>
                  </a:lnTo>
                  <a:lnTo>
                    <a:pt x="344030" y="41122"/>
                  </a:lnTo>
                  <a:lnTo>
                    <a:pt x="344030" y="50253"/>
                  </a:lnTo>
                  <a:lnTo>
                    <a:pt x="344030" y="65481"/>
                  </a:lnTo>
                  <a:lnTo>
                    <a:pt x="342493" y="66967"/>
                  </a:lnTo>
                  <a:lnTo>
                    <a:pt x="333375" y="66967"/>
                  </a:lnTo>
                  <a:lnTo>
                    <a:pt x="334911" y="65481"/>
                  </a:lnTo>
                  <a:lnTo>
                    <a:pt x="336448" y="63944"/>
                  </a:lnTo>
                  <a:lnTo>
                    <a:pt x="336448" y="60921"/>
                  </a:lnTo>
                  <a:lnTo>
                    <a:pt x="333375" y="57835"/>
                  </a:lnTo>
                  <a:lnTo>
                    <a:pt x="331876" y="54813"/>
                  </a:lnTo>
                  <a:lnTo>
                    <a:pt x="327317" y="50253"/>
                  </a:lnTo>
                  <a:lnTo>
                    <a:pt x="344030" y="50253"/>
                  </a:lnTo>
                  <a:lnTo>
                    <a:pt x="344030" y="41122"/>
                  </a:lnTo>
                  <a:lnTo>
                    <a:pt x="316649" y="41122"/>
                  </a:lnTo>
                  <a:lnTo>
                    <a:pt x="315112" y="42608"/>
                  </a:lnTo>
                  <a:lnTo>
                    <a:pt x="315112" y="33477"/>
                  </a:lnTo>
                  <a:lnTo>
                    <a:pt x="344030" y="33477"/>
                  </a:lnTo>
                  <a:lnTo>
                    <a:pt x="344030" y="24358"/>
                  </a:lnTo>
                  <a:lnTo>
                    <a:pt x="344030" y="16764"/>
                  </a:lnTo>
                  <a:lnTo>
                    <a:pt x="360807" y="16764"/>
                  </a:lnTo>
                  <a:lnTo>
                    <a:pt x="360807" y="7632"/>
                  </a:lnTo>
                  <a:lnTo>
                    <a:pt x="344030" y="7632"/>
                  </a:lnTo>
                  <a:lnTo>
                    <a:pt x="344030" y="1536"/>
                  </a:lnTo>
                  <a:lnTo>
                    <a:pt x="341007" y="0"/>
                  </a:lnTo>
                  <a:lnTo>
                    <a:pt x="334911" y="0"/>
                  </a:lnTo>
                  <a:lnTo>
                    <a:pt x="333375" y="1536"/>
                  </a:lnTo>
                  <a:lnTo>
                    <a:pt x="333375" y="7632"/>
                  </a:lnTo>
                  <a:lnTo>
                    <a:pt x="319671" y="7632"/>
                  </a:lnTo>
                  <a:lnTo>
                    <a:pt x="316649" y="9118"/>
                  </a:lnTo>
                  <a:lnTo>
                    <a:pt x="316649" y="16764"/>
                  </a:lnTo>
                  <a:lnTo>
                    <a:pt x="333375" y="16764"/>
                  </a:lnTo>
                  <a:lnTo>
                    <a:pt x="333375" y="24358"/>
                  </a:lnTo>
                  <a:lnTo>
                    <a:pt x="316649" y="24358"/>
                  </a:lnTo>
                  <a:lnTo>
                    <a:pt x="315112" y="25895"/>
                  </a:lnTo>
                  <a:lnTo>
                    <a:pt x="315112" y="13690"/>
                  </a:lnTo>
                  <a:lnTo>
                    <a:pt x="315112" y="4559"/>
                  </a:lnTo>
                  <a:lnTo>
                    <a:pt x="305981" y="4559"/>
                  </a:lnTo>
                  <a:lnTo>
                    <a:pt x="305981" y="13690"/>
                  </a:lnTo>
                  <a:lnTo>
                    <a:pt x="305981" y="33477"/>
                  </a:lnTo>
                  <a:lnTo>
                    <a:pt x="305981" y="42608"/>
                  </a:lnTo>
                  <a:lnTo>
                    <a:pt x="305981" y="62407"/>
                  </a:lnTo>
                  <a:lnTo>
                    <a:pt x="298399" y="62407"/>
                  </a:lnTo>
                  <a:lnTo>
                    <a:pt x="298399" y="42608"/>
                  </a:lnTo>
                  <a:lnTo>
                    <a:pt x="305981" y="42608"/>
                  </a:lnTo>
                  <a:lnTo>
                    <a:pt x="305981" y="33477"/>
                  </a:lnTo>
                  <a:lnTo>
                    <a:pt x="298399" y="33477"/>
                  </a:lnTo>
                  <a:lnTo>
                    <a:pt x="298399" y="13690"/>
                  </a:lnTo>
                  <a:lnTo>
                    <a:pt x="305981" y="13690"/>
                  </a:lnTo>
                  <a:lnTo>
                    <a:pt x="305981" y="4559"/>
                  </a:lnTo>
                  <a:lnTo>
                    <a:pt x="290753" y="4559"/>
                  </a:lnTo>
                  <a:lnTo>
                    <a:pt x="289217" y="6096"/>
                  </a:lnTo>
                  <a:lnTo>
                    <a:pt x="289217" y="70040"/>
                  </a:lnTo>
                  <a:lnTo>
                    <a:pt x="290753" y="71539"/>
                  </a:lnTo>
                  <a:lnTo>
                    <a:pt x="313575" y="71539"/>
                  </a:lnTo>
                  <a:lnTo>
                    <a:pt x="315112" y="70040"/>
                  </a:lnTo>
                  <a:lnTo>
                    <a:pt x="315112" y="62407"/>
                  </a:lnTo>
                  <a:lnTo>
                    <a:pt x="315112" y="50253"/>
                  </a:lnTo>
                  <a:lnTo>
                    <a:pt x="324243" y="50253"/>
                  </a:lnTo>
                  <a:lnTo>
                    <a:pt x="319671" y="51739"/>
                  </a:lnTo>
                  <a:lnTo>
                    <a:pt x="319671" y="57835"/>
                  </a:lnTo>
                  <a:lnTo>
                    <a:pt x="322707" y="60921"/>
                  </a:lnTo>
                  <a:lnTo>
                    <a:pt x="324243" y="62407"/>
                  </a:lnTo>
                  <a:lnTo>
                    <a:pt x="325780" y="63944"/>
                  </a:lnTo>
                  <a:lnTo>
                    <a:pt x="327317" y="66967"/>
                  </a:lnTo>
                  <a:lnTo>
                    <a:pt x="327317" y="68503"/>
                  </a:lnTo>
                  <a:lnTo>
                    <a:pt x="331876" y="68503"/>
                  </a:lnTo>
                  <a:lnTo>
                    <a:pt x="331876" y="76098"/>
                  </a:lnTo>
                  <a:lnTo>
                    <a:pt x="354698" y="76098"/>
                  </a:lnTo>
                  <a:lnTo>
                    <a:pt x="354698" y="66967"/>
                  </a:lnTo>
                  <a:lnTo>
                    <a:pt x="354698" y="50253"/>
                  </a:lnTo>
                  <a:lnTo>
                    <a:pt x="362292" y="50253"/>
                  </a:lnTo>
                  <a:lnTo>
                    <a:pt x="362292" y="42608"/>
                  </a:lnTo>
                  <a:lnTo>
                    <a:pt x="360807" y="41122"/>
                  </a:lnTo>
                  <a:lnTo>
                    <a:pt x="354698" y="41122"/>
                  </a:lnTo>
                  <a:lnTo>
                    <a:pt x="354698" y="33477"/>
                  </a:lnTo>
                  <a:lnTo>
                    <a:pt x="362292" y="33477"/>
                  </a:lnTo>
                  <a:lnTo>
                    <a:pt x="363829" y="31991"/>
                  </a:lnTo>
                  <a:lnTo>
                    <a:pt x="363829" y="24358"/>
                  </a:lnTo>
                  <a:close/>
                </a:path>
                <a:path w="441960" h="78104">
                  <a:moveTo>
                    <a:pt x="403415" y="4559"/>
                  </a:moveTo>
                  <a:lnTo>
                    <a:pt x="400342" y="3073"/>
                  </a:lnTo>
                  <a:lnTo>
                    <a:pt x="394284" y="3073"/>
                  </a:lnTo>
                  <a:lnTo>
                    <a:pt x="394284" y="10668"/>
                  </a:lnTo>
                  <a:lnTo>
                    <a:pt x="394284" y="15227"/>
                  </a:lnTo>
                  <a:lnTo>
                    <a:pt x="394284" y="21323"/>
                  </a:lnTo>
                  <a:lnTo>
                    <a:pt x="394284" y="25895"/>
                  </a:lnTo>
                  <a:lnTo>
                    <a:pt x="380593" y="25895"/>
                  </a:lnTo>
                  <a:lnTo>
                    <a:pt x="380593" y="21323"/>
                  </a:lnTo>
                  <a:lnTo>
                    <a:pt x="394284" y="21323"/>
                  </a:lnTo>
                  <a:lnTo>
                    <a:pt x="394284" y="15227"/>
                  </a:lnTo>
                  <a:lnTo>
                    <a:pt x="380593" y="15227"/>
                  </a:lnTo>
                  <a:lnTo>
                    <a:pt x="380593" y="10668"/>
                  </a:lnTo>
                  <a:lnTo>
                    <a:pt x="394284" y="10668"/>
                  </a:lnTo>
                  <a:lnTo>
                    <a:pt x="394284" y="3073"/>
                  </a:lnTo>
                  <a:lnTo>
                    <a:pt x="372960" y="3073"/>
                  </a:lnTo>
                  <a:lnTo>
                    <a:pt x="369925" y="4559"/>
                  </a:lnTo>
                  <a:lnTo>
                    <a:pt x="369925" y="76098"/>
                  </a:lnTo>
                  <a:lnTo>
                    <a:pt x="371424" y="77635"/>
                  </a:lnTo>
                  <a:lnTo>
                    <a:pt x="380593" y="77635"/>
                  </a:lnTo>
                  <a:lnTo>
                    <a:pt x="380593" y="33477"/>
                  </a:lnTo>
                  <a:lnTo>
                    <a:pt x="400342" y="33477"/>
                  </a:lnTo>
                  <a:lnTo>
                    <a:pt x="403415" y="31991"/>
                  </a:lnTo>
                  <a:lnTo>
                    <a:pt x="403415" y="25895"/>
                  </a:lnTo>
                  <a:lnTo>
                    <a:pt x="403415" y="21323"/>
                  </a:lnTo>
                  <a:lnTo>
                    <a:pt x="403415" y="15227"/>
                  </a:lnTo>
                  <a:lnTo>
                    <a:pt x="403415" y="10668"/>
                  </a:lnTo>
                  <a:lnTo>
                    <a:pt x="403415" y="4559"/>
                  </a:lnTo>
                  <a:close/>
                </a:path>
                <a:path w="441960" h="78104">
                  <a:moveTo>
                    <a:pt x="441464" y="4559"/>
                  </a:moveTo>
                  <a:lnTo>
                    <a:pt x="438442" y="3073"/>
                  </a:lnTo>
                  <a:lnTo>
                    <a:pt x="432333" y="3073"/>
                  </a:lnTo>
                  <a:lnTo>
                    <a:pt x="432333" y="10668"/>
                  </a:lnTo>
                  <a:lnTo>
                    <a:pt x="432333" y="15227"/>
                  </a:lnTo>
                  <a:lnTo>
                    <a:pt x="432333" y="21323"/>
                  </a:lnTo>
                  <a:lnTo>
                    <a:pt x="432333" y="25895"/>
                  </a:lnTo>
                  <a:lnTo>
                    <a:pt x="417106" y="25895"/>
                  </a:lnTo>
                  <a:lnTo>
                    <a:pt x="417106" y="21323"/>
                  </a:lnTo>
                  <a:lnTo>
                    <a:pt x="432333" y="21323"/>
                  </a:lnTo>
                  <a:lnTo>
                    <a:pt x="432333" y="15227"/>
                  </a:lnTo>
                  <a:lnTo>
                    <a:pt x="417106" y="15227"/>
                  </a:lnTo>
                  <a:lnTo>
                    <a:pt x="417106" y="10668"/>
                  </a:lnTo>
                  <a:lnTo>
                    <a:pt x="432333" y="10668"/>
                  </a:lnTo>
                  <a:lnTo>
                    <a:pt x="432333" y="3073"/>
                  </a:lnTo>
                  <a:lnTo>
                    <a:pt x="411010" y="3073"/>
                  </a:lnTo>
                  <a:lnTo>
                    <a:pt x="407974" y="4559"/>
                  </a:lnTo>
                  <a:lnTo>
                    <a:pt x="407974" y="31991"/>
                  </a:lnTo>
                  <a:lnTo>
                    <a:pt x="411010" y="33477"/>
                  </a:lnTo>
                  <a:lnTo>
                    <a:pt x="432333" y="33477"/>
                  </a:lnTo>
                  <a:lnTo>
                    <a:pt x="432333" y="65481"/>
                  </a:lnTo>
                  <a:lnTo>
                    <a:pt x="430796" y="66967"/>
                  </a:lnTo>
                  <a:lnTo>
                    <a:pt x="423214" y="66967"/>
                  </a:lnTo>
                  <a:lnTo>
                    <a:pt x="424700" y="63944"/>
                  </a:lnTo>
                  <a:lnTo>
                    <a:pt x="424700" y="60921"/>
                  </a:lnTo>
                  <a:lnTo>
                    <a:pt x="424700" y="56349"/>
                  </a:lnTo>
                  <a:lnTo>
                    <a:pt x="424700" y="48717"/>
                  </a:lnTo>
                  <a:lnTo>
                    <a:pt x="424700" y="44145"/>
                  </a:lnTo>
                  <a:lnTo>
                    <a:pt x="424700" y="39585"/>
                  </a:lnTo>
                  <a:lnTo>
                    <a:pt x="421678" y="36563"/>
                  </a:lnTo>
                  <a:lnTo>
                    <a:pt x="415569" y="36563"/>
                  </a:lnTo>
                  <a:lnTo>
                    <a:pt x="415569" y="44145"/>
                  </a:lnTo>
                  <a:lnTo>
                    <a:pt x="415569" y="48717"/>
                  </a:lnTo>
                  <a:lnTo>
                    <a:pt x="415569" y="56349"/>
                  </a:lnTo>
                  <a:lnTo>
                    <a:pt x="415569" y="60921"/>
                  </a:lnTo>
                  <a:lnTo>
                    <a:pt x="395782" y="60921"/>
                  </a:lnTo>
                  <a:lnTo>
                    <a:pt x="395782" y="56349"/>
                  </a:lnTo>
                  <a:lnTo>
                    <a:pt x="415569" y="56349"/>
                  </a:lnTo>
                  <a:lnTo>
                    <a:pt x="415569" y="48717"/>
                  </a:lnTo>
                  <a:lnTo>
                    <a:pt x="395782" y="48717"/>
                  </a:lnTo>
                  <a:lnTo>
                    <a:pt x="395782" y="44145"/>
                  </a:lnTo>
                  <a:lnTo>
                    <a:pt x="415569" y="44145"/>
                  </a:lnTo>
                  <a:lnTo>
                    <a:pt x="415569" y="36563"/>
                  </a:lnTo>
                  <a:lnTo>
                    <a:pt x="389724" y="36563"/>
                  </a:lnTo>
                  <a:lnTo>
                    <a:pt x="386651" y="39585"/>
                  </a:lnTo>
                  <a:lnTo>
                    <a:pt x="386651" y="66967"/>
                  </a:lnTo>
                  <a:lnTo>
                    <a:pt x="389724" y="68503"/>
                  </a:lnTo>
                  <a:lnTo>
                    <a:pt x="417106" y="68503"/>
                  </a:lnTo>
                  <a:lnTo>
                    <a:pt x="417106" y="73075"/>
                  </a:lnTo>
                  <a:lnTo>
                    <a:pt x="420141" y="76098"/>
                  </a:lnTo>
                  <a:lnTo>
                    <a:pt x="438442" y="76098"/>
                  </a:lnTo>
                  <a:lnTo>
                    <a:pt x="441464" y="74612"/>
                  </a:lnTo>
                  <a:lnTo>
                    <a:pt x="441464" y="66967"/>
                  </a:lnTo>
                  <a:lnTo>
                    <a:pt x="441464" y="25895"/>
                  </a:lnTo>
                  <a:lnTo>
                    <a:pt x="441464" y="21323"/>
                  </a:lnTo>
                  <a:lnTo>
                    <a:pt x="441464" y="15227"/>
                  </a:lnTo>
                  <a:lnTo>
                    <a:pt x="441464" y="10668"/>
                  </a:lnTo>
                  <a:lnTo>
                    <a:pt x="441464" y="4559"/>
                  </a:lnTo>
                  <a:close/>
                </a:path>
              </a:pathLst>
            </a:custGeom>
            <a:solidFill>
              <a:srgbClr val="00B6F0"/>
            </a:solidFill>
          </p:spPr>
          <p:txBody>
            <a:bodyPr wrap="square" lIns="0" tIns="0" rIns="0" bIns="0" rtlCol="0"/>
            <a:lstStyle/>
            <a:p>
              <a:endParaRPr/>
            </a:p>
          </p:txBody>
        </p:sp>
        <p:sp>
          <p:nvSpPr>
            <p:cNvPr id="44" name="object 44"/>
            <p:cNvSpPr/>
            <p:nvPr/>
          </p:nvSpPr>
          <p:spPr>
            <a:xfrm>
              <a:off x="4674845" y="3429151"/>
              <a:ext cx="563880" cy="396240"/>
            </a:xfrm>
            <a:custGeom>
              <a:avLst/>
              <a:gdLst/>
              <a:ahLst/>
              <a:cxnLst/>
              <a:rect l="l" t="t" r="r" b="b"/>
              <a:pathLst>
                <a:path w="563879" h="396239">
                  <a:moveTo>
                    <a:pt x="19786" y="348602"/>
                  </a:moveTo>
                  <a:lnTo>
                    <a:pt x="15227" y="345579"/>
                  </a:lnTo>
                  <a:lnTo>
                    <a:pt x="12204" y="344043"/>
                  </a:lnTo>
                  <a:lnTo>
                    <a:pt x="7632" y="341007"/>
                  </a:lnTo>
                  <a:lnTo>
                    <a:pt x="3073" y="341007"/>
                  </a:lnTo>
                  <a:lnTo>
                    <a:pt x="1536" y="344043"/>
                  </a:lnTo>
                  <a:lnTo>
                    <a:pt x="1536" y="348602"/>
                  </a:lnTo>
                  <a:lnTo>
                    <a:pt x="3073" y="350139"/>
                  </a:lnTo>
                  <a:lnTo>
                    <a:pt x="7632" y="353161"/>
                  </a:lnTo>
                  <a:lnTo>
                    <a:pt x="9169" y="353161"/>
                  </a:lnTo>
                  <a:lnTo>
                    <a:pt x="13741" y="357733"/>
                  </a:lnTo>
                  <a:lnTo>
                    <a:pt x="18300" y="357733"/>
                  </a:lnTo>
                  <a:lnTo>
                    <a:pt x="19786" y="354698"/>
                  </a:lnTo>
                  <a:lnTo>
                    <a:pt x="19786" y="348602"/>
                  </a:lnTo>
                  <a:close/>
                </a:path>
                <a:path w="563879" h="396239">
                  <a:moveTo>
                    <a:pt x="21323" y="363829"/>
                  </a:moveTo>
                  <a:lnTo>
                    <a:pt x="18300" y="362292"/>
                  </a:lnTo>
                  <a:lnTo>
                    <a:pt x="13741" y="362292"/>
                  </a:lnTo>
                  <a:lnTo>
                    <a:pt x="13741" y="365366"/>
                  </a:lnTo>
                  <a:lnTo>
                    <a:pt x="10668" y="371424"/>
                  </a:lnTo>
                  <a:lnTo>
                    <a:pt x="7632" y="377520"/>
                  </a:lnTo>
                  <a:lnTo>
                    <a:pt x="4610" y="382092"/>
                  </a:lnTo>
                  <a:lnTo>
                    <a:pt x="1536" y="388188"/>
                  </a:lnTo>
                  <a:lnTo>
                    <a:pt x="0" y="388188"/>
                  </a:lnTo>
                  <a:lnTo>
                    <a:pt x="0" y="392760"/>
                  </a:lnTo>
                  <a:lnTo>
                    <a:pt x="3073" y="395782"/>
                  </a:lnTo>
                  <a:lnTo>
                    <a:pt x="9169" y="395782"/>
                  </a:lnTo>
                  <a:lnTo>
                    <a:pt x="16764" y="380555"/>
                  </a:lnTo>
                  <a:lnTo>
                    <a:pt x="18300" y="377520"/>
                  </a:lnTo>
                  <a:lnTo>
                    <a:pt x="21323" y="369938"/>
                  </a:lnTo>
                  <a:lnTo>
                    <a:pt x="21323" y="363829"/>
                  </a:lnTo>
                  <a:close/>
                </a:path>
                <a:path w="563879" h="396239">
                  <a:moveTo>
                    <a:pt x="22860" y="328803"/>
                  </a:moveTo>
                  <a:lnTo>
                    <a:pt x="21323" y="327266"/>
                  </a:lnTo>
                  <a:lnTo>
                    <a:pt x="16764" y="324243"/>
                  </a:lnTo>
                  <a:lnTo>
                    <a:pt x="15227" y="322707"/>
                  </a:lnTo>
                  <a:lnTo>
                    <a:pt x="10668" y="319684"/>
                  </a:lnTo>
                  <a:lnTo>
                    <a:pt x="4610" y="319684"/>
                  </a:lnTo>
                  <a:lnTo>
                    <a:pt x="3073" y="322707"/>
                  </a:lnTo>
                  <a:lnTo>
                    <a:pt x="3073" y="327266"/>
                  </a:lnTo>
                  <a:lnTo>
                    <a:pt x="4610" y="328803"/>
                  </a:lnTo>
                  <a:lnTo>
                    <a:pt x="6096" y="328803"/>
                  </a:lnTo>
                  <a:lnTo>
                    <a:pt x="10668" y="331838"/>
                  </a:lnTo>
                  <a:lnTo>
                    <a:pt x="12204" y="333375"/>
                  </a:lnTo>
                  <a:lnTo>
                    <a:pt x="16764" y="336448"/>
                  </a:lnTo>
                  <a:lnTo>
                    <a:pt x="21323" y="336448"/>
                  </a:lnTo>
                  <a:lnTo>
                    <a:pt x="22860" y="333375"/>
                  </a:lnTo>
                  <a:lnTo>
                    <a:pt x="22860" y="328803"/>
                  </a:lnTo>
                  <a:close/>
                </a:path>
                <a:path w="563879" h="396239">
                  <a:moveTo>
                    <a:pt x="77635" y="351624"/>
                  </a:moveTo>
                  <a:lnTo>
                    <a:pt x="54813" y="351624"/>
                  </a:lnTo>
                  <a:lnTo>
                    <a:pt x="54813" y="339471"/>
                  </a:lnTo>
                  <a:lnTo>
                    <a:pt x="73075" y="339471"/>
                  </a:lnTo>
                  <a:lnTo>
                    <a:pt x="74612" y="337934"/>
                  </a:lnTo>
                  <a:lnTo>
                    <a:pt x="74612" y="330339"/>
                  </a:lnTo>
                  <a:lnTo>
                    <a:pt x="54813" y="330339"/>
                  </a:lnTo>
                  <a:lnTo>
                    <a:pt x="54813" y="319684"/>
                  </a:lnTo>
                  <a:lnTo>
                    <a:pt x="44145" y="319684"/>
                  </a:lnTo>
                  <a:lnTo>
                    <a:pt x="44145" y="330339"/>
                  </a:lnTo>
                  <a:lnTo>
                    <a:pt x="27432" y="330339"/>
                  </a:lnTo>
                  <a:lnTo>
                    <a:pt x="24358" y="331838"/>
                  </a:lnTo>
                  <a:lnTo>
                    <a:pt x="24358" y="339471"/>
                  </a:lnTo>
                  <a:lnTo>
                    <a:pt x="44145" y="339471"/>
                  </a:lnTo>
                  <a:lnTo>
                    <a:pt x="44145" y="351624"/>
                  </a:lnTo>
                  <a:lnTo>
                    <a:pt x="24358" y="351624"/>
                  </a:lnTo>
                  <a:lnTo>
                    <a:pt x="21323" y="353161"/>
                  </a:lnTo>
                  <a:lnTo>
                    <a:pt x="21323" y="360807"/>
                  </a:lnTo>
                  <a:lnTo>
                    <a:pt x="36563" y="360807"/>
                  </a:lnTo>
                  <a:lnTo>
                    <a:pt x="35013" y="368401"/>
                  </a:lnTo>
                  <a:lnTo>
                    <a:pt x="30454" y="375983"/>
                  </a:lnTo>
                  <a:lnTo>
                    <a:pt x="27432" y="383628"/>
                  </a:lnTo>
                  <a:lnTo>
                    <a:pt x="22860" y="383628"/>
                  </a:lnTo>
                  <a:lnTo>
                    <a:pt x="21323" y="385114"/>
                  </a:lnTo>
                  <a:lnTo>
                    <a:pt x="21323" y="392760"/>
                  </a:lnTo>
                  <a:lnTo>
                    <a:pt x="25895" y="392760"/>
                  </a:lnTo>
                  <a:lnTo>
                    <a:pt x="29502" y="392722"/>
                  </a:lnTo>
                  <a:lnTo>
                    <a:pt x="38836" y="392391"/>
                  </a:lnTo>
                  <a:lnTo>
                    <a:pt x="51587" y="391490"/>
                  </a:lnTo>
                  <a:lnTo>
                    <a:pt x="65481" y="389724"/>
                  </a:lnTo>
                  <a:lnTo>
                    <a:pt x="66992" y="392722"/>
                  </a:lnTo>
                  <a:lnTo>
                    <a:pt x="67017" y="394296"/>
                  </a:lnTo>
                  <a:lnTo>
                    <a:pt x="68503" y="395782"/>
                  </a:lnTo>
                  <a:lnTo>
                    <a:pt x="73075" y="395782"/>
                  </a:lnTo>
                  <a:lnTo>
                    <a:pt x="76149" y="392760"/>
                  </a:lnTo>
                  <a:lnTo>
                    <a:pt x="76149" y="389724"/>
                  </a:lnTo>
                  <a:lnTo>
                    <a:pt x="76149" y="388188"/>
                  </a:lnTo>
                  <a:lnTo>
                    <a:pt x="74612" y="383628"/>
                  </a:lnTo>
                  <a:lnTo>
                    <a:pt x="71577" y="379056"/>
                  </a:lnTo>
                  <a:lnTo>
                    <a:pt x="68503" y="374497"/>
                  </a:lnTo>
                  <a:lnTo>
                    <a:pt x="67017" y="371424"/>
                  </a:lnTo>
                  <a:lnTo>
                    <a:pt x="62458" y="366852"/>
                  </a:lnTo>
                  <a:lnTo>
                    <a:pt x="60921" y="365366"/>
                  </a:lnTo>
                  <a:lnTo>
                    <a:pt x="57886" y="365366"/>
                  </a:lnTo>
                  <a:lnTo>
                    <a:pt x="54813" y="366852"/>
                  </a:lnTo>
                  <a:lnTo>
                    <a:pt x="54813" y="371424"/>
                  </a:lnTo>
                  <a:lnTo>
                    <a:pt x="56349" y="372960"/>
                  </a:lnTo>
                  <a:lnTo>
                    <a:pt x="59372" y="377520"/>
                  </a:lnTo>
                  <a:lnTo>
                    <a:pt x="59372" y="379056"/>
                  </a:lnTo>
                  <a:lnTo>
                    <a:pt x="60921" y="382092"/>
                  </a:lnTo>
                  <a:lnTo>
                    <a:pt x="47218" y="382092"/>
                  </a:lnTo>
                  <a:lnTo>
                    <a:pt x="38100" y="383628"/>
                  </a:lnTo>
                  <a:lnTo>
                    <a:pt x="41122" y="379056"/>
                  </a:lnTo>
                  <a:lnTo>
                    <a:pt x="44145" y="369938"/>
                  </a:lnTo>
                  <a:lnTo>
                    <a:pt x="47218" y="360807"/>
                  </a:lnTo>
                  <a:lnTo>
                    <a:pt x="77635" y="360807"/>
                  </a:lnTo>
                  <a:lnTo>
                    <a:pt x="77635" y="351624"/>
                  </a:lnTo>
                  <a:close/>
                </a:path>
                <a:path w="563879" h="396239">
                  <a:moveTo>
                    <a:pt x="103530" y="321221"/>
                  </a:moveTo>
                  <a:lnTo>
                    <a:pt x="100507" y="319684"/>
                  </a:lnTo>
                  <a:lnTo>
                    <a:pt x="97434" y="319684"/>
                  </a:lnTo>
                  <a:lnTo>
                    <a:pt x="95935" y="321221"/>
                  </a:lnTo>
                  <a:lnTo>
                    <a:pt x="92862" y="324243"/>
                  </a:lnTo>
                  <a:lnTo>
                    <a:pt x="91376" y="327266"/>
                  </a:lnTo>
                  <a:lnTo>
                    <a:pt x="86817" y="330339"/>
                  </a:lnTo>
                  <a:lnTo>
                    <a:pt x="82194" y="334911"/>
                  </a:lnTo>
                  <a:lnTo>
                    <a:pt x="82194" y="339471"/>
                  </a:lnTo>
                  <a:lnTo>
                    <a:pt x="83731" y="342493"/>
                  </a:lnTo>
                  <a:lnTo>
                    <a:pt x="88303" y="342493"/>
                  </a:lnTo>
                  <a:lnTo>
                    <a:pt x="91376" y="341007"/>
                  </a:lnTo>
                  <a:lnTo>
                    <a:pt x="94399" y="337934"/>
                  </a:lnTo>
                  <a:lnTo>
                    <a:pt x="103530" y="328803"/>
                  </a:lnTo>
                  <a:lnTo>
                    <a:pt x="103530" y="321221"/>
                  </a:lnTo>
                  <a:close/>
                </a:path>
                <a:path w="563879" h="396239">
                  <a:moveTo>
                    <a:pt x="158343" y="337934"/>
                  </a:moveTo>
                  <a:lnTo>
                    <a:pt x="153784" y="337934"/>
                  </a:lnTo>
                  <a:lnTo>
                    <a:pt x="153784" y="327266"/>
                  </a:lnTo>
                  <a:lnTo>
                    <a:pt x="150710" y="325780"/>
                  </a:lnTo>
                  <a:lnTo>
                    <a:pt x="144653" y="325780"/>
                  </a:lnTo>
                  <a:lnTo>
                    <a:pt x="144653" y="334911"/>
                  </a:lnTo>
                  <a:lnTo>
                    <a:pt x="144653" y="337934"/>
                  </a:lnTo>
                  <a:lnTo>
                    <a:pt x="144653" y="345579"/>
                  </a:lnTo>
                  <a:lnTo>
                    <a:pt x="144653" y="350139"/>
                  </a:lnTo>
                  <a:lnTo>
                    <a:pt x="133985" y="350139"/>
                  </a:lnTo>
                  <a:lnTo>
                    <a:pt x="133985" y="345579"/>
                  </a:lnTo>
                  <a:lnTo>
                    <a:pt x="144653" y="345579"/>
                  </a:lnTo>
                  <a:lnTo>
                    <a:pt x="144653" y="337934"/>
                  </a:lnTo>
                  <a:lnTo>
                    <a:pt x="133985" y="337934"/>
                  </a:lnTo>
                  <a:lnTo>
                    <a:pt x="133985" y="333375"/>
                  </a:lnTo>
                  <a:lnTo>
                    <a:pt x="143116" y="333375"/>
                  </a:lnTo>
                  <a:lnTo>
                    <a:pt x="144653" y="334911"/>
                  </a:lnTo>
                  <a:lnTo>
                    <a:pt x="144653" y="325780"/>
                  </a:lnTo>
                  <a:lnTo>
                    <a:pt x="133985" y="325780"/>
                  </a:lnTo>
                  <a:lnTo>
                    <a:pt x="133985" y="319684"/>
                  </a:lnTo>
                  <a:lnTo>
                    <a:pt x="123329" y="319684"/>
                  </a:lnTo>
                  <a:lnTo>
                    <a:pt x="123329" y="325780"/>
                  </a:lnTo>
                  <a:lnTo>
                    <a:pt x="106553" y="325780"/>
                  </a:lnTo>
                  <a:lnTo>
                    <a:pt x="106553" y="333375"/>
                  </a:lnTo>
                  <a:lnTo>
                    <a:pt x="123329" y="333375"/>
                  </a:lnTo>
                  <a:lnTo>
                    <a:pt x="123329" y="337934"/>
                  </a:lnTo>
                  <a:lnTo>
                    <a:pt x="106553" y="337934"/>
                  </a:lnTo>
                  <a:lnTo>
                    <a:pt x="105067" y="339471"/>
                  </a:lnTo>
                  <a:lnTo>
                    <a:pt x="105067" y="341007"/>
                  </a:lnTo>
                  <a:lnTo>
                    <a:pt x="101993" y="337934"/>
                  </a:lnTo>
                  <a:lnTo>
                    <a:pt x="97434" y="337934"/>
                  </a:lnTo>
                  <a:lnTo>
                    <a:pt x="94399" y="344043"/>
                  </a:lnTo>
                  <a:lnTo>
                    <a:pt x="91376" y="348602"/>
                  </a:lnTo>
                  <a:lnTo>
                    <a:pt x="86817" y="353161"/>
                  </a:lnTo>
                  <a:lnTo>
                    <a:pt x="82194" y="357733"/>
                  </a:lnTo>
                  <a:lnTo>
                    <a:pt x="80708" y="359270"/>
                  </a:lnTo>
                  <a:lnTo>
                    <a:pt x="80708" y="365366"/>
                  </a:lnTo>
                  <a:lnTo>
                    <a:pt x="83731" y="366852"/>
                  </a:lnTo>
                  <a:lnTo>
                    <a:pt x="88303" y="366852"/>
                  </a:lnTo>
                  <a:lnTo>
                    <a:pt x="89839" y="365366"/>
                  </a:lnTo>
                  <a:lnTo>
                    <a:pt x="89839" y="395782"/>
                  </a:lnTo>
                  <a:lnTo>
                    <a:pt x="98971" y="395782"/>
                  </a:lnTo>
                  <a:lnTo>
                    <a:pt x="98971" y="365366"/>
                  </a:lnTo>
                  <a:lnTo>
                    <a:pt x="98971" y="353161"/>
                  </a:lnTo>
                  <a:lnTo>
                    <a:pt x="101993" y="351624"/>
                  </a:lnTo>
                  <a:lnTo>
                    <a:pt x="103530" y="347065"/>
                  </a:lnTo>
                  <a:lnTo>
                    <a:pt x="105067" y="344043"/>
                  </a:lnTo>
                  <a:lnTo>
                    <a:pt x="105067" y="345579"/>
                  </a:lnTo>
                  <a:lnTo>
                    <a:pt x="123329" y="345579"/>
                  </a:lnTo>
                  <a:lnTo>
                    <a:pt x="123329" y="350139"/>
                  </a:lnTo>
                  <a:lnTo>
                    <a:pt x="109626" y="350139"/>
                  </a:lnTo>
                  <a:lnTo>
                    <a:pt x="106553" y="351624"/>
                  </a:lnTo>
                  <a:lnTo>
                    <a:pt x="106553" y="357733"/>
                  </a:lnTo>
                  <a:lnTo>
                    <a:pt x="108089" y="359270"/>
                  </a:lnTo>
                  <a:lnTo>
                    <a:pt x="123329" y="359270"/>
                  </a:lnTo>
                  <a:lnTo>
                    <a:pt x="123329" y="363829"/>
                  </a:lnTo>
                  <a:lnTo>
                    <a:pt x="105067" y="363829"/>
                  </a:lnTo>
                  <a:lnTo>
                    <a:pt x="105067" y="369938"/>
                  </a:lnTo>
                  <a:lnTo>
                    <a:pt x="106553" y="371424"/>
                  </a:lnTo>
                  <a:lnTo>
                    <a:pt x="123329" y="371424"/>
                  </a:lnTo>
                  <a:lnTo>
                    <a:pt x="123329" y="375983"/>
                  </a:lnTo>
                  <a:lnTo>
                    <a:pt x="101993" y="375983"/>
                  </a:lnTo>
                  <a:lnTo>
                    <a:pt x="101993" y="383628"/>
                  </a:lnTo>
                  <a:lnTo>
                    <a:pt x="123329" y="383628"/>
                  </a:lnTo>
                  <a:lnTo>
                    <a:pt x="123329" y="392760"/>
                  </a:lnTo>
                  <a:lnTo>
                    <a:pt x="124866" y="395782"/>
                  </a:lnTo>
                  <a:lnTo>
                    <a:pt x="132448" y="395782"/>
                  </a:lnTo>
                  <a:lnTo>
                    <a:pt x="133985" y="394296"/>
                  </a:lnTo>
                  <a:lnTo>
                    <a:pt x="133985" y="383628"/>
                  </a:lnTo>
                  <a:lnTo>
                    <a:pt x="158343" y="383628"/>
                  </a:lnTo>
                  <a:lnTo>
                    <a:pt x="158343" y="375983"/>
                  </a:lnTo>
                  <a:lnTo>
                    <a:pt x="133985" y="375983"/>
                  </a:lnTo>
                  <a:lnTo>
                    <a:pt x="133985" y="371424"/>
                  </a:lnTo>
                  <a:lnTo>
                    <a:pt x="155270" y="371424"/>
                  </a:lnTo>
                  <a:lnTo>
                    <a:pt x="155270" y="363829"/>
                  </a:lnTo>
                  <a:lnTo>
                    <a:pt x="133985" y="363829"/>
                  </a:lnTo>
                  <a:lnTo>
                    <a:pt x="133985" y="359270"/>
                  </a:lnTo>
                  <a:lnTo>
                    <a:pt x="150710" y="359270"/>
                  </a:lnTo>
                  <a:lnTo>
                    <a:pt x="153784" y="356196"/>
                  </a:lnTo>
                  <a:lnTo>
                    <a:pt x="153784" y="345579"/>
                  </a:lnTo>
                  <a:lnTo>
                    <a:pt x="156806" y="345579"/>
                  </a:lnTo>
                  <a:lnTo>
                    <a:pt x="158343" y="344043"/>
                  </a:lnTo>
                  <a:lnTo>
                    <a:pt x="158343" y="341007"/>
                  </a:lnTo>
                  <a:lnTo>
                    <a:pt x="158343" y="337934"/>
                  </a:lnTo>
                  <a:close/>
                </a:path>
                <a:path w="563879" h="396239">
                  <a:moveTo>
                    <a:pt x="182702" y="322707"/>
                  </a:moveTo>
                  <a:lnTo>
                    <a:pt x="172046" y="322707"/>
                  </a:lnTo>
                  <a:lnTo>
                    <a:pt x="170497" y="327266"/>
                  </a:lnTo>
                  <a:lnTo>
                    <a:pt x="168986" y="338709"/>
                  </a:lnTo>
                  <a:lnTo>
                    <a:pt x="167944" y="349986"/>
                  </a:lnTo>
                  <a:lnTo>
                    <a:pt x="167474" y="363829"/>
                  </a:lnTo>
                  <a:lnTo>
                    <a:pt x="167474" y="379056"/>
                  </a:lnTo>
                  <a:lnTo>
                    <a:pt x="169011" y="386651"/>
                  </a:lnTo>
                  <a:lnTo>
                    <a:pt x="170497" y="389724"/>
                  </a:lnTo>
                  <a:lnTo>
                    <a:pt x="170497" y="392760"/>
                  </a:lnTo>
                  <a:lnTo>
                    <a:pt x="179628" y="392760"/>
                  </a:lnTo>
                  <a:lnTo>
                    <a:pt x="181165" y="389724"/>
                  </a:lnTo>
                  <a:lnTo>
                    <a:pt x="181165" y="386651"/>
                  </a:lnTo>
                  <a:lnTo>
                    <a:pt x="179628" y="382092"/>
                  </a:lnTo>
                  <a:lnTo>
                    <a:pt x="179641" y="355879"/>
                  </a:lnTo>
                  <a:lnTo>
                    <a:pt x="179819" y="348221"/>
                  </a:lnTo>
                  <a:lnTo>
                    <a:pt x="180276" y="341134"/>
                  </a:lnTo>
                  <a:lnTo>
                    <a:pt x="181165" y="334911"/>
                  </a:lnTo>
                  <a:lnTo>
                    <a:pt x="181165" y="333375"/>
                  </a:lnTo>
                  <a:lnTo>
                    <a:pt x="182702" y="328803"/>
                  </a:lnTo>
                  <a:lnTo>
                    <a:pt x="182702" y="322707"/>
                  </a:lnTo>
                  <a:close/>
                </a:path>
                <a:path w="563879" h="396239">
                  <a:moveTo>
                    <a:pt x="232918" y="330339"/>
                  </a:moveTo>
                  <a:lnTo>
                    <a:pt x="231419" y="328803"/>
                  </a:lnTo>
                  <a:lnTo>
                    <a:pt x="193319" y="328803"/>
                  </a:lnTo>
                  <a:lnTo>
                    <a:pt x="190296" y="330339"/>
                  </a:lnTo>
                  <a:lnTo>
                    <a:pt x="190296" y="337934"/>
                  </a:lnTo>
                  <a:lnTo>
                    <a:pt x="193319" y="339471"/>
                  </a:lnTo>
                  <a:lnTo>
                    <a:pt x="229882" y="339471"/>
                  </a:lnTo>
                  <a:lnTo>
                    <a:pt x="232918" y="337934"/>
                  </a:lnTo>
                  <a:lnTo>
                    <a:pt x="232918" y="330339"/>
                  </a:lnTo>
                  <a:close/>
                </a:path>
                <a:path w="563879" h="396239">
                  <a:moveTo>
                    <a:pt x="235991" y="377520"/>
                  </a:moveTo>
                  <a:lnTo>
                    <a:pt x="232918" y="375983"/>
                  </a:lnTo>
                  <a:lnTo>
                    <a:pt x="229882" y="375983"/>
                  </a:lnTo>
                  <a:lnTo>
                    <a:pt x="223786" y="377520"/>
                  </a:lnTo>
                  <a:lnTo>
                    <a:pt x="219214" y="379056"/>
                  </a:lnTo>
                  <a:lnTo>
                    <a:pt x="205524" y="379056"/>
                  </a:lnTo>
                  <a:lnTo>
                    <a:pt x="199428" y="377520"/>
                  </a:lnTo>
                  <a:lnTo>
                    <a:pt x="199428" y="369938"/>
                  </a:lnTo>
                  <a:lnTo>
                    <a:pt x="200964" y="368401"/>
                  </a:lnTo>
                  <a:lnTo>
                    <a:pt x="202501" y="365366"/>
                  </a:lnTo>
                  <a:lnTo>
                    <a:pt x="202501" y="362292"/>
                  </a:lnTo>
                  <a:lnTo>
                    <a:pt x="197942" y="360807"/>
                  </a:lnTo>
                  <a:lnTo>
                    <a:pt x="188760" y="360807"/>
                  </a:lnTo>
                  <a:lnTo>
                    <a:pt x="187274" y="369938"/>
                  </a:lnTo>
                  <a:lnTo>
                    <a:pt x="187274" y="372960"/>
                  </a:lnTo>
                  <a:lnTo>
                    <a:pt x="190042" y="382016"/>
                  </a:lnTo>
                  <a:lnTo>
                    <a:pt x="196964" y="387057"/>
                  </a:lnTo>
                  <a:lnTo>
                    <a:pt x="205867" y="389255"/>
                  </a:lnTo>
                  <a:lnTo>
                    <a:pt x="214655" y="389724"/>
                  </a:lnTo>
                  <a:lnTo>
                    <a:pt x="219214" y="389724"/>
                  </a:lnTo>
                  <a:lnTo>
                    <a:pt x="229882" y="388188"/>
                  </a:lnTo>
                  <a:lnTo>
                    <a:pt x="232918" y="386651"/>
                  </a:lnTo>
                  <a:lnTo>
                    <a:pt x="234454" y="386651"/>
                  </a:lnTo>
                  <a:lnTo>
                    <a:pt x="235991" y="385114"/>
                  </a:lnTo>
                  <a:lnTo>
                    <a:pt x="235991" y="379056"/>
                  </a:lnTo>
                  <a:lnTo>
                    <a:pt x="235991" y="377520"/>
                  </a:lnTo>
                  <a:close/>
                </a:path>
                <a:path w="563879" h="396239">
                  <a:moveTo>
                    <a:pt x="318185" y="379056"/>
                  </a:moveTo>
                  <a:lnTo>
                    <a:pt x="316649" y="377520"/>
                  </a:lnTo>
                  <a:lnTo>
                    <a:pt x="313626" y="375983"/>
                  </a:lnTo>
                  <a:lnTo>
                    <a:pt x="309943" y="372960"/>
                  </a:lnTo>
                  <a:lnTo>
                    <a:pt x="307632" y="371055"/>
                  </a:lnTo>
                  <a:lnTo>
                    <a:pt x="303149" y="368401"/>
                  </a:lnTo>
                  <a:lnTo>
                    <a:pt x="301231" y="367271"/>
                  </a:lnTo>
                  <a:lnTo>
                    <a:pt x="287731" y="360807"/>
                  </a:lnTo>
                  <a:lnTo>
                    <a:pt x="287731" y="345579"/>
                  </a:lnTo>
                  <a:lnTo>
                    <a:pt x="309067" y="345579"/>
                  </a:lnTo>
                  <a:lnTo>
                    <a:pt x="310553" y="344043"/>
                  </a:lnTo>
                  <a:lnTo>
                    <a:pt x="313626" y="344043"/>
                  </a:lnTo>
                  <a:lnTo>
                    <a:pt x="315112" y="342493"/>
                  </a:lnTo>
                  <a:lnTo>
                    <a:pt x="315112" y="336448"/>
                  </a:lnTo>
                  <a:lnTo>
                    <a:pt x="313626" y="334911"/>
                  </a:lnTo>
                  <a:lnTo>
                    <a:pt x="287731" y="334911"/>
                  </a:lnTo>
                  <a:lnTo>
                    <a:pt x="287731" y="324243"/>
                  </a:lnTo>
                  <a:lnTo>
                    <a:pt x="286194" y="321221"/>
                  </a:lnTo>
                  <a:lnTo>
                    <a:pt x="277063" y="321221"/>
                  </a:lnTo>
                  <a:lnTo>
                    <a:pt x="275526" y="324243"/>
                  </a:lnTo>
                  <a:lnTo>
                    <a:pt x="275526" y="327266"/>
                  </a:lnTo>
                  <a:lnTo>
                    <a:pt x="277063" y="359270"/>
                  </a:lnTo>
                  <a:lnTo>
                    <a:pt x="277063" y="368401"/>
                  </a:lnTo>
                  <a:lnTo>
                    <a:pt x="277063" y="379056"/>
                  </a:lnTo>
                  <a:lnTo>
                    <a:pt x="275526" y="380555"/>
                  </a:lnTo>
                  <a:lnTo>
                    <a:pt x="274040" y="382092"/>
                  </a:lnTo>
                  <a:lnTo>
                    <a:pt x="270967" y="383628"/>
                  </a:lnTo>
                  <a:lnTo>
                    <a:pt x="263372" y="383628"/>
                  </a:lnTo>
                  <a:lnTo>
                    <a:pt x="257263" y="382092"/>
                  </a:lnTo>
                  <a:lnTo>
                    <a:pt x="257263" y="369938"/>
                  </a:lnTo>
                  <a:lnTo>
                    <a:pt x="266395" y="368401"/>
                  </a:lnTo>
                  <a:lnTo>
                    <a:pt x="277063" y="368401"/>
                  </a:lnTo>
                  <a:lnTo>
                    <a:pt x="277063" y="359270"/>
                  </a:lnTo>
                  <a:lnTo>
                    <a:pt x="270967" y="359270"/>
                  </a:lnTo>
                  <a:lnTo>
                    <a:pt x="261378" y="360184"/>
                  </a:lnTo>
                  <a:lnTo>
                    <a:pt x="253644" y="363080"/>
                  </a:lnTo>
                  <a:lnTo>
                    <a:pt x="248475" y="368249"/>
                  </a:lnTo>
                  <a:lnTo>
                    <a:pt x="246608" y="375983"/>
                  </a:lnTo>
                  <a:lnTo>
                    <a:pt x="248678" y="383755"/>
                  </a:lnTo>
                  <a:lnTo>
                    <a:pt x="254038" y="388950"/>
                  </a:lnTo>
                  <a:lnTo>
                    <a:pt x="261391" y="391858"/>
                  </a:lnTo>
                  <a:lnTo>
                    <a:pt x="269468" y="392760"/>
                  </a:lnTo>
                  <a:lnTo>
                    <a:pt x="280022" y="390956"/>
                  </a:lnTo>
                  <a:lnTo>
                    <a:pt x="285445" y="386295"/>
                  </a:lnTo>
                  <a:lnTo>
                    <a:pt x="286270" y="383628"/>
                  </a:lnTo>
                  <a:lnTo>
                    <a:pt x="287439" y="379907"/>
                  </a:lnTo>
                  <a:lnTo>
                    <a:pt x="287731" y="372960"/>
                  </a:lnTo>
                  <a:lnTo>
                    <a:pt x="293827" y="374497"/>
                  </a:lnTo>
                  <a:lnTo>
                    <a:pt x="298399" y="377520"/>
                  </a:lnTo>
                  <a:lnTo>
                    <a:pt x="309067" y="388188"/>
                  </a:lnTo>
                  <a:lnTo>
                    <a:pt x="315112" y="388188"/>
                  </a:lnTo>
                  <a:lnTo>
                    <a:pt x="318185" y="385114"/>
                  </a:lnTo>
                  <a:lnTo>
                    <a:pt x="318185" y="379056"/>
                  </a:lnTo>
                  <a:close/>
                </a:path>
                <a:path w="563879" h="396239">
                  <a:moveTo>
                    <a:pt x="379056" y="22821"/>
                  </a:moveTo>
                  <a:lnTo>
                    <a:pt x="377520" y="21323"/>
                  </a:lnTo>
                  <a:lnTo>
                    <a:pt x="369938" y="21323"/>
                  </a:lnTo>
                  <a:lnTo>
                    <a:pt x="369938" y="12204"/>
                  </a:lnTo>
                  <a:lnTo>
                    <a:pt x="369938" y="10668"/>
                  </a:lnTo>
                  <a:lnTo>
                    <a:pt x="376034" y="10668"/>
                  </a:lnTo>
                  <a:lnTo>
                    <a:pt x="377520" y="9118"/>
                  </a:lnTo>
                  <a:lnTo>
                    <a:pt x="377520" y="3073"/>
                  </a:lnTo>
                  <a:lnTo>
                    <a:pt x="376034" y="1536"/>
                  </a:lnTo>
                  <a:lnTo>
                    <a:pt x="372960" y="1536"/>
                  </a:lnTo>
                  <a:lnTo>
                    <a:pt x="360807" y="4559"/>
                  </a:lnTo>
                  <a:lnTo>
                    <a:pt x="348602" y="4559"/>
                  </a:lnTo>
                  <a:lnTo>
                    <a:pt x="348602" y="13690"/>
                  </a:lnTo>
                  <a:lnTo>
                    <a:pt x="359270" y="13690"/>
                  </a:lnTo>
                  <a:lnTo>
                    <a:pt x="360807" y="12204"/>
                  </a:lnTo>
                  <a:lnTo>
                    <a:pt x="360807" y="21323"/>
                  </a:lnTo>
                  <a:lnTo>
                    <a:pt x="350139" y="21323"/>
                  </a:lnTo>
                  <a:lnTo>
                    <a:pt x="348602" y="22821"/>
                  </a:lnTo>
                  <a:lnTo>
                    <a:pt x="348602" y="30454"/>
                  </a:lnTo>
                  <a:lnTo>
                    <a:pt x="360807" y="30454"/>
                  </a:lnTo>
                  <a:lnTo>
                    <a:pt x="357733" y="38049"/>
                  </a:lnTo>
                  <a:lnTo>
                    <a:pt x="356235" y="44145"/>
                  </a:lnTo>
                  <a:lnTo>
                    <a:pt x="348602" y="51739"/>
                  </a:lnTo>
                  <a:lnTo>
                    <a:pt x="348602" y="53276"/>
                  </a:lnTo>
                  <a:lnTo>
                    <a:pt x="347116" y="54813"/>
                  </a:lnTo>
                  <a:lnTo>
                    <a:pt x="347116" y="59385"/>
                  </a:lnTo>
                  <a:lnTo>
                    <a:pt x="350139" y="62407"/>
                  </a:lnTo>
                  <a:lnTo>
                    <a:pt x="354698" y="62407"/>
                  </a:lnTo>
                  <a:lnTo>
                    <a:pt x="356235" y="60921"/>
                  </a:lnTo>
                  <a:lnTo>
                    <a:pt x="360807" y="51739"/>
                  </a:lnTo>
                  <a:lnTo>
                    <a:pt x="360807" y="76098"/>
                  </a:lnTo>
                  <a:lnTo>
                    <a:pt x="362343" y="77635"/>
                  </a:lnTo>
                  <a:lnTo>
                    <a:pt x="369938" y="77635"/>
                  </a:lnTo>
                  <a:lnTo>
                    <a:pt x="369938" y="51739"/>
                  </a:lnTo>
                  <a:lnTo>
                    <a:pt x="369938" y="44145"/>
                  </a:lnTo>
                  <a:lnTo>
                    <a:pt x="372960" y="50253"/>
                  </a:lnTo>
                  <a:lnTo>
                    <a:pt x="374497" y="51739"/>
                  </a:lnTo>
                  <a:lnTo>
                    <a:pt x="377520" y="51739"/>
                  </a:lnTo>
                  <a:lnTo>
                    <a:pt x="379056" y="50253"/>
                  </a:lnTo>
                  <a:lnTo>
                    <a:pt x="379056" y="45681"/>
                  </a:lnTo>
                  <a:lnTo>
                    <a:pt x="378028" y="44145"/>
                  </a:lnTo>
                  <a:lnTo>
                    <a:pt x="376034" y="41122"/>
                  </a:lnTo>
                  <a:lnTo>
                    <a:pt x="371475" y="36563"/>
                  </a:lnTo>
                  <a:lnTo>
                    <a:pt x="369938" y="31991"/>
                  </a:lnTo>
                  <a:lnTo>
                    <a:pt x="369938" y="30454"/>
                  </a:lnTo>
                  <a:lnTo>
                    <a:pt x="377520" y="30454"/>
                  </a:lnTo>
                  <a:lnTo>
                    <a:pt x="379056" y="27432"/>
                  </a:lnTo>
                  <a:lnTo>
                    <a:pt x="379056" y="22821"/>
                  </a:lnTo>
                  <a:close/>
                </a:path>
                <a:path w="563879" h="396239">
                  <a:moveTo>
                    <a:pt x="395833" y="368401"/>
                  </a:moveTo>
                  <a:lnTo>
                    <a:pt x="371475" y="345579"/>
                  </a:lnTo>
                  <a:lnTo>
                    <a:pt x="366903" y="345579"/>
                  </a:lnTo>
                  <a:lnTo>
                    <a:pt x="363829" y="347065"/>
                  </a:lnTo>
                  <a:lnTo>
                    <a:pt x="362343" y="347065"/>
                  </a:lnTo>
                  <a:lnTo>
                    <a:pt x="363829" y="345579"/>
                  </a:lnTo>
                  <a:lnTo>
                    <a:pt x="368388" y="342493"/>
                  </a:lnTo>
                  <a:lnTo>
                    <a:pt x="374497" y="339471"/>
                  </a:lnTo>
                  <a:lnTo>
                    <a:pt x="383628" y="333375"/>
                  </a:lnTo>
                  <a:lnTo>
                    <a:pt x="383628" y="324243"/>
                  </a:lnTo>
                  <a:lnTo>
                    <a:pt x="334911" y="324243"/>
                  </a:lnTo>
                  <a:lnTo>
                    <a:pt x="334911" y="334911"/>
                  </a:lnTo>
                  <a:lnTo>
                    <a:pt x="341007" y="334911"/>
                  </a:lnTo>
                  <a:lnTo>
                    <a:pt x="346113" y="334683"/>
                  </a:lnTo>
                  <a:lnTo>
                    <a:pt x="366903" y="333375"/>
                  </a:lnTo>
                  <a:lnTo>
                    <a:pt x="360616" y="338251"/>
                  </a:lnTo>
                  <a:lnTo>
                    <a:pt x="352044" y="344982"/>
                  </a:lnTo>
                  <a:lnTo>
                    <a:pt x="342900" y="351993"/>
                  </a:lnTo>
                  <a:lnTo>
                    <a:pt x="334911" y="357733"/>
                  </a:lnTo>
                  <a:lnTo>
                    <a:pt x="327317" y="363829"/>
                  </a:lnTo>
                  <a:lnTo>
                    <a:pt x="327317" y="368401"/>
                  </a:lnTo>
                  <a:lnTo>
                    <a:pt x="330339" y="371424"/>
                  </a:lnTo>
                  <a:lnTo>
                    <a:pt x="334911" y="371424"/>
                  </a:lnTo>
                  <a:lnTo>
                    <a:pt x="341007" y="366852"/>
                  </a:lnTo>
                  <a:lnTo>
                    <a:pt x="346125" y="362407"/>
                  </a:lnTo>
                  <a:lnTo>
                    <a:pt x="352234" y="358508"/>
                  </a:lnTo>
                  <a:lnTo>
                    <a:pt x="359206" y="355752"/>
                  </a:lnTo>
                  <a:lnTo>
                    <a:pt x="366903" y="354698"/>
                  </a:lnTo>
                  <a:lnTo>
                    <a:pt x="371475" y="354698"/>
                  </a:lnTo>
                  <a:lnTo>
                    <a:pt x="380593" y="357733"/>
                  </a:lnTo>
                  <a:lnTo>
                    <a:pt x="383628" y="360807"/>
                  </a:lnTo>
                  <a:lnTo>
                    <a:pt x="385165" y="365366"/>
                  </a:lnTo>
                  <a:lnTo>
                    <a:pt x="385165" y="374497"/>
                  </a:lnTo>
                  <a:lnTo>
                    <a:pt x="382092" y="380555"/>
                  </a:lnTo>
                  <a:lnTo>
                    <a:pt x="372960" y="383628"/>
                  </a:lnTo>
                  <a:lnTo>
                    <a:pt x="372960" y="374497"/>
                  </a:lnTo>
                  <a:lnTo>
                    <a:pt x="372960" y="366852"/>
                  </a:lnTo>
                  <a:lnTo>
                    <a:pt x="365366" y="365925"/>
                  </a:lnTo>
                  <a:lnTo>
                    <a:pt x="365366" y="374497"/>
                  </a:lnTo>
                  <a:lnTo>
                    <a:pt x="365366" y="383628"/>
                  </a:lnTo>
                  <a:lnTo>
                    <a:pt x="363829" y="385114"/>
                  </a:lnTo>
                  <a:lnTo>
                    <a:pt x="354698" y="385114"/>
                  </a:lnTo>
                  <a:lnTo>
                    <a:pt x="350139" y="383628"/>
                  </a:lnTo>
                  <a:lnTo>
                    <a:pt x="350139" y="375983"/>
                  </a:lnTo>
                  <a:lnTo>
                    <a:pt x="353161" y="374497"/>
                  </a:lnTo>
                  <a:lnTo>
                    <a:pt x="365366" y="374497"/>
                  </a:lnTo>
                  <a:lnTo>
                    <a:pt x="365366" y="365925"/>
                  </a:lnTo>
                  <a:lnTo>
                    <a:pt x="360807" y="365366"/>
                  </a:lnTo>
                  <a:lnTo>
                    <a:pt x="348602" y="365366"/>
                  </a:lnTo>
                  <a:lnTo>
                    <a:pt x="341007" y="369938"/>
                  </a:lnTo>
                  <a:lnTo>
                    <a:pt x="341007" y="383628"/>
                  </a:lnTo>
                  <a:lnTo>
                    <a:pt x="342544" y="386651"/>
                  </a:lnTo>
                  <a:lnTo>
                    <a:pt x="345579" y="389724"/>
                  </a:lnTo>
                  <a:lnTo>
                    <a:pt x="348602" y="391210"/>
                  </a:lnTo>
                  <a:lnTo>
                    <a:pt x="353161" y="392760"/>
                  </a:lnTo>
                  <a:lnTo>
                    <a:pt x="376034" y="392760"/>
                  </a:lnTo>
                  <a:lnTo>
                    <a:pt x="380593" y="389724"/>
                  </a:lnTo>
                  <a:lnTo>
                    <a:pt x="388747" y="385318"/>
                  </a:lnTo>
                  <a:lnTo>
                    <a:pt x="388899" y="385114"/>
                  </a:lnTo>
                  <a:lnTo>
                    <a:pt x="390105" y="383628"/>
                  </a:lnTo>
                  <a:lnTo>
                    <a:pt x="393344" y="379628"/>
                  </a:lnTo>
                  <a:lnTo>
                    <a:pt x="395376" y="373659"/>
                  </a:lnTo>
                  <a:lnTo>
                    <a:pt x="395833" y="368401"/>
                  </a:lnTo>
                  <a:close/>
                </a:path>
                <a:path w="563879" h="396239">
                  <a:moveTo>
                    <a:pt x="421678" y="4559"/>
                  </a:moveTo>
                  <a:lnTo>
                    <a:pt x="418642" y="3073"/>
                  </a:lnTo>
                  <a:lnTo>
                    <a:pt x="412546" y="3073"/>
                  </a:lnTo>
                  <a:lnTo>
                    <a:pt x="412546" y="12204"/>
                  </a:lnTo>
                  <a:lnTo>
                    <a:pt x="412546" y="19786"/>
                  </a:lnTo>
                  <a:lnTo>
                    <a:pt x="389724" y="19786"/>
                  </a:lnTo>
                  <a:lnTo>
                    <a:pt x="389724" y="10668"/>
                  </a:lnTo>
                  <a:lnTo>
                    <a:pt x="411010" y="10668"/>
                  </a:lnTo>
                  <a:lnTo>
                    <a:pt x="412546" y="12204"/>
                  </a:lnTo>
                  <a:lnTo>
                    <a:pt x="412546" y="3073"/>
                  </a:lnTo>
                  <a:lnTo>
                    <a:pt x="383628" y="3073"/>
                  </a:lnTo>
                  <a:lnTo>
                    <a:pt x="380593" y="4559"/>
                  </a:lnTo>
                  <a:lnTo>
                    <a:pt x="380593" y="25895"/>
                  </a:lnTo>
                  <a:lnTo>
                    <a:pt x="383628" y="27432"/>
                  </a:lnTo>
                  <a:lnTo>
                    <a:pt x="418642" y="27432"/>
                  </a:lnTo>
                  <a:lnTo>
                    <a:pt x="421678" y="25895"/>
                  </a:lnTo>
                  <a:lnTo>
                    <a:pt x="421678" y="19786"/>
                  </a:lnTo>
                  <a:lnTo>
                    <a:pt x="421678" y="10668"/>
                  </a:lnTo>
                  <a:lnTo>
                    <a:pt x="421678" y="4559"/>
                  </a:lnTo>
                  <a:close/>
                </a:path>
                <a:path w="563879" h="396239">
                  <a:moveTo>
                    <a:pt x="424751" y="65481"/>
                  </a:moveTo>
                  <a:lnTo>
                    <a:pt x="404952" y="65481"/>
                  </a:lnTo>
                  <a:lnTo>
                    <a:pt x="404952" y="57835"/>
                  </a:lnTo>
                  <a:lnTo>
                    <a:pt x="421678" y="57835"/>
                  </a:lnTo>
                  <a:lnTo>
                    <a:pt x="421678" y="50253"/>
                  </a:lnTo>
                  <a:lnTo>
                    <a:pt x="404952" y="50253"/>
                  </a:lnTo>
                  <a:lnTo>
                    <a:pt x="404952" y="42608"/>
                  </a:lnTo>
                  <a:lnTo>
                    <a:pt x="420192" y="42608"/>
                  </a:lnTo>
                  <a:lnTo>
                    <a:pt x="423214" y="41122"/>
                  </a:lnTo>
                  <a:lnTo>
                    <a:pt x="423214" y="33477"/>
                  </a:lnTo>
                  <a:lnTo>
                    <a:pt x="377520" y="33477"/>
                  </a:lnTo>
                  <a:lnTo>
                    <a:pt x="377520" y="42608"/>
                  </a:lnTo>
                  <a:lnTo>
                    <a:pt x="395833" y="42608"/>
                  </a:lnTo>
                  <a:lnTo>
                    <a:pt x="395833" y="50253"/>
                  </a:lnTo>
                  <a:lnTo>
                    <a:pt x="380593" y="50253"/>
                  </a:lnTo>
                  <a:lnTo>
                    <a:pt x="380593" y="57835"/>
                  </a:lnTo>
                  <a:lnTo>
                    <a:pt x="395833" y="57835"/>
                  </a:lnTo>
                  <a:lnTo>
                    <a:pt x="395833" y="65481"/>
                  </a:lnTo>
                  <a:lnTo>
                    <a:pt x="376034" y="65481"/>
                  </a:lnTo>
                  <a:lnTo>
                    <a:pt x="374497" y="66967"/>
                  </a:lnTo>
                  <a:lnTo>
                    <a:pt x="374497" y="74612"/>
                  </a:lnTo>
                  <a:lnTo>
                    <a:pt x="424751" y="74612"/>
                  </a:lnTo>
                  <a:lnTo>
                    <a:pt x="424751" y="65481"/>
                  </a:lnTo>
                  <a:close/>
                </a:path>
                <a:path w="563879" h="396239">
                  <a:moveTo>
                    <a:pt x="482600" y="383628"/>
                  </a:moveTo>
                  <a:lnTo>
                    <a:pt x="447573" y="383628"/>
                  </a:lnTo>
                  <a:lnTo>
                    <a:pt x="447573" y="351624"/>
                  </a:lnTo>
                  <a:lnTo>
                    <a:pt x="478028" y="351624"/>
                  </a:lnTo>
                  <a:lnTo>
                    <a:pt x="478028" y="342493"/>
                  </a:lnTo>
                  <a:lnTo>
                    <a:pt x="447573" y="342493"/>
                  </a:lnTo>
                  <a:lnTo>
                    <a:pt x="447573" y="321221"/>
                  </a:lnTo>
                  <a:lnTo>
                    <a:pt x="446036" y="319684"/>
                  </a:lnTo>
                  <a:lnTo>
                    <a:pt x="436905" y="319684"/>
                  </a:lnTo>
                  <a:lnTo>
                    <a:pt x="436905" y="383628"/>
                  </a:lnTo>
                  <a:lnTo>
                    <a:pt x="404952" y="383628"/>
                  </a:lnTo>
                  <a:lnTo>
                    <a:pt x="404952" y="392760"/>
                  </a:lnTo>
                  <a:lnTo>
                    <a:pt x="482600" y="392760"/>
                  </a:lnTo>
                  <a:lnTo>
                    <a:pt x="482600" y="383628"/>
                  </a:lnTo>
                  <a:close/>
                </a:path>
                <a:path w="563879" h="396239">
                  <a:moveTo>
                    <a:pt x="505421" y="68503"/>
                  </a:moveTo>
                  <a:lnTo>
                    <a:pt x="503872" y="66967"/>
                  </a:lnTo>
                  <a:lnTo>
                    <a:pt x="500849" y="66967"/>
                  </a:lnTo>
                  <a:lnTo>
                    <a:pt x="493217" y="65481"/>
                  </a:lnTo>
                  <a:lnTo>
                    <a:pt x="491718" y="65481"/>
                  </a:lnTo>
                  <a:lnTo>
                    <a:pt x="485622" y="63944"/>
                  </a:lnTo>
                  <a:lnTo>
                    <a:pt x="490131" y="60921"/>
                  </a:lnTo>
                  <a:lnTo>
                    <a:pt x="494753" y="57835"/>
                  </a:lnTo>
                  <a:lnTo>
                    <a:pt x="496290" y="54813"/>
                  </a:lnTo>
                  <a:lnTo>
                    <a:pt x="496290" y="45681"/>
                  </a:lnTo>
                  <a:lnTo>
                    <a:pt x="493217" y="44145"/>
                  </a:lnTo>
                  <a:lnTo>
                    <a:pt x="481063" y="44145"/>
                  </a:lnTo>
                  <a:lnTo>
                    <a:pt x="481063" y="53276"/>
                  </a:lnTo>
                  <a:lnTo>
                    <a:pt x="481063" y="54813"/>
                  </a:lnTo>
                  <a:lnTo>
                    <a:pt x="479513" y="56349"/>
                  </a:lnTo>
                  <a:lnTo>
                    <a:pt x="473468" y="60921"/>
                  </a:lnTo>
                  <a:lnTo>
                    <a:pt x="467360" y="57835"/>
                  </a:lnTo>
                  <a:lnTo>
                    <a:pt x="464286" y="56349"/>
                  </a:lnTo>
                  <a:lnTo>
                    <a:pt x="461264" y="53276"/>
                  </a:lnTo>
                  <a:lnTo>
                    <a:pt x="481063" y="53276"/>
                  </a:lnTo>
                  <a:lnTo>
                    <a:pt x="481063" y="44145"/>
                  </a:lnTo>
                  <a:lnTo>
                    <a:pt x="447573" y="44145"/>
                  </a:lnTo>
                  <a:lnTo>
                    <a:pt x="446036" y="45681"/>
                  </a:lnTo>
                  <a:lnTo>
                    <a:pt x="446036" y="53276"/>
                  </a:lnTo>
                  <a:lnTo>
                    <a:pt x="453669" y="53276"/>
                  </a:lnTo>
                  <a:lnTo>
                    <a:pt x="453669" y="57835"/>
                  </a:lnTo>
                  <a:lnTo>
                    <a:pt x="455168" y="59385"/>
                  </a:lnTo>
                  <a:lnTo>
                    <a:pt x="456704" y="60921"/>
                  </a:lnTo>
                  <a:lnTo>
                    <a:pt x="458241" y="62407"/>
                  </a:lnTo>
                  <a:lnTo>
                    <a:pt x="462800" y="63944"/>
                  </a:lnTo>
                  <a:lnTo>
                    <a:pt x="458241" y="65481"/>
                  </a:lnTo>
                  <a:lnTo>
                    <a:pt x="456704" y="65481"/>
                  </a:lnTo>
                  <a:lnTo>
                    <a:pt x="447573" y="66967"/>
                  </a:lnTo>
                  <a:lnTo>
                    <a:pt x="446036" y="66967"/>
                  </a:lnTo>
                  <a:lnTo>
                    <a:pt x="443001" y="68503"/>
                  </a:lnTo>
                  <a:lnTo>
                    <a:pt x="443001" y="76098"/>
                  </a:lnTo>
                  <a:lnTo>
                    <a:pt x="447573" y="76098"/>
                  </a:lnTo>
                  <a:lnTo>
                    <a:pt x="451167" y="75806"/>
                  </a:lnTo>
                  <a:lnTo>
                    <a:pt x="457073" y="74790"/>
                  </a:lnTo>
                  <a:lnTo>
                    <a:pt x="464693" y="72923"/>
                  </a:lnTo>
                  <a:lnTo>
                    <a:pt x="473468" y="70040"/>
                  </a:lnTo>
                  <a:lnTo>
                    <a:pt x="482409" y="72923"/>
                  </a:lnTo>
                  <a:lnTo>
                    <a:pt x="490372" y="74790"/>
                  </a:lnTo>
                  <a:lnTo>
                    <a:pt x="496328" y="75806"/>
                  </a:lnTo>
                  <a:lnTo>
                    <a:pt x="499313" y="76098"/>
                  </a:lnTo>
                  <a:lnTo>
                    <a:pt x="505421" y="76098"/>
                  </a:lnTo>
                  <a:lnTo>
                    <a:pt x="505421" y="70040"/>
                  </a:lnTo>
                  <a:lnTo>
                    <a:pt x="505421" y="68503"/>
                  </a:lnTo>
                  <a:close/>
                </a:path>
                <a:path w="563879" h="396239">
                  <a:moveTo>
                    <a:pt x="505421" y="21323"/>
                  </a:moveTo>
                  <a:lnTo>
                    <a:pt x="502386" y="19786"/>
                  </a:lnTo>
                  <a:lnTo>
                    <a:pt x="491718" y="19786"/>
                  </a:lnTo>
                  <a:lnTo>
                    <a:pt x="491718" y="15227"/>
                  </a:lnTo>
                  <a:lnTo>
                    <a:pt x="503872" y="15227"/>
                  </a:lnTo>
                  <a:lnTo>
                    <a:pt x="503872" y="6096"/>
                  </a:lnTo>
                  <a:lnTo>
                    <a:pt x="482600" y="6096"/>
                  </a:lnTo>
                  <a:lnTo>
                    <a:pt x="482600" y="15227"/>
                  </a:lnTo>
                  <a:lnTo>
                    <a:pt x="482600" y="19786"/>
                  </a:lnTo>
                  <a:lnTo>
                    <a:pt x="482600" y="28917"/>
                  </a:lnTo>
                  <a:lnTo>
                    <a:pt x="482600" y="33477"/>
                  </a:lnTo>
                  <a:lnTo>
                    <a:pt x="462800" y="33477"/>
                  </a:lnTo>
                  <a:lnTo>
                    <a:pt x="462800" y="28917"/>
                  </a:lnTo>
                  <a:lnTo>
                    <a:pt x="482600" y="28917"/>
                  </a:lnTo>
                  <a:lnTo>
                    <a:pt x="482600" y="19786"/>
                  </a:lnTo>
                  <a:lnTo>
                    <a:pt x="462800" y="19786"/>
                  </a:lnTo>
                  <a:lnTo>
                    <a:pt x="462800" y="15227"/>
                  </a:lnTo>
                  <a:lnTo>
                    <a:pt x="482600" y="15227"/>
                  </a:lnTo>
                  <a:lnTo>
                    <a:pt x="482600" y="6096"/>
                  </a:lnTo>
                  <a:lnTo>
                    <a:pt x="473468" y="6096"/>
                  </a:lnTo>
                  <a:lnTo>
                    <a:pt x="473468" y="3073"/>
                  </a:lnTo>
                  <a:lnTo>
                    <a:pt x="471932" y="0"/>
                  </a:lnTo>
                  <a:lnTo>
                    <a:pt x="465823" y="0"/>
                  </a:lnTo>
                  <a:lnTo>
                    <a:pt x="462800" y="1536"/>
                  </a:lnTo>
                  <a:lnTo>
                    <a:pt x="462800" y="6096"/>
                  </a:lnTo>
                  <a:lnTo>
                    <a:pt x="453669" y="6096"/>
                  </a:lnTo>
                  <a:lnTo>
                    <a:pt x="453669" y="15227"/>
                  </a:lnTo>
                  <a:lnTo>
                    <a:pt x="453669" y="19786"/>
                  </a:lnTo>
                  <a:lnTo>
                    <a:pt x="444500" y="19786"/>
                  </a:lnTo>
                  <a:lnTo>
                    <a:pt x="444500" y="15227"/>
                  </a:lnTo>
                  <a:lnTo>
                    <a:pt x="453669" y="15227"/>
                  </a:lnTo>
                  <a:lnTo>
                    <a:pt x="453669" y="6096"/>
                  </a:lnTo>
                  <a:lnTo>
                    <a:pt x="438442" y="6096"/>
                  </a:lnTo>
                  <a:lnTo>
                    <a:pt x="433882" y="7632"/>
                  </a:lnTo>
                  <a:lnTo>
                    <a:pt x="433882" y="50253"/>
                  </a:lnTo>
                  <a:lnTo>
                    <a:pt x="432346" y="57835"/>
                  </a:lnTo>
                  <a:lnTo>
                    <a:pt x="430809" y="63944"/>
                  </a:lnTo>
                  <a:lnTo>
                    <a:pt x="429310" y="68503"/>
                  </a:lnTo>
                  <a:lnTo>
                    <a:pt x="429310" y="74612"/>
                  </a:lnTo>
                  <a:lnTo>
                    <a:pt x="432346" y="76098"/>
                  </a:lnTo>
                  <a:lnTo>
                    <a:pt x="436905" y="76098"/>
                  </a:lnTo>
                  <a:lnTo>
                    <a:pt x="438442" y="74612"/>
                  </a:lnTo>
                  <a:lnTo>
                    <a:pt x="441464" y="66967"/>
                  </a:lnTo>
                  <a:lnTo>
                    <a:pt x="443001" y="59385"/>
                  </a:lnTo>
                  <a:lnTo>
                    <a:pt x="444500" y="50253"/>
                  </a:lnTo>
                  <a:lnTo>
                    <a:pt x="444500" y="28917"/>
                  </a:lnTo>
                  <a:lnTo>
                    <a:pt x="453669" y="28917"/>
                  </a:lnTo>
                  <a:lnTo>
                    <a:pt x="453669" y="39585"/>
                  </a:lnTo>
                  <a:lnTo>
                    <a:pt x="455168" y="41122"/>
                  </a:lnTo>
                  <a:lnTo>
                    <a:pt x="490181" y="41122"/>
                  </a:lnTo>
                  <a:lnTo>
                    <a:pt x="491718" y="39585"/>
                  </a:lnTo>
                  <a:lnTo>
                    <a:pt x="491718" y="33477"/>
                  </a:lnTo>
                  <a:lnTo>
                    <a:pt x="491718" y="28917"/>
                  </a:lnTo>
                  <a:lnTo>
                    <a:pt x="505421" y="28917"/>
                  </a:lnTo>
                  <a:lnTo>
                    <a:pt x="505421" y="21323"/>
                  </a:lnTo>
                  <a:close/>
                </a:path>
                <a:path w="563879" h="396239">
                  <a:moveTo>
                    <a:pt x="517575" y="360807"/>
                  </a:moveTo>
                  <a:lnTo>
                    <a:pt x="516077" y="354698"/>
                  </a:lnTo>
                  <a:lnTo>
                    <a:pt x="509981" y="350139"/>
                  </a:lnTo>
                  <a:lnTo>
                    <a:pt x="509981" y="348602"/>
                  </a:lnTo>
                  <a:lnTo>
                    <a:pt x="511517" y="345579"/>
                  </a:lnTo>
                  <a:lnTo>
                    <a:pt x="511517" y="344043"/>
                  </a:lnTo>
                  <a:lnTo>
                    <a:pt x="516077" y="336448"/>
                  </a:lnTo>
                  <a:lnTo>
                    <a:pt x="516077" y="330339"/>
                  </a:lnTo>
                  <a:lnTo>
                    <a:pt x="516077" y="321221"/>
                  </a:lnTo>
                  <a:lnTo>
                    <a:pt x="490181" y="321221"/>
                  </a:lnTo>
                  <a:lnTo>
                    <a:pt x="488645" y="324243"/>
                  </a:lnTo>
                  <a:lnTo>
                    <a:pt x="488645" y="394296"/>
                  </a:lnTo>
                  <a:lnTo>
                    <a:pt x="490181" y="395782"/>
                  </a:lnTo>
                  <a:lnTo>
                    <a:pt x="497776" y="395782"/>
                  </a:lnTo>
                  <a:lnTo>
                    <a:pt x="497776" y="331838"/>
                  </a:lnTo>
                  <a:lnTo>
                    <a:pt x="499313" y="330339"/>
                  </a:lnTo>
                  <a:lnTo>
                    <a:pt x="506958" y="330339"/>
                  </a:lnTo>
                  <a:lnTo>
                    <a:pt x="506958" y="333375"/>
                  </a:lnTo>
                  <a:lnTo>
                    <a:pt x="505421" y="336448"/>
                  </a:lnTo>
                  <a:lnTo>
                    <a:pt x="503872" y="339471"/>
                  </a:lnTo>
                  <a:lnTo>
                    <a:pt x="503872" y="341007"/>
                  </a:lnTo>
                  <a:lnTo>
                    <a:pt x="502386" y="342493"/>
                  </a:lnTo>
                  <a:lnTo>
                    <a:pt x="500849" y="347065"/>
                  </a:lnTo>
                  <a:lnTo>
                    <a:pt x="500849" y="351624"/>
                  </a:lnTo>
                  <a:lnTo>
                    <a:pt x="505421" y="357733"/>
                  </a:lnTo>
                  <a:lnTo>
                    <a:pt x="506958" y="360807"/>
                  </a:lnTo>
                  <a:lnTo>
                    <a:pt x="506958" y="369938"/>
                  </a:lnTo>
                  <a:lnTo>
                    <a:pt x="499313" y="369938"/>
                  </a:lnTo>
                  <a:lnTo>
                    <a:pt x="499313" y="379056"/>
                  </a:lnTo>
                  <a:lnTo>
                    <a:pt x="511517" y="379056"/>
                  </a:lnTo>
                  <a:lnTo>
                    <a:pt x="517575" y="375983"/>
                  </a:lnTo>
                  <a:lnTo>
                    <a:pt x="517575" y="360807"/>
                  </a:lnTo>
                  <a:close/>
                </a:path>
                <a:path w="563879" h="396239">
                  <a:moveTo>
                    <a:pt x="563257" y="388188"/>
                  </a:moveTo>
                  <a:lnTo>
                    <a:pt x="561721" y="386651"/>
                  </a:lnTo>
                  <a:lnTo>
                    <a:pt x="554126" y="380555"/>
                  </a:lnTo>
                  <a:lnTo>
                    <a:pt x="551053" y="375983"/>
                  </a:lnTo>
                  <a:lnTo>
                    <a:pt x="552589" y="375983"/>
                  </a:lnTo>
                  <a:lnTo>
                    <a:pt x="555625" y="374497"/>
                  </a:lnTo>
                  <a:lnTo>
                    <a:pt x="557161" y="372960"/>
                  </a:lnTo>
                  <a:lnTo>
                    <a:pt x="561721" y="369938"/>
                  </a:lnTo>
                  <a:lnTo>
                    <a:pt x="561721" y="368401"/>
                  </a:lnTo>
                  <a:lnTo>
                    <a:pt x="561721" y="363829"/>
                  </a:lnTo>
                  <a:lnTo>
                    <a:pt x="560235" y="360807"/>
                  </a:lnTo>
                  <a:lnTo>
                    <a:pt x="555625" y="360807"/>
                  </a:lnTo>
                  <a:lnTo>
                    <a:pt x="555625" y="362292"/>
                  </a:lnTo>
                  <a:lnTo>
                    <a:pt x="552589" y="363829"/>
                  </a:lnTo>
                  <a:lnTo>
                    <a:pt x="549567" y="366852"/>
                  </a:lnTo>
                  <a:lnTo>
                    <a:pt x="546493" y="368401"/>
                  </a:lnTo>
                  <a:lnTo>
                    <a:pt x="545007" y="363829"/>
                  </a:lnTo>
                  <a:lnTo>
                    <a:pt x="545007" y="359270"/>
                  </a:lnTo>
                  <a:lnTo>
                    <a:pt x="558698" y="359270"/>
                  </a:lnTo>
                  <a:lnTo>
                    <a:pt x="560235" y="357733"/>
                  </a:lnTo>
                  <a:lnTo>
                    <a:pt x="560235" y="322707"/>
                  </a:lnTo>
                  <a:lnTo>
                    <a:pt x="558698" y="321221"/>
                  </a:lnTo>
                  <a:lnTo>
                    <a:pt x="549567" y="321221"/>
                  </a:lnTo>
                  <a:lnTo>
                    <a:pt x="549567" y="330339"/>
                  </a:lnTo>
                  <a:lnTo>
                    <a:pt x="549567" y="336448"/>
                  </a:lnTo>
                  <a:lnTo>
                    <a:pt x="549567" y="344043"/>
                  </a:lnTo>
                  <a:lnTo>
                    <a:pt x="549567" y="351624"/>
                  </a:lnTo>
                  <a:lnTo>
                    <a:pt x="542912" y="351624"/>
                  </a:lnTo>
                  <a:lnTo>
                    <a:pt x="542912" y="380555"/>
                  </a:lnTo>
                  <a:lnTo>
                    <a:pt x="535876" y="380555"/>
                  </a:lnTo>
                  <a:lnTo>
                    <a:pt x="535876" y="382092"/>
                  </a:lnTo>
                  <a:lnTo>
                    <a:pt x="529767" y="382092"/>
                  </a:lnTo>
                  <a:lnTo>
                    <a:pt x="529767" y="359270"/>
                  </a:lnTo>
                  <a:lnTo>
                    <a:pt x="535876" y="359270"/>
                  </a:lnTo>
                  <a:lnTo>
                    <a:pt x="537540" y="367842"/>
                  </a:lnTo>
                  <a:lnTo>
                    <a:pt x="540219" y="375424"/>
                  </a:lnTo>
                  <a:lnTo>
                    <a:pt x="542912" y="380555"/>
                  </a:lnTo>
                  <a:lnTo>
                    <a:pt x="542912" y="351624"/>
                  </a:lnTo>
                  <a:lnTo>
                    <a:pt x="529767" y="351624"/>
                  </a:lnTo>
                  <a:lnTo>
                    <a:pt x="529767" y="344043"/>
                  </a:lnTo>
                  <a:lnTo>
                    <a:pt x="549567" y="344043"/>
                  </a:lnTo>
                  <a:lnTo>
                    <a:pt x="549567" y="336448"/>
                  </a:lnTo>
                  <a:lnTo>
                    <a:pt x="529767" y="336448"/>
                  </a:lnTo>
                  <a:lnTo>
                    <a:pt x="529767" y="331838"/>
                  </a:lnTo>
                  <a:lnTo>
                    <a:pt x="531317" y="330339"/>
                  </a:lnTo>
                  <a:lnTo>
                    <a:pt x="549567" y="330339"/>
                  </a:lnTo>
                  <a:lnTo>
                    <a:pt x="549567" y="321221"/>
                  </a:lnTo>
                  <a:lnTo>
                    <a:pt x="522135" y="321221"/>
                  </a:lnTo>
                  <a:lnTo>
                    <a:pt x="520649" y="322707"/>
                  </a:lnTo>
                  <a:lnTo>
                    <a:pt x="520649" y="385114"/>
                  </a:lnTo>
                  <a:lnTo>
                    <a:pt x="514540" y="385114"/>
                  </a:lnTo>
                  <a:lnTo>
                    <a:pt x="513003" y="386651"/>
                  </a:lnTo>
                  <a:lnTo>
                    <a:pt x="513003" y="394296"/>
                  </a:lnTo>
                  <a:lnTo>
                    <a:pt x="519112" y="394296"/>
                  </a:lnTo>
                  <a:lnTo>
                    <a:pt x="528231" y="392760"/>
                  </a:lnTo>
                  <a:lnTo>
                    <a:pt x="534339" y="391210"/>
                  </a:lnTo>
                  <a:lnTo>
                    <a:pt x="541934" y="389724"/>
                  </a:lnTo>
                  <a:lnTo>
                    <a:pt x="543471" y="388188"/>
                  </a:lnTo>
                  <a:lnTo>
                    <a:pt x="543471" y="382092"/>
                  </a:lnTo>
                  <a:lnTo>
                    <a:pt x="543471" y="381596"/>
                  </a:lnTo>
                  <a:lnTo>
                    <a:pt x="543725" y="382092"/>
                  </a:lnTo>
                  <a:lnTo>
                    <a:pt x="548030" y="388188"/>
                  </a:lnTo>
                  <a:lnTo>
                    <a:pt x="549567" y="389724"/>
                  </a:lnTo>
                  <a:lnTo>
                    <a:pt x="554126" y="395782"/>
                  </a:lnTo>
                  <a:lnTo>
                    <a:pt x="560235" y="395782"/>
                  </a:lnTo>
                  <a:lnTo>
                    <a:pt x="563257" y="392760"/>
                  </a:lnTo>
                  <a:lnTo>
                    <a:pt x="563257" y="388188"/>
                  </a:lnTo>
                  <a:close/>
                </a:path>
              </a:pathLst>
            </a:custGeom>
            <a:solidFill>
              <a:srgbClr val="4A4B4D"/>
            </a:solidFill>
          </p:spPr>
          <p:txBody>
            <a:bodyPr wrap="square" lIns="0" tIns="0" rIns="0" bIns="0" rtlCol="0"/>
            <a:lstStyle/>
            <a:p>
              <a:endParaRPr/>
            </a:p>
          </p:txBody>
        </p:sp>
        <p:pic>
          <p:nvPicPr>
            <p:cNvPr id="45" name="object 45"/>
            <p:cNvPicPr/>
            <p:nvPr/>
          </p:nvPicPr>
          <p:blipFill>
            <a:blip r:embed="rId9" cstate="print"/>
            <a:stretch>
              <a:fillRect/>
            </a:stretch>
          </p:blipFill>
          <p:spPr>
            <a:xfrm>
              <a:off x="5263997" y="3748836"/>
              <a:ext cx="217690" cy="76098"/>
            </a:xfrm>
            <a:prstGeom prst="rect">
              <a:avLst/>
            </a:prstGeom>
          </p:spPr>
        </p:pic>
        <p:pic>
          <p:nvPicPr>
            <p:cNvPr id="46" name="object 46"/>
            <p:cNvPicPr/>
            <p:nvPr/>
          </p:nvPicPr>
          <p:blipFill>
            <a:blip r:embed="rId10" cstate="print"/>
            <a:stretch>
              <a:fillRect/>
            </a:stretch>
          </p:blipFill>
          <p:spPr>
            <a:xfrm>
              <a:off x="4540897" y="4564760"/>
              <a:ext cx="426237" cy="68503"/>
            </a:xfrm>
            <a:prstGeom prst="rect">
              <a:avLst/>
            </a:prstGeom>
          </p:spPr>
        </p:pic>
        <p:sp>
          <p:nvSpPr>
            <p:cNvPr id="47" name="object 47"/>
            <p:cNvSpPr/>
            <p:nvPr/>
          </p:nvSpPr>
          <p:spPr>
            <a:xfrm>
              <a:off x="4673345" y="4657623"/>
              <a:ext cx="21590" cy="59690"/>
            </a:xfrm>
            <a:custGeom>
              <a:avLst/>
              <a:gdLst/>
              <a:ahLst/>
              <a:cxnLst/>
              <a:rect l="l" t="t" r="r" b="b"/>
              <a:pathLst>
                <a:path w="21589" h="59689">
                  <a:moveTo>
                    <a:pt x="21285" y="59385"/>
                  </a:moveTo>
                  <a:lnTo>
                    <a:pt x="13703" y="59385"/>
                  </a:lnTo>
                  <a:lnTo>
                    <a:pt x="13703" y="16725"/>
                  </a:lnTo>
                  <a:lnTo>
                    <a:pt x="0" y="16725"/>
                  </a:lnTo>
                  <a:lnTo>
                    <a:pt x="0" y="12153"/>
                  </a:lnTo>
                  <a:lnTo>
                    <a:pt x="6108" y="10667"/>
                  </a:lnTo>
                  <a:lnTo>
                    <a:pt x="10667" y="10667"/>
                  </a:lnTo>
                  <a:lnTo>
                    <a:pt x="13703" y="6108"/>
                  </a:lnTo>
                  <a:lnTo>
                    <a:pt x="15239" y="3022"/>
                  </a:lnTo>
                  <a:lnTo>
                    <a:pt x="15239" y="0"/>
                  </a:lnTo>
                  <a:lnTo>
                    <a:pt x="19799" y="0"/>
                  </a:lnTo>
                  <a:lnTo>
                    <a:pt x="21285" y="1536"/>
                  </a:lnTo>
                  <a:lnTo>
                    <a:pt x="21285" y="59385"/>
                  </a:lnTo>
                  <a:close/>
                </a:path>
              </a:pathLst>
            </a:custGeom>
            <a:solidFill>
              <a:srgbClr val="4A4B4D"/>
            </a:solidFill>
          </p:spPr>
          <p:txBody>
            <a:bodyPr wrap="square" lIns="0" tIns="0" rIns="0" bIns="0" rtlCol="0"/>
            <a:lstStyle/>
            <a:p>
              <a:endParaRPr/>
            </a:p>
          </p:txBody>
        </p:sp>
        <p:pic>
          <p:nvPicPr>
            <p:cNvPr id="48" name="object 48"/>
            <p:cNvPicPr/>
            <p:nvPr/>
          </p:nvPicPr>
          <p:blipFill>
            <a:blip r:embed="rId11" cstate="print"/>
            <a:stretch>
              <a:fillRect/>
            </a:stretch>
          </p:blipFill>
          <p:spPr>
            <a:xfrm>
              <a:off x="4720526" y="4654600"/>
              <a:ext cx="245071" cy="66967"/>
            </a:xfrm>
            <a:prstGeom prst="rect">
              <a:avLst/>
            </a:prstGeom>
          </p:spPr>
        </p:pic>
        <p:pic>
          <p:nvPicPr>
            <p:cNvPr id="49" name="object 49"/>
            <p:cNvPicPr/>
            <p:nvPr/>
          </p:nvPicPr>
          <p:blipFill>
            <a:blip r:embed="rId12" cstate="print"/>
            <a:stretch>
              <a:fillRect/>
            </a:stretch>
          </p:blipFill>
          <p:spPr>
            <a:xfrm>
              <a:off x="4670272" y="4744389"/>
              <a:ext cx="295325" cy="68516"/>
            </a:xfrm>
            <a:prstGeom prst="rect">
              <a:avLst/>
            </a:prstGeom>
          </p:spPr>
        </p:pic>
        <p:sp>
          <p:nvSpPr>
            <p:cNvPr id="50" name="object 50"/>
            <p:cNvSpPr/>
            <p:nvPr/>
          </p:nvSpPr>
          <p:spPr>
            <a:xfrm>
              <a:off x="5400966" y="5012334"/>
              <a:ext cx="21590" cy="59690"/>
            </a:xfrm>
            <a:custGeom>
              <a:avLst/>
              <a:gdLst/>
              <a:ahLst/>
              <a:cxnLst/>
              <a:rect l="l" t="t" r="r" b="b"/>
              <a:pathLst>
                <a:path w="21589" h="59689">
                  <a:moveTo>
                    <a:pt x="21335" y="59334"/>
                  </a:moveTo>
                  <a:lnTo>
                    <a:pt x="15239" y="59334"/>
                  </a:lnTo>
                  <a:lnTo>
                    <a:pt x="15239" y="16713"/>
                  </a:lnTo>
                  <a:lnTo>
                    <a:pt x="0" y="16713"/>
                  </a:lnTo>
                  <a:lnTo>
                    <a:pt x="0" y="12153"/>
                  </a:lnTo>
                  <a:lnTo>
                    <a:pt x="1549" y="12153"/>
                  </a:lnTo>
                  <a:lnTo>
                    <a:pt x="6108" y="10617"/>
                  </a:lnTo>
                  <a:lnTo>
                    <a:pt x="12204" y="10617"/>
                  </a:lnTo>
                  <a:lnTo>
                    <a:pt x="13703" y="6045"/>
                  </a:lnTo>
                  <a:lnTo>
                    <a:pt x="15239" y="3022"/>
                  </a:lnTo>
                  <a:lnTo>
                    <a:pt x="15239" y="1485"/>
                  </a:lnTo>
                  <a:lnTo>
                    <a:pt x="16776" y="0"/>
                  </a:lnTo>
                  <a:lnTo>
                    <a:pt x="21335" y="0"/>
                  </a:lnTo>
                  <a:lnTo>
                    <a:pt x="21335" y="59334"/>
                  </a:lnTo>
                  <a:close/>
                </a:path>
              </a:pathLst>
            </a:custGeom>
            <a:solidFill>
              <a:srgbClr val="4A4B4D"/>
            </a:solidFill>
          </p:spPr>
          <p:txBody>
            <a:bodyPr wrap="square" lIns="0" tIns="0" rIns="0" bIns="0" rtlCol="0"/>
            <a:lstStyle/>
            <a:p>
              <a:endParaRPr/>
            </a:p>
          </p:txBody>
        </p:sp>
        <p:pic>
          <p:nvPicPr>
            <p:cNvPr id="51" name="object 51"/>
            <p:cNvPicPr/>
            <p:nvPr/>
          </p:nvPicPr>
          <p:blipFill>
            <a:blip r:embed="rId13" cstate="print"/>
            <a:stretch>
              <a:fillRect/>
            </a:stretch>
          </p:blipFill>
          <p:spPr>
            <a:xfrm>
              <a:off x="5442102" y="5009260"/>
              <a:ext cx="240499" cy="68503"/>
            </a:xfrm>
            <a:prstGeom prst="rect">
              <a:avLst/>
            </a:prstGeom>
          </p:spPr>
        </p:pic>
        <p:pic>
          <p:nvPicPr>
            <p:cNvPr id="52" name="object 52"/>
            <p:cNvPicPr/>
            <p:nvPr/>
          </p:nvPicPr>
          <p:blipFill>
            <a:blip r:embed="rId14" cstate="print"/>
            <a:stretch>
              <a:fillRect/>
            </a:stretch>
          </p:blipFill>
          <p:spPr>
            <a:xfrm>
              <a:off x="5702401" y="5010797"/>
              <a:ext cx="173532" cy="65430"/>
            </a:xfrm>
            <a:prstGeom prst="rect">
              <a:avLst/>
            </a:prstGeom>
          </p:spPr>
        </p:pic>
        <p:pic>
          <p:nvPicPr>
            <p:cNvPr id="53" name="object 53"/>
            <p:cNvPicPr/>
            <p:nvPr/>
          </p:nvPicPr>
          <p:blipFill>
            <a:blip r:embed="rId15" cstate="print"/>
            <a:stretch>
              <a:fillRect/>
            </a:stretch>
          </p:blipFill>
          <p:spPr>
            <a:xfrm>
              <a:off x="1384300" y="4533899"/>
              <a:ext cx="2739529" cy="622300"/>
            </a:xfrm>
            <a:prstGeom prst="rect">
              <a:avLst/>
            </a:prstGeom>
          </p:spPr>
        </p:pic>
        <p:pic>
          <p:nvPicPr>
            <p:cNvPr id="54" name="object 54"/>
            <p:cNvPicPr/>
            <p:nvPr/>
          </p:nvPicPr>
          <p:blipFill>
            <a:blip r:embed="rId16" cstate="print"/>
            <a:stretch>
              <a:fillRect/>
            </a:stretch>
          </p:blipFill>
          <p:spPr>
            <a:xfrm>
              <a:off x="1491805" y="4240504"/>
              <a:ext cx="1520774" cy="797674"/>
            </a:xfrm>
            <a:prstGeom prst="rect">
              <a:avLst/>
            </a:prstGeom>
          </p:spPr>
        </p:pic>
        <p:pic>
          <p:nvPicPr>
            <p:cNvPr id="55" name="object 55"/>
            <p:cNvPicPr/>
            <p:nvPr/>
          </p:nvPicPr>
          <p:blipFill>
            <a:blip r:embed="rId17" cstate="print"/>
            <a:stretch>
              <a:fillRect/>
            </a:stretch>
          </p:blipFill>
          <p:spPr>
            <a:xfrm>
              <a:off x="3301796" y="4280102"/>
              <a:ext cx="146100" cy="149174"/>
            </a:xfrm>
            <a:prstGeom prst="rect">
              <a:avLst/>
            </a:prstGeom>
          </p:spPr>
        </p:pic>
        <p:pic>
          <p:nvPicPr>
            <p:cNvPr id="56" name="object 56"/>
            <p:cNvPicPr/>
            <p:nvPr/>
          </p:nvPicPr>
          <p:blipFill>
            <a:blip r:embed="rId18" cstate="print"/>
            <a:stretch>
              <a:fillRect/>
            </a:stretch>
          </p:blipFill>
          <p:spPr>
            <a:xfrm>
              <a:off x="1516164" y="3893438"/>
              <a:ext cx="1170635" cy="275539"/>
            </a:xfrm>
            <a:prstGeom prst="rect">
              <a:avLst/>
            </a:prstGeom>
          </p:spPr>
        </p:pic>
        <p:pic>
          <p:nvPicPr>
            <p:cNvPr id="57" name="object 57"/>
            <p:cNvPicPr/>
            <p:nvPr/>
          </p:nvPicPr>
          <p:blipFill>
            <a:blip r:embed="rId19" cstate="print"/>
            <a:stretch>
              <a:fillRect/>
            </a:stretch>
          </p:blipFill>
          <p:spPr>
            <a:xfrm>
              <a:off x="3078010" y="4505375"/>
              <a:ext cx="586025" cy="532803"/>
            </a:xfrm>
            <a:prstGeom prst="rect">
              <a:avLst/>
            </a:prstGeom>
          </p:spPr>
        </p:pic>
        <p:pic>
          <p:nvPicPr>
            <p:cNvPr id="58" name="object 58"/>
            <p:cNvPicPr/>
            <p:nvPr/>
          </p:nvPicPr>
          <p:blipFill>
            <a:blip r:embed="rId20" cstate="print"/>
            <a:stretch>
              <a:fillRect/>
            </a:stretch>
          </p:blipFill>
          <p:spPr>
            <a:xfrm>
              <a:off x="2791815" y="3893438"/>
              <a:ext cx="1170635" cy="275539"/>
            </a:xfrm>
            <a:prstGeom prst="rect">
              <a:avLst/>
            </a:prstGeom>
          </p:spPr>
        </p:pic>
        <p:sp>
          <p:nvSpPr>
            <p:cNvPr id="59" name="object 59"/>
            <p:cNvSpPr/>
            <p:nvPr/>
          </p:nvSpPr>
          <p:spPr>
            <a:xfrm>
              <a:off x="3787381" y="4255744"/>
              <a:ext cx="202565" cy="735330"/>
            </a:xfrm>
            <a:custGeom>
              <a:avLst/>
              <a:gdLst/>
              <a:ahLst/>
              <a:cxnLst/>
              <a:rect l="l" t="t" r="r" b="b"/>
              <a:pathLst>
                <a:path w="202564" h="735329">
                  <a:moveTo>
                    <a:pt x="202450" y="150710"/>
                  </a:moveTo>
                  <a:lnTo>
                    <a:pt x="0" y="150710"/>
                  </a:lnTo>
                  <a:lnTo>
                    <a:pt x="100457" y="0"/>
                  </a:lnTo>
                  <a:lnTo>
                    <a:pt x="202450" y="150710"/>
                  </a:lnTo>
                  <a:close/>
                </a:path>
                <a:path w="202564" h="735329">
                  <a:moveTo>
                    <a:pt x="149174" y="735253"/>
                  </a:moveTo>
                  <a:lnTo>
                    <a:pt x="51739" y="735253"/>
                  </a:lnTo>
                  <a:lnTo>
                    <a:pt x="51739" y="150710"/>
                  </a:lnTo>
                  <a:lnTo>
                    <a:pt x="149174" y="150710"/>
                  </a:lnTo>
                  <a:lnTo>
                    <a:pt x="149174" y="735253"/>
                  </a:lnTo>
                  <a:close/>
                </a:path>
              </a:pathLst>
            </a:custGeom>
            <a:solidFill>
              <a:srgbClr val="00B6F0"/>
            </a:solidFill>
          </p:spPr>
          <p:txBody>
            <a:bodyPr wrap="square" lIns="0" tIns="0" rIns="0" bIns="0" rtlCol="0"/>
            <a:lstStyle/>
            <a:p>
              <a:endParaRPr/>
            </a:p>
          </p:txBody>
        </p:sp>
        <p:sp>
          <p:nvSpPr>
            <p:cNvPr id="60" name="object 60"/>
            <p:cNvSpPr/>
            <p:nvPr/>
          </p:nvSpPr>
          <p:spPr>
            <a:xfrm>
              <a:off x="1380680" y="3787139"/>
              <a:ext cx="2740660" cy="1372235"/>
            </a:xfrm>
            <a:custGeom>
              <a:avLst/>
              <a:gdLst/>
              <a:ahLst/>
              <a:cxnLst/>
              <a:rect l="l" t="t" r="r" b="b"/>
              <a:pathLst>
                <a:path w="2740660" h="1372235">
                  <a:moveTo>
                    <a:pt x="2128139" y="564489"/>
                  </a:moveTo>
                  <a:lnTo>
                    <a:pt x="2121027" y="520865"/>
                  </a:lnTo>
                  <a:lnTo>
                    <a:pt x="2119007" y="516978"/>
                  </a:lnTo>
                  <a:lnTo>
                    <a:pt x="2119007" y="564489"/>
                  </a:lnTo>
                  <a:lnTo>
                    <a:pt x="2108847" y="614032"/>
                  </a:lnTo>
                  <a:lnTo>
                    <a:pt x="2081136" y="654710"/>
                  </a:lnTo>
                  <a:lnTo>
                    <a:pt x="2040001" y="682269"/>
                  </a:lnTo>
                  <a:lnTo>
                    <a:pt x="1989582" y="692391"/>
                  </a:lnTo>
                  <a:lnTo>
                    <a:pt x="1940064" y="682269"/>
                  </a:lnTo>
                  <a:lnTo>
                    <a:pt x="1899412" y="654710"/>
                  </a:lnTo>
                  <a:lnTo>
                    <a:pt x="1871865" y="614032"/>
                  </a:lnTo>
                  <a:lnTo>
                    <a:pt x="1861743" y="564489"/>
                  </a:lnTo>
                  <a:lnTo>
                    <a:pt x="1871865" y="514108"/>
                  </a:lnTo>
                  <a:lnTo>
                    <a:pt x="1899412" y="472986"/>
                  </a:lnTo>
                  <a:lnTo>
                    <a:pt x="1940064" y="445274"/>
                  </a:lnTo>
                  <a:lnTo>
                    <a:pt x="1989582" y="435114"/>
                  </a:lnTo>
                  <a:lnTo>
                    <a:pt x="2040001" y="445274"/>
                  </a:lnTo>
                  <a:lnTo>
                    <a:pt x="2081136" y="472986"/>
                  </a:lnTo>
                  <a:lnTo>
                    <a:pt x="2108847" y="514108"/>
                  </a:lnTo>
                  <a:lnTo>
                    <a:pt x="2119007" y="564489"/>
                  </a:lnTo>
                  <a:lnTo>
                    <a:pt x="2119007" y="516978"/>
                  </a:lnTo>
                  <a:lnTo>
                    <a:pt x="2101291" y="482866"/>
                  </a:lnTo>
                  <a:lnTo>
                    <a:pt x="2071243" y="452831"/>
                  </a:lnTo>
                  <a:lnTo>
                    <a:pt x="2037143" y="435114"/>
                  </a:lnTo>
                  <a:lnTo>
                    <a:pt x="1989582" y="425983"/>
                  </a:lnTo>
                  <a:lnTo>
                    <a:pt x="1946109" y="433082"/>
                  </a:lnTo>
                  <a:lnTo>
                    <a:pt x="1908492" y="452831"/>
                  </a:lnTo>
                  <a:lnTo>
                    <a:pt x="1878901" y="482866"/>
                  </a:lnTo>
                  <a:lnTo>
                    <a:pt x="1859546" y="520865"/>
                  </a:lnTo>
                  <a:lnTo>
                    <a:pt x="1852612" y="564489"/>
                  </a:lnTo>
                  <a:lnTo>
                    <a:pt x="1859546" y="607999"/>
                  </a:lnTo>
                  <a:lnTo>
                    <a:pt x="1878901" y="645629"/>
                  </a:lnTo>
                  <a:lnTo>
                    <a:pt x="1908492" y="675233"/>
                  </a:lnTo>
                  <a:lnTo>
                    <a:pt x="1946109" y="694588"/>
                  </a:lnTo>
                  <a:lnTo>
                    <a:pt x="1989582" y="701522"/>
                  </a:lnTo>
                  <a:lnTo>
                    <a:pt x="2033231" y="694588"/>
                  </a:lnTo>
                  <a:lnTo>
                    <a:pt x="2037524" y="692391"/>
                  </a:lnTo>
                  <a:lnTo>
                    <a:pt x="2071243" y="675233"/>
                  </a:lnTo>
                  <a:lnTo>
                    <a:pt x="2101291" y="645629"/>
                  </a:lnTo>
                  <a:lnTo>
                    <a:pt x="2121027" y="607999"/>
                  </a:lnTo>
                  <a:lnTo>
                    <a:pt x="2128139" y="564489"/>
                  </a:lnTo>
                  <a:close/>
                </a:path>
                <a:path w="2740660" h="1372235">
                  <a:moveTo>
                    <a:pt x="2740075" y="0"/>
                  </a:moveTo>
                  <a:lnTo>
                    <a:pt x="0" y="0"/>
                  </a:lnTo>
                  <a:lnTo>
                    <a:pt x="0" y="6350"/>
                  </a:lnTo>
                  <a:lnTo>
                    <a:pt x="0" y="1363980"/>
                  </a:lnTo>
                  <a:lnTo>
                    <a:pt x="0" y="1371612"/>
                  </a:lnTo>
                  <a:lnTo>
                    <a:pt x="2740075" y="1371612"/>
                  </a:lnTo>
                  <a:lnTo>
                    <a:pt x="2740075" y="1363980"/>
                  </a:lnTo>
                  <a:lnTo>
                    <a:pt x="6096" y="1363980"/>
                  </a:lnTo>
                  <a:lnTo>
                    <a:pt x="6096" y="6350"/>
                  </a:lnTo>
                  <a:lnTo>
                    <a:pt x="2733967" y="6350"/>
                  </a:lnTo>
                  <a:lnTo>
                    <a:pt x="2733967" y="1363700"/>
                  </a:lnTo>
                  <a:lnTo>
                    <a:pt x="2740075" y="1363700"/>
                  </a:lnTo>
                  <a:lnTo>
                    <a:pt x="2740075" y="6350"/>
                  </a:lnTo>
                  <a:lnTo>
                    <a:pt x="2740075" y="5842"/>
                  </a:lnTo>
                  <a:lnTo>
                    <a:pt x="2740075" y="0"/>
                  </a:lnTo>
                  <a:close/>
                </a:path>
              </a:pathLst>
            </a:custGeom>
            <a:solidFill>
              <a:srgbClr val="4A4B4D"/>
            </a:solidFill>
          </p:spPr>
          <p:txBody>
            <a:bodyPr wrap="square" lIns="0" tIns="0" rIns="0" bIns="0" rtlCol="0"/>
            <a:lstStyle/>
            <a:p>
              <a:endParaRPr/>
            </a:p>
          </p:txBody>
        </p:sp>
        <p:pic>
          <p:nvPicPr>
            <p:cNvPr id="61" name="object 61"/>
            <p:cNvPicPr/>
            <p:nvPr/>
          </p:nvPicPr>
          <p:blipFill>
            <a:blip r:embed="rId21" cstate="print"/>
            <a:stretch>
              <a:fillRect/>
            </a:stretch>
          </p:blipFill>
          <p:spPr>
            <a:xfrm>
              <a:off x="1671434" y="3645293"/>
              <a:ext cx="2158555" cy="91389"/>
            </a:xfrm>
            <a:prstGeom prst="rect">
              <a:avLst/>
            </a:prstGeom>
          </p:spPr>
        </p:pic>
        <p:sp>
          <p:nvSpPr>
            <p:cNvPr id="62" name="object 62"/>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63" name="object 63"/>
            <p:cNvPicPr/>
            <p:nvPr/>
          </p:nvPicPr>
          <p:blipFill>
            <a:blip r:embed="rId22" cstate="print"/>
            <a:stretch>
              <a:fillRect/>
            </a:stretch>
          </p:blipFill>
          <p:spPr>
            <a:xfrm>
              <a:off x="5696292" y="1288846"/>
              <a:ext cx="71539" cy="103543"/>
            </a:xfrm>
            <a:prstGeom prst="rect">
              <a:avLst/>
            </a:prstGeom>
          </p:spPr>
        </p:pic>
        <p:pic>
          <p:nvPicPr>
            <p:cNvPr id="64" name="object 64"/>
            <p:cNvPicPr/>
            <p:nvPr/>
          </p:nvPicPr>
          <p:blipFill>
            <a:blip r:embed="rId23" cstate="print"/>
            <a:stretch>
              <a:fillRect/>
            </a:stretch>
          </p:blipFill>
          <p:spPr>
            <a:xfrm>
              <a:off x="5787631" y="1285823"/>
              <a:ext cx="435368" cy="106565"/>
            </a:xfrm>
            <a:prstGeom prst="rect">
              <a:avLst/>
            </a:prstGeom>
          </p:spPr>
        </p:pic>
        <p:pic>
          <p:nvPicPr>
            <p:cNvPr id="65" name="object 65"/>
            <p:cNvPicPr/>
            <p:nvPr/>
          </p:nvPicPr>
          <p:blipFill>
            <a:blip r:embed="rId24" cstate="print"/>
            <a:stretch>
              <a:fillRect/>
            </a:stretch>
          </p:blipFill>
          <p:spPr>
            <a:xfrm>
              <a:off x="6268694" y="1282750"/>
              <a:ext cx="372910" cy="117221"/>
            </a:xfrm>
            <a:prstGeom prst="rect">
              <a:avLst/>
            </a:prstGeom>
          </p:spPr>
        </p:pic>
      </p:grpSp>
      <p:grpSp>
        <p:nvGrpSpPr>
          <p:cNvPr id="66" name="object 66"/>
          <p:cNvGrpSpPr/>
          <p:nvPr/>
        </p:nvGrpSpPr>
        <p:grpSpPr>
          <a:xfrm>
            <a:off x="710907" y="5647689"/>
            <a:ext cx="6113780" cy="4315460"/>
            <a:chOff x="710907" y="5647689"/>
            <a:chExt cx="6113780" cy="4315460"/>
          </a:xfrm>
        </p:grpSpPr>
        <p:sp>
          <p:nvSpPr>
            <p:cNvPr id="67" name="object 6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68" name="object 68"/>
            <p:cNvPicPr/>
            <p:nvPr/>
          </p:nvPicPr>
          <p:blipFill>
            <a:blip r:embed="rId25" cstate="print"/>
            <a:stretch>
              <a:fillRect/>
            </a:stretch>
          </p:blipFill>
          <p:spPr>
            <a:xfrm>
              <a:off x="1099096" y="6546748"/>
              <a:ext cx="940739" cy="143078"/>
            </a:xfrm>
            <a:prstGeom prst="rect">
              <a:avLst/>
            </a:prstGeom>
          </p:spPr>
        </p:pic>
        <p:pic>
          <p:nvPicPr>
            <p:cNvPr id="69" name="object 69"/>
            <p:cNvPicPr/>
            <p:nvPr/>
          </p:nvPicPr>
          <p:blipFill>
            <a:blip r:embed="rId26" cstate="print"/>
            <a:stretch>
              <a:fillRect/>
            </a:stretch>
          </p:blipFill>
          <p:spPr>
            <a:xfrm>
              <a:off x="1223911" y="6764438"/>
              <a:ext cx="5232006" cy="138506"/>
            </a:xfrm>
            <a:prstGeom prst="rect">
              <a:avLst/>
            </a:prstGeom>
          </p:spPr>
        </p:pic>
        <p:pic>
          <p:nvPicPr>
            <p:cNvPr id="70" name="object 70"/>
            <p:cNvPicPr/>
            <p:nvPr/>
          </p:nvPicPr>
          <p:blipFill>
            <a:blip r:embed="rId27" cstate="print"/>
            <a:stretch>
              <a:fillRect/>
            </a:stretch>
          </p:blipFill>
          <p:spPr>
            <a:xfrm>
              <a:off x="1074737" y="6980580"/>
              <a:ext cx="1172121" cy="135483"/>
            </a:xfrm>
            <a:prstGeom prst="rect">
              <a:avLst/>
            </a:prstGeom>
          </p:spPr>
        </p:pic>
        <p:pic>
          <p:nvPicPr>
            <p:cNvPr id="71" name="object 71"/>
            <p:cNvPicPr/>
            <p:nvPr/>
          </p:nvPicPr>
          <p:blipFill>
            <a:blip r:embed="rId28" cstate="print"/>
            <a:stretch>
              <a:fillRect/>
            </a:stretch>
          </p:blipFill>
          <p:spPr>
            <a:xfrm>
              <a:off x="2367114" y="6980580"/>
              <a:ext cx="2867964" cy="137020"/>
            </a:xfrm>
            <a:prstGeom prst="rect">
              <a:avLst/>
            </a:prstGeom>
          </p:spPr>
        </p:pic>
        <p:pic>
          <p:nvPicPr>
            <p:cNvPr id="72" name="object 72"/>
            <p:cNvPicPr/>
            <p:nvPr/>
          </p:nvPicPr>
          <p:blipFill>
            <a:blip r:embed="rId29" cstate="print"/>
            <a:stretch>
              <a:fillRect/>
            </a:stretch>
          </p:blipFill>
          <p:spPr>
            <a:xfrm>
              <a:off x="5346204" y="6982116"/>
              <a:ext cx="1109713" cy="135483"/>
            </a:xfrm>
            <a:prstGeom prst="rect">
              <a:avLst/>
            </a:prstGeom>
          </p:spPr>
        </p:pic>
        <p:pic>
          <p:nvPicPr>
            <p:cNvPr id="73" name="object 73"/>
            <p:cNvPicPr/>
            <p:nvPr/>
          </p:nvPicPr>
          <p:blipFill>
            <a:blip r:embed="rId30" cstate="print"/>
            <a:stretch>
              <a:fillRect/>
            </a:stretch>
          </p:blipFill>
          <p:spPr>
            <a:xfrm>
              <a:off x="1079296" y="7195248"/>
              <a:ext cx="2566492" cy="138506"/>
            </a:xfrm>
            <a:prstGeom prst="rect">
              <a:avLst/>
            </a:prstGeom>
          </p:spPr>
        </p:pic>
        <p:pic>
          <p:nvPicPr>
            <p:cNvPr id="74" name="object 74"/>
            <p:cNvPicPr/>
            <p:nvPr/>
          </p:nvPicPr>
          <p:blipFill>
            <a:blip r:embed="rId31" cstate="print"/>
            <a:stretch>
              <a:fillRect/>
            </a:stretch>
          </p:blipFill>
          <p:spPr>
            <a:xfrm>
              <a:off x="1106690" y="7493596"/>
              <a:ext cx="5350764" cy="433831"/>
            </a:xfrm>
            <a:prstGeom prst="rect">
              <a:avLst/>
            </a:prstGeom>
          </p:spPr>
        </p:pic>
        <p:sp>
          <p:nvSpPr>
            <p:cNvPr id="75" name="object 75"/>
            <p:cNvSpPr/>
            <p:nvPr/>
          </p:nvSpPr>
          <p:spPr>
            <a:xfrm>
              <a:off x="1070178" y="8200389"/>
              <a:ext cx="5393690" cy="1457325"/>
            </a:xfrm>
            <a:custGeom>
              <a:avLst/>
              <a:gdLst/>
              <a:ahLst/>
              <a:cxnLst/>
              <a:rect l="l" t="t" r="r" b="b"/>
              <a:pathLst>
                <a:path w="5393690" h="1457325">
                  <a:moveTo>
                    <a:pt x="5393334" y="0"/>
                  </a:moveTo>
                  <a:lnTo>
                    <a:pt x="5384203" y="0"/>
                  </a:lnTo>
                  <a:lnTo>
                    <a:pt x="5384203" y="8902"/>
                  </a:lnTo>
                  <a:lnTo>
                    <a:pt x="5384203" y="1447800"/>
                  </a:lnTo>
                  <a:lnTo>
                    <a:pt x="9118" y="1447800"/>
                  </a:lnTo>
                  <a:lnTo>
                    <a:pt x="9118" y="1447190"/>
                  </a:lnTo>
                  <a:lnTo>
                    <a:pt x="9118" y="8902"/>
                  </a:lnTo>
                  <a:lnTo>
                    <a:pt x="5384203" y="8902"/>
                  </a:lnTo>
                  <a:lnTo>
                    <a:pt x="5384203" y="0"/>
                  </a:lnTo>
                  <a:lnTo>
                    <a:pt x="0" y="0"/>
                  </a:lnTo>
                  <a:lnTo>
                    <a:pt x="0" y="8902"/>
                  </a:lnTo>
                  <a:lnTo>
                    <a:pt x="0" y="1447800"/>
                  </a:lnTo>
                  <a:lnTo>
                    <a:pt x="0" y="1451610"/>
                  </a:lnTo>
                  <a:lnTo>
                    <a:pt x="0" y="1456702"/>
                  </a:lnTo>
                  <a:lnTo>
                    <a:pt x="5393334" y="1456702"/>
                  </a:lnTo>
                  <a:lnTo>
                    <a:pt x="5393334" y="1451610"/>
                  </a:lnTo>
                  <a:lnTo>
                    <a:pt x="5393334" y="1447800"/>
                  </a:lnTo>
                  <a:lnTo>
                    <a:pt x="5393334" y="8902"/>
                  </a:lnTo>
                  <a:lnTo>
                    <a:pt x="5393334" y="0"/>
                  </a:lnTo>
                  <a:close/>
                </a:path>
              </a:pathLst>
            </a:custGeom>
            <a:solidFill>
              <a:srgbClr val="00ADEE"/>
            </a:solidFill>
          </p:spPr>
          <p:txBody>
            <a:bodyPr wrap="square" lIns="0" tIns="0" rIns="0" bIns="0" rtlCol="0"/>
            <a:lstStyle/>
            <a:p>
              <a:endParaRPr/>
            </a:p>
          </p:txBody>
        </p:sp>
        <p:pic>
          <p:nvPicPr>
            <p:cNvPr id="76" name="object 76"/>
            <p:cNvPicPr/>
            <p:nvPr/>
          </p:nvPicPr>
          <p:blipFill>
            <a:blip r:embed="rId32" cstate="print"/>
            <a:stretch>
              <a:fillRect/>
            </a:stretch>
          </p:blipFill>
          <p:spPr>
            <a:xfrm>
              <a:off x="1236065" y="8326284"/>
              <a:ext cx="3551440" cy="138518"/>
            </a:xfrm>
            <a:prstGeom prst="rect">
              <a:avLst/>
            </a:prstGeom>
          </p:spPr>
        </p:pic>
        <p:pic>
          <p:nvPicPr>
            <p:cNvPr id="77" name="object 77"/>
            <p:cNvPicPr/>
            <p:nvPr/>
          </p:nvPicPr>
          <p:blipFill>
            <a:blip r:embed="rId33" cstate="print"/>
            <a:stretch>
              <a:fillRect/>
            </a:stretch>
          </p:blipFill>
          <p:spPr>
            <a:xfrm>
              <a:off x="1383753" y="8543975"/>
              <a:ext cx="1793176" cy="135483"/>
            </a:xfrm>
            <a:prstGeom prst="rect">
              <a:avLst/>
            </a:prstGeom>
          </p:spPr>
        </p:pic>
        <p:pic>
          <p:nvPicPr>
            <p:cNvPr id="78" name="object 78"/>
            <p:cNvPicPr/>
            <p:nvPr/>
          </p:nvPicPr>
          <p:blipFill>
            <a:blip r:embed="rId34" cstate="print"/>
            <a:stretch>
              <a:fillRect/>
            </a:stretch>
          </p:blipFill>
          <p:spPr>
            <a:xfrm>
              <a:off x="3288055" y="8550020"/>
              <a:ext cx="114211" cy="129438"/>
            </a:xfrm>
            <a:prstGeom prst="rect">
              <a:avLst/>
            </a:prstGeom>
          </p:spPr>
        </p:pic>
        <p:pic>
          <p:nvPicPr>
            <p:cNvPr id="79" name="object 79"/>
            <p:cNvPicPr/>
            <p:nvPr/>
          </p:nvPicPr>
          <p:blipFill>
            <a:blip r:embed="rId35" cstate="print"/>
            <a:stretch>
              <a:fillRect/>
            </a:stretch>
          </p:blipFill>
          <p:spPr>
            <a:xfrm>
              <a:off x="3425075" y="8545461"/>
              <a:ext cx="309016" cy="132461"/>
            </a:xfrm>
            <a:prstGeom prst="rect">
              <a:avLst/>
            </a:prstGeom>
          </p:spPr>
        </p:pic>
        <p:pic>
          <p:nvPicPr>
            <p:cNvPr id="80" name="object 80"/>
            <p:cNvPicPr/>
            <p:nvPr/>
          </p:nvPicPr>
          <p:blipFill>
            <a:blip r:embed="rId36" cstate="print"/>
            <a:stretch>
              <a:fillRect/>
            </a:stretch>
          </p:blipFill>
          <p:spPr>
            <a:xfrm>
              <a:off x="3753891" y="8550020"/>
              <a:ext cx="120256" cy="129438"/>
            </a:xfrm>
            <a:prstGeom prst="rect">
              <a:avLst/>
            </a:prstGeom>
          </p:spPr>
        </p:pic>
        <p:sp>
          <p:nvSpPr>
            <p:cNvPr id="81" name="object 81"/>
            <p:cNvSpPr/>
            <p:nvPr/>
          </p:nvSpPr>
          <p:spPr>
            <a:xfrm>
              <a:off x="3896969" y="8630741"/>
              <a:ext cx="41275" cy="44450"/>
            </a:xfrm>
            <a:custGeom>
              <a:avLst/>
              <a:gdLst/>
              <a:ahLst/>
              <a:cxnLst/>
              <a:rect l="l" t="t" r="r" b="b"/>
              <a:pathLst>
                <a:path w="41275" h="44450">
                  <a:moveTo>
                    <a:pt x="36563" y="44145"/>
                  </a:moveTo>
                  <a:lnTo>
                    <a:pt x="28917" y="44145"/>
                  </a:lnTo>
                  <a:lnTo>
                    <a:pt x="27431" y="41071"/>
                  </a:lnTo>
                  <a:lnTo>
                    <a:pt x="24358" y="38049"/>
                  </a:lnTo>
                  <a:lnTo>
                    <a:pt x="18872" y="30577"/>
                  </a:lnTo>
                  <a:lnTo>
                    <a:pt x="13523" y="23968"/>
                  </a:lnTo>
                  <a:lnTo>
                    <a:pt x="7886" y="17925"/>
                  </a:lnTo>
                  <a:lnTo>
                    <a:pt x="1536" y="12153"/>
                  </a:lnTo>
                  <a:lnTo>
                    <a:pt x="1536" y="10617"/>
                  </a:lnTo>
                  <a:lnTo>
                    <a:pt x="0" y="9131"/>
                  </a:lnTo>
                  <a:lnTo>
                    <a:pt x="0" y="3022"/>
                  </a:lnTo>
                  <a:lnTo>
                    <a:pt x="3073" y="0"/>
                  </a:lnTo>
                  <a:lnTo>
                    <a:pt x="10667" y="0"/>
                  </a:lnTo>
                  <a:lnTo>
                    <a:pt x="37706" y="28909"/>
                  </a:lnTo>
                  <a:lnTo>
                    <a:pt x="41122" y="36512"/>
                  </a:lnTo>
                  <a:lnTo>
                    <a:pt x="41122" y="41071"/>
                  </a:lnTo>
                  <a:lnTo>
                    <a:pt x="36563" y="44145"/>
                  </a:lnTo>
                  <a:close/>
                </a:path>
              </a:pathLst>
            </a:custGeom>
            <a:solidFill>
              <a:srgbClr val="4A4B4D"/>
            </a:solidFill>
          </p:spPr>
          <p:txBody>
            <a:bodyPr wrap="square" lIns="0" tIns="0" rIns="0" bIns="0" rtlCol="0"/>
            <a:lstStyle/>
            <a:p>
              <a:endParaRPr/>
            </a:p>
          </p:txBody>
        </p:sp>
        <p:pic>
          <p:nvPicPr>
            <p:cNvPr id="82" name="object 82"/>
            <p:cNvPicPr/>
            <p:nvPr/>
          </p:nvPicPr>
          <p:blipFill>
            <a:blip r:embed="rId37" cstate="print"/>
            <a:stretch>
              <a:fillRect/>
            </a:stretch>
          </p:blipFill>
          <p:spPr>
            <a:xfrm>
              <a:off x="4046194" y="8545461"/>
              <a:ext cx="1453743" cy="135483"/>
            </a:xfrm>
            <a:prstGeom prst="rect">
              <a:avLst/>
            </a:prstGeom>
          </p:spPr>
        </p:pic>
        <p:pic>
          <p:nvPicPr>
            <p:cNvPr id="83" name="object 83"/>
            <p:cNvPicPr/>
            <p:nvPr/>
          </p:nvPicPr>
          <p:blipFill>
            <a:blip r:embed="rId38" cstate="print"/>
            <a:stretch>
              <a:fillRect/>
            </a:stretch>
          </p:blipFill>
          <p:spPr>
            <a:xfrm>
              <a:off x="5614098" y="8545461"/>
              <a:ext cx="713930" cy="135483"/>
            </a:xfrm>
            <a:prstGeom prst="rect">
              <a:avLst/>
            </a:prstGeom>
          </p:spPr>
        </p:pic>
        <p:pic>
          <p:nvPicPr>
            <p:cNvPr id="84" name="object 84"/>
            <p:cNvPicPr/>
            <p:nvPr/>
          </p:nvPicPr>
          <p:blipFill>
            <a:blip r:embed="rId39" cstate="print"/>
            <a:stretch>
              <a:fillRect/>
            </a:stretch>
          </p:blipFill>
          <p:spPr>
            <a:xfrm>
              <a:off x="1231506" y="8758580"/>
              <a:ext cx="2869450" cy="137020"/>
            </a:xfrm>
            <a:prstGeom prst="rect">
              <a:avLst/>
            </a:prstGeom>
          </p:spPr>
        </p:pic>
        <p:sp>
          <p:nvSpPr>
            <p:cNvPr id="85" name="object 85"/>
            <p:cNvSpPr/>
            <p:nvPr/>
          </p:nvSpPr>
          <p:spPr>
            <a:xfrm>
              <a:off x="4169473" y="8760116"/>
              <a:ext cx="742950" cy="137160"/>
            </a:xfrm>
            <a:custGeom>
              <a:avLst/>
              <a:gdLst/>
              <a:ahLst/>
              <a:cxnLst/>
              <a:rect l="l" t="t" r="r" b="b"/>
              <a:pathLst>
                <a:path w="742950" h="137159">
                  <a:moveTo>
                    <a:pt x="135483" y="89801"/>
                  </a:moveTo>
                  <a:lnTo>
                    <a:pt x="82194" y="89801"/>
                  </a:lnTo>
                  <a:lnTo>
                    <a:pt x="82194" y="60871"/>
                  </a:lnTo>
                  <a:lnTo>
                    <a:pt x="124815" y="60871"/>
                  </a:lnTo>
                  <a:lnTo>
                    <a:pt x="124815" y="50215"/>
                  </a:lnTo>
                  <a:lnTo>
                    <a:pt x="120243" y="48717"/>
                  </a:lnTo>
                  <a:lnTo>
                    <a:pt x="82194" y="48717"/>
                  </a:lnTo>
                  <a:lnTo>
                    <a:pt x="82194" y="27393"/>
                  </a:lnTo>
                  <a:lnTo>
                    <a:pt x="126352" y="27393"/>
                  </a:lnTo>
                  <a:lnTo>
                    <a:pt x="129374" y="25895"/>
                  </a:lnTo>
                  <a:lnTo>
                    <a:pt x="129374" y="15240"/>
                  </a:lnTo>
                  <a:lnTo>
                    <a:pt x="41122" y="15240"/>
                  </a:lnTo>
                  <a:lnTo>
                    <a:pt x="42608" y="13703"/>
                  </a:lnTo>
                  <a:lnTo>
                    <a:pt x="45681" y="7594"/>
                  </a:lnTo>
                  <a:lnTo>
                    <a:pt x="45681" y="3035"/>
                  </a:lnTo>
                  <a:lnTo>
                    <a:pt x="41122" y="1549"/>
                  </a:lnTo>
                  <a:lnTo>
                    <a:pt x="35013" y="1549"/>
                  </a:lnTo>
                  <a:lnTo>
                    <a:pt x="33477" y="3035"/>
                  </a:lnTo>
                  <a:lnTo>
                    <a:pt x="31940" y="4572"/>
                  </a:lnTo>
                  <a:lnTo>
                    <a:pt x="27012" y="15494"/>
                  </a:lnTo>
                  <a:lnTo>
                    <a:pt x="20916" y="25692"/>
                  </a:lnTo>
                  <a:lnTo>
                    <a:pt x="13106" y="35598"/>
                  </a:lnTo>
                  <a:lnTo>
                    <a:pt x="3022" y="45643"/>
                  </a:lnTo>
                  <a:lnTo>
                    <a:pt x="1536" y="47180"/>
                  </a:lnTo>
                  <a:lnTo>
                    <a:pt x="0" y="47180"/>
                  </a:lnTo>
                  <a:lnTo>
                    <a:pt x="0" y="54825"/>
                  </a:lnTo>
                  <a:lnTo>
                    <a:pt x="4559" y="57848"/>
                  </a:lnTo>
                  <a:lnTo>
                    <a:pt x="10668" y="57848"/>
                  </a:lnTo>
                  <a:lnTo>
                    <a:pt x="16764" y="50215"/>
                  </a:lnTo>
                  <a:lnTo>
                    <a:pt x="22377" y="44310"/>
                  </a:lnTo>
                  <a:lnTo>
                    <a:pt x="27584" y="38252"/>
                  </a:lnTo>
                  <a:lnTo>
                    <a:pt x="31927" y="32473"/>
                  </a:lnTo>
                  <a:lnTo>
                    <a:pt x="35013" y="27393"/>
                  </a:lnTo>
                  <a:lnTo>
                    <a:pt x="70040" y="27393"/>
                  </a:lnTo>
                  <a:lnTo>
                    <a:pt x="70040" y="48717"/>
                  </a:lnTo>
                  <a:lnTo>
                    <a:pt x="70040" y="60871"/>
                  </a:lnTo>
                  <a:lnTo>
                    <a:pt x="70040" y="89801"/>
                  </a:lnTo>
                  <a:lnTo>
                    <a:pt x="35013" y="89801"/>
                  </a:lnTo>
                  <a:lnTo>
                    <a:pt x="35013" y="62420"/>
                  </a:lnTo>
                  <a:lnTo>
                    <a:pt x="36563" y="60871"/>
                  </a:lnTo>
                  <a:lnTo>
                    <a:pt x="70040" y="60871"/>
                  </a:lnTo>
                  <a:lnTo>
                    <a:pt x="70040" y="48717"/>
                  </a:lnTo>
                  <a:lnTo>
                    <a:pt x="27381" y="48717"/>
                  </a:lnTo>
                  <a:lnTo>
                    <a:pt x="22821" y="53289"/>
                  </a:lnTo>
                  <a:lnTo>
                    <a:pt x="22821" y="89801"/>
                  </a:lnTo>
                  <a:lnTo>
                    <a:pt x="0" y="89801"/>
                  </a:lnTo>
                  <a:lnTo>
                    <a:pt x="0" y="100469"/>
                  </a:lnTo>
                  <a:lnTo>
                    <a:pt x="70040" y="100469"/>
                  </a:lnTo>
                  <a:lnTo>
                    <a:pt x="70040" y="137020"/>
                  </a:lnTo>
                  <a:lnTo>
                    <a:pt x="82194" y="137020"/>
                  </a:lnTo>
                  <a:lnTo>
                    <a:pt x="82194" y="100469"/>
                  </a:lnTo>
                  <a:lnTo>
                    <a:pt x="135483" y="100469"/>
                  </a:lnTo>
                  <a:lnTo>
                    <a:pt x="135483" y="89801"/>
                  </a:lnTo>
                  <a:close/>
                </a:path>
                <a:path w="742950" h="137159">
                  <a:moveTo>
                    <a:pt x="220713" y="9131"/>
                  </a:moveTo>
                  <a:lnTo>
                    <a:pt x="146138" y="9131"/>
                  </a:lnTo>
                  <a:lnTo>
                    <a:pt x="146138" y="16725"/>
                  </a:lnTo>
                  <a:lnTo>
                    <a:pt x="147688" y="19799"/>
                  </a:lnTo>
                  <a:lnTo>
                    <a:pt x="200914" y="19799"/>
                  </a:lnTo>
                  <a:lnTo>
                    <a:pt x="202450" y="21285"/>
                  </a:lnTo>
                  <a:lnTo>
                    <a:pt x="202450" y="24358"/>
                  </a:lnTo>
                  <a:lnTo>
                    <a:pt x="199428" y="27393"/>
                  </a:lnTo>
                  <a:lnTo>
                    <a:pt x="184480" y="50025"/>
                  </a:lnTo>
                  <a:lnTo>
                    <a:pt x="172402" y="75933"/>
                  </a:lnTo>
                  <a:lnTo>
                    <a:pt x="164312" y="100393"/>
                  </a:lnTo>
                  <a:lnTo>
                    <a:pt x="161378" y="118719"/>
                  </a:lnTo>
                  <a:lnTo>
                    <a:pt x="161378" y="126365"/>
                  </a:lnTo>
                  <a:lnTo>
                    <a:pt x="175069" y="126365"/>
                  </a:lnTo>
                  <a:lnTo>
                    <a:pt x="175069" y="120256"/>
                  </a:lnTo>
                  <a:lnTo>
                    <a:pt x="176606" y="115697"/>
                  </a:lnTo>
                  <a:lnTo>
                    <a:pt x="187985" y="74015"/>
                  </a:lnTo>
                  <a:lnTo>
                    <a:pt x="213118" y="28930"/>
                  </a:lnTo>
                  <a:lnTo>
                    <a:pt x="220713" y="21285"/>
                  </a:lnTo>
                  <a:lnTo>
                    <a:pt x="220713" y="9131"/>
                  </a:lnTo>
                  <a:close/>
                </a:path>
                <a:path w="742950" h="137159">
                  <a:moveTo>
                    <a:pt x="307479" y="39598"/>
                  </a:moveTo>
                  <a:lnTo>
                    <a:pt x="284391" y="7708"/>
                  </a:lnTo>
                  <a:lnTo>
                    <a:pt x="272503" y="6108"/>
                  </a:lnTo>
                  <a:lnTo>
                    <a:pt x="255206" y="9652"/>
                  </a:lnTo>
                  <a:lnTo>
                    <a:pt x="243928" y="18465"/>
                  </a:lnTo>
                  <a:lnTo>
                    <a:pt x="237794" y="29845"/>
                  </a:lnTo>
                  <a:lnTo>
                    <a:pt x="235940" y="41084"/>
                  </a:lnTo>
                  <a:lnTo>
                    <a:pt x="235940" y="47180"/>
                  </a:lnTo>
                  <a:lnTo>
                    <a:pt x="249631" y="47180"/>
                  </a:lnTo>
                  <a:lnTo>
                    <a:pt x="249631" y="41084"/>
                  </a:lnTo>
                  <a:lnTo>
                    <a:pt x="252133" y="30873"/>
                  </a:lnTo>
                  <a:lnTo>
                    <a:pt x="257060" y="23215"/>
                  </a:lnTo>
                  <a:lnTo>
                    <a:pt x="263994" y="18402"/>
                  </a:lnTo>
                  <a:lnTo>
                    <a:pt x="272503" y="16725"/>
                  </a:lnTo>
                  <a:lnTo>
                    <a:pt x="280949" y="18376"/>
                  </a:lnTo>
                  <a:lnTo>
                    <a:pt x="287693" y="23025"/>
                  </a:lnTo>
                  <a:lnTo>
                    <a:pt x="292163" y="30251"/>
                  </a:lnTo>
                  <a:lnTo>
                    <a:pt x="293789" y="39598"/>
                  </a:lnTo>
                  <a:lnTo>
                    <a:pt x="292430" y="49161"/>
                  </a:lnTo>
                  <a:lnTo>
                    <a:pt x="287515" y="56718"/>
                  </a:lnTo>
                  <a:lnTo>
                    <a:pt x="277749" y="64846"/>
                  </a:lnTo>
                  <a:lnTo>
                    <a:pt x="261835" y="76111"/>
                  </a:lnTo>
                  <a:lnTo>
                    <a:pt x="255625" y="81394"/>
                  </a:lnTo>
                  <a:lnTo>
                    <a:pt x="246430" y="89814"/>
                  </a:lnTo>
                  <a:lnTo>
                    <a:pt x="238086" y="100533"/>
                  </a:lnTo>
                  <a:lnTo>
                    <a:pt x="234454" y="112674"/>
                  </a:lnTo>
                  <a:lnTo>
                    <a:pt x="234454" y="117233"/>
                  </a:lnTo>
                  <a:lnTo>
                    <a:pt x="235940" y="123278"/>
                  </a:lnTo>
                  <a:lnTo>
                    <a:pt x="307479" y="123278"/>
                  </a:lnTo>
                  <a:lnTo>
                    <a:pt x="307479" y="111125"/>
                  </a:lnTo>
                  <a:lnTo>
                    <a:pt x="249631" y="111125"/>
                  </a:lnTo>
                  <a:lnTo>
                    <a:pt x="249631" y="108102"/>
                  </a:lnTo>
                  <a:lnTo>
                    <a:pt x="252793" y="101511"/>
                  </a:lnTo>
                  <a:lnTo>
                    <a:pt x="260096" y="94195"/>
                  </a:lnTo>
                  <a:lnTo>
                    <a:pt x="268249" y="87757"/>
                  </a:lnTo>
                  <a:lnTo>
                    <a:pt x="273989" y="83743"/>
                  </a:lnTo>
                  <a:lnTo>
                    <a:pt x="290144" y="72123"/>
                  </a:lnTo>
                  <a:lnTo>
                    <a:pt x="300443" y="62788"/>
                  </a:lnTo>
                  <a:lnTo>
                    <a:pt x="305879" y="52908"/>
                  </a:lnTo>
                  <a:lnTo>
                    <a:pt x="307479" y="39598"/>
                  </a:lnTo>
                  <a:close/>
                </a:path>
                <a:path w="742950" h="137159">
                  <a:moveTo>
                    <a:pt x="397319" y="65443"/>
                  </a:moveTo>
                  <a:lnTo>
                    <a:pt x="396290" y="47828"/>
                  </a:lnTo>
                  <a:lnTo>
                    <a:pt x="391401" y="28359"/>
                  </a:lnTo>
                  <a:lnTo>
                    <a:pt x="383628" y="17640"/>
                  </a:lnTo>
                  <a:lnTo>
                    <a:pt x="383628" y="65443"/>
                  </a:lnTo>
                  <a:lnTo>
                    <a:pt x="383032" y="81407"/>
                  </a:lnTo>
                  <a:lnTo>
                    <a:pt x="379996" y="97231"/>
                  </a:lnTo>
                  <a:lnTo>
                    <a:pt x="372694" y="109334"/>
                  </a:lnTo>
                  <a:lnTo>
                    <a:pt x="359270" y="114160"/>
                  </a:lnTo>
                  <a:lnTo>
                    <a:pt x="345808" y="109334"/>
                  </a:lnTo>
                  <a:lnTo>
                    <a:pt x="338505" y="97231"/>
                  </a:lnTo>
                  <a:lnTo>
                    <a:pt x="335495" y="81407"/>
                  </a:lnTo>
                  <a:lnTo>
                    <a:pt x="334911" y="65443"/>
                  </a:lnTo>
                  <a:lnTo>
                    <a:pt x="335495" y="49479"/>
                  </a:lnTo>
                  <a:lnTo>
                    <a:pt x="338505" y="33667"/>
                  </a:lnTo>
                  <a:lnTo>
                    <a:pt x="345808" y="21564"/>
                  </a:lnTo>
                  <a:lnTo>
                    <a:pt x="359270" y="16725"/>
                  </a:lnTo>
                  <a:lnTo>
                    <a:pt x="372694" y="21564"/>
                  </a:lnTo>
                  <a:lnTo>
                    <a:pt x="379996" y="33667"/>
                  </a:lnTo>
                  <a:lnTo>
                    <a:pt x="383032" y="49479"/>
                  </a:lnTo>
                  <a:lnTo>
                    <a:pt x="383628" y="65443"/>
                  </a:lnTo>
                  <a:lnTo>
                    <a:pt x="383628" y="17640"/>
                  </a:lnTo>
                  <a:lnTo>
                    <a:pt x="382968" y="16725"/>
                  </a:lnTo>
                  <a:lnTo>
                    <a:pt x="379958" y="12598"/>
                  </a:lnTo>
                  <a:lnTo>
                    <a:pt x="359270" y="6108"/>
                  </a:lnTo>
                  <a:lnTo>
                    <a:pt x="338543" y="12598"/>
                  </a:lnTo>
                  <a:lnTo>
                    <a:pt x="327101" y="28359"/>
                  </a:lnTo>
                  <a:lnTo>
                    <a:pt x="322237" y="47828"/>
                  </a:lnTo>
                  <a:lnTo>
                    <a:pt x="321221" y="65443"/>
                  </a:lnTo>
                  <a:lnTo>
                    <a:pt x="322237" y="82689"/>
                  </a:lnTo>
                  <a:lnTo>
                    <a:pt x="327101" y="102768"/>
                  </a:lnTo>
                  <a:lnTo>
                    <a:pt x="338543" y="119430"/>
                  </a:lnTo>
                  <a:lnTo>
                    <a:pt x="359270" y="126365"/>
                  </a:lnTo>
                  <a:lnTo>
                    <a:pt x="380619" y="119634"/>
                  </a:lnTo>
                  <a:lnTo>
                    <a:pt x="384429" y="114160"/>
                  </a:lnTo>
                  <a:lnTo>
                    <a:pt x="391985" y="103327"/>
                  </a:lnTo>
                  <a:lnTo>
                    <a:pt x="396506" y="83312"/>
                  </a:lnTo>
                  <a:lnTo>
                    <a:pt x="397319" y="65443"/>
                  </a:lnTo>
                  <a:close/>
                </a:path>
                <a:path w="742950" h="137159">
                  <a:moveTo>
                    <a:pt x="455168" y="10668"/>
                  </a:moveTo>
                  <a:lnTo>
                    <a:pt x="452132" y="7594"/>
                  </a:lnTo>
                  <a:lnTo>
                    <a:pt x="444500" y="7594"/>
                  </a:lnTo>
                  <a:lnTo>
                    <a:pt x="444500" y="19799"/>
                  </a:lnTo>
                  <a:lnTo>
                    <a:pt x="444500" y="59385"/>
                  </a:lnTo>
                  <a:lnTo>
                    <a:pt x="444500" y="70002"/>
                  </a:lnTo>
                  <a:lnTo>
                    <a:pt x="444500" y="112674"/>
                  </a:lnTo>
                  <a:lnTo>
                    <a:pt x="442963" y="114160"/>
                  </a:lnTo>
                  <a:lnTo>
                    <a:pt x="424700" y="114160"/>
                  </a:lnTo>
                  <a:lnTo>
                    <a:pt x="424700" y="70002"/>
                  </a:lnTo>
                  <a:lnTo>
                    <a:pt x="444500" y="70002"/>
                  </a:lnTo>
                  <a:lnTo>
                    <a:pt x="444500" y="59385"/>
                  </a:lnTo>
                  <a:lnTo>
                    <a:pt x="424700" y="59385"/>
                  </a:lnTo>
                  <a:lnTo>
                    <a:pt x="424700" y="19799"/>
                  </a:lnTo>
                  <a:lnTo>
                    <a:pt x="426237" y="18262"/>
                  </a:lnTo>
                  <a:lnTo>
                    <a:pt x="442963" y="18262"/>
                  </a:lnTo>
                  <a:lnTo>
                    <a:pt x="444500" y="19799"/>
                  </a:lnTo>
                  <a:lnTo>
                    <a:pt x="444500" y="7594"/>
                  </a:lnTo>
                  <a:lnTo>
                    <a:pt x="415569" y="7594"/>
                  </a:lnTo>
                  <a:lnTo>
                    <a:pt x="412546" y="10668"/>
                  </a:lnTo>
                  <a:lnTo>
                    <a:pt x="412546" y="121793"/>
                  </a:lnTo>
                  <a:lnTo>
                    <a:pt x="415569" y="124828"/>
                  </a:lnTo>
                  <a:lnTo>
                    <a:pt x="452132" y="124828"/>
                  </a:lnTo>
                  <a:lnTo>
                    <a:pt x="455168" y="121793"/>
                  </a:lnTo>
                  <a:lnTo>
                    <a:pt x="455168" y="114160"/>
                  </a:lnTo>
                  <a:lnTo>
                    <a:pt x="455168" y="70002"/>
                  </a:lnTo>
                  <a:lnTo>
                    <a:pt x="455168" y="59385"/>
                  </a:lnTo>
                  <a:lnTo>
                    <a:pt x="455168" y="18262"/>
                  </a:lnTo>
                  <a:lnTo>
                    <a:pt x="455168" y="10668"/>
                  </a:lnTo>
                  <a:close/>
                </a:path>
                <a:path w="742950" h="137159">
                  <a:moveTo>
                    <a:pt x="493217" y="108102"/>
                  </a:moveTo>
                  <a:lnTo>
                    <a:pt x="487108" y="100469"/>
                  </a:lnTo>
                  <a:lnTo>
                    <a:pt x="484085" y="95897"/>
                  </a:lnTo>
                  <a:lnTo>
                    <a:pt x="476440" y="88315"/>
                  </a:lnTo>
                  <a:lnTo>
                    <a:pt x="471881" y="88315"/>
                  </a:lnTo>
                  <a:lnTo>
                    <a:pt x="467321" y="89801"/>
                  </a:lnTo>
                  <a:lnTo>
                    <a:pt x="467321" y="95897"/>
                  </a:lnTo>
                  <a:lnTo>
                    <a:pt x="468858" y="97434"/>
                  </a:lnTo>
                  <a:lnTo>
                    <a:pt x="470395" y="98920"/>
                  </a:lnTo>
                  <a:lnTo>
                    <a:pt x="474954" y="103492"/>
                  </a:lnTo>
                  <a:lnTo>
                    <a:pt x="477977" y="106565"/>
                  </a:lnTo>
                  <a:lnTo>
                    <a:pt x="481063" y="112674"/>
                  </a:lnTo>
                  <a:lnTo>
                    <a:pt x="484085" y="117233"/>
                  </a:lnTo>
                  <a:lnTo>
                    <a:pt x="490181" y="117233"/>
                  </a:lnTo>
                  <a:lnTo>
                    <a:pt x="493217" y="114160"/>
                  </a:lnTo>
                  <a:lnTo>
                    <a:pt x="493217" y="108102"/>
                  </a:lnTo>
                  <a:close/>
                </a:path>
                <a:path w="742950" h="137159">
                  <a:moveTo>
                    <a:pt x="541934" y="45643"/>
                  </a:moveTo>
                  <a:lnTo>
                    <a:pt x="503872" y="45643"/>
                  </a:lnTo>
                  <a:lnTo>
                    <a:pt x="503872" y="25895"/>
                  </a:lnTo>
                  <a:lnTo>
                    <a:pt x="537362" y="25895"/>
                  </a:lnTo>
                  <a:lnTo>
                    <a:pt x="537362" y="15240"/>
                  </a:lnTo>
                  <a:lnTo>
                    <a:pt x="503872" y="15240"/>
                  </a:lnTo>
                  <a:lnTo>
                    <a:pt x="503872" y="1549"/>
                  </a:lnTo>
                  <a:lnTo>
                    <a:pt x="502335" y="0"/>
                  </a:lnTo>
                  <a:lnTo>
                    <a:pt x="493217" y="0"/>
                  </a:lnTo>
                  <a:lnTo>
                    <a:pt x="493217" y="15240"/>
                  </a:lnTo>
                  <a:lnTo>
                    <a:pt x="461264" y="15240"/>
                  </a:lnTo>
                  <a:lnTo>
                    <a:pt x="461264" y="25895"/>
                  </a:lnTo>
                  <a:lnTo>
                    <a:pt x="493217" y="25895"/>
                  </a:lnTo>
                  <a:lnTo>
                    <a:pt x="493217" y="45643"/>
                  </a:lnTo>
                  <a:lnTo>
                    <a:pt x="458190" y="45643"/>
                  </a:lnTo>
                  <a:lnTo>
                    <a:pt x="456704" y="47180"/>
                  </a:lnTo>
                  <a:lnTo>
                    <a:pt x="456704" y="56311"/>
                  </a:lnTo>
                  <a:lnTo>
                    <a:pt x="513003" y="56311"/>
                  </a:lnTo>
                  <a:lnTo>
                    <a:pt x="513003" y="73075"/>
                  </a:lnTo>
                  <a:lnTo>
                    <a:pt x="456704" y="73075"/>
                  </a:lnTo>
                  <a:lnTo>
                    <a:pt x="456704" y="83743"/>
                  </a:lnTo>
                  <a:lnTo>
                    <a:pt x="513003" y="83743"/>
                  </a:lnTo>
                  <a:lnTo>
                    <a:pt x="513003" y="121793"/>
                  </a:lnTo>
                  <a:lnTo>
                    <a:pt x="488645" y="121793"/>
                  </a:lnTo>
                  <a:lnTo>
                    <a:pt x="488645" y="133946"/>
                  </a:lnTo>
                  <a:lnTo>
                    <a:pt x="500799" y="133946"/>
                  </a:lnTo>
                  <a:lnTo>
                    <a:pt x="511670" y="133692"/>
                  </a:lnTo>
                  <a:lnTo>
                    <a:pt x="519264" y="131864"/>
                  </a:lnTo>
                  <a:lnTo>
                    <a:pt x="523709" y="126898"/>
                  </a:lnTo>
                  <a:lnTo>
                    <a:pt x="525157" y="117233"/>
                  </a:lnTo>
                  <a:lnTo>
                    <a:pt x="525157" y="83743"/>
                  </a:lnTo>
                  <a:lnTo>
                    <a:pt x="538899" y="83743"/>
                  </a:lnTo>
                  <a:lnTo>
                    <a:pt x="540385" y="82207"/>
                  </a:lnTo>
                  <a:lnTo>
                    <a:pt x="540385" y="73075"/>
                  </a:lnTo>
                  <a:lnTo>
                    <a:pt x="525157" y="73075"/>
                  </a:lnTo>
                  <a:lnTo>
                    <a:pt x="525157" y="56311"/>
                  </a:lnTo>
                  <a:lnTo>
                    <a:pt x="540385" y="56311"/>
                  </a:lnTo>
                  <a:lnTo>
                    <a:pt x="541934" y="54825"/>
                  </a:lnTo>
                  <a:lnTo>
                    <a:pt x="541934" y="45643"/>
                  </a:lnTo>
                  <a:close/>
                </a:path>
                <a:path w="742950" h="137159">
                  <a:moveTo>
                    <a:pt x="611924" y="9131"/>
                  </a:moveTo>
                  <a:lnTo>
                    <a:pt x="608901" y="6108"/>
                  </a:lnTo>
                  <a:lnTo>
                    <a:pt x="601306" y="6108"/>
                  </a:lnTo>
                  <a:lnTo>
                    <a:pt x="601306" y="16725"/>
                  </a:lnTo>
                  <a:lnTo>
                    <a:pt x="601306" y="25895"/>
                  </a:lnTo>
                  <a:lnTo>
                    <a:pt x="601306" y="35026"/>
                  </a:lnTo>
                  <a:lnTo>
                    <a:pt x="601306" y="44157"/>
                  </a:lnTo>
                  <a:lnTo>
                    <a:pt x="599770" y="47180"/>
                  </a:lnTo>
                  <a:lnTo>
                    <a:pt x="569315" y="47180"/>
                  </a:lnTo>
                  <a:lnTo>
                    <a:pt x="569315" y="35026"/>
                  </a:lnTo>
                  <a:lnTo>
                    <a:pt x="601306" y="35026"/>
                  </a:lnTo>
                  <a:lnTo>
                    <a:pt x="601306" y="25895"/>
                  </a:lnTo>
                  <a:lnTo>
                    <a:pt x="569315" y="25895"/>
                  </a:lnTo>
                  <a:lnTo>
                    <a:pt x="569315" y="16725"/>
                  </a:lnTo>
                  <a:lnTo>
                    <a:pt x="570852" y="15240"/>
                  </a:lnTo>
                  <a:lnTo>
                    <a:pt x="599770" y="15240"/>
                  </a:lnTo>
                  <a:lnTo>
                    <a:pt x="601306" y="16725"/>
                  </a:lnTo>
                  <a:lnTo>
                    <a:pt x="601306" y="6108"/>
                  </a:lnTo>
                  <a:lnTo>
                    <a:pt x="561721" y="6108"/>
                  </a:lnTo>
                  <a:lnTo>
                    <a:pt x="558647" y="9131"/>
                  </a:lnTo>
                  <a:lnTo>
                    <a:pt x="558647" y="135483"/>
                  </a:lnTo>
                  <a:lnTo>
                    <a:pt x="569315" y="135483"/>
                  </a:lnTo>
                  <a:lnTo>
                    <a:pt x="569315" y="56311"/>
                  </a:lnTo>
                  <a:lnTo>
                    <a:pt x="608901" y="56311"/>
                  </a:lnTo>
                  <a:lnTo>
                    <a:pt x="611924" y="51752"/>
                  </a:lnTo>
                  <a:lnTo>
                    <a:pt x="611924" y="47180"/>
                  </a:lnTo>
                  <a:lnTo>
                    <a:pt x="611924" y="35026"/>
                  </a:lnTo>
                  <a:lnTo>
                    <a:pt x="611924" y="25895"/>
                  </a:lnTo>
                  <a:lnTo>
                    <a:pt x="611924" y="15240"/>
                  </a:lnTo>
                  <a:lnTo>
                    <a:pt x="611924" y="9131"/>
                  </a:lnTo>
                  <a:close/>
                </a:path>
                <a:path w="742950" h="137159">
                  <a:moveTo>
                    <a:pt x="651510" y="68516"/>
                  </a:moveTo>
                  <a:lnTo>
                    <a:pt x="648487" y="65443"/>
                  </a:lnTo>
                  <a:lnTo>
                    <a:pt x="640854" y="65443"/>
                  </a:lnTo>
                  <a:lnTo>
                    <a:pt x="640854" y="76111"/>
                  </a:lnTo>
                  <a:lnTo>
                    <a:pt x="640854" y="86766"/>
                  </a:lnTo>
                  <a:lnTo>
                    <a:pt x="640854" y="95897"/>
                  </a:lnTo>
                  <a:lnTo>
                    <a:pt x="640854" y="108102"/>
                  </a:lnTo>
                  <a:lnTo>
                    <a:pt x="639356" y="109588"/>
                  </a:lnTo>
                  <a:lnTo>
                    <a:pt x="598233" y="109588"/>
                  </a:lnTo>
                  <a:lnTo>
                    <a:pt x="596747" y="108102"/>
                  </a:lnTo>
                  <a:lnTo>
                    <a:pt x="596747" y="95897"/>
                  </a:lnTo>
                  <a:lnTo>
                    <a:pt x="640854" y="95897"/>
                  </a:lnTo>
                  <a:lnTo>
                    <a:pt x="640854" y="86766"/>
                  </a:lnTo>
                  <a:lnTo>
                    <a:pt x="596747" y="86766"/>
                  </a:lnTo>
                  <a:lnTo>
                    <a:pt x="596747" y="76111"/>
                  </a:lnTo>
                  <a:lnTo>
                    <a:pt x="598233" y="74574"/>
                  </a:lnTo>
                  <a:lnTo>
                    <a:pt x="639356" y="74574"/>
                  </a:lnTo>
                  <a:lnTo>
                    <a:pt x="640854" y="76111"/>
                  </a:lnTo>
                  <a:lnTo>
                    <a:pt x="640854" y="65443"/>
                  </a:lnTo>
                  <a:lnTo>
                    <a:pt x="590638" y="65443"/>
                  </a:lnTo>
                  <a:lnTo>
                    <a:pt x="586079" y="68516"/>
                  </a:lnTo>
                  <a:lnTo>
                    <a:pt x="586079" y="115697"/>
                  </a:lnTo>
                  <a:lnTo>
                    <a:pt x="590638" y="118719"/>
                  </a:lnTo>
                  <a:lnTo>
                    <a:pt x="646950" y="118719"/>
                  </a:lnTo>
                  <a:lnTo>
                    <a:pt x="651510" y="115697"/>
                  </a:lnTo>
                  <a:lnTo>
                    <a:pt x="651510" y="109588"/>
                  </a:lnTo>
                  <a:lnTo>
                    <a:pt x="651510" y="95897"/>
                  </a:lnTo>
                  <a:lnTo>
                    <a:pt x="651510" y="86766"/>
                  </a:lnTo>
                  <a:lnTo>
                    <a:pt x="651510" y="74574"/>
                  </a:lnTo>
                  <a:lnTo>
                    <a:pt x="651510" y="68516"/>
                  </a:lnTo>
                  <a:close/>
                </a:path>
                <a:path w="742950" h="137159">
                  <a:moveTo>
                    <a:pt x="680440" y="9131"/>
                  </a:moveTo>
                  <a:lnTo>
                    <a:pt x="675868" y="6108"/>
                  </a:lnTo>
                  <a:lnTo>
                    <a:pt x="668286" y="6108"/>
                  </a:lnTo>
                  <a:lnTo>
                    <a:pt x="668286" y="16725"/>
                  </a:lnTo>
                  <a:lnTo>
                    <a:pt x="668286" y="25895"/>
                  </a:lnTo>
                  <a:lnTo>
                    <a:pt x="668286" y="35026"/>
                  </a:lnTo>
                  <a:lnTo>
                    <a:pt x="668286" y="47180"/>
                  </a:lnTo>
                  <a:lnTo>
                    <a:pt x="637819" y="47180"/>
                  </a:lnTo>
                  <a:lnTo>
                    <a:pt x="636282" y="44157"/>
                  </a:lnTo>
                  <a:lnTo>
                    <a:pt x="636282" y="35026"/>
                  </a:lnTo>
                  <a:lnTo>
                    <a:pt x="668286" y="35026"/>
                  </a:lnTo>
                  <a:lnTo>
                    <a:pt x="668286" y="25895"/>
                  </a:lnTo>
                  <a:lnTo>
                    <a:pt x="636282" y="25895"/>
                  </a:lnTo>
                  <a:lnTo>
                    <a:pt x="636282" y="16725"/>
                  </a:lnTo>
                  <a:lnTo>
                    <a:pt x="639356" y="15240"/>
                  </a:lnTo>
                  <a:lnTo>
                    <a:pt x="666750" y="15240"/>
                  </a:lnTo>
                  <a:lnTo>
                    <a:pt x="668286" y="16725"/>
                  </a:lnTo>
                  <a:lnTo>
                    <a:pt x="668286" y="6108"/>
                  </a:lnTo>
                  <a:lnTo>
                    <a:pt x="628700" y="6108"/>
                  </a:lnTo>
                  <a:lnTo>
                    <a:pt x="625665" y="9131"/>
                  </a:lnTo>
                  <a:lnTo>
                    <a:pt x="625665" y="51752"/>
                  </a:lnTo>
                  <a:lnTo>
                    <a:pt x="628700" y="56311"/>
                  </a:lnTo>
                  <a:lnTo>
                    <a:pt x="668286" y="56311"/>
                  </a:lnTo>
                  <a:lnTo>
                    <a:pt x="668286" y="121793"/>
                  </a:lnTo>
                  <a:lnTo>
                    <a:pt x="643928" y="121793"/>
                  </a:lnTo>
                  <a:lnTo>
                    <a:pt x="643928" y="130924"/>
                  </a:lnTo>
                  <a:lnTo>
                    <a:pt x="646950" y="133946"/>
                  </a:lnTo>
                  <a:lnTo>
                    <a:pt x="674382" y="133946"/>
                  </a:lnTo>
                  <a:lnTo>
                    <a:pt x="680440" y="132410"/>
                  </a:lnTo>
                  <a:lnTo>
                    <a:pt x="680440" y="47180"/>
                  </a:lnTo>
                  <a:lnTo>
                    <a:pt x="680440" y="35026"/>
                  </a:lnTo>
                  <a:lnTo>
                    <a:pt x="680440" y="25895"/>
                  </a:lnTo>
                  <a:lnTo>
                    <a:pt x="680440" y="15240"/>
                  </a:lnTo>
                  <a:lnTo>
                    <a:pt x="680440" y="9131"/>
                  </a:lnTo>
                  <a:close/>
                </a:path>
                <a:path w="742950" h="137159">
                  <a:moveTo>
                    <a:pt x="742848" y="121793"/>
                  </a:moveTo>
                  <a:lnTo>
                    <a:pt x="712431" y="86766"/>
                  </a:lnTo>
                  <a:lnTo>
                    <a:pt x="704799" y="86766"/>
                  </a:lnTo>
                  <a:lnTo>
                    <a:pt x="701763" y="89801"/>
                  </a:lnTo>
                  <a:lnTo>
                    <a:pt x="701763" y="95897"/>
                  </a:lnTo>
                  <a:lnTo>
                    <a:pt x="704799" y="98920"/>
                  </a:lnTo>
                  <a:lnTo>
                    <a:pt x="710272" y="104673"/>
                  </a:lnTo>
                  <a:lnTo>
                    <a:pt x="715454" y="110553"/>
                  </a:lnTo>
                  <a:lnTo>
                    <a:pt x="720636" y="116713"/>
                  </a:lnTo>
                  <a:lnTo>
                    <a:pt x="726122" y="123278"/>
                  </a:lnTo>
                  <a:lnTo>
                    <a:pt x="729157" y="127850"/>
                  </a:lnTo>
                  <a:lnTo>
                    <a:pt x="730694" y="129387"/>
                  </a:lnTo>
                  <a:lnTo>
                    <a:pt x="738289" y="129387"/>
                  </a:lnTo>
                  <a:lnTo>
                    <a:pt x="742848" y="126365"/>
                  </a:lnTo>
                  <a:lnTo>
                    <a:pt x="742848" y="121793"/>
                  </a:lnTo>
                  <a:close/>
                </a:path>
              </a:pathLst>
            </a:custGeom>
            <a:solidFill>
              <a:srgbClr val="4A4B4D"/>
            </a:solidFill>
          </p:spPr>
          <p:txBody>
            <a:bodyPr wrap="square" lIns="0" tIns="0" rIns="0" bIns="0" rtlCol="0"/>
            <a:lstStyle/>
            <a:p>
              <a:endParaRPr/>
            </a:p>
          </p:txBody>
        </p:sp>
        <p:pic>
          <p:nvPicPr>
            <p:cNvPr id="86" name="object 86"/>
            <p:cNvPicPr/>
            <p:nvPr/>
          </p:nvPicPr>
          <p:blipFill>
            <a:blip r:embed="rId40" cstate="print"/>
            <a:stretch>
              <a:fillRect/>
            </a:stretch>
          </p:blipFill>
          <p:spPr>
            <a:xfrm>
              <a:off x="4980825" y="8760116"/>
              <a:ext cx="1347203" cy="137020"/>
            </a:xfrm>
            <a:prstGeom prst="rect">
              <a:avLst/>
            </a:prstGeom>
          </p:spPr>
        </p:pic>
        <p:pic>
          <p:nvPicPr>
            <p:cNvPr id="87" name="object 87"/>
            <p:cNvPicPr/>
            <p:nvPr/>
          </p:nvPicPr>
          <p:blipFill>
            <a:blip r:embed="rId41" cstate="print"/>
            <a:stretch>
              <a:fillRect/>
            </a:stretch>
          </p:blipFill>
          <p:spPr>
            <a:xfrm>
              <a:off x="1243711" y="8976270"/>
              <a:ext cx="844842" cy="135483"/>
            </a:xfrm>
            <a:prstGeom prst="rect">
              <a:avLst/>
            </a:prstGeom>
          </p:spPr>
        </p:pic>
        <p:pic>
          <p:nvPicPr>
            <p:cNvPr id="88" name="object 88"/>
            <p:cNvPicPr/>
            <p:nvPr/>
          </p:nvPicPr>
          <p:blipFill>
            <a:blip r:embed="rId42" cstate="print"/>
            <a:stretch>
              <a:fillRect/>
            </a:stretch>
          </p:blipFill>
          <p:spPr>
            <a:xfrm>
              <a:off x="2201164" y="8974733"/>
              <a:ext cx="4125366" cy="138556"/>
            </a:xfrm>
            <a:prstGeom prst="rect">
              <a:avLst/>
            </a:prstGeom>
          </p:spPr>
        </p:pic>
        <p:pic>
          <p:nvPicPr>
            <p:cNvPr id="89" name="object 89"/>
            <p:cNvPicPr/>
            <p:nvPr/>
          </p:nvPicPr>
          <p:blipFill>
            <a:blip r:embed="rId43" cstate="print"/>
            <a:stretch>
              <a:fillRect/>
            </a:stretch>
          </p:blipFill>
          <p:spPr>
            <a:xfrm>
              <a:off x="1234528" y="9192412"/>
              <a:ext cx="1056487" cy="135483"/>
            </a:xfrm>
            <a:prstGeom prst="rect">
              <a:avLst/>
            </a:prstGeom>
          </p:spPr>
        </p:pic>
        <p:pic>
          <p:nvPicPr>
            <p:cNvPr id="90" name="object 90"/>
            <p:cNvPicPr/>
            <p:nvPr/>
          </p:nvPicPr>
          <p:blipFill>
            <a:blip r:embed="rId44" cstate="print"/>
            <a:stretch>
              <a:fillRect/>
            </a:stretch>
          </p:blipFill>
          <p:spPr>
            <a:xfrm>
              <a:off x="2437155" y="9192412"/>
              <a:ext cx="406400" cy="135483"/>
            </a:xfrm>
            <a:prstGeom prst="rect">
              <a:avLst/>
            </a:prstGeom>
          </p:spPr>
        </p:pic>
        <p:pic>
          <p:nvPicPr>
            <p:cNvPr id="91" name="object 91"/>
            <p:cNvPicPr/>
            <p:nvPr/>
          </p:nvPicPr>
          <p:blipFill>
            <a:blip r:embed="rId45" cstate="print"/>
            <a:stretch>
              <a:fillRect/>
            </a:stretch>
          </p:blipFill>
          <p:spPr>
            <a:xfrm>
              <a:off x="2870987" y="9192412"/>
              <a:ext cx="278504" cy="135483"/>
            </a:xfrm>
            <a:prstGeom prst="rect">
              <a:avLst/>
            </a:prstGeom>
          </p:spPr>
        </p:pic>
        <p:sp>
          <p:nvSpPr>
            <p:cNvPr id="92" name="object 92"/>
            <p:cNvSpPr/>
            <p:nvPr/>
          </p:nvSpPr>
          <p:spPr>
            <a:xfrm>
              <a:off x="3170885" y="9192412"/>
              <a:ext cx="44450" cy="134620"/>
            </a:xfrm>
            <a:custGeom>
              <a:avLst/>
              <a:gdLst/>
              <a:ahLst/>
              <a:cxnLst/>
              <a:rect l="l" t="t" r="r" b="b"/>
              <a:pathLst>
                <a:path w="44450" h="134620">
                  <a:moveTo>
                    <a:pt x="39585" y="133997"/>
                  </a:moveTo>
                  <a:lnTo>
                    <a:pt x="1485" y="133997"/>
                  </a:lnTo>
                  <a:lnTo>
                    <a:pt x="0" y="130924"/>
                  </a:lnTo>
                  <a:lnTo>
                    <a:pt x="0" y="121793"/>
                  </a:lnTo>
                  <a:lnTo>
                    <a:pt x="30403" y="121793"/>
                  </a:lnTo>
                  <a:lnTo>
                    <a:pt x="30403" y="1549"/>
                  </a:lnTo>
                  <a:lnTo>
                    <a:pt x="36512" y="0"/>
                  </a:lnTo>
                  <a:lnTo>
                    <a:pt x="39585" y="0"/>
                  </a:lnTo>
                  <a:lnTo>
                    <a:pt x="44145" y="1549"/>
                  </a:lnTo>
                  <a:lnTo>
                    <a:pt x="44145" y="132460"/>
                  </a:lnTo>
                  <a:lnTo>
                    <a:pt x="39585" y="133997"/>
                  </a:lnTo>
                  <a:close/>
                </a:path>
              </a:pathLst>
            </a:custGeom>
            <a:solidFill>
              <a:srgbClr val="4A4B4D"/>
            </a:solidFill>
          </p:spPr>
          <p:txBody>
            <a:bodyPr wrap="square" lIns="0" tIns="0" rIns="0" bIns="0" rtlCol="0"/>
            <a:lstStyle/>
            <a:p>
              <a:endParaRPr/>
            </a:p>
          </p:txBody>
        </p:sp>
        <p:pic>
          <p:nvPicPr>
            <p:cNvPr id="93" name="object 93"/>
            <p:cNvPicPr/>
            <p:nvPr/>
          </p:nvPicPr>
          <p:blipFill>
            <a:blip r:embed="rId46" cstate="print"/>
            <a:stretch>
              <a:fillRect/>
            </a:stretch>
          </p:blipFill>
          <p:spPr>
            <a:xfrm>
              <a:off x="3376358" y="9192412"/>
              <a:ext cx="406450" cy="135483"/>
            </a:xfrm>
            <a:prstGeom prst="rect">
              <a:avLst/>
            </a:prstGeom>
          </p:spPr>
        </p:pic>
        <p:pic>
          <p:nvPicPr>
            <p:cNvPr id="94" name="object 94"/>
            <p:cNvPicPr/>
            <p:nvPr/>
          </p:nvPicPr>
          <p:blipFill>
            <a:blip r:embed="rId47" cstate="print"/>
            <a:stretch>
              <a:fillRect/>
            </a:stretch>
          </p:blipFill>
          <p:spPr>
            <a:xfrm>
              <a:off x="3808704" y="9192412"/>
              <a:ext cx="280041" cy="135483"/>
            </a:xfrm>
            <a:prstGeom prst="rect">
              <a:avLst/>
            </a:prstGeom>
          </p:spPr>
        </p:pic>
        <p:sp>
          <p:nvSpPr>
            <p:cNvPr id="95" name="object 95"/>
            <p:cNvSpPr/>
            <p:nvPr/>
          </p:nvSpPr>
          <p:spPr>
            <a:xfrm>
              <a:off x="4110088" y="9192412"/>
              <a:ext cx="44450" cy="134620"/>
            </a:xfrm>
            <a:custGeom>
              <a:avLst/>
              <a:gdLst/>
              <a:ahLst/>
              <a:cxnLst/>
              <a:rect l="l" t="t" r="r" b="b"/>
              <a:pathLst>
                <a:path w="44450" h="134620">
                  <a:moveTo>
                    <a:pt x="39585" y="133997"/>
                  </a:moveTo>
                  <a:lnTo>
                    <a:pt x="1536" y="133997"/>
                  </a:lnTo>
                  <a:lnTo>
                    <a:pt x="0" y="130924"/>
                  </a:lnTo>
                  <a:lnTo>
                    <a:pt x="0" y="121793"/>
                  </a:lnTo>
                  <a:lnTo>
                    <a:pt x="30454" y="121793"/>
                  </a:lnTo>
                  <a:lnTo>
                    <a:pt x="30454" y="1549"/>
                  </a:lnTo>
                  <a:lnTo>
                    <a:pt x="35026" y="0"/>
                  </a:lnTo>
                  <a:lnTo>
                    <a:pt x="39585" y="0"/>
                  </a:lnTo>
                  <a:lnTo>
                    <a:pt x="44145" y="1549"/>
                  </a:lnTo>
                  <a:lnTo>
                    <a:pt x="44145" y="132460"/>
                  </a:lnTo>
                  <a:lnTo>
                    <a:pt x="39585" y="133997"/>
                  </a:lnTo>
                  <a:close/>
                </a:path>
              </a:pathLst>
            </a:custGeom>
            <a:solidFill>
              <a:srgbClr val="4A4B4D"/>
            </a:solidFill>
          </p:spPr>
          <p:txBody>
            <a:bodyPr wrap="square" lIns="0" tIns="0" rIns="0" bIns="0" rtlCol="0"/>
            <a:lstStyle/>
            <a:p>
              <a:endParaRPr/>
            </a:p>
          </p:txBody>
        </p:sp>
        <p:pic>
          <p:nvPicPr>
            <p:cNvPr id="96" name="object 96"/>
            <p:cNvPicPr/>
            <p:nvPr/>
          </p:nvPicPr>
          <p:blipFill>
            <a:blip r:embed="rId48" cstate="print"/>
            <a:stretch>
              <a:fillRect/>
            </a:stretch>
          </p:blipFill>
          <p:spPr>
            <a:xfrm>
              <a:off x="4315612" y="9192259"/>
              <a:ext cx="406450" cy="135889"/>
            </a:xfrm>
            <a:prstGeom prst="rect">
              <a:avLst/>
            </a:prstGeom>
          </p:spPr>
        </p:pic>
        <p:pic>
          <p:nvPicPr>
            <p:cNvPr id="97" name="object 97"/>
            <p:cNvPicPr/>
            <p:nvPr/>
          </p:nvPicPr>
          <p:blipFill>
            <a:blip r:embed="rId49" cstate="print"/>
            <a:stretch>
              <a:fillRect/>
            </a:stretch>
          </p:blipFill>
          <p:spPr>
            <a:xfrm>
              <a:off x="4747920" y="9192412"/>
              <a:ext cx="280029" cy="135483"/>
            </a:xfrm>
            <a:prstGeom prst="rect">
              <a:avLst/>
            </a:prstGeom>
          </p:spPr>
        </p:pic>
        <p:sp>
          <p:nvSpPr>
            <p:cNvPr id="98" name="object 98"/>
            <p:cNvSpPr/>
            <p:nvPr/>
          </p:nvSpPr>
          <p:spPr>
            <a:xfrm>
              <a:off x="5049342" y="9192272"/>
              <a:ext cx="44450" cy="134620"/>
            </a:xfrm>
            <a:custGeom>
              <a:avLst/>
              <a:gdLst/>
              <a:ahLst/>
              <a:cxnLst/>
              <a:rect l="l" t="t" r="r" b="b"/>
              <a:pathLst>
                <a:path w="44450" h="134620">
                  <a:moveTo>
                    <a:pt x="44145" y="1270"/>
                  </a:moveTo>
                  <a:lnTo>
                    <a:pt x="40995" y="1270"/>
                  </a:lnTo>
                  <a:lnTo>
                    <a:pt x="40995" y="0"/>
                  </a:lnTo>
                  <a:lnTo>
                    <a:pt x="33591" y="0"/>
                  </a:lnTo>
                  <a:lnTo>
                    <a:pt x="33591" y="1270"/>
                  </a:lnTo>
                  <a:lnTo>
                    <a:pt x="30454" y="1270"/>
                  </a:lnTo>
                  <a:lnTo>
                    <a:pt x="30454" y="121920"/>
                  </a:lnTo>
                  <a:lnTo>
                    <a:pt x="0" y="121920"/>
                  </a:lnTo>
                  <a:lnTo>
                    <a:pt x="0" y="132067"/>
                  </a:lnTo>
                  <a:lnTo>
                    <a:pt x="0" y="134620"/>
                  </a:lnTo>
                  <a:lnTo>
                    <a:pt x="41948" y="134620"/>
                  </a:lnTo>
                  <a:lnTo>
                    <a:pt x="41948" y="132067"/>
                  </a:lnTo>
                  <a:lnTo>
                    <a:pt x="44145" y="132067"/>
                  </a:lnTo>
                  <a:lnTo>
                    <a:pt x="44145" y="121920"/>
                  </a:lnTo>
                  <a:lnTo>
                    <a:pt x="44145" y="1270"/>
                  </a:lnTo>
                  <a:close/>
                </a:path>
              </a:pathLst>
            </a:custGeom>
            <a:solidFill>
              <a:srgbClr val="4A4B4D"/>
            </a:solidFill>
          </p:spPr>
          <p:txBody>
            <a:bodyPr wrap="square" lIns="0" tIns="0" rIns="0" bIns="0" rtlCol="0"/>
            <a:lstStyle/>
            <a:p>
              <a:endParaRPr/>
            </a:p>
          </p:txBody>
        </p:sp>
        <p:pic>
          <p:nvPicPr>
            <p:cNvPr id="99" name="object 99"/>
            <p:cNvPicPr/>
            <p:nvPr/>
          </p:nvPicPr>
          <p:blipFill>
            <a:blip r:embed="rId50" cstate="print"/>
            <a:stretch>
              <a:fillRect/>
            </a:stretch>
          </p:blipFill>
          <p:spPr>
            <a:xfrm>
              <a:off x="5254828" y="9192259"/>
              <a:ext cx="406450" cy="135889"/>
            </a:xfrm>
            <a:prstGeom prst="rect">
              <a:avLst/>
            </a:prstGeom>
          </p:spPr>
        </p:pic>
        <p:pic>
          <p:nvPicPr>
            <p:cNvPr id="100" name="object 100"/>
            <p:cNvPicPr/>
            <p:nvPr/>
          </p:nvPicPr>
          <p:blipFill>
            <a:blip r:embed="rId51" cstate="print"/>
            <a:stretch>
              <a:fillRect/>
            </a:stretch>
          </p:blipFill>
          <p:spPr>
            <a:xfrm>
              <a:off x="5687174" y="9192412"/>
              <a:ext cx="280028" cy="135483"/>
            </a:xfrm>
            <a:prstGeom prst="rect">
              <a:avLst/>
            </a:prstGeom>
          </p:spPr>
        </p:pic>
        <p:sp>
          <p:nvSpPr>
            <p:cNvPr id="101" name="object 101"/>
            <p:cNvSpPr/>
            <p:nvPr/>
          </p:nvSpPr>
          <p:spPr>
            <a:xfrm>
              <a:off x="5987059" y="9192412"/>
              <a:ext cx="45720" cy="134620"/>
            </a:xfrm>
            <a:custGeom>
              <a:avLst/>
              <a:gdLst/>
              <a:ahLst/>
              <a:cxnLst/>
              <a:rect l="l" t="t" r="r" b="b"/>
              <a:pathLst>
                <a:path w="45720" h="134620">
                  <a:moveTo>
                    <a:pt x="41071" y="133997"/>
                  </a:moveTo>
                  <a:lnTo>
                    <a:pt x="1536" y="133997"/>
                  </a:lnTo>
                  <a:lnTo>
                    <a:pt x="0" y="130924"/>
                  </a:lnTo>
                  <a:lnTo>
                    <a:pt x="0" y="126364"/>
                  </a:lnTo>
                  <a:lnTo>
                    <a:pt x="1536" y="121793"/>
                  </a:lnTo>
                  <a:lnTo>
                    <a:pt x="31953" y="121793"/>
                  </a:lnTo>
                  <a:lnTo>
                    <a:pt x="31953" y="1549"/>
                  </a:lnTo>
                  <a:lnTo>
                    <a:pt x="36512" y="0"/>
                  </a:lnTo>
                  <a:lnTo>
                    <a:pt x="41071" y="0"/>
                  </a:lnTo>
                  <a:lnTo>
                    <a:pt x="45643" y="1549"/>
                  </a:lnTo>
                  <a:lnTo>
                    <a:pt x="45643" y="132460"/>
                  </a:lnTo>
                  <a:lnTo>
                    <a:pt x="41071" y="133997"/>
                  </a:lnTo>
                  <a:close/>
                </a:path>
              </a:pathLst>
            </a:custGeom>
            <a:solidFill>
              <a:srgbClr val="4A4B4D"/>
            </a:solidFill>
          </p:spPr>
          <p:txBody>
            <a:bodyPr wrap="square" lIns="0" tIns="0" rIns="0" bIns="0" rtlCol="0"/>
            <a:lstStyle/>
            <a:p>
              <a:endParaRPr/>
            </a:p>
          </p:txBody>
        </p:sp>
        <p:pic>
          <p:nvPicPr>
            <p:cNvPr id="102" name="object 102"/>
            <p:cNvPicPr/>
            <p:nvPr/>
          </p:nvPicPr>
          <p:blipFill>
            <a:blip r:embed="rId52" cstate="print"/>
            <a:stretch>
              <a:fillRect/>
            </a:stretch>
          </p:blipFill>
          <p:spPr>
            <a:xfrm>
              <a:off x="6194082" y="9192412"/>
              <a:ext cx="132448" cy="135483"/>
            </a:xfrm>
            <a:prstGeom prst="rect">
              <a:avLst/>
            </a:prstGeom>
          </p:spPr>
        </p:pic>
        <p:pic>
          <p:nvPicPr>
            <p:cNvPr id="103" name="object 103"/>
            <p:cNvPicPr/>
            <p:nvPr/>
          </p:nvPicPr>
          <p:blipFill>
            <a:blip r:embed="rId53" cstate="print"/>
            <a:stretch>
              <a:fillRect/>
            </a:stretch>
          </p:blipFill>
          <p:spPr>
            <a:xfrm>
              <a:off x="1234528" y="9405543"/>
              <a:ext cx="5023497" cy="138556"/>
            </a:xfrm>
            <a:prstGeom prst="rect">
              <a:avLst/>
            </a:prstGeom>
          </p:spPr>
        </p:pic>
        <p:pic>
          <p:nvPicPr>
            <p:cNvPr id="104" name="object 104"/>
            <p:cNvPicPr/>
            <p:nvPr/>
          </p:nvPicPr>
          <p:blipFill>
            <a:blip r:embed="rId54" cstate="print"/>
            <a:stretch>
              <a:fillRect/>
            </a:stretch>
          </p:blipFill>
          <p:spPr>
            <a:xfrm>
              <a:off x="890536" y="6042862"/>
              <a:ext cx="5752604" cy="359270"/>
            </a:xfrm>
            <a:prstGeom prst="rect">
              <a:avLst/>
            </a:prstGeom>
          </p:spPr>
        </p:pic>
        <p:sp>
          <p:nvSpPr>
            <p:cNvPr id="105" name="object 105"/>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06" name="object 106"/>
            <p:cNvPicPr/>
            <p:nvPr/>
          </p:nvPicPr>
          <p:blipFill>
            <a:blip r:embed="rId55" cstate="print"/>
            <a:stretch>
              <a:fillRect/>
            </a:stretch>
          </p:blipFill>
          <p:spPr>
            <a:xfrm>
              <a:off x="5696292" y="5855639"/>
              <a:ext cx="71539" cy="103543"/>
            </a:xfrm>
            <a:prstGeom prst="rect">
              <a:avLst/>
            </a:prstGeom>
          </p:spPr>
        </p:pic>
        <p:pic>
          <p:nvPicPr>
            <p:cNvPr id="107" name="object 107"/>
            <p:cNvPicPr/>
            <p:nvPr/>
          </p:nvPicPr>
          <p:blipFill>
            <a:blip r:embed="rId56" cstate="print"/>
            <a:stretch>
              <a:fillRect/>
            </a:stretch>
          </p:blipFill>
          <p:spPr>
            <a:xfrm>
              <a:off x="5787631" y="5852616"/>
              <a:ext cx="435368" cy="106565"/>
            </a:xfrm>
            <a:prstGeom prst="rect">
              <a:avLst/>
            </a:prstGeom>
          </p:spPr>
        </p:pic>
        <p:pic>
          <p:nvPicPr>
            <p:cNvPr id="108" name="object 108"/>
            <p:cNvPicPr/>
            <p:nvPr/>
          </p:nvPicPr>
          <p:blipFill>
            <a:blip r:embed="rId57" cstate="print"/>
            <a:stretch>
              <a:fillRect/>
            </a:stretch>
          </p:blipFill>
          <p:spPr>
            <a:xfrm>
              <a:off x="6268694" y="5849543"/>
              <a:ext cx="372910" cy="117221"/>
            </a:xfrm>
            <a:prstGeom prst="rect">
              <a:avLst/>
            </a:prstGeom>
          </p:spPr>
        </p:pic>
      </p:grpSp>
      <p:grpSp>
        <p:nvGrpSpPr>
          <p:cNvPr id="109" name="object 109"/>
          <p:cNvGrpSpPr/>
          <p:nvPr/>
        </p:nvGrpSpPr>
        <p:grpSpPr>
          <a:xfrm>
            <a:off x="709358" y="5600"/>
            <a:ext cx="6842759" cy="717550"/>
            <a:chOff x="709358" y="5600"/>
            <a:chExt cx="6842759" cy="717550"/>
          </a:xfrm>
        </p:grpSpPr>
        <p:sp>
          <p:nvSpPr>
            <p:cNvPr id="110" name="object 11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EECFB"/>
            </a:solidFill>
          </p:spPr>
          <p:txBody>
            <a:bodyPr wrap="square" lIns="0" tIns="0" rIns="0" bIns="0" rtlCol="0"/>
            <a:lstStyle/>
            <a:p>
              <a:endParaRPr/>
            </a:p>
          </p:txBody>
        </p:sp>
        <p:sp>
          <p:nvSpPr>
            <p:cNvPr id="111" name="object 11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12" name="object 112"/>
            <p:cNvPicPr/>
            <p:nvPr/>
          </p:nvPicPr>
          <p:blipFill>
            <a:blip r:embed="rId58" cstate="print"/>
            <a:stretch>
              <a:fillRect/>
            </a:stretch>
          </p:blipFill>
          <p:spPr>
            <a:xfrm>
              <a:off x="1003147" y="366369"/>
              <a:ext cx="462813" cy="170497"/>
            </a:xfrm>
            <a:prstGeom prst="rect">
              <a:avLst/>
            </a:prstGeom>
          </p:spPr>
        </p:pic>
        <p:sp>
          <p:nvSpPr>
            <p:cNvPr id="113" name="object 11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14" name="object 114"/>
            <p:cNvPicPr/>
            <p:nvPr/>
          </p:nvPicPr>
          <p:blipFill>
            <a:blip r:embed="rId59" cstate="print"/>
            <a:stretch>
              <a:fillRect/>
            </a:stretch>
          </p:blipFill>
          <p:spPr>
            <a:xfrm>
              <a:off x="1662315" y="380059"/>
              <a:ext cx="156806" cy="149174"/>
            </a:xfrm>
            <a:prstGeom prst="rect">
              <a:avLst/>
            </a:prstGeom>
          </p:spPr>
        </p:pic>
        <p:sp>
          <p:nvSpPr>
            <p:cNvPr id="115" name="object 11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16" name="object 116"/>
            <p:cNvPicPr/>
            <p:nvPr/>
          </p:nvPicPr>
          <p:blipFill>
            <a:blip r:embed="rId60" cstate="print"/>
            <a:stretch>
              <a:fillRect/>
            </a:stretch>
          </p:blipFill>
          <p:spPr>
            <a:xfrm>
              <a:off x="2021585" y="366369"/>
              <a:ext cx="343992" cy="170497"/>
            </a:xfrm>
            <a:prstGeom prst="rect">
              <a:avLst/>
            </a:prstGeom>
          </p:spPr>
        </p:pic>
        <p:pic>
          <p:nvPicPr>
            <p:cNvPr id="117" name="object 117"/>
            <p:cNvPicPr/>
            <p:nvPr/>
          </p:nvPicPr>
          <p:blipFill>
            <a:blip r:embed="rId61" cstate="print"/>
            <a:stretch>
              <a:fillRect/>
            </a:stretch>
          </p:blipFill>
          <p:spPr>
            <a:xfrm>
              <a:off x="2558897" y="366369"/>
              <a:ext cx="1064069" cy="170497"/>
            </a:xfrm>
            <a:prstGeom prst="rect">
              <a:avLst/>
            </a:prstGeom>
          </p:spPr>
        </p:pic>
      </p:grpSp>
      <p:pic>
        <p:nvPicPr>
          <p:cNvPr id="118" name="object 118"/>
          <p:cNvPicPr/>
          <p:nvPr/>
        </p:nvPicPr>
        <p:blipFill>
          <a:blip r:embed="rId62" cstate="print"/>
          <a:stretch>
            <a:fillRect/>
          </a:stretch>
        </p:blipFill>
        <p:spPr>
          <a:xfrm>
            <a:off x="1298473" y="2354465"/>
            <a:ext cx="2927299" cy="1137094"/>
          </a:xfrm>
          <a:prstGeom prst="rect">
            <a:avLst/>
          </a:prstGeom>
        </p:spPr>
      </p:pic>
      <p:grpSp>
        <p:nvGrpSpPr>
          <p:cNvPr id="119" name="object 2"/>
          <p:cNvGrpSpPr/>
          <p:nvPr/>
        </p:nvGrpSpPr>
        <p:grpSpPr>
          <a:xfrm>
            <a:off x="3415956" y="10148442"/>
            <a:ext cx="424815" cy="91440"/>
            <a:chOff x="3415956" y="10148442"/>
            <a:chExt cx="424815" cy="91440"/>
          </a:xfrm>
        </p:grpSpPr>
        <p:sp>
          <p:nvSpPr>
            <p:cNvPr id="120"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21" name="object 4"/>
            <p:cNvPicPr/>
            <p:nvPr/>
          </p:nvPicPr>
          <p:blipFill>
            <a:blip r:embed="rId63" cstate="print"/>
            <a:stretch>
              <a:fillRect/>
            </a:stretch>
          </p:blipFill>
          <p:spPr>
            <a:xfrm>
              <a:off x="3738663" y="10148442"/>
              <a:ext cx="101993" cy="91325"/>
            </a:xfrm>
            <a:prstGeom prst="rect">
              <a:avLst/>
            </a:prstGeom>
          </p:spPr>
        </p:pic>
      </p:grpSp>
      <p:sp>
        <p:nvSpPr>
          <p:cNvPr id="122" name="object 5"/>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a:extLst>
              <a:ext uri="{FF2B5EF4-FFF2-40B4-BE49-F238E27FC236}">
                <a16:creationId xmlns:a16="http://schemas.microsoft.com/office/drawing/2014/main" id="{B579089D-CA27-6221-C58C-2163C93DAE85}"/>
              </a:ext>
            </a:extLst>
          </p:cNvPr>
          <p:cNvPicPr>
            <a:picLocks noChangeAspect="1"/>
          </p:cNvPicPr>
          <p:nvPr/>
        </p:nvPicPr>
        <p:blipFill>
          <a:blip r:embed="rId2"/>
          <a:stretch>
            <a:fillRect/>
          </a:stretch>
        </p:blipFill>
        <p:spPr>
          <a:xfrm>
            <a:off x="707778" y="1081177"/>
            <a:ext cx="6114818" cy="4316342"/>
          </a:xfrm>
          <a:prstGeom prst="rect">
            <a:avLst/>
          </a:prstGeom>
        </p:spPr>
      </p:pic>
      <p:grpSp>
        <p:nvGrpSpPr>
          <p:cNvPr id="6" name="object 6"/>
          <p:cNvGrpSpPr/>
          <p:nvPr/>
        </p:nvGrpSpPr>
        <p:grpSpPr>
          <a:xfrm>
            <a:off x="710907" y="1080769"/>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476082"/>
              <a:ext cx="5752604" cy="359270"/>
            </a:xfrm>
            <a:prstGeom prst="rect">
              <a:avLst/>
            </a:prstGeom>
          </p:spPr>
        </p:pic>
        <p:sp>
          <p:nvSpPr>
            <p:cNvPr id="9" name="object 9"/>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grpSp>
      <p:sp>
        <p:nvSpPr>
          <p:cNvPr id="17" name="object 1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grpSp>
        <p:nvGrpSpPr>
          <p:cNvPr id="104" name="object 87">
            <a:extLst>
              <a:ext uri="{FF2B5EF4-FFF2-40B4-BE49-F238E27FC236}">
                <a16:creationId xmlns:a16="http://schemas.microsoft.com/office/drawing/2014/main" id="{0E32C192-4AF6-D4EC-DE80-FB0E83152D5F}"/>
              </a:ext>
            </a:extLst>
          </p:cNvPr>
          <p:cNvGrpSpPr/>
          <p:nvPr/>
        </p:nvGrpSpPr>
        <p:grpSpPr>
          <a:xfrm>
            <a:off x="7183539" y="1080286"/>
            <a:ext cx="368935" cy="688340"/>
            <a:chOff x="7183539" y="1080286"/>
            <a:chExt cx="368935" cy="688340"/>
          </a:xfrm>
        </p:grpSpPr>
        <p:sp>
          <p:nvSpPr>
            <p:cNvPr id="105" name="object 88">
              <a:extLst>
                <a:ext uri="{FF2B5EF4-FFF2-40B4-BE49-F238E27FC236}">
                  <a16:creationId xmlns:a16="http://schemas.microsoft.com/office/drawing/2014/main" id="{D712A449-A026-500A-98D5-65C0EDA1398D}"/>
                </a:ext>
              </a:extLst>
            </p:cNvPr>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106" name="object 89">
              <a:extLst>
                <a:ext uri="{FF2B5EF4-FFF2-40B4-BE49-F238E27FC236}">
                  <a16:creationId xmlns:a16="http://schemas.microsoft.com/office/drawing/2014/main" id="{48790BF1-86D1-4F3D-EAAA-88C7B038B053}"/>
                </a:ext>
              </a:extLst>
            </p:cNvPr>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07" name="object 90">
              <a:extLst>
                <a:ext uri="{FF2B5EF4-FFF2-40B4-BE49-F238E27FC236}">
                  <a16:creationId xmlns:a16="http://schemas.microsoft.com/office/drawing/2014/main" id="{7278A684-9428-9BFF-A602-5249D3C95928}"/>
                </a:ext>
              </a:extLst>
            </p:cNvPr>
            <p:cNvPicPr/>
            <p:nvPr/>
          </p:nvPicPr>
          <p:blipFill>
            <a:blip r:embed="rId4" cstate="print"/>
            <a:stretch>
              <a:fillRect/>
            </a:stretch>
          </p:blipFill>
          <p:spPr>
            <a:xfrm>
              <a:off x="7296200" y="1401508"/>
              <a:ext cx="133946" cy="270967"/>
            </a:xfrm>
            <a:prstGeom prst="rect">
              <a:avLst/>
            </a:prstGeom>
          </p:spPr>
        </p:pic>
      </p:grpSp>
      <p:grpSp>
        <p:nvGrpSpPr>
          <p:cNvPr id="108" name="object 91">
            <a:extLst>
              <a:ext uri="{FF2B5EF4-FFF2-40B4-BE49-F238E27FC236}">
                <a16:creationId xmlns:a16="http://schemas.microsoft.com/office/drawing/2014/main" id="{3DA9DABF-C8A4-48E3-FD36-A4B4FC9870BC}"/>
              </a:ext>
            </a:extLst>
          </p:cNvPr>
          <p:cNvGrpSpPr/>
          <p:nvPr/>
        </p:nvGrpSpPr>
        <p:grpSpPr>
          <a:xfrm>
            <a:off x="7183539" y="2570606"/>
            <a:ext cx="368935" cy="688340"/>
            <a:chOff x="7183539" y="2570606"/>
            <a:chExt cx="368935" cy="688340"/>
          </a:xfrm>
        </p:grpSpPr>
        <p:sp>
          <p:nvSpPr>
            <p:cNvPr id="109" name="object 92">
              <a:extLst>
                <a:ext uri="{FF2B5EF4-FFF2-40B4-BE49-F238E27FC236}">
                  <a16:creationId xmlns:a16="http://schemas.microsoft.com/office/drawing/2014/main" id="{6C370330-1465-76D8-444B-E69E9C7C1302}"/>
                </a:ext>
              </a:extLst>
            </p:cNvPr>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110" name="object 93">
              <a:extLst>
                <a:ext uri="{FF2B5EF4-FFF2-40B4-BE49-F238E27FC236}">
                  <a16:creationId xmlns:a16="http://schemas.microsoft.com/office/drawing/2014/main" id="{DD5B44C2-E1B6-D2F9-FB9E-5A358CFFC173}"/>
                </a:ext>
              </a:extLst>
            </p:cNvPr>
            <p:cNvPicPr/>
            <p:nvPr/>
          </p:nvPicPr>
          <p:blipFill>
            <a:blip r:embed="rId5" cstate="print"/>
            <a:stretch>
              <a:fillRect/>
            </a:stretch>
          </p:blipFill>
          <p:spPr>
            <a:xfrm>
              <a:off x="7296200" y="2686303"/>
              <a:ext cx="133946" cy="272503"/>
            </a:xfrm>
            <a:prstGeom prst="rect">
              <a:avLst/>
            </a:prstGeom>
          </p:spPr>
        </p:pic>
        <p:pic>
          <p:nvPicPr>
            <p:cNvPr id="111" name="object 94">
              <a:extLst>
                <a:ext uri="{FF2B5EF4-FFF2-40B4-BE49-F238E27FC236}">
                  <a16:creationId xmlns:a16="http://schemas.microsoft.com/office/drawing/2014/main" id="{1FF7103D-AD91-A153-FF19-E4F48EDC7658}"/>
                </a:ext>
              </a:extLst>
            </p:cNvPr>
            <p:cNvPicPr/>
            <p:nvPr/>
          </p:nvPicPr>
          <p:blipFill>
            <a:blip r:embed="rId6" cstate="print"/>
            <a:stretch>
              <a:fillRect/>
            </a:stretch>
          </p:blipFill>
          <p:spPr>
            <a:xfrm>
              <a:off x="7294664" y="3013570"/>
              <a:ext cx="137020" cy="137020"/>
            </a:xfrm>
            <a:prstGeom prst="rect">
              <a:avLst/>
            </a:prstGeom>
          </p:spPr>
        </p:pic>
      </p:grpSp>
      <p:grpSp>
        <p:nvGrpSpPr>
          <p:cNvPr id="112" name="object 95">
            <a:extLst>
              <a:ext uri="{FF2B5EF4-FFF2-40B4-BE49-F238E27FC236}">
                <a16:creationId xmlns:a16="http://schemas.microsoft.com/office/drawing/2014/main" id="{0D30EBD2-006C-F5A3-CC97-7A3C87F90001}"/>
              </a:ext>
            </a:extLst>
          </p:cNvPr>
          <p:cNvGrpSpPr/>
          <p:nvPr/>
        </p:nvGrpSpPr>
        <p:grpSpPr>
          <a:xfrm>
            <a:off x="7183539" y="1826221"/>
            <a:ext cx="368935" cy="687070"/>
            <a:chOff x="7183539" y="1826221"/>
            <a:chExt cx="368935" cy="687070"/>
          </a:xfrm>
        </p:grpSpPr>
        <p:sp>
          <p:nvSpPr>
            <p:cNvPr id="113" name="object 96">
              <a:extLst>
                <a:ext uri="{FF2B5EF4-FFF2-40B4-BE49-F238E27FC236}">
                  <a16:creationId xmlns:a16="http://schemas.microsoft.com/office/drawing/2014/main" id="{030CBB4A-9123-BAFE-2DC1-CF40268D0BBF}"/>
                </a:ext>
              </a:extLst>
            </p:cNvPr>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114" name="object 97">
              <a:extLst>
                <a:ext uri="{FF2B5EF4-FFF2-40B4-BE49-F238E27FC236}">
                  <a16:creationId xmlns:a16="http://schemas.microsoft.com/office/drawing/2014/main" id="{C9F3FE59-F64D-1A67-5009-EE8A76624F86}"/>
                </a:ext>
              </a:extLst>
            </p:cNvPr>
            <p:cNvPicPr/>
            <p:nvPr/>
          </p:nvPicPr>
          <p:blipFill>
            <a:blip r:embed="rId7" cstate="print"/>
            <a:stretch>
              <a:fillRect/>
            </a:stretch>
          </p:blipFill>
          <p:spPr>
            <a:xfrm>
              <a:off x="7296200" y="1940369"/>
              <a:ext cx="133946" cy="274040"/>
            </a:xfrm>
            <a:prstGeom prst="rect">
              <a:avLst/>
            </a:prstGeom>
          </p:spPr>
        </p:pic>
        <p:pic>
          <p:nvPicPr>
            <p:cNvPr id="115" name="object 98">
              <a:extLst>
                <a:ext uri="{FF2B5EF4-FFF2-40B4-BE49-F238E27FC236}">
                  <a16:creationId xmlns:a16="http://schemas.microsoft.com/office/drawing/2014/main" id="{BEEA9D8A-CF61-E757-ECB3-F01A60B9C366}"/>
                </a:ext>
              </a:extLst>
            </p:cNvPr>
            <p:cNvPicPr/>
            <p:nvPr/>
          </p:nvPicPr>
          <p:blipFill>
            <a:blip r:embed="rId8" cstate="print"/>
            <a:stretch>
              <a:fillRect/>
            </a:stretch>
          </p:blipFill>
          <p:spPr>
            <a:xfrm>
              <a:off x="7294664" y="2269184"/>
              <a:ext cx="137020" cy="135483"/>
            </a:xfrm>
            <a:prstGeom prst="rect">
              <a:avLst/>
            </a:prstGeom>
          </p:spPr>
        </p:pic>
      </p:grpSp>
      <p:grpSp>
        <p:nvGrpSpPr>
          <p:cNvPr id="116" name="object 99">
            <a:extLst>
              <a:ext uri="{FF2B5EF4-FFF2-40B4-BE49-F238E27FC236}">
                <a16:creationId xmlns:a16="http://schemas.microsoft.com/office/drawing/2014/main" id="{A8FBB366-048D-D35B-70AE-0A8D37ECAC71}"/>
              </a:ext>
            </a:extLst>
          </p:cNvPr>
          <p:cNvGrpSpPr/>
          <p:nvPr/>
        </p:nvGrpSpPr>
        <p:grpSpPr>
          <a:xfrm>
            <a:off x="7183539" y="3314991"/>
            <a:ext cx="368935" cy="688340"/>
            <a:chOff x="7183539" y="3314991"/>
            <a:chExt cx="368935" cy="688340"/>
          </a:xfrm>
        </p:grpSpPr>
        <p:sp>
          <p:nvSpPr>
            <p:cNvPr id="117" name="object 100">
              <a:extLst>
                <a:ext uri="{FF2B5EF4-FFF2-40B4-BE49-F238E27FC236}">
                  <a16:creationId xmlns:a16="http://schemas.microsoft.com/office/drawing/2014/main" id="{57873748-7E80-B443-EB22-57831A9F2B46}"/>
                </a:ext>
              </a:extLst>
            </p:cNvPr>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118" name="object 101">
              <a:extLst>
                <a:ext uri="{FF2B5EF4-FFF2-40B4-BE49-F238E27FC236}">
                  <a16:creationId xmlns:a16="http://schemas.microsoft.com/office/drawing/2014/main" id="{EECC9F8A-2E30-CAF4-C8F6-8CFBB6A081B4}"/>
                </a:ext>
              </a:extLst>
            </p:cNvPr>
            <p:cNvPicPr/>
            <p:nvPr/>
          </p:nvPicPr>
          <p:blipFill>
            <a:blip r:embed="rId9" cstate="print"/>
            <a:stretch>
              <a:fillRect/>
            </a:stretch>
          </p:blipFill>
          <p:spPr>
            <a:xfrm>
              <a:off x="7296200" y="3430689"/>
              <a:ext cx="133946" cy="272453"/>
            </a:xfrm>
            <a:prstGeom prst="rect">
              <a:avLst/>
            </a:prstGeom>
          </p:spPr>
        </p:pic>
        <p:pic>
          <p:nvPicPr>
            <p:cNvPr id="119" name="object 102">
              <a:extLst>
                <a:ext uri="{FF2B5EF4-FFF2-40B4-BE49-F238E27FC236}">
                  <a16:creationId xmlns:a16="http://schemas.microsoft.com/office/drawing/2014/main" id="{7B5368B6-7002-3702-7D27-76FE203555A3}"/>
                </a:ext>
              </a:extLst>
            </p:cNvPr>
            <p:cNvPicPr/>
            <p:nvPr/>
          </p:nvPicPr>
          <p:blipFill>
            <a:blip r:embed="rId10" cstate="print"/>
            <a:stretch>
              <a:fillRect/>
            </a:stretch>
          </p:blipFill>
          <p:spPr>
            <a:xfrm>
              <a:off x="7294664" y="3759492"/>
              <a:ext cx="137020" cy="135483"/>
            </a:xfrm>
            <a:prstGeom prst="rect">
              <a:avLst/>
            </a:prstGeom>
          </p:spPr>
        </p:pic>
      </p:grpSp>
      <p:grpSp>
        <p:nvGrpSpPr>
          <p:cNvPr id="120" name="object 103">
            <a:extLst>
              <a:ext uri="{FF2B5EF4-FFF2-40B4-BE49-F238E27FC236}">
                <a16:creationId xmlns:a16="http://schemas.microsoft.com/office/drawing/2014/main" id="{A1618AD0-3509-60D4-4419-473BB34ABFC8}"/>
              </a:ext>
            </a:extLst>
          </p:cNvPr>
          <p:cNvGrpSpPr/>
          <p:nvPr/>
        </p:nvGrpSpPr>
        <p:grpSpPr>
          <a:xfrm>
            <a:off x="7183539" y="4060875"/>
            <a:ext cx="368935" cy="687070"/>
            <a:chOff x="7183539" y="4060875"/>
            <a:chExt cx="368935" cy="687070"/>
          </a:xfrm>
        </p:grpSpPr>
        <p:sp>
          <p:nvSpPr>
            <p:cNvPr id="121" name="object 104">
              <a:extLst>
                <a:ext uri="{FF2B5EF4-FFF2-40B4-BE49-F238E27FC236}">
                  <a16:creationId xmlns:a16="http://schemas.microsoft.com/office/drawing/2014/main" id="{C7FD9D6E-EFB0-0BBF-38F2-1631E847F743}"/>
                </a:ext>
              </a:extLst>
            </p:cNvPr>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122" name="object 105">
              <a:extLst>
                <a:ext uri="{FF2B5EF4-FFF2-40B4-BE49-F238E27FC236}">
                  <a16:creationId xmlns:a16="http://schemas.microsoft.com/office/drawing/2014/main" id="{3F786054-1D97-7451-DB9D-51FCC9167E74}"/>
                </a:ext>
              </a:extLst>
            </p:cNvPr>
            <p:cNvPicPr/>
            <p:nvPr/>
          </p:nvPicPr>
          <p:blipFill>
            <a:blip r:embed="rId11" cstate="print"/>
            <a:stretch>
              <a:fillRect/>
            </a:stretch>
          </p:blipFill>
          <p:spPr>
            <a:xfrm>
              <a:off x="7296200" y="4175073"/>
              <a:ext cx="133946" cy="273989"/>
            </a:xfrm>
            <a:prstGeom prst="rect">
              <a:avLst/>
            </a:prstGeom>
          </p:spPr>
        </p:pic>
        <p:pic>
          <p:nvPicPr>
            <p:cNvPr id="123" name="object 106">
              <a:extLst>
                <a:ext uri="{FF2B5EF4-FFF2-40B4-BE49-F238E27FC236}">
                  <a16:creationId xmlns:a16="http://schemas.microsoft.com/office/drawing/2014/main" id="{B20D83CD-994B-2B03-2A52-A81FF5B6B288}"/>
                </a:ext>
              </a:extLst>
            </p:cNvPr>
            <p:cNvPicPr/>
            <p:nvPr/>
          </p:nvPicPr>
          <p:blipFill>
            <a:blip r:embed="rId12" cstate="print"/>
            <a:stretch>
              <a:fillRect/>
            </a:stretch>
          </p:blipFill>
          <p:spPr>
            <a:xfrm>
              <a:off x="7294664" y="4503889"/>
              <a:ext cx="137020" cy="136969"/>
            </a:xfrm>
            <a:prstGeom prst="rect">
              <a:avLst/>
            </a:prstGeom>
          </p:spPr>
        </p:pic>
      </p:grpSp>
      <p:grpSp>
        <p:nvGrpSpPr>
          <p:cNvPr id="124" name="object 107">
            <a:extLst>
              <a:ext uri="{FF2B5EF4-FFF2-40B4-BE49-F238E27FC236}">
                <a16:creationId xmlns:a16="http://schemas.microsoft.com/office/drawing/2014/main" id="{E988B4BF-0965-06BA-6B36-184C4B9AD6D8}"/>
              </a:ext>
            </a:extLst>
          </p:cNvPr>
          <p:cNvGrpSpPr/>
          <p:nvPr/>
        </p:nvGrpSpPr>
        <p:grpSpPr>
          <a:xfrm>
            <a:off x="7183539" y="4805260"/>
            <a:ext cx="368935" cy="688340"/>
            <a:chOff x="7183539" y="4805260"/>
            <a:chExt cx="368935" cy="688340"/>
          </a:xfrm>
        </p:grpSpPr>
        <p:sp>
          <p:nvSpPr>
            <p:cNvPr id="125" name="object 108">
              <a:extLst>
                <a:ext uri="{FF2B5EF4-FFF2-40B4-BE49-F238E27FC236}">
                  <a16:creationId xmlns:a16="http://schemas.microsoft.com/office/drawing/2014/main" id="{CA7D137B-49FB-ED69-91BC-7438E0EC86C1}"/>
                </a:ext>
              </a:extLst>
            </p:cNvPr>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126" name="object 109">
              <a:extLst>
                <a:ext uri="{FF2B5EF4-FFF2-40B4-BE49-F238E27FC236}">
                  <a16:creationId xmlns:a16="http://schemas.microsoft.com/office/drawing/2014/main" id="{E7938E96-BC15-88AF-69EC-D1E2D0791602}"/>
                </a:ext>
              </a:extLst>
            </p:cNvPr>
            <p:cNvPicPr/>
            <p:nvPr/>
          </p:nvPicPr>
          <p:blipFill>
            <a:blip r:embed="rId13" cstate="print"/>
            <a:stretch>
              <a:fillRect/>
            </a:stretch>
          </p:blipFill>
          <p:spPr>
            <a:xfrm>
              <a:off x="7296200" y="4920957"/>
              <a:ext cx="133946" cy="272503"/>
            </a:xfrm>
            <a:prstGeom prst="rect">
              <a:avLst/>
            </a:prstGeom>
          </p:spPr>
        </p:pic>
        <p:pic>
          <p:nvPicPr>
            <p:cNvPr id="127" name="object 110">
              <a:extLst>
                <a:ext uri="{FF2B5EF4-FFF2-40B4-BE49-F238E27FC236}">
                  <a16:creationId xmlns:a16="http://schemas.microsoft.com/office/drawing/2014/main" id="{B02F0C01-C082-92B3-E4C3-F88BB5829D66}"/>
                </a:ext>
              </a:extLst>
            </p:cNvPr>
            <p:cNvPicPr/>
            <p:nvPr/>
          </p:nvPicPr>
          <p:blipFill>
            <a:blip r:embed="rId14" cstate="print"/>
            <a:stretch>
              <a:fillRect/>
            </a:stretch>
          </p:blipFill>
          <p:spPr>
            <a:xfrm>
              <a:off x="7294664" y="5248274"/>
              <a:ext cx="137020" cy="136969"/>
            </a:xfrm>
            <a:prstGeom prst="rect">
              <a:avLst/>
            </a:prstGeom>
          </p:spPr>
        </p:pic>
      </p:grpSp>
      <p:grpSp>
        <p:nvGrpSpPr>
          <p:cNvPr id="128" name="object 111">
            <a:extLst>
              <a:ext uri="{FF2B5EF4-FFF2-40B4-BE49-F238E27FC236}">
                <a16:creationId xmlns:a16="http://schemas.microsoft.com/office/drawing/2014/main" id="{84897579-129B-9A0A-8AD4-40DE3FAAB43E}"/>
              </a:ext>
            </a:extLst>
          </p:cNvPr>
          <p:cNvGrpSpPr/>
          <p:nvPr/>
        </p:nvGrpSpPr>
        <p:grpSpPr>
          <a:xfrm>
            <a:off x="7183539" y="5549645"/>
            <a:ext cx="368935" cy="688340"/>
            <a:chOff x="7183539" y="5549645"/>
            <a:chExt cx="368935" cy="688340"/>
          </a:xfrm>
        </p:grpSpPr>
        <p:sp>
          <p:nvSpPr>
            <p:cNvPr id="129" name="object 112">
              <a:extLst>
                <a:ext uri="{FF2B5EF4-FFF2-40B4-BE49-F238E27FC236}">
                  <a16:creationId xmlns:a16="http://schemas.microsoft.com/office/drawing/2014/main" id="{47EEC7DC-4D90-2C19-7637-22B60E12F2F1}"/>
                </a:ext>
              </a:extLst>
            </p:cNvPr>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130" name="object 113">
              <a:extLst>
                <a:ext uri="{FF2B5EF4-FFF2-40B4-BE49-F238E27FC236}">
                  <a16:creationId xmlns:a16="http://schemas.microsoft.com/office/drawing/2014/main" id="{2855249C-C7E4-9233-F6F9-98F34BA7D698}"/>
                </a:ext>
              </a:extLst>
            </p:cNvPr>
            <p:cNvPicPr/>
            <p:nvPr/>
          </p:nvPicPr>
          <p:blipFill>
            <a:blip r:embed="rId15" cstate="print"/>
            <a:stretch>
              <a:fillRect/>
            </a:stretch>
          </p:blipFill>
          <p:spPr>
            <a:xfrm>
              <a:off x="7296200" y="5665342"/>
              <a:ext cx="133946" cy="272503"/>
            </a:xfrm>
            <a:prstGeom prst="rect">
              <a:avLst/>
            </a:prstGeom>
          </p:spPr>
        </p:pic>
        <p:pic>
          <p:nvPicPr>
            <p:cNvPr id="131" name="object 114">
              <a:extLst>
                <a:ext uri="{FF2B5EF4-FFF2-40B4-BE49-F238E27FC236}">
                  <a16:creationId xmlns:a16="http://schemas.microsoft.com/office/drawing/2014/main" id="{7B06F6BC-E24D-F060-19C7-0F443FC7D7BE}"/>
                </a:ext>
              </a:extLst>
            </p:cNvPr>
            <p:cNvPicPr/>
            <p:nvPr/>
          </p:nvPicPr>
          <p:blipFill>
            <a:blip r:embed="rId16" cstate="print"/>
            <a:stretch>
              <a:fillRect/>
            </a:stretch>
          </p:blipFill>
          <p:spPr>
            <a:xfrm>
              <a:off x="7294664" y="5994145"/>
              <a:ext cx="137020" cy="135483"/>
            </a:xfrm>
            <a:prstGeom prst="rect">
              <a:avLst/>
            </a:prstGeom>
          </p:spPr>
        </p:pic>
      </p:grpSp>
      <p:grpSp>
        <p:nvGrpSpPr>
          <p:cNvPr id="132" name="object 115">
            <a:extLst>
              <a:ext uri="{FF2B5EF4-FFF2-40B4-BE49-F238E27FC236}">
                <a16:creationId xmlns:a16="http://schemas.microsoft.com/office/drawing/2014/main" id="{4AD618DB-825F-FD56-D8C6-EF5653692695}"/>
              </a:ext>
            </a:extLst>
          </p:cNvPr>
          <p:cNvGrpSpPr/>
          <p:nvPr/>
        </p:nvGrpSpPr>
        <p:grpSpPr>
          <a:xfrm>
            <a:off x="7183539" y="6295580"/>
            <a:ext cx="368935" cy="687070"/>
            <a:chOff x="7183539" y="6295580"/>
            <a:chExt cx="368935" cy="687070"/>
          </a:xfrm>
        </p:grpSpPr>
        <p:sp>
          <p:nvSpPr>
            <p:cNvPr id="133" name="object 116">
              <a:extLst>
                <a:ext uri="{FF2B5EF4-FFF2-40B4-BE49-F238E27FC236}">
                  <a16:creationId xmlns:a16="http://schemas.microsoft.com/office/drawing/2014/main" id="{1966596F-1C51-9643-3B83-70B515E1AD7F}"/>
                </a:ext>
              </a:extLst>
            </p:cNvPr>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134" name="object 117">
              <a:extLst>
                <a:ext uri="{FF2B5EF4-FFF2-40B4-BE49-F238E27FC236}">
                  <a16:creationId xmlns:a16="http://schemas.microsoft.com/office/drawing/2014/main" id="{BA01DBB5-D855-2A80-96E6-7838717E78BE}"/>
                </a:ext>
              </a:extLst>
            </p:cNvPr>
            <p:cNvPicPr/>
            <p:nvPr/>
          </p:nvPicPr>
          <p:blipFill>
            <a:blip r:embed="rId17" cstate="print"/>
            <a:stretch>
              <a:fillRect/>
            </a:stretch>
          </p:blipFill>
          <p:spPr>
            <a:xfrm>
              <a:off x="7296200" y="6409727"/>
              <a:ext cx="133946" cy="274040"/>
            </a:xfrm>
            <a:prstGeom prst="rect">
              <a:avLst/>
            </a:prstGeom>
          </p:spPr>
        </p:pic>
        <p:pic>
          <p:nvPicPr>
            <p:cNvPr id="135" name="object 118">
              <a:extLst>
                <a:ext uri="{FF2B5EF4-FFF2-40B4-BE49-F238E27FC236}">
                  <a16:creationId xmlns:a16="http://schemas.microsoft.com/office/drawing/2014/main" id="{C7525D4C-7661-7483-4CDC-ACF0382BF99F}"/>
                </a:ext>
              </a:extLst>
            </p:cNvPr>
            <p:cNvPicPr/>
            <p:nvPr/>
          </p:nvPicPr>
          <p:blipFill>
            <a:blip r:embed="rId18" cstate="print"/>
            <a:stretch>
              <a:fillRect/>
            </a:stretch>
          </p:blipFill>
          <p:spPr>
            <a:xfrm>
              <a:off x="7294664" y="6738543"/>
              <a:ext cx="137020" cy="137020"/>
            </a:xfrm>
            <a:prstGeom prst="rect">
              <a:avLst/>
            </a:prstGeom>
          </p:spPr>
        </p:pic>
      </p:grpSp>
      <p:grpSp>
        <p:nvGrpSpPr>
          <p:cNvPr id="136" name="object 119">
            <a:extLst>
              <a:ext uri="{FF2B5EF4-FFF2-40B4-BE49-F238E27FC236}">
                <a16:creationId xmlns:a16="http://schemas.microsoft.com/office/drawing/2014/main" id="{9B2874D6-CFB8-B47A-F1E3-4242A18DDAF5}"/>
              </a:ext>
            </a:extLst>
          </p:cNvPr>
          <p:cNvGrpSpPr/>
          <p:nvPr/>
        </p:nvGrpSpPr>
        <p:grpSpPr>
          <a:xfrm>
            <a:off x="7183539" y="7039964"/>
            <a:ext cx="368935" cy="688340"/>
            <a:chOff x="7183539" y="7039964"/>
            <a:chExt cx="368935" cy="688340"/>
          </a:xfrm>
        </p:grpSpPr>
        <p:sp>
          <p:nvSpPr>
            <p:cNvPr id="137" name="object 120">
              <a:extLst>
                <a:ext uri="{FF2B5EF4-FFF2-40B4-BE49-F238E27FC236}">
                  <a16:creationId xmlns:a16="http://schemas.microsoft.com/office/drawing/2014/main" id="{CE5B3EFB-FE61-1C8D-C668-5A57B0DE7AA5}"/>
                </a:ext>
              </a:extLst>
            </p:cNvPr>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138" name="object 121">
              <a:extLst>
                <a:ext uri="{FF2B5EF4-FFF2-40B4-BE49-F238E27FC236}">
                  <a16:creationId xmlns:a16="http://schemas.microsoft.com/office/drawing/2014/main" id="{092DFF60-0939-8660-CAC4-B98A70D37AD0}"/>
                </a:ext>
              </a:extLst>
            </p:cNvPr>
            <p:cNvPicPr/>
            <p:nvPr/>
          </p:nvPicPr>
          <p:blipFill>
            <a:blip r:embed="rId19" cstate="print"/>
            <a:stretch>
              <a:fillRect/>
            </a:stretch>
          </p:blipFill>
          <p:spPr>
            <a:xfrm>
              <a:off x="7296200" y="7155662"/>
              <a:ext cx="133946" cy="272503"/>
            </a:xfrm>
            <a:prstGeom prst="rect">
              <a:avLst/>
            </a:prstGeom>
          </p:spPr>
        </p:pic>
        <p:pic>
          <p:nvPicPr>
            <p:cNvPr id="143" name="object 122">
              <a:extLst>
                <a:ext uri="{FF2B5EF4-FFF2-40B4-BE49-F238E27FC236}">
                  <a16:creationId xmlns:a16="http://schemas.microsoft.com/office/drawing/2014/main" id="{7AEC5485-2253-0E4A-F47F-23475D866A60}"/>
                </a:ext>
              </a:extLst>
            </p:cNvPr>
            <p:cNvPicPr/>
            <p:nvPr/>
          </p:nvPicPr>
          <p:blipFill>
            <a:blip r:embed="rId20" cstate="print"/>
            <a:stretch>
              <a:fillRect/>
            </a:stretch>
          </p:blipFill>
          <p:spPr>
            <a:xfrm>
              <a:off x="7294664" y="7482928"/>
              <a:ext cx="137020" cy="137020"/>
            </a:xfrm>
            <a:prstGeom prst="rect">
              <a:avLst/>
            </a:prstGeom>
          </p:spPr>
        </p:pic>
      </p:grpSp>
      <p:grpSp>
        <p:nvGrpSpPr>
          <p:cNvPr id="144" name="object 123">
            <a:extLst>
              <a:ext uri="{FF2B5EF4-FFF2-40B4-BE49-F238E27FC236}">
                <a16:creationId xmlns:a16="http://schemas.microsoft.com/office/drawing/2014/main" id="{D8CD4F1C-2DE5-9BB7-F8D6-F88341D390EE}"/>
              </a:ext>
            </a:extLst>
          </p:cNvPr>
          <p:cNvGrpSpPr/>
          <p:nvPr/>
        </p:nvGrpSpPr>
        <p:grpSpPr>
          <a:xfrm>
            <a:off x="7183539" y="7784350"/>
            <a:ext cx="368935" cy="688340"/>
            <a:chOff x="7183539" y="7784350"/>
            <a:chExt cx="368935" cy="688340"/>
          </a:xfrm>
        </p:grpSpPr>
        <p:sp>
          <p:nvSpPr>
            <p:cNvPr id="145" name="object 124">
              <a:extLst>
                <a:ext uri="{FF2B5EF4-FFF2-40B4-BE49-F238E27FC236}">
                  <a16:creationId xmlns:a16="http://schemas.microsoft.com/office/drawing/2014/main" id="{31E46C51-E5A3-8B2A-F88F-C49DAB3D997F}"/>
                </a:ext>
              </a:extLst>
            </p:cNvPr>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146" name="object 125">
              <a:extLst>
                <a:ext uri="{FF2B5EF4-FFF2-40B4-BE49-F238E27FC236}">
                  <a16:creationId xmlns:a16="http://schemas.microsoft.com/office/drawing/2014/main" id="{6FFB30F7-4017-257C-165F-5FF4664B73F4}"/>
                </a:ext>
              </a:extLst>
            </p:cNvPr>
            <p:cNvPicPr/>
            <p:nvPr/>
          </p:nvPicPr>
          <p:blipFill>
            <a:blip r:embed="rId21" cstate="print"/>
            <a:stretch>
              <a:fillRect/>
            </a:stretch>
          </p:blipFill>
          <p:spPr>
            <a:xfrm>
              <a:off x="7296200" y="7900047"/>
              <a:ext cx="133946" cy="272453"/>
            </a:xfrm>
            <a:prstGeom prst="rect">
              <a:avLst/>
            </a:prstGeom>
          </p:spPr>
        </p:pic>
        <p:pic>
          <p:nvPicPr>
            <p:cNvPr id="147" name="object 126">
              <a:extLst>
                <a:ext uri="{FF2B5EF4-FFF2-40B4-BE49-F238E27FC236}">
                  <a16:creationId xmlns:a16="http://schemas.microsoft.com/office/drawing/2014/main" id="{9CB41E7E-FB90-C1F1-7113-D77351A69840}"/>
                </a:ext>
              </a:extLst>
            </p:cNvPr>
            <p:cNvPicPr/>
            <p:nvPr/>
          </p:nvPicPr>
          <p:blipFill>
            <a:blip r:embed="rId22" cstate="print"/>
            <a:stretch>
              <a:fillRect/>
            </a:stretch>
          </p:blipFill>
          <p:spPr>
            <a:xfrm>
              <a:off x="7294664" y="8228850"/>
              <a:ext cx="137020" cy="135483"/>
            </a:xfrm>
            <a:prstGeom prst="rect">
              <a:avLst/>
            </a:prstGeom>
          </p:spPr>
        </p:pic>
      </p:grpSp>
      <p:pic>
        <p:nvPicPr>
          <p:cNvPr id="148" name="object 127">
            <a:extLst>
              <a:ext uri="{FF2B5EF4-FFF2-40B4-BE49-F238E27FC236}">
                <a16:creationId xmlns:a16="http://schemas.microsoft.com/office/drawing/2014/main" id="{C93FCC5B-723B-B709-02D2-59FC953EB5F5}"/>
              </a:ext>
            </a:extLst>
          </p:cNvPr>
          <p:cNvPicPr/>
          <p:nvPr/>
        </p:nvPicPr>
        <p:blipFill>
          <a:blip r:embed="rId23" cstate="print"/>
          <a:stretch>
            <a:fillRect/>
          </a:stretch>
        </p:blipFill>
        <p:spPr>
          <a:xfrm>
            <a:off x="7183539" y="8530233"/>
            <a:ext cx="368401" cy="688085"/>
          </a:xfrm>
          <a:prstGeom prst="rect">
            <a:avLst/>
          </a:prstGeom>
        </p:spPr>
      </p:pic>
      <p:grpSp>
        <p:nvGrpSpPr>
          <p:cNvPr id="149" name="object 128">
            <a:extLst>
              <a:ext uri="{FF2B5EF4-FFF2-40B4-BE49-F238E27FC236}">
                <a16:creationId xmlns:a16="http://schemas.microsoft.com/office/drawing/2014/main" id="{8F0B471E-4F77-CA33-5046-062D76F80E56}"/>
              </a:ext>
            </a:extLst>
          </p:cNvPr>
          <p:cNvGrpSpPr/>
          <p:nvPr/>
        </p:nvGrpSpPr>
        <p:grpSpPr>
          <a:xfrm>
            <a:off x="7183539" y="9274619"/>
            <a:ext cx="368935" cy="688340"/>
            <a:chOff x="7183539" y="9274619"/>
            <a:chExt cx="368935" cy="688340"/>
          </a:xfrm>
        </p:grpSpPr>
        <p:sp>
          <p:nvSpPr>
            <p:cNvPr id="150" name="object 129">
              <a:extLst>
                <a:ext uri="{FF2B5EF4-FFF2-40B4-BE49-F238E27FC236}">
                  <a16:creationId xmlns:a16="http://schemas.microsoft.com/office/drawing/2014/main" id="{8A30C778-E367-29DB-FC85-B20FAFB3FB0C}"/>
                </a:ext>
              </a:extLst>
            </p:cNvPr>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151" name="object 130">
              <a:extLst>
                <a:ext uri="{FF2B5EF4-FFF2-40B4-BE49-F238E27FC236}">
                  <a16:creationId xmlns:a16="http://schemas.microsoft.com/office/drawing/2014/main" id="{99491392-2E2B-5BC7-841F-9F94E58FCBFC}"/>
                </a:ext>
              </a:extLst>
            </p:cNvPr>
            <p:cNvPicPr/>
            <p:nvPr/>
          </p:nvPicPr>
          <p:blipFill>
            <a:blip r:embed="rId24" cstate="print"/>
            <a:stretch>
              <a:fillRect/>
            </a:stretch>
          </p:blipFill>
          <p:spPr>
            <a:xfrm>
              <a:off x="7323581" y="9341637"/>
              <a:ext cx="79184" cy="121742"/>
            </a:xfrm>
            <a:prstGeom prst="rect">
              <a:avLst/>
            </a:prstGeom>
          </p:spPr>
        </p:pic>
        <p:pic>
          <p:nvPicPr>
            <p:cNvPr id="152" name="object 131">
              <a:extLst>
                <a:ext uri="{FF2B5EF4-FFF2-40B4-BE49-F238E27FC236}">
                  <a16:creationId xmlns:a16="http://schemas.microsoft.com/office/drawing/2014/main" id="{3B1E7B49-236E-1BE3-6E2D-4EF1784A8A6F}"/>
                </a:ext>
              </a:extLst>
            </p:cNvPr>
            <p:cNvPicPr/>
            <p:nvPr/>
          </p:nvPicPr>
          <p:blipFill>
            <a:blip r:embed="rId25" cstate="print"/>
            <a:stretch>
              <a:fillRect/>
            </a:stretch>
          </p:blipFill>
          <p:spPr>
            <a:xfrm>
              <a:off x="7296200" y="9483178"/>
              <a:ext cx="133946" cy="420141"/>
            </a:xfrm>
            <a:prstGeom prst="rect">
              <a:avLst/>
            </a:prstGeom>
          </p:spPr>
        </p:pic>
      </p:grpSp>
      <p:sp>
        <p:nvSpPr>
          <p:cNvPr id="153" name="object 86">
            <a:extLst>
              <a:ext uri="{FF2B5EF4-FFF2-40B4-BE49-F238E27FC236}">
                <a16:creationId xmlns:a16="http://schemas.microsoft.com/office/drawing/2014/main" id="{A9B65B94-E54E-E1C8-C513-38FCA7EB6B76}"/>
              </a:ext>
            </a:extLst>
          </p:cNvPr>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pic>
        <p:nvPicPr>
          <p:cNvPr id="27" name="図 26">
            <a:extLst>
              <a:ext uri="{FF2B5EF4-FFF2-40B4-BE49-F238E27FC236}">
                <a16:creationId xmlns:a16="http://schemas.microsoft.com/office/drawing/2014/main" id="{F72D7A50-0A23-713E-0FFC-BCF62385C14B}"/>
              </a:ext>
            </a:extLst>
          </p:cNvPr>
          <p:cNvPicPr>
            <a:picLocks noChangeAspect="1"/>
          </p:cNvPicPr>
          <p:nvPr/>
        </p:nvPicPr>
        <p:blipFill>
          <a:blip r:embed="rId26"/>
          <a:stretch>
            <a:fillRect/>
          </a:stretch>
        </p:blipFill>
        <p:spPr>
          <a:xfrm>
            <a:off x="707778" y="5646617"/>
            <a:ext cx="6114818" cy="4316342"/>
          </a:xfrm>
          <a:prstGeom prst="rect">
            <a:avLst/>
          </a:prstGeom>
        </p:spPr>
      </p:pic>
      <p:grpSp>
        <p:nvGrpSpPr>
          <p:cNvPr id="2" name="object 2"/>
          <p:cNvGrpSpPr/>
          <p:nvPr/>
        </p:nvGrpSpPr>
        <p:grpSpPr>
          <a:xfrm>
            <a:off x="3415956" y="10148442"/>
            <a:ext cx="703580" cy="91440"/>
            <a:chOff x="3415956" y="10148442"/>
            <a:chExt cx="703580" cy="91440"/>
          </a:xfrm>
        </p:grpSpPr>
        <p:sp>
          <p:nvSpPr>
            <p:cNvPr id="3"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4" name="object 4"/>
            <p:cNvPicPr/>
            <p:nvPr/>
          </p:nvPicPr>
          <p:blipFill>
            <a:blip r:embed="rId27" cstate="print"/>
            <a:stretch>
              <a:fillRect/>
            </a:stretch>
          </p:blipFill>
          <p:spPr>
            <a:xfrm>
              <a:off x="3738663" y="10148442"/>
              <a:ext cx="121793" cy="91325"/>
            </a:xfrm>
            <a:prstGeom prst="rect">
              <a:avLst/>
            </a:prstGeom>
          </p:spPr>
        </p:pic>
        <p:sp>
          <p:nvSpPr>
            <p:cNvPr id="10"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extLst>
      <p:ext uri="{BB962C8B-B14F-4D97-AF65-F5344CB8AC3E}">
        <p14:creationId xmlns:p14="http://schemas.microsoft.com/office/powerpoint/2010/main" val="1042285444"/>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435368" cy="106565"/>
            </a:xfrm>
            <a:prstGeom prst="rect">
              <a:avLst/>
            </a:prstGeom>
          </p:spPr>
        </p:pic>
        <p:pic>
          <p:nvPicPr>
            <p:cNvPr id="11" name="object 11"/>
            <p:cNvPicPr/>
            <p:nvPr/>
          </p:nvPicPr>
          <p:blipFill>
            <a:blip r:embed="rId4" cstate="print"/>
            <a:stretch>
              <a:fillRect/>
            </a:stretch>
          </p:blipFill>
          <p:spPr>
            <a:xfrm>
              <a:off x="6394996" y="1282750"/>
              <a:ext cx="246608" cy="117221"/>
            </a:xfrm>
            <a:prstGeom prst="rect">
              <a:avLst/>
            </a:prstGeom>
          </p:spPr>
        </p:pic>
        <p:pic>
          <p:nvPicPr>
            <p:cNvPr id="12" name="object 12"/>
            <p:cNvPicPr/>
            <p:nvPr/>
          </p:nvPicPr>
          <p:blipFill>
            <a:blip r:embed="rId5" cstate="print"/>
            <a:stretch>
              <a:fillRect/>
            </a:stretch>
          </p:blipFill>
          <p:spPr>
            <a:xfrm>
              <a:off x="890536" y="1439570"/>
              <a:ext cx="5752604" cy="360756"/>
            </a:xfrm>
            <a:prstGeom prst="rect">
              <a:avLst/>
            </a:prstGeom>
          </p:spPr>
        </p:pic>
        <p:sp>
          <p:nvSpPr>
            <p:cNvPr id="13" name="object 13"/>
            <p:cNvSpPr/>
            <p:nvPr/>
          </p:nvSpPr>
          <p:spPr>
            <a:xfrm>
              <a:off x="3495129" y="4952999"/>
              <a:ext cx="33655" cy="107314"/>
            </a:xfrm>
            <a:custGeom>
              <a:avLst/>
              <a:gdLst/>
              <a:ahLst/>
              <a:cxnLst/>
              <a:rect l="l" t="t" r="r" b="b"/>
              <a:pathLst>
                <a:path w="33654" h="107314">
                  <a:moveTo>
                    <a:pt x="33489" y="0"/>
                  </a:moveTo>
                  <a:lnTo>
                    <a:pt x="30416" y="0"/>
                  </a:lnTo>
                  <a:lnTo>
                    <a:pt x="30416" y="5092"/>
                  </a:lnTo>
                  <a:lnTo>
                    <a:pt x="30416" y="102870"/>
                  </a:lnTo>
                  <a:lnTo>
                    <a:pt x="3022" y="102870"/>
                  </a:lnTo>
                  <a:lnTo>
                    <a:pt x="3022" y="97802"/>
                  </a:lnTo>
                  <a:lnTo>
                    <a:pt x="22821" y="97802"/>
                  </a:lnTo>
                  <a:lnTo>
                    <a:pt x="22821" y="93992"/>
                  </a:lnTo>
                  <a:lnTo>
                    <a:pt x="22821" y="5092"/>
                  </a:lnTo>
                  <a:lnTo>
                    <a:pt x="30416" y="5092"/>
                  </a:lnTo>
                  <a:lnTo>
                    <a:pt x="30416" y="0"/>
                  </a:lnTo>
                  <a:lnTo>
                    <a:pt x="19799" y="0"/>
                  </a:lnTo>
                  <a:lnTo>
                    <a:pt x="19799" y="5092"/>
                  </a:lnTo>
                  <a:lnTo>
                    <a:pt x="19799" y="93992"/>
                  </a:lnTo>
                  <a:lnTo>
                    <a:pt x="0" y="93992"/>
                  </a:lnTo>
                  <a:lnTo>
                    <a:pt x="0" y="97802"/>
                  </a:lnTo>
                  <a:lnTo>
                    <a:pt x="0" y="102870"/>
                  </a:lnTo>
                  <a:lnTo>
                    <a:pt x="0" y="106692"/>
                  </a:lnTo>
                  <a:lnTo>
                    <a:pt x="33489" y="106692"/>
                  </a:lnTo>
                  <a:lnTo>
                    <a:pt x="33489" y="103441"/>
                  </a:lnTo>
                  <a:lnTo>
                    <a:pt x="33489" y="102870"/>
                  </a:lnTo>
                  <a:lnTo>
                    <a:pt x="33489" y="5092"/>
                  </a:lnTo>
                  <a:lnTo>
                    <a:pt x="33489" y="4508"/>
                  </a:lnTo>
                  <a:lnTo>
                    <a:pt x="33489" y="0"/>
                  </a:lnTo>
                  <a:close/>
                </a:path>
              </a:pathLst>
            </a:custGeom>
            <a:solidFill>
              <a:srgbClr val="4A4B4D"/>
            </a:solidFill>
          </p:spPr>
          <p:txBody>
            <a:bodyPr wrap="square" lIns="0" tIns="0" rIns="0" bIns="0" rtlCol="0"/>
            <a:lstStyle/>
            <a:p>
              <a:endParaRPr/>
            </a:p>
          </p:txBody>
        </p:sp>
        <p:pic>
          <p:nvPicPr>
            <p:cNvPr id="14" name="object 14"/>
            <p:cNvPicPr/>
            <p:nvPr/>
          </p:nvPicPr>
          <p:blipFill>
            <a:blip r:embed="rId6" cstate="print"/>
            <a:stretch>
              <a:fillRect/>
            </a:stretch>
          </p:blipFill>
          <p:spPr>
            <a:xfrm>
              <a:off x="1079296" y="4949875"/>
              <a:ext cx="4326242" cy="251167"/>
            </a:xfrm>
            <a:prstGeom prst="rect">
              <a:avLst/>
            </a:prstGeom>
          </p:spPr>
        </p:pic>
        <p:pic>
          <p:nvPicPr>
            <p:cNvPr id="15" name="object 15"/>
            <p:cNvPicPr/>
            <p:nvPr/>
          </p:nvPicPr>
          <p:blipFill>
            <a:blip r:embed="rId7" cstate="print"/>
            <a:stretch>
              <a:fillRect/>
            </a:stretch>
          </p:blipFill>
          <p:spPr>
            <a:xfrm>
              <a:off x="5432971" y="5105145"/>
              <a:ext cx="226809" cy="83743"/>
            </a:xfrm>
            <a:prstGeom prst="rect">
              <a:avLst/>
            </a:prstGeom>
          </p:spPr>
        </p:pic>
        <p:pic>
          <p:nvPicPr>
            <p:cNvPr id="16" name="object 16"/>
            <p:cNvPicPr/>
            <p:nvPr/>
          </p:nvPicPr>
          <p:blipFill>
            <a:blip r:embed="rId8" cstate="print"/>
            <a:stretch>
              <a:fillRect/>
            </a:stretch>
          </p:blipFill>
          <p:spPr>
            <a:xfrm>
              <a:off x="5687174" y="5105145"/>
              <a:ext cx="305981" cy="83743"/>
            </a:xfrm>
            <a:prstGeom prst="rect">
              <a:avLst/>
            </a:prstGeom>
          </p:spPr>
        </p:pic>
        <p:sp>
          <p:nvSpPr>
            <p:cNvPr id="17" name="object 17"/>
            <p:cNvSpPr/>
            <p:nvPr/>
          </p:nvSpPr>
          <p:spPr>
            <a:xfrm>
              <a:off x="2038299" y="2333129"/>
              <a:ext cx="4156075" cy="758190"/>
            </a:xfrm>
            <a:custGeom>
              <a:avLst/>
              <a:gdLst/>
              <a:ahLst/>
              <a:cxnLst/>
              <a:rect l="l" t="t" r="r" b="b"/>
              <a:pathLst>
                <a:path w="4156075" h="758189">
                  <a:moveTo>
                    <a:pt x="0" y="0"/>
                  </a:moveTo>
                  <a:lnTo>
                    <a:pt x="540397" y="95897"/>
                  </a:lnTo>
                </a:path>
                <a:path w="4156075" h="758189">
                  <a:moveTo>
                    <a:pt x="1467446" y="4559"/>
                  </a:moveTo>
                  <a:lnTo>
                    <a:pt x="2514803" y="89788"/>
                  </a:lnTo>
                </a:path>
                <a:path w="4156075" h="758189">
                  <a:moveTo>
                    <a:pt x="1574012" y="4559"/>
                  </a:moveTo>
                  <a:lnTo>
                    <a:pt x="2616796" y="89788"/>
                  </a:lnTo>
                </a:path>
                <a:path w="4156075" h="758189">
                  <a:moveTo>
                    <a:pt x="2871000" y="6095"/>
                  </a:moveTo>
                  <a:lnTo>
                    <a:pt x="3490569" y="86766"/>
                  </a:lnTo>
                </a:path>
                <a:path w="4156075" h="758189">
                  <a:moveTo>
                    <a:pt x="2974530" y="4559"/>
                  </a:moveTo>
                  <a:lnTo>
                    <a:pt x="3588004" y="94360"/>
                  </a:lnTo>
                </a:path>
                <a:path w="4156075" h="758189">
                  <a:moveTo>
                    <a:pt x="3449434" y="4559"/>
                  </a:moveTo>
                  <a:lnTo>
                    <a:pt x="3947223" y="91325"/>
                  </a:lnTo>
                </a:path>
                <a:path w="4156075" h="758189">
                  <a:moveTo>
                    <a:pt x="4155782" y="9131"/>
                  </a:moveTo>
                  <a:lnTo>
                    <a:pt x="4143629" y="91325"/>
                  </a:lnTo>
                </a:path>
                <a:path w="4156075" h="758189">
                  <a:moveTo>
                    <a:pt x="587628" y="663727"/>
                  </a:moveTo>
                  <a:lnTo>
                    <a:pt x="743093" y="681603"/>
                  </a:lnTo>
                  <a:lnTo>
                    <a:pt x="1053974" y="712041"/>
                  </a:lnTo>
                  <a:lnTo>
                    <a:pt x="1358866" y="740769"/>
                  </a:lnTo>
                  <a:lnTo>
                    <a:pt x="1496364" y="753516"/>
                  </a:lnTo>
                </a:path>
                <a:path w="4156075" h="758189">
                  <a:moveTo>
                    <a:pt x="1491805" y="665213"/>
                  </a:moveTo>
                  <a:lnTo>
                    <a:pt x="2318397" y="750493"/>
                  </a:lnTo>
                </a:path>
                <a:path w="4156075" h="758189">
                  <a:moveTo>
                    <a:pt x="1595335" y="665213"/>
                  </a:moveTo>
                  <a:lnTo>
                    <a:pt x="2450858" y="755053"/>
                  </a:lnTo>
                </a:path>
                <a:path w="4156075" h="758189">
                  <a:moveTo>
                    <a:pt x="2968421" y="668286"/>
                  </a:moveTo>
                  <a:lnTo>
                    <a:pt x="3425088" y="758075"/>
                  </a:lnTo>
                </a:path>
                <a:path w="4156075" h="758189">
                  <a:moveTo>
                    <a:pt x="3169348" y="668286"/>
                  </a:moveTo>
                  <a:lnTo>
                    <a:pt x="3650411" y="753516"/>
                  </a:lnTo>
                </a:path>
                <a:path w="4156075" h="758189">
                  <a:moveTo>
                    <a:pt x="3482924" y="663727"/>
                  </a:moveTo>
                  <a:lnTo>
                    <a:pt x="3878706" y="753516"/>
                  </a:lnTo>
                </a:path>
                <a:path w="4156075" h="758189">
                  <a:moveTo>
                    <a:pt x="4152747" y="663727"/>
                  </a:moveTo>
                  <a:lnTo>
                    <a:pt x="4137520" y="753516"/>
                  </a:lnTo>
                </a:path>
              </a:pathLst>
            </a:custGeom>
            <a:ln w="4566">
              <a:solidFill>
                <a:srgbClr val="D3D4D5"/>
              </a:solidFill>
            </a:ln>
          </p:spPr>
          <p:txBody>
            <a:bodyPr wrap="square" lIns="0" tIns="0" rIns="0" bIns="0" rtlCol="0"/>
            <a:lstStyle/>
            <a:p>
              <a:endParaRPr/>
            </a:p>
          </p:txBody>
        </p:sp>
        <p:sp>
          <p:nvSpPr>
            <p:cNvPr id="18" name="object 18"/>
            <p:cNvSpPr/>
            <p:nvPr/>
          </p:nvSpPr>
          <p:spPr>
            <a:xfrm>
              <a:off x="1863229" y="1937346"/>
              <a:ext cx="47625" cy="76200"/>
            </a:xfrm>
            <a:custGeom>
              <a:avLst/>
              <a:gdLst/>
              <a:ahLst/>
              <a:cxnLst/>
              <a:rect l="l" t="t" r="r" b="b"/>
              <a:pathLst>
                <a:path w="47625" h="76200">
                  <a:moveTo>
                    <a:pt x="22872" y="76098"/>
                  </a:moveTo>
                  <a:lnTo>
                    <a:pt x="10297" y="71869"/>
                  </a:lnTo>
                  <a:lnTo>
                    <a:pt x="3435" y="61650"/>
                  </a:lnTo>
                  <a:lnTo>
                    <a:pt x="573" y="49143"/>
                  </a:lnTo>
                  <a:lnTo>
                    <a:pt x="0" y="38049"/>
                  </a:lnTo>
                  <a:lnTo>
                    <a:pt x="573" y="26976"/>
                  </a:lnTo>
                  <a:lnTo>
                    <a:pt x="3435" y="14466"/>
                  </a:lnTo>
                  <a:lnTo>
                    <a:pt x="10297" y="4236"/>
                  </a:lnTo>
                  <a:lnTo>
                    <a:pt x="22872" y="0"/>
                  </a:lnTo>
                  <a:lnTo>
                    <a:pt x="36306" y="4236"/>
                  </a:lnTo>
                  <a:lnTo>
                    <a:pt x="38704" y="7594"/>
                  </a:lnTo>
                  <a:lnTo>
                    <a:pt x="22872" y="7594"/>
                  </a:lnTo>
                  <a:lnTo>
                    <a:pt x="14928" y="10643"/>
                  </a:lnTo>
                  <a:lnTo>
                    <a:pt x="10848" y="18264"/>
                  </a:lnTo>
                  <a:lnTo>
                    <a:pt x="9346" y="28163"/>
                  </a:lnTo>
                  <a:lnTo>
                    <a:pt x="9131" y="38049"/>
                  </a:lnTo>
                  <a:lnTo>
                    <a:pt x="9346" y="47956"/>
                  </a:lnTo>
                  <a:lnTo>
                    <a:pt x="10848" y="57853"/>
                  </a:lnTo>
                  <a:lnTo>
                    <a:pt x="14928" y="65461"/>
                  </a:lnTo>
                  <a:lnTo>
                    <a:pt x="22872" y="68503"/>
                  </a:lnTo>
                  <a:lnTo>
                    <a:pt x="38712" y="68503"/>
                  </a:lnTo>
                  <a:lnTo>
                    <a:pt x="36306" y="71869"/>
                  </a:lnTo>
                  <a:lnTo>
                    <a:pt x="22872" y="76098"/>
                  </a:lnTo>
                  <a:close/>
                </a:path>
                <a:path w="47625" h="76200">
                  <a:moveTo>
                    <a:pt x="38712" y="68503"/>
                  </a:moveTo>
                  <a:lnTo>
                    <a:pt x="22872" y="68503"/>
                  </a:lnTo>
                  <a:lnTo>
                    <a:pt x="31675" y="65461"/>
                  </a:lnTo>
                  <a:lnTo>
                    <a:pt x="36196" y="57853"/>
                  </a:lnTo>
                  <a:lnTo>
                    <a:pt x="37862" y="47956"/>
                  </a:lnTo>
                  <a:lnTo>
                    <a:pt x="38100" y="38049"/>
                  </a:lnTo>
                  <a:lnTo>
                    <a:pt x="37862" y="28163"/>
                  </a:lnTo>
                  <a:lnTo>
                    <a:pt x="36196" y="18264"/>
                  </a:lnTo>
                  <a:lnTo>
                    <a:pt x="31675" y="10643"/>
                  </a:lnTo>
                  <a:lnTo>
                    <a:pt x="22872" y="7594"/>
                  </a:lnTo>
                  <a:lnTo>
                    <a:pt x="38704" y="7594"/>
                  </a:lnTo>
                  <a:lnTo>
                    <a:pt x="43610" y="14466"/>
                  </a:lnTo>
                  <a:lnTo>
                    <a:pt x="46634" y="26976"/>
                  </a:lnTo>
                  <a:lnTo>
                    <a:pt x="47231" y="38049"/>
                  </a:lnTo>
                  <a:lnTo>
                    <a:pt x="46634" y="49143"/>
                  </a:lnTo>
                  <a:lnTo>
                    <a:pt x="43610" y="61650"/>
                  </a:lnTo>
                  <a:lnTo>
                    <a:pt x="38712" y="68503"/>
                  </a:lnTo>
                  <a:close/>
                </a:path>
              </a:pathLst>
            </a:custGeom>
            <a:solidFill>
              <a:srgbClr val="4A4B4D"/>
            </a:solidFill>
          </p:spPr>
          <p:txBody>
            <a:bodyPr wrap="square" lIns="0" tIns="0" rIns="0" bIns="0" rtlCol="0"/>
            <a:lstStyle/>
            <a:p>
              <a:endParaRPr/>
            </a:p>
          </p:txBody>
        </p:sp>
        <p:pic>
          <p:nvPicPr>
            <p:cNvPr id="19" name="object 19"/>
            <p:cNvPicPr/>
            <p:nvPr/>
          </p:nvPicPr>
          <p:blipFill>
            <a:blip r:embed="rId9" cstate="print"/>
            <a:stretch>
              <a:fillRect/>
            </a:stretch>
          </p:blipFill>
          <p:spPr>
            <a:xfrm>
              <a:off x="2705049" y="1937346"/>
              <a:ext cx="101993" cy="76098"/>
            </a:xfrm>
            <a:prstGeom prst="rect">
              <a:avLst/>
            </a:prstGeom>
          </p:spPr>
        </p:pic>
        <p:pic>
          <p:nvPicPr>
            <p:cNvPr id="20" name="object 20"/>
            <p:cNvPicPr/>
            <p:nvPr/>
          </p:nvPicPr>
          <p:blipFill>
            <a:blip r:embed="rId10" cstate="print"/>
            <a:stretch>
              <a:fillRect/>
            </a:stretch>
          </p:blipFill>
          <p:spPr>
            <a:xfrm>
              <a:off x="3575799" y="1937346"/>
              <a:ext cx="101993" cy="76098"/>
            </a:xfrm>
            <a:prstGeom prst="rect">
              <a:avLst/>
            </a:prstGeom>
          </p:spPr>
        </p:pic>
        <p:pic>
          <p:nvPicPr>
            <p:cNvPr id="21" name="object 21"/>
            <p:cNvPicPr/>
            <p:nvPr/>
          </p:nvPicPr>
          <p:blipFill>
            <a:blip r:embed="rId11" cstate="print"/>
            <a:stretch>
              <a:fillRect/>
            </a:stretch>
          </p:blipFill>
          <p:spPr>
            <a:xfrm>
              <a:off x="4445000" y="1937346"/>
              <a:ext cx="101993" cy="76098"/>
            </a:xfrm>
            <a:prstGeom prst="rect">
              <a:avLst/>
            </a:prstGeom>
          </p:spPr>
        </p:pic>
        <p:pic>
          <p:nvPicPr>
            <p:cNvPr id="22" name="object 22"/>
            <p:cNvPicPr/>
            <p:nvPr/>
          </p:nvPicPr>
          <p:blipFill>
            <a:blip r:embed="rId12" cstate="print"/>
            <a:stretch>
              <a:fillRect/>
            </a:stretch>
          </p:blipFill>
          <p:spPr>
            <a:xfrm>
              <a:off x="5315737" y="1937346"/>
              <a:ext cx="102006" cy="76098"/>
            </a:xfrm>
            <a:prstGeom prst="rect">
              <a:avLst/>
            </a:prstGeom>
          </p:spPr>
        </p:pic>
        <p:sp>
          <p:nvSpPr>
            <p:cNvPr id="23" name="object 23"/>
            <p:cNvSpPr/>
            <p:nvPr/>
          </p:nvSpPr>
          <p:spPr>
            <a:xfrm>
              <a:off x="6162129" y="1937346"/>
              <a:ext cx="26034" cy="76200"/>
            </a:xfrm>
            <a:custGeom>
              <a:avLst/>
              <a:gdLst/>
              <a:ahLst/>
              <a:cxnLst/>
              <a:rect l="l" t="t" r="r" b="b"/>
              <a:pathLst>
                <a:path w="26035" h="76200">
                  <a:moveTo>
                    <a:pt x="22821" y="76098"/>
                  </a:moveTo>
                  <a:lnTo>
                    <a:pt x="18262" y="76098"/>
                  </a:lnTo>
                  <a:lnTo>
                    <a:pt x="16713" y="74561"/>
                  </a:lnTo>
                  <a:lnTo>
                    <a:pt x="16713" y="21335"/>
                  </a:lnTo>
                  <a:lnTo>
                    <a:pt x="0" y="21335"/>
                  </a:lnTo>
                  <a:lnTo>
                    <a:pt x="0" y="15227"/>
                  </a:lnTo>
                  <a:lnTo>
                    <a:pt x="6057" y="15227"/>
                  </a:lnTo>
                  <a:lnTo>
                    <a:pt x="13690" y="13690"/>
                  </a:lnTo>
                  <a:lnTo>
                    <a:pt x="16713" y="9131"/>
                  </a:lnTo>
                  <a:lnTo>
                    <a:pt x="18262" y="4559"/>
                  </a:lnTo>
                  <a:lnTo>
                    <a:pt x="18262" y="3022"/>
                  </a:lnTo>
                  <a:lnTo>
                    <a:pt x="19799" y="0"/>
                  </a:lnTo>
                  <a:lnTo>
                    <a:pt x="24358" y="0"/>
                  </a:lnTo>
                  <a:lnTo>
                    <a:pt x="25844" y="1536"/>
                  </a:lnTo>
                  <a:lnTo>
                    <a:pt x="25844" y="74561"/>
                  </a:lnTo>
                  <a:lnTo>
                    <a:pt x="22821" y="76098"/>
                  </a:lnTo>
                  <a:close/>
                </a:path>
              </a:pathLst>
            </a:custGeom>
            <a:solidFill>
              <a:srgbClr val="4A4B4D"/>
            </a:solidFill>
          </p:spPr>
          <p:txBody>
            <a:bodyPr wrap="square" lIns="0" tIns="0" rIns="0" bIns="0" rtlCol="0"/>
            <a:lstStyle/>
            <a:p>
              <a:endParaRPr/>
            </a:p>
          </p:txBody>
        </p:sp>
        <p:pic>
          <p:nvPicPr>
            <p:cNvPr id="24" name="object 24"/>
            <p:cNvPicPr/>
            <p:nvPr/>
          </p:nvPicPr>
          <p:blipFill>
            <a:blip r:embed="rId13" cstate="print"/>
            <a:stretch>
              <a:fillRect/>
            </a:stretch>
          </p:blipFill>
          <p:spPr>
            <a:xfrm>
              <a:off x="6213868" y="1937346"/>
              <a:ext cx="101993" cy="76098"/>
            </a:xfrm>
            <a:prstGeom prst="rect">
              <a:avLst/>
            </a:prstGeom>
          </p:spPr>
        </p:pic>
        <p:sp>
          <p:nvSpPr>
            <p:cNvPr id="25" name="object 25"/>
            <p:cNvSpPr/>
            <p:nvPr/>
          </p:nvSpPr>
          <p:spPr>
            <a:xfrm>
              <a:off x="6192545" y="2786760"/>
              <a:ext cx="62865" cy="213360"/>
            </a:xfrm>
            <a:custGeom>
              <a:avLst/>
              <a:gdLst/>
              <a:ahLst/>
              <a:cxnLst/>
              <a:rect l="l" t="t" r="r" b="b"/>
              <a:pathLst>
                <a:path w="62864" h="213360">
                  <a:moveTo>
                    <a:pt x="0" y="213118"/>
                  </a:moveTo>
                  <a:lnTo>
                    <a:pt x="62395" y="213118"/>
                  </a:lnTo>
                  <a:lnTo>
                    <a:pt x="62395" y="0"/>
                  </a:lnTo>
                  <a:lnTo>
                    <a:pt x="0" y="0"/>
                  </a:lnTo>
                  <a:lnTo>
                    <a:pt x="0" y="213118"/>
                  </a:lnTo>
                  <a:close/>
                </a:path>
              </a:pathLst>
            </a:custGeom>
            <a:solidFill>
              <a:srgbClr val="ACADB1"/>
            </a:solidFill>
          </p:spPr>
          <p:txBody>
            <a:bodyPr wrap="square" lIns="0" tIns="0" rIns="0" bIns="0" rtlCol="0"/>
            <a:lstStyle/>
            <a:p>
              <a:endParaRPr/>
            </a:p>
          </p:txBody>
        </p:sp>
        <p:sp>
          <p:nvSpPr>
            <p:cNvPr id="26" name="object 26"/>
            <p:cNvSpPr/>
            <p:nvPr/>
          </p:nvSpPr>
          <p:spPr>
            <a:xfrm>
              <a:off x="6192545" y="2788297"/>
              <a:ext cx="60960" cy="212090"/>
            </a:xfrm>
            <a:custGeom>
              <a:avLst/>
              <a:gdLst/>
              <a:ahLst/>
              <a:cxnLst/>
              <a:rect l="l" t="t" r="r" b="b"/>
              <a:pathLst>
                <a:path w="60960" h="212089">
                  <a:moveTo>
                    <a:pt x="0" y="0"/>
                  </a:moveTo>
                  <a:lnTo>
                    <a:pt x="60921" y="0"/>
                  </a:lnTo>
                  <a:lnTo>
                    <a:pt x="60921" y="211581"/>
                  </a:lnTo>
                  <a:lnTo>
                    <a:pt x="0" y="211581"/>
                  </a:lnTo>
                  <a:lnTo>
                    <a:pt x="0" y="0"/>
                  </a:lnTo>
                  <a:close/>
                </a:path>
              </a:pathLst>
            </a:custGeom>
            <a:ln w="6089">
              <a:solidFill>
                <a:srgbClr val="4A4B4D"/>
              </a:solidFill>
            </a:ln>
          </p:spPr>
          <p:txBody>
            <a:bodyPr wrap="square" lIns="0" tIns="0" rIns="0" bIns="0" rtlCol="0"/>
            <a:lstStyle/>
            <a:p>
              <a:endParaRPr/>
            </a:p>
          </p:txBody>
        </p:sp>
        <p:sp>
          <p:nvSpPr>
            <p:cNvPr id="27" name="object 27"/>
            <p:cNvSpPr/>
            <p:nvPr/>
          </p:nvSpPr>
          <p:spPr>
            <a:xfrm>
              <a:off x="6180378" y="3082086"/>
              <a:ext cx="74930" cy="213360"/>
            </a:xfrm>
            <a:custGeom>
              <a:avLst/>
              <a:gdLst/>
              <a:ahLst/>
              <a:cxnLst/>
              <a:rect l="l" t="t" r="r" b="b"/>
              <a:pathLst>
                <a:path w="74929" h="213360">
                  <a:moveTo>
                    <a:pt x="0" y="213118"/>
                  </a:moveTo>
                  <a:lnTo>
                    <a:pt x="74561" y="213118"/>
                  </a:lnTo>
                  <a:lnTo>
                    <a:pt x="74561" y="0"/>
                  </a:lnTo>
                  <a:lnTo>
                    <a:pt x="0" y="0"/>
                  </a:lnTo>
                  <a:lnTo>
                    <a:pt x="0" y="213118"/>
                  </a:lnTo>
                  <a:close/>
                </a:path>
              </a:pathLst>
            </a:custGeom>
            <a:solidFill>
              <a:srgbClr val="ACADB1"/>
            </a:solidFill>
          </p:spPr>
          <p:txBody>
            <a:bodyPr wrap="square" lIns="0" tIns="0" rIns="0" bIns="0" rtlCol="0"/>
            <a:lstStyle/>
            <a:p>
              <a:endParaRPr/>
            </a:p>
          </p:txBody>
        </p:sp>
        <p:sp>
          <p:nvSpPr>
            <p:cNvPr id="28" name="object 28"/>
            <p:cNvSpPr/>
            <p:nvPr/>
          </p:nvSpPr>
          <p:spPr>
            <a:xfrm>
              <a:off x="6178841" y="3082086"/>
              <a:ext cx="74930" cy="212090"/>
            </a:xfrm>
            <a:custGeom>
              <a:avLst/>
              <a:gdLst/>
              <a:ahLst/>
              <a:cxnLst/>
              <a:rect l="l" t="t" r="r" b="b"/>
              <a:pathLst>
                <a:path w="74929" h="212089">
                  <a:moveTo>
                    <a:pt x="0" y="0"/>
                  </a:moveTo>
                  <a:lnTo>
                    <a:pt x="74612" y="0"/>
                  </a:lnTo>
                  <a:lnTo>
                    <a:pt x="74612" y="211582"/>
                  </a:lnTo>
                  <a:lnTo>
                    <a:pt x="0" y="211582"/>
                  </a:lnTo>
                  <a:lnTo>
                    <a:pt x="0" y="0"/>
                  </a:lnTo>
                  <a:close/>
                </a:path>
              </a:pathLst>
            </a:custGeom>
            <a:ln w="6089">
              <a:solidFill>
                <a:srgbClr val="4A4B4D"/>
              </a:solidFill>
            </a:ln>
          </p:spPr>
          <p:txBody>
            <a:bodyPr wrap="square" lIns="0" tIns="0" rIns="0" bIns="0" rtlCol="0"/>
            <a:lstStyle/>
            <a:p>
              <a:endParaRPr/>
            </a:p>
          </p:txBody>
        </p:sp>
        <p:sp>
          <p:nvSpPr>
            <p:cNvPr id="29" name="object 29"/>
            <p:cNvSpPr/>
            <p:nvPr/>
          </p:nvSpPr>
          <p:spPr>
            <a:xfrm>
              <a:off x="5519737" y="2786760"/>
              <a:ext cx="673100" cy="213360"/>
            </a:xfrm>
            <a:custGeom>
              <a:avLst/>
              <a:gdLst/>
              <a:ahLst/>
              <a:cxnLst/>
              <a:rect l="l" t="t" r="r" b="b"/>
              <a:pathLst>
                <a:path w="673100" h="213360">
                  <a:moveTo>
                    <a:pt x="672807" y="213118"/>
                  </a:moveTo>
                  <a:lnTo>
                    <a:pt x="0" y="213118"/>
                  </a:lnTo>
                  <a:lnTo>
                    <a:pt x="0" y="0"/>
                  </a:lnTo>
                  <a:lnTo>
                    <a:pt x="672807" y="0"/>
                  </a:lnTo>
                  <a:lnTo>
                    <a:pt x="672807" y="213118"/>
                  </a:lnTo>
                  <a:close/>
                </a:path>
              </a:pathLst>
            </a:custGeom>
            <a:solidFill>
              <a:srgbClr val="E7E7E9"/>
            </a:solidFill>
          </p:spPr>
          <p:txBody>
            <a:bodyPr wrap="square" lIns="0" tIns="0" rIns="0" bIns="0" rtlCol="0"/>
            <a:lstStyle/>
            <a:p>
              <a:endParaRPr/>
            </a:p>
          </p:txBody>
        </p:sp>
        <p:sp>
          <p:nvSpPr>
            <p:cNvPr id="30" name="object 30"/>
            <p:cNvSpPr/>
            <p:nvPr/>
          </p:nvSpPr>
          <p:spPr>
            <a:xfrm>
              <a:off x="5521223" y="2788297"/>
              <a:ext cx="671830" cy="212090"/>
            </a:xfrm>
            <a:custGeom>
              <a:avLst/>
              <a:gdLst/>
              <a:ahLst/>
              <a:cxnLst/>
              <a:rect l="l" t="t" r="r" b="b"/>
              <a:pathLst>
                <a:path w="671829" h="212089">
                  <a:moveTo>
                    <a:pt x="0" y="0"/>
                  </a:moveTo>
                  <a:lnTo>
                    <a:pt x="671309" y="0"/>
                  </a:lnTo>
                  <a:lnTo>
                    <a:pt x="671309" y="211581"/>
                  </a:lnTo>
                  <a:lnTo>
                    <a:pt x="0" y="211581"/>
                  </a:lnTo>
                  <a:lnTo>
                    <a:pt x="0" y="0"/>
                  </a:lnTo>
                  <a:close/>
                </a:path>
              </a:pathLst>
            </a:custGeom>
            <a:ln w="6089">
              <a:solidFill>
                <a:srgbClr val="4A4B4D"/>
              </a:solidFill>
            </a:ln>
          </p:spPr>
          <p:txBody>
            <a:bodyPr wrap="square" lIns="0" tIns="0" rIns="0" bIns="0" rtlCol="0"/>
            <a:lstStyle/>
            <a:p>
              <a:endParaRPr/>
            </a:p>
          </p:txBody>
        </p:sp>
        <p:sp>
          <p:nvSpPr>
            <p:cNvPr id="31" name="object 31"/>
            <p:cNvSpPr/>
            <p:nvPr/>
          </p:nvSpPr>
          <p:spPr>
            <a:xfrm>
              <a:off x="5917006" y="3082086"/>
              <a:ext cx="263525" cy="213360"/>
            </a:xfrm>
            <a:custGeom>
              <a:avLst/>
              <a:gdLst/>
              <a:ahLst/>
              <a:cxnLst/>
              <a:rect l="l" t="t" r="r" b="b"/>
              <a:pathLst>
                <a:path w="263525" h="213360">
                  <a:moveTo>
                    <a:pt x="263372" y="213118"/>
                  </a:moveTo>
                  <a:lnTo>
                    <a:pt x="0" y="213118"/>
                  </a:lnTo>
                  <a:lnTo>
                    <a:pt x="0" y="0"/>
                  </a:lnTo>
                  <a:lnTo>
                    <a:pt x="263372" y="0"/>
                  </a:lnTo>
                  <a:lnTo>
                    <a:pt x="263372" y="213118"/>
                  </a:lnTo>
                  <a:close/>
                </a:path>
              </a:pathLst>
            </a:custGeom>
            <a:solidFill>
              <a:srgbClr val="E7E7E9"/>
            </a:solidFill>
          </p:spPr>
          <p:txBody>
            <a:bodyPr wrap="square" lIns="0" tIns="0" rIns="0" bIns="0" rtlCol="0"/>
            <a:lstStyle/>
            <a:p>
              <a:endParaRPr/>
            </a:p>
          </p:txBody>
        </p:sp>
        <p:sp>
          <p:nvSpPr>
            <p:cNvPr id="32" name="object 32"/>
            <p:cNvSpPr/>
            <p:nvPr/>
          </p:nvSpPr>
          <p:spPr>
            <a:xfrm>
              <a:off x="5917006" y="3082086"/>
              <a:ext cx="262255" cy="212090"/>
            </a:xfrm>
            <a:custGeom>
              <a:avLst/>
              <a:gdLst/>
              <a:ahLst/>
              <a:cxnLst/>
              <a:rect l="l" t="t" r="r" b="b"/>
              <a:pathLst>
                <a:path w="262254" h="212089">
                  <a:moveTo>
                    <a:pt x="0" y="0"/>
                  </a:moveTo>
                  <a:lnTo>
                    <a:pt x="261835" y="0"/>
                  </a:lnTo>
                  <a:lnTo>
                    <a:pt x="261835" y="211582"/>
                  </a:lnTo>
                  <a:lnTo>
                    <a:pt x="0" y="211582"/>
                  </a:lnTo>
                  <a:lnTo>
                    <a:pt x="0" y="0"/>
                  </a:lnTo>
                  <a:close/>
                </a:path>
              </a:pathLst>
            </a:custGeom>
            <a:ln w="6089">
              <a:solidFill>
                <a:srgbClr val="4A4B4D"/>
              </a:solidFill>
            </a:ln>
          </p:spPr>
          <p:txBody>
            <a:bodyPr wrap="square" lIns="0" tIns="0" rIns="0" bIns="0" rtlCol="0"/>
            <a:lstStyle/>
            <a:p>
              <a:endParaRPr/>
            </a:p>
          </p:txBody>
        </p:sp>
        <p:sp>
          <p:nvSpPr>
            <p:cNvPr id="33" name="object 33"/>
            <p:cNvSpPr/>
            <p:nvPr/>
          </p:nvSpPr>
          <p:spPr>
            <a:xfrm>
              <a:off x="5210721" y="2786760"/>
              <a:ext cx="310515" cy="213360"/>
            </a:xfrm>
            <a:custGeom>
              <a:avLst/>
              <a:gdLst/>
              <a:ahLst/>
              <a:cxnLst/>
              <a:rect l="l" t="t" r="r" b="b"/>
              <a:pathLst>
                <a:path w="310514" h="213360">
                  <a:moveTo>
                    <a:pt x="310502" y="213118"/>
                  </a:moveTo>
                  <a:lnTo>
                    <a:pt x="0" y="213118"/>
                  </a:lnTo>
                  <a:lnTo>
                    <a:pt x="0" y="0"/>
                  </a:lnTo>
                  <a:lnTo>
                    <a:pt x="310502" y="0"/>
                  </a:lnTo>
                  <a:lnTo>
                    <a:pt x="310502" y="213118"/>
                  </a:lnTo>
                  <a:close/>
                </a:path>
              </a:pathLst>
            </a:custGeom>
            <a:solidFill>
              <a:srgbClr val="4A4B4D"/>
            </a:solidFill>
          </p:spPr>
          <p:txBody>
            <a:bodyPr wrap="square" lIns="0" tIns="0" rIns="0" bIns="0" rtlCol="0"/>
            <a:lstStyle/>
            <a:p>
              <a:endParaRPr/>
            </a:p>
          </p:txBody>
        </p:sp>
        <p:sp>
          <p:nvSpPr>
            <p:cNvPr id="34" name="object 34"/>
            <p:cNvSpPr/>
            <p:nvPr/>
          </p:nvSpPr>
          <p:spPr>
            <a:xfrm>
              <a:off x="5210721" y="2788297"/>
              <a:ext cx="310515" cy="212090"/>
            </a:xfrm>
            <a:custGeom>
              <a:avLst/>
              <a:gdLst/>
              <a:ahLst/>
              <a:cxnLst/>
              <a:rect l="l" t="t" r="r" b="b"/>
              <a:pathLst>
                <a:path w="310514" h="212089">
                  <a:moveTo>
                    <a:pt x="0" y="0"/>
                  </a:moveTo>
                  <a:lnTo>
                    <a:pt x="310502" y="0"/>
                  </a:lnTo>
                  <a:lnTo>
                    <a:pt x="310502" y="211581"/>
                  </a:lnTo>
                  <a:lnTo>
                    <a:pt x="0" y="211581"/>
                  </a:lnTo>
                  <a:lnTo>
                    <a:pt x="0" y="0"/>
                  </a:lnTo>
                  <a:close/>
                </a:path>
              </a:pathLst>
            </a:custGeom>
            <a:ln w="6089">
              <a:solidFill>
                <a:srgbClr val="4A4B4D"/>
              </a:solidFill>
            </a:ln>
          </p:spPr>
          <p:txBody>
            <a:bodyPr wrap="square" lIns="0" tIns="0" rIns="0" bIns="0" rtlCol="0"/>
            <a:lstStyle/>
            <a:p>
              <a:endParaRPr/>
            </a:p>
          </p:txBody>
        </p:sp>
        <p:sp>
          <p:nvSpPr>
            <p:cNvPr id="35" name="object 35"/>
            <p:cNvSpPr/>
            <p:nvPr/>
          </p:nvSpPr>
          <p:spPr>
            <a:xfrm>
              <a:off x="5690197" y="3082086"/>
              <a:ext cx="228600" cy="213360"/>
            </a:xfrm>
            <a:custGeom>
              <a:avLst/>
              <a:gdLst/>
              <a:ahLst/>
              <a:cxnLst/>
              <a:rect l="l" t="t" r="r" b="b"/>
              <a:pathLst>
                <a:path w="228600" h="213360">
                  <a:moveTo>
                    <a:pt x="228346" y="213118"/>
                  </a:moveTo>
                  <a:lnTo>
                    <a:pt x="0" y="213118"/>
                  </a:lnTo>
                  <a:lnTo>
                    <a:pt x="0" y="0"/>
                  </a:lnTo>
                  <a:lnTo>
                    <a:pt x="228346" y="0"/>
                  </a:lnTo>
                  <a:lnTo>
                    <a:pt x="228346" y="213118"/>
                  </a:lnTo>
                  <a:close/>
                </a:path>
              </a:pathLst>
            </a:custGeom>
            <a:solidFill>
              <a:srgbClr val="4A4B4D"/>
            </a:solidFill>
          </p:spPr>
          <p:txBody>
            <a:bodyPr wrap="square" lIns="0" tIns="0" rIns="0" bIns="0" rtlCol="0"/>
            <a:lstStyle/>
            <a:p>
              <a:endParaRPr/>
            </a:p>
          </p:txBody>
        </p:sp>
        <p:sp>
          <p:nvSpPr>
            <p:cNvPr id="36" name="object 36"/>
            <p:cNvSpPr/>
            <p:nvPr/>
          </p:nvSpPr>
          <p:spPr>
            <a:xfrm>
              <a:off x="5690197" y="3082086"/>
              <a:ext cx="227329" cy="212090"/>
            </a:xfrm>
            <a:custGeom>
              <a:avLst/>
              <a:gdLst/>
              <a:ahLst/>
              <a:cxnLst/>
              <a:rect l="l" t="t" r="r" b="b"/>
              <a:pathLst>
                <a:path w="227329" h="212089">
                  <a:moveTo>
                    <a:pt x="0" y="0"/>
                  </a:moveTo>
                  <a:lnTo>
                    <a:pt x="226809" y="0"/>
                  </a:lnTo>
                  <a:lnTo>
                    <a:pt x="226809" y="211582"/>
                  </a:lnTo>
                  <a:lnTo>
                    <a:pt x="0" y="211582"/>
                  </a:lnTo>
                  <a:lnTo>
                    <a:pt x="0" y="0"/>
                  </a:lnTo>
                  <a:close/>
                </a:path>
              </a:pathLst>
            </a:custGeom>
            <a:ln w="6089">
              <a:solidFill>
                <a:srgbClr val="4A4B4D"/>
              </a:solidFill>
            </a:ln>
          </p:spPr>
          <p:txBody>
            <a:bodyPr wrap="square" lIns="0" tIns="0" rIns="0" bIns="0" rtlCol="0"/>
            <a:lstStyle/>
            <a:p>
              <a:endParaRPr/>
            </a:p>
          </p:txBody>
        </p:sp>
        <p:sp>
          <p:nvSpPr>
            <p:cNvPr id="37" name="object 37"/>
            <p:cNvSpPr/>
            <p:nvPr/>
          </p:nvSpPr>
          <p:spPr>
            <a:xfrm>
              <a:off x="5005184" y="2786760"/>
              <a:ext cx="207645" cy="213360"/>
            </a:xfrm>
            <a:custGeom>
              <a:avLst/>
              <a:gdLst/>
              <a:ahLst/>
              <a:cxnLst/>
              <a:rect l="l" t="t" r="r" b="b"/>
              <a:pathLst>
                <a:path w="207645" h="213360">
                  <a:moveTo>
                    <a:pt x="207022" y="213118"/>
                  </a:moveTo>
                  <a:lnTo>
                    <a:pt x="0" y="213118"/>
                  </a:lnTo>
                  <a:lnTo>
                    <a:pt x="0" y="0"/>
                  </a:lnTo>
                  <a:lnTo>
                    <a:pt x="207022" y="0"/>
                  </a:lnTo>
                  <a:lnTo>
                    <a:pt x="207022" y="213118"/>
                  </a:lnTo>
                  <a:close/>
                </a:path>
              </a:pathLst>
            </a:custGeom>
            <a:solidFill>
              <a:srgbClr val="D6D6D9"/>
            </a:solidFill>
          </p:spPr>
          <p:txBody>
            <a:bodyPr wrap="square" lIns="0" tIns="0" rIns="0" bIns="0" rtlCol="0"/>
            <a:lstStyle/>
            <a:p>
              <a:endParaRPr/>
            </a:p>
          </p:txBody>
        </p:sp>
        <p:sp>
          <p:nvSpPr>
            <p:cNvPr id="38" name="object 38"/>
            <p:cNvSpPr/>
            <p:nvPr/>
          </p:nvSpPr>
          <p:spPr>
            <a:xfrm>
              <a:off x="5006720" y="2788297"/>
              <a:ext cx="204470" cy="212090"/>
            </a:xfrm>
            <a:custGeom>
              <a:avLst/>
              <a:gdLst/>
              <a:ahLst/>
              <a:cxnLst/>
              <a:rect l="l" t="t" r="r" b="b"/>
              <a:pathLst>
                <a:path w="204470" h="212089">
                  <a:moveTo>
                    <a:pt x="0" y="0"/>
                  </a:moveTo>
                  <a:lnTo>
                    <a:pt x="203987" y="0"/>
                  </a:lnTo>
                  <a:lnTo>
                    <a:pt x="203987" y="211581"/>
                  </a:lnTo>
                  <a:lnTo>
                    <a:pt x="0" y="211581"/>
                  </a:lnTo>
                  <a:lnTo>
                    <a:pt x="0" y="0"/>
                  </a:lnTo>
                  <a:close/>
                </a:path>
              </a:pathLst>
            </a:custGeom>
            <a:ln w="6089">
              <a:solidFill>
                <a:srgbClr val="4A4B4D"/>
              </a:solidFill>
            </a:ln>
          </p:spPr>
          <p:txBody>
            <a:bodyPr wrap="square" lIns="0" tIns="0" rIns="0" bIns="0" rtlCol="0"/>
            <a:lstStyle/>
            <a:p>
              <a:endParaRPr/>
            </a:p>
          </p:txBody>
        </p:sp>
        <p:sp>
          <p:nvSpPr>
            <p:cNvPr id="39" name="object 39"/>
            <p:cNvSpPr/>
            <p:nvPr/>
          </p:nvSpPr>
          <p:spPr>
            <a:xfrm>
              <a:off x="5463387" y="3082086"/>
              <a:ext cx="228600" cy="213360"/>
            </a:xfrm>
            <a:custGeom>
              <a:avLst/>
              <a:gdLst/>
              <a:ahLst/>
              <a:cxnLst/>
              <a:rect l="l" t="t" r="r" b="b"/>
              <a:pathLst>
                <a:path w="228600" h="213360">
                  <a:moveTo>
                    <a:pt x="228346" y="213118"/>
                  </a:moveTo>
                  <a:lnTo>
                    <a:pt x="0" y="213118"/>
                  </a:lnTo>
                  <a:lnTo>
                    <a:pt x="0" y="0"/>
                  </a:lnTo>
                  <a:lnTo>
                    <a:pt x="228346" y="0"/>
                  </a:lnTo>
                  <a:lnTo>
                    <a:pt x="228346" y="213118"/>
                  </a:lnTo>
                  <a:close/>
                </a:path>
              </a:pathLst>
            </a:custGeom>
            <a:solidFill>
              <a:srgbClr val="D6D6D9"/>
            </a:solidFill>
          </p:spPr>
          <p:txBody>
            <a:bodyPr wrap="square" lIns="0" tIns="0" rIns="0" bIns="0" rtlCol="0"/>
            <a:lstStyle/>
            <a:p>
              <a:endParaRPr/>
            </a:p>
          </p:txBody>
        </p:sp>
        <p:sp>
          <p:nvSpPr>
            <p:cNvPr id="40" name="object 40"/>
            <p:cNvSpPr/>
            <p:nvPr/>
          </p:nvSpPr>
          <p:spPr>
            <a:xfrm>
              <a:off x="5463387" y="3082086"/>
              <a:ext cx="227329" cy="212090"/>
            </a:xfrm>
            <a:custGeom>
              <a:avLst/>
              <a:gdLst/>
              <a:ahLst/>
              <a:cxnLst/>
              <a:rect l="l" t="t" r="r" b="b"/>
              <a:pathLst>
                <a:path w="227329" h="212089">
                  <a:moveTo>
                    <a:pt x="0" y="0"/>
                  </a:moveTo>
                  <a:lnTo>
                    <a:pt x="226809" y="0"/>
                  </a:lnTo>
                  <a:lnTo>
                    <a:pt x="226809" y="211582"/>
                  </a:lnTo>
                  <a:lnTo>
                    <a:pt x="0" y="211582"/>
                  </a:lnTo>
                  <a:lnTo>
                    <a:pt x="0" y="0"/>
                  </a:lnTo>
                  <a:close/>
                </a:path>
              </a:pathLst>
            </a:custGeom>
            <a:ln w="6089">
              <a:solidFill>
                <a:srgbClr val="4A4B4D"/>
              </a:solidFill>
            </a:ln>
          </p:spPr>
          <p:txBody>
            <a:bodyPr wrap="square" lIns="0" tIns="0" rIns="0" bIns="0" rtlCol="0"/>
            <a:lstStyle/>
            <a:p>
              <a:endParaRPr/>
            </a:p>
          </p:txBody>
        </p:sp>
        <p:sp>
          <p:nvSpPr>
            <p:cNvPr id="41" name="object 41"/>
            <p:cNvSpPr/>
            <p:nvPr/>
          </p:nvSpPr>
          <p:spPr>
            <a:xfrm>
              <a:off x="3635171" y="2786760"/>
              <a:ext cx="1371600" cy="213360"/>
            </a:xfrm>
            <a:custGeom>
              <a:avLst/>
              <a:gdLst/>
              <a:ahLst/>
              <a:cxnLst/>
              <a:rect l="l" t="t" r="r" b="b"/>
              <a:pathLst>
                <a:path w="1371600" h="213360">
                  <a:moveTo>
                    <a:pt x="1371549" y="213118"/>
                  </a:moveTo>
                  <a:lnTo>
                    <a:pt x="0" y="213118"/>
                  </a:lnTo>
                  <a:lnTo>
                    <a:pt x="0" y="0"/>
                  </a:lnTo>
                  <a:lnTo>
                    <a:pt x="1371549" y="0"/>
                  </a:lnTo>
                  <a:lnTo>
                    <a:pt x="1371549" y="213118"/>
                  </a:lnTo>
                  <a:close/>
                </a:path>
              </a:pathLst>
            </a:custGeom>
            <a:solidFill>
              <a:srgbClr val="86878A"/>
            </a:solidFill>
          </p:spPr>
          <p:txBody>
            <a:bodyPr wrap="square" lIns="0" tIns="0" rIns="0" bIns="0" rtlCol="0"/>
            <a:lstStyle/>
            <a:p>
              <a:endParaRPr/>
            </a:p>
          </p:txBody>
        </p:sp>
        <p:sp>
          <p:nvSpPr>
            <p:cNvPr id="42" name="object 42"/>
            <p:cNvSpPr/>
            <p:nvPr/>
          </p:nvSpPr>
          <p:spPr>
            <a:xfrm>
              <a:off x="3636670" y="2788297"/>
              <a:ext cx="1370330" cy="212090"/>
            </a:xfrm>
            <a:custGeom>
              <a:avLst/>
              <a:gdLst/>
              <a:ahLst/>
              <a:cxnLst/>
              <a:rect l="l" t="t" r="r" b="b"/>
              <a:pathLst>
                <a:path w="1370329" h="212089">
                  <a:moveTo>
                    <a:pt x="0" y="0"/>
                  </a:moveTo>
                  <a:lnTo>
                    <a:pt x="1370063" y="0"/>
                  </a:lnTo>
                  <a:lnTo>
                    <a:pt x="1370063" y="211581"/>
                  </a:lnTo>
                  <a:lnTo>
                    <a:pt x="0" y="211581"/>
                  </a:lnTo>
                  <a:lnTo>
                    <a:pt x="0" y="0"/>
                  </a:lnTo>
                  <a:close/>
                </a:path>
              </a:pathLst>
            </a:custGeom>
            <a:ln w="6089">
              <a:solidFill>
                <a:srgbClr val="4A4B4D"/>
              </a:solidFill>
            </a:ln>
          </p:spPr>
          <p:txBody>
            <a:bodyPr wrap="square" lIns="0" tIns="0" rIns="0" bIns="0" rtlCol="0"/>
            <a:lstStyle/>
            <a:p>
              <a:endParaRPr/>
            </a:p>
          </p:txBody>
        </p:sp>
        <p:sp>
          <p:nvSpPr>
            <p:cNvPr id="43" name="object 43"/>
            <p:cNvSpPr/>
            <p:nvPr/>
          </p:nvSpPr>
          <p:spPr>
            <a:xfrm>
              <a:off x="4490694" y="3082086"/>
              <a:ext cx="974725" cy="213360"/>
            </a:xfrm>
            <a:custGeom>
              <a:avLst/>
              <a:gdLst/>
              <a:ahLst/>
              <a:cxnLst/>
              <a:rect l="l" t="t" r="r" b="b"/>
              <a:pathLst>
                <a:path w="974725" h="213360">
                  <a:moveTo>
                    <a:pt x="974229" y="213118"/>
                  </a:moveTo>
                  <a:lnTo>
                    <a:pt x="0" y="213118"/>
                  </a:lnTo>
                  <a:lnTo>
                    <a:pt x="0" y="0"/>
                  </a:lnTo>
                  <a:lnTo>
                    <a:pt x="974229" y="0"/>
                  </a:lnTo>
                  <a:lnTo>
                    <a:pt x="974229" y="213118"/>
                  </a:lnTo>
                  <a:close/>
                </a:path>
              </a:pathLst>
            </a:custGeom>
            <a:solidFill>
              <a:srgbClr val="86878A"/>
            </a:solidFill>
          </p:spPr>
          <p:txBody>
            <a:bodyPr wrap="square" lIns="0" tIns="0" rIns="0" bIns="0" rtlCol="0"/>
            <a:lstStyle/>
            <a:p>
              <a:endParaRPr/>
            </a:p>
          </p:txBody>
        </p:sp>
        <p:sp>
          <p:nvSpPr>
            <p:cNvPr id="44" name="object 44"/>
            <p:cNvSpPr/>
            <p:nvPr/>
          </p:nvSpPr>
          <p:spPr>
            <a:xfrm>
              <a:off x="4490694" y="3082086"/>
              <a:ext cx="972819" cy="212090"/>
            </a:xfrm>
            <a:custGeom>
              <a:avLst/>
              <a:gdLst/>
              <a:ahLst/>
              <a:cxnLst/>
              <a:rect l="l" t="t" r="r" b="b"/>
              <a:pathLst>
                <a:path w="972820" h="212089">
                  <a:moveTo>
                    <a:pt x="0" y="0"/>
                  </a:moveTo>
                  <a:lnTo>
                    <a:pt x="972692" y="0"/>
                  </a:lnTo>
                  <a:lnTo>
                    <a:pt x="972692" y="211582"/>
                  </a:lnTo>
                  <a:lnTo>
                    <a:pt x="0" y="211582"/>
                  </a:lnTo>
                  <a:lnTo>
                    <a:pt x="0" y="0"/>
                  </a:lnTo>
                  <a:close/>
                </a:path>
              </a:pathLst>
            </a:custGeom>
            <a:ln w="6089">
              <a:solidFill>
                <a:srgbClr val="4A4B4D"/>
              </a:solidFill>
            </a:ln>
          </p:spPr>
          <p:txBody>
            <a:bodyPr wrap="square" lIns="0" tIns="0" rIns="0" bIns="0" rtlCol="0"/>
            <a:lstStyle/>
            <a:p>
              <a:endParaRPr/>
            </a:p>
          </p:txBody>
        </p:sp>
        <p:sp>
          <p:nvSpPr>
            <p:cNvPr id="45" name="object 45"/>
            <p:cNvSpPr/>
            <p:nvPr/>
          </p:nvSpPr>
          <p:spPr>
            <a:xfrm>
              <a:off x="3533190" y="2786760"/>
              <a:ext cx="103505" cy="213360"/>
            </a:xfrm>
            <a:custGeom>
              <a:avLst/>
              <a:gdLst/>
              <a:ahLst/>
              <a:cxnLst/>
              <a:rect l="l" t="t" r="r" b="b"/>
              <a:pathLst>
                <a:path w="103504" h="213360">
                  <a:moveTo>
                    <a:pt x="0" y="213118"/>
                  </a:moveTo>
                  <a:lnTo>
                    <a:pt x="103479" y="213118"/>
                  </a:lnTo>
                  <a:lnTo>
                    <a:pt x="103479" y="0"/>
                  </a:lnTo>
                  <a:lnTo>
                    <a:pt x="0" y="0"/>
                  </a:lnTo>
                  <a:lnTo>
                    <a:pt x="0" y="213118"/>
                  </a:lnTo>
                  <a:close/>
                </a:path>
              </a:pathLst>
            </a:custGeom>
            <a:solidFill>
              <a:srgbClr val="C4C5C6"/>
            </a:solidFill>
          </p:spPr>
          <p:txBody>
            <a:bodyPr wrap="square" lIns="0" tIns="0" rIns="0" bIns="0" rtlCol="0"/>
            <a:lstStyle/>
            <a:p>
              <a:endParaRPr/>
            </a:p>
          </p:txBody>
        </p:sp>
        <p:sp>
          <p:nvSpPr>
            <p:cNvPr id="46" name="object 46"/>
            <p:cNvSpPr/>
            <p:nvPr/>
          </p:nvSpPr>
          <p:spPr>
            <a:xfrm>
              <a:off x="3531641" y="2788297"/>
              <a:ext cx="105410" cy="212090"/>
            </a:xfrm>
            <a:custGeom>
              <a:avLst/>
              <a:gdLst/>
              <a:ahLst/>
              <a:cxnLst/>
              <a:rect l="l" t="t" r="r" b="b"/>
              <a:pathLst>
                <a:path w="105410" h="212089">
                  <a:moveTo>
                    <a:pt x="0" y="0"/>
                  </a:moveTo>
                  <a:lnTo>
                    <a:pt x="105028" y="0"/>
                  </a:lnTo>
                  <a:lnTo>
                    <a:pt x="105028" y="211581"/>
                  </a:lnTo>
                  <a:lnTo>
                    <a:pt x="0" y="211581"/>
                  </a:lnTo>
                  <a:lnTo>
                    <a:pt x="0" y="0"/>
                  </a:lnTo>
                  <a:close/>
                </a:path>
              </a:pathLst>
            </a:custGeom>
            <a:ln w="6089">
              <a:solidFill>
                <a:srgbClr val="4A4B4D"/>
              </a:solidFill>
            </a:ln>
          </p:spPr>
          <p:txBody>
            <a:bodyPr wrap="square" lIns="0" tIns="0" rIns="0" bIns="0" rtlCol="0"/>
            <a:lstStyle/>
            <a:p>
              <a:endParaRPr/>
            </a:p>
          </p:txBody>
        </p:sp>
        <p:sp>
          <p:nvSpPr>
            <p:cNvPr id="47" name="object 47"/>
            <p:cNvSpPr/>
            <p:nvPr/>
          </p:nvSpPr>
          <p:spPr>
            <a:xfrm>
              <a:off x="4361256" y="3082086"/>
              <a:ext cx="131445" cy="213360"/>
            </a:xfrm>
            <a:custGeom>
              <a:avLst/>
              <a:gdLst/>
              <a:ahLst/>
              <a:cxnLst/>
              <a:rect l="l" t="t" r="r" b="b"/>
              <a:pathLst>
                <a:path w="131445" h="213360">
                  <a:moveTo>
                    <a:pt x="0" y="213118"/>
                  </a:moveTo>
                  <a:lnTo>
                    <a:pt x="130924" y="213118"/>
                  </a:lnTo>
                  <a:lnTo>
                    <a:pt x="130924" y="0"/>
                  </a:lnTo>
                  <a:lnTo>
                    <a:pt x="0" y="0"/>
                  </a:lnTo>
                  <a:lnTo>
                    <a:pt x="0" y="213118"/>
                  </a:lnTo>
                  <a:close/>
                </a:path>
              </a:pathLst>
            </a:custGeom>
            <a:solidFill>
              <a:srgbClr val="C4C5C6"/>
            </a:solidFill>
          </p:spPr>
          <p:txBody>
            <a:bodyPr wrap="square" lIns="0" tIns="0" rIns="0" bIns="0" rtlCol="0"/>
            <a:lstStyle/>
            <a:p>
              <a:endParaRPr/>
            </a:p>
          </p:txBody>
        </p:sp>
        <p:sp>
          <p:nvSpPr>
            <p:cNvPr id="48" name="object 48"/>
            <p:cNvSpPr/>
            <p:nvPr/>
          </p:nvSpPr>
          <p:spPr>
            <a:xfrm>
              <a:off x="4359770" y="3082086"/>
              <a:ext cx="131445" cy="212090"/>
            </a:xfrm>
            <a:custGeom>
              <a:avLst/>
              <a:gdLst/>
              <a:ahLst/>
              <a:cxnLst/>
              <a:rect l="l" t="t" r="r" b="b"/>
              <a:pathLst>
                <a:path w="131445" h="212089">
                  <a:moveTo>
                    <a:pt x="0" y="0"/>
                  </a:moveTo>
                  <a:lnTo>
                    <a:pt x="130924" y="0"/>
                  </a:lnTo>
                  <a:lnTo>
                    <a:pt x="130924" y="211582"/>
                  </a:lnTo>
                  <a:lnTo>
                    <a:pt x="0" y="211582"/>
                  </a:lnTo>
                  <a:lnTo>
                    <a:pt x="0" y="0"/>
                  </a:lnTo>
                  <a:close/>
                </a:path>
              </a:pathLst>
            </a:custGeom>
            <a:ln w="6089">
              <a:solidFill>
                <a:srgbClr val="4A4B4D"/>
              </a:solidFill>
            </a:ln>
          </p:spPr>
          <p:txBody>
            <a:bodyPr wrap="square" lIns="0" tIns="0" rIns="0" bIns="0" rtlCol="0"/>
            <a:lstStyle/>
            <a:p>
              <a:endParaRPr/>
            </a:p>
          </p:txBody>
        </p:sp>
        <p:sp>
          <p:nvSpPr>
            <p:cNvPr id="49" name="object 49"/>
            <p:cNvSpPr/>
            <p:nvPr/>
          </p:nvSpPr>
          <p:spPr>
            <a:xfrm>
              <a:off x="2624391" y="2786760"/>
              <a:ext cx="909319" cy="213360"/>
            </a:xfrm>
            <a:custGeom>
              <a:avLst/>
              <a:gdLst/>
              <a:ahLst/>
              <a:cxnLst/>
              <a:rect l="l" t="t" r="r" b="b"/>
              <a:pathLst>
                <a:path w="909320" h="213360">
                  <a:moveTo>
                    <a:pt x="908799" y="213118"/>
                  </a:moveTo>
                  <a:lnTo>
                    <a:pt x="0" y="213118"/>
                  </a:lnTo>
                  <a:lnTo>
                    <a:pt x="0" y="0"/>
                  </a:lnTo>
                  <a:lnTo>
                    <a:pt x="908799" y="0"/>
                  </a:lnTo>
                  <a:lnTo>
                    <a:pt x="908799" y="213118"/>
                  </a:lnTo>
                  <a:close/>
                </a:path>
              </a:pathLst>
            </a:custGeom>
            <a:solidFill>
              <a:srgbClr val="F4F4F5"/>
            </a:solidFill>
          </p:spPr>
          <p:txBody>
            <a:bodyPr wrap="square" lIns="0" tIns="0" rIns="0" bIns="0" rtlCol="0"/>
            <a:lstStyle/>
            <a:p>
              <a:endParaRPr/>
            </a:p>
          </p:txBody>
        </p:sp>
        <p:sp>
          <p:nvSpPr>
            <p:cNvPr id="50" name="object 50"/>
            <p:cNvSpPr/>
            <p:nvPr/>
          </p:nvSpPr>
          <p:spPr>
            <a:xfrm>
              <a:off x="2624391" y="2788297"/>
              <a:ext cx="907415" cy="212090"/>
            </a:xfrm>
            <a:custGeom>
              <a:avLst/>
              <a:gdLst/>
              <a:ahLst/>
              <a:cxnLst/>
              <a:rect l="l" t="t" r="r" b="b"/>
              <a:pathLst>
                <a:path w="907414" h="212089">
                  <a:moveTo>
                    <a:pt x="0" y="0"/>
                  </a:moveTo>
                  <a:lnTo>
                    <a:pt x="907262" y="0"/>
                  </a:lnTo>
                  <a:lnTo>
                    <a:pt x="907262" y="211581"/>
                  </a:lnTo>
                  <a:lnTo>
                    <a:pt x="0" y="211581"/>
                  </a:lnTo>
                  <a:lnTo>
                    <a:pt x="0" y="0"/>
                  </a:lnTo>
                  <a:close/>
                </a:path>
              </a:pathLst>
            </a:custGeom>
            <a:ln w="6089">
              <a:solidFill>
                <a:srgbClr val="4A4B4D"/>
              </a:solidFill>
            </a:ln>
          </p:spPr>
          <p:txBody>
            <a:bodyPr wrap="square" lIns="0" tIns="0" rIns="0" bIns="0" rtlCol="0"/>
            <a:lstStyle/>
            <a:p>
              <a:endParaRPr/>
            </a:p>
          </p:txBody>
        </p:sp>
        <p:sp>
          <p:nvSpPr>
            <p:cNvPr id="51" name="object 51"/>
            <p:cNvSpPr/>
            <p:nvPr/>
          </p:nvSpPr>
          <p:spPr>
            <a:xfrm>
              <a:off x="3534664" y="3082086"/>
              <a:ext cx="826769" cy="213360"/>
            </a:xfrm>
            <a:custGeom>
              <a:avLst/>
              <a:gdLst/>
              <a:ahLst/>
              <a:cxnLst/>
              <a:rect l="l" t="t" r="r" b="b"/>
              <a:pathLst>
                <a:path w="826770" h="213360">
                  <a:moveTo>
                    <a:pt x="826592" y="213118"/>
                  </a:moveTo>
                  <a:lnTo>
                    <a:pt x="0" y="213118"/>
                  </a:lnTo>
                  <a:lnTo>
                    <a:pt x="0" y="0"/>
                  </a:lnTo>
                  <a:lnTo>
                    <a:pt x="826592" y="0"/>
                  </a:lnTo>
                  <a:lnTo>
                    <a:pt x="826592" y="213118"/>
                  </a:lnTo>
                  <a:close/>
                </a:path>
              </a:pathLst>
            </a:custGeom>
            <a:solidFill>
              <a:srgbClr val="F4F4F5"/>
            </a:solidFill>
          </p:spPr>
          <p:txBody>
            <a:bodyPr wrap="square" lIns="0" tIns="0" rIns="0" bIns="0" rtlCol="0"/>
            <a:lstStyle/>
            <a:p>
              <a:endParaRPr/>
            </a:p>
          </p:txBody>
        </p:sp>
        <p:sp>
          <p:nvSpPr>
            <p:cNvPr id="52" name="object 52"/>
            <p:cNvSpPr/>
            <p:nvPr/>
          </p:nvSpPr>
          <p:spPr>
            <a:xfrm>
              <a:off x="3536200" y="3082086"/>
              <a:ext cx="823594" cy="212090"/>
            </a:xfrm>
            <a:custGeom>
              <a:avLst/>
              <a:gdLst/>
              <a:ahLst/>
              <a:cxnLst/>
              <a:rect l="l" t="t" r="r" b="b"/>
              <a:pathLst>
                <a:path w="823595" h="212089">
                  <a:moveTo>
                    <a:pt x="0" y="0"/>
                  </a:moveTo>
                  <a:lnTo>
                    <a:pt x="823569" y="0"/>
                  </a:lnTo>
                  <a:lnTo>
                    <a:pt x="823569" y="211582"/>
                  </a:lnTo>
                  <a:lnTo>
                    <a:pt x="0" y="211582"/>
                  </a:lnTo>
                  <a:lnTo>
                    <a:pt x="0" y="0"/>
                  </a:lnTo>
                  <a:close/>
                </a:path>
              </a:pathLst>
            </a:custGeom>
            <a:ln w="6089">
              <a:solidFill>
                <a:srgbClr val="4A4B4D"/>
              </a:solidFill>
            </a:ln>
          </p:spPr>
          <p:txBody>
            <a:bodyPr wrap="square" lIns="0" tIns="0" rIns="0" bIns="0" rtlCol="0"/>
            <a:lstStyle/>
            <a:p>
              <a:endParaRPr/>
            </a:p>
          </p:txBody>
        </p:sp>
        <p:sp>
          <p:nvSpPr>
            <p:cNvPr id="53" name="object 53"/>
            <p:cNvSpPr/>
            <p:nvPr/>
          </p:nvSpPr>
          <p:spPr>
            <a:xfrm>
              <a:off x="1890661" y="2786760"/>
              <a:ext cx="735330" cy="213360"/>
            </a:xfrm>
            <a:custGeom>
              <a:avLst/>
              <a:gdLst/>
              <a:ahLst/>
              <a:cxnLst/>
              <a:rect l="l" t="t" r="r" b="b"/>
              <a:pathLst>
                <a:path w="735330" h="213360">
                  <a:moveTo>
                    <a:pt x="735266" y="213118"/>
                  </a:moveTo>
                  <a:lnTo>
                    <a:pt x="0" y="213118"/>
                  </a:lnTo>
                  <a:lnTo>
                    <a:pt x="0" y="0"/>
                  </a:lnTo>
                  <a:lnTo>
                    <a:pt x="735266" y="0"/>
                  </a:lnTo>
                  <a:lnTo>
                    <a:pt x="735266" y="213118"/>
                  </a:lnTo>
                  <a:close/>
                </a:path>
              </a:pathLst>
            </a:custGeom>
            <a:solidFill>
              <a:srgbClr val="4A4B4D"/>
            </a:solidFill>
          </p:spPr>
          <p:txBody>
            <a:bodyPr wrap="square" lIns="0" tIns="0" rIns="0" bIns="0" rtlCol="0"/>
            <a:lstStyle/>
            <a:p>
              <a:endParaRPr/>
            </a:p>
          </p:txBody>
        </p:sp>
        <p:sp>
          <p:nvSpPr>
            <p:cNvPr id="54" name="object 54"/>
            <p:cNvSpPr/>
            <p:nvPr/>
          </p:nvSpPr>
          <p:spPr>
            <a:xfrm>
              <a:off x="1892147" y="2788297"/>
              <a:ext cx="732790" cy="212090"/>
            </a:xfrm>
            <a:custGeom>
              <a:avLst/>
              <a:gdLst/>
              <a:ahLst/>
              <a:cxnLst/>
              <a:rect l="l" t="t" r="r" b="b"/>
              <a:pathLst>
                <a:path w="732789" h="212089">
                  <a:moveTo>
                    <a:pt x="0" y="0"/>
                  </a:moveTo>
                  <a:lnTo>
                    <a:pt x="732231" y="0"/>
                  </a:lnTo>
                  <a:lnTo>
                    <a:pt x="732231" y="211581"/>
                  </a:lnTo>
                  <a:lnTo>
                    <a:pt x="0" y="211581"/>
                  </a:lnTo>
                  <a:lnTo>
                    <a:pt x="0" y="0"/>
                  </a:lnTo>
                  <a:close/>
                </a:path>
              </a:pathLst>
            </a:custGeom>
            <a:ln w="6089">
              <a:solidFill>
                <a:srgbClr val="4A4B4D"/>
              </a:solidFill>
            </a:ln>
          </p:spPr>
          <p:txBody>
            <a:bodyPr wrap="square" lIns="0" tIns="0" rIns="0" bIns="0" rtlCol="0"/>
            <a:lstStyle/>
            <a:p>
              <a:endParaRPr/>
            </a:p>
          </p:txBody>
        </p:sp>
        <p:sp>
          <p:nvSpPr>
            <p:cNvPr id="55" name="object 55"/>
            <p:cNvSpPr/>
            <p:nvPr/>
          </p:nvSpPr>
          <p:spPr>
            <a:xfrm>
              <a:off x="1890661" y="3082086"/>
              <a:ext cx="1645920" cy="213360"/>
            </a:xfrm>
            <a:custGeom>
              <a:avLst/>
              <a:gdLst/>
              <a:ahLst/>
              <a:cxnLst/>
              <a:rect l="l" t="t" r="r" b="b"/>
              <a:pathLst>
                <a:path w="1645920" h="213360">
                  <a:moveTo>
                    <a:pt x="1645539" y="213118"/>
                  </a:moveTo>
                  <a:lnTo>
                    <a:pt x="0" y="213118"/>
                  </a:lnTo>
                  <a:lnTo>
                    <a:pt x="0" y="0"/>
                  </a:lnTo>
                  <a:lnTo>
                    <a:pt x="1645539" y="0"/>
                  </a:lnTo>
                  <a:lnTo>
                    <a:pt x="1645539" y="213118"/>
                  </a:lnTo>
                  <a:close/>
                </a:path>
              </a:pathLst>
            </a:custGeom>
            <a:solidFill>
              <a:srgbClr val="4A4B4D"/>
            </a:solidFill>
          </p:spPr>
          <p:txBody>
            <a:bodyPr wrap="square" lIns="0" tIns="0" rIns="0" bIns="0" rtlCol="0"/>
            <a:lstStyle/>
            <a:p>
              <a:endParaRPr/>
            </a:p>
          </p:txBody>
        </p:sp>
        <p:sp>
          <p:nvSpPr>
            <p:cNvPr id="56" name="object 56"/>
            <p:cNvSpPr/>
            <p:nvPr/>
          </p:nvSpPr>
          <p:spPr>
            <a:xfrm>
              <a:off x="1892147" y="3082086"/>
              <a:ext cx="1644650" cy="212090"/>
            </a:xfrm>
            <a:custGeom>
              <a:avLst/>
              <a:gdLst/>
              <a:ahLst/>
              <a:cxnLst/>
              <a:rect l="l" t="t" r="r" b="b"/>
              <a:pathLst>
                <a:path w="1644650" h="212089">
                  <a:moveTo>
                    <a:pt x="0" y="0"/>
                  </a:moveTo>
                  <a:lnTo>
                    <a:pt x="1644053" y="0"/>
                  </a:lnTo>
                  <a:lnTo>
                    <a:pt x="1644053" y="211582"/>
                  </a:lnTo>
                  <a:lnTo>
                    <a:pt x="0" y="211582"/>
                  </a:lnTo>
                  <a:lnTo>
                    <a:pt x="0" y="0"/>
                  </a:lnTo>
                  <a:close/>
                </a:path>
              </a:pathLst>
            </a:custGeom>
            <a:ln w="6089">
              <a:solidFill>
                <a:srgbClr val="4A4B4D"/>
              </a:solidFill>
            </a:ln>
          </p:spPr>
          <p:txBody>
            <a:bodyPr wrap="square" lIns="0" tIns="0" rIns="0" bIns="0" rtlCol="0"/>
            <a:lstStyle/>
            <a:p>
              <a:endParaRPr/>
            </a:p>
          </p:txBody>
        </p:sp>
        <p:sp>
          <p:nvSpPr>
            <p:cNvPr id="57" name="object 57"/>
            <p:cNvSpPr/>
            <p:nvPr/>
          </p:nvSpPr>
          <p:spPr>
            <a:xfrm>
              <a:off x="6197104" y="2127643"/>
              <a:ext cx="58419" cy="213360"/>
            </a:xfrm>
            <a:custGeom>
              <a:avLst/>
              <a:gdLst/>
              <a:ahLst/>
              <a:cxnLst/>
              <a:rect l="l" t="t" r="r" b="b"/>
              <a:pathLst>
                <a:path w="58420" h="213360">
                  <a:moveTo>
                    <a:pt x="0" y="213067"/>
                  </a:moveTo>
                  <a:lnTo>
                    <a:pt x="57848" y="213067"/>
                  </a:lnTo>
                  <a:lnTo>
                    <a:pt x="57848" y="0"/>
                  </a:lnTo>
                  <a:lnTo>
                    <a:pt x="0" y="0"/>
                  </a:lnTo>
                  <a:lnTo>
                    <a:pt x="0" y="213067"/>
                  </a:lnTo>
                  <a:close/>
                </a:path>
              </a:pathLst>
            </a:custGeom>
            <a:solidFill>
              <a:srgbClr val="ACADB1"/>
            </a:solidFill>
          </p:spPr>
          <p:txBody>
            <a:bodyPr wrap="square" lIns="0" tIns="0" rIns="0" bIns="0" rtlCol="0"/>
            <a:lstStyle/>
            <a:p>
              <a:endParaRPr/>
            </a:p>
          </p:txBody>
        </p:sp>
        <p:sp>
          <p:nvSpPr>
            <p:cNvPr id="58" name="object 58"/>
            <p:cNvSpPr/>
            <p:nvPr/>
          </p:nvSpPr>
          <p:spPr>
            <a:xfrm>
              <a:off x="6197104" y="2127643"/>
              <a:ext cx="56515" cy="212090"/>
            </a:xfrm>
            <a:custGeom>
              <a:avLst/>
              <a:gdLst/>
              <a:ahLst/>
              <a:cxnLst/>
              <a:rect l="l" t="t" r="r" b="b"/>
              <a:pathLst>
                <a:path w="56514" h="212089">
                  <a:moveTo>
                    <a:pt x="0" y="0"/>
                  </a:moveTo>
                  <a:lnTo>
                    <a:pt x="56362" y="0"/>
                  </a:lnTo>
                  <a:lnTo>
                    <a:pt x="56362" y="211581"/>
                  </a:lnTo>
                  <a:lnTo>
                    <a:pt x="0" y="211581"/>
                  </a:lnTo>
                  <a:lnTo>
                    <a:pt x="0" y="0"/>
                  </a:lnTo>
                  <a:close/>
                </a:path>
              </a:pathLst>
            </a:custGeom>
            <a:ln w="6089">
              <a:solidFill>
                <a:srgbClr val="4A4B4D"/>
              </a:solidFill>
            </a:ln>
          </p:spPr>
          <p:txBody>
            <a:bodyPr wrap="square" lIns="0" tIns="0" rIns="0" bIns="0" rtlCol="0"/>
            <a:lstStyle/>
            <a:p>
              <a:endParaRPr/>
            </a:p>
          </p:txBody>
        </p:sp>
        <p:sp>
          <p:nvSpPr>
            <p:cNvPr id="59" name="object 59"/>
            <p:cNvSpPr/>
            <p:nvPr/>
          </p:nvSpPr>
          <p:spPr>
            <a:xfrm>
              <a:off x="6189509" y="2421432"/>
              <a:ext cx="60960" cy="213360"/>
            </a:xfrm>
            <a:custGeom>
              <a:avLst/>
              <a:gdLst/>
              <a:ahLst/>
              <a:cxnLst/>
              <a:rect l="l" t="t" r="r" b="b"/>
              <a:pathLst>
                <a:path w="60960" h="213360">
                  <a:moveTo>
                    <a:pt x="0" y="213118"/>
                  </a:moveTo>
                  <a:lnTo>
                    <a:pt x="60871" y="213118"/>
                  </a:lnTo>
                  <a:lnTo>
                    <a:pt x="60871" y="0"/>
                  </a:lnTo>
                  <a:lnTo>
                    <a:pt x="0" y="0"/>
                  </a:lnTo>
                  <a:lnTo>
                    <a:pt x="0" y="213118"/>
                  </a:lnTo>
                  <a:close/>
                </a:path>
              </a:pathLst>
            </a:custGeom>
            <a:solidFill>
              <a:srgbClr val="ACADB1"/>
            </a:solidFill>
          </p:spPr>
          <p:txBody>
            <a:bodyPr wrap="square" lIns="0" tIns="0" rIns="0" bIns="0" rtlCol="0"/>
            <a:lstStyle/>
            <a:p>
              <a:endParaRPr/>
            </a:p>
          </p:txBody>
        </p:sp>
        <p:sp>
          <p:nvSpPr>
            <p:cNvPr id="60" name="object 60"/>
            <p:cNvSpPr/>
            <p:nvPr/>
          </p:nvSpPr>
          <p:spPr>
            <a:xfrm>
              <a:off x="6187973" y="2421432"/>
              <a:ext cx="60960" cy="212090"/>
            </a:xfrm>
            <a:custGeom>
              <a:avLst/>
              <a:gdLst/>
              <a:ahLst/>
              <a:cxnLst/>
              <a:rect l="l" t="t" r="r" b="b"/>
              <a:pathLst>
                <a:path w="60960" h="212089">
                  <a:moveTo>
                    <a:pt x="0" y="0"/>
                  </a:moveTo>
                  <a:lnTo>
                    <a:pt x="60921" y="0"/>
                  </a:lnTo>
                  <a:lnTo>
                    <a:pt x="60921" y="211581"/>
                  </a:lnTo>
                  <a:lnTo>
                    <a:pt x="0" y="211581"/>
                  </a:lnTo>
                  <a:lnTo>
                    <a:pt x="0" y="0"/>
                  </a:lnTo>
                  <a:close/>
                </a:path>
              </a:pathLst>
            </a:custGeom>
            <a:ln w="6089">
              <a:solidFill>
                <a:srgbClr val="4A4B4D"/>
              </a:solidFill>
            </a:ln>
          </p:spPr>
          <p:txBody>
            <a:bodyPr wrap="square" lIns="0" tIns="0" rIns="0" bIns="0" rtlCol="0"/>
            <a:lstStyle/>
            <a:p>
              <a:endParaRPr/>
            </a:p>
          </p:txBody>
        </p:sp>
        <p:sp>
          <p:nvSpPr>
            <p:cNvPr id="61" name="object 61"/>
            <p:cNvSpPr/>
            <p:nvPr/>
          </p:nvSpPr>
          <p:spPr>
            <a:xfrm>
              <a:off x="5484711" y="2127643"/>
              <a:ext cx="712470" cy="213360"/>
            </a:xfrm>
            <a:custGeom>
              <a:avLst/>
              <a:gdLst/>
              <a:ahLst/>
              <a:cxnLst/>
              <a:rect l="l" t="t" r="r" b="b"/>
              <a:pathLst>
                <a:path w="712470" h="213360">
                  <a:moveTo>
                    <a:pt x="712393" y="213067"/>
                  </a:moveTo>
                  <a:lnTo>
                    <a:pt x="0" y="213067"/>
                  </a:lnTo>
                  <a:lnTo>
                    <a:pt x="0" y="0"/>
                  </a:lnTo>
                  <a:lnTo>
                    <a:pt x="712393" y="0"/>
                  </a:lnTo>
                  <a:lnTo>
                    <a:pt x="712393" y="213067"/>
                  </a:lnTo>
                  <a:close/>
                </a:path>
              </a:pathLst>
            </a:custGeom>
            <a:solidFill>
              <a:srgbClr val="E7E7E9"/>
            </a:solidFill>
          </p:spPr>
          <p:txBody>
            <a:bodyPr wrap="square" lIns="0" tIns="0" rIns="0" bIns="0" rtlCol="0"/>
            <a:lstStyle/>
            <a:p>
              <a:endParaRPr/>
            </a:p>
          </p:txBody>
        </p:sp>
        <p:sp>
          <p:nvSpPr>
            <p:cNvPr id="62" name="object 62"/>
            <p:cNvSpPr/>
            <p:nvPr/>
          </p:nvSpPr>
          <p:spPr>
            <a:xfrm>
              <a:off x="5486247" y="2127643"/>
              <a:ext cx="711200" cy="212090"/>
            </a:xfrm>
            <a:custGeom>
              <a:avLst/>
              <a:gdLst/>
              <a:ahLst/>
              <a:cxnLst/>
              <a:rect l="l" t="t" r="r" b="b"/>
              <a:pathLst>
                <a:path w="711200" h="212089">
                  <a:moveTo>
                    <a:pt x="0" y="0"/>
                  </a:moveTo>
                  <a:lnTo>
                    <a:pt x="710857" y="0"/>
                  </a:lnTo>
                  <a:lnTo>
                    <a:pt x="710857" y="211581"/>
                  </a:lnTo>
                  <a:lnTo>
                    <a:pt x="0" y="211581"/>
                  </a:lnTo>
                  <a:lnTo>
                    <a:pt x="0" y="0"/>
                  </a:lnTo>
                  <a:close/>
                </a:path>
              </a:pathLst>
            </a:custGeom>
            <a:ln w="6089">
              <a:solidFill>
                <a:srgbClr val="4A4B4D"/>
              </a:solidFill>
            </a:ln>
          </p:spPr>
          <p:txBody>
            <a:bodyPr wrap="square" lIns="0" tIns="0" rIns="0" bIns="0" rtlCol="0"/>
            <a:lstStyle/>
            <a:p>
              <a:endParaRPr/>
            </a:p>
          </p:txBody>
        </p:sp>
        <p:sp>
          <p:nvSpPr>
            <p:cNvPr id="63" name="object 63"/>
            <p:cNvSpPr/>
            <p:nvPr/>
          </p:nvSpPr>
          <p:spPr>
            <a:xfrm>
              <a:off x="5987059" y="2421432"/>
              <a:ext cx="202565" cy="213360"/>
            </a:xfrm>
            <a:custGeom>
              <a:avLst/>
              <a:gdLst/>
              <a:ahLst/>
              <a:cxnLst/>
              <a:rect l="l" t="t" r="r" b="b"/>
              <a:pathLst>
                <a:path w="202564" h="213360">
                  <a:moveTo>
                    <a:pt x="202450" y="213118"/>
                  </a:moveTo>
                  <a:lnTo>
                    <a:pt x="0" y="213118"/>
                  </a:lnTo>
                  <a:lnTo>
                    <a:pt x="0" y="0"/>
                  </a:lnTo>
                  <a:lnTo>
                    <a:pt x="202450" y="0"/>
                  </a:lnTo>
                  <a:lnTo>
                    <a:pt x="202450" y="213118"/>
                  </a:lnTo>
                  <a:close/>
                </a:path>
              </a:pathLst>
            </a:custGeom>
            <a:solidFill>
              <a:srgbClr val="E7E7E9"/>
            </a:solidFill>
          </p:spPr>
          <p:txBody>
            <a:bodyPr wrap="square" lIns="0" tIns="0" rIns="0" bIns="0" rtlCol="0"/>
            <a:lstStyle/>
            <a:p>
              <a:endParaRPr/>
            </a:p>
          </p:txBody>
        </p:sp>
        <p:sp>
          <p:nvSpPr>
            <p:cNvPr id="64" name="object 64"/>
            <p:cNvSpPr/>
            <p:nvPr/>
          </p:nvSpPr>
          <p:spPr>
            <a:xfrm>
              <a:off x="5987059" y="2421432"/>
              <a:ext cx="201295" cy="212090"/>
            </a:xfrm>
            <a:custGeom>
              <a:avLst/>
              <a:gdLst/>
              <a:ahLst/>
              <a:cxnLst/>
              <a:rect l="l" t="t" r="r" b="b"/>
              <a:pathLst>
                <a:path w="201295" h="212089">
                  <a:moveTo>
                    <a:pt x="0" y="0"/>
                  </a:moveTo>
                  <a:lnTo>
                    <a:pt x="200913" y="0"/>
                  </a:lnTo>
                  <a:lnTo>
                    <a:pt x="200913" y="211581"/>
                  </a:lnTo>
                  <a:lnTo>
                    <a:pt x="0" y="211581"/>
                  </a:lnTo>
                  <a:lnTo>
                    <a:pt x="0" y="0"/>
                  </a:lnTo>
                  <a:close/>
                </a:path>
              </a:pathLst>
            </a:custGeom>
            <a:ln w="6089">
              <a:solidFill>
                <a:srgbClr val="4A4B4D"/>
              </a:solidFill>
            </a:ln>
          </p:spPr>
          <p:txBody>
            <a:bodyPr wrap="square" lIns="0" tIns="0" rIns="0" bIns="0" rtlCol="0"/>
            <a:lstStyle/>
            <a:p>
              <a:endParaRPr/>
            </a:p>
          </p:txBody>
        </p:sp>
        <p:sp>
          <p:nvSpPr>
            <p:cNvPr id="65" name="object 65"/>
            <p:cNvSpPr/>
            <p:nvPr/>
          </p:nvSpPr>
          <p:spPr>
            <a:xfrm>
              <a:off x="5014315" y="2127643"/>
              <a:ext cx="472440" cy="213360"/>
            </a:xfrm>
            <a:custGeom>
              <a:avLst/>
              <a:gdLst/>
              <a:ahLst/>
              <a:cxnLst/>
              <a:rect l="l" t="t" r="r" b="b"/>
              <a:pathLst>
                <a:path w="472439" h="213360">
                  <a:moveTo>
                    <a:pt x="471931" y="213067"/>
                  </a:moveTo>
                  <a:lnTo>
                    <a:pt x="0" y="213067"/>
                  </a:lnTo>
                  <a:lnTo>
                    <a:pt x="0" y="0"/>
                  </a:lnTo>
                  <a:lnTo>
                    <a:pt x="471931" y="0"/>
                  </a:lnTo>
                  <a:lnTo>
                    <a:pt x="471931" y="213067"/>
                  </a:lnTo>
                  <a:close/>
                </a:path>
              </a:pathLst>
            </a:custGeom>
            <a:solidFill>
              <a:srgbClr val="4A4B4D"/>
            </a:solidFill>
          </p:spPr>
          <p:txBody>
            <a:bodyPr wrap="square" lIns="0" tIns="0" rIns="0" bIns="0" rtlCol="0"/>
            <a:lstStyle/>
            <a:p>
              <a:endParaRPr/>
            </a:p>
          </p:txBody>
        </p:sp>
        <p:sp>
          <p:nvSpPr>
            <p:cNvPr id="66" name="object 66"/>
            <p:cNvSpPr/>
            <p:nvPr/>
          </p:nvSpPr>
          <p:spPr>
            <a:xfrm>
              <a:off x="5014315" y="2127643"/>
              <a:ext cx="472440" cy="212090"/>
            </a:xfrm>
            <a:custGeom>
              <a:avLst/>
              <a:gdLst/>
              <a:ahLst/>
              <a:cxnLst/>
              <a:rect l="l" t="t" r="r" b="b"/>
              <a:pathLst>
                <a:path w="472439" h="212089">
                  <a:moveTo>
                    <a:pt x="0" y="0"/>
                  </a:moveTo>
                  <a:lnTo>
                    <a:pt x="471931" y="0"/>
                  </a:lnTo>
                  <a:lnTo>
                    <a:pt x="471931" y="211581"/>
                  </a:lnTo>
                  <a:lnTo>
                    <a:pt x="0" y="211581"/>
                  </a:lnTo>
                  <a:lnTo>
                    <a:pt x="0" y="0"/>
                  </a:lnTo>
                  <a:close/>
                </a:path>
              </a:pathLst>
            </a:custGeom>
            <a:ln w="6089">
              <a:solidFill>
                <a:srgbClr val="4A4B4D"/>
              </a:solidFill>
            </a:ln>
          </p:spPr>
          <p:txBody>
            <a:bodyPr wrap="square" lIns="0" tIns="0" rIns="0" bIns="0" rtlCol="0"/>
            <a:lstStyle/>
            <a:p>
              <a:endParaRPr/>
            </a:p>
          </p:txBody>
        </p:sp>
        <p:sp>
          <p:nvSpPr>
            <p:cNvPr id="67" name="object 67"/>
            <p:cNvSpPr/>
            <p:nvPr/>
          </p:nvSpPr>
          <p:spPr>
            <a:xfrm>
              <a:off x="5629325" y="2421432"/>
              <a:ext cx="359410" cy="213360"/>
            </a:xfrm>
            <a:custGeom>
              <a:avLst/>
              <a:gdLst/>
              <a:ahLst/>
              <a:cxnLst/>
              <a:rect l="l" t="t" r="r" b="b"/>
              <a:pathLst>
                <a:path w="359410" h="213360">
                  <a:moveTo>
                    <a:pt x="359270" y="213118"/>
                  </a:moveTo>
                  <a:lnTo>
                    <a:pt x="0" y="213118"/>
                  </a:lnTo>
                  <a:lnTo>
                    <a:pt x="0" y="0"/>
                  </a:lnTo>
                  <a:lnTo>
                    <a:pt x="359270" y="0"/>
                  </a:lnTo>
                  <a:lnTo>
                    <a:pt x="359270" y="213118"/>
                  </a:lnTo>
                  <a:close/>
                </a:path>
              </a:pathLst>
            </a:custGeom>
            <a:solidFill>
              <a:srgbClr val="4A4B4D"/>
            </a:solidFill>
          </p:spPr>
          <p:txBody>
            <a:bodyPr wrap="square" lIns="0" tIns="0" rIns="0" bIns="0" rtlCol="0"/>
            <a:lstStyle/>
            <a:p>
              <a:endParaRPr/>
            </a:p>
          </p:txBody>
        </p:sp>
        <p:sp>
          <p:nvSpPr>
            <p:cNvPr id="68" name="object 68"/>
            <p:cNvSpPr/>
            <p:nvPr/>
          </p:nvSpPr>
          <p:spPr>
            <a:xfrm>
              <a:off x="5629325" y="2421432"/>
              <a:ext cx="358140" cy="212090"/>
            </a:xfrm>
            <a:custGeom>
              <a:avLst/>
              <a:gdLst/>
              <a:ahLst/>
              <a:cxnLst/>
              <a:rect l="l" t="t" r="r" b="b"/>
              <a:pathLst>
                <a:path w="358139" h="212089">
                  <a:moveTo>
                    <a:pt x="0" y="0"/>
                  </a:moveTo>
                  <a:lnTo>
                    <a:pt x="357733" y="0"/>
                  </a:lnTo>
                  <a:lnTo>
                    <a:pt x="357733" y="211581"/>
                  </a:lnTo>
                  <a:lnTo>
                    <a:pt x="0" y="211581"/>
                  </a:lnTo>
                  <a:lnTo>
                    <a:pt x="0" y="0"/>
                  </a:lnTo>
                  <a:close/>
                </a:path>
              </a:pathLst>
            </a:custGeom>
            <a:ln w="6089">
              <a:solidFill>
                <a:srgbClr val="4A4B4D"/>
              </a:solidFill>
            </a:ln>
          </p:spPr>
          <p:txBody>
            <a:bodyPr wrap="square" lIns="0" tIns="0" rIns="0" bIns="0" rtlCol="0"/>
            <a:lstStyle/>
            <a:p>
              <a:endParaRPr/>
            </a:p>
          </p:txBody>
        </p:sp>
        <p:sp>
          <p:nvSpPr>
            <p:cNvPr id="69" name="object 69"/>
            <p:cNvSpPr/>
            <p:nvPr/>
          </p:nvSpPr>
          <p:spPr>
            <a:xfrm>
              <a:off x="4910836" y="2127643"/>
              <a:ext cx="105410" cy="213360"/>
            </a:xfrm>
            <a:custGeom>
              <a:avLst/>
              <a:gdLst/>
              <a:ahLst/>
              <a:cxnLst/>
              <a:rect l="l" t="t" r="r" b="b"/>
              <a:pathLst>
                <a:path w="105410" h="213360">
                  <a:moveTo>
                    <a:pt x="0" y="213067"/>
                  </a:moveTo>
                  <a:lnTo>
                    <a:pt x="105029" y="213067"/>
                  </a:lnTo>
                  <a:lnTo>
                    <a:pt x="105029" y="0"/>
                  </a:lnTo>
                  <a:lnTo>
                    <a:pt x="0" y="0"/>
                  </a:lnTo>
                  <a:lnTo>
                    <a:pt x="0" y="213067"/>
                  </a:lnTo>
                  <a:close/>
                </a:path>
              </a:pathLst>
            </a:custGeom>
            <a:solidFill>
              <a:srgbClr val="D6D6D9"/>
            </a:solidFill>
          </p:spPr>
          <p:txBody>
            <a:bodyPr wrap="square" lIns="0" tIns="0" rIns="0" bIns="0" rtlCol="0"/>
            <a:lstStyle/>
            <a:p>
              <a:endParaRPr/>
            </a:p>
          </p:txBody>
        </p:sp>
        <p:sp>
          <p:nvSpPr>
            <p:cNvPr id="70" name="object 70"/>
            <p:cNvSpPr/>
            <p:nvPr/>
          </p:nvSpPr>
          <p:spPr>
            <a:xfrm>
              <a:off x="4910836" y="2127643"/>
              <a:ext cx="103505" cy="212090"/>
            </a:xfrm>
            <a:custGeom>
              <a:avLst/>
              <a:gdLst/>
              <a:ahLst/>
              <a:cxnLst/>
              <a:rect l="l" t="t" r="r" b="b"/>
              <a:pathLst>
                <a:path w="103504" h="212089">
                  <a:moveTo>
                    <a:pt x="0" y="0"/>
                  </a:moveTo>
                  <a:lnTo>
                    <a:pt x="103479" y="0"/>
                  </a:lnTo>
                  <a:lnTo>
                    <a:pt x="103479" y="211581"/>
                  </a:lnTo>
                  <a:lnTo>
                    <a:pt x="0" y="211581"/>
                  </a:lnTo>
                  <a:lnTo>
                    <a:pt x="0" y="0"/>
                  </a:lnTo>
                  <a:close/>
                </a:path>
              </a:pathLst>
            </a:custGeom>
            <a:ln w="6089">
              <a:solidFill>
                <a:srgbClr val="4A4B4D"/>
              </a:solidFill>
            </a:ln>
          </p:spPr>
          <p:txBody>
            <a:bodyPr wrap="square" lIns="0" tIns="0" rIns="0" bIns="0" rtlCol="0"/>
            <a:lstStyle/>
            <a:p>
              <a:endParaRPr/>
            </a:p>
          </p:txBody>
        </p:sp>
        <p:sp>
          <p:nvSpPr>
            <p:cNvPr id="71" name="object 71"/>
            <p:cNvSpPr/>
            <p:nvPr/>
          </p:nvSpPr>
          <p:spPr>
            <a:xfrm>
              <a:off x="5530354" y="2421432"/>
              <a:ext cx="100965" cy="213360"/>
            </a:xfrm>
            <a:custGeom>
              <a:avLst/>
              <a:gdLst/>
              <a:ahLst/>
              <a:cxnLst/>
              <a:rect l="l" t="t" r="r" b="b"/>
              <a:pathLst>
                <a:path w="100964" h="213360">
                  <a:moveTo>
                    <a:pt x="0" y="213118"/>
                  </a:moveTo>
                  <a:lnTo>
                    <a:pt x="100507" y="213118"/>
                  </a:lnTo>
                  <a:lnTo>
                    <a:pt x="100507" y="0"/>
                  </a:lnTo>
                  <a:lnTo>
                    <a:pt x="0" y="0"/>
                  </a:lnTo>
                  <a:lnTo>
                    <a:pt x="0" y="213118"/>
                  </a:lnTo>
                  <a:close/>
                </a:path>
              </a:pathLst>
            </a:custGeom>
            <a:solidFill>
              <a:srgbClr val="D6D6D9"/>
            </a:solidFill>
          </p:spPr>
          <p:txBody>
            <a:bodyPr wrap="square" lIns="0" tIns="0" rIns="0" bIns="0" rtlCol="0"/>
            <a:lstStyle/>
            <a:p>
              <a:endParaRPr/>
            </a:p>
          </p:txBody>
        </p:sp>
        <p:sp>
          <p:nvSpPr>
            <p:cNvPr id="72" name="object 72"/>
            <p:cNvSpPr/>
            <p:nvPr/>
          </p:nvSpPr>
          <p:spPr>
            <a:xfrm>
              <a:off x="5528868" y="2421432"/>
              <a:ext cx="100965" cy="212090"/>
            </a:xfrm>
            <a:custGeom>
              <a:avLst/>
              <a:gdLst/>
              <a:ahLst/>
              <a:cxnLst/>
              <a:rect l="l" t="t" r="r" b="b"/>
              <a:pathLst>
                <a:path w="100964" h="212089">
                  <a:moveTo>
                    <a:pt x="0" y="0"/>
                  </a:moveTo>
                  <a:lnTo>
                    <a:pt x="100457" y="0"/>
                  </a:lnTo>
                  <a:lnTo>
                    <a:pt x="100457" y="211581"/>
                  </a:lnTo>
                  <a:lnTo>
                    <a:pt x="0" y="211581"/>
                  </a:lnTo>
                  <a:lnTo>
                    <a:pt x="0" y="0"/>
                  </a:lnTo>
                  <a:close/>
                </a:path>
              </a:pathLst>
            </a:custGeom>
            <a:ln w="6089">
              <a:solidFill>
                <a:srgbClr val="4A4B4D"/>
              </a:solidFill>
            </a:ln>
          </p:spPr>
          <p:txBody>
            <a:bodyPr wrap="square" lIns="0" tIns="0" rIns="0" bIns="0" rtlCol="0"/>
            <a:lstStyle/>
            <a:p>
              <a:endParaRPr/>
            </a:p>
          </p:txBody>
        </p:sp>
        <p:sp>
          <p:nvSpPr>
            <p:cNvPr id="73" name="object 73"/>
            <p:cNvSpPr/>
            <p:nvPr/>
          </p:nvSpPr>
          <p:spPr>
            <a:xfrm>
              <a:off x="3613848" y="2127643"/>
              <a:ext cx="1297305" cy="213360"/>
            </a:xfrm>
            <a:custGeom>
              <a:avLst/>
              <a:gdLst/>
              <a:ahLst/>
              <a:cxnLst/>
              <a:rect l="l" t="t" r="r" b="b"/>
              <a:pathLst>
                <a:path w="1297304" h="213360">
                  <a:moveTo>
                    <a:pt x="1296987" y="213067"/>
                  </a:moveTo>
                  <a:lnTo>
                    <a:pt x="0" y="213067"/>
                  </a:lnTo>
                  <a:lnTo>
                    <a:pt x="0" y="0"/>
                  </a:lnTo>
                  <a:lnTo>
                    <a:pt x="1296987" y="0"/>
                  </a:lnTo>
                  <a:lnTo>
                    <a:pt x="1296987" y="213067"/>
                  </a:lnTo>
                  <a:close/>
                </a:path>
              </a:pathLst>
            </a:custGeom>
            <a:solidFill>
              <a:srgbClr val="86878A"/>
            </a:solidFill>
          </p:spPr>
          <p:txBody>
            <a:bodyPr wrap="square" lIns="0" tIns="0" rIns="0" bIns="0" rtlCol="0"/>
            <a:lstStyle/>
            <a:p>
              <a:endParaRPr/>
            </a:p>
          </p:txBody>
        </p:sp>
        <p:sp>
          <p:nvSpPr>
            <p:cNvPr id="74" name="object 74"/>
            <p:cNvSpPr/>
            <p:nvPr/>
          </p:nvSpPr>
          <p:spPr>
            <a:xfrm>
              <a:off x="3615385" y="2127643"/>
              <a:ext cx="1296035" cy="212090"/>
            </a:xfrm>
            <a:custGeom>
              <a:avLst/>
              <a:gdLst/>
              <a:ahLst/>
              <a:cxnLst/>
              <a:rect l="l" t="t" r="r" b="b"/>
              <a:pathLst>
                <a:path w="1296035" h="212089">
                  <a:moveTo>
                    <a:pt x="0" y="0"/>
                  </a:moveTo>
                  <a:lnTo>
                    <a:pt x="1295450" y="0"/>
                  </a:lnTo>
                  <a:lnTo>
                    <a:pt x="1295450" y="211581"/>
                  </a:lnTo>
                  <a:lnTo>
                    <a:pt x="0" y="211581"/>
                  </a:lnTo>
                  <a:lnTo>
                    <a:pt x="0" y="0"/>
                  </a:lnTo>
                  <a:close/>
                </a:path>
              </a:pathLst>
            </a:custGeom>
            <a:ln w="6089">
              <a:solidFill>
                <a:srgbClr val="4A4B4D"/>
              </a:solidFill>
            </a:ln>
          </p:spPr>
          <p:txBody>
            <a:bodyPr wrap="square" lIns="0" tIns="0" rIns="0" bIns="0" rtlCol="0"/>
            <a:lstStyle/>
            <a:p>
              <a:endParaRPr/>
            </a:p>
          </p:txBody>
        </p:sp>
        <p:sp>
          <p:nvSpPr>
            <p:cNvPr id="75" name="object 75"/>
            <p:cNvSpPr/>
            <p:nvPr/>
          </p:nvSpPr>
          <p:spPr>
            <a:xfrm>
              <a:off x="4656582" y="2421432"/>
              <a:ext cx="874394" cy="213360"/>
            </a:xfrm>
            <a:custGeom>
              <a:avLst/>
              <a:gdLst/>
              <a:ahLst/>
              <a:cxnLst/>
              <a:rect l="l" t="t" r="r" b="b"/>
              <a:pathLst>
                <a:path w="874395" h="213360">
                  <a:moveTo>
                    <a:pt x="873772" y="213118"/>
                  </a:moveTo>
                  <a:lnTo>
                    <a:pt x="0" y="213118"/>
                  </a:lnTo>
                  <a:lnTo>
                    <a:pt x="0" y="0"/>
                  </a:lnTo>
                  <a:lnTo>
                    <a:pt x="873772" y="0"/>
                  </a:lnTo>
                  <a:lnTo>
                    <a:pt x="873772" y="213118"/>
                  </a:lnTo>
                  <a:close/>
                </a:path>
              </a:pathLst>
            </a:custGeom>
            <a:solidFill>
              <a:srgbClr val="86878A"/>
            </a:solidFill>
          </p:spPr>
          <p:txBody>
            <a:bodyPr wrap="square" lIns="0" tIns="0" rIns="0" bIns="0" rtlCol="0"/>
            <a:lstStyle/>
            <a:p>
              <a:endParaRPr/>
            </a:p>
          </p:txBody>
        </p:sp>
        <p:sp>
          <p:nvSpPr>
            <p:cNvPr id="76" name="object 76"/>
            <p:cNvSpPr/>
            <p:nvPr/>
          </p:nvSpPr>
          <p:spPr>
            <a:xfrm>
              <a:off x="4656582" y="2421432"/>
              <a:ext cx="872490" cy="212090"/>
            </a:xfrm>
            <a:custGeom>
              <a:avLst/>
              <a:gdLst/>
              <a:ahLst/>
              <a:cxnLst/>
              <a:rect l="l" t="t" r="r" b="b"/>
              <a:pathLst>
                <a:path w="872489" h="212089">
                  <a:moveTo>
                    <a:pt x="0" y="0"/>
                  </a:moveTo>
                  <a:lnTo>
                    <a:pt x="872286" y="0"/>
                  </a:lnTo>
                  <a:lnTo>
                    <a:pt x="872286" y="211581"/>
                  </a:lnTo>
                  <a:lnTo>
                    <a:pt x="0" y="211581"/>
                  </a:lnTo>
                  <a:lnTo>
                    <a:pt x="0" y="0"/>
                  </a:lnTo>
                  <a:close/>
                </a:path>
              </a:pathLst>
            </a:custGeom>
            <a:ln w="6089">
              <a:solidFill>
                <a:srgbClr val="4A4B4D"/>
              </a:solidFill>
            </a:ln>
          </p:spPr>
          <p:txBody>
            <a:bodyPr wrap="square" lIns="0" tIns="0" rIns="0" bIns="0" rtlCol="0"/>
            <a:lstStyle/>
            <a:p>
              <a:endParaRPr/>
            </a:p>
          </p:txBody>
        </p:sp>
        <p:sp>
          <p:nvSpPr>
            <p:cNvPr id="77" name="object 77"/>
            <p:cNvSpPr/>
            <p:nvPr/>
          </p:nvSpPr>
          <p:spPr>
            <a:xfrm>
              <a:off x="3510305" y="2127643"/>
              <a:ext cx="105410" cy="213360"/>
            </a:xfrm>
            <a:custGeom>
              <a:avLst/>
              <a:gdLst/>
              <a:ahLst/>
              <a:cxnLst/>
              <a:rect l="l" t="t" r="r" b="b"/>
              <a:pathLst>
                <a:path w="105410" h="213360">
                  <a:moveTo>
                    <a:pt x="0" y="213067"/>
                  </a:moveTo>
                  <a:lnTo>
                    <a:pt x="105079" y="213067"/>
                  </a:lnTo>
                  <a:lnTo>
                    <a:pt x="105079" y="0"/>
                  </a:lnTo>
                  <a:lnTo>
                    <a:pt x="0" y="0"/>
                  </a:lnTo>
                  <a:lnTo>
                    <a:pt x="0" y="213067"/>
                  </a:lnTo>
                  <a:close/>
                </a:path>
              </a:pathLst>
            </a:custGeom>
            <a:solidFill>
              <a:srgbClr val="C4C5C6"/>
            </a:solidFill>
          </p:spPr>
          <p:txBody>
            <a:bodyPr wrap="square" lIns="0" tIns="0" rIns="0" bIns="0" rtlCol="0"/>
            <a:lstStyle/>
            <a:p>
              <a:endParaRPr/>
            </a:p>
          </p:txBody>
        </p:sp>
        <p:sp>
          <p:nvSpPr>
            <p:cNvPr id="78" name="object 78"/>
            <p:cNvSpPr/>
            <p:nvPr/>
          </p:nvSpPr>
          <p:spPr>
            <a:xfrm>
              <a:off x="3510305" y="2127643"/>
              <a:ext cx="105410" cy="212090"/>
            </a:xfrm>
            <a:custGeom>
              <a:avLst/>
              <a:gdLst/>
              <a:ahLst/>
              <a:cxnLst/>
              <a:rect l="l" t="t" r="r" b="b"/>
              <a:pathLst>
                <a:path w="105410" h="212089">
                  <a:moveTo>
                    <a:pt x="0" y="0"/>
                  </a:moveTo>
                  <a:lnTo>
                    <a:pt x="105067" y="0"/>
                  </a:lnTo>
                  <a:lnTo>
                    <a:pt x="105067" y="211581"/>
                  </a:lnTo>
                  <a:lnTo>
                    <a:pt x="0" y="211581"/>
                  </a:lnTo>
                  <a:lnTo>
                    <a:pt x="0" y="0"/>
                  </a:lnTo>
                  <a:close/>
                </a:path>
              </a:pathLst>
            </a:custGeom>
            <a:ln w="6089">
              <a:solidFill>
                <a:srgbClr val="4A4B4D"/>
              </a:solidFill>
            </a:ln>
          </p:spPr>
          <p:txBody>
            <a:bodyPr wrap="square" lIns="0" tIns="0" rIns="0" bIns="0" rtlCol="0"/>
            <a:lstStyle/>
            <a:p>
              <a:endParaRPr/>
            </a:p>
          </p:txBody>
        </p:sp>
        <p:sp>
          <p:nvSpPr>
            <p:cNvPr id="79" name="object 79"/>
            <p:cNvSpPr/>
            <p:nvPr/>
          </p:nvSpPr>
          <p:spPr>
            <a:xfrm>
              <a:off x="4553102" y="2421432"/>
              <a:ext cx="105410" cy="213360"/>
            </a:xfrm>
            <a:custGeom>
              <a:avLst/>
              <a:gdLst/>
              <a:ahLst/>
              <a:cxnLst/>
              <a:rect l="l" t="t" r="r" b="b"/>
              <a:pathLst>
                <a:path w="105410" h="213360">
                  <a:moveTo>
                    <a:pt x="0" y="213118"/>
                  </a:moveTo>
                  <a:lnTo>
                    <a:pt x="105029" y="213118"/>
                  </a:lnTo>
                  <a:lnTo>
                    <a:pt x="105029" y="0"/>
                  </a:lnTo>
                  <a:lnTo>
                    <a:pt x="0" y="0"/>
                  </a:lnTo>
                  <a:lnTo>
                    <a:pt x="0" y="213118"/>
                  </a:lnTo>
                  <a:close/>
                </a:path>
              </a:pathLst>
            </a:custGeom>
            <a:solidFill>
              <a:srgbClr val="C4C5C6"/>
            </a:solidFill>
          </p:spPr>
          <p:txBody>
            <a:bodyPr wrap="square" lIns="0" tIns="0" rIns="0" bIns="0" rtlCol="0"/>
            <a:lstStyle/>
            <a:p>
              <a:endParaRPr/>
            </a:p>
          </p:txBody>
        </p:sp>
        <p:sp>
          <p:nvSpPr>
            <p:cNvPr id="80" name="object 80"/>
            <p:cNvSpPr/>
            <p:nvPr/>
          </p:nvSpPr>
          <p:spPr>
            <a:xfrm>
              <a:off x="4553102" y="2421432"/>
              <a:ext cx="103505" cy="212090"/>
            </a:xfrm>
            <a:custGeom>
              <a:avLst/>
              <a:gdLst/>
              <a:ahLst/>
              <a:cxnLst/>
              <a:rect l="l" t="t" r="r" b="b"/>
              <a:pathLst>
                <a:path w="103504" h="212089">
                  <a:moveTo>
                    <a:pt x="0" y="0"/>
                  </a:moveTo>
                  <a:lnTo>
                    <a:pt x="103479" y="0"/>
                  </a:lnTo>
                  <a:lnTo>
                    <a:pt x="103479" y="211581"/>
                  </a:lnTo>
                  <a:lnTo>
                    <a:pt x="0" y="211581"/>
                  </a:lnTo>
                  <a:lnTo>
                    <a:pt x="0" y="0"/>
                  </a:lnTo>
                  <a:close/>
                </a:path>
              </a:pathLst>
            </a:custGeom>
            <a:ln w="6089">
              <a:solidFill>
                <a:srgbClr val="4A4B4D"/>
              </a:solidFill>
            </a:ln>
          </p:spPr>
          <p:txBody>
            <a:bodyPr wrap="square" lIns="0" tIns="0" rIns="0" bIns="0" rtlCol="0"/>
            <a:lstStyle/>
            <a:p>
              <a:endParaRPr/>
            </a:p>
          </p:txBody>
        </p:sp>
        <p:sp>
          <p:nvSpPr>
            <p:cNvPr id="81" name="object 81"/>
            <p:cNvSpPr/>
            <p:nvPr/>
          </p:nvSpPr>
          <p:spPr>
            <a:xfrm>
              <a:off x="2042858" y="2127643"/>
              <a:ext cx="1467485" cy="213360"/>
            </a:xfrm>
            <a:custGeom>
              <a:avLst/>
              <a:gdLst/>
              <a:ahLst/>
              <a:cxnLst/>
              <a:rect l="l" t="t" r="r" b="b"/>
              <a:pathLst>
                <a:path w="1467485" h="213360">
                  <a:moveTo>
                    <a:pt x="1467446" y="213067"/>
                  </a:moveTo>
                  <a:lnTo>
                    <a:pt x="0" y="213067"/>
                  </a:lnTo>
                  <a:lnTo>
                    <a:pt x="0" y="0"/>
                  </a:lnTo>
                  <a:lnTo>
                    <a:pt x="1467446" y="0"/>
                  </a:lnTo>
                  <a:lnTo>
                    <a:pt x="1467446" y="213067"/>
                  </a:lnTo>
                  <a:close/>
                </a:path>
              </a:pathLst>
            </a:custGeom>
            <a:solidFill>
              <a:srgbClr val="F4F4F5"/>
            </a:solidFill>
          </p:spPr>
          <p:txBody>
            <a:bodyPr wrap="square" lIns="0" tIns="0" rIns="0" bIns="0" rtlCol="0"/>
            <a:lstStyle/>
            <a:p>
              <a:endParaRPr/>
            </a:p>
          </p:txBody>
        </p:sp>
        <p:sp>
          <p:nvSpPr>
            <p:cNvPr id="82" name="object 82"/>
            <p:cNvSpPr/>
            <p:nvPr/>
          </p:nvSpPr>
          <p:spPr>
            <a:xfrm>
              <a:off x="2044407" y="2127643"/>
              <a:ext cx="1466215" cy="212090"/>
            </a:xfrm>
            <a:custGeom>
              <a:avLst/>
              <a:gdLst/>
              <a:ahLst/>
              <a:cxnLst/>
              <a:rect l="l" t="t" r="r" b="b"/>
              <a:pathLst>
                <a:path w="1466214" h="212089">
                  <a:moveTo>
                    <a:pt x="0" y="0"/>
                  </a:moveTo>
                  <a:lnTo>
                    <a:pt x="1465910" y="0"/>
                  </a:lnTo>
                  <a:lnTo>
                    <a:pt x="1465910" y="211581"/>
                  </a:lnTo>
                  <a:lnTo>
                    <a:pt x="0" y="211581"/>
                  </a:lnTo>
                  <a:lnTo>
                    <a:pt x="0" y="0"/>
                  </a:lnTo>
                  <a:close/>
                </a:path>
              </a:pathLst>
            </a:custGeom>
            <a:ln w="6089">
              <a:solidFill>
                <a:srgbClr val="4A4B4D"/>
              </a:solidFill>
            </a:ln>
          </p:spPr>
          <p:txBody>
            <a:bodyPr wrap="square" lIns="0" tIns="0" rIns="0" bIns="0" rtlCol="0"/>
            <a:lstStyle/>
            <a:p>
              <a:endParaRPr/>
            </a:p>
          </p:txBody>
        </p:sp>
        <p:sp>
          <p:nvSpPr>
            <p:cNvPr id="83" name="object 83"/>
            <p:cNvSpPr/>
            <p:nvPr/>
          </p:nvSpPr>
          <p:spPr>
            <a:xfrm>
              <a:off x="2575674" y="2421432"/>
              <a:ext cx="1978025" cy="213360"/>
            </a:xfrm>
            <a:custGeom>
              <a:avLst/>
              <a:gdLst/>
              <a:ahLst/>
              <a:cxnLst/>
              <a:rect l="l" t="t" r="r" b="b"/>
              <a:pathLst>
                <a:path w="1978025" h="213360">
                  <a:moveTo>
                    <a:pt x="1977428" y="213118"/>
                  </a:moveTo>
                  <a:lnTo>
                    <a:pt x="0" y="213118"/>
                  </a:lnTo>
                  <a:lnTo>
                    <a:pt x="0" y="0"/>
                  </a:lnTo>
                  <a:lnTo>
                    <a:pt x="1977428" y="0"/>
                  </a:lnTo>
                  <a:lnTo>
                    <a:pt x="1977428" y="213118"/>
                  </a:lnTo>
                  <a:close/>
                </a:path>
              </a:pathLst>
            </a:custGeom>
            <a:solidFill>
              <a:srgbClr val="F4F4F5"/>
            </a:solidFill>
          </p:spPr>
          <p:txBody>
            <a:bodyPr wrap="square" lIns="0" tIns="0" rIns="0" bIns="0" rtlCol="0"/>
            <a:lstStyle/>
            <a:p>
              <a:endParaRPr/>
            </a:p>
          </p:txBody>
        </p:sp>
        <p:sp>
          <p:nvSpPr>
            <p:cNvPr id="84" name="object 84"/>
            <p:cNvSpPr/>
            <p:nvPr/>
          </p:nvSpPr>
          <p:spPr>
            <a:xfrm>
              <a:off x="2577211" y="2421432"/>
              <a:ext cx="1976120" cy="212090"/>
            </a:xfrm>
            <a:custGeom>
              <a:avLst/>
              <a:gdLst/>
              <a:ahLst/>
              <a:cxnLst/>
              <a:rect l="l" t="t" r="r" b="b"/>
              <a:pathLst>
                <a:path w="1976120" h="212089">
                  <a:moveTo>
                    <a:pt x="0" y="0"/>
                  </a:moveTo>
                  <a:lnTo>
                    <a:pt x="1975891" y="0"/>
                  </a:lnTo>
                  <a:lnTo>
                    <a:pt x="1975891" y="211581"/>
                  </a:lnTo>
                  <a:lnTo>
                    <a:pt x="0" y="211581"/>
                  </a:lnTo>
                  <a:lnTo>
                    <a:pt x="0" y="0"/>
                  </a:lnTo>
                  <a:close/>
                </a:path>
              </a:pathLst>
            </a:custGeom>
            <a:ln w="6089">
              <a:solidFill>
                <a:srgbClr val="4A4B4D"/>
              </a:solidFill>
            </a:ln>
          </p:spPr>
          <p:txBody>
            <a:bodyPr wrap="square" lIns="0" tIns="0" rIns="0" bIns="0" rtlCol="0"/>
            <a:lstStyle/>
            <a:p>
              <a:endParaRPr/>
            </a:p>
          </p:txBody>
        </p:sp>
        <p:sp>
          <p:nvSpPr>
            <p:cNvPr id="85" name="object 85"/>
            <p:cNvSpPr/>
            <p:nvPr/>
          </p:nvSpPr>
          <p:spPr>
            <a:xfrm>
              <a:off x="1890661" y="2127643"/>
              <a:ext cx="154305" cy="213360"/>
            </a:xfrm>
            <a:custGeom>
              <a:avLst/>
              <a:gdLst/>
              <a:ahLst/>
              <a:cxnLst/>
              <a:rect l="l" t="t" r="r" b="b"/>
              <a:pathLst>
                <a:path w="154305" h="213360">
                  <a:moveTo>
                    <a:pt x="153733" y="213067"/>
                  </a:moveTo>
                  <a:lnTo>
                    <a:pt x="0" y="213067"/>
                  </a:lnTo>
                  <a:lnTo>
                    <a:pt x="0" y="0"/>
                  </a:lnTo>
                  <a:lnTo>
                    <a:pt x="153733" y="0"/>
                  </a:lnTo>
                  <a:lnTo>
                    <a:pt x="153733" y="213067"/>
                  </a:lnTo>
                  <a:close/>
                </a:path>
              </a:pathLst>
            </a:custGeom>
            <a:solidFill>
              <a:srgbClr val="4A4B4D"/>
            </a:solidFill>
          </p:spPr>
          <p:txBody>
            <a:bodyPr wrap="square" lIns="0" tIns="0" rIns="0" bIns="0" rtlCol="0"/>
            <a:lstStyle/>
            <a:p>
              <a:endParaRPr/>
            </a:p>
          </p:txBody>
        </p:sp>
        <p:sp>
          <p:nvSpPr>
            <p:cNvPr id="86" name="object 86"/>
            <p:cNvSpPr/>
            <p:nvPr/>
          </p:nvSpPr>
          <p:spPr>
            <a:xfrm>
              <a:off x="1892147" y="2127643"/>
              <a:ext cx="152400" cy="212090"/>
            </a:xfrm>
            <a:custGeom>
              <a:avLst/>
              <a:gdLst/>
              <a:ahLst/>
              <a:cxnLst/>
              <a:rect l="l" t="t" r="r" b="b"/>
              <a:pathLst>
                <a:path w="152400" h="212089">
                  <a:moveTo>
                    <a:pt x="0" y="0"/>
                  </a:moveTo>
                  <a:lnTo>
                    <a:pt x="152247" y="0"/>
                  </a:lnTo>
                  <a:lnTo>
                    <a:pt x="152247" y="211581"/>
                  </a:lnTo>
                  <a:lnTo>
                    <a:pt x="0" y="211581"/>
                  </a:lnTo>
                  <a:lnTo>
                    <a:pt x="0" y="0"/>
                  </a:lnTo>
                  <a:close/>
                </a:path>
              </a:pathLst>
            </a:custGeom>
            <a:ln w="6089">
              <a:solidFill>
                <a:srgbClr val="4A4B4D"/>
              </a:solidFill>
            </a:ln>
          </p:spPr>
          <p:txBody>
            <a:bodyPr wrap="square" lIns="0" tIns="0" rIns="0" bIns="0" rtlCol="0"/>
            <a:lstStyle/>
            <a:p>
              <a:endParaRPr/>
            </a:p>
          </p:txBody>
        </p:sp>
        <p:sp>
          <p:nvSpPr>
            <p:cNvPr id="87" name="object 87"/>
            <p:cNvSpPr/>
            <p:nvPr/>
          </p:nvSpPr>
          <p:spPr>
            <a:xfrm>
              <a:off x="1890661" y="2421432"/>
              <a:ext cx="687070" cy="213360"/>
            </a:xfrm>
            <a:custGeom>
              <a:avLst/>
              <a:gdLst/>
              <a:ahLst/>
              <a:cxnLst/>
              <a:rect l="l" t="t" r="r" b="b"/>
              <a:pathLst>
                <a:path w="687069" h="213360">
                  <a:moveTo>
                    <a:pt x="686549" y="213118"/>
                  </a:moveTo>
                  <a:lnTo>
                    <a:pt x="0" y="213118"/>
                  </a:lnTo>
                  <a:lnTo>
                    <a:pt x="0" y="0"/>
                  </a:lnTo>
                  <a:lnTo>
                    <a:pt x="686549" y="0"/>
                  </a:lnTo>
                  <a:lnTo>
                    <a:pt x="686549" y="213118"/>
                  </a:lnTo>
                  <a:close/>
                </a:path>
              </a:pathLst>
            </a:custGeom>
            <a:solidFill>
              <a:srgbClr val="4A4B4D"/>
            </a:solidFill>
          </p:spPr>
          <p:txBody>
            <a:bodyPr wrap="square" lIns="0" tIns="0" rIns="0" bIns="0" rtlCol="0"/>
            <a:lstStyle/>
            <a:p>
              <a:endParaRPr/>
            </a:p>
          </p:txBody>
        </p:sp>
        <p:sp>
          <p:nvSpPr>
            <p:cNvPr id="88" name="object 88"/>
            <p:cNvSpPr/>
            <p:nvPr/>
          </p:nvSpPr>
          <p:spPr>
            <a:xfrm>
              <a:off x="1892147" y="2421432"/>
              <a:ext cx="685165" cy="212090"/>
            </a:xfrm>
            <a:custGeom>
              <a:avLst/>
              <a:gdLst/>
              <a:ahLst/>
              <a:cxnLst/>
              <a:rect l="l" t="t" r="r" b="b"/>
              <a:pathLst>
                <a:path w="685164" h="212089">
                  <a:moveTo>
                    <a:pt x="0" y="0"/>
                  </a:moveTo>
                  <a:lnTo>
                    <a:pt x="685050" y="0"/>
                  </a:lnTo>
                  <a:lnTo>
                    <a:pt x="685050" y="211581"/>
                  </a:lnTo>
                  <a:lnTo>
                    <a:pt x="0" y="211581"/>
                  </a:lnTo>
                  <a:lnTo>
                    <a:pt x="0" y="0"/>
                  </a:lnTo>
                  <a:close/>
                </a:path>
              </a:pathLst>
            </a:custGeom>
            <a:ln w="6089">
              <a:solidFill>
                <a:srgbClr val="4A4B4D"/>
              </a:solidFill>
            </a:ln>
          </p:spPr>
          <p:txBody>
            <a:bodyPr wrap="square" lIns="0" tIns="0" rIns="0" bIns="0" rtlCol="0"/>
            <a:lstStyle/>
            <a:p>
              <a:endParaRPr/>
            </a:p>
          </p:txBody>
        </p:sp>
        <p:sp>
          <p:nvSpPr>
            <p:cNvPr id="89" name="object 89"/>
            <p:cNvSpPr/>
            <p:nvPr/>
          </p:nvSpPr>
          <p:spPr>
            <a:xfrm>
              <a:off x="1076223" y="2034539"/>
              <a:ext cx="5183505" cy="1339850"/>
            </a:xfrm>
            <a:custGeom>
              <a:avLst/>
              <a:gdLst/>
              <a:ahLst/>
              <a:cxnLst/>
              <a:rect l="l" t="t" r="r" b="b"/>
              <a:pathLst>
                <a:path w="5183505" h="1339850">
                  <a:moveTo>
                    <a:pt x="5183340" y="0"/>
                  </a:moveTo>
                  <a:lnTo>
                    <a:pt x="0" y="0"/>
                  </a:lnTo>
                  <a:lnTo>
                    <a:pt x="0" y="7620"/>
                  </a:lnTo>
                  <a:lnTo>
                    <a:pt x="5174158" y="7620"/>
                  </a:lnTo>
                  <a:lnTo>
                    <a:pt x="5174158" y="1330960"/>
                  </a:lnTo>
                  <a:lnTo>
                    <a:pt x="815924" y="1330960"/>
                  </a:lnTo>
                  <a:lnTo>
                    <a:pt x="815924" y="7823"/>
                  </a:lnTo>
                  <a:lnTo>
                    <a:pt x="805307" y="7823"/>
                  </a:lnTo>
                  <a:lnTo>
                    <a:pt x="805307" y="1330960"/>
                  </a:lnTo>
                  <a:lnTo>
                    <a:pt x="0" y="1330960"/>
                  </a:lnTo>
                  <a:lnTo>
                    <a:pt x="0" y="1338580"/>
                  </a:lnTo>
                  <a:lnTo>
                    <a:pt x="805307" y="1338580"/>
                  </a:lnTo>
                  <a:lnTo>
                    <a:pt x="805307" y="1339837"/>
                  </a:lnTo>
                  <a:lnTo>
                    <a:pt x="815924" y="1339837"/>
                  </a:lnTo>
                  <a:lnTo>
                    <a:pt x="815924" y="1338580"/>
                  </a:lnTo>
                  <a:lnTo>
                    <a:pt x="5183340" y="1338580"/>
                  </a:lnTo>
                  <a:lnTo>
                    <a:pt x="5183340" y="1330960"/>
                  </a:lnTo>
                  <a:lnTo>
                    <a:pt x="5183340" y="7620"/>
                  </a:lnTo>
                  <a:lnTo>
                    <a:pt x="5183340" y="0"/>
                  </a:lnTo>
                  <a:close/>
                </a:path>
              </a:pathLst>
            </a:custGeom>
            <a:solidFill>
              <a:srgbClr val="4A4B4D"/>
            </a:solidFill>
          </p:spPr>
          <p:txBody>
            <a:bodyPr wrap="square" lIns="0" tIns="0" rIns="0" bIns="0" rtlCol="0"/>
            <a:lstStyle/>
            <a:p>
              <a:endParaRPr/>
            </a:p>
          </p:txBody>
        </p:sp>
        <p:pic>
          <p:nvPicPr>
            <p:cNvPr id="90" name="object 90"/>
            <p:cNvPicPr/>
            <p:nvPr/>
          </p:nvPicPr>
          <p:blipFill>
            <a:blip r:embed="rId14" cstate="print"/>
            <a:stretch>
              <a:fillRect/>
            </a:stretch>
          </p:blipFill>
          <p:spPr>
            <a:xfrm>
              <a:off x="6331102" y="1979955"/>
              <a:ext cx="133946" cy="76111"/>
            </a:xfrm>
            <a:prstGeom prst="rect">
              <a:avLst/>
            </a:prstGeom>
          </p:spPr>
        </p:pic>
        <p:sp>
          <p:nvSpPr>
            <p:cNvPr id="91" name="object 91"/>
            <p:cNvSpPr/>
            <p:nvPr/>
          </p:nvSpPr>
          <p:spPr>
            <a:xfrm>
              <a:off x="1076223" y="2371178"/>
              <a:ext cx="5179060" cy="665480"/>
            </a:xfrm>
            <a:custGeom>
              <a:avLst/>
              <a:gdLst/>
              <a:ahLst/>
              <a:cxnLst/>
              <a:rect l="l" t="t" r="r" b="b"/>
              <a:pathLst>
                <a:path w="5179060" h="665480">
                  <a:moveTo>
                    <a:pt x="0" y="333375"/>
                  </a:moveTo>
                  <a:lnTo>
                    <a:pt x="5178729" y="333375"/>
                  </a:lnTo>
                </a:path>
                <a:path w="5179060" h="665480">
                  <a:moveTo>
                    <a:pt x="423214" y="0"/>
                  </a:moveTo>
                  <a:lnTo>
                    <a:pt x="870750" y="0"/>
                  </a:lnTo>
                </a:path>
                <a:path w="5179060" h="665480">
                  <a:moveTo>
                    <a:pt x="423214" y="665213"/>
                  </a:moveTo>
                  <a:lnTo>
                    <a:pt x="870750" y="665213"/>
                  </a:lnTo>
                </a:path>
              </a:pathLst>
            </a:custGeom>
            <a:ln w="4566">
              <a:solidFill>
                <a:srgbClr val="4A4B4D"/>
              </a:solidFill>
            </a:ln>
          </p:spPr>
          <p:txBody>
            <a:bodyPr wrap="square" lIns="0" tIns="0" rIns="0" bIns="0" rtlCol="0"/>
            <a:lstStyle/>
            <a:p>
              <a:endParaRPr/>
            </a:p>
          </p:txBody>
        </p:sp>
        <p:pic>
          <p:nvPicPr>
            <p:cNvPr id="92" name="object 92"/>
            <p:cNvPicPr/>
            <p:nvPr/>
          </p:nvPicPr>
          <p:blipFill>
            <a:blip r:embed="rId15" cstate="print"/>
            <a:stretch>
              <a:fillRect/>
            </a:stretch>
          </p:blipFill>
          <p:spPr>
            <a:xfrm>
              <a:off x="1175194" y="2304211"/>
              <a:ext cx="226822" cy="111125"/>
            </a:xfrm>
            <a:prstGeom prst="rect">
              <a:avLst/>
            </a:prstGeom>
          </p:spPr>
        </p:pic>
        <p:pic>
          <p:nvPicPr>
            <p:cNvPr id="93" name="object 93"/>
            <p:cNvPicPr/>
            <p:nvPr/>
          </p:nvPicPr>
          <p:blipFill>
            <a:blip r:embed="rId16" cstate="print"/>
            <a:stretch>
              <a:fillRect/>
            </a:stretch>
          </p:blipFill>
          <p:spPr>
            <a:xfrm>
              <a:off x="1589239" y="2177846"/>
              <a:ext cx="191782" cy="94411"/>
            </a:xfrm>
            <a:prstGeom prst="rect">
              <a:avLst/>
            </a:prstGeom>
          </p:spPr>
        </p:pic>
        <p:pic>
          <p:nvPicPr>
            <p:cNvPr id="94" name="object 94"/>
            <p:cNvPicPr/>
            <p:nvPr/>
          </p:nvPicPr>
          <p:blipFill>
            <a:blip r:embed="rId17" cstate="print"/>
            <a:stretch>
              <a:fillRect/>
            </a:stretch>
          </p:blipFill>
          <p:spPr>
            <a:xfrm>
              <a:off x="1590776" y="2489949"/>
              <a:ext cx="190246" cy="92811"/>
            </a:xfrm>
            <a:prstGeom prst="rect">
              <a:avLst/>
            </a:prstGeom>
          </p:spPr>
        </p:pic>
        <p:pic>
          <p:nvPicPr>
            <p:cNvPr id="95" name="object 95"/>
            <p:cNvPicPr/>
            <p:nvPr/>
          </p:nvPicPr>
          <p:blipFill>
            <a:blip r:embed="rId18" cstate="print"/>
            <a:stretch>
              <a:fillRect/>
            </a:stretch>
          </p:blipFill>
          <p:spPr>
            <a:xfrm>
              <a:off x="1589239" y="2838500"/>
              <a:ext cx="191782" cy="94411"/>
            </a:xfrm>
            <a:prstGeom prst="rect">
              <a:avLst/>
            </a:prstGeom>
          </p:spPr>
        </p:pic>
        <p:pic>
          <p:nvPicPr>
            <p:cNvPr id="96" name="object 96"/>
            <p:cNvPicPr/>
            <p:nvPr/>
          </p:nvPicPr>
          <p:blipFill>
            <a:blip r:embed="rId19" cstate="print"/>
            <a:stretch>
              <a:fillRect/>
            </a:stretch>
          </p:blipFill>
          <p:spPr>
            <a:xfrm>
              <a:off x="1590776" y="3149053"/>
              <a:ext cx="190246" cy="94411"/>
            </a:xfrm>
            <a:prstGeom prst="rect">
              <a:avLst/>
            </a:prstGeom>
          </p:spPr>
        </p:pic>
        <p:pic>
          <p:nvPicPr>
            <p:cNvPr id="97" name="object 97"/>
            <p:cNvPicPr/>
            <p:nvPr/>
          </p:nvPicPr>
          <p:blipFill>
            <a:blip r:embed="rId20" cstate="print"/>
            <a:stretch>
              <a:fillRect/>
            </a:stretch>
          </p:blipFill>
          <p:spPr>
            <a:xfrm>
              <a:off x="1176680" y="2969412"/>
              <a:ext cx="225336" cy="109639"/>
            </a:xfrm>
            <a:prstGeom prst="rect">
              <a:avLst/>
            </a:prstGeom>
          </p:spPr>
        </p:pic>
        <p:pic>
          <p:nvPicPr>
            <p:cNvPr id="98" name="object 98"/>
            <p:cNvPicPr/>
            <p:nvPr/>
          </p:nvPicPr>
          <p:blipFill>
            <a:blip r:embed="rId21" cstate="print"/>
            <a:stretch>
              <a:fillRect/>
            </a:stretch>
          </p:blipFill>
          <p:spPr>
            <a:xfrm>
              <a:off x="1325905" y="3619448"/>
              <a:ext cx="2178354" cy="758088"/>
            </a:xfrm>
            <a:prstGeom prst="rect">
              <a:avLst/>
            </a:prstGeom>
          </p:spPr>
        </p:pic>
        <p:sp>
          <p:nvSpPr>
            <p:cNvPr id="99" name="object 99"/>
            <p:cNvSpPr/>
            <p:nvPr/>
          </p:nvSpPr>
          <p:spPr>
            <a:xfrm>
              <a:off x="1164526" y="3622471"/>
              <a:ext cx="113030" cy="55244"/>
            </a:xfrm>
            <a:custGeom>
              <a:avLst/>
              <a:gdLst/>
              <a:ahLst/>
              <a:cxnLst/>
              <a:rect l="l" t="t" r="r" b="b"/>
              <a:pathLst>
                <a:path w="113030" h="55245">
                  <a:moveTo>
                    <a:pt x="112661" y="54813"/>
                  </a:moveTo>
                  <a:lnTo>
                    <a:pt x="0" y="54813"/>
                  </a:lnTo>
                  <a:lnTo>
                    <a:pt x="0" y="0"/>
                  </a:lnTo>
                  <a:lnTo>
                    <a:pt x="112661" y="0"/>
                  </a:lnTo>
                  <a:lnTo>
                    <a:pt x="112661" y="54813"/>
                  </a:lnTo>
                  <a:close/>
                </a:path>
              </a:pathLst>
            </a:custGeom>
            <a:solidFill>
              <a:srgbClr val="4A4B4D"/>
            </a:solidFill>
          </p:spPr>
          <p:txBody>
            <a:bodyPr wrap="square" lIns="0" tIns="0" rIns="0" bIns="0" rtlCol="0"/>
            <a:lstStyle/>
            <a:p>
              <a:endParaRPr/>
            </a:p>
          </p:txBody>
        </p:sp>
        <p:sp>
          <p:nvSpPr>
            <p:cNvPr id="100" name="object 100"/>
            <p:cNvSpPr/>
            <p:nvPr/>
          </p:nvSpPr>
          <p:spPr>
            <a:xfrm>
              <a:off x="1164526" y="3721442"/>
              <a:ext cx="113030" cy="55244"/>
            </a:xfrm>
            <a:custGeom>
              <a:avLst/>
              <a:gdLst/>
              <a:ahLst/>
              <a:cxnLst/>
              <a:rect l="l" t="t" r="r" b="b"/>
              <a:pathLst>
                <a:path w="113030" h="55245">
                  <a:moveTo>
                    <a:pt x="112661" y="54762"/>
                  </a:moveTo>
                  <a:lnTo>
                    <a:pt x="0" y="54762"/>
                  </a:lnTo>
                  <a:lnTo>
                    <a:pt x="0" y="0"/>
                  </a:lnTo>
                  <a:lnTo>
                    <a:pt x="112661" y="0"/>
                  </a:lnTo>
                  <a:lnTo>
                    <a:pt x="112661" y="54762"/>
                  </a:lnTo>
                  <a:close/>
                </a:path>
              </a:pathLst>
            </a:custGeom>
            <a:solidFill>
              <a:srgbClr val="F4F4F5"/>
            </a:solidFill>
          </p:spPr>
          <p:txBody>
            <a:bodyPr wrap="square" lIns="0" tIns="0" rIns="0" bIns="0" rtlCol="0"/>
            <a:lstStyle/>
            <a:p>
              <a:endParaRPr/>
            </a:p>
          </p:txBody>
        </p:sp>
        <p:sp>
          <p:nvSpPr>
            <p:cNvPr id="101" name="object 101"/>
            <p:cNvSpPr/>
            <p:nvPr/>
          </p:nvSpPr>
          <p:spPr>
            <a:xfrm>
              <a:off x="1166063" y="3722941"/>
              <a:ext cx="109855" cy="53340"/>
            </a:xfrm>
            <a:custGeom>
              <a:avLst/>
              <a:gdLst/>
              <a:ahLst/>
              <a:cxnLst/>
              <a:rect l="l" t="t" r="r" b="b"/>
              <a:pathLst>
                <a:path w="109855" h="53339">
                  <a:moveTo>
                    <a:pt x="0" y="0"/>
                  </a:moveTo>
                  <a:lnTo>
                    <a:pt x="109588" y="0"/>
                  </a:lnTo>
                  <a:lnTo>
                    <a:pt x="109588" y="53276"/>
                  </a:lnTo>
                  <a:lnTo>
                    <a:pt x="0" y="53276"/>
                  </a:lnTo>
                  <a:lnTo>
                    <a:pt x="0" y="0"/>
                  </a:lnTo>
                  <a:close/>
                </a:path>
              </a:pathLst>
            </a:custGeom>
            <a:ln w="4566">
              <a:solidFill>
                <a:srgbClr val="4A4B4D"/>
              </a:solidFill>
            </a:ln>
          </p:spPr>
          <p:txBody>
            <a:bodyPr wrap="square" lIns="0" tIns="0" rIns="0" bIns="0" rtlCol="0"/>
            <a:lstStyle/>
            <a:p>
              <a:endParaRPr/>
            </a:p>
          </p:txBody>
        </p:sp>
        <p:sp>
          <p:nvSpPr>
            <p:cNvPr id="102" name="object 102"/>
            <p:cNvSpPr/>
            <p:nvPr/>
          </p:nvSpPr>
          <p:spPr>
            <a:xfrm>
              <a:off x="1164526" y="3820363"/>
              <a:ext cx="113030" cy="55244"/>
            </a:xfrm>
            <a:custGeom>
              <a:avLst/>
              <a:gdLst/>
              <a:ahLst/>
              <a:cxnLst/>
              <a:rect l="l" t="t" r="r" b="b"/>
              <a:pathLst>
                <a:path w="113030" h="55245">
                  <a:moveTo>
                    <a:pt x="112661" y="54813"/>
                  </a:moveTo>
                  <a:lnTo>
                    <a:pt x="0" y="54813"/>
                  </a:lnTo>
                  <a:lnTo>
                    <a:pt x="0" y="0"/>
                  </a:lnTo>
                  <a:lnTo>
                    <a:pt x="112661" y="0"/>
                  </a:lnTo>
                  <a:lnTo>
                    <a:pt x="112661" y="54813"/>
                  </a:lnTo>
                  <a:close/>
                </a:path>
              </a:pathLst>
            </a:custGeom>
            <a:solidFill>
              <a:srgbClr val="C4C5C6"/>
            </a:solidFill>
          </p:spPr>
          <p:txBody>
            <a:bodyPr wrap="square" lIns="0" tIns="0" rIns="0" bIns="0" rtlCol="0"/>
            <a:lstStyle/>
            <a:p>
              <a:endParaRPr/>
            </a:p>
          </p:txBody>
        </p:sp>
        <p:sp>
          <p:nvSpPr>
            <p:cNvPr id="103" name="object 103"/>
            <p:cNvSpPr/>
            <p:nvPr/>
          </p:nvSpPr>
          <p:spPr>
            <a:xfrm>
              <a:off x="1166063" y="3821912"/>
              <a:ext cx="109855" cy="53340"/>
            </a:xfrm>
            <a:custGeom>
              <a:avLst/>
              <a:gdLst/>
              <a:ahLst/>
              <a:cxnLst/>
              <a:rect l="l" t="t" r="r" b="b"/>
              <a:pathLst>
                <a:path w="109855" h="53339">
                  <a:moveTo>
                    <a:pt x="0" y="0"/>
                  </a:moveTo>
                  <a:lnTo>
                    <a:pt x="109588" y="0"/>
                  </a:lnTo>
                  <a:lnTo>
                    <a:pt x="109588" y="53276"/>
                  </a:lnTo>
                  <a:lnTo>
                    <a:pt x="0" y="53276"/>
                  </a:lnTo>
                  <a:lnTo>
                    <a:pt x="0" y="0"/>
                  </a:lnTo>
                  <a:close/>
                </a:path>
              </a:pathLst>
            </a:custGeom>
            <a:ln w="4566">
              <a:solidFill>
                <a:srgbClr val="4A4B4D"/>
              </a:solidFill>
            </a:ln>
          </p:spPr>
          <p:txBody>
            <a:bodyPr wrap="square" lIns="0" tIns="0" rIns="0" bIns="0" rtlCol="0"/>
            <a:lstStyle/>
            <a:p>
              <a:endParaRPr/>
            </a:p>
          </p:txBody>
        </p:sp>
        <p:sp>
          <p:nvSpPr>
            <p:cNvPr id="104" name="object 104"/>
            <p:cNvSpPr/>
            <p:nvPr/>
          </p:nvSpPr>
          <p:spPr>
            <a:xfrm>
              <a:off x="1164526" y="3920832"/>
              <a:ext cx="113030" cy="55244"/>
            </a:xfrm>
            <a:custGeom>
              <a:avLst/>
              <a:gdLst/>
              <a:ahLst/>
              <a:cxnLst/>
              <a:rect l="l" t="t" r="r" b="b"/>
              <a:pathLst>
                <a:path w="113030" h="55245">
                  <a:moveTo>
                    <a:pt x="112661" y="54813"/>
                  </a:moveTo>
                  <a:lnTo>
                    <a:pt x="0" y="54813"/>
                  </a:lnTo>
                  <a:lnTo>
                    <a:pt x="0" y="0"/>
                  </a:lnTo>
                  <a:lnTo>
                    <a:pt x="112661" y="0"/>
                  </a:lnTo>
                  <a:lnTo>
                    <a:pt x="112661" y="54813"/>
                  </a:lnTo>
                  <a:close/>
                </a:path>
              </a:pathLst>
            </a:custGeom>
            <a:solidFill>
              <a:srgbClr val="86878A"/>
            </a:solidFill>
          </p:spPr>
          <p:txBody>
            <a:bodyPr wrap="square" lIns="0" tIns="0" rIns="0" bIns="0" rtlCol="0"/>
            <a:lstStyle/>
            <a:p>
              <a:endParaRPr/>
            </a:p>
          </p:txBody>
        </p:sp>
        <p:sp>
          <p:nvSpPr>
            <p:cNvPr id="105" name="object 105"/>
            <p:cNvSpPr/>
            <p:nvPr/>
          </p:nvSpPr>
          <p:spPr>
            <a:xfrm>
              <a:off x="1166063" y="3920832"/>
              <a:ext cx="109855" cy="53340"/>
            </a:xfrm>
            <a:custGeom>
              <a:avLst/>
              <a:gdLst/>
              <a:ahLst/>
              <a:cxnLst/>
              <a:rect l="l" t="t" r="r" b="b"/>
              <a:pathLst>
                <a:path w="109855" h="53339">
                  <a:moveTo>
                    <a:pt x="0" y="0"/>
                  </a:moveTo>
                  <a:lnTo>
                    <a:pt x="109588" y="0"/>
                  </a:lnTo>
                  <a:lnTo>
                    <a:pt x="109588" y="53276"/>
                  </a:lnTo>
                  <a:lnTo>
                    <a:pt x="0" y="53276"/>
                  </a:lnTo>
                  <a:lnTo>
                    <a:pt x="0" y="0"/>
                  </a:lnTo>
                  <a:close/>
                </a:path>
              </a:pathLst>
            </a:custGeom>
            <a:ln w="4566">
              <a:solidFill>
                <a:srgbClr val="4A4B4D"/>
              </a:solidFill>
            </a:ln>
          </p:spPr>
          <p:txBody>
            <a:bodyPr wrap="square" lIns="0" tIns="0" rIns="0" bIns="0" rtlCol="0"/>
            <a:lstStyle/>
            <a:p>
              <a:endParaRPr/>
            </a:p>
          </p:txBody>
        </p:sp>
        <p:sp>
          <p:nvSpPr>
            <p:cNvPr id="106" name="object 106"/>
            <p:cNvSpPr/>
            <p:nvPr/>
          </p:nvSpPr>
          <p:spPr>
            <a:xfrm>
              <a:off x="1164526" y="4019803"/>
              <a:ext cx="113030" cy="55244"/>
            </a:xfrm>
            <a:custGeom>
              <a:avLst/>
              <a:gdLst/>
              <a:ahLst/>
              <a:cxnLst/>
              <a:rect l="l" t="t" r="r" b="b"/>
              <a:pathLst>
                <a:path w="113030" h="55245">
                  <a:moveTo>
                    <a:pt x="112661" y="54813"/>
                  </a:moveTo>
                  <a:lnTo>
                    <a:pt x="0" y="54813"/>
                  </a:lnTo>
                  <a:lnTo>
                    <a:pt x="0" y="0"/>
                  </a:lnTo>
                  <a:lnTo>
                    <a:pt x="112661" y="0"/>
                  </a:lnTo>
                  <a:lnTo>
                    <a:pt x="112661" y="54813"/>
                  </a:lnTo>
                  <a:close/>
                </a:path>
              </a:pathLst>
            </a:custGeom>
            <a:solidFill>
              <a:srgbClr val="D6D6D9"/>
            </a:solidFill>
          </p:spPr>
          <p:txBody>
            <a:bodyPr wrap="square" lIns="0" tIns="0" rIns="0" bIns="0" rtlCol="0"/>
            <a:lstStyle/>
            <a:p>
              <a:endParaRPr/>
            </a:p>
          </p:txBody>
        </p:sp>
        <p:sp>
          <p:nvSpPr>
            <p:cNvPr id="107" name="object 107"/>
            <p:cNvSpPr/>
            <p:nvPr/>
          </p:nvSpPr>
          <p:spPr>
            <a:xfrm>
              <a:off x="1166063" y="4019803"/>
              <a:ext cx="109855" cy="53340"/>
            </a:xfrm>
            <a:custGeom>
              <a:avLst/>
              <a:gdLst/>
              <a:ahLst/>
              <a:cxnLst/>
              <a:rect l="l" t="t" r="r" b="b"/>
              <a:pathLst>
                <a:path w="109855" h="53339">
                  <a:moveTo>
                    <a:pt x="0" y="0"/>
                  </a:moveTo>
                  <a:lnTo>
                    <a:pt x="109588" y="0"/>
                  </a:lnTo>
                  <a:lnTo>
                    <a:pt x="109588" y="53276"/>
                  </a:lnTo>
                  <a:lnTo>
                    <a:pt x="0" y="53276"/>
                  </a:lnTo>
                  <a:lnTo>
                    <a:pt x="0" y="0"/>
                  </a:lnTo>
                  <a:close/>
                </a:path>
              </a:pathLst>
            </a:custGeom>
            <a:ln w="4566">
              <a:solidFill>
                <a:srgbClr val="4A4B4D"/>
              </a:solidFill>
            </a:ln>
          </p:spPr>
          <p:txBody>
            <a:bodyPr wrap="square" lIns="0" tIns="0" rIns="0" bIns="0" rtlCol="0"/>
            <a:lstStyle/>
            <a:p>
              <a:endParaRPr/>
            </a:p>
          </p:txBody>
        </p:sp>
        <p:sp>
          <p:nvSpPr>
            <p:cNvPr id="108" name="object 108"/>
            <p:cNvSpPr/>
            <p:nvPr/>
          </p:nvSpPr>
          <p:spPr>
            <a:xfrm>
              <a:off x="1164526" y="4118724"/>
              <a:ext cx="113030" cy="55244"/>
            </a:xfrm>
            <a:custGeom>
              <a:avLst/>
              <a:gdLst/>
              <a:ahLst/>
              <a:cxnLst/>
              <a:rect l="l" t="t" r="r" b="b"/>
              <a:pathLst>
                <a:path w="113030" h="55245">
                  <a:moveTo>
                    <a:pt x="112661" y="54813"/>
                  </a:moveTo>
                  <a:lnTo>
                    <a:pt x="0" y="54813"/>
                  </a:lnTo>
                  <a:lnTo>
                    <a:pt x="0" y="0"/>
                  </a:lnTo>
                  <a:lnTo>
                    <a:pt x="112661" y="0"/>
                  </a:lnTo>
                  <a:lnTo>
                    <a:pt x="112661" y="54813"/>
                  </a:lnTo>
                  <a:close/>
                </a:path>
              </a:pathLst>
            </a:custGeom>
            <a:solidFill>
              <a:srgbClr val="4A4B4D"/>
            </a:solidFill>
          </p:spPr>
          <p:txBody>
            <a:bodyPr wrap="square" lIns="0" tIns="0" rIns="0" bIns="0" rtlCol="0"/>
            <a:lstStyle/>
            <a:p>
              <a:endParaRPr/>
            </a:p>
          </p:txBody>
        </p:sp>
        <p:sp>
          <p:nvSpPr>
            <p:cNvPr id="109" name="object 109"/>
            <p:cNvSpPr/>
            <p:nvPr/>
          </p:nvSpPr>
          <p:spPr>
            <a:xfrm>
              <a:off x="1166063" y="4120260"/>
              <a:ext cx="109855" cy="52069"/>
            </a:xfrm>
            <a:custGeom>
              <a:avLst/>
              <a:gdLst/>
              <a:ahLst/>
              <a:cxnLst/>
              <a:rect l="l" t="t" r="r" b="b"/>
              <a:pathLst>
                <a:path w="109855" h="52070">
                  <a:moveTo>
                    <a:pt x="0" y="0"/>
                  </a:moveTo>
                  <a:lnTo>
                    <a:pt x="109588" y="0"/>
                  </a:lnTo>
                  <a:lnTo>
                    <a:pt x="109588" y="51739"/>
                  </a:lnTo>
                  <a:lnTo>
                    <a:pt x="0" y="51739"/>
                  </a:lnTo>
                  <a:lnTo>
                    <a:pt x="0" y="0"/>
                  </a:lnTo>
                  <a:close/>
                </a:path>
              </a:pathLst>
            </a:custGeom>
            <a:ln w="4566">
              <a:solidFill>
                <a:srgbClr val="4A4B4D"/>
              </a:solidFill>
            </a:ln>
          </p:spPr>
          <p:txBody>
            <a:bodyPr wrap="square" lIns="0" tIns="0" rIns="0" bIns="0" rtlCol="0"/>
            <a:lstStyle/>
            <a:p>
              <a:endParaRPr/>
            </a:p>
          </p:txBody>
        </p:sp>
        <p:sp>
          <p:nvSpPr>
            <p:cNvPr id="110" name="object 110"/>
            <p:cNvSpPr/>
            <p:nvPr/>
          </p:nvSpPr>
          <p:spPr>
            <a:xfrm>
              <a:off x="1164526" y="4217695"/>
              <a:ext cx="113030" cy="55244"/>
            </a:xfrm>
            <a:custGeom>
              <a:avLst/>
              <a:gdLst/>
              <a:ahLst/>
              <a:cxnLst/>
              <a:rect l="l" t="t" r="r" b="b"/>
              <a:pathLst>
                <a:path w="113030" h="55245">
                  <a:moveTo>
                    <a:pt x="112661" y="54813"/>
                  </a:moveTo>
                  <a:lnTo>
                    <a:pt x="0" y="54813"/>
                  </a:lnTo>
                  <a:lnTo>
                    <a:pt x="0" y="0"/>
                  </a:lnTo>
                  <a:lnTo>
                    <a:pt x="112661" y="0"/>
                  </a:lnTo>
                  <a:lnTo>
                    <a:pt x="112661" y="54813"/>
                  </a:lnTo>
                  <a:close/>
                </a:path>
              </a:pathLst>
            </a:custGeom>
            <a:solidFill>
              <a:srgbClr val="E7E7E9"/>
            </a:solidFill>
          </p:spPr>
          <p:txBody>
            <a:bodyPr wrap="square" lIns="0" tIns="0" rIns="0" bIns="0" rtlCol="0"/>
            <a:lstStyle/>
            <a:p>
              <a:endParaRPr/>
            </a:p>
          </p:txBody>
        </p:sp>
        <p:sp>
          <p:nvSpPr>
            <p:cNvPr id="111" name="object 111"/>
            <p:cNvSpPr/>
            <p:nvPr/>
          </p:nvSpPr>
          <p:spPr>
            <a:xfrm>
              <a:off x="1166063" y="4219231"/>
              <a:ext cx="109855" cy="53340"/>
            </a:xfrm>
            <a:custGeom>
              <a:avLst/>
              <a:gdLst/>
              <a:ahLst/>
              <a:cxnLst/>
              <a:rect l="l" t="t" r="r" b="b"/>
              <a:pathLst>
                <a:path w="109855" h="53339">
                  <a:moveTo>
                    <a:pt x="0" y="0"/>
                  </a:moveTo>
                  <a:lnTo>
                    <a:pt x="109588" y="0"/>
                  </a:lnTo>
                  <a:lnTo>
                    <a:pt x="109588" y="53276"/>
                  </a:lnTo>
                  <a:lnTo>
                    <a:pt x="0" y="53276"/>
                  </a:lnTo>
                  <a:lnTo>
                    <a:pt x="0" y="0"/>
                  </a:lnTo>
                  <a:close/>
                </a:path>
              </a:pathLst>
            </a:custGeom>
            <a:ln w="4566">
              <a:solidFill>
                <a:srgbClr val="4A4B4D"/>
              </a:solidFill>
            </a:ln>
          </p:spPr>
          <p:txBody>
            <a:bodyPr wrap="square" lIns="0" tIns="0" rIns="0" bIns="0" rtlCol="0"/>
            <a:lstStyle/>
            <a:p>
              <a:endParaRPr/>
            </a:p>
          </p:txBody>
        </p:sp>
        <p:sp>
          <p:nvSpPr>
            <p:cNvPr id="112" name="object 112"/>
            <p:cNvSpPr/>
            <p:nvPr/>
          </p:nvSpPr>
          <p:spPr>
            <a:xfrm>
              <a:off x="1164526" y="4318152"/>
              <a:ext cx="113030" cy="53340"/>
            </a:xfrm>
            <a:custGeom>
              <a:avLst/>
              <a:gdLst/>
              <a:ahLst/>
              <a:cxnLst/>
              <a:rect l="l" t="t" r="r" b="b"/>
              <a:pathLst>
                <a:path w="113030" h="53339">
                  <a:moveTo>
                    <a:pt x="112661" y="53276"/>
                  </a:moveTo>
                  <a:lnTo>
                    <a:pt x="0" y="53276"/>
                  </a:lnTo>
                  <a:lnTo>
                    <a:pt x="0" y="0"/>
                  </a:lnTo>
                  <a:lnTo>
                    <a:pt x="112661" y="0"/>
                  </a:lnTo>
                  <a:lnTo>
                    <a:pt x="112661" y="53276"/>
                  </a:lnTo>
                  <a:close/>
                </a:path>
              </a:pathLst>
            </a:custGeom>
            <a:solidFill>
              <a:srgbClr val="ACADB1"/>
            </a:solidFill>
          </p:spPr>
          <p:txBody>
            <a:bodyPr wrap="square" lIns="0" tIns="0" rIns="0" bIns="0" rtlCol="0"/>
            <a:lstStyle/>
            <a:p>
              <a:endParaRPr/>
            </a:p>
          </p:txBody>
        </p:sp>
        <p:sp>
          <p:nvSpPr>
            <p:cNvPr id="113" name="object 113"/>
            <p:cNvSpPr/>
            <p:nvPr/>
          </p:nvSpPr>
          <p:spPr>
            <a:xfrm>
              <a:off x="1166063" y="4318152"/>
              <a:ext cx="109855" cy="53340"/>
            </a:xfrm>
            <a:custGeom>
              <a:avLst/>
              <a:gdLst/>
              <a:ahLst/>
              <a:cxnLst/>
              <a:rect l="l" t="t" r="r" b="b"/>
              <a:pathLst>
                <a:path w="109855" h="53339">
                  <a:moveTo>
                    <a:pt x="0" y="0"/>
                  </a:moveTo>
                  <a:lnTo>
                    <a:pt x="109588" y="0"/>
                  </a:lnTo>
                  <a:lnTo>
                    <a:pt x="109588" y="53276"/>
                  </a:lnTo>
                  <a:lnTo>
                    <a:pt x="0" y="53276"/>
                  </a:lnTo>
                  <a:lnTo>
                    <a:pt x="0" y="0"/>
                  </a:lnTo>
                  <a:close/>
                </a:path>
              </a:pathLst>
            </a:custGeom>
            <a:ln w="4566">
              <a:solidFill>
                <a:srgbClr val="4A4B4D"/>
              </a:solidFill>
            </a:ln>
          </p:spPr>
          <p:txBody>
            <a:bodyPr wrap="square" lIns="0" tIns="0" rIns="0" bIns="0" rtlCol="0"/>
            <a:lstStyle/>
            <a:p>
              <a:endParaRPr/>
            </a:p>
          </p:txBody>
        </p:sp>
        <p:pic>
          <p:nvPicPr>
            <p:cNvPr id="114" name="object 114"/>
            <p:cNvPicPr/>
            <p:nvPr/>
          </p:nvPicPr>
          <p:blipFill>
            <a:blip r:embed="rId22" cstate="print"/>
            <a:stretch>
              <a:fillRect/>
            </a:stretch>
          </p:blipFill>
          <p:spPr>
            <a:xfrm>
              <a:off x="3922118" y="3619448"/>
              <a:ext cx="2419652" cy="758088"/>
            </a:xfrm>
            <a:prstGeom prst="rect">
              <a:avLst/>
            </a:prstGeom>
          </p:spPr>
        </p:pic>
        <p:sp>
          <p:nvSpPr>
            <p:cNvPr id="115" name="object 115"/>
            <p:cNvSpPr/>
            <p:nvPr/>
          </p:nvSpPr>
          <p:spPr>
            <a:xfrm>
              <a:off x="6293053" y="2196108"/>
              <a:ext cx="125095" cy="74930"/>
            </a:xfrm>
            <a:custGeom>
              <a:avLst/>
              <a:gdLst/>
              <a:ahLst/>
              <a:cxnLst/>
              <a:rect l="l" t="t" r="r" b="b"/>
              <a:pathLst>
                <a:path w="125095" h="74930">
                  <a:moveTo>
                    <a:pt x="25844" y="1536"/>
                  </a:moveTo>
                  <a:lnTo>
                    <a:pt x="24358" y="0"/>
                  </a:lnTo>
                  <a:lnTo>
                    <a:pt x="19735" y="0"/>
                  </a:lnTo>
                  <a:lnTo>
                    <a:pt x="18249" y="1536"/>
                  </a:lnTo>
                  <a:lnTo>
                    <a:pt x="18249" y="3073"/>
                  </a:lnTo>
                  <a:lnTo>
                    <a:pt x="16713" y="7632"/>
                  </a:lnTo>
                  <a:lnTo>
                    <a:pt x="13690" y="12204"/>
                  </a:lnTo>
                  <a:lnTo>
                    <a:pt x="6045" y="13741"/>
                  </a:lnTo>
                  <a:lnTo>
                    <a:pt x="0" y="15227"/>
                  </a:lnTo>
                  <a:lnTo>
                    <a:pt x="0" y="19786"/>
                  </a:lnTo>
                  <a:lnTo>
                    <a:pt x="1485" y="21336"/>
                  </a:lnTo>
                  <a:lnTo>
                    <a:pt x="16713" y="21336"/>
                  </a:lnTo>
                  <a:lnTo>
                    <a:pt x="16713" y="73075"/>
                  </a:lnTo>
                  <a:lnTo>
                    <a:pt x="18249" y="74612"/>
                  </a:lnTo>
                  <a:lnTo>
                    <a:pt x="25844" y="74612"/>
                  </a:lnTo>
                  <a:lnTo>
                    <a:pt x="25844" y="1536"/>
                  </a:lnTo>
                  <a:close/>
                </a:path>
                <a:path w="125095" h="74930">
                  <a:moveTo>
                    <a:pt x="66967" y="65481"/>
                  </a:moveTo>
                  <a:lnTo>
                    <a:pt x="63893" y="63944"/>
                  </a:lnTo>
                  <a:lnTo>
                    <a:pt x="57835" y="63944"/>
                  </a:lnTo>
                  <a:lnTo>
                    <a:pt x="54762" y="65481"/>
                  </a:lnTo>
                  <a:lnTo>
                    <a:pt x="54762" y="73075"/>
                  </a:lnTo>
                  <a:lnTo>
                    <a:pt x="57835" y="74612"/>
                  </a:lnTo>
                  <a:lnTo>
                    <a:pt x="63893" y="74612"/>
                  </a:lnTo>
                  <a:lnTo>
                    <a:pt x="66967" y="73075"/>
                  </a:lnTo>
                  <a:lnTo>
                    <a:pt x="66967" y="65481"/>
                  </a:lnTo>
                  <a:close/>
                </a:path>
                <a:path w="125095" h="74930">
                  <a:moveTo>
                    <a:pt x="124815" y="41122"/>
                  </a:moveTo>
                  <a:lnTo>
                    <a:pt x="118706" y="36563"/>
                  </a:lnTo>
                  <a:lnTo>
                    <a:pt x="112610" y="35026"/>
                  </a:lnTo>
                  <a:lnTo>
                    <a:pt x="121742" y="30454"/>
                  </a:lnTo>
                  <a:lnTo>
                    <a:pt x="121742" y="18300"/>
                  </a:lnTo>
                  <a:lnTo>
                    <a:pt x="120357" y="10947"/>
                  </a:lnTo>
                  <a:lnTo>
                    <a:pt x="118110" y="7632"/>
                  </a:lnTo>
                  <a:lnTo>
                    <a:pt x="116408" y="5156"/>
                  </a:lnTo>
                  <a:lnTo>
                    <a:pt x="110185" y="1371"/>
                  </a:lnTo>
                  <a:lnTo>
                    <a:pt x="101942" y="0"/>
                  </a:lnTo>
                  <a:lnTo>
                    <a:pt x="91554" y="2222"/>
                  </a:lnTo>
                  <a:lnTo>
                    <a:pt x="85026" y="7442"/>
                  </a:lnTo>
                  <a:lnTo>
                    <a:pt x="81622" y="13525"/>
                  </a:lnTo>
                  <a:lnTo>
                    <a:pt x="80657" y="18300"/>
                  </a:lnTo>
                  <a:lnTo>
                    <a:pt x="80657" y="21336"/>
                  </a:lnTo>
                  <a:lnTo>
                    <a:pt x="82194" y="22872"/>
                  </a:lnTo>
                  <a:lnTo>
                    <a:pt x="88252" y="22872"/>
                  </a:lnTo>
                  <a:lnTo>
                    <a:pt x="88252" y="18300"/>
                  </a:lnTo>
                  <a:lnTo>
                    <a:pt x="89789" y="16764"/>
                  </a:lnTo>
                  <a:lnTo>
                    <a:pt x="91325" y="7632"/>
                  </a:lnTo>
                  <a:lnTo>
                    <a:pt x="108038" y="7632"/>
                  </a:lnTo>
                  <a:lnTo>
                    <a:pt x="114147" y="10668"/>
                  </a:lnTo>
                  <a:lnTo>
                    <a:pt x="114147" y="30454"/>
                  </a:lnTo>
                  <a:lnTo>
                    <a:pt x="105016" y="31991"/>
                  </a:lnTo>
                  <a:lnTo>
                    <a:pt x="97383" y="31991"/>
                  </a:lnTo>
                  <a:lnTo>
                    <a:pt x="95885" y="33489"/>
                  </a:lnTo>
                  <a:lnTo>
                    <a:pt x="95885" y="39585"/>
                  </a:lnTo>
                  <a:lnTo>
                    <a:pt x="109588" y="39585"/>
                  </a:lnTo>
                  <a:lnTo>
                    <a:pt x="115684" y="42659"/>
                  </a:lnTo>
                  <a:lnTo>
                    <a:pt x="115684" y="65481"/>
                  </a:lnTo>
                  <a:lnTo>
                    <a:pt x="103479" y="67017"/>
                  </a:lnTo>
                  <a:lnTo>
                    <a:pt x="94348" y="67017"/>
                  </a:lnTo>
                  <a:lnTo>
                    <a:pt x="88252" y="62407"/>
                  </a:lnTo>
                  <a:lnTo>
                    <a:pt x="86766" y="56349"/>
                  </a:lnTo>
                  <a:lnTo>
                    <a:pt x="86766" y="51790"/>
                  </a:lnTo>
                  <a:lnTo>
                    <a:pt x="85229" y="50253"/>
                  </a:lnTo>
                  <a:lnTo>
                    <a:pt x="79121" y="50253"/>
                  </a:lnTo>
                  <a:lnTo>
                    <a:pt x="77635" y="51790"/>
                  </a:lnTo>
                  <a:lnTo>
                    <a:pt x="77635" y="54813"/>
                  </a:lnTo>
                  <a:lnTo>
                    <a:pt x="78435" y="58559"/>
                  </a:lnTo>
                  <a:lnTo>
                    <a:pt x="81800" y="65290"/>
                  </a:lnTo>
                  <a:lnTo>
                    <a:pt x="89154" y="71742"/>
                  </a:lnTo>
                  <a:lnTo>
                    <a:pt x="101942" y="74612"/>
                  </a:lnTo>
                  <a:lnTo>
                    <a:pt x="110655" y="73215"/>
                  </a:lnTo>
                  <a:lnTo>
                    <a:pt x="117944" y="69100"/>
                  </a:lnTo>
                  <a:lnTo>
                    <a:pt x="119507" y="67017"/>
                  </a:lnTo>
                  <a:lnTo>
                    <a:pt x="122948" y="62407"/>
                  </a:lnTo>
                  <a:lnTo>
                    <a:pt x="124815" y="53276"/>
                  </a:lnTo>
                  <a:lnTo>
                    <a:pt x="124815" y="41122"/>
                  </a:lnTo>
                  <a:close/>
                </a:path>
              </a:pathLst>
            </a:custGeom>
            <a:solidFill>
              <a:srgbClr val="4A4B4D"/>
            </a:solidFill>
          </p:spPr>
          <p:txBody>
            <a:bodyPr wrap="square" lIns="0" tIns="0" rIns="0" bIns="0" rtlCol="0"/>
            <a:lstStyle/>
            <a:p>
              <a:endParaRPr/>
            </a:p>
          </p:txBody>
        </p:sp>
        <p:pic>
          <p:nvPicPr>
            <p:cNvPr id="116" name="object 116"/>
            <p:cNvPicPr/>
            <p:nvPr/>
          </p:nvPicPr>
          <p:blipFill>
            <a:blip r:embed="rId23" cstate="print"/>
            <a:stretch>
              <a:fillRect/>
            </a:stretch>
          </p:blipFill>
          <p:spPr>
            <a:xfrm>
              <a:off x="4190796" y="2196109"/>
              <a:ext cx="184200" cy="74612"/>
            </a:xfrm>
            <a:prstGeom prst="rect">
              <a:avLst/>
            </a:prstGeom>
          </p:spPr>
        </p:pic>
        <p:sp>
          <p:nvSpPr>
            <p:cNvPr id="117" name="object 117"/>
            <p:cNvSpPr/>
            <p:nvPr/>
          </p:nvSpPr>
          <p:spPr>
            <a:xfrm>
              <a:off x="5169598" y="2196109"/>
              <a:ext cx="26034" cy="74930"/>
            </a:xfrm>
            <a:custGeom>
              <a:avLst/>
              <a:gdLst/>
              <a:ahLst/>
              <a:cxnLst/>
              <a:rect l="l" t="t" r="r" b="b"/>
              <a:pathLst>
                <a:path w="26035" h="74930">
                  <a:moveTo>
                    <a:pt x="25895" y="74612"/>
                  </a:moveTo>
                  <a:lnTo>
                    <a:pt x="18249" y="74612"/>
                  </a:lnTo>
                  <a:lnTo>
                    <a:pt x="16763" y="73075"/>
                  </a:lnTo>
                  <a:lnTo>
                    <a:pt x="16763" y="21335"/>
                  </a:lnTo>
                  <a:lnTo>
                    <a:pt x="1536" y="21335"/>
                  </a:lnTo>
                  <a:lnTo>
                    <a:pt x="0" y="19786"/>
                  </a:lnTo>
                  <a:lnTo>
                    <a:pt x="0" y="15227"/>
                  </a:lnTo>
                  <a:lnTo>
                    <a:pt x="6096" y="13741"/>
                  </a:lnTo>
                  <a:lnTo>
                    <a:pt x="13690" y="12204"/>
                  </a:lnTo>
                  <a:lnTo>
                    <a:pt x="16763" y="7632"/>
                  </a:lnTo>
                  <a:lnTo>
                    <a:pt x="18249" y="3073"/>
                  </a:lnTo>
                  <a:lnTo>
                    <a:pt x="18249" y="1536"/>
                  </a:lnTo>
                  <a:lnTo>
                    <a:pt x="19786" y="0"/>
                  </a:lnTo>
                  <a:lnTo>
                    <a:pt x="24358" y="0"/>
                  </a:lnTo>
                  <a:lnTo>
                    <a:pt x="25895" y="1536"/>
                  </a:lnTo>
                  <a:lnTo>
                    <a:pt x="25895" y="74612"/>
                  </a:lnTo>
                  <a:close/>
                </a:path>
              </a:pathLst>
            </a:custGeom>
            <a:solidFill>
              <a:srgbClr val="FFFFFF"/>
            </a:solidFill>
          </p:spPr>
          <p:txBody>
            <a:bodyPr wrap="square" lIns="0" tIns="0" rIns="0" bIns="0" rtlCol="0"/>
            <a:lstStyle/>
            <a:p>
              <a:endParaRPr/>
            </a:p>
          </p:txBody>
        </p:sp>
        <p:pic>
          <p:nvPicPr>
            <p:cNvPr id="118" name="object 118"/>
            <p:cNvPicPr/>
            <p:nvPr/>
          </p:nvPicPr>
          <p:blipFill>
            <a:blip r:embed="rId24" cstate="print"/>
            <a:stretch>
              <a:fillRect/>
            </a:stretch>
          </p:blipFill>
          <p:spPr>
            <a:xfrm>
              <a:off x="5221338" y="2196109"/>
              <a:ext cx="127888" cy="74612"/>
            </a:xfrm>
            <a:prstGeom prst="rect">
              <a:avLst/>
            </a:prstGeom>
          </p:spPr>
        </p:pic>
        <p:pic>
          <p:nvPicPr>
            <p:cNvPr id="119" name="object 119"/>
            <p:cNvPicPr/>
            <p:nvPr/>
          </p:nvPicPr>
          <p:blipFill>
            <a:blip r:embed="rId25" cstate="print"/>
            <a:stretch>
              <a:fillRect/>
            </a:stretch>
          </p:blipFill>
          <p:spPr>
            <a:xfrm>
              <a:off x="1905889" y="2196109"/>
              <a:ext cx="127850" cy="74612"/>
            </a:xfrm>
            <a:prstGeom prst="rect">
              <a:avLst/>
            </a:prstGeom>
          </p:spPr>
        </p:pic>
        <p:pic>
          <p:nvPicPr>
            <p:cNvPr id="120" name="object 120"/>
            <p:cNvPicPr/>
            <p:nvPr/>
          </p:nvPicPr>
          <p:blipFill>
            <a:blip r:embed="rId26" cstate="print"/>
            <a:stretch>
              <a:fillRect/>
            </a:stretch>
          </p:blipFill>
          <p:spPr>
            <a:xfrm>
              <a:off x="2703512" y="2196109"/>
              <a:ext cx="184200" cy="74612"/>
            </a:xfrm>
            <a:prstGeom prst="rect">
              <a:avLst/>
            </a:prstGeom>
          </p:spPr>
        </p:pic>
        <p:pic>
          <p:nvPicPr>
            <p:cNvPr id="121" name="object 121"/>
            <p:cNvPicPr/>
            <p:nvPr/>
          </p:nvPicPr>
          <p:blipFill>
            <a:blip r:embed="rId27" cstate="print"/>
            <a:stretch>
              <a:fillRect/>
            </a:stretch>
          </p:blipFill>
          <p:spPr>
            <a:xfrm>
              <a:off x="3464674" y="2196109"/>
              <a:ext cx="129374" cy="74612"/>
            </a:xfrm>
            <a:prstGeom prst="rect">
              <a:avLst/>
            </a:prstGeom>
          </p:spPr>
        </p:pic>
        <p:pic>
          <p:nvPicPr>
            <p:cNvPr id="122" name="object 122"/>
            <p:cNvPicPr/>
            <p:nvPr/>
          </p:nvPicPr>
          <p:blipFill>
            <a:blip r:embed="rId28" cstate="print"/>
            <a:stretch>
              <a:fillRect/>
            </a:stretch>
          </p:blipFill>
          <p:spPr>
            <a:xfrm>
              <a:off x="4859045" y="2196109"/>
              <a:ext cx="129425" cy="74612"/>
            </a:xfrm>
            <a:prstGeom prst="rect">
              <a:avLst/>
            </a:prstGeom>
          </p:spPr>
        </p:pic>
        <p:sp>
          <p:nvSpPr>
            <p:cNvPr id="123" name="object 123"/>
            <p:cNvSpPr/>
            <p:nvPr/>
          </p:nvSpPr>
          <p:spPr>
            <a:xfrm>
              <a:off x="5741987" y="2196109"/>
              <a:ext cx="26034" cy="74930"/>
            </a:xfrm>
            <a:custGeom>
              <a:avLst/>
              <a:gdLst/>
              <a:ahLst/>
              <a:cxnLst/>
              <a:rect l="l" t="t" r="r" b="b"/>
              <a:pathLst>
                <a:path w="26035" h="74930">
                  <a:moveTo>
                    <a:pt x="25844" y="74612"/>
                  </a:moveTo>
                  <a:lnTo>
                    <a:pt x="18249" y="74612"/>
                  </a:lnTo>
                  <a:lnTo>
                    <a:pt x="16713" y="73075"/>
                  </a:lnTo>
                  <a:lnTo>
                    <a:pt x="16713" y="21335"/>
                  </a:lnTo>
                  <a:lnTo>
                    <a:pt x="1485" y="21335"/>
                  </a:lnTo>
                  <a:lnTo>
                    <a:pt x="0" y="19786"/>
                  </a:lnTo>
                  <a:lnTo>
                    <a:pt x="0" y="15227"/>
                  </a:lnTo>
                  <a:lnTo>
                    <a:pt x="1485" y="15227"/>
                  </a:lnTo>
                  <a:lnTo>
                    <a:pt x="6057" y="13741"/>
                  </a:lnTo>
                  <a:lnTo>
                    <a:pt x="13690" y="12204"/>
                  </a:lnTo>
                  <a:lnTo>
                    <a:pt x="16713" y="7632"/>
                  </a:lnTo>
                  <a:lnTo>
                    <a:pt x="18249" y="3073"/>
                  </a:lnTo>
                  <a:lnTo>
                    <a:pt x="18249" y="1536"/>
                  </a:lnTo>
                  <a:lnTo>
                    <a:pt x="19799" y="0"/>
                  </a:lnTo>
                  <a:lnTo>
                    <a:pt x="24358" y="0"/>
                  </a:lnTo>
                  <a:lnTo>
                    <a:pt x="25844" y="1536"/>
                  </a:lnTo>
                  <a:lnTo>
                    <a:pt x="25844" y="74612"/>
                  </a:lnTo>
                  <a:close/>
                </a:path>
              </a:pathLst>
            </a:custGeom>
            <a:solidFill>
              <a:srgbClr val="4A4B4D"/>
            </a:solidFill>
          </p:spPr>
          <p:txBody>
            <a:bodyPr wrap="square" lIns="0" tIns="0" rIns="0" bIns="0" rtlCol="0"/>
            <a:lstStyle/>
            <a:p>
              <a:endParaRPr/>
            </a:p>
          </p:txBody>
        </p:sp>
        <p:pic>
          <p:nvPicPr>
            <p:cNvPr id="124" name="object 124"/>
            <p:cNvPicPr/>
            <p:nvPr/>
          </p:nvPicPr>
          <p:blipFill>
            <a:blip r:embed="rId29" cstate="print"/>
            <a:stretch>
              <a:fillRect/>
            </a:stretch>
          </p:blipFill>
          <p:spPr>
            <a:xfrm>
              <a:off x="5793727" y="2196109"/>
              <a:ext cx="127850" cy="74612"/>
            </a:xfrm>
            <a:prstGeom prst="rect">
              <a:avLst/>
            </a:prstGeom>
          </p:spPr>
        </p:pic>
        <p:sp>
          <p:nvSpPr>
            <p:cNvPr id="125" name="object 125"/>
            <p:cNvSpPr/>
            <p:nvPr/>
          </p:nvSpPr>
          <p:spPr>
            <a:xfrm>
              <a:off x="6293053" y="2494508"/>
              <a:ext cx="125095" cy="76200"/>
            </a:xfrm>
            <a:custGeom>
              <a:avLst/>
              <a:gdLst/>
              <a:ahLst/>
              <a:cxnLst/>
              <a:rect l="l" t="t" r="r" b="b"/>
              <a:pathLst>
                <a:path w="125095" h="76200">
                  <a:moveTo>
                    <a:pt x="25844" y="1485"/>
                  </a:moveTo>
                  <a:lnTo>
                    <a:pt x="24358" y="0"/>
                  </a:lnTo>
                  <a:lnTo>
                    <a:pt x="19735" y="0"/>
                  </a:lnTo>
                  <a:lnTo>
                    <a:pt x="18249" y="3022"/>
                  </a:lnTo>
                  <a:lnTo>
                    <a:pt x="18249" y="4559"/>
                  </a:lnTo>
                  <a:lnTo>
                    <a:pt x="16713" y="9131"/>
                  </a:lnTo>
                  <a:lnTo>
                    <a:pt x="13690" y="13690"/>
                  </a:lnTo>
                  <a:lnTo>
                    <a:pt x="6045" y="15176"/>
                  </a:lnTo>
                  <a:lnTo>
                    <a:pt x="0" y="16713"/>
                  </a:lnTo>
                  <a:lnTo>
                    <a:pt x="0" y="21285"/>
                  </a:lnTo>
                  <a:lnTo>
                    <a:pt x="1485" y="22821"/>
                  </a:lnTo>
                  <a:lnTo>
                    <a:pt x="16713" y="22821"/>
                  </a:lnTo>
                  <a:lnTo>
                    <a:pt x="16713" y="74561"/>
                  </a:lnTo>
                  <a:lnTo>
                    <a:pt x="18249" y="76098"/>
                  </a:lnTo>
                  <a:lnTo>
                    <a:pt x="22809" y="76098"/>
                  </a:lnTo>
                  <a:lnTo>
                    <a:pt x="25844" y="74561"/>
                  </a:lnTo>
                  <a:lnTo>
                    <a:pt x="25844" y="1485"/>
                  </a:lnTo>
                  <a:close/>
                </a:path>
                <a:path w="125095" h="76200">
                  <a:moveTo>
                    <a:pt x="66967" y="66967"/>
                  </a:moveTo>
                  <a:lnTo>
                    <a:pt x="63893" y="63893"/>
                  </a:lnTo>
                  <a:lnTo>
                    <a:pt x="57835" y="63893"/>
                  </a:lnTo>
                  <a:lnTo>
                    <a:pt x="54762" y="66967"/>
                  </a:lnTo>
                  <a:lnTo>
                    <a:pt x="54762" y="73025"/>
                  </a:lnTo>
                  <a:lnTo>
                    <a:pt x="57835" y="76098"/>
                  </a:lnTo>
                  <a:lnTo>
                    <a:pt x="63893" y="76098"/>
                  </a:lnTo>
                  <a:lnTo>
                    <a:pt x="66967" y="73025"/>
                  </a:lnTo>
                  <a:lnTo>
                    <a:pt x="66967" y="66967"/>
                  </a:lnTo>
                  <a:close/>
                </a:path>
                <a:path w="125095" h="76200">
                  <a:moveTo>
                    <a:pt x="124815" y="50203"/>
                  </a:moveTo>
                  <a:lnTo>
                    <a:pt x="117170" y="50203"/>
                  </a:lnTo>
                  <a:lnTo>
                    <a:pt x="117170" y="12153"/>
                  </a:lnTo>
                  <a:lnTo>
                    <a:pt x="117170" y="4559"/>
                  </a:lnTo>
                  <a:lnTo>
                    <a:pt x="114147" y="0"/>
                  </a:lnTo>
                  <a:lnTo>
                    <a:pt x="108038" y="0"/>
                  </a:lnTo>
                  <a:lnTo>
                    <a:pt x="108038" y="12153"/>
                  </a:lnTo>
                  <a:lnTo>
                    <a:pt x="108038" y="50203"/>
                  </a:lnTo>
                  <a:lnTo>
                    <a:pt x="85229" y="50203"/>
                  </a:lnTo>
                  <a:lnTo>
                    <a:pt x="83680" y="48717"/>
                  </a:lnTo>
                  <a:lnTo>
                    <a:pt x="83680" y="47180"/>
                  </a:lnTo>
                  <a:lnTo>
                    <a:pt x="85229" y="47180"/>
                  </a:lnTo>
                  <a:lnTo>
                    <a:pt x="105016" y="12153"/>
                  </a:lnTo>
                  <a:lnTo>
                    <a:pt x="108038" y="12153"/>
                  </a:lnTo>
                  <a:lnTo>
                    <a:pt x="108038" y="0"/>
                  </a:lnTo>
                  <a:lnTo>
                    <a:pt x="103479" y="1485"/>
                  </a:lnTo>
                  <a:lnTo>
                    <a:pt x="101942" y="6057"/>
                  </a:lnTo>
                  <a:lnTo>
                    <a:pt x="79121" y="44107"/>
                  </a:lnTo>
                  <a:lnTo>
                    <a:pt x="77635" y="47180"/>
                  </a:lnTo>
                  <a:lnTo>
                    <a:pt x="77635" y="53276"/>
                  </a:lnTo>
                  <a:lnTo>
                    <a:pt x="79121" y="57848"/>
                  </a:lnTo>
                  <a:lnTo>
                    <a:pt x="108038" y="57848"/>
                  </a:lnTo>
                  <a:lnTo>
                    <a:pt x="108038" y="74561"/>
                  </a:lnTo>
                  <a:lnTo>
                    <a:pt x="109588" y="76098"/>
                  </a:lnTo>
                  <a:lnTo>
                    <a:pt x="114147" y="76098"/>
                  </a:lnTo>
                  <a:lnTo>
                    <a:pt x="117170" y="74561"/>
                  </a:lnTo>
                  <a:lnTo>
                    <a:pt x="117170" y="57848"/>
                  </a:lnTo>
                  <a:lnTo>
                    <a:pt x="124815" y="57848"/>
                  </a:lnTo>
                  <a:lnTo>
                    <a:pt x="124815" y="50203"/>
                  </a:lnTo>
                  <a:close/>
                </a:path>
              </a:pathLst>
            </a:custGeom>
            <a:solidFill>
              <a:srgbClr val="4A4B4D"/>
            </a:solidFill>
          </p:spPr>
          <p:txBody>
            <a:bodyPr wrap="square" lIns="0" tIns="0" rIns="0" bIns="0" rtlCol="0"/>
            <a:lstStyle/>
            <a:p>
              <a:endParaRPr/>
            </a:p>
          </p:txBody>
        </p:sp>
        <p:pic>
          <p:nvPicPr>
            <p:cNvPr id="126" name="object 126"/>
            <p:cNvPicPr/>
            <p:nvPr/>
          </p:nvPicPr>
          <p:blipFill>
            <a:blip r:embed="rId30" cstate="print"/>
            <a:stretch>
              <a:fillRect/>
            </a:stretch>
          </p:blipFill>
          <p:spPr>
            <a:xfrm>
              <a:off x="5031079" y="2494508"/>
              <a:ext cx="182664" cy="76098"/>
            </a:xfrm>
            <a:prstGeom prst="rect">
              <a:avLst/>
            </a:prstGeom>
          </p:spPr>
        </p:pic>
        <p:pic>
          <p:nvPicPr>
            <p:cNvPr id="127" name="object 127"/>
            <p:cNvPicPr/>
            <p:nvPr/>
          </p:nvPicPr>
          <p:blipFill>
            <a:blip r:embed="rId31" cstate="print"/>
            <a:stretch>
              <a:fillRect/>
            </a:stretch>
          </p:blipFill>
          <p:spPr>
            <a:xfrm>
              <a:off x="5752604" y="2494508"/>
              <a:ext cx="127888" cy="76098"/>
            </a:xfrm>
            <a:prstGeom prst="rect">
              <a:avLst/>
            </a:prstGeom>
          </p:spPr>
        </p:pic>
        <p:sp>
          <p:nvSpPr>
            <p:cNvPr id="128" name="object 128"/>
            <p:cNvSpPr/>
            <p:nvPr/>
          </p:nvSpPr>
          <p:spPr>
            <a:xfrm>
              <a:off x="2155532" y="2494508"/>
              <a:ext cx="26034" cy="76200"/>
            </a:xfrm>
            <a:custGeom>
              <a:avLst/>
              <a:gdLst/>
              <a:ahLst/>
              <a:cxnLst/>
              <a:rect l="l" t="t" r="r" b="b"/>
              <a:pathLst>
                <a:path w="26035" h="76200">
                  <a:moveTo>
                    <a:pt x="22809" y="76098"/>
                  </a:moveTo>
                  <a:lnTo>
                    <a:pt x="18249" y="76098"/>
                  </a:lnTo>
                  <a:lnTo>
                    <a:pt x="16713" y="74561"/>
                  </a:lnTo>
                  <a:lnTo>
                    <a:pt x="16713" y="22821"/>
                  </a:lnTo>
                  <a:lnTo>
                    <a:pt x="1536" y="22821"/>
                  </a:lnTo>
                  <a:lnTo>
                    <a:pt x="0" y="21285"/>
                  </a:lnTo>
                  <a:lnTo>
                    <a:pt x="0" y="16713"/>
                  </a:lnTo>
                  <a:lnTo>
                    <a:pt x="6095" y="15176"/>
                  </a:lnTo>
                  <a:lnTo>
                    <a:pt x="13690" y="13690"/>
                  </a:lnTo>
                  <a:lnTo>
                    <a:pt x="16713" y="9131"/>
                  </a:lnTo>
                  <a:lnTo>
                    <a:pt x="18249" y="4559"/>
                  </a:lnTo>
                  <a:lnTo>
                    <a:pt x="18249" y="3022"/>
                  </a:lnTo>
                  <a:lnTo>
                    <a:pt x="19786" y="0"/>
                  </a:lnTo>
                  <a:lnTo>
                    <a:pt x="24358" y="0"/>
                  </a:lnTo>
                  <a:lnTo>
                    <a:pt x="25895" y="1485"/>
                  </a:lnTo>
                  <a:lnTo>
                    <a:pt x="25895" y="74561"/>
                  </a:lnTo>
                  <a:lnTo>
                    <a:pt x="22809" y="76098"/>
                  </a:lnTo>
                  <a:close/>
                </a:path>
              </a:pathLst>
            </a:custGeom>
            <a:solidFill>
              <a:srgbClr val="FFFFFF"/>
            </a:solidFill>
          </p:spPr>
          <p:txBody>
            <a:bodyPr wrap="square" lIns="0" tIns="0" rIns="0" bIns="0" rtlCol="0"/>
            <a:lstStyle/>
            <a:p>
              <a:endParaRPr/>
            </a:p>
          </p:txBody>
        </p:sp>
        <p:pic>
          <p:nvPicPr>
            <p:cNvPr id="129" name="object 129"/>
            <p:cNvPicPr/>
            <p:nvPr/>
          </p:nvPicPr>
          <p:blipFill>
            <a:blip r:embed="rId32" cstate="print"/>
            <a:stretch>
              <a:fillRect/>
            </a:stretch>
          </p:blipFill>
          <p:spPr>
            <a:xfrm>
              <a:off x="2207272" y="2497530"/>
              <a:ext cx="127889" cy="73075"/>
            </a:xfrm>
            <a:prstGeom prst="rect">
              <a:avLst/>
            </a:prstGeom>
          </p:spPr>
        </p:pic>
        <p:pic>
          <p:nvPicPr>
            <p:cNvPr id="130" name="object 130"/>
            <p:cNvPicPr/>
            <p:nvPr/>
          </p:nvPicPr>
          <p:blipFill>
            <a:blip r:embed="rId33" cstate="print"/>
            <a:stretch>
              <a:fillRect/>
            </a:stretch>
          </p:blipFill>
          <p:spPr>
            <a:xfrm>
              <a:off x="3464674" y="2494508"/>
              <a:ext cx="184188" cy="76098"/>
            </a:xfrm>
            <a:prstGeom prst="rect">
              <a:avLst/>
            </a:prstGeom>
          </p:spPr>
        </p:pic>
        <p:pic>
          <p:nvPicPr>
            <p:cNvPr id="131" name="object 131"/>
            <p:cNvPicPr/>
            <p:nvPr/>
          </p:nvPicPr>
          <p:blipFill>
            <a:blip r:embed="rId34" cstate="print"/>
            <a:stretch>
              <a:fillRect/>
            </a:stretch>
          </p:blipFill>
          <p:spPr>
            <a:xfrm>
              <a:off x="4484586" y="2494508"/>
              <a:ext cx="129387" cy="76098"/>
            </a:xfrm>
            <a:prstGeom prst="rect">
              <a:avLst/>
            </a:prstGeom>
          </p:spPr>
        </p:pic>
        <p:pic>
          <p:nvPicPr>
            <p:cNvPr id="132" name="object 132"/>
            <p:cNvPicPr/>
            <p:nvPr/>
          </p:nvPicPr>
          <p:blipFill>
            <a:blip r:embed="rId35" cstate="print"/>
            <a:stretch>
              <a:fillRect/>
            </a:stretch>
          </p:blipFill>
          <p:spPr>
            <a:xfrm>
              <a:off x="5474042" y="2494508"/>
              <a:ext cx="129387" cy="76098"/>
            </a:xfrm>
            <a:prstGeom prst="rect">
              <a:avLst/>
            </a:prstGeom>
          </p:spPr>
        </p:pic>
        <p:pic>
          <p:nvPicPr>
            <p:cNvPr id="133" name="object 133"/>
            <p:cNvPicPr/>
            <p:nvPr/>
          </p:nvPicPr>
          <p:blipFill>
            <a:blip r:embed="rId36" cstate="print"/>
            <a:stretch>
              <a:fillRect/>
            </a:stretch>
          </p:blipFill>
          <p:spPr>
            <a:xfrm>
              <a:off x="6011418" y="2494508"/>
              <a:ext cx="129374" cy="76098"/>
            </a:xfrm>
            <a:prstGeom prst="rect">
              <a:avLst/>
            </a:prstGeom>
          </p:spPr>
        </p:pic>
        <p:sp>
          <p:nvSpPr>
            <p:cNvPr id="134" name="object 134"/>
            <p:cNvSpPr/>
            <p:nvPr/>
          </p:nvSpPr>
          <p:spPr>
            <a:xfrm>
              <a:off x="6293053" y="2853727"/>
              <a:ext cx="125095" cy="74930"/>
            </a:xfrm>
            <a:custGeom>
              <a:avLst/>
              <a:gdLst/>
              <a:ahLst/>
              <a:cxnLst/>
              <a:rect l="l" t="t" r="r" b="b"/>
              <a:pathLst>
                <a:path w="125095" h="74930">
                  <a:moveTo>
                    <a:pt x="25844" y="0"/>
                  </a:moveTo>
                  <a:lnTo>
                    <a:pt x="18249" y="0"/>
                  </a:lnTo>
                  <a:lnTo>
                    <a:pt x="18249" y="3073"/>
                  </a:lnTo>
                  <a:lnTo>
                    <a:pt x="16713" y="7645"/>
                  </a:lnTo>
                  <a:lnTo>
                    <a:pt x="13690" y="12204"/>
                  </a:lnTo>
                  <a:lnTo>
                    <a:pt x="6045" y="13690"/>
                  </a:lnTo>
                  <a:lnTo>
                    <a:pt x="0" y="15227"/>
                  </a:lnTo>
                  <a:lnTo>
                    <a:pt x="0" y="19799"/>
                  </a:lnTo>
                  <a:lnTo>
                    <a:pt x="1485" y="21336"/>
                  </a:lnTo>
                  <a:lnTo>
                    <a:pt x="16713" y="21336"/>
                  </a:lnTo>
                  <a:lnTo>
                    <a:pt x="16713" y="73075"/>
                  </a:lnTo>
                  <a:lnTo>
                    <a:pt x="18249" y="74612"/>
                  </a:lnTo>
                  <a:lnTo>
                    <a:pt x="22809" y="74612"/>
                  </a:lnTo>
                  <a:lnTo>
                    <a:pt x="25844" y="73075"/>
                  </a:lnTo>
                  <a:lnTo>
                    <a:pt x="25844" y="0"/>
                  </a:lnTo>
                  <a:close/>
                </a:path>
                <a:path w="125095" h="74930">
                  <a:moveTo>
                    <a:pt x="65430" y="65481"/>
                  </a:moveTo>
                  <a:lnTo>
                    <a:pt x="63893" y="63944"/>
                  </a:lnTo>
                  <a:lnTo>
                    <a:pt x="57835" y="63944"/>
                  </a:lnTo>
                  <a:lnTo>
                    <a:pt x="54762" y="65481"/>
                  </a:lnTo>
                  <a:lnTo>
                    <a:pt x="54762" y="71539"/>
                  </a:lnTo>
                  <a:lnTo>
                    <a:pt x="57835" y="74612"/>
                  </a:lnTo>
                  <a:lnTo>
                    <a:pt x="63893" y="74612"/>
                  </a:lnTo>
                  <a:lnTo>
                    <a:pt x="65430" y="71539"/>
                  </a:lnTo>
                  <a:lnTo>
                    <a:pt x="65430" y="65481"/>
                  </a:lnTo>
                  <a:close/>
                </a:path>
                <a:path w="125095" h="74930">
                  <a:moveTo>
                    <a:pt x="124815" y="48717"/>
                  </a:moveTo>
                  <a:lnTo>
                    <a:pt x="117170" y="48717"/>
                  </a:lnTo>
                  <a:lnTo>
                    <a:pt x="117170" y="10668"/>
                  </a:lnTo>
                  <a:lnTo>
                    <a:pt x="117170" y="3073"/>
                  </a:lnTo>
                  <a:lnTo>
                    <a:pt x="114147" y="0"/>
                  </a:lnTo>
                  <a:lnTo>
                    <a:pt x="108038" y="0"/>
                  </a:lnTo>
                  <a:lnTo>
                    <a:pt x="108038" y="10668"/>
                  </a:lnTo>
                  <a:lnTo>
                    <a:pt x="108038" y="48717"/>
                  </a:lnTo>
                  <a:lnTo>
                    <a:pt x="85229" y="48717"/>
                  </a:lnTo>
                  <a:lnTo>
                    <a:pt x="83680" y="47231"/>
                  </a:lnTo>
                  <a:lnTo>
                    <a:pt x="83680" y="45694"/>
                  </a:lnTo>
                  <a:lnTo>
                    <a:pt x="85229" y="45694"/>
                  </a:lnTo>
                  <a:lnTo>
                    <a:pt x="105016" y="10668"/>
                  </a:lnTo>
                  <a:lnTo>
                    <a:pt x="108038" y="10668"/>
                  </a:lnTo>
                  <a:lnTo>
                    <a:pt x="108038" y="0"/>
                  </a:lnTo>
                  <a:lnTo>
                    <a:pt x="103479" y="0"/>
                  </a:lnTo>
                  <a:lnTo>
                    <a:pt x="100457" y="4559"/>
                  </a:lnTo>
                  <a:lnTo>
                    <a:pt x="79121" y="42621"/>
                  </a:lnTo>
                  <a:lnTo>
                    <a:pt x="77635" y="45694"/>
                  </a:lnTo>
                  <a:lnTo>
                    <a:pt x="77635" y="51790"/>
                  </a:lnTo>
                  <a:lnTo>
                    <a:pt x="79121" y="56362"/>
                  </a:lnTo>
                  <a:lnTo>
                    <a:pt x="108038" y="56362"/>
                  </a:lnTo>
                  <a:lnTo>
                    <a:pt x="108038" y="73075"/>
                  </a:lnTo>
                  <a:lnTo>
                    <a:pt x="109588" y="74612"/>
                  </a:lnTo>
                  <a:lnTo>
                    <a:pt x="114147" y="74612"/>
                  </a:lnTo>
                  <a:lnTo>
                    <a:pt x="117170" y="73075"/>
                  </a:lnTo>
                  <a:lnTo>
                    <a:pt x="117170" y="56362"/>
                  </a:lnTo>
                  <a:lnTo>
                    <a:pt x="124815" y="56362"/>
                  </a:lnTo>
                  <a:lnTo>
                    <a:pt x="124815" y="48717"/>
                  </a:lnTo>
                  <a:close/>
                </a:path>
              </a:pathLst>
            </a:custGeom>
            <a:solidFill>
              <a:srgbClr val="4A4B4D"/>
            </a:solidFill>
          </p:spPr>
          <p:txBody>
            <a:bodyPr wrap="square" lIns="0" tIns="0" rIns="0" bIns="0" rtlCol="0"/>
            <a:lstStyle/>
            <a:p>
              <a:endParaRPr/>
            </a:p>
          </p:txBody>
        </p:sp>
        <p:pic>
          <p:nvPicPr>
            <p:cNvPr id="135" name="object 135"/>
            <p:cNvPicPr/>
            <p:nvPr/>
          </p:nvPicPr>
          <p:blipFill>
            <a:blip r:embed="rId37" cstate="print"/>
            <a:stretch>
              <a:fillRect/>
            </a:stretch>
          </p:blipFill>
          <p:spPr>
            <a:xfrm>
              <a:off x="4233418" y="2853727"/>
              <a:ext cx="83743" cy="74612"/>
            </a:xfrm>
            <a:prstGeom prst="rect">
              <a:avLst/>
            </a:prstGeom>
          </p:spPr>
        </p:pic>
        <p:sp>
          <p:nvSpPr>
            <p:cNvPr id="136" name="object 136"/>
            <p:cNvSpPr/>
            <p:nvPr/>
          </p:nvSpPr>
          <p:spPr>
            <a:xfrm>
              <a:off x="4347565" y="2853727"/>
              <a:ext cx="70485" cy="74930"/>
            </a:xfrm>
            <a:custGeom>
              <a:avLst/>
              <a:gdLst/>
              <a:ahLst/>
              <a:cxnLst/>
              <a:rect l="l" t="t" r="r" b="b"/>
              <a:pathLst>
                <a:path w="70485" h="74930">
                  <a:moveTo>
                    <a:pt x="10668" y="65481"/>
                  </a:moveTo>
                  <a:lnTo>
                    <a:pt x="7645" y="63944"/>
                  </a:lnTo>
                  <a:lnTo>
                    <a:pt x="1536" y="63944"/>
                  </a:lnTo>
                  <a:lnTo>
                    <a:pt x="0" y="65481"/>
                  </a:lnTo>
                  <a:lnTo>
                    <a:pt x="0" y="71539"/>
                  </a:lnTo>
                  <a:lnTo>
                    <a:pt x="1536" y="74612"/>
                  </a:lnTo>
                  <a:lnTo>
                    <a:pt x="7645" y="74612"/>
                  </a:lnTo>
                  <a:lnTo>
                    <a:pt x="10668" y="71539"/>
                  </a:lnTo>
                  <a:lnTo>
                    <a:pt x="10668" y="65481"/>
                  </a:lnTo>
                  <a:close/>
                </a:path>
                <a:path w="70485" h="74930">
                  <a:moveTo>
                    <a:pt x="70053" y="48717"/>
                  </a:moveTo>
                  <a:lnTo>
                    <a:pt x="60921" y="48717"/>
                  </a:lnTo>
                  <a:lnTo>
                    <a:pt x="60921" y="10668"/>
                  </a:lnTo>
                  <a:lnTo>
                    <a:pt x="60921" y="3073"/>
                  </a:lnTo>
                  <a:lnTo>
                    <a:pt x="59385" y="0"/>
                  </a:lnTo>
                  <a:lnTo>
                    <a:pt x="53276" y="0"/>
                  </a:lnTo>
                  <a:lnTo>
                    <a:pt x="53276" y="12204"/>
                  </a:lnTo>
                  <a:lnTo>
                    <a:pt x="53276" y="48717"/>
                  </a:lnTo>
                  <a:lnTo>
                    <a:pt x="30467" y="48717"/>
                  </a:lnTo>
                  <a:lnTo>
                    <a:pt x="28917" y="47231"/>
                  </a:lnTo>
                  <a:lnTo>
                    <a:pt x="28917" y="45694"/>
                  </a:lnTo>
                  <a:lnTo>
                    <a:pt x="48717" y="10668"/>
                  </a:lnTo>
                  <a:lnTo>
                    <a:pt x="51790" y="10668"/>
                  </a:lnTo>
                  <a:lnTo>
                    <a:pt x="53276" y="12204"/>
                  </a:lnTo>
                  <a:lnTo>
                    <a:pt x="53276" y="0"/>
                  </a:lnTo>
                  <a:lnTo>
                    <a:pt x="48717" y="0"/>
                  </a:lnTo>
                  <a:lnTo>
                    <a:pt x="45694" y="4559"/>
                  </a:lnTo>
                  <a:lnTo>
                    <a:pt x="24358" y="42621"/>
                  </a:lnTo>
                  <a:lnTo>
                    <a:pt x="21336" y="45694"/>
                  </a:lnTo>
                  <a:lnTo>
                    <a:pt x="21336" y="51790"/>
                  </a:lnTo>
                  <a:lnTo>
                    <a:pt x="24358" y="56362"/>
                  </a:lnTo>
                  <a:lnTo>
                    <a:pt x="53276" y="56362"/>
                  </a:lnTo>
                  <a:lnTo>
                    <a:pt x="53276" y="73075"/>
                  </a:lnTo>
                  <a:lnTo>
                    <a:pt x="54825" y="74612"/>
                  </a:lnTo>
                  <a:lnTo>
                    <a:pt x="59385" y="74612"/>
                  </a:lnTo>
                  <a:lnTo>
                    <a:pt x="60921" y="73075"/>
                  </a:lnTo>
                  <a:lnTo>
                    <a:pt x="60921" y="56362"/>
                  </a:lnTo>
                  <a:lnTo>
                    <a:pt x="70053" y="56362"/>
                  </a:lnTo>
                  <a:lnTo>
                    <a:pt x="70053" y="48717"/>
                  </a:lnTo>
                  <a:close/>
                </a:path>
              </a:pathLst>
            </a:custGeom>
            <a:solidFill>
              <a:srgbClr val="FFFFFF"/>
            </a:solidFill>
          </p:spPr>
          <p:txBody>
            <a:bodyPr wrap="square" lIns="0" tIns="0" rIns="0" bIns="0" rtlCol="0"/>
            <a:lstStyle/>
            <a:p>
              <a:endParaRPr/>
            </a:p>
          </p:txBody>
        </p:sp>
        <p:pic>
          <p:nvPicPr>
            <p:cNvPr id="137" name="object 137"/>
            <p:cNvPicPr/>
            <p:nvPr/>
          </p:nvPicPr>
          <p:blipFill>
            <a:blip r:embed="rId38" cstate="print"/>
            <a:stretch>
              <a:fillRect/>
            </a:stretch>
          </p:blipFill>
          <p:spPr>
            <a:xfrm>
              <a:off x="5289841" y="2853727"/>
              <a:ext cx="109639" cy="74612"/>
            </a:xfrm>
            <a:prstGeom prst="rect">
              <a:avLst/>
            </a:prstGeom>
          </p:spPr>
        </p:pic>
        <p:sp>
          <p:nvSpPr>
            <p:cNvPr id="138" name="object 138"/>
            <p:cNvSpPr/>
            <p:nvPr/>
          </p:nvSpPr>
          <p:spPr>
            <a:xfrm>
              <a:off x="2155532" y="2853727"/>
              <a:ext cx="26034" cy="74930"/>
            </a:xfrm>
            <a:custGeom>
              <a:avLst/>
              <a:gdLst/>
              <a:ahLst/>
              <a:cxnLst/>
              <a:rect l="l" t="t" r="r" b="b"/>
              <a:pathLst>
                <a:path w="26035" h="74930">
                  <a:moveTo>
                    <a:pt x="22809" y="74612"/>
                  </a:moveTo>
                  <a:lnTo>
                    <a:pt x="18249" y="74612"/>
                  </a:lnTo>
                  <a:lnTo>
                    <a:pt x="16713" y="73075"/>
                  </a:lnTo>
                  <a:lnTo>
                    <a:pt x="16713" y="21336"/>
                  </a:lnTo>
                  <a:lnTo>
                    <a:pt x="1536" y="21336"/>
                  </a:lnTo>
                  <a:lnTo>
                    <a:pt x="0" y="19799"/>
                  </a:lnTo>
                  <a:lnTo>
                    <a:pt x="0" y="15227"/>
                  </a:lnTo>
                  <a:lnTo>
                    <a:pt x="6095" y="13690"/>
                  </a:lnTo>
                  <a:lnTo>
                    <a:pt x="13690" y="12204"/>
                  </a:lnTo>
                  <a:lnTo>
                    <a:pt x="16713" y="7645"/>
                  </a:lnTo>
                  <a:lnTo>
                    <a:pt x="18249" y="3073"/>
                  </a:lnTo>
                  <a:lnTo>
                    <a:pt x="18249" y="1536"/>
                  </a:lnTo>
                  <a:lnTo>
                    <a:pt x="19786" y="0"/>
                  </a:lnTo>
                  <a:lnTo>
                    <a:pt x="25895" y="0"/>
                  </a:lnTo>
                  <a:lnTo>
                    <a:pt x="25895" y="73075"/>
                  </a:lnTo>
                  <a:lnTo>
                    <a:pt x="22809" y="74612"/>
                  </a:lnTo>
                  <a:close/>
                </a:path>
              </a:pathLst>
            </a:custGeom>
            <a:solidFill>
              <a:srgbClr val="FFFFFF"/>
            </a:solidFill>
          </p:spPr>
          <p:txBody>
            <a:bodyPr wrap="square" lIns="0" tIns="0" rIns="0" bIns="0" rtlCol="0"/>
            <a:lstStyle/>
            <a:p>
              <a:endParaRPr/>
            </a:p>
          </p:txBody>
        </p:sp>
        <p:pic>
          <p:nvPicPr>
            <p:cNvPr id="139" name="object 139"/>
            <p:cNvPicPr/>
            <p:nvPr/>
          </p:nvPicPr>
          <p:blipFill>
            <a:blip r:embed="rId39" cstate="print"/>
            <a:stretch>
              <a:fillRect/>
            </a:stretch>
          </p:blipFill>
          <p:spPr>
            <a:xfrm>
              <a:off x="2207377" y="2853727"/>
              <a:ext cx="127784" cy="74612"/>
            </a:xfrm>
            <a:prstGeom prst="rect">
              <a:avLst/>
            </a:prstGeom>
          </p:spPr>
        </p:pic>
        <p:pic>
          <p:nvPicPr>
            <p:cNvPr id="140" name="object 140"/>
            <p:cNvPicPr/>
            <p:nvPr/>
          </p:nvPicPr>
          <p:blipFill>
            <a:blip r:embed="rId40" cstate="print"/>
            <a:stretch>
              <a:fillRect/>
            </a:stretch>
          </p:blipFill>
          <p:spPr>
            <a:xfrm>
              <a:off x="2991243" y="2853727"/>
              <a:ext cx="184200" cy="74612"/>
            </a:xfrm>
            <a:prstGeom prst="rect">
              <a:avLst/>
            </a:prstGeom>
          </p:spPr>
        </p:pic>
        <p:pic>
          <p:nvPicPr>
            <p:cNvPr id="141" name="object 141"/>
            <p:cNvPicPr/>
            <p:nvPr/>
          </p:nvPicPr>
          <p:blipFill>
            <a:blip r:embed="rId41" cstate="print"/>
            <a:stretch>
              <a:fillRect/>
            </a:stretch>
          </p:blipFill>
          <p:spPr>
            <a:xfrm>
              <a:off x="3492055" y="2853727"/>
              <a:ext cx="129374" cy="74612"/>
            </a:xfrm>
            <a:prstGeom prst="rect">
              <a:avLst/>
            </a:prstGeom>
          </p:spPr>
        </p:pic>
        <p:pic>
          <p:nvPicPr>
            <p:cNvPr id="142" name="object 142"/>
            <p:cNvPicPr/>
            <p:nvPr/>
          </p:nvPicPr>
          <p:blipFill>
            <a:blip r:embed="rId42" cstate="print"/>
            <a:stretch>
              <a:fillRect/>
            </a:stretch>
          </p:blipFill>
          <p:spPr>
            <a:xfrm>
              <a:off x="5040211" y="2853727"/>
              <a:ext cx="127850" cy="74612"/>
            </a:xfrm>
            <a:prstGeom prst="rect">
              <a:avLst/>
            </a:prstGeom>
          </p:spPr>
        </p:pic>
        <p:sp>
          <p:nvSpPr>
            <p:cNvPr id="143" name="object 143"/>
            <p:cNvSpPr/>
            <p:nvPr/>
          </p:nvSpPr>
          <p:spPr>
            <a:xfrm>
              <a:off x="5766346" y="2853727"/>
              <a:ext cx="26034" cy="74930"/>
            </a:xfrm>
            <a:custGeom>
              <a:avLst/>
              <a:gdLst/>
              <a:ahLst/>
              <a:cxnLst/>
              <a:rect l="l" t="t" r="r" b="b"/>
              <a:pathLst>
                <a:path w="26035" h="74930">
                  <a:moveTo>
                    <a:pt x="24358" y="74612"/>
                  </a:moveTo>
                  <a:lnTo>
                    <a:pt x="19748" y="74612"/>
                  </a:lnTo>
                  <a:lnTo>
                    <a:pt x="18249" y="73075"/>
                  </a:lnTo>
                  <a:lnTo>
                    <a:pt x="18249" y="21336"/>
                  </a:lnTo>
                  <a:lnTo>
                    <a:pt x="1485" y="21336"/>
                  </a:lnTo>
                  <a:lnTo>
                    <a:pt x="0" y="19799"/>
                  </a:lnTo>
                  <a:lnTo>
                    <a:pt x="0" y="15227"/>
                  </a:lnTo>
                  <a:lnTo>
                    <a:pt x="1485" y="15227"/>
                  </a:lnTo>
                  <a:lnTo>
                    <a:pt x="13690" y="12204"/>
                  </a:lnTo>
                  <a:lnTo>
                    <a:pt x="16713" y="7645"/>
                  </a:lnTo>
                  <a:lnTo>
                    <a:pt x="18249" y="3073"/>
                  </a:lnTo>
                  <a:lnTo>
                    <a:pt x="19748" y="1536"/>
                  </a:lnTo>
                  <a:lnTo>
                    <a:pt x="19748" y="0"/>
                  </a:lnTo>
                  <a:lnTo>
                    <a:pt x="25844" y="0"/>
                  </a:lnTo>
                  <a:lnTo>
                    <a:pt x="25844" y="73075"/>
                  </a:lnTo>
                  <a:lnTo>
                    <a:pt x="24358" y="74612"/>
                  </a:lnTo>
                  <a:close/>
                </a:path>
              </a:pathLst>
            </a:custGeom>
            <a:solidFill>
              <a:srgbClr val="4A4B4D"/>
            </a:solidFill>
          </p:spPr>
          <p:txBody>
            <a:bodyPr wrap="square" lIns="0" tIns="0" rIns="0" bIns="0" rtlCol="0"/>
            <a:lstStyle/>
            <a:p>
              <a:endParaRPr/>
            </a:p>
          </p:txBody>
        </p:sp>
        <p:pic>
          <p:nvPicPr>
            <p:cNvPr id="144" name="object 144"/>
            <p:cNvPicPr/>
            <p:nvPr/>
          </p:nvPicPr>
          <p:blipFill>
            <a:blip r:embed="rId43" cstate="print"/>
            <a:stretch>
              <a:fillRect/>
            </a:stretch>
          </p:blipFill>
          <p:spPr>
            <a:xfrm>
              <a:off x="5818086" y="2855264"/>
              <a:ext cx="129387" cy="73075"/>
            </a:xfrm>
            <a:prstGeom prst="rect">
              <a:avLst/>
            </a:prstGeom>
          </p:spPr>
        </p:pic>
        <p:sp>
          <p:nvSpPr>
            <p:cNvPr id="145" name="object 145"/>
            <p:cNvSpPr/>
            <p:nvPr/>
          </p:nvSpPr>
          <p:spPr>
            <a:xfrm>
              <a:off x="6293053" y="3150589"/>
              <a:ext cx="125095" cy="76200"/>
            </a:xfrm>
            <a:custGeom>
              <a:avLst/>
              <a:gdLst/>
              <a:ahLst/>
              <a:cxnLst/>
              <a:rect l="l" t="t" r="r" b="b"/>
              <a:pathLst>
                <a:path w="125095" h="76200">
                  <a:moveTo>
                    <a:pt x="25844" y="1536"/>
                  </a:moveTo>
                  <a:lnTo>
                    <a:pt x="24358" y="0"/>
                  </a:lnTo>
                  <a:lnTo>
                    <a:pt x="18249" y="0"/>
                  </a:lnTo>
                  <a:lnTo>
                    <a:pt x="18249" y="4572"/>
                  </a:lnTo>
                  <a:lnTo>
                    <a:pt x="16713" y="9131"/>
                  </a:lnTo>
                  <a:lnTo>
                    <a:pt x="13690" y="13690"/>
                  </a:lnTo>
                  <a:lnTo>
                    <a:pt x="6045" y="15227"/>
                  </a:lnTo>
                  <a:lnTo>
                    <a:pt x="0" y="15227"/>
                  </a:lnTo>
                  <a:lnTo>
                    <a:pt x="0" y="21285"/>
                  </a:lnTo>
                  <a:lnTo>
                    <a:pt x="16713" y="21285"/>
                  </a:lnTo>
                  <a:lnTo>
                    <a:pt x="16713" y="74561"/>
                  </a:lnTo>
                  <a:lnTo>
                    <a:pt x="18249" y="76098"/>
                  </a:lnTo>
                  <a:lnTo>
                    <a:pt x="22809" y="76098"/>
                  </a:lnTo>
                  <a:lnTo>
                    <a:pt x="25844" y="74561"/>
                  </a:lnTo>
                  <a:lnTo>
                    <a:pt x="25844" y="1536"/>
                  </a:lnTo>
                  <a:close/>
                </a:path>
                <a:path w="125095" h="76200">
                  <a:moveTo>
                    <a:pt x="65430" y="66979"/>
                  </a:moveTo>
                  <a:lnTo>
                    <a:pt x="63893" y="63944"/>
                  </a:lnTo>
                  <a:lnTo>
                    <a:pt x="57835" y="63944"/>
                  </a:lnTo>
                  <a:lnTo>
                    <a:pt x="54762" y="66979"/>
                  </a:lnTo>
                  <a:lnTo>
                    <a:pt x="54762" y="73075"/>
                  </a:lnTo>
                  <a:lnTo>
                    <a:pt x="57835" y="76098"/>
                  </a:lnTo>
                  <a:lnTo>
                    <a:pt x="63893" y="76098"/>
                  </a:lnTo>
                  <a:lnTo>
                    <a:pt x="65430" y="73075"/>
                  </a:lnTo>
                  <a:lnTo>
                    <a:pt x="65430" y="66979"/>
                  </a:lnTo>
                  <a:close/>
                </a:path>
                <a:path w="125095" h="76200">
                  <a:moveTo>
                    <a:pt x="124815" y="1536"/>
                  </a:moveTo>
                  <a:lnTo>
                    <a:pt x="77635" y="1536"/>
                  </a:lnTo>
                  <a:lnTo>
                    <a:pt x="77635" y="9131"/>
                  </a:lnTo>
                  <a:lnTo>
                    <a:pt x="112610" y="9131"/>
                  </a:lnTo>
                  <a:lnTo>
                    <a:pt x="112610" y="12153"/>
                  </a:lnTo>
                  <a:lnTo>
                    <a:pt x="88633" y="59740"/>
                  </a:lnTo>
                  <a:lnTo>
                    <a:pt x="86766" y="71539"/>
                  </a:lnTo>
                  <a:lnTo>
                    <a:pt x="86766" y="76098"/>
                  </a:lnTo>
                  <a:lnTo>
                    <a:pt x="95885" y="76098"/>
                  </a:lnTo>
                  <a:lnTo>
                    <a:pt x="95885" y="70002"/>
                  </a:lnTo>
                  <a:lnTo>
                    <a:pt x="98361" y="58242"/>
                  </a:lnTo>
                  <a:lnTo>
                    <a:pt x="103289" y="43192"/>
                  </a:lnTo>
                  <a:lnTo>
                    <a:pt x="110223" y="27863"/>
                  </a:lnTo>
                  <a:lnTo>
                    <a:pt x="118706" y="15227"/>
                  </a:lnTo>
                  <a:lnTo>
                    <a:pt x="124815" y="9131"/>
                  </a:lnTo>
                  <a:lnTo>
                    <a:pt x="124815" y="1536"/>
                  </a:lnTo>
                  <a:close/>
                </a:path>
              </a:pathLst>
            </a:custGeom>
            <a:solidFill>
              <a:srgbClr val="4A4B4D"/>
            </a:solidFill>
          </p:spPr>
          <p:txBody>
            <a:bodyPr wrap="square" lIns="0" tIns="0" rIns="0" bIns="0" rtlCol="0"/>
            <a:lstStyle/>
            <a:p>
              <a:endParaRPr/>
            </a:p>
          </p:txBody>
        </p:sp>
        <p:pic>
          <p:nvPicPr>
            <p:cNvPr id="146" name="object 146"/>
            <p:cNvPicPr/>
            <p:nvPr/>
          </p:nvPicPr>
          <p:blipFill>
            <a:blip r:embed="rId44" cstate="print"/>
            <a:stretch>
              <a:fillRect/>
            </a:stretch>
          </p:blipFill>
          <p:spPr>
            <a:xfrm>
              <a:off x="4866678" y="3150590"/>
              <a:ext cx="184200" cy="76098"/>
            </a:xfrm>
            <a:prstGeom prst="rect">
              <a:avLst/>
            </a:prstGeom>
          </p:spPr>
        </p:pic>
        <p:pic>
          <p:nvPicPr>
            <p:cNvPr id="147" name="object 147"/>
            <p:cNvPicPr/>
            <p:nvPr/>
          </p:nvPicPr>
          <p:blipFill>
            <a:blip r:embed="rId45" cstate="print"/>
            <a:stretch>
              <a:fillRect/>
            </a:stretch>
          </p:blipFill>
          <p:spPr>
            <a:xfrm>
              <a:off x="5740450" y="3150590"/>
              <a:ext cx="129374" cy="76098"/>
            </a:xfrm>
            <a:prstGeom prst="rect">
              <a:avLst/>
            </a:prstGeom>
          </p:spPr>
        </p:pic>
        <p:pic>
          <p:nvPicPr>
            <p:cNvPr id="148" name="object 148"/>
            <p:cNvPicPr/>
            <p:nvPr/>
          </p:nvPicPr>
          <p:blipFill>
            <a:blip r:embed="rId46" cstate="print"/>
            <a:stretch>
              <a:fillRect/>
            </a:stretch>
          </p:blipFill>
          <p:spPr>
            <a:xfrm>
              <a:off x="2592387" y="3150590"/>
              <a:ext cx="184200" cy="76098"/>
            </a:xfrm>
            <a:prstGeom prst="rect">
              <a:avLst/>
            </a:prstGeom>
          </p:spPr>
        </p:pic>
        <p:sp>
          <p:nvSpPr>
            <p:cNvPr id="149" name="object 149"/>
            <p:cNvSpPr/>
            <p:nvPr/>
          </p:nvSpPr>
          <p:spPr>
            <a:xfrm>
              <a:off x="3880243" y="3150590"/>
              <a:ext cx="27940" cy="76200"/>
            </a:xfrm>
            <a:custGeom>
              <a:avLst/>
              <a:gdLst/>
              <a:ahLst/>
              <a:cxnLst/>
              <a:rect l="l" t="t" r="r" b="b"/>
              <a:pathLst>
                <a:path w="27939" h="76200">
                  <a:moveTo>
                    <a:pt x="24358" y="76098"/>
                  </a:moveTo>
                  <a:lnTo>
                    <a:pt x="19799" y="76098"/>
                  </a:lnTo>
                  <a:lnTo>
                    <a:pt x="18262" y="74561"/>
                  </a:lnTo>
                  <a:lnTo>
                    <a:pt x="18262" y="21285"/>
                  </a:lnTo>
                  <a:lnTo>
                    <a:pt x="0" y="21285"/>
                  </a:lnTo>
                  <a:lnTo>
                    <a:pt x="0" y="15227"/>
                  </a:lnTo>
                  <a:lnTo>
                    <a:pt x="7594" y="15227"/>
                  </a:lnTo>
                  <a:lnTo>
                    <a:pt x="15227" y="13690"/>
                  </a:lnTo>
                  <a:lnTo>
                    <a:pt x="18262" y="9131"/>
                  </a:lnTo>
                  <a:lnTo>
                    <a:pt x="19799" y="4572"/>
                  </a:lnTo>
                  <a:lnTo>
                    <a:pt x="19799" y="0"/>
                  </a:lnTo>
                  <a:lnTo>
                    <a:pt x="25895" y="0"/>
                  </a:lnTo>
                  <a:lnTo>
                    <a:pt x="27393" y="1536"/>
                  </a:lnTo>
                  <a:lnTo>
                    <a:pt x="27393" y="74561"/>
                  </a:lnTo>
                  <a:lnTo>
                    <a:pt x="24358" y="76098"/>
                  </a:lnTo>
                  <a:close/>
                </a:path>
              </a:pathLst>
            </a:custGeom>
            <a:solidFill>
              <a:srgbClr val="4A4B4D"/>
            </a:solidFill>
          </p:spPr>
          <p:txBody>
            <a:bodyPr wrap="square" lIns="0" tIns="0" rIns="0" bIns="0" rtlCol="0"/>
            <a:lstStyle/>
            <a:p>
              <a:endParaRPr/>
            </a:p>
          </p:txBody>
        </p:sp>
        <p:pic>
          <p:nvPicPr>
            <p:cNvPr id="150" name="object 150"/>
            <p:cNvPicPr/>
            <p:nvPr/>
          </p:nvPicPr>
          <p:blipFill>
            <a:blip r:embed="rId47" cstate="print"/>
            <a:stretch>
              <a:fillRect/>
            </a:stretch>
          </p:blipFill>
          <p:spPr>
            <a:xfrm>
              <a:off x="3931983" y="3150590"/>
              <a:ext cx="129305" cy="76098"/>
            </a:xfrm>
            <a:prstGeom prst="rect">
              <a:avLst/>
            </a:prstGeom>
          </p:spPr>
        </p:pic>
        <p:pic>
          <p:nvPicPr>
            <p:cNvPr id="151" name="object 151"/>
            <p:cNvPicPr/>
            <p:nvPr/>
          </p:nvPicPr>
          <p:blipFill>
            <a:blip r:embed="rId48" cstate="print"/>
            <a:stretch>
              <a:fillRect/>
            </a:stretch>
          </p:blipFill>
          <p:spPr>
            <a:xfrm>
              <a:off x="4321721" y="3150590"/>
              <a:ext cx="127838" cy="76098"/>
            </a:xfrm>
            <a:prstGeom prst="rect">
              <a:avLst/>
            </a:prstGeom>
          </p:spPr>
        </p:pic>
        <p:pic>
          <p:nvPicPr>
            <p:cNvPr id="152" name="object 152"/>
            <p:cNvPicPr/>
            <p:nvPr/>
          </p:nvPicPr>
          <p:blipFill>
            <a:blip r:embed="rId49" cstate="print"/>
            <a:stretch>
              <a:fillRect/>
            </a:stretch>
          </p:blipFill>
          <p:spPr>
            <a:xfrm>
              <a:off x="5509069" y="3150590"/>
              <a:ext cx="129387" cy="76098"/>
            </a:xfrm>
            <a:prstGeom prst="rect">
              <a:avLst/>
            </a:prstGeom>
          </p:spPr>
        </p:pic>
        <p:pic>
          <p:nvPicPr>
            <p:cNvPr id="153" name="object 153"/>
            <p:cNvPicPr/>
            <p:nvPr/>
          </p:nvPicPr>
          <p:blipFill>
            <a:blip r:embed="rId50" cstate="print"/>
            <a:stretch>
              <a:fillRect/>
            </a:stretch>
          </p:blipFill>
          <p:spPr>
            <a:xfrm>
              <a:off x="5971910" y="3150590"/>
              <a:ext cx="129296" cy="76098"/>
            </a:xfrm>
            <a:prstGeom prst="rect">
              <a:avLst/>
            </a:prstGeom>
          </p:spPr>
        </p:pic>
        <p:sp>
          <p:nvSpPr>
            <p:cNvPr id="154" name="object 154"/>
            <p:cNvSpPr/>
            <p:nvPr/>
          </p:nvSpPr>
          <p:spPr>
            <a:xfrm>
              <a:off x="3904602" y="2081961"/>
              <a:ext cx="807085" cy="962660"/>
            </a:xfrm>
            <a:custGeom>
              <a:avLst/>
              <a:gdLst/>
              <a:ahLst/>
              <a:cxnLst/>
              <a:rect l="l" t="t" r="r" b="b"/>
              <a:pathLst>
                <a:path w="807085" h="962660">
                  <a:moveTo>
                    <a:pt x="19799" y="130911"/>
                  </a:moveTo>
                  <a:lnTo>
                    <a:pt x="3035" y="124815"/>
                  </a:lnTo>
                  <a:lnTo>
                    <a:pt x="0" y="132448"/>
                  </a:lnTo>
                  <a:lnTo>
                    <a:pt x="0" y="158292"/>
                  </a:lnTo>
                  <a:lnTo>
                    <a:pt x="1536" y="162864"/>
                  </a:lnTo>
                  <a:lnTo>
                    <a:pt x="18262" y="158292"/>
                  </a:lnTo>
                  <a:lnTo>
                    <a:pt x="16725" y="155270"/>
                  </a:lnTo>
                  <a:lnTo>
                    <a:pt x="16725" y="135483"/>
                  </a:lnTo>
                  <a:lnTo>
                    <a:pt x="19799" y="130911"/>
                  </a:lnTo>
                  <a:close/>
                </a:path>
                <a:path w="807085" h="962660">
                  <a:moveTo>
                    <a:pt x="44145" y="194868"/>
                  </a:moveTo>
                  <a:lnTo>
                    <a:pt x="38481" y="189141"/>
                  </a:lnTo>
                  <a:lnTo>
                    <a:pt x="33096" y="183426"/>
                  </a:lnTo>
                  <a:lnTo>
                    <a:pt x="28295" y="177723"/>
                  </a:lnTo>
                  <a:lnTo>
                    <a:pt x="24358" y="171996"/>
                  </a:lnTo>
                  <a:lnTo>
                    <a:pt x="9131" y="181165"/>
                  </a:lnTo>
                  <a:lnTo>
                    <a:pt x="14224" y="188023"/>
                  </a:lnTo>
                  <a:lnTo>
                    <a:pt x="20167" y="194856"/>
                  </a:lnTo>
                  <a:lnTo>
                    <a:pt x="26682" y="201714"/>
                  </a:lnTo>
                  <a:lnTo>
                    <a:pt x="33489" y="208546"/>
                  </a:lnTo>
                  <a:lnTo>
                    <a:pt x="44145" y="194868"/>
                  </a:lnTo>
                  <a:close/>
                </a:path>
                <a:path w="807085" h="962660">
                  <a:moveTo>
                    <a:pt x="47180" y="94348"/>
                  </a:moveTo>
                  <a:lnTo>
                    <a:pt x="36512" y="82194"/>
                  </a:lnTo>
                  <a:lnTo>
                    <a:pt x="29083" y="88163"/>
                  </a:lnTo>
                  <a:lnTo>
                    <a:pt x="22631" y="94576"/>
                  </a:lnTo>
                  <a:lnTo>
                    <a:pt x="17043" y="101269"/>
                  </a:lnTo>
                  <a:lnTo>
                    <a:pt x="12153" y="108089"/>
                  </a:lnTo>
                  <a:lnTo>
                    <a:pt x="25895" y="117221"/>
                  </a:lnTo>
                  <a:lnTo>
                    <a:pt x="29857" y="111506"/>
                  </a:lnTo>
                  <a:lnTo>
                    <a:pt x="34823" y="105791"/>
                  </a:lnTo>
                  <a:lnTo>
                    <a:pt x="40640" y="100076"/>
                  </a:lnTo>
                  <a:lnTo>
                    <a:pt x="47180" y="94348"/>
                  </a:lnTo>
                  <a:close/>
                </a:path>
                <a:path w="807085" h="962660">
                  <a:moveTo>
                    <a:pt x="77635" y="800684"/>
                  </a:moveTo>
                  <a:lnTo>
                    <a:pt x="60871" y="794639"/>
                  </a:lnTo>
                  <a:lnTo>
                    <a:pt x="59385" y="802233"/>
                  </a:lnTo>
                  <a:lnTo>
                    <a:pt x="57848" y="808329"/>
                  </a:lnTo>
                  <a:lnTo>
                    <a:pt x="57848" y="828128"/>
                  </a:lnTo>
                  <a:lnTo>
                    <a:pt x="59385" y="834174"/>
                  </a:lnTo>
                  <a:lnTo>
                    <a:pt x="76098" y="828128"/>
                  </a:lnTo>
                  <a:lnTo>
                    <a:pt x="74561" y="825042"/>
                  </a:lnTo>
                  <a:lnTo>
                    <a:pt x="74561" y="805256"/>
                  </a:lnTo>
                  <a:lnTo>
                    <a:pt x="77635" y="800684"/>
                  </a:lnTo>
                  <a:close/>
                </a:path>
                <a:path w="807085" h="962660">
                  <a:moveTo>
                    <a:pt x="86766" y="222250"/>
                  </a:moveTo>
                  <a:lnTo>
                    <a:pt x="78803" y="217919"/>
                  </a:lnTo>
                  <a:lnTo>
                    <a:pt x="71145" y="213868"/>
                  </a:lnTo>
                  <a:lnTo>
                    <a:pt x="64058" y="209816"/>
                  </a:lnTo>
                  <a:lnTo>
                    <a:pt x="57848" y="205473"/>
                  </a:lnTo>
                  <a:lnTo>
                    <a:pt x="48717" y="219214"/>
                  </a:lnTo>
                  <a:lnTo>
                    <a:pt x="55613" y="223774"/>
                  </a:lnTo>
                  <a:lnTo>
                    <a:pt x="62788" y="228333"/>
                  </a:lnTo>
                  <a:lnTo>
                    <a:pt x="70548" y="232905"/>
                  </a:lnTo>
                  <a:lnTo>
                    <a:pt x="79184" y="237477"/>
                  </a:lnTo>
                  <a:lnTo>
                    <a:pt x="86766" y="222250"/>
                  </a:lnTo>
                  <a:close/>
                </a:path>
                <a:path w="807085" h="962660">
                  <a:moveTo>
                    <a:pt x="89801" y="68503"/>
                  </a:moveTo>
                  <a:lnTo>
                    <a:pt x="82207" y="53276"/>
                  </a:lnTo>
                  <a:lnTo>
                    <a:pt x="73571" y="57848"/>
                  </a:lnTo>
                  <a:lnTo>
                    <a:pt x="65811" y="62407"/>
                  </a:lnTo>
                  <a:lnTo>
                    <a:pt x="58635" y="66967"/>
                  </a:lnTo>
                  <a:lnTo>
                    <a:pt x="51739" y="71526"/>
                  </a:lnTo>
                  <a:lnTo>
                    <a:pt x="60871" y="85229"/>
                  </a:lnTo>
                  <a:lnTo>
                    <a:pt x="67119" y="80924"/>
                  </a:lnTo>
                  <a:lnTo>
                    <a:pt x="74218" y="76885"/>
                  </a:lnTo>
                  <a:lnTo>
                    <a:pt x="81876" y="72847"/>
                  </a:lnTo>
                  <a:lnTo>
                    <a:pt x="89801" y="68503"/>
                  </a:lnTo>
                  <a:close/>
                </a:path>
                <a:path w="807085" h="962660">
                  <a:moveTo>
                    <a:pt x="103492" y="866178"/>
                  </a:moveTo>
                  <a:lnTo>
                    <a:pt x="96951" y="860221"/>
                  </a:lnTo>
                  <a:lnTo>
                    <a:pt x="91135" y="853986"/>
                  </a:lnTo>
                  <a:lnTo>
                    <a:pt x="86169" y="847750"/>
                  </a:lnTo>
                  <a:lnTo>
                    <a:pt x="82207" y="841819"/>
                  </a:lnTo>
                  <a:lnTo>
                    <a:pt x="66979" y="850950"/>
                  </a:lnTo>
                  <a:lnTo>
                    <a:pt x="72072" y="857796"/>
                  </a:lnTo>
                  <a:lnTo>
                    <a:pt x="78016" y="864641"/>
                  </a:lnTo>
                  <a:lnTo>
                    <a:pt x="84531" y="871486"/>
                  </a:lnTo>
                  <a:lnTo>
                    <a:pt x="91338" y="878332"/>
                  </a:lnTo>
                  <a:lnTo>
                    <a:pt x="103492" y="866178"/>
                  </a:lnTo>
                  <a:close/>
                </a:path>
                <a:path w="807085" h="962660">
                  <a:moveTo>
                    <a:pt x="105029" y="764171"/>
                  </a:moveTo>
                  <a:lnTo>
                    <a:pt x="94361" y="751979"/>
                  </a:lnTo>
                  <a:lnTo>
                    <a:pt x="86931" y="757974"/>
                  </a:lnTo>
                  <a:lnTo>
                    <a:pt x="80479" y="764374"/>
                  </a:lnTo>
                  <a:lnTo>
                    <a:pt x="74879" y="771055"/>
                  </a:lnTo>
                  <a:lnTo>
                    <a:pt x="70002" y="777875"/>
                  </a:lnTo>
                  <a:lnTo>
                    <a:pt x="83743" y="786993"/>
                  </a:lnTo>
                  <a:lnTo>
                    <a:pt x="87706" y="781304"/>
                  </a:lnTo>
                  <a:lnTo>
                    <a:pt x="92671" y="775589"/>
                  </a:lnTo>
                  <a:lnTo>
                    <a:pt x="98488" y="769886"/>
                  </a:lnTo>
                  <a:lnTo>
                    <a:pt x="105029" y="764171"/>
                  </a:lnTo>
                  <a:close/>
                </a:path>
                <a:path w="807085" h="962660">
                  <a:moveTo>
                    <a:pt x="132410" y="240499"/>
                  </a:moveTo>
                  <a:lnTo>
                    <a:pt x="124434" y="237972"/>
                  </a:lnTo>
                  <a:lnTo>
                    <a:pt x="116446" y="235000"/>
                  </a:lnTo>
                  <a:lnTo>
                    <a:pt x="108445" y="231749"/>
                  </a:lnTo>
                  <a:lnTo>
                    <a:pt x="100457" y="228346"/>
                  </a:lnTo>
                  <a:lnTo>
                    <a:pt x="94361" y="243573"/>
                  </a:lnTo>
                  <a:lnTo>
                    <a:pt x="126352" y="257263"/>
                  </a:lnTo>
                  <a:lnTo>
                    <a:pt x="132410" y="240499"/>
                  </a:lnTo>
                  <a:close/>
                </a:path>
                <a:path w="807085" h="962660">
                  <a:moveTo>
                    <a:pt x="135483" y="50253"/>
                  </a:moveTo>
                  <a:lnTo>
                    <a:pt x="130924" y="35013"/>
                  </a:lnTo>
                  <a:lnTo>
                    <a:pt x="122034" y="37553"/>
                  </a:lnTo>
                  <a:lnTo>
                    <a:pt x="113601" y="40525"/>
                  </a:lnTo>
                  <a:lnTo>
                    <a:pt x="105448" y="43776"/>
                  </a:lnTo>
                  <a:lnTo>
                    <a:pt x="97434" y="47167"/>
                  </a:lnTo>
                  <a:lnTo>
                    <a:pt x="105029" y="62407"/>
                  </a:lnTo>
                  <a:lnTo>
                    <a:pt x="112128" y="59232"/>
                  </a:lnTo>
                  <a:lnTo>
                    <a:pt x="119672" y="56337"/>
                  </a:lnTo>
                  <a:lnTo>
                    <a:pt x="127508" y="53441"/>
                  </a:lnTo>
                  <a:lnTo>
                    <a:pt x="135483" y="50253"/>
                  </a:lnTo>
                  <a:close/>
                </a:path>
                <a:path w="807085" h="962660">
                  <a:moveTo>
                    <a:pt x="144614" y="892022"/>
                  </a:moveTo>
                  <a:lnTo>
                    <a:pt x="136652" y="887717"/>
                  </a:lnTo>
                  <a:lnTo>
                    <a:pt x="128993" y="883678"/>
                  </a:lnTo>
                  <a:lnTo>
                    <a:pt x="121907" y="879640"/>
                  </a:lnTo>
                  <a:lnTo>
                    <a:pt x="115697" y="875296"/>
                  </a:lnTo>
                  <a:lnTo>
                    <a:pt x="106565" y="889000"/>
                  </a:lnTo>
                  <a:lnTo>
                    <a:pt x="113449" y="893572"/>
                  </a:lnTo>
                  <a:lnTo>
                    <a:pt x="120637" y="898131"/>
                  </a:lnTo>
                  <a:lnTo>
                    <a:pt x="128384" y="902690"/>
                  </a:lnTo>
                  <a:lnTo>
                    <a:pt x="137020" y="907249"/>
                  </a:lnTo>
                  <a:lnTo>
                    <a:pt x="144614" y="892022"/>
                  </a:lnTo>
                  <a:close/>
                </a:path>
                <a:path w="807085" h="962660">
                  <a:moveTo>
                    <a:pt x="147637" y="739825"/>
                  </a:moveTo>
                  <a:lnTo>
                    <a:pt x="140055" y="723049"/>
                  </a:lnTo>
                  <a:lnTo>
                    <a:pt x="131419" y="727633"/>
                  </a:lnTo>
                  <a:lnTo>
                    <a:pt x="123659" y="732205"/>
                  </a:lnTo>
                  <a:lnTo>
                    <a:pt x="116484" y="736790"/>
                  </a:lnTo>
                  <a:lnTo>
                    <a:pt x="109588" y="741362"/>
                  </a:lnTo>
                  <a:lnTo>
                    <a:pt x="118719" y="755053"/>
                  </a:lnTo>
                  <a:lnTo>
                    <a:pt x="124955" y="750747"/>
                  </a:lnTo>
                  <a:lnTo>
                    <a:pt x="132054" y="746861"/>
                  </a:lnTo>
                  <a:lnTo>
                    <a:pt x="139712" y="743280"/>
                  </a:lnTo>
                  <a:lnTo>
                    <a:pt x="147637" y="739825"/>
                  </a:lnTo>
                  <a:close/>
                </a:path>
                <a:path w="807085" h="962660">
                  <a:moveTo>
                    <a:pt x="181127" y="254190"/>
                  </a:moveTo>
                  <a:lnTo>
                    <a:pt x="172262" y="251929"/>
                  </a:lnTo>
                  <a:lnTo>
                    <a:pt x="163817" y="249656"/>
                  </a:lnTo>
                  <a:lnTo>
                    <a:pt x="147637" y="245059"/>
                  </a:lnTo>
                  <a:lnTo>
                    <a:pt x="143078" y="261835"/>
                  </a:lnTo>
                  <a:lnTo>
                    <a:pt x="176568" y="270967"/>
                  </a:lnTo>
                  <a:lnTo>
                    <a:pt x="181127" y="254190"/>
                  </a:lnTo>
                  <a:close/>
                </a:path>
                <a:path w="807085" h="962660">
                  <a:moveTo>
                    <a:pt x="184200" y="38049"/>
                  </a:moveTo>
                  <a:lnTo>
                    <a:pt x="179641" y="21323"/>
                  </a:lnTo>
                  <a:lnTo>
                    <a:pt x="171399" y="22720"/>
                  </a:lnTo>
                  <a:lnTo>
                    <a:pt x="162877" y="24549"/>
                  </a:lnTo>
                  <a:lnTo>
                    <a:pt x="154355" y="26670"/>
                  </a:lnTo>
                  <a:lnTo>
                    <a:pt x="146151" y="28917"/>
                  </a:lnTo>
                  <a:lnTo>
                    <a:pt x="152209" y="45681"/>
                  </a:lnTo>
                  <a:lnTo>
                    <a:pt x="159359" y="43421"/>
                  </a:lnTo>
                  <a:lnTo>
                    <a:pt x="167055" y="41300"/>
                  </a:lnTo>
                  <a:lnTo>
                    <a:pt x="175336" y="39458"/>
                  </a:lnTo>
                  <a:lnTo>
                    <a:pt x="184200" y="38049"/>
                  </a:lnTo>
                  <a:close/>
                </a:path>
                <a:path w="807085" h="962660">
                  <a:moveTo>
                    <a:pt x="190309" y="910323"/>
                  </a:moveTo>
                  <a:lnTo>
                    <a:pt x="182321" y="907770"/>
                  </a:lnTo>
                  <a:lnTo>
                    <a:pt x="174498" y="904786"/>
                  </a:lnTo>
                  <a:lnTo>
                    <a:pt x="166954" y="901522"/>
                  </a:lnTo>
                  <a:lnTo>
                    <a:pt x="159842" y="898118"/>
                  </a:lnTo>
                  <a:lnTo>
                    <a:pt x="152209" y="914895"/>
                  </a:lnTo>
                  <a:lnTo>
                    <a:pt x="160197" y="917435"/>
                  </a:lnTo>
                  <a:lnTo>
                    <a:pt x="168198" y="920394"/>
                  </a:lnTo>
                  <a:lnTo>
                    <a:pt x="176199" y="923658"/>
                  </a:lnTo>
                  <a:lnTo>
                    <a:pt x="184200" y="927049"/>
                  </a:lnTo>
                  <a:lnTo>
                    <a:pt x="190309" y="910323"/>
                  </a:lnTo>
                  <a:close/>
                </a:path>
                <a:path w="807085" h="962660">
                  <a:moveTo>
                    <a:pt x="193332" y="720026"/>
                  </a:moveTo>
                  <a:lnTo>
                    <a:pt x="188760" y="704799"/>
                  </a:lnTo>
                  <a:lnTo>
                    <a:pt x="179882" y="707364"/>
                  </a:lnTo>
                  <a:lnTo>
                    <a:pt x="171450" y="710349"/>
                  </a:lnTo>
                  <a:lnTo>
                    <a:pt x="163296" y="713600"/>
                  </a:lnTo>
                  <a:lnTo>
                    <a:pt x="155282" y="717003"/>
                  </a:lnTo>
                  <a:lnTo>
                    <a:pt x="162864" y="732180"/>
                  </a:lnTo>
                  <a:lnTo>
                    <a:pt x="169976" y="729005"/>
                  </a:lnTo>
                  <a:lnTo>
                    <a:pt x="177520" y="726109"/>
                  </a:lnTo>
                  <a:lnTo>
                    <a:pt x="185343" y="723214"/>
                  </a:lnTo>
                  <a:lnTo>
                    <a:pt x="193332" y="720026"/>
                  </a:lnTo>
                  <a:close/>
                </a:path>
                <a:path w="807085" h="962660">
                  <a:moveTo>
                    <a:pt x="229844" y="263321"/>
                  </a:moveTo>
                  <a:lnTo>
                    <a:pt x="221843" y="262178"/>
                  </a:lnTo>
                  <a:lnTo>
                    <a:pt x="213690" y="260883"/>
                  </a:lnTo>
                  <a:lnTo>
                    <a:pt x="205232" y="259283"/>
                  </a:lnTo>
                  <a:lnTo>
                    <a:pt x="196354" y="257263"/>
                  </a:lnTo>
                  <a:lnTo>
                    <a:pt x="193332" y="273989"/>
                  </a:lnTo>
                  <a:lnTo>
                    <a:pt x="201561" y="276034"/>
                  </a:lnTo>
                  <a:lnTo>
                    <a:pt x="210070" y="277622"/>
                  </a:lnTo>
                  <a:lnTo>
                    <a:pt x="218579" y="278917"/>
                  </a:lnTo>
                  <a:lnTo>
                    <a:pt x="226822" y="280085"/>
                  </a:lnTo>
                  <a:lnTo>
                    <a:pt x="229844" y="263321"/>
                  </a:lnTo>
                  <a:close/>
                </a:path>
                <a:path w="807085" h="962660">
                  <a:moveTo>
                    <a:pt x="232918" y="27381"/>
                  </a:moveTo>
                  <a:lnTo>
                    <a:pt x="231381" y="10655"/>
                  </a:lnTo>
                  <a:lnTo>
                    <a:pt x="222491" y="12026"/>
                  </a:lnTo>
                  <a:lnTo>
                    <a:pt x="205257" y="15379"/>
                  </a:lnTo>
                  <a:lnTo>
                    <a:pt x="196354" y="16764"/>
                  </a:lnTo>
                  <a:lnTo>
                    <a:pt x="200926" y="33477"/>
                  </a:lnTo>
                  <a:lnTo>
                    <a:pt x="208915" y="32092"/>
                  </a:lnTo>
                  <a:lnTo>
                    <a:pt x="224917" y="28778"/>
                  </a:lnTo>
                  <a:lnTo>
                    <a:pt x="232918" y="27381"/>
                  </a:lnTo>
                  <a:close/>
                </a:path>
                <a:path w="807085" h="962660">
                  <a:moveTo>
                    <a:pt x="238975" y="924013"/>
                  </a:moveTo>
                  <a:lnTo>
                    <a:pt x="230111" y="921727"/>
                  </a:lnTo>
                  <a:lnTo>
                    <a:pt x="221665" y="919441"/>
                  </a:lnTo>
                  <a:lnTo>
                    <a:pt x="205486" y="914895"/>
                  </a:lnTo>
                  <a:lnTo>
                    <a:pt x="200926" y="931608"/>
                  </a:lnTo>
                  <a:lnTo>
                    <a:pt x="209156" y="933907"/>
                  </a:lnTo>
                  <a:lnTo>
                    <a:pt x="234403" y="940739"/>
                  </a:lnTo>
                  <a:lnTo>
                    <a:pt x="238975" y="924013"/>
                  </a:lnTo>
                  <a:close/>
                </a:path>
                <a:path w="807085" h="962660">
                  <a:moveTo>
                    <a:pt x="242049" y="707872"/>
                  </a:moveTo>
                  <a:lnTo>
                    <a:pt x="237477" y="691108"/>
                  </a:lnTo>
                  <a:lnTo>
                    <a:pt x="229476" y="692518"/>
                  </a:lnTo>
                  <a:lnTo>
                    <a:pt x="221475" y="694347"/>
                  </a:lnTo>
                  <a:lnTo>
                    <a:pt x="213474" y="696455"/>
                  </a:lnTo>
                  <a:lnTo>
                    <a:pt x="205486" y="698690"/>
                  </a:lnTo>
                  <a:lnTo>
                    <a:pt x="210045" y="715467"/>
                  </a:lnTo>
                  <a:lnTo>
                    <a:pt x="217411" y="713219"/>
                  </a:lnTo>
                  <a:lnTo>
                    <a:pt x="225488" y="711098"/>
                  </a:lnTo>
                  <a:lnTo>
                    <a:pt x="233832" y="709269"/>
                  </a:lnTo>
                  <a:lnTo>
                    <a:pt x="242049" y="707872"/>
                  </a:lnTo>
                  <a:close/>
                </a:path>
                <a:path w="807085" h="962660">
                  <a:moveTo>
                    <a:pt x="280098" y="270967"/>
                  </a:moveTo>
                  <a:lnTo>
                    <a:pt x="246608" y="266395"/>
                  </a:lnTo>
                  <a:lnTo>
                    <a:pt x="245071" y="283121"/>
                  </a:lnTo>
                  <a:lnTo>
                    <a:pt x="269697" y="286562"/>
                  </a:lnTo>
                  <a:lnTo>
                    <a:pt x="278561" y="287680"/>
                  </a:lnTo>
                  <a:lnTo>
                    <a:pt x="280098" y="270967"/>
                  </a:lnTo>
                  <a:close/>
                </a:path>
                <a:path w="807085" h="962660">
                  <a:moveTo>
                    <a:pt x="283121" y="21323"/>
                  </a:moveTo>
                  <a:lnTo>
                    <a:pt x="281635" y="4559"/>
                  </a:lnTo>
                  <a:lnTo>
                    <a:pt x="248145" y="9118"/>
                  </a:lnTo>
                  <a:lnTo>
                    <a:pt x="249631" y="25895"/>
                  </a:lnTo>
                  <a:lnTo>
                    <a:pt x="283121" y="21323"/>
                  </a:lnTo>
                  <a:close/>
                </a:path>
                <a:path w="807085" h="962660">
                  <a:moveTo>
                    <a:pt x="287693" y="934681"/>
                  </a:moveTo>
                  <a:lnTo>
                    <a:pt x="279717" y="932649"/>
                  </a:lnTo>
                  <a:lnTo>
                    <a:pt x="271729" y="931062"/>
                  </a:lnTo>
                  <a:lnTo>
                    <a:pt x="263728" y="929767"/>
                  </a:lnTo>
                  <a:lnTo>
                    <a:pt x="255739" y="928585"/>
                  </a:lnTo>
                  <a:lnTo>
                    <a:pt x="251180" y="943813"/>
                  </a:lnTo>
                  <a:lnTo>
                    <a:pt x="259422" y="945857"/>
                  </a:lnTo>
                  <a:lnTo>
                    <a:pt x="277063" y="949375"/>
                  </a:lnTo>
                  <a:lnTo>
                    <a:pt x="286194" y="951407"/>
                  </a:lnTo>
                  <a:lnTo>
                    <a:pt x="287693" y="934681"/>
                  </a:lnTo>
                  <a:close/>
                </a:path>
                <a:path w="807085" h="962660">
                  <a:moveTo>
                    <a:pt x="292252" y="697204"/>
                  </a:moveTo>
                  <a:lnTo>
                    <a:pt x="289229" y="680440"/>
                  </a:lnTo>
                  <a:lnTo>
                    <a:pt x="280365" y="681837"/>
                  </a:lnTo>
                  <a:lnTo>
                    <a:pt x="263753" y="685152"/>
                  </a:lnTo>
                  <a:lnTo>
                    <a:pt x="255739" y="686536"/>
                  </a:lnTo>
                  <a:lnTo>
                    <a:pt x="258762" y="703262"/>
                  </a:lnTo>
                  <a:lnTo>
                    <a:pt x="266776" y="701903"/>
                  </a:lnTo>
                  <a:lnTo>
                    <a:pt x="283387" y="698576"/>
                  </a:lnTo>
                  <a:lnTo>
                    <a:pt x="292252" y="697204"/>
                  </a:lnTo>
                  <a:close/>
                </a:path>
                <a:path w="807085" h="962660">
                  <a:moveTo>
                    <a:pt x="330352" y="273989"/>
                  </a:moveTo>
                  <a:lnTo>
                    <a:pt x="322110" y="273761"/>
                  </a:lnTo>
                  <a:lnTo>
                    <a:pt x="305041" y="272745"/>
                  </a:lnTo>
                  <a:lnTo>
                    <a:pt x="296811" y="272503"/>
                  </a:lnTo>
                  <a:lnTo>
                    <a:pt x="295325" y="289217"/>
                  </a:lnTo>
                  <a:lnTo>
                    <a:pt x="304203" y="289458"/>
                  </a:lnTo>
                  <a:lnTo>
                    <a:pt x="321437" y="290525"/>
                  </a:lnTo>
                  <a:lnTo>
                    <a:pt x="330352" y="290753"/>
                  </a:lnTo>
                  <a:lnTo>
                    <a:pt x="330352" y="273989"/>
                  </a:lnTo>
                  <a:close/>
                </a:path>
                <a:path w="807085" h="962660">
                  <a:moveTo>
                    <a:pt x="334911" y="18249"/>
                  </a:moveTo>
                  <a:lnTo>
                    <a:pt x="333375" y="1536"/>
                  </a:lnTo>
                  <a:lnTo>
                    <a:pt x="324485" y="1562"/>
                  </a:lnTo>
                  <a:lnTo>
                    <a:pt x="316052" y="1727"/>
                  </a:lnTo>
                  <a:lnTo>
                    <a:pt x="307898" y="2171"/>
                  </a:lnTo>
                  <a:lnTo>
                    <a:pt x="299885" y="3022"/>
                  </a:lnTo>
                  <a:lnTo>
                    <a:pt x="299885" y="19786"/>
                  </a:lnTo>
                  <a:lnTo>
                    <a:pt x="308762" y="19558"/>
                  </a:lnTo>
                  <a:lnTo>
                    <a:pt x="325996" y="18491"/>
                  </a:lnTo>
                  <a:lnTo>
                    <a:pt x="334911" y="18249"/>
                  </a:lnTo>
                  <a:close/>
                </a:path>
                <a:path w="807085" h="962660">
                  <a:moveTo>
                    <a:pt x="337947" y="940739"/>
                  </a:moveTo>
                  <a:lnTo>
                    <a:pt x="304457" y="936167"/>
                  </a:lnTo>
                  <a:lnTo>
                    <a:pt x="302920" y="952944"/>
                  </a:lnTo>
                  <a:lnTo>
                    <a:pt x="336410" y="957503"/>
                  </a:lnTo>
                  <a:lnTo>
                    <a:pt x="337947" y="940739"/>
                  </a:lnTo>
                  <a:close/>
                </a:path>
                <a:path w="807085" h="962660">
                  <a:moveTo>
                    <a:pt x="340969" y="691108"/>
                  </a:moveTo>
                  <a:lnTo>
                    <a:pt x="339483" y="674331"/>
                  </a:lnTo>
                  <a:lnTo>
                    <a:pt x="305993" y="678903"/>
                  </a:lnTo>
                  <a:lnTo>
                    <a:pt x="307479" y="695667"/>
                  </a:lnTo>
                  <a:lnTo>
                    <a:pt x="316357" y="694524"/>
                  </a:lnTo>
                  <a:lnTo>
                    <a:pt x="340969" y="691108"/>
                  </a:lnTo>
                  <a:close/>
                </a:path>
                <a:path w="807085" h="962660">
                  <a:moveTo>
                    <a:pt x="382092" y="275526"/>
                  </a:moveTo>
                  <a:lnTo>
                    <a:pt x="347065" y="275526"/>
                  </a:lnTo>
                  <a:lnTo>
                    <a:pt x="347065" y="292290"/>
                  </a:lnTo>
                  <a:lnTo>
                    <a:pt x="382092" y="292290"/>
                  </a:lnTo>
                  <a:lnTo>
                    <a:pt x="382092" y="275526"/>
                  </a:lnTo>
                  <a:close/>
                </a:path>
                <a:path w="807085" h="962660">
                  <a:moveTo>
                    <a:pt x="385114" y="0"/>
                  </a:moveTo>
                  <a:lnTo>
                    <a:pt x="350100" y="0"/>
                  </a:lnTo>
                  <a:lnTo>
                    <a:pt x="351637" y="16764"/>
                  </a:lnTo>
                  <a:lnTo>
                    <a:pt x="385114" y="16764"/>
                  </a:lnTo>
                  <a:lnTo>
                    <a:pt x="385114" y="0"/>
                  </a:lnTo>
                  <a:close/>
                </a:path>
                <a:path w="807085" h="962660">
                  <a:moveTo>
                    <a:pt x="388200" y="943813"/>
                  </a:moveTo>
                  <a:lnTo>
                    <a:pt x="380174" y="943584"/>
                  </a:lnTo>
                  <a:lnTo>
                    <a:pt x="363537" y="942517"/>
                  </a:lnTo>
                  <a:lnTo>
                    <a:pt x="354660" y="942276"/>
                  </a:lnTo>
                  <a:lnTo>
                    <a:pt x="388200" y="960526"/>
                  </a:lnTo>
                  <a:lnTo>
                    <a:pt x="388200" y="943813"/>
                  </a:lnTo>
                  <a:close/>
                </a:path>
                <a:path w="807085" h="962660">
                  <a:moveTo>
                    <a:pt x="392760" y="688073"/>
                  </a:moveTo>
                  <a:lnTo>
                    <a:pt x="391223" y="671309"/>
                  </a:lnTo>
                  <a:lnTo>
                    <a:pt x="382981" y="671334"/>
                  </a:lnTo>
                  <a:lnTo>
                    <a:pt x="374472" y="671512"/>
                  </a:lnTo>
                  <a:lnTo>
                    <a:pt x="365963" y="671969"/>
                  </a:lnTo>
                  <a:lnTo>
                    <a:pt x="357733" y="672846"/>
                  </a:lnTo>
                  <a:lnTo>
                    <a:pt x="359270" y="689559"/>
                  </a:lnTo>
                  <a:lnTo>
                    <a:pt x="367258" y="689330"/>
                  </a:lnTo>
                  <a:lnTo>
                    <a:pt x="383870" y="688314"/>
                  </a:lnTo>
                  <a:lnTo>
                    <a:pt x="392760" y="688073"/>
                  </a:lnTo>
                  <a:close/>
                </a:path>
                <a:path w="807085" h="962660">
                  <a:moveTo>
                    <a:pt x="432295" y="273989"/>
                  </a:moveTo>
                  <a:lnTo>
                    <a:pt x="423430" y="274015"/>
                  </a:lnTo>
                  <a:lnTo>
                    <a:pt x="414985" y="274193"/>
                  </a:lnTo>
                  <a:lnTo>
                    <a:pt x="406831" y="274650"/>
                  </a:lnTo>
                  <a:lnTo>
                    <a:pt x="398818" y="275526"/>
                  </a:lnTo>
                  <a:lnTo>
                    <a:pt x="398818" y="292290"/>
                  </a:lnTo>
                  <a:lnTo>
                    <a:pt x="407695" y="292061"/>
                  </a:lnTo>
                  <a:lnTo>
                    <a:pt x="424294" y="290995"/>
                  </a:lnTo>
                  <a:lnTo>
                    <a:pt x="432295" y="290753"/>
                  </a:lnTo>
                  <a:lnTo>
                    <a:pt x="432295" y="273989"/>
                  </a:lnTo>
                  <a:close/>
                </a:path>
                <a:path w="807085" h="962660">
                  <a:moveTo>
                    <a:pt x="436867" y="1536"/>
                  </a:moveTo>
                  <a:lnTo>
                    <a:pt x="427977" y="1524"/>
                  </a:lnTo>
                  <a:lnTo>
                    <a:pt x="419379" y="1346"/>
                  </a:lnTo>
                  <a:lnTo>
                    <a:pt x="410768" y="889"/>
                  </a:lnTo>
                  <a:lnTo>
                    <a:pt x="401891" y="0"/>
                  </a:lnTo>
                  <a:lnTo>
                    <a:pt x="401891" y="18249"/>
                  </a:lnTo>
                  <a:lnTo>
                    <a:pt x="410121" y="18275"/>
                  </a:lnTo>
                  <a:lnTo>
                    <a:pt x="418630" y="18453"/>
                  </a:lnTo>
                  <a:lnTo>
                    <a:pt x="427139" y="18910"/>
                  </a:lnTo>
                  <a:lnTo>
                    <a:pt x="435368" y="19786"/>
                  </a:lnTo>
                  <a:lnTo>
                    <a:pt x="436867" y="1536"/>
                  </a:lnTo>
                  <a:close/>
                </a:path>
                <a:path w="807085" h="962660">
                  <a:moveTo>
                    <a:pt x="439940" y="945299"/>
                  </a:moveTo>
                  <a:lnTo>
                    <a:pt x="404914" y="945299"/>
                  </a:lnTo>
                  <a:lnTo>
                    <a:pt x="404914" y="962075"/>
                  </a:lnTo>
                  <a:lnTo>
                    <a:pt x="439940" y="962075"/>
                  </a:lnTo>
                  <a:lnTo>
                    <a:pt x="439940" y="945299"/>
                  </a:lnTo>
                  <a:close/>
                </a:path>
                <a:path w="807085" h="962660">
                  <a:moveTo>
                    <a:pt x="442963" y="669772"/>
                  </a:moveTo>
                  <a:lnTo>
                    <a:pt x="407936" y="669772"/>
                  </a:lnTo>
                  <a:lnTo>
                    <a:pt x="409473" y="688073"/>
                  </a:lnTo>
                  <a:lnTo>
                    <a:pt x="417118" y="686536"/>
                  </a:lnTo>
                  <a:lnTo>
                    <a:pt x="442963" y="686536"/>
                  </a:lnTo>
                  <a:lnTo>
                    <a:pt x="442963" y="669772"/>
                  </a:lnTo>
                  <a:close/>
                </a:path>
                <a:path w="807085" h="962660">
                  <a:moveTo>
                    <a:pt x="484085" y="286194"/>
                  </a:moveTo>
                  <a:lnTo>
                    <a:pt x="482549" y="269417"/>
                  </a:lnTo>
                  <a:lnTo>
                    <a:pt x="474306" y="270344"/>
                  </a:lnTo>
                  <a:lnTo>
                    <a:pt x="457288" y="271602"/>
                  </a:lnTo>
                  <a:lnTo>
                    <a:pt x="449072" y="272503"/>
                  </a:lnTo>
                  <a:lnTo>
                    <a:pt x="450608" y="289217"/>
                  </a:lnTo>
                  <a:lnTo>
                    <a:pt x="458812" y="288315"/>
                  </a:lnTo>
                  <a:lnTo>
                    <a:pt x="475843" y="287083"/>
                  </a:lnTo>
                  <a:lnTo>
                    <a:pt x="484085" y="286194"/>
                  </a:lnTo>
                  <a:close/>
                </a:path>
                <a:path w="807085" h="962660">
                  <a:moveTo>
                    <a:pt x="487121" y="7581"/>
                  </a:moveTo>
                  <a:lnTo>
                    <a:pt x="453631" y="3022"/>
                  </a:lnTo>
                  <a:lnTo>
                    <a:pt x="452094" y="19786"/>
                  </a:lnTo>
                  <a:lnTo>
                    <a:pt x="485584" y="24358"/>
                  </a:lnTo>
                  <a:lnTo>
                    <a:pt x="487121" y="7581"/>
                  </a:lnTo>
                  <a:close/>
                </a:path>
                <a:path w="807085" h="962660">
                  <a:moveTo>
                    <a:pt x="491680" y="960526"/>
                  </a:moveTo>
                  <a:lnTo>
                    <a:pt x="490143" y="943813"/>
                  </a:lnTo>
                  <a:lnTo>
                    <a:pt x="481926" y="943838"/>
                  </a:lnTo>
                  <a:lnTo>
                    <a:pt x="473417" y="944003"/>
                  </a:lnTo>
                  <a:lnTo>
                    <a:pt x="464883" y="944448"/>
                  </a:lnTo>
                  <a:lnTo>
                    <a:pt x="456653" y="945299"/>
                  </a:lnTo>
                  <a:lnTo>
                    <a:pt x="456653" y="962075"/>
                  </a:lnTo>
                  <a:lnTo>
                    <a:pt x="465556" y="961834"/>
                  </a:lnTo>
                  <a:lnTo>
                    <a:pt x="482790" y="960780"/>
                  </a:lnTo>
                  <a:lnTo>
                    <a:pt x="491680" y="960526"/>
                  </a:lnTo>
                  <a:close/>
                </a:path>
                <a:path w="807085" h="962660">
                  <a:moveTo>
                    <a:pt x="494753" y="672846"/>
                  </a:moveTo>
                  <a:lnTo>
                    <a:pt x="485838" y="671944"/>
                  </a:lnTo>
                  <a:lnTo>
                    <a:pt x="468604" y="670687"/>
                  </a:lnTo>
                  <a:lnTo>
                    <a:pt x="459727" y="669772"/>
                  </a:lnTo>
                  <a:lnTo>
                    <a:pt x="459727" y="688073"/>
                  </a:lnTo>
                  <a:lnTo>
                    <a:pt x="467956" y="688098"/>
                  </a:lnTo>
                  <a:lnTo>
                    <a:pt x="476465" y="688263"/>
                  </a:lnTo>
                  <a:lnTo>
                    <a:pt x="484974" y="688708"/>
                  </a:lnTo>
                  <a:lnTo>
                    <a:pt x="493217" y="689559"/>
                  </a:lnTo>
                  <a:lnTo>
                    <a:pt x="494753" y="672846"/>
                  </a:lnTo>
                  <a:close/>
                </a:path>
                <a:path w="807085" h="962660">
                  <a:moveTo>
                    <a:pt x="535838" y="278549"/>
                  </a:moveTo>
                  <a:lnTo>
                    <a:pt x="532803" y="261835"/>
                  </a:lnTo>
                  <a:lnTo>
                    <a:pt x="499325" y="266395"/>
                  </a:lnTo>
                  <a:lnTo>
                    <a:pt x="500811" y="283121"/>
                  </a:lnTo>
                  <a:lnTo>
                    <a:pt x="535838" y="278549"/>
                  </a:lnTo>
                  <a:close/>
                </a:path>
                <a:path w="807085" h="962660">
                  <a:moveTo>
                    <a:pt x="538861" y="15227"/>
                  </a:moveTo>
                  <a:lnTo>
                    <a:pt x="530644" y="13195"/>
                  </a:lnTo>
                  <a:lnTo>
                    <a:pt x="522135" y="11607"/>
                  </a:lnTo>
                  <a:lnTo>
                    <a:pt x="513600" y="10299"/>
                  </a:lnTo>
                  <a:lnTo>
                    <a:pt x="505371" y="9118"/>
                  </a:lnTo>
                  <a:lnTo>
                    <a:pt x="502348" y="25895"/>
                  </a:lnTo>
                  <a:lnTo>
                    <a:pt x="511200" y="27051"/>
                  </a:lnTo>
                  <a:lnTo>
                    <a:pt x="519645" y="28346"/>
                  </a:lnTo>
                  <a:lnTo>
                    <a:pt x="527812" y="29933"/>
                  </a:lnTo>
                  <a:lnTo>
                    <a:pt x="535838" y="31940"/>
                  </a:lnTo>
                  <a:lnTo>
                    <a:pt x="538861" y="15227"/>
                  </a:lnTo>
                  <a:close/>
                </a:path>
                <a:path w="807085" h="962660">
                  <a:moveTo>
                    <a:pt x="541934" y="955967"/>
                  </a:moveTo>
                  <a:lnTo>
                    <a:pt x="540397" y="939253"/>
                  </a:lnTo>
                  <a:lnTo>
                    <a:pt x="532155" y="940142"/>
                  </a:lnTo>
                  <a:lnTo>
                    <a:pt x="515137" y="941374"/>
                  </a:lnTo>
                  <a:lnTo>
                    <a:pt x="506907" y="942276"/>
                  </a:lnTo>
                  <a:lnTo>
                    <a:pt x="508444" y="959040"/>
                  </a:lnTo>
                  <a:lnTo>
                    <a:pt x="516648" y="958138"/>
                  </a:lnTo>
                  <a:lnTo>
                    <a:pt x="533692" y="956881"/>
                  </a:lnTo>
                  <a:lnTo>
                    <a:pt x="541934" y="955967"/>
                  </a:lnTo>
                  <a:close/>
                </a:path>
                <a:path w="807085" h="962660">
                  <a:moveTo>
                    <a:pt x="546493" y="677405"/>
                  </a:moveTo>
                  <a:lnTo>
                    <a:pt x="511479" y="672846"/>
                  </a:lnTo>
                  <a:lnTo>
                    <a:pt x="509943" y="689559"/>
                  </a:lnTo>
                  <a:lnTo>
                    <a:pt x="543420" y="694131"/>
                  </a:lnTo>
                  <a:lnTo>
                    <a:pt x="546493" y="677405"/>
                  </a:lnTo>
                  <a:close/>
                </a:path>
                <a:path w="807085" h="962660">
                  <a:moveTo>
                    <a:pt x="586092" y="266395"/>
                  </a:moveTo>
                  <a:lnTo>
                    <a:pt x="581520" y="251167"/>
                  </a:lnTo>
                  <a:lnTo>
                    <a:pt x="573519" y="252577"/>
                  </a:lnTo>
                  <a:lnTo>
                    <a:pt x="565518" y="254406"/>
                  </a:lnTo>
                  <a:lnTo>
                    <a:pt x="557517" y="256514"/>
                  </a:lnTo>
                  <a:lnTo>
                    <a:pt x="549529" y="258762"/>
                  </a:lnTo>
                  <a:lnTo>
                    <a:pt x="552602" y="275526"/>
                  </a:lnTo>
                  <a:lnTo>
                    <a:pt x="586092" y="266395"/>
                  </a:lnTo>
                  <a:close/>
                </a:path>
                <a:path w="807085" h="962660">
                  <a:moveTo>
                    <a:pt x="589114" y="25895"/>
                  </a:moveTo>
                  <a:lnTo>
                    <a:pt x="581088" y="23837"/>
                  </a:lnTo>
                  <a:lnTo>
                    <a:pt x="564476" y="20307"/>
                  </a:lnTo>
                  <a:lnTo>
                    <a:pt x="555625" y="18249"/>
                  </a:lnTo>
                  <a:lnTo>
                    <a:pt x="552602" y="35013"/>
                  </a:lnTo>
                  <a:lnTo>
                    <a:pt x="560565" y="36410"/>
                  </a:lnTo>
                  <a:lnTo>
                    <a:pt x="568553" y="38239"/>
                  </a:lnTo>
                  <a:lnTo>
                    <a:pt x="576554" y="40360"/>
                  </a:lnTo>
                  <a:lnTo>
                    <a:pt x="584555" y="42608"/>
                  </a:lnTo>
                  <a:lnTo>
                    <a:pt x="589114" y="25895"/>
                  </a:lnTo>
                  <a:close/>
                </a:path>
                <a:path w="807085" h="962660">
                  <a:moveTo>
                    <a:pt x="593674" y="948372"/>
                  </a:moveTo>
                  <a:lnTo>
                    <a:pt x="590651" y="931608"/>
                  </a:lnTo>
                  <a:lnTo>
                    <a:pt x="557161" y="936167"/>
                  </a:lnTo>
                  <a:lnTo>
                    <a:pt x="558660" y="952944"/>
                  </a:lnTo>
                  <a:lnTo>
                    <a:pt x="593674" y="948372"/>
                  </a:lnTo>
                  <a:close/>
                </a:path>
                <a:path w="807085" h="962660">
                  <a:moveTo>
                    <a:pt x="596709" y="684999"/>
                  </a:moveTo>
                  <a:lnTo>
                    <a:pt x="588492" y="682993"/>
                  </a:lnTo>
                  <a:lnTo>
                    <a:pt x="579983" y="681405"/>
                  </a:lnTo>
                  <a:lnTo>
                    <a:pt x="571449" y="680085"/>
                  </a:lnTo>
                  <a:lnTo>
                    <a:pt x="563219" y="678903"/>
                  </a:lnTo>
                  <a:lnTo>
                    <a:pt x="560197" y="695667"/>
                  </a:lnTo>
                  <a:lnTo>
                    <a:pt x="569048" y="696849"/>
                  </a:lnTo>
                  <a:lnTo>
                    <a:pt x="577481" y="698144"/>
                  </a:lnTo>
                  <a:lnTo>
                    <a:pt x="585647" y="699731"/>
                  </a:lnTo>
                  <a:lnTo>
                    <a:pt x="593674" y="701763"/>
                  </a:lnTo>
                  <a:lnTo>
                    <a:pt x="596709" y="684999"/>
                  </a:lnTo>
                  <a:close/>
                </a:path>
                <a:path w="807085" h="962660">
                  <a:moveTo>
                    <a:pt x="634809" y="251167"/>
                  </a:moveTo>
                  <a:lnTo>
                    <a:pt x="628700" y="235940"/>
                  </a:lnTo>
                  <a:lnTo>
                    <a:pt x="614045" y="240715"/>
                  </a:lnTo>
                  <a:lnTo>
                    <a:pt x="606209" y="243446"/>
                  </a:lnTo>
                  <a:lnTo>
                    <a:pt x="598246" y="246608"/>
                  </a:lnTo>
                  <a:lnTo>
                    <a:pt x="602805" y="261835"/>
                  </a:lnTo>
                  <a:lnTo>
                    <a:pt x="611009" y="259524"/>
                  </a:lnTo>
                  <a:lnTo>
                    <a:pt x="619353" y="257060"/>
                  </a:lnTo>
                  <a:lnTo>
                    <a:pt x="627430" y="254330"/>
                  </a:lnTo>
                  <a:lnTo>
                    <a:pt x="634809" y="251167"/>
                  </a:lnTo>
                  <a:close/>
                </a:path>
                <a:path w="807085" h="962660">
                  <a:moveTo>
                    <a:pt x="639368" y="42608"/>
                  </a:moveTo>
                  <a:lnTo>
                    <a:pt x="631342" y="39433"/>
                  </a:lnTo>
                  <a:lnTo>
                    <a:pt x="623176" y="36537"/>
                  </a:lnTo>
                  <a:lnTo>
                    <a:pt x="614730" y="33642"/>
                  </a:lnTo>
                  <a:lnTo>
                    <a:pt x="605878" y="30454"/>
                  </a:lnTo>
                  <a:lnTo>
                    <a:pt x="601268" y="47167"/>
                  </a:lnTo>
                  <a:lnTo>
                    <a:pt x="609257" y="49720"/>
                  </a:lnTo>
                  <a:lnTo>
                    <a:pt x="625259" y="55333"/>
                  </a:lnTo>
                  <a:lnTo>
                    <a:pt x="633260" y="57835"/>
                  </a:lnTo>
                  <a:lnTo>
                    <a:pt x="639368" y="42608"/>
                  </a:lnTo>
                  <a:close/>
                </a:path>
                <a:path w="807085" h="962660">
                  <a:moveTo>
                    <a:pt x="643928" y="937717"/>
                  </a:moveTo>
                  <a:lnTo>
                    <a:pt x="639368" y="920940"/>
                  </a:lnTo>
                  <a:lnTo>
                    <a:pt x="631367" y="923010"/>
                  </a:lnTo>
                  <a:lnTo>
                    <a:pt x="615365" y="926528"/>
                  </a:lnTo>
                  <a:lnTo>
                    <a:pt x="607364" y="928585"/>
                  </a:lnTo>
                  <a:lnTo>
                    <a:pt x="610450" y="945299"/>
                  </a:lnTo>
                  <a:lnTo>
                    <a:pt x="627735" y="940955"/>
                  </a:lnTo>
                  <a:lnTo>
                    <a:pt x="635901" y="939126"/>
                  </a:lnTo>
                  <a:lnTo>
                    <a:pt x="643928" y="937717"/>
                  </a:lnTo>
                  <a:close/>
                </a:path>
                <a:path w="807085" h="962660">
                  <a:moveTo>
                    <a:pt x="646963" y="695667"/>
                  </a:moveTo>
                  <a:lnTo>
                    <a:pt x="638937" y="693635"/>
                  </a:lnTo>
                  <a:lnTo>
                    <a:pt x="622325" y="690118"/>
                  </a:lnTo>
                  <a:lnTo>
                    <a:pt x="613473" y="688073"/>
                  </a:lnTo>
                  <a:lnTo>
                    <a:pt x="610450" y="704799"/>
                  </a:lnTo>
                  <a:lnTo>
                    <a:pt x="618413" y="706856"/>
                  </a:lnTo>
                  <a:lnTo>
                    <a:pt x="634390" y="710387"/>
                  </a:lnTo>
                  <a:lnTo>
                    <a:pt x="642391" y="712431"/>
                  </a:lnTo>
                  <a:lnTo>
                    <a:pt x="646963" y="695667"/>
                  </a:lnTo>
                  <a:close/>
                </a:path>
                <a:path w="807085" h="962660">
                  <a:moveTo>
                    <a:pt x="683475" y="229831"/>
                  </a:moveTo>
                  <a:lnTo>
                    <a:pt x="674344" y="214655"/>
                  </a:lnTo>
                  <a:lnTo>
                    <a:pt x="667461" y="218313"/>
                  </a:lnTo>
                  <a:lnTo>
                    <a:pt x="660450" y="222250"/>
                  </a:lnTo>
                  <a:lnTo>
                    <a:pt x="653148" y="226187"/>
                  </a:lnTo>
                  <a:lnTo>
                    <a:pt x="645426" y="229831"/>
                  </a:lnTo>
                  <a:lnTo>
                    <a:pt x="651522" y="245059"/>
                  </a:lnTo>
                  <a:lnTo>
                    <a:pt x="659511" y="241401"/>
                  </a:lnTo>
                  <a:lnTo>
                    <a:pt x="675500" y="233502"/>
                  </a:lnTo>
                  <a:lnTo>
                    <a:pt x="683475" y="229831"/>
                  </a:lnTo>
                  <a:close/>
                </a:path>
                <a:path w="807085" h="962660">
                  <a:moveTo>
                    <a:pt x="686549" y="63944"/>
                  </a:moveTo>
                  <a:lnTo>
                    <a:pt x="678764" y="60286"/>
                  </a:lnTo>
                  <a:lnTo>
                    <a:pt x="671118" y="56337"/>
                  </a:lnTo>
                  <a:lnTo>
                    <a:pt x="663194" y="52387"/>
                  </a:lnTo>
                  <a:lnTo>
                    <a:pt x="654545" y="48717"/>
                  </a:lnTo>
                  <a:lnTo>
                    <a:pt x="648500" y="63944"/>
                  </a:lnTo>
                  <a:lnTo>
                    <a:pt x="656209" y="67614"/>
                  </a:lnTo>
                  <a:lnTo>
                    <a:pt x="663511" y="71564"/>
                  </a:lnTo>
                  <a:lnTo>
                    <a:pt x="670534" y="75514"/>
                  </a:lnTo>
                  <a:lnTo>
                    <a:pt x="677418" y="79171"/>
                  </a:lnTo>
                  <a:lnTo>
                    <a:pt x="686549" y="63944"/>
                  </a:lnTo>
                  <a:close/>
                </a:path>
                <a:path w="807085" h="962660">
                  <a:moveTo>
                    <a:pt x="692645" y="920940"/>
                  </a:moveTo>
                  <a:lnTo>
                    <a:pt x="688035" y="905764"/>
                  </a:lnTo>
                  <a:lnTo>
                    <a:pt x="680059" y="908278"/>
                  </a:lnTo>
                  <a:lnTo>
                    <a:pt x="664070" y="913879"/>
                  </a:lnTo>
                  <a:lnTo>
                    <a:pt x="656082" y="916381"/>
                  </a:lnTo>
                  <a:lnTo>
                    <a:pt x="660654" y="931608"/>
                  </a:lnTo>
                  <a:lnTo>
                    <a:pt x="668858" y="929309"/>
                  </a:lnTo>
                  <a:lnTo>
                    <a:pt x="677202" y="926858"/>
                  </a:lnTo>
                  <a:lnTo>
                    <a:pt x="685266" y="924115"/>
                  </a:lnTo>
                  <a:lnTo>
                    <a:pt x="692645" y="920940"/>
                  </a:lnTo>
                  <a:close/>
                </a:path>
                <a:path w="807085" h="962660">
                  <a:moveTo>
                    <a:pt x="697217" y="712431"/>
                  </a:moveTo>
                  <a:lnTo>
                    <a:pt x="689190" y="709256"/>
                  </a:lnTo>
                  <a:lnTo>
                    <a:pt x="681024" y="706335"/>
                  </a:lnTo>
                  <a:lnTo>
                    <a:pt x="672579" y="703427"/>
                  </a:lnTo>
                  <a:lnTo>
                    <a:pt x="663727" y="700227"/>
                  </a:lnTo>
                  <a:lnTo>
                    <a:pt x="659117" y="717003"/>
                  </a:lnTo>
                  <a:lnTo>
                    <a:pt x="667105" y="719518"/>
                  </a:lnTo>
                  <a:lnTo>
                    <a:pt x="683107" y="725119"/>
                  </a:lnTo>
                  <a:lnTo>
                    <a:pt x="691108" y="727621"/>
                  </a:lnTo>
                  <a:lnTo>
                    <a:pt x="697217" y="712431"/>
                  </a:lnTo>
                  <a:close/>
                </a:path>
                <a:path w="807085" h="962660">
                  <a:moveTo>
                    <a:pt x="726135" y="197891"/>
                  </a:moveTo>
                  <a:lnTo>
                    <a:pt x="712393" y="185737"/>
                  </a:lnTo>
                  <a:lnTo>
                    <a:pt x="707529" y="191173"/>
                  </a:lnTo>
                  <a:lnTo>
                    <a:pt x="701941" y="196189"/>
                  </a:lnTo>
                  <a:lnTo>
                    <a:pt x="695477" y="200914"/>
                  </a:lnTo>
                  <a:lnTo>
                    <a:pt x="688035" y="205473"/>
                  </a:lnTo>
                  <a:lnTo>
                    <a:pt x="698703" y="220700"/>
                  </a:lnTo>
                  <a:lnTo>
                    <a:pt x="706412" y="215011"/>
                  </a:lnTo>
                  <a:lnTo>
                    <a:pt x="713549" y="209296"/>
                  </a:lnTo>
                  <a:lnTo>
                    <a:pt x="720115" y="203593"/>
                  </a:lnTo>
                  <a:lnTo>
                    <a:pt x="726135" y="197891"/>
                  </a:lnTo>
                  <a:close/>
                </a:path>
                <a:path w="807085" h="962660">
                  <a:moveTo>
                    <a:pt x="727621" y="97421"/>
                  </a:moveTo>
                  <a:lnTo>
                    <a:pt x="721664" y="91706"/>
                  </a:lnTo>
                  <a:lnTo>
                    <a:pt x="715276" y="86004"/>
                  </a:lnTo>
                  <a:lnTo>
                    <a:pt x="708596" y="80302"/>
                  </a:lnTo>
                  <a:lnTo>
                    <a:pt x="701776" y="74612"/>
                  </a:lnTo>
                  <a:lnTo>
                    <a:pt x="691108" y="88303"/>
                  </a:lnTo>
                  <a:lnTo>
                    <a:pt x="697903" y="93116"/>
                  </a:lnTo>
                  <a:lnTo>
                    <a:pt x="704418" y="98374"/>
                  </a:lnTo>
                  <a:lnTo>
                    <a:pt x="710361" y="103911"/>
                  </a:lnTo>
                  <a:lnTo>
                    <a:pt x="715467" y="109575"/>
                  </a:lnTo>
                  <a:lnTo>
                    <a:pt x="727621" y="97421"/>
                  </a:lnTo>
                  <a:close/>
                </a:path>
                <a:path w="807085" h="962660">
                  <a:moveTo>
                    <a:pt x="741311" y="899655"/>
                  </a:moveTo>
                  <a:lnTo>
                    <a:pt x="732193" y="884428"/>
                  </a:lnTo>
                  <a:lnTo>
                    <a:pt x="725309" y="888098"/>
                  </a:lnTo>
                  <a:lnTo>
                    <a:pt x="718299" y="892048"/>
                  </a:lnTo>
                  <a:lnTo>
                    <a:pt x="710996" y="895997"/>
                  </a:lnTo>
                  <a:lnTo>
                    <a:pt x="703262" y="899655"/>
                  </a:lnTo>
                  <a:lnTo>
                    <a:pt x="709371" y="914895"/>
                  </a:lnTo>
                  <a:lnTo>
                    <a:pt x="718007" y="911237"/>
                  </a:lnTo>
                  <a:lnTo>
                    <a:pt x="725932" y="907275"/>
                  </a:lnTo>
                  <a:lnTo>
                    <a:pt x="733552" y="903325"/>
                  </a:lnTo>
                  <a:lnTo>
                    <a:pt x="741311" y="899655"/>
                  </a:lnTo>
                  <a:close/>
                </a:path>
                <a:path w="807085" h="962660">
                  <a:moveTo>
                    <a:pt x="744385" y="735253"/>
                  </a:moveTo>
                  <a:lnTo>
                    <a:pt x="737247" y="730707"/>
                  </a:lnTo>
                  <a:lnTo>
                    <a:pt x="729538" y="726300"/>
                  </a:lnTo>
                  <a:lnTo>
                    <a:pt x="721258" y="722185"/>
                  </a:lnTo>
                  <a:lnTo>
                    <a:pt x="712393" y="718489"/>
                  </a:lnTo>
                  <a:lnTo>
                    <a:pt x="706335" y="733717"/>
                  </a:lnTo>
                  <a:lnTo>
                    <a:pt x="714070" y="737387"/>
                  </a:lnTo>
                  <a:lnTo>
                    <a:pt x="721372" y="741337"/>
                  </a:lnTo>
                  <a:lnTo>
                    <a:pt x="728383" y="745286"/>
                  </a:lnTo>
                  <a:lnTo>
                    <a:pt x="735266" y="748944"/>
                  </a:lnTo>
                  <a:lnTo>
                    <a:pt x="744385" y="735253"/>
                  </a:lnTo>
                  <a:close/>
                </a:path>
                <a:path w="807085" h="962660">
                  <a:moveTo>
                    <a:pt x="747420" y="146138"/>
                  </a:moveTo>
                  <a:lnTo>
                    <a:pt x="746848" y="137261"/>
                  </a:lnTo>
                  <a:lnTo>
                    <a:pt x="745134" y="128816"/>
                  </a:lnTo>
                  <a:lnTo>
                    <a:pt x="742276" y="120662"/>
                  </a:lnTo>
                  <a:lnTo>
                    <a:pt x="738289" y="112661"/>
                  </a:lnTo>
                  <a:lnTo>
                    <a:pt x="724598" y="121780"/>
                  </a:lnTo>
                  <a:lnTo>
                    <a:pt x="729157" y="129374"/>
                  </a:lnTo>
                  <a:lnTo>
                    <a:pt x="730694" y="138506"/>
                  </a:lnTo>
                  <a:lnTo>
                    <a:pt x="730694" y="146138"/>
                  </a:lnTo>
                  <a:lnTo>
                    <a:pt x="730135" y="152996"/>
                  </a:lnTo>
                  <a:lnTo>
                    <a:pt x="728586" y="159842"/>
                  </a:lnTo>
                  <a:lnTo>
                    <a:pt x="726173" y="166687"/>
                  </a:lnTo>
                  <a:lnTo>
                    <a:pt x="723061" y="173532"/>
                  </a:lnTo>
                  <a:lnTo>
                    <a:pt x="736752" y="182651"/>
                  </a:lnTo>
                  <a:lnTo>
                    <a:pt x="741629" y="174167"/>
                  </a:lnTo>
                  <a:lnTo>
                    <a:pt x="744943" y="164960"/>
                  </a:lnTo>
                  <a:lnTo>
                    <a:pt x="746823" y="155473"/>
                  </a:lnTo>
                  <a:lnTo>
                    <a:pt x="747420" y="146138"/>
                  </a:lnTo>
                  <a:close/>
                </a:path>
                <a:path w="807085" h="962660">
                  <a:moveTo>
                    <a:pt x="783983" y="867664"/>
                  </a:moveTo>
                  <a:lnTo>
                    <a:pt x="771779" y="855510"/>
                  </a:lnTo>
                  <a:lnTo>
                    <a:pt x="766025" y="860983"/>
                  </a:lnTo>
                  <a:lnTo>
                    <a:pt x="759980" y="866165"/>
                  </a:lnTo>
                  <a:lnTo>
                    <a:pt x="753376" y="871359"/>
                  </a:lnTo>
                  <a:lnTo>
                    <a:pt x="745934" y="876846"/>
                  </a:lnTo>
                  <a:lnTo>
                    <a:pt x="756551" y="890536"/>
                  </a:lnTo>
                  <a:lnTo>
                    <a:pt x="764247" y="884821"/>
                  </a:lnTo>
                  <a:lnTo>
                    <a:pt x="771385" y="879106"/>
                  </a:lnTo>
                  <a:lnTo>
                    <a:pt x="777963" y="873391"/>
                  </a:lnTo>
                  <a:lnTo>
                    <a:pt x="783983" y="867664"/>
                  </a:lnTo>
                  <a:close/>
                </a:path>
                <a:path w="807085" h="962660">
                  <a:moveTo>
                    <a:pt x="785469" y="767207"/>
                  </a:moveTo>
                  <a:lnTo>
                    <a:pt x="780364" y="761517"/>
                  </a:lnTo>
                  <a:lnTo>
                    <a:pt x="774255" y="755802"/>
                  </a:lnTo>
                  <a:lnTo>
                    <a:pt x="767283" y="750087"/>
                  </a:lnTo>
                  <a:lnTo>
                    <a:pt x="759625" y="744385"/>
                  </a:lnTo>
                  <a:lnTo>
                    <a:pt x="748957" y="758075"/>
                  </a:lnTo>
                  <a:lnTo>
                    <a:pt x="756399" y="762914"/>
                  </a:lnTo>
                  <a:lnTo>
                    <a:pt x="762838" y="768172"/>
                  </a:lnTo>
                  <a:lnTo>
                    <a:pt x="768426" y="773722"/>
                  </a:lnTo>
                  <a:lnTo>
                    <a:pt x="773315" y="779411"/>
                  </a:lnTo>
                  <a:lnTo>
                    <a:pt x="785469" y="767207"/>
                  </a:lnTo>
                  <a:close/>
                </a:path>
                <a:path w="807085" h="962660">
                  <a:moveTo>
                    <a:pt x="797674" y="782434"/>
                  </a:moveTo>
                  <a:lnTo>
                    <a:pt x="796137" y="782434"/>
                  </a:lnTo>
                  <a:lnTo>
                    <a:pt x="796493" y="783145"/>
                  </a:lnTo>
                  <a:lnTo>
                    <a:pt x="797674" y="782434"/>
                  </a:lnTo>
                  <a:close/>
                </a:path>
                <a:path w="807085" h="962660">
                  <a:moveTo>
                    <a:pt x="806805" y="815924"/>
                  </a:moveTo>
                  <a:lnTo>
                    <a:pt x="805992" y="807694"/>
                  </a:lnTo>
                  <a:lnTo>
                    <a:pt x="803757" y="799198"/>
                  </a:lnTo>
                  <a:lnTo>
                    <a:pt x="800366" y="790676"/>
                  </a:lnTo>
                  <a:lnTo>
                    <a:pt x="796493" y="783145"/>
                  </a:lnTo>
                  <a:lnTo>
                    <a:pt x="782447" y="791565"/>
                  </a:lnTo>
                  <a:lnTo>
                    <a:pt x="786993" y="799185"/>
                  </a:lnTo>
                  <a:lnTo>
                    <a:pt x="788428" y="807694"/>
                  </a:lnTo>
                  <a:lnTo>
                    <a:pt x="780910" y="843305"/>
                  </a:lnTo>
                  <a:lnTo>
                    <a:pt x="794600" y="852487"/>
                  </a:lnTo>
                  <a:lnTo>
                    <a:pt x="799719" y="844207"/>
                  </a:lnTo>
                  <a:lnTo>
                    <a:pt x="803554" y="835342"/>
                  </a:lnTo>
                  <a:lnTo>
                    <a:pt x="805967" y="825919"/>
                  </a:lnTo>
                  <a:lnTo>
                    <a:pt x="806805" y="815924"/>
                  </a:lnTo>
                  <a:close/>
                </a:path>
              </a:pathLst>
            </a:custGeom>
            <a:solidFill>
              <a:srgbClr val="00B6F0"/>
            </a:solidFill>
          </p:spPr>
          <p:txBody>
            <a:bodyPr wrap="square" lIns="0" tIns="0" rIns="0" bIns="0" rtlCol="0"/>
            <a:lstStyle/>
            <a:p>
              <a:endParaRPr/>
            </a:p>
          </p:txBody>
        </p:sp>
        <p:sp>
          <p:nvSpPr>
            <p:cNvPr id="155" name="object 155"/>
            <p:cNvSpPr/>
            <p:nvPr/>
          </p:nvSpPr>
          <p:spPr>
            <a:xfrm>
              <a:off x="1076223" y="3561600"/>
              <a:ext cx="5340350" cy="861694"/>
            </a:xfrm>
            <a:custGeom>
              <a:avLst/>
              <a:gdLst/>
              <a:ahLst/>
              <a:cxnLst/>
              <a:rect l="l" t="t" r="r" b="b"/>
              <a:pathLst>
                <a:path w="5340350" h="861695">
                  <a:moveTo>
                    <a:pt x="0" y="0"/>
                  </a:moveTo>
                  <a:lnTo>
                    <a:pt x="2572639" y="0"/>
                  </a:lnTo>
                  <a:lnTo>
                    <a:pt x="2572639" y="861568"/>
                  </a:lnTo>
                  <a:lnTo>
                    <a:pt x="0" y="861568"/>
                  </a:lnTo>
                  <a:lnTo>
                    <a:pt x="0" y="0"/>
                  </a:lnTo>
                  <a:close/>
                </a:path>
                <a:path w="5340350" h="861695">
                  <a:moveTo>
                    <a:pt x="2767456" y="0"/>
                  </a:moveTo>
                  <a:lnTo>
                    <a:pt x="5340095" y="0"/>
                  </a:lnTo>
                  <a:lnTo>
                    <a:pt x="5340095" y="861568"/>
                  </a:lnTo>
                  <a:lnTo>
                    <a:pt x="2767456" y="861568"/>
                  </a:lnTo>
                  <a:lnTo>
                    <a:pt x="2767456" y="0"/>
                  </a:lnTo>
                  <a:close/>
                </a:path>
              </a:pathLst>
            </a:custGeom>
            <a:ln w="4566">
              <a:solidFill>
                <a:srgbClr val="4A4B4D"/>
              </a:solidFill>
            </a:ln>
          </p:spPr>
          <p:txBody>
            <a:bodyPr wrap="square" lIns="0" tIns="0" rIns="0" bIns="0" rtlCol="0"/>
            <a:lstStyle/>
            <a:p>
              <a:endParaRPr/>
            </a:p>
          </p:txBody>
        </p:sp>
        <p:pic>
          <p:nvPicPr>
            <p:cNvPr id="156" name="object 156"/>
            <p:cNvPicPr/>
            <p:nvPr/>
          </p:nvPicPr>
          <p:blipFill>
            <a:blip r:embed="rId51" cstate="print"/>
            <a:stretch>
              <a:fillRect/>
            </a:stretch>
          </p:blipFill>
          <p:spPr>
            <a:xfrm>
              <a:off x="2143328" y="3451974"/>
              <a:ext cx="395782" cy="76149"/>
            </a:xfrm>
            <a:prstGeom prst="rect">
              <a:avLst/>
            </a:prstGeom>
          </p:spPr>
        </p:pic>
        <p:pic>
          <p:nvPicPr>
            <p:cNvPr id="157" name="object 157"/>
            <p:cNvPicPr/>
            <p:nvPr/>
          </p:nvPicPr>
          <p:blipFill>
            <a:blip r:embed="rId52" cstate="print"/>
            <a:stretch>
              <a:fillRect/>
            </a:stretch>
          </p:blipFill>
          <p:spPr>
            <a:xfrm>
              <a:off x="4907762" y="3451974"/>
              <a:ext cx="153733" cy="76149"/>
            </a:xfrm>
            <a:prstGeom prst="rect">
              <a:avLst/>
            </a:prstGeom>
          </p:spPr>
        </p:pic>
        <p:pic>
          <p:nvPicPr>
            <p:cNvPr id="158" name="object 158"/>
            <p:cNvPicPr/>
            <p:nvPr/>
          </p:nvPicPr>
          <p:blipFill>
            <a:blip r:embed="rId53" cstate="print"/>
            <a:stretch>
              <a:fillRect/>
            </a:stretch>
          </p:blipFill>
          <p:spPr>
            <a:xfrm>
              <a:off x="5093487" y="3451974"/>
              <a:ext cx="214617" cy="76149"/>
            </a:xfrm>
            <a:prstGeom prst="rect">
              <a:avLst/>
            </a:prstGeom>
          </p:spPr>
        </p:pic>
        <p:pic>
          <p:nvPicPr>
            <p:cNvPr id="159" name="object 159"/>
            <p:cNvPicPr/>
            <p:nvPr/>
          </p:nvPicPr>
          <p:blipFill>
            <a:blip r:embed="rId54" cstate="print"/>
            <a:stretch>
              <a:fillRect/>
            </a:stretch>
          </p:blipFill>
          <p:spPr>
            <a:xfrm>
              <a:off x="1077760" y="4479530"/>
              <a:ext cx="216153" cy="76098"/>
            </a:xfrm>
            <a:prstGeom prst="rect">
              <a:avLst/>
            </a:prstGeom>
          </p:spPr>
        </p:pic>
        <p:sp>
          <p:nvSpPr>
            <p:cNvPr id="160" name="object 160"/>
            <p:cNvSpPr/>
            <p:nvPr/>
          </p:nvSpPr>
          <p:spPr>
            <a:xfrm>
              <a:off x="1324368" y="4482553"/>
              <a:ext cx="64135" cy="184785"/>
            </a:xfrm>
            <a:custGeom>
              <a:avLst/>
              <a:gdLst/>
              <a:ahLst/>
              <a:cxnLst/>
              <a:rect l="l" t="t" r="r" b="b"/>
              <a:pathLst>
                <a:path w="64134" h="184785">
                  <a:moveTo>
                    <a:pt x="24358" y="1536"/>
                  </a:moveTo>
                  <a:lnTo>
                    <a:pt x="22821" y="0"/>
                  </a:lnTo>
                  <a:lnTo>
                    <a:pt x="18262" y="0"/>
                  </a:lnTo>
                  <a:lnTo>
                    <a:pt x="18262" y="1536"/>
                  </a:lnTo>
                  <a:lnTo>
                    <a:pt x="16725" y="3073"/>
                  </a:lnTo>
                  <a:lnTo>
                    <a:pt x="15227" y="7645"/>
                  </a:lnTo>
                  <a:lnTo>
                    <a:pt x="13690" y="12204"/>
                  </a:lnTo>
                  <a:lnTo>
                    <a:pt x="6108" y="12204"/>
                  </a:lnTo>
                  <a:lnTo>
                    <a:pt x="1536" y="13690"/>
                  </a:lnTo>
                  <a:lnTo>
                    <a:pt x="0" y="13690"/>
                  </a:lnTo>
                  <a:lnTo>
                    <a:pt x="0" y="18262"/>
                  </a:lnTo>
                  <a:lnTo>
                    <a:pt x="3035" y="19799"/>
                  </a:lnTo>
                  <a:lnTo>
                    <a:pt x="16725" y="19799"/>
                  </a:lnTo>
                  <a:lnTo>
                    <a:pt x="16725" y="66967"/>
                  </a:lnTo>
                  <a:lnTo>
                    <a:pt x="24358" y="66967"/>
                  </a:lnTo>
                  <a:lnTo>
                    <a:pt x="24358" y="1536"/>
                  </a:lnTo>
                  <a:close/>
                </a:path>
                <a:path w="64134" h="184785">
                  <a:moveTo>
                    <a:pt x="42621" y="137020"/>
                  </a:moveTo>
                  <a:lnTo>
                    <a:pt x="22821" y="117233"/>
                  </a:lnTo>
                  <a:lnTo>
                    <a:pt x="13068" y="119253"/>
                  </a:lnTo>
                  <a:lnTo>
                    <a:pt x="6464" y="124269"/>
                  </a:lnTo>
                  <a:lnTo>
                    <a:pt x="2717" y="130721"/>
                  </a:lnTo>
                  <a:lnTo>
                    <a:pt x="1536" y="137020"/>
                  </a:lnTo>
                  <a:lnTo>
                    <a:pt x="1536" y="140042"/>
                  </a:lnTo>
                  <a:lnTo>
                    <a:pt x="9131" y="140042"/>
                  </a:lnTo>
                  <a:lnTo>
                    <a:pt x="9131" y="137020"/>
                  </a:lnTo>
                  <a:lnTo>
                    <a:pt x="10668" y="127889"/>
                  </a:lnTo>
                  <a:lnTo>
                    <a:pt x="15227" y="123329"/>
                  </a:lnTo>
                  <a:lnTo>
                    <a:pt x="28930" y="123329"/>
                  </a:lnTo>
                  <a:lnTo>
                    <a:pt x="35026" y="127889"/>
                  </a:lnTo>
                  <a:lnTo>
                    <a:pt x="35026" y="135483"/>
                  </a:lnTo>
                  <a:lnTo>
                    <a:pt x="12827" y="159283"/>
                  </a:lnTo>
                  <a:lnTo>
                    <a:pt x="7213" y="164045"/>
                  </a:lnTo>
                  <a:lnTo>
                    <a:pt x="2184" y="170510"/>
                  </a:lnTo>
                  <a:lnTo>
                    <a:pt x="0" y="178092"/>
                  </a:lnTo>
                  <a:lnTo>
                    <a:pt x="0" y="179641"/>
                  </a:lnTo>
                  <a:lnTo>
                    <a:pt x="1536" y="182664"/>
                  </a:lnTo>
                  <a:lnTo>
                    <a:pt x="42621" y="182664"/>
                  </a:lnTo>
                  <a:lnTo>
                    <a:pt x="42621" y="178092"/>
                  </a:lnTo>
                  <a:lnTo>
                    <a:pt x="41084" y="176606"/>
                  </a:lnTo>
                  <a:lnTo>
                    <a:pt x="9131" y="176606"/>
                  </a:lnTo>
                  <a:lnTo>
                    <a:pt x="9131" y="170510"/>
                  </a:lnTo>
                  <a:lnTo>
                    <a:pt x="19799" y="162864"/>
                  </a:lnTo>
                  <a:lnTo>
                    <a:pt x="22821" y="161378"/>
                  </a:lnTo>
                  <a:lnTo>
                    <a:pt x="32334" y="154584"/>
                  </a:lnTo>
                  <a:lnTo>
                    <a:pt x="38430" y="149199"/>
                  </a:lnTo>
                  <a:lnTo>
                    <a:pt x="41668" y="143827"/>
                  </a:lnTo>
                  <a:lnTo>
                    <a:pt x="42621" y="137020"/>
                  </a:lnTo>
                  <a:close/>
                </a:path>
                <a:path w="64134" h="184785">
                  <a:moveTo>
                    <a:pt x="60871" y="59385"/>
                  </a:moveTo>
                  <a:lnTo>
                    <a:pt x="57848" y="57848"/>
                  </a:lnTo>
                  <a:lnTo>
                    <a:pt x="53289" y="57848"/>
                  </a:lnTo>
                  <a:lnTo>
                    <a:pt x="50253" y="59385"/>
                  </a:lnTo>
                  <a:lnTo>
                    <a:pt x="50253" y="65481"/>
                  </a:lnTo>
                  <a:lnTo>
                    <a:pt x="53289" y="66967"/>
                  </a:lnTo>
                  <a:lnTo>
                    <a:pt x="57848" y="66967"/>
                  </a:lnTo>
                  <a:lnTo>
                    <a:pt x="60871" y="65481"/>
                  </a:lnTo>
                  <a:lnTo>
                    <a:pt x="60871" y="59385"/>
                  </a:lnTo>
                  <a:close/>
                </a:path>
                <a:path w="64134" h="184785">
                  <a:moveTo>
                    <a:pt x="63944" y="176606"/>
                  </a:moveTo>
                  <a:lnTo>
                    <a:pt x="60871" y="173532"/>
                  </a:lnTo>
                  <a:lnTo>
                    <a:pt x="54825" y="173532"/>
                  </a:lnTo>
                  <a:lnTo>
                    <a:pt x="53289" y="176606"/>
                  </a:lnTo>
                  <a:lnTo>
                    <a:pt x="53289" y="182664"/>
                  </a:lnTo>
                  <a:lnTo>
                    <a:pt x="54825" y="184200"/>
                  </a:lnTo>
                  <a:lnTo>
                    <a:pt x="60871" y="184200"/>
                  </a:lnTo>
                  <a:lnTo>
                    <a:pt x="63944" y="182664"/>
                  </a:lnTo>
                  <a:lnTo>
                    <a:pt x="63944" y="176606"/>
                  </a:lnTo>
                  <a:close/>
                </a:path>
              </a:pathLst>
            </a:custGeom>
            <a:solidFill>
              <a:srgbClr val="4A4B4D"/>
            </a:solidFill>
          </p:spPr>
          <p:txBody>
            <a:bodyPr wrap="square" lIns="0" tIns="0" rIns="0" bIns="0" rtlCol="0"/>
            <a:lstStyle/>
            <a:p>
              <a:endParaRPr/>
            </a:p>
          </p:txBody>
        </p:sp>
        <p:pic>
          <p:nvPicPr>
            <p:cNvPr id="161" name="object 161"/>
            <p:cNvPicPr/>
            <p:nvPr/>
          </p:nvPicPr>
          <p:blipFill>
            <a:blip r:embed="rId55" cstate="print"/>
            <a:stretch>
              <a:fillRect/>
            </a:stretch>
          </p:blipFill>
          <p:spPr>
            <a:xfrm>
              <a:off x="1478114" y="4479530"/>
              <a:ext cx="2752229" cy="310553"/>
            </a:xfrm>
            <a:prstGeom prst="rect">
              <a:avLst/>
            </a:prstGeom>
          </p:spPr>
        </p:pic>
        <p:sp>
          <p:nvSpPr>
            <p:cNvPr id="162" name="object 162"/>
            <p:cNvSpPr/>
            <p:nvPr/>
          </p:nvSpPr>
          <p:spPr>
            <a:xfrm>
              <a:off x="1324368" y="4715471"/>
              <a:ext cx="64135" cy="68580"/>
            </a:xfrm>
            <a:custGeom>
              <a:avLst/>
              <a:gdLst/>
              <a:ahLst/>
              <a:cxnLst/>
              <a:rect l="l" t="t" r="r" b="b"/>
              <a:pathLst>
                <a:path w="64134" h="68579">
                  <a:moveTo>
                    <a:pt x="42621" y="38049"/>
                  </a:moveTo>
                  <a:lnTo>
                    <a:pt x="36512" y="35026"/>
                  </a:lnTo>
                  <a:lnTo>
                    <a:pt x="31953" y="31940"/>
                  </a:lnTo>
                  <a:lnTo>
                    <a:pt x="33489" y="30454"/>
                  </a:lnTo>
                  <a:lnTo>
                    <a:pt x="41084" y="27381"/>
                  </a:lnTo>
                  <a:lnTo>
                    <a:pt x="41084" y="18249"/>
                  </a:lnTo>
                  <a:lnTo>
                    <a:pt x="21285" y="0"/>
                  </a:lnTo>
                  <a:lnTo>
                    <a:pt x="12026" y="2222"/>
                  </a:lnTo>
                  <a:lnTo>
                    <a:pt x="6464" y="7416"/>
                  </a:lnTo>
                  <a:lnTo>
                    <a:pt x="3746" y="13487"/>
                  </a:lnTo>
                  <a:lnTo>
                    <a:pt x="3035" y="18249"/>
                  </a:lnTo>
                  <a:lnTo>
                    <a:pt x="3035" y="21336"/>
                  </a:lnTo>
                  <a:lnTo>
                    <a:pt x="9131" y="21336"/>
                  </a:lnTo>
                  <a:lnTo>
                    <a:pt x="9131" y="19786"/>
                  </a:lnTo>
                  <a:lnTo>
                    <a:pt x="10668" y="18249"/>
                  </a:lnTo>
                  <a:lnTo>
                    <a:pt x="10668" y="15227"/>
                  </a:lnTo>
                  <a:lnTo>
                    <a:pt x="12153" y="7594"/>
                  </a:lnTo>
                  <a:lnTo>
                    <a:pt x="27393" y="7594"/>
                  </a:lnTo>
                  <a:lnTo>
                    <a:pt x="31953" y="10668"/>
                  </a:lnTo>
                  <a:lnTo>
                    <a:pt x="31953" y="28917"/>
                  </a:lnTo>
                  <a:lnTo>
                    <a:pt x="24358" y="30454"/>
                  </a:lnTo>
                  <a:lnTo>
                    <a:pt x="16725" y="30454"/>
                  </a:lnTo>
                  <a:lnTo>
                    <a:pt x="16725" y="36512"/>
                  </a:lnTo>
                  <a:lnTo>
                    <a:pt x="28930" y="36512"/>
                  </a:lnTo>
                  <a:lnTo>
                    <a:pt x="35026" y="39585"/>
                  </a:lnTo>
                  <a:lnTo>
                    <a:pt x="35026" y="60871"/>
                  </a:lnTo>
                  <a:lnTo>
                    <a:pt x="24358" y="62407"/>
                  </a:lnTo>
                  <a:lnTo>
                    <a:pt x="15227" y="62407"/>
                  </a:lnTo>
                  <a:lnTo>
                    <a:pt x="9131" y="57848"/>
                  </a:lnTo>
                  <a:lnTo>
                    <a:pt x="9131" y="51739"/>
                  </a:lnTo>
                  <a:lnTo>
                    <a:pt x="7594" y="48717"/>
                  </a:lnTo>
                  <a:lnTo>
                    <a:pt x="7594" y="45694"/>
                  </a:lnTo>
                  <a:lnTo>
                    <a:pt x="1536" y="45694"/>
                  </a:lnTo>
                  <a:lnTo>
                    <a:pt x="0" y="47180"/>
                  </a:lnTo>
                  <a:lnTo>
                    <a:pt x="0" y="50253"/>
                  </a:lnTo>
                  <a:lnTo>
                    <a:pt x="749" y="53733"/>
                  </a:lnTo>
                  <a:lnTo>
                    <a:pt x="3797" y="59944"/>
                  </a:lnTo>
                  <a:lnTo>
                    <a:pt x="10248" y="65862"/>
                  </a:lnTo>
                  <a:lnTo>
                    <a:pt x="21285" y="68503"/>
                  </a:lnTo>
                  <a:lnTo>
                    <a:pt x="29756" y="67132"/>
                  </a:lnTo>
                  <a:lnTo>
                    <a:pt x="36525" y="63169"/>
                  </a:lnTo>
                  <a:lnTo>
                    <a:pt x="37071" y="62407"/>
                  </a:lnTo>
                  <a:lnTo>
                    <a:pt x="40995" y="56946"/>
                  </a:lnTo>
                  <a:lnTo>
                    <a:pt x="42621" y="48717"/>
                  </a:lnTo>
                  <a:lnTo>
                    <a:pt x="42621" y="38049"/>
                  </a:lnTo>
                  <a:close/>
                </a:path>
                <a:path w="64134" h="68579">
                  <a:moveTo>
                    <a:pt x="63944" y="60871"/>
                  </a:moveTo>
                  <a:lnTo>
                    <a:pt x="60871" y="57848"/>
                  </a:lnTo>
                  <a:lnTo>
                    <a:pt x="54825" y="57848"/>
                  </a:lnTo>
                  <a:lnTo>
                    <a:pt x="53289" y="60871"/>
                  </a:lnTo>
                  <a:lnTo>
                    <a:pt x="53289" y="65430"/>
                  </a:lnTo>
                  <a:lnTo>
                    <a:pt x="54825" y="68503"/>
                  </a:lnTo>
                  <a:lnTo>
                    <a:pt x="60871" y="68503"/>
                  </a:lnTo>
                  <a:lnTo>
                    <a:pt x="63944" y="65430"/>
                  </a:lnTo>
                  <a:lnTo>
                    <a:pt x="63944" y="60871"/>
                  </a:lnTo>
                  <a:close/>
                </a:path>
              </a:pathLst>
            </a:custGeom>
            <a:solidFill>
              <a:srgbClr val="4A4B4D"/>
            </a:solidFill>
          </p:spPr>
          <p:txBody>
            <a:bodyPr wrap="square" lIns="0" tIns="0" rIns="0" bIns="0" rtlCol="0"/>
            <a:lstStyle/>
            <a:p>
              <a:endParaRPr/>
            </a:p>
          </p:txBody>
        </p:sp>
      </p:grpSp>
      <p:grpSp>
        <p:nvGrpSpPr>
          <p:cNvPr id="163" name="object 163"/>
          <p:cNvGrpSpPr/>
          <p:nvPr/>
        </p:nvGrpSpPr>
        <p:grpSpPr>
          <a:xfrm>
            <a:off x="710907" y="5647689"/>
            <a:ext cx="6113780" cy="4315460"/>
            <a:chOff x="710907" y="5647689"/>
            <a:chExt cx="6113780" cy="4315460"/>
          </a:xfrm>
        </p:grpSpPr>
        <p:sp>
          <p:nvSpPr>
            <p:cNvPr id="164" name="object 16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165" name="object 165"/>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66" name="object 166"/>
            <p:cNvPicPr/>
            <p:nvPr/>
          </p:nvPicPr>
          <p:blipFill>
            <a:blip r:embed="rId56" cstate="print"/>
            <a:stretch>
              <a:fillRect/>
            </a:stretch>
          </p:blipFill>
          <p:spPr>
            <a:xfrm>
              <a:off x="5696292" y="5855639"/>
              <a:ext cx="71539" cy="103543"/>
            </a:xfrm>
            <a:prstGeom prst="rect">
              <a:avLst/>
            </a:prstGeom>
          </p:spPr>
        </p:pic>
        <p:pic>
          <p:nvPicPr>
            <p:cNvPr id="167" name="object 167"/>
            <p:cNvPicPr/>
            <p:nvPr/>
          </p:nvPicPr>
          <p:blipFill>
            <a:blip r:embed="rId57" cstate="print"/>
            <a:stretch>
              <a:fillRect/>
            </a:stretch>
          </p:blipFill>
          <p:spPr>
            <a:xfrm>
              <a:off x="5787631" y="5852616"/>
              <a:ext cx="435368" cy="106565"/>
            </a:xfrm>
            <a:prstGeom prst="rect">
              <a:avLst/>
            </a:prstGeom>
          </p:spPr>
        </p:pic>
        <p:pic>
          <p:nvPicPr>
            <p:cNvPr id="168" name="object 168"/>
            <p:cNvPicPr/>
            <p:nvPr/>
          </p:nvPicPr>
          <p:blipFill>
            <a:blip r:embed="rId58" cstate="print"/>
            <a:stretch>
              <a:fillRect/>
            </a:stretch>
          </p:blipFill>
          <p:spPr>
            <a:xfrm>
              <a:off x="6521348" y="5849543"/>
              <a:ext cx="120256" cy="117221"/>
            </a:xfrm>
            <a:prstGeom prst="rect">
              <a:avLst/>
            </a:prstGeom>
          </p:spPr>
        </p:pic>
        <p:pic>
          <p:nvPicPr>
            <p:cNvPr id="169" name="object 169"/>
            <p:cNvPicPr/>
            <p:nvPr/>
          </p:nvPicPr>
          <p:blipFill>
            <a:blip r:embed="rId59" cstate="print"/>
            <a:stretch>
              <a:fillRect/>
            </a:stretch>
          </p:blipFill>
          <p:spPr>
            <a:xfrm>
              <a:off x="1070178" y="6006350"/>
              <a:ext cx="2552788" cy="360768"/>
            </a:xfrm>
            <a:prstGeom prst="rect">
              <a:avLst/>
            </a:prstGeom>
          </p:spPr>
        </p:pic>
        <p:sp>
          <p:nvSpPr>
            <p:cNvPr id="170" name="object 170"/>
            <p:cNvSpPr/>
            <p:nvPr/>
          </p:nvSpPr>
          <p:spPr>
            <a:xfrm>
              <a:off x="1070178" y="6546849"/>
              <a:ext cx="5393690" cy="3091815"/>
            </a:xfrm>
            <a:custGeom>
              <a:avLst/>
              <a:gdLst/>
              <a:ahLst/>
              <a:cxnLst/>
              <a:rect l="l" t="t" r="r" b="b"/>
              <a:pathLst>
                <a:path w="5393690" h="3091815">
                  <a:moveTo>
                    <a:pt x="5393334" y="0"/>
                  </a:moveTo>
                  <a:lnTo>
                    <a:pt x="5384203" y="0"/>
                  </a:lnTo>
                  <a:lnTo>
                    <a:pt x="5384203" y="8902"/>
                  </a:lnTo>
                  <a:lnTo>
                    <a:pt x="5384203" y="3082290"/>
                  </a:lnTo>
                  <a:lnTo>
                    <a:pt x="9118" y="3082290"/>
                  </a:lnTo>
                  <a:lnTo>
                    <a:pt x="9118" y="3082480"/>
                  </a:lnTo>
                  <a:lnTo>
                    <a:pt x="9118" y="3087039"/>
                  </a:lnTo>
                  <a:lnTo>
                    <a:pt x="9118" y="3087370"/>
                  </a:lnTo>
                  <a:lnTo>
                    <a:pt x="4559" y="3087370"/>
                  </a:lnTo>
                  <a:lnTo>
                    <a:pt x="4559" y="3087039"/>
                  </a:lnTo>
                  <a:lnTo>
                    <a:pt x="9118" y="3087039"/>
                  </a:lnTo>
                  <a:lnTo>
                    <a:pt x="9118" y="3082480"/>
                  </a:lnTo>
                  <a:lnTo>
                    <a:pt x="4559" y="3082480"/>
                  </a:lnTo>
                  <a:lnTo>
                    <a:pt x="4559" y="3082290"/>
                  </a:lnTo>
                  <a:lnTo>
                    <a:pt x="9118" y="3082290"/>
                  </a:lnTo>
                  <a:lnTo>
                    <a:pt x="9118" y="8902"/>
                  </a:lnTo>
                  <a:lnTo>
                    <a:pt x="5384203" y="8902"/>
                  </a:lnTo>
                  <a:lnTo>
                    <a:pt x="5384203" y="0"/>
                  </a:lnTo>
                  <a:lnTo>
                    <a:pt x="0" y="0"/>
                  </a:lnTo>
                  <a:lnTo>
                    <a:pt x="0" y="8902"/>
                  </a:lnTo>
                  <a:lnTo>
                    <a:pt x="0" y="3082290"/>
                  </a:lnTo>
                  <a:lnTo>
                    <a:pt x="0" y="3087370"/>
                  </a:lnTo>
                  <a:lnTo>
                    <a:pt x="0" y="3091192"/>
                  </a:lnTo>
                  <a:lnTo>
                    <a:pt x="5393334" y="3091192"/>
                  </a:lnTo>
                  <a:lnTo>
                    <a:pt x="5393334" y="3087370"/>
                  </a:lnTo>
                  <a:lnTo>
                    <a:pt x="5393334" y="3082290"/>
                  </a:lnTo>
                  <a:lnTo>
                    <a:pt x="5393334" y="8902"/>
                  </a:lnTo>
                  <a:lnTo>
                    <a:pt x="5393334" y="0"/>
                  </a:lnTo>
                  <a:close/>
                </a:path>
              </a:pathLst>
            </a:custGeom>
            <a:solidFill>
              <a:srgbClr val="00ADEE"/>
            </a:solidFill>
          </p:spPr>
          <p:txBody>
            <a:bodyPr wrap="square" lIns="0" tIns="0" rIns="0" bIns="0" rtlCol="0"/>
            <a:lstStyle/>
            <a:p>
              <a:endParaRPr/>
            </a:p>
          </p:txBody>
        </p:sp>
        <p:pic>
          <p:nvPicPr>
            <p:cNvPr id="171" name="object 171"/>
            <p:cNvPicPr/>
            <p:nvPr/>
          </p:nvPicPr>
          <p:blipFill>
            <a:blip r:embed="rId60" cstate="print"/>
            <a:stretch>
              <a:fillRect/>
            </a:stretch>
          </p:blipFill>
          <p:spPr>
            <a:xfrm>
              <a:off x="1456778" y="6767461"/>
              <a:ext cx="4810379" cy="187274"/>
            </a:xfrm>
            <a:prstGeom prst="rect">
              <a:avLst/>
            </a:prstGeom>
          </p:spPr>
        </p:pic>
        <p:pic>
          <p:nvPicPr>
            <p:cNvPr id="172" name="object 172"/>
            <p:cNvPicPr/>
            <p:nvPr/>
          </p:nvPicPr>
          <p:blipFill>
            <a:blip r:embed="rId61" cstate="print"/>
            <a:stretch>
              <a:fillRect/>
            </a:stretch>
          </p:blipFill>
          <p:spPr>
            <a:xfrm>
              <a:off x="1258887" y="7026274"/>
              <a:ext cx="4741862" cy="188760"/>
            </a:xfrm>
            <a:prstGeom prst="rect">
              <a:avLst/>
            </a:prstGeom>
          </p:spPr>
        </p:pic>
        <p:pic>
          <p:nvPicPr>
            <p:cNvPr id="173" name="object 173"/>
            <p:cNvPicPr/>
            <p:nvPr/>
          </p:nvPicPr>
          <p:blipFill>
            <a:blip r:embed="rId62" cstate="print"/>
            <a:stretch>
              <a:fillRect/>
            </a:stretch>
          </p:blipFill>
          <p:spPr>
            <a:xfrm>
              <a:off x="1274114" y="7286574"/>
              <a:ext cx="1837385" cy="188760"/>
            </a:xfrm>
            <a:prstGeom prst="rect">
              <a:avLst/>
            </a:prstGeom>
          </p:spPr>
        </p:pic>
        <p:sp>
          <p:nvSpPr>
            <p:cNvPr id="174" name="object 174"/>
            <p:cNvSpPr/>
            <p:nvPr/>
          </p:nvSpPr>
          <p:spPr>
            <a:xfrm>
              <a:off x="1280223" y="7871116"/>
              <a:ext cx="27940" cy="29209"/>
            </a:xfrm>
            <a:custGeom>
              <a:avLst/>
              <a:gdLst/>
              <a:ahLst/>
              <a:cxnLst/>
              <a:rect l="l" t="t" r="r" b="b"/>
              <a:pathLst>
                <a:path w="27940" h="29209">
                  <a:moveTo>
                    <a:pt x="21323" y="28930"/>
                  </a:moveTo>
                  <a:lnTo>
                    <a:pt x="6095" y="28930"/>
                  </a:lnTo>
                  <a:lnTo>
                    <a:pt x="0" y="22821"/>
                  </a:lnTo>
                  <a:lnTo>
                    <a:pt x="0" y="6108"/>
                  </a:lnTo>
                  <a:lnTo>
                    <a:pt x="6095" y="0"/>
                  </a:lnTo>
                  <a:lnTo>
                    <a:pt x="21323" y="0"/>
                  </a:lnTo>
                  <a:lnTo>
                    <a:pt x="27381" y="6108"/>
                  </a:lnTo>
                  <a:lnTo>
                    <a:pt x="27381" y="22821"/>
                  </a:lnTo>
                  <a:lnTo>
                    <a:pt x="21323" y="28930"/>
                  </a:lnTo>
                  <a:close/>
                </a:path>
              </a:pathLst>
            </a:custGeom>
            <a:solidFill>
              <a:srgbClr val="4A4B4D"/>
            </a:solidFill>
          </p:spPr>
          <p:txBody>
            <a:bodyPr wrap="square" lIns="0" tIns="0" rIns="0" bIns="0" rtlCol="0"/>
            <a:lstStyle/>
            <a:p>
              <a:endParaRPr/>
            </a:p>
          </p:txBody>
        </p:sp>
        <p:pic>
          <p:nvPicPr>
            <p:cNvPr id="175" name="object 175"/>
            <p:cNvPicPr/>
            <p:nvPr/>
          </p:nvPicPr>
          <p:blipFill>
            <a:blip r:embed="rId63" cstate="print"/>
            <a:stretch>
              <a:fillRect/>
            </a:stretch>
          </p:blipFill>
          <p:spPr>
            <a:xfrm>
              <a:off x="1545081" y="7807172"/>
              <a:ext cx="374497" cy="153746"/>
            </a:xfrm>
            <a:prstGeom prst="rect">
              <a:avLst/>
            </a:prstGeom>
          </p:spPr>
        </p:pic>
        <p:sp>
          <p:nvSpPr>
            <p:cNvPr id="176" name="object 176"/>
            <p:cNvSpPr/>
            <p:nvPr/>
          </p:nvSpPr>
          <p:spPr>
            <a:xfrm>
              <a:off x="2038246" y="7814309"/>
              <a:ext cx="10795" cy="2540"/>
            </a:xfrm>
            <a:custGeom>
              <a:avLst/>
              <a:gdLst/>
              <a:ahLst/>
              <a:cxnLst/>
              <a:rect l="l" t="t" r="r" b="b"/>
              <a:pathLst>
                <a:path w="10794" h="2540">
                  <a:moveTo>
                    <a:pt x="0" y="0"/>
                  </a:moveTo>
                  <a:lnTo>
                    <a:pt x="10798" y="0"/>
                  </a:lnTo>
                  <a:lnTo>
                    <a:pt x="10798" y="2539"/>
                  </a:lnTo>
                  <a:lnTo>
                    <a:pt x="0" y="2539"/>
                  </a:lnTo>
                  <a:lnTo>
                    <a:pt x="0" y="0"/>
                  </a:lnTo>
                  <a:close/>
                </a:path>
              </a:pathLst>
            </a:custGeom>
            <a:solidFill>
              <a:srgbClr val="4A4B4D"/>
            </a:solidFill>
          </p:spPr>
          <p:txBody>
            <a:bodyPr wrap="square" lIns="0" tIns="0" rIns="0" bIns="0" rtlCol="0"/>
            <a:lstStyle/>
            <a:p>
              <a:endParaRPr/>
            </a:p>
          </p:txBody>
        </p:sp>
        <p:pic>
          <p:nvPicPr>
            <p:cNvPr id="177" name="object 177"/>
            <p:cNvPicPr/>
            <p:nvPr/>
          </p:nvPicPr>
          <p:blipFill>
            <a:blip r:embed="rId64" cstate="print"/>
            <a:stretch>
              <a:fillRect/>
            </a:stretch>
          </p:blipFill>
          <p:spPr>
            <a:xfrm>
              <a:off x="2035276" y="7808709"/>
              <a:ext cx="1096022" cy="153746"/>
            </a:xfrm>
            <a:prstGeom prst="rect">
              <a:avLst/>
            </a:prstGeom>
          </p:spPr>
        </p:pic>
        <p:sp>
          <p:nvSpPr>
            <p:cNvPr id="178" name="object 178"/>
            <p:cNvSpPr/>
            <p:nvPr/>
          </p:nvSpPr>
          <p:spPr>
            <a:xfrm>
              <a:off x="3149549" y="7810207"/>
              <a:ext cx="962660" cy="151130"/>
            </a:xfrm>
            <a:custGeom>
              <a:avLst/>
              <a:gdLst/>
              <a:ahLst/>
              <a:cxnLst/>
              <a:rect l="l" t="t" r="r" b="b"/>
              <a:pathLst>
                <a:path w="962660" h="151129">
                  <a:moveTo>
                    <a:pt x="39585" y="47282"/>
                  </a:moveTo>
                  <a:lnTo>
                    <a:pt x="39014" y="47282"/>
                  </a:lnTo>
                  <a:lnTo>
                    <a:pt x="39014" y="46012"/>
                  </a:lnTo>
                  <a:lnTo>
                    <a:pt x="25895" y="46012"/>
                  </a:lnTo>
                  <a:lnTo>
                    <a:pt x="25895" y="47282"/>
                  </a:lnTo>
                  <a:lnTo>
                    <a:pt x="25895" y="132384"/>
                  </a:lnTo>
                  <a:lnTo>
                    <a:pt x="39585" y="132384"/>
                  </a:lnTo>
                  <a:lnTo>
                    <a:pt x="39585" y="47282"/>
                  </a:lnTo>
                  <a:close/>
                </a:path>
                <a:path w="962660" h="151129">
                  <a:moveTo>
                    <a:pt x="146151" y="6642"/>
                  </a:moveTo>
                  <a:lnTo>
                    <a:pt x="7162" y="6642"/>
                  </a:lnTo>
                  <a:lnTo>
                    <a:pt x="7162" y="7912"/>
                  </a:lnTo>
                  <a:lnTo>
                    <a:pt x="6108" y="7912"/>
                  </a:lnTo>
                  <a:lnTo>
                    <a:pt x="6108" y="19342"/>
                  </a:lnTo>
                  <a:lnTo>
                    <a:pt x="73075" y="19342"/>
                  </a:lnTo>
                  <a:lnTo>
                    <a:pt x="73075" y="65062"/>
                  </a:lnTo>
                  <a:lnTo>
                    <a:pt x="73075" y="77762"/>
                  </a:lnTo>
                  <a:lnTo>
                    <a:pt x="73075" y="132384"/>
                  </a:lnTo>
                  <a:lnTo>
                    <a:pt x="86766" y="132384"/>
                  </a:lnTo>
                  <a:lnTo>
                    <a:pt x="86766" y="77762"/>
                  </a:lnTo>
                  <a:lnTo>
                    <a:pt x="140042" y="77762"/>
                  </a:lnTo>
                  <a:lnTo>
                    <a:pt x="140042" y="65062"/>
                  </a:lnTo>
                  <a:lnTo>
                    <a:pt x="86766" y="65062"/>
                  </a:lnTo>
                  <a:lnTo>
                    <a:pt x="86766" y="19342"/>
                  </a:lnTo>
                  <a:lnTo>
                    <a:pt x="146151" y="19342"/>
                  </a:lnTo>
                  <a:lnTo>
                    <a:pt x="146151" y="7912"/>
                  </a:lnTo>
                  <a:lnTo>
                    <a:pt x="146151" y="6642"/>
                  </a:lnTo>
                  <a:close/>
                </a:path>
                <a:path w="962660" h="151129">
                  <a:moveTo>
                    <a:pt x="150710" y="132448"/>
                  </a:moveTo>
                  <a:lnTo>
                    <a:pt x="0" y="132448"/>
                  </a:lnTo>
                  <a:lnTo>
                    <a:pt x="0" y="144653"/>
                  </a:lnTo>
                  <a:lnTo>
                    <a:pt x="150710" y="144653"/>
                  </a:lnTo>
                  <a:lnTo>
                    <a:pt x="150710" y="132448"/>
                  </a:lnTo>
                  <a:close/>
                </a:path>
                <a:path w="962660" h="151129">
                  <a:moveTo>
                    <a:pt x="228358" y="88303"/>
                  </a:moveTo>
                  <a:lnTo>
                    <a:pt x="222250" y="82194"/>
                  </a:lnTo>
                  <a:lnTo>
                    <a:pt x="214655" y="76149"/>
                  </a:lnTo>
                  <a:lnTo>
                    <a:pt x="210096" y="73063"/>
                  </a:lnTo>
                  <a:lnTo>
                    <a:pt x="207022" y="67017"/>
                  </a:lnTo>
                  <a:lnTo>
                    <a:pt x="214655" y="59372"/>
                  </a:lnTo>
                  <a:lnTo>
                    <a:pt x="217690" y="51790"/>
                  </a:lnTo>
                  <a:lnTo>
                    <a:pt x="219227" y="50253"/>
                  </a:lnTo>
                  <a:lnTo>
                    <a:pt x="220713" y="47218"/>
                  </a:lnTo>
                  <a:lnTo>
                    <a:pt x="222250" y="42659"/>
                  </a:lnTo>
                  <a:lnTo>
                    <a:pt x="222250" y="25895"/>
                  </a:lnTo>
                  <a:lnTo>
                    <a:pt x="202463" y="25895"/>
                  </a:lnTo>
                  <a:lnTo>
                    <a:pt x="202463" y="0"/>
                  </a:lnTo>
                  <a:lnTo>
                    <a:pt x="191795" y="0"/>
                  </a:lnTo>
                  <a:lnTo>
                    <a:pt x="188760" y="1536"/>
                  </a:lnTo>
                  <a:lnTo>
                    <a:pt x="188760" y="25895"/>
                  </a:lnTo>
                  <a:lnTo>
                    <a:pt x="162864" y="25895"/>
                  </a:lnTo>
                  <a:lnTo>
                    <a:pt x="162864" y="38100"/>
                  </a:lnTo>
                  <a:lnTo>
                    <a:pt x="208559" y="38100"/>
                  </a:lnTo>
                  <a:lnTo>
                    <a:pt x="208559" y="41122"/>
                  </a:lnTo>
                  <a:lnTo>
                    <a:pt x="205917" y="47942"/>
                  </a:lnTo>
                  <a:lnTo>
                    <a:pt x="198882" y="57835"/>
                  </a:lnTo>
                  <a:lnTo>
                    <a:pt x="188645" y="68961"/>
                  </a:lnTo>
                  <a:lnTo>
                    <a:pt x="176606" y="79171"/>
                  </a:lnTo>
                  <a:lnTo>
                    <a:pt x="175069" y="79171"/>
                  </a:lnTo>
                  <a:lnTo>
                    <a:pt x="164388" y="86804"/>
                  </a:lnTo>
                  <a:lnTo>
                    <a:pt x="162864" y="89839"/>
                  </a:lnTo>
                  <a:lnTo>
                    <a:pt x="162864" y="95935"/>
                  </a:lnTo>
                  <a:lnTo>
                    <a:pt x="165938" y="100507"/>
                  </a:lnTo>
                  <a:lnTo>
                    <a:pt x="173532" y="100507"/>
                  </a:lnTo>
                  <a:lnTo>
                    <a:pt x="184200" y="89839"/>
                  </a:lnTo>
                  <a:lnTo>
                    <a:pt x="188760" y="86804"/>
                  </a:lnTo>
                  <a:lnTo>
                    <a:pt x="188760" y="150710"/>
                  </a:lnTo>
                  <a:lnTo>
                    <a:pt x="200964" y="150710"/>
                  </a:lnTo>
                  <a:lnTo>
                    <a:pt x="202463" y="149225"/>
                  </a:lnTo>
                  <a:lnTo>
                    <a:pt x="202463" y="86804"/>
                  </a:lnTo>
                  <a:lnTo>
                    <a:pt x="202463" y="79171"/>
                  </a:lnTo>
                  <a:lnTo>
                    <a:pt x="205536" y="83731"/>
                  </a:lnTo>
                  <a:lnTo>
                    <a:pt x="213118" y="91376"/>
                  </a:lnTo>
                  <a:lnTo>
                    <a:pt x="214655" y="94399"/>
                  </a:lnTo>
                  <a:lnTo>
                    <a:pt x="217690" y="97421"/>
                  </a:lnTo>
                  <a:lnTo>
                    <a:pt x="225323" y="97421"/>
                  </a:lnTo>
                  <a:lnTo>
                    <a:pt x="228358" y="94399"/>
                  </a:lnTo>
                  <a:lnTo>
                    <a:pt x="228358" y="88303"/>
                  </a:lnTo>
                  <a:close/>
                </a:path>
                <a:path w="962660" h="151129">
                  <a:moveTo>
                    <a:pt x="313588" y="132448"/>
                  </a:moveTo>
                  <a:lnTo>
                    <a:pt x="273989" y="132448"/>
                  </a:lnTo>
                  <a:lnTo>
                    <a:pt x="273989" y="59372"/>
                  </a:lnTo>
                  <a:lnTo>
                    <a:pt x="307530" y="59372"/>
                  </a:lnTo>
                  <a:lnTo>
                    <a:pt x="310464" y="57886"/>
                  </a:lnTo>
                  <a:lnTo>
                    <a:pt x="310553" y="45681"/>
                  </a:lnTo>
                  <a:lnTo>
                    <a:pt x="273989" y="45681"/>
                  </a:lnTo>
                  <a:lnTo>
                    <a:pt x="273989" y="1536"/>
                  </a:lnTo>
                  <a:lnTo>
                    <a:pt x="272503" y="0"/>
                  </a:lnTo>
                  <a:lnTo>
                    <a:pt x="260299" y="0"/>
                  </a:lnTo>
                  <a:lnTo>
                    <a:pt x="260299" y="45681"/>
                  </a:lnTo>
                  <a:lnTo>
                    <a:pt x="231381" y="45681"/>
                  </a:lnTo>
                  <a:lnTo>
                    <a:pt x="226809" y="47218"/>
                  </a:lnTo>
                  <a:lnTo>
                    <a:pt x="226809" y="59372"/>
                  </a:lnTo>
                  <a:lnTo>
                    <a:pt x="260299" y="59372"/>
                  </a:lnTo>
                  <a:lnTo>
                    <a:pt x="260299" y="132448"/>
                  </a:lnTo>
                  <a:lnTo>
                    <a:pt x="219227" y="132448"/>
                  </a:lnTo>
                  <a:lnTo>
                    <a:pt x="219227" y="144653"/>
                  </a:lnTo>
                  <a:lnTo>
                    <a:pt x="310553" y="144653"/>
                  </a:lnTo>
                  <a:lnTo>
                    <a:pt x="313588" y="143116"/>
                  </a:lnTo>
                  <a:lnTo>
                    <a:pt x="313588" y="132448"/>
                  </a:lnTo>
                  <a:close/>
                </a:path>
                <a:path w="962660" h="151129">
                  <a:moveTo>
                    <a:pt x="379069" y="127889"/>
                  </a:moveTo>
                  <a:lnTo>
                    <a:pt x="375996" y="124866"/>
                  </a:lnTo>
                  <a:lnTo>
                    <a:pt x="369938" y="124866"/>
                  </a:lnTo>
                  <a:lnTo>
                    <a:pt x="363842" y="127889"/>
                  </a:lnTo>
                  <a:lnTo>
                    <a:pt x="355460" y="131025"/>
                  </a:lnTo>
                  <a:lnTo>
                    <a:pt x="347078" y="133591"/>
                  </a:lnTo>
                  <a:lnTo>
                    <a:pt x="339852" y="135597"/>
                  </a:lnTo>
                  <a:lnTo>
                    <a:pt x="334911" y="137020"/>
                  </a:lnTo>
                  <a:lnTo>
                    <a:pt x="328815" y="138557"/>
                  </a:lnTo>
                  <a:lnTo>
                    <a:pt x="327279" y="138557"/>
                  </a:lnTo>
                  <a:lnTo>
                    <a:pt x="327279" y="144653"/>
                  </a:lnTo>
                  <a:lnTo>
                    <a:pt x="328815" y="149225"/>
                  </a:lnTo>
                  <a:lnTo>
                    <a:pt x="333375" y="149225"/>
                  </a:lnTo>
                  <a:lnTo>
                    <a:pt x="377532" y="135483"/>
                  </a:lnTo>
                  <a:lnTo>
                    <a:pt x="377532" y="133985"/>
                  </a:lnTo>
                  <a:lnTo>
                    <a:pt x="379069" y="132448"/>
                  </a:lnTo>
                  <a:lnTo>
                    <a:pt x="379069" y="127889"/>
                  </a:lnTo>
                  <a:close/>
                </a:path>
                <a:path w="962660" h="151129">
                  <a:moveTo>
                    <a:pt x="456704" y="9169"/>
                  </a:moveTo>
                  <a:lnTo>
                    <a:pt x="453631" y="6096"/>
                  </a:lnTo>
                  <a:lnTo>
                    <a:pt x="444500" y="6096"/>
                  </a:lnTo>
                  <a:lnTo>
                    <a:pt x="444500" y="18300"/>
                  </a:lnTo>
                  <a:lnTo>
                    <a:pt x="444500" y="30454"/>
                  </a:lnTo>
                  <a:lnTo>
                    <a:pt x="442963" y="31991"/>
                  </a:lnTo>
                  <a:lnTo>
                    <a:pt x="359270" y="31991"/>
                  </a:lnTo>
                  <a:lnTo>
                    <a:pt x="357733" y="30454"/>
                  </a:lnTo>
                  <a:lnTo>
                    <a:pt x="357733" y="16764"/>
                  </a:lnTo>
                  <a:lnTo>
                    <a:pt x="442963" y="16764"/>
                  </a:lnTo>
                  <a:lnTo>
                    <a:pt x="444500" y="18300"/>
                  </a:lnTo>
                  <a:lnTo>
                    <a:pt x="444500" y="6096"/>
                  </a:lnTo>
                  <a:lnTo>
                    <a:pt x="347065" y="6096"/>
                  </a:lnTo>
                  <a:lnTo>
                    <a:pt x="344043" y="9169"/>
                  </a:lnTo>
                  <a:lnTo>
                    <a:pt x="344043" y="39585"/>
                  </a:lnTo>
                  <a:lnTo>
                    <a:pt x="347065" y="42659"/>
                  </a:lnTo>
                  <a:lnTo>
                    <a:pt x="455168" y="42659"/>
                  </a:lnTo>
                  <a:lnTo>
                    <a:pt x="456704" y="38100"/>
                  </a:lnTo>
                  <a:lnTo>
                    <a:pt x="456704" y="31991"/>
                  </a:lnTo>
                  <a:lnTo>
                    <a:pt x="456704" y="16764"/>
                  </a:lnTo>
                  <a:lnTo>
                    <a:pt x="456704" y="9169"/>
                  </a:lnTo>
                  <a:close/>
                </a:path>
                <a:path w="962660" h="151129">
                  <a:moveTo>
                    <a:pt x="462762" y="54813"/>
                  </a:moveTo>
                  <a:lnTo>
                    <a:pt x="458190" y="51790"/>
                  </a:lnTo>
                  <a:lnTo>
                    <a:pt x="449059" y="51790"/>
                  </a:lnTo>
                  <a:lnTo>
                    <a:pt x="449059" y="63944"/>
                  </a:lnTo>
                  <a:lnTo>
                    <a:pt x="449059" y="71577"/>
                  </a:lnTo>
                  <a:lnTo>
                    <a:pt x="449059" y="80708"/>
                  </a:lnTo>
                  <a:lnTo>
                    <a:pt x="449059" y="91376"/>
                  </a:lnTo>
                  <a:lnTo>
                    <a:pt x="449059" y="100507"/>
                  </a:lnTo>
                  <a:lnTo>
                    <a:pt x="449059" y="109626"/>
                  </a:lnTo>
                  <a:lnTo>
                    <a:pt x="447573" y="111125"/>
                  </a:lnTo>
                  <a:lnTo>
                    <a:pt x="354711" y="111125"/>
                  </a:lnTo>
                  <a:lnTo>
                    <a:pt x="353174" y="109626"/>
                  </a:lnTo>
                  <a:lnTo>
                    <a:pt x="353174" y="100507"/>
                  </a:lnTo>
                  <a:lnTo>
                    <a:pt x="449059" y="100507"/>
                  </a:lnTo>
                  <a:lnTo>
                    <a:pt x="449059" y="91376"/>
                  </a:lnTo>
                  <a:lnTo>
                    <a:pt x="353174" y="91376"/>
                  </a:lnTo>
                  <a:lnTo>
                    <a:pt x="353174" y="80708"/>
                  </a:lnTo>
                  <a:lnTo>
                    <a:pt x="449059" y="80708"/>
                  </a:lnTo>
                  <a:lnTo>
                    <a:pt x="449059" y="71577"/>
                  </a:lnTo>
                  <a:lnTo>
                    <a:pt x="353174" y="71577"/>
                  </a:lnTo>
                  <a:lnTo>
                    <a:pt x="353174" y="63944"/>
                  </a:lnTo>
                  <a:lnTo>
                    <a:pt x="354711" y="60909"/>
                  </a:lnTo>
                  <a:lnTo>
                    <a:pt x="447573" y="60909"/>
                  </a:lnTo>
                  <a:lnTo>
                    <a:pt x="449059" y="63944"/>
                  </a:lnTo>
                  <a:lnTo>
                    <a:pt x="449059" y="51790"/>
                  </a:lnTo>
                  <a:lnTo>
                    <a:pt x="344043" y="51790"/>
                  </a:lnTo>
                  <a:lnTo>
                    <a:pt x="339483" y="54813"/>
                  </a:lnTo>
                  <a:lnTo>
                    <a:pt x="339483" y="118757"/>
                  </a:lnTo>
                  <a:lnTo>
                    <a:pt x="344043" y="121780"/>
                  </a:lnTo>
                  <a:lnTo>
                    <a:pt x="458190" y="121780"/>
                  </a:lnTo>
                  <a:lnTo>
                    <a:pt x="462762" y="118757"/>
                  </a:lnTo>
                  <a:lnTo>
                    <a:pt x="462762" y="111125"/>
                  </a:lnTo>
                  <a:lnTo>
                    <a:pt x="462762" y="100507"/>
                  </a:lnTo>
                  <a:lnTo>
                    <a:pt x="462762" y="91376"/>
                  </a:lnTo>
                  <a:lnTo>
                    <a:pt x="462762" y="80708"/>
                  </a:lnTo>
                  <a:lnTo>
                    <a:pt x="462762" y="71577"/>
                  </a:lnTo>
                  <a:lnTo>
                    <a:pt x="462762" y="60909"/>
                  </a:lnTo>
                  <a:lnTo>
                    <a:pt x="462762" y="54813"/>
                  </a:lnTo>
                  <a:close/>
                </a:path>
                <a:path w="962660" h="151129">
                  <a:moveTo>
                    <a:pt x="474967" y="138557"/>
                  </a:moveTo>
                  <a:lnTo>
                    <a:pt x="471881" y="138557"/>
                  </a:lnTo>
                  <a:lnTo>
                    <a:pt x="468858" y="137020"/>
                  </a:lnTo>
                  <a:lnTo>
                    <a:pt x="463016" y="135597"/>
                  </a:lnTo>
                  <a:lnTo>
                    <a:pt x="455333" y="133591"/>
                  </a:lnTo>
                  <a:lnTo>
                    <a:pt x="446798" y="131025"/>
                  </a:lnTo>
                  <a:lnTo>
                    <a:pt x="438404" y="127889"/>
                  </a:lnTo>
                  <a:lnTo>
                    <a:pt x="433832" y="124866"/>
                  </a:lnTo>
                  <a:lnTo>
                    <a:pt x="424713" y="124866"/>
                  </a:lnTo>
                  <a:lnTo>
                    <a:pt x="423214" y="129425"/>
                  </a:lnTo>
                  <a:lnTo>
                    <a:pt x="423214" y="135483"/>
                  </a:lnTo>
                  <a:lnTo>
                    <a:pt x="438404" y="141579"/>
                  </a:lnTo>
                  <a:lnTo>
                    <a:pt x="455358" y="147307"/>
                  </a:lnTo>
                  <a:lnTo>
                    <a:pt x="463461" y="149720"/>
                  </a:lnTo>
                  <a:lnTo>
                    <a:pt x="468858" y="150710"/>
                  </a:lnTo>
                  <a:lnTo>
                    <a:pt x="473417" y="150710"/>
                  </a:lnTo>
                  <a:lnTo>
                    <a:pt x="474967" y="144653"/>
                  </a:lnTo>
                  <a:lnTo>
                    <a:pt x="474967" y="138557"/>
                  </a:lnTo>
                  <a:close/>
                </a:path>
                <a:path w="962660" h="151129">
                  <a:moveTo>
                    <a:pt x="613473" y="65481"/>
                  </a:moveTo>
                  <a:lnTo>
                    <a:pt x="607364" y="53276"/>
                  </a:lnTo>
                  <a:lnTo>
                    <a:pt x="602805" y="47218"/>
                  </a:lnTo>
                  <a:lnTo>
                    <a:pt x="598246" y="47218"/>
                  </a:lnTo>
                  <a:lnTo>
                    <a:pt x="595210" y="48704"/>
                  </a:lnTo>
                  <a:lnTo>
                    <a:pt x="595210" y="53276"/>
                  </a:lnTo>
                  <a:lnTo>
                    <a:pt x="596747" y="54813"/>
                  </a:lnTo>
                  <a:lnTo>
                    <a:pt x="599782" y="60909"/>
                  </a:lnTo>
                  <a:lnTo>
                    <a:pt x="599782" y="62458"/>
                  </a:lnTo>
                  <a:lnTo>
                    <a:pt x="601319" y="62458"/>
                  </a:lnTo>
                  <a:lnTo>
                    <a:pt x="605878" y="71577"/>
                  </a:lnTo>
                  <a:lnTo>
                    <a:pt x="607364" y="73063"/>
                  </a:lnTo>
                  <a:lnTo>
                    <a:pt x="610438" y="73063"/>
                  </a:lnTo>
                  <a:lnTo>
                    <a:pt x="613473" y="71577"/>
                  </a:lnTo>
                  <a:lnTo>
                    <a:pt x="613473" y="65481"/>
                  </a:lnTo>
                  <a:close/>
                </a:path>
                <a:path w="962660" h="151129">
                  <a:moveTo>
                    <a:pt x="631723" y="56349"/>
                  </a:moveTo>
                  <a:lnTo>
                    <a:pt x="625678" y="48704"/>
                  </a:lnTo>
                  <a:lnTo>
                    <a:pt x="624141" y="44145"/>
                  </a:lnTo>
                  <a:lnTo>
                    <a:pt x="619569" y="39585"/>
                  </a:lnTo>
                  <a:lnTo>
                    <a:pt x="615010" y="39585"/>
                  </a:lnTo>
                  <a:lnTo>
                    <a:pt x="611987" y="41122"/>
                  </a:lnTo>
                  <a:lnTo>
                    <a:pt x="611987" y="44145"/>
                  </a:lnTo>
                  <a:lnTo>
                    <a:pt x="613473" y="45681"/>
                  </a:lnTo>
                  <a:lnTo>
                    <a:pt x="613473" y="47218"/>
                  </a:lnTo>
                  <a:lnTo>
                    <a:pt x="615010" y="48704"/>
                  </a:lnTo>
                  <a:lnTo>
                    <a:pt x="618032" y="53276"/>
                  </a:lnTo>
                  <a:lnTo>
                    <a:pt x="621106" y="59372"/>
                  </a:lnTo>
                  <a:lnTo>
                    <a:pt x="622604" y="62458"/>
                  </a:lnTo>
                  <a:lnTo>
                    <a:pt x="624141" y="63944"/>
                  </a:lnTo>
                  <a:lnTo>
                    <a:pt x="631723" y="63944"/>
                  </a:lnTo>
                  <a:lnTo>
                    <a:pt x="631723" y="56349"/>
                  </a:lnTo>
                  <a:close/>
                </a:path>
                <a:path w="962660" h="151129">
                  <a:moveTo>
                    <a:pt x="633260" y="12204"/>
                  </a:moveTo>
                  <a:lnTo>
                    <a:pt x="621106" y="12204"/>
                  </a:lnTo>
                  <a:lnTo>
                    <a:pt x="603885" y="12712"/>
                  </a:lnTo>
                  <a:lnTo>
                    <a:pt x="547230" y="15405"/>
                  </a:lnTo>
                  <a:lnTo>
                    <a:pt x="506907" y="16764"/>
                  </a:lnTo>
                  <a:lnTo>
                    <a:pt x="494753" y="16764"/>
                  </a:lnTo>
                  <a:lnTo>
                    <a:pt x="491680" y="18300"/>
                  </a:lnTo>
                  <a:lnTo>
                    <a:pt x="491680" y="31991"/>
                  </a:lnTo>
                  <a:lnTo>
                    <a:pt x="509981" y="31991"/>
                  </a:lnTo>
                  <a:lnTo>
                    <a:pt x="576961" y="27432"/>
                  </a:lnTo>
                  <a:lnTo>
                    <a:pt x="571207" y="30683"/>
                  </a:lnTo>
                  <a:lnTo>
                    <a:pt x="539305" y="57594"/>
                  </a:lnTo>
                  <a:lnTo>
                    <a:pt x="525170" y="94399"/>
                  </a:lnTo>
                  <a:lnTo>
                    <a:pt x="526326" y="104838"/>
                  </a:lnTo>
                  <a:lnTo>
                    <a:pt x="557225" y="137325"/>
                  </a:lnTo>
                  <a:lnTo>
                    <a:pt x="604342" y="143116"/>
                  </a:lnTo>
                  <a:lnTo>
                    <a:pt x="616546" y="143116"/>
                  </a:lnTo>
                  <a:lnTo>
                    <a:pt x="616546" y="127889"/>
                  </a:lnTo>
                  <a:lnTo>
                    <a:pt x="596747" y="127889"/>
                  </a:lnTo>
                  <a:lnTo>
                    <a:pt x="570585" y="125666"/>
                  </a:lnTo>
                  <a:lnTo>
                    <a:pt x="553148" y="119151"/>
                  </a:lnTo>
                  <a:lnTo>
                    <a:pt x="543407" y="108635"/>
                  </a:lnTo>
                  <a:lnTo>
                    <a:pt x="540397" y="94399"/>
                  </a:lnTo>
                  <a:lnTo>
                    <a:pt x="544220" y="75552"/>
                  </a:lnTo>
                  <a:lnTo>
                    <a:pt x="579983" y="38100"/>
                  </a:lnTo>
                  <a:lnTo>
                    <a:pt x="619569" y="27432"/>
                  </a:lnTo>
                  <a:lnTo>
                    <a:pt x="633260" y="27432"/>
                  </a:lnTo>
                  <a:lnTo>
                    <a:pt x="633260" y="12204"/>
                  </a:lnTo>
                  <a:close/>
                </a:path>
                <a:path w="962660" h="151129">
                  <a:moveTo>
                    <a:pt x="735266" y="15227"/>
                  </a:moveTo>
                  <a:lnTo>
                    <a:pt x="733729" y="12204"/>
                  </a:lnTo>
                  <a:lnTo>
                    <a:pt x="715467" y="12204"/>
                  </a:lnTo>
                  <a:lnTo>
                    <a:pt x="715467" y="0"/>
                  </a:lnTo>
                  <a:lnTo>
                    <a:pt x="703313" y="0"/>
                  </a:lnTo>
                  <a:lnTo>
                    <a:pt x="703313" y="12204"/>
                  </a:lnTo>
                  <a:lnTo>
                    <a:pt x="680440" y="12204"/>
                  </a:lnTo>
                  <a:lnTo>
                    <a:pt x="680440" y="1536"/>
                  </a:lnTo>
                  <a:lnTo>
                    <a:pt x="678954" y="0"/>
                  </a:lnTo>
                  <a:lnTo>
                    <a:pt x="668286" y="0"/>
                  </a:lnTo>
                  <a:lnTo>
                    <a:pt x="668286" y="12204"/>
                  </a:lnTo>
                  <a:lnTo>
                    <a:pt x="651522" y="12204"/>
                  </a:lnTo>
                  <a:lnTo>
                    <a:pt x="650036" y="15227"/>
                  </a:lnTo>
                  <a:lnTo>
                    <a:pt x="650036" y="21323"/>
                  </a:lnTo>
                  <a:lnTo>
                    <a:pt x="653059" y="22860"/>
                  </a:lnTo>
                  <a:lnTo>
                    <a:pt x="668286" y="22860"/>
                  </a:lnTo>
                  <a:lnTo>
                    <a:pt x="668286" y="36550"/>
                  </a:lnTo>
                  <a:lnTo>
                    <a:pt x="671309" y="38100"/>
                  </a:lnTo>
                  <a:lnTo>
                    <a:pt x="680440" y="38100"/>
                  </a:lnTo>
                  <a:lnTo>
                    <a:pt x="680440" y="22860"/>
                  </a:lnTo>
                  <a:lnTo>
                    <a:pt x="703313" y="22860"/>
                  </a:lnTo>
                  <a:lnTo>
                    <a:pt x="703313" y="36550"/>
                  </a:lnTo>
                  <a:lnTo>
                    <a:pt x="706335" y="38100"/>
                  </a:lnTo>
                  <a:lnTo>
                    <a:pt x="715467" y="38100"/>
                  </a:lnTo>
                  <a:lnTo>
                    <a:pt x="715467" y="22860"/>
                  </a:lnTo>
                  <a:lnTo>
                    <a:pt x="733729" y="22860"/>
                  </a:lnTo>
                  <a:lnTo>
                    <a:pt x="735266" y="19786"/>
                  </a:lnTo>
                  <a:lnTo>
                    <a:pt x="735266" y="15227"/>
                  </a:lnTo>
                  <a:close/>
                </a:path>
                <a:path w="962660" h="151129">
                  <a:moveTo>
                    <a:pt x="794639" y="42659"/>
                  </a:moveTo>
                  <a:lnTo>
                    <a:pt x="791565" y="39585"/>
                  </a:lnTo>
                  <a:lnTo>
                    <a:pt x="788543" y="33528"/>
                  </a:lnTo>
                  <a:lnTo>
                    <a:pt x="765721" y="33528"/>
                  </a:lnTo>
                  <a:lnTo>
                    <a:pt x="765721" y="3073"/>
                  </a:lnTo>
                  <a:lnTo>
                    <a:pt x="764184" y="0"/>
                  </a:lnTo>
                  <a:lnTo>
                    <a:pt x="752030" y="0"/>
                  </a:lnTo>
                  <a:lnTo>
                    <a:pt x="752030" y="33528"/>
                  </a:lnTo>
                  <a:lnTo>
                    <a:pt x="732231" y="33528"/>
                  </a:lnTo>
                  <a:lnTo>
                    <a:pt x="732231" y="47218"/>
                  </a:lnTo>
                  <a:lnTo>
                    <a:pt x="752030" y="47218"/>
                  </a:lnTo>
                  <a:lnTo>
                    <a:pt x="751916" y="51790"/>
                  </a:lnTo>
                  <a:lnTo>
                    <a:pt x="745921" y="95935"/>
                  </a:lnTo>
                  <a:lnTo>
                    <a:pt x="730694" y="133985"/>
                  </a:lnTo>
                  <a:lnTo>
                    <a:pt x="730694" y="130911"/>
                  </a:lnTo>
                  <a:lnTo>
                    <a:pt x="729157" y="127889"/>
                  </a:lnTo>
                  <a:lnTo>
                    <a:pt x="724598" y="127889"/>
                  </a:lnTo>
                  <a:lnTo>
                    <a:pt x="713384" y="129400"/>
                  </a:lnTo>
                  <a:lnTo>
                    <a:pt x="704710" y="130441"/>
                  </a:lnTo>
                  <a:lnTo>
                    <a:pt x="698754" y="130911"/>
                  </a:lnTo>
                  <a:lnTo>
                    <a:pt x="698754" y="117221"/>
                  </a:lnTo>
                  <a:lnTo>
                    <a:pt x="727671" y="117221"/>
                  </a:lnTo>
                  <a:lnTo>
                    <a:pt x="727671" y="108089"/>
                  </a:lnTo>
                  <a:lnTo>
                    <a:pt x="698754" y="108089"/>
                  </a:lnTo>
                  <a:lnTo>
                    <a:pt x="698754" y="97421"/>
                  </a:lnTo>
                  <a:lnTo>
                    <a:pt x="730694" y="97421"/>
                  </a:lnTo>
                  <a:lnTo>
                    <a:pt x="730694" y="88303"/>
                  </a:lnTo>
                  <a:lnTo>
                    <a:pt x="698754" y="88303"/>
                  </a:lnTo>
                  <a:lnTo>
                    <a:pt x="698754" y="76149"/>
                  </a:lnTo>
                  <a:lnTo>
                    <a:pt x="726135" y="76149"/>
                  </a:lnTo>
                  <a:lnTo>
                    <a:pt x="729157" y="73063"/>
                  </a:lnTo>
                  <a:lnTo>
                    <a:pt x="729157" y="67017"/>
                  </a:lnTo>
                  <a:lnTo>
                    <a:pt x="729157" y="50253"/>
                  </a:lnTo>
                  <a:lnTo>
                    <a:pt x="729157" y="44145"/>
                  </a:lnTo>
                  <a:lnTo>
                    <a:pt x="726135" y="39585"/>
                  </a:lnTo>
                  <a:lnTo>
                    <a:pt x="718489" y="39585"/>
                  </a:lnTo>
                  <a:lnTo>
                    <a:pt x="718489" y="51790"/>
                  </a:lnTo>
                  <a:lnTo>
                    <a:pt x="718489" y="65481"/>
                  </a:lnTo>
                  <a:lnTo>
                    <a:pt x="717003" y="67017"/>
                  </a:lnTo>
                  <a:lnTo>
                    <a:pt x="698754" y="67017"/>
                  </a:lnTo>
                  <a:lnTo>
                    <a:pt x="698754" y="50253"/>
                  </a:lnTo>
                  <a:lnTo>
                    <a:pt x="717003" y="50253"/>
                  </a:lnTo>
                  <a:lnTo>
                    <a:pt x="718489" y="51790"/>
                  </a:lnTo>
                  <a:lnTo>
                    <a:pt x="718489" y="39585"/>
                  </a:lnTo>
                  <a:lnTo>
                    <a:pt x="686549" y="39585"/>
                  </a:lnTo>
                  <a:lnTo>
                    <a:pt x="686549" y="50253"/>
                  </a:lnTo>
                  <a:lnTo>
                    <a:pt x="686549" y="67017"/>
                  </a:lnTo>
                  <a:lnTo>
                    <a:pt x="668286" y="67017"/>
                  </a:lnTo>
                  <a:lnTo>
                    <a:pt x="666750" y="65481"/>
                  </a:lnTo>
                  <a:lnTo>
                    <a:pt x="666750" y="51790"/>
                  </a:lnTo>
                  <a:lnTo>
                    <a:pt x="669823" y="50253"/>
                  </a:lnTo>
                  <a:lnTo>
                    <a:pt x="686549" y="50253"/>
                  </a:lnTo>
                  <a:lnTo>
                    <a:pt x="686549" y="39585"/>
                  </a:lnTo>
                  <a:lnTo>
                    <a:pt x="659155" y="39585"/>
                  </a:lnTo>
                  <a:lnTo>
                    <a:pt x="656082" y="44145"/>
                  </a:lnTo>
                  <a:lnTo>
                    <a:pt x="656082" y="73063"/>
                  </a:lnTo>
                  <a:lnTo>
                    <a:pt x="659155" y="76149"/>
                  </a:lnTo>
                  <a:lnTo>
                    <a:pt x="686549" y="76149"/>
                  </a:lnTo>
                  <a:lnTo>
                    <a:pt x="686549" y="88303"/>
                  </a:lnTo>
                  <a:lnTo>
                    <a:pt x="654596" y="88303"/>
                  </a:lnTo>
                  <a:lnTo>
                    <a:pt x="654596" y="97421"/>
                  </a:lnTo>
                  <a:lnTo>
                    <a:pt x="686549" y="97421"/>
                  </a:lnTo>
                  <a:lnTo>
                    <a:pt x="686549" y="108089"/>
                  </a:lnTo>
                  <a:lnTo>
                    <a:pt x="660654" y="108089"/>
                  </a:lnTo>
                  <a:lnTo>
                    <a:pt x="657618" y="109626"/>
                  </a:lnTo>
                  <a:lnTo>
                    <a:pt x="657618" y="117221"/>
                  </a:lnTo>
                  <a:lnTo>
                    <a:pt x="686549" y="117221"/>
                  </a:lnTo>
                  <a:lnTo>
                    <a:pt x="686549" y="130911"/>
                  </a:lnTo>
                  <a:lnTo>
                    <a:pt x="663714" y="132448"/>
                  </a:lnTo>
                  <a:lnTo>
                    <a:pt x="658291" y="133083"/>
                  </a:lnTo>
                  <a:lnTo>
                    <a:pt x="654596" y="133985"/>
                  </a:lnTo>
                  <a:lnTo>
                    <a:pt x="650036" y="133985"/>
                  </a:lnTo>
                  <a:lnTo>
                    <a:pt x="650036" y="146138"/>
                  </a:lnTo>
                  <a:lnTo>
                    <a:pt x="656082" y="146138"/>
                  </a:lnTo>
                  <a:lnTo>
                    <a:pt x="667029" y="145389"/>
                  </a:lnTo>
                  <a:lnTo>
                    <a:pt x="688835" y="143484"/>
                  </a:lnTo>
                  <a:lnTo>
                    <a:pt x="711758" y="141020"/>
                  </a:lnTo>
                  <a:lnTo>
                    <a:pt x="726135" y="138557"/>
                  </a:lnTo>
                  <a:lnTo>
                    <a:pt x="726122" y="140055"/>
                  </a:lnTo>
                  <a:lnTo>
                    <a:pt x="724598" y="141579"/>
                  </a:lnTo>
                  <a:lnTo>
                    <a:pt x="724623" y="147701"/>
                  </a:lnTo>
                  <a:lnTo>
                    <a:pt x="729157" y="150710"/>
                  </a:lnTo>
                  <a:lnTo>
                    <a:pt x="736803" y="150710"/>
                  </a:lnTo>
                  <a:lnTo>
                    <a:pt x="738289" y="146138"/>
                  </a:lnTo>
                  <a:lnTo>
                    <a:pt x="742442" y="140055"/>
                  </a:lnTo>
                  <a:lnTo>
                    <a:pt x="743254" y="138557"/>
                  </a:lnTo>
                  <a:lnTo>
                    <a:pt x="747623" y="130543"/>
                  </a:lnTo>
                  <a:lnTo>
                    <a:pt x="753071" y="117043"/>
                  </a:lnTo>
                  <a:lnTo>
                    <a:pt x="764159" y="67017"/>
                  </a:lnTo>
                  <a:lnTo>
                    <a:pt x="765721" y="47218"/>
                  </a:lnTo>
                  <a:lnTo>
                    <a:pt x="782434" y="47218"/>
                  </a:lnTo>
                  <a:lnTo>
                    <a:pt x="781113" y="101625"/>
                  </a:lnTo>
                  <a:lnTo>
                    <a:pt x="774852" y="135483"/>
                  </a:lnTo>
                  <a:lnTo>
                    <a:pt x="753516" y="135483"/>
                  </a:lnTo>
                  <a:lnTo>
                    <a:pt x="753516" y="149225"/>
                  </a:lnTo>
                  <a:lnTo>
                    <a:pt x="762647" y="149225"/>
                  </a:lnTo>
                  <a:lnTo>
                    <a:pt x="773353" y="149034"/>
                  </a:lnTo>
                  <a:lnTo>
                    <a:pt x="793496" y="95935"/>
                  </a:lnTo>
                  <a:lnTo>
                    <a:pt x="794562" y="57835"/>
                  </a:lnTo>
                  <a:lnTo>
                    <a:pt x="794639" y="42659"/>
                  </a:lnTo>
                  <a:close/>
                </a:path>
                <a:path w="962660" h="151129">
                  <a:moveTo>
                    <a:pt x="954481" y="89839"/>
                  </a:moveTo>
                  <a:lnTo>
                    <a:pt x="917917" y="89839"/>
                  </a:lnTo>
                  <a:lnTo>
                    <a:pt x="919454" y="83743"/>
                  </a:lnTo>
                  <a:lnTo>
                    <a:pt x="919467" y="73063"/>
                  </a:lnTo>
                  <a:lnTo>
                    <a:pt x="910336" y="73063"/>
                  </a:lnTo>
                  <a:lnTo>
                    <a:pt x="907262" y="74612"/>
                  </a:lnTo>
                  <a:lnTo>
                    <a:pt x="907262" y="79171"/>
                  </a:lnTo>
                  <a:lnTo>
                    <a:pt x="905764" y="86804"/>
                  </a:lnTo>
                  <a:lnTo>
                    <a:pt x="905764" y="89839"/>
                  </a:lnTo>
                  <a:lnTo>
                    <a:pt x="875309" y="89839"/>
                  </a:lnTo>
                  <a:lnTo>
                    <a:pt x="875309" y="100507"/>
                  </a:lnTo>
                  <a:lnTo>
                    <a:pt x="904227" y="100507"/>
                  </a:lnTo>
                  <a:lnTo>
                    <a:pt x="899706" y="114122"/>
                  </a:lnTo>
                  <a:lnTo>
                    <a:pt x="893191" y="123901"/>
                  </a:lnTo>
                  <a:lnTo>
                    <a:pt x="884961" y="131114"/>
                  </a:lnTo>
                  <a:lnTo>
                    <a:pt x="875309" y="137020"/>
                  </a:lnTo>
                  <a:lnTo>
                    <a:pt x="872286" y="138557"/>
                  </a:lnTo>
                  <a:lnTo>
                    <a:pt x="870750" y="140042"/>
                  </a:lnTo>
                  <a:lnTo>
                    <a:pt x="870750" y="146138"/>
                  </a:lnTo>
                  <a:lnTo>
                    <a:pt x="873772" y="149225"/>
                  </a:lnTo>
                  <a:lnTo>
                    <a:pt x="881405" y="149225"/>
                  </a:lnTo>
                  <a:lnTo>
                    <a:pt x="885977" y="146138"/>
                  </a:lnTo>
                  <a:lnTo>
                    <a:pt x="889000" y="144653"/>
                  </a:lnTo>
                  <a:lnTo>
                    <a:pt x="902690" y="131749"/>
                  </a:lnTo>
                  <a:lnTo>
                    <a:pt x="910691" y="119138"/>
                  </a:lnTo>
                  <a:lnTo>
                    <a:pt x="914704" y="108254"/>
                  </a:lnTo>
                  <a:lnTo>
                    <a:pt x="916432" y="100507"/>
                  </a:lnTo>
                  <a:lnTo>
                    <a:pt x="940739" y="100507"/>
                  </a:lnTo>
                  <a:lnTo>
                    <a:pt x="942276" y="101993"/>
                  </a:lnTo>
                  <a:lnTo>
                    <a:pt x="942276" y="111125"/>
                  </a:lnTo>
                  <a:lnTo>
                    <a:pt x="940739" y="123329"/>
                  </a:lnTo>
                  <a:lnTo>
                    <a:pt x="939253" y="129425"/>
                  </a:lnTo>
                  <a:lnTo>
                    <a:pt x="937717" y="133985"/>
                  </a:lnTo>
                  <a:lnTo>
                    <a:pt x="936180" y="135483"/>
                  </a:lnTo>
                  <a:lnTo>
                    <a:pt x="933157" y="135483"/>
                  </a:lnTo>
                  <a:lnTo>
                    <a:pt x="930122" y="137020"/>
                  </a:lnTo>
                  <a:lnTo>
                    <a:pt x="921004" y="135483"/>
                  </a:lnTo>
                  <a:lnTo>
                    <a:pt x="911821" y="135483"/>
                  </a:lnTo>
                  <a:lnTo>
                    <a:pt x="911821" y="149225"/>
                  </a:lnTo>
                  <a:lnTo>
                    <a:pt x="943813" y="149225"/>
                  </a:lnTo>
                  <a:lnTo>
                    <a:pt x="948385" y="143116"/>
                  </a:lnTo>
                  <a:lnTo>
                    <a:pt x="954430" y="102781"/>
                  </a:lnTo>
                  <a:lnTo>
                    <a:pt x="954481" y="89839"/>
                  </a:lnTo>
                  <a:close/>
                </a:path>
                <a:path w="962660" h="151129">
                  <a:moveTo>
                    <a:pt x="962075" y="12204"/>
                  </a:moveTo>
                  <a:lnTo>
                    <a:pt x="937717" y="12204"/>
                  </a:lnTo>
                  <a:lnTo>
                    <a:pt x="937717" y="24358"/>
                  </a:lnTo>
                  <a:lnTo>
                    <a:pt x="934885" y="31788"/>
                  </a:lnTo>
                  <a:lnTo>
                    <a:pt x="931062" y="38074"/>
                  </a:lnTo>
                  <a:lnTo>
                    <a:pt x="926388" y="43230"/>
                  </a:lnTo>
                  <a:lnTo>
                    <a:pt x="921004" y="47218"/>
                  </a:lnTo>
                  <a:lnTo>
                    <a:pt x="915771" y="43472"/>
                  </a:lnTo>
                  <a:lnTo>
                    <a:pt x="911263" y="38849"/>
                  </a:lnTo>
                  <a:lnTo>
                    <a:pt x="908456" y="35013"/>
                  </a:lnTo>
                  <a:lnTo>
                    <a:pt x="907046" y="33083"/>
                  </a:lnTo>
                  <a:lnTo>
                    <a:pt x="902690" y="25895"/>
                  </a:lnTo>
                  <a:lnTo>
                    <a:pt x="904227" y="24358"/>
                  </a:lnTo>
                  <a:lnTo>
                    <a:pt x="937717" y="24358"/>
                  </a:lnTo>
                  <a:lnTo>
                    <a:pt x="937717" y="12204"/>
                  </a:lnTo>
                  <a:lnTo>
                    <a:pt x="910336" y="12204"/>
                  </a:lnTo>
                  <a:lnTo>
                    <a:pt x="911821" y="10655"/>
                  </a:lnTo>
                  <a:lnTo>
                    <a:pt x="914895" y="6096"/>
                  </a:lnTo>
                  <a:lnTo>
                    <a:pt x="914895" y="1536"/>
                  </a:lnTo>
                  <a:lnTo>
                    <a:pt x="911821" y="0"/>
                  </a:lnTo>
                  <a:lnTo>
                    <a:pt x="904227" y="0"/>
                  </a:lnTo>
                  <a:lnTo>
                    <a:pt x="902690" y="1536"/>
                  </a:lnTo>
                  <a:lnTo>
                    <a:pt x="901204" y="3073"/>
                  </a:lnTo>
                  <a:lnTo>
                    <a:pt x="899210" y="8216"/>
                  </a:lnTo>
                  <a:lnTo>
                    <a:pt x="895654" y="14503"/>
                  </a:lnTo>
                  <a:lnTo>
                    <a:pt x="890689" y="21907"/>
                  </a:lnTo>
                  <a:lnTo>
                    <a:pt x="884440" y="30454"/>
                  </a:lnTo>
                  <a:lnTo>
                    <a:pt x="876846" y="36550"/>
                  </a:lnTo>
                  <a:lnTo>
                    <a:pt x="876846" y="42659"/>
                  </a:lnTo>
                  <a:lnTo>
                    <a:pt x="879868" y="45681"/>
                  </a:lnTo>
                  <a:lnTo>
                    <a:pt x="887463" y="45681"/>
                  </a:lnTo>
                  <a:lnTo>
                    <a:pt x="892073" y="39585"/>
                  </a:lnTo>
                  <a:lnTo>
                    <a:pt x="895108" y="35013"/>
                  </a:lnTo>
                  <a:lnTo>
                    <a:pt x="898563" y="40474"/>
                  </a:lnTo>
                  <a:lnTo>
                    <a:pt x="902322" y="45491"/>
                  </a:lnTo>
                  <a:lnTo>
                    <a:pt x="906640" y="50228"/>
                  </a:lnTo>
                  <a:lnTo>
                    <a:pt x="911821" y="54813"/>
                  </a:lnTo>
                  <a:lnTo>
                    <a:pt x="906932" y="57340"/>
                  </a:lnTo>
                  <a:lnTo>
                    <a:pt x="901179" y="60159"/>
                  </a:lnTo>
                  <a:lnTo>
                    <a:pt x="894283" y="62966"/>
                  </a:lnTo>
                  <a:lnTo>
                    <a:pt x="885977" y="65481"/>
                  </a:lnTo>
                  <a:lnTo>
                    <a:pt x="884440" y="65481"/>
                  </a:lnTo>
                  <a:lnTo>
                    <a:pt x="881405" y="67017"/>
                  </a:lnTo>
                  <a:lnTo>
                    <a:pt x="881405" y="53276"/>
                  </a:lnTo>
                  <a:lnTo>
                    <a:pt x="863155" y="53276"/>
                  </a:lnTo>
                  <a:lnTo>
                    <a:pt x="864641" y="51790"/>
                  </a:lnTo>
                  <a:lnTo>
                    <a:pt x="864641" y="47218"/>
                  </a:lnTo>
                  <a:lnTo>
                    <a:pt x="857046" y="41122"/>
                  </a:lnTo>
                  <a:lnTo>
                    <a:pt x="865098" y="33528"/>
                  </a:lnTo>
                  <a:lnTo>
                    <a:pt x="865911" y="32766"/>
                  </a:lnTo>
                  <a:lnTo>
                    <a:pt x="872083" y="25704"/>
                  </a:lnTo>
                  <a:lnTo>
                    <a:pt x="875677" y="19507"/>
                  </a:lnTo>
                  <a:lnTo>
                    <a:pt x="876846" y="13741"/>
                  </a:lnTo>
                  <a:lnTo>
                    <a:pt x="876846" y="4610"/>
                  </a:lnTo>
                  <a:lnTo>
                    <a:pt x="820496" y="4610"/>
                  </a:lnTo>
                  <a:lnTo>
                    <a:pt x="817460" y="7632"/>
                  </a:lnTo>
                  <a:lnTo>
                    <a:pt x="817460" y="13741"/>
                  </a:lnTo>
                  <a:lnTo>
                    <a:pt x="818997" y="16764"/>
                  </a:lnTo>
                  <a:lnTo>
                    <a:pt x="863155" y="16764"/>
                  </a:lnTo>
                  <a:lnTo>
                    <a:pt x="863155" y="19786"/>
                  </a:lnTo>
                  <a:lnTo>
                    <a:pt x="860082" y="22860"/>
                  </a:lnTo>
                  <a:lnTo>
                    <a:pt x="858545" y="24358"/>
                  </a:lnTo>
                  <a:lnTo>
                    <a:pt x="855510" y="27432"/>
                  </a:lnTo>
                  <a:lnTo>
                    <a:pt x="849414" y="33528"/>
                  </a:lnTo>
                  <a:lnTo>
                    <a:pt x="846391" y="31991"/>
                  </a:lnTo>
                  <a:lnTo>
                    <a:pt x="841819" y="28917"/>
                  </a:lnTo>
                  <a:lnTo>
                    <a:pt x="837260" y="24358"/>
                  </a:lnTo>
                  <a:lnTo>
                    <a:pt x="831151" y="24358"/>
                  </a:lnTo>
                  <a:lnTo>
                    <a:pt x="828128" y="27432"/>
                  </a:lnTo>
                  <a:lnTo>
                    <a:pt x="828128" y="33528"/>
                  </a:lnTo>
                  <a:lnTo>
                    <a:pt x="835672" y="38074"/>
                  </a:lnTo>
                  <a:lnTo>
                    <a:pt x="837260" y="39585"/>
                  </a:lnTo>
                  <a:lnTo>
                    <a:pt x="844854" y="45681"/>
                  </a:lnTo>
                  <a:lnTo>
                    <a:pt x="852487" y="53276"/>
                  </a:lnTo>
                  <a:lnTo>
                    <a:pt x="812901" y="53276"/>
                  </a:lnTo>
                  <a:lnTo>
                    <a:pt x="812901" y="63944"/>
                  </a:lnTo>
                  <a:lnTo>
                    <a:pt x="814438" y="65481"/>
                  </a:lnTo>
                  <a:lnTo>
                    <a:pt x="843356" y="65481"/>
                  </a:lnTo>
                  <a:lnTo>
                    <a:pt x="839889" y="73037"/>
                  </a:lnTo>
                  <a:lnTo>
                    <a:pt x="834009" y="83731"/>
                  </a:lnTo>
                  <a:lnTo>
                    <a:pt x="825563" y="96735"/>
                  </a:lnTo>
                  <a:lnTo>
                    <a:pt x="814438" y="111125"/>
                  </a:lnTo>
                  <a:lnTo>
                    <a:pt x="812901" y="114198"/>
                  </a:lnTo>
                  <a:lnTo>
                    <a:pt x="811364" y="114198"/>
                  </a:lnTo>
                  <a:lnTo>
                    <a:pt x="811364" y="120294"/>
                  </a:lnTo>
                  <a:lnTo>
                    <a:pt x="814438" y="123329"/>
                  </a:lnTo>
                  <a:lnTo>
                    <a:pt x="822032" y="123329"/>
                  </a:lnTo>
                  <a:lnTo>
                    <a:pt x="826592" y="115735"/>
                  </a:lnTo>
                  <a:lnTo>
                    <a:pt x="830275" y="109677"/>
                  </a:lnTo>
                  <a:lnTo>
                    <a:pt x="834390" y="102781"/>
                  </a:lnTo>
                  <a:lnTo>
                    <a:pt x="838796" y="94742"/>
                  </a:lnTo>
                  <a:lnTo>
                    <a:pt x="843356" y="85267"/>
                  </a:lnTo>
                  <a:lnTo>
                    <a:pt x="843356" y="135483"/>
                  </a:lnTo>
                  <a:lnTo>
                    <a:pt x="841819" y="137020"/>
                  </a:lnTo>
                  <a:lnTo>
                    <a:pt x="837260" y="137020"/>
                  </a:lnTo>
                  <a:lnTo>
                    <a:pt x="829614" y="135483"/>
                  </a:lnTo>
                  <a:lnTo>
                    <a:pt x="828128" y="135483"/>
                  </a:lnTo>
                  <a:lnTo>
                    <a:pt x="823569" y="137020"/>
                  </a:lnTo>
                  <a:lnTo>
                    <a:pt x="823569" y="149225"/>
                  </a:lnTo>
                  <a:lnTo>
                    <a:pt x="834237" y="149225"/>
                  </a:lnTo>
                  <a:lnTo>
                    <a:pt x="843953" y="148996"/>
                  </a:lnTo>
                  <a:lnTo>
                    <a:pt x="850557" y="147320"/>
                  </a:lnTo>
                  <a:lnTo>
                    <a:pt x="854316" y="142798"/>
                  </a:lnTo>
                  <a:lnTo>
                    <a:pt x="855091" y="137020"/>
                  </a:lnTo>
                  <a:lnTo>
                    <a:pt x="855510" y="133985"/>
                  </a:lnTo>
                  <a:lnTo>
                    <a:pt x="855510" y="85267"/>
                  </a:lnTo>
                  <a:lnTo>
                    <a:pt x="855510" y="65481"/>
                  </a:lnTo>
                  <a:lnTo>
                    <a:pt x="869213" y="65481"/>
                  </a:lnTo>
                  <a:lnTo>
                    <a:pt x="869213" y="70040"/>
                  </a:lnTo>
                  <a:lnTo>
                    <a:pt x="864641" y="79171"/>
                  </a:lnTo>
                  <a:lnTo>
                    <a:pt x="861618" y="86804"/>
                  </a:lnTo>
                  <a:lnTo>
                    <a:pt x="860082" y="86804"/>
                  </a:lnTo>
                  <a:lnTo>
                    <a:pt x="860082" y="91376"/>
                  </a:lnTo>
                  <a:lnTo>
                    <a:pt x="863155" y="92862"/>
                  </a:lnTo>
                  <a:lnTo>
                    <a:pt x="870750" y="92862"/>
                  </a:lnTo>
                  <a:lnTo>
                    <a:pt x="870750" y="91376"/>
                  </a:lnTo>
                  <a:lnTo>
                    <a:pt x="875296" y="83743"/>
                  </a:lnTo>
                  <a:lnTo>
                    <a:pt x="876846" y="80708"/>
                  </a:lnTo>
                  <a:lnTo>
                    <a:pt x="881405" y="70040"/>
                  </a:lnTo>
                  <a:lnTo>
                    <a:pt x="881405" y="73063"/>
                  </a:lnTo>
                  <a:lnTo>
                    <a:pt x="882904" y="77635"/>
                  </a:lnTo>
                  <a:lnTo>
                    <a:pt x="887463" y="77635"/>
                  </a:lnTo>
                  <a:lnTo>
                    <a:pt x="891628" y="76758"/>
                  </a:lnTo>
                  <a:lnTo>
                    <a:pt x="899083" y="74028"/>
                  </a:lnTo>
                  <a:lnTo>
                    <a:pt x="909116" y="69303"/>
                  </a:lnTo>
                  <a:lnTo>
                    <a:pt x="921004" y="62458"/>
                  </a:lnTo>
                  <a:lnTo>
                    <a:pt x="933081" y="69545"/>
                  </a:lnTo>
                  <a:lnTo>
                    <a:pt x="943610" y="74803"/>
                  </a:lnTo>
                  <a:lnTo>
                    <a:pt x="951572" y="78054"/>
                  </a:lnTo>
                  <a:lnTo>
                    <a:pt x="955979" y="79171"/>
                  </a:lnTo>
                  <a:lnTo>
                    <a:pt x="960539" y="79171"/>
                  </a:lnTo>
                  <a:lnTo>
                    <a:pt x="962075" y="73063"/>
                  </a:lnTo>
                  <a:lnTo>
                    <a:pt x="962075" y="67017"/>
                  </a:lnTo>
                  <a:lnTo>
                    <a:pt x="959053" y="65481"/>
                  </a:lnTo>
                  <a:lnTo>
                    <a:pt x="957516" y="65481"/>
                  </a:lnTo>
                  <a:lnTo>
                    <a:pt x="949413" y="63182"/>
                  </a:lnTo>
                  <a:lnTo>
                    <a:pt x="947483" y="62458"/>
                  </a:lnTo>
                  <a:lnTo>
                    <a:pt x="942873" y="60731"/>
                  </a:lnTo>
                  <a:lnTo>
                    <a:pt x="937171" y="57988"/>
                  </a:lnTo>
                  <a:lnTo>
                    <a:pt x="931621" y="54813"/>
                  </a:lnTo>
                  <a:lnTo>
                    <a:pt x="937285" y="48793"/>
                  </a:lnTo>
                  <a:lnTo>
                    <a:pt x="938504" y="47218"/>
                  </a:lnTo>
                  <a:lnTo>
                    <a:pt x="942657" y="41897"/>
                  </a:lnTo>
                  <a:lnTo>
                    <a:pt x="947458" y="33858"/>
                  </a:lnTo>
                  <a:lnTo>
                    <a:pt x="951407" y="24358"/>
                  </a:lnTo>
                  <a:lnTo>
                    <a:pt x="960539" y="24358"/>
                  </a:lnTo>
                  <a:lnTo>
                    <a:pt x="962075" y="22860"/>
                  </a:lnTo>
                  <a:lnTo>
                    <a:pt x="962075" y="12204"/>
                  </a:lnTo>
                  <a:close/>
                </a:path>
              </a:pathLst>
            </a:custGeom>
            <a:solidFill>
              <a:srgbClr val="4A4B4D"/>
            </a:solidFill>
          </p:spPr>
          <p:txBody>
            <a:bodyPr wrap="square" lIns="0" tIns="0" rIns="0" bIns="0" rtlCol="0"/>
            <a:lstStyle/>
            <a:p>
              <a:endParaRPr/>
            </a:p>
          </p:txBody>
        </p:sp>
        <p:pic>
          <p:nvPicPr>
            <p:cNvPr id="179" name="object 179"/>
            <p:cNvPicPr/>
            <p:nvPr/>
          </p:nvPicPr>
          <p:blipFill>
            <a:blip r:embed="rId65" cstate="print"/>
            <a:stretch>
              <a:fillRect/>
            </a:stretch>
          </p:blipFill>
          <p:spPr>
            <a:xfrm>
              <a:off x="4145210" y="7814817"/>
              <a:ext cx="121697" cy="140042"/>
            </a:xfrm>
            <a:prstGeom prst="rect">
              <a:avLst/>
            </a:prstGeom>
          </p:spPr>
        </p:pic>
        <p:sp>
          <p:nvSpPr>
            <p:cNvPr id="180" name="object 180"/>
            <p:cNvSpPr/>
            <p:nvPr/>
          </p:nvSpPr>
          <p:spPr>
            <a:xfrm>
              <a:off x="4291266" y="7906143"/>
              <a:ext cx="45720" cy="48895"/>
            </a:xfrm>
            <a:custGeom>
              <a:avLst/>
              <a:gdLst/>
              <a:ahLst/>
              <a:cxnLst/>
              <a:rect l="l" t="t" r="r" b="b"/>
              <a:pathLst>
                <a:path w="45720" h="48895">
                  <a:moveTo>
                    <a:pt x="41071" y="48717"/>
                  </a:moveTo>
                  <a:lnTo>
                    <a:pt x="31940" y="48717"/>
                  </a:lnTo>
                  <a:lnTo>
                    <a:pt x="30454" y="45643"/>
                  </a:lnTo>
                  <a:lnTo>
                    <a:pt x="27381" y="42621"/>
                  </a:lnTo>
                  <a:lnTo>
                    <a:pt x="21444" y="34236"/>
                  </a:lnTo>
                  <a:lnTo>
                    <a:pt x="15216" y="27003"/>
                  </a:lnTo>
                  <a:lnTo>
                    <a:pt x="8980" y="20346"/>
                  </a:lnTo>
                  <a:lnTo>
                    <a:pt x="3022" y="13690"/>
                  </a:lnTo>
                  <a:lnTo>
                    <a:pt x="1536" y="12153"/>
                  </a:lnTo>
                  <a:lnTo>
                    <a:pt x="0" y="10617"/>
                  </a:lnTo>
                  <a:lnTo>
                    <a:pt x="0" y="4572"/>
                  </a:lnTo>
                  <a:lnTo>
                    <a:pt x="3022" y="0"/>
                  </a:lnTo>
                  <a:lnTo>
                    <a:pt x="12153" y="0"/>
                  </a:lnTo>
                  <a:lnTo>
                    <a:pt x="42030" y="32329"/>
                  </a:lnTo>
                  <a:lnTo>
                    <a:pt x="45631" y="39547"/>
                  </a:lnTo>
                  <a:lnTo>
                    <a:pt x="45631" y="45643"/>
                  </a:lnTo>
                  <a:lnTo>
                    <a:pt x="41071" y="48717"/>
                  </a:lnTo>
                  <a:close/>
                </a:path>
              </a:pathLst>
            </a:custGeom>
            <a:solidFill>
              <a:srgbClr val="4A4B4D"/>
            </a:solidFill>
          </p:spPr>
          <p:txBody>
            <a:bodyPr wrap="square" lIns="0" tIns="0" rIns="0" bIns="0" rtlCol="0"/>
            <a:lstStyle/>
            <a:p>
              <a:endParaRPr/>
            </a:p>
          </p:txBody>
        </p:sp>
        <p:pic>
          <p:nvPicPr>
            <p:cNvPr id="181" name="object 181"/>
            <p:cNvPicPr/>
            <p:nvPr/>
          </p:nvPicPr>
          <p:blipFill>
            <a:blip r:embed="rId66" cstate="print"/>
            <a:stretch>
              <a:fillRect/>
            </a:stretch>
          </p:blipFill>
          <p:spPr>
            <a:xfrm>
              <a:off x="4449559" y="7810207"/>
              <a:ext cx="1414170" cy="152247"/>
            </a:xfrm>
            <a:prstGeom prst="rect">
              <a:avLst/>
            </a:prstGeom>
          </p:spPr>
        </p:pic>
        <p:pic>
          <p:nvPicPr>
            <p:cNvPr id="182" name="object 182"/>
            <p:cNvPicPr/>
            <p:nvPr/>
          </p:nvPicPr>
          <p:blipFill>
            <a:blip r:embed="rId67" cstate="print"/>
            <a:stretch>
              <a:fillRect/>
            </a:stretch>
          </p:blipFill>
          <p:spPr>
            <a:xfrm>
              <a:off x="5968796" y="7810207"/>
              <a:ext cx="310515" cy="152247"/>
            </a:xfrm>
            <a:prstGeom prst="rect">
              <a:avLst/>
            </a:prstGeom>
          </p:spPr>
        </p:pic>
        <p:pic>
          <p:nvPicPr>
            <p:cNvPr id="183" name="object 183"/>
            <p:cNvPicPr/>
            <p:nvPr/>
          </p:nvPicPr>
          <p:blipFill>
            <a:blip r:embed="rId68" cstate="print"/>
            <a:stretch>
              <a:fillRect/>
            </a:stretch>
          </p:blipFill>
          <p:spPr>
            <a:xfrm>
              <a:off x="1395907" y="8043112"/>
              <a:ext cx="4874272" cy="152260"/>
            </a:xfrm>
            <a:prstGeom prst="rect">
              <a:avLst/>
            </a:prstGeom>
          </p:spPr>
        </p:pic>
        <p:sp>
          <p:nvSpPr>
            <p:cNvPr id="184" name="object 184"/>
            <p:cNvSpPr/>
            <p:nvPr/>
          </p:nvSpPr>
          <p:spPr>
            <a:xfrm>
              <a:off x="1280223" y="8572893"/>
              <a:ext cx="27940" cy="29209"/>
            </a:xfrm>
            <a:custGeom>
              <a:avLst/>
              <a:gdLst/>
              <a:ahLst/>
              <a:cxnLst/>
              <a:rect l="l" t="t" r="r" b="b"/>
              <a:pathLst>
                <a:path w="27940" h="29209">
                  <a:moveTo>
                    <a:pt x="21323" y="28930"/>
                  </a:moveTo>
                  <a:lnTo>
                    <a:pt x="6095" y="28930"/>
                  </a:lnTo>
                  <a:lnTo>
                    <a:pt x="0" y="22821"/>
                  </a:lnTo>
                  <a:lnTo>
                    <a:pt x="0" y="6057"/>
                  </a:lnTo>
                  <a:lnTo>
                    <a:pt x="6095" y="0"/>
                  </a:lnTo>
                  <a:lnTo>
                    <a:pt x="21323" y="0"/>
                  </a:lnTo>
                  <a:lnTo>
                    <a:pt x="27381" y="6057"/>
                  </a:lnTo>
                  <a:lnTo>
                    <a:pt x="27381" y="21285"/>
                  </a:lnTo>
                  <a:lnTo>
                    <a:pt x="21323" y="28930"/>
                  </a:lnTo>
                  <a:close/>
                </a:path>
              </a:pathLst>
            </a:custGeom>
            <a:solidFill>
              <a:srgbClr val="00B6F0"/>
            </a:solidFill>
          </p:spPr>
          <p:txBody>
            <a:bodyPr wrap="square" lIns="0" tIns="0" rIns="0" bIns="0" rtlCol="0"/>
            <a:lstStyle/>
            <a:p>
              <a:endParaRPr/>
            </a:p>
          </p:txBody>
        </p:sp>
        <p:pic>
          <p:nvPicPr>
            <p:cNvPr id="185" name="object 185"/>
            <p:cNvPicPr/>
            <p:nvPr/>
          </p:nvPicPr>
          <p:blipFill>
            <a:blip r:embed="rId69" cstate="print"/>
            <a:stretch>
              <a:fillRect/>
            </a:stretch>
          </p:blipFill>
          <p:spPr>
            <a:xfrm>
              <a:off x="1543596" y="8511971"/>
              <a:ext cx="1199502" cy="150723"/>
            </a:xfrm>
            <a:prstGeom prst="rect">
              <a:avLst/>
            </a:prstGeom>
          </p:spPr>
        </p:pic>
        <p:pic>
          <p:nvPicPr>
            <p:cNvPr id="186" name="object 186"/>
            <p:cNvPicPr/>
            <p:nvPr/>
          </p:nvPicPr>
          <p:blipFill>
            <a:blip r:embed="rId70" cstate="print"/>
            <a:stretch>
              <a:fillRect/>
            </a:stretch>
          </p:blipFill>
          <p:spPr>
            <a:xfrm>
              <a:off x="2866428" y="8508949"/>
              <a:ext cx="1679028" cy="153746"/>
            </a:xfrm>
            <a:prstGeom prst="rect">
              <a:avLst/>
            </a:prstGeom>
          </p:spPr>
        </p:pic>
        <p:pic>
          <p:nvPicPr>
            <p:cNvPr id="187" name="object 187"/>
            <p:cNvPicPr/>
            <p:nvPr/>
          </p:nvPicPr>
          <p:blipFill>
            <a:blip r:embed="rId71" cstate="print"/>
            <a:stretch>
              <a:fillRect/>
            </a:stretch>
          </p:blipFill>
          <p:spPr>
            <a:xfrm>
              <a:off x="4665713" y="8515057"/>
              <a:ext cx="133997" cy="141528"/>
            </a:xfrm>
            <a:prstGeom prst="rect">
              <a:avLst/>
            </a:prstGeom>
          </p:spPr>
        </p:pic>
        <p:pic>
          <p:nvPicPr>
            <p:cNvPr id="188" name="object 188"/>
            <p:cNvPicPr/>
            <p:nvPr/>
          </p:nvPicPr>
          <p:blipFill>
            <a:blip r:embed="rId72" cstate="print"/>
            <a:stretch>
              <a:fillRect/>
            </a:stretch>
          </p:blipFill>
          <p:spPr>
            <a:xfrm>
              <a:off x="4827092" y="8515057"/>
              <a:ext cx="140042" cy="141528"/>
            </a:xfrm>
            <a:prstGeom prst="rect">
              <a:avLst/>
            </a:prstGeom>
          </p:spPr>
        </p:pic>
        <p:sp>
          <p:nvSpPr>
            <p:cNvPr id="189" name="object 189"/>
            <p:cNvSpPr/>
            <p:nvPr/>
          </p:nvSpPr>
          <p:spPr>
            <a:xfrm>
              <a:off x="4989957" y="8607869"/>
              <a:ext cx="45720" cy="48895"/>
            </a:xfrm>
            <a:custGeom>
              <a:avLst/>
              <a:gdLst/>
              <a:ahLst/>
              <a:cxnLst/>
              <a:rect l="l" t="t" r="r" b="b"/>
              <a:pathLst>
                <a:path w="45720" h="48895">
                  <a:moveTo>
                    <a:pt x="41122" y="48717"/>
                  </a:moveTo>
                  <a:lnTo>
                    <a:pt x="32003" y="48717"/>
                  </a:lnTo>
                  <a:lnTo>
                    <a:pt x="30467" y="45694"/>
                  </a:lnTo>
                  <a:lnTo>
                    <a:pt x="27431" y="41122"/>
                  </a:lnTo>
                  <a:lnTo>
                    <a:pt x="21690" y="33633"/>
                  </a:lnTo>
                  <a:lnTo>
                    <a:pt x="15814" y="26860"/>
                  </a:lnTo>
                  <a:lnTo>
                    <a:pt x="9658" y="20373"/>
                  </a:lnTo>
                  <a:lnTo>
                    <a:pt x="0" y="10668"/>
                  </a:lnTo>
                  <a:lnTo>
                    <a:pt x="0" y="3073"/>
                  </a:lnTo>
                  <a:lnTo>
                    <a:pt x="3073" y="0"/>
                  </a:lnTo>
                  <a:lnTo>
                    <a:pt x="12204" y="0"/>
                  </a:lnTo>
                  <a:lnTo>
                    <a:pt x="42067" y="31802"/>
                  </a:lnTo>
                  <a:lnTo>
                    <a:pt x="45694" y="39585"/>
                  </a:lnTo>
                  <a:lnTo>
                    <a:pt x="45694" y="45694"/>
                  </a:lnTo>
                  <a:lnTo>
                    <a:pt x="41122" y="48717"/>
                  </a:lnTo>
                  <a:close/>
                </a:path>
              </a:pathLst>
            </a:custGeom>
            <a:solidFill>
              <a:srgbClr val="00B6F0"/>
            </a:solidFill>
          </p:spPr>
          <p:txBody>
            <a:bodyPr wrap="square" lIns="0" tIns="0" rIns="0" bIns="0" rtlCol="0"/>
            <a:lstStyle/>
            <a:p>
              <a:endParaRPr/>
            </a:p>
          </p:txBody>
        </p:sp>
        <p:pic>
          <p:nvPicPr>
            <p:cNvPr id="190" name="object 190"/>
            <p:cNvPicPr/>
            <p:nvPr/>
          </p:nvPicPr>
          <p:blipFill>
            <a:blip r:embed="rId73" cstate="print"/>
            <a:stretch>
              <a:fillRect/>
            </a:stretch>
          </p:blipFill>
          <p:spPr>
            <a:xfrm>
              <a:off x="5146776" y="8510485"/>
              <a:ext cx="1132535" cy="152209"/>
            </a:xfrm>
            <a:prstGeom prst="rect">
              <a:avLst/>
            </a:prstGeom>
          </p:spPr>
        </p:pic>
        <p:pic>
          <p:nvPicPr>
            <p:cNvPr id="191" name="object 191"/>
            <p:cNvPicPr/>
            <p:nvPr/>
          </p:nvPicPr>
          <p:blipFill>
            <a:blip r:embed="rId74" cstate="print"/>
            <a:stretch>
              <a:fillRect/>
            </a:stretch>
          </p:blipFill>
          <p:spPr>
            <a:xfrm>
              <a:off x="1389811" y="8741866"/>
              <a:ext cx="2216442" cy="149174"/>
            </a:xfrm>
            <a:prstGeom prst="rect">
              <a:avLst/>
            </a:prstGeom>
          </p:spPr>
        </p:pic>
      </p:grpSp>
      <p:grpSp>
        <p:nvGrpSpPr>
          <p:cNvPr id="192" name="object 192"/>
          <p:cNvGrpSpPr/>
          <p:nvPr/>
        </p:nvGrpSpPr>
        <p:grpSpPr>
          <a:xfrm>
            <a:off x="709358" y="5600"/>
            <a:ext cx="6842759" cy="717550"/>
            <a:chOff x="709358" y="5600"/>
            <a:chExt cx="6842759" cy="717550"/>
          </a:xfrm>
        </p:grpSpPr>
        <p:sp>
          <p:nvSpPr>
            <p:cNvPr id="193" name="object 193"/>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94" name="object 194"/>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95" name="object 195"/>
            <p:cNvPicPr/>
            <p:nvPr/>
          </p:nvPicPr>
          <p:blipFill>
            <a:blip r:embed="rId75" cstate="print"/>
            <a:stretch>
              <a:fillRect/>
            </a:stretch>
          </p:blipFill>
          <p:spPr>
            <a:xfrm>
              <a:off x="1003147" y="366369"/>
              <a:ext cx="462813" cy="170497"/>
            </a:xfrm>
            <a:prstGeom prst="rect">
              <a:avLst/>
            </a:prstGeom>
          </p:spPr>
        </p:pic>
        <p:sp>
          <p:nvSpPr>
            <p:cNvPr id="196" name="object 196"/>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97" name="object 197"/>
            <p:cNvPicPr/>
            <p:nvPr/>
          </p:nvPicPr>
          <p:blipFill>
            <a:blip r:embed="rId76" cstate="print"/>
            <a:stretch>
              <a:fillRect/>
            </a:stretch>
          </p:blipFill>
          <p:spPr>
            <a:xfrm>
              <a:off x="1662315" y="380059"/>
              <a:ext cx="156806" cy="149174"/>
            </a:xfrm>
            <a:prstGeom prst="rect">
              <a:avLst/>
            </a:prstGeom>
          </p:spPr>
        </p:pic>
        <p:sp>
          <p:nvSpPr>
            <p:cNvPr id="198" name="object 198"/>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99" name="object 199"/>
            <p:cNvPicPr/>
            <p:nvPr/>
          </p:nvPicPr>
          <p:blipFill>
            <a:blip r:embed="rId77" cstate="print"/>
            <a:stretch>
              <a:fillRect/>
            </a:stretch>
          </p:blipFill>
          <p:spPr>
            <a:xfrm>
              <a:off x="2021585" y="366369"/>
              <a:ext cx="343992" cy="170497"/>
            </a:xfrm>
            <a:prstGeom prst="rect">
              <a:avLst/>
            </a:prstGeom>
          </p:spPr>
        </p:pic>
        <p:pic>
          <p:nvPicPr>
            <p:cNvPr id="200" name="object 200"/>
            <p:cNvPicPr/>
            <p:nvPr/>
          </p:nvPicPr>
          <p:blipFill>
            <a:blip r:embed="rId78" cstate="print"/>
            <a:stretch>
              <a:fillRect/>
            </a:stretch>
          </p:blipFill>
          <p:spPr>
            <a:xfrm>
              <a:off x="2558897" y="366369"/>
              <a:ext cx="1064069" cy="170497"/>
            </a:xfrm>
            <a:prstGeom prst="rect">
              <a:avLst/>
            </a:prstGeom>
          </p:spPr>
        </p:pic>
      </p:grpSp>
      <p:grpSp>
        <p:nvGrpSpPr>
          <p:cNvPr id="201" name="object 2"/>
          <p:cNvGrpSpPr/>
          <p:nvPr/>
        </p:nvGrpSpPr>
        <p:grpSpPr>
          <a:xfrm>
            <a:off x="3415956" y="10148442"/>
            <a:ext cx="703580" cy="91440"/>
            <a:chOff x="3415956" y="10148442"/>
            <a:chExt cx="703580" cy="91440"/>
          </a:xfrm>
        </p:grpSpPr>
        <p:sp>
          <p:nvSpPr>
            <p:cNvPr id="202"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203" name="object 4"/>
            <p:cNvPicPr/>
            <p:nvPr/>
          </p:nvPicPr>
          <p:blipFill>
            <a:blip r:embed="rId79" cstate="print"/>
            <a:stretch>
              <a:fillRect/>
            </a:stretch>
          </p:blipFill>
          <p:spPr>
            <a:xfrm>
              <a:off x="3738663" y="10148442"/>
              <a:ext cx="123329" cy="91325"/>
            </a:xfrm>
            <a:prstGeom prst="rect">
              <a:avLst/>
            </a:prstGeom>
          </p:spPr>
        </p:pic>
        <p:sp>
          <p:nvSpPr>
            <p:cNvPr id="204"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3" cstate="print"/>
            <a:stretch>
              <a:fillRect/>
            </a:stretch>
          </p:blipFill>
          <p:spPr>
            <a:xfrm>
              <a:off x="5696292" y="1288846"/>
              <a:ext cx="71539" cy="103543"/>
            </a:xfrm>
            <a:prstGeom prst="rect">
              <a:avLst/>
            </a:prstGeom>
          </p:spPr>
        </p:pic>
        <p:pic>
          <p:nvPicPr>
            <p:cNvPr id="10" name="object 10"/>
            <p:cNvPicPr/>
            <p:nvPr/>
          </p:nvPicPr>
          <p:blipFill>
            <a:blip r:embed="rId4" cstate="print"/>
            <a:stretch>
              <a:fillRect/>
            </a:stretch>
          </p:blipFill>
          <p:spPr>
            <a:xfrm>
              <a:off x="5787631" y="1285823"/>
              <a:ext cx="409473" cy="106565"/>
            </a:xfrm>
            <a:prstGeom prst="rect">
              <a:avLst/>
            </a:prstGeom>
          </p:spPr>
        </p:pic>
        <p:pic>
          <p:nvPicPr>
            <p:cNvPr id="11" name="object 11"/>
            <p:cNvPicPr/>
            <p:nvPr/>
          </p:nvPicPr>
          <p:blipFill>
            <a:blip r:embed="rId5" cstate="print"/>
            <a:stretch>
              <a:fillRect/>
            </a:stretch>
          </p:blipFill>
          <p:spPr>
            <a:xfrm>
              <a:off x="6521348" y="1282750"/>
              <a:ext cx="120256" cy="117221"/>
            </a:xfrm>
            <a:prstGeom prst="rect">
              <a:avLst/>
            </a:prstGeom>
          </p:spPr>
        </p:pic>
        <p:sp>
          <p:nvSpPr>
            <p:cNvPr id="12" name="object 12"/>
            <p:cNvSpPr/>
            <p:nvPr/>
          </p:nvSpPr>
          <p:spPr>
            <a:xfrm>
              <a:off x="1070178" y="1979929"/>
              <a:ext cx="5393690" cy="3091180"/>
            </a:xfrm>
            <a:custGeom>
              <a:avLst/>
              <a:gdLst/>
              <a:ahLst/>
              <a:cxnLst/>
              <a:rect l="l" t="t" r="r" b="b"/>
              <a:pathLst>
                <a:path w="5393690" h="3091179">
                  <a:moveTo>
                    <a:pt x="5393334" y="0"/>
                  </a:moveTo>
                  <a:lnTo>
                    <a:pt x="5384203" y="0"/>
                  </a:lnTo>
                  <a:lnTo>
                    <a:pt x="5384203" y="8890"/>
                  </a:lnTo>
                  <a:lnTo>
                    <a:pt x="5384203" y="3082290"/>
                  </a:lnTo>
                  <a:lnTo>
                    <a:pt x="9118" y="3082290"/>
                  </a:lnTo>
                  <a:lnTo>
                    <a:pt x="9118" y="3082607"/>
                  </a:lnTo>
                  <a:lnTo>
                    <a:pt x="9118" y="3087166"/>
                  </a:lnTo>
                  <a:lnTo>
                    <a:pt x="9118" y="3087370"/>
                  </a:lnTo>
                  <a:lnTo>
                    <a:pt x="4559" y="3087370"/>
                  </a:lnTo>
                  <a:lnTo>
                    <a:pt x="4559" y="3087166"/>
                  </a:lnTo>
                  <a:lnTo>
                    <a:pt x="9118" y="3087166"/>
                  </a:lnTo>
                  <a:lnTo>
                    <a:pt x="9118" y="3082607"/>
                  </a:lnTo>
                  <a:lnTo>
                    <a:pt x="4559" y="3082607"/>
                  </a:lnTo>
                  <a:lnTo>
                    <a:pt x="4559" y="3082290"/>
                  </a:lnTo>
                  <a:lnTo>
                    <a:pt x="9118" y="3082290"/>
                  </a:lnTo>
                  <a:lnTo>
                    <a:pt x="9118" y="8890"/>
                  </a:lnTo>
                  <a:lnTo>
                    <a:pt x="5384203" y="8890"/>
                  </a:lnTo>
                  <a:lnTo>
                    <a:pt x="5384203" y="0"/>
                  </a:lnTo>
                  <a:lnTo>
                    <a:pt x="0" y="0"/>
                  </a:lnTo>
                  <a:lnTo>
                    <a:pt x="0" y="8890"/>
                  </a:lnTo>
                  <a:lnTo>
                    <a:pt x="0" y="3082290"/>
                  </a:lnTo>
                  <a:lnTo>
                    <a:pt x="0" y="3087370"/>
                  </a:lnTo>
                  <a:lnTo>
                    <a:pt x="0" y="3091180"/>
                  </a:lnTo>
                  <a:lnTo>
                    <a:pt x="5393334" y="3091180"/>
                  </a:lnTo>
                  <a:lnTo>
                    <a:pt x="5393334" y="3087370"/>
                  </a:lnTo>
                  <a:lnTo>
                    <a:pt x="5393334" y="3082290"/>
                  </a:lnTo>
                  <a:lnTo>
                    <a:pt x="5393334" y="8890"/>
                  </a:lnTo>
                  <a:lnTo>
                    <a:pt x="5393334" y="0"/>
                  </a:lnTo>
                  <a:close/>
                </a:path>
              </a:pathLst>
            </a:custGeom>
            <a:solidFill>
              <a:srgbClr val="00ACED"/>
            </a:solidFill>
          </p:spPr>
          <p:txBody>
            <a:bodyPr wrap="square" lIns="0" tIns="0" rIns="0" bIns="0" rtlCol="0"/>
            <a:lstStyle/>
            <a:p>
              <a:endParaRPr/>
            </a:p>
          </p:txBody>
        </p:sp>
        <p:sp>
          <p:nvSpPr>
            <p:cNvPr id="13" name="object 13"/>
            <p:cNvSpPr/>
            <p:nvPr/>
          </p:nvSpPr>
          <p:spPr>
            <a:xfrm>
              <a:off x="1312164" y="2453385"/>
              <a:ext cx="228600" cy="204470"/>
            </a:xfrm>
            <a:custGeom>
              <a:avLst/>
              <a:gdLst/>
              <a:ahLst/>
              <a:cxnLst/>
              <a:rect l="l" t="t" r="r" b="b"/>
              <a:pathLst>
                <a:path w="228600" h="204469">
                  <a:moveTo>
                    <a:pt x="62458" y="10668"/>
                  </a:moveTo>
                  <a:lnTo>
                    <a:pt x="59385" y="7632"/>
                  </a:lnTo>
                  <a:lnTo>
                    <a:pt x="47231" y="7632"/>
                  </a:lnTo>
                  <a:lnTo>
                    <a:pt x="45694" y="12204"/>
                  </a:lnTo>
                  <a:lnTo>
                    <a:pt x="45694" y="15227"/>
                  </a:lnTo>
                  <a:lnTo>
                    <a:pt x="41592" y="24625"/>
                  </a:lnTo>
                  <a:lnTo>
                    <a:pt x="35788" y="32156"/>
                  </a:lnTo>
                  <a:lnTo>
                    <a:pt x="27698" y="37706"/>
                  </a:lnTo>
                  <a:lnTo>
                    <a:pt x="16776" y="41122"/>
                  </a:lnTo>
                  <a:lnTo>
                    <a:pt x="3073" y="44145"/>
                  </a:lnTo>
                  <a:lnTo>
                    <a:pt x="0" y="44145"/>
                  </a:lnTo>
                  <a:lnTo>
                    <a:pt x="0" y="57835"/>
                  </a:lnTo>
                  <a:lnTo>
                    <a:pt x="4572" y="59372"/>
                  </a:lnTo>
                  <a:lnTo>
                    <a:pt x="42672" y="59372"/>
                  </a:lnTo>
                  <a:lnTo>
                    <a:pt x="42672" y="184200"/>
                  </a:lnTo>
                  <a:lnTo>
                    <a:pt x="45694" y="188760"/>
                  </a:lnTo>
                  <a:lnTo>
                    <a:pt x="56362" y="188760"/>
                  </a:lnTo>
                  <a:lnTo>
                    <a:pt x="62458" y="185737"/>
                  </a:lnTo>
                  <a:lnTo>
                    <a:pt x="62458" y="10668"/>
                  </a:lnTo>
                  <a:close/>
                </a:path>
                <a:path w="228600" h="204469">
                  <a:moveTo>
                    <a:pt x="228358" y="101993"/>
                  </a:moveTo>
                  <a:lnTo>
                    <a:pt x="221500" y="62941"/>
                  </a:lnTo>
                  <a:lnTo>
                    <a:pt x="205524" y="30441"/>
                  </a:lnTo>
                  <a:lnTo>
                    <a:pt x="187261" y="8229"/>
                  </a:lnTo>
                  <a:lnTo>
                    <a:pt x="173583" y="0"/>
                  </a:lnTo>
                  <a:lnTo>
                    <a:pt x="170510" y="0"/>
                  </a:lnTo>
                  <a:lnTo>
                    <a:pt x="167487" y="1536"/>
                  </a:lnTo>
                  <a:lnTo>
                    <a:pt x="167487" y="9118"/>
                  </a:lnTo>
                  <a:lnTo>
                    <a:pt x="172046" y="13690"/>
                  </a:lnTo>
                  <a:lnTo>
                    <a:pt x="187147" y="33274"/>
                  </a:lnTo>
                  <a:lnTo>
                    <a:pt x="198107" y="55003"/>
                  </a:lnTo>
                  <a:lnTo>
                    <a:pt x="204800" y="78143"/>
                  </a:lnTo>
                  <a:lnTo>
                    <a:pt x="207073" y="101993"/>
                  </a:lnTo>
                  <a:lnTo>
                    <a:pt x="204800" y="124980"/>
                  </a:lnTo>
                  <a:lnTo>
                    <a:pt x="198107" y="147662"/>
                  </a:lnTo>
                  <a:lnTo>
                    <a:pt x="187147" y="169214"/>
                  </a:lnTo>
                  <a:lnTo>
                    <a:pt x="172046" y="188760"/>
                  </a:lnTo>
                  <a:lnTo>
                    <a:pt x="167487" y="194856"/>
                  </a:lnTo>
                  <a:lnTo>
                    <a:pt x="167487" y="200964"/>
                  </a:lnTo>
                  <a:lnTo>
                    <a:pt x="170510" y="203987"/>
                  </a:lnTo>
                  <a:lnTo>
                    <a:pt x="173583" y="203987"/>
                  </a:lnTo>
                  <a:lnTo>
                    <a:pt x="187261" y="195770"/>
                  </a:lnTo>
                  <a:lnTo>
                    <a:pt x="205524" y="173545"/>
                  </a:lnTo>
                  <a:lnTo>
                    <a:pt x="221500" y="141058"/>
                  </a:lnTo>
                  <a:lnTo>
                    <a:pt x="228358" y="101993"/>
                  </a:lnTo>
                  <a:close/>
                </a:path>
              </a:pathLst>
            </a:custGeom>
            <a:solidFill>
              <a:srgbClr val="4D4D4F"/>
            </a:solidFill>
          </p:spPr>
          <p:txBody>
            <a:bodyPr wrap="square" lIns="0" tIns="0" rIns="0" bIns="0" rtlCol="0"/>
            <a:lstStyle/>
            <a:p>
              <a:endParaRPr/>
            </a:p>
          </p:txBody>
        </p:sp>
        <p:pic>
          <p:nvPicPr>
            <p:cNvPr id="14" name="object 14"/>
            <p:cNvPicPr/>
            <p:nvPr/>
          </p:nvPicPr>
          <p:blipFill>
            <a:blip r:embed="rId6" cstate="print"/>
            <a:stretch>
              <a:fillRect/>
            </a:stretch>
          </p:blipFill>
          <p:spPr>
            <a:xfrm>
              <a:off x="1304582" y="2865932"/>
              <a:ext cx="112661" cy="175069"/>
            </a:xfrm>
            <a:prstGeom prst="rect">
              <a:avLst/>
            </a:prstGeom>
          </p:spPr>
        </p:pic>
        <p:sp>
          <p:nvSpPr>
            <p:cNvPr id="15" name="object 15"/>
            <p:cNvSpPr/>
            <p:nvPr/>
          </p:nvSpPr>
          <p:spPr>
            <a:xfrm>
              <a:off x="1479651" y="2856801"/>
              <a:ext cx="60960" cy="205740"/>
            </a:xfrm>
            <a:custGeom>
              <a:avLst/>
              <a:gdLst/>
              <a:ahLst/>
              <a:cxnLst/>
              <a:rect l="l" t="t" r="r" b="b"/>
              <a:pathLst>
                <a:path w="60959" h="205739">
                  <a:moveTo>
                    <a:pt x="6096" y="205485"/>
                  </a:moveTo>
                  <a:lnTo>
                    <a:pt x="3022" y="205485"/>
                  </a:lnTo>
                  <a:lnTo>
                    <a:pt x="0" y="202463"/>
                  </a:lnTo>
                  <a:lnTo>
                    <a:pt x="0" y="194817"/>
                  </a:lnTo>
                  <a:lnTo>
                    <a:pt x="4559" y="190258"/>
                  </a:lnTo>
                  <a:lnTo>
                    <a:pt x="19660" y="170684"/>
                  </a:lnTo>
                  <a:lnTo>
                    <a:pt x="30630" y="148975"/>
                  </a:lnTo>
                  <a:lnTo>
                    <a:pt x="37322" y="125845"/>
                  </a:lnTo>
                  <a:lnTo>
                    <a:pt x="39585" y="102006"/>
                  </a:lnTo>
                  <a:lnTo>
                    <a:pt x="37322" y="79013"/>
                  </a:lnTo>
                  <a:lnTo>
                    <a:pt x="30630" y="56307"/>
                  </a:lnTo>
                  <a:lnTo>
                    <a:pt x="19660" y="34746"/>
                  </a:lnTo>
                  <a:lnTo>
                    <a:pt x="4559" y="15189"/>
                  </a:lnTo>
                  <a:lnTo>
                    <a:pt x="0" y="10617"/>
                  </a:lnTo>
                  <a:lnTo>
                    <a:pt x="0" y="3035"/>
                  </a:lnTo>
                  <a:lnTo>
                    <a:pt x="3022" y="0"/>
                  </a:lnTo>
                  <a:lnTo>
                    <a:pt x="6096" y="0"/>
                  </a:lnTo>
                  <a:lnTo>
                    <a:pt x="19782" y="8228"/>
                  </a:lnTo>
                  <a:lnTo>
                    <a:pt x="38041" y="30443"/>
                  </a:lnTo>
                  <a:lnTo>
                    <a:pt x="54021" y="62938"/>
                  </a:lnTo>
                  <a:lnTo>
                    <a:pt x="60871" y="102006"/>
                  </a:lnTo>
                  <a:lnTo>
                    <a:pt x="54021" y="141926"/>
                  </a:lnTo>
                  <a:lnTo>
                    <a:pt x="38041" y="174858"/>
                  </a:lnTo>
                  <a:lnTo>
                    <a:pt x="19782" y="197234"/>
                  </a:lnTo>
                  <a:lnTo>
                    <a:pt x="6096" y="205485"/>
                  </a:lnTo>
                  <a:close/>
                </a:path>
              </a:pathLst>
            </a:custGeom>
            <a:solidFill>
              <a:srgbClr val="4D4D4F"/>
            </a:solidFill>
          </p:spPr>
          <p:txBody>
            <a:bodyPr wrap="square" lIns="0" tIns="0" rIns="0" bIns="0" rtlCol="0"/>
            <a:lstStyle/>
            <a:p>
              <a:endParaRPr/>
            </a:p>
          </p:txBody>
        </p:sp>
        <p:pic>
          <p:nvPicPr>
            <p:cNvPr id="16" name="object 16"/>
            <p:cNvPicPr/>
            <p:nvPr/>
          </p:nvPicPr>
          <p:blipFill>
            <a:blip r:embed="rId7" cstate="print"/>
            <a:stretch>
              <a:fillRect/>
            </a:stretch>
          </p:blipFill>
          <p:spPr>
            <a:xfrm>
              <a:off x="1304582" y="3269310"/>
              <a:ext cx="112661" cy="181165"/>
            </a:xfrm>
            <a:prstGeom prst="rect">
              <a:avLst/>
            </a:prstGeom>
          </p:spPr>
        </p:pic>
        <p:sp>
          <p:nvSpPr>
            <p:cNvPr id="17" name="object 17"/>
            <p:cNvSpPr/>
            <p:nvPr/>
          </p:nvSpPr>
          <p:spPr>
            <a:xfrm>
              <a:off x="1479651" y="3261715"/>
              <a:ext cx="60960" cy="204470"/>
            </a:xfrm>
            <a:custGeom>
              <a:avLst/>
              <a:gdLst/>
              <a:ahLst/>
              <a:cxnLst/>
              <a:rect l="l" t="t" r="r" b="b"/>
              <a:pathLst>
                <a:path w="60959" h="204470">
                  <a:moveTo>
                    <a:pt x="6096" y="204000"/>
                  </a:moveTo>
                  <a:lnTo>
                    <a:pt x="3022" y="204000"/>
                  </a:lnTo>
                  <a:lnTo>
                    <a:pt x="0" y="202463"/>
                  </a:lnTo>
                  <a:lnTo>
                    <a:pt x="0" y="194868"/>
                  </a:lnTo>
                  <a:lnTo>
                    <a:pt x="4559" y="190258"/>
                  </a:lnTo>
                  <a:lnTo>
                    <a:pt x="19660" y="170684"/>
                  </a:lnTo>
                  <a:lnTo>
                    <a:pt x="30630" y="148974"/>
                  </a:lnTo>
                  <a:lnTo>
                    <a:pt x="37322" y="125839"/>
                  </a:lnTo>
                  <a:lnTo>
                    <a:pt x="39585" y="101993"/>
                  </a:lnTo>
                  <a:lnTo>
                    <a:pt x="37322" y="79013"/>
                  </a:lnTo>
                  <a:lnTo>
                    <a:pt x="30630" y="56324"/>
                  </a:lnTo>
                  <a:lnTo>
                    <a:pt x="19660" y="34778"/>
                  </a:lnTo>
                  <a:lnTo>
                    <a:pt x="4559" y="15227"/>
                  </a:lnTo>
                  <a:lnTo>
                    <a:pt x="0" y="9131"/>
                  </a:lnTo>
                  <a:lnTo>
                    <a:pt x="0" y="1536"/>
                  </a:lnTo>
                  <a:lnTo>
                    <a:pt x="3022" y="0"/>
                  </a:lnTo>
                  <a:lnTo>
                    <a:pt x="6096" y="0"/>
                  </a:lnTo>
                  <a:lnTo>
                    <a:pt x="19782" y="8228"/>
                  </a:lnTo>
                  <a:lnTo>
                    <a:pt x="38041" y="30441"/>
                  </a:lnTo>
                  <a:lnTo>
                    <a:pt x="54021" y="62932"/>
                  </a:lnTo>
                  <a:lnTo>
                    <a:pt x="60871" y="101993"/>
                  </a:lnTo>
                  <a:lnTo>
                    <a:pt x="54021" y="141040"/>
                  </a:lnTo>
                  <a:lnTo>
                    <a:pt x="38041" y="173537"/>
                  </a:lnTo>
                  <a:lnTo>
                    <a:pt x="19782" y="195764"/>
                  </a:lnTo>
                  <a:lnTo>
                    <a:pt x="6096" y="204000"/>
                  </a:lnTo>
                  <a:close/>
                </a:path>
              </a:pathLst>
            </a:custGeom>
            <a:solidFill>
              <a:srgbClr val="4D4D4F"/>
            </a:solidFill>
          </p:spPr>
          <p:txBody>
            <a:bodyPr wrap="square" lIns="0" tIns="0" rIns="0" bIns="0" rtlCol="0"/>
            <a:lstStyle/>
            <a:p>
              <a:endParaRPr/>
            </a:p>
          </p:txBody>
        </p:sp>
        <p:pic>
          <p:nvPicPr>
            <p:cNvPr id="18" name="object 18"/>
            <p:cNvPicPr/>
            <p:nvPr/>
          </p:nvPicPr>
          <p:blipFill>
            <a:blip r:embed="rId8" cstate="print"/>
            <a:stretch>
              <a:fillRect/>
            </a:stretch>
          </p:blipFill>
          <p:spPr>
            <a:xfrm>
              <a:off x="1303045" y="3674224"/>
              <a:ext cx="115684" cy="181165"/>
            </a:xfrm>
            <a:prstGeom prst="rect">
              <a:avLst/>
            </a:prstGeom>
          </p:spPr>
        </p:pic>
        <p:sp>
          <p:nvSpPr>
            <p:cNvPr id="19" name="object 19"/>
            <p:cNvSpPr/>
            <p:nvPr/>
          </p:nvSpPr>
          <p:spPr>
            <a:xfrm>
              <a:off x="1479651" y="3666629"/>
              <a:ext cx="60960" cy="204470"/>
            </a:xfrm>
            <a:custGeom>
              <a:avLst/>
              <a:gdLst/>
              <a:ahLst/>
              <a:cxnLst/>
              <a:rect l="l" t="t" r="r" b="b"/>
              <a:pathLst>
                <a:path w="60959" h="204470">
                  <a:moveTo>
                    <a:pt x="6096" y="203987"/>
                  </a:moveTo>
                  <a:lnTo>
                    <a:pt x="3022" y="203987"/>
                  </a:lnTo>
                  <a:lnTo>
                    <a:pt x="0" y="202450"/>
                  </a:lnTo>
                  <a:lnTo>
                    <a:pt x="0" y="194868"/>
                  </a:lnTo>
                  <a:lnTo>
                    <a:pt x="4559" y="190296"/>
                  </a:lnTo>
                  <a:lnTo>
                    <a:pt x="19660" y="170716"/>
                  </a:lnTo>
                  <a:lnTo>
                    <a:pt x="30630" y="148993"/>
                  </a:lnTo>
                  <a:lnTo>
                    <a:pt x="37322" y="125845"/>
                  </a:lnTo>
                  <a:lnTo>
                    <a:pt x="39585" y="101993"/>
                  </a:lnTo>
                  <a:lnTo>
                    <a:pt x="37322" y="78146"/>
                  </a:lnTo>
                  <a:lnTo>
                    <a:pt x="30630" y="54998"/>
                  </a:lnTo>
                  <a:lnTo>
                    <a:pt x="19660" y="33272"/>
                  </a:lnTo>
                  <a:lnTo>
                    <a:pt x="4559" y="13690"/>
                  </a:lnTo>
                  <a:lnTo>
                    <a:pt x="0" y="9131"/>
                  </a:lnTo>
                  <a:lnTo>
                    <a:pt x="0" y="1536"/>
                  </a:lnTo>
                  <a:lnTo>
                    <a:pt x="3022" y="0"/>
                  </a:lnTo>
                  <a:lnTo>
                    <a:pt x="6096" y="0"/>
                  </a:lnTo>
                  <a:lnTo>
                    <a:pt x="19782" y="8228"/>
                  </a:lnTo>
                  <a:lnTo>
                    <a:pt x="38041" y="30441"/>
                  </a:lnTo>
                  <a:lnTo>
                    <a:pt x="54021" y="62932"/>
                  </a:lnTo>
                  <a:lnTo>
                    <a:pt x="60871" y="101993"/>
                  </a:lnTo>
                  <a:lnTo>
                    <a:pt x="54021" y="141059"/>
                  </a:lnTo>
                  <a:lnTo>
                    <a:pt x="38041" y="173550"/>
                  </a:lnTo>
                  <a:lnTo>
                    <a:pt x="19782" y="195760"/>
                  </a:lnTo>
                  <a:lnTo>
                    <a:pt x="6096" y="203987"/>
                  </a:lnTo>
                  <a:close/>
                </a:path>
              </a:pathLst>
            </a:custGeom>
            <a:solidFill>
              <a:srgbClr val="4D4D4F"/>
            </a:solidFill>
          </p:spPr>
          <p:txBody>
            <a:bodyPr wrap="square" lIns="0" tIns="0" rIns="0" bIns="0" rtlCol="0"/>
            <a:lstStyle/>
            <a:p>
              <a:endParaRPr/>
            </a:p>
          </p:txBody>
        </p:sp>
        <p:pic>
          <p:nvPicPr>
            <p:cNvPr id="20" name="object 20"/>
            <p:cNvPicPr/>
            <p:nvPr/>
          </p:nvPicPr>
          <p:blipFill>
            <a:blip r:embed="rId9" cstate="print"/>
            <a:stretch>
              <a:fillRect/>
            </a:stretch>
          </p:blipFill>
          <p:spPr>
            <a:xfrm>
              <a:off x="1304582" y="4083748"/>
              <a:ext cx="112661" cy="176555"/>
            </a:xfrm>
            <a:prstGeom prst="rect">
              <a:avLst/>
            </a:prstGeom>
          </p:spPr>
        </p:pic>
        <p:sp>
          <p:nvSpPr>
            <p:cNvPr id="21" name="object 21"/>
            <p:cNvSpPr/>
            <p:nvPr/>
          </p:nvSpPr>
          <p:spPr>
            <a:xfrm>
              <a:off x="1479651" y="4071543"/>
              <a:ext cx="60960" cy="204470"/>
            </a:xfrm>
            <a:custGeom>
              <a:avLst/>
              <a:gdLst/>
              <a:ahLst/>
              <a:cxnLst/>
              <a:rect l="l" t="t" r="r" b="b"/>
              <a:pathLst>
                <a:path w="60959" h="204470">
                  <a:moveTo>
                    <a:pt x="6096" y="203987"/>
                  </a:moveTo>
                  <a:lnTo>
                    <a:pt x="3022" y="203987"/>
                  </a:lnTo>
                  <a:lnTo>
                    <a:pt x="0" y="200964"/>
                  </a:lnTo>
                  <a:lnTo>
                    <a:pt x="0" y="194868"/>
                  </a:lnTo>
                  <a:lnTo>
                    <a:pt x="4559" y="188760"/>
                  </a:lnTo>
                  <a:lnTo>
                    <a:pt x="19660" y="169209"/>
                  </a:lnTo>
                  <a:lnTo>
                    <a:pt x="30630" y="147662"/>
                  </a:lnTo>
                  <a:lnTo>
                    <a:pt x="37322" y="124973"/>
                  </a:lnTo>
                  <a:lnTo>
                    <a:pt x="39585" y="101993"/>
                  </a:lnTo>
                  <a:lnTo>
                    <a:pt x="37322" y="78141"/>
                  </a:lnTo>
                  <a:lnTo>
                    <a:pt x="30630" y="54994"/>
                  </a:lnTo>
                  <a:lnTo>
                    <a:pt x="19660" y="33270"/>
                  </a:lnTo>
                  <a:lnTo>
                    <a:pt x="4559" y="13690"/>
                  </a:lnTo>
                  <a:lnTo>
                    <a:pt x="0" y="9118"/>
                  </a:lnTo>
                  <a:lnTo>
                    <a:pt x="0" y="1536"/>
                  </a:lnTo>
                  <a:lnTo>
                    <a:pt x="3022" y="0"/>
                  </a:lnTo>
                  <a:lnTo>
                    <a:pt x="6096" y="0"/>
                  </a:lnTo>
                  <a:lnTo>
                    <a:pt x="19782" y="8228"/>
                  </a:lnTo>
                  <a:lnTo>
                    <a:pt x="38041" y="30441"/>
                  </a:lnTo>
                  <a:lnTo>
                    <a:pt x="54021" y="62932"/>
                  </a:lnTo>
                  <a:lnTo>
                    <a:pt x="60871" y="101993"/>
                  </a:lnTo>
                  <a:lnTo>
                    <a:pt x="54021" y="141054"/>
                  </a:lnTo>
                  <a:lnTo>
                    <a:pt x="38041" y="173545"/>
                  </a:lnTo>
                  <a:lnTo>
                    <a:pt x="19782" y="195758"/>
                  </a:lnTo>
                  <a:lnTo>
                    <a:pt x="6096" y="203987"/>
                  </a:lnTo>
                  <a:close/>
                </a:path>
              </a:pathLst>
            </a:custGeom>
            <a:solidFill>
              <a:srgbClr val="4D4D4F"/>
            </a:solidFill>
          </p:spPr>
          <p:txBody>
            <a:bodyPr wrap="square" lIns="0" tIns="0" rIns="0" bIns="0" rtlCol="0"/>
            <a:lstStyle/>
            <a:p>
              <a:endParaRPr/>
            </a:p>
          </p:txBody>
        </p:sp>
        <p:pic>
          <p:nvPicPr>
            <p:cNvPr id="22" name="object 22"/>
            <p:cNvPicPr/>
            <p:nvPr/>
          </p:nvPicPr>
          <p:blipFill>
            <a:blip r:embed="rId10" cstate="print"/>
            <a:stretch>
              <a:fillRect/>
            </a:stretch>
          </p:blipFill>
          <p:spPr>
            <a:xfrm>
              <a:off x="1304582" y="4484090"/>
              <a:ext cx="112661" cy="179641"/>
            </a:xfrm>
            <a:prstGeom prst="rect">
              <a:avLst/>
            </a:prstGeom>
          </p:spPr>
        </p:pic>
        <p:sp>
          <p:nvSpPr>
            <p:cNvPr id="23" name="object 23"/>
            <p:cNvSpPr/>
            <p:nvPr/>
          </p:nvSpPr>
          <p:spPr>
            <a:xfrm>
              <a:off x="1479651" y="4474959"/>
              <a:ext cx="60960" cy="205740"/>
            </a:xfrm>
            <a:custGeom>
              <a:avLst/>
              <a:gdLst/>
              <a:ahLst/>
              <a:cxnLst/>
              <a:rect l="l" t="t" r="r" b="b"/>
              <a:pathLst>
                <a:path w="60959" h="205739">
                  <a:moveTo>
                    <a:pt x="6096" y="205486"/>
                  </a:moveTo>
                  <a:lnTo>
                    <a:pt x="3022" y="205486"/>
                  </a:lnTo>
                  <a:lnTo>
                    <a:pt x="0" y="202463"/>
                  </a:lnTo>
                  <a:lnTo>
                    <a:pt x="0" y="194818"/>
                  </a:lnTo>
                  <a:lnTo>
                    <a:pt x="4559" y="190258"/>
                  </a:lnTo>
                  <a:lnTo>
                    <a:pt x="19660" y="170684"/>
                  </a:lnTo>
                  <a:lnTo>
                    <a:pt x="30630" y="148975"/>
                  </a:lnTo>
                  <a:lnTo>
                    <a:pt x="37322" y="125845"/>
                  </a:lnTo>
                  <a:lnTo>
                    <a:pt x="39585" y="102006"/>
                  </a:lnTo>
                  <a:lnTo>
                    <a:pt x="37322" y="79021"/>
                  </a:lnTo>
                  <a:lnTo>
                    <a:pt x="30630" y="56332"/>
                  </a:lnTo>
                  <a:lnTo>
                    <a:pt x="19660" y="34789"/>
                  </a:lnTo>
                  <a:lnTo>
                    <a:pt x="4559" y="15240"/>
                  </a:lnTo>
                  <a:lnTo>
                    <a:pt x="0" y="10668"/>
                  </a:lnTo>
                  <a:lnTo>
                    <a:pt x="0" y="3035"/>
                  </a:lnTo>
                  <a:lnTo>
                    <a:pt x="3022" y="0"/>
                  </a:lnTo>
                  <a:lnTo>
                    <a:pt x="6096" y="0"/>
                  </a:lnTo>
                  <a:lnTo>
                    <a:pt x="19782" y="8228"/>
                  </a:lnTo>
                  <a:lnTo>
                    <a:pt x="38041" y="30443"/>
                  </a:lnTo>
                  <a:lnTo>
                    <a:pt x="54021" y="62938"/>
                  </a:lnTo>
                  <a:lnTo>
                    <a:pt x="60871" y="102006"/>
                  </a:lnTo>
                  <a:lnTo>
                    <a:pt x="54021" y="141926"/>
                  </a:lnTo>
                  <a:lnTo>
                    <a:pt x="38041" y="174858"/>
                  </a:lnTo>
                  <a:lnTo>
                    <a:pt x="19782" y="197234"/>
                  </a:lnTo>
                  <a:lnTo>
                    <a:pt x="6096" y="205486"/>
                  </a:lnTo>
                  <a:close/>
                </a:path>
              </a:pathLst>
            </a:custGeom>
            <a:solidFill>
              <a:srgbClr val="4D4D4F"/>
            </a:solidFill>
          </p:spPr>
          <p:txBody>
            <a:bodyPr wrap="square" lIns="0" tIns="0" rIns="0" bIns="0" rtlCol="0"/>
            <a:lstStyle/>
            <a:p>
              <a:endParaRPr/>
            </a:p>
          </p:txBody>
        </p:sp>
        <p:sp>
          <p:nvSpPr>
            <p:cNvPr id="24" name="object 24"/>
            <p:cNvSpPr/>
            <p:nvPr/>
          </p:nvSpPr>
          <p:spPr>
            <a:xfrm>
              <a:off x="1070178" y="1404543"/>
              <a:ext cx="720090" cy="359410"/>
            </a:xfrm>
            <a:custGeom>
              <a:avLst/>
              <a:gdLst/>
              <a:ahLst/>
              <a:cxnLst/>
              <a:rect l="l" t="t" r="r" b="b"/>
              <a:pathLst>
                <a:path w="720089" h="359410">
                  <a:moveTo>
                    <a:pt x="618032" y="359270"/>
                  </a:moveTo>
                  <a:lnTo>
                    <a:pt x="101942" y="359270"/>
                  </a:lnTo>
                  <a:lnTo>
                    <a:pt x="62257" y="351250"/>
                  </a:lnTo>
                  <a:lnTo>
                    <a:pt x="29854" y="329385"/>
                  </a:lnTo>
                  <a:lnTo>
                    <a:pt x="8009" y="296964"/>
                  </a:lnTo>
                  <a:lnTo>
                    <a:pt x="0" y="257276"/>
                  </a:lnTo>
                  <a:lnTo>
                    <a:pt x="0" y="100457"/>
                  </a:lnTo>
                  <a:lnTo>
                    <a:pt x="8009" y="61652"/>
                  </a:lnTo>
                  <a:lnTo>
                    <a:pt x="29854" y="29687"/>
                  </a:lnTo>
                  <a:lnTo>
                    <a:pt x="62257" y="7993"/>
                  </a:lnTo>
                  <a:lnTo>
                    <a:pt x="101942" y="0"/>
                  </a:lnTo>
                  <a:lnTo>
                    <a:pt x="618032" y="0"/>
                  </a:lnTo>
                  <a:lnTo>
                    <a:pt x="657720" y="7993"/>
                  </a:lnTo>
                  <a:lnTo>
                    <a:pt x="690141" y="29687"/>
                  </a:lnTo>
                  <a:lnTo>
                    <a:pt x="712007" y="61652"/>
                  </a:lnTo>
                  <a:lnTo>
                    <a:pt x="720026" y="100457"/>
                  </a:lnTo>
                  <a:lnTo>
                    <a:pt x="720026" y="257276"/>
                  </a:lnTo>
                  <a:lnTo>
                    <a:pt x="712007" y="296964"/>
                  </a:lnTo>
                  <a:lnTo>
                    <a:pt x="690141" y="329385"/>
                  </a:lnTo>
                  <a:lnTo>
                    <a:pt x="657720" y="351250"/>
                  </a:lnTo>
                  <a:lnTo>
                    <a:pt x="618032" y="359270"/>
                  </a:lnTo>
                  <a:close/>
                </a:path>
              </a:pathLst>
            </a:custGeom>
            <a:solidFill>
              <a:srgbClr val="A1A3A7"/>
            </a:solidFill>
          </p:spPr>
          <p:txBody>
            <a:bodyPr wrap="square" lIns="0" tIns="0" rIns="0" bIns="0" rtlCol="0"/>
            <a:lstStyle/>
            <a:p>
              <a:endParaRPr/>
            </a:p>
          </p:txBody>
        </p:sp>
        <p:pic>
          <p:nvPicPr>
            <p:cNvPr id="25" name="object 25"/>
            <p:cNvPicPr/>
            <p:nvPr/>
          </p:nvPicPr>
          <p:blipFill>
            <a:blip r:embed="rId11" cstate="print"/>
            <a:stretch>
              <a:fillRect/>
            </a:stretch>
          </p:blipFill>
          <p:spPr>
            <a:xfrm>
              <a:off x="1242174" y="1486737"/>
              <a:ext cx="167424" cy="193332"/>
            </a:xfrm>
            <a:prstGeom prst="rect">
              <a:avLst/>
            </a:prstGeom>
          </p:spPr>
        </p:pic>
        <p:pic>
          <p:nvPicPr>
            <p:cNvPr id="26" name="object 26"/>
            <p:cNvPicPr/>
            <p:nvPr/>
          </p:nvPicPr>
          <p:blipFill>
            <a:blip r:embed="rId12" cstate="print"/>
            <a:stretch>
              <a:fillRect/>
            </a:stretch>
          </p:blipFill>
          <p:spPr>
            <a:xfrm>
              <a:off x="1513141" y="1486737"/>
              <a:ext cx="69989" cy="184200"/>
            </a:xfrm>
            <a:prstGeom prst="rect">
              <a:avLst/>
            </a:prstGeom>
          </p:spPr>
        </p:pic>
        <p:pic>
          <p:nvPicPr>
            <p:cNvPr id="27" name="object 27"/>
            <p:cNvPicPr/>
            <p:nvPr/>
          </p:nvPicPr>
          <p:blipFill>
            <a:blip r:embed="rId13" cstate="print"/>
            <a:stretch>
              <a:fillRect/>
            </a:stretch>
          </p:blipFill>
          <p:spPr>
            <a:xfrm>
              <a:off x="1957641" y="1486737"/>
              <a:ext cx="2073313" cy="190309"/>
            </a:xfrm>
            <a:prstGeom prst="rect">
              <a:avLst/>
            </a:prstGeom>
          </p:spPr>
        </p:pic>
        <p:pic>
          <p:nvPicPr>
            <p:cNvPr id="28" name="object 28"/>
            <p:cNvPicPr/>
            <p:nvPr/>
          </p:nvPicPr>
          <p:blipFill>
            <a:blip r:embed="rId14" cstate="print"/>
            <a:stretch>
              <a:fillRect/>
            </a:stretch>
          </p:blipFill>
          <p:spPr>
            <a:xfrm>
              <a:off x="4096397" y="1494383"/>
              <a:ext cx="1484210" cy="181127"/>
            </a:xfrm>
            <a:prstGeom prst="rect">
              <a:avLst/>
            </a:prstGeom>
          </p:spPr>
        </p:pic>
      </p:grpSp>
      <p:grpSp>
        <p:nvGrpSpPr>
          <p:cNvPr id="29" name="object 29"/>
          <p:cNvGrpSpPr/>
          <p:nvPr/>
        </p:nvGrpSpPr>
        <p:grpSpPr>
          <a:xfrm>
            <a:off x="710907" y="5647689"/>
            <a:ext cx="6113780" cy="4315460"/>
            <a:chOff x="710907" y="5647689"/>
            <a:chExt cx="6113780" cy="4315460"/>
          </a:xfrm>
        </p:grpSpPr>
        <p:sp>
          <p:nvSpPr>
            <p:cNvPr id="30" name="object 30"/>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31" name="object 31"/>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32" name="object 32"/>
            <p:cNvPicPr/>
            <p:nvPr/>
          </p:nvPicPr>
          <p:blipFill>
            <a:blip r:embed="rId15" cstate="print"/>
            <a:stretch>
              <a:fillRect/>
            </a:stretch>
          </p:blipFill>
          <p:spPr>
            <a:xfrm>
              <a:off x="5696292" y="5855639"/>
              <a:ext cx="71539" cy="103543"/>
            </a:xfrm>
            <a:prstGeom prst="rect">
              <a:avLst/>
            </a:prstGeom>
          </p:spPr>
        </p:pic>
        <p:pic>
          <p:nvPicPr>
            <p:cNvPr id="33" name="object 33"/>
            <p:cNvPicPr/>
            <p:nvPr/>
          </p:nvPicPr>
          <p:blipFill>
            <a:blip r:embed="rId16" cstate="print"/>
            <a:stretch>
              <a:fillRect/>
            </a:stretch>
          </p:blipFill>
          <p:spPr>
            <a:xfrm>
              <a:off x="5787631" y="5852616"/>
              <a:ext cx="433832" cy="106565"/>
            </a:xfrm>
            <a:prstGeom prst="rect">
              <a:avLst/>
            </a:prstGeom>
          </p:spPr>
        </p:pic>
        <p:pic>
          <p:nvPicPr>
            <p:cNvPr id="34" name="object 34"/>
            <p:cNvPicPr/>
            <p:nvPr/>
          </p:nvPicPr>
          <p:blipFill>
            <a:blip r:embed="rId17" cstate="print"/>
            <a:stretch>
              <a:fillRect/>
            </a:stretch>
          </p:blipFill>
          <p:spPr>
            <a:xfrm>
              <a:off x="6521348" y="5849543"/>
              <a:ext cx="120256" cy="117221"/>
            </a:xfrm>
            <a:prstGeom prst="rect">
              <a:avLst/>
            </a:prstGeom>
          </p:spPr>
        </p:pic>
      </p:grpSp>
      <p:graphicFrame>
        <p:nvGraphicFramePr>
          <p:cNvPr id="35" name="object 35"/>
          <p:cNvGraphicFramePr>
            <a:graphicFrameLocks noGrp="1"/>
          </p:cNvGraphicFramePr>
          <p:nvPr/>
        </p:nvGraphicFramePr>
        <p:xfrm>
          <a:off x="1073200" y="6539877"/>
          <a:ext cx="5393054" cy="3148330"/>
        </p:xfrm>
        <a:graphic>
          <a:graphicData uri="http://schemas.openxmlformats.org/drawingml/2006/table">
            <a:tbl>
              <a:tblPr firstRow="1" bandRow="1">
                <a:tableStyleId>{2D5ABB26-0587-4C30-8999-92F81FD0307C}</a:tableStyleId>
              </a:tblPr>
              <a:tblGrid>
                <a:gridCol w="1257935">
                  <a:extLst>
                    <a:ext uri="{9D8B030D-6E8A-4147-A177-3AD203B41FA5}">
                      <a16:colId xmlns:a16="http://schemas.microsoft.com/office/drawing/2014/main" val="20000"/>
                    </a:ext>
                  </a:extLst>
                </a:gridCol>
                <a:gridCol w="1762125">
                  <a:extLst>
                    <a:ext uri="{9D8B030D-6E8A-4147-A177-3AD203B41FA5}">
                      <a16:colId xmlns:a16="http://schemas.microsoft.com/office/drawing/2014/main" val="20001"/>
                    </a:ext>
                  </a:extLst>
                </a:gridCol>
                <a:gridCol w="2372994">
                  <a:extLst>
                    <a:ext uri="{9D8B030D-6E8A-4147-A177-3AD203B41FA5}">
                      <a16:colId xmlns:a16="http://schemas.microsoft.com/office/drawing/2014/main" val="20002"/>
                    </a:ext>
                  </a:extLst>
                </a:gridCol>
              </a:tblGrid>
              <a:tr h="203835">
                <a:tc>
                  <a:txBody>
                    <a:bodyPr/>
                    <a:lstStyle/>
                    <a:p>
                      <a:pPr>
                        <a:lnSpc>
                          <a:spcPct val="100000"/>
                        </a:lnSpc>
                      </a:pPr>
                      <a:endParaRPr sz="100">
                        <a:latin typeface="Times New Roman"/>
                        <a:cs typeface="Times New Roman"/>
                      </a:endParaRPr>
                    </a:p>
                  </a:txBody>
                  <a:tcPr marL="0" marR="0" marT="0" marB="0">
                    <a:lnR w="9525">
                      <a:solidFill>
                        <a:srgbClr val="FFFFFF"/>
                      </a:solidFill>
                      <a:prstDash val="solid"/>
                    </a:lnR>
                    <a:solidFill>
                      <a:srgbClr val="00B5F0"/>
                    </a:solidFill>
                  </a:tcPr>
                </a:tc>
                <a:tc>
                  <a:txBody>
                    <a:bodyPr/>
                    <a:lstStyle/>
                    <a:p>
                      <a:pPr>
                        <a:lnSpc>
                          <a:spcPct val="100000"/>
                        </a:lnSpc>
                      </a:pPr>
                      <a:endParaRPr sz="100">
                        <a:latin typeface="Times New Roman"/>
                        <a:cs typeface="Times New Roman"/>
                      </a:endParaRPr>
                    </a:p>
                  </a:txBody>
                  <a:tcPr marL="0" marR="0" marT="0" marB="0">
                    <a:lnL w="9525">
                      <a:solidFill>
                        <a:srgbClr val="FFFFFF"/>
                      </a:solidFill>
                      <a:prstDash val="solid"/>
                    </a:lnL>
                    <a:lnR w="12700">
                      <a:solidFill>
                        <a:srgbClr val="FFFFFF"/>
                      </a:solidFill>
                      <a:prstDash val="solid"/>
                    </a:lnR>
                    <a:solidFill>
                      <a:srgbClr val="00B5F0"/>
                    </a:solidFill>
                  </a:tcPr>
                </a:tc>
                <a:tc>
                  <a:txBody>
                    <a:bodyPr/>
                    <a:lstStyle/>
                    <a:p>
                      <a:pPr>
                        <a:lnSpc>
                          <a:spcPct val="100000"/>
                        </a:lnSpc>
                      </a:pPr>
                      <a:endParaRPr sz="100">
                        <a:latin typeface="Times New Roman"/>
                        <a:cs typeface="Times New Roman"/>
                      </a:endParaRPr>
                    </a:p>
                  </a:txBody>
                  <a:tcPr marL="0" marR="0" marT="0" marB="0">
                    <a:lnL w="12700">
                      <a:solidFill>
                        <a:srgbClr val="FFFFFF"/>
                      </a:solidFill>
                      <a:prstDash val="solid"/>
                    </a:lnL>
                    <a:solidFill>
                      <a:srgbClr val="00B5F0"/>
                    </a:solidFill>
                  </a:tcPr>
                </a:tc>
                <a:extLst>
                  <a:ext uri="{0D108BD9-81ED-4DB2-BD59-A6C34878D82A}">
                    <a16:rowId xmlns:a16="http://schemas.microsoft.com/office/drawing/2014/main" val="10000"/>
                  </a:ext>
                </a:extLst>
              </a:tr>
              <a:tr h="367030">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9525">
                      <a:solidFill>
                        <a:srgbClr val="00B5F0"/>
                      </a:solidFill>
                      <a:prstDash val="solid"/>
                    </a:lnR>
                    <a:lnB w="12700">
                      <a:solidFill>
                        <a:srgbClr val="00B5F0"/>
                      </a:solidFill>
                      <a:prstDash val="solid"/>
                    </a:lnB>
                    <a:solidFill>
                      <a:srgbClr val="CFECFC"/>
                    </a:solidFill>
                  </a:tcPr>
                </a:tc>
                <a:tc>
                  <a:txBody>
                    <a:bodyPr/>
                    <a:lstStyle/>
                    <a:p>
                      <a:pPr>
                        <a:lnSpc>
                          <a:spcPct val="100000"/>
                        </a:lnSpc>
                      </a:pPr>
                      <a:endParaRPr sz="100">
                        <a:latin typeface="Times New Roman"/>
                        <a:cs typeface="Times New Roman"/>
                      </a:endParaRPr>
                    </a:p>
                  </a:txBody>
                  <a:tcPr marL="0" marR="0" marT="0" marB="0">
                    <a:lnL w="9525">
                      <a:solidFill>
                        <a:srgbClr val="00B5F0"/>
                      </a:solidFill>
                      <a:prstDash val="solid"/>
                    </a:lnL>
                    <a:lnR w="12700">
                      <a:solidFill>
                        <a:srgbClr val="00B5F0"/>
                      </a:solidFill>
                      <a:prstDash val="solid"/>
                    </a:lnR>
                    <a:lnB w="12700">
                      <a:solidFill>
                        <a:srgbClr val="00B5F0"/>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12700">
                      <a:solidFill>
                        <a:srgbClr val="00B5F0"/>
                      </a:solidFill>
                      <a:prstDash val="solid"/>
                    </a:lnR>
                    <a:lnB w="12700">
                      <a:solidFill>
                        <a:srgbClr val="00B5F0"/>
                      </a:solidFill>
                      <a:prstDash val="solid"/>
                    </a:lnB>
                  </a:tcPr>
                </a:tc>
                <a:extLst>
                  <a:ext uri="{0D108BD9-81ED-4DB2-BD59-A6C34878D82A}">
                    <a16:rowId xmlns:a16="http://schemas.microsoft.com/office/drawing/2014/main" val="10001"/>
                  </a:ext>
                </a:extLst>
              </a:tr>
              <a:tr h="197485">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9525">
                      <a:solidFill>
                        <a:srgbClr val="00B5F0"/>
                      </a:solidFill>
                      <a:prstDash val="solid"/>
                    </a:lnR>
                    <a:lnT w="12700">
                      <a:solidFill>
                        <a:srgbClr val="00B5F0"/>
                      </a:solidFill>
                      <a:prstDash val="solid"/>
                    </a:lnT>
                    <a:lnB w="12700">
                      <a:solidFill>
                        <a:srgbClr val="00B5F0"/>
                      </a:solidFill>
                      <a:prstDash val="solid"/>
                    </a:lnB>
                    <a:solidFill>
                      <a:srgbClr val="CFECFC"/>
                    </a:solidFill>
                  </a:tcPr>
                </a:tc>
                <a:tc>
                  <a:txBody>
                    <a:bodyPr/>
                    <a:lstStyle/>
                    <a:p>
                      <a:pPr>
                        <a:lnSpc>
                          <a:spcPct val="100000"/>
                        </a:lnSpc>
                      </a:pPr>
                      <a:endParaRPr sz="100">
                        <a:latin typeface="Times New Roman"/>
                        <a:cs typeface="Times New Roman"/>
                      </a:endParaRPr>
                    </a:p>
                  </a:txBody>
                  <a:tcPr marL="0" marR="0" marT="0" marB="0">
                    <a:lnL w="9525">
                      <a:solidFill>
                        <a:srgbClr val="00B5F0"/>
                      </a:solidFill>
                      <a:prstDash val="solid"/>
                    </a:lnL>
                    <a:lnR w="12700">
                      <a:solidFill>
                        <a:srgbClr val="00B5F0"/>
                      </a:solidFill>
                      <a:prstDash val="solid"/>
                    </a:lnR>
                    <a:lnT w="12700">
                      <a:solidFill>
                        <a:srgbClr val="00B5F0"/>
                      </a:solidFill>
                      <a:prstDash val="solid"/>
                    </a:lnT>
                    <a:lnB w="12700">
                      <a:solidFill>
                        <a:srgbClr val="00B5F0"/>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12700">
                      <a:solidFill>
                        <a:srgbClr val="00B5F0"/>
                      </a:solidFill>
                      <a:prstDash val="solid"/>
                    </a:lnR>
                    <a:lnT w="12700">
                      <a:solidFill>
                        <a:srgbClr val="00B5F0"/>
                      </a:solidFill>
                      <a:prstDash val="solid"/>
                    </a:lnT>
                    <a:lnB w="12700">
                      <a:solidFill>
                        <a:srgbClr val="00B5F0"/>
                      </a:solidFill>
                      <a:prstDash val="solid"/>
                    </a:lnB>
                  </a:tcPr>
                </a:tc>
                <a:extLst>
                  <a:ext uri="{0D108BD9-81ED-4DB2-BD59-A6C34878D82A}">
                    <a16:rowId xmlns:a16="http://schemas.microsoft.com/office/drawing/2014/main" val="10002"/>
                  </a:ext>
                </a:extLst>
              </a:tr>
              <a:tr h="539115">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9525">
                      <a:solidFill>
                        <a:srgbClr val="00B5F0"/>
                      </a:solidFill>
                      <a:prstDash val="solid"/>
                    </a:lnR>
                    <a:lnT w="12700">
                      <a:solidFill>
                        <a:srgbClr val="00B5F0"/>
                      </a:solidFill>
                      <a:prstDash val="solid"/>
                    </a:lnT>
                    <a:lnB w="9525">
                      <a:solidFill>
                        <a:srgbClr val="00B5F0"/>
                      </a:solidFill>
                      <a:prstDash val="solid"/>
                    </a:lnB>
                    <a:solidFill>
                      <a:srgbClr val="CFECFC"/>
                    </a:solidFill>
                  </a:tcPr>
                </a:tc>
                <a:tc>
                  <a:txBody>
                    <a:bodyPr/>
                    <a:lstStyle/>
                    <a:p>
                      <a:pPr>
                        <a:lnSpc>
                          <a:spcPct val="100000"/>
                        </a:lnSpc>
                      </a:pPr>
                      <a:endParaRPr sz="100">
                        <a:latin typeface="Times New Roman"/>
                        <a:cs typeface="Times New Roman"/>
                      </a:endParaRPr>
                    </a:p>
                  </a:txBody>
                  <a:tcPr marL="0" marR="0" marT="0" marB="0">
                    <a:lnL w="9525">
                      <a:solidFill>
                        <a:srgbClr val="00B5F0"/>
                      </a:solidFill>
                      <a:prstDash val="solid"/>
                    </a:lnL>
                    <a:lnR w="12700">
                      <a:solidFill>
                        <a:srgbClr val="00B5F0"/>
                      </a:solidFill>
                      <a:prstDash val="solid"/>
                    </a:lnR>
                    <a:lnT w="12700">
                      <a:solidFill>
                        <a:srgbClr val="00B5F0"/>
                      </a:solidFill>
                      <a:prstDash val="solid"/>
                    </a:lnT>
                    <a:lnB w="9525">
                      <a:solidFill>
                        <a:srgbClr val="00B5F0"/>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12700">
                      <a:solidFill>
                        <a:srgbClr val="00B5F0"/>
                      </a:solidFill>
                      <a:prstDash val="solid"/>
                    </a:lnR>
                    <a:lnT w="12700">
                      <a:solidFill>
                        <a:srgbClr val="00B5F0"/>
                      </a:solidFill>
                      <a:prstDash val="solid"/>
                    </a:lnT>
                    <a:lnB w="9525">
                      <a:solidFill>
                        <a:srgbClr val="00B5F0"/>
                      </a:solidFill>
                      <a:prstDash val="solid"/>
                    </a:lnB>
                  </a:tcPr>
                </a:tc>
                <a:extLst>
                  <a:ext uri="{0D108BD9-81ED-4DB2-BD59-A6C34878D82A}">
                    <a16:rowId xmlns:a16="http://schemas.microsoft.com/office/drawing/2014/main" val="10003"/>
                  </a:ext>
                </a:extLst>
              </a:tr>
              <a:tr h="539115">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9525">
                      <a:solidFill>
                        <a:srgbClr val="00B5F0"/>
                      </a:solidFill>
                      <a:prstDash val="solid"/>
                    </a:lnR>
                    <a:lnT w="9525">
                      <a:solidFill>
                        <a:srgbClr val="00B5F0"/>
                      </a:solidFill>
                      <a:prstDash val="solid"/>
                    </a:lnT>
                    <a:lnB w="12700">
                      <a:solidFill>
                        <a:srgbClr val="00B5F0"/>
                      </a:solidFill>
                      <a:prstDash val="solid"/>
                    </a:lnB>
                    <a:solidFill>
                      <a:srgbClr val="CFECFC"/>
                    </a:solidFill>
                  </a:tcPr>
                </a:tc>
                <a:tc>
                  <a:txBody>
                    <a:bodyPr/>
                    <a:lstStyle/>
                    <a:p>
                      <a:pPr>
                        <a:lnSpc>
                          <a:spcPct val="100000"/>
                        </a:lnSpc>
                      </a:pPr>
                      <a:endParaRPr sz="100">
                        <a:latin typeface="Times New Roman"/>
                        <a:cs typeface="Times New Roman"/>
                      </a:endParaRPr>
                    </a:p>
                  </a:txBody>
                  <a:tcPr marL="0" marR="0" marT="0" marB="0">
                    <a:lnL w="9525">
                      <a:solidFill>
                        <a:srgbClr val="00B5F0"/>
                      </a:solidFill>
                      <a:prstDash val="solid"/>
                    </a:lnL>
                    <a:lnR w="12700">
                      <a:solidFill>
                        <a:srgbClr val="00B5F0"/>
                      </a:solidFill>
                      <a:prstDash val="solid"/>
                    </a:lnR>
                    <a:lnT w="9525">
                      <a:solidFill>
                        <a:srgbClr val="00B5F0"/>
                      </a:solidFill>
                      <a:prstDash val="solid"/>
                    </a:lnT>
                    <a:lnB w="12700">
                      <a:solidFill>
                        <a:srgbClr val="00B5F0"/>
                      </a:solidFill>
                      <a:prstDash val="solid"/>
                    </a:lnB>
                  </a:tcPr>
                </a:tc>
                <a:tc>
                  <a:txBody>
                    <a:bodyPr/>
                    <a:lstStyle/>
                    <a:p>
                      <a:pPr>
                        <a:lnSpc>
                          <a:spcPct val="100000"/>
                        </a:lnSpc>
                      </a:pPr>
                      <a:endParaRPr sz="100" dirty="0">
                        <a:latin typeface="Times New Roman"/>
                        <a:cs typeface="Times New Roman"/>
                      </a:endParaRPr>
                    </a:p>
                  </a:txBody>
                  <a:tcPr marL="0" marR="0" marT="0" marB="0">
                    <a:lnL w="12700">
                      <a:solidFill>
                        <a:srgbClr val="00B5F0"/>
                      </a:solidFill>
                      <a:prstDash val="solid"/>
                    </a:lnL>
                    <a:lnR w="12700">
                      <a:solidFill>
                        <a:srgbClr val="00B5F0"/>
                      </a:solidFill>
                      <a:prstDash val="solid"/>
                    </a:lnR>
                    <a:lnT w="9525">
                      <a:solidFill>
                        <a:srgbClr val="00B5F0"/>
                      </a:solidFill>
                      <a:prstDash val="solid"/>
                    </a:lnT>
                    <a:lnB w="12700">
                      <a:solidFill>
                        <a:srgbClr val="00B5F0"/>
                      </a:solidFill>
                      <a:prstDash val="solid"/>
                    </a:lnB>
                  </a:tcPr>
                </a:tc>
                <a:extLst>
                  <a:ext uri="{0D108BD9-81ED-4DB2-BD59-A6C34878D82A}">
                    <a16:rowId xmlns:a16="http://schemas.microsoft.com/office/drawing/2014/main" val="10004"/>
                  </a:ext>
                </a:extLst>
              </a:tr>
              <a:tr h="368300">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9525">
                      <a:solidFill>
                        <a:srgbClr val="00B5F0"/>
                      </a:solidFill>
                      <a:prstDash val="solid"/>
                    </a:lnR>
                    <a:lnT w="12700">
                      <a:solidFill>
                        <a:srgbClr val="00B5F0"/>
                      </a:solidFill>
                      <a:prstDash val="solid"/>
                    </a:lnT>
                    <a:lnB w="12700">
                      <a:solidFill>
                        <a:srgbClr val="00B5F0"/>
                      </a:solidFill>
                      <a:prstDash val="solid"/>
                    </a:lnB>
                    <a:solidFill>
                      <a:srgbClr val="CFECFC"/>
                    </a:solidFill>
                  </a:tcPr>
                </a:tc>
                <a:tc>
                  <a:txBody>
                    <a:bodyPr/>
                    <a:lstStyle/>
                    <a:p>
                      <a:pPr>
                        <a:lnSpc>
                          <a:spcPct val="100000"/>
                        </a:lnSpc>
                      </a:pPr>
                      <a:endParaRPr sz="100">
                        <a:latin typeface="Times New Roman"/>
                        <a:cs typeface="Times New Roman"/>
                      </a:endParaRPr>
                    </a:p>
                  </a:txBody>
                  <a:tcPr marL="0" marR="0" marT="0" marB="0">
                    <a:lnL w="9525">
                      <a:solidFill>
                        <a:srgbClr val="00B5F0"/>
                      </a:solidFill>
                      <a:prstDash val="solid"/>
                    </a:lnL>
                    <a:lnR w="12700">
                      <a:solidFill>
                        <a:srgbClr val="00B5F0"/>
                      </a:solidFill>
                      <a:prstDash val="solid"/>
                    </a:lnR>
                    <a:lnT w="12700">
                      <a:solidFill>
                        <a:srgbClr val="00B5F0"/>
                      </a:solidFill>
                      <a:prstDash val="solid"/>
                    </a:lnT>
                    <a:lnB w="12700">
                      <a:solidFill>
                        <a:srgbClr val="00B5F0"/>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12700">
                      <a:solidFill>
                        <a:srgbClr val="00B5F0"/>
                      </a:solidFill>
                      <a:prstDash val="solid"/>
                    </a:lnR>
                    <a:lnT w="12700">
                      <a:solidFill>
                        <a:srgbClr val="00B5F0"/>
                      </a:solidFill>
                      <a:prstDash val="solid"/>
                    </a:lnT>
                    <a:lnB w="12700">
                      <a:solidFill>
                        <a:srgbClr val="00B5F0"/>
                      </a:solidFill>
                      <a:prstDash val="solid"/>
                    </a:lnB>
                  </a:tcPr>
                </a:tc>
                <a:extLst>
                  <a:ext uri="{0D108BD9-81ED-4DB2-BD59-A6C34878D82A}">
                    <a16:rowId xmlns:a16="http://schemas.microsoft.com/office/drawing/2014/main" val="10005"/>
                  </a:ext>
                </a:extLst>
              </a:tr>
              <a:tr h="538480">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9525">
                      <a:solidFill>
                        <a:srgbClr val="00B5F0"/>
                      </a:solidFill>
                      <a:prstDash val="solid"/>
                    </a:lnR>
                    <a:lnT w="12700">
                      <a:solidFill>
                        <a:srgbClr val="00B5F0"/>
                      </a:solidFill>
                      <a:prstDash val="solid"/>
                    </a:lnT>
                    <a:lnB w="12700">
                      <a:solidFill>
                        <a:srgbClr val="00B5F0"/>
                      </a:solidFill>
                      <a:prstDash val="solid"/>
                    </a:lnB>
                    <a:solidFill>
                      <a:srgbClr val="CFECFC"/>
                    </a:solidFill>
                  </a:tcPr>
                </a:tc>
                <a:tc>
                  <a:txBody>
                    <a:bodyPr/>
                    <a:lstStyle/>
                    <a:p>
                      <a:pPr>
                        <a:lnSpc>
                          <a:spcPct val="100000"/>
                        </a:lnSpc>
                      </a:pPr>
                      <a:endParaRPr sz="100">
                        <a:latin typeface="Times New Roman"/>
                        <a:cs typeface="Times New Roman"/>
                      </a:endParaRPr>
                    </a:p>
                  </a:txBody>
                  <a:tcPr marL="0" marR="0" marT="0" marB="0">
                    <a:lnL w="9525">
                      <a:solidFill>
                        <a:srgbClr val="00B5F0"/>
                      </a:solidFill>
                      <a:prstDash val="solid"/>
                    </a:lnL>
                    <a:lnR w="12700">
                      <a:solidFill>
                        <a:srgbClr val="00B5F0"/>
                      </a:solidFill>
                      <a:prstDash val="solid"/>
                    </a:lnR>
                    <a:lnT w="12700">
                      <a:solidFill>
                        <a:srgbClr val="00B5F0"/>
                      </a:solidFill>
                      <a:prstDash val="solid"/>
                    </a:lnT>
                    <a:lnB w="12700">
                      <a:solidFill>
                        <a:srgbClr val="00B5F0"/>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12700">
                      <a:solidFill>
                        <a:srgbClr val="00B5F0"/>
                      </a:solidFill>
                      <a:prstDash val="solid"/>
                    </a:lnR>
                    <a:lnT w="12700">
                      <a:solidFill>
                        <a:srgbClr val="00B5F0"/>
                      </a:solidFill>
                      <a:prstDash val="solid"/>
                    </a:lnT>
                    <a:lnB w="12700">
                      <a:solidFill>
                        <a:srgbClr val="00B5F0"/>
                      </a:solidFill>
                      <a:prstDash val="solid"/>
                    </a:lnB>
                  </a:tcPr>
                </a:tc>
                <a:extLst>
                  <a:ext uri="{0D108BD9-81ED-4DB2-BD59-A6C34878D82A}">
                    <a16:rowId xmlns:a16="http://schemas.microsoft.com/office/drawing/2014/main" val="10006"/>
                  </a:ext>
                </a:extLst>
              </a:tr>
              <a:tr h="197485">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9525">
                      <a:solidFill>
                        <a:srgbClr val="00B5F0"/>
                      </a:solidFill>
                      <a:prstDash val="solid"/>
                    </a:lnR>
                    <a:lnT w="12700">
                      <a:solidFill>
                        <a:srgbClr val="00B5F0"/>
                      </a:solidFill>
                      <a:prstDash val="solid"/>
                    </a:lnT>
                    <a:lnB w="12700">
                      <a:solidFill>
                        <a:srgbClr val="00B5F0"/>
                      </a:solidFill>
                      <a:prstDash val="solid"/>
                    </a:lnB>
                    <a:solidFill>
                      <a:srgbClr val="CFECFC"/>
                    </a:solidFill>
                  </a:tcPr>
                </a:tc>
                <a:tc>
                  <a:txBody>
                    <a:bodyPr/>
                    <a:lstStyle/>
                    <a:p>
                      <a:pPr>
                        <a:lnSpc>
                          <a:spcPct val="100000"/>
                        </a:lnSpc>
                      </a:pPr>
                      <a:endParaRPr sz="100">
                        <a:latin typeface="Times New Roman"/>
                        <a:cs typeface="Times New Roman"/>
                      </a:endParaRPr>
                    </a:p>
                  </a:txBody>
                  <a:tcPr marL="0" marR="0" marT="0" marB="0">
                    <a:lnL w="9525">
                      <a:solidFill>
                        <a:srgbClr val="00B5F0"/>
                      </a:solidFill>
                      <a:prstDash val="solid"/>
                    </a:lnL>
                    <a:lnR w="12700">
                      <a:solidFill>
                        <a:srgbClr val="00B5F0"/>
                      </a:solidFill>
                      <a:prstDash val="solid"/>
                    </a:lnR>
                    <a:lnT w="12700">
                      <a:solidFill>
                        <a:srgbClr val="00B5F0"/>
                      </a:solidFill>
                      <a:prstDash val="solid"/>
                    </a:lnT>
                    <a:lnB w="12700">
                      <a:solidFill>
                        <a:srgbClr val="00B5F0"/>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12700">
                      <a:solidFill>
                        <a:srgbClr val="00B5F0"/>
                      </a:solidFill>
                      <a:prstDash val="solid"/>
                    </a:lnR>
                    <a:lnT w="12700">
                      <a:solidFill>
                        <a:srgbClr val="00B5F0"/>
                      </a:solidFill>
                      <a:prstDash val="solid"/>
                    </a:lnT>
                    <a:lnB w="12700">
                      <a:solidFill>
                        <a:srgbClr val="00B5F0"/>
                      </a:solidFill>
                      <a:prstDash val="solid"/>
                    </a:lnB>
                  </a:tcPr>
                </a:tc>
                <a:extLst>
                  <a:ext uri="{0D108BD9-81ED-4DB2-BD59-A6C34878D82A}">
                    <a16:rowId xmlns:a16="http://schemas.microsoft.com/office/drawing/2014/main" val="10007"/>
                  </a:ext>
                </a:extLst>
              </a:tr>
              <a:tr h="197485">
                <a:tc>
                  <a:txBody>
                    <a:bodyPr/>
                    <a:lstStyle/>
                    <a:p>
                      <a:pPr>
                        <a:lnSpc>
                          <a:spcPct val="100000"/>
                        </a:lnSpc>
                      </a:pPr>
                      <a:endParaRPr sz="100">
                        <a:latin typeface="Times New Roman"/>
                        <a:cs typeface="Times New Roman"/>
                      </a:endParaRPr>
                    </a:p>
                  </a:txBody>
                  <a:tcPr marL="0" marR="0" marT="0" marB="0">
                    <a:lnL w="12700">
                      <a:solidFill>
                        <a:srgbClr val="00B5F0"/>
                      </a:solidFill>
                      <a:prstDash val="solid"/>
                    </a:lnL>
                    <a:lnR w="9525">
                      <a:solidFill>
                        <a:srgbClr val="00B5F0"/>
                      </a:solidFill>
                      <a:prstDash val="solid"/>
                    </a:lnR>
                    <a:lnT w="12700">
                      <a:solidFill>
                        <a:srgbClr val="00B5F0"/>
                      </a:solidFill>
                      <a:prstDash val="solid"/>
                    </a:lnT>
                    <a:lnB w="12700">
                      <a:solidFill>
                        <a:srgbClr val="00B5F0"/>
                      </a:solidFill>
                      <a:prstDash val="solid"/>
                    </a:lnB>
                    <a:solidFill>
                      <a:srgbClr val="CFECFC"/>
                    </a:solidFill>
                  </a:tcPr>
                </a:tc>
                <a:tc>
                  <a:txBody>
                    <a:bodyPr/>
                    <a:lstStyle/>
                    <a:p>
                      <a:pPr>
                        <a:lnSpc>
                          <a:spcPct val="100000"/>
                        </a:lnSpc>
                      </a:pPr>
                      <a:endParaRPr sz="100">
                        <a:latin typeface="Times New Roman"/>
                        <a:cs typeface="Times New Roman"/>
                      </a:endParaRPr>
                    </a:p>
                  </a:txBody>
                  <a:tcPr marL="0" marR="0" marT="0" marB="0">
                    <a:lnL w="9525">
                      <a:solidFill>
                        <a:srgbClr val="00B5F0"/>
                      </a:solidFill>
                      <a:prstDash val="solid"/>
                    </a:lnL>
                    <a:lnR w="12700">
                      <a:solidFill>
                        <a:srgbClr val="00B5F0"/>
                      </a:solidFill>
                      <a:prstDash val="solid"/>
                    </a:lnR>
                    <a:lnT w="12700">
                      <a:solidFill>
                        <a:srgbClr val="00B5F0"/>
                      </a:solidFill>
                      <a:prstDash val="solid"/>
                    </a:lnT>
                    <a:lnB w="12700">
                      <a:solidFill>
                        <a:srgbClr val="00B5F0"/>
                      </a:solidFill>
                      <a:prstDash val="solid"/>
                    </a:lnB>
                  </a:tcPr>
                </a:tc>
                <a:tc>
                  <a:txBody>
                    <a:bodyPr/>
                    <a:lstStyle/>
                    <a:p>
                      <a:pPr>
                        <a:lnSpc>
                          <a:spcPct val="100000"/>
                        </a:lnSpc>
                      </a:pPr>
                      <a:endParaRPr sz="100" dirty="0">
                        <a:latin typeface="Times New Roman"/>
                        <a:cs typeface="Times New Roman"/>
                      </a:endParaRPr>
                    </a:p>
                  </a:txBody>
                  <a:tcPr marL="0" marR="0" marT="0" marB="0">
                    <a:lnL w="12700">
                      <a:solidFill>
                        <a:srgbClr val="00B5F0"/>
                      </a:solidFill>
                      <a:prstDash val="solid"/>
                    </a:lnL>
                    <a:lnR w="12700">
                      <a:solidFill>
                        <a:srgbClr val="00B5F0"/>
                      </a:solidFill>
                      <a:prstDash val="solid"/>
                    </a:lnR>
                    <a:lnT w="12700">
                      <a:solidFill>
                        <a:srgbClr val="00B5F0"/>
                      </a:solidFill>
                      <a:prstDash val="solid"/>
                    </a:lnT>
                    <a:lnB w="12700">
                      <a:solidFill>
                        <a:srgbClr val="00B5F0"/>
                      </a:solidFill>
                      <a:prstDash val="solid"/>
                    </a:lnB>
                  </a:tcPr>
                </a:tc>
                <a:extLst>
                  <a:ext uri="{0D108BD9-81ED-4DB2-BD59-A6C34878D82A}">
                    <a16:rowId xmlns:a16="http://schemas.microsoft.com/office/drawing/2014/main" val="10008"/>
                  </a:ext>
                </a:extLst>
              </a:tr>
            </a:tbl>
          </a:graphicData>
        </a:graphic>
      </p:graphicFrame>
      <p:pic>
        <p:nvPicPr>
          <p:cNvPr id="36" name="object 36"/>
          <p:cNvPicPr/>
          <p:nvPr/>
        </p:nvPicPr>
        <p:blipFill>
          <a:blip r:embed="rId18" cstate="print"/>
          <a:stretch>
            <a:fillRect/>
          </a:stretch>
        </p:blipFill>
        <p:spPr>
          <a:xfrm>
            <a:off x="1522260" y="6590906"/>
            <a:ext cx="114160" cy="117220"/>
          </a:xfrm>
          <a:prstGeom prst="rect">
            <a:avLst/>
          </a:prstGeom>
        </p:spPr>
      </p:pic>
      <p:pic>
        <p:nvPicPr>
          <p:cNvPr id="37" name="object 37"/>
          <p:cNvPicPr/>
          <p:nvPr/>
        </p:nvPicPr>
        <p:blipFill>
          <a:blip r:embed="rId19" cstate="print"/>
          <a:stretch>
            <a:fillRect/>
          </a:stretch>
        </p:blipFill>
        <p:spPr>
          <a:xfrm>
            <a:off x="1773440" y="6590906"/>
            <a:ext cx="117221" cy="115684"/>
          </a:xfrm>
          <a:prstGeom prst="rect">
            <a:avLst/>
          </a:prstGeom>
        </p:spPr>
      </p:pic>
      <p:pic>
        <p:nvPicPr>
          <p:cNvPr id="38" name="object 38"/>
          <p:cNvPicPr/>
          <p:nvPr/>
        </p:nvPicPr>
        <p:blipFill>
          <a:blip r:embed="rId20" cstate="print"/>
          <a:stretch>
            <a:fillRect/>
          </a:stretch>
        </p:blipFill>
        <p:spPr>
          <a:xfrm>
            <a:off x="2906014" y="6590906"/>
            <a:ext cx="118719" cy="118706"/>
          </a:xfrm>
          <a:prstGeom prst="rect">
            <a:avLst/>
          </a:prstGeom>
        </p:spPr>
      </p:pic>
      <p:pic>
        <p:nvPicPr>
          <p:cNvPr id="39" name="object 39"/>
          <p:cNvPicPr/>
          <p:nvPr/>
        </p:nvPicPr>
        <p:blipFill>
          <a:blip r:embed="rId21" cstate="print"/>
          <a:stretch>
            <a:fillRect/>
          </a:stretch>
        </p:blipFill>
        <p:spPr>
          <a:xfrm>
            <a:off x="3157194" y="6590906"/>
            <a:ext cx="118706" cy="117220"/>
          </a:xfrm>
          <a:prstGeom prst="rect">
            <a:avLst/>
          </a:prstGeom>
        </p:spPr>
      </p:pic>
      <p:pic>
        <p:nvPicPr>
          <p:cNvPr id="40" name="object 40"/>
          <p:cNvPicPr/>
          <p:nvPr/>
        </p:nvPicPr>
        <p:blipFill>
          <a:blip r:embed="rId22" cstate="print"/>
          <a:stretch>
            <a:fillRect/>
          </a:stretch>
        </p:blipFill>
        <p:spPr>
          <a:xfrm>
            <a:off x="3409848" y="6590906"/>
            <a:ext cx="117233" cy="117220"/>
          </a:xfrm>
          <a:prstGeom prst="rect">
            <a:avLst/>
          </a:prstGeom>
        </p:spPr>
      </p:pic>
      <p:pic>
        <p:nvPicPr>
          <p:cNvPr id="41" name="object 41"/>
          <p:cNvPicPr/>
          <p:nvPr/>
        </p:nvPicPr>
        <p:blipFill>
          <a:blip r:embed="rId23" cstate="print"/>
          <a:stretch>
            <a:fillRect/>
          </a:stretch>
        </p:blipFill>
        <p:spPr>
          <a:xfrm>
            <a:off x="4880368" y="6589369"/>
            <a:ext cx="806805" cy="118757"/>
          </a:xfrm>
          <a:prstGeom prst="rect">
            <a:avLst/>
          </a:prstGeom>
        </p:spPr>
      </p:pic>
      <p:pic>
        <p:nvPicPr>
          <p:cNvPr id="42" name="object 42"/>
          <p:cNvPicPr/>
          <p:nvPr/>
        </p:nvPicPr>
        <p:blipFill>
          <a:blip r:embed="rId24" cstate="print"/>
          <a:stretch>
            <a:fillRect/>
          </a:stretch>
        </p:blipFill>
        <p:spPr>
          <a:xfrm>
            <a:off x="1459852" y="6874026"/>
            <a:ext cx="494703" cy="118757"/>
          </a:xfrm>
          <a:prstGeom prst="rect">
            <a:avLst/>
          </a:prstGeom>
        </p:spPr>
      </p:pic>
      <p:pic>
        <p:nvPicPr>
          <p:cNvPr id="43" name="object 43"/>
          <p:cNvPicPr/>
          <p:nvPr/>
        </p:nvPicPr>
        <p:blipFill>
          <a:blip r:embed="rId25" cstate="print"/>
          <a:stretch>
            <a:fillRect/>
          </a:stretch>
        </p:blipFill>
        <p:spPr>
          <a:xfrm>
            <a:off x="2377782" y="6872540"/>
            <a:ext cx="1353286" cy="120243"/>
          </a:xfrm>
          <a:prstGeom prst="rect">
            <a:avLst/>
          </a:prstGeom>
        </p:spPr>
      </p:pic>
      <p:pic>
        <p:nvPicPr>
          <p:cNvPr id="44" name="object 44"/>
          <p:cNvPicPr/>
          <p:nvPr/>
        </p:nvPicPr>
        <p:blipFill>
          <a:blip r:embed="rId26" cstate="print"/>
          <a:stretch>
            <a:fillRect/>
          </a:stretch>
        </p:blipFill>
        <p:spPr>
          <a:xfrm>
            <a:off x="4145114" y="6788797"/>
            <a:ext cx="1505546" cy="289217"/>
          </a:xfrm>
          <a:prstGeom prst="rect">
            <a:avLst/>
          </a:prstGeom>
        </p:spPr>
      </p:pic>
      <p:pic>
        <p:nvPicPr>
          <p:cNvPr id="45" name="object 45"/>
          <p:cNvPicPr/>
          <p:nvPr/>
        </p:nvPicPr>
        <p:blipFill>
          <a:blip r:embed="rId27" cstate="print"/>
          <a:stretch>
            <a:fillRect/>
          </a:stretch>
        </p:blipFill>
        <p:spPr>
          <a:xfrm>
            <a:off x="1333500" y="7157198"/>
            <a:ext cx="747420" cy="118706"/>
          </a:xfrm>
          <a:prstGeom prst="rect">
            <a:avLst/>
          </a:prstGeom>
        </p:spPr>
      </p:pic>
      <p:pic>
        <p:nvPicPr>
          <p:cNvPr id="46" name="object 46"/>
          <p:cNvPicPr/>
          <p:nvPr/>
        </p:nvPicPr>
        <p:blipFill>
          <a:blip r:embed="rId28" cstate="print"/>
          <a:stretch>
            <a:fillRect/>
          </a:stretch>
        </p:blipFill>
        <p:spPr>
          <a:xfrm>
            <a:off x="2377782" y="7155662"/>
            <a:ext cx="1353286" cy="120243"/>
          </a:xfrm>
          <a:prstGeom prst="rect">
            <a:avLst/>
          </a:prstGeom>
        </p:spPr>
      </p:pic>
      <p:pic>
        <p:nvPicPr>
          <p:cNvPr id="47" name="object 47"/>
          <p:cNvPicPr/>
          <p:nvPr/>
        </p:nvPicPr>
        <p:blipFill>
          <a:blip r:embed="rId29" cstate="print"/>
          <a:stretch>
            <a:fillRect/>
          </a:stretch>
        </p:blipFill>
        <p:spPr>
          <a:xfrm>
            <a:off x="4139006" y="7157198"/>
            <a:ext cx="493217" cy="117170"/>
          </a:xfrm>
          <a:prstGeom prst="rect">
            <a:avLst/>
          </a:prstGeom>
        </p:spPr>
      </p:pic>
      <p:pic>
        <p:nvPicPr>
          <p:cNvPr id="48" name="object 48"/>
          <p:cNvPicPr/>
          <p:nvPr/>
        </p:nvPicPr>
        <p:blipFill>
          <a:blip r:embed="rId30" cstate="print"/>
          <a:stretch>
            <a:fillRect/>
          </a:stretch>
        </p:blipFill>
        <p:spPr>
          <a:xfrm>
            <a:off x="1459852" y="7525537"/>
            <a:ext cx="494703" cy="118770"/>
          </a:xfrm>
          <a:prstGeom prst="rect">
            <a:avLst/>
          </a:prstGeom>
        </p:spPr>
      </p:pic>
      <p:pic>
        <p:nvPicPr>
          <p:cNvPr id="49" name="object 49"/>
          <p:cNvPicPr/>
          <p:nvPr/>
        </p:nvPicPr>
        <p:blipFill>
          <a:blip r:embed="rId31" cstate="print"/>
          <a:stretch>
            <a:fillRect/>
          </a:stretch>
        </p:blipFill>
        <p:spPr>
          <a:xfrm>
            <a:off x="2377782" y="7525537"/>
            <a:ext cx="1353286" cy="118770"/>
          </a:xfrm>
          <a:prstGeom prst="rect">
            <a:avLst/>
          </a:prstGeom>
        </p:spPr>
      </p:pic>
      <p:pic>
        <p:nvPicPr>
          <p:cNvPr id="50" name="object 50"/>
          <p:cNvPicPr/>
          <p:nvPr/>
        </p:nvPicPr>
        <p:blipFill>
          <a:blip r:embed="rId32" cstate="print"/>
          <a:stretch>
            <a:fillRect/>
          </a:stretch>
        </p:blipFill>
        <p:spPr>
          <a:xfrm>
            <a:off x="4139006" y="7355090"/>
            <a:ext cx="2271217" cy="459727"/>
          </a:xfrm>
          <a:prstGeom prst="rect">
            <a:avLst/>
          </a:prstGeom>
        </p:spPr>
      </p:pic>
      <p:pic>
        <p:nvPicPr>
          <p:cNvPr id="51" name="object 51"/>
          <p:cNvPicPr/>
          <p:nvPr/>
        </p:nvPicPr>
        <p:blipFill>
          <a:blip r:embed="rId33" cstate="print"/>
          <a:stretch>
            <a:fillRect/>
          </a:stretch>
        </p:blipFill>
        <p:spPr>
          <a:xfrm>
            <a:off x="1277188" y="7893939"/>
            <a:ext cx="866139" cy="459739"/>
          </a:xfrm>
          <a:prstGeom prst="rect">
            <a:avLst/>
          </a:prstGeom>
        </p:spPr>
      </p:pic>
      <p:pic>
        <p:nvPicPr>
          <p:cNvPr id="52" name="object 52"/>
          <p:cNvPicPr/>
          <p:nvPr/>
        </p:nvPicPr>
        <p:blipFill>
          <a:blip r:embed="rId34" cstate="print"/>
          <a:stretch>
            <a:fillRect/>
          </a:stretch>
        </p:blipFill>
        <p:spPr>
          <a:xfrm>
            <a:off x="2376233" y="7979168"/>
            <a:ext cx="936180" cy="289280"/>
          </a:xfrm>
          <a:prstGeom prst="rect">
            <a:avLst/>
          </a:prstGeom>
        </p:spPr>
      </p:pic>
      <p:pic>
        <p:nvPicPr>
          <p:cNvPr id="53" name="object 53"/>
          <p:cNvPicPr/>
          <p:nvPr/>
        </p:nvPicPr>
        <p:blipFill>
          <a:blip r:embed="rId35" cstate="print"/>
          <a:stretch>
            <a:fillRect/>
          </a:stretch>
        </p:blipFill>
        <p:spPr>
          <a:xfrm>
            <a:off x="4139006" y="7979168"/>
            <a:ext cx="1634934" cy="289280"/>
          </a:xfrm>
          <a:prstGeom prst="rect">
            <a:avLst/>
          </a:prstGeom>
        </p:spPr>
      </p:pic>
      <p:pic>
        <p:nvPicPr>
          <p:cNvPr id="54" name="object 54"/>
          <p:cNvPicPr/>
          <p:nvPr/>
        </p:nvPicPr>
        <p:blipFill>
          <a:blip r:embed="rId36" cstate="print"/>
          <a:stretch>
            <a:fillRect/>
          </a:stretch>
        </p:blipFill>
        <p:spPr>
          <a:xfrm>
            <a:off x="1459852" y="8518080"/>
            <a:ext cx="494703" cy="118706"/>
          </a:xfrm>
          <a:prstGeom prst="rect">
            <a:avLst/>
          </a:prstGeom>
        </p:spPr>
      </p:pic>
      <p:grpSp>
        <p:nvGrpSpPr>
          <p:cNvPr id="55" name="object 55"/>
          <p:cNvGrpSpPr/>
          <p:nvPr/>
        </p:nvGrpSpPr>
        <p:grpSpPr>
          <a:xfrm>
            <a:off x="2377782" y="8518080"/>
            <a:ext cx="1339850" cy="118745"/>
            <a:chOff x="2377782" y="8518080"/>
            <a:chExt cx="1339850" cy="118745"/>
          </a:xfrm>
        </p:grpSpPr>
        <p:pic>
          <p:nvPicPr>
            <p:cNvPr id="56" name="object 56"/>
            <p:cNvPicPr/>
            <p:nvPr/>
          </p:nvPicPr>
          <p:blipFill>
            <a:blip r:embed="rId37" cstate="print"/>
            <a:stretch>
              <a:fillRect/>
            </a:stretch>
          </p:blipFill>
          <p:spPr>
            <a:xfrm>
              <a:off x="2377782" y="8518080"/>
              <a:ext cx="242036" cy="118706"/>
            </a:xfrm>
            <a:prstGeom prst="rect">
              <a:avLst/>
            </a:prstGeom>
          </p:spPr>
        </p:pic>
        <p:pic>
          <p:nvPicPr>
            <p:cNvPr id="57" name="object 57"/>
            <p:cNvPicPr/>
            <p:nvPr/>
          </p:nvPicPr>
          <p:blipFill>
            <a:blip r:embed="rId38" cstate="print"/>
            <a:stretch>
              <a:fillRect/>
            </a:stretch>
          </p:blipFill>
          <p:spPr>
            <a:xfrm>
              <a:off x="2644178" y="8518080"/>
              <a:ext cx="1073200" cy="118706"/>
            </a:xfrm>
            <a:prstGeom prst="rect">
              <a:avLst/>
            </a:prstGeom>
          </p:spPr>
        </p:pic>
      </p:grpSp>
      <p:pic>
        <p:nvPicPr>
          <p:cNvPr id="58" name="object 58"/>
          <p:cNvPicPr/>
          <p:nvPr/>
        </p:nvPicPr>
        <p:blipFill>
          <a:blip r:embed="rId39" cstate="print"/>
          <a:stretch>
            <a:fillRect/>
          </a:stretch>
        </p:blipFill>
        <p:spPr>
          <a:xfrm>
            <a:off x="4137520" y="8432850"/>
            <a:ext cx="1908924" cy="289217"/>
          </a:xfrm>
          <a:prstGeom prst="rect">
            <a:avLst/>
          </a:prstGeom>
        </p:spPr>
      </p:pic>
      <p:pic>
        <p:nvPicPr>
          <p:cNvPr id="59" name="object 59"/>
          <p:cNvPicPr/>
          <p:nvPr/>
        </p:nvPicPr>
        <p:blipFill>
          <a:blip r:embed="rId40" cstate="print"/>
          <a:stretch>
            <a:fillRect/>
          </a:stretch>
        </p:blipFill>
        <p:spPr>
          <a:xfrm>
            <a:off x="1333500" y="8887967"/>
            <a:ext cx="747420" cy="289267"/>
          </a:xfrm>
          <a:prstGeom prst="rect">
            <a:avLst/>
          </a:prstGeom>
        </p:spPr>
      </p:pic>
      <p:pic>
        <p:nvPicPr>
          <p:cNvPr id="60" name="object 60"/>
          <p:cNvPicPr/>
          <p:nvPr/>
        </p:nvPicPr>
        <p:blipFill>
          <a:blip r:embed="rId41" cstate="print"/>
          <a:stretch>
            <a:fillRect/>
          </a:stretch>
        </p:blipFill>
        <p:spPr>
          <a:xfrm>
            <a:off x="2376233" y="8886481"/>
            <a:ext cx="1333500" cy="290753"/>
          </a:xfrm>
          <a:prstGeom prst="rect">
            <a:avLst/>
          </a:prstGeom>
        </p:spPr>
      </p:pic>
      <p:pic>
        <p:nvPicPr>
          <p:cNvPr id="61" name="object 61"/>
          <p:cNvPicPr/>
          <p:nvPr/>
        </p:nvPicPr>
        <p:blipFill>
          <a:blip r:embed="rId42" cstate="print"/>
          <a:stretch>
            <a:fillRect/>
          </a:stretch>
        </p:blipFill>
        <p:spPr>
          <a:xfrm>
            <a:off x="4145114" y="8802737"/>
            <a:ext cx="2277313" cy="459727"/>
          </a:xfrm>
          <a:prstGeom prst="rect">
            <a:avLst/>
          </a:prstGeom>
        </p:spPr>
      </p:pic>
      <p:pic>
        <p:nvPicPr>
          <p:cNvPr id="62" name="object 62"/>
          <p:cNvPicPr/>
          <p:nvPr/>
        </p:nvPicPr>
        <p:blipFill>
          <a:blip r:embed="rId43" cstate="print"/>
          <a:stretch>
            <a:fillRect/>
          </a:stretch>
        </p:blipFill>
        <p:spPr>
          <a:xfrm>
            <a:off x="1144739" y="9341637"/>
            <a:ext cx="1123454" cy="117182"/>
          </a:xfrm>
          <a:prstGeom prst="rect">
            <a:avLst/>
          </a:prstGeom>
        </p:spPr>
      </p:pic>
      <p:grpSp>
        <p:nvGrpSpPr>
          <p:cNvPr id="63" name="object 63"/>
          <p:cNvGrpSpPr/>
          <p:nvPr/>
        </p:nvGrpSpPr>
        <p:grpSpPr>
          <a:xfrm>
            <a:off x="2376233" y="9340100"/>
            <a:ext cx="1670050" cy="120650"/>
            <a:chOff x="2376233" y="9340100"/>
            <a:chExt cx="1670050" cy="120650"/>
          </a:xfrm>
        </p:grpSpPr>
        <p:pic>
          <p:nvPicPr>
            <p:cNvPr id="64" name="object 64"/>
            <p:cNvPicPr/>
            <p:nvPr/>
          </p:nvPicPr>
          <p:blipFill>
            <a:blip r:embed="rId44" cstate="print"/>
            <a:stretch>
              <a:fillRect/>
            </a:stretch>
          </p:blipFill>
          <p:spPr>
            <a:xfrm>
              <a:off x="2376233" y="9341637"/>
              <a:ext cx="243586" cy="117182"/>
            </a:xfrm>
            <a:prstGeom prst="rect">
              <a:avLst/>
            </a:prstGeom>
          </p:spPr>
        </p:pic>
        <p:pic>
          <p:nvPicPr>
            <p:cNvPr id="65" name="object 65"/>
            <p:cNvPicPr/>
            <p:nvPr/>
          </p:nvPicPr>
          <p:blipFill>
            <a:blip r:embed="rId45" cstate="print"/>
            <a:stretch>
              <a:fillRect/>
            </a:stretch>
          </p:blipFill>
          <p:spPr>
            <a:xfrm>
              <a:off x="2644178" y="9340100"/>
              <a:ext cx="1402016" cy="120256"/>
            </a:xfrm>
            <a:prstGeom prst="rect">
              <a:avLst/>
            </a:prstGeom>
          </p:spPr>
        </p:pic>
      </p:grpSp>
      <p:pic>
        <p:nvPicPr>
          <p:cNvPr id="66" name="object 66"/>
          <p:cNvPicPr/>
          <p:nvPr/>
        </p:nvPicPr>
        <p:blipFill>
          <a:blip r:embed="rId46" cstate="print"/>
          <a:stretch>
            <a:fillRect/>
          </a:stretch>
        </p:blipFill>
        <p:spPr>
          <a:xfrm>
            <a:off x="4137520" y="9341637"/>
            <a:ext cx="1948459" cy="117182"/>
          </a:xfrm>
          <a:prstGeom prst="rect">
            <a:avLst/>
          </a:prstGeom>
        </p:spPr>
      </p:pic>
      <p:pic>
        <p:nvPicPr>
          <p:cNvPr id="67" name="object 67"/>
          <p:cNvPicPr/>
          <p:nvPr/>
        </p:nvPicPr>
        <p:blipFill>
          <a:blip r:embed="rId47" cstate="print"/>
          <a:stretch>
            <a:fillRect/>
          </a:stretch>
        </p:blipFill>
        <p:spPr>
          <a:xfrm>
            <a:off x="1207147" y="9539540"/>
            <a:ext cx="998588" cy="118706"/>
          </a:xfrm>
          <a:prstGeom prst="rect">
            <a:avLst/>
          </a:prstGeom>
        </p:spPr>
      </p:pic>
      <p:pic>
        <p:nvPicPr>
          <p:cNvPr id="68" name="object 68"/>
          <p:cNvPicPr/>
          <p:nvPr/>
        </p:nvPicPr>
        <p:blipFill>
          <a:blip r:embed="rId48" cstate="print"/>
          <a:stretch>
            <a:fillRect/>
          </a:stretch>
        </p:blipFill>
        <p:spPr>
          <a:xfrm>
            <a:off x="2376233" y="9537992"/>
            <a:ext cx="1529905" cy="120256"/>
          </a:xfrm>
          <a:prstGeom prst="rect">
            <a:avLst/>
          </a:prstGeom>
        </p:spPr>
      </p:pic>
      <p:pic>
        <p:nvPicPr>
          <p:cNvPr id="69" name="object 69"/>
          <p:cNvPicPr/>
          <p:nvPr/>
        </p:nvPicPr>
        <p:blipFill>
          <a:blip r:embed="rId49" cstate="print"/>
          <a:stretch>
            <a:fillRect/>
          </a:stretch>
        </p:blipFill>
        <p:spPr>
          <a:xfrm>
            <a:off x="4139006" y="9539540"/>
            <a:ext cx="618032" cy="117170"/>
          </a:xfrm>
          <a:prstGeom prst="rect">
            <a:avLst/>
          </a:prstGeom>
        </p:spPr>
      </p:pic>
      <p:grpSp>
        <p:nvGrpSpPr>
          <p:cNvPr id="70" name="object 70"/>
          <p:cNvGrpSpPr/>
          <p:nvPr/>
        </p:nvGrpSpPr>
        <p:grpSpPr>
          <a:xfrm>
            <a:off x="1070178" y="5971336"/>
            <a:ext cx="720090" cy="359410"/>
            <a:chOff x="1070178" y="5971336"/>
            <a:chExt cx="720090" cy="359410"/>
          </a:xfrm>
        </p:grpSpPr>
        <p:sp>
          <p:nvSpPr>
            <p:cNvPr id="71" name="object 71"/>
            <p:cNvSpPr/>
            <p:nvPr/>
          </p:nvSpPr>
          <p:spPr>
            <a:xfrm>
              <a:off x="1070178" y="5971336"/>
              <a:ext cx="720090" cy="359410"/>
            </a:xfrm>
            <a:custGeom>
              <a:avLst/>
              <a:gdLst/>
              <a:ahLst/>
              <a:cxnLst/>
              <a:rect l="l" t="t" r="r" b="b"/>
              <a:pathLst>
                <a:path w="720089" h="359410">
                  <a:moveTo>
                    <a:pt x="618032" y="359270"/>
                  </a:moveTo>
                  <a:lnTo>
                    <a:pt x="101942" y="359270"/>
                  </a:lnTo>
                  <a:lnTo>
                    <a:pt x="62257" y="351250"/>
                  </a:lnTo>
                  <a:lnTo>
                    <a:pt x="29854" y="329384"/>
                  </a:lnTo>
                  <a:lnTo>
                    <a:pt x="8009" y="296958"/>
                  </a:lnTo>
                  <a:lnTo>
                    <a:pt x="0" y="257263"/>
                  </a:lnTo>
                  <a:lnTo>
                    <a:pt x="0" y="100456"/>
                  </a:lnTo>
                  <a:lnTo>
                    <a:pt x="8009" y="61652"/>
                  </a:lnTo>
                  <a:lnTo>
                    <a:pt x="29854" y="29687"/>
                  </a:lnTo>
                  <a:lnTo>
                    <a:pt x="62257" y="7993"/>
                  </a:lnTo>
                  <a:lnTo>
                    <a:pt x="101942" y="0"/>
                  </a:lnTo>
                  <a:lnTo>
                    <a:pt x="618032" y="0"/>
                  </a:lnTo>
                  <a:lnTo>
                    <a:pt x="657720" y="7993"/>
                  </a:lnTo>
                  <a:lnTo>
                    <a:pt x="690141" y="29687"/>
                  </a:lnTo>
                  <a:lnTo>
                    <a:pt x="712007" y="61652"/>
                  </a:lnTo>
                  <a:lnTo>
                    <a:pt x="720026" y="100456"/>
                  </a:lnTo>
                  <a:lnTo>
                    <a:pt x="720026" y="257263"/>
                  </a:lnTo>
                  <a:lnTo>
                    <a:pt x="712007" y="296958"/>
                  </a:lnTo>
                  <a:lnTo>
                    <a:pt x="690141" y="329384"/>
                  </a:lnTo>
                  <a:lnTo>
                    <a:pt x="657720" y="351250"/>
                  </a:lnTo>
                  <a:lnTo>
                    <a:pt x="618032" y="359270"/>
                  </a:lnTo>
                  <a:close/>
                </a:path>
              </a:pathLst>
            </a:custGeom>
            <a:solidFill>
              <a:srgbClr val="A1A3A7"/>
            </a:solidFill>
          </p:spPr>
          <p:txBody>
            <a:bodyPr wrap="square" lIns="0" tIns="0" rIns="0" bIns="0" rtlCol="0"/>
            <a:lstStyle/>
            <a:p>
              <a:endParaRPr/>
            </a:p>
          </p:txBody>
        </p:sp>
        <p:pic>
          <p:nvPicPr>
            <p:cNvPr id="72" name="object 72"/>
            <p:cNvPicPr/>
            <p:nvPr/>
          </p:nvPicPr>
          <p:blipFill>
            <a:blip r:embed="rId50" cstate="print"/>
            <a:stretch>
              <a:fillRect/>
            </a:stretch>
          </p:blipFill>
          <p:spPr>
            <a:xfrm>
              <a:off x="1242174" y="6053531"/>
              <a:ext cx="167424" cy="193332"/>
            </a:xfrm>
            <a:prstGeom prst="rect">
              <a:avLst/>
            </a:prstGeom>
          </p:spPr>
        </p:pic>
        <p:pic>
          <p:nvPicPr>
            <p:cNvPr id="73" name="object 73"/>
            <p:cNvPicPr/>
            <p:nvPr/>
          </p:nvPicPr>
          <p:blipFill>
            <a:blip r:embed="rId51" cstate="print"/>
            <a:stretch>
              <a:fillRect/>
            </a:stretch>
          </p:blipFill>
          <p:spPr>
            <a:xfrm>
              <a:off x="1504010" y="6053531"/>
              <a:ext cx="115684" cy="179641"/>
            </a:xfrm>
            <a:prstGeom prst="rect">
              <a:avLst/>
            </a:prstGeom>
          </p:spPr>
        </p:pic>
      </p:grpSp>
      <p:pic>
        <p:nvPicPr>
          <p:cNvPr id="74" name="object 74"/>
          <p:cNvPicPr/>
          <p:nvPr/>
        </p:nvPicPr>
        <p:blipFill>
          <a:blip r:embed="rId52" cstate="print"/>
          <a:stretch>
            <a:fillRect/>
          </a:stretch>
        </p:blipFill>
        <p:spPr>
          <a:xfrm>
            <a:off x="1957641" y="6053530"/>
            <a:ext cx="2479763" cy="190309"/>
          </a:xfrm>
          <a:prstGeom prst="rect">
            <a:avLst/>
          </a:prstGeom>
        </p:spPr>
      </p:pic>
      <p:pic>
        <p:nvPicPr>
          <p:cNvPr id="75" name="object 75"/>
          <p:cNvPicPr/>
          <p:nvPr/>
        </p:nvPicPr>
        <p:blipFill>
          <a:blip r:embed="rId53" cstate="print"/>
          <a:stretch>
            <a:fillRect/>
          </a:stretch>
        </p:blipFill>
        <p:spPr>
          <a:xfrm>
            <a:off x="4502848" y="6061125"/>
            <a:ext cx="1484210" cy="181178"/>
          </a:xfrm>
          <a:prstGeom prst="rect">
            <a:avLst/>
          </a:prstGeom>
        </p:spPr>
      </p:pic>
      <p:sp>
        <p:nvSpPr>
          <p:cNvPr id="76" name="object 76"/>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77" name="object 77"/>
          <p:cNvGrpSpPr/>
          <p:nvPr/>
        </p:nvGrpSpPr>
        <p:grpSpPr>
          <a:xfrm>
            <a:off x="7183539" y="1080286"/>
            <a:ext cx="368935" cy="688340"/>
            <a:chOff x="7183539" y="1080286"/>
            <a:chExt cx="368935" cy="688340"/>
          </a:xfrm>
        </p:grpSpPr>
        <p:sp>
          <p:nvSpPr>
            <p:cNvPr id="78" name="object 7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79" name="object 7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0" name="object 80"/>
            <p:cNvPicPr/>
            <p:nvPr/>
          </p:nvPicPr>
          <p:blipFill>
            <a:blip r:embed="rId54" cstate="print"/>
            <a:stretch>
              <a:fillRect/>
            </a:stretch>
          </p:blipFill>
          <p:spPr>
            <a:xfrm>
              <a:off x="7296200" y="1401508"/>
              <a:ext cx="133946" cy="270967"/>
            </a:xfrm>
            <a:prstGeom prst="rect">
              <a:avLst/>
            </a:prstGeom>
          </p:spPr>
        </p:pic>
      </p:grpSp>
      <p:grpSp>
        <p:nvGrpSpPr>
          <p:cNvPr id="81" name="object 81"/>
          <p:cNvGrpSpPr/>
          <p:nvPr/>
        </p:nvGrpSpPr>
        <p:grpSpPr>
          <a:xfrm>
            <a:off x="7183539" y="2570606"/>
            <a:ext cx="368935" cy="688340"/>
            <a:chOff x="7183539" y="2570606"/>
            <a:chExt cx="368935" cy="688340"/>
          </a:xfrm>
        </p:grpSpPr>
        <p:sp>
          <p:nvSpPr>
            <p:cNvPr id="82" name="object 8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3" name="object 83"/>
            <p:cNvPicPr/>
            <p:nvPr/>
          </p:nvPicPr>
          <p:blipFill>
            <a:blip r:embed="rId55" cstate="print"/>
            <a:stretch>
              <a:fillRect/>
            </a:stretch>
          </p:blipFill>
          <p:spPr>
            <a:xfrm>
              <a:off x="7296200" y="2686303"/>
              <a:ext cx="133946" cy="272503"/>
            </a:xfrm>
            <a:prstGeom prst="rect">
              <a:avLst/>
            </a:prstGeom>
          </p:spPr>
        </p:pic>
        <p:pic>
          <p:nvPicPr>
            <p:cNvPr id="84" name="object 84"/>
            <p:cNvPicPr/>
            <p:nvPr/>
          </p:nvPicPr>
          <p:blipFill>
            <a:blip r:embed="rId56" cstate="print"/>
            <a:stretch>
              <a:fillRect/>
            </a:stretch>
          </p:blipFill>
          <p:spPr>
            <a:xfrm>
              <a:off x="7294664" y="3013570"/>
              <a:ext cx="137020" cy="137020"/>
            </a:xfrm>
            <a:prstGeom prst="rect">
              <a:avLst/>
            </a:prstGeom>
          </p:spPr>
        </p:pic>
      </p:grpSp>
      <p:grpSp>
        <p:nvGrpSpPr>
          <p:cNvPr id="85" name="object 85"/>
          <p:cNvGrpSpPr/>
          <p:nvPr/>
        </p:nvGrpSpPr>
        <p:grpSpPr>
          <a:xfrm>
            <a:off x="7183539" y="1826221"/>
            <a:ext cx="368935" cy="687070"/>
            <a:chOff x="7183539" y="1826221"/>
            <a:chExt cx="368935" cy="687070"/>
          </a:xfrm>
        </p:grpSpPr>
        <p:sp>
          <p:nvSpPr>
            <p:cNvPr id="86" name="object 8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7" name="object 87"/>
            <p:cNvPicPr/>
            <p:nvPr/>
          </p:nvPicPr>
          <p:blipFill>
            <a:blip r:embed="rId57" cstate="print"/>
            <a:stretch>
              <a:fillRect/>
            </a:stretch>
          </p:blipFill>
          <p:spPr>
            <a:xfrm>
              <a:off x="7296200" y="1940369"/>
              <a:ext cx="133946" cy="274040"/>
            </a:xfrm>
            <a:prstGeom prst="rect">
              <a:avLst/>
            </a:prstGeom>
          </p:spPr>
        </p:pic>
        <p:pic>
          <p:nvPicPr>
            <p:cNvPr id="88" name="object 88"/>
            <p:cNvPicPr/>
            <p:nvPr/>
          </p:nvPicPr>
          <p:blipFill>
            <a:blip r:embed="rId58" cstate="print"/>
            <a:stretch>
              <a:fillRect/>
            </a:stretch>
          </p:blipFill>
          <p:spPr>
            <a:xfrm>
              <a:off x="7294664" y="2269184"/>
              <a:ext cx="137020" cy="135483"/>
            </a:xfrm>
            <a:prstGeom prst="rect">
              <a:avLst/>
            </a:prstGeom>
          </p:spPr>
        </p:pic>
      </p:grpSp>
      <p:grpSp>
        <p:nvGrpSpPr>
          <p:cNvPr id="89" name="object 89"/>
          <p:cNvGrpSpPr/>
          <p:nvPr/>
        </p:nvGrpSpPr>
        <p:grpSpPr>
          <a:xfrm>
            <a:off x="7183539" y="3314991"/>
            <a:ext cx="368935" cy="688340"/>
            <a:chOff x="7183539" y="3314991"/>
            <a:chExt cx="368935" cy="688340"/>
          </a:xfrm>
        </p:grpSpPr>
        <p:sp>
          <p:nvSpPr>
            <p:cNvPr id="90" name="object 9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1" name="object 91"/>
            <p:cNvPicPr/>
            <p:nvPr/>
          </p:nvPicPr>
          <p:blipFill>
            <a:blip r:embed="rId59" cstate="print"/>
            <a:stretch>
              <a:fillRect/>
            </a:stretch>
          </p:blipFill>
          <p:spPr>
            <a:xfrm>
              <a:off x="7296200" y="3430689"/>
              <a:ext cx="133946" cy="272453"/>
            </a:xfrm>
            <a:prstGeom prst="rect">
              <a:avLst/>
            </a:prstGeom>
          </p:spPr>
        </p:pic>
        <p:pic>
          <p:nvPicPr>
            <p:cNvPr id="92" name="object 92"/>
            <p:cNvPicPr/>
            <p:nvPr/>
          </p:nvPicPr>
          <p:blipFill>
            <a:blip r:embed="rId60" cstate="print"/>
            <a:stretch>
              <a:fillRect/>
            </a:stretch>
          </p:blipFill>
          <p:spPr>
            <a:xfrm>
              <a:off x="7294664" y="3759492"/>
              <a:ext cx="137020" cy="135483"/>
            </a:xfrm>
            <a:prstGeom prst="rect">
              <a:avLst/>
            </a:prstGeom>
          </p:spPr>
        </p:pic>
      </p:grpSp>
      <p:grpSp>
        <p:nvGrpSpPr>
          <p:cNvPr id="93" name="object 93"/>
          <p:cNvGrpSpPr/>
          <p:nvPr/>
        </p:nvGrpSpPr>
        <p:grpSpPr>
          <a:xfrm>
            <a:off x="7183539" y="4060875"/>
            <a:ext cx="368935" cy="687070"/>
            <a:chOff x="7183539" y="4060875"/>
            <a:chExt cx="368935" cy="687070"/>
          </a:xfrm>
        </p:grpSpPr>
        <p:sp>
          <p:nvSpPr>
            <p:cNvPr id="94" name="object 9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5" name="object 95"/>
            <p:cNvPicPr/>
            <p:nvPr/>
          </p:nvPicPr>
          <p:blipFill>
            <a:blip r:embed="rId61" cstate="print"/>
            <a:stretch>
              <a:fillRect/>
            </a:stretch>
          </p:blipFill>
          <p:spPr>
            <a:xfrm>
              <a:off x="7296200" y="4175073"/>
              <a:ext cx="133946" cy="273989"/>
            </a:xfrm>
            <a:prstGeom prst="rect">
              <a:avLst/>
            </a:prstGeom>
          </p:spPr>
        </p:pic>
        <p:pic>
          <p:nvPicPr>
            <p:cNvPr id="96" name="object 96"/>
            <p:cNvPicPr/>
            <p:nvPr/>
          </p:nvPicPr>
          <p:blipFill>
            <a:blip r:embed="rId62" cstate="print"/>
            <a:stretch>
              <a:fillRect/>
            </a:stretch>
          </p:blipFill>
          <p:spPr>
            <a:xfrm>
              <a:off x="7294664" y="4503889"/>
              <a:ext cx="137020" cy="136969"/>
            </a:xfrm>
            <a:prstGeom prst="rect">
              <a:avLst/>
            </a:prstGeom>
          </p:spPr>
        </p:pic>
      </p:grpSp>
      <p:grpSp>
        <p:nvGrpSpPr>
          <p:cNvPr id="97" name="object 97"/>
          <p:cNvGrpSpPr/>
          <p:nvPr/>
        </p:nvGrpSpPr>
        <p:grpSpPr>
          <a:xfrm>
            <a:off x="7183539" y="4805260"/>
            <a:ext cx="368935" cy="688340"/>
            <a:chOff x="7183539" y="4805260"/>
            <a:chExt cx="368935" cy="688340"/>
          </a:xfrm>
        </p:grpSpPr>
        <p:sp>
          <p:nvSpPr>
            <p:cNvPr id="98" name="object 9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99" name="object 99"/>
            <p:cNvPicPr/>
            <p:nvPr/>
          </p:nvPicPr>
          <p:blipFill>
            <a:blip r:embed="rId63" cstate="print"/>
            <a:stretch>
              <a:fillRect/>
            </a:stretch>
          </p:blipFill>
          <p:spPr>
            <a:xfrm>
              <a:off x="7296200" y="4920957"/>
              <a:ext cx="133946" cy="272503"/>
            </a:xfrm>
            <a:prstGeom prst="rect">
              <a:avLst/>
            </a:prstGeom>
          </p:spPr>
        </p:pic>
        <p:pic>
          <p:nvPicPr>
            <p:cNvPr id="100" name="object 100"/>
            <p:cNvPicPr/>
            <p:nvPr/>
          </p:nvPicPr>
          <p:blipFill>
            <a:blip r:embed="rId64" cstate="print"/>
            <a:stretch>
              <a:fillRect/>
            </a:stretch>
          </p:blipFill>
          <p:spPr>
            <a:xfrm>
              <a:off x="7294664" y="5248274"/>
              <a:ext cx="137020" cy="136969"/>
            </a:xfrm>
            <a:prstGeom prst="rect">
              <a:avLst/>
            </a:prstGeom>
          </p:spPr>
        </p:pic>
      </p:grpSp>
      <p:grpSp>
        <p:nvGrpSpPr>
          <p:cNvPr id="101" name="object 101"/>
          <p:cNvGrpSpPr/>
          <p:nvPr/>
        </p:nvGrpSpPr>
        <p:grpSpPr>
          <a:xfrm>
            <a:off x="7183539" y="5549645"/>
            <a:ext cx="368935" cy="688340"/>
            <a:chOff x="7183539" y="5549645"/>
            <a:chExt cx="368935" cy="688340"/>
          </a:xfrm>
        </p:grpSpPr>
        <p:sp>
          <p:nvSpPr>
            <p:cNvPr id="102" name="object 10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3" name="object 103"/>
            <p:cNvPicPr/>
            <p:nvPr/>
          </p:nvPicPr>
          <p:blipFill>
            <a:blip r:embed="rId65" cstate="print"/>
            <a:stretch>
              <a:fillRect/>
            </a:stretch>
          </p:blipFill>
          <p:spPr>
            <a:xfrm>
              <a:off x="7296200" y="5665342"/>
              <a:ext cx="133946" cy="272503"/>
            </a:xfrm>
            <a:prstGeom prst="rect">
              <a:avLst/>
            </a:prstGeom>
          </p:spPr>
        </p:pic>
        <p:pic>
          <p:nvPicPr>
            <p:cNvPr id="104" name="object 104"/>
            <p:cNvPicPr/>
            <p:nvPr/>
          </p:nvPicPr>
          <p:blipFill>
            <a:blip r:embed="rId66" cstate="print"/>
            <a:stretch>
              <a:fillRect/>
            </a:stretch>
          </p:blipFill>
          <p:spPr>
            <a:xfrm>
              <a:off x="7294664" y="5994145"/>
              <a:ext cx="137020" cy="135483"/>
            </a:xfrm>
            <a:prstGeom prst="rect">
              <a:avLst/>
            </a:prstGeom>
          </p:spPr>
        </p:pic>
      </p:grpSp>
      <p:grpSp>
        <p:nvGrpSpPr>
          <p:cNvPr id="105" name="object 105"/>
          <p:cNvGrpSpPr/>
          <p:nvPr/>
        </p:nvGrpSpPr>
        <p:grpSpPr>
          <a:xfrm>
            <a:off x="7183539" y="6295580"/>
            <a:ext cx="368935" cy="687070"/>
            <a:chOff x="7183539" y="6295580"/>
            <a:chExt cx="368935" cy="687070"/>
          </a:xfrm>
        </p:grpSpPr>
        <p:sp>
          <p:nvSpPr>
            <p:cNvPr id="106" name="object 10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7" name="object 107"/>
            <p:cNvPicPr/>
            <p:nvPr/>
          </p:nvPicPr>
          <p:blipFill>
            <a:blip r:embed="rId67" cstate="print"/>
            <a:stretch>
              <a:fillRect/>
            </a:stretch>
          </p:blipFill>
          <p:spPr>
            <a:xfrm>
              <a:off x="7296200" y="6409727"/>
              <a:ext cx="133946" cy="274040"/>
            </a:xfrm>
            <a:prstGeom prst="rect">
              <a:avLst/>
            </a:prstGeom>
          </p:spPr>
        </p:pic>
        <p:pic>
          <p:nvPicPr>
            <p:cNvPr id="108" name="object 108"/>
            <p:cNvPicPr/>
            <p:nvPr/>
          </p:nvPicPr>
          <p:blipFill>
            <a:blip r:embed="rId68" cstate="print"/>
            <a:stretch>
              <a:fillRect/>
            </a:stretch>
          </p:blipFill>
          <p:spPr>
            <a:xfrm>
              <a:off x="7294664" y="6738543"/>
              <a:ext cx="137020" cy="137020"/>
            </a:xfrm>
            <a:prstGeom prst="rect">
              <a:avLst/>
            </a:prstGeom>
          </p:spPr>
        </p:pic>
      </p:grpSp>
      <p:grpSp>
        <p:nvGrpSpPr>
          <p:cNvPr id="109" name="object 109"/>
          <p:cNvGrpSpPr/>
          <p:nvPr/>
        </p:nvGrpSpPr>
        <p:grpSpPr>
          <a:xfrm>
            <a:off x="7183539" y="7039964"/>
            <a:ext cx="368935" cy="688340"/>
            <a:chOff x="7183539" y="7039964"/>
            <a:chExt cx="368935" cy="688340"/>
          </a:xfrm>
        </p:grpSpPr>
        <p:sp>
          <p:nvSpPr>
            <p:cNvPr id="110" name="object 11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11" name="object 111"/>
            <p:cNvPicPr/>
            <p:nvPr/>
          </p:nvPicPr>
          <p:blipFill>
            <a:blip r:embed="rId69" cstate="print"/>
            <a:stretch>
              <a:fillRect/>
            </a:stretch>
          </p:blipFill>
          <p:spPr>
            <a:xfrm>
              <a:off x="7296200" y="7155662"/>
              <a:ext cx="133946" cy="272503"/>
            </a:xfrm>
            <a:prstGeom prst="rect">
              <a:avLst/>
            </a:prstGeom>
          </p:spPr>
        </p:pic>
        <p:pic>
          <p:nvPicPr>
            <p:cNvPr id="112" name="object 112"/>
            <p:cNvPicPr/>
            <p:nvPr/>
          </p:nvPicPr>
          <p:blipFill>
            <a:blip r:embed="rId70" cstate="print"/>
            <a:stretch>
              <a:fillRect/>
            </a:stretch>
          </p:blipFill>
          <p:spPr>
            <a:xfrm>
              <a:off x="7294664" y="7482928"/>
              <a:ext cx="137020" cy="137020"/>
            </a:xfrm>
            <a:prstGeom prst="rect">
              <a:avLst/>
            </a:prstGeom>
          </p:spPr>
        </p:pic>
      </p:grpSp>
      <p:grpSp>
        <p:nvGrpSpPr>
          <p:cNvPr id="113" name="object 113"/>
          <p:cNvGrpSpPr/>
          <p:nvPr/>
        </p:nvGrpSpPr>
        <p:grpSpPr>
          <a:xfrm>
            <a:off x="7183539" y="7784350"/>
            <a:ext cx="368935" cy="688340"/>
            <a:chOff x="7183539" y="7784350"/>
            <a:chExt cx="368935" cy="688340"/>
          </a:xfrm>
        </p:grpSpPr>
        <p:sp>
          <p:nvSpPr>
            <p:cNvPr id="114" name="object 11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5" name="object 115"/>
            <p:cNvPicPr/>
            <p:nvPr/>
          </p:nvPicPr>
          <p:blipFill>
            <a:blip r:embed="rId71" cstate="print"/>
            <a:stretch>
              <a:fillRect/>
            </a:stretch>
          </p:blipFill>
          <p:spPr>
            <a:xfrm>
              <a:off x="7296200" y="7900047"/>
              <a:ext cx="133946" cy="272453"/>
            </a:xfrm>
            <a:prstGeom prst="rect">
              <a:avLst/>
            </a:prstGeom>
          </p:spPr>
        </p:pic>
        <p:pic>
          <p:nvPicPr>
            <p:cNvPr id="116" name="object 116"/>
            <p:cNvPicPr/>
            <p:nvPr/>
          </p:nvPicPr>
          <p:blipFill>
            <a:blip r:embed="rId72" cstate="print"/>
            <a:stretch>
              <a:fillRect/>
            </a:stretch>
          </p:blipFill>
          <p:spPr>
            <a:xfrm>
              <a:off x="7294664" y="8228850"/>
              <a:ext cx="137020" cy="135483"/>
            </a:xfrm>
            <a:prstGeom prst="rect">
              <a:avLst/>
            </a:prstGeom>
          </p:spPr>
        </p:pic>
      </p:grpSp>
      <p:pic>
        <p:nvPicPr>
          <p:cNvPr id="117" name="object 117"/>
          <p:cNvPicPr/>
          <p:nvPr/>
        </p:nvPicPr>
        <p:blipFill>
          <a:blip r:embed="rId73" cstate="print"/>
          <a:stretch>
            <a:fillRect/>
          </a:stretch>
        </p:blipFill>
        <p:spPr>
          <a:xfrm>
            <a:off x="7183539" y="8530233"/>
            <a:ext cx="368401" cy="688085"/>
          </a:xfrm>
          <a:prstGeom prst="rect">
            <a:avLst/>
          </a:prstGeom>
        </p:spPr>
      </p:pic>
      <p:grpSp>
        <p:nvGrpSpPr>
          <p:cNvPr id="118" name="object 118"/>
          <p:cNvGrpSpPr/>
          <p:nvPr/>
        </p:nvGrpSpPr>
        <p:grpSpPr>
          <a:xfrm>
            <a:off x="7183539" y="9274619"/>
            <a:ext cx="368935" cy="688340"/>
            <a:chOff x="7183539" y="9274619"/>
            <a:chExt cx="368935" cy="688340"/>
          </a:xfrm>
        </p:grpSpPr>
        <p:sp>
          <p:nvSpPr>
            <p:cNvPr id="119" name="object 11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20" name="object 120"/>
            <p:cNvPicPr/>
            <p:nvPr/>
          </p:nvPicPr>
          <p:blipFill>
            <a:blip r:embed="rId74" cstate="print"/>
            <a:stretch>
              <a:fillRect/>
            </a:stretch>
          </p:blipFill>
          <p:spPr>
            <a:xfrm>
              <a:off x="7323581" y="9341637"/>
              <a:ext cx="79184" cy="121742"/>
            </a:xfrm>
            <a:prstGeom prst="rect">
              <a:avLst/>
            </a:prstGeom>
          </p:spPr>
        </p:pic>
        <p:pic>
          <p:nvPicPr>
            <p:cNvPr id="121" name="object 121"/>
            <p:cNvPicPr/>
            <p:nvPr/>
          </p:nvPicPr>
          <p:blipFill>
            <a:blip r:embed="rId75" cstate="print"/>
            <a:stretch>
              <a:fillRect/>
            </a:stretch>
          </p:blipFill>
          <p:spPr>
            <a:xfrm>
              <a:off x="7296200" y="9483178"/>
              <a:ext cx="133946" cy="420141"/>
            </a:xfrm>
            <a:prstGeom prst="rect">
              <a:avLst/>
            </a:prstGeom>
          </p:spPr>
        </p:pic>
      </p:grpSp>
      <p:sp>
        <p:nvSpPr>
          <p:cNvPr id="123" name="正方形/長方形 122">
            <a:extLst>
              <a:ext uri="{FF2B5EF4-FFF2-40B4-BE49-F238E27FC236}">
                <a16:creationId xmlns:a16="http://schemas.microsoft.com/office/drawing/2014/main" id="{FEA2E4B9-D25C-229C-8F1C-9F4E3EA5247B}"/>
              </a:ext>
            </a:extLst>
          </p:cNvPr>
          <p:cNvSpPr/>
          <p:nvPr/>
        </p:nvSpPr>
        <p:spPr>
          <a:xfrm>
            <a:off x="1277188" y="8802737"/>
            <a:ext cx="866139" cy="232473"/>
          </a:xfrm>
          <a:prstGeom prst="rect">
            <a:avLst/>
          </a:prstGeom>
          <a:solidFill>
            <a:srgbClr val="CFEC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 name="テキスト ボックス 121">
            <a:extLst>
              <a:ext uri="{FF2B5EF4-FFF2-40B4-BE49-F238E27FC236}">
                <a16:creationId xmlns:a16="http://schemas.microsoft.com/office/drawing/2014/main" id="{317529E2-AC03-543C-A11F-F322AF8336AF}"/>
              </a:ext>
            </a:extLst>
          </p:cNvPr>
          <p:cNvSpPr txBox="1"/>
          <p:nvPr/>
        </p:nvSpPr>
        <p:spPr>
          <a:xfrm>
            <a:off x="1165267" y="8811249"/>
            <a:ext cx="1082348" cy="246221"/>
          </a:xfrm>
          <a:prstGeom prst="rect">
            <a:avLst/>
          </a:prstGeom>
          <a:noFill/>
        </p:spPr>
        <p:txBody>
          <a:bodyPr wrap="none" rtlCol="0">
            <a:spAutoFit/>
          </a:bodyPr>
          <a:lstStyle/>
          <a:p>
            <a:r>
              <a:rPr kumimoji="1" lang="ja-JP" altLang="en-US" sz="1000" dirty="0">
                <a:solidFill>
                  <a:schemeClr val="tx1">
                    <a:lumMod val="65000"/>
                    <a:lumOff val="35000"/>
                  </a:schemeClr>
                </a:solidFill>
                <a:latin typeface="BIZ UDPゴシック" panose="020B0400000000000000" pitchFamily="50" charset="-128"/>
                <a:ea typeface="BIZ UDPゴシック" panose="020B0400000000000000" pitchFamily="50" charset="-128"/>
              </a:rPr>
              <a:t>子の看護等休暇</a:t>
            </a:r>
          </a:p>
        </p:txBody>
      </p:sp>
      <p:sp>
        <p:nvSpPr>
          <p:cNvPr id="125" name="正方形/長方形 124">
            <a:extLst>
              <a:ext uri="{FF2B5EF4-FFF2-40B4-BE49-F238E27FC236}">
                <a16:creationId xmlns:a16="http://schemas.microsoft.com/office/drawing/2014/main" id="{4BF50933-3B4C-3682-0C7A-0F422CB1C5E6}"/>
              </a:ext>
            </a:extLst>
          </p:cNvPr>
          <p:cNvSpPr/>
          <p:nvPr/>
        </p:nvSpPr>
        <p:spPr>
          <a:xfrm>
            <a:off x="4119383" y="7979168"/>
            <a:ext cx="1792587" cy="3192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 name="テキスト ボックス 123">
            <a:extLst>
              <a:ext uri="{FF2B5EF4-FFF2-40B4-BE49-F238E27FC236}">
                <a16:creationId xmlns:a16="http://schemas.microsoft.com/office/drawing/2014/main" id="{B976F23C-15FA-C00E-F3BD-002F1E9C702F}"/>
              </a:ext>
            </a:extLst>
          </p:cNvPr>
          <p:cNvSpPr txBox="1"/>
          <p:nvPr/>
        </p:nvSpPr>
        <p:spPr>
          <a:xfrm>
            <a:off x="4047500" y="7821363"/>
            <a:ext cx="2034531" cy="584775"/>
          </a:xfrm>
          <a:prstGeom prst="rect">
            <a:avLst/>
          </a:prstGeom>
          <a:noFill/>
        </p:spPr>
        <p:txBody>
          <a:bodyPr wrap="none" rtlCol="0">
            <a:spAutoFit/>
          </a:bodyPr>
          <a:lstStyle/>
          <a:p>
            <a:r>
              <a:rPr lang="ja-JP" altLang="en-US" sz="800" dirty="0">
                <a:solidFill>
                  <a:schemeClr val="tx1">
                    <a:lumMod val="65000"/>
                    <a:lumOff val="35000"/>
                  </a:schemeClr>
                </a:solidFill>
                <a:latin typeface="BIZ UDPゴシック" panose="020B0400000000000000" pitchFamily="50" charset="-128"/>
                <a:ea typeface="BIZ UDPゴシック" panose="020B0400000000000000" pitchFamily="50" charset="-128"/>
              </a:rPr>
              <a:t>育休：原則子が１歳に達するまでの間</a:t>
            </a:r>
            <a:endParaRPr lang="en-US" altLang="ja-JP" sz="8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r>
              <a:rPr lang="ja-JP" altLang="en-US" sz="800" dirty="0">
                <a:solidFill>
                  <a:schemeClr val="tx1">
                    <a:lumMod val="65000"/>
                    <a:lumOff val="35000"/>
                  </a:schemeClr>
                </a:solidFill>
                <a:latin typeface="BIZ UDPゴシック" panose="020B0400000000000000" pitchFamily="50" charset="-128"/>
                <a:ea typeface="BIZ UDPゴシック" panose="020B0400000000000000" pitchFamily="50" charset="-128"/>
              </a:rPr>
              <a:t>　　　　　　　　　 （２回まで分割可能）</a:t>
            </a:r>
            <a:br>
              <a:rPr lang="ja-JP" altLang="en-US" sz="800" dirty="0">
                <a:solidFill>
                  <a:schemeClr val="tx1">
                    <a:lumMod val="65000"/>
                    <a:lumOff val="35000"/>
                  </a:schemeClr>
                </a:solidFill>
                <a:latin typeface="BIZ UDPゴシック" panose="020B0400000000000000" pitchFamily="50" charset="-128"/>
                <a:ea typeface="BIZ UDPゴシック" panose="020B0400000000000000" pitchFamily="50" charset="-128"/>
              </a:rPr>
            </a:br>
            <a:r>
              <a:rPr lang="ja-JP" altLang="en-US" sz="800" dirty="0">
                <a:solidFill>
                  <a:schemeClr val="tx1">
                    <a:lumMod val="65000"/>
                    <a:lumOff val="35000"/>
                  </a:schemeClr>
                </a:solidFill>
                <a:latin typeface="BIZ UDPゴシック" panose="020B0400000000000000" pitchFamily="50" charset="-128"/>
                <a:ea typeface="BIZ UDPゴシック" panose="020B0400000000000000" pitchFamily="50" charset="-128"/>
              </a:rPr>
              <a:t>産後パパ育休：子が生まれてから８週以内</a:t>
            </a:r>
            <a:endParaRPr lang="en-US" altLang="ja-JP" sz="8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r>
              <a:rPr lang="ja-JP" altLang="en-US" sz="800" dirty="0">
                <a:solidFill>
                  <a:schemeClr val="tx1">
                    <a:lumMod val="65000"/>
                    <a:lumOff val="35000"/>
                  </a:schemeClr>
                </a:solidFill>
                <a:latin typeface="BIZ UDPゴシック" panose="020B0400000000000000" pitchFamily="50" charset="-128"/>
                <a:ea typeface="BIZ UDPゴシック" panose="020B0400000000000000" pitchFamily="50" charset="-128"/>
              </a:rPr>
              <a:t>　　　　　　　　　  のうちの４週間</a:t>
            </a:r>
            <a:endParaRPr kumimoji="1" lang="ja-JP" altLang="en-US" sz="8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26" name="正方形/長方形 125">
            <a:extLst>
              <a:ext uri="{FF2B5EF4-FFF2-40B4-BE49-F238E27FC236}">
                <a16:creationId xmlns:a16="http://schemas.microsoft.com/office/drawing/2014/main" id="{6F3DC5A6-1006-B66C-796A-9566EAFDA96B}"/>
              </a:ext>
            </a:extLst>
          </p:cNvPr>
          <p:cNvSpPr/>
          <p:nvPr/>
        </p:nvSpPr>
        <p:spPr>
          <a:xfrm>
            <a:off x="4119383" y="8577433"/>
            <a:ext cx="688406" cy="144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7" name="テキスト ボックス 126">
            <a:extLst>
              <a:ext uri="{FF2B5EF4-FFF2-40B4-BE49-F238E27FC236}">
                <a16:creationId xmlns:a16="http://schemas.microsoft.com/office/drawing/2014/main" id="{87EE231C-4DF8-6166-5CEA-23F3CF2DFE36}"/>
              </a:ext>
            </a:extLst>
          </p:cNvPr>
          <p:cNvSpPr txBox="1"/>
          <p:nvPr/>
        </p:nvSpPr>
        <p:spPr>
          <a:xfrm>
            <a:off x="4041749" y="8519426"/>
            <a:ext cx="1168910" cy="246221"/>
          </a:xfrm>
          <a:prstGeom prst="rect">
            <a:avLst/>
          </a:prstGeom>
          <a:noFill/>
        </p:spPr>
        <p:txBody>
          <a:bodyPr wrap="none" rtlCol="0">
            <a:spAutoFit/>
          </a:bodyPr>
          <a:lstStyle/>
          <a:p>
            <a:r>
              <a:rPr kumimoji="1" lang="ja-JP" altLang="en-US" sz="1000" dirty="0">
                <a:solidFill>
                  <a:schemeClr val="tx1">
                    <a:lumMod val="65000"/>
                    <a:lumOff val="35000"/>
                  </a:schemeClr>
                </a:solidFill>
                <a:latin typeface="BIZ UDPゴシック" panose="020B0400000000000000" pitchFamily="50" charset="-128"/>
                <a:ea typeface="BIZ UDPゴシック" panose="020B0400000000000000" pitchFamily="50" charset="-128"/>
              </a:rPr>
              <a:t>３回まで分割可能</a:t>
            </a:r>
          </a:p>
        </p:txBody>
      </p:sp>
      <p:grpSp>
        <p:nvGrpSpPr>
          <p:cNvPr id="128" name="object 2"/>
          <p:cNvGrpSpPr/>
          <p:nvPr/>
        </p:nvGrpSpPr>
        <p:grpSpPr>
          <a:xfrm>
            <a:off x="3415956" y="10148442"/>
            <a:ext cx="703580" cy="91440"/>
            <a:chOff x="3415956" y="10148442"/>
            <a:chExt cx="703580" cy="91440"/>
          </a:xfrm>
        </p:grpSpPr>
        <p:sp>
          <p:nvSpPr>
            <p:cNvPr id="129"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130" name="object 4"/>
            <p:cNvPicPr/>
            <p:nvPr/>
          </p:nvPicPr>
          <p:blipFill>
            <a:blip r:embed="rId76" cstate="print"/>
            <a:stretch>
              <a:fillRect/>
            </a:stretch>
          </p:blipFill>
          <p:spPr>
            <a:xfrm>
              <a:off x="3738663" y="10148442"/>
              <a:ext cx="123329" cy="91325"/>
            </a:xfrm>
            <a:prstGeom prst="rect">
              <a:avLst/>
            </a:prstGeom>
          </p:spPr>
        </p:pic>
        <p:sp>
          <p:nvSpPr>
            <p:cNvPr id="131"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476082"/>
              <a:ext cx="5752604" cy="359270"/>
            </a:xfrm>
            <a:prstGeom prst="rect">
              <a:avLst/>
            </a:prstGeom>
          </p:spPr>
        </p:pic>
        <p:sp>
          <p:nvSpPr>
            <p:cNvPr id="9" name="object 9"/>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88846"/>
              <a:ext cx="71539" cy="103543"/>
            </a:xfrm>
            <a:prstGeom prst="rect">
              <a:avLst/>
            </a:prstGeom>
          </p:spPr>
        </p:pic>
        <p:pic>
          <p:nvPicPr>
            <p:cNvPr id="11" name="object 11"/>
            <p:cNvPicPr/>
            <p:nvPr/>
          </p:nvPicPr>
          <p:blipFill>
            <a:blip r:embed="rId5" cstate="print"/>
            <a:stretch>
              <a:fillRect/>
            </a:stretch>
          </p:blipFill>
          <p:spPr>
            <a:xfrm>
              <a:off x="5787631" y="1285823"/>
              <a:ext cx="435368" cy="106565"/>
            </a:xfrm>
            <a:prstGeom prst="rect">
              <a:avLst/>
            </a:prstGeom>
          </p:spPr>
        </p:pic>
        <p:pic>
          <p:nvPicPr>
            <p:cNvPr id="12" name="object 12"/>
            <p:cNvPicPr/>
            <p:nvPr/>
          </p:nvPicPr>
          <p:blipFill>
            <a:blip r:embed="rId6" cstate="print"/>
            <a:stretch>
              <a:fillRect/>
            </a:stretch>
          </p:blipFill>
          <p:spPr>
            <a:xfrm>
              <a:off x="6268694" y="1282750"/>
              <a:ext cx="372910" cy="117221"/>
            </a:xfrm>
            <a:prstGeom prst="rect">
              <a:avLst/>
            </a:prstGeom>
          </p:spPr>
        </p:pic>
        <p:sp>
          <p:nvSpPr>
            <p:cNvPr id="13" name="object 13"/>
            <p:cNvSpPr/>
            <p:nvPr/>
          </p:nvSpPr>
          <p:spPr>
            <a:xfrm>
              <a:off x="1082332" y="1989086"/>
              <a:ext cx="335280" cy="336550"/>
            </a:xfrm>
            <a:custGeom>
              <a:avLst/>
              <a:gdLst/>
              <a:ahLst/>
              <a:cxnLst/>
              <a:rect l="l" t="t" r="r" b="b"/>
              <a:pathLst>
                <a:path w="335280" h="336550">
                  <a:moveTo>
                    <a:pt x="182651" y="25895"/>
                  </a:moveTo>
                  <a:lnTo>
                    <a:pt x="153733" y="25895"/>
                  </a:lnTo>
                  <a:lnTo>
                    <a:pt x="153733" y="4559"/>
                  </a:lnTo>
                  <a:lnTo>
                    <a:pt x="158305" y="0"/>
                  </a:lnTo>
                  <a:lnTo>
                    <a:pt x="175069" y="0"/>
                  </a:lnTo>
                  <a:lnTo>
                    <a:pt x="182651" y="3073"/>
                  </a:lnTo>
                  <a:lnTo>
                    <a:pt x="182651" y="25895"/>
                  </a:lnTo>
                  <a:close/>
                </a:path>
                <a:path w="335280" h="336550">
                  <a:moveTo>
                    <a:pt x="330339" y="50253"/>
                  </a:moveTo>
                  <a:lnTo>
                    <a:pt x="6096" y="50253"/>
                  </a:lnTo>
                  <a:lnTo>
                    <a:pt x="6096" y="25895"/>
                  </a:lnTo>
                  <a:lnTo>
                    <a:pt x="330339" y="25895"/>
                  </a:lnTo>
                  <a:lnTo>
                    <a:pt x="330339" y="50253"/>
                  </a:lnTo>
                  <a:close/>
                </a:path>
                <a:path w="335280" h="336550">
                  <a:moveTo>
                    <a:pt x="182651" y="71539"/>
                  </a:moveTo>
                  <a:lnTo>
                    <a:pt x="153733" y="71539"/>
                  </a:lnTo>
                  <a:lnTo>
                    <a:pt x="153733" y="50253"/>
                  </a:lnTo>
                  <a:lnTo>
                    <a:pt x="182651" y="50253"/>
                  </a:lnTo>
                  <a:lnTo>
                    <a:pt x="182651" y="71539"/>
                  </a:lnTo>
                  <a:close/>
                </a:path>
                <a:path w="335280" h="336550">
                  <a:moveTo>
                    <a:pt x="293776" y="117233"/>
                  </a:moveTo>
                  <a:lnTo>
                    <a:pt x="264858" y="117233"/>
                  </a:lnTo>
                  <a:lnTo>
                    <a:pt x="264858" y="97434"/>
                  </a:lnTo>
                  <a:lnTo>
                    <a:pt x="260299" y="94411"/>
                  </a:lnTo>
                  <a:lnTo>
                    <a:pt x="33477" y="94411"/>
                  </a:lnTo>
                  <a:lnTo>
                    <a:pt x="33477" y="74612"/>
                  </a:lnTo>
                  <a:lnTo>
                    <a:pt x="39585" y="71539"/>
                  </a:lnTo>
                  <a:lnTo>
                    <a:pt x="260299" y="71539"/>
                  </a:lnTo>
                  <a:lnTo>
                    <a:pt x="275158" y="72680"/>
                  </a:lnTo>
                  <a:lnTo>
                    <a:pt x="285596" y="77247"/>
                  </a:lnTo>
                  <a:lnTo>
                    <a:pt x="291754" y="86958"/>
                  </a:lnTo>
                  <a:lnTo>
                    <a:pt x="293776" y="103530"/>
                  </a:lnTo>
                  <a:lnTo>
                    <a:pt x="293776" y="117233"/>
                  </a:lnTo>
                  <a:close/>
                </a:path>
                <a:path w="335280" h="336550">
                  <a:moveTo>
                    <a:pt x="182651" y="117233"/>
                  </a:moveTo>
                  <a:lnTo>
                    <a:pt x="153733" y="117233"/>
                  </a:lnTo>
                  <a:lnTo>
                    <a:pt x="153733" y="94411"/>
                  </a:lnTo>
                  <a:lnTo>
                    <a:pt x="182651" y="94411"/>
                  </a:lnTo>
                  <a:lnTo>
                    <a:pt x="182651" y="117233"/>
                  </a:lnTo>
                  <a:close/>
                </a:path>
                <a:path w="335280" h="336550">
                  <a:moveTo>
                    <a:pt x="331838" y="140042"/>
                  </a:moveTo>
                  <a:lnTo>
                    <a:pt x="4559" y="140042"/>
                  </a:lnTo>
                  <a:lnTo>
                    <a:pt x="0" y="135483"/>
                  </a:lnTo>
                  <a:lnTo>
                    <a:pt x="0" y="121793"/>
                  </a:lnTo>
                  <a:lnTo>
                    <a:pt x="3022" y="117233"/>
                  </a:lnTo>
                  <a:lnTo>
                    <a:pt x="330339" y="117233"/>
                  </a:lnTo>
                  <a:lnTo>
                    <a:pt x="334911" y="121793"/>
                  </a:lnTo>
                  <a:lnTo>
                    <a:pt x="334911" y="135483"/>
                  </a:lnTo>
                  <a:lnTo>
                    <a:pt x="331838" y="140042"/>
                  </a:lnTo>
                  <a:close/>
                </a:path>
                <a:path w="335280" h="336550">
                  <a:moveTo>
                    <a:pt x="182651" y="162915"/>
                  </a:moveTo>
                  <a:lnTo>
                    <a:pt x="153733" y="162915"/>
                  </a:lnTo>
                  <a:lnTo>
                    <a:pt x="153733" y="140042"/>
                  </a:lnTo>
                  <a:lnTo>
                    <a:pt x="182651" y="140042"/>
                  </a:lnTo>
                  <a:lnTo>
                    <a:pt x="182651" y="162915"/>
                  </a:lnTo>
                  <a:close/>
                </a:path>
                <a:path w="335280" h="336550">
                  <a:moveTo>
                    <a:pt x="260299" y="184200"/>
                  </a:moveTo>
                  <a:lnTo>
                    <a:pt x="38049" y="184200"/>
                  </a:lnTo>
                  <a:lnTo>
                    <a:pt x="33477" y="181178"/>
                  </a:lnTo>
                  <a:lnTo>
                    <a:pt x="33477" y="165950"/>
                  </a:lnTo>
                  <a:lnTo>
                    <a:pt x="38049" y="162915"/>
                  </a:lnTo>
                  <a:lnTo>
                    <a:pt x="261835" y="162915"/>
                  </a:lnTo>
                  <a:lnTo>
                    <a:pt x="264858" y="158305"/>
                  </a:lnTo>
                  <a:lnTo>
                    <a:pt x="264858" y="140042"/>
                  </a:lnTo>
                  <a:lnTo>
                    <a:pt x="293776" y="140042"/>
                  </a:lnTo>
                  <a:lnTo>
                    <a:pt x="293776" y="152247"/>
                  </a:lnTo>
                  <a:lnTo>
                    <a:pt x="291971" y="168148"/>
                  </a:lnTo>
                  <a:lnTo>
                    <a:pt x="286172" y="177920"/>
                  </a:lnTo>
                  <a:lnTo>
                    <a:pt x="275806" y="182844"/>
                  </a:lnTo>
                  <a:lnTo>
                    <a:pt x="260299" y="184200"/>
                  </a:lnTo>
                  <a:close/>
                </a:path>
                <a:path w="335280" h="336550">
                  <a:moveTo>
                    <a:pt x="144602" y="204000"/>
                  </a:moveTo>
                  <a:lnTo>
                    <a:pt x="108089" y="204000"/>
                  </a:lnTo>
                  <a:lnTo>
                    <a:pt x="115684" y="193332"/>
                  </a:lnTo>
                  <a:lnTo>
                    <a:pt x="117221" y="193332"/>
                  </a:lnTo>
                  <a:lnTo>
                    <a:pt x="121780" y="184200"/>
                  </a:lnTo>
                  <a:lnTo>
                    <a:pt x="156806" y="184200"/>
                  </a:lnTo>
                  <a:lnTo>
                    <a:pt x="152196" y="190296"/>
                  </a:lnTo>
                  <a:lnTo>
                    <a:pt x="146138" y="200964"/>
                  </a:lnTo>
                  <a:lnTo>
                    <a:pt x="144602" y="204000"/>
                  </a:lnTo>
                  <a:close/>
                </a:path>
                <a:path w="335280" h="336550">
                  <a:moveTo>
                    <a:pt x="333375" y="228358"/>
                  </a:moveTo>
                  <a:lnTo>
                    <a:pt x="3022" y="228358"/>
                  </a:lnTo>
                  <a:lnTo>
                    <a:pt x="3022" y="205536"/>
                  </a:lnTo>
                  <a:lnTo>
                    <a:pt x="9118" y="204000"/>
                  </a:lnTo>
                  <a:lnTo>
                    <a:pt x="333375" y="204000"/>
                  </a:lnTo>
                  <a:lnTo>
                    <a:pt x="333375" y="228358"/>
                  </a:lnTo>
                  <a:close/>
                </a:path>
                <a:path w="335280" h="336550">
                  <a:moveTo>
                    <a:pt x="28917" y="334911"/>
                  </a:moveTo>
                  <a:lnTo>
                    <a:pt x="13690" y="334911"/>
                  </a:lnTo>
                  <a:lnTo>
                    <a:pt x="13793" y="320206"/>
                  </a:lnTo>
                  <a:lnTo>
                    <a:pt x="14406" y="314142"/>
                  </a:lnTo>
                  <a:lnTo>
                    <a:pt x="18265" y="310356"/>
                  </a:lnTo>
                  <a:lnTo>
                    <a:pt x="27835" y="308580"/>
                  </a:lnTo>
                  <a:lnTo>
                    <a:pt x="67099" y="306362"/>
                  </a:lnTo>
                  <a:lnTo>
                    <a:pt x="96091" y="302764"/>
                  </a:lnTo>
                  <a:lnTo>
                    <a:pt x="127660" y="296600"/>
                  </a:lnTo>
                  <a:lnTo>
                    <a:pt x="156806" y="287731"/>
                  </a:lnTo>
                  <a:lnTo>
                    <a:pt x="141732" y="285370"/>
                  </a:lnTo>
                  <a:lnTo>
                    <a:pt x="119673" y="281447"/>
                  </a:lnTo>
                  <a:lnTo>
                    <a:pt x="97912" y="277244"/>
                  </a:lnTo>
                  <a:lnTo>
                    <a:pt x="70040" y="270967"/>
                  </a:lnTo>
                  <a:lnTo>
                    <a:pt x="68503" y="261835"/>
                  </a:lnTo>
                  <a:lnTo>
                    <a:pt x="68525" y="257071"/>
                  </a:lnTo>
                  <a:lnTo>
                    <a:pt x="69029" y="252336"/>
                  </a:lnTo>
                  <a:lnTo>
                    <a:pt x="71554" y="247389"/>
                  </a:lnTo>
                  <a:lnTo>
                    <a:pt x="77504" y="240156"/>
                  </a:lnTo>
                  <a:lnTo>
                    <a:pt x="88303" y="228358"/>
                  </a:lnTo>
                  <a:lnTo>
                    <a:pt x="124815" y="228358"/>
                  </a:lnTo>
                  <a:lnTo>
                    <a:pt x="121125" y="233791"/>
                  </a:lnTo>
                  <a:lnTo>
                    <a:pt x="117009" y="238809"/>
                  </a:lnTo>
                  <a:lnTo>
                    <a:pt x="112615" y="243548"/>
                  </a:lnTo>
                  <a:lnTo>
                    <a:pt x="106553" y="249682"/>
                  </a:lnTo>
                  <a:lnTo>
                    <a:pt x="106553" y="255739"/>
                  </a:lnTo>
                  <a:lnTo>
                    <a:pt x="109588" y="257276"/>
                  </a:lnTo>
                  <a:lnTo>
                    <a:pt x="114147" y="257276"/>
                  </a:lnTo>
                  <a:lnTo>
                    <a:pt x="165541" y="267545"/>
                  </a:lnTo>
                  <a:lnTo>
                    <a:pt x="188760" y="272503"/>
                  </a:lnTo>
                  <a:lnTo>
                    <a:pt x="230167" y="272503"/>
                  </a:lnTo>
                  <a:lnTo>
                    <a:pt x="222250" y="280098"/>
                  </a:lnTo>
                  <a:lnTo>
                    <a:pt x="243909" y="285479"/>
                  </a:lnTo>
                  <a:lnTo>
                    <a:pt x="266574" y="292285"/>
                  </a:lnTo>
                  <a:lnTo>
                    <a:pt x="283223" y="298348"/>
                  </a:lnTo>
                  <a:lnTo>
                    <a:pt x="193319" y="298348"/>
                  </a:lnTo>
                  <a:lnTo>
                    <a:pt x="179590" y="305698"/>
                  </a:lnTo>
                  <a:lnTo>
                    <a:pt x="132724" y="321494"/>
                  </a:lnTo>
                  <a:lnTo>
                    <a:pt x="71933" y="331691"/>
                  </a:lnTo>
                  <a:lnTo>
                    <a:pt x="38309" y="334600"/>
                  </a:lnTo>
                  <a:lnTo>
                    <a:pt x="28917" y="334911"/>
                  </a:lnTo>
                  <a:close/>
                </a:path>
                <a:path w="335280" h="336550">
                  <a:moveTo>
                    <a:pt x="230167" y="272503"/>
                  </a:moveTo>
                  <a:lnTo>
                    <a:pt x="188760" y="272503"/>
                  </a:lnTo>
                  <a:lnTo>
                    <a:pt x="200712" y="263888"/>
                  </a:lnTo>
                  <a:lnTo>
                    <a:pt x="211396" y="253850"/>
                  </a:lnTo>
                  <a:lnTo>
                    <a:pt x="220658" y="242103"/>
                  </a:lnTo>
                  <a:lnTo>
                    <a:pt x="228346" y="228358"/>
                  </a:lnTo>
                  <a:lnTo>
                    <a:pt x="263321" y="228358"/>
                  </a:lnTo>
                  <a:lnTo>
                    <a:pt x="254134" y="243924"/>
                  </a:lnTo>
                  <a:lnTo>
                    <a:pt x="244514" y="257071"/>
                  </a:lnTo>
                  <a:lnTo>
                    <a:pt x="234030" y="268797"/>
                  </a:lnTo>
                  <a:lnTo>
                    <a:pt x="230167" y="272503"/>
                  </a:lnTo>
                  <a:close/>
                </a:path>
                <a:path w="335280" h="336550">
                  <a:moveTo>
                    <a:pt x="309016" y="336448"/>
                  </a:moveTo>
                  <a:lnTo>
                    <a:pt x="301421" y="336448"/>
                  </a:lnTo>
                  <a:lnTo>
                    <a:pt x="297090" y="336041"/>
                  </a:lnTo>
                  <a:lnTo>
                    <a:pt x="291904" y="334346"/>
                  </a:lnTo>
                  <a:lnTo>
                    <a:pt x="283864" y="330651"/>
                  </a:lnTo>
                  <a:lnTo>
                    <a:pt x="270967" y="324243"/>
                  </a:lnTo>
                  <a:lnTo>
                    <a:pt x="261401" y="320206"/>
                  </a:lnTo>
                  <a:lnTo>
                    <a:pt x="246988" y="314739"/>
                  </a:lnTo>
                  <a:lnTo>
                    <a:pt x="225083" y="307530"/>
                  </a:lnTo>
                  <a:lnTo>
                    <a:pt x="193319" y="298348"/>
                  </a:lnTo>
                  <a:lnTo>
                    <a:pt x="283223" y="298348"/>
                  </a:lnTo>
                  <a:lnTo>
                    <a:pt x="288385" y="300227"/>
                  </a:lnTo>
                  <a:lnTo>
                    <a:pt x="307479" y="309016"/>
                  </a:lnTo>
                  <a:lnTo>
                    <a:pt x="316598" y="315125"/>
                  </a:lnTo>
                  <a:lnTo>
                    <a:pt x="316598" y="328815"/>
                  </a:lnTo>
                  <a:lnTo>
                    <a:pt x="309016" y="336448"/>
                  </a:lnTo>
                  <a:close/>
                </a:path>
              </a:pathLst>
            </a:custGeom>
            <a:solidFill>
              <a:srgbClr val="00B6F0"/>
            </a:solidFill>
          </p:spPr>
          <p:txBody>
            <a:bodyPr wrap="square" lIns="0" tIns="0" rIns="0" bIns="0" rtlCol="0"/>
            <a:lstStyle/>
            <a:p>
              <a:endParaRPr/>
            </a:p>
          </p:txBody>
        </p:sp>
        <p:pic>
          <p:nvPicPr>
            <p:cNvPr id="14" name="object 14"/>
            <p:cNvPicPr/>
            <p:nvPr/>
          </p:nvPicPr>
          <p:blipFill>
            <a:blip r:embed="rId7" cstate="print"/>
            <a:stretch>
              <a:fillRect/>
            </a:stretch>
          </p:blipFill>
          <p:spPr>
            <a:xfrm>
              <a:off x="1587703" y="2078926"/>
              <a:ext cx="1077760" cy="179590"/>
            </a:xfrm>
            <a:prstGeom prst="rect">
              <a:avLst/>
            </a:prstGeom>
          </p:spPr>
        </p:pic>
        <p:pic>
          <p:nvPicPr>
            <p:cNvPr id="15" name="object 15"/>
            <p:cNvPicPr/>
            <p:nvPr/>
          </p:nvPicPr>
          <p:blipFill>
            <a:blip r:embed="rId8" cstate="print"/>
            <a:stretch>
              <a:fillRect/>
            </a:stretch>
          </p:blipFill>
          <p:spPr>
            <a:xfrm>
              <a:off x="2804020" y="2078926"/>
              <a:ext cx="365328" cy="178104"/>
            </a:xfrm>
            <a:prstGeom prst="rect">
              <a:avLst/>
            </a:prstGeom>
          </p:spPr>
        </p:pic>
        <p:sp>
          <p:nvSpPr>
            <p:cNvPr id="16" name="object 16"/>
            <p:cNvSpPr/>
            <p:nvPr/>
          </p:nvSpPr>
          <p:spPr>
            <a:xfrm>
              <a:off x="3245447" y="2148928"/>
              <a:ext cx="40005" cy="40005"/>
            </a:xfrm>
            <a:custGeom>
              <a:avLst/>
              <a:gdLst/>
              <a:ahLst/>
              <a:cxnLst/>
              <a:rect l="l" t="t" r="r" b="b"/>
              <a:pathLst>
                <a:path w="40004" h="40005">
                  <a:moveTo>
                    <a:pt x="19786" y="39585"/>
                  </a:moveTo>
                  <a:lnTo>
                    <a:pt x="12199" y="37992"/>
                  </a:lnTo>
                  <a:lnTo>
                    <a:pt x="5897" y="33688"/>
                  </a:lnTo>
                  <a:lnTo>
                    <a:pt x="1593" y="27386"/>
                  </a:lnTo>
                  <a:lnTo>
                    <a:pt x="0" y="19799"/>
                  </a:lnTo>
                  <a:lnTo>
                    <a:pt x="1593" y="12205"/>
                  </a:lnTo>
                  <a:lnTo>
                    <a:pt x="5897" y="5899"/>
                  </a:lnTo>
                  <a:lnTo>
                    <a:pt x="12199" y="1593"/>
                  </a:lnTo>
                  <a:lnTo>
                    <a:pt x="19786" y="0"/>
                  </a:lnTo>
                  <a:lnTo>
                    <a:pt x="27380" y="1593"/>
                  </a:lnTo>
                  <a:lnTo>
                    <a:pt x="33686" y="5899"/>
                  </a:lnTo>
                  <a:lnTo>
                    <a:pt x="37992" y="12205"/>
                  </a:lnTo>
                  <a:lnTo>
                    <a:pt x="39585" y="19799"/>
                  </a:lnTo>
                  <a:lnTo>
                    <a:pt x="38208" y="27386"/>
                  </a:lnTo>
                  <a:lnTo>
                    <a:pt x="34263" y="33688"/>
                  </a:lnTo>
                  <a:lnTo>
                    <a:pt x="28029" y="37992"/>
                  </a:lnTo>
                  <a:lnTo>
                    <a:pt x="19786" y="39585"/>
                  </a:lnTo>
                  <a:close/>
                </a:path>
              </a:pathLst>
            </a:custGeom>
            <a:solidFill>
              <a:srgbClr val="4A4B4D"/>
            </a:solidFill>
          </p:spPr>
          <p:txBody>
            <a:bodyPr wrap="square" lIns="0" tIns="0" rIns="0" bIns="0" rtlCol="0"/>
            <a:lstStyle/>
            <a:p>
              <a:endParaRPr/>
            </a:p>
          </p:txBody>
        </p:sp>
        <p:pic>
          <p:nvPicPr>
            <p:cNvPr id="17" name="object 17"/>
            <p:cNvPicPr/>
            <p:nvPr/>
          </p:nvPicPr>
          <p:blipFill>
            <a:blip r:embed="rId9" cstate="print"/>
            <a:stretch>
              <a:fillRect/>
            </a:stretch>
          </p:blipFill>
          <p:spPr>
            <a:xfrm>
              <a:off x="3361131" y="2078926"/>
              <a:ext cx="1009256" cy="179590"/>
            </a:xfrm>
            <a:prstGeom prst="rect">
              <a:avLst/>
            </a:prstGeom>
          </p:spPr>
        </p:pic>
        <p:pic>
          <p:nvPicPr>
            <p:cNvPr id="18" name="object 18"/>
            <p:cNvPicPr/>
            <p:nvPr/>
          </p:nvPicPr>
          <p:blipFill>
            <a:blip r:embed="rId10" cstate="print"/>
            <a:stretch>
              <a:fillRect/>
            </a:stretch>
          </p:blipFill>
          <p:spPr>
            <a:xfrm>
              <a:off x="4508944" y="2077389"/>
              <a:ext cx="1756664" cy="181127"/>
            </a:xfrm>
            <a:prstGeom prst="rect">
              <a:avLst/>
            </a:prstGeom>
          </p:spPr>
        </p:pic>
        <p:sp>
          <p:nvSpPr>
            <p:cNvPr id="19" name="object 19"/>
            <p:cNvSpPr/>
            <p:nvPr/>
          </p:nvSpPr>
          <p:spPr>
            <a:xfrm>
              <a:off x="1076223" y="2730448"/>
              <a:ext cx="5382895" cy="711200"/>
            </a:xfrm>
            <a:custGeom>
              <a:avLst/>
              <a:gdLst/>
              <a:ahLst/>
              <a:cxnLst/>
              <a:rect l="l" t="t" r="r" b="b"/>
              <a:pathLst>
                <a:path w="5382895" h="711200">
                  <a:moveTo>
                    <a:pt x="5382717" y="710907"/>
                  </a:moveTo>
                  <a:lnTo>
                    <a:pt x="0" y="710907"/>
                  </a:lnTo>
                  <a:lnTo>
                    <a:pt x="0" y="0"/>
                  </a:lnTo>
                  <a:lnTo>
                    <a:pt x="5382717" y="0"/>
                  </a:lnTo>
                  <a:lnTo>
                    <a:pt x="5382717" y="710907"/>
                  </a:lnTo>
                  <a:close/>
                </a:path>
              </a:pathLst>
            </a:custGeom>
            <a:solidFill>
              <a:srgbClr val="D5EFFB"/>
            </a:solidFill>
          </p:spPr>
          <p:txBody>
            <a:bodyPr wrap="square" lIns="0" tIns="0" rIns="0" bIns="0" rtlCol="0"/>
            <a:lstStyle/>
            <a:p>
              <a:endParaRPr/>
            </a:p>
          </p:txBody>
        </p:sp>
        <p:sp>
          <p:nvSpPr>
            <p:cNvPr id="20" name="object 20"/>
            <p:cNvSpPr/>
            <p:nvPr/>
          </p:nvSpPr>
          <p:spPr>
            <a:xfrm>
              <a:off x="1070178" y="2725419"/>
              <a:ext cx="5393690" cy="721360"/>
            </a:xfrm>
            <a:custGeom>
              <a:avLst/>
              <a:gdLst/>
              <a:ahLst/>
              <a:cxnLst/>
              <a:rect l="l" t="t" r="r" b="b"/>
              <a:pathLst>
                <a:path w="5393690" h="721360">
                  <a:moveTo>
                    <a:pt x="5393334" y="0"/>
                  </a:moveTo>
                  <a:lnTo>
                    <a:pt x="0" y="0"/>
                  </a:lnTo>
                  <a:lnTo>
                    <a:pt x="0" y="12700"/>
                  </a:lnTo>
                  <a:lnTo>
                    <a:pt x="0" y="708660"/>
                  </a:lnTo>
                  <a:lnTo>
                    <a:pt x="0" y="721360"/>
                  </a:lnTo>
                  <a:lnTo>
                    <a:pt x="5393334" y="721360"/>
                  </a:lnTo>
                  <a:lnTo>
                    <a:pt x="5393334" y="708660"/>
                  </a:lnTo>
                  <a:lnTo>
                    <a:pt x="12153" y="708660"/>
                  </a:lnTo>
                  <a:lnTo>
                    <a:pt x="12153" y="12700"/>
                  </a:lnTo>
                  <a:lnTo>
                    <a:pt x="5381168" y="12700"/>
                  </a:lnTo>
                  <a:lnTo>
                    <a:pt x="5381168" y="708291"/>
                  </a:lnTo>
                  <a:lnTo>
                    <a:pt x="5393334" y="708291"/>
                  </a:lnTo>
                  <a:lnTo>
                    <a:pt x="5393334" y="12700"/>
                  </a:lnTo>
                  <a:lnTo>
                    <a:pt x="5393334" y="0"/>
                  </a:lnTo>
                  <a:close/>
                </a:path>
              </a:pathLst>
            </a:custGeom>
            <a:solidFill>
              <a:srgbClr val="4A4B4D"/>
            </a:solidFill>
          </p:spPr>
          <p:txBody>
            <a:bodyPr wrap="square" lIns="0" tIns="0" rIns="0" bIns="0" rtlCol="0"/>
            <a:lstStyle/>
            <a:p>
              <a:endParaRPr/>
            </a:p>
          </p:txBody>
        </p:sp>
        <p:sp>
          <p:nvSpPr>
            <p:cNvPr id="21" name="object 21"/>
            <p:cNvSpPr/>
            <p:nvPr/>
          </p:nvSpPr>
          <p:spPr>
            <a:xfrm>
              <a:off x="2450846" y="2731934"/>
              <a:ext cx="0" cy="709930"/>
            </a:xfrm>
            <a:custGeom>
              <a:avLst/>
              <a:gdLst/>
              <a:ahLst/>
              <a:cxnLst/>
              <a:rect l="l" t="t" r="r" b="b"/>
              <a:pathLst>
                <a:path h="709929">
                  <a:moveTo>
                    <a:pt x="0" y="709422"/>
                  </a:moveTo>
                  <a:lnTo>
                    <a:pt x="0" y="0"/>
                  </a:lnTo>
                </a:path>
              </a:pathLst>
            </a:custGeom>
            <a:ln w="4757">
              <a:solidFill>
                <a:srgbClr val="D5EFFB"/>
              </a:solidFill>
            </a:ln>
          </p:spPr>
          <p:txBody>
            <a:bodyPr wrap="square" lIns="0" tIns="0" rIns="0" bIns="0" rtlCol="0"/>
            <a:lstStyle/>
            <a:p>
              <a:endParaRPr/>
            </a:p>
          </p:txBody>
        </p:sp>
        <p:sp>
          <p:nvSpPr>
            <p:cNvPr id="22" name="object 22"/>
            <p:cNvSpPr/>
            <p:nvPr/>
          </p:nvSpPr>
          <p:spPr>
            <a:xfrm>
              <a:off x="2443213" y="2730448"/>
              <a:ext cx="13970" cy="712470"/>
            </a:xfrm>
            <a:custGeom>
              <a:avLst/>
              <a:gdLst/>
              <a:ahLst/>
              <a:cxnLst/>
              <a:rect l="l" t="t" r="r" b="b"/>
              <a:pathLst>
                <a:path w="13969" h="712470">
                  <a:moveTo>
                    <a:pt x="13741" y="712393"/>
                  </a:moveTo>
                  <a:lnTo>
                    <a:pt x="0" y="712393"/>
                  </a:lnTo>
                  <a:lnTo>
                    <a:pt x="0" y="0"/>
                  </a:lnTo>
                  <a:lnTo>
                    <a:pt x="13741" y="0"/>
                  </a:lnTo>
                  <a:lnTo>
                    <a:pt x="13741" y="712393"/>
                  </a:lnTo>
                  <a:close/>
                </a:path>
              </a:pathLst>
            </a:custGeom>
            <a:solidFill>
              <a:srgbClr val="4A4B4D"/>
            </a:solidFill>
          </p:spPr>
          <p:txBody>
            <a:bodyPr wrap="square" lIns="0" tIns="0" rIns="0" bIns="0" rtlCol="0"/>
            <a:lstStyle/>
            <a:p>
              <a:endParaRPr/>
            </a:p>
          </p:txBody>
        </p:sp>
        <p:sp>
          <p:nvSpPr>
            <p:cNvPr id="23" name="object 23"/>
            <p:cNvSpPr/>
            <p:nvPr/>
          </p:nvSpPr>
          <p:spPr>
            <a:xfrm>
              <a:off x="4317161" y="2731934"/>
              <a:ext cx="0" cy="709930"/>
            </a:xfrm>
            <a:custGeom>
              <a:avLst/>
              <a:gdLst/>
              <a:ahLst/>
              <a:cxnLst/>
              <a:rect l="l" t="t" r="r" b="b"/>
              <a:pathLst>
                <a:path h="709929">
                  <a:moveTo>
                    <a:pt x="0" y="709422"/>
                  </a:moveTo>
                  <a:lnTo>
                    <a:pt x="0" y="0"/>
                  </a:lnTo>
                </a:path>
              </a:pathLst>
            </a:custGeom>
            <a:ln w="4757">
              <a:solidFill>
                <a:srgbClr val="D5EFFB"/>
              </a:solidFill>
            </a:ln>
          </p:spPr>
          <p:txBody>
            <a:bodyPr wrap="square" lIns="0" tIns="0" rIns="0" bIns="0" rtlCol="0"/>
            <a:lstStyle/>
            <a:p>
              <a:endParaRPr/>
            </a:p>
          </p:txBody>
        </p:sp>
        <p:sp>
          <p:nvSpPr>
            <p:cNvPr id="24" name="object 24"/>
            <p:cNvSpPr/>
            <p:nvPr/>
          </p:nvSpPr>
          <p:spPr>
            <a:xfrm>
              <a:off x="4309516" y="2730448"/>
              <a:ext cx="13970" cy="712470"/>
            </a:xfrm>
            <a:custGeom>
              <a:avLst/>
              <a:gdLst/>
              <a:ahLst/>
              <a:cxnLst/>
              <a:rect l="l" t="t" r="r" b="b"/>
              <a:pathLst>
                <a:path w="13970" h="712470">
                  <a:moveTo>
                    <a:pt x="13690" y="712393"/>
                  </a:moveTo>
                  <a:lnTo>
                    <a:pt x="0" y="712393"/>
                  </a:lnTo>
                  <a:lnTo>
                    <a:pt x="0" y="0"/>
                  </a:lnTo>
                  <a:lnTo>
                    <a:pt x="13690" y="0"/>
                  </a:lnTo>
                  <a:lnTo>
                    <a:pt x="13690" y="712393"/>
                  </a:lnTo>
                  <a:close/>
                </a:path>
              </a:pathLst>
            </a:custGeom>
            <a:solidFill>
              <a:srgbClr val="4A4B4D"/>
            </a:solidFill>
          </p:spPr>
          <p:txBody>
            <a:bodyPr wrap="square" lIns="0" tIns="0" rIns="0" bIns="0" rtlCol="0"/>
            <a:lstStyle/>
            <a:p>
              <a:endParaRPr/>
            </a:p>
          </p:txBody>
        </p:sp>
        <p:sp>
          <p:nvSpPr>
            <p:cNvPr id="25" name="object 25"/>
            <p:cNvSpPr/>
            <p:nvPr/>
          </p:nvSpPr>
          <p:spPr>
            <a:xfrm>
              <a:off x="3376358" y="2731934"/>
              <a:ext cx="0" cy="709930"/>
            </a:xfrm>
            <a:custGeom>
              <a:avLst/>
              <a:gdLst/>
              <a:ahLst/>
              <a:cxnLst/>
              <a:rect l="l" t="t" r="r" b="b"/>
              <a:pathLst>
                <a:path h="709929">
                  <a:moveTo>
                    <a:pt x="0" y="709422"/>
                  </a:moveTo>
                  <a:lnTo>
                    <a:pt x="0" y="0"/>
                  </a:lnTo>
                </a:path>
              </a:pathLst>
            </a:custGeom>
            <a:ln w="4757">
              <a:solidFill>
                <a:srgbClr val="D5EFFB"/>
              </a:solidFill>
            </a:ln>
          </p:spPr>
          <p:txBody>
            <a:bodyPr wrap="square" lIns="0" tIns="0" rIns="0" bIns="0" rtlCol="0"/>
            <a:lstStyle/>
            <a:p>
              <a:endParaRPr/>
            </a:p>
          </p:txBody>
        </p:sp>
        <p:sp>
          <p:nvSpPr>
            <p:cNvPr id="26" name="object 26"/>
            <p:cNvSpPr/>
            <p:nvPr/>
          </p:nvSpPr>
          <p:spPr>
            <a:xfrm>
              <a:off x="3370262" y="2730448"/>
              <a:ext cx="13970" cy="712470"/>
            </a:xfrm>
            <a:custGeom>
              <a:avLst/>
              <a:gdLst/>
              <a:ahLst/>
              <a:cxnLst/>
              <a:rect l="l" t="t" r="r" b="b"/>
              <a:pathLst>
                <a:path w="13970" h="712470">
                  <a:moveTo>
                    <a:pt x="13741" y="712393"/>
                  </a:moveTo>
                  <a:lnTo>
                    <a:pt x="0" y="712393"/>
                  </a:lnTo>
                  <a:lnTo>
                    <a:pt x="0" y="0"/>
                  </a:lnTo>
                  <a:lnTo>
                    <a:pt x="13741" y="0"/>
                  </a:lnTo>
                  <a:lnTo>
                    <a:pt x="13741" y="712393"/>
                  </a:lnTo>
                  <a:close/>
                </a:path>
              </a:pathLst>
            </a:custGeom>
            <a:solidFill>
              <a:srgbClr val="4A4B4D"/>
            </a:solidFill>
          </p:spPr>
          <p:txBody>
            <a:bodyPr wrap="square" lIns="0" tIns="0" rIns="0" bIns="0" rtlCol="0"/>
            <a:lstStyle/>
            <a:p>
              <a:endParaRPr/>
            </a:p>
          </p:txBody>
        </p:sp>
        <p:sp>
          <p:nvSpPr>
            <p:cNvPr id="27" name="object 27"/>
            <p:cNvSpPr/>
            <p:nvPr/>
          </p:nvSpPr>
          <p:spPr>
            <a:xfrm>
              <a:off x="3374853" y="3441356"/>
              <a:ext cx="0" cy="407034"/>
            </a:xfrm>
            <a:custGeom>
              <a:avLst/>
              <a:gdLst/>
              <a:ahLst/>
              <a:cxnLst/>
              <a:rect l="l" t="t" r="r" b="b"/>
              <a:pathLst>
                <a:path h="407035">
                  <a:moveTo>
                    <a:pt x="0" y="0"/>
                  </a:moveTo>
                  <a:lnTo>
                    <a:pt x="0" y="406450"/>
                  </a:lnTo>
                </a:path>
              </a:pathLst>
            </a:custGeom>
            <a:ln w="9182">
              <a:solidFill>
                <a:srgbClr val="96979C"/>
              </a:solidFill>
              <a:prstDash val="sysDash"/>
            </a:ln>
          </p:spPr>
          <p:txBody>
            <a:bodyPr wrap="square" lIns="0" tIns="0" rIns="0" bIns="0" rtlCol="0"/>
            <a:lstStyle/>
            <a:p>
              <a:endParaRPr/>
            </a:p>
          </p:txBody>
        </p:sp>
        <p:sp>
          <p:nvSpPr>
            <p:cNvPr id="28" name="object 28"/>
            <p:cNvSpPr/>
            <p:nvPr/>
          </p:nvSpPr>
          <p:spPr>
            <a:xfrm>
              <a:off x="1070178" y="4006100"/>
              <a:ext cx="5393690" cy="1174750"/>
            </a:xfrm>
            <a:custGeom>
              <a:avLst/>
              <a:gdLst/>
              <a:ahLst/>
              <a:cxnLst/>
              <a:rect l="l" t="t" r="r" b="b"/>
              <a:pathLst>
                <a:path w="5393690" h="1174750">
                  <a:moveTo>
                    <a:pt x="2309266" y="485584"/>
                  </a:moveTo>
                  <a:lnTo>
                    <a:pt x="2300084" y="485584"/>
                  </a:lnTo>
                  <a:lnTo>
                    <a:pt x="2300084" y="522147"/>
                  </a:lnTo>
                  <a:lnTo>
                    <a:pt x="2309266" y="522147"/>
                  </a:lnTo>
                  <a:lnTo>
                    <a:pt x="2309266" y="485584"/>
                  </a:lnTo>
                  <a:close/>
                </a:path>
                <a:path w="5393690" h="1174750">
                  <a:moveTo>
                    <a:pt x="2309266" y="432295"/>
                  </a:moveTo>
                  <a:lnTo>
                    <a:pt x="2300084" y="432295"/>
                  </a:lnTo>
                  <a:lnTo>
                    <a:pt x="2300084" y="467321"/>
                  </a:lnTo>
                  <a:lnTo>
                    <a:pt x="2309266" y="467321"/>
                  </a:lnTo>
                  <a:lnTo>
                    <a:pt x="2309266" y="432295"/>
                  </a:lnTo>
                  <a:close/>
                </a:path>
                <a:path w="5393690" h="1174750">
                  <a:moveTo>
                    <a:pt x="2309266" y="377532"/>
                  </a:moveTo>
                  <a:lnTo>
                    <a:pt x="2300084" y="377532"/>
                  </a:lnTo>
                  <a:lnTo>
                    <a:pt x="2300084" y="414045"/>
                  </a:lnTo>
                  <a:lnTo>
                    <a:pt x="2309266" y="414045"/>
                  </a:lnTo>
                  <a:lnTo>
                    <a:pt x="2309266" y="377532"/>
                  </a:lnTo>
                  <a:close/>
                </a:path>
                <a:path w="5393690" h="1174750">
                  <a:moveTo>
                    <a:pt x="2309266" y="324256"/>
                  </a:moveTo>
                  <a:lnTo>
                    <a:pt x="2300084" y="324256"/>
                  </a:lnTo>
                  <a:lnTo>
                    <a:pt x="2300084" y="360768"/>
                  </a:lnTo>
                  <a:lnTo>
                    <a:pt x="2309266" y="360768"/>
                  </a:lnTo>
                  <a:lnTo>
                    <a:pt x="2309266" y="324256"/>
                  </a:lnTo>
                  <a:close/>
                </a:path>
                <a:path w="5393690" h="1174750">
                  <a:moveTo>
                    <a:pt x="2309266" y="270967"/>
                  </a:moveTo>
                  <a:lnTo>
                    <a:pt x="2300084" y="270967"/>
                  </a:lnTo>
                  <a:lnTo>
                    <a:pt x="2300084" y="305943"/>
                  </a:lnTo>
                  <a:lnTo>
                    <a:pt x="2309266" y="305943"/>
                  </a:lnTo>
                  <a:lnTo>
                    <a:pt x="2309266" y="270967"/>
                  </a:lnTo>
                  <a:close/>
                </a:path>
                <a:path w="5393690" h="1174750">
                  <a:moveTo>
                    <a:pt x="2309266" y="216154"/>
                  </a:moveTo>
                  <a:lnTo>
                    <a:pt x="2300084" y="216154"/>
                  </a:lnTo>
                  <a:lnTo>
                    <a:pt x="2300084" y="252666"/>
                  </a:lnTo>
                  <a:lnTo>
                    <a:pt x="2309266" y="252666"/>
                  </a:lnTo>
                  <a:lnTo>
                    <a:pt x="2309266" y="216154"/>
                  </a:lnTo>
                  <a:close/>
                </a:path>
                <a:path w="5393690" h="1174750">
                  <a:moveTo>
                    <a:pt x="2309266" y="162877"/>
                  </a:moveTo>
                  <a:lnTo>
                    <a:pt x="2300084" y="162877"/>
                  </a:lnTo>
                  <a:lnTo>
                    <a:pt x="2300084" y="197891"/>
                  </a:lnTo>
                  <a:lnTo>
                    <a:pt x="2309266" y="197891"/>
                  </a:lnTo>
                  <a:lnTo>
                    <a:pt x="2309266" y="162877"/>
                  </a:lnTo>
                  <a:close/>
                </a:path>
                <a:path w="5393690" h="1174750">
                  <a:moveTo>
                    <a:pt x="2309266" y="108051"/>
                  </a:moveTo>
                  <a:lnTo>
                    <a:pt x="2300084" y="108051"/>
                  </a:lnTo>
                  <a:lnTo>
                    <a:pt x="2300084" y="144614"/>
                  </a:lnTo>
                  <a:lnTo>
                    <a:pt x="2309266" y="144614"/>
                  </a:lnTo>
                  <a:lnTo>
                    <a:pt x="2309266" y="108051"/>
                  </a:lnTo>
                  <a:close/>
                </a:path>
                <a:path w="5393690" h="1174750">
                  <a:moveTo>
                    <a:pt x="2309266" y="54775"/>
                  </a:moveTo>
                  <a:lnTo>
                    <a:pt x="2300084" y="54775"/>
                  </a:lnTo>
                  <a:lnTo>
                    <a:pt x="2300084" y="89801"/>
                  </a:lnTo>
                  <a:lnTo>
                    <a:pt x="2309266" y="89801"/>
                  </a:lnTo>
                  <a:lnTo>
                    <a:pt x="2309266" y="54775"/>
                  </a:lnTo>
                  <a:close/>
                </a:path>
                <a:path w="5393690" h="1174750">
                  <a:moveTo>
                    <a:pt x="2309266" y="0"/>
                  </a:moveTo>
                  <a:lnTo>
                    <a:pt x="2300084" y="0"/>
                  </a:lnTo>
                  <a:lnTo>
                    <a:pt x="2300084" y="36512"/>
                  </a:lnTo>
                  <a:lnTo>
                    <a:pt x="2309266" y="36512"/>
                  </a:lnTo>
                  <a:lnTo>
                    <a:pt x="2309266" y="0"/>
                  </a:lnTo>
                  <a:close/>
                </a:path>
                <a:path w="5393690" h="1174750">
                  <a:moveTo>
                    <a:pt x="5393334" y="525259"/>
                  </a:moveTo>
                  <a:lnTo>
                    <a:pt x="0" y="525259"/>
                  </a:lnTo>
                  <a:lnTo>
                    <a:pt x="0" y="535419"/>
                  </a:lnTo>
                  <a:lnTo>
                    <a:pt x="0" y="1162799"/>
                  </a:lnTo>
                  <a:lnTo>
                    <a:pt x="0" y="1174242"/>
                  </a:lnTo>
                  <a:lnTo>
                    <a:pt x="5393334" y="1174242"/>
                  </a:lnTo>
                  <a:lnTo>
                    <a:pt x="5393334" y="1162799"/>
                  </a:lnTo>
                  <a:lnTo>
                    <a:pt x="10617" y="1162799"/>
                  </a:lnTo>
                  <a:lnTo>
                    <a:pt x="10617" y="535419"/>
                  </a:lnTo>
                  <a:lnTo>
                    <a:pt x="5393334" y="535419"/>
                  </a:lnTo>
                  <a:lnTo>
                    <a:pt x="5393334" y="525259"/>
                  </a:lnTo>
                  <a:close/>
                </a:path>
              </a:pathLst>
            </a:custGeom>
            <a:solidFill>
              <a:srgbClr val="96979C"/>
            </a:solidFill>
          </p:spPr>
          <p:txBody>
            <a:bodyPr wrap="square" lIns="0" tIns="0" rIns="0" bIns="0" rtlCol="0"/>
            <a:lstStyle/>
            <a:p>
              <a:endParaRPr/>
            </a:p>
          </p:txBody>
        </p:sp>
        <p:pic>
          <p:nvPicPr>
            <p:cNvPr id="29" name="object 29"/>
            <p:cNvPicPr/>
            <p:nvPr/>
          </p:nvPicPr>
          <p:blipFill>
            <a:blip r:embed="rId11" cstate="print"/>
            <a:stretch>
              <a:fillRect/>
            </a:stretch>
          </p:blipFill>
          <p:spPr>
            <a:xfrm>
              <a:off x="1108227" y="4537366"/>
              <a:ext cx="1348727" cy="637832"/>
            </a:xfrm>
            <a:prstGeom prst="rect">
              <a:avLst/>
            </a:prstGeom>
          </p:spPr>
        </p:pic>
        <p:pic>
          <p:nvPicPr>
            <p:cNvPr id="30" name="object 30"/>
            <p:cNvPicPr/>
            <p:nvPr/>
          </p:nvPicPr>
          <p:blipFill>
            <a:blip r:embed="rId12" cstate="print"/>
            <a:stretch>
              <a:fillRect/>
            </a:stretch>
          </p:blipFill>
          <p:spPr>
            <a:xfrm>
              <a:off x="2491930" y="4537366"/>
              <a:ext cx="3971582" cy="637832"/>
            </a:xfrm>
            <a:prstGeom prst="rect">
              <a:avLst/>
            </a:prstGeom>
          </p:spPr>
        </p:pic>
        <p:pic>
          <p:nvPicPr>
            <p:cNvPr id="31" name="object 31"/>
            <p:cNvPicPr/>
            <p:nvPr/>
          </p:nvPicPr>
          <p:blipFill>
            <a:blip r:embed="rId13" cstate="print"/>
            <a:stretch>
              <a:fillRect/>
            </a:stretch>
          </p:blipFill>
          <p:spPr>
            <a:xfrm>
              <a:off x="1386776" y="4146156"/>
              <a:ext cx="1627289" cy="237477"/>
            </a:xfrm>
            <a:prstGeom prst="rect">
              <a:avLst/>
            </a:prstGeom>
          </p:spPr>
        </p:pic>
        <p:pic>
          <p:nvPicPr>
            <p:cNvPr id="32" name="object 32"/>
            <p:cNvPicPr/>
            <p:nvPr/>
          </p:nvPicPr>
          <p:blipFill>
            <a:blip r:embed="rId14" cstate="print"/>
            <a:stretch>
              <a:fillRect/>
            </a:stretch>
          </p:blipFill>
          <p:spPr>
            <a:xfrm>
              <a:off x="4072039" y="4083748"/>
              <a:ext cx="1529905" cy="101993"/>
            </a:xfrm>
            <a:prstGeom prst="rect">
              <a:avLst/>
            </a:prstGeom>
          </p:spPr>
        </p:pic>
        <p:pic>
          <p:nvPicPr>
            <p:cNvPr id="33" name="object 33"/>
            <p:cNvPicPr/>
            <p:nvPr/>
          </p:nvPicPr>
          <p:blipFill>
            <a:blip r:embed="rId15" cstate="print"/>
            <a:stretch>
              <a:fillRect/>
            </a:stretch>
          </p:blipFill>
          <p:spPr>
            <a:xfrm>
              <a:off x="5678043" y="4083748"/>
              <a:ext cx="607364" cy="101993"/>
            </a:xfrm>
            <a:prstGeom prst="rect">
              <a:avLst/>
            </a:prstGeom>
          </p:spPr>
        </p:pic>
        <p:pic>
          <p:nvPicPr>
            <p:cNvPr id="34" name="object 34"/>
            <p:cNvPicPr/>
            <p:nvPr/>
          </p:nvPicPr>
          <p:blipFill>
            <a:blip r:embed="rId16" cstate="print"/>
            <a:stretch>
              <a:fillRect/>
            </a:stretch>
          </p:blipFill>
          <p:spPr>
            <a:xfrm>
              <a:off x="3510305" y="4074616"/>
              <a:ext cx="2779661" cy="272453"/>
            </a:xfrm>
            <a:prstGeom prst="rect">
              <a:avLst/>
            </a:prstGeom>
          </p:spPr>
        </p:pic>
        <p:pic>
          <p:nvPicPr>
            <p:cNvPr id="35" name="object 35"/>
            <p:cNvPicPr/>
            <p:nvPr/>
          </p:nvPicPr>
          <p:blipFill>
            <a:blip r:embed="rId17" cstate="print"/>
            <a:stretch>
              <a:fillRect/>
            </a:stretch>
          </p:blipFill>
          <p:spPr>
            <a:xfrm>
              <a:off x="1152372" y="2559938"/>
              <a:ext cx="208508" cy="100456"/>
            </a:xfrm>
            <a:prstGeom prst="rect">
              <a:avLst/>
            </a:prstGeom>
          </p:spPr>
        </p:pic>
        <p:pic>
          <p:nvPicPr>
            <p:cNvPr id="36" name="object 36"/>
            <p:cNvPicPr/>
            <p:nvPr/>
          </p:nvPicPr>
          <p:blipFill>
            <a:blip r:embed="rId18" cstate="print"/>
            <a:stretch>
              <a:fillRect/>
            </a:stretch>
          </p:blipFill>
          <p:spPr>
            <a:xfrm>
              <a:off x="3225647" y="2559938"/>
              <a:ext cx="204000" cy="98971"/>
            </a:xfrm>
            <a:prstGeom prst="rect">
              <a:avLst/>
            </a:prstGeom>
          </p:spPr>
        </p:pic>
        <p:pic>
          <p:nvPicPr>
            <p:cNvPr id="37" name="object 37"/>
            <p:cNvPicPr/>
            <p:nvPr/>
          </p:nvPicPr>
          <p:blipFill>
            <a:blip r:embed="rId19" cstate="print"/>
            <a:stretch>
              <a:fillRect/>
            </a:stretch>
          </p:blipFill>
          <p:spPr>
            <a:xfrm>
              <a:off x="4023322" y="2558402"/>
              <a:ext cx="639368" cy="101993"/>
            </a:xfrm>
            <a:prstGeom prst="rect">
              <a:avLst/>
            </a:prstGeom>
          </p:spPr>
        </p:pic>
        <p:pic>
          <p:nvPicPr>
            <p:cNvPr id="38" name="object 38"/>
            <p:cNvPicPr/>
            <p:nvPr/>
          </p:nvPicPr>
          <p:blipFill>
            <a:blip r:embed="rId20" cstate="print"/>
            <a:stretch>
              <a:fillRect/>
            </a:stretch>
          </p:blipFill>
          <p:spPr>
            <a:xfrm>
              <a:off x="5760237" y="2558402"/>
              <a:ext cx="636295" cy="101993"/>
            </a:xfrm>
            <a:prstGeom prst="rect">
              <a:avLst/>
            </a:prstGeom>
          </p:spPr>
        </p:pic>
        <p:pic>
          <p:nvPicPr>
            <p:cNvPr id="39" name="object 39"/>
            <p:cNvPicPr/>
            <p:nvPr/>
          </p:nvPicPr>
          <p:blipFill>
            <a:blip r:embed="rId21" cstate="print"/>
            <a:stretch>
              <a:fillRect/>
            </a:stretch>
          </p:blipFill>
          <p:spPr>
            <a:xfrm>
              <a:off x="1134071" y="2943567"/>
              <a:ext cx="1239139" cy="298361"/>
            </a:xfrm>
            <a:prstGeom prst="rect">
              <a:avLst/>
            </a:prstGeom>
          </p:spPr>
        </p:pic>
        <p:pic>
          <p:nvPicPr>
            <p:cNvPr id="40" name="object 40"/>
            <p:cNvPicPr/>
            <p:nvPr/>
          </p:nvPicPr>
          <p:blipFill>
            <a:blip r:embed="rId22" cstate="print"/>
            <a:stretch>
              <a:fillRect/>
            </a:stretch>
          </p:blipFill>
          <p:spPr>
            <a:xfrm>
              <a:off x="4416082" y="2800451"/>
              <a:ext cx="1965223" cy="586079"/>
            </a:xfrm>
            <a:prstGeom prst="rect">
              <a:avLst/>
            </a:prstGeom>
          </p:spPr>
        </p:pic>
        <p:pic>
          <p:nvPicPr>
            <p:cNvPr id="41" name="object 41"/>
            <p:cNvPicPr/>
            <p:nvPr/>
          </p:nvPicPr>
          <p:blipFill>
            <a:blip r:embed="rId23" cstate="print"/>
            <a:stretch>
              <a:fillRect/>
            </a:stretch>
          </p:blipFill>
          <p:spPr>
            <a:xfrm>
              <a:off x="3472256" y="2858287"/>
              <a:ext cx="773315" cy="452145"/>
            </a:xfrm>
            <a:prstGeom prst="rect">
              <a:avLst/>
            </a:prstGeom>
          </p:spPr>
        </p:pic>
        <p:pic>
          <p:nvPicPr>
            <p:cNvPr id="42" name="object 42"/>
            <p:cNvPicPr/>
            <p:nvPr/>
          </p:nvPicPr>
          <p:blipFill>
            <a:blip r:embed="rId24" cstate="print"/>
            <a:stretch>
              <a:fillRect/>
            </a:stretch>
          </p:blipFill>
          <p:spPr>
            <a:xfrm>
              <a:off x="2648737" y="2858287"/>
              <a:ext cx="494715" cy="118770"/>
            </a:xfrm>
            <a:prstGeom prst="rect">
              <a:avLst/>
            </a:prstGeom>
          </p:spPr>
        </p:pic>
        <p:pic>
          <p:nvPicPr>
            <p:cNvPr id="43" name="object 43"/>
            <p:cNvPicPr/>
            <p:nvPr/>
          </p:nvPicPr>
          <p:blipFill>
            <a:blip r:embed="rId25" cstate="print"/>
            <a:stretch>
              <a:fillRect/>
            </a:stretch>
          </p:blipFill>
          <p:spPr>
            <a:xfrm>
              <a:off x="2616746" y="3041002"/>
              <a:ext cx="560184" cy="269430"/>
            </a:xfrm>
            <a:prstGeom prst="rect">
              <a:avLst/>
            </a:prstGeom>
          </p:spPr>
        </p:pic>
        <p:pic>
          <p:nvPicPr>
            <p:cNvPr id="44" name="object 44"/>
            <p:cNvPicPr/>
            <p:nvPr/>
          </p:nvPicPr>
          <p:blipFill>
            <a:blip r:embed="rId26" cstate="print"/>
            <a:stretch>
              <a:fillRect/>
            </a:stretch>
          </p:blipFill>
          <p:spPr>
            <a:xfrm>
              <a:off x="2332088" y="3480891"/>
              <a:ext cx="987971" cy="284708"/>
            </a:xfrm>
            <a:prstGeom prst="rect">
              <a:avLst/>
            </a:prstGeom>
          </p:spPr>
        </p:pic>
        <p:pic>
          <p:nvPicPr>
            <p:cNvPr id="45" name="object 45"/>
            <p:cNvPicPr/>
            <p:nvPr/>
          </p:nvPicPr>
          <p:blipFill>
            <a:blip r:embed="rId27" cstate="print"/>
            <a:stretch>
              <a:fillRect/>
            </a:stretch>
          </p:blipFill>
          <p:spPr>
            <a:xfrm>
              <a:off x="3434206" y="3479406"/>
              <a:ext cx="1584680" cy="179628"/>
            </a:xfrm>
            <a:prstGeom prst="rect">
              <a:avLst/>
            </a:prstGeom>
          </p:spPr>
        </p:pic>
        <p:pic>
          <p:nvPicPr>
            <p:cNvPr id="46" name="object 46"/>
            <p:cNvPicPr/>
            <p:nvPr/>
          </p:nvPicPr>
          <p:blipFill>
            <a:blip r:embed="rId28" cstate="print"/>
            <a:stretch>
              <a:fillRect/>
            </a:stretch>
          </p:blipFill>
          <p:spPr>
            <a:xfrm>
              <a:off x="5472506" y="3480891"/>
              <a:ext cx="983411" cy="70053"/>
            </a:xfrm>
            <a:prstGeom prst="rect">
              <a:avLst/>
            </a:prstGeom>
          </p:spPr>
        </p:pic>
        <p:pic>
          <p:nvPicPr>
            <p:cNvPr id="47" name="object 47"/>
            <p:cNvPicPr/>
            <p:nvPr/>
          </p:nvPicPr>
          <p:blipFill>
            <a:blip r:embed="rId29" cstate="print"/>
            <a:stretch>
              <a:fillRect/>
            </a:stretch>
          </p:blipFill>
          <p:spPr>
            <a:xfrm>
              <a:off x="1096022" y="3855389"/>
              <a:ext cx="5323332" cy="133946"/>
            </a:xfrm>
            <a:prstGeom prst="rect">
              <a:avLst/>
            </a:prstGeom>
          </p:spPr>
        </p:pic>
      </p:grpSp>
      <p:grpSp>
        <p:nvGrpSpPr>
          <p:cNvPr id="48" name="object 48"/>
          <p:cNvGrpSpPr/>
          <p:nvPr/>
        </p:nvGrpSpPr>
        <p:grpSpPr>
          <a:xfrm>
            <a:off x="710907" y="5647702"/>
            <a:ext cx="6113780" cy="4315460"/>
            <a:chOff x="710907" y="5647702"/>
            <a:chExt cx="6113780" cy="4315460"/>
          </a:xfrm>
        </p:grpSpPr>
        <p:sp>
          <p:nvSpPr>
            <p:cNvPr id="49" name="object 49"/>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50" name="object 50"/>
            <p:cNvPicPr/>
            <p:nvPr/>
          </p:nvPicPr>
          <p:blipFill>
            <a:blip r:embed="rId30" cstate="print"/>
            <a:stretch>
              <a:fillRect/>
            </a:stretch>
          </p:blipFill>
          <p:spPr>
            <a:xfrm>
              <a:off x="890536" y="6042862"/>
              <a:ext cx="5752604" cy="359270"/>
            </a:xfrm>
            <a:prstGeom prst="rect">
              <a:avLst/>
            </a:prstGeom>
          </p:spPr>
        </p:pic>
        <p:sp>
          <p:nvSpPr>
            <p:cNvPr id="51" name="object 51"/>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52" name="object 52"/>
            <p:cNvPicPr/>
            <p:nvPr/>
          </p:nvPicPr>
          <p:blipFill>
            <a:blip r:embed="rId31" cstate="print"/>
            <a:stretch>
              <a:fillRect/>
            </a:stretch>
          </p:blipFill>
          <p:spPr>
            <a:xfrm>
              <a:off x="5696292" y="5855639"/>
              <a:ext cx="71539" cy="103543"/>
            </a:xfrm>
            <a:prstGeom prst="rect">
              <a:avLst/>
            </a:prstGeom>
          </p:spPr>
        </p:pic>
        <p:pic>
          <p:nvPicPr>
            <p:cNvPr id="53" name="object 53"/>
            <p:cNvPicPr/>
            <p:nvPr/>
          </p:nvPicPr>
          <p:blipFill>
            <a:blip r:embed="rId32" cstate="print"/>
            <a:stretch>
              <a:fillRect/>
            </a:stretch>
          </p:blipFill>
          <p:spPr>
            <a:xfrm>
              <a:off x="5787631" y="5852616"/>
              <a:ext cx="435368" cy="106565"/>
            </a:xfrm>
            <a:prstGeom prst="rect">
              <a:avLst/>
            </a:prstGeom>
          </p:spPr>
        </p:pic>
        <p:pic>
          <p:nvPicPr>
            <p:cNvPr id="54" name="object 54"/>
            <p:cNvPicPr/>
            <p:nvPr/>
          </p:nvPicPr>
          <p:blipFill>
            <a:blip r:embed="rId33" cstate="print"/>
            <a:stretch>
              <a:fillRect/>
            </a:stretch>
          </p:blipFill>
          <p:spPr>
            <a:xfrm>
              <a:off x="6268694" y="5849543"/>
              <a:ext cx="372910" cy="117221"/>
            </a:xfrm>
            <a:prstGeom prst="rect">
              <a:avLst/>
            </a:prstGeom>
          </p:spPr>
        </p:pic>
        <p:sp>
          <p:nvSpPr>
            <p:cNvPr id="55" name="object 55"/>
            <p:cNvSpPr/>
            <p:nvPr/>
          </p:nvSpPr>
          <p:spPr>
            <a:xfrm>
              <a:off x="1082332" y="6709612"/>
              <a:ext cx="335280" cy="333375"/>
            </a:xfrm>
            <a:custGeom>
              <a:avLst/>
              <a:gdLst/>
              <a:ahLst/>
              <a:cxnLst/>
              <a:rect l="l" t="t" r="r" b="b"/>
              <a:pathLst>
                <a:path w="335280" h="333375">
                  <a:moveTo>
                    <a:pt x="182651" y="54825"/>
                  </a:moveTo>
                  <a:lnTo>
                    <a:pt x="152196" y="54825"/>
                  </a:lnTo>
                  <a:lnTo>
                    <a:pt x="152196" y="0"/>
                  </a:lnTo>
                  <a:lnTo>
                    <a:pt x="178092" y="0"/>
                  </a:lnTo>
                  <a:lnTo>
                    <a:pt x="182651" y="4572"/>
                  </a:lnTo>
                  <a:lnTo>
                    <a:pt x="182651" y="54825"/>
                  </a:lnTo>
                  <a:close/>
                </a:path>
                <a:path w="335280" h="333375">
                  <a:moveTo>
                    <a:pt x="315112" y="83743"/>
                  </a:moveTo>
                  <a:lnTo>
                    <a:pt x="19786" y="83743"/>
                  </a:lnTo>
                  <a:lnTo>
                    <a:pt x="19786" y="56362"/>
                  </a:lnTo>
                  <a:lnTo>
                    <a:pt x="30454" y="54825"/>
                  </a:lnTo>
                  <a:lnTo>
                    <a:pt x="315112" y="54825"/>
                  </a:lnTo>
                  <a:lnTo>
                    <a:pt x="315112" y="83743"/>
                  </a:lnTo>
                  <a:close/>
                </a:path>
                <a:path w="335280" h="333375">
                  <a:moveTo>
                    <a:pt x="181165" y="150723"/>
                  </a:moveTo>
                  <a:lnTo>
                    <a:pt x="149174" y="150723"/>
                  </a:lnTo>
                  <a:lnTo>
                    <a:pt x="150921" y="137890"/>
                  </a:lnTo>
                  <a:lnTo>
                    <a:pt x="151818" y="125623"/>
                  </a:lnTo>
                  <a:lnTo>
                    <a:pt x="152149" y="115635"/>
                  </a:lnTo>
                  <a:lnTo>
                    <a:pt x="152196" y="83743"/>
                  </a:lnTo>
                  <a:lnTo>
                    <a:pt x="182651" y="83743"/>
                  </a:lnTo>
                  <a:lnTo>
                    <a:pt x="182544" y="125623"/>
                  </a:lnTo>
                  <a:lnTo>
                    <a:pt x="182465" y="130757"/>
                  </a:lnTo>
                  <a:lnTo>
                    <a:pt x="182024" y="141101"/>
                  </a:lnTo>
                  <a:lnTo>
                    <a:pt x="181165" y="150723"/>
                  </a:lnTo>
                  <a:close/>
                </a:path>
                <a:path w="335280" h="333375">
                  <a:moveTo>
                    <a:pt x="334911" y="179641"/>
                  </a:moveTo>
                  <a:lnTo>
                    <a:pt x="0" y="179641"/>
                  </a:lnTo>
                  <a:lnTo>
                    <a:pt x="0" y="150723"/>
                  </a:lnTo>
                  <a:lnTo>
                    <a:pt x="334911" y="150723"/>
                  </a:lnTo>
                  <a:lnTo>
                    <a:pt x="334911" y="179641"/>
                  </a:lnTo>
                  <a:close/>
                </a:path>
                <a:path w="335280" h="333375">
                  <a:moveTo>
                    <a:pt x="16764" y="333375"/>
                  </a:moveTo>
                  <a:lnTo>
                    <a:pt x="6096" y="333375"/>
                  </a:lnTo>
                  <a:lnTo>
                    <a:pt x="1536" y="322719"/>
                  </a:lnTo>
                  <a:lnTo>
                    <a:pt x="1536" y="316661"/>
                  </a:lnTo>
                  <a:lnTo>
                    <a:pt x="2790" y="310807"/>
                  </a:lnTo>
                  <a:lnTo>
                    <a:pt x="7034" y="306373"/>
                  </a:lnTo>
                  <a:lnTo>
                    <a:pt x="14990" y="302508"/>
                  </a:lnTo>
                  <a:lnTo>
                    <a:pt x="27381" y="298361"/>
                  </a:lnTo>
                  <a:lnTo>
                    <a:pt x="54663" y="286249"/>
                  </a:lnTo>
                  <a:lnTo>
                    <a:pt x="88085" y="264133"/>
                  </a:lnTo>
                  <a:lnTo>
                    <a:pt x="120076" y="229450"/>
                  </a:lnTo>
                  <a:lnTo>
                    <a:pt x="143065" y="179641"/>
                  </a:lnTo>
                  <a:lnTo>
                    <a:pt x="191782" y="179641"/>
                  </a:lnTo>
                  <a:lnTo>
                    <a:pt x="198954" y="199440"/>
                  </a:lnTo>
                  <a:lnTo>
                    <a:pt x="168960" y="199440"/>
                  </a:lnTo>
                  <a:lnTo>
                    <a:pt x="162415" y="214975"/>
                  </a:lnTo>
                  <a:lnTo>
                    <a:pt x="132779" y="262586"/>
                  </a:lnTo>
                  <a:lnTo>
                    <a:pt x="82032" y="305776"/>
                  </a:lnTo>
                  <a:lnTo>
                    <a:pt x="31854" y="329693"/>
                  </a:lnTo>
                  <a:lnTo>
                    <a:pt x="16764" y="333375"/>
                  </a:lnTo>
                  <a:close/>
                </a:path>
                <a:path w="335280" h="333375">
                  <a:moveTo>
                    <a:pt x="330339" y="333375"/>
                  </a:moveTo>
                  <a:lnTo>
                    <a:pt x="318134" y="333375"/>
                  </a:lnTo>
                  <a:lnTo>
                    <a:pt x="305984" y="330572"/>
                  </a:lnTo>
                  <a:lnTo>
                    <a:pt x="269134" y="314124"/>
                  </a:lnTo>
                  <a:lnTo>
                    <a:pt x="219054" y="278418"/>
                  </a:lnTo>
                  <a:lnTo>
                    <a:pt x="178614" y="222907"/>
                  </a:lnTo>
                  <a:lnTo>
                    <a:pt x="168960" y="199440"/>
                  </a:lnTo>
                  <a:lnTo>
                    <a:pt x="198954" y="199440"/>
                  </a:lnTo>
                  <a:lnTo>
                    <a:pt x="199022" y="199629"/>
                  </a:lnTo>
                  <a:lnTo>
                    <a:pt x="213106" y="225312"/>
                  </a:lnTo>
                  <a:lnTo>
                    <a:pt x="270967" y="280098"/>
                  </a:lnTo>
                  <a:lnTo>
                    <a:pt x="324243" y="302971"/>
                  </a:lnTo>
                  <a:lnTo>
                    <a:pt x="327266" y="304457"/>
                  </a:lnTo>
                  <a:lnTo>
                    <a:pt x="333375" y="307530"/>
                  </a:lnTo>
                  <a:lnTo>
                    <a:pt x="333375" y="321221"/>
                  </a:lnTo>
                  <a:lnTo>
                    <a:pt x="330339" y="333375"/>
                  </a:lnTo>
                  <a:close/>
                </a:path>
              </a:pathLst>
            </a:custGeom>
            <a:solidFill>
              <a:srgbClr val="4A4B4D"/>
            </a:solidFill>
          </p:spPr>
          <p:txBody>
            <a:bodyPr wrap="square" lIns="0" tIns="0" rIns="0" bIns="0" rtlCol="0"/>
            <a:lstStyle/>
            <a:p>
              <a:endParaRPr/>
            </a:p>
          </p:txBody>
        </p:sp>
        <p:pic>
          <p:nvPicPr>
            <p:cNvPr id="56" name="object 56"/>
            <p:cNvPicPr/>
            <p:nvPr/>
          </p:nvPicPr>
          <p:blipFill>
            <a:blip r:embed="rId34" cstate="print"/>
            <a:stretch>
              <a:fillRect/>
            </a:stretch>
          </p:blipFill>
          <p:spPr>
            <a:xfrm>
              <a:off x="1587703" y="6796379"/>
              <a:ext cx="433882" cy="181178"/>
            </a:xfrm>
            <a:prstGeom prst="rect">
              <a:avLst/>
            </a:prstGeom>
          </p:spPr>
        </p:pic>
        <p:sp>
          <p:nvSpPr>
            <p:cNvPr id="57" name="object 57"/>
            <p:cNvSpPr/>
            <p:nvPr/>
          </p:nvSpPr>
          <p:spPr>
            <a:xfrm>
              <a:off x="2099221" y="6867918"/>
              <a:ext cx="40005" cy="38100"/>
            </a:xfrm>
            <a:custGeom>
              <a:avLst/>
              <a:gdLst/>
              <a:ahLst/>
              <a:cxnLst/>
              <a:rect l="l" t="t" r="r" b="b"/>
              <a:pathLst>
                <a:path w="40005" h="38100">
                  <a:moveTo>
                    <a:pt x="19748" y="38100"/>
                  </a:moveTo>
                  <a:lnTo>
                    <a:pt x="12183" y="36717"/>
                  </a:lnTo>
                  <a:lnTo>
                    <a:pt x="5892" y="32764"/>
                  </a:lnTo>
                  <a:lnTo>
                    <a:pt x="1592" y="26532"/>
                  </a:lnTo>
                  <a:lnTo>
                    <a:pt x="0" y="18313"/>
                  </a:lnTo>
                  <a:lnTo>
                    <a:pt x="1592" y="10951"/>
                  </a:lnTo>
                  <a:lnTo>
                    <a:pt x="5892" y="5156"/>
                  </a:lnTo>
                  <a:lnTo>
                    <a:pt x="12183" y="1361"/>
                  </a:lnTo>
                  <a:lnTo>
                    <a:pt x="19748" y="0"/>
                  </a:lnTo>
                  <a:lnTo>
                    <a:pt x="27340" y="1361"/>
                  </a:lnTo>
                  <a:lnTo>
                    <a:pt x="33642" y="5156"/>
                  </a:lnTo>
                  <a:lnTo>
                    <a:pt x="37943" y="10951"/>
                  </a:lnTo>
                  <a:lnTo>
                    <a:pt x="39535" y="18313"/>
                  </a:lnTo>
                  <a:lnTo>
                    <a:pt x="37943" y="26532"/>
                  </a:lnTo>
                  <a:lnTo>
                    <a:pt x="33642" y="32764"/>
                  </a:lnTo>
                  <a:lnTo>
                    <a:pt x="27340" y="36717"/>
                  </a:lnTo>
                  <a:lnTo>
                    <a:pt x="19748" y="38100"/>
                  </a:lnTo>
                  <a:close/>
                </a:path>
              </a:pathLst>
            </a:custGeom>
            <a:solidFill>
              <a:srgbClr val="4A4B4D"/>
            </a:solidFill>
          </p:spPr>
          <p:txBody>
            <a:bodyPr wrap="square" lIns="0" tIns="0" rIns="0" bIns="0" rtlCol="0"/>
            <a:lstStyle/>
            <a:p>
              <a:endParaRPr/>
            </a:p>
          </p:txBody>
        </p:sp>
        <p:pic>
          <p:nvPicPr>
            <p:cNvPr id="58" name="object 58"/>
            <p:cNvPicPr/>
            <p:nvPr/>
          </p:nvPicPr>
          <p:blipFill>
            <a:blip r:embed="rId35" cstate="print"/>
            <a:stretch>
              <a:fillRect/>
            </a:stretch>
          </p:blipFill>
          <p:spPr>
            <a:xfrm>
              <a:off x="2214905" y="6796379"/>
              <a:ext cx="1001623" cy="181178"/>
            </a:xfrm>
            <a:prstGeom prst="rect">
              <a:avLst/>
            </a:prstGeom>
          </p:spPr>
        </p:pic>
        <p:sp>
          <p:nvSpPr>
            <p:cNvPr id="59" name="object 59"/>
            <p:cNvSpPr/>
            <p:nvPr/>
          </p:nvSpPr>
          <p:spPr>
            <a:xfrm>
              <a:off x="3042983" y="8315629"/>
              <a:ext cx="3425190" cy="614045"/>
            </a:xfrm>
            <a:custGeom>
              <a:avLst/>
              <a:gdLst/>
              <a:ahLst/>
              <a:cxnLst/>
              <a:rect l="l" t="t" r="r" b="b"/>
              <a:pathLst>
                <a:path w="3425190" h="614045">
                  <a:moveTo>
                    <a:pt x="3425088" y="0"/>
                  </a:moveTo>
                  <a:lnTo>
                    <a:pt x="3415957" y="0"/>
                  </a:lnTo>
                  <a:lnTo>
                    <a:pt x="3415957" y="2882"/>
                  </a:lnTo>
                  <a:lnTo>
                    <a:pt x="3415957" y="604862"/>
                  </a:lnTo>
                  <a:lnTo>
                    <a:pt x="9131" y="604862"/>
                  </a:lnTo>
                  <a:lnTo>
                    <a:pt x="9131" y="2882"/>
                  </a:lnTo>
                  <a:lnTo>
                    <a:pt x="3415957" y="2882"/>
                  </a:lnTo>
                  <a:lnTo>
                    <a:pt x="3415957" y="0"/>
                  </a:lnTo>
                  <a:lnTo>
                    <a:pt x="0" y="0"/>
                  </a:lnTo>
                  <a:lnTo>
                    <a:pt x="0" y="2882"/>
                  </a:lnTo>
                  <a:lnTo>
                    <a:pt x="6096" y="2882"/>
                  </a:lnTo>
                  <a:lnTo>
                    <a:pt x="6096" y="604862"/>
                  </a:lnTo>
                  <a:lnTo>
                    <a:pt x="0" y="604862"/>
                  </a:lnTo>
                  <a:lnTo>
                    <a:pt x="0" y="608660"/>
                  </a:lnTo>
                  <a:lnTo>
                    <a:pt x="3415957" y="608660"/>
                  </a:lnTo>
                  <a:lnTo>
                    <a:pt x="3420529" y="608660"/>
                  </a:lnTo>
                  <a:lnTo>
                    <a:pt x="0" y="608672"/>
                  </a:lnTo>
                  <a:lnTo>
                    <a:pt x="0" y="608914"/>
                  </a:lnTo>
                  <a:lnTo>
                    <a:pt x="3420529" y="608914"/>
                  </a:lnTo>
                  <a:lnTo>
                    <a:pt x="3420529" y="613460"/>
                  </a:lnTo>
                  <a:lnTo>
                    <a:pt x="3425088" y="613460"/>
                  </a:lnTo>
                  <a:lnTo>
                    <a:pt x="3425088" y="604862"/>
                  </a:lnTo>
                  <a:lnTo>
                    <a:pt x="3425088" y="604329"/>
                  </a:lnTo>
                  <a:lnTo>
                    <a:pt x="3425088" y="2882"/>
                  </a:lnTo>
                  <a:lnTo>
                    <a:pt x="3425088" y="0"/>
                  </a:lnTo>
                  <a:close/>
                </a:path>
              </a:pathLst>
            </a:custGeom>
            <a:solidFill>
              <a:srgbClr val="4A4B4D"/>
            </a:solidFill>
          </p:spPr>
          <p:txBody>
            <a:bodyPr wrap="square" lIns="0" tIns="0" rIns="0" bIns="0" rtlCol="0"/>
            <a:lstStyle/>
            <a:p>
              <a:endParaRPr/>
            </a:p>
          </p:txBody>
        </p:sp>
        <p:sp>
          <p:nvSpPr>
            <p:cNvPr id="60" name="object 60"/>
            <p:cNvSpPr/>
            <p:nvPr/>
          </p:nvSpPr>
          <p:spPr>
            <a:xfrm>
              <a:off x="3047555" y="7450975"/>
              <a:ext cx="3417570" cy="864869"/>
            </a:xfrm>
            <a:custGeom>
              <a:avLst/>
              <a:gdLst/>
              <a:ahLst/>
              <a:cxnLst/>
              <a:rect l="l" t="t" r="r" b="b"/>
              <a:pathLst>
                <a:path w="3417570" h="864870">
                  <a:moveTo>
                    <a:pt x="3417493" y="864641"/>
                  </a:moveTo>
                  <a:lnTo>
                    <a:pt x="0" y="864641"/>
                  </a:lnTo>
                  <a:lnTo>
                    <a:pt x="0" y="0"/>
                  </a:lnTo>
                  <a:lnTo>
                    <a:pt x="3417493" y="0"/>
                  </a:lnTo>
                  <a:lnTo>
                    <a:pt x="3417493" y="864641"/>
                  </a:lnTo>
                  <a:close/>
                </a:path>
              </a:pathLst>
            </a:custGeom>
            <a:solidFill>
              <a:srgbClr val="D5EFFB"/>
            </a:solidFill>
          </p:spPr>
          <p:txBody>
            <a:bodyPr wrap="square" lIns="0" tIns="0" rIns="0" bIns="0" rtlCol="0"/>
            <a:lstStyle/>
            <a:p>
              <a:endParaRPr/>
            </a:p>
          </p:txBody>
        </p:sp>
        <p:sp>
          <p:nvSpPr>
            <p:cNvPr id="61" name="object 61"/>
            <p:cNvSpPr/>
            <p:nvPr/>
          </p:nvSpPr>
          <p:spPr>
            <a:xfrm>
              <a:off x="3042983" y="7446022"/>
              <a:ext cx="3425190" cy="873125"/>
            </a:xfrm>
            <a:custGeom>
              <a:avLst/>
              <a:gdLst/>
              <a:ahLst/>
              <a:cxnLst/>
              <a:rect l="l" t="t" r="r" b="b"/>
              <a:pathLst>
                <a:path w="3425190" h="873125">
                  <a:moveTo>
                    <a:pt x="3425088" y="0"/>
                  </a:moveTo>
                  <a:lnTo>
                    <a:pt x="0" y="0"/>
                  </a:lnTo>
                  <a:lnTo>
                    <a:pt x="0" y="10147"/>
                  </a:lnTo>
                  <a:lnTo>
                    <a:pt x="3415957" y="10147"/>
                  </a:lnTo>
                  <a:lnTo>
                    <a:pt x="3415957" y="863600"/>
                  </a:lnTo>
                  <a:lnTo>
                    <a:pt x="9131" y="863600"/>
                  </a:lnTo>
                  <a:lnTo>
                    <a:pt x="9131" y="10160"/>
                  </a:lnTo>
                  <a:lnTo>
                    <a:pt x="6096" y="10160"/>
                  </a:lnTo>
                  <a:lnTo>
                    <a:pt x="6096" y="863600"/>
                  </a:lnTo>
                  <a:lnTo>
                    <a:pt x="0" y="863600"/>
                  </a:lnTo>
                  <a:lnTo>
                    <a:pt x="0" y="868667"/>
                  </a:lnTo>
                  <a:lnTo>
                    <a:pt x="0" y="872477"/>
                  </a:lnTo>
                  <a:lnTo>
                    <a:pt x="3420529" y="872477"/>
                  </a:lnTo>
                  <a:lnTo>
                    <a:pt x="3420529" y="872629"/>
                  </a:lnTo>
                  <a:lnTo>
                    <a:pt x="3425088" y="872629"/>
                  </a:lnTo>
                  <a:lnTo>
                    <a:pt x="3425088" y="863600"/>
                  </a:lnTo>
                  <a:lnTo>
                    <a:pt x="3425088" y="10147"/>
                  </a:lnTo>
                  <a:lnTo>
                    <a:pt x="3425088" y="0"/>
                  </a:lnTo>
                  <a:close/>
                </a:path>
              </a:pathLst>
            </a:custGeom>
            <a:solidFill>
              <a:srgbClr val="4A4B4D"/>
            </a:solidFill>
          </p:spPr>
          <p:txBody>
            <a:bodyPr wrap="square" lIns="0" tIns="0" rIns="0" bIns="0" rtlCol="0"/>
            <a:lstStyle/>
            <a:p>
              <a:endParaRPr/>
            </a:p>
          </p:txBody>
        </p:sp>
        <p:pic>
          <p:nvPicPr>
            <p:cNvPr id="64" name="object 64"/>
            <p:cNvPicPr/>
            <p:nvPr/>
          </p:nvPicPr>
          <p:blipFill>
            <a:blip r:embed="rId36" cstate="print"/>
            <a:stretch>
              <a:fillRect/>
            </a:stretch>
          </p:blipFill>
          <p:spPr>
            <a:xfrm>
              <a:off x="5766346" y="7269809"/>
              <a:ext cx="689571" cy="109639"/>
            </a:xfrm>
            <a:prstGeom prst="rect">
              <a:avLst/>
            </a:prstGeom>
          </p:spPr>
        </p:pic>
        <p:pic>
          <p:nvPicPr>
            <p:cNvPr id="65" name="object 65"/>
            <p:cNvPicPr/>
            <p:nvPr/>
          </p:nvPicPr>
          <p:blipFill>
            <a:blip r:embed="rId37" cstate="print"/>
            <a:stretch>
              <a:fillRect/>
            </a:stretch>
          </p:blipFill>
          <p:spPr>
            <a:xfrm>
              <a:off x="2702026" y="7269809"/>
              <a:ext cx="692594" cy="109639"/>
            </a:xfrm>
            <a:prstGeom prst="rect">
              <a:avLst/>
            </a:prstGeom>
          </p:spPr>
        </p:pic>
        <p:pic>
          <p:nvPicPr>
            <p:cNvPr id="66" name="object 66"/>
            <p:cNvPicPr/>
            <p:nvPr/>
          </p:nvPicPr>
          <p:blipFill>
            <a:blip r:embed="rId38" cstate="print"/>
            <a:stretch>
              <a:fillRect/>
            </a:stretch>
          </p:blipFill>
          <p:spPr>
            <a:xfrm>
              <a:off x="2067217" y="7269809"/>
              <a:ext cx="342506" cy="108102"/>
            </a:xfrm>
            <a:prstGeom prst="rect">
              <a:avLst/>
            </a:prstGeom>
          </p:spPr>
        </p:pic>
        <p:pic>
          <p:nvPicPr>
            <p:cNvPr id="67" name="object 67"/>
            <p:cNvPicPr/>
            <p:nvPr/>
          </p:nvPicPr>
          <p:blipFill>
            <a:blip r:embed="rId39" cstate="print"/>
            <a:stretch>
              <a:fillRect/>
            </a:stretch>
          </p:blipFill>
          <p:spPr>
            <a:xfrm>
              <a:off x="3373335" y="7559026"/>
              <a:ext cx="2772029" cy="289280"/>
            </a:xfrm>
            <a:prstGeom prst="rect">
              <a:avLst/>
            </a:prstGeom>
          </p:spPr>
        </p:pic>
        <p:pic>
          <p:nvPicPr>
            <p:cNvPr id="68" name="object 68"/>
            <p:cNvPicPr/>
            <p:nvPr/>
          </p:nvPicPr>
          <p:blipFill>
            <a:blip r:embed="rId40" cstate="print"/>
            <a:stretch>
              <a:fillRect/>
            </a:stretch>
          </p:blipFill>
          <p:spPr>
            <a:xfrm>
              <a:off x="4088803" y="7915274"/>
              <a:ext cx="1319809" cy="112610"/>
            </a:xfrm>
            <a:prstGeom prst="rect">
              <a:avLst/>
            </a:prstGeom>
          </p:spPr>
        </p:pic>
        <p:pic>
          <p:nvPicPr>
            <p:cNvPr id="69" name="object 69"/>
            <p:cNvPicPr/>
            <p:nvPr/>
          </p:nvPicPr>
          <p:blipFill>
            <a:blip r:embed="rId41" cstate="print"/>
            <a:stretch>
              <a:fillRect/>
            </a:stretch>
          </p:blipFill>
          <p:spPr>
            <a:xfrm>
              <a:off x="4257776" y="8472385"/>
              <a:ext cx="997051" cy="289280"/>
            </a:xfrm>
            <a:prstGeom prst="rect">
              <a:avLst/>
            </a:prstGeom>
          </p:spPr>
        </p:pic>
        <p:sp>
          <p:nvSpPr>
            <p:cNvPr id="70" name="object 70"/>
            <p:cNvSpPr/>
            <p:nvPr/>
          </p:nvSpPr>
          <p:spPr>
            <a:xfrm>
              <a:off x="3091700" y="8519616"/>
              <a:ext cx="3331210" cy="178435"/>
            </a:xfrm>
            <a:custGeom>
              <a:avLst/>
              <a:gdLst/>
              <a:ahLst/>
              <a:cxnLst/>
              <a:rect l="l" t="t" r="r" b="b"/>
              <a:pathLst>
                <a:path w="3331210" h="178434">
                  <a:moveTo>
                    <a:pt x="1091463" y="54762"/>
                  </a:moveTo>
                  <a:lnTo>
                    <a:pt x="115697" y="54762"/>
                  </a:lnTo>
                  <a:lnTo>
                    <a:pt x="115697" y="0"/>
                  </a:lnTo>
                  <a:lnTo>
                    <a:pt x="0" y="88252"/>
                  </a:lnTo>
                  <a:lnTo>
                    <a:pt x="115697" y="178092"/>
                  </a:lnTo>
                  <a:lnTo>
                    <a:pt x="115697" y="123278"/>
                  </a:lnTo>
                  <a:lnTo>
                    <a:pt x="1091463" y="123278"/>
                  </a:lnTo>
                  <a:lnTo>
                    <a:pt x="1091463" y="54762"/>
                  </a:lnTo>
                  <a:close/>
                </a:path>
                <a:path w="3331210" h="178434">
                  <a:moveTo>
                    <a:pt x="3330727" y="89789"/>
                  </a:moveTo>
                  <a:lnTo>
                    <a:pt x="3215043" y="0"/>
                  </a:lnTo>
                  <a:lnTo>
                    <a:pt x="3215043" y="54762"/>
                  </a:lnTo>
                  <a:lnTo>
                    <a:pt x="2240762" y="54762"/>
                  </a:lnTo>
                  <a:lnTo>
                    <a:pt x="2240762" y="123278"/>
                  </a:lnTo>
                  <a:lnTo>
                    <a:pt x="3215043" y="123278"/>
                  </a:lnTo>
                  <a:lnTo>
                    <a:pt x="3215043" y="178092"/>
                  </a:lnTo>
                  <a:lnTo>
                    <a:pt x="3330727" y="89789"/>
                  </a:lnTo>
                  <a:close/>
                </a:path>
              </a:pathLst>
            </a:custGeom>
            <a:solidFill>
              <a:srgbClr val="00B6F0"/>
            </a:solidFill>
          </p:spPr>
          <p:txBody>
            <a:bodyPr wrap="square" lIns="0" tIns="0" rIns="0" bIns="0" rtlCol="0"/>
            <a:lstStyle/>
            <a:p>
              <a:endParaRPr/>
            </a:p>
          </p:txBody>
        </p:sp>
        <p:pic>
          <p:nvPicPr>
            <p:cNvPr id="72" name="object 72"/>
            <p:cNvPicPr/>
            <p:nvPr/>
          </p:nvPicPr>
          <p:blipFill>
            <a:blip r:embed="rId42" cstate="print"/>
            <a:stretch>
              <a:fillRect/>
            </a:stretch>
          </p:blipFill>
          <p:spPr>
            <a:xfrm>
              <a:off x="1028286" y="7446009"/>
              <a:ext cx="2023827" cy="1932908"/>
            </a:xfrm>
            <a:prstGeom prst="rect">
              <a:avLst/>
            </a:prstGeom>
          </p:spPr>
        </p:pic>
        <p:pic>
          <p:nvPicPr>
            <p:cNvPr id="73" name="object 73"/>
            <p:cNvPicPr/>
            <p:nvPr/>
          </p:nvPicPr>
          <p:blipFill>
            <a:blip r:embed="rId43" cstate="print"/>
            <a:stretch>
              <a:fillRect/>
            </a:stretch>
          </p:blipFill>
          <p:spPr>
            <a:xfrm>
              <a:off x="4898631" y="8149678"/>
              <a:ext cx="1488770" cy="109639"/>
            </a:xfrm>
            <a:prstGeom prst="rect">
              <a:avLst/>
            </a:prstGeom>
          </p:spPr>
        </p:pic>
        <p:pic>
          <p:nvPicPr>
            <p:cNvPr id="74" name="object 74"/>
            <p:cNvPicPr/>
            <p:nvPr/>
          </p:nvPicPr>
          <p:blipFill>
            <a:blip r:embed="rId44" cstate="print"/>
            <a:stretch>
              <a:fillRect/>
            </a:stretch>
          </p:blipFill>
          <p:spPr>
            <a:xfrm>
              <a:off x="1222375" y="7565135"/>
              <a:ext cx="698703" cy="569315"/>
            </a:xfrm>
            <a:prstGeom prst="rect">
              <a:avLst/>
            </a:prstGeom>
          </p:spPr>
        </p:pic>
      </p:grpSp>
      <p:grpSp>
        <p:nvGrpSpPr>
          <p:cNvPr id="75" name="object 75"/>
          <p:cNvGrpSpPr/>
          <p:nvPr/>
        </p:nvGrpSpPr>
        <p:grpSpPr>
          <a:xfrm>
            <a:off x="709358" y="5600"/>
            <a:ext cx="6842759" cy="717550"/>
            <a:chOff x="709358" y="5600"/>
            <a:chExt cx="6842759" cy="717550"/>
          </a:xfrm>
        </p:grpSpPr>
        <p:sp>
          <p:nvSpPr>
            <p:cNvPr id="76" name="object 7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77" name="object 77"/>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78" name="object 78"/>
            <p:cNvPicPr/>
            <p:nvPr/>
          </p:nvPicPr>
          <p:blipFill>
            <a:blip r:embed="rId45" cstate="print"/>
            <a:stretch>
              <a:fillRect/>
            </a:stretch>
          </p:blipFill>
          <p:spPr>
            <a:xfrm>
              <a:off x="1003147" y="366369"/>
              <a:ext cx="462813" cy="170497"/>
            </a:xfrm>
            <a:prstGeom prst="rect">
              <a:avLst/>
            </a:prstGeom>
          </p:spPr>
        </p:pic>
        <p:sp>
          <p:nvSpPr>
            <p:cNvPr id="79" name="object 79"/>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80" name="object 80"/>
            <p:cNvPicPr/>
            <p:nvPr/>
          </p:nvPicPr>
          <p:blipFill>
            <a:blip r:embed="rId46" cstate="print"/>
            <a:stretch>
              <a:fillRect/>
            </a:stretch>
          </p:blipFill>
          <p:spPr>
            <a:xfrm>
              <a:off x="1662315" y="380059"/>
              <a:ext cx="156806" cy="149174"/>
            </a:xfrm>
            <a:prstGeom prst="rect">
              <a:avLst/>
            </a:prstGeom>
          </p:spPr>
        </p:pic>
        <p:sp>
          <p:nvSpPr>
            <p:cNvPr id="81" name="object 81"/>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82" name="object 82"/>
            <p:cNvPicPr/>
            <p:nvPr/>
          </p:nvPicPr>
          <p:blipFill>
            <a:blip r:embed="rId47" cstate="print"/>
            <a:stretch>
              <a:fillRect/>
            </a:stretch>
          </p:blipFill>
          <p:spPr>
            <a:xfrm>
              <a:off x="2021585" y="366369"/>
              <a:ext cx="343992" cy="170497"/>
            </a:xfrm>
            <a:prstGeom prst="rect">
              <a:avLst/>
            </a:prstGeom>
          </p:spPr>
        </p:pic>
        <p:pic>
          <p:nvPicPr>
            <p:cNvPr id="83" name="object 83"/>
            <p:cNvPicPr/>
            <p:nvPr/>
          </p:nvPicPr>
          <p:blipFill>
            <a:blip r:embed="rId48" cstate="print"/>
            <a:stretch>
              <a:fillRect/>
            </a:stretch>
          </p:blipFill>
          <p:spPr>
            <a:xfrm>
              <a:off x="2558897" y="366369"/>
              <a:ext cx="1064069" cy="170497"/>
            </a:xfrm>
            <a:prstGeom prst="rect">
              <a:avLst/>
            </a:prstGeom>
          </p:spPr>
        </p:pic>
      </p:grpSp>
      <p:graphicFrame>
        <p:nvGraphicFramePr>
          <p:cNvPr id="86" name="表 85">
            <a:extLst>
              <a:ext uri="{FF2B5EF4-FFF2-40B4-BE49-F238E27FC236}">
                <a16:creationId xmlns:a16="http://schemas.microsoft.com/office/drawing/2014/main" id="{42B7FE69-1965-13B9-0B85-023EBD86B89A}"/>
              </a:ext>
            </a:extLst>
          </p:cNvPr>
          <p:cNvGraphicFramePr>
            <a:graphicFrameLocks noGrp="1"/>
          </p:cNvGraphicFramePr>
          <p:nvPr>
            <p:extLst>
              <p:ext uri="{D42A27DB-BD31-4B8C-83A1-F6EECF244321}">
                <p14:modId xmlns:p14="http://schemas.microsoft.com/office/powerpoint/2010/main" val="1697967459"/>
              </p:ext>
            </p:extLst>
          </p:nvPr>
        </p:nvGraphicFramePr>
        <p:xfrm>
          <a:off x="2069857" y="7447001"/>
          <a:ext cx="4411457" cy="1961541"/>
        </p:xfrm>
        <a:graphic>
          <a:graphicData uri="http://schemas.openxmlformats.org/drawingml/2006/table">
            <a:tbl>
              <a:tblPr firstRow="1" bandRow="1">
                <a:tableStyleId>{5C22544A-7EE6-4342-B048-85BDC9FD1C3A}</a:tableStyleId>
              </a:tblPr>
              <a:tblGrid>
                <a:gridCol w="972983">
                  <a:extLst>
                    <a:ext uri="{9D8B030D-6E8A-4147-A177-3AD203B41FA5}">
                      <a16:colId xmlns:a16="http://schemas.microsoft.com/office/drawing/2014/main" val="1859133410"/>
                    </a:ext>
                  </a:extLst>
                </a:gridCol>
                <a:gridCol w="3438474">
                  <a:extLst>
                    <a:ext uri="{9D8B030D-6E8A-4147-A177-3AD203B41FA5}">
                      <a16:colId xmlns:a16="http://schemas.microsoft.com/office/drawing/2014/main" val="3293970776"/>
                    </a:ext>
                  </a:extLst>
                </a:gridCol>
              </a:tblGrid>
              <a:tr h="653847">
                <a:tc>
                  <a:txBody>
                    <a:bodyPr/>
                    <a:lstStyle/>
                    <a:p>
                      <a:endParaRPr kumimoji="1" lang="ja-JP" altLang="en-US" dirty="0"/>
                    </a:p>
                  </a:txBody>
                  <a:tcPr>
                    <a:lnL w="9525" cap="flat" cmpd="sng" algn="ctr">
                      <a:solidFill>
                        <a:schemeClr val="tx1">
                          <a:lumMod val="65000"/>
                          <a:lumOff val="35000"/>
                        </a:schemeClr>
                      </a:solidFill>
                      <a:prstDash val="solid"/>
                      <a:round/>
                      <a:headEnd type="none" w="med" len="med"/>
                      <a:tailEnd type="none" w="med" len="med"/>
                    </a:lnL>
                    <a:lnR w="952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solidFill>
                      <a:srgbClr val="D5EFFB"/>
                    </a:solidFill>
                  </a:tcPr>
                </a:tc>
                <a:tc>
                  <a:txBody>
                    <a:bodyPr/>
                    <a:lstStyle/>
                    <a:p>
                      <a:endParaRPr kumimoji="1" lang="ja-JP" altLang="en-US" dirty="0"/>
                    </a:p>
                  </a:txBody>
                  <a:tcPr>
                    <a:lnL w="9525" cap="flat" cmpd="sng" algn="ctr">
                      <a:solidFill>
                        <a:schemeClr val="tx1">
                          <a:lumMod val="65000"/>
                          <a:lumOff val="35000"/>
                        </a:schemeClr>
                      </a:solidFill>
                      <a:prstDash val="solid"/>
                      <a:round/>
                      <a:headEnd type="none" w="med" len="med"/>
                      <a:tailEnd type="none" w="med" len="med"/>
                    </a:lnL>
                    <a:lnR w="952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13408959"/>
                  </a:ext>
                </a:extLst>
              </a:tr>
              <a:tr h="653847">
                <a:tc gridSpan="2">
                  <a:txBody>
                    <a:bodyPr/>
                    <a:lstStyle/>
                    <a:p>
                      <a:endParaRPr kumimoji="1" lang="ja-JP" altLang="en-US" dirty="0"/>
                    </a:p>
                  </a:txBody>
                  <a:tcPr>
                    <a:lnL w="9525" cap="flat" cmpd="sng" algn="ctr">
                      <a:solidFill>
                        <a:schemeClr val="tx1">
                          <a:lumMod val="65000"/>
                          <a:lumOff val="35000"/>
                        </a:schemeClr>
                      </a:solidFill>
                      <a:prstDash val="solid"/>
                      <a:round/>
                      <a:headEnd type="none" w="med" len="med"/>
                      <a:tailEnd type="none" w="med" len="med"/>
                    </a:lnL>
                    <a:lnR w="952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solidFill>
                      <a:srgbClr val="D5EFFB"/>
                    </a:solidFill>
                  </a:tcPr>
                </a:tc>
                <a:tc hMerge="1">
                  <a:txBody>
                    <a:bodyPr/>
                    <a:lstStyle/>
                    <a:p>
                      <a:endParaRPr kumimoji="1" lang="ja-JP" altLang="en-US" dirty="0"/>
                    </a:p>
                  </a:txBody>
                  <a:tcPr>
                    <a:lnL w="9525" cap="flat" cmpd="sng" algn="ctr">
                      <a:solidFill>
                        <a:schemeClr val="tx1">
                          <a:lumMod val="65000"/>
                          <a:lumOff val="35000"/>
                        </a:schemeClr>
                      </a:solidFill>
                      <a:prstDash val="solid"/>
                      <a:round/>
                      <a:headEnd type="none" w="med" len="med"/>
                      <a:tailEnd type="none" w="med" len="med"/>
                    </a:lnL>
                    <a:lnR w="952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solidFill>
                      <a:srgbClr val="D5EFFB"/>
                    </a:solidFill>
                  </a:tcPr>
                </a:tc>
                <a:extLst>
                  <a:ext uri="{0D108BD9-81ED-4DB2-BD59-A6C34878D82A}">
                    <a16:rowId xmlns:a16="http://schemas.microsoft.com/office/drawing/2014/main" val="2233611289"/>
                  </a:ext>
                </a:extLst>
              </a:tr>
              <a:tr h="653847">
                <a:tc>
                  <a:txBody>
                    <a:bodyPr/>
                    <a:lstStyle/>
                    <a:p>
                      <a:endParaRPr kumimoji="1" lang="ja-JP" altLang="en-US" dirty="0"/>
                    </a:p>
                  </a:txBody>
                  <a:tcPr>
                    <a:lnL w="9525" cap="flat" cmpd="sng" algn="ctr">
                      <a:solidFill>
                        <a:schemeClr val="tx1">
                          <a:lumMod val="65000"/>
                          <a:lumOff val="35000"/>
                        </a:schemeClr>
                      </a:solidFill>
                      <a:prstDash val="solid"/>
                      <a:round/>
                      <a:headEnd type="none" w="med" len="med"/>
                      <a:tailEnd type="none" w="med" len="med"/>
                    </a:lnL>
                    <a:lnR w="952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solidFill>
                      <a:srgbClr val="8DD7F8"/>
                    </a:solidFill>
                  </a:tcPr>
                </a:tc>
                <a:tc>
                  <a:txBody>
                    <a:bodyPr/>
                    <a:lstStyle/>
                    <a:p>
                      <a:endParaRPr kumimoji="1" lang="ja-JP" altLang="en-US" dirty="0"/>
                    </a:p>
                  </a:txBody>
                  <a:tcPr>
                    <a:lnL w="9525" cap="flat" cmpd="sng" algn="ctr">
                      <a:solidFill>
                        <a:schemeClr val="tx1">
                          <a:lumMod val="65000"/>
                          <a:lumOff val="35000"/>
                        </a:schemeClr>
                      </a:solidFill>
                      <a:prstDash val="solid"/>
                      <a:round/>
                      <a:headEnd type="none" w="med" len="med"/>
                      <a:tailEnd type="none" w="med" len="med"/>
                    </a:lnL>
                    <a:lnR w="9525" cap="flat" cmpd="sng" algn="ctr">
                      <a:solidFill>
                        <a:schemeClr val="tx1">
                          <a:lumMod val="65000"/>
                          <a:lumOff val="35000"/>
                        </a:schemeClr>
                      </a:solidFill>
                      <a:prstDash val="solid"/>
                      <a:round/>
                      <a:headEnd type="none" w="med" len="med"/>
                      <a:tailEnd type="none" w="med" len="med"/>
                    </a:lnR>
                    <a:lnT w="9525" cap="flat" cmpd="sng" algn="ctr">
                      <a:solidFill>
                        <a:schemeClr val="tx1">
                          <a:lumMod val="65000"/>
                          <a:lumOff val="35000"/>
                        </a:schemeClr>
                      </a:solidFill>
                      <a:prstDash val="solid"/>
                      <a:round/>
                      <a:headEnd type="none" w="med" len="med"/>
                      <a:tailEnd type="none" w="med" len="med"/>
                    </a:lnT>
                    <a:lnB w="9525" cap="flat" cmpd="sng" algn="ctr">
                      <a:solidFill>
                        <a:schemeClr val="tx1">
                          <a:lumMod val="65000"/>
                          <a:lumOff val="3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14864358"/>
                  </a:ext>
                </a:extLst>
              </a:tr>
            </a:tbl>
          </a:graphicData>
        </a:graphic>
      </p:graphicFrame>
      <p:sp>
        <p:nvSpPr>
          <p:cNvPr id="88" name="テキスト ボックス 87">
            <a:extLst>
              <a:ext uri="{FF2B5EF4-FFF2-40B4-BE49-F238E27FC236}">
                <a16:creationId xmlns:a16="http://schemas.microsoft.com/office/drawing/2014/main" id="{595CD20D-97AB-1CB9-FED7-F6F7A6F2A777}"/>
              </a:ext>
            </a:extLst>
          </p:cNvPr>
          <p:cNvSpPr txBox="1"/>
          <p:nvPr/>
        </p:nvSpPr>
        <p:spPr>
          <a:xfrm>
            <a:off x="2059487" y="7475756"/>
            <a:ext cx="989374" cy="507831"/>
          </a:xfrm>
          <a:prstGeom prst="rect">
            <a:avLst/>
          </a:prstGeom>
          <a:noFill/>
        </p:spPr>
        <p:txBody>
          <a:bodyPr wrap="none" rtlCol="0">
            <a:spAutoFit/>
          </a:bodyPr>
          <a:lstStyle/>
          <a:p>
            <a:pPr algn="ctr"/>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出生時</a:t>
            </a:r>
            <a:endParaRPr kumimoji="1" lang="en-US" altLang="ja-JP" sz="9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gn="ctr"/>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育児休業</a:t>
            </a:r>
            <a:endParaRPr kumimoji="1" lang="en-US" altLang="ja-JP" sz="9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gn="ctr"/>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（産後パパ育休）</a:t>
            </a:r>
          </a:p>
        </p:txBody>
      </p:sp>
      <p:sp>
        <p:nvSpPr>
          <p:cNvPr id="85" name="テキスト ボックス 84">
            <a:extLst>
              <a:ext uri="{FF2B5EF4-FFF2-40B4-BE49-F238E27FC236}">
                <a16:creationId xmlns:a16="http://schemas.microsoft.com/office/drawing/2014/main" id="{C1713D0B-C95C-E9ED-485C-F817FCE772F0}"/>
              </a:ext>
            </a:extLst>
          </p:cNvPr>
          <p:cNvSpPr txBox="1"/>
          <p:nvPr/>
        </p:nvSpPr>
        <p:spPr>
          <a:xfrm>
            <a:off x="3292820" y="8229745"/>
            <a:ext cx="3130985" cy="323165"/>
          </a:xfrm>
          <a:prstGeom prst="rect">
            <a:avLst/>
          </a:prstGeom>
          <a:noFill/>
        </p:spPr>
        <p:txBody>
          <a:bodyPr wrap="none" rtlCol="0">
            <a:spAutoFit/>
          </a:bodyPr>
          <a:lstStyle/>
          <a:p>
            <a:r>
              <a:rPr kumimoji="1" lang="ja-JP" altLang="en-US" sz="750" dirty="0">
                <a:solidFill>
                  <a:schemeClr val="tx1">
                    <a:lumMod val="65000"/>
                    <a:lumOff val="35000"/>
                  </a:schemeClr>
                </a:solidFill>
                <a:latin typeface="BIZ UDPゴシック" panose="020B0400000000000000" pitchFamily="50" charset="-128"/>
                <a:ea typeface="BIZ UDPゴシック" panose="020B0400000000000000" pitchFamily="50" charset="-128"/>
              </a:rPr>
              <a:t>「両親ともに取得する等、一定の要件を満たした場合　１歳２か月までの</a:t>
            </a:r>
            <a:endParaRPr kumimoji="1" lang="en-US" altLang="ja-JP" sz="7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r>
              <a:rPr kumimoji="1" lang="ja-JP" altLang="en-US" sz="750" dirty="0">
                <a:solidFill>
                  <a:schemeClr val="tx1">
                    <a:lumMod val="65000"/>
                    <a:lumOff val="35000"/>
                  </a:schemeClr>
                </a:solidFill>
                <a:latin typeface="BIZ UDPゴシック" panose="020B0400000000000000" pitchFamily="50" charset="-128"/>
                <a:ea typeface="BIZ UDPゴシック" panose="020B0400000000000000" pitchFamily="50" charset="-128"/>
              </a:rPr>
              <a:t>　１年間（出生時育児休業を含む） 対象期間が２か月プラス」</a:t>
            </a:r>
          </a:p>
        </p:txBody>
      </p:sp>
      <p:sp>
        <p:nvSpPr>
          <p:cNvPr id="89" name="テキスト ボックス 88">
            <a:extLst>
              <a:ext uri="{FF2B5EF4-FFF2-40B4-BE49-F238E27FC236}">
                <a16:creationId xmlns:a16="http://schemas.microsoft.com/office/drawing/2014/main" id="{56838A37-A940-F942-D7E2-3F6651E925ED}"/>
              </a:ext>
            </a:extLst>
          </p:cNvPr>
          <p:cNvSpPr txBox="1"/>
          <p:nvPr/>
        </p:nvSpPr>
        <p:spPr>
          <a:xfrm>
            <a:off x="5334846" y="8552910"/>
            <a:ext cx="114646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a:t>
            </a:r>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２回まで分割して取得可能</a:t>
            </a:r>
          </a:p>
        </p:txBody>
      </p:sp>
      <p:sp>
        <p:nvSpPr>
          <p:cNvPr id="90" name="テキスト ボックス 89">
            <a:extLst>
              <a:ext uri="{FF2B5EF4-FFF2-40B4-BE49-F238E27FC236}">
                <a16:creationId xmlns:a16="http://schemas.microsoft.com/office/drawing/2014/main" id="{5A6DCF04-A837-B5E4-401B-BEED4FC17C46}"/>
              </a:ext>
            </a:extLst>
          </p:cNvPr>
          <p:cNvSpPr txBox="1"/>
          <p:nvPr/>
        </p:nvSpPr>
        <p:spPr>
          <a:xfrm>
            <a:off x="2130516" y="8216221"/>
            <a:ext cx="1255472" cy="353943"/>
          </a:xfrm>
          <a:prstGeom prst="rect">
            <a:avLst/>
          </a:prstGeom>
          <a:noFill/>
        </p:spPr>
        <p:txBody>
          <a:bodyPr wrap="none" rtlCol="0">
            <a:spAutoFit/>
          </a:bodyPr>
          <a:lstStyle/>
          <a:p>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育児休業　１歳まで</a:t>
            </a:r>
            <a:endParaRPr kumimoji="1" lang="en-US" altLang="ja-JP" sz="9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r>
              <a:rPr kumimoji="1" lang="ja-JP" altLang="en-US" sz="800" dirty="0">
                <a:solidFill>
                  <a:schemeClr val="tx1">
                    <a:lumMod val="65000"/>
                    <a:lumOff val="35000"/>
                  </a:schemeClr>
                </a:solidFill>
                <a:latin typeface="BIZ UDPゴシック" panose="020B0400000000000000" pitchFamily="50" charset="-128"/>
                <a:ea typeface="BIZ UDPゴシック" panose="020B0400000000000000" pitchFamily="50" charset="-128"/>
              </a:rPr>
              <a:t>（一定の場合　最長２歳）</a:t>
            </a:r>
          </a:p>
        </p:txBody>
      </p:sp>
      <p:sp>
        <p:nvSpPr>
          <p:cNvPr id="91" name="テキスト ボックス 90">
            <a:extLst>
              <a:ext uri="{FF2B5EF4-FFF2-40B4-BE49-F238E27FC236}">
                <a16:creationId xmlns:a16="http://schemas.microsoft.com/office/drawing/2014/main" id="{F3C59A37-9441-0F37-0C78-A6113BFF033D}"/>
              </a:ext>
            </a:extLst>
          </p:cNvPr>
          <p:cNvSpPr txBox="1"/>
          <p:nvPr/>
        </p:nvSpPr>
        <p:spPr>
          <a:xfrm>
            <a:off x="2114010" y="7939422"/>
            <a:ext cx="986167" cy="169277"/>
          </a:xfrm>
          <a:prstGeom prst="rect">
            <a:avLst/>
          </a:prstGeom>
          <a:noFill/>
        </p:spPr>
        <p:txBody>
          <a:bodyPr wrap="none" rtlCol="0">
            <a:spAutoFit/>
          </a:bodyPr>
          <a:lstStyle/>
          <a:p>
            <a:r>
              <a:rPr kumimoji="1" lang="en-US" altLang="ja-JP" sz="500" dirty="0">
                <a:solidFill>
                  <a:schemeClr val="tx1">
                    <a:lumMod val="65000"/>
                    <a:lumOff val="35000"/>
                  </a:schemeClr>
                </a:solidFill>
                <a:latin typeface="BIZ UDPゴシック" panose="020B0400000000000000" pitchFamily="50" charset="-128"/>
                <a:ea typeface="BIZ UDPゴシック" panose="020B0400000000000000" pitchFamily="50" charset="-128"/>
              </a:rPr>
              <a:t>※</a:t>
            </a:r>
            <a:r>
              <a:rPr kumimoji="1" lang="ja-JP" altLang="en-US" sz="500" dirty="0">
                <a:solidFill>
                  <a:schemeClr val="tx1">
                    <a:lumMod val="65000"/>
                    <a:lumOff val="35000"/>
                  </a:schemeClr>
                </a:solidFill>
                <a:latin typeface="BIZ UDPゴシック" panose="020B0400000000000000" pitchFamily="50" charset="-128"/>
                <a:ea typeface="BIZ UDPゴシック" panose="020B0400000000000000" pitchFamily="50" charset="-128"/>
              </a:rPr>
              <a:t>２回まで分割して取得可能</a:t>
            </a:r>
          </a:p>
        </p:txBody>
      </p:sp>
      <p:sp>
        <p:nvSpPr>
          <p:cNvPr id="92" name="テキスト ボックス 91">
            <a:extLst>
              <a:ext uri="{FF2B5EF4-FFF2-40B4-BE49-F238E27FC236}">
                <a16:creationId xmlns:a16="http://schemas.microsoft.com/office/drawing/2014/main" id="{9A3AE94A-FCDA-9DDA-BA2A-D6C68EE2E294}"/>
              </a:ext>
            </a:extLst>
          </p:cNvPr>
          <p:cNvSpPr txBox="1"/>
          <p:nvPr/>
        </p:nvSpPr>
        <p:spPr>
          <a:xfrm>
            <a:off x="2057884" y="8821775"/>
            <a:ext cx="992580" cy="507831"/>
          </a:xfrm>
          <a:prstGeom prst="rect">
            <a:avLst/>
          </a:prstGeom>
          <a:noFill/>
        </p:spPr>
        <p:txBody>
          <a:bodyPr wrap="none" rtlCol="0">
            <a:spAutoFit/>
          </a:bodyPr>
          <a:lstStyle/>
          <a:p>
            <a:pPr algn="ctr"/>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出生時</a:t>
            </a:r>
            <a:endParaRPr kumimoji="1" lang="en-US" altLang="ja-JP" sz="9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gn="ctr"/>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育児休業給付金</a:t>
            </a:r>
            <a:endParaRPr kumimoji="1" lang="en-US" altLang="ja-JP" sz="9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gn="ctr"/>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（雇用保険法）</a:t>
            </a:r>
            <a:endParaRPr kumimoji="1" lang="en-US" altLang="ja-JP" sz="9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93" name="矢印: 右 92">
            <a:extLst>
              <a:ext uri="{FF2B5EF4-FFF2-40B4-BE49-F238E27FC236}">
                <a16:creationId xmlns:a16="http://schemas.microsoft.com/office/drawing/2014/main" id="{8ADACF7F-22DA-BB12-A107-10EC056F3770}"/>
              </a:ext>
            </a:extLst>
          </p:cNvPr>
          <p:cNvSpPr/>
          <p:nvPr/>
        </p:nvSpPr>
        <p:spPr>
          <a:xfrm>
            <a:off x="5277337" y="9003691"/>
            <a:ext cx="1146468" cy="144000"/>
          </a:xfrm>
          <a:prstGeom prst="rightArrow">
            <a:avLst/>
          </a:prstGeom>
          <a:solidFill>
            <a:srgbClr val="00B6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4" name="矢印: 右 93">
            <a:extLst>
              <a:ext uri="{FF2B5EF4-FFF2-40B4-BE49-F238E27FC236}">
                <a16:creationId xmlns:a16="http://schemas.microsoft.com/office/drawing/2014/main" id="{57ED4980-43EC-65E5-D65E-B16C9265E74D}"/>
              </a:ext>
            </a:extLst>
          </p:cNvPr>
          <p:cNvSpPr/>
          <p:nvPr/>
        </p:nvSpPr>
        <p:spPr>
          <a:xfrm flipH="1">
            <a:off x="3077173" y="9003691"/>
            <a:ext cx="1146468" cy="144000"/>
          </a:xfrm>
          <a:prstGeom prst="rightArrow">
            <a:avLst/>
          </a:prstGeom>
          <a:solidFill>
            <a:srgbClr val="00B6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5" name="テキスト ボックス 94">
            <a:extLst>
              <a:ext uri="{FF2B5EF4-FFF2-40B4-BE49-F238E27FC236}">
                <a16:creationId xmlns:a16="http://schemas.microsoft.com/office/drawing/2014/main" id="{18E416C9-6654-9083-1649-9D733B9C59B0}"/>
              </a:ext>
            </a:extLst>
          </p:cNvPr>
          <p:cNvSpPr txBox="1"/>
          <p:nvPr/>
        </p:nvSpPr>
        <p:spPr>
          <a:xfrm>
            <a:off x="4254199" y="8891025"/>
            <a:ext cx="992580" cy="369332"/>
          </a:xfrm>
          <a:prstGeom prst="rect">
            <a:avLst/>
          </a:prstGeom>
          <a:noFill/>
        </p:spPr>
        <p:txBody>
          <a:bodyPr wrap="none" rtlCol="0">
            <a:spAutoFit/>
          </a:bodyPr>
          <a:lstStyle/>
          <a:p>
            <a:pPr algn="ctr"/>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育児休業給付金</a:t>
            </a:r>
            <a:endParaRPr kumimoji="1" lang="en-US" altLang="ja-JP" sz="9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gn="ctr"/>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（雇用保険法）</a:t>
            </a:r>
            <a:endParaRPr kumimoji="1" lang="en-US" altLang="ja-JP" sz="9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97" name="正方形/長方形 96">
            <a:extLst>
              <a:ext uri="{FF2B5EF4-FFF2-40B4-BE49-F238E27FC236}">
                <a16:creationId xmlns:a16="http://schemas.microsoft.com/office/drawing/2014/main" id="{DD320B9E-FB1D-3C34-EACB-DD80EB2E1BCB}"/>
              </a:ext>
            </a:extLst>
          </p:cNvPr>
          <p:cNvSpPr/>
          <p:nvPr/>
        </p:nvSpPr>
        <p:spPr>
          <a:xfrm>
            <a:off x="1167442" y="7441250"/>
            <a:ext cx="899606" cy="74809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9" name="正方形/長方形 98">
            <a:extLst>
              <a:ext uri="{FF2B5EF4-FFF2-40B4-BE49-F238E27FC236}">
                <a16:creationId xmlns:a16="http://schemas.microsoft.com/office/drawing/2014/main" id="{BFE6F193-2A5A-B6F4-66CD-C78F220427E8}"/>
              </a:ext>
            </a:extLst>
          </p:cNvPr>
          <p:cNvSpPr/>
          <p:nvPr/>
        </p:nvSpPr>
        <p:spPr>
          <a:xfrm>
            <a:off x="4364966" y="2766204"/>
            <a:ext cx="2058839" cy="638355"/>
          </a:xfrm>
          <a:prstGeom prst="rect">
            <a:avLst/>
          </a:prstGeom>
          <a:solidFill>
            <a:srgbClr val="D5EFF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98" name="テキスト ボックス 97">
            <a:extLst>
              <a:ext uri="{FF2B5EF4-FFF2-40B4-BE49-F238E27FC236}">
                <a16:creationId xmlns:a16="http://schemas.microsoft.com/office/drawing/2014/main" id="{1532F718-A10A-FAE0-5FCC-C3E9EE2C28BF}"/>
              </a:ext>
            </a:extLst>
          </p:cNvPr>
          <p:cNvSpPr txBox="1"/>
          <p:nvPr/>
        </p:nvSpPr>
        <p:spPr>
          <a:xfrm>
            <a:off x="4313208" y="2743199"/>
            <a:ext cx="2168106" cy="677108"/>
          </a:xfrm>
          <a:prstGeom prst="rect">
            <a:avLst/>
          </a:prstGeom>
          <a:noFill/>
        </p:spPr>
        <p:txBody>
          <a:bodyPr wrap="square" rtlCol="0">
            <a:spAutoFit/>
          </a:bodyPr>
          <a:lstStyle/>
          <a:p>
            <a:pPr algn="ctr"/>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育児休業</a:t>
            </a:r>
            <a:r>
              <a:rPr kumimoji="1" lang="ja-JP" altLang="en-US" sz="700" dirty="0">
                <a:solidFill>
                  <a:schemeClr val="tx1">
                    <a:lumMod val="65000"/>
                    <a:lumOff val="35000"/>
                  </a:schemeClr>
                </a:solidFill>
                <a:latin typeface="BIZ UDPゴシック" panose="020B0400000000000000" pitchFamily="50" charset="-128"/>
                <a:ea typeface="BIZ UDPゴシック" panose="020B0400000000000000" pitchFamily="50" charset="-128"/>
              </a:rPr>
              <a:t>（</a:t>
            </a:r>
            <a:r>
              <a:rPr kumimoji="1" lang="en-US" altLang="ja-JP" sz="700" dirty="0">
                <a:solidFill>
                  <a:schemeClr val="tx1">
                    <a:lumMod val="65000"/>
                    <a:lumOff val="35000"/>
                  </a:schemeClr>
                </a:solidFill>
                <a:latin typeface="BIZ UDPゴシック" panose="020B0400000000000000" pitchFamily="50" charset="-128"/>
                <a:ea typeface="BIZ UDPゴシック" panose="020B0400000000000000" pitchFamily="50" charset="-128"/>
              </a:rPr>
              <a:t>※</a:t>
            </a:r>
            <a:r>
              <a:rPr kumimoji="1" lang="ja-JP" altLang="en-US" sz="700" dirty="0">
                <a:solidFill>
                  <a:schemeClr val="tx1">
                    <a:lumMod val="65000"/>
                    <a:lumOff val="35000"/>
                  </a:schemeClr>
                </a:solidFill>
                <a:latin typeface="BIZ UDPゴシック" panose="020B0400000000000000" pitchFamily="50" charset="-128"/>
                <a:ea typeface="BIZ UDPゴシック" panose="020B0400000000000000" pitchFamily="50" charset="-128"/>
              </a:rPr>
              <a:t>３）</a:t>
            </a:r>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　１歳まで</a:t>
            </a:r>
            <a:endParaRPr kumimoji="1" lang="en-US" altLang="ja-JP" sz="9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gn="ctr"/>
            <a:r>
              <a:rPr kumimoji="1" lang="ja-JP" altLang="en-US" sz="650" dirty="0">
                <a:solidFill>
                  <a:schemeClr val="tx1">
                    <a:lumMod val="65000"/>
                    <a:lumOff val="35000"/>
                  </a:schemeClr>
                </a:solidFill>
                <a:latin typeface="BIZ UDPゴシック" panose="020B0400000000000000" pitchFamily="50" charset="-128"/>
                <a:ea typeface="BIZ UDPゴシック" panose="020B0400000000000000" pitchFamily="50" charset="-128"/>
              </a:rPr>
              <a:t>（一定の場合　最長２歳）</a:t>
            </a:r>
            <a:endParaRPr kumimoji="1" lang="en-US" altLang="ja-JP" sz="6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gn="ctr"/>
            <a:r>
              <a:rPr kumimoji="1" lang="ja-JP" altLang="en-US" sz="650" dirty="0">
                <a:solidFill>
                  <a:schemeClr val="tx1">
                    <a:lumMod val="65000"/>
                    <a:lumOff val="35000"/>
                  </a:schemeClr>
                </a:solidFill>
                <a:latin typeface="BIZ UDPゴシック" panose="020B0400000000000000" pitchFamily="50" charset="-128"/>
                <a:ea typeface="BIZ UDPゴシック" panose="020B0400000000000000" pitchFamily="50" charset="-128"/>
              </a:rPr>
              <a:t>「両親ともに取得する等、一定の要件を満たした場合</a:t>
            </a:r>
            <a:endParaRPr kumimoji="1" lang="en-US" altLang="ja-JP" sz="6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gn="ctr"/>
            <a:r>
              <a:rPr kumimoji="1" lang="ja-JP" altLang="en-US" sz="650" dirty="0">
                <a:solidFill>
                  <a:schemeClr val="tx1">
                    <a:lumMod val="65000"/>
                    <a:lumOff val="35000"/>
                  </a:schemeClr>
                </a:solidFill>
                <a:latin typeface="BIZ UDPゴシック" panose="020B0400000000000000" pitchFamily="50" charset="-128"/>
                <a:ea typeface="BIZ UDPゴシック" panose="020B0400000000000000" pitchFamily="50" charset="-128"/>
              </a:rPr>
              <a:t>１歳２か月までの１年間（パパ・ママ育休プラス）」</a:t>
            </a:r>
            <a:endParaRPr kumimoji="1" lang="en-US" altLang="ja-JP" sz="6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gn="ctr"/>
            <a:endParaRPr kumimoji="1" lang="en-US" altLang="ja-JP" sz="2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gn="ctr"/>
            <a:r>
              <a:rPr kumimoji="1" lang="ja-JP" altLang="en-US" sz="750" dirty="0">
                <a:solidFill>
                  <a:schemeClr val="tx1">
                    <a:lumMod val="65000"/>
                    <a:lumOff val="35000"/>
                  </a:schemeClr>
                </a:solidFill>
                <a:latin typeface="BIZ UDPゴシック" panose="020B0400000000000000" pitchFamily="50" charset="-128"/>
                <a:ea typeface="BIZ UDPゴシック" panose="020B0400000000000000" pitchFamily="50" charset="-128"/>
              </a:rPr>
              <a:t>（育児・介護休業法）</a:t>
            </a:r>
            <a:endParaRPr kumimoji="1" lang="en-US" altLang="ja-JP" sz="7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grpSp>
        <p:nvGrpSpPr>
          <p:cNvPr id="62" name="object 2"/>
          <p:cNvGrpSpPr/>
          <p:nvPr/>
        </p:nvGrpSpPr>
        <p:grpSpPr>
          <a:xfrm>
            <a:off x="3415956" y="10148442"/>
            <a:ext cx="703580" cy="91440"/>
            <a:chOff x="3415956" y="10148442"/>
            <a:chExt cx="703580" cy="91440"/>
          </a:xfrm>
        </p:grpSpPr>
        <p:sp>
          <p:nvSpPr>
            <p:cNvPr id="63"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71" name="object 4"/>
            <p:cNvPicPr/>
            <p:nvPr/>
          </p:nvPicPr>
          <p:blipFill>
            <a:blip r:embed="rId49" cstate="print"/>
            <a:stretch>
              <a:fillRect/>
            </a:stretch>
          </p:blipFill>
          <p:spPr>
            <a:xfrm>
              <a:off x="3738663" y="10151465"/>
              <a:ext cx="123329" cy="88303"/>
            </a:xfrm>
            <a:prstGeom prst="rect">
              <a:avLst/>
            </a:prstGeom>
          </p:spPr>
        </p:pic>
        <p:sp>
          <p:nvSpPr>
            <p:cNvPr id="84"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D4D4F"/>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6095"/>
            <a:chOff x="710907" y="1080769"/>
            <a:chExt cx="6113780" cy="4316095"/>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3" cstate="print"/>
            <a:stretch>
              <a:fillRect/>
            </a:stretch>
          </p:blipFill>
          <p:spPr>
            <a:xfrm>
              <a:off x="890536" y="1476082"/>
              <a:ext cx="5752604" cy="359270"/>
            </a:xfrm>
            <a:prstGeom prst="rect">
              <a:avLst/>
            </a:prstGeom>
          </p:spPr>
        </p:pic>
        <p:sp>
          <p:nvSpPr>
            <p:cNvPr id="9" name="object 9"/>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10" name="object 10"/>
            <p:cNvPicPr/>
            <p:nvPr/>
          </p:nvPicPr>
          <p:blipFill>
            <a:blip r:embed="rId4" cstate="print"/>
            <a:stretch>
              <a:fillRect/>
            </a:stretch>
          </p:blipFill>
          <p:spPr>
            <a:xfrm>
              <a:off x="5696292" y="1288846"/>
              <a:ext cx="71539" cy="103543"/>
            </a:xfrm>
            <a:prstGeom prst="rect">
              <a:avLst/>
            </a:prstGeom>
          </p:spPr>
        </p:pic>
        <p:pic>
          <p:nvPicPr>
            <p:cNvPr id="11" name="object 11"/>
            <p:cNvPicPr/>
            <p:nvPr/>
          </p:nvPicPr>
          <p:blipFill>
            <a:blip r:embed="rId5" cstate="print"/>
            <a:stretch>
              <a:fillRect/>
            </a:stretch>
          </p:blipFill>
          <p:spPr>
            <a:xfrm>
              <a:off x="5787631" y="1285823"/>
              <a:ext cx="435368" cy="106565"/>
            </a:xfrm>
            <a:prstGeom prst="rect">
              <a:avLst/>
            </a:prstGeom>
          </p:spPr>
        </p:pic>
        <p:pic>
          <p:nvPicPr>
            <p:cNvPr id="12" name="object 12"/>
            <p:cNvPicPr/>
            <p:nvPr/>
          </p:nvPicPr>
          <p:blipFill>
            <a:blip r:embed="rId6" cstate="print"/>
            <a:stretch>
              <a:fillRect/>
            </a:stretch>
          </p:blipFill>
          <p:spPr>
            <a:xfrm>
              <a:off x="6268694" y="1282750"/>
              <a:ext cx="372910" cy="117221"/>
            </a:xfrm>
            <a:prstGeom prst="rect">
              <a:avLst/>
            </a:prstGeom>
          </p:spPr>
        </p:pic>
        <p:pic>
          <p:nvPicPr>
            <p:cNvPr id="13" name="object 13"/>
            <p:cNvPicPr/>
            <p:nvPr/>
          </p:nvPicPr>
          <p:blipFill>
            <a:blip r:embed="rId7" cstate="print"/>
            <a:stretch>
              <a:fillRect/>
            </a:stretch>
          </p:blipFill>
          <p:spPr>
            <a:xfrm>
              <a:off x="1073200" y="2018004"/>
              <a:ext cx="5387276" cy="461276"/>
            </a:xfrm>
            <a:prstGeom prst="rect">
              <a:avLst/>
            </a:prstGeom>
          </p:spPr>
        </p:pic>
        <p:sp>
          <p:nvSpPr>
            <p:cNvPr id="14" name="object 14"/>
            <p:cNvSpPr/>
            <p:nvPr/>
          </p:nvSpPr>
          <p:spPr>
            <a:xfrm>
              <a:off x="2720276" y="2614764"/>
              <a:ext cx="240665" cy="100965"/>
            </a:xfrm>
            <a:custGeom>
              <a:avLst/>
              <a:gdLst/>
              <a:ahLst/>
              <a:cxnLst/>
              <a:rect l="l" t="t" r="r" b="b"/>
              <a:pathLst>
                <a:path w="240664" h="100964">
                  <a:moveTo>
                    <a:pt x="117233" y="41071"/>
                  </a:moveTo>
                  <a:lnTo>
                    <a:pt x="0" y="41071"/>
                  </a:lnTo>
                  <a:lnTo>
                    <a:pt x="0" y="51739"/>
                  </a:lnTo>
                  <a:lnTo>
                    <a:pt x="117233" y="51739"/>
                  </a:lnTo>
                  <a:lnTo>
                    <a:pt x="117233" y="41071"/>
                  </a:lnTo>
                  <a:close/>
                </a:path>
                <a:path w="240664" h="100964">
                  <a:moveTo>
                    <a:pt x="225285" y="39585"/>
                  </a:moveTo>
                  <a:lnTo>
                    <a:pt x="220713" y="33477"/>
                  </a:lnTo>
                  <a:lnTo>
                    <a:pt x="219227" y="30403"/>
                  </a:lnTo>
                  <a:lnTo>
                    <a:pt x="216154" y="25844"/>
                  </a:lnTo>
                  <a:lnTo>
                    <a:pt x="213131" y="25844"/>
                  </a:lnTo>
                  <a:lnTo>
                    <a:pt x="210096" y="27381"/>
                  </a:lnTo>
                  <a:lnTo>
                    <a:pt x="210096" y="30403"/>
                  </a:lnTo>
                  <a:lnTo>
                    <a:pt x="211582" y="30403"/>
                  </a:lnTo>
                  <a:lnTo>
                    <a:pt x="211582" y="31940"/>
                  </a:lnTo>
                  <a:lnTo>
                    <a:pt x="214668" y="36512"/>
                  </a:lnTo>
                  <a:lnTo>
                    <a:pt x="214668" y="38049"/>
                  </a:lnTo>
                  <a:lnTo>
                    <a:pt x="219227" y="44145"/>
                  </a:lnTo>
                  <a:lnTo>
                    <a:pt x="219227" y="45631"/>
                  </a:lnTo>
                  <a:lnTo>
                    <a:pt x="222250" y="45631"/>
                  </a:lnTo>
                  <a:lnTo>
                    <a:pt x="225285" y="44145"/>
                  </a:lnTo>
                  <a:lnTo>
                    <a:pt x="225285" y="39585"/>
                  </a:lnTo>
                  <a:close/>
                </a:path>
                <a:path w="240664" h="100964">
                  <a:moveTo>
                    <a:pt x="239026" y="33477"/>
                  </a:moveTo>
                  <a:lnTo>
                    <a:pt x="234403" y="27381"/>
                  </a:lnTo>
                  <a:lnTo>
                    <a:pt x="232918" y="24358"/>
                  </a:lnTo>
                  <a:lnTo>
                    <a:pt x="229844" y="21272"/>
                  </a:lnTo>
                  <a:lnTo>
                    <a:pt x="229844" y="19786"/>
                  </a:lnTo>
                  <a:lnTo>
                    <a:pt x="226822" y="19786"/>
                  </a:lnTo>
                  <a:lnTo>
                    <a:pt x="223786" y="21272"/>
                  </a:lnTo>
                  <a:lnTo>
                    <a:pt x="223786" y="24358"/>
                  </a:lnTo>
                  <a:lnTo>
                    <a:pt x="225285" y="24358"/>
                  </a:lnTo>
                  <a:lnTo>
                    <a:pt x="225285" y="27381"/>
                  </a:lnTo>
                  <a:lnTo>
                    <a:pt x="228358" y="30403"/>
                  </a:lnTo>
                  <a:lnTo>
                    <a:pt x="228358" y="31940"/>
                  </a:lnTo>
                  <a:lnTo>
                    <a:pt x="229844" y="33477"/>
                  </a:lnTo>
                  <a:lnTo>
                    <a:pt x="231381" y="36512"/>
                  </a:lnTo>
                  <a:lnTo>
                    <a:pt x="231381" y="38049"/>
                  </a:lnTo>
                  <a:lnTo>
                    <a:pt x="232918" y="38049"/>
                  </a:lnTo>
                  <a:lnTo>
                    <a:pt x="234403" y="39585"/>
                  </a:lnTo>
                  <a:lnTo>
                    <a:pt x="235940" y="39585"/>
                  </a:lnTo>
                  <a:lnTo>
                    <a:pt x="239026" y="38049"/>
                  </a:lnTo>
                  <a:lnTo>
                    <a:pt x="239026" y="33477"/>
                  </a:lnTo>
                  <a:close/>
                </a:path>
                <a:path w="240664" h="100964">
                  <a:moveTo>
                    <a:pt x="240512" y="0"/>
                  </a:moveTo>
                  <a:lnTo>
                    <a:pt x="229844" y="0"/>
                  </a:lnTo>
                  <a:lnTo>
                    <a:pt x="216928" y="50"/>
                  </a:lnTo>
                  <a:lnTo>
                    <a:pt x="198462" y="381"/>
                  </a:lnTo>
                  <a:lnTo>
                    <a:pt x="173977" y="1282"/>
                  </a:lnTo>
                  <a:lnTo>
                    <a:pt x="143078" y="3022"/>
                  </a:lnTo>
                  <a:lnTo>
                    <a:pt x="130924" y="3022"/>
                  </a:lnTo>
                  <a:lnTo>
                    <a:pt x="130924" y="15227"/>
                  </a:lnTo>
                  <a:lnTo>
                    <a:pt x="137020" y="15227"/>
                  </a:lnTo>
                  <a:lnTo>
                    <a:pt x="143078" y="13690"/>
                  </a:lnTo>
                  <a:lnTo>
                    <a:pt x="144614" y="13690"/>
                  </a:lnTo>
                  <a:lnTo>
                    <a:pt x="157416" y="12573"/>
                  </a:lnTo>
                  <a:lnTo>
                    <a:pt x="170497" y="11607"/>
                  </a:lnTo>
                  <a:lnTo>
                    <a:pt x="183565" y="10934"/>
                  </a:lnTo>
                  <a:lnTo>
                    <a:pt x="196354" y="10668"/>
                  </a:lnTo>
                  <a:lnTo>
                    <a:pt x="184200" y="16713"/>
                  </a:lnTo>
                  <a:lnTo>
                    <a:pt x="176568" y="24358"/>
                  </a:lnTo>
                  <a:lnTo>
                    <a:pt x="167068" y="34366"/>
                  </a:lnTo>
                  <a:lnTo>
                    <a:pt x="160997" y="43942"/>
                  </a:lnTo>
                  <a:lnTo>
                    <a:pt x="157759" y="53251"/>
                  </a:lnTo>
                  <a:lnTo>
                    <a:pt x="156819" y="62407"/>
                  </a:lnTo>
                  <a:lnTo>
                    <a:pt x="157480" y="70573"/>
                  </a:lnTo>
                  <a:lnTo>
                    <a:pt x="191985" y="98742"/>
                  </a:lnTo>
                  <a:lnTo>
                    <a:pt x="217690" y="100457"/>
                  </a:lnTo>
                  <a:lnTo>
                    <a:pt x="226822" y="100457"/>
                  </a:lnTo>
                  <a:lnTo>
                    <a:pt x="226822" y="89789"/>
                  </a:lnTo>
                  <a:lnTo>
                    <a:pt x="211582" y="89789"/>
                  </a:lnTo>
                  <a:lnTo>
                    <a:pt x="191439" y="87871"/>
                  </a:lnTo>
                  <a:lnTo>
                    <a:pt x="178295" y="82372"/>
                  </a:lnTo>
                  <a:lnTo>
                    <a:pt x="171132" y="73748"/>
                  </a:lnTo>
                  <a:lnTo>
                    <a:pt x="168973" y="62407"/>
                  </a:lnTo>
                  <a:lnTo>
                    <a:pt x="171805" y="47815"/>
                  </a:lnTo>
                  <a:lnTo>
                    <a:pt x="199428" y="19786"/>
                  </a:lnTo>
                  <a:lnTo>
                    <a:pt x="229844" y="10668"/>
                  </a:lnTo>
                  <a:lnTo>
                    <a:pt x="240512" y="10668"/>
                  </a:lnTo>
                  <a:lnTo>
                    <a:pt x="240512" y="0"/>
                  </a:lnTo>
                  <a:close/>
                </a:path>
              </a:pathLst>
            </a:custGeom>
            <a:solidFill>
              <a:srgbClr val="4D4D4F"/>
            </a:solidFill>
          </p:spPr>
          <p:txBody>
            <a:bodyPr wrap="square" lIns="0" tIns="0" rIns="0" bIns="0" rtlCol="0"/>
            <a:lstStyle/>
            <a:p>
              <a:endParaRPr/>
            </a:p>
          </p:txBody>
        </p:sp>
        <p:pic>
          <p:nvPicPr>
            <p:cNvPr id="15" name="object 15"/>
            <p:cNvPicPr/>
            <p:nvPr/>
          </p:nvPicPr>
          <p:blipFill>
            <a:blip r:embed="rId8" cstate="print"/>
            <a:stretch>
              <a:fillRect/>
            </a:stretch>
          </p:blipFill>
          <p:spPr>
            <a:xfrm>
              <a:off x="2982112" y="2607119"/>
              <a:ext cx="392760" cy="111125"/>
            </a:xfrm>
            <a:prstGeom prst="rect">
              <a:avLst/>
            </a:prstGeom>
          </p:spPr>
        </p:pic>
        <p:pic>
          <p:nvPicPr>
            <p:cNvPr id="16" name="object 16"/>
            <p:cNvPicPr/>
            <p:nvPr/>
          </p:nvPicPr>
          <p:blipFill>
            <a:blip r:embed="rId9" cstate="print"/>
            <a:stretch>
              <a:fillRect/>
            </a:stretch>
          </p:blipFill>
          <p:spPr>
            <a:xfrm>
              <a:off x="3469233" y="2604096"/>
              <a:ext cx="480906" cy="117220"/>
            </a:xfrm>
            <a:prstGeom prst="rect">
              <a:avLst/>
            </a:prstGeom>
          </p:spPr>
        </p:pic>
        <p:pic>
          <p:nvPicPr>
            <p:cNvPr id="17" name="object 17"/>
            <p:cNvPicPr/>
            <p:nvPr/>
          </p:nvPicPr>
          <p:blipFill>
            <a:blip r:embed="rId10" cstate="print"/>
            <a:stretch>
              <a:fillRect/>
            </a:stretch>
          </p:blipFill>
          <p:spPr>
            <a:xfrm>
              <a:off x="3970045" y="2608655"/>
              <a:ext cx="153784" cy="108102"/>
            </a:xfrm>
            <a:prstGeom prst="rect">
              <a:avLst/>
            </a:prstGeom>
          </p:spPr>
        </p:pic>
        <p:pic>
          <p:nvPicPr>
            <p:cNvPr id="18" name="object 18"/>
            <p:cNvPicPr/>
            <p:nvPr/>
          </p:nvPicPr>
          <p:blipFill>
            <a:blip r:embed="rId11" cstate="print"/>
            <a:stretch>
              <a:fillRect/>
            </a:stretch>
          </p:blipFill>
          <p:spPr>
            <a:xfrm>
              <a:off x="4216654" y="2601074"/>
              <a:ext cx="2242286" cy="121742"/>
            </a:xfrm>
            <a:prstGeom prst="rect">
              <a:avLst/>
            </a:prstGeom>
          </p:spPr>
        </p:pic>
        <p:pic>
          <p:nvPicPr>
            <p:cNvPr id="19" name="object 19"/>
            <p:cNvPicPr/>
            <p:nvPr/>
          </p:nvPicPr>
          <p:blipFill>
            <a:blip r:embed="rId12" cstate="print"/>
            <a:stretch>
              <a:fillRect/>
            </a:stretch>
          </p:blipFill>
          <p:spPr>
            <a:xfrm>
              <a:off x="1074737" y="2602559"/>
              <a:ext cx="1934768" cy="630237"/>
            </a:xfrm>
            <a:prstGeom prst="rect">
              <a:avLst/>
            </a:prstGeom>
          </p:spPr>
        </p:pic>
        <p:pic>
          <p:nvPicPr>
            <p:cNvPr id="20" name="object 20"/>
            <p:cNvPicPr/>
            <p:nvPr/>
          </p:nvPicPr>
          <p:blipFill>
            <a:blip r:embed="rId13" cstate="print"/>
            <a:stretch>
              <a:fillRect/>
            </a:stretch>
          </p:blipFill>
          <p:spPr>
            <a:xfrm>
              <a:off x="3102368" y="2945066"/>
              <a:ext cx="292252" cy="117221"/>
            </a:xfrm>
            <a:prstGeom prst="rect">
              <a:avLst/>
            </a:prstGeom>
          </p:spPr>
        </p:pic>
        <p:pic>
          <p:nvPicPr>
            <p:cNvPr id="21" name="object 21"/>
            <p:cNvPicPr/>
            <p:nvPr/>
          </p:nvPicPr>
          <p:blipFill>
            <a:blip r:embed="rId14" cstate="print"/>
            <a:stretch>
              <a:fillRect/>
            </a:stretch>
          </p:blipFill>
          <p:spPr>
            <a:xfrm>
              <a:off x="3493592" y="2945066"/>
              <a:ext cx="286194" cy="117221"/>
            </a:xfrm>
            <a:prstGeom prst="rect">
              <a:avLst/>
            </a:prstGeom>
          </p:spPr>
        </p:pic>
        <p:pic>
          <p:nvPicPr>
            <p:cNvPr id="22" name="object 22"/>
            <p:cNvPicPr/>
            <p:nvPr/>
          </p:nvPicPr>
          <p:blipFill>
            <a:blip r:embed="rId15" cstate="print"/>
            <a:stretch>
              <a:fillRect/>
            </a:stretch>
          </p:blipFill>
          <p:spPr>
            <a:xfrm>
              <a:off x="3874147" y="2943567"/>
              <a:ext cx="1514665" cy="120256"/>
            </a:xfrm>
            <a:prstGeom prst="rect">
              <a:avLst/>
            </a:prstGeom>
          </p:spPr>
        </p:pic>
        <p:pic>
          <p:nvPicPr>
            <p:cNvPr id="23" name="object 23"/>
            <p:cNvPicPr/>
            <p:nvPr/>
          </p:nvPicPr>
          <p:blipFill>
            <a:blip r:embed="rId16" cstate="print"/>
            <a:stretch>
              <a:fillRect/>
            </a:stretch>
          </p:blipFill>
          <p:spPr>
            <a:xfrm>
              <a:off x="5481688" y="2945066"/>
              <a:ext cx="975766" cy="118757"/>
            </a:xfrm>
            <a:prstGeom prst="rect">
              <a:avLst/>
            </a:prstGeom>
          </p:spPr>
        </p:pic>
        <p:pic>
          <p:nvPicPr>
            <p:cNvPr id="24" name="object 24"/>
            <p:cNvPicPr/>
            <p:nvPr/>
          </p:nvPicPr>
          <p:blipFill>
            <a:blip r:embed="rId17" cstate="print"/>
            <a:stretch>
              <a:fillRect/>
            </a:stretch>
          </p:blipFill>
          <p:spPr>
            <a:xfrm>
              <a:off x="1073200" y="3356076"/>
              <a:ext cx="5365953" cy="292290"/>
            </a:xfrm>
            <a:prstGeom prst="rect">
              <a:avLst/>
            </a:prstGeom>
          </p:spPr>
        </p:pic>
      </p:grpSp>
      <p:grpSp>
        <p:nvGrpSpPr>
          <p:cNvPr id="28" name="object 28"/>
          <p:cNvGrpSpPr/>
          <p:nvPr/>
        </p:nvGrpSpPr>
        <p:grpSpPr>
          <a:xfrm>
            <a:off x="710907" y="5647689"/>
            <a:ext cx="6113780" cy="4315460"/>
            <a:chOff x="710907" y="5647689"/>
            <a:chExt cx="6113780" cy="4315460"/>
          </a:xfrm>
        </p:grpSpPr>
        <p:sp>
          <p:nvSpPr>
            <p:cNvPr id="29" name="object 29"/>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30" name="object 30"/>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31" name="object 31"/>
            <p:cNvPicPr/>
            <p:nvPr/>
          </p:nvPicPr>
          <p:blipFill>
            <a:blip r:embed="rId18" cstate="print"/>
            <a:stretch>
              <a:fillRect/>
            </a:stretch>
          </p:blipFill>
          <p:spPr>
            <a:xfrm>
              <a:off x="5696292" y="5855639"/>
              <a:ext cx="71539" cy="103543"/>
            </a:xfrm>
            <a:prstGeom prst="rect">
              <a:avLst/>
            </a:prstGeom>
          </p:spPr>
        </p:pic>
        <p:pic>
          <p:nvPicPr>
            <p:cNvPr id="32" name="object 32"/>
            <p:cNvPicPr/>
            <p:nvPr/>
          </p:nvPicPr>
          <p:blipFill>
            <a:blip r:embed="rId19" cstate="print"/>
            <a:stretch>
              <a:fillRect/>
            </a:stretch>
          </p:blipFill>
          <p:spPr>
            <a:xfrm>
              <a:off x="5787631" y="5852616"/>
              <a:ext cx="435368" cy="106565"/>
            </a:xfrm>
            <a:prstGeom prst="rect">
              <a:avLst/>
            </a:prstGeom>
          </p:spPr>
        </p:pic>
        <p:pic>
          <p:nvPicPr>
            <p:cNvPr id="33" name="object 33"/>
            <p:cNvPicPr/>
            <p:nvPr/>
          </p:nvPicPr>
          <p:blipFill>
            <a:blip r:embed="rId20" cstate="print"/>
            <a:stretch>
              <a:fillRect/>
            </a:stretch>
          </p:blipFill>
          <p:spPr>
            <a:xfrm>
              <a:off x="6394996" y="5849543"/>
              <a:ext cx="246608" cy="117221"/>
            </a:xfrm>
            <a:prstGeom prst="rect">
              <a:avLst/>
            </a:prstGeom>
          </p:spPr>
        </p:pic>
        <p:pic>
          <p:nvPicPr>
            <p:cNvPr id="34" name="object 34"/>
            <p:cNvPicPr/>
            <p:nvPr/>
          </p:nvPicPr>
          <p:blipFill>
            <a:blip r:embed="rId21" cstate="print"/>
            <a:stretch>
              <a:fillRect/>
            </a:stretch>
          </p:blipFill>
          <p:spPr>
            <a:xfrm>
              <a:off x="1070178" y="6006350"/>
              <a:ext cx="5393334" cy="3499700"/>
            </a:xfrm>
            <a:prstGeom prst="rect">
              <a:avLst/>
            </a:prstGeom>
          </p:spPr>
        </p:pic>
      </p:grpSp>
      <p:sp>
        <p:nvSpPr>
          <p:cNvPr id="35" name="object 35"/>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36" name="object 36"/>
          <p:cNvGrpSpPr/>
          <p:nvPr/>
        </p:nvGrpSpPr>
        <p:grpSpPr>
          <a:xfrm>
            <a:off x="7183539" y="1080286"/>
            <a:ext cx="368935" cy="688340"/>
            <a:chOff x="7183539" y="1080286"/>
            <a:chExt cx="368935" cy="688340"/>
          </a:xfrm>
        </p:grpSpPr>
        <p:sp>
          <p:nvSpPr>
            <p:cNvPr id="37" name="object 3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38" name="object 3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39" name="object 39"/>
            <p:cNvPicPr/>
            <p:nvPr/>
          </p:nvPicPr>
          <p:blipFill>
            <a:blip r:embed="rId22" cstate="print"/>
            <a:stretch>
              <a:fillRect/>
            </a:stretch>
          </p:blipFill>
          <p:spPr>
            <a:xfrm>
              <a:off x="7296200" y="1401508"/>
              <a:ext cx="133946" cy="270967"/>
            </a:xfrm>
            <a:prstGeom prst="rect">
              <a:avLst/>
            </a:prstGeom>
          </p:spPr>
        </p:pic>
      </p:grpSp>
      <p:grpSp>
        <p:nvGrpSpPr>
          <p:cNvPr id="40" name="object 40"/>
          <p:cNvGrpSpPr/>
          <p:nvPr/>
        </p:nvGrpSpPr>
        <p:grpSpPr>
          <a:xfrm>
            <a:off x="7183539" y="2570606"/>
            <a:ext cx="368935" cy="688340"/>
            <a:chOff x="7183539" y="2570606"/>
            <a:chExt cx="368935" cy="688340"/>
          </a:xfrm>
        </p:grpSpPr>
        <p:sp>
          <p:nvSpPr>
            <p:cNvPr id="41" name="object 4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2" name="object 42"/>
            <p:cNvPicPr/>
            <p:nvPr/>
          </p:nvPicPr>
          <p:blipFill>
            <a:blip r:embed="rId23" cstate="print"/>
            <a:stretch>
              <a:fillRect/>
            </a:stretch>
          </p:blipFill>
          <p:spPr>
            <a:xfrm>
              <a:off x="7296200" y="2686303"/>
              <a:ext cx="133946" cy="272503"/>
            </a:xfrm>
            <a:prstGeom prst="rect">
              <a:avLst/>
            </a:prstGeom>
          </p:spPr>
        </p:pic>
        <p:pic>
          <p:nvPicPr>
            <p:cNvPr id="43" name="object 43"/>
            <p:cNvPicPr/>
            <p:nvPr/>
          </p:nvPicPr>
          <p:blipFill>
            <a:blip r:embed="rId24" cstate="print"/>
            <a:stretch>
              <a:fillRect/>
            </a:stretch>
          </p:blipFill>
          <p:spPr>
            <a:xfrm>
              <a:off x="7294664" y="3013570"/>
              <a:ext cx="137020" cy="137020"/>
            </a:xfrm>
            <a:prstGeom prst="rect">
              <a:avLst/>
            </a:prstGeom>
          </p:spPr>
        </p:pic>
      </p:grpSp>
      <p:grpSp>
        <p:nvGrpSpPr>
          <p:cNvPr id="44" name="object 44"/>
          <p:cNvGrpSpPr/>
          <p:nvPr/>
        </p:nvGrpSpPr>
        <p:grpSpPr>
          <a:xfrm>
            <a:off x="7183539" y="1826221"/>
            <a:ext cx="368935" cy="687070"/>
            <a:chOff x="7183539" y="1826221"/>
            <a:chExt cx="368935" cy="687070"/>
          </a:xfrm>
        </p:grpSpPr>
        <p:sp>
          <p:nvSpPr>
            <p:cNvPr id="45" name="object 4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6" name="object 46"/>
            <p:cNvPicPr/>
            <p:nvPr/>
          </p:nvPicPr>
          <p:blipFill>
            <a:blip r:embed="rId25" cstate="print"/>
            <a:stretch>
              <a:fillRect/>
            </a:stretch>
          </p:blipFill>
          <p:spPr>
            <a:xfrm>
              <a:off x="7296200" y="1940369"/>
              <a:ext cx="133946" cy="274040"/>
            </a:xfrm>
            <a:prstGeom prst="rect">
              <a:avLst/>
            </a:prstGeom>
          </p:spPr>
        </p:pic>
        <p:pic>
          <p:nvPicPr>
            <p:cNvPr id="47" name="object 47"/>
            <p:cNvPicPr/>
            <p:nvPr/>
          </p:nvPicPr>
          <p:blipFill>
            <a:blip r:embed="rId26" cstate="print"/>
            <a:stretch>
              <a:fillRect/>
            </a:stretch>
          </p:blipFill>
          <p:spPr>
            <a:xfrm>
              <a:off x="7294664" y="2269184"/>
              <a:ext cx="137020" cy="135483"/>
            </a:xfrm>
            <a:prstGeom prst="rect">
              <a:avLst/>
            </a:prstGeom>
          </p:spPr>
        </p:pic>
      </p:grpSp>
      <p:grpSp>
        <p:nvGrpSpPr>
          <p:cNvPr id="48" name="object 48"/>
          <p:cNvGrpSpPr/>
          <p:nvPr/>
        </p:nvGrpSpPr>
        <p:grpSpPr>
          <a:xfrm>
            <a:off x="7183539" y="3314991"/>
            <a:ext cx="368935" cy="688340"/>
            <a:chOff x="7183539" y="3314991"/>
            <a:chExt cx="368935" cy="688340"/>
          </a:xfrm>
        </p:grpSpPr>
        <p:sp>
          <p:nvSpPr>
            <p:cNvPr id="49" name="object 4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0" name="object 50"/>
            <p:cNvPicPr/>
            <p:nvPr/>
          </p:nvPicPr>
          <p:blipFill>
            <a:blip r:embed="rId27" cstate="print"/>
            <a:stretch>
              <a:fillRect/>
            </a:stretch>
          </p:blipFill>
          <p:spPr>
            <a:xfrm>
              <a:off x="7296200" y="3430689"/>
              <a:ext cx="133946" cy="272453"/>
            </a:xfrm>
            <a:prstGeom prst="rect">
              <a:avLst/>
            </a:prstGeom>
          </p:spPr>
        </p:pic>
        <p:pic>
          <p:nvPicPr>
            <p:cNvPr id="51" name="object 51"/>
            <p:cNvPicPr/>
            <p:nvPr/>
          </p:nvPicPr>
          <p:blipFill>
            <a:blip r:embed="rId28" cstate="print"/>
            <a:stretch>
              <a:fillRect/>
            </a:stretch>
          </p:blipFill>
          <p:spPr>
            <a:xfrm>
              <a:off x="7294664" y="3759492"/>
              <a:ext cx="137020" cy="135483"/>
            </a:xfrm>
            <a:prstGeom prst="rect">
              <a:avLst/>
            </a:prstGeom>
          </p:spPr>
        </p:pic>
      </p:grpSp>
      <p:grpSp>
        <p:nvGrpSpPr>
          <p:cNvPr id="52" name="object 52"/>
          <p:cNvGrpSpPr/>
          <p:nvPr/>
        </p:nvGrpSpPr>
        <p:grpSpPr>
          <a:xfrm>
            <a:off x="7183539" y="4060875"/>
            <a:ext cx="368935" cy="687070"/>
            <a:chOff x="7183539" y="4060875"/>
            <a:chExt cx="368935" cy="687070"/>
          </a:xfrm>
        </p:grpSpPr>
        <p:sp>
          <p:nvSpPr>
            <p:cNvPr id="53" name="object 5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4" name="object 54"/>
            <p:cNvPicPr/>
            <p:nvPr/>
          </p:nvPicPr>
          <p:blipFill>
            <a:blip r:embed="rId29" cstate="print"/>
            <a:stretch>
              <a:fillRect/>
            </a:stretch>
          </p:blipFill>
          <p:spPr>
            <a:xfrm>
              <a:off x="7296200" y="4175073"/>
              <a:ext cx="133946" cy="273989"/>
            </a:xfrm>
            <a:prstGeom prst="rect">
              <a:avLst/>
            </a:prstGeom>
          </p:spPr>
        </p:pic>
        <p:pic>
          <p:nvPicPr>
            <p:cNvPr id="55" name="object 55"/>
            <p:cNvPicPr/>
            <p:nvPr/>
          </p:nvPicPr>
          <p:blipFill>
            <a:blip r:embed="rId30" cstate="print"/>
            <a:stretch>
              <a:fillRect/>
            </a:stretch>
          </p:blipFill>
          <p:spPr>
            <a:xfrm>
              <a:off x="7294664" y="4503889"/>
              <a:ext cx="137020" cy="136969"/>
            </a:xfrm>
            <a:prstGeom prst="rect">
              <a:avLst/>
            </a:prstGeom>
          </p:spPr>
        </p:pic>
      </p:grpSp>
      <p:grpSp>
        <p:nvGrpSpPr>
          <p:cNvPr id="56" name="object 56"/>
          <p:cNvGrpSpPr/>
          <p:nvPr/>
        </p:nvGrpSpPr>
        <p:grpSpPr>
          <a:xfrm>
            <a:off x="7183539" y="4805260"/>
            <a:ext cx="368935" cy="688340"/>
            <a:chOff x="7183539" y="4805260"/>
            <a:chExt cx="368935" cy="688340"/>
          </a:xfrm>
        </p:grpSpPr>
        <p:sp>
          <p:nvSpPr>
            <p:cNvPr id="57" name="object 5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8" name="object 58"/>
            <p:cNvPicPr/>
            <p:nvPr/>
          </p:nvPicPr>
          <p:blipFill>
            <a:blip r:embed="rId31" cstate="print"/>
            <a:stretch>
              <a:fillRect/>
            </a:stretch>
          </p:blipFill>
          <p:spPr>
            <a:xfrm>
              <a:off x="7296200" y="4920957"/>
              <a:ext cx="133946" cy="272503"/>
            </a:xfrm>
            <a:prstGeom prst="rect">
              <a:avLst/>
            </a:prstGeom>
          </p:spPr>
        </p:pic>
        <p:pic>
          <p:nvPicPr>
            <p:cNvPr id="59" name="object 59"/>
            <p:cNvPicPr/>
            <p:nvPr/>
          </p:nvPicPr>
          <p:blipFill>
            <a:blip r:embed="rId32" cstate="print"/>
            <a:stretch>
              <a:fillRect/>
            </a:stretch>
          </p:blipFill>
          <p:spPr>
            <a:xfrm>
              <a:off x="7294664" y="5248274"/>
              <a:ext cx="137020" cy="136969"/>
            </a:xfrm>
            <a:prstGeom prst="rect">
              <a:avLst/>
            </a:prstGeom>
          </p:spPr>
        </p:pic>
      </p:grpSp>
      <p:grpSp>
        <p:nvGrpSpPr>
          <p:cNvPr id="60" name="object 60"/>
          <p:cNvGrpSpPr/>
          <p:nvPr/>
        </p:nvGrpSpPr>
        <p:grpSpPr>
          <a:xfrm>
            <a:off x="7183539" y="5549645"/>
            <a:ext cx="368935" cy="688340"/>
            <a:chOff x="7183539" y="5549645"/>
            <a:chExt cx="368935" cy="688340"/>
          </a:xfrm>
        </p:grpSpPr>
        <p:sp>
          <p:nvSpPr>
            <p:cNvPr id="61" name="object 6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2" name="object 62"/>
            <p:cNvPicPr/>
            <p:nvPr/>
          </p:nvPicPr>
          <p:blipFill>
            <a:blip r:embed="rId33" cstate="print"/>
            <a:stretch>
              <a:fillRect/>
            </a:stretch>
          </p:blipFill>
          <p:spPr>
            <a:xfrm>
              <a:off x="7296200" y="5665342"/>
              <a:ext cx="133946" cy="272503"/>
            </a:xfrm>
            <a:prstGeom prst="rect">
              <a:avLst/>
            </a:prstGeom>
          </p:spPr>
        </p:pic>
        <p:pic>
          <p:nvPicPr>
            <p:cNvPr id="63" name="object 63"/>
            <p:cNvPicPr/>
            <p:nvPr/>
          </p:nvPicPr>
          <p:blipFill>
            <a:blip r:embed="rId34" cstate="print"/>
            <a:stretch>
              <a:fillRect/>
            </a:stretch>
          </p:blipFill>
          <p:spPr>
            <a:xfrm>
              <a:off x="7294664" y="5994145"/>
              <a:ext cx="137020" cy="135483"/>
            </a:xfrm>
            <a:prstGeom prst="rect">
              <a:avLst/>
            </a:prstGeom>
          </p:spPr>
        </p:pic>
      </p:grpSp>
      <p:grpSp>
        <p:nvGrpSpPr>
          <p:cNvPr id="64" name="object 64"/>
          <p:cNvGrpSpPr/>
          <p:nvPr/>
        </p:nvGrpSpPr>
        <p:grpSpPr>
          <a:xfrm>
            <a:off x="7183539" y="6295580"/>
            <a:ext cx="368935" cy="687070"/>
            <a:chOff x="7183539" y="6295580"/>
            <a:chExt cx="368935" cy="687070"/>
          </a:xfrm>
        </p:grpSpPr>
        <p:sp>
          <p:nvSpPr>
            <p:cNvPr id="65" name="object 6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6" name="object 66"/>
            <p:cNvPicPr/>
            <p:nvPr/>
          </p:nvPicPr>
          <p:blipFill>
            <a:blip r:embed="rId35" cstate="print"/>
            <a:stretch>
              <a:fillRect/>
            </a:stretch>
          </p:blipFill>
          <p:spPr>
            <a:xfrm>
              <a:off x="7296200" y="6409727"/>
              <a:ext cx="133946" cy="274040"/>
            </a:xfrm>
            <a:prstGeom prst="rect">
              <a:avLst/>
            </a:prstGeom>
          </p:spPr>
        </p:pic>
        <p:pic>
          <p:nvPicPr>
            <p:cNvPr id="67" name="object 67"/>
            <p:cNvPicPr/>
            <p:nvPr/>
          </p:nvPicPr>
          <p:blipFill>
            <a:blip r:embed="rId36" cstate="print"/>
            <a:stretch>
              <a:fillRect/>
            </a:stretch>
          </p:blipFill>
          <p:spPr>
            <a:xfrm>
              <a:off x="7294664" y="6738543"/>
              <a:ext cx="137020" cy="137020"/>
            </a:xfrm>
            <a:prstGeom prst="rect">
              <a:avLst/>
            </a:prstGeom>
          </p:spPr>
        </p:pic>
      </p:grpSp>
      <p:grpSp>
        <p:nvGrpSpPr>
          <p:cNvPr id="68" name="object 68"/>
          <p:cNvGrpSpPr/>
          <p:nvPr/>
        </p:nvGrpSpPr>
        <p:grpSpPr>
          <a:xfrm>
            <a:off x="7183539" y="7039964"/>
            <a:ext cx="368935" cy="688340"/>
            <a:chOff x="7183539" y="7039964"/>
            <a:chExt cx="368935" cy="688340"/>
          </a:xfrm>
        </p:grpSpPr>
        <p:sp>
          <p:nvSpPr>
            <p:cNvPr id="69" name="object 6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70" name="object 70"/>
            <p:cNvPicPr/>
            <p:nvPr/>
          </p:nvPicPr>
          <p:blipFill>
            <a:blip r:embed="rId37" cstate="print"/>
            <a:stretch>
              <a:fillRect/>
            </a:stretch>
          </p:blipFill>
          <p:spPr>
            <a:xfrm>
              <a:off x="7296200" y="7155662"/>
              <a:ext cx="133946" cy="272503"/>
            </a:xfrm>
            <a:prstGeom prst="rect">
              <a:avLst/>
            </a:prstGeom>
          </p:spPr>
        </p:pic>
        <p:pic>
          <p:nvPicPr>
            <p:cNvPr id="71" name="object 71"/>
            <p:cNvPicPr/>
            <p:nvPr/>
          </p:nvPicPr>
          <p:blipFill>
            <a:blip r:embed="rId38" cstate="print"/>
            <a:stretch>
              <a:fillRect/>
            </a:stretch>
          </p:blipFill>
          <p:spPr>
            <a:xfrm>
              <a:off x="7294664" y="7482928"/>
              <a:ext cx="137020" cy="137020"/>
            </a:xfrm>
            <a:prstGeom prst="rect">
              <a:avLst/>
            </a:prstGeom>
          </p:spPr>
        </p:pic>
      </p:grpSp>
      <p:grpSp>
        <p:nvGrpSpPr>
          <p:cNvPr id="72" name="object 72"/>
          <p:cNvGrpSpPr/>
          <p:nvPr/>
        </p:nvGrpSpPr>
        <p:grpSpPr>
          <a:xfrm>
            <a:off x="7183539" y="7784350"/>
            <a:ext cx="368935" cy="688340"/>
            <a:chOff x="7183539" y="7784350"/>
            <a:chExt cx="368935" cy="688340"/>
          </a:xfrm>
        </p:grpSpPr>
        <p:sp>
          <p:nvSpPr>
            <p:cNvPr id="73" name="object 7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4" name="object 74"/>
            <p:cNvPicPr/>
            <p:nvPr/>
          </p:nvPicPr>
          <p:blipFill>
            <a:blip r:embed="rId39" cstate="print"/>
            <a:stretch>
              <a:fillRect/>
            </a:stretch>
          </p:blipFill>
          <p:spPr>
            <a:xfrm>
              <a:off x="7296200" y="7900047"/>
              <a:ext cx="133946" cy="272453"/>
            </a:xfrm>
            <a:prstGeom prst="rect">
              <a:avLst/>
            </a:prstGeom>
          </p:spPr>
        </p:pic>
        <p:pic>
          <p:nvPicPr>
            <p:cNvPr id="75" name="object 75"/>
            <p:cNvPicPr/>
            <p:nvPr/>
          </p:nvPicPr>
          <p:blipFill>
            <a:blip r:embed="rId40" cstate="print"/>
            <a:stretch>
              <a:fillRect/>
            </a:stretch>
          </p:blipFill>
          <p:spPr>
            <a:xfrm>
              <a:off x="7294664" y="8228850"/>
              <a:ext cx="137020" cy="135483"/>
            </a:xfrm>
            <a:prstGeom prst="rect">
              <a:avLst/>
            </a:prstGeom>
          </p:spPr>
        </p:pic>
      </p:grpSp>
      <p:pic>
        <p:nvPicPr>
          <p:cNvPr id="76" name="object 76"/>
          <p:cNvPicPr/>
          <p:nvPr/>
        </p:nvPicPr>
        <p:blipFill>
          <a:blip r:embed="rId41" cstate="print"/>
          <a:stretch>
            <a:fillRect/>
          </a:stretch>
        </p:blipFill>
        <p:spPr>
          <a:xfrm>
            <a:off x="7183539" y="8530233"/>
            <a:ext cx="368401" cy="688085"/>
          </a:xfrm>
          <a:prstGeom prst="rect">
            <a:avLst/>
          </a:prstGeom>
        </p:spPr>
      </p:pic>
      <p:grpSp>
        <p:nvGrpSpPr>
          <p:cNvPr id="77" name="object 77"/>
          <p:cNvGrpSpPr/>
          <p:nvPr/>
        </p:nvGrpSpPr>
        <p:grpSpPr>
          <a:xfrm>
            <a:off x="7183539" y="9274619"/>
            <a:ext cx="368935" cy="688340"/>
            <a:chOff x="7183539" y="9274619"/>
            <a:chExt cx="368935" cy="688340"/>
          </a:xfrm>
        </p:grpSpPr>
        <p:sp>
          <p:nvSpPr>
            <p:cNvPr id="78" name="object 7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9" name="object 79"/>
            <p:cNvPicPr/>
            <p:nvPr/>
          </p:nvPicPr>
          <p:blipFill>
            <a:blip r:embed="rId42" cstate="print"/>
            <a:stretch>
              <a:fillRect/>
            </a:stretch>
          </p:blipFill>
          <p:spPr>
            <a:xfrm>
              <a:off x="7323581" y="9341637"/>
              <a:ext cx="79184" cy="121742"/>
            </a:xfrm>
            <a:prstGeom prst="rect">
              <a:avLst/>
            </a:prstGeom>
          </p:spPr>
        </p:pic>
        <p:pic>
          <p:nvPicPr>
            <p:cNvPr id="80" name="object 80"/>
            <p:cNvPicPr/>
            <p:nvPr/>
          </p:nvPicPr>
          <p:blipFill>
            <a:blip r:embed="rId43" cstate="print"/>
            <a:stretch>
              <a:fillRect/>
            </a:stretch>
          </p:blipFill>
          <p:spPr>
            <a:xfrm>
              <a:off x="7296200" y="9483178"/>
              <a:ext cx="133946" cy="420141"/>
            </a:xfrm>
            <a:prstGeom prst="rect">
              <a:avLst/>
            </a:prstGeom>
          </p:spPr>
        </p:pic>
      </p:grpSp>
      <p:sp>
        <p:nvSpPr>
          <p:cNvPr id="81" name="テキスト ボックス 80">
            <a:extLst>
              <a:ext uri="{FF2B5EF4-FFF2-40B4-BE49-F238E27FC236}">
                <a16:creationId xmlns:a16="http://schemas.microsoft.com/office/drawing/2014/main" id="{E9769ED1-7F5E-66CD-E3EC-9F33C81743D7}"/>
              </a:ext>
            </a:extLst>
          </p:cNvPr>
          <p:cNvSpPr txBox="1"/>
          <p:nvPr/>
        </p:nvSpPr>
        <p:spPr>
          <a:xfrm>
            <a:off x="1031301" y="3699400"/>
            <a:ext cx="5524774" cy="707886"/>
          </a:xfrm>
          <a:prstGeom prst="rect">
            <a:avLst/>
          </a:prstGeom>
          <a:noFill/>
        </p:spPr>
        <p:txBody>
          <a:bodyPr wrap="square" rtlCol="0">
            <a:spAutoFit/>
          </a:bodyPr>
          <a:lstStyle/>
          <a:p>
            <a:r>
              <a:rPr kumimoji="1" lang="ja-JP" altLang="en-US" sz="1000" dirty="0">
                <a:solidFill>
                  <a:schemeClr val="tx1">
                    <a:lumMod val="65000"/>
                    <a:lumOff val="35000"/>
                  </a:schemeClr>
                </a:solidFill>
                <a:latin typeface="BIZ UDPゴシック" panose="020B0400000000000000" pitchFamily="50" charset="-128"/>
                <a:ea typeface="BIZ UDPゴシック" panose="020B0400000000000000" pitchFamily="50" charset="-128"/>
              </a:rPr>
              <a:t>　男女雇用機会均等法や育児・介護休業法では、婚姻、妊娠、出産、育児休業等を理由にした解雇等の不利益な取扱いを禁止しています。「妊娠を理由として契約を更新しない」や「産休を理由としてパートに身分変更をする」等は法違反です。</a:t>
            </a:r>
            <a:endParaRPr kumimoji="1" lang="en-US" altLang="ja-JP" sz="10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r>
              <a:rPr kumimoji="1" lang="ja-JP" altLang="en-US" sz="1000" dirty="0">
                <a:solidFill>
                  <a:schemeClr val="tx1">
                    <a:lumMod val="65000"/>
                    <a:lumOff val="35000"/>
                  </a:schemeClr>
                </a:solidFill>
                <a:latin typeface="BIZ UDPゴシック" panose="020B0400000000000000" pitchFamily="50" charset="-128"/>
                <a:ea typeface="BIZ UDPゴシック" panose="020B0400000000000000" pitchFamily="50" charset="-128"/>
              </a:rPr>
              <a:t>　また、育児休業等の制度は男性も利用できます。「男性の育児休業は認めない」等も法違反です。</a:t>
            </a:r>
          </a:p>
        </p:txBody>
      </p:sp>
      <p:sp>
        <p:nvSpPr>
          <p:cNvPr id="82" name="テキスト ボックス 81">
            <a:extLst>
              <a:ext uri="{FF2B5EF4-FFF2-40B4-BE49-F238E27FC236}">
                <a16:creationId xmlns:a16="http://schemas.microsoft.com/office/drawing/2014/main" id="{0BAF190D-B8FF-5534-C2D5-7D59234FA4C2}"/>
              </a:ext>
            </a:extLst>
          </p:cNvPr>
          <p:cNvSpPr txBox="1"/>
          <p:nvPr/>
        </p:nvSpPr>
        <p:spPr>
          <a:xfrm>
            <a:off x="1039640" y="4395967"/>
            <a:ext cx="5524774" cy="861774"/>
          </a:xfrm>
          <a:prstGeom prst="rect">
            <a:avLst/>
          </a:prstGeom>
          <a:noFill/>
        </p:spPr>
        <p:txBody>
          <a:bodyPr wrap="square" rtlCol="0">
            <a:spAutoFit/>
          </a:bodyPr>
          <a:lstStyle/>
          <a:p>
            <a:r>
              <a:rPr kumimoji="1" lang="ja-JP" altLang="en-US" sz="1000" dirty="0">
                <a:solidFill>
                  <a:schemeClr val="tx1">
                    <a:lumMod val="65000"/>
                    <a:lumOff val="35000"/>
                  </a:schemeClr>
                </a:solidFill>
                <a:latin typeface="BIZ UDPゴシック" panose="020B0400000000000000" pitchFamily="50" charset="-128"/>
                <a:ea typeface="BIZ UDPゴシック" panose="020B0400000000000000" pitchFamily="50" charset="-128"/>
              </a:rPr>
              <a:t>　さらに、女性活躍推進法では、企業に自社の女性の活躍に向けた行動計画の策定や自社の女性の活躍の状況に関する情報公表を、育児・介護休業法では、常時雇用する労働者数が</a:t>
            </a:r>
            <a:r>
              <a:rPr kumimoji="1" lang="en-US" altLang="ja-JP" sz="1000" dirty="0">
                <a:solidFill>
                  <a:schemeClr val="tx1">
                    <a:lumMod val="65000"/>
                    <a:lumOff val="35000"/>
                  </a:schemeClr>
                </a:solidFill>
                <a:latin typeface="BIZ UDPゴシック" panose="020B0400000000000000" pitchFamily="50" charset="-128"/>
                <a:ea typeface="BIZ UDPゴシック" panose="020B0400000000000000" pitchFamily="50" charset="-128"/>
              </a:rPr>
              <a:t>300</a:t>
            </a:r>
            <a:r>
              <a:rPr kumimoji="1" lang="ja-JP" altLang="en-US" sz="1000" dirty="0">
                <a:solidFill>
                  <a:schemeClr val="tx1">
                    <a:lumMod val="65000"/>
                    <a:lumOff val="35000"/>
                  </a:schemeClr>
                </a:solidFill>
                <a:latin typeface="BIZ UDPゴシック" panose="020B0400000000000000" pitchFamily="50" charset="-128"/>
                <a:ea typeface="BIZ UDPゴシック" panose="020B0400000000000000" pitchFamily="50" charset="-128"/>
              </a:rPr>
              <a:t>人超企業に対し、男性の育児休業等取得率を公表することを、次世代育成支援対策推進法では、常時雇用する労働者数</a:t>
            </a:r>
            <a:r>
              <a:rPr kumimoji="1" lang="en-US" altLang="ja-JP" sz="1000" dirty="0">
                <a:solidFill>
                  <a:schemeClr val="tx1">
                    <a:lumMod val="65000"/>
                    <a:lumOff val="35000"/>
                  </a:schemeClr>
                </a:solidFill>
                <a:latin typeface="BIZ UDPゴシック" panose="020B0400000000000000" pitchFamily="50" charset="-128"/>
                <a:ea typeface="BIZ UDPゴシック" panose="020B0400000000000000" pitchFamily="50" charset="-128"/>
              </a:rPr>
              <a:t>100</a:t>
            </a:r>
            <a:r>
              <a:rPr kumimoji="1" lang="ja-JP" altLang="en-US" sz="1000" dirty="0">
                <a:solidFill>
                  <a:schemeClr val="tx1">
                    <a:lumMod val="65000"/>
                    <a:lumOff val="35000"/>
                  </a:schemeClr>
                </a:solidFill>
                <a:latin typeface="BIZ UDPゴシック" panose="020B0400000000000000" pitchFamily="50" charset="-128"/>
                <a:ea typeface="BIZ UDPゴシック" panose="020B0400000000000000" pitchFamily="50" charset="-128"/>
              </a:rPr>
              <a:t>人超企業に対し、男性の育児休業等の取得状況等の数値目標を設定し目標達成に向けて取り組むことを、それぞれ求めています。</a:t>
            </a:r>
          </a:p>
        </p:txBody>
      </p:sp>
      <p:grpSp>
        <p:nvGrpSpPr>
          <p:cNvPr id="25" name="object 2"/>
          <p:cNvGrpSpPr/>
          <p:nvPr/>
        </p:nvGrpSpPr>
        <p:grpSpPr>
          <a:xfrm>
            <a:off x="3415956" y="10148442"/>
            <a:ext cx="703580" cy="91440"/>
            <a:chOff x="3415956" y="10148442"/>
            <a:chExt cx="703580" cy="91440"/>
          </a:xfrm>
        </p:grpSpPr>
        <p:sp>
          <p:nvSpPr>
            <p:cNvPr id="26"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27" name="object 4"/>
            <p:cNvPicPr/>
            <p:nvPr/>
          </p:nvPicPr>
          <p:blipFill>
            <a:blip r:embed="rId44" cstate="print"/>
            <a:stretch>
              <a:fillRect/>
            </a:stretch>
          </p:blipFill>
          <p:spPr>
            <a:xfrm>
              <a:off x="3738663" y="10148442"/>
              <a:ext cx="123329" cy="91325"/>
            </a:xfrm>
            <a:prstGeom prst="rect">
              <a:avLst/>
            </a:prstGeom>
          </p:spPr>
        </p:pic>
        <p:sp>
          <p:nvSpPr>
            <p:cNvPr id="83"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D4D4F"/>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 name="図 42" descr="グラフィカル ユーザー インターフェイス が含まれている画像&#10;&#10;AI 生成コンテンツは誤りを含む可能性があります。">
            <a:extLst>
              <a:ext uri="{FF2B5EF4-FFF2-40B4-BE49-F238E27FC236}">
                <a16:creationId xmlns:a16="http://schemas.microsoft.com/office/drawing/2014/main" id="{E714E81D-58CF-37A7-8ABE-4CAEE2BE51EE}"/>
              </a:ext>
            </a:extLst>
          </p:cNvPr>
          <p:cNvPicPr>
            <a:picLocks noChangeAspect="1"/>
          </p:cNvPicPr>
          <p:nvPr/>
        </p:nvPicPr>
        <p:blipFill>
          <a:blip r:embed="rId2" cstate="print">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val="0"/>
              </a:ext>
            </a:extLst>
          </a:blip>
          <a:stretch>
            <a:fillRect/>
          </a:stretch>
        </p:blipFill>
        <p:spPr>
          <a:xfrm>
            <a:off x="1675627" y="2096933"/>
            <a:ext cx="4126071" cy="2781025"/>
          </a:xfrm>
          <a:prstGeom prst="rect">
            <a:avLst/>
          </a:prstGeom>
        </p:spPr>
      </p:pic>
      <p:grpSp>
        <p:nvGrpSpPr>
          <p:cNvPr id="6" name="object 6"/>
          <p:cNvGrpSpPr/>
          <p:nvPr/>
        </p:nvGrpSpPr>
        <p:grpSpPr>
          <a:xfrm>
            <a:off x="709358" y="5645149"/>
            <a:ext cx="6116955" cy="4319270"/>
            <a:chOff x="709358" y="5645149"/>
            <a:chExt cx="6116955" cy="4319270"/>
          </a:xfrm>
        </p:grpSpPr>
        <p:sp>
          <p:nvSpPr>
            <p:cNvPr id="7" name="object 7"/>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sp>
          <p:nvSpPr>
            <p:cNvPr id="8" name="object 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9" name="object 9"/>
            <p:cNvPicPr/>
            <p:nvPr/>
          </p:nvPicPr>
          <p:blipFill>
            <a:blip r:embed="rId4" cstate="print"/>
            <a:stretch>
              <a:fillRect/>
            </a:stretch>
          </p:blipFill>
          <p:spPr>
            <a:xfrm>
              <a:off x="5696292" y="5855639"/>
              <a:ext cx="71539" cy="103543"/>
            </a:xfrm>
            <a:prstGeom prst="rect">
              <a:avLst/>
            </a:prstGeom>
          </p:spPr>
        </p:pic>
        <p:pic>
          <p:nvPicPr>
            <p:cNvPr id="10" name="object 10"/>
            <p:cNvPicPr/>
            <p:nvPr/>
          </p:nvPicPr>
          <p:blipFill>
            <a:blip r:embed="rId5" cstate="print"/>
            <a:stretch>
              <a:fillRect/>
            </a:stretch>
          </p:blipFill>
          <p:spPr>
            <a:xfrm>
              <a:off x="5787631" y="5852616"/>
              <a:ext cx="435368" cy="106565"/>
            </a:xfrm>
            <a:prstGeom prst="rect">
              <a:avLst/>
            </a:prstGeom>
          </p:spPr>
        </p:pic>
        <p:pic>
          <p:nvPicPr>
            <p:cNvPr id="11" name="object 11"/>
            <p:cNvPicPr/>
            <p:nvPr/>
          </p:nvPicPr>
          <p:blipFill>
            <a:blip r:embed="rId6" cstate="print"/>
            <a:stretch>
              <a:fillRect/>
            </a:stretch>
          </p:blipFill>
          <p:spPr>
            <a:xfrm>
              <a:off x="6394995" y="5849543"/>
              <a:ext cx="246608" cy="117221"/>
            </a:xfrm>
            <a:prstGeom prst="rect">
              <a:avLst/>
            </a:prstGeom>
          </p:spPr>
        </p:pic>
        <p:pic>
          <p:nvPicPr>
            <p:cNvPr id="12" name="object 12"/>
            <p:cNvPicPr/>
            <p:nvPr/>
          </p:nvPicPr>
          <p:blipFill>
            <a:blip r:embed="rId7" cstate="print"/>
            <a:stretch>
              <a:fillRect/>
            </a:stretch>
          </p:blipFill>
          <p:spPr>
            <a:xfrm>
              <a:off x="890536" y="6006350"/>
              <a:ext cx="5752604" cy="360768"/>
            </a:xfrm>
            <a:prstGeom prst="rect">
              <a:avLst/>
            </a:prstGeom>
          </p:spPr>
        </p:pic>
        <p:pic>
          <p:nvPicPr>
            <p:cNvPr id="13" name="object 13"/>
            <p:cNvPicPr/>
            <p:nvPr/>
          </p:nvPicPr>
          <p:blipFill>
            <a:blip r:embed="rId8" cstate="print"/>
            <a:stretch>
              <a:fillRect/>
            </a:stretch>
          </p:blipFill>
          <p:spPr>
            <a:xfrm>
              <a:off x="1310678" y="6511721"/>
              <a:ext cx="4912321" cy="156819"/>
            </a:xfrm>
            <a:prstGeom prst="rect">
              <a:avLst/>
            </a:prstGeom>
          </p:spPr>
        </p:pic>
        <p:pic>
          <p:nvPicPr>
            <p:cNvPr id="14" name="object 14"/>
            <p:cNvPicPr/>
            <p:nvPr/>
          </p:nvPicPr>
          <p:blipFill>
            <a:blip r:embed="rId9" cstate="print"/>
            <a:stretch>
              <a:fillRect/>
            </a:stretch>
          </p:blipFill>
          <p:spPr>
            <a:xfrm>
              <a:off x="1229969" y="7006475"/>
              <a:ext cx="1363954" cy="407936"/>
            </a:xfrm>
            <a:prstGeom prst="rect">
              <a:avLst/>
            </a:prstGeom>
          </p:spPr>
        </p:pic>
        <p:pic>
          <p:nvPicPr>
            <p:cNvPr id="15" name="object 15"/>
            <p:cNvPicPr/>
            <p:nvPr/>
          </p:nvPicPr>
          <p:blipFill>
            <a:blip r:embed="rId10" cstate="print"/>
            <a:stretch>
              <a:fillRect/>
            </a:stretch>
          </p:blipFill>
          <p:spPr>
            <a:xfrm>
              <a:off x="3632098" y="7046073"/>
              <a:ext cx="2259063" cy="118706"/>
            </a:xfrm>
            <a:prstGeom prst="rect">
              <a:avLst/>
            </a:prstGeom>
          </p:spPr>
        </p:pic>
        <p:sp>
          <p:nvSpPr>
            <p:cNvPr id="16" name="object 16"/>
            <p:cNvSpPr/>
            <p:nvPr/>
          </p:nvSpPr>
          <p:spPr>
            <a:xfrm>
              <a:off x="1418646" y="7639748"/>
              <a:ext cx="669925" cy="1210310"/>
            </a:xfrm>
            <a:custGeom>
              <a:avLst/>
              <a:gdLst/>
              <a:ahLst/>
              <a:cxnLst/>
              <a:rect l="l" t="t" r="r" b="b"/>
              <a:pathLst>
                <a:path w="669925" h="1210309">
                  <a:moveTo>
                    <a:pt x="275610" y="1210170"/>
                  </a:moveTo>
                  <a:lnTo>
                    <a:pt x="238011" y="1180662"/>
                  </a:lnTo>
                  <a:lnTo>
                    <a:pt x="203063" y="1149035"/>
                  </a:lnTo>
                  <a:lnTo>
                    <a:pt x="170792" y="1115445"/>
                  </a:lnTo>
                  <a:lnTo>
                    <a:pt x="141225" y="1080051"/>
                  </a:lnTo>
                  <a:lnTo>
                    <a:pt x="114386" y="1043012"/>
                  </a:lnTo>
                  <a:lnTo>
                    <a:pt x="90304" y="1004487"/>
                  </a:lnTo>
                  <a:lnTo>
                    <a:pt x="69003" y="964632"/>
                  </a:lnTo>
                  <a:lnTo>
                    <a:pt x="50511" y="923608"/>
                  </a:lnTo>
                  <a:lnTo>
                    <a:pt x="34853" y="881572"/>
                  </a:lnTo>
                  <a:lnTo>
                    <a:pt x="22055" y="838682"/>
                  </a:lnTo>
                  <a:lnTo>
                    <a:pt x="12145" y="795098"/>
                  </a:lnTo>
                  <a:lnTo>
                    <a:pt x="5148" y="750977"/>
                  </a:lnTo>
                  <a:lnTo>
                    <a:pt x="1091" y="706478"/>
                  </a:lnTo>
                  <a:lnTo>
                    <a:pt x="0" y="661758"/>
                  </a:lnTo>
                  <a:lnTo>
                    <a:pt x="1900" y="616978"/>
                  </a:lnTo>
                  <a:lnTo>
                    <a:pt x="6819" y="572294"/>
                  </a:lnTo>
                  <a:lnTo>
                    <a:pt x="14783" y="527866"/>
                  </a:lnTo>
                  <a:lnTo>
                    <a:pt x="25817" y="483851"/>
                  </a:lnTo>
                  <a:lnTo>
                    <a:pt x="39949" y="440408"/>
                  </a:lnTo>
                  <a:lnTo>
                    <a:pt x="57204" y="397696"/>
                  </a:lnTo>
                  <a:lnTo>
                    <a:pt x="77608" y="355873"/>
                  </a:lnTo>
                  <a:lnTo>
                    <a:pt x="101189" y="315097"/>
                  </a:lnTo>
                  <a:lnTo>
                    <a:pt x="127972" y="275526"/>
                  </a:lnTo>
                  <a:lnTo>
                    <a:pt x="159201" y="235563"/>
                  </a:lnTo>
                  <a:lnTo>
                    <a:pt x="192417" y="198606"/>
                  </a:lnTo>
                  <a:lnTo>
                    <a:pt x="227553" y="164689"/>
                  </a:lnTo>
                  <a:lnTo>
                    <a:pt x="264543" y="133845"/>
                  </a:lnTo>
                  <a:lnTo>
                    <a:pt x="303320" y="106107"/>
                  </a:lnTo>
                  <a:lnTo>
                    <a:pt x="343818" y="81509"/>
                  </a:lnTo>
                  <a:lnTo>
                    <a:pt x="385971" y="60083"/>
                  </a:lnTo>
                  <a:lnTo>
                    <a:pt x="429712" y="41862"/>
                  </a:lnTo>
                  <a:lnTo>
                    <a:pt x="474974" y="26880"/>
                  </a:lnTo>
                  <a:lnTo>
                    <a:pt x="521691" y="15169"/>
                  </a:lnTo>
                  <a:lnTo>
                    <a:pt x="569796" y="6764"/>
                  </a:lnTo>
                  <a:lnTo>
                    <a:pt x="619224" y="1696"/>
                  </a:lnTo>
                  <a:lnTo>
                    <a:pt x="669907" y="0"/>
                  </a:lnTo>
                  <a:lnTo>
                    <a:pt x="669907" y="668235"/>
                  </a:lnTo>
                  <a:lnTo>
                    <a:pt x="275610" y="1210170"/>
                  </a:lnTo>
                  <a:close/>
                </a:path>
              </a:pathLst>
            </a:custGeom>
            <a:solidFill>
              <a:srgbClr val="B5B6B8"/>
            </a:solidFill>
          </p:spPr>
          <p:txBody>
            <a:bodyPr wrap="square" lIns="0" tIns="0" rIns="0" bIns="0" rtlCol="0"/>
            <a:lstStyle/>
            <a:p>
              <a:endParaRPr/>
            </a:p>
          </p:txBody>
        </p:sp>
        <p:sp>
          <p:nvSpPr>
            <p:cNvPr id="17" name="object 17"/>
            <p:cNvSpPr/>
            <p:nvPr/>
          </p:nvSpPr>
          <p:spPr>
            <a:xfrm>
              <a:off x="1694256" y="7639748"/>
              <a:ext cx="1062990" cy="1338580"/>
            </a:xfrm>
            <a:custGeom>
              <a:avLst/>
              <a:gdLst/>
              <a:ahLst/>
              <a:cxnLst/>
              <a:rect l="l" t="t" r="r" b="b"/>
              <a:pathLst>
                <a:path w="1062989" h="1338579">
                  <a:moveTo>
                    <a:pt x="394296" y="1338059"/>
                  </a:moveTo>
                  <a:lnTo>
                    <a:pt x="339884" y="1336122"/>
                  </a:lnTo>
                  <a:lnTo>
                    <a:pt x="287293" y="1330278"/>
                  </a:lnTo>
                  <a:lnTo>
                    <a:pt x="236345" y="1320472"/>
                  </a:lnTo>
                  <a:lnTo>
                    <a:pt x="186861" y="1306652"/>
                  </a:lnTo>
                  <a:lnTo>
                    <a:pt x="138663" y="1288764"/>
                  </a:lnTo>
                  <a:lnTo>
                    <a:pt x="91573" y="1266757"/>
                  </a:lnTo>
                  <a:lnTo>
                    <a:pt x="45411" y="1240576"/>
                  </a:lnTo>
                  <a:lnTo>
                    <a:pt x="0" y="1210170"/>
                  </a:lnTo>
                  <a:lnTo>
                    <a:pt x="394296" y="668235"/>
                  </a:lnTo>
                  <a:lnTo>
                    <a:pt x="394296" y="0"/>
                  </a:lnTo>
                  <a:lnTo>
                    <a:pt x="441941" y="1673"/>
                  </a:lnTo>
                  <a:lnTo>
                    <a:pt x="488694" y="6618"/>
                  </a:lnTo>
                  <a:lnTo>
                    <a:pt x="534441" y="14724"/>
                  </a:lnTo>
                  <a:lnTo>
                    <a:pt x="579068" y="25878"/>
                  </a:lnTo>
                  <a:lnTo>
                    <a:pt x="622461" y="39968"/>
                  </a:lnTo>
                  <a:lnTo>
                    <a:pt x="664506" y="56883"/>
                  </a:lnTo>
                  <a:lnTo>
                    <a:pt x="705090" y="76511"/>
                  </a:lnTo>
                  <a:lnTo>
                    <a:pt x="744097" y="98740"/>
                  </a:lnTo>
                  <a:lnTo>
                    <a:pt x="781414" y="123458"/>
                  </a:lnTo>
                  <a:lnTo>
                    <a:pt x="816927" y="150554"/>
                  </a:lnTo>
                  <a:lnTo>
                    <a:pt x="850522" y="179915"/>
                  </a:lnTo>
                  <a:lnTo>
                    <a:pt x="882085" y="211429"/>
                  </a:lnTo>
                  <a:lnTo>
                    <a:pt x="911502" y="244985"/>
                  </a:lnTo>
                  <a:lnTo>
                    <a:pt x="938658" y="280471"/>
                  </a:lnTo>
                  <a:lnTo>
                    <a:pt x="963440" y="317775"/>
                  </a:lnTo>
                  <a:lnTo>
                    <a:pt x="985733" y="356785"/>
                  </a:lnTo>
                  <a:lnTo>
                    <a:pt x="1005424" y="397390"/>
                  </a:lnTo>
                  <a:lnTo>
                    <a:pt x="1022399" y="439477"/>
                  </a:lnTo>
                  <a:lnTo>
                    <a:pt x="1036543" y="482935"/>
                  </a:lnTo>
                  <a:lnTo>
                    <a:pt x="1047742" y="527651"/>
                  </a:lnTo>
                  <a:lnTo>
                    <a:pt x="1055883" y="573515"/>
                  </a:lnTo>
                  <a:lnTo>
                    <a:pt x="1060851" y="620414"/>
                  </a:lnTo>
                  <a:lnTo>
                    <a:pt x="1062532" y="668235"/>
                  </a:lnTo>
                  <a:lnTo>
                    <a:pt x="1060851" y="716072"/>
                  </a:lnTo>
                  <a:lnTo>
                    <a:pt x="1055883" y="763001"/>
                  </a:lnTo>
                  <a:lnTo>
                    <a:pt x="1047742" y="808908"/>
                  </a:lnTo>
                  <a:lnTo>
                    <a:pt x="1036543" y="853681"/>
                  </a:lnTo>
                  <a:lnTo>
                    <a:pt x="1022399" y="897206"/>
                  </a:lnTo>
                  <a:lnTo>
                    <a:pt x="1005424" y="939370"/>
                  </a:lnTo>
                  <a:lnTo>
                    <a:pt x="985733" y="980059"/>
                  </a:lnTo>
                  <a:lnTo>
                    <a:pt x="963440" y="1019161"/>
                  </a:lnTo>
                  <a:lnTo>
                    <a:pt x="938658" y="1056561"/>
                  </a:lnTo>
                  <a:lnTo>
                    <a:pt x="911502" y="1092146"/>
                  </a:lnTo>
                  <a:lnTo>
                    <a:pt x="882085" y="1125804"/>
                  </a:lnTo>
                  <a:lnTo>
                    <a:pt x="850522" y="1157420"/>
                  </a:lnTo>
                  <a:lnTo>
                    <a:pt x="816927" y="1186881"/>
                  </a:lnTo>
                  <a:lnTo>
                    <a:pt x="781414" y="1214075"/>
                  </a:lnTo>
                  <a:lnTo>
                    <a:pt x="744097" y="1238887"/>
                  </a:lnTo>
                  <a:lnTo>
                    <a:pt x="705090" y="1261205"/>
                  </a:lnTo>
                  <a:lnTo>
                    <a:pt x="664506" y="1280915"/>
                  </a:lnTo>
                  <a:lnTo>
                    <a:pt x="622461" y="1297903"/>
                  </a:lnTo>
                  <a:lnTo>
                    <a:pt x="579068" y="1312057"/>
                  </a:lnTo>
                  <a:lnTo>
                    <a:pt x="534441" y="1323263"/>
                  </a:lnTo>
                  <a:lnTo>
                    <a:pt x="488694" y="1331407"/>
                  </a:lnTo>
                  <a:lnTo>
                    <a:pt x="441941" y="1336377"/>
                  </a:lnTo>
                  <a:lnTo>
                    <a:pt x="394296" y="1338059"/>
                  </a:lnTo>
                  <a:close/>
                </a:path>
              </a:pathLst>
            </a:custGeom>
            <a:solidFill>
              <a:srgbClr val="46C7F4"/>
            </a:solidFill>
          </p:spPr>
          <p:txBody>
            <a:bodyPr wrap="square" lIns="0" tIns="0" rIns="0" bIns="0" rtlCol="0"/>
            <a:lstStyle/>
            <a:p>
              <a:endParaRPr/>
            </a:p>
          </p:txBody>
        </p:sp>
        <p:sp>
          <p:nvSpPr>
            <p:cNvPr id="18" name="object 18"/>
            <p:cNvSpPr/>
            <p:nvPr/>
          </p:nvSpPr>
          <p:spPr>
            <a:xfrm>
              <a:off x="4215155" y="7362672"/>
              <a:ext cx="2096770" cy="1671955"/>
            </a:xfrm>
            <a:custGeom>
              <a:avLst/>
              <a:gdLst/>
              <a:ahLst/>
              <a:cxnLst/>
              <a:rect l="l" t="t" r="r" b="b"/>
              <a:pathLst>
                <a:path w="2096770" h="1671954">
                  <a:moveTo>
                    <a:pt x="666750" y="1424838"/>
                  </a:moveTo>
                  <a:lnTo>
                    <a:pt x="0" y="1424838"/>
                  </a:lnTo>
                  <a:lnTo>
                    <a:pt x="0" y="1671447"/>
                  </a:lnTo>
                  <a:lnTo>
                    <a:pt x="666750" y="1671447"/>
                  </a:lnTo>
                  <a:lnTo>
                    <a:pt x="666750" y="1424838"/>
                  </a:lnTo>
                  <a:close/>
                </a:path>
                <a:path w="2096770" h="1671954">
                  <a:moveTo>
                    <a:pt x="939203" y="1068641"/>
                  </a:moveTo>
                  <a:lnTo>
                    <a:pt x="0" y="1068641"/>
                  </a:lnTo>
                  <a:lnTo>
                    <a:pt x="0" y="1315250"/>
                  </a:lnTo>
                  <a:lnTo>
                    <a:pt x="939203" y="1315250"/>
                  </a:lnTo>
                  <a:lnTo>
                    <a:pt x="939203" y="1068641"/>
                  </a:lnTo>
                  <a:close/>
                </a:path>
                <a:path w="2096770" h="1671954">
                  <a:moveTo>
                    <a:pt x="1356321" y="712444"/>
                  </a:moveTo>
                  <a:lnTo>
                    <a:pt x="0" y="712444"/>
                  </a:lnTo>
                  <a:lnTo>
                    <a:pt x="0" y="959053"/>
                  </a:lnTo>
                  <a:lnTo>
                    <a:pt x="1356321" y="959053"/>
                  </a:lnTo>
                  <a:lnTo>
                    <a:pt x="1356321" y="712444"/>
                  </a:lnTo>
                  <a:close/>
                </a:path>
                <a:path w="2096770" h="1671954">
                  <a:moveTo>
                    <a:pt x="1604467" y="356196"/>
                  </a:moveTo>
                  <a:lnTo>
                    <a:pt x="0" y="356196"/>
                  </a:lnTo>
                  <a:lnTo>
                    <a:pt x="0" y="602805"/>
                  </a:lnTo>
                  <a:lnTo>
                    <a:pt x="1604467" y="602805"/>
                  </a:lnTo>
                  <a:lnTo>
                    <a:pt x="1604467" y="356196"/>
                  </a:lnTo>
                  <a:close/>
                </a:path>
                <a:path w="2096770" h="1671954">
                  <a:moveTo>
                    <a:pt x="2096147" y="0"/>
                  </a:moveTo>
                  <a:lnTo>
                    <a:pt x="0" y="0"/>
                  </a:lnTo>
                  <a:lnTo>
                    <a:pt x="0" y="246608"/>
                  </a:lnTo>
                  <a:lnTo>
                    <a:pt x="2096147" y="246608"/>
                  </a:lnTo>
                  <a:lnTo>
                    <a:pt x="2096147" y="0"/>
                  </a:lnTo>
                  <a:close/>
                </a:path>
              </a:pathLst>
            </a:custGeom>
            <a:solidFill>
              <a:srgbClr val="6ACFF6"/>
            </a:solidFill>
          </p:spPr>
          <p:txBody>
            <a:bodyPr wrap="square" lIns="0" tIns="0" rIns="0" bIns="0" rtlCol="0"/>
            <a:lstStyle/>
            <a:p>
              <a:endParaRPr/>
            </a:p>
          </p:txBody>
        </p:sp>
        <p:pic>
          <p:nvPicPr>
            <p:cNvPr id="19" name="object 19"/>
            <p:cNvPicPr/>
            <p:nvPr/>
          </p:nvPicPr>
          <p:blipFill>
            <a:blip r:embed="rId11" cstate="print"/>
            <a:stretch>
              <a:fillRect/>
            </a:stretch>
          </p:blipFill>
          <p:spPr>
            <a:xfrm>
              <a:off x="1064069" y="6828383"/>
              <a:ext cx="5407075" cy="2525420"/>
            </a:xfrm>
            <a:prstGeom prst="rect">
              <a:avLst/>
            </a:prstGeom>
          </p:spPr>
        </p:pic>
        <p:pic>
          <p:nvPicPr>
            <p:cNvPr id="20" name="object 20"/>
            <p:cNvPicPr/>
            <p:nvPr/>
          </p:nvPicPr>
          <p:blipFill>
            <a:blip r:embed="rId12" cstate="print"/>
            <a:stretch>
              <a:fillRect/>
            </a:stretch>
          </p:blipFill>
          <p:spPr>
            <a:xfrm>
              <a:off x="1438529" y="9470389"/>
              <a:ext cx="3323132" cy="280733"/>
            </a:xfrm>
            <a:prstGeom prst="rect">
              <a:avLst/>
            </a:prstGeom>
          </p:spPr>
        </p:pic>
        <p:pic>
          <p:nvPicPr>
            <p:cNvPr id="21" name="object 21"/>
            <p:cNvPicPr/>
            <p:nvPr/>
          </p:nvPicPr>
          <p:blipFill>
            <a:blip r:embed="rId13" cstate="print"/>
            <a:stretch>
              <a:fillRect/>
            </a:stretch>
          </p:blipFill>
          <p:spPr>
            <a:xfrm>
              <a:off x="4766220" y="9636912"/>
              <a:ext cx="919416" cy="111137"/>
            </a:xfrm>
            <a:prstGeom prst="rect">
              <a:avLst/>
            </a:prstGeom>
          </p:spPr>
        </p:pic>
        <p:sp>
          <p:nvSpPr>
            <p:cNvPr id="22" name="object 22"/>
            <p:cNvSpPr/>
            <p:nvPr/>
          </p:nvSpPr>
          <p:spPr>
            <a:xfrm>
              <a:off x="5723686" y="9720655"/>
              <a:ext cx="13970" cy="15240"/>
            </a:xfrm>
            <a:custGeom>
              <a:avLst/>
              <a:gdLst/>
              <a:ahLst/>
              <a:cxnLst/>
              <a:rect l="l" t="t" r="r" b="b"/>
              <a:pathLst>
                <a:path w="13970" h="15240">
                  <a:moveTo>
                    <a:pt x="10655" y="15227"/>
                  </a:moveTo>
                  <a:lnTo>
                    <a:pt x="3073" y="15227"/>
                  </a:lnTo>
                  <a:lnTo>
                    <a:pt x="0" y="10668"/>
                  </a:lnTo>
                  <a:lnTo>
                    <a:pt x="0" y="3035"/>
                  </a:lnTo>
                  <a:lnTo>
                    <a:pt x="3073" y="0"/>
                  </a:lnTo>
                  <a:lnTo>
                    <a:pt x="10655" y="0"/>
                  </a:lnTo>
                  <a:lnTo>
                    <a:pt x="13741" y="3035"/>
                  </a:lnTo>
                  <a:lnTo>
                    <a:pt x="13741" y="10668"/>
                  </a:lnTo>
                  <a:lnTo>
                    <a:pt x="10655" y="15227"/>
                  </a:lnTo>
                  <a:close/>
                </a:path>
              </a:pathLst>
            </a:custGeom>
            <a:solidFill>
              <a:srgbClr val="4D4D4F"/>
            </a:solidFill>
          </p:spPr>
          <p:txBody>
            <a:bodyPr wrap="square" lIns="0" tIns="0" rIns="0" bIns="0" rtlCol="0"/>
            <a:lstStyle/>
            <a:p>
              <a:endParaRPr/>
            </a:p>
          </p:txBody>
        </p:sp>
        <p:pic>
          <p:nvPicPr>
            <p:cNvPr id="23" name="object 23"/>
            <p:cNvPicPr/>
            <p:nvPr/>
          </p:nvPicPr>
          <p:blipFill>
            <a:blip r:embed="rId14" cstate="print"/>
            <a:stretch>
              <a:fillRect/>
            </a:stretch>
          </p:blipFill>
          <p:spPr>
            <a:xfrm>
              <a:off x="5758700" y="9636912"/>
              <a:ext cx="191795" cy="114211"/>
            </a:xfrm>
            <a:prstGeom prst="rect">
              <a:avLst/>
            </a:prstGeom>
          </p:spPr>
        </p:pic>
      </p:grpSp>
      <p:grpSp>
        <p:nvGrpSpPr>
          <p:cNvPr id="24" name="object 24"/>
          <p:cNvGrpSpPr/>
          <p:nvPr/>
        </p:nvGrpSpPr>
        <p:grpSpPr>
          <a:xfrm>
            <a:off x="709358" y="1078229"/>
            <a:ext cx="6116955" cy="4319270"/>
            <a:chOff x="709358" y="1078229"/>
            <a:chExt cx="6116955" cy="4319270"/>
          </a:xfrm>
        </p:grpSpPr>
        <p:sp>
          <p:nvSpPr>
            <p:cNvPr id="25" name="object 25"/>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18285"/>
            </a:solidFill>
          </p:spPr>
          <p:txBody>
            <a:bodyPr wrap="square" lIns="0" tIns="0" rIns="0" bIns="0" rtlCol="0"/>
            <a:lstStyle/>
            <a:p>
              <a:endParaRPr/>
            </a:p>
          </p:txBody>
        </p:sp>
        <p:sp>
          <p:nvSpPr>
            <p:cNvPr id="26" name="object 26"/>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27" name="object 27"/>
            <p:cNvPicPr/>
            <p:nvPr/>
          </p:nvPicPr>
          <p:blipFill>
            <a:blip r:embed="rId15" cstate="print"/>
            <a:stretch>
              <a:fillRect/>
            </a:stretch>
          </p:blipFill>
          <p:spPr>
            <a:xfrm>
              <a:off x="5696292" y="1288846"/>
              <a:ext cx="71539" cy="103543"/>
            </a:xfrm>
            <a:prstGeom prst="rect">
              <a:avLst/>
            </a:prstGeom>
          </p:spPr>
        </p:pic>
        <p:pic>
          <p:nvPicPr>
            <p:cNvPr id="28" name="object 28"/>
            <p:cNvPicPr/>
            <p:nvPr/>
          </p:nvPicPr>
          <p:blipFill>
            <a:blip r:embed="rId16" cstate="print"/>
            <a:stretch>
              <a:fillRect/>
            </a:stretch>
          </p:blipFill>
          <p:spPr>
            <a:xfrm>
              <a:off x="5787631" y="1285824"/>
              <a:ext cx="433832" cy="106565"/>
            </a:xfrm>
            <a:prstGeom prst="rect">
              <a:avLst/>
            </a:prstGeom>
          </p:spPr>
        </p:pic>
        <p:pic>
          <p:nvPicPr>
            <p:cNvPr id="29" name="object 29"/>
            <p:cNvPicPr/>
            <p:nvPr/>
          </p:nvPicPr>
          <p:blipFill>
            <a:blip r:embed="rId17" cstate="print"/>
            <a:stretch>
              <a:fillRect/>
            </a:stretch>
          </p:blipFill>
          <p:spPr>
            <a:xfrm>
              <a:off x="6394995" y="1282750"/>
              <a:ext cx="246608" cy="117221"/>
            </a:xfrm>
            <a:prstGeom prst="rect">
              <a:avLst/>
            </a:prstGeom>
          </p:spPr>
        </p:pic>
        <p:pic>
          <p:nvPicPr>
            <p:cNvPr id="30" name="object 30"/>
            <p:cNvPicPr/>
            <p:nvPr/>
          </p:nvPicPr>
          <p:blipFill>
            <a:blip r:embed="rId18" cstate="print"/>
            <a:stretch>
              <a:fillRect/>
            </a:stretch>
          </p:blipFill>
          <p:spPr>
            <a:xfrm>
              <a:off x="890536" y="1439570"/>
              <a:ext cx="5752604" cy="360756"/>
            </a:xfrm>
            <a:prstGeom prst="rect">
              <a:avLst/>
            </a:prstGeom>
          </p:spPr>
        </p:pic>
        <p:pic>
          <p:nvPicPr>
            <p:cNvPr id="31" name="object 31"/>
            <p:cNvPicPr/>
            <p:nvPr/>
          </p:nvPicPr>
          <p:blipFill>
            <a:blip r:embed="rId19" cstate="print"/>
            <a:stretch>
              <a:fillRect/>
            </a:stretch>
          </p:blipFill>
          <p:spPr>
            <a:xfrm>
              <a:off x="1106690" y="1908428"/>
              <a:ext cx="5326405" cy="112661"/>
            </a:xfrm>
            <a:prstGeom prst="rect">
              <a:avLst/>
            </a:prstGeom>
          </p:spPr>
        </p:pic>
      </p:grpSp>
      <p:grpSp>
        <p:nvGrpSpPr>
          <p:cNvPr id="32" name="object 32"/>
          <p:cNvGrpSpPr/>
          <p:nvPr/>
        </p:nvGrpSpPr>
        <p:grpSpPr>
          <a:xfrm>
            <a:off x="709358" y="5600"/>
            <a:ext cx="6842759" cy="717550"/>
            <a:chOff x="709358" y="5600"/>
            <a:chExt cx="6842759" cy="717550"/>
          </a:xfrm>
        </p:grpSpPr>
        <p:sp>
          <p:nvSpPr>
            <p:cNvPr id="33" name="object 33"/>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34" name="object 34"/>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35" name="object 35"/>
            <p:cNvPicPr/>
            <p:nvPr/>
          </p:nvPicPr>
          <p:blipFill>
            <a:blip r:embed="rId20" cstate="print"/>
            <a:stretch>
              <a:fillRect/>
            </a:stretch>
          </p:blipFill>
          <p:spPr>
            <a:xfrm>
              <a:off x="1003147" y="366369"/>
              <a:ext cx="462813" cy="170497"/>
            </a:xfrm>
            <a:prstGeom prst="rect">
              <a:avLst/>
            </a:prstGeom>
          </p:spPr>
        </p:pic>
        <p:sp>
          <p:nvSpPr>
            <p:cNvPr id="36" name="object 36"/>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37" name="object 37"/>
            <p:cNvPicPr/>
            <p:nvPr/>
          </p:nvPicPr>
          <p:blipFill>
            <a:blip r:embed="rId21" cstate="print"/>
            <a:stretch>
              <a:fillRect/>
            </a:stretch>
          </p:blipFill>
          <p:spPr>
            <a:xfrm>
              <a:off x="1662315" y="380059"/>
              <a:ext cx="156806" cy="149174"/>
            </a:xfrm>
            <a:prstGeom prst="rect">
              <a:avLst/>
            </a:prstGeom>
          </p:spPr>
        </p:pic>
        <p:sp>
          <p:nvSpPr>
            <p:cNvPr id="38" name="object 38"/>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39" name="object 39"/>
            <p:cNvPicPr/>
            <p:nvPr/>
          </p:nvPicPr>
          <p:blipFill>
            <a:blip r:embed="rId22" cstate="print"/>
            <a:stretch>
              <a:fillRect/>
            </a:stretch>
          </p:blipFill>
          <p:spPr>
            <a:xfrm>
              <a:off x="2021585" y="366369"/>
              <a:ext cx="343992" cy="170497"/>
            </a:xfrm>
            <a:prstGeom prst="rect">
              <a:avLst/>
            </a:prstGeom>
          </p:spPr>
        </p:pic>
        <p:pic>
          <p:nvPicPr>
            <p:cNvPr id="40" name="object 40"/>
            <p:cNvPicPr/>
            <p:nvPr/>
          </p:nvPicPr>
          <p:blipFill>
            <a:blip r:embed="rId23" cstate="print"/>
            <a:stretch>
              <a:fillRect/>
            </a:stretch>
          </p:blipFill>
          <p:spPr>
            <a:xfrm>
              <a:off x="2558897" y="366369"/>
              <a:ext cx="1064069" cy="170497"/>
            </a:xfrm>
            <a:prstGeom prst="rect">
              <a:avLst/>
            </a:prstGeom>
          </p:spPr>
        </p:pic>
      </p:grpSp>
      <p:sp>
        <p:nvSpPr>
          <p:cNvPr id="46" name="テキスト ボックス 45">
            <a:extLst>
              <a:ext uri="{FF2B5EF4-FFF2-40B4-BE49-F238E27FC236}">
                <a16:creationId xmlns:a16="http://schemas.microsoft.com/office/drawing/2014/main" id="{322E72E1-C775-343E-5B12-E22A779EFE98}"/>
              </a:ext>
            </a:extLst>
          </p:cNvPr>
          <p:cNvSpPr txBox="1"/>
          <p:nvPr/>
        </p:nvSpPr>
        <p:spPr>
          <a:xfrm>
            <a:off x="1252205" y="4953803"/>
            <a:ext cx="5371724" cy="338554"/>
          </a:xfrm>
          <a:prstGeom prst="rect">
            <a:avLst/>
          </a:prstGeom>
          <a:noFill/>
        </p:spPr>
        <p:txBody>
          <a:bodyPr wrap="square">
            <a:spAutoFit/>
          </a:bodyPr>
          <a:lstStyle/>
          <a:p>
            <a:r>
              <a:rPr lang="ja-JP" altLang="en-US" sz="800">
                <a:latin typeface="HG丸ｺﾞｼｯｸM-PRO" panose="020F0600000000000000" pitchFamily="50" charset="-128"/>
                <a:ea typeface="HG丸ｺﾞｼｯｸM-PRO" panose="020F0600000000000000" pitchFamily="50" charset="-128"/>
              </a:rPr>
              <a:t>出典：労働政策研究・研修機構（</a:t>
            </a:r>
            <a:r>
              <a:rPr lang="en-US" altLang="ja-JP" sz="800">
                <a:latin typeface="HG丸ｺﾞｼｯｸM-PRO" panose="020F0600000000000000" pitchFamily="50" charset="-128"/>
                <a:ea typeface="HG丸ｺﾞｼｯｸM-PRO" panose="020F0600000000000000" pitchFamily="50" charset="-128"/>
              </a:rPr>
              <a:t>JILPT</a:t>
            </a:r>
            <a:r>
              <a:rPr lang="ja-JP" altLang="en-US" sz="800">
                <a:latin typeface="HG丸ｺﾞｼｯｸM-PRO" panose="020F0600000000000000" pitchFamily="50" charset="-128"/>
                <a:ea typeface="HG丸ｺﾞｼｯｸM-PRO" panose="020F0600000000000000" pitchFamily="50" charset="-128"/>
              </a:rPr>
              <a:t>）</a:t>
            </a:r>
            <a:r>
              <a:rPr lang="en-US" altLang="ja-JP" sz="800">
                <a:latin typeface="HG丸ｺﾞｼｯｸM-PRO" panose="020F0600000000000000" pitchFamily="50" charset="-128"/>
                <a:ea typeface="HG丸ｺﾞｼｯｸM-PRO" panose="020F0600000000000000" pitchFamily="50" charset="-128"/>
              </a:rPr>
              <a:t>『</a:t>
            </a:r>
            <a:r>
              <a:rPr lang="ja-JP" altLang="en-US" sz="800">
                <a:latin typeface="HG丸ｺﾞｼｯｸM-PRO" panose="020F0600000000000000" pitchFamily="50" charset="-128"/>
                <a:ea typeface="HG丸ｺﾞｼｯｸM-PRO" panose="020F0600000000000000" pitchFamily="50" charset="-128"/>
              </a:rPr>
              <a:t>データブック国際労働比較</a:t>
            </a:r>
            <a:r>
              <a:rPr lang="en-US" altLang="ja-JP" sz="800">
                <a:latin typeface="HG丸ｺﾞｼｯｸM-PRO" panose="020F0600000000000000" pitchFamily="50" charset="-128"/>
                <a:ea typeface="HG丸ｺﾞｼｯｸM-PRO" panose="020F0600000000000000" pitchFamily="50" charset="-128"/>
              </a:rPr>
              <a:t>2025』50</a:t>
            </a:r>
            <a:r>
              <a:rPr lang="ja-JP" altLang="en-US" sz="800">
                <a:latin typeface="HG丸ｺﾞｼｯｸM-PRO" panose="020F0600000000000000" pitchFamily="50" charset="-128"/>
                <a:ea typeface="HG丸ｺﾞｼｯｸM-PRO" panose="020F0600000000000000" pitchFamily="50" charset="-128"/>
              </a:rPr>
              <a:t>ページ</a:t>
            </a:r>
            <a:endParaRPr lang="en-US" altLang="ja-JP" sz="800">
              <a:latin typeface="HG丸ｺﾞｼｯｸM-PRO" panose="020F0600000000000000" pitchFamily="50" charset="-128"/>
              <a:ea typeface="HG丸ｺﾞｼｯｸM-PRO" panose="020F0600000000000000" pitchFamily="50" charset="-128"/>
            </a:endParaRPr>
          </a:p>
          <a:p>
            <a:r>
              <a:rPr lang="en-US" altLang="ja-JP" sz="800">
                <a:latin typeface="HG丸ｺﾞｼｯｸM-PRO" panose="020F0600000000000000" pitchFamily="50" charset="-128"/>
                <a:ea typeface="HG丸ｺﾞｼｯｸM-PRO" panose="020F0600000000000000" pitchFamily="50" charset="-128"/>
              </a:rPr>
              <a:t>https://www.jil.go.jp/kokunai/statistics/databook/2025/documents/Databook2025.pdf</a:t>
            </a:r>
          </a:p>
        </p:txBody>
      </p:sp>
      <p:grpSp>
        <p:nvGrpSpPr>
          <p:cNvPr id="41" name="object 2"/>
          <p:cNvGrpSpPr/>
          <p:nvPr/>
        </p:nvGrpSpPr>
        <p:grpSpPr>
          <a:xfrm>
            <a:off x="3415956" y="10104097"/>
            <a:ext cx="703580" cy="91440"/>
            <a:chOff x="3415956" y="10148442"/>
            <a:chExt cx="703580" cy="91440"/>
          </a:xfrm>
        </p:grpSpPr>
        <p:sp>
          <p:nvSpPr>
            <p:cNvPr id="42"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44" name="object 4"/>
            <p:cNvPicPr/>
            <p:nvPr/>
          </p:nvPicPr>
          <p:blipFill>
            <a:blip r:embed="rId24" cstate="print"/>
            <a:stretch>
              <a:fillRect/>
            </a:stretch>
          </p:blipFill>
          <p:spPr>
            <a:xfrm>
              <a:off x="3738663" y="10151465"/>
              <a:ext cx="121793" cy="88303"/>
            </a:xfrm>
            <a:prstGeom prst="rect">
              <a:avLst/>
            </a:prstGeom>
          </p:spPr>
        </p:pic>
        <p:sp>
          <p:nvSpPr>
            <p:cNvPr id="45"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4"/>
              <a:ext cx="435368" cy="106565"/>
            </a:xfrm>
            <a:prstGeom prst="rect">
              <a:avLst/>
            </a:prstGeom>
          </p:spPr>
        </p:pic>
        <p:pic>
          <p:nvPicPr>
            <p:cNvPr id="11" name="object 11"/>
            <p:cNvPicPr/>
            <p:nvPr/>
          </p:nvPicPr>
          <p:blipFill>
            <a:blip r:embed="rId4" cstate="print"/>
            <a:stretch>
              <a:fillRect/>
            </a:stretch>
          </p:blipFill>
          <p:spPr>
            <a:xfrm>
              <a:off x="6394995" y="1282750"/>
              <a:ext cx="246608" cy="117221"/>
            </a:xfrm>
            <a:prstGeom prst="rect">
              <a:avLst/>
            </a:prstGeom>
          </p:spPr>
        </p:pic>
        <p:pic>
          <p:nvPicPr>
            <p:cNvPr id="12" name="object 12"/>
            <p:cNvPicPr/>
            <p:nvPr/>
          </p:nvPicPr>
          <p:blipFill>
            <a:blip r:embed="rId5" cstate="print"/>
            <a:stretch>
              <a:fillRect/>
            </a:stretch>
          </p:blipFill>
          <p:spPr>
            <a:xfrm>
              <a:off x="1444625" y="2071293"/>
              <a:ext cx="147637" cy="144602"/>
            </a:xfrm>
            <a:prstGeom prst="rect">
              <a:avLst/>
            </a:prstGeom>
          </p:spPr>
        </p:pic>
        <p:pic>
          <p:nvPicPr>
            <p:cNvPr id="13" name="object 13"/>
            <p:cNvPicPr/>
            <p:nvPr/>
          </p:nvPicPr>
          <p:blipFill>
            <a:blip r:embed="rId6" cstate="print"/>
            <a:stretch>
              <a:fillRect/>
            </a:stretch>
          </p:blipFill>
          <p:spPr>
            <a:xfrm>
              <a:off x="1616621" y="2060625"/>
              <a:ext cx="164401" cy="161378"/>
            </a:xfrm>
            <a:prstGeom prst="rect">
              <a:avLst/>
            </a:prstGeom>
          </p:spPr>
        </p:pic>
        <p:pic>
          <p:nvPicPr>
            <p:cNvPr id="14" name="object 14"/>
            <p:cNvPicPr/>
            <p:nvPr/>
          </p:nvPicPr>
          <p:blipFill>
            <a:blip r:embed="rId7" cstate="print"/>
            <a:stretch>
              <a:fillRect/>
            </a:stretch>
          </p:blipFill>
          <p:spPr>
            <a:xfrm>
              <a:off x="1808454" y="2063699"/>
              <a:ext cx="138518" cy="153746"/>
            </a:xfrm>
            <a:prstGeom prst="rect">
              <a:avLst/>
            </a:prstGeom>
          </p:spPr>
        </p:pic>
        <p:pic>
          <p:nvPicPr>
            <p:cNvPr id="15" name="object 15"/>
            <p:cNvPicPr/>
            <p:nvPr/>
          </p:nvPicPr>
          <p:blipFill>
            <a:blip r:embed="rId8" cstate="print"/>
            <a:stretch>
              <a:fillRect/>
            </a:stretch>
          </p:blipFill>
          <p:spPr>
            <a:xfrm>
              <a:off x="1971332" y="2068258"/>
              <a:ext cx="161378" cy="149186"/>
            </a:xfrm>
            <a:prstGeom prst="rect">
              <a:avLst/>
            </a:prstGeom>
          </p:spPr>
        </p:pic>
        <p:pic>
          <p:nvPicPr>
            <p:cNvPr id="16" name="object 16"/>
            <p:cNvPicPr/>
            <p:nvPr/>
          </p:nvPicPr>
          <p:blipFill>
            <a:blip r:embed="rId9" cstate="print"/>
            <a:stretch>
              <a:fillRect/>
            </a:stretch>
          </p:blipFill>
          <p:spPr>
            <a:xfrm>
              <a:off x="2153983" y="2075852"/>
              <a:ext cx="155282" cy="140042"/>
            </a:xfrm>
            <a:prstGeom prst="rect">
              <a:avLst/>
            </a:prstGeom>
          </p:spPr>
        </p:pic>
        <p:sp>
          <p:nvSpPr>
            <p:cNvPr id="17" name="object 17"/>
            <p:cNvSpPr/>
            <p:nvPr/>
          </p:nvSpPr>
          <p:spPr>
            <a:xfrm>
              <a:off x="2335161" y="2130678"/>
              <a:ext cx="161925" cy="21590"/>
            </a:xfrm>
            <a:custGeom>
              <a:avLst/>
              <a:gdLst/>
              <a:ahLst/>
              <a:cxnLst/>
              <a:rect l="l" t="t" r="r" b="b"/>
              <a:pathLst>
                <a:path w="161925" h="21589">
                  <a:moveTo>
                    <a:pt x="161328" y="21323"/>
                  </a:moveTo>
                  <a:lnTo>
                    <a:pt x="0" y="21323"/>
                  </a:lnTo>
                  <a:lnTo>
                    <a:pt x="0" y="0"/>
                  </a:lnTo>
                  <a:lnTo>
                    <a:pt x="161328" y="0"/>
                  </a:lnTo>
                  <a:lnTo>
                    <a:pt x="161328" y="21323"/>
                  </a:lnTo>
                  <a:close/>
                </a:path>
              </a:pathLst>
            </a:custGeom>
            <a:solidFill>
              <a:srgbClr val="4D4D4F"/>
            </a:solidFill>
          </p:spPr>
          <p:txBody>
            <a:bodyPr wrap="square" lIns="0" tIns="0" rIns="0" bIns="0" rtlCol="0"/>
            <a:lstStyle/>
            <a:p>
              <a:endParaRPr/>
            </a:p>
          </p:txBody>
        </p:sp>
        <p:pic>
          <p:nvPicPr>
            <p:cNvPr id="18" name="object 18"/>
            <p:cNvPicPr/>
            <p:nvPr/>
          </p:nvPicPr>
          <p:blipFill>
            <a:blip r:embed="rId10" cstate="print"/>
            <a:stretch>
              <a:fillRect/>
            </a:stretch>
          </p:blipFill>
          <p:spPr>
            <a:xfrm>
              <a:off x="2516289" y="2062162"/>
              <a:ext cx="140042" cy="158305"/>
            </a:xfrm>
            <a:prstGeom prst="rect">
              <a:avLst/>
            </a:prstGeom>
          </p:spPr>
        </p:pic>
        <p:sp>
          <p:nvSpPr>
            <p:cNvPr id="19" name="object 19"/>
            <p:cNvSpPr/>
            <p:nvPr/>
          </p:nvSpPr>
          <p:spPr>
            <a:xfrm>
              <a:off x="2683763" y="2162619"/>
              <a:ext cx="55244" cy="56515"/>
            </a:xfrm>
            <a:custGeom>
              <a:avLst/>
              <a:gdLst/>
              <a:ahLst/>
              <a:cxnLst/>
              <a:rect l="l" t="t" r="r" b="b"/>
              <a:pathLst>
                <a:path w="55244" h="56514">
                  <a:moveTo>
                    <a:pt x="47180" y="56362"/>
                  </a:moveTo>
                  <a:lnTo>
                    <a:pt x="36512" y="56362"/>
                  </a:lnTo>
                  <a:lnTo>
                    <a:pt x="33489" y="51790"/>
                  </a:lnTo>
                  <a:lnTo>
                    <a:pt x="30416" y="48717"/>
                  </a:lnTo>
                  <a:lnTo>
                    <a:pt x="24667" y="40330"/>
                  </a:lnTo>
                  <a:lnTo>
                    <a:pt x="18627" y="32934"/>
                  </a:lnTo>
                  <a:lnTo>
                    <a:pt x="12021" y="25828"/>
                  </a:lnTo>
                  <a:lnTo>
                    <a:pt x="0" y="13690"/>
                  </a:lnTo>
                  <a:lnTo>
                    <a:pt x="0" y="4572"/>
                  </a:lnTo>
                  <a:lnTo>
                    <a:pt x="6057" y="0"/>
                  </a:lnTo>
                  <a:lnTo>
                    <a:pt x="12153" y="0"/>
                  </a:lnTo>
                  <a:lnTo>
                    <a:pt x="14721" y="380"/>
                  </a:lnTo>
                  <a:lnTo>
                    <a:pt x="19007" y="3044"/>
                  </a:lnTo>
                  <a:lnTo>
                    <a:pt x="26714" y="10276"/>
                  </a:lnTo>
                  <a:lnTo>
                    <a:pt x="39547" y="24358"/>
                  </a:lnTo>
                  <a:lnTo>
                    <a:pt x="54775" y="39585"/>
                  </a:lnTo>
                  <a:lnTo>
                    <a:pt x="54775" y="51790"/>
                  </a:lnTo>
                  <a:lnTo>
                    <a:pt x="47180" y="56362"/>
                  </a:lnTo>
                  <a:close/>
                </a:path>
              </a:pathLst>
            </a:custGeom>
            <a:solidFill>
              <a:srgbClr val="4D4D4F"/>
            </a:solidFill>
          </p:spPr>
          <p:txBody>
            <a:bodyPr wrap="square" lIns="0" tIns="0" rIns="0" bIns="0" rtlCol="0"/>
            <a:lstStyle/>
            <a:p>
              <a:endParaRPr/>
            </a:p>
          </p:txBody>
        </p:sp>
        <p:pic>
          <p:nvPicPr>
            <p:cNvPr id="20" name="object 20"/>
            <p:cNvPicPr/>
            <p:nvPr/>
          </p:nvPicPr>
          <p:blipFill>
            <a:blip r:embed="rId11" cstate="print"/>
            <a:stretch>
              <a:fillRect/>
            </a:stretch>
          </p:blipFill>
          <p:spPr>
            <a:xfrm>
              <a:off x="2874022" y="2053030"/>
              <a:ext cx="1860194" cy="171996"/>
            </a:xfrm>
            <a:prstGeom prst="rect">
              <a:avLst/>
            </a:prstGeom>
          </p:spPr>
        </p:pic>
        <p:pic>
          <p:nvPicPr>
            <p:cNvPr id="21" name="object 21"/>
            <p:cNvPicPr/>
            <p:nvPr/>
          </p:nvPicPr>
          <p:blipFill>
            <a:blip r:embed="rId12" cstate="print"/>
            <a:stretch>
              <a:fillRect/>
            </a:stretch>
          </p:blipFill>
          <p:spPr>
            <a:xfrm>
              <a:off x="4840782" y="2056066"/>
              <a:ext cx="1432471" cy="170497"/>
            </a:xfrm>
            <a:prstGeom prst="rect">
              <a:avLst/>
            </a:prstGeom>
          </p:spPr>
        </p:pic>
        <p:pic>
          <p:nvPicPr>
            <p:cNvPr id="22" name="object 22"/>
            <p:cNvPicPr/>
            <p:nvPr/>
          </p:nvPicPr>
          <p:blipFill>
            <a:blip r:embed="rId13" cstate="print"/>
            <a:stretch>
              <a:fillRect/>
            </a:stretch>
          </p:blipFill>
          <p:spPr>
            <a:xfrm>
              <a:off x="1254328" y="2340724"/>
              <a:ext cx="3836085" cy="173583"/>
            </a:xfrm>
            <a:prstGeom prst="rect">
              <a:avLst/>
            </a:prstGeom>
          </p:spPr>
        </p:pic>
        <p:pic>
          <p:nvPicPr>
            <p:cNvPr id="23" name="object 23"/>
            <p:cNvPicPr/>
            <p:nvPr/>
          </p:nvPicPr>
          <p:blipFill>
            <a:blip r:embed="rId14" cstate="print"/>
            <a:stretch>
              <a:fillRect/>
            </a:stretch>
          </p:blipFill>
          <p:spPr>
            <a:xfrm>
              <a:off x="5235079" y="2359024"/>
              <a:ext cx="147637" cy="144614"/>
            </a:xfrm>
            <a:prstGeom prst="rect">
              <a:avLst/>
            </a:prstGeom>
          </p:spPr>
        </p:pic>
        <p:pic>
          <p:nvPicPr>
            <p:cNvPr id="24" name="object 24"/>
            <p:cNvPicPr/>
            <p:nvPr/>
          </p:nvPicPr>
          <p:blipFill>
            <a:blip r:embed="rId15" cstate="print"/>
            <a:stretch>
              <a:fillRect/>
            </a:stretch>
          </p:blipFill>
          <p:spPr>
            <a:xfrm>
              <a:off x="5405539" y="2355951"/>
              <a:ext cx="161378" cy="149174"/>
            </a:xfrm>
            <a:prstGeom prst="rect">
              <a:avLst/>
            </a:prstGeom>
          </p:spPr>
        </p:pic>
        <p:pic>
          <p:nvPicPr>
            <p:cNvPr id="25" name="object 25"/>
            <p:cNvPicPr/>
            <p:nvPr/>
          </p:nvPicPr>
          <p:blipFill>
            <a:blip r:embed="rId16" cstate="print"/>
            <a:stretch>
              <a:fillRect/>
            </a:stretch>
          </p:blipFill>
          <p:spPr>
            <a:xfrm>
              <a:off x="5588203" y="2363584"/>
              <a:ext cx="155270" cy="140055"/>
            </a:xfrm>
            <a:prstGeom prst="rect">
              <a:avLst/>
            </a:prstGeom>
          </p:spPr>
        </p:pic>
        <p:sp>
          <p:nvSpPr>
            <p:cNvPr id="26" name="object 26"/>
            <p:cNvSpPr/>
            <p:nvPr/>
          </p:nvSpPr>
          <p:spPr>
            <a:xfrm>
              <a:off x="5769368" y="2418359"/>
              <a:ext cx="160020" cy="21590"/>
            </a:xfrm>
            <a:custGeom>
              <a:avLst/>
              <a:gdLst/>
              <a:ahLst/>
              <a:cxnLst/>
              <a:rect l="l" t="t" r="r" b="b"/>
              <a:pathLst>
                <a:path w="160020" h="21589">
                  <a:moveTo>
                    <a:pt x="159842" y="21335"/>
                  </a:moveTo>
                  <a:lnTo>
                    <a:pt x="0" y="21335"/>
                  </a:lnTo>
                  <a:lnTo>
                    <a:pt x="0" y="0"/>
                  </a:lnTo>
                  <a:lnTo>
                    <a:pt x="159842" y="0"/>
                  </a:lnTo>
                  <a:lnTo>
                    <a:pt x="159842" y="21335"/>
                  </a:lnTo>
                  <a:close/>
                </a:path>
              </a:pathLst>
            </a:custGeom>
            <a:solidFill>
              <a:srgbClr val="4D4D4F"/>
            </a:solidFill>
          </p:spPr>
          <p:txBody>
            <a:bodyPr wrap="square" lIns="0" tIns="0" rIns="0" bIns="0" rtlCol="0"/>
            <a:lstStyle/>
            <a:p>
              <a:endParaRPr/>
            </a:p>
          </p:txBody>
        </p:sp>
        <p:pic>
          <p:nvPicPr>
            <p:cNvPr id="27" name="object 27"/>
            <p:cNvPicPr/>
            <p:nvPr/>
          </p:nvPicPr>
          <p:blipFill>
            <a:blip r:embed="rId17" cstate="print"/>
            <a:stretch>
              <a:fillRect/>
            </a:stretch>
          </p:blipFill>
          <p:spPr>
            <a:xfrm>
              <a:off x="5949010" y="2349893"/>
              <a:ext cx="140042" cy="158305"/>
            </a:xfrm>
            <a:prstGeom prst="rect">
              <a:avLst/>
            </a:prstGeom>
          </p:spPr>
        </p:pic>
        <p:pic>
          <p:nvPicPr>
            <p:cNvPr id="28" name="object 28"/>
            <p:cNvPicPr/>
            <p:nvPr/>
          </p:nvPicPr>
          <p:blipFill>
            <a:blip r:embed="rId18" cstate="print"/>
            <a:stretch>
              <a:fillRect/>
            </a:stretch>
          </p:blipFill>
          <p:spPr>
            <a:xfrm>
              <a:off x="6116434" y="2340724"/>
              <a:ext cx="165950" cy="165938"/>
            </a:xfrm>
            <a:prstGeom prst="rect">
              <a:avLst/>
            </a:prstGeom>
          </p:spPr>
        </p:pic>
        <p:pic>
          <p:nvPicPr>
            <p:cNvPr id="29" name="object 29"/>
            <p:cNvPicPr/>
            <p:nvPr/>
          </p:nvPicPr>
          <p:blipFill>
            <a:blip r:embed="rId19" cstate="print"/>
            <a:stretch>
              <a:fillRect/>
            </a:stretch>
          </p:blipFill>
          <p:spPr>
            <a:xfrm>
              <a:off x="1255864" y="2631477"/>
              <a:ext cx="3594049" cy="170510"/>
            </a:xfrm>
            <a:prstGeom prst="rect">
              <a:avLst/>
            </a:prstGeom>
          </p:spPr>
        </p:pic>
        <p:sp>
          <p:nvSpPr>
            <p:cNvPr id="30" name="object 30"/>
            <p:cNvSpPr/>
            <p:nvPr/>
          </p:nvSpPr>
          <p:spPr>
            <a:xfrm>
              <a:off x="3584918" y="4378959"/>
              <a:ext cx="2882265" cy="300990"/>
            </a:xfrm>
            <a:custGeom>
              <a:avLst/>
              <a:gdLst/>
              <a:ahLst/>
              <a:cxnLst/>
              <a:rect l="l" t="t" r="r" b="b"/>
              <a:pathLst>
                <a:path w="2882265" h="300989">
                  <a:moveTo>
                    <a:pt x="2881668" y="0"/>
                  </a:moveTo>
                  <a:lnTo>
                    <a:pt x="2867977" y="0"/>
                  </a:lnTo>
                  <a:lnTo>
                    <a:pt x="2867977" y="13982"/>
                  </a:lnTo>
                  <a:lnTo>
                    <a:pt x="2867977" y="288290"/>
                  </a:lnTo>
                  <a:lnTo>
                    <a:pt x="13690" y="288290"/>
                  </a:lnTo>
                  <a:lnTo>
                    <a:pt x="13690" y="287794"/>
                  </a:lnTo>
                  <a:lnTo>
                    <a:pt x="13690" y="13982"/>
                  </a:lnTo>
                  <a:lnTo>
                    <a:pt x="2867977" y="13982"/>
                  </a:lnTo>
                  <a:lnTo>
                    <a:pt x="2867977" y="0"/>
                  </a:lnTo>
                  <a:lnTo>
                    <a:pt x="0" y="0"/>
                  </a:lnTo>
                  <a:lnTo>
                    <a:pt x="0" y="13982"/>
                  </a:lnTo>
                  <a:lnTo>
                    <a:pt x="0" y="288290"/>
                  </a:lnTo>
                  <a:lnTo>
                    <a:pt x="0" y="293382"/>
                  </a:lnTo>
                  <a:lnTo>
                    <a:pt x="0" y="300990"/>
                  </a:lnTo>
                  <a:lnTo>
                    <a:pt x="2881668" y="300990"/>
                  </a:lnTo>
                  <a:lnTo>
                    <a:pt x="2881668" y="293382"/>
                  </a:lnTo>
                  <a:lnTo>
                    <a:pt x="2881668" y="288290"/>
                  </a:lnTo>
                  <a:lnTo>
                    <a:pt x="2881668" y="13982"/>
                  </a:lnTo>
                  <a:lnTo>
                    <a:pt x="2881668" y="0"/>
                  </a:lnTo>
                  <a:close/>
                </a:path>
              </a:pathLst>
            </a:custGeom>
            <a:solidFill>
              <a:srgbClr val="4D4D4F"/>
            </a:solidFill>
          </p:spPr>
          <p:txBody>
            <a:bodyPr wrap="square" lIns="0" tIns="0" rIns="0" bIns="0" rtlCol="0"/>
            <a:lstStyle/>
            <a:p>
              <a:endParaRPr/>
            </a:p>
          </p:txBody>
        </p:sp>
        <p:pic>
          <p:nvPicPr>
            <p:cNvPr id="31" name="object 31"/>
            <p:cNvPicPr/>
            <p:nvPr/>
          </p:nvPicPr>
          <p:blipFill>
            <a:blip r:embed="rId20" cstate="print"/>
            <a:stretch>
              <a:fillRect/>
            </a:stretch>
          </p:blipFill>
          <p:spPr>
            <a:xfrm>
              <a:off x="4475454" y="4455172"/>
              <a:ext cx="123278" cy="144614"/>
            </a:xfrm>
            <a:prstGeom prst="rect">
              <a:avLst/>
            </a:prstGeom>
          </p:spPr>
        </p:pic>
        <p:pic>
          <p:nvPicPr>
            <p:cNvPr id="32" name="object 32"/>
            <p:cNvPicPr/>
            <p:nvPr/>
          </p:nvPicPr>
          <p:blipFill>
            <a:blip r:embed="rId21" cstate="print"/>
            <a:stretch>
              <a:fillRect/>
            </a:stretch>
          </p:blipFill>
          <p:spPr>
            <a:xfrm>
              <a:off x="4632223" y="4459731"/>
              <a:ext cx="133997" cy="138506"/>
            </a:xfrm>
            <a:prstGeom prst="rect">
              <a:avLst/>
            </a:prstGeom>
          </p:spPr>
        </p:pic>
        <p:pic>
          <p:nvPicPr>
            <p:cNvPr id="33" name="object 33"/>
            <p:cNvPicPr/>
            <p:nvPr/>
          </p:nvPicPr>
          <p:blipFill>
            <a:blip r:embed="rId22" cstate="print"/>
            <a:stretch>
              <a:fillRect/>
            </a:stretch>
          </p:blipFill>
          <p:spPr>
            <a:xfrm>
              <a:off x="4792065" y="4456709"/>
              <a:ext cx="302971" cy="141528"/>
            </a:xfrm>
            <a:prstGeom prst="rect">
              <a:avLst/>
            </a:prstGeom>
          </p:spPr>
        </p:pic>
        <p:pic>
          <p:nvPicPr>
            <p:cNvPr id="34" name="object 34"/>
            <p:cNvPicPr/>
            <p:nvPr/>
          </p:nvPicPr>
          <p:blipFill>
            <a:blip r:embed="rId23" cstate="print"/>
            <a:stretch>
              <a:fillRect/>
            </a:stretch>
          </p:blipFill>
          <p:spPr>
            <a:xfrm>
              <a:off x="5116309" y="4470399"/>
              <a:ext cx="138518" cy="123278"/>
            </a:xfrm>
            <a:prstGeom prst="rect">
              <a:avLst/>
            </a:prstGeom>
          </p:spPr>
        </p:pic>
        <p:sp>
          <p:nvSpPr>
            <p:cNvPr id="35" name="object 35"/>
            <p:cNvSpPr/>
            <p:nvPr/>
          </p:nvSpPr>
          <p:spPr>
            <a:xfrm>
              <a:off x="5277688" y="4519117"/>
              <a:ext cx="144780" cy="15240"/>
            </a:xfrm>
            <a:custGeom>
              <a:avLst/>
              <a:gdLst/>
              <a:ahLst/>
              <a:cxnLst/>
              <a:rect l="l" t="t" r="r" b="b"/>
              <a:pathLst>
                <a:path w="144779" h="15239">
                  <a:moveTo>
                    <a:pt x="144614" y="15176"/>
                  </a:moveTo>
                  <a:lnTo>
                    <a:pt x="0" y="15176"/>
                  </a:lnTo>
                  <a:lnTo>
                    <a:pt x="0" y="1485"/>
                  </a:lnTo>
                  <a:lnTo>
                    <a:pt x="4572" y="0"/>
                  </a:lnTo>
                  <a:lnTo>
                    <a:pt x="144614" y="0"/>
                  </a:lnTo>
                  <a:lnTo>
                    <a:pt x="144614" y="15176"/>
                  </a:lnTo>
                  <a:close/>
                </a:path>
              </a:pathLst>
            </a:custGeom>
            <a:solidFill>
              <a:srgbClr val="4D4D4F"/>
            </a:solidFill>
          </p:spPr>
          <p:txBody>
            <a:bodyPr wrap="square" lIns="0" tIns="0" rIns="0" bIns="0" rtlCol="0"/>
            <a:lstStyle/>
            <a:p>
              <a:endParaRPr/>
            </a:p>
          </p:txBody>
        </p:sp>
        <p:pic>
          <p:nvPicPr>
            <p:cNvPr id="36" name="object 36"/>
            <p:cNvPicPr/>
            <p:nvPr/>
          </p:nvPicPr>
          <p:blipFill>
            <a:blip r:embed="rId24" cstate="print"/>
            <a:stretch>
              <a:fillRect/>
            </a:stretch>
          </p:blipFill>
          <p:spPr>
            <a:xfrm>
              <a:off x="5446661" y="4455172"/>
              <a:ext cx="124815" cy="143065"/>
            </a:xfrm>
            <a:prstGeom prst="rect">
              <a:avLst/>
            </a:prstGeom>
          </p:spPr>
        </p:pic>
        <p:pic>
          <p:nvPicPr>
            <p:cNvPr id="37" name="object 37"/>
            <p:cNvPicPr/>
            <p:nvPr/>
          </p:nvPicPr>
          <p:blipFill>
            <a:blip r:embed="rId25" cstate="print"/>
            <a:stretch>
              <a:fillRect/>
            </a:stretch>
          </p:blipFill>
          <p:spPr>
            <a:xfrm>
              <a:off x="4600283" y="3453510"/>
              <a:ext cx="780897" cy="654596"/>
            </a:xfrm>
            <a:prstGeom prst="rect">
              <a:avLst/>
            </a:prstGeom>
          </p:spPr>
        </p:pic>
        <p:pic>
          <p:nvPicPr>
            <p:cNvPr id="38" name="object 38"/>
            <p:cNvPicPr/>
            <p:nvPr/>
          </p:nvPicPr>
          <p:blipFill>
            <a:blip r:embed="rId26" cstate="print"/>
            <a:stretch>
              <a:fillRect/>
            </a:stretch>
          </p:blipFill>
          <p:spPr>
            <a:xfrm>
              <a:off x="5233542" y="3535705"/>
              <a:ext cx="76098" cy="71539"/>
            </a:xfrm>
            <a:prstGeom prst="rect">
              <a:avLst/>
            </a:prstGeom>
          </p:spPr>
        </p:pic>
        <p:pic>
          <p:nvPicPr>
            <p:cNvPr id="39" name="object 39"/>
            <p:cNvPicPr/>
            <p:nvPr/>
          </p:nvPicPr>
          <p:blipFill>
            <a:blip r:embed="rId27" cstate="print"/>
            <a:stretch>
              <a:fillRect/>
            </a:stretch>
          </p:blipFill>
          <p:spPr>
            <a:xfrm>
              <a:off x="4816424" y="3455326"/>
              <a:ext cx="564756" cy="362007"/>
            </a:xfrm>
            <a:prstGeom prst="rect">
              <a:avLst/>
            </a:prstGeom>
          </p:spPr>
        </p:pic>
        <p:pic>
          <p:nvPicPr>
            <p:cNvPr id="40" name="object 40"/>
            <p:cNvPicPr/>
            <p:nvPr/>
          </p:nvPicPr>
          <p:blipFill>
            <a:blip r:embed="rId28" cstate="print"/>
            <a:stretch>
              <a:fillRect/>
            </a:stretch>
          </p:blipFill>
          <p:spPr>
            <a:xfrm>
              <a:off x="4878282" y="3814289"/>
              <a:ext cx="315959" cy="293817"/>
            </a:xfrm>
            <a:prstGeom prst="rect">
              <a:avLst/>
            </a:prstGeom>
          </p:spPr>
        </p:pic>
        <p:pic>
          <p:nvPicPr>
            <p:cNvPr id="41" name="object 41"/>
            <p:cNvPicPr/>
            <p:nvPr/>
          </p:nvPicPr>
          <p:blipFill>
            <a:blip r:embed="rId29" cstate="print"/>
            <a:stretch>
              <a:fillRect/>
            </a:stretch>
          </p:blipFill>
          <p:spPr>
            <a:xfrm>
              <a:off x="5005184" y="3327399"/>
              <a:ext cx="196354" cy="63500"/>
            </a:xfrm>
            <a:prstGeom prst="rect">
              <a:avLst/>
            </a:prstGeom>
          </p:spPr>
        </p:pic>
        <p:pic>
          <p:nvPicPr>
            <p:cNvPr id="42" name="object 42"/>
            <p:cNvPicPr/>
            <p:nvPr/>
          </p:nvPicPr>
          <p:blipFill>
            <a:blip r:embed="rId30" cstate="print"/>
            <a:stretch>
              <a:fillRect/>
            </a:stretch>
          </p:blipFill>
          <p:spPr>
            <a:xfrm>
              <a:off x="5006720" y="3391102"/>
              <a:ext cx="229844" cy="112661"/>
            </a:xfrm>
            <a:prstGeom prst="rect">
              <a:avLst/>
            </a:prstGeom>
          </p:spPr>
        </p:pic>
        <p:pic>
          <p:nvPicPr>
            <p:cNvPr id="43" name="object 43"/>
            <p:cNvPicPr/>
            <p:nvPr/>
          </p:nvPicPr>
          <p:blipFill>
            <a:blip r:embed="rId31" cstate="print"/>
            <a:stretch>
              <a:fillRect/>
            </a:stretch>
          </p:blipFill>
          <p:spPr>
            <a:xfrm>
              <a:off x="4845342" y="3232797"/>
              <a:ext cx="587628" cy="263321"/>
            </a:xfrm>
            <a:prstGeom prst="rect">
              <a:avLst/>
            </a:prstGeom>
          </p:spPr>
        </p:pic>
        <p:pic>
          <p:nvPicPr>
            <p:cNvPr id="44" name="object 44"/>
            <p:cNvPicPr/>
            <p:nvPr/>
          </p:nvPicPr>
          <p:blipFill>
            <a:blip r:embed="rId32" cstate="print"/>
            <a:stretch>
              <a:fillRect/>
            </a:stretch>
          </p:blipFill>
          <p:spPr>
            <a:xfrm>
              <a:off x="4607864" y="3864520"/>
              <a:ext cx="738517" cy="319684"/>
            </a:xfrm>
            <a:prstGeom prst="rect">
              <a:avLst/>
            </a:prstGeom>
          </p:spPr>
        </p:pic>
        <p:sp>
          <p:nvSpPr>
            <p:cNvPr id="45" name="object 45"/>
            <p:cNvSpPr/>
            <p:nvPr/>
          </p:nvSpPr>
          <p:spPr>
            <a:xfrm>
              <a:off x="1068641" y="4378959"/>
              <a:ext cx="2162175" cy="300990"/>
            </a:xfrm>
            <a:custGeom>
              <a:avLst/>
              <a:gdLst/>
              <a:ahLst/>
              <a:cxnLst/>
              <a:rect l="l" t="t" r="r" b="b"/>
              <a:pathLst>
                <a:path w="2162175" h="300989">
                  <a:moveTo>
                    <a:pt x="2161578" y="0"/>
                  </a:moveTo>
                  <a:lnTo>
                    <a:pt x="2147887" y="0"/>
                  </a:lnTo>
                  <a:lnTo>
                    <a:pt x="2147887" y="13982"/>
                  </a:lnTo>
                  <a:lnTo>
                    <a:pt x="2147887" y="288290"/>
                  </a:lnTo>
                  <a:lnTo>
                    <a:pt x="12153" y="288290"/>
                  </a:lnTo>
                  <a:lnTo>
                    <a:pt x="12153" y="287794"/>
                  </a:lnTo>
                  <a:lnTo>
                    <a:pt x="12153" y="13982"/>
                  </a:lnTo>
                  <a:lnTo>
                    <a:pt x="2147887" y="13982"/>
                  </a:lnTo>
                  <a:lnTo>
                    <a:pt x="2147887" y="0"/>
                  </a:lnTo>
                  <a:lnTo>
                    <a:pt x="0" y="0"/>
                  </a:lnTo>
                  <a:lnTo>
                    <a:pt x="0" y="13982"/>
                  </a:lnTo>
                  <a:lnTo>
                    <a:pt x="0" y="288290"/>
                  </a:lnTo>
                  <a:lnTo>
                    <a:pt x="0" y="293382"/>
                  </a:lnTo>
                  <a:lnTo>
                    <a:pt x="0" y="300990"/>
                  </a:lnTo>
                  <a:lnTo>
                    <a:pt x="2161578" y="300990"/>
                  </a:lnTo>
                  <a:lnTo>
                    <a:pt x="2161578" y="293382"/>
                  </a:lnTo>
                  <a:lnTo>
                    <a:pt x="2161578" y="288290"/>
                  </a:lnTo>
                  <a:lnTo>
                    <a:pt x="2161578" y="13982"/>
                  </a:lnTo>
                  <a:lnTo>
                    <a:pt x="2161578" y="0"/>
                  </a:lnTo>
                  <a:close/>
                </a:path>
              </a:pathLst>
            </a:custGeom>
            <a:solidFill>
              <a:srgbClr val="4D4D4F"/>
            </a:solidFill>
          </p:spPr>
          <p:txBody>
            <a:bodyPr wrap="square" lIns="0" tIns="0" rIns="0" bIns="0" rtlCol="0"/>
            <a:lstStyle/>
            <a:p>
              <a:endParaRPr/>
            </a:p>
          </p:txBody>
        </p:sp>
        <p:pic>
          <p:nvPicPr>
            <p:cNvPr id="46" name="object 46"/>
            <p:cNvPicPr/>
            <p:nvPr/>
          </p:nvPicPr>
          <p:blipFill>
            <a:blip r:embed="rId33" cstate="print"/>
            <a:stretch>
              <a:fillRect/>
            </a:stretch>
          </p:blipFill>
          <p:spPr>
            <a:xfrm>
              <a:off x="1592262" y="4453635"/>
              <a:ext cx="141579" cy="144602"/>
            </a:xfrm>
            <a:prstGeom prst="rect">
              <a:avLst/>
            </a:prstGeom>
          </p:spPr>
        </p:pic>
        <p:pic>
          <p:nvPicPr>
            <p:cNvPr id="47" name="object 47"/>
            <p:cNvPicPr/>
            <p:nvPr/>
          </p:nvPicPr>
          <p:blipFill>
            <a:blip r:embed="rId34" cstate="print"/>
            <a:stretch>
              <a:fillRect/>
            </a:stretch>
          </p:blipFill>
          <p:spPr>
            <a:xfrm>
              <a:off x="1755178" y="4459731"/>
              <a:ext cx="133946" cy="138506"/>
            </a:xfrm>
            <a:prstGeom prst="rect">
              <a:avLst/>
            </a:prstGeom>
          </p:spPr>
        </p:pic>
        <p:pic>
          <p:nvPicPr>
            <p:cNvPr id="48" name="object 48"/>
            <p:cNvPicPr/>
            <p:nvPr/>
          </p:nvPicPr>
          <p:blipFill>
            <a:blip r:embed="rId35" cstate="print"/>
            <a:stretch>
              <a:fillRect/>
            </a:stretch>
          </p:blipFill>
          <p:spPr>
            <a:xfrm>
              <a:off x="1921078" y="4447527"/>
              <a:ext cx="144602" cy="149225"/>
            </a:xfrm>
            <a:prstGeom prst="rect">
              <a:avLst/>
            </a:prstGeom>
          </p:spPr>
        </p:pic>
        <p:pic>
          <p:nvPicPr>
            <p:cNvPr id="49" name="object 49"/>
            <p:cNvPicPr/>
            <p:nvPr/>
          </p:nvPicPr>
          <p:blipFill>
            <a:blip r:embed="rId36" cstate="print"/>
            <a:stretch>
              <a:fillRect/>
            </a:stretch>
          </p:blipFill>
          <p:spPr>
            <a:xfrm>
              <a:off x="2094706" y="4456709"/>
              <a:ext cx="121697" cy="140042"/>
            </a:xfrm>
            <a:prstGeom prst="rect">
              <a:avLst/>
            </a:prstGeom>
          </p:spPr>
        </p:pic>
        <p:pic>
          <p:nvPicPr>
            <p:cNvPr id="50" name="object 50"/>
            <p:cNvPicPr/>
            <p:nvPr/>
          </p:nvPicPr>
          <p:blipFill>
            <a:blip r:embed="rId37" cstate="print"/>
            <a:stretch>
              <a:fillRect/>
            </a:stretch>
          </p:blipFill>
          <p:spPr>
            <a:xfrm>
              <a:off x="2239263" y="4470399"/>
              <a:ext cx="140055" cy="123278"/>
            </a:xfrm>
            <a:prstGeom prst="rect">
              <a:avLst/>
            </a:prstGeom>
          </p:spPr>
        </p:pic>
        <p:sp>
          <p:nvSpPr>
            <p:cNvPr id="51" name="object 51"/>
            <p:cNvSpPr/>
            <p:nvPr/>
          </p:nvSpPr>
          <p:spPr>
            <a:xfrm>
              <a:off x="2400592" y="4519117"/>
              <a:ext cx="144780" cy="15240"/>
            </a:xfrm>
            <a:custGeom>
              <a:avLst/>
              <a:gdLst/>
              <a:ahLst/>
              <a:cxnLst/>
              <a:rect l="l" t="t" r="r" b="b"/>
              <a:pathLst>
                <a:path w="144780" h="15239">
                  <a:moveTo>
                    <a:pt x="144614" y="15176"/>
                  </a:moveTo>
                  <a:lnTo>
                    <a:pt x="0" y="15176"/>
                  </a:lnTo>
                  <a:lnTo>
                    <a:pt x="0" y="1485"/>
                  </a:lnTo>
                  <a:lnTo>
                    <a:pt x="4572" y="0"/>
                  </a:lnTo>
                  <a:lnTo>
                    <a:pt x="144614" y="0"/>
                  </a:lnTo>
                  <a:lnTo>
                    <a:pt x="144614" y="15176"/>
                  </a:lnTo>
                  <a:close/>
                </a:path>
              </a:pathLst>
            </a:custGeom>
            <a:solidFill>
              <a:srgbClr val="4D4D4F"/>
            </a:solidFill>
          </p:spPr>
          <p:txBody>
            <a:bodyPr wrap="square" lIns="0" tIns="0" rIns="0" bIns="0" rtlCol="0"/>
            <a:lstStyle/>
            <a:p>
              <a:endParaRPr/>
            </a:p>
          </p:txBody>
        </p:sp>
        <p:pic>
          <p:nvPicPr>
            <p:cNvPr id="52" name="object 52"/>
            <p:cNvPicPr/>
            <p:nvPr/>
          </p:nvPicPr>
          <p:blipFill>
            <a:blip r:embed="rId38" cstate="print"/>
            <a:stretch>
              <a:fillRect/>
            </a:stretch>
          </p:blipFill>
          <p:spPr>
            <a:xfrm>
              <a:off x="2569565" y="4455172"/>
              <a:ext cx="124815" cy="143065"/>
            </a:xfrm>
            <a:prstGeom prst="rect">
              <a:avLst/>
            </a:prstGeom>
          </p:spPr>
        </p:pic>
        <p:pic>
          <p:nvPicPr>
            <p:cNvPr id="53" name="object 53"/>
            <p:cNvPicPr/>
            <p:nvPr/>
          </p:nvPicPr>
          <p:blipFill>
            <a:blip r:embed="rId39" cstate="print"/>
            <a:stretch>
              <a:fillRect/>
            </a:stretch>
          </p:blipFill>
          <p:spPr>
            <a:xfrm>
              <a:off x="1082332" y="3177984"/>
              <a:ext cx="975067" cy="1076515"/>
            </a:xfrm>
            <a:prstGeom prst="rect">
              <a:avLst/>
            </a:prstGeom>
          </p:spPr>
        </p:pic>
        <p:pic>
          <p:nvPicPr>
            <p:cNvPr id="54" name="object 54"/>
            <p:cNvPicPr/>
            <p:nvPr/>
          </p:nvPicPr>
          <p:blipFill>
            <a:blip r:embed="rId40" cstate="print"/>
            <a:stretch>
              <a:fillRect/>
            </a:stretch>
          </p:blipFill>
          <p:spPr>
            <a:xfrm>
              <a:off x="2209799" y="3165817"/>
              <a:ext cx="1016000" cy="1075982"/>
            </a:xfrm>
            <a:prstGeom prst="rect">
              <a:avLst/>
            </a:prstGeom>
          </p:spPr>
        </p:pic>
        <p:pic>
          <p:nvPicPr>
            <p:cNvPr id="55" name="object 55"/>
            <p:cNvPicPr/>
            <p:nvPr/>
          </p:nvPicPr>
          <p:blipFill>
            <a:blip r:embed="rId41" cstate="print"/>
            <a:stretch>
              <a:fillRect/>
            </a:stretch>
          </p:blipFill>
          <p:spPr>
            <a:xfrm>
              <a:off x="3587953" y="3228225"/>
              <a:ext cx="898182" cy="971196"/>
            </a:xfrm>
            <a:prstGeom prst="rect">
              <a:avLst/>
            </a:prstGeom>
          </p:spPr>
        </p:pic>
        <p:pic>
          <p:nvPicPr>
            <p:cNvPr id="56" name="object 56"/>
            <p:cNvPicPr/>
            <p:nvPr/>
          </p:nvPicPr>
          <p:blipFill>
            <a:blip r:embed="rId42" cstate="print"/>
            <a:stretch>
              <a:fillRect/>
            </a:stretch>
          </p:blipFill>
          <p:spPr>
            <a:xfrm>
              <a:off x="5562599" y="3219106"/>
              <a:ext cx="901700" cy="995565"/>
            </a:xfrm>
            <a:prstGeom prst="rect">
              <a:avLst/>
            </a:prstGeom>
          </p:spPr>
        </p:pic>
      </p:grpSp>
      <p:grpSp>
        <p:nvGrpSpPr>
          <p:cNvPr id="57" name="object 57"/>
          <p:cNvGrpSpPr/>
          <p:nvPr/>
        </p:nvGrpSpPr>
        <p:grpSpPr>
          <a:xfrm>
            <a:off x="709358" y="5645149"/>
            <a:ext cx="6116955" cy="4319270"/>
            <a:chOff x="709358" y="5645149"/>
            <a:chExt cx="6116955" cy="4319270"/>
          </a:xfrm>
        </p:grpSpPr>
        <p:sp>
          <p:nvSpPr>
            <p:cNvPr id="58" name="object 58"/>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59" name="object 59"/>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60" name="object 60"/>
            <p:cNvPicPr/>
            <p:nvPr/>
          </p:nvPicPr>
          <p:blipFill>
            <a:blip r:embed="rId43" cstate="print"/>
            <a:stretch>
              <a:fillRect/>
            </a:stretch>
          </p:blipFill>
          <p:spPr>
            <a:xfrm>
              <a:off x="5696292" y="5855639"/>
              <a:ext cx="71539" cy="103543"/>
            </a:xfrm>
            <a:prstGeom prst="rect">
              <a:avLst/>
            </a:prstGeom>
          </p:spPr>
        </p:pic>
        <p:pic>
          <p:nvPicPr>
            <p:cNvPr id="61" name="object 61"/>
            <p:cNvPicPr/>
            <p:nvPr/>
          </p:nvPicPr>
          <p:blipFill>
            <a:blip r:embed="rId44" cstate="print"/>
            <a:stretch>
              <a:fillRect/>
            </a:stretch>
          </p:blipFill>
          <p:spPr>
            <a:xfrm>
              <a:off x="5787631" y="5852616"/>
              <a:ext cx="435368" cy="106565"/>
            </a:xfrm>
            <a:prstGeom prst="rect">
              <a:avLst/>
            </a:prstGeom>
          </p:spPr>
        </p:pic>
        <p:pic>
          <p:nvPicPr>
            <p:cNvPr id="62" name="object 62"/>
            <p:cNvPicPr/>
            <p:nvPr/>
          </p:nvPicPr>
          <p:blipFill>
            <a:blip r:embed="rId45" cstate="print"/>
            <a:stretch>
              <a:fillRect/>
            </a:stretch>
          </p:blipFill>
          <p:spPr>
            <a:xfrm>
              <a:off x="6394995" y="5849543"/>
              <a:ext cx="246608" cy="117221"/>
            </a:xfrm>
            <a:prstGeom prst="rect">
              <a:avLst/>
            </a:prstGeom>
          </p:spPr>
        </p:pic>
        <p:pic>
          <p:nvPicPr>
            <p:cNvPr id="63" name="object 63"/>
            <p:cNvPicPr/>
            <p:nvPr/>
          </p:nvPicPr>
          <p:blipFill>
            <a:blip r:embed="rId46" cstate="print"/>
            <a:stretch>
              <a:fillRect/>
            </a:stretch>
          </p:blipFill>
          <p:spPr>
            <a:xfrm>
              <a:off x="1068641" y="6867918"/>
              <a:ext cx="5397944" cy="1657743"/>
            </a:xfrm>
            <a:prstGeom prst="rect">
              <a:avLst/>
            </a:prstGeom>
          </p:spPr>
        </p:pic>
        <p:pic>
          <p:nvPicPr>
            <p:cNvPr id="64" name="object 64"/>
            <p:cNvPicPr/>
            <p:nvPr/>
          </p:nvPicPr>
          <p:blipFill>
            <a:blip r:embed="rId47" cstate="print"/>
            <a:stretch>
              <a:fillRect/>
            </a:stretch>
          </p:blipFill>
          <p:spPr>
            <a:xfrm>
              <a:off x="2638082" y="9228975"/>
              <a:ext cx="621055" cy="118719"/>
            </a:xfrm>
            <a:prstGeom prst="rect">
              <a:avLst/>
            </a:prstGeom>
          </p:spPr>
        </p:pic>
        <p:pic>
          <p:nvPicPr>
            <p:cNvPr id="65" name="object 65"/>
            <p:cNvPicPr/>
            <p:nvPr/>
          </p:nvPicPr>
          <p:blipFill>
            <a:blip r:embed="rId48" cstate="print"/>
            <a:stretch>
              <a:fillRect/>
            </a:stretch>
          </p:blipFill>
          <p:spPr>
            <a:xfrm>
              <a:off x="3393135" y="9228975"/>
              <a:ext cx="1251292" cy="118719"/>
            </a:xfrm>
            <a:prstGeom prst="rect">
              <a:avLst/>
            </a:prstGeom>
          </p:spPr>
        </p:pic>
        <p:sp>
          <p:nvSpPr>
            <p:cNvPr id="66" name="object 66"/>
            <p:cNvSpPr/>
            <p:nvPr/>
          </p:nvSpPr>
          <p:spPr>
            <a:xfrm>
              <a:off x="4655096" y="9228975"/>
              <a:ext cx="239395" cy="111125"/>
            </a:xfrm>
            <a:custGeom>
              <a:avLst/>
              <a:gdLst/>
              <a:ahLst/>
              <a:cxnLst/>
              <a:rect l="l" t="t" r="r" b="b"/>
              <a:pathLst>
                <a:path w="239395" h="111125">
                  <a:moveTo>
                    <a:pt x="112610" y="53467"/>
                  </a:moveTo>
                  <a:lnTo>
                    <a:pt x="1384" y="53467"/>
                  </a:lnTo>
                  <a:lnTo>
                    <a:pt x="1384" y="54724"/>
                  </a:lnTo>
                  <a:lnTo>
                    <a:pt x="0" y="54724"/>
                  </a:lnTo>
                  <a:lnTo>
                    <a:pt x="0" y="64897"/>
                  </a:lnTo>
                  <a:lnTo>
                    <a:pt x="112610" y="64897"/>
                  </a:lnTo>
                  <a:lnTo>
                    <a:pt x="112610" y="54724"/>
                  </a:lnTo>
                  <a:lnTo>
                    <a:pt x="112610" y="53467"/>
                  </a:lnTo>
                  <a:close/>
                </a:path>
                <a:path w="239395" h="111125">
                  <a:moveTo>
                    <a:pt x="176555" y="54775"/>
                  </a:moveTo>
                  <a:lnTo>
                    <a:pt x="171996" y="53289"/>
                  </a:lnTo>
                  <a:lnTo>
                    <a:pt x="167436" y="51752"/>
                  </a:lnTo>
                  <a:lnTo>
                    <a:pt x="155181" y="46012"/>
                  </a:lnTo>
                  <a:lnTo>
                    <a:pt x="145923" y="42252"/>
                  </a:lnTo>
                  <a:lnTo>
                    <a:pt x="139801" y="40220"/>
                  </a:lnTo>
                  <a:lnTo>
                    <a:pt x="136969" y="39598"/>
                  </a:lnTo>
                  <a:lnTo>
                    <a:pt x="132410" y="39598"/>
                  </a:lnTo>
                  <a:lnTo>
                    <a:pt x="130873" y="44157"/>
                  </a:lnTo>
                  <a:lnTo>
                    <a:pt x="130873" y="48717"/>
                  </a:lnTo>
                  <a:lnTo>
                    <a:pt x="133946" y="50215"/>
                  </a:lnTo>
                  <a:lnTo>
                    <a:pt x="136969" y="51752"/>
                  </a:lnTo>
                  <a:lnTo>
                    <a:pt x="168973" y="65443"/>
                  </a:lnTo>
                  <a:lnTo>
                    <a:pt x="175018" y="65443"/>
                  </a:lnTo>
                  <a:lnTo>
                    <a:pt x="176555" y="62407"/>
                  </a:lnTo>
                  <a:lnTo>
                    <a:pt x="176555" y="54775"/>
                  </a:lnTo>
                  <a:close/>
                </a:path>
                <a:path w="239395" h="111125">
                  <a:moveTo>
                    <a:pt x="187223" y="22821"/>
                  </a:moveTo>
                  <a:lnTo>
                    <a:pt x="182664" y="21285"/>
                  </a:lnTo>
                  <a:lnTo>
                    <a:pt x="176555" y="18262"/>
                  </a:lnTo>
                  <a:lnTo>
                    <a:pt x="165150" y="13398"/>
                  </a:lnTo>
                  <a:lnTo>
                    <a:pt x="156184" y="10083"/>
                  </a:lnTo>
                  <a:lnTo>
                    <a:pt x="149796" y="8204"/>
                  </a:lnTo>
                  <a:lnTo>
                    <a:pt x="146100" y="7594"/>
                  </a:lnTo>
                  <a:lnTo>
                    <a:pt x="143078" y="7594"/>
                  </a:lnTo>
                  <a:lnTo>
                    <a:pt x="141541" y="12153"/>
                  </a:lnTo>
                  <a:lnTo>
                    <a:pt x="141541" y="16725"/>
                  </a:lnTo>
                  <a:lnTo>
                    <a:pt x="147637" y="19799"/>
                  </a:lnTo>
                  <a:lnTo>
                    <a:pt x="153377" y="21234"/>
                  </a:lnTo>
                  <a:lnTo>
                    <a:pt x="159423" y="23406"/>
                  </a:lnTo>
                  <a:lnTo>
                    <a:pt x="166052" y="26441"/>
                  </a:lnTo>
                  <a:lnTo>
                    <a:pt x="173532" y="30467"/>
                  </a:lnTo>
                  <a:lnTo>
                    <a:pt x="179590" y="33489"/>
                  </a:lnTo>
                  <a:lnTo>
                    <a:pt x="184150" y="33489"/>
                  </a:lnTo>
                  <a:lnTo>
                    <a:pt x="187223" y="30467"/>
                  </a:lnTo>
                  <a:lnTo>
                    <a:pt x="187223" y="22821"/>
                  </a:lnTo>
                  <a:close/>
                </a:path>
                <a:path w="239395" h="111125">
                  <a:moveTo>
                    <a:pt x="223735" y="15240"/>
                  </a:moveTo>
                  <a:lnTo>
                    <a:pt x="220713" y="9131"/>
                  </a:lnTo>
                  <a:lnTo>
                    <a:pt x="219176" y="6108"/>
                  </a:lnTo>
                  <a:lnTo>
                    <a:pt x="217690" y="1536"/>
                  </a:lnTo>
                  <a:lnTo>
                    <a:pt x="217690" y="0"/>
                  </a:lnTo>
                  <a:lnTo>
                    <a:pt x="214604" y="0"/>
                  </a:lnTo>
                  <a:lnTo>
                    <a:pt x="211582" y="1536"/>
                  </a:lnTo>
                  <a:lnTo>
                    <a:pt x="211582" y="6108"/>
                  </a:lnTo>
                  <a:lnTo>
                    <a:pt x="214604" y="12153"/>
                  </a:lnTo>
                  <a:lnTo>
                    <a:pt x="216141" y="18262"/>
                  </a:lnTo>
                  <a:lnTo>
                    <a:pt x="217690" y="19799"/>
                  </a:lnTo>
                  <a:lnTo>
                    <a:pt x="223735" y="19799"/>
                  </a:lnTo>
                  <a:lnTo>
                    <a:pt x="223735" y="15240"/>
                  </a:lnTo>
                  <a:close/>
                </a:path>
                <a:path w="239395" h="111125">
                  <a:moveTo>
                    <a:pt x="235940" y="28930"/>
                  </a:moveTo>
                  <a:lnTo>
                    <a:pt x="228307" y="28930"/>
                  </a:lnTo>
                  <a:lnTo>
                    <a:pt x="226809" y="30467"/>
                  </a:lnTo>
                  <a:lnTo>
                    <a:pt x="225272" y="31953"/>
                  </a:lnTo>
                  <a:lnTo>
                    <a:pt x="223735" y="33489"/>
                  </a:lnTo>
                  <a:lnTo>
                    <a:pt x="220713" y="42621"/>
                  </a:lnTo>
                  <a:lnTo>
                    <a:pt x="211404" y="60845"/>
                  </a:lnTo>
                  <a:lnTo>
                    <a:pt x="198056" y="76885"/>
                  </a:lnTo>
                  <a:lnTo>
                    <a:pt x="176999" y="90627"/>
                  </a:lnTo>
                  <a:lnTo>
                    <a:pt x="146100" y="98920"/>
                  </a:lnTo>
                  <a:lnTo>
                    <a:pt x="136969" y="98920"/>
                  </a:lnTo>
                  <a:lnTo>
                    <a:pt x="136969" y="111125"/>
                  </a:lnTo>
                  <a:lnTo>
                    <a:pt x="143078" y="111125"/>
                  </a:lnTo>
                  <a:lnTo>
                    <a:pt x="149440" y="110248"/>
                  </a:lnTo>
                  <a:lnTo>
                    <a:pt x="186728" y="97637"/>
                  </a:lnTo>
                  <a:lnTo>
                    <a:pt x="220510" y="67551"/>
                  </a:lnTo>
                  <a:lnTo>
                    <a:pt x="235940" y="33489"/>
                  </a:lnTo>
                  <a:lnTo>
                    <a:pt x="235940" y="28930"/>
                  </a:lnTo>
                  <a:close/>
                </a:path>
                <a:path w="239395" h="111125">
                  <a:moveTo>
                    <a:pt x="238963" y="12153"/>
                  </a:moveTo>
                  <a:lnTo>
                    <a:pt x="235940" y="6108"/>
                  </a:lnTo>
                  <a:lnTo>
                    <a:pt x="235940" y="4572"/>
                  </a:lnTo>
                  <a:lnTo>
                    <a:pt x="232867" y="0"/>
                  </a:lnTo>
                  <a:lnTo>
                    <a:pt x="226809" y="0"/>
                  </a:lnTo>
                  <a:lnTo>
                    <a:pt x="226809" y="4572"/>
                  </a:lnTo>
                  <a:lnTo>
                    <a:pt x="229844" y="10668"/>
                  </a:lnTo>
                  <a:lnTo>
                    <a:pt x="229844" y="12153"/>
                  </a:lnTo>
                  <a:lnTo>
                    <a:pt x="231381" y="16725"/>
                  </a:lnTo>
                  <a:lnTo>
                    <a:pt x="232867" y="18262"/>
                  </a:lnTo>
                  <a:lnTo>
                    <a:pt x="238963" y="18262"/>
                  </a:lnTo>
                  <a:lnTo>
                    <a:pt x="238963" y="12153"/>
                  </a:lnTo>
                  <a:close/>
                </a:path>
              </a:pathLst>
            </a:custGeom>
            <a:solidFill>
              <a:srgbClr val="4D4D4F"/>
            </a:solidFill>
          </p:spPr>
          <p:txBody>
            <a:bodyPr wrap="square" lIns="0" tIns="0" rIns="0" bIns="0" rtlCol="0"/>
            <a:lstStyle/>
            <a:p>
              <a:endParaRPr/>
            </a:p>
          </p:txBody>
        </p:sp>
        <p:pic>
          <p:nvPicPr>
            <p:cNvPr id="67" name="object 67"/>
            <p:cNvPicPr/>
            <p:nvPr/>
          </p:nvPicPr>
          <p:blipFill>
            <a:blip r:embed="rId49" cstate="print"/>
            <a:stretch>
              <a:fillRect/>
            </a:stretch>
          </p:blipFill>
          <p:spPr>
            <a:xfrm>
              <a:off x="1370012" y="9422307"/>
              <a:ext cx="4428286" cy="123278"/>
            </a:xfrm>
            <a:prstGeom prst="rect">
              <a:avLst/>
            </a:prstGeom>
          </p:spPr>
        </p:pic>
        <p:sp>
          <p:nvSpPr>
            <p:cNvPr id="68" name="object 68"/>
            <p:cNvSpPr/>
            <p:nvPr/>
          </p:nvSpPr>
          <p:spPr>
            <a:xfrm>
              <a:off x="5821108" y="9422307"/>
              <a:ext cx="12700" cy="105410"/>
            </a:xfrm>
            <a:custGeom>
              <a:avLst/>
              <a:gdLst/>
              <a:ahLst/>
              <a:cxnLst/>
              <a:rect l="l" t="t" r="r" b="b"/>
              <a:pathLst>
                <a:path w="12700" h="105409">
                  <a:moveTo>
                    <a:pt x="12204" y="105028"/>
                  </a:moveTo>
                  <a:lnTo>
                    <a:pt x="1549" y="105028"/>
                  </a:lnTo>
                  <a:lnTo>
                    <a:pt x="0" y="103479"/>
                  </a:lnTo>
                  <a:lnTo>
                    <a:pt x="0" y="1536"/>
                  </a:lnTo>
                  <a:lnTo>
                    <a:pt x="3086" y="0"/>
                  </a:lnTo>
                  <a:lnTo>
                    <a:pt x="9131" y="0"/>
                  </a:lnTo>
                  <a:lnTo>
                    <a:pt x="12204" y="1536"/>
                  </a:lnTo>
                  <a:lnTo>
                    <a:pt x="12204" y="105028"/>
                  </a:lnTo>
                  <a:close/>
                </a:path>
              </a:pathLst>
            </a:custGeom>
            <a:solidFill>
              <a:srgbClr val="4D4D4F"/>
            </a:solidFill>
          </p:spPr>
          <p:txBody>
            <a:bodyPr wrap="square" lIns="0" tIns="0" rIns="0" bIns="0" rtlCol="0"/>
            <a:lstStyle/>
            <a:p>
              <a:endParaRPr/>
            </a:p>
          </p:txBody>
        </p:sp>
        <p:pic>
          <p:nvPicPr>
            <p:cNvPr id="69" name="object 69"/>
            <p:cNvPicPr/>
            <p:nvPr/>
          </p:nvPicPr>
          <p:blipFill>
            <a:blip r:embed="rId50" cstate="print"/>
            <a:stretch>
              <a:fillRect/>
            </a:stretch>
          </p:blipFill>
          <p:spPr>
            <a:xfrm>
              <a:off x="3464674" y="8627668"/>
              <a:ext cx="144602" cy="144602"/>
            </a:xfrm>
            <a:prstGeom prst="rect">
              <a:avLst/>
            </a:prstGeom>
          </p:spPr>
        </p:pic>
        <p:pic>
          <p:nvPicPr>
            <p:cNvPr id="70" name="object 70"/>
            <p:cNvPicPr/>
            <p:nvPr/>
          </p:nvPicPr>
          <p:blipFill>
            <a:blip r:embed="rId51" cstate="print"/>
            <a:stretch>
              <a:fillRect/>
            </a:stretch>
          </p:blipFill>
          <p:spPr>
            <a:xfrm>
              <a:off x="3782809" y="8630741"/>
              <a:ext cx="115697" cy="136969"/>
            </a:xfrm>
            <a:prstGeom prst="rect">
              <a:avLst/>
            </a:prstGeom>
          </p:spPr>
        </p:pic>
        <p:pic>
          <p:nvPicPr>
            <p:cNvPr id="71" name="object 71"/>
            <p:cNvPicPr/>
            <p:nvPr/>
          </p:nvPicPr>
          <p:blipFill>
            <a:blip r:embed="rId52" cstate="print"/>
            <a:stretch>
              <a:fillRect/>
            </a:stretch>
          </p:blipFill>
          <p:spPr>
            <a:xfrm>
              <a:off x="3636783" y="8630741"/>
              <a:ext cx="120130" cy="135483"/>
            </a:xfrm>
            <a:prstGeom prst="rect">
              <a:avLst/>
            </a:prstGeom>
          </p:spPr>
        </p:pic>
        <p:pic>
          <p:nvPicPr>
            <p:cNvPr id="72" name="object 72"/>
            <p:cNvPicPr/>
            <p:nvPr/>
          </p:nvPicPr>
          <p:blipFill>
            <a:blip r:embed="rId53" cstate="print"/>
            <a:stretch>
              <a:fillRect/>
            </a:stretch>
          </p:blipFill>
          <p:spPr>
            <a:xfrm>
              <a:off x="3931983" y="8632227"/>
              <a:ext cx="132461" cy="132461"/>
            </a:xfrm>
            <a:prstGeom prst="rect">
              <a:avLst/>
            </a:prstGeom>
          </p:spPr>
        </p:pic>
        <p:sp>
          <p:nvSpPr>
            <p:cNvPr id="73" name="object 73"/>
            <p:cNvSpPr/>
            <p:nvPr/>
          </p:nvSpPr>
          <p:spPr>
            <a:xfrm>
              <a:off x="3650411" y="8845346"/>
              <a:ext cx="233045" cy="312420"/>
            </a:xfrm>
            <a:custGeom>
              <a:avLst/>
              <a:gdLst/>
              <a:ahLst/>
              <a:cxnLst/>
              <a:rect l="l" t="t" r="r" b="b"/>
              <a:pathLst>
                <a:path w="233045" h="312420">
                  <a:moveTo>
                    <a:pt x="232867" y="196405"/>
                  </a:moveTo>
                  <a:lnTo>
                    <a:pt x="165887" y="196405"/>
                  </a:lnTo>
                  <a:lnTo>
                    <a:pt x="165887" y="0"/>
                  </a:lnTo>
                  <a:lnTo>
                    <a:pt x="68453" y="0"/>
                  </a:lnTo>
                  <a:lnTo>
                    <a:pt x="68453" y="196405"/>
                  </a:lnTo>
                  <a:lnTo>
                    <a:pt x="0" y="196405"/>
                  </a:lnTo>
                  <a:lnTo>
                    <a:pt x="117170" y="312102"/>
                  </a:lnTo>
                  <a:lnTo>
                    <a:pt x="232867" y="196405"/>
                  </a:lnTo>
                  <a:close/>
                </a:path>
              </a:pathLst>
            </a:custGeom>
            <a:solidFill>
              <a:srgbClr val="46C7F5"/>
            </a:solidFill>
          </p:spPr>
          <p:txBody>
            <a:bodyPr wrap="square" lIns="0" tIns="0" rIns="0" bIns="0" rtlCol="0"/>
            <a:lstStyle/>
            <a:p>
              <a:endParaRPr/>
            </a:p>
          </p:txBody>
        </p:sp>
        <p:sp>
          <p:nvSpPr>
            <p:cNvPr id="74" name="object 74"/>
            <p:cNvSpPr/>
            <p:nvPr/>
          </p:nvSpPr>
          <p:spPr>
            <a:xfrm>
              <a:off x="2085479" y="6056565"/>
              <a:ext cx="539115" cy="259079"/>
            </a:xfrm>
            <a:custGeom>
              <a:avLst/>
              <a:gdLst/>
              <a:ahLst/>
              <a:cxnLst/>
              <a:rect l="l" t="t" r="r" b="b"/>
              <a:pathLst>
                <a:path w="539114" h="259079">
                  <a:moveTo>
                    <a:pt x="255739" y="117221"/>
                  </a:moveTo>
                  <a:lnTo>
                    <a:pt x="248145" y="112661"/>
                  </a:lnTo>
                  <a:lnTo>
                    <a:pt x="239014" y="112661"/>
                  </a:lnTo>
                  <a:lnTo>
                    <a:pt x="229882" y="121780"/>
                  </a:lnTo>
                  <a:lnTo>
                    <a:pt x="216115" y="130187"/>
                  </a:lnTo>
                  <a:lnTo>
                    <a:pt x="203060" y="135305"/>
                  </a:lnTo>
                  <a:lnTo>
                    <a:pt x="191985" y="137871"/>
                  </a:lnTo>
                  <a:lnTo>
                    <a:pt x="184200" y="138557"/>
                  </a:lnTo>
                  <a:lnTo>
                    <a:pt x="171996" y="137591"/>
                  </a:lnTo>
                  <a:lnTo>
                    <a:pt x="160807" y="134175"/>
                  </a:lnTo>
                  <a:lnTo>
                    <a:pt x="147612" y="127635"/>
                  </a:lnTo>
                  <a:lnTo>
                    <a:pt x="142786" y="124866"/>
                  </a:lnTo>
                  <a:lnTo>
                    <a:pt x="129425" y="117221"/>
                  </a:lnTo>
                  <a:lnTo>
                    <a:pt x="114160" y="109245"/>
                  </a:lnTo>
                  <a:lnTo>
                    <a:pt x="99910" y="103543"/>
                  </a:lnTo>
                  <a:lnTo>
                    <a:pt x="85953" y="100114"/>
                  </a:lnTo>
                  <a:lnTo>
                    <a:pt x="71589" y="98971"/>
                  </a:lnTo>
                  <a:lnTo>
                    <a:pt x="53644" y="100711"/>
                  </a:lnTo>
                  <a:lnTo>
                    <a:pt x="14770" y="117551"/>
                  </a:lnTo>
                  <a:lnTo>
                    <a:pt x="0" y="137020"/>
                  </a:lnTo>
                  <a:lnTo>
                    <a:pt x="0" y="143116"/>
                  </a:lnTo>
                  <a:lnTo>
                    <a:pt x="4559" y="149225"/>
                  </a:lnTo>
                  <a:lnTo>
                    <a:pt x="15227" y="149225"/>
                  </a:lnTo>
                  <a:lnTo>
                    <a:pt x="18300" y="147675"/>
                  </a:lnTo>
                  <a:lnTo>
                    <a:pt x="22872" y="143116"/>
                  </a:lnTo>
                  <a:lnTo>
                    <a:pt x="37731" y="133197"/>
                  </a:lnTo>
                  <a:lnTo>
                    <a:pt x="51587" y="127711"/>
                  </a:lnTo>
                  <a:lnTo>
                    <a:pt x="62877" y="125361"/>
                  </a:lnTo>
                  <a:lnTo>
                    <a:pt x="70053" y="124866"/>
                  </a:lnTo>
                  <a:lnTo>
                    <a:pt x="86995" y="126911"/>
                  </a:lnTo>
                  <a:lnTo>
                    <a:pt x="102946" y="132092"/>
                  </a:lnTo>
                  <a:lnTo>
                    <a:pt x="116903" y="138976"/>
                  </a:lnTo>
                  <a:lnTo>
                    <a:pt x="127889" y="146138"/>
                  </a:lnTo>
                  <a:lnTo>
                    <a:pt x="137528" y="151345"/>
                  </a:lnTo>
                  <a:lnTo>
                    <a:pt x="150164" y="156819"/>
                  </a:lnTo>
                  <a:lnTo>
                    <a:pt x="165366" y="161163"/>
                  </a:lnTo>
                  <a:lnTo>
                    <a:pt x="182714" y="162915"/>
                  </a:lnTo>
                  <a:lnTo>
                    <a:pt x="209524" y="158927"/>
                  </a:lnTo>
                  <a:lnTo>
                    <a:pt x="232879" y="149225"/>
                  </a:lnTo>
                  <a:lnTo>
                    <a:pt x="247611" y="138557"/>
                  </a:lnTo>
                  <a:lnTo>
                    <a:pt x="249453" y="137223"/>
                  </a:lnTo>
                  <a:lnTo>
                    <a:pt x="255739" y="126352"/>
                  </a:lnTo>
                  <a:lnTo>
                    <a:pt x="255739" y="117221"/>
                  </a:lnTo>
                  <a:close/>
                </a:path>
                <a:path w="539114" h="259079">
                  <a:moveTo>
                    <a:pt x="487159" y="15227"/>
                  </a:moveTo>
                  <a:lnTo>
                    <a:pt x="470395" y="15227"/>
                  </a:lnTo>
                  <a:lnTo>
                    <a:pt x="450303" y="14058"/>
                  </a:lnTo>
                  <a:lnTo>
                    <a:pt x="430631" y="12585"/>
                  </a:lnTo>
                  <a:lnTo>
                    <a:pt x="410679" y="10541"/>
                  </a:lnTo>
                  <a:lnTo>
                    <a:pt x="389724" y="7632"/>
                  </a:lnTo>
                  <a:lnTo>
                    <a:pt x="382473" y="5803"/>
                  </a:lnTo>
                  <a:lnTo>
                    <a:pt x="370509" y="3251"/>
                  </a:lnTo>
                  <a:lnTo>
                    <a:pt x="358254" y="977"/>
                  </a:lnTo>
                  <a:lnTo>
                    <a:pt x="350139" y="0"/>
                  </a:lnTo>
                  <a:lnTo>
                    <a:pt x="341007" y="0"/>
                  </a:lnTo>
                  <a:lnTo>
                    <a:pt x="337934" y="6096"/>
                  </a:lnTo>
                  <a:lnTo>
                    <a:pt x="336486" y="10541"/>
                  </a:lnTo>
                  <a:lnTo>
                    <a:pt x="336448" y="25895"/>
                  </a:lnTo>
                  <a:lnTo>
                    <a:pt x="345579" y="28917"/>
                  </a:lnTo>
                  <a:lnTo>
                    <a:pt x="348602" y="28917"/>
                  </a:lnTo>
                  <a:lnTo>
                    <a:pt x="384086" y="35801"/>
                  </a:lnTo>
                  <a:lnTo>
                    <a:pt x="421284" y="40538"/>
                  </a:lnTo>
                  <a:lnTo>
                    <a:pt x="452208" y="43268"/>
                  </a:lnTo>
                  <a:lnTo>
                    <a:pt x="468858" y="44145"/>
                  </a:lnTo>
                  <a:lnTo>
                    <a:pt x="487159" y="44145"/>
                  </a:lnTo>
                  <a:lnTo>
                    <a:pt x="487159" y="15227"/>
                  </a:lnTo>
                  <a:close/>
                </a:path>
                <a:path w="539114" h="259079">
                  <a:moveTo>
                    <a:pt x="538911" y="229882"/>
                  </a:moveTo>
                  <a:lnTo>
                    <a:pt x="535851" y="228346"/>
                  </a:lnTo>
                  <a:lnTo>
                    <a:pt x="532803" y="226809"/>
                  </a:lnTo>
                  <a:lnTo>
                    <a:pt x="523671" y="226809"/>
                  </a:lnTo>
                  <a:lnTo>
                    <a:pt x="515023" y="227050"/>
                  </a:lnTo>
                  <a:lnTo>
                    <a:pt x="487489" y="228117"/>
                  </a:lnTo>
                  <a:lnTo>
                    <a:pt x="477989" y="228346"/>
                  </a:lnTo>
                  <a:lnTo>
                    <a:pt x="444601" y="204863"/>
                  </a:lnTo>
                  <a:lnTo>
                    <a:pt x="444500" y="200964"/>
                  </a:lnTo>
                  <a:lnTo>
                    <a:pt x="446036" y="184188"/>
                  </a:lnTo>
                  <a:lnTo>
                    <a:pt x="446036" y="179628"/>
                  </a:lnTo>
                  <a:lnTo>
                    <a:pt x="445706" y="176606"/>
                  </a:lnTo>
                  <a:lnTo>
                    <a:pt x="445223" y="172148"/>
                  </a:lnTo>
                  <a:lnTo>
                    <a:pt x="441858" y="163093"/>
                  </a:lnTo>
                  <a:lnTo>
                    <a:pt x="434479" y="155460"/>
                  </a:lnTo>
                  <a:lnTo>
                    <a:pt x="427799" y="153784"/>
                  </a:lnTo>
                  <a:lnTo>
                    <a:pt x="421678" y="152247"/>
                  </a:lnTo>
                  <a:lnTo>
                    <a:pt x="415582" y="152247"/>
                  </a:lnTo>
                  <a:lnTo>
                    <a:pt x="412546" y="153784"/>
                  </a:lnTo>
                  <a:lnTo>
                    <a:pt x="428523" y="140830"/>
                  </a:lnTo>
                  <a:lnTo>
                    <a:pt x="443357" y="129019"/>
                  </a:lnTo>
                  <a:lnTo>
                    <a:pt x="458774" y="117792"/>
                  </a:lnTo>
                  <a:lnTo>
                    <a:pt x="476491" y="106553"/>
                  </a:lnTo>
                  <a:lnTo>
                    <a:pt x="485355" y="99542"/>
                  </a:lnTo>
                  <a:lnTo>
                    <a:pt x="491528" y="93649"/>
                  </a:lnTo>
                  <a:lnTo>
                    <a:pt x="491998" y="92862"/>
                  </a:lnTo>
                  <a:lnTo>
                    <a:pt x="495122" y="87757"/>
                  </a:lnTo>
                  <a:lnTo>
                    <a:pt x="473417" y="63944"/>
                  </a:lnTo>
                  <a:lnTo>
                    <a:pt x="463181" y="64452"/>
                  </a:lnTo>
                  <a:lnTo>
                    <a:pt x="447370" y="65671"/>
                  </a:lnTo>
                  <a:lnTo>
                    <a:pt x="431266" y="67170"/>
                  </a:lnTo>
                  <a:lnTo>
                    <a:pt x="420141" y="68503"/>
                  </a:lnTo>
                  <a:lnTo>
                    <a:pt x="371449" y="70624"/>
                  </a:lnTo>
                  <a:lnTo>
                    <a:pt x="346951" y="71323"/>
                  </a:lnTo>
                  <a:lnTo>
                    <a:pt x="322757" y="71577"/>
                  </a:lnTo>
                  <a:lnTo>
                    <a:pt x="302958" y="71577"/>
                  </a:lnTo>
                  <a:lnTo>
                    <a:pt x="302958" y="100507"/>
                  </a:lnTo>
                  <a:lnTo>
                    <a:pt x="313575" y="101993"/>
                  </a:lnTo>
                  <a:lnTo>
                    <a:pt x="318198" y="101993"/>
                  </a:lnTo>
                  <a:lnTo>
                    <a:pt x="339864" y="101257"/>
                  </a:lnTo>
                  <a:lnTo>
                    <a:pt x="393522" y="97510"/>
                  </a:lnTo>
                  <a:lnTo>
                    <a:pt x="418655" y="95935"/>
                  </a:lnTo>
                  <a:lnTo>
                    <a:pt x="423214" y="94399"/>
                  </a:lnTo>
                  <a:lnTo>
                    <a:pt x="443014" y="92862"/>
                  </a:lnTo>
                  <a:lnTo>
                    <a:pt x="446036" y="92862"/>
                  </a:lnTo>
                  <a:lnTo>
                    <a:pt x="446036" y="94399"/>
                  </a:lnTo>
                  <a:lnTo>
                    <a:pt x="432346" y="106553"/>
                  </a:lnTo>
                  <a:lnTo>
                    <a:pt x="406387" y="125437"/>
                  </a:lnTo>
                  <a:lnTo>
                    <a:pt x="389140" y="138734"/>
                  </a:lnTo>
                  <a:lnTo>
                    <a:pt x="375615" y="150050"/>
                  </a:lnTo>
                  <a:lnTo>
                    <a:pt x="360807" y="162915"/>
                  </a:lnTo>
                  <a:lnTo>
                    <a:pt x="340245" y="180517"/>
                  </a:lnTo>
                  <a:lnTo>
                    <a:pt x="292303" y="220751"/>
                  </a:lnTo>
                  <a:lnTo>
                    <a:pt x="287731" y="225323"/>
                  </a:lnTo>
                  <a:lnTo>
                    <a:pt x="284657" y="229882"/>
                  </a:lnTo>
                  <a:lnTo>
                    <a:pt x="284657" y="245110"/>
                  </a:lnTo>
                  <a:lnTo>
                    <a:pt x="290753" y="254241"/>
                  </a:lnTo>
                  <a:lnTo>
                    <a:pt x="305993" y="254241"/>
                  </a:lnTo>
                  <a:lnTo>
                    <a:pt x="310553" y="251167"/>
                  </a:lnTo>
                  <a:lnTo>
                    <a:pt x="313575" y="249682"/>
                  </a:lnTo>
                  <a:lnTo>
                    <a:pt x="335089" y="227609"/>
                  </a:lnTo>
                  <a:lnTo>
                    <a:pt x="348488" y="214147"/>
                  </a:lnTo>
                  <a:lnTo>
                    <a:pt x="357733" y="205524"/>
                  </a:lnTo>
                  <a:lnTo>
                    <a:pt x="371271" y="192659"/>
                  </a:lnTo>
                  <a:lnTo>
                    <a:pt x="382663" y="183654"/>
                  </a:lnTo>
                  <a:lnTo>
                    <a:pt x="392633" y="178346"/>
                  </a:lnTo>
                  <a:lnTo>
                    <a:pt x="401878" y="176606"/>
                  </a:lnTo>
                  <a:lnTo>
                    <a:pt x="406450" y="176606"/>
                  </a:lnTo>
                  <a:lnTo>
                    <a:pt x="415582" y="178142"/>
                  </a:lnTo>
                  <a:lnTo>
                    <a:pt x="415518" y="192976"/>
                  </a:lnTo>
                  <a:lnTo>
                    <a:pt x="415340" y="196507"/>
                  </a:lnTo>
                  <a:lnTo>
                    <a:pt x="414312" y="212153"/>
                  </a:lnTo>
                  <a:lnTo>
                    <a:pt x="414083" y="217678"/>
                  </a:lnTo>
                  <a:lnTo>
                    <a:pt x="420547" y="241452"/>
                  </a:lnTo>
                  <a:lnTo>
                    <a:pt x="437286" y="253669"/>
                  </a:lnTo>
                  <a:lnTo>
                    <a:pt x="460311" y="258165"/>
                  </a:lnTo>
                  <a:lnTo>
                    <a:pt x="485622" y="258800"/>
                  </a:lnTo>
                  <a:lnTo>
                    <a:pt x="496125" y="258762"/>
                  </a:lnTo>
                  <a:lnTo>
                    <a:pt x="508063" y="258419"/>
                  </a:lnTo>
                  <a:lnTo>
                    <a:pt x="519430" y="257505"/>
                  </a:lnTo>
                  <a:lnTo>
                    <a:pt x="535825" y="254241"/>
                  </a:lnTo>
                  <a:lnTo>
                    <a:pt x="538911" y="248145"/>
                  </a:lnTo>
                  <a:lnTo>
                    <a:pt x="538911" y="229882"/>
                  </a:lnTo>
                  <a:close/>
                </a:path>
              </a:pathLst>
            </a:custGeom>
            <a:solidFill>
              <a:srgbClr val="4D4D4F"/>
            </a:solidFill>
          </p:spPr>
          <p:txBody>
            <a:bodyPr wrap="square" lIns="0" tIns="0" rIns="0" bIns="0" rtlCol="0"/>
            <a:lstStyle/>
            <a:p>
              <a:endParaRPr/>
            </a:p>
          </p:txBody>
        </p:sp>
        <p:pic>
          <p:nvPicPr>
            <p:cNvPr id="75" name="object 75"/>
            <p:cNvPicPr/>
            <p:nvPr/>
          </p:nvPicPr>
          <p:blipFill>
            <a:blip r:embed="rId54" cstate="print"/>
            <a:stretch>
              <a:fillRect/>
            </a:stretch>
          </p:blipFill>
          <p:spPr>
            <a:xfrm>
              <a:off x="2647200" y="6065735"/>
              <a:ext cx="243586" cy="248094"/>
            </a:xfrm>
            <a:prstGeom prst="rect">
              <a:avLst/>
            </a:prstGeom>
          </p:spPr>
        </p:pic>
        <p:pic>
          <p:nvPicPr>
            <p:cNvPr id="76" name="object 76"/>
            <p:cNvPicPr/>
            <p:nvPr/>
          </p:nvPicPr>
          <p:blipFill>
            <a:blip r:embed="rId55" cstate="print"/>
            <a:stretch>
              <a:fillRect/>
            </a:stretch>
          </p:blipFill>
          <p:spPr>
            <a:xfrm>
              <a:off x="2930408" y="6044412"/>
              <a:ext cx="2188935" cy="269417"/>
            </a:xfrm>
            <a:prstGeom prst="rect">
              <a:avLst/>
            </a:prstGeom>
          </p:spPr>
        </p:pic>
        <p:pic>
          <p:nvPicPr>
            <p:cNvPr id="77" name="object 77"/>
            <p:cNvPicPr/>
            <p:nvPr/>
          </p:nvPicPr>
          <p:blipFill>
            <a:blip r:embed="rId56" cstate="print"/>
            <a:stretch>
              <a:fillRect/>
            </a:stretch>
          </p:blipFill>
          <p:spPr>
            <a:xfrm>
              <a:off x="1244600" y="6019799"/>
              <a:ext cx="711200" cy="784210"/>
            </a:xfrm>
            <a:prstGeom prst="rect">
              <a:avLst/>
            </a:prstGeom>
          </p:spPr>
        </p:pic>
        <p:pic>
          <p:nvPicPr>
            <p:cNvPr id="78" name="object 78"/>
            <p:cNvPicPr/>
            <p:nvPr/>
          </p:nvPicPr>
          <p:blipFill>
            <a:blip r:embed="rId57" cstate="print"/>
            <a:stretch>
              <a:fillRect/>
            </a:stretch>
          </p:blipFill>
          <p:spPr>
            <a:xfrm>
              <a:off x="5796770" y="6045199"/>
              <a:ext cx="715459" cy="755751"/>
            </a:xfrm>
            <a:prstGeom prst="rect">
              <a:avLst/>
            </a:prstGeom>
          </p:spPr>
        </p:pic>
        <p:pic>
          <p:nvPicPr>
            <p:cNvPr id="79" name="object 79"/>
            <p:cNvPicPr/>
            <p:nvPr/>
          </p:nvPicPr>
          <p:blipFill>
            <a:blip r:embed="rId58" cstate="print">
              <a:extLst>
                <a:ext uri="{28A0092B-C50C-407E-A947-70E740481C1C}">
                  <a14:useLocalDpi xmlns:a14="http://schemas.microsoft.com/office/drawing/2010/main" val="0"/>
                </a:ext>
              </a:extLst>
            </a:blip>
            <a:srcRect/>
            <a:stretch/>
          </p:blipFill>
          <p:spPr>
            <a:xfrm>
              <a:off x="5937624" y="9157448"/>
              <a:ext cx="519950" cy="519950"/>
            </a:xfrm>
            <a:prstGeom prst="rect">
              <a:avLst/>
            </a:prstGeom>
          </p:spPr>
        </p:pic>
      </p:grpSp>
      <p:sp>
        <p:nvSpPr>
          <p:cNvPr id="80" name="object 80"/>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81" name="object 81"/>
          <p:cNvGrpSpPr/>
          <p:nvPr/>
        </p:nvGrpSpPr>
        <p:grpSpPr>
          <a:xfrm>
            <a:off x="7183539" y="1080286"/>
            <a:ext cx="368935" cy="688340"/>
            <a:chOff x="7183539" y="1080286"/>
            <a:chExt cx="368935" cy="688340"/>
          </a:xfrm>
        </p:grpSpPr>
        <p:sp>
          <p:nvSpPr>
            <p:cNvPr id="82" name="object 82"/>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83" name="object 83"/>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4" name="object 84"/>
            <p:cNvPicPr/>
            <p:nvPr/>
          </p:nvPicPr>
          <p:blipFill>
            <a:blip r:embed="rId59" cstate="print"/>
            <a:stretch>
              <a:fillRect/>
            </a:stretch>
          </p:blipFill>
          <p:spPr>
            <a:xfrm>
              <a:off x="7296200" y="1401508"/>
              <a:ext cx="133946" cy="270967"/>
            </a:xfrm>
            <a:prstGeom prst="rect">
              <a:avLst/>
            </a:prstGeom>
          </p:spPr>
        </p:pic>
      </p:grpSp>
      <p:grpSp>
        <p:nvGrpSpPr>
          <p:cNvPr id="85" name="object 85"/>
          <p:cNvGrpSpPr/>
          <p:nvPr/>
        </p:nvGrpSpPr>
        <p:grpSpPr>
          <a:xfrm>
            <a:off x="7183539" y="2570606"/>
            <a:ext cx="368935" cy="688340"/>
            <a:chOff x="7183539" y="2570606"/>
            <a:chExt cx="368935" cy="688340"/>
          </a:xfrm>
        </p:grpSpPr>
        <p:sp>
          <p:nvSpPr>
            <p:cNvPr id="86" name="object 86"/>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87" name="object 87"/>
            <p:cNvPicPr/>
            <p:nvPr/>
          </p:nvPicPr>
          <p:blipFill>
            <a:blip r:embed="rId60" cstate="print"/>
            <a:stretch>
              <a:fillRect/>
            </a:stretch>
          </p:blipFill>
          <p:spPr>
            <a:xfrm>
              <a:off x="7296200" y="2686303"/>
              <a:ext cx="133946" cy="272503"/>
            </a:xfrm>
            <a:prstGeom prst="rect">
              <a:avLst/>
            </a:prstGeom>
          </p:spPr>
        </p:pic>
        <p:pic>
          <p:nvPicPr>
            <p:cNvPr id="88" name="object 88"/>
            <p:cNvPicPr/>
            <p:nvPr/>
          </p:nvPicPr>
          <p:blipFill>
            <a:blip r:embed="rId61" cstate="print"/>
            <a:stretch>
              <a:fillRect/>
            </a:stretch>
          </p:blipFill>
          <p:spPr>
            <a:xfrm>
              <a:off x="7294664" y="3013570"/>
              <a:ext cx="137020" cy="137020"/>
            </a:xfrm>
            <a:prstGeom prst="rect">
              <a:avLst/>
            </a:prstGeom>
          </p:spPr>
        </p:pic>
      </p:grpSp>
      <p:grpSp>
        <p:nvGrpSpPr>
          <p:cNvPr id="89" name="object 89"/>
          <p:cNvGrpSpPr/>
          <p:nvPr/>
        </p:nvGrpSpPr>
        <p:grpSpPr>
          <a:xfrm>
            <a:off x="7183539" y="1826221"/>
            <a:ext cx="368935" cy="687070"/>
            <a:chOff x="7183539" y="1826221"/>
            <a:chExt cx="368935" cy="687070"/>
          </a:xfrm>
        </p:grpSpPr>
        <p:sp>
          <p:nvSpPr>
            <p:cNvPr id="90" name="object 90"/>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1" name="object 91"/>
            <p:cNvPicPr/>
            <p:nvPr/>
          </p:nvPicPr>
          <p:blipFill>
            <a:blip r:embed="rId62" cstate="print"/>
            <a:stretch>
              <a:fillRect/>
            </a:stretch>
          </p:blipFill>
          <p:spPr>
            <a:xfrm>
              <a:off x="7296200" y="1940369"/>
              <a:ext cx="133946" cy="274040"/>
            </a:xfrm>
            <a:prstGeom prst="rect">
              <a:avLst/>
            </a:prstGeom>
          </p:spPr>
        </p:pic>
        <p:pic>
          <p:nvPicPr>
            <p:cNvPr id="92" name="object 92"/>
            <p:cNvPicPr/>
            <p:nvPr/>
          </p:nvPicPr>
          <p:blipFill>
            <a:blip r:embed="rId63" cstate="print"/>
            <a:stretch>
              <a:fillRect/>
            </a:stretch>
          </p:blipFill>
          <p:spPr>
            <a:xfrm>
              <a:off x="7294664" y="2269184"/>
              <a:ext cx="137020" cy="135483"/>
            </a:xfrm>
            <a:prstGeom prst="rect">
              <a:avLst/>
            </a:prstGeom>
          </p:spPr>
        </p:pic>
      </p:grpSp>
      <p:grpSp>
        <p:nvGrpSpPr>
          <p:cNvPr id="93" name="object 93"/>
          <p:cNvGrpSpPr/>
          <p:nvPr/>
        </p:nvGrpSpPr>
        <p:grpSpPr>
          <a:xfrm>
            <a:off x="7183539" y="3314991"/>
            <a:ext cx="368935" cy="688340"/>
            <a:chOff x="7183539" y="3314991"/>
            <a:chExt cx="368935" cy="688340"/>
          </a:xfrm>
        </p:grpSpPr>
        <p:sp>
          <p:nvSpPr>
            <p:cNvPr id="94" name="object 94"/>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95" name="object 95"/>
            <p:cNvPicPr/>
            <p:nvPr/>
          </p:nvPicPr>
          <p:blipFill>
            <a:blip r:embed="rId64" cstate="print"/>
            <a:stretch>
              <a:fillRect/>
            </a:stretch>
          </p:blipFill>
          <p:spPr>
            <a:xfrm>
              <a:off x="7296200" y="3430689"/>
              <a:ext cx="133946" cy="272453"/>
            </a:xfrm>
            <a:prstGeom prst="rect">
              <a:avLst/>
            </a:prstGeom>
          </p:spPr>
        </p:pic>
        <p:pic>
          <p:nvPicPr>
            <p:cNvPr id="96" name="object 96"/>
            <p:cNvPicPr/>
            <p:nvPr/>
          </p:nvPicPr>
          <p:blipFill>
            <a:blip r:embed="rId65" cstate="print"/>
            <a:stretch>
              <a:fillRect/>
            </a:stretch>
          </p:blipFill>
          <p:spPr>
            <a:xfrm>
              <a:off x="7294664" y="3759492"/>
              <a:ext cx="137020" cy="135483"/>
            </a:xfrm>
            <a:prstGeom prst="rect">
              <a:avLst/>
            </a:prstGeom>
          </p:spPr>
        </p:pic>
      </p:grpSp>
      <p:grpSp>
        <p:nvGrpSpPr>
          <p:cNvPr id="97" name="object 97"/>
          <p:cNvGrpSpPr/>
          <p:nvPr/>
        </p:nvGrpSpPr>
        <p:grpSpPr>
          <a:xfrm>
            <a:off x="7183539" y="4060875"/>
            <a:ext cx="368935" cy="687070"/>
            <a:chOff x="7183539" y="4060875"/>
            <a:chExt cx="368935" cy="687070"/>
          </a:xfrm>
        </p:grpSpPr>
        <p:sp>
          <p:nvSpPr>
            <p:cNvPr id="98" name="object 98"/>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99" name="object 99"/>
            <p:cNvPicPr/>
            <p:nvPr/>
          </p:nvPicPr>
          <p:blipFill>
            <a:blip r:embed="rId66" cstate="print"/>
            <a:stretch>
              <a:fillRect/>
            </a:stretch>
          </p:blipFill>
          <p:spPr>
            <a:xfrm>
              <a:off x="7296200" y="4175073"/>
              <a:ext cx="133946" cy="273989"/>
            </a:xfrm>
            <a:prstGeom prst="rect">
              <a:avLst/>
            </a:prstGeom>
          </p:spPr>
        </p:pic>
        <p:pic>
          <p:nvPicPr>
            <p:cNvPr id="100" name="object 100"/>
            <p:cNvPicPr/>
            <p:nvPr/>
          </p:nvPicPr>
          <p:blipFill>
            <a:blip r:embed="rId67" cstate="print"/>
            <a:stretch>
              <a:fillRect/>
            </a:stretch>
          </p:blipFill>
          <p:spPr>
            <a:xfrm>
              <a:off x="7294664" y="4503889"/>
              <a:ext cx="137020" cy="136969"/>
            </a:xfrm>
            <a:prstGeom prst="rect">
              <a:avLst/>
            </a:prstGeom>
          </p:spPr>
        </p:pic>
      </p:grpSp>
      <p:grpSp>
        <p:nvGrpSpPr>
          <p:cNvPr id="101" name="object 101"/>
          <p:cNvGrpSpPr/>
          <p:nvPr/>
        </p:nvGrpSpPr>
        <p:grpSpPr>
          <a:xfrm>
            <a:off x="7183539" y="4805260"/>
            <a:ext cx="368935" cy="688340"/>
            <a:chOff x="7183539" y="4805260"/>
            <a:chExt cx="368935" cy="688340"/>
          </a:xfrm>
        </p:grpSpPr>
        <p:sp>
          <p:nvSpPr>
            <p:cNvPr id="102" name="object 102"/>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03" name="object 103"/>
            <p:cNvPicPr/>
            <p:nvPr/>
          </p:nvPicPr>
          <p:blipFill>
            <a:blip r:embed="rId68" cstate="print"/>
            <a:stretch>
              <a:fillRect/>
            </a:stretch>
          </p:blipFill>
          <p:spPr>
            <a:xfrm>
              <a:off x="7296200" y="4920957"/>
              <a:ext cx="133946" cy="272503"/>
            </a:xfrm>
            <a:prstGeom prst="rect">
              <a:avLst/>
            </a:prstGeom>
          </p:spPr>
        </p:pic>
        <p:pic>
          <p:nvPicPr>
            <p:cNvPr id="104" name="object 104"/>
            <p:cNvPicPr/>
            <p:nvPr/>
          </p:nvPicPr>
          <p:blipFill>
            <a:blip r:embed="rId69" cstate="print"/>
            <a:stretch>
              <a:fillRect/>
            </a:stretch>
          </p:blipFill>
          <p:spPr>
            <a:xfrm>
              <a:off x="7294664" y="5248274"/>
              <a:ext cx="137020" cy="136969"/>
            </a:xfrm>
            <a:prstGeom prst="rect">
              <a:avLst/>
            </a:prstGeom>
          </p:spPr>
        </p:pic>
      </p:grpSp>
      <p:grpSp>
        <p:nvGrpSpPr>
          <p:cNvPr id="105" name="object 105"/>
          <p:cNvGrpSpPr/>
          <p:nvPr/>
        </p:nvGrpSpPr>
        <p:grpSpPr>
          <a:xfrm>
            <a:off x="7183539" y="5549645"/>
            <a:ext cx="368935" cy="688340"/>
            <a:chOff x="7183539" y="5549645"/>
            <a:chExt cx="368935" cy="688340"/>
          </a:xfrm>
        </p:grpSpPr>
        <p:sp>
          <p:nvSpPr>
            <p:cNvPr id="106" name="object 106"/>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07" name="object 107"/>
            <p:cNvPicPr/>
            <p:nvPr/>
          </p:nvPicPr>
          <p:blipFill>
            <a:blip r:embed="rId70" cstate="print"/>
            <a:stretch>
              <a:fillRect/>
            </a:stretch>
          </p:blipFill>
          <p:spPr>
            <a:xfrm>
              <a:off x="7296200" y="5665342"/>
              <a:ext cx="133946" cy="272503"/>
            </a:xfrm>
            <a:prstGeom prst="rect">
              <a:avLst/>
            </a:prstGeom>
          </p:spPr>
        </p:pic>
        <p:pic>
          <p:nvPicPr>
            <p:cNvPr id="108" name="object 108"/>
            <p:cNvPicPr/>
            <p:nvPr/>
          </p:nvPicPr>
          <p:blipFill>
            <a:blip r:embed="rId71" cstate="print"/>
            <a:stretch>
              <a:fillRect/>
            </a:stretch>
          </p:blipFill>
          <p:spPr>
            <a:xfrm>
              <a:off x="7294664" y="5994145"/>
              <a:ext cx="137020" cy="135483"/>
            </a:xfrm>
            <a:prstGeom prst="rect">
              <a:avLst/>
            </a:prstGeom>
          </p:spPr>
        </p:pic>
      </p:grpSp>
      <p:grpSp>
        <p:nvGrpSpPr>
          <p:cNvPr id="109" name="object 109"/>
          <p:cNvGrpSpPr/>
          <p:nvPr/>
        </p:nvGrpSpPr>
        <p:grpSpPr>
          <a:xfrm>
            <a:off x="7183539" y="6295580"/>
            <a:ext cx="368935" cy="687070"/>
            <a:chOff x="7183539" y="6295580"/>
            <a:chExt cx="368935" cy="687070"/>
          </a:xfrm>
        </p:grpSpPr>
        <p:sp>
          <p:nvSpPr>
            <p:cNvPr id="110" name="object 110"/>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11" name="object 111"/>
            <p:cNvPicPr/>
            <p:nvPr/>
          </p:nvPicPr>
          <p:blipFill>
            <a:blip r:embed="rId72" cstate="print"/>
            <a:stretch>
              <a:fillRect/>
            </a:stretch>
          </p:blipFill>
          <p:spPr>
            <a:xfrm>
              <a:off x="7296200" y="6409727"/>
              <a:ext cx="133946" cy="274040"/>
            </a:xfrm>
            <a:prstGeom prst="rect">
              <a:avLst/>
            </a:prstGeom>
          </p:spPr>
        </p:pic>
        <p:pic>
          <p:nvPicPr>
            <p:cNvPr id="112" name="object 112"/>
            <p:cNvPicPr/>
            <p:nvPr/>
          </p:nvPicPr>
          <p:blipFill>
            <a:blip r:embed="rId73" cstate="print"/>
            <a:stretch>
              <a:fillRect/>
            </a:stretch>
          </p:blipFill>
          <p:spPr>
            <a:xfrm>
              <a:off x="7294664" y="6738543"/>
              <a:ext cx="137020" cy="137020"/>
            </a:xfrm>
            <a:prstGeom prst="rect">
              <a:avLst/>
            </a:prstGeom>
          </p:spPr>
        </p:pic>
      </p:grpSp>
      <p:grpSp>
        <p:nvGrpSpPr>
          <p:cNvPr id="113" name="object 113"/>
          <p:cNvGrpSpPr/>
          <p:nvPr/>
        </p:nvGrpSpPr>
        <p:grpSpPr>
          <a:xfrm>
            <a:off x="7183539" y="7039964"/>
            <a:ext cx="368935" cy="688340"/>
            <a:chOff x="7183539" y="7039964"/>
            <a:chExt cx="368935" cy="688340"/>
          </a:xfrm>
        </p:grpSpPr>
        <p:sp>
          <p:nvSpPr>
            <p:cNvPr id="114" name="object 114"/>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15" name="object 115"/>
            <p:cNvPicPr/>
            <p:nvPr/>
          </p:nvPicPr>
          <p:blipFill>
            <a:blip r:embed="rId74" cstate="print"/>
            <a:stretch>
              <a:fillRect/>
            </a:stretch>
          </p:blipFill>
          <p:spPr>
            <a:xfrm>
              <a:off x="7296200" y="7155662"/>
              <a:ext cx="133946" cy="272503"/>
            </a:xfrm>
            <a:prstGeom prst="rect">
              <a:avLst/>
            </a:prstGeom>
          </p:spPr>
        </p:pic>
        <p:pic>
          <p:nvPicPr>
            <p:cNvPr id="116" name="object 116"/>
            <p:cNvPicPr/>
            <p:nvPr/>
          </p:nvPicPr>
          <p:blipFill>
            <a:blip r:embed="rId75" cstate="print"/>
            <a:stretch>
              <a:fillRect/>
            </a:stretch>
          </p:blipFill>
          <p:spPr>
            <a:xfrm>
              <a:off x="7294664" y="7482928"/>
              <a:ext cx="137020" cy="137020"/>
            </a:xfrm>
            <a:prstGeom prst="rect">
              <a:avLst/>
            </a:prstGeom>
          </p:spPr>
        </p:pic>
      </p:grpSp>
      <p:grpSp>
        <p:nvGrpSpPr>
          <p:cNvPr id="117" name="object 117"/>
          <p:cNvGrpSpPr/>
          <p:nvPr/>
        </p:nvGrpSpPr>
        <p:grpSpPr>
          <a:xfrm>
            <a:off x="7183539" y="7784350"/>
            <a:ext cx="368935" cy="688340"/>
            <a:chOff x="7183539" y="7784350"/>
            <a:chExt cx="368935" cy="688340"/>
          </a:xfrm>
        </p:grpSpPr>
        <p:sp>
          <p:nvSpPr>
            <p:cNvPr id="118" name="object 118"/>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19" name="object 119"/>
            <p:cNvPicPr/>
            <p:nvPr/>
          </p:nvPicPr>
          <p:blipFill>
            <a:blip r:embed="rId76" cstate="print"/>
            <a:stretch>
              <a:fillRect/>
            </a:stretch>
          </p:blipFill>
          <p:spPr>
            <a:xfrm>
              <a:off x="7296200" y="7900047"/>
              <a:ext cx="133946" cy="272453"/>
            </a:xfrm>
            <a:prstGeom prst="rect">
              <a:avLst/>
            </a:prstGeom>
          </p:spPr>
        </p:pic>
        <p:pic>
          <p:nvPicPr>
            <p:cNvPr id="120" name="object 120"/>
            <p:cNvPicPr/>
            <p:nvPr/>
          </p:nvPicPr>
          <p:blipFill>
            <a:blip r:embed="rId77" cstate="print"/>
            <a:stretch>
              <a:fillRect/>
            </a:stretch>
          </p:blipFill>
          <p:spPr>
            <a:xfrm>
              <a:off x="7294664" y="8228850"/>
              <a:ext cx="137020" cy="135483"/>
            </a:xfrm>
            <a:prstGeom prst="rect">
              <a:avLst/>
            </a:prstGeom>
          </p:spPr>
        </p:pic>
      </p:grpSp>
      <p:pic>
        <p:nvPicPr>
          <p:cNvPr id="121" name="object 121"/>
          <p:cNvPicPr/>
          <p:nvPr/>
        </p:nvPicPr>
        <p:blipFill>
          <a:blip r:embed="rId78" cstate="print"/>
          <a:stretch>
            <a:fillRect/>
          </a:stretch>
        </p:blipFill>
        <p:spPr>
          <a:xfrm>
            <a:off x="7183539" y="8530233"/>
            <a:ext cx="368401" cy="688085"/>
          </a:xfrm>
          <a:prstGeom prst="rect">
            <a:avLst/>
          </a:prstGeom>
        </p:spPr>
      </p:pic>
      <p:grpSp>
        <p:nvGrpSpPr>
          <p:cNvPr id="122" name="object 122"/>
          <p:cNvGrpSpPr/>
          <p:nvPr/>
        </p:nvGrpSpPr>
        <p:grpSpPr>
          <a:xfrm>
            <a:off x="7183539" y="9274619"/>
            <a:ext cx="368935" cy="688340"/>
            <a:chOff x="7183539" y="9274619"/>
            <a:chExt cx="368935" cy="688340"/>
          </a:xfrm>
        </p:grpSpPr>
        <p:sp>
          <p:nvSpPr>
            <p:cNvPr id="123" name="object 123"/>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24" name="object 124"/>
            <p:cNvPicPr/>
            <p:nvPr/>
          </p:nvPicPr>
          <p:blipFill>
            <a:blip r:embed="rId79" cstate="print"/>
            <a:stretch>
              <a:fillRect/>
            </a:stretch>
          </p:blipFill>
          <p:spPr>
            <a:xfrm>
              <a:off x="7323581" y="9341637"/>
              <a:ext cx="79184" cy="121742"/>
            </a:xfrm>
            <a:prstGeom prst="rect">
              <a:avLst/>
            </a:prstGeom>
          </p:spPr>
        </p:pic>
        <p:pic>
          <p:nvPicPr>
            <p:cNvPr id="125" name="object 125"/>
            <p:cNvPicPr/>
            <p:nvPr/>
          </p:nvPicPr>
          <p:blipFill>
            <a:blip r:embed="rId80" cstate="print"/>
            <a:stretch>
              <a:fillRect/>
            </a:stretch>
          </p:blipFill>
          <p:spPr>
            <a:xfrm>
              <a:off x="7296200" y="9483178"/>
              <a:ext cx="133946" cy="420141"/>
            </a:xfrm>
            <a:prstGeom prst="rect">
              <a:avLst/>
            </a:prstGeom>
          </p:spPr>
        </p:pic>
      </p:grpSp>
      <p:sp>
        <p:nvSpPr>
          <p:cNvPr id="137" name="正方形/長方形 136">
            <a:extLst>
              <a:ext uri="{FF2B5EF4-FFF2-40B4-BE49-F238E27FC236}">
                <a16:creationId xmlns:a16="http://schemas.microsoft.com/office/drawing/2014/main" id="{8737F937-D725-4242-6A39-4F2FE38E5CAB}"/>
              </a:ext>
            </a:extLst>
          </p:cNvPr>
          <p:cNvSpPr/>
          <p:nvPr/>
        </p:nvSpPr>
        <p:spPr>
          <a:xfrm>
            <a:off x="1068641" y="2958805"/>
            <a:ext cx="5572962" cy="138215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2" name="図 131">
            <a:extLst>
              <a:ext uri="{FF2B5EF4-FFF2-40B4-BE49-F238E27FC236}">
                <a16:creationId xmlns:a16="http://schemas.microsoft.com/office/drawing/2014/main" id="{C03EDA13-2FA8-FBE2-E21B-C7AD065C8DEA}"/>
              </a:ext>
            </a:extLst>
          </p:cNvPr>
          <p:cNvPicPr>
            <a:picLocks noChangeAspect="1"/>
          </p:cNvPicPr>
          <p:nvPr/>
        </p:nvPicPr>
        <p:blipFill>
          <a:blip r:embed="rId81" cstate="print">
            <a:grayscl/>
            <a:extLst>
              <a:ext uri="{BEBA8EAE-BF5A-486C-A8C5-ECC9F3942E4B}">
                <a14:imgProps xmlns:a14="http://schemas.microsoft.com/office/drawing/2010/main">
                  <a14:imgLayer r:embed="rId82">
                    <a14:imgEffect>
                      <a14:colorTemperature colorTemp="6900"/>
                    </a14:imgEffect>
                    <a14:imgEffect>
                      <a14:brightnessContrast contrast="-3000"/>
                    </a14:imgEffect>
                  </a14:imgLayer>
                </a14:imgProps>
              </a:ext>
              <a:ext uri="{28A0092B-C50C-407E-A947-70E740481C1C}">
                <a14:useLocalDpi xmlns:a14="http://schemas.microsoft.com/office/drawing/2010/main" val="0"/>
              </a:ext>
            </a:extLst>
          </a:blip>
          <a:stretch>
            <a:fillRect/>
          </a:stretch>
        </p:blipFill>
        <p:spPr>
          <a:xfrm>
            <a:off x="1111250" y="3136900"/>
            <a:ext cx="936000" cy="1170000"/>
          </a:xfrm>
          <a:prstGeom prst="rect">
            <a:avLst/>
          </a:prstGeom>
        </p:spPr>
      </p:pic>
      <p:pic>
        <p:nvPicPr>
          <p:cNvPr id="134" name="図 133">
            <a:extLst>
              <a:ext uri="{FF2B5EF4-FFF2-40B4-BE49-F238E27FC236}">
                <a16:creationId xmlns:a16="http://schemas.microsoft.com/office/drawing/2014/main" id="{4B5CE2A1-2898-BCF8-E659-F80A72D15AD0}"/>
              </a:ext>
            </a:extLst>
          </p:cNvPr>
          <p:cNvPicPr>
            <a:picLocks noChangeAspect="1"/>
          </p:cNvPicPr>
          <p:nvPr/>
        </p:nvPicPr>
        <p:blipFill>
          <a:blip r:embed="rId83">
            <a:grayscl/>
            <a:extLst>
              <a:ext uri="{28A0092B-C50C-407E-A947-70E740481C1C}">
                <a14:useLocalDpi xmlns:a14="http://schemas.microsoft.com/office/drawing/2010/main" val="0"/>
              </a:ext>
            </a:extLst>
          </a:blip>
          <a:stretch>
            <a:fillRect/>
          </a:stretch>
        </p:blipFill>
        <p:spPr>
          <a:xfrm>
            <a:off x="2178050" y="3213100"/>
            <a:ext cx="1044000" cy="1106640"/>
          </a:xfrm>
          <a:prstGeom prst="rect">
            <a:avLst/>
          </a:prstGeom>
        </p:spPr>
      </p:pic>
      <p:pic>
        <p:nvPicPr>
          <p:cNvPr id="138" name="図 137">
            <a:extLst>
              <a:ext uri="{FF2B5EF4-FFF2-40B4-BE49-F238E27FC236}">
                <a16:creationId xmlns:a16="http://schemas.microsoft.com/office/drawing/2014/main" id="{A7071E09-E51A-971A-3CBD-95A6B5C63B56}"/>
              </a:ext>
            </a:extLst>
          </p:cNvPr>
          <p:cNvPicPr>
            <a:picLocks noChangeAspect="1"/>
          </p:cNvPicPr>
          <p:nvPr/>
        </p:nvPicPr>
        <p:blipFill>
          <a:blip r:embed="rId84" cstate="print">
            <a:grayscl/>
            <a:extLst>
              <a:ext uri="{BEBA8EAE-BF5A-486C-A8C5-ECC9F3942E4B}">
                <a14:imgProps xmlns:a14="http://schemas.microsoft.com/office/drawing/2010/main">
                  <a14:imgLayer r:embed="rId85">
                    <a14:imgEffect>
                      <a14:colorTemperature colorTemp="6900"/>
                    </a14:imgEffect>
                    <a14:imgEffect>
                      <a14:brightnessContrast contrast="-3000"/>
                    </a14:imgEffect>
                  </a14:imgLayer>
                </a14:imgProps>
              </a:ext>
              <a:ext uri="{28A0092B-C50C-407E-A947-70E740481C1C}">
                <a14:useLocalDpi xmlns:a14="http://schemas.microsoft.com/office/drawing/2010/main" val="0"/>
              </a:ext>
            </a:extLst>
          </a:blip>
          <a:stretch>
            <a:fillRect/>
          </a:stretch>
        </p:blipFill>
        <p:spPr>
          <a:xfrm>
            <a:off x="1246226" y="5944310"/>
            <a:ext cx="709815" cy="887268"/>
          </a:xfrm>
          <a:prstGeom prst="rect">
            <a:avLst/>
          </a:prstGeom>
        </p:spPr>
      </p:pic>
      <p:pic>
        <p:nvPicPr>
          <p:cNvPr id="139" name="図 138">
            <a:extLst>
              <a:ext uri="{FF2B5EF4-FFF2-40B4-BE49-F238E27FC236}">
                <a16:creationId xmlns:a16="http://schemas.microsoft.com/office/drawing/2014/main" id="{6A5A2D9E-2004-DDB2-9395-F21F2752AB5D}"/>
              </a:ext>
            </a:extLst>
          </p:cNvPr>
          <p:cNvPicPr>
            <a:picLocks noChangeAspect="1"/>
          </p:cNvPicPr>
          <p:nvPr/>
        </p:nvPicPr>
        <p:blipFill>
          <a:blip r:embed="rId83">
            <a:grayscl/>
            <a:extLst>
              <a:ext uri="{28A0092B-C50C-407E-A947-70E740481C1C}">
                <a14:useLocalDpi xmlns:a14="http://schemas.microsoft.com/office/drawing/2010/main" val="0"/>
              </a:ext>
            </a:extLst>
          </a:blip>
          <a:stretch>
            <a:fillRect/>
          </a:stretch>
        </p:blipFill>
        <p:spPr>
          <a:xfrm>
            <a:off x="5720514" y="6021707"/>
            <a:ext cx="791716" cy="839219"/>
          </a:xfrm>
          <a:prstGeom prst="rect">
            <a:avLst/>
          </a:prstGeom>
        </p:spPr>
      </p:pic>
      <p:pic>
        <p:nvPicPr>
          <p:cNvPr id="128" name="図 127">
            <a:extLst>
              <a:ext uri="{FF2B5EF4-FFF2-40B4-BE49-F238E27FC236}">
                <a16:creationId xmlns:a16="http://schemas.microsoft.com/office/drawing/2014/main" id="{C924F331-FB91-B147-DD88-E94D1DB92A26}"/>
              </a:ext>
            </a:extLst>
          </p:cNvPr>
          <p:cNvPicPr>
            <a:picLocks noChangeAspect="1"/>
          </p:cNvPicPr>
          <p:nvPr/>
        </p:nvPicPr>
        <p:blipFill>
          <a:blip r:embed="rId86" cstate="print">
            <a:extLst>
              <a:ext uri="{BEBA8EAE-BF5A-486C-A8C5-ECC9F3942E4B}">
                <a14:imgProps xmlns:a14="http://schemas.microsoft.com/office/drawing/2010/main">
                  <a14:imgLayer r:embed="rId87">
                    <a14:imgEffect>
                      <a14:saturation sat="0"/>
                    </a14:imgEffect>
                  </a14:imgLayer>
                </a14:imgProps>
              </a:ext>
              <a:ext uri="{28A0092B-C50C-407E-A947-70E740481C1C}">
                <a14:useLocalDpi xmlns:a14="http://schemas.microsoft.com/office/drawing/2010/main" val="0"/>
              </a:ext>
            </a:extLst>
          </a:blip>
          <a:srcRect t="12493" b="11847"/>
          <a:stretch>
            <a:fillRect/>
          </a:stretch>
        </p:blipFill>
        <p:spPr>
          <a:xfrm>
            <a:off x="3552944" y="3373090"/>
            <a:ext cx="2940946" cy="885170"/>
          </a:xfrm>
          <a:prstGeom prst="rect">
            <a:avLst/>
          </a:prstGeom>
        </p:spPr>
      </p:pic>
      <p:grpSp>
        <p:nvGrpSpPr>
          <p:cNvPr id="126" name="object 2"/>
          <p:cNvGrpSpPr/>
          <p:nvPr/>
        </p:nvGrpSpPr>
        <p:grpSpPr>
          <a:xfrm>
            <a:off x="3415956" y="10148442"/>
            <a:ext cx="703580" cy="91440"/>
            <a:chOff x="3415956" y="10148442"/>
            <a:chExt cx="703580" cy="91440"/>
          </a:xfrm>
        </p:grpSpPr>
        <p:sp>
          <p:nvSpPr>
            <p:cNvPr id="127"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129" name="object 4"/>
            <p:cNvPicPr/>
            <p:nvPr/>
          </p:nvPicPr>
          <p:blipFill>
            <a:blip r:embed="rId88" cstate="print"/>
            <a:stretch>
              <a:fillRect/>
            </a:stretch>
          </p:blipFill>
          <p:spPr>
            <a:xfrm>
              <a:off x="3738663" y="10148442"/>
              <a:ext cx="123329" cy="91325"/>
            </a:xfrm>
            <a:prstGeom prst="rect">
              <a:avLst/>
            </a:prstGeom>
          </p:spPr>
        </p:pic>
        <p:sp>
          <p:nvSpPr>
            <p:cNvPr id="130"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テキスト ボックス 20">
            <a:extLst>
              <a:ext uri="{FF2B5EF4-FFF2-40B4-BE49-F238E27FC236}">
                <a16:creationId xmlns:a16="http://schemas.microsoft.com/office/drawing/2014/main" id="{ED914CD4-64A0-D238-E632-4789834BBBE4}"/>
              </a:ext>
            </a:extLst>
          </p:cNvPr>
          <p:cNvSpPr txBox="1"/>
          <p:nvPr/>
        </p:nvSpPr>
        <p:spPr>
          <a:xfrm>
            <a:off x="1245249" y="6500435"/>
            <a:ext cx="5185852" cy="2083968"/>
          </a:xfrm>
          <a:prstGeom prst="rect">
            <a:avLst/>
          </a:prstGeom>
          <a:noFill/>
        </p:spPr>
        <p:txBody>
          <a:bodyPr wrap="square" rtlCol="0">
            <a:spAutoFit/>
          </a:bodyPr>
          <a:lstStyle/>
          <a:p>
            <a:pPr>
              <a:lnSpc>
                <a:spcPct val="150000"/>
              </a:lnSpc>
            </a:pPr>
            <a:r>
              <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1</a:t>
            </a: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雇用環境の整備について、適切な行動計画</a:t>
            </a:r>
            <a:endPar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50000"/>
              </a:lnSpc>
            </a:pP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a:t>
            </a:r>
            <a:r>
              <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2</a:t>
            </a: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年以上</a:t>
            </a:r>
            <a:r>
              <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5</a:t>
            </a: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年以内）を策定したこと。</a:t>
            </a:r>
            <a:endPar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50000"/>
              </a:lnSpc>
            </a:pPr>
            <a:r>
              <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2</a:t>
            </a: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行動計画を実施し、計画に定めた目標を達成したこと。</a:t>
            </a:r>
            <a:endPar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50000"/>
              </a:lnSpc>
            </a:pPr>
            <a:r>
              <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3</a:t>
            </a: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行動計画を公表（一般事業主行動計画公表サイト：</a:t>
            </a:r>
            <a:endPar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50000"/>
              </a:lnSpc>
            </a:pPr>
            <a:r>
              <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        </a:t>
            </a: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両立支援のひろば 等）し、労働者への周知を適切に行っていること。</a:t>
            </a:r>
            <a:endPar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50000"/>
              </a:lnSpc>
            </a:pPr>
            <a:r>
              <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4</a:t>
            </a: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男性労働者の育児休業等取得率が</a:t>
            </a:r>
            <a:r>
              <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30</a:t>
            </a: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％以上であること。</a:t>
            </a:r>
            <a:endPar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50000"/>
              </a:lnSpc>
            </a:pPr>
            <a:r>
              <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5</a:t>
            </a: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女性労働者及び育児休業の対象となる女性有期雇用労働者の育児休業等</a:t>
            </a:r>
            <a:endPar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a:p>
            <a:pPr>
              <a:lnSpc>
                <a:spcPct val="150000"/>
              </a:lnSpc>
            </a:pP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取得率がそれぞれ</a:t>
            </a:r>
            <a:r>
              <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75</a:t>
            </a:r>
            <a:r>
              <a:rPr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％以上であること。</a:t>
            </a:r>
            <a:endParaRPr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7" name="object 7"/>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8" name="object 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9" name="object 9"/>
          <p:cNvPicPr/>
          <p:nvPr/>
        </p:nvPicPr>
        <p:blipFill>
          <a:blip r:embed="rId3" cstate="print"/>
          <a:stretch>
            <a:fillRect/>
          </a:stretch>
        </p:blipFill>
        <p:spPr>
          <a:xfrm>
            <a:off x="5696292" y="5855639"/>
            <a:ext cx="71539" cy="103543"/>
          </a:xfrm>
          <a:prstGeom prst="rect">
            <a:avLst/>
          </a:prstGeom>
        </p:spPr>
      </p:pic>
      <p:pic>
        <p:nvPicPr>
          <p:cNvPr id="10" name="object 10"/>
          <p:cNvPicPr/>
          <p:nvPr/>
        </p:nvPicPr>
        <p:blipFill>
          <a:blip r:embed="rId4" cstate="print"/>
          <a:stretch>
            <a:fillRect/>
          </a:stretch>
        </p:blipFill>
        <p:spPr>
          <a:xfrm>
            <a:off x="5787631" y="5852616"/>
            <a:ext cx="433832" cy="106565"/>
          </a:xfrm>
          <a:prstGeom prst="rect">
            <a:avLst/>
          </a:prstGeom>
        </p:spPr>
      </p:pic>
      <p:pic>
        <p:nvPicPr>
          <p:cNvPr id="11" name="object 11"/>
          <p:cNvPicPr/>
          <p:nvPr/>
        </p:nvPicPr>
        <p:blipFill>
          <a:blip r:embed="rId5" cstate="print"/>
          <a:stretch>
            <a:fillRect/>
          </a:stretch>
        </p:blipFill>
        <p:spPr>
          <a:xfrm>
            <a:off x="6394995" y="5849543"/>
            <a:ext cx="246608" cy="117221"/>
          </a:xfrm>
          <a:prstGeom prst="rect">
            <a:avLst/>
          </a:prstGeom>
        </p:spPr>
      </p:pic>
      <p:pic>
        <p:nvPicPr>
          <p:cNvPr id="12" name="object 12"/>
          <p:cNvPicPr/>
          <p:nvPr/>
        </p:nvPicPr>
        <p:blipFill>
          <a:blip r:embed="rId6" cstate="print"/>
          <a:stretch>
            <a:fillRect/>
          </a:stretch>
        </p:blipFill>
        <p:spPr>
          <a:xfrm>
            <a:off x="2612186" y="6048971"/>
            <a:ext cx="2310803" cy="226809"/>
          </a:xfrm>
          <a:prstGeom prst="rect">
            <a:avLst/>
          </a:prstGeom>
        </p:spPr>
      </p:pic>
      <p:pic>
        <p:nvPicPr>
          <p:cNvPr id="14" name="object 14"/>
          <p:cNvPicPr/>
          <p:nvPr/>
        </p:nvPicPr>
        <p:blipFill>
          <a:blip r:embed="rId7" cstate="print"/>
          <a:stretch>
            <a:fillRect/>
          </a:stretch>
        </p:blipFill>
        <p:spPr>
          <a:xfrm>
            <a:off x="1073200" y="9326409"/>
            <a:ext cx="4455668" cy="274002"/>
          </a:xfrm>
          <a:prstGeom prst="rect">
            <a:avLst/>
          </a:prstGeom>
        </p:spPr>
      </p:pic>
      <p:pic>
        <p:nvPicPr>
          <p:cNvPr id="15" name="object 15"/>
          <p:cNvPicPr/>
          <p:nvPr/>
        </p:nvPicPr>
        <p:blipFill>
          <a:blip r:embed="rId8" cstate="print"/>
          <a:stretch>
            <a:fillRect/>
          </a:stretch>
        </p:blipFill>
        <p:spPr>
          <a:xfrm>
            <a:off x="5623217" y="9329444"/>
            <a:ext cx="741362" cy="115684"/>
          </a:xfrm>
          <a:prstGeom prst="rect">
            <a:avLst/>
          </a:prstGeom>
        </p:spPr>
      </p:pic>
      <p:sp>
        <p:nvSpPr>
          <p:cNvPr id="16" name="object 16"/>
          <p:cNvSpPr/>
          <p:nvPr/>
        </p:nvSpPr>
        <p:spPr>
          <a:xfrm>
            <a:off x="6419354" y="9378162"/>
            <a:ext cx="23495" cy="21590"/>
          </a:xfrm>
          <a:custGeom>
            <a:avLst/>
            <a:gdLst/>
            <a:ahLst/>
            <a:cxnLst/>
            <a:rect l="l" t="t" r="r" b="b"/>
            <a:pathLst>
              <a:path w="23495" h="21590">
                <a:moveTo>
                  <a:pt x="18300" y="21323"/>
                </a:moveTo>
                <a:lnTo>
                  <a:pt x="6095" y="21323"/>
                </a:lnTo>
                <a:lnTo>
                  <a:pt x="0" y="16713"/>
                </a:lnTo>
                <a:lnTo>
                  <a:pt x="0" y="4559"/>
                </a:lnTo>
                <a:lnTo>
                  <a:pt x="6095" y="0"/>
                </a:lnTo>
                <a:lnTo>
                  <a:pt x="18300" y="0"/>
                </a:lnTo>
                <a:lnTo>
                  <a:pt x="22872" y="4559"/>
                </a:lnTo>
                <a:lnTo>
                  <a:pt x="22872" y="16713"/>
                </a:lnTo>
                <a:lnTo>
                  <a:pt x="18300" y="21323"/>
                </a:lnTo>
                <a:close/>
              </a:path>
            </a:pathLst>
          </a:custGeom>
          <a:solidFill>
            <a:srgbClr val="4D4D4F"/>
          </a:solidFill>
        </p:spPr>
        <p:txBody>
          <a:bodyPr wrap="square" lIns="0" tIns="0" rIns="0" bIns="0" rtlCol="0"/>
          <a:lstStyle/>
          <a:p>
            <a:endParaRPr/>
          </a:p>
        </p:txBody>
      </p:sp>
      <p:pic>
        <p:nvPicPr>
          <p:cNvPr id="17" name="object 17"/>
          <p:cNvPicPr/>
          <p:nvPr/>
        </p:nvPicPr>
        <p:blipFill>
          <a:blip r:embed="rId9" cstate="print"/>
          <a:stretch>
            <a:fillRect/>
          </a:stretch>
        </p:blipFill>
        <p:spPr>
          <a:xfrm>
            <a:off x="1079296" y="9673475"/>
            <a:ext cx="4996065" cy="95897"/>
          </a:xfrm>
          <a:prstGeom prst="rect">
            <a:avLst/>
          </a:prstGeom>
        </p:spPr>
      </p:pic>
      <p:sp>
        <p:nvSpPr>
          <p:cNvPr id="18" name="object 18"/>
          <p:cNvSpPr/>
          <p:nvPr/>
        </p:nvSpPr>
        <p:spPr>
          <a:xfrm>
            <a:off x="6093612" y="9673475"/>
            <a:ext cx="9525" cy="82550"/>
          </a:xfrm>
          <a:custGeom>
            <a:avLst/>
            <a:gdLst/>
            <a:ahLst/>
            <a:cxnLst/>
            <a:rect l="l" t="t" r="r" b="b"/>
            <a:pathLst>
              <a:path w="9525" h="82550">
                <a:moveTo>
                  <a:pt x="9131" y="82207"/>
                </a:moveTo>
                <a:lnTo>
                  <a:pt x="1549" y="82207"/>
                </a:lnTo>
                <a:lnTo>
                  <a:pt x="0" y="80670"/>
                </a:lnTo>
                <a:lnTo>
                  <a:pt x="0" y="1536"/>
                </a:lnTo>
                <a:lnTo>
                  <a:pt x="3035" y="0"/>
                </a:lnTo>
                <a:lnTo>
                  <a:pt x="7594" y="0"/>
                </a:lnTo>
                <a:lnTo>
                  <a:pt x="9131" y="1536"/>
                </a:lnTo>
                <a:lnTo>
                  <a:pt x="9131" y="82207"/>
                </a:lnTo>
                <a:close/>
              </a:path>
            </a:pathLst>
          </a:custGeom>
          <a:solidFill>
            <a:srgbClr val="4D4D4F"/>
          </a:solidFill>
        </p:spPr>
        <p:txBody>
          <a:bodyPr wrap="square" lIns="0" tIns="0" rIns="0" bIns="0" rtlCol="0"/>
          <a:lstStyle/>
          <a:p>
            <a:endParaRPr/>
          </a:p>
        </p:txBody>
      </p:sp>
      <p:pic>
        <p:nvPicPr>
          <p:cNvPr id="19" name="object 19"/>
          <p:cNvPicPr/>
          <p:nvPr/>
        </p:nvPicPr>
        <p:blipFill>
          <a:blip r:embed="rId10" cstate="print"/>
          <a:stretch>
            <a:fillRect/>
          </a:stretch>
        </p:blipFill>
        <p:spPr>
          <a:xfrm>
            <a:off x="2854223" y="8792694"/>
            <a:ext cx="1816049" cy="146151"/>
          </a:xfrm>
          <a:prstGeom prst="rect">
            <a:avLst/>
          </a:prstGeom>
        </p:spPr>
      </p:pic>
      <p:sp>
        <p:nvSpPr>
          <p:cNvPr id="20" name="object 20"/>
          <p:cNvSpPr/>
          <p:nvPr/>
        </p:nvSpPr>
        <p:spPr>
          <a:xfrm>
            <a:off x="3650411" y="9010384"/>
            <a:ext cx="233045" cy="275590"/>
          </a:xfrm>
          <a:custGeom>
            <a:avLst/>
            <a:gdLst/>
            <a:ahLst/>
            <a:cxnLst/>
            <a:rect l="l" t="t" r="r" b="b"/>
            <a:pathLst>
              <a:path w="233045" h="275590">
                <a:moveTo>
                  <a:pt x="232867" y="159842"/>
                </a:moveTo>
                <a:lnTo>
                  <a:pt x="165887" y="159842"/>
                </a:lnTo>
                <a:lnTo>
                  <a:pt x="165887" y="0"/>
                </a:lnTo>
                <a:lnTo>
                  <a:pt x="68453" y="0"/>
                </a:lnTo>
                <a:lnTo>
                  <a:pt x="68453" y="159842"/>
                </a:lnTo>
                <a:lnTo>
                  <a:pt x="0" y="159842"/>
                </a:lnTo>
                <a:lnTo>
                  <a:pt x="117170" y="275526"/>
                </a:lnTo>
                <a:lnTo>
                  <a:pt x="232867" y="159842"/>
                </a:lnTo>
                <a:close/>
              </a:path>
            </a:pathLst>
          </a:custGeom>
          <a:solidFill>
            <a:srgbClr val="46C7F5"/>
          </a:solidFill>
        </p:spPr>
        <p:txBody>
          <a:bodyPr wrap="square" lIns="0" tIns="0" rIns="0" bIns="0" rtlCol="0"/>
          <a:lstStyle/>
          <a:p>
            <a:endParaRPr/>
          </a:p>
        </p:txBody>
      </p:sp>
      <p:grpSp>
        <p:nvGrpSpPr>
          <p:cNvPr id="22" name="object 22"/>
          <p:cNvGrpSpPr/>
          <p:nvPr/>
        </p:nvGrpSpPr>
        <p:grpSpPr>
          <a:xfrm>
            <a:off x="709358" y="1078229"/>
            <a:ext cx="6116955" cy="4319270"/>
            <a:chOff x="709358" y="1078229"/>
            <a:chExt cx="6116955" cy="4319270"/>
          </a:xfrm>
        </p:grpSpPr>
        <p:sp>
          <p:nvSpPr>
            <p:cNvPr id="23" name="object 23"/>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24" name="object 24"/>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25" name="object 25"/>
            <p:cNvPicPr/>
            <p:nvPr/>
          </p:nvPicPr>
          <p:blipFill>
            <a:blip r:embed="rId11" cstate="print"/>
            <a:stretch>
              <a:fillRect/>
            </a:stretch>
          </p:blipFill>
          <p:spPr>
            <a:xfrm>
              <a:off x="5696292" y="1288846"/>
              <a:ext cx="71539" cy="103543"/>
            </a:xfrm>
            <a:prstGeom prst="rect">
              <a:avLst/>
            </a:prstGeom>
          </p:spPr>
        </p:pic>
        <p:pic>
          <p:nvPicPr>
            <p:cNvPr id="26" name="object 26"/>
            <p:cNvPicPr/>
            <p:nvPr/>
          </p:nvPicPr>
          <p:blipFill>
            <a:blip r:embed="rId12" cstate="print"/>
            <a:stretch>
              <a:fillRect/>
            </a:stretch>
          </p:blipFill>
          <p:spPr>
            <a:xfrm>
              <a:off x="5787631" y="1285824"/>
              <a:ext cx="409473" cy="106565"/>
            </a:xfrm>
            <a:prstGeom prst="rect">
              <a:avLst/>
            </a:prstGeom>
          </p:spPr>
        </p:pic>
        <p:pic>
          <p:nvPicPr>
            <p:cNvPr id="27" name="object 27"/>
            <p:cNvPicPr/>
            <p:nvPr/>
          </p:nvPicPr>
          <p:blipFill>
            <a:blip r:embed="rId13" cstate="print"/>
            <a:stretch>
              <a:fillRect/>
            </a:stretch>
          </p:blipFill>
          <p:spPr>
            <a:xfrm>
              <a:off x="6394995" y="1282750"/>
              <a:ext cx="246608" cy="117221"/>
            </a:xfrm>
            <a:prstGeom prst="rect">
              <a:avLst/>
            </a:prstGeom>
          </p:spPr>
        </p:pic>
        <p:sp>
          <p:nvSpPr>
            <p:cNvPr id="28" name="object 28"/>
            <p:cNvSpPr/>
            <p:nvPr/>
          </p:nvSpPr>
          <p:spPr>
            <a:xfrm>
              <a:off x="2125065" y="1643557"/>
              <a:ext cx="3285490" cy="283210"/>
            </a:xfrm>
            <a:custGeom>
              <a:avLst/>
              <a:gdLst/>
              <a:ahLst/>
              <a:cxnLst/>
              <a:rect l="l" t="t" r="r" b="b"/>
              <a:pathLst>
                <a:path w="3285490" h="283210">
                  <a:moveTo>
                    <a:pt x="278612" y="129387"/>
                  </a:moveTo>
                  <a:lnTo>
                    <a:pt x="270967" y="124815"/>
                  </a:lnTo>
                  <a:lnTo>
                    <a:pt x="258813" y="124815"/>
                  </a:lnTo>
                  <a:lnTo>
                    <a:pt x="249682" y="132410"/>
                  </a:lnTo>
                  <a:lnTo>
                    <a:pt x="235623" y="142354"/>
                  </a:lnTo>
                  <a:lnTo>
                    <a:pt x="221881" y="147853"/>
                  </a:lnTo>
                  <a:lnTo>
                    <a:pt x="209854" y="150215"/>
                  </a:lnTo>
                  <a:lnTo>
                    <a:pt x="200964" y="150710"/>
                  </a:lnTo>
                  <a:lnTo>
                    <a:pt x="187591" y="149707"/>
                  </a:lnTo>
                  <a:lnTo>
                    <a:pt x="175082" y="146126"/>
                  </a:lnTo>
                  <a:lnTo>
                    <a:pt x="160274" y="139128"/>
                  </a:lnTo>
                  <a:lnTo>
                    <a:pt x="156425" y="136969"/>
                  </a:lnTo>
                  <a:lnTo>
                    <a:pt x="140042" y="127838"/>
                  </a:lnTo>
                  <a:lnTo>
                    <a:pt x="124548" y="119862"/>
                  </a:lnTo>
                  <a:lnTo>
                    <a:pt x="109601" y="114160"/>
                  </a:lnTo>
                  <a:lnTo>
                    <a:pt x="94665" y="110731"/>
                  </a:lnTo>
                  <a:lnTo>
                    <a:pt x="79171" y="109588"/>
                  </a:lnTo>
                  <a:lnTo>
                    <a:pt x="59842" y="111353"/>
                  </a:lnTo>
                  <a:lnTo>
                    <a:pt x="21336" y="126352"/>
                  </a:lnTo>
                  <a:lnTo>
                    <a:pt x="0" y="150710"/>
                  </a:lnTo>
                  <a:lnTo>
                    <a:pt x="0" y="156768"/>
                  </a:lnTo>
                  <a:lnTo>
                    <a:pt x="6108" y="162864"/>
                  </a:lnTo>
                  <a:lnTo>
                    <a:pt x="18262" y="162864"/>
                  </a:lnTo>
                  <a:lnTo>
                    <a:pt x="21336" y="161328"/>
                  </a:lnTo>
                  <a:lnTo>
                    <a:pt x="25895" y="156768"/>
                  </a:lnTo>
                  <a:lnTo>
                    <a:pt x="41884" y="145973"/>
                  </a:lnTo>
                  <a:lnTo>
                    <a:pt x="56896" y="140030"/>
                  </a:lnTo>
                  <a:lnTo>
                    <a:pt x="69342" y="137502"/>
                  </a:lnTo>
                  <a:lnTo>
                    <a:pt x="77635" y="136969"/>
                  </a:lnTo>
                  <a:lnTo>
                    <a:pt x="95732" y="139268"/>
                  </a:lnTo>
                  <a:lnTo>
                    <a:pt x="112839" y="144983"/>
                  </a:lnTo>
                  <a:lnTo>
                    <a:pt x="127939" y="152425"/>
                  </a:lnTo>
                  <a:lnTo>
                    <a:pt x="140042" y="159842"/>
                  </a:lnTo>
                  <a:lnTo>
                    <a:pt x="150825" y="166141"/>
                  </a:lnTo>
                  <a:lnTo>
                    <a:pt x="164592" y="172593"/>
                  </a:lnTo>
                  <a:lnTo>
                    <a:pt x="180936" y="177622"/>
                  </a:lnTo>
                  <a:lnTo>
                    <a:pt x="199428" y="179641"/>
                  </a:lnTo>
                  <a:lnTo>
                    <a:pt x="228498" y="175145"/>
                  </a:lnTo>
                  <a:lnTo>
                    <a:pt x="253860" y="164211"/>
                  </a:lnTo>
                  <a:lnTo>
                    <a:pt x="271792" y="150710"/>
                  </a:lnTo>
                  <a:lnTo>
                    <a:pt x="278612" y="138506"/>
                  </a:lnTo>
                  <a:lnTo>
                    <a:pt x="278612" y="129387"/>
                  </a:lnTo>
                  <a:close/>
                </a:path>
                <a:path w="3285490" h="283210">
                  <a:moveTo>
                    <a:pt x="555625" y="264871"/>
                  </a:moveTo>
                  <a:lnTo>
                    <a:pt x="513016" y="225272"/>
                  </a:lnTo>
                  <a:lnTo>
                    <a:pt x="475297" y="204101"/>
                  </a:lnTo>
                  <a:lnTo>
                    <a:pt x="409613" y="171983"/>
                  </a:lnTo>
                  <a:lnTo>
                    <a:pt x="374497" y="156768"/>
                  </a:lnTo>
                  <a:lnTo>
                    <a:pt x="365379" y="152196"/>
                  </a:lnTo>
                  <a:lnTo>
                    <a:pt x="360807" y="149174"/>
                  </a:lnTo>
                  <a:lnTo>
                    <a:pt x="360807" y="136969"/>
                  </a:lnTo>
                  <a:lnTo>
                    <a:pt x="365379" y="133946"/>
                  </a:lnTo>
                  <a:lnTo>
                    <a:pt x="379069" y="126352"/>
                  </a:lnTo>
                  <a:lnTo>
                    <a:pt x="412089" y="109893"/>
                  </a:lnTo>
                  <a:lnTo>
                    <a:pt x="448119" y="90576"/>
                  </a:lnTo>
                  <a:lnTo>
                    <a:pt x="485000" y="68973"/>
                  </a:lnTo>
                  <a:lnTo>
                    <a:pt x="520598" y="45643"/>
                  </a:lnTo>
                  <a:lnTo>
                    <a:pt x="538911" y="21285"/>
                  </a:lnTo>
                  <a:lnTo>
                    <a:pt x="537070" y="14198"/>
                  </a:lnTo>
                  <a:lnTo>
                    <a:pt x="532244" y="8940"/>
                  </a:lnTo>
                  <a:lnTo>
                    <a:pt x="525399" y="5689"/>
                  </a:lnTo>
                  <a:lnTo>
                    <a:pt x="517575" y="4559"/>
                  </a:lnTo>
                  <a:lnTo>
                    <a:pt x="513016" y="4559"/>
                  </a:lnTo>
                  <a:lnTo>
                    <a:pt x="508444" y="6057"/>
                  </a:lnTo>
                  <a:lnTo>
                    <a:pt x="505421" y="9131"/>
                  </a:lnTo>
                  <a:lnTo>
                    <a:pt x="499846" y="12687"/>
                  </a:lnTo>
                  <a:lnTo>
                    <a:pt x="491705" y="19215"/>
                  </a:lnTo>
                  <a:lnTo>
                    <a:pt x="483552" y="26035"/>
                  </a:lnTo>
                  <a:lnTo>
                    <a:pt x="477989" y="30416"/>
                  </a:lnTo>
                  <a:lnTo>
                    <a:pt x="460375" y="42329"/>
                  </a:lnTo>
                  <a:lnTo>
                    <a:pt x="439750" y="54800"/>
                  </a:lnTo>
                  <a:lnTo>
                    <a:pt x="350139" y="106565"/>
                  </a:lnTo>
                  <a:lnTo>
                    <a:pt x="336550" y="115074"/>
                  </a:lnTo>
                  <a:lnTo>
                    <a:pt x="325970" y="123304"/>
                  </a:lnTo>
                  <a:lnTo>
                    <a:pt x="319100" y="132676"/>
                  </a:lnTo>
                  <a:lnTo>
                    <a:pt x="316661" y="144614"/>
                  </a:lnTo>
                  <a:lnTo>
                    <a:pt x="318300" y="154724"/>
                  </a:lnTo>
                  <a:lnTo>
                    <a:pt x="349948" y="180378"/>
                  </a:lnTo>
                  <a:lnTo>
                    <a:pt x="394296" y="199377"/>
                  </a:lnTo>
                  <a:lnTo>
                    <a:pt x="437464" y="223266"/>
                  </a:lnTo>
                  <a:lnTo>
                    <a:pt x="471512" y="244132"/>
                  </a:lnTo>
                  <a:lnTo>
                    <a:pt x="497014" y="261277"/>
                  </a:lnTo>
                  <a:lnTo>
                    <a:pt x="514553" y="273989"/>
                  </a:lnTo>
                  <a:lnTo>
                    <a:pt x="522135" y="280098"/>
                  </a:lnTo>
                  <a:lnTo>
                    <a:pt x="528243" y="283121"/>
                  </a:lnTo>
                  <a:lnTo>
                    <a:pt x="535838" y="283121"/>
                  </a:lnTo>
                  <a:lnTo>
                    <a:pt x="544068" y="281343"/>
                  </a:lnTo>
                  <a:lnTo>
                    <a:pt x="550303" y="276847"/>
                  </a:lnTo>
                  <a:lnTo>
                    <a:pt x="554240" y="270929"/>
                  </a:lnTo>
                  <a:lnTo>
                    <a:pt x="555625" y="264871"/>
                  </a:lnTo>
                  <a:close/>
                </a:path>
                <a:path w="3285490" h="283210">
                  <a:moveTo>
                    <a:pt x="846391" y="185686"/>
                  </a:moveTo>
                  <a:lnTo>
                    <a:pt x="825906" y="129387"/>
                  </a:lnTo>
                  <a:lnTo>
                    <a:pt x="794372" y="107365"/>
                  </a:lnTo>
                  <a:lnTo>
                    <a:pt x="752030" y="100457"/>
                  </a:lnTo>
                  <a:lnTo>
                    <a:pt x="736968" y="101219"/>
                  </a:lnTo>
                  <a:lnTo>
                    <a:pt x="725347" y="103124"/>
                  </a:lnTo>
                  <a:lnTo>
                    <a:pt x="716026" y="105600"/>
                  </a:lnTo>
                  <a:lnTo>
                    <a:pt x="707872" y="108051"/>
                  </a:lnTo>
                  <a:lnTo>
                    <a:pt x="719175" y="99174"/>
                  </a:lnTo>
                  <a:lnTo>
                    <a:pt x="731075" y="90563"/>
                  </a:lnTo>
                  <a:lnTo>
                    <a:pt x="748106" y="78524"/>
                  </a:lnTo>
                  <a:lnTo>
                    <a:pt x="774852" y="59334"/>
                  </a:lnTo>
                  <a:lnTo>
                    <a:pt x="786117" y="50761"/>
                  </a:lnTo>
                  <a:lnTo>
                    <a:pt x="793102" y="44323"/>
                  </a:lnTo>
                  <a:lnTo>
                    <a:pt x="793191" y="44157"/>
                  </a:lnTo>
                  <a:lnTo>
                    <a:pt x="796671" y="38163"/>
                  </a:lnTo>
                  <a:lnTo>
                    <a:pt x="771779" y="12153"/>
                  </a:lnTo>
                  <a:lnTo>
                    <a:pt x="763168" y="12179"/>
                  </a:lnTo>
                  <a:lnTo>
                    <a:pt x="751992" y="12357"/>
                  </a:lnTo>
                  <a:lnTo>
                    <a:pt x="739673" y="12814"/>
                  </a:lnTo>
                  <a:lnTo>
                    <a:pt x="727671" y="13690"/>
                  </a:lnTo>
                  <a:lnTo>
                    <a:pt x="645464" y="13690"/>
                  </a:lnTo>
                  <a:lnTo>
                    <a:pt x="629945" y="14846"/>
                  </a:lnTo>
                  <a:lnTo>
                    <a:pt x="619582" y="17132"/>
                  </a:lnTo>
                  <a:lnTo>
                    <a:pt x="613791" y="22263"/>
                  </a:lnTo>
                  <a:lnTo>
                    <a:pt x="611987" y="31953"/>
                  </a:lnTo>
                  <a:lnTo>
                    <a:pt x="611987" y="48717"/>
                  </a:lnTo>
                  <a:lnTo>
                    <a:pt x="630237" y="48717"/>
                  </a:lnTo>
                  <a:lnTo>
                    <a:pt x="651687" y="48006"/>
                  </a:lnTo>
                  <a:lnTo>
                    <a:pt x="719683" y="44881"/>
                  </a:lnTo>
                  <a:lnTo>
                    <a:pt x="742848" y="44157"/>
                  </a:lnTo>
                  <a:lnTo>
                    <a:pt x="718324" y="65278"/>
                  </a:lnTo>
                  <a:lnTo>
                    <a:pt x="681215" y="94386"/>
                  </a:lnTo>
                  <a:lnTo>
                    <a:pt x="641832" y="124625"/>
                  </a:lnTo>
                  <a:lnTo>
                    <a:pt x="610450" y="149174"/>
                  </a:lnTo>
                  <a:lnTo>
                    <a:pt x="594372" y="160972"/>
                  </a:lnTo>
                  <a:lnTo>
                    <a:pt x="585711" y="168198"/>
                  </a:lnTo>
                  <a:lnTo>
                    <a:pt x="582180" y="173151"/>
                  </a:lnTo>
                  <a:lnTo>
                    <a:pt x="581520" y="178104"/>
                  </a:lnTo>
                  <a:lnTo>
                    <a:pt x="583082" y="184810"/>
                  </a:lnTo>
                  <a:lnTo>
                    <a:pt x="587222" y="190652"/>
                  </a:lnTo>
                  <a:lnTo>
                    <a:pt x="593064" y="194792"/>
                  </a:lnTo>
                  <a:lnTo>
                    <a:pt x="599782" y="196354"/>
                  </a:lnTo>
                  <a:lnTo>
                    <a:pt x="604469" y="195834"/>
                  </a:lnTo>
                  <a:lnTo>
                    <a:pt x="608888" y="193306"/>
                  </a:lnTo>
                  <a:lnTo>
                    <a:pt x="615594" y="187363"/>
                  </a:lnTo>
                  <a:lnTo>
                    <a:pt x="627164" y="176555"/>
                  </a:lnTo>
                  <a:lnTo>
                    <a:pt x="647712" y="160223"/>
                  </a:lnTo>
                  <a:lnTo>
                    <a:pt x="672846" y="144995"/>
                  </a:lnTo>
                  <a:lnTo>
                    <a:pt x="702538" y="133769"/>
                  </a:lnTo>
                  <a:lnTo>
                    <a:pt x="736803" y="129387"/>
                  </a:lnTo>
                  <a:lnTo>
                    <a:pt x="763612" y="132245"/>
                  </a:lnTo>
                  <a:lnTo>
                    <a:pt x="787031" y="141947"/>
                  </a:lnTo>
                  <a:lnTo>
                    <a:pt x="803592" y="160223"/>
                  </a:lnTo>
                  <a:lnTo>
                    <a:pt x="809879" y="188760"/>
                  </a:lnTo>
                  <a:lnTo>
                    <a:pt x="806437" y="209397"/>
                  </a:lnTo>
                  <a:lnTo>
                    <a:pt x="796150" y="227012"/>
                  </a:lnTo>
                  <a:lnTo>
                    <a:pt x="779018" y="240347"/>
                  </a:lnTo>
                  <a:lnTo>
                    <a:pt x="755053" y="248094"/>
                  </a:lnTo>
                  <a:lnTo>
                    <a:pt x="758088" y="243535"/>
                  </a:lnTo>
                  <a:lnTo>
                    <a:pt x="757986" y="228307"/>
                  </a:lnTo>
                  <a:lnTo>
                    <a:pt x="742848" y="191795"/>
                  </a:lnTo>
                  <a:lnTo>
                    <a:pt x="729157" y="183438"/>
                  </a:lnTo>
                  <a:lnTo>
                    <a:pt x="729157" y="234403"/>
                  </a:lnTo>
                  <a:lnTo>
                    <a:pt x="729157" y="242049"/>
                  </a:lnTo>
                  <a:lnTo>
                    <a:pt x="727671" y="246608"/>
                  </a:lnTo>
                  <a:lnTo>
                    <a:pt x="726135" y="252666"/>
                  </a:lnTo>
                  <a:lnTo>
                    <a:pt x="710907" y="252666"/>
                  </a:lnTo>
                  <a:lnTo>
                    <a:pt x="693902" y="251434"/>
                  </a:lnTo>
                  <a:lnTo>
                    <a:pt x="678751" y="247357"/>
                  </a:lnTo>
                  <a:lnTo>
                    <a:pt x="667880" y="239839"/>
                  </a:lnTo>
                  <a:lnTo>
                    <a:pt x="663727" y="228307"/>
                  </a:lnTo>
                  <a:lnTo>
                    <a:pt x="666597" y="218973"/>
                  </a:lnTo>
                  <a:lnTo>
                    <a:pt x="674179" y="211759"/>
                  </a:lnTo>
                  <a:lnTo>
                    <a:pt x="684898" y="207137"/>
                  </a:lnTo>
                  <a:lnTo>
                    <a:pt x="697217" y="205486"/>
                  </a:lnTo>
                  <a:lnTo>
                    <a:pt x="707974" y="206590"/>
                  </a:lnTo>
                  <a:lnTo>
                    <a:pt x="718312" y="210820"/>
                  </a:lnTo>
                  <a:lnTo>
                    <a:pt x="726084" y="219621"/>
                  </a:lnTo>
                  <a:lnTo>
                    <a:pt x="729157" y="234403"/>
                  </a:lnTo>
                  <a:lnTo>
                    <a:pt x="729157" y="183438"/>
                  </a:lnTo>
                  <a:lnTo>
                    <a:pt x="717753" y="179819"/>
                  </a:lnTo>
                  <a:lnTo>
                    <a:pt x="706056" y="178320"/>
                  </a:lnTo>
                  <a:lnTo>
                    <a:pt x="697217" y="178104"/>
                  </a:lnTo>
                  <a:lnTo>
                    <a:pt x="674128" y="180848"/>
                  </a:lnTo>
                  <a:lnTo>
                    <a:pt x="653034" y="189712"/>
                  </a:lnTo>
                  <a:lnTo>
                    <a:pt x="637667" y="205714"/>
                  </a:lnTo>
                  <a:lnTo>
                    <a:pt x="631723" y="229844"/>
                  </a:lnTo>
                  <a:lnTo>
                    <a:pt x="636955" y="250786"/>
                  </a:lnTo>
                  <a:lnTo>
                    <a:pt x="653046" y="267144"/>
                  </a:lnTo>
                  <a:lnTo>
                    <a:pt x="680542" y="277787"/>
                  </a:lnTo>
                  <a:lnTo>
                    <a:pt x="720026" y="281584"/>
                  </a:lnTo>
                  <a:lnTo>
                    <a:pt x="737120" y="281216"/>
                  </a:lnTo>
                  <a:lnTo>
                    <a:pt x="787006" y="270967"/>
                  </a:lnTo>
                  <a:lnTo>
                    <a:pt x="817041" y="252666"/>
                  </a:lnTo>
                  <a:lnTo>
                    <a:pt x="820762" y="248094"/>
                  </a:lnTo>
                  <a:lnTo>
                    <a:pt x="834961" y="230619"/>
                  </a:lnTo>
                  <a:lnTo>
                    <a:pt x="843953" y="207162"/>
                  </a:lnTo>
                  <a:lnTo>
                    <a:pt x="846391" y="185686"/>
                  </a:lnTo>
                  <a:close/>
                </a:path>
                <a:path w="3285490" h="283210">
                  <a:moveTo>
                    <a:pt x="1162989" y="171996"/>
                  </a:moveTo>
                  <a:lnTo>
                    <a:pt x="1125639" y="144614"/>
                  </a:lnTo>
                  <a:lnTo>
                    <a:pt x="1121918" y="143078"/>
                  </a:lnTo>
                  <a:lnTo>
                    <a:pt x="1122908" y="130924"/>
                  </a:lnTo>
                  <a:lnTo>
                    <a:pt x="1123035" y="129374"/>
                  </a:lnTo>
                  <a:lnTo>
                    <a:pt x="1124000" y="114363"/>
                  </a:lnTo>
                  <a:lnTo>
                    <a:pt x="1124673" y="99644"/>
                  </a:lnTo>
                  <a:lnTo>
                    <a:pt x="1124940" y="86766"/>
                  </a:lnTo>
                  <a:lnTo>
                    <a:pt x="1124445" y="74790"/>
                  </a:lnTo>
                  <a:lnTo>
                    <a:pt x="1122095" y="66217"/>
                  </a:lnTo>
                  <a:lnTo>
                    <a:pt x="1116609" y="61061"/>
                  </a:lnTo>
                  <a:lnTo>
                    <a:pt x="1106690" y="59334"/>
                  </a:lnTo>
                  <a:lnTo>
                    <a:pt x="1096124" y="61175"/>
                  </a:lnTo>
                  <a:lnTo>
                    <a:pt x="1090701" y="67157"/>
                  </a:lnTo>
                  <a:lnTo>
                    <a:pt x="1088707" y="77990"/>
                  </a:lnTo>
                  <a:lnTo>
                    <a:pt x="1088428" y="94361"/>
                  </a:lnTo>
                  <a:lnTo>
                    <a:pt x="1088326" y="104648"/>
                  </a:lnTo>
                  <a:lnTo>
                    <a:pt x="1088224" y="109194"/>
                  </a:lnTo>
                  <a:lnTo>
                    <a:pt x="1087767" y="118770"/>
                  </a:lnTo>
                  <a:lnTo>
                    <a:pt x="1086891" y="130924"/>
                  </a:lnTo>
                  <a:lnTo>
                    <a:pt x="1066723" y="124879"/>
                  </a:lnTo>
                  <a:lnTo>
                    <a:pt x="1047699" y="120256"/>
                  </a:lnTo>
                  <a:lnTo>
                    <a:pt x="1030376" y="116776"/>
                  </a:lnTo>
                  <a:lnTo>
                    <a:pt x="1015352" y="114147"/>
                  </a:lnTo>
                  <a:lnTo>
                    <a:pt x="1017689" y="104648"/>
                  </a:lnTo>
                  <a:lnTo>
                    <a:pt x="1027506" y="67157"/>
                  </a:lnTo>
                  <a:lnTo>
                    <a:pt x="1032129" y="39585"/>
                  </a:lnTo>
                  <a:lnTo>
                    <a:pt x="1029665" y="26962"/>
                  </a:lnTo>
                  <a:lnTo>
                    <a:pt x="1022781" y="18453"/>
                  </a:lnTo>
                  <a:lnTo>
                    <a:pt x="1012202" y="13665"/>
                  </a:lnTo>
                  <a:lnTo>
                    <a:pt x="998639" y="12153"/>
                  </a:lnTo>
                  <a:lnTo>
                    <a:pt x="919467" y="13690"/>
                  </a:lnTo>
                  <a:lnTo>
                    <a:pt x="914895" y="13690"/>
                  </a:lnTo>
                  <a:lnTo>
                    <a:pt x="902690" y="15227"/>
                  </a:lnTo>
                  <a:lnTo>
                    <a:pt x="902690" y="31953"/>
                  </a:lnTo>
                  <a:lnTo>
                    <a:pt x="904494" y="41656"/>
                  </a:lnTo>
                  <a:lnTo>
                    <a:pt x="909154" y="46621"/>
                  </a:lnTo>
                  <a:lnTo>
                    <a:pt x="915543" y="48463"/>
                  </a:lnTo>
                  <a:lnTo>
                    <a:pt x="922489" y="48717"/>
                  </a:lnTo>
                  <a:lnTo>
                    <a:pt x="935634" y="48247"/>
                  </a:lnTo>
                  <a:lnTo>
                    <a:pt x="983411" y="45643"/>
                  </a:lnTo>
                  <a:lnTo>
                    <a:pt x="992530" y="45643"/>
                  </a:lnTo>
                  <a:lnTo>
                    <a:pt x="995565" y="48717"/>
                  </a:lnTo>
                  <a:lnTo>
                    <a:pt x="995565" y="54775"/>
                  </a:lnTo>
                  <a:lnTo>
                    <a:pt x="985926" y="99098"/>
                  </a:lnTo>
                  <a:lnTo>
                    <a:pt x="974280" y="114477"/>
                  </a:lnTo>
                  <a:lnTo>
                    <a:pt x="974280" y="143078"/>
                  </a:lnTo>
                  <a:lnTo>
                    <a:pt x="961415" y="182460"/>
                  </a:lnTo>
                  <a:lnTo>
                    <a:pt x="943597" y="221665"/>
                  </a:lnTo>
                  <a:lnTo>
                    <a:pt x="930122" y="229844"/>
                  </a:lnTo>
                  <a:lnTo>
                    <a:pt x="923569" y="228333"/>
                  </a:lnTo>
                  <a:lnTo>
                    <a:pt x="916597" y="223380"/>
                  </a:lnTo>
                  <a:lnTo>
                    <a:pt x="911047" y="214439"/>
                  </a:lnTo>
                  <a:lnTo>
                    <a:pt x="908799" y="200914"/>
                  </a:lnTo>
                  <a:lnTo>
                    <a:pt x="910996" y="185508"/>
                  </a:lnTo>
                  <a:lnTo>
                    <a:pt x="911136" y="184746"/>
                  </a:lnTo>
                  <a:lnTo>
                    <a:pt x="920394" y="166865"/>
                  </a:lnTo>
                  <a:lnTo>
                    <a:pt x="940269" y="151472"/>
                  </a:lnTo>
                  <a:lnTo>
                    <a:pt x="974280" y="143078"/>
                  </a:lnTo>
                  <a:lnTo>
                    <a:pt x="974280" y="114477"/>
                  </a:lnTo>
                  <a:lnTo>
                    <a:pt x="922007" y="127279"/>
                  </a:lnTo>
                  <a:lnTo>
                    <a:pt x="891273" y="155638"/>
                  </a:lnTo>
                  <a:lnTo>
                    <a:pt x="879944" y="184569"/>
                  </a:lnTo>
                  <a:lnTo>
                    <a:pt x="878332" y="200914"/>
                  </a:lnTo>
                  <a:lnTo>
                    <a:pt x="883462" y="228650"/>
                  </a:lnTo>
                  <a:lnTo>
                    <a:pt x="896607" y="248107"/>
                  </a:lnTo>
                  <a:lnTo>
                    <a:pt x="914311" y="259575"/>
                  </a:lnTo>
                  <a:lnTo>
                    <a:pt x="933157" y="263321"/>
                  </a:lnTo>
                  <a:lnTo>
                    <a:pt x="947178" y="260692"/>
                  </a:lnTo>
                  <a:lnTo>
                    <a:pt x="959789" y="252488"/>
                  </a:lnTo>
                  <a:lnTo>
                    <a:pt x="971257" y="238302"/>
                  </a:lnTo>
                  <a:lnTo>
                    <a:pt x="975614" y="229844"/>
                  </a:lnTo>
                  <a:lnTo>
                    <a:pt x="981875" y="217690"/>
                  </a:lnTo>
                  <a:lnTo>
                    <a:pt x="988250" y="201764"/>
                  </a:lnTo>
                  <a:lnTo>
                    <a:pt x="995375" y="181711"/>
                  </a:lnTo>
                  <a:lnTo>
                    <a:pt x="1002207" y="161378"/>
                  </a:lnTo>
                  <a:lnTo>
                    <a:pt x="1007770" y="144614"/>
                  </a:lnTo>
                  <a:lnTo>
                    <a:pt x="1017066" y="146443"/>
                  </a:lnTo>
                  <a:lnTo>
                    <a:pt x="1033233" y="150126"/>
                  </a:lnTo>
                  <a:lnTo>
                    <a:pt x="1055687" y="156387"/>
                  </a:lnTo>
                  <a:lnTo>
                    <a:pt x="1083868" y="165900"/>
                  </a:lnTo>
                  <a:lnTo>
                    <a:pt x="1079271" y="185508"/>
                  </a:lnTo>
                  <a:lnTo>
                    <a:pt x="1071118" y="206248"/>
                  </a:lnTo>
                  <a:lnTo>
                    <a:pt x="1057541" y="225856"/>
                  </a:lnTo>
                  <a:lnTo>
                    <a:pt x="1036688" y="242049"/>
                  </a:lnTo>
                  <a:lnTo>
                    <a:pt x="1022121" y="249466"/>
                  </a:lnTo>
                  <a:lnTo>
                    <a:pt x="1013828" y="254596"/>
                  </a:lnTo>
                  <a:lnTo>
                    <a:pt x="1010107" y="259168"/>
                  </a:lnTo>
                  <a:lnTo>
                    <a:pt x="1009256" y="264871"/>
                  </a:lnTo>
                  <a:lnTo>
                    <a:pt x="1009256" y="273989"/>
                  </a:lnTo>
                  <a:lnTo>
                    <a:pt x="1018387" y="281584"/>
                  </a:lnTo>
                  <a:lnTo>
                    <a:pt x="1027557" y="281584"/>
                  </a:lnTo>
                  <a:lnTo>
                    <a:pt x="1050975" y="274218"/>
                  </a:lnTo>
                  <a:lnTo>
                    <a:pt x="1076820" y="253441"/>
                  </a:lnTo>
                  <a:lnTo>
                    <a:pt x="1100099" y="221259"/>
                  </a:lnTo>
                  <a:lnTo>
                    <a:pt x="1115822" y="179641"/>
                  </a:lnTo>
                  <a:lnTo>
                    <a:pt x="1127010" y="184746"/>
                  </a:lnTo>
                  <a:lnTo>
                    <a:pt x="1135621" y="188569"/>
                  </a:lnTo>
                  <a:lnTo>
                    <a:pt x="1141945" y="190969"/>
                  </a:lnTo>
                  <a:lnTo>
                    <a:pt x="1146276" y="191795"/>
                  </a:lnTo>
                  <a:lnTo>
                    <a:pt x="1152080" y="189992"/>
                  </a:lnTo>
                  <a:lnTo>
                    <a:pt x="1157478" y="185331"/>
                  </a:lnTo>
                  <a:lnTo>
                    <a:pt x="1161008" y="179641"/>
                  </a:lnTo>
                  <a:lnTo>
                    <a:pt x="1161440" y="178943"/>
                  </a:lnTo>
                  <a:lnTo>
                    <a:pt x="1162989" y="171996"/>
                  </a:lnTo>
                  <a:close/>
                </a:path>
                <a:path w="3285490" h="283210">
                  <a:moveTo>
                    <a:pt x="1465961" y="146100"/>
                  </a:moveTo>
                  <a:lnTo>
                    <a:pt x="1447698" y="124815"/>
                  </a:lnTo>
                  <a:lnTo>
                    <a:pt x="1435493" y="124815"/>
                  </a:lnTo>
                  <a:lnTo>
                    <a:pt x="1427911" y="164401"/>
                  </a:lnTo>
                  <a:lnTo>
                    <a:pt x="1426146" y="187921"/>
                  </a:lnTo>
                  <a:lnTo>
                    <a:pt x="1419517" y="214439"/>
                  </a:lnTo>
                  <a:lnTo>
                    <a:pt x="1406055" y="236105"/>
                  </a:lnTo>
                  <a:lnTo>
                    <a:pt x="1383753" y="245071"/>
                  </a:lnTo>
                  <a:lnTo>
                    <a:pt x="1370558" y="241414"/>
                  </a:lnTo>
                  <a:lnTo>
                    <a:pt x="1363776" y="232905"/>
                  </a:lnTo>
                  <a:lnTo>
                    <a:pt x="1361287" y="223253"/>
                  </a:lnTo>
                  <a:lnTo>
                    <a:pt x="1361046" y="218440"/>
                  </a:lnTo>
                  <a:lnTo>
                    <a:pt x="1361046" y="212471"/>
                  </a:lnTo>
                  <a:lnTo>
                    <a:pt x="1361160" y="209054"/>
                  </a:lnTo>
                  <a:lnTo>
                    <a:pt x="1361668" y="195808"/>
                  </a:lnTo>
                  <a:lnTo>
                    <a:pt x="1362176" y="181698"/>
                  </a:lnTo>
                  <a:lnTo>
                    <a:pt x="1362417" y="171996"/>
                  </a:lnTo>
                  <a:lnTo>
                    <a:pt x="1361440" y="157657"/>
                  </a:lnTo>
                  <a:lnTo>
                    <a:pt x="1359281" y="150710"/>
                  </a:lnTo>
                  <a:lnTo>
                    <a:pt x="1356410" y="141541"/>
                  </a:lnTo>
                  <a:lnTo>
                    <a:pt x="1355763" y="139458"/>
                  </a:lnTo>
                  <a:lnTo>
                    <a:pt x="1341234" y="123825"/>
                  </a:lnTo>
                  <a:lnTo>
                    <a:pt x="1313713" y="117182"/>
                  </a:lnTo>
                  <a:lnTo>
                    <a:pt x="1298803" y="118859"/>
                  </a:lnTo>
                  <a:lnTo>
                    <a:pt x="1286891" y="123672"/>
                  </a:lnTo>
                  <a:lnTo>
                    <a:pt x="1275829" y="131330"/>
                  </a:lnTo>
                  <a:lnTo>
                    <a:pt x="1263497" y="141541"/>
                  </a:lnTo>
                  <a:lnTo>
                    <a:pt x="1265605" y="134442"/>
                  </a:lnTo>
                  <a:lnTo>
                    <a:pt x="1281760" y="89789"/>
                  </a:lnTo>
                  <a:lnTo>
                    <a:pt x="1293304" y="61760"/>
                  </a:lnTo>
                  <a:lnTo>
                    <a:pt x="1295450" y="56311"/>
                  </a:lnTo>
                  <a:lnTo>
                    <a:pt x="1302499" y="39255"/>
                  </a:lnTo>
                  <a:lnTo>
                    <a:pt x="1306118" y="29476"/>
                  </a:lnTo>
                  <a:lnTo>
                    <a:pt x="1307452" y="23990"/>
                  </a:lnTo>
                  <a:lnTo>
                    <a:pt x="1307655" y="19799"/>
                  </a:lnTo>
                  <a:lnTo>
                    <a:pt x="1307655" y="10668"/>
                  </a:lnTo>
                  <a:lnTo>
                    <a:pt x="1296987" y="4559"/>
                  </a:lnTo>
                  <a:lnTo>
                    <a:pt x="1289354" y="4559"/>
                  </a:lnTo>
                  <a:lnTo>
                    <a:pt x="1280883" y="6019"/>
                  </a:lnTo>
                  <a:lnTo>
                    <a:pt x="1275283" y="10452"/>
                  </a:lnTo>
                  <a:lnTo>
                    <a:pt x="1271384" y="18046"/>
                  </a:lnTo>
                  <a:lnTo>
                    <a:pt x="1268069" y="28917"/>
                  </a:lnTo>
                  <a:lnTo>
                    <a:pt x="1250315" y="78041"/>
                  </a:lnTo>
                  <a:lnTo>
                    <a:pt x="1233500" y="127076"/>
                  </a:lnTo>
                  <a:lnTo>
                    <a:pt x="1217104" y="176847"/>
                  </a:lnTo>
                  <a:lnTo>
                    <a:pt x="1201089" y="226809"/>
                  </a:lnTo>
                  <a:lnTo>
                    <a:pt x="1196441" y="240817"/>
                  </a:lnTo>
                  <a:lnTo>
                    <a:pt x="1193660" y="249834"/>
                  </a:lnTo>
                  <a:lnTo>
                    <a:pt x="1192314" y="255714"/>
                  </a:lnTo>
                  <a:lnTo>
                    <a:pt x="1191971" y="260299"/>
                  </a:lnTo>
                  <a:lnTo>
                    <a:pt x="1191971" y="275526"/>
                  </a:lnTo>
                  <a:lnTo>
                    <a:pt x="1207147" y="277025"/>
                  </a:lnTo>
                  <a:lnTo>
                    <a:pt x="1210221" y="277025"/>
                  </a:lnTo>
                  <a:lnTo>
                    <a:pt x="1234274" y="236118"/>
                  </a:lnTo>
                  <a:lnTo>
                    <a:pt x="1237970" y="222440"/>
                  </a:lnTo>
                  <a:lnTo>
                    <a:pt x="1254480" y="184734"/>
                  </a:lnTo>
                  <a:lnTo>
                    <a:pt x="1286306" y="155206"/>
                  </a:lnTo>
                  <a:lnTo>
                    <a:pt x="1303096" y="150710"/>
                  </a:lnTo>
                  <a:lnTo>
                    <a:pt x="1316748" y="153136"/>
                  </a:lnTo>
                  <a:lnTo>
                    <a:pt x="1324571" y="159842"/>
                  </a:lnTo>
                  <a:lnTo>
                    <a:pt x="1328102" y="169976"/>
                  </a:lnTo>
                  <a:lnTo>
                    <a:pt x="1328877" y="181698"/>
                  </a:lnTo>
                  <a:lnTo>
                    <a:pt x="1328750" y="188760"/>
                  </a:lnTo>
                  <a:lnTo>
                    <a:pt x="1328699" y="190804"/>
                  </a:lnTo>
                  <a:lnTo>
                    <a:pt x="1327683" y="214439"/>
                  </a:lnTo>
                  <a:lnTo>
                    <a:pt x="1327404" y="223735"/>
                  </a:lnTo>
                  <a:lnTo>
                    <a:pt x="1330401" y="246049"/>
                  </a:lnTo>
                  <a:lnTo>
                    <a:pt x="1339964" y="263918"/>
                  </a:lnTo>
                  <a:lnTo>
                    <a:pt x="1356944" y="275793"/>
                  </a:lnTo>
                  <a:lnTo>
                    <a:pt x="1382217" y="280098"/>
                  </a:lnTo>
                  <a:lnTo>
                    <a:pt x="1419021" y="270967"/>
                  </a:lnTo>
                  <a:lnTo>
                    <a:pt x="1456067" y="218440"/>
                  </a:lnTo>
                  <a:lnTo>
                    <a:pt x="1464652" y="172669"/>
                  </a:lnTo>
                  <a:lnTo>
                    <a:pt x="1465884" y="150710"/>
                  </a:lnTo>
                  <a:lnTo>
                    <a:pt x="1465961" y="146100"/>
                  </a:lnTo>
                  <a:close/>
                </a:path>
                <a:path w="3285490" h="283210">
                  <a:moveTo>
                    <a:pt x="1771904" y="53276"/>
                  </a:moveTo>
                  <a:lnTo>
                    <a:pt x="1769071" y="41986"/>
                  </a:lnTo>
                  <a:lnTo>
                    <a:pt x="1761820" y="34988"/>
                  </a:lnTo>
                  <a:lnTo>
                    <a:pt x="1752015" y="31419"/>
                  </a:lnTo>
                  <a:lnTo>
                    <a:pt x="1741487" y="30416"/>
                  </a:lnTo>
                  <a:lnTo>
                    <a:pt x="1499450" y="30416"/>
                  </a:lnTo>
                  <a:lnTo>
                    <a:pt x="1499450" y="59334"/>
                  </a:lnTo>
                  <a:lnTo>
                    <a:pt x="1507032" y="63944"/>
                  </a:lnTo>
                  <a:lnTo>
                    <a:pt x="1726260" y="63944"/>
                  </a:lnTo>
                  <a:lnTo>
                    <a:pt x="1726260" y="70002"/>
                  </a:lnTo>
                  <a:lnTo>
                    <a:pt x="1719999" y="83604"/>
                  </a:lnTo>
                  <a:lnTo>
                    <a:pt x="1701330" y="109016"/>
                  </a:lnTo>
                  <a:lnTo>
                    <a:pt x="1670367" y="140436"/>
                  </a:lnTo>
                  <a:lnTo>
                    <a:pt x="1627289" y="171996"/>
                  </a:lnTo>
                  <a:lnTo>
                    <a:pt x="1615274" y="160464"/>
                  </a:lnTo>
                  <a:lnTo>
                    <a:pt x="1602968" y="149364"/>
                  </a:lnTo>
                  <a:lnTo>
                    <a:pt x="1591779" y="139674"/>
                  </a:lnTo>
                  <a:lnTo>
                    <a:pt x="1583182" y="132410"/>
                  </a:lnTo>
                  <a:lnTo>
                    <a:pt x="1575549" y="127838"/>
                  </a:lnTo>
                  <a:lnTo>
                    <a:pt x="1570977" y="124815"/>
                  </a:lnTo>
                  <a:lnTo>
                    <a:pt x="1566418" y="124815"/>
                  </a:lnTo>
                  <a:lnTo>
                    <a:pt x="1558823" y="126580"/>
                  </a:lnTo>
                  <a:lnTo>
                    <a:pt x="1552511" y="130911"/>
                  </a:lnTo>
                  <a:lnTo>
                    <a:pt x="1548206" y="136372"/>
                  </a:lnTo>
                  <a:lnTo>
                    <a:pt x="1546618" y="141541"/>
                  </a:lnTo>
                  <a:lnTo>
                    <a:pt x="1547926" y="148107"/>
                  </a:lnTo>
                  <a:lnTo>
                    <a:pt x="1551381" y="153936"/>
                  </a:lnTo>
                  <a:lnTo>
                    <a:pt x="1556270" y="158902"/>
                  </a:lnTo>
                  <a:lnTo>
                    <a:pt x="1561858" y="162864"/>
                  </a:lnTo>
                  <a:lnTo>
                    <a:pt x="1586509" y="183489"/>
                  </a:lnTo>
                  <a:lnTo>
                    <a:pt x="1636966" y="235000"/>
                  </a:lnTo>
                  <a:lnTo>
                    <a:pt x="1665389" y="269430"/>
                  </a:lnTo>
                  <a:lnTo>
                    <a:pt x="1669948" y="275526"/>
                  </a:lnTo>
                  <a:lnTo>
                    <a:pt x="1679079" y="275526"/>
                  </a:lnTo>
                  <a:lnTo>
                    <a:pt x="1686877" y="273939"/>
                  </a:lnTo>
                  <a:lnTo>
                    <a:pt x="1693697" y="269633"/>
                  </a:lnTo>
                  <a:lnTo>
                    <a:pt x="1698523" y="263334"/>
                  </a:lnTo>
                  <a:lnTo>
                    <a:pt x="1700364" y="255739"/>
                  </a:lnTo>
                  <a:lnTo>
                    <a:pt x="1697888" y="246862"/>
                  </a:lnTo>
                  <a:lnTo>
                    <a:pt x="1689722" y="235000"/>
                  </a:lnTo>
                  <a:lnTo>
                    <a:pt x="1674672" y="218262"/>
                  </a:lnTo>
                  <a:lnTo>
                    <a:pt x="1651647" y="194818"/>
                  </a:lnTo>
                  <a:lnTo>
                    <a:pt x="1681772" y="171996"/>
                  </a:lnTo>
                  <a:lnTo>
                    <a:pt x="1703184" y="155790"/>
                  </a:lnTo>
                  <a:lnTo>
                    <a:pt x="1740877" y="115481"/>
                  </a:lnTo>
                  <a:lnTo>
                    <a:pt x="1764030" y="79451"/>
                  </a:lnTo>
                  <a:lnTo>
                    <a:pt x="1771904" y="53276"/>
                  </a:lnTo>
                  <a:close/>
                </a:path>
                <a:path w="3285490" h="283210">
                  <a:moveTo>
                    <a:pt x="2091588" y="143078"/>
                  </a:moveTo>
                  <a:lnTo>
                    <a:pt x="2089340" y="133413"/>
                  </a:lnTo>
                  <a:lnTo>
                    <a:pt x="2083968" y="128447"/>
                  </a:lnTo>
                  <a:lnTo>
                    <a:pt x="2077453" y="126619"/>
                  </a:lnTo>
                  <a:lnTo>
                    <a:pt x="2071789" y="126352"/>
                  </a:lnTo>
                  <a:lnTo>
                    <a:pt x="1829790" y="126352"/>
                  </a:lnTo>
                  <a:lnTo>
                    <a:pt x="1823478" y="126644"/>
                  </a:lnTo>
                  <a:lnTo>
                    <a:pt x="1817027" y="128638"/>
                  </a:lnTo>
                  <a:lnTo>
                    <a:pt x="1812010" y="134061"/>
                  </a:lnTo>
                  <a:lnTo>
                    <a:pt x="1810004" y="144614"/>
                  </a:lnTo>
                  <a:lnTo>
                    <a:pt x="1812442" y="154279"/>
                  </a:lnTo>
                  <a:lnTo>
                    <a:pt x="1818157" y="159245"/>
                  </a:lnTo>
                  <a:lnTo>
                    <a:pt x="1824748" y="161074"/>
                  </a:lnTo>
                  <a:lnTo>
                    <a:pt x="1829790" y="161328"/>
                  </a:lnTo>
                  <a:lnTo>
                    <a:pt x="2071789" y="161328"/>
                  </a:lnTo>
                  <a:lnTo>
                    <a:pt x="2077453" y="161048"/>
                  </a:lnTo>
                  <a:lnTo>
                    <a:pt x="2083968" y="159054"/>
                  </a:lnTo>
                  <a:lnTo>
                    <a:pt x="2089340" y="153631"/>
                  </a:lnTo>
                  <a:lnTo>
                    <a:pt x="2091588" y="143078"/>
                  </a:lnTo>
                  <a:close/>
                </a:path>
                <a:path w="3285490" h="283210">
                  <a:moveTo>
                    <a:pt x="2365629" y="76098"/>
                  </a:moveTo>
                  <a:lnTo>
                    <a:pt x="2364067" y="65405"/>
                  </a:lnTo>
                  <a:lnTo>
                    <a:pt x="2358948" y="56705"/>
                  </a:lnTo>
                  <a:lnTo>
                    <a:pt x="2349538" y="50863"/>
                  </a:lnTo>
                  <a:lnTo>
                    <a:pt x="2335161" y="48717"/>
                  </a:lnTo>
                  <a:lnTo>
                    <a:pt x="2236190" y="48717"/>
                  </a:lnTo>
                  <a:lnTo>
                    <a:pt x="2240673" y="40525"/>
                  </a:lnTo>
                  <a:lnTo>
                    <a:pt x="2244572" y="32334"/>
                  </a:lnTo>
                  <a:lnTo>
                    <a:pt x="2247341" y="24726"/>
                  </a:lnTo>
                  <a:lnTo>
                    <a:pt x="2248319" y="18681"/>
                  </a:lnTo>
                  <a:lnTo>
                    <a:pt x="2248395" y="7594"/>
                  </a:lnTo>
                  <a:lnTo>
                    <a:pt x="2236190" y="4559"/>
                  </a:lnTo>
                  <a:lnTo>
                    <a:pt x="2228608" y="4559"/>
                  </a:lnTo>
                  <a:lnTo>
                    <a:pt x="2221979" y="5473"/>
                  </a:lnTo>
                  <a:lnTo>
                    <a:pt x="2216785" y="9499"/>
                  </a:lnTo>
                  <a:lnTo>
                    <a:pt x="2211032" y="18681"/>
                  </a:lnTo>
                  <a:lnTo>
                    <a:pt x="2202713" y="34975"/>
                  </a:lnTo>
                  <a:lnTo>
                    <a:pt x="2194585" y="49479"/>
                  </a:lnTo>
                  <a:lnTo>
                    <a:pt x="2159470" y="92138"/>
                  </a:lnTo>
                  <a:lnTo>
                    <a:pt x="2122043" y="121793"/>
                  </a:lnTo>
                  <a:lnTo>
                    <a:pt x="2119020" y="123278"/>
                  </a:lnTo>
                  <a:lnTo>
                    <a:pt x="2119020" y="130924"/>
                  </a:lnTo>
                  <a:lnTo>
                    <a:pt x="2120582" y="137629"/>
                  </a:lnTo>
                  <a:lnTo>
                    <a:pt x="2124710" y="143471"/>
                  </a:lnTo>
                  <a:lnTo>
                    <a:pt x="2130564" y="147612"/>
                  </a:lnTo>
                  <a:lnTo>
                    <a:pt x="2137270" y="149174"/>
                  </a:lnTo>
                  <a:lnTo>
                    <a:pt x="2155609" y="141706"/>
                  </a:lnTo>
                  <a:lnTo>
                    <a:pt x="2177796" y="123672"/>
                  </a:lnTo>
                  <a:lnTo>
                    <a:pt x="2199132" y="101650"/>
                  </a:lnTo>
                  <a:lnTo>
                    <a:pt x="2214905" y="82207"/>
                  </a:lnTo>
                  <a:lnTo>
                    <a:pt x="2326030" y="82207"/>
                  </a:lnTo>
                  <a:lnTo>
                    <a:pt x="2326030" y="88252"/>
                  </a:lnTo>
                  <a:lnTo>
                    <a:pt x="2324189" y="98158"/>
                  </a:lnTo>
                  <a:lnTo>
                    <a:pt x="2304707" y="144614"/>
                  </a:lnTo>
                  <a:lnTo>
                    <a:pt x="2273452" y="187769"/>
                  </a:lnTo>
                  <a:lnTo>
                    <a:pt x="2236203" y="216916"/>
                  </a:lnTo>
                  <a:lnTo>
                    <a:pt x="2195525" y="235788"/>
                  </a:lnTo>
                  <a:lnTo>
                    <a:pt x="2153996" y="248094"/>
                  </a:lnTo>
                  <a:lnTo>
                    <a:pt x="2143379" y="249631"/>
                  </a:lnTo>
                  <a:lnTo>
                    <a:pt x="2135733" y="252666"/>
                  </a:lnTo>
                  <a:lnTo>
                    <a:pt x="2135733" y="263321"/>
                  </a:lnTo>
                  <a:lnTo>
                    <a:pt x="2136013" y="267487"/>
                  </a:lnTo>
                  <a:lnTo>
                    <a:pt x="2138007" y="273621"/>
                  </a:lnTo>
                  <a:lnTo>
                    <a:pt x="2143429" y="279171"/>
                  </a:lnTo>
                  <a:lnTo>
                    <a:pt x="2153996" y="281584"/>
                  </a:lnTo>
                  <a:lnTo>
                    <a:pt x="2170011" y="278955"/>
                  </a:lnTo>
                  <a:lnTo>
                    <a:pt x="2206714" y="268478"/>
                  </a:lnTo>
                  <a:lnTo>
                    <a:pt x="2253970" y="246303"/>
                  </a:lnTo>
                  <a:lnTo>
                    <a:pt x="2301671" y="208559"/>
                  </a:lnTo>
                  <a:lnTo>
                    <a:pt x="2333498" y="166243"/>
                  </a:lnTo>
                  <a:lnTo>
                    <a:pt x="2353056" y="125780"/>
                  </a:lnTo>
                  <a:lnTo>
                    <a:pt x="2364676" y="82207"/>
                  </a:lnTo>
                  <a:lnTo>
                    <a:pt x="2365629" y="76098"/>
                  </a:lnTo>
                  <a:close/>
                </a:path>
                <a:path w="3285490" h="283210">
                  <a:moveTo>
                    <a:pt x="2663977" y="77635"/>
                  </a:moveTo>
                  <a:lnTo>
                    <a:pt x="2663469" y="73482"/>
                  </a:lnTo>
                  <a:lnTo>
                    <a:pt x="2661107" y="67335"/>
                  </a:lnTo>
                  <a:lnTo>
                    <a:pt x="2655620" y="61772"/>
                  </a:lnTo>
                  <a:lnTo>
                    <a:pt x="2645714" y="59334"/>
                  </a:lnTo>
                  <a:lnTo>
                    <a:pt x="2627058" y="62153"/>
                  </a:lnTo>
                  <a:lnTo>
                    <a:pt x="2597162" y="69240"/>
                  </a:lnTo>
                  <a:lnTo>
                    <a:pt x="2564130" y="78613"/>
                  </a:lnTo>
                  <a:lnTo>
                    <a:pt x="2536088" y="88252"/>
                  </a:lnTo>
                  <a:lnTo>
                    <a:pt x="2534005" y="76441"/>
                  </a:lnTo>
                  <a:lnTo>
                    <a:pt x="2531237" y="62153"/>
                  </a:lnTo>
                  <a:lnTo>
                    <a:pt x="2527541" y="42481"/>
                  </a:lnTo>
                  <a:lnTo>
                    <a:pt x="2525471" y="28917"/>
                  </a:lnTo>
                  <a:lnTo>
                    <a:pt x="2522296" y="15405"/>
                  </a:lnTo>
                  <a:lnTo>
                    <a:pt x="2518587" y="6464"/>
                  </a:lnTo>
                  <a:lnTo>
                    <a:pt x="2512593" y="1524"/>
                  </a:lnTo>
                  <a:lnTo>
                    <a:pt x="2502598" y="0"/>
                  </a:lnTo>
                  <a:lnTo>
                    <a:pt x="2496540" y="0"/>
                  </a:lnTo>
                  <a:lnTo>
                    <a:pt x="2482799" y="1485"/>
                  </a:lnTo>
                  <a:lnTo>
                    <a:pt x="2482799" y="19799"/>
                  </a:lnTo>
                  <a:lnTo>
                    <a:pt x="2485872" y="28917"/>
                  </a:lnTo>
                  <a:lnTo>
                    <a:pt x="2489225" y="42481"/>
                  </a:lnTo>
                  <a:lnTo>
                    <a:pt x="2493848" y="60490"/>
                  </a:lnTo>
                  <a:lnTo>
                    <a:pt x="2498941" y="82105"/>
                  </a:lnTo>
                  <a:lnTo>
                    <a:pt x="2502598" y="101993"/>
                  </a:lnTo>
                  <a:lnTo>
                    <a:pt x="2472029" y="115735"/>
                  </a:lnTo>
                  <a:lnTo>
                    <a:pt x="2441879" y="135470"/>
                  </a:lnTo>
                  <a:lnTo>
                    <a:pt x="2418880" y="163195"/>
                  </a:lnTo>
                  <a:lnTo>
                    <a:pt x="2409723" y="200914"/>
                  </a:lnTo>
                  <a:lnTo>
                    <a:pt x="2422753" y="242366"/>
                  </a:lnTo>
                  <a:lnTo>
                    <a:pt x="2455773" y="265239"/>
                  </a:lnTo>
                  <a:lnTo>
                    <a:pt x="2499626" y="274993"/>
                  </a:lnTo>
                  <a:lnTo>
                    <a:pt x="2545207" y="277025"/>
                  </a:lnTo>
                  <a:lnTo>
                    <a:pt x="2573045" y="276491"/>
                  </a:lnTo>
                  <a:lnTo>
                    <a:pt x="2623578" y="272542"/>
                  </a:lnTo>
                  <a:lnTo>
                    <a:pt x="2659405" y="251167"/>
                  </a:lnTo>
                  <a:lnTo>
                    <a:pt x="2659405" y="245071"/>
                  </a:lnTo>
                  <a:lnTo>
                    <a:pt x="2658961" y="243535"/>
                  </a:lnTo>
                  <a:lnTo>
                    <a:pt x="2656332" y="234403"/>
                  </a:lnTo>
                  <a:lnTo>
                    <a:pt x="2635046" y="234403"/>
                  </a:lnTo>
                  <a:lnTo>
                    <a:pt x="2608275" y="238417"/>
                  </a:lnTo>
                  <a:lnTo>
                    <a:pt x="2585364" y="241261"/>
                  </a:lnTo>
                  <a:lnTo>
                    <a:pt x="2563330" y="242976"/>
                  </a:lnTo>
                  <a:lnTo>
                    <a:pt x="2539161" y="243535"/>
                  </a:lnTo>
                  <a:lnTo>
                    <a:pt x="2492514" y="240284"/>
                  </a:lnTo>
                  <a:lnTo>
                    <a:pt x="2464168" y="231178"/>
                  </a:lnTo>
                  <a:lnTo>
                    <a:pt x="2450084" y="217208"/>
                  </a:lnTo>
                  <a:lnTo>
                    <a:pt x="2446286" y="199377"/>
                  </a:lnTo>
                  <a:lnTo>
                    <a:pt x="2452535" y="175933"/>
                  </a:lnTo>
                  <a:lnTo>
                    <a:pt x="2486736" y="144411"/>
                  </a:lnTo>
                  <a:lnTo>
                    <a:pt x="2536164" y="122669"/>
                  </a:lnTo>
                  <a:lnTo>
                    <a:pt x="2573197" y="111874"/>
                  </a:lnTo>
                  <a:lnTo>
                    <a:pt x="2636596" y="97434"/>
                  </a:lnTo>
                  <a:lnTo>
                    <a:pt x="2647924" y="95199"/>
                  </a:lnTo>
                  <a:lnTo>
                    <a:pt x="2656548" y="92100"/>
                  </a:lnTo>
                  <a:lnTo>
                    <a:pt x="2660485" y="88252"/>
                  </a:lnTo>
                  <a:lnTo>
                    <a:pt x="2662047" y="86728"/>
                  </a:lnTo>
                  <a:lnTo>
                    <a:pt x="2663977" y="77635"/>
                  </a:lnTo>
                  <a:close/>
                </a:path>
                <a:path w="3285490" h="283210">
                  <a:moveTo>
                    <a:pt x="2755303" y="16713"/>
                  </a:moveTo>
                  <a:lnTo>
                    <a:pt x="2753766" y="10668"/>
                  </a:lnTo>
                  <a:lnTo>
                    <a:pt x="2741612" y="9131"/>
                  </a:lnTo>
                  <a:lnTo>
                    <a:pt x="2731414" y="9118"/>
                  </a:lnTo>
                  <a:lnTo>
                    <a:pt x="2725229" y="12534"/>
                  </a:lnTo>
                  <a:lnTo>
                    <a:pt x="2714942" y="63169"/>
                  </a:lnTo>
                  <a:lnTo>
                    <a:pt x="2711285" y="103759"/>
                  </a:lnTo>
                  <a:lnTo>
                    <a:pt x="2709621" y="153746"/>
                  </a:lnTo>
                  <a:lnTo>
                    <a:pt x="2710167" y="183070"/>
                  </a:lnTo>
                  <a:lnTo>
                    <a:pt x="2714129" y="241719"/>
                  </a:lnTo>
                  <a:lnTo>
                    <a:pt x="2724848" y="277025"/>
                  </a:lnTo>
                  <a:lnTo>
                    <a:pt x="2744635" y="277025"/>
                  </a:lnTo>
                  <a:lnTo>
                    <a:pt x="2752280" y="273989"/>
                  </a:lnTo>
                  <a:lnTo>
                    <a:pt x="2752280" y="257225"/>
                  </a:lnTo>
                  <a:lnTo>
                    <a:pt x="2750743" y="248094"/>
                  </a:lnTo>
                  <a:lnTo>
                    <a:pt x="2749207" y="243535"/>
                  </a:lnTo>
                  <a:lnTo>
                    <a:pt x="2746972" y="223570"/>
                  </a:lnTo>
                  <a:lnTo>
                    <a:pt x="2745003" y="201307"/>
                  </a:lnTo>
                  <a:lnTo>
                    <a:pt x="2743619" y="178485"/>
                  </a:lnTo>
                  <a:lnTo>
                    <a:pt x="2743098" y="156768"/>
                  </a:lnTo>
                  <a:lnTo>
                    <a:pt x="2744139" y="117348"/>
                  </a:lnTo>
                  <a:lnTo>
                    <a:pt x="2746908" y="84480"/>
                  </a:lnTo>
                  <a:lnTo>
                    <a:pt x="2750820" y="56172"/>
                  </a:lnTo>
                  <a:lnTo>
                    <a:pt x="2755303" y="30416"/>
                  </a:lnTo>
                  <a:lnTo>
                    <a:pt x="2755303" y="16713"/>
                  </a:lnTo>
                  <a:close/>
                </a:path>
                <a:path w="3285490" h="283210">
                  <a:moveTo>
                    <a:pt x="2979089" y="223735"/>
                  </a:moveTo>
                  <a:lnTo>
                    <a:pt x="2976016" y="217690"/>
                  </a:lnTo>
                  <a:lnTo>
                    <a:pt x="2966885" y="210045"/>
                  </a:lnTo>
                  <a:lnTo>
                    <a:pt x="2954286" y="198970"/>
                  </a:lnTo>
                  <a:lnTo>
                    <a:pt x="2941396" y="188734"/>
                  </a:lnTo>
                  <a:lnTo>
                    <a:pt x="2936875" y="185686"/>
                  </a:lnTo>
                  <a:lnTo>
                    <a:pt x="2927934" y="179654"/>
                  </a:lnTo>
                  <a:lnTo>
                    <a:pt x="2913608" y="171996"/>
                  </a:lnTo>
                  <a:lnTo>
                    <a:pt x="2913392" y="161328"/>
                  </a:lnTo>
                  <a:lnTo>
                    <a:pt x="2912148" y="97434"/>
                  </a:lnTo>
                  <a:lnTo>
                    <a:pt x="2912122" y="95897"/>
                  </a:lnTo>
                  <a:lnTo>
                    <a:pt x="2923146" y="95669"/>
                  </a:lnTo>
                  <a:lnTo>
                    <a:pt x="2960789" y="94361"/>
                  </a:lnTo>
                  <a:lnTo>
                    <a:pt x="2963862" y="94361"/>
                  </a:lnTo>
                  <a:lnTo>
                    <a:pt x="2974530" y="92875"/>
                  </a:lnTo>
                  <a:lnTo>
                    <a:pt x="2974530" y="63944"/>
                  </a:lnTo>
                  <a:lnTo>
                    <a:pt x="2974530" y="62407"/>
                  </a:lnTo>
                  <a:lnTo>
                    <a:pt x="2956229" y="62407"/>
                  </a:lnTo>
                  <a:lnTo>
                    <a:pt x="2921127" y="63715"/>
                  </a:lnTo>
                  <a:lnTo>
                    <a:pt x="2912122" y="63944"/>
                  </a:lnTo>
                  <a:lnTo>
                    <a:pt x="2912122" y="25844"/>
                  </a:lnTo>
                  <a:lnTo>
                    <a:pt x="2911614" y="19799"/>
                  </a:lnTo>
                  <a:lnTo>
                    <a:pt x="2909252" y="13881"/>
                  </a:lnTo>
                  <a:lnTo>
                    <a:pt x="2903753" y="9385"/>
                  </a:lnTo>
                  <a:lnTo>
                    <a:pt x="2893822" y="7594"/>
                  </a:lnTo>
                  <a:lnTo>
                    <a:pt x="2883928" y="9385"/>
                  </a:lnTo>
                  <a:lnTo>
                    <a:pt x="2880258" y="12496"/>
                  </a:lnTo>
                  <a:lnTo>
                    <a:pt x="2880258" y="198970"/>
                  </a:lnTo>
                  <a:lnTo>
                    <a:pt x="2880169" y="214045"/>
                  </a:lnTo>
                  <a:lnTo>
                    <a:pt x="2853093" y="247675"/>
                  </a:lnTo>
                  <a:lnTo>
                    <a:pt x="2845104" y="248094"/>
                  </a:lnTo>
                  <a:lnTo>
                    <a:pt x="2833141" y="247205"/>
                  </a:lnTo>
                  <a:lnTo>
                    <a:pt x="2820187" y="243166"/>
                  </a:lnTo>
                  <a:lnTo>
                    <a:pt x="2809798" y="233997"/>
                  </a:lnTo>
                  <a:lnTo>
                    <a:pt x="2805557" y="217690"/>
                  </a:lnTo>
                  <a:lnTo>
                    <a:pt x="2810497" y="200494"/>
                  </a:lnTo>
                  <a:lnTo>
                    <a:pt x="2822283" y="190842"/>
                  </a:lnTo>
                  <a:lnTo>
                    <a:pt x="2836367" y="186626"/>
                  </a:lnTo>
                  <a:lnTo>
                    <a:pt x="2848178" y="185686"/>
                  </a:lnTo>
                  <a:lnTo>
                    <a:pt x="2859151" y="186220"/>
                  </a:lnTo>
                  <a:lnTo>
                    <a:pt x="2867571" y="187604"/>
                  </a:lnTo>
                  <a:lnTo>
                    <a:pt x="2874276" y="189572"/>
                  </a:lnTo>
                  <a:lnTo>
                    <a:pt x="2880118" y="191795"/>
                  </a:lnTo>
                  <a:lnTo>
                    <a:pt x="2880258" y="198970"/>
                  </a:lnTo>
                  <a:lnTo>
                    <a:pt x="2880258" y="12496"/>
                  </a:lnTo>
                  <a:lnTo>
                    <a:pt x="2878607" y="13881"/>
                  </a:lnTo>
                  <a:lnTo>
                    <a:pt x="2876702" y="19799"/>
                  </a:lnTo>
                  <a:lnTo>
                    <a:pt x="2877096" y="25844"/>
                  </a:lnTo>
                  <a:lnTo>
                    <a:pt x="2877096" y="65430"/>
                  </a:lnTo>
                  <a:lnTo>
                    <a:pt x="2837688" y="65633"/>
                  </a:lnTo>
                  <a:lnTo>
                    <a:pt x="2787700" y="67221"/>
                  </a:lnTo>
                  <a:lnTo>
                    <a:pt x="2773565" y="82207"/>
                  </a:lnTo>
                  <a:lnTo>
                    <a:pt x="2773565" y="98920"/>
                  </a:lnTo>
                  <a:lnTo>
                    <a:pt x="2840342" y="98742"/>
                  </a:lnTo>
                  <a:lnTo>
                    <a:pt x="2863100" y="98298"/>
                  </a:lnTo>
                  <a:lnTo>
                    <a:pt x="2878582" y="97434"/>
                  </a:lnTo>
                  <a:lnTo>
                    <a:pt x="2880118" y="161328"/>
                  </a:lnTo>
                  <a:lnTo>
                    <a:pt x="2874695" y="159994"/>
                  </a:lnTo>
                  <a:lnTo>
                    <a:pt x="2867571" y="158496"/>
                  </a:lnTo>
                  <a:lnTo>
                    <a:pt x="2858732" y="157276"/>
                  </a:lnTo>
                  <a:lnTo>
                    <a:pt x="2848178" y="156768"/>
                  </a:lnTo>
                  <a:lnTo>
                    <a:pt x="2818536" y="160947"/>
                  </a:lnTo>
                  <a:lnTo>
                    <a:pt x="2794876" y="172961"/>
                  </a:lnTo>
                  <a:lnTo>
                    <a:pt x="2779230" y="192125"/>
                  </a:lnTo>
                  <a:lnTo>
                    <a:pt x="2773565" y="217690"/>
                  </a:lnTo>
                  <a:lnTo>
                    <a:pt x="2777718" y="240030"/>
                  </a:lnTo>
                  <a:lnTo>
                    <a:pt x="2790888" y="259537"/>
                  </a:lnTo>
                  <a:lnTo>
                    <a:pt x="2814028" y="273329"/>
                  </a:lnTo>
                  <a:lnTo>
                    <a:pt x="2848178" y="278561"/>
                  </a:lnTo>
                  <a:lnTo>
                    <a:pt x="2861513" y="277685"/>
                  </a:lnTo>
                  <a:lnTo>
                    <a:pt x="2878417" y="273812"/>
                  </a:lnTo>
                  <a:lnTo>
                    <a:pt x="2895028" y="265087"/>
                  </a:lnTo>
                  <a:lnTo>
                    <a:pt x="2907512" y="249631"/>
                  </a:lnTo>
                  <a:lnTo>
                    <a:pt x="2907995" y="248094"/>
                  </a:lnTo>
                  <a:lnTo>
                    <a:pt x="2910167" y="241312"/>
                  </a:lnTo>
                  <a:lnTo>
                    <a:pt x="2911538" y="232130"/>
                  </a:lnTo>
                  <a:lnTo>
                    <a:pt x="2912046" y="221805"/>
                  </a:lnTo>
                  <a:lnTo>
                    <a:pt x="2912122" y="210045"/>
                  </a:lnTo>
                  <a:lnTo>
                    <a:pt x="2918320" y="214045"/>
                  </a:lnTo>
                  <a:lnTo>
                    <a:pt x="2925229" y="219202"/>
                  </a:lnTo>
                  <a:lnTo>
                    <a:pt x="2932430" y="225488"/>
                  </a:lnTo>
                  <a:lnTo>
                    <a:pt x="2939504" y="232918"/>
                  </a:lnTo>
                  <a:lnTo>
                    <a:pt x="2948419" y="241693"/>
                  </a:lnTo>
                  <a:lnTo>
                    <a:pt x="2953766" y="246202"/>
                  </a:lnTo>
                  <a:lnTo>
                    <a:pt x="2957690" y="247865"/>
                  </a:lnTo>
                  <a:lnTo>
                    <a:pt x="2962325" y="248094"/>
                  </a:lnTo>
                  <a:lnTo>
                    <a:pt x="2969971" y="248094"/>
                  </a:lnTo>
                  <a:lnTo>
                    <a:pt x="2979089" y="240512"/>
                  </a:lnTo>
                  <a:lnTo>
                    <a:pt x="2979089" y="223735"/>
                  </a:lnTo>
                  <a:close/>
                </a:path>
                <a:path w="3285490" h="283210">
                  <a:moveTo>
                    <a:pt x="3285032" y="129387"/>
                  </a:moveTo>
                  <a:lnTo>
                    <a:pt x="3277451" y="124815"/>
                  </a:lnTo>
                  <a:lnTo>
                    <a:pt x="3266783" y="124815"/>
                  </a:lnTo>
                  <a:lnTo>
                    <a:pt x="3257651" y="132410"/>
                  </a:lnTo>
                  <a:lnTo>
                    <a:pt x="3242729" y="142354"/>
                  </a:lnTo>
                  <a:lnTo>
                    <a:pt x="3228517" y="147853"/>
                  </a:lnTo>
                  <a:lnTo>
                    <a:pt x="3216313" y="150215"/>
                  </a:lnTo>
                  <a:lnTo>
                    <a:pt x="3207397" y="150710"/>
                  </a:lnTo>
                  <a:lnTo>
                    <a:pt x="3194913" y="149707"/>
                  </a:lnTo>
                  <a:lnTo>
                    <a:pt x="3182861" y="146126"/>
                  </a:lnTo>
                  <a:lnTo>
                    <a:pt x="3168243" y="139128"/>
                  </a:lnTo>
                  <a:lnTo>
                    <a:pt x="3164395" y="136969"/>
                  </a:lnTo>
                  <a:lnTo>
                    <a:pt x="3148063" y="127838"/>
                  </a:lnTo>
                  <a:lnTo>
                    <a:pt x="3131655" y="119862"/>
                  </a:lnTo>
                  <a:lnTo>
                    <a:pt x="3116262" y="114160"/>
                  </a:lnTo>
                  <a:lnTo>
                    <a:pt x="3101162" y="110731"/>
                  </a:lnTo>
                  <a:lnTo>
                    <a:pt x="3085655" y="109588"/>
                  </a:lnTo>
                  <a:lnTo>
                    <a:pt x="3066554" y="111353"/>
                  </a:lnTo>
                  <a:lnTo>
                    <a:pt x="3029293" y="126352"/>
                  </a:lnTo>
                  <a:lnTo>
                    <a:pt x="3008020" y="150710"/>
                  </a:lnTo>
                  <a:lnTo>
                    <a:pt x="3008020" y="156768"/>
                  </a:lnTo>
                  <a:lnTo>
                    <a:pt x="3012579" y="162864"/>
                  </a:lnTo>
                  <a:lnTo>
                    <a:pt x="3024733" y="162864"/>
                  </a:lnTo>
                  <a:lnTo>
                    <a:pt x="3027807" y="161328"/>
                  </a:lnTo>
                  <a:lnTo>
                    <a:pt x="3032379" y="156768"/>
                  </a:lnTo>
                  <a:lnTo>
                    <a:pt x="3048571" y="145973"/>
                  </a:lnTo>
                  <a:lnTo>
                    <a:pt x="3063925" y="140030"/>
                  </a:lnTo>
                  <a:lnTo>
                    <a:pt x="3076448" y="137502"/>
                  </a:lnTo>
                  <a:lnTo>
                    <a:pt x="3084118" y="136969"/>
                  </a:lnTo>
                  <a:lnTo>
                    <a:pt x="3102241" y="139268"/>
                  </a:lnTo>
                  <a:lnTo>
                    <a:pt x="3119513" y="144983"/>
                  </a:lnTo>
                  <a:lnTo>
                    <a:pt x="3135071" y="152425"/>
                  </a:lnTo>
                  <a:lnTo>
                    <a:pt x="3148063" y="159842"/>
                  </a:lnTo>
                  <a:lnTo>
                    <a:pt x="3157956" y="166141"/>
                  </a:lnTo>
                  <a:lnTo>
                    <a:pt x="3171444" y="172593"/>
                  </a:lnTo>
                  <a:lnTo>
                    <a:pt x="3188068" y="177622"/>
                  </a:lnTo>
                  <a:lnTo>
                    <a:pt x="3207397" y="179641"/>
                  </a:lnTo>
                  <a:lnTo>
                    <a:pt x="3236226" y="175145"/>
                  </a:lnTo>
                  <a:lnTo>
                    <a:pt x="3261055" y="164211"/>
                  </a:lnTo>
                  <a:lnTo>
                    <a:pt x="3278467" y="150710"/>
                  </a:lnTo>
                  <a:lnTo>
                    <a:pt x="3285032" y="138506"/>
                  </a:lnTo>
                  <a:lnTo>
                    <a:pt x="3285032" y="129387"/>
                  </a:lnTo>
                  <a:close/>
                </a:path>
              </a:pathLst>
            </a:custGeom>
            <a:solidFill>
              <a:srgbClr val="4D4D4F"/>
            </a:solidFill>
          </p:spPr>
          <p:txBody>
            <a:bodyPr wrap="square" lIns="0" tIns="0" rIns="0" bIns="0" rtlCol="0"/>
            <a:lstStyle/>
            <a:p>
              <a:endParaRPr/>
            </a:p>
          </p:txBody>
        </p:sp>
        <p:pic>
          <p:nvPicPr>
            <p:cNvPr id="31" name="object 31"/>
            <p:cNvPicPr/>
            <p:nvPr/>
          </p:nvPicPr>
          <p:blipFill>
            <a:blip r:embed="rId14" cstate="print"/>
            <a:stretch>
              <a:fillRect/>
            </a:stretch>
          </p:blipFill>
          <p:spPr>
            <a:xfrm>
              <a:off x="1356321" y="2273744"/>
              <a:ext cx="108102" cy="126352"/>
            </a:xfrm>
            <a:prstGeom prst="rect">
              <a:avLst/>
            </a:prstGeom>
          </p:spPr>
        </p:pic>
        <p:pic>
          <p:nvPicPr>
            <p:cNvPr id="32" name="object 32"/>
            <p:cNvPicPr/>
            <p:nvPr/>
          </p:nvPicPr>
          <p:blipFill>
            <a:blip r:embed="rId15" cstate="print"/>
            <a:stretch>
              <a:fillRect/>
            </a:stretch>
          </p:blipFill>
          <p:spPr>
            <a:xfrm>
              <a:off x="1494878" y="2276817"/>
              <a:ext cx="118719" cy="121742"/>
            </a:xfrm>
            <a:prstGeom prst="rect">
              <a:avLst/>
            </a:prstGeom>
          </p:spPr>
        </p:pic>
        <p:pic>
          <p:nvPicPr>
            <p:cNvPr id="33" name="object 33"/>
            <p:cNvPicPr/>
            <p:nvPr/>
          </p:nvPicPr>
          <p:blipFill>
            <a:blip r:embed="rId16" cstate="print"/>
            <a:stretch>
              <a:fillRect/>
            </a:stretch>
          </p:blipFill>
          <p:spPr>
            <a:xfrm>
              <a:off x="1636420" y="2273744"/>
              <a:ext cx="269468" cy="124815"/>
            </a:xfrm>
            <a:prstGeom prst="rect">
              <a:avLst/>
            </a:prstGeom>
          </p:spPr>
        </p:pic>
        <p:pic>
          <p:nvPicPr>
            <p:cNvPr id="34" name="object 34"/>
            <p:cNvPicPr/>
            <p:nvPr/>
          </p:nvPicPr>
          <p:blipFill>
            <a:blip r:embed="rId17" cstate="print"/>
            <a:stretch>
              <a:fillRect/>
            </a:stretch>
          </p:blipFill>
          <p:spPr>
            <a:xfrm>
              <a:off x="1925637" y="2285949"/>
              <a:ext cx="270967" cy="109588"/>
            </a:xfrm>
            <a:prstGeom prst="rect">
              <a:avLst/>
            </a:prstGeom>
          </p:spPr>
        </p:pic>
        <p:pic>
          <p:nvPicPr>
            <p:cNvPr id="35" name="object 35"/>
            <p:cNvPicPr/>
            <p:nvPr/>
          </p:nvPicPr>
          <p:blipFill>
            <a:blip r:embed="rId18" cstate="print"/>
            <a:stretch>
              <a:fillRect/>
            </a:stretch>
          </p:blipFill>
          <p:spPr>
            <a:xfrm>
              <a:off x="2219477" y="2273744"/>
              <a:ext cx="109588" cy="126352"/>
            </a:xfrm>
            <a:prstGeom prst="rect">
              <a:avLst/>
            </a:prstGeom>
          </p:spPr>
        </p:pic>
        <p:sp>
          <p:nvSpPr>
            <p:cNvPr id="36" name="object 36"/>
            <p:cNvSpPr/>
            <p:nvPr/>
          </p:nvSpPr>
          <p:spPr>
            <a:xfrm>
              <a:off x="2357983" y="2354465"/>
              <a:ext cx="41275" cy="44450"/>
            </a:xfrm>
            <a:custGeom>
              <a:avLst/>
              <a:gdLst/>
              <a:ahLst/>
              <a:cxnLst/>
              <a:rect l="l" t="t" r="r" b="b"/>
              <a:pathLst>
                <a:path w="41275" h="44450">
                  <a:moveTo>
                    <a:pt x="36512" y="44094"/>
                  </a:moveTo>
                  <a:lnTo>
                    <a:pt x="28917" y="44094"/>
                  </a:lnTo>
                  <a:lnTo>
                    <a:pt x="27381" y="41071"/>
                  </a:lnTo>
                  <a:lnTo>
                    <a:pt x="24358" y="38049"/>
                  </a:lnTo>
                  <a:lnTo>
                    <a:pt x="19522" y="30784"/>
                  </a:lnTo>
                  <a:lnTo>
                    <a:pt x="14266" y="24520"/>
                  </a:lnTo>
                  <a:lnTo>
                    <a:pt x="8722" y="18546"/>
                  </a:lnTo>
                  <a:lnTo>
                    <a:pt x="3022" y="12153"/>
                  </a:lnTo>
                  <a:lnTo>
                    <a:pt x="1536" y="12153"/>
                  </a:lnTo>
                  <a:lnTo>
                    <a:pt x="0" y="10617"/>
                  </a:lnTo>
                  <a:lnTo>
                    <a:pt x="0" y="4559"/>
                  </a:lnTo>
                  <a:lnTo>
                    <a:pt x="4559" y="0"/>
                  </a:lnTo>
                  <a:lnTo>
                    <a:pt x="12153" y="0"/>
                  </a:lnTo>
                  <a:lnTo>
                    <a:pt x="37849" y="29673"/>
                  </a:lnTo>
                  <a:lnTo>
                    <a:pt x="41071" y="36512"/>
                  </a:lnTo>
                  <a:lnTo>
                    <a:pt x="41071" y="41071"/>
                  </a:lnTo>
                  <a:lnTo>
                    <a:pt x="36512" y="44094"/>
                  </a:lnTo>
                  <a:close/>
                </a:path>
              </a:pathLst>
            </a:custGeom>
            <a:solidFill>
              <a:srgbClr val="4D4D4F"/>
            </a:solidFill>
          </p:spPr>
          <p:txBody>
            <a:bodyPr wrap="square" lIns="0" tIns="0" rIns="0" bIns="0" rtlCol="0"/>
            <a:lstStyle/>
            <a:p>
              <a:endParaRPr/>
            </a:p>
          </p:txBody>
        </p:sp>
        <p:pic>
          <p:nvPicPr>
            <p:cNvPr id="37" name="object 37"/>
            <p:cNvPicPr/>
            <p:nvPr/>
          </p:nvPicPr>
          <p:blipFill>
            <a:blip r:embed="rId19" cstate="print"/>
            <a:stretch>
              <a:fillRect/>
            </a:stretch>
          </p:blipFill>
          <p:spPr>
            <a:xfrm>
              <a:off x="2536075" y="2272258"/>
              <a:ext cx="86766" cy="129374"/>
            </a:xfrm>
            <a:prstGeom prst="rect">
              <a:avLst/>
            </a:prstGeom>
          </p:spPr>
        </p:pic>
        <p:pic>
          <p:nvPicPr>
            <p:cNvPr id="38" name="object 38"/>
            <p:cNvPicPr/>
            <p:nvPr/>
          </p:nvPicPr>
          <p:blipFill>
            <a:blip r:embed="rId20" cstate="print"/>
            <a:stretch>
              <a:fillRect/>
            </a:stretch>
          </p:blipFill>
          <p:spPr>
            <a:xfrm>
              <a:off x="2647200" y="2279852"/>
              <a:ext cx="115696" cy="118706"/>
            </a:xfrm>
            <a:prstGeom prst="rect">
              <a:avLst/>
            </a:prstGeom>
          </p:spPr>
        </p:pic>
        <p:pic>
          <p:nvPicPr>
            <p:cNvPr id="39" name="object 39"/>
            <p:cNvPicPr/>
            <p:nvPr/>
          </p:nvPicPr>
          <p:blipFill>
            <a:blip r:embed="rId21" cstate="print"/>
            <a:stretch>
              <a:fillRect/>
            </a:stretch>
          </p:blipFill>
          <p:spPr>
            <a:xfrm>
              <a:off x="2787256" y="2273744"/>
              <a:ext cx="121793" cy="126352"/>
            </a:xfrm>
            <a:prstGeom prst="rect">
              <a:avLst/>
            </a:prstGeom>
          </p:spPr>
        </p:pic>
        <p:pic>
          <p:nvPicPr>
            <p:cNvPr id="40" name="object 40"/>
            <p:cNvPicPr/>
            <p:nvPr/>
          </p:nvPicPr>
          <p:blipFill>
            <a:blip r:embed="rId22" cstate="print"/>
            <a:stretch>
              <a:fillRect/>
            </a:stretch>
          </p:blipFill>
          <p:spPr>
            <a:xfrm>
              <a:off x="2937967" y="2273744"/>
              <a:ext cx="108102" cy="126352"/>
            </a:xfrm>
            <a:prstGeom prst="rect">
              <a:avLst/>
            </a:prstGeom>
          </p:spPr>
        </p:pic>
        <p:pic>
          <p:nvPicPr>
            <p:cNvPr id="41" name="object 41"/>
            <p:cNvPicPr/>
            <p:nvPr/>
          </p:nvPicPr>
          <p:blipFill>
            <a:blip r:embed="rId23" cstate="print"/>
            <a:stretch>
              <a:fillRect/>
            </a:stretch>
          </p:blipFill>
          <p:spPr>
            <a:xfrm>
              <a:off x="3076473" y="2276817"/>
              <a:ext cx="120256" cy="121742"/>
            </a:xfrm>
            <a:prstGeom prst="rect">
              <a:avLst/>
            </a:prstGeom>
          </p:spPr>
        </p:pic>
        <p:pic>
          <p:nvPicPr>
            <p:cNvPr id="42" name="object 42"/>
            <p:cNvPicPr/>
            <p:nvPr/>
          </p:nvPicPr>
          <p:blipFill>
            <a:blip r:embed="rId24" cstate="print"/>
            <a:stretch>
              <a:fillRect/>
            </a:stretch>
          </p:blipFill>
          <p:spPr>
            <a:xfrm>
              <a:off x="3218065" y="2273744"/>
              <a:ext cx="269417" cy="124815"/>
            </a:xfrm>
            <a:prstGeom prst="rect">
              <a:avLst/>
            </a:prstGeom>
          </p:spPr>
        </p:pic>
        <p:pic>
          <p:nvPicPr>
            <p:cNvPr id="43" name="object 43"/>
            <p:cNvPicPr/>
            <p:nvPr/>
          </p:nvPicPr>
          <p:blipFill>
            <a:blip r:embed="rId25" cstate="print"/>
            <a:stretch>
              <a:fillRect/>
            </a:stretch>
          </p:blipFill>
          <p:spPr>
            <a:xfrm>
              <a:off x="3507282" y="2285949"/>
              <a:ext cx="123329" cy="109588"/>
            </a:xfrm>
            <a:prstGeom prst="rect">
              <a:avLst/>
            </a:prstGeom>
          </p:spPr>
        </p:pic>
        <p:sp>
          <p:nvSpPr>
            <p:cNvPr id="44" name="object 44"/>
            <p:cNvSpPr/>
            <p:nvPr/>
          </p:nvSpPr>
          <p:spPr>
            <a:xfrm>
              <a:off x="3650411" y="2330449"/>
              <a:ext cx="128270" cy="13970"/>
            </a:xfrm>
            <a:custGeom>
              <a:avLst/>
              <a:gdLst/>
              <a:ahLst/>
              <a:cxnLst/>
              <a:rect l="l" t="t" r="r" b="b"/>
              <a:pathLst>
                <a:path w="128270" h="13969">
                  <a:moveTo>
                    <a:pt x="127838" y="0"/>
                  </a:moveTo>
                  <a:lnTo>
                    <a:pt x="0" y="0"/>
                  </a:lnTo>
                  <a:lnTo>
                    <a:pt x="0" y="11430"/>
                  </a:lnTo>
                  <a:lnTo>
                    <a:pt x="0" y="13970"/>
                  </a:lnTo>
                  <a:lnTo>
                    <a:pt x="125196" y="13970"/>
                  </a:lnTo>
                  <a:lnTo>
                    <a:pt x="125196" y="11430"/>
                  </a:lnTo>
                  <a:lnTo>
                    <a:pt x="127838" y="11430"/>
                  </a:lnTo>
                  <a:lnTo>
                    <a:pt x="127838" y="0"/>
                  </a:lnTo>
                  <a:close/>
                </a:path>
              </a:pathLst>
            </a:custGeom>
            <a:solidFill>
              <a:srgbClr val="4D4D4F"/>
            </a:solidFill>
          </p:spPr>
          <p:txBody>
            <a:bodyPr wrap="square" lIns="0" tIns="0" rIns="0" bIns="0" rtlCol="0"/>
            <a:lstStyle/>
            <a:p>
              <a:endParaRPr/>
            </a:p>
          </p:txBody>
        </p:sp>
        <p:pic>
          <p:nvPicPr>
            <p:cNvPr id="45" name="object 45"/>
            <p:cNvPicPr/>
            <p:nvPr/>
          </p:nvPicPr>
          <p:blipFill>
            <a:blip r:embed="rId26" cstate="print"/>
            <a:stretch>
              <a:fillRect/>
            </a:stretch>
          </p:blipFill>
          <p:spPr>
            <a:xfrm>
              <a:off x="3801071" y="2273744"/>
              <a:ext cx="109639" cy="126352"/>
            </a:xfrm>
            <a:prstGeom prst="rect">
              <a:avLst/>
            </a:prstGeom>
          </p:spPr>
        </p:pic>
        <p:pic>
          <p:nvPicPr>
            <p:cNvPr id="46" name="object 46"/>
            <p:cNvPicPr/>
            <p:nvPr/>
          </p:nvPicPr>
          <p:blipFill>
            <a:blip r:embed="rId27" cstate="print"/>
            <a:stretch>
              <a:fillRect/>
            </a:stretch>
          </p:blipFill>
          <p:spPr>
            <a:xfrm>
              <a:off x="3942651" y="2273744"/>
              <a:ext cx="182664" cy="124815"/>
            </a:xfrm>
            <a:prstGeom prst="rect">
              <a:avLst/>
            </a:prstGeom>
          </p:spPr>
        </p:pic>
        <p:pic>
          <p:nvPicPr>
            <p:cNvPr id="47" name="object 47"/>
            <p:cNvPicPr/>
            <p:nvPr/>
          </p:nvPicPr>
          <p:blipFill>
            <a:blip r:embed="rId28" cstate="print"/>
            <a:stretch>
              <a:fillRect/>
            </a:stretch>
          </p:blipFill>
          <p:spPr>
            <a:xfrm>
              <a:off x="4221213" y="2269185"/>
              <a:ext cx="1998764" cy="135483"/>
            </a:xfrm>
            <a:prstGeom prst="rect">
              <a:avLst/>
            </a:prstGeom>
          </p:spPr>
        </p:pic>
        <p:pic>
          <p:nvPicPr>
            <p:cNvPr id="48" name="object 48"/>
            <p:cNvPicPr/>
            <p:nvPr/>
          </p:nvPicPr>
          <p:blipFill>
            <a:blip r:embed="rId29" cstate="print"/>
            <a:stretch>
              <a:fillRect/>
            </a:stretch>
          </p:blipFill>
          <p:spPr>
            <a:xfrm>
              <a:off x="1202575" y="2482303"/>
              <a:ext cx="3578821" cy="138506"/>
            </a:xfrm>
            <a:prstGeom prst="rect">
              <a:avLst/>
            </a:prstGeom>
          </p:spPr>
        </p:pic>
        <p:sp>
          <p:nvSpPr>
            <p:cNvPr id="49" name="object 49"/>
            <p:cNvSpPr/>
            <p:nvPr/>
          </p:nvSpPr>
          <p:spPr>
            <a:xfrm>
              <a:off x="4801196" y="2546248"/>
              <a:ext cx="128270" cy="12700"/>
            </a:xfrm>
            <a:custGeom>
              <a:avLst/>
              <a:gdLst/>
              <a:ahLst/>
              <a:cxnLst/>
              <a:rect l="l" t="t" r="r" b="b"/>
              <a:pathLst>
                <a:path w="128270" h="12700">
                  <a:moveTo>
                    <a:pt x="127888" y="12153"/>
                  </a:moveTo>
                  <a:lnTo>
                    <a:pt x="0" y="12153"/>
                  </a:lnTo>
                  <a:lnTo>
                    <a:pt x="0" y="0"/>
                  </a:lnTo>
                  <a:lnTo>
                    <a:pt x="127888" y="0"/>
                  </a:lnTo>
                  <a:lnTo>
                    <a:pt x="127888" y="12153"/>
                  </a:lnTo>
                  <a:close/>
                </a:path>
              </a:pathLst>
            </a:custGeom>
            <a:solidFill>
              <a:srgbClr val="4D4D4F"/>
            </a:solidFill>
          </p:spPr>
          <p:txBody>
            <a:bodyPr wrap="square" lIns="0" tIns="0" rIns="0" bIns="0" rtlCol="0"/>
            <a:lstStyle/>
            <a:p>
              <a:endParaRPr/>
            </a:p>
          </p:txBody>
        </p:sp>
        <p:pic>
          <p:nvPicPr>
            <p:cNvPr id="50" name="object 50"/>
            <p:cNvPicPr/>
            <p:nvPr/>
          </p:nvPicPr>
          <p:blipFill>
            <a:blip r:embed="rId30" cstate="print"/>
            <a:stretch>
              <a:fillRect/>
            </a:stretch>
          </p:blipFill>
          <p:spPr>
            <a:xfrm>
              <a:off x="4951907" y="2488412"/>
              <a:ext cx="109588" cy="126352"/>
            </a:xfrm>
            <a:prstGeom prst="rect">
              <a:avLst/>
            </a:prstGeom>
          </p:spPr>
        </p:pic>
        <p:pic>
          <p:nvPicPr>
            <p:cNvPr id="51" name="object 51"/>
            <p:cNvPicPr/>
            <p:nvPr/>
          </p:nvPicPr>
          <p:blipFill>
            <a:blip r:embed="rId31" cstate="print"/>
            <a:stretch>
              <a:fillRect/>
            </a:stretch>
          </p:blipFill>
          <p:spPr>
            <a:xfrm>
              <a:off x="5088927" y="2488412"/>
              <a:ext cx="336397" cy="126352"/>
            </a:xfrm>
            <a:prstGeom prst="rect">
              <a:avLst/>
            </a:prstGeom>
          </p:spPr>
        </p:pic>
        <p:pic>
          <p:nvPicPr>
            <p:cNvPr id="52" name="object 52"/>
            <p:cNvPicPr/>
            <p:nvPr/>
          </p:nvPicPr>
          <p:blipFill>
            <a:blip r:embed="rId32" cstate="print"/>
            <a:stretch>
              <a:fillRect/>
            </a:stretch>
          </p:blipFill>
          <p:spPr>
            <a:xfrm>
              <a:off x="1347190" y="2698457"/>
              <a:ext cx="4874272" cy="137020"/>
            </a:xfrm>
            <a:prstGeom prst="rect">
              <a:avLst/>
            </a:prstGeom>
          </p:spPr>
        </p:pic>
        <p:pic>
          <p:nvPicPr>
            <p:cNvPr id="53" name="object 53"/>
            <p:cNvPicPr/>
            <p:nvPr/>
          </p:nvPicPr>
          <p:blipFill>
            <a:blip r:embed="rId33" cstate="print"/>
            <a:stretch>
              <a:fillRect/>
            </a:stretch>
          </p:blipFill>
          <p:spPr>
            <a:xfrm>
              <a:off x="1207147" y="2923781"/>
              <a:ext cx="118757" cy="123278"/>
            </a:xfrm>
            <a:prstGeom prst="rect">
              <a:avLst/>
            </a:prstGeom>
          </p:spPr>
        </p:pic>
        <p:pic>
          <p:nvPicPr>
            <p:cNvPr id="54" name="object 54"/>
            <p:cNvPicPr/>
            <p:nvPr/>
          </p:nvPicPr>
          <p:blipFill>
            <a:blip r:embed="rId34" cstate="print"/>
            <a:stretch>
              <a:fillRect/>
            </a:stretch>
          </p:blipFill>
          <p:spPr>
            <a:xfrm>
              <a:off x="1350263" y="2932912"/>
              <a:ext cx="123278" cy="111125"/>
            </a:xfrm>
            <a:prstGeom prst="rect">
              <a:avLst/>
            </a:prstGeom>
          </p:spPr>
        </p:pic>
        <p:sp>
          <p:nvSpPr>
            <p:cNvPr id="55" name="object 55"/>
            <p:cNvSpPr/>
            <p:nvPr/>
          </p:nvSpPr>
          <p:spPr>
            <a:xfrm>
              <a:off x="1493342" y="2977057"/>
              <a:ext cx="128270" cy="13970"/>
            </a:xfrm>
            <a:custGeom>
              <a:avLst/>
              <a:gdLst/>
              <a:ahLst/>
              <a:cxnLst/>
              <a:rect l="l" t="t" r="r" b="b"/>
              <a:pathLst>
                <a:path w="128269" h="13969">
                  <a:moveTo>
                    <a:pt x="127838" y="13690"/>
                  </a:moveTo>
                  <a:lnTo>
                    <a:pt x="0" y="13690"/>
                  </a:lnTo>
                  <a:lnTo>
                    <a:pt x="0" y="0"/>
                  </a:lnTo>
                  <a:lnTo>
                    <a:pt x="127838" y="0"/>
                  </a:lnTo>
                  <a:lnTo>
                    <a:pt x="127838" y="13690"/>
                  </a:lnTo>
                  <a:close/>
                </a:path>
              </a:pathLst>
            </a:custGeom>
            <a:solidFill>
              <a:srgbClr val="4D4D4F"/>
            </a:solidFill>
          </p:spPr>
          <p:txBody>
            <a:bodyPr wrap="square" lIns="0" tIns="0" rIns="0" bIns="0" rtlCol="0"/>
            <a:lstStyle/>
            <a:p>
              <a:endParaRPr/>
            </a:p>
          </p:txBody>
        </p:sp>
        <p:pic>
          <p:nvPicPr>
            <p:cNvPr id="56" name="object 56"/>
            <p:cNvPicPr/>
            <p:nvPr/>
          </p:nvPicPr>
          <p:blipFill>
            <a:blip r:embed="rId35" cstate="print"/>
            <a:stretch>
              <a:fillRect/>
            </a:stretch>
          </p:blipFill>
          <p:spPr>
            <a:xfrm>
              <a:off x="1644053" y="2920707"/>
              <a:ext cx="109588" cy="126352"/>
            </a:xfrm>
            <a:prstGeom prst="rect">
              <a:avLst/>
            </a:prstGeom>
          </p:spPr>
        </p:pic>
        <p:pic>
          <p:nvPicPr>
            <p:cNvPr id="57" name="object 57"/>
            <p:cNvPicPr/>
            <p:nvPr/>
          </p:nvPicPr>
          <p:blipFill>
            <a:blip r:embed="rId36" cstate="print"/>
            <a:stretch>
              <a:fillRect/>
            </a:stretch>
          </p:blipFill>
          <p:spPr>
            <a:xfrm>
              <a:off x="1781022" y="2919209"/>
              <a:ext cx="269481" cy="127850"/>
            </a:xfrm>
            <a:prstGeom prst="rect">
              <a:avLst/>
            </a:prstGeom>
          </p:spPr>
        </p:pic>
        <p:pic>
          <p:nvPicPr>
            <p:cNvPr id="58" name="object 58"/>
            <p:cNvPicPr/>
            <p:nvPr/>
          </p:nvPicPr>
          <p:blipFill>
            <a:blip r:embed="rId37" cstate="print"/>
            <a:stretch>
              <a:fillRect/>
            </a:stretch>
          </p:blipFill>
          <p:spPr>
            <a:xfrm>
              <a:off x="2082457" y="2919209"/>
              <a:ext cx="98971" cy="127850"/>
            </a:xfrm>
            <a:prstGeom prst="rect">
              <a:avLst/>
            </a:prstGeom>
          </p:spPr>
        </p:pic>
        <p:sp>
          <p:nvSpPr>
            <p:cNvPr id="59" name="object 59"/>
            <p:cNvSpPr/>
            <p:nvPr/>
          </p:nvSpPr>
          <p:spPr>
            <a:xfrm>
              <a:off x="2214905" y="3002902"/>
              <a:ext cx="41275" cy="43180"/>
            </a:xfrm>
            <a:custGeom>
              <a:avLst/>
              <a:gdLst/>
              <a:ahLst/>
              <a:cxnLst/>
              <a:rect l="l" t="t" r="r" b="b"/>
              <a:pathLst>
                <a:path w="41275" h="43180">
                  <a:moveTo>
                    <a:pt x="36512" y="42672"/>
                  </a:moveTo>
                  <a:lnTo>
                    <a:pt x="28930" y="42672"/>
                  </a:lnTo>
                  <a:lnTo>
                    <a:pt x="27393" y="39585"/>
                  </a:lnTo>
                  <a:lnTo>
                    <a:pt x="24358" y="36563"/>
                  </a:lnTo>
                  <a:lnTo>
                    <a:pt x="0" y="9182"/>
                  </a:lnTo>
                  <a:lnTo>
                    <a:pt x="0" y="3073"/>
                  </a:lnTo>
                  <a:lnTo>
                    <a:pt x="3035" y="0"/>
                  </a:lnTo>
                  <a:lnTo>
                    <a:pt x="10617" y="0"/>
                  </a:lnTo>
                  <a:lnTo>
                    <a:pt x="37663" y="28192"/>
                  </a:lnTo>
                  <a:lnTo>
                    <a:pt x="41084" y="35026"/>
                  </a:lnTo>
                  <a:lnTo>
                    <a:pt x="41084" y="39585"/>
                  </a:lnTo>
                  <a:lnTo>
                    <a:pt x="36512" y="42672"/>
                  </a:lnTo>
                  <a:close/>
                </a:path>
              </a:pathLst>
            </a:custGeom>
            <a:solidFill>
              <a:srgbClr val="4D4D4F"/>
            </a:solidFill>
          </p:spPr>
          <p:txBody>
            <a:bodyPr wrap="square" lIns="0" tIns="0" rIns="0" bIns="0" rtlCol="0"/>
            <a:lstStyle/>
            <a:p>
              <a:endParaRPr/>
            </a:p>
          </p:txBody>
        </p:sp>
        <p:pic>
          <p:nvPicPr>
            <p:cNvPr id="60" name="object 60"/>
            <p:cNvPicPr/>
            <p:nvPr/>
          </p:nvPicPr>
          <p:blipFill>
            <a:blip r:embed="rId38" cstate="print"/>
            <a:stretch>
              <a:fillRect/>
            </a:stretch>
          </p:blipFill>
          <p:spPr>
            <a:xfrm>
              <a:off x="2351887" y="2914649"/>
              <a:ext cx="2723349" cy="136969"/>
            </a:xfrm>
            <a:prstGeom prst="rect">
              <a:avLst/>
            </a:prstGeom>
          </p:spPr>
        </p:pic>
        <p:pic>
          <p:nvPicPr>
            <p:cNvPr id="61" name="object 61"/>
            <p:cNvPicPr/>
            <p:nvPr/>
          </p:nvPicPr>
          <p:blipFill>
            <a:blip r:embed="rId39" cstate="print"/>
            <a:stretch>
              <a:fillRect/>
            </a:stretch>
          </p:blipFill>
          <p:spPr>
            <a:xfrm>
              <a:off x="5088927" y="2916135"/>
              <a:ext cx="1131049" cy="135483"/>
            </a:xfrm>
            <a:prstGeom prst="rect">
              <a:avLst/>
            </a:prstGeom>
          </p:spPr>
        </p:pic>
        <p:pic>
          <p:nvPicPr>
            <p:cNvPr id="62" name="object 62"/>
            <p:cNvPicPr/>
            <p:nvPr/>
          </p:nvPicPr>
          <p:blipFill>
            <a:blip r:embed="rId40" cstate="print"/>
            <a:stretch>
              <a:fillRect/>
            </a:stretch>
          </p:blipFill>
          <p:spPr>
            <a:xfrm>
              <a:off x="1211706" y="3133826"/>
              <a:ext cx="1118895" cy="127888"/>
            </a:xfrm>
            <a:prstGeom prst="rect">
              <a:avLst/>
            </a:prstGeom>
          </p:spPr>
        </p:pic>
        <p:pic>
          <p:nvPicPr>
            <p:cNvPr id="63" name="object 63"/>
            <p:cNvPicPr/>
            <p:nvPr/>
          </p:nvPicPr>
          <p:blipFill>
            <a:blip r:embed="rId41" cstate="print"/>
            <a:stretch>
              <a:fillRect/>
            </a:stretch>
          </p:blipFill>
          <p:spPr>
            <a:xfrm>
              <a:off x="1015352" y="3423043"/>
              <a:ext cx="5397944" cy="1776514"/>
            </a:xfrm>
            <a:prstGeom prst="rect">
              <a:avLst/>
            </a:prstGeom>
          </p:spPr>
        </p:pic>
        <p:pic>
          <p:nvPicPr>
            <p:cNvPr id="65" name="object 65"/>
            <p:cNvPicPr/>
            <p:nvPr/>
          </p:nvPicPr>
          <p:blipFill>
            <a:blip r:embed="rId42" cstate="print"/>
            <a:stretch>
              <a:fillRect/>
            </a:stretch>
          </p:blipFill>
          <p:spPr>
            <a:xfrm>
              <a:off x="5084368" y="3824935"/>
              <a:ext cx="586028" cy="491731"/>
            </a:xfrm>
            <a:prstGeom prst="rect">
              <a:avLst/>
            </a:prstGeom>
          </p:spPr>
        </p:pic>
        <p:sp>
          <p:nvSpPr>
            <p:cNvPr id="66" name="object 66"/>
            <p:cNvSpPr/>
            <p:nvPr/>
          </p:nvSpPr>
          <p:spPr>
            <a:xfrm>
              <a:off x="5560809" y="3887342"/>
              <a:ext cx="56515" cy="53340"/>
            </a:xfrm>
            <a:custGeom>
              <a:avLst/>
              <a:gdLst/>
              <a:ahLst/>
              <a:cxnLst/>
              <a:rect l="l" t="t" r="r" b="b"/>
              <a:pathLst>
                <a:path w="56514" h="53339">
                  <a:moveTo>
                    <a:pt x="27393" y="53276"/>
                  </a:moveTo>
                  <a:lnTo>
                    <a:pt x="19799" y="35026"/>
                  </a:lnTo>
                  <a:lnTo>
                    <a:pt x="0" y="31991"/>
                  </a:lnTo>
                  <a:lnTo>
                    <a:pt x="13703" y="18300"/>
                  </a:lnTo>
                  <a:lnTo>
                    <a:pt x="10668" y="0"/>
                  </a:lnTo>
                  <a:lnTo>
                    <a:pt x="28930" y="9131"/>
                  </a:lnTo>
                  <a:lnTo>
                    <a:pt x="45076" y="9131"/>
                  </a:lnTo>
                  <a:lnTo>
                    <a:pt x="42621" y="19786"/>
                  </a:lnTo>
                  <a:lnTo>
                    <a:pt x="56311" y="33489"/>
                  </a:lnTo>
                  <a:lnTo>
                    <a:pt x="36563" y="36563"/>
                  </a:lnTo>
                  <a:lnTo>
                    <a:pt x="27393" y="53276"/>
                  </a:lnTo>
                  <a:close/>
                </a:path>
                <a:path w="56514" h="53339">
                  <a:moveTo>
                    <a:pt x="45076" y="9131"/>
                  </a:moveTo>
                  <a:lnTo>
                    <a:pt x="28930" y="9131"/>
                  </a:lnTo>
                  <a:lnTo>
                    <a:pt x="47180" y="0"/>
                  </a:lnTo>
                  <a:lnTo>
                    <a:pt x="45076" y="9131"/>
                  </a:lnTo>
                  <a:close/>
                </a:path>
              </a:pathLst>
            </a:custGeom>
            <a:solidFill>
              <a:srgbClr val="CBCBCE"/>
            </a:solidFill>
          </p:spPr>
          <p:txBody>
            <a:bodyPr wrap="square" lIns="0" tIns="0" rIns="0" bIns="0" rtlCol="0"/>
            <a:lstStyle/>
            <a:p>
              <a:endParaRPr/>
            </a:p>
          </p:txBody>
        </p:sp>
        <p:pic>
          <p:nvPicPr>
            <p:cNvPr id="67" name="object 67"/>
            <p:cNvPicPr/>
            <p:nvPr/>
          </p:nvPicPr>
          <p:blipFill>
            <a:blip r:embed="rId43" cstate="print"/>
            <a:stretch>
              <a:fillRect/>
            </a:stretch>
          </p:blipFill>
          <p:spPr>
            <a:xfrm>
              <a:off x="5248770" y="3827716"/>
              <a:ext cx="421627" cy="412788"/>
            </a:xfrm>
            <a:prstGeom prst="rect">
              <a:avLst/>
            </a:prstGeom>
          </p:spPr>
        </p:pic>
        <p:pic>
          <p:nvPicPr>
            <p:cNvPr id="68" name="object 68"/>
            <p:cNvPicPr/>
            <p:nvPr/>
          </p:nvPicPr>
          <p:blipFill>
            <a:blip r:embed="rId44" cstate="print"/>
            <a:stretch>
              <a:fillRect/>
            </a:stretch>
          </p:blipFill>
          <p:spPr>
            <a:xfrm>
              <a:off x="5300586" y="4241799"/>
              <a:ext cx="152928" cy="74866"/>
            </a:xfrm>
            <a:prstGeom prst="rect">
              <a:avLst/>
            </a:prstGeom>
          </p:spPr>
        </p:pic>
        <p:pic>
          <p:nvPicPr>
            <p:cNvPr id="69" name="object 69"/>
            <p:cNvPicPr/>
            <p:nvPr/>
          </p:nvPicPr>
          <p:blipFill>
            <a:blip r:embed="rId45" cstate="print"/>
            <a:stretch>
              <a:fillRect/>
            </a:stretch>
          </p:blipFill>
          <p:spPr>
            <a:xfrm>
              <a:off x="5388813" y="3730573"/>
              <a:ext cx="173532" cy="132410"/>
            </a:xfrm>
            <a:prstGeom prst="rect">
              <a:avLst/>
            </a:prstGeom>
          </p:spPr>
        </p:pic>
        <p:pic>
          <p:nvPicPr>
            <p:cNvPr id="70" name="object 70"/>
            <p:cNvPicPr/>
            <p:nvPr/>
          </p:nvPicPr>
          <p:blipFill>
            <a:blip r:embed="rId46" cstate="print"/>
            <a:stretch>
              <a:fillRect/>
            </a:stretch>
          </p:blipFill>
          <p:spPr>
            <a:xfrm>
              <a:off x="5270055" y="3659034"/>
              <a:ext cx="439928" cy="197891"/>
            </a:xfrm>
            <a:prstGeom prst="rect">
              <a:avLst/>
            </a:prstGeom>
          </p:spPr>
        </p:pic>
        <p:pic>
          <p:nvPicPr>
            <p:cNvPr id="71" name="object 71"/>
            <p:cNvPicPr/>
            <p:nvPr/>
          </p:nvPicPr>
          <p:blipFill>
            <a:blip r:embed="rId47" cstate="print"/>
            <a:stretch>
              <a:fillRect/>
            </a:stretch>
          </p:blipFill>
          <p:spPr>
            <a:xfrm>
              <a:off x="5091950" y="4133951"/>
              <a:ext cx="553358" cy="239014"/>
            </a:xfrm>
            <a:prstGeom prst="rect">
              <a:avLst/>
            </a:prstGeom>
          </p:spPr>
        </p:pic>
      </p:grpSp>
      <p:grpSp>
        <p:nvGrpSpPr>
          <p:cNvPr id="72" name="object 72"/>
          <p:cNvGrpSpPr/>
          <p:nvPr/>
        </p:nvGrpSpPr>
        <p:grpSpPr>
          <a:xfrm>
            <a:off x="709358" y="5600"/>
            <a:ext cx="6842759" cy="717550"/>
            <a:chOff x="709358" y="5600"/>
            <a:chExt cx="6842759" cy="717550"/>
          </a:xfrm>
        </p:grpSpPr>
        <p:sp>
          <p:nvSpPr>
            <p:cNvPr id="73" name="object 73"/>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74" name="object 74"/>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75" name="object 75"/>
            <p:cNvPicPr/>
            <p:nvPr/>
          </p:nvPicPr>
          <p:blipFill>
            <a:blip r:embed="rId48" cstate="print"/>
            <a:stretch>
              <a:fillRect/>
            </a:stretch>
          </p:blipFill>
          <p:spPr>
            <a:xfrm>
              <a:off x="1003147" y="366369"/>
              <a:ext cx="462813" cy="170497"/>
            </a:xfrm>
            <a:prstGeom prst="rect">
              <a:avLst/>
            </a:prstGeom>
          </p:spPr>
        </p:pic>
        <p:sp>
          <p:nvSpPr>
            <p:cNvPr id="76" name="object 76"/>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77" name="object 77"/>
            <p:cNvPicPr/>
            <p:nvPr/>
          </p:nvPicPr>
          <p:blipFill>
            <a:blip r:embed="rId49" cstate="print"/>
            <a:stretch>
              <a:fillRect/>
            </a:stretch>
          </p:blipFill>
          <p:spPr>
            <a:xfrm>
              <a:off x="1662315" y="380059"/>
              <a:ext cx="156806" cy="149174"/>
            </a:xfrm>
            <a:prstGeom prst="rect">
              <a:avLst/>
            </a:prstGeom>
          </p:spPr>
        </p:pic>
        <p:sp>
          <p:nvSpPr>
            <p:cNvPr id="78" name="object 78"/>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79" name="object 79"/>
            <p:cNvPicPr/>
            <p:nvPr/>
          </p:nvPicPr>
          <p:blipFill>
            <a:blip r:embed="rId50" cstate="print"/>
            <a:stretch>
              <a:fillRect/>
            </a:stretch>
          </p:blipFill>
          <p:spPr>
            <a:xfrm>
              <a:off x="2021585" y="366369"/>
              <a:ext cx="343992" cy="170497"/>
            </a:xfrm>
            <a:prstGeom prst="rect">
              <a:avLst/>
            </a:prstGeom>
          </p:spPr>
        </p:pic>
        <p:pic>
          <p:nvPicPr>
            <p:cNvPr id="80" name="object 80"/>
            <p:cNvPicPr/>
            <p:nvPr/>
          </p:nvPicPr>
          <p:blipFill>
            <a:blip r:embed="rId51" cstate="print"/>
            <a:stretch>
              <a:fillRect/>
            </a:stretch>
          </p:blipFill>
          <p:spPr>
            <a:xfrm>
              <a:off x="2558897" y="366369"/>
              <a:ext cx="1064069" cy="170497"/>
            </a:xfrm>
            <a:prstGeom prst="rect">
              <a:avLst/>
            </a:prstGeom>
          </p:spPr>
        </p:pic>
      </p:grpSp>
      <p:sp>
        <p:nvSpPr>
          <p:cNvPr id="89" name="正方形/長方形 88">
            <a:extLst>
              <a:ext uri="{FF2B5EF4-FFF2-40B4-BE49-F238E27FC236}">
                <a16:creationId xmlns:a16="http://schemas.microsoft.com/office/drawing/2014/main" id="{D6C15E43-7AC6-8B3A-CB4E-C05405645789}"/>
              </a:ext>
            </a:extLst>
          </p:cNvPr>
          <p:cNvSpPr/>
          <p:nvPr/>
        </p:nvSpPr>
        <p:spPr>
          <a:xfrm>
            <a:off x="4997451" y="3501793"/>
            <a:ext cx="1329600" cy="159383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88" name="図 87">
            <a:extLst>
              <a:ext uri="{FF2B5EF4-FFF2-40B4-BE49-F238E27FC236}">
                <a16:creationId xmlns:a16="http://schemas.microsoft.com/office/drawing/2014/main" id="{D9A8331B-65CC-4D45-AFAE-CB420FD06C80}"/>
              </a:ext>
            </a:extLst>
          </p:cNvPr>
          <p:cNvPicPr>
            <a:picLocks noChangeAspect="1"/>
          </p:cNvPicPr>
          <p:nvPr/>
        </p:nvPicPr>
        <p:blipFill>
          <a:blip r:embed="rId52" cstate="print">
            <a:grayscl/>
            <a:extLst>
              <a:ext uri="{BEBA8EAE-BF5A-486C-A8C5-ECC9F3942E4B}">
                <a14:imgProps xmlns:a14="http://schemas.microsoft.com/office/drawing/2010/main">
                  <a14:imgLayer r:embed="rId53">
                    <a14:imgEffect>
                      <a14:saturation sat="102000"/>
                    </a14:imgEffect>
                  </a14:imgLayer>
                </a14:imgProps>
              </a:ext>
              <a:ext uri="{28A0092B-C50C-407E-A947-70E740481C1C}">
                <a14:useLocalDpi xmlns:a14="http://schemas.microsoft.com/office/drawing/2010/main" val="0"/>
              </a:ext>
            </a:extLst>
          </a:blip>
          <a:stretch>
            <a:fillRect/>
          </a:stretch>
        </p:blipFill>
        <p:spPr>
          <a:xfrm>
            <a:off x="5607050" y="4261010"/>
            <a:ext cx="720000" cy="780890"/>
          </a:xfrm>
          <a:prstGeom prst="rect">
            <a:avLst/>
          </a:prstGeom>
        </p:spPr>
      </p:pic>
      <p:pic>
        <p:nvPicPr>
          <p:cNvPr id="64" name="図 63">
            <a:extLst>
              <a:ext uri="{FF2B5EF4-FFF2-40B4-BE49-F238E27FC236}">
                <a16:creationId xmlns:a16="http://schemas.microsoft.com/office/drawing/2014/main" id="{CE18D308-DC6E-8FB4-DCF9-B866AAB12D97}"/>
              </a:ext>
            </a:extLst>
          </p:cNvPr>
          <p:cNvPicPr>
            <a:picLocks noChangeAspect="1"/>
          </p:cNvPicPr>
          <p:nvPr/>
        </p:nvPicPr>
        <p:blipFill>
          <a:blip r:embed="rId54" cstate="print">
            <a:extLst>
              <a:ext uri="{BEBA8EAE-BF5A-486C-A8C5-ECC9F3942E4B}">
                <a14:imgProps xmlns:a14="http://schemas.microsoft.com/office/drawing/2010/main">
                  <a14:imgLayer r:embed="rId55">
                    <a14:imgEffect>
                      <a14:saturation sat="0"/>
                    </a14:imgEffect>
                  </a14:imgLayer>
                </a14:imgProps>
              </a:ext>
              <a:ext uri="{28A0092B-C50C-407E-A947-70E740481C1C}">
                <a14:useLocalDpi xmlns:a14="http://schemas.microsoft.com/office/drawing/2010/main" val="0"/>
              </a:ext>
            </a:extLst>
          </a:blip>
          <a:srcRect l="71961" t="12493" b="11847"/>
          <a:stretch>
            <a:fillRect/>
          </a:stretch>
        </p:blipFill>
        <p:spPr>
          <a:xfrm>
            <a:off x="5556355" y="1484339"/>
            <a:ext cx="648000" cy="695590"/>
          </a:xfrm>
          <a:prstGeom prst="rect">
            <a:avLst/>
          </a:prstGeom>
        </p:spPr>
      </p:pic>
      <p:pic>
        <p:nvPicPr>
          <p:cNvPr id="82" name="図 81">
            <a:extLst>
              <a:ext uri="{FF2B5EF4-FFF2-40B4-BE49-F238E27FC236}">
                <a16:creationId xmlns:a16="http://schemas.microsoft.com/office/drawing/2014/main" id="{9B166EC2-EEB2-4589-7BCD-53D03A140CF2}"/>
              </a:ext>
            </a:extLst>
          </p:cNvPr>
          <p:cNvPicPr>
            <a:picLocks noChangeAspect="1"/>
          </p:cNvPicPr>
          <p:nvPr/>
        </p:nvPicPr>
        <p:blipFill>
          <a:blip r:embed="rId54" cstate="print">
            <a:extLst>
              <a:ext uri="{BEBA8EAE-BF5A-486C-A8C5-ECC9F3942E4B}">
                <a14:imgProps xmlns:a14="http://schemas.microsoft.com/office/drawing/2010/main">
                  <a14:imgLayer r:embed="rId55">
                    <a14:imgEffect>
                      <a14:saturation sat="0"/>
                    </a14:imgEffect>
                  </a14:imgLayer>
                </a14:imgProps>
              </a:ext>
              <a:ext uri="{28A0092B-C50C-407E-A947-70E740481C1C}">
                <a14:useLocalDpi xmlns:a14="http://schemas.microsoft.com/office/drawing/2010/main" val="0"/>
              </a:ext>
            </a:extLst>
          </a:blip>
          <a:srcRect l="3349" t="12493" r="70034" b="17188"/>
          <a:stretch>
            <a:fillRect/>
          </a:stretch>
        </p:blipFill>
        <p:spPr>
          <a:xfrm>
            <a:off x="1364123" y="1509489"/>
            <a:ext cx="615142" cy="646490"/>
          </a:xfrm>
          <a:prstGeom prst="rect">
            <a:avLst/>
          </a:prstGeom>
        </p:spPr>
      </p:pic>
      <p:pic>
        <p:nvPicPr>
          <p:cNvPr id="83" name="図 82">
            <a:extLst>
              <a:ext uri="{FF2B5EF4-FFF2-40B4-BE49-F238E27FC236}">
                <a16:creationId xmlns:a16="http://schemas.microsoft.com/office/drawing/2014/main" id="{D0FB1A76-2DCD-2266-A7DE-9A466CE25150}"/>
              </a:ext>
            </a:extLst>
          </p:cNvPr>
          <p:cNvPicPr>
            <a:picLocks noChangeAspect="1"/>
          </p:cNvPicPr>
          <p:nvPr/>
        </p:nvPicPr>
        <p:blipFill>
          <a:blip r:embed="rId54" cstate="print">
            <a:extLst>
              <a:ext uri="{BEBA8EAE-BF5A-486C-A8C5-ECC9F3942E4B}">
                <a14:imgProps xmlns:a14="http://schemas.microsoft.com/office/drawing/2010/main">
                  <a14:imgLayer r:embed="rId55">
                    <a14:imgEffect>
                      <a14:saturation sat="0"/>
                    </a14:imgEffect>
                  </a14:imgLayer>
                </a14:imgProps>
              </a:ext>
              <a:ext uri="{28A0092B-C50C-407E-A947-70E740481C1C}">
                <a14:useLocalDpi xmlns:a14="http://schemas.microsoft.com/office/drawing/2010/main" val="0"/>
              </a:ext>
            </a:extLst>
          </a:blip>
          <a:srcRect l="37826" t="12493" r="34135" b="11847"/>
          <a:stretch>
            <a:fillRect/>
          </a:stretch>
        </p:blipFill>
        <p:spPr>
          <a:xfrm>
            <a:off x="5053050" y="3635952"/>
            <a:ext cx="648000" cy="695590"/>
          </a:xfrm>
          <a:prstGeom prst="rect">
            <a:avLst/>
          </a:prstGeom>
        </p:spPr>
      </p:pic>
      <p:pic>
        <p:nvPicPr>
          <p:cNvPr id="85" name="図 84">
            <a:extLst>
              <a:ext uri="{FF2B5EF4-FFF2-40B4-BE49-F238E27FC236}">
                <a16:creationId xmlns:a16="http://schemas.microsoft.com/office/drawing/2014/main" id="{ABC79437-8C2C-893C-44C1-160B9513A374}"/>
              </a:ext>
            </a:extLst>
          </p:cNvPr>
          <p:cNvPicPr>
            <a:picLocks noChangeAspect="1"/>
          </p:cNvPicPr>
          <p:nvPr/>
        </p:nvPicPr>
        <p:blipFill>
          <a:blip r:embed="rId54" cstate="print">
            <a:extLst>
              <a:ext uri="{BEBA8EAE-BF5A-486C-A8C5-ECC9F3942E4B}">
                <a14:imgProps xmlns:a14="http://schemas.microsoft.com/office/drawing/2010/main">
                  <a14:imgLayer r:embed="rId55">
                    <a14:imgEffect>
                      <a14:saturation sat="0"/>
                    </a14:imgEffect>
                  </a14:imgLayer>
                </a14:imgProps>
              </a:ext>
              <a:ext uri="{28A0092B-C50C-407E-A947-70E740481C1C}">
                <a14:useLocalDpi xmlns:a14="http://schemas.microsoft.com/office/drawing/2010/main" val="0"/>
              </a:ext>
            </a:extLst>
          </a:blip>
          <a:srcRect l="3349" t="12493" r="70034" b="17188"/>
          <a:stretch>
            <a:fillRect/>
          </a:stretch>
        </p:blipFill>
        <p:spPr>
          <a:xfrm>
            <a:off x="5623217" y="6600057"/>
            <a:ext cx="615142" cy="646490"/>
          </a:xfrm>
          <a:prstGeom prst="rect">
            <a:avLst/>
          </a:prstGeom>
        </p:spPr>
      </p:pic>
      <p:sp>
        <p:nvSpPr>
          <p:cNvPr id="29" name="四角形: 角を丸くする 28">
            <a:extLst>
              <a:ext uri="{FF2B5EF4-FFF2-40B4-BE49-F238E27FC236}">
                <a16:creationId xmlns:a16="http://schemas.microsoft.com/office/drawing/2014/main" id="{72ECBDB6-F5A5-A6F5-054A-E38D1F31DB4B}"/>
              </a:ext>
            </a:extLst>
          </p:cNvPr>
          <p:cNvSpPr/>
          <p:nvPr/>
        </p:nvSpPr>
        <p:spPr>
          <a:xfrm>
            <a:off x="1029818" y="6379632"/>
            <a:ext cx="5496864" cy="2327593"/>
          </a:xfrm>
          <a:prstGeom prst="roundRect">
            <a:avLst/>
          </a:prstGeom>
          <a:noFill/>
          <a:ln w="9525">
            <a:solidFill>
              <a:srgbClr val="1BBDF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テキスト ボックス 29">
            <a:extLst>
              <a:ext uri="{FF2B5EF4-FFF2-40B4-BE49-F238E27FC236}">
                <a16:creationId xmlns:a16="http://schemas.microsoft.com/office/drawing/2014/main" id="{F269B3BC-334D-FB7C-D102-F5B9C91A849D}"/>
              </a:ext>
            </a:extLst>
          </p:cNvPr>
          <p:cNvSpPr txBox="1"/>
          <p:nvPr/>
        </p:nvSpPr>
        <p:spPr>
          <a:xfrm>
            <a:off x="5795566" y="8331416"/>
            <a:ext cx="615142" cy="326051"/>
          </a:xfrm>
          <a:prstGeom prst="rect">
            <a:avLst/>
          </a:prstGeom>
          <a:noFill/>
        </p:spPr>
        <p:txBody>
          <a:bodyPr wrap="square" rtlCol="0">
            <a:spAutoFit/>
          </a:bodyPr>
          <a:lstStyle/>
          <a:p>
            <a:pPr algn="l">
              <a:lnSpc>
                <a:spcPct val="150000"/>
              </a:lnSpc>
            </a:pPr>
            <a:r>
              <a:rPr kumimoji="1" lang="ja-JP" altLang="en-US" sz="1200" dirty="0">
                <a:solidFill>
                  <a:schemeClr val="tx1">
                    <a:lumMod val="65000"/>
                    <a:lumOff val="35000"/>
                  </a:schemeClr>
                </a:solidFill>
                <a:latin typeface="HG丸ｺﾞｼｯｸM-PRO" panose="020F0600000000000000" pitchFamily="50" charset="-128"/>
                <a:ea typeface="HG丸ｺﾞｼｯｸM-PRO" panose="020F0600000000000000" pitchFamily="50" charset="-128"/>
              </a:rPr>
              <a:t>等々</a:t>
            </a:r>
            <a:endParaRPr kumimoji="1" lang="ja-JP" altLang="en-US" sz="1400" dirty="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grpSp>
        <p:nvGrpSpPr>
          <p:cNvPr id="6" name="object 2"/>
          <p:cNvGrpSpPr/>
          <p:nvPr/>
        </p:nvGrpSpPr>
        <p:grpSpPr>
          <a:xfrm>
            <a:off x="3415956" y="10148442"/>
            <a:ext cx="703580" cy="91440"/>
            <a:chOff x="3415956" y="10148442"/>
            <a:chExt cx="703580" cy="91440"/>
          </a:xfrm>
        </p:grpSpPr>
        <p:sp>
          <p:nvSpPr>
            <p:cNvPr id="13"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81" name="object 4"/>
            <p:cNvPicPr/>
            <p:nvPr/>
          </p:nvPicPr>
          <p:blipFill>
            <a:blip r:embed="rId56" cstate="print"/>
            <a:stretch>
              <a:fillRect/>
            </a:stretch>
          </p:blipFill>
          <p:spPr>
            <a:xfrm>
              <a:off x="3738663" y="10148442"/>
              <a:ext cx="123329" cy="91325"/>
            </a:xfrm>
            <a:prstGeom prst="rect">
              <a:avLst/>
            </a:prstGeom>
          </p:spPr>
        </p:pic>
        <p:sp>
          <p:nvSpPr>
            <p:cNvPr id="84"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5696292" y="1288846"/>
              <a:ext cx="71539" cy="103543"/>
            </a:xfrm>
            <a:prstGeom prst="rect">
              <a:avLst/>
            </a:prstGeom>
          </p:spPr>
        </p:pic>
        <p:pic>
          <p:nvPicPr>
            <p:cNvPr id="10" name="object 10"/>
            <p:cNvPicPr/>
            <p:nvPr/>
          </p:nvPicPr>
          <p:blipFill>
            <a:blip r:embed="rId3" cstate="print"/>
            <a:stretch>
              <a:fillRect/>
            </a:stretch>
          </p:blipFill>
          <p:spPr>
            <a:xfrm>
              <a:off x="5787631" y="1285823"/>
              <a:ext cx="435368" cy="106565"/>
            </a:xfrm>
            <a:prstGeom prst="rect">
              <a:avLst/>
            </a:prstGeom>
          </p:spPr>
        </p:pic>
        <p:pic>
          <p:nvPicPr>
            <p:cNvPr id="11" name="object 11"/>
            <p:cNvPicPr/>
            <p:nvPr/>
          </p:nvPicPr>
          <p:blipFill>
            <a:blip r:embed="rId4" cstate="print"/>
            <a:stretch>
              <a:fillRect/>
            </a:stretch>
          </p:blipFill>
          <p:spPr>
            <a:xfrm>
              <a:off x="6268694" y="1282750"/>
              <a:ext cx="372910" cy="117221"/>
            </a:xfrm>
            <a:prstGeom prst="rect">
              <a:avLst/>
            </a:prstGeom>
          </p:spPr>
        </p:pic>
        <p:pic>
          <p:nvPicPr>
            <p:cNvPr id="12" name="object 12"/>
            <p:cNvPicPr/>
            <p:nvPr/>
          </p:nvPicPr>
          <p:blipFill>
            <a:blip r:embed="rId5" cstate="print"/>
            <a:stretch>
              <a:fillRect/>
            </a:stretch>
          </p:blipFill>
          <p:spPr>
            <a:xfrm>
              <a:off x="1070178" y="1439570"/>
              <a:ext cx="5393334" cy="3499688"/>
            </a:xfrm>
            <a:prstGeom prst="rect">
              <a:avLst/>
            </a:prstGeom>
          </p:spPr>
        </p:pic>
      </p:grpSp>
      <p:grpSp>
        <p:nvGrpSpPr>
          <p:cNvPr id="13" name="object 13"/>
          <p:cNvGrpSpPr/>
          <p:nvPr/>
        </p:nvGrpSpPr>
        <p:grpSpPr>
          <a:xfrm>
            <a:off x="710907" y="5647689"/>
            <a:ext cx="6113780" cy="4315460"/>
            <a:chOff x="710907" y="5647689"/>
            <a:chExt cx="6113780" cy="4315460"/>
          </a:xfrm>
        </p:grpSpPr>
        <p:sp>
          <p:nvSpPr>
            <p:cNvPr id="14" name="object 1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15" name="object 15"/>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16" name="object 16"/>
            <p:cNvPicPr/>
            <p:nvPr/>
          </p:nvPicPr>
          <p:blipFill>
            <a:blip r:embed="rId6" cstate="print"/>
            <a:stretch>
              <a:fillRect/>
            </a:stretch>
          </p:blipFill>
          <p:spPr>
            <a:xfrm>
              <a:off x="5696292" y="5855639"/>
              <a:ext cx="71539" cy="103543"/>
            </a:xfrm>
            <a:prstGeom prst="rect">
              <a:avLst/>
            </a:prstGeom>
          </p:spPr>
        </p:pic>
        <p:pic>
          <p:nvPicPr>
            <p:cNvPr id="17" name="object 17"/>
            <p:cNvPicPr/>
            <p:nvPr/>
          </p:nvPicPr>
          <p:blipFill>
            <a:blip r:embed="rId7" cstate="print"/>
            <a:stretch>
              <a:fillRect/>
            </a:stretch>
          </p:blipFill>
          <p:spPr>
            <a:xfrm>
              <a:off x="5787631" y="5852616"/>
              <a:ext cx="435368" cy="106565"/>
            </a:xfrm>
            <a:prstGeom prst="rect">
              <a:avLst/>
            </a:prstGeom>
          </p:spPr>
        </p:pic>
        <p:pic>
          <p:nvPicPr>
            <p:cNvPr id="18" name="object 18"/>
            <p:cNvPicPr/>
            <p:nvPr/>
          </p:nvPicPr>
          <p:blipFill>
            <a:blip r:embed="rId8" cstate="print"/>
            <a:stretch>
              <a:fillRect/>
            </a:stretch>
          </p:blipFill>
          <p:spPr>
            <a:xfrm>
              <a:off x="6268694" y="5849543"/>
              <a:ext cx="372910" cy="117221"/>
            </a:xfrm>
            <a:prstGeom prst="rect">
              <a:avLst/>
            </a:prstGeom>
          </p:spPr>
        </p:pic>
        <p:sp>
          <p:nvSpPr>
            <p:cNvPr id="19" name="object 19"/>
            <p:cNvSpPr/>
            <p:nvPr/>
          </p:nvSpPr>
          <p:spPr>
            <a:xfrm>
              <a:off x="890536" y="6006350"/>
              <a:ext cx="5753100" cy="361315"/>
            </a:xfrm>
            <a:custGeom>
              <a:avLst/>
              <a:gdLst/>
              <a:ahLst/>
              <a:cxnLst/>
              <a:rect l="l" t="t" r="r" b="b"/>
              <a:pathLst>
                <a:path w="5753100" h="361314">
                  <a:moveTo>
                    <a:pt x="5652147" y="360768"/>
                  </a:moveTo>
                  <a:lnTo>
                    <a:pt x="101993" y="360768"/>
                  </a:lnTo>
                  <a:lnTo>
                    <a:pt x="62284" y="352756"/>
                  </a:lnTo>
                  <a:lnTo>
                    <a:pt x="29865" y="330901"/>
                  </a:lnTo>
                  <a:lnTo>
                    <a:pt x="8012" y="298478"/>
                  </a:lnTo>
                  <a:lnTo>
                    <a:pt x="0" y="258762"/>
                  </a:lnTo>
                  <a:lnTo>
                    <a:pt x="0" y="102006"/>
                  </a:lnTo>
                  <a:lnTo>
                    <a:pt x="8012" y="62289"/>
                  </a:lnTo>
                  <a:lnTo>
                    <a:pt x="29865" y="29867"/>
                  </a:lnTo>
                  <a:lnTo>
                    <a:pt x="62284" y="8012"/>
                  </a:lnTo>
                  <a:lnTo>
                    <a:pt x="101993" y="0"/>
                  </a:lnTo>
                  <a:lnTo>
                    <a:pt x="5652147" y="0"/>
                  </a:lnTo>
                  <a:lnTo>
                    <a:pt x="5691595" y="8012"/>
                  </a:lnTo>
                  <a:lnTo>
                    <a:pt x="5723488" y="29867"/>
                  </a:lnTo>
                  <a:lnTo>
                    <a:pt x="5744825" y="62289"/>
                  </a:lnTo>
                  <a:lnTo>
                    <a:pt x="5752604" y="102006"/>
                  </a:lnTo>
                  <a:lnTo>
                    <a:pt x="5752604" y="258762"/>
                  </a:lnTo>
                  <a:lnTo>
                    <a:pt x="5744825" y="298478"/>
                  </a:lnTo>
                  <a:lnTo>
                    <a:pt x="5723488" y="330901"/>
                  </a:lnTo>
                  <a:lnTo>
                    <a:pt x="5691595" y="352756"/>
                  </a:lnTo>
                  <a:lnTo>
                    <a:pt x="5652147" y="360768"/>
                  </a:lnTo>
                  <a:close/>
                </a:path>
              </a:pathLst>
            </a:custGeom>
            <a:solidFill>
              <a:srgbClr val="00B6F0"/>
            </a:solidFill>
          </p:spPr>
          <p:txBody>
            <a:bodyPr wrap="square" lIns="0" tIns="0" rIns="0" bIns="0" rtlCol="0"/>
            <a:lstStyle/>
            <a:p>
              <a:endParaRPr/>
            </a:p>
          </p:txBody>
        </p:sp>
      </p:grpSp>
      <p:sp>
        <p:nvSpPr>
          <p:cNvPr id="20" name="object 20"/>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grpSp>
        <p:nvGrpSpPr>
          <p:cNvPr id="21" name="object 21"/>
          <p:cNvGrpSpPr/>
          <p:nvPr/>
        </p:nvGrpSpPr>
        <p:grpSpPr>
          <a:xfrm>
            <a:off x="7183539" y="1080286"/>
            <a:ext cx="368935" cy="688340"/>
            <a:chOff x="7183539" y="1080286"/>
            <a:chExt cx="368935" cy="688340"/>
          </a:xfrm>
        </p:grpSpPr>
        <p:sp>
          <p:nvSpPr>
            <p:cNvPr id="22" name="object 22"/>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23" name="object 23"/>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4" name="object 24"/>
            <p:cNvPicPr/>
            <p:nvPr/>
          </p:nvPicPr>
          <p:blipFill>
            <a:blip r:embed="rId9" cstate="print"/>
            <a:stretch>
              <a:fillRect/>
            </a:stretch>
          </p:blipFill>
          <p:spPr>
            <a:xfrm>
              <a:off x="7296200" y="1401508"/>
              <a:ext cx="133946" cy="270967"/>
            </a:xfrm>
            <a:prstGeom prst="rect">
              <a:avLst/>
            </a:prstGeom>
          </p:spPr>
        </p:pic>
      </p:grpSp>
      <p:grpSp>
        <p:nvGrpSpPr>
          <p:cNvPr id="25" name="object 25"/>
          <p:cNvGrpSpPr/>
          <p:nvPr/>
        </p:nvGrpSpPr>
        <p:grpSpPr>
          <a:xfrm>
            <a:off x="7183539" y="2570606"/>
            <a:ext cx="368935" cy="688340"/>
            <a:chOff x="7183539" y="2570606"/>
            <a:chExt cx="368935" cy="688340"/>
          </a:xfrm>
        </p:grpSpPr>
        <p:sp>
          <p:nvSpPr>
            <p:cNvPr id="26" name="object 26"/>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27" name="object 27"/>
            <p:cNvPicPr/>
            <p:nvPr/>
          </p:nvPicPr>
          <p:blipFill>
            <a:blip r:embed="rId10" cstate="print"/>
            <a:stretch>
              <a:fillRect/>
            </a:stretch>
          </p:blipFill>
          <p:spPr>
            <a:xfrm>
              <a:off x="7296200" y="2686303"/>
              <a:ext cx="133946" cy="272503"/>
            </a:xfrm>
            <a:prstGeom prst="rect">
              <a:avLst/>
            </a:prstGeom>
          </p:spPr>
        </p:pic>
        <p:pic>
          <p:nvPicPr>
            <p:cNvPr id="28" name="object 28"/>
            <p:cNvPicPr/>
            <p:nvPr/>
          </p:nvPicPr>
          <p:blipFill>
            <a:blip r:embed="rId11" cstate="print"/>
            <a:stretch>
              <a:fillRect/>
            </a:stretch>
          </p:blipFill>
          <p:spPr>
            <a:xfrm>
              <a:off x="7294664" y="3013570"/>
              <a:ext cx="137020" cy="137020"/>
            </a:xfrm>
            <a:prstGeom prst="rect">
              <a:avLst/>
            </a:prstGeom>
          </p:spPr>
        </p:pic>
      </p:grpSp>
      <p:grpSp>
        <p:nvGrpSpPr>
          <p:cNvPr id="29" name="object 29"/>
          <p:cNvGrpSpPr/>
          <p:nvPr/>
        </p:nvGrpSpPr>
        <p:grpSpPr>
          <a:xfrm>
            <a:off x="7183539" y="1826221"/>
            <a:ext cx="368935" cy="687070"/>
            <a:chOff x="7183539" y="1826221"/>
            <a:chExt cx="368935" cy="687070"/>
          </a:xfrm>
        </p:grpSpPr>
        <p:sp>
          <p:nvSpPr>
            <p:cNvPr id="30" name="object 30"/>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31" name="object 31"/>
            <p:cNvPicPr/>
            <p:nvPr/>
          </p:nvPicPr>
          <p:blipFill>
            <a:blip r:embed="rId12" cstate="print"/>
            <a:stretch>
              <a:fillRect/>
            </a:stretch>
          </p:blipFill>
          <p:spPr>
            <a:xfrm>
              <a:off x="7296200" y="1940369"/>
              <a:ext cx="133946" cy="274040"/>
            </a:xfrm>
            <a:prstGeom prst="rect">
              <a:avLst/>
            </a:prstGeom>
          </p:spPr>
        </p:pic>
        <p:pic>
          <p:nvPicPr>
            <p:cNvPr id="32" name="object 32"/>
            <p:cNvPicPr/>
            <p:nvPr/>
          </p:nvPicPr>
          <p:blipFill>
            <a:blip r:embed="rId13" cstate="print"/>
            <a:stretch>
              <a:fillRect/>
            </a:stretch>
          </p:blipFill>
          <p:spPr>
            <a:xfrm>
              <a:off x="7294664" y="2269184"/>
              <a:ext cx="137020" cy="135483"/>
            </a:xfrm>
            <a:prstGeom prst="rect">
              <a:avLst/>
            </a:prstGeom>
          </p:spPr>
        </p:pic>
      </p:grpSp>
      <p:grpSp>
        <p:nvGrpSpPr>
          <p:cNvPr id="33" name="object 33"/>
          <p:cNvGrpSpPr/>
          <p:nvPr/>
        </p:nvGrpSpPr>
        <p:grpSpPr>
          <a:xfrm>
            <a:off x="7183539" y="3314991"/>
            <a:ext cx="368935" cy="688340"/>
            <a:chOff x="7183539" y="3314991"/>
            <a:chExt cx="368935" cy="688340"/>
          </a:xfrm>
        </p:grpSpPr>
        <p:sp>
          <p:nvSpPr>
            <p:cNvPr id="34" name="object 34"/>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35" name="object 35"/>
            <p:cNvPicPr/>
            <p:nvPr/>
          </p:nvPicPr>
          <p:blipFill>
            <a:blip r:embed="rId14" cstate="print"/>
            <a:stretch>
              <a:fillRect/>
            </a:stretch>
          </p:blipFill>
          <p:spPr>
            <a:xfrm>
              <a:off x="7296200" y="3430689"/>
              <a:ext cx="133946" cy="272453"/>
            </a:xfrm>
            <a:prstGeom prst="rect">
              <a:avLst/>
            </a:prstGeom>
          </p:spPr>
        </p:pic>
        <p:pic>
          <p:nvPicPr>
            <p:cNvPr id="36" name="object 36"/>
            <p:cNvPicPr/>
            <p:nvPr/>
          </p:nvPicPr>
          <p:blipFill>
            <a:blip r:embed="rId15" cstate="print"/>
            <a:stretch>
              <a:fillRect/>
            </a:stretch>
          </p:blipFill>
          <p:spPr>
            <a:xfrm>
              <a:off x="7294664" y="3759492"/>
              <a:ext cx="137020" cy="135483"/>
            </a:xfrm>
            <a:prstGeom prst="rect">
              <a:avLst/>
            </a:prstGeom>
          </p:spPr>
        </p:pic>
      </p:grpSp>
      <p:grpSp>
        <p:nvGrpSpPr>
          <p:cNvPr id="37" name="object 37"/>
          <p:cNvGrpSpPr/>
          <p:nvPr/>
        </p:nvGrpSpPr>
        <p:grpSpPr>
          <a:xfrm>
            <a:off x="7183539" y="4060875"/>
            <a:ext cx="368935" cy="687070"/>
            <a:chOff x="7183539" y="4060875"/>
            <a:chExt cx="368935" cy="687070"/>
          </a:xfrm>
        </p:grpSpPr>
        <p:sp>
          <p:nvSpPr>
            <p:cNvPr id="38" name="object 38"/>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39" name="object 39"/>
            <p:cNvPicPr/>
            <p:nvPr/>
          </p:nvPicPr>
          <p:blipFill>
            <a:blip r:embed="rId16" cstate="print"/>
            <a:stretch>
              <a:fillRect/>
            </a:stretch>
          </p:blipFill>
          <p:spPr>
            <a:xfrm>
              <a:off x="7296200" y="4175073"/>
              <a:ext cx="133946" cy="273989"/>
            </a:xfrm>
            <a:prstGeom prst="rect">
              <a:avLst/>
            </a:prstGeom>
          </p:spPr>
        </p:pic>
        <p:pic>
          <p:nvPicPr>
            <p:cNvPr id="40" name="object 40"/>
            <p:cNvPicPr/>
            <p:nvPr/>
          </p:nvPicPr>
          <p:blipFill>
            <a:blip r:embed="rId17" cstate="print"/>
            <a:stretch>
              <a:fillRect/>
            </a:stretch>
          </p:blipFill>
          <p:spPr>
            <a:xfrm>
              <a:off x="7294664" y="4503889"/>
              <a:ext cx="137020" cy="136969"/>
            </a:xfrm>
            <a:prstGeom prst="rect">
              <a:avLst/>
            </a:prstGeom>
          </p:spPr>
        </p:pic>
      </p:grpSp>
      <p:grpSp>
        <p:nvGrpSpPr>
          <p:cNvPr id="41" name="object 41"/>
          <p:cNvGrpSpPr/>
          <p:nvPr/>
        </p:nvGrpSpPr>
        <p:grpSpPr>
          <a:xfrm>
            <a:off x="7183539" y="4805260"/>
            <a:ext cx="368935" cy="688340"/>
            <a:chOff x="7183539" y="4805260"/>
            <a:chExt cx="368935" cy="688340"/>
          </a:xfrm>
        </p:grpSpPr>
        <p:sp>
          <p:nvSpPr>
            <p:cNvPr id="42" name="object 42"/>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3" name="object 43"/>
            <p:cNvPicPr/>
            <p:nvPr/>
          </p:nvPicPr>
          <p:blipFill>
            <a:blip r:embed="rId18" cstate="print"/>
            <a:stretch>
              <a:fillRect/>
            </a:stretch>
          </p:blipFill>
          <p:spPr>
            <a:xfrm>
              <a:off x="7296200" y="4920957"/>
              <a:ext cx="133946" cy="272503"/>
            </a:xfrm>
            <a:prstGeom prst="rect">
              <a:avLst/>
            </a:prstGeom>
          </p:spPr>
        </p:pic>
        <p:pic>
          <p:nvPicPr>
            <p:cNvPr id="44" name="object 44"/>
            <p:cNvPicPr/>
            <p:nvPr/>
          </p:nvPicPr>
          <p:blipFill>
            <a:blip r:embed="rId19" cstate="print"/>
            <a:stretch>
              <a:fillRect/>
            </a:stretch>
          </p:blipFill>
          <p:spPr>
            <a:xfrm>
              <a:off x="7294664" y="5248274"/>
              <a:ext cx="137020" cy="136969"/>
            </a:xfrm>
            <a:prstGeom prst="rect">
              <a:avLst/>
            </a:prstGeom>
          </p:spPr>
        </p:pic>
      </p:grpSp>
      <p:grpSp>
        <p:nvGrpSpPr>
          <p:cNvPr id="45" name="object 45"/>
          <p:cNvGrpSpPr/>
          <p:nvPr/>
        </p:nvGrpSpPr>
        <p:grpSpPr>
          <a:xfrm>
            <a:off x="7183539" y="5549645"/>
            <a:ext cx="368935" cy="688340"/>
            <a:chOff x="7183539" y="5549645"/>
            <a:chExt cx="368935" cy="688340"/>
          </a:xfrm>
        </p:grpSpPr>
        <p:sp>
          <p:nvSpPr>
            <p:cNvPr id="46" name="object 46"/>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7" name="object 47"/>
            <p:cNvPicPr/>
            <p:nvPr/>
          </p:nvPicPr>
          <p:blipFill>
            <a:blip r:embed="rId20" cstate="print"/>
            <a:stretch>
              <a:fillRect/>
            </a:stretch>
          </p:blipFill>
          <p:spPr>
            <a:xfrm>
              <a:off x="7296200" y="5665342"/>
              <a:ext cx="133946" cy="272503"/>
            </a:xfrm>
            <a:prstGeom prst="rect">
              <a:avLst/>
            </a:prstGeom>
          </p:spPr>
        </p:pic>
        <p:pic>
          <p:nvPicPr>
            <p:cNvPr id="48" name="object 48"/>
            <p:cNvPicPr/>
            <p:nvPr/>
          </p:nvPicPr>
          <p:blipFill>
            <a:blip r:embed="rId21" cstate="print"/>
            <a:stretch>
              <a:fillRect/>
            </a:stretch>
          </p:blipFill>
          <p:spPr>
            <a:xfrm>
              <a:off x="7294664" y="5994145"/>
              <a:ext cx="137020" cy="135483"/>
            </a:xfrm>
            <a:prstGeom prst="rect">
              <a:avLst/>
            </a:prstGeom>
          </p:spPr>
        </p:pic>
      </p:grpSp>
      <p:grpSp>
        <p:nvGrpSpPr>
          <p:cNvPr id="49" name="object 49"/>
          <p:cNvGrpSpPr/>
          <p:nvPr/>
        </p:nvGrpSpPr>
        <p:grpSpPr>
          <a:xfrm>
            <a:off x="7183539" y="6295580"/>
            <a:ext cx="368935" cy="687070"/>
            <a:chOff x="7183539" y="6295580"/>
            <a:chExt cx="368935" cy="687070"/>
          </a:xfrm>
        </p:grpSpPr>
        <p:sp>
          <p:nvSpPr>
            <p:cNvPr id="50" name="object 50"/>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51" name="object 51"/>
            <p:cNvPicPr/>
            <p:nvPr/>
          </p:nvPicPr>
          <p:blipFill>
            <a:blip r:embed="rId22" cstate="print"/>
            <a:stretch>
              <a:fillRect/>
            </a:stretch>
          </p:blipFill>
          <p:spPr>
            <a:xfrm>
              <a:off x="7296200" y="6409727"/>
              <a:ext cx="133946" cy="274040"/>
            </a:xfrm>
            <a:prstGeom prst="rect">
              <a:avLst/>
            </a:prstGeom>
          </p:spPr>
        </p:pic>
        <p:pic>
          <p:nvPicPr>
            <p:cNvPr id="52" name="object 52"/>
            <p:cNvPicPr/>
            <p:nvPr/>
          </p:nvPicPr>
          <p:blipFill>
            <a:blip r:embed="rId23" cstate="print"/>
            <a:stretch>
              <a:fillRect/>
            </a:stretch>
          </p:blipFill>
          <p:spPr>
            <a:xfrm>
              <a:off x="7294664" y="6738543"/>
              <a:ext cx="137020" cy="137020"/>
            </a:xfrm>
            <a:prstGeom prst="rect">
              <a:avLst/>
            </a:prstGeom>
          </p:spPr>
        </p:pic>
      </p:grpSp>
      <p:grpSp>
        <p:nvGrpSpPr>
          <p:cNvPr id="53" name="object 53"/>
          <p:cNvGrpSpPr/>
          <p:nvPr/>
        </p:nvGrpSpPr>
        <p:grpSpPr>
          <a:xfrm>
            <a:off x="7183539" y="7039964"/>
            <a:ext cx="368935" cy="688340"/>
            <a:chOff x="7183539" y="7039964"/>
            <a:chExt cx="368935" cy="688340"/>
          </a:xfrm>
        </p:grpSpPr>
        <p:sp>
          <p:nvSpPr>
            <p:cNvPr id="54" name="object 54"/>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55" name="object 55"/>
            <p:cNvPicPr/>
            <p:nvPr/>
          </p:nvPicPr>
          <p:blipFill>
            <a:blip r:embed="rId24" cstate="print"/>
            <a:stretch>
              <a:fillRect/>
            </a:stretch>
          </p:blipFill>
          <p:spPr>
            <a:xfrm>
              <a:off x="7296200" y="7155662"/>
              <a:ext cx="133946" cy="272503"/>
            </a:xfrm>
            <a:prstGeom prst="rect">
              <a:avLst/>
            </a:prstGeom>
          </p:spPr>
        </p:pic>
        <p:pic>
          <p:nvPicPr>
            <p:cNvPr id="56" name="object 56"/>
            <p:cNvPicPr/>
            <p:nvPr/>
          </p:nvPicPr>
          <p:blipFill>
            <a:blip r:embed="rId25" cstate="print"/>
            <a:stretch>
              <a:fillRect/>
            </a:stretch>
          </p:blipFill>
          <p:spPr>
            <a:xfrm>
              <a:off x="7294664" y="7482928"/>
              <a:ext cx="137020" cy="137020"/>
            </a:xfrm>
            <a:prstGeom prst="rect">
              <a:avLst/>
            </a:prstGeom>
          </p:spPr>
        </p:pic>
      </p:grpSp>
      <p:grpSp>
        <p:nvGrpSpPr>
          <p:cNvPr id="57" name="object 57"/>
          <p:cNvGrpSpPr/>
          <p:nvPr/>
        </p:nvGrpSpPr>
        <p:grpSpPr>
          <a:xfrm>
            <a:off x="7183539" y="7784350"/>
            <a:ext cx="368935" cy="688340"/>
            <a:chOff x="7183539" y="7784350"/>
            <a:chExt cx="368935" cy="688340"/>
          </a:xfrm>
        </p:grpSpPr>
        <p:sp>
          <p:nvSpPr>
            <p:cNvPr id="58" name="object 58"/>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59" name="object 59"/>
            <p:cNvPicPr/>
            <p:nvPr/>
          </p:nvPicPr>
          <p:blipFill>
            <a:blip r:embed="rId26" cstate="print"/>
            <a:stretch>
              <a:fillRect/>
            </a:stretch>
          </p:blipFill>
          <p:spPr>
            <a:xfrm>
              <a:off x="7296200" y="7900047"/>
              <a:ext cx="133946" cy="272453"/>
            </a:xfrm>
            <a:prstGeom prst="rect">
              <a:avLst/>
            </a:prstGeom>
          </p:spPr>
        </p:pic>
        <p:pic>
          <p:nvPicPr>
            <p:cNvPr id="60" name="object 60"/>
            <p:cNvPicPr/>
            <p:nvPr/>
          </p:nvPicPr>
          <p:blipFill>
            <a:blip r:embed="rId27" cstate="print"/>
            <a:stretch>
              <a:fillRect/>
            </a:stretch>
          </p:blipFill>
          <p:spPr>
            <a:xfrm>
              <a:off x="7294664" y="8228850"/>
              <a:ext cx="137020" cy="135483"/>
            </a:xfrm>
            <a:prstGeom prst="rect">
              <a:avLst/>
            </a:prstGeom>
          </p:spPr>
        </p:pic>
      </p:grpSp>
      <p:pic>
        <p:nvPicPr>
          <p:cNvPr id="61" name="object 61"/>
          <p:cNvPicPr/>
          <p:nvPr/>
        </p:nvPicPr>
        <p:blipFill>
          <a:blip r:embed="rId28" cstate="print"/>
          <a:stretch>
            <a:fillRect/>
          </a:stretch>
        </p:blipFill>
        <p:spPr>
          <a:xfrm>
            <a:off x="7183539" y="8530233"/>
            <a:ext cx="368401" cy="688085"/>
          </a:xfrm>
          <a:prstGeom prst="rect">
            <a:avLst/>
          </a:prstGeom>
        </p:spPr>
      </p:pic>
      <p:grpSp>
        <p:nvGrpSpPr>
          <p:cNvPr id="62" name="object 62"/>
          <p:cNvGrpSpPr/>
          <p:nvPr/>
        </p:nvGrpSpPr>
        <p:grpSpPr>
          <a:xfrm>
            <a:off x="7183539" y="9274619"/>
            <a:ext cx="368935" cy="688340"/>
            <a:chOff x="7183539" y="9274619"/>
            <a:chExt cx="368935" cy="688340"/>
          </a:xfrm>
        </p:grpSpPr>
        <p:sp>
          <p:nvSpPr>
            <p:cNvPr id="63" name="object 63"/>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64" name="object 64"/>
            <p:cNvPicPr/>
            <p:nvPr/>
          </p:nvPicPr>
          <p:blipFill>
            <a:blip r:embed="rId29" cstate="print"/>
            <a:stretch>
              <a:fillRect/>
            </a:stretch>
          </p:blipFill>
          <p:spPr>
            <a:xfrm>
              <a:off x="7323581" y="9341637"/>
              <a:ext cx="79184" cy="121742"/>
            </a:xfrm>
            <a:prstGeom prst="rect">
              <a:avLst/>
            </a:prstGeom>
          </p:spPr>
        </p:pic>
        <p:pic>
          <p:nvPicPr>
            <p:cNvPr id="65" name="object 65"/>
            <p:cNvPicPr/>
            <p:nvPr/>
          </p:nvPicPr>
          <p:blipFill>
            <a:blip r:embed="rId30" cstate="print"/>
            <a:stretch>
              <a:fillRect/>
            </a:stretch>
          </p:blipFill>
          <p:spPr>
            <a:xfrm>
              <a:off x="7296200" y="9483178"/>
              <a:ext cx="133946" cy="420141"/>
            </a:xfrm>
            <a:prstGeom prst="rect">
              <a:avLst/>
            </a:prstGeom>
          </p:spPr>
        </p:pic>
      </p:grpSp>
      <p:pic>
        <p:nvPicPr>
          <p:cNvPr id="66" name="object 66"/>
          <p:cNvPicPr/>
          <p:nvPr/>
        </p:nvPicPr>
        <p:blipFill>
          <a:blip r:embed="rId31" cstate="print"/>
          <a:stretch>
            <a:fillRect/>
          </a:stretch>
        </p:blipFill>
        <p:spPr>
          <a:xfrm>
            <a:off x="1067894" y="6115192"/>
            <a:ext cx="2303165" cy="153753"/>
          </a:xfrm>
          <a:prstGeom prst="rect">
            <a:avLst/>
          </a:prstGeom>
        </p:spPr>
      </p:pic>
      <p:pic>
        <p:nvPicPr>
          <p:cNvPr id="67" name="object 67"/>
          <p:cNvPicPr/>
          <p:nvPr/>
        </p:nvPicPr>
        <p:blipFill>
          <a:blip r:embed="rId32" cstate="print"/>
          <a:stretch>
            <a:fillRect/>
          </a:stretch>
        </p:blipFill>
        <p:spPr>
          <a:xfrm>
            <a:off x="3453259" y="6150218"/>
            <a:ext cx="467316" cy="105023"/>
          </a:xfrm>
          <a:prstGeom prst="rect">
            <a:avLst/>
          </a:prstGeom>
        </p:spPr>
      </p:pic>
      <p:pic>
        <p:nvPicPr>
          <p:cNvPr id="68" name="object 68"/>
          <p:cNvPicPr/>
          <p:nvPr/>
        </p:nvPicPr>
        <p:blipFill>
          <a:blip r:embed="rId33" cstate="print"/>
          <a:stretch>
            <a:fillRect/>
          </a:stretch>
        </p:blipFill>
        <p:spPr>
          <a:xfrm>
            <a:off x="1214780" y="9583635"/>
            <a:ext cx="3600107" cy="214668"/>
          </a:xfrm>
          <a:prstGeom prst="rect">
            <a:avLst/>
          </a:prstGeom>
        </p:spPr>
      </p:pic>
      <p:pic>
        <p:nvPicPr>
          <p:cNvPr id="69" name="object 69"/>
          <p:cNvPicPr/>
          <p:nvPr/>
        </p:nvPicPr>
        <p:blipFill>
          <a:blip r:embed="rId34" cstate="print"/>
          <a:stretch>
            <a:fillRect/>
          </a:stretch>
        </p:blipFill>
        <p:spPr>
          <a:xfrm>
            <a:off x="6178842" y="8199932"/>
            <a:ext cx="508457" cy="79133"/>
          </a:xfrm>
          <a:prstGeom prst="rect">
            <a:avLst/>
          </a:prstGeom>
        </p:spPr>
      </p:pic>
      <p:pic>
        <p:nvPicPr>
          <p:cNvPr id="70" name="object 70"/>
          <p:cNvPicPr/>
          <p:nvPr/>
        </p:nvPicPr>
        <p:blipFill>
          <a:blip r:embed="rId35" cstate="print"/>
          <a:stretch>
            <a:fillRect/>
          </a:stretch>
        </p:blipFill>
        <p:spPr>
          <a:xfrm>
            <a:off x="6180391" y="7224166"/>
            <a:ext cx="506907" cy="79121"/>
          </a:xfrm>
          <a:prstGeom prst="rect">
            <a:avLst/>
          </a:prstGeom>
        </p:spPr>
      </p:pic>
      <p:grpSp>
        <p:nvGrpSpPr>
          <p:cNvPr id="71" name="object 71"/>
          <p:cNvGrpSpPr/>
          <p:nvPr/>
        </p:nvGrpSpPr>
        <p:grpSpPr>
          <a:xfrm>
            <a:off x="1857171" y="6502603"/>
            <a:ext cx="805815" cy="119380"/>
            <a:chOff x="1857171" y="6502603"/>
            <a:chExt cx="805815" cy="119380"/>
          </a:xfrm>
        </p:grpSpPr>
        <p:pic>
          <p:nvPicPr>
            <p:cNvPr id="72" name="object 72"/>
            <p:cNvPicPr/>
            <p:nvPr/>
          </p:nvPicPr>
          <p:blipFill>
            <a:blip r:embed="rId36" cstate="print"/>
            <a:stretch>
              <a:fillRect/>
            </a:stretch>
          </p:blipFill>
          <p:spPr>
            <a:xfrm>
              <a:off x="1857171" y="6514807"/>
              <a:ext cx="80670" cy="97383"/>
            </a:xfrm>
            <a:prstGeom prst="rect">
              <a:avLst/>
            </a:prstGeom>
          </p:spPr>
        </p:pic>
        <p:pic>
          <p:nvPicPr>
            <p:cNvPr id="73" name="object 73"/>
            <p:cNvPicPr/>
            <p:nvPr/>
          </p:nvPicPr>
          <p:blipFill>
            <a:blip r:embed="rId37" cstate="print"/>
            <a:stretch>
              <a:fillRect/>
            </a:stretch>
          </p:blipFill>
          <p:spPr>
            <a:xfrm>
              <a:off x="1968296" y="6504139"/>
              <a:ext cx="242049" cy="115684"/>
            </a:xfrm>
            <a:prstGeom prst="rect">
              <a:avLst/>
            </a:prstGeom>
          </p:spPr>
        </p:pic>
        <p:pic>
          <p:nvPicPr>
            <p:cNvPr id="74" name="object 74"/>
            <p:cNvPicPr/>
            <p:nvPr/>
          </p:nvPicPr>
          <p:blipFill>
            <a:blip r:embed="rId38" cstate="print"/>
            <a:stretch>
              <a:fillRect/>
            </a:stretch>
          </p:blipFill>
          <p:spPr>
            <a:xfrm>
              <a:off x="2234704" y="6507162"/>
              <a:ext cx="103479" cy="114198"/>
            </a:xfrm>
            <a:prstGeom prst="rect">
              <a:avLst/>
            </a:prstGeom>
          </p:spPr>
        </p:pic>
        <p:pic>
          <p:nvPicPr>
            <p:cNvPr id="75" name="object 75"/>
            <p:cNvPicPr/>
            <p:nvPr/>
          </p:nvPicPr>
          <p:blipFill>
            <a:blip r:embed="rId39" cstate="print"/>
            <a:stretch>
              <a:fillRect/>
            </a:stretch>
          </p:blipFill>
          <p:spPr>
            <a:xfrm>
              <a:off x="2359520" y="6502603"/>
              <a:ext cx="242049" cy="115684"/>
            </a:xfrm>
            <a:prstGeom prst="rect">
              <a:avLst/>
            </a:prstGeom>
          </p:spPr>
        </p:pic>
        <p:sp>
          <p:nvSpPr>
            <p:cNvPr id="76" name="object 76"/>
            <p:cNvSpPr/>
            <p:nvPr/>
          </p:nvSpPr>
          <p:spPr>
            <a:xfrm>
              <a:off x="2627413" y="6587832"/>
              <a:ext cx="35560" cy="32384"/>
            </a:xfrm>
            <a:custGeom>
              <a:avLst/>
              <a:gdLst/>
              <a:ahLst/>
              <a:cxnLst/>
              <a:rect l="l" t="t" r="r" b="b"/>
              <a:pathLst>
                <a:path w="35560" h="32384">
                  <a:moveTo>
                    <a:pt x="24358" y="31991"/>
                  </a:moveTo>
                  <a:lnTo>
                    <a:pt x="16066" y="23099"/>
                  </a:lnTo>
                  <a:lnTo>
                    <a:pt x="9331" y="16770"/>
                  </a:lnTo>
                  <a:lnTo>
                    <a:pt x="4020" y="12717"/>
                  </a:lnTo>
                  <a:lnTo>
                    <a:pt x="0" y="10655"/>
                  </a:lnTo>
                  <a:lnTo>
                    <a:pt x="7632" y="0"/>
                  </a:lnTo>
                  <a:lnTo>
                    <a:pt x="17678" y="6775"/>
                  </a:lnTo>
                  <a:lnTo>
                    <a:pt x="25311" y="12966"/>
                  </a:lnTo>
                  <a:lnTo>
                    <a:pt x="30953" y="18005"/>
                  </a:lnTo>
                  <a:lnTo>
                    <a:pt x="35026" y="21323"/>
                  </a:lnTo>
                  <a:lnTo>
                    <a:pt x="24358" y="31991"/>
                  </a:lnTo>
                  <a:close/>
                </a:path>
              </a:pathLst>
            </a:custGeom>
            <a:solidFill>
              <a:srgbClr val="1D1D1B"/>
            </a:solidFill>
          </p:spPr>
          <p:txBody>
            <a:bodyPr wrap="square" lIns="0" tIns="0" rIns="0" bIns="0" rtlCol="0"/>
            <a:lstStyle/>
            <a:p>
              <a:endParaRPr/>
            </a:p>
          </p:txBody>
        </p:sp>
      </p:grpSp>
      <p:pic>
        <p:nvPicPr>
          <p:cNvPr id="77" name="object 77"/>
          <p:cNvPicPr/>
          <p:nvPr/>
        </p:nvPicPr>
        <p:blipFill>
          <a:blip r:embed="rId40" cstate="print"/>
          <a:stretch>
            <a:fillRect/>
          </a:stretch>
        </p:blipFill>
        <p:spPr>
          <a:xfrm>
            <a:off x="2755303" y="6501066"/>
            <a:ext cx="242049" cy="118757"/>
          </a:xfrm>
          <a:prstGeom prst="rect">
            <a:avLst/>
          </a:prstGeom>
        </p:spPr>
      </p:pic>
      <p:pic>
        <p:nvPicPr>
          <p:cNvPr id="78" name="object 78"/>
          <p:cNvPicPr/>
          <p:nvPr/>
        </p:nvPicPr>
        <p:blipFill>
          <a:blip r:embed="rId41" cstate="print"/>
          <a:stretch>
            <a:fillRect/>
          </a:stretch>
        </p:blipFill>
        <p:spPr>
          <a:xfrm>
            <a:off x="3058223" y="6502603"/>
            <a:ext cx="1038174" cy="117221"/>
          </a:xfrm>
          <a:prstGeom prst="rect">
            <a:avLst/>
          </a:prstGeom>
        </p:spPr>
      </p:pic>
      <p:pic>
        <p:nvPicPr>
          <p:cNvPr id="79" name="object 79"/>
          <p:cNvPicPr/>
          <p:nvPr/>
        </p:nvPicPr>
        <p:blipFill>
          <a:blip r:embed="rId42" cstate="print"/>
          <a:stretch>
            <a:fillRect/>
          </a:stretch>
        </p:blipFill>
        <p:spPr>
          <a:xfrm>
            <a:off x="4189260" y="6501066"/>
            <a:ext cx="1546631" cy="118757"/>
          </a:xfrm>
          <a:prstGeom prst="rect">
            <a:avLst/>
          </a:prstGeom>
        </p:spPr>
      </p:pic>
      <p:sp>
        <p:nvSpPr>
          <p:cNvPr id="80" name="object 80"/>
          <p:cNvSpPr/>
          <p:nvPr/>
        </p:nvSpPr>
        <p:spPr>
          <a:xfrm>
            <a:off x="1464424" y="7613853"/>
            <a:ext cx="201295" cy="886460"/>
          </a:xfrm>
          <a:custGeom>
            <a:avLst/>
            <a:gdLst/>
            <a:ahLst/>
            <a:cxnLst/>
            <a:rect l="l" t="t" r="r" b="b"/>
            <a:pathLst>
              <a:path w="201294" h="886459">
                <a:moveTo>
                  <a:pt x="200913" y="885964"/>
                </a:moveTo>
                <a:lnTo>
                  <a:pt x="0" y="885964"/>
                </a:lnTo>
                <a:lnTo>
                  <a:pt x="0" y="0"/>
                </a:lnTo>
                <a:lnTo>
                  <a:pt x="200913" y="0"/>
                </a:lnTo>
                <a:lnTo>
                  <a:pt x="200913" y="885964"/>
                </a:lnTo>
                <a:close/>
              </a:path>
            </a:pathLst>
          </a:custGeom>
          <a:solidFill>
            <a:srgbClr val="9C9C9F"/>
          </a:solidFill>
        </p:spPr>
        <p:txBody>
          <a:bodyPr wrap="square" lIns="0" tIns="0" rIns="0" bIns="0" rtlCol="0"/>
          <a:lstStyle/>
          <a:p>
            <a:endParaRPr/>
          </a:p>
        </p:txBody>
      </p:sp>
      <p:sp>
        <p:nvSpPr>
          <p:cNvPr id="81" name="object 81"/>
          <p:cNvSpPr/>
          <p:nvPr/>
        </p:nvSpPr>
        <p:spPr>
          <a:xfrm>
            <a:off x="1759737" y="7027760"/>
            <a:ext cx="201295" cy="1472565"/>
          </a:xfrm>
          <a:custGeom>
            <a:avLst/>
            <a:gdLst/>
            <a:ahLst/>
            <a:cxnLst/>
            <a:rect l="l" t="t" r="r" b="b"/>
            <a:pathLst>
              <a:path w="201294" h="1472565">
                <a:moveTo>
                  <a:pt x="200926" y="1472057"/>
                </a:moveTo>
                <a:lnTo>
                  <a:pt x="0" y="1472057"/>
                </a:lnTo>
                <a:lnTo>
                  <a:pt x="0" y="0"/>
                </a:lnTo>
                <a:lnTo>
                  <a:pt x="200926" y="0"/>
                </a:lnTo>
                <a:lnTo>
                  <a:pt x="200926" y="1472057"/>
                </a:lnTo>
                <a:close/>
              </a:path>
            </a:pathLst>
          </a:custGeom>
          <a:solidFill>
            <a:srgbClr val="9C9C9F"/>
          </a:solidFill>
        </p:spPr>
        <p:txBody>
          <a:bodyPr wrap="square" lIns="0" tIns="0" rIns="0" bIns="0" rtlCol="0"/>
          <a:lstStyle/>
          <a:p>
            <a:endParaRPr/>
          </a:p>
        </p:txBody>
      </p:sp>
      <p:sp>
        <p:nvSpPr>
          <p:cNvPr id="82" name="object 82"/>
          <p:cNvSpPr/>
          <p:nvPr/>
        </p:nvSpPr>
        <p:spPr>
          <a:xfrm>
            <a:off x="2055063" y="7622971"/>
            <a:ext cx="202565" cy="876935"/>
          </a:xfrm>
          <a:custGeom>
            <a:avLst/>
            <a:gdLst/>
            <a:ahLst/>
            <a:cxnLst/>
            <a:rect l="l" t="t" r="r" b="b"/>
            <a:pathLst>
              <a:path w="202564" h="876934">
                <a:moveTo>
                  <a:pt x="202463" y="876846"/>
                </a:moveTo>
                <a:lnTo>
                  <a:pt x="0" y="876846"/>
                </a:lnTo>
                <a:lnTo>
                  <a:pt x="0" y="0"/>
                </a:lnTo>
                <a:lnTo>
                  <a:pt x="202463" y="0"/>
                </a:lnTo>
                <a:lnTo>
                  <a:pt x="202463" y="876846"/>
                </a:lnTo>
                <a:close/>
              </a:path>
            </a:pathLst>
          </a:custGeom>
          <a:solidFill>
            <a:srgbClr val="9C9C9F"/>
          </a:solidFill>
        </p:spPr>
        <p:txBody>
          <a:bodyPr wrap="square" lIns="0" tIns="0" rIns="0" bIns="0" rtlCol="0"/>
          <a:lstStyle/>
          <a:p>
            <a:endParaRPr/>
          </a:p>
        </p:txBody>
      </p:sp>
      <p:sp>
        <p:nvSpPr>
          <p:cNvPr id="83" name="object 83"/>
          <p:cNvSpPr/>
          <p:nvPr/>
        </p:nvSpPr>
        <p:spPr>
          <a:xfrm>
            <a:off x="2348852" y="7132840"/>
            <a:ext cx="204470" cy="1367155"/>
          </a:xfrm>
          <a:custGeom>
            <a:avLst/>
            <a:gdLst/>
            <a:ahLst/>
            <a:cxnLst/>
            <a:rect l="l" t="t" r="r" b="b"/>
            <a:pathLst>
              <a:path w="204469" h="1367154">
                <a:moveTo>
                  <a:pt x="204000" y="1366977"/>
                </a:moveTo>
                <a:lnTo>
                  <a:pt x="0" y="1366977"/>
                </a:lnTo>
                <a:lnTo>
                  <a:pt x="0" y="0"/>
                </a:lnTo>
                <a:lnTo>
                  <a:pt x="204000" y="0"/>
                </a:lnTo>
                <a:lnTo>
                  <a:pt x="204000" y="1366977"/>
                </a:lnTo>
                <a:close/>
              </a:path>
            </a:pathLst>
          </a:custGeom>
          <a:solidFill>
            <a:srgbClr val="9C9C9F"/>
          </a:solidFill>
        </p:spPr>
        <p:txBody>
          <a:bodyPr wrap="square" lIns="0" tIns="0" rIns="0" bIns="0" rtlCol="0"/>
          <a:lstStyle/>
          <a:p>
            <a:endParaRPr/>
          </a:p>
        </p:txBody>
      </p:sp>
      <p:sp>
        <p:nvSpPr>
          <p:cNvPr id="84" name="object 84"/>
          <p:cNvSpPr/>
          <p:nvPr/>
        </p:nvSpPr>
        <p:spPr>
          <a:xfrm>
            <a:off x="2644178" y="7796504"/>
            <a:ext cx="202565" cy="703580"/>
          </a:xfrm>
          <a:custGeom>
            <a:avLst/>
            <a:gdLst/>
            <a:ahLst/>
            <a:cxnLst/>
            <a:rect l="l" t="t" r="r" b="b"/>
            <a:pathLst>
              <a:path w="202564" h="703579">
                <a:moveTo>
                  <a:pt x="202463" y="703313"/>
                </a:moveTo>
                <a:lnTo>
                  <a:pt x="0" y="703313"/>
                </a:lnTo>
                <a:lnTo>
                  <a:pt x="0" y="0"/>
                </a:lnTo>
                <a:lnTo>
                  <a:pt x="202463" y="0"/>
                </a:lnTo>
                <a:lnTo>
                  <a:pt x="202463" y="703313"/>
                </a:lnTo>
                <a:close/>
              </a:path>
            </a:pathLst>
          </a:custGeom>
          <a:solidFill>
            <a:srgbClr val="9C9C9F"/>
          </a:solidFill>
        </p:spPr>
        <p:txBody>
          <a:bodyPr wrap="square" lIns="0" tIns="0" rIns="0" bIns="0" rtlCol="0"/>
          <a:lstStyle/>
          <a:p>
            <a:endParaRPr/>
          </a:p>
        </p:txBody>
      </p:sp>
      <p:sp>
        <p:nvSpPr>
          <p:cNvPr id="85" name="object 85"/>
          <p:cNvSpPr/>
          <p:nvPr/>
        </p:nvSpPr>
        <p:spPr>
          <a:xfrm>
            <a:off x="2940989" y="7493596"/>
            <a:ext cx="201295" cy="1006475"/>
          </a:xfrm>
          <a:custGeom>
            <a:avLst/>
            <a:gdLst/>
            <a:ahLst/>
            <a:cxnLst/>
            <a:rect l="l" t="t" r="r" b="b"/>
            <a:pathLst>
              <a:path w="201294" h="1006475">
                <a:moveTo>
                  <a:pt x="200964" y="1006221"/>
                </a:moveTo>
                <a:lnTo>
                  <a:pt x="0" y="1006221"/>
                </a:lnTo>
                <a:lnTo>
                  <a:pt x="0" y="0"/>
                </a:lnTo>
                <a:lnTo>
                  <a:pt x="200964" y="0"/>
                </a:lnTo>
                <a:lnTo>
                  <a:pt x="200964" y="1006221"/>
                </a:lnTo>
                <a:close/>
              </a:path>
            </a:pathLst>
          </a:custGeom>
          <a:solidFill>
            <a:srgbClr val="9C9C9F"/>
          </a:solidFill>
        </p:spPr>
        <p:txBody>
          <a:bodyPr wrap="square" lIns="0" tIns="0" rIns="0" bIns="0" rtlCol="0"/>
          <a:lstStyle/>
          <a:p>
            <a:endParaRPr/>
          </a:p>
        </p:txBody>
      </p:sp>
      <p:sp>
        <p:nvSpPr>
          <p:cNvPr id="86" name="object 86"/>
          <p:cNvSpPr/>
          <p:nvPr/>
        </p:nvSpPr>
        <p:spPr>
          <a:xfrm>
            <a:off x="3234829" y="7928965"/>
            <a:ext cx="202565" cy="570865"/>
          </a:xfrm>
          <a:custGeom>
            <a:avLst/>
            <a:gdLst/>
            <a:ahLst/>
            <a:cxnLst/>
            <a:rect l="l" t="t" r="r" b="b"/>
            <a:pathLst>
              <a:path w="202564" h="570865">
                <a:moveTo>
                  <a:pt x="202450" y="570852"/>
                </a:moveTo>
                <a:lnTo>
                  <a:pt x="0" y="570852"/>
                </a:lnTo>
                <a:lnTo>
                  <a:pt x="0" y="0"/>
                </a:lnTo>
                <a:lnTo>
                  <a:pt x="202450" y="0"/>
                </a:lnTo>
                <a:lnTo>
                  <a:pt x="202450" y="570852"/>
                </a:lnTo>
                <a:close/>
              </a:path>
            </a:pathLst>
          </a:custGeom>
          <a:solidFill>
            <a:srgbClr val="9C9C9F"/>
          </a:solidFill>
        </p:spPr>
        <p:txBody>
          <a:bodyPr wrap="square" lIns="0" tIns="0" rIns="0" bIns="0" rtlCol="0"/>
          <a:lstStyle/>
          <a:p>
            <a:endParaRPr/>
          </a:p>
        </p:txBody>
      </p:sp>
      <p:sp>
        <p:nvSpPr>
          <p:cNvPr id="87" name="object 87"/>
          <p:cNvSpPr/>
          <p:nvPr/>
        </p:nvSpPr>
        <p:spPr>
          <a:xfrm>
            <a:off x="3530104" y="7732610"/>
            <a:ext cx="201295" cy="767715"/>
          </a:xfrm>
          <a:custGeom>
            <a:avLst/>
            <a:gdLst/>
            <a:ahLst/>
            <a:cxnLst/>
            <a:rect l="l" t="t" r="r" b="b"/>
            <a:pathLst>
              <a:path w="201295" h="767715">
                <a:moveTo>
                  <a:pt x="200964" y="767207"/>
                </a:moveTo>
                <a:lnTo>
                  <a:pt x="0" y="767207"/>
                </a:lnTo>
                <a:lnTo>
                  <a:pt x="0" y="0"/>
                </a:lnTo>
                <a:lnTo>
                  <a:pt x="200964" y="0"/>
                </a:lnTo>
                <a:lnTo>
                  <a:pt x="200964" y="767207"/>
                </a:lnTo>
                <a:close/>
              </a:path>
            </a:pathLst>
          </a:custGeom>
          <a:solidFill>
            <a:srgbClr val="9C9C9F"/>
          </a:solidFill>
        </p:spPr>
        <p:txBody>
          <a:bodyPr wrap="square" lIns="0" tIns="0" rIns="0" bIns="0" rtlCol="0"/>
          <a:lstStyle/>
          <a:p>
            <a:endParaRPr/>
          </a:p>
        </p:txBody>
      </p:sp>
      <p:sp>
        <p:nvSpPr>
          <p:cNvPr id="88" name="object 88"/>
          <p:cNvSpPr/>
          <p:nvPr/>
        </p:nvSpPr>
        <p:spPr>
          <a:xfrm>
            <a:off x="3825430" y="7694510"/>
            <a:ext cx="202565" cy="805815"/>
          </a:xfrm>
          <a:custGeom>
            <a:avLst/>
            <a:gdLst/>
            <a:ahLst/>
            <a:cxnLst/>
            <a:rect l="l" t="t" r="r" b="b"/>
            <a:pathLst>
              <a:path w="202564" h="805815">
                <a:moveTo>
                  <a:pt x="202450" y="805307"/>
                </a:moveTo>
                <a:lnTo>
                  <a:pt x="0" y="805307"/>
                </a:lnTo>
                <a:lnTo>
                  <a:pt x="0" y="0"/>
                </a:lnTo>
                <a:lnTo>
                  <a:pt x="202450" y="0"/>
                </a:lnTo>
                <a:lnTo>
                  <a:pt x="202450" y="805307"/>
                </a:lnTo>
                <a:close/>
              </a:path>
            </a:pathLst>
          </a:custGeom>
          <a:solidFill>
            <a:srgbClr val="9C9C9F"/>
          </a:solidFill>
        </p:spPr>
        <p:txBody>
          <a:bodyPr wrap="square" lIns="0" tIns="0" rIns="0" bIns="0" rtlCol="0"/>
          <a:lstStyle/>
          <a:p>
            <a:endParaRPr/>
          </a:p>
        </p:txBody>
      </p:sp>
      <p:sp>
        <p:nvSpPr>
          <p:cNvPr id="89" name="object 89"/>
          <p:cNvSpPr/>
          <p:nvPr/>
        </p:nvSpPr>
        <p:spPr>
          <a:xfrm>
            <a:off x="4120756" y="7418984"/>
            <a:ext cx="202565" cy="1081405"/>
          </a:xfrm>
          <a:custGeom>
            <a:avLst/>
            <a:gdLst/>
            <a:ahLst/>
            <a:cxnLst/>
            <a:rect l="l" t="t" r="r" b="b"/>
            <a:pathLst>
              <a:path w="202564" h="1081404">
                <a:moveTo>
                  <a:pt x="202450" y="1080833"/>
                </a:moveTo>
                <a:lnTo>
                  <a:pt x="0" y="1080833"/>
                </a:lnTo>
                <a:lnTo>
                  <a:pt x="0" y="0"/>
                </a:lnTo>
                <a:lnTo>
                  <a:pt x="202450" y="0"/>
                </a:lnTo>
                <a:lnTo>
                  <a:pt x="202450" y="1080833"/>
                </a:lnTo>
                <a:close/>
              </a:path>
            </a:pathLst>
          </a:custGeom>
          <a:solidFill>
            <a:srgbClr val="9C9C9F"/>
          </a:solidFill>
        </p:spPr>
        <p:txBody>
          <a:bodyPr wrap="square" lIns="0" tIns="0" rIns="0" bIns="0" rtlCol="0"/>
          <a:lstStyle/>
          <a:p>
            <a:endParaRPr/>
          </a:p>
        </p:txBody>
      </p:sp>
      <p:sp>
        <p:nvSpPr>
          <p:cNvPr id="90" name="object 90"/>
          <p:cNvSpPr/>
          <p:nvPr/>
        </p:nvSpPr>
        <p:spPr>
          <a:xfrm>
            <a:off x="4414545" y="7833067"/>
            <a:ext cx="202565" cy="666750"/>
          </a:xfrm>
          <a:custGeom>
            <a:avLst/>
            <a:gdLst/>
            <a:ahLst/>
            <a:cxnLst/>
            <a:rect l="l" t="t" r="r" b="b"/>
            <a:pathLst>
              <a:path w="202564" h="666750">
                <a:moveTo>
                  <a:pt x="202450" y="666750"/>
                </a:moveTo>
                <a:lnTo>
                  <a:pt x="0" y="666750"/>
                </a:lnTo>
                <a:lnTo>
                  <a:pt x="0" y="0"/>
                </a:lnTo>
                <a:lnTo>
                  <a:pt x="202450" y="0"/>
                </a:lnTo>
                <a:lnTo>
                  <a:pt x="202450" y="666750"/>
                </a:lnTo>
                <a:close/>
              </a:path>
            </a:pathLst>
          </a:custGeom>
          <a:solidFill>
            <a:srgbClr val="9C9C9F"/>
          </a:solidFill>
        </p:spPr>
        <p:txBody>
          <a:bodyPr wrap="square" lIns="0" tIns="0" rIns="0" bIns="0" rtlCol="0"/>
          <a:lstStyle/>
          <a:p>
            <a:endParaRPr/>
          </a:p>
        </p:txBody>
      </p:sp>
      <p:sp>
        <p:nvSpPr>
          <p:cNvPr id="91" name="object 91"/>
          <p:cNvSpPr/>
          <p:nvPr/>
        </p:nvSpPr>
        <p:spPr>
          <a:xfrm>
            <a:off x="4711407" y="7554467"/>
            <a:ext cx="201295" cy="945515"/>
          </a:xfrm>
          <a:custGeom>
            <a:avLst/>
            <a:gdLst/>
            <a:ahLst/>
            <a:cxnLst/>
            <a:rect l="l" t="t" r="r" b="b"/>
            <a:pathLst>
              <a:path w="201295" h="945515">
                <a:moveTo>
                  <a:pt x="200914" y="945349"/>
                </a:moveTo>
                <a:lnTo>
                  <a:pt x="0" y="945349"/>
                </a:lnTo>
                <a:lnTo>
                  <a:pt x="0" y="0"/>
                </a:lnTo>
                <a:lnTo>
                  <a:pt x="200914" y="0"/>
                </a:lnTo>
                <a:lnTo>
                  <a:pt x="200914" y="945349"/>
                </a:lnTo>
                <a:close/>
              </a:path>
            </a:pathLst>
          </a:custGeom>
          <a:solidFill>
            <a:srgbClr val="9C9C9F"/>
          </a:solidFill>
        </p:spPr>
        <p:txBody>
          <a:bodyPr wrap="square" lIns="0" tIns="0" rIns="0" bIns="0" rtlCol="0"/>
          <a:lstStyle/>
          <a:p>
            <a:endParaRPr/>
          </a:p>
        </p:txBody>
      </p:sp>
      <p:sp>
        <p:nvSpPr>
          <p:cNvPr id="92" name="object 92"/>
          <p:cNvSpPr/>
          <p:nvPr/>
        </p:nvSpPr>
        <p:spPr>
          <a:xfrm>
            <a:off x="5006721" y="7848307"/>
            <a:ext cx="201295" cy="651510"/>
          </a:xfrm>
          <a:custGeom>
            <a:avLst/>
            <a:gdLst/>
            <a:ahLst/>
            <a:cxnLst/>
            <a:rect l="l" t="t" r="r" b="b"/>
            <a:pathLst>
              <a:path w="201295" h="651509">
                <a:moveTo>
                  <a:pt x="200926" y="651510"/>
                </a:moveTo>
                <a:lnTo>
                  <a:pt x="0" y="651510"/>
                </a:lnTo>
                <a:lnTo>
                  <a:pt x="0" y="0"/>
                </a:lnTo>
                <a:lnTo>
                  <a:pt x="200926" y="0"/>
                </a:lnTo>
                <a:lnTo>
                  <a:pt x="200926" y="651510"/>
                </a:lnTo>
                <a:close/>
              </a:path>
            </a:pathLst>
          </a:custGeom>
          <a:solidFill>
            <a:srgbClr val="9C9C9F"/>
          </a:solidFill>
        </p:spPr>
        <p:txBody>
          <a:bodyPr wrap="square" lIns="0" tIns="0" rIns="0" bIns="0" rtlCol="0"/>
          <a:lstStyle/>
          <a:p>
            <a:endParaRPr/>
          </a:p>
        </p:txBody>
      </p:sp>
      <p:sp>
        <p:nvSpPr>
          <p:cNvPr id="93" name="object 93"/>
          <p:cNvSpPr/>
          <p:nvPr/>
        </p:nvSpPr>
        <p:spPr>
          <a:xfrm>
            <a:off x="5300510" y="7597126"/>
            <a:ext cx="202565" cy="902969"/>
          </a:xfrm>
          <a:custGeom>
            <a:avLst/>
            <a:gdLst/>
            <a:ahLst/>
            <a:cxnLst/>
            <a:rect l="l" t="t" r="r" b="b"/>
            <a:pathLst>
              <a:path w="202564" h="902970">
                <a:moveTo>
                  <a:pt x="202463" y="902690"/>
                </a:moveTo>
                <a:lnTo>
                  <a:pt x="0" y="902690"/>
                </a:lnTo>
                <a:lnTo>
                  <a:pt x="0" y="0"/>
                </a:lnTo>
                <a:lnTo>
                  <a:pt x="202463" y="0"/>
                </a:lnTo>
                <a:lnTo>
                  <a:pt x="202463" y="902690"/>
                </a:lnTo>
                <a:close/>
              </a:path>
            </a:pathLst>
          </a:custGeom>
          <a:solidFill>
            <a:srgbClr val="9C9C9F"/>
          </a:solidFill>
        </p:spPr>
        <p:txBody>
          <a:bodyPr wrap="square" lIns="0" tIns="0" rIns="0" bIns="0" rtlCol="0"/>
          <a:lstStyle/>
          <a:p>
            <a:endParaRPr/>
          </a:p>
        </p:txBody>
      </p:sp>
      <p:sp>
        <p:nvSpPr>
          <p:cNvPr id="94" name="object 94"/>
          <p:cNvSpPr/>
          <p:nvPr/>
        </p:nvSpPr>
        <p:spPr>
          <a:xfrm>
            <a:off x="5595835" y="7603184"/>
            <a:ext cx="202565" cy="897255"/>
          </a:xfrm>
          <a:custGeom>
            <a:avLst/>
            <a:gdLst/>
            <a:ahLst/>
            <a:cxnLst/>
            <a:rect l="l" t="t" r="r" b="b"/>
            <a:pathLst>
              <a:path w="202564" h="897254">
                <a:moveTo>
                  <a:pt x="202463" y="896632"/>
                </a:moveTo>
                <a:lnTo>
                  <a:pt x="0" y="896632"/>
                </a:lnTo>
                <a:lnTo>
                  <a:pt x="0" y="0"/>
                </a:lnTo>
                <a:lnTo>
                  <a:pt x="202463" y="0"/>
                </a:lnTo>
                <a:lnTo>
                  <a:pt x="202463" y="896632"/>
                </a:lnTo>
                <a:close/>
              </a:path>
            </a:pathLst>
          </a:custGeom>
          <a:solidFill>
            <a:srgbClr val="9C9C9F"/>
          </a:solidFill>
        </p:spPr>
        <p:txBody>
          <a:bodyPr wrap="square" lIns="0" tIns="0" rIns="0" bIns="0" rtlCol="0"/>
          <a:lstStyle/>
          <a:p>
            <a:endParaRPr/>
          </a:p>
        </p:txBody>
      </p:sp>
      <p:sp>
        <p:nvSpPr>
          <p:cNvPr id="95" name="object 95"/>
          <p:cNvSpPr/>
          <p:nvPr/>
        </p:nvSpPr>
        <p:spPr>
          <a:xfrm>
            <a:off x="5891161" y="7479906"/>
            <a:ext cx="202565" cy="1020444"/>
          </a:xfrm>
          <a:custGeom>
            <a:avLst/>
            <a:gdLst/>
            <a:ahLst/>
            <a:cxnLst/>
            <a:rect l="l" t="t" r="r" b="b"/>
            <a:pathLst>
              <a:path w="202564" h="1020445">
                <a:moveTo>
                  <a:pt x="202450" y="1019911"/>
                </a:moveTo>
                <a:lnTo>
                  <a:pt x="0" y="1019911"/>
                </a:lnTo>
                <a:lnTo>
                  <a:pt x="0" y="0"/>
                </a:lnTo>
                <a:lnTo>
                  <a:pt x="202450" y="0"/>
                </a:lnTo>
                <a:lnTo>
                  <a:pt x="202450" y="1019911"/>
                </a:lnTo>
                <a:close/>
              </a:path>
            </a:pathLst>
          </a:custGeom>
          <a:solidFill>
            <a:srgbClr val="9C9C9F"/>
          </a:solidFill>
        </p:spPr>
        <p:txBody>
          <a:bodyPr wrap="square" lIns="0" tIns="0" rIns="0" bIns="0" rtlCol="0"/>
          <a:lstStyle/>
          <a:p>
            <a:endParaRPr/>
          </a:p>
        </p:txBody>
      </p:sp>
      <p:sp>
        <p:nvSpPr>
          <p:cNvPr id="96" name="object 96"/>
          <p:cNvSpPr/>
          <p:nvPr/>
        </p:nvSpPr>
        <p:spPr>
          <a:xfrm>
            <a:off x="1464424" y="6883145"/>
            <a:ext cx="201295" cy="730885"/>
          </a:xfrm>
          <a:custGeom>
            <a:avLst/>
            <a:gdLst/>
            <a:ahLst/>
            <a:cxnLst/>
            <a:rect l="l" t="t" r="r" b="b"/>
            <a:pathLst>
              <a:path w="201294" h="730884">
                <a:moveTo>
                  <a:pt x="200913" y="730707"/>
                </a:moveTo>
                <a:lnTo>
                  <a:pt x="0" y="730707"/>
                </a:lnTo>
                <a:lnTo>
                  <a:pt x="0" y="0"/>
                </a:lnTo>
                <a:lnTo>
                  <a:pt x="200913" y="0"/>
                </a:lnTo>
                <a:lnTo>
                  <a:pt x="200913" y="730707"/>
                </a:lnTo>
                <a:close/>
              </a:path>
            </a:pathLst>
          </a:custGeom>
          <a:solidFill>
            <a:srgbClr val="C0C1C2"/>
          </a:solidFill>
        </p:spPr>
        <p:txBody>
          <a:bodyPr wrap="square" lIns="0" tIns="0" rIns="0" bIns="0" rtlCol="0"/>
          <a:lstStyle/>
          <a:p>
            <a:endParaRPr/>
          </a:p>
        </p:txBody>
      </p:sp>
      <p:sp>
        <p:nvSpPr>
          <p:cNvPr id="97" name="object 97"/>
          <p:cNvSpPr/>
          <p:nvPr/>
        </p:nvSpPr>
        <p:spPr>
          <a:xfrm>
            <a:off x="1759737" y="6893814"/>
            <a:ext cx="201295" cy="133985"/>
          </a:xfrm>
          <a:custGeom>
            <a:avLst/>
            <a:gdLst/>
            <a:ahLst/>
            <a:cxnLst/>
            <a:rect l="l" t="t" r="r" b="b"/>
            <a:pathLst>
              <a:path w="201294" h="133984">
                <a:moveTo>
                  <a:pt x="200926" y="133946"/>
                </a:moveTo>
                <a:lnTo>
                  <a:pt x="0" y="133946"/>
                </a:lnTo>
                <a:lnTo>
                  <a:pt x="0" y="0"/>
                </a:lnTo>
                <a:lnTo>
                  <a:pt x="200926" y="0"/>
                </a:lnTo>
                <a:lnTo>
                  <a:pt x="200926" y="133946"/>
                </a:lnTo>
                <a:close/>
              </a:path>
            </a:pathLst>
          </a:custGeom>
          <a:solidFill>
            <a:srgbClr val="C0C1C2"/>
          </a:solidFill>
        </p:spPr>
        <p:txBody>
          <a:bodyPr wrap="square" lIns="0" tIns="0" rIns="0" bIns="0" rtlCol="0"/>
          <a:lstStyle/>
          <a:p>
            <a:endParaRPr/>
          </a:p>
        </p:txBody>
      </p:sp>
      <p:sp>
        <p:nvSpPr>
          <p:cNvPr id="98" name="object 98"/>
          <p:cNvSpPr/>
          <p:nvPr/>
        </p:nvSpPr>
        <p:spPr>
          <a:xfrm>
            <a:off x="2055063" y="6922744"/>
            <a:ext cx="202565" cy="700405"/>
          </a:xfrm>
          <a:custGeom>
            <a:avLst/>
            <a:gdLst/>
            <a:ahLst/>
            <a:cxnLst/>
            <a:rect l="l" t="t" r="r" b="b"/>
            <a:pathLst>
              <a:path w="202564" h="700404">
                <a:moveTo>
                  <a:pt x="202463" y="700227"/>
                </a:moveTo>
                <a:lnTo>
                  <a:pt x="0" y="700227"/>
                </a:lnTo>
                <a:lnTo>
                  <a:pt x="0" y="0"/>
                </a:lnTo>
                <a:lnTo>
                  <a:pt x="202463" y="0"/>
                </a:lnTo>
                <a:lnTo>
                  <a:pt x="202463" y="700227"/>
                </a:lnTo>
                <a:close/>
              </a:path>
            </a:pathLst>
          </a:custGeom>
          <a:solidFill>
            <a:srgbClr val="C0C1C2"/>
          </a:solidFill>
        </p:spPr>
        <p:txBody>
          <a:bodyPr wrap="square" lIns="0" tIns="0" rIns="0" bIns="0" rtlCol="0"/>
          <a:lstStyle/>
          <a:p>
            <a:endParaRPr/>
          </a:p>
        </p:txBody>
      </p:sp>
      <p:sp>
        <p:nvSpPr>
          <p:cNvPr id="99" name="object 99"/>
          <p:cNvSpPr/>
          <p:nvPr/>
        </p:nvSpPr>
        <p:spPr>
          <a:xfrm>
            <a:off x="2348852" y="6974484"/>
            <a:ext cx="204470" cy="158750"/>
          </a:xfrm>
          <a:custGeom>
            <a:avLst/>
            <a:gdLst/>
            <a:ahLst/>
            <a:cxnLst/>
            <a:rect l="l" t="t" r="r" b="b"/>
            <a:pathLst>
              <a:path w="204469" h="158750">
                <a:moveTo>
                  <a:pt x="204000" y="158356"/>
                </a:moveTo>
                <a:lnTo>
                  <a:pt x="0" y="158356"/>
                </a:lnTo>
                <a:lnTo>
                  <a:pt x="0" y="0"/>
                </a:lnTo>
                <a:lnTo>
                  <a:pt x="204000" y="0"/>
                </a:lnTo>
                <a:lnTo>
                  <a:pt x="204000" y="158356"/>
                </a:lnTo>
                <a:close/>
              </a:path>
            </a:pathLst>
          </a:custGeom>
          <a:solidFill>
            <a:srgbClr val="C0C1C2"/>
          </a:solidFill>
        </p:spPr>
        <p:txBody>
          <a:bodyPr wrap="square" lIns="0" tIns="0" rIns="0" bIns="0" rtlCol="0"/>
          <a:lstStyle/>
          <a:p>
            <a:endParaRPr/>
          </a:p>
        </p:txBody>
      </p:sp>
      <p:sp>
        <p:nvSpPr>
          <p:cNvPr id="100" name="object 100"/>
          <p:cNvSpPr/>
          <p:nvPr/>
        </p:nvSpPr>
        <p:spPr>
          <a:xfrm>
            <a:off x="2644178" y="6983665"/>
            <a:ext cx="202565" cy="813435"/>
          </a:xfrm>
          <a:custGeom>
            <a:avLst/>
            <a:gdLst/>
            <a:ahLst/>
            <a:cxnLst/>
            <a:rect l="l" t="t" r="r" b="b"/>
            <a:pathLst>
              <a:path w="202564" h="813434">
                <a:moveTo>
                  <a:pt x="202463" y="812838"/>
                </a:moveTo>
                <a:lnTo>
                  <a:pt x="0" y="812838"/>
                </a:lnTo>
                <a:lnTo>
                  <a:pt x="0" y="0"/>
                </a:lnTo>
                <a:lnTo>
                  <a:pt x="202463" y="0"/>
                </a:lnTo>
                <a:lnTo>
                  <a:pt x="202463" y="812838"/>
                </a:lnTo>
                <a:close/>
              </a:path>
            </a:pathLst>
          </a:custGeom>
          <a:solidFill>
            <a:srgbClr val="C0C1C2"/>
          </a:solidFill>
        </p:spPr>
        <p:txBody>
          <a:bodyPr wrap="square" lIns="0" tIns="0" rIns="0" bIns="0" rtlCol="0"/>
          <a:lstStyle/>
          <a:p>
            <a:endParaRPr/>
          </a:p>
        </p:txBody>
      </p:sp>
      <p:sp>
        <p:nvSpPr>
          <p:cNvPr id="101" name="object 101"/>
          <p:cNvSpPr/>
          <p:nvPr/>
        </p:nvSpPr>
        <p:spPr>
          <a:xfrm>
            <a:off x="2940989" y="7035406"/>
            <a:ext cx="201295" cy="458470"/>
          </a:xfrm>
          <a:custGeom>
            <a:avLst/>
            <a:gdLst/>
            <a:ahLst/>
            <a:cxnLst/>
            <a:rect l="l" t="t" r="r" b="b"/>
            <a:pathLst>
              <a:path w="201294" h="458470">
                <a:moveTo>
                  <a:pt x="200964" y="458190"/>
                </a:moveTo>
                <a:lnTo>
                  <a:pt x="0" y="458190"/>
                </a:lnTo>
                <a:lnTo>
                  <a:pt x="0" y="0"/>
                </a:lnTo>
                <a:lnTo>
                  <a:pt x="200964" y="0"/>
                </a:lnTo>
                <a:lnTo>
                  <a:pt x="200964" y="458190"/>
                </a:lnTo>
                <a:close/>
              </a:path>
            </a:pathLst>
          </a:custGeom>
          <a:solidFill>
            <a:srgbClr val="C0C1C2"/>
          </a:solidFill>
        </p:spPr>
        <p:txBody>
          <a:bodyPr wrap="square" lIns="0" tIns="0" rIns="0" bIns="0" rtlCol="0"/>
          <a:lstStyle/>
          <a:p>
            <a:endParaRPr/>
          </a:p>
        </p:txBody>
      </p:sp>
      <p:sp>
        <p:nvSpPr>
          <p:cNvPr id="102" name="object 102"/>
          <p:cNvSpPr/>
          <p:nvPr/>
        </p:nvSpPr>
        <p:spPr>
          <a:xfrm>
            <a:off x="3234829" y="7199807"/>
            <a:ext cx="202565" cy="729615"/>
          </a:xfrm>
          <a:custGeom>
            <a:avLst/>
            <a:gdLst/>
            <a:ahLst/>
            <a:cxnLst/>
            <a:rect l="l" t="t" r="r" b="b"/>
            <a:pathLst>
              <a:path w="202564" h="729615">
                <a:moveTo>
                  <a:pt x="202450" y="729157"/>
                </a:moveTo>
                <a:lnTo>
                  <a:pt x="0" y="729157"/>
                </a:lnTo>
                <a:lnTo>
                  <a:pt x="0" y="0"/>
                </a:lnTo>
                <a:lnTo>
                  <a:pt x="202450" y="0"/>
                </a:lnTo>
                <a:lnTo>
                  <a:pt x="202450" y="729157"/>
                </a:lnTo>
                <a:close/>
              </a:path>
            </a:pathLst>
          </a:custGeom>
          <a:solidFill>
            <a:srgbClr val="C0C1C2"/>
          </a:solidFill>
        </p:spPr>
        <p:txBody>
          <a:bodyPr wrap="square" lIns="0" tIns="0" rIns="0" bIns="0" rtlCol="0"/>
          <a:lstStyle/>
          <a:p>
            <a:endParaRPr/>
          </a:p>
        </p:txBody>
      </p:sp>
      <p:sp>
        <p:nvSpPr>
          <p:cNvPr id="103" name="object 103"/>
          <p:cNvSpPr/>
          <p:nvPr/>
        </p:nvSpPr>
        <p:spPr>
          <a:xfrm>
            <a:off x="3530104" y="7292682"/>
            <a:ext cx="201295" cy="440055"/>
          </a:xfrm>
          <a:custGeom>
            <a:avLst/>
            <a:gdLst/>
            <a:ahLst/>
            <a:cxnLst/>
            <a:rect l="l" t="t" r="r" b="b"/>
            <a:pathLst>
              <a:path w="201295" h="440054">
                <a:moveTo>
                  <a:pt x="200964" y="439927"/>
                </a:moveTo>
                <a:lnTo>
                  <a:pt x="0" y="439927"/>
                </a:lnTo>
                <a:lnTo>
                  <a:pt x="0" y="0"/>
                </a:lnTo>
                <a:lnTo>
                  <a:pt x="200964" y="0"/>
                </a:lnTo>
                <a:lnTo>
                  <a:pt x="200964" y="439927"/>
                </a:lnTo>
                <a:close/>
              </a:path>
            </a:pathLst>
          </a:custGeom>
          <a:solidFill>
            <a:srgbClr val="C0C1C2"/>
          </a:solidFill>
        </p:spPr>
        <p:txBody>
          <a:bodyPr wrap="square" lIns="0" tIns="0" rIns="0" bIns="0" rtlCol="0"/>
          <a:lstStyle/>
          <a:p>
            <a:endParaRPr/>
          </a:p>
        </p:txBody>
      </p:sp>
      <p:sp>
        <p:nvSpPr>
          <p:cNvPr id="104" name="object 104"/>
          <p:cNvSpPr/>
          <p:nvPr/>
        </p:nvSpPr>
        <p:spPr>
          <a:xfrm>
            <a:off x="3825430" y="6811619"/>
            <a:ext cx="202565" cy="883285"/>
          </a:xfrm>
          <a:custGeom>
            <a:avLst/>
            <a:gdLst/>
            <a:ahLst/>
            <a:cxnLst/>
            <a:rect l="l" t="t" r="r" b="b"/>
            <a:pathLst>
              <a:path w="202564" h="883284">
                <a:moveTo>
                  <a:pt x="202450" y="882891"/>
                </a:moveTo>
                <a:lnTo>
                  <a:pt x="0" y="882891"/>
                </a:lnTo>
                <a:lnTo>
                  <a:pt x="0" y="0"/>
                </a:lnTo>
                <a:lnTo>
                  <a:pt x="202450" y="0"/>
                </a:lnTo>
                <a:lnTo>
                  <a:pt x="202450" y="882891"/>
                </a:lnTo>
                <a:close/>
              </a:path>
            </a:pathLst>
          </a:custGeom>
          <a:solidFill>
            <a:srgbClr val="C0C1C2"/>
          </a:solidFill>
        </p:spPr>
        <p:txBody>
          <a:bodyPr wrap="square" lIns="0" tIns="0" rIns="0" bIns="0" rtlCol="0"/>
          <a:lstStyle/>
          <a:p>
            <a:endParaRPr/>
          </a:p>
        </p:txBody>
      </p:sp>
      <p:sp>
        <p:nvSpPr>
          <p:cNvPr id="105" name="object 105"/>
          <p:cNvSpPr/>
          <p:nvPr/>
        </p:nvSpPr>
        <p:spPr>
          <a:xfrm>
            <a:off x="4120756" y="6875564"/>
            <a:ext cx="202565" cy="543560"/>
          </a:xfrm>
          <a:custGeom>
            <a:avLst/>
            <a:gdLst/>
            <a:ahLst/>
            <a:cxnLst/>
            <a:rect l="l" t="t" r="r" b="b"/>
            <a:pathLst>
              <a:path w="202564" h="543559">
                <a:moveTo>
                  <a:pt x="202450" y="543420"/>
                </a:moveTo>
                <a:lnTo>
                  <a:pt x="0" y="543420"/>
                </a:lnTo>
                <a:lnTo>
                  <a:pt x="0" y="0"/>
                </a:lnTo>
                <a:lnTo>
                  <a:pt x="202450" y="0"/>
                </a:lnTo>
                <a:lnTo>
                  <a:pt x="202450" y="543420"/>
                </a:lnTo>
                <a:close/>
              </a:path>
            </a:pathLst>
          </a:custGeom>
          <a:solidFill>
            <a:srgbClr val="C0C1C2"/>
          </a:solidFill>
        </p:spPr>
        <p:txBody>
          <a:bodyPr wrap="square" lIns="0" tIns="0" rIns="0" bIns="0" rtlCol="0"/>
          <a:lstStyle/>
          <a:p>
            <a:endParaRPr/>
          </a:p>
        </p:txBody>
      </p:sp>
      <p:sp>
        <p:nvSpPr>
          <p:cNvPr id="106" name="object 106"/>
          <p:cNvSpPr/>
          <p:nvPr/>
        </p:nvSpPr>
        <p:spPr>
          <a:xfrm>
            <a:off x="4414545" y="7042987"/>
            <a:ext cx="202565" cy="790575"/>
          </a:xfrm>
          <a:custGeom>
            <a:avLst/>
            <a:gdLst/>
            <a:ahLst/>
            <a:cxnLst/>
            <a:rect l="l" t="t" r="r" b="b"/>
            <a:pathLst>
              <a:path w="202564" h="790575">
                <a:moveTo>
                  <a:pt x="202450" y="790079"/>
                </a:moveTo>
                <a:lnTo>
                  <a:pt x="0" y="790079"/>
                </a:lnTo>
                <a:lnTo>
                  <a:pt x="0" y="0"/>
                </a:lnTo>
                <a:lnTo>
                  <a:pt x="202450" y="0"/>
                </a:lnTo>
                <a:lnTo>
                  <a:pt x="202450" y="790079"/>
                </a:lnTo>
                <a:close/>
              </a:path>
            </a:pathLst>
          </a:custGeom>
          <a:solidFill>
            <a:srgbClr val="C0C1C2"/>
          </a:solidFill>
        </p:spPr>
        <p:txBody>
          <a:bodyPr wrap="square" lIns="0" tIns="0" rIns="0" bIns="0" rtlCol="0"/>
          <a:lstStyle/>
          <a:p>
            <a:endParaRPr/>
          </a:p>
        </p:txBody>
      </p:sp>
      <p:sp>
        <p:nvSpPr>
          <p:cNvPr id="107" name="object 107"/>
          <p:cNvSpPr/>
          <p:nvPr/>
        </p:nvSpPr>
        <p:spPr>
          <a:xfrm>
            <a:off x="4711407" y="7065860"/>
            <a:ext cx="201295" cy="488950"/>
          </a:xfrm>
          <a:custGeom>
            <a:avLst/>
            <a:gdLst/>
            <a:ahLst/>
            <a:cxnLst/>
            <a:rect l="l" t="t" r="r" b="b"/>
            <a:pathLst>
              <a:path w="201295" h="488950">
                <a:moveTo>
                  <a:pt x="200914" y="488607"/>
                </a:moveTo>
                <a:lnTo>
                  <a:pt x="0" y="488607"/>
                </a:lnTo>
                <a:lnTo>
                  <a:pt x="0" y="0"/>
                </a:lnTo>
                <a:lnTo>
                  <a:pt x="200914" y="0"/>
                </a:lnTo>
                <a:lnTo>
                  <a:pt x="200914" y="488607"/>
                </a:lnTo>
                <a:close/>
              </a:path>
            </a:pathLst>
          </a:custGeom>
          <a:solidFill>
            <a:srgbClr val="C0C1C2"/>
          </a:solidFill>
        </p:spPr>
        <p:txBody>
          <a:bodyPr wrap="square" lIns="0" tIns="0" rIns="0" bIns="0" rtlCol="0"/>
          <a:lstStyle/>
          <a:p>
            <a:endParaRPr/>
          </a:p>
        </p:txBody>
      </p:sp>
      <p:sp>
        <p:nvSpPr>
          <p:cNvPr id="108" name="object 108"/>
          <p:cNvSpPr/>
          <p:nvPr/>
        </p:nvSpPr>
        <p:spPr>
          <a:xfrm>
            <a:off x="5006721" y="7106945"/>
            <a:ext cx="201295" cy="741680"/>
          </a:xfrm>
          <a:custGeom>
            <a:avLst/>
            <a:gdLst/>
            <a:ahLst/>
            <a:cxnLst/>
            <a:rect l="l" t="t" r="r" b="b"/>
            <a:pathLst>
              <a:path w="201295" h="741679">
                <a:moveTo>
                  <a:pt x="200926" y="741362"/>
                </a:moveTo>
                <a:lnTo>
                  <a:pt x="0" y="741362"/>
                </a:lnTo>
                <a:lnTo>
                  <a:pt x="0" y="0"/>
                </a:lnTo>
                <a:lnTo>
                  <a:pt x="200926" y="0"/>
                </a:lnTo>
                <a:lnTo>
                  <a:pt x="200926" y="741362"/>
                </a:lnTo>
                <a:close/>
              </a:path>
            </a:pathLst>
          </a:custGeom>
          <a:solidFill>
            <a:srgbClr val="C0C1C2"/>
          </a:solidFill>
        </p:spPr>
        <p:txBody>
          <a:bodyPr wrap="square" lIns="0" tIns="0" rIns="0" bIns="0" rtlCol="0"/>
          <a:lstStyle/>
          <a:p>
            <a:endParaRPr/>
          </a:p>
        </p:txBody>
      </p:sp>
      <p:sp>
        <p:nvSpPr>
          <p:cNvPr id="109" name="object 109"/>
          <p:cNvSpPr/>
          <p:nvPr/>
        </p:nvSpPr>
        <p:spPr>
          <a:xfrm>
            <a:off x="5300510" y="7049096"/>
            <a:ext cx="202565" cy="548640"/>
          </a:xfrm>
          <a:custGeom>
            <a:avLst/>
            <a:gdLst/>
            <a:ahLst/>
            <a:cxnLst/>
            <a:rect l="l" t="t" r="r" b="b"/>
            <a:pathLst>
              <a:path w="202564" h="548640">
                <a:moveTo>
                  <a:pt x="202463" y="548030"/>
                </a:moveTo>
                <a:lnTo>
                  <a:pt x="0" y="548030"/>
                </a:lnTo>
                <a:lnTo>
                  <a:pt x="0" y="0"/>
                </a:lnTo>
                <a:lnTo>
                  <a:pt x="202463" y="0"/>
                </a:lnTo>
                <a:lnTo>
                  <a:pt x="202463" y="548030"/>
                </a:lnTo>
                <a:close/>
              </a:path>
            </a:pathLst>
          </a:custGeom>
          <a:solidFill>
            <a:srgbClr val="C0C1C2"/>
          </a:solidFill>
        </p:spPr>
        <p:txBody>
          <a:bodyPr wrap="square" lIns="0" tIns="0" rIns="0" bIns="0" rtlCol="0"/>
          <a:lstStyle/>
          <a:p>
            <a:endParaRPr/>
          </a:p>
        </p:txBody>
      </p:sp>
      <p:sp>
        <p:nvSpPr>
          <p:cNvPr id="110" name="object 110"/>
          <p:cNvSpPr/>
          <p:nvPr/>
        </p:nvSpPr>
        <p:spPr>
          <a:xfrm>
            <a:off x="5595835" y="6886231"/>
            <a:ext cx="202565" cy="717550"/>
          </a:xfrm>
          <a:custGeom>
            <a:avLst/>
            <a:gdLst/>
            <a:ahLst/>
            <a:cxnLst/>
            <a:rect l="l" t="t" r="r" b="b"/>
            <a:pathLst>
              <a:path w="202564" h="717550">
                <a:moveTo>
                  <a:pt x="202463" y="716953"/>
                </a:moveTo>
                <a:lnTo>
                  <a:pt x="0" y="716953"/>
                </a:lnTo>
                <a:lnTo>
                  <a:pt x="0" y="0"/>
                </a:lnTo>
                <a:lnTo>
                  <a:pt x="202463" y="0"/>
                </a:lnTo>
                <a:lnTo>
                  <a:pt x="202463" y="716953"/>
                </a:lnTo>
                <a:close/>
              </a:path>
            </a:pathLst>
          </a:custGeom>
          <a:solidFill>
            <a:srgbClr val="C0C1C2"/>
          </a:solidFill>
        </p:spPr>
        <p:txBody>
          <a:bodyPr wrap="square" lIns="0" tIns="0" rIns="0" bIns="0" rtlCol="0"/>
          <a:lstStyle/>
          <a:p>
            <a:endParaRPr/>
          </a:p>
        </p:txBody>
      </p:sp>
      <p:sp>
        <p:nvSpPr>
          <p:cNvPr id="111" name="object 111"/>
          <p:cNvSpPr/>
          <p:nvPr/>
        </p:nvSpPr>
        <p:spPr>
          <a:xfrm>
            <a:off x="5891161" y="6922744"/>
            <a:ext cx="202565" cy="557530"/>
          </a:xfrm>
          <a:custGeom>
            <a:avLst/>
            <a:gdLst/>
            <a:ahLst/>
            <a:cxnLst/>
            <a:rect l="l" t="t" r="r" b="b"/>
            <a:pathLst>
              <a:path w="202564" h="557529">
                <a:moveTo>
                  <a:pt x="202450" y="557161"/>
                </a:moveTo>
                <a:lnTo>
                  <a:pt x="0" y="557161"/>
                </a:lnTo>
                <a:lnTo>
                  <a:pt x="0" y="0"/>
                </a:lnTo>
                <a:lnTo>
                  <a:pt x="202450" y="0"/>
                </a:lnTo>
                <a:lnTo>
                  <a:pt x="202450" y="557161"/>
                </a:lnTo>
                <a:close/>
              </a:path>
            </a:pathLst>
          </a:custGeom>
          <a:solidFill>
            <a:srgbClr val="C0C1C2"/>
          </a:solidFill>
        </p:spPr>
        <p:txBody>
          <a:bodyPr wrap="square" lIns="0" tIns="0" rIns="0" bIns="0" rtlCol="0"/>
          <a:lstStyle/>
          <a:p>
            <a:endParaRPr/>
          </a:p>
        </p:txBody>
      </p:sp>
      <p:sp>
        <p:nvSpPr>
          <p:cNvPr id="112" name="object 112"/>
          <p:cNvSpPr/>
          <p:nvPr/>
        </p:nvSpPr>
        <p:spPr>
          <a:xfrm>
            <a:off x="1417243" y="8499817"/>
            <a:ext cx="4722495" cy="0"/>
          </a:xfrm>
          <a:custGeom>
            <a:avLst/>
            <a:gdLst/>
            <a:ahLst/>
            <a:cxnLst/>
            <a:rect l="l" t="t" r="r" b="b"/>
            <a:pathLst>
              <a:path w="4722495">
                <a:moveTo>
                  <a:pt x="0" y="0"/>
                </a:moveTo>
                <a:lnTo>
                  <a:pt x="4722012" y="0"/>
                </a:lnTo>
              </a:path>
            </a:pathLst>
          </a:custGeom>
          <a:ln w="6089">
            <a:solidFill>
              <a:srgbClr val="D5D6D7"/>
            </a:solidFill>
          </a:ln>
        </p:spPr>
        <p:txBody>
          <a:bodyPr wrap="square" lIns="0" tIns="0" rIns="0" bIns="0" rtlCol="0"/>
          <a:lstStyle/>
          <a:p>
            <a:endParaRPr/>
          </a:p>
        </p:txBody>
      </p:sp>
      <p:pic>
        <p:nvPicPr>
          <p:cNvPr id="113" name="object 113"/>
          <p:cNvPicPr/>
          <p:nvPr/>
        </p:nvPicPr>
        <p:blipFill>
          <a:blip r:embed="rId43" cstate="print"/>
          <a:stretch>
            <a:fillRect/>
          </a:stretch>
        </p:blipFill>
        <p:spPr>
          <a:xfrm>
            <a:off x="1488782" y="8026400"/>
            <a:ext cx="153733" cy="65430"/>
          </a:xfrm>
          <a:prstGeom prst="rect">
            <a:avLst/>
          </a:prstGeom>
        </p:spPr>
      </p:pic>
      <p:pic>
        <p:nvPicPr>
          <p:cNvPr id="114" name="object 114"/>
          <p:cNvPicPr/>
          <p:nvPr/>
        </p:nvPicPr>
        <p:blipFill>
          <a:blip r:embed="rId44" cstate="print"/>
          <a:stretch>
            <a:fillRect/>
          </a:stretch>
        </p:blipFill>
        <p:spPr>
          <a:xfrm>
            <a:off x="1781022" y="7732610"/>
            <a:ext cx="156819" cy="66979"/>
          </a:xfrm>
          <a:prstGeom prst="rect">
            <a:avLst/>
          </a:prstGeom>
        </p:spPr>
      </p:pic>
      <p:pic>
        <p:nvPicPr>
          <p:cNvPr id="115" name="object 115"/>
          <p:cNvPicPr/>
          <p:nvPr/>
        </p:nvPicPr>
        <p:blipFill>
          <a:blip r:embed="rId45" cstate="print"/>
          <a:stretch>
            <a:fillRect/>
          </a:stretch>
        </p:blipFill>
        <p:spPr>
          <a:xfrm>
            <a:off x="2079421" y="8030959"/>
            <a:ext cx="153746" cy="65443"/>
          </a:xfrm>
          <a:prstGeom prst="rect">
            <a:avLst/>
          </a:prstGeom>
        </p:spPr>
      </p:pic>
      <p:pic>
        <p:nvPicPr>
          <p:cNvPr id="116" name="object 116"/>
          <p:cNvPicPr/>
          <p:nvPr/>
        </p:nvPicPr>
        <p:blipFill>
          <a:blip r:embed="rId46" cstate="print"/>
          <a:stretch>
            <a:fillRect/>
          </a:stretch>
        </p:blipFill>
        <p:spPr>
          <a:xfrm>
            <a:off x="2371674" y="7787385"/>
            <a:ext cx="156819" cy="65481"/>
          </a:xfrm>
          <a:prstGeom prst="rect">
            <a:avLst/>
          </a:prstGeom>
        </p:spPr>
      </p:pic>
      <p:pic>
        <p:nvPicPr>
          <p:cNvPr id="117" name="object 117"/>
          <p:cNvPicPr/>
          <p:nvPr/>
        </p:nvPicPr>
        <p:blipFill>
          <a:blip r:embed="rId47" cstate="print"/>
          <a:stretch>
            <a:fillRect/>
          </a:stretch>
        </p:blipFill>
        <p:spPr>
          <a:xfrm>
            <a:off x="2670022" y="8117725"/>
            <a:ext cx="153797" cy="65443"/>
          </a:xfrm>
          <a:prstGeom prst="rect">
            <a:avLst/>
          </a:prstGeom>
        </p:spPr>
      </p:pic>
      <p:pic>
        <p:nvPicPr>
          <p:cNvPr id="118" name="object 118"/>
          <p:cNvPicPr/>
          <p:nvPr/>
        </p:nvPicPr>
        <p:blipFill>
          <a:blip r:embed="rId48" cstate="print"/>
          <a:stretch>
            <a:fillRect/>
          </a:stretch>
        </p:blipFill>
        <p:spPr>
          <a:xfrm>
            <a:off x="2965348" y="7965478"/>
            <a:ext cx="152247" cy="66979"/>
          </a:xfrm>
          <a:prstGeom prst="rect">
            <a:avLst/>
          </a:prstGeom>
        </p:spPr>
      </p:pic>
      <p:pic>
        <p:nvPicPr>
          <p:cNvPr id="119" name="object 119"/>
          <p:cNvPicPr/>
          <p:nvPr/>
        </p:nvPicPr>
        <p:blipFill>
          <a:blip r:embed="rId49" cstate="print"/>
          <a:stretch>
            <a:fillRect/>
          </a:stretch>
        </p:blipFill>
        <p:spPr>
          <a:xfrm>
            <a:off x="3265233" y="8184705"/>
            <a:ext cx="147688" cy="63944"/>
          </a:xfrm>
          <a:prstGeom prst="rect">
            <a:avLst/>
          </a:prstGeom>
        </p:spPr>
      </p:pic>
      <p:pic>
        <p:nvPicPr>
          <p:cNvPr id="120" name="object 120"/>
          <p:cNvPicPr/>
          <p:nvPr/>
        </p:nvPicPr>
        <p:blipFill>
          <a:blip r:embed="rId50" cstate="print"/>
          <a:stretch>
            <a:fillRect/>
          </a:stretch>
        </p:blipFill>
        <p:spPr>
          <a:xfrm>
            <a:off x="3556000" y="8085734"/>
            <a:ext cx="152247" cy="65481"/>
          </a:xfrm>
          <a:prstGeom prst="rect">
            <a:avLst/>
          </a:prstGeom>
        </p:spPr>
      </p:pic>
      <p:pic>
        <p:nvPicPr>
          <p:cNvPr id="121" name="object 121"/>
          <p:cNvPicPr/>
          <p:nvPr/>
        </p:nvPicPr>
        <p:blipFill>
          <a:blip r:embed="rId51" cstate="print"/>
          <a:stretch>
            <a:fillRect/>
          </a:stretch>
        </p:blipFill>
        <p:spPr>
          <a:xfrm>
            <a:off x="3849789" y="8067471"/>
            <a:ext cx="153733" cy="63957"/>
          </a:xfrm>
          <a:prstGeom prst="rect">
            <a:avLst/>
          </a:prstGeom>
        </p:spPr>
      </p:pic>
      <p:pic>
        <p:nvPicPr>
          <p:cNvPr id="122" name="object 122"/>
          <p:cNvPicPr/>
          <p:nvPr/>
        </p:nvPicPr>
        <p:blipFill>
          <a:blip r:embed="rId52" cstate="print"/>
          <a:stretch>
            <a:fillRect/>
          </a:stretch>
        </p:blipFill>
        <p:spPr>
          <a:xfrm>
            <a:off x="4145114" y="7927428"/>
            <a:ext cx="153733" cy="65481"/>
          </a:xfrm>
          <a:prstGeom prst="rect">
            <a:avLst/>
          </a:prstGeom>
        </p:spPr>
      </p:pic>
      <p:pic>
        <p:nvPicPr>
          <p:cNvPr id="123" name="object 123"/>
          <p:cNvPicPr/>
          <p:nvPr/>
        </p:nvPicPr>
        <p:blipFill>
          <a:blip r:embed="rId53" cstate="print"/>
          <a:stretch>
            <a:fillRect/>
          </a:stretch>
        </p:blipFill>
        <p:spPr>
          <a:xfrm>
            <a:off x="4440440" y="8134451"/>
            <a:ext cx="152196" cy="65481"/>
          </a:xfrm>
          <a:prstGeom prst="rect">
            <a:avLst/>
          </a:prstGeom>
        </p:spPr>
      </p:pic>
      <p:pic>
        <p:nvPicPr>
          <p:cNvPr id="124" name="object 124"/>
          <p:cNvPicPr/>
          <p:nvPr/>
        </p:nvPicPr>
        <p:blipFill>
          <a:blip r:embed="rId54" cstate="print"/>
          <a:stretch>
            <a:fillRect/>
          </a:stretch>
        </p:blipFill>
        <p:spPr>
          <a:xfrm>
            <a:off x="4735766" y="7997481"/>
            <a:ext cx="152196" cy="65430"/>
          </a:xfrm>
          <a:prstGeom prst="rect">
            <a:avLst/>
          </a:prstGeom>
        </p:spPr>
      </p:pic>
      <p:pic>
        <p:nvPicPr>
          <p:cNvPr id="125" name="object 125"/>
          <p:cNvPicPr/>
          <p:nvPr/>
        </p:nvPicPr>
        <p:blipFill>
          <a:blip r:embed="rId55" cstate="print"/>
          <a:stretch>
            <a:fillRect/>
          </a:stretch>
        </p:blipFill>
        <p:spPr>
          <a:xfrm>
            <a:off x="5031079" y="8143582"/>
            <a:ext cx="152209" cy="65481"/>
          </a:xfrm>
          <a:prstGeom prst="rect">
            <a:avLst/>
          </a:prstGeom>
        </p:spPr>
      </p:pic>
      <p:pic>
        <p:nvPicPr>
          <p:cNvPr id="126" name="object 126"/>
          <p:cNvPicPr/>
          <p:nvPr/>
        </p:nvPicPr>
        <p:blipFill>
          <a:blip r:embed="rId56" cstate="print"/>
          <a:stretch>
            <a:fillRect/>
          </a:stretch>
        </p:blipFill>
        <p:spPr>
          <a:xfrm>
            <a:off x="5326405" y="8018754"/>
            <a:ext cx="152209" cy="63957"/>
          </a:xfrm>
          <a:prstGeom prst="rect">
            <a:avLst/>
          </a:prstGeom>
        </p:spPr>
      </p:pic>
      <p:pic>
        <p:nvPicPr>
          <p:cNvPr id="127" name="object 127"/>
          <p:cNvPicPr/>
          <p:nvPr/>
        </p:nvPicPr>
        <p:blipFill>
          <a:blip r:embed="rId57" cstate="print"/>
          <a:stretch>
            <a:fillRect/>
          </a:stretch>
        </p:blipFill>
        <p:spPr>
          <a:xfrm>
            <a:off x="5621731" y="8021840"/>
            <a:ext cx="152209" cy="65430"/>
          </a:xfrm>
          <a:prstGeom prst="rect">
            <a:avLst/>
          </a:prstGeom>
        </p:spPr>
      </p:pic>
      <p:pic>
        <p:nvPicPr>
          <p:cNvPr id="128" name="object 128"/>
          <p:cNvPicPr/>
          <p:nvPr/>
        </p:nvPicPr>
        <p:blipFill>
          <a:blip r:embed="rId58" cstate="print"/>
          <a:stretch>
            <a:fillRect/>
          </a:stretch>
        </p:blipFill>
        <p:spPr>
          <a:xfrm>
            <a:off x="5917006" y="7959432"/>
            <a:ext cx="150710" cy="65430"/>
          </a:xfrm>
          <a:prstGeom prst="rect">
            <a:avLst/>
          </a:prstGeom>
        </p:spPr>
      </p:pic>
      <p:pic>
        <p:nvPicPr>
          <p:cNvPr id="129" name="object 129"/>
          <p:cNvPicPr/>
          <p:nvPr/>
        </p:nvPicPr>
        <p:blipFill>
          <a:blip r:embed="rId59" cstate="print"/>
          <a:stretch>
            <a:fillRect/>
          </a:stretch>
        </p:blipFill>
        <p:spPr>
          <a:xfrm>
            <a:off x="1488782" y="7218070"/>
            <a:ext cx="155270" cy="65430"/>
          </a:xfrm>
          <a:prstGeom prst="rect">
            <a:avLst/>
          </a:prstGeom>
        </p:spPr>
      </p:pic>
      <p:pic>
        <p:nvPicPr>
          <p:cNvPr id="130" name="object 130"/>
          <p:cNvPicPr/>
          <p:nvPr/>
        </p:nvPicPr>
        <p:blipFill>
          <a:blip r:embed="rId60" cstate="print"/>
          <a:stretch>
            <a:fillRect/>
          </a:stretch>
        </p:blipFill>
        <p:spPr>
          <a:xfrm>
            <a:off x="1808454" y="6930376"/>
            <a:ext cx="97434" cy="63893"/>
          </a:xfrm>
          <a:prstGeom prst="rect">
            <a:avLst/>
          </a:prstGeom>
        </p:spPr>
      </p:pic>
      <p:pic>
        <p:nvPicPr>
          <p:cNvPr id="131" name="object 131"/>
          <p:cNvPicPr/>
          <p:nvPr/>
        </p:nvPicPr>
        <p:blipFill>
          <a:blip r:embed="rId61" cstate="print"/>
          <a:stretch>
            <a:fillRect/>
          </a:stretch>
        </p:blipFill>
        <p:spPr>
          <a:xfrm>
            <a:off x="2079421" y="7242428"/>
            <a:ext cx="152209" cy="65430"/>
          </a:xfrm>
          <a:prstGeom prst="rect">
            <a:avLst/>
          </a:prstGeom>
        </p:spPr>
      </p:pic>
      <p:pic>
        <p:nvPicPr>
          <p:cNvPr id="132" name="object 132"/>
          <p:cNvPicPr/>
          <p:nvPr/>
        </p:nvPicPr>
        <p:blipFill>
          <a:blip r:embed="rId62" cstate="print"/>
          <a:stretch>
            <a:fillRect/>
          </a:stretch>
        </p:blipFill>
        <p:spPr>
          <a:xfrm>
            <a:off x="2399055" y="7023201"/>
            <a:ext cx="100507" cy="65481"/>
          </a:xfrm>
          <a:prstGeom prst="rect">
            <a:avLst/>
          </a:prstGeom>
        </p:spPr>
      </p:pic>
      <p:pic>
        <p:nvPicPr>
          <p:cNvPr id="133" name="object 133"/>
          <p:cNvPicPr/>
          <p:nvPr/>
        </p:nvPicPr>
        <p:blipFill>
          <a:blip r:embed="rId63" cstate="print"/>
          <a:stretch>
            <a:fillRect/>
          </a:stretch>
        </p:blipFill>
        <p:spPr>
          <a:xfrm>
            <a:off x="2670022" y="7359650"/>
            <a:ext cx="152260" cy="65430"/>
          </a:xfrm>
          <a:prstGeom prst="rect">
            <a:avLst/>
          </a:prstGeom>
        </p:spPr>
      </p:pic>
      <p:pic>
        <p:nvPicPr>
          <p:cNvPr id="134" name="object 134"/>
          <p:cNvPicPr/>
          <p:nvPr/>
        </p:nvPicPr>
        <p:blipFill>
          <a:blip r:embed="rId64" cstate="print"/>
          <a:stretch>
            <a:fillRect/>
          </a:stretch>
        </p:blipFill>
        <p:spPr>
          <a:xfrm>
            <a:off x="2969920" y="7233297"/>
            <a:ext cx="147675" cy="66967"/>
          </a:xfrm>
          <a:prstGeom prst="rect">
            <a:avLst/>
          </a:prstGeom>
        </p:spPr>
      </p:pic>
      <p:pic>
        <p:nvPicPr>
          <p:cNvPr id="135" name="object 135"/>
          <p:cNvPicPr/>
          <p:nvPr/>
        </p:nvPicPr>
        <p:blipFill>
          <a:blip r:embed="rId65" cstate="print"/>
          <a:stretch>
            <a:fillRect/>
          </a:stretch>
        </p:blipFill>
        <p:spPr>
          <a:xfrm>
            <a:off x="3260674" y="7534719"/>
            <a:ext cx="153746" cy="63893"/>
          </a:xfrm>
          <a:prstGeom prst="rect">
            <a:avLst/>
          </a:prstGeom>
        </p:spPr>
      </p:pic>
      <p:pic>
        <p:nvPicPr>
          <p:cNvPr id="136" name="object 136"/>
          <p:cNvPicPr/>
          <p:nvPr/>
        </p:nvPicPr>
        <p:blipFill>
          <a:blip r:embed="rId66" cstate="print"/>
          <a:stretch>
            <a:fillRect/>
          </a:stretch>
        </p:blipFill>
        <p:spPr>
          <a:xfrm>
            <a:off x="3560559" y="7482928"/>
            <a:ext cx="147688" cy="65481"/>
          </a:xfrm>
          <a:prstGeom prst="rect">
            <a:avLst/>
          </a:prstGeom>
        </p:spPr>
      </p:pic>
      <p:pic>
        <p:nvPicPr>
          <p:cNvPr id="137" name="object 137"/>
          <p:cNvPicPr/>
          <p:nvPr/>
        </p:nvPicPr>
        <p:blipFill>
          <a:blip r:embed="rId67" cstate="print"/>
          <a:stretch>
            <a:fillRect/>
          </a:stretch>
        </p:blipFill>
        <p:spPr>
          <a:xfrm>
            <a:off x="3849789" y="7224166"/>
            <a:ext cx="150710" cy="63944"/>
          </a:xfrm>
          <a:prstGeom prst="rect">
            <a:avLst/>
          </a:prstGeom>
        </p:spPr>
      </p:pic>
      <p:pic>
        <p:nvPicPr>
          <p:cNvPr id="138" name="object 138"/>
          <p:cNvPicPr/>
          <p:nvPr/>
        </p:nvPicPr>
        <p:blipFill>
          <a:blip r:embed="rId68" cstate="print"/>
          <a:stretch>
            <a:fillRect/>
          </a:stretch>
        </p:blipFill>
        <p:spPr>
          <a:xfrm>
            <a:off x="4151210" y="7117600"/>
            <a:ext cx="147637" cy="65443"/>
          </a:xfrm>
          <a:prstGeom prst="rect">
            <a:avLst/>
          </a:prstGeom>
        </p:spPr>
      </p:pic>
      <p:pic>
        <p:nvPicPr>
          <p:cNvPr id="139" name="object 139"/>
          <p:cNvPicPr/>
          <p:nvPr/>
        </p:nvPicPr>
        <p:blipFill>
          <a:blip r:embed="rId69" cstate="print"/>
          <a:stretch>
            <a:fillRect/>
          </a:stretch>
        </p:blipFill>
        <p:spPr>
          <a:xfrm>
            <a:off x="4440440" y="7405293"/>
            <a:ext cx="153733" cy="65481"/>
          </a:xfrm>
          <a:prstGeom prst="rect">
            <a:avLst/>
          </a:prstGeom>
        </p:spPr>
      </p:pic>
      <p:pic>
        <p:nvPicPr>
          <p:cNvPr id="140" name="object 140"/>
          <p:cNvPicPr/>
          <p:nvPr/>
        </p:nvPicPr>
        <p:blipFill>
          <a:blip r:embed="rId70" cstate="print"/>
          <a:stretch>
            <a:fillRect/>
          </a:stretch>
        </p:blipFill>
        <p:spPr>
          <a:xfrm>
            <a:off x="4740325" y="7278940"/>
            <a:ext cx="147637" cy="65481"/>
          </a:xfrm>
          <a:prstGeom prst="rect">
            <a:avLst/>
          </a:prstGeom>
        </p:spPr>
      </p:pic>
      <p:pic>
        <p:nvPicPr>
          <p:cNvPr id="141" name="object 141"/>
          <p:cNvPicPr/>
          <p:nvPr/>
        </p:nvPicPr>
        <p:blipFill>
          <a:blip r:embed="rId71" cstate="print"/>
          <a:stretch>
            <a:fillRect/>
          </a:stretch>
        </p:blipFill>
        <p:spPr>
          <a:xfrm>
            <a:off x="5031079" y="7447901"/>
            <a:ext cx="153746" cy="63944"/>
          </a:xfrm>
          <a:prstGeom prst="rect">
            <a:avLst/>
          </a:prstGeom>
        </p:spPr>
      </p:pic>
      <p:pic>
        <p:nvPicPr>
          <p:cNvPr id="142" name="object 142"/>
          <p:cNvPicPr/>
          <p:nvPr/>
        </p:nvPicPr>
        <p:blipFill>
          <a:blip r:embed="rId72" cstate="print"/>
          <a:stretch>
            <a:fillRect/>
          </a:stretch>
        </p:blipFill>
        <p:spPr>
          <a:xfrm>
            <a:off x="5330977" y="7292682"/>
            <a:ext cx="149174" cy="66967"/>
          </a:xfrm>
          <a:prstGeom prst="rect">
            <a:avLst/>
          </a:prstGeom>
        </p:spPr>
      </p:pic>
      <p:pic>
        <p:nvPicPr>
          <p:cNvPr id="143" name="object 143"/>
          <p:cNvPicPr/>
          <p:nvPr/>
        </p:nvPicPr>
        <p:blipFill>
          <a:blip r:embed="rId73" cstate="print"/>
          <a:stretch>
            <a:fillRect/>
          </a:stretch>
        </p:blipFill>
        <p:spPr>
          <a:xfrm>
            <a:off x="5621731" y="7215034"/>
            <a:ext cx="152209" cy="65443"/>
          </a:xfrm>
          <a:prstGeom prst="rect">
            <a:avLst/>
          </a:prstGeom>
        </p:spPr>
      </p:pic>
      <p:pic>
        <p:nvPicPr>
          <p:cNvPr id="144" name="object 144"/>
          <p:cNvPicPr/>
          <p:nvPr/>
        </p:nvPicPr>
        <p:blipFill>
          <a:blip r:embed="rId74" cstate="print"/>
          <a:stretch>
            <a:fillRect/>
          </a:stretch>
        </p:blipFill>
        <p:spPr>
          <a:xfrm>
            <a:off x="5921578" y="7172375"/>
            <a:ext cx="144652" cy="63944"/>
          </a:xfrm>
          <a:prstGeom prst="rect">
            <a:avLst/>
          </a:prstGeom>
        </p:spPr>
      </p:pic>
      <p:sp>
        <p:nvSpPr>
          <p:cNvPr id="145" name="object 145"/>
          <p:cNvSpPr/>
          <p:nvPr/>
        </p:nvSpPr>
        <p:spPr>
          <a:xfrm>
            <a:off x="1286319" y="8463254"/>
            <a:ext cx="44450" cy="66040"/>
          </a:xfrm>
          <a:custGeom>
            <a:avLst/>
            <a:gdLst/>
            <a:ahLst/>
            <a:cxnLst/>
            <a:rect l="l" t="t" r="r" b="b"/>
            <a:pathLst>
              <a:path w="44450" h="66040">
                <a:moveTo>
                  <a:pt x="33489" y="65493"/>
                </a:moveTo>
                <a:lnTo>
                  <a:pt x="10668" y="65493"/>
                </a:lnTo>
                <a:lnTo>
                  <a:pt x="7594" y="60921"/>
                </a:lnTo>
                <a:lnTo>
                  <a:pt x="6108" y="57848"/>
                </a:lnTo>
                <a:lnTo>
                  <a:pt x="0" y="50253"/>
                </a:lnTo>
                <a:lnTo>
                  <a:pt x="0" y="33489"/>
                </a:lnTo>
                <a:lnTo>
                  <a:pt x="738" y="22825"/>
                </a:lnTo>
                <a:lnTo>
                  <a:pt x="2478" y="15433"/>
                </a:lnTo>
                <a:lnTo>
                  <a:pt x="4505" y="10608"/>
                </a:lnTo>
                <a:lnTo>
                  <a:pt x="6108" y="7645"/>
                </a:lnTo>
                <a:lnTo>
                  <a:pt x="10668" y="0"/>
                </a:lnTo>
                <a:lnTo>
                  <a:pt x="33489" y="0"/>
                </a:lnTo>
                <a:lnTo>
                  <a:pt x="36512" y="6108"/>
                </a:lnTo>
                <a:lnTo>
                  <a:pt x="39585" y="7645"/>
                </a:lnTo>
                <a:lnTo>
                  <a:pt x="16725" y="7645"/>
                </a:lnTo>
                <a:lnTo>
                  <a:pt x="12153" y="12204"/>
                </a:lnTo>
                <a:lnTo>
                  <a:pt x="12153" y="13703"/>
                </a:lnTo>
                <a:lnTo>
                  <a:pt x="10668" y="16776"/>
                </a:lnTo>
                <a:lnTo>
                  <a:pt x="9131" y="19799"/>
                </a:lnTo>
                <a:lnTo>
                  <a:pt x="9131" y="44157"/>
                </a:lnTo>
                <a:lnTo>
                  <a:pt x="10668" y="48717"/>
                </a:lnTo>
                <a:lnTo>
                  <a:pt x="10668" y="51803"/>
                </a:lnTo>
                <a:lnTo>
                  <a:pt x="12153" y="51803"/>
                </a:lnTo>
                <a:lnTo>
                  <a:pt x="12153" y="54825"/>
                </a:lnTo>
                <a:lnTo>
                  <a:pt x="15227" y="56362"/>
                </a:lnTo>
                <a:lnTo>
                  <a:pt x="15227" y="57848"/>
                </a:lnTo>
                <a:lnTo>
                  <a:pt x="18262" y="59385"/>
                </a:lnTo>
                <a:lnTo>
                  <a:pt x="37132" y="59385"/>
                </a:lnTo>
                <a:lnTo>
                  <a:pt x="33489" y="65493"/>
                </a:lnTo>
                <a:close/>
              </a:path>
              <a:path w="44450" h="66040">
                <a:moveTo>
                  <a:pt x="37132" y="59385"/>
                </a:moveTo>
                <a:lnTo>
                  <a:pt x="25844" y="59385"/>
                </a:lnTo>
                <a:lnTo>
                  <a:pt x="27381" y="57848"/>
                </a:lnTo>
                <a:lnTo>
                  <a:pt x="28917" y="57848"/>
                </a:lnTo>
                <a:lnTo>
                  <a:pt x="31953" y="56362"/>
                </a:lnTo>
                <a:lnTo>
                  <a:pt x="31953" y="53289"/>
                </a:lnTo>
                <a:lnTo>
                  <a:pt x="33489" y="51803"/>
                </a:lnTo>
                <a:lnTo>
                  <a:pt x="35026" y="48717"/>
                </a:lnTo>
                <a:lnTo>
                  <a:pt x="35026" y="16776"/>
                </a:lnTo>
                <a:lnTo>
                  <a:pt x="33489" y="15239"/>
                </a:lnTo>
                <a:lnTo>
                  <a:pt x="33489" y="13703"/>
                </a:lnTo>
                <a:lnTo>
                  <a:pt x="31953" y="10668"/>
                </a:lnTo>
                <a:lnTo>
                  <a:pt x="28917" y="9131"/>
                </a:lnTo>
                <a:lnTo>
                  <a:pt x="25844" y="7645"/>
                </a:lnTo>
                <a:lnTo>
                  <a:pt x="39585" y="7645"/>
                </a:lnTo>
                <a:lnTo>
                  <a:pt x="42229" y="14685"/>
                </a:lnTo>
                <a:lnTo>
                  <a:pt x="43586" y="21724"/>
                </a:lnTo>
                <a:lnTo>
                  <a:pt x="44086" y="28185"/>
                </a:lnTo>
                <a:lnTo>
                  <a:pt x="44157" y="50253"/>
                </a:lnTo>
                <a:lnTo>
                  <a:pt x="41084" y="54825"/>
                </a:lnTo>
                <a:lnTo>
                  <a:pt x="38049" y="57848"/>
                </a:lnTo>
                <a:lnTo>
                  <a:pt x="37132" y="59385"/>
                </a:lnTo>
                <a:close/>
              </a:path>
            </a:pathLst>
          </a:custGeom>
          <a:solidFill>
            <a:srgbClr val="6D6B6C"/>
          </a:solidFill>
        </p:spPr>
        <p:txBody>
          <a:bodyPr wrap="square" lIns="0" tIns="0" rIns="0" bIns="0" rtlCol="0"/>
          <a:lstStyle/>
          <a:p>
            <a:endParaRPr/>
          </a:p>
        </p:txBody>
      </p:sp>
      <p:pic>
        <p:nvPicPr>
          <p:cNvPr id="146" name="object 146"/>
          <p:cNvPicPr/>
          <p:nvPr/>
        </p:nvPicPr>
        <p:blipFill>
          <a:blip r:embed="rId75" cstate="print"/>
          <a:stretch>
            <a:fillRect/>
          </a:stretch>
        </p:blipFill>
        <p:spPr>
          <a:xfrm>
            <a:off x="1182789" y="8137525"/>
            <a:ext cx="146151" cy="66967"/>
          </a:xfrm>
          <a:prstGeom prst="rect">
            <a:avLst/>
          </a:prstGeom>
        </p:spPr>
      </p:pic>
      <p:pic>
        <p:nvPicPr>
          <p:cNvPr id="147" name="object 147"/>
          <p:cNvPicPr/>
          <p:nvPr/>
        </p:nvPicPr>
        <p:blipFill>
          <a:blip r:embed="rId76" cstate="print"/>
          <a:stretch>
            <a:fillRect/>
          </a:stretch>
        </p:blipFill>
        <p:spPr>
          <a:xfrm>
            <a:off x="1176680" y="7813281"/>
            <a:ext cx="152260" cy="65430"/>
          </a:xfrm>
          <a:prstGeom prst="rect">
            <a:avLst/>
          </a:prstGeom>
        </p:spPr>
      </p:pic>
      <p:pic>
        <p:nvPicPr>
          <p:cNvPr id="148" name="object 148"/>
          <p:cNvPicPr/>
          <p:nvPr/>
        </p:nvPicPr>
        <p:blipFill>
          <a:blip r:embed="rId77" cstate="print"/>
          <a:stretch>
            <a:fillRect/>
          </a:stretch>
        </p:blipFill>
        <p:spPr>
          <a:xfrm>
            <a:off x="1178217" y="7486001"/>
            <a:ext cx="150723" cy="65443"/>
          </a:xfrm>
          <a:prstGeom prst="rect">
            <a:avLst/>
          </a:prstGeom>
        </p:spPr>
      </p:pic>
      <p:pic>
        <p:nvPicPr>
          <p:cNvPr id="149" name="object 149"/>
          <p:cNvPicPr/>
          <p:nvPr/>
        </p:nvPicPr>
        <p:blipFill>
          <a:blip r:embed="rId78" cstate="print"/>
          <a:stretch>
            <a:fillRect/>
          </a:stretch>
        </p:blipFill>
        <p:spPr>
          <a:xfrm>
            <a:off x="1173657" y="7160221"/>
            <a:ext cx="155282" cy="66967"/>
          </a:xfrm>
          <a:prstGeom prst="rect">
            <a:avLst/>
          </a:prstGeom>
        </p:spPr>
      </p:pic>
      <p:pic>
        <p:nvPicPr>
          <p:cNvPr id="150" name="object 150"/>
          <p:cNvPicPr/>
          <p:nvPr/>
        </p:nvPicPr>
        <p:blipFill>
          <a:blip r:embed="rId79" cstate="print"/>
          <a:stretch>
            <a:fillRect/>
          </a:stretch>
        </p:blipFill>
        <p:spPr>
          <a:xfrm>
            <a:off x="1178217" y="6834440"/>
            <a:ext cx="150723" cy="65481"/>
          </a:xfrm>
          <a:prstGeom prst="rect">
            <a:avLst/>
          </a:prstGeom>
        </p:spPr>
      </p:pic>
      <p:pic>
        <p:nvPicPr>
          <p:cNvPr id="151" name="object 151"/>
          <p:cNvPicPr/>
          <p:nvPr/>
        </p:nvPicPr>
        <p:blipFill>
          <a:blip r:embed="rId80" cstate="print"/>
          <a:stretch>
            <a:fillRect/>
          </a:stretch>
        </p:blipFill>
        <p:spPr>
          <a:xfrm>
            <a:off x="1176680" y="6508698"/>
            <a:ext cx="152260" cy="65430"/>
          </a:xfrm>
          <a:prstGeom prst="rect">
            <a:avLst/>
          </a:prstGeom>
        </p:spPr>
      </p:pic>
      <p:pic>
        <p:nvPicPr>
          <p:cNvPr id="152" name="object 152"/>
          <p:cNvPicPr/>
          <p:nvPr/>
        </p:nvPicPr>
        <p:blipFill>
          <a:blip r:embed="rId81" cstate="print"/>
          <a:stretch>
            <a:fillRect/>
          </a:stretch>
        </p:blipFill>
        <p:spPr>
          <a:xfrm>
            <a:off x="1484210" y="8574379"/>
            <a:ext cx="164401" cy="77647"/>
          </a:xfrm>
          <a:prstGeom prst="rect">
            <a:avLst/>
          </a:prstGeom>
        </p:spPr>
      </p:pic>
      <p:pic>
        <p:nvPicPr>
          <p:cNvPr id="153" name="object 153"/>
          <p:cNvPicPr/>
          <p:nvPr/>
        </p:nvPicPr>
        <p:blipFill>
          <a:blip r:embed="rId82" cstate="print"/>
          <a:stretch>
            <a:fillRect/>
          </a:stretch>
        </p:blipFill>
        <p:spPr>
          <a:xfrm>
            <a:off x="1781022" y="8574379"/>
            <a:ext cx="162915" cy="79184"/>
          </a:xfrm>
          <a:prstGeom prst="rect">
            <a:avLst/>
          </a:prstGeom>
        </p:spPr>
      </p:pic>
      <p:pic>
        <p:nvPicPr>
          <p:cNvPr id="154" name="object 154"/>
          <p:cNvPicPr/>
          <p:nvPr/>
        </p:nvPicPr>
        <p:blipFill>
          <a:blip r:embed="rId83" cstate="print"/>
          <a:stretch>
            <a:fillRect/>
          </a:stretch>
        </p:blipFill>
        <p:spPr>
          <a:xfrm>
            <a:off x="5615635" y="8574379"/>
            <a:ext cx="164401" cy="77647"/>
          </a:xfrm>
          <a:prstGeom prst="rect">
            <a:avLst/>
          </a:prstGeom>
        </p:spPr>
      </p:pic>
      <p:pic>
        <p:nvPicPr>
          <p:cNvPr id="155" name="object 155"/>
          <p:cNvPicPr/>
          <p:nvPr/>
        </p:nvPicPr>
        <p:blipFill>
          <a:blip r:embed="rId84" cstate="print"/>
          <a:stretch>
            <a:fillRect/>
          </a:stretch>
        </p:blipFill>
        <p:spPr>
          <a:xfrm>
            <a:off x="5912446" y="8574379"/>
            <a:ext cx="162915" cy="79184"/>
          </a:xfrm>
          <a:prstGeom prst="rect">
            <a:avLst/>
          </a:prstGeom>
        </p:spPr>
      </p:pic>
      <p:grpSp>
        <p:nvGrpSpPr>
          <p:cNvPr id="156" name="object 156"/>
          <p:cNvGrpSpPr/>
          <p:nvPr/>
        </p:nvGrpSpPr>
        <p:grpSpPr>
          <a:xfrm>
            <a:off x="1401233" y="8574379"/>
            <a:ext cx="4725670" cy="242570"/>
            <a:chOff x="1401233" y="8574379"/>
            <a:chExt cx="4725670" cy="242570"/>
          </a:xfrm>
        </p:grpSpPr>
        <p:sp>
          <p:nvSpPr>
            <p:cNvPr id="157" name="object 157"/>
            <p:cNvSpPr/>
            <p:nvPr/>
          </p:nvSpPr>
          <p:spPr>
            <a:xfrm>
              <a:off x="1405039" y="8580488"/>
              <a:ext cx="578485" cy="97790"/>
            </a:xfrm>
            <a:custGeom>
              <a:avLst/>
              <a:gdLst/>
              <a:ahLst/>
              <a:cxnLst/>
              <a:rect l="l" t="t" r="r" b="b"/>
              <a:pathLst>
                <a:path w="578485" h="97790">
                  <a:moveTo>
                    <a:pt x="578446" y="0"/>
                  </a:moveTo>
                  <a:lnTo>
                    <a:pt x="577661" y="37700"/>
                  </a:lnTo>
                  <a:lnTo>
                    <a:pt x="575590" y="68695"/>
                  </a:lnTo>
                  <a:lnTo>
                    <a:pt x="572665" y="89702"/>
                  </a:lnTo>
                  <a:lnTo>
                    <a:pt x="569315" y="97434"/>
                  </a:lnTo>
                  <a:lnTo>
                    <a:pt x="7632" y="97434"/>
                  </a:lnTo>
                  <a:lnTo>
                    <a:pt x="4516" y="89702"/>
                  </a:lnTo>
                  <a:lnTo>
                    <a:pt x="2106" y="68695"/>
                  </a:lnTo>
                  <a:lnTo>
                    <a:pt x="551" y="37700"/>
                  </a:lnTo>
                  <a:lnTo>
                    <a:pt x="0" y="0"/>
                  </a:lnTo>
                </a:path>
              </a:pathLst>
            </a:custGeom>
            <a:ln w="7611">
              <a:solidFill>
                <a:srgbClr val="1D1D1B"/>
              </a:solidFill>
            </a:ln>
          </p:spPr>
          <p:txBody>
            <a:bodyPr wrap="square" lIns="0" tIns="0" rIns="0" bIns="0" rtlCol="0"/>
            <a:lstStyle/>
            <a:p>
              <a:endParaRPr/>
            </a:p>
          </p:txBody>
        </p:sp>
        <p:pic>
          <p:nvPicPr>
            <p:cNvPr id="158" name="object 158"/>
            <p:cNvPicPr/>
            <p:nvPr/>
          </p:nvPicPr>
          <p:blipFill>
            <a:blip r:embed="rId85" cstate="print"/>
            <a:stretch>
              <a:fillRect/>
            </a:stretch>
          </p:blipFill>
          <p:spPr>
            <a:xfrm>
              <a:off x="2010134" y="8574379"/>
              <a:ext cx="3521002" cy="240563"/>
            </a:xfrm>
            <a:prstGeom prst="rect">
              <a:avLst/>
            </a:prstGeom>
          </p:spPr>
        </p:pic>
        <p:sp>
          <p:nvSpPr>
            <p:cNvPr id="159" name="object 159"/>
            <p:cNvSpPr/>
            <p:nvPr/>
          </p:nvSpPr>
          <p:spPr>
            <a:xfrm>
              <a:off x="5544096" y="8582025"/>
              <a:ext cx="578485" cy="97790"/>
            </a:xfrm>
            <a:custGeom>
              <a:avLst/>
              <a:gdLst/>
              <a:ahLst/>
              <a:cxnLst/>
              <a:rect l="l" t="t" r="r" b="b"/>
              <a:pathLst>
                <a:path w="578485" h="97790">
                  <a:moveTo>
                    <a:pt x="578446" y="0"/>
                  </a:moveTo>
                  <a:lnTo>
                    <a:pt x="577661" y="37700"/>
                  </a:lnTo>
                  <a:lnTo>
                    <a:pt x="575590" y="68695"/>
                  </a:lnTo>
                  <a:lnTo>
                    <a:pt x="572665" y="89702"/>
                  </a:lnTo>
                  <a:lnTo>
                    <a:pt x="569315" y="97434"/>
                  </a:lnTo>
                  <a:lnTo>
                    <a:pt x="7594" y="97434"/>
                  </a:lnTo>
                  <a:lnTo>
                    <a:pt x="4479" y="89702"/>
                  </a:lnTo>
                  <a:lnTo>
                    <a:pt x="2082" y="68695"/>
                  </a:lnTo>
                  <a:lnTo>
                    <a:pt x="543" y="37700"/>
                  </a:lnTo>
                  <a:lnTo>
                    <a:pt x="0" y="0"/>
                  </a:lnTo>
                </a:path>
              </a:pathLst>
            </a:custGeom>
            <a:ln w="7611">
              <a:solidFill>
                <a:srgbClr val="1D1D1B"/>
              </a:solidFill>
            </a:ln>
          </p:spPr>
          <p:txBody>
            <a:bodyPr wrap="square" lIns="0" tIns="0" rIns="0" bIns="0" rtlCol="0"/>
            <a:lstStyle/>
            <a:p>
              <a:endParaRPr/>
            </a:p>
          </p:txBody>
        </p:sp>
        <p:sp>
          <p:nvSpPr>
            <p:cNvPr id="160" name="object 160"/>
            <p:cNvSpPr/>
            <p:nvPr/>
          </p:nvSpPr>
          <p:spPr>
            <a:xfrm>
              <a:off x="1619694" y="8738793"/>
              <a:ext cx="53340" cy="66040"/>
            </a:xfrm>
            <a:custGeom>
              <a:avLst/>
              <a:gdLst/>
              <a:ahLst/>
              <a:cxnLst/>
              <a:rect l="l" t="t" r="r" b="b"/>
              <a:pathLst>
                <a:path w="53339" h="66040">
                  <a:moveTo>
                    <a:pt x="7594" y="65481"/>
                  </a:moveTo>
                  <a:lnTo>
                    <a:pt x="0" y="65481"/>
                  </a:lnTo>
                  <a:lnTo>
                    <a:pt x="0" y="0"/>
                  </a:lnTo>
                  <a:lnTo>
                    <a:pt x="53276" y="0"/>
                  </a:lnTo>
                  <a:lnTo>
                    <a:pt x="53276" y="6095"/>
                  </a:lnTo>
                  <a:lnTo>
                    <a:pt x="7594" y="6095"/>
                  </a:lnTo>
                  <a:lnTo>
                    <a:pt x="7594" y="25895"/>
                  </a:lnTo>
                  <a:lnTo>
                    <a:pt x="53276" y="25895"/>
                  </a:lnTo>
                  <a:lnTo>
                    <a:pt x="53276" y="31991"/>
                  </a:lnTo>
                  <a:lnTo>
                    <a:pt x="7594" y="31991"/>
                  </a:lnTo>
                  <a:lnTo>
                    <a:pt x="7594" y="53276"/>
                  </a:lnTo>
                  <a:lnTo>
                    <a:pt x="53276" y="53276"/>
                  </a:lnTo>
                  <a:lnTo>
                    <a:pt x="53276" y="59385"/>
                  </a:lnTo>
                  <a:lnTo>
                    <a:pt x="7594" y="59385"/>
                  </a:lnTo>
                  <a:lnTo>
                    <a:pt x="7594" y="65481"/>
                  </a:lnTo>
                  <a:close/>
                </a:path>
                <a:path w="53339" h="66040">
                  <a:moveTo>
                    <a:pt x="53276" y="25895"/>
                  </a:moveTo>
                  <a:lnTo>
                    <a:pt x="45643" y="25895"/>
                  </a:lnTo>
                  <a:lnTo>
                    <a:pt x="45643" y="6095"/>
                  </a:lnTo>
                  <a:lnTo>
                    <a:pt x="53276" y="6095"/>
                  </a:lnTo>
                  <a:lnTo>
                    <a:pt x="53276" y="25895"/>
                  </a:lnTo>
                  <a:close/>
                </a:path>
                <a:path w="53339" h="66040">
                  <a:moveTo>
                    <a:pt x="53276" y="53276"/>
                  </a:moveTo>
                  <a:lnTo>
                    <a:pt x="45643" y="53276"/>
                  </a:lnTo>
                  <a:lnTo>
                    <a:pt x="45643" y="31991"/>
                  </a:lnTo>
                  <a:lnTo>
                    <a:pt x="53276" y="31991"/>
                  </a:lnTo>
                  <a:lnTo>
                    <a:pt x="53276" y="53276"/>
                  </a:lnTo>
                  <a:close/>
                </a:path>
                <a:path w="53339" h="66040">
                  <a:moveTo>
                    <a:pt x="53276" y="63944"/>
                  </a:moveTo>
                  <a:lnTo>
                    <a:pt x="45643" y="63944"/>
                  </a:lnTo>
                  <a:lnTo>
                    <a:pt x="45643" y="59385"/>
                  </a:lnTo>
                  <a:lnTo>
                    <a:pt x="53276" y="59385"/>
                  </a:lnTo>
                  <a:lnTo>
                    <a:pt x="53276" y="63944"/>
                  </a:lnTo>
                  <a:close/>
                </a:path>
              </a:pathLst>
            </a:custGeom>
            <a:solidFill>
              <a:srgbClr val="1D1D1B"/>
            </a:solidFill>
          </p:spPr>
          <p:txBody>
            <a:bodyPr wrap="square" lIns="0" tIns="0" rIns="0" bIns="0" rtlCol="0"/>
            <a:lstStyle/>
            <a:p>
              <a:endParaRPr/>
            </a:p>
          </p:txBody>
        </p:sp>
        <p:pic>
          <p:nvPicPr>
            <p:cNvPr id="161" name="object 161"/>
            <p:cNvPicPr/>
            <p:nvPr/>
          </p:nvPicPr>
          <p:blipFill>
            <a:blip r:embed="rId86" cstate="print"/>
            <a:stretch>
              <a:fillRect/>
            </a:stretch>
          </p:blipFill>
          <p:spPr>
            <a:xfrm>
              <a:off x="1694256" y="8731199"/>
              <a:ext cx="77647" cy="77635"/>
            </a:xfrm>
            <a:prstGeom prst="rect">
              <a:avLst/>
            </a:prstGeom>
          </p:spPr>
        </p:pic>
        <p:sp>
          <p:nvSpPr>
            <p:cNvPr id="162" name="object 162"/>
            <p:cNvSpPr/>
            <p:nvPr/>
          </p:nvSpPr>
          <p:spPr>
            <a:xfrm>
              <a:off x="5604967" y="8749461"/>
              <a:ext cx="71755" cy="60960"/>
            </a:xfrm>
            <a:custGeom>
              <a:avLst/>
              <a:gdLst/>
              <a:ahLst/>
              <a:cxnLst/>
              <a:rect l="l" t="t" r="r" b="b"/>
              <a:pathLst>
                <a:path w="71754" h="60959">
                  <a:moveTo>
                    <a:pt x="9131" y="10655"/>
                  </a:moveTo>
                  <a:lnTo>
                    <a:pt x="9131" y="3022"/>
                  </a:lnTo>
                  <a:lnTo>
                    <a:pt x="48717" y="1536"/>
                  </a:lnTo>
                  <a:lnTo>
                    <a:pt x="51739" y="0"/>
                  </a:lnTo>
                  <a:lnTo>
                    <a:pt x="59385" y="7632"/>
                  </a:lnTo>
                  <a:lnTo>
                    <a:pt x="57848" y="9118"/>
                  </a:lnTo>
                  <a:lnTo>
                    <a:pt x="47180" y="9118"/>
                  </a:lnTo>
                  <a:lnTo>
                    <a:pt x="9131" y="10655"/>
                  </a:lnTo>
                  <a:close/>
                </a:path>
                <a:path w="71754" h="60959">
                  <a:moveTo>
                    <a:pt x="7594" y="60871"/>
                  </a:moveTo>
                  <a:lnTo>
                    <a:pt x="0" y="54813"/>
                  </a:lnTo>
                  <a:lnTo>
                    <a:pt x="22132" y="39099"/>
                  </a:lnTo>
                  <a:lnTo>
                    <a:pt x="35567" y="26255"/>
                  </a:lnTo>
                  <a:lnTo>
                    <a:pt x="43014" y="16267"/>
                  </a:lnTo>
                  <a:lnTo>
                    <a:pt x="47180" y="9118"/>
                  </a:lnTo>
                  <a:lnTo>
                    <a:pt x="56311" y="9118"/>
                  </a:lnTo>
                  <a:lnTo>
                    <a:pt x="50253" y="19786"/>
                  </a:lnTo>
                  <a:lnTo>
                    <a:pt x="45694" y="25895"/>
                  </a:lnTo>
                  <a:lnTo>
                    <a:pt x="42608" y="28917"/>
                  </a:lnTo>
                  <a:lnTo>
                    <a:pt x="51805" y="36550"/>
                  </a:lnTo>
                  <a:lnTo>
                    <a:pt x="36512" y="36550"/>
                  </a:lnTo>
                  <a:lnTo>
                    <a:pt x="27507" y="45704"/>
                  </a:lnTo>
                  <a:lnTo>
                    <a:pt x="19205" y="52711"/>
                  </a:lnTo>
                  <a:lnTo>
                    <a:pt x="12327" y="57717"/>
                  </a:lnTo>
                  <a:lnTo>
                    <a:pt x="7594" y="60871"/>
                  </a:lnTo>
                  <a:close/>
                </a:path>
                <a:path w="71754" h="60959">
                  <a:moveTo>
                    <a:pt x="65430" y="60871"/>
                  </a:moveTo>
                  <a:lnTo>
                    <a:pt x="55150" y="51089"/>
                  </a:lnTo>
                  <a:lnTo>
                    <a:pt x="46989" y="44153"/>
                  </a:lnTo>
                  <a:lnTo>
                    <a:pt x="40820" y="39495"/>
                  </a:lnTo>
                  <a:lnTo>
                    <a:pt x="36512" y="36550"/>
                  </a:lnTo>
                  <a:lnTo>
                    <a:pt x="51805" y="36550"/>
                  </a:lnTo>
                  <a:lnTo>
                    <a:pt x="52915" y="37471"/>
                  </a:lnTo>
                  <a:lnTo>
                    <a:pt x="61074" y="44732"/>
                  </a:lnTo>
                  <a:lnTo>
                    <a:pt x="67233" y="50559"/>
                  </a:lnTo>
                  <a:lnTo>
                    <a:pt x="71539" y="54813"/>
                  </a:lnTo>
                  <a:lnTo>
                    <a:pt x="65430" y="60871"/>
                  </a:lnTo>
                  <a:close/>
                </a:path>
              </a:pathLst>
            </a:custGeom>
            <a:solidFill>
              <a:srgbClr val="1D1D1B"/>
            </a:solidFill>
          </p:spPr>
          <p:txBody>
            <a:bodyPr wrap="square" lIns="0" tIns="0" rIns="0" bIns="0" rtlCol="0"/>
            <a:lstStyle/>
            <a:p>
              <a:endParaRPr/>
            </a:p>
          </p:txBody>
        </p:sp>
        <p:pic>
          <p:nvPicPr>
            <p:cNvPr id="163" name="object 163"/>
            <p:cNvPicPr/>
            <p:nvPr/>
          </p:nvPicPr>
          <p:blipFill>
            <a:blip r:embed="rId87" cstate="print"/>
            <a:stretch>
              <a:fillRect/>
            </a:stretch>
          </p:blipFill>
          <p:spPr>
            <a:xfrm>
              <a:off x="5697829" y="8740330"/>
              <a:ext cx="63957" cy="76098"/>
            </a:xfrm>
            <a:prstGeom prst="rect">
              <a:avLst/>
            </a:prstGeom>
          </p:spPr>
        </p:pic>
        <p:sp>
          <p:nvSpPr>
            <p:cNvPr id="164" name="object 164"/>
            <p:cNvSpPr/>
            <p:nvPr/>
          </p:nvSpPr>
          <p:spPr>
            <a:xfrm>
              <a:off x="5789167" y="8766225"/>
              <a:ext cx="55244" cy="40005"/>
            </a:xfrm>
            <a:custGeom>
              <a:avLst/>
              <a:gdLst/>
              <a:ahLst/>
              <a:cxnLst/>
              <a:rect l="l" t="t" r="r" b="b"/>
              <a:pathLst>
                <a:path w="55245" h="40004">
                  <a:moveTo>
                    <a:pt x="48717" y="6045"/>
                  </a:moveTo>
                  <a:lnTo>
                    <a:pt x="4559" y="6045"/>
                  </a:lnTo>
                  <a:lnTo>
                    <a:pt x="4559" y="0"/>
                  </a:lnTo>
                  <a:lnTo>
                    <a:pt x="48717" y="0"/>
                  </a:lnTo>
                  <a:lnTo>
                    <a:pt x="48717" y="6045"/>
                  </a:lnTo>
                  <a:close/>
                </a:path>
                <a:path w="55245" h="40004">
                  <a:moveTo>
                    <a:pt x="30454" y="33489"/>
                  </a:moveTo>
                  <a:lnTo>
                    <a:pt x="22821" y="33489"/>
                  </a:lnTo>
                  <a:lnTo>
                    <a:pt x="22821" y="6045"/>
                  </a:lnTo>
                  <a:lnTo>
                    <a:pt x="30454" y="6045"/>
                  </a:lnTo>
                  <a:lnTo>
                    <a:pt x="30454" y="33489"/>
                  </a:lnTo>
                  <a:close/>
                </a:path>
                <a:path w="55245" h="40004">
                  <a:moveTo>
                    <a:pt x="54813" y="39535"/>
                  </a:moveTo>
                  <a:lnTo>
                    <a:pt x="0" y="39535"/>
                  </a:lnTo>
                  <a:lnTo>
                    <a:pt x="0" y="33489"/>
                  </a:lnTo>
                  <a:lnTo>
                    <a:pt x="54813" y="33489"/>
                  </a:lnTo>
                  <a:lnTo>
                    <a:pt x="54813" y="39535"/>
                  </a:lnTo>
                  <a:close/>
                </a:path>
              </a:pathLst>
            </a:custGeom>
            <a:solidFill>
              <a:srgbClr val="1D1D1B"/>
            </a:solidFill>
          </p:spPr>
          <p:txBody>
            <a:bodyPr wrap="square" lIns="0" tIns="0" rIns="0" bIns="0" rtlCol="0"/>
            <a:lstStyle/>
            <a:p>
              <a:endParaRPr/>
            </a:p>
          </p:txBody>
        </p:sp>
        <p:pic>
          <p:nvPicPr>
            <p:cNvPr id="165" name="object 165"/>
            <p:cNvPicPr/>
            <p:nvPr/>
          </p:nvPicPr>
          <p:blipFill>
            <a:blip r:embed="rId88" cstate="print"/>
            <a:stretch>
              <a:fillRect/>
            </a:stretch>
          </p:blipFill>
          <p:spPr>
            <a:xfrm>
              <a:off x="5863729" y="8737308"/>
              <a:ext cx="251167" cy="77635"/>
            </a:xfrm>
            <a:prstGeom prst="rect">
              <a:avLst/>
            </a:prstGeom>
          </p:spPr>
        </p:pic>
      </p:grpSp>
      <p:sp>
        <p:nvSpPr>
          <p:cNvPr id="166" name="object 166"/>
          <p:cNvSpPr/>
          <p:nvPr/>
        </p:nvSpPr>
        <p:spPr>
          <a:xfrm>
            <a:off x="6011417" y="7339850"/>
            <a:ext cx="377825" cy="97790"/>
          </a:xfrm>
          <a:custGeom>
            <a:avLst/>
            <a:gdLst/>
            <a:ahLst/>
            <a:cxnLst/>
            <a:rect l="l" t="t" r="r" b="b"/>
            <a:pathLst>
              <a:path w="377825" h="97790">
                <a:moveTo>
                  <a:pt x="0" y="97434"/>
                </a:moveTo>
                <a:lnTo>
                  <a:pt x="377520" y="0"/>
                </a:lnTo>
              </a:path>
            </a:pathLst>
          </a:custGeom>
          <a:ln w="7611">
            <a:solidFill>
              <a:srgbClr val="1D1D1B"/>
            </a:solidFill>
          </a:ln>
        </p:spPr>
        <p:txBody>
          <a:bodyPr wrap="square" lIns="0" tIns="0" rIns="0" bIns="0" rtlCol="0"/>
          <a:lstStyle/>
          <a:p>
            <a:endParaRPr/>
          </a:p>
        </p:txBody>
      </p:sp>
      <p:sp>
        <p:nvSpPr>
          <p:cNvPr id="167" name="object 167"/>
          <p:cNvSpPr/>
          <p:nvPr/>
        </p:nvSpPr>
        <p:spPr>
          <a:xfrm>
            <a:off x="6054026" y="8069008"/>
            <a:ext cx="389890" cy="88900"/>
          </a:xfrm>
          <a:custGeom>
            <a:avLst/>
            <a:gdLst/>
            <a:ahLst/>
            <a:cxnLst/>
            <a:rect l="l" t="t" r="r" b="b"/>
            <a:pathLst>
              <a:path w="389889" h="88900">
                <a:moveTo>
                  <a:pt x="0" y="0"/>
                </a:moveTo>
                <a:lnTo>
                  <a:pt x="389686" y="88315"/>
                </a:lnTo>
              </a:path>
            </a:pathLst>
          </a:custGeom>
          <a:ln w="7611">
            <a:solidFill>
              <a:srgbClr val="1D1D1B"/>
            </a:solidFill>
          </a:ln>
        </p:spPr>
        <p:txBody>
          <a:bodyPr wrap="square" lIns="0" tIns="0" rIns="0" bIns="0" rtlCol="0"/>
          <a:lstStyle/>
          <a:p>
            <a:endParaRPr/>
          </a:p>
        </p:txBody>
      </p:sp>
      <p:pic>
        <p:nvPicPr>
          <p:cNvPr id="168" name="object 168"/>
          <p:cNvPicPr/>
          <p:nvPr/>
        </p:nvPicPr>
        <p:blipFill>
          <a:blip r:embed="rId89" cstate="print"/>
          <a:stretch>
            <a:fillRect/>
          </a:stretch>
        </p:blipFill>
        <p:spPr>
          <a:xfrm>
            <a:off x="1187348" y="8891041"/>
            <a:ext cx="5250307" cy="589114"/>
          </a:xfrm>
          <a:prstGeom prst="rect">
            <a:avLst/>
          </a:prstGeom>
        </p:spPr>
      </p:pic>
      <p:pic>
        <p:nvPicPr>
          <p:cNvPr id="169" name="object 169"/>
          <p:cNvPicPr/>
          <p:nvPr/>
        </p:nvPicPr>
        <p:blipFill>
          <a:blip r:embed="rId90" cstate="print"/>
          <a:stretch>
            <a:fillRect/>
          </a:stretch>
        </p:blipFill>
        <p:spPr>
          <a:xfrm>
            <a:off x="998588" y="6501066"/>
            <a:ext cx="150710" cy="86766"/>
          </a:xfrm>
          <a:prstGeom prst="rect">
            <a:avLst/>
          </a:prstGeom>
        </p:spPr>
      </p:pic>
      <p:grpSp>
        <p:nvGrpSpPr>
          <p:cNvPr id="170" name="object 2"/>
          <p:cNvGrpSpPr/>
          <p:nvPr/>
        </p:nvGrpSpPr>
        <p:grpSpPr>
          <a:xfrm>
            <a:off x="3415956" y="10148442"/>
            <a:ext cx="703580" cy="91440"/>
            <a:chOff x="3415956" y="10148442"/>
            <a:chExt cx="703580" cy="91440"/>
          </a:xfrm>
        </p:grpSpPr>
        <p:sp>
          <p:nvSpPr>
            <p:cNvPr id="171"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172" name="object 4"/>
            <p:cNvPicPr/>
            <p:nvPr/>
          </p:nvPicPr>
          <p:blipFill>
            <a:blip r:embed="rId91" cstate="print"/>
            <a:stretch>
              <a:fillRect/>
            </a:stretch>
          </p:blipFill>
          <p:spPr>
            <a:xfrm>
              <a:off x="3738663" y="10148442"/>
              <a:ext cx="123329" cy="91325"/>
            </a:xfrm>
            <a:prstGeom prst="rect">
              <a:avLst/>
            </a:prstGeom>
          </p:spPr>
        </p:pic>
        <p:sp>
          <p:nvSpPr>
            <p:cNvPr id="173"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5647689"/>
            <a:ext cx="6113780" cy="4315460"/>
            <a:chOff x="710907" y="5647689"/>
            <a:chExt cx="6113780" cy="4315460"/>
          </a:xfrm>
        </p:grpSpPr>
        <p:sp>
          <p:nvSpPr>
            <p:cNvPr id="7" name="object 7"/>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6F0"/>
            </a:solidFill>
          </p:spPr>
          <p:txBody>
            <a:bodyPr wrap="square" lIns="0" tIns="0" rIns="0" bIns="0" rtlCol="0"/>
            <a:lstStyle/>
            <a:p>
              <a:endParaRPr/>
            </a:p>
          </p:txBody>
        </p:sp>
        <p:pic>
          <p:nvPicPr>
            <p:cNvPr id="9" name="object 9"/>
            <p:cNvPicPr/>
            <p:nvPr/>
          </p:nvPicPr>
          <p:blipFill>
            <a:blip r:embed="rId3" cstate="print"/>
            <a:stretch>
              <a:fillRect/>
            </a:stretch>
          </p:blipFill>
          <p:spPr>
            <a:xfrm>
              <a:off x="5696292" y="5855639"/>
              <a:ext cx="71539" cy="103543"/>
            </a:xfrm>
            <a:prstGeom prst="rect">
              <a:avLst/>
            </a:prstGeom>
          </p:spPr>
        </p:pic>
        <p:pic>
          <p:nvPicPr>
            <p:cNvPr id="10" name="object 10"/>
            <p:cNvPicPr/>
            <p:nvPr/>
          </p:nvPicPr>
          <p:blipFill>
            <a:blip r:embed="rId4" cstate="print"/>
            <a:stretch>
              <a:fillRect/>
            </a:stretch>
          </p:blipFill>
          <p:spPr>
            <a:xfrm>
              <a:off x="5787631" y="5852616"/>
              <a:ext cx="435368" cy="106565"/>
            </a:xfrm>
            <a:prstGeom prst="rect">
              <a:avLst/>
            </a:prstGeom>
          </p:spPr>
        </p:pic>
        <p:pic>
          <p:nvPicPr>
            <p:cNvPr id="11" name="object 11"/>
            <p:cNvPicPr/>
            <p:nvPr/>
          </p:nvPicPr>
          <p:blipFill>
            <a:blip r:embed="rId5" cstate="print"/>
            <a:stretch>
              <a:fillRect/>
            </a:stretch>
          </p:blipFill>
          <p:spPr>
            <a:xfrm>
              <a:off x="6521348" y="5849543"/>
              <a:ext cx="120256" cy="117221"/>
            </a:xfrm>
            <a:prstGeom prst="rect">
              <a:avLst/>
            </a:prstGeom>
          </p:spPr>
        </p:pic>
        <p:pic>
          <p:nvPicPr>
            <p:cNvPr id="12" name="object 12"/>
            <p:cNvPicPr/>
            <p:nvPr/>
          </p:nvPicPr>
          <p:blipFill>
            <a:blip r:embed="rId6" cstate="print"/>
            <a:stretch>
              <a:fillRect/>
            </a:stretch>
          </p:blipFill>
          <p:spPr>
            <a:xfrm>
              <a:off x="1070178" y="6006350"/>
              <a:ext cx="2552788" cy="360768"/>
            </a:xfrm>
            <a:prstGeom prst="rect">
              <a:avLst/>
            </a:prstGeom>
          </p:spPr>
        </p:pic>
        <p:sp>
          <p:nvSpPr>
            <p:cNvPr id="13" name="object 13"/>
            <p:cNvSpPr/>
            <p:nvPr/>
          </p:nvSpPr>
          <p:spPr>
            <a:xfrm>
              <a:off x="1070178" y="6546849"/>
              <a:ext cx="5393690" cy="3091815"/>
            </a:xfrm>
            <a:custGeom>
              <a:avLst/>
              <a:gdLst/>
              <a:ahLst/>
              <a:cxnLst/>
              <a:rect l="l" t="t" r="r" b="b"/>
              <a:pathLst>
                <a:path w="5393690" h="3091815">
                  <a:moveTo>
                    <a:pt x="5393334" y="0"/>
                  </a:moveTo>
                  <a:lnTo>
                    <a:pt x="5384203" y="0"/>
                  </a:lnTo>
                  <a:lnTo>
                    <a:pt x="5384203" y="8902"/>
                  </a:lnTo>
                  <a:lnTo>
                    <a:pt x="5384203" y="3082290"/>
                  </a:lnTo>
                  <a:lnTo>
                    <a:pt x="9118" y="3082290"/>
                  </a:lnTo>
                  <a:lnTo>
                    <a:pt x="9118" y="3082480"/>
                  </a:lnTo>
                  <a:lnTo>
                    <a:pt x="9118" y="3087039"/>
                  </a:lnTo>
                  <a:lnTo>
                    <a:pt x="9118" y="3087370"/>
                  </a:lnTo>
                  <a:lnTo>
                    <a:pt x="4559" y="3087370"/>
                  </a:lnTo>
                  <a:lnTo>
                    <a:pt x="4559" y="3087039"/>
                  </a:lnTo>
                  <a:lnTo>
                    <a:pt x="9118" y="3087039"/>
                  </a:lnTo>
                  <a:lnTo>
                    <a:pt x="9118" y="3082480"/>
                  </a:lnTo>
                  <a:lnTo>
                    <a:pt x="4559" y="3082480"/>
                  </a:lnTo>
                  <a:lnTo>
                    <a:pt x="4559" y="3082290"/>
                  </a:lnTo>
                  <a:lnTo>
                    <a:pt x="9118" y="3082290"/>
                  </a:lnTo>
                  <a:lnTo>
                    <a:pt x="9118" y="8902"/>
                  </a:lnTo>
                  <a:lnTo>
                    <a:pt x="5384203" y="8902"/>
                  </a:lnTo>
                  <a:lnTo>
                    <a:pt x="5384203" y="0"/>
                  </a:lnTo>
                  <a:lnTo>
                    <a:pt x="0" y="0"/>
                  </a:lnTo>
                  <a:lnTo>
                    <a:pt x="0" y="8902"/>
                  </a:lnTo>
                  <a:lnTo>
                    <a:pt x="0" y="3082290"/>
                  </a:lnTo>
                  <a:lnTo>
                    <a:pt x="0" y="3087370"/>
                  </a:lnTo>
                  <a:lnTo>
                    <a:pt x="0" y="3091192"/>
                  </a:lnTo>
                  <a:lnTo>
                    <a:pt x="5393334" y="3091192"/>
                  </a:lnTo>
                  <a:lnTo>
                    <a:pt x="5393334" y="3087370"/>
                  </a:lnTo>
                  <a:lnTo>
                    <a:pt x="5393334" y="3082290"/>
                  </a:lnTo>
                  <a:lnTo>
                    <a:pt x="5393334" y="8902"/>
                  </a:lnTo>
                  <a:lnTo>
                    <a:pt x="5393334" y="0"/>
                  </a:lnTo>
                  <a:close/>
                </a:path>
              </a:pathLst>
            </a:custGeom>
            <a:solidFill>
              <a:srgbClr val="00ADEE"/>
            </a:solidFill>
          </p:spPr>
          <p:txBody>
            <a:bodyPr wrap="square" lIns="0" tIns="0" rIns="0" bIns="0" rtlCol="0"/>
            <a:lstStyle/>
            <a:p>
              <a:endParaRPr/>
            </a:p>
          </p:txBody>
        </p:sp>
        <p:pic>
          <p:nvPicPr>
            <p:cNvPr id="14" name="object 14"/>
            <p:cNvPicPr/>
            <p:nvPr/>
          </p:nvPicPr>
          <p:blipFill>
            <a:blip r:embed="rId7" cstate="print"/>
            <a:stretch>
              <a:fillRect/>
            </a:stretch>
          </p:blipFill>
          <p:spPr>
            <a:xfrm>
              <a:off x="1458315" y="6910590"/>
              <a:ext cx="2303221" cy="188760"/>
            </a:xfrm>
            <a:prstGeom prst="rect">
              <a:avLst/>
            </a:prstGeom>
          </p:spPr>
        </p:pic>
        <p:pic>
          <p:nvPicPr>
            <p:cNvPr id="15" name="object 15"/>
            <p:cNvPicPr/>
            <p:nvPr/>
          </p:nvPicPr>
          <p:blipFill>
            <a:blip r:embed="rId8" cstate="print"/>
            <a:stretch>
              <a:fillRect/>
            </a:stretch>
          </p:blipFill>
          <p:spPr>
            <a:xfrm>
              <a:off x="3896969" y="6909053"/>
              <a:ext cx="2377770" cy="188760"/>
            </a:xfrm>
            <a:prstGeom prst="rect">
              <a:avLst/>
            </a:prstGeom>
          </p:spPr>
        </p:pic>
        <p:pic>
          <p:nvPicPr>
            <p:cNvPr id="16" name="object 16"/>
            <p:cNvPicPr/>
            <p:nvPr/>
          </p:nvPicPr>
          <p:blipFill>
            <a:blip r:embed="rId9" cstate="print"/>
            <a:stretch>
              <a:fillRect/>
            </a:stretch>
          </p:blipFill>
          <p:spPr>
            <a:xfrm>
              <a:off x="1268069" y="7221092"/>
              <a:ext cx="170459" cy="161378"/>
            </a:xfrm>
            <a:prstGeom prst="rect">
              <a:avLst/>
            </a:prstGeom>
          </p:spPr>
        </p:pic>
        <p:pic>
          <p:nvPicPr>
            <p:cNvPr id="17" name="object 17"/>
            <p:cNvPicPr/>
            <p:nvPr/>
          </p:nvPicPr>
          <p:blipFill>
            <a:blip r:embed="rId10" cstate="print"/>
            <a:stretch>
              <a:fillRect/>
            </a:stretch>
          </p:blipFill>
          <p:spPr>
            <a:xfrm>
              <a:off x="1467446" y="7213498"/>
              <a:ext cx="164401" cy="173532"/>
            </a:xfrm>
            <a:prstGeom prst="rect">
              <a:avLst/>
            </a:prstGeom>
          </p:spPr>
        </p:pic>
        <p:pic>
          <p:nvPicPr>
            <p:cNvPr id="18" name="object 18"/>
            <p:cNvPicPr/>
            <p:nvPr/>
          </p:nvPicPr>
          <p:blipFill>
            <a:blip r:embed="rId11" cstate="print"/>
            <a:stretch>
              <a:fillRect/>
            </a:stretch>
          </p:blipFill>
          <p:spPr>
            <a:xfrm>
              <a:off x="1660779" y="7211961"/>
              <a:ext cx="173532" cy="175069"/>
            </a:xfrm>
            <a:prstGeom prst="rect">
              <a:avLst/>
            </a:prstGeom>
          </p:spPr>
        </p:pic>
        <p:pic>
          <p:nvPicPr>
            <p:cNvPr id="19" name="object 19"/>
            <p:cNvPicPr/>
            <p:nvPr/>
          </p:nvPicPr>
          <p:blipFill>
            <a:blip r:embed="rId12" cstate="print"/>
            <a:stretch>
              <a:fillRect/>
            </a:stretch>
          </p:blipFill>
          <p:spPr>
            <a:xfrm>
              <a:off x="1860207" y="7323086"/>
              <a:ext cx="63944" cy="63944"/>
            </a:xfrm>
            <a:prstGeom prst="rect">
              <a:avLst/>
            </a:prstGeom>
          </p:spPr>
        </p:pic>
        <p:pic>
          <p:nvPicPr>
            <p:cNvPr id="20" name="object 20"/>
            <p:cNvPicPr/>
            <p:nvPr/>
          </p:nvPicPr>
          <p:blipFill>
            <a:blip r:embed="rId13" cstate="print"/>
            <a:stretch>
              <a:fillRect/>
            </a:stretch>
          </p:blipFill>
          <p:spPr>
            <a:xfrm>
              <a:off x="2039835" y="7207402"/>
              <a:ext cx="2356446" cy="187223"/>
            </a:xfrm>
            <a:prstGeom prst="rect">
              <a:avLst/>
            </a:prstGeom>
          </p:spPr>
        </p:pic>
        <p:pic>
          <p:nvPicPr>
            <p:cNvPr id="21" name="object 21"/>
            <p:cNvPicPr/>
            <p:nvPr/>
          </p:nvPicPr>
          <p:blipFill>
            <a:blip r:embed="rId14" cstate="print"/>
            <a:stretch>
              <a:fillRect/>
            </a:stretch>
          </p:blipFill>
          <p:spPr>
            <a:xfrm>
              <a:off x="4419104" y="7208938"/>
              <a:ext cx="1848053" cy="182664"/>
            </a:xfrm>
            <a:prstGeom prst="rect">
              <a:avLst/>
            </a:prstGeom>
          </p:spPr>
        </p:pic>
        <p:pic>
          <p:nvPicPr>
            <p:cNvPr id="22" name="object 22"/>
            <p:cNvPicPr/>
            <p:nvPr/>
          </p:nvPicPr>
          <p:blipFill>
            <a:blip r:embed="rId15" cstate="print"/>
            <a:stretch>
              <a:fillRect/>
            </a:stretch>
          </p:blipFill>
          <p:spPr>
            <a:xfrm>
              <a:off x="1456778" y="7798053"/>
              <a:ext cx="4614024" cy="190296"/>
            </a:xfrm>
            <a:prstGeom prst="rect">
              <a:avLst/>
            </a:prstGeom>
          </p:spPr>
        </p:pic>
        <p:pic>
          <p:nvPicPr>
            <p:cNvPr id="23" name="object 23"/>
            <p:cNvPicPr/>
            <p:nvPr/>
          </p:nvPicPr>
          <p:blipFill>
            <a:blip r:embed="rId16" cstate="print"/>
            <a:stretch>
              <a:fillRect/>
            </a:stretch>
          </p:blipFill>
          <p:spPr>
            <a:xfrm>
              <a:off x="1274114" y="8094916"/>
              <a:ext cx="2825356" cy="188709"/>
            </a:xfrm>
            <a:prstGeom prst="rect">
              <a:avLst/>
            </a:prstGeom>
          </p:spPr>
        </p:pic>
      </p:grpSp>
      <p:sp>
        <p:nvSpPr>
          <p:cNvPr id="25" name="object 25"/>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26" name="object 26"/>
          <p:cNvSpPr/>
          <p:nvPr/>
        </p:nvSpPr>
        <p:spPr>
          <a:xfrm>
            <a:off x="5568454" y="1301051"/>
            <a:ext cx="55244" cy="81280"/>
          </a:xfrm>
          <a:custGeom>
            <a:avLst/>
            <a:gdLst/>
            <a:ahLst/>
            <a:cxnLst/>
            <a:rect l="l" t="t" r="r" b="b"/>
            <a:pathLst>
              <a:path w="55245" h="81280">
                <a:moveTo>
                  <a:pt x="0" y="80670"/>
                </a:moveTo>
                <a:lnTo>
                  <a:pt x="0" y="0"/>
                </a:lnTo>
                <a:lnTo>
                  <a:pt x="54762" y="39547"/>
                </a:lnTo>
                <a:lnTo>
                  <a:pt x="0" y="80670"/>
                </a:lnTo>
                <a:close/>
              </a:path>
            </a:pathLst>
          </a:custGeom>
          <a:solidFill>
            <a:srgbClr val="00B6F0"/>
          </a:solidFill>
        </p:spPr>
        <p:txBody>
          <a:bodyPr wrap="square" lIns="0" tIns="0" rIns="0" bIns="0" rtlCol="0"/>
          <a:lstStyle/>
          <a:p>
            <a:endParaRPr/>
          </a:p>
        </p:txBody>
      </p:sp>
      <p:pic>
        <p:nvPicPr>
          <p:cNvPr id="27" name="object 27"/>
          <p:cNvPicPr/>
          <p:nvPr/>
        </p:nvPicPr>
        <p:blipFill>
          <a:blip r:embed="rId17" cstate="print"/>
          <a:stretch>
            <a:fillRect/>
          </a:stretch>
        </p:blipFill>
        <p:spPr>
          <a:xfrm>
            <a:off x="5679579" y="1288846"/>
            <a:ext cx="70002" cy="103543"/>
          </a:xfrm>
          <a:prstGeom prst="rect">
            <a:avLst/>
          </a:prstGeom>
        </p:spPr>
      </p:pic>
      <p:pic>
        <p:nvPicPr>
          <p:cNvPr id="28" name="object 28"/>
          <p:cNvPicPr/>
          <p:nvPr/>
        </p:nvPicPr>
        <p:blipFill>
          <a:blip r:embed="rId18" cstate="print"/>
          <a:stretch>
            <a:fillRect/>
          </a:stretch>
        </p:blipFill>
        <p:spPr>
          <a:xfrm>
            <a:off x="5769368" y="1285823"/>
            <a:ext cx="435368" cy="106565"/>
          </a:xfrm>
          <a:prstGeom prst="rect">
            <a:avLst/>
          </a:prstGeom>
        </p:spPr>
      </p:pic>
      <p:pic>
        <p:nvPicPr>
          <p:cNvPr id="29" name="object 29"/>
          <p:cNvPicPr/>
          <p:nvPr/>
        </p:nvPicPr>
        <p:blipFill>
          <a:blip r:embed="rId19" cstate="print"/>
          <a:stretch>
            <a:fillRect/>
          </a:stretch>
        </p:blipFill>
        <p:spPr>
          <a:xfrm>
            <a:off x="6250381" y="1282750"/>
            <a:ext cx="372960" cy="117221"/>
          </a:xfrm>
          <a:prstGeom prst="rect">
            <a:avLst/>
          </a:prstGeom>
        </p:spPr>
      </p:pic>
      <p:pic>
        <p:nvPicPr>
          <p:cNvPr id="30" name="object 30"/>
          <p:cNvPicPr/>
          <p:nvPr/>
        </p:nvPicPr>
        <p:blipFill>
          <a:blip r:embed="rId20" cstate="print"/>
          <a:stretch>
            <a:fillRect/>
          </a:stretch>
        </p:blipFill>
        <p:spPr>
          <a:xfrm>
            <a:off x="1400467" y="1485201"/>
            <a:ext cx="88315" cy="252717"/>
          </a:xfrm>
          <a:prstGeom prst="rect">
            <a:avLst/>
          </a:prstGeom>
        </p:spPr>
      </p:pic>
      <p:sp>
        <p:nvSpPr>
          <p:cNvPr id="31" name="object 31"/>
          <p:cNvSpPr/>
          <p:nvPr/>
        </p:nvSpPr>
        <p:spPr>
          <a:xfrm>
            <a:off x="1508569" y="1482178"/>
            <a:ext cx="252729" cy="255904"/>
          </a:xfrm>
          <a:custGeom>
            <a:avLst/>
            <a:gdLst/>
            <a:ahLst/>
            <a:cxnLst/>
            <a:rect l="l" t="t" r="r" b="b"/>
            <a:pathLst>
              <a:path w="252730" h="255905">
                <a:moveTo>
                  <a:pt x="141541" y="21336"/>
                </a:moveTo>
                <a:lnTo>
                  <a:pt x="111125" y="21336"/>
                </a:lnTo>
                <a:lnTo>
                  <a:pt x="111125" y="3022"/>
                </a:lnTo>
                <a:lnTo>
                  <a:pt x="115697" y="0"/>
                </a:lnTo>
                <a:lnTo>
                  <a:pt x="140042" y="0"/>
                </a:lnTo>
                <a:lnTo>
                  <a:pt x="141541" y="7645"/>
                </a:lnTo>
                <a:lnTo>
                  <a:pt x="141541" y="21336"/>
                </a:lnTo>
                <a:close/>
              </a:path>
              <a:path w="252730" h="255905">
                <a:moveTo>
                  <a:pt x="252666" y="44157"/>
                </a:moveTo>
                <a:lnTo>
                  <a:pt x="6108" y="44157"/>
                </a:lnTo>
                <a:lnTo>
                  <a:pt x="0" y="42608"/>
                </a:lnTo>
                <a:lnTo>
                  <a:pt x="0" y="21336"/>
                </a:lnTo>
                <a:lnTo>
                  <a:pt x="252666" y="21336"/>
                </a:lnTo>
                <a:lnTo>
                  <a:pt x="252666" y="44157"/>
                </a:lnTo>
                <a:close/>
              </a:path>
              <a:path w="252730" h="255905">
                <a:moveTo>
                  <a:pt x="22821" y="97434"/>
                </a:moveTo>
                <a:lnTo>
                  <a:pt x="7594" y="97434"/>
                </a:lnTo>
                <a:lnTo>
                  <a:pt x="7594" y="79171"/>
                </a:lnTo>
                <a:lnTo>
                  <a:pt x="10668" y="74612"/>
                </a:lnTo>
                <a:lnTo>
                  <a:pt x="16725" y="73075"/>
                </a:lnTo>
                <a:lnTo>
                  <a:pt x="56311" y="73075"/>
                </a:lnTo>
                <a:lnTo>
                  <a:pt x="60909" y="66851"/>
                </a:lnTo>
                <a:lnTo>
                  <a:pt x="65647" y="59764"/>
                </a:lnTo>
                <a:lnTo>
                  <a:pt x="70665" y="52103"/>
                </a:lnTo>
                <a:lnTo>
                  <a:pt x="76098" y="44157"/>
                </a:lnTo>
                <a:lnTo>
                  <a:pt x="108051" y="44157"/>
                </a:lnTo>
                <a:lnTo>
                  <a:pt x="99947" y="56332"/>
                </a:lnTo>
                <a:lnTo>
                  <a:pt x="95500" y="63553"/>
                </a:lnTo>
                <a:lnTo>
                  <a:pt x="92646" y="68114"/>
                </a:lnTo>
                <a:lnTo>
                  <a:pt x="89789" y="71539"/>
                </a:lnTo>
                <a:lnTo>
                  <a:pt x="221926" y="71539"/>
                </a:lnTo>
                <a:lnTo>
                  <a:pt x="232005" y="78730"/>
                </a:lnTo>
                <a:lnTo>
                  <a:pt x="239747" y="85248"/>
                </a:lnTo>
                <a:lnTo>
                  <a:pt x="242922" y="89490"/>
                </a:lnTo>
                <a:lnTo>
                  <a:pt x="242985" y="89839"/>
                </a:lnTo>
                <a:lnTo>
                  <a:pt x="200913" y="89839"/>
                </a:lnTo>
                <a:lnTo>
                  <a:pt x="185618" y="90964"/>
                </a:lnTo>
                <a:lnTo>
                  <a:pt x="87246" y="95510"/>
                </a:lnTo>
                <a:lnTo>
                  <a:pt x="22821" y="97434"/>
                </a:lnTo>
                <a:close/>
              </a:path>
              <a:path w="252730" h="255905">
                <a:moveTo>
                  <a:pt x="221926" y="71539"/>
                </a:moveTo>
                <a:lnTo>
                  <a:pt x="89789" y="71539"/>
                </a:lnTo>
                <a:lnTo>
                  <a:pt x="108627" y="71282"/>
                </a:lnTo>
                <a:lnTo>
                  <a:pt x="129759" y="70604"/>
                </a:lnTo>
                <a:lnTo>
                  <a:pt x="171996" y="68516"/>
                </a:lnTo>
                <a:lnTo>
                  <a:pt x="159842" y="60921"/>
                </a:lnTo>
                <a:lnTo>
                  <a:pt x="159842" y="47180"/>
                </a:lnTo>
                <a:lnTo>
                  <a:pt x="165900" y="44157"/>
                </a:lnTo>
                <a:lnTo>
                  <a:pt x="179641" y="44157"/>
                </a:lnTo>
                <a:lnTo>
                  <a:pt x="189206" y="49244"/>
                </a:lnTo>
                <a:lnTo>
                  <a:pt x="200356" y="56332"/>
                </a:lnTo>
                <a:lnTo>
                  <a:pt x="210661" y="63422"/>
                </a:lnTo>
                <a:lnTo>
                  <a:pt x="217690" y="68516"/>
                </a:lnTo>
                <a:lnTo>
                  <a:pt x="221926" y="71539"/>
                </a:lnTo>
                <a:close/>
              </a:path>
              <a:path w="252730" h="255905">
                <a:moveTo>
                  <a:pt x="235940" y="108102"/>
                </a:moveTo>
                <a:lnTo>
                  <a:pt x="223735" y="108102"/>
                </a:lnTo>
                <a:lnTo>
                  <a:pt x="219176" y="106565"/>
                </a:lnTo>
                <a:lnTo>
                  <a:pt x="216154" y="101993"/>
                </a:lnTo>
                <a:lnTo>
                  <a:pt x="210045" y="97434"/>
                </a:lnTo>
                <a:lnTo>
                  <a:pt x="200913" y="89839"/>
                </a:lnTo>
                <a:lnTo>
                  <a:pt x="242985" y="89839"/>
                </a:lnTo>
                <a:lnTo>
                  <a:pt x="243535" y="92875"/>
                </a:lnTo>
                <a:lnTo>
                  <a:pt x="243535" y="100457"/>
                </a:lnTo>
                <a:lnTo>
                  <a:pt x="235940" y="108102"/>
                </a:lnTo>
                <a:close/>
              </a:path>
              <a:path w="252730" h="255905">
                <a:moveTo>
                  <a:pt x="63944" y="255739"/>
                </a:moveTo>
                <a:lnTo>
                  <a:pt x="38049" y="255739"/>
                </a:lnTo>
                <a:lnTo>
                  <a:pt x="35026" y="249631"/>
                </a:lnTo>
                <a:lnTo>
                  <a:pt x="35026" y="135483"/>
                </a:lnTo>
                <a:lnTo>
                  <a:pt x="36522" y="122204"/>
                </a:lnTo>
                <a:lnTo>
                  <a:pt x="41297" y="113791"/>
                </a:lnTo>
                <a:lnTo>
                  <a:pt x="49782" y="109380"/>
                </a:lnTo>
                <a:lnTo>
                  <a:pt x="62407" y="108102"/>
                </a:lnTo>
                <a:lnTo>
                  <a:pt x="190258" y="108102"/>
                </a:lnTo>
                <a:lnTo>
                  <a:pt x="202892" y="109380"/>
                </a:lnTo>
                <a:lnTo>
                  <a:pt x="211394" y="113791"/>
                </a:lnTo>
                <a:lnTo>
                  <a:pt x="216186" y="122204"/>
                </a:lnTo>
                <a:lnTo>
                  <a:pt x="217174" y="130924"/>
                </a:lnTo>
                <a:lnTo>
                  <a:pt x="65443" y="130924"/>
                </a:lnTo>
                <a:lnTo>
                  <a:pt x="63944" y="132461"/>
                </a:lnTo>
                <a:lnTo>
                  <a:pt x="63944" y="146151"/>
                </a:lnTo>
                <a:lnTo>
                  <a:pt x="217690" y="146151"/>
                </a:lnTo>
                <a:lnTo>
                  <a:pt x="217690" y="167436"/>
                </a:lnTo>
                <a:lnTo>
                  <a:pt x="63944" y="167436"/>
                </a:lnTo>
                <a:lnTo>
                  <a:pt x="63944" y="184200"/>
                </a:lnTo>
                <a:lnTo>
                  <a:pt x="217690" y="184200"/>
                </a:lnTo>
                <a:lnTo>
                  <a:pt x="217690" y="205536"/>
                </a:lnTo>
                <a:lnTo>
                  <a:pt x="63944" y="205536"/>
                </a:lnTo>
                <a:lnTo>
                  <a:pt x="63944" y="255739"/>
                </a:lnTo>
                <a:close/>
              </a:path>
              <a:path w="252730" h="255905">
                <a:moveTo>
                  <a:pt x="217690" y="146151"/>
                </a:moveTo>
                <a:lnTo>
                  <a:pt x="190258" y="146151"/>
                </a:lnTo>
                <a:lnTo>
                  <a:pt x="190258" y="132461"/>
                </a:lnTo>
                <a:lnTo>
                  <a:pt x="187223" y="130924"/>
                </a:lnTo>
                <a:lnTo>
                  <a:pt x="217174" y="130924"/>
                </a:lnTo>
                <a:lnTo>
                  <a:pt x="217690" y="135483"/>
                </a:lnTo>
                <a:lnTo>
                  <a:pt x="217690" y="146151"/>
                </a:lnTo>
                <a:close/>
              </a:path>
              <a:path w="252730" h="255905">
                <a:moveTo>
                  <a:pt x="217690" y="184200"/>
                </a:moveTo>
                <a:lnTo>
                  <a:pt x="190258" y="184200"/>
                </a:lnTo>
                <a:lnTo>
                  <a:pt x="190258" y="167436"/>
                </a:lnTo>
                <a:lnTo>
                  <a:pt x="217690" y="167436"/>
                </a:lnTo>
                <a:lnTo>
                  <a:pt x="217690" y="184200"/>
                </a:lnTo>
                <a:close/>
              </a:path>
              <a:path w="252730" h="255905">
                <a:moveTo>
                  <a:pt x="217690" y="228358"/>
                </a:moveTo>
                <a:lnTo>
                  <a:pt x="185686" y="228358"/>
                </a:lnTo>
                <a:lnTo>
                  <a:pt x="190258" y="226809"/>
                </a:lnTo>
                <a:lnTo>
                  <a:pt x="190258" y="205536"/>
                </a:lnTo>
                <a:lnTo>
                  <a:pt x="217690" y="205536"/>
                </a:lnTo>
                <a:lnTo>
                  <a:pt x="217690" y="228358"/>
                </a:lnTo>
                <a:close/>
              </a:path>
              <a:path w="252730" h="255905">
                <a:moveTo>
                  <a:pt x="173532" y="254254"/>
                </a:moveTo>
                <a:lnTo>
                  <a:pt x="143078" y="243586"/>
                </a:lnTo>
                <a:lnTo>
                  <a:pt x="143078" y="226809"/>
                </a:lnTo>
                <a:lnTo>
                  <a:pt x="159842" y="226809"/>
                </a:lnTo>
                <a:lnTo>
                  <a:pt x="176568" y="228358"/>
                </a:lnTo>
                <a:lnTo>
                  <a:pt x="217690" y="228358"/>
                </a:lnTo>
                <a:lnTo>
                  <a:pt x="217690" y="243586"/>
                </a:lnTo>
                <a:lnTo>
                  <a:pt x="208559" y="249631"/>
                </a:lnTo>
                <a:lnTo>
                  <a:pt x="204804" y="251650"/>
                </a:lnTo>
                <a:lnTo>
                  <a:pt x="199047" y="253095"/>
                </a:lnTo>
                <a:lnTo>
                  <a:pt x="189289" y="253963"/>
                </a:lnTo>
                <a:lnTo>
                  <a:pt x="173532" y="254254"/>
                </a:lnTo>
                <a:close/>
              </a:path>
            </a:pathLst>
          </a:custGeom>
          <a:solidFill>
            <a:srgbClr val="4A4B4D"/>
          </a:solidFill>
        </p:spPr>
        <p:txBody>
          <a:bodyPr wrap="square" lIns="0" tIns="0" rIns="0" bIns="0" rtlCol="0"/>
          <a:lstStyle/>
          <a:p>
            <a:endParaRPr/>
          </a:p>
        </p:txBody>
      </p:sp>
      <p:pic>
        <p:nvPicPr>
          <p:cNvPr id="32" name="object 32"/>
          <p:cNvPicPr/>
          <p:nvPr/>
        </p:nvPicPr>
        <p:blipFill>
          <a:blip r:embed="rId21" cstate="print"/>
          <a:stretch>
            <a:fillRect/>
          </a:stretch>
        </p:blipFill>
        <p:spPr>
          <a:xfrm>
            <a:off x="1779536" y="1485201"/>
            <a:ext cx="251167" cy="251231"/>
          </a:xfrm>
          <a:prstGeom prst="rect">
            <a:avLst/>
          </a:prstGeom>
        </p:spPr>
      </p:pic>
      <p:sp>
        <p:nvSpPr>
          <p:cNvPr id="33" name="object 33"/>
          <p:cNvSpPr/>
          <p:nvPr/>
        </p:nvSpPr>
        <p:spPr>
          <a:xfrm>
            <a:off x="2141829" y="1582635"/>
            <a:ext cx="55244" cy="56515"/>
          </a:xfrm>
          <a:custGeom>
            <a:avLst/>
            <a:gdLst/>
            <a:ahLst/>
            <a:cxnLst/>
            <a:rect l="l" t="t" r="r" b="b"/>
            <a:pathLst>
              <a:path w="55244" h="56514">
                <a:moveTo>
                  <a:pt x="27393" y="56362"/>
                </a:moveTo>
                <a:lnTo>
                  <a:pt x="16684" y="54217"/>
                </a:lnTo>
                <a:lnTo>
                  <a:pt x="7981" y="48356"/>
                </a:lnTo>
                <a:lnTo>
                  <a:pt x="2137" y="39640"/>
                </a:lnTo>
                <a:lnTo>
                  <a:pt x="0" y="28930"/>
                </a:lnTo>
                <a:lnTo>
                  <a:pt x="2137" y="17353"/>
                </a:lnTo>
                <a:lnTo>
                  <a:pt x="7981" y="8193"/>
                </a:lnTo>
                <a:lnTo>
                  <a:pt x="16684" y="2168"/>
                </a:lnTo>
                <a:lnTo>
                  <a:pt x="27393" y="0"/>
                </a:lnTo>
                <a:lnTo>
                  <a:pt x="38096" y="2168"/>
                </a:lnTo>
                <a:lnTo>
                  <a:pt x="46794" y="8193"/>
                </a:lnTo>
                <a:lnTo>
                  <a:pt x="52638" y="17353"/>
                </a:lnTo>
                <a:lnTo>
                  <a:pt x="54775" y="28930"/>
                </a:lnTo>
                <a:lnTo>
                  <a:pt x="52638" y="39640"/>
                </a:lnTo>
                <a:lnTo>
                  <a:pt x="46794" y="48356"/>
                </a:lnTo>
                <a:lnTo>
                  <a:pt x="38096" y="54217"/>
                </a:lnTo>
                <a:lnTo>
                  <a:pt x="27393" y="56362"/>
                </a:lnTo>
                <a:close/>
              </a:path>
            </a:pathLst>
          </a:custGeom>
          <a:solidFill>
            <a:srgbClr val="4A4B4D"/>
          </a:solidFill>
        </p:spPr>
        <p:txBody>
          <a:bodyPr wrap="square" lIns="0" tIns="0" rIns="0" bIns="0" rtlCol="0"/>
          <a:lstStyle/>
          <a:p>
            <a:endParaRPr/>
          </a:p>
        </p:txBody>
      </p:sp>
      <p:pic>
        <p:nvPicPr>
          <p:cNvPr id="34" name="object 34"/>
          <p:cNvPicPr/>
          <p:nvPr/>
        </p:nvPicPr>
        <p:blipFill>
          <a:blip r:embed="rId22" cstate="print"/>
          <a:stretch>
            <a:fillRect/>
          </a:stretch>
        </p:blipFill>
        <p:spPr>
          <a:xfrm>
            <a:off x="2306243" y="1482178"/>
            <a:ext cx="3854348" cy="257276"/>
          </a:xfrm>
          <a:prstGeom prst="rect">
            <a:avLst/>
          </a:prstGeom>
        </p:spPr>
      </p:pic>
      <p:pic>
        <p:nvPicPr>
          <p:cNvPr id="35" name="object 35"/>
          <p:cNvPicPr/>
          <p:nvPr/>
        </p:nvPicPr>
        <p:blipFill>
          <a:blip r:embed="rId23" cstate="print"/>
          <a:stretch>
            <a:fillRect/>
          </a:stretch>
        </p:blipFill>
        <p:spPr>
          <a:xfrm>
            <a:off x="1070178" y="1936564"/>
            <a:ext cx="5393334" cy="3255246"/>
          </a:xfrm>
          <a:prstGeom prst="rect">
            <a:avLst/>
          </a:prstGeom>
        </p:spPr>
      </p:pic>
      <p:grpSp>
        <p:nvGrpSpPr>
          <p:cNvPr id="37" name="object 37"/>
          <p:cNvGrpSpPr/>
          <p:nvPr/>
        </p:nvGrpSpPr>
        <p:grpSpPr>
          <a:xfrm>
            <a:off x="709358" y="5600"/>
            <a:ext cx="6842759" cy="717550"/>
            <a:chOff x="709358" y="5600"/>
            <a:chExt cx="6842759" cy="717550"/>
          </a:xfrm>
        </p:grpSpPr>
        <p:sp>
          <p:nvSpPr>
            <p:cNvPr id="38" name="object 38"/>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39" name="object 39"/>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0" name="object 40"/>
            <p:cNvPicPr/>
            <p:nvPr/>
          </p:nvPicPr>
          <p:blipFill>
            <a:blip r:embed="rId24" cstate="print"/>
            <a:stretch>
              <a:fillRect/>
            </a:stretch>
          </p:blipFill>
          <p:spPr>
            <a:xfrm>
              <a:off x="1003147" y="366369"/>
              <a:ext cx="462813" cy="170497"/>
            </a:xfrm>
            <a:prstGeom prst="rect">
              <a:avLst/>
            </a:prstGeom>
          </p:spPr>
        </p:pic>
        <p:sp>
          <p:nvSpPr>
            <p:cNvPr id="41" name="object 41"/>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42" name="object 42"/>
            <p:cNvPicPr/>
            <p:nvPr/>
          </p:nvPicPr>
          <p:blipFill>
            <a:blip r:embed="rId25" cstate="print"/>
            <a:stretch>
              <a:fillRect/>
            </a:stretch>
          </p:blipFill>
          <p:spPr>
            <a:xfrm>
              <a:off x="1662315" y="380059"/>
              <a:ext cx="156806" cy="149174"/>
            </a:xfrm>
            <a:prstGeom prst="rect">
              <a:avLst/>
            </a:prstGeom>
          </p:spPr>
        </p:pic>
        <p:sp>
          <p:nvSpPr>
            <p:cNvPr id="43" name="object 43"/>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44" name="object 44"/>
            <p:cNvPicPr/>
            <p:nvPr/>
          </p:nvPicPr>
          <p:blipFill>
            <a:blip r:embed="rId26" cstate="print"/>
            <a:stretch>
              <a:fillRect/>
            </a:stretch>
          </p:blipFill>
          <p:spPr>
            <a:xfrm>
              <a:off x="2021585" y="366369"/>
              <a:ext cx="343992" cy="170497"/>
            </a:xfrm>
            <a:prstGeom prst="rect">
              <a:avLst/>
            </a:prstGeom>
          </p:spPr>
        </p:pic>
        <p:pic>
          <p:nvPicPr>
            <p:cNvPr id="45" name="object 45"/>
            <p:cNvPicPr/>
            <p:nvPr/>
          </p:nvPicPr>
          <p:blipFill>
            <a:blip r:embed="rId27" cstate="print"/>
            <a:stretch>
              <a:fillRect/>
            </a:stretch>
          </p:blipFill>
          <p:spPr>
            <a:xfrm>
              <a:off x="2558897" y="366369"/>
              <a:ext cx="1064069" cy="170497"/>
            </a:xfrm>
            <a:prstGeom prst="rect">
              <a:avLst/>
            </a:prstGeom>
          </p:spPr>
        </p:pic>
      </p:grpSp>
      <p:sp>
        <p:nvSpPr>
          <p:cNvPr id="48" name="正方形/長方形 47">
            <a:extLst>
              <a:ext uri="{FF2B5EF4-FFF2-40B4-BE49-F238E27FC236}">
                <a16:creationId xmlns:a16="http://schemas.microsoft.com/office/drawing/2014/main" id="{EB9C64CD-1E7F-1BC6-1676-5496862D8146}"/>
              </a:ext>
            </a:extLst>
          </p:cNvPr>
          <p:cNvSpPr/>
          <p:nvPr/>
        </p:nvSpPr>
        <p:spPr>
          <a:xfrm>
            <a:off x="1382204" y="2743199"/>
            <a:ext cx="4822532" cy="1918791"/>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テキスト ボックス 45">
            <a:extLst>
              <a:ext uri="{FF2B5EF4-FFF2-40B4-BE49-F238E27FC236}">
                <a16:creationId xmlns:a16="http://schemas.microsoft.com/office/drawing/2014/main" id="{24139DFA-696C-56A3-0C3E-F78E78699D79}"/>
              </a:ext>
            </a:extLst>
          </p:cNvPr>
          <p:cNvSpPr txBox="1"/>
          <p:nvPr/>
        </p:nvSpPr>
        <p:spPr>
          <a:xfrm>
            <a:off x="1400468" y="2910812"/>
            <a:ext cx="4874272" cy="1169551"/>
          </a:xfrm>
          <a:prstGeom prst="rect">
            <a:avLst/>
          </a:prstGeom>
          <a:noFill/>
        </p:spPr>
        <p:txBody>
          <a:bodyPr wrap="square" rtlCol="0">
            <a:spAutoFit/>
          </a:bodyPr>
          <a:lstStyle/>
          <a:p>
            <a:pPr algn="l"/>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　育児休業は、子が</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1</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歳（一定の場合は、最長で</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2</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歳）に達するまで、分割して</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2</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回取得でき（令和</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4</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年</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10</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月</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1</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日から）、両親が育児休業を取得する場合は、子が</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1</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歳</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2</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ヶ月に達するまでの間の</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1</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年間（</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2</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か月プラス）、取得できます＜パパ・ママ育休プラス＞。</a:t>
            </a:r>
            <a:endPar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endParaRPr>
          </a:p>
          <a:p>
            <a:pPr algn="l"/>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　また、出生時育児休業制度がスタートし（令和</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4</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年</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10</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月</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1</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日）、子の出生後</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8</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週間以内の期間に</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4</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週間まで分割して</a:t>
            </a:r>
            <a:r>
              <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rPr>
              <a:t>2</a:t>
            </a:r>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回取得可能となりました＜産後パパ育休＞。</a:t>
            </a:r>
            <a:endParaRPr kumimoji="1" lang="en-US" altLang="ja-JP" sz="1000" dirty="0">
              <a:solidFill>
                <a:schemeClr val="tx1">
                  <a:lumMod val="75000"/>
                  <a:lumOff val="25000"/>
                </a:schemeClr>
              </a:solidFill>
              <a:latin typeface="BIZ UDPゴシック" panose="020B0400000000000000" pitchFamily="50" charset="-128"/>
              <a:ea typeface="BIZ UDPゴシック" panose="020B0400000000000000" pitchFamily="50" charset="-128"/>
            </a:endParaRPr>
          </a:p>
          <a:p>
            <a:pPr algn="l"/>
            <a:r>
              <a:rPr kumimoji="1" lang="ja-JP" altLang="en-US" sz="1000" dirty="0">
                <a:solidFill>
                  <a:schemeClr val="tx1">
                    <a:lumMod val="75000"/>
                    <a:lumOff val="25000"/>
                  </a:schemeClr>
                </a:solidFill>
                <a:latin typeface="BIZ UDPゴシック" panose="020B0400000000000000" pitchFamily="50" charset="-128"/>
                <a:ea typeface="BIZ UDPゴシック" panose="020B0400000000000000" pitchFamily="50" charset="-128"/>
              </a:rPr>
              <a:t>　他にも、仕事と育児を両立するための制度・措置として、短時間勤務等の措置、子の看護等休暇、時間外労働の制限、転勤についての配慮等があります。</a:t>
            </a:r>
          </a:p>
        </p:txBody>
      </p:sp>
      <p:sp>
        <p:nvSpPr>
          <p:cNvPr id="47" name="テキスト ボックス 46">
            <a:extLst>
              <a:ext uri="{FF2B5EF4-FFF2-40B4-BE49-F238E27FC236}">
                <a16:creationId xmlns:a16="http://schemas.microsoft.com/office/drawing/2014/main" id="{63875684-694C-7C51-222B-83C0A7EF28D1}"/>
              </a:ext>
            </a:extLst>
          </p:cNvPr>
          <p:cNvSpPr txBox="1"/>
          <p:nvPr/>
        </p:nvSpPr>
        <p:spPr>
          <a:xfrm>
            <a:off x="1307981" y="4105524"/>
            <a:ext cx="5170344" cy="646331"/>
          </a:xfrm>
          <a:prstGeom prst="rect">
            <a:avLst/>
          </a:prstGeom>
          <a:noFill/>
        </p:spPr>
        <p:txBody>
          <a:bodyPr wrap="square">
            <a:spAutoFit/>
          </a:bodyPr>
          <a:lstStyle/>
          <a:p>
            <a:r>
              <a:rPr lang="ja-JP" altLang="en-US" sz="900" dirty="0">
                <a:solidFill>
                  <a:srgbClr val="00B5F0"/>
                </a:solidFill>
                <a:latin typeface="HG丸ｺﾞｼｯｸM-PRO" panose="020F0600000000000000" pitchFamily="50" charset="-128"/>
                <a:ea typeface="HG丸ｺﾞｼｯｸM-PRO" panose="020F0600000000000000" pitchFamily="50" charset="-128"/>
              </a:rPr>
              <a:t>詳しくは ⇒ 厚生労働省ホームページ「育児・介護休業法について」</a:t>
            </a:r>
          </a:p>
          <a:p>
            <a:r>
              <a:rPr lang="en-US" altLang="ja-JP" sz="900" dirty="0">
                <a:solidFill>
                  <a:srgbClr val="00B5F0"/>
                </a:solidFill>
                <a:latin typeface="HG丸ｺﾞｼｯｸM-PRO" panose="020F0600000000000000" pitchFamily="50" charset="-128"/>
                <a:ea typeface="HG丸ｺﾞｼｯｸM-PRO" panose="020F0600000000000000" pitchFamily="50" charset="-128"/>
              </a:rPr>
              <a:t>                 https://www.mhlw.go.jp/stf/seisakunitsuite/bunya/0000130583.html</a:t>
            </a:r>
          </a:p>
          <a:p>
            <a:r>
              <a:rPr lang="ja-JP" altLang="en-US" sz="900" dirty="0">
                <a:solidFill>
                  <a:srgbClr val="00B5F0"/>
                </a:solidFill>
                <a:latin typeface="HG丸ｺﾞｼｯｸM-PRO" panose="020F0600000000000000" pitchFamily="50" charset="-128"/>
                <a:ea typeface="HG丸ｺﾞｼｯｸM-PRO" panose="020F0600000000000000" pitchFamily="50" charset="-128"/>
              </a:rPr>
              <a:t>                 厚生労働省ホームページ「共育（トモイク）プロジェクト」</a:t>
            </a:r>
          </a:p>
          <a:p>
            <a:r>
              <a:rPr lang="en-US" altLang="ja-JP" sz="900" dirty="0">
                <a:solidFill>
                  <a:srgbClr val="00B5F0"/>
                </a:solidFill>
                <a:latin typeface="HG丸ｺﾞｼｯｸM-PRO" panose="020F0600000000000000" pitchFamily="50" charset="-128"/>
                <a:ea typeface="HG丸ｺﾞｼｯｸM-PRO" panose="020F0600000000000000" pitchFamily="50" charset="-128"/>
              </a:rPr>
              <a:t>                 https://tomoiku.mhlw.go.jp/</a:t>
            </a:r>
          </a:p>
        </p:txBody>
      </p:sp>
      <p:pic>
        <p:nvPicPr>
          <p:cNvPr id="24" name="Picture 2" descr="ロゴ が含まれている画像&#10;&#10;AI によって生成されたコンテンツは間違っている可能性があります。">
            <a:extLst>
              <a:ext uri="{FF2B5EF4-FFF2-40B4-BE49-F238E27FC236}">
                <a16:creationId xmlns:a16="http://schemas.microsoft.com/office/drawing/2014/main" id="{E323941F-1C86-F43D-C5E4-2492004F4A97}"/>
              </a:ext>
            </a:extLst>
          </p:cNvPr>
          <p:cNvPicPr>
            <a:picLocks noChangeAspect="1" noChangeArrowheads="1"/>
          </p:cNvPicPr>
          <p:nvPr/>
        </p:nvPicPr>
        <p:blipFill>
          <a:blip r:embed="rId28" cstate="print">
            <a:extLst>
              <a:ext uri="{BEBA8EAE-BF5A-486C-A8C5-ECC9F3942E4B}">
                <a14:imgProps xmlns:a14="http://schemas.microsoft.com/office/drawing/2010/main">
                  <a14:imgLayer r:embed="rId29">
                    <a14:imgEffect>
                      <a14:saturation sat="0"/>
                    </a14:imgEffect>
                  </a14:imgLayer>
                </a14:imgProps>
              </a:ext>
              <a:ext uri="{28A0092B-C50C-407E-A947-70E740481C1C}">
                <a14:useLocalDpi xmlns:a14="http://schemas.microsoft.com/office/drawing/2010/main" val="0"/>
              </a:ext>
            </a:extLst>
          </a:blip>
          <a:srcRect/>
          <a:stretch>
            <a:fillRect/>
          </a:stretch>
        </p:blipFill>
        <p:spPr bwMode="auto">
          <a:xfrm>
            <a:off x="5375426" y="4420939"/>
            <a:ext cx="961487" cy="753942"/>
          </a:xfrm>
          <a:prstGeom prst="rect">
            <a:avLst/>
          </a:prstGeom>
          <a:noFill/>
          <a:extLst>
            <a:ext uri="{909E8E84-426E-40DD-AFC4-6F175D3DCCD1}">
              <a14:hiddenFill xmlns:a14="http://schemas.microsoft.com/office/drawing/2010/main">
                <a:solidFill>
                  <a:srgbClr val="FFFFFF"/>
                </a:solidFill>
              </a14:hiddenFill>
            </a:ext>
          </a:extLst>
        </p:spPr>
      </p:pic>
      <p:sp>
        <p:nvSpPr>
          <p:cNvPr id="51" name="正方形/長方形 50">
            <a:extLst>
              <a:ext uri="{FF2B5EF4-FFF2-40B4-BE49-F238E27FC236}">
                <a16:creationId xmlns:a16="http://schemas.microsoft.com/office/drawing/2014/main" id="{A2D1B973-BD8D-AD20-DB2C-B4568325275E}"/>
              </a:ext>
            </a:extLst>
          </p:cNvPr>
          <p:cNvSpPr/>
          <p:nvPr/>
        </p:nvSpPr>
        <p:spPr>
          <a:xfrm>
            <a:off x="1353298" y="2364059"/>
            <a:ext cx="4869701" cy="390273"/>
          </a:xfrm>
          <a:prstGeom prst="rect">
            <a:avLst/>
          </a:prstGeom>
          <a:solidFill>
            <a:srgbClr val="F0F0F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テキスト ボックス 49">
            <a:extLst>
              <a:ext uri="{FF2B5EF4-FFF2-40B4-BE49-F238E27FC236}">
                <a16:creationId xmlns:a16="http://schemas.microsoft.com/office/drawing/2014/main" id="{A411946C-D6F0-5360-7661-555E220ADDCF}"/>
              </a:ext>
            </a:extLst>
          </p:cNvPr>
          <p:cNvSpPr txBox="1"/>
          <p:nvPr/>
        </p:nvSpPr>
        <p:spPr>
          <a:xfrm>
            <a:off x="1333501" y="2335980"/>
            <a:ext cx="5119305" cy="553998"/>
          </a:xfrm>
          <a:prstGeom prst="rect">
            <a:avLst/>
          </a:prstGeom>
          <a:noFill/>
        </p:spPr>
        <p:txBody>
          <a:bodyPr wrap="square">
            <a:spAutoFit/>
          </a:bodyPr>
          <a:lstStyle/>
          <a:p>
            <a:r>
              <a:rPr lang="ja-JP" altLang="en-US" sz="1000" b="1" dirty="0">
                <a:solidFill>
                  <a:schemeClr val="tx1">
                    <a:lumMod val="65000"/>
                    <a:lumOff val="35000"/>
                  </a:schemeClr>
                </a:solidFill>
                <a:latin typeface="BIZ UDPゴシック" panose="020B0400000000000000" pitchFamily="50" charset="-128"/>
                <a:ea typeface="BIZ UDPゴシック" panose="020B0400000000000000" pitchFamily="50" charset="-128"/>
              </a:rPr>
              <a:t>子育てしながら働く男女労働者のため、育児休業等の両立支援制度があります。</a:t>
            </a:r>
          </a:p>
          <a:p>
            <a:r>
              <a:rPr lang="ja-JP" altLang="en-US" sz="1000" b="1" dirty="0">
                <a:solidFill>
                  <a:schemeClr val="tx1">
                    <a:lumMod val="65000"/>
                    <a:lumOff val="35000"/>
                  </a:schemeClr>
                </a:solidFill>
                <a:latin typeface="BIZ UDPゴシック" panose="020B0400000000000000" pitchFamily="50" charset="-128"/>
                <a:ea typeface="BIZ UDPゴシック" panose="020B0400000000000000" pitchFamily="50" charset="-128"/>
              </a:rPr>
              <a:t>特に、夫婦等が育児・家事を分担しつつ働き続けることができる「共育て」の実現に向け、男性の育児休業等取得の促進にも力を入れています。</a:t>
            </a:r>
          </a:p>
        </p:txBody>
      </p:sp>
      <p:grpSp>
        <p:nvGrpSpPr>
          <p:cNvPr id="36" name="object 2"/>
          <p:cNvGrpSpPr/>
          <p:nvPr/>
        </p:nvGrpSpPr>
        <p:grpSpPr>
          <a:xfrm>
            <a:off x="3415956" y="10148442"/>
            <a:ext cx="424815" cy="91440"/>
            <a:chOff x="3415956" y="10148442"/>
            <a:chExt cx="424815" cy="91440"/>
          </a:xfrm>
        </p:grpSpPr>
        <p:sp>
          <p:nvSpPr>
            <p:cNvPr id="49"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52" name="object 4"/>
            <p:cNvPicPr/>
            <p:nvPr/>
          </p:nvPicPr>
          <p:blipFill>
            <a:blip r:embed="rId30" cstate="print"/>
            <a:stretch>
              <a:fillRect/>
            </a:stretch>
          </p:blipFill>
          <p:spPr>
            <a:xfrm>
              <a:off x="3738663" y="10148442"/>
              <a:ext cx="101993" cy="91325"/>
            </a:xfrm>
            <a:prstGeom prst="rect">
              <a:avLst/>
            </a:prstGeom>
          </p:spPr>
        </p:pic>
      </p:grpSp>
      <p:sp>
        <p:nvSpPr>
          <p:cNvPr id="53" name="object 5"/>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spTree>
  </p:cSld>
  <p:clrMapOvr>
    <a:masterClrMapping/>
  </p:clrMapOvr>
  <p:extLst>
    <p:ext uri="{6950BFC3-D8DA-4A85-94F7-54DA5524770B}">
      <p188:commentRel xmlns:p188="http://schemas.microsoft.com/office/powerpoint/2018/8/main" r:id="rId2"/>
    </p:ext>
  </p:extLs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101216"/>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5F0"/>
            </a:solidFill>
          </p:spPr>
          <p:txBody>
            <a:bodyPr wrap="square" lIns="0" tIns="0" rIns="0" bIns="0" rtlCol="0"/>
            <a:lstStyle/>
            <a:p>
              <a:endParaRPr/>
            </a:p>
          </p:txBody>
        </p:sp>
        <p:pic>
          <p:nvPicPr>
            <p:cNvPr id="9" name="object 9"/>
            <p:cNvPicPr/>
            <p:nvPr/>
          </p:nvPicPr>
          <p:blipFill>
            <a:blip r:embed="rId3" cstate="print"/>
            <a:stretch>
              <a:fillRect/>
            </a:stretch>
          </p:blipFill>
          <p:spPr>
            <a:xfrm>
              <a:off x="5696292" y="1288846"/>
              <a:ext cx="71539" cy="103543"/>
            </a:xfrm>
            <a:prstGeom prst="rect">
              <a:avLst/>
            </a:prstGeom>
          </p:spPr>
        </p:pic>
        <p:pic>
          <p:nvPicPr>
            <p:cNvPr id="10" name="object 10"/>
            <p:cNvPicPr/>
            <p:nvPr/>
          </p:nvPicPr>
          <p:blipFill>
            <a:blip r:embed="rId4" cstate="print"/>
            <a:stretch>
              <a:fillRect/>
            </a:stretch>
          </p:blipFill>
          <p:spPr>
            <a:xfrm>
              <a:off x="5787631" y="1285823"/>
              <a:ext cx="433832" cy="106565"/>
            </a:xfrm>
            <a:prstGeom prst="rect">
              <a:avLst/>
            </a:prstGeom>
          </p:spPr>
        </p:pic>
        <p:pic>
          <p:nvPicPr>
            <p:cNvPr id="11" name="object 11"/>
            <p:cNvPicPr/>
            <p:nvPr/>
          </p:nvPicPr>
          <p:blipFill>
            <a:blip r:embed="rId5" cstate="print"/>
            <a:stretch>
              <a:fillRect/>
            </a:stretch>
          </p:blipFill>
          <p:spPr>
            <a:xfrm>
              <a:off x="6521348" y="1282750"/>
              <a:ext cx="120256" cy="117221"/>
            </a:xfrm>
            <a:prstGeom prst="rect">
              <a:avLst/>
            </a:prstGeom>
          </p:spPr>
        </p:pic>
        <p:pic>
          <p:nvPicPr>
            <p:cNvPr id="12" name="object 12"/>
            <p:cNvPicPr/>
            <p:nvPr/>
          </p:nvPicPr>
          <p:blipFill>
            <a:blip r:embed="rId6" cstate="print"/>
            <a:stretch>
              <a:fillRect/>
            </a:stretch>
          </p:blipFill>
          <p:spPr>
            <a:xfrm>
              <a:off x="1400467" y="1485201"/>
              <a:ext cx="88315" cy="252717"/>
            </a:xfrm>
            <a:prstGeom prst="rect">
              <a:avLst/>
            </a:prstGeom>
          </p:spPr>
        </p:pic>
        <p:sp>
          <p:nvSpPr>
            <p:cNvPr id="13" name="object 13"/>
            <p:cNvSpPr/>
            <p:nvPr/>
          </p:nvSpPr>
          <p:spPr>
            <a:xfrm>
              <a:off x="1508569" y="1482178"/>
              <a:ext cx="252729" cy="255904"/>
            </a:xfrm>
            <a:custGeom>
              <a:avLst/>
              <a:gdLst/>
              <a:ahLst/>
              <a:cxnLst/>
              <a:rect l="l" t="t" r="r" b="b"/>
              <a:pathLst>
                <a:path w="252730" h="255905">
                  <a:moveTo>
                    <a:pt x="141541" y="21336"/>
                  </a:moveTo>
                  <a:lnTo>
                    <a:pt x="111125" y="21336"/>
                  </a:lnTo>
                  <a:lnTo>
                    <a:pt x="111125" y="3022"/>
                  </a:lnTo>
                  <a:lnTo>
                    <a:pt x="115697" y="0"/>
                  </a:lnTo>
                  <a:lnTo>
                    <a:pt x="140042" y="0"/>
                  </a:lnTo>
                  <a:lnTo>
                    <a:pt x="141541" y="7645"/>
                  </a:lnTo>
                  <a:lnTo>
                    <a:pt x="141541" y="21336"/>
                  </a:lnTo>
                  <a:close/>
                </a:path>
                <a:path w="252730" h="255905">
                  <a:moveTo>
                    <a:pt x="252666" y="44157"/>
                  </a:moveTo>
                  <a:lnTo>
                    <a:pt x="6108" y="44157"/>
                  </a:lnTo>
                  <a:lnTo>
                    <a:pt x="0" y="42608"/>
                  </a:lnTo>
                  <a:lnTo>
                    <a:pt x="0" y="21336"/>
                  </a:lnTo>
                  <a:lnTo>
                    <a:pt x="252666" y="21336"/>
                  </a:lnTo>
                  <a:lnTo>
                    <a:pt x="252666" y="44157"/>
                  </a:lnTo>
                  <a:close/>
                </a:path>
                <a:path w="252730" h="255905">
                  <a:moveTo>
                    <a:pt x="22821" y="97434"/>
                  </a:moveTo>
                  <a:lnTo>
                    <a:pt x="7594" y="97434"/>
                  </a:lnTo>
                  <a:lnTo>
                    <a:pt x="7594" y="79171"/>
                  </a:lnTo>
                  <a:lnTo>
                    <a:pt x="10668" y="74612"/>
                  </a:lnTo>
                  <a:lnTo>
                    <a:pt x="16725" y="73075"/>
                  </a:lnTo>
                  <a:lnTo>
                    <a:pt x="56311" y="73075"/>
                  </a:lnTo>
                  <a:lnTo>
                    <a:pt x="60909" y="66851"/>
                  </a:lnTo>
                  <a:lnTo>
                    <a:pt x="65647" y="59764"/>
                  </a:lnTo>
                  <a:lnTo>
                    <a:pt x="70665" y="52103"/>
                  </a:lnTo>
                  <a:lnTo>
                    <a:pt x="76098" y="44157"/>
                  </a:lnTo>
                  <a:lnTo>
                    <a:pt x="108051" y="44157"/>
                  </a:lnTo>
                  <a:lnTo>
                    <a:pt x="99947" y="56332"/>
                  </a:lnTo>
                  <a:lnTo>
                    <a:pt x="95500" y="63553"/>
                  </a:lnTo>
                  <a:lnTo>
                    <a:pt x="92646" y="68114"/>
                  </a:lnTo>
                  <a:lnTo>
                    <a:pt x="89789" y="71539"/>
                  </a:lnTo>
                  <a:lnTo>
                    <a:pt x="221926" y="71539"/>
                  </a:lnTo>
                  <a:lnTo>
                    <a:pt x="232005" y="78730"/>
                  </a:lnTo>
                  <a:lnTo>
                    <a:pt x="239747" y="85248"/>
                  </a:lnTo>
                  <a:lnTo>
                    <a:pt x="242922" y="89490"/>
                  </a:lnTo>
                  <a:lnTo>
                    <a:pt x="242985" y="89839"/>
                  </a:lnTo>
                  <a:lnTo>
                    <a:pt x="200913" y="89839"/>
                  </a:lnTo>
                  <a:lnTo>
                    <a:pt x="185618" y="90964"/>
                  </a:lnTo>
                  <a:lnTo>
                    <a:pt x="87246" y="95510"/>
                  </a:lnTo>
                  <a:lnTo>
                    <a:pt x="22821" y="97434"/>
                  </a:lnTo>
                  <a:close/>
                </a:path>
                <a:path w="252730" h="255905">
                  <a:moveTo>
                    <a:pt x="221926" y="71539"/>
                  </a:moveTo>
                  <a:lnTo>
                    <a:pt x="89789" y="71539"/>
                  </a:lnTo>
                  <a:lnTo>
                    <a:pt x="108627" y="71282"/>
                  </a:lnTo>
                  <a:lnTo>
                    <a:pt x="129759" y="70604"/>
                  </a:lnTo>
                  <a:lnTo>
                    <a:pt x="171996" y="68516"/>
                  </a:lnTo>
                  <a:lnTo>
                    <a:pt x="159842" y="60921"/>
                  </a:lnTo>
                  <a:lnTo>
                    <a:pt x="159842" y="47180"/>
                  </a:lnTo>
                  <a:lnTo>
                    <a:pt x="165900" y="44157"/>
                  </a:lnTo>
                  <a:lnTo>
                    <a:pt x="179641" y="44157"/>
                  </a:lnTo>
                  <a:lnTo>
                    <a:pt x="189206" y="49244"/>
                  </a:lnTo>
                  <a:lnTo>
                    <a:pt x="200356" y="56332"/>
                  </a:lnTo>
                  <a:lnTo>
                    <a:pt x="210661" y="63422"/>
                  </a:lnTo>
                  <a:lnTo>
                    <a:pt x="217690" y="68516"/>
                  </a:lnTo>
                  <a:lnTo>
                    <a:pt x="221926" y="71539"/>
                  </a:lnTo>
                  <a:close/>
                </a:path>
                <a:path w="252730" h="255905">
                  <a:moveTo>
                    <a:pt x="235940" y="108102"/>
                  </a:moveTo>
                  <a:lnTo>
                    <a:pt x="223735" y="108102"/>
                  </a:lnTo>
                  <a:lnTo>
                    <a:pt x="219176" y="106565"/>
                  </a:lnTo>
                  <a:lnTo>
                    <a:pt x="216154" y="101993"/>
                  </a:lnTo>
                  <a:lnTo>
                    <a:pt x="210045" y="97434"/>
                  </a:lnTo>
                  <a:lnTo>
                    <a:pt x="200913" y="89839"/>
                  </a:lnTo>
                  <a:lnTo>
                    <a:pt x="242985" y="89839"/>
                  </a:lnTo>
                  <a:lnTo>
                    <a:pt x="243535" y="92875"/>
                  </a:lnTo>
                  <a:lnTo>
                    <a:pt x="243535" y="100457"/>
                  </a:lnTo>
                  <a:lnTo>
                    <a:pt x="235940" y="108102"/>
                  </a:lnTo>
                  <a:close/>
                </a:path>
                <a:path w="252730" h="255905">
                  <a:moveTo>
                    <a:pt x="63944" y="255739"/>
                  </a:moveTo>
                  <a:lnTo>
                    <a:pt x="38049" y="255739"/>
                  </a:lnTo>
                  <a:lnTo>
                    <a:pt x="35026" y="249631"/>
                  </a:lnTo>
                  <a:lnTo>
                    <a:pt x="35026" y="135483"/>
                  </a:lnTo>
                  <a:lnTo>
                    <a:pt x="36522" y="122204"/>
                  </a:lnTo>
                  <a:lnTo>
                    <a:pt x="41297" y="113791"/>
                  </a:lnTo>
                  <a:lnTo>
                    <a:pt x="49782" y="109380"/>
                  </a:lnTo>
                  <a:lnTo>
                    <a:pt x="62407" y="108102"/>
                  </a:lnTo>
                  <a:lnTo>
                    <a:pt x="190258" y="108102"/>
                  </a:lnTo>
                  <a:lnTo>
                    <a:pt x="202892" y="109380"/>
                  </a:lnTo>
                  <a:lnTo>
                    <a:pt x="211394" y="113791"/>
                  </a:lnTo>
                  <a:lnTo>
                    <a:pt x="216186" y="122204"/>
                  </a:lnTo>
                  <a:lnTo>
                    <a:pt x="217174" y="130924"/>
                  </a:lnTo>
                  <a:lnTo>
                    <a:pt x="65443" y="130924"/>
                  </a:lnTo>
                  <a:lnTo>
                    <a:pt x="63944" y="132461"/>
                  </a:lnTo>
                  <a:lnTo>
                    <a:pt x="63944" y="146151"/>
                  </a:lnTo>
                  <a:lnTo>
                    <a:pt x="217690" y="146151"/>
                  </a:lnTo>
                  <a:lnTo>
                    <a:pt x="217690" y="167436"/>
                  </a:lnTo>
                  <a:lnTo>
                    <a:pt x="63944" y="167436"/>
                  </a:lnTo>
                  <a:lnTo>
                    <a:pt x="63944" y="184200"/>
                  </a:lnTo>
                  <a:lnTo>
                    <a:pt x="217690" y="184200"/>
                  </a:lnTo>
                  <a:lnTo>
                    <a:pt x="217690" y="205536"/>
                  </a:lnTo>
                  <a:lnTo>
                    <a:pt x="63944" y="205536"/>
                  </a:lnTo>
                  <a:lnTo>
                    <a:pt x="63944" y="255739"/>
                  </a:lnTo>
                  <a:close/>
                </a:path>
                <a:path w="252730" h="255905">
                  <a:moveTo>
                    <a:pt x="217690" y="146151"/>
                  </a:moveTo>
                  <a:lnTo>
                    <a:pt x="190258" y="146151"/>
                  </a:lnTo>
                  <a:lnTo>
                    <a:pt x="190258" y="132461"/>
                  </a:lnTo>
                  <a:lnTo>
                    <a:pt x="187223" y="130924"/>
                  </a:lnTo>
                  <a:lnTo>
                    <a:pt x="217174" y="130924"/>
                  </a:lnTo>
                  <a:lnTo>
                    <a:pt x="217690" y="135483"/>
                  </a:lnTo>
                  <a:lnTo>
                    <a:pt x="217690" y="146151"/>
                  </a:lnTo>
                  <a:close/>
                </a:path>
                <a:path w="252730" h="255905">
                  <a:moveTo>
                    <a:pt x="217690" y="184200"/>
                  </a:moveTo>
                  <a:lnTo>
                    <a:pt x="190258" y="184200"/>
                  </a:lnTo>
                  <a:lnTo>
                    <a:pt x="190258" y="167436"/>
                  </a:lnTo>
                  <a:lnTo>
                    <a:pt x="217690" y="167436"/>
                  </a:lnTo>
                  <a:lnTo>
                    <a:pt x="217690" y="184200"/>
                  </a:lnTo>
                  <a:close/>
                </a:path>
                <a:path w="252730" h="255905">
                  <a:moveTo>
                    <a:pt x="217690" y="228358"/>
                  </a:moveTo>
                  <a:lnTo>
                    <a:pt x="185686" y="228358"/>
                  </a:lnTo>
                  <a:lnTo>
                    <a:pt x="190258" y="226809"/>
                  </a:lnTo>
                  <a:lnTo>
                    <a:pt x="190258" y="205536"/>
                  </a:lnTo>
                  <a:lnTo>
                    <a:pt x="217690" y="205536"/>
                  </a:lnTo>
                  <a:lnTo>
                    <a:pt x="217690" y="228358"/>
                  </a:lnTo>
                  <a:close/>
                </a:path>
                <a:path w="252730" h="255905">
                  <a:moveTo>
                    <a:pt x="173532" y="254254"/>
                  </a:moveTo>
                  <a:lnTo>
                    <a:pt x="143078" y="243586"/>
                  </a:lnTo>
                  <a:lnTo>
                    <a:pt x="143078" y="226809"/>
                  </a:lnTo>
                  <a:lnTo>
                    <a:pt x="159842" y="226809"/>
                  </a:lnTo>
                  <a:lnTo>
                    <a:pt x="176568" y="228358"/>
                  </a:lnTo>
                  <a:lnTo>
                    <a:pt x="217690" y="228358"/>
                  </a:lnTo>
                  <a:lnTo>
                    <a:pt x="217690" y="243586"/>
                  </a:lnTo>
                  <a:lnTo>
                    <a:pt x="208559" y="249631"/>
                  </a:lnTo>
                  <a:lnTo>
                    <a:pt x="204804" y="251650"/>
                  </a:lnTo>
                  <a:lnTo>
                    <a:pt x="199047" y="253095"/>
                  </a:lnTo>
                  <a:lnTo>
                    <a:pt x="189289" y="253963"/>
                  </a:lnTo>
                  <a:lnTo>
                    <a:pt x="173532" y="254254"/>
                  </a:lnTo>
                  <a:close/>
                </a:path>
              </a:pathLst>
            </a:custGeom>
            <a:solidFill>
              <a:srgbClr val="4D4D4F"/>
            </a:solidFill>
          </p:spPr>
          <p:txBody>
            <a:bodyPr wrap="square" lIns="0" tIns="0" rIns="0" bIns="0" rtlCol="0"/>
            <a:lstStyle/>
            <a:p>
              <a:endParaRPr/>
            </a:p>
          </p:txBody>
        </p:sp>
        <p:pic>
          <p:nvPicPr>
            <p:cNvPr id="14" name="object 14"/>
            <p:cNvPicPr/>
            <p:nvPr/>
          </p:nvPicPr>
          <p:blipFill>
            <a:blip r:embed="rId7" cstate="print"/>
            <a:stretch>
              <a:fillRect/>
            </a:stretch>
          </p:blipFill>
          <p:spPr>
            <a:xfrm>
              <a:off x="1779536" y="1485201"/>
              <a:ext cx="251167" cy="251231"/>
            </a:xfrm>
            <a:prstGeom prst="rect">
              <a:avLst/>
            </a:prstGeom>
          </p:spPr>
        </p:pic>
        <p:sp>
          <p:nvSpPr>
            <p:cNvPr id="15" name="object 15"/>
            <p:cNvSpPr/>
            <p:nvPr/>
          </p:nvSpPr>
          <p:spPr>
            <a:xfrm>
              <a:off x="2141829" y="1582635"/>
              <a:ext cx="55244" cy="56515"/>
            </a:xfrm>
            <a:custGeom>
              <a:avLst/>
              <a:gdLst/>
              <a:ahLst/>
              <a:cxnLst/>
              <a:rect l="l" t="t" r="r" b="b"/>
              <a:pathLst>
                <a:path w="55244" h="56514">
                  <a:moveTo>
                    <a:pt x="27393" y="56362"/>
                  </a:moveTo>
                  <a:lnTo>
                    <a:pt x="16684" y="54217"/>
                  </a:lnTo>
                  <a:lnTo>
                    <a:pt x="7981" y="48356"/>
                  </a:lnTo>
                  <a:lnTo>
                    <a:pt x="2137" y="39640"/>
                  </a:lnTo>
                  <a:lnTo>
                    <a:pt x="0" y="28930"/>
                  </a:lnTo>
                  <a:lnTo>
                    <a:pt x="2137" y="17353"/>
                  </a:lnTo>
                  <a:lnTo>
                    <a:pt x="7981" y="8193"/>
                  </a:lnTo>
                  <a:lnTo>
                    <a:pt x="16684" y="2168"/>
                  </a:lnTo>
                  <a:lnTo>
                    <a:pt x="27393" y="0"/>
                  </a:lnTo>
                  <a:lnTo>
                    <a:pt x="38096" y="2168"/>
                  </a:lnTo>
                  <a:lnTo>
                    <a:pt x="46794" y="8193"/>
                  </a:lnTo>
                  <a:lnTo>
                    <a:pt x="52638" y="17353"/>
                  </a:lnTo>
                  <a:lnTo>
                    <a:pt x="54775" y="28930"/>
                  </a:lnTo>
                  <a:lnTo>
                    <a:pt x="52638" y="39640"/>
                  </a:lnTo>
                  <a:lnTo>
                    <a:pt x="46794" y="48356"/>
                  </a:lnTo>
                  <a:lnTo>
                    <a:pt x="38096" y="54217"/>
                  </a:lnTo>
                  <a:lnTo>
                    <a:pt x="27393" y="56362"/>
                  </a:lnTo>
                  <a:close/>
                </a:path>
              </a:pathLst>
            </a:custGeom>
            <a:solidFill>
              <a:srgbClr val="4D4D4F"/>
            </a:solidFill>
          </p:spPr>
          <p:txBody>
            <a:bodyPr wrap="square" lIns="0" tIns="0" rIns="0" bIns="0" rtlCol="0"/>
            <a:lstStyle/>
            <a:p>
              <a:endParaRPr/>
            </a:p>
          </p:txBody>
        </p:sp>
        <p:pic>
          <p:nvPicPr>
            <p:cNvPr id="16" name="object 16"/>
            <p:cNvPicPr/>
            <p:nvPr/>
          </p:nvPicPr>
          <p:blipFill>
            <a:blip r:embed="rId8" cstate="print"/>
            <a:stretch>
              <a:fillRect/>
            </a:stretch>
          </p:blipFill>
          <p:spPr>
            <a:xfrm>
              <a:off x="2306243" y="1482178"/>
              <a:ext cx="3854348" cy="257276"/>
            </a:xfrm>
            <a:prstGeom prst="rect">
              <a:avLst/>
            </a:prstGeom>
          </p:spPr>
        </p:pic>
        <p:pic>
          <p:nvPicPr>
            <p:cNvPr id="17" name="object 17"/>
            <p:cNvPicPr/>
            <p:nvPr/>
          </p:nvPicPr>
          <p:blipFill>
            <a:blip r:embed="rId9" cstate="print"/>
            <a:stretch>
              <a:fillRect/>
            </a:stretch>
          </p:blipFill>
          <p:spPr>
            <a:xfrm>
              <a:off x="1070178" y="1908428"/>
              <a:ext cx="5393334" cy="3163239"/>
            </a:xfrm>
            <a:prstGeom prst="rect">
              <a:avLst/>
            </a:prstGeom>
          </p:spPr>
        </p:pic>
      </p:grpSp>
      <p:grpSp>
        <p:nvGrpSpPr>
          <p:cNvPr id="18" name="object 18"/>
          <p:cNvGrpSpPr/>
          <p:nvPr/>
        </p:nvGrpSpPr>
        <p:grpSpPr>
          <a:xfrm>
            <a:off x="710907" y="5647689"/>
            <a:ext cx="6113780" cy="4315460"/>
            <a:chOff x="710907" y="5647689"/>
            <a:chExt cx="6113780" cy="4315460"/>
          </a:xfrm>
        </p:grpSpPr>
        <p:sp>
          <p:nvSpPr>
            <p:cNvPr id="19" name="object 19"/>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sp>
          <p:nvSpPr>
            <p:cNvPr id="20" name="object 20"/>
            <p:cNvSpPr/>
            <p:nvPr/>
          </p:nvSpPr>
          <p:spPr>
            <a:xfrm>
              <a:off x="5586704" y="5867793"/>
              <a:ext cx="55244" cy="81280"/>
            </a:xfrm>
            <a:custGeom>
              <a:avLst/>
              <a:gdLst/>
              <a:ahLst/>
              <a:cxnLst/>
              <a:rect l="l" t="t" r="r" b="b"/>
              <a:pathLst>
                <a:path w="55245" h="81279">
                  <a:moveTo>
                    <a:pt x="0" y="80721"/>
                  </a:moveTo>
                  <a:lnTo>
                    <a:pt x="0" y="0"/>
                  </a:lnTo>
                  <a:lnTo>
                    <a:pt x="54775" y="39585"/>
                  </a:lnTo>
                  <a:lnTo>
                    <a:pt x="0" y="80721"/>
                  </a:lnTo>
                  <a:close/>
                </a:path>
              </a:pathLst>
            </a:custGeom>
            <a:solidFill>
              <a:srgbClr val="00B5F0"/>
            </a:solidFill>
          </p:spPr>
          <p:txBody>
            <a:bodyPr wrap="square" lIns="0" tIns="0" rIns="0" bIns="0" rtlCol="0"/>
            <a:lstStyle/>
            <a:p>
              <a:endParaRPr/>
            </a:p>
          </p:txBody>
        </p:sp>
        <p:pic>
          <p:nvPicPr>
            <p:cNvPr id="21" name="object 21"/>
            <p:cNvPicPr/>
            <p:nvPr/>
          </p:nvPicPr>
          <p:blipFill>
            <a:blip r:embed="rId10" cstate="print"/>
            <a:stretch>
              <a:fillRect/>
            </a:stretch>
          </p:blipFill>
          <p:spPr>
            <a:xfrm>
              <a:off x="5696292" y="5855639"/>
              <a:ext cx="71539" cy="103543"/>
            </a:xfrm>
            <a:prstGeom prst="rect">
              <a:avLst/>
            </a:prstGeom>
          </p:spPr>
        </p:pic>
        <p:pic>
          <p:nvPicPr>
            <p:cNvPr id="22" name="object 22"/>
            <p:cNvPicPr/>
            <p:nvPr/>
          </p:nvPicPr>
          <p:blipFill>
            <a:blip r:embed="rId11" cstate="print"/>
            <a:stretch>
              <a:fillRect/>
            </a:stretch>
          </p:blipFill>
          <p:spPr>
            <a:xfrm>
              <a:off x="5787631" y="5852616"/>
              <a:ext cx="435368" cy="106565"/>
            </a:xfrm>
            <a:prstGeom prst="rect">
              <a:avLst/>
            </a:prstGeom>
          </p:spPr>
        </p:pic>
        <p:pic>
          <p:nvPicPr>
            <p:cNvPr id="23" name="object 23"/>
            <p:cNvPicPr/>
            <p:nvPr/>
          </p:nvPicPr>
          <p:blipFill>
            <a:blip r:embed="rId12" cstate="print"/>
            <a:stretch>
              <a:fillRect/>
            </a:stretch>
          </p:blipFill>
          <p:spPr>
            <a:xfrm>
              <a:off x="6394996" y="5849543"/>
              <a:ext cx="246608" cy="117221"/>
            </a:xfrm>
            <a:prstGeom prst="rect">
              <a:avLst/>
            </a:prstGeom>
          </p:spPr>
        </p:pic>
        <p:pic>
          <p:nvPicPr>
            <p:cNvPr id="24" name="object 24"/>
            <p:cNvPicPr/>
            <p:nvPr/>
          </p:nvPicPr>
          <p:blipFill>
            <a:blip r:embed="rId13" cstate="print"/>
            <a:stretch>
              <a:fillRect/>
            </a:stretch>
          </p:blipFill>
          <p:spPr>
            <a:xfrm>
              <a:off x="1070178" y="6006350"/>
              <a:ext cx="5393334" cy="3499700"/>
            </a:xfrm>
            <a:prstGeom prst="rect">
              <a:avLst/>
            </a:prstGeom>
          </p:spPr>
        </p:pic>
      </p:grpSp>
      <p:sp>
        <p:nvSpPr>
          <p:cNvPr id="25" name="object 25"/>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26" name="object 26"/>
          <p:cNvGrpSpPr/>
          <p:nvPr/>
        </p:nvGrpSpPr>
        <p:grpSpPr>
          <a:xfrm>
            <a:off x="7183539" y="1080286"/>
            <a:ext cx="368935" cy="688340"/>
            <a:chOff x="7183539" y="1080286"/>
            <a:chExt cx="368935" cy="688340"/>
          </a:xfrm>
        </p:grpSpPr>
        <p:sp>
          <p:nvSpPr>
            <p:cNvPr id="27" name="object 2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28" name="object 2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9" name="object 29"/>
            <p:cNvPicPr/>
            <p:nvPr/>
          </p:nvPicPr>
          <p:blipFill>
            <a:blip r:embed="rId14" cstate="print"/>
            <a:stretch>
              <a:fillRect/>
            </a:stretch>
          </p:blipFill>
          <p:spPr>
            <a:xfrm>
              <a:off x="7296200" y="1401508"/>
              <a:ext cx="133946" cy="270967"/>
            </a:xfrm>
            <a:prstGeom prst="rect">
              <a:avLst/>
            </a:prstGeom>
          </p:spPr>
        </p:pic>
      </p:grpSp>
      <p:grpSp>
        <p:nvGrpSpPr>
          <p:cNvPr id="30" name="object 30"/>
          <p:cNvGrpSpPr/>
          <p:nvPr/>
        </p:nvGrpSpPr>
        <p:grpSpPr>
          <a:xfrm>
            <a:off x="7183539" y="2570606"/>
            <a:ext cx="368935" cy="688340"/>
            <a:chOff x="7183539" y="2570606"/>
            <a:chExt cx="368935" cy="688340"/>
          </a:xfrm>
        </p:grpSpPr>
        <p:sp>
          <p:nvSpPr>
            <p:cNvPr id="31" name="object 3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2" name="object 32"/>
            <p:cNvPicPr/>
            <p:nvPr/>
          </p:nvPicPr>
          <p:blipFill>
            <a:blip r:embed="rId15" cstate="print"/>
            <a:stretch>
              <a:fillRect/>
            </a:stretch>
          </p:blipFill>
          <p:spPr>
            <a:xfrm>
              <a:off x="7296200" y="2686303"/>
              <a:ext cx="133946" cy="272503"/>
            </a:xfrm>
            <a:prstGeom prst="rect">
              <a:avLst/>
            </a:prstGeom>
          </p:spPr>
        </p:pic>
        <p:pic>
          <p:nvPicPr>
            <p:cNvPr id="33" name="object 33"/>
            <p:cNvPicPr/>
            <p:nvPr/>
          </p:nvPicPr>
          <p:blipFill>
            <a:blip r:embed="rId16" cstate="print"/>
            <a:stretch>
              <a:fillRect/>
            </a:stretch>
          </p:blipFill>
          <p:spPr>
            <a:xfrm>
              <a:off x="7294664" y="3013570"/>
              <a:ext cx="137020" cy="137020"/>
            </a:xfrm>
            <a:prstGeom prst="rect">
              <a:avLst/>
            </a:prstGeom>
          </p:spPr>
        </p:pic>
      </p:grpSp>
      <p:grpSp>
        <p:nvGrpSpPr>
          <p:cNvPr id="34" name="object 34"/>
          <p:cNvGrpSpPr/>
          <p:nvPr/>
        </p:nvGrpSpPr>
        <p:grpSpPr>
          <a:xfrm>
            <a:off x="7183539" y="1826221"/>
            <a:ext cx="368935" cy="687070"/>
            <a:chOff x="7183539" y="1826221"/>
            <a:chExt cx="368935" cy="687070"/>
          </a:xfrm>
        </p:grpSpPr>
        <p:sp>
          <p:nvSpPr>
            <p:cNvPr id="35" name="object 3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6" name="object 36"/>
            <p:cNvPicPr/>
            <p:nvPr/>
          </p:nvPicPr>
          <p:blipFill>
            <a:blip r:embed="rId17" cstate="print"/>
            <a:stretch>
              <a:fillRect/>
            </a:stretch>
          </p:blipFill>
          <p:spPr>
            <a:xfrm>
              <a:off x="7296200" y="1940369"/>
              <a:ext cx="133946" cy="274040"/>
            </a:xfrm>
            <a:prstGeom prst="rect">
              <a:avLst/>
            </a:prstGeom>
          </p:spPr>
        </p:pic>
        <p:pic>
          <p:nvPicPr>
            <p:cNvPr id="37" name="object 37"/>
            <p:cNvPicPr/>
            <p:nvPr/>
          </p:nvPicPr>
          <p:blipFill>
            <a:blip r:embed="rId18" cstate="print"/>
            <a:stretch>
              <a:fillRect/>
            </a:stretch>
          </p:blipFill>
          <p:spPr>
            <a:xfrm>
              <a:off x="7294664" y="2269184"/>
              <a:ext cx="137020" cy="135483"/>
            </a:xfrm>
            <a:prstGeom prst="rect">
              <a:avLst/>
            </a:prstGeom>
          </p:spPr>
        </p:pic>
      </p:grpSp>
      <p:grpSp>
        <p:nvGrpSpPr>
          <p:cNvPr id="38" name="object 38"/>
          <p:cNvGrpSpPr/>
          <p:nvPr/>
        </p:nvGrpSpPr>
        <p:grpSpPr>
          <a:xfrm>
            <a:off x="7183539" y="3314991"/>
            <a:ext cx="368935" cy="688340"/>
            <a:chOff x="7183539" y="3314991"/>
            <a:chExt cx="368935" cy="688340"/>
          </a:xfrm>
        </p:grpSpPr>
        <p:sp>
          <p:nvSpPr>
            <p:cNvPr id="39" name="object 3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0" name="object 40"/>
            <p:cNvPicPr/>
            <p:nvPr/>
          </p:nvPicPr>
          <p:blipFill>
            <a:blip r:embed="rId19" cstate="print"/>
            <a:stretch>
              <a:fillRect/>
            </a:stretch>
          </p:blipFill>
          <p:spPr>
            <a:xfrm>
              <a:off x="7296200" y="3430689"/>
              <a:ext cx="133946" cy="272453"/>
            </a:xfrm>
            <a:prstGeom prst="rect">
              <a:avLst/>
            </a:prstGeom>
          </p:spPr>
        </p:pic>
        <p:pic>
          <p:nvPicPr>
            <p:cNvPr id="41" name="object 41"/>
            <p:cNvPicPr/>
            <p:nvPr/>
          </p:nvPicPr>
          <p:blipFill>
            <a:blip r:embed="rId20" cstate="print"/>
            <a:stretch>
              <a:fillRect/>
            </a:stretch>
          </p:blipFill>
          <p:spPr>
            <a:xfrm>
              <a:off x="7294664" y="3759492"/>
              <a:ext cx="137020" cy="135483"/>
            </a:xfrm>
            <a:prstGeom prst="rect">
              <a:avLst/>
            </a:prstGeom>
          </p:spPr>
        </p:pic>
      </p:grpSp>
      <p:grpSp>
        <p:nvGrpSpPr>
          <p:cNvPr id="42" name="object 42"/>
          <p:cNvGrpSpPr/>
          <p:nvPr/>
        </p:nvGrpSpPr>
        <p:grpSpPr>
          <a:xfrm>
            <a:off x="7183539" y="4060875"/>
            <a:ext cx="368935" cy="687070"/>
            <a:chOff x="7183539" y="4060875"/>
            <a:chExt cx="368935" cy="687070"/>
          </a:xfrm>
        </p:grpSpPr>
        <p:sp>
          <p:nvSpPr>
            <p:cNvPr id="43" name="object 4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4" name="object 44"/>
            <p:cNvPicPr/>
            <p:nvPr/>
          </p:nvPicPr>
          <p:blipFill>
            <a:blip r:embed="rId21" cstate="print"/>
            <a:stretch>
              <a:fillRect/>
            </a:stretch>
          </p:blipFill>
          <p:spPr>
            <a:xfrm>
              <a:off x="7296200" y="4175073"/>
              <a:ext cx="133946" cy="273989"/>
            </a:xfrm>
            <a:prstGeom prst="rect">
              <a:avLst/>
            </a:prstGeom>
          </p:spPr>
        </p:pic>
        <p:pic>
          <p:nvPicPr>
            <p:cNvPr id="45" name="object 45"/>
            <p:cNvPicPr/>
            <p:nvPr/>
          </p:nvPicPr>
          <p:blipFill>
            <a:blip r:embed="rId22" cstate="print"/>
            <a:stretch>
              <a:fillRect/>
            </a:stretch>
          </p:blipFill>
          <p:spPr>
            <a:xfrm>
              <a:off x="7294664" y="4503889"/>
              <a:ext cx="137020" cy="136969"/>
            </a:xfrm>
            <a:prstGeom prst="rect">
              <a:avLst/>
            </a:prstGeom>
          </p:spPr>
        </p:pic>
      </p:grpSp>
      <p:grpSp>
        <p:nvGrpSpPr>
          <p:cNvPr id="46" name="object 46"/>
          <p:cNvGrpSpPr/>
          <p:nvPr/>
        </p:nvGrpSpPr>
        <p:grpSpPr>
          <a:xfrm>
            <a:off x="7183539" y="4805260"/>
            <a:ext cx="368935" cy="688340"/>
            <a:chOff x="7183539" y="4805260"/>
            <a:chExt cx="368935" cy="688340"/>
          </a:xfrm>
        </p:grpSpPr>
        <p:sp>
          <p:nvSpPr>
            <p:cNvPr id="47" name="object 4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8" name="object 48"/>
            <p:cNvPicPr/>
            <p:nvPr/>
          </p:nvPicPr>
          <p:blipFill>
            <a:blip r:embed="rId23" cstate="print"/>
            <a:stretch>
              <a:fillRect/>
            </a:stretch>
          </p:blipFill>
          <p:spPr>
            <a:xfrm>
              <a:off x="7296200" y="4920957"/>
              <a:ext cx="133946" cy="272503"/>
            </a:xfrm>
            <a:prstGeom prst="rect">
              <a:avLst/>
            </a:prstGeom>
          </p:spPr>
        </p:pic>
        <p:pic>
          <p:nvPicPr>
            <p:cNvPr id="49" name="object 49"/>
            <p:cNvPicPr/>
            <p:nvPr/>
          </p:nvPicPr>
          <p:blipFill>
            <a:blip r:embed="rId24" cstate="print"/>
            <a:stretch>
              <a:fillRect/>
            </a:stretch>
          </p:blipFill>
          <p:spPr>
            <a:xfrm>
              <a:off x="7294664" y="5248274"/>
              <a:ext cx="137020" cy="136969"/>
            </a:xfrm>
            <a:prstGeom prst="rect">
              <a:avLst/>
            </a:prstGeom>
          </p:spPr>
        </p:pic>
      </p:grpSp>
      <p:grpSp>
        <p:nvGrpSpPr>
          <p:cNvPr id="50" name="object 50"/>
          <p:cNvGrpSpPr/>
          <p:nvPr/>
        </p:nvGrpSpPr>
        <p:grpSpPr>
          <a:xfrm>
            <a:off x="7183539" y="5549645"/>
            <a:ext cx="368935" cy="688340"/>
            <a:chOff x="7183539" y="5549645"/>
            <a:chExt cx="368935" cy="688340"/>
          </a:xfrm>
        </p:grpSpPr>
        <p:sp>
          <p:nvSpPr>
            <p:cNvPr id="51" name="object 5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2" name="object 52"/>
            <p:cNvPicPr/>
            <p:nvPr/>
          </p:nvPicPr>
          <p:blipFill>
            <a:blip r:embed="rId25" cstate="print"/>
            <a:stretch>
              <a:fillRect/>
            </a:stretch>
          </p:blipFill>
          <p:spPr>
            <a:xfrm>
              <a:off x="7296200" y="5665342"/>
              <a:ext cx="133946" cy="272503"/>
            </a:xfrm>
            <a:prstGeom prst="rect">
              <a:avLst/>
            </a:prstGeom>
          </p:spPr>
        </p:pic>
        <p:pic>
          <p:nvPicPr>
            <p:cNvPr id="53" name="object 53"/>
            <p:cNvPicPr/>
            <p:nvPr/>
          </p:nvPicPr>
          <p:blipFill>
            <a:blip r:embed="rId26" cstate="print"/>
            <a:stretch>
              <a:fillRect/>
            </a:stretch>
          </p:blipFill>
          <p:spPr>
            <a:xfrm>
              <a:off x="7294664" y="5994145"/>
              <a:ext cx="137020" cy="135483"/>
            </a:xfrm>
            <a:prstGeom prst="rect">
              <a:avLst/>
            </a:prstGeom>
          </p:spPr>
        </p:pic>
      </p:grpSp>
      <p:grpSp>
        <p:nvGrpSpPr>
          <p:cNvPr id="54" name="object 54"/>
          <p:cNvGrpSpPr/>
          <p:nvPr/>
        </p:nvGrpSpPr>
        <p:grpSpPr>
          <a:xfrm>
            <a:off x="7183539" y="6295580"/>
            <a:ext cx="368935" cy="687070"/>
            <a:chOff x="7183539" y="6295580"/>
            <a:chExt cx="368935" cy="687070"/>
          </a:xfrm>
        </p:grpSpPr>
        <p:sp>
          <p:nvSpPr>
            <p:cNvPr id="55" name="object 5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6" name="object 56"/>
            <p:cNvPicPr/>
            <p:nvPr/>
          </p:nvPicPr>
          <p:blipFill>
            <a:blip r:embed="rId27" cstate="print"/>
            <a:stretch>
              <a:fillRect/>
            </a:stretch>
          </p:blipFill>
          <p:spPr>
            <a:xfrm>
              <a:off x="7296200" y="6409727"/>
              <a:ext cx="133946" cy="274040"/>
            </a:xfrm>
            <a:prstGeom prst="rect">
              <a:avLst/>
            </a:prstGeom>
          </p:spPr>
        </p:pic>
        <p:pic>
          <p:nvPicPr>
            <p:cNvPr id="57" name="object 57"/>
            <p:cNvPicPr/>
            <p:nvPr/>
          </p:nvPicPr>
          <p:blipFill>
            <a:blip r:embed="rId28" cstate="print"/>
            <a:stretch>
              <a:fillRect/>
            </a:stretch>
          </p:blipFill>
          <p:spPr>
            <a:xfrm>
              <a:off x="7294664" y="6738543"/>
              <a:ext cx="137020" cy="137020"/>
            </a:xfrm>
            <a:prstGeom prst="rect">
              <a:avLst/>
            </a:prstGeom>
          </p:spPr>
        </p:pic>
      </p:grpSp>
      <p:grpSp>
        <p:nvGrpSpPr>
          <p:cNvPr id="58" name="object 58"/>
          <p:cNvGrpSpPr/>
          <p:nvPr/>
        </p:nvGrpSpPr>
        <p:grpSpPr>
          <a:xfrm>
            <a:off x="7183539" y="7039964"/>
            <a:ext cx="368935" cy="688340"/>
            <a:chOff x="7183539" y="7039964"/>
            <a:chExt cx="368935" cy="688340"/>
          </a:xfrm>
        </p:grpSpPr>
        <p:sp>
          <p:nvSpPr>
            <p:cNvPr id="59" name="object 5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60" name="object 60"/>
            <p:cNvPicPr/>
            <p:nvPr/>
          </p:nvPicPr>
          <p:blipFill>
            <a:blip r:embed="rId29" cstate="print"/>
            <a:stretch>
              <a:fillRect/>
            </a:stretch>
          </p:blipFill>
          <p:spPr>
            <a:xfrm>
              <a:off x="7296200" y="7155662"/>
              <a:ext cx="133946" cy="272503"/>
            </a:xfrm>
            <a:prstGeom prst="rect">
              <a:avLst/>
            </a:prstGeom>
          </p:spPr>
        </p:pic>
        <p:pic>
          <p:nvPicPr>
            <p:cNvPr id="61" name="object 61"/>
            <p:cNvPicPr/>
            <p:nvPr/>
          </p:nvPicPr>
          <p:blipFill>
            <a:blip r:embed="rId30" cstate="print"/>
            <a:stretch>
              <a:fillRect/>
            </a:stretch>
          </p:blipFill>
          <p:spPr>
            <a:xfrm>
              <a:off x="7294664" y="7482928"/>
              <a:ext cx="137020" cy="137020"/>
            </a:xfrm>
            <a:prstGeom prst="rect">
              <a:avLst/>
            </a:prstGeom>
          </p:spPr>
        </p:pic>
      </p:grpSp>
      <p:grpSp>
        <p:nvGrpSpPr>
          <p:cNvPr id="62" name="object 62"/>
          <p:cNvGrpSpPr/>
          <p:nvPr/>
        </p:nvGrpSpPr>
        <p:grpSpPr>
          <a:xfrm>
            <a:off x="7183539" y="7784350"/>
            <a:ext cx="368935" cy="688340"/>
            <a:chOff x="7183539" y="7784350"/>
            <a:chExt cx="368935" cy="688340"/>
          </a:xfrm>
        </p:grpSpPr>
        <p:sp>
          <p:nvSpPr>
            <p:cNvPr id="63" name="object 6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4" name="object 64"/>
            <p:cNvPicPr/>
            <p:nvPr/>
          </p:nvPicPr>
          <p:blipFill>
            <a:blip r:embed="rId31" cstate="print"/>
            <a:stretch>
              <a:fillRect/>
            </a:stretch>
          </p:blipFill>
          <p:spPr>
            <a:xfrm>
              <a:off x="7296200" y="7900047"/>
              <a:ext cx="133946" cy="272453"/>
            </a:xfrm>
            <a:prstGeom prst="rect">
              <a:avLst/>
            </a:prstGeom>
          </p:spPr>
        </p:pic>
        <p:pic>
          <p:nvPicPr>
            <p:cNvPr id="65" name="object 65"/>
            <p:cNvPicPr/>
            <p:nvPr/>
          </p:nvPicPr>
          <p:blipFill>
            <a:blip r:embed="rId32" cstate="print"/>
            <a:stretch>
              <a:fillRect/>
            </a:stretch>
          </p:blipFill>
          <p:spPr>
            <a:xfrm>
              <a:off x="7294664" y="8228850"/>
              <a:ext cx="137020" cy="135483"/>
            </a:xfrm>
            <a:prstGeom prst="rect">
              <a:avLst/>
            </a:prstGeom>
          </p:spPr>
        </p:pic>
      </p:grpSp>
      <p:pic>
        <p:nvPicPr>
          <p:cNvPr id="66" name="object 66"/>
          <p:cNvPicPr/>
          <p:nvPr/>
        </p:nvPicPr>
        <p:blipFill>
          <a:blip r:embed="rId33" cstate="print"/>
          <a:stretch>
            <a:fillRect/>
          </a:stretch>
        </p:blipFill>
        <p:spPr>
          <a:xfrm>
            <a:off x="7183539" y="8530233"/>
            <a:ext cx="368401" cy="688085"/>
          </a:xfrm>
          <a:prstGeom prst="rect">
            <a:avLst/>
          </a:prstGeom>
        </p:spPr>
      </p:pic>
      <p:grpSp>
        <p:nvGrpSpPr>
          <p:cNvPr id="67" name="object 67"/>
          <p:cNvGrpSpPr/>
          <p:nvPr/>
        </p:nvGrpSpPr>
        <p:grpSpPr>
          <a:xfrm>
            <a:off x="7183539" y="9274619"/>
            <a:ext cx="368935" cy="688340"/>
            <a:chOff x="7183539" y="9274619"/>
            <a:chExt cx="368935" cy="688340"/>
          </a:xfrm>
        </p:grpSpPr>
        <p:sp>
          <p:nvSpPr>
            <p:cNvPr id="68" name="object 6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9" name="object 69"/>
            <p:cNvPicPr/>
            <p:nvPr/>
          </p:nvPicPr>
          <p:blipFill>
            <a:blip r:embed="rId34" cstate="print"/>
            <a:stretch>
              <a:fillRect/>
            </a:stretch>
          </p:blipFill>
          <p:spPr>
            <a:xfrm>
              <a:off x="7323581" y="9341637"/>
              <a:ext cx="79184" cy="121742"/>
            </a:xfrm>
            <a:prstGeom prst="rect">
              <a:avLst/>
            </a:prstGeom>
          </p:spPr>
        </p:pic>
        <p:pic>
          <p:nvPicPr>
            <p:cNvPr id="70" name="object 70"/>
            <p:cNvPicPr/>
            <p:nvPr/>
          </p:nvPicPr>
          <p:blipFill>
            <a:blip r:embed="rId35" cstate="print"/>
            <a:stretch>
              <a:fillRect/>
            </a:stretch>
          </p:blipFill>
          <p:spPr>
            <a:xfrm>
              <a:off x="7296200" y="9483178"/>
              <a:ext cx="133946" cy="420141"/>
            </a:xfrm>
            <a:prstGeom prst="rect">
              <a:avLst/>
            </a:prstGeom>
          </p:spPr>
        </p:pic>
      </p:grpSp>
      <p:sp>
        <p:nvSpPr>
          <p:cNvPr id="72" name="正方形/長方形 71">
            <a:extLst>
              <a:ext uri="{FF2B5EF4-FFF2-40B4-BE49-F238E27FC236}">
                <a16:creationId xmlns:a16="http://schemas.microsoft.com/office/drawing/2014/main" id="{806557F4-67CE-6F49-EE8A-F163D2406C68}"/>
              </a:ext>
            </a:extLst>
          </p:cNvPr>
          <p:cNvSpPr/>
          <p:nvPr/>
        </p:nvSpPr>
        <p:spPr>
          <a:xfrm>
            <a:off x="1170878" y="3258946"/>
            <a:ext cx="5224118" cy="500546"/>
          </a:xfrm>
          <a:prstGeom prst="rect">
            <a:avLst/>
          </a:prstGeom>
          <a:solidFill>
            <a:srgbClr val="E7E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1" name="テキスト ボックス 70">
            <a:extLst>
              <a:ext uri="{FF2B5EF4-FFF2-40B4-BE49-F238E27FC236}">
                <a16:creationId xmlns:a16="http://schemas.microsoft.com/office/drawing/2014/main" id="{3A0D4D84-27B9-2117-1CAD-CF7C3087B7DD}"/>
              </a:ext>
            </a:extLst>
          </p:cNvPr>
          <p:cNvSpPr txBox="1"/>
          <p:nvPr/>
        </p:nvSpPr>
        <p:spPr>
          <a:xfrm>
            <a:off x="1303062" y="3278386"/>
            <a:ext cx="4994529" cy="430887"/>
          </a:xfrm>
          <a:prstGeom prst="rect">
            <a:avLst/>
          </a:prstGeom>
          <a:noFill/>
        </p:spPr>
        <p:txBody>
          <a:bodyPr wrap="square" rtlCol="0">
            <a:spAutoFit/>
          </a:bodyPr>
          <a:lstStyle/>
          <a:p>
            <a:pPr algn="l"/>
            <a:r>
              <a:rPr kumimoji="1" lang="ja-JP" altLang="en-US" sz="1100" b="1" dirty="0">
                <a:solidFill>
                  <a:srgbClr val="00B5F0"/>
                </a:solidFill>
                <a:latin typeface="BIZ UDPゴシック" panose="020B0400000000000000" pitchFamily="50" charset="-128"/>
                <a:ea typeface="BIZ UDPゴシック" panose="020B0400000000000000" pitchFamily="50" charset="-128"/>
              </a:rPr>
              <a:t>　介護休業中は、要介護状態の同一対象家族について、９３日を限度に３回までに限り作業開始時賃金の６７％の介護休業給付金が支給されます。</a:t>
            </a:r>
          </a:p>
        </p:txBody>
      </p:sp>
      <p:grpSp>
        <p:nvGrpSpPr>
          <p:cNvPr id="73" name="object 2"/>
          <p:cNvGrpSpPr/>
          <p:nvPr/>
        </p:nvGrpSpPr>
        <p:grpSpPr>
          <a:xfrm>
            <a:off x="3415956" y="10148442"/>
            <a:ext cx="703580" cy="91440"/>
            <a:chOff x="3415956" y="10148442"/>
            <a:chExt cx="703580" cy="91440"/>
          </a:xfrm>
        </p:grpSpPr>
        <p:sp>
          <p:nvSpPr>
            <p:cNvPr id="74"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75" name="object 4"/>
            <p:cNvPicPr/>
            <p:nvPr/>
          </p:nvPicPr>
          <p:blipFill>
            <a:blip r:embed="rId36" cstate="print"/>
            <a:stretch>
              <a:fillRect/>
            </a:stretch>
          </p:blipFill>
          <p:spPr>
            <a:xfrm>
              <a:off x="3738663" y="10148442"/>
              <a:ext cx="121793" cy="91325"/>
            </a:xfrm>
            <a:prstGeom prst="rect">
              <a:avLst/>
            </a:prstGeom>
          </p:spPr>
        </p:pic>
        <p:sp>
          <p:nvSpPr>
            <p:cNvPr id="76"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 name="図 28">
            <a:extLst>
              <a:ext uri="{FF2B5EF4-FFF2-40B4-BE49-F238E27FC236}">
                <a16:creationId xmlns:a16="http://schemas.microsoft.com/office/drawing/2014/main" id="{E833116C-CE5C-E6C1-C6EB-0DD498668EE3}"/>
              </a:ext>
            </a:extLst>
          </p:cNvPr>
          <p:cNvPicPr>
            <a:picLocks noChangeAspect="1"/>
          </p:cNvPicPr>
          <p:nvPr/>
        </p:nvPicPr>
        <p:blipFill>
          <a:blip r:embed="rId2">
            <a:extLst>
              <a:ext uri="{BEBA8EAE-BF5A-486C-A8C5-ECC9F3942E4B}">
                <a14:imgProps xmlns:a14="http://schemas.microsoft.com/office/drawing/2010/main">
                  <a14:imgLayer r:embed="rId3">
                    <a14:imgEffect>
                      <a14:colorTemperature colorTemp="11200"/>
                    </a14:imgEffect>
                    <a14:imgEffect>
                      <a14:saturation sat="0"/>
                    </a14:imgEffect>
                    <a14:imgEffect>
                      <a14:brightnessContrast contrast="-20000"/>
                    </a14:imgEffect>
                  </a14:imgLayer>
                </a14:imgProps>
              </a:ext>
            </a:extLst>
          </a:blip>
          <a:stretch>
            <a:fillRect/>
          </a:stretch>
        </p:blipFill>
        <p:spPr>
          <a:xfrm>
            <a:off x="4297420" y="2294623"/>
            <a:ext cx="1586352" cy="2232378"/>
          </a:xfrm>
          <a:prstGeom prst="rect">
            <a:avLst/>
          </a:prstGeom>
          <a:ln>
            <a:solidFill>
              <a:schemeClr val="tx1">
                <a:lumMod val="65000"/>
                <a:lumOff val="35000"/>
              </a:schemeClr>
            </a:solidFill>
          </a:ln>
        </p:spPr>
      </p:pic>
      <p:sp>
        <p:nvSpPr>
          <p:cNvPr id="26" name="テキスト ボックス 25">
            <a:extLst>
              <a:ext uri="{FF2B5EF4-FFF2-40B4-BE49-F238E27FC236}">
                <a16:creationId xmlns:a16="http://schemas.microsoft.com/office/drawing/2014/main" id="{1FB92EDA-B907-E989-D291-4E44CEC90A28}"/>
              </a:ext>
            </a:extLst>
          </p:cNvPr>
          <p:cNvSpPr txBox="1"/>
          <p:nvPr/>
        </p:nvSpPr>
        <p:spPr>
          <a:xfrm>
            <a:off x="969325" y="4700036"/>
            <a:ext cx="2592999" cy="461665"/>
          </a:xfrm>
          <a:prstGeom prst="rect">
            <a:avLst/>
          </a:prstGeom>
          <a:noFill/>
        </p:spPr>
        <p:txBody>
          <a:bodyPr wrap="square">
            <a:spAutoFit/>
          </a:bodyPr>
          <a:lstStyle/>
          <a:p>
            <a:r>
              <a:rPr lang="ja-JP" altLang="en-US" sz="800">
                <a:latin typeface="HG丸ｺﾞｼｯｸM-PRO" panose="020F0600000000000000" pitchFamily="50" charset="-128"/>
                <a:ea typeface="HG丸ｺﾞｼｯｸM-PRO" panose="020F0600000000000000" pitchFamily="50" charset="-128"/>
              </a:rPr>
              <a:t>出典：総務省「令和</a:t>
            </a:r>
            <a:r>
              <a:rPr lang="en-US" altLang="ja-JP" sz="800">
                <a:latin typeface="HG丸ｺﾞｼｯｸM-PRO" panose="020F0600000000000000" pitchFamily="50" charset="-128"/>
                <a:ea typeface="HG丸ｺﾞｼｯｸM-PRO" panose="020F0600000000000000" pitchFamily="50" charset="-128"/>
              </a:rPr>
              <a:t>6</a:t>
            </a:r>
            <a:r>
              <a:rPr lang="ja-JP" altLang="en-US" sz="800">
                <a:latin typeface="HG丸ｺﾞｼｯｸM-PRO" panose="020F0600000000000000" pitchFamily="50" charset="-128"/>
                <a:ea typeface="HG丸ｺﾞｼｯｸM-PRO" panose="020F0600000000000000" pitchFamily="50" charset="-128"/>
              </a:rPr>
              <a:t>年通信利用動向調査の結果」</a:t>
            </a:r>
            <a:endParaRPr lang="en-US" altLang="ja-JP" sz="800">
              <a:latin typeface="HG丸ｺﾞｼｯｸM-PRO" panose="020F0600000000000000" pitchFamily="50" charset="-128"/>
              <a:ea typeface="HG丸ｺﾞｼｯｸM-PRO" panose="020F0600000000000000" pitchFamily="50" charset="-128"/>
            </a:endParaRPr>
          </a:p>
          <a:p>
            <a:r>
              <a:rPr lang="en-US" altLang="ja-JP" sz="800"/>
              <a:t>https://www.soumu.go.jp/johotsusintokei/statistics/data/250530_1.pdf</a:t>
            </a:r>
            <a:endParaRPr lang="ja-JP" altLang="en-US" sz="800"/>
          </a:p>
        </p:txBody>
      </p:sp>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sp>
        <p:nvSpPr>
          <p:cNvPr id="8" name="object 8"/>
          <p:cNvSpPr/>
          <p:nvPr/>
        </p:nvSpPr>
        <p:spPr>
          <a:xfrm>
            <a:off x="5586704" y="1301051"/>
            <a:ext cx="55244" cy="81280"/>
          </a:xfrm>
          <a:custGeom>
            <a:avLst/>
            <a:gdLst/>
            <a:ahLst/>
            <a:cxnLst/>
            <a:rect l="l" t="t" r="r" b="b"/>
            <a:pathLst>
              <a:path w="55245" h="81280">
                <a:moveTo>
                  <a:pt x="0" y="80670"/>
                </a:moveTo>
                <a:lnTo>
                  <a:pt x="0" y="0"/>
                </a:lnTo>
                <a:lnTo>
                  <a:pt x="54775" y="39547"/>
                </a:lnTo>
                <a:lnTo>
                  <a:pt x="0" y="80670"/>
                </a:lnTo>
                <a:close/>
              </a:path>
            </a:pathLst>
          </a:custGeom>
          <a:solidFill>
            <a:srgbClr val="00B6F0"/>
          </a:solidFill>
        </p:spPr>
        <p:txBody>
          <a:bodyPr wrap="square" lIns="0" tIns="0" rIns="0" bIns="0" rtlCol="0"/>
          <a:lstStyle/>
          <a:p>
            <a:endParaRPr/>
          </a:p>
        </p:txBody>
      </p:sp>
      <p:pic>
        <p:nvPicPr>
          <p:cNvPr id="9" name="object 9"/>
          <p:cNvPicPr/>
          <p:nvPr/>
        </p:nvPicPr>
        <p:blipFill>
          <a:blip r:embed="rId4" cstate="print"/>
          <a:stretch>
            <a:fillRect/>
          </a:stretch>
        </p:blipFill>
        <p:spPr>
          <a:xfrm>
            <a:off x="5696292" y="1288846"/>
            <a:ext cx="71539" cy="103543"/>
          </a:xfrm>
          <a:prstGeom prst="rect">
            <a:avLst/>
          </a:prstGeom>
        </p:spPr>
      </p:pic>
      <p:pic>
        <p:nvPicPr>
          <p:cNvPr id="10" name="object 10"/>
          <p:cNvPicPr/>
          <p:nvPr/>
        </p:nvPicPr>
        <p:blipFill>
          <a:blip r:embed="rId5" cstate="print"/>
          <a:stretch>
            <a:fillRect/>
          </a:stretch>
        </p:blipFill>
        <p:spPr>
          <a:xfrm>
            <a:off x="5787631" y="1285823"/>
            <a:ext cx="435368" cy="106565"/>
          </a:xfrm>
          <a:prstGeom prst="rect">
            <a:avLst/>
          </a:prstGeom>
        </p:spPr>
      </p:pic>
      <p:pic>
        <p:nvPicPr>
          <p:cNvPr id="11" name="object 11"/>
          <p:cNvPicPr/>
          <p:nvPr/>
        </p:nvPicPr>
        <p:blipFill>
          <a:blip r:embed="rId6" cstate="print"/>
          <a:stretch>
            <a:fillRect/>
          </a:stretch>
        </p:blipFill>
        <p:spPr>
          <a:xfrm>
            <a:off x="6394996" y="1282750"/>
            <a:ext cx="246608" cy="117221"/>
          </a:xfrm>
          <a:prstGeom prst="rect">
            <a:avLst/>
          </a:prstGeom>
        </p:spPr>
      </p:pic>
      <p:pic>
        <p:nvPicPr>
          <p:cNvPr id="12" name="object 12"/>
          <p:cNvPicPr/>
          <p:nvPr/>
        </p:nvPicPr>
        <p:blipFill>
          <a:blip r:embed="rId7" cstate="print"/>
          <a:stretch>
            <a:fillRect/>
          </a:stretch>
        </p:blipFill>
        <p:spPr>
          <a:xfrm>
            <a:off x="890536" y="1439570"/>
            <a:ext cx="5752604" cy="360756"/>
          </a:xfrm>
          <a:prstGeom prst="rect">
            <a:avLst/>
          </a:prstGeom>
        </p:spPr>
      </p:pic>
      <p:pic>
        <p:nvPicPr>
          <p:cNvPr id="14" name="object 14"/>
          <p:cNvPicPr/>
          <p:nvPr/>
        </p:nvPicPr>
        <p:blipFill>
          <a:blip r:embed="rId8" cstate="print"/>
          <a:stretch>
            <a:fillRect/>
          </a:stretch>
        </p:blipFill>
        <p:spPr>
          <a:xfrm>
            <a:off x="6092075" y="4426241"/>
            <a:ext cx="558711" cy="191795"/>
          </a:xfrm>
          <a:prstGeom prst="rect">
            <a:avLst/>
          </a:prstGeom>
        </p:spPr>
      </p:pic>
      <p:pic>
        <p:nvPicPr>
          <p:cNvPr id="15" name="object 15"/>
          <p:cNvPicPr/>
          <p:nvPr/>
        </p:nvPicPr>
        <p:blipFill>
          <a:blip r:embed="rId9" cstate="print"/>
          <a:stretch>
            <a:fillRect/>
          </a:stretch>
        </p:blipFill>
        <p:spPr>
          <a:xfrm>
            <a:off x="1161503" y="1958682"/>
            <a:ext cx="124815" cy="120243"/>
          </a:xfrm>
          <a:prstGeom prst="rect">
            <a:avLst/>
          </a:prstGeom>
        </p:spPr>
      </p:pic>
      <p:pic>
        <p:nvPicPr>
          <p:cNvPr id="16" name="object 16"/>
          <p:cNvPicPr/>
          <p:nvPr/>
        </p:nvPicPr>
        <p:blipFill>
          <a:blip r:embed="rId10" cstate="print"/>
          <a:stretch>
            <a:fillRect/>
          </a:stretch>
        </p:blipFill>
        <p:spPr>
          <a:xfrm>
            <a:off x="1307604" y="1954059"/>
            <a:ext cx="237477" cy="123329"/>
          </a:xfrm>
          <a:prstGeom prst="rect">
            <a:avLst/>
          </a:prstGeom>
        </p:spPr>
      </p:pic>
      <p:sp>
        <p:nvSpPr>
          <p:cNvPr id="17" name="object 17"/>
          <p:cNvSpPr/>
          <p:nvPr/>
        </p:nvSpPr>
        <p:spPr>
          <a:xfrm>
            <a:off x="1564881" y="1948014"/>
            <a:ext cx="749300" cy="133985"/>
          </a:xfrm>
          <a:custGeom>
            <a:avLst/>
            <a:gdLst/>
            <a:ahLst/>
            <a:cxnLst/>
            <a:rect l="l" t="t" r="r" b="b"/>
            <a:pathLst>
              <a:path w="749300" h="133985">
                <a:moveTo>
                  <a:pt x="127889" y="59334"/>
                </a:moveTo>
                <a:lnTo>
                  <a:pt x="0" y="59334"/>
                </a:lnTo>
                <a:lnTo>
                  <a:pt x="0" y="76098"/>
                </a:lnTo>
                <a:lnTo>
                  <a:pt x="127889" y="76098"/>
                </a:lnTo>
                <a:lnTo>
                  <a:pt x="127889" y="59334"/>
                </a:lnTo>
                <a:close/>
              </a:path>
              <a:path w="749300" h="133985">
                <a:moveTo>
                  <a:pt x="252704" y="28917"/>
                </a:moveTo>
                <a:lnTo>
                  <a:pt x="249631" y="24358"/>
                </a:lnTo>
                <a:lnTo>
                  <a:pt x="193319" y="24358"/>
                </a:lnTo>
                <a:lnTo>
                  <a:pt x="196354" y="19786"/>
                </a:lnTo>
                <a:lnTo>
                  <a:pt x="199428" y="13690"/>
                </a:lnTo>
                <a:lnTo>
                  <a:pt x="199428" y="4559"/>
                </a:lnTo>
                <a:lnTo>
                  <a:pt x="193319" y="3022"/>
                </a:lnTo>
                <a:lnTo>
                  <a:pt x="185737" y="3022"/>
                </a:lnTo>
                <a:lnTo>
                  <a:pt x="184200" y="4559"/>
                </a:lnTo>
                <a:lnTo>
                  <a:pt x="178092" y="18249"/>
                </a:lnTo>
                <a:lnTo>
                  <a:pt x="175056" y="24587"/>
                </a:lnTo>
                <a:lnTo>
                  <a:pt x="168592" y="33477"/>
                </a:lnTo>
                <a:lnTo>
                  <a:pt x="159270" y="43522"/>
                </a:lnTo>
                <a:lnTo>
                  <a:pt x="147688" y="53276"/>
                </a:lnTo>
                <a:lnTo>
                  <a:pt x="141579" y="57835"/>
                </a:lnTo>
                <a:lnTo>
                  <a:pt x="140042" y="57835"/>
                </a:lnTo>
                <a:lnTo>
                  <a:pt x="140042" y="65430"/>
                </a:lnTo>
                <a:lnTo>
                  <a:pt x="144602" y="69989"/>
                </a:lnTo>
                <a:lnTo>
                  <a:pt x="149174" y="69989"/>
                </a:lnTo>
                <a:lnTo>
                  <a:pt x="157429" y="66535"/>
                </a:lnTo>
                <a:lnTo>
                  <a:pt x="167259" y="58216"/>
                </a:lnTo>
                <a:lnTo>
                  <a:pt x="176796" y="48196"/>
                </a:lnTo>
                <a:lnTo>
                  <a:pt x="184200" y="39585"/>
                </a:lnTo>
                <a:lnTo>
                  <a:pt x="234454" y="39585"/>
                </a:lnTo>
                <a:lnTo>
                  <a:pt x="234454" y="42608"/>
                </a:lnTo>
                <a:lnTo>
                  <a:pt x="233667" y="46621"/>
                </a:lnTo>
                <a:lnTo>
                  <a:pt x="210959" y="87185"/>
                </a:lnTo>
                <a:lnTo>
                  <a:pt x="175425" y="109347"/>
                </a:lnTo>
                <a:lnTo>
                  <a:pt x="156806" y="114147"/>
                </a:lnTo>
                <a:lnTo>
                  <a:pt x="152247" y="115684"/>
                </a:lnTo>
                <a:lnTo>
                  <a:pt x="147688" y="117170"/>
                </a:lnTo>
                <a:lnTo>
                  <a:pt x="147688" y="130911"/>
                </a:lnTo>
                <a:lnTo>
                  <a:pt x="156806" y="130911"/>
                </a:lnTo>
                <a:lnTo>
                  <a:pt x="164045" y="129755"/>
                </a:lnTo>
                <a:lnTo>
                  <a:pt x="201955" y="114871"/>
                </a:lnTo>
                <a:lnTo>
                  <a:pt x="238569" y="77635"/>
                </a:lnTo>
                <a:lnTo>
                  <a:pt x="252272" y="39585"/>
                </a:lnTo>
                <a:lnTo>
                  <a:pt x="252704" y="36512"/>
                </a:lnTo>
                <a:lnTo>
                  <a:pt x="252704" y="28917"/>
                </a:lnTo>
                <a:close/>
              </a:path>
              <a:path w="749300" h="133985">
                <a:moveTo>
                  <a:pt x="305981" y="13690"/>
                </a:moveTo>
                <a:lnTo>
                  <a:pt x="302907" y="12153"/>
                </a:lnTo>
                <a:lnTo>
                  <a:pt x="298348" y="9118"/>
                </a:lnTo>
                <a:lnTo>
                  <a:pt x="284657" y="3022"/>
                </a:lnTo>
                <a:lnTo>
                  <a:pt x="275526" y="3022"/>
                </a:lnTo>
                <a:lnTo>
                  <a:pt x="272503" y="7581"/>
                </a:lnTo>
                <a:lnTo>
                  <a:pt x="272503" y="10668"/>
                </a:lnTo>
                <a:lnTo>
                  <a:pt x="273989" y="13690"/>
                </a:lnTo>
                <a:lnTo>
                  <a:pt x="275526" y="15227"/>
                </a:lnTo>
                <a:lnTo>
                  <a:pt x="278549" y="16713"/>
                </a:lnTo>
                <a:lnTo>
                  <a:pt x="289217" y="21272"/>
                </a:lnTo>
                <a:lnTo>
                  <a:pt x="295325" y="24358"/>
                </a:lnTo>
                <a:lnTo>
                  <a:pt x="296862" y="25844"/>
                </a:lnTo>
                <a:lnTo>
                  <a:pt x="302907" y="25844"/>
                </a:lnTo>
                <a:lnTo>
                  <a:pt x="305981" y="19786"/>
                </a:lnTo>
                <a:lnTo>
                  <a:pt x="305981" y="13690"/>
                </a:lnTo>
                <a:close/>
              </a:path>
              <a:path w="749300" h="133985">
                <a:moveTo>
                  <a:pt x="403415" y="79121"/>
                </a:moveTo>
                <a:lnTo>
                  <a:pt x="316649" y="79121"/>
                </a:lnTo>
                <a:lnTo>
                  <a:pt x="307479" y="77635"/>
                </a:lnTo>
                <a:lnTo>
                  <a:pt x="302907" y="69989"/>
                </a:lnTo>
                <a:lnTo>
                  <a:pt x="302907" y="39585"/>
                </a:lnTo>
                <a:lnTo>
                  <a:pt x="299885" y="36512"/>
                </a:lnTo>
                <a:lnTo>
                  <a:pt x="270967" y="36512"/>
                </a:lnTo>
                <a:lnTo>
                  <a:pt x="270967" y="50203"/>
                </a:lnTo>
                <a:lnTo>
                  <a:pt x="287731" y="50203"/>
                </a:lnTo>
                <a:lnTo>
                  <a:pt x="287731" y="68503"/>
                </a:lnTo>
                <a:lnTo>
                  <a:pt x="281635" y="73075"/>
                </a:lnTo>
                <a:lnTo>
                  <a:pt x="275526" y="76098"/>
                </a:lnTo>
                <a:lnTo>
                  <a:pt x="270967" y="79121"/>
                </a:lnTo>
                <a:lnTo>
                  <a:pt x="269430" y="79121"/>
                </a:lnTo>
                <a:lnTo>
                  <a:pt x="269430" y="88252"/>
                </a:lnTo>
                <a:lnTo>
                  <a:pt x="272503" y="91325"/>
                </a:lnTo>
                <a:lnTo>
                  <a:pt x="280085" y="91325"/>
                </a:lnTo>
                <a:lnTo>
                  <a:pt x="284657" y="86766"/>
                </a:lnTo>
                <a:lnTo>
                  <a:pt x="290753" y="83693"/>
                </a:lnTo>
                <a:lnTo>
                  <a:pt x="292290" y="80657"/>
                </a:lnTo>
                <a:lnTo>
                  <a:pt x="295325" y="79121"/>
                </a:lnTo>
                <a:lnTo>
                  <a:pt x="300482" y="84023"/>
                </a:lnTo>
                <a:lnTo>
                  <a:pt x="306933" y="87325"/>
                </a:lnTo>
                <a:lnTo>
                  <a:pt x="314794" y="89204"/>
                </a:lnTo>
                <a:lnTo>
                  <a:pt x="324243" y="89789"/>
                </a:lnTo>
                <a:lnTo>
                  <a:pt x="363829" y="89789"/>
                </a:lnTo>
                <a:lnTo>
                  <a:pt x="363829" y="95897"/>
                </a:lnTo>
                <a:lnTo>
                  <a:pt x="269430" y="95897"/>
                </a:lnTo>
                <a:lnTo>
                  <a:pt x="269430" y="108051"/>
                </a:lnTo>
                <a:lnTo>
                  <a:pt x="298348" y="108051"/>
                </a:lnTo>
                <a:lnTo>
                  <a:pt x="295325" y="109588"/>
                </a:lnTo>
                <a:lnTo>
                  <a:pt x="293789" y="112610"/>
                </a:lnTo>
                <a:lnTo>
                  <a:pt x="293789" y="115684"/>
                </a:lnTo>
                <a:lnTo>
                  <a:pt x="295325" y="117170"/>
                </a:lnTo>
                <a:lnTo>
                  <a:pt x="295325" y="118706"/>
                </a:lnTo>
                <a:lnTo>
                  <a:pt x="298348" y="120243"/>
                </a:lnTo>
                <a:lnTo>
                  <a:pt x="302907" y="123278"/>
                </a:lnTo>
                <a:lnTo>
                  <a:pt x="305981" y="126352"/>
                </a:lnTo>
                <a:lnTo>
                  <a:pt x="312089" y="130911"/>
                </a:lnTo>
                <a:lnTo>
                  <a:pt x="319684" y="130911"/>
                </a:lnTo>
                <a:lnTo>
                  <a:pt x="324243" y="127838"/>
                </a:lnTo>
                <a:lnTo>
                  <a:pt x="324243" y="120243"/>
                </a:lnTo>
                <a:lnTo>
                  <a:pt x="322707" y="118706"/>
                </a:lnTo>
                <a:lnTo>
                  <a:pt x="318147" y="115684"/>
                </a:lnTo>
                <a:lnTo>
                  <a:pt x="315112" y="114147"/>
                </a:lnTo>
                <a:lnTo>
                  <a:pt x="309016" y="109588"/>
                </a:lnTo>
                <a:lnTo>
                  <a:pt x="305981" y="108051"/>
                </a:lnTo>
                <a:lnTo>
                  <a:pt x="363829" y="108051"/>
                </a:lnTo>
                <a:lnTo>
                  <a:pt x="363829" y="120243"/>
                </a:lnTo>
                <a:lnTo>
                  <a:pt x="362292" y="121793"/>
                </a:lnTo>
                <a:lnTo>
                  <a:pt x="334911" y="121793"/>
                </a:lnTo>
                <a:lnTo>
                  <a:pt x="334911" y="129374"/>
                </a:lnTo>
                <a:lnTo>
                  <a:pt x="336448" y="132397"/>
                </a:lnTo>
                <a:lnTo>
                  <a:pt x="337934" y="132397"/>
                </a:lnTo>
                <a:lnTo>
                  <a:pt x="339471" y="133946"/>
                </a:lnTo>
                <a:lnTo>
                  <a:pt x="366852" y="133946"/>
                </a:lnTo>
                <a:lnTo>
                  <a:pt x="369938" y="132397"/>
                </a:lnTo>
                <a:lnTo>
                  <a:pt x="379056" y="130911"/>
                </a:lnTo>
                <a:lnTo>
                  <a:pt x="379056" y="108051"/>
                </a:lnTo>
                <a:lnTo>
                  <a:pt x="403415" y="108051"/>
                </a:lnTo>
                <a:lnTo>
                  <a:pt x="403415" y="95897"/>
                </a:lnTo>
                <a:lnTo>
                  <a:pt x="379056" y="95897"/>
                </a:lnTo>
                <a:lnTo>
                  <a:pt x="379056" y="89789"/>
                </a:lnTo>
                <a:lnTo>
                  <a:pt x="403415" y="89789"/>
                </a:lnTo>
                <a:lnTo>
                  <a:pt x="403415" y="79121"/>
                </a:lnTo>
                <a:close/>
              </a:path>
              <a:path w="749300" h="133985">
                <a:moveTo>
                  <a:pt x="403415" y="9118"/>
                </a:moveTo>
                <a:lnTo>
                  <a:pt x="382092" y="9118"/>
                </a:lnTo>
                <a:lnTo>
                  <a:pt x="385114" y="6045"/>
                </a:lnTo>
                <a:lnTo>
                  <a:pt x="385114" y="0"/>
                </a:lnTo>
                <a:lnTo>
                  <a:pt x="371424" y="0"/>
                </a:lnTo>
                <a:lnTo>
                  <a:pt x="371424" y="1485"/>
                </a:lnTo>
                <a:lnTo>
                  <a:pt x="368401" y="9118"/>
                </a:lnTo>
                <a:lnTo>
                  <a:pt x="345579" y="9118"/>
                </a:lnTo>
                <a:lnTo>
                  <a:pt x="342506" y="3022"/>
                </a:lnTo>
                <a:lnTo>
                  <a:pt x="341007" y="0"/>
                </a:lnTo>
                <a:lnTo>
                  <a:pt x="328803" y="0"/>
                </a:lnTo>
                <a:lnTo>
                  <a:pt x="328803" y="6045"/>
                </a:lnTo>
                <a:lnTo>
                  <a:pt x="330339" y="9118"/>
                </a:lnTo>
                <a:lnTo>
                  <a:pt x="312089" y="9118"/>
                </a:lnTo>
                <a:lnTo>
                  <a:pt x="307479" y="10668"/>
                </a:lnTo>
                <a:lnTo>
                  <a:pt x="307479" y="21272"/>
                </a:lnTo>
                <a:lnTo>
                  <a:pt x="347065" y="21272"/>
                </a:lnTo>
                <a:lnTo>
                  <a:pt x="345579" y="22821"/>
                </a:lnTo>
                <a:lnTo>
                  <a:pt x="345579" y="24358"/>
                </a:lnTo>
                <a:lnTo>
                  <a:pt x="344043" y="25844"/>
                </a:lnTo>
                <a:lnTo>
                  <a:pt x="318147" y="25844"/>
                </a:lnTo>
                <a:lnTo>
                  <a:pt x="315112" y="28917"/>
                </a:lnTo>
                <a:lnTo>
                  <a:pt x="315112" y="71539"/>
                </a:lnTo>
                <a:lnTo>
                  <a:pt x="318147" y="74561"/>
                </a:lnTo>
                <a:lnTo>
                  <a:pt x="392760" y="74561"/>
                </a:lnTo>
                <a:lnTo>
                  <a:pt x="395782" y="71539"/>
                </a:lnTo>
                <a:lnTo>
                  <a:pt x="395782" y="65430"/>
                </a:lnTo>
                <a:lnTo>
                  <a:pt x="395782" y="59334"/>
                </a:lnTo>
                <a:lnTo>
                  <a:pt x="395782" y="28917"/>
                </a:lnTo>
                <a:lnTo>
                  <a:pt x="392760" y="25844"/>
                </a:lnTo>
                <a:lnTo>
                  <a:pt x="382092" y="25844"/>
                </a:lnTo>
                <a:lnTo>
                  <a:pt x="382092" y="34975"/>
                </a:lnTo>
                <a:lnTo>
                  <a:pt x="382092" y="39585"/>
                </a:lnTo>
                <a:lnTo>
                  <a:pt x="382092" y="47180"/>
                </a:lnTo>
                <a:lnTo>
                  <a:pt x="382092" y="53276"/>
                </a:lnTo>
                <a:lnTo>
                  <a:pt x="382092" y="59334"/>
                </a:lnTo>
                <a:lnTo>
                  <a:pt x="382092" y="63893"/>
                </a:lnTo>
                <a:lnTo>
                  <a:pt x="380555" y="65430"/>
                </a:lnTo>
                <a:lnTo>
                  <a:pt x="330339" y="65430"/>
                </a:lnTo>
                <a:lnTo>
                  <a:pt x="328803" y="63893"/>
                </a:lnTo>
                <a:lnTo>
                  <a:pt x="328803" y="59334"/>
                </a:lnTo>
                <a:lnTo>
                  <a:pt x="382092" y="59334"/>
                </a:lnTo>
                <a:lnTo>
                  <a:pt x="382092" y="53276"/>
                </a:lnTo>
                <a:lnTo>
                  <a:pt x="328803" y="53276"/>
                </a:lnTo>
                <a:lnTo>
                  <a:pt x="328803" y="47180"/>
                </a:lnTo>
                <a:lnTo>
                  <a:pt x="382092" y="47180"/>
                </a:lnTo>
                <a:lnTo>
                  <a:pt x="382092" y="39585"/>
                </a:lnTo>
                <a:lnTo>
                  <a:pt x="328803" y="39585"/>
                </a:lnTo>
                <a:lnTo>
                  <a:pt x="328803" y="34975"/>
                </a:lnTo>
                <a:lnTo>
                  <a:pt x="330339" y="33477"/>
                </a:lnTo>
                <a:lnTo>
                  <a:pt x="380555" y="33477"/>
                </a:lnTo>
                <a:lnTo>
                  <a:pt x="382092" y="34975"/>
                </a:lnTo>
                <a:lnTo>
                  <a:pt x="382092" y="25844"/>
                </a:lnTo>
                <a:lnTo>
                  <a:pt x="359270" y="25844"/>
                </a:lnTo>
                <a:lnTo>
                  <a:pt x="360756" y="22821"/>
                </a:lnTo>
                <a:lnTo>
                  <a:pt x="360756" y="21272"/>
                </a:lnTo>
                <a:lnTo>
                  <a:pt x="398856" y="21272"/>
                </a:lnTo>
                <a:lnTo>
                  <a:pt x="403415" y="19786"/>
                </a:lnTo>
                <a:lnTo>
                  <a:pt x="403415" y="9118"/>
                </a:lnTo>
                <a:close/>
              </a:path>
              <a:path w="749300" h="133985">
                <a:moveTo>
                  <a:pt x="548030" y="121793"/>
                </a:moveTo>
                <a:lnTo>
                  <a:pt x="544957" y="118706"/>
                </a:lnTo>
                <a:lnTo>
                  <a:pt x="543471" y="117170"/>
                </a:lnTo>
                <a:lnTo>
                  <a:pt x="537362" y="114147"/>
                </a:lnTo>
                <a:lnTo>
                  <a:pt x="535825" y="112610"/>
                </a:lnTo>
                <a:lnTo>
                  <a:pt x="516293" y="95059"/>
                </a:lnTo>
                <a:lnTo>
                  <a:pt x="502729" y="74764"/>
                </a:lnTo>
                <a:lnTo>
                  <a:pt x="496341" y="57835"/>
                </a:lnTo>
                <a:lnTo>
                  <a:pt x="494309" y="52489"/>
                </a:lnTo>
                <a:lnTo>
                  <a:pt x="490181" y="28917"/>
                </a:lnTo>
                <a:lnTo>
                  <a:pt x="489026" y="18275"/>
                </a:lnTo>
                <a:lnTo>
                  <a:pt x="486740" y="11201"/>
                </a:lnTo>
                <a:lnTo>
                  <a:pt x="481596" y="7264"/>
                </a:lnTo>
                <a:lnTo>
                  <a:pt x="471881" y="6045"/>
                </a:lnTo>
                <a:lnTo>
                  <a:pt x="433832" y="6045"/>
                </a:lnTo>
                <a:lnTo>
                  <a:pt x="433832" y="21272"/>
                </a:lnTo>
                <a:lnTo>
                  <a:pt x="473417" y="21272"/>
                </a:lnTo>
                <a:lnTo>
                  <a:pt x="473290" y="28917"/>
                </a:lnTo>
                <a:lnTo>
                  <a:pt x="456082" y="82321"/>
                </a:lnTo>
                <a:lnTo>
                  <a:pt x="429006" y="110705"/>
                </a:lnTo>
                <a:lnTo>
                  <a:pt x="415569" y="118706"/>
                </a:lnTo>
                <a:lnTo>
                  <a:pt x="414032" y="120243"/>
                </a:lnTo>
                <a:lnTo>
                  <a:pt x="414032" y="129374"/>
                </a:lnTo>
                <a:lnTo>
                  <a:pt x="417106" y="132397"/>
                </a:lnTo>
                <a:lnTo>
                  <a:pt x="421678" y="132397"/>
                </a:lnTo>
                <a:lnTo>
                  <a:pt x="427736" y="130581"/>
                </a:lnTo>
                <a:lnTo>
                  <a:pt x="466039" y="95948"/>
                </a:lnTo>
                <a:lnTo>
                  <a:pt x="481063" y="57835"/>
                </a:lnTo>
                <a:lnTo>
                  <a:pt x="488937" y="82169"/>
                </a:lnTo>
                <a:lnTo>
                  <a:pt x="499681" y="100647"/>
                </a:lnTo>
                <a:lnTo>
                  <a:pt x="510997" y="113715"/>
                </a:lnTo>
                <a:lnTo>
                  <a:pt x="520598" y="121793"/>
                </a:lnTo>
                <a:lnTo>
                  <a:pt x="525157" y="126352"/>
                </a:lnTo>
                <a:lnTo>
                  <a:pt x="534339" y="132397"/>
                </a:lnTo>
                <a:lnTo>
                  <a:pt x="543471" y="132397"/>
                </a:lnTo>
                <a:lnTo>
                  <a:pt x="548030" y="127838"/>
                </a:lnTo>
                <a:lnTo>
                  <a:pt x="548030" y="121793"/>
                </a:lnTo>
                <a:close/>
              </a:path>
              <a:path w="749300" h="133985">
                <a:moveTo>
                  <a:pt x="668286" y="59334"/>
                </a:moveTo>
                <a:lnTo>
                  <a:pt x="663714" y="51739"/>
                </a:lnTo>
                <a:lnTo>
                  <a:pt x="662178" y="48717"/>
                </a:lnTo>
                <a:lnTo>
                  <a:pt x="659155" y="44145"/>
                </a:lnTo>
                <a:lnTo>
                  <a:pt x="657618" y="42608"/>
                </a:lnTo>
                <a:lnTo>
                  <a:pt x="654596" y="42608"/>
                </a:lnTo>
                <a:lnTo>
                  <a:pt x="651522" y="44145"/>
                </a:lnTo>
                <a:lnTo>
                  <a:pt x="651522" y="48717"/>
                </a:lnTo>
                <a:lnTo>
                  <a:pt x="653059" y="50203"/>
                </a:lnTo>
                <a:lnTo>
                  <a:pt x="654596" y="54762"/>
                </a:lnTo>
                <a:lnTo>
                  <a:pt x="656082" y="56299"/>
                </a:lnTo>
                <a:lnTo>
                  <a:pt x="656082" y="57835"/>
                </a:lnTo>
                <a:lnTo>
                  <a:pt x="659155" y="62407"/>
                </a:lnTo>
                <a:lnTo>
                  <a:pt x="659155" y="63893"/>
                </a:lnTo>
                <a:lnTo>
                  <a:pt x="660641" y="65430"/>
                </a:lnTo>
                <a:lnTo>
                  <a:pt x="668286" y="65430"/>
                </a:lnTo>
                <a:lnTo>
                  <a:pt x="668286" y="59334"/>
                </a:lnTo>
                <a:close/>
              </a:path>
              <a:path w="749300" h="133985">
                <a:moveTo>
                  <a:pt x="683514" y="51739"/>
                </a:moveTo>
                <a:lnTo>
                  <a:pt x="678954" y="44145"/>
                </a:lnTo>
                <a:lnTo>
                  <a:pt x="677418" y="41071"/>
                </a:lnTo>
                <a:lnTo>
                  <a:pt x="674382" y="38049"/>
                </a:lnTo>
                <a:lnTo>
                  <a:pt x="674382" y="36512"/>
                </a:lnTo>
                <a:lnTo>
                  <a:pt x="669823" y="36512"/>
                </a:lnTo>
                <a:lnTo>
                  <a:pt x="666750" y="38049"/>
                </a:lnTo>
                <a:lnTo>
                  <a:pt x="666750" y="41071"/>
                </a:lnTo>
                <a:lnTo>
                  <a:pt x="668286" y="42608"/>
                </a:lnTo>
                <a:lnTo>
                  <a:pt x="668286" y="44145"/>
                </a:lnTo>
                <a:lnTo>
                  <a:pt x="671309" y="48717"/>
                </a:lnTo>
                <a:lnTo>
                  <a:pt x="671309" y="50203"/>
                </a:lnTo>
                <a:lnTo>
                  <a:pt x="674382" y="56299"/>
                </a:lnTo>
                <a:lnTo>
                  <a:pt x="675881" y="56299"/>
                </a:lnTo>
                <a:lnTo>
                  <a:pt x="675881" y="57835"/>
                </a:lnTo>
                <a:lnTo>
                  <a:pt x="677418" y="59334"/>
                </a:lnTo>
                <a:lnTo>
                  <a:pt x="680440" y="59334"/>
                </a:lnTo>
                <a:lnTo>
                  <a:pt x="683514" y="57835"/>
                </a:lnTo>
                <a:lnTo>
                  <a:pt x="683514" y="51739"/>
                </a:lnTo>
                <a:close/>
              </a:path>
              <a:path w="749300" h="133985">
                <a:moveTo>
                  <a:pt x="686536" y="10668"/>
                </a:moveTo>
                <a:lnTo>
                  <a:pt x="674382" y="10668"/>
                </a:lnTo>
                <a:lnTo>
                  <a:pt x="651738" y="11176"/>
                </a:lnTo>
                <a:lnTo>
                  <a:pt x="617842" y="12382"/>
                </a:lnTo>
                <a:lnTo>
                  <a:pt x="585939" y="13868"/>
                </a:lnTo>
                <a:lnTo>
                  <a:pt x="569315" y="15227"/>
                </a:lnTo>
                <a:lnTo>
                  <a:pt x="561721" y="15227"/>
                </a:lnTo>
                <a:lnTo>
                  <a:pt x="560184" y="18249"/>
                </a:lnTo>
                <a:lnTo>
                  <a:pt x="560184" y="31940"/>
                </a:lnTo>
                <a:lnTo>
                  <a:pt x="569315" y="31940"/>
                </a:lnTo>
                <a:lnTo>
                  <a:pt x="589102" y="30403"/>
                </a:lnTo>
                <a:lnTo>
                  <a:pt x="592188" y="30403"/>
                </a:lnTo>
                <a:lnTo>
                  <a:pt x="615378" y="28917"/>
                </a:lnTo>
                <a:lnTo>
                  <a:pt x="622973" y="28295"/>
                </a:lnTo>
                <a:lnTo>
                  <a:pt x="631723" y="27381"/>
                </a:lnTo>
                <a:lnTo>
                  <a:pt x="627126" y="29972"/>
                </a:lnTo>
                <a:lnTo>
                  <a:pt x="593699" y="66192"/>
                </a:lnTo>
                <a:lnTo>
                  <a:pt x="590651" y="85229"/>
                </a:lnTo>
                <a:lnTo>
                  <a:pt x="594067" y="102285"/>
                </a:lnTo>
                <a:lnTo>
                  <a:pt x="629373" y="125298"/>
                </a:lnTo>
                <a:lnTo>
                  <a:pt x="659155" y="127838"/>
                </a:lnTo>
                <a:lnTo>
                  <a:pt x="672846" y="127838"/>
                </a:lnTo>
                <a:lnTo>
                  <a:pt x="672846" y="115684"/>
                </a:lnTo>
                <a:lnTo>
                  <a:pt x="671309" y="112610"/>
                </a:lnTo>
                <a:lnTo>
                  <a:pt x="666750" y="111125"/>
                </a:lnTo>
                <a:lnTo>
                  <a:pt x="653059" y="111125"/>
                </a:lnTo>
                <a:lnTo>
                  <a:pt x="633056" y="109626"/>
                </a:lnTo>
                <a:lnTo>
                  <a:pt x="618782" y="104838"/>
                </a:lnTo>
                <a:lnTo>
                  <a:pt x="610209" y="96329"/>
                </a:lnTo>
                <a:lnTo>
                  <a:pt x="607364" y="83693"/>
                </a:lnTo>
                <a:lnTo>
                  <a:pt x="610806" y="67170"/>
                </a:lnTo>
                <a:lnTo>
                  <a:pt x="646912" y="33185"/>
                </a:lnTo>
                <a:lnTo>
                  <a:pt x="672846" y="27381"/>
                </a:lnTo>
                <a:lnTo>
                  <a:pt x="686536" y="27381"/>
                </a:lnTo>
                <a:lnTo>
                  <a:pt x="686536" y="10668"/>
                </a:lnTo>
                <a:close/>
              </a:path>
              <a:path w="749300" h="133985">
                <a:moveTo>
                  <a:pt x="748944" y="115684"/>
                </a:moveTo>
                <a:lnTo>
                  <a:pt x="741362" y="108051"/>
                </a:lnTo>
                <a:lnTo>
                  <a:pt x="738289" y="103479"/>
                </a:lnTo>
                <a:lnTo>
                  <a:pt x="727443" y="92697"/>
                </a:lnTo>
                <a:lnTo>
                  <a:pt x="721156" y="86753"/>
                </a:lnTo>
                <a:lnTo>
                  <a:pt x="717727" y="84226"/>
                </a:lnTo>
                <a:lnTo>
                  <a:pt x="715467" y="83693"/>
                </a:lnTo>
                <a:lnTo>
                  <a:pt x="710895" y="83693"/>
                </a:lnTo>
                <a:lnTo>
                  <a:pt x="706335" y="88252"/>
                </a:lnTo>
                <a:lnTo>
                  <a:pt x="706335" y="95897"/>
                </a:lnTo>
                <a:lnTo>
                  <a:pt x="715683" y="105295"/>
                </a:lnTo>
                <a:lnTo>
                  <a:pt x="721156" y="111099"/>
                </a:lnTo>
                <a:lnTo>
                  <a:pt x="726059" y="116916"/>
                </a:lnTo>
                <a:lnTo>
                  <a:pt x="730694" y="123278"/>
                </a:lnTo>
                <a:lnTo>
                  <a:pt x="732231" y="126352"/>
                </a:lnTo>
                <a:lnTo>
                  <a:pt x="735253" y="129374"/>
                </a:lnTo>
                <a:lnTo>
                  <a:pt x="744385" y="129374"/>
                </a:lnTo>
                <a:lnTo>
                  <a:pt x="748944" y="124815"/>
                </a:lnTo>
                <a:lnTo>
                  <a:pt x="748944" y="115684"/>
                </a:lnTo>
                <a:close/>
              </a:path>
            </a:pathLst>
          </a:custGeom>
          <a:solidFill>
            <a:srgbClr val="4A4B4D"/>
          </a:solidFill>
        </p:spPr>
        <p:txBody>
          <a:bodyPr wrap="square" lIns="0" tIns="0" rIns="0" bIns="0" rtlCol="0"/>
          <a:lstStyle/>
          <a:p>
            <a:endParaRPr/>
          </a:p>
        </p:txBody>
      </p:sp>
      <p:pic>
        <p:nvPicPr>
          <p:cNvPr id="18" name="object 18"/>
          <p:cNvPicPr/>
          <p:nvPr/>
        </p:nvPicPr>
        <p:blipFill>
          <a:blip r:embed="rId11" cstate="print"/>
          <a:stretch>
            <a:fillRect/>
          </a:stretch>
        </p:blipFill>
        <p:spPr>
          <a:xfrm>
            <a:off x="2459977" y="1944941"/>
            <a:ext cx="3601643" cy="138556"/>
          </a:xfrm>
          <a:prstGeom prst="rect">
            <a:avLst/>
          </a:prstGeom>
        </p:spPr>
      </p:pic>
      <p:sp>
        <p:nvSpPr>
          <p:cNvPr id="19" name="object 19"/>
          <p:cNvSpPr/>
          <p:nvPr/>
        </p:nvSpPr>
        <p:spPr>
          <a:xfrm>
            <a:off x="6078384" y="2051494"/>
            <a:ext cx="21590" cy="21590"/>
          </a:xfrm>
          <a:custGeom>
            <a:avLst/>
            <a:gdLst/>
            <a:ahLst/>
            <a:cxnLst/>
            <a:rect l="l" t="t" r="r" b="b"/>
            <a:pathLst>
              <a:path w="21589" h="21589">
                <a:moveTo>
                  <a:pt x="15227" y="21336"/>
                </a:moveTo>
                <a:lnTo>
                  <a:pt x="4572" y="21336"/>
                </a:lnTo>
                <a:lnTo>
                  <a:pt x="0" y="16764"/>
                </a:lnTo>
                <a:lnTo>
                  <a:pt x="0" y="4572"/>
                </a:lnTo>
                <a:lnTo>
                  <a:pt x="4572" y="0"/>
                </a:lnTo>
                <a:lnTo>
                  <a:pt x="15227" y="0"/>
                </a:lnTo>
                <a:lnTo>
                  <a:pt x="21336" y="4572"/>
                </a:lnTo>
                <a:lnTo>
                  <a:pt x="21336" y="16764"/>
                </a:lnTo>
                <a:lnTo>
                  <a:pt x="15227" y="21336"/>
                </a:lnTo>
                <a:close/>
              </a:path>
            </a:pathLst>
          </a:custGeom>
          <a:solidFill>
            <a:srgbClr val="4A4B4D"/>
          </a:solidFill>
        </p:spPr>
        <p:txBody>
          <a:bodyPr wrap="square" lIns="0" tIns="0" rIns="0" bIns="0" rtlCol="0"/>
          <a:lstStyle/>
          <a:p>
            <a:endParaRPr/>
          </a:p>
        </p:txBody>
      </p:sp>
      <p:pic>
        <p:nvPicPr>
          <p:cNvPr id="20" name="object 20"/>
          <p:cNvPicPr/>
          <p:nvPr/>
        </p:nvPicPr>
        <p:blipFill>
          <a:blip r:embed="rId12" cstate="print"/>
          <a:stretch>
            <a:fillRect/>
          </a:stretch>
        </p:blipFill>
        <p:spPr>
          <a:xfrm>
            <a:off x="6151461" y="1951037"/>
            <a:ext cx="222250" cy="121793"/>
          </a:xfrm>
          <a:prstGeom prst="rect">
            <a:avLst/>
          </a:prstGeom>
        </p:spPr>
      </p:pic>
      <p:sp>
        <p:nvSpPr>
          <p:cNvPr id="22" name="object 22"/>
          <p:cNvSpPr/>
          <p:nvPr/>
        </p:nvSpPr>
        <p:spPr>
          <a:xfrm>
            <a:off x="4300384" y="2290508"/>
            <a:ext cx="1589405" cy="2245360"/>
          </a:xfrm>
          <a:custGeom>
            <a:avLst/>
            <a:gdLst/>
            <a:ahLst/>
            <a:cxnLst/>
            <a:rect l="l" t="t" r="r" b="b"/>
            <a:pathLst>
              <a:path w="1589404" h="2245360">
                <a:moveTo>
                  <a:pt x="0" y="0"/>
                </a:moveTo>
                <a:lnTo>
                  <a:pt x="1589239" y="0"/>
                </a:lnTo>
                <a:lnTo>
                  <a:pt x="1589239" y="2245321"/>
                </a:lnTo>
                <a:lnTo>
                  <a:pt x="0" y="2245321"/>
                </a:lnTo>
                <a:lnTo>
                  <a:pt x="0" y="0"/>
                </a:lnTo>
                <a:close/>
              </a:path>
            </a:pathLst>
          </a:custGeom>
          <a:ln w="4566">
            <a:solidFill>
              <a:srgbClr val="4A4B4D"/>
            </a:solidFill>
          </a:ln>
        </p:spPr>
        <p:txBody>
          <a:bodyPr wrap="square" lIns="0" tIns="0" rIns="0" bIns="0" rtlCol="0"/>
          <a:lstStyle/>
          <a:p>
            <a:endParaRPr/>
          </a:p>
        </p:txBody>
      </p:sp>
      <p:pic>
        <p:nvPicPr>
          <p:cNvPr id="23" name="object 23"/>
          <p:cNvPicPr/>
          <p:nvPr/>
        </p:nvPicPr>
        <p:blipFill>
          <a:blip r:embed="rId13" cstate="print">
            <a:extLst>
              <a:ext uri="{28A0092B-C50C-407E-A947-70E740481C1C}">
                <a14:useLocalDpi xmlns:a14="http://schemas.microsoft.com/office/drawing/2010/main" val="0"/>
              </a:ext>
            </a:extLst>
          </a:blip>
          <a:srcRect/>
          <a:stretch/>
        </p:blipFill>
        <p:spPr>
          <a:xfrm>
            <a:off x="6134712" y="3872071"/>
            <a:ext cx="481987" cy="481987"/>
          </a:xfrm>
          <a:prstGeom prst="rect">
            <a:avLst/>
          </a:prstGeom>
        </p:spPr>
      </p:pic>
      <p:pic>
        <p:nvPicPr>
          <p:cNvPr id="25" name="object 25"/>
          <p:cNvPicPr/>
          <p:nvPr/>
        </p:nvPicPr>
        <p:blipFill>
          <a:blip r:embed="rId14" cstate="print"/>
          <a:stretch>
            <a:fillRect/>
          </a:stretch>
        </p:blipFill>
        <p:spPr>
          <a:xfrm>
            <a:off x="4058348" y="4748961"/>
            <a:ext cx="2551303" cy="316649"/>
          </a:xfrm>
          <a:prstGeom prst="rect">
            <a:avLst/>
          </a:prstGeom>
        </p:spPr>
      </p:pic>
      <p:grpSp>
        <p:nvGrpSpPr>
          <p:cNvPr id="30" name="object 30"/>
          <p:cNvGrpSpPr/>
          <p:nvPr/>
        </p:nvGrpSpPr>
        <p:grpSpPr>
          <a:xfrm>
            <a:off x="709358" y="5600"/>
            <a:ext cx="6842759" cy="717550"/>
            <a:chOff x="709358" y="5600"/>
            <a:chExt cx="6842759" cy="717550"/>
          </a:xfrm>
        </p:grpSpPr>
        <p:sp>
          <p:nvSpPr>
            <p:cNvPr id="31" name="object 3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32" name="object 3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33" name="object 33"/>
            <p:cNvPicPr/>
            <p:nvPr/>
          </p:nvPicPr>
          <p:blipFill>
            <a:blip r:embed="rId15" cstate="print"/>
            <a:stretch>
              <a:fillRect/>
            </a:stretch>
          </p:blipFill>
          <p:spPr>
            <a:xfrm>
              <a:off x="1003147" y="366369"/>
              <a:ext cx="462813" cy="170497"/>
            </a:xfrm>
            <a:prstGeom prst="rect">
              <a:avLst/>
            </a:prstGeom>
          </p:spPr>
        </p:pic>
        <p:sp>
          <p:nvSpPr>
            <p:cNvPr id="34" name="object 3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35" name="object 35"/>
            <p:cNvPicPr/>
            <p:nvPr/>
          </p:nvPicPr>
          <p:blipFill>
            <a:blip r:embed="rId16" cstate="print"/>
            <a:stretch>
              <a:fillRect/>
            </a:stretch>
          </p:blipFill>
          <p:spPr>
            <a:xfrm>
              <a:off x="1662315" y="380059"/>
              <a:ext cx="156806" cy="149174"/>
            </a:xfrm>
            <a:prstGeom prst="rect">
              <a:avLst/>
            </a:prstGeom>
          </p:spPr>
        </p:pic>
        <p:sp>
          <p:nvSpPr>
            <p:cNvPr id="36" name="object 36"/>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37" name="object 37"/>
            <p:cNvPicPr/>
            <p:nvPr/>
          </p:nvPicPr>
          <p:blipFill>
            <a:blip r:embed="rId17" cstate="print"/>
            <a:stretch>
              <a:fillRect/>
            </a:stretch>
          </p:blipFill>
          <p:spPr>
            <a:xfrm>
              <a:off x="2021585" y="366369"/>
              <a:ext cx="343992" cy="170497"/>
            </a:xfrm>
            <a:prstGeom prst="rect">
              <a:avLst/>
            </a:prstGeom>
          </p:spPr>
        </p:pic>
        <p:pic>
          <p:nvPicPr>
            <p:cNvPr id="38" name="object 38"/>
            <p:cNvPicPr/>
            <p:nvPr/>
          </p:nvPicPr>
          <p:blipFill>
            <a:blip r:embed="rId18" cstate="print"/>
            <a:stretch>
              <a:fillRect/>
            </a:stretch>
          </p:blipFill>
          <p:spPr>
            <a:xfrm>
              <a:off x="2558897" y="366369"/>
              <a:ext cx="1064069" cy="170497"/>
            </a:xfrm>
            <a:prstGeom prst="rect">
              <a:avLst/>
            </a:prstGeom>
          </p:spPr>
        </p:pic>
      </p:grpSp>
      <p:sp>
        <p:nvSpPr>
          <p:cNvPr id="42" name="テキスト ボックス 41">
            <a:extLst>
              <a:ext uri="{FF2B5EF4-FFF2-40B4-BE49-F238E27FC236}">
                <a16:creationId xmlns:a16="http://schemas.microsoft.com/office/drawing/2014/main" id="{D0804834-33DD-66B6-876E-BF3484D92D53}"/>
              </a:ext>
            </a:extLst>
          </p:cNvPr>
          <p:cNvSpPr txBox="1"/>
          <p:nvPr/>
        </p:nvSpPr>
        <p:spPr>
          <a:xfrm>
            <a:off x="3854450" y="4737100"/>
            <a:ext cx="2887388" cy="392415"/>
          </a:xfrm>
          <a:prstGeom prst="rect">
            <a:avLst/>
          </a:prstGeom>
          <a:solidFill>
            <a:schemeClr val="bg1"/>
          </a:solidFill>
        </p:spPr>
        <p:txBody>
          <a:bodyPr wrap="square" rtlCol="0">
            <a:spAutoFit/>
          </a:bodyPr>
          <a:lstStyle/>
          <a:p>
            <a:r>
              <a:rPr kumimoji="1" lang="ja-JP" altLang="en-US" sz="650">
                <a:solidFill>
                  <a:schemeClr val="tx1">
                    <a:lumMod val="65000"/>
                    <a:lumOff val="35000"/>
                  </a:schemeClr>
                </a:solidFill>
                <a:latin typeface="HG丸ｺﾞｼｯｸM-PRO" panose="020F0600000000000000" pitchFamily="50" charset="-128"/>
                <a:ea typeface="HG丸ｺﾞｼｯｸM-PRO" panose="020F0600000000000000" pitchFamily="50" charset="-128"/>
              </a:rPr>
              <a:t>テレワーク総合ポータルサイト「輝くテレワーク賞事例集</a:t>
            </a:r>
            <a:r>
              <a:rPr kumimoji="1" lang="en-US" altLang="ja-JP" sz="65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650">
                <a:solidFill>
                  <a:schemeClr val="tx1">
                    <a:lumMod val="65000"/>
                    <a:lumOff val="35000"/>
                  </a:schemeClr>
                </a:solidFill>
                <a:latin typeface="HG丸ｺﾞｼｯｸM-PRO" panose="020F0600000000000000" pitchFamily="50" charset="-128"/>
                <a:ea typeface="HG丸ｺﾞｼｯｸM-PRO" panose="020F0600000000000000" pitchFamily="50" charset="-128"/>
              </a:rPr>
              <a:t>令和</a:t>
            </a:r>
            <a:r>
              <a:rPr kumimoji="1" lang="en-US" altLang="ja-JP" sz="650">
                <a:solidFill>
                  <a:schemeClr val="tx1">
                    <a:lumMod val="65000"/>
                    <a:lumOff val="35000"/>
                  </a:schemeClr>
                </a:solidFill>
                <a:latin typeface="HG丸ｺﾞｼｯｸM-PRO" panose="020F0600000000000000" pitchFamily="50" charset="-128"/>
                <a:ea typeface="HG丸ｺﾞｼｯｸM-PRO" panose="020F0600000000000000" pitchFamily="50" charset="-128"/>
              </a:rPr>
              <a:t>6</a:t>
            </a:r>
            <a:r>
              <a:rPr kumimoji="1" lang="ja-JP" altLang="en-US" sz="650">
                <a:solidFill>
                  <a:schemeClr val="tx1">
                    <a:lumMod val="65000"/>
                    <a:lumOff val="35000"/>
                  </a:schemeClr>
                </a:solidFill>
                <a:latin typeface="HG丸ｺﾞｼｯｸM-PRO" panose="020F0600000000000000" pitchFamily="50" charset="-128"/>
                <a:ea typeface="HG丸ｺﾞｼｯｸM-PRO" panose="020F0600000000000000" pitchFamily="50" charset="-128"/>
              </a:rPr>
              <a:t>年度</a:t>
            </a:r>
            <a:r>
              <a:rPr kumimoji="1" lang="en-US" altLang="ja-JP" sz="65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65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endParaRPr kumimoji="1" lang="en-US" altLang="ja-JP" sz="65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a:p>
            <a:r>
              <a:rPr kumimoji="1" lang="en-US" altLang="ja-JP" sz="65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https://telework.mhlw.go.jp/example/pdf/R6_kagayakuterework_jirei.pdf</a:t>
            </a:r>
            <a:endParaRPr kumimoji="1" lang="ja-JP" altLang="en-US" sz="65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41" name="テキスト ボックス 40">
            <a:extLst>
              <a:ext uri="{FF2B5EF4-FFF2-40B4-BE49-F238E27FC236}">
                <a16:creationId xmlns:a16="http://schemas.microsoft.com/office/drawing/2014/main" id="{AFCCCE77-A79E-0890-7528-02C2046C2CE4}"/>
              </a:ext>
            </a:extLst>
          </p:cNvPr>
          <p:cNvSpPr txBox="1"/>
          <p:nvPr/>
        </p:nvSpPr>
        <p:spPr>
          <a:xfrm>
            <a:off x="1051154" y="2163355"/>
            <a:ext cx="2284854" cy="306559"/>
          </a:xfrm>
          <a:prstGeom prst="rect">
            <a:avLst/>
          </a:prstGeom>
          <a:noFill/>
        </p:spPr>
        <p:txBody>
          <a:bodyPr wrap="square" rtlCol="0">
            <a:spAutoFit/>
          </a:bodyPr>
          <a:lstStyle/>
          <a:p>
            <a:pPr algn="l">
              <a:lnSpc>
                <a:spcPct val="150000"/>
              </a:lnSpc>
            </a:pPr>
            <a:r>
              <a:rPr kumimoji="1" lang="ja-JP" altLang="en-US" sz="1100">
                <a:solidFill>
                  <a:schemeClr val="tx1">
                    <a:lumMod val="65000"/>
                    <a:lumOff val="35000"/>
                  </a:schemeClr>
                </a:solidFill>
                <a:latin typeface="HG丸ｺﾞｼｯｸM-PRO" panose="020F0600000000000000" pitchFamily="50" charset="-128"/>
                <a:ea typeface="HG丸ｺﾞｼｯｸM-PRO" panose="020F0600000000000000" pitchFamily="50" charset="-128"/>
              </a:rPr>
              <a:t>テレワークの効果（令和</a:t>
            </a:r>
            <a:r>
              <a:rPr kumimoji="1" lang="en-US" altLang="ja-JP" sz="110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r>
              <a:rPr kumimoji="1" lang="ja-JP" altLang="en-US" sz="1100">
                <a:solidFill>
                  <a:schemeClr val="tx1">
                    <a:lumMod val="65000"/>
                    <a:lumOff val="35000"/>
                  </a:schemeClr>
                </a:solidFill>
                <a:latin typeface="HG丸ｺﾞｼｯｸM-PRO" panose="020F0600000000000000" pitchFamily="50" charset="-128"/>
                <a:ea typeface="HG丸ｺﾞｼｯｸM-PRO" panose="020F0600000000000000" pitchFamily="50" charset="-128"/>
              </a:rPr>
              <a:t>年）</a:t>
            </a:r>
            <a:endParaRPr kumimoji="1" lang="ja-JP" altLang="en-US" sz="12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pic>
        <p:nvPicPr>
          <p:cNvPr id="28" name="図 27" descr="グラフ, 円グラフ&#10;&#10;AI 生成コンテンツは誤りを含む可能性があります。">
            <a:extLst>
              <a:ext uri="{FF2B5EF4-FFF2-40B4-BE49-F238E27FC236}">
                <a16:creationId xmlns:a16="http://schemas.microsoft.com/office/drawing/2014/main" id="{6AFE3FAB-D33B-3C5A-13D2-B16B8E65BCD1}"/>
              </a:ext>
            </a:extLst>
          </p:cNvPr>
          <p:cNvPicPr>
            <a:picLocks noChangeAspect="1"/>
          </p:cNvPicPr>
          <p:nvPr/>
        </p:nvPicPr>
        <p:blipFill>
          <a:blip r:embed="rId19" cstate="print">
            <a:extLst>
              <a:ext uri="{BEBA8EAE-BF5A-486C-A8C5-ECC9F3942E4B}">
                <a14:imgProps xmlns:a14="http://schemas.microsoft.com/office/drawing/2010/main">
                  <a14:imgLayer r:embed="rId20">
                    <a14:imgEffect>
                      <a14:saturation sat="0"/>
                    </a14:imgEffect>
                  </a14:imgLayer>
                </a14:imgProps>
              </a:ext>
              <a:ext uri="{28A0092B-C50C-407E-A947-70E740481C1C}">
                <a14:useLocalDpi xmlns:a14="http://schemas.microsoft.com/office/drawing/2010/main" val="0"/>
              </a:ext>
            </a:extLst>
          </a:blip>
          <a:stretch>
            <a:fillRect/>
          </a:stretch>
        </p:blipFill>
        <p:spPr>
          <a:xfrm>
            <a:off x="913506" y="2202112"/>
            <a:ext cx="2961670" cy="2415924"/>
          </a:xfrm>
          <a:prstGeom prst="rect">
            <a:avLst/>
          </a:prstGeom>
        </p:spPr>
      </p:pic>
      <p:sp>
        <p:nvSpPr>
          <p:cNvPr id="45" name="正方形/長方形 44">
            <a:extLst>
              <a:ext uri="{FF2B5EF4-FFF2-40B4-BE49-F238E27FC236}">
                <a16:creationId xmlns:a16="http://schemas.microsoft.com/office/drawing/2014/main" id="{D5F6332C-449F-5D4E-44EB-473AE01C248F}"/>
              </a:ext>
            </a:extLst>
          </p:cNvPr>
          <p:cNvSpPr/>
          <p:nvPr/>
        </p:nvSpPr>
        <p:spPr>
          <a:xfrm>
            <a:off x="5883772" y="1874520"/>
            <a:ext cx="558711" cy="2834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テキスト ボックス 46">
            <a:extLst>
              <a:ext uri="{FF2B5EF4-FFF2-40B4-BE49-F238E27FC236}">
                <a16:creationId xmlns:a16="http://schemas.microsoft.com/office/drawing/2014/main" id="{7AE7D8A5-0CAA-02E2-972D-ABBE938970C8}"/>
              </a:ext>
            </a:extLst>
          </p:cNvPr>
          <p:cNvSpPr txBox="1"/>
          <p:nvPr/>
        </p:nvSpPr>
        <p:spPr>
          <a:xfrm>
            <a:off x="5824119" y="1881922"/>
            <a:ext cx="752121" cy="261610"/>
          </a:xfrm>
          <a:prstGeom prst="rect">
            <a:avLst/>
          </a:prstGeom>
          <a:noFill/>
        </p:spPr>
        <p:txBody>
          <a:bodyPr wrap="square">
            <a:spAutoFit/>
          </a:bodyPr>
          <a:lstStyle/>
          <a:p>
            <a:r>
              <a:rPr lang="en-US" altLang="ja-JP" sz="1100" b="1">
                <a:latin typeface="HG丸ｺﾞｼｯｸM-PRO" panose="020F0600000000000000" pitchFamily="50" charset="-128"/>
                <a:ea typeface="HG丸ｺﾞｼｯｸM-PRO" panose="020F0600000000000000" pitchFamily="50" charset="-128"/>
              </a:rPr>
              <a:t>65.1%</a:t>
            </a:r>
            <a:endParaRPr lang="ja-JP" altLang="en-US" sz="1100" b="1"/>
          </a:p>
        </p:txBody>
      </p:sp>
      <p:grpSp>
        <p:nvGrpSpPr>
          <p:cNvPr id="6" name="object 2"/>
          <p:cNvGrpSpPr/>
          <p:nvPr/>
        </p:nvGrpSpPr>
        <p:grpSpPr>
          <a:xfrm>
            <a:off x="3415956" y="10148442"/>
            <a:ext cx="703580" cy="91440"/>
            <a:chOff x="3415956" y="10148442"/>
            <a:chExt cx="703580" cy="91440"/>
          </a:xfrm>
        </p:grpSpPr>
        <p:sp>
          <p:nvSpPr>
            <p:cNvPr id="13"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21" name="object 4"/>
            <p:cNvPicPr/>
            <p:nvPr/>
          </p:nvPicPr>
          <p:blipFill>
            <a:blip r:embed="rId21" cstate="print"/>
            <a:stretch>
              <a:fillRect/>
            </a:stretch>
          </p:blipFill>
          <p:spPr>
            <a:xfrm>
              <a:off x="3738663" y="10148442"/>
              <a:ext cx="123329" cy="91325"/>
            </a:xfrm>
            <a:prstGeom prst="rect">
              <a:avLst/>
            </a:prstGeom>
          </p:spPr>
        </p:pic>
        <p:sp>
          <p:nvSpPr>
            <p:cNvPr id="24"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object 6"/>
          <p:cNvPicPr/>
          <p:nvPr/>
        </p:nvPicPr>
        <p:blipFill>
          <a:blip r:embed="rId2" cstate="print"/>
          <a:stretch>
            <a:fillRect/>
          </a:stretch>
        </p:blipFill>
        <p:spPr>
          <a:xfrm>
            <a:off x="4745425" y="7438359"/>
            <a:ext cx="1639702" cy="1461155"/>
          </a:xfrm>
          <a:prstGeom prst="rect">
            <a:avLst/>
          </a:prstGeom>
        </p:spPr>
      </p:pic>
      <p:pic>
        <p:nvPicPr>
          <p:cNvPr id="7" name="object 7"/>
          <p:cNvPicPr/>
          <p:nvPr/>
        </p:nvPicPr>
        <p:blipFill>
          <a:blip r:embed="rId3" cstate="print"/>
          <a:stretch>
            <a:fillRect/>
          </a:stretch>
        </p:blipFill>
        <p:spPr>
          <a:xfrm>
            <a:off x="3845217" y="9018879"/>
            <a:ext cx="2134247" cy="129438"/>
          </a:xfrm>
          <a:prstGeom prst="rect">
            <a:avLst/>
          </a:prstGeom>
        </p:spPr>
      </p:pic>
      <p:grpSp>
        <p:nvGrpSpPr>
          <p:cNvPr id="8" name="object 8"/>
          <p:cNvGrpSpPr/>
          <p:nvPr/>
        </p:nvGrpSpPr>
        <p:grpSpPr>
          <a:xfrm>
            <a:off x="3732606" y="9230512"/>
            <a:ext cx="1020444" cy="169545"/>
            <a:chOff x="3732606" y="9230512"/>
            <a:chExt cx="1020444" cy="169545"/>
          </a:xfrm>
        </p:grpSpPr>
        <p:pic>
          <p:nvPicPr>
            <p:cNvPr id="9" name="object 9"/>
            <p:cNvPicPr/>
            <p:nvPr/>
          </p:nvPicPr>
          <p:blipFill>
            <a:blip r:embed="rId4" cstate="print"/>
            <a:stretch>
              <a:fillRect/>
            </a:stretch>
          </p:blipFill>
          <p:spPr>
            <a:xfrm>
              <a:off x="3732606" y="9230512"/>
              <a:ext cx="313588" cy="168973"/>
            </a:xfrm>
            <a:prstGeom prst="rect">
              <a:avLst/>
            </a:prstGeom>
          </p:spPr>
        </p:pic>
        <p:pic>
          <p:nvPicPr>
            <p:cNvPr id="10" name="object 10"/>
            <p:cNvPicPr/>
            <p:nvPr/>
          </p:nvPicPr>
          <p:blipFill>
            <a:blip r:embed="rId5" cstate="print"/>
            <a:stretch>
              <a:fillRect/>
            </a:stretch>
          </p:blipFill>
          <p:spPr>
            <a:xfrm>
              <a:off x="4070553" y="9239643"/>
              <a:ext cx="152196" cy="156768"/>
            </a:xfrm>
            <a:prstGeom prst="rect">
              <a:avLst/>
            </a:prstGeom>
          </p:spPr>
        </p:pic>
        <p:pic>
          <p:nvPicPr>
            <p:cNvPr id="11" name="object 11"/>
            <p:cNvPicPr/>
            <p:nvPr/>
          </p:nvPicPr>
          <p:blipFill>
            <a:blip r:embed="rId6" cstate="print"/>
            <a:stretch>
              <a:fillRect/>
            </a:stretch>
          </p:blipFill>
          <p:spPr>
            <a:xfrm>
              <a:off x="4244086" y="9244215"/>
              <a:ext cx="147637" cy="152196"/>
            </a:xfrm>
            <a:prstGeom prst="rect">
              <a:avLst/>
            </a:prstGeom>
          </p:spPr>
        </p:pic>
        <p:pic>
          <p:nvPicPr>
            <p:cNvPr id="12" name="object 12"/>
            <p:cNvPicPr/>
            <p:nvPr/>
          </p:nvPicPr>
          <p:blipFill>
            <a:blip r:embed="rId7" cstate="print"/>
            <a:stretch>
              <a:fillRect/>
            </a:stretch>
          </p:blipFill>
          <p:spPr>
            <a:xfrm>
              <a:off x="4417618" y="9244215"/>
              <a:ext cx="146100" cy="152196"/>
            </a:xfrm>
            <a:prstGeom prst="rect">
              <a:avLst/>
            </a:prstGeom>
          </p:spPr>
        </p:pic>
        <p:sp>
          <p:nvSpPr>
            <p:cNvPr id="13" name="object 13"/>
            <p:cNvSpPr/>
            <p:nvPr/>
          </p:nvSpPr>
          <p:spPr>
            <a:xfrm>
              <a:off x="4588078" y="9305086"/>
              <a:ext cx="164465" cy="17145"/>
            </a:xfrm>
            <a:custGeom>
              <a:avLst/>
              <a:gdLst/>
              <a:ahLst/>
              <a:cxnLst/>
              <a:rect l="l" t="t" r="r" b="b"/>
              <a:pathLst>
                <a:path w="164464" h="17145">
                  <a:moveTo>
                    <a:pt x="164401" y="16764"/>
                  </a:moveTo>
                  <a:lnTo>
                    <a:pt x="0" y="16764"/>
                  </a:lnTo>
                  <a:lnTo>
                    <a:pt x="0" y="0"/>
                  </a:lnTo>
                  <a:lnTo>
                    <a:pt x="164401" y="0"/>
                  </a:lnTo>
                  <a:lnTo>
                    <a:pt x="164401" y="16764"/>
                  </a:lnTo>
                  <a:close/>
                </a:path>
              </a:pathLst>
            </a:custGeom>
            <a:solidFill>
              <a:srgbClr val="4D4D4F"/>
            </a:solidFill>
          </p:spPr>
          <p:txBody>
            <a:bodyPr wrap="square" lIns="0" tIns="0" rIns="0" bIns="0" rtlCol="0"/>
            <a:lstStyle/>
            <a:p>
              <a:endParaRPr/>
            </a:p>
          </p:txBody>
        </p:sp>
      </p:grpSp>
      <p:pic>
        <p:nvPicPr>
          <p:cNvPr id="14" name="object 14"/>
          <p:cNvPicPr/>
          <p:nvPr/>
        </p:nvPicPr>
        <p:blipFill>
          <a:blip r:embed="rId8" cstate="print"/>
          <a:stretch>
            <a:fillRect/>
          </a:stretch>
        </p:blipFill>
        <p:spPr>
          <a:xfrm>
            <a:off x="4859045" y="9222879"/>
            <a:ext cx="1207185" cy="182664"/>
          </a:xfrm>
          <a:prstGeom prst="rect">
            <a:avLst/>
          </a:prstGeom>
        </p:spPr>
      </p:pic>
      <p:sp>
        <p:nvSpPr>
          <p:cNvPr id="15" name="object 15"/>
          <p:cNvSpPr/>
          <p:nvPr/>
        </p:nvSpPr>
        <p:spPr>
          <a:xfrm>
            <a:off x="2831401" y="7939633"/>
            <a:ext cx="1481455" cy="315595"/>
          </a:xfrm>
          <a:custGeom>
            <a:avLst/>
            <a:gdLst/>
            <a:ahLst/>
            <a:cxnLst/>
            <a:rect l="l" t="t" r="r" b="b"/>
            <a:pathLst>
              <a:path w="1481454" h="315595">
                <a:moveTo>
                  <a:pt x="277075" y="73075"/>
                </a:moveTo>
                <a:lnTo>
                  <a:pt x="277025" y="56311"/>
                </a:lnTo>
                <a:lnTo>
                  <a:pt x="276834" y="50203"/>
                </a:lnTo>
                <a:lnTo>
                  <a:pt x="276733" y="47180"/>
                </a:lnTo>
                <a:lnTo>
                  <a:pt x="276606" y="42799"/>
                </a:lnTo>
                <a:lnTo>
                  <a:pt x="196354" y="24358"/>
                </a:lnTo>
                <a:lnTo>
                  <a:pt x="196862" y="22821"/>
                </a:lnTo>
                <a:lnTo>
                  <a:pt x="197891" y="19799"/>
                </a:lnTo>
                <a:lnTo>
                  <a:pt x="199428" y="13690"/>
                </a:lnTo>
                <a:lnTo>
                  <a:pt x="199428" y="10617"/>
                </a:lnTo>
                <a:lnTo>
                  <a:pt x="200926" y="1485"/>
                </a:lnTo>
                <a:lnTo>
                  <a:pt x="190309" y="0"/>
                </a:lnTo>
                <a:lnTo>
                  <a:pt x="176568" y="0"/>
                </a:lnTo>
                <a:lnTo>
                  <a:pt x="171996" y="4559"/>
                </a:lnTo>
                <a:lnTo>
                  <a:pt x="171996" y="6057"/>
                </a:lnTo>
                <a:lnTo>
                  <a:pt x="165950" y="22821"/>
                </a:lnTo>
                <a:lnTo>
                  <a:pt x="156819" y="22364"/>
                </a:lnTo>
                <a:lnTo>
                  <a:pt x="156819" y="48717"/>
                </a:lnTo>
                <a:lnTo>
                  <a:pt x="151599" y="60248"/>
                </a:lnTo>
                <a:lnTo>
                  <a:pt x="124815" y="101993"/>
                </a:lnTo>
                <a:lnTo>
                  <a:pt x="97434" y="126352"/>
                </a:lnTo>
                <a:lnTo>
                  <a:pt x="97243" y="123278"/>
                </a:lnTo>
                <a:lnTo>
                  <a:pt x="96545" y="111544"/>
                </a:lnTo>
                <a:lnTo>
                  <a:pt x="91528" y="102577"/>
                </a:lnTo>
                <a:lnTo>
                  <a:pt x="82219" y="97891"/>
                </a:lnTo>
                <a:lnTo>
                  <a:pt x="71539" y="96342"/>
                </a:lnTo>
                <a:lnTo>
                  <a:pt x="71539" y="126352"/>
                </a:lnTo>
                <a:lnTo>
                  <a:pt x="71539" y="130924"/>
                </a:lnTo>
                <a:lnTo>
                  <a:pt x="67043" y="225272"/>
                </a:lnTo>
                <a:lnTo>
                  <a:pt x="66979" y="229844"/>
                </a:lnTo>
                <a:lnTo>
                  <a:pt x="63944" y="232867"/>
                </a:lnTo>
                <a:lnTo>
                  <a:pt x="50253" y="232867"/>
                </a:lnTo>
                <a:lnTo>
                  <a:pt x="45694" y="231381"/>
                </a:lnTo>
                <a:lnTo>
                  <a:pt x="44157" y="229844"/>
                </a:lnTo>
                <a:lnTo>
                  <a:pt x="44157" y="225272"/>
                </a:lnTo>
                <a:lnTo>
                  <a:pt x="47409" y="156768"/>
                </a:lnTo>
                <a:lnTo>
                  <a:pt x="48641" y="130924"/>
                </a:lnTo>
                <a:lnTo>
                  <a:pt x="48717" y="126352"/>
                </a:lnTo>
                <a:lnTo>
                  <a:pt x="50253" y="123278"/>
                </a:lnTo>
                <a:lnTo>
                  <a:pt x="70053" y="123278"/>
                </a:lnTo>
                <a:lnTo>
                  <a:pt x="71539" y="126352"/>
                </a:lnTo>
                <a:lnTo>
                  <a:pt x="71539" y="96342"/>
                </a:lnTo>
                <a:lnTo>
                  <a:pt x="68516" y="95897"/>
                </a:lnTo>
                <a:lnTo>
                  <a:pt x="51752" y="95897"/>
                </a:lnTo>
                <a:lnTo>
                  <a:pt x="55410" y="84251"/>
                </a:lnTo>
                <a:lnTo>
                  <a:pt x="59359" y="70015"/>
                </a:lnTo>
                <a:lnTo>
                  <a:pt x="63309" y="53505"/>
                </a:lnTo>
                <a:lnTo>
                  <a:pt x="66979" y="34975"/>
                </a:lnTo>
                <a:lnTo>
                  <a:pt x="92875" y="36512"/>
                </a:lnTo>
                <a:lnTo>
                  <a:pt x="105524" y="36512"/>
                </a:lnTo>
                <a:lnTo>
                  <a:pt x="103543" y="50203"/>
                </a:lnTo>
                <a:lnTo>
                  <a:pt x="103543" y="68465"/>
                </a:lnTo>
                <a:lnTo>
                  <a:pt x="102006" y="74561"/>
                </a:lnTo>
                <a:lnTo>
                  <a:pt x="103543" y="82207"/>
                </a:lnTo>
                <a:lnTo>
                  <a:pt x="115697" y="82207"/>
                </a:lnTo>
                <a:lnTo>
                  <a:pt x="129387" y="83693"/>
                </a:lnTo>
                <a:lnTo>
                  <a:pt x="129387" y="70002"/>
                </a:lnTo>
                <a:lnTo>
                  <a:pt x="130924" y="56311"/>
                </a:lnTo>
                <a:lnTo>
                  <a:pt x="130924" y="51739"/>
                </a:lnTo>
                <a:lnTo>
                  <a:pt x="132461" y="47180"/>
                </a:lnTo>
                <a:lnTo>
                  <a:pt x="138518" y="48717"/>
                </a:lnTo>
                <a:lnTo>
                  <a:pt x="156819" y="48717"/>
                </a:lnTo>
                <a:lnTo>
                  <a:pt x="156819" y="22364"/>
                </a:lnTo>
                <a:lnTo>
                  <a:pt x="135483" y="21285"/>
                </a:lnTo>
                <a:lnTo>
                  <a:pt x="120421" y="21755"/>
                </a:lnTo>
                <a:lnTo>
                  <a:pt x="110934" y="26060"/>
                </a:lnTo>
                <a:lnTo>
                  <a:pt x="108102" y="31038"/>
                </a:lnTo>
                <a:lnTo>
                  <a:pt x="108216" y="21755"/>
                </a:lnTo>
                <a:lnTo>
                  <a:pt x="109588" y="9131"/>
                </a:lnTo>
                <a:lnTo>
                  <a:pt x="97434" y="7594"/>
                </a:lnTo>
                <a:lnTo>
                  <a:pt x="94361" y="7594"/>
                </a:lnTo>
                <a:lnTo>
                  <a:pt x="25895" y="4559"/>
                </a:lnTo>
                <a:lnTo>
                  <a:pt x="10668" y="4559"/>
                </a:lnTo>
                <a:lnTo>
                  <a:pt x="10668" y="18249"/>
                </a:lnTo>
                <a:lnTo>
                  <a:pt x="9131" y="22821"/>
                </a:lnTo>
                <a:lnTo>
                  <a:pt x="10668" y="31953"/>
                </a:lnTo>
                <a:lnTo>
                  <a:pt x="22821" y="33489"/>
                </a:lnTo>
                <a:lnTo>
                  <a:pt x="39585" y="33489"/>
                </a:lnTo>
                <a:lnTo>
                  <a:pt x="35331" y="54889"/>
                </a:lnTo>
                <a:lnTo>
                  <a:pt x="29502" y="76860"/>
                </a:lnTo>
                <a:lnTo>
                  <a:pt x="22237" y="97701"/>
                </a:lnTo>
                <a:lnTo>
                  <a:pt x="13690" y="115684"/>
                </a:lnTo>
                <a:lnTo>
                  <a:pt x="6413" y="128524"/>
                </a:lnTo>
                <a:lnTo>
                  <a:pt x="2286" y="136232"/>
                </a:lnTo>
                <a:lnTo>
                  <a:pt x="419" y="140512"/>
                </a:lnTo>
                <a:lnTo>
                  <a:pt x="0" y="143078"/>
                </a:lnTo>
                <a:lnTo>
                  <a:pt x="0" y="152196"/>
                </a:lnTo>
                <a:lnTo>
                  <a:pt x="7594" y="159842"/>
                </a:lnTo>
                <a:lnTo>
                  <a:pt x="16776" y="159842"/>
                </a:lnTo>
                <a:lnTo>
                  <a:pt x="18262" y="158305"/>
                </a:lnTo>
                <a:lnTo>
                  <a:pt x="19799" y="156768"/>
                </a:lnTo>
                <a:lnTo>
                  <a:pt x="16827" y="226809"/>
                </a:lnTo>
                <a:lnTo>
                  <a:pt x="16878" y="229844"/>
                </a:lnTo>
                <a:lnTo>
                  <a:pt x="17868" y="243370"/>
                </a:lnTo>
                <a:lnTo>
                  <a:pt x="22098" y="252857"/>
                </a:lnTo>
                <a:lnTo>
                  <a:pt x="30899" y="258076"/>
                </a:lnTo>
                <a:lnTo>
                  <a:pt x="45694" y="260299"/>
                </a:lnTo>
                <a:lnTo>
                  <a:pt x="60871" y="260299"/>
                </a:lnTo>
                <a:lnTo>
                  <a:pt x="75920" y="259842"/>
                </a:lnTo>
                <a:lnTo>
                  <a:pt x="85420" y="255536"/>
                </a:lnTo>
                <a:lnTo>
                  <a:pt x="90639" y="246392"/>
                </a:lnTo>
                <a:lnTo>
                  <a:pt x="92646" y="232867"/>
                </a:lnTo>
                <a:lnTo>
                  <a:pt x="92875" y="231381"/>
                </a:lnTo>
                <a:lnTo>
                  <a:pt x="97434" y="141528"/>
                </a:lnTo>
                <a:lnTo>
                  <a:pt x="97434" y="144614"/>
                </a:lnTo>
                <a:lnTo>
                  <a:pt x="100457" y="152196"/>
                </a:lnTo>
                <a:lnTo>
                  <a:pt x="112661" y="152196"/>
                </a:lnTo>
                <a:lnTo>
                  <a:pt x="114160" y="150660"/>
                </a:lnTo>
                <a:lnTo>
                  <a:pt x="120256" y="146100"/>
                </a:lnTo>
                <a:lnTo>
                  <a:pt x="115697" y="238963"/>
                </a:lnTo>
                <a:lnTo>
                  <a:pt x="117424" y="254025"/>
                </a:lnTo>
                <a:lnTo>
                  <a:pt x="122720" y="263525"/>
                </a:lnTo>
                <a:lnTo>
                  <a:pt x="131737" y="268744"/>
                </a:lnTo>
                <a:lnTo>
                  <a:pt x="144614" y="270967"/>
                </a:lnTo>
                <a:lnTo>
                  <a:pt x="258762" y="275526"/>
                </a:lnTo>
                <a:lnTo>
                  <a:pt x="274002" y="275526"/>
                </a:lnTo>
                <a:lnTo>
                  <a:pt x="274002" y="249631"/>
                </a:lnTo>
                <a:lnTo>
                  <a:pt x="260299" y="249631"/>
                </a:lnTo>
                <a:lnTo>
                  <a:pt x="213131" y="248094"/>
                </a:lnTo>
                <a:lnTo>
                  <a:pt x="213194" y="246608"/>
                </a:lnTo>
                <a:lnTo>
                  <a:pt x="214668" y="217690"/>
                </a:lnTo>
                <a:lnTo>
                  <a:pt x="251180" y="219176"/>
                </a:lnTo>
                <a:lnTo>
                  <a:pt x="258762" y="220713"/>
                </a:lnTo>
                <a:lnTo>
                  <a:pt x="264871" y="217690"/>
                </a:lnTo>
                <a:lnTo>
                  <a:pt x="264871" y="214604"/>
                </a:lnTo>
                <a:lnTo>
                  <a:pt x="264871" y="208559"/>
                </a:lnTo>
                <a:lnTo>
                  <a:pt x="266407" y="197891"/>
                </a:lnTo>
                <a:lnTo>
                  <a:pt x="255739" y="197891"/>
                </a:lnTo>
                <a:lnTo>
                  <a:pt x="252717" y="196354"/>
                </a:lnTo>
                <a:lnTo>
                  <a:pt x="214668" y="194818"/>
                </a:lnTo>
                <a:lnTo>
                  <a:pt x="214744" y="193332"/>
                </a:lnTo>
                <a:lnTo>
                  <a:pt x="216154" y="168973"/>
                </a:lnTo>
                <a:lnTo>
                  <a:pt x="254203" y="170459"/>
                </a:lnTo>
                <a:lnTo>
                  <a:pt x="260299" y="170459"/>
                </a:lnTo>
                <a:lnTo>
                  <a:pt x="267944" y="168973"/>
                </a:lnTo>
                <a:lnTo>
                  <a:pt x="267944" y="165887"/>
                </a:lnTo>
                <a:lnTo>
                  <a:pt x="267944" y="147637"/>
                </a:lnTo>
                <a:lnTo>
                  <a:pt x="255739" y="147637"/>
                </a:lnTo>
                <a:lnTo>
                  <a:pt x="217690" y="146100"/>
                </a:lnTo>
                <a:lnTo>
                  <a:pt x="217766" y="144614"/>
                </a:lnTo>
                <a:lnTo>
                  <a:pt x="219227" y="120256"/>
                </a:lnTo>
                <a:lnTo>
                  <a:pt x="261835" y="121742"/>
                </a:lnTo>
                <a:lnTo>
                  <a:pt x="269430" y="121742"/>
                </a:lnTo>
                <a:lnTo>
                  <a:pt x="275539" y="120256"/>
                </a:lnTo>
                <a:lnTo>
                  <a:pt x="275971" y="117182"/>
                </a:lnTo>
                <a:lnTo>
                  <a:pt x="277075" y="109588"/>
                </a:lnTo>
                <a:lnTo>
                  <a:pt x="277075" y="98920"/>
                </a:lnTo>
                <a:lnTo>
                  <a:pt x="266407" y="97434"/>
                </a:lnTo>
                <a:lnTo>
                  <a:pt x="263385" y="97434"/>
                </a:lnTo>
                <a:lnTo>
                  <a:pt x="222250" y="95897"/>
                </a:lnTo>
                <a:lnTo>
                  <a:pt x="223012" y="94361"/>
                </a:lnTo>
                <a:lnTo>
                  <a:pt x="225285" y="89789"/>
                </a:lnTo>
                <a:lnTo>
                  <a:pt x="231381" y="79121"/>
                </a:lnTo>
                <a:lnTo>
                  <a:pt x="231381" y="73075"/>
                </a:lnTo>
                <a:lnTo>
                  <a:pt x="232918" y="65430"/>
                </a:lnTo>
                <a:lnTo>
                  <a:pt x="222250" y="63893"/>
                </a:lnTo>
                <a:lnTo>
                  <a:pt x="219227" y="63893"/>
                </a:lnTo>
                <a:lnTo>
                  <a:pt x="213131" y="62407"/>
                </a:lnTo>
                <a:lnTo>
                  <a:pt x="208559" y="65430"/>
                </a:lnTo>
                <a:lnTo>
                  <a:pt x="205486" y="70002"/>
                </a:lnTo>
                <a:lnTo>
                  <a:pt x="199974" y="81622"/>
                </a:lnTo>
                <a:lnTo>
                  <a:pt x="196291" y="89065"/>
                </a:lnTo>
                <a:lnTo>
                  <a:pt x="193332" y="94361"/>
                </a:lnTo>
                <a:lnTo>
                  <a:pt x="191795" y="94284"/>
                </a:lnTo>
                <a:lnTo>
                  <a:pt x="191795" y="118719"/>
                </a:lnTo>
                <a:lnTo>
                  <a:pt x="190309" y="144614"/>
                </a:lnTo>
                <a:lnTo>
                  <a:pt x="188772" y="144564"/>
                </a:lnTo>
                <a:lnTo>
                  <a:pt x="188772" y="167436"/>
                </a:lnTo>
                <a:lnTo>
                  <a:pt x="187236" y="193332"/>
                </a:lnTo>
                <a:lnTo>
                  <a:pt x="187236" y="216154"/>
                </a:lnTo>
                <a:lnTo>
                  <a:pt x="185737" y="246608"/>
                </a:lnTo>
                <a:lnTo>
                  <a:pt x="153746" y="245071"/>
                </a:lnTo>
                <a:lnTo>
                  <a:pt x="147637" y="245071"/>
                </a:lnTo>
                <a:lnTo>
                  <a:pt x="144614" y="242049"/>
                </a:lnTo>
                <a:lnTo>
                  <a:pt x="144614" y="235940"/>
                </a:lnTo>
                <a:lnTo>
                  <a:pt x="146151" y="214604"/>
                </a:lnTo>
                <a:lnTo>
                  <a:pt x="187236" y="216154"/>
                </a:lnTo>
                <a:lnTo>
                  <a:pt x="187236" y="193332"/>
                </a:lnTo>
                <a:lnTo>
                  <a:pt x="147637" y="191795"/>
                </a:lnTo>
                <a:lnTo>
                  <a:pt x="149174" y="165887"/>
                </a:lnTo>
                <a:lnTo>
                  <a:pt x="188772" y="167436"/>
                </a:lnTo>
                <a:lnTo>
                  <a:pt x="188772" y="144564"/>
                </a:lnTo>
                <a:lnTo>
                  <a:pt x="149174" y="143078"/>
                </a:lnTo>
                <a:lnTo>
                  <a:pt x="149301" y="141528"/>
                </a:lnTo>
                <a:lnTo>
                  <a:pt x="150571" y="126352"/>
                </a:lnTo>
                <a:lnTo>
                  <a:pt x="150710" y="124815"/>
                </a:lnTo>
                <a:lnTo>
                  <a:pt x="150710" y="120256"/>
                </a:lnTo>
                <a:lnTo>
                  <a:pt x="153746" y="117182"/>
                </a:lnTo>
                <a:lnTo>
                  <a:pt x="158305" y="117182"/>
                </a:lnTo>
                <a:lnTo>
                  <a:pt x="191795" y="118719"/>
                </a:lnTo>
                <a:lnTo>
                  <a:pt x="191795" y="94284"/>
                </a:lnTo>
                <a:lnTo>
                  <a:pt x="165950" y="92824"/>
                </a:lnTo>
                <a:lnTo>
                  <a:pt x="170129" y="85318"/>
                </a:lnTo>
                <a:lnTo>
                  <a:pt x="175450" y="76098"/>
                </a:lnTo>
                <a:lnTo>
                  <a:pt x="181343" y="64592"/>
                </a:lnTo>
                <a:lnTo>
                  <a:pt x="187236" y="50203"/>
                </a:lnTo>
                <a:lnTo>
                  <a:pt x="240512" y="53276"/>
                </a:lnTo>
                <a:lnTo>
                  <a:pt x="246608" y="53276"/>
                </a:lnTo>
                <a:lnTo>
                  <a:pt x="248145" y="56311"/>
                </a:lnTo>
                <a:lnTo>
                  <a:pt x="248145" y="74561"/>
                </a:lnTo>
                <a:lnTo>
                  <a:pt x="246608" y="85229"/>
                </a:lnTo>
                <a:lnTo>
                  <a:pt x="255739" y="86766"/>
                </a:lnTo>
                <a:lnTo>
                  <a:pt x="275539" y="86766"/>
                </a:lnTo>
                <a:lnTo>
                  <a:pt x="275539" y="79121"/>
                </a:lnTo>
                <a:lnTo>
                  <a:pt x="277075" y="73075"/>
                </a:lnTo>
                <a:close/>
              </a:path>
              <a:path w="1481454" h="315595">
                <a:moveTo>
                  <a:pt x="493217" y="167436"/>
                </a:moveTo>
                <a:lnTo>
                  <a:pt x="492213" y="133591"/>
                </a:lnTo>
                <a:lnTo>
                  <a:pt x="484073" y="112610"/>
                </a:lnTo>
                <a:lnTo>
                  <a:pt x="481799" y="106743"/>
                </a:lnTo>
                <a:lnTo>
                  <a:pt x="457682" y="89306"/>
                </a:lnTo>
                <a:lnTo>
                  <a:pt x="415582" y="83693"/>
                </a:lnTo>
                <a:lnTo>
                  <a:pt x="420052" y="68351"/>
                </a:lnTo>
                <a:lnTo>
                  <a:pt x="423938" y="53441"/>
                </a:lnTo>
                <a:lnTo>
                  <a:pt x="426681" y="41109"/>
                </a:lnTo>
                <a:lnTo>
                  <a:pt x="427736" y="33489"/>
                </a:lnTo>
                <a:lnTo>
                  <a:pt x="427736" y="25844"/>
                </a:lnTo>
                <a:lnTo>
                  <a:pt x="423176" y="19799"/>
                </a:lnTo>
                <a:lnTo>
                  <a:pt x="398818" y="19799"/>
                </a:lnTo>
                <a:lnTo>
                  <a:pt x="395782" y="31953"/>
                </a:lnTo>
                <a:lnTo>
                  <a:pt x="393446" y="42418"/>
                </a:lnTo>
                <a:lnTo>
                  <a:pt x="385940" y="74777"/>
                </a:lnTo>
                <a:lnTo>
                  <a:pt x="383628" y="85229"/>
                </a:lnTo>
                <a:lnTo>
                  <a:pt x="328815" y="89789"/>
                </a:lnTo>
                <a:lnTo>
                  <a:pt x="318147" y="89789"/>
                </a:lnTo>
                <a:lnTo>
                  <a:pt x="309016" y="91325"/>
                </a:lnTo>
                <a:lnTo>
                  <a:pt x="309016" y="112610"/>
                </a:lnTo>
                <a:lnTo>
                  <a:pt x="313588" y="120256"/>
                </a:lnTo>
                <a:lnTo>
                  <a:pt x="321221" y="120256"/>
                </a:lnTo>
                <a:lnTo>
                  <a:pt x="330174" y="119545"/>
                </a:lnTo>
                <a:lnTo>
                  <a:pt x="362940" y="116408"/>
                </a:lnTo>
                <a:lnTo>
                  <a:pt x="374510" y="115684"/>
                </a:lnTo>
                <a:lnTo>
                  <a:pt x="350875" y="178092"/>
                </a:lnTo>
                <a:lnTo>
                  <a:pt x="322707" y="231381"/>
                </a:lnTo>
                <a:lnTo>
                  <a:pt x="312051" y="248094"/>
                </a:lnTo>
                <a:lnTo>
                  <a:pt x="312051" y="251167"/>
                </a:lnTo>
                <a:lnTo>
                  <a:pt x="312966" y="258267"/>
                </a:lnTo>
                <a:lnTo>
                  <a:pt x="317017" y="263512"/>
                </a:lnTo>
                <a:lnTo>
                  <a:pt x="322770" y="266776"/>
                </a:lnTo>
                <a:lnTo>
                  <a:pt x="328815" y="267893"/>
                </a:lnTo>
                <a:lnTo>
                  <a:pt x="334721" y="266687"/>
                </a:lnTo>
                <a:lnTo>
                  <a:pt x="363626" y="222465"/>
                </a:lnTo>
                <a:lnTo>
                  <a:pt x="391020" y="158369"/>
                </a:lnTo>
                <a:lnTo>
                  <a:pt x="405409" y="115684"/>
                </a:lnTo>
                <a:lnTo>
                  <a:pt x="406450" y="112610"/>
                </a:lnTo>
                <a:lnTo>
                  <a:pt x="426237" y="112610"/>
                </a:lnTo>
                <a:lnTo>
                  <a:pt x="446697" y="117309"/>
                </a:lnTo>
                <a:lnTo>
                  <a:pt x="457454" y="128435"/>
                </a:lnTo>
                <a:lnTo>
                  <a:pt x="461264" y="144589"/>
                </a:lnTo>
                <a:lnTo>
                  <a:pt x="461276" y="165887"/>
                </a:lnTo>
                <a:lnTo>
                  <a:pt x="456133" y="209270"/>
                </a:lnTo>
                <a:lnTo>
                  <a:pt x="446582" y="231952"/>
                </a:lnTo>
                <a:lnTo>
                  <a:pt x="434479" y="240652"/>
                </a:lnTo>
                <a:lnTo>
                  <a:pt x="421678" y="242049"/>
                </a:lnTo>
                <a:lnTo>
                  <a:pt x="417118" y="242049"/>
                </a:lnTo>
                <a:lnTo>
                  <a:pt x="404914" y="238963"/>
                </a:lnTo>
                <a:lnTo>
                  <a:pt x="400354" y="238963"/>
                </a:lnTo>
                <a:lnTo>
                  <a:pt x="392760" y="237477"/>
                </a:lnTo>
                <a:lnTo>
                  <a:pt x="386664" y="243535"/>
                </a:lnTo>
                <a:lnTo>
                  <a:pt x="386664" y="254203"/>
                </a:lnTo>
                <a:lnTo>
                  <a:pt x="387858" y="262229"/>
                </a:lnTo>
                <a:lnTo>
                  <a:pt x="394068" y="268097"/>
                </a:lnTo>
                <a:lnTo>
                  <a:pt x="405688" y="271970"/>
                </a:lnTo>
                <a:lnTo>
                  <a:pt x="423176" y="273989"/>
                </a:lnTo>
                <a:lnTo>
                  <a:pt x="448246" y="271919"/>
                </a:lnTo>
                <a:lnTo>
                  <a:pt x="469607" y="258406"/>
                </a:lnTo>
                <a:lnTo>
                  <a:pt x="477532" y="242049"/>
                </a:lnTo>
                <a:lnTo>
                  <a:pt x="485267" y="226060"/>
                </a:lnTo>
                <a:lnTo>
                  <a:pt x="493217" y="167436"/>
                </a:lnTo>
                <a:close/>
              </a:path>
              <a:path w="1481454" h="315595">
                <a:moveTo>
                  <a:pt x="563219" y="179590"/>
                </a:moveTo>
                <a:lnTo>
                  <a:pt x="550379" y="120523"/>
                </a:lnTo>
                <a:lnTo>
                  <a:pt x="531723" y="82486"/>
                </a:lnTo>
                <a:lnTo>
                  <a:pt x="506907" y="59334"/>
                </a:lnTo>
                <a:lnTo>
                  <a:pt x="497789" y="59334"/>
                </a:lnTo>
                <a:lnTo>
                  <a:pt x="490194" y="65430"/>
                </a:lnTo>
                <a:lnTo>
                  <a:pt x="490194" y="76098"/>
                </a:lnTo>
                <a:lnTo>
                  <a:pt x="491680" y="79121"/>
                </a:lnTo>
                <a:lnTo>
                  <a:pt x="499325" y="89789"/>
                </a:lnTo>
                <a:lnTo>
                  <a:pt x="511987" y="112280"/>
                </a:lnTo>
                <a:lnTo>
                  <a:pt x="520814" y="134899"/>
                </a:lnTo>
                <a:lnTo>
                  <a:pt x="526478" y="155524"/>
                </a:lnTo>
                <a:lnTo>
                  <a:pt x="529729" y="171996"/>
                </a:lnTo>
                <a:lnTo>
                  <a:pt x="531037" y="183273"/>
                </a:lnTo>
                <a:lnTo>
                  <a:pt x="533349" y="190246"/>
                </a:lnTo>
                <a:lnTo>
                  <a:pt x="537654" y="193827"/>
                </a:lnTo>
                <a:lnTo>
                  <a:pt x="544957" y="194818"/>
                </a:lnTo>
                <a:lnTo>
                  <a:pt x="555625" y="194818"/>
                </a:lnTo>
                <a:lnTo>
                  <a:pt x="563206" y="190258"/>
                </a:lnTo>
                <a:lnTo>
                  <a:pt x="563219" y="179590"/>
                </a:lnTo>
                <a:close/>
              </a:path>
              <a:path w="1481454" h="315595">
                <a:moveTo>
                  <a:pt x="852487" y="187223"/>
                </a:moveTo>
                <a:lnTo>
                  <a:pt x="847483" y="148348"/>
                </a:lnTo>
                <a:lnTo>
                  <a:pt x="829640" y="117030"/>
                </a:lnTo>
                <a:lnTo>
                  <a:pt x="822261" y="111125"/>
                </a:lnTo>
                <a:lnTo>
                  <a:pt x="820343" y="109588"/>
                </a:lnTo>
                <a:lnTo>
                  <a:pt x="803211" y="95897"/>
                </a:lnTo>
                <a:lnTo>
                  <a:pt x="801522" y="94551"/>
                </a:lnTo>
                <a:lnTo>
                  <a:pt x="765721" y="82207"/>
                </a:lnTo>
                <a:lnTo>
                  <a:pt x="768184" y="72923"/>
                </a:lnTo>
                <a:lnTo>
                  <a:pt x="770648" y="63919"/>
                </a:lnTo>
                <a:lnTo>
                  <a:pt x="772553" y="56070"/>
                </a:lnTo>
                <a:lnTo>
                  <a:pt x="773315" y="50203"/>
                </a:lnTo>
                <a:lnTo>
                  <a:pt x="773315" y="38049"/>
                </a:lnTo>
                <a:lnTo>
                  <a:pt x="762647" y="34975"/>
                </a:lnTo>
                <a:lnTo>
                  <a:pt x="750493" y="34975"/>
                </a:lnTo>
                <a:lnTo>
                  <a:pt x="735126" y="72199"/>
                </a:lnTo>
                <a:lnTo>
                  <a:pt x="733729" y="79121"/>
                </a:lnTo>
                <a:lnTo>
                  <a:pt x="726135" y="79425"/>
                </a:lnTo>
                <a:lnTo>
                  <a:pt x="726135" y="109588"/>
                </a:lnTo>
                <a:lnTo>
                  <a:pt x="716838" y="136664"/>
                </a:lnTo>
                <a:lnTo>
                  <a:pt x="707847" y="158305"/>
                </a:lnTo>
                <a:lnTo>
                  <a:pt x="699985" y="174244"/>
                </a:lnTo>
                <a:lnTo>
                  <a:pt x="694143" y="184200"/>
                </a:lnTo>
                <a:lnTo>
                  <a:pt x="687425" y="168287"/>
                </a:lnTo>
                <a:lnTo>
                  <a:pt x="682548" y="155067"/>
                </a:lnTo>
                <a:lnTo>
                  <a:pt x="679424" y="144614"/>
                </a:lnTo>
                <a:lnTo>
                  <a:pt x="678510" y="141579"/>
                </a:lnTo>
                <a:lnTo>
                  <a:pt x="674344" y="124815"/>
                </a:lnTo>
                <a:lnTo>
                  <a:pt x="674344" y="213118"/>
                </a:lnTo>
                <a:lnTo>
                  <a:pt x="668223" y="219468"/>
                </a:lnTo>
                <a:lnTo>
                  <a:pt x="659523" y="227380"/>
                </a:lnTo>
                <a:lnTo>
                  <a:pt x="649097" y="233883"/>
                </a:lnTo>
                <a:lnTo>
                  <a:pt x="637832" y="235940"/>
                </a:lnTo>
                <a:lnTo>
                  <a:pt x="628777" y="232257"/>
                </a:lnTo>
                <a:lnTo>
                  <a:pt x="623735" y="223583"/>
                </a:lnTo>
                <a:lnTo>
                  <a:pt x="621538" y="213474"/>
                </a:lnTo>
                <a:lnTo>
                  <a:pt x="621068" y="205486"/>
                </a:lnTo>
                <a:lnTo>
                  <a:pt x="623214" y="191922"/>
                </a:lnTo>
                <a:lnTo>
                  <a:pt x="627926" y="176758"/>
                </a:lnTo>
                <a:lnTo>
                  <a:pt x="636066" y="160756"/>
                </a:lnTo>
                <a:lnTo>
                  <a:pt x="648500" y="144614"/>
                </a:lnTo>
                <a:lnTo>
                  <a:pt x="651878" y="156171"/>
                </a:lnTo>
                <a:lnTo>
                  <a:pt x="657415" y="172008"/>
                </a:lnTo>
                <a:lnTo>
                  <a:pt x="664946" y="191287"/>
                </a:lnTo>
                <a:lnTo>
                  <a:pt x="674344" y="213118"/>
                </a:lnTo>
                <a:lnTo>
                  <a:pt x="674344" y="124815"/>
                </a:lnTo>
                <a:lnTo>
                  <a:pt x="682663" y="120738"/>
                </a:lnTo>
                <a:lnTo>
                  <a:pt x="693966" y="116078"/>
                </a:lnTo>
                <a:lnTo>
                  <a:pt x="708406" y="111975"/>
                </a:lnTo>
                <a:lnTo>
                  <a:pt x="726135" y="109588"/>
                </a:lnTo>
                <a:lnTo>
                  <a:pt x="726135" y="79425"/>
                </a:lnTo>
                <a:lnTo>
                  <a:pt x="721550" y="79603"/>
                </a:lnTo>
                <a:lnTo>
                  <a:pt x="705954" y="81800"/>
                </a:lnTo>
                <a:lnTo>
                  <a:pt x="687489" y="86855"/>
                </a:lnTo>
                <a:lnTo>
                  <a:pt x="666750" y="95897"/>
                </a:lnTo>
                <a:lnTo>
                  <a:pt x="666013" y="88468"/>
                </a:lnTo>
                <a:lnTo>
                  <a:pt x="664273" y="77622"/>
                </a:lnTo>
                <a:lnTo>
                  <a:pt x="662254" y="66763"/>
                </a:lnTo>
                <a:lnTo>
                  <a:pt x="660654" y="59334"/>
                </a:lnTo>
                <a:lnTo>
                  <a:pt x="660654" y="51739"/>
                </a:lnTo>
                <a:lnTo>
                  <a:pt x="656082" y="48717"/>
                </a:lnTo>
                <a:lnTo>
                  <a:pt x="648500" y="47180"/>
                </a:lnTo>
                <a:lnTo>
                  <a:pt x="639368" y="47180"/>
                </a:lnTo>
                <a:lnTo>
                  <a:pt x="630237" y="51739"/>
                </a:lnTo>
                <a:lnTo>
                  <a:pt x="630339" y="63550"/>
                </a:lnTo>
                <a:lnTo>
                  <a:pt x="636638" y="101574"/>
                </a:lnTo>
                <a:lnTo>
                  <a:pt x="639368" y="112610"/>
                </a:lnTo>
                <a:lnTo>
                  <a:pt x="616140" y="137617"/>
                </a:lnTo>
                <a:lnTo>
                  <a:pt x="602056" y="162877"/>
                </a:lnTo>
                <a:lnTo>
                  <a:pt x="594804" y="185851"/>
                </a:lnTo>
                <a:lnTo>
                  <a:pt x="592137" y="203949"/>
                </a:lnTo>
                <a:lnTo>
                  <a:pt x="595147" y="232333"/>
                </a:lnTo>
                <a:lnTo>
                  <a:pt x="604723" y="251739"/>
                </a:lnTo>
                <a:lnTo>
                  <a:pt x="618274" y="262864"/>
                </a:lnTo>
                <a:lnTo>
                  <a:pt x="633272" y="266407"/>
                </a:lnTo>
                <a:lnTo>
                  <a:pt x="649173" y="265010"/>
                </a:lnTo>
                <a:lnTo>
                  <a:pt x="671715" y="254914"/>
                </a:lnTo>
                <a:lnTo>
                  <a:pt x="692340" y="235940"/>
                </a:lnTo>
                <a:lnTo>
                  <a:pt x="698804" y="229997"/>
                </a:lnTo>
                <a:lnTo>
                  <a:pt x="728230" y="184200"/>
                </a:lnTo>
                <a:lnTo>
                  <a:pt x="758088" y="111125"/>
                </a:lnTo>
                <a:lnTo>
                  <a:pt x="787717" y="122339"/>
                </a:lnTo>
                <a:lnTo>
                  <a:pt x="806792" y="140246"/>
                </a:lnTo>
                <a:lnTo>
                  <a:pt x="816749" y="161874"/>
                </a:lnTo>
                <a:lnTo>
                  <a:pt x="819010" y="184200"/>
                </a:lnTo>
                <a:lnTo>
                  <a:pt x="807466" y="222211"/>
                </a:lnTo>
                <a:lnTo>
                  <a:pt x="783971" y="245084"/>
                </a:lnTo>
                <a:lnTo>
                  <a:pt x="758177" y="256540"/>
                </a:lnTo>
                <a:lnTo>
                  <a:pt x="739825" y="260299"/>
                </a:lnTo>
                <a:lnTo>
                  <a:pt x="726135" y="263321"/>
                </a:lnTo>
                <a:lnTo>
                  <a:pt x="721575" y="264858"/>
                </a:lnTo>
                <a:lnTo>
                  <a:pt x="721575" y="275526"/>
                </a:lnTo>
                <a:lnTo>
                  <a:pt x="720039" y="283121"/>
                </a:lnTo>
                <a:lnTo>
                  <a:pt x="724598" y="292252"/>
                </a:lnTo>
                <a:lnTo>
                  <a:pt x="736803" y="292252"/>
                </a:lnTo>
                <a:lnTo>
                  <a:pt x="756158" y="289547"/>
                </a:lnTo>
                <a:lnTo>
                  <a:pt x="794639" y="276275"/>
                </a:lnTo>
                <a:lnTo>
                  <a:pt x="833120" y="244741"/>
                </a:lnTo>
                <a:lnTo>
                  <a:pt x="852487" y="187223"/>
                </a:lnTo>
                <a:close/>
              </a:path>
              <a:path w="1481454" h="315595">
                <a:moveTo>
                  <a:pt x="1128026" y="263321"/>
                </a:moveTo>
                <a:lnTo>
                  <a:pt x="1097813" y="234403"/>
                </a:lnTo>
                <a:lnTo>
                  <a:pt x="1047762" y="211340"/>
                </a:lnTo>
                <a:lnTo>
                  <a:pt x="1024483" y="203949"/>
                </a:lnTo>
                <a:lnTo>
                  <a:pt x="1024826" y="196354"/>
                </a:lnTo>
                <a:lnTo>
                  <a:pt x="1027518" y="138506"/>
                </a:lnTo>
                <a:lnTo>
                  <a:pt x="1046556" y="138252"/>
                </a:lnTo>
                <a:lnTo>
                  <a:pt x="1064437" y="137553"/>
                </a:lnTo>
                <a:lnTo>
                  <a:pt x="1080604" y="136588"/>
                </a:lnTo>
                <a:lnTo>
                  <a:pt x="1094486" y="135483"/>
                </a:lnTo>
                <a:lnTo>
                  <a:pt x="1106690" y="135483"/>
                </a:lnTo>
                <a:lnTo>
                  <a:pt x="1115822" y="133946"/>
                </a:lnTo>
                <a:lnTo>
                  <a:pt x="1115822" y="115684"/>
                </a:lnTo>
                <a:lnTo>
                  <a:pt x="1114666" y="106565"/>
                </a:lnTo>
                <a:lnTo>
                  <a:pt x="1114285" y="103479"/>
                </a:lnTo>
                <a:lnTo>
                  <a:pt x="1102131" y="103479"/>
                </a:lnTo>
                <a:lnTo>
                  <a:pt x="1095844" y="103962"/>
                </a:lnTo>
                <a:lnTo>
                  <a:pt x="1076439" y="106095"/>
                </a:lnTo>
                <a:lnTo>
                  <a:pt x="1070178" y="106565"/>
                </a:lnTo>
                <a:lnTo>
                  <a:pt x="1029055" y="106565"/>
                </a:lnTo>
                <a:lnTo>
                  <a:pt x="1030592" y="62407"/>
                </a:lnTo>
                <a:lnTo>
                  <a:pt x="1030592" y="56311"/>
                </a:lnTo>
                <a:lnTo>
                  <a:pt x="1029055" y="45643"/>
                </a:lnTo>
                <a:lnTo>
                  <a:pt x="1013815" y="44157"/>
                </a:lnTo>
                <a:lnTo>
                  <a:pt x="997102" y="44157"/>
                </a:lnTo>
                <a:lnTo>
                  <a:pt x="997038" y="62407"/>
                </a:lnTo>
                <a:lnTo>
                  <a:pt x="992543" y="196354"/>
                </a:lnTo>
                <a:lnTo>
                  <a:pt x="992492" y="226809"/>
                </a:lnTo>
                <a:lnTo>
                  <a:pt x="992416" y="228384"/>
                </a:lnTo>
                <a:lnTo>
                  <a:pt x="990854" y="247624"/>
                </a:lnTo>
                <a:lnTo>
                  <a:pt x="986040" y="262013"/>
                </a:lnTo>
                <a:lnTo>
                  <a:pt x="974940" y="269836"/>
                </a:lnTo>
                <a:lnTo>
                  <a:pt x="954443" y="270967"/>
                </a:lnTo>
                <a:lnTo>
                  <a:pt x="941997" y="269709"/>
                </a:lnTo>
                <a:lnTo>
                  <a:pt x="927989" y="265442"/>
                </a:lnTo>
                <a:lnTo>
                  <a:pt x="916546" y="257467"/>
                </a:lnTo>
                <a:lnTo>
                  <a:pt x="911821" y="245071"/>
                </a:lnTo>
                <a:lnTo>
                  <a:pt x="916254" y="234226"/>
                </a:lnTo>
                <a:lnTo>
                  <a:pt x="926655" y="226809"/>
                </a:lnTo>
                <a:lnTo>
                  <a:pt x="942238" y="222821"/>
                </a:lnTo>
                <a:lnTo>
                  <a:pt x="962075" y="222250"/>
                </a:lnTo>
                <a:lnTo>
                  <a:pt x="971740" y="222758"/>
                </a:lnTo>
                <a:lnTo>
                  <a:pt x="980147" y="223964"/>
                </a:lnTo>
                <a:lnTo>
                  <a:pt x="987120" y="225450"/>
                </a:lnTo>
                <a:lnTo>
                  <a:pt x="992492" y="226809"/>
                </a:lnTo>
                <a:lnTo>
                  <a:pt x="992492" y="196354"/>
                </a:lnTo>
                <a:lnTo>
                  <a:pt x="986548" y="195237"/>
                </a:lnTo>
                <a:lnTo>
                  <a:pt x="980147" y="194271"/>
                </a:lnTo>
                <a:lnTo>
                  <a:pt x="973455" y="193598"/>
                </a:lnTo>
                <a:lnTo>
                  <a:pt x="966647" y="193332"/>
                </a:lnTo>
                <a:lnTo>
                  <a:pt x="934491" y="195376"/>
                </a:lnTo>
                <a:lnTo>
                  <a:pt x="908215" y="203987"/>
                </a:lnTo>
                <a:lnTo>
                  <a:pt x="890206" y="219456"/>
                </a:lnTo>
                <a:lnTo>
                  <a:pt x="882904" y="242049"/>
                </a:lnTo>
                <a:lnTo>
                  <a:pt x="887628" y="265442"/>
                </a:lnTo>
                <a:lnTo>
                  <a:pt x="887691" y="265684"/>
                </a:lnTo>
                <a:lnTo>
                  <a:pt x="902703" y="283692"/>
                </a:lnTo>
                <a:lnTo>
                  <a:pt x="925715" y="295744"/>
                </a:lnTo>
                <a:lnTo>
                  <a:pt x="954443" y="301371"/>
                </a:lnTo>
                <a:lnTo>
                  <a:pt x="994067" y="296062"/>
                </a:lnTo>
                <a:lnTo>
                  <a:pt x="1014564" y="279323"/>
                </a:lnTo>
                <a:lnTo>
                  <a:pt x="1017524" y="270967"/>
                </a:lnTo>
                <a:lnTo>
                  <a:pt x="1022515" y="256857"/>
                </a:lnTo>
                <a:lnTo>
                  <a:pt x="1024483" y="234403"/>
                </a:lnTo>
                <a:lnTo>
                  <a:pt x="1048956" y="244652"/>
                </a:lnTo>
                <a:lnTo>
                  <a:pt x="1070711" y="255739"/>
                </a:lnTo>
                <a:lnTo>
                  <a:pt x="1087577" y="265645"/>
                </a:lnTo>
                <a:lnTo>
                  <a:pt x="1097559" y="272453"/>
                </a:lnTo>
                <a:lnTo>
                  <a:pt x="1105154" y="278561"/>
                </a:lnTo>
                <a:lnTo>
                  <a:pt x="1108227" y="280098"/>
                </a:lnTo>
                <a:lnTo>
                  <a:pt x="1120381" y="280098"/>
                </a:lnTo>
                <a:lnTo>
                  <a:pt x="1128026" y="272453"/>
                </a:lnTo>
                <a:lnTo>
                  <a:pt x="1128026" y="263321"/>
                </a:lnTo>
                <a:close/>
              </a:path>
              <a:path w="1481454" h="315595">
                <a:moveTo>
                  <a:pt x="1348740" y="92824"/>
                </a:moveTo>
                <a:lnTo>
                  <a:pt x="1345704" y="86766"/>
                </a:lnTo>
                <a:lnTo>
                  <a:pt x="1331963" y="85229"/>
                </a:lnTo>
                <a:lnTo>
                  <a:pt x="1312608" y="81508"/>
                </a:lnTo>
                <a:lnTo>
                  <a:pt x="1293545" y="77050"/>
                </a:lnTo>
                <a:lnTo>
                  <a:pt x="1275041" y="71742"/>
                </a:lnTo>
                <a:lnTo>
                  <a:pt x="1257401" y="65430"/>
                </a:lnTo>
                <a:lnTo>
                  <a:pt x="1254328" y="63893"/>
                </a:lnTo>
                <a:lnTo>
                  <a:pt x="1237615" y="59334"/>
                </a:lnTo>
                <a:lnTo>
                  <a:pt x="1234579" y="59334"/>
                </a:lnTo>
                <a:lnTo>
                  <a:pt x="1228305" y="59829"/>
                </a:lnTo>
                <a:lnTo>
                  <a:pt x="1223327" y="63169"/>
                </a:lnTo>
                <a:lnTo>
                  <a:pt x="1219784" y="68770"/>
                </a:lnTo>
                <a:lnTo>
                  <a:pt x="1217815" y="76098"/>
                </a:lnTo>
                <a:lnTo>
                  <a:pt x="1219263" y="82816"/>
                </a:lnTo>
                <a:lnTo>
                  <a:pt x="1274622" y="104152"/>
                </a:lnTo>
                <a:lnTo>
                  <a:pt x="1322438" y="115138"/>
                </a:lnTo>
                <a:lnTo>
                  <a:pt x="1333500" y="117182"/>
                </a:lnTo>
                <a:lnTo>
                  <a:pt x="1344168" y="117182"/>
                </a:lnTo>
                <a:lnTo>
                  <a:pt x="1348740" y="111125"/>
                </a:lnTo>
                <a:lnTo>
                  <a:pt x="1348740" y="92824"/>
                </a:lnTo>
                <a:close/>
              </a:path>
              <a:path w="1481454" h="315595">
                <a:moveTo>
                  <a:pt x="1389811" y="208559"/>
                </a:moveTo>
                <a:lnTo>
                  <a:pt x="1375905" y="159842"/>
                </a:lnTo>
                <a:lnTo>
                  <a:pt x="1307604" y="127838"/>
                </a:lnTo>
                <a:lnTo>
                  <a:pt x="1294688" y="128041"/>
                </a:lnTo>
                <a:lnTo>
                  <a:pt x="1246619" y="132994"/>
                </a:lnTo>
                <a:lnTo>
                  <a:pt x="1207147" y="140042"/>
                </a:lnTo>
                <a:lnTo>
                  <a:pt x="1165415" y="153936"/>
                </a:lnTo>
                <a:lnTo>
                  <a:pt x="1163002" y="161328"/>
                </a:lnTo>
                <a:lnTo>
                  <a:pt x="1163002" y="168973"/>
                </a:lnTo>
                <a:lnTo>
                  <a:pt x="1201991" y="175107"/>
                </a:lnTo>
                <a:lnTo>
                  <a:pt x="1208684" y="173532"/>
                </a:lnTo>
                <a:lnTo>
                  <a:pt x="1230972" y="168617"/>
                </a:lnTo>
                <a:lnTo>
                  <a:pt x="1256817" y="163830"/>
                </a:lnTo>
                <a:lnTo>
                  <a:pt x="1282954" y="160477"/>
                </a:lnTo>
                <a:lnTo>
                  <a:pt x="1306118" y="159842"/>
                </a:lnTo>
                <a:lnTo>
                  <a:pt x="1326375" y="162915"/>
                </a:lnTo>
                <a:lnTo>
                  <a:pt x="1342631" y="170865"/>
                </a:lnTo>
                <a:lnTo>
                  <a:pt x="1353185" y="185089"/>
                </a:lnTo>
                <a:lnTo>
                  <a:pt x="1356321" y="207022"/>
                </a:lnTo>
                <a:lnTo>
                  <a:pt x="1344701" y="240093"/>
                </a:lnTo>
                <a:lnTo>
                  <a:pt x="1316951" y="263906"/>
                </a:lnTo>
                <a:lnTo>
                  <a:pt x="1276921" y="278295"/>
                </a:lnTo>
                <a:lnTo>
                  <a:pt x="1228483" y="283121"/>
                </a:lnTo>
                <a:lnTo>
                  <a:pt x="1216279" y="283121"/>
                </a:lnTo>
                <a:lnTo>
                  <a:pt x="1208684" y="284657"/>
                </a:lnTo>
                <a:lnTo>
                  <a:pt x="1207147" y="296811"/>
                </a:lnTo>
                <a:lnTo>
                  <a:pt x="1208290" y="304609"/>
                </a:lnTo>
                <a:lnTo>
                  <a:pt x="1211719" y="309968"/>
                </a:lnTo>
                <a:lnTo>
                  <a:pt x="1217422" y="313309"/>
                </a:lnTo>
                <a:lnTo>
                  <a:pt x="1225410" y="315074"/>
                </a:lnTo>
                <a:lnTo>
                  <a:pt x="1259611" y="313359"/>
                </a:lnTo>
                <a:lnTo>
                  <a:pt x="1301699" y="304558"/>
                </a:lnTo>
                <a:lnTo>
                  <a:pt x="1343126" y="285953"/>
                </a:lnTo>
                <a:lnTo>
                  <a:pt x="1375346" y="254863"/>
                </a:lnTo>
                <a:lnTo>
                  <a:pt x="1389811" y="208559"/>
                </a:lnTo>
                <a:close/>
              </a:path>
              <a:path w="1481454" h="315595">
                <a:moveTo>
                  <a:pt x="1475092" y="295325"/>
                </a:moveTo>
                <a:lnTo>
                  <a:pt x="1473466" y="286613"/>
                </a:lnTo>
                <a:lnTo>
                  <a:pt x="1468996" y="279323"/>
                </a:lnTo>
                <a:lnTo>
                  <a:pt x="1462227" y="274320"/>
                </a:lnTo>
                <a:lnTo>
                  <a:pt x="1453756" y="272453"/>
                </a:lnTo>
                <a:lnTo>
                  <a:pt x="1445056" y="273215"/>
                </a:lnTo>
                <a:lnTo>
                  <a:pt x="1437779" y="277241"/>
                </a:lnTo>
                <a:lnTo>
                  <a:pt x="1432788" y="283832"/>
                </a:lnTo>
                <a:lnTo>
                  <a:pt x="1430934" y="292252"/>
                </a:lnTo>
                <a:lnTo>
                  <a:pt x="1432547" y="300977"/>
                </a:lnTo>
                <a:lnTo>
                  <a:pt x="1437017" y="308241"/>
                </a:lnTo>
                <a:lnTo>
                  <a:pt x="1443761" y="313232"/>
                </a:lnTo>
                <a:lnTo>
                  <a:pt x="1452219" y="315074"/>
                </a:lnTo>
                <a:lnTo>
                  <a:pt x="1460931" y="314350"/>
                </a:lnTo>
                <a:lnTo>
                  <a:pt x="1468221" y="310337"/>
                </a:lnTo>
                <a:lnTo>
                  <a:pt x="1473225" y="303758"/>
                </a:lnTo>
                <a:lnTo>
                  <a:pt x="1475092" y="295325"/>
                </a:lnTo>
                <a:close/>
              </a:path>
              <a:path w="1481454" h="315595">
                <a:moveTo>
                  <a:pt x="1481137" y="95897"/>
                </a:moveTo>
                <a:lnTo>
                  <a:pt x="1481061" y="88468"/>
                </a:lnTo>
                <a:lnTo>
                  <a:pt x="1479423" y="80873"/>
                </a:lnTo>
                <a:lnTo>
                  <a:pt x="1474076" y="74714"/>
                </a:lnTo>
                <a:lnTo>
                  <a:pt x="1462887" y="71539"/>
                </a:lnTo>
                <a:lnTo>
                  <a:pt x="1452295" y="73825"/>
                </a:lnTo>
                <a:lnTo>
                  <a:pt x="1446707" y="79527"/>
                </a:lnTo>
                <a:lnTo>
                  <a:pt x="1444256" y="86944"/>
                </a:lnTo>
                <a:lnTo>
                  <a:pt x="1443088" y="94361"/>
                </a:lnTo>
                <a:lnTo>
                  <a:pt x="1440065" y="229844"/>
                </a:lnTo>
                <a:lnTo>
                  <a:pt x="1440065" y="246608"/>
                </a:lnTo>
                <a:lnTo>
                  <a:pt x="1455293" y="248094"/>
                </a:lnTo>
                <a:lnTo>
                  <a:pt x="1470520" y="248094"/>
                </a:lnTo>
                <a:lnTo>
                  <a:pt x="1470520" y="237477"/>
                </a:lnTo>
                <a:lnTo>
                  <a:pt x="1472018" y="231381"/>
                </a:lnTo>
                <a:lnTo>
                  <a:pt x="1481137" y="95897"/>
                </a:lnTo>
                <a:close/>
              </a:path>
            </a:pathLst>
          </a:custGeom>
          <a:solidFill>
            <a:srgbClr val="4D4D4F"/>
          </a:solidFill>
        </p:spPr>
        <p:txBody>
          <a:bodyPr wrap="square" lIns="0" tIns="0" rIns="0" bIns="0" rtlCol="0"/>
          <a:lstStyle/>
          <a:p>
            <a:endParaRPr/>
          </a:p>
        </p:txBody>
      </p:sp>
      <p:pic>
        <p:nvPicPr>
          <p:cNvPr id="16" name="object 16"/>
          <p:cNvPicPr/>
          <p:nvPr/>
        </p:nvPicPr>
        <p:blipFill>
          <a:blip r:embed="rId9" cstate="print"/>
          <a:stretch>
            <a:fillRect/>
          </a:stretch>
        </p:blipFill>
        <p:spPr>
          <a:xfrm>
            <a:off x="3170885" y="8332342"/>
            <a:ext cx="1450721" cy="485622"/>
          </a:xfrm>
          <a:prstGeom prst="rect">
            <a:avLst/>
          </a:prstGeom>
        </p:spPr>
      </p:pic>
      <p:sp>
        <p:nvSpPr>
          <p:cNvPr id="17" name="object 17"/>
          <p:cNvSpPr/>
          <p:nvPr/>
        </p:nvSpPr>
        <p:spPr>
          <a:xfrm>
            <a:off x="2749207" y="7811744"/>
            <a:ext cx="1642745" cy="137160"/>
          </a:xfrm>
          <a:custGeom>
            <a:avLst/>
            <a:gdLst/>
            <a:ahLst/>
            <a:cxnLst/>
            <a:rect l="l" t="t" r="r" b="b"/>
            <a:pathLst>
              <a:path w="1642745" h="137159">
                <a:moveTo>
                  <a:pt x="1637944" y="137020"/>
                </a:moveTo>
                <a:lnTo>
                  <a:pt x="1631848" y="137020"/>
                </a:lnTo>
                <a:lnTo>
                  <a:pt x="9118" y="19786"/>
                </a:lnTo>
                <a:lnTo>
                  <a:pt x="3022" y="18249"/>
                </a:lnTo>
                <a:lnTo>
                  <a:pt x="0" y="13690"/>
                </a:lnTo>
                <a:lnTo>
                  <a:pt x="0" y="4559"/>
                </a:lnTo>
                <a:lnTo>
                  <a:pt x="4559" y="0"/>
                </a:lnTo>
                <a:lnTo>
                  <a:pt x="10655" y="0"/>
                </a:lnTo>
                <a:lnTo>
                  <a:pt x="1633385" y="117221"/>
                </a:lnTo>
                <a:lnTo>
                  <a:pt x="1639481" y="117221"/>
                </a:lnTo>
                <a:lnTo>
                  <a:pt x="1642516" y="121793"/>
                </a:lnTo>
                <a:lnTo>
                  <a:pt x="1642516" y="132448"/>
                </a:lnTo>
                <a:lnTo>
                  <a:pt x="1637944" y="137020"/>
                </a:lnTo>
                <a:close/>
              </a:path>
            </a:pathLst>
          </a:custGeom>
          <a:solidFill>
            <a:srgbClr val="9F9FA3"/>
          </a:solidFill>
        </p:spPr>
        <p:txBody>
          <a:bodyPr wrap="square" lIns="0" tIns="0" rIns="0" bIns="0" rtlCol="0"/>
          <a:lstStyle/>
          <a:p>
            <a:endParaRPr/>
          </a:p>
        </p:txBody>
      </p:sp>
      <p:sp>
        <p:nvSpPr>
          <p:cNvPr id="18" name="object 18"/>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19" name="object 19"/>
          <p:cNvGrpSpPr/>
          <p:nvPr/>
        </p:nvGrpSpPr>
        <p:grpSpPr>
          <a:xfrm>
            <a:off x="7183539" y="1080286"/>
            <a:ext cx="368935" cy="688340"/>
            <a:chOff x="7183539" y="1080286"/>
            <a:chExt cx="368935" cy="688340"/>
          </a:xfrm>
        </p:grpSpPr>
        <p:sp>
          <p:nvSpPr>
            <p:cNvPr id="20" name="object 20"/>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21" name="object 21"/>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2" name="object 22"/>
            <p:cNvPicPr/>
            <p:nvPr/>
          </p:nvPicPr>
          <p:blipFill>
            <a:blip r:embed="rId10" cstate="print"/>
            <a:stretch>
              <a:fillRect/>
            </a:stretch>
          </p:blipFill>
          <p:spPr>
            <a:xfrm>
              <a:off x="7296200" y="1401508"/>
              <a:ext cx="133946" cy="270967"/>
            </a:xfrm>
            <a:prstGeom prst="rect">
              <a:avLst/>
            </a:prstGeom>
          </p:spPr>
        </p:pic>
      </p:grpSp>
      <p:grpSp>
        <p:nvGrpSpPr>
          <p:cNvPr id="23" name="object 23"/>
          <p:cNvGrpSpPr/>
          <p:nvPr/>
        </p:nvGrpSpPr>
        <p:grpSpPr>
          <a:xfrm>
            <a:off x="7183539" y="2570606"/>
            <a:ext cx="368935" cy="688340"/>
            <a:chOff x="7183539" y="2570606"/>
            <a:chExt cx="368935" cy="688340"/>
          </a:xfrm>
        </p:grpSpPr>
        <p:sp>
          <p:nvSpPr>
            <p:cNvPr id="24" name="object 24"/>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5" name="object 25"/>
            <p:cNvPicPr/>
            <p:nvPr/>
          </p:nvPicPr>
          <p:blipFill>
            <a:blip r:embed="rId11" cstate="print"/>
            <a:stretch>
              <a:fillRect/>
            </a:stretch>
          </p:blipFill>
          <p:spPr>
            <a:xfrm>
              <a:off x="7296200" y="2686303"/>
              <a:ext cx="133946" cy="272503"/>
            </a:xfrm>
            <a:prstGeom prst="rect">
              <a:avLst/>
            </a:prstGeom>
          </p:spPr>
        </p:pic>
        <p:pic>
          <p:nvPicPr>
            <p:cNvPr id="26" name="object 26"/>
            <p:cNvPicPr/>
            <p:nvPr/>
          </p:nvPicPr>
          <p:blipFill>
            <a:blip r:embed="rId12" cstate="print"/>
            <a:stretch>
              <a:fillRect/>
            </a:stretch>
          </p:blipFill>
          <p:spPr>
            <a:xfrm>
              <a:off x="7294664" y="3013570"/>
              <a:ext cx="137020" cy="137020"/>
            </a:xfrm>
            <a:prstGeom prst="rect">
              <a:avLst/>
            </a:prstGeom>
          </p:spPr>
        </p:pic>
      </p:grpSp>
      <p:grpSp>
        <p:nvGrpSpPr>
          <p:cNvPr id="27" name="object 27"/>
          <p:cNvGrpSpPr/>
          <p:nvPr/>
        </p:nvGrpSpPr>
        <p:grpSpPr>
          <a:xfrm>
            <a:off x="7183539" y="1826221"/>
            <a:ext cx="368935" cy="687070"/>
            <a:chOff x="7183539" y="1826221"/>
            <a:chExt cx="368935" cy="687070"/>
          </a:xfrm>
        </p:grpSpPr>
        <p:sp>
          <p:nvSpPr>
            <p:cNvPr id="28" name="object 28"/>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9" name="object 29"/>
            <p:cNvPicPr/>
            <p:nvPr/>
          </p:nvPicPr>
          <p:blipFill>
            <a:blip r:embed="rId13" cstate="print"/>
            <a:stretch>
              <a:fillRect/>
            </a:stretch>
          </p:blipFill>
          <p:spPr>
            <a:xfrm>
              <a:off x="7296200" y="1940369"/>
              <a:ext cx="133946" cy="274040"/>
            </a:xfrm>
            <a:prstGeom prst="rect">
              <a:avLst/>
            </a:prstGeom>
          </p:spPr>
        </p:pic>
        <p:pic>
          <p:nvPicPr>
            <p:cNvPr id="30" name="object 30"/>
            <p:cNvPicPr/>
            <p:nvPr/>
          </p:nvPicPr>
          <p:blipFill>
            <a:blip r:embed="rId14" cstate="print"/>
            <a:stretch>
              <a:fillRect/>
            </a:stretch>
          </p:blipFill>
          <p:spPr>
            <a:xfrm>
              <a:off x="7294664" y="2269184"/>
              <a:ext cx="137020" cy="135483"/>
            </a:xfrm>
            <a:prstGeom prst="rect">
              <a:avLst/>
            </a:prstGeom>
          </p:spPr>
        </p:pic>
      </p:grpSp>
      <p:grpSp>
        <p:nvGrpSpPr>
          <p:cNvPr id="31" name="object 31"/>
          <p:cNvGrpSpPr/>
          <p:nvPr/>
        </p:nvGrpSpPr>
        <p:grpSpPr>
          <a:xfrm>
            <a:off x="7183539" y="3314991"/>
            <a:ext cx="368935" cy="688340"/>
            <a:chOff x="7183539" y="3314991"/>
            <a:chExt cx="368935" cy="688340"/>
          </a:xfrm>
        </p:grpSpPr>
        <p:sp>
          <p:nvSpPr>
            <p:cNvPr id="32" name="object 32"/>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3" name="object 33"/>
            <p:cNvPicPr/>
            <p:nvPr/>
          </p:nvPicPr>
          <p:blipFill>
            <a:blip r:embed="rId15" cstate="print"/>
            <a:stretch>
              <a:fillRect/>
            </a:stretch>
          </p:blipFill>
          <p:spPr>
            <a:xfrm>
              <a:off x="7296200" y="3430689"/>
              <a:ext cx="133946" cy="272453"/>
            </a:xfrm>
            <a:prstGeom prst="rect">
              <a:avLst/>
            </a:prstGeom>
          </p:spPr>
        </p:pic>
        <p:pic>
          <p:nvPicPr>
            <p:cNvPr id="34" name="object 34"/>
            <p:cNvPicPr/>
            <p:nvPr/>
          </p:nvPicPr>
          <p:blipFill>
            <a:blip r:embed="rId16" cstate="print"/>
            <a:stretch>
              <a:fillRect/>
            </a:stretch>
          </p:blipFill>
          <p:spPr>
            <a:xfrm>
              <a:off x="7294664" y="3759492"/>
              <a:ext cx="137020" cy="135483"/>
            </a:xfrm>
            <a:prstGeom prst="rect">
              <a:avLst/>
            </a:prstGeom>
          </p:spPr>
        </p:pic>
      </p:grpSp>
      <p:grpSp>
        <p:nvGrpSpPr>
          <p:cNvPr id="35" name="object 35"/>
          <p:cNvGrpSpPr/>
          <p:nvPr/>
        </p:nvGrpSpPr>
        <p:grpSpPr>
          <a:xfrm>
            <a:off x="7183539" y="4060875"/>
            <a:ext cx="368935" cy="687070"/>
            <a:chOff x="7183539" y="4060875"/>
            <a:chExt cx="368935" cy="687070"/>
          </a:xfrm>
        </p:grpSpPr>
        <p:sp>
          <p:nvSpPr>
            <p:cNvPr id="36" name="object 36"/>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7" name="object 37"/>
            <p:cNvPicPr/>
            <p:nvPr/>
          </p:nvPicPr>
          <p:blipFill>
            <a:blip r:embed="rId17" cstate="print"/>
            <a:stretch>
              <a:fillRect/>
            </a:stretch>
          </p:blipFill>
          <p:spPr>
            <a:xfrm>
              <a:off x="7296200" y="4175073"/>
              <a:ext cx="133946" cy="273989"/>
            </a:xfrm>
            <a:prstGeom prst="rect">
              <a:avLst/>
            </a:prstGeom>
          </p:spPr>
        </p:pic>
        <p:pic>
          <p:nvPicPr>
            <p:cNvPr id="38" name="object 38"/>
            <p:cNvPicPr/>
            <p:nvPr/>
          </p:nvPicPr>
          <p:blipFill>
            <a:blip r:embed="rId18" cstate="print"/>
            <a:stretch>
              <a:fillRect/>
            </a:stretch>
          </p:blipFill>
          <p:spPr>
            <a:xfrm>
              <a:off x="7294664" y="4503889"/>
              <a:ext cx="137020" cy="136969"/>
            </a:xfrm>
            <a:prstGeom prst="rect">
              <a:avLst/>
            </a:prstGeom>
          </p:spPr>
        </p:pic>
      </p:grpSp>
      <p:grpSp>
        <p:nvGrpSpPr>
          <p:cNvPr id="39" name="object 39"/>
          <p:cNvGrpSpPr/>
          <p:nvPr/>
        </p:nvGrpSpPr>
        <p:grpSpPr>
          <a:xfrm>
            <a:off x="7183539" y="4805260"/>
            <a:ext cx="368935" cy="688340"/>
            <a:chOff x="7183539" y="4805260"/>
            <a:chExt cx="368935" cy="688340"/>
          </a:xfrm>
        </p:grpSpPr>
        <p:sp>
          <p:nvSpPr>
            <p:cNvPr id="40" name="object 40"/>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1" name="object 41"/>
            <p:cNvPicPr/>
            <p:nvPr/>
          </p:nvPicPr>
          <p:blipFill>
            <a:blip r:embed="rId19" cstate="print"/>
            <a:stretch>
              <a:fillRect/>
            </a:stretch>
          </p:blipFill>
          <p:spPr>
            <a:xfrm>
              <a:off x="7296200" y="4920957"/>
              <a:ext cx="133946" cy="272503"/>
            </a:xfrm>
            <a:prstGeom prst="rect">
              <a:avLst/>
            </a:prstGeom>
          </p:spPr>
        </p:pic>
        <p:pic>
          <p:nvPicPr>
            <p:cNvPr id="42" name="object 42"/>
            <p:cNvPicPr/>
            <p:nvPr/>
          </p:nvPicPr>
          <p:blipFill>
            <a:blip r:embed="rId20" cstate="print"/>
            <a:stretch>
              <a:fillRect/>
            </a:stretch>
          </p:blipFill>
          <p:spPr>
            <a:xfrm>
              <a:off x="7294664" y="5248274"/>
              <a:ext cx="137020" cy="136969"/>
            </a:xfrm>
            <a:prstGeom prst="rect">
              <a:avLst/>
            </a:prstGeom>
          </p:spPr>
        </p:pic>
      </p:grpSp>
      <p:grpSp>
        <p:nvGrpSpPr>
          <p:cNvPr id="43" name="object 43"/>
          <p:cNvGrpSpPr/>
          <p:nvPr/>
        </p:nvGrpSpPr>
        <p:grpSpPr>
          <a:xfrm>
            <a:off x="7183539" y="5549645"/>
            <a:ext cx="368935" cy="688340"/>
            <a:chOff x="7183539" y="5549645"/>
            <a:chExt cx="368935" cy="688340"/>
          </a:xfrm>
        </p:grpSpPr>
        <p:sp>
          <p:nvSpPr>
            <p:cNvPr id="44" name="object 44"/>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5" name="object 45"/>
            <p:cNvPicPr/>
            <p:nvPr/>
          </p:nvPicPr>
          <p:blipFill>
            <a:blip r:embed="rId21" cstate="print"/>
            <a:stretch>
              <a:fillRect/>
            </a:stretch>
          </p:blipFill>
          <p:spPr>
            <a:xfrm>
              <a:off x="7296200" y="5665342"/>
              <a:ext cx="133946" cy="272503"/>
            </a:xfrm>
            <a:prstGeom prst="rect">
              <a:avLst/>
            </a:prstGeom>
          </p:spPr>
        </p:pic>
        <p:pic>
          <p:nvPicPr>
            <p:cNvPr id="46" name="object 46"/>
            <p:cNvPicPr/>
            <p:nvPr/>
          </p:nvPicPr>
          <p:blipFill>
            <a:blip r:embed="rId22" cstate="print"/>
            <a:stretch>
              <a:fillRect/>
            </a:stretch>
          </p:blipFill>
          <p:spPr>
            <a:xfrm>
              <a:off x="7294664" y="5994145"/>
              <a:ext cx="137020" cy="135483"/>
            </a:xfrm>
            <a:prstGeom prst="rect">
              <a:avLst/>
            </a:prstGeom>
          </p:spPr>
        </p:pic>
      </p:grpSp>
      <p:grpSp>
        <p:nvGrpSpPr>
          <p:cNvPr id="47" name="object 47"/>
          <p:cNvGrpSpPr/>
          <p:nvPr/>
        </p:nvGrpSpPr>
        <p:grpSpPr>
          <a:xfrm>
            <a:off x="7183539" y="6295580"/>
            <a:ext cx="368935" cy="687070"/>
            <a:chOff x="7183539" y="6295580"/>
            <a:chExt cx="368935" cy="687070"/>
          </a:xfrm>
        </p:grpSpPr>
        <p:sp>
          <p:nvSpPr>
            <p:cNvPr id="48" name="object 48"/>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9" name="object 49"/>
            <p:cNvPicPr/>
            <p:nvPr/>
          </p:nvPicPr>
          <p:blipFill>
            <a:blip r:embed="rId23" cstate="print"/>
            <a:stretch>
              <a:fillRect/>
            </a:stretch>
          </p:blipFill>
          <p:spPr>
            <a:xfrm>
              <a:off x="7296200" y="6409727"/>
              <a:ext cx="133946" cy="274040"/>
            </a:xfrm>
            <a:prstGeom prst="rect">
              <a:avLst/>
            </a:prstGeom>
          </p:spPr>
        </p:pic>
        <p:pic>
          <p:nvPicPr>
            <p:cNvPr id="50" name="object 50"/>
            <p:cNvPicPr/>
            <p:nvPr/>
          </p:nvPicPr>
          <p:blipFill>
            <a:blip r:embed="rId24" cstate="print"/>
            <a:stretch>
              <a:fillRect/>
            </a:stretch>
          </p:blipFill>
          <p:spPr>
            <a:xfrm>
              <a:off x="7294664" y="6738543"/>
              <a:ext cx="137020" cy="137020"/>
            </a:xfrm>
            <a:prstGeom prst="rect">
              <a:avLst/>
            </a:prstGeom>
          </p:spPr>
        </p:pic>
      </p:grpSp>
      <p:grpSp>
        <p:nvGrpSpPr>
          <p:cNvPr id="51" name="object 51"/>
          <p:cNvGrpSpPr/>
          <p:nvPr/>
        </p:nvGrpSpPr>
        <p:grpSpPr>
          <a:xfrm>
            <a:off x="7183539" y="7039964"/>
            <a:ext cx="368935" cy="688340"/>
            <a:chOff x="7183539" y="7039964"/>
            <a:chExt cx="368935" cy="688340"/>
          </a:xfrm>
        </p:grpSpPr>
        <p:sp>
          <p:nvSpPr>
            <p:cNvPr id="52" name="object 52"/>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53" name="object 53"/>
            <p:cNvPicPr/>
            <p:nvPr/>
          </p:nvPicPr>
          <p:blipFill>
            <a:blip r:embed="rId25" cstate="print"/>
            <a:stretch>
              <a:fillRect/>
            </a:stretch>
          </p:blipFill>
          <p:spPr>
            <a:xfrm>
              <a:off x="7296200" y="7155662"/>
              <a:ext cx="133946" cy="272503"/>
            </a:xfrm>
            <a:prstGeom prst="rect">
              <a:avLst/>
            </a:prstGeom>
          </p:spPr>
        </p:pic>
        <p:pic>
          <p:nvPicPr>
            <p:cNvPr id="54" name="object 54"/>
            <p:cNvPicPr/>
            <p:nvPr/>
          </p:nvPicPr>
          <p:blipFill>
            <a:blip r:embed="rId26" cstate="print"/>
            <a:stretch>
              <a:fillRect/>
            </a:stretch>
          </p:blipFill>
          <p:spPr>
            <a:xfrm>
              <a:off x="7294664" y="7482928"/>
              <a:ext cx="137020" cy="137020"/>
            </a:xfrm>
            <a:prstGeom prst="rect">
              <a:avLst/>
            </a:prstGeom>
          </p:spPr>
        </p:pic>
      </p:grpSp>
      <p:grpSp>
        <p:nvGrpSpPr>
          <p:cNvPr id="55" name="object 55"/>
          <p:cNvGrpSpPr/>
          <p:nvPr/>
        </p:nvGrpSpPr>
        <p:grpSpPr>
          <a:xfrm>
            <a:off x="7183539" y="7784350"/>
            <a:ext cx="368935" cy="688340"/>
            <a:chOff x="7183539" y="7784350"/>
            <a:chExt cx="368935" cy="688340"/>
          </a:xfrm>
        </p:grpSpPr>
        <p:sp>
          <p:nvSpPr>
            <p:cNvPr id="56" name="object 56"/>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7" name="object 57"/>
            <p:cNvPicPr/>
            <p:nvPr/>
          </p:nvPicPr>
          <p:blipFill>
            <a:blip r:embed="rId27" cstate="print"/>
            <a:stretch>
              <a:fillRect/>
            </a:stretch>
          </p:blipFill>
          <p:spPr>
            <a:xfrm>
              <a:off x="7296200" y="7900047"/>
              <a:ext cx="133946" cy="272453"/>
            </a:xfrm>
            <a:prstGeom prst="rect">
              <a:avLst/>
            </a:prstGeom>
          </p:spPr>
        </p:pic>
        <p:pic>
          <p:nvPicPr>
            <p:cNvPr id="58" name="object 58"/>
            <p:cNvPicPr/>
            <p:nvPr/>
          </p:nvPicPr>
          <p:blipFill>
            <a:blip r:embed="rId28" cstate="print"/>
            <a:stretch>
              <a:fillRect/>
            </a:stretch>
          </p:blipFill>
          <p:spPr>
            <a:xfrm>
              <a:off x="7294664" y="8228850"/>
              <a:ext cx="137020" cy="135483"/>
            </a:xfrm>
            <a:prstGeom prst="rect">
              <a:avLst/>
            </a:prstGeom>
          </p:spPr>
        </p:pic>
      </p:grpSp>
      <p:pic>
        <p:nvPicPr>
          <p:cNvPr id="59" name="object 59"/>
          <p:cNvPicPr/>
          <p:nvPr/>
        </p:nvPicPr>
        <p:blipFill>
          <a:blip r:embed="rId29" cstate="print"/>
          <a:stretch>
            <a:fillRect/>
          </a:stretch>
        </p:blipFill>
        <p:spPr>
          <a:xfrm>
            <a:off x="7183539" y="8530233"/>
            <a:ext cx="368401" cy="688085"/>
          </a:xfrm>
          <a:prstGeom prst="rect">
            <a:avLst/>
          </a:prstGeom>
        </p:spPr>
      </p:pic>
      <p:grpSp>
        <p:nvGrpSpPr>
          <p:cNvPr id="60" name="object 60"/>
          <p:cNvGrpSpPr/>
          <p:nvPr/>
        </p:nvGrpSpPr>
        <p:grpSpPr>
          <a:xfrm>
            <a:off x="7183539" y="9274619"/>
            <a:ext cx="368935" cy="688340"/>
            <a:chOff x="7183539" y="9274619"/>
            <a:chExt cx="368935" cy="688340"/>
          </a:xfrm>
        </p:grpSpPr>
        <p:sp>
          <p:nvSpPr>
            <p:cNvPr id="61" name="object 61"/>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2" name="object 62"/>
            <p:cNvPicPr/>
            <p:nvPr/>
          </p:nvPicPr>
          <p:blipFill>
            <a:blip r:embed="rId30" cstate="print"/>
            <a:stretch>
              <a:fillRect/>
            </a:stretch>
          </p:blipFill>
          <p:spPr>
            <a:xfrm>
              <a:off x="7323581" y="9341637"/>
              <a:ext cx="79184" cy="121742"/>
            </a:xfrm>
            <a:prstGeom prst="rect">
              <a:avLst/>
            </a:prstGeom>
          </p:spPr>
        </p:pic>
        <p:pic>
          <p:nvPicPr>
            <p:cNvPr id="63" name="object 63"/>
            <p:cNvPicPr/>
            <p:nvPr/>
          </p:nvPicPr>
          <p:blipFill>
            <a:blip r:embed="rId31" cstate="print"/>
            <a:stretch>
              <a:fillRect/>
            </a:stretch>
          </p:blipFill>
          <p:spPr>
            <a:xfrm>
              <a:off x="7296200" y="9483178"/>
              <a:ext cx="133946" cy="420141"/>
            </a:xfrm>
            <a:prstGeom prst="rect">
              <a:avLst/>
            </a:prstGeom>
          </p:spPr>
        </p:pic>
      </p:grpSp>
      <p:grpSp>
        <p:nvGrpSpPr>
          <p:cNvPr id="64" name="object 2"/>
          <p:cNvGrpSpPr/>
          <p:nvPr/>
        </p:nvGrpSpPr>
        <p:grpSpPr>
          <a:xfrm>
            <a:off x="3415956" y="10148442"/>
            <a:ext cx="703580" cy="91440"/>
            <a:chOff x="3415956" y="10148442"/>
            <a:chExt cx="703580" cy="91440"/>
          </a:xfrm>
        </p:grpSpPr>
        <p:sp>
          <p:nvSpPr>
            <p:cNvPr id="65"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66" name="object 4"/>
            <p:cNvPicPr/>
            <p:nvPr/>
          </p:nvPicPr>
          <p:blipFill>
            <a:blip r:embed="rId32" cstate="print"/>
            <a:stretch>
              <a:fillRect/>
            </a:stretch>
          </p:blipFill>
          <p:spPr>
            <a:xfrm>
              <a:off x="3738663" y="10148442"/>
              <a:ext cx="123329" cy="91325"/>
            </a:xfrm>
            <a:prstGeom prst="rect">
              <a:avLst/>
            </a:prstGeom>
          </p:spPr>
        </p:pic>
        <p:sp>
          <p:nvSpPr>
            <p:cNvPr id="67"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object 6"/>
          <p:cNvPicPr/>
          <p:nvPr/>
        </p:nvPicPr>
        <p:blipFill>
          <a:blip r:embed="rId2" cstate="print"/>
          <a:stretch>
            <a:fillRect/>
          </a:stretch>
        </p:blipFill>
        <p:spPr>
          <a:xfrm>
            <a:off x="706335" y="1547659"/>
            <a:ext cx="6117983" cy="828078"/>
          </a:xfrm>
          <a:prstGeom prst="rect">
            <a:avLst/>
          </a:prstGeom>
        </p:spPr>
      </p:pic>
      <p:pic>
        <p:nvPicPr>
          <p:cNvPr id="7" name="object 7"/>
          <p:cNvPicPr/>
          <p:nvPr/>
        </p:nvPicPr>
        <p:blipFill>
          <a:blip r:embed="rId3" cstate="print"/>
          <a:stretch>
            <a:fillRect/>
          </a:stretch>
        </p:blipFill>
        <p:spPr>
          <a:xfrm>
            <a:off x="710907" y="2474709"/>
            <a:ext cx="6113411" cy="7487996"/>
          </a:xfrm>
          <a:prstGeom prst="rect">
            <a:avLst/>
          </a:prstGeom>
        </p:spPr>
      </p:pic>
      <p:pic>
        <p:nvPicPr>
          <p:cNvPr id="8" name="object 8"/>
          <p:cNvPicPr/>
          <p:nvPr/>
        </p:nvPicPr>
        <p:blipFill>
          <a:blip r:embed="rId4" cstate="print"/>
          <a:stretch>
            <a:fillRect/>
          </a:stretch>
        </p:blipFill>
        <p:spPr>
          <a:xfrm>
            <a:off x="710907" y="1080287"/>
            <a:ext cx="6113411" cy="359282"/>
          </a:xfrm>
          <a:prstGeom prst="rect">
            <a:avLst/>
          </a:prstGeom>
        </p:spPr>
      </p:pic>
      <p:grpSp>
        <p:nvGrpSpPr>
          <p:cNvPr id="9" name="object 9"/>
          <p:cNvGrpSpPr/>
          <p:nvPr/>
        </p:nvGrpSpPr>
        <p:grpSpPr>
          <a:xfrm>
            <a:off x="709358" y="5600"/>
            <a:ext cx="6842759" cy="717550"/>
            <a:chOff x="709358" y="5600"/>
            <a:chExt cx="6842759" cy="717550"/>
          </a:xfrm>
        </p:grpSpPr>
        <p:sp>
          <p:nvSpPr>
            <p:cNvPr id="10" name="object 1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11" name="object 1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12" name="object 12"/>
            <p:cNvPicPr/>
            <p:nvPr/>
          </p:nvPicPr>
          <p:blipFill>
            <a:blip r:embed="rId5" cstate="print"/>
            <a:stretch>
              <a:fillRect/>
            </a:stretch>
          </p:blipFill>
          <p:spPr>
            <a:xfrm>
              <a:off x="1003147" y="366369"/>
              <a:ext cx="462813" cy="170497"/>
            </a:xfrm>
            <a:prstGeom prst="rect">
              <a:avLst/>
            </a:prstGeom>
          </p:spPr>
        </p:pic>
        <p:sp>
          <p:nvSpPr>
            <p:cNvPr id="13" name="object 1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4" name="object 14"/>
            <p:cNvPicPr/>
            <p:nvPr/>
          </p:nvPicPr>
          <p:blipFill>
            <a:blip r:embed="rId6" cstate="print"/>
            <a:stretch>
              <a:fillRect/>
            </a:stretch>
          </p:blipFill>
          <p:spPr>
            <a:xfrm>
              <a:off x="1662315" y="380059"/>
              <a:ext cx="156806" cy="149174"/>
            </a:xfrm>
            <a:prstGeom prst="rect">
              <a:avLst/>
            </a:prstGeom>
          </p:spPr>
        </p:pic>
        <p:sp>
          <p:nvSpPr>
            <p:cNvPr id="15" name="object 1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16" name="object 16"/>
            <p:cNvPicPr/>
            <p:nvPr/>
          </p:nvPicPr>
          <p:blipFill>
            <a:blip r:embed="rId7" cstate="print"/>
            <a:stretch>
              <a:fillRect/>
            </a:stretch>
          </p:blipFill>
          <p:spPr>
            <a:xfrm>
              <a:off x="2021585" y="366369"/>
              <a:ext cx="343992" cy="170497"/>
            </a:xfrm>
            <a:prstGeom prst="rect">
              <a:avLst/>
            </a:prstGeom>
          </p:spPr>
        </p:pic>
        <p:pic>
          <p:nvPicPr>
            <p:cNvPr id="17" name="object 17"/>
            <p:cNvPicPr/>
            <p:nvPr/>
          </p:nvPicPr>
          <p:blipFill>
            <a:blip r:embed="rId8" cstate="print"/>
            <a:stretch>
              <a:fillRect/>
            </a:stretch>
          </p:blipFill>
          <p:spPr>
            <a:xfrm>
              <a:off x="2552852" y="366369"/>
              <a:ext cx="1604467" cy="168960"/>
            </a:xfrm>
            <a:prstGeom prst="rect">
              <a:avLst/>
            </a:prstGeom>
          </p:spPr>
        </p:pic>
      </p:grpSp>
      <p:grpSp>
        <p:nvGrpSpPr>
          <p:cNvPr id="18" name="object 2"/>
          <p:cNvGrpSpPr/>
          <p:nvPr/>
        </p:nvGrpSpPr>
        <p:grpSpPr>
          <a:xfrm>
            <a:off x="3415956" y="10148442"/>
            <a:ext cx="703580" cy="91440"/>
            <a:chOff x="3415956" y="10148442"/>
            <a:chExt cx="703580" cy="91440"/>
          </a:xfrm>
        </p:grpSpPr>
        <p:sp>
          <p:nvSpPr>
            <p:cNvPr id="19"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20" name="object 4"/>
            <p:cNvPicPr/>
            <p:nvPr/>
          </p:nvPicPr>
          <p:blipFill>
            <a:blip r:embed="rId9" cstate="print"/>
            <a:stretch>
              <a:fillRect/>
            </a:stretch>
          </p:blipFill>
          <p:spPr>
            <a:xfrm>
              <a:off x="3738663" y="10148442"/>
              <a:ext cx="123329" cy="91325"/>
            </a:xfrm>
            <a:prstGeom prst="rect">
              <a:avLst/>
            </a:prstGeom>
          </p:spPr>
        </p:pic>
        <p:sp>
          <p:nvSpPr>
            <p:cNvPr id="21"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object 6"/>
          <p:cNvPicPr/>
          <p:nvPr/>
        </p:nvPicPr>
        <p:blipFill>
          <a:blip r:embed="rId2" cstate="print"/>
          <a:stretch>
            <a:fillRect/>
          </a:stretch>
        </p:blipFill>
        <p:spPr>
          <a:xfrm>
            <a:off x="3862732" y="4347823"/>
            <a:ext cx="847125" cy="921211"/>
          </a:xfrm>
          <a:prstGeom prst="rect">
            <a:avLst/>
          </a:prstGeom>
        </p:spPr>
      </p:pic>
      <p:pic>
        <p:nvPicPr>
          <p:cNvPr id="7" name="object 7"/>
          <p:cNvPicPr/>
          <p:nvPr/>
        </p:nvPicPr>
        <p:blipFill>
          <a:blip r:embed="rId3" cstate="print"/>
          <a:stretch>
            <a:fillRect/>
          </a:stretch>
        </p:blipFill>
        <p:spPr>
          <a:xfrm>
            <a:off x="4851312" y="4504508"/>
            <a:ext cx="564897" cy="770374"/>
          </a:xfrm>
          <a:prstGeom prst="rect">
            <a:avLst/>
          </a:prstGeom>
        </p:spPr>
      </p:pic>
      <p:pic>
        <p:nvPicPr>
          <p:cNvPr id="8" name="object 8"/>
          <p:cNvPicPr/>
          <p:nvPr/>
        </p:nvPicPr>
        <p:blipFill>
          <a:blip r:embed="rId4" cstate="print"/>
          <a:stretch>
            <a:fillRect/>
          </a:stretch>
        </p:blipFill>
        <p:spPr>
          <a:xfrm>
            <a:off x="5547388" y="4342532"/>
            <a:ext cx="903114" cy="940734"/>
          </a:xfrm>
          <a:prstGeom prst="rect">
            <a:avLst/>
          </a:prstGeom>
        </p:spPr>
      </p:pic>
      <p:grpSp>
        <p:nvGrpSpPr>
          <p:cNvPr id="9" name="object 9"/>
          <p:cNvGrpSpPr/>
          <p:nvPr/>
        </p:nvGrpSpPr>
        <p:grpSpPr>
          <a:xfrm>
            <a:off x="710907" y="1080769"/>
            <a:ext cx="6113780" cy="4315460"/>
            <a:chOff x="710907" y="1080769"/>
            <a:chExt cx="6113780" cy="4315460"/>
          </a:xfrm>
        </p:grpSpPr>
        <p:sp>
          <p:nvSpPr>
            <p:cNvPr id="10" name="object 10"/>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11" name="object 11"/>
            <p:cNvPicPr/>
            <p:nvPr/>
          </p:nvPicPr>
          <p:blipFill>
            <a:blip r:embed="rId5" cstate="print"/>
            <a:stretch>
              <a:fillRect/>
            </a:stretch>
          </p:blipFill>
          <p:spPr>
            <a:xfrm>
              <a:off x="890536" y="1229474"/>
              <a:ext cx="5752604" cy="534339"/>
            </a:xfrm>
            <a:prstGeom prst="rect">
              <a:avLst/>
            </a:prstGeom>
          </p:spPr>
        </p:pic>
        <p:sp>
          <p:nvSpPr>
            <p:cNvPr id="12" name="object 12"/>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3" name="object 13"/>
            <p:cNvPicPr/>
            <p:nvPr/>
          </p:nvPicPr>
          <p:blipFill>
            <a:blip r:embed="rId6" cstate="print"/>
            <a:stretch>
              <a:fillRect/>
            </a:stretch>
          </p:blipFill>
          <p:spPr>
            <a:xfrm>
              <a:off x="5696292" y="1235570"/>
              <a:ext cx="71539" cy="101993"/>
            </a:xfrm>
            <a:prstGeom prst="rect">
              <a:avLst/>
            </a:prstGeom>
          </p:spPr>
        </p:pic>
        <p:pic>
          <p:nvPicPr>
            <p:cNvPr id="14" name="object 14"/>
            <p:cNvPicPr/>
            <p:nvPr/>
          </p:nvPicPr>
          <p:blipFill>
            <a:blip r:embed="rId7" cstate="print"/>
            <a:stretch>
              <a:fillRect/>
            </a:stretch>
          </p:blipFill>
          <p:spPr>
            <a:xfrm>
              <a:off x="5787631" y="1232547"/>
              <a:ext cx="357733" cy="105016"/>
            </a:xfrm>
            <a:prstGeom prst="rect">
              <a:avLst/>
            </a:prstGeom>
          </p:spPr>
        </p:pic>
        <p:pic>
          <p:nvPicPr>
            <p:cNvPr id="15" name="object 15"/>
            <p:cNvPicPr/>
            <p:nvPr/>
          </p:nvPicPr>
          <p:blipFill>
            <a:blip r:embed="rId8" cstate="print"/>
            <a:stretch>
              <a:fillRect/>
            </a:stretch>
          </p:blipFill>
          <p:spPr>
            <a:xfrm>
              <a:off x="1094486" y="1944941"/>
              <a:ext cx="5238102" cy="424700"/>
            </a:xfrm>
            <a:prstGeom prst="rect">
              <a:avLst/>
            </a:prstGeom>
          </p:spPr>
        </p:pic>
        <p:pic>
          <p:nvPicPr>
            <p:cNvPr id="16" name="object 16"/>
            <p:cNvPicPr/>
            <p:nvPr/>
          </p:nvPicPr>
          <p:blipFill>
            <a:blip r:embed="rId9" cstate="print"/>
            <a:stretch>
              <a:fillRect/>
            </a:stretch>
          </p:blipFill>
          <p:spPr>
            <a:xfrm>
              <a:off x="1094486" y="2193086"/>
              <a:ext cx="2405202" cy="176555"/>
            </a:xfrm>
            <a:prstGeom prst="rect">
              <a:avLst/>
            </a:prstGeom>
          </p:spPr>
        </p:pic>
        <p:pic>
          <p:nvPicPr>
            <p:cNvPr id="17" name="object 17"/>
            <p:cNvPicPr/>
            <p:nvPr/>
          </p:nvPicPr>
          <p:blipFill>
            <a:blip r:embed="rId10" cstate="print"/>
            <a:stretch>
              <a:fillRect/>
            </a:stretch>
          </p:blipFill>
          <p:spPr>
            <a:xfrm>
              <a:off x="1092987" y="2433586"/>
              <a:ext cx="1572475" cy="359270"/>
            </a:xfrm>
            <a:prstGeom prst="rect">
              <a:avLst/>
            </a:prstGeom>
          </p:spPr>
        </p:pic>
        <p:pic>
          <p:nvPicPr>
            <p:cNvPr id="18" name="object 18"/>
            <p:cNvPicPr/>
            <p:nvPr/>
          </p:nvPicPr>
          <p:blipFill>
            <a:blip r:embed="rId11" cstate="print"/>
            <a:stretch>
              <a:fillRect/>
            </a:stretch>
          </p:blipFill>
          <p:spPr>
            <a:xfrm>
              <a:off x="2790329" y="2640609"/>
              <a:ext cx="1193457" cy="147688"/>
            </a:xfrm>
            <a:prstGeom prst="rect">
              <a:avLst/>
            </a:prstGeom>
          </p:spPr>
        </p:pic>
        <p:pic>
          <p:nvPicPr>
            <p:cNvPr id="19" name="object 19"/>
            <p:cNvPicPr/>
            <p:nvPr/>
          </p:nvPicPr>
          <p:blipFill>
            <a:blip r:embed="rId12" cstate="print"/>
            <a:stretch>
              <a:fillRect/>
            </a:stretch>
          </p:blipFill>
          <p:spPr>
            <a:xfrm>
              <a:off x="1077760" y="3261715"/>
              <a:ext cx="2948635" cy="187223"/>
            </a:xfrm>
            <a:prstGeom prst="rect">
              <a:avLst/>
            </a:prstGeom>
          </p:spPr>
        </p:pic>
        <p:pic>
          <p:nvPicPr>
            <p:cNvPr id="20" name="object 20"/>
            <p:cNvPicPr/>
            <p:nvPr/>
          </p:nvPicPr>
          <p:blipFill>
            <a:blip r:embed="rId13" cstate="print"/>
            <a:stretch>
              <a:fillRect/>
            </a:stretch>
          </p:blipFill>
          <p:spPr>
            <a:xfrm>
              <a:off x="1073200" y="3707752"/>
              <a:ext cx="3225647" cy="977252"/>
            </a:xfrm>
            <a:prstGeom prst="rect">
              <a:avLst/>
            </a:prstGeom>
          </p:spPr>
        </p:pic>
      </p:grpSp>
      <p:grpSp>
        <p:nvGrpSpPr>
          <p:cNvPr id="21" name="object 21"/>
          <p:cNvGrpSpPr/>
          <p:nvPr/>
        </p:nvGrpSpPr>
        <p:grpSpPr>
          <a:xfrm>
            <a:off x="710907" y="5647702"/>
            <a:ext cx="6113780" cy="4315460"/>
            <a:chOff x="710907" y="5647702"/>
            <a:chExt cx="6113780" cy="4315460"/>
          </a:xfrm>
        </p:grpSpPr>
        <p:sp>
          <p:nvSpPr>
            <p:cNvPr id="22" name="object 22"/>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23" name="object 23"/>
            <p:cNvPicPr/>
            <p:nvPr/>
          </p:nvPicPr>
          <p:blipFill>
            <a:blip r:embed="rId14" cstate="print"/>
            <a:stretch>
              <a:fillRect/>
            </a:stretch>
          </p:blipFill>
          <p:spPr>
            <a:xfrm>
              <a:off x="890536" y="5796254"/>
              <a:ext cx="5752604" cy="534352"/>
            </a:xfrm>
            <a:prstGeom prst="rect">
              <a:avLst/>
            </a:prstGeom>
          </p:spPr>
        </p:pic>
        <p:sp>
          <p:nvSpPr>
            <p:cNvPr id="24" name="object 24"/>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25" name="object 25"/>
            <p:cNvPicPr/>
            <p:nvPr/>
          </p:nvPicPr>
          <p:blipFill>
            <a:blip r:embed="rId15" cstate="print"/>
            <a:stretch>
              <a:fillRect/>
            </a:stretch>
          </p:blipFill>
          <p:spPr>
            <a:xfrm>
              <a:off x="5696292" y="5802363"/>
              <a:ext cx="71539" cy="101993"/>
            </a:xfrm>
            <a:prstGeom prst="rect">
              <a:avLst/>
            </a:prstGeom>
          </p:spPr>
        </p:pic>
        <p:pic>
          <p:nvPicPr>
            <p:cNvPr id="26" name="object 26"/>
            <p:cNvPicPr/>
            <p:nvPr/>
          </p:nvPicPr>
          <p:blipFill>
            <a:blip r:embed="rId16" cstate="print"/>
            <a:stretch>
              <a:fillRect/>
            </a:stretch>
          </p:blipFill>
          <p:spPr>
            <a:xfrm>
              <a:off x="5787631" y="5799340"/>
              <a:ext cx="359270" cy="105016"/>
            </a:xfrm>
            <a:prstGeom prst="rect">
              <a:avLst/>
            </a:prstGeom>
          </p:spPr>
        </p:pic>
      </p:grpSp>
      <p:sp>
        <p:nvSpPr>
          <p:cNvPr id="37" name="object 37"/>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38" name="object 38"/>
          <p:cNvGrpSpPr/>
          <p:nvPr/>
        </p:nvGrpSpPr>
        <p:grpSpPr>
          <a:xfrm>
            <a:off x="7183539" y="1080286"/>
            <a:ext cx="368935" cy="688340"/>
            <a:chOff x="7183539" y="1080286"/>
            <a:chExt cx="368935" cy="688340"/>
          </a:xfrm>
        </p:grpSpPr>
        <p:sp>
          <p:nvSpPr>
            <p:cNvPr id="39" name="object 3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0" name="object 4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1" name="object 41"/>
            <p:cNvPicPr/>
            <p:nvPr/>
          </p:nvPicPr>
          <p:blipFill>
            <a:blip r:embed="rId17" cstate="print"/>
            <a:stretch>
              <a:fillRect/>
            </a:stretch>
          </p:blipFill>
          <p:spPr>
            <a:xfrm>
              <a:off x="7296200" y="1401508"/>
              <a:ext cx="133946" cy="270967"/>
            </a:xfrm>
            <a:prstGeom prst="rect">
              <a:avLst/>
            </a:prstGeom>
          </p:spPr>
        </p:pic>
      </p:grpSp>
      <p:grpSp>
        <p:nvGrpSpPr>
          <p:cNvPr id="42" name="object 42"/>
          <p:cNvGrpSpPr/>
          <p:nvPr/>
        </p:nvGrpSpPr>
        <p:grpSpPr>
          <a:xfrm>
            <a:off x="7183539" y="2570606"/>
            <a:ext cx="368935" cy="688340"/>
            <a:chOff x="7183539" y="2570606"/>
            <a:chExt cx="368935" cy="688340"/>
          </a:xfrm>
        </p:grpSpPr>
        <p:sp>
          <p:nvSpPr>
            <p:cNvPr id="43" name="object 4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4" name="object 44"/>
            <p:cNvPicPr/>
            <p:nvPr/>
          </p:nvPicPr>
          <p:blipFill>
            <a:blip r:embed="rId18" cstate="print"/>
            <a:stretch>
              <a:fillRect/>
            </a:stretch>
          </p:blipFill>
          <p:spPr>
            <a:xfrm>
              <a:off x="7296200" y="2686303"/>
              <a:ext cx="133946" cy="272503"/>
            </a:xfrm>
            <a:prstGeom prst="rect">
              <a:avLst/>
            </a:prstGeom>
          </p:spPr>
        </p:pic>
        <p:pic>
          <p:nvPicPr>
            <p:cNvPr id="45" name="object 45"/>
            <p:cNvPicPr/>
            <p:nvPr/>
          </p:nvPicPr>
          <p:blipFill>
            <a:blip r:embed="rId19" cstate="print"/>
            <a:stretch>
              <a:fillRect/>
            </a:stretch>
          </p:blipFill>
          <p:spPr>
            <a:xfrm>
              <a:off x="7294664" y="3013570"/>
              <a:ext cx="137020" cy="137020"/>
            </a:xfrm>
            <a:prstGeom prst="rect">
              <a:avLst/>
            </a:prstGeom>
          </p:spPr>
        </p:pic>
      </p:grpSp>
      <p:grpSp>
        <p:nvGrpSpPr>
          <p:cNvPr id="46" name="object 46"/>
          <p:cNvGrpSpPr/>
          <p:nvPr/>
        </p:nvGrpSpPr>
        <p:grpSpPr>
          <a:xfrm>
            <a:off x="7183539" y="1826221"/>
            <a:ext cx="368935" cy="687070"/>
            <a:chOff x="7183539" y="1826221"/>
            <a:chExt cx="368935" cy="687070"/>
          </a:xfrm>
        </p:grpSpPr>
        <p:sp>
          <p:nvSpPr>
            <p:cNvPr id="47" name="object 4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8" name="object 48"/>
            <p:cNvPicPr/>
            <p:nvPr/>
          </p:nvPicPr>
          <p:blipFill>
            <a:blip r:embed="rId20" cstate="print"/>
            <a:stretch>
              <a:fillRect/>
            </a:stretch>
          </p:blipFill>
          <p:spPr>
            <a:xfrm>
              <a:off x="7296200" y="1940369"/>
              <a:ext cx="133946" cy="274040"/>
            </a:xfrm>
            <a:prstGeom prst="rect">
              <a:avLst/>
            </a:prstGeom>
          </p:spPr>
        </p:pic>
        <p:pic>
          <p:nvPicPr>
            <p:cNvPr id="49" name="object 49"/>
            <p:cNvPicPr/>
            <p:nvPr/>
          </p:nvPicPr>
          <p:blipFill>
            <a:blip r:embed="rId21" cstate="print"/>
            <a:stretch>
              <a:fillRect/>
            </a:stretch>
          </p:blipFill>
          <p:spPr>
            <a:xfrm>
              <a:off x="7294664" y="2269184"/>
              <a:ext cx="137020" cy="135483"/>
            </a:xfrm>
            <a:prstGeom prst="rect">
              <a:avLst/>
            </a:prstGeom>
          </p:spPr>
        </p:pic>
      </p:grpSp>
      <p:grpSp>
        <p:nvGrpSpPr>
          <p:cNvPr id="50" name="object 50"/>
          <p:cNvGrpSpPr/>
          <p:nvPr/>
        </p:nvGrpSpPr>
        <p:grpSpPr>
          <a:xfrm>
            <a:off x="7183539" y="3314991"/>
            <a:ext cx="368935" cy="688340"/>
            <a:chOff x="7183539" y="3314991"/>
            <a:chExt cx="368935" cy="688340"/>
          </a:xfrm>
        </p:grpSpPr>
        <p:sp>
          <p:nvSpPr>
            <p:cNvPr id="51" name="object 5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2" name="object 52"/>
            <p:cNvPicPr/>
            <p:nvPr/>
          </p:nvPicPr>
          <p:blipFill>
            <a:blip r:embed="rId22" cstate="print"/>
            <a:stretch>
              <a:fillRect/>
            </a:stretch>
          </p:blipFill>
          <p:spPr>
            <a:xfrm>
              <a:off x="7296200" y="3430689"/>
              <a:ext cx="133946" cy="272453"/>
            </a:xfrm>
            <a:prstGeom prst="rect">
              <a:avLst/>
            </a:prstGeom>
          </p:spPr>
        </p:pic>
        <p:pic>
          <p:nvPicPr>
            <p:cNvPr id="53" name="object 53"/>
            <p:cNvPicPr/>
            <p:nvPr/>
          </p:nvPicPr>
          <p:blipFill>
            <a:blip r:embed="rId23" cstate="print"/>
            <a:stretch>
              <a:fillRect/>
            </a:stretch>
          </p:blipFill>
          <p:spPr>
            <a:xfrm>
              <a:off x="7294664" y="3759492"/>
              <a:ext cx="137020" cy="135483"/>
            </a:xfrm>
            <a:prstGeom prst="rect">
              <a:avLst/>
            </a:prstGeom>
          </p:spPr>
        </p:pic>
      </p:grpSp>
      <p:grpSp>
        <p:nvGrpSpPr>
          <p:cNvPr id="54" name="object 54"/>
          <p:cNvGrpSpPr/>
          <p:nvPr/>
        </p:nvGrpSpPr>
        <p:grpSpPr>
          <a:xfrm>
            <a:off x="7183539" y="4060875"/>
            <a:ext cx="368935" cy="687070"/>
            <a:chOff x="7183539" y="4060875"/>
            <a:chExt cx="368935" cy="687070"/>
          </a:xfrm>
        </p:grpSpPr>
        <p:sp>
          <p:nvSpPr>
            <p:cNvPr id="55" name="object 5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6" name="object 56"/>
            <p:cNvPicPr/>
            <p:nvPr/>
          </p:nvPicPr>
          <p:blipFill>
            <a:blip r:embed="rId24" cstate="print"/>
            <a:stretch>
              <a:fillRect/>
            </a:stretch>
          </p:blipFill>
          <p:spPr>
            <a:xfrm>
              <a:off x="7296200" y="4175073"/>
              <a:ext cx="133946" cy="273989"/>
            </a:xfrm>
            <a:prstGeom prst="rect">
              <a:avLst/>
            </a:prstGeom>
          </p:spPr>
        </p:pic>
        <p:pic>
          <p:nvPicPr>
            <p:cNvPr id="57" name="object 57"/>
            <p:cNvPicPr/>
            <p:nvPr/>
          </p:nvPicPr>
          <p:blipFill>
            <a:blip r:embed="rId25" cstate="print"/>
            <a:stretch>
              <a:fillRect/>
            </a:stretch>
          </p:blipFill>
          <p:spPr>
            <a:xfrm>
              <a:off x="7294664" y="4503889"/>
              <a:ext cx="137020" cy="136969"/>
            </a:xfrm>
            <a:prstGeom prst="rect">
              <a:avLst/>
            </a:prstGeom>
          </p:spPr>
        </p:pic>
      </p:grpSp>
      <p:grpSp>
        <p:nvGrpSpPr>
          <p:cNvPr id="58" name="object 58"/>
          <p:cNvGrpSpPr/>
          <p:nvPr/>
        </p:nvGrpSpPr>
        <p:grpSpPr>
          <a:xfrm>
            <a:off x="7183539" y="4805260"/>
            <a:ext cx="368935" cy="688340"/>
            <a:chOff x="7183539" y="4805260"/>
            <a:chExt cx="368935" cy="688340"/>
          </a:xfrm>
        </p:grpSpPr>
        <p:sp>
          <p:nvSpPr>
            <p:cNvPr id="59" name="object 5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0" name="object 60"/>
            <p:cNvPicPr/>
            <p:nvPr/>
          </p:nvPicPr>
          <p:blipFill>
            <a:blip r:embed="rId26" cstate="print"/>
            <a:stretch>
              <a:fillRect/>
            </a:stretch>
          </p:blipFill>
          <p:spPr>
            <a:xfrm>
              <a:off x="7296200" y="4920957"/>
              <a:ext cx="133946" cy="272503"/>
            </a:xfrm>
            <a:prstGeom prst="rect">
              <a:avLst/>
            </a:prstGeom>
          </p:spPr>
        </p:pic>
        <p:pic>
          <p:nvPicPr>
            <p:cNvPr id="61" name="object 61"/>
            <p:cNvPicPr/>
            <p:nvPr/>
          </p:nvPicPr>
          <p:blipFill>
            <a:blip r:embed="rId27" cstate="print"/>
            <a:stretch>
              <a:fillRect/>
            </a:stretch>
          </p:blipFill>
          <p:spPr>
            <a:xfrm>
              <a:off x="7294664" y="5248274"/>
              <a:ext cx="137020" cy="136969"/>
            </a:xfrm>
            <a:prstGeom prst="rect">
              <a:avLst/>
            </a:prstGeom>
          </p:spPr>
        </p:pic>
      </p:grpSp>
      <p:grpSp>
        <p:nvGrpSpPr>
          <p:cNvPr id="62" name="object 62"/>
          <p:cNvGrpSpPr/>
          <p:nvPr/>
        </p:nvGrpSpPr>
        <p:grpSpPr>
          <a:xfrm>
            <a:off x="7183539" y="5549645"/>
            <a:ext cx="368935" cy="688340"/>
            <a:chOff x="7183539" y="5549645"/>
            <a:chExt cx="368935" cy="688340"/>
          </a:xfrm>
        </p:grpSpPr>
        <p:sp>
          <p:nvSpPr>
            <p:cNvPr id="63" name="object 6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4" name="object 64"/>
            <p:cNvPicPr/>
            <p:nvPr/>
          </p:nvPicPr>
          <p:blipFill>
            <a:blip r:embed="rId28" cstate="print"/>
            <a:stretch>
              <a:fillRect/>
            </a:stretch>
          </p:blipFill>
          <p:spPr>
            <a:xfrm>
              <a:off x="7296200" y="5665342"/>
              <a:ext cx="133946" cy="272503"/>
            </a:xfrm>
            <a:prstGeom prst="rect">
              <a:avLst/>
            </a:prstGeom>
          </p:spPr>
        </p:pic>
        <p:pic>
          <p:nvPicPr>
            <p:cNvPr id="65" name="object 65"/>
            <p:cNvPicPr/>
            <p:nvPr/>
          </p:nvPicPr>
          <p:blipFill>
            <a:blip r:embed="rId29" cstate="print"/>
            <a:stretch>
              <a:fillRect/>
            </a:stretch>
          </p:blipFill>
          <p:spPr>
            <a:xfrm>
              <a:off x="7294664" y="5994145"/>
              <a:ext cx="137020" cy="135483"/>
            </a:xfrm>
            <a:prstGeom prst="rect">
              <a:avLst/>
            </a:prstGeom>
          </p:spPr>
        </p:pic>
      </p:grpSp>
      <p:grpSp>
        <p:nvGrpSpPr>
          <p:cNvPr id="66" name="object 66"/>
          <p:cNvGrpSpPr/>
          <p:nvPr/>
        </p:nvGrpSpPr>
        <p:grpSpPr>
          <a:xfrm>
            <a:off x="7183539" y="6295580"/>
            <a:ext cx="368935" cy="687070"/>
            <a:chOff x="7183539" y="6295580"/>
            <a:chExt cx="368935" cy="687070"/>
          </a:xfrm>
        </p:grpSpPr>
        <p:sp>
          <p:nvSpPr>
            <p:cNvPr id="67" name="object 6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8" name="object 68"/>
            <p:cNvPicPr/>
            <p:nvPr/>
          </p:nvPicPr>
          <p:blipFill>
            <a:blip r:embed="rId30" cstate="print"/>
            <a:stretch>
              <a:fillRect/>
            </a:stretch>
          </p:blipFill>
          <p:spPr>
            <a:xfrm>
              <a:off x="7296200" y="6409727"/>
              <a:ext cx="133946" cy="274040"/>
            </a:xfrm>
            <a:prstGeom prst="rect">
              <a:avLst/>
            </a:prstGeom>
          </p:spPr>
        </p:pic>
        <p:pic>
          <p:nvPicPr>
            <p:cNvPr id="69" name="object 69"/>
            <p:cNvPicPr/>
            <p:nvPr/>
          </p:nvPicPr>
          <p:blipFill>
            <a:blip r:embed="rId31" cstate="print"/>
            <a:stretch>
              <a:fillRect/>
            </a:stretch>
          </p:blipFill>
          <p:spPr>
            <a:xfrm>
              <a:off x="7294664" y="6738543"/>
              <a:ext cx="137020" cy="137020"/>
            </a:xfrm>
            <a:prstGeom prst="rect">
              <a:avLst/>
            </a:prstGeom>
          </p:spPr>
        </p:pic>
      </p:grpSp>
      <p:grpSp>
        <p:nvGrpSpPr>
          <p:cNvPr id="70" name="object 70"/>
          <p:cNvGrpSpPr/>
          <p:nvPr/>
        </p:nvGrpSpPr>
        <p:grpSpPr>
          <a:xfrm>
            <a:off x="7183539" y="7039964"/>
            <a:ext cx="368935" cy="688340"/>
            <a:chOff x="7183539" y="7039964"/>
            <a:chExt cx="368935" cy="688340"/>
          </a:xfrm>
        </p:grpSpPr>
        <p:sp>
          <p:nvSpPr>
            <p:cNvPr id="71" name="object 7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2" name="object 72"/>
            <p:cNvPicPr/>
            <p:nvPr/>
          </p:nvPicPr>
          <p:blipFill>
            <a:blip r:embed="rId32" cstate="print"/>
            <a:stretch>
              <a:fillRect/>
            </a:stretch>
          </p:blipFill>
          <p:spPr>
            <a:xfrm>
              <a:off x="7296200" y="7155662"/>
              <a:ext cx="133946" cy="272503"/>
            </a:xfrm>
            <a:prstGeom prst="rect">
              <a:avLst/>
            </a:prstGeom>
          </p:spPr>
        </p:pic>
        <p:pic>
          <p:nvPicPr>
            <p:cNvPr id="73" name="object 73"/>
            <p:cNvPicPr/>
            <p:nvPr/>
          </p:nvPicPr>
          <p:blipFill>
            <a:blip r:embed="rId33" cstate="print"/>
            <a:stretch>
              <a:fillRect/>
            </a:stretch>
          </p:blipFill>
          <p:spPr>
            <a:xfrm>
              <a:off x="7294664" y="7482928"/>
              <a:ext cx="137020" cy="137020"/>
            </a:xfrm>
            <a:prstGeom prst="rect">
              <a:avLst/>
            </a:prstGeom>
          </p:spPr>
        </p:pic>
      </p:grpSp>
      <p:grpSp>
        <p:nvGrpSpPr>
          <p:cNvPr id="74" name="object 74"/>
          <p:cNvGrpSpPr/>
          <p:nvPr/>
        </p:nvGrpSpPr>
        <p:grpSpPr>
          <a:xfrm>
            <a:off x="7183539" y="7784350"/>
            <a:ext cx="368935" cy="688340"/>
            <a:chOff x="7183539" y="7784350"/>
            <a:chExt cx="368935" cy="688340"/>
          </a:xfrm>
        </p:grpSpPr>
        <p:sp>
          <p:nvSpPr>
            <p:cNvPr id="75" name="object 7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76" name="object 76"/>
            <p:cNvPicPr/>
            <p:nvPr/>
          </p:nvPicPr>
          <p:blipFill>
            <a:blip r:embed="rId34" cstate="print"/>
            <a:stretch>
              <a:fillRect/>
            </a:stretch>
          </p:blipFill>
          <p:spPr>
            <a:xfrm>
              <a:off x="7296200" y="7900047"/>
              <a:ext cx="133946" cy="272453"/>
            </a:xfrm>
            <a:prstGeom prst="rect">
              <a:avLst/>
            </a:prstGeom>
          </p:spPr>
        </p:pic>
        <p:pic>
          <p:nvPicPr>
            <p:cNvPr id="77" name="object 77"/>
            <p:cNvPicPr/>
            <p:nvPr/>
          </p:nvPicPr>
          <p:blipFill>
            <a:blip r:embed="rId35" cstate="print"/>
            <a:stretch>
              <a:fillRect/>
            </a:stretch>
          </p:blipFill>
          <p:spPr>
            <a:xfrm>
              <a:off x="7294664" y="8228850"/>
              <a:ext cx="137020" cy="135483"/>
            </a:xfrm>
            <a:prstGeom prst="rect">
              <a:avLst/>
            </a:prstGeom>
          </p:spPr>
        </p:pic>
      </p:grpSp>
      <p:pic>
        <p:nvPicPr>
          <p:cNvPr id="78" name="object 78"/>
          <p:cNvPicPr/>
          <p:nvPr/>
        </p:nvPicPr>
        <p:blipFill>
          <a:blip r:embed="rId36" cstate="print"/>
          <a:stretch>
            <a:fillRect/>
          </a:stretch>
        </p:blipFill>
        <p:spPr>
          <a:xfrm>
            <a:off x="7183539" y="8530233"/>
            <a:ext cx="368401" cy="688085"/>
          </a:xfrm>
          <a:prstGeom prst="rect">
            <a:avLst/>
          </a:prstGeom>
        </p:spPr>
      </p:pic>
      <p:grpSp>
        <p:nvGrpSpPr>
          <p:cNvPr id="79" name="object 79"/>
          <p:cNvGrpSpPr/>
          <p:nvPr/>
        </p:nvGrpSpPr>
        <p:grpSpPr>
          <a:xfrm>
            <a:off x="7183539" y="9274619"/>
            <a:ext cx="368935" cy="688340"/>
            <a:chOff x="7183539" y="9274619"/>
            <a:chExt cx="368935" cy="688340"/>
          </a:xfrm>
        </p:grpSpPr>
        <p:sp>
          <p:nvSpPr>
            <p:cNvPr id="80" name="object 8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1" name="object 81"/>
            <p:cNvPicPr/>
            <p:nvPr/>
          </p:nvPicPr>
          <p:blipFill>
            <a:blip r:embed="rId37" cstate="print"/>
            <a:stretch>
              <a:fillRect/>
            </a:stretch>
          </p:blipFill>
          <p:spPr>
            <a:xfrm>
              <a:off x="7323581" y="9341637"/>
              <a:ext cx="79184" cy="121742"/>
            </a:xfrm>
            <a:prstGeom prst="rect">
              <a:avLst/>
            </a:prstGeom>
          </p:spPr>
        </p:pic>
        <p:pic>
          <p:nvPicPr>
            <p:cNvPr id="82" name="object 82"/>
            <p:cNvPicPr/>
            <p:nvPr/>
          </p:nvPicPr>
          <p:blipFill>
            <a:blip r:embed="rId38" cstate="print"/>
            <a:stretch>
              <a:fillRect/>
            </a:stretch>
          </p:blipFill>
          <p:spPr>
            <a:xfrm>
              <a:off x="7296200" y="9483178"/>
              <a:ext cx="133946" cy="420141"/>
            </a:xfrm>
            <a:prstGeom prst="rect">
              <a:avLst/>
            </a:prstGeom>
          </p:spPr>
        </p:pic>
      </p:grpSp>
      <p:sp>
        <p:nvSpPr>
          <p:cNvPr id="83" name="テキスト ボックス 82">
            <a:extLst>
              <a:ext uri="{FF2B5EF4-FFF2-40B4-BE49-F238E27FC236}">
                <a16:creationId xmlns:a16="http://schemas.microsoft.com/office/drawing/2014/main" id="{FFB655B9-8589-B32A-0611-580E65A9A54D}"/>
              </a:ext>
            </a:extLst>
          </p:cNvPr>
          <p:cNvSpPr txBox="1"/>
          <p:nvPr/>
        </p:nvSpPr>
        <p:spPr>
          <a:xfrm>
            <a:off x="982355" y="6435348"/>
            <a:ext cx="4764267" cy="400110"/>
          </a:xfrm>
          <a:prstGeom prst="rect">
            <a:avLst/>
          </a:prstGeom>
          <a:noFill/>
        </p:spPr>
        <p:txBody>
          <a:bodyPr wrap="square" rtlCol="0">
            <a:spAutoFit/>
          </a:bodyPr>
          <a:lstStyle/>
          <a:p>
            <a:r>
              <a:rPr kumimoji="1" lang="ja-JP" altLang="en-US" sz="2000" b="1">
                <a:solidFill>
                  <a:schemeClr val="tx1">
                    <a:lumMod val="65000"/>
                    <a:lumOff val="35000"/>
                  </a:schemeClr>
                </a:solidFill>
                <a:latin typeface="HGSｺﾞｼｯｸM" panose="020B0600000000000000" pitchFamily="50" charset="-128"/>
                <a:ea typeface="HGSｺﾞｼｯｸM" panose="020B0600000000000000" pitchFamily="50" charset="-128"/>
              </a:rPr>
              <a:t>会社員</a:t>
            </a:r>
            <a:r>
              <a:rPr lang="ja-JP" altLang="en-US" sz="2000" b="1">
                <a:solidFill>
                  <a:schemeClr val="tx1">
                    <a:lumMod val="65000"/>
                    <a:lumOff val="35000"/>
                  </a:schemeClr>
                </a:solidFill>
                <a:effectLst/>
                <a:latin typeface="HGSｺﾞｼｯｸM" panose="020B0600000000000000" pitchFamily="50" charset="-128"/>
                <a:ea typeface="HGSｺﾞｼｯｸM" panose="020B0600000000000000" pitchFamily="50" charset="-128"/>
              </a:rPr>
              <a:t>Ａ男さんとＢ美さんの例</a:t>
            </a:r>
            <a:endParaRPr kumimoji="1" lang="ja-JP" altLang="en-US" sz="1600" b="1">
              <a:solidFill>
                <a:schemeClr val="tx1">
                  <a:lumMod val="65000"/>
                  <a:lumOff val="35000"/>
                </a:schemeClr>
              </a:solidFill>
              <a:latin typeface="HGSｺﾞｼｯｸM" panose="020B0600000000000000" pitchFamily="50" charset="-128"/>
              <a:ea typeface="HGSｺﾞｼｯｸM" panose="020B0600000000000000" pitchFamily="50" charset="-128"/>
            </a:endParaRPr>
          </a:p>
        </p:txBody>
      </p:sp>
      <p:pic>
        <p:nvPicPr>
          <p:cNvPr id="85" name="図 84" descr="挿絵 が含まれている画像&#10;&#10;自動的に生成された説明">
            <a:extLst>
              <a:ext uri="{FF2B5EF4-FFF2-40B4-BE49-F238E27FC236}">
                <a16:creationId xmlns:a16="http://schemas.microsoft.com/office/drawing/2014/main" id="{85E7B1E9-A14E-2AC1-E86E-2C30D16D7DCE}"/>
              </a:ext>
            </a:extLst>
          </p:cNvPr>
          <p:cNvPicPr>
            <a:picLocks noChangeAspect="1"/>
          </p:cNvPicPr>
          <p:nvPr/>
        </p:nvPicPr>
        <p:blipFill>
          <a:blip r:embed="rId39">
            <a:extLst>
              <a:ext uri="{28A0092B-C50C-407E-A947-70E740481C1C}">
                <a14:useLocalDpi xmlns:a14="http://schemas.microsoft.com/office/drawing/2010/main" val="0"/>
              </a:ext>
            </a:extLst>
          </a:blip>
          <a:stretch>
            <a:fillRect/>
          </a:stretch>
        </p:blipFill>
        <p:spPr>
          <a:xfrm>
            <a:off x="882650" y="8013582"/>
            <a:ext cx="1438476" cy="1933845"/>
          </a:xfrm>
          <a:prstGeom prst="rect">
            <a:avLst/>
          </a:prstGeom>
        </p:spPr>
      </p:pic>
      <p:pic>
        <p:nvPicPr>
          <p:cNvPr id="87" name="図 86" descr="挿絵 が含まれている画像&#10;&#10;自動的に生成された説明">
            <a:extLst>
              <a:ext uri="{FF2B5EF4-FFF2-40B4-BE49-F238E27FC236}">
                <a16:creationId xmlns:a16="http://schemas.microsoft.com/office/drawing/2014/main" id="{FB550700-011C-A7F0-93EB-B910E5587257}"/>
              </a:ext>
            </a:extLst>
          </p:cNvPr>
          <p:cNvPicPr>
            <a:picLocks noChangeAspect="1"/>
          </p:cNvPicPr>
          <p:nvPr/>
        </p:nvPicPr>
        <p:blipFill>
          <a:blip r:embed="rId40">
            <a:extLst>
              <a:ext uri="{28A0092B-C50C-407E-A947-70E740481C1C}">
                <a14:useLocalDpi xmlns:a14="http://schemas.microsoft.com/office/drawing/2010/main" val="0"/>
              </a:ext>
            </a:extLst>
          </a:blip>
          <a:srcRect b="5224"/>
          <a:stretch/>
        </p:blipFill>
        <p:spPr>
          <a:xfrm>
            <a:off x="2806353" y="8210361"/>
            <a:ext cx="1295581" cy="1661264"/>
          </a:xfrm>
          <a:prstGeom prst="rect">
            <a:avLst/>
          </a:prstGeom>
        </p:spPr>
      </p:pic>
      <p:sp>
        <p:nvSpPr>
          <p:cNvPr id="89" name="吹き出し: 角を丸めた四角形 88">
            <a:extLst>
              <a:ext uri="{FF2B5EF4-FFF2-40B4-BE49-F238E27FC236}">
                <a16:creationId xmlns:a16="http://schemas.microsoft.com/office/drawing/2014/main" id="{8EF29C55-3180-AABA-AF96-889ED1E2D568}"/>
              </a:ext>
            </a:extLst>
          </p:cNvPr>
          <p:cNvSpPr/>
          <p:nvPr/>
        </p:nvSpPr>
        <p:spPr>
          <a:xfrm>
            <a:off x="1092987" y="7477646"/>
            <a:ext cx="2406701" cy="571085"/>
          </a:xfrm>
          <a:prstGeom prst="wedgeRoundRectCallout">
            <a:avLst>
              <a:gd name="adj1" fmla="val 16276"/>
              <a:gd name="adj2" fmla="val 101880"/>
              <a:gd name="adj3" fmla="val 16667"/>
            </a:avLst>
          </a:prstGeom>
          <a:noFill/>
          <a:ln>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lumMod val="65000"/>
                  <a:lumOff val="35000"/>
                </a:schemeClr>
              </a:solidFill>
            </a:endParaRPr>
          </a:p>
        </p:txBody>
      </p:sp>
      <p:sp>
        <p:nvSpPr>
          <p:cNvPr id="90" name="テキスト ボックス 89">
            <a:extLst>
              <a:ext uri="{FF2B5EF4-FFF2-40B4-BE49-F238E27FC236}">
                <a16:creationId xmlns:a16="http://schemas.microsoft.com/office/drawing/2014/main" id="{EEE08853-8413-B32A-0B8B-DE79DB70C505}"/>
              </a:ext>
            </a:extLst>
          </p:cNvPr>
          <p:cNvSpPr txBox="1"/>
          <p:nvPr/>
        </p:nvSpPr>
        <p:spPr>
          <a:xfrm>
            <a:off x="1003564" y="6794500"/>
            <a:ext cx="4764267" cy="584775"/>
          </a:xfrm>
          <a:prstGeom prst="rect">
            <a:avLst/>
          </a:prstGeom>
          <a:noFill/>
        </p:spPr>
        <p:txBody>
          <a:bodyPr wrap="square" rtlCol="0">
            <a:spAutoFit/>
          </a:bodyPr>
          <a:lstStyle/>
          <a:p>
            <a:r>
              <a:rPr lang="ja-JP" altLang="en-US" sz="1600" b="1">
                <a:solidFill>
                  <a:schemeClr val="tx1">
                    <a:lumMod val="65000"/>
                    <a:lumOff val="35000"/>
                  </a:schemeClr>
                </a:solidFill>
                <a:effectLst/>
                <a:latin typeface="HGSｺﾞｼｯｸM" panose="020B0600000000000000" pitchFamily="50" charset="-128"/>
                <a:ea typeface="HGSｺﾞｼｯｸM" panose="020B0600000000000000" pitchFamily="50" charset="-128"/>
              </a:rPr>
              <a:t>Ａ男さんとＢ美さんが結婚を決めました。</a:t>
            </a:r>
            <a:br>
              <a:rPr lang="ja-JP" altLang="en-US" sz="1600" b="1">
                <a:solidFill>
                  <a:schemeClr val="tx1">
                    <a:lumMod val="65000"/>
                    <a:lumOff val="35000"/>
                  </a:schemeClr>
                </a:solidFill>
                <a:effectLst/>
                <a:latin typeface="HGSｺﾞｼｯｸM" panose="020B0600000000000000" pitchFamily="50" charset="-128"/>
                <a:ea typeface="HGSｺﾞｼｯｸM" panose="020B0600000000000000" pitchFamily="50" charset="-128"/>
              </a:rPr>
            </a:br>
            <a:r>
              <a:rPr lang="ja-JP" altLang="en-US" sz="1600" b="1">
                <a:solidFill>
                  <a:schemeClr val="tx1">
                    <a:lumMod val="65000"/>
                    <a:lumOff val="35000"/>
                  </a:schemeClr>
                </a:solidFill>
                <a:effectLst/>
                <a:latin typeface="HGSｺﾞｼｯｸM" panose="020B0600000000000000" pitchFamily="50" charset="-128"/>
                <a:ea typeface="HGSｺﾞｼｯｸM" panose="020B0600000000000000" pitchFamily="50" charset="-128"/>
              </a:rPr>
              <a:t>このセリフが何を意味しているかを考えましょう。</a:t>
            </a:r>
            <a:endParaRPr kumimoji="1" lang="ja-JP" altLang="en-US" sz="1600" b="1">
              <a:solidFill>
                <a:schemeClr val="tx1">
                  <a:lumMod val="65000"/>
                  <a:lumOff val="35000"/>
                </a:schemeClr>
              </a:solidFill>
              <a:latin typeface="HGSｺﾞｼｯｸM" panose="020B0600000000000000" pitchFamily="50" charset="-128"/>
              <a:ea typeface="HGSｺﾞｼｯｸM" panose="020B0600000000000000" pitchFamily="50" charset="-128"/>
            </a:endParaRPr>
          </a:p>
        </p:txBody>
      </p:sp>
      <p:sp>
        <p:nvSpPr>
          <p:cNvPr id="91" name="テキスト ボックス 90">
            <a:extLst>
              <a:ext uri="{FF2B5EF4-FFF2-40B4-BE49-F238E27FC236}">
                <a16:creationId xmlns:a16="http://schemas.microsoft.com/office/drawing/2014/main" id="{4D112A6F-AA60-0478-1FBE-2F066C902C84}"/>
              </a:ext>
            </a:extLst>
          </p:cNvPr>
          <p:cNvSpPr txBox="1"/>
          <p:nvPr/>
        </p:nvSpPr>
        <p:spPr>
          <a:xfrm>
            <a:off x="1247852" y="7581418"/>
            <a:ext cx="2116636" cy="338554"/>
          </a:xfrm>
          <a:prstGeom prst="rect">
            <a:avLst/>
          </a:prstGeom>
          <a:noFill/>
        </p:spPr>
        <p:txBody>
          <a:bodyPr wrap="square" rtlCol="0">
            <a:spAutoFit/>
          </a:bodyPr>
          <a:lstStyle/>
          <a:p>
            <a:r>
              <a:rPr lang="ja-JP" altLang="en-US" sz="1600" b="1">
                <a:solidFill>
                  <a:schemeClr val="tx1">
                    <a:lumMod val="65000"/>
                    <a:lumOff val="35000"/>
                  </a:schemeClr>
                </a:solidFill>
                <a:latin typeface="HGSｺﾞｼｯｸM" panose="020B0600000000000000" pitchFamily="50" charset="-128"/>
                <a:ea typeface="HGSｺﾞｼｯｸM" panose="020B0600000000000000" pitchFamily="50" charset="-128"/>
              </a:rPr>
              <a:t>仕事はどうしよう</a:t>
            </a:r>
            <a:r>
              <a:rPr lang="en-US" altLang="ja-JP" sz="1600" b="1">
                <a:solidFill>
                  <a:schemeClr val="tx1">
                    <a:lumMod val="65000"/>
                    <a:lumOff val="35000"/>
                  </a:schemeClr>
                </a:solidFill>
                <a:latin typeface="HGSｺﾞｼｯｸM" panose="020B0600000000000000" pitchFamily="50" charset="-128"/>
                <a:ea typeface="HGSｺﾞｼｯｸM" panose="020B0600000000000000" pitchFamily="50" charset="-128"/>
              </a:rPr>
              <a:t>…</a:t>
            </a:r>
            <a:r>
              <a:rPr lang="ja-JP" altLang="en-US" sz="1600" b="1">
                <a:solidFill>
                  <a:schemeClr val="tx1">
                    <a:lumMod val="65000"/>
                    <a:lumOff val="35000"/>
                  </a:schemeClr>
                </a:solidFill>
                <a:effectLst/>
                <a:latin typeface="HGSｺﾞｼｯｸM" panose="020B0600000000000000" pitchFamily="50" charset="-128"/>
                <a:ea typeface="HGSｺﾞｼｯｸM" panose="020B0600000000000000" pitchFamily="50" charset="-128"/>
              </a:rPr>
              <a:t>。</a:t>
            </a:r>
            <a:endParaRPr kumimoji="1" lang="ja-JP" altLang="en-US" sz="1600" b="1">
              <a:solidFill>
                <a:schemeClr val="tx1">
                  <a:lumMod val="65000"/>
                  <a:lumOff val="35000"/>
                </a:schemeClr>
              </a:solidFill>
              <a:latin typeface="HGSｺﾞｼｯｸM" panose="020B0600000000000000" pitchFamily="50" charset="-128"/>
              <a:ea typeface="HGSｺﾞｼｯｸM" panose="020B0600000000000000" pitchFamily="50" charset="-128"/>
            </a:endParaRPr>
          </a:p>
        </p:txBody>
      </p:sp>
      <p:pic>
        <p:nvPicPr>
          <p:cNvPr id="93" name="図 92" descr="アイコン&#10;&#10;自動的に生成された説明">
            <a:extLst>
              <a:ext uri="{FF2B5EF4-FFF2-40B4-BE49-F238E27FC236}">
                <a16:creationId xmlns:a16="http://schemas.microsoft.com/office/drawing/2014/main" id="{44C1C355-615B-BD3D-6A85-EA7A4B5412E8}"/>
              </a:ext>
            </a:extLst>
          </p:cNvPr>
          <p:cNvPicPr>
            <a:picLocks noChangeAspect="1"/>
          </p:cNvPicPr>
          <p:nvPr/>
        </p:nvPicPr>
        <p:blipFill>
          <a:blip r:embed="rId41" cstate="print">
            <a:alphaModFix amt="81000"/>
            <a:extLst>
              <a:ext uri="{28A0092B-C50C-407E-A947-70E740481C1C}">
                <a14:useLocalDpi xmlns:a14="http://schemas.microsoft.com/office/drawing/2010/main" val="0"/>
              </a:ext>
            </a:extLst>
          </a:blip>
          <a:stretch>
            <a:fillRect/>
          </a:stretch>
        </p:blipFill>
        <p:spPr>
          <a:xfrm>
            <a:off x="5219690" y="8558285"/>
            <a:ext cx="1529002" cy="1353874"/>
          </a:xfrm>
          <a:prstGeom prst="rect">
            <a:avLst/>
          </a:prstGeom>
        </p:spPr>
      </p:pic>
      <p:sp>
        <p:nvSpPr>
          <p:cNvPr id="94" name="吹き出し: 円形 93">
            <a:extLst>
              <a:ext uri="{FF2B5EF4-FFF2-40B4-BE49-F238E27FC236}">
                <a16:creationId xmlns:a16="http://schemas.microsoft.com/office/drawing/2014/main" id="{5D86E02D-E059-0320-3DFE-A147D4D4BCC9}"/>
              </a:ext>
            </a:extLst>
          </p:cNvPr>
          <p:cNvSpPr/>
          <p:nvPr/>
        </p:nvSpPr>
        <p:spPr>
          <a:xfrm flipH="1">
            <a:off x="4010481" y="7442535"/>
            <a:ext cx="2543822" cy="1087698"/>
          </a:xfrm>
          <a:prstGeom prst="wedgeEllipseCallout">
            <a:avLst>
              <a:gd name="adj1" fmla="val -16839"/>
              <a:gd name="adj2" fmla="val 59941"/>
            </a:avLst>
          </a:prstGeom>
          <a:noFill/>
          <a:ln>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5" name="テキスト ボックス 94">
            <a:extLst>
              <a:ext uri="{FF2B5EF4-FFF2-40B4-BE49-F238E27FC236}">
                <a16:creationId xmlns:a16="http://schemas.microsoft.com/office/drawing/2014/main" id="{3E74A582-980B-3E29-8663-AF6C957AA858}"/>
              </a:ext>
            </a:extLst>
          </p:cNvPr>
          <p:cNvSpPr txBox="1"/>
          <p:nvPr/>
        </p:nvSpPr>
        <p:spPr>
          <a:xfrm>
            <a:off x="4098365" y="7715552"/>
            <a:ext cx="2536929" cy="584775"/>
          </a:xfrm>
          <a:prstGeom prst="rect">
            <a:avLst/>
          </a:prstGeom>
          <a:noFill/>
        </p:spPr>
        <p:txBody>
          <a:bodyPr wrap="square" rtlCol="0">
            <a:spAutoFit/>
          </a:bodyPr>
          <a:lstStyle/>
          <a:p>
            <a:r>
              <a:rPr lang="ja-JP" altLang="en-US" sz="1600" b="1">
                <a:solidFill>
                  <a:schemeClr val="bg1">
                    <a:lumMod val="50000"/>
                  </a:schemeClr>
                </a:solidFill>
                <a:effectLst/>
                <a:latin typeface="HGSｺﾞｼｯｸM" panose="020B0600000000000000" pitchFamily="50" charset="-128"/>
                <a:ea typeface="HGSｺﾞｼｯｸM" panose="020B0600000000000000" pitchFamily="50" charset="-128"/>
              </a:rPr>
              <a:t>仕事と家庭の両立のための制度を調べてみよう</a:t>
            </a:r>
            <a:r>
              <a:rPr lang="en-US" altLang="ja-JP" sz="1600" b="1">
                <a:solidFill>
                  <a:schemeClr val="bg1">
                    <a:lumMod val="50000"/>
                  </a:schemeClr>
                </a:solidFill>
                <a:effectLst/>
                <a:latin typeface="HGSｺﾞｼｯｸM" panose="020B0600000000000000" pitchFamily="50" charset="-128"/>
                <a:ea typeface="HGSｺﾞｼｯｸM" panose="020B0600000000000000" pitchFamily="50" charset="-128"/>
              </a:rPr>
              <a:t>!!</a:t>
            </a:r>
            <a:endParaRPr kumimoji="1" lang="ja-JP" altLang="en-US" sz="1600" b="1">
              <a:solidFill>
                <a:schemeClr val="bg1">
                  <a:lumMod val="50000"/>
                </a:schemeClr>
              </a:solidFill>
              <a:latin typeface="HGSｺﾞｼｯｸM" panose="020B0600000000000000" pitchFamily="50" charset="-128"/>
              <a:ea typeface="HGSｺﾞｼｯｸM" panose="020B0600000000000000" pitchFamily="50" charset="-128"/>
            </a:endParaRPr>
          </a:p>
        </p:txBody>
      </p:sp>
      <p:grpSp>
        <p:nvGrpSpPr>
          <p:cNvPr id="27" name="object 2"/>
          <p:cNvGrpSpPr/>
          <p:nvPr/>
        </p:nvGrpSpPr>
        <p:grpSpPr>
          <a:xfrm>
            <a:off x="3415956" y="10148442"/>
            <a:ext cx="703580" cy="91440"/>
            <a:chOff x="3415956" y="10148442"/>
            <a:chExt cx="703580" cy="91440"/>
          </a:xfrm>
        </p:grpSpPr>
        <p:sp>
          <p:nvSpPr>
            <p:cNvPr id="28"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29" name="object 4"/>
            <p:cNvPicPr/>
            <p:nvPr/>
          </p:nvPicPr>
          <p:blipFill>
            <a:blip r:embed="rId42" cstate="print"/>
            <a:stretch>
              <a:fillRect/>
            </a:stretch>
          </p:blipFill>
          <p:spPr>
            <a:xfrm>
              <a:off x="3738663" y="10148442"/>
              <a:ext cx="123329" cy="91325"/>
            </a:xfrm>
            <a:prstGeom prst="rect">
              <a:avLst/>
            </a:prstGeom>
          </p:spPr>
        </p:pic>
        <p:sp>
          <p:nvSpPr>
            <p:cNvPr id="30"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1175194" y="1916010"/>
            <a:ext cx="5313045" cy="3352165"/>
            <a:chOff x="1175194" y="1916010"/>
            <a:chExt cx="5313045" cy="3352165"/>
          </a:xfrm>
        </p:grpSpPr>
        <p:pic>
          <p:nvPicPr>
            <p:cNvPr id="7" name="object 7"/>
            <p:cNvPicPr/>
            <p:nvPr/>
          </p:nvPicPr>
          <p:blipFill>
            <a:blip r:embed="rId2" cstate="print"/>
            <a:stretch>
              <a:fillRect/>
            </a:stretch>
          </p:blipFill>
          <p:spPr>
            <a:xfrm>
              <a:off x="1175194" y="1916010"/>
              <a:ext cx="4904727" cy="2498041"/>
            </a:xfrm>
            <a:prstGeom prst="rect">
              <a:avLst/>
            </a:prstGeom>
          </p:spPr>
        </p:pic>
        <p:pic>
          <p:nvPicPr>
            <p:cNvPr id="8" name="object 8"/>
            <p:cNvPicPr/>
            <p:nvPr/>
          </p:nvPicPr>
          <p:blipFill>
            <a:blip r:embed="rId3" cstate="print"/>
            <a:stretch>
              <a:fillRect/>
            </a:stretch>
          </p:blipFill>
          <p:spPr>
            <a:xfrm>
              <a:off x="2446286" y="3211461"/>
              <a:ext cx="4041571" cy="2056578"/>
            </a:xfrm>
            <a:prstGeom prst="rect">
              <a:avLst/>
            </a:prstGeom>
          </p:spPr>
        </p:pic>
      </p:grpSp>
      <p:grpSp>
        <p:nvGrpSpPr>
          <p:cNvPr id="9" name="object 9"/>
          <p:cNvGrpSpPr/>
          <p:nvPr/>
        </p:nvGrpSpPr>
        <p:grpSpPr>
          <a:xfrm>
            <a:off x="710907" y="1080769"/>
            <a:ext cx="6113780" cy="4315460"/>
            <a:chOff x="710907" y="1080769"/>
            <a:chExt cx="6113780" cy="4315460"/>
          </a:xfrm>
        </p:grpSpPr>
        <p:sp>
          <p:nvSpPr>
            <p:cNvPr id="10" name="object 10"/>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11" name="object 11"/>
            <p:cNvPicPr/>
            <p:nvPr/>
          </p:nvPicPr>
          <p:blipFill>
            <a:blip r:embed="rId4" cstate="print"/>
            <a:stretch>
              <a:fillRect/>
            </a:stretch>
          </p:blipFill>
          <p:spPr>
            <a:xfrm>
              <a:off x="890536" y="1229474"/>
              <a:ext cx="5752604" cy="534339"/>
            </a:xfrm>
            <a:prstGeom prst="rect">
              <a:avLst/>
            </a:prstGeom>
          </p:spPr>
        </p:pic>
        <p:sp>
          <p:nvSpPr>
            <p:cNvPr id="12" name="object 12"/>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3" name="object 13"/>
            <p:cNvPicPr/>
            <p:nvPr/>
          </p:nvPicPr>
          <p:blipFill>
            <a:blip r:embed="rId5" cstate="print"/>
            <a:stretch>
              <a:fillRect/>
            </a:stretch>
          </p:blipFill>
          <p:spPr>
            <a:xfrm>
              <a:off x="5696292" y="1235570"/>
              <a:ext cx="71539" cy="101993"/>
            </a:xfrm>
            <a:prstGeom prst="rect">
              <a:avLst/>
            </a:prstGeom>
          </p:spPr>
        </p:pic>
        <p:pic>
          <p:nvPicPr>
            <p:cNvPr id="14" name="object 14"/>
            <p:cNvPicPr/>
            <p:nvPr/>
          </p:nvPicPr>
          <p:blipFill>
            <a:blip r:embed="rId6" cstate="print"/>
            <a:stretch>
              <a:fillRect/>
            </a:stretch>
          </p:blipFill>
          <p:spPr>
            <a:xfrm>
              <a:off x="5787631" y="1232547"/>
              <a:ext cx="357733" cy="105016"/>
            </a:xfrm>
            <a:prstGeom prst="rect">
              <a:avLst/>
            </a:prstGeom>
          </p:spPr>
        </p:pic>
      </p:grpSp>
      <p:grpSp>
        <p:nvGrpSpPr>
          <p:cNvPr id="15" name="object 15"/>
          <p:cNvGrpSpPr/>
          <p:nvPr/>
        </p:nvGrpSpPr>
        <p:grpSpPr>
          <a:xfrm>
            <a:off x="710907" y="5647689"/>
            <a:ext cx="6113780" cy="4315460"/>
            <a:chOff x="710907" y="5647689"/>
            <a:chExt cx="6113780" cy="4315460"/>
          </a:xfrm>
        </p:grpSpPr>
        <p:sp>
          <p:nvSpPr>
            <p:cNvPr id="16" name="object 1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sp>
          <p:nvSpPr>
            <p:cNvPr id="17" name="object 17"/>
            <p:cNvSpPr/>
            <p:nvPr/>
          </p:nvSpPr>
          <p:spPr>
            <a:xfrm>
              <a:off x="1080795" y="6456959"/>
              <a:ext cx="245110" cy="254635"/>
            </a:xfrm>
            <a:custGeom>
              <a:avLst/>
              <a:gdLst/>
              <a:ahLst/>
              <a:cxnLst/>
              <a:rect l="l" t="t" r="r" b="b"/>
              <a:pathLst>
                <a:path w="245109" h="254634">
                  <a:moveTo>
                    <a:pt x="242036" y="159791"/>
                  </a:moveTo>
                  <a:lnTo>
                    <a:pt x="226809" y="158305"/>
                  </a:lnTo>
                  <a:lnTo>
                    <a:pt x="79171" y="158305"/>
                  </a:lnTo>
                  <a:lnTo>
                    <a:pt x="79171" y="132410"/>
                  </a:lnTo>
                  <a:lnTo>
                    <a:pt x="80193" y="120899"/>
                  </a:lnTo>
                  <a:lnTo>
                    <a:pt x="83926" y="113382"/>
                  </a:lnTo>
                  <a:lnTo>
                    <a:pt x="91371" y="109289"/>
                  </a:lnTo>
                  <a:lnTo>
                    <a:pt x="103530" y="108051"/>
                  </a:lnTo>
                  <a:lnTo>
                    <a:pt x="220751" y="108051"/>
                  </a:lnTo>
                  <a:lnTo>
                    <a:pt x="232910" y="109289"/>
                  </a:lnTo>
                  <a:lnTo>
                    <a:pt x="240355" y="113382"/>
                  </a:lnTo>
                  <a:lnTo>
                    <a:pt x="244088" y="120899"/>
                  </a:lnTo>
                  <a:lnTo>
                    <a:pt x="244704" y="127838"/>
                  </a:lnTo>
                  <a:lnTo>
                    <a:pt x="106553" y="127838"/>
                  </a:lnTo>
                  <a:lnTo>
                    <a:pt x="103530" y="130873"/>
                  </a:lnTo>
                  <a:lnTo>
                    <a:pt x="103530" y="150660"/>
                  </a:lnTo>
                  <a:lnTo>
                    <a:pt x="245109" y="150660"/>
                  </a:lnTo>
                  <a:lnTo>
                    <a:pt x="245109" y="152196"/>
                  </a:lnTo>
                  <a:lnTo>
                    <a:pt x="242036" y="159791"/>
                  </a:lnTo>
                  <a:close/>
                </a:path>
                <a:path w="245109" h="254634">
                  <a:moveTo>
                    <a:pt x="175069" y="147637"/>
                  </a:moveTo>
                  <a:lnTo>
                    <a:pt x="147675" y="147637"/>
                  </a:lnTo>
                  <a:lnTo>
                    <a:pt x="147675" y="127838"/>
                  </a:lnTo>
                  <a:lnTo>
                    <a:pt x="175069" y="127838"/>
                  </a:lnTo>
                  <a:lnTo>
                    <a:pt x="175069" y="147637"/>
                  </a:lnTo>
                  <a:close/>
                </a:path>
                <a:path w="245109" h="254634">
                  <a:moveTo>
                    <a:pt x="245109" y="150660"/>
                  </a:moveTo>
                  <a:lnTo>
                    <a:pt x="217678" y="150660"/>
                  </a:lnTo>
                  <a:lnTo>
                    <a:pt x="217678" y="130873"/>
                  </a:lnTo>
                  <a:lnTo>
                    <a:pt x="214655" y="127838"/>
                  </a:lnTo>
                  <a:lnTo>
                    <a:pt x="244704" y="127838"/>
                  </a:lnTo>
                  <a:lnTo>
                    <a:pt x="245109" y="132410"/>
                  </a:lnTo>
                  <a:lnTo>
                    <a:pt x="245109" y="150660"/>
                  </a:lnTo>
                  <a:close/>
                </a:path>
                <a:path w="245109" h="254634">
                  <a:moveTo>
                    <a:pt x="217678" y="150660"/>
                  </a:moveTo>
                  <a:lnTo>
                    <a:pt x="103530" y="150660"/>
                  </a:lnTo>
                  <a:lnTo>
                    <a:pt x="109626" y="147637"/>
                  </a:lnTo>
                  <a:lnTo>
                    <a:pt x="211632" y="147637"/>
                  </a:lnTo>
                  <a:lnTo>
                    <a:pt x="214655" y="149174"/>
                  </a:lnTo>
                  <a:lnTo>
                    <a:pt x="217678" y="150660"/>
                  </a:lnTo>
                  <a:close/>
                </a:path>
                <a:path w="245109" h="254634">
                  <a:moveTo>
                    <a:pt x="117220" y="237426"/>
                  </a:moveTo>
                  <a:lnTo>
                    <a:pt x="92862" y="237426"/>
                  </a:lnTo>
                  <a:lnTo>
                    <a:pt x="92862" y="162864"/>
                  </a:lnTo>
                  <a:lnTo>
                    <a:pt x="95884" y="158305"/>
                  </a:lnTo>
                  <a:lnTo>
                    <a:pt x="226809" y="158305"/>
                  </a:lnTo>
                  <a:lnTo>
                    <a:pt x="228345" y="162864"/>
                  </a:lnTo>
                  <a:lnTo>
                    <a:pt x="228345" y="168973"/>
                  </a:lnTo>
                  <a:lnTo>
                    <a:pt x="118757" y="168973"/>
                  </a:lnTo>
                  <a:lnTo>
                    <a:pt x="117220" y="173532"/>
                  </a:lnTo>
                  <a:lnTo>
                    <a:pt x="117220" y="237426"/>
                  </a:lnTo>
                  <a:close/>
                </a:path>
                <a:path w="245109" h="254634">
                  <a:moveTo>
                    <a:pt x="173532" y="254203"/>
                  </a:moveTo>
                  <a:lnTo>
                    <a:pt x="147675" y="254203"/>
                  </a:lnTo>
                  <a:lnTo>
                    <a:pt x="147675" y="168973"/>
                  </a:lnTo>
                  <a:lnTo>
                    <a:pt x="175069" y="168973"/>
                  </a:lnTo>
                  <a:lnTo>
                    <a:pt x="175069" y="246608"/>
                  </a:lnTo>
                  <a:lnTo>
                    <a:pt x="173532" y="254203"/>
                  </a:lnTo>
                  <a:close/>
                </a:path>
                <a:path w="245109" h="254634">
                  <a:moveTo>
                    <a:pt x="203987" y="235940"/>
                  </a:moveTo>
                  <a:lnTo>
                    <a:pt x="194645" y="235749"/>
                  </a:lnTo>
                  <a:lnTo>
                    <a:pt x="187442" y="234415"/>
                  </a:lnTo>
                  <a:lnTo>
                    <a:pt x="182806" y="230791"/>
                  </a:lnTo>
                  <a:lnTo>
                    <a:pt x="181165" y="223735"/>
                  </a:lnTo>
                  <a:lnTo>
                    <a:pt x="181165" y="213067"/>
                  </a:lnTo>
                  <a:lnTo>
                    <a:pt x="202450" y="213067"/>
                  </a:lnTo>
                  <a:lnTo>
                    <a:pt x="203987" y="210045"/>
                  </a:lnTo>
                  <a:lnTo>
                    <a:pt x="203987" y="171996"/>
                  </a:lnTo>
                  <a:lnTo>
                    <a:pt x="202450" y="168973"/>
                  </a:lnTo>
                  <a:lnTo>
                    <a:pt x="228345" y="168973"/>
                  </a:lnTo>
                  <a:lnTo>
                    <a:pt x="228235" y="213067"/>
                  </a:lnTo>
                  <a:lnTo>
                    <a:pt x="227540" y="222438"/>
                  </a:lnTo>
                  <a:lnTo>
                    <a:pt x="224167" y="230028"/>
                  </a:lnTo>
                  <a:lnTo>
                    <a:pt x="216794" y="234484"/>
                  </a:lnTo>
                  <a:lnTo>
                    <a:pt x="203987" y="235940"/>
                  </a:lnTo>
                  <a:close/>
                </a:path>
                <a:path w="245109" h="254634">
                  <a:moveTo>
                    <a:pt x="19786" y="248094"/>
                  </a:moveTo>
                  <a:lnTo>
                    <a:pt x="7632" y="248094"/>
                  </a:lnTo>
                  <a:lnTo>
                    <a:pt x="0" y="241998"/>
                  </a:lnTo>
                  <a:lnTo>
                    <a:pt x="0" y="234403"/>
                  </a:lnTo>
                  <a:lnTo>
                    <a:pt x="478" y="231264"/>
                  </a:lnTo>
                  <a:lnTo>
                    <a:pt x="2671" y="227550"/>
                  </a:lnTo>
                  <a:lnTo>
                    <a:pt x="7720" y="221557"/>
                  </a:lnTo>
                  <a:lnTo>
                    <a:pt x="16763" y="211581"/>
                  </a:lnTo>
                  <a:lnTo>
                    <a:pt x="23854" y="201554"/>
                  </a:lnTo>
                  <a:lnTo>
                    <a:pt x="33508" y="182838"/>
                  </a:lnTo>
                  <a:lnTo>
                    <a:pt x="42020" y="155278"/>
                  </a:lnTo>
                  <a:lnTo>
                    <a:pt x="45681" y="118719"/>
                  </a:lnTo>
                  <a:lnTo>
                    <a:pt x="45681" y="0"/>
                  </a:lnTo>
                  <a:lnTo>
                    <a:pt x="70040" y="0"/>
                  </a:lnTo>
                  <a:lnTo>
                    <a:pt x="70040" y="118719"/>
                  </a:lnTo>
                  <a:lnTo>
                    <a:pt x="63287" y="173594"/>
                  </a:lnTo>
                  <a:lnTo>
                    <a:pt x="47972" y="212910"/>
                  </a:lnTo>
                  <a:lnTo>
                    <a:pt x="31512" y="237104"/>
                  </a:lnTo>
                  <a:lnTo>
                    <a:pt x="21323" y="246608"/>
                  </a:lnTo>
                  <a:lnTo>
                    <a:pt x="19786" y="248094"/>
                  </a:lnTo>
                  <a:close/>
                </a:path>
                <a:path w="245109" h="254634">
                  <a:moveTo>
                    <a:pt x="25895" y="159791"/>
                  </a:moveTo>
                  <a:lnTo>
                    <a:pt x="4559" y="159791"/>
                  </a:lnTo>
                  <a:lnTo>
                    <a:pt x="3073" y="153733"/>
                  </a:lnTo>
                  <a:lnTo>
                    <a:pt x="3073" y="24358"/>
                  </a:lnTo>
                  <a:lnTo>
                    <a:pt x="24358" y="24358"/>
                  </a:lnTo>
                  <a:lnTo>
                    <a:pt x="25895" y="30403"/>
                  </a:lnTo>
                  <a:lnTo>
                    <a:pt x="25895" y="159791"/>
                  </a:lnTo>
                  <a:close/>
                </a:path>
                <a:path w="245109" h="254634">
                  <a:moveTo>
                    <a:pt x="203987" y="95897"/>
                  </a:moveTo>
                  <a:lnTo>
                    <a:pt x="85267" y="95897"/>
                  </a:lnTo>
                  <a:lnTo>
                    <a:pt x="85267" y="80657"/>
                  </a:lnTo>
                  <a:lnTo>
                    <a:pt x="86766" y="74561"/>
                  </a:lnTo>
                  <a:lnTo>
                    <a:pt x="202450" y="74561"/>
                  </a:lnTo>
                  <a:lnTo>
                    <a:pt x="203987" y="71539"/>
                  </a:lnTo>
                  <a:lnTo>
                    <a:pt x="203987" y="60871"/>
                  </a:lnTo>
                  <a:lnTo>
                    <a:pt x="91325" y="60871"/>
                  </a:lnTo>
                  <a:lnTo>
                    <a:pt x="91325" y="47180"/>
                  </a:lnTo>
                  <a:lnTo>
                    <a:pt x="92862" y="42608"/>
                  </a:lnTo>
                  <a:lnTo>
                    <a:pt x="203987" y="42608"/>
                  </a:lnTo>
                  <a:lnTo>
                    <a:pt x="203987" y="33489"/>
                  </a:lnTo>
                  <a:lnTo>
                    <a:pt x="202450" y="28917"/>
                  </a:lnTo>
                  <a:lnTo>
                    <a:pt x="88303" y="28917"/>
                  </a:lnTo>
                  <a:lnTo>
                    <a:pt x="85267" y="25844"/>
                  </a:lnTo>
                  <a:lnTo>
                    <a:pt x="85363" y="13303"/>
                  </a:lnTo>
                  <a:lnTo>
                    <a:pt x="86766" y="7594"/>
                  </a:lnTo>
                  <a:lnTo>
                    <a:pt x="203987" y="7594"/>
                  </a:lnTo>
                  <a:lnTo>
                    <a:pt x="232782" y="33489"/>
                  </a:lnTo>
                  <a:lnTo>
                    <a:pt x="232905" y="68452"/>
                  </a:lnTo>
                  <a:lnTo>
                    <a:pt x="231812" y="81742"/>
                  </a:lnTo>
                  <a:lnTo>
                    <a:pt x="227580" y="90176"/>
                  </a:lnTo>
                  <a:lnTo>
                    <a:pt x="218782" y="94609"/>
                  </a:lnTo>
                  <a:lnTo>
                    <a:pt x="203987" y="95897"/>
                  </a:lnTo>
                  <a:close/>
                </a:path>
              </a:pathLst>
            </a:custGeom>
            <a:solidFill>
              <a:srgbClr val="4A4B4D"/>
            </a:solidFill>
          </p:spPr>
          <p:txBody>
            <a:bodyPr wrap="square" lIns="0" tIns="0" rIns="0" bIns="0" rtlCol="0"/>
            <a:lstStyle/>
            <a:p>
              <a:endParaRPr/>
            </a:p>
          </p:txBody>
        </p:sp>
        <p:pic>
          <p:nvPicPr>
            <p:cNvPr id="18" name="object 18"/>
            <p:cNvPicPr/>
            <p:nvPr/>
          </p:nvPicPr>
          <p:blipFill>
            <a:blip r:embed="rId7" cstate="print"/>
            <a:stretch>
              <a:fillRect/>
            </a:stretch>
          </p:blipFill>
          <p:spPr>
            <a:xfrm>
              <a:off x="1348727" y="6456959"/>
              <a:ext cx="252717" cy="249631"/>
            </a:xfrm>
            <a:prstGeom prst="rect">
              <a:avLst/>
            </a:prstGeom>
          </p:spPr>
        </p:pic>
        <p:sp>
          <p:nvSpPr>
            <p:cNvPr id="19" name="object 19"/>
            <p:cNvSpPr/>
            <p:nvPr/>
          </p:nvSpPr>
          <p:spPr>
            <a:xfrm>
              <a:off x="1616621" y="6458444"/>
              <a:ext cx="507365" cy="252729"/>
            </a:xfrm>
            <a:custGeom>
              <a:avLst/>
              <a:gdLst/>
              <a:ahLst/>
              <a:cxnLst/>
              <a:rect l="l" t="t" r="r" b="b"/>
              <a:pathLst>
                <a:path w="507364" h="252729">
                  <a:moveTo>
                    <a:pt x="73075" y="6108"/>
                  </a:moveTo>
                  <a:lnTo>
                    <a:pt x="65481" y="0"/>
                  </a:lnTo>
                  <a:lnTo>
                    <a:pt x="53276" y="0"/>
                  </a:lnTo>
                  <a:lnTo>
                    <a:pt x="48717" y="6108"/>
                  </a:lnTo>
                  <a:lnTo>
                    <a:pt x="41744" y="15240"/>
                  </a:lnTo>
                  <a:lnTo>
                    <a:pt x="34061" y="24371"/>
                  </a:lnTo>
                  <a:lnTo>
                    <a:pt x="24968" y="33502"/>
                  </a:lnTo>
                  <a:lnTo>
                    <a:pt x="13741" y="42621"/>
                  </a:lnTo>
                  <a:lnTo>
                    <a:pt x="1536" y="51790"/>
                  </a:lnTo>
                  <a:lnTo>
                    <a:pt x="0" y="53289"/>
                  </a:lnTo>
                  <a:lnTo>
                    <a:pt x="0" y="66967"/>
                  </a:lnTo>
                  <a:lnTo>
                    <a:pt x="6096" y="76098"/>
                  </a:lnTo>
                  <a:lnTo>
                    <a:pt x="13741" y="76098"/>
                  </a:lnTo>
                  <a:lnTo>
                    <a:pt x="23888" y="71805"/>
                  </a:lnTo>
                  <a:lnTo>
                    <a:pt x="36918" y="61087"/>
                  </a:lnTo>
                  <a:lnTo>
                    <a:pt x="50533" y="47231"/>
                  </a:lnTo>
                  <a:lnTo>
                    <a:pt x="62445" y="33502"/>
                  </a:lnTo>
                  <a:lnTo>
                    <a:pt x="73075" y="18262"/>
                  </a:lnTo>
                  <a:lnTo>
                    <a:pt x="73075" y="6108"/>
                  </a:lnTo>
                  <a:close/>
                </a:path>
                <a:path w="507364" h="252729">
                  <a:moveTo>
                    <a:pt x="80708" y="62407"/>
                  </a:moveTo>
                  <a:lnTo>
                    <a:pt x="73075" y="57861"/>
                  </a:lnTo>
                  <a:lnTo>
                    <a:pt x="67017" y="57861"/>
                  </a:lnTo>
                  <a:lnTo>
                    <a:pt x="63271" y="58216"/>
                  </a:lnTo>
                  <a:lnTo>
                    <a:pt x="59969" y="60718"/>
                  </a:lnTo>
                  <a:lnTo>
                    <a:pt x="55232" y="67500"/>
                  </a:lnTo>
                  <a:lnTo>
                    <a:pt x="47231" y="80721"/>
                  </a:lnTo>
                  <a:lnTo>
                    <a:pt x="41414" y="88976"/>
                  </a:lnTo>
                  <a:lnTo>
                    <a:pt x="33896" y="98780"/>
                  </a:lnTo>
                  <a:lnTo>
                    <a:pt x="25806" y="108305"/>
                  </a:lnTo>
                  <a:lnTo>
                    <a:pt x="18300" y="115684"/>
                  </a:lnTo>
                  <a:lnTo>
                    <a:pt x="7734" y="126365"/>
                  </a:lnTo>
                  <a:lnTo>
                    <a:pt x="2286" y="132473"/>
                  </a:lnTo>
                  <a:lnTo>
                    <a:pt x="279" y="136271"/>
                  </a:lnTo>
                  <a:lnTo>
                    <a:pt x="38" y="139534"/>
                  </a:lnTo>
                  <a:lnTo>
                    <a:pt x="76" y="149301"/>
                  </a:lnTo>
                  <a:lnTo>
                    <a:pt x="4559" y="155282"/>
                  </a:lnTo>
                  <a:lnTo>
                    <a:pt x="16764" y="155282"/>
                  </a:lnTo>
                  <a:lnTo>
                    <a:pt x="21336" y="153746"/>
                  </a:lnTo>
                  <a:lnTo>
                    <a:pt x="30454" y="143129"/>
                  </a:lnTo>
                  <a:lnTo>
                    <a:pt x="30454" y="252717"/>
                  </a:lnTo>
                  <a:lnTo>
                    <a:pt x="54813" y="252717"/>
                  </a:lnTo>
                  <a:lnTo>
                    <a:pt x="57797" y="249732"/>
                  </a:lnTo>
                  <a:lnTo>
                    <a:pt x="57848" y="143129"/>
                  </a:lnTo>
                  <a:lnTo>
                    <a:pt x="57848" y="112661"/>
                  </a:lnTo>
                  <a:lnTo>
                    <a:pt x="64630" y="103035"/>
                  </a:lnTo>
                  <a:lnTo>
                    <a:pt x="72136" y="91554"/>
                  </a:lnTo>
                  <a:lnTo>
                    <a:pt x="78206" y="80340"/>
                  </a:lnTo>
                  <a:lnTo>
                    <a:pt x="80632" y="71805"/>
                  </a:lnTo>
                  <a:lnTo>
                    <a:pt x="80708" y="62407"/>
                  </a:lnTo>
                  <a:close/>
                </a:path>
                <a:path w="507364" h="252729">
                  <a:moveTo>
                    <a:pt x="254241" y="226809"/>
                  </a:moveTo>
                  <a:lnTo>
                    <a:pt x="246608" y="226809"/>
                  </a:lnTo>
                  <a:lnTo>
                    <a:pt x="240550" y="225323"/>
                  </a:lnTo>
                  <a:lnTo>
                    <a:pt x="222504" y="221665"/>
                  </a:lnTo>
                  <a:lnTo>
                    <a:pt x="207048" y="217716"/>
                  </a:lnTo>
                  <a:lnTo>
                    <a:pt x="193878" y="213766"/>
                  </a:lnTo>
                  <a:lnTo>
                    <a:pt x="182714" y="210096"/>
                  </a:lnTo>
                  <a:lnTo>
                    <a:pt x="191287" y="204597"/>
                  </a:lnTo>
                  <a:lnTo>
                    <a:pt x="199224" y="197891"/>
                  </a:lnTo>
                  <a:lnTo>
                    <a:pt x="205727" y="192405"/>
                  </a:lnTo>
                  <a:lnTo>
                    <a:pt x="219303" y="176491"/>
                  </a:lnTo>
                  <a:lnTo>
                    <a:pt x="223672" y="164414"/>
                  </a:lnTo>
                  <a:lnTo>
                    <a:pt x="225323" y="159842"/>
                  </a:lnTo>
                  <a:lnTo>
                    <a:pt x="222580" y="149301"/>
                  </a:lnTo>
                  <a:lnTo>
                    <a:pt x="215988" y="143878"/>
                  </a:lnTo>
                  <a:lnTo>
                    <a:pt x="207962" y="141884"/>
                  </a:lnTo>
                  <a:lnTo>
                    <a:pt x="200964" y="141592"/>
                  </a:lnTo>
                  <a:lnTo>
                    <a:pt x="191833" y="141592"/>
                  </a:lnTo>
                  <a:lnTo>
                    <a:pt x="191833" y="164414"/>
                  </a:lnTo>
                  <a:lnTo>
                    <a:pt x="191833" y="170522"/>
                  </a:lnTo>
                  <a:lnTo>
                    <a:pt x="188760" y="173532"/>
                  </a:lnTo>
                  <a:lnTo>
                    <a:pt x="185851" y="176491"/>
                  </a:lnTo>
                  <a:lnTo>
                    <a:pt x="179527" y="183146"/>
                  </a:lnTo>
                  <a:lnTo>
                    <a:pt x="172618" y="188963"/>
                  </a:lnTo>
                  <a:lnTo>
                    <a:pt x="165404" y="193929"/>
                  </a:lnTo>
                  <a:lnTo>
                    <a:pt x="158356" y="197891"/>
                  </a:lnTo>
                  <a:lnTo>
                    <a:pt x="152603" y="195033"/>
                  </a:lnTo>
                  <a:lnTo>
                    <a:pt x="145580" y="189725"/>
                  </a:lnTo>
                  <a:lnTo>
                    <a:pt x="136525" y="181178"/>
                  </a:lnTo>
                  <a:lnTo>
                    <a:pt x="135420" y="180136"/>
                  </a:lnTo>
                  <a:lnTo>
                    <a:pt x="120307" y="164414"/>
                  </a:lnTo>
                  <a:lnTo>
                    <a:pt x="191833" y="164414"/>
                  </a:lnTo>
                  <a:lnTo>
                    <a:pt x="191833" y="141592"/>
                  </a:lnTo>
                  <a:lnTo>
                    <a:pt x="140042" y="141592"/>
                  </a:lnTo>
                  <a:lnTo>
                    <a:pt x="144614" y="137020"/>
                  </a:lnTo>
                  <a:lnTo>
                    <a:pt x="147675" y="132473"/>
                  </a:lnTo>
                  <a:lnTo>
                    <a:pt x="149948" y="127901"/>
                  </a:lnTo>
                  <a:lnTo>
                    <a:pt x="150710" y="126365"/>
                  </a:lnTo>
                  <a:lnTo>
                    <a:pt x="182206" y="124561"/>
                  </a:lnTo>
                  <a:lnTo>
                    <a:pt x="200571" y="123329"/>
                  </a:lnTo>
                  <a:lnTo>
                    <a:pt x="211531" y="122085"/>
                  </a:lnTo>
                  <a:lnTo>
                    <a:pt x="220764" y="120269"/>
                  </a:lnTo>
                  <a:lnTo>
                    <a:pt x="226161" y="131076"/>
                  </a:lnTo>
                  <a:lnTo>
                    <a:pt x="229692" y="137020"/>
                  </a:lnTo>
                  <a:lnTo>
                    <a:pt x="232943" y="139534"/>
                  </a:lnTo>
                  <a:lnTo>
                    <a:pt x="237477" y="140055"/>
                  </a:lnTo>
                  <a:lnTo>
                    <a:pt x="245122" y="140055"/>
                  </a:lnTo>
                  <a:lnTo>
                    <a:pt x="252704" y="134010"/>
                  </a:lnTo>
                  <a:lnTo>
                    <a:pt x="252704" y="126365"/>
                  </a:lnTo>
                  <a:lnTo>
                    <a:pt x="250964" y="120269"/>
                  </a:lnTo>
                  <a:lnTo>
                    <a:pt x="250202" y="117589"/>
                  </a:lnTo>
                  <a:lnTo>
                    <a:pt x="244132" y="106387"/>
                  </a:lnTo>
                  <a:lnTo>
                    <a:pt x="242277" y="103543"/>
                  </a:lnTo>
                  <a:lnTo>
                    <a:pt x="236651" y="94907"/>
                  </a:lnTo>
                  <a:lnTo>
                    <a:pt x="210096" y="65493"/>
                  </a:lnTo>
                  <a:lnTo>
                    <a:pt x="202501" y="65493"/>
                  </a:lnTo>
                  <a:lnTo>
                    <a:pt x="194868" y="71539"/>
                  </a:lnTo>
                  <a:lnTo>
                    <a:pt x="194868" y="80721"/>
                  </a:lnTo>
                  <a:lnTo>
                    <a:pt x="197891" y="85280"/>
                  </a:lnTo>
                  <a:lnTo>
                    <a:pt x="199428" y="88303"/>
                  </a:lnTo>
                  <a:lnTo>
                    <a:pt x="202501" y="92875"/>
                  </a:lnTo>
                  <a:lnTo>
                    <a:pt x="207073" y="98971"/>
                  </a:lnTo>
                  <a:lnTo>
                    <a:pt x="208559" y="98971"/>
                  </a:lnTo>
                  <a:lnTo>
                    <a:pt x="150710" y="103543"/>
                  </a:lnTo>
                  <a:lnTo>
                    <a:pt x="178689" y="73075"/>
                  </a:lnTo>
                  <a:lnTo>
                    <a:pt x="205536" y="42621"/>
                  </a:lnTo>
                  <a:lnTo>
                    <a:pt x="211620" y="33502"/>
                  </a:lnTo>
                  <a:lnTo>
                    <a:pt x="214655" y="30467"/>
                  </a:lnTo>
                  <a:lnTo>
                    <a:pt x="214655" y="18262"/>
                  </a:lnTo>
                  <a:lnTo>
                    <a:pt x="205536" y="12204"/>
                  </a:lnTo>
                  <a:lnTo>
                    <a:pt x="194868" y="12204"/>
                  </a:lnTo>
                  <a:lnTo>
                    <a:pt x="191833" y="13690"/>
                  </a:lnTo>
                  <a:lnTo>
                    <a:pt x="187274" y="18262"/>
                  </a:lnTo>
                  <a:lnTo>
                    <a:pt x="176580" y="33020"/>
                  </a:lnTo>
                  <a:lnTo>
                    <a:pt x="166903" y="46050"/>
                  </a:lnTo>
                  <a:lnTo>
                    <a:pt x="147688" y="71539"/>
                  </a:lnTo>
                  <a:lnTo>
                    <a:pt x="141795" y="66154"/>
                  </a:lnTo>
                  <a:lnTo>
                    <a:pt x="136055" y="61468"/>
                  </a:lnTo>
                  <a:lnTo>
                    <a:pt x="131178" y="57645"/>
                  </a:lnTo>
                  <a:lnTo>
                    <a:pt x="127889" y="54813"/>
                  </a:lnTo>
                  <a:lnTo>
                    <a:pt x="132892" y="47777"/>
                  </a:lnTo>
                  <a:lnTo>
                    <a:pt x="137210" y="41871"/>
                  </a:lnTo>
                  <a:lnTo>
                    <a:pt x="138988" y="39585"/>
                  </a:lnTo>
                  <a:lnTo>
                    <a:pt x="141808" y="35966"/>
                  </a:lnTo>
                  <a:lnTo>
                    <a:pt x="147688" y="28917"/>
                  </a:lnTo>
                  <a:lnTo>
                    <a:pt x="153784" y="18262"/>
                  </a:lnTo>
                  <a:lnTo>
                    <a:pt x="155282" y="16764"/>
                  </a:lnTo>
                  <a:lnTo>
                    <a:pt x="155282" y="4559"/>
                  </a:lnTo>
                  <a:lnTo>
                    <a:pt x="147688" y="0"/>
                  </a:lnTo>
                  <a:lnTo>
                    <a:pt x="133997" y="0"/>
                  </a:lnTo>
                  <a:lnTo>
                    <a:pt x="124866" y="13690"/>
                  </a:lnTo>
                  <a:lnTo>
                    <a:pt x="120523" y="21615"/>
                  </a:lnTo>
                  <a:lnTo>
                    <a:pt x="116484" y="27800"/>
                  </a:lnTo>
                  <a:lnTo>
                    <a:pt x="112433" y="33413"/>
                  </a:lnTo>
                  <a:lnTo>
                    <a:pt x="108102" y="39585"/>
                  </a:lnTo>
                  <a:lnTo>
                    <a:pt x="98971" y="33502"/>
                  </a:lnTo>
                  <a:lnTo>
                    <a:pt x="86766" y="33489"/>
                  </a:lnTo>
                  <a:lnTo>
                    <a:pt x="80708" y="41122"/>
                  </a:lnTo>
                  <a:lnTo>
                    <a:pt x="80708" y="53289"/>
                  </a:lnTo>
                  <a:lnTo>
                    <a:pt x="97434" y="65493"/>
                  </a:lnTo>
                  <a:lnTo>
                    <a:pt x="103936" y="69723"/>
                  </a:lnTo>
                  <a:lnTo>
                    <a:pt x="111709" y="75387"/>
                  </a:lnTo>
                  <a:lnTo>
                    <a:pt x="120345" y="82181"/>
                  </a:lnTo>
                  <a:lnTo>
                    <a:pt x="129425" y="89852"/>
                  </a:lnTo>
                  <a:lnTo>
                    <a:pt x="126352" y="94411"/>
                  </a:lnTo>
                  <a:lnTo>
                    <a:pt x="115684" y="105029"/>
                  </a:lnTo>
                  <a:lnTo>
                    <a:pt x="70053" y="105029"/>
                  </a:lnTo>
                  <a:lnTo>
                    <a:pt x="68516" y="111125"/>
                  </a:lnTo>
                  <a:lnTo>
                    <a:pt x="68516" y="129387"/>
                  </a:lnTo>
                  <a:lnTo>
                    <a:pt x="82207" y="129387"/>
                  </a:lnTo>
                  <a:lnTo>
                    <a:pt x="91376" y="129374"/>
                  </a:lnTo>
                  <a:lnTo>
                    <a:pt x="100672" y="129209"/>
                  </a:lnTo>
                  <a:lnTo>
                    <a:pt x="110261" y="128765"/>
                  </a:lnTo>
                  <a:lnTo>
                    <a:pt x="120307" y="127901"/>
                  </a:lnTo>
                  <a:lnTo>
                    <a:pt x="113118" y="137541"/>
                  </a:lnTo>
                  <a:lnTo>
                    <a:pt x="102946" y="148056"/>
                  </a:lnTo>
                  <a:lnTo>
                    <a:pt x="89649" y="159143"/>
                  </a:lnTo>
                  <a:lnTo>
                    <a:pt x="73075" y="170522"/>
                  </a:lnTo>
                  <a:lnTo>
                    <a:pt x="67017" y="175069"/>
                  </a:lnTo>
                  <a:lnTo>
                    <a:pt x="65595" y="176491"/>
                  </a:lnTo>
                  <a:lnTo>
                    <a:pt x="65684" y="190512"/>
                  </a:lnTo>
                  <a:lnTo>
                    <a:pt x="71589" y="196405"/>
                  </a:lnTo>
                  <a:lnTo>
                    <a:pt x="77635" y="196405"/>
                  </a:lnTo>
                  <a:lnTo>
                    <a:pt x="83185" y="194678"/>
                  </a:lnTo>
                  <a:lnTo>
                    <a:pt x="90030" y="190512"/>
                  </a:lnTo>
                  <a:lnTo>
                    <a:pt x="97142" y="185483"/>
                  </a:lnTo>
                  <a:lnTo>
                    <a:pt x="103530" y="181178"/>
                  </a:lnTo>
                  <a:lnTo>
                    <a:pt x="109753" y="189128"/>
                  </a:lnTo>
                  <a:lnTo>
                    <a:pt x="116840" y="196773"/>
                  </a:lnTo>
                  <a:lnTo>
                    <a:pt x="124498" y="203860"/>
                  </a:lnTo>
                  <a:lnTo>
                    <a:pt x="132461" y="210096"/>
                  </a:lnTo>
                  <a:lnTo>
                    <a:pt x="117487" y="215226"/>
                  </a:lnTo>
                  <a:lnTo>
                    <a:pt x="102958" y="219214"/>
                  </a:lnTo>
                  <a:lnTo>
                    <a:pt x="89852" y="222072"/>
                  </a:lnTo>
                  <a:lnTo>
                    <a:pt x="79171" y="223786"/>
                  </a:lnTo>
                  <a:lnTo>
                    <a:pt x="73075" y="225323"/>
                  </a:lnTo>
                  <a:lnTo>
                    <a:pt x="65481" y="226809"/>
                  </a:lnTo>
                  <a:lnTo>
                    <a:pt x="65481" y="240512"/>
                  </a:lnTo>
                  <a:lnTo>
                    <a:pt x="68516" y="251167"/>
                  </a:lnTo>
                  <a:lnTo>
                    <a:pt x="79171" y="251167"/>
                  </a:lnTo>
                  <a:lnTo>
                    <a:pt x="90868" y="249732"/>
                  </a:lnTo>
                  <a:lnTo>
                    <a:pt x="109994" y="245287"/>
                  </a:lnTo>
                  <a:lnTo>
                    <a:pt x="133108" y="237693"/>
                  </a:lnTo>
                  <a:lnTo>
                    <a:pt x="156819" y="226809"/>
                  </a:lnTo>
                  <a:lnTo>
                    <a:pt x="184023" y="237947"/>
                  </a:lnTo>
                  <a:lnTo>
                    <a:pt x="208953" y="246062"/>
                  </a:lnTo>
                  <a:lnTo>
                    <a:pt x="228752" y="251040"/>
                  </a:lnTo>
                  <a:lnTo>
                    <a:pt x="240550" y="252717"/>
                  </a:lnTo>
                  <a:lnTo>
                    <a:pt x="254241" y="252717"/>
                  </a:lnTo>
                  <a:lnTo>
                    <a:pt x="254241" y="226809"/>
                  </a:lnTo>
                  <a:close/>
                </a:path>
                <a:path w="507364" h="252729">
                  <a:moveTo>
                    <a:pt x="327317" y="126365"/>
                  </a:moveTo>
                  <a:lnTo>
                    <a:pt x="325716" y="118135"/>
                  </a:lnTo>
                  <a:lnTo>
                    <a:pt x="321411" y="111912"/>
                  </a:lnTo>
                  <a:lnTo>
                    <a:pt x="315112" y="107950"/>
                  </a:lnTo>
                  <a:lnTo>
                    <a:pt x="307530" y="106565"/>
                  </a:lnTo>
                  <a:lnTo>
                    <a:pt x="299935" y="107950"/>
                  </a:lnTo>
                  <a:lnTo>
                    <a:pt x="293624" y="111912"/>
                  </a:lnTo>
                  <a:lnTo>
                    <a:pt x="289318" y="118135"/>
                  </a:lnTo>
                  <a:lnTo>
                    <a:pt x="287731" y="126365"/>
                  </a:lnTo>
                  <a:lnTo>
                    <a:pt x="289318" y="133946"/>
                  </a:lnTo>
                  <a:lnTo>
                    <a:pt x="293624" y="140258"/>
                  </a:lnTo>
                  <a:lnTo>
                    <a:pt x="299935" y="144564"/>
                  </a:lnTo>
                  <a:lnTo>
                    <a:pt x="307530" y="146151"/>
                  </a:lnTo>
                  <a:lnTo>
                    <a:pt x="315112" y="144564"/>
                  </a:lnTo>
                  <a:lnTo>
                    <a:pt x="321424" y="140258"/>
                  </a:lnTo>
                  <a:lnTo>
                    <a:pt x="325716" y="133946"/>
                  </a:lnTo>
                  <a:lnTo>
                    <a:pt x="327317" y="126365"/>
                  </a:lnTo>
                  <a:close/>
                </a:path>
                <a:path w="507364" h="252729">
                  <a:moveTo>
                    <a:pt x="417118" y="126365"/>
                  </a:moveTo>
                  <a:lnTo>
                    <a:pt x="415518" y="118135"/>
                  </a:lnTo>
                  <a:lnTo>
                    <a:pt x="411213" y="111912"/>
                  </a:lnTo>
                  <a:lnTo>
                    <a:pt x="404901" y="107950"/>
                  </a:lnTo>
                  <a:lnTo>
                    <a:pt x="397319" y="106565"/>
                  </a:lnTo>
                  <a:lnTo>
                    <a:pt x="389724" y="107950"/>
                  </a:lnTo>
                  <a:lnTo>
                    <a:pt x="383425" y="111912"/>
                  </a:lnTo>
                  <a:lnTo>
                    <a:pt x="379120" y="118135"/>
                  </a:lnTo>
                  <a:lnTo>
                    <a:pt x="377532" y="126365"/>
                  </a:lnTo>
                  <a:lnTo>
                    <a:pt x="379120" y="133946"/>
                  </a:lnTo>
                  <a:lnTo>
                    <a:pt x="383425" y="140258"/>
                  </a:lnTo>
                  <a:lnTo>
                    <a:pt x="389724" y="144564"/>
                  </a:lnTo>
                  <a:lnTo>
                    <a:pt x="397319" y="146151"/>
                  </a:lnTo>
                  <a:lnTo>
                    <a:pt x="404901" y="144564"/>
                  </a:lnTo>
                  <a:lnTo>
                    <a:pt x="411213" y="140258"/>
                  </a:lnTo>
                  <a:lnTo>
                    <a:pt x="415518" y="133946"/>
                  </a:lnTo>
                  <a:lnTo>
                    <a:pt x="417118" y="126365"/>
                  </a:lnTo>
                  <a:close/>
                </a:path>
                <a:path w="507364" h="252729">
                  <a:moveTo>
                    <a:pt x="506958" y="126365"/>
                  </a:moveTo>
                  <a:lnTo>
                    <a:pt x="505345" y="118135"/>
                  </a:lnTo>
                  <a:lnTo>
                    <a:pt x="501027" y="111912"/>
                  </a:lnTo>
                  <a:lnTo>
                    <a:pt x="494728" y="107950"/>
                  </a:lnTo>
                  <a:lnTo>
                    <a:pt x="487159" y="106565"/>
                  </a:lnTo>
                  <a:lnTo>
                    <a:pt x="479564" y="107950"/>
                  </a:lnTo>
                  <a:lnTo>
                    <a:pt x="473265" y="111912"/>
                  </a:lnTo>
                  <a:lnTo>
                    <a:pt x="468960" y="118135"/>
                  </a:lnTo>
                  <a:lnTo>
                    <a:pt x="467372" y="126365"/>
                  </a:lnTo>
                  <a:lnTo>
                    <a:pt x="468960" y="133946"/>
                  </a:lnTo>
                  <a:lnTo>
                    <a:pt x="473265" y="140258"/>
                  </a:lnTo>
                  <a:lnTo>
                    <a:pt x="479564" y="144564"/>
                  </a:lnTo>
                  <a:lnTo>
                    <a:pt x="487159" y="146151"/>
                  </a:lnTo>
                  <a:lnTo>
                    <a:pt x="494728" y="144564"/>
                  </a:lnTo>
                  <a:lnTo>
                    <a:pt x="501040" y="140258"/>
                  </a:lnTo>
                  <a:lnTo>
                    <a:pt x="505345" y="133946"/>
                  </a:lnTo>
                  <a:lnTo>
                    <a:pt x="506958" y="126365"/>
                  </a:lnTo>
                  <a:close/>
                </a:path>
              </a:pathLst>
            </a:custGeom>
            <a:solidFill>
              <a:srgbClr val="4A4B4D"/>
            </a:solidFill>
          </p:spPr>
          <p:txBody>
            <a:bodyPr wrap="square" lIns="0" tIns="0" rIns="0" bIns="0" rtlCol="0"/>
            <a:lstStyle/>
            <a:p>
              <a:endParaRPr/>
            </a:p>
          </p:txBody>
        </p:sp>
        <p:pic>
          <p:nvPicPr>
            <p:cNvPr id="20" name="object 20"/>
            <p:cNvPicPr/>
            <p:nvPr/>
          </p:nvPicPr>
          <p:blipFill>
            <a:blip r:embed="rId8" cstate="print"/>
            <a:stretch>
              <a:fillRect/>
            </a:stretch>
          </p:blipFill>
          <p:spPr>
            <a:xfrm>
              <a:off x="1079258" y="6449313"/>
              <a:ext cx="5221376" cy="3388541"/>
            </a:xfrm>
            <a:prstGeom prst="rect">
              <a:avLst/>
            </a:prstGeom>
          </p:spPr>
        </p:pic>
        <p:pic>
          <p:nvPicPr>
            <p:cNvPr id="21" name="object 21"/>
            <p:cNvPicPr/>
            <p:nvPr/>
          </p:nvPicPr>
          <p:blipFill>
            <a:blip r:embed="rId9" cstate="print"/>
            <a:stretch>
              <a:fillRect/>
            </a:stretch>
          </p:blipFill>
          <p:spPr>
            <a:xfrm>
              <a:off x="890536" y="5796254"/>
              <a:ext cx="5752604" cy="534352"/>
            </a:xfrm>
            <a:prstGeom prst="rect">
              <a:avLst/>
            </a:prstGeom>
          </p:spPr>
        </p:pic>
        <p:sp>
          <p:nvSpPr>
            <p:cNvPr id="22" name="object 22"/>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23" name="object 23"/>
            <p:cNvPicPr/>
            <p:nvPr/>
          </p:nvPicPr>
          <p:blipFill>
            <a:blip r:embed="rId10" cstate="print"/>
            <a:stretch>
              <a:fillRect/>
            </a:stretch>
          </p:blipFill>
          <p:spPr>
            <a:xfrm>
              <a:off x="5696292" y="5802363"/>
              <a:ext cx="71539" cy="101993"/>
            </a:xfrm>
            <a:prstGeom prst="rect">
              <a:avLst/>
            </a:prstGeom>
          </p:spPr>
        </p:pic>
        <p:pic>
          <p:nvPicPr>
            <p:cNvPr id="24" name="object 24"/>
            <p:cNvPicPr/>
            <p:nvPr/>
          </p:nvPicPr>
          <p:blipFill>
            <a:blip r:embed="rId11" cstate="print"/>
            <a:stretch>
              <a:fillRect/>
            </a:stretch>
          </p:blipFill>
          <p:spPr>
            <a:xfrm>
              <a:off x="5787631" y="5799340"/>
              <a:ext cx="357733" cy="105016"/>
            </a:xfrm>
            <a:prstGeom prst="rect">
              <a:avLst/>
            </a:prstGeom>
          </p:spPr>
        </p:pic>
      </p:grpSp>
      <p:grpSp>
        <p:nvGrpSpPr>
          <p:cNvPr id="25" name="object 25"/>
          <p:cNvGrpSpPr/>
          <p:nvPr/>
        </p:nvGrpSpPr>
        <p:grpSpPr>
          <a:xfrm>
            <a:off x="709358" y="5600"/>
            <a:ext cx="6842759" cy="717550"/>
            <a:chOff x="709358" y="5600"/>
            <a:chExt cx="6842759" cy="717550"/>
          </a:xfrm>
        </p:grpSpPr>
        <p:sp>
          <p:nvSpPr>
            <p:cNvPr id="26" name="object 2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27" name="object 27"/>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28" name="object 28"/>
            <p:cNvPicPr/>
            <p:nvPr/>
          </p:nvPicPr>
          <p:blipFill>
            <a:blip r:embed="rId12" cstate="print"/>
            <a:stretch>
              <a:fillRect/>
            </a:stretch>
          </p:blipFill>
          <p:spPr>
            <a:xfrm>
              <a:off x="1003147" y="366369"/>
              <a:ext cx="462813" cy="170497"/>
            </a:xfrm>
            <a:prstGeom prst="rect">
              <a:avLst/>
            </a:prstGeom>
          </p:spPr>
        </p:pic>
        <p:sp>
          <p:nvSpPr>
            <p:cNvPr id="29" name="object 29"/>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30" name="object 30"/>
            <p:cNvPicPr/>
            <p:nvPr/>
          </p:nvPicPr>
          <p:blipFill>
            <a:blip r:embed="rId13" cstate="print"/>
            <a:stretch>
              <a:fillRect/>
            </a:stretch>
          </p:blipFill>
          <p:spPr>
            <a:xfrm>
              <a:off x="1662315" y="380059"/>
              <a:ext cx="156806" cy="149174"/>
            </a:xfrm>
            <a:prstGeom prst="rect">
              <a:avLst/>
            </a:prstGeom>
          </p:spPr>
        </p:pic>
        <p:sp>
          <p:nvSpPr>
            <p:cNvPr id="31" name="object 31"/>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32" name="object 32"/>
            <p:cNvPicPr/>
            <p:nvPr/>
          </p:nvPicPr>
          <p:blipFill>
            <a:blip r:embed="rId14" cstate="print"/>
            <a:stretch>
              <a:fillRect/>
            </a:stretch>
          </p:blipFill>
          <p:spPr>
            <a:xfrm>
              <a:off x="2021585" y="366369"/>
              <a:ext cx="343992" cy="170497"/>
            </a:xfrm>
            <a:prstGeom prst="rect">
              <a:avLst/>
            </a:prstGeom>
          </p:spPr>
        </p:pic>
        <p:pic>
          <p:nvPicPr>
            <p:cNvPr id="33" name="object 33"/>
            <p:cNvPicPr/>
            <p:nvPr/>
          </p:nvPicPr>
          <p:blipFill>
            <a:blip r:embed="rId15" cstate="print"/>
            <a:stretch>
              <a:fillRect/>
            </a:stretch>
          </p:blipFill>
          <p:spPr>
            <a:xfrm>
              <a:off x="2552852" y="366369"/>
              <a:ext cx="1604467" cy="168960"/>
            </a:xfrm>
            <a:prstGeom prst="rect">
              <a:avLst/>
            </a:prstGeom>
          </p:spPr>
        </p:pic>
      </p:grpSp>
      <p:grpSp>
        <p:nvGrpSpPr>
          <p:cNvPr id="34" name="object 2"/>
          <p:cNvGrpSpPr/>
          <p:nvPr/>
        </p:nvGrpSpPr>
        <p:grpSpPr>
          <a:xfrm>
            <a:off x="3415956" y="10148442"/>
            <a:ext cx="703580" cy="91440"/>
            <a:chOff x="3415956" y="10148442"/>
            <a:chExt cx="703580" cy="91440"/>
          </a:xfrm>
        </p:grpSpPr>
        <p:sp>
          <p:nvSpPr>
            <p:cNvPr id="35"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36" name="object 4"/>
            <p:cNvPicPr/>
            <p:nvPr/>
          </p:nvPicPr>
          <p:blipFill>
            <a:blip r:embed="rId16" cstate="print"/>
            <a:stretch>
              <a:fillRect/>
            </a:stretch>
          </p:blipFill>
          <p:spPr>
            <a:xfrm>
              <a:off x="3738663" y="10148442"/>
              <a:ext cx="121793" cy="91325"/>
            </a:xfrm>
            <a:prstGeom prst="rect">
              <a:avLst/>
            </a:prstGeom>
          </p:spPr>
        </p:pic>
        <p:sp>
          <p:nvSpPr>
            <p:cNvPr id="37"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図 88">
            <a:extLst>
              <a:ext uri="{FF2B5EF4-FFF2-40B4-BE49-F238E27FC236}">
                <a16:creationId xmlns:a16="http://schemas.microsoft.com/office/drawing/2014/main" id="{9DBB55F2-8723-7AA5-BCCB-97E7F856BD72}"/>
              </a:ext>
            </a:extLst>
          </p:cNvPr>
          <p:cNvPicPr>
            <a:picLocks noChangeAspect="1"/>
          </p:cNvPicPr>
          <p:nvPr/>
        </p:nvPicPr>
        <p:blipFill>
          <a:blip r:embed="rId3"/>
          <a:stretch>
            <a:fillRect/>
          </a:stretch>
        </p:blipFill>
        <p:spPr>
          <a:xfrm>
            <a:off x="1074439" y="6461019"/>
            <a:ext cx="5407621" cy="3255546"/>
          </a:xfrm>
          <a:prstGeom prst="rect">
            <a:avLst/>
          </a:prstGeom>
        </p:spPr>
      </p:pic>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4" cstate="print"/>
            <a:stretch>
              <a:fillRect/>
            </a:stretch>
          </p:blipFill>
          <p:spPr>
            <a:xfrm>
              <a:off x="951441" y="1862734"/>
              <a:ext cx="5512070" cy="3463944"/>
            </a:xfrm>
            <a:prstGeom prst="rect">
              <a:avLst/>
            </a:prstGeom>
          </p:spPr>
        </p:pic>
        <p:pic>
          <p:nvPicPr>
            <p:cNvPr id="9" name="object 9"/>
            <p:cNvPicPr/>
            <p:nvPr/>
          </p:nvPicPr>
          <p:blipFill>
            <a:blip r:embed="rId5" cstate="print"/>
            <a:stretch>
              <a:fillRect/>
            </a:stretch>
          </p:blipFill>
          <p:spPr>
            <a:xfrm>
              <a:off x="890536" y="1229474"/>
              <a:ext cx="5752604" cy="534339"/>
            </a:xfrm>
            <a:prstGeom prst="rect">
              <a:avLst/>
            </a:prstGeom>
          </p:spPr>
        </p:pic>
        <p:sp>
          <p:nvSpPr>
            <p:cNvPr id="10" name="object 10"/>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1" name="object 11"/>
            <p:cNvPicPr/>
            <p:nvPr/>
          </p:nvPicPr>
          <p:blipFill>
            <a:blip r:embed="rId6" cstate="print"/>
            <a:stretch>
              <a:fillRect/>
            </a:stretch>
          </p:blipFill>
          <p:spPr>
            <a:xfrm>
              <a:off x="5696292" y="1235570"/>
              <a:ext cx="71539" cy="101993"/>
            </a:xfrm>
            <a:prstGeom prst="rect">
              <a:avLst/>
            </a:prstGeom>
          </p:spPr>
        </p:pic>
        <p:pic>
          <p:nvPicPr>
            <p:cNvPr id="12" name="object 12"/>
            <p:cNvPicPr/>
            <p:nvPr/>
          </p:nvPicPr>
          <p:blipFill>
            <a:blip r:embed="rId7" cstate="print"/>
            <a:stretch>
              <a:fillRect/>
            </a:stretch>
          </p:blipFill>
          <p:spPr>
            <a:xfrm>
              <a:off x="5787631" y="1232547"/>
              <a:ext cx="357733" cy="105016"/>
            </a:xfrm>
            <a:prstGeom prst="rect">
              <a:avLst/>
            </a:prstGeom>
          </p:spPr>
        </p:pic>
      </p:grpSp>
      <p:sp>
        <p:nvSpPr>
          <p:cNvPr id="42" name="object 4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43" name="object 43"/>
          <p:cNvGrpSpPr/>
          <p:nvPr/>
        </p:nvGrpSpPr>
        <p:grpSpPr>
          <a:xfrm>
            <a:off x="7183539" y="1080286"/>
            <a:ext cx="368935" cy="688340"/>
            <a:chOff x="7183539" y="1080286"/>
            <a:chExt cx="368935" cy="688340"/>
          </a:xfrm>
        </p:grpSpPr>
        <p:sp>
          <p:nvSpPr>
            <p:cNvPr id="44" name="object 4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5" name="object 4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6" name="object 46"/>
            <p:cNvPicPr/>
            <p:nvPr/>
          </p:nvPicPr>
          <p:blipFill>
            <a:blip r:embed="rId8" cstate="print"/>
            <a:stretch>
              <a:fillRect/>
            </a:stretch>
          </p:blipFill>
          <p:spPr>
            <a:xfrm>
              <a:off x="7296200" y="1401508"/>
              <a:ext cx="133946" cy="270967"/>
            </a:xfrm>
            <a:prstGeom prst="rect">
              <a:avLst/>
            </a:prstGeom>
          </p:spPr>
        </p:pic>
      </p:grpSp>
      <p:grpSp>
        <p:nvGrpSpPr>
          <p:cNvPr id="47" name="object 47"/>
          <p:cNvGrpSpPr/>
          <p:nvPr/>
        </p:nvGrpSpPr>
        <p:grpSpPr>
          <a:xfrm>
            <a:off x="7183539" y="2570606"/>
            <a:ext cx="368935" cy="688340"/>
            <a:chOff x="7183539" y="2570606"/>
            <a:chExt cx="368935" cy="688340"/>
          </a:xfrm>
        </p:grpSpPr>
        <p:sp>
          <p:nvSpPr>
            <p:cNvPr id="48" name="object 4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9" name="object 49"/>
            <p:cNvPicPr/>
            <p:nvPr/>
          </p:nvPicPr>
          <p:blipFill>
            <a:blip r:embed="rId9" cstate="print"/>
            <a:stretch>
              <a:fillRect/>
            </a:stretch>
          </p:blipFill>
          <p:spPr>
            <a:xfrm>
              <a:off x="7296200" y="2686303"/>
              <a:ext cx="133946" cy="272503"/>
            </a:xfrm>
            <a:prstGeom prst="rect">
              <a:avLst/>
            </a:prstGeom>
          </p:spPr>
        </p:pic>
        <p:pic>
          <p:nvPicPr>
            <p:cNvPr id="50" name="object 50"/>
            <p:cNvPicPr/>
            <p:nvPr/>
          </p:nvPicPr>
          <p:blipFill>
            <a:blip r:embed="rId10" cstate="print"/>
            <a:stretch>
              <a:fillRect/>
            </a:stretch>
          </p:blipFill>
          <p:spPr>
            <a:xfrm>
              <a:off x="7294664" y="3013570"/>
              <a:ext cx="137020" cy="137020"/>
            </a:xfrm>
            <a:prstGeom prst="rect">
              <a:avLst/>
            </a:prstGeom>
          </p:spPr>
        </p:pic>
      </p:grpSp>
      <p:grpSp>
        <p:nvGrpSpPr>
          <p:cNvPr id="51" name="object 51"/>
          <p:cNvGrpSpPr/>
          <p:nvPr/>
        </p:nvGrpSpPr>
        <p:grpSpPr>
          <a:xfrm>
            <a:off x="7183539" y="1826221"/>
            <a:ext cx="368935" cy="687070"/>
            <a:chOff x="7183539" y="1826221"/>
            <a:chExt cx="368935" cy="687070"/>
          </a:xfrm>
        </p:grpSpPr>
        <p:sp>
          <p:nvSpPr>
            <p:cNvPr id="52" name="object 5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3" name="object 53"/>
            <p:cNvPicPr/>
            <p:nvPr/>
          </p:nvPicPr>
          <p:blipFill>
            <a:blip r:embed="rId11" cstate="print"/>
            <a:stretch>
              <a:fillRect/>
            </a:stretch>
          </p:blipFill>
          <p:spPr>
            <a:xfrm>
              <a:off x="7296200" y="1940369"/>
              <a:ext cx="133946" cy="274040"/>
            </a:xfrm>
            <a:prstGeom prst="rect">
              <a:avLst/>
            </a:prstGeom>
          </p:spPr>
        </p:pic>
        <p:pic>
          <p:nvPicPr>
            <p:cNvPr id="54" name="object 54"/>
            <p:cNvPicPr/>
            <p:nvPr/>
          </p:nvPicPr>
          <p:blipFill>
            <a:blip r:embed="rId12" cstate="print"/>
            <a:stretch>
              <a:fillRect/>
            </a:stretch>
          </p:blipFill>
          <p:spPr>
            <a:xfrm>
              <a:off x="7294664" y="2269184"/>
              <a:ext cx="137020" cy="135483"/>
            </a:xfrm>
            <a:prstGeom prst="rect">
              <a:avLst/>
            </a:prstGeom>
          </p:spPr>
        </p:pic>
      </p:grpSp>
      <p:grpSp>
        <p:nvGrpSpPr>
          <p:cNvPr id="55" name="object 55"/>
          <p:cNvGrpSpPr/>
          <p:nvPr/>
        </p:nvGrpSpPr>
        <p:grpSpPr>
          <a:xfrm>
            <a:off x="7183539" y="3314991"/>
            <a:ext cx="368935" cy="688340"/>
            <a:chOff x="7183539" y="3314991"/>
            <a:chExt cx="368935" cy="688340"/>
          </a:xfrm>
        </p:grpSpPr>
        <p:sp>
          <p:nvSpPr>
            <p:cNvPr id="56" name="object 5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7" name="object 57"/>
            <p:cNvPicPr/>
            <p:nvPr/>
          </p:nvPicPr>
          <p:blipFill>
            <a:blip r:embed="rId13" cstate="print"/>
            <a:stretch>
              <a:fillRect/>
            </a:stretch>
          </p:blipFill>
          <p:spPr>
            <a:xfrm>
              <a:off x="7296200" y="3430689"/>
              <a:ext cx="133946" cy="272453"/>
            </a:xfrm>
            <a:prstGeom prst="rect">
              <a:avLst/>
            </a:prstGeom>
          </p:spPr>
        </p:pic>
        <p:pic>
          <p:nvPicPr>
            <p:cNvPr id="58" name="object 58"/>
            <p:cNvPicPr/>
            <p:nvPr/>
          </p:nvPicPr>
          <p:blipFill>
            <a:blip r:embed="rId14" cstate="print"/>
            <a:stretch>
              <a:fillRect/>
            </a:stretch>
          </p:blipFill>
          <p:spPr>
            <a:xfrm>
              <a:off x="7294664" y="3759492"/>
              <a:ext cx="137020" cy="135483"/>
            </a:xfrm>
            <a:prstGeom prst="rect">
              <a:avLst/>
            </a:prstGeom>
          </p:spPr>
        </p:pic>
      </p:grpSp>
      <p:grpSp>
        <p:nvGrpSpPr>
          <p:cNvPr id="59" name="object 59"/>
          <p:cNvGrpSpPr/>
          <p:nvPr/>
        </p:nvGrpSpPr>
        <p:grpSpPr>
          <a:xfrm>
            <a:off x="7183539" y="4060875"/>
            <a:ext cx="368935" cy="687070"/>
            <a:chOff x="7183539" y="4060875"/>
            <a:chExt cx="368935" cy="687070"/>
          </a:xfrm>
        </p:grpSpPr>
        <p:sp>
          <p:nvSpPr>
            <p:cNvPr id="60" name="object 6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1" name="object 61"/>
            <p:cNvPicPr/>
            <p:nvPr/>
          </p:nvPicPr>
          <p:blipFill>
            <a:blip r:embed="rId15" cstate="print"/>
            <a:stretch>
              <a:fillRect/>
            </a:stretch>
          </p:blipFill>
          <p:spPr>
            <a:xfrm>
              <a:off x="7296200" y="4175073"/>
              <a:ext cx="133946" cy="273989"/>
            </a:xfrm>
            <a:prstGeom prst="rect">
              <a:avLst/>
            </a:prstGeom>
          </p:spPr>
        </p:pic>
        <p:pic>
          <p:nvPicPr>
            <p:cNvPr id="62" name="object 62"/>
            <p:cNvPicPr/>
            <p:nvPr/>
          </p:nvPicPr>
          <p:blipFill>
            <a:blip r:embed="rId16" cstate="print"/>
            <a:stretch>
              <a:fillRect/>
            </a:stretch>
          </p:blipFill>
          <p:spPr>
            <a:xfrm>
              <a:off x="7294664" y="4503889"/>
              <a:ext cx="137020" cy="136969"/>
            </a:xfrm>
            <a:prstGeom prst="rect">
              <a:avLst/>
            </a:prstGeom>
          </p:spPr>
        </p:pic>
      </p:grpSp>
      <p:grpSp>
        <p:nvGrpSpPr>
          <p:cNvPr id="63" name="object 63"/>
          <p:cNvGrpSpPr/>
          <p:nvPr/>
        </p:nvGrpSpPr>
        <p:grpSpPr>
          <a:xfrm>
            <a:off x="7183539" y="4805260"/>
            <a:ext cx="368935" cy="688340"/>
            <a:chOff x="7183539" y="4805260"/>
            <a:chExt cx="368935" cy="688340"/>
          </a:xfrm>
        </p:grpSpPr>
        <p:sp>
          <p:nvSpPr>
            <p:cNvPr id="64" name="object 6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5" name="object 65"/>
            <p:cNvPicPr/>
            <p:nvPr/>
          </p:nvPicPr>
          <p:blipFill>
            <a:blip r:embed="rId17" cstate="print"/>
            <a:stretch>
              <a:fillRect/>
            </a:stretch>
          </p:blipFill>
          <p:spPr>
            <a:xfrm>
              <a:off x="7296200" y="4920957"/>
              <a:ext cx="133946" cy="272503"/>
            </a:xfrm>
            <a:prstGeom prst="rect">
              <a:avLst/>
            </a:prstGeom>
          </p:spPr>
        </p:pic>
        <p:pic>
          <p:nvPicPr>
            <p:cNvPr id="66" name="object 66"/>
            <p:cNvPicPr/>
            <p:nvPr/>
          </p:nvPicPr>
          <p:blipFill>
            <a:blip r:embed="rId18" cstate="print"/>
            <a:stretch>
              <a:fillRect/>
            </a:stretch>
          </p:blipFill>
          <p:spPr>
            <a:xfrm>
              <a:off x="7294664" y="5248274"/>
              <a:ext cx="137020" cy="136969"/>
            </a:xfrm>
            <a:prstGeom prst="rect">
              <a:avLst/>
            </a:prstGeom>
          </p:spPr>
        </p:pic>
      </p:grpSp>
      <p:grpSp>
        <p:nvGrpSpPr>
          <p:cNvPr id="67" name="object 67"/>
          <p:cNvGrpSpPr/>
          <p:nvPr/>
        </p:nvGrpSpPr>
        <p:grpSpPr>
          <a:xfrm>
            <a:off x="7183539" y="5549645"/>
            <a:ext cx="368935" cy="688340"/>
            <a:chOff x="7183539" y="5549645"/>
            <a:chExt cx="368935" cy="688340"/>
          </a:xfrm>
        </p:grpSpPr>
        <p:sp>
          <p:nvSpPr>
            <p:cNvPr id="68" name="object 6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9" name="object 69"/>
            <p:cNvPicPr/>
            <p:nvPr/>
          </p:nvPicPr>
          <p:blipFill>
            <a:blip r:embed="rId19" cstate="print"/>
            <a:stretch>
              <a:fillRect/>
            </a:stretch>
          </p:blipFill>
          <p:spPr>
            <a:xfrm>
              <a:off x="7296200" y="5665342"/>
              <a:ext cx="133946" cy="272503"/>
            </a:xfrm>
            <a:prstGeom prst="rect">
              <a:avLst/>
            </a:prstGeom>
          </p:spPr>
        </p:pic>
        <p:pic>
          <p:nvPicPr>
            <p:cNvPr id="70" name="object 70"/>
            <p:cNvPicPr/>
            <p:nvPr/>
          </p:nvPicPr>
          <p:blipFill>
            <a:blip r:embed="rId20" cstate="print"/>
            <a:stretch>
              <a:fillRect/>
            </a:stretch>
          </p:blipFill>
          <p:spPr>
            <a:xfrm>
              <a:off x="7294664" y="5994145"/>
              <a:ext cx="137020" cy="135483"/>
            </a:xfrm>
            <a:prstGeom prst="rect">
              <a:avLst/>
            </a:prstGeom>
          </p:spPr>
        </p:pic>
      </p:grpSp>
      <p:grpSp>
        <p:nvGrpSpPr>
          <p:cNvPr id="71" name="object 71"/>
          <p:cNvGrpSpPr/>
          <p:nvPr/>
        </p:nvGrpSpPr>
        <p:grpSpPr>
          <a:xfrm>
            <a:off x="7183539" y="6295580"/>
            <a:ext cx="368935" cy="687070"/>
            <a:chOff x="7183539" y="6295580"/>
            <a:chExt cx="368935" cy="687070"/>
          </a:xfrm>
        </p:grpSpPr>
        <p:sp>
          <p:nvSpPr>
            <p:cNvPr id="72" name="object 7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3" name="object 73"/>
            <p:cNvPicPr/>
            <p:nvPr/>
          </p:nvPicPr>
          <p:blipFill>
            <a:blip r:embed="rId21" cstate="print"/>
            <a:stretch>
              <a:fillRect/>
            </a:stretch>
          </p:blipFill>
          <p:spPr>
            <a:xfrm>
              <a:off x="7296200" y="6409727"/>
              <a:ext cx="133946" cy="274040"/>
            </a:xfrm>
            <a:prstGeom prst="rect">
              <a:avLst/>
            </a:prstGeom>
          </p:spPr>
        </p:pic>
        <p:pic>
          <p:nvPicPr>
            <p:cNvPr id="74" name="object 74"/>
            <p:cNvPicPr/>
            <p:nvPr/>
          </p:nvPicPr>
          <p:blipFill>
            <a:blip r:embed="rId22" cstate="print"/>
            <a:stretch>
              <a:fillRect/>
            </a:stretch>
          </p:blipFill>
          <p:spPr>
            <a:xfrm>
              <a:off x="7294664" y="6738543"/>
              <a:ext cx="137020" cy="137020"/>
            </a:xfrm>
            <a:prstGeom prst="rect">
              <a:avLst/>
            </a:prstGeom>
          </p:spPr>
        </p:pic>
      </p:grpSp>
      <p:grpSp>
        <p:nvGrpSpPr>
          <p:cNvPr id="75" name="object 75"/>
          <p:cNvGrpSpPr/>
          <p:nvPr/>
        </p:nvGrpSpPr>
        <p:grpSpPr>
          <a:xfrm>
            <a:off x="7183539" y="7039964"/>
            <a:ext cx="368935" cy="688340"/>
            <a:chOff x="7183539" y="7039964"/>
            <a:chExt cx="368935" cy="688340"/>
          </a:xfrm>
        </p:grpSpPr>
        <p:sp>
          <p:nvSpPr>
            <p:cNvPr id="76" name="object 7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7" name="object 77"/>
            <p:cNvPicPr/>
            <p:nvPr/>
          </p:nvPicPr>
          <p:blipFill>
            <a:blip r:embed="rId23" cstate="print"/>
            <a:stretch>
              <a:fillRect/>
            </a:stretch>
          </p:blipFill>
          <p:spPr>
            <a:xfrm>
              <a:off x="7296200" y="7155662"/>
              <a:ext cx="133946" cy="272503"/>
            </a:xfrm>
            <a:prstGeom prst="rect">
              <a:avLst/>
            </a:prstGeom>
          </p:spPr>
        </p:pic>
        <p:pic>
          <p:nvPicPr>
            <p:cNvPr id="78" name="object 78"/>
            <p:cNvPicPr/>
            <p:nvPr/>
          </p:nvPicPr>
          <p:blipFill>
            <a:blip r:embed="rId24" cstate="print"/>
            <a:stretch>
              <a:fillRect/>
            </a:stretch>
          </p:blipFill>
          <p:spPr>
            <a:xfrm>
              <a:off x="7294664" y="7482928"/>
              <a:ext cx="137020" cy="137020"/>
            </a:xfrm>
            <a:prstGeom prst="rect">
              <a:avLst/>
            </a:prstGeom>
          </p:spPr>
        </p:pic>
      </p:grpSp>
      <p:grpSp>
        <p:nvGrpSpPr>
          <p:cNvPr id="79" name="object 79"/>
          <p:cNvGrpSpPr/>
          <p:nvPr/>
        </p:nvGrpSpPr>
        <p:grpSpPr>
          <a:xfrm>
            <a:off x="7183539" y="7784350"/>
            <a:ext cx="368935" cy="688340"/>
            <a:chOff x="7183539" y="7784350"/>
            <a:chExt cx="368935" cy="688340"/>
          </a:xfrm>
        </p:grpSpPr>
        <p:sp>
          <p:nvSpPr>
            <p:cNvPr id="80" name="object 8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81" name="object 81"/>
            <p:cNvPicPr/>
            <p:nvPr/>
          </p:nvPicPr>
          <p:blipFill>
            <a:blip r:embed="rId25" cstate="print"/>
            <a:stretch>
              <a:fillRect/>
            </a:stretch>
          </p:blipFill>
          <p:spPr>
            <a:xfrm>
              <a:off x="7296200" y="7900047"/>
              <a:ext cx="133946" cy="272453"/>
            </a:xfrm>
            <a:prstGeom prst="rect">
              <a:avLst/>
            </a:prstGeom>
          </p:spPr>
        </p:pic>
        <p:pic>
          <p:nvPicPr>
            <p:cNvPr id="82" name="object 82"/>
            <p:cNvPicPr/>
            <p:nvPr/>
          </p:nvPicPr>
          <p:blipFill>
            <a:blip r:embed="rId26" cstate="print"/>
            <a:stretch>
              <a:fillRect/>
            </a:stretch>
          </p:blipFill>
          <p:spPr>
            <a:xfrm>
              <a:off x="7294664" y="8228850"/>
              <a:ext cx="137020" cy="135483"/>
            </a:xfrm>
            <a:prstGeom prst="rect">
              <a:avLst/>
            </a:prstGeom>
          </p:spPr>
        </p:pic>
      </p:grpSp>
      <p:pic>
        <p:nvPicPr>
          <p:cNvPr id="83" name="object 83"/>
          <p:cNvPicPr/>
          <p:nvPr/>
        </p:nvPicPr>
        <p:blipFill>
          <a:blip r:embed="rId27" cstate="print"/>
          <a:stretch>
            <a:fillRect/>
          </a:stretch>
        </p:blipFill>
        <p:spPr>
          <a:xfrm>
            <a:off x="7183539" y="8530233"/>
            <a:ext cx="368401" cy="688085"/>
          </a:xfrm>
          <a:prstGeom prst="rect">
            <a:avLst/>
          </a:prstGeom>
        </p:spPr>
      </p:pic>
      <p:grpSp>
        <p:nvGrpSpPr>
          <p:cNvPr id="84" name="object 84"/>
          <p:cNvGrpSpPr/>
          <p:nvPr/>
        </p:nvGrpSpPr>
        <p:grpSpPr>
          <a:xfrm>
            <a:off x="7183539" y="9274619"/>
            <a:ext cx="368935" cy="688340"/>
            <a:chOff x="7183539" y="9274619"/>
            <a:chExt cx="368935" cy="688340"/>
          </a:xfrm>
        </p:grpSpPr>
        <p:sp>
          <p:nvSpPr>
            <p:cNvPr id="85" name="object 8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6" name="object 86"/>
            <p:cNvPicPr/>
            <p:nvPr/>
          </p:nvPicPr>
          <p:blipFill>
            <a:blip r:embed="rId28" cstate="print"/>
            <a:stretch>
              <a:fillRect/>
            </a:stretch>
          </p:blipFill>
          <p:spPr>
            <a:xfrm>
              <a:off x="7323581" y="9341637"/>
              <a:ext cx="79184" cy="121742"/>
            </a:xfrm>
            <a:prstGeom prst="rect">
              <a:avLst/>
            </a:prstGeom>
          </p:spPr>
        </p:pic>
        <p:pic>
          <p:nvPicPr>
            <p:cNvPr id="87" name="object 87"/>
            <p:cNvPicPr/>
            <p:nvPr/>
          </p:nvPicPr>
          <p:blipFill>
            <a:blip r:embed="rId29" cstate="print"/>
            <a:stretch>
              <a:fillRect/>
            </a:stretch>
          </p:blipFill>
          <p:spPr>
            <a:xfrm>
              <a:off x="7296200" y="9483178"/>
              <a:ext cx="133946" cy="420141"/>
            </a:xfrm>
            <a:prstGeom prst="rect">
              <a:avLst/>
            </a:prstGeom>
          </p:spPr>
        </p:pic>
      </p:grpSp>
      <p:grpSp>
        <p:nvGrpSpPr>
          <p:cNvPr id="13" name="グループ化 12">
            <a:extLst>
              <a:ext uri="{FF2B5EF4-FFF2-40B4-BE49-F238E27FC236}">
                <a16:creationId xmlns:a16="http://schemas.microsoft.com/office/drawing/2014/main" id="{E6C2B832-C2F6-1240-40AB-AC223B01908E}"/>
              </a:ext>
            </a:extLst>
          </p:cNvPr>
          <p:cNvGrpSpPr/>
          <p:nvPr/>
        </p:nvGrpSpPr>
        <p:grpSpPr>
          <a:xfrm>
            <a:off x="710907" y="5647702"/>
            <a:ext cx="6113780" cy="4315460"/>
            <a:chOff x="710907" y="5647702"/>
            <a:chExt cx="6113780" cy="4315460"/>
          </a:xfrm>
        </p:grpSpPr>
        <p:sp>
          <p:nvSpPr>
            <p:cNvPr id="14" name="object 1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15" name="object 15"/>
            <p:cNvPicPr/>
            <p:nvPr/>
          </p:nvPicPr>
          <p:blipFill>
            <a:blip r:embed="rId30" cstate="print"/>
            <a:stretch>
              <a:fillRect/>
            </a:stretch>
          </p:blipFill>
          <p:spPr>
            <a:xfrm>
              <a:off x="890536" y="5796254"/>
              <a:ext cx="5752604" cy="534352"/>
            </a:xfrm>
            <a:prstGeom prst="rect">
              <a:avLst/>
            </a:prstGeom>
          </p:spPr>
        </p:pic>
        <p:sp>
          <p:nvSpPr>
            <p:cNvPr id="16" name="object 16"/>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17" name="object 17"/>
            <p:cNvPicPr/>
            <p:nvPr/>
          </p:nvPicPr>
          <p:blipFill>
            <a:blip r:embed="rId31" cstate="print"/>
            <a:stretch>
              <a:fillRect/>
            </a:stretch>
          </p:blipFill>
          <p:spPr>
            <a:xfrm>
              <a:off x="5696292" y="5802363"/>
              <a:ext cx="71539" cy="101993"/>
            </a:xfrm>
            <a:prstGeom prst="rect">
              <a:avLst/>
            </a:prstGeom>
          </p:spPr>
        </p:pic>
        <p:pic>
          <p:nvPicPr>
            <p:cNvPr id="18" name="object 18"/>
            <p:cNvPicPr/>
            <p:nvPr/>
          </p:nvPicPr>
          <p:blipFill>
            <a:blip r:embed="rId32" cstate="print"/>
            <a:stretch>
              <a:fillRect/>
            </a:stretch>
          </p:blipFill>
          <p:spPr>
            <a:xfrm>
              <a:off x="5787631" y="5799340"/>
              <a:ext cx="357733" cy="105016"/>
            </a:xfrm>
            <a:prstGeom prst="rect">
              <a:avLst/>
            </a:prstGeom>
          </p:spPr>
        </p:pic>
        <p:sp>
          <p:nvSpPr>
            <p:cNvPr id="21" name="object 21"/>
            <p:cNvSpPr/>
            <p:nvPr/>
          </p:nvSpPr>
          <p:spPr>
            <a:xfrm>
              <a:off x="1009256" y="9499512"/>
              <a:ext cx="423545" cy="299085"/>
            </a:xfrm>
            <a:custGeom>
              <a:avLst/>
              <a:gdLst/>
              <a:ahLst/>
              <a:cxnLst/>
              <a:rect l="l" t="t" r="r" b="b"/>
              <a:pathLst>
                <a:path w="423544" h="299084">
                  <a:moveTo>
                    <a:pt x="423214" y="298791"/>
                  </a:moveTo>
                  <a:lnTo>
                    <a:pt x="0" y="298791"/>
                  </a:lnTo>
                  <a:lnTo>
                    <a:pt x="4587" y="258189"/>
                  </a:lnTo>
                  <a:lnTo>
                    <a:pt x="23015" y="165781"/>
                  </a:lnTo>
                  <a:lnTo>
                    <a:pt x="62279" y="65662"/>
                  </a:lnTo>
                  <a:lnTo>
                    <a:pt x="129374" y="1928"/>
                  </a:lnTo>
                  <a:lnTo>
                    <a:pt x="184336" y="0"/>
                  </a:lnTo>
                  <a:lnTo>
                    <a:pt x="231006" y="214"/>
                  </a:lnTo>
                  <a:lnTo>
                    <a:pt x="275526" y="1928"/>
                  </a:lnTo>
                  <a:lnTo>
                    <a:pt x="312722" y="16639"/>
                  </a:lnTo>
                  <a:lnTo>
                    <a:pt x="358486" y="64744"/>
                  </a:lnTo>
                  <a:lnTo>
                    <a:pt x="380479" y="104261"/>
                  </a:lnTo>
                  <a:lnTo>
                    <a:pt x="399692" y="155656"/>
                  </a:lnTo>
                  <a:lnTo>
                    <a:pt x="414484" y="220107"/>
                  </a:lnTo>
                  <a:lnTo>
                    <a:pt x="423214" y="298791"/>
                  </a:lnTo>
                  <a:close/>
                </a:path>
              </a:pathLst>
            </a:custGeom>
            <a:solidFill>
              <a:srgbClr val="ACACB0"/>
            </a:solidFill>
          </p:spPr>
          <p:txBody>
            <a:bodyPr wrap="square" lIns="0" tIns="0" rIns="0" bIns="0" rtlCol="0"/>
            <a:lstStyle/>
            <a:p>
              <a:endParaRPr/>
            </a:p>
          </p:txBody>
        </p:sp>
        <p:sp>
          <p:nvSpPr>
            <p:cNvPr id="22" name="object 22"/>
            <p:cNvSpPr/>
            <p:nvPr/>
          </p:nvSpPr>
          <p:spPr>
            <a:xfrm>
              <a:off x="1009256" y="9499512"/>
              <a:ext cx="423545" cy="299085"/>
            </a:xfrm>
            <a:custGeom>
              <a:avLst/>
              <a:gdLst/>
              <a:ahLst/>
              <a:cxnLst/>
              <a:rect l="l" t="t" r="r" b="b"/>
              <a:pathLst>
                <a:path w="423544" h="299084">
                  <a:moveTo>
                    <a:pt x="275526" y="1928"/>
                  </a:moveTo>
                  <a:lnTo>
                    <a:pt x="312722" y="16639"/>
                  </a:lnTo>
                  <a:lnTo>
                    <a:pt x="358486" y="64744"/>
                  </a:lnTo>
                  <a:lnTo>
                    <a:pt x="380479" y="104261"/>
                  </a:lnTo>
                  <a:lnTo>
                    <a:pt x="399692" y="155656"/>
                  </a:lnTo>
                  <a:lnTo>
                    <a:pt x="414484" y="220107"/>
                  </a:lnTo>
                  <a:lnTo>
                    <a:pt x="423214" y="298791"/>
                  </a:lnTo>
                  <a:lnTo>
                    <a:pt x="0" y="298791"/>
                  </a:lnTo>
                  <a:lnTo>
                    <a:pt x="4587" y="258189"/>
                  </a:lnTo>
                  <a:lnTo>
                    <a:pt x="23015" y="165781"/>
                  </a:lnTo>
                  <a:lnTo>
                    <a:pt x="62279" y="65662"/>
                  </a:lnTo>
                  <a:lnTo>
                    <a:pt x="129374" y="1928"/>
                  </a:lnTo>
                  <a:lnTo>
                    <a:pt x="184336" y="0"/>
                  </a:lnTo>
                  <a:lnTo>
                    <a:pt x="231006" y="214"/>
                  </a:lnTo>
                  <a:lnTo>
                    <a:pt x="263398" y="1285"/>
                  </a:lnTo>
                  <a:lnTo>
                    <a:pt x="275526" y="1928"/>
                  </a:lnTo>
                  <a:close/>
                </a:path>
              </a:pathLst>
            </a:custGeom>
            <a:ln w="7611">
              <a:solidFill>
                <a:srgbClr val="ACACB0"/>
              </a:solidFill>
            </a:ln>
          </p:spPr>
          <p:txBody>
            <a:bodyPr wrap="square" lIns="0" tIns="0" rIns="0" bIns="0" rtlCol="0"/>
            <a:lstStyle/>
            <a:p>
              <a:endParaRPr/>
            </a:p>
          </p:txBody>
        </p:sp>
        <p:pic>
          <p:nvPicPr>
            <p:cNvPr id="23" name="object 23"/>
            <p:cNvPicPr/>
            <p:nvPr/>
          </p:nvPicPr>
          <p:blipFill>
            <a:blip r:embed="rId33" cstate="print"/>
            <a:stretch>
              <a:fillRect/>
            </a:stretch>
          </p:blipFill>
          <p:spPr>
            <a:xfrm>
              <a:off x="1123452" y="9469487"/>
              <a:ext cx="199381" cy="153733"/>
            </a:xfrm>
            <a:prstGeom prst="rect">
              <a:avLst/>
            </a:prstGeom>
          </p:spPr>
        </p:pic>
        <p:sp>
          <p:nvSpPr>
            <p:cNvPr id="24" name="object 24"/>
            <p:cNvSpPr/>
            <p:nvPr/>
          </p:nvSpPr>
          <p:spPr>
            <a:xfrm>
              <a:off x="1371549" y="9659784"/>
              <a:ext cx="17145" cy="139065"/>
            </a:xfrm>
            <a:custGeom>
              <a:avLst/>
              <a:gdLst/>
              <a:ahLst/>
              <a:cxnLst/>
              <a:rect l="l" t="t" r="r" b="b"/>
              <a:pathLst>
                <a:path w="17144" h="139065">
                  <a:moveTo>
                    <a:pt x="0" y="0"/>
                  </a:moveTo>
                  <a:lnTo>
                    <a:pt x="16764" y="138518"/>
                  </a:lnTo>
                </a:path>
              </a:pathLst>
            </a:custGeom>
            <a:ln w="10655">
              <a:solidFill>
                <a:srgbClr val="9C9DA0"/>
              </a:solidFill>
            </a:ln>
          </p:spPr>
          <p:txBody>
            <a:bodyPr wrap="square" lIns="0" tIns="0" rIns="0" bIns="0" rtlCol="0"/>
            <a:lstStyle/>
            <a:p>
              <a:endParaRPr/>
            </a:p>
          </p:txBody>
        </p:sp>
        <p:sp>
          <p:nvSpPr>
            <p:cNvPr id="25" name="object 25"/>
            <p:cNvSpPr/>
            <p:nvPr/>
          </p:nvSpPr>
          <p:spPr>
            <a:xfrm>
              <a:off x="1056436" y="9659784"/>
              <a:ext cx="18415" cy="139065"/>
            </a:xfrm>
            <a:custGeom>
              <a:avLst/>
              <a:gdLst/>
              <a:ahLst/>
              <a:cxnLst/>
              <a:rect l="l" t="t" r="r" b="b"/>
              <a:pathLst>
                <a:path w="18415" h="139065">
                  <a:moveTo>
                    <a:pt x="18300" y="0"/>
                  </a:moveTo>
                  <a:lnTo>
                    <a:pt x="0" y="138518"/>
                  </a:lnTo>
                </a:path>
              </a:pathLst>
            </a:custGeom>
            <a:ln w="10655">
              <a:solidFill>
                <a:srgbClr val="9C9DA0"/>
              </a:solidFill>
            </a:ln>
          </p:spPr>
          <p:txBody>
            <a:bodyPr wrap="square" lIns="0" tIns="0" rIns="0" bIns="0" rtlCol="0"/>
            <a:lstStyle/>
            <a:p>
              <a:endParaRPr/>
            </a:p>
          </p:txBody>
        </p:sp>
        <p:sp>
          <p:nvSpPr>
            <p:cNvPr id="26" name="object 26"/>
            <p:cNvSpPr/>
            <p:nvPr/>
          </p:nvSpPr>
          <p:spPr>
            <a:xfrm>
              <a:off x="869200" y="9067596"/>
              <a:ext cx="215265" cy="395605"/>
            </a:xfrm>
            <a:custGeom>
              <a:avLst/>
              <a:gdLst/>
              <a:ahLst/>
              <a:cxnLst/>
              <a:rect l="l" t="t" r="r" b="b"/>
              <a:pathLst>
                <a:path w="215265" h="395604">
                  <a:moveTo>
                    <a:pt x="178042" y="395353"/>
                  </a:moveTo>
                  <a:lnTo>
                    <a:pt x="153746" y="394296"/>
                  </a:lnTo>
                  <a:lnTo>
                    <a:pt x="133585" y="384916"/>
                  </a:lnTo>
                  <a:lnTo>
                    <a:pt x="123690" y="370692"/>
                  </a:lnTo>
                  <a:lnTo>
                    <a:pt x="117782" y="355322"/>
                  </a:lnTo>
                  <a:lnTo>
                    <a:pt x="109588" y="342506"/>
                  </a:lnTo>
                  <a:lnTo>
                    <a:pt x="96380" y="334555"/>
                  </a:lnTo>
                  <a:lnTo>
                    <a:pt x="81449" y="331304"/>
                  </a:lnTo>
                  <a:lnTo>
                    <a:pt x="64230" y="326054"/>
                  </a:lnTo>
                  <a:lnTo>
                    <a:pt x="44157" y="312102"/>
                  </a:lnTo>
                  <a:lnTo>
                    <a:pt x="25574" y="281887"/>
                  </a:lnTo>
                  <a:lnTo>
                    <a:pt x="23402" y="248538"/>
                  </a:lnTo>
                  <a:lnTo>
                    <a:pt x="28941" y="219190"/>
                  </a:lnTo>
                  <a:lnTo>
                    <a:pt x="33489" y="200977"/>
                  </a:lnTo>
                  <a:lnTo>
                    <a:pt x="28271" y="187425"/>
                  </a:lnTo>
                  <a:lnTo>
                    <a:pt x="14478" y="176026"/>
                  </a:lnTo>
                  <a:lnTo>
                    <a:pt x="1818" y="159206"/>
                  </a:lnTo>
                  <a:lnTo>
                    <a:pt x="0" y="129387"/>
                  </a:lnTo>
                  <a:lnTo>
                    <a:pt x="13456" y="104073"/>
                  </a:lnTo>
                  <a:lnTo>
                    <a:pt x="36749" y="87742"/>
                  </a:lnTo>
                  <a:lnTo>
                    <a:pt x="79184" y="70053"/>
                  </a:lnTo>
                  <a:lnTo>
                    <a:pt x="91480" y="58255"/>
                  </a:lnTo>
                  <a:lnTo>
                    <a:pt x="104484" y="39603"/>
                  </a:lnTo>
                  <a:lnTo>
                    <a:pt x="116633" y="18662"/>
                  </a:lnTo>
                  <a:lnTo>
                    <a:pt x="126365" y="0"/>
                  </a:lnTo>
                  <a:lnTo>
                    <a:pt x="214668" y="380555"/>
                  </a:lnTo>
                  <a:lnTo>
                    <a:pt x="210074" y="383770"/>
                  </a:lnTo>
                  <a:lnTo>
                    <a:pt x="197342" y="390274"/>
                  </a:lnTo>
                  <a:lnTo>
                    <a:pt x="178042" y="395353"/>
                  </a:lnTo>
                  <a:close/>
                </a:path>
              </a:pathLst>
            </a:custGeom>
            <a:solidFill>
              <a:srgbClr val="4D4D4F"/>
            </a:solidFill>
          </p:spPr>
          <p:txBody>
            <a:bodyPr wrap="square" lIns="0" tIns="0" rIns="0" bIns="0" rtlCol="0"/>
            <a:lstStyle/>
            <a:p>
              <a:endParaRPr/>
            </a:p>
          </p:txBody>
        </p:sp>
        <p:sp>
          <p:nvSpPr>
            <p:cNvPr id="27" name="object 27"/>
            <p:cNvSpPr/>
            <p:nvPr/>
          </p:nvSpPr>
          <p:spPr>
            <a:xfrm>
              <a:off x="869200" y="9067596"/>
              <a:ext cx="215265" cy="395605"/>
            </a:xfrm>
            <a:custGeom>
              <a:avLst/>
              <a:gdLst/>
              <a:ahLst/>
              <a:cxnLst/>
              <a:rect l="l" t="t" r="r" b="b"/>
              <a:pathLst>
                <a:path w="215265" h="395604">
                  <a:moveTo>
                    <a:pt x="126365" y="0"/>
                  </a:moveTo>
                  <a:lnTo>
                    <a:pt x="104484" y="39603"/>
                  </a:lnTo>
                  <a:lnTo>
                    <a:pt x="79184" y="70053"/>
                  </a:lnTo>
                  <a:lnTo>
                    <a:pt x="61463" y="77400"/>
                  </a:lnTo>
                  <a:lnTo>
                    <a:pt x="36749" y="87742"/>
                  </a:lnTo>
                  <a:lnTo>
                    <a:pt x="13456" y="104073"/>
                  </a:lnTo>
                  <a:lnTo>
                    <a:pt x="0" y="129387"/>
                  </a:lnTo>
                  <a:lnTo>
                    <a:pt x="1818" y="159206"/>
                  </a:lnTo>
                  <a:lnTo>
                    <a:pt x="14478" y="176026"/>
                  </a:lnTo>
                  <a:lnTo>
                    <a:pt x="28271" y="187425"/>
                  </a:lnTo>
                  <a:lnTo>
                    <a:pt x="33489" y="200977"/>
                  </a:lnTo>
                  <a:lnTo>
                    <a:pt x="28941" y="219190"/>
                  </a:lnTo>
                  <a:lnTo>
                    <a:pt x="23402" y="248538"/>
                  </a:lnTo>
                  <a:lnTo>
                    <a:pt x="25574" y="281887"/>
                  </a:lnTo>
                  <a:lnTo>
                    <a:pt x="44157" y="312102"/>
                  </a:lnTo>
                  <a:lnTo>
                    <a:pt x="64230" y="326054"/>
                  </a:lnTo>
                  <a:lnTo>
                    <a:pt x="81449" y="331304"/>
                  </a:lnTo>
                  <a:lnTo>
                    <a:pt x="96380" y="334555"/>
                  </a:lnTo>
                  <a:lnTo>
                    <a:pt x="109588" y="342506"/>
                  </a:lnTo>
                  <a:lnTo>
                    <a:pt x="117782" y="355322"/>
                  </a:lnTo>
                  <a:lnTo>
                    <a:pt x="123690" y="370692"/>
                  </a:lnTo>
                  <a:lnTo>
                    <a:pt x="133585" y="384916"/>
                  </a:lnTo>
                  <a:lnTo>
                    <a:pt x="153746" y="394296"/>
                  </a:lnTo>
                  <a:lnTo>
                    <a:pt x="178042" y="395353"/>
                  </a:lnTo>
                  <a:lnTo>
                    <a:pt x="197342" y="390274"/>
                  </a:lnTo>
                  <a:lnTo>
                    <a:pt x="210074" y="383770"/>
                  </a:lnTo>
                  <a:lnTo>
                    <a:pt x="214668" y="380555"/>
                  </a:lnTo>
                  <a:lnTo>
                    <a:pt x="126365" y="0"/>
                  </a:lnTo>
                  <a:close/>
                </a:path>
              </a:pathLst>
            </a:custGeom>
            <a:ln w="15222">
              <a:solidFill>
                <a:srgbClr val="4D4D4F"/>
              </a:solidFill>
            </a:ln>
          </p:spPr>
          <p:txBody>
            <a:bodyPr wrap="square" lIns="0" tIns="0" rIns="0" bIns="0" rtlCol="0"/>
            <a:lstStyle/>
            <a:p>
              <a:endParaRPr/>
            </a:p>
          </p:txBody>
        </p:sp>
        <p:sp>
          <p:nvSpPr>
            <p:cNvPr id="28" name="object 28"/>
            <p:cNvSpPr/>
            <p:nvPr/>
          </p:nvSpPr>
          <p:spPr>
            <a:xfrm>
              <a:off x="1354836" y="9072168"/>
              <a:ext cx="214629" cy="395605"/>
            </a:xfrm>
            <a:custGeom>
              <a:avLst/>
              <a:gdLst/>
              <a:ahLst/>
              <a:cxnLst/>
              <a:rect l="l" t="t" r="r" b="b"/>
              <a:pathLst>
                <a:path w="214630" h="395604">
                  <a:moveTo>
                    <a:pt x="35956" y="395354"/>
                  </a:moveTo>
                  <a:lnTo>
                    <a:pt x="16743" y="390288"/>
                  </a:lnTo>
                  <a:lnTo>
                    <a:pt x="4376" y="383800"/>
                  </a:lnTo>
                  <a:lnTo>
                    <a:pt x="0" y="380593"/>
                  </a:lnTo>
                  <a:lnTo>
                    <a:pt x="92811" y="0"/>
                  </a:lnTo>
                  <a:lnTo>
                    <a:pt x="101812" y="18866"/>
                  </a:lnTo>
                  <a:lnTo>
                    <a:pt x="112241" y="40154"/>
                  </a:lnTo>
                  <a:lnTo>
                    <a:pt x="123238" y="58875"/>
                  </a:lnTo>
                  <a:lnTo>
                    <a:pt x="133946" y="70040"/>
                  </a:lnTo>
                  <a:lnTo>
                    <a:pt x="177138" y="87736"/>
                  </a:lnTo>
                  <a:lnTo>
                    <a:pt x="200939" y="104082"/>
                  </a:lnTo>
                  <a:lnTo>
                    <a:pt x="214604" y="129425"/>
                  </a:lnTo>
                  <a:lnTo>
                    <a:pt x="212799" y="159431"/>
                  </a:lnTo>
                  <a:lnTo>
                    <a:pt x="200150" y="176596"/>
                  </a:lnTo>
                  <a:lnTo>
                    <a:pt x="186356" y="188061"/>
                  </a:lnTo>
                  <a:lnTo>
                    <a:pt x="181114" y="200964"/>
                  </a:lnTo>
                  <a:lnTo>
                    <a:pt x="185448" y="219849"/>
                  </a:lnTo>
                  <a:lnTo>
                    <a:pt x="190631" y="249288"/>
                  </a:lnTo>
                  <a:lnTo>
                    <a:pt x="188392" y="282717"/>
                  </a:lnTo>
                  <a:lnTo>
                    <a:pt x="170459" y="313575"/>
                  </a:lnTo>
                  <a:lnTo>
                    <a:pt x="149730" y="326668"/>
                  </a:lnTo>
                  <a:lnTo>
                    <a:pt x="132411" y="331477"/>
                  </a:lnTo>
                  <a:lnTo>
                    <a:pt x="117372" y="334565"/>
                  </a:lnTo>
                  <a:lnTo>
                    <a:pt x="103479" y="342493"/>
                  </a:lnTo>
                  <a:lnTo>
                    <a:pt x="95970" y="355942"/>
                  </a:lnTo>
                  <a:lnTo>
                    <a:pt x="90171" y="371243"/>
                  </a:lnTo>
                  <a:lnTo>
                    <a:pt x="80374" y="385120"/>
                  </a:lnTo>
                  <a:lnTo>
                    <a:pt x="60871" y="394296"/>
                  </a:lnTo>
                  <a:lnTo>
                    <a:pt x="35956" y="395354"/>
                  </a:lnTo>
                  <a:close/>
                </a:path>
              </a:pathLst>
            </a:custGeom>
            <a:solidFill>
              <a:srgbClr val="4D4D4F"/>
            </a:solidFill>
          </p:spPr>
          <p:txBody>
            <a:bodyPr wrap="square" lIns="0" tIns="0" rIns="0" bIns="0" rtlCol="0"/>
            <a:lstStyle/>
            <a:p>
              <a:endParaRPr/>
            </a:p>
          </p:txBody>
        </p:sp>
        <p:sp>
          <p:nvSpPr>
            <p:cNvPr id="29" name="object 29"/>
            <p:cNvSpPr/>
            <p:nvPr/>
          </p:nvSpPr>
          <p:spPr>
            <a:xfrm>
              <a:off x="1354836" y="9072168"/>
              <a:ext cx="214629" cy="395605"/>
            </a:xfrm>
            <a:custGeom>
              <a:avLst/>
              <a:gdLst/>
              <a:ahLst/>
              <a:cxnLst/>
              <a:rect l="l" t="t" r="r" b="b"/>
              <a:pathLst>
                <a:path w="214630" h="395604">
                  <a:moveTo>
                    <a:pt x="92811" y="0"/>
                  </a:moveTo>
                  <a:lnTo>
                    <a:pt x="112241" y="40154"/>
                  </a:lnTo>
                  <a:lnTo>
                    <a:pt x="151905" y="77388"/>
                  </a:lnTo>
                  <a:lnTo>
                    <a:pt x="177138" y="87736"/>
                  </a:lnTo>
                  <a:lnTo>
                    <a:pt x="200939" y="104082"/>
                  </a:lnTo>
                  <a:lnTo>
                    <a:pt x="214604" y="129425"/>
                  </a:lnTo>
                  <a:lnTo>
                    <a:pt x="212799" y="159431"/>
                  </a:lnTo>
                  <a:lnTo>
                    <a:pt x="200150" y="176596"/>
                  </a:lnTo>
                  <a:lnTo>
                    <a:pt x="186356" y="188061"/>
                  </a:lnTo>
                  <a:lnTo>
                    <a:pt x="181114" y="200964"/>
                  </a:lnTo>
                  <a:lnTo>
                    <a:pt x="185448" y="219849"/>
                  </a:lnTo>
                  <a:lnTo>
                    <a:pt x="190631" y="249288"/>
                  </a:lnTo>
                  <a:lnTo>
                    <a:pt x="188392" y="282717"/>
                  </a:lnTo>
                  <a:lnTo>
                    <a:pt x="170459" y="313575"/>
                  </a:lnTo>
                  <a:lnTo>
                    <a:pt x="149730" y="326668"/>
                  </a:lnTo>
                  <a:lnTo>
                    <a:pt x="132411" y="331477"/>
                  </a:lnTo>
                  <a:lnTo>
                    <a:pt x="117372" y="334565"/>
                  </a:lnTo>
                  <a:lnTo>
                    <a:pt x="103479" y="342493"/>
                  </a:lnTo>
                  <a:lnTo>
                    <a:pt x="95970" y="355942"/>
                  </a:lnTo>
                  <a:lnTo>
                    <a:pt x="90171" y="371243"/>
                  </a:lnTo>
                  <a:lnTo>
                    <a:pt x="80374" y="385120"/>
                  </a:lnTo>
                  <a:lnTo>
                    <a:pt x="60871" y="394296"/>
                  </a:lnTo>
                  <a:lnTo>
                    <a:pt x="35956" y="395354"/>
                  </a:lnTo>
                  <a:lnTo>
                    <a:pt x="16743" y="390288"/>
                  </a:lnTo>
                  <a:lnTo>
                    <a:pt x="4376" y="383800"/>
                  </a:lnTo>
                  <a:lnTo>
                    <a:pt x="0" y="380593"/>
                  </a:lnTo>
                  <a:lnTo>
                    <a:pt x="92811" y="0"/>
                  </a:lnTo>
                  <a:close/>
                </a:path>
              </a:pathLst>
            </a:custGeom>
            <a:ln w="15222">
              <a:solidFill>
                <a:srgbClr val="4D4D4F"/>
              </a:solidFill>
            </a:ln>
          </p:spPr>
          <p:txBody>
            <a:bodyPr wrap="square" lIns="0" tIns="0" rIns="0" bIns="0" rtlCol="0"/>
            <a:lstStyle/>
            <a:p>
              <a:endParaRPr/>
            </a:p>
          </p:txBody>
        </p:sp>
        <p:sp>
          <p:nvSpPr>
            <p:cNvPr id="30" name="object 30"/>
            <p:cNvSpPr/>
            <p:nvPr/>
          </p:nvSpPr>
          <p:spPr>
            <a:xfrm>
              <a:off x="917917" y="8939758"/>
              <a:ext cx="612140" cy="580390"/>
            </a:xfrm>
            <a:custGeom>
              <a:avLst/>
              <a:gdLst/>
              <a:ahLst/>
              <a:cxnLst/>
              <a:rect l="l" t="t" r="r" b="b"/>
              <a:pathLst>
                <a:path w="612140" h="580390">
                  <a:moveTo>
                    <a:pt x="611936" y="377532"/>
                  </a:moveTo>
                  <a:lnTo>
                    <a:pt x="605586" y="344703"/>
                  </a:lnTo>
                  <a:lnTo>
                    <a:pt x="586270" y="323862"/>
                  </a:lnTo>
                  <a:lnTo>
                    <a:pt x="556945" y="318439"/>
                  </a:lnTo>
                  <a:lnTo>
                    <a:pt x="542671" y="323710"/>
                  </a:lnTo>
                  <a:lnTo>
                    <a:pt x="544969" y="289217"/>
                  </a:lnTo>
                  <a:lnTo>
                    <a:pt x="541083" y="237210"/>
                  </a:lnTo>
                  <a:lnTo>
                    <a:pt x="529894" y="188264"/>
                  </a:lnTo>
                  <a:lnTo>
                    <a:pt x="512102" y="143205"/>
                  </a:lnTo>
                  <a:lnTo>
                    <a:pt x="488416" y="102844"/>
                  </a:lnTo>
                  <a:lnTo>
                    <a:pt x="459524" y="67995"/>
                  </a:lnTo>
                  <a:lnTo>
                    <a:pt x="426135" y="39471"/>
                  </a:lnTo>
                  <a:lnTo>
                    <a:pt x="388950" y="18084"/>
                  </a:lnTo>
                  <a:lnTo>
                    <a:pt x="348665" y="4660"/>
                  </a:lnTo>
                  <a:lnTo>
                    <a:pt x="305993" y="0"/>
                  </a:lnTo>
                  <a:lnTo>
                    <a:pt x="262902" y="4660"/>
                  </a:lnTo>
                  <a:lnTo>
                    <a:pt x="222402" y="18084"/>
                  </a:lnTo>
                  <a:lnTo>
                    <a:pt x="185153" y="39471"/>
                  </a:lnTo>
                  <a:lnTo>
                    <a:pt x="151803" y="67995"/>
                  </a:lnTo>
                  <a:lnTo>
                    <a:pt x="123037" y="102844"/>
                  </a:lnTo>
                  <a:lnTo>
                    <a:pt x="99504" y="143205"/>
                  </a:lnTo>
                  <a:lnTo>
                    <a:pt x="81876" y="188264"/>
                  </a:lnTo>
                  <a:lnTo>
                    <a:pt x="70815" y="237210"/>
                  </a:lnTo>
                  <a:lnTo>
                    <a:pt x="66979" y="289217"/>
                  </a:lnTo>
                  <a:lnTo>
                    <a:pt x="69278" y="324269"/>
                  </a:lnTo>
                  <a:lnTo>
                    <a:pt x="53505" y="318439"/>
                  </a:lnTo>
                  <a:lnTo>
                    <a:pt x="24358" y="323862"/>
                  </a:lnTo>
                  <a:lnTo>
                    <a:pt x="5473" y="344703"/>
                  </a:lnTo>
                  <a:lnTo>
                    <a:pt x="0" y="377532"/>
                  </a:lnTo>
                  <a:lnTo>
                    <a:pt x="10058" y="412343"/>
                  </a:lnTo>
                  <a:lnTo>
                    <a:pt x="35966" y="439166"/>
                  </a:lnTo>
                  <a:lnTo>
                    <a:pt x="74726" y="454583"/>
                  </a:lnTo>
                  <a:lnTo>
                    <a:pt x="101231" y="454914"/>
                  </a:lnTo>
                  <a:lnTo>
                    <a:pt x="102895" y="458978"/>
                  </a:lnTo>
                  <a:lnTo>
                    <a:pt x="128054" y="498043"/>
                  </a:lnTo>
                  <a:lnTo>
                    <a:pt x="158076" y="529005"/>
                  </a:lnTo>
                  <a:lnTo>
                    <a:pt x="191922" y="552284"/>
                  </a:lnTo>
                  <a:lnTo>
                    <a:pt x="228549" y="568274"/>
                  </a:lnTo>
                  <a:lnTo>
                    <a:pt x="266915" y="577380"/>
                  </a:lnTo>
                  <a:lnTo>
                    <a:pt x="305993" y="579983"/>
                  </a:lnTo>
                  <a:lnTo>
                    <a:pt x="342252" y="577227"/>
                  </a:lnTo>
                  <a:lnTo>
                    <a:pt x="415302" y="555345"/>
                  </a:lnTo>
                  <a:lnTo>
                    <a:pt x="449491" y="534276"/>
                  </a:lnTo>
                  <a:lnTo>
                    <a:pt x="480390" y="505193"/>
                  </a:lnTo>
                  <a:lnTo>
                    <a:pt x="506691" y="467106"/>
                  </a:lnTo>
                  <a:lnTo>
                    <a:pt x="511873" y="454888"/>
                  </a:lnTo>
                  <a:lnTo>
                    <a:pt x="537019" y="454583"/>
                  </a:lnTo>
                  <a:lnTo>
                    <a:pt x="575411" y="439166"/>
                  </a:lnTo>
                  <a:lnTo>
                    <a:pt x="601243" y="412343"/>
                  </a:lnTo>
                  <a:lnTo>
                    <a:pt x="611936" y="377532"/>
                  </a:lnTo>
                  <a:close/>
                </a:path>
              </a:pathLst>
            </a:custGeom>
            <a:solidFill>
              <a:srgbClr val="D9DADC"/>
            </a:solidFill>
          </p:spPr>
          <p:txBody>
            <a:bodyPr wrap="square" lIns="0" tIns="0" rIns="0" bIns="0" rtlCol="0"/>
            <a:lstStyle/>
            <a:p>
              <a:endParaRPr/>
            </a:p>
          </p:txBody>
        </p:sp>
        <p:sp>
          <p:nvSpPr>
            <p:cNvPr id="31" name="object 31"/>
            <p:cNvSpPr/>
            <p:nvPr/>
          </p:nvSpPr>
          <p:spPr>
            <a:xfrm>
              <a:off x="1026020" y="9318776"/>
              <a:ext cx="400685" cy="56515"/>
            </a:xfrm>
            <a:custGeom>
              <a:avLst/>
              <a:gdLst/>
              <a:ahLst/>
              <a:cxnLst/>
              <a:rect l="l" t="t" r="r" b="b"/>
              <a:pathLst>
                <a:path w="400684" h="56515">
                  <a:moveTo>
                    <a:pt x="88252" y="28917"/>
                  </a:moveTo>
                  <a:lnTo>
                    <a:pt x="84772" y="17983"/>
                  </a:lnTo>
                  <a:lnTo>
                    <a:pt x="75311" y="8750"/>
                  </a:lnTo>
                  <a:lnTo>
                    <a:pt x="61290" y="2387"/>
                  </a:lnTo>
                  <a:lnTo>
                    <a:pt x="44157" y="0"/>
                  </a:lnTo>
                  <a:lnTo>
                    <a:pt x="26974" y="2387"/>
                  </a:lnTo>
                  <a:lnTo>
                    <a:pt x="12941" y="8750"/>
                  </a:lnTo>
                  <a:lnTo>
                    <a:pt x="3467" y="17983"/>
                  </a:lnTo>
                  <a:lnTo>
                    <a:pt x="0" y="28917"/>
                  </a:lnTo>
                  <a:lnTo>
                    <a:pt x="3467" y="39636"/>
                  </a:lnTo>
                  <a:lnTo>
                    <a:pt x="12941" y="48348"/>
                  </a:lnTo>
                  <a:lnTo>
                    <a:pt x="26974" y="54216"/>
                  </a:lnTo>
                  <a:lnTo>
                    <a:pt x="44157" y="56349"/>
                  </a:lnTo>
                  <a:lnTo>
                    <a:pt x="61290" y="54216"/>
                  </a:lnTo>
                  <a:lnTo>
                    <a:pt x="75311" y="48348"/>
                  </a:lnTo>
                  <a:lnTo>
                    <a:pt x="84772" y="39636"/>
                  </a:lnTo>
                  <a:lnTo>
                    <a:pt x="88252" y="28917"/>
                  </a:lnTo>
                  <a:close/>
                </a:path>
                <a:path w="400684" h="56515">
                  <a:moveTo>
                    <a:pt x="400342" y="28917"/>
                  </a:moveTo>
                  <a:lnTo>
                    <a:pt x="396862" y="17983"/>
                  </a:lnTo>
                  <a:lnTo>
                    <a:pt x="387400" y="8750"/>
                  </a:lnTo>
                  <a:lnTo>
                    <a:pt x="373367" y="2387"/>
                  </a:lnTo>
                  <a:lnTo>
                    <a:pt x="356196" y="0"/>
                  </a:lnTo>
                  <a:lnTo>
                    <a:pt x="339013" y="2387"/>
                  </a:lnTo>
                  <a:lnTo>
                    <a:pt x="324980" y="8750"/>
                  </a:lnTo>
                  <a:lnTo>
                    <a:pt x="315506" y="17983"/>
                  </a:lnTo>
                  <a:lnTo>
                    <a:pt x="312039" y="28917"/>
                  </a:lnTo>
                  <a:lnTo>
                    <a:pt x="315506" y="39636"/>
                  </a:lnTo>
                  <a:lnTo>
                    <a:pt x="324980" y="48348"/>
                  </a:lnTo>
                  <a:lnTo>
                    <a:pt x="339013" y="54216"/>
                  </a:lnTo>
                  <a:lnTo>
                    <a:pt x="356196" y="56349"/>
                  </a:lnTo>
                  <a:lnTo>
                    <a:pt x="373367" y="54216"/>
                  </a:lnTo>
                  <a:lnTo>
                    <a:pt x="387400" y="48348"/>
                  </a:lnTo>
                  <a:lnTo>
                    <a:pt x="396862" y="39636"/>
                  </a:lnTo>
                  <a:lnTo>
                    <a:pt x="400342" y="28917"/>
                  </a:lnTo>
                  <a:close/>
                </a:path>
              </a:pathLst>
            </a:custGeom>
            <a:solidFill>
              <a:srgbClr val="C8C9CB"/>
            </a:solidFill>
          </p:spPr>
          <p:txBody>
            <a:bodyPr wrap="square" lIns="0" tIns="0" rIns="0" bIns="0" rtlCol="0"/>
            <a:lstStyle/>
            <a:p>
              <a:endParaRPr/>
            </a:p>
          </p:txBody>
        </p:sp>
        <p:sp>
          <p:nvSpPr>
            <p:cNvPr id="32" name="object 32"/>
            <p:cNvSpPr/>
            <p:nvPr/>
          </p:nvSpPr>
          <p:spPr>
            <a:xfrm>
              <a:off x="962597" y="8933662"/>
              <a:ext cx="521334" cy="338455"/>
            </a:xfrm>
            <a:custGeom>
              <a:avLst/>
              <a:gdLst/>
              <a:ahLst/>
              <a:cxnLst/>
              <a:rect l="l" t="t" r="r" b="b"/>
              <a:pathLst>
                <a:path w="521334" h="338454">
                  <a:moveTo>
                    <a:pt x="54291" y="331825"/>
                  </a:moveTo>
                  <a:lnTo>
                    <a:pt x="49791" y="329902"/>
                  </a:lnTo>
                  <a:lnTo>
                    <a:pt x="38864" y="325556"/>
                  </a:lnTo>
                  <a:lnTo>
                    <a:pt x="25370" y="320922"/>
                  </a:lnTo>
                  <a:lnTo>
                    <a:pt x="13168" y="318135"/>
                  </a:lnTo>
                  <a:lnTo>
                    <a:pt x="3811" y="290487"/>
                  </a:lnTo>
                  <a:lnTo>
                    <a:pt x="0" y="257623"/>
                  </a:lnTo>
                  <a:lnTo>
                    <a:pt x="1981" y="221427"/>
                  </a:lnTo>
                  <a:lnTo>
                    <a:pt x="2098" y="220700"/>
                  </a:lnTo>
                  <a:lnTo>
                    <a:pt x="10055" y="182860"/>
                  </a:lnTo>
                  <a:lnTo>
                    <a:pt x="24443" y="144270"/>
                  </a:lnTo>
                  <a:lnTo>
                    <a:pt x="45420" y="107079"/>
                  </a:lnTo>
                  <a:lnTo>
                    <a:pt x="73244" y="72941"/>
                  </a:lnTo>
                  <a:lnTo>
                    <a:pt x="108178" y="43510"/>
                  </a:lnTo>
                  <a:lnTo>
                    <a:pt x="150482" y="20440"/>
                  </a:lnTo>
                  <a:lnTo>
                    <a:pt x="200416" y="5385"/>
                  </a:lnTo>
                  <a:lnTo>
                    <a:pt x="258240" y="0"/>
                  </a:lnTo>
                  <a:lnTo>
                    <a:pt x="312585" y="4492"/>
                  </a:lnTo>
                  <a:lnTo>
                    <a:pt x="360284" y="17219"/>
                  </a:lnTo>
                  <a:lnTo>
                    <a:pt x="401490" y="37055"/>
                  </a:lnTo>
                  <a:lnTo>
                    <a:pt x="436352" y="62874"/>
                  </a:lnTo>
                  <a:lnTo>
                    <a:pt x="465024" y="93551"/>
                  </a:lnTo>
                  <a:lnTo>
                    <a:pt x="486598" y="126352"/>
                  </a:lnTo>
                  <a:lnTo>
                    <a:pt x="328293" y="126352"/>
                  </a:lnTo>
                  <a:lnTo>
                    <a:pt x="328736" y="126901"/>
                  </a:lnTo>
                  <a:lnTo>
                    <a:pt x="233269" y="174825"/>
                  </a:lnTo>
                  <a:lnTo>
                    <a:pt x="149982" y="201326"/>
                  </a:lnTo>
                  <a:lnTo>
                    <a:pt x="91533" y="212416"/>
                  </a:lnTo>
                  <a:lnTo>
                    <a:pt x="69480" y="214655"/>
                  </a:lnTo>
                  <a:lnTo>
                    <a:pt x="54291" y="331825"/>
                  </a:lnTo>
                  <a:close/>
                </a:path>
                <a:path w="521334" h="338454">
                  <a:moveTo>
                    <a:pt x="328736" y="126901"/>
                  </a:moveTo>
                  <a:lnTo>
                    <a:pt x="328293" y="126352"/>
                  </a:lnTo>
                  <a:lnTo>
                    <a:pt x="329830" y="126352"/>
                  </a:lnTo>
                  <a:lnTo>
                    <a:pt x="328736" y="126901"/>
                  </a:lnTo>
                  <a:close/>
                </a:path>
                <a:path w="521334" h="338454">
                  <a:moveTo>
                    <a:pt x="442620" y="221427"/>
                  </a:moveTo>
                  <a:lnTo>
                    <a:pt x="396997" y="193785"/>
                  </a:lnTo>
                  <a:lnTo>
                    <a:pt x="360442" y="162318"/>
                  </a:lnTo>
                  <a:lnTo>
                    <a:pt x="336734" y="136842"/>
                  </a:lnTo>
                  <a:lnTo>
                    <a:pt x="328736" y="126901"/>
                  </a:lnTo>
                  <a:lnTo>
                    <a:pt x="329830" y="126352"/>
                  </a:lnTo>
                  <a:lnTo>
                    <a:pt x="486598" y="126352"/>
                  </a:lnTo>
                  <a:lnTo>
                    <a:pt x="487655" y="127960"/>
                  </a:lnTo>
                  <a:lnTo>
                    <a:pt x="504399" y="164976"/>
                  </a:lnTo>
                  <a:lnTo>
                    <a:pt x="515405" y="203474"/>
                  </a:lnTo>
                  <a:lnTo>
                    <a:pt x="517809" y="220700"/>
                  </a:lnTo>
                  <a:lnTo>
                    <a:pt x="442441" y="220700"/>
                  </a:lnTo>
                  <a:lnTo>
                    <a:pt x="442620" y="221427"/>
                  </a:lnTo>
                  <a:close/>
                </a:path>
                <a:path w="521334" h="338454">
                  <a:moveTo>
                    <a:pt x="443978" y="222250"/>
                  </a:moveTo>
                  <a:lnTo>
                    <a:pt x="442620" y="221427"/>
                  </a:lnTo>
                  <a:lnTo>
                    <a:pt x="442441" y="220700"/>
                  </a:lnTo>
                  <a:lnTo>
                    <a:pt x="443978" y="222250"/>
                  </a:lnTo>
                  <a:close/>
                </a:path>
                <a:path w="521334" h="338454">
                  <a:moveTo>
                    <a:pt x="518025" y="222250"/>
                  </a:moveTo>
                  <a:lnTo>
                    <a:pt x="443978" y="222250"/>
                  </a:lnTo>
                  <a:lnTo>
                    <a:pt x="442441" y="220700"/>
                  </a:lnTo>
                  <a:lnTo>
                    <a:pt x="517809" y="220700"/>
                  </a:lnTo>
                  <a:lnTo>
                    <a:pt x="518025" y="222250"/>
                  </a:lnTo>
                  <a:close/>
                </a:path>
                <a:path w="521334" h="338454">
                  <a:moveTo>
                    <a:pt x="471359" y="337934"/>
                  </a:moveTo>
                  <a:lnTo>
                    <a:pt x="442620" y="221427"/>
                  </a:lnTo>
                  <a:lnTo>
                    <a:pt x="443978" y="222250"/>
                  </a:lnTo>
                  <a:lnTo>
                    <a:pt x="518025" y="222250"/>
                  </a:lnTo>
                  <a:lnTo>
                    <a:pt x="520826" y="242327"/>
                  </a:lnTo>
                  <a:lnTo>
                    <a:pt x="520813" y="280410"/>
                  </a:lnTo>
                  <a:lnTo>
                    <a:pt x="515517" y="316598"/>
                  </a:lnTo>
                  <a:lnTo>
                    <a:pt x="502193" y="320580"/>
                  </a:lnTo>
                  <a:lnTo>
                    <a:pt x="487728" y="327842"/>
                  </a:lnTo>
                  <a:lnTo>
                    <a:pt x="476117" y="334816"/>
                  </a:lnTo>
                  <a:lnTo>
                    <a:pt x="471359" y="337934"/>
                  </a:lnTo>
                  <a:close/>
                </a:path>
              </a:pathLst>
            </a:custGeom>
            <a:solidFill>
              <a:srgbClr val="4D4D4F"/>
            </a:solidFill>
          </p:spPr>
          <p:txBody>
            <a:bodyPr wrap="square" lIns="0" tIns="0" rIns="0" bIns="0" rtlCol="0"/>
            <a:lstStyle/>
            <a:p>
              <a:endParaRPr/>
            </a:p>
          </p:txBody>
        </p:sp>
        <p:sp>
          <p:nvSpPr>
            <p:cNvPr id="33" name="object 33"/>
            <p:cNvSpPr/>
            <p:nvPr/>
          </p:nvSpPr>
          <p:spPr>
            <a:xfrm>
              <a:off x="962597" y="8933662"/>
              <a:ext cx="521334" cy="338455"/>
            </a:xfrm>
            <a:custGeom>
              <a:avLst/>
              <a:gdLst/>
              <a:ahLst/>
              <a:cxnLst/>
              <a:rect l="l" t="t" r="r" b="b"/>
              <a:pathLst>
                <a:path w="521334" h="338454">
                  <a:moveTo>
                    <a:pt x="471359" y="337934"/>
                  </a:moveTo>
                  <a:lnTo>
                    <a:pt x="476117" y="334816"/>
                  </a:lnTo>
                  <a:lnTo>
                    <a:pt x="487728" y="327842"/>
                  </a:lnTo>
                  <a:lnTo>
                    <a:pt x="502193" y="320580"/>
                  </a:lnTo>
                  <a:lnTo>
                    <a:pt x="515517" y="316598"/>
                  </a:lnTo>
                  <a:lnTo>
                    <a:pt x="520813" y="280410"/>
                  </a:lnTo>
                  <a:lnTo>
                    <a:pt x="515405" y="203474"/>
                  </a:lnTo>
                  <a:lnTo>
                    <a:pt x="504399" y="164976"/>
                  </a:lnTo>
                  <a:lnTo>
                    <a:pt x="487655" y="127960"/>
                  </a:lnTo>
                  <a:lnTo>
                    <a:pt x="465024" y="93551"/>
                  </a:lnTo>
                  <a:lnTo>
                    <a:pt x="436352" y="62874"/>
                  </a:lnTo>
                  <a:lnTo>
                    <a:pt x="401490" y="37055"/>
                  </a:lnTo>
                  <a:lnTo>
                    <a:pt x="360284" y="17219"/>
                  </a:lnTo>
                  <a:lnTo>
                    <a:pt x="312585" y="4492"/>
                  </a:lnTo>
                  <a:lnTo>
                    <a:pt x="258240" y="0"/>
                  </a:lnTo>
                  <a:lnTo>
                    <a:pt x="200416" y="5385"/>
                  </a:lnTo>
                  <a:lnTo>
                    <a:pt x="150482" y="20440"/>
                  </a:lnTo>
                  <a:lnTo>
                    <a:pt x="108178" y="43510"/>
                  </a:lnTo>
                  <a:lnTo>
                    <a:pt x="73244" y="72941"/>
                  </a:lnTo>
                  <a:lnTo>
                    <a:pt x="45420" y="107079"/>
                  </a:lnTo>
                  <a:lnTo>
                    <a:pt x="24443" y="144270"/>
                  </a:lnTo>
                  <a:lnTo>
                    <a:pt x="10055" y="182860"/>
                  </a:lnTo>
                  <a:lnTo>
                    <a:pt x="1994" y="221196"/>
                  </a:lnTo>
                  <a:lnTo>
                    <a:pt x="0" y="257623"/>
                  </a:lnTo>
                  <a:lnTo>
                    <a:pt x="3811" y="290487"/>
                  </a:lnTo>
                  <a:lnTo>
                    <a:pt x="13168" y="318135"/>
                  </a:lnTo>
                  <a:lnTo>
                    <a:pt x="25370" y="320922"/>
                  </a:lnTo>
                  <a:lnTo>
                    <a:pt x="38864" y="325556"/>
                  </a:lnTo>
                  <a:lnTo>
                    <a:pt x="49791" y="329902"/>
                  </a:lnTo>
                  <a:lnTo>
                    <a:pt x="54291" y="331825"/>
                  </a:lnTo>
                  <a:lnTo>
                    <a:pt x="69480" y="214655"/>
                  </a:lnTo>
                  <a:lnTo>
                    <a:pt x="91533" y="212416"/>
                  </a:lnTo>
                  <a:lnTo>
                    <a:pt x="149982" y="201326"/>
                  </a:lnTo>
                  <a:lnTo>
                    <a:pt x="233269" y="174825"/>
                  </a:lnTo>
                  <a:lnTo>
                    <a:pt x="329830" y="126352"/>
                  </a:lnTo>
                  <a:lnTo>
                    <a:pt x="328293" y="126352"/>
                  </a:lnTo>
                  <a:lnTo>
                    <a:pt x="336734" y="136842"/>
                  </a:lnTo>
                  <a:lnTo>
                    <a:pt x="360442" y="162318"/>
                  </a:lnTo>
                  <a:lnTo>
                    <a:pt x="396997" y="193785"/>
                  </a:lnTo>
                  <a:lnTo>
                    <a:pt x="443978" y="222250"/>
                  </a:lnTo>
                  <a:lnTo>
                    <a:pt x="442441" y="220700"/>
                  </a:lnTo>
                  <a:lnTo>
                    <a:pt x="471359" y="337934"/>
                  </a:lnTo>
                  <a:close/>
                </a:path>
              </a:pathLst>
            </a:custGeom>
            <a:ln w="15222">
              <a:solidFill>
                <a:srgbClr val="4D4D4F"/>
              </a:solidFill>
            </a:ln>
          </p:spPr>
          <p:txBody>
            <a:bodyPr wrap="square" lIns="0" tIns="0" rIns="0" bIns="0" rtlCol="0"/>
            <a:lstStyle/>
            <a:p>
              <a:endParaRPr/>
            </a:p>
          </p:txBody>
        </p:sp>
        <p:pic>
          <p:nvPicPr>
            <p:cNvPr id="34" name="object 34"/>
            <p:cNvPicPr/>
            <p:nvPr/>
          </p:nvPicPr>
          <p:blipFill>
            <a:blip r:embed="rId34" cstate="print"/>
            <a:stretch>
              <a:fillRect/>
            </a:stretch>
          </p:blipFill>
          <p:spPr>
            <a:xfrm>
              <a:off x="1055697" y="8983125"/>
              <a:ext cx="146132" cy="103511"/>
            </a:xfrm>
            <a:prstGeom prst="rect">
              <a:avLst/>
            </a:prstGeom>
          </p:spPr>
        </p:pic>
        <p:sp>
          <p:nvSpPr>
            <p:cNvPr id="35" name="object 35"/>
            <p:cNvSpPr/>
            <p:nvPr/>
          </p:nvSpPr>
          <p:spPr>
            <a:xfrm>
              <a:off x="1228470" y="9341637"/>
              <a:ext cx="6350" cy="21590"/>
            </a:xfrm>
            <a:custGeom>
              <a:avLst/>
              <a:gdLst/>
              <a:ahLst/>
              <a:cxnLst/>
              <a:rect l="l" t="t" r="r" b="b"/>
              <a:pathLst>
                <a:path w="6350" h="21590">
                  <a:moveTo>
                    <a:pt x="0" y="0"/>
                  </a:moveTo>
                  <a:lnTo>
                    <a:pt x="6057" y="12166"/>
                  </a:lnTo>
                  <a:lnTo>
                    <a:pt x="0" y="21285"/>
                  </a:lnTo>
                </a:path>
              </a:pathLst>
            </a:custGeom>
            <a:ln w="15222">
              <a:solidFill>
                <a:srgbClr val="A4A7AA"/>
              </a:solidFill>
            </a:ln>
          </p:spPr>
          <p:txBody>
            <a:bodyPr wrap="square" lIns="0" tIns="0" rIns="0" bIns="0" rtlCol="0"/>
            <a:lstStyle/>
            <a:p>
              <a:endParaRPr/>
            </a:p>
          </p:txBody>
        </p:sp>
        <p:sp>
          <p:nvSpPr>
            <p:cNvPr id="36" name="object 36"/>
            <p:cNvSpPr/>
            <p:nvPr/>
          </p:nvSpPr>
          <p:spPr>
            <a:xfrm>
              <a:off x="1091450" y="9137970"/>
              <a:ext cx="266700" cy="34925"/>
            </a:xfrm>
            <a:custGeom>
              <a:avLst/>
              <a:gdLst/>
              <a:ahLst/>
              <a:cxnLst/>
              <a:rect l="l" t="t" r="r" b="b"/>
              <a:pathLst>
                <a:path w="266700" h="34925">
                  <a:moveTo>
                    <a:pt x="266407" y="34706"/>
                  </a:moveTo>
                  <a:lnTo>
                    <a:pt x="260122" y="20078"/>
                  </a:lnTo>
                  <a:lnTo>
                    <a:pt x="245849" y="6894"/>
                  </a:lnTo>
                  <a:lnTo>
                    <a:pt x="227010" y="0"/>
                  </a:lnTo>
                  <a:lnTo>
                    <a:pt x="207022" y="4238"/>
                  </a:lnTo>
                </a:path>
                <a:path w="266700" h="34925">
                  <a:moveTo>
                    <a:pt x="0" y="34706"/>
                  </a:moveTo>
                  <a:lnTo>
                    <a:pt x="7397" y="20341"/>
                  </a:lnTo>
                  <a:lnTo>
                    <a:pt x="22650" y="7850"/>
                  </a:lnTo>
                  <a:lnTo>
                    <a:pt x="42180" y="1928"/>
                  </a:lnTo>
                  <a:lnTo>
                    <a:pt x="62407" y="7274"/>
                  </a:lnTo>
                </a:path>
              </a:pathLst>
            </a:custGeom>
            <a:ln w="10655">
              <a:solidFill>
                <a:srgbClr val="646467"/>
              </a:solidFill>
            </a:ln>
          </p:spPr>
          <p:txBody>
            <a:bodyPr wrap="square" lIns="0" tIns="0" rIns="0" bIns="0" rtlCol="0"/>
            <a:lstStyle/>
            <a:p>
              <a:endParaRPr/>
            </a:p>
          </p:txBody>
        </p:sp>
        <p:pic>
          <p:nvPicPr>
            <p:cNvPr id="37" name="object 37"/>
            <p:cNvPicPr/>
            <p:nvPr/>
          </p:nvPicPr>
          <p:blipFill>
            <a:blip r:embed="rId35" cstate="print"/>
            <a:stretch>
              <a:fillRect/>
            </a:stretch>
          </p:blipFill>
          <p:spPr>
            <a:xfrm>
              <a:off x="1178258" y="9399463"/>
              <a:ext cx="88283" cy="97427"/>
            </a:xfrm>
            <a:prstGeom prst="rect">
              <a:avLst/>
            </a:prstGeom>
          </p:spPr>
        </p:pic>
        <p:sp>
          <p:nvSpPr>
            <p:cNvPr id="38" name="object 38"/>
            <p:cNvSpPr/>
            <p:nvPr/>
          </p:nvSpPr>
          <p:spPr>
            <a:xfrm>
              <a:off x="1321346" y="9268574"/>
              <a:ext cx="45720" cy="24765"/>
            </a:xfrm>
            <a:custGeom>
              <a:avLst/>
              <a:gdLst/>
              <a:ahLst/>
              <a:cxnLst/>
              <a:rect l="l" t="t" r="r" b="b"/>
              <a:pathLst>
                <a:path w="45719" h="24765">
                  <a:moveTo>
                    <a:pt x="45643" y="13690"/>
                  </a:moveTo>
                  <a:lnTo>
                    <a:pt x="38049" y="24358"/>
                  </a:lnTo>
                </a:path>
                <a:path w="45719" h="24765">
                  <a:moveTo>
                    <a:pt x="24307" y="1485"/>
                  </a:moveTo>
                  <a:lnTo>
                    <a:pt x="21285" y="13690"/>
                  </a:lnTo>
                </a:path>
                <a:path w="45719" h="24765">
                  <a:moveTo>
                    <a:pt x="1485" y="12153"/>
                  </a:moveTo>
                  <a:lnTo>
                    <a:pt x="0" y="0"/>
                  </a:lnTo>
                </a:path>
              </a:pathLst>
            </a:custGeom>
            <a:ln w="7611">
              <a:solidFill>
                <a:srgbClr val="646467"/>
              </a:solidFill>
            </a:ln>
          </p:spPr>
          <p:txBody>
            <a:bodyPr wrap="square" lIns="0" tIns="0" rIns="0" bIns="0" rtlCol="0"/>
            <a:lstStyle/>
            <a:p>
              <a:endParaRPr/>
            </a:p>
          </p:txBody>
        </p:sp>
        <p:sp>
          <p:nvSpPr>
            <p:cNvPr id="39" name="object 39"/>
            <p:cNvSpPr/>
            <p:nvPr/>
          </p:nvSpPr>
          <p:spPr>
            <a:xfrm>
              <a:off x="1292428" y="9286441"/>
              <a:ext cx="71755" cy="23495"/>
            </a:xfrm>
            <a:custGeom>
              <a:avLst/>
              <a:gdLst/>
              <a:ahLst/>
              <a:cxnLst/>
              <a:rect l="l" t="t" r="r" b="b"/>
              <a:pathLst>
                <a:path w="71755" h="23495">
                  <a:moveTo>
                    <a:pt x="71526" y="23204"/>
                  </a:moveTo>
                  <a:lnTo>
                    <a:pt x="60764" y="9896"/>
                  </a:lnTo>
                  <a:lnTo>
                    <a:pt x="42592" y="0"/>
                  </a:lnTo>
                  <a:lnTo>
                    <a:pt x="21005" y="949"/>
                  </a:lnTo>
                  <a:lnTo>
                    <a:pt x="0" y="20181"/>
                  </a:lnTo>
                </a:path>
              </a:pathLst>
            </a:custGeom>
            <a:ln w="15222">
              <a:solidFill>
                <a:srgbClr val="646467"/>
              </a:solidFill>
            </a:ln>
          </p:spPr>
          <p:txBody>
            <a:bodyPr wrap="square" lIns="0" tIns="0" rIns="0" bIns="0" rtlCol="0"/>
            <a:lstStyle/>
            <a:p>
              <a:endParaRPr/>
            </a:p>
          </p:txBody>
        </p:sp>
        <p:pic>
          <p:nvPicPr>
            <p:cNvPr id="40" name="object 40"/>
            <p:cNvPicPr/>
            <p:nvPr/>
          </p:nvPicPr>
          <p:blipFill>
            <a:blip r:embed="rId36" cstate="print"/>
            <a:stretch>
              <a:fillRect/>
            </a:stretch>
          </p:blipFill>
          <p:spPr>
            <a:xfrm>
              <a:off x="1080063" y="9264768"/>
              <a:ext cx="96624" cy="81435"/>
            </a:xfrm>
            <a:prstGeom prst="rect">
              <a:avLst/>
            </a:prstGeom>
          </p:spPr>
        </p:pic>
        <p:sp>
          <p:nvSpPr>
            <p:cNvPr id="41" name="object 41"/>
            <p:cNvSpPr/>
            <p:nvPr/>
          </p:nvSpPr>
          <p:spPr>
            <a:xfrm>
              <a:off x="1277188" y="9318777"/>
              <a:ext cx="15240" cy="22860"/>
            </a:xfrm>
            <a:custGeom>
              <a:avLst/>
              <a:gdLst/>
              <a:ahLst/>
              <a:cxnLst/>
              <a:rect l="l" t="t" r="r" b="b"/>
              <a:pathLst>
                <a:path w="15240" h="22859">
                  <a:moveTo>
                    <a:pt x="0" y="0"/>
                  </a:moveTo>
                  <a:lnTo>
                    <a:pt x="15240" y="22860"/>
                  </a:lnTo>
                </a:path>
              </a:pathLst>
            </a:custGeom>
            <a:ln w="9133">
              <a:solidFill>
                <a:srgbClr val="A4A7AA"/>
              </a:solidFill>
            </a:ln>
          </p:spPr>
          <p:txBody>
            <a:bodyPr wrap="square" lIns="0" tIns="0" rIns="0" bIns="0" rtlCol="0"/>
            <a:lstStyle/>
            <a:p>
              <a:endParaRPr/>
            </a:p>
          </p:txBody>
        </p:sp>
      </p:grpSp>
      <p:grpSp>
        <p:nvGrpSpPr>
          <p:cNvPr id="19" name="object 2"/>
          <p:cNvGrpSpPr/>
          <p:nvPr/>
        </p:nvGrpSpPr>
        <p:grpSpPr>
          <a:xfrm>
            <a:off x="3415956" y="10148442"/>
            <a:ext cx="703580" cy="91440"/>
            <a:chOff x="3415956" y="10148442"/>
            <a:chExt cx="703580" cy="91440"/>
          </a:xfrm>
        </p:grpSpPr>
        <p:sp>
          <p:nvSpPr>
            <p:cNvPr id="20"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88" name="object 4"/>
            <p:cNvPicPr/>
            <p:nvPr/>
          </p:nvPicPr>
          <p:blipFill>
            <a:blip r:embed="rId37" cstate="print"/>
            <a:stretch>
              <a:fillRect/>
            </a:stretch>
          </p:blipFill>
          <p:spPr>
            <a:xfrm>
              <a:off x="3738663" y="10148442"/>
              <a:ext cx="123329" cy="91325"/>
            </a:xfrm>
            <a:prstGeom prst="rect">
              <a:avLst/>
            </a:prstGeom>
          </p:spPr>
        </p:pic>
        <p:sp>
          <p:nvSpPr>
            <p:cNvPr id="90"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D4D4F"/>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pic>
          <p:nvPicPr>
            <p:cNvPr id="11" name="object 11"/>
            <p:cNvPicPr/>
            <p:nvPr/>
          </p:nvPicPr>
          <p:blipFill>
            <a:blip r:embed="rId4" cstate="print"/>
            <a:stretch>
              <a:fillRect/>
            </a:stretch>
          </p:blipFill>
          <p:spPr>
            <a:xfrm>
              <a:off x="5787631" y="1232547"/>
              <a:ext cx="357733" cy="105016"/>
            </a:xfrm>
            <a:prstGeom prst="rect">
              <a:avLst/>
            </a:prstGeom>
          </p:spPr>
        </p:pic>
        <p:pic>
          <p:nvPicPr>
            <p:cNvPr id="12" name="object 12"/>
            <p:cNvPicPr/>
            <p:nvPr/>
          </p:nvPicPr>
          <p:blipFill>
            <a:blip r:embed="rId5" cstate="print"/>
            <a:stretch>
              <a:fillRect/>
            </a:stretch>
          </p:blipFill>
          <p:spPr>
            <a:xfrm>
              <a:off x="951407" y="1861248"/>
              <a:ext cx="5515178" cy="3466147"/>
            </a:xfrm>
            <a:prstGeom prst="rect">
              <a:avLst/>
            </a:prstGeom>
          </p:spPr>
        </p:pic>
      </p:grpSp>
      <p:grpSp>
        <p:nvGrpSpPr>
          <p:cNvPr id="13" name="object 13"/>
          <p:cNvGrpSpPr/>
          <p:nvPr/>
        </p:nvGrpSpPr>
        <p:grpSpPr>
          <a:xfrm>
            <a:off x="709358" y="5645149"/>
            <a:ext cx="6116955" cy="4319270"/>
            <a:chOff x="709358" y="5645149"/>
            <a:chExt cx="6116955" cy="4319270"/>
          </a:xfrm>
        </p:grpSpPr>
        <p:sp>
          <p:nvSpPr>
            <p:cNvPr id="14" name="object 14"/>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sp>
          <p:nvSpPr>
            <p:cNvPr id="15" name="object 15"/>
            <p:cNvSpPr/>
            <p:nvPr/>
          </p:nvSpPr>
          <p:spPr>
            <a:xfrm>
              <a:off x="3584918" y="9485642"/>
              <a:ext cx="2882265" cy="300990"/>
            </a:xfrm>
            <a:custGeom>
              <a:avLst/>
              <a:gdLst/>
              <a:ahLst/>
              <a:cxnLst/>
              <a:rect l="l" t="t" r="r" b="b"/>
              <a:pathLst>
                <a:path w="2882265" h="300990">
                  <a:moveTo>
                    <a:pt x="2881668" y="0"/>
                  </a:moveTo>
                  <a:lnTo>
                    <a:pt x="2867977" y="0"/>
                  </a:lnTo>
                  <a:lnTo>
                    <a:pt x="2867977" y="12700"/>
                  </a:lnTo>
                  <a:lnTo>
                    <a:pt x="2867977" y="288277"/>
                  </a:lnTo>
                  <a:lnTo>
                    <a:pt x="13690" y="288277"/>
                  </a:lnTo>
                  <a:lnTo>
                    <a:pt x="13690" y="294398"/>
                  </a:lnTo>
                  <a:lnTo>
                    <a:pt x="13690" y="294627"/>
                  </a:lnTo>
                  <a:lnTo>
                    <a:pt x="7594" y="294627"/>
                  </a:lnTo>
                  <a:lnTo>
                    <a:pt x="7594" y="294398"/>
                  </a:lnTo>
                  <a:lnTo>
                    <a:pt x="13690" y="294398"/>
                  </a:lnTo>
                  <a:lnTo>
                    <a:pt x="13690" y="288302"/>
                  </a:lnTo>
                  <a:lnTo>
                    <a:pt x="7594" y="288302"/>
                  </a:lnTo>
                  <a:lnTo>
                    <a:pt x="13690" y="288277"/>
                  </a:lnTo>
                  <a:lnTo>
                    <a:pt x="13690" y="12700"/>
                  </a:lnTo>
                  <a:lnTo>
                    <a:pt x="2867977" y="12700"/>
                  </a:lnTo>
                  <a:lnTo>
                    <a:pt x="2867977" y="0"/>
                  </a:lnTo>
                  <a:lnTo>
                    <a:pt x="0" y="0"/>
                  </a:lnTo>
                  <a:lnTo>
                    <a:pt x="0" y="12700"/>
                  </a:lnTo>
                  <a:lnTo>
                    <a:pt x="0" y="288277"/>
                  </a:lnTo>
                  <a:lnTo>
                    <a:pt x="0" y="294627"/>
                  </a:lnTo>
                  <a:lnTo>
                    <a:pt x="0" y="300977"/>
                  </a:lnTo>
                  <a:lnTo>
                    <a:pt x="2881668" y="300977"/>
                  </a:lnTo>
                  <a:lnTo>
                    <a:pt x="2881668" y="294627"/>
                  </a:lnTo>
                  <a:lnTo>
                    <a:pt x="2881668" y="288277"/>
                  </a:lnTo>
                  <a:lnTo>
                    <a:pt x="2881668" y="12700"/>
                  </a:lnTo>
                  <a:lnTo>
                    <a:pt x="2881668" y="0"/>
                  </a:lnTo>
                  <a:close/>
                </a:path>
              </a:pathLst>
            </a:custGeom>
            <a:solidFill>
              <a:srgbClr val="4D4D4F"/>
            </a:solidFill>
          </p:spPr>
          <p:txBody>
            <a:bodyPr wrap="square" lIns="0" tIns="0" rIns="0" bIns="0" rtlCol="0"/>
            <a:lstStyle/>
            <a:p>
              <a:endParaRPr/>
            </a:p>
          </p:txBody>
        </p:sp>
        <p:pic>
          <p:nvPicPr>
            <p:cNvPr id="16" name="object 16"/>
            <p:cNvPicPr/>
            <p:nvPr/>
          </p:nvPicPr>
          <p:blipFill>
            <a:blip r:embed="rId6" cstate="print"/>
            <a:stretch>
              <a:fillRect/>
            </a:stretch>
          </p:blipFill>
          <p:spPr>
            <a:xfrm>
              <a:off x="4475454" y="9562350"/>
              <a:ext cx="123278" cy="143078"/>
            </a:xfrm>
            <a:prstGeom prst="rect">
              <a:avLst/>
            </a:prstGeom>
          </p:spPr>
        </p:pic>
        <p:pic>
          <p:nvPicPr>
            <p:cNvPr id="17" name="object 17"/>
            <p:cNvPicPr/>
            <p:nvPr/>
          </p:nvPicPr>
          <p:blipFill>
            <a:blip r:embed="rId7" cstate="print"/>
            <a:stretch>
              <a:fillRect/>
            </a:stretch>
          </p:blipFill>
          <p:spPr>
            <a:xfrm>
              <a:off x="4632223" y="9565385"/>
              <a:ext cx="133997" cy="138557"/>
            </a:xfrm>
            <a:prstGeom prst="rect">
              <a:avLst/>
            </a:prstGeom>
          </p:spPr>
        </p:pic>
        <p:pic>
          <p:nvPicPr>
            <p:cNvPr id="18" name="object 18"/>
            <p:cNvPicPr/>
            <p:nvPr/>
          </p:nvPicPr>
          <p:blipFill>
            <a:blip r:embed="rId8" cstate="print"/>
            <a:stretch>
              <a:fillRect/>
            </a:stretch>
          </p:blipFill>
          <p:spPr>
            <a:xfrm>
              <a:off x="4792065" y="9562350"/>
              <a:ext cx="302971" cy="141592"/>
            </a:xfrm>
            <a:prstGeom prst="rect">
              <a:avLst/>
            </a:prstGeom>
          </p:spPr>
        </p:pic>
        <p:pic>
          <p:nvPicPr>
            <p:cNvPr id="19" name="object 19"/>
            <p:cNvPicPr/>
            <p:nvPr/>
          </p:nvPicPr>
          <p:blipFill>
            <a:blip r:embed="rId9" cstate="print"/>
            <a:stretch>
              <a:fillRect/>
            </a:stretch>
          </p:blipFill>
          <p:spPr>
            <a:xfrm>
              <a:off x="5116309" y="9576053"/>
              <a:ext cx="138518" cy="124815"/>
            </a:xfrm>
            <a:prstGeom prst="rect">
              <a:avLst/>
            </a:prstGeom>
          </p:spPr>
        </p:pic>
        <p:sp>
          <p:nvSpPr>
            <p:cNvPr id="20" name="object 20"/>
            <p:cNvSpPr/>
            <p:nvPr/>
          </p:nvSpPr>
          <p:spPr>
            <a:xfrm>
              <a:off x="5277688" y="9626599"/>
              <a:ext cx="144780" cy="15240"/>
            </a:xfrm>
            <a:custGeom>
              <a:avLst/>
              <a:gdLst/>
              <a:ahLst/>
              <a:cxnLst/>
              <a:rect l="l" t="t" r="r" b="b"/>
              <a:pathLst>
                <a:path w="144779" h="15240">
                  <a:moveTo>
                    <a:pt x="144614" y="0"/>
                  </a:moveTo>
                  <a:lnTo>
                    <a:pt x="0" y="0"/>
                  </a:lnTo>
                  <a:lnTo>
                    <a:pt x="0" y="13970"/>
                  </a:lnTo>
                  <a:lnTo>
                    <a:pt x="0" y="15240"/>
                  </a:lnTo>
                  <a:lnTo>
                    <a:pt x="139661" y="15240"/>
                  </a:lnTo>
                  <a:lnTo>
                    <a:pt x="139661" y="13970"/>
                  </a:lnTo>
                  <a:lnTo>
                    <a:pt x="144614" y="13970"/>
                  </a:lnTo>
                  <a:lnTo>
                    <a:pt x="144614" y="0"/>
                  </a:lnTo>
                  <a:close/>
                </a:path>
              </a:pathLst>
            </a:custGeom>
            <a:solidFill>
              <a:srgbClr val="4D4D4F"/>
            </a:solidFill>
          </p:spPr>
          <p:txBody>
            <a:bodyPr wrap="square" lIns="0" tIns="0" rIns="0" bIns="0" rtlCol="0"/>
            <a:lstStyle/>
            <a:p>
              <a:endParaRPr/>
            </a:p>
          </p:txBody>
        </p:sp>
        <p:pic>
          <p:nvPicPr>
            <p:cNvPr id="21" name="object 21"/>
            <p:cNvPicPr/>
            <p:nvPr/>
          </p:nvPicPr>
          <p:blipFill>
            <a:blip r:embed="rId10" cstate="print"/>
            <a:stretch>
              <a:fillRect/>
            </a:stretch>
          </p:blipFill>
          <p:spPr>
            <a:xfrm>
              <a:off x="5446661" y="9562350"/>
              <a:ext cx="124815" cy="141592"/>
            </a:xfrm>
            <a:prstGeom prst="rect">
              <a:avLst/>
            </a:prstGeom>
          </p:spPr>
        </p:pic>
        <p:pic>
          <p:nvPicPr>
            <p:cNvPr id="22" name="object 22"/>
            <p:cNvPicPr/>
            <p:nvPr/>
          </p:nvPicPr>
          <p:blipFill>
            <a:blip r:embed="rId11" cstate="print"/>
            <a:stretch>
              <a:fillRect/>
            </a:stretch>
          </p:blipFill>
          <p:spPr>
            <a:xfrm>
              <a:off x="4600283" y="8560688"/>
              <a:ext cx="780897" cy="653059"/>
            </a:xfrm>
            <a:prstGeom prst="rect">
              <a:avLst/>
            </a:prstGeom>
          </p:spPr>
        </p:pic>
        <p:pic>
          <p:nvPicPr>
            <p:cNvPr id="23" name="object 23"/>
            <p:cNvPicPr/>
            <p:nvPr/>
          </p:nvPicPr>
          <p:blipFill>
            <a:blip r:embed="rId12" cstate="print"/>
            <a:stretch>
              <a:fillRect/>
            </a:stretch>
          </p:blipFill>
          <p:spPr>
            <a:xfrm>
              <a:off x="5233542" y="8641358"/>
              <a:ext cx="76098" cy="73075"/>
            </a:xfrm>
            <a:prstGeom prst="rect">
              <a:avLst/>
            </a:prstGeom>
          </p:spPr>
        </p:pic>
        <p:pic>
          <p:nvPicPr>
            <p:cNvPr id="24" name="object 24"/>
            <p:cNvPicPr/>
            <p:nvPr/>
          </p:nvPicPr>
          <p:blipFill>
            <a:blip r:embed="rId13" cstate="print"/>
            <a:stretch>
              <a:fillRect/>
            </a:stretch>
          </p:blipFill>
          <p:spPr>
            <a:xfrm>
              <a:off x="4816424" y="8562238"/>
              <a:ext cx="564756" cy="327761"/>
            </a:xfrm>
            <a:prstGeom prst="rect">
              <a:avLst/>
            </a:prstGeom>
          </p:spPr>
        </p:pic>
        <p:pic>
          <p:nvPicPr>
            <p:cNvPr id="25" name="object 25"/>
            <p:cNvPicPr/>
            <p:nvPr/>
          </p:nvPicPr>
          <p:blipFill>
            <a:blip r:embed="rId14" cstate="print"/>
            <a:stretch>
              <a:fillRect/>
            </a:stretch>
          </p:blipFill>
          <p:spPr>
            <a:xfrm>
              <a:off x="4865141" y="8892552"/>
              <a:ext cx="343848" cy="321195"/>
            </a:xfrm>
            <a:prstGeom prst="rect">
              <a:avLst/>
            </a:prstGeom>
          </p:spPr>
        </p:pic>
        <p:pic>
          <p:nvPicPr>
            <p:cNvPr id="26" name="object 26"/>
            <p:cNvPicPr/>
            <p:nvPr/>
          </p:nvPicPr>
          <p:blipFill>
            <a:blip r:embed="rId15" cstate="print"/>
            <a:stretch>
              <a:fillRect/>
            </a:stretch>
          </p:blipFill>
          <p:spPr>
            <a:xfrm>
              <a:off x="5060010" y="8449563"/>
              <a:ext cx="21285" cy="21335"/>
            </a:xfrm>
            <a:prstGeom prst="rect">
              <a:avLst/>
            </a:prstGeom>
          </p:spPr>
        </p:pic>
        <p:pic>
          <p:nvPicPr>
            <p:cNvPr id="27" name="object 27"/>
            <p:cNvPicPr/>
            <p:nvPr/>
          </p:nvPicPr>
          <p:blipFill>
            <a:blip r:embed="rId16" cstate="print"/>
            <a:stretch>
              <a:fillRect/>
            </a:stretch>
          </p:blipFill>
          <p:spPr>
            <a:xfrm>
              <a:off x="5121621" y="8432850"/>
              <a:ext cx="26691" cy="38049"/>
            </a:xfrm>
            <a:prstGeom prst="rect">
              <a:avLst/>
            </a:prstGeom>
          </p:spPr>
        </p:pic>
        <p:pic>
          <p:nvPicPr>
            <p:cNvPr id="28" name="object 28"/>
            <p:cNvPicPr/>
            <p:nvPr/>
          </p:nvPicPr>
          <p:blipFill>
            <a:blip r:embed="rId17" cstate="print"/>
            <a:stretch>
              <a:fillRect/>
            </a:stretch>
          </p:blipFill>
          <p:spPr>
            <a:xfrm>
              <a:off x="5005184" y="8470899"/>
              <a:ext cx="231381" cy="138506"/>
            </a:xfrm>
            <a:prstGeom prst="rect">
              <a:avLst/>
            </a:prstGeom>
          </p:spPr>
        </p:pic>
        <p:pic>
          <p:nvPicPr>
            <p:cNvPr id="29" name="object 29"/>
            <p:cNvPicPr/>
            <p:nvPr/>
          </p:nvPicPr>
          <p:blipFill>
            <a:blip r:embed="rId18" cstate="print"/>
            <a:stretch>
              <a:fillRect/>
            </a:stretch>
          </p:blipFill>
          <p:spPr>
            <a:xfrm>
              <a:off x="4845342" y="8338438"/>
              <a:ext cx="587628" cy="263385"/>
            </a:xfrm>
            <a:prstGeom prst="rect">
              <a:avLst/>
            </a:prstGeom>
          </p:spPr>
        </p:pic>
        <p:pic>
          <p:nvPicPr>
            <p:cNvPr id="30" name="object 30"/>
            <p:cNvPicPr/>
            <p:nvPr/>
          </p:nvPicPr>
          <p:blipFill>
            <a:blip r:embed="rId19" cstate="print"/>
            <a:stretch>
              <a:fillRect/>
            </a:stretch>
          </p:blipFill>
          <p:spPr>
            <a:xfrm>
              <a:off x="4607864" y="8971711"/>
              <a:ext cx="738517" cy="318135"/>
            </a:xfrm>
            <a:prstGeom prst="rect">
              <a:avLst/>
            </a:prstGeom>
          </p:spPr>
        </p:pic>
        <p:sp>
          <p:nvSpPr>
            <p:cNvPr id="31" name="object 31"/>
            <p:cNvSpPr/>
            <p:nvPr/>
          </p:nvSpPr>
          <p:spPr>
            <a:xfrm>
              <a:off x="1068641" y="9485642"/>
              <a:ext cx="2162175" cy="300990"/>
            </a:xfrm>
            <a:custGeom>
              <a:avLst/>
              <a:gdLst/>
              <a:ahLst/>
              <a:cxnLst/>
              <a:rect l="l" t="t" r="r" b="b"/>
              <a:pathLst>
                <a:path w="2162175" h="300990">
                  <a:moveTo>
                    <a:pt x="2161578" y="0"/>
                  </a:moveTo>
                  <a:lnTo>
                    <a:pt x="2147887" y="0"/>
                  </a:lnTo>
                  <a:lnTo>
                    <a:pt x="2147887" y="12700"/>
                  </a:lnTo>
                  <a:lnTo>
                    <a:pt x="2147887" y="288277"/>
                  </a:lnTo>
                  <a:lnTo>
                    <a:pt x="12153" y="288277"/>
                  </a:lnTo>
                  <a:lnTo>
                    <a:pt x="12153" y="294398"/>
                  </a:lnTo>
                  <a:lnTo>
                    <a:pt x="12153" y="294627"/>
                  </a:lnTo>
                  <a:lnTo>
                    <a:pt x="6096" y="294627"/>
                  </a:lnTo>
                  <a:lnTo>
                    <a:pt x="6096" y="294398"/>
                  </a:lnTo>
                  <a:lnTo>
                    <a:pt x="12153" y="294398"/>
                  </a:lnTo>
                  <a:lnTo>
                    <a:pt x="12153" y="288302"/>
                  </a:lnTo>
                  <a:lnTo>
                    <a:pt x="6096" y="288302"/>
                  </a:lnTo>
                  <a:lnTo>
                    <a:pt x="12153" y="288277"/>
                  </a:lnTo>
                  <a:lnTo>
                    <a:pt x="12153" y="12700"/>
                  </a:lnTo>
                  <a:lnTo>
                    <a:pt x="2147887" y="12700"/>
                  </a:lnTo>
                  <a:lnTo>
                    <a:pt x="2147887" y="0"/>
                  </a:lnTo>
                  <a:lnTo>
                    <a:pt x="0" y="0"/>
                  </a:lnTo>
                  <a:lnTo>
                    <a:pt x="0" y="12700"/>
                  </a:lnTo>
                  <a:lnTo>
                    <a:pt x="0" y="288277"/>
                  </a:lnTo>
                  <a:lnTo>
                    <a:pt x="0" y="294627"/>
                  </a:lnTo>
                  <a:lnTo>
                    <a:pt x="0" y="300977"/>
                  </a:lnTo>
                  <a:lnTo>
                    <a:pt x="2161578" y="300977"/>
                  </a:lnTo>
                  <a:lnTo>
                    <a:pt x="2161578" y="294627"/>
                  </a:lnTo>
                  <a:lnTo>
                    <a:pt x="2161578" y="288277"/>
                  </a:lnTo>
                  <a:lnTo>
                    <a:pt x="2161578" y="12700"/>
                  </a:lnTo>
                  <a:lnTo>
                    <a:pt x="2161578" y="0"/>
                  </a:lnTo>
                  <a:close/>
                </a:path>
              </a:pathLst>
            </a:custGeom>
            <a:solidFill>
              <a:srgbClr val="4D4D4F"/>
            </a:solidFill>
          </p:spPr>
          <p:txBody>
            <a:bodyPr wrap="square" lIns="0" tIns="0" rIns="0" bIns="0" rtlCol="0"/>
            <a:lstStyle/>
            <a:p>
              <a:endParaRPr/>
            </a:p>
          </p:txBody>
        </p:sp>
        <p:pic>
          <p:nvPicPr>
            <p:cNvPr id="32" name="object 32"/>
            <p:cNvPicPr/>
            <p:nvPr/>
          </p:nvPicPr>
          <p:blipFill>
            <a:blip r:embed="rId20" cstate="print"/>
            <a:stretch>
              <a:fillRect/>
            </a:stretch>
          </p:blipFill>
          <p:spPr>
            <a:xfrm>
              <a:off x="1592262" y="9560813"/>
              <a:ext cx="141579" cy="143128"/>
            </a:xfrm>
            <a:prstGeom prst="rect">
              <a:avLst/>
            </a:prstGeom>
          </p:spPr>
        </p:pic>
        <p:pic>
          <p:nvPicPr>
            <p:cNvPr id="33" name="object 33"/>
            <p:cNvPicPr/>
            <p:nvPr/>
          </p:nvPicPr>
          <p:blipFill>
            <a:blip r:embed="rId21" cstate="print"/>
            <a:stretch>
              <a:fillRect/>
            </a:stretch>
          </p:blipFill>
          <p:spPr>
            <a:xfrm>
              <a:off x="1755178" y="9565385"/>
              <a:ext cx="133946" cy="138557"/>
            </a:xfrm>
            <a:prstGeom prst="rect">
              <a:avLst/>
            </a:prstGeom>
          </p:spPr>
        </p:pic>
        <p:pic>
          <p:nvPicPr>
            <p:cNvPr id="34" name="object 34"/>
            <p:cNvPicPr/>
            <p:nvPr/>
          </p:nvPicPr>
          <p:blipFill>
            <a:blip r:embed="rId22" cstate="print"/>
            <a:stretch>
              <a:fillRect/>
            </a:stretch>
          </p:blipFill>
          <p:spPr>
            <a:xfrm>
              <a:off x="1921078" y="9553231"/>
              <a:ext cx="144602" cy="149174"/>
            </a:xfrm>
            <a:prstGeom prst="rect">
              <a:avLst/>
            </a:prstGeom>
          </p:spPr>
        </p:pic>
        <p:pic>
          <p:nvPicPr>
            <p:cNvPr id="35" name="object 35"/>
            <p:cNvPicPr/>
            <p:nvPr/>
          </p:nvPicPr>
          <p:blipFill>
            <a:blip r:embed="rId23" cstate="print"/>
            <a:stretch>
              <a:fillRect/>
            </a:stretch>
          </p:blipFill>
          <p:spPr>
            <a:xfrm>
              <a:off x="2094706" y="9562350"/>
              <a:ext cx="121697" cy="140055"/>
            </a:xfrm>
            <a:prstGeom prst="rect">
              <a:avLst/>
            </a:prstGeom>
          </p:spPr>
        </p:pic>
        <p:pic>
          <p:nvPicPr>
            <p:cNvPr id="36" name="object 36"/>
            <p:cNvPicPr/>
            <p:nvPr/>
          </p:nvPicPr>
          <p:blipFill>
            <a:blip r:embed="rId24" cstate="print"/>
            <a:stretch>
              <a:fillRect/>
            </a:stretch>
          </p:blipFill>
          <p:spPr>
            <a:xfrm>
              <a:off x="2239263" y="9576053"/>
              <a:ext cx="140055" cy="124815"/>
            </a:xfrm>
            <a:prstGeom prst="rect">
              <a:avLst/>
            </a:prstGeom>
          </p:spPr>
        </p:pic>
        <p:sp>
          <p:nvSpPr>
            <p:cNvPr id="37" name="object 37"/>
            <p:cNvSpPr/>
            <p:nvPr/>
          </p:nvSpPr>
          <p:spPr>
            <a:xfrm>
              <a:off x="2400592" y="9626599"/>
              <a:ext cx="144780" cy="15240"/>
            </a:xfrm>
            <a:custGeom>
              <a:avLst/>
              <a:gdLst/>
              <a:ahLst/>
              <a:cxnLst/>
              <a:rect l="l" t="t" r="r" b="b"/>
              <a:pathLst>
                <a:path w="144780" h="15240">
                  <a:moveTo>
                    <a:pt x="144614" y="0"/>
                  </a:moveTo>
                  <a:lnTo>
                    <a:pt x="0" y="0"/>
                  </a:lnTo>
                  <a:lnTo>
                    <a:pt x="0" y="13970"/>
                  </a:lnTo>
                  <a:lnTo>
                    <a:pt x="0" y="15240"/>
                  </a:lnTo>
                  <a:lnTo>
                    <a:pt x="139661" y="15240"/>
                  </a:lnTo>
                  <a:lnTo>
                    <a:pt x="139661" y="13970"/>
                  </a:lnTo>
                  <a:lnTo>
                    <a:pt x="144614" y="13970"/>
                  </a:lnTo>
                  <a:lnTo>
                    <a:pt x="144614" y="0"/>
                  </a:lnTo>
                  <a:close/>
                </a:path>
              </a:pathLst>
            </a:custGeom>
            <a:solidFill>
              <a:srgbClr val="4D4D4F"/>
            </a:solidFill>
          </p:spPr>
          <p:txBody>
            <a:bodyPr wrap="square" lIns="0" tIns="0" rIns="0" bIns="0" rtlCol="0"/>
            <a:lstStyle/>
            <a:p>
              <a:endParaRPr/>
            </a:p>
          </p:txBody>
        </p:sp>
        <p:pic>
          <p:nvPicPr>
            <p:cNvPr id="38" name="object 38"/>
            <p:cNvPicPr/>
            <p:nvPr/>
          </p:nvPicPr>
          <p:blipFill>
            <a:blip r:embed="rId25" cstate="print"/>
            <a:stretch>
              <a:fillRect/>
            </a:stretch>
          </p:blipFill>
          <p:spPr>
            <a:xfrm>
              <a:off x="2569565" y="9562350"/>
              <a:ext cx="124815" cy="141592"/>
            </a:xfrm>
            <a:prstGeom prst="rect">
              <a:avLst/>
            </a:prstGeom>
          </p:spPr>
        </p:pic>
        <p:pic>
          <p:nvPicPr>
            <p:cNvPr id="39" name="object 39"/>
            <p:cNvPicPr/>
            <p:nvPr/>
          </p:nvPicPr>
          <p:blipFill>
            <a:blip r:embed="rId26" cstate="print"/>
            <a:stretch>
              <a:fillRect/>
            </a:stretch>
          </p:blipFill>
          <p:spPr>
            <a:xfrm>
              <a:off x="1082332" y="8285162"/>
              <a:ext cx="975067" cy="1080795"/>
            </a:xfrm>
            <a:prstGeom prst="rect">
              <a:avLst/>
            </a:prstGeom>
          </p:spPr>
        </p:pic>
        <p:pic>
          <p:nvPicPr>
            <p:cNvPr id="40" name="object 40"/>
            <p:cNvPicPr/>
            <p:nvPr/>
          </p:nvPicPr>
          <p:blipFill>
            <a:blip r:embed="rId27" cstate="print"/>
            <a:stretch>
              <a:fillRect/>
            </a:stretch>
          </p:blipFill>
          <p:spPr>
            <a:xfrm>
              <a:off x="890536" y="5796254"/>
              <a:ext cx="5752604" cy="534352"/>
            </a:xfrm>
            <a:prstGeom prst="rect">
              <a:avLst/>
            </a:prstGeom>
          </p:spPr>
        </p:pic>
        <p:sp>
          <p:nvSpPr>
            <p:cNvPr id="41" name="object 41"/>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42" name="object 42"/>
            <p:cNvPicPr/>
            <p:nvPr/>
          </p:nvPicPr>
          <p:blipFill>
            <a:blip r:embed="rId28" cstate="print"/>
            <a:stretch>
              <a:fillRect/>
            </a:stretch>
          </p:blipFill>
          <p:spPr>
            <a:xfrm>
              <a:off x="5696292" y="5802362"/>
              <a:ext cx="71539" cy="101993"/>
            </a:xfrm>
            <a:prstGeom prst="rect">
              <a:avLst/>
            </a:prstGeom>
          </p:spPr>
        </p:pic>
        <p:pic>
          <p:nvPicPr>
            <p:cNvPr id="43" name="object 43"/>
            <p:cNvPicPr/>
            <p:nvPr/>
          </p:nvPicPr>
          <p:blipFill>
            <a:blip r:embed="rId29" cstate="print"/>
            <a:stretch>
              <a:fillRect/>
            </a:stretch>
          </p:blipFill>
          <p:spPr>
            <a:xfrm>
              <a:off x="5787631" y="5799340"/>
              <a:ext cx="333375" cy="105016"/>
            </a:xfrm>
            <a:prstGeom prst="rect">
              <a:avLst/>
            </a:prstGeom>
          </p:spPr>
        </p:pic>
        <p:pic>
          <p:nvPicPr>
            <p:cNvPr id="44" name="object 44"/>
            <p:cNvPicPr/>
            <p:nvPr/>
          </p:nvPicPr>
          <p:blipFill>
            <a:blip r:embed="rId30" cstate="print"/>
            <a:stretch>
              <a:fillRect/>
            </a:stretch>
          </p:blipFill>
          <p:spPr>
            <a:xfrm>
              <a:off x="6156033" y="5799340"/>
              <a:ext cx="66967" cy="105016"/>
            </a:xfrm>
            <a:prstGeom prst="rect">
              <a:avLst/>
            </a:prstGeom>
          </p:spPr>
        </p:pic>
        <p:pic>
          <p:nvPicPr>
            <p:cNvPr id="45" name="object 45"/>
            <p:cNvPicPr/>
            <p:nvPr/>
          </p:nvPicPr>
          <p:blipFill>
            <a:blip r:embed="rId31" cstate="print"/>
            <a:stretch>
              <a:fillRect/>
            </a:stretch>
          </p:blipFill>
          <p:spPr>
            <a:xfrm>
              <a:off x="933157" y="6508698"/>
              <a:ext cx="5533428" cy="1829739"/>
            </a:xfrm>
            <a:prstGeom prst="rect">
              <a:avLst/>
            </a:prstGeom>
          </p:spPr>
        </p:pic>
        <p:pic>
          <p:nvPicPr>
            <p:cNvPr id="46" name="object 46"/>
            <p:cNvPicPr/>
            <p:nvPr/>
          </p:nvPicPr>
          <p:blipFill>
            <a:blip r:embed="rId32" cstate="print"/>
            <a:stretch>
              <a:fillRect/>
            </a:stretch>
          </p:blipFill>
          <p:spPr>
            <a:xfrm>
              <a:off x="2209799" y="8271471"/>
              <a:ext cx="1016000" cy="1075728"/>
            </a:xfrm>
            <a:prstGeom prst="rect">
              <a:avLst/>
            </a:prstGeom>
          </p:spPr>
        </p:pic>
        <p:pic>
          <p:nvPicPr>
            <p:cNvPr id="47" name="object 47"/>
            <p:cNvPicPr/>
            <p:nvPr/>
          </p:nvPicPr>
          <p:blipFill>
            <a:blip r:embed="rId33" cstate="print"/>
            <a:stretch>
              <a:fillRect/>
            </a:stretch>
          </p:blipFill>
          <p:spPr>
            <a:xfrm>
              <a:off x="3587953" y="8333879"/>
              <a:ext cx="898182" cy="971206"/>
            </a:xfrm>
            <a:prstGeom prst="rect">
              <a:avLst/>
            </a:prstGeom>
          </p:spPr>
        </p:pic>
        <p:pic>
          <p:nvPicPr>
            <p:cNvPr id="48" name="object 48"/>
            <p:cNvPicPr/>
            <p:nvPr/>
          </p:nvPicPr>
          <p:blipFill>
            <a:blip r:embed="rId34" cstate="print"/>
            <a:stretch>
              <a:fillRect/>
            </a:stretch>
          </p:blipFill>
          <p:spPr>
            <a:xfrm>
              <a:off x="5562599" y="8331199"/>
              <a:ext cx="901700" cy="989114"/>
            </a:xfrm>
            <a:prstGeom prst="rect">
              <a:avLst/>
            </a:prstGeom>
          </p:spPr>
        </p:pic>
      </p:grpSp>
      <p:grpSp>
        <p:nvGrpSpPr>
          <p:cNvPr id="49" name="object 49"/>
          <p:cNvGrpSpPr/>
          <p:nvPr/>
        </p:nvGrpSpPr>
        <p:grpSpPr>
          <a:xfrm>
            <a:off x="709358" y="5600"/>
            <a:ext cx="6842759" cy="717550"/>
            <a:chOff x="709358" y="5600"/>
            <a:chExt cx="6842759" cy="717550"/>
          </a:xfrm>
        </p:grpSpPr>
        <p:sp>
          <p:nvSpPr>
            <p:cNvPr id="50" name="object 5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51" name="object 5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52" name="object 52"/>
            <p:cNvPicPr/>
            <p:nvPr/>
          </p:nvPicPr>
          <p:blipFill>
            <a:blip r:embed="rId35" cstate="print"/>
            <a:stretch>
              <a:fillRect/>
            </a:stretch>
          </p:blipFill>
          <p:spPr>
            <a:xfrm>
              <a:off x="1003147" y="366369"/>
              <a:ext cx="462813" cy="170497"/>
            </a:xfrm>
            <a:prstGeom prst="rect">
              <a:avLst/>
            </a:prstGeom>
          </p:spPr>
        </p:pic>
        <p:sp>
          <p:nvSpPr>
            <p:cNvPr id="53" name="object 5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54" name="object 54"/>
            <p:cNvPicPr/>
            <p:nvPr/>
          </p:nvPicPr>
          <p:blipFill>
            <a:blip r:embed="rId36" cstate="print"/>
            <a:stretch>
              <a:fillRect/>
            </a:stretch>
          </p:blipFill>
          <p:spPr>
            <a:xfrm>
              <a:off x="1662315" y="380059"/>
              <a:ext cx="156806" cy="149174"/>
            </a:xfrm>
            <a:prstGeom prst="rect">
              <a:avLst/>
            </a:prstGeom>
          </p:spPr>
        </p:pic>
        <p:sp>
          <p:nvSpPr>
            <p:cNvPr id="55" name="object 55"/>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56" name="object 56"/>
            <p:cNvPicPr/>
            <p:nvPr/>
          </p:nvPicPr>
          <p:blipFill>
            <a:blip r:embed="rId37" cstate="print"/>
            <a:stretch>
              <a:fillRect/>
            </a:stretch>
          </p:blipFill>
          <p:spPr>
            <a:xfrm>
              <a:off x="2021585" y="366369"/>
              <a:ext cx="343992" cy="170497"/>
            </a:xfrm>
            <a:prstGeom prst="rect">
              <a:avLst/>
            </a:prstGeom>
          </p:spPr>
        </p:pic>
        <p:pic>
          <p:nvPicPr>
            <p:cNvPr id="57" name="object 57"/>
            <p:cNvPicPr/>
            <p:nvPr/>
          </p:nvPicPr>
          <p:blipFill>
            <a:blip r:embed="rId38" cstate="print"/>
            <a:stretch>
              <a:fillRect/>
            </a:stretch>
          </p:blipFill>
          <p:spPr>
            <a:xfrm>
              <a:off x="2552852" y="366369"/>
              <a:ext cx="1604467" cy="168960"/>
            </a:xfrm>
            <a:prstGeom prst="rect">
              <a:avLst/>
            </a:prstGeom>
          </p:spPr>
        </p:pic>
      </p:grpSp>
      <p:sp>
        <p:nvSpPr>
          <p:cNvPr id="63" name="正方形/長方形 62">
            <a:extLst>
              <a:ext uri="{FF2B5EF4-FFF2-40B4-BE49-F238E27FC236}">
                <a16:creationId xmlns:a16="http://schemas.microsoft.com/office/drawing/2014/main" id="{0EB2D386-F360-A198-2C1B-1766B3DB22F0}"/>
              </a:ext>
            </a:extLst>
          </p:cNvPr>
          <p:cNvSpPr/>
          <p:nvPr/>
        </p:nvSpPr>
        <p:spPr>
          <a:xfrm>
            <a:off x="929932" y="8271472"/>
            <a:ext cx="5544236" cy="117834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2" name="グループ化 61">
            <a:extLst>
              <a:ext uri="{FF2B5EF4-FFF2-40B4-BE49-F238E27FC236}">
                <a16:creationId xmlns:a16="http://schemas.microsoft.com/office/drawing/2014/main" id="{604F442F-B7FB-FB54-8A89-002FCF6B5302}"/>
              </a:ext>
            </a:extLst>
          </p:cNvPr>
          <p:cNvGrpSpPr/>
          <p:nvPr/>
        </p:nvGrpSpPr>
        <p:grpSpPr>
          <a:xfrm>
            <a:off x="1046665" y="8242300"/>
            <a:ext cx="2110800" cy="1182840"/>
            <a:chOff x="7004125" y="7231334"/>
            <a:chExt cx="2110800" cy="1182840"/>
          </a:xfrm>
        </p:grpSpPr>
        <p:pic>
          <p:nvPicPr>
            <p:cNvPr id="60" name="図 59">
              <a:extLst>
                <a:ext uri="{FF2B5EF4-FFF2-40B4-BE49-F238E27FC236}">
                  <a16:creationId xmlns:a16="http://schemas.microsoft.com/office/drawing/2014/main" id="{46E30917-A00E-65E7-0829-7145DF2FEB5B}"/>
                </a:ext>
              </a:extLst>
            </p:cNvPr>
            <p:cNvPicPr>
              <a:picLocks noChangeAspect="1"/>
            </p:cNvPicPr>
            <p:nvPr/>
          </p:nvPicPr>
          <p:blipFill>
            <a:blip r:embed="rId39" cstate="print">
              <a:grayscl/>
              <a:extLst>
                <a:ext uri="{BEBA8EAE-BF5A-486C-A8C5-ECC9F3942E4B}">
                  <a14:imgProps xmlns:a14="http://schemas.microsoft.com/office/drawing/2010/main">
                    <a14:imgLayer r:embed="rId40">
                      <a14:imgEffect>
                        <a14:colorTemperature colorTemp="6900"/>
                      </a14:imgEffect>
                      <a14:imgEffect>
                        <a14:brightnessContrast contrast="-3000"/>
                      </a14:imgEffect>
                    </a14:imgLayer>
                  </a14:imgProps>
                </a:ext>
                <a:ext uri="{28A0092B-C50C-407E-A947-70E740481C1C}">
                  <a14:useLocalDpi xmlns:a14="http://schemas.microsoft.com/office/drawing/2010/main" val="0"/>
                </a:ext>
              </a:extLst>
            </a:blip>
            <a:stretch>
              <a:fillRect/>
            </a:stretch>
          </p:blipFill>
          <p:spPr>
            <a:xfrm>
              <a:off x="7004125" y="7231334"/>
              <a:ext cx="936000" cy="1170000"/>
            </a:xfrm>
            <a:prstGeom prst="rect">
              <a:avLst/>
            </a:prstGeom>
          </p:spPr>
        </p:pic>
        <p:pic>
          <p:nvPicPr>
            <p:cNvPr id="61" name="図 60">
              <a:extLst>
                <a:ext uri="{FF2B5EF4-FFF2-40B4-BE49-F238E27FC236}">
                  <a16:creationId xmlns:a16="http://schemas.microsoft.com/office/drawing/2014/main" id="{DFA412B5-9E13-9F9A-34E4-43A8DC8D89E2}"/>
                </a:ext>
              </a:extLst>
            </p:cNvPr>
            <p:cNvPicPr>
              <a:picLocks noChangeAspect="1"/>
            </p:cNvPicPr>
            <p:nvPr/>
          </p:nvPicPr>
          <p:blipFill>
            <a:blip r:embed="rId41">
              <a:grayscl/>
              <a:extLst>
                <a:ext uri="{28A0092B-C50C-407E-A947-70E740481C1C}">
                  <a14:useLocalDpi xmlns:a14="http://schemas.microsoft.com/office/drawing/2010/main" val="0"/>
                </a:ext>
              </a:extLst>
            </a:blip>
            <a:stretch>
              <a:fillRect/>
            </a:stretch>
          </p:blipFill>
          <p:spPr>
            <a:xfrm>
              <a:off x="8070925" y="7307534"/>
              <a:ext cx="1044000" cy="1106640"/>
            </a:xfrm>
            <a:prstGeom prst="rect">
              <a:avLst/>
            </a:prstGeom>
          </p:spPr>
        </p:pic>
      </p:grpSp>
      <p:pic>
        <p:nvPicPr>
          <p:cNvPr id="58" name="図 57">
            <a:extLst>
              <a:ext uri="{FF2B5EF4-FFF2-40B4-BE49-F238E27FC236}">
                <a16:creationId xmlns:a16="http://schemas.microsoft.com/office/drawing/2014/main" id="{AA960FD7-37A3-3B5E-2522-371DA3E107B2}"/>
              </a:ext>
            </a:extLst>
          </p:cNvPr>
          <p:cNvPicPr>
            <a:picLocks noChangeAspect="1"/>
          </p:cNvPicPr>
          <p:nvPr/>
        </p:nvPicPr>
        <p:blipFill>
          <a:blip r:embed="rId42" cstate="print">
            <a:extLst>
              <a:ext uri="{BEBA8EAE-BF5A-486C-A8C5-ECC9F3942E4B}">
                <a14:imgProps xmlns:a14="http://schemas.microsoft.com/office/drawing/2010/main">
                  <a14:imgLayer r:embed="rId43">
                    <a14:imgEffect>
                      <a14:saturation sat="0"/>
                    </a14:imgEffect>
                  </a14:imgLayer>
                </a14:imgProps>
              </a:ext>
              <a:ext uri="{28A0092B-C50C-407E-A947-70E740481C1C}">
                <a14:useLocalDpi xmlns:a14="http://schemas.microsoft.com/office/drawing/2010/main" val="0"/>
              </a:ext>
            </a:extLst>
          </a:blip>
          <a:stretch>
            <a:fillRect/>
          </a:stretch>
        </p:blipFill>
        <p:spPr>
          <a:xfrm>
            <a:off x="3526951" y="8255259"/>
            <a:ext cx="2900341" cy="1153785"/>
          </a:xfrm>
          <a:prstGeom prst="rect">
            <a:avLst/>
          </a:prstGeom>
        </p:spPr>
      </p:pic>
      <p:grpSp>
        <p:nvGrpSpPr>
          <p:cNvPr id="59" name="object 2"/>
          <p:cNvGrpSpPr/>
          <p:nvPr/>
        </p:nvGrpSpPr>
        <p:grpSpPr>
          <a:xfrm>
            <a:off x="3415956" y="10148442"/>
            <a:ext cx="703580" cy="91440"/>
            <a:chOff x="3415956" y="10148442"/>
            <a:chExt cx="703580" cy="91440"/>
          </a:xfrm>
        </p:grpSpPr>
        <p:sp>
          <p:nvSpPr>
            <p:cNvPr id="64"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65" name="object 4"/>
            <p:cNvPicPr/>
            <p:nvPr/>
          </p:nvPicPr>
          <p:blipFill>
            <a:blip r:embed="rId44" cstate="print"/>
            <a:stretch>
              <a:fillRect/>
            </a:stretch>
          </p:blipFill>
          <p:spPr>
            <a:xfrm>
              <a:off x="3738663" y="10148442"/>
              <a:ext cx="123329" cy="91325"/>
            </a:xfrm>
            <a:prstGeom prst="rect">
              <a:avLst/>
            </a:prstGeom>
          </p:spPr>
        </p:pic>
        <p:sp>
          <p:nvSpPr>
            <p:cNvPr id="66"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1078229"/>
            <a:ext cx="6116955" cy="4319270"/>
            <a:chOff x="709358" y="1078229"/>
            <a:chExt cx="6116955" cy="4319270"/>
          </a:xfrm>
        </p:grpSpPr>
        <p:sp>
          <p:nvSpPr>
            <p:cNvPr id="7" name="object 7"/>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8" name="object 8"/>
            <p:cNvPicPr/>
            <p:nvPr/>
          </p:nvPicPr>
          <p:blipFill>
            <a:blip r:embed="rId3" cstate="print"/>
            <a:stretch>
              <a:fillRect/>
            </a:stretch>
          </p:blipFill>
          <p:spPr>
            <a:xfrm>
              <a:off x="1068641" y="2266162"/>
              <a:ext cx="5397944" cy="1010780"/>
            </a:xfrm>
            <a:prstGeom prst="rect">
              <a:avLst/>
            </a:prstGeom>
          </p:spPr>
        </p:pic>
        <p:pic>
          <p:nvPicPr>
            <p:cNvPr id="9" name="object 9"/>
            <p:cNvPicPr/>
            <p:nvPr/>
          </p:nvPicPr>
          <p:blipFill>
            <a:blip r:embed="rId4" cstate="print"/>
            <a:stretch>
              <a:fillRect/>
            </a:stretch>
          </p:blipFill>
          <p:spPr>
            <a:xfrm>
              <a:off x="1949996" y="1944941"/>
              <a:ext cx="322757" cy="159829"/>
            </a:xfrm>
            <a:prstGeom prst="rect">
              <a:avLst/>
            </a:prstGeom>
          </p:spPr>
        </p:pic>
        <p:pic>
          <p:nvPicPr>
            <p:cNvPr id="10" name="object 10"/>
            <p:cNvPicPr/>
            <p:nvPr/>
          </p:nvPicPr>
          <p:blipFill>
            <a:blip r:embed="rId5" cstate="print"/>
            <a:stretch>
              <a:fillRect/>
            </a:stretch>
          </p:blipFill>
          <p:spPr>
            <a:xfrm>
              <a:off x="2297112" y="1937346"/>
              <a:ext cx="319633" cy="165938"/>
            </a:xfrm>
            <a:prstGeom prst="rect">
              <a:avLst/>
            </a:prstGeom>
          </p:spPr>
        </p:pic>
        <p:pic>
          <p:nvPicPr>
            <p:cNvPr id="11" name="object 11"/>
            <p:cNvPicPr/>
            <p:nvPr/>
          </p:nvPicPr>
          <p:blipFill>
            <a:blip r:embed="rId6" cstate="print"/>
            <a:stretch>
              <a:fillRect/>
            </a:stretch>
          </p:blipFill>
          <p:spPr>
            <a:xfrm>
              <a:off x="2636545" y="1961705"/>
              <a:ext cx="155270" cy="140042"/>
            </a:xfrm>
            <a:prstGeom prst="rect">
              <a:avLst/>
            </a:prstGeom>
          </p:spPr>
        </p:pic>
        <p:sp>
          <p:nvSpPr>
            <p:cNvPr id="12" name="object 12"/>
            <p:cNvSpPr/>
            <p:nvPr/>
          </p:nvSpPr>
          <p:spPr>
            <a:xfrm>
              <a:off x="2814637" y="1946477"/>
              <a:ext cx="437515" cy="158750"/>
            </a:xfrm>
            <a:custGeom>
              <a:avLst/>
              <a:gdLst/>
              <a:ahLst/>
              <a:cxnLst/>
              <a:rect l="l" t="t" r="r" b="b"/>
              <a:pathLst>
                <a:path w="437514" h="158750">
                  <a:moveTo>
                    <a:pt x="159842" y="70040"/>
                  </a:moveTo>
                  <a:lnTo>
                    <a:pt x="0" y="70040"/>
                  </a:lnTo>
                  <a:lnTo>
                    <a:pt x="0" y="89789"/>
                  </a:lnTo>
                  <a:lnTo>
                    <a:pt x="159842" y="89789"/>
                  </a:lnTo>
                  <a:lnTo>
                    <a:pt x="159842" y="70040"/>
                  </a:lnTo>
                  <a:close/>
                </a:path>
                <a:path w="437514" h="158750">
                  <a:moveTo>
                    <a:pt x="316661" y="31940"/>
                  </a:moveTo>
                  <a:lnTo>
                    <a:pt x="312089" y="25895"/>
                  </a:lnTo>
                  <a:lnTo>
                    <a:pt x="243586" y="25895"/>
                  </a:lnTo>
                  <a:lnTo>
                    <a:pt x="246608" y="19786"/>
                  </a:lnTo>
                  <a:lnTo>
                    <a:pt x="249682" y="12204"/>
                  </a:lnTo>
                  <a:lnTo>
                    <a:pt x="249682" y="1536"/>
                  </a:lnTo>
                  <a:lnTo>
                    <a:pt x="243586" y="0"/>
                  </a:lnTo>
                  <a:lnTo>
                    <a:pt x="232918" y="0"/>
                  </a:lnTo>
                  <a:lnTo>
                    <a:pt x="231432" y="1536"/>
                  </a:lnTo>
                  <a:lnTo>
                    <a:pt x="223786" y="18249"/>
                  </a:lnTo>
                  <a:lnTo>
                    <a:pt x="219341" y="25590"/>
                  </a:lnTo>
                  <a:lnTo>
                    <a:pt x="211048" y="36906"/>
                  </a:lnTo>
                  <a:lnTo>
                    <a:pt x="199605" y="49949"/>
                  </a:lnTo>
                  <a:lnTo>
                    <a:pt x="185737" y="62407"/>
                  </a:lnTo>
                  <a:lnTo>
                    <a:pt x="178142" y="66967"/>
                  </a:lnTo>
                  <a:lnTo>
                    <a:pt x="176606" y="68503"/>
                  </a:lnTo>
                  <a:lnTo>
                    <a:pt x="176606" y="77635"/>
                  </a:lnTo>
                  <a:lnTo>
                    <a:pt x="181178" y="82194"/>
                  </a:lnTo>
                  <a:lnTo>
                    <a:pt x="185737" y="82194"/>
                  </a:lnTo>
                  <a:lnTo>
                    <a:pt x="196723" y="77965"/>
                  </a:lnTo>
                  <a:lnTo>
                    <a:pt x="209715" y="67729"/>
                  </a:lnTo>
                  <a:lnTo>
                    <a:pt x="222123" y="55219"/>
                  </a:lnTo>
                  <a:lnTo>
                    <a:pt x="231432" y="44145"/>
                  </a:lnTo>
                  <a:lnTo>
                    <a:pt x="293839" y="44145"/>
                  </a:lnTo>
                  <a:lnTo>
                    <a:pt x="293839" y="47167"/>
                  </a:lnTo>
                  <a:lnTo>
                    <a:pt x="292811" y="53251"/>
                  </a:lnTo>
                  <a:lnTo>
                    <a:pt x="264883" y="104063"/>
                  </a:lnTo>
                  <a:lnTo>
                    <a:pt x="219798" y="131597"/>
                  </a:lnTo>
                  <a:lnTo>
                    <a:pt x="190296" y="140042"/>
                  </a:lnTo>
                  <a:lnTo>
                    <a:pt x="185737" y="141579"/>
                  </a:lnTo>
                  <a:lnTo>
                    <a:pt x="185737" y="158292"/>
                  </a:lnTo>
                  <a:lnTo>
                    <a:pt x="196405" y="158292"/>
                  </a:lnTo>
                  <a:lnTo>
                    <a:pt x="253123" y="138417"/>
                  </a:lnTo>
                  <a:lnTo>
                    <a:pt x="298678" y="92684"/>
                  </a:lnTo>
                  <a:lnTo>
                    <a:pt x="315226" y="51066"/>
                  </a:lnTo>
                  <a:lnTo>
                    <a:pt x="316217" y="44145"/>
                  </a:lnTo>
                  <a:lnTo>
                    <a:pt x="316661" y="41122"/>
                  </a:lnTo>
                  <a:lnTo>
                    <a:pt x="316661" y="31940"/>
                  </a:lnTo>
                  <a:close/>
                </a:path>
                <a:path w="437514" h="158750">
                  <a:moveTo>
                    <a:pt x="436905" y="79171"/>
                  </a:moveTo>
                  <a:lnTo>
                    <a:pt x="435305" y="72466"/>
                  </a:lnTo>
                  <a:lnTo>
                    <a:pt x="431012" y="66598"/>
                  </a:lnTo>
                  <a:lnTo>
                    <a:pt x="424700" y="62458"/>
                  </a:lnTo>
                  <a:lnTo>
                    <a:pt x="417118" y="60871"/>
                  </a:lnTo>
                  <a:lnTo>
                    <a:pt x="410400" y="62458"/>
                  </a:lnTo>
                  <a:lnTo>
                    <a:pt x="404558" y="66598"/>
                  </a:lnTo>
                  <a:lnTo>
                    <a:pt x="400418" y="72466"/>
                  </a:lnTo>
                  <a:lnTo>
                    <a:pt x="398856" y="79171"/>
                  </a:lnTo>
                  <a:lnTo>
                    <a:pt x="400202" y="86753"/>
                  </a:lnTo>
                  <a:lnTo>
                    <a:pt x="403987" y="93052"/>
                  </a:lnTo>
                  <a:lnTo>
                    <a:pt x="409752" y="97370"/>
                  </a:lnTo>
                  <a:lnTo>
                    <a:pt x="417118" y="98971"/>
                  </a:lnTo>
                  <a:lnTo>
                    <a:pt x="424700" y="97370"/>
                  </a:lnTo>
                  <a:lnTo>
                    <a:pt x="431012" y="93052"/>
                  </a:lnTo>
                  <a:lnTo>
                    <a:pt x="435305" y="86753"/>
                  </a:lnTo>
                  <a:lnTo>
                    <a:pt x="436905" y="79171"/>
                  </a:lnTo>
                  <a:close/>
                </a:path>
              </a:pathLst>
            </a:custGeom>
            <a:solidFill>
              <a:srgbClr val="4D4D4F"/>
            </a:solidFill>
          </p:spPr>
          <p:txBody>
            <a:bodyPr wrap="square" lIns="0" tIns="0" rIns="0" bIns="0" rtlCol="0"/>
            <a:lstStyle/>
            <a:p>
              <a:endParaRPr/>
            </a:p>
          </p:txBody>
        </p:sp>
        <p:pic>
          <p:nvPicPr>
            <p:cNvPr id="13" name="object 13"/>
            <p:cNvPicPr/>
            <p:nvPr/>
          </p:nvPicPr>
          <p:blipFill>
            <a:blip r:embed="rId7" cstate="print"/>
            <a:stretch>
              <a:fillRect/>
            </a:stretch>
          </p:blipFill>
          <p:spPr>
            <a:xfrm>
              <a:off x="3326155" y="1937346"/>
              <a:ext cx="1528318" cy="167424"/>
            </a:xfrm>
            <a:prstGeom prst="rect">
              <a:avLst/>
            </a:prstGeom>
          </p:spPr>
        </p:pic>
        <p:sp>
          <p:nvSpPr>
            <p:cNvPr id="14" name="object 14"/>
            <p:cNvSpPr/>
            <p:nvPr/>
          </p:nvSpPr>
          <p:spPr>
            <a:xfrm>
              <a:off x="4875809" y="1946477"/>
              <a:ext cx="316865" cy="158750"/>
            </a:xfrm>
            <a:custGeom>
              <a:avLst/>
              <a:gdLst/>
              <a:ahLst/>
              <a:cxnLst/>
              <a:rect l="l" t="t" r="r" b="b"/>
              <a:pathLst>
                <a:path w="316864" h="158750">
                  <a:moveTo>
                    <a:pt x="161378" y="70040"/>
                  </a:moveTo>
                  <a:lnTo>
                    <a:pt x="0" y="70040"/>
                  </a:lnTo>
                  <a:lnTo>
                    <a:pt x="0" y="89789"/>
                  </a:lnTo>
                  <a:lnTo>
                    <a:pt x="161378" y="89789"/>
                  </a:lnTo>
                  <a:lnTo>
                    <a:pt x="161378" y="70040"/>
                  </a:lnTo>
                  <a:close/>
                </a:path>
                <a:path w="316864" h="158750">
                  <a:moveTo>
                    <a:pt x="316611" y="31940"/>
                  </a:moveTo>
                  <a:lnTo>
                    <a:pt x="313575" y="25895"/>
                  </a:lnTo>
                  <a:lnTo>
                    <a:pt x="243535" y="25895"/>
                  </a:lnTo>
                  <a:lnTo>
                    <a:pt x="246608" y="19786"/>
                  </a:lnTo>
                  <a:lnTo>
                    <a:pt x="249631" y="12204"/>
                  </a:lnTo>
                  <a:lnTo>
                    <a:pt x="249631" y="1536"/>
                  </a:lnTo>
                  <a:lnTo>
                    <a:pt x="243535" y="0"/>
                  </a:lnTo>
                  <a:lnTo>
                    <a:pt x="232918" y="0"/>
                  </a:lnTo>
                  <a:lnTo>
                    <a:pt x="231381" y="1536"/>
                  </a:lnTo>
                  <a:lnTo>
                    <a:pt x="223786" y="18249"/>
                  </a:lnTo>
                  <a:lnTo>
                    <a:pt x="219316" y="25590"/>
                  </a:lnTo>
                  <a:lnTo>
                    <a:pt x="210997" y="36906"/>
                  </a:lnTo>
                  <a:lnTo>
                    <a:pt x="199555" y="49949"/>
                  </a:lnTo>
                  <a:lnTo>
                    <a:pt x="185686" y="62407"/>
                  </a:lnTo>
                  <a:lnTo>
                    <a:pt x="178092" y="66967"/>
                  </a:lnTo>
                  <a:lnTo>
                    <a:pt x="176555" y="68503"/>
                  </a:lnTo>
                  <a:lnTo>
                    <a:pt x="176555" y="77635"/>
                  </a:lnTo>
                  <a:lnTo>
                    <a:pt x="181127" y="82194"/>
                  </a:lnTo>
                  <a:lnTo>
                    <a:pt x="187223" y="82194"/>
                  </a:lnTo>
                  <a:lnTo>
                    <a:pt x="197332" y="77965"/>
                  </a:lnTo>
                  <a:lnTo>
                    <a:pt x="209867" y="67729"/>
                  </a:lnTo>
                  <a:lnTo>
                    <a:pt x="222123" y="55219"/>
                  </a:lnTo>
                  <a:lnTo>
                    <a:pt x="231381" y="44145"/>
                  </a:lnTo>
                  <a:lnTo>
                    <a:pt x="293789" y="44145"/>
                  </a:lnTo>
                  <a:lnTo>
                    <a:pt x="293789" y="47167"/>
                  </a:lnTo>
                  <a:lnTo>
                    <a:pt x="292976" y="53251"/>
                  </a:lnTo>
                  <a:lnTo>
                    <a:pt x="265074" y="104063"/>
                  </a:lnTo>
                  <a:lnTo>
                    <a:pt x="220408" y="131597"/>
                  </a:lnTo>
                  <a:lnTo>
                    <a:pt x="190296" y="140042"/>
                  </a:lnTo>
                  <a:lnTo>
                    <a:pt x="185686" y="141579"/>
                  </a:lnTo>
                  <a:lnTo>
                    <a:pt x="185686" y="158292"/>
                  </a:lnTo>
                  <a:lnTo>
                    <a:pt x="196354" y="158292"/>
                  </a:lnTo>
                  <a:lnTo>
                    <a:pt x="253746" y="138417"/>
                  </a:lnTo>
                  <a:lnTo>
                    <a:pt x="299288" y="92684"/>
                  </a:lnTo>
                  <a:lnTo>
                    <a:pt x="315201" y="51066"/>
                  </a:lnTo>
                  <a:lnTo>
                    <a:pt x="316179" y="44145"/>
                  </a:lnTo>
                  <a:lnTo>
                    <a:pt x="316611" y="41122"/>
                  </a:lnTo>
                  <a:lnTo>
                    <a:pt x="316611" y="31940"/>
                  </a:lnTo>
                  <a:close/>
                </a:path>
              </a:pathLst>
            </a:custGeom>
            <a:solidFill>
              <a:srgbClr val="4D4D4F"/>
            </a:solidFill>
          </p:spPr>
          <p:txBody>
            <a:bodyPr wrap="square" lIns="0" tIns="0" rIns="0" bIns="0" rtlCol="0"/>
            <a:lstStyle/>
            <a:p>
              <a:endParaRPr/>
            </a:p>
          </p:txBody>
        </p:sp>
        <p:pic>
          <p:nvPicPr>
            <p:cNvPr id="15" name="object 15"/>
            <p:cNvPicPr/>
            <p:nvPr/>
          </p:nvPicPr>
          <p:blipFill>
            <a:blip r:embed="rId8" cstate="print"/>
            <a:stretch>
              <a:fillRect/>
            </a:stretch>
          </p:blipFill>
          <p:spPr>
            <a:xfrm>
              <a:off x="5218315" y="1943442"/>
              <a:ext cx="144602" cy="159842"/>
            </a:xfrm>
            <a:prstGeom prst="rect">
              <a:avLst/>
            </a:prstGeom>
          </p:spPr>
        </p:pic>
        <p:pic>
          <p:nvPicPr>
            <p:cNvPr id="16" name="object 16"/>
            <p:cNvPicPr/>
            <p:nvPr/>
          </p:nvPicPr>
          <p:blipFill>
            <a:blip r:embed="rId9" cstate="print"/>
            <a:stretch>
              <a:fillRect/>
            </a:stretch>
          </p:blipFill>
          <p:spPr>
            <a:xfrm>
              <a:off x="5390311" y="1948014"/>
              <a:ext cx="153784" cy="155270"/>
            </a:xfrm>
            <a:prstGeom prst="rect">
              <a:avLst/>
            </a:prstGeom>
          </p:spPr>
        </p:pic>
        <p:pic>
          <p:nvPicPr>
            <p:cNvPr id="17" name="object 17"/>
            <p:cNvPicPr/>
            <p:nvPr/>
          </p:nvPicPr>
          <p:blipFill>
            <a:blip r:embed="rId10" cstate="print">
              <a:grayscl/>
              <a:extLst>
                <a:ext uri="{28A0092B-C50C-407E-A947-70E740481C1C}">
                  <a14:useLocalDpi xmlns:a14="http://schemas.microsoft.com/office/drawing/2010/main" val="0"/>
                </a:ext>
              </a:extLst>
            </a:blip>
            <a:srcRect/>
            <a:stretch/>
          </p:blipFill>
          <p:spPr>
            <a:xfrm>
              <a:off x="1533944" y="1828799"/>
              <a:ext cx="321868" cy="402335"/>
            </a:xfrm>
            <a:prstGeom prst="rect">
              <a:avLst/>
            </a:prstGeom>
          </p:spPr>
        </p:pic>
        <p:pic>
          <p:nvPicPr>
            <p:cNvPr id="18" name="object 18"/>
            <p:cNvPicPr/>
            <p:nvPr/>
          </p:nvPicPr>
          <p:blipFill>
            <a:blip r:embed="rId11" cstate="print"/>
            <a:stretch>
              <a:fillRect/>
            </a:stretch>
          </p:blipFill>
          <p:spPr>
            <a:xfrm>
              <a:off x="890536" y="1229474"/>
              <a:ext cx="5752604" cy="534339"/>
            </a:xfrm>
            <a:prstGeom prst="rect">
              <a:avLst/>
            </a:prstGeom>
          </p:spPr>
        </p:pic>
        <p:sp>
          <p:nvSpPr>
            <p:cNvPr id="19" name="object 1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5F0"/>
            </a:solidFill>
          </p:spPr>
          <p:txBody>
            <a:bodyPr wrap="square" lIns="0" tIns="0" rIns="0" bIns="0" rtlCol="0"/>
            <a:lstStyle/>
            <a:p>
              <a:endParaRPr/>
            </a:p>
          </p:txBody>
        </p:sp>
        <p:pic>
          <p:nvPicPr>
            <p:cNvPr id="20" name="object 20"/>
            <p:cNvPicPr/>
            <p:nvPr/>
          </p:nvPicPr>
          <p:blipFill>
            <a:blip r:embed="rId12" cstate="print"/>
            <a:stretch>
              <a:fillRect/>
            </a:stretch>
          </p:blipFill>
          <p:spPr>
            <a:xfrm>
              <a:off x="5696292" y="1235570"/>
              <a:ext cx="71539" cy="101993"/>
            </a:xfrm>
            <a:prstGeom prst="rect">
              <a:avLst/>
            </a:prstGeom>
          </p:spPr>
        </p:pic>
        <p:pic>
          <p:nvPicPr>
            <p:cNvPr id="21" name="object 21"/>
            <p:cNvPicPr/>
            <p:nvPr/>
          </p:nvPicPr>
          <p:blipFill>
            <a:blip r:embed="rId13" cstate="print"/>
            <a:stretch>
              <a:fillRect/>
            </a:stretch>
          </p:blipFill>
          <p:spPr>
            <a:xfrm>
              <a:off x="5787631" y="1232547"/>
              <a:ext cx="333375" cy="105016"/>
            </a:xfrm>
            <a:prstGeom prst="rect">
              <a:avLst/>
            </a:prstGeom>
          </p:spPr>
        </p:pic>
        <p:sp>
          <p:nvSpPr>
            <p:cNvPr id="22" name="object 22"/>
            <p:cNvSpPr/>
            <p:nvPr/>
          </p:nvSpPr>
          <p:spPr>
            <a:xfrm>
              <a:off x="6160592" y="1232547"/>
              <a:ext cx="36830" cy="105410"/>
            </a:xfrm>
            <a:custGeom>
              <a:avLst/>
              <a:gdLst/>
              <a:ahLst/>
              <a:cxnLst/>
              <a:rect l="l" t="t" r="r" b="b"/>
              <a:pathLst>
                <a:path w="36829" h="105409">
                  <a:moveTo>
                    <a:pt x="33489" y="105016"/>
                  </a:moveTo>
                  <a:lnTo>
                    <a:pt x="27381" y="105016"/>
                  </a:lnTo>
                  <a:lnTo>
                    <a:pt x="24358" y="103479"/>
                  </a:lnTo>
                  <a:lnTo>
                    <a:pt x="24358" y="30403"/>
                  </a:lnTo>
                  <a:lnTo>
                    <a:pt x="3022" y="30403"/>
                  </a:lnTo>
                  <a:lnTo>
                    <a:pt x="0" y="28917"/>
                  </a:lnTo>
                  <a:lnTo>
                    <a:pt x="0" y="21285"/>
                  </a:lnTo>
                  <a:lnTo>
                    <a:pt x="1536" y="21285"/>
                  </a:lnTo>
                  <a:lnTo>
                    <a:pt x="19799" y="18249"/>
                  </a:lnTo>
                  <a:lnTo>
                    <a:pt x="24358" y="12153"/>
                  </a:lnTo>
                  <a:lnTo>
                    <a:pt x="25895" y="4559"/>
                  </a:lnTo>
                  <a:lnTo>
                    <a:pt x="27381" y="3022"/>
                  </a:lnTo>
                  <a:lnTo>
                    <a:pt x="27381" y="0"/>
                  </a:lnTo>
                  <a:lnTo>
                    <a:pt x="35026" y="0"/>
                  </a:lnTo>
                  <a:lnTo>
                    <a:pt x="36512" y="1485"/>
                  </a:lnTo>
                  <a:lnTo>
                    <a:pt x="36512" y="103479"/>
                  </a:lnTo>
                  <a:lnTo>
                    <a:pt x="33489" y="105016"/>
                  </a:lnTo>
                  <a:close/>
                </a:path>
              </a:pathLst>
            </a:custGeom>
            <a:solidFill>
              <a:srgbClr val="4D4D4F"/>
            </a:solidFill>
          </p:spPr>
          <p:txBody>
            <a:bodyPr wrap="square" lIns="0" tIns="0" rIns="0" bIns="0" rtlCol="0"/>
            <a:lstStyle/>
            <a:p>
              <a:endParaRPr/>
            </a:p>
          </p:txBody>
        </p:sp>
        <p:pic>
          <p:nvPicPr>
            <p:cNvPr id="23" name="object 23"/>
            <p:cNvPicPr/>
            <p:nvPr/>
          </p:nvPicPr>
          <p:blipFill>
            <a:blip r:embed="rId14" cstate="print"/>
            <a:stretch>
              <a:fillRect/>
            </a:stretch>
          </p:blipFill>
          <p:spPr>
            <a:xfrm>
              <a:off x="1073200" y="3202330"/>
              <a:ext cx="2969907" cy="561733"/>
            </a:xfrm>
            <a:prstGeom prst="rect">
              <a:avLst/>
            </a:prstGeom>
          </p:spPr>
        </p:pic>
        <p:pic>
          <p:nvPicPr>
            <p:cNvPr id="24" name="object 24"/>
            <p:cNvPicPr/>
            <p:nvPr/>
          </p:nvPicPr>
          <p:blipFill>
            <a:blip r:embed="rId15">
              <a:grayscl/>
              <a:extLst>
                <a:ext uri="{28A0092B-C50C-407E-A947-70E740481C1C}">
                  <a14:useLocalDpi xmlns:a14="http://schemas.microsoft.com/office/drawing/2010/main" val="0"/>
                </a:ext>
              </a:extLst>
            </a:blip>
            <a:srcRect/>
            <a:stretch/>
          </p:blipFill>
          <p:spPr>
            <a:xfrm>
              <a:off x="4216399" y="3456058"/>
              <a:ext cx="1447800" cy="371230"/>
            </a:xfrm>
            <a:prstGeom prst="rect">
              <a:avLst/>
            </a:prstGeom>
          </p:spPr>
        </p:pic>
        <p:pic>
          <p:nvPicPr>
            <p:cNvPr id="25" name="object 25"/>
            <p:cNvPicPr/>
            <p:nvPr/>
          </p:nvPicPr>
          <p:blipFill>
            <a:blip r:embed="rId16" cstate="print">
              <a:extLst>
                <a:ext uri="{28A0092B-C50C-407E-A947-70E740481C1C}">
                  <a14:useLocalDpi xmlns:a14="http://schemas.microsoft.com/office/drawing/2010/main" val="0"/>
                </a:ext>
              </a:extLst>
            </a:blip>
            <a:srcRect/>
            <a:stretch/>
          </p:blipFill>
          <p:spPr>
            <a:xfrm>
              <a:off x="5741232" y="3345459"/>
              <a:ext cx="604240" cy="604240"/>
            </a:xfrm>
            <a:prstGeom prst="rect">
              <a:avLst/>
            </a:prstGeom>
          </p:spPr>
        </p:pic>
        <p:sp>
          <p:nvSpPr>
            <p:cNvPr id="26" name="object 26"/>
            <p:cNvSpPr/>
            <p:nvPr/>
          </p:nvSpPr>
          <p:spPr>
            <a:xfrm>
              <a:off x="1082332" y="4023359"/>
              <a:ext cx="5370830" cy="1127760"/>
            </a:xfrm>
            <a:custGeom>
              <a:avLst/>
              <a:gdLst/>
              <a:ahLst/>
              <a:cxnLst/>
              <a:rect l="l" t="t" r="r" b="b"/>
              <a:pathLst>
                <a:path w="5370830" h="1127760">
                  <a:moveTo>
                    <a:pt x="5370563" y="0"/>
                  </a:moveTo>
                  <a:lnTo>
                    <a:pt x="5356822" y="0"/>
                  </a:lnTo>
                  <a:lnTo>
                    <a:pt x="5356822" y="11442"/>
                  </a:lnTo>
                  <a:lnTo>
                    <a:pt x="5356822" y="1113790"/>
                  </a:lnTo>
                  <a:lnTo>
                    <a:pt x="12153" y="1113790"/>
                  </a:lnTo>
                  <a:lnTo>
                    <a:pt x="12153" y="1121384"/>
                  </a:lnTo>
                  <a:lnTo>
                    <a:pt x="6096" y="1121410"/>
                  </a:lnTo>
                  <a:lnTo>
                    <a:pt x="12153" y="1121384"/>
                  </a:lnTo>
                  <a:lnTo>
                    <a:pt x="12153" y="1113790"/>
                  </a:lnTo>
                  <a:lnTo>
                    <a:pt x="12153" y="11442"/>
                  </a:lnTo>
                  <a:lnTo>
                    <a:pt x="5356822" y="11442"/>
                  </a:lnTo>
                  <a:lnTo>
                    <a:pt x="5356822" y="0"/>
                  </a:lnTo>
                  <a:lnTo>
                    <a:pt x="0" y="0"/>
                  </a:lnTo>
                  <a:lnTo>
                    <a:pt x="0" y="11442"/>
                  </a:lnTo>
                  <a:lnTo>
                    <a:pt x="0" y="1113790"/>
                  </a:lnTo>
                  <a:lnTo>
                    <a:pt x="0" y="1121410"/>
                  </a:lnTo>
                  <a:lnTo>
                    <a:pt x="0" y="1127760"/>
                  </a:lnTo>
                  <a:lnTo>
                    <a:pt x="5370563" y="1127760"/>
                  </a:lnTo>
                  <a:lnTo>
                    <a:pt x="5370563" y="1121410"/>
                  </a:lnTo>
                  <a:lnTo>
                    <a:pt x="5370563" y="1113790"/>
                  </a:lnTo>
                  <a:lnTo>
                    <a:pt x="5370563" y="11442"/>
                  </a:lnTo>
                  <a:lnTo>
                    <a:pt x="5370563" y="0"/>
                  </a:lnTo>
                  <a:close/>
                </a:path>
              </a:pathLst>
            </a:custGeom>
            <a:solidFill>
              <a:srgbClr val="00ACED"/>
            </a:solidFill>
          </p:spPr>
          <p:txBody>
            <a:bodyPr wrap="square" lIns="0" tIns="0" rIns="0" bIns="0" rtlCol="0"/>
            <a:lstStyle/>
            <a:p>
              <a:endParaRPr/>
            </a:p>
          </p:txBody>
        </p:sp>
        <p:pic>
          <p:nvPicPr>
            <p:cNvPr id="27" name="object 27"/>
            <p:cNvPicPr/>
            <p:nvPr/>
          </p:nvPicPr>
          <p:blipFill>
            <a:blip r:embed="rId17" cstate="print"/>
            <a:stretch>
              <a:fillRect/>
            </a:stretch>
          </p:blipFill>
          <p:spPr>
            <a:xfrm>
              <a:off x="1264983" y="4141584"/>
              <a:ext cx="2056612" cy="179641"/>
            </a:xfrm>
            <a:prstGeom prst="rect">
              <a:avLst/>
            </a:prstGeom>
          </p:spPr>
        </p:pic>
        <p:sp>
          <p:nvSpPr>
            <p:cNvPr id="28" name="object 28"/>
            <p:cNvSpPr/>
            <p:nvPr/>
          </p:nvSpPr>
          <p:spPr>
            <a:xfrm>
              <a:off x="3405289" y="4146156"/>
              <a:ext cx="32384" cy="161925"/>
            </a:xfrm>
            <a:custGeom>
              <a:avLst/>
              <a:gdLst/>
              <a:ahLst/>
              <a:cxnLst/>
              <a:rect l="l" t="t" r="r" b="b"/>
              <a:pathLst>
                <a:path w="32385" h="161925">
                  <a:moveTo>
                    <a:pt x="21323" y="114147"/>
                  </a:moveTo>
                  <a:lnTo>
                    <a:pt x="10668" y="114147"/>
                  </a:lnTo>
                  <a:lnTo>
                    <a:pt x="7632" y="111125"/>
                  </a:lnTo>
                  <a:lnTo>
                    <a:pt x="7632" y="105016"/>
                  </a:lnTo>
                  <a:lnTo>
                    <a:pt x="1536" y="53276"/>
                  </a:lnTo>
                  <a:lnTo>
                    <a:pt x="1536" y="7581"/>
                  </a:lnTo>
                  <a:lnTo>
                    <a:pt x="4559" y="0"/>
                  </a:lnTo>
                  <a:lnTo>
                    <a:pt x="25895" y="0"/>
                  </a:lnTo>
                  <a:lnTo>
                    <a:pt x="28917" y="6096"/>
                  </a:lnTo>
                  <a:lnTo>
                    <a:pt x="28917" y="53276"/>
                  </a:lnTo>
                  <a:lnTo>
                    <a:pt x="24358" y="105016"/>
                  </a:lnTo>
                  <a:lnTo>
                    <a:pt x="22872" y="111125"/>
                  </a:lnTo>
                  <a:lnTo>
                    <a:pt x="21323" y="114147"/>
                  </a:lnTo>
                  <a:close/>
                </a:path>
                <a:path w="32385" h="161925">
                  <a:moveTo>
                    <a:pt x="24358" y="161328"/>
                  </a:moveTo>
                  <a:lnTo>
                    <a:pt x="7632" y="161328"/>
                  </a:lnTo>
                  <a:lnTo>
                    <a:pt x="0" y="153733"/>
                  </a:lnTo>
                  <a:lnTo>
                    <a:pt x="0" y="136969"/>
                  </a:lnTo>
                  <a:lnTo>
                    <a:pt x="7632" y="129374"/>
                  </a:lnTo>
                  <a:lnTo>
                    <a:pt x="24358" y="129374"/>
                  </a:lnTo>
                  <a:lnTo>
                    <a:pt x="31991" y="136969"/>
                  </a:lnTo>
                  <a:lnTo>
                    <a:pt x="31991" y="153733"/>
                  </a:lnTo>
                  <a:lnTo>
                    <a:pt x="24358" y="161328"/>
                  </a:lnTo>
                  <a:close/>
                </a:path>
              </a:pathLst>
            </a:custGeom>
            <a:solidFill>
              <a:srgbClr val="00B5F0"/>
            </a:solidFill>
          </p:spPr>
          <p:txBody>
            <a:bodyPr wrap="square" lIns="0" tIns="0" rIns="0" bIns="0" rtlCol="0"/>
            <a:lstStyle/>
            <a:p>
              <a:endParaRPr/>
            </a:p>
          </p:txBody>
        </p:sp>
        <p:sp>
          <p:nvSpPr>
            <p:cNvPr id="29" name="object 29"/>
            <p:cNvSpPr/>
            <p:nvPr/>
          </p:nvSpPr>
          <p:spPr>
            <a:xfrm>
              <a:off x="1438529" y="4526711"/>
              <a:ext cx="2159000" cy="13970"/>
            </a:xfrm>
            <a:custGeom>
              <a:avLst/>
              <a:gdLst/>
              <a:ahLst/>
              <a:cxnLst/>
              <a:rect l="l" t="t" r="r" b="b"/>
              <a:pathLst>
                <a:path w="2159000" h="13970">
                  <a:moveTo>
                    <a:pt x="2158606" y="13690"/>
                  </a:moveTo>
                  <a:lnTo>
                    <a:pt x="0" y="13690"/>
                  </a:lnTo>
                  <a:lnTo>
                    <a:pt x="0" y="0"/>
                  </a:lnTo>
                  <a:lnTo>
                    <a:pt x="2158606" y="0"/>
                  </a:lnTo>
                  <a:lnTo>
                    <a:pt x="2158606" y="13690"/>
                  </a:lnTo>
                  <a:close/>
                </a:path>
              </a:pathLst>
            </a:custGeom>
            <a:solidFill>
              <a:srgbClr val="4D4D4F"/>
            </a:solidFill>
          </p:spPr>
          <p:txBody>
            <a:bodyPr wrap="square" lIns="0" tIns="0" rIns="0" bIns="0" rtlCol="0"/>
            <a:lstStyle/>
            <a:p>
              <a:endParaRPr/>
            </a:p>
          </p:txBody>
        </p:sp>
        <p:pic>
          <p:nvPicPr>
            <p:cNvPr id="30" name="object 30"/>
            <p:cNvPicPr/>
            <p:nvPr/>
          </p:nvPicPr>
          <p:blipFill>
            <a:blip r:embed="rId18" cstate="print"/>
            <a:stretch>
              <a:fillRect/>
            </a:stretch>
          </p:blipFill>
          <p:spPr>
            <a:xfrm>
              <a:off x="1443088" y="4372965"/>
              <a:ext cx="1284782" cy="136969"/>
            </a:xfrm>
            <a:prstGeom prst="rect">
              <a:avLst/>
            </a:prstGeom>
          </p:spPr>
        </p:pic>
        <p:sp>
          <p:nvSpPr>
            <p:cNvPr id="31" name="object 31"/>
            <p:cNvSpPr/>
            <p:nvPr/>
          </p:nvSpPr>
          <p:spPr>
            <a:xfrm>
              <a:off x="2738539" y="4377536"/>
              <a:ext cx="557530" cy="129539"/>
            </a:xfrm>
            <a:custGeom>
              <a:avLst/>
              <a:gdLst/>
              <a:ahLst/>
              <a:cxnLst/>
              <a:rect l="l" t="t" r="r" b="b"/>
              <a:pathLst>
                <a:path w="557529" h="129539">
                  <a:moveTo>
                    <a:pt x="129374" y="4559"/>
                  </a:moveTo>
                  <a:lnTo>
                    <a:pt x="4559" y="4559"/>
                  </a:lnTo>
                  <a:lnTo>
                    <a:pt x="4559" y="15227"/>
                  </a:lnTo>
                  <a:lnTo>
                    <a:pt x="129374" y="15227"/>
                  </a:lnTo>
                  <a:lnTo>
                    <a:pt x="129374" y="4559"/>
                  </a:lnTo>
                  <a:close/>
                </a:path>
                <a:path w="557529" h="129539">
                  <a:moveTo>
                    <a:pt x="133997" y="115684"/>
                  </a:moveTo>
                  <a:lnTo>
                    <a:pt x="76098" y="115684"/>
                  </a:lnTo>
                  <a:lnTo>
                    <a:pt x="76098" y="67462"/>
                  </a:lnTo>
                  <a:lnTo>
                    <a:pt x="123329" y="67462"/>
                  </a:lnTo>
                  <a:lnTo>
                    <a:pt x="123329" y="56032"/>
                  </a:lnTo>
                  <a:lnTo>
                    <a:pt x="76098" y="56032"/>
                  </a:lnTo>
                  <a:lnTo>
                    <a:pt x="76098" y="15405"/>
                  </a:lnTo>
                  <a:lnTo>
                    <a:pt x="63944" y="15405"/>
                  </a:lnTo>
                  <a:lnTo>
                    <a:pt x="63944" y="56032"/>
                  </a:lnTo>
                  <a:lnTo>
                    <a:pt x="63944" y="67462"/>
                  </a:lnTo>
                  <a:lnTo>
                    <a:pt x="63944" y="115684"/>
                  </a:lnTo>
                  <a:lnTo>
                    <a:pt x="35026" y="115684"/>
                  </a:lnTo>
                  <a:lnTo>
                    <a:pt x="35026" y="39522"/>
                  </a:lnTo>
                  <a:lnTo>
                    <a:pt x="34315" y="39522"/>
                  </a:lnTo>
                  <a:lnTo>
                    <a:pt x="34315" y="38265"/>
                  </a:lnTo>
                  <a:lnTo>
                    <a:pt x="22821" y="38265"/>
                  </a:lnTo>
                  <a:lnTo>
                    <a:pt x="22821" y="39522"/>
                  </a:lnTo>
                  <a:lnTo>
                    <a:pt x="22821" y="115684"/>
                  </a:lnTo>
                  <a:lnTo>
                    <a:pt x="0" y="115684"/>
                  </a:lnTo>
                  <a:lnTo>
                    <a:pt x="0" y="126352"/>
                  </a:lnTo>
                  <a:lnTo>
                    <a:pt x="133997" y="126352"/>
                  </a:lnTo>
                  <a:lnTo>
                    <a:pt x="133997" y="115684"/>
                  </a:lnTo>
                  <a:close/>
                </a:path>
                <a:path w="557529" h="129539">
                  <a:moveTo>
                    <a:pt x="272503" y="24345"/>
                  </a:moveTo>
                  <a:lnTo>
                    <a:pt x="271983" y="22809"/>
                  </a:lnTo>
                  <a:lnTo>
                    <a:pt x="270967" y="19786"/>
                  </a:lnTo>
                  <a:lnTo>
                    <a:pt x="263372" y="19786"/>
                  </a:lnTo>
                  <a:lnTo>
                    <a:pt x="255739" y="21272"/>
                  </a:lnTo>
                  <a:lnTo>
                    <a:pt x="254241" y="21272"/>
                  </a:lnTo>
                  <a:lnTo>
                    <a:pt x="247383" y="22161"/>
                  </a:lnTo>
                  <a:lnTo>
                    <a:pt x="240525" y="22618"/>
                  </a:lnTo>
                  <a:lnTo>
                    <a:pt x="233654" y="22796"/>
                  </a:lnTo>
                  <a:lnTo>
                    <a:pt x="226809" y="22809"/>
                  </a:lnTo>
                  <a:lnTo>
                    <a:pt x="223786" y="18249"/>
                  </a:lnTo>
                  <a:lnTo>
                    <a:pt x="223786" y="15227"/>
                  </a:lnTo>
                  <a:lnTo>
                    <a:pt x="222250" y="7581"/>
                  </a:lnTo>
                  <a:lnTo>
                    <a:pt x="220764" y="3022"/>
                  </a:lnTo>
                  <a:lnTo>
                    <a:pt x="219227" y="0"/>
                  </a:lnTo>
                  <a:lnTo>
                    <a:pt x="213118" y="0"/>
                  </a:lnTo>
                  <a:lnTo>
                    <a:pt x="208559" y="1536"/>
                  </a:lnTo>
                  <a:lnTo>
                    <a:pt x="208559" y="9118"/>
                  </a:lnTo>
                  <a:lnTo>
                    <a:pt x="211582" y="19786"/>
                  </a:lnTo>
                  <a:lnTo>
                    <a:pt x="213118" y="24345"/>
                  </a:lnTo>
                  <a:lnTo>
                    <a:pt x="150710" y="24345"/>
                  </a:lnTo>
                  <a:lnTo>
                    <a:pt x="150710" y="36499"/>
                  </a:lnTo>
                  <a:lnTo>
                    <a:pt x="178523" y="36487"/>
                  </a:lnTo>
                  <a:lnTo>
                    <a:pt x="189712" y="36322"/>
                  </a:lnTo>
                  <a:lnTo>
                    <a:pt x="201193" y="35877"/>
                  </a:lnTo>
                  <a:lnTo>
                    <a:pt x="217678" y="35013"/>
                  </a:lnTo>
                  <a:lnTo>
                    <a:pt x="222034" y="44259"/>
                  </a:lnTo>
                  <a:lnTo>
                    <a:pt x="226250" y="51943"/>
                  </a:lnTo>
                  <a:lnTo>
                    <a:pt x="230733" y="58762"/>
                  </a:lnTo>
                  <a:lnTo>
                    <a:pt x="235940" y="65430"/>
                  </a:lnTo>
                  <a:lnTo>
                    <a:pt x="230022" y="63868"/>
                  </a:lnTo>
                  <a:lnTo>
                    <a:pt x="221678" y="61849"/>
                  </a:lnTo>
                  <a:lnTo>
                    <a:pt x="211328" y="60121"/>
                  </a:lnTo>
                  <a:lnTo>
                    <a:pt x="199428" y="59372"/>
                  </a:lnTo>
                  <a:lnTo>
                    <a:pt x="178803" y="62039"/>
                  </a:lnTo>
                  <a:lnTo>
                    <a:pt x="164592" y="69265"/>
                  </a:lnTo>
                  <a:lnTo>
                    <a:pt x="156375" y="79921"/>
                  </a:lnTo>
                  <a:lnTo>
                    <a:pt x="153733" y="92862"/>
                  </a:lnTo>
                  <a:lnTo>
                    <a:pt x="159562" y="110934"/>
                  </a:lnTo>
                  <a:lnTo>
                    <a:pt x="174091" y="121018"/>
                  </a:lnTo>
                  <a:lnTo>
                    <a:pt x="192913" y="125399"/>
                  </a:lnTo>
                  <a:lnTo>
                    <a:pt x="211582" y="126352"/>
                  </a:lnTo>
                  <a:lnTo>
                    <a:pt x="222135" y="126072"/>
                  </a:lnTo>
                  <a:lnTo>
                    <a:pt x="260299" y="120243"/>
                  </a:lnTo>
                  <a:lnTo>
                    <a:pt x="261835" y="118706"/>
                  </a:lnTo>
                  <a:lnTo>
                    <a:pt x="261835" y="114147"/>
                  </a:lnTo>
                  <a:lnTo>
                    <a:pt x="261835" y="109575"/>
                  </a:lnTo>
                  <a:lnTo>
                    <a:pt x="249682" y="109575"/>
                  </a:lnTo>
                  <a:lnTo>
                    <a:pt x="243763" y="110934"/>
                  </a:lnTo>
                  <a:lnTo>
                    <a:pt x="235013" y="112445"/>
                  </a:lnTo>
                  <a:lnTo>
                    <a:pt x="223761" y="113652"/>
                  </a:lnTo>
                  <a:lnTo>
                    <a:pt x="210096" y="114147"/>
                  </a:lnTo>
                  <a:lnTo>
                    <a:pt x="195719" y="113614"/>
                  </a:lnTo>
                  <a:lnTo>
                    <a:pt x="181927" y="110934"/>
                  </a:lnTo>
                  <a:lnTo>
                    <a:pt x="171564" y="104546"/>
                  </a:lnTo>
                  <a:lnTo>
                    <a:pt x="167474" y="92862"/>
                  </a:lnTo>
                  <a:lnTo>
                    <a:pt x="169278" y="84797"/>
                  </a:lnTo>
                  <a:lnTo>
                    <a:pt x="175082" y="77431"/>
                  </a:lnTo>
                  <a:lnTo>
                    <a:pt x="185445" y="72072"/>
                  </a:lnTo>
                  <a:lnTo>
                    <a:pt x="200964" y="69989"/>
                  </a:lnTo>
                  <a:lnTo>
                    <a:pt x="206921" y="70040"/>
                  </a:lnTo>
                  <a:lnTo>
                    <a:pt x="249682" y="82194"/>
                  </a:lnTo>
                  <a:lnTo>
                    <a:pt x="251167" y="83731"/>
                  </a:lnTo>
                  <a:lnTo>
                    <a:pt x="255739" y="83731"/>
                  </a:lnTo>
                  <a:lnTo>
                    <a:pt x="258813" y="80657"/>
                  </a:lnTo>
                  <a:lnTo>
                    <a:pt x="258813" y="74561"/>
                  </a:lnTo>
                  <a:lnTo>
                    <a:pt x="257276" y="73063"/>
                  </a:lnTo>
                  <a:lnTo>
                    <a:pt x="254812" y="69989"/>
                  </a:lnTo>
                  <a:lnTo>
                    <a:pt x="231381" y="35013"/>
                  </a:lnTo>
                  <a:lnTo>
                    <a:pt x="254596" y="33477"/>
                  </a:lnTo>
                  <a:lnTo>
                    <a:pt x="261340" y="32854"/>
                  </a:lnTo>
                  <a:lnTo>
                    <a:pt x="266395" y="31940"/>
                  </a:lnTo>
                  <a:lnTo>
                    <a:pt x="269430" y="30454"/>
                  </a:lnTo>
                  <a:lnTo>
                    <a:pt x="272503" y="30454"/>
                  </a:lnTo>
                  <a:lnTo>
                    <a:pt x="272503" y="24345"/>
                  </a:lnTo>
                  <a:close/>
                </a:path>
                <a:path w="557529" h="129539">
                  <a:moveTo>
                    <a:pt x="420141" y="108089"/>
                  </a:moveTo>
                  <a:lnTo>
                    <a:pt x="418655" y="106553"/>
                  </a:lnTo>
                  <a:lnTo>
                    <a:pt x="412546" y="106553"/>
                  </a:lnTo>
                  <a:lnTo>
                    <a:pt x="407987" y="108089"/>
                  </a:lnTo>
                  <a:lnTo>
                    <a:pt x="406450" y="109575"/>
                  </a:lnTo>
                  <a:lnTo>
                    <a:pt x="391223" y="109575"/>
                  </a:lnTo>
                  <a:lnTo>
                    <a:pt x="395782" y="66967"/>
                  </a:lnTo>
                  <a:lnTo>
                    <a:pt x="397789" y="59016"/>
                  </a:lnTo>
                  <a:lnTo>
                    <a:pt x="399211" y="51358"/>
                  </a:lnTo>
                  <a:lnTo>
                    <a:pt x="400050" y="44272"/>
                  </a:lnTo>
                  <a:lnTo>
                    <a:pt x="400342" y="38049"/>
                  </a:lnTo>
                  <a:lnTo>
                    <a:pt x="398030" y="26543"/>
                  </a:lnTo>
                  <a:lnTo>
                    <a:pt x="397522" y="25895"/>
                  </a:lnTo>
                  <a:lnTo>
                    <a:pt x="392163" y="19024"/>
                  </a:lnTo>
                  <a:lnTo>
                    <a:pt x="384289" y="14935"/>
                  </a:lnTo>
                  <a:lnTo>
                    <a:pt x="375983" y="13690"/>
                  </a:lnTo>
                  <a:lnTo>
                    <a:pt x="368465" y="14528"/>
                  </a:lnTo>
                  <a:lnTo>
                    <a:pt x="359244" y="18072"/>
                  </a:lnTo>
                  <a:lnTo>
                    <a:pt x="347738" y="25895"/>
                  </a:lnTo>
                  <a:lnTo>
                    <a:pt x="333375" y="39585"/>
                  </a:lnTo>
                  <a:lnTo>
                    <a:pt x="333375" y="38049"/>
                  </a:lnTo>
                  <a:lnTo>
                    <a:pt x="337934" y="31940"/>
                  </a:lnTo>
                  <a:lnTo>
                    <a:pt x="337934" y="25895"/>
                  </a:lnTo>
                  <a:lnTo>
                    <a:pt x="334911" y="25895"/>
                  </a:lnTo>
                  <a:lnTo>
                    <a:pt x="336448" y="10655"/>
                  </a:lnTo>
                  <a:lnTo>
                    <a:pt x="336448" y="4559"/>
                  </a:lnTo>
                  <a:lnTo>
                    <a:pt x="334911" y="1536"/>
                  </a:lnTo>
                  <a:lnTo>
                    <a:pt x="324243" y="1536"/>
                  </a:lnTo>
                  <a:lnTo>
                    <a:pt x="322707" y="4559"/>
                  </a:lnTo>
                  <a:lnTo>
                    <a:pt x="322707" y="25895"/>
                  </a:lnTo>
                  <a:lnTo>
                    <a:pt x="298348" y="27381"/>
                  </a:lnTo>
                  <a:lnTo>
                    <a:pt x="290753" y="27381"/>
                  </a:lnTo>
                  <a:lnTo>
                    <a:pt x="290753" y="39585"/>
                  </a:lnTo>
                  <a:lnTo>
                    <a:pt x="298348" y="39585"/>
                  </a:lnTo>
                  <a:lnTo>
                    <a:pt x="321221" y="38049"/>
                  </a:lnTo>
                  <a:lnTo>
                    <a:pt x="321221" y="47167"/>
                  </a:lnTo>
                  <a:lnTo>
                    <a:pt x="319684" y="50253"/>
                  </a:lnTo>
                  <a:lnTo>
                    <a:pt x="318147" y="54813"/>
                  </a:lnTo>
                  <a:lnTo>
                    <a:pt x="313575" y="60858"/>
                  </a:lnTo>
                  <a:lnTo>
                    <a:pt x="311188" y="65316"/>
                  </a:lnTo>
                  <a:lnTo>
                    <a:pt x="306946" y="71335"/>
                  </a:lnTo>
                  <a:lnTo>
                    <a:pt x="301828" y="78219"/>
                  </a:lnTo>
                  <a:lnTo>
                    <a:pt x="296862" y="85217"/>
                  </a:lnTo>
                  <a:lnTo>
                    <a:pt x="290753" y="91325"/>
                  </a:lnTo>
                  <a:lnTo>
                    <a:pt x="290753" y="98920"/>
                  </a:lnTo>
                  <a:lnTo>
                    <a:pt x="293789" y="100457"/>
                  </a:lnTo>
                  <a:lnTo>
                    <a:pt x="301421" y="100457"/>
                  </a:lnTo>
                  <a:lnTo>
                    <a:pt x="309346" y="87312"/>
                  </a:lnTo>
                  <a:lnTo>
                    <a:pt x="313016" y="81622"/>
                  </a:lnTo>
                  <a:lnTo>
                    <a:pt x="316903" y="76365"/>
                  </a:lnTo>
                  <a:lnTo>
                    <a:pt x="321221" y="71526"/>
                  </a:lnTo>
                  <a:lnTo>
                    <a:pt x="320332" y="87312"/>
                  </a:lnTo>
                  <a:lnTo>
                    <a:pt x="319874" y="98374"/>
                  </a:lnTo>
                  <a:lnTo>
                    <a:pt x="319811" y="101993"/>
                  </a:lnTo>
                  <a:lnTo>
                    <a:pt x="319684" y="118706"/>
                  </a:lnTo>
                  <a:lnTo>
                    <a:pt x="319684" y="124815"/>
                  </a:lnTo>
                  <a:lnTo>
                    <a:pt x="321221" y="129374"/>
                  </a:lnTo>
                  <a:lnTo>
                    <a:pt x="333375" y="129374"/>
                  </a:lnTo>
                  <a:lnTo>
                    <a:pt x="333375" y="71526"/>
                  </a:lnTo>
                  <a:lnTo>
                    <a:pt x="333375" y="54813"/>
                  </a:lnTo>
                  <a:lnTo>
                    <a:pt x="344601" y="43192"/>
                  </a:lnTo>
                  <a:lnTo>
                    <a:pt x="348424" y="39585"/>
                  </a:lnTo>
                  <a:lnTo>
                    <a:pt x="351574" y="36614"/>
                  </a:lnTo>
                  <a:lnTo>
                    <a:pt x="359270" y="30454"/>
                  </a:lnTo>
                  <a:lnTo>
                    <a:pt x="363829" y="28917"/>
                  </a:lnTo>
                  <a:lnTo>
                    <a:pt x="369938" y="25895"/>
                  </a:lnTo>
                  <a:lnTo>
                    <a:pt x="386651" y="25895"/>
                  </a:lnTo>
                  <a:lnTo>
                    <a:pt x="386575" y="39585"/>
                  </a:lnTo>
                  <a:lnTo>
                    <a:pt x="381368" y="73520"/>
                  </a:lnTo>
                  <a:lnTo>
                    <a:pt x="379412" y="83527"/>
                  </a:lnTo>
                  <a:lnTo>
                    <a:pt x="378040" y="93268"/>
                  </a:lnTo>
                  <a:lnTo>
                    <a:pt x="377520" y="101993"/>
                  </a:lnTo>
                  <a:lnTo>
                    <a:pt x="379374" y="111747"/>
                  </a:lnTo>
                  <a:lnTo>
                    <a:pt x="384365" y="118351"/>
                  </a:lnTo>
                  <a:lnTo>
                    <a:pt x="391642" y="122097"/>
                  </a:lnTo>
                  <a:lnTo>
                    <a:pt x="400342" y="123278"/>
                  </a:lnTo>
                  <a:lnTo>
                    <a:pt x="404914" y="123278"/>
                  </a:lnTo>
                  <a:lnTo>
                    <a:pt x="411010" y="121780"/>
                  </a:lnTo>
                  <a:lnTo>
                    <a:pt x="417118" y="118706"/>
                  </a:lnTo>
                  <a:lnTo>
                    <a:pt x="420141" y="115684"/>
                  </a:lnTo>
                  <a:lnTo>
                    <a:pt x="420141" y="109575"/>
                  </a:lnTo>
                  <a:lnTo>
                    <a:pt x="420141" y="108089"/>
                  </a:lnTo>
                  <a:close/>
                </a:path>
                <a:path w="557529" h="129539">
                  <a:moveTo>
                    <a:pt x="557161" y="18249"/>
                  </a:moveTo>
                  <a:lnTo>
                    <a:pt x="551053" y="18249"/>
                  </a:lnTo>
                  <a:lnTo>
                    <a:pt x="506907" y="19786"/>
                  </a:lnTo>
                  <a:lnTo>
                    <a:pt x="506907" y="3022"/>
                  </a:lnTo>
                  <a:lnTo>
                    <a:pt x="505421" y="1536"/>
                  </a:lnTo>
                  <a:lnTo>
                    <a:pt x="496290" y="1536"/>
                  </a:lnTo>
                  <a:lnTo>
                    <a:pt x="494753" y="3022"/>
                  </a:lnTo>
                  <a:lnTo>
                    <a:pt x="494753" y="19786"/>
                  </a:lnTo>
                  <a:lnTo>
                    <a:pt x="438391" y="19786"/>
                  </a:lnTo>
                  <a:lnTo>
                    <a:pt x="438391" y="30454"/>
                  </a:lnTo>
                  <a:lnTo>
                    <a:pt x="494753" y="30454"/>
                  </a:lnTo>
                  <a:lnTo>
                    <a:pt x="494753" y="48704"/>
                  </a:lnTo>
                  <a:lnTo>
                    <a:pt x="439928" y="48704"/>
                  </a:lnTo>
                  <a:lnTo>
                    <a:pt x="439928" y="59372"/>
                  </a:lnTo>
                  <a:lnTo>
                    <a:pt x="496290" y="59372"/>
                  </a:lnTo>
                  <a:lnTo>
                    <a:pt x="496290" y="77635"/>
                  </a:lnTo>
                  <a:lnTo>
                    <a:pt x="496290" y="88303"/>
                  </a:lnTo>
                  <a:lnTo>
                    <a:pt x="496290" y="103479"/>
                  </a:lnTo>
                  <a:lnTo>
                    <a:pt x="494753" y="111125"/>
                  </a:lnTo>
                  <a:lnTo>
                    <a:pt x="490181" y="115684"/>
                  </a:lnTo>
                  <a:lnTo>
                    <a:pt x="476491" y="115684"/>
                  </a:lnTo>
                  <a:lnTo>
                    <a:pt x="467525" y="115049"/>
                  </a:lnTo>
                  <a:lnTo>
                    <a:pt x="459727" y="112839"/>
                  </a:lnTo>
                  <a:lnTo>
                    <a:pt x="454215" y="108635"/>
                  </a:lnTo>
                  <a:lnTo>
                    <a:pt x="452132" y="101993"/>
                  </a:lnTo>
                  <a:lnTo>
                    <a:pt x="455523" y="92951"/>
                  </a:lnTo>
                  <a:lnTo>
                    <a:pt x="463346" y="87896"/>
                  </a:lnTo>
                  <a:lnTo>
                    <a:pt x="472020" y="85699"/>
                  </a:lnTo>
                  <a:lnTo>
                    <a:pt x="477989" y="85217"/>
                  </a:lnTo>
                  <a:lnTo>
                    <a:pt x="487108" y="85217"/>
                  </a:lnTo>
                  <a:lnTo>
                    <a:pt x="493217" y="88303"/>
                  </a:lnTo>
                  <a:lnTo>
                    <a:pt x="496290" y="88303"/>
                  </a:lnTo>
                  <a:lnTo>
                    <a:pt x="496290" y="77635"/>
                  </a:lnTo>
                  <a:lnTo>
                    <a:pt x="493217" y="76098"/>
                  </a:lnTo>
                  <a:lnTo>
                    <a:pt x="477989" y="76098"/>
                  </a:lnTo>
                  <a:lnTo>
                    <a:pt x="461759" y="78003"/>
                  </a:lnTo>
                  <a:lnTo>
                    <a:pt x="449821" y="83337"/>
                  </a:lnTo>
                  <a:lnTo>
                    <a:pt x="442442" y="91528"/>
                  </a:lnTo>
                  <a:lnTo>
                    <a:pt x="439928" y="101993"/>
                  </a:lnTo>
                  <a:lnTo>
                    <a:pt x="443725" y="114388"/>
                  </a:lnTo>
                  <a:lnTo>
                    <a:pt x="453237" y="122339"/>
                  </a:lnTo>
                  <a:lnTo>
                    <a:pt x="465607" y="126593"/>
                  </a:lnTo>
                  <a:lnTo>
                    <a:pt x="477989" y="127838"/>
                  </a:lnTo>
                  <a:lnTo>
                    <a:pt x="495592" y="124523"/>
                  </a:lnTo>
                  <a:lnTo>
                    <a:pt x="504634" y="116065"/>
                  </a:lnTo>
                  <a:lnTo>
                    <a:pt x="504736" y="115684"/>
                  </a:lnTo>
                  <a:lnTo>
                    <a:pt x="507961" y="104762"/>
                  </a:lnTo>
                  <a:lnTo>
                    <a:pt x="508444" y="92862"/>
                  </a:lnTo>
                  <a:lnTo>
                    <a:pt x="511467" y="94348"/>
                  </a:lnTo>
                  <a:lnTo>
                    <a:pt x="516039" y="95885"/>
                  </a:lnTo>
                  <a:lnTo>
                    <a:pt x="520598" y="98920"/>
                  </a:lnTo>
                  <a:lnTo>
                    <a:pt x="526288" y="102590"/>
                  </a:lnTo>
                  <a:lnTo>
                    <a:pt x="531837" y="106540"/>
                  </a:lnTo>
                  <a:lnTo>
                    <a:pt x="541934" y="114147"/>
                  </a:lnTo>
                  <a:lnTo>
                    <a:pt x="548030" y="120243"/>
                  </a:lnTo>
                  <a:lnTo>
                    <a:pt x="554139" y="120243"/>
                  </a:lnTo>
                  <a:lnTo>
                    <a:pt x="557161" y="117221"/>
                  </a:lnTo>
                  <a:lnTo>
                    <a:pt x="557161" y="109575"/>
                  </a:lnTo>
                  <a:lnTo>
                    <a:pt x="551053" y="103479"/>
                  </a:lnTo>
                  <a:lnTo>
                    <a:pt x="536613" y="93802"/>
                  </a:lnTo>
                  <a:lnTo>
                    <a:pt x="534924" y="92862"/>
                  </a:lnTo>
                  <a:lnTo>
                    <a:pt x="523671" y="86601"/>
                  </a:lnTo>
                  <a:lnTo>
                    <a:pt x="520141" y="85217"/>
                  </a:lnTo>
                  <a:lnTo>
                    <a:pt x="508444" y="80657"/>
                  </a:lnTo>
                  <a:lnTo>
                    <a:pt x="508444" y="77635"/>
                  </a:lnTo>
                  <a:lnTo>
                    <a:pt x="508444" y="59372"/>
                  </a:lnTo>
                  <a:lnTo>
                    <a:pt x="552589" y="57835"/>
                  </a:lnTo>
                  <a:lnTo>
                    <a:pt x="554139" y="57835"/>
                  </a:lnTo>
                  <a:lnTo>
                    <a:pt x="555612" y="56299"/>
                  </a:lnTo>
                  <a:lnTo>
                    <a:pt x="555612" y="47167"/>
                  </a:lnTo>
                  <a:lnTo>
                    <a:pt x="508444" y="47167"/>
                  </a:lnTo>
                  <a:lnTo>
                    <a:pt x="508444" y="30454"/>
                  </a:lnTo>
                  <a:lnTo>
                    <a:pt x="552589" y="28917"/>
                  </a:lnTo>
                  <a:lnTo>
                    <a:pt x="555612" y="28917"/>
                  </a:lnTo>
                  <a:lnTo>
                    <a:pt x="557161" y="25895"/>
                  </a:lnTo>
                  <a:lnTo>
                    <a:pt x="557161" y="18249"/>
                  </a:lnTo>
                  <a:close/>
                </a:path>
              </a:pathLst>
            </a:custGeom>
            <a:solidFill>
              <a:srgbClr val="4D4D4F"/>
            </a:solidFill>
          </p:spPr>
          <p:txBody>
            <a:bodyPr wrap="square" lIns="0" tIns="0" rIns="0" bIns="0" rtlCol="0"/>
            <a:lstStyle/>
            <a:p>
              <a:endParaRPr/>
            </a:p>
          </p:txBody>
        </p:sp>
        <p:pic>
          <p:nvPicPr>
            <p:cNvPr id="32" name="object 32"/>
            <p:cNvPicPr/>
            <p:nvPr/>
          </p:nvPicPr>
          <p:blipFill>
            <a:blip r:embed="rId19" cstate="print"/>
            <a:stretch>
              <a:fillRect/>
            </a:stretch>
          </p:blipFill>
          <p:spPr>
            <a:xfrm>
              <a:off x="3317036" y="4377537"/>
              <a:ext cx="126301" cy="127838"/>
            </a:xfrm>
            <a:prstGeom prst="rect">
              <a:avLst/>
            </a:prstGeom>
          </p:spPr>
        </p:pic>
        <p:sp>
          <p:nvSpPr>
            <p:cNvPr id="33" name="object 33"/>
            <p:cNvSpPr/>
            <p:nvPr/>
          </p:nvSpPr>
          <p:spPr>
            <a:xfrm>
              <a:off x="3514928" y="4380560"/>
              <a:ext cx="18415" cy="120650"/>
            </a:xfrm>
            <a:custGeom>
              <a:avLst/>
              <a:gdLst/>
              <a:ahLst/>
              <a:cxnLst/>
              <a:rect l="l" t="t" r="r" b="b"/>
              <a:pathLst>
                <a:path w="18414" h="120650">
                  <a:moveTo>
                    <a:pt x="12153" y="86766"/>
                  </a:moveTo>
                  <a:lnTo>
                    <a:pt x="6045" y="86766"/>
                  </a:lnTo>
                  <a:lnTo>
                    <a:pt x="4559" y="85280"/>
                  </a:lnTo>
                  <a:lnTo>
                    <a:pt x="4559" y="82194"/>
                  </a:lnTo>
                  <a:lnTo>
                    <a:pt x="3022" y="41122"/>
                  </a:lnTo>
                  <a:lnTo>
                    <a:pt x="3022" y="0"/>
                  </a:lnTo>
                  <a:lnTo>
                    <a:pt x="16713" y="0"/>
                  </a:lnTo>
                  <a:lnTo>
                    <a:pt x="16713" y="41122"/>
                  </a:lnTo>
                  <a:lnTo>
                    <a:pt x="13690" y="82194"/>
                  </a:lnTo>
                  <a:lnTo>
                    <a:pt x="13690" y="85280"/>
                  </a:lnTo>
                  <a:lnTo>
                    <a:pt x="12153" y="86766"/>
                  </a:lnTo>
                  <a:close/>
                </a:path>
                <a:path w="18414" h="120650">
                  <a:moveTo>
                    <a:pt x="15176" y="120256"/>
                  </a:moveTo>
                  <a:lnTo>
                    <a:pt x="4559" y="120256"/>
                  </a:lnTo>
                  <a:lnTo>
                    <a:pt x="0" y="115684"/>
                  </a:lnTo>
                  <a:lnTo>
                    <a:pt x="0" y="105067"/>
                  </a:lnTo>
                  <a:lnTo>
                    <a:pt x="4559" y="101993"/>
                  </a:lnTo>
                  <a:lnTo>
                    <a:pt x="15176" y="101993"/>
                  </a:lnTo>
                  <a:lnTo>
                    <a:pt x="18249" y="105067"/>
                  </a:lnTo>
                  <a:lnTo>
                    <a:pt x="18249" y="115684"/>
                  </a:lnTo>
                  <a:lnTo>
                    <a:pt x="15176" y="120256"/>
                  </a:lnTo>
                  <a:close/>
                </a:path>
              </a:pathLst>
            </a:custGeom>
            <a:solidFill>
              <a:srgbClr val="4D4D4F"/>
            </a:solidFill>
          </p:spPr>
          <p:txBody>
            <a:bodyPr wrap="square" lIns="0" tIns="0" rIns="0" bIns="0" rtlCol="0"/>
            <a:lstStyle/>
            <a:p>
              <a:endParaRPr/>
            </a:p>
          </p:txBody>
        </p:sp>
        <p:pic>
          <p:nvPicPr>
            <p:cNvPr id="34" name="object 34"/>
            <p:cNvPicPr/>
            <p:nvPr/>
          </p:nvPicPr>
          <p:blipFill>
            <a:blip r:embed="rId20" cstate="print"/>
            <a:stretch>
              <a:fillRect/>
            </a:stretch>
          </p:blipFill>
          <p:spPr>
            <a:xfrm>
              <a:off x="1595335" y="4589119"/>
              <a:ext cx="3664102" cy="444500"/>
            </a:xfrm>
            <a:prstGeom prst="rect">
              <a:avLst/>
            </a:prstGeom>
          </p:spPr>
        </p:pic>
        <p:pic>
          <p:nvPicPr>
            <p:cNvPr id="35" name="object 35"/>
            <p:cNvPicPr/>
            <p:nvPr/>
          </p:nvPicPr>
          <p:blipFill>
            <a:blip r:embed="rId21">
              <a:grayscl/>
              <a:extLst>
                <a:ext uri="{28A0092B-C50C-407E-A947-70E740481C1C}">
                  <a14:useLocalDpi xmlns:a14="http://schemas.microsoft.com/office/drawing/2010/main" val="0"/>
                </a:ext>
              </a:extLst>
            </a:blip>
            <a:srcRect/>
            <a:stretch/>
          </p:blipFill>
          <p:spPr>
            <a:xfrm>
              <a:off x="5410199" y="4120113"/>
              <a:ext cx="876300" cy="928878"/>
            </a:xfrm>
            <a:prstGeom prst="rect">
              <a:avLst/>
            </a:prstGeom>
          </p:spPr>
        </p:pic>
      </p:grpSp>
      <p:grpSp>
        <p:nvGrpSpPr>
          <p:cNvPr id="36" name="object 36"/>
          <p:cNvGrpSpPr/>
          <p:nvPr/>
        </p:nvGrpSpPr>
        <p:grpSpPr>
          <a:xfrm>
            <a:off x="709358" y="5645149"/>
            <a:ext cx="6116955" cy="4319270"/>
            <a:chOff x="709358" y="5645149"/>
            <a:chExt cx="6116955" cy="4319270"/>
          </a:xfrm>
        </p:grpSpPr>
        <p:sp>
          <p:nvSpPr>
            <p:cNvPr id="37" name="object 37"/>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38" name="object 38"/>
            <p:cNvPicPr/>
            <p:nvPr/>
          </p:nvPicPr>
          <p:blipFill>
            <a:blip r:embed="rId22" cstate="print"/>
            <a:stretch>
              <a:fillRect/>
            </a:stretch>
          </p:blipFill>
          <p:spPr>
            <a:xfrm>
              <a:off x="1408112" y="7120635"/>
              <a:ext cx="109588" cy="127889"/>
            </a:xfrm>
            <a:prstGeom prst="rect">
              <a:avLst/>
            </a:prstGeom>
          </p:spPr>
        </p:pic>
        <p:pic>
          <p:nvPicPr>
            <p:cNvPr id="39" name="object 39"/>
            <p:cNvPicPr/>
            <p:nvPr/>
          </p:nvPicPr>
          <p:blipFill>
            <a:blip r:embed="rId23" cstate="print"/>
            <a:stretch>
              <a:fillRect/>
            </a:stretch>
          </p:blipFill>
          <p:spPr>
            <a:xfrm>
              <a:off x="1548155" y="7123708"/>
              <a:ext cx="118719" cy="123278"/>
            </a:xfrm>
            <a:prstGeom prst="rect">
              <a:avLst/>
            </a:prstGeom>
          </p:spPr>
        </p:pic>
        <p:pic>
          <p:nvPicPr>
            <p:cNvPr id="40" name="object 40"/>
            <p:cNvPicPr/>
            <p:nvPr/>
          </p:nvPicPr>
          <p:blipFill>
            <a:blip r:embed="rId24" cstate="print"/>
            <a:stretch>
              <a:fillRect/>
            </a:stretch>
          </p:blipFill>
          <p:spPr>
            <a:xfrm>
              <a:off x="1689696" y="7120635"/>
              <a:ext cx="411010" cy="126352"/>
            </a:xfrm>
            <a:prstGeom prst="rect">
              <a:avLst/>
            </a:prstGeom>
          </p:spPr>
        </p:pic>
        <p:sp>
          <p:nvSpPr>
            <p:cNvPr id="41" name="object 41"/>
            <p:cNvSpPr/>
            <p:nvPr/>
          </p:nvSpPr>
          <p:spPr>
            <a:xfrm>
              <a:off x="2120506" y="7178471"/>
              <a:ext cx="129539" cy="12700"/>
            </a:xfrm>
            <a:custGeom>
              <a:avLst/>
              <a:gdLst/>
              <a:ahLst/>
              <a:cxnLst/>
              <a:rect l="l" t="t" r="r" b="b"/>
              <a:pathLst>
                <a:path w="129539" h="12700">
                  <a:moveTo>
                    <a:pt x="129374" y="12204"/>
                  </a:moveTo>
                  <a:lnTo>
                    <a:pt x="0" y="12204"/>
                  </a:lnTo>
                  <a:lnTo>
                    <a:pt x="0" y="0"/>
                  </a:lnTo>
                  <a:lnTo>
                    <a:pt x="129374" y="0"/>
                  </a:lnTo>
                  <a:lnTo>
                    <a:pt x="129374" y="12204"/>
                  </a:lnTo>
                  <a:close/>
                </a:path>
              </a:pathLst>
            </a:custGeom>
            <a:solidFill>
              <a:srgbClr val="4D4D4F"/>
            </a:solidFill>
          </p:spPr>
          <p:txBody>
            <a:bodyPr wrap="square" lIns="0" tIns="0" rIns="0" bIns="0" rtlCol="0"/>
            <a:lstStyle/>
            <a:p>
              <a:endParaRPr/>
            </a:p>
          </p:txBody>
        </p:sp>
        <p:pic>
          <p:nvPicPr>
            <p:cNvPr id="42" name="object 42"/>
            <p:cNvPicPr/>
            <p:nvPr/>
          </p:nvPicPr>
          <p:blipFill>
            <a:blip r:embed="rId25" cstate="print"/>
            <a:stretch>
              <a:fillRect/>
            </a:stretch>
          </p:blipFill>
          <p:spPr>
            <a:xfrm>
              <a:off x="2271217" y="7120635"/>
              <a:ext cx="111125" cy="126352"/>
            </a:xfrm>
            <a:prstGeom prst="rect">
              <a:avLst/>
            </a:prstGeom>
          </p:spPr>
        </p:pic>
        <p:sp>
          <p:nvSpPr>
            <p:cNvPr id="43" name="object 43"/>
            <p:cNvSpPr/>
            <p:nvPr/>
          </p:nvSpPr>
          <p:spPr>
            <a:xfrm>
              <a:off x="2411260" y="7202830"/>
              <a:ext cx="41275" cy="44450"/>
            </a:xfrm>
            <a:custGeom>
              <a:avLst/>
              <a:gdLst/>
              <a:ahLst/>
              <a:cxnLst/>
              <a:rect l="l" t="t" r="r" b="b"/>
              <a:pathLst>
                <a:path w="41275" h="44450">
                  <a:moveTo>
                    <a:pt x="36512" y="44157"/>
                  </a:moveTo>
                  <a:lnTo>
                    <a:pt x="28930" y="44157"/>
                  </a:lnTo>
                  <a:lnTo>
                    <a:pt x="27393" y="41135"/>
                  </a:lnTo>
                  <a:lnTo>
                    <a:pt x="24358" y="36563"/>
                  </a:lnTo>
                  <a:lnTo>
                    <a:pt x="19528" y="29972"/>
                  </a:lnTo>
                  <a:lnTo>
                    <a:pt x="14273" y="23807"/>
                  </a:lnTo>
                  <a:lnTo>
                    <a:pt x="8729" y="17930"/>
                  </a:lnTo>
                  <a:lnTo>
                    <a:pt x="3035" y="12204"/>
                  </a:lnTo>
                  <a:lnTo>
                    <a:pt x="1536" y="10667"/>
                  </a:lnTo>
                  <a:lnTo>
                    <a:pt x="0" y="9131"/>
                  </a:lnTo>
                  <a:lnTo>
                    <a:pt x="0" y="3086"/>
                  </a:lnTo>
                  <a:lnTo>
                    <a:pt x="3035" y="0"/>
                  </a:lnTo>
                  <a:lnTo>
                    <a:pt x="12153" y="0"/>
                  </a:lnTo>
                  <a:lnTo>
                    <a:pt x="22821" y="12204"/>
                  </a:lnTo>
                  <a:lnTo>
                    <a:pt x="32099" y="21978"/>
                  </a:lnTo>
                  <a:lnTo>
                    <a:pt x="37663" y="28749"/>
                  </a:lnTo>
                  <a:lnTo>
                    <a:pt x="40372" y="32953"/>
                  </a:lnTo>
                  <a:lnTo>
                    <a:pt x="41084" y="35026"/>
                  </a:lnTo>
                  <a:lnTo>
                    <a:pt x="41084" y="41135"/>
                  </a:lnTo>
                  <a:lnTo>
                    <a:pt x="36512" y="44157"/>
                  </a:lnTo>
                  <a:close/>
                </a:path>
              </a:pathLst>
            </a:custGeom>
            <a:solidFill>
              <a:srgbClr val="4D4D4F"/>
            </a:solidFill>
          </p:spPr>
          <p:txBody>
            <a:bodyPr wrap="square" lIns="0" tIns="0" rIns="0" bIns="0" rtlCol="0"/>
            <a:lstStyle/>
            <a:p>
              <a:endParaRPr/>
            </a:p>
          </p:txBody>
        </p:sp>
        <p:pic>
          <p:nvPicPr>
            <p:cNvPr id="44" name="object 44"/>
            <p:cNvPicPr/>
            <p:nvPr/>
          </p:nvPicPr>
          <p:blipFill>
            <a:blip r:embed="rId26" cstate="print"/>
            <a:stretch>
              <a:fillRect/>
            </a:stretch>
          </p:blipFill>
          <p:spPr>
            <a:xfrm>
              <a:off x="2589364" y="7120635"/>
              <a:ext cx="86766" cy="127889"/>
            </a:xfrm>
            <a:prstGeom prst="rect">
              <a:avLst/>
            </a:prstGeom>
          </p:spPr>
        </p:pic>
        <p:pic>
          <p:nvPicPr>
            <p:cNvPr id="45" name="object 45"/>
            <p:cNvPicPr/>
            <p:nvPr/>
          </p:nvPicPr>
          <p:blipFill>
            <a:blip r:embed="rId27" cstate="print"/>
            <a:stretch>
              <a:fillRect/>
            </a:stretch>
          </p:blipFill>
          <p:spPr>
            <a:xfrm>
              <a:off x="2700489" y="7128268"/>
              <a:ext cx="115684" cy="118719"/>
            </a:xfrm>
            <a:prstGeom prst="rect">
              <a:avLst/>
            </a:prstGeom>
          </p:spPr>
        </p:pic>
        <p:pic>
          <p:nvPicPr>
            <p:cNvPr id="46" name="object 46"/>
            <p:cNvPicPr/>
            <p:nvPr/>
          </p:nvPicPr>
          <p:blipFill>
            <a:blip r:embed="rId28" cstate="print"/>
            <a:stretch>
              <a:fillRect/>
            </a:stretch>
          </p:blipFill>
          <p:spPr>
            <a:xfrm>
              <a:off x="2840532" y="7122172"/>
              <a:ext cx="120256" cy="126352"/>
            </a:xfrm>
            <a:prstGeom prst="rect">
              <a:avLst/>
            </a:prstGeom>
          </p:spPr>
        </p:pic>
        <p:pic>
          <p:nvPicPr>
            <p:cNvPr id="47" name="object 47"/>
            <p:cNvPicPr/>
            <p:nvPr/>
          </p:nvPicPr>
          <p:blipFill>
            <a:blip r:embed="rId29" cstate="print"/>
            <a:stretch>
              <a:fillRect/>
            </a:stretch>
          </p:blipFill>
          <p:spPr>
            <a:xfrm>
              <a:off x="3129762" y="7123708"/>
              <a:ext cx="118757" cy="123278"/>
            </a:xfrm>
            <a:prstGeom prst="rect">
              <a:avLst/>
            </a:prstGeom>
          </p:spPr>
        </p:pic>
        <p:pic>
          <p:nvPicPr>
            <p:cNvPr id="48" name="object 48"/>
            <p:cNvPicPr/>
            <p:nvPr/>
          </p:nvPicPr>
          <p:blipFill>
            <a:blip r:embed="rId30" cstate="print"/>
            <a:stretch>
              <a:fillRect/>
            </a:stretch>
          </p:blipFill>
          <p:spPr>
            <a:xfrm>
              <a:off x="2991243" y="7120635"/>
              <a:ext cx="108102" cy="127889"/>
            </a:xfrm>
            <a:prstGeom prst="rect">
              <a:avLst/>
            </a:prstGeom>
          </p:spPr>
        </p:pic>
        <p:pic>
          <p:nvPicPr>
            <p:cNvPr id="49" name="object 49"/>
            <p:cNvPicPr/>
            <p:nvPr/>
          </p:nvPicPr>
          <p:blipFill>
            <a:blip r:embed="rId31" cstate="print"/>
            <a:stretch>
              <a:fillRect/>
            </a:stretch>
          </p:blipFill>
          <p:spPr>
            <a:xfrm>
              <a:off x="3271342" y="7120635"/>
              <a:ext cx="269430" cy="126352"/>
            </a:xfrm>
            <a:prstGeom prst="rect">
              <a:avLst/>
            </a:prstGeom>
          </p:spPr>
        </p:pic>
        <p:sp>
          <p:nvSpPr>
            <p:cNvPr id="50" name="object 50"/>
            <p:cNvSpPr/>
            <p:nvPr/>
          </p:nvSpPr>
          <p:spPr>
            <a:xfrm>
              <a:off x="3560559" y="7132840"/>
              <a:ext cx="271145" cy="111125"/>
            </a:xfrm>
            <a:custGeom>
              <a:avLst/>
              <a:gdLst/>
              <a:ahLst/>
              <a:cxnLst/>
              <a:rect l="l" t="t" r="r" b="b"/>
              <a:pathLst>
                <a:path w="271145" h="111125">
                  <a:moveTo>
                    <a:pt x="123329" y="3022"/>
                  </a:moveTo>
                  <a:lnTo>
                    <a:pt x="115697" y="0"/>
                  </a:lnTo>
                  <a:lnTo>
                    <a:pt x="0" y="0"/>
                  </a:lnTo>
                  <a:lnTo>
                    <a:pt x="0" y="12153"/>
                  </a:lnTo>
                  <a:lnTo>
                    <a:pt x="106565" y="12153"/>
                  </a:lnTo>
                  <a:lnTo>
                    <a:pt x="106565" y="15227"/>
                  </a:lnTo>
                  <a:lnTo>
                    <a:pt x="103225" y="23304"/>
                  </a:lnTo>
                  <a:lnTo>
                    <a:pt x="93624" y="36525"/>
                  </a:lnTo>
                  <a:lnTo>
                    <a:pt x="78308" y="52044"/>
                  </a:lnTo>
                  <a:lnTo>
                    <a:pt x="57848" y="66967"/>
                  </a:lnTo>
                  <a:lnTo>
                    <a:pt x="53848" y="63030"/>
                  </a:lnTo>
                  <a:lnTo>
                    <a:pt x="48717" y="58216"/>
                  </a:lnTo>
                  <a:lnTo>
                    <a:pt x="42443" y="52832"/>
                  </a:lnTo>
                  <a:lnTo>
                    <a:pt x="35026" y="47167"/>
                  </a:lnTo>
                  <a:lnTo>
                    <a:pt x="31953" y="44145"/>
                  </a:lnTo>
                  <a:lnTo>
                    <a:pt x="24358" y="44145"/>
                  </a:lnTo>
                  <a:lnTo>
                    <a:pt x="21336" y="47167"/>
                  </a:lnTo>
                  <a:lnTo>
                    <a:pt x="21336" y="53276"/>
                  </a:lnTo>
                  <a:lnTo>
                    <a:pt x="25895" y="56299"/>
                  </a:lnTo>
                  <a:lnTo>
                    <a:pt x="28930" y="59321"/>
                  </a:lnTo>
                  <a:lnTo>
                    <a:pt x="59385" y="86766"/>
                  </a:lnTo>
                  <a:lnTo>
                    <a:pt x="63715" y="92011"/>
                  </a:lnTo>
                  <a:lnTo>
                    <a:pt x="67767" y="96837"/>
                  </a:lnTo>
                  <a:lnTo>
                    <a:pt x="71793" y="101942"/>
                  </a:lnTo>
                  <a:lnTo>
                    <a:pt x="76111" y="108038"/>
                  </a:lnTo>
                  <a:lnTo>
                    <a:pt x="79184" y="111125"/>
                  </a:lnTo>
                  <a:lnTo>
                    <a:pt x="86766" y="111125"/>
                  </a:lnTo>
                  <a:lnTo>
                    <a:pt x="89852" y="108038"/>
                  </a:lnTo>
                  <a:lnTo>
                    <a:pt x="89852" y="100457"/>
                  </a:lnTo>
                  <a:lnTo>
                    <a:pt x="86766" y="97421"/>
                  </a:lnTo>
                  <a:lnTo>
                    <a:pt x="82169" y="91732"/>
                  </a:lnTo>
                  <a:lnTo>
                    <a:pt x="77444" y="86194"/>
                  </a:lnTo>
                  <a:lnTo>
                    <a:pt x="72428" y="80937"/>
                  </a:lnTo>
                  <a:lnTo>
                    <a:pt x="66979" y="76098"/>
                  </a:lnTo>
                  <a:lnTo>
                    <a:pt x="75158" y="70319"/>
                  </a:lnTo>
                  <a:lnTo>
                    <a:pt x="79273" y="66967"/>
                  </a:lnTo>
                  <a:lnTo>
                    <a:pt x="85623" y="61823"/>
                  </a:lnTo>
                  <a:lnTo>
                    <a:pt x="97802" y="50190"/>
                  </a:lnTo>
                  <a:lnTo>
                    <a:pt x="111125" y="34975"/>
                  </a:lnTo>
                  <a:lnTo>
                    <a:pt x="115697" y="28917"/>
                  </a:lnTo>
                  <a:lnTo>
                    <a:pt x="118770" y="21272"/>
                  </a:lnTo>
                  <a:lnTo>
                    <a:pt x="121793" y="18249"/>
                  </a:lnTo>
                  <a:lnTo>
                    <a:pt x="121793" y="16713"/>
                  </a:lnTo>
                  <a:lnTo>
                    <a:pt x="123329" y="13690"/>
                  </a:lnTo>
                  <a:lnTo>
                    <a:pt x="123329" y="3022"/>
                  </a:lnTo>
                  <a:close/>
                </a:path>
                <a:path w="271145" h="111125">
                  <a:moveTo>
                    <a:pt x="270967" y="45631"/>
                  </a:moveTo>
                  <a:lnTo>
                    <a:pt x="141592" y="45631"/>
                  </a:lnTo>
                  <a:lnTo>
                    <a:pt x="141592" y="57835"/>
                  </a:lnTo>
                  <a:lnTo>
                    <a:pt x="270967" y="57835"/>
                  </a:lnTo>
                  <a:lnTo>
                    <a:pt x="270967" y="45631"/>
                  </a:lnTo>
                  <a:close/>
                </a:path>
              </a:pathLst>
            </a:custGeom>
            <a:solidFill>
              <a:srgbClr val="4D4D4F"/>
            </a:solidFill>
          </p:spPr>
          <p:txBody>
            <a:bodyPr wrap="square" lIns="0" tIns="0" rIns="0" bIns="0" rtlCol="0"/>
            <a:lstStyle/>
            <a:p>
              <a:endParaRPr/>
            </a:p>
          </p:txBody>
        </p:sp>
        <p:pic>
          <p:nvPicPr>
            <p:cNvPr id="51" name="object 51"/>
            <p:cNvPicPr/>
            <p:nvPr/>
          </p:nvPicPr>
          <p:blipFill>
            <a:blip r:embed="rId32" cstate="print"/>
            <a:stretch>
              <a:fillRect/>
            </a:stretch>
          </p:blipFill>
          <p:spPr>
            <a:xfrm>
              <a:off x="3854348" y="7120635"/>
              <a:ext cx="109639" cy="126352"/>
            </a:xfrm>
            <a:prstGeom prst="rect">
              <a:avLst/>
            </a:prstGeom>
          </p:spPr>
        </p:pic>
        <p:pic>
          <p:nvPicPr>
            <p:cNvPr id="52" name="object 52"/>
            <p:cNvPicPr/>
            <p:nvPr/>
          </p:nvPicPr>
          <p:blipFill>
            <a:blip r:embed="rId33" cstate="print"/>
            <a:stretch>
              <a:fillRect/>
            </a:stretch>
          </p:blipFill>
          <p:spPr>
            <a:xfrm>
              <a:off x="3996026" y="7122172"/>
              <a:ext cx="121694" cy="123278"/>
            </a:xfrm>
            <a:prstGeom prst="rect">
              <a:avLst/>
            </a:prstGeom>
          </p:spPr>
        </p:pic>
        <p:sp>
          <p:nvSpPr>
            <p:cNvPr id="53" name="object 53"/>
            <p:cNvSpPr/>
            <p:nvPr/>
          </p:nvSpPr>
          <p:spPr>
            <a:xfrm>
              <a:off x="4137520" y="7202830"/>
              <a:ext cx="41275" cy="44450"/>
            </a:xfrm>
            <a:custGeom>
              <a:avLst/>
              <a:gdLst/>
              <a:ahLst/>
              <a:cxnLst/>
              <a:rect l="l" t="t" r="r" b="b"/>
              <a:pathLst>
                <a:path w="41275" h="44450">
                  <a:moveTo>
                    <a:pt x="36512" y="44157"/>
                  </a:moveTo>
                  <a:lnTo>
                    <a:pt x="28917" y="44157"/>
                  </a:lnTo>
                  <a:lnTo>
                    <a:pt x="27381" y="41135"/>
                  </a:lnTo>
                  <a:lnTo>
                    <a:pt x="24358" y="36563"/>
                  </a:lnTo>
                  <a:lnTo>
                    <a:pt x="1485" y="10667"/>
                  </a:lnTo>
                  <a:lnTo>
                    <a:pt x="0" y="9131"/>
                  </a:lnTo>
                  <a:lnTo>
                    <a:pt x="0" y="3086"/>
                  </a:lnTo>
                  <a:lnTo>
                    <a:pt x="3022" y="0"/>
                  </a:lnTo>
                  <a:lnTo>
                    <a:pt x="12153" y="0"/>
                  </a:lnTo>
                  <a:lnTo>
                    <a:pt x="22821" y="12204"/>
                  </a:lnTo>
                  <a:lnTo>
                    <a:pt x="32097" y="21978"/>
                  </a:lnTo>
                  <a:lnTo>
                    <a:pt x="37657" y="28749"/>
                  </a:lnTo>
                  <a:lnTo>
                    <a:pt x="40361" y="32953"/>
                  </a:lnTo>
                  <a:lnTo>
                    <a:pt x="41071" y="35026"/>
                  </a:lnTo>
                  <a:lnTo>
                    <a:pt x="41071" y="41135"/>
                  </a:lnTo>
                  <a:lnTo>
                    <a:pt x="36512" y="44157"/>
                  </a:lnTo>
                  <a:close/>
                </a:path>
              </a:pathLst>
            </a:custGeom>
            <a:solidFill>
              <a:srgbClr val="4D4D4F"/>
            </a:solidFill>
          </p:spPr>
          <p:txBody>
            <a:bodyPr wrap="square" lIns="0" tIns="0" rIns="0" bIns="0" rtlCol="0"/>
            <a:lstStyle/>
            <a:p>
              <a:endParaRPr/>
            </a:p>
          </p:txBody>
        </p:sp>
        <p:pic>
          <p:nvPicPr>
            <p:cNvPr id="54" name="object 54"/>
            <p:cNvPicPr/>
            <p:nvPr/>
          </p:nvPicPr>
          <p:blipFill>
            <a:blip r:embed="rId34" cstate="print"/>
            <a:stretch>
              <a:fillRect/>
            </a:stretch>
          </p:blipFill>
          <p:spPr>
            <a:xfrm>
              <a:off x="4274489" y="7116063"/>
              <a:ext cx="1997227" cy="137020"/>
            </a:xfrm>
            <a:prstGeom prst="rect">
              <a:avLst/>
            </a:prstGeom>
          </p:spPr>
        </p:pic>
        <p:pic>
          <p:nvPicPr>
            <p:cNvPr id="55" name="object 55"/>
            <p:cNvPicPr/>
            <p:nvPr/>
          </p:nvPicPr>
          <p:blipFill>
            <a:blip r:embed="rId35" cstate="print"/>
            <a:stretch>
              <a:fillRect/>
            </a:stretch>
          </p:blipFill>
          <p:spPr>
            <a:xfrm>
              <a:off x="1254328" y="7330731"/>
              <a:ext cx="3580358" cy="136969"/>
            </a:xfrm>
            <a:prstGeom prst="rect">
              <a:avLst/>
            </a:prstGeom>
          </p:spPr>
        </p:pic>
        <p:sp>
          <p:nvSpPr>
            <p:cNvPr id="56" name="object 56"/>
            <p:cNvSpPr/>
            <p:nvPr/>
          </p:nvSpPr>
          <p:spPr>
            <a:xfrm>
              <a:off x="4852987" y="7392669"/>
              <a:ext cx="129539" cy="13970"/>
            </a:xfrm>
            <a:custGeom>
              <a:avLst/>
              <a:gdLst/>
              <a:ahLst/>
              <a:cxnLst/>
              <a:rect l="l" t="t" r="r" b="b"/>
              <a:pathLst>
                <a:path w="129539" h="13970">
                  <a:moveTo>
                    <a:pt x="129374" y="0"/>
                  </a:moveTo>
                  <a:lnTo>
                    <a:pt x="2095" y="0"/>
                  </a:lnTo>
                  <a:lnTo>
                    <a:pt x="2095" y="2552"/>
                  </a:lnTo>
                  <a:lnTo>
                    <a:pt x="0" y="2552"/>
                  </a:lnTo>
                  <a:lnTo>
                    <a:pt x="0" y="13970"/>
                  </a:lnTo>
                  <a:lnTo>
                    <a:pt x="129374" y="13970"/>
                  </a:lnTo>
                  <a:lnTo>
                    <a:pt x="129374" y="2552"/>
                  </a:lnTo>
                  <a:lnTo>
                    <a:pt x="129374" y="0"/>
                  </a:lnTo>
                  <a:close/>
                </a:path>
              </a:pathLst>
            </a:custGeom>
            <a:solidFill>
              <a:srgbClr val="4D4D4F"/>
            </a:solidFill>
          </p:spPr>
          <p:txBody>
            <a:bodyPr wrap="square" lIns="0" tIns="0" rIns="0" bIns="0" rtlCol="0"/>
            <a:lstStyle/>
            <a:p>
              <a:endParaRPr/>
            </a:p>
          </p:txBody>
        </p:sp>
        <p:pic>
          <p:nvPicPr>
            <p:cNvPr id="57" name="object 57"/>
            <p:cNvPicPr/>
            <p:nvPr/>
          </p:nvPicPr>
          <p:blipFill>
            <a:blip r:embed="rId36" cstate="print"/>
            <a:stretch>
              <a:fillRect/>
            </a:stretch>
          </p:blipFill>
          <p:spPr>
            <a:xfrm>
              <a:off x="5005184" y="7336776"/>
              <a:ext cx="109588" cy="126352"/>
            </a:xfrm>
            <a:prstGeom prst="rect">
              <a:avLst/>
            </a:prstGeom>
          </p:spPr>
        </p:pic>
        <p:pic>
          <p:nvPicPr>
            <p:cNvPr id="58" name="object 58"/>
            <p:cNvPicPr/>
            <p:nvPr/>
          </p:nvPicPr>
          <p:blipFill>
            <a:blip r:embed="rId37" cstate="print"/>
            <a:stretch>
              <a:fillRect/>
            </a:stretch>
          </p:blipFill>
          <p:spPr>
            <a:xfrm>
              <a:off x="5142204" y="7335291"/>
              <a:ext cx="269430" cy="127838"/>
            </a:xfrm>
            <a:prstGeom prst="rect">
              <a:avLst/>
            </a:prstGeom>
          </p:spPr>
        </p:pic>
        <p:sp>
          <p:nvSpPr>
            <p:cNvPr id="59" name="object 59"/>
            <p:cNvSpPr/>
            <p:nvPr/>
          </p:nvSpPr>
          <p:spPr>
            <a:xfrm>
              <a:off x="5431434" y="7415961"/>
              <a:ext cx="47625" cy="45720"/>
            </a:xfrm>
            <a:custGeom>
              <a:avLst/>
              <a:gdLst/>
              <a:ahLst/>
              <a:cxnLst/>
              <a:rect l="l" t="t" r="r" b="b"/>
              <a:pathLst>
                <a:path w="47625" h="45720">
                  <a:moveTo>
                    <a:pt x="22821" y="45681"/>
                  </a:moveTo>
                  <a:lnTo>
                    <a:pt x="14128" y="43824"/>
                  </a:lnTo>
                  <a:lnTo>
                    <a:pt x="6853" y="38822"/>
                  </a:lnTo>
                  <a:lnTo>
                    <a:pt x="1856" y="31531"/>
                  </a:lnTo>
                  <a:lnTo>
                    <a:pt x="0" y="22809"/>
                  </a:lnTo>
                  <a:lnTo>
                    <a:pt x="1856" y="14117"/>
                  </a:lnTo>
                  <a:lnTo>
                    <a:pt x="6853" y="6846"/>
                  </a:lnTo>
                  <a:lnTo>
                    <a:pt x="14128" y="1854"/>
                  </a:lnTo>
                  <a:lnTo>
                    <a:pt x="22821" y="0"/>
                  </a:lnTo>
                  <a:lnTo>
                    <a:pt x="32403" y="1854"/>
                  </a:lnTo>
                  <a:lnTo>
                    <a:pt x="40135" y="6846"/>
                  </a:lnTo>
                  <a:lnTo>
                    <a:pt x="41748" y="9118"/>
                  </a:lnTo>
                  <a:lnTo>
                    <a:pt x="15227" y="9118"/>
                  </a:lnTo>
                  <a:lnTo>
                    <a:pt x="9131" y="15227"/>
                  </a:lnTo>
                  <a:lnTo>
                    <a:pt x="9131" y="30454"/>
                  </a:lnTo>
                  <a:lnTo>
                    <a:pt x="15227" y="36550"/>
                  </a:lnTo>
                  <a:lnTo>
                    <a:pt x="42172" y="36550"/>
                  </a:lnTo>
                  <a:lnTo>
                    <a:pt x="40135" y="39398"/>
                  </a:lnTo>
                  <a:lnTo>
                    <a:pt x="32403" y="44040"/>
                  </a:lnTo>
                  <a:lnTo>
                    <a:pt x="22821" y="45681"/>
                  </a:lnTo>
                  <a:close/>
                </a:path>
                <a:path w="47625" h="45720">
                  <a:moveTo>
                    <a:pt x="42172" y="36550"/>
                  </a:moveTo>
                  <a:lnTo>
                    <a:pt x="30454" y="36550"/>
                  </a:lnTo>
                  <a:lnTo>
                    <a:pt x="38049" y="30454"/>
                  </a:lnTo>
                  <a:lnTo>
                    <a:pt x="38049" y="15227"/>
                  </a:lnTo>
                  <a:lnTo>
                    <a:pt x="30454" y="9118"/>
                  </a:lnTo>
                  <a:lnTo>
                    <a:pt x="41748" y="9118"/>
                  </a:lnTo>
                  <a:lnTo>
                    <a:pt x="45299" y="14117"/>
                  </a:lnTo>
                  <a:lnTo>
                    <a:pt x="47180" y="22809"/>
                  </a:lnTo>
                  <a:lnTo>
                    <a:pt x="45299" y="32180"/>
                  </a:lnTo>
                  <a:lnTo>
                    <a:pt x="42172" y="36550"/>
                  </a:lnTo>
                  <a:close/>
                </a:path>
              </a:pathLst>
            </a:custGeom>
            <a:solidFill>
              <a:srgbClr val="4D4D4F"/>
            </a:solidFill>
          </p:spPr>
          <p:txBody>
            <a:bodyPr wrap="square" lIns="0" tIns="0" rIns="0" bIns="0" rtlCol="0"/>
            <a:lstStyle/>
            <a:p>
              <a:endParaRPr/>
            </a:p>
          </p:txBody>
        </p:sp>
        <p:pic>
          <p:nvPicPr>
            <p:cNvPr id="60" name="object 60"/>
            <p:cNvPicPr/>
            <p:nvPr/>
          </p:nvPicPr>
          <p:blipFill>
            <a:blip r:embed="rId38" cstate="print"/>
            <a:stretch>
              <a:fillRect/>
            </a:stretch>
          </p:blipFill>
          <p:spPr>
            <a:xfrm>
              <a:off x="1398930" y="7546873"/>
              <a:ext cx="4874323" cy="137020"/>
            </a:xfrm>
            <a:prstGeom prst="rect">
              <a:avLst/>
            </a:prstGeom>
          </p:spPr>
        </p:pic>
        <p:pic>
          <p:nvPicPr>
            <p:cNvPr id="61" name="object 61"/>
            <p:cNvPicPr/>
            <p:nvPr/>
          </p:nvPicPr>
          <p:blipFill>
            <a:blip r:embed="rId39" cstate="print"/>
            <a:stretch>
              <a:fillRect/>
            </a:stretch>
          </p:blipFill>
          <p:spPr>
            <a:xfrm>
              <a:off x="1260424" y="7772145"/>
              <a:ext cx="118770" cy="121793"/>
            </a:xfrm>
            <a:prstGeom prst="rect">
              <a:avLst/>
            </a:prstGeom>
          </p:spPr>
        </p:pic>
        <p:pic>
          <p:nvPicPr>
            <p:cNvPr id="62" name="object 62"/>
            <p:cNvPicPr/>
            <p:nvPr/>
          </p:nvPicPr>
          <p:blipFill>
            <a:blip r:embed="rId40" cstate="print"/>
            <a:stretch>
              <a:fillRect/>
            </a:stretch>
          </p:blipFill>
          <p:spPr>
            <a:xfrm>
              <a:off x="1402016" y="7781276"/>
              <a:ext cx="272453" cy="109639"/>
            </a:xfrm>
            <a:prstGeom prst="rect">
              <a:avLst/>
            </a:prstGeom>
          </p:spPr>
        </p:pic>
        <p:pic>
          <p:nvPicPr>
            <p:cNvPr id="63" name="object 63"/>
            <p:cNvPicPr/>
            <p:nvPr/>
          </p:nvPicPr>
          <p:blipFill>
            <a:blip r:embed="rId41" cstate="print"/>
            <a:stretch>
              <a:fillRect/>
            </a:stretch>
          </p:blipFill>
          <p:spPr>
            <a:xfrm>
              <a:off x="1695792" y="7769123"/>
              <a:ext cx="111125" cy="126352"/>
            </a:xfrm>
            <a:prstGeom prst="rect">
              <a:avLst/>
            </a:prstGeom>
          </p:spPr>
        </p:pic>
        <p:pic>
          <p:nvPicPr>
            <p:cNvPr id="64" name="object 64"/>
            <p:cNvPicPr/>
            <p:nvPr/>
          </p:nvPicPr>
          <p:blipFill>
            <a:blip r:embed="rId42" cstate="print"/>
            <a:stretch>
              <a:fillRect/>
            </a:stretch>
          </p:blipFill>
          <p:spPr>
            <a:xfrm>
              <a:off x="1834311" y="7776717"/>
              <a:ext cx="124866" cy="115684"/>
            </a:xfrm>
            <a:prstGeom prst="rect">
              <a:avLst/>
            </a:prstGeom>
          </p:spPr>
        </p:pic>
        <p:pic>
          <p:nvPicPr>
            <p:cNvPr id="65" name="object 65"/>
            <p:cNvPicPr/>
            <p:nvPr/>
          </p:nvPicPr>
          <p:blipFill>
            <a:blip r:embed="rId43" cstate="print"/>
            <a:stretch>
              <a:fillRect/>
            </a:stretch>
          </p:blipFill>
          <p:spPr>
            <a:xfrm>
              <a:off x="1978913" y="7766100"/>
              <a:ext cx="123329" cy="127838"/>
            </a:xfrm>
            <a:prstGeom prst="rect">
              <a:avLst/>
            </a:prstGeom>
          </p:spPr>
        </p:pic>
        <p:pic>
          <p:nvPicPr>
            <p:cNvPr id="66" name="object 66"/>
            <p:cNvPicPr/>
            <p:nvPr/>
          </p:nvPicPr>
          <p:blipFill>
            <a:blip r:embed="rId44" cstate="print"/>
            <a:stretch>
              <a:fillRect/>
            </a:stretch>
          </p:blipFill>
          <p:spPr>
            <a:xfrm>
              <a:off x="2135733" y="7767586"/>
              <a:ext cx="98971" cy="126352"/>
            </a:xfrm>
            <a:prstGeom prst="rect">
              <a:avLst/>
            </a:prstGeom>
          </p:spPr>
        </p:pic>
        <p:sp>
          <p:nvSpPr>
            <p:cNvPr id="67" name="object 67"/>
            <p:cNvSpPr/>
            <p:nvPr/>
          </p:nvSpPr>
          <p:spPr>
            <a:xfrm>
              <a:off x="2266657" y="7849793"/>
              <a:ext cx="41275" cy="44450"/>
            </a:xfrm>
            <a:custGeom>
              <a:avLst/>
              <a:gdLst/>
              <a:ahLst/>
              <a:cxnLst/>
              <a:rect l="l" t="t" r="r" b="b"/>
              <a:pathLst>
                <a:path w="41275" h="44450">
                  <a:moveTo>
                    <a:pt x="36512" y="44145"/>
                  </a:moveTo>
                  <a:lnTo>
                    <a:pt x="30454" y="44145"/>
                  </a:lnTo>
                  <a:lnTo>
                    <a:pt x="27381" y="41122"/>
                  </a:lnTo>
                  <a:lnTo>
                    <a:pt x="25895" y="38049"/>
                  </a:lnTo>
                  <a:lnTo>
                    <a:pt x="20169" y="30814"/>
                  </a:lnTo>
                  <a:lnTo>
                    <a:pt x="14454" y="24564"/>
                  </a:lnTo>
                  <a:lnTo>
                    <a:pt x="8741" y="18596"/>
                  </a:lnTo>
                  <a:lnTo>
                    <a:pt x="3022" y="12204"/>
                  </a:lnTo>
                  <a:lnTo>
                    <a:pt x="1536" y="12204"/>
                  </a:lnTo>
                  <a:lnTo>
                    <a:pt x="0" y="10667"/>
                  </a:lnTo>
                  <a:lnTo>
                    <a:pt x="0" y="3073"/>
                  </a:lnTo>
                  <a:lnTo>
                    <a:pt x="4559" y="0"/>
                  </a:lnTo>
                  <a:lnTo>
                    <a:pt x="12153" y="0"/>
                  </a:lnTo>
                  <a:lnTo>
                    <a:pt x="37849" y="29494"/>
                  </a:lnTo>
                  <a:lnTo>
                    <a:pt x="41071" y="36563"/>
                  </a:lnTo>
                  <a:lnTo>
                    <a:pt x="41071" y="41122"/>
                  </a:lnTo>
                  <a:lnTo>
                    <a:pt x="36512" y="44145"/>
                  </a:lnTo>
                  <a:close/>
                </a:path>
              </a:pathLst>
            </a:custGeom>
            <a:solidFill>
              <a:srgbClr val="4D4D4F"/>
            </a:solidFill>
          </p:spPr>
          <p:txBody>
            <a:bodyPr wrap="square" lIns="0" tIns="0" rIns="0" bIns="0" rtlCol="0"/>
            <a:lstStyle/>
            <a:p>
              <a:endParaRPr/>
            </a:p>
          </p:txBody>
        </p:sp>
        <p:pic>
          <p:nvPicPr>
            <p:cNvPr id="68" name="object 68"/>
            <p:cNvPicPr/>
            <p:nvPr/>
          </p:nvPicPr>
          <p:blipFill>
            <a:blip r:embed="rId45" cstate="print"/>
            <a:stretch>
              <a:fillRect/>
            </a:stretch>
          </p:blipFill>
          <p:spPr>
            <a:xfrm>
              <a:off x="2405164" y="7761541"/>
              <a:ext cx="3866553" cy="138506"/>
            </a:xfrm>
            <a:prstGeom prst="rect">
              <a:avLst/>
            </a:prstGeom>
          </p:spPr>
        </p:pic>
        <p:pic>
          <p:nvPicPr>
            <p:cNvPr id="69" name="object 69"/>
            <p:cNvPicPr/>
            <p:nvPr/>
          </p:nvPicPr>
          <p:blipFill>
            <a:blip r:embed="rId46" cstate="print"/>
            <a:stretch>
              <a:fillRect/>
            </a:stretch>
          </p:blipFill>
          <p:spPr>
            <a:xfrm>
              <a:off x="1264983" y="7982241"/>
              <a:ext cx="1117358" cy="127850"/>
            </a:xfrm>
            <a:prstGeom prst="rect">
              <a:avLst/>
            </a:prstGeom>
          </p:spPr>
        </p:pic>
        <p:sp>
          <p:nvSpPr>
            <p:cNvPr id="70" name="object 70"/>
            <p:cNvSpPr/>
            <p:nvPr/>
          </p:nvSpPr>
          <p:spPr>
            <a:xfrm>
              <a:off x="2912072" y="6499567"/>
              <a:ext cx="608965" cy="248285"/>
            </a:xfrm>
            <a:custGeom>
              <a:avLst/>
              <a:gdLst/>
              <a:ahLst/>
              <a:cxnLst/>
              <a:rect l="l" t="t" r="r" b="b"/>
              <a:pathLst>
                <a:path w="608964" h="248284">
                  <a:moveTo>
                    <a:pt x="85280" y="3035"/>
                  </a:moveTo>
                  <a:lnTo>
                    <a:pt x="24358" y="3035"/>
                  </a:lnTo>
                  <a:lnTo>
                    <a:pt x="14122" y="4064"/>
                  </a:lnTo>
                  <a:lnTo>
                    <a:pt x="6464" y="7797"/>
                  </a:lnTo>
                  <a:lnTo>
                    <a:pt x="1663" y="15240"/>
                  </a:lnTo>
                  <a:lnTo>
                    <a:pt x="0" y="27393"/>
                  </a:lnTo>
                  <a:lnTo>
                    <a:pt x="0" y="246608"/>
                  </a:lnTo>
                  <a:lnTo>
                    <a:pt x="28917" y="246608"/>
                  </a:lnTo>
                  <a:lnTo>
                    <a:pt x="28917" y="31953"/>
                  </a:lnTo>
                  <a:lnTo>
                    <a:pt x="31991" y="30416"/>
                  </a:lnTo>
                  <a:lnTo>
                    <a:pt x="85280" y="30416"/>
                  </a:lnTo>
                  <a:lnTo>
                    <a:pt x="85280" y="3035"/>
                  </a:lnTo>
                  <a:close/>
                </a:path>
                <a:path w="608964" h="248284">
                  <a:moveTo>
                    <a:pt x="350139" y="109588"/>
                  </a:moveTo>
                  <a:lnTo>
                    <a:pt x="242036" y="109588"/>
                  </a:lnTo>
                  <a:lnTo>
                    <a:pt x="242036" y="89801"/>
                  </a:lnTo>
                  <a:lnTo>
                    <a:pt x="256451" y="83108"/>
                  </a:lnTo>
                  <a:lnTo>
                    <a:pt x="270586" y="76111"/>
                  </a:lnTo>
                  <a:lnTo>
                    <a:pt x="312039" y="50571"/>
                  </a:lnTo>
                  <a:lnTo>
                    <a:pt x="324243" y="30416"/>
                  </a:lnTo>
                  <a:lnTo>
                    <a:pt x="321030" y="19011"/>
                  </a:lnTo>
                  <a:lnTo>
                    <a:pt x="313397" y="13144"/>
                  </a:lnTo>
                  <a:lnTo>
                    <a:pt x="304342" y="10985"/>
                  </a:lnTo>
                  <a:lnTo>
                    <a:pt x="296862" y="10668"/>
                  </a:lnTo>
                  <a:lnTo>
                    <a:pt x="129425" y="10668"/>
                  </a:lnTo>
                  <a:lnTo>
                    <a:pt x="121793" y="13690"/>
                  </a:lnTo>
                  <a:lnTo>
                    <a:pt x="121793" y="38049"/>
                  </a:lnTo>
                  <a:lnTo>
                    <a:pt x="278599" y="38049"/>
                  </a:lnTo>
                  <a:lnTo>
                    <a:pt x="278599" y="42633"/>
                  </a:lnTo>
                  <a:lnTo>
                    <a:pt x="261708" y="52666"/>
                  </a:lnTo>
                  <a:lnTo>
                    <a:pt x="249453" y="58991"/>
                  </a:lnTo>
                  <a:lnTo>
                    <a:pt x="236918" y="64757"/>
                  </a:lnTo>
                  <a:lnTo>
                    <a:pt x="226809" y="68516"/>
                  </a:lnTo>
                  <a:lnTo>
                    <a:pt x="211632" y="68516"/>
                  </a:lnTo>
                  <a:lnTo>
                    <a:pt x="211632" y="109588"/>
                  </a:lnTo>
                  <a:lnTo>
                    <a:pt x="108102" y="109588"/>
                  </a:lnTo>
                  <a:lnTo>
                    <a:pt x="103530" y="114160"/>
                  </a:lnTo>
                  <a:lnTo>
                    <a:pt x="103530" y="136969"/>
                  </a:lnTo>
                  <a:lnTo>
                    <a:pt x="211632" y="136969"/>
                  </a:lnTo>
                  <a:lnTo>
                    <a:pt x="211632" y="216154"/>
                  </a:lnTo>
                  <a:lnTo>
                    <a:pt x="156819" y="216154"/>
                  </a:lnTo>
                  <a:lnTo>
                    <a:pt x="156819" y="235940"/>
                  </a:lnTo>
                  <a:lnTo>
                    <a:pt x="159842" y="242049"/>
                  </a:lnTo>
                  <a:lnTo>
                    <a:pt x="165938" y="243535"/>
                  </a:lnTo>
                  <a:lnTo>
                    <a:pt x="168973" y="245071"/>
                  </a:lnTo>
                  <a:lnTo>
                    <a:pt x="190296" y="245071"/>
                  </a:lnTo>
                  <a:lnTo>
                    <a:pt x="199644" y="245033"/>
                  </a:lnTo>
                  <a:lnTo>
                    <a:pt x="240131" y="228917"/>
                  </a:lnTo>
                  <a:lnTo>
                    <a:pt x="242036" y="136969"/>
                  </a:lnTo>
                  <a:lnTo>
                    <a:pt x="345567" y="136969"/>
                  </a:lnTo>
                  <a:lnTo>
                    <a:pt x="350139" y="132410"/>
                  </a:lnTo>
                  <a:lnTo>
                    <a:pt x="350139" y="109588"/>
                  </a:lnTo>
                  <a:close/>
                </a:path>
                <a:path w="608964" h="248284">
                  <a:moveTo>
                    <a:pt x="575411" y="130924"/>
                  </a:moveTo>
                  <a:lnTo>
                    <a:pt x="574878" y="126365"/>
                  </a:lnTo>
                  <a:lnTo>
                    <a:pt x="573938" y="118287"/>
                  </a:lnTo>
                  <a:lnTo>
                    <a:pt x="569328" y="109791"/>
                  </a:lnTo>
                  <a:lnTo>
                    <a:pt x="561301" y="105003"/>
                  </a:lnTo>
                  <a:lnTo>
                    <a:pt x="549567" y="103505"/>
                  </a:lnTo>
                  <a:lnTo>
                    <a:pt x="548030" y="103505"/>
                  </a:lnTo>
                  <a:lnTo>
                    <a:pt x="548030" y="129400"/>
                  </a:lnTo>
                  <a:lnTo>
                    <a:pt x="548030" y="141541"/>
                  </a:lnTo>
                  <a:lnTo>
                    <a:pt x="548030" y="161328"/>
                  </a:lnTo>
                  <a:lnTo>
                    <a:pt x="548030" y="178104"/>
                  </a:lnTo>
                  <a:lnTo>
                    <a:pt x="426237" y="178104"/>
                  </a:lnTo>
                  <a:lnTo>
                    <a:pt x="426237" y="161328"/>
                  </a:lnTo>
                  <a:lnTo>
                    <a:pt x="548030" y="161328"/>
                  </a:lnTo>
                  <a:lnTo>
                    <a:pt x="548030" y="141541"/>
                  </a:lnTo>
                  <a:lnTo>
                    <a:pt x="426237" y="141541"/>
                  </a:lnTo>
                  <a:lnTo>
                    <a:pt x="426237" y="129400"/>
                  </a:lnTo>
                  <a:lnTo>
                    <a:pt x="427774" y="126365"/>
                  </a:lnTo>
                  <a:lnTo>
                    <a:pt x="546493" y="126365"/>
                  </a:lnTo>
                  <a:lnTo>
                    <a:pt x="548030" y="129400"/>
                  </a:lnTo>
                  <a:lnTo>
                    <a:pt x="548030" y="103505"/>
                  </a:lnTo>
                  <a:lnTo>
                    <a:pt x="424700" y="103505"/>
                  </a:lnTo>
                  <a:lnTo>
                    <a:pt x="412953" y="105003"/>
                  </a:lnTo>
                  <a:lnTo>
                    <a:pt x="404926" y="109791"/>
                  </a:lnTo>
                  <a:lnTo>
                    <a:pt x="400316" y="118287"/>
                  </a:lnTo>
                  <a:lnTo>
                    <a:pt x="398843" y="130924"/>
                  </a:lnTo>
                  <a:lnTo>
                    <a:pt x="398843" y="242049"/>
                  </a:lnTo>
                  <a:lnTo>
                    <a:pt x="401866" y="248094"/>
                  </a:lnTo>
                  <a:lnTo>
                    <a:pt x="426237" y="248094"/>
                  </a:lnTo>
                  <a:lnTo>
                    <a:pt x="426237" y="197891"/>
                  </a:lnTo>
                  <a:lnTo>
                    <a:pt x="548030" y="197891"/>
                  </a:lnTo>
                  <a:lnTo>
                    <a:pt x="548030" y="219176"/>
                  </a:lnTo>
                  <a:lnTo>
                    <a:pt x="543471" y="220713"/>
                  </a:lnTo>
                  <a:lnTo>
                    <a:pt x="535825" y="220713"/>
                  </a:lnTo>
                  <a:lnTo>
                    <a:pt x="519112" y="219176"/>
                  </a:lnTo>
                  <a:lnTo>
                    <a:pt x="502348" y="219176"/>
                  </a:lnTo>
                  <a:lnTo>
                    <a:pt x="502348" y="235940"/>
                  </a:lnTo>
                  <a:lnTo>
                    <a:pt x="503885" y="240512"/>
                  </a:lnTo>
                  <a:lnTo>
                    <a:pt x="532803" y="245071"/>
                  </a:lnTo>
                  <a:lnTo>
                    <a:pt x="547662" y="245008"/>
                  </a:lnTo>
                  <a:lnTo>
                    <a:pt x="556958" y="244513"/>
                  </a:lnTo>
                  <a:lnTo>
                    <a:pt x="562546" y="243154"/>
                  </a:lnTo>
                  <a:lnTo>
                    <a:pt x="566293" y="240512"/>
                  </a:lnTo>
                  <a:lnTo>
                    <a:pt x="575411" y="235940"/>
                  </a:lnTo>
                  <a:lnTo>
                    <a:pt x="575411" y="141541"/>
                  </a:lnTo>
                  <a:lnTo>
                    <a:pt x="575411" y="130924"/>
                  </a:lnTo>
                  <a:close/>
                </a:path>
                <a:path w="608964" h="248284">
                  <a:moveTo>
                    <a:pt x="608901" y="21285"/>
                  </a:moveTo>
                  <a:lnTo>
                    <a:pt x="602856" y="19799"/>
                  </a:lnTo>
                  <a:lnTo>
                    <a:pt x="529780" y="19799"/>
                  </a:lnTo>
                  <a:lnTo>
                    <a:pt x="529780" y="66992"/>
                  </a:lnTo>
                  <a:lnTo>
                    <a:pt x="511175" y="67246"/>
                  </a:lnTo>
                  <a:lnTo>
                    <a:pt x="490740" y="67945"/>
                  </a:lnTo>
                  <a:lnTo>
                    <a:pt x="450596" y="70002"/>
                  </a:lnTo>
                  <a:lnTo>
                    <a:pt x="453682" y="65938"/>
                  </a:lnTo>
                  <a:lnTo>
                    <a:pt x="457073" y="61455"/>
                  </a:lnTo>
                  <a:lnTo>
                    <a:pt x="462165" y="54394"/>
                  </a:lnTo>
                  <a:lnTo>
                    <a:pt x="470395" y="42633"/>
                  </a:lnTo>
                  <a:lnTo>
                    <a:pt x="525208" y="42633"/>
                  </a:lnTo>
                  <a:lnTo>
                    <a:pt x="520649" y="45643"/>
                  </a:lnTo>
                  <a:lnTo>
                    <a:pt x="519112" y="50203"/>
                  </a:lnTo>
                  <a:lnTo>
                    <a:pt x="519112" y="59334"/>
                  </a:lnTo>
                  <a:lnTo>
                    <a:pt x="529780" y="66992"/>
                  </a:lnTo>
                  <a:lnTo>
                    <a:pt x="529780" y="19799"/>
                  </a:lnTo>
                  <a:lnTo>
                    <a:pt x="500849" y="19799"/>
                  </a:lnTo>
                  <a:lnTo>
                    <a:pt x="500849" y="0"/>
                  </a:lnTo>
                  <a:lnTo>
                    <a:pt x="476491" y="0"/>
                  </a:lnTo>
                  <a:lnTo>
                    <a:pt x="473417" y="3035"/>
                  </a:lnTo>
                  <a:lnTo>
                    <a:pt x="473417" y="19799"/>
                  </a:lnTo>
                  <a:lnTo>
                    <a:pt x="365353" y="19799"/>
                  </a:lnTo>
                  <a:lnTo>
                    <a:pt x="365353" y="41084"/>
                  </a:lnTo>
                  <a:lnTo>
                    <a:pt x="371424" y="42633"/>
                  </a:lnTo>
                  <a:lnTo>
                    <a:pt x="438442" y="42633"/>
                  </a:lnTo>
                  <a:lnTo>
                    <a:pt x="433641" y="50546"/>
                  </a:lnTo>
                  <a:lnTo>
                    <a:pt x="428713" y="58026"/>
                  </a:lnTo>
                  <a:lnTo>
                    <a:pt x="424065" y="64655"/>
                  </a:lnTo>
                  <a:lnTo>
                    <a:pt x="420141" y="70002"/>
                  </a:lnTo>
                  <a:lnTo>
                    <a:pt x="400926" y="70027"/>
                  </a:lnTo>
                  <a:lnTo>
                    <a:pt x="389699" y="70205"/>
                  </a:lnTo>
                  <a:lnTo>
                    <a:pt x="384187" y="70662"/>
                  </a:lnTo>
                  <a:lnTo>
                    <a:pt x="382079" y="71539"/>
                  </a:lnTo>
                  <a:lnTo>
                    <a:pt x="374497" y="71539"/>
                  </a:lnTo>
                  <a:lnTo>
                    <a:pt x="371424" y="76111"/>
                  </a:lnTo>
                  <a:lnTo>
                    <a:pt x="371424" y="94361"/>
                  </a:lnTo>
                  <a:lnTo>
                    <a:pt x="386651" y="94361"/>
                  </a:lnTo>
                  <a:lnTo>
                    <a:pt x="449821" y="92468"/>
                  </a:lnTo>
                  <a:lnTo>
                    <a:pt x="544322" y="87909"/>
                  </a:lnTo>
                  <a:lnTo>
                    <a:pt x="558698" y="86779"/>
                  </a:lnTo>
                  <a:lnTo>
                    <a:pt x="567829" y="92887"/>
                  </a:lnTo>
                  <a:lnTo>
                    <a:pt x="567829" y="94361"/>
                  </a:lnTo>
                  <a:lnTo>
                    <a:pt x="573925" y="98933"/>
                  </a:lnTo>
                  <a:lnTo>
                    <a:pt x="576961" y="102006"/>
                  </a:lnTo>
                  <a:lnTo>
                    <a:pt x="579983" y="105029"/>
                  </a:lnTo>
                  <a:lnTo>
                    <a:pt x="592188" y="105029"/>
                  </a:lnTo>
                  <a:lnTo>
                    <a:pt x="599770" y="97434"/>
                  </a:lnTo>
                  <a:lnTo>
                    <a:pt x="599681" y="89039"/>
                  </a:lnTo>
                  <a:lnTo>
                    <a:pt x="599427" y="86779"/>
                  </a:lnTo>
                  <a:lnTo>
                    <a:pt x="599389" y="86436"/>
                  </a:lnTo>
                  <a:lnTo>
                    <a:pt x="596722" y="82194"/>
                  </a:lnTo>
                  <a:lnTo>
                    <a:pt x="589483" y="75679"/>
                  </a:lnTo>
                  <a:lnTo>
                    <a:pt x="581672" y="70002"/>
                  </a:lnTo>
                  <a:lnTo>
                    <a:pt x="575411" y="65443"/>
                  </a:lnTo>
                  <a:lnTo>
                    <a:pt x="568629" y="61239"/>
                  </a:lnTo>
                  <a:lnTo>
                    <a:pt x="558863" y="54610"/>
                  </a:lnTo>
                  <a:lnTo>
                    <a:pt x="548246" y="47688"/>
                  </a:lnTo>
                  <a:lnTo>
                    <a:pt x="538899" y="42633"/>
                  </a:lnTo>
                  <a:lnTo>
                    <a:pt x="608901" y="42633"/>
                  </a:lnTo>
                  <a:lnTo>
                    <a:pt x="608901" y="21285"/>
                  </a:lnTo>
                  <a:close/>
                </a:path>
              </a:pathLst>
            </a:custGeom>
            <a:solidFill>
              <a:srgbClr val="4D4D4F"/>
            </a:solidFill>
          </p:spPr>
          <p:txBody>
            <a:bodyPr wrap="square" lIns="0" tIns="0" rIns="0" bIns="0" rtlCol="0"/>
            <a:lstStyle/>
            <a:p>
              <a:endParaRPr/>
            </a:p>
          </p:txBody>
        </p:sp>
        <p:pic>
          <p:nvPicPr>
            <p:cNvPr id="71" name="object 71"/>
            <p:cNvPicPr/>
            <p:nvPr/>
          </p:nvPicPr>
          <p:blipFill>
            <a:blip r:embed="rId47" cstate="print"/>
            <a:stretch>
              <a:fillRect/>
            </a:stretch>
          </p:blipFill>
          <p:spPr>
            <a:xfrm>
              <a:off x="3543846" y="6522389"/>
              <a:ext cx="229844" cy="211582"/>
            </a:xfrm>
            <a:prstGeom prst="rect">
              <a:avLst/>
            </a:prstGeom>
          </p:spPr>
        </p:pic>
        <p:pic>
          <p:nvPicPr>
            <p:cNvPr id="72" name="object 72"/>
            <p:cNvPicPr/>
            <p:nvPr/>
          </p:nvPicPr>
          <p:blipFill>
            <a:blip r:embed="rId48" cstate="print"/>
            <a:stretch>
              <a:fillRect/>
            </a:stretch>
          </p:blipFill>
          <p:spPr>
            <a:xfrm>
              <a:off x="3802608" y="6510235"/>
              <a:ext cx="237477" cy="226822"/>
            </a:xfrm>
            <a:prstGeom prst="rect">
              <a:avLst/>
            </a:prstGeom>
          </p:spPr>
        </p:pic>
        <p:pic>
          <p:nvPicPr>
            <p:cNvPr id="73" name="object 73"/>
            <p:cNvPicPr/>
            <p:nvPr/>
          </p:nvPicPr>
          <p:blipFill>
            <a:blip r:embed="rId49" cstate="print"/>
            <a:stretch>
              <a:fillRect/>
            </a:stretch>
          </p:blipFill>
          <p:spPr>
            <a:xfrm>
              <a:off x="4061370" y="6496494"/>
              <a:ext cx="482600" cy="243586"/>
            </a:xfrm>
            <a:prstGeom prst="rect">
              <a:avLst/>
            </a:prstGeom>
          </p:spPr>
        </p:pic>
        <p:sp>
          <p:nvSpPr>
            <p:cNvPr id="74" name="object 74"/>
            <p:cNvSpPr/>
            <p:nvPr/>
          </p:nvSpPr>
          <p:spPr>
            <a:xfrm>
              <a:off x="4595711" y="6499567"/>
              <a:ext cx="681990" cy="248285"/>
            </a:xfrm>
            <a:custGeom>
              <a:avLst/>
              <a:gdLst/>
              <a:ahLst/>
              <a:cxnLst/>
              <a:rect l="l" t="t" r="r" b="b"/>
              <a:pathLst>
                <a:path w="681989" h="248284">
                  <a:moveTo>
                    <a:pt x="161328" y="140055"/>
                  </a:moveTo>
                  <a:lnTo>
                    <a:pt x="111709" y="106565"/>
                  </a:lnTo>
                  <a:lnTo>
                    <a:pt x="59067" y="84924"/>
                  </a:lnTo>
                  <a:lnTo>
                    <a:pt x="31953" y="76111"/>
                  </a:lnTo>
                  <a:lnTo>
                    <a:pt x="31953" y="7594"/>
                  </a:lnTo>
                  <a:lnTo>
                    <a:pt x="0" y="7594"/>
                  </a:lnTo>
                  <a:lnTo>
                    <a:pt x="0" y="231381"/>
                  </a:lnTo>
                  <a:lnTo>
                    <a:pt x="1536" y="240512"/>
                  </a:lnTo>
                  <a:lnTo>
                    <a:pt x="31953" y="240512"/>
                  </a:lnTo>
                  <a:lnTo>
                    <a:pt x="31953" y="106565"/>
                  </a:lnTo>
                  <a:lnTo>
                    <a:pt x="38938" y="108915"/>
                  </a:lnTo>
                  <a:lnTo>
                    <a:pt x="80467" y="125831"/>
                  </a:lnTo>
                  <a:lnTo>
                    <a:pt x="130505" y="152539"/>
                  </a:lnTo>
                  <a:lnTo>
                    <a:pt x="136817" y="155841"/>
                  </a:lnTo>
                  <a:lnTo>
                    <a:pt x="141693" y="157721"/>
                  </a:lnTo>
                  <a:lnTo>
                    <a:pt x="146151" y="158305"/>
                  </a:lnTo>
                  <a:lnTo>
                    <a:pt x="156768" y="158305"/>
                  </a:lnTo>
                  <a:lnTo>
                    <a:pt x="161328" y="147650"/>
                  </a:lnTo>
                  <a:lnTo>
                    <a:pt x="161328" y="140055"/>
                  </a:lnTo>
                  <a:close/>
                </a:path>
                <a:path w="681989" h="248284">
                  <a:moveTo>
                    <a:pt x="420141" y="213131"/>
                  </a:moveTo>
                  <a:lnTo>
                    <a:pt x="414045" y="210045"/>
                  </a:lnTo>
                  <a:lnTo>
                    <a:pt x="316611" y="210045"/>
                  </a:lnTo>
                  <a:lnTo>
                    <a:pt x="316611" y="149174"/>
                  </a:lnTo>
                  <a:lnTo>
                    <a:pt x="395782" y="149174"/>
                  </a:lnTo>
                  <a:lnTo>
                    <a:pt x="400354" y="144614"/>
                  </a:lnTo>
                  <a:lnTo>
                    <a:pt x="400354" y="121793"/>
                  </a:lnTo>
                  <a:lnTo>
                    <a:pt x="316611" y="121793"/>
                  </a:lnTo>
                  <a:lnTo>
                    <a:pt x="316611" y="71539"/>
                  </a:lnTo>
                  <a:lnTo>
                    <a:pt x="312051" y="66992"/>
                  </a:lnTo>
                  <a:lnTo>
                    <a:pt x="290766" y="66992"/>
                  </a:lnTo>
                  <a:lnTo>
                    <a:pt x="290766" y="210045"/>
                  </a:lnTo>
                  <a:lnTo>
                    <a:pt x="243535" y="210045"/>
                  </a:lnTo>
                  <a:lnTo>
                    <a:pt x="243535" y="109588"/>
                  </a:lnTo>
                  <a:lnTo>
                    <a:pt x="238975" y="106565"/>
                  </a:lnTo>
                  <a:lnTo>
                    <a:pt x="216154" y="106565"/>
                  </a:lnTo>
                  <a:lnTo>
                    <a:pt x="216154" y="210045"/>
                  </a:lnTo>
                  <a:lnTo>
                    <a:pt x="184200" y="210045"/>
                  </a:lnTo>
                  <a:lnTo>
                    <a:pt x="179641" y="214617"/>
                  </a:lnTo>
                  <a:lnTo>
                    <a:pt x="179641" y="237490"/>
                  </a:lnTo>
                  <a:lnTo>
                    <a:pt x="415582" y="237490"/>
                  </a:lnTo>
                  <a:lnTo>
                    <a:pt x="420141" y="232918"/>
                  </a:lnTo>
                  <a:lnTo>
                    <a:pt x="420141" y="213131"/>
                  </a:lnTo>
                  <a:close/>
                </a:path>
                <a:path w="681989" h="248284">
                  <a:moveTo>
                    <a:pt x="423176" y="94361"/>
                  </a:moveTo>
                  <a:lnTo>
                    <a:pt x="423113" y="79108"/>
                  </a:lnTo>
                  <a:lnTo>
                    <a:pt x="417118" y="76111"/>
                  </a:lnTo>
                  <a:lnTo>
                    <a:pt x="412508" y="74561"/>
                  </a:lnTo>
                  <a:lnTo>
                    <a:pt x="385699" y="62115"/>
                  </a:lnTo>
                  <a:lnTo>
                    <a:pt x="364744" y="49098"/>
                  </a:lnTo>
                  <a:lnTo>
                    <a:pt x="346367" y="34340"/>
                  </a:lnTo>
                  <a:lnTo>
                    <a:pt x="338836" y="27393"/>
                  </a:lnTo>
                  <a:lnTo>
                    <a:pt x="327279" y="16738"/>
                  </a:lnTo>
                  <a:lnTo>
                    <a:pt x="318719" y="8343"/>
                  </a:lnTo>
                  <a:lnTo>
                    <a:pt x="312445" y="3238"/>
                  </a:lnTo>
                  <a:lnTo>
                    <a:pt x="306730" y="698"/>
                  </a:lnTo>
                  <a:lnTo>
                    <a:pt x="299885" y="0"/>
                  </a:lnTo>
                  <a:lnTo>
                    <a:pt x="289229" y="0"/>
                  </a:lnTo>
                  <a:lnTo>
                    <a:pt x="284657" y="4572"/>
                  </a:lnTo>
                  <a:lnTo>
                    <a:pt x="282257" y="6299"/>
                  </a:lnTo>
                  <a:lnTo>
                    <a:pt x="278003" y="10464"/>
                  </a:lnTo>
                  <a:lnTo>
                    <a:pt x="269455" y="18910"/>
                  </a:lnTo>
                  <a:lnTo>
                    <a:pt x="254203" y="33489"/>
                  </a:lnTo>
                  <a:lnTo>
                    <a:pt x="247370" y="39700"/>
                  </a:lnTo>
                  <a:lnTo>
                    <a:pt x="233845" y="50025"/>
                  </a:lnTo>
                  <a:lnTo>
                    <a:pt x="213741" y="62369"/>
                  </a:lnTo>
                  <a:lnTo>
                    <a:pt x="187223" y="74561"/>
                  </a:lnTo>
                  <a:lnTo>
                    <a:pt x="181127" y="77647"/>
                  </a:lnTo>
                  <a:lnTo>
                    <a:pt x="178155" y="79108"/>
                  </a:lnTo>
                  <a:lnTo>
                    <a:pt x="178104" y="95897"/>
                  </a:lnTo>
                  <a:lnTo>
                    <a:pt x="182664" y="103505"/>
                  </a:lnTo>
                  <a:lnTo>
                    <a:pt x="191795" y="103505"/>
                  </a:lnTo>
                  <a:lnTo>
                    <a:pt x="194754" y="103149"/>
                  </a:lnTo>
                  <a:lnTo>
                    <a:pt x="235737" y="82715"/>
                  </a:lnTo>
                  <a:lnTo>
                    <a:pt x="272656" y="53695"/>
                  </a:lnTo>
                  <a:lnTo>
                    <a:pt x="292252" y="33489"/>
                  </a:lnTo>
                  <a:lnTo>
                    <a:pt x="298348" y="27393"/>
                  </a:lnTo>
                  <a:lnTo>
                    <a:pt x="301383" y="27393"/>
                  </a:lnTo>
                  <a:lnTo>
                    <a:pt x="304457" y="30416"/>
                  </a:lnTo>
                  <a:lnTo>
                    <a:pt x="305993" y="33489"/>
                  </a:lnTo>
                  <a:lnTo>
                    <a:pt x="309219" y="36093"/>
                  </a:lnTo>
                  <a:lnTo>
                    <a:pt x="359600" y="79108"/>
                  </a:lnTo>
                  <a:lnTo>
                    <a:pt x="399135" y="100507"/>
                  </a:lnTo>
                  <a:lnTo>
                    <a:pt x="409473" y="103505"/>
                  </a:lnTo>
                  <a:lnTo>
                    <a:pt x="418604" y="103505"/>
                  </a:lnTo>
                  <a:lnTo>
                    <a:pt x="423176" y="94361"/>
                  </a:lnTo>
                  <a:close/>
                </a:path>
                <a:path w="681989" h="248284">
                  <a:moveTo>
                    <a:pt x="681977" y="41084"/>
                  </a:moveTo>
                  <a:lnTo>
                    <a:pt x="674344" y="39598"/>
                  </a:lnTo>
                  <a:lnTo>
                    <a:pt x="639368" y="39598"/>
                  </a:lnTo>
                  <a:lnTo>
                    <a:pt x="644055" y="32994"/>
                  </a:lnTo>
                  <a:lnTo>
                    <a:pt x="648474" y="25692"/>
                  </a:lnTo>
                  <a:lnTo>
                    <a:pt x="651764" y="19253"/>
                  </a:lnTo>
                  <a:lnTo>
                    <a:pt x="653059" y="15240"/>
                  </a:lnTo>
                  <a:lnTo>
                    <a:pt x="653059" y="7594"/>
                  </a:lnTo>
                  <a:lnTo>
                    <a:pt x="645426" y="4572"/>
                  </a:lnTo>
                  <a:lnTo>
                    <a:pt x="630186" y="4572"/>
                  </a:lnTo>
                  <a:lnTo>
                    <a:pt x="624141" y="16738"/>
                  </a:lnTo>
                  <a:lnTo>
                    <a:pt x="621068" y="19799"/>
                  </a:lnTo>
                  <a:lnTo>
                    <a:pt x="621068" y="22821"/>
                  </a:lnTo>
                  <a:lnTo>
                    <a:pt x="616496" y="28930"/>
                  </a:lnTo>
                  <a:lnTo>
                    <a:pt x="615010" y="28930"/>
                  </a:lnTo>
                  <a:lnTo>
                    <a:pt x="613473" y="31953"/>
                  </a:lnTo>
                  <a:lnTo>
                    <a:pt x="613473" y="36525"/>
                  </a:lnTo>
                  <a:lnTo>
                    <a:pt x="615010" y="38049"/>
                  </a:lnTo>
                  <a:lnTo>
                    <a:pt x="615010" y="39598"/>
                  </a:lnTo>
                  <a:lnTo>
                    <a:pt x="596709" y="39598"/>
                  </a:lnTo>
                  <a:lnTo>
                    <a:pt x="596709" y="1498"/>
                  </a:lnTo>
                  <a:lnTo>
                    <a:pt x="593674" y="1498"/>
                  </a:lnTo>
                  <a:lnTo>
                    <a:pt x="593674" y="62420"/>
                  </a:lnTo>
                  <a:lnTo>
                    <a:pt x="592137" y="65443"/>
                  </a:lnTo>
                  <a:lnTo>
                    <a:pt x="589114" y="76111"/>
                  </a:lnTo>
                  <a:lnTo>
                    <a:pt x="586092" y="83693"/>
                  </a:lnTo>
                  <a:lnTo>
                    <a:pt x="535838" y="83693"/>
                  </a:lnTo>
                  <a:lnTo>
                    <a:pt x="535838" y="80670"/>
                  </a:lnTo>
                  <a:lnTo>
                    <a:pt x="529729" y="65443"/>
                  </a:lnTo>
                  <a:lnTo>
                    <a:pt x="528243" y="62420"/>
                  </a:lnTo>
                  <a:lnTo>
                    <a:pt x="593674" y="62420"/>
                  </a:lnTo>
                  <a:lnTo>
                    <a:pt x="593674" y="1498"/>
                  </a:lnTo>
                  <a:lnTo>
                    <a:pt x="573887" y="1498"/>
                  </a:lnTo>
                  <a:lnTo>
                    <a:pt x="572350" y="7594"/>
                  </a:lnTo>
                  <a:lnTo>
                    <a:pt x="572350" y="39598"/>
                  </a:lnTo>
                  <a:lnTo>
                    <a:pt x="549529" y="39598"/>
                  </a:lnTo>
                  <a:lnTo>
                    <a:pt x="549529" y="1498"/>
                  </a:lnTo>
                  <a:lnTo>
                    <a:pt x="528243" y="1498"/>
                  </a:lnTo>
                  <a:lnTo>
                    <a:pt x="523633" y="6057"/>
                  </a:lnTo>
                  <a:lnTo>
                    <a:pt x="523633" y="39598"/>
                  </a:lnTo>
                  <a:lnTo>
                    <a:pt x="503885" y="39598"/>
                  </a:lnTo>
                  <a:lnTo>
                    <a:pt x="505371" y="38049"/>
                  </a:lnTo>
                  <a:lnTo>
                    <a:pt x="505371" y="28930"/>
                  </a:lnTo>
                  <a:lnTo>
                    <a:pt x="499325" y="18275"/>
                  </a:lnTo>
                  <a:lnTo>
                    <a:pt x="496239" y="13690"/>
                  </a:lnTo>
                  <a:lnTo>
                    <a:pt x="491680" y="7594"/>
                  </a:lnTo>
                  <a:lnTo>
                    <a:pt x="490143" y="4572"/>
                  </a:lnTo>
                  <a:lnTo>
                    <a:pt x="476453" y="4572"/>
                  </a:lnTo>
                  <a:lnTo>
                    <a:pt x="470395" y="9131"/>
                  </a:lnTo>
                  <a:lnTo>
                    <a:pt x="470395" y="15240"/>
                  </a:lnTo>
                  <a:lnTo>
                    <a:pt x="471843" y="20535"/>
                  </a:lnTo>
                  <a:lnTo>
                    <a:pt x="475145" y="27978"/>
                  </a:lnTo>
                  <a:lnTo>
                    <a:pt x="478726" y="35140"/>
                  </a:lnTo>
                  <a:lnTo>
                    <a:pt x="481012" y="39598"/>
                  </a:lnTo>
                  <a:lnTo>
                    <a:pt x="447522" y="39598"/>
                  </a:lnTo>
                  <a:lnTo>
                    <a:pt x="438404" y="41084"/>
                  </a:lnTo>
                  <a:lnTo>
                    <a:pt x="438404" y="59334"/>
                  </a:lnTo>
                  <a:lnTo>
                    <a:pt x="446036" y="62420"/>
                  </a:lnTo>
                  <a:lnTo>
                    <a:pt x="500811" y="62420"/>
                  </a:lnTo>
                  <a:lnTo>
                    <a:pt x="503885" y="66992"/>
                  </a:lnTo>
                  <a:lnTo>
                    <a:pt x="506907" y="77647"/>
                  </a:lnTo>
                  <a:lnTo>
                    <a:pt x="508444" y="83693"/>
                  </a:lnTo>
                  <a:lnTo>
                    <a:pt x="449072" y="83693"/>
                  </a:lnTo>
                  <a:lnTo>
                    <a:pt x="449072" y="103505"/>
                  </a:lnTo>
                  <a:lnTo>
                    <a:pt x="455168" y="105029"/>
                  </a:lnTo>
                  <a:lnTo>
                    <a:pt x="547992" y="105029"/>
                  </a:lnTo>
                  <a:lnTo>
                    <a:pt x="547992" y="120256"/>
                  </a:lnTo>
                  <a:lnTo>
                    <a:pt x="456653" y="120256"/>
                  </a:lnTo>
                  <a:lnTo>
                    <a:pt x="456653" y="138518"/>
                  </a:lnTo>
                  <a:lnTo>
                    <a:pt x="462762" y="140055"/>
                  </a:lnTo>
                  <a:lnTo>
                    <a:pt x="547992" y="140055"/>
                  </a:lnTo>
                  <a:lnTo>
                    <a:pt x="547992" y="155282"/>
                  </a:lnTo>
                  <a:lnTo>
                    <a:pt x="438404" y="155282"/>
                  </a:lnTo>
                  <a:lnTo>
                    <a:pt x="438404" y="175031"/>
                  </a:lnTo>
                  <a:lnTo>
                    <a:pt x="446036" y="176568"/>
                  </a:lnTo>
                  <a:lnTo>
                    <a:pt x="529729" y="176568"/>
                  </a:lnTo>
                  <a:lnTo>
                    <a:pt x="511187" y="190792"/>
                  </a:lnTo>
                  <a:lnTo>
                    <a:pt x="494347" y="200164"/>
                  </a:lnTo>
                  <a:lnTo>
                    <a:pt x="479209" y="206108"/>
                  </a:lnTo>
                  <a:lnTo>
                    <a:pt x="465785" y="210045"/>
                  </a:lnTo>
                  <a:lnTo>
                    <a:pt x="453885" y="214591"/>
                  </a:lnTo>
                  <a:lnTo>
                    <a:pt x="446963" y="217690"/>
                  </a:lnTo>
                  <a:lnTo>
                    <a:pt x="443750" y="220776"/>
                  </a:lnTo>
                  <a:lnTo>
                    <a:pt x="442963" y="225285"/>
                  </a:lnTo>
                  <a:lnTo>
                    <a:pt x="442963" y="228307"/>
                  </a:lnTo>
                  <a:lnTo>
                    <a:pt x="444500" y="240512"/>
                  </a:lnTo>
                  <a:lnTo>
                    <a:pt x="455168" y="240512"/>
                  </a:lnTo>
                  <a:lnTo>
                    <a:pt x="466864" y="238023"/>
                  </a:lnTo>
                  <a:lnTo>
                    <a:pt x="489572" y="229654"/>
                  </a:lnTo>
                  <a:lnTo>
                    <a:pt x="518287" y="214172"/>
                  </a:lnTo>
                  <a:lnTo>
                    <a:pt x="547992" y="190258"/>
                  </a:lnTo>
                  <a:lnTo>
                    <a:pt x="547992" y="248094"/>
                  </a:lnTo>
                  <a:lnTo>
                    <a:pt x="569315" y="248094"/>
                  </a:lnTo>
                  <a:lnTo>
                    <a:pt x="573887" y="243535"/>
                  </a:lnTo>
                  <a:lnTo>
                    <a:pt x="573887" y="190258"/>
                  </a:lnTo>
                  <a:lnTo>
                    <a:pt x="573887" y="188772"/>
                  </a:lnTo>
                  <a:lnTo>
                    <a:pt x="606348" y="214833"/>
                  </a:lnTo>
                  <a:lnTo>
                    <a:pt x="634961" y="230632"/>
                  </a:lnTo>
                  <a:lnTo>
                    <a:pt x="655866" y="238429"/>
                  </a:lnTo>
                  <a:lnTo>
                    <a:pt x="665213" y="240512"/>
                  </a:lnTo>
                  <a:lnTo>
                    <a:pt x="675881" y="240512"/>
                  </a:lnTo>
                  <a:lnTo>
                    <a:pt x="678903" y="231381"/>
                  </a:lnTo>
                  <a:lnTo>
                    <a:pt x="678903" y="225285"/>
                  </a:lnTo>
                  <a:lnTo>
                    <a:pt x="678091" y="220560"/>
                  </a:lnTo>
                  <a:lnTo>
                    <a:pt x="674725" y="217119"/>
                  </a:lnTo>
                  <a:lnTo>
                    <a:pt x="667346" y="213944"/>
                  </a:lnTo>
                  <a:lnTo>
                    <a:pt x="654545" y="210045"/>
                  </a:lnTo>
                  <a:lnTo>
                    <a:pt x="639864" y="205054"/>
                  </a:lnTo>
                  <a:lnTo>
                    <a:pt x="625055" y="198462"/>
                  </a:lnTo>
                  <a:lnTo>
                    <a:pt x="609371" y="189306"/>
                  </a:lnTo>
                  <a:lnTo>
                    <a:pt x="608672" y="188772"/>
                  </a:lnTo>
                  <a:lnTo>
                    <a:pt x="592137" y="176568"/>
                  </a:lnTo>
                  <a:lnTo>
                    <a:pt x="681977" y="176568"/>
                  </a:lnTo>
                  <a:lnTo>
                    <a:pt x="681977" y="156768"/>
                  </a:lnTo>
                  <a:lnTo>
                    <a:pt x="674344" y="155282"/>
                  </a:lnTo>
                  <a:lnTo>
                    <a:pt x="573887" y="155282"/>
                  </a:lnTo>
                  <a:lnTo>
                    <a:pt x="573887" y="140055"/>
                  </a:lnTo>
                  <a:lnTo>
                    <a:pt x="656082" y="140055"/>
                  </a:lnTo>
                  <a:lnTo>
                    <a:pt x="665213" y="138518"/>
                  </a:lnTo>
                  <a:lnTo>
                    <a:pt x="665213" y="120256"/>
                  </a:lnTo>
                  <a:lnTo>
                    <a:pt x="573887" y="120256"/>
                  </a:lnTo>
                  <a:lnTo>
                    <a:pt x="573887" y="105029"/>
                  </a:lnTo>
                  <a:lnTo>
                    <a:pt x="672858" y="105029"/>
                  </a:lnTo>
                  <a:lnTo>
                    <a:pt x="672858" y="83693"/>
                  </a:lnTo>
                  <a:lnTo>
                    <a:pt x="611936" y="83693"/>
                  </a:lnTo>
                  <a:lnTo>
                    <a:pt x="615010" y="74561"/>
                  </a:lnTo>
                  <a:lnTo>
                    <a:pt x="616496" y="74561"/>
                  </a:lnTo>
                  <a:lnTo>
                    <a:pt x="619569" y="62420"/>
                  </a:lnTo>
                  <a:lnTo>
                    <a:pt x="677418" y="62420"/>
                  </a:lnTo>
                  <a:lnTo>
                    <a:pt x="681977" y="56311"/>
                  </a:lnTo>
                  <a:lnTo>
                    <a:pt x="681977" y="41084"/>
                  </a:lnTo>
                  <a:close/>
                </a:path>
              </a:pathLst>
            </a:custGeom>
            <a:solidFill>
              <a:srgbClr val="4D4D4F"/>
            </a:solidFill>
          </p:spPr>
          <p:txBody>
            <a:bodyPr wrap="square" lIns="0" tIns="0" rIns="0" bIns="0" rtlCol="0"/>
            <a:lstStyle/>
            <a:p>
              <a:endParaRPr/>
            </a:p>
          </p:txBody>
        </p:sp>
        <p:pic>
          <p:nvPicPr>
            <p:cNvPr id="75" name="object 75"/>
            <p:cNvPicPr/>
            <p:nvPr/>
          </p:nvPicPr>
          <p:blipFill>
            <a:blip r:embed="rId50" cstate="print"/>
            <a:stretch>
              <a:fillRect/>
            </a:stretch>
          </p:blipFill>
          <p:spPr>
            <a:xfrm>
              <a:off x="5297487" y="6502602"/>
              <a:ext cx="86766" cy="243573"/>
            </a:xfrm>
            <a:prstGeom prst="rect">
              <a:avLst/>
            </a:prstGeom>
          </p:spPr>
        </p:pic>
        <p:sp>
          <p:nvSpPr>
            <p:cNvPr id="76" name="object 76"/>
            <p:cNvSpPr/>
            <p:nvPr/>
          </p:nvSpPr>
          <p:spPr>
            <a:xfrm>
              <a:off x="2886227" y="6813155"/>
              <a:ext cx="845185" cy="170815"/>
            </a:xfrm>
            <a:custGeom>
              <a:avLst/>
              <a:gdLst/>
              <a:ahLst/>
              <a:cxnLst/>
              <a:rect l="l" t="t" r="r" b="b"/>
              <a:pathLst>
                <a:path w="845185" h="170815">
                  <a:moveTo>
                    <a:pt x="53276" y="3022"/>
                  </a:moveTo>
                  <a:lnTo>
                    <a:pt x="50203" y="0"/>
                  </a:lnTo>
                  <a:lnTo>
                    <a:pt x="42608" y="0"/>
                  </a:lnTo>
                  <a:lnTo>
                    <a:pt x="7975" y="44716"/>
                  </a:lnTo>
                  <a:lnTo>
                    <a:pt x="0" y="85229"/>
                  </a:lnTo>
                  <a:lnTo>
                    <a:pt x="2349" y="106476"/>
                  </a:lnTo>
                  <a:lnTo>
                    <a:pt x="8547" y="126149"/>
                  </a:lnTo>
                  <a:lnTo>
                    <a:pt x="17322" y="143256"/>
                  </a:lnTo>
                  <a:lnTo>
                    <a:pt x="27381" y="156756"/>
                  </a:lnTo>
                  <a:lnTo>
                    <a:pt x="38049" y="170510"/>
                  </a:lnTo>
                  <a:lnTo>
                    <a:pt x="50203" y="170510"/>
                  </a:lnTo>
                  <a:lnTo>
                    <a:pt x="53276" y="167424"/>
                  </a:lnTo>
                  <a:lnTo>
                    <a:pt x="53276" y="161328"/>
                  </a:lnTo>
                  <a:lnTo>
                    <a:pt x="51739" y="159842"/>
                  </a:lnTo>
                  <a:lnTo>
                    <a:pt x="48717" y="155270"/>
                  </a:lnTo>
                  <a:lnTo>
                    <a:pt x="36703" y="139623"/>
                  </a:lnTo>
                  <a:lnTo>
                    <a:pt x="28130" y="122542"/>
                  </a:lnTo>
                  <a:lnTo>
                    <a:pt x="22987" y="104317"/>
                  </a:lnTo>
                  <a:lnTo>
                    <a:pt x="21285" y="85229"/>
                  </a:lnTo>
                  <a:lnTo>
                    <a:pt x="22987" y="65963"/>
                  </a:lnTo>
                  <a:lnTo>
                    <a:pt x="28130" y="47383"/>
                  </a:lnTo>
                  <a:lnTo>
                    <a:pt x="36703" y="30238"/>
                  </a:lnTo>
                  <a:lnTo>
                    <a:pt x="48717" y="15227"/>
                  </a:lnTo>
                  <a:lnTo>
                    <a:pt x="51739" y="10668"/>
                  </a:lnTo>
                  <a:lnTo>
                    <a:pt x="53276" y="9131"/>
                  </a:lnTo>
                  <a:lnTo>
                    <a:pt x="53276" y="3022"/>
                  </a:lnTo>
                  <a:close/>
                </a:path>
                <a:path w="845185" h="170815">
                  <a:moveTo>
                    <a:pt x="208559" y="153733"/>
                  </a:moveTo>
                  <a:lnTo>
                    <a:pt x="163055" y="119595"/>
                  </a:lnTo>
                  <a:lnTo>
                    <a:pt x="106553" y="91325"/>
                  </a:lnTo>
                  <a:lnTo>
                    <a:pt x="100457" y="89789"/>
                  </a:lnTo>
                  <a:lnTo>
                    <a:pt x="97434" y="88303"/>
                  </a:lnTo>
                  <a:lnTo>
                    <a:pt x="97434" y="80657"/>
                  </a:lnTo>
                  <a:lnTo>
                    <a:pt x="100457" y="79121"/>
                  </a:lnTo>
                  <a:lnTo>
                    <a:pt x="108051" y="76098"/>
                  </a:lnTo>
                  <a:lnTo>
                    <a:pt x="126657" y="66179"/>
                  </a:lnTo>
                  <a:lnTo>
                    <a:pt x="168427" y="42291"/>
                  </a:lnTo>
                  <a:lnTo>
                    <a:pt x="199377" y="19786"/>
                  </a:lnTo>
                  <a:lnTo>
                    <a:pt x="199377" y="9131"/>
                  </a:lnTo>
                  <a:lnTo>
                    <a:pt x="193319" y="4559"/>
                  </a:lnTo>
                  <a:lnTo>
                    <a:pt x="184200" y="4559"/>
                  </a:lnTo>
                  <a:lnTo>
                    <a:pt x="182664" y="6096"/>
                  </a:lnTo>
                  <a:lnTo>
                    <a:pt x="179578" y="7581"/>
                  </a:lnTo>
                  <a:lnTo>
                    <a:pt x="178092" y="9131"/>
                  </a:lnTo>
                  <a:lnTo>
                    <a:pt x="167424" y="18249"/>
                  </a:lnTo>
                  <a:lnTo>
                    <a:pt x="164401" y="19786"/>
                  </a:lnTo>
                  <a:lnTo>
                    <a:pt x="154254" y="26695"/>
                  </a:lnTo>
                  <a:lnTo>
                    <a:pt x="142684" y="33870"/>
                  </a:lnTo>
                  <a:lnTo>
                    <a:pt x="83972" y="68326"/>
                  </a:lnTo>
                  <a:lnTo>
                    <a:pt x="78193" y="72859"/>
                  </a:lnTo>
                  <a:lnTo>
                    <a:pt x="74422" y="78257"/>
                  </a:lnTo>
                  <a:lnTo>
                    <a:pt x="73075" y="85229"/>
                  </a:lnTo>
                  <a:lnTo>
                    <a:pt x="73075" y="94348"/>
                  </a:lnTo>
                  <a:lnTo>
                    <a:pt x="77635" y="98920"/>
                  </a:lnTo>
                  <a:lnTo>
                    <a:pt x="85229" y="103479"/>
                  </a:lnTo>
                  <a:lnTo>
                    <a:pt x="91287" y="105854"/>
                  </a:lnTo>
                  <a:lnTo>
                    <a:pt x="100634" y="109778"/>
                  </a:lnTo>
                  <a:lnTo>
                    <a:pt x="141795" y="130302"/>
                  </a:lnTo>
                  <a:lnTo>
                    <a:pt x="175615" y="151904"/>
                  </a:lnTo>
                  <a:lnTo>
                    <a:pt x="185686" y="159842"/>
                  </a:lnTo>
                  <a:lnTo>
                    <a:pt x="190246" y="162864"/>
                  </a:lnTo>
                  <a:lnTo>
                    <a:pt x="193319" y="164401"/>
                  </a:lnTo>
                  <a:lnTo>
                    <a:pt x="203936" y="164401"/>
                  </a:lnTo>
                  <a:lnTo>
                    <a:pt x="208559" y="158305"/>
                  </a:lnTo>
                  <a:lnTo>
                    <a:pt x="208559" y="153733"/>
                  </a:lnTo>
                  <a:close/>
                </a:path>
                <a:path w="845185" h="170815">
                  <a:moveTo>
                    <a:pt x="374434" y="109588"/>
                  </a:moveTo>
                  <a:lnTo>
                    <a:pt x="371259" y="90830"/>
                  </a:lnTo>
                  <a:lnTo>
                    <a:pt x="363245" y="77635"/>
                  </a:lnTo>
                  <a:lnTo>
                    <a:pt x="361518" y="74777"/>
                  </a:lnTo>
                  <a:lnTo>
                    <a:pt x="347649" y="65430"/>
                  </a:lnTo>
                  <a:lnTo>
                    <a:pt x="344919" y="63588"/>
                  </a:lnTo>
                  <a:lnTo>
                    <a:pt x="321170" y="59385"/>
                  </a:lnTo>
                  <a:lnTo>
                    <a:pt x="312204" y="59905"/>
                  </a:lnTo>
                  <a:lnTo>
                    <a:pt x="305371" y="61277"/>
                  </a:lnTo>
                  <a:lnTo>
                    <a:pt x="299986" y="63220"/>
                  </a:lnTo>
                  <a:lnTo>
                    <a:pt x="295325" y="65430"/>
                  </a:lnTo>
                  <a:lnTo>
                    <a:pt x="302336" y="59626"/>
                  </a:lnTo>
                  <a:lnTo>
                    <a:pt x="309372" y="54394"/>
                  </a:lnTo>
                  <a:lnTo>
                    <a:pt x="334860" y="36512"/>
                  </a:lnTo>
                  <a:lnTo>
                    <a:pt x="345528" y="28917"/>
                  </a:lnTo>
                  <a:lnTo>
                    <a:pt x="347065" y="27381"/>
                  </a:lnTo>
                  <a:lnTo>
                    <a:pt x="347065" y="9131"/>
                  </a:lnTo>
                  <a:lnTo>
                    <a:pt x="333375" y="9131"/>
                  </a:lnTo>
                  <a:lnTo>
                    <a:pt x="328028" y="9372"/>
                  </a:lnTo>
                  <a:lnTo>
                    <a:pt x="314502" y="10439"/>
                  </a:lnTo>
                  <a:lnTo>
                    <a:pt x="307479" y="10668"/>
                  </a:lnTo>
                  <a:lnTo>
                    <a:pt x="246608" y="10668"/>
                  </a:lnTo>
                  <a:lnTo>
                    <a:pt x="240499" y="12153"/>
                  </a:lnTo>
                  <a:lnTo>
                    <a:pt x="240499" y="30454"/>
                  </a:lnTo>
                  <a:lnTo>
                    <a:pt x="251167" y="30454"/>
                  </a:lnTo>
                  <a:lnTo>
                    <a:pt x="263740" y="29984"/>
                  </a:lnTo>
                  <a:lnTo>
                    <a:pt x="303161" y="27863"/>
                  </a:lnTo>
                  <a:lnTo>
                    <a:pt x="316598" y="27381"/>
                  </a:lnTo>
                  <a:lnTo>
                    <a:pt x="302145" y="39916"/>
                  </a:lnTo>
                  <a:lnTo>
                    <a:pt x="280835" y="56718"/>
                  </a:lnTo>
                  <a:lnTo>
                    <a:pt x="258381" y="74079"/>
                  </a:lnTo>
                  <a:lnTo>
                    <a:pt x="240499" y="88303"/>
                  </a:lnTo>
                  <a:lnTo>
                    <a:pt x="225272" y="98920"/>
                  </a:lnTo>
                  <a:lnTo>
                    <a:pt x="223735" y="100457"/>
                  </a:lnTo>
                  <a:lnTo>
                    <a:pt x="223735" y="109588"/>
                  </a:lnTo>
                  <a:lnTo>
                    <a:pt x="229831" y="114147"/>
                  </a:lnTo>
                  <a:lnTo>
                    <a:pt x="238963" y="114147"/>
                  </a:lnTo>
                  <a:lnTo>
                    <a:pt x="249631" y="103479"/>
                  </a:lnTo>
                  <a:lnTo>
                    <a:pt x="261302" y="94322"/>
                  </a:lnTo>
                  <a:lnTo>
                    <a:pt x="275691" y="86004"/>
                  </a:lnTo>
                  <a:lnTo>
                    <a:pt x="292658" y="79971"/>
                  </a:lnTo>
                  <a:lnTo>
                    <a:pt x="312039" y="77635"/>
                  </a:lnTo>
                  <a:lnTo>
                    <a:pt x="327456" y="79235"/>
                  </a:lnTo>
                  <a:lnTo>
                    <a:pt x="340601" y="84670"/>
                  </a:lnTo>
                  <a:lnTo>
                    <a:pt x="349732" y="94970"/>
                  </a:lnTo>
                  <a:lnTo>
                    <a:pt x="353161" y="111125"/>
                  </a:lnTo>
                  <a:lnTo>
                    <a:pt x="351383" y="122986"/>
                  </a:lnTo>
                  <a:lnTo>
                    <a:pt x="345909" y="133007"/>
                  </a:lnTo>
                  <a:lnTo>
                    <a:pt x="336435" y="140449"/>
                  </a:lnTo>
                  <a:lnTo>
                    <a:pt x="322707" y="144602"/>
                  </a:lnTo>
                  <a:lnTo>
                    <a:pt x="324243" y="141579"/>
                  </a:lnTo>
                  <a:lnTo>
                    <a:pt x="325729" y="140042"/>
                  </a:lnTo>
                  <a:lnTo>
                    <a:pt x="325729" y="126352"/>
                  </a:lnTo>
                  <a:lnTo>
                    <a:pt x="323710" y="120256"/>
                  </a:lnTo>
                  <a:lnTo>
                    <a:pt x="322707" y="117221"/>
                  </a:lnTo>
                  <a:lnTo>
                    <a:pt x="316598" y="112661"/>
                  </a:lnTo>
                  <a:lnTo>
                    <a:pt x="309321" y="108013"/>
                  </a:lnTo>
                  <a:lnTo>
                    <a:pt x="309016" y="107911"/>
                  </a:lnTo>
                  <a:lnTo>
                    <a:pt x="309016" y="136969"/>
                  </a:lnTo>
                  <a:lnTo>
                    <a:pt x="309016" y="141579"/>
                  </a:lnTo>
                  <a:lnTo>
                    <a:pt x="307479" y="143065"/>
                  </a:lnTo>
                  <a:lnTo>
                    <a:pt x="305943" y="146151"/>
                  </a:lnTo>
                  <a:lnTo>
                    <a:pt x="304444" y="147637"/>
                  </a:lnTo>
                  <a:lnTo>
                    <a:pt x="296811" y="147637"/>
                  </a:lnTo>
                  <a:lnTo>
                    <a:pt x="287642" y="146786"/>
                  </a:lnTo>
                  <a:lnTo>
                    <a:pt x="279323" y="144221"/>
                  </a:lnTo>
                  <a:lnTo>
                    <a:pt x="273291" y="139941"/>
                  </a:lnTo>
                  <a:lnTo>
                    <a:pt x="270967" y="133946"/>
                  </a:lnTo>
                  <a:lnTo>
                    <a:pt x="270967" y="124815"/>
                  </a:lnTo>
                  <a:lnTo>
                    <a:pt x="280085" y="120256"/>
                  </a:lnTo>
                  <a:lnTo>
                    <a:pt x="289217" y="120256"/>
                  </a:lnTo>
                  <a:lnTo>
                    <a:pt x="296151" y="120954"/>
                  </a:lnTo>
                  <a:lnTo>
                    <a:pt x="302539" y="123482"/>
                  </a:lnTo>
                  <a:lnTo>
                    <a:pt x="307200" y="128587"/>
                  </a:lnTo>
                  <a:lnTo>
                    <a:pt x="309016" y="136969"/>
                  </a:lnTo>
                  <a:lnTo>
                    <a:pt x="309016" y="107911"/>
                  </a:lnTo>
                  <a:lnTo>
                    <a:pt x="301777" y="105206"/>
                  </a:lnTo>
                  <a:lnTo>
                    <a:pt x="294779" y="103847"/>
                  </a:lnTo>
                  <a:lnTo>
                    <a:pt x="289217" y="103479"/>
                  </a:lnTo>
                  <a:lnTo>
                    <a:pt x="276428" y="105257"/>
                  </a:lnTo>
                  <a:lnTo>
                    <a:pt x="264642" y="110731"/>
                  </a:lnTo>
                  <a:lnTo>
                    <a:pt x="256006" y="120218"/>
                  </a:lnTo>
                  <a:lnTo>
                    <a:pt x="252653" y="133946"/>
                  </a:lnTo>
                  <a:lnTo>
                    <a:pt x="255574" y="145783"/>
                  </a:lnTo>
                  <a:lnTo>
                    <a:pt x="264642" y="155460"/>
                  </a:lnTo>
                  <a:lnTo>
                    <a:pt x="280276" y="162001"/>
                  </a:lnTo>
                  <a:lnTo>
                    <a:pt x="302907" y="164401"/>
                  </a:lnTo>
                  <a:lnTo>
                    <a:pt x="312915" y="164096"/>
                  </a:lnTo>
                  <a:lnTo>
                    <a:pt x="322503" y="163068"/>
                  </a:lnTo>
                  <a:lnTo>
                    <a:pt x="331800" y="161188"/>
                  </a:lnTo>
                  <a:lnTo>
                    <a:pt x="340956" y="158305"/>
                  </a:lnTo>
                  <a:lnTo>
                    <a:pt x="358152" y="147637"/>
                  </a:lnTo>
                  <a:lnTo>
                    <a:pt x="358394" y="147497"/>
                  </a:lnTo>
                  <a:lnTo>
                    <a:pt x="360654" y="144602"/>
                  </a:lnTo>
                  <a:lnTo>
                    <a:pt x="368541" y="134531"/>
                  </a:lnTo>
                  <a:lnTo>
                    <a:pt x="373278" y="121272"/>
                  </a:lnTo>
                  <a:lnTo>
                    <a:pt x="374434" y="109588"/>
                  </a:lnTo>
                  <a:close/>
                </a:path>
                <a:path w="845185" h="170815">
                  <a:moveTo>
                    <a:pt x="555625" y="101993"/>
                  </a:moveTo>
                  <a:lnTo>
                    <a:pt x="554824" y="97853"/>
                  </a:lnTo>
                  <a:lnTo>
                    <a:pt x="551611" y="94005"/>
                  </a:lnTo>
                  <a:lnTo>
                    <a:pt x="544677" y="89573"/>
                  </a:lnTo>
                  <a:lnTo>
                    <a:pt x="535863" y="85229"/>
                  </a:lnTo>
                  <a:lnTo>
                    <a:pt x="532752" y="83693"/>
                  </a:lnTo>
                  <a:lnTo>
                    <a:pt x="532955" y="77635"/>
                  </a:lnTo>
                  <a:lnTo>
                    <a:pt x="533069" y="75463"/>
                  </a:lnTo>
                  <a:lnTo>
                    <a:pt x="534047" y="60172"/>
                  </a:lnTo>
                  <a:lnTo>
                    <a:pt x="534225" y="54787"/>
                  </a:lnTo>
                  <a:lnTo>
                    <a:pt x="534289" y="41071"/>
                  </a:lnTo>
                  <a:lnTo>
                    <a:pt x="532752" y="36512"/>
                  </a:lnTo>
                  <a:lnTo>
                    <a:pt x="512953" y="36512"/>
                  </a:lnTo>
                  <a:lnTo>
                    <a:pt x="512953" y="77635"/>
                  </a:lnTo>
                  <a:lnTo>
                    <a:pt x="500976" y="74498"/>
                  </a:lnTo>
                  <a:lnTo>
                    <a:pt x="490143" y="71920"/>
                  </a:lnTo>
                  <a:lnTo>
                    <a:pt x="480441" y="69926"/>
                  </a:lnTo>
                  <a:lnTo>
                    <a:pt x="471881" y="68503"/>
                  </a:lnTo>
                  <a:lnTo>
                    <a:pt x="472846" y="62941"/>
                  </a:lnTo>
                  <a:lnTo>
                    <a:pt x="475107" y="54787"/>
                  </a:lnTo>
                  <a:lnTo>
                    <a:pt x="477647" y="46647"/>
                  </a:lnTo>
                  <a:lnTo>
                    <a:pt x="479475" y="41071"/>
                  </a:lnTo>
                  <a:lnTo>
                    <a:pt x="481012" y="35026"/>
                  </a:lnTo>
                  <a:lnTo>
                    <a:pt x="481012" y="28917"/>
                  </a:lnTo>
                  <a:lnTo>
                    <a:pt x="481012" y="13690"/>
                  </a:lnTo>
                  <a:lnTo>
                    <a:pt x="473417" y="10668"/>
                  </a:lnTo>
                  <a:lnTo>
                    <a:pt x="406450" y="10668"/>
                  </a:lnTo>
                  <a:lnTo>
                    <a:pt x="406450" y="30454"/>
                  </a:lnTo>
                  <a:lnTo>
                    <a:pt x="418604" y="30454"/>
                  </a:lnTo>
                  <a:lnTo>
                    <a:pt x="425780" y="30226"/>
                  </a:lnTo>
                  <a:lnTo>
                    <a:pt x="453618" y="28917"/>
                  </a:lnTo>
                  <a:lnTo>
                    <a:pt x="459727" y="28917"/>
                  </a:lnTo>
                  <a:lnTo>
                    <a:pt x="461213" y="30454"/>
                  </a:lnTo>
                  <a:lnTo>
                    <a:pt x="461213" y="33477"/>
                  </a:lnTo>
                  <a:lnTo>
                    <a:pt x="460235" y="40220"/>
                  </a:lnTo>
                  <a:lnTo>
                    <a:pt x="457974" y="49669"/>
                  </a:lnTo>
                  <a:lnTo>
                    <a:pt x="455434" y="59397"/>
                  </a:lnTo>
                  <a:lnTo>
                    <a:pt x="453618" y="66967"/>
                  </a:lnTo>
                  <a:lnTo>
                    <a:pt x="447522" y="68440"/>
                  </a:lnTo>
                  <a:lnTo>
                    <a:pt x="447522" y="83693"/>
                  </a:lnTo>
                  <a:lnTo>
                    <a:pt x="445604" y="91528"/>
                  </a:lnTo>
                  <a:lnTo>
                    <a:pt x="443534" y="99695"/>
                  </a:lnTo>
                  <a:lnTo>
                    <a:pt x="441312" y="107264"/>
                  </a:lnTo>
                  <a:lnTo>
                    <a:pt x="438391" y="115684"/>
                  </a:lnTo>
                  <a:lnTo>
                    <a:pt x="432295" y="127838"/>
                  </a:lnTo>
                  <a:lnTo>
                    <a:pt x="429260" y="133946"/>
                  </a:lnTo>
                  <a:lnTo>
                    <a:pt x="418604" y="133946"/>
                  </a:lnTo>
                  <a:lnTo>
                    <a:pt x="411010" y="129374"/>
                  </a:lnTo>
                  <a:lnTo>
                    <a:pt x="411010" y="117221"/>
                  </a:lnTo>
                  <a:lnTo>
                    <a:pt x="412127" y="108610"/>
                  </a:lnTo>
                  <a:lnTo>
                    <a:pt x="412242" y="107873"/>
                  </a:lnTo>
                  <a:lnTo>
                    <a:pt x="417271" y="97612"/>
                  </a:lnTo>
                  <a:lnTo>
                    <a:pt x="428332" y="88734"/>
                  </a:lnTo>
                  <a:lnTo>
                    <a:pt x="447522" y="83693"/>
                  </a:lnTo>
                  <a:lnTo>
                    <a:pt x="447522" y="68440"/>
                  </a:lnTo>
                  <a:lnTo>
                    <a:pt x="418401" y="75463"/>
                  </a:lnTo>
                  <a:lnTo>
                    <a:pt x="400316" y="91528"/>
                  </a:lnTo>
                  <a:lnTo>
                    <a:pt x="393649" y="107873"/>
                  </a:lnTo>
                  <a:lnTo>
                    <a:pt x="392709" y="117221"/>
                  </a:lnTo>
                  <a:lnTo>
                    <a:pt x="395782" y="133210"/>
                  </a:lnTo>
                  <a:lnTo>
                    <a:pt x="403567" y="144614"/>
                  </a:lnTo>
                  <a:lnTo>
                    <a:pt x="413918" y="151460"/>
                  </a:lnTo>
                  <a:lnTo>
                    <a:pt x="424688" y="153733"/>
                  </a:lnTo>
                  <a:lnTo>
                    <a:pt x="433031" y="152273"/>
                  </a:lnTo>
                  <a:lnTo>
                    <a:pt x="455955" y="118211"/>
                  </a:lnTo>
                  <a:lnTo>
                    <a:pt x="467321" y="85229"/>
                  </a:lnTo>
                  <a:lnTo>
                    <a:pt x="472681" y="86512"/>
                  </a:lnTo>
                  <a:lnTo>
                    <a:pt x="481774" y="88493"/>
                  </a:lnTo>
                  <a:lnTo>
                    <a:pt x="494284" y="91897"/>
                  </a:lnTo>
                  <a:lnTo>
                    <a:pt x="509930" y="97434"/>
                  </a:lnTo>
                  <a:lnTo>
                    <a:pt x="508012" y="108610"/>
                  </a:lnTo>
                  <a:lnTo>
                    <a:pt x="503821" y="120650"/>
                  </a:lnTo>
                  <a:lnTo>
                    <a:pt x="496214" y="132118"/>
                  </a:lnTo>
                  <a:lnTo>
                    <a:pt x="484035" y="141579"/>
                  </a:lnTo>
                  <a:lnTo>
                    <a:pt x="470344" y="147637"/>
                  </a:lnTo>
                  <a:lnTo>
                    <a:pt x="468858" y="149174"/>
                  </a:lnTo>
                  <a:lnTo>
                    <a:pt x="468858" y="158305"/>
                  </a:lnTo>
                  <a:lnTo>
                    <a:pt x="473417" y="164401"/>
                  </a:lnTo>
                  <a:lnTo>
                    <a:pt x="477977" y="164401"/>
                  </a:lnTo>
                  <a:lnTo>
                    <a:pt x="492048" y="160058"/>
                  </a:lnTo>
                  <a:lnTo>
                    <a:pt x="507276" y="147853"/>
                  </a:lnTo>
                  <a:lnTo>
                    <a:pt x="520788" y="129082"/>
                  </a:lnTo>
                  <a:lnTo>
                    <a:pt x="529729" y="105016"/>
                  </a:lnTo>
                  <a:lnTo>
                    <a:pt x="538848" y="109588"/>
                  </a:lnTo>
                  <a:lnTo>
                    <a:pt x="543420" y="112661"/>
                  </a:lnTo>
                  <a:lnTo>
                    <a:pt x="551053" y="112661"/>
                  </a:lnTo>
                  <a:lnTo>
                    <a:pt x="555625" y="106553"/>
                  </a:lnTo>
                  <a:lnTo>
                    <a:pt x="555625" y="105016"/>
                  </a:lnTo>
                  <a:lnTo>
                    <a:pt x="555625" y="101993"/>
                  </a:lnTo>
                  <a:close/>
                </a:path>
                <a:path w="845185" h="170815">
                  <a:moveTo>
                    <a:pt x="729157" y="74561"/>
                  </a:moveTo>
                  <a:lnTo>
                    <a:pt x="710895" y="74561"/>
                  </a:lnTo>
                  <a:lnTo>
                    <a:pt x="709358" y="77635"/>
                  </a:lnTo>
                  <a:lnTo>
                    <a:pt x="709333" y="82384"/>
                  </a:lnTo>
                  <a:lnTo>
                    <a:pt x="707821" y="97434"/>
                  </a:lnTo>
                  <a:lnTo>
                    <a:pt x="706767" y="110350"/>
                  </a:lnTo>
                  <a:lnTo>
                    <a:pt x="702881" y="125387"/>
                  </a:lnTo>
                  <a:lnTo>
                    <a:pt x="694994" y="137871"/>
                  </a:lnTo>
                  <a:lnTo>
                    <a:pt x="681977" y="143065"/>
                  </a:lnTo>
                  <a:lnTo>
                    <a:pt x="668235" y="143065"/>
                  </a:lnTo>
                  <a:lnTo>
                    <a:pt x="668350" y="124320"/>
                  </a:lnTo>
                  <a:lnTo>
                    <a:pt x="668464" y="122301"/>
                  </a:lnTo>
                  <a:lnTo>
                    <a:pt x="668997" y="114541"/>
                  </a:lnTo>
                  <a:lnTo>
                    <a:pt x="669531" y="106222"/>
                  </a:lnTo>
                  <a:lnTo>
                    <a:pt x="669772" y="100457"/>
                  </a:lnTo>
                  <a:lnTo>
                    <a:pt x="669340" y="92494"/>
                  </a:lnTo>
                  <a:lnTo>
                    <a:pt x="668096" y="88303"/>
                  </a:lnTo>
                  <a:lnTo>
                    <a:pt x="666737" y="83693"/>
                  </a:lnTo>
                  <a:lnTo>
                    <a:pt x="666343" y="82384"/>
                  </a:lnTo>
                  <a:lnTo>
                    <a:pt x="658215" y="73685"/>
                  </a:lnTo>
                  <a:lnTo>
                    <a:pt x="642391" y="69989"/>
                  </a:lnTo>
                  <a:lnTo>
                    <a:pt x="633577" y="70853"/>
                  </a:lnTo>
                  <a:lnTo>
                    <a:pt x="626770" y="73418"/>
                  </a:lnTo>
                  <a:lnTo>
                    <a:pt x="620623" y="77635"/>
                  </a:lnTo>
                  <a:lnTo>
                    <a:pt x="613460" y="83693"/>
                  </a:lnTo>
                  <a:lnTo>
                    <a:pt x="614680" y="79603"/>
                  </a:lnTo>
                  <a:lnTo>
                    <a:pt x="619429" y="66814"/>
                  </a:lnTo>
                  <a:lnTo>
                    <a:pt x="624078" y="53276"/>
                  </a:lnTo>
                  <a:lnTo>
                    <a:pt x="627164" y="47180"/>
                  </a:lnTo>
                  <a:lnTo>
                    <a:pt x="630186" y="38049"/>
                  </a:lnTo>
                  <a:lnTo>
                    <a:pt x="631723" y="35026"/>
                  </a:lnTo>
                  <a:lnTo>
                    <a:pt x="639318" y="18249"/>
                  </a:lnTo>
                  <a:lnTo>
                    <a:pt x="639318" y="9131"/>
                  </a:lnTo>
                  <a:lnTo>
                    <a:pt x="631723" y="4559"/>
                  </a:lnTo>
                  <a:lnTo>
                    <a:pt x="621055" y="4559"/>
                  </a:lnTo>
                  <a:lnTo>
                    <a:pt x="619518" y="10668"/>
                  </a:lnTo>
                  <a:lnTo>
                    <a:pt x="616496" y="18249"/>
                  </a:lnTo>
                  <a:lnTo>
                    <a:pt x="606450" y="46799"/>
                  </a:lnTo>
                  <a:lnTo>
                    <a:pt x="586943" y="103873"/>
                  </a:lnTo>
                  <a:lnTo>
                    <a:pt x="576910" y="132410"/>
                  </a:lnTo>
                  <a:lnTo>
                    <a:pt x="573874" y="146151"/>
                  </a:lnTo>
                  <a:lnTo>
                    <a:pt x="572338" y="147637"/>
                  </a:lnTo>
                  <a:lnTo>
                    <a:pt x="572338" y="159842"/>
                  </a:lnTo>
                  <a:lnTo>
                    <a:pt x="581469" y="161328"/>
                  </a:lnTo>
                  <a:lnTo>
                    <a:pt x="590600" y="161328"/>
                  </a:lnTo>
                  <a:lnTo>
                    <a:pt x="592137" y="156756"/>
                  </a:lnTo>
                  <a:lnTo>
                    <a:pt x="593674" y="147637"/>
                  </a:lnTo>
                  <a:lnTo>
                    <a:pt x="598805" y="129946"/>
                  </a:lnTo>
                  <a:lnTo>
                    <a:pt x="626757" y="90944"/>
                  </a:lnTo>
                  <a:lnTo>
                    <a:pt x="636282" y="88303"/>
                  </a:lnTo>
                  <a:lnTo>
                    <a:pt x="648436" y="88303"/>
                  </a:lnTo>
                  <a:lnTo>
                    <a:pt x="649973" y="97434"/>
                  </a:lnTo>
                  <a:lnTo>
                    <a:pt x="649973" y="130911"/>
                  </a:lnTo>
                  <a:lnTo>
                    <a:pt x="651725" y="143611"/>
                  </a:lnTo>
                  <a:lnTo>
                    <a:pt x="657199" y="153746"/>
                  </a:lnTo>
                  <a:lnTo>
                    <a:pt x="666673" y="160451"/>
                  </a:lnTo>
                  <a:lnTo>
                    <a:pt x="680440" y="162864"/>
                  </a:lnTo>
                  <a:lnTo>
                    <a:pt x="702157" y="157759"/>
                  </a:lnTo>
                  <a:lnTo>
                    <a:pt x="716026" y="144792"/>
                  </a:lnTo>
                  <a:lnTo>
                    <a:pt x="716800" y="143065"/>
                  </a:lnTo>
                  <a:lnTo>
                    <a:pt x="723887" y="127546"/>
                  </a:lnTo>
                  <a:lnTo>
                    <a:pt x="727621" y="109588"/>
                  </a:lnTo>
                  <a:lnTo>
                    <a:pt x="729081" y="97993"/>
                  </a:lnTo>
                  <a:lnTo>
                    <a:pt x="729157" y="74561"/>
                  </a:lnTo>
                  <a:close/>
                </a:path>
                <a:path w="845185" h="170815">
                  <a:moveTo>
                    <a:pt x="844842" y="76098"/>
                  </a:moveTo>
                  <a:lnTo>
                    <a:pt x="838746" y="69989"/>
                  </a:lnTo>
                  <a:lnTo>
                    <a:pt x="822020" y="69989"/>
                  </a:lnTo>
                  <a:lnTo>
                    <a:pt x="814387" y="76098"/>
                  </a:lnTo>
                  <a:lnTo>
                    <a:pt x="814387" y="92862"/>
                  </a:lnTo>
                  <a:lnTo>
                    <a:pt x="822020" y="100457"/>
                  </a:lnTo>
                  <a:lnTo>
                    <a:pt x="838746" y="100457"/>
                  </a:lnTo>
                  <a:lnTo>
                    <a:pt x="844842" y="92862"/>
                  </a:lnTo>
                  <a:lnTo>
                    <a:pt x="844842" y="76098"/>
                  </a:lnTo>
                  <a:close/>
                </a:path>
              </a:pathLst>
            </a:custGeom>
            <a:solidFill>
              <a:srgbClr val="4D4D4F"/>
            </a:solidFill>
          </p:spPr>
          <p:txBody>
            <a:bodyPr wrap="square" lIns="0" tIns="0" rIns="0" bIns="0" rtlCol="0"/>
            <a:lstStyle/>
            <a:p>
              <a:endParaRPr/>
            </a:p>
          </p:txBody>
        </p:sp>
        <p:pic>
          <p:nvPicPr>
            <p:cNvPr id="77" name="object 77"/>
            <p:cNvPicPr/>
            <p:nvPr/>
          </p:nvPicPr>
          <p:blipFill>
            <a:blip r:embed="rId51" cstate="print"/>
            <a:stretch>
              <a:fillRect/>
            </a:stretch>
          </p:blipFill>
          <p:spPr>
            <a:xfrm>
              <a:off x="3814762" y="6811619"/>
              <a:ext cx="1519237" cy="165938"/>
            </a:xfrm>
            <a:prstGeom prst="rect">
              <a:avLst/>
            </a:prstGeom>
          </p:spPr>
        </p:pic>
        <p:sp>
          <p:nvSpPr>
            <p:cNvPr id="78" name="object 78"/>
            <p:cNvSpPr/>
            <p:nvPr/>
          </p:nvSpPr>
          <p:spPr>
            <a:xfrm>
              <a:off x="5356822" y="6817715"/>
              <a:ext cx="316865" cy="160020"/>
            </a:xfrm>
            <a:custGeom>
              <a:avLst/>
              <a:gdLst/>
              <a:ahLst/>
              <a:cxnLst/>
              <a:rect l="l" t="t" r="r" b="b"/>
              <a:pathLst>
                <a:path w="316864" h="160020">
                  <a:moveTo>
                    <a:pt x="159842" y="70002"/>
                  </a:moveTo>
                  <a:lnTo>
                    <a:pt x="0" y="70002"/>
                  </a:lnTo>
                  <a:lnTo>
                    <a:pt x="0" y="91338"/>
                  </a:lnTo>
                  <a:lnTo>
                    <a:pt x="159842" y="91338"/>
                  </a:lnTo>
                  <a:lnTo>
                    <a:pt x="159842" y="70002"/>
                  </a:lnTo>
                  <a:close/>
                </a:path>
                <a:path w="316864" h="160020">
                  <a:moveTo>
                    <a:pt x="316649" y="33489"/>
                  </a:moveTo>
                  <a:lnTo>
                    <a:pt x="312089" y="25895"/>
                  </a:lnTo>
                  <a:lnTo>
                    <a:pt x="243586" y="25895"/>
                  </a:lnTo>
                  <a:lnTo>
                    <a:pt x="246608" y="19799"/>
                  </a:lnTo>
                  <a:lnTo>
                    <a:pt x="249682" y="13690"/>
                  </a:lnTo>
                  <a:lnTo>
                    <a:pt x="249682" y="3022"/>
                  </a:lnTo>
                  <a:lnTo>
                    <a:pt x="243586" y="0"/>
                  </a:lnTo>
                  <a:lnTo>
                    <a:pt x="232918" y="0"/>
                  </a:lnTo>
                  <a:lnTo>
                    <a:pt x="231381" y="3022"/>
                  </a:lnTo>
                  <a:lnTo>
                    <a:pt x="223786" y="18262"/>
                  </a:lnTo>
                  <a:lnTo>
                    <a:pt x="219341" y="26466"/>
                  </a:lnTo>
                  <a:lnTo>
                    <a:pt x="211035" y="38074"/>
                  </a:lnTo>
                  <a:lnTo>
                    <a:pt x="199593" y="50812"/>
                  </a:lnTo>
                  <a:lnTo>
                    <a:pt x="185737" y="62407"/>
                  </a:lnTo>
                  <a:lnTo>
                    <a:pt x="178092" y="68516"/>
                  </a:lnTo>
                  <a:lnTo>
                    <a:pt x="176606" y="68516"/>
                  </a:lnTo>
                  <a:lnTo>
                    <a:pt x="176606" y="79133"/>
                  </a:lnTo>
                  <a:lnTo>
                    <a:pt x="181165" y="83743"/>
                  </a:lnTo>
                  <a:lnTo>
                    <a:pt x="187274" y="83743"/>
                  </a:lnTo>
                  <a:lnTo>
                    <a:pt x="197358" y="79489"/>
                  </a:lnTo>
                  <a:lnTo>
                    <a:pt x="209880" y="69088"/>
                  </a:lnTo>
                  <a:lnTo>
                    <a:pt x="222123" y="56121"/>
                  </a:lnTo>
                  <a:lnTo>
                    <a:pt x="231381" y="44157"/>
                  </a:lnTo>
                  <a:lnTo>
                    <a:pt x="290753" y="44157"/>
                  </a:lnTo>
                  <a:lnTo>
                    <a:pt x="293839" y="45643"/>
                  </a:lnTo>
                  <a:lnTo>
                    <a:pt x="293839" y="48717"/>
                  </a:lnTo>
                  <a:lnTo>
                    <a:pt x="265099" y="105575"/>
                  </a:lnTo>
                  <a:lnTo>
                    <a:pt x="220433" y="133121"/>
                  </a:lnTo>
                  <a:lnTo>
                    <a:pt x="190296" y="141592"/>
                  </a:lnTo>
                  <a:lnTo>
                    <a:pt x="185737" y="141592"/>
                  </a:lnTo>
                  <a:lnTo>
                    <a:pt x="185737" y="159842"/>
                  </a:lnTo>
                  <a:lnTo>
                    <a:pt x="196405" y="159842"/>
                  </a:lnTo>
                  <a:lnTo>
                    <a:pt x="205422" y="158330"/>
                  </a:lnTo>
                  <a:lnTo>
                    <a:pt x="253746" y="139306"/>
                  </a:lnTo>
                  <a:lnTo>
                    <a:pt x="299300" y="93345"/>
                  </a:lnTo>
                  <a:lnTo>
                    <a:pt x="315239" y="51269"/>
                  </a:lnTo>
                  <a:lnTo>
                    <a:pt x="316217" y="44157"/>
                  </a:lnTo>
                  <a:lnTo>
                    <a:pt x="316649" y="41071"/>
                  </a:lnTo>
                  <a:lnTo>
                    <a:pt x="316649" y="33489"/>
                  </a:lnTo>
                  <a:close/>
                </a:path>
              </a:pathLst>
            </a:custGeom>
            <a:solidFill>
              <a:srgbClr val="4D4D4F"/>
            </a:solidFill>
          </p:spPr>
          <p:txBody>
            <a:bodyPr wrap="square" lIns="0" tIns="0" rIns="0" bIns="0" rtlCol="0"/>
            <a:lstStyle/>
            <a:p>
              <a:endParaRPr/>
            </a:p>
          </p:txBody>
        </p:sp>
        <p:pic>
          <p:nvPicPr>
            <p:cNvPr id="79" name="object 79"/>
            <p:cNvPicPr/>
            <p:nvPr/>
          </p:nvPicPr>
          <p:blipFill>
            <a:blip r:embed="rId52" cstate="print"/>
            <a:stretch>
              <a:fillRect/>
            </a:stretch>
          </p:blipFill>
          <p:spPr>
            <a:xfrm>
              <a:off x="5696292" y="6835977"/>
              <a:ext cx="109588" cy="120243"/>
            </a:xfrm>
            <a:prstGeom prst="rect">
              <a:avLst/>
            </a:prstGeom>
          </p:spPr>
        </p:pic>
        <p:pic>
          <p:nvPicPr>
            <p:cNvPr id="80" name="object 80"/>
            <p:cNvPicPr/>
            <p:nvPr/>
          </p:nvPicPr>
          <p:blipFill>
            <a:blip r:embed="rId53" cstate="print"/>
            <a:stretch>
              <a:fillRect/>
            </a:stretch>
          </p:blipFill>
          <p:spPr>
            <a:xfrm>
              <a:off x="5825680" y="6813155"/>
              <a:ext cx="181165" cy="170510"/>
            </a:xfrm>
            <a:prstGeom prst="rect">
              <a:avLst/>
            </a:prstGeom>
          </p:spPr>
        </p:pic>
        <p:pic>
          <p:nvPicPr>
            <p:cNvPr id="81" name="object 81"/>
            <p:cNvPicPr/>
            <p:nvPr/>
          </p:nvPicPr>
          <p:blipFill>
            <a:blip r:embed="rId54" cstate="print">
              <a:grayscl/>
              <a:extLst>
                <a:ext uri="{28A0092B-C50C-407E-A947-70E740481C1C}">
                  <a14:useLocalDpi xmlns:a14="http://schemas.microsoft.com/office/drawing/2010/main" val="0"/>
                </a:ext>
              </a:extLst>
            </a:blip>
            <a:srcRect/>
            <a:stretch/>
          </p:blipFill>
          <p:spPr>
            <a:xfrm>
              <a:off x="1287289" y="6413499"/>
              <a:ext cx="524222" cy="634060"/>
            </a:xfrm>
            <a:prstGeom prst="rect">
              <a:avLst/>
            </a:prstGeom>
          </p:spPr>
        </p:pic>
        <p:pic>
          <p:nvPicPr>
            <p:cNvPr id="82" name="object 82"/>
            <p:cNvPicPr/>
            <p:nvPr/>
          </p:nvPicPr>
          <p:blipFill>
            <a:blip r:embed="rId55" cstate="print">
              <a:grayscl/>
              <a:extLst>
                <a:ext uri="{28A0092B-C50C-407E-A947-70E740481C1C}">
                  <a14:useLocalDpi xmlns:a14="http://schemas.microsoft.com/office/drawing/2010/main" val="0"/>
                </a:ext>
              </a:extLst>
            </a:blip>
            <a:srcRect/>
            <a:stretch/>
          </p:blipFill>
          <p:spPr>
            <a:xfrm>
              <a:off x="1970820" y="6403682"/>
              <a:ext cx="566857" cy="651501"/>
            </a:xfrm>
            <a:prstGeom prst="rect">
              <a:avLst/>
            </a:prstGeom>
          </p:spPr>
        </p:pic>
        <p:pic>
          <p:nvPicPr>
            <p:cNvPr id="83" name="object 83"/>
            <p:cNvPicPr/>
            <p:nvPr/>
          </p:nvPicPr>
          <p:blipFill>
            <a:blip r:embed="rId56" cstate="print"/>
            <a:stretch>
              <a:fillRect/>
            </a:stretch>
          </p:blipFill>
          <p:spPr>
            <a:xfrm>
              <a:off x="1068641" y="8269934"/>
              <a:ext cx="5397944" cy="1443139"/>
            </a:xfrm>
            <a:prstGeom prst="rect">
              <a:avLst/>
            </a:prstGeom>
          </p:spPr>
        </p:pic>
        <p:pic>
          <p:nvPicPr>
            <p:cNvPr id="84" name="object 84"/>
            <p:cNvPicPr/>
            <p:nvPr/>
          </p:nvPicPr>
          <p:blipFill>
            <a:blip r:embed="rId57" cstate="print"/>
            <a:stretch>
              <a:fillRect/>
            </a:stretch>
          </p:blipFill>
          <p:spPr>
            <a:xfrm>
              <a:off x="890536" y="5796254"/>
              <a:ext cx="5752604" cy="534352"/>
            </a:xfrm>
            <a:prstGeom prst="rect">
              <a:avLst/>
            </a:prstGeom>
          </p:spPr>
        </p:pic>
        <p:sp>
          <p:nvSpPr>
            <p:cNvPr id="85" name="object 85"/>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86" name="object 86"/>
            <p:cNvPicPr/>
            <p:nvPr/>
          </p:nvPicPr>
          <p:blipFill>
            <a:blip r:embed="rId58" cstate="print"/>
            <a:stretch>
              <a:fillRect/>
            </a:stretch>
          </p:blipFill>
          <p:spPr>
            <a:xfrm>
              <a:off x="5696292" y="5802362"/>
              <a:ext cx="71539" cy="101993"/>
            </a:xfrm>
            <a:prstGeom prst="rect">
              <a:avLst/>
            </a:prstGeom>
          </p:spPr>
        </p:pic>
        <p:sp>
          <p:nvSpPr>
            <p:cNvPr id="87" name="object 87"/>
            <p:cNvSpPr/>
            <p:nvPr/>
          </p:nvSpPr>
          <p:spPr>
            <a:xfrm>
              <a:off x="5787631" y="5802362"/>
              <a:ext cx="71755" cy="102235"/>
            </a:xfrm>
            <a:custGeom>
              <a:avLst/>
              <a:gdLst/>
              <a:ahLst/>
              <a:cxnLst/>
              <a:rect l="l" t="t" r="r" b="b"/>
              <a:pathLst>
                <a:path w="71754" h="102235">
                  <a:moveTo>
                    <a:pt x="12204" y="101993"/>
                  </a:moveTo>
                  <a:lnTo>
                    <a:pt x="0" y="101993"/>
                  </a:lnTo>
                  <a:lnTo>
                    <a:pt x="0" y="3022"/>
                  </a:lnTo>
                  <a:lnTo>
                    <a:pt x="4559" y="0"/>
                  </a:lnTo>
                  <a:lnTo>
                    <a:pt x="38049" y="0"/>
                  </a:lnTo>
                  <a:lnTo>
                    <a:pt x="56130" y="3452"/>
                  </a:lnTo>
                  <a:lnTo>
                    <a:pt x="65043" y="10667"/>
                  </a:lnTo>
                  <a:lnTo>
                    <a:pt x="13690" y="10667"/>
                  </a:lnTo>
                  <a:lnTo>
                    <a:pt x="12204" y="13690"/>
                  </a:lnTo>
                  <a:lnTo>
                    <a:pt x="12204" y="48717"/>
                  </a:lnTo>
                  <a:lnTo>
                    <a:pt x="64833" y="48717"/>
                  </a:lnTo>
                  <a:lnTo>
                    <a:pt x="56130" y="55908"/>
                  </a:lnTo>
                  <a:lnTo>
                    <a:pt x="38049" y="59385"/>
                  </a:lnTo>
                  <a:lnTo>
                    <a:pt x="12204" y="59385"/>
                  </a:lnTo>
                  <a:lnTo>
                    <a:pt x="12204" y="101993"/>
                  </a:lnTo>
                  <a:close/>
                </a:path>
                <a:path w="71754" h="102235">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7"/>
                  </a:lnTo>
                  <a:lnTo>
                    <a:pt x="65043" y="10667"/>
                  </a:lnTo>
                  <a:lnTo>
                    <a:pt x="66214" y="11615"/>
                  </a:lnTo>
                  <a:lnTo>
                    <a:pt x="70588" y="21200"/>
                  </a:lnTo>
                  <a:lnTo>
                    <a:pt x="71539" y="28917"/>
                  </a:lnTo>
                  <a:lnTo>
                    <a:pt x="70588" y="37530"/>
                  </a:lnTo>
                  <a:lnTo>
                    <a:pt x="66214" y="47575"/>
                  </a:lnTo>
                  <a:lnTo>
                    <a:pt x="64833" y="48717"/>
                  </a:lnTo>
                  <a:close/>
                </a:path>
              </a:pathLst>
            </a:custGeom>
            <a:solidFill>
              <a:srgbClr val="4D4D4F"/>
            </a:solidFill>
          </p:spPr>
          <p:txBody>
            <a:bodyPr wrap="square" lIns="0" tIns="0" rIns="0" bIns="0" rtlCol="0"/>
            <a:lstStyle/>
            <a:p>
              <a:endParaRPr/>
            </a:p>
          </p:txBody>
        </p:sp>
        <p:pic>
          <p:nvPicPr>
            <p:cNvPr id="88" name="object 88"/>
            <p:cNvPicPr/>
            <p:nvPr/>
          </p:nvPicPr>
          <p:blipFill>
            <a:blip r:embed="rId59" cstate="print"/>
            <a:stretch>
              <a:fillRect/>
            </a:stretch>
          </p:blipFill>
          <p:spPr>
            <a:xfrm>
              <a:off x="5708497" y="8851899"/>
              <a:ext cx="717702" cy="787400"/>
            </a:xfrm>
            <a:prstGeom prst="rect">
              <a:avLst/>
            </a:prstGeom>
          </p:spPr>
        </p:pic>
        <p:pic>
          <p:nvPicPr>
            <p:cNvPr id="89" name="object 89"/>
            <p:cNvPicPr/>
            <p:nvPr/>
          </p:nvPicPr>
          <p:blipFill>
            <a:blip r:embed="rId60" cstate="print"/>
            <a:stretch>
              <a:fillRect/>
            </a:stretch>
          </p:blipFill>
          <p:spPr>
            <a:xfrm>
              <a:off x="5136108" y="8559151"/>
              <a:ext cx="587578" cy="490194"/>
            </a:xfrm>
            <a:prstGeom prst="rect">
              <a:avLst/>
            </a:prstGeom>
          </p:spPr>
        </p:pic>
        <p:sp>
          <p:nvSpPr>
            <p:cNvPr id="90" name="object 90"/>
            <p:cNvSpPr/>
            <p:nvPr/>
          </p:nvSpPr>
          <p:spPr>
            <a:xfrm>
              <a:off x="5614098" y="8620073"/>
              <a:ext cx="56515" cy="53340"/>
            </a:xfrm>
            <a:custGeom>
              <a:avLst/>
              <a:gdLst/>
              <a:ahLst/>
              <a:cxnLst/>
              <a:rect l="l" t="t" r="r" b="b"/>
              <a:pathLst>
                <a:path w="56514" h="53340">
                  <a:moveTo>
                    <a:pt x="27381" y="53276"/>
                  </a:moveTo>
                  <a:lnTo>
                    <a:pt x="18249" y="36512"/>
                  </a:lnTo>
                  <a:lnTo>
                    <a:pt x="0" y="31953"/>
                  </a:lnTo>
                  <a:lnTo>
                    <a:pt x="13690" y="19799"/>
                  </a:lnTo>
                  <a:lnTo>
                    <a:pt x="10667" y="0"/>
                  </a:lnTo>
                  <a:lnTo>
                    <a:pt x="28917" y="9131"/>
                  </a:lnTo>
                  <a:lnTo>
                    <a:pt x="44264" y="9131"/>
                  </a:lnTo>
                  <a:lnTo>
                    <a:pt x="42608" y="19799"/>
                  </a:lnTo>
                  <a:lnTo>
                    <a:pt x="56299" y="33489"/>
                  </a:lnTo>
                  <a:lnTo>
                    <a:pt x="36563" y="36512"/>
                  </a:lnTo>
                  <a:lnTo>
                    <a:pt x="27381" y="53276"/>
                  </a:lnTo>
                  <a:close/>
                </a:path>
                <a:path w="56514" h="53340">
                  <a:moveTo>
                    <a:pt x="44264" y="9131"/>
                  </a:moveTo>
                  <a:lnTo>
                    <a:pt x="28917" y="9131"/>
                  </a:lnTo>
                  <a:lnTo>
                    <a:pt x="45681" y="0"/>
                  </a:lnTo>
                  <a:lnTo>
                    <a:pt x="44264" y="9131"/>
                  </a:lnTo>
                  <a:close/>
                </a:path>
              </a:pathLst>
            </a:custGeom>
            <a:solidFill>
              <a:srgbClr val="CBCBCE"/>
            </a:solidFill>
          </p:spPr>
          <p:txBody>
            <a:bodyPr wrap="square" lIns="0" tIns="0" rIns="0" bIns="0" rtlCol="0"/>
            <a:lstStyle/>
            <a:p>
              <a:endParaRPr/>
            </a:p>
          </p:txBody>
        </p:sp>
        <p:pic>
          <p:nvPicPr>
            <p:cNvPr id="91" name="object 91"/>
            <p:cNvPicPr/>
            <p:nvPr/>
          </p:nvPicPr>
          <p:blipFill>
            <a:blip r:embed="rId61" cstate="print"/>
            <a:stretch>
              <a:fillRect/>
            </a:stretch>
          </p:blipFill>
          <p:spPr>
            <a:xfrm>
              <a:off x="5300510" y="8561666"/>
              <a:ext cx="423176" cy="328333"/>
            </a:xfrm>
            <a:prstGeom prst="rect">
              <a:avLst/>
            </a:prstGeom>
          </p:spPr>
        </p:pic>
        <p:pic>
          <p:nvPicPr>
            <p:cNvPr id="92" name="object 92"/>
            <p:cNvPicPr/>
            <p:nvPr/>
          </p:nvPicPr>
          <p:blipFill>
            <a:blip r:embed="rId62" cstate="print"/>
            <a:stretch>
              <a:fillRect/>
            </a:stretch>
          </p:blipFill>
          <p:spPr>
            <a:xfrm>
              <a:off x="5353799" y="8892552"/>
              <a:ext cx="153733" cy="156793"/>
            </a:xfrm>
            <a:prstGeom prst="rect">
              <a:avLst/>
            </a:prstGeom>
          </p:spPr>
        </p:pic>
        <p:pic>
          <p:nvPicPr>
            <p:cNvPr id="93" name="object 93"/>
            <p:cNvPicPr/>
            <p:nvPr/>
          </p:nvPicPr>
          <p:blipFill>
            <a:blip r:embed="rId63" cstate="print"/>
            <a:stretch>
              <a:fillRect/>
            </a:stretch>
          </p:blipFill>
          <p:spPr>
            <a:xfrm>
              <a:off x="5533427" y="8463254"/>
              <a:ext cx="15227" cy="7645"/>
            </a:xfrm>
            <a:prstGeom prst="rect">
              <a:avLst/>
            </a:prstGeom>
          </p:spPr>
        </p:pic>
        <p:pic>
          <p:nvPicPr>
            <p:cNvPr id="94" name="object 94"/>
            <p:cNvPicPr/>
            <p:nvPr/>
          </p:nvPicPr>
          <p:blipFill>
            <a:blip r:embed="rId64" cstate="print"/>
            <a:stretch>
              <a:fillRect/>
            </a:stretch>
          </p:blipFill>
          <p:spPr>
            <a:xfrm>
              <a:off x="5442102" y="8470899"/>
              <a:ext cx="171297" cy="124815"/>
            </a:xfrm>
            <a:prstGeom prst="rect">
              <a:avLst/>
            </a:prstGeom>
          </p:spPr>
        </p:pic>
        <p:pic>
          <p:nvPicPr>
            <p:cNvPr id="95" name="object 95"/>
            <p:cNvPicPr/>
            <p:nvPr/>
          </p:nvPicPr>
          <p:blipFill>
            <a:blip r:embed="rId65" cstate="print"/>
            <a:stretch>
              <a:fillRect/>
            </a:stretch>
          </p:blipFill>
          <p:spPr>
            <a:xfrm>
              <a:off x="5321845" y="8391727"/>
              <a:ext cx="441426" cy="197891"/>
            </a:xfrm>
            <a:prstGeom prst="rect">
              <a:avLst/>
            </a:prstGeom>
          </p:spPr>
        </p:pic>
        <p:pic>
          <p:nvPicPr>
            <p:cNvPr id="96" name="object 96"/>
            <p:cNvPicPr/>
            <p:nvPr/>
          </p:nvPicPr>
          <p:blipFill>
            <a:blip r:embed="rId66" cstate="print"/>
            <a:stretch>
              <a:fillRect/>
            </a:stretch>
          </p:blipFill>
          <p:spPr>
            <a:xfrm>
              <a:off x="5143703" y="8866682"/>
              <a:ext cx="554045" cy="238963"/>
            </a:xfrm>
            <a:prstGeom prst="rect">
              <a:avLst/>
            </a:prstGeom>
          </p:spPr>
        </p:pic>
      </p:grpSp>
      <p:sp>
        <p:nvSpPr>
          <p:cNvPr id="97" name="object 97"/>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D5EFFC"/>
          </a:solidFill>
        </p:spPr>
        <p:txBody>
          <a:bodyPr wrap="square" lIns="0" tIns="0" rIns="0" bIns="0" rtlCol="0"/>
          <a:lstStyle/>
          <a:p>
            <a:endParaRPr/>
          </a:p>
        </p:txBody>
      </p:sp>
      <p:grpSp>
        <p:nvGrpSpPr>
          <p:cNvPr id="98" name="object 98"/>
          <p:cNvGrpSpPr/>
          <p:nvPr/>
        </p:nvGrpSpPr>
        <p:grpSpPr>
          <a:xfrm>
            <a:off x="7183539" y="1080286"/>
            <a:ext cx="368935" cy="688340"/>
            <a:chOff x="7183539" y="1080286"/>
            <a:chExt cx="368935" cy="688340"/>
          </a:xfrm>
        </p:grpSpPr>
        <p:sp>
          <p:nvSpPr>
            <p:cNvPr id="99" name="object 9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D1D1D2"/>
            </a:solidFill>
          </p:spPr>
          <p:txBody>
            <a:bodyPr wrap="square" lIns="0" tIns="0" rIns="0" bIns="0" rtlCol="0"/>
            <a:lstStyle/>
            <a:p>
              <a:endParaRPr/>
            </a:p>
          </p:txBody>
        </p:sp>
        <p:sp>
          <p:nvSpPr>
            <p:cNvPr id="100" name="object 10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01" name="object 101"/>
            <p:cNvPicPr/>
            <p:nvPr/>
          </p:nvPicPr>
          <p:blipFill>
            <a:blip r:embed="rId67" cstate="print"/>
            <a:stretch>
              <a:fillRect/>
            </a:stretch>
          </p:blipFill>
          <p:spPr>
            <a:xfrm>
              <a:off x="7296200" y="1401508"/>
              <a:ext cx="133946" cy="270967"/>
            </a:xfrm>
            <a:prstGeom prst="rect">
              <a:avLst/>
            </a:prstGeom>
          </p:spPr>
        </p:pic>
      </p:grpSp>
      <p:grpSp>
        <p:nvGrpSpPr>
          <p:cNvPr id="102" name="object 102"/>
          <p:cNvGrpSpPr/>
          <p:nvPr/>
        </p:nvGrpSpPr>
        <p:grpSpPr>
          <a:xfrm>
            <a:off x="7183539" y="2570606"/>
            <a:ext cx="368935" cy="688340"/>
            <a:chOff x="7183539" y="2570606"/>
            <a:chExt cx="368935" cy="688340"/>
          </a:xfrm>
        </p:grpSpPr>
        <p:sp>
          <p:nvSpPr>
            <p:cNvPr id="103" name="object 10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04" name="object 104"/>
            <p:cNvPicPr/>
            <p:nvPr/>
          </p:nvPicPr>
          <p:blipFill>
            <a:blip r:embed="rId68" cstate="print"/>
            <a:stretch>
              <a:fillRect/>
            </a:stretch>
          </p:blipFill>
          <p:spPr>
            <a:xfrm>
              <a:off x="7296200" y="2686303"/>
              <a:ext cx="133946" cy="272503"/>
            </a:xfrm>
            <a:prstGeom prst="rect">
              <a:avLst/>
            </a:prstGeom>
          </p:spPr>
        </p:pic>
        <p:pic>
          <p:nvPicPr>
            <p:cNvPr id="105" name="object 105"/>
            <p:cNvPicPr/>
            <p:nvPr/>
          </p:nvPicPr>
          <p:blipFill>
            <a:blip r:embed="rId69" cstate="print"/>
            <a:stretch>
              <a:fillRect/>
            </a:stretch>
          </p:blipFill>
          <p:spPr>
            <a:xfrm>
              <a:off x="7294664" y="3013570"/>
              <a:ext cx="137020" cy="137020"/>
            </a:xfrm>
            <a:prstGeom prst="rect">
              <a:avLst/>
            </a:prstGeom>
          </p:spPr>
        </p:pic>
      </p:grpSp>
      <p:grpSp>
        <p:nvGrpSpPr>
          <p:cNvPr id="106" name="object 106"/>
          <p:cNvGrpSpPr/>
          <p:nvPr/>
        </p:nvGrpSpPr>
        <p:grpSpPr>
          <a:xfrm>
            <a:off x="7183539" y="1826221"/>
            <a:ext cx="368935" cy="687070"/>
            <a:chOff x="7183539" y="1826221"/>
            <a:chExt cx="368935" cy="687070"/>
          </a:xfrm>
        </p:grpSpPr>
        <p:sp>
          <p:nvSpPr>
            <p:cNvPr id="107" name="object 10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08" name="object 108"/>
            <p:cNvPicPr/>
            <p:nvPr/>
          </p:nvPicPr>
          <p:blipFill>
            <a:blip r:embed="rId70" cstate="print"/>
            <a:stretch>
              <a:fillRect/>
            </a:stretch>
          </p:blipFill>
          <p:spPr>
            <a:xfrm>
              <a:off x="7296200" y="1940369"/>
              <a:ext cx="133946" cy="274040"/>
            </a:xfrm>
            <a:prstGeom prst="rect">
              <a:avLst/>
            </a:prstGeom>
          </p:spPr>
        </p:pic>
        <p:pic>
          <p:nvPicPr>
            <p:cNvPr id="109" name="object 109"/>
            <p:cNvPicPr/>
            <p:nvPr/>
          </p:nvPicPr>
          <p:blipFill>
            <a:blip r:embed="rId71" cstate="print"/>
            <a:stretch>
              <a:fillRect/>
            </a:stretch>
          </p:blipFill>
          <p:spPr>
            <a:xfrm>
              <a:off x="7294664" y="2269184"/>
              <a:ext cx="137020" cy="135483"/>
            </a:xfrm>
            <a:prstGeom prst="rect">
              <a:avLst/>
            </a:prstGeom>
          </p:spPr>
        </p:pic>
      </p:grpSp>
      <p:grpSp>
        <p:nvGrpSpPr>
          <p:cNvPr id="110" name="object 110"/>
          <p:cNvGrpSpPr/>
          <p:nvPr/>
        </p:nvGrpSpPr>
        <p:grpSpPr>
          <a:xfrm>
            <a:off x="7183539" y="3314991"/>
            <a:ext cx="368935" cy="688340"/>
            <a:chOff x="7183539" y="3314991"/>
            <a:chExt cx="368935" cy="688340"/>
          </a:xfrm>
        </p:grpSpPr>
        <p:sp>
          <p:nvSpPr>
            <p:cNvPr id="111" name="object 11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12" name="object 112"/>
            <p:cNvPicPr/>
            <p:nvPr/>
          </p:nvPicPr>
          <p:blipFill>
            <a:blip r:embed="rId72" cstate="print"/>
            <a:stretch>
              <a:fillRect/>
            </a:stretch>
          </p:blipFill>
          <p:spPr>
            <a:xfrm>
              <a:off x="7296200" y="3430689"/>
              <a:ext cx="133946" cy="272453"/>
            </a:xfrm>
            <a:prstGeom prst="rect">
              <a:avLst/>
            </a:prstGeom>
          </p:spPr>
        </p:pic>
        <p:pic>
          <p:nvPicPr>
            <p:cNvPr id="113" name="object 113"/>
            <p:cNvPicPr/>
            <p:nvPr/>
          </p:nvPicPr>
          <p:blipFill>
            <a:blip r:embed="rId73" cstate="print"/>
            <a:stretch>
              <a:fillRect/>
            </a:stretch>
          </p:blipFill>
          <p:spPr>
            <a:xfrm>
              <a:off x="7294664" y="3759492"/>
              <a:ext cx="137020" cy="135483"/>
            </a:xfrm>
            <a:prstGeom prst="rect">
              <a:avLst/>
            </a:prstGeom>
          </p:spPr>
        </p:pic>
      </p:grpSp>
      <p:grpSp>
        <p:nvGrpSpPr>
          <p:cNvPr id="114" name="object 114"/>
          <p:cNvGrpSpPr/>
          <p:nvPr/>
        </p:nvGrpSpPr>
        <p:grpSpPr>
          <a:xfrm>
            <a:off x="7183539" y="4060875"/>
            <a:ext cx="368935" cy="687070"/>
            <a:chOff x="7183539" y="4060875"/>
            <a:chExt cx="368935" cy="687070"/>
          </a:xfrm>
        </p:grpSpPr>
        <p:sp>
          <p:nvSpPr>
            <p:cNvPr id="115" name="object 11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16" name="object 116"/>
            <p:cNvPicPr/>
            <p:nvPr/>
          </p:nvPicPr>
          <p:blipFill>
            <a:blip r:embed="rId74" cstate="print"/>
            <a:stretch>
              <a:fillRect/>
            </a:stretch>
          </p:blipFill>
          <p:spPr>
            <a:xfrm>
              <a:off x="7296200" y="4175073"/>
              <a:ext cx="133946" cy="273989"/>
            </a:xfrm>
            <a:prstGeom prst="rect">
              <a:avLst/>
            </a:prstGeom>
          </p:spPr>
        </p:pic>
        <p:pic>
          <p:nvPicPr>
            <p:cNvPr id="117" name="object 117"/>
            <p:cNvPicPr/>
            <p:nvPr/>
          </p:nvPicPr>
          <p:blipFill>
            <a:blip r:embed="rId75" cstate="print"/>
            <a:stretch>
              <a:fillRect/>
            </a:stretch>
          </p:blipFill>
          <p:spPr>
            <a:xfrm>
              <a:off x="7294664" y="4503889"/>
              <a:ext cx="137020" cy="136969"/>
            </a:xfrm>
            <a:prstGeom prst="rect">
              <a:avLst/>
            </a:prstGeom>
          </p:spPr>
        </p:pic>
      </p:grpSp>
      <p:grpSp>
        <p:nvGrpSpPr>
          <p:cNvPr id="118" name="object 118"/>
          <p:cNvGrpSpPr/>
          <p:nvPr/>
        </p:nvGrpSpPr>
        <p:grpSpPr>
          <a:xfrm>
            <a:off x="7183539" y="4805260"/>
            <a:ext cx="368935" cy="688340"/>
            <a:chOff x="7183539" y="4805260"/>
            <a:chExt cx="368935" cy="688340"/>
          </a:xfrm>
        </p:grpSpPr>
        <p:sp>
          <p:nvSpPr>
            <p:cNvPr id="119" name="object 11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20" name="object 120"/>
            <p:cNvPicPr/>
            <p:nvPr/>
          </p:nvPicPr>
          <p:blipFill>
            <a:blip r:embed="rId76" cstate="print"/>
            <a:stretch>
              <a:fillRect/>
            </a:stretch>
          </p:blipFill>
          <p:spPr>
            <a:xfrm>
              <a:off x="7296200" y="4920957"/>
              <a:ext cx="133946" cy="272503"/>
            </a:xfrm>
            <a:prstGeom prst="rect">
              <a:avLst/>
            </a:prstGeom>
          </p:spPr>
        </p:pic>
        <p:pic>
          <p:nvPicPr>
            <p:cNvPr id="121" name="object 121"/>
            <p:cNvPicPr/>
            <p:nvPr/>
          </p:nvPicPr>
          <p:blipFill>
            <a:blip r:embed="rId77" cstate="print"/>
            <a:stretch>
              <a:fillRect/>
            </a:stretch>
          </p:blipFill>
          <p:spPr>
            <a:xfrm>
              <a:off x="7294664" y="5248274"/>
              <a:ext cx="137020" cy="136969"/>
            </a:xfrm>
            <a:prstGeom prst="rect">
              <a:avLst/>
            </a:prstGeom>
          </p:spPr>
        </p:pic>
      </p:grpSp>
      <p:grpSp>
        <p:nvGrpSpPr>
          <p:cNvPr id="122" name="object 122"/>
          <p:cNvGrpSpPr/>
          <p:nvPr/>
        </p:nvGrpSpPr>
        <p:grpSpPr>
          <a:xfrm>
            <a:off x="7183539" y="5549645"/>
            <a:ext cx="368935" cy="688340"/>
            <a:chOff x="7183539" y="5549645"/>
            <a:chExt cx="368935" cy="688340"/>
          </a:xfrm>
        </p:grpSpPr>
        <p:sp>
          <p:nvSpPr>
            <p:cNvPr id="123" name="object 12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24" name="object 124"/>
            <p:cNvPicPr/>
            <p:nvPr/>
          </p:nvPicPr>
          <p:blipFill>
            <a:blip r:embed="rId78" cstate="print"/>
            <a:stretch>
              <a:fillRect/>
            </a:stretch>
          </p:blipFill>
          <p:spPr>
            <a:xfrm>
              <a:off x="7296200" y="5665342"/>
              <a:ext cx="133946" cy="272503"/>
            </a:xfrm>
            <a:prstGeom prst="rect">
              <a:avLst/>
            </a:prstGeom>
          </p:spPr>
        </p:pic>
        <p:pic>
          <p:nvPicPr>
            <p:cNvPr id="125" name="object 125"/>
            <p:cNvPicPr/>
            <p:nvPr/>
          </p:nvPicPr>
          <p:blipFill>
            <a:blip r:embed="rId79" cstate="print"/>
            <a:stretch>
              <a:fillRect/>
            </a:stretch>
          </p:blipFill>
          <p:spPr>
            <a:xfrm>
              <a:off x="7294664" y="5994145"/>
              <a:ext cx="137020" cy="135483"/>
            </a:xfrm>
            <a:prstGeom prst="rect">
              <a:avLst/>
            </a:prstGeom>
          </p:spPr>
        </p:pic>
      </p:grpSp>
      <p:grpSp>
        <p:nvGrpSpPr>
          <p:cNvPr id="126" name="object 126"/>
          <p:cNvGrpSpPr/>
          <p:nvPr/>
        </p:nvGrpSpPr>
        <p:grpSpPr>
          <a:xfrm>
            <a:off x="7183539" y="6295580"/>
            <a:ext cx="368935" cy="687070"/>
            <a:chOff x="7183539" y="6295580"/>
            <a:chExt cx="368935" cy="687070"/>
          </a:xfrm>
        </p:grpSpPr>
        <p:sp>
          <p:nvSpPr>
            <p:cNvPr id="127" name="object 12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D1D1D2"/>
            </a:solidFill>
          </p:spPr>
          <p:txBody>
            <a:bodyPr wrap="square" lIns="0" tIns="0" rIns="0" bIns="0" rtlCol="0"/>
            <a:lstStyle/>
            <a:p>
              <a:endParaRPr/>
            </a:p>
          </p:txBody>
        </p:sp>
        <p:pic>
          <p:nvPicPr>
            <p:cNvPr id="128" name="object 128"/>
            <p:cNvPicPr/>
            <p:nvPr/>
          </p:nvPicPr>
          <p:blipFill>
            <a:blip r:embed="rId80" cstate="print"/>
            <a:stretch>
              <a:fillRect/>
            </a:stretch>
          </p:blipFill>
          <p:spPr>
            <a:xfrm>
              <a:off x="7296200" y="6409727"/>
              <a:ext cx="133946" cy="274040"/>
            </a:xfrm>
            <a:prstGeom prst="rect">
              <a:avLst/>
            </a:prstGeom>
          </p:spPr>
        </p:pic>
        <p:pic>
          <p:nvPicPr>
            <p:cNvPr id="129" name="object 129"/>
            <p:cNvPicPr/>
            <p:nvPr/>
          </p:nvPicPr>
          <p:blipFill>
            <a:blip r:embed="rId81" cstate="print"/>
            <a:stretch>
              <a:fillRect/>
            </a:stretch>
          </p:blipFill>
          <p:spPr>
            <a:xfrm>
              <a:off x="7294664" y="6738543"/>
              <a:ext cx="137020" cy="137020"/>
            </a:xfrm>
            <a:prstGeom prst="rect">
              <a:avLst/>
            </a:prstGeom>
          </p:spPr>
        </p:pic>
      </p:grpSp>
      <p:grpSp>
        <p:nvGrpSpPr>
          <p:cNvPr id="130" name="object 130"/>
          <p:cNvGrpSpPr/>
          <p:nvPr/>
        </p:nvGrpSpPr>
        <p:grpSpPr>
          <a:xfrm>
            <a:off x="7183539" y="7039964"/>
            <a:ext cx="368935" cy="688340"/>
            <a:chOff x="7183539" y="7039964"/>
            <a:chExt cx="368935" cy="688340"/>
          </a:xfrm>
        </p:grpSpPr>
        <p:sp>
          <p:nvSpPr>
            <p:cNvPr id="131" name="object 13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D1D1D2"/>
            </a:solidFill>
          </p:spPr>
          <p:txBody>
            <a:bodyPr wrap="square" lIns="0" tIns="0" rIns="0" bIns="0" rtlCol="0"/>
            <a:lstStyle/>
            <a:p>
              <a:endParaRPr/>
            </a:p>
          </p:txBody>
        </p:sp>
        <p:pic>
          <p:nvPicPr>
            <p:cNvPr id="132" name="object 132"/>
            <p:cNvPicPr/>
            <p:nvPr/>
          </p:nvPicPr>
          <p:blipFill>
            <a:blip r:embed="rId82" cstate="print"/>
            <a:stretch>
              <a:fillRect/>
            </a:stretch>
          </p:blipFill>
          <p:spPr>
            <a:xfrm>
              <a:off x="7296200" y="7155662"/>
              <a:ext cx="133946" cy="272503"/>
            </a:xfrm>
            <a:prstGeom prst="rect">
              <a:avLst/>
            </a:prstGeom>
          </p:spPr>
        </p:pic>
        <p:pic>
          <p:nvPicPr>
            <p:cNvPr id="133" name="object 133"/>
            <p:cNvPicPr/>
            <p:nvPr/>
          </p:nvPicPr>
          <p:blipFill>
            <a:blip r:embed="rId83" cstate="print"/>
            <a:stretch>
              <a:fillRect/>
            </a:stretch>
          </p:blipFill>
          <p:spPr>
            <a:xfrm>
              <a:off x="7294664" y="7482928"/>
              <a:ext cx="137020" cy="137020"/>
            </a:xfrm>
            <a:prstGeom prst="rect">
              <a:avLst/>
            </a:prstGeom>
          </p:spPr>
        </p:pic>
      </p:grpSp>
      <p:grpSp>
        <p:nvGrpSpPr>
          <p:cNvPr id="134" name="object 134"/>
          <p:cNvGrpSpPr/>
          <p:nvPr/>
        </p:nvGrpSpPr>
        <p:grpSpPr>
          <a:xfrm>
            <a:off x="7183539" y="7784350"/>
            <a:ext cx="368935" cy="688340"/>
            <a:chOff x="7183539" y="7784350"/>
            <a:chExt cx="368935" cy="688340"/>
          </a:xfrm>
        </p:grpSpPr>
        <p:sp>
          <p:nvSpPr>
            <p:cNvPr id="135" name="object 13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36" name="object 136"/>
            <p:cNvPicPr/>
            <p:nvPr/>
          </p:nvPicPr>
          <p:blipFill>
            <a:blip r:embed="rId84" cstate="print"/>
            <a:stretch>
              <a:fillRect/>
            </a:stretch>
          </p:blipFill>
          <p:spPr>
            <a:xfrm>
              <a:off x="7296200" y="7900047"/>
              <a:ext cx="133946" cy="272453"/>
            </a:xfrm>
            <a:prstGeom prst="rect">
              <a:avLst/>
            </a:prstGeom>
          </p:spPr>
        </p:pic>
        <p:pic>
          <p:nvPicPr>
            <p:cNvPr id="137" name="object 137"/>
            <p:cNvPicPr/>
            <p:nvPr/>
          </p:nvPicPr>
          <p:blipFill>
            <a:blip r:embed="rId85" cstate="print"/>
            <a:stretch>
              <a:fillRect/>
            </a:stretch>
          </p:blipFill>
          <p:spPr>
            <a:xfrm>
              <a:off x="7294664" y="8228850"/>
              <a:ext cx="137020" cy="135483"/>
            </a:xfrm>
            <a:prstGeom prst="rect">
              <a:avLst/>
            </a:prstGeom>
          </p:spPr>
        </p:pic>
      </p:grpSp>
      <p:pic>
        <p:nvPicPr>
          <p:cNvPr id="138" name="object 138"/>
          <p:cNvPicPr/>
          <p:nvPr/>
        </p:nvPicPr>
        <p:blipFill>
          <a:blip r:embed="rId86" cstate="print"/>
          <a:stretch>
            <a:fillRect/>
          </a:stretch>
        </p:blipFill>
        <p:spPr>
          <a:xfrm>
            <a:off x="7183539" y="8530233"/>
            <a:ext cx="368401" cy="688085"/>
          </a:xfrm>
          <a:prstGeom prst="rect">
            <a:avLst/>
          </a:prstGeom>
        </p:spPr>
      </p:pic>
      <p:grpSp>
        <p:nvGrpSpPr>
          <p:cNvPr id="139" name="object 139"/>
          <p:cNvGrpSpPr/>
          <p:nvPr/>
        </p:nvGrpSpPr>
        <p:grpSpPr>
          <a:xfrm>
            <a:off x="7183539" y="9274619"/>
            <a:ext cx="368935" cy="688340"/>
            <a:chOff x="7183539" y="9274619"/>
            <a:chExt cx="368935" cy="688340"/>
          </a:xfrm>
        </p:grpSpPr>
        <p:sp>
          <p:nvSpPr>
            <p:cNvPr id="140" name="object 14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D1D1D2"/>
            </a:solidFill>
          </p:spPr>
          <p:txBody>
            <a:bodyPr wrap="square" lIns="0" tIns="0" rIns="0" bIns="0" rtlCol="0"/>
            <a:lstStyle/>
            <a:p>
              <a:endParaRPr/>
            </a:p>
          </p:txBody>
        </p:sp>
        <p:pic>
          <p:nvPicPr>
            <p:cNvPr id="141" name="object 141"/>
            <p:cNvPicPr/>
            <p:nvPr/>
          </p:nvPicPr>
          <p:blipFill>
            <a:blip r:embed="rId87" cstate="print"/>
            <a:stretch>
              <a:fillRect/>
            </a:stretch>
          </p:blipFill>
          <p:spPr>
            <a:xfrm>
              <a:off x="7323581" y="9341637"/>
              <a:ext cx="79184" cy="121742"/>
            </a:xfrm>
            <a:prstGeom prst="rect">
              <a:avLst/>
            </a:prstGeom>
          </p:spPr>
        </p:pic>
        <p:pic>
          <p:nvPicPr>
            <p:cNvPr id="142" name="object 142"/>
            <p:cNvPicPr/>
            <p:nvPr/>
          </p:nvPicPr>
          <p:blipFill>
            <a:blip r:embed="rId88" cstate="print"/>
            <a:stretch>
              <a:fillRect/>
            </a:stretch>
          </p:blipFill>
          <p:spPr>
            <a:xfrm>
              <a:off x="7296200" y="9483178"/>
              <a:ext cx="133946" cy="420141"/>
            </a:xfrm>
            <a:prstGeom prst="rect">
              <a:avLst/>
            </a:prstGeom>
          </p:spPr>
        </p:pic>
      </p:grpSp>
      <p:sp>
        <p:nvSpPr>
          <p:cNvPr id="144" name="正方形/長方形 143">
            <a:extLst>
              <a:ext uri="{FF2B5EF4-FFF2-40B4-BE49-F238E27FC236}">
                <a16:creationId xmlns:a16="http://schemas.microsoft.com/office/drawing/2014/main" id="{C82B94CD-0265-7F28-ED99-9F09F484D415}"/>
              </a:ext>
            </a:extLst>
          </p:cNvPr>
          <p:cNvSpPr/>
          <p:nvPr/>
        </p:nvSpPr>
        <p:spPr>
          <a:xfrm>
            <a:off x="5096599" y="8306312"/>
            <a:ext cx="1007643" cy="79933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正方形/長方形 147">
            <a:extLst>
              <a:ext uri="{FF2B5EF4-FFF2-40B4-BE49-F238E27FC236}">
                <a16:creationId xmlns:a16="http://schemas.microsoft.com/office/drawing/2014/main" id="{70415C12-7E74-7505-D717-01DB18B8ED26}"/>
              </a:ext>
            </a:extLst>
          </p:cNvPr>
          <p:cNvSpPr/>
          <p:nvPr/>
        </p:nvSpPr>
        <p:spPr>
          <a:xfrm>
            <a:off x="5414769" y="8554707"/>
            <a:ext cx="1022179" cy="105176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3" name="図 142">
            <a:extLst>
              <a:ext uri="{FF2B5EF4-FFF2-40B4-BE49-F238E27FC236}">
                <a16:creationId xmlns:a16="http://schemas.microsoft.com/office/drawing/2014/main" id="{314FE28B-C7E4-066A-1AB0-5A013548923C}"/>
              </a:ext>
            </a:extLst>
          </p:cNvPr>
          <p:cNvPicPr>
            <a:picLocks noChangeAspect="1"/>
          </p:cNvPicPr>
          <p:nvPr/>
        </p:nvPicPr>
        <p:blipFill>
          <a:blip r:embed="rId89" cstate="print">
            <a:extLst>
              <a:ext uri="{BEBA8EAE-BF5A-486C-A8C5-ECC9F3942E4B}">
                <a14:imgProps xmlns:a14="http://schemas.microsoft.com/office/drawing/2010/main">
                  <a14:imgLayer r:embed="rId90">
                    <a14:imgEffect>
                      <a14:saturation sat="0"/>
                    </a14:imgEffect>
                  </a14:imgLayer>
                </a14:imgProps>
              </a:ext>
              <a:ext uri="{28A0092B-C50C-407E-A947-70E740481C1C}">
                <a14:useLocalDpi xmlns:a14="http://schemas.microsoft.com/office/drawing/2010/main" val="0"/>
              </a:ext>
            </a:extLst>
          </a:blip>
          <a:stretch>
            <a:fillRect/>
          </a:stretch>
        </p:blipFill>
        <p:spPr>
          <a:xfrm>
            <a:off x="931214" y="6397361"/>
            <a:ext cx="1823137" cy="725262"/>
          </a:xfrm>
          <a:prstGeom prst="rect">
            <a:avLst/>
          </a:prstGeom>
        </p:spPr>
      </p:pic>
      <p:sp>
        <p:nvSpPr>
          <p:cNvPr id="151" name="正方形/長方形 150">
            <a:extLst>
              <a:ext uri="{FF2B5EF4-FFF2-40B4-BE49-F238E27FC236}">
                <a16:creationId xmlns:a16="http://schemas.microsoft.com/office/drawing/2014/main" id="{80F0300A-506A-7542-D29E-E0417F52AE9A}"/>
              </a:ext>
            </a:extLst>
          </p:cNvPr>
          <p:cNvSpPr/>
          <p:nvPr/>
        </p:nvSpPr>
        <p:spPr>
          <a:xfrm>
            <a:off x="1349298" y="4360127"/>
            <a:ext cx="2428952" cy="2118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0" name="テキスト ボックス 149">
            <a:extLst>
              <a:ext uri="{FF2B5EF4-FFF2-40B4-BE49-F238E27FC236}">
                <a16:creationId xmlns:a16="http://schemas.microsoft.com/office/drawing/2014/main" id="{9894F3E6-2D90-F092-68CF-7F5D9A097583}"/>
              </a:ext>
            </a:extLst>
          </p:cNvPr>
          <p:cNvSpPr txBox="1"/>
          <p:nvPr/>
        </p:nvSpPr>
        <p:spPr>
          <a:xfrm>
            <a:off x="1349298" y="4314628"/>
            <a:ext cx="2417650" cy="261610"/>
          </a:xfrm>
          <a:prstGeom prst="rect">
            <a:avLst/>
          </a:prstGeom>
          <a:noFill/>
        </p:spPr>
        <p:txBody>
          <a:bodyPr wrap="none" rtlCol="0">
            <a:spAutoFit/>
          </a:bodyPr>
          <a:lstStyle/>
          <a:p>
            <a:r>
              <a:rPr lang="ja-JP" altLang="en-US" sz="1100" b="1" u="sng" dirty="0">
                <a:solidFill>
                  <a:schemeClr val="tx1">
                    <a:lumMod val="65000"/>
                    <a:lumOff val="35000"/>
                  </a:schemeClr>
                </a:solidFill>
                <a:latin typeface="BIZ UDPゴシック" panose="020B0400000000000000" pitchFamily="50" charset="-128"/>
                <a:ea typeface="BIZ UDPゴシック" panose="020B0400000000000000" pitchFamily="50" charset="-128"/>
              </a:rPr>
              <a:t>女性活躍推進法が改正されました！</a:t>
            </a:r>
            <a:endParaRPr kumimoji="1" lang="ja-JP" altLang="en-US" sz="1100" b="1" u="sng"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pic>
        <p:nvPicPr>
          <p:cNvPr id="145" name="図 144">
            <a:extLst>
              <a:ext uri="{FF2B5EF4-FFF2-40B4-BE49-F238E27FC236}">
                <a16:creationId xmlns:a16="http://schemas.microsoft.com/office/drawing/2014/main" id="{6E80FF3B-AD35-953E-1AD0-029605B0E920}"/>
              </a:ext>
            </a:extLst>
          </p:cNvPr>
          <p:cNvPicPr>
            <a:picLocks noChangeAspect="1"/>
          </p:cNvPicPr>
          <p:nvPr/>
        </p:nvPicPr>
        <p:blipFill>
          <a:blip r:embed="rId91" cstate="print">
            <a:grayscl/>
            <a:extLst>
              <a:ext uri="{28A0092B-C50C-407E-A947-70E740481C1C}">
                <a14:useLocalDpi xmlns:a14="http://schemas.microsoft.com/office/drawing/2010/main" val="0"/>
              </a:ext>
            </a:extLst>
          </a:blip>
          <a:stretch>
            <a:fillRect/>
          </a:stretch>
        </p:blipFill>
        <p:spPr>
          <a:xfrm>
            <a:off x="5073650" y="8322419"/>
            <a:ext cx="720000" cy="820090"/>
          </a:xfrm>
          <a:prstGeom prst="rect">
            <a:avLst/>
          </a:prstGeom>
        </p:spPr>
      </p:pic>
      <p:pic>
        <p:nvPicPr>
          <p:cNvPr id="147" name="図 146" descr="ダイアグラム&#10;&#10;AI によって生成されたコンテンツは間違っている可能性があります。">
            <a:extLst>
              <a:ext uri="{FF2B5EF4-FFF2-40B4-BE49-F238E27FC236}">
                <a16:creationId xmlns:a16="http://schemas.microsoft.com/office/drawing/2014/main" id="{24A0024F-DCA7-97D2-1256-618AB3C870EE}"/>
              </a:ext>
            </a:extLst>
          </p:cNvPr>
          <p:cNvPicPr>
            <a:picLocks noChangeAspect="1"/>
          </p:cNvPicPr>
          <p:nvPr/>
        </p:nvPicPr>
        <p:blipFill>
          <a:blip r:embed="rId92" cstate="print">
            <a:extLst>
              <a:ext uri="{28A0092B-C50C-407E-A947-70E740481C1C}">
                <a14:useLocalDpi xmlns:a14="http://schemas.microsoft.com/office/drawing/2010/main" val="0"/>
              </a:ext>
            </a:extLst>
          </a:blip>
          <a:stretch>
            <a:fillRect/>
          </a:stretch>
        </p:blipFill>
        <p:spPr>
          <a:xfrm>
            <a:off x="5649052" y="8909824"/>
            <a:ext cx="747410" cy="747410"/>
          </a:xfrm>
          <a:prstGeom prst="rect">
            <a:avLst/>
          </a:prstGeom>
        </p:spPr>
      </p:pic>
      <p:sp>
        <p:nvSpPr>
          <p:cNvPr id="152" name="正方形/長方形 151">
            <a:extLst>
              <a:ext uri="{FF2B5EF4-FFF2-40B4-BE49-F238E27FC236}">
                <a16:creationId xmlns:a16="http://schemas.microsoft.com/office/drawing/2014/main" id="{84488F88-59BC-75C7-A879-5C1E34FCB68D}"/>
              </a:ext>
            </a:extLst>
          </p:cNvPr>
          <p:cNvSpPr/>
          <p:nvPr/>
        </p:nvSpPr>
        <p:spPr>
          <a:xfrm>
            <a:off x="1170878" y="8344721"/>
            <a:ext cx="2196790" cy="26161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テキスト ボックス 152">
            <a:extLst>
              <a:ext uri="{FF2B5EF4-FFF2-40B4-BE49-F238E27FC236}">
                <a16:creationId xmlns:a16="http://schemas.microsoft.com/office/drawing/2014/main" id="{4FBD7867-E227-CE7D-8F8C-CDB78A5013F1}"/>
              </a:ext>
            </a:extLst>
          </p:cNvPr>
          <p:cNvSpPr txBox="1"/>
          <p:nvPr/>
        </p:nvSpPr>
        <p:spPr>
          <a:xfrm>
            <a:off x="1170878" y="8318446"/>
            <a:ext cx="2864887" cy="307777"/>
          </a:xfrm>
          <a:prstGeom prst="rect">
            <a:avLst/>
          </a:prstGeom>
          <a:noFill/>
        </p:spPr>
        <p:txBody>
          <a:bodyPr wrap="none" rtlCol="0">
            <a:spAutoFit/>
          </a:bodyPr>
          <a:lstStyle/>
          <a:p>
            <a:r>
              <a:rPr lang="ja-JP" altLang="en-US" sz="1400" b="1" dirty="0">
                <a:solidFill>
                  <a:srgbClr val="00B5F0"/>
                </a:solidFill>
                <a:latin typeface="BIZ UDPゴシック" panose="020B0400000000000000" pitchFamily="50" charset="-128"/>
                <a:ea typeface="BIZ UDPゴシック" panose="020B0400000000000000" pitchFamily="50" charset="-128"/>
              </a:rPr>
              <a:t>さらに取組が優良な企業の認定！</a:t>
            </a:r>
            <a:endParaRPr kumimoji="1" lang="ja-JP" altLang="en-US" sz="1400" b="1" dirty="0">
              <a:solidFill>
                <a:srgbClr val="00B5F0"/>
              </a:solidFill>
              <a:latin typeface="BIZ UDPゴシック" panose="020B0400000000000000" pitchFamily="50" charset="-128"/>
              <a:ea typeface="BIZ UDPゴシック" panose="020B0400000000000000" pitchFamily="50" charset="-128"/>
            </a:endParaRPr>
          </a:p>
        </p:txBody>
      </p:sp>
      <p:grpSp>
        <p:nvGrpSpPr>
          <p:cNvPr id="146" name="object 2"/>
          <p:cNvGrpSpPr/>
          <p:nvPr/>
        </p:nvGrpSpPr>
        <p:grpSpPr>
          <a:xfrm>
            <a:off x="3415956" y="10148442"/>
            <a:ext cx="703580" cy="91440"/>
            <a:chOff x="3415956" y="10148442"/>
            <a:chExt cx="703580" cy="91440"/>
          </a:xfrm>
        </p:grpSpPr>
        <p:sp>
          <p:nvSpPr>
            <p:cNvPr id="149"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154" name="object 4"/>
            <p:cNvPicPr/>
            <p:nvPr/>
          </p:nvPicPr>
          <p:blipFill>
            <a:blip r:embed="rId93" cstate="print"/>
            <a:stretch>
              <a:fillRect/>
            </a:stretch>
          </p:blipFill>
          <p:spPr>
            <a:xfrm>
              <a:off x="3738663" y="10148442"/>
              <a:ext cx="123329" cy="91325"/>
            </a:xfrm>
            <a:prstGeom prst="rect">
              <a:avLst/>
            </a:prstGeom>
          </p:spPr>
        </p:pic>
        <p:sp>
          <p:nvSpPr>
            <p:cNvPr id="155"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bject 6"/>
          <p:cNvSpPr/>
          <p:nvPr/>
        </p:nvSpPr>
        <p:spPr>
          <a:xfrm>
            <a:off x="709358" y="107822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7014"/>
                </a:lnTo>
                <a:lnTo>
                  <a:pt x="6108" y="4307014"/>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grpSp>
        <p:nvGrpSpPr>
          <p:cNvPr id="7" name="object 7"/>
          <p:cNvGrpSpPr/>
          <p:nvPr/>
        </p:nvGrpSpPr>
        <p:grpSpPr>
          <a:xfrm>
            <a:off x="709358" y="5645149"/>
            <a:ext cx="6116955" cy="4319270"/>
            <a:chOff x="709358" y="5645149"/>
            <a:chExt cx="6116955" cy="4319270"/>
          </a:xfrm>
        </p:grpSpPr>
        <p:sp>
          <p:nvSpPr>
            <p:cNvPr id="8" name="object 8"/>
            <p:cNvSpPr/>
            <p:nvPr/>
          </p:nvSpPr>
          <p:spPr>
            <a:xfrm>
              <a:off x="709358" y="5645149"/>
              <a:ext cx="6116955" cy="4319270"/>
            </a:xfrm>
            <a:custGeom>
              <a:avLst/>
              <a:gdLst/>
              <a:ahLst/>
              <a:cxnLst/>
              <a:rect l="l" t="t" r="r" b="b"/>
              <a:pathLst>
                <a:path w="6116955" h="4319270">
                  <a:moveTo>
                    <a:pt x="6116447" y="0"/>
                  </a:moveTo>
                  <a:lnTo>
                    <a:pt x="6102756" y="0"/>
                  </a:lnTo>
                  <a:lnTo>
                    <a:pt x="6102756" y="12700"/>
                  </a:lnTo>
                  <a:lnTo>
                    <a:pt x="6102756" y="4306570"/>
                  </a:lnTo>
                  <a:lnTo>
                    <a:pt x="12204" y="4306570"/>
                  </a:lnTo>
                  <a:lnTo>
                    <a:pt x="12204" y="4306887"/>
                  </a:lnTo>
                  <a:lnTo>
                    <a:pt x="6108" y="4306887"/>
                  </a:lnTo>
                  <a:lnTo>
                    <a:pt x="6108" y="4306570"/>
                  </a:lnTo>
                  <a:lnTo>
                    <a:pt x="12204" y="4306570"/>
                  </a:lnTo>
                  <a:lnTo>
                    <a:pt x="12204" y="12700"/>
                  </a:lnTo>
                  <a:lnTo>
                    <a:pt x="6102756" y="12700"/>
                  </a:lnTo>
                  <a:lnTo>
                    <a:pt x="6102756" y="0"/>
                  </a:lnTo>
                  <a:lnTo>
                    <a:pt x="0" y="0"/>
                  </a:lnTo>
                  <a:lnTo>
                    <a:pt x="0" y="12700"/>
                  </a:lnTo>
                  <a:lnTo>
                    <a:pt x="0" y="4306570"/>
                  </a:lnTo>
                  <a:lnTo>
                    <a:pt x="0" y="4312920"/>
                  </a:lnTo>
                  <a:lnTo>
                    <a:pt x="0" y="4319270"/>
                  </a:lnTo>
                  <a:lnTo>
                    <a:pt x="6116447" y="4319270"/>
                  </a:lnTo>
                  <a:lnTo>
                    <a:pt x="6116447" y="4312920"/>
                  </a:lnTo>
                  <a:lnTo>
                    <a:pt x="6116447" y="4306570"/>
                  </a:lnTo>
                  <a:lnTo>
                    <a:pt x="6116447" y="12700"/>
                  </a:lnTo>
                  <a:lnTo>
                    <a:pt x="6116447" y="0"/>
                  </a:lnTo>
                  <a:close/>
                </a:path>
              </a:pathLst>
            </a:custGeom>
            <a:solidFill>
              <a:srgbClr val="838486"/>
            </a:solidFill>
          </p:spPr>
          <p:txBody>
            <a:bodyPr wrap="square" lIns="0" tIns="0" rIns="0" bIns="0" rtlCol="0"/>
            <a:lstStyle/>
            <a:p>
              <a:endParaRPr/>
            </a:p>
          </p:txBody>
        </p:sp>
        <p:pic>
          <p:nvPicPr>
            <p:cNvPr id="9" name="object 9"/>
            <p:cNvPicPr/>
            <p:nvPr/>
          </p:nvPicPr>
          <p:blipFill>
            <a:blip r:embed="rId3" cstate="print"/>
            <a:stretch>
              <a:fillRect/>
            </a:stretch>
          </p:blipFill>
          <p:spPr>
            <a:xfrm>
              <a:off x="1068641" y="6545211"/>
              <a:ext cx="5397944" cy="2735516"/>
            </a:xfrm>
            <a:prstGeom prst="rect">
              <a:avLst/>
            </a:prstGeom>
          </p:spPr>
        </p:pic>
        <p:sp>
          <p:nvSpPr>
            <p:cNvPr id="10" name="object 10"/>
            <p:cNvSpPr/>
            <p:nvPr/>
          </p:nvSpPr>
          <p:spPr>
            <a:xfrm>
              <a:off x="5586704" y="5813030"/>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11" name="object 11"/>
            <p:cNvPicPr/>
            <p:nvPr/>
          </p:nvPicPr>
          <p:blipFill>
            <a:blip r:embed="rId4" cstate="print"/>
            <a:stretch>
              <a:fillRect/>
            </a:stretch>
          </p:blipFill>
          <p:spPr>
            <a:xfrm>
              <a:off x="5696292" y="5802362"/>
              <a:ext cx="71539" cy="101993"/>
            </a:xfrm>
            <a:prstGeom prst="rect">
              <a:avLst/>
            </a:prstGeom>
          </p:spPr>
        </p:pic>
        <p:pic>
          <p:nvPicPr>
            <p:cNvPr id="12" name="object 12"/>
            <p:cNvPicPr/>
            <p:nvPr/>
          </p:nvPicPr>
          <p:blipFill>
            <a:blip r:embed="rId5" cstate="print"/>
            <a:stretch>
              <a:fillRect/>
            </a:stretch>
          </p:blipFill>
          <p:spPr>
            <a:xfrm>
              <a:off x="5787631" y="5799340"/>
              <a:ext cx="333375" cy="105016"/>
            </a:xfrm>
            <a:prstGeom prst="rect">
              <a:avLst/>
            </a:prstGeom>
          </p:spPr>
        </p:pic>
        <p:pic>
          <p:nvPicPr>
            <p:cNvPr id="13" name="object 13"/>
            <p:cNvPicPr/>
            <p:nvPr/>
          </p:nvPicPr>
          <p:blipFill>
            <a:blip r:embed="rId6" cstate="print"/>
            <a:stretch>
              <a:fillRect/>
            </a:stretch>
          </p:blipFill>
          <p:spPr>
            <a:xfrm>
              <a:off x="6156033" y="5799340"/>
              <a:ext cx="66967" cy="105016"/>
            </a:xfrm>
            <a:prstGeom prst="rect">
              <a:avLst/>
            </a:prstGeom>
          </p:spPr>
        </p:pic>
        <p:pic>
          <p:nvPicPr>
            <p:cNvPr id="14" name="object 14"/>
            <p:cNvPicPr/>
            <p:nvPr/>
          </p:nvPicPr>
          <p:blipFill>
            <a:blip r:embed="rId7" cstate="print"/>
            <a:stretch>
              <a:fillRect/>
            </a:stretch>
          </p:blipFill>
          <p:spPr>
            <a:xfrm>
              <a:off x="6268694" y="5796254"/>
              <a:ext cx="372910" cy="117233"/>
            </a:xfrm>
            <a:prstGeom prst="rect">
              <a:avLst/>
            </a:prstGeom>
          </p:spPr>
        </p:pic>
      </p:grpSp>
      <p:grpSp>
        <p:nvGrpSpPr>
          <p:cNvPr id="15" name="object 15"/>
          <p:cNvGrpSpPr/>
          <p:nvPr/>
        </p:nvGrpSpPr>
        <p:grpSpPr>
          <a:xfrm>
            <a:off x="1619694" y="1885606"/>
            <a:ext cx="1576070" cy="240665"/>
            <a:chOff x="1619694" y="1885606"/>
            <a:chExt cx="1576070" cy="240665"/>
          </a:xfrm>
        </p:grpSpPr>
        <p:sp>
          <p:nvSpPr>
            <p:cNvPr id="16" name="object 16"/>
            <p:cNvSpPr/>
            <p:nvPr/>
          </p:nvSpPr>
          <p:spPr>
            <a:xfrm>
              <a:off x="1619694" y="1888628"/>
              <a:ext cx="588010" cy="237490"/>
            </a:xfrm>
            <a:custGeom>
              <a:avLst/>
              <a:gdLst/>
              <a:ahLst/>
              <a:cxnLst/>
              <a:rect l="l" t="t" r="r" b="b"/>
              <a:pathLst>
                <a:path w="588010" h="237489">
                  <a:moveTo>
                    <a:pt x="82207" y="1536"/>
                  </a:moveTo>
                  <a:lnTo>
                    <a:pt x="24358" y="1536"/>
                  </a:lnTo>
                  <a:lnTo>
                    <a:pt x="13474" y="2781"/>
                  </a:lnTo>
                  <a:lnTo>
                    <a:pt x="5892" y="6858"/>
                  </a:lnTo>
                  <a:lnTo>
                    <a:pt x="1447" y="14376"/>
                  </a:lnTo>
                  <a:lnTo>
                    <a:pt x="0" y="25895"/>
                  </a:lnTo>
                  <a:lnTo>
                    <a:pt x="0" y="237477"/>
                  </a:lnTo>
                  <a:lnTo>
                    <a:pt x="15227" y="237477"/>
                  </a:lnTo>
                  <a:lnTo>
                    <a:pt x="27381" y="235940"/>
                  </a:lnTo>
                  <a:lnTo>
                    <a:pt x="27381" y="28917"/>
                  </a:lnTo>
                  <a:lnTo>
                    <a:pt x="30416" y="27381"/>
                  </a:lnTo>
                  <a:lnTo>
                    <a:pt x="82207" y="27381"/>
                  </a:lnTo>
                  <a:lnTo>
                    <a:pt x="82207" y="1536"/>
                  </a:lnTo>
                  <a:close/>
                </a:path>
                <a:path w="588010" h="237489">
                  <a:moveTo>
                    <a:pt x="337947" y="105016"/>
                  </a:moveTo>
                  <a:lnTo>
                    <a:pt x="232918" y="105016"/>
                  </a:lnTo>
                  <a:lnTo>
                    <a:pt x="232918" y="86766"/>
                  </a:lnTo>
                  <a:lnTo>
                    <a:pt x="247065" y="80073"/>
                  </a:lnTo>
                  <a:lnTo>
                    <a:pt x="260667" y="73088"/>
                  </a:lnTo>
                  <a:lnTo>
                    <a:pt x="274015" y="65430"/>
                  </a:lnTo>
                  <a:lnTo>
                    <a:pt x="274853" y="64960"/>
                  </a:lnTo>
                  <a:lnTo>
                    <a:pt x="290766" y="54813"/>
                  </a:lnTo>
                  <a:lnTo>
                    <a:pt x="300723" y="48183"/>
                  </a:lnTo>
                  <a:lnTo>
                    <a:pt x="307860" y="41681"/>
                  </a:lnTo>
                  <a:lnTo>
                    <a:pt x="312153" y="34886"/>
                  </a:lnTo>
                  <a:lnTo>
                    <a:pt x="313588" y="27381"/>
                  </a:lnTo>
                  <a:lnTo>
                    <a:pt x="310375" y="17729"/>
                  </a:lnTo>
                  <a:lnTo>
                    <a:pt x="302729" y="12763"/>
                  </a:lnTo>
                  <a:lnTo>
                    <a:pt x="293674" y="10934"/>
                  </a:lnTo>
                  <a:lnTo>
                    <a:pt x="286194" y="10668"/>
                  </a:lnTo>
                  <a:lnTo>
                    <a:pt x="124815" y="10668"/>
                  </a:lnTo>
                  <a:lnTo>
                    <a:pt x="117233" y="12153"/>
                  </a:lnTo>
                  <a:lnTo>
                    <a:pt x="117233" y="35026"/>
                  </a:lnTo>
                  <a:lnTo>
                    <a:pt x="269430" y="35026"/>
                  </a:lnTo>
                  <a:lnTo>
                    <a:pt x="269430" y="39585"/>
                  </a:lnTo>
                  <a:lnTo>
                    <a:pt x="267893" y="39585"/>
                  </a:lnTo>
                  <a:lnTo>
                    <a:pt x="260299" y="44157"/>
                  </a:lnTo>
                  <a:lnTo>
                    <a:pt x="252145" y="49631"/>
                  </a:lnTo>
                  <a:lnTo>
                    <a:pt x="240868" y="55956"/>
                  </a:lnTo>
                  <a:lnTo>
                    <a:pt x="229019" y="61696"/>
                  </a:lnTo>
                  <a:lnTo>
                    <a:pt x="219176" y="65430"/>
                  </a:lnTo>
                  <a:lnTo>
                    <a:pt x="214617" y="65430"/>
                  </a:lnTo>
                  <a:lnTo>
                    <a:pt x="204000" y="63944"/>
                  </a:lnTo>
                  <a:lnTo>
                    <a:pt x="204000" y="105016"/>
                  </a:lnTo>
                  <a:lnTo>
                    <a:pt x="105029" y="105016"/>
                  </a:lnTo>
                  <a:lnTo>
                    <a:pt x="98920" y="108102"/>
                  </a:lnTo>
                  <a:lnTo>
                    <a:pt x="98920" y="130924"/>
                  </a:lnTo>
                  <a:lnTo>
                    <a:pt x="204000" y="130924"/>
                  </a:lnTo>
                  <a:lnTo>
                    <a:pt x="204000" y="208559"/>
                  </a:lnTo>
                  <a:lnTo>
                    <a:pt x="188760" y="208559"/>
                  </a:lnTo>
                  <a:lnTo>
                    <a:pt x="170510" y="207022"/>
                  </a:lnTo>
                  <a:lnTo>
                    <a:pt x="150710" y="207022"/>
                  </a:lnTo>
                  <a:lnTo>
                    <a:pt x="150710" y="226809"/>
                  </a:lnTo>
                  <a:lnTo>
                    <a:pt x="153746" y="232918"/>
                  </a:lnTo>
                  <a:lnTo>
                    <a:pt x="159842" y="234403"/>
                  </a:lnTo>
                  <a:lnTo>
                    <a:pt x="162864" y="235940"/>
                  </a:lnTo>
                  <a:lnTo>
                    <a:pt x="184200" y="235940"/>
                  </a:lnTo>
                  <a:lnTo>
                    <a:pt x="192443" y="235902"/>
                  </a:lnTo>
                  <a:lnTo>
                    <a:pt x="231190" y="219773"/>
                  </a:lnTo>
                  <a:lnTo>
                    <a:pt x="232918" y="130924"/>
                  </a:lnTo>
                  <a:lnTo>
                    <a:pt x="333375" y="130924"/>
                  </a:lnTo>
                  <a:lnTo>
                    <a:pt x="337947" y="127889"/>
                  </a:lnTo>
                  <a:lnTo>
                    <a:pt x="337947" y="105016"/>
                  </a:lnTo>
                  <a:close/>
                </a:path>
                <a:path w="588010" h="237489">
                  <a:moveTo>
                    <a:pt x="555625" y="124815"/>
                  </a:moveTo>
                  <a:lnTo>
                    <a:pt x="529729" y="98971"/>
                  </a:lnTo>
                  <a:lnTo>
                    <a:pt x="529729" y="123278"/>
                  </a:lnTo>
                  <a:lnTo>
                    <a:pt x="529729" y="135483"/>
                  </a:lnTo>
                  <a:lnTo>
                    <a:pt x="529729" y="155282"/>
                  </a:lnTo>
                  <a:lnTo>
                    <a:pt x="529729" y="171996"/>
                  </a:lnTo>
                  <a:lnTo>
                    <a:pt x="411010" y="171996"/>
                  </a:lnTo>
                  <a:lnTo>
                    <a:pt x="411010" y="155282"/>
                  </a:lnTo>
                  <a:lnTo>
                    <a:pt x="529729" y="155282"/>
                  </a:lnTo>
                  <a:lnTo>
                    <a:pt x="529729" y="135483"/>
                  </a:lnTo>
                  <a:lnTo>
                    <a:pt x="411010" y="135483"/>
                  </a:lnTo>
                  <a:lnTo>
                    <a:pt x="411010" y="123278"/>
                  </a:lnTo>
                  <a:lnTo>
                    <a:pt x="412508" y="120256"/>
                  </a:lnTo>
                  <a:lnTo>
                    <a:pt x="526707" y="120256"/>
                  </a:lnTo>
                  <a:lnTo>
                    <a:pt x="529729" y="123278"/>
                  </a:lnTo>
                  <a:lnTo>
                    <a:pt x="529729" y="98971"/>
                  </a:lnTo>
                  <a:lnTo>
                    <a:pt x="409473" y="98971"/>
                  </a:lnTo>
                  <a:lnTo>
                    <a:pt x="398614" y="100444"/>
                  </a:lnTo>
                  <a:lnTo>
                    <a:pt x="391020" y="105054"/>
                  </a:lnTo>
                  <a:lnTo>
                    <a:pt x="386562" y="113080"/>
                  </a:lnTo>
                  <a:lnTo>
                    <a:pt x="385114" y="124815"/>
                  </a:lnTo>
                  <a:lnTo>
                    <a:pt x="385114" y="232918"/>
                  </a:lnTo>
                  <a:lnTo>
                    <a:pt x="386651" y="237477"/>
                  </a:lnTo>
                  <a:lnTo>
                    <a:pt x="411010" y="237477"/>
                  </a:lnTo>
                  <a:lnTo>
                    <a:pt x="411010" y="190296"/>
                  </a:lnTo>
                  <a:lnTo>
                    <a:pt x="529729" y="190296"/>
                  </a:lnTo>
                  <a:lnTo>
                    <a:pt x="529729" y="211582"/>
                  </a:lnTo>
                  <a:lnTo>
                    <a:pt x="485584" y="211582"/>
                  </a:lnTo>
                  <a:lnTo>
                    <a:pt x="485584" y="226809"/>
                  </a:lnTo>
                  <a:lnTo>
                    <a:pt x="487121" y="231381"/>
                  </a:lnTo>
                  <a:lnTo>
                    <a:pt x="490143" y="232918"/>
                  </a:lnTo>
                  <a:lnTo>
                    <a:pt x="491680" y="234403"/>
                  </a:lnTo>
                  <a:lnTo>
                    <a:pt x="494703" y="235940"/>
                  </a:lnTo>
                  <a:lnTo>
                    <a:pt x="514502" y="235940"/>
                  </a:lnTo>
                  <a:lnTo>
                    <a:pt x="528497" y="235661"/>
                  </a:lnTo>
                  <a:lnTo>
                    <a:pt x="537362" y="234797"/>
                  </a:lnTo>
                  <a:lnTo>
                    <a:pt x="542785" y="233375"/>
                  </a:lnTo>
                  <a:lnTo>
                    <a:pt x="546493" y="231381"/>
                  </a:lnTo>
                  <a:lnTo>
                    <a:pt x="555625" y="226809"/>
                  </a:lnTo>
                  <a:lnTo>
                    <a:pt x="555625" y="190296"/>
                  </a:lnTo>
                  <a:lnTo>
                    <a:pt x="555625" y="171996"/>
                  </a:lnTo>
                  <a:lnTo>
                    <a:pt x="555625" y="155282"/>
                  </a:lnTo>
                  <a:lnTo>
                    <a:pt x="555625" y="135483"/>
                  </a:lnTo>
                  <a:lnTo>
                    <a:pt x="555625" y="124815"/>
                  </a:lnTo>
                  <a:close/>
                </a:path>
                <a:path w="588010" h="237489">
                  <a:moveTo>
                    <a:pt x="587578" y="19799"/>
                  </a:moveTo>
                  <a:lnTo>
                    <a:pt x="581469" y="18249"/>
                  </a:lnTo>
                  <a:lnTo>
                    <a:pt x="511479" y="18249"/>
                  </a:lnTo>
                  <a:lnTo>
                    <a:pt x="511479" y="63944"/>
                  </a:lnTo>
                  <a:lnTo>
                    <a:pt x="493166" y="64185"/>
                  </a:lnTo>
                  <a:lnTo>
                    <a:pt x="453669" y="65201"/>
                  </a:lnTo>
                  <a:lnTo>
                    <a:pt x="435368" y="65430"/>
                  </a:lnTo>
                  <a:lnTo>
                    <a:pt x="438429" y="62280"/>
                  </a:lnTo>
                  <a:lnTo>
                    <a:pt x="441629" y="58420"/>
                  </a:lnTo>
                  <a:lnTo>
                    <a:pt x="446265" y="51993"/>
                  </a:lnTo>
                  <a:lnTo>
                    <a:pt x="453631" y="41122"/>
                  </a:lnTo>
                  <a:lnTo>
                    <a:pt x="506907" y="41122"/>
                  </a:lnTo>
                  <a:lnTo>
                    <a:pt x="502348" y="44157"/>
                  </a:lnTo>
                  <a:lnTo>
                    <a:pt x="500811" y="48717"/>
                  </a:lnTo>
                  <a:lnTo>
                    <a:pt x="500811" y="56311"/>
                  </a:lnTo>
                  <a:lnTo>
                    <a:pt x="502348" y="56311"/>
                  </a:lnTo>
                  <a:lnTo>
                    <a:pt x="511479" y="63944"/>
                  </a:lnTo>
                  <a:lnTo>
                    <a:pt x="511479" y="18249"/>
                  </a:lnTo>
                  <a:lnTo>
                    <a:pt x="484085" y="18249"/>
                  </a:lnTo>
                  <a:lnTo>
                    <a:pt x="484085" y="6096"/>
                  </a:lnTo>
                  <a:lnTo>
                    <a:pt x="482549" y="0"/>
                  </a:lnTo>
                  <a:lnTo>
                    <a:pt x="459727" y="0"/>
                  </a:lnTo>
                  <a:lnTo>
                    <a:pt x="456653" y="3022"/>
                  </a:lnTo>
                  <a:lnTo>
                    <a:pt x="456653" y="18249"/>
                  </a:lnTo>
                  <a:lnTo>
                    <a:pt x="351637" y="18249"/>
                  </a:lnTo>
                  <a:lnTo>
                    <a:pt x="351637" y="38049"/>
                  </a:lnTo>
                  <a:lnTo>
                    <a:pt x="357733" y="41122"/>
                  </a:lnTo>
                  <a:lnTo>
                    <a:pt x="423164" y="41122"/>
                  </a:lnTo>
                  <a:lnTo>
                    <a:pt x="418376" y="48158"/>
                  </a:lnTo>
                  <a:lnTo>
                    <a:pt x="413461" y="55194"/>
                  </a:lnTo>
                  <a:lnTo>
                    <a:pt x="408825" y="61645"/>
                  </a:lnTo>
                  <a:lnTo>
                    <a:pt x="404914" y="66967"/>
                  </a:lnTo>
                  <a:lnTo>
                    <a:pt x="368401" y="66967"/>
                  </a:lnTo>
                  <a:lnTo>
                    <a:pt x="362292" y="68503"/>
                  </a:lnTo>
                  <a:lnTo>
                    <a:pt x="359219" y="73075"/>
                  </a:lnTo>
                  <a:lnTo>
                    <a:pt x="359219" y="89789"/>
                  </a:lnTo>
                  <a:lnTo>
                    <a:pt x="372960" y="89789"/>
                  </a:lnTo>
                  <a:lnTo>
                    <a:pt x="458190" y="88303"/>
                  </a:lnTo>
                  <a:lnTo>
                    <a:pt x="482346" y="86918"/>
                  </a:lnTo>
                  <a:lnTo>
                    <a:pt x="505371" y="85255"/>
                  </a:lnTo>
                  <a:lnTo>
                    <a:pt x="524967" y="83604"/>
                  </a:lnTo>
                  <a:lnTo>
                    <a:pt x="538861" y="82207"/>
                  </a:lnTo>
                  <a:lnTo>
                    <a:pt x="547992" y="89789"/>
                  </a:lnTo>
                  <a:lnTo>
                    <a:pt x="554088" y="94361"/>
                  </a:lnTo>
                  <a:lnTo>
                    <a:pt x="557110" y="97434"/>
                  </a:lnTo>
                  <a:lnTo>
                    <a:pt x="560197" y="100457"/>
                  </a:lnTo>
                  <a:lnTo>
                    <a:pt x="570852" y="100457"/>
                  </a:lnTo>
                  <a:lnTo>
                    <a:pt x="578446" y="92862"/>
                  </a:lnTo>
                  <a:lnTo>
                    <a:pt x="578446" y="85229"/>
                  </a:lnTo>
                  <a:lnTo>
                    <a:pt x="578078" y="82753"/>
                  </a:lnTo>
                  <a:lnTo>
                    <a:pt x="548855" y="57810"/>
                  </a:lnTo>
                  <a:lnTo>
                    <a:pt x="520598" y="41122"/>
                  </a:lnTo>
                  <a:lnTo>
                    <a:pt x="581469" y="41122"/>
                  </a:lnTo>
                  <a:lnTo>
                    <a:pt x="587578" y="39585"/>
                  </a:lnTo>
                  <a:lnTo>
                    <a:pt x="587578" y="19799"/>
                  </a:lnTo>
                  <a:close/>
                </a:path>
              </a:pathLst>
            </a:custGeom>
            <a:solidFill>
              <a:srgbClr val="4D4D4F"/>
            </a:solidFill>
          </p:spPr>
          <p:txBody>
            <a:bodyPr wrap="square" lIns="0" tIns="0" rIns="0" bIns="0" rtlCol="0"/>
            <a:lstStyle/>
            <a:p>
              <a:endParaRPr/>
            </a:p>
          </p:txBody>
        </p:sp>
        <p:pic>
          <p:nvPicPr>
            <p:cNvPr id="17" name="object 17"/>
            <p:cNvPicPr/>
            <p:nvPr/>
          </p:nvPicPr>
          <p:blipFill>
            <a:blip r:embed="rId8" cstate="print"/>
            <a:stretch>
              <a:fillRect/>
            </a:stretch>
          </p:blipFill>
          <p:spPr>
            <a:xfrm>
              <a:off x="2230094" y="1909965"/>
              <a:ext cx="222250" cy="203936"/>
            </a:xfrm>
            <a:prstGeom prst="rect">
              <a:avLst/>
            </a:prstGeom>
          </p:spPr>
        </p:pic>
        <p:pic>
          <p:nvPicPr>
            <p:cNvPr id="18" name="object 18"/>
            <p:cNvPicPr/>
            <p:nvPr/>
          </p:nvPicPr>
          <p:blipFill>
            <a:blip r:embed="rId9" cstate="print"/>
            <a:stretch>
              <a:fillRect/>
            </a:stretch>
          </p:blipFill>
          <p:spPr>
            <a:xfrm>
              <a:off x="2479776" y="1897760"/>
              <a:ext cx="228345" cy="219214"/>
            </a:xfrm>
            <a:prstGeom prst="rect">
              <a:avLst/>
            </a:prstGeom>
          </p:spPr>
        </p:pic>
        <p:sp>
          <p:nvSpPr>
            <p:cNvPr id="19" name="object 19"/>
            <p:cNvSpPr/>
            <p:nvPr/>
          </p:nvSpPr>
          <p:spPr>
            <a:xfrm>
              <a:off x="2729408" y="1885606"/>
              <a:ext cx="466090" cy="234950"/>
            </a:xfrm>
            <a:custGeom>
              <a:avLst/>
              <a:gdLst/>
              <a:ahLst/>
              <a:cxnLst/>
              <a:rect l="l" t="t" r="r" b="b"/>
              <a:pathLst>
                <a:path w="466089" h="234950">
                  <a:moveTo>
                    <a:pt x="70053" y="109588"/>
                  </a:moveTo>
                  <a:lnTo>
                    <a:pt x="63944" y="105016"/>
                  </a:lnTo>
                  <a:lnTo>
                    <a:pt x="57848" y="105016"/>
                  </a:lnTo>
                  <a:lnTo>
                    <a:pt x="51739" y="103479"/>
                  </a:lnTo>
                  <a:lnTo>
                    <a:pt x="47180" y="105016"/>
                  </a:lnTo>
                  <a:lnTo>
                    <a:pt x="45694" y="106553"/>
                  </a:lnTo>
                  <a:lnTo>
                    <a:pt x="42621" y="109588"/>
                  </a:lnTo>
                  <a:lnTo>
                    <a:pt x="42621" y="112610"/>
                  </a:lnTo>
                  <a:lnTo>
                    <a:pt x="38049" y="124815"/>
                  </a:lnTo>
                  <a:lnTo>
                    <a:pt x="33769" y="138938"/>
                  </a:lnTo>
                  <a:lnTo>
                    <a:pt x="27774" y="153352"/>
                  </a:lnTo>
                  <a:lnTo>
                    <a:pt x="20078" y="167195"/>
                  </a:lnTo>
                  <a:lnTo>
                    <a:pt x="10668" y="179578"/>
                  </a:lnTo>
                  <a:lnTo>
                    <a:pt x="0" y="191782"/>
                  </a:lnTo>
                  <a:lnTo>
                    <a:pt x="0" y="207010"/>
                  </a:lnTo>
                  <a:lnTo>
                    <a:pt x="10668" y="213118"/>
                  </a:lnTo>
                  <a:lnTo>
                    <a:pt x="16764" y="213118"/>
                  </a:lnTo>
                  <a:lnTo>
                    <a:pt x="47180" y="179578"/>
                  </a:lnTo>
                  <a:lnTo>
                    <a:pt x="63182" y="142506"/>
                  </a:lnTo>
                  <a:lnTo>
                    <a:pt x="70053" y="115684"/>
                  </a:lnTo>
                  <a:lnTo>
                    <a:pt x="70053" y="109588"/>
                  </a:lnTo>
                  <a:close/>
                </a:path>
                <a:path w="466089" h="234950">
                  <a:moveTo>
                    <a:pt x="213118" y="54762"/>
                  </a:moveTo>
                  <a:lnTo>
                    <a:pt x="199428" y="54762"/>
                  </a:lnTo>
                  <a:lnTo>
                    <a:pt x="123329" y="54762"/>
                  </a:lnTo>
                  <a:lnTo>
                    <a:pt x="123304" y="16687"/>
                  </a:lnTo>
                  <a:lnTo>
                    <a:pt x="120256" y="10617"/>
                  </a:lnTo>
                  <a:lnTo>
                    <a:pt x="94411" y="10617"/>
                  </a:lnTo>
                  <a:lnTo>
                    <a:pt x="94411" y="54762"/>
                  </a:lnTo>
                  <a:lnTo>
                    <a:pt x="4559" y="54762"/>
                  </a:lnTo>
                  <a:lnTo>
                    <a:pt x="4559" y="82194"/>
                  </a:lnTo>
                  <a:lnTo>
                    <a:pt x="94411" y="82194"/>
                  </a:lnTo>
                  <a:lnTo>
                    <a:pt x="94411" y="228295"/>
                  </a:lnTo>
                  <a:lnTo>
                    <a:pt x="97434" y="234403"/>
                  </a:lnTo>
                  <a:lnTo>
                    <a:pt x="121793" y="234403"/>
                  </a:lnTo>
                  <a:lnTo>
                    <a:pt x="123329" y="225272"/>
                  </a:lnTo>
                  <a:lnTo>
                    <a:pt x="123329" y="82194"/>
                  </a:lnTo>
                  <a:lnTo>
                    <a:pt x="213118" y="82194"/>
                  </a:lnTo>
                  <a:lnTo>
                    <a:pt x="213118" y="54762"/>
                  </a:lnTo>
                  <a:close/>
                </a:path>
                <a:path w="466089" h="234950">
                  <a:moveTo>
                    <a:pt x="217690" y="191782"/>
                  </a:moveTo>
                  <a:lnTo>
                    <a:pt x="187617" y="150114"/>
                  </a:lnTo>
                  <a:lnTo>
                    <a:pt x="173532" y="101993"/>
                  </a:lnTo>
                  <a:lnTo>
                    <a:pt x="159842" y="105016"/>
                  </a:lnTo>
                  <a:lnTo>
                    <a:pt x="153746" y="105016"/>
                  </a:lnTo>
                  <a:lnTo>
                    <a:pt x="147688" y="108038"/>
                  </a:lnTo>
                  <a:lnTo>
                    <a:pt x="147688" y="117170"/>
                  </a:lnTo>
                  <a:lnTo>
                    <a:pt x="149745" y="126936"/>
                  </a:lnTo>
                  <a:lnTo>
                    <a:pt x="162433" y="162991"/>
                  </a:lnTo>
                  <a:lnTo>
                    <a:pt x="184023" y="200926"/>
                  </a:lnTo>
                  <a:lnTo>
                    <a:pt x="200964" y="213118"/>
                  </a:lnTo>
                  <a:lnTo>
                    <a:pt x="207022" y="213118"/>
                  </a:lnTo>
                  <a:lnTo>
                    <a:pt x="217690" y="207010"/>
                  </a:lnTo>
                  <a:lnTo>
                    <a:pt x="217690" y="191782"/>
                  </a:lnTo>
                  <a:close/>
                </a:path>
                <a:path w="466089" h="234950">
                  <a:moveTo>
                    <a:pt x="226809" y="27381"/>
                  </a:moveTo>
                  <a:lnTo>
                    <a:pt x="224663" y="16687"/>
                  </a:lnTo>
                  <a:lnTo>
                    <a:pt x="222656" y="13690"/>
                  </a:lnTo>
                  <a:lnTo>
                    <a:pt x="218821" y="7988"/>
                  </a:lnTo>
                  <a:lnTo>
                    <a:pt x="213118" y="4165"/>
                  </a:lnTo>
                  <a:lnTo>
                    <a:pt x="213118" y="19786"/>
                  </a:lnTo>
                  <a:lnTo>
                    <a:pt x="213118" y="34975"/>
                  </a:lnTo>
                  <a:lnTo>
                    <a:pt x="207022" y="41071"/>
                  </a:lnTo>
                  <a:lnTo>
                    <a:pt x="193332" y="41071"/>
                  </a:lnTo>
                  <a:lnTo>
                    <a:pt x="187223" y="34975"/>
                  </a:lnTo>
                  <a:lnTo>
                    <a:pt x="187223" y="19786"/>
                  </a:lnTo>
                  <a:lnTo>
                    <a:pt x="193332" y="13690"/>
                  </a:lnTo>
                  <a:lnTo>
                    <a:pt x="207022" y="13690"/>
                  </a:lnTo>
                  <a:lnTo>
                    <a:pt x="213118" y="19786"/>
                  </a:lnTo>
                  <a:lnTo>
                    <a:pt x="213118" y="4165"/>
                  </a:lnTo>
                  <a:lnTo>
                    <a:pt x="210121" y="2146"/>
                  </a:lnTo>
                  <a:lnTo>
                    <a:pt x="199428" y="0"/>
                  </a:lnTo>
                  <a:lnTo>
                    <a:pt x="189598" y="2146"/>
                  </a:lnTo>
                  <a:lnTo>
                    <a:pt x="181343" y="7988"/>
                  </a:lnTo>
                  <a:lnTo>
                    <a:pt x="175653" y="16687"/>
                  </a:lnTo>
                  <a:lnTo>
                    <a:pt x="173532" y="27381"/>
                  </a:lnTo>
                  <a:lnTo>
                    <a:pt x="175653" y="38087"/>
                  </a:lnTo>
                  <a:lnTo>
                    <a:pt x="181343" y="46786"/>
                  </a:lnTo>
                  <a:lnTo>
                    <a:pt x="189598" y="52628"/>
                  </a:lnTo>
                  <a:lnTo>
                    <a:pt x="199428" y="54762"/>
                  </a:lnTo>
                  <a:lnTo>
                    <a:pt x="210121" y="52628"/>
                  </a:lnTo>
                  <a:lnTo>
                    <a:pt x="218821" y="46786"/>
                  </a:lnTo>
                  <a:lnTo>
                    <a:pt x="222656" y="41071"/>
                  </a:lnTo>
                  <a:lnTo>
                    <a:pt x="224663" y="38087"/>
                  </a:lnTo>
                  <a:lnTo>
                    <a:pt x="226809" y="27381"/>
                  </a:lnTo>
                  <a:close/>
                </a:path>
                <a:path w="466089" h="234950">
                  <a:moveTo>
                    <a:pt x="465836" y="108038"/>
                  </a:moveTo>
                  <a:lnTo>
                    <a:pt x="240512" y="108038"/>
                  </a:lnTo>
                  <a:lnTo>
                    <a:pt x="240512" y="136969"/>
                  </a:lnTo>
                  <a:lnTo>
                    <a:pt x="465836" y="136969"/>
                  </a:lnTo>
                  <a:lnTo>
                    <a:pt x="465836" y="108038"/>
                  </a:lnTo>
                  <a:close/>
                </a:path>
              </a:pathLst>
            </a:custGeom>
            <a:solidFill>
              <a:srgbClr val="4D4D4F"/>
            </a:solidFill>
          </p:spPr>
          <p:txBody>
            <a:bodyPr wrap="square" lIns="0" tIns="0" rIns="0" bIns="0" rtlCol="0"/>
            <a:lstStyle/>
            <a:p>
              <a:endParaRPr/>
            </a:p>
          </p:txBody>
        </p:sp>
      </p:grpSp>
      <p:grpSp>
        <p:nvGrpSpPr>
          <p:cNvPr id="20" name="object 20"/>
          <p:cNvGrpSpPr/>
          <p:nvPr/>
        </p:nvGrpSpPr>
        <p:grpSpPr>
          <a:xfrm>
            <a:off x="3245446" y="1887092"/>
            <a:ext cx="761365" cy="240665"/>
            <a:chOff x="3245446" y="1887092"/>
            <a:chExt cx="761365" cy="240665"/>
          </a:xfrm>
        </p:grpSpPr>
        <p:sp>
          <p:nvSpPr>
            <p:cNvPr id="21" name="object 21"/>
            <p:cNvSpPr/>
            <p:nvPr/>
          </p:nvSpPr>
          <p:spPr>
            <a:xfrm>
              <a:off x="3245447" y="1887092"/>
              <a:ext cx="657860" cy="240665"/>
            </a:xfrm>
            <a:custGeom>
              <a:avLst/>
              <a:gdLst/>
              <a:ahLst/>
              <a:cxnLst/>
              <a:rect l="l" t="t" r="r" b="b"/>
              <a:pathLst>
                <a:path w="657860" h="240664">
                  <a:moveTo>
                    <a:pt x="155270" y="135483"/>
                  </a:moveTo>
                  <a:lnTo>
                    <a:pt x="108064" y="103530"/>
                  </a:lnTo>
                  <a:lnTo>
                    <a:pt x="56426" y="82511"/>
                  </a:lnTo>
                  <a:lnTo>
                    <a:pt x="30454" y="74612"/>
                  </a:lnTo>
                  <a:lnTo>
                    <a:pt x="30454" y="7632"/>
                  </a:lnTo>
                  <a:lnTo>
                    <a:pt x="0" y="7632"/>
                  </a:lnTo>
                  <a:lnTo>
                    <a:pt x="0" y="232918"/>
                  </a:lnTo>
                  <a:lnTo>
                    <a:pt x="30454" y="232918"/>
                  </a:lnTo>
                  <a:lnTo>
                    <a:pt x="30454" y="103530"/>
                  </a:lnTo>
                  <a:lnTo>
                    <a:pt x="36766" y="105879"/>
                  </a:lnTo>
                  <a:lnTo>
                    <a:pt x="44526" y="108673"/>
                  </a:lnTo>
                  <a:lnTo>
                    <a:pt x="54000" y="112318"/>
                  </a:lnTo>
                  <a:lnTo>
                    <a:pt x="65468" y="117221"/>
                  </a:lnTo>
                  <a:lnTo>
                    <a:pt x="77190" y="121920"/>
                  </a:lnTo>
                  <a:lnTo>
                    <a:pt x="90766" y="128473"/>
                  </a:lnTo>
                  <a:lnTo>
                    <a:pt x="104635" y="135877"/>
                  </a:lnTo>
                  <a:lnTo>
                    <a:pt x="117221" y="143116"/>
                  </a:lnTo>
                  <a:lnTo>
                    <a:pt x="130911" y="150710"/>
                  </a:lnTo>
                  <a:lnTo>
                    <a:pt x="135483" y="153784"/>
                  </a:lnTo>
                  <a:lnTo>
                    <a:pt x="150710" y="153784"/>
                  </a:lnTo>
                  <a:lnTo>
                    <a:pt x="155270" y="143116"/>
                  </a:lnTo>
                  <a:lnTo>
                    <a:pt x="155270" y="135483"/>
                  </a:lnTo>
                  <a:close/>
                </a:path>
                <a:path w="657860" h="240664">
                  <a:moveTo>
                    <a:pt x="404964" y="205524"/>
                  </a:moveTo>
                  <a:lnTo>
                    <a:pt x="398856" y="203987"/>
                  </a:lnTo>
                  <a:lnTo>
                    <a:pt x="305993" y="203987"/>
                  </a:lnTo>
                  <a:lnTo>
                    <a:pt x="305993" y="144614"/>
                  </a:lnTo>
                  <a:lnTo>
                    <a:pt x="382092" y="144614"/>
                  </a:lnTo>
                  <a:lnTo>
                    <a:pt x="386651" y="140042"/>
                  </a:lnTo>
                  <a:lnTo>
                    <a:pt x="386651" y="118757"/>
                  </a:lnTo>
                  <a:lnTo>
                    <a:pt x="305993" y="118757"/>
                  </a:lnTo>
                  <a:lnTo>
                    <a:pt x="305993" y="68503"/>
                  </a:lnTo>
                  <a:lnTo>
                    <a:pt x="301421" y="65481"/>
                  </a:lnTo>
                  <a:lnTo>
                    <a:pt x="280098" y="65481"/>
                  </a:lnTo>
                  <a:lnTo>
                    <a:pt x="280098" y="203987"/>
                  </a:lnTo>
                  <a:lnTo>
                    <a:pt x="234454" y="203987"/>
                  </a:lnTo>
                  <a:lnTo>
                    <a:pt x="234454" y="105067"/>
                  </a:lnTo>
                  <a:lnTo>
                    <a:pt x="229882" y="103530"/>
                  </a:lnTo>
                  <a:lnTo>
                    <a:pt x="208559" y="103530"/>
                  </a:lnTo>
                  <a:lnTo>
                    <a:pt x="208559" y="203987"/>
                  </a:lnTo>
                  <a:lnTo>
                    <a:pt x="176606" y="203987"/>
                  </a:lnTo>
                  <a:lnTo>
                    <a:pt x="173532" y="208559"/>
                  </a:lnTo>
                  <a:lnTo>
                    <a:pt x="173532" y="229882"/>
                  </a:lnTo>
                  <a:lnTo>
                    <a:pt x="400342" y="229882"/>
                  </a:lnTo>
                  <a:lnTo>
                    <a:pt x="404964" y="225323"/>
                  </a:lnTo>
                  <a:lnTo>
                    <a:pt x="404964" y="205524"/>
                  </a:lnTo>
                  <a:close/>
                </a:path>
                <a:path w="657860" h="240664">
                  <a:moveTo>
                    <a:pt x="407987" y="77635"/>
                  </a:moveTo>
                  <a:lnTo>
                    <a:pt x="403415" y="74612"/>
                  </a:lnTo>
                  <a:lnTo>
                    <a:pt x="398856" y="73075"/>
                  </a:lnTo>
                  <a:lnTo>
                    <a:pt x="372287" y="60655"/>
                  </a:lnTo>
                  <a:lnTo>
                    <a:pt x="334619" y="33489"/>
                  </a:lnTo>
                  <a:lnTo>
                    <a:pt x="308076" y="8369"/>
                  </a:lnTo>
                  <a:lnTo>
                    <a:pt x="301790" y="3251"/>
                  </a:lnTo>
                  <a:lnTo>
                    <a:pt x="296075" y="698"/>
                  </a:lnTo>
                  <a:lnTo>
                    <a:pt x="289217" y="0"/>
                  </a:lnTo>
                  <a:lnTo>
                    <a:pt x="286194" y="0"/>
                  </a:lnTo>
                  <a:lnTo>
                    <a:pt x="278599" y="1536"/>
                  </a:lnTo>
                  <a:lnTo>
                    <a:pt x="274040" y="4559"/>
                  </a:lnTo>
                  <a:lnTo>
                    <a:pt x="271640" y="6934"/>
                  </a:lnTo>
                  <a:lnTo>
                    <a:pt x="267563" y="10858"/>
                  </a:lnTo>
                  <a:lnTo>
                    <a:pt x="245122" y="31991"/>
                  </a:lnTo>
                  <a:lnTo>
                    <a:pt x="238544" y="38836"/>
                  </a:lnTo>
                  <a:lnTo>
                    <a:pt x="225691" y="49098"/>
                  </a:lnTo>
                  <a:lnTo>
                    <a:pt x="206565" y="61087"/>
                  </a:lnTo>
                  <a:lnTo>
                    <a:pt x="181165" y="73075"/>
                  </a:lnTo>
                  <a:lnTo>
                    <a:pt x="175069" y="74612"/>
                  </a:lnTo>
                  <a:lnTo>
                    <a:pt x="170510" y="77635"/>
                  </a:lnTo>
                  <a:lnTo>
                    <a:pt x="170510" y="92862"/>
                  </a:lnTo>
                  <a:lnTo>
                    <a:pt x="176606" y="100507"/>
                  </a:lnTo>
                  <a:lnTo>
                    <a:pt x="184200" y="100507"/>
                  </a:lnTo>
                  <a:lnTo>
                    <a:pt x="187782" y="100152"/>
                  </a:lnTo>
                  <a:lnTo>
                    <a:pt x="227253" y="80378"/>
                  </a:lnTo>
                  <a:lnTo>
                    <a:pt x="262928" y="52184"/>
                  </a:lnTo>
                  <a:lnTo>
                    <a:pt x="286194" y="27432"/>
                  </a:lnTo>
                  <a:lnTo>
                    <a:pt x="290753" y="27432"/>
                  </a:lnTo>
                  <a:lnTo>
                    <a:pt x="293839" y="28917"/>
                  </a:lnTo>
                  <a:lnTo>
                    <a:pt x="295325" y="31991"/>
                  </a:lnTo>
                  <a:lnTo>
                    <a:pt x="297700" y="34594"/>
                  </a:lnTo>
                  <a:lnTo>
                    <a:pt x="346303" y="76746"/>
                  </a:lnTo>
                  <a:lnTo>
                    <a:pt x="384187" y="97536"/>
                  </a:lnTo>
                  <a:lnTo>
                    <a:pt x="394296" y="100507"/>
                  </a:lnTo>
                  <a:lnTo>
                    <a:pt x="403415" y="100507"/>
                  </a:lnTo>
                  <a:lnTo>
                    <a:pt x="407987" y="91325"/>
                  </a:lnTo>
                  <a:lnTo>
                    <a:pt x="407987" y="77635"/>
                  </a:lnTo>
                  <a:close/>
                </a:path>
                <a:path w="657860" h="240664">
                  <a:moveTo>
                    <a:pt x="657618" y="39585"/>
                  </a:moveTo>
                  <a:lnTo>
                    <a:pt x="650024" y="38049"/>
                  </a:lnTo>
                  <a:lnTo>
                    <a:pt x="616546" y="38049"/>
                  </a:lnTo>
                  <a:lnTo>
                    <a:pt x="621233" y="31711"/>
                  </a:lnTo>
                  <a:lnTo>
                    <a:pt x="625652" y="24942"/>
                  </a:lnTo>
                  <a:lnTo>
                    <a:pt x="628942" y="19024"/>
                  </a:lnTo>
                  <a:lnTo>
                    <a:pt x="630237" y="15227"/>
                  </a:lnTo>
                  <a:lnTo>
                    <a:pt x="630237" y="7632"/>
                  </a:lnTo>
                  <a:lnTo>
                    <a:pt x="622592" y="4559"/>
                  </a:lnTo>
                  <a:lnTo>
                    <a:pt x="608901" y="4559"/>
                  </a:lnTo>
                  <a:lnTo>
                    <a:pt x="607415" y="6096"/>
                  </a:lnTo>
                  <a:lnTo>
                    <a:pt x="601319" y="16764"/>
                  </a:lnTo>
                  <a:lnTo>
                    <a:pt x="599770" y="19786"/>
                  </a:lnTo>
                  <a:lnTo>
                    <a:pt x="598233" y="22872"/>
                  </a:lnTo>
                  <a:lnTo>
                    <a:pt x="595210" y="27432"/>
                  </a:lnTo>
                  <a:lnTo>
                    <a:pt x="593674" y="28917"/>
                  </a:lnTo>
                  <a:lnTo>
                    <a:pt x="592188" y="30454"/>
                  </a:lnTo>
                  <a:lnTo>
                    <a:pt x="592188" y="36563"/>
                  </a:lnTo>
                  <a:lnTo>
                    <a:pt x="593674" y="38049"/>
                  </a:lnTo>
                  <a:lnTo>
                    <a:pt x="575411" y="38049"/>
                  </a:lnTo>
                  <a:lnTo>
                    <a:pt x="575411" y="1536"/>
                  </a:lnTo>
                  <a:lnTo>
                    <a:pt x="572389" y="1536"/>
                  </a:lnTo>
                  <a:lnTo>
                    <a:pt x="572389" y="60921"/>
                  </a:lnTo>
                  <a:lnTo>
                    <a:pt x="570852" y="63944"/>
                  </a:lnTo>
                  <a:lnTo>
                    <a:pt x="567829" y="74612"/>
                  </a:lnTo>
                  <a:lnTo>
                    <a:pt x="564756" y="82194"/>
                  </a:lnTo>
                  <a:lnTo>
                    <a:pt x="517575" y="82194"/>
                  </a:lnTo>
                  <a:lnTo>
                    <a:pt x="516089" y="77635"/>
                  </a:lnTo>
                  <a:lnTo>
                    <a:pt x="511467" y="63944"/>
                  </a:lnTo>
                  <a:lnTo>
                    <a:pt x="509981" y="60921"/>
                  </a:lnTo>
                  <a:lnTo>
                    <a:pt x="572389" y="60921"/>
                  </a:lnTo>
                  <a:lnTo>
                    <a:pt x="572389" y="1536"/>
                  </a:lnTo>
                  <a:lnTo>
                    <a:pt x="554139" y="1536"/>
                  </a:lnTo>
                  <a:lnTo>
                    <a:pt x="551065" y="7632"/>
                  </a:lnTo>
                  <a:lnTo>
                    <a:pt x="551065" y="38049"/>
                  </a:lnTo>
                  <a:lnTo>
                    <a:pt x="529780" y="38049"/>
                  </a:lnTo>
                  <a:lnTo>
                    <a:pt x="529780" y="1536"/>
                  </a:lnTo>
                  <a:lnTo>
                    <a:pt x="508444" y="1536"/>
                  </a:lnTo>
                  <a:lnTo>
                    <a:pt x="505421" y="6096"/>
                  </a:lnTo>
                  <a:lnTo>
                    <a:pt x="505421" y="38049"/>
                  </a:lnTo>
                  <a:lnTo>
                    <a:pt x="487108" y="38049"/>
                  </a:lnTo>
                  <a:lnTo>
                    <a:pt x="488645" y="35026"/>
                  </a:lnTo>
                  <a:lnTo>
                    <a:pt x="488645" y="27432"/>
                  </a:lnTo>
                  <a:lnTo>
                    <a:pt x="482549" y="18300"/>
                  </a:lnTo>
                  <a:lnTo>
                    <a:pt x="479526" y="13690"/>
                  </a:lnTo>
                  <a:lnTo>
                    <a:pt x="474954" y="7632"/>
                  </a:lnTo>
                  <a:lnTo>
                    <a:pt x="471932" y="4559"/>
                  </a:lnTo>
                  <a:lnTo>
                    <a:pt x="459727" y="4559"/>
                  </a:lnTo>
                  <a:lnTo>
                    <a:pt x="453631" y="9131"/>
                  </a:lnTo>
                  <a:lnTo>
                    <a:pt x="453631" y="19786"/>
                  </a:lnTo>
                  <a:lnTo>
                    <a:pt x="462800" y="35026"/>
                  </a:lnTo>
                  <a:lnTo>
                    <a:pt x="464286" y="38049"/>
                  </a:lnTo>
                  <a:lnTo>
                    <a:pt x="432346" y="38049"/>
                  </a:lnTo>
                  <a:lnTo>
                    <a:pt x="423214" y="39585"/>
                  </a:lnTo>
                  <a:lnTo>
                    <a:pt x="423214" y="57848"/>
                  </a:lnTo>
                  <a:lnTo>
                    <a:pt x="430809" y="60921"/>
                  </a:lnTo>
                  <a:lnTo>
                    <a:pt x="482549" y="60921"/>
                  </a:lnTo>
                  <a:lnTo>
                    <a:pt x="485622" y="65481"/>
                  </a:lnTo>
                  <a:lnTo>
                    <a:pt x="488645" y="76149"/>
                  </a:lnTo>
                  <a:lnTo>
                    <a:pt x="490194" y="82194"/>
                  </a:lnTo>
                  <a:lnTo>
                    <a:pt x="432346" y="82194"/>
                  </a:lnTo>
                  <a:lnTo>
                    <a:pt x="432346" y="100507"/>
                  </a:lnTo>
                  <a:lnTo>
                    <a:pt x="439940" y="101993"/>
                  </a:lnTo>
                  <a:lnTo>
                    <a:pt x="528243" y="101993"/>
                  </a:lnTo>
                  <a:lnTo>
                    <a:pt x="528243" y="115684"/>
                  </a:lnTo>
                  <a:lnTo>
                    <a:pt x="447573" y="115684"/>
                  </a:lnTo>
                  <a:lnTo>
                    <a:pt x="439940" y="117221"/>
                  </a:lnTo>
                  <a:lnTo>
                    <a:pt x="439940" y="133997"/>
                  </a:lnTo>
                  <a:lnTo>
                    <a:pt x="447573" y="135483"/>
                  </a:lnTo>
                  <a:lnTo>
                    <a:pt x="528243" y="135483"/>
                  </a:lnTo>
                  <a:lnTo>
                    <a:pt x="528243" y="150710"/>
                  </a:lnTo>
                  <a:lnTo>
                    <a:pt x="423214" y="150710"/>
                  </a:lnTo>
                  <a:lnTo>
                    <a:pt x="423214" y="168973"/>
                  </a:lnTo>
                  <a:lnTo>
                    <a:pt x="429272" y="172046"/>
                  </a:lnTo>
                  <a:lnTo>
                    <a:pt x="511467" y="172046"/>
                  </a:lnTo>
                  <a:lnTo>
                    <a:pt x="492950" y="185381"/>
                  </a:lnTo>
                  <a:lnTo>
                    <a:pt x="476275" y="194284"/>
                  </a:lnTo>
                  <a:lnTo>
                    <a:pt x="461594" y="200075"/>
                  </a:lnTo>
                  <a:lnTo>
                    <a:pt x="429272" y="210096"/>
                  </a:lnTo>
                  <a:lnTo>
                    <a:pt x="427774" y="211632"/>
                  </a:lnTo>
                  <a:lnTo>
                    <a:pt x="427774" y="222275"/>
                  </a:lnTo>
                  <a:lnTo>
                    <a:pt x="429272" y="232918"/>
                  </a:lnTo>
                  <a:lnTo>
                    <a:pt x="439940" y="232918"/>
                  </a:lnTo>
                  <a:lnTo>
                    <a:pt x="450519" y="230454"/>
                  </a:lnTo>
                  <a:lnTo>
                    <a:pt x="472109" y="222275"/>
                  </a:lnTo>
                  <a:lnTo>
                    <a:pt x="499681" y="207238"/>
                  </a:lnTo>
                  <a:lnTo>
                    <a:pt x="528243" y="184200"/>
                  </a:lnTo>
                  <a:lnTo>
                    <a:pt x="528243" y="240550"/>
                  </a:lnTo>
                  <a:lnTo>
                    <a:pt x="549567" y="240550"/>
                  </a:lnTo>
                  <a:lnTo>
                    <a:pt x="554139" y="235940"/>
                  </a:lnTo>
                  <a:lnTo>
                    <a:pt x="554139" y="184200"/>
                  </a:lnTo>
                  <a:lnTo>
                    <a:pt x="554139" y="182714"/>
                  </a:lnTo>
                  <a:lnTo>
                    <a:pt x="584581" y="207886"/>
                  </a:lnTo>
                  <a:lnTo>
                    <a:pt x="611759" y="223227"/>
                  </a:lnTo>
                  <a:lnTo>
                    <a:pt x="631825" y="230860"/>
                  </a:lnTo>
                  <a:lnTo>
                    <a:pt x="640905" y="232918"/>
                  </a:lnTo>
                  <a:lnTo>
                    <a:pt x="651522" y="232918"/>
                  </a:lnTo>
                  <a:lnTo>
                    <a:pt x="654596" y="223786"/>
                  </a:lnTo>
                  <a:lnTo>
                    <a:pt x="654596" y="217678"/>
                  </a:lnTo>
                  <a:lnTo>
                    <a:pt x="654011" y="213207"/>
                  </a:lnTo>
                  <a:lnTo>
                    <a:pt x="651167" y="210286"/>
                  </a:lnTo>
                  <a:lnTo>
                    <a:pt x="644309" y="207645"/>
                  </a:lnTo>
                  <a:lnTo>
                    <a:pt x="631774" y="203987"/>
                  </a:lnTo>
                  <a:lnTo>
                    <a:pt x="617740" y="198996"/>
                  </a:lnTo>
                  <a:lnTo>
                    <a:pt x="602996" y="192582"/>
                  </a:lnTo>
                  <a:lnTo>
                    <a:pt x="587425" y="183883"/>
                  </a:lnTo>
                  <a:lnTo>
                    <a:pt x="585787" y="182714"/>
                  </a:lnTo>
                  <a:lnTo>
                    <a:pt x="570852" y="172046"/>
                  </a:lnTo>
                  <a:lnTo>
                    <a:pt x="657618" y="172046"/>
                  </a:lnTo>
                  <a:lnTo>
                    <a:pt x="657618" y="152247"/>
                  </a:lnTo>
                  <a:lnTo>
                    <a:pt x="651522" y="150710"/>
                  </a:lnTo>
                  <a:lnTo>
                    <a:pt x="554139" y="150710"/>
                  </a:lnTo>
                  <a:lnTo>
                    <a:pt x="554139" y="135483"/>
                  </a:lnTo>
                  <a:lnTo>
                    <a:pt x="640905" y="135483"/>
                  </a:lnTo>
                  <a:lnTo>
                    <a:pt x="640905" y="117221"/>
                  </a:lnTo>
                  <a:lnTo>
                    <a:pt x="634796" y="115684"/>
                  </a:lnTo>
                  <a:lnTo>
                    <a:pt x="554139" y="115684"/>
                  </a:lnTo>
                  <a:lnTo>
                    <a:pt x="554139" y="101993"/>
                  </a:lnTo>
                  <a:lnTo>
                    <a:pt x="648487" y="101993"/>
                  </a:lnTo>
                  <a:lnTo>
                    <a:pt x="648487" y="82194"/>
                  </a:lnTo>
                  <a:lnTo>
                    <a:pt x="590651" y="82194"/>
                  </a:lnTo>
                  <a:lnTo>
                    <a:pt x="593674" y="73075"/>
                  </a:lnTo>
                  <a:lnTo>
                    <a:pt x="593674" y="71589"/>
                  </a:lnTo>
                  <a:lnTo>
                    <a:pt x="598233" y="60921"/>
                  </a:lnTo>
                  <a:lnTo>
                    <a:pt x="654596" y="60921"/>
                  </a:lnTo>
                  <a:lnTo>
                    <a:pt x="657618" y="54813"/>
                  </a:lnTo>
                  <a:lnTo>
                    <a:pt x="657618" y="39585"/>
                  </a:lnTo>
                  <a:close/>
                </a:path>
              </a:pathLst>
            </a:custGeom>
            <a:solidFill>
              <a:srgbClr val="4D4D4F"/>
            </a:solidFill>
          </p:spPr>
          <p:txBody>
            <a:bodyPr wrap="square" lIns="0" tIns="0" rIns="0" bIns="0" rtlCol="0"/>
            <a:lstStyle/>
            <a:p>
              <a:endParaRPr/>
            </a:p>
          </p:txBody>
        </p:sp>
        <p:pic>
          <p:nvPicPr>
            <p:cNvPr id="22" name="object 22"/>
            <p:cNvPicPr/>
            <p:nvPr/>
          </p:nvPicPr>
          <p:blipFill>
            <a:blip r:embed="rId10" cstate="print"/>
            <a:stretch>
              <a:fillRect/>
            </a:stretch>
          </p:blipFill>
          <p:spPr>
            <a:xfrm>
              <a:off x="3922864" y="1890166"/>
              <a:ext cx="83731" cy="235940"/>
            </a:xfrm>
            <a:prstGeom prst="rect">
              <a:avLst/>
            </a:prstGeom>
          </p:spPr>
        </p:pic>
      </p:grpSp>
      <p:pic>
        <p:nvPicPr>
          <p:cNvPr id="23" name="object 23"/>
          <p:cNvPicPr/>
          <p:nvPr/>
        </p:nvPicPr>
        <p:blipFill>
          <a:blip r:embed="rId11" cstate="print"/>
          <a:stretch>
            <a:fillRect/>
          </a:stretch>
        </p:blipFill>
        <p:spPr>
          <a:xfrm>
            <a:off x="4104030" y="1905393"/>
            <a:ext cx="1822157" cy="205485"/>
          </a:xfrm>
          <a:prstGeom prst="rect">
            <a:avLst/>
          </a:prstGeom>
        </p:spPr>
      </p:pic>
      <p:pic>
        <p:nvPicPr>
          <p:cNvPr id="24" name="object 24"/>
          <p:cNvPicPr/>
          <p:nvPr/>
        </p:nvPicPr>
        <p:blipFill>
          <a:blip r:embed="rId12" cstate="print"/>
          <a:stretch>
            <a:fillRect/>
          </a:stretch>
        </p:blipFill>
        <p:spPr>
          <a:xfrm>
            <a:off x="890536" y="1229474"/>
            <a:ext cx="5752604" cy="534339"/>
          </a:xfrm>
          <a:prstGeom prst="rect">
            <a:avLst/>
          </a:prstGeom>
        </p:spPr>
      </p:pic>
      <p:pic>
        <p:nvPicPr>
          <p:cNvPr id="26" name="object 26"/>
          <p:cNvPicPr/>
          <p:nvPr/>
        </p:nvPicPr>
        <p:blipFill>
          <a:blip r:embed="rId13" cstate="print"/>
          <a:stretch>
            <a:fillRect/>
          </a:stretch>
        </p:blipFill>
        <p:spPr>
          <a:xfrm>
            <a:off x="1073200" y="4858537"/>
            <a:ext cx="4455668" cy="272516"/>
          </a:xfrm>
          <a:prstGeom prst="rect">
            <a:avLst/>
          </a:prstGeom>
        </p:spPr>
      </p:pic>
      <p:pic>
        <p:nvPicPr>
          <p:cNvPr id="27" name="object 27"/>
          <p:cNvPicPr/>
          <p:nvPr/>
        </p:nvPicPr>
        <p:blipFill>
          <a:blip r:embed="rId14" cstate="print"/>
          <a:stretch>
            <a:fillRect/>
          </a:stretch>
        </p:blipFill>
        <p:spPr>
          <a:xfrm>
            <a:off x="5623217" y="4860086"/>
            <a:ext cx="741362" cy="115684"/>
          </a:xfrm>
          <a:prstGeom prst="rect">
            <a:avLst/>
          </a:prstGeom>
        </p:spPr>
      </p:pic>
      <p:sp>
        <p:nvSpPr>
          <p:cNvPr id="28" name="object 28"/>
          <p:cNvSpPr/>
          <p:nvPr/>
        </p:nvSpPr>
        <p:spPr>
          <a:xfrm>
            <a:off x="6419354" y="4908803"/>
            <a:ext cx="23495" cy="21590"/>
          </a:xfrm>
          <a:custGeom>
            <a:avLst/>
            <a:gdLst/>
            <a:ahLst/>
            <a:cxnLst/>
            <a:rect l="l" t="t" r="r" b="b"/>
            <a:pathLst>
              <a:path w="23495" h="21589">
                <a:moveTo>
                  <a:pt x="18300" y="21323"/>
                </a:moveTo>
                <a:lnTo>
                  <a:pt x="6095" y="21323"/>
                </a:lnTo>
                <a:lnTo>
                  <a:pt x="0" y="16713"/>
                </a:lnTo>
                <a:lnTo>
                  <a:pt x="0" y="4559"/>
                </a:lnTo>
                <a:lnTo>
                  <a:pt x="6095" y="0"/>
                </a:lnTo>
                <a:lnTo>
                  <a:pt x="18300" y="0"/>
                </a:lnTo>
                <a:lnTo>
                  <a:pt x="22872" y="4559"/>
                </a:lnTo>
                <a:lnTo>
                  <a:pt x="22872" y="16713"/>
                </a:lnTo>
                <a:lnTo>
                  <a:pt x="18300" y="21323"/>
                </a:lnTo>
                <a:close/>
              </a:path>
            </a:pathLst>
          </a:custGeom>
          <a:solidFill>
            <a:srgbClr val="4D4D4F"/>
          </a:solidFill>
        </p:spPr>
        <p:txBody>
          <a:bodyPr wrap="square" lIns="0" tIns="0" rIns="0" bIns="0" rtlCol="0"/>
          <a:lstStyle/>
          <a:p>
            <a:endParaRPr/>
          </a:p>
        </p:txBody>
      </p:sp>
      <p:grpSp>
        <p:nvGrpSpPr>
          <p:cNvPr id="29" name="object 29"/>
          <p:cNvGrpSpPr/>
          <p:nvPr/>
        </p:nvGrpSpPr>
        <p:grpSpPr>
          <a:xfrm>
            <a:off x="1079296" y="5204116"/>
            <a:ext cx="5023485" cy="96520"/>
            <a:chOff x="1079296" y="5204116"/>
            <a:chExt cx="5023485" cy="96520"/>
          </a:xfrm>
        </p:grpSpPr>
        <p:pic>
          <p:nvPicPr>
            <p:cNvPr id="30" name="object 30"/>
            <p:cNvPicPr/>
            <p:nvPr/>
          </p:nvPicPr>
          <p:blipFill>
            <a:blip r:embed="rId15" cstate="print"/>
            <a:stretch>
              <a:fillRect/>
            </a:stretch>
          </p:blipFill>
          <p:spPr>
            <a:xfrm>
              <a:off x="1079296" y="5204116"/>
              <a:ext cx="4996065" cy="95897"/>
            </a:xfrm>
            <a:prstGeom prst="rect">
              <a:avLst/>
            </a:prstGeom>
          </p:spPr>
        </p:pic>
        <p:sp>
          <p:nvSpPr>
            <p:cNvPr id="31" name="object 31"/>
            <p:cNvSpPr/>
            <p:nvPr/>
          </p:nvSpPr>
          <p:spPr>
            <a:xfrm>
              <a:off x="6093612" y="5204116"/>
              <a:ext cx="9525" cy="82550"/>
            </a:xfrm>
            <a:custGeom>
              <a:avLst/>
              <a:gdLst/>
              <a:ahLst/>
              <a:cxnLst/>
              <a:rect l="l" t="t" r="r" b="b"/>
              <a:pathLst>
                <a:path w="9525" h="82550">
                  <a:moveTo>
                    <a:pt x="9131" y="82207"/>
                  </a:moveTo>
                  <a:lnTo>
                    <a:pt x="1549" y="82207"/>
                  </a:lnTo>
                  <a:lnTo>
                    <a:pt x="0" y="80670"/>
                  </a:lnTo>
                  <a:lnTo>
                    <a:pt x="0" y="1549"/>
                  </a:lnTo>
                  <a:lnTo>
                    <a:pt x="3035" y="0"/>
                  </a:lnTo>
                  <a:lnTo>
                    <a:pt x="7594" y="0"/>
                  </a:lnTo>
                  <a:lnTo>
                    <a:pt x="9131" y="1549"/>
                  </a:lnTo>
                  <a:lnTo>
                    <a:pt x="9131" y="82207"/>
                  </a:lnTo>
                  <a:close/>
                </a:path>
              </a:pathLst>
            </a:custGeom>
            <a:solidFill>
              <a:srgbClr val="4D4D4F"/>
            </a:solidFill>
          </p:spPr>
          <p:txBody>
            <a:bodyPr wrap="square" lIns="0" tIns="0" rIns="0" bIns="0" rtlCol="0"/>
            <a:lstStyle/>
            <a:p>
              <a:endParaRPr/>
            </a:p>
          </p:txBody>
        </p:sp>
      </p:grpSp>
      <p:pic>
        <p:nvPicPr>
          <p:cNvPr id="32" name="object 32"/>
          <p:cNvPicPr/>
          <p:nvPr/>
        </p:nvPicPr>
        <p:blipFill>
          <a:blip r:embed="rId16" cstate="print"/>
          <a:stretch>
            <a:fillRect/>
          </a:stretch>
        </p:blipFill>
        <p:spPr>
          <a:xfrm>
            <a:off x="4006595" y="4636024"/>
            <a:ext cx="1816049" cy="146151"/>
          </a:xfrm>
          <a:prstGeom prst="rect">
            <a:avLst/>
          </a:prstGeom>
        </p:spPr>
      </p:pic>
      <p:sp>
        <p:nvSpPr>
          <p:cNvPr id="33" name="object 33"/>
          <p:cNvSpPr/>
          <p:nvPr/>
        </p:nvSpPr>
        <p:spPr>
          <a:xfrm>
            <a:off x="3650412" y="4562620"/>
            <a:ext cx="233045" cy="209214"/>
          </a:xfrm>
          <a:custGeom>
            <a:avLst/>
            <a:gdLst/>
            <a:ahLst/>
            <a:cxnLst/>
            <a:rect l="l" t="t" r="r" b="b"/>
            <a:pathLst>
              <a:path w="233045" h="275589">
                <a:moveTo>
                  <a:pt x="232867" y="158356"/>
                </a:moveTo>
                <a:lnTo>
                  <a:pt x="165887" y="158356"/>
                </a:lnTo>
                <a:lnTo>
                  <a:pt x="165887" y="0"/>
                </a:lnTo>
                <a:lnTo>
                  <a:pt x="68453" y="0"/>
                </a:lnTo>
                <a:lnTo>
                  <a:pt x="68453" y="158356"/>
                </a:lnTo>
                <a:lnTo>
                  <a:pt x="0" y="158356"/>
                </a:lnTo>
                <a:lnTo>
                  <a:pt x="117170" y="275526"/>
                </a:lnTo>
                <a:lnTo>
                  <a:pt x="232867" y="158356"/>
                </a:lnTo>
                <a:close/>
              </a:path>
            </a:pathLst>
          </a:custGeom>
          <a:solidFill>
            <a:srgbClr val="46C7F5"/>
          </a:solidFill>
        </p:spPr>
        <p:txBody>
          <a:bodyPr wrap="square" lIns="0" tIns="0" rIns="0" bIns="0" rtlCol="0"/>
          <a:lstStyle/>
          <a:p>
            <a:endParaRPr/>
          </a:p>
        </p:txBody>
      </p:sp>
      <p:pic>
        <p:nvPicPr>
          <p:cNvPr id="35" name="object 35"/>
          <p:cNvPicPr/>
          <p:nvPr/>
        </p:nvPicPr>
        <p:blipFill>
          <a:blip r:embed="rId17" cstate="print"/>
          <a:stretch>
            <a:fillRect/>
          </a:stretch>
        </p:blipFill>
        <p:spPr>
          <a:xfrm>
            <a:off x="890536" y="5971336"/>
            <a:ext cx="5752604" cy="359270"/>
          </a:xfrm>
          <a:prstGeom prst="rect">
            <a:avLst/>
          </a:prstGeom>
        </p:spPr>
      </p:pic>
      <p:grpSp>
        <p:nvGrpSpPr>
          <p:cNvPr id="36" name="object 36"/>
          <p:cNvGrpSpPr/>
          <p:nvPr/>
        </p:nvGrpSpPr>
        <p:grpSpPr>
          <a:xfrm>
            <a:off x="709358" y="5600"/>
            <a:ext cx="6842759" cy="717550"/>
            <a:chOff x="709358" y="5600"/>
            <a:chExt cx="6842759" cy="717550"/>
          </a:xfrm>
        </p:grpSpPr>
        <p:sp>
          <p:nvSpPr>
            <p:cNvPr id="37" name="object 3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C"/>
            </a:solidFill>
          </p:spPr>
          <p:txBody>
            <a:bodyPr wrap="square" lIns="0" tIns="0" rIns="0" bIns="0" rtlCol="0"/>
            <a:lstStyle/>
            <a:p>
              <a:endParaRPr/>
            </a:p>
          </p:txBody>
        </p:sp>
        <p:sp>
          <p:nvSpPr>
            <p:cNvPr id="38" name="object 3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39" name="object 39"/>
            <p:cNvPicPr/>
            <p:nvPr/>
          </p:nvPicPr>
          <p:blipFill>
            <a:blip r:embed="rId18" cstate="print"/>
            <a:stretch>
              <a:fillRect/>
            </a:stretch>
          </p:blipFill>
          <p:spPr>
            <a:xfrm>
              <a:off x="1003147" y="366369"/>
              <a:ext cx="462813" cy="170497"/>
            </a:xfrm>
            <a:prstGeom prst="rect">
              <a:avLst/>
            </a:prstGeom>
          </p:spPr>
        </p:pic>
        <p:sp>
          <p:nvSpPr>
            <p:cNvPr id="40" name="object 4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41" name="object 41"/>
            <p:cNvPicPr/>
            <p:nvPr/>
          </p:nvPicPr>
          <p:blipFill>
            <a:blip r:embed="rId19" cstate="print"/>
            <a:stretch>
              <a:fillRect/>
            </a:stretch>
          </p:blipFill>
          <p:spPr>
            <a:xfrm>
              <a:off x="1662315" y="380059"/>
              <a:ext cx="156806" cy="149174"/>
            </a:xfrm>
            <a:prstGeom prst="rect">
              <a:avLst/>
            </a:prstGeom>
          </p:spPr>
        </p:pic>
        <p:sp>
          <p:nvSpPr>
            <p:cNvPr id="42" name="object 42"/>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43" name="object 43"/>
            <p:cNvPicPr/>
            <p:nvPr/>
          </p:nvPicPr>
          <p:blipFill>
            <a:blip r:embed="rId20" cstate="print"/>
            <a:stretch>
              <a:fillRect/>
            </a:stretch>
          </p:blipFill>
          <p:spPr>
            <a:xfrm>
              <a:off x="2021585" y="366369"/>
              <a:ext cx="343992" cy="170497"/>
            </a:xfrm>
            <a:prstGeom prst="rect">
              <a:avLst/>
            </a:prstGeom>
          </p:spPr>
        </p:pic>
        <p:pic>
          <p:nvPicPr>
            <p:cNvPr id="44" name="object 44"/>
            <p:cNvPicPr/>
            <p:nvPr/>
          </p:nvPicPr>
          <p:blipFill>
            <a:blip r:embed="rId21" cstate="print"/>
            <a:stretch>
              <a:fillRect/>
            </a:stretch>
          </p:blipFill>
          <p:spPr>
            <a:xfrm>
              <a:off x="2552852" y="366369"/>
              <a:ext cx="1604467" cy="168960"/>
            </a:xfrm>
            <a:prstGeom prst="rect">
              <a:avLst/>
            </a:prstGeom>
          </p:spPr>
        </p:pic>
      </p:grpSp>
      <p:sp>
        <p:nvSpPr>
          <p:cNvPr id="46" name="テキスト ボックス 45">
            <a:extLst>
              <a:ext uri="{FF2B5EF4-FFF2-40B4-BE49-F238E27FC236}">
                <a16:creationId xmlns:a16="http://schemas.microsoft.com/office/drawing/2014/main" id="{BE7DF649-64FB-2F61-C18C-E9D9CD59E992}"/>
              </a:ext>
            </a:extLst>
          </p:cNvPr>
          <p:cNvSpPr txBox="1"/>
          <p:nvPr/>
        </p:nvSpPr>
        <p:spPr>
          <a:xfrm>
            <a:off x="1245249" y="2302570"/>
            <a:ext cx="5185852" cy="2080506"/>
          </a:xfrm>
          <a:prstGeom prst="rect">
            <a:avLst/>
          </a:prstGeom>
          <a:noFill/>
        </p:spPr>
        <p:txBody>
          <a:bodyPr wrap="square" rtlCol="0">
            <a:spAutoFit/>
          </a:bodyPr>
          <a:lstStyle/>
          <a:p>
            <a:pPr algn="l">
              <a:lnSpc>
                <a:spcPct val="150000"/>
              </a:lnSpc>
            </a:pPr>
            <a:r>
              <a:rPr kumimoji="1"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1</a:t>
            </a: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雇用環境の整備について、適切な行動計画</a:t>
            </a:r>
          </a:p>
          <a:p>
            <a:pPr algn="l">
              <a:lnSpc>
                <a:spcPct val="150000"/>
              </a:lnSpc>
            </a:pP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a:t>
            </a:r>
            <a:r>
              <a:rPr kumimoji="1"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2</a:t>
            </a: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年以上</a:t>
            </a:r>
            <a:r>
              <a:rPr kumimoji="1"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5</a:t>
            </a: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年以内）を策定したこと。</a:t>
            </a:r>
          </a:p>
          <a:p>
            <a:pPr algn="l">
              <a:lnSpc>
                <a:spcPct val="150000"/>
              </a:lnSpc>
            </a:pPr>
            <a:r>
              <a:rPr kumimoji="1"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2</a:t>
            </a: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行動計画を実施し、計画に定めた目標を達成したこと。</a:t>
            </a:r>
          </a:p>
          <a:p>
            <a:pPr algn="l">
              <a:lnSpc>
                <a:spcPct val="150000"/>
              </a:lnSpc>
            </a:pPr>
            <a:r>
              <a:rPr kumimoji="1"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3</a:t>
            </a: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行動計画を公表（一般事業主行動計画公表サイト：</a:t>
            </a:r>
          </a:p>
          <a:p>
            <a:pPr algn="l">
              <a:lnSpc>
                <a:spcPct val="150000"/>
              </a:lnSpc>
            </a:pP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両立支援のひろば 等）し、労働者への周知を適切に行っていること。</a:t>
            </a:r>
          </a:p>
          <a:p>
            <a:pPr algn="l">
              <a:lnSpc>
                <a:spcPct val="150000"/>
              </a:lnSpc>
            </a:pPr>
            <a:r>
              <a:rPr kumimoji="1"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4</a:t>
            </a: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男性労働者の育児休業等取得率が</a:t>
            </a:r>
            <a:r>
              <a:rPr kumimoji="1"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30</a:t>
            </a: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％以上であること。</a:t>
            </a:r>
          </a:p>
          <a:p>
            <a:pPr algn="l">
              <a:lnSpc>
                <a:spcPct val="150000"/>
              </a:lnSpc>
            </a:pPr>
            <a:r>
              <a:rPr kumimoji="1"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5</a:t>
            </a: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女性労働者及び育児休業の対象となる女性有期雇用労働者の育児休業等</a:t>
            </a:r>
          </a:p>
          <a:p>
            <a:pPr algn="l">
              <a:lnSpc>
                <a:spcPct val="150000"/>
              </a:lnSpc>
            </a:pP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　　   取得率がそれぞれ</a:t>
            </a:r>
            <a:r>
              <a:rPr kumimoji="1" lang="en-US" altLang="ja-JP" sz="1100" dirty="0">
                <a:solidFill>
                  <a:schemeClr val="tx1">
                    <a:lumMod val="65000"/>
                    <a:lumOff val="35000"/>
                  </a:schemeClr>
                </a:solidFill>
                <a:latin typeface="BIZ UDPゴシック" panose="020B0400000000000000" pitchFamily="50" charset="-128"/>
                <a:ea typeface="BIZ UDPゴシック" panose="020B0400000000000000" pitchFamily="50" charset="-128"/>
              </a:rPr>
              <a:t>75</a:t>
            </a:r>
            <a:r>
              <a:rPr kumimoji="1" lang="ja-JP" altLang="en-US" sz="1100" dirty="0">
                <a:solidFill>
                  <a:schemeClr val="tx1">
                    <a:lumMod val="65000"/>
                    <a:lumOff val="35000"/>
                  </a:schemeClr>
                </a:solidFill>
                <a:latin typeface="BIZ UDPゴシック" panose="020B0400000000000000" pitchFamily="50" charset="-128"/>
                <a:ea typeface="BIZ UDPゴシック" panose="020B0400000000000000" pitchFamily="50" charset="-128"/>
              </a:rPr>
              <a:t>％以上であること。</a:t>
            </a:r>
          </a:p>
        </p:txBody>
      </p:sp>
      <p:sp>
        <p:nvSpPr>
          <p:cNvPr id="47" name="四角形: 角を丸くする 46">
            <a:extLst>
              <a:ext uri="{FF2B5EF4-FFF2-40B4-BE49-F238E27FC236}">
                <a16:creationId xmlns:a16="http://schemas.microsoft.com/office/drawing/2014/main" id="{C32786BB-9847-D381-028F-10B82AE1E425}"/>
              </a:ext>
            </a:extLst>
          </p:cNvPr>
          <p:cNvSpPr/>
          <p:nvPr/>
        </p:nvSpPr>
        <p:spPr>
          <a:xfrm>
            <a:off x="1029818" y="2226371"/>
            <a:ext cx="5496864" cy="2327593"/>
          </a:xfrm>
          <a:prstGeom prst="roundRect">
            <a:avLst/>
          </a:prstGeom>
          <a:noFill/>
          <a:ln w="9525">
            <a:solidFill>
              <a:srgbClr val="1BBDF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テキスト ボックス 47">
            <a:extLst>
              <a:ext uri="{FF2B5EF4-FFF2-40B4-BE49-F238E27FC236}">
                <a16:creationId xmlns:a16="http://schemas.microsoft.com/office/drawing/2014/main" id="{C682D2A8-4B4D-F1F7-2FD6-41E45028AD6D}"/>
              </a:ext>
            </a:extLst>
          </p:cNvPr>
          <p:cNvSpPr txBox="1"/>
          <p:nvPr/>
        </p:nvSpPr>
        <p:spPr>
          <a:xfrm>
            <a:off x="5732061" y="4156912"/>
            <a:ext cx="615142" cy="326051"/>
          </a:xfrm>
          <a:prstGeom prst="rect">
            <a:avLst/>
          </a:prstGeom>
          <a:noFill/>
        </p:spPr>
        <p:txBody>
          <a:bodyPr wrap="square" rtlCol="0">
            <a:spAutoFit/>
          </a:bodyPr>
          <a:lstStyle/>
          <a:p>
            <a:pPr algn="l">
              <a:lnSpc>
                <a:spcPct val="150000"/>
              </a:lnSpc>
            </a:pPr>
            <a:r>
              <a:rPr kumimoji="1" lang="ja-JP" altLang="en-US" sz="1200" dirty="0">
                <a:solidFill>
                  <a:schemeClr val="tx1">
                    <a:lumMod val="65000"/>
                    <a:lumOff val="35000"/>
                  </a:schemeClr>
                </a:solidFill>
                <a:latin typeface="BIZ UDPゴシック" panose="020B0400000000000000" pitchFamily="50" charset="-128"/>
                <a:ea typeface="BIZ UDPゴシック" panose="020B0400000000000000" pitchFamily="50" charset="-128"/>
              </a:rPr>
              <a:t>等々</a:t>
            </a:r>
            <a:endParaRPr kumimoji="1" lang="ja-JP" altLang="en-US" sz="14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pic>
        <p:nvPicPr>
          <p:cNvPr id="49" name="図 48">
            <a:extLst>
              <a:ext uri="{FF2B5EF4-FFF2-40B4-BE49-F238E27FC236}">
                <a16:creationId xmlns:a16="http://schemas.microsoft.com/office/drawing/2014/main" id="{999736A1-81FE-201F-EA58-E628D9869E97}"/>
              </a:ext>
            </a:extLst>
          </p:cNvPr>
          <p:cNvPicPr>
            <a:picLocks noChangeAspect="1"/>
          </p:cNvPicPr>
          <p:nvPr/>
        </p:nvPicPr>
        <p:blipFill>
          <a:blip r:embed="rId22" cstate="print">
            <a:extLst>
              <a:ext uri="{BEBA8EAE-BF5A-486C-A8C5-ECC9F3942E4B}">
                <a14:imgProps xmlns:a14="http://schemas.microsoft.com/office/drawing/2010/main">
                  <a14:imgLayer r:embed="rId23">
                    <a14:imgEffect>
                      <a14:saturation sat="0"/>
                    </a14:imgEffect>
                  </a14:imgLayer>
                </a14:imgProps>
              </a:ext>
              <a:ext uri="{28A0092B-C50C-407E-A947-70E740481C1C}">
                <a14:useLocalDpi xmlns:a14="http://schemas.microsoft.com/office/drawing/2010/main" val="0"/>
              </a:ext>
            </a:extLst>
          </a:blip>
          <a:srcRect l="3349" t="12493" r="70034" b="17188"/>
          <a:stretch>
            <a:fillRect/>
          </a:stretch>
        </p:blipFill>
        <p:spPr>
          <a:xfrm>
            <a:off x="5658204" y="2537659"/>
            <a:ext cx="615142" cy="646490"/>
          </a:xfrm>
          <a:prstGeom prst="rect">
            <a:avLst/>
          </a:prstGeom>
        </p:spPr>
      </p:pic>
      <p:sp>
        <p:nvSpPr>
          <p:cNvPr id="34" name="正方形/長方形 33">
            <a:extLst>
              <a:ext uri="{FF2B5EF4-FFF2-40B4-BE49-F238E27FC236}">
                <a16:creationId xmlns:a16="http://schemas.microsoft.com/office/drawing/2014/main" id="{B4D825DE-126F-C05A-33A0-74E7556CEC7C}"/>
              </a:ext>
            </a:extLst>
          </p:cNvPr>
          <p:cNvSpPr/>
          <p:nvPr/>
        </p:nvSpPr>
        <p:spPr>
          <a:xfrm>
            <a:off x="1245249" y="6835698"/>
            <a:ext cx="5119330" cy="115972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テキスト ボックス 24">
            <a:extLst>
              <a:ext uri="{FF2B5EF4-FFF2-40B4-BE49-F238E27FC236}">
                <a16:creationId xmlns:a16="http://schemas.microsoft.com/office/drawing/2014/main" id="{22BCF452-2B24-FB3C-3A09-C40383275A19}"/>
              </a:ext>
            </a:extLst>
          </p:cNvPr>
          <p:cNvSpPr txBox="1"/>
          <p:nvPr/>
        </p:nvSpPr>
        <p:spPr>
          <a:xfrm>
            <a:off x="1355604" y="6835751"/>
            <a:ext cx="4845291" cy="1077218"/>
          </a:xfrm>
          <a:prstGeom prst="rect">
            <a:avLst/>
          </a:prstGeom>
          <a:noFill/>
        </p:spPr>
        <p:txBody>
          <a:bodyPr wrap="square" rtlCol="0">
            <a:spAutoFit/>
          </a:bodyPr>
          <a:lstStyle/>
          <a:p>
            <a:r>
              <a:rPr kumimoji="1" lang="ja-JP" altLang="en-US" sz="1600" dirty="0">
                <a:solidFill>
                  <a:schemeClr val="tx1">
                    <a:lumMod val="65000"/>
                    <a:lumOff val="35000"/>
                  </a:schemeClr>
                </a:solidFill>
                <a:latin typeface="BIZ UDPゴシック" panose="020B0400000000000000" pitchFamily="50" charset="-128"/>
                <a:ea typeface="BIZ UDPゴシック" panose="020B0400000000000000" pitchFamily="50" charset="-128"/>
              </a:rPr>
              <a:t>　セクシュアルハラスメント、</a:t>
            </a:r>
            <a:r>
              <a:rPr lang="ja-JP" altLang="en-US" sz="1600" dirty="0">
                <a:solidFill>
                  <a:schemeClr val="tx1">
                    <a:lumMod val="65000"/>
                    <a:lumOff val="35000"/>
                  </a:schemeClr>
                </a:solidFill>
                <a:latin typeface="BIZ UDPゴシック" panose="020B0400000000000000" pitchFamily="50" charset="-128"/>
                <a:ea typeface="BIZ UDPゴシック" panose="020B0400000000000000" pitchFamily="50" charset="-128"/>
              </a:rPr>
              <a:t>妊娠・出産、育児・介護休業等に関するハラスメント、パワーハラスメント（以下、「職場におけるハラスメント」）に関する防止措置を講ずることは事業主の義務です。</a:t>
            </a:r>
            <a:endParaRPr kumimoji="1" lang="ja-JP" altLang="en-US" sz="1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grpSp>
        <p:nvGrpSpPr>
          <p:cNvPr id="45" name="object 2"/>
          <p:cNvGrpSpPr/>
          <p:nvPr/>
        </p:nvGrpSpPr>
        <p:grpSpPr>
          <a:xfrm>
            <a:off x="3415956" y="10148442"/>
            <a:ext cx="424815" cy="91440"/>
            <a:chOff x="3415956" y="10148442"/>
            <a:chExt cx="424815" cy="91440"/>
          </a:xfrm>
        </p:grpSpPr>
        <p:sp>
          <p:nvSpPr>
            <p:cNvPr id="50"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51" name="object 4"/>
            <p:cNvPicPr/>
            <p:nvPr/>
          </p:nvPicPr>
          <p:blipFill>
            <a:blip r:embed="rId24" cstate="print"/>
            <a:stretch>
              <a:fillRect/>
            </a:stretch>
          </p:blipFill>
          <p:spPr>
            <a:xfrm>
              <a:off x="3738663" y="10148442"/>
              <a:ext cx="101993" cy="91325"/>
            </a:xfrm>
            <a:prstGeom prst="rect">
              <a:avLst/>
            </a:prstGeom>
          </p:spPr>
        </p:pic>
      </p:grpSp>
      <p:sp>
        <p:nvSpPr>
          <p:cNvPr id="52" name="object 5"/>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spTree>
  </p:cSld>
  <p:clrMapOvr>
    <a:masterClrMapping/>
  </p:clrMapOvr>
  <p:extLst>
    <p:ext uri="{6950BFC3-D8DA-4A85-94F7-54DA5524770B}">
      <p188:commentRel xmlns:p188="http://schemas.microsoft.com/office/powerpoint/2018/8/main" r:id="rId2"/>
    </p:ext>
  </p:extLst>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152372" y="1888629"/>
              <a:ext cx="89801" cy="252704"/>
            </a:xfrm>
            <a:prstGeom prst="rect">
              <a:avLst/>
            </a:prstGeom>
          </p:spPr>
        </p:pic>
        <p:sp>
          <p:nvSpPr>
            <p:cNvPr id="9" name="object 9"/>
            <p:cNvSpPr/>
            <p:nvPr/>
          </p:nvSpPr>
          <p:spPr>
            <a:xfrm>
              <a:off x="1258887" y="1888629"/>
              <a:ext cx="255904" cy="254635"/>
            </a:xfrm>
            <a:custGeom>
              <a:avLst/>
              <a:gdLst/>
              <a:ahLst/>
              <a:cxnLst/>
              <a:rect l="l" t="t" r="r" b="b"/>
              <a:pathLst>
                <a:path w="255905" h="254635">
                  <a:moveTo>
                    <a:pt x="214655" y="248145"/>
                  </a:moveTo>
                  <a:lnTo>
                    <a:pt x="147688" y="248145"/>
                  </a:lnTo>
                  <a:lnTo>
                    <a:pt x="134574" y="246594"/>
                  </a:lnTo>
                  <a:lnTo>
                    <a:pt x="125029" y="241471"/>
                  </a:lnTo>
                  <a:lnTo>
                    <a:pt x="119197" y="232071"/>
                  </a:lnTo>
                  <a:lnTo>
                    <a:pt x="117221" y="217690"/>
                  </a:lnTo>
                  <a:lnTo>
                    <a:pt x="117221" y="173532"/>
                  </a:lnTo>
                  <a:lnTo>
                    <a:pt x="119197" y="158497"/>
                  </a:lnTo>
                  <a:lnTo>
                    <a:pt x="125029" y="149171"/>
                  </a:lnTo>
                  <a:lnTo>
                    <a:pt x="134574" y="144411"/>
                  </a:lnTo>
                  <a:lnTo>
                    <a:pt x="147688" y="143078"/>
                  </a:lnTo>
                  <a:lnTo>
                    <a:pt x="214655" y="143078"/>
                  </a:lnTo>
                  <a:lnTo>
                    <a:pt x="228176" y="144627"/>
                  </a:lnTo>
                  <a:lnTo>
                    <a:pt x="237121" y="149747"/>
                  </a:lnTo>
                  <a:lnTo>
                    <a:pt x="242065" y="159146"/>
                  </a:lnTo>
                  <a:lnTo>
                    <a:pt x="242941" y="167436"/>
                  </a:lnTo>
                  <a:lnTo>
                    <a:pt x="149225" y="167436"/>
                  </a:lnTo>
                  <a:lnTo>
                    <a:pt x="144665" y="171996"/>
                  </a:lnTo>
                  <a:lnTo>
                    <a:pt x="144665" y="220713"/>
                  </a:lnTo>
                  <a:lnTo>
                    <a:pt x="149225" y="222250"/>
                  </a:lnTo>
                  <a:lnTo>
                    <a:pt x="243104" y="222250"/>
                  </a:lnTo>
                  <a:lnTo>
                    <a:pt x="242065" y="232071"/>
                  </a:lnTo>
                  <a:lnTo>
                    <a:pt x="237121" y="241471"/>
                  </a:lnTo>
                  <a:lnTo>
                    <a:pt x="228176" y="246594"/>
                  </a:lnTo>
                  <a:lnTo>
                    <a:pt x="214655" y="248145"/>
                  </a:lnTo>
                  <a:close/>
                </a:path>
                <a:path w="255905" h="254635">
                  <a:moveTo>
                    <a:pt x="243104" y="222250"/>
                  </a:moveTo>
                  <a:lnTo>
                    <a:pt x="213118" y="222250"/>
                  </a:lnTo>
                  <a:lnTo>
                    <a:pt x="216192" y="220713"/>
                  </a:lnTo>
                  <a:lnTo>
                    <a:pt x="216192" y="170510"/>
                  </a:lnTo>
                  <a:lnTo>
                    <a:pt x="213118" y="167436"/>
                  </a:lnTo>
                  <a:lnTo>
                    <a:pt x="242941" y="167436"/>
                  </a:lnTo>
                  <a:lnTo>
                    <a:pt x="243586" y="173532"/>
                  </a:lnTo>
                  <a:lnTo>
                    <a:pt x="243586" y="217690"/>
                  </a:lnTo>
                  <a:lnTo>
                    <a:pt x="243104" y="222250"/>
                  </a:lnTo>
                  <a:close/>
                </a:path>
                <a:path w="255905" h="254635">
                  <a:moveTo>
                    <a:pt x="50586" y="45694"/>
                  </a:moveTo>
                  <a:lnTo>
                    <a:pt x="19799" y="45694"/>
                  </a:lnTo>
                  <a:lnTo>
                    <a:pt x="23483" y="39441"/>
                  </a:lnTo>
                  <a:lnTo>
                    <a:pt x="27600" y="32343"/>
                  </a:lnTo>
                  <a:lnTo>
                    <a:pt x="36563" y="16763"/>
                  </a:lnTo>
                  <a:lnTo>
                    <a:pt x="45694" y="1536"/>
                  </a:lnTo>
                  <a:lnTo>
                    <a:pt x="45694" y="0"/>
                  </a:lnTo>
                  <a:lnTo>
                    <a:pt x="60921" y="0"/>
                  </a:lnTo>
                  <a:lnTo>
                    <a:pt x="68516" y="6095"/>
                  </a:lnTo>
                  <a:lnTo>
                    <a:pt x="68516" y="12153"/>
                  </a:lnTo>
                  <a:lnTo>
                    <a:pt x="64855" y="21947"/>
                  </a:lnTo>
                  <a:lnTo>
                    <a:pt x="56341" y="36723"/>
                  </a:lnTo>
                  <a:lnTo>
                    <a:pt x="50586" y="45694"/>
                  </a:lnTo>
                  <a:close/>
                </a:path>
                <a:path w="255905" h="254635">
                  <a:moveTo>
                    <a:pt x="196405" y="30454"/>
                  </a:moveTo>
                  <a:lnTo>
                    <a:pt x="167474" y="30454"/>
                  </a:lnTo>
                  <a:lnTo>
                    <a:pt x="167474" y="0"/>
                  </a:lnTo>
                  <a:lnTo>
                    <a:pt x="191833" y="0"/>
                  </a:lnTo>
                  <a:lnTo>
                    <a:pt x="196405" y="3022"/>
                  </a:lnTo>
                  <a:lnTo>
                    <a:pt x="196405" y="30454"/>
                  </a:lnTo>
                  <a:close/>
                </a:path>
                <a:path w="255905" h="254635">
                  <a:moveTo>
                    <a:pt x="80462" y="74612"/>
                  </a:moveTo>
                  <a:lnTo>
                    <a:pt x="50253" y="74612"/>
                  </a:lnTo>
                  <a:lnTo>
                    <a:pt x="57732" y="63465"/>
                  </a:lnTo>
                  <a:lnTo>
                    <a:pt x="63201" y="55184"/>
                  </a:lnTo>
                  <a:lnTo>
                    <a:pt x="68670" y="46337"/>
                  </a:lnTo>
                  <a:lnTo>
                    <a:pt x="76149" y="33489"/>
                  </a:lnTo>
                  <a:lnTo>
                    <a:pt x="79171" y="28917"/>
                  </a:lnTo>
                  <a:lnTo>
                    <a:pt x="82207" y="25895"/>
                  </a:lnTo>
                  <a:lnTo>
                    <a:pt x="94411" y="25895"/>
                  </a:lnTo>
                  <a:lnTo>
                    <a:pt x="101993" y="33489"/>
                  </a:lnTo>
                  <a:lnTo>
                    <a:pt x="101993" y="38049"/>
                  </a:lnTo>
                  <a:lnTo>
                    <a:pt x="100497" y="43815"/>
                  </a:lnTo>
                  <a:lnTo>
                    <a:pt x="96862" y="51001"/>
                  </a:lnTo>
                  <a:lnTo>
                    <a:pt x="92371" y="58185"/>
                  </a:lnTo>
                  <a:lnTo>
                    <a:pt x="88303" y="63944"/>
                  </a:lnTo>
                  <a:lnTo>
                    <a:pt x="80462" y="74612"/>
                  </a:lnTo>
                  <a:close/>
                </a:path>
                <a:path w="255905" h="254635">
                  <a:moveTo>
                    <a:pt x="251167" y="56311"/>
                  </a:moveTo>
                  <a:lnTo>
                    <a:pt x="106565" y="56311"/>
                  </a:lnTo>
                  <a:lnTo>
                    <a:pt x="106565" y="35026"/>
                  </a:lnTo>
                  <a:lnTo>
                    <a:pt x="111125" y="30454"/>
                  </a:lnTo>
                  <a:lnTo>
                    <a:pt x="255790" y="30454"/>
                  </a:lnTo>
                  <a:lnTo>
                    <a:pt x="255790" y="53276"/>
                  </a:lnTo>
                  <a:lnTo>
                    <a:pt x="251167" y="56311"/>
                  </a:lnTo>
                  <a:close/>
                </a:path>
                <a:path w="255905" h="254635">
                  <a:moveTo>
                    <a:pt x="27431" y="138506"/>
                  </a:moveTo>
                  <a:lnTo>
                    <a:pt x="0" y="138506"/>
                  </a:lnTo>
                  <a:lnTo>
                    <a:pt x="0" y="123278"/>
                  </a:lnTo>
                  <a:lnTo>
                    <a:pt x="1536" y="118719"/>
                  </a:lnTo>
                  <a:lnTo>
                    <a:pt x="4610" y="117220"/>
                  </a:lnTo>
                  <a:lnTo>
                    <a:pt x="7645" y="115684"/>
                  </a:lnTo>
                  <a:lnTo>
                    <a:pt x="9182" y="115684"/>
                  </a:lnTo>
                  <a:lnTo>
                    <a:pt x="22872" y="114147"/>
                  </a:lnTo>
                  <a:lnTo>
                    <a:pt x="28917" y="106565"/>
                  </a:lnTo>
                  <a:lnTo>
                    <a:pt x="33540" y="101993"/>
                  </a:lnTo>
                  <a:lnTo>
                    <a:pt x="13741" y="73075"/>
                  </a:lnTo>
                  <a:lnTo>
                    <a:pt x="3073" y="62407"/>
                  </a:lnTo>
                  <a:lnTo>
                    <a:pt x="3073" y="50253"/>
                  </a:lnTo>
                  <a:lnTo>
                    <a:pt x="7645" y="42608"/>
                  </a:lnTo>
                  <a:lnTo>
                    <a:pt x="16763" y="42608"/>
                  </a:lnTo>
                  <a:lnTo>
                    <a:pt x="19799" y="45694"/>
                  </a:lnTo>
                  <a:lnTo>
                    <a:pt x="50586" y="45694"/>
                  </a:lnTo>
                  <a:lnTo>
                    <a:pt x="46683" y="51778"/>
                  </a:lnTo>
                  <a:lnTo>
                    <a:pt x="39585" y="62407"/>
                  </a:lnTo>
                  <a:lnTo>
                    <a:pt x="42659" y="66967"/>
                  </a:lnTo>
                  <a:lnTo>
                    <a:pt x="45694" y="68503"/>
                  </a:lnTo>
                  <a:lnTo>
                    <a:pt x="50253" y="74612"/>
                  </a:lnTo>
                  <a:lnTo>
                    <a:pt x="80462" y="74612"/>
                  </a:lnTo>
                  <a:lnTo>
                    <a:pt x="64912" y="95723"/>
                  </a:lnTo>
                  <a:lnTo>
                    <a:pt x="57706" y="105263"/>
                  </a:lnTo>
                  <a:lnTo>
                    <a:pt x="51790" y="112661"/>
                  </a:lnTo>
                  <a:lnTo>
                    <a:pt x="103414" y="112661"/>
                  </a:lnTo>
                  <a:lnTo>
                    <a:pt x="107141" y="121977"/>
                  </a:lnTo>
                  <a:lnTo>
                    <a:pt x="110059" y="130853"/>
                  </a:lnTo>
                  <a:lnTo>
                    <a:pt x="110336" y="132460"/>
                  </a:lnTo>
                  <a:lnTo>
                    <a:pt x="85280" y="132460"/>
                  </a:lnTo>
                  <a:lnTo>
                    <a:pt x="70053" y="133946"/>
                  </a:lnTo>
                  <a:lnTo>
                    <a:pt x="67017" y="133946"/>
                  </a:lnTo>
                  <a:lnTo>
                    <a:pt x="67017" y="137020"/>
                  </a:lnTo>
                  <a:lnTo>
                    <a:pt x="30454" y="137020"/>
                  </a:lnTo>
                  <a:lnTo>
                    <a:pt x="27431" y="138506"/>
                  </a:lnTo>
                  <a:close/>
                </a:path>
                <a:path w="255905" h="254635">
                  <a:moveTo>
                    <a:pt x="196405" y="94360"/>
                  </a:moveTo>
                  <a:lnTo>
                    <a:pt x="167474" y="94360"/>
                  </a:lnTo>
                  <a:lnTo>
                    <a:pt x="167474" y="56311"/>
                  </a:lnTo>
                  <a:lnTo>
                    <a:pt x="196405" y="56311"/>
                  </a:lnTo>
                  <a:lnTo>
                    <a:pt x="196405" y="94360"/>
                  </a:lnTo>
                  <a:close/>
                </a:path>
                <a:path w="255905" h="254635">
                  <a:moveTo>
                    <a:pt x="103414" y="112661"/>
                  </a:moveTo>
                  <a:lnTo>
                    <a:pt x="51790" y="112661"/>
                  </a:lnTo>
                  <a:lnTo>
                    <a:pt x="57591" y="112421"/>
                  </a:lnTo>
                  <a:lnTo>
                    <a:pt x="74907" y="111365"/>
                  </a:lnTo>
                  <a:lnTo>
                    <a:pt x="80708" y="111125"/>
                  </a:lnTo>
                  <a:lnTo>
                    <a:pt x="77635" y="101993"/>
                  </a:lnTo>
                  <a:lnTo>
                    <a:pt x="76149" y="97434"/>
                  </a:lnTo>
                  <a:lnTo>
                    <a:pt x="76149" y="88303"/>
                  </a:lnTo>
                  <a:lnTo>
                    <a:pt x="83743" y="85229"/>
                  </a:lnTo>
                  <a:lnTo>
                    <a:pt x="92875" y="85229"/>
                  </a:lnTo>
                  <a:lnTo>
                    <a:pt x="92875" y="88303"/>
                  </a:lnTo>
                  <a:lnTo>
                    <a:pt x="97434" y="98971"/>
                  </a:lnTo>
                  <a:lnTo>
                    <a:pt x="102895" y="111365"/>
                  </a:lnTo>
                  <a:lnTo>
                    <a:pt x="103414" y="112661"/>
                  </a:lnTo>
                  <a:close/>
                </a:path>
                <a:path w="255905" h="254635">
                  <a:moveTo>
                    <a:pt x="242049" y="121792"/>
                  </a:moveTo>
                  <a:lnTo>
                    <a:pt x="123329" y="121792"/>
                  </a:lnTo>
                  <a:lnTo>
                    <a:pt x="114198" y="120256"/>
                  </a:lnTo>
                  <a:lnTo>
                    <a:pt x="114198" y="95897"/>
                  </a:lnTo>
                  <a:lnTo>
                    <a:pt x="121793" y="94360"/>
                  </a:lnTo>
                  <a:lnTo>
                    <a:pt x="239013" y="94360"/>
                  </a:lnTo>
                  <a:lnTo>
                    <a:pt x="248145" y="95897"/>
                  </a:lnTo>
                  <a:lnTo>
                    <a:pt x="248145" y="118719"/>
                  </a:lnTo>
                  <a:lnTo>
                    <a:pt x="242049" y="121792"/>
                  </a:lnTo>
                  <a:close/>
                </a:path>
                <a:path w="255905" h="254635">
                  <a:moveTo>
                    <a:pt x="103530" y="147637"/>
                  </a:moveTo>
                  <a:lnTo>
                    <a:pt x="92875" y="147637"/>
                  </a:lnTo>
                  <a:lnTo>
                    <a:pt x="91376" y="144614"/>
                  </a:lnTo>
                  <a:lnTo>
                    <a:pt x="88303" y="132460"/>
                  </a:lnTo>
                  <a:lnTo>
                    <a:pt x="110336" y="132460"/>
                  </a:lnTo>
                  <a:lnTo>
                    <a:pt x="111125" y="137020"/>
                  </a:lnTo>
                  <a:lnTo>
                    <a:pt x="111125" y="144614"/>
                  </a:lnTo>
                  <a:lnTo>
                    <a:pt x="103530" y="147637"/>
                  </a:lnTo>
                  <a:close/>
                </a:path>
                <a:path w="255905" h="254635">
                  <a:moveTo>
                    <a:pt x="65481" y="254203"/>
                  </a:moveTo>
                  <a:lnTo>
                    <a:pt x="44157" y="254203"/>
                  </a:lnTo>
                  <a:lnTo>
                    <a:pt x="44157" y="137020"/>
                  </a:lnTo>
                  <a:lnTo>
                    <a:pt x="67017" y="137020"/>
                  </a:lnTo>
                  <a:lnTo>
                    <a:pt x="67017" y="246608"/>
                  </a:lnTo>
                  <a:lnTo>
                    <a:pt x="65481" y="254203"/>
                  </a:lnTo>
                  <a:close/>
                </a:path>
                <a:path w="255905" h="254635">
                  <a:moveTo>
                    <a:pt x="21336" y="232917"/>
                  </a:moveTo>
                  <a:lnTo>
                    <a:pt x="1536" y="232917"/>
                  </a:lnTo>
                  <a:lnTo>
                    <a:pt x="1536" y="222250"/>
                  </a:lnTo>
                  <a:lnTo>
                    <a:pt x="2491" y="217460"/>
                  </a:lnTo>
                  <a:lnTo>
                    <a:pt x="4591" y="207968"/>
                  </a:lnTo>
                  <a:lnTo>
                    <a:pt x="6690" y="197629"/>
                  </a:lnTo>
                  <a:lnTo>
                    <a:pt x="7645" y="190296"/>
                  </a:lnTo>
                  <a:lnTo>
                    <a:pt x="9011" y="183793"/>
                  </a:lnTo>
                  <a:lnTo>
                    <a:pt x="10553" y="173532"/>
                  </a:lnTo>
                  <a:lnTo>
                    <a:pt x="11708" y="164607"/>
                  </a:lnTo>
                  <a:lnTo>
                    <a:pt x="12204" y="159842"/>
                  </a:lnTo>
                  <a:lnTo>
                    <a:pt x="13741" y="153733"/>
                  </a:lnTo>
                  <a:lnTo>
                    <a:pt x="32003" y="153733"/>
                  </a:lnTo>
                  <a:lnTo>
                    <a:pt x="32003" y="165938"/>
                  </a:lnTo>
                  <a:lnTo>
                    <a:pt x="26849" y="205964"/>
                  </a:lnTo>
                  <a:lnTo>
                    <a:pt x="22872" y="226809"/>
                  </a:lnTo>
                  <a:lnTo>
                    <a:pt x="21336" y="232917"/>
                  </a:lnTo>
                  <a:close/>
                </a:path>
                <a:path w="255905" h="254635">
                  <a:moveTo>
                    <a:pt x="98971" y="223786"/>
                  </a:moveTo>
                  <a:lnTo>
                    <a:pt x="86766" y="223786"/>
                  </a:lnTo>
                  <a:lnTo>
                    <a:pt x="86645" y="219227"/>
                  </a:lnTo>
                  <a:lnTo>
                    <a:pt x="85280" y="202450"/>
                  </a:lnTo>
                  <a:lnTo>
                    <a:pt x="83437" y="194125"/>
                  </a:lnTo>
                  <a:lnTo>
                    <a:pt x="80881" y="181524"/>
                  </a:lnTo>
                  <a:lnTo>
                    <a:pt x="78613" y="169489"/>
                  </a:lnTo>
                  <a:lnTo>
                    <a:pt x="77635" y="162864"/>
                  </a:lnTo>
                  <a:lnTo>
                    <a:pt x="77635" y="153733"/>
                  </a:lnTo>
                  <a:lnTo>
                    <a:pt x="95948" y="153733"/>
                  </a:lnTo>
                  <a:lnTo>
                    <a:pt x="97434" y="158305"/>
                  </a:lnTo>
                  <a:lnTo>
                    <a:pt x="100507" y="173532"/>
                  </a:lnTo>
                  <a:lnTo>
                    <a:pt x="102977" y="183830"/>
                  </a:lnTo>
                  <a:lnTo>
                    <a:pt x="105438" y="195040"/>
                  </a:lnTo>
                  <a:lnTo>
                    <a:pt x="107340" y="205429"/>
                  </a:lnTo>
                  <a:lnTo>
                    <a:pt x="108102" y="213118"/>
                  </a:lnTo>
                  <a:lnTo>
                    <a:pt x="108102" y="222250"/>
                  </a:lnTo>
                  <a:lnTo>
                    <a:pt x="98971" y="223786"/>
                  </a:lnTo>
                  <a:close/>
                </a:path>
              </a:pathLst>
            </a:custGeom>
            <a:solidFill>
              <a:srgbClr val="4D4D4F"/>
            </a:solidFill>
          </p:spPr>
          <p:txBody>
            <a:bodyPr wrap="square" lIns="0" tIns="0" rIns="0" bIns="0" rtlCol="0"/>
            <a:lstStyle/>
            <a:p>
              <a:endParaRPr/>
            </a:p>
          </p:txBody>
        </p:sp>
        <p:pic>
          <p:nvPicPr>
            <p:cNvPr id="10" name="object 10"/>
            <p:cNvPicPr/>
            <p:nvPr/>
          </p:nvPicPr>
          <p:blipFill>
            <a:blip r:embed="rId3" cstate="print"/>
            <a:stretch>
              <a:fillRect/>
            </a:stretch>
          </p:blipFill>
          <p:spPr>
            <a:xfrm>
              <a:off x="1531391" y="1888629"/>
              <a:ext cx="251167" cy="251167"/>
            </a:xfrm>
            <a:prstGeom prst="rect">
              <a:avLst/>
            </a:prstGeom>
          </p:spPr>
        </p:pic>
        <p:pic>
          <p:nvPicPr>
            <p:cNvPr id="11" name="object 11"/>
            <p:cNvPicPr/>
            <p:nvPr/>
          </p:nvPicPr>
          <p:blipFill>
            <a:blip r:embed="rId4" cstate="print"/>
            <a:stretch>
              <a:fillRect/>
            </a:stretch>
          </p:blipFill>
          <p:spPr>
            <a:xfrm>
              <a:off x="1802358" y="1888629"/>
              <a:ext cx="89788" cy="252704"/>
            </a:xfrm>
            <a:prstGeom prst="rect">
              <a:avLst/>
            </a:prstGeom>
          </p:spPr>
        </p:pic>
        <p:pic>
          <p:nvPicPr>
            <p:cNvPr id="12" name="object 12"/>
            <p:cNvPicPr/>
            <p:nvPr/>
          </p:nvPicPr>
          <p:blipFill>
            <a:blip r:embed="rId5" cstate="print"/>
            <a:stretch>
              <a:fillRect/>
            </a:stretch>
          </p:blipFill>
          <p:spPr>
            <a:xfrm>
              <a:off x="1989581" y="1896224"/>
              <a:ext cx="238848" cy="239014"/>
            </a:xfrm>
            <a:prstGeom prst="rect">
              <a:avLst/>
            </a:prstGeom>
          </p:spPr>
        </p:pic>
        <p:pic>
          <p:nvPicPr>
            <p:cNvPr id="13" name="object 13"/>
            <p:cNvPicPr/>
            <p:nvPr/>
          </p:nvPicPr>
          <p:blipFill>
            <a:blip r:embed="rId6" cstate="print"/>
            <a:stretch>
              <a:fillRect/>
            </a:stretch>
          </p:blipFill>
          <p:spPr>
            <a:xfrm>
              <a:off x="2326030" y="1888629"/>
              <a:ext cx="89801" cy="252704"/>
            </a:xfrm>
            <a:prstGeom prst="rect">
              <a:avLst/>
            </a:prstGeom>
          </p:spPr>
        </p:pic>
        <p:sp>
          <p:nvSpPr>
            <p:cNvPr id="14" name="object 14"/>
            <p:cNvSpPr/>
            <p:nvPr/>
          </p:nvSpPr>
          <p:spPr>
            <a:xfrm>
              <a:off x="2434081" y="1887092"/>
              <a:ext cx="252729" cy="255904"/>
            </a:xfrm>
            <a:custGeom>
              <a:avLst/>
              <a:gdLst/>
              <a:ahLst/>
              <a:cxnLst/>
              <a:rect l="l" t="t" r="r" b="b"/>
              <a:pathLst>
                <a:path w="252730" h="255905">
                  <a:moveTo>
                    <a:pt x="141592" y="19786"/>
                  </a:moveTo>
                  <a:lnTo>
                    <a:pt x="112661" y="19786"/>
                  </a:lnTo>
                  <a:lnTo>
                    <a:pt x="112661" y="3073"/>
                  </a:lnTo>
                  <a:lnTo>
                    <a:pt x="115697" y="0"/>
                  </a:lnTo>
                  <a:lnTo>
                    <a:pt x="140055" y="0"/>
                  </a:lnTo>
                  <a:lnTo>
                    <a:pt x="141592" y="6095"/>
                  </a:lnTo>
                  <a:lnTo>
                    <a:pt x="141592" y="19786"/>
                  </a:lnTo>
                  <a:close/>
                </a:path>
                <a:path w="252730" h="255905">
                  <a:moveTo>
                    <a:pt x="252717" y="44145"/>
                  </a:moveTo>
                  <a:lnTo>
                    <a:pt x="6108" y="44145"/>
                  </a:lnTo>
                  <a:lnTo>
                    <a:pt x="0" y="42659"/>
                  </a:lnTo>
                  <a:lnTo>
                    <a:pt x="0" y="21335"/>
                  </a:lnTo>
                  <a:lnTo>
                    <a:pt x="9131" y="19786"/>
                  </a:lnTo>
                  <a:lnTo>
                    <a:pt x="246608" y="19786"/>
                  </a:lnTo>
                  <a:lnTo>
                    <a:pt x="252717" y="21335"/>
                  </a:lnTo>
                  <a:lnTo>
                    <a:pt x="252717" y="44145"/>
                  </a:lnTo>
                  <a:close/>
                </a:path>
                <a:path w="252730" h="255905">
                  <a:moveTo>
                    <a:pt x="22872" y="97434"/>
                  </a:moveTo>
                  <a:lnTo>
                    <a:pt x="7645" y="97434"/>
                  </a:lnTo>
                  <a:lnTo>
                    <a:pt x="7645" y="77635"/>
                  </a:lnTo>
                  <a:lnTo>
                    <a:pt x="10668" y="73075"/>
                  </a:lnTo>
                  <a:lnTo>
                    <a:pt x="19754" y="73052"/>
                  </a:lnTo>
                  <a:lnTo>
                    <a:pt x="25885" y="72890"/>
                  </a:lnTo>
                  <a:lnTo>
                    <a:pt x="66416" y="59577"/>
                  </a:lnTo>
                  <a:lnTo>
                    <a:pt x="76098" y="44145"/>
                  </a:lnTo>
                  <a:lnTo>
                    <a:pt x="109639" y="44145"/>
                  </a:lnTo>
                  <a:lnTo>
                    <a:pt x="101391" y="55927"/>
                  </a:lnTo>
                  <a:lnTo>
                    <a:pt x="96300" y="63001"/>
                  </a:lnTo>
                  <a:lnTo>
                    <a:pt x="92929" y="67508"/>
                  </a:lnTo>
                  <a:lnTo>
                    <a:pt x="89839" y="71589"/>
                  </a:lnTo>
                  <a:lnTo>
                    <a:pt x="223638" y="71589"/>
                  </a:lnTo>
                  <a:lnTo>
                    <a:pt x="232013" y="78098"/>
                  </a:lnTo>
                  <a:lnTo>
                    <a:pt x="239772" y="85072"/>
                  </a:lnTo>
                  <a:lnTo>
                    <a:pt x="242965" y="89468"/>
                  </a:lnTo>
                  <a:lnTo>
                    <a:pt x="243033" y="89839"/>
                  </a:lnTo>
                  <a:lnTo>
                    <a:pt x="200964" y="89839"/>
                  </a:lnTo>
                  <a:lnTo>
                    <a:pt x="185693" y="90962"/>
                  </a:lnTo>
                  <a:lnTo>
                    <a:pt x="88564" y="95505"/>
                  </a:lnTo>
                  <a:lnTo>
                    <a:pt x="22872" y="97434"/>
                  </a:lnTo>
                  <a:close/>
                </a:path>
                <a:path w="252730" h="255905">
                  <a:moveTo>
                    <a:pt x="223638" y="71589"/>
                  </a:moveTo>
                  <a:lnTo>
                    <a:pt x="89839" y="71589"/>
                  </a:lnTo>
                  <a:lnTo>
                    <a:pt x="109319" y="71323"/>
                  </a:lnTo>
                  <a:lnTo>
                    <a:pt x="130367" y="70623"/>
                  </a:lnTo>
                  <a:lnTo>
                    <a:pt x="172046" y="68503"/>
                  </a:lnTo>
                  <a:lnTo>
                    <a:pt x="159842" y="60921"/>
                  </a:lnTo>
                  <a:lnTo>
                    <a:pt x="159842" y="51790"/>
                  </a:lnTo>
                  <a:lnTo>
                    <a:pt x="161378" y="47231"/>
                  </a:lnTo>
                  <a:lnTo>
                    <a:pt x="165950" y="44145"/>
                  </a:lnTo>
                  <a:lnTo>
                    <a:pt x="181178" y="44145"/>
                  </a:lnTo>
                  <a:lnTo>
                    <a:pt x="189876" y="49214"/>
                  </a:lnTo>
                  <a:lnTo>
                    <a:pt x="210692" y="62768"/>
                  </a:lnTo>
                  <a:lnTo>
                    <a:pt x="217690" y="66967"/>
                  </a:lnTo>
                  <a:lnTo>
                    <a:pt x="223638" y="71589"/>
                  </a:lnTo>
                  <a:close/>
                </a:path>
                <a:path w="252730" h="255905">
                  <a:moveTo>
                    <a:pt x="235940" y="108102"/>
                  </a:moveTo>
                  <a:lnTo>
                    <a:pt x="223786" y="108102"/>
                  </a:lnTo>
                  <a:lnTo>
                    <a:pt x="220764" y="105067"/>
                  </a:lnTo>
                  <a:lnTo>
                    <a:pt x="216154" y="101993"/>
                  </a:lnTo>
                  <a:lnTo>
                    <a:pt x="210096" y="97434"/>
                  </a:lnTo>
                  <a:lnTo>
                    <a:pt x="210096" y="95897"/>
                  </a:lnTo>
                  <a:lnTo>
                    <a:pt x="200964" y="89839"/>
                  </a:lnTo>
                  <a:lnTo>
                    <a:pt x="243033" y="89839"/>
                  </a:lnTo>
                  <a:lnTo>
                    <a:pt x="243586" y="92862"/>
                  </a:lnTo>
                  <a:lnTo>
                    <a:pt x="243586" y="100507"/>
                  </a:lnTo>
                  <a:lnTo>
                    <a:pt x="235940" y="108102"/>
                  </a:lnTo>
                  <a:close/>
                </a:path>
                <a:path w="252730" h="255905">
                  <a:moveTo>
                    <a:pt x="63944" y="255739"/>
                  </a:moveTo>
                  <a:lnTo>
                    <a:pt x="38049" y="255739"/>
                  </a:lnTo>
                  <a:lnTo>
                    <a:pt x="35026" y="249681"/>
                  </a:lnTo>
                  <a:lnTo>
                    <a:pt x="35026" y="133997"/>
                  </a:lnTo>
                  <a:lnTo>
                    <a:pt x="36738" y="121356"/>
                  </a:lnTo>
                  <a:lnTo>
                    <a:pt x="41873" y="112850"/>
                  </a:lnTo>
                  <a:lnTo>
                    <a:pt x="50430" y="108056"/>
                  </a:lnTo>
                  <a:lnTo>
                    <a:pt x="62407" y="106552"/>
                  </a:lnTo>
                  <a:lnTo>
                    <a:pt x="191846" y="106552"/>
                  </a:lnTo>
                  <a:lnTo>
                    <a:pt x="203823" y="108056"/>
                  </a:lnTo>
                  <a:lnTo>
                    <a:pt x="212380" y="112850"/>
                  </a:lnTo>
                  <a:lnTo>
                    <a:pt x="217515" y="121356"/>
                  </a:lnTo>
                  <a:lnTo>
                    <a:pt x="218608" y="129425"/>
                  </a:lnTo>
                  <a:lnTo>
                    <a:pt x="65481" y="129425"/>
                  </a:lnTo>
                  <a:lnTo>
                    <a:pt x="63944" y="132460"/>
                  </a:lnTo>
                  <a:lnTo>
                    <a:pt x="63944" y="146151"/>
                  </a:lnTo>
                  <a:lnTo>
                    <a:pt x="219227" y="146151"/>
                  </a:lnTo>
                  <a:lnTo>
                    <a:pt x="219227" y="167474"/>
                  </a:lnTo>
                  <a:lnTo>
                    <a:pt x="63944" y="167474"/>
                  </a:lnTo>
                  <a:lnTo>
                    <a:pt x="63944" y="184200"/>
                  </a:lnTo>
                  <a:lnTo>
                    <a:pt x="219227" y="184200"/>
                  </a:lnTo>
                  <a:lnTo>
                    <a:pt x="219227" y="205524"/>
                  </a:lnTo>
                  <a:lnTo>
                    <a:pt x="63944" y="205524"/>
                  </a:lnTo>
                  <a:lnTo>
                    <a:pt x="63944" y="255739"/>
                  </a:lnTo>
                  <a:close/>
                </a:path>
                <a:path w="252730" h="255905">
                  <a:moveTo>
                    <a:pt x="219227" y="146151"/>
                  </a:moveTo>
                  <a:lnTo>
                    <a:pt x="190309" y="146151"/>
                  </a:lnTo>
                  <a:lnTo>
                    <a:pt x="190309" y="132460"/>
                  </a:lnTo>
                  <a:lnTo>
                    <a:pt x="187223" y="129425"/>
                  </a:lnTo>
                  <a:lnTo>
                    <a:pt x="218608" y="129425"/>
                  </a:lnTo>
                  <a:lnTo>
                    <a:pt x="219227" y="133997"/>
                  </a:lnTo>
                  <a:lnTo>
                    <a:pt x="219227" y="146151"/>
                  </a:lnTo>
                  <a:close/>
                </a:path>
                <a:path w="252730" h="255905">
                  <a:moveTo>
                    <a:pt x="219227" y="184200"/>
                  </a:moveTo>
                  <a:lnTo>
                    <a:pt x="190309" y="184200"/>
                  </a:lnTo>
                  <a:lnTo>
                    <a:pt x="190309" y="167474"/>
                  </a:lnTo>
                  <a:lnTo>
                    <a:pt x="219227" y="167474"/>
                  </a:lnTo>
                  <a:lnTo>
                    <a:pt x="219227" y="184200"/>
                  </a:lnTo>
                  <a:close/>
                </a:path>
                <a:path w="252730" h="255905">
                  <a:moveTo>
                    <a:pt x="173532" y="252704"/>
                  </a:moveTo>
                  <a:lnTo>
                    <a:pt x="143129" y="243585"/>
                  </a:lnTo>
                  <a:lnTo>
                    <a:pt x="143129" y="226809"/>
                  </a:lnTo>
                  <a:lnTo>
                    <a:pt x="190309" y="226809"/>
                  </a:lnTo>
                  <a:lnTo>
                    <a:pt x="190309" y="205524"/>
                  </a:lnTo>
                  <a:lnTo>
                    <a:pt x="219227" y="205524"/>
                  </a:lnTo>
                  <a:lnTo>
                    <a:pt x="219134" y="226809"/>
                  </a:lnTo>
                  <a:lnTo>
                    <a:pt x="189289" y="252657"/>
                  </a:lnTo>
                  <a:lnTo>
                    <a:pt x="173532" y="252704"/>
                  </a:lnTo>
                  <a:close/>
                </a:path>
              </a:pathLst>
            </a:custGeom>
            <a:solidFill>
              <a:srgbClr val="4D4D4F"/>
            </a:solidFill>
          </p:spPr>
          <p:txBody>
            <a:bodyPr wrap="square" lIns="0" tIns="0" rIns="0" bIns="0" rtlCol="0"/>
            <a:lstStyle/>
            <a:p>
              <a:endParaRPr/>
            </a:p>
          </p:txBody>
        </p:sp>
        <p:pic>
          <p:nvPicPr>
            <p:cNvPr id="15" name="object 15"/>
            <p:cNvPicPr/>
            <p:nvPr/>
          </p:nvPicPr>
          <p:blipFill>
            <a:blip r:embed="rId7" cstate="print"/>
            <a:stretch>
              <a:fillRect/>
            </a:stretch>
          </p:blipFill>
          <p:spPr>
            <a:xfrm>
              <a:off x="2705049" y="1890166"/>
              <a:ext cx="251167" cy="251167"/>
            </a:xfrm>
            <a:prstGeom prst="rect">
              <a:avLst/>
            </a:prstGeom>
          </p:spPr>
        </p:pic>
        <p:pic>
          <p:nvPicPr>
            <p:cNvPr id="16" name="object 16"/>
            <p:cNvPicPr/>
            <p:nvPr/>
          </p:nvPicPr>
          <p:blipFill>
            <a:blip r:embed="rId4" cstate="print"/>
            <a:stretch>
              <a:fillRect/>
            </a:stretch>
          </p:blipFill>
          <p:spPr>
            <a:xfrm>
              <a:off x="2976016" y="1888629"/>
              <a:ext cx="89788" cy="252704"/>
            </a:xfrm>
            <a:prstGeom prst="rect">
              <a:avLst/>
            </a:prstGeom>
          </p:spPr>
        </p:pic>
        <p:pic>
          <p:nvPicPr>
            <p:cNvPr id="17" name="object 17"/>
            <p:cNvPicPr/>
            <p:nvPr/>
          </p:nvPicPr>
          <p:blipFill>
            <a:blip r:embed="rId8" cstate="print"/>
            <a:stretch>
              <a:fillRect/>
            </a:stretch>
          </p:blipFill>
          <p:spPr>
            <a:xfrm>
              <a:off x="3167811" y="1887092"/>
              <a:ext cx="3110001" cy="255739"/>
            </a:xfrm>
            <a:prstGeom prst="rect">
              <a:avLst/>
            </a:prstGeom>
          </p:spPr>
        </p:pic>
        <p:pic>
          <p:nvPicPr>
            <p:cNvPr id="18" name="object 18"/>
            <p:cNvPicPr/>
            <p:nvPr/>
          </p:nvPicPr>
          <p:blipFill>
            <a:blip r:embed="rId9" cstate="print"/>
            <a:stretch>
              <a:fillRect/>
            </a:stretch>
          </p:blipFill>
          <p:spPr>
            <a:xfrm>
              <a:off x="1094486" y="2336152"/>
              <a:ext cx="3680866" cy="255739"/>
            </a:xfrm>
            <a:prstGeom prst="rect">
              <a:avLst/>
            </a:prstGeom>
          </p:spPr>
        </p:pic>
        <p:pic>
          <p:nvPicPr>
            <p:cNvPr id="19" name="object 19"/>
            <p:cNvPicPr/>
            <p:nvPr/>
          </p:nvPicPr>
          <p:blipFill>
            <a:blip r:embed="rId10" cstate="print"/>
            <a:stretch>
              <a:fillRect/>
            </a:stretch>
          </p:blipFill>
          <p:spPr>
            <a:xfrm>
              <a:off x="1146276" y="2932912"/>
              <a:ext cx="74561" cy="238963"/>
            </a:xfrm>
            <a:prstGeom prst="rect">
              <a:avLst/>
            </a:prstGeom>
          </p:spPr>
        </p:pic>
        <p:pic>
          <p:nvPicPr>
            <p:cNvPr id="20" name="object 20"/>
            <p:cNvPicPr/>
            <p:nvPr/>
          </p:nvPicPr>
          <p:blipFill>
            <a:blip r:embed="rId11" cstate="print"/>
            <a:stretch>
              <a:fillRect/>
            </a:stretch>
          </p:blipFill>
          <p:spPr>
            <a:xfrm>
              <a:off x="1248270" y="2942030"/>
              <a:ext cx="216153" cy="228358"/>
            </a:xfrm>
            <a:prstGeom prst="rect">
              <a:avLst/>
            </a:prstGeom>
          </p:spPr>
        </p:pic>
        <p:pic>
          <p:nvPicPr>
            <p:cNvPr id="21" name="object 21"/>
            <p:cNvPicPr/>
            <p:nvPr/>
          </p:nvPicPr>
          <p:blipFill>
            <a:blip r:embed="rId12" cstate="print"/>
            <a:stretch>
              <a:fillRect/>
            </a:stretch>
          </p:blipFill>
          <p:spPr>
            <a:xfrm>
              <a:off x="1500936" y="2949625"/>
              <a:ext cx="219214" cy="205536"/>
            </a:xfrm>
            <a:prstGeom prst="rect">
              <a:avLst/>
            </a:prstGeom>
          </p:spPr>
        </p:pic>
        <p:pic>
          <p:nvPicPr>
            <p:cNvPr id="22" name="object 22"/>
            <p:cNvPicPr/>
            <p:nvPr/>
          </p:nvPicPr>
          <p:blipFill>
            <a:blip r:embed="rId13" cstate="print"/>
            <a:stretch>
              <a:fillRect/>
            </a:stretch>
          </p:blipFill>
          <p:spPr>
            <a:xfrm>
              <a:off x="1749082" y="2940494"/>
              <a:ext cx="223786" cy="220764"/>
            </a:xfrm>
            <a:prstGeom prst="rect">
              <a:avLst/>
            </a:prstGeom>
          </p:spPr>
        </p:pic>
        <p:pic>
          <p:nvPicPr>
            <p:cNvPr id="23" name="object 23"/>
            <p:cNvPicPr/>
            <p:nvPr/>
          </p:nvPicPr>
          <p:blipFill>
            <a:blip r:embed="rId14" cstate="print"/>
            <a:stretch>
              <a:fillRect/>
            </a:stretch>
          </p:blipFill>
          <p:spPr>
            <a:xfrm>
              <a:off x="2006345" y="2940494"/>
              <a:ext cx="216154" cy="222250"/>
            </a:xfrm>
            <a:prstGeom prst="rect">
              <a:avLst/>
            </a:prstGeom>
          </p:spPr>
        </p:pic>
        <p:pic>
          <p:nvPicPr>
            <p:cNvPr id="24" name="object 24"/>
            <p:cNvPicPr/>
            <p:nvPr/>
          </p:nvPicPr>
          <p:blipFill>
            <a:blip r:embed="rId15" cstate="print"/>
            <a:stretch>
              <a:fillRect/>
            </a:stretch>
          </p:blipFill>
          <p:spPr>
            <a:xfrm>
              <a:off x="2246858" y="2932912"/>
              <a:ext cx="73075" cy="238963"/>
            </a:xfrm>
            <a:prstGeom prst="rect">
              <a:avLst/>
            </a:prstGeom>
          </p:spPr>
        </p:pic>
        <p:pic>
          <p:nvPicPr>
            <p:cNvPr id="25" name="object 25"/>
            <p:cNvPicPr/>
            <p:nvPr/>
          </p:nvPicPr>
          <p:blipFill>
            <a:blip r:embed="rId16" cstate="print"/>
            <a:stretch>
              <a:fillRect/>
            </a:stretch>
          </p:blipFill>
          <p:spPr>
            <a:xfrm>
              <a:off x="1076223" y="3308895"/>
              <a:ext cx="1443139" cy="240499"/>
            </a:xfrm>
            <a:prstGeom prst="rect">
              <a:avLst/>
            </a:prstGeom>
          </p:spPr>
        </p:pic>
        <p:pic>
          <p:nvPicPr>
            <p:cNvPr id="26" name="object 26"/>
            <p:cNvPicPr/>
            <p:nvPr/>
          </p:nvPicPr>
          <p:blipFill>
            <a:blip r:embed="rId17" cstate="print"/>
            <a:stretch>
              <a:fillRect/>
            </a:stretch>
          </p:blipFill>
          <p:spPr>
            <a:xfrm>
              <a:off x="2546743" y="3305873"/>
              <a:ext cx="2082457" cy="240499"/>
            </a:xfrm>
            <a:prstGeom prst="rect">
              <a:avLst/>
            </a:prstGeom>
          </p:spPr>
        </p:pic>
        <p:pic>
          <p:nvPicPr>
            <p:cNvPr id="27" name="object 27"/>
            <p:cNvPicPr/>
            <p:nvPr/>
          </p:nvPicPr>
          <p:blipFill>
            <a:blip r:embed="rId18" cstate="print"/>
            <a:stretch>
              <a:fillRect/>
            </a:stretch>
          </p:blipFill>
          <p:spPr>
            <a:xfrm>
              <a:off x="1839661" y="3928470"/>
              <a:ext cx="1000871" cy="1088218"/>
            </a:xfrm>
            <a:prstGeom prst="rect">
              <a:avLst/>
            </a:prstGeom>
          </p:spPr>
        </p:pic>
        <p:pic>
          <p:nvPicPr>
            <p:cNvPr id="28" name="object 28"/>
            <p:cNvPicPr/>
            <p:nvPr/>
          </p:nvPicPr>
          <p:blipFill>
            <a:blip r:embed="rId19" cstate="print"/>
            <a:stretch>
              <a:fillRect/>
            </a:stretch>
          </p:blipFill>
          <p:spPr>
            <a:xfrm>
              <a:off x="3375872" y="4168524"/>
              <a:ext cx="655082" cy="891738"/>
            </a:xfrm>
            <a:prstGeom prst="rect">
              <a:avLst/>
            </a:prstGeom>
          </p:spPr>
        </p:pic>
        <p:pic>
          <p:nvPicPr>
            <p:cNvPr id="29" name="object 29"/>
            <p:cNvPicPr/>
            <p:nvPr/>
          </p:nvPicPr>
          <p:blipFill>
            <a:blip r:embed="rId20" cstate="print"/>
            <a:stretch>
              <a:fillRect/>
            </a:stretch>
          </p:blipFill>
          <p:spPr>
            <a:xfrm>
              <a:off x="4600260" y="3922354"/>
              <a:ext cx="1101726" cy="1146293"/>
            </a:xfrm>
            <a:prstGeom prst="rect">
              <a:avLst/>
            </a:prstGeom>
          </p:spPr>
        </p:pic>
        <p:pic>
          <p:nvPicPr>
            <p:cNvPr id="30" name="object 30"/>
            <p:cNvPicPr/>
            <p:nvPr/>
          </p:nvPicPr>
          <p:blipFill>
            <a:blip r:embed="rId21" cstate="print"/>
            <a:stretch>
              <a:fillRect/>
            </a:stretch>
          </p:blipFill>
          <p:spPr>
            <a:xfrm>
              <a:off x="890536" y="1202080"/>
              <a:ext cx="5752604" cy="534352"/>
            </a:xfrm>
            <a:prstGeom prst="rect">
              <a:avLst/>
            </a:prstGeom>
          </p:spPr>
        </p:pic>
        <p:sp>
          <p:nvSpPr>
            <p:cNvPr id="31" name="object 31"/>
            <p:cNvSpPr/>
            <p:nvPr/>
          </p:nvSpPr>
          <p:spPr>
            <a:xfrm>
              <a:off x="5586704" y="1218856"/>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32" name="object 32"/>
            <p:cNvPicPr/>
            <p:nvPr/>
          </p:nvPicPr>
          <p:blipFill>
            <a:blip r:embed="rId22" cstate="print"/>
            <a:stretch>
              <a:fillRect/>
            </a:stretch>
          </p:blipFill>
          <p:spPr>
            <a:xfrm>
              <a:off x="5696292" y="1208188"/>
              <a:ext cx="71539" cy="101993"/>
            </a:xfrm>
            <a:prstGeom prst="rect">
              <a:avLst/>
            </a:prstGeom>
          </p:spPr>
        </p:pic>
        <p:pic>
          <p:nvPicPr>
            <p:cNvPr id="33" name="object 33"/>
            <p:cNvPicPr/>
            <p:nvPr/>
          </p:nvPicPr>
          <p:blipFill>
            <a:blip r:embed="rId23" cstate="print"/>
            <a:stretch>
              <a:fillRect/>
            </a:stretch>
          </p:blipFill>
          <p:spPr>
            <a:xfrm>
              <a:off x="5787631" y="1205115"/>
              <a:ext cx="333375" cy="105524"/>
            </a:xfrm>
            <a:prstGeom prst="rect">
              <a:avLst/>
            </a:prstGeom>
          </p:spPr>
        </p:pic>
        <p:pic>
          <p:nvPicPr>
            <p:cNvPr id="34" name="object 34"/>
            <p:cNvPicPr/>
            <p:nvPr/>
          </p:nvPicPr>
          <p:blipFill>
            <a:blip r:embed="rId24" cstate="print"/>
            <a:stretch>
              <a:fillRect/>
            </a:stretch>
          </p:blipFill>
          <p:spPr>
            <a:xfrm>
              <a:off x="6156032" y="1208188"/>
              <a:ext cx="66967" cy="103479"/>
            </a:xfrm>
            <a:prstGeom prst="rect">
              <a:avLst/>
            </a:prstGeom>
          </p:spPr>
        </p:pic>
      </p:grpSp>
      <p:grpSp>
        <p:nvGrpSpPr>
          <p:cNvPr id="35" name="object 35"/>
          <p:cNvGrpSpPr/>
          <p:nvPr/>
        </p:nvGrpSpPr>
        <p:grpSpPr>
          <a:xfrm>
            <a:off x="710907" y="5647689"/>
            <a:ext cx="6113780" cy="4315460"/>
            <a:chOff x="710907" y="5647689"/>
            <a:chExt cx="6113780" cy="4315460"/>
          </a:xfrm>
        </p:grpSpPr>
        <p:sp>
          <p:nvSpPr>
            <p:cNvPr id="36" name="object 3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37" name="object 37"/>
            <p:cNvPicPr/>
            <p:nvPr/>
          </p:nvPicPr>
          <p:blipFill>
            <a:blip r:embed="rId25" cstate="print"/>
            <a:stretch>
              <a:fillRect/>
            </a:stretch>
          </p:blipFill>
          <p:spPr>
            <a:xfrm>
              <a:off x="1070178" y="6689826"/>
              <a:ext cx="5393334" cy="2589364"/>
            </a:xfrm>
            <a:prstGeom prst="rect">
              <a:avLst/>
            </a:prstGeom>
          </p:spPr>
        </p:pic>
        <p:pic>
          <p:nvPicPr>
            <p:cNvPr id="38" name="object 38"/>
            <p:cNvPicPr/>
            <p:nvPr/>
          </p:nvPicPr>
          <p:blipFill>
            <a:blip r:embed="rId26" cstate="print"/>
            <a:stretch>
              <a:fillRect/>
            </a:stretch>
          </p:blipFill>
          <p:spPr>
            <a:xfrm>
              <a:off x="890536" y="5796254"/>
              <a:ext cx="5752604" cy="534352"/>
            </a:xfrm>
            <a:prstGeom prst="rect">
              <a:avLst/>
            </a:prstGeom>
          </p:spPr>
        </p:pic>
      </p:grpSp>
      <p:sp>
        <p:nvSpPr>
          <p:cNvPr id="39" name="object 3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40" name="object 40"/>
          <p:cNvGrpSpPr/>
          <p:nvPr/>
        </p:nvGrpSpPr>
        <p:grpSpPr>
          <a:xfrm>
            <a:off x="7183539" y="1080286"/>
            <a:ext cx="368935" cy="688340"/>
            <a:chOff x="7183539" y="1080286"/>
            <a:chExt cx="368935" cy="688340"/>
          </a:xfrm>
        </p:grpSpPr>
        <p:sp>
          <p:nvSpPr>
            <p:cNvPr id="41" name="object 4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42" name="object 4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43" name="object 43"/>
            <p:cNvPicPr/>
            <p:nvPr/>
          </p:nvPicPr>
          <p:blipFill>
            <a:blip r:embed="rId27" cstate="print"/>
            <a:stretch>
              <a:fillRect/>
            </a:stretch>
          </p:blipFill>
          <p:spPr>
            <a:xfrm>
              <a:off x="7296200" y="1401508"/>
              <a:ext cx="133946" cy="270967"/>
            </a:xfrm>
            <a:prstGeom prst="rect">
              <a:avLst/>
            </a:prstGeom>
          </p:spPr>
        </p:pic>
      </p:grpSp>
      <p:grpSp>
        <p:nvGrpSpPr>
          <p:cNvPr id="44" name="object 44"/>
          <p:cNvGrpSpPr/>
          <p:nvPr/>
        </p:nvGrpSpPr>
        <p:grpSpPr>
          <a:xfrm>
            <a:off x="7183539" y="2570606"/>
            <a:ext cx="368935" cy="688340"/>
            <a:chOff x="7183539" y="2570606"/>
            <a:chExt cx="368935" cy="688340"/>
          </a:xfrm>
        </p:grpSpPr>
        <p:sp>
          <p:nvSpPr>
            <p:cNvPr id="45" name="object 4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6" name="object 46"/>
            <p:cNvPicPr/>
            <p:nvPr/>
          </p:nvPicPr>
          <p:blipFill>
            <a:blip r:embed="rId28" cstate="print"/>
            <a:stretch>
              <a:fillRect/>
            </a:stretch>
          </p:blipFill>
          <p:spPr>
            <a:xfrm>
              <a:off x="7296200" y="2686303"/>
              <a:ext cx="133946" cy="272503"/>
            </a:xfrm>
            <a:prstGeom prst="rect">
              <a:avLst/>
            </a:prstGeom>
          </p:spPr>
        </p:pic>
        <p:pic>
          <p:nvPicPr>
            <p:cNvPr id="47" name="object 47"/>
            <p:cNvPicPr/>
            <p:nvPr/>
          </p:nvPicPr>
          <p:blipFill>
            <a:blip r:embed="rId29" cstate="print"/>
            <a:stretch>
              <a:fillRect/>
            </a:stretch>
          </p:blipFill>
          <p:spPr>
            <a:xfrm>
              <a:off x="7294664" y="3013570"/>
              <a:ext cx="137020" cy="137020"/>
            </a:xfrm>
            <a:prstGeom prst="rect">
              <a:avLst/>
            </a:prstGeom>
          </p:spPr>
        </p:pic>
      </p:grpSp>
      <p:grpSp>
        <p:nvGrpSpPr>
          <p:cNvPr id="48" name="object 48"/>
          <p:cNvGrpSpPr/>
          <p:nvPr/>
        </p:nvGrpSpPr>
        <p:grpSpPr>
          <a:xfrm>
            <a:off x="7183539" y="1826221"/>
            <a:ext cx="368935" cy="687070"/>
            <a:chOff x="7183539" y="1826221"/>
            <a:chExt cx="368935" cy="687070"/>
          </a:xfrm>
        </p:grpSpPr>
        <p:sp>
          <p:nvSpPr>
            <p:cNvPr id="49" name="object 4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0" name="object 50"/>
            <p:cNvPicPr/>
            <p:nvPr/>
          </p:nvPicPr>
          <p:blipFill>
            <a:blip r:embed="rId30" cstate="print"/>
            <a:stretch>
              <a:fillRect/>
            </a:stretch>
          </p:blipFill>
          <p:spPr>
            <a:xfrm>
              <a:off x="7296200" y="1940369"/>
              <a:ext cx="133946" cy="274040"/>
            </a:xfrm>
            <a:prstGeom prst="rect">
              <a:avLst/>
            </a:prstGeom>
          </p:spPr>
        </p:pic>
        <p:pic>
          <p:nvPicPr>
            <p:cNvPr id="51" name="object 51"/>
            <p:cNvPicPr/>
            <p:nvPr/>
          </p:nvPicPr>
          <p:blipFill>
            <a:blip r:embed="rId31" cstate="print"/>
            <a:stretch>
              <a:fillRect/>
            </a:stretch>
          </p:blipFill>
          <p:spPr>
            <a:xfrm>
              <a:off x="7294664" y="2269184"/>
              <a:ext cx="137020" cy="135483"/>
            </a:xfrm>
            <a:prstGeom prst="rect">
              <a:avLst/>
            </a:prstGeom>
          </p:spPr>
        </p:pic>
      </p:grpSp>
      <p:grpSp>
        <p:nvGrpSpPr>
          <p:cNvPr id="52" name="object 52"/>
          <p:cNvGrpSpPr/>
          <p:nvPr/>
        </p:nvGrpSpPr>
        <p:grpSpPr>
          <a:xfrm>
            <a:off x="7183539" y="3314991"/>
            <a:ext cx="368935" cy="688340"/>
            <a:chOff x="7183539" y="3314991"/>
            <a:chExt cx="368935" cy="688340"/>
          </a:xfrm>
        </p:grpSpPr>
        <p:sp>
          <p:nvSpPr>
            <p:cNvPr id="53" name="object 5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4" name="object 54"/>
            <p:cNvPicPr/>
            <p:nvPr/>
          </p:nvPicPr>
          <p:blipFill>
            <a:blip r:embed="rId32" cstate="print"/>
            <a:stretch>
              <a:fillRect/>
            </a:stretch>
          </p:blipFill>
          <p:spPr>
            <a:xfrm>
              <a:off x="7296200" y="3430689"/>
              <a:ext cx="133946" cy="272453"/>
            </a:xfrm>
            <a:prstGeom prst="rect">
              <a:avLst/>
            </a:prstGeom>
          </p:spPr>
        </p:pic>
        <p:pic>
          <p:nvPicPr>
            <p:cNvPr id="55" name="object 55"/>
            <p:cNvPicPr/>
            <p:nvPr/>
          </p:nvPicPr>
          <p:blipFill>
            <a:blip r:embed="rId33" cstate="print"/>
            <a:stretch>
              <a:fillRect/>
            </a:stretch>
          </p:blipFill>
          <p:spPr>
            <a:xfrm>
              <a:off x="7294664" y="3759492"/>
              <a:ext cx="137020" cy="135483"/>
            </a:xfrm>
            <a:prstGeom prst="rect">
              <a:avLst/>
            </a:prstGeom>
          </p:spPr>
        </p:pic>
      </p:grpSp>
      <p:grpSp>
        <p:nvGrpSpPr>
          <p:cNvPr id="56" name="object 56"/>
          <p:cNvGrpSpPr/>
          <p:nvPr/>
        </p:nvGrpSpPr>
        <p:grpSpPr>
          <a:xfrm>
            <a:off x="7183539" y="4060875"/>
            <a:ext cx="368935" cy="687070"/>
            <a:chOff x="7183539" y="4060875"/>
            <a:chExt cx="368935" cy="687070"/>
          </a:xfrm>
        </p:grpSpPr>
        <p:sp>
          <p:nvSpPr>
            <p:cNvPr id="57" name="object 5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8" name="object 58"/>
            <p:cNvPicPr/>
            <p:nvPr/>
          </p:nvPicPr>
          <p:blipFill>
            <a:blip r:embed="rId34" cstate="print"/>
            <a:stretch>
              <a:fillRect/>
            </a:stretch>
          </p:blipFill>
          <p:spPr>
            <a:xfrm>
              <a:off x="7296200" y="4175073"/>
              <a:ext cx="133946" cy="273989"/>
            </a:xfrm>
            <a:prstGeom prst="rect">
              <a:avLst/>
            </a:prstGeom>
          </p:spPr>
        </p:pic>
        <p:pic>
          <p:nvPicPr>
            <p:cNvPr id="59" name="object 59"/>
            <p:cNvPicPr/>
            <p:nvPr/>
          </p:nvPicPr>
          <p:blipFill>
            <a:blip r:embed="rId35" cstate="print"/>
            <a:stretch>
              <a:fillRect/>
            </a:stretch>
          </p:blipFill>
          <p:spPr>
            <a:xfrm>
              <a:off x="7294664" y="4503889"/>
              <a:ext cx="137020" cy="136969"/>
            </a:xfrm>
            <a:prstGeom prst="rect">
              <a:avLst/>
            </a:prstGeom>
          </p:spPr>
        </p:pic>
      </p:grpSp>
      <p:grpSp>
        <p:nvGrpSpPr>
          <p:cNvPr id="60" name="object 60"/>
          <p:cNvGrpSpPr/>
          <p:nvPr/>
        </p:nvGrpSpPr>
        <p:grpSpPr>
          <a:xfrm>
            <a:off x="7183539" y="4805260"/>
            <a:ext cx="368935" cy="688340"/>
            <a:chOff x="7183539" y="4805260"/>
            <a:chExt cx="368935" cy="688340"/>
          </a:xfrm>
        </p:grpSpPr>
        <p:sp>
          <p:nvSpPr>
            <p:cNvPr id="61" name="object 6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2" name="object 62"/>
            <p:cNvPicPr/>
            <p:nvPr/>
          </p:nvPicPr>
          <p:blipFill>
            <a:blip r:embed="rId36" cstate="print"/>
            <a:stretch>
              <a:fillRect/>
            </a:stretch>
          </p:blipFill>
          <p:spPr>
            <a:xfrm>
              <a:off x="7296200" y="4920957"/>
              <a:ext cx="133946" cy="272503"/>
            </a:xfrm>
            <a:prstGeom prst="rect">
              <a:avLst/>
            </a:prstGeom>
          </p:spPr>
        </p:pic>
        <p:pic>
          <p:nvPicPr>
            <p:cNvPr id="63" name="object 63"/>
            <p:cNvPicPr/>
            <p:nvPr/>
          </p:nvPicPr>
          <p:blipFill>
            <a:blip r:embed="rId37" cstate="print"/>
            <a:stretch>
              <a:fillRect/>
            </a:stretch>
          </p:blipFill>
          <p:spPr>
            <a:xfrm>
              <a:off x="7294664" y="5248274"/>
              <a:ext cx="137020" cy="136969"/>
            </a:xfrm>
            <a:prstGeom prst="rect">
              <a:avLst/>
            </a:prstGeom>
          </p:spPr>
        </p:pic>
      </p:grpSp>
      <p:grpSp>
        <p:nvGrpSpPr>
          <p:cNvPr id="64" name="object 64"/>
          <p:cNvGrpSpPr/>
          <p:nvPr/>
        </p:nvGrpSpPr>
        <p:grpSpPr>
          <a:xfrm>
            <a:off x="7183539" y="5549645"/>
            <a:ext cx="368935" cy="688340"/>
            <a:chOff x="7183539" y="5549645"/>
            <a:chExt cx="368935" cy="688340"/>
          </a:xfrm>
        </p:grpSpPr>
        <p:sp>
          <p:nvSpPr>
            <p:cNvPr id="65" name="object 6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6" name="object 66"/>
            <p:cNvPicPr/>
            <p:nvPr/>
          </p:nvPicPr>
          <p:blipFill>
            <a:blip r:embed="rId38" cstate="print"/>
            <a:stretch>
              <a:fillRect/>
            </a:stretch>
          </p:blipFill>
          <p:spPr>
            <a:xfrm>
              <a:off x="7296200" y="5665342"/>
              <a:ext cx="133946" cy="272503"/>
            </a:xfrm>
            <a:prstGeom prst="rect">
              <a:avLst/>
            </a:prstGeom>
          </p:spPr>
        </p:pic>
        <p:pic>
          <p:nvPicPr>
            <p:cNvPr id="67" name="object 67"/>
            <p:cNvPicPr/>
            <p:nvPr/>
          </p:nvPicPr>
          <p:blipFill>
            <a:blip r:embed="rId39" cstate="print"/>
            <a:stretch>
              <a:fillRect/>
            </a:stretch>
          </p:blipFill>
          <p:spPr>
            <a:xfrm>
              <a:off x="7294664" y="5994145"/>
              <a:ext cx="137020" cy="135483"/>
            </a:xfrm>
            <a:prstGeom prst="rect">
              <a:avLst/>
            </a:prstGeom>
          </p:spPr>
        </p:pic>
      </p:grpSp>
      <p:grpSp>
        <p:nvGrpSpPr>
          <p:cNvPr id="68" name="object 68"/>
          <p:cNvGrpSpPr/>
          <p:nvPr/>
        </p:nvGrpSpPr>
        <p:grpSpPr>
          <a:xfrm>
            <a:off x="7183539" y="6295580"/>
            <a:ext cx="368935" cy="687070"/>
            <a:chOff x="7183539" y="6295580"/>
            <a:chExt cx="368935" cy="687070"/>
          </a:xfrm>
        </p:grpSpPr>
        <p:sp>
          <p:nvSpPr>
            <p:cNvPr id="69" name="object 6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0" name="object 70"/>
            <p:cNvPicPr/>
            <p:nvPr/>
          </p:nvPicPr>
          <p:blipFill>
            <a:blip r:embed="rId40" cstate="print"/>
            <a:stretch>
              <a:fillRect/>
            </a:stretch>
          </p:blipFill>
          <p:spPr>
            <a:xfrm>
              <a:off x="7296200" y="6409727"/>
              <a:ext cx="133946" cy="274040"/>
            </a:xfrm>
            <a:prstGeom prst="rect">
              <a:avLst/>
            </a:prstGeom>
          </p:spPr>
        </p:pic>
        <p:pic>
          <p:nvPicPr>
            <p:cNvPr id="71" name="object 71"/>
            <p:cNvPicPr/>
            <p:nvPr/>
          </p:nvPicPr>
          <p:blipFill>
            <a:blip r:embed="rId41" cstate="print"/>
            <a:stretch>
              <a:fillRect/>
            </a:stretch>
          </p:blipFill>
          <p:spPr>
            <a:xfrm>
              <a:off x="7294664" y="6738543"/>
              <a:ext cx="137020" cy="137020"/>
            </a:xfrm>
            <a:prstGeom prst="rect">
              <a:avLst/>
            </a:prstGeom>
          </p:spPr>
        </p:pic>
      </p:grpSp>
      <p:grpSp>
        <p:nvGrpSpPr>
          <p:cNvPr id="72" name="object 72"/>
          <p:cNvGrpSpPr/>
          <p:nvPr/>
        </p:nvGrpSpPr>
        <p:grpSpPr>
          <a:xfrm>
            <a:off x="7183539" y="7039964"/>
            <a:ext cx="368935" cy="688340"/>
            <a:chOff x="7183539" y="7039964"/>
            <a:chExt cx="368935" cy="688340"/>
          </a:xfrm>
        </p:grpSpPr>
        <p:sp>
          <p:nvSpPr>
            <p:cNvPr id="73" name="object 7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74" name="object 74"/>
            <p:cNvPicPr/>
            <p:nvPr/>
          </p:nvPicPr>
          <p:blipFill>
            <a:blip r:embed="rId42" cstate="print"/>
            <a:stretch>
              <a:fillRect/>
            </a:stretch>
          </p:blipFill>
          <p:spPr>
            <a:xfrm>
              <a:off x="7296200" y="7155662"/>
              <a:ext cx="133946" cy="272503"/>
            </a:xfrm>
            <a:prstGeom prst="rect">
              <a:avLst/>
            </a:prstGeom>
          </p:spPr>
        </p:pic>
        <p:pic>
          <p:nvPicPr>
            <p:cNvPr id="75" name="object 75"/>
            <p:cNvPicPr/>
            <p:nvPr/>
          </p:nvPicPr>
          <p:blipFill>
            <a:blip r:embed="rId43" cstate="print"/>
            <a:stretch>
              <a:fillRect/>
            </a:stretch>
          </p:blipFill>
          <p:spPr>
            <a:xfrm>
              <a:off x="7294664" y="7482928"/>
              <a:ext cx="137020" cy="137020"/>
            </a:xfrm>
            <a:prstGeom prst="rect">
              <a:avLst/>
            </a:prstGeom>
          </p:spPr>
        </p:pic>
      </p:grpSp>
      <p:grpSp>
        <p:nvGrpSpPr>
          <p:cNvPr id="76" name="object 76"/>
          <p:cNvGrpSpPr/>
          <p:nvPr/>
        </p:nvGrpSpPr>
        <p:grpSpPr>
          <a:xfrm>
            <a:off x="7183539" y="7784350"/>
            <a:ext cx="368935" cy="688340"/>
            <a:chOff x="7183539" y="7784350"/>
            <a:chExt cx="368935" cy="688340"/>
          </a:xfrm>
        </p:grpSpPr>
        <p:sp>
          <p:nvSpPr>
            <p:cNvPr id="77" name="object 7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78" name="object 78"/>
            <p:cNvPicPr/>
            <p:nvPr/>
          </p:nvPicPr>
          <p:blipFill>
            <a:blip r:embed="rId44" cstate="print"/>
            <a:stretch>
              <a:fillRect/>
            </a:stretch>
          </p:blipFill>
          <p:spPr>
            <a:xfrm>
              <a:off x="7296200" y="7900047"/>
              <a:ext cx="133946" cy="272453"/>
            </a:xfrm>
            <a:prstGeom prst="rect">
              <a:avLst/>
            </a:prstGeom>
          </p:spPr>
        </p:pic>
        <p:pic>
          <p:nvPicPr>
            <p:cNvPr id="79" name="object 79"/>
            <p:cNvPicPr/>
            <p:nvPr/>
          </p:nvPicPr>
          <p:blipFill>
            <a:blip r:embed="rId45" cstate="print"/>
            <a:stretch>
              <a:fillRect/>
            </a:stretch>
          </p:blipFill>
          <p:spPr>
            <a:xfrm>
              <a:off x="7294664" y="8228850"/>
              <a:ext cx="137020" cy="135483"/>
            </a:xfrm>
            <a:prstGeom prst="rect">
              <a:avLst/>
            </a:prstGeom>
          </p:spPr>
        </p:pic>
      </p:grpSp>
      <p:pic>
        <p:nvPicPr>
          <p:cNvPr id="80" name="object 80"/>
          <p:cNvPicPr/>
          <p:nvPr/>
        </p:nvPicPr>
        <p:blipFill>
          <a:blip r:embed="rId46" cstate="print"/>
          <a:stretch>
            <a:fillRect/>
          </a:stretch>
        </p:blipFill>
        <p:spPr>
          <a:xfrm>
            <a:off x="7183539" y="8530233"/>
            <a:ext cx="368401" cy="688085"/>
          </a:xfrm>
          <a:prstGeom prst="rect">
            <a:avLst/>
          </a:prstGeom>
        </p:spPr>
      </p:pic>
      <p:grpSp>
        <p:nvGrpSpPr>
          <p:cNvPr id="81" name="object 81"/>
          <p:cNvGrpSpPr/>
          <p:nvPr/>
        </p:nvGrpSpPr>
        <p:grpSpPr>
          <a:xfrm>
            <a:off x="7183539" y="9274619"/>
            <a:ext cx="368935" cy="688340"/>
            <a:chOff x="7183539" y="9274619"/>
            <a:chExt cx="368935" cy="688340"/>
          </a:xfrm>
        </p:grpSpPr>
        <p:sp>
          <p:nvSpPr>
            <p:cNvPr id="82" name="object 8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3" name="object 83"/>
            <p:cNvPicPr/>
            <p:nvPr/>
          </p:nvPicPr>
          <p:blipFill>
            <a:blip r:embed="rId47" cstate="print"/>
            <a:stretch>
              <a:fillRect/>
            </a:stretch>
          </p:blipFill>
          <p:spPr>
            <a:xfrm>
              <a:off x="7323581" y="9341637"/>
              <a:ext cx="79184" cy="121742"/>
            </a:xfrm>
            <a:prstGeom prst="rect">
              <a:avLst/>
            </a:prstGeom>
          </p:spPr>
        </p:pic>
        <p:pic>
          <p:nvPicPr>
            <p:cNvPr id="84" name="object 84"/>
            <p:cNvPicPr/>
            <p:nvPr/>
          </p:nvPicPr>
          <p:blipFill>
            <a:blip r:embed="rId48" cstate="print"/>
            <a:stretch>
              <a:fillRect/>
            </a:stretch>
          </p:blipFill>
          <p:spPr>
            <a:xfrm>
              <a:off x="7296200" y="9483178"/>
              <a:ext cx="133946" cy="420141"/>
            </a:xfrm>
            <a:prstGeom prst="rect">
              <a:avLst/>
            </a:prstGeom>
          </p:spPr>
        </p:pic>
      </p:grpSp>
      <p:grpSp>
        <p:nvGrpSpPr>
          <p:cNvPr id="85" name="object 2"/>
          <p:cNvGrpSpPr/>
          <p:nvPr/>
        </p:nvGrpSpPr>
        <p:grpSpPr>
          <a:xfrm>
            <a:off x="3415956" y="10148442"/>
            <a:ext cx="703580" cy="91440"/>
            <a:chOff x="3415956" y="10148442"/>
            <a:chExt cx="703580" cy="91440"/>
          </a:xfrm>
        </p:grpSpPr>
        <p:sp>
          <p:nvSpPr>
            <p:cNvPr id="86"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87" name="object 4"/>
            <p:cNvPicPr/>
            <p:nvPr/>
          </p:nvPicPr>
          <p:blipFill>
            <a:blip r:embed="rId49" cstate="print"/>
            <a:stretch>
              <a:fillRect/>
            </a:stretch>
          </p:blipFill>
          <p:spPr>
            <a:xfrm>
              <a:off x="3738663" y="10148442"/>
              <a:ext cx="121793" cy="91325"/>
            </a:xfrm>
            <a:prstGeom prst="rect">
              <a:avLst/>
            </a:prstGeom>
          </p:spPr>
        </p:pic>
        <p:sp>
          <p:nvSpPr>
            <p:cNvPr id="88"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1257401" y="1900783"/>
              <a:ext cx="4151210" cy="137020"/>
            </a:xfrm>
            <a:prstGeom prst="rect">
              <a:avLst/>
            </a:prstGeom>
          </p:spPr>
        </p:pic>
        <p:pic>
          <p:nvPicPr>
            <p:cNvPr id="9" name="object 9"/>
            <p:cNvPicPr/>
            <p:nvPr/>
          </p:nvPicPr>
          <p:blipFill>
            <a:blip r:embed="rId3" cstate="print"/>
            <a:stretch>
              <a:fillRect/>
            </a:stretch>
          </p:blipFill>
          <p:spPr>
            <a:xfrm>
              <a:off x="1115809" y="2118474"/>
              <a:ext cx="423176" cy="135483"/>
            </a:xfrm>
            <a:prstGeom prst="rect">
              <a:avLst/>
            </a:prstGeom>
          </p:spPr>
        </p:pic>
        <p:pic>
          <p:nvPicPr>
            <p:cNvPr id="10" name="object 10"/>
            <p:cNvPicPr/>
            <p:nvPr/>
          </p:nvPicPr>
          <p:blipFill>
            <a:blip r:embed="rId4" cstate="print"/>
            <a:stretch>
              <a:fillRect/>
            </a:stretch>
          </p:blipFill>
          <p:spPr>
            <a:xfrm>
              <a:off x="1561845" y="2124570"/>
              <a:ext cx="115697" cy="123329"/>
            </a:xfrm>
            <a:prstGeom prst="rect">
              <a:avLst/>
            </a:prstGeom>
          </p:spPr>
        </p:pic>
        <p:sp>
          <p:nvSpPr>
            <p:cNvPr id="11" name="object 11"/>
            <p:cNvSpPr/>
            <p:nvPr/>
          </p:nvSpPr>
          <p:spPr>
            <a:xfrm>
              <a:off x="1700364" y="2205240"/>
              <a:ext cx="41275" cy="43180"/>
            </a:xfrm>
            <a:custGeom>
              <a:avLst/>
              <a:gdLst/>
              <a:ahLst/>
              <a:cxnLst/>
              <a:rect l="l" t="t" r="r" b="b"/>
              <a:pathLst>
                <a:path w="41275" h="43180">
                  <a:moveTo>
                    <a:pt x="36563" y="42659"/>
                  </a:moveTo>
                  <a:lnTo>
                    <a:pt x="28917" y="42659"/>
                  </a:lnTo>
                  <a:lnTo>
                    <a:pt x="27381" y="39585"/>
                  </a:lnTo>
                  <a:lnTo>
                    <a:pt x="24358" y="36563"/>
                  </a:lnTo>
                  <a:lnTo>
                    <a:pt x="19522" y="29322"/>
                  </a:lnTo>
                  <a:lnTo>
                    <a:pt x="14266" y="23226"/>
                  </a:lnTo>
                  <a:lnTo>
                    <a:pt x="8722" y="17709"/>
                  </a:lnTo>
                  <a:lnTo>
                    <a:pt x="3022" y="12204"/>
                  </a:lnTo>
                  <a:lnTo>
                    <a:pt x="1536" y="10655"/>
                  </a:lnTo>
                  <a:lnTo>
                    <a:pt x="0" y="9169"/>
                  </a:lnTo>
                  <a:lnTo>
                    <a:pt x="0" y="3073"/>
                  </a:lnTo>
                  <a:lnTo>
                    <a:pt x="3022" y="0"/>
                  </a:lnTo>
                  <a:lnTo>
                    <a:pt x="12204" y="0"/>
                  </a:lnTo>
                  <a:lnTo>
                    <a:pt x="22821" y="12204"/>
                  </a:lnTo>
                  <a:lnTo>
                    <a:pt x="32105" y="21767"/>
                  </a:lnTo>
                  <a:lnTo>
                    <a:pt x="37682" y="28186"/>
                  </a:lnTo>
                  <a:lnTo>
                    <a:pt x="40404" y="32316"/>
                  </a:lnTo>
                  <a:lnTo>
                    <a:pt x="41122" y="35013"/>
                  </a:lnTo>
                  <a:lnTo>
                    <a:pt x="41122" y="39585"/>
                  </a:lnTo>
                  <a:lnTo>
                    <a:pt x="36563" y="42659"/>
                  </a:lnTo>
                  <a:close/>
                </a:path>
              </a:pathLst>
            </a:custGeom>
            <a:solidFill>
              <a:srgbClr val="4A4B4D"/>
            </a:solidFill>
          </p:spPr>
          <p:txBody>
            <a:bodyPr wrap="square" lIns="0" tIns="0" rIns="0" bIns="0" rtlCol="0"/>
            <a:lstStyle/>
            <a:p>
              <a:endParaRPr/>
            </a:p>
          </p:txBody>
        </p:sp>
        <p:pic>
          <p:nvPicPr>
            <p:cNvPr id="12" name="object 12"/>
            <p:cNvPicPr/>
            <p:nvPr/>
          </p:nvPicPr>
          <p:blipFill>
            <a:blip r:embed="rId5" cstate="print"/>
            <a:stretch>
              <a:fillRect/>
            </a:stretch>
          </p:blipFill>
          <p:spPr>
            <a:xfrm>
              <a:off x="1840407" y="2116975"/>
              <a:ext cx="2682227" cy="136982"/>
            </a:xfrm>
            <a:prstGeom prst="rect">
              <a:avLst/>
            </a:prstGeom>
          </p:spPr>
        </p:pic>
        <p:pic>
          <p:nvPicPr>
            <p:cNvPr id="13" name="object 13"/>
            <p:cNvPicPr/>
            <p:nvPr/>
          </p:nvPicPr>
          <p:blipFill>
            <a:blip r:embed="rId6" cstate="print"/>
            <a:stretch>
              <a:fillRect/>
            </a:stretch>
          </p:blipFill>
          <p:spPr>
            <a:xfrm>
              <a:off x="4623091" y="2118474"/>
              <a:ext cx="776389" cy="135483"/>
            </a:xfrm>
            <a:prstGeom prst="rect">
              <a:avLst/>
            </a:prstGeom>
          </p:spPr>
        </p:pic>
        <p:pic>
          <p:nvPicPr>
            <p:cNvPr id="14" name="object 14"/>
            <p:cNvPicPr/>
            <p:nvPr/>
          </p:nvPicPr>
          <p:blipFill>
            <a:blip r:embed="rId7" cstate="print"/>
            <a:stretch>
              <a:fillRect/>
            </a:stretch>
          </p:blipFill>
          <p:spPr>
            <a:xfrm>
              <a:off x="1114272" y="2345283"/>
              <a:ext cx="412559" cy="117221"/>
            </a:xfrm>
            <a:prstGeom prst="rect">
              <a:avLst/>
            </a:prstGeom>
          </p:spPr>
        </p:pic>
        <p:sp>
          <p:nvSpPr>
            <p:cNvPr id="15" name="object 15"/>
            <p:cNvSpPr/>
            <p:nvPr/>
          </p:nvSpPr>
          <p:spPr>
            <a:xfrm>
              <a:off x="1546618" y="2351378"/>
              <a:ext cx="126364" cy="102235"/>
            </a:xfrm>
            <a:custGeom>
              <a:avLst/>
              <a:gdLst/>
              <a:ahLst/>
              <a:cxnLst/>
              <a:rect l="l" t="t" r="r" b="b"/>
              <a:pathLst>
                <a:path w="126364" h="102235">
                  <a:moveTo>
                    <a:pt x="126352" y="89852"/>
                  </a:moveTo>
                  <a:lnTo>
                    <a:pt x="70002" y="89852"/>
                  </a:lnTo>
                  <a:lnTo>
                    <a:pt x="70002" y="12204"/>
                  </a:lnTo>
                  <a:lnTo>
                    <a:pt x="117233" y="12204"/>
                  </a:lnTo>
                  <a:lnTo>
                    <a:pt x="117233" y="0"/>
                  </a:lnTo>
                  <a:lnTo>
                    <a:pt x="9131" y="0"/>
                  </a:lnTo>
                  <a:lnTo>
                    <a:pt x="9131" y="12204"/>
                  </a:lnTo>
                  <a:lnTo>
                    <a:pt x="56311" y="12204"/>
                  </a:lnTo>
                  <a:lnTo>
                    <a:pt x="56311" y="89852"/>
                  </a:lnTo>
                  <a:lnTo>
                    <a:pt x="0" y="89852"/>
                  </a:lnTo>
                  <a:lnTo>
                    <a:pt x="0" y="102006"/>
                  </a:lnTo>
                  <a:lnTo>
                    <a:pt x="126352" y="102006"/>
                  </a:lnTo>
                  <a:lnTo>
                    <a:pt x="126352" y="89852"/>
                  </a:lnTo>
                  <a:close/>
                </a:path>
              </a:pathLst>
            </a:custGeom>
            <a:solidFill>
              <a:srgbClr val="4A4B4D"/>
            </a:solidFill>
          </p:spPr>
          <p:txBody>
            <a:bodyPr wrap="square" lIns="0" tIns="0" rIns="0" bIns="0" rtlCol="0"/>
            <a:lstStyle/>
            <a:p>
              <a:endParaRPr/>
            </a:p>
          </p:txBody>
        </p:sp>
        <p:pic>
          <p:nvPicPr>
            <p:cNvPr id="16" name="object 16"/>
            <p:cNvPicPr/>
            <p:nvPr/>
          </p:nvPicPr>
          <p:blipFill>
            <a:blip r:embed="rId8" cstate="print"/>
            <a:stretch>
              <a:fillRect/>
            </a:stretch>
          </p:blipFill>
          <p:spPr>
            <a:xfrm>
              <a:off x="1689696" y="2334666"/>
              <a:ext cx="986434" cy="135483"/>
            </a:xfrm>
            <a:prstGeom prst="rect">
              <a:avLst/>
            </a:prstGeom>
          </p:spPr>
        </p:pic>
        <p:pic>
          <p:nvPicPr>
            <p:cNvPr id="17" name="object 17"/>
            <p:cNvPicPr/>
            <p:nvPr/>
          </p:nvPicPr>
          <p:blipFill>
            <a:blip r:embed="rId9" cstate="print"/>
            <a:stretch>
              <a:fillRect/>
            </a:stretch>
          </p:blipFill>
          <p:spPr>
            <a:xfrm>
              <a:off x="2695917" y="2331592"/>
              <a:ext cx="2350401" cy="138556"/>
            </a:xfrm>
            <a:prstGeom prst="rect">
              <a:avLst/>
            </a:prstGeom>
          </p:spPr>
        </p:pic>
        <p:pic>
          <p:nvPicPr>
            <p:cNvPr id="18" name="object 18"/>
            <p:cNvPicPr/>
            <p:nvPr/>
          </p:nvPicPr>
          <p:blipFill>
            <a:blip r:embed="rId10" cstate="print"/>
            <a:stretch>
              <a:fillRect/>
            </a:stretch>
          </p:blipFill>
          <p:spPr>
            <a:xfrm>
              <a:off x="5544096" y="1870073"/>
              <a:ext cx="621055" cy="599188"/>
            </a:xfrm>
            <a:prstGeom prst="rect">
              <a:avLst/>
            </a:prstGeom>
          </p:spPr>
        </p:pic>
        <p:pic>
          <p:nvPicPr>
            <p:cNvPr id="19" name="object 19"/>
            <p:cNvPicPr/>
            <p:nvPr/>
          </p:nvPicPr>
          <p:blipFill>
            <a:blip r:embed="rId11" cstate="print"/>
            <a:stretch>
              <a:fillRect/>
            </a:stretch>
          </p:blipFill>
          <p:spPr>
            <a:xfrm>
              <a:off x="1070178" y="2599537"/>
              <a:ext cx="5393334" cy="2112911"/>
            </a:xfrm>
            <a:prstGeom prst="rect">
              <a:avLst/>
            </a:prstGeom>
          </p:spPr>
        </p:pic>
        <p:pic>
          <p:nvPicPr>
            <p:cNvPr id="20" name="object 20"/>
            <p:cNvPicPr/>
            <p:nvPr/>
          </p:nvPicPr>
          <p:blipFill>
            <a:blip r:embed="rId12" cstate="print"/>
            <a:stretch>
              <a:fillRect/>
            </a:stretch>
          </p:blipFill>
          <p:spPr>
            <a:xfrm>
              <a:off x="1109713" y="4795519"/>
              <a:ext cx="5372100" cy="397941"/>
            </a:xfrm>
            <a:prstGeom prst="rect">
              <a:avLst/>
            </a:prstGeom>
          </p:spPr>
        </p:pic>
        <p:pic>
          <p:nvPicPr>
            <p:cNvPr id="21" name="object 21"/>
            <p:cNvPicPr/>
            <p:nvPr/>
          </p:nvPicPr>
          <p:blipFill>
            <a:blip r:embed="rId13" cstate="print"/>
            <a:stretch>
              <a:fillRect/>
            </a:stretch>
          </p:blipFill>
          <p:spPr>
            <a:xfrm>
              <a:off x="890536" y="1229474"/>
              <a:ext cx="5752604" cy="534339"/>
            </a:xfrm>
            <a:prstGeom prst="rect">
              <a:avLst/>
            </a:prstGeom>
          </p:spPr>
        </p:pic>
        <p:sp>
          <p:nvSpPr>
            <p:cNvPr id="22" name="object 22"/>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23" name="object 23"/>
            <p:cNvPicPr/>
            <p:nvPr/>
          </p:nvPicPr>
          <p:blipFill>
            <a:blip r:embed="rId14" cstate="print"/>
            <a:stretch>
              <a:fillRect/>
            </a:stretch>
          </p:blipFill>
          <p:spPr>
            <a:xfrm>
              <a:off x="5696292" y="1235570"/>
              <a:ext cx="71539" cy="101993"/>
            </a:xfrm>
            <a:prstGeom prst="rect">
              <a:avLst/>
            </a:prstGeom>
          </p:spPr>
        </p:pic>
        <p:sp>
          <p:nvSpPr>
            <p:cNvPr id="24" name="object 24"/>
            <p:cNvSpPr/>
            <p:nvPr/>
          </p:nvSpPr>
          <p:spPr>
            <a:xfrm>
              <a:off x="5787631" y="1235570"/>
              <a:ext cx="71755" cy="102235"/>
            </a:xfrm>
            <a:custGeom>
              <a:avLst/>
              <a:gdLst/>
              <a:ahLst/>
              <a:cxnLst/>
              <a:rect l="l" t="t" r="r" b="b"/>
              <a:pathLst>
                <a:path w="71754" h="102234">
                  <a:moveTo>
                    <a:pt x="12204" y="101993"/>
                  </a:moveTo>
                  <a:lnTo>
                    <a:pt x="0" y="101993"/>
                  </a:lnTo>
                  <a:lnTo>
                    <a:pt x="0" y="3073"/>
                  </a:lnTo>
                  <a:lnTo>
                    <a:pt x="4559" y="0"/>
                  </a:lnTo>
                  <a:lnTo>
                    <a:pt x="38049" y="0"/>
                  </a:lnTo>
                  <a:lnTo>
                    <a:pt x="56130" y="3452"/>
                  </a:lnTo>
                  <a:lnTo>
                    <a:pt x="65043" y="10668"/>
                  </a:lnTo>
                  <a:lnTo>
                    <a:pt x="13690" y="10668"/>
                  </a:lnTo>
                  <a:lnTo>
                    <a:pt x="12204" y="13690"/>
                  </a:lnTo>
                  <a:lnTo>
                    <a:pt x="12204" y="48717"/>
                  </a:lnTo>
                  <a:lnTo>
                    <a:pt x="64833" y="48717"/>
                  </a:lnTo>
                  <a:lnTo>
                    <a:pt x="56130" y="55908"/>
                  </a:lnTo>
                  <a:lnTo>
                    <a:pt x="38049" y="59385"/>
                  </a:lnTo>
                  <a:lnTo>
                    <a:pt x="12204" y="59385"/>
                  </a:lnTo>
                  <a:lnTo>
                    <a:pt x="12204" y="101993"/>
                  </a:lnTo>
                  <a:close/>
                </a:path>
                <a:path w="71754" h="102234">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8"/>
                  </a:lnTo>
                  <a:lnTo>
                    <a:pt x="65043" y="10668"/>
                  </a:lnTo>
                  <a:lnTo>
                    <a:pt x="66214" y="11615"/>
                  </a:lnTo>
                  <a:lnTo>
                    <a:pt x="70588" y="21200"/>
                  </a:lnTo>
                  <a:lnTo>
                    <a:pt x="71539" y="28917"/>
                  </a:lnTo>
                  <a:lnTo>
                    <a:pt x="70588" y="37530"/>
                  </a:lnTo>
                  <a:lnTo>
                    <a:pt x="66214" y="47575"/>
                  </a:lnTo>
                  <a:lnTo>
                    <a:pt x="64833" y="48717"/>
                  </a:lnTo>
                  <a:close/>
                </a:path>
              </a:pathLst>
            </a:custGeom>
            <a:solidFill>
              <a:srgbClr val="4A4B4D"/>
            </a:solidFill>
          </p:spPr>
          <p:txBody>
            <a:bodyPr wrap="square" lIns="0" tIns="0" rIns="0" bIns="0" rtlCol="0"/>
            <a:lstStyle/>
            <a:p>
              <a:endParaRPr/>
            </a:p>
          </p:txBody>
        </p:sp>
      </p:grpSp>
      <p:grpSp>
        <p:nvGrpSpPr>
          <p:cNvPr id="25" name="object 25"/>
          <p:cNvGrpSpPr/>
          <p:nvPr/>
        </p:nvGrpSpPr>
        <p:grpSpPr>
          <a:xfrm>
            <a:off x="710907" y="5647689"/>
            <a:ext cx="6113780" cy="4315460"/>
            <a:chOff x="710907" y="5647689"/>
            <a:chExt cx="6113780" cy="4315460"/>
          </a:xfrm>
        </p:grpSpPr>
        <p:sp>
          <p:nvSpPr>
            <p:cNvPr id="26" name="object 2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27" name="object 27"/>
            <p:cNvPicPr/>
            <p:nvPr/>
          </p:nvPicPr>
          <p:blipFill>
            <a:blip r:embed="rId15" cstate="print"/>
            <a:stretch>
              <a:fillRect/>
            </a:stretch>
          </p:blipFill>
          <p:spPr>
            <a:xfrm>
              <a:off x="2265108" y="6677672"/>
              <a:ext cx="3003461" cy="240499"/>
            </a:xfrm>
            <a:prstGeom prst="rect">
              <a:avLst/>
            </a:prstGeom>
          </p:spPr>
        </p:pic>
        <p:pic>
          <p:nvPicPr>
            <p:cNvPr id="28" name="object 28"/>
            <p:cNvPicPr/>
            <p:nvPr/>
          </p:nvPicPr>
          <p:blipFill>
            <a:blip r:embed="rId16" cstate="print"/>
            <a:stretch>
              <a:fillRect/>
            </a:stretch>
          </p:blipFill>
          <p:spPr>
            <a:xfrm>
              <a:off x="5480151" y="6407473"/>
              <a:ext cx="688035" cy="691877"/>
            </a:xfrm>
            <a:prstGeom prst="rect">
              <a:avLst/>
            </a:prstGeom>
          </p:spPr>
        </p:pic>
        <p:pic>
          <p:nvPicPr>
            <p:cNvPr id="29" name="object 29"/>
            <p:cNvPicPr/>
            <p:nvPr/>
          </p:nvPicPr>
          <p:blipFill>
            <a:blip r:embed="rId17" cstate="print"/>
            <a:stretch>
              <a:fillRect/>
            </a:stretch>
          </p:blipFill>
          <p:spPr>
            <a:xfrm>
              <a:off x="1073200" y="9579076"/>
              <a:ext cx="726135" cy="118757"/>
            </a:xfrm>
            <a:prstGeom prst="rect">
              <a:avLst/>
            </a:prstGeom>
          </p:spPr>
        </p:pic>
        <p:sp>
          <p:nvSpPr>
            <p:cNvPr id="30" name="object 30"/>
            <p:cNvSpPr/>
            <p:nvPr/>
          </p:nvSpPr>
          <p:spPr>
            <a:xfrm>
              <a:off x="1813026" y="9586709"/>
              <a:ext cx="530225" cy="97790"/>
            </a:xfrm>
            <a:custGeom>
              <a:avLst/>
              <a:gdLst/>
              <a:ahLst/>
              <a:cxnLst/>
              <a:rect l="l" t="t" r="r" b="b"/>
              <a:pathLst>
                <a:path w="530225" h="97790">
                  <a:moveTo>
                    <a:pt x="95897" y="47180"/>
                  </a:moveTo>
                  <a:lnTo>
                    <a:pt x="0" y="47180"/>
                  </a:lnTo>
                  <a:lnTo>
                    <a:pt x="0" y="56311"/>
                  </a:lnTo>
                  <a:lnTo>
                    <a:pt x="95897" y="56311"/>
                  </a:lnTo>
                  <a:lnTo>
                    <a:pt x="95897" y="47180"/>
                  </a:lnTo>
                  <a:close/>
                </a:path>
                <a:path w="530225" h="97790">
                  <a:moveTo>
                    <a:pt x="202450" y="91338"/>
                  </a:moveTo>
                  <a:lnTo>
                    <a:pt x="184200" y="51752"/>
                  </a:lnTo>
                  <a:lnTo>
                    <a:pt x="178092" y="42621"/>
                  </a:lnTo>
                  <a:lnTo>
                    <a:pt x="173532" y="42621"/>
                  </a:lnTo>
                  <a:lnTo>
                    <a:pt x="170459" y="44157"/>
                  </a:lnTo>
                  <a:lnTo>
                    <a:pt x="170459" y="48717"/>
                  </a:lnTo>
                  <a:lnTo>
                    <a:pt x="171996" y="48717"/>
                  </a:lnTo>
                  <a:lnTo>
                    <a:pt x="171996" y="51752"/>
                  </a:lnTo>
                  <a:lnTo>
                    <a:pt x="176060" y="57505"/>
                  </a:lnTo>
                  <a:lnTo>
                    <a:pt x="179412" y="63373"/>
                  </a:lnTo>
                  <a:lnTo>
                    <a:pt x="182473" y="69532"/>
                  </a:lnTo>
                  <a:lnTo>
                    <a:pt x="185686" y="76111"/>
                  </a:lnTo>
                  <a:lnTo>
                    <a:pt x="171742" y="78130"/>
                  </a:lnTo>
                  <a:lnTo>
                    <a:pt x="157530" y="79717"/>
                  </a:lnTo>
                  <a:lnTo>
                    <a:pt x="129374" y="82207"/>
                  </a:lnTo>
                  <a:lnTo>
                    <a:pt x="137007" y="63373"/>
                  </a:lnTo>
                  <a:lnTo>
                    <a:pt x="144970" y="40728"/>
                  </a:lnTo>
                  <a:lnTo>
                    <a:pt x="151206" y="20993"/>
                  </a:lnTo>
                  <a:lnTo>
                    <a:pt x="153733" y="10668"/>
                  </a:lnTo>
                  <a:lnTo>
                    <a:pt x="153733" y="6108"/>
                  </a:lnTo>
                  <a:lnTo>
                    <a:pt x="144614" y="6108"/>
                  </a:lnTo>
                  <a:lnTo>
                    <a:pt x="143065" y="9131"/>
                  </a:lnTo>
                  <a:lnTo>
                    <a:pt x="143065" y="12153"/>
                  </a:lnTo>
                  <a:lnTo>
                    <a:pt x="140716" y="20345"/>
                  </a:lnTo>
                  <a:lnTo>
                    <a:pt x="127063" y="63169"/>
                  </a:lnTo>
                  <a:lnTo>
                    <a:pt x="118706" y="83693"/>
                  </a:lnTo>
                  <a:lnTo>
                    <a:pt x="112610" y="83693"/>
                  </a:lnTo>
                  <a:lnTo>
                    <a:pt x="111125" y="85229"/>
                  </a:lnTo>
                  <a:lnTo>
                    <a:pt x="109588" y="85229"/>
                  </a:lnTo>
                  <a:lnTo>
                    <a:pt x="109588" y="94361"/>
                  </a:lnTo>
                  <a:lnTo>
                    <a:pt x="114147" y="94361"/>
                  </a:lnTo>
                  <a:lnTo>
                    <a:pt x="124942" y="93345"/>
                  </a:lnTo>
                  <a:lnTo>
                    <a:pt x="145732" y="90766"/>
                  </a:lnTo>
                  <a:lnTo>
                    <a:pt x="169379" y="87312"/>
                  </a:lnTo>
                  <a:lnTo>
                    <a:pt x="188760" y="83693"/>
                  </a:lnTo>
                  <a:lnTo>
                    <a:pt x="188760" y="85229"/>
                  </a:lnTo>
                  <a:lnTo>
                    <a:pt x="191782" y="91338"/>
                  </a:lnTo>
                  <a:lnTo>
                    <a:pt x="191782" y="92875"/>
                  </a:lnTo>
                  <a:lnTo>
                    <a:pt x="193319" y="95897"/>
                  </a:lnTo>
                  <a:lnTo>
                    <a:pt x="193319" y="97434"/>
                  </a:lnTo>
                  <a:lnTo>
                    <a:pt x="199428" y="97434"/>
                  </a:lnTo>
                  <a:lnTo>
                    <a:pt x="202450" y="95897"/>
                  </a:lnTo>
                  <a:lnTo>
                    <a:pt x="202450" y="91338"/>
                  </a:lnTo>
                  <a:close/>
                </a:path>
                <a:path w="530225" h="97790">
                  <a:moveTo>
                    <a:pt x="309016" y="12153"/>
                  </a:moveTo>
                  <a:lnTo>
                    <a:pt x="302907" y="7594"/>
                  </a:lnTo>
                  <a:lnTo>
                    <a:pt x="302907" y="15240"/>
                  </a:lnTo>
                  <a:lnTo>
                    <a:pt x="302907" y="22821"/>
                  </a:lnTo>
                  <a:lnTo>
                    <a:pt x="301371" y="25857"/>
                  </a:lnTo>
                  <a:lnTo>
                    <a:pt x="293789" y="25857"/>
                  </a:lnTo>
                  <a:lnTo>
                    <a:pt x="290753" y="22821"/>
                  </a:lnTo>
                  <a:lnTo>
                    <a:pt x="290753" y="15240"/>
                  </a:lnTo>
                  <a:lnTo>
                    <a:pt x="293789" y="13703"/>
                  </a:lnTo>
                  <a:lnTo>
                    <a:pt x="301371" y="13703"/>
                  </a:lnTo>
                  <a:lnTo>
                    <a:pt x="302907" y="15240"/>
                  </a:lnTo>
                  <a:lnTo>
                    <a:pt x="302907" y="7594"/>
                  </a:lnTo>
                  <a:lnTo>
                    <a:pt x="290753" y="7594"/>
                  </a:lnTo>
                  <a:lnTo>
                    <a:pt x="286194" y="12153"/>
                  </a:lnTo>
                  <a:lnTo>
                    <a:pt x="286194" y="25857"/>
                  </a:lnTo>
                  <a:lnTo>
                    <a:pt x="290753" y="30467"/>
                  </a:lnTo>
                  <a:lnTo>
                    <a:pt x="302907" y="30467"/>
                  </a:lnTo>
                  <a:lnTo>
                    <a:pt x="309016" y="25857"/>
                  </a:lnTo>
                  <a:lnTo>
                    <a:pt x="309016" y="13703"/>
                  </a:lnTo>
                  <a:lnTo>
                    <a:pt x="309016" y="12153"/>
                  </a:lnTo>
                  <a:close/>
                </a:path>
                <a:path w="530225" h="97790">
                  <a:moveTo>
                    <a:pt x="315112" y="80670"/>
                  </a:moveTo>
                  <a:lnTo>
                    <a:pt x="270408" y="28727"/>
                  </a:lnTo>
                  <a:lnTo>
                    <a:pt x="267855" y="25857"/>
                  </a:lnTo>
                  <a:lnTo>
                    <a:pt x="262940" y="20383"/>
                  </a:lnTo>
                  <a:lnTo>
                    <a:pt x="257200" y="16319"/>
                  </a:lnTo>
                  <a:lnTo>
                    <a:pt x="251167" y="15240"/>
                  </a:lnTo>
                  <a:lnTo>
                    <a:pt x="245071" y="15240"/>
                  </a:lnTo>
                  <a:lnTo>
                    <a:pt x="240499" y="21285"/>
                  </a:lnTo>
                  <a:lnTo>
                    <a:pt x="235940" y="27393"/>
                  </a:lnTo>
                  <a:lnTo>
                    <a:pt x="228600" y="38265"/>
                  </a:lnTo>
                  <a:lnTo>
                    <a:pt x="224129" y="44704"/>
                  </a:lnTo>
                  <a:lnTo>
                    <a:pt x="221373" y="48590"/>
                  </a:lnTo>
                  <a:lnTo>
                    <a:pt x="219176" y="51752"/>
                  </a:lnTo>
                  <a:lnTo>
                    <a:pt x="214604" y="57848"/>
                  </a:lnTo>
                  <a:lnTo>
                    <a:pt x="214604" y="62407"/>
                  </a:lnTo>
                  <a:lnTo>
                    <a:pt x="216141" y="65443"/>
                  </a:lnTo>
                  <a:lnTo>
                    <a:pt x="222250" y="65443"/>
                  </a:lnTo>
                  <a:lnTo>
                    <a:pt x="225272" y="62407"/>
                  </a:lnTo>
                  <a:lnTo>
                    <a:pt x="228320" y="57531"/>
                  </a:lnTo>
                  <a:lnTo>
                    <a:pt x="238975" y="41440"/>
                  </a:lnTo>
                  <a:lnTo>
                    <a:pt x="242036" y="36512"/>
                  </a:lnTo>
                  <a:lnTo>
                    <a:pt x="246608" y="28930"/>
                  </a:lnTo>
                  <a:lnTo>
                    <a:pt x="248094" y="25857"/>
                  </a:lnTo>
                  <a:lnTo>
                    <a:pt x="252653" y="25857"/>
                  </a:lnTo>
                  <a:lnTo>
                    <a:pt x="286435" y="64681"/>
                  </a:lnTo>
                  <a:lnTo>
                    <a:pt x="293217" y="73444"/>
                  </a:lnTo>
                  <a:lnTo>
                    <a:pt x="297992" y="79336"/>
                  </a:lnTo>
                  <a:lnTo>
                    <a:pt x="302907" y="85229"/>
                  </a:lnTo>
                  <a:lnTo>
                    <a:pt x="304444" y="86766"/>
                  </a:lnTo>
                  <a:lnTo>
                    <a:pt x="305943" y="89801"/>
                  </a:lnTo>
                  <a:lnTo>
                    <a:pt x="310553" y="89801"/>
                  </a:lnTo>
                  <a:lnTo>
                    <a:pt x="315112" y="86766"/>
                  </a:lnTo>
                  <a:lnTo>
                    <a:pt x="315112" y="80670"/>
                  </a:lnTo>
                  <a:close/>
                </a:path>
                <a:path w="530225" h="97790">
                  <a:moveTo>
                    <a:pt x="420141" y="47180"/>
                  </a:moveTo>
                  <a:lnTo>
                    <a:pt x="324243" y="47180"/>
                  </a:lnTo>
                  <a:lnTo>
                    <a:pt x="324243" y="56311"/>
                  </a:lnTo>
                  <a:lnTo>
                    <a:pt x="420141" y="56311"/>
                  </a:lnTo>
                  <a:lnTo>
                    <a:pt x="420141" y="47180"/>
                  </a:lnTo>
                  <a:close/>
                </a:path>
                <a:path w="530225" h="97790">
                  <a:moveTo>
                    <a:pt x="474903" y="48717"/>
                  </a:moveTo>
                  <a:lnTo>
                    <a:pt x="471881" y="47180"/>
                  </a:lnTo>
                  <a:lnTo>
                    <a:pt x="467321" y="44157"/>
                  </a:lnTo>
                  <a:lnTo>
                    <a:pt x="457060" y="40157"/>
                  </a:lnTo>
                  <a:lnTo>
                    <a:pt x="449224" y="37312"/>
                  </a:lnTo>
                  <a:lnTo>
                    <a:pt x="443966" y="35598"/>
                  </a:lnTo>
                  <a:lnTo>
                    <a:pt x="441426" y="35026"/>
                  </a:lnTo>
                  <a:lnTo>
                    <a:pt x="436854" y="35026"/>
                  </a:lnTo>
                  <a:lnTo>
                    <a:pt x="436854" y="42621"/>
                  </a:lnTo>
                  <a:lnTo>
                    <a:pt x="439928" y="44157"/>
                  </a:lnTo>
                  <a:lnTo>
                    <a:pt x="441426" y="45643"/>
                  </a:lnTo>
                  <a:lnTo>
                    <a:pt x="449059" y="47180"/>
                  </a:lnTo>
                  <a:lnTo>
                    <a:pt x="464286" y="54775"/>
                  </a:lnTo>
                  <a:lnTo>
                    <a:pt x="468858" y="57848"/>
                  </a:lnTo>
                  <a:lnTo>
                    <a:pt x="473417" y="57848"/>
                  </a:lnTo>
                  <a:lnTo>
                    <a:pt x="474903" y="54775"/>
                  </a:lnTo>
                  <a:lnTo>
                    <a:pt x="474903" y="48717"/>
                  </a:lnTo>
                  <a:close/>
                </a:path>
                <a:path w="530225" h="97790">
                  <a:moveTo>
                    <a:pt x="484085" y="21285"/>
                  </a:moveTo>
                  <a:lnTo>
                    <a:pt x="481012" y="19799"/>
                  </a:lnTo>
                  <a:lnTo>
                    <a:pt x="476440" y="16725"/>
                  </a:lnTo>
                  <a:lnTo>
                    <a:pt x="466153" y="12750"/>
                  </a:lnTo>
                  <a:lnTo>
                    <a:pt x="458165" y="9893"/>
                  </a:lnTo>
                  <a:lnTo>
                    <a:pt x="452462" y="8178"/>
                  </a:lnTo>
                  <a:lnTo>
                    <a:pt x="449059" y="7594"/>
                  </a:lnTo>
                  <a:lnTo>
                    <a:pt x="445985" y="7594"/>
                  </a:lnTo>
                  <a:lnTo>
                    <a:pt x="444500" y="10668"/>
                  </a:lnTo>
                  <a:lnTo>
                    <a:pt x="444500" y="15240"/>
                  </a:lnTo>
                  <a:lnTo>
                    <a:pt x="447522" y="16725"/>
                  </a:lnTo>
                  <a:lnTo>
                    <a:pt x="450596" y="16725"/>
                  </a:lnTo>
                  <a:lnTo>
                    <a:pt x="456653" y="19799"/>
                  </a:lnTo>
                  <a:lnTo>
                    <a:pt x="471881" y="25857"/>
                  </a:lnTo>
                  <a:lnTo>
                    <a:pt x="477989" y="28930"/>
                  </a:lnTo>
                  <a:lnTo>
                    <a:pt x="482549" y="28930"/>
                  </a:lnTo>
                  <a:lnTo>
                    <a:pt x="484085" y="25857"/>
                  </a:lnTo>
                  <a:lnTo>
                    <a:pt x="484085" y="21285"/>
                  </a:lnTo>
                  <a:close/>
                </a:path>
                <a:path w="530225" h="97790">
                  <a:moveTo>
                    <a:pt x="516039" y="13703"/>
                  </a:moveTo>
                  <a:lnTo>
                    <a:pt x="513003" y="7594"/>
                  </a:lnTo>
                  <a:lnTo>
                    <a:pt x="513003" y="6108"/>
                  </a:lnTo>
                  <a:lnTo>
                    <a:pt x="511467" y="3035"/>
                  </a:lnTo>
                  <a:lnTo>
                    <a:pt x="509930" y="1498"/>
                  </a:lnTo>
                  <a:lnTo>
                    <a:pt x="505371" y="1498"/>
                  </a:lnTo>
                  <a:lnTo>
                    <a:pt x="505371" y="6108"/>
                  </a:lnTo>
                  <a:lnTo>
                    <a:pt x="506907" y="10668"/>
                  </a:lnTo>
                  <a:lnTo>
                    <a:pt x="508444" y="12153"/>
                  </a:lnTo>
                  <a:lnTo>
                    <a:pt x="508444" y="16725"/>
                  </a:lnTo>
                  <a:lnTo>
                    <a:pt x="509930" y="16725"/>
                  </a:lnTo>
                  <a:lnTo>
                    <a:pt x="509930" y="18262"/>
                  </a:lnTo>
                  <a:lnTo>
                    <a:pt x="516039" y="18262"/>
                  </a:lnTo>
                  <a:lnTo>
                    <a:pt x="516039" y="13703"/>
                  </a:lnTo>
                  <a:close/>
                </a:path>
                <a:path w="530225" h="97790">
                  <a:moveTo>
                    <a:pt x="526694" y="25857"/>
                  </a:moveTo>
                  <a:lnTo>
                    <a:pt x="517575" y="25857"/>
                  </a:lnTo>
                  <a:lnTo>
                    <a:pt x="517575" y="27393"/>
                  </a:lnTo>
                  <a:lnTo>
                    <a:pt x="516039" y="28930"/>
                  </a:lnTo>
                  <a:lnTo>
                    <a:pt x="513003" y="38049"/>
                  </a:lnTo>
                  <a:lnTo>
                    <a:pt x="513003" y="39598"/>
                  </a:lnTo>
                  <a:lnTo>
                    <a:pt x="505777" y="53149"/>
                  </a:lnTo>
                  <a:lnTo>
                    <a:pt x="494144" y="66979"/>
                  </a:lnTo>
                  <a:lnTo>
                    <a:pt x="475957" y="78536"/>
                  </a:lnTo>
                  <a:lnTo>
                    <a:pt x="449059" y="85229"/>
                  </a:lnTo>
                  <a:lnTo>
                    <a:pt x="444500" y="85229"/>
                  </a:lnTo>
                  <a:lnTo>
                    <a:pt x="441426" y="86766"/>
                  </a:lnTo>
                  <a:lnTo>
                    <a:pt x="441426" y="95897"/>
                  </a:lnTo>
                  <a:lnTo>
                    <a:pt x="445985" y="95897"/>
                  </a:lnTo>
                  <a:lnTo>
                    <a:pt x="484124" y="84975"/>
                  </a:lnTo>
                  <a:lnTo>
                    <a:pt x="513194" y="59131"/>
                  </a:lnTo>
                  <a:lnTo>
                    <a:pt x="526694" y="30467"/>
                  </a:lnTo>
                  <a:lnTo>
                    <a:pt x="526694" y="25857"/>
                  </a:lnTo>
                  <a:close/>
                </a:path>
                <a:path w="530225" h="97790">
                  <a:moveTo>
                    <a:pt x="529729" y="12153"/>
                  </a:moveTo>
                  <a:lnTo>
                    <a:pt x="526694" y="6108"/>
                  </a:lnTo>
                  <a:lnTo>
                    <a:pt x="525157" y="4572"/>
                  </a:lnTo>
                  <a:lnTo>
                    <a:pt x="523621" y="1498"/>
                  </a:lnTo>
                  <a:lnTo>
                    <a:pt x="523621" y="0"/>
                  </a:lnTo>
                  <a:lnTo>
                    <a:pt x="520598" y="0"/>
                  </a:lnTo>
                  <a:lnTo>
                    <a:pt x="517575" y="1498"/>
                  </a:lnTo>
                  <a:lnTo>
                    <a:pt x="517575" y="4572"/>
                  </a:lnTo>
                  <a:lnTo>
                    <a:pt x="519061" y="4572"/>
                  </a:lnTo>
                  <a:lnTo>
                    <a:pt x="519061" y="6108"/>
                  </a:lnTo>
                  <a:lnTo>
                    <a:pt x="522135" y="12153"/>
                  </a:lnTo>
                  <a:lnTo>
                    <a:pt x="522135" y="15240"/>
                  </a:lnTo>
                  <a:lnTo>
                    <a:pt x="523621" y="15240"/>
                  </a:lnTo>
                  <a:lnTo>
                    <a:pt x="523621" y="16725"/>
                  </a:lnTo>
                  <a:lnTo>
                    <a:pt x="529729" y="16725"/>
                  </a:lnTo>
                  <a:lnTo>
                    <a:pt x="529729" y="12153"/>
                  </a:lnTo>
                  <a:close/>
                </a:path>
              </a:pathLst>
            </a:custGeom>
            <a:solidFill>
              <a:srgbClr val="4A4B4D"/>
            </a:solidFill>
          </p:spPr>
          <p:txBody>
            <a:bodyPr wrap="square" lIns="0" tIns="0" rIns="0" bIns="0" rtlCol="0"/>
            <a:lstStyle/>
            <a:p>
              <a:endParaRPr/>
            </a:p>
          </p:txBody>
        </p:sp>
        <p:pic>
          <p:nvPicPr>
            <p:cNvPr id="31" name="object 31"/>
            <p:cNvPicPr/>
            <p:nvPr/>
          </p:nvPicPr>
          <p:blipFill>
            <a:blip r:embed="rId18" cstate="print"/>
            <a:stretch>
              <a:fillRect/>
            </a:stretch>
          </p:blipFill>
          <p:spPr>
            <a:xfrm>
              <a:off x="2365578" y="9579076"/>
              <a:ext cx="2102243" cy="118757"/>
            </a:xfrm>
            <a:prstGeom prst="rect">
              <a:avLst/>
            </a:prstGeom>
          </p:spPr>
        </p:pic>
        <p:pic>
          <p:nvPicPr>
            <p:cNvPr id="32" name="object 32"/>
            <p:cNvPicPr/>
            <p:nvPr/>
          </p:nvPicPr>
          <p:blipFill>
            <a:blip r:embed="rId19" cstate="print"/>
            <a:stretch>
              <a:fillRect/>
            </a:stretch>
          </p:blipFill>
          <p:spPr>
            <a:xfrm>
              <a:off x="1082332" y="9763277"/>
              <a:ext cx="4116184" cy="123329"/>
            </a:xfrm>
            <a:prstGeom prst="rect">
              <a:avLst/>
            </a:prstGeom>
          </p:spPr>
        </p:pic>
        <p:sp>
          <p:nvSpPr>
            <p:cNvPr id="33" name="object 33"/>
            <p:cNvSpPr/>
            <p:nvPr/>
          </p:nvSpPr>
          <p:spPr>
            <a:xfrm>
              <a:off x="5239638" y="9853116"/>
              <a:ext cx="15240" cy="17145"/>
            </a:xfrm>
            <a:custGeom>
              <a:avLst/>
              <a:gdLst/>
              <a:ahLst/>
              <a:cxnLst/>
              <a:rect l="l" t="t" r="r" b="b"/>
              <a:pathLst>
                <a:path w="15239" h="17145">
                  <a:moveTo>
                    <a:pt x="12153" y="16713"/>
                  </a:moveTo>
                  <a:lnTo>
                    <a:pt x="3035" y="16713"/>
                  </a:lnTo>
                  <a:lnTo>
                    <a:pt x="0" y="12153"/>
                  </a:lnTo>
                  <a:lnTo>
                    <a:pt x="0" y="3022"/>
                  </a:lnTo>
                  <a:lnTo>
                    <a:pt x="3035" y="0"/>
                  </a:lnTo>
                  <a:lnTo>
                    <a:pt x="12153" y="0"/>
                  </a:lnTo>
                  <a:lnTo>
                    <a:pt x="15189" y="3022"/>
                  </a:lnTo>
                  <a:lnTo>
                    <a:pt x="15189" y="12153"/>
                  </a:lnTo>
                  <a:lnTo>
                    <a:pt x="12153" y="16713"/>
                  </a:lnTo>
                  <a:close/>
                </a:path>
              </a:pathLst>
            </a:custGeom>
            <a:solidFill>
              <a:srgbClr val="4A4B4D"/>
            </a:solidFill>
          </p:spPr>
          <p:txBody>
            <a:bodyPr wrap="square" lIns="0" tIns="0" rIns="0" bIns="0" rtlCol="0"/>
            <a:lstStyle/>
            <a:p>
              <a:endParaRPr/>
            </a:p>
          </p:txBody>
        </p:sp>
        <p:pic>
          <p:nvPicPr>
            <p:cNvPr id="34" name="object 34"/>
            <p:cNvPicPr/>
            <p:nvPr/>
          </p:nvPicPr>
          <p:blipFill>
            <a:blip r:embed="rId20" cstate="print"/>
            <a:stretch>
              <a:fillRect/>
            </a:stretch>
          </p:blipFill>
          <p:spPr>
            <a:xfrm>
              <a:off x="5277688" y="9763277"/>
              <a:ext cx="232918" cy="106553"/>
            </a:xfrm>
            <a:prstGeom prst="rect">
              <a:avLst/>
            </a:prstGeom>
          </p:spPr>
        </p:pic>
        <p:sp>
          <p:nvSpPr>
            <p:cNvPr id="35" name="object 35"/>
            <p:cNvSpPr/>
            <p:nvPr/>
          </p:nvSpPr>
          <p:spPr>
            <a:xfrm>
              <a:off x="5533428" y="9763277"/>
              <a:ext cx="12700" cy="106680"/>
            </a:xfrm>
            <a:custGeom>
              <a:avLst/>
              <a:gdLst/>
              <a:ahLst/>
              <a:cxnLst/>
              <a:rect l="l" t="t" r="r" b="b"/>
              <a:pathLst>
                <a:path w="12700" h="106679">
                  <a:moveTo>
                    <a:pt x="9131" y="106553"/>
                  </a:moveTo>
                  <a:lnTo>
                    <a:pt x="1485" y="106553"/>
                  </a:lnTo>
                  <a:lnTo>
                    <a:pt x="0" y="103530"/>
                  </a:lnTo>
                  <a:lnTo>
                    <a:pt x="0" y="1536"/>
                  </a:lnTo>
                  <a:lnTo>
                    <a:pt x="3022" y="0"/>
                  </a:lnTo>
                  <a:lnTo>
                    <a:pt x="9131" y="0"/>
                  </a:lnTo>
                  <a:lnTo>
                    <a:pt x="12153" y="3073"/>
                  </a:lnTo>
                  <a:lnTo>
                    <a:pt x="12153" y="105016"/>
                  </a:lnTo>
                  <a:lnTo>
                    <a:pt x="9131" y="106553"/>
                  </a:lnTo>
                  <a:close/>
                </a:path>
              </a:pathLst>
            </a:custGeom>
            <a:solidFill>
              <a:srgbClr val="4A4B4D"/>
            </a:solidFill>
          </p:spPr>
          <p:txBody>
            <a:bodyPr wrap="square" lIns="0" tIns="0" rIns="0" bIns="0" rtlCol="0"/>
            <a:lstStyle/>
            <a:p>
              <a:endParaRPr/>
            </a:p>
          </p:txBody>
        </p:sp>
        <p:pic>
          <p:nvPicPr>
            <p:cNvPr id="36" name="object 36"/>
            <p:cNvPicPr/>
            <p:nvPr/>
          </p:nvPicPr>
          <p:blipFill>
            <a:blip r:embed="rId21" cstate="print"/>
            <a:stretch>
              <a:fillRect/>
            </a:stretch>
          </p:blipFill>
          <p:spPr>
            <a:xfrm>
              <a:off x="1070178" y="7193711"/>
              <a:ext cx="5393334" cy="2319921"/>
            </a:xfrm>
            <a:prstGeom prst="rect">
              <a:avLst/>
            </a:prstGeom>
          </p:spPr>
        </p:pic>
        <p:pic>
          <p:nvPicPr>
            <p:cNvPr id="37" name="object 37"/>
            <p:cNvPicPr/>
            <p:nvPr/>
          </p:nvPicPr>
          <p:blipFill>
            <a:blip r:embed="rId22" cstate="print"/>
            <a:stretch>
              <a:fillRect/>
            </a:stretch>
          </p:blipFill>
          <p:spPr>
            <a:xfrm>
              <a:off x="890536" y="5796254"/>
              <a:ext cx="5752604" cy="534352"/>
            </a:xfrm>
            <a:prstGeom prst="rect">
              <a:avLst/>
            </a:prstGeom>
          </p:spPr>
        </p:pic>
        <p:sp>
          <p:nvSpPr>
            <p:cNvPr id="38" name="object 38"/>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39" name="object 39"/>
            <p:cNvPicPr/>
            <p:nvPr/>
          </p:nvPicPr>
          <p:blipFill>
            <a:blip r:embed="rId23" cstate="print"/>
            <a:stretch>
              <a:fillRect/>
            </a:stretch>
          </p:blipFill>
          <p:spPr>
            <a:xfrm>
              <a:off x="5696292" y="5802363"/>
              <a:ext cx="71539" cy="101993"/>
            </a:xfrm>
            <a:prstGeom prst="rect">
              <a:avLst/>
            </a:prstGeom>
          </p:spPr>
        </p:pic>
        <p:pic>
          <p:nvPicPr>
            <p:cNvPr id="40" name="object 40"/>
            <p:cNvPicPr/>
            <p:nvPr/>
          </p:nvPicPr>
          <p:blipFill>
            <a:blip r:embed="rId24" cstate="print"/>
            <a:stretch>
              <a:fillRect/>
            </a:stretch>
          </p:blipFill>
          <p:spPr>
            <a:xfrm>
              <a:off x="5787631" y="5799340"/>
              <a:ext cx="333375" cy="105016"/>
            </a:xfrm>
            <a:prstGeom prst="rect">
              <a:avLst/>
            </a:prstGeom>
          </p:spPr>
        </p:pic>
        <p:pic>
          <p:nvPicPr>
            <p:cNvPr id="41" name="object 41"/>
            <p:cNvPicPr/>
            <p:nvPr/>
          </p:nvPicPr>
          <p:blipFill>
            <a:blip r:embed="rId25" cstate="print"/>
            <a:stretch>
              <a:fillRect/>
            </a:stretch>
          </p:blipFill>
          <p:spPr>
            <a:xfrm>
              <a:off x="6156032" y="5799340"/>
              <a:ext cx="66967" cy="105016"/>
            </a:xfrm>
            <a:prstGeom prst="rect">
              <a:avLst/>
            </a:prstGeom>
          </p:spPr>
        </p:pic>
      </p:grpSp>
      <p:grpSp>
        <p:nvGrpSpPr>
          <p:cNvPr id="42" name="object 42"/>
          <p:cNvGrpSpPr/>
          <p:nvPr/>
        </p:nvGrpSpPr>
        <p:grpSpPr>
          <a:xfrm>
            <a:off x="709358" y="5600"/>
            <a:ext cx="6842759" cy="717550"/>
            <a:chOff x="709358" y="5600"/>
            <a:chExt cx="6842759" cy="717550"/>
          </a:xfrm>
        </p:grpSpPr>
        <p:sp>
          <p:nvSpPr>
            <p:cNvPr id="43" name="object 43"/>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44" name="object 44"/>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5" name="object 45"/>
            <p:cNvPicPr/>
            <p:nvPr/>
          </p:nvPicPr>
          <p:blipFill>
            <a:blip r:embed="rId26" cstate="print"/>
            <a:stretch>
              <a:fillRect/>
            </a:stretch>
          </p:blipFill>
          <p:spPr>
            <a:xfrm>
              <a:off x="1003147" y="366369"/>
              <a:ext cx="462813" cy="170497"/>
            </a:xfrm>
            <a:prstGeom prst="rect">
              <a:avLst/>
            </a:prstGeom>
          </p:spPr>
        </p:pic>
        <p:sp>
          <p:nvSpPr>
            <p:cNvPr id="46" name="object 46"/>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47" name="object 47"/>
            <p:cNvPicPr/>
            <p:nvPr/>
          </p:nvPicPr>
          <p:blipFill>
            <a:blip r:embed="rId27" cstate="print"/>
            <a:stretch>
              <a:fillRect/>
            </a:stretch>
          </p:blipFill>
          <p:spPr>
            <a:xfrm>
              <a:off x="1662315" y="380059"/>
              <a:ext cx="156806" cy="149174"/>
            </a:xfrm>
            <a:prstGeom prst="rect">
              <a:avLst/>
            </a:prstGeom>
          </p:spPr>
        </p:pic>
        <p:sp>
          <p:nvSpPr>
            <p:cNvPr id="48" name="object 48"/>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49" name="object 49"/>
            <p:cNvPicPr/>
            <p:nvPr/>
          </p:nvPicPr>
          <p:blipFill>
            <a:blip r:embed="rId28" cstate="print"/>
            <a:stretch>
              <a:fillRect/>
            </a:stretch>
          </p:blipFill>
          <p:spPr>
            <a:xfrm>
              <a:off x="2021585" y="366369"/>
              <a:ext cx="343992" cy="170497"/>
            </a:xfrm>
            <a:prstGeom prst="rect">
              <a:avLst/>
            </a:prstGeom>
          </p:spPr>
        </p:pic>
        <p:pic>
          <p:nvPicPr>
            <p:cNvPr id="50" name="object 50"/>
            <p:cNvPicPr/>
            <p:nvPr/>
          </p:nvPicPr>
          <p:blipFill>
            <a:blip r:embed="rId29" cstate="print"/>
            <a:stretch>
              <a:fillRect/>
            </a:stretch>
          </p:blipFill>
          <p:spPr>
            <a:xfrm>
              <a:off x="2552852" y="366369"/>
              <a:ext cx="1604467" cy="168960"/>
            </a:xfrm>
            <a:prstGeom prst="rect">
              <a:avLst/>
            </a:prstGeom>
          </p:spPr>
        </p:pic>
      </p:grpSp>
      <p:grpSp>
        <p:nvGrpSpPr>
          <p:cNvPr id="51" name="object 2"/>
          <p:cNvGrpSpPr/>
          <p:nvPr/>
        </p:nvGrpSpPr>
        <p:grpSpPr>
          <a:xfrm>
            <a:off x="3415956" y="10148442"/>
            <a:ext cx="703580" cy="91440"/>
            <a:chOff x="3415956" y="10148442"/>
            <a:chExt cx="703580" cy="91440"/>
          </a:xfrm>
        </p:grpSpPr>
        <p:sp>
          <p:nvSpPr>
            <p:cNvPr id="52"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53" name="object 4"/>
            <p:cNvPicPr/>
            <p:nvPr/>
          </p:nvPicPr>
          <p:blipFill>
            <a:blip r:embed="rId30" cstate="print"/>
            <a:stretch>
              <a:fillRect/>
            </a:stretch>
          </p:blipFill>
          <p:spPr>
            <a:xfrm>
              <a:off x="3738663" y="10148442"/>
              <a:ext cx="123329" cy="91325"/>
            </a:xfrm>
            <a:prstGeom prst="rect">
              <a:avLst/>
            </a:prstGeom>
          </p:spPr>
        </p:pic>
        <p:sp>
          <p:nvSpPr>
            <p:cNvPr id="54"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890536" y="1229474"/>
              <a:ext cx="5752604" cy="534339"/>
            </a:xfrm>
            <a:prstGeom prst="rect">
              <a:avLst/>
            </a:prstGeom>
          </p:spPr>
        </p:pic>
        <p:sp>
          <p:nvSpPr>
            <p:cNvPr id="9" name="object 9"/>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0" name="object 10"/>
            <p:cNvPicPr/>
            <p:nvPr/>
          </p:nvPicPr>
          <p:blipFill>
            <a:blip r:embed="rId3" cstate="print"/>
            <a:stretch>
              <a:fillRect/>
            </a:stretch>
          </p:blipFill>
          <p:spPr>
            <a:xfrm>
              <a:off x="5696292" y="1235570"/>
              <a:ext cx="71539" cy="101993"/>
            </a:xfrm>
            <a:prstGeom prst="rect">
              <a:avLst/>
            </a:prstGeom>
          </p:spPr>
        </p:pic>
        <p:sp>
          <p:nvSpPr>
            <p:cNvPr id="11" name="object 11"/>
            <p:cNvSpPr/>
            <p:nvPr/>
          </p:nvSpPr>
          <p:spPr>
            <a:xfrm>
              <a:off x="5787631" y="1235570"/>
              <a:ext cx="71755" cy="102235"/>
            </a:xfrm>
            <a:custGeom>
              <a:avLst/>
              <a:gdLst/>
              <a:ahLst/>
              <a:cxnLst/>
              <a:rect l="l" t="t" r="r" b="b"/>
              <a:pathLst>
                <a:path w="71754" h="102234">
                  <a:moveTo>
                    <a:pt x="12204" y="101993"/>
                  </a:moveTo>
                  <a:lnTo>
                    <a:pt x="0" y="101993"/>
                  </a:lnTo>
                  <a:lnTo>
                    <a:pt x="0" y="3073"/>
                  </a:lnTo>
                  <a:lnTo>
                    <a:pt x="4559" y="0"/>
                  </a:lnTo>
                  <a:lnTo>
                    <a:pt x="38049" y="0"/>
                  </a:lnTo>
                  <a:lnTo>
                    <a:pt x="56130" y="3452"/>
                  </a:lnTo>
                  <a:lnTo>
                    <a:pt x="65043" y="10668"/>
                  </a:lnTo>
                  <a:lnTo>
                    <a:pt x="13690" y="10668"/>
                  </a:lnTo>
                  <a:lnTo>
                    <a:pt x="12204" y="13690"/>
                  </a:lnTo>
                  <a:lnTo>
                    <a:pt x="12204" y="48717"/>
                  </a:lnTo>
                  <a:lnTo>
                    <a:pt x="64833" y="48717"/>
                  </a:lnTo>
                  <a:lnTo>
                    <a:pt x="56130" y="55908"/>
                  </a:lnTo>
                  <a:lnTo>
                    <a:pt x="38049" y="59385"/>
                  </a:lnTo>
                  <a:lnTo>
                    <a:pt x="12204" y="59385"/>
                  </a:lnTo>
                  <a:lnTo>
                    <a:pt x="12204" y="101993"/>
                  </a:lnTo>
                  <a:close/>
                </a:path>
                <a:path w="71754" h="102234">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8"/>
                  </a:lnTo>
                  <a:lnTo>
                    <a:pt x="65043" y="10668"/>
                  </a:lnTo>
                  <a:lnTo>
                    <a:pt x="66214" y="11615"/>
                  </a:lnTo>
                  <a:lnTo>
                    <a:pt x="70588" y="21200"/>
                  </a:lnTo>
                  <a:lnTo>
                    <a:pt x="71539" y="28917"/>
                  </a:lnTo>
                  <a:lnTo>
                    <a:pt x="70588" y="37530"/>
                  </a:lnTo>
                  <a:lnTo>
                    <a:pt x="66214" y="47575"/>
                  </a:lnTo>
                  <a:lnTo>
                    <a:pt x="64833" y="48717"/>
                  </a:lnTo>
                  <a:close/>
                </a:path>
              </a:pathLst>
            </a:custGeom>
            <a:solidFill>
              <a:srgbClr val="4A4B4D"/>
            </a:solidFill>
          </p:spPr>
          <p:txBody>
            <a:bodyPr wrap="square" lIns="0" tIns="0" rIns="0" bIns="0" rtlCol="0"/>
            <a:lstStyle/>
            <a:p>
              <a:endParaRPr/>
            </a:p>
          </p:txBody>
        </p:sp>
      </p:grpSp>
      <p:grpSp>
        <p:nvGrpSpPr>
          <p:cNvPr id="12" name="object 12"/>
          <p:cNvGrpSpPr/>
          <p:nvPr/>
        </p:nvGrpSpPr>
        <p:grpSpPr>
          <a:xfrm>
            <a:off x="710907" y="5647689"/>
            <a:ext cx="6113780" cy="4315460"/>
            <a:chOff x="710907" y="5647689"/>
            <a:chExt cx="6113780" cy="4315460"/>
          </a:xfrm>
        </p:grpSpPr>
        <p:sp>
          <p:nvSpPr>
            <p:cNvPr id="13" name="object 13"/>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14" name="object 14"/>
            <p:cNvPicPr/>
            <p:nvPr/>
          </p:nvPicPr>
          <p:blipFill>
            <a:blip r:embed="rId4" cstate="print"/>
            <a:stretch>
              <a:fillRect/>
            </a:stretch>
          </p:blipFill>
          <p:spPr>
            <a:xfrm>
              <a:off x="890536" y="5796254"/>
              <a:ext cx="5752604" cy="534352"/>
            </a:xfrm>
            <a:prstGeom prst="rect">
              <a:avLst/>
            </a:prstGeom>
          </p:spPr>
        </p:pic>
        <p:sp>
          <p:nvSpPr>
            <p:cNvPr id="15" name="object 15"/>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6" name="object 16"/>
            <p:cNvPicPr/>
            <p:nvPr/>
          </p:nvPicPr>
          <p:blipFill>
            <a:blip r:embed="rId5" cstate="print"/>
            <a:stretch>
              <a:fillRect/>
            </a:stretch>
          </p:blipFill>
          <p:spPr>
            <a:xfrm>
              <a:off x="5696292" y="5802363"/>
              <a:ext cx="71539" cy="101993"/>
            </a:xfrm>
            <a:prstGeom prst="rect">
              <a:avLst/>
            </a:prstGeom>
          </p:spPr>
        </p:pic>
        <p:sp>
          <p:nvSpPr>
            <p:cNvPr id="17" name="object 17"/>
            <p:cNvSpPr/>
            <p:nvPr/>
          </p:nvSpPr>
          <p:spPr>
            <a:xfrm>
              <a:off x="5787631" y="5802363"/>
              <a:ext cx="71755" cy="102235"/>
            </a:xfrm>
            <a:custGeom>
              <a:avLst/>
              <a:gdLst/>
              <a:ahLst/>
              <a:cxnLst/>
              <a:rect l="l" t="t" r="r" b="b"/>
              <a:pathLst>
                <a:path w="71754" h="102235">
                  <a:moveTo>
                    <a:pt x="12204" y="101993"/>
                  </a:moveTo>
                  <a:lnTo>
                    <a:pt x="0" y="101993"/>
                  </a:lnTo>
                  <a:lnTo>
                    <a:pt x="0" y="3022"/>
                  </a:lnTo>
                  <a:lnTo>
                    <a:pt x="4559" y="0"/>
                  </a:lnTo>
                  <a:lnTo>
                    <a:pt x="38049" y="0"/>
                  </a:lnTo>
                  <a:lnTo>
                    <a:pt x="56130" y="3452"/>
                  </a:lnTo>
                  <a:lnTo>
                    <a:pt x="65043" y="10667"/>
                  </a:lnTo>
                  <a:lnTo>
                    <a:pt x="13690" y="10667"/>
                  </a:lnTo>
                  <a:lnTo>
                    <a:pt x="12204" y="13690"/>
                  </a:lnTo>
                  <a:lnTo>
                    <a:pt x="12204" y="48717"/>
                  </a:lnTo>
                  <a:lnTo>
                    <a:pt x="64833" y="48717"/>
                  </a:lnTo>
                  <a:lnTo>
                    <a:pt x="56130" y="55908"/>
                  </a:lnTo>
                  <a:lnTo>
                    <a:pt x="38049" y="59385"/>
                  </a:lnTo>
                  <a:lnTo>
                    <a:pt x="12204" y="59385"/>
                  </a:lnTo>
                  <a:lnTo>
                    <a:pt x="12204" y="101993"/>
                  </a:lnTo>
                  <a:close/>
                </a:path>
                <a:path w="71754" h="102235">
                  <a:moveTo>
                    <a:pt x="64833" y="48717"/>
                  </a:moveTo>
                  <a:lnTo>
                    <a:pt x="36563" y="48717"/>
                  </a:lnTo>
                  <a:lnTo>
                    <a:pt x="47180" y="46907"/>
                  </a:lnTo>
                  <a:lnTo>
                    <a:pt x="54241" y="42241"/>
                  </a:lnTo>
                  <a:lnTo>
                    <a:pt x="58169" y="35863"/>
                  </a:lnTo>
                  <a:lnTo>
                    <a:pt x="59385" y="28917"/>
                  </a:lnTo>
                  <a:lnTo>
                    <a:pt x="58169" y="22219"/>
                  </a:lnTo>
                  <a:lnTo>
                    <a:pt x="54241" y="16373"/>
                  </a:lnTo>
                  <a:lnTo>
                    <a:pt x="47180" y="12237"/>
                  </a:lnTo>
                  <a:lnTo>
                    <a:pt x="36563" y="10667"/>
                  </a:lnTo>
                  <a:lnTo>
                    <a:pt x="65043" y="10667"/>
                  </a:lnTo>
                  <a:lnTo>
                    <a:pt x="66214" y="11615"/>
                  </a:lnTo>
                  <a:lnTo>
                    <a:pt x="70588" y="21200"/>
                  </a:lnTo>
                  <a:lnTo>
                    <a:pt x="71539" y="28917"/>
                  </a:lnTo>
                  <a:lnTo>
                    <a:pt x="70588" y="37530"/>
                  </a:lnTo>
                  <a:lnTo>
                    <a:pt x="66214" y="47575"/>
                  </a:lnTo>
                  <a:lnTo>
                    <a:pt x="64833" y="48717"/>
                  </a:lnTo>
                  <a:close/>
                </a:path>
              </a:pathLst>
            </a:custGeom>
            <a:solidFill>
              <a:srgbClr val="4A4B4D"/>
            </a:solidFill>
          </p:spPr>
          <p:txBody>
            <a:bodyPr wrap="square" lIns="0" tIns="0" rIns="0" bIns="0" rtlCol="0"/>
            <a:lstStyle/>
            <a:p>
              <a:endParaRPr/>
            </a:p>
          </p:txBody>
        </p:sp>
        <p:pic>
          <p:nvPicPr>
            <p:cNvPr id="18" name="object 18"/>
            <p:cNvPicPr/>
            <p:nvPr/>
          </p:nvPicPr>
          <p:blipFill>
            <a:blip r:embed="rId6" cstate="print"/>
            <a:stretch>
              <a:fillRect/>
            </a:stretch>
          </p:blipFill>
          <p:spPr>
            <a:xfrm>
              <a:off x="2883154" y="6545211"/>
              <a:ext cx="1362417" cy="118770"/>
            </a:xfrm>
            <a:prstGeom prst="rect">
              <a:avLst/>
            </a:prstGeom>
          </p:spPr>
        </p:pic>
        <p:sp>
          <p:nvSpPr>
            <p:cNvPr id="19" name="object 19"/>
            <p:cNvSpPr/>
            <p:nvPr/>
          </p:nvSpPr>
          <p:spPr>
            <a:xfrm>
              <a:off x="4266908" y="6561987"/>
              <a:ext cx="111125" cy="85725"/>
            </a:xfrm>
            <a:custGeom>
              <a:avLst/>
              <a:gdLst/>
              <a:ahLst/>
              <a:cxnLst/>
              <a:rect l="l" t="t" r="r" b="b"/>
              <a:pathLst>
                <a:path w="111125" h="85725">
                  <a:moveTo>
                    <a:pt x="101993" y="0"/>
                  </a:moveTo>
                  <a:lnTo>
                    <a:pt x="9118" y="0"/>
                  </a:lnTo>
                  <a:lnTo>
                    <a:pt x="9118" y="10655"/>
                  </a:lnTo>
                  <a:lnTo>
                    <a:pt x="101993" y="10655"/>
                  </a:lnTo>
                  <a:lnTo>
                    <a:pt x="101993" y="0"/>
                  </a:lnTo>
                  <a:close/>
                </a:path>
                <a:path w="111125" h="85725">
                  <a:moveTo>
                    <a:pt x="111125" y="75031"/>
                  </a:moveTo>
                  <a:lnTo>
                    <a:pt x="838" y="75031"/>
                  </a:lnTo>
                  <a:lnTo>
                    <a:pt x="838" y="76314"/>
                  </a:lnTo>
                  <a:lnTo>
                    <a:pt x="0" y="76314"/>
                  </a:lnTo>
                  <a:lnTo>
                    <a:pt x="0" y="85191"/>
                  </a:lnTo>
                  <a:lnTo>
                    <a:pt x="111125" y="85191"/>
                  </a:lnTo>
                  <a:lnTo>
                    <a:pt x="111125" y="76314"/>
                  </a:lnTo>
                  <a:lnTo>
                    <a:pt x="111125" y="75031"/>
                  </a:lnTo>
                  <a:close/>
                </a:path>
              </a:pathLst>
            </a:custGeom>
            <a:solidFill>
              <a:srgbClr val="4A4B4D"/>
            </a:solidFill>
          </p:spPr>
          <p:txBody>
            <a:bodyPr wrap="square" lIns="0" tIns="0" rIns="0" bIns="0" rtlCol="0"/>
            <a:lstStyle/>
            <a:p>
              <a:endParaRPr/>
            </a:p>
          </p:txBody>
        </p:sp>
        <p:pic>
          <p:nvPicPr>
            <p:cNvPr id="20" name="object 20"/>
            <p:cNvPicPr/>
            <p:nvPr/>
          </p:nvPicPr>
          <p:blipFill>
            <a:blip r:embed="rId7" cstate="print"/>
            <a:stretch>
              <a:fillRect/>
            </a:stretch>
          </p:blipFill>
          <p:spPr>
            <a:xfrm>
              <a:off x="4403928" y="6578701"/>
              <a:ext cx="89788" cy="73075"/>
            </a:xfrm>
            <a:prstGeom prst="rect">
              <a:avLst/>
            </a:prstGeom>
          </p:spPr>
        </p:pic>
        <p:pic>
          <p:nvPicPr>
            <p:cNvPr id="21" name="object 21"/>
            <p:cNvPicPr/>
            <p:nvPr/>
          </p:nvPicPr>
          <p:blipFill>
            <a:blip r:embed="rId8" cstate="print"/>
            <a:stretch>
              <a:fillRect/>
            </a:stretch>
          </p:blipFill>
          <p:spPr>
            <a:xfrm>
              <a:off x="4518075" y="6545211"/>
              <a:ext cx="1679028" cy="118770"/>
            </a:xfrm>
            <a:prstGeom prst="rect">
              <a:avLst/>
            </a:prstGeom>
          </p:spPr>
        </p:pic>
        <p:pic>
          <p:nvPicPr>
            <p:cNvPr id="22" name="object 22"/>
            <p:cNvPicPr/>
            <p:nvPr/>
          </p:nvPicPr>
          <p:blipFill>
            <a:blip r:embed="rId9" cstate="print"/>
            <a:stretch>
              <a:fillRect/>
            </a:stretch>
          </p:blipFill>
          <p:spPr>
            <a:xfrm>
              <a:off x="1070178" y="6788797"/>
              <a:ext cx="4315561" cy="611924"/>
            </a:xfrm>
            <a:prstGeom prst="rect">
              <a:avLst/>
            </a:prstGeom>
          </p:spPr>
        </p:pic>
        <p:sp>
          <p:nvSpPr>
            <p:cNvPr id="23" name="object 23"/>
            <p:cNvSpPr/>
            <p:nvPr/>
          </p:nvSpPr>
          <p:spPr>
            <a:xfrm>
              <a:off x="6034239" y="7018629"/>
              <a:ext cx="21590" cy="20320"/>
            </a:xfrm>
            <a:custGeom>
              <a:avLst/>
              <a:gdLst/>
              <a:ahLst/>
              <a:cxnLst/>
              <a:rect l="l" t="t" r="r" b="b"/>
              <a:pathLst>
                <a:path w="21589" h="20320">
                  <a:moveTo>
                    <a:pt x="16763" y="19799"/>
                  </a:moveTo>
                  <a:lnTo>
                    <a:pt x="6096" y="19799"/>
                  </a:lnTo>
                  <a:lnTo>
                    <a:pt x="0" y="15239"/>
                  </a:lnTo>
                  <a:lnTo>
                    <a:pt x="0" y="4572"/>
                  </a:lnTo>
                  <a:lnTo>
                    <a:pt x="6096" y="0"/>
                  </a:lnTo>
                  <a:lnTo>
                    <a:pt x="16763" y="0"/>
                  </a:lnTo>
                  <a:lnTo>
                    <a:pt x="21323" y="4572"/>
                  </a:lnTo>
                  <a:lnTo>
                    <a:pt x="21323" y="15239"/>
                  </a:lnTo>
                  <a:lnTo>
                    <a:pt x="16763" y="19799"/>
                  </a:lnTo>
                  <a:close/>
                </a:path>
              </a:pathLst>
            </a:custGeom>
            <a:solidFill>
              <a:srgbClr val="4A4B4D"/>
            </a:solidFill>
          </p:spPr>
          <p:txBody>
            <a:bodyPr wrap="square" lIns="0" tIns="0" rIns="0" bIns="0" rtlCol="0"/>
            <a:lstStyle/>
            <a:p>
              <a:endParaRPr/>
            </a:p>
          </p:txBody>
        </p:sp>
        <p:pic>
          <p:nvPicPr>
            <p:cNvPr id="24" name="object 24"/>
            <p:cNvPicPr/>
            <p:nvPr/>
          </p:nvPicPr>
          <p:blipFill>
            <a:blip r:embed="rId10" cstate="print"/>
            <a:stretch>
              <a:fillRect/>
            </a:stretch>
          </p:blipFill>
          <p:spPr>
            <a:xfrm>
              <a:off x="5495379" y="6977557"/>
              <a:ext cx="723061" cy="246608"/>
            </a:xfrm>
            <a:prstGeom prst="rect">
              <a:avLst/>
            </a:prstGeom>
          </p:spPr>
        </p:pic>
        <p:sp>
          <p:nvSpPr>
            <p:cNvPr id="25" name="object 25"/>
            <p:cNvSpPr/>
            <p:nvPr/>
          </p:nvSpPr>
          <p:spPr>
            <a:xfrm>
              <a:off x="6235204" y="7167816"/>
              <a:ext cx="94615" cy="13970"/>
            </a:xfrm>
            <a:custGeom>
              <a:avLst/>
              <a:gdLst/>
              <a:ahLst/>
              <a:cxnLst/>
              <a:rect l="l" t="t" r="r" b="b"/>
              <a:pathLst>
                <a:path w="94614" h="13970">
                  <a:moveTo>
                    <a:pt x="94361" y="13741"/>
                  </a:moveTo>
                  <a:lnTo>
                    <a:pt x="0" y="13741"/>
                  </a:lnTo>
                  <a:lnTo>
                    <a:pt x="0" y="0"/>
                  </a:lnTo>
                  <a:lnTo>
                    <a:pt x="94361" y="0"/>
                  </a:lnTo>
                  <a:lnTo>
                    <a:pt x="94361" y="13741"/>
                  </a:lnTo>
                  <a:close/>
                </a:path>
              </a:pathLst>
            </a:custGeom>
            <a:solidFill>
              <a:srgbClr val="4A4B4D"/>
            </a:solidFill>
          </p:spPr>
          <p:txBody>
            <a:bodyPr wrap="square" lIns="0" tIns="0" rIns="0" bIns="0" rtlCol="0"/>
            <a:lstStyle/>
            <a:p>
              <a:endParaRPr/>
            </a:p>
          </p:txBody>
        </p:sp>
        <p:pic>
          <p:nvPicPr>
            <p:cNvPr id="26" name="object 26"/>
            <p:cNvPicPr/>
            <p:nvPr/>
          </p:nvPicPr>
          <p:blipFill>
            <a:blip r:embed="rId11" cstate="print"/>
            <a:stretch>
              <a:fillRect/>
            </a:stretch>
          </p:blipFill>
          <p:spPr>
            <a:xfrm>
              <a:off x="1070178" y="7461643"/>
              <a:ext cx="4315561" cy="611936"/>
            </a:xfrm>
            <a:prstGeom prst="rect">
              <a:avLst/>
            </a:prstGeom>
          </p:spPr>
        </p:pic>
        <p:sp>
          <p:nvSpPr>
            <p:cNvPr id="27" name="object 27"/>
            <p:cNvSpPr/>
            <p:nvPr/>
          </p:nvSpPr>
          <p:spPr>
            <a:xfrm>
              <a:off x="5498401" y="7728000"/>
              <a:ext cx="614045" cy="93345"/>
            </a:xfrm>
            <a:custGeom>
              <a:avLst/>
              <a:gdLst/>
              <a:ahLst/>
              <a:cxnLst/>
              <a:rect l="l" t="t" r="r" b="b"/>
              <a:pathLst>
                <a:path w="614045" h="93345">
                  <a:moveTo>
                    <a:pt x="38049" y="4610"/>
                  </a:moveTo>
                  <a:lnTo>
                    <a:pt x="31953" y="4610"/>
                  </a:lnTo>
                  <a:lnTo>
                    <a:pt x="25895" y="3073"/>
                  </a:lnTo>
                  <a:lnTo>
                    <a:pt x="24358" y="7632"/>
                  </a:lnTo>
                  <a:lnTo>
                    <a:pt x="24358" y="10668"/>
                  </a:lnTo>
                  <a:lnTo>
                    <a:pt x="21882" y="26898"/>
                  </a:lnTo>
                  <a:lnTo>
                    <a:pt x="18262" y="43408"/>
                  </a:lnTo>
                  <a:lnTo>
                    <a:pt x="12357" y="59918"/>
                  </a:lnTo>
                  <a:lnTo>
                    <a:pt x="3035" y="76149"/>
                  </a:lnTo>
                  <a:lnTo>
                    <a:pt x="0" y="79171"/>
                  </a:lnTo>
                  <a:lnTo>
                    <a:pt x="0" y="86817"/>
                  </a:lnTo>
                  <a:lnTo>
                    <a:pt x="4572" y="89839"/>
                  </a:lnTo>
                  <a:lnTo>
                    <a:pt x="12204" y="89839"/>
                  </a:lnTo>
                  <a:lnTo>
                    <a:pt x="34632" y="35229"/>
                  </a:lnTo>
                  <a:lnTo>
                    <a:pt x="38049" y="10668"/>
                  </a:lnTo>
                  <a:lnTo>
                    <a:pt x="38049" y="4610"/>
                  </a:lnTo>
                  <a:close/>
                </a:path>
                <a:path w="614045" h="93345">
                  <a:moveTo>
                    <a:pt x="94411" y="79171"/>
                  </a:moveTo>
                  <a:lnTo>
                    <a:pt x="92875" y="77635"/>
                  </a:lnTo>
                  <a:lnTo>
                    <a:pt x="91338" y="76149"/>
                  </a:lnTo>
                  <a:lnTo>
                    <a:pt x="82003" y="59918"/>
                  </a:lnTo>
                  <a:lnTo>
                    <a:pt x="76111" y="43408"/>
                  </a:lnTo>
                  <a:lnTo>
                    <a:pt x="72504" y="26898"/>
                  </a:lnTo>
                  <a:lnTo>
                    <a:pt x="70053" y="10668"/>
                  </a:lnTo>
                  <a:lnTo>
                    <a:pt x="70053" y="3073"/>
                  </a:lnTo>
                  <a:lnTo>
                    <a:pt x="62407" y="4610"/>
                  </a:lnTo>
                  <a:lnTo>
                    <a:pt x="56311" y="4610"/>
                  </a:lnTo>
                  <a:lnTo>
                    <a:pt x="56311" y="10668"/>
                  </a:lnTo>
                  <a:lnTo>
                    <a:pt x="65951" y="57759"/>
                  </a:lnTo>
                  <a:lnTo>
                    <a:pt x="80670" y="86817"/>
                  </a:lnTo>
                  <a:lnTo>
                    <a:pt x="82207" y="89839"/>
                  </a:lnTo>
                  <a:lnTo>
                    <a:pt x="89801" y="89839"/>
                  </a:lnTo>
                  <a:lnTo>
                    <a:pt x="94411" y="86817"/>
                  </a:lnTo>
                  <a:lnTo>
                    <a:pt x="94411" y="79171"/>
                  </a:lnTo>
                  <a:close/>
                </a:path>
                <a:path w="614045" h="93345">
                  <a:moveTo>
                    <a:pt x="194868" y="10668"/>
                  </a:moveTo>
                  <a:lnTo>
                    <a:pt x="190309" y="7632"/>
                  </a:lnTo>
                  <a:lnTo>
                    <a:pt x="179641" y="7632"/>
                  </a:lnTo>
                  <a:lnTo>
                    <a:pt x="179641" y="21336"/>
                  </a:lnTo>
                  <a:lnTo>
                    <a:pt x="179641" y="71589"/>
                  </a:lnTo>
                  <a:lnTo>
                    <a:pt x="178104" y="73075"/>
                  </a:lnTo>
                  <a:lnTo>
                    <a:pt x="126365" y="73075"/>
                  </a:lnTo>
                  <a:lnTo>
                    <a:pt x="124815" y="71589"/>
                  </a:lnTo>
                  <a:lnTo>
                    <a:pt x="124815" y="21336"/>
                  </a:lnTo>
                  <a:lnTo>
                    <a:pt x="126365" y="19786"/>
                  </a:lnTo>
                  <a:lnTo>
                    <a:pt x="178104" y="19786"/>
                  </a:lnTo>
                  <a:lnTo>
                    <a:pt x="179641" y="21336"/>
                  </a:lnTo>
                  <a:lnTo>
                    <a:pt x="179641" y="7632"/>
                  </a:lnTo>
                  <a:lnTo>
                    <a:pt x="115697" y="7632"/>
                  </a:lnTo>
                  <a:lnTo>
                    <a:pt x="111125" y="10668"/>
                  </a:lnTo>
                  <a:lnTo>
                    <a:pt x="111125" y="82207"/>
                  </a:lnTo>
                  <a:lnTo>
                    <a:pt x="115697" y="86817"/>
                  </a:lnTo>
                  <a:lnTo>
                    <a:pt x="190309" y="86817"/>
                  </a:lnTo>
                  <a:lnTo>
                    <a:pt x="194868" y="83743"/>
                  </a:lnTo>
                  <a:lnTo>
                    <a:pt x="194868" y="73075"/>
                  </a:lnTo>
                  <a:lnTo>
                    <a:pt x="194868" y="19786"/>
                  </a:lnTo>
                  <a:lnTo>
                    <a:pt x="194868" y="10668"/>
                  </a:lnTo>
                  <a:close/>
                </a:path>
                <a:path w="614045" h="93345">
                  <a:moveTo>
                    <a:pt x="304457" y="39585"/>
                  </a:moveTo>
                  <a:lnTo>
                    <a:pt x="211582" y="39585"/>
                  </a:lnTo>
                  <a:lnTo>
                    <a:pt x="211582" y="53276"/>
                  </a:lnTo>
                  <a:lnTo>
                    <a:pt x="304457" y="53276"/>
                  </a:lnTo>
                  <a:lnTo>
                    <a:pt x="304457" y="39585"/>
                  </a:lnTo>
                  <a:close/>
                </a:path>
                <a:path w="614045" h="93345">
                  <a:moveTo>
                    <a:pt x="404914" y="6096"/>
                  </a:moveTo>
                  <a:lnTo>
                    <a:pt x="328815" y="6096"/>
                  </a:lnTo>
                  <a:lnTo>
                    <a:pt x="321221" y="7632"/>
                  </a:lnTo>
                  <a:lnTo>
                    <a:pt x="321221" y="48717"/>
                  </a:lnTo>
                  <a:lnTo>
                    <a:pt x="322707" y="51790"/>
                  </a:lnTo>
                  <a:lnTo>
                    <a:pt x="334911" y="51790"/>
                  </a:lnTo>
                  <a:lnTo>
                    <a:pt x="336410" y="47231"/>
                  </a:lnTo>
                  <a:lnTo>
                    <a:pt x="336410" y="19786"/>
                  </a:lnTo>
                  <a:lnTo>
                    <a:pt x="337947" y="18300"/>
                  </a:lnTo>
                  <a:lnTo>
                    <a:pt x="389686" y="18300"/>
                  </a:lnTo>
                  <a:lnTo>
                    <a:pt x="389686" y="24358"/>
                  </a:lnTo>
                  <a:lnTo>
                    <a:pt x="375018" y="64630"/>
                  </a:lnTo>
                  <a:lnTo>
                    <a:pt x="339483" y="79171"/>
                  </a:lnTo>
                  <a:lnTo>
                    <a:pt x="334911" y="79171"/>
                  </a:lnTo>
                  <a:lnTo>
                    <a:pt x="334911" y="91376"/>
                  </a:lnTo>
                  <a:lnTo>
                    <a:pt x="347065" y="91376"/>
                  </a:lnTo>
                  <a:lnTo>
                    <a:pt x="354711" y="89839"/>
                  </a:lnTo>
                  <a:lnTo>
                    <a:pt x="356196" y="88303"/>
                  </a:lnTo>
                  <a:lnTo>
                    <a:pt x="369747" y="83629"/>
                  </a:lnTo>
                  <a:lnTo>
                    <a:pt x="400354" y="48717"/>
                  </a:lnTo>
                  <a:lnTo>
                    <a:pt x="404914" y="19786"/>
                  </a:lnTo>
                  <a:lnTo>
                    <a:pt x="404914" y="18300"/>
                  </a:lnTo>
                  <a:lnTo>
                    <a:pt x="404914" y="6096"/>
                  </a:lnTo>
                  <a:close/>
                </a:path>
                <a:path w="614045" h="93345">
                  <a:moveTo>
                    <a:pt x="514553" y="39585"/>
                  </a:moveTo>
                  <a:lnTo>
                    <a:pt x="421678" y="39585"/>
                  </a:lnTo>
                  <a:lnTo>
                    <a:pt x="421678" y="53276"/>
                  </a:lnTo>
                  <a:lnTo>
                    <a:pt x="514553" y="53276"/>
                  </a:lnTo>
                  <a:lnTo>
                    <a:pt x="514553" y="39585"/>
                  </a:lnTo>
                  <a:close/>
                </a:path>
                <a:path w="614045" h="93345">
                  <a:moveTo>
                    <a:pt x="613473" y="18300"/>
                  </a:moveTo>
                  <a:lnTo>
                    <a:pt x="610450" y="13741"/>
                  </a:lnTo>
                  <a:lnTo>
                    <a:pt x="570865" y="13741"/>
                  </a:lnTo>
                  <a:lnTo>
                    <a:pt x="573887" y="9182"/>
                  </a:lnTo>
                  <a:lnTo>
                    <a:pt x="573887" y="1536"/>
                  </a:lnTo>
                  <a:lnTo>
                    <a:pt x="570865" y="0"/>
                  </a:lnTo>
                  <a:lnTo>
                    <a:pt x="563219" y="0"/>
                  </a:lnTo>
                  <a:lnTo>
                    <a:pt x="561733" y="1536"/>
                  </a:lnTo>
                  <a:lnTo>
                    <a:pt x="558660" y="9182"/>
                  </a:lnTo>
                  <a:lnTo>
                    <a:pt x="556171" y="13220"/>
                  </a:lnTo>
                  <a:lnTo>
                    <a:pt x="551256" y="19824"/>
                  </a:lnTo>
                  <a:lnTo>
                    <a:pt x="544334" y="27571"/>
                  </a:lnTo>
                  <a:lnTo>
                    <a:pt x="535838" y="35026"/>
                  </a:lnTo>
                  <a:lnTo>
                    <a:pt x="531266" y="38100"/>
                  </a:lnTo>
                  <a:lnTo>
                    <a:pt x="529729" y="39585"/>
                  </a:lnTo>
                  <a:lnTo>
                    <a:pt x="529729" y="45694"/>
                  </a:lnTo>
                  <a:lnTo>
                    <a:pt x="532803" y="48717"/>
                  </a:lnTo>
                  <a:lnTo>
                    <a:pt x="537375" y="48717"/>
                  </a:lnTo>
                  <a:lnTo>
                    <a:pt x="543750" y="46253"/>
                  </a:lnTo>
                  <a:lnTo>
                    <a:pt x="550862" y="40373"/>
                  </a:lnTo>
                  <a:lnTo>
                    <a:pt x="557682" y="33337"/>
                  </a:lnTo>
                  <a:lnTo>
                    <a:pt x="563219" y="27432"/>
                  </a:lnTo>
                  <a:lnTo>
                    <a:pt x="598246" y="27432"/>
                  </a:lnTo>
                  <a:lnTo>
                    <a:pt x="598246" y="31991"/>
                  </a:lnTo>
                  <a:lnTo>
                    <a:pt x="595210" y="41122"/>
                  </a:lnTo>
                  <a:lnTo>
                    <a:pt x="558533" y="75018"/>
                  </a:lnTo>
                  <a:lnTo>
                    <a:pt x="537375" y="80708"/>
                  </a:lnTo>
                  <a:lnTo>
                    <a:pt x="535838" y="80708"/>
                  </a:lnTo>
                  <a:lnTo>
                    <a:pt x="535838" y="92862"/>
                  </a:lnTo>
                  <a:lnTo>
                    <a:pt x="543471" y="92862"/>
                  </a:lnTo>
                  <a:lnTo>
                    <a:pt x="549046" y="91960"/>
                  </a:lnTo>
                  <a:lnTo>
                    <a:pt x="586092" y="76149"/>
                  </a:lnTo>
                  <a:lnTo>
                    <a:pt x="608330" y="43802"/>
                  </a:lnTo>
                  <a:lnTo>
                    <a:pt x="612813" y="27432"/>
                  </a:lnTo>
                  <a:lnTo>
                    <a:pt x="613473" y="22872"/>
                  </a:lnTo>
                  <a:lnTo>
                    <a:pt x="613473" y="18300"/>
                  </a:lnTo>
                  <a:close/>
                </a:path>
              </a:pathLst>
            </a:custGeom>
            <a:solidFill>
              <a:srgbClr val="4A4B4D"/>
            </a:solidFill>
          </p:spPr>
          <p:txBody>
            <a:bodyPr wrap="square" lIns="0" tIns="0" rIns="0" bIns="0" rtlCol="0"/>
            <a:lstStyle/>
            <a:p>
              <a:endParaRPr/>
            </a:p>
          </p:txBody>
        </p:sp>
        <p:pic>
          <p:nvPicPr>
            <p:cNvPr id="28" name="object 28"/>
            <p:cNvPicPr/>
            <p:nvPr/>
          </p:nvPicPr>
          <p:blipFill>
            <a:blip r:embed="rId12" cstate="print"/>
            <a:stretch>
              <a:fillRect/>
            </a:stretch>
          </p:blipFill>
          <p:spPr>
            <a:xfrm>
              <a:off x="1070178" y="8132965"/>
              <a:ext cx="4315561" cy="756539"/>
            </a:xfrm>
            <a:prstGeom prst="rect">
              <a:avLst/>
            </a:prstGeom>
          </p:spPr>
        </p:pic>
        <p:pic>
          <p:nvPicPr>
            <p:cNvPr id="29" name="object 29"/>
            <p:cNvPicPr/>
            <p:nvPr/>
          </p:nvPicPr>
          <p:blipFill>
            <a:blip r:embed="rId13" cstate="print"/>
            <a:stretch>
              <a:fillRect/>
            </a:stretch>
          </p:blipFill>
          <p:spPr>
            <a:xfrm>
              <a:off x="5495379" y="8263876"/>
              <a:ext cx="942276" cy="537324"/>
            </a:xfrm>
            <a:prstGeom prst="rect">
              <a:avLst/>
            </a:prstGeom>
          </p:spPr>
        </p:pic>
        <p:pic>
          <p:nvPicPr>
            <p:cNvPr id="30" name="object 30"/>
            <p:cNvPicPr/>
            <p:nvPr/>
          </p:nvPicPr>
          <p:blipFill>
            <a:blip r:embed="rId14" cstate="print"/>
            <a:stretch>
              <a:fillRect/>
            </a:stretch>
          </p:blipFill>
          <p:spPr>
            <a:xfrm>
              <a:off x="1070178" y="8932112"/>
              <a:ext cx="4315561" cy="755065"/>
            </a:xfrm>
            <a:prstGeom prst="rect">
              <a:avLst/>
            </a:prstGeom>
          </p:spPr>
        </p:pic>
        <p:pic>
          <p:nvPicPr>
            <p:cNvPr id="31" name="object 31"/>
            <p:cNvPicPr/>
            <p:nvPr/>
          </p:nvPicPr>
          <p:blipFill>
            <a:blip r:embed="rId15" cstate="print"/>
            <a:stretch>
              <a:fillRect/>
            </a:stretch>
          </p:blipFill>
          <p:spPr>
            <a:xfrm>
              <a:off x="5495379" y="9186366"/>
              <a:ext cx="520598" cy="246608"/>
            </a:xfrm>
            <a:prstGeom prst="rect">
              <a:avLst/>
            </a:prstGeom>
          </p:spPr>
        </p:pic>
        <p:sp>
          <p:nvSpPr>
            <p:cNvPr id="32" name="object 32"/>
            <p:cNvSpPr/>
            <p:nvPr/>
          </p:nvSpPr>
          <p:spPr>
            <a:xfrm>
              <a:off x="6025108" y="9375126"/>
              <a:ext cx="93345" cy="15240"/>
            </a:xfrm>
            <a:custGeom>
              <a:avLst/>
              <a:gdLst/>
              <a:ahLst/>
              <a:cxnLst/>
              <a:rect l="l" t="t" r="r" b="b"/>
              <a:pathLst>
                <a:path w="93345" h="15240">
                  <a:moveTo>
                    <a:pt x="92862" y="15189"/>
                  </a:moveTo>
                  <a:lnTo>
                    <a:pt x="0" y="15189"/>
                  </a:lnTo>
                  <a:lnTo>
                    <a:pt x="0" y="1485"/>
                  </a:lnTo>
                  <a:lnTo>
                    <a:pt x="4559" y="0"/>
                  </a:lnTo>
                  <a:lnTo>
                    <a:pt x="92862" y="0"/>
                  </a:lnTo>
                  <a:lnTo>
                    <a:pt x="92862" y="15189"/>
                  </a:lnTo>
                  <a:close/>
                </a:path>
              </a:pathLst>
            </a:custGeom>
            <a:solidFill>
              <a:srgbClr val="4A4B4D"/>
            </a:solidFill>
          </p:spPr>
          <p:txBody>
            <a:bodyPr wrap="square" lIns="0" tIns="0" rIns="0" bIns="0" rtlCol="0"/>
            <a:lstStyle/>
            <a:p>
              <a:endParaRPr/>
            </a:p>
          </p:txBody>
        </p:sp>
        <p:pic>
          <p:nvPicPr>
            <p:cNvPr id="33" name="object 33"/>
            <p:cNvPicPr/>
            <p:nvPr/>
          </p:nvPicPr>
          <p:blipFill>
            <a:blip r:embed="rId16" cstate="print"/>
            <a:stretch>
              <a:fillRect/>
            </a:stretch>
          </p:blipFill>
          <p:spPr>
            <a:xfrm>
              <a:off x="1070178" y="6495008"/>
              <a:ext cx="1689684" cy="214604"/>
            </a:xfrm>
            <a:prstGeom prst="rect">
              <a:avLst/>
            </a:prstGeom>
          </p:spPr>
        </p:pic>
      </p:grpSp>
      <p:sp>
        <p:nvSpPr>
          <p:cNvPr id="34" name="object 34"/>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EECFB"/>
          </a:solidFill>
        </p:spPr>
        <p:txBody>
          <a:bodyPr wrap="square" lIns="0" tIns="0" rIns="0" bIns="0" rtlCol="0"/>
          <a:lstStyle/>
          <a:p>
            <a:endParaRPr/>
          </a:p>
        </p:txBody>
      </p:sp>
      <p:grpSp>
        <p:nvGrpSpPr>
          <p:cNvPr id="35" name="object 35"/>
          <p:cNvGrpSpPr/>
          <p:nvPr/>
        </p:nvGrpSpPr>
        <p:grpSpPr>
          <a:xfrm>
            <a:off x="7183539" y="1080286"/>
            <a:ext cx="368935" cy="688340"/>
            <a:chOff x="7183539" y="1080286"/>
            <a:chExt cx="368935" cy="688340"/>
          </a:xfrm>
        </p:grpSpPr>
        <p:sp>
          <p:nvSpPr>
            <p:cNvPr id="36" name="object 3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37" name="object 3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38" name="object 38"/>
            <p:cNvPicPr/>
            <p:nvPr/>
          </p:nvPicPr>
          <p:blipFill>
            <a:blip r:embed="rId17" cstate="print"/>
            <a:stretch>
              <a:fillRect/>
            </a:stretch>
          </p:blipFill>
          <p:spPr>
            <a:xfrm>
              <a:off x="7296200" y="1401508"/>
              <a:ext cx="133946" cy="270967"/>
            </a:xfrm>
            <a:prstGeom prst="rect">
              <a:avLst/>
            </a:prstGeom>
          </p:spPr>
        </p:pic>
      </p:grpSp>
      <p:grpSp>
        <p:nvGrpSpPr>
          <p:cNvPr id="39" name="object 39"/>
          <p:cNvGrpSpPr/>
          <p:nvPr/>
        </p:nvGrpSpPr>
        <p:grpSpPr>
          <a:xfrm>
            <a:off x="7183539" y="2570606"/>
            <a:ext cx="368935" cy="688340"/>
            <a:chOff x="7183539" y="2570606"/>
            <a:chExt cx="368935" cy="688340"/>
          </a:xfrm>
        </p:grpSpPr>
        <p:sp>
          <p:nvSpPr>
            <p:cNvPr id="40" name="object 4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41" name="object 41"/>
            <p:cNvPicPr/>
            <p:nvPr/>
          </p:nvPicPr>
          <p:blipFill>
            <a:blip r:embed="rId18" cstate="print"/>
            <a:stretch>
              <a:fillRect/>
            </a:stretch>
          </p:blipFill>
          <p:spPr>
            <a:xfrm>
              <a:off x="7296200" y="2686303"/>
              <a:ext cx="133946" cy="272503"/>
            </a:xfrm>
            <a:prstGeom prst="rect">
              <a:avLst/>
            </a:prstGeom>
          </p:spPr>
        </p:pic>
        <p:pic>
          <p:nvPicPr>
            <p:cNvPr id="42" name="object 42"/>
            <p:cNvPicPr/>
            <p:nvPr/>
          </p:nvPicPr>
          <p:blipFill>
            <a:blip r:embed="rId19" cstate="print"/>
            <a:stretch>
              <a:fillRect/>
            </a:stretch>
          </p:blipFill>
          <p:spPr>
            <a:xfrm>
              <a:off x="7294664" y="3013570"/>
              <a:ext cx="137020" cy="137020"/>
            </a:xfrm>
            <a:prstGeom prst="rect">
              <a:avLst/>
            </a:prstGeom>
          </p:spPr>
        </p:pic>
      </p:grpSp>
      <p:grpSp>
        <p:nvGrpSpPr>
          <p:cNvPr id="43" name="object 43"/>
          <p:cNvGrpSpPr/>
          <p:nvPr/>
        </p:nvGrpSpPr>
        <p:grpSpPr>
          <a:xfrm>
            <a:off x="7183539" y="1826221"/>
            <a:ext cx="368935" cy="687070"/>
            <a:chOff x="7183539" y="1826221"/>
            <a:chExt cx="368935" cy="687070"/>
          </a:xfrm>
        </p:grpSpPr>
        <p:sp>
          <p:nvSpPr>
            <p:cNvPr id="44" name="object 4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45" name="object 45"/>
            <p:cNvPicPr/>
            <p:nvPr/>
          </p:nvPicPr>
          <p:blipFill>
            <a:blip r:embed="rId20" cstate="print"/>
            <a:stretch>
              <a:fillRect/>
            </a:stretch>
          </p:blipFill>
          <p:spPr>
            <a:xfrm>
              <a:off x="7296200" y="1940369"/>
              <a:ext cx="133946" cy="274040"/>
            </a:xfrm>
            <a:prstGeom prst="rect">
              <a:avLst/>
            </a:prstGeom>
          </p:spPr>
        </p:pic>
        <p:pic>
          <p:nvPicPr>
            <p:cNvPr id="46" name="object 46"/>
            <p:cNvPicPr/>
            <p:nvPr/>
          </p:nvPicPr>
          <p:blipFill>
            <a:blip r:embed="rId21" cstate="print"/>
            <a:stretch>
              <a:fillRect/>
            </a:stretch>
          </p:blipFill>
          <p:spPr>
            <a:xfrm>
              <a:off x="7294664" y="2269184"/>
              <a:ext cx="137020" cy="135483"/>
            </a:xfrm>
            <a:prstGeom prst="rect">
              <a:avLst/>
            </a:prstGeom>
          </p:spPr>
        </p:pic>
      </p:grpSp>
      <p:grpSp>
        <p:nvGrpSpPr>
          <p:cNvPr id="47" name="object 47"/>
          <p:cNvGrpSpPr/>
          <p:nvPr/>
        </p:nvGrpSpPr>
        <p:grpSpPr>
          <a:xfrm>
            <a:off x="7183539" y="3314991"/>
            <a:ext cx="368935" cy="688340"/>
            <a:chOff x="7183539" y="3314991"/>
            <a:chExt cx="368935" cy="688340"/>
          </a:xfrm>
        </p:grpSpPr>
        <p:sp>
          <p:nvSpPr>
            <p:cNvPr id="48" name="object 4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49" name="object 49"/>
            <p:cNvPicPr/>
            <p:nvPr/>
          </p:nvPicPr>
          <p:blipFill>
            <a:blip r:embed="rId22" cstate="print"/>
            <a:stretch>
              <a:fillRect/>
            </a:stretch>
          </p:blipFill>
          <p:spPr>
            <a:xfrm>
              <a:off x="7296200" y="3430689"/>
              <a:ext cx="133946" cy="272453"/>
            </a:xfrm>
            <a:prstGeom prst="rect">
              <a:avLst/>
            </a:prstGeom>
          </p:spPr>
        </p:pic>
        <p:pic>
          <p:nvPicPr>
            <p:cNvPr id="50" name="object 50"/>
            <p:cNvPicPr/>
            <p:nvPr/>
          </p:nvPicPr>
          <p:blipFill>
            <a:blip r:embed="rId23" cstate="print"/>
            <a:stretch>
              <a:fillRect/>
            </a:stretch>
          </p:blipFill>
          <p:spPr>
            <a:xfrm>
              <a:off x="7294664" y="3759492"/>
              <a:ext cx="137020" cy="135483"/>
            </a:xfrm>
            <a:prstGeom prst="rect">
              <a:avLst/>
            </a:prstGeom>
          </p:spPr>
        </p:pic>
      </p:grpSp>
      <p:grpSp>
        <p:nvGrpSpPr>
          <p:cNvPr id="51" name="object 51"/>
          <p:cNvGrpSpPr/>
          <p:nvPr/>
        </p:nvGrpSpPr>
        <p:grpSpPr>
          <a:xfrm>
            <a:off x="7183539" y="4060875"/>
            <a:ext cx="368935" cy="687070"/>
            <a:chOff x="7183539" y="4060875"/>
            <a:chExt cx="368935" cy="687070"/>
          </a:xfrm>
        </p:grpSpPr>
        <p:sp>
          <p:nvSpPr>
            <p:cNvPr id="52" name="object 5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53" name="object 53"/>
            <p:cNvPicPr/>
            <p:nvPr/>
          </p:nvPicPr>
          <p:blipFill>
            <a:blip r:embed="rId24" cstate="print"/>
            <a:stretch>
              <a:fillRect/>
            </a:stretch>
          </p:blipFill>
          <p:spPr>
            <a:xfrm>
              <a:off x="7296200" y="4175073"/>
              <a:ext cx="133946" cy="273989"/>
            </a:xfrm>
            <a:prstGeom prst="rect">
              <a:avLst/>
            </a:prstGeom>
          </p:spPr>
        </p:pic>
        <p:pic>
          <p:nvPicPr>
            <p:cNvPr id="54" name="object 54"/>
            <p:cNvPicPr/>
            <p:nvPr/>
          </p:nvPicPr>
          <p:blipFill>
            <a:blip r:embed="rId25" cstate="print"/>
            <a:stretch>
              <a:fillRect/>
            </a:stretch>
          </p:blipFill>
          <p:spPr>
            <a:xfrm>
              <a:off x="7294664" y="4503889"/>
              <a:ext cx="137020" cy="136969"/>
            </a:xfrm>
            <a:prstGeom prst="rect">
              <a:avLst/>
            </a:prstGeom>
          </p:spPr>
        </p:pic>
      </p:grpSp>
      <p:grpSp>
        <p:nvGrpSpPr>
          <p:cNvPr id="55" name="object 55"/>
          <p:cNvGrpSpPr/>
          <p:nvPr/>
        </p:nvGrpSpPr>
        <p:grpSpPr>
          <a:xfrm>
            <a:off x="7183539" y="4805260"/>
            <a:ext cx="368935" cy="688340"/>
            <a:chOff x="7183539" y="4805260"/>
            <a:chExt cx="368935" cy="688340"/>
          </a:xfrm>
        </p:grpSpPr>
        <p:sp>
          <p:nvSpPr>
            <p:cNvPr id="56" name="object 5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57" name="object 57"/>
            <p:cNvPicPr/>
            <p:nvPr/>
          </p:nvPicPr>
          <p:blipFill>
            <a:blip r:embed="rId26" cstate="print"/>
            <a:stretch>
              <a:fillRect/>
            </a:stretch>
          </p:blipFill>
          <p:spPr>
            <a:xfrm>
              <a:off x="7296200" y="4920957"/>
              <a:ext cx="133946" cy="272503"/>
            </a:xfrm>
            <a:prstGeom prst="rect">
              <a:avLst/>
            </a:prstGeom>
          </p:spPr>
        </p:pic>
        <p:pic>
          <p:nvPicPr>
            <p:cNvPr id="58" name="object 58"/>
            <p:cNvPicPr/>
            <p:nvPr/>
          </p:nvPicPr>
          <p:blipFill>
            <a:blip r:embed="rId27" cstate="print"/>
            <a:stretch>
              <a:fillRect/>
            </a:stretch>
          </p:blipFill>
          <p:spPr>
            <a:xfrm>
              <a:off x="7294664" y="5248274"/>
              <a:ext cx="137020" cy="136969"/>
            </a:xfrm>
            <a:prstGeom prst="rect">
              <a:avLst/>
            </a:prstGeom>
          </p:spPr>
        </p:pic>
      </p:grpSp>
      <p:grpSp>
        <p:nvGrpSpPr>
          <p:cNvPr id="59" name="object 59"/>
          <p:cNvGrpSpPr/>
          <p:nvPr/>
        </p:nvGrpSpPr>
        <p:grpSpPr>
          <a:xfrm>
            <a:off x="7183539" y="5549645"/>
            <a:ext cx="368935" cy="688340"/>
            <a:chOff x="7183539" y="5549645"/>
            <a:chExt cx="368935" cy="688340"/>
          </a:xfrm>
        </p:grpSpPr>
        <p:sp>
          <p:nvSpPr>
            <p:cNvPr id="60" name="object 6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61" name="object 61"/>
            <p:cNvPicPr/>
            <p:nvPr/>
          </p:nvPicPr>
          <p:blipFill>
            <a:blip r:embed="rId28" cstate="print"/>
            <a:stretch>
              <a:fillRect/>
            </a:stretch>
          </p:blipFill>
          <p:spPr>
            <a:xfrm>
              <a:off x="7296200" y="5665342"/>
              <a:ext cx="133946" cy="272503"/>
            </a:xfrm>
            <a:prstGeom prst="rect">
              <a:avLst/>
            </a:prstGeom>
          </p:spPr>
        </p:pic>
        <p:pic>
          <p:nvPicPr>
            <p:cNvPr id="62" name="object 62"/>
            <p:cNvPicPr/>
            <p:nvPr/>
          </p:nvPicPr>
          <p:blipFill>
            <a:blip r:embed="rId29" cstate="print"/>
            <a:stretch>
              <a:fillRect/>
            </a:stretch>
          </p:blipFill>
          <p:spPr>
            <a:xfrm>
              <a:off x="7294664" y="5994145"/>
              <a:ext cx="137020" cy="135483"/>
            </a:xfrm>
            <a:prstGeom prst="rect">
              <a:avLst/>
            </a:prstGeom>
          </p:spPr>
        </p:pic>
      </p:grpSp>
      <p:grpSp>
        <p:nvGrpSpPr>
          <p:cNvPr id="63" name="object 63"/>
          <p:cNvGrpSpPr/>
          <p:nvPr/>
        </p:nvGrpSpPr>
        <p:grpSpPr>
          <a:xfrm>
            <a:off x="7183539" y="6295580"/>
            <a:ext cx="368935" cy="687070"/>
            <a:chOff x="7183539" y="6295580"/>
            <a:chExt cx="368935" cy="687070"/>
          </a:xfrm>
        </p:grpSpPr>
        <p:sp>
          <p:nvSpPr>
            <p:cNvPr id="64" name="object 6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65" name="object 65"/>
            <p:cNvPicPr/>
            <p:nvPr/>
          </p:nvPicPr>
          <p:blipFill>
            <a:blip r:embed="rId30" cstate="print"/>
            <a:stretch>
              <a:fillRect/>
            </a:stretch>
          </p:blipFill>
          <p:spPr>
            <a:xfrm>
              <a:off x="7296200" y="6409727"/>
              <a:ext cx="133946" cy="274040"/>
            </a:xfrm>
            <a:prstGeom prst="rect">
              <a:avLst/>
            </a:prstGeom>
          </p:spPr>
        </p:pic>
        <p:pic>
          <p:nvPicPr>
            <p:cNvPr id="66" name="object 66"/>
            <p:cNvPicPr/>
            <p:nvPr/>
          </p:nvPicPr>
          <p:blipFill>
            <a:blip r:embed="rId31" cstate="print"/>
            <a:stretch>
              <a:fillRect/>
            </a:stretch>
          </p:blipFill>
          <p:spPr>
            <a:xfrm>
              <a:off x="7294664" y="6738543"/>
              <a:ext cx="137020" cy="137020"/>
            </a:xfrm>
            <a:prstGeom prst="rect">
              <a:avLst/>
            </a:prstGeom>
          </p:spPr>
        </p:pic>
      </p:grpSp>
      <p:grpSp>
        <p:nvGrpSpPr>
          <p:cNvPr id="67" name="object 67"/>
          <p:cNvGrpSpPr/>
          <p:nvPr/>
        </p:nvGrpSpPr>
        <p:grpSpPr>
          <a:xfrm>
            <a:off x="7183539" y="7039964"/>
            <a:ext cx="368935" cy="688340"/>
            <a:chOff x="7183539" y="7039964"/>
            <a:chExt cx="368935" cy="688340"/>
          </a:xfrm>
        </p:grpSpPr>
        <p:sp>
          <p:nvSpPr>
            <p:cNvPr id="68" name="object 6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69" name="object 69"/>
            <p:cNvPicPr/>
            <p:nvPr/>
          </p:nvPicPr>
          <p:blipFill>
            <a:blip r:embed="rId32" cstate="print"/>
            <a:stretch>
              <a:fillRect/>
            </a:stretch>
          </p:blipFill>
          <p:spPr>
            <a:xfrm>
              <a:off x="7296200" y="7155662"/>
              <a:ext cx="133946" cy="272503"/>
            </a:xfrm>
            <a:prstGeom prst="rect">
              <a:avLst/>
            </a:prstGeom>
          </p:spPr>
        </p:pic>
        <p:pic>
          <p:nvPicPr>
            <p:cNvPr id="70" name="object 70"/>
            <p:cNvPicPr/>
            <p:nvPr/>
          </p:nvPicPr>
          <p:blipFill>
            <a:blip r:embed="rId33" cstate="print"/>
            <a:stretch>
              <a:fillRect/>
            </a:stretch>
          </p:blipFill>
          <p:spPr>
            <a:xfrm>
              <a:off x="7294664" y="7482928"/>
              <a:ext cx="137020" cy="137020"/>
            </a:xfrm>
            <a:prstGeom prst="rect">
              <a:avLst/>
            </a:prstGeom>
          </p:spPr>
        </p:pic>
      </p:grpSp>
      <p:grpSp>
        <p:nvGrpSpPr>
          <p:cNvPr id="71" name="object 71"/>
          <p:cNvGrpSpPr/>
          <p:nvPr/>
        </p:nvGrpSpPr>
        <p:grpSpPr>
          <a:xfrm>
            <a:off x="7183539" y="7784350"/>
            <a:ext cx="368935" cy="688340"/>
            <a:chOff x="7183539" y="7784350"/>
            <a:chExt cx="368935" cy="688340"/>
          </a:xfrm>
        </p:grpSpPr>
        <p:sp>
          <p:nvSpPr>
            <p:cNvPr id="72" name="object 7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73" name="object 73"/>
            <p:cNvPicPr/>
            <p:nvPr/>
          </p:nvPicPr>
          <p:blipFill>
            <a:blip r:embed="rId34" cstate="print"/>
            <a:stretch>
              <a:fillRect/>
            </a:stretch>
          </p:blipFill>
          <p:spPr>
            <a:xfrm>
              <a:off x="7296200" y="7900047"/>
              <a:ext cx="133946" cy="272453"/>
            </a:xfrm>
            <a:prstGeom prst="rect">
              <a:avLst/>
            </a:prstGeom>
          </p:spPr>
        </p:pic>
        <p:pic>
          <p:nvPicPr>
            <p:cNvPr id="74" name="object 74"/>
            <p:cNvPicPr/>
            <p:nvPr/>
          </p:nvPicPr>
          <p:blipFill>
            <a:blip r:embed="rId35" cstate="print"/>
            <a:stretch>
              <a:fillRect/>
            </a:stretch>
          </p:blipFill>
          <p:spPr>
            <a:xfrm>
              <a:off x="7294664" y="8228850"/>
              <a:ext cx="137020" cy="135483"/>
            </a:xfrm>
            <a:prstGeom prst="rect">
              <a:avLst/>
            </a:prstGeom>
          </p:spPr>
        </p:pic>
      </p:grpSp>
      <p:pic>
        <p:nvPicPr>
          <p:cNvPr id="75" name="object 75"/>
          <p:cNvPicPr/>
          <p:nvPr/>
        </p:nvPicPr>
        <p:blipFill>
          <a:blip r:embed="rId36" cstate="print"/>
          <a:stretch>
            <a:fillRect/>
          </a:stretch>
        </p:blipFill>
        <p:spPr>
          <a:xfrm>
            <a:off x="7183539" y="8530233"/>
            <a:ext cx="368401" cy="688085"/>
          </a:xfrm>
          <a:prstGeom prst="rect">
            <a:avLst/>
          </a:prstGeom>
        </p:spPr>
      </p:pic>
      <p:grpSp>
        <p:nvGrpSpPr>
          <p:cNvPr id="76" name="object 76"/>
          <p:cNvGrpSpPr/>
          <p:nvPr/>
        </p:nvGrpSpPr>
        <p:grpSpPr>
          <a:xfrm>
            <a:off x="7183539" y="9274619"/>
            <a:ext cx="368935" cy="688340"/>
            <a:chOff x="7183539" y="9274619"/>
            <a:chExt cx="368935" cy="688340"/>
          </a:xfrm>
        </p:grpSpPr>
        <p:sp>
          <p:nvSpPr>
            <p:cNvPr id="77" name="object 7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78" name="object 78"/>
            <p:cNvPicPr/>
            <p:nvPr/>
          </p:nvPicPr>
          <p:blipFill>
            <a:blip r:embed="rId37" cstate="print"/>
            <a:stretch>
              <a:fillRect/>
            </a:stretch>
          </p:blipFill>
          <p:spPr>
            <a:xfrm>
              <a:off x="7323581" y="9341637"/>
              <a:ext cx="79184" cy="121742"/>
            </a:xfrm>
            <a:prstGeom prst="rect">
              <a:avLst/>
            </a:prstGeom>
          </p:spPr>
        </p:pic>
        <p:pic>
          <p:nvPicPr>
            <p:cNvPr id="79" name="object 79"/>
            <p:cNvPicPr/>
            <p:nvPr/>
          </p:nvPicPr>
          <p:blipFill>
            <a:blip r:embed="rId38" cstate="print"/>
            <a:stretch>
              <a:fillRect/>
            </a:stretch>
          </p:blipFill>
          <p:spPr>
            <a:xfrm>
              <a:off x="7296200" y="9483178"/>
              <a:ext cx="133946" cy="420141"/>
            </a:xfrm>
            <a:prstGeom prst="rect">
              <a:avLst/>
            </a:prstGeom>
          </p:spPr>
        </p:pic>
      </p:grpSp>
      <p:grpSp>
        <p:nvGrpSpPr>
          <p:cNvPr id="80" name="object 80"/>
          <p:cNvGrpSpPr/>
          <p:nvPr/>
        </p:nvGrpSpPr>
        <p:grpSpPr>
          <a:xfrm>
            <a:off x="1072432" y="2020321"/>
            <a:ext cx="5394960" cy="2540635"/>
            <a:chOff x="1072432" y="2020321"/>
            <a:chExt cx="5394960" cy="2540635"/>
          </a:xfrm>
        </p:grpSpPr>
        <p:pic>
          <p:nvPicPr>
            <p:cNvPr id="81" name="object 81"/>
            <p:cNvPicPr/>
            <p:nvPr/>
          </p:nvPicPr>
          <p:blipFill>
            <a:blip r:embed="rId39" cstate="print"/>
            <a:stretch>
              <a:fillRect/>
            </a:stretch>
          </p:blipFill>
          <p:spPr>
            <a:xfrm>
              <a:off x="1072432" y="2020321"/>
              <a:ext cx="5394909" cy="2540635"/>
            </a:xfrm>
            <a:prstGeom prst="rect">
              <a:avLst/>
            </a:prstGeom>
          </p:spPr>
        </p:pic>
        <p:sp>
          <p:nvSpPr>
            <p:cNvPr id="82" name="object 82"/>
            <p:cNvSpPr/>
            <p:nvPr/>
          </p:nvSpPr>
          <p:spPr>
            <a:xfrm>
              <a:off x="1432471" y="3337813"/>
              <a:ext cx="2268220" cy="8255"/>
            </a:xfrm>
            <a:custGeom>
              <a:avLst/>
              <a:gdLst/>
              <a:ahLst/>
              <a:cxnLst/>
              <a:rect l="l" t="t" r="r" b="b"/>
              <a:pathLst>
                <a:path w="2268220" h="8254">
                  <a:moveTo>
                    <a:pt x="2268143" y="7645"/>
                  </a:moveTo>
                  <a:lnTo>
                    <a:pt x="0" y="7645"/>
                  </a:lnTo>
                  <a:lnTo>
                    <a:pt x="0" y="0"/>
                  </a:lnTo>
                  <a:lnTo>
                    <a:pt x="2268143" y="0"/>
                  </a:lnTo>
                  <a:lnTo>
                    <a:pt x="2268143" y="7645"/>
                  </a:lnTo>
                  <a:close/>
                </a:path>
              </a:pathLst>
            </a:custGeom>
            <a:solidFill>
              <a:srgbClr val="53AFDF"/>
            </a:solidFill>
          </p:spPr>
          <p:txBody>
            <a:bodyPr wrap="square" lIns="0" tIns="0" rIns="0" bIns="0" rtlCol="0"/>
            <a:lstStyle/>
            <a:p>
              <a:endParaRPr/>
            </a:p>
          </p:txBody>
        </p:sp>
        <p:pic>
          <p:nvPicPr>
            <p:cNvPr id="83" name="object 83"/>
            <p:cNvPicPr/>
            <p:nvPr/>
          </p:nvPicPr>
          <p:blipFill>
            <a:blip r:embed="rId40" cstate="print"/>
            <a:stretch>
              <a:fillRect/>
            </a:stretch>
          </p:blipFill>
          <p:spPr>
            <a:xfrm>
              <a:off x="1723976" y="3203866"/>
              <a:ext cx="4136730" cy="131670"/>
            </a:xfrm>
            <a:prstGeom prst="rect">
              <a:avLst/>
            </a:prstGeom>
          </p:spPr>
        </p:pic>
        <p:pic>
          <p:nvPicPr>
            <p:cNvPr id="84" name="object 84"/>
            <p:cNvPicPr/>
            <p:nvPr/>
          </p:nvPicPr>
          <p:blipFill>
            <a:blip r:embed="rId41" cstate="print"/>
            <a:stretch>
              <a:fillRect/>
            </a:stretch>
          </p:blipFill>
          <p:spPr>
            <a:xfrm>
              <a:off x="1609026" y="3493096"/>
              <a:ext cx="1884565" cy="101993"/>
            </a:xfrm>
            <a:prstGeom prst="rect">
              <a:avLst/>
            </a:prstGeom>
          </p:spPr>
        </p:pic>
        <p:pic>
          <p:nvPicPr>
            <p:cNvPr id="85" name="object 85"/>
            <p:cNvPicPr/>
            <p:nvPr/>
          </p:nvPicPr>
          <p:blipFill>
            <a:blip r:embed="rId42" cstate="print"/>
            <a:stretch>
              <a:fillRect/>
            </a:stretch>
          </p:blipFill>
          <p:spPr>
            <a:xfrm>
              <a:off x="1583131" y="3850083"/>
              <a:ext cx="2468369" cy="132404"/>
            </a:xfrm>
            <a:prstGeom prst="rect">
              <a:avLst/>
            </a:prstGeom>
          </p:spPr>
        </p:pic>
        <p:pic>
          <p:nvPicPr>
            <p:cNvPr id="86" name="object 86"/>
            <p:cNvPicPr/>
            <p:nvPr/>
          </p:nvPicPr>
          <p:blipFill>
            <a:blip r:embed="rId43" cstate="print"/>
            <a:stretch>
              <a:fillRect/>
            </a:stretch>
          </p:blipFill>
          <p:spPr>
            <a:xfrm>
              <a:off x="4161081" y="3850083"/>
              <a:ext cx="1912005" cy="132404"/>
            </a:xfrm>
            <a:prstGeom prst="rect">
              <a:avLst/>
            </a:prstGeom>
          </p:spPr>
        </p:pic>
        <p:pic>
          <p:nvPicPr>
            <p:cNvPr id="87" name="object 87"/>
            <p:cNvPicPr/>
            <p:nvPr/>
          </p:nvPicPr>
          <p:blipFill>
            <a:blip r:embed="rId44" cstate="print"/>
            <a:stretch>
              <a:fillRect/>
            </a:stretch>
          </p:blipFill>
          <p:spPr>
            <a:xfrm>
              <a:off x="1436245" y="4076892"/>
              <a:ext cx="330347" cy="129382"/>
            </a:xfrm>
            <a:prstGeom prst="rect">
              <a:avLst/>
            </a:prstGeom>
          </p:spPr>
        </p:pic>
        <p:pic>
          <p:nvPicPr>
            <p:cNvPr id="88" name="object 88"/>
            <p:cNvPicPr/>
            <p:nvPr/>
          </p:nvPicPr>
          <p:blipFill>
            <a:blip r:embed="rId45" cstate="print"/>
            <a:stretch>
              <a:fillRect/>
            </a:stretch>
          </p:blipFill>
          <p:spPr>
            <a:xfrm>
              <a:off x="1868579" y="4073819"/>
              <a:ext cx="1200312" cy="130919"/>
            </a:xfrm>
            <a:prstGeom prst="rect">
              <a:avLst/>
            </a:prstGeom>
          </p:spPr>
        </p:pic>
        <p:pic>
          <p:nvPicPr>
            <p:cNvPr id="89" name="object 89"/>
            <p:cNvPicPr/>
            <p:nvPr/>
          </p:nvPicPr>
          <p:blipFill>
            <a:blip r:embed="rId46" cstate="print"/>
            <a:stretch>
              <a:fillRect/>
            </a:stretch>
          </p:blipFill>
          <p:spPr>
            <a:xfrm>
              <a:off x="3161753" y="4074616"/>
              <a:ext cx="1417193" cy="130924"/>
            </a:xfrm>
            <a:prstGeom prst="rect">
              <a:avLst/>
            </a:prstGeom>
          </p:spPr>
        </p:pic>
        <p:sp>
          <p:nvSpPr>
            <p:cNvPr id="90" name="object 90"/>
            <p:cNvSpPr/>
            <p:nvPr/>
          </p:nvSpPr>
          <p:spPr>
            <a:xfrm>
              <a:off x="4671809" y="4168977"/>
              <a:ext cx="36830" cy="35560"/>
            </a:xfrm>
            <a:custGeom>
              <a:avLst/>
              <a:gdLst/>
              <a:ahLst/>
              <a:cxnLst/>
              <a:rect l="l" t="t" r="r" b="b"/>
              <a:pathLst>
                <a:path w="36829" h="35560">
                  <a:moveTo>
                    <a:pt x="25895" y="35013"/>
                  </a:moveTo>
                  <a:lnTo>
                    <a:pt x="10668" y="35013"/>
                  </a:lnTo>
                  <a:lnTo>
                    <a:pt x="7645" y="31940"/>
                  </a:lnTo>
                  <a:lnTo>
                    <a:pt x="6108" y="30454"/>
                  </a:lnTo>
                  <a:lnTo>
                    <a:pt x="0" y="25895"/>
                  </a:lnTo>
                  <a:lnTo>
                    <a:pt x="0" y="10655"/>
                  </a:lnTo>
                  <a:lnTo>
                    <a:pt x="10668" y="0"/>
                  </a:lnTo>
                  <a:lnTo>
                    <a:pt x="25895" y="0"/>
                  </a:lnTo>
                  <a:lnTo>
                    <a:pt x="31998" y="6096"/>
                  </a:lnTo>
                  <a:lnTo>
                    <a:pt x="13703" y="6096"/>
                  </a:lnTo>
                  <a:lnTo>
                    <a:pt x="10668" y="7581"/>
                  </a:lnTo>
                  <a:lnTo>
                    <a:pt x="9131" y="9118"/>
                  </a:lnTo>
                  <a:lnTo>
                    <a:pt x="6108" y="12204"/>
                  </a:lnTo>
                  <a:lnTo>
                    <a:pt x="6108" y="22809"/>
                  </a:lnTo>
                  <a:lnTo>
                    <a:pt x="7645" y="24358"/>
                  </a:lnTo>
                  <a:lnTo>
                    <a:pt x="9131" y="25895"/>
                  </a:lnTo>
                  <a:lnTo>
                    <a:pt x="13703" y="28917"/>
                  </a:lnTo>
                  <a:lnTo>
                    <a:pt x="31953" y="28917"/>
                  </a:lnTo>
                  <a:lnTo>
                    <a:pt x="30467" y="30454"/>
                  </a:lnTo>
                  <a:lnTo>
                    <a:pt x="25895" y="35013"/>
                  </a:lnTo>
                  <a:close/>
                </a:path>
                <a:path w="36829" h="35560">
                  <a:moveTo>
                    <a:pt x="31953" y="28917"/>
                  </a:moveTo>
                  <a:lnTo>
                    <a:pt x="22821" y="28917"/>
                  </a:lnTo>
                  <a:lnTo>
                    <a:pt x="25895" y="27381"/>
                  </a:lnTo>
                  <a:lnTo>
                    <a:pt x="30467" y="22809"/>
                  </a:lnTo>
                  <a:lnTo>
                    <a:pt x="30467" y="12204"/>
                  </a:lnTo>
                  <a:lnTo>
                    <a:pt x="27393" y="10655"/>
                  </a:lnTo>
                  <a:lnTo>
                    <a:pt x="27393" y="9118"/>
                  </a:lnTo>
                  <a:lnTo>
                    <a:pt x="22821" y="6096"/>
                  </a:lnTo>
                  <a:lnTo>
                    <a:pt x="31998" y="6096"/>
                  </a:lnTo>
                  <a:lnTo>
                    <a:pt x="36563" y="10655"/>
                  </a:lnTo>
                  <a:lnTo>
                    <a:pt x="36563" y="25895"/>
                  </a:lnTo>
                  <a:lnTo>
                    <a:pt x="31953" y="28917"/>
                  </a:lnTo>
                  <a:close/>
                </a:path>
              </a:pathLst>
            </a:custGeom>
            <a:solidFill>
              <a:srgbClr val="393434"/>
            </a:solidFill>
          </p:spPr>
          <p:txBody>
            <a:bodyPr wrap="square" lIns="0" tIns="0" rIns="0" bIns="0" rtlCol="0"/>
            <a:lstStyle/>
            <a:p>
              <a:endParaRPr/>
            </a:p>
          </p:txBody>
        </p:sp>
      </p:grpSp>
      <p:sp>
        <p:nvSpPr>
          <p:cNvPr id="93" name="正方形/長方形 92">
            <a:extLst>
              <a:ext uri="{FF2B5EF4-FFF2-40B4-BE49-F238E27FC236}">
                <a16:creationId xmlns:a16="http://schemas.microsoft.com/office/drawing/2014/main" id="{3932D986-0522-F491-79C2-4581DABC2767}"/>
              </a:ext>
            </a:extLst>
          </p:cNvPr>
          <p:cNvSpPr/>
          <p:nvPr/>
        </p:nvSpPr>
        <p:spPr>
          <a:xfrm>
            <a:off x="1308956" y="2973605"/>
            <a:ext cx="4926248" cy="15018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ja-JP" altLang="en-US">
                <a:solidFill>
                  <a:schemeClr val="lt1"/>
                </a:solidFill>
                <a:latin typeface="+mn-lt"/>
                <a:ea typeface="+mn-ea"/>
                <a:cs typeface="+mn-cs"/>
              </a:rPr>
              <a:t>実雇用率</a:t>
            </a:r>
            <a:r>
              <a:rPr lang="en-US" altLang="ja-JP">
                <a:solidFill>
                  <a:schemeClr val="lt1"/>
                </a:solidFill>
                <a:latin typeface="+mn-lt"/>
                <a:ea typeface="+mn-ea"/>
                <a:cs typeface="+mn-cs"/>
              </a:rPr>
              <a:t>2.41</a:t>
            </a:r>
            <a:r>
              <a:rPr lang="ja-JP" altLang="en-US">
                <a:solidFill>
                  <a:schemeClr val="lt1"/>
                </a:solidFill>
                <a:latin typeface="+mn-lt"/>
                <a:ea typeface="+mn-ea"/>
                <a:cs typeface="+mn-cs"/>
              </a:rPr>
              <a:t>％、対前年比</a:t>
            </a:r>
            <a:r>
              <a:rPr lang="en-US" altLang="ja-JP">
                <a:solidFill>
                  <a:schemeClr val="lt1"/>
                </a:solidFill>
                <a:latin typeface="+mn-lt"/>
                <a:ea typeface="+mn-ea"/>
                <a:cs typeface="+mn-cs"/>
              </a:rPr>
              <a:t>0.08</a:t>
            </a:r>
            <a:r>
              <a:rPr lang="ja-JP" altLang="en-US">
                <a:solidFill>
                  <a:schemeClr val="lt1"/>
                </a:solidFill>
                <a:latin typeface="+mn-lt"/>
                <a:ea typeface="+mn-ea"/>
                <a:cs typeface="+mn-cs"/>
              </a:rPr>
              <a:t>ポイント上昇</a:t>
            </a:r>
            <a:br>
              <a:rPr lang="ja-JP" altLang="en-US"/>
            </a:br>
            <a:r>
              <a:rPr lang="ja-JP" altLang="en-US">
                <a:solidFill>
                  <a:schemeClr val="lt1"/>
                </a:solidFill>
                <a:latin typeface="+mn-lt"/>
                <a:ea typeface="+mn-ea"/>
                <a:cs typeface="+mn-cs"/>
              </a:rPr>
              <a:t>○法定雇用率達成企業の割合は</a:t>
            </a:r>
            <a:r>
              <a:rPr lang="en-US" altLang="ja-JP">
                <a:solidFill>
                  <a:schemeClr val="lt1"/>
                </a:solidFill>
                <a:latin typeface="+mn-lt"/>
                <a:ea typeface="+mn-ea"/>
                <a:cs typeface="+mn-cs"/>
              </a:rPr>
              <a:t>46.0</a:t>
            </a:r>
            <a:r>
              <a:rPr lang="ja-JP" altLang="en-US">
                <a:solidFill>
                  <a:schemeClr val="lt1"/>
                </a:solidFill>
                <a:latin typeface="+mn-lt"/>
                <a:ea typeface="+mn-ea"/>
                <a:cs typeface="+mn-cs"/>
              </a:rPr>
              <a:t>％、対前年比</a:t>
            </a:r>
            <a:r>
              <a:rPr lang="en-US" altLang="ja-JP">
                <a:solidFill>
                  <a:schemeClr val="lt1"/>
                </a:solidFill>
                <a:latin typeface="+mn-lt"/>
                <a:ea typeface="+mn-ea"/>
                <a:cs typeface="+mn-cs"/>
              </a:rPr>
              <a:t>4.1</a:t>
            </a:r>
            <a:r>
              <a:rPr lang="ja-JP" altLang="en-US">
                <a:solidFill>
                  <a:schemeClr val="lt1"/>
                </a:solidFill>
                <a:latin typeface="+mn-lt"/>
                <a:ea typeface="+mn-ea"/>
                <a:cs typeface="+mn-cs"/>
              </a:rPr>
              <a:t>ポイント低下</a:t>
            </a:r>
            <a:endParaRPr kumimoji="1" lang="ja-JP" altLang="en-US"/>
          </a:p>
        </p:txBody>
      </p:sp>
      <p:sp>
        <p:nvSpPr>
          <p:cNvPr id="92" name="テキスト ボックス 91">
            <a:extLst>
              <a:ext uri="{FF2B5EF4-FFF2-40B4-BE49-F238E27FC236}">
                <a16:creationId xmlns:a16="http://schemas.microsoft.com/office/drawing/2014/main" id="{4BC6360A-C4DB-350A-E968-933471567E36}"/>
              </a:ext>
            </a:extLst>
          </p:cNvPr>
          <p:cNvSpPr txBox="1"/>
          <p:nvPr/>
        </p:nvSpPr>
        <p:spPr>
          <a:xfrm>
            <a:off x="1357565" y="2908300"/>
            <a:ext cx="4754881" cy="1424172"/>
          </a:xfrm>
          <a:prstGeom prst="rect">
            <a:avLst/>
          </a:prstGeom>
          <a:noFill/>
        </p:spPr>
        <p:txBody>
          <a:bodyPr wrap="square" rtlCol="0">
            <a:spAutoFit/>
          </a:bodyPr>
          <a:lstStyle/>
          <a:p>
            <a:pPr>
              <a:lnSpc>
                <a:spcPts val="1600"/>
              </a:lnSpc>
            </a:pPr>
            <a:r>
              <a:rPr kumimoji="1" lang="ja-JP" altLang="en-US"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　このような共生社会の実現に向けて、すべての企業には、令和</a:t>
            </a:r>
            <a:r>
              <a:rPr kumimoji="1" lang="en-US" altLang="ja-JP"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6</a:t>
            </a:r>
            <a:r>
              <a:rPr kumimoji="1" lang="ja-JP" altLang="en-US"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年</a:t>
            </a:r>
            <a:r>
              <a:rPr kumimoji="1" lang="en-US" altLang="ja-JP"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4</a:t>
            </a:r>
            <a:r>
              <a:rPr kumimoji="1" lang="ja-JP" altLang="en-US"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月時点で、</a:t>
            </a:r>
            <a:r>
              <a:rPr kumimoji="1" lang="ja-JP" altLang="en-US" sz="1100" u="sng">
                <a:solidFill>
                  <a:srgbClr val="00B6F0"/>
                </a:solidFill>
                <a:latin typeface="HG丸ｺﾞｼｯｸM-PRO" panose="020F0600000000000000" pitchFamily="50" charset="-128"/>
                <a:ea typeface="HG丸ｺﾞｼｯｸM-PRO" panose="020F0600000000000000" pitchFamily="50" charset="-128"/>
              </a:rPr>
              <a:t>雇用する労働者の</a:t>
            </a:r>
            <a:r>
              <a:rPr kumimoji="1" lang="en-US" altLang="ja-JP" sz="1100" u="sng">
                <a:solidFill>
                  <a:srgbClr val="00B6F0"/>
                </a:solidFill>
                <a:latin typeface="HG丸ｺﾞｼｯｸM-PRO" panose="020F0600000000000000" pitchFamily="50" charset="-128"/>
                <a:ea typeface="HG丸ｺﾞｼｯｸM-PRO" panose="020F0600000000000000" pitchFamily="50" charset="-128"/>
              </a:rPr>
              <a:t>2.5%</a:t>
            </a:r>
            <a:r>
              <a:rPr kumimoji="1" lang="ja-JP" altLang="en-US" sz="1100" u="sng">
                <a:solidFill>
                  <a:srgbClr val="00B6F0"/>
                </a:solidFill>
                <a:latin typeface="HG丸ｺﾞｼｯｸM-PRO" panose="020F0600000000000000" pitchFamily="50" charset="-128"/>
                <a:ea typeface="HG丸ｺﾞｼｯｸM-PRO" panose="020F0600000000000000" pitchFamily="50" charset="-128"/>
              </a:rPr>
              <a:t>に相当する障害者を雇用</a:t>
            </a:r>
            <a:r>
              <a:rPr kumimoji="1" lang="ja-JP" altLang="en-US"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することが義務付けられています。</a:t>
            </a:r>
            <a:endParaRPr kumimoji="1" lang="en-US" altLang="ja-JP" sz="1100">
              <a:solidFill>
                <a:schemeClr val="tx1">
                  <a:lumMod val="75000"/>
                  <a:lumOff val="25000"/>
                </a:schemeClr>
              </a:solidFill>
              <a:latin typeface="HG丸ｺﾞｼｯｸM-PRO" panose="020F0600000000000000" pitchFamily="50" charset="-128"/>
              <a:ea typeface="HG丸ｺﾞｼｯｸM-PRO" panose="020F0600000000000000" pitchFamily="50" charset="-128"/>
            </a:endParaRPr>
          </a:p>
          <a:p>
            <a:pPr>
              <a:lnSpc>
                <a:spcPts val="1600"/>
              </a:lnSpc>
              <a:spcAft>
                <a:spcPts val="1000"/>
              </a:spcAft>
            </a:pPr>
            <a:r>
              <a:rPr kumimoji="1" lang="ja-JP" altLang="en-US" sz="1000">
                <a:solidFill>
                  <a:schemeClr val="tx1">
                    <a:lumMod val="75000"/>
                    <a:lumOff val="25000"/>
                  </a:schemeClr>
                </a:solidFill>
                <a:latin typeface="HG丸ｺﾞｼｯｸM-PRO" panose="020F0600000000000000" pitchFamily="50" charset="-128"/>
                <a:ea typeface="HG丸ｺﾞｼｯｸM-PRO" panose="020F0600000000000000" pitchFamily="50" charset="-128"/>
              </a:rPr>
              <a:t>　</a:t>
            </a:r>
            <a:r>
              <a:rPr kumimoji="1" lang="en-US" altLang="ja-JP" sz="850">
                <a:solidFill>
                  <a:schemeClr val="tx1">
                    <a:lumMod val="75000"/>
                    <a:lumOff val="25000"/>
                  </a:schemeClr>
                </a:solidFill>
                <a:latin typeface="HG丸ｺﾞｼｯｸM-PRO" panose="020F0600000000000000" pitchFamily="50" charset="-128"/>
                <a:ea typeface="HG丸ｺﾞｼｯｸM-PRO" panose="020F0600000000000000" pitchFamily="50" charset="-128"/>
              </a:rPr>
              <a:t>※</a:t>
            </a:r>
            <a:r>
              <a:rPr kumimoji="1" lang="ja-JP" altLang="en-US" sz="850">
                <a:solidFill>
                  <a:schemeClr val="tx1">
                    <a:lumMod val="75000"/>
                    <a:lumOff val="25000"/>
                  </a:schemeClr>
                </a:solidFill>
                <a:latin typeface="HG丸ｺﾞｼｯｸM-PRO" panose="020F0600000000000000" pitchFamily="50" charset="-128"/>
                <a:ea typeface="HG丸ｺﾞｼｯｸM-PRO" panose="020F0600000000000000" pitchFamily="50" charset="-128"/>
              </a:rPr>
              <a:t>従業員</a:t>
            </a:r>
            <a:r>
              <a:rPr kumimoji="1" lang="en-US" altLang="ja-JP" sz="850">
                <a:solidFill>
                  <a:schemeClr val="tx1">
                    <a:lumMod val="75000"/>
                    <a:lumOff val="25000"/>
                  </a:schemeClr>
                </a:solidFill>
                <a:latin typeface="HG丸ｺﾞｼｯｸM-PRO" panose="020F0600000000000000" pitchFamily="50" charset="-128"/>
                <a:ea typeface="HG丸ｺﾞｼｯｸM-PRO" panose="020F0600000000000000" pitchFamily="50" charset="-128"/>
              </a:rPr>
              <a:t>40.0</a:t>
            </a:r>
            <a:r>
              <a:rPr kumimoji="1" lang="ja-JP" altLang="en-US" sz="850">
                <a:solidFill>
                  <a:schemeClr val="tx1">
                    <a:lumMod val="75000"/>
                    <a:lumOff val="25000"/>
                  </a:schemeClr>
                </a:solidFill>
                <a:latin typeface="HG丸ｺﾞｼｯｸM-PRO" panose="020F0600000000000000" pitchFamily="50" charset="-128"/>
                <a:ea typeface="HG丸ｺﾞｼｯｸM-PRO" panose="020F0600000000000000" pitchFamily="50" charset="-128"/>
              </a:rPr>
              <a:t>人以上の企業が対象です。</a:t>
            </a:r>
            <a:endParaRPr kumimoji="1" lang="en-US" altLang="ja-JP" sz="1000">
              <a:solidFill>
                <a:schemeClr val="tx1">
                  <a:lumMod val="75000"/>
                  <a:lumOff val="25000"/>
                </a:schemeClr>
              </a:solidFill>
              <a:latin typeface="HG丸ｺﾞｼｯｸM-PRO" panose="020F0600000000000000" pitchFamily="50" charset="-128"/>
              <a:ea typeface="HG丸ｺﾞｼｯｸM-PRO" panose="020F0600000000000000" pitchFamily="50" charset="-128"/>
            </a:endParaRPr>
          </a:p>
          <a:p>
            <a:pPr>
              <a:lnSpc>
                <a:spcPts val="1600"/>
              </a:lnSpc>
            </a:pPr>
            <a:r>
              <a:rPr kumimoji="1" lang="ja-JP" altLang="en-US" sz="1000">
                <a:solidFill>
                  <a:schemeClr val="tx1">
                    <a:lumMod val="75000"/>
                    <a:lumOff val="25000"/>
                  </a:schemeClr>
                </a:solidFill>
                <a:latin typeface="HG丸ｺﾞｼｯｸM-PRO" panose="020F0600000000000000" pitchFamily="50" charset="-128"/>
                <a:ea typeface="HG丸ｺﾞｼｯｸM-PRO" panose="020F0600000000000000" pitchFamily="50" charset="-128"/>
              </a:rPr>
              <a:t>　</a:t>
            </a:r>
            <a:r>
              <a:rPr kumimoji="1" lang="ja-JP" altLang="en-US"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令和６年</a:t>
            </a:r>
            <a:r>
              <a:rPr kumimoji="1" lang="en-US" altLang="ja-JP"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6</a:t>
            </a:r>
            <a:r>
              <a:rPr kumimoji="1" lang="ja-JP" altLang="en-US"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月</a:t>
            </a:r>
            <a:r>
              <a:rPr kumimoji="1" lang="en-US" altLang="ja-JP"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1</a:t>
            </a:r>
            <a:r>
              <a:rPr kumimoji="1" lang="ja-JP" altLang="en-US"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日現在での</a:t>
            </a:r>
            <a:r>
              <a:rPr kumimoji="1" lang="ja-JP" altLang="en-US" sz="1100">
                <a:solidFill>
                  <a:srgbClr val="00B6F0"/>
                </a:solidFill>
                <a:latin typeface="HG丸ｺﾞｼｯｸM-PRO" panose="020F0600000000000000" pitchFamily="50" charset="-128"/>
                <a:ea typeface="HG丸ｺﾞｼｯｸM-PRO" panose="020F0600000000000000" pitchFamily="50" charset="-128"/>
              </a:rPr>
              <a:t>全国の障害者雇用率は</a:t>
            </a:r>
            <a:r>
              <a:rPr kumimoji="1" lang="en-US" altLang="ja-JP" sz="1100">
                <a:solidFill>
                  <a:srgbClr val="00B6F0"/>
                </a:solidFill>
                <a:latin typeface="HG丸ｺﾞｼｯｸM-PRO" panose="020F0600000000000000" pitchFamily="50" charset="-128"/>
                <a:ea typeface="HG丸ｺﾞｼｯｸM-PRO" panose="020F0600000000000000" pitchFamily="50" charset="-128"/>
              </a:rPr>
              <a:t>2.41%</a:t>
            </a:r>
            <a:r>
              <a:rPr kumimoji="1" lang="ja-JP" altLang="en-US" sz="1100">
                <a:solidFill>
                  <a:srgbClr val="00B6F0"/>
                </a:solidFill>
                <a:latin typeface="HG丸ｺﾞｼｯｸM-PRO" panose="020F0600000000000000" pitchFamily="50" charset="-128"/>
                <a:ea typeface="HG丸ｺﾞｼｯｸM-PRO" panose="020F0600000000000000" pitchFamily="50" charset="-128"/>
              </a:rPr>
              <a:t>、法定雇用率を達成している企業は、全体の</a:t>
            </a:r>
            <a:r>
              <a:rPr kumimoji="1" lang="en-US" altLang="ja-JP" sz="1100">
                <a:solidFill>
                  <a:srgbClr val="00B6F0"/>
                </a:solidFill>
                <a:latin typeface="HG丸ｺﾞｼｯｸM-PRO" panose="020F0600000000000000" pitchFamily="50" charset="-128"/>
                <a:ea typeface="HG丸ｺﾞｼｯｸM-PRO" panose="020F0600000000000000" pitchFamily="50" charset="-128"/>
              </a:rPr>
              <a:t>46.0%</a:t>
            </a:r>
            <a:r>
              <a:rPr kumimoji="1" lang="ja-JP" altLang="en-US" sz="1100">
                <a:solidFill>
                  <a:schemeClr val="tx1">
                    <a:lumMod val="75000"/>
                    <a:lumOff val="25000"/>
                  </a:schemeClr>
                </a:solidFill>
                <a:latin typeface="HG丸ｺﾞｼｯｸM-PRO" panose="020F0600000000000000" pitchFamily="50" charset="-128"/>
                <a:ea typeface="HG丸ｺﾞｼｯｸM-PRO" panose="020F0600000000000000" pitchFamily="50" charset="-128"/>
              </a:rPr>
              <a:t>です。</a:t>
            </a:r>
          </a:p>
        </p:txBody>
      </p:sp>
      <p:grpSp>
        <p:nvGrpSpPr>
          <p:cNvPr id="91" name="object 2"/>
          <p:cNvGrpSpPr/>
          <p:nvPr/>
        </p:nvGrpSpPr>
        <p:grpSpPr>
          <a:xfrm>
            <a:off x="3415956" y="10148442"/>
            <a:ext cx="703580" cy="91440"/>
            <a:chOff x="3415956" y="10148442"/>
            <a:chExt cx="703580" cy="91440"/>
          </a:xfrm>
        </p:grpSpPr>
        <p:sp>
          <p:nvSpPr>
            <p:cNvPr id="94"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95" name="object 4"/>
            <p:cNvPicPr/>
            <p:nvPr/>
          </p:nvPicPr>
          <p:blipFill>
            <a:blip r:embed="rId47" cstate="print"/>
            <a:stretch>
              <a:fillRect/>
            </a:stretch>
          </p:blipFill>
          <p:spPr>
            <a:xfrm>
              <a:off x="3738663" y="10148442"/>
              <a:ext cx="123329" cy="91325"/>
            </a:xfrm>
            <a:prstGeom prst="rect">
              <a:avLst/>
            </a:prstGeom>
          </p:spPr>
        </p:pic>
        <p:sp>
          <p:nvSpPr>
            <p:cNvPr id="96"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3253079" y="1958682"/>
              <a:ext cx="1313713" cy="114147"/>
            </a:xfrm>
            <a:prstGeom prst="rect">
              <a:avLst/>
            </a:prstGeom>
          </p:spPr>
        </p:pic>
        <p:sp>
          <p:nvSpPr>
            <p:cNvPr id="9" name="object 9"/>
            <p:cNvSpPr/>
            <p:nvPr/>
          </p:nvSpPr>
          <p:spPr>
            <a:xfrm>
              <a:off x="4588078" y="1973858"/>
              <a:ext cx="106680" cy="83820"/>
            </a:xfrm>
            <a:custGeom>
              <a:avLst/>
              <a:gdLst/>
              <a:ahLst/>
              <a:cxnLst/>
              <a:rect l="l" t="t" r="r" b="b"/>
              <a:pathLst>
                <a:path w="106679" h="83819">
                  <a:moveTo>
                    <a:pt x="97434" y="0"/>
                  </a:moveTo>
                  <a:lnTo>
                    <a:pt x="9169" y="0"/>
                  </a:lnTo>
                  <a:lnTo>
                    <a:pt x="9169" y="10668"/>
                  </a:lnTo>
                  <a:lnTo>
                    <a:pt x="97434" y="10668"/>
                  </a:lnTo>
                  <a:lnTo>
                    <a:pt x="97434" y="0"/>
                  </a:lnTo>
                  <a:close/>
                </a:path>
                <a:path w="106679" h="83819">
                  <a:moveTo>
                    <a:pt x="106553" y="73380"/>
                  </a:moveTo>
                  <a:lnTo>
                    <a:pt x="0" y="73380"/>
                  </a:lnTo>
                  <a:lnTo>
                    <a:pt x="0" y="82270"/>
                  </a:lnTo>
                  <a:lnTo>
                    <a:pt x="0" y="83540"/>
                  </a:lnTo>
                  <a:lnTo>
                    <a:pt x="105168" y="83540"/>
                  </a:lnTo>
                  <a:lnTo>
                    <a:pt x="105168" y="82270"/>
                  </a:lnTo>
                  <a:lnTo>
                    <a:pt x="106553" y="82270"/>
                  </a:lnTo>
                  <a:lnTo>
                    <a:pt x="106553" y="73380"/>
                  </a:lnTo>
                  <a:close/>
                </a:path>
              </a:pathLst>
            </a:custGeom>
            <a:solidFill>
              <a:srgbClr val="4A4B4D"/>
            </a:solidFill>
          </p:spPr>
          <p:txBody>
            <a:bodyPr wrap="square" lIns="0" tIns="0" rIns="0" bIns="0" rtlCol="0"/>
            <a:lstStyle/>
            <a:p>
              <a:endParaRPr/>
            </a:p>
          </p:txBody>
        </p:sp>
        <p:pic>
          <p:nvPicPr>
            <p:cNvPr id="10" name="object 10"/>
            <p:cNvPicPr/>
            <p:nvPr/>
          </p:nvPicPr>
          <p:blipFill>
            <a:blip r:embed="rId3" cstate="print"/>
            <a:stretch>
              <a:fillRect/>
            </a:stretch>
          </p:blipFill>
          <p:spPr>
            <a:xfrm>
              <a:off x="4718989" y="1990623"/>
              <a:ext cx="86766" cy="70002"/>
            </a:xfrm>
            <a:prstGeom prst="rect">
              <a:avLst/>
            </a:prstGeom>
          </p:spPr>
        </p:pic>
        <p:pic>
          <p:nvPicPr>
            <p:cNvPr id="11" name="object 11"/>
            <p:cNvPicPr/>
            <p:nvPr/>
          </p:nvPicPr>
          <p:blipFill>
            <a:blip r:embed="rId4" cstate="print"/>
            <a:stretch>
              <a:fillRect/>
            </a:stretch>
          </p:blipFill>
          <p:spPr>
            <a:xfrm>
              <a:off x="4830114" y="1958682"/>
              <a:ext cx="1618157" cy="114147"/>
            </a:xfrm>
            <a:prstGeom prst="rect">
              <a:avLst/>
            </a:prstGeom>
          </p:spPr>
        </p:pic>
        <p:pic>
          <p:nvPicPr>
            <p:cNvPr id="12" name="object 12"/>
            <p:cNvPicPr/>
            <p:nvPr/>
          </p:nvPicPr>
          <p:blipFill>
            <a:blip r:embed="rId5" cstate="print"/>
            <a:stretch>
              <a:fillRect/>
            </a:stretch>
          </p:blipFill>
          <p:spPr>
            <a:xfrm>
              <a:off x="1070178" y="4467326"/>
              <a:ext cx="4315561" cy="540397"/>
            </a:xfrm>
            <a:prstGeom prst="rect">
              <a:avLst/>
            </a:prstGeom>
          </p:spPr>
        </p:pic>
        <p:pic>
          <p:nvPicPr>
            <p:cNvPr id="13" name="object 13"/>
            <p:cNvPicPr/>
            <p:nvPr/>
          </p:nvPicPr>
          <p:blipFill>
            <a:blip r:embed="rId6" cstate="print"/>
            <a:stretch>
              <a:fillRect/>
            </a:stretch>
          </p:blipFill>
          <p:spPr>
            <a:xfrm>
              <a:off x="5495379" y="4615014"/>
              <a:ext cx="415582" cy="240499"/>
            </a:xfrm>
            <a:prstGeom prst="rect">
              <a:avLst/>
            </a:prstGeom>
          </p:spPr>
        </p:pic>
        <p:sp>
          <p:nvSpPr>
            <p:cNvPr id="14" name="object 14"/>
            <p:cNvSpPr/>
            <p:nvPr/>
          </p:nvSpPr>
          <p:spPr>
            <a:xfrm>
              <a:off x="5920079" y="4764188"/>
              <a:ext cx="192405" cy="93345"/>
            </a:xfrm>
            <a:custGeom>
              <a:avLst/>
              <a:gdLst/>
              <a:ahLst/>
              <a:cxnLst/>
              <a:rect l="l" t="t" r="r" b="b"/>
              <a:pathLst>
                <a:path w="192404" h="93345">
                  <a:moveTo>
                    <a:pt x="92875" y="39585"/>
                  </a:moveTo>
                  <a:lnTo>
                    <a:pt x="0" y="39585"/>
                  </a:lnTo>
                  <a:lnTo>
                    <a:pt x="0" y="53276"/>
                  </a:lnTo>
                  <a:lnTo>
                    <a:pt x="92875" y="53276"/>
                  </a:lnTo>
                  <a:lnTo>
                    <a:pt x="92875" y="39585"/>
                  </a:lnTo>
                  <a:close/>
                </a:path>
                <a:path w="192404" h="93345">
                  <a:moveTo>
                    <a:pt x="191795" y="18249"/>
                  </a:moveTo>
                  <a:lnTo>
                    <a:pt x="188772" y="13690"/>
                  </a:lnTo>
                  <a:lnTo>
                    <a:pt x="149186" y="13690"/>
                  </a:lnTo>
                  <a:lnTo>
                    <a:pt x="152209" y="9131"/>
                  </a:lnTo>
                  <a:lnTo>
                    <a:pt x="152209" y="1536"/>
                  </a:lnTo>
                  <a:lnTo>
                    <a:pt x="149186" y="0"/>
                  </a:lnTo>
                  <a:lnTo>
                    <a:pt x="141541" y="0"/>
                  </a:lnTo>
                  <a:lnTo>
                    <a:pt x="140055" y="1536"/>
                  </a:lnTo>
                  <a:lnTo>
                    <a:pt x="136982" y="9131"/>
                  </a:lnTo>
                  <a:lnTo>
                    <a:pt x="134493" y="13169"/>
                  </a:lnTo>
                  <a:lnTo>
                    <a:pt x="129578" y="19799"/>
                  </a:lnTo>
                  <a:lnTo>
                    <a:pt x="122656" y="27559"/>
                  </a:lnTo>
                  <a:lnTo>
                    <a:pt x="114160" y="35026"/>
                  </a:lnTo>
                  <a:lnTo>
                    <a:pt x="109588" y="38049"/>
                  </a:lnTo>
                  <a:lnTo>
                    <a:pt x="108051" y="38049"/>
                  </a:lnTo>
                  <a:lnTo>
                    <a:pt x="108051" y="45643"/>
                  </a:lnTo>
                  <a:lnTo>
                    <a:pt x="111125" y="48717"/>
                  </a:lnTo>
                  <a:lnTo>
                    <a:pt x="115697" y="48717"/>
                  </a:lnTo>
                  <a:lnTo>
                    <a:pt x="122072" y="46253"/>
                  </a:lnTo>
                  <a:lnTo>
                    <a:pt x="129184" y="40347"/>
                  </a:lnTo>
                  <a:lnTo>
                    <a:pt x="136004" y="33299"/>
                  </a:lnTo>
                  <a:lnTo>
                    <a:pt x="141541" y="27381"/>
                  </a:lnTo>
                  <a:lnTo>
                    <a:pt x="176568" y="27381"/>
                  </a:lnTo>
                  <a:lnTo>
                    <a:pt x="176568" y="31940"/>
                  </a:lnTo>
                  <a:lnTo>
                    <a:pt x="173532" y="39585"/>
                  </a:lnTo>
                  <a:lnTo>
                    <a:pt x="136855" y="74345"/>
                  </a:lnTo>
                  <a:lnTo>
                    <a:pt x="123278" y="77635"/>
                  </a:lnTo>
                  <a:lnTo>
                    <a:pt x="115697" y="80657"/>
                  </a:lnTo>
                  <a:lnTo>
                    <a:pt x="114160" y="80657"/>
                  </a:lnTo>
                  <a:lnTo>
                    <a:pt x="114160" y="92862"/>
                  </a:lnTo>
                  <a:lnTo>
                    <a:pt x="121793" y="92862"/>
                  </a:lnTo>
                  <a:lnTo>
                    <a:pt x="127368" y="91935"/>
                  </a:lnTo>
                  <a:lnTo>
                    <a:pt x="164414" y="74561"/>
                  </a:lnTo>
                  <a:lnTo>
                    <a:pt x="186651" y="43561"/>
                  </a:lnTo>
                  <a:lnTo>
                    <a:pt x="191795" y="22821"/>
                  </a:lnTo>
                  <a:lnTo>
                    <a:pt x="191795" y="18249"/>
                  </a:lnTo>
                  <a:close/>
                </a:path>
              </a:pathLst>
            </a:custGeom>
            <a:solidFill>
              <a:srgbClr val="4A4B4D"/>
            </a:solidFill>
          </p:spPr>
          <p:txBody>
            <a:bodyPr wrap="square" lIns="0" tIns="0" rIns="0" bIns="0" rtlCol="0"/>
            <a:lstStyle/>
            <a:p>
              <a:endParaRPr/>
            </a:p>
          </p:txBody>
        </p:sp>
        <p:pic>
          <p:nvPicPr>
            <p:cNvPr id="15" name="object 15"/>
            <p:cNvPicPr/>
            <p:nvPr/>
          </p:nvPicPr>
          <p:blipFill>
            <a:blip r:embed="rId7" cstate="print"/>
            <a:stretch>
              <a:fillRect/>
            </a:stretch>
          </p:blipFill>
          <p:spPr>
            <a:xfrm>
              <a:off x="1070178" y="2167191"/>
              <a:ext cx="4315561" cy="538899"/>
            </a:xfrm>
            <a:prstGeom prst="rect">
              <a:avLst/>
            </a:prstGeom>
          </p:spPr>
        </p:pic>
        <p:pic>
          <p:nvPicPr>
            <p:cNvPr id="16" name="object 16"/>
            <p:cNvPicPr/>
            <p:nvPr/>
          </p:nvPicPr>
          <p:blipFill>
            <a:blip r:embed="rId8" cstate="print"/>
            <a:stretch>
              <a:fillRect/>
            </a:stretch>
          </p:blipFill>
          <p:spPr>
            <a:xfrm>
              <a:off x="5495379" y="2313330"/>
              <a:ext cx="520598" cy="246608"/>
            </a:xfrm>
            <a:prstGeom prst="rect">
              <a:avLst/>
            </a:prstGeom>
          </p:spPr>
        </p:pic>
        <p:sp>
          <p:nvSpPr>
            <p:cNvPr id="17" name="object 17"/>
            <p:cNvSpPr/>
            <p:nvPr/>
          </p:nvSpPr>
          <p:spPr>
            <a:xfrm>
              <a:off x="6025108" y="2502102"/>
              <a:ext cx="93345" cy="13970"/>
            </a:xfrm>
            <a:custGeom>
              <a:avLst/>
              <a:gdLst/>
              <a:ahLst/>
              <a:cxnLst/>
              <a:rect l="l" t="t" r="r" b="b"/>
              <a:pathLst>
                <a:path w="93345" h="13969">
                  <a:moveTo>
                    <a:pt x="92862" y="13690"/>
                  </a:moveTo>
                  <a:lnTo>
                    <a:pt x="0" y="13690"/>
                  </a:lnTo>
                  <a:lnTo>
                    <a:pt x="0" y="0"/>
                  </a:lnTo>
                  <a:lnTo>
                    <a:pt x="92862" y="0"/>
                  </a:lnTo>
                  <a:lnTo>
                    <a:pt x="92862" y="13690"/>
                  </a:lnTo>
                  <a:close/>
                </a:path>
              </a:pathLst>
            </a:custGeom>
            <a:solidFill>
              <a:srgbClr val="4A4B4D"/>
            </a:solidFill>
          </p:spPr>
          <p:txBody>
            <a:bodyPr wrap="square" lIns="0" tIns="0" rIns="0" bIns="0" rtlCol="0"/>
            <a:lstStyle/>
            <a:p>
              <a:endParaRPr/>
            </a:p>
          </p:txBody>
        </p:sp>
        <p:pic>
          <p:nvPicPr>
            <p:cNvPr id="18" name="object 18"/>
            <p:cNvPicPr/>
            <p:nvPr/>
          </p:nvPicPr>
          <p:blipFill>
            <a:blip r:embed="rId9" cstate="print"/>
            <a:stretch>
              <a:fillRect/>
            </a:stretch>
          </p:blipFill>
          <p:spPr>
            <a:xfrm>
              <a:off x="1070178" y="2742602"/>
              <a:ext cx="4315561" cy="538911"/>
            </a:xfrm>
            <a:prstGeom prst="rect">
              <a:avLst/>
            </a:prstGeom>
          </p:spPr>
        </p:pic>
        <p:pic>
          <p:nvPicPr>
            <p:cNvPr id="19" name="object 19"/>
            <p:cNvPicPr/>
            <p:nvPr/>
          </p:nvPicPr>
          <p:blipFill>
            <a:blip r:embed="rId10" cstate="print"/>
            <a:stretch>
              <a:fillRect/>
            </a:stretch>
          </p:blipFill>
          <p:spPr>
            <a:xfrm>
              <a:off x="5495379" y="2961830"/>
              <a:ext cx="940739" cy="100456"/>
            </a:xfrm>
            <a:prstGeom prst="rect">
              <a:avLst/>
            </a:prstGeom>
          </p:spPr>
        </p:pic>
        <p:pic>
          <p:nvPicPr>
            <p:cNvPr id="20" name="object 20"/>
            <p:cNvPicPr/>
            <p:nvPr/>
          </p:nvPicPr>
          <p:blipFill>
            <a:blip r:embed="rId11" cstate="print"/>
            <a:stretch>
              <a:fillRect/>
            </a:stretch>
          </p:blipFill>
          <p:spPr>
            <a:xfrm>
              <a:off x="1070178" y="3318027"/>
              <a:ext cx="4315561" cy="538899"/>
            </a:xfrm>
            <a:prstGeom prst="rect">
              <a:avLst/>
            </a:prstGeom>
          </p:spPr>
        </p:pic>
        <p:pic>
          <p:nvPicPr>
            <p:cNvPr id="21" name="object 21"/>
            <p:cNvPicPr/>
            <p:nvPr/>
          </p:nvPicPr>
          <p:blipFill>
            <a:blip r:embed="rId12" cstate="print"/>
            <a:stretch>
              <a:fillRect/>
            </a:stretch>
          </p:blipFill>
          <p:spPr>
            <a:xfrm>
              <a:off x="5495379" y="3346945"/>
              <a:ext cx="730643" cy="474967"/>
            </a:xfrm>
            <a:prstGeom prst="rect">
              <a:avLst/>
            </a:prstGeom>
          </p:spPr>
        </p:pic>
        <p:pic>
          <p:nvPicPr>
            <p:cNvPr id="22" name="object 22"/>
            <p:cNvPicPr/>
            <p:nvPr/>
          </p:nvPicPr>
          <p:blipFill>
            <a:blip r:embed="rId13" cstate="print"/>
            <a:stretch>
              <a:fillRect/>
            </a:stretch>
          </p:blipFill>
          <p:spPr>
            <a:xfrm>
              <a:off x="1070178" y="3891902"/>
              <a:ext cx="4315561" cy="540448"/>
            </a:xfrm>
            <a:prstGeom prst="rect">
              <a:avLst/>
            </a:prstGeom>
          </p:spPr>
        </p:pic>
        <p:pic>
          <p:nvPicPr>
            <p:cNvPr id="23" name="object 23"/>
            <p:cNvPicPr/>
            <p:nvPr/>
          </p:nvPicPr>
          <p:blipFill>
            <a:blip r:embed="rId14" cstate="print"/>
            <a:stretch>
              <a:fillRect/>
            </a:stretch>
          </p:blipFill>
          <p:spPr>
            <a:xfrm>
              <a:off x="5495379" y="3922369"/>
              <a:ext cx="730643" cy="474954"/>
            </a:xfrm>
            <a:prstGeom prst="rect">
              <a:avLst/>
            </a:prstGeom>
          </p:spPr>
        </p:pic>
        <p:pic>
          <p:nvPicPr>
            <p:cNvPr id="24" name="object 24"/>
            <p:cNvPicPr/>
            <p:nvPr/>
          </p:nvPicPr>
          <p:blipFill>
            <a:blip r:embed="rId15" cstate="print"/>
            <a:stretch>
              <a:fillRect/>
            </a:stretch>
          </p:blipFill>
          <p:spPr>
            <a:xfrm>
              <a:off x="1070178" y="1908428"/>
              <a:ext cx="2085479" cy="214604"/>
            </a:xfrm>
            <a:prstGeom prst="rect">
              <a:avLst/>
            </a:prstGeom>
          </p:spPr>
        </p:pic>
        <p:pic>
          <p:nvPicPr>
            <p:cNvPr id="25" name="object 25"/>
            <p:cNvPicPr/>
            <p:nvPr/>
          </p:nvPicPr>
          <p:blipFill>
            <a:blip r:embed="rId16" cstate="print"/>
            <a:stretch>
              <a:fillRect/>
            </a:stretch>
          </p:blipFill>
          <p:spPr>
            <a:xfrm>
              <a:off x="1073200" y="5091455"/>
              <a:ext cx="4292752" cy="235940"/>
            </a:xfrm>
            <a:prstGeom prst="rect">
              <a:avLst/>
            </a:prstGeom>
          </p:spPr>
        </p:pic>
        <p:pic>
          <p:nvPicPr>
            <p:cNvPr id="26" name="object 26"/>
            <p:cNvPicPr/>
            <p:nvPr/>
          </p:nvPicPr>
          <p:blipFill>
            <a:blip r:embed="rId17" cstate="print"/>
            <a:stretch>
              <a:fillRect/>
            </a:stretch>
          </p:blipFill>
          <p:spPr>
            <a:xfrm>
              <a:off x="890536" y="1229474"/>
              <a:ext cx="5752604" cy="534339"/>
            </a:xfrm>
            <a:prstGeom prst="rect">
              <a:avLst/>
            </a:prstGeom>
          </p:spPr>
        </p:pic>
        <p:sp>
          <p:nvSpPr>
            <p:cNvPr id="27" name="object 27"/>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28" name="object 28"/>
            <p:cNvPicPr/>
            <p:nvPr/>
          </p:nvPicPr>
          <p:blipFill>
            <a:blip r:embed="rId18" cstate="print"/>
            <a:stretch>
              <a:fillRect/>
            </a:stretch>
          </p:blipFill>
          <p:spPr>
            <a:xfrm>
              <a:off x="5696292" y="1235570"/>
              <a:ext cx="71539" cy="101993"/>
            </a:xfrm>
            <a:prstGeom prst="rect">
              <a:avLst/>
            </a:prstGeom>
          </p:spPr>
        </p:pic>
        <p:pic>
          <p:nvPicPr>
            <p:cNvPr id="29" name="object 29"/>
            <p:cNvPicPr/>
            <p:nvPr/>
          </p:nvPicPr>
          <p:blipFill>
            <a:blip r:embed="rId19" cstate="print"/>
            <a:stretch>
              <a:fillRect/>
            </a:stretch>
          </p:blipFill>
          <p:spPr>
            <a:xfrm>
              <a:off x="5787631" y="1232547"/>
              <a:ext cx="409473" cy="105016"/>
            </a:xfrm>
            <a:prstGeom prst="rect">
              <a:avLst/>
            </a:prstGeom>
          </p:spPr>
        </p:pic>
      </p:grpSp>
      <p:grpSp>
        <p:nvGrpSpPr>
          <p:cNvPr id="30" name="object 30"/>
          <p:cNvGrpSpPr/>
          <p:nvPr/>
        </p:nvGrpSpPr>
        <p:grpSpPr>
          <a:xfrm>
            <a:off x="710907" y="5647689"/>
            <a:ext cx="6113780" cy="4315460"/>
            <a:chOff x="710907" y="5647689"/>
            <a:chExt cx="6113780" cy="4315460"/>
          </a:xfrm>
        </p:grpSpPr>
        <p:sp>
          <p:nvSpPr>
            <p:cNvPr id="31" name="object 3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32" name="object 32"/>
            <p:cNvPicPr/>
            <p:nvPr/>
          </p:nvPicPr>
          <p:blipFill>
            <a:blip r:embed="rId20" cstate="print"/>
            <a:stretch>
              <a:fillRect/>
            </a:stretch>
          </p:blipFill>
          <p:spPr>
            <a:xfrm>
              <a:off x="1070178" y="6501066"/>
              <a:ext cx="5393334" cy="2013991"/>
            </a:xfrm>
            <a:prstGeom prst="rect">
              <a:avLst/>
            </a:prstGeom>
          </p:spPr>
        </p:pic>
        <p:pic>
          <p:nvPicPr>
            <p:cNvPr id="33" name="object 33"/>
            <p:cNvPicPr/>
            <p:nvPr/>
          </p:nvPicPr>
          <p:blipFill>
            <a:blip r:embed="rId21" cstate="print"/>
            <a:stretch>
              <a:fillRect/>
            </a:stretch>
          </p:blipFill>
          <p:spPr>
            <a:xfrm>
              <a:off x="1070178" y="8586584"/>
              <a:ext cx="5393334" cy="1115822"/>
            </a:xfrm>
            <a:prstGeom prst="rect">
              <a:avLst/>
            </a:prstGeom>
          </p:spPr>
        </p:pic>
        <p:sp>
          <p:nvSpPr>
            <p:cNvPr id="34" name="object 34"/>
            <p:cNvSpPr/>
            <p:nvPr/>
          </p:nvSpPr>
          <p:spPr>
            <a:xfrm>
              <a:off x="890536" y="5943942"/>
              <a:ext cx="5753100" cy="359410"/>
            </a:xfrm>
            <a:custGeom>
              <a:avLst/>
              <a:gdLst/>
              <a:ahLst/>
              <a:cxnLst/>
              <a:rect l="l" t="t" r="r" b="b"/>
              <a:pathLst>
                <a:path w="5753100" h="359410">
                  <a:moveTo>
                    <a:pt x="5652147" y="359219"/>
                  </a:moveTo>
                  <a:lnTo>
                    <a:pt x="101993" y="359219"/>
                  </a:lnTo>
                  <a:lnTo>
                    <a:pt x="62284" y="351449"/>
                  </a:lnTo>
                  <a:lnTo>
                    <a:pt x="29865" y="330126"/>
                  </a:lnTo>
                  <a:lnTo>
                    <a:pt x="8012" y="298236"/>
                  </a:lnTo>
                  <a:lnTo>
                    <a:pt x="0" y="258762"/>
                  </a:lnTo>
                  <a:lnTo>
                    <a:pt x="0" y="102006"/>
                  </a:lnTo>
                  <a:lnTo>
                    <a:pt x="8012" y="62289"/>
                  </a:lnTo>
                  <a:lnTo>
                    <a:pt x="29865" y="29867"/>
                  </a:lnTo>
                  <a:lnTo>
                    <a:pt x="62284" y="8012"/>
                  </a:lnTo>
                  <a:lnTo>
                    <a:pt x="101993" y="0"/>
                  </a:lnTo>
                  <a:lnTo>
                    <a:pt x="5652147" y="0"/>
                  </a:lnTo>
                  <a:lnTo>
                    <a:pt x="5691595" y="8012"/>
                  </a:lnTo>
                  <a:lnTo>
                    <a:pt x="5723488" y="29867"/>
                  </a:lnTo>
                  <a:lnTo>
                    <a:pt x="5744825" y="62289"/>
                  </a:lnTo>
                  <a:lnTo>
                    <a:pt x="5752604" y="102006"/>
                  </a:lnTo>
                  <a:lnTo>
                    <a:pt x="5752604" y="258762"/>
                  </a:lnTo>
                  <a:lnTo>
                    <a:pt x="5744825" y="298236"/>
                  </a:lnTo>
                  <a:lnTo>
                    <a:pt x="5723488" y="330126"/>
                  </a:lnTo>
                  <a:lnTo>
                    <a:pt x="5691595" y="351449"/>
                  </a:lnTo>
                  <a:lnTo>
                    <a:pt x="5652147" y="359219"/>
                  </a:lnTo>
                  <a:close/>
                </a:path>
              </a:pathLst>
            </a:custGeom>
            <a:solidFill>
              <a:srgbClr val="00B6F0"/>
            </a:solidFill>
          </p:spPr>
          <p:txBody>
            <a:bodyPr wrap="square" lIns="0" tIns="0" rIns="0" bIns="0" rtlCol="0"/>
            <a:lstStyle/>
            <a:p>
              <a:endParaRPr/>
            </a:p>
          </p:txBody>
        </p:sp>
        <p:pic>
          <p:nvPicPr>
            <p:cNvPr id="35" name="object 35"/>
            <p:cNvPicPr/>
            <p:nvPr/>
          </p:nvPicPr>
          <p:blipFill>
            <a:blip r:embed="rId22" cstate="print"/>
            <a:stretch>
              <a:fillRect/>
            </a:stretch>
          </p:blipFill>
          <p:spPr>
            <a:xfrm>
              <a:off x="1071664" y="6050508"/>
              <a:ext cx="225323" cy="138506"/>
            </a:xfrm>
            <a:prstGeom prst="rect">
              <a:avLst/>
            </a:prstGeom>
          </p:spPr>
        </p:pic>
        <p:pic>
          <p:nvPicPr>
            <p:cNvPr id="36" name="object 36"/>
            <p:cNvPicPr/>
            <p:nvPr/>
          </p:nvPicPr>
          <p:blipFill>
            <a:blip r:embed="rId23" cstate="print"/>
            <a:stretch>
              <a:fillRect/>
            </a:stretch>
          </p:blipFill>
          <p:spPr>
            <a:xfrm>
              <a:off x="1327487" y="6055067"/>
              <a:ext cx="223703" cy="133946"/>
            </a:xfrm>
            <a:prstGeom prst="rect">
              <a:avLst/>
            </a:prstGeom>
          </p:spPr>
        </p:pic>
        <p:sp>
          <p:nvSpPr>
            <p:cNvPr id="37" name="object 37"/>
            <p:cNvSpPr/>
            <p:nvPr/>
          </p:nvSpPr>
          <p:spPr>
            <a:xfrm>
              <a:off x="5586704" y="5785599"/>
              <a:ext cx="55244" cy="82550"/>
            </a:xfrm>
            <a:custGeom>
              <a:avLst/>
              <a:gdLst/>
              <a:ahLst/>
              <a:cxnLst/>
              <a:rect l="l" t="t" r="r" b="b"/>
              <a:pathLst>
                <a:path w="55245" h="82550">
                  <a:moveTo>
                    <a:pt x="0" y="82194"/>
                  </a:moveTo>
                  <a:lnTo>
                    <a:pt x="0" y="0"/>
                  </a:lnTo>
                  <a:lnTo>
                    <a:pt x="54775" y="41122"/>
                  </a:lnTo>
                  <a:lnTo>
                    <a:pt x="0" y="82194"/>
                  </a:lnTo>
                  <a:close/>
                </a:path>
              </a:pathLst>
            </a:custGeom>
            <a:solidFill>
              <a:srgbClr val="00B6F0"/>
            </a:solidFill>
          </p:spPr>
          <p:txBody>
            <a:bodyPr wrap="square" lIns="0" tIns="0" rIns="0" bIns="0" rtlCol="0"/>
            <a:lstStyle/>
            <a:p>
              <a:endParaRPr/>
            </a:p>
          </p:txBody>
        </p:sp>
        <p:pic>
          <p:nvPicPr>
            <p:cNvPr id="38" name="object 38"/>
            <p:cNvPicPr/>
            <p:nvPr/>
          </p:nvPicPr>
          <p:blipFill>
            <a:blip r:embed="rId24" cstate="print"/>
            <a:stretch>
              <a:fillRect/>
            </a:stretch>
          </p:blipFill>
          <p:spPr>
            <a:xfrm>
              <a:off x="5696292" y="5774981"/>
              <a:ext cx="71539" cy="101993"/>
            </a:xfrm>
            <a:prstGeom prst="rect">
              <a:avLst/>
            </a:prstGeom>
          </p:spPr>
        </p:pic>
        <p:pic>
          <p:nvPicPr>
            <p:cNvPr id="39" name="object 39"/>
            <p:cNvPicPr/>
            <p:nvPr/>
          </p:nvPicPr>
          <p:blipFill>
            <a:blip r:embed="rId25" cstate="print"/>
            <a:stretch>
              <a:fillRect/>
            </a:stretch>
          </p:blipFill>
          <p:spPr>
            <a:xfrm>
              <a:off x="5787631" y="5771895"/>
              <a:ext cx="433832" cy="105663"/>
            </a:xfrm>
            <a:prstGeom prst="rect">
              <a:avLst/>
            </a:prstGeom>
          </p:spPr>
        </p:pic>
        <p:pic>
          <p:nvPicPr>
            <p:cNvPr id="40" name="object 40"/>
            <p:cNvPicPr/>
            <p:nvPr/>
          </p:nvPicPr>
          <p:blipFill>
            <a:blip r:embed="rId26" cstate="print"/>
            <a:stretch>
              <a:fillRect/>
            </a:stretch>
          </p:blipFill>
          <p:spPr>
            <a:xfrm>
              <a:off x="6268694" y="5768873"/>
              <a:ext cx="372910" cy="117233"/>
            </a:xfrm>
            <a:prstGeom prst="rect">
              <a:avLst/>
            </a:prstGeom>
          </p:spPr>
        </p:pic>
      </p:grpSp>
      <p:grpSp>
        <p:nvGrpSpPr>
          <p:cNvPr id="41" name="object 41"/>
          <p:cNvGrpSpPr/>
          <p:nvPr/>
        </p:nvGrpSpPr>
        <p:grpSpPr>
          <a:xfrm>
            <a:off x="709358" y="5600"/>
            <a:ext cx="6842759" cy="717550"/>
            <a:chOff x="709358" y="5600"/>
            <a:chExt cx="6842759" cy="717550"/>
          </a:xfrm>
        </p:grpSpPr>
        <p:sp>
          <p:nvSpPr>
            <p:cNvPr id="42" name="object 42"/>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43" name="object 43"/>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4" name="object 44"/>
            <p:cNvPicPr/>
            <p:nvPr/>
          </p:nvPicPr>
          <p:blipFill>
            <a:blip r:embed="rId27" cstate="print"/>
            <a:stretch>
              <a:fillRect/>
            </a:stretch>
          </p:blipFill>
          <p:spPr>
            <a:xfrm>
              <a:off x="1003147" y="366369"/>
              <a:ext cx="462813" cy="170497"/>
            </a:xfrm>
            <a:prstGeom prst="rect">
              <a:avLst/>
            </a:prstGeom>
          </p:spPr>
        </p:pic>
        <p:sp>
          <p:nvSpPr>
            <p:cNvPr id="45" name="object 45"/>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46" name="object 46"/>
            <p:cNvPicPr/>
            <p:nvPr/>
          </p:nvPicPr>
          <p:blipFill>
            <a:blip r:embed="rId28" cstate="print"/>
            <a:stretch>
              <a:fillRect/>
            </a:stretch>
          </p:blipFill>
          <p:spPr>
            <a:xfrm>
              <a:off x="1662315" y="380059"/>
              <a:ext cx="156806" cy="149174"/>
            </a:xfrm>
            <a:prstGeom prst="rect">
              <a:avLst/>
            </a:prstGeom>
          </p:spPr>
        </p:pic>
        <p:sp>
          <p:nvSpPr>
            <p:cNvPr id="47" name="object 47"/>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48" name="object 48"/>
            <p:cNvPicPr/>
            <p:nvPr/>
          </p:nvPicPr>
          <p:blipFill>
            <a:blip r:embed="rId29" cstate="print"/>
            <a:stretch>
              <a:fillRect/>
            </a:stretch>
          </p:blipFill>
          <p:spPr>
            <a:xfrm>
              <a:off x="2021585" y="366369"/>
              <a:ext cx="343992" cy="170497"/>
            </a:xfrm>
            <a:prstGeom prst="rect">
              <a:avLst/>
            </a:prstGeom>
          </p:spPr>
        </p:pic>
        <p:pic>
          <p:nvPicPr>
            <p:cNvPr id="49" name="object 49"/>
            <p:cNvPicPr/>
            <p:nvPr/>
          </p:nvPicPr>
          <p:blipFill>
            <a:blip r:embed="rId30" cstate="print"/>
            <a:stretch>
              <a:fillRect/>
            </a:stretch>
          </p:blipFill>
          <p:spPr>
            <a:xfrm>
              <a:off x="2552852" y="366369"/>
              <a:ext cx="1604467" cy="168960"/>
            </a:xfrm>
            <a:prstGeom prst="rect">
              <a:avLst/>
            </a:prstGeom>
          </p:spPr>
        </p:pic>
      </p:grpSp>
      <p:grpSp>
        <p:nvGrpSpPr>
          <p:cNvPr id="50" name="object 2"/>
          <p:cNvGrpSpPr/>
          <p:nvPr/>
        </p:nvGrpSpPr>
        <p:grpSpPr>
          <a:xfrm>
            <a:off x="3415956" y="10148442"/>
            <a:ext cx="703580" cy="91440"/>
            <a:chOff x="3415956" y="10148442"/>
            <a:chExt cx="703580" cy="91440"/>
          </a:xfrm>
        </p:grpSpPr>
        <p:sp>
          <p:nvSpPr>
            <p:cNvPr id="51"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52" name="object 4"/>
            <p:cNvPicPr/>
            <p:nvPr/>
          </p:nvPicPr>
          <p:blipFill>
            <a:blip r:embed="rId31" cstate="print"/>
            <a:stretch>
              <a:fillRect/>
            </a:stretch>
          </p:blipFill>
          <p:spPr>
            <a:xfrm>
              <a:off x="3738663" y="10148442"/>
              <a:ext cx="123329" cy="91325"/>
            </a:xfrm>
            <a:prstGeom prst="rect">
              <a:avLst/>
            </a:prstGeom>
          </p:spPr>
        </p:pic>
        <p:sp>
          <p:nvSpPr>
            <p:cNvPr id="53"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070178" y="1979955"/>
              <a:ext cx="5393334" cy="1905901"/>
            </a:xfrm>
            <a:prstGeom prst="rect">
              <a:avLst/>
            </a:prstGeom>
          </p:spPr>
        </p:pic>
        <p:sp>
          <p:nvSpPr>
            <p:cNvPr id="9" name="object 9"/>
            <p:cNvSpPr/>
            <p:nvPr/>
          </p:nvSpPr>
          <p:spPr>
            <a:xfrm>
              <a:off x="890536" y="1377162"/>
              <a:ext cx="5753100" cy="359410"/>
            </a:xfrm>
            <a:custGeom>
              <a:avLst/>
              <a:gdLst/>
              <a:ahLst/>
              <a:cxnLst/>
              <a:rect l="l" t="t" r="r" b="b"/>
              <a:pathLst>
                <a:path w="5753100" h="359410">
                  <a:moveTo>
                    <a:pt x="5652147" y="359270"/>
                  </a:moveTo>
                  <a:lnTo>
                    <a:pt x="101993" y="359270"/>
                  </a:lnTo>
                  <a:lnTo>
                    <a:pt x="62284" y="351489"/>
                  </a:lnTo>
                  <a:lnTo>
                    <a:pt x="29865" y="330146"/>
                  </a:lnTo>
                  <a:lnTo>
                    <a:pt x="8012" y="298234"/>
                  </a:lnTo>
                  <a:lnTo>
                    <a:pt x="0" y="258749"/>
                  </a:lnTo>
                  <a:lnTo>
                    <a:pt x="0" y="101993"/>
                  </a:lnTo>
                  <a:lnTo>
                    <a:pt x="8012" y="62279"/>
                  </a:lnTo>
                  <a:lnTo>
                    <a:pt x="29865" y="29860"/>
                  </a:lnTo>
                  <a:lnTo>
                    <a:pt x="62284" y="8010"/>
                  </a:lnTo>
                  <a:lnTo>
                    <a:pt x="101993" y="0"/>
                  </a:lnTo>
                  <a:lnTo>
                    <a:pt x="5652147" y="0"/>
                  </a:lnTo>
                  <a:lnTo>
                    <a:pt x="5691595" y="8010"/>
                  </a:lnTo>
                  <a:lnTo>
                    <a:pt x="5723488" y="29860"/>
                  </a:lnTo>
                  <a:lnTo>
                    <a:pt x="5744825" y="62279"/>
                  </a:lnTo>
                  <a:lnTo>
                    <a:pt x="5752604" y="101993"/>
                  </a:lnTo>
                  <a:lnTo>
                    <a:pt x="5752604" y="258749"/>
                  </a:lnTo>
                  <a:lnTo>
                    <a:pt x="5744825" y="298234"/>
                  </a:lnTo>
                  <a:lnTo>
                    <a:pt x="5723488" y="330146"/>
                  </a:lnTo>
                  <a:lnTo>
                    <a:pt x="5691595" y="351489"/>
                  </a:lnTo>
                  <a:lnTo>
                    <a:pt x="5652147" y="359270"/>
                  </a:lnTo>
                  <a:close/>
                </a:path>
              </a:pathLst>
            </a:custGeom>
            <a:solidFill>
              <a:srgbClr val="00B5F0"/>
            </a:solidFill>
          </p:spPr>
          <p:txBody>
            <a:bodyPr wrap="square" lIns="0" tIns="0" rIns="0" bIns="0" rtlCol="0"/>
            <a:lstStyle/>
            <a:p>
              <a:endParaRPr/>
            </a:p>
          </p:txBody>
        </p:sp>
        <p:pic>
          <p:nvPicPr>
            <p:cNvPr id="10" name="object 10"/>
            <p:cNvPicPr/>
            <p:nvPr/>
          </p:nvPicPr>
          <p:blipFill>
            <a:blip r:embed="rId3" cstate="print"/>
            <a:stretch>
              <a:fillRect/>
            </a:stretch>
          </p:blipFill>
          <p:spPr>
            <a:xfrm>
              <a:off x="1071664" y="1483715"/>
              <a:ext cx="225323" cy="138506"/>
            </a:xfrm>
            <a:prstGeom prst="rect">
              <a:avLst/>
            </a:prstGeom>
          </p:spPr>
        </p:pic>
        <p:pic>
          <p:nvPicPr>
            <p:cNvPr id="11" name="object 11"/>
            <p:cNvPicPr/>
            <p:nvPr/>
          </p:nvPicPr>
          <p:blipFill>
            <a:blip r:embed="rId4" cstate="print"/>
            <a:stretch>
              <a:fillRect/>
            </a:stretch>
          </p:blipFill>
          <p:spPr>
            <a:xfrm>
              <a:off x="1327487" y="1488287"/>
              <a:ext cx="223703" cy="133934"/>
            </a:xfrm>
            <a:prstGeom prst="rect">
              <a:avLst/>
            </a:prstGeom>
          </p:spPr>
        </p:pic>
        <p:sp>
          <p:nvSpPr>
            <p:cNvPr id="12" name="object 12"/>
            <p:cNvSpPr/>
            <p:nvPr/>
          </p:nvSpPr>
          <p:spPr>
            <a:xfrm>
              <a:off x="5586704" y="1218856"/>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13" name="object 13"/>
            <p:cNvPicPr/>
            <p:nvPr/>
          </p:nvPicPr>
          <p:blipFill>
            <a:blip r:embed="rId5" cstate="print"/>
            <a:stretch>
              <a:fillRect/>
            </a:stretch>
          </p:blipFill>
          <p:spPr>
            <a:xfrm>
              <a:off x="5696292" y="1208188"/>
              <a:ext cx="71539" cy="101993"/>
            </a:xfrm>
            <a:prstGeom prst="rect">
              <a:avLst/>
            </a:prstGeom>
          </p:spPr>
        </p:pic>
        <p:pic>
          <p:nvPicPr>
            <p:cNvPr id="14" name="object 14"/>
            <p:cNvPicPr/>
            <p:nvPr/>
          </p:nvPicPr>
          <p:blipFill>
            <a:blip r:embed="rId6" cstate="print"/>
            <a:stretch>
              <a:fillRect/>
            </a:stretch>
          </p:blipFill>
          <p:spPr>
            <a:xfrm>
              <a:off x="5787631" y="1205115"/>
              <a:ext cx="435368" cy="105524"/>
            </a:xfrm>
            <a:prstGeom prst="rect">
              <a:avLst/>
            </a:prstGeom>
          </p:spPr>
        </p:pic>
        <p:pic>
          <p:nvPicPr>
            <p:cNvPr id="15" name="object 15"/>
            <p:cNvPicPr/>
            <p:nvPr/>
          </p:nvPicPr>
          <p:blipFill>
            <a:blip r:embed="rId7" cstate="print"/>
            <a:stretch>
              <a:fillRect/>
            </a:stretch>
          </p:blipFill>
          <p:spPr>
            <a:xfrm>
              <a:off x="6268694" y="1202080"/>
              <a:ext cx="372910" cy="117233"/>
            </a:xfrm>
            <a:prstGeom prst="rect">
              <a:avLst/>
            </a:prstGeom>
          </p:spPr>
        </p:pic>
        <p:pic>
          <p:nvPicPr>
            <p:cNvPr id="16" name="object 16"/>
            <p:cNvPicPr/>
            <p:nvPr/>
          </p:nvPicPr>
          <p:blipFill>
            <a:blip r:embed="rId8" cstate="print"/>
            <a:stretch>
              <a:fillRect/>
            </a:stretch>
          </p:blipFill>
          <p:spPr>
            <a:xfrm>
              <a:off x="1070178" y="4092866"/>
              <a:ext cx="5393334" cy="969670"/>
            </a:xfrm>
            <a:prstGeom prst="rect">
              <a:avLst/>
            </a:prstGeom>
          </p:spPr>
        </p:pic>
      </p:grpSp>
      <p:grpSp>
        <p:nvGrpSpPr>
          <p:cNvPr id="17" name="object 17"/>
          <p:cNvGrpSpPr/>
          <p:nvPr/>
        </p:nvGrpSpPr>
        <p:grpSpPr>
          <a:xfrm>
            <a:off x="710907" y="5647689"/>
            <a:ext cx="6113780" cy="4315460"/>
            <a:chOff x="710907" y="5647689"/>
            <a:chExt cx="6113780" cy="4315460"/>
          </a:xfrm>
        </p:grpSpPr>
        <p:sp>
          <p:nvSpPr>
            <p:cNvPr id="18" name="object 18"/>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19" name="object 19"/>
            <p:cNvPicPr/>
            <p:nvPr/>
          </p:nvPicPr>
          <p:blipFill>
            <a:blip r:embed="rId9" cstate="print"/>
            <a:stretch>
              <a:fillRect/>
            </a:stretch>
          </p:blipFill>
          <p:spPr>
            <a:xfrm>
              <a:off x="5356822" y="8622369"/>
              <a:ext cx="732231" cy="1057956"/>
            </a:xfrm>
            <a:prstGeom prst="rect">
              <a:avLst/>
            </a:prstGeom>
          </p:spPr>
        </p:pic>
        <p:pic>
          <p:nvPicPr>
            <p:cNvPr id="20" name="object 20"/>
            <p:cNvPicPr/>
            <p:nvPr/>
          </p:nvPicPr>
          <p:blipFill>
            <a:blip r:embed="rId10" cstate="print"/>
            <a:stretch>
              <a:fillRect/>
            </a:stretch>
          </p:blipFill>
          <p:spPr>
            <a:xfrm>
              <a:off x="890536" y="5796254"/>
              <a:ext cx="5752604" cy="534352"/>
            </a:xfrm>
            <a:prstGeom prst="rect">
              <a:avLst/>
            </a:prstGeom>
          </p:spPr>
        </p:pic>
        <p:sp>
          <p:nvSpPr>
            <p:cNvPr id="21" name="object 21"/>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5F0"/>
            </a:solidFill>
          </p:spPr>
          <p:txBody>
            <a:bodyPr wrap="square" lIns="0" tIns="0" rIns="0" bIns="0" rtlCol="0"/>
            <a:lstStyle/>
            <a:p>
              <a:endParaRPr/>
            </a:p>
          </p:txBody>
        </p:sp>
        <p:pic>
          <p:nvPicPr>
            <p:cNvPr id="22" name="object 22"/>
            <p:cNvPicPr/>
            <p:nvPr/>
          </p:nvPicPr>
          <p:blipFill>
            <a:blip r:embed="rId11" cstate="print"/>
            <a:stretch>
              <a:fillRect/>
            </a:stretch>
          </p:blipFill>
          <p:spPr>
            <a:xfrm>
              <a:off x="5696292" y="5802363"/>
              <a:ext cx="71539" cy="101993"/>
            </a:xfrm>
            <a:prstGeom prst="rect">
              <a:avLst/>
            </a:prstGeom>
          </p:spPr>
        </p:pic>
        <p:pic>
          <p:nvPicPr>
            <p:cNvPr id="23" name="object 23"/>
            <p:cNvPicPr/>
            <p:nvPr/>
          </p:nvPicPr>
          <p:blipFill>
            <a:blip r:embed="rId12" cstate="print"/>
            <a:stretch>
              <a:fillRect/>
            </a:stretch>
          </p:blipFill>
          <p:spPr>
            <a:xfrm>
              <a:off x="5787631" y="5799340"/>
              <a:ext cx="435368" cy="105016"/>
            </a:xfrm>
            <a:prstGeom prst="rect">
              <a:avLst/>
            </a:prstGeom>
          </p:spPr>
        </p:pic>
        <p:pic>
          <p:nvPicPr>
            <p:cNvPr id="24" name="object 24"/>
            <p:cNvPicPr/>
            <p:nvPr/>
          </p:nvPicPr>
          <p:blipFill>
            <a:blip r:embed="rId13" cstate="print"/>
            <a:stretch>
              <a:fillRect/>
            </a:stretch>
          </p:blipFill>
          <p:spPr>
            <a:xfrm>
              <a:off x="1070178" y="6574129"/>
              <a:ext cx="5393334" cy="3102398"/>
            </a:xfrm>
            <a:prstGeom prst="rect">
              <a:avLst/>
            </a:prstGeom>
          </p:spPr>
        </p:pic>
      </p:grpSp>
      <p:sp>
        <p:nvSpPr>
          <p:cNvPr id="25" name="object 25"/>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26" name="object 26"/>
          <p:cNvGrpSpPr/>
          <p:nvPr/>
        </p:nvGrpSpPr>
        <p:grpSpPr>
          <a:xfrm>
            <a:off x="7183539" y="1080286"/>
            <a:ext cx="368935" cy="688340"/>
            <a:chOff x="7183539" y="1080286"/>
            <a:chExt cx="368935" cy="688340"/>
          </a:xfrm>
        </p:grpSpPr>
        <p:sp>
          <p:nvSpPr>
            <p:cNvPr id="27" name="object 2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28" name="object 2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9" name="object 29"/>
            <p:cNvPicPr/>
            <p:nvPr/>
          </p:nvPicPr>
          <p:blipFill>
            <a:blip r:embed="rId14" cstate="print"/>
            <a:stretch>
              <a:fillRect/>
            </a:stretch>
          </p:blipFill>
          <p:spPr>
            <a:xfrm>
              <a:off x="7296200" y="1401508"/>
              <a:ext cx="133946" cy="270967"/>
            </a:xfrm>
            <a:prstGeom prst="rect">
              <a:avLst/>
            </a:prstGeom>
          </p:spPr>
        </p:pic>
      </p:grpSp>
      <p:grpSp>
        <p:nvGrpSpPr>
          <p:cNvPr id="30" name="object 30"/>
          <p:cNvGrpSpPr/>
          <p:nvPr/>
        </p:nvGrpSpPr>
        <p:grpSpPr>
          <a:xfrm>
            <a:off x="7183539" y="2570606"/>
            <a:ext cx="368935" cy="688340"/>
            <a:chOff x="7183539" y="2570606"/>
            <a:chExt cx="368935" cy="688340"/>
          </a:xfrm>
        </p:grpSpPr>
        <p:sp>
          <p:nvSpPr>
            <p:cNvPr id="31" name="object 3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2" name="object 32"/>
            <p:cNvPicPr/>
            <p:nvPr/>
          </p:nvPicPr>
          <p:blipFill>
            <a:blip r:embed="rId15" cstate="print"/>
            <a:stretch>
              <a:fillRect/>
            </a:stretch>
          </p:blipFill>
          <p:spPr>
            <a:xfrm>
              <a:off x="7296200" y="2686303"/>
              <a:ext cx="133946" cy="272503"/>
            </a:xfrm>
            <a:prstGeom prst="rect">
              <a:avLst/>
            </a:prstGeom>
          </p:spPr>
        </p:pic>
        <p:pic>
          <p:nvPicPr>
            <p:cNvPr id="33" name="object 33"/>
            <p:cNvPicPr/>
            <p:nvPr/>
          </p:nvPicPr>
          <p:blipFill>
            <a:blip r:embed="rId16" cstate="print"/>
            <a:stretch>
              <a:fillRect/>
            </a:stretch>
          </p:blipFill>
          <p:spPr>
            <a:xfrm>
              <a:off x="7294664" y="3013570"/>
              <a:ext cx="137020" cy="137020"/>
            </a:xfrm>
            <a:prstGeom prst="rect">
              <a:avLst/>
            </a:prstGeom>
          </p:spPr>
        </p:pic>
      </p:grpSp>
      <p:grpSp>
        <p:nvGrpSpPr>
          <p:cNvPr id="34" name="object 34"/>
          <p:cNvGrpSpPr/>
          <p:nvPr/>
        </p:nvGrpSpPr>
        <p:grpSpPr>
          <a:xfrm>
            <a:off x="7183539" y="1826221"/>
            <a:ext cx="368935" cy="687070"/>
            <a:chOff x="7183539" y="1826221"/>
            <a:chExt cx="368935" cy="687070"/>
          </a:xfrm>
        </p:grpSpPr>
        <p:sp>
          <p:nvSpPr>
            <p:cNvPr id="35" name="object 3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6" name="object 36"/>
            <p:cNvPicPr/>
            <p:nvPr/>
          </p:nvPicPr>
          <p:blipFill>
            <a:blip r:embed="rId17" cstate="print"/>
            <a:stretch>
              <a:fillRect/>
            </a:stretch>
          </p:blipFill>
          <p:spPr>
            <a:xfrm>
              <a:off x="7296200" y="1940369"/>
              <a:ext cx="133946" cy="274040"/>
            </a:xfrm>
            <a:prstGeom prst="rect">
              <a:avLst/>
            </a:prstGeom>
          </p:spPr>
        </p:pic>
        <p:pic>
          <p:nvPicPr>
            <p:cNvPr id="37" name="object 37"/>
            <p:cNvPicPr/>
            <p:nvPr/>
          </p:nvPicPr>
          <p:blipFill>
            <a:blip r:embed="rId18" cstate="print"/>
            <a:stretch>
              <a:fillRect/>
            </a:stretch>
          </p:blipFill>
          <p:spPr>
            <a:xfrm>
              <a:off x="7294664" y="2269184"/>
              <a:ext cx="137020" cy="135483"/>
            </a:xfrm>
            <a:prstGeom prst="rect">
              <a:avLst/>
            </a:prstGeom>
          </p:spPr>
        </p:pic>
      </p:grpSp>
      <p:grpSp>
        <p:nvGrpSpPr>
          <p:cNvPr id="38" name="object 38"/>
          <p:cNvGrpSpPr/>
          <p:nvPr/>
        </p:nvGrpSpPr>
        <p:grpSpPr>
          <a:xfrm>
            <a:off x="7183539" y="3314991"/>
            <a:ext cx="368935" cy="688340"/>
            <a:chOff x="7183539" y="3314991"/>
            <a:chExt cx="368935" cy="688340"/>
          </a:xfrm>
        </p:grpSpPr>
        <p:sp>
          <p:nvSpPr>
            <p:cNvPr id="39" name="object 3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0" name="object 40"/>
            <p:cNvPicPr/>
            <p:nvPr/>
          </p:nvPicPr>
          <p:blipFill>
            <a:blip r:embed="rId19" cstate="print"/>
            <a:stretch>
              <a:fillRect/>
            </a:stretch>
          </p:blipFill>
          <p:spPr>
            <a:xfrm>
              <a:off x="7296200" y="3430689"/>
              <a:ext cx="133946" cy="272453"/>
            </a:xfrm>
            <a:prstGeom prst="rect">
              <a:avLst/>
            </a:prstGeom>
          </p:spPr>
        </p:pic>
        <p:pic>
          <p:nvPicPr>
            <p:cNvPr id="41" name="object 41"/>
            <p:cNvPicPr/>
            <p:nvPr/>
          </p:nvPicPr>
          <p:blipFill>
            <a:blip r:embed="rId20" cstate="print"/>
            <a:stretch>
              <a:fillRect/>
            </a:stretch>
          </p:blipFill>
          <p:spPr>
            <a:xfrm>
              <a:off x="7294664" y="3759492"/>
              <a:ext cx="137020" cy="135483"/>
            </a:xfrm>
            <a:prstGeom prst="rect">
              <a:avLst/>
            </a:prstGeom>
          </p:spPr>
        </p:pic>
      </p:grpSp>
      <p:grpSp>
        <p:nvGrpSpPr>
          <p:cNvPr id="42" name="object 42"/>
          <p:cNvGrpSpPr/>
          <p:nvPr/>
        </p:nvGrpSpPr>
        <p:grpSpPr>
          <a:xfrm>
            <a:off x="7183539" y="4060875"/>
            <a:ext cx="368935" cy="687070"/>
            <a:chOff x="7183539" y="4060875"/>
            <a:chExt cx="368935" cy="687070"/>
          </a:xfrm>
        </p:grpSpPr>
        <p:sp>
          <p:nvSpPr>
            <p:cNvPr id="43" name="object 4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4" name="object 44"/>
            <p:cNvPicPr/>
            <p:nvPr/>
          </p:nvPicPr>
          <p:blipFill>
            <a:blip r:embed="rId21" cstate="print"/>
            <a:stretch>
              <a:fillRect/>
            </a:stretch>
          </p:blipFill>
          <p:spPr>
            <a:xfrm>
              <a:off x="7296200" y="4175073"/>
              <a:ext cx="133946" cy="273989"/>
            </a:xfrm>
            <a:prstGeom prst="rect">
              <a:avLst/>
            </a:prstGeom>
          </p:spPr>
        </p:pic>
        <p:pic>
          <p:nvPicPr>
            <p:cNvPr id="45" name="object 45"/>
            <p:cNvPicPr/>
            <p:nvPr/>
          </p:nvPicPr>
          <p:blipFill>
            <a:blip r:embed="rId22" cstate="print"/>
            <a:stretch>
              <a:fillRect/>
            </a:stretch>
          </p:blipFill>
          <p:spPr>
            <a:xfrm>
              <a:off x="7294664" y="4503889"/>
              <a:ext cx="137020" cy="136969"/>
            </a:xfrm>
            <a:prstGeom prst="rect">
              <a:avLst/>
            </a:prstGeom>
          </p:spPr>
        </p:pic>
      </p:grpSp>
      <p:grpSp>
        <p:nvGrpSpPr>
          <p:cNvPr id="46" name="object 46"/>
          <p:cNvGrpSpPr/>
          <p:nvPr/>
        </p:nvGrpSpPr>
        <p:grpSpPr>
          <a:xfrm>
            <a:off x="7183539" y="4805260"/>
            <a:ext cx="368935" cy="688340"/>
            <a:chOff x="7183539" y="4805260"/>
            <a:chExt cx="368935" cy="688340"/>
          </a:xfrm>
        </p:grpSpPr>
        <p:sp>
          <p:nvSpPr>
            <p:cNvPr id="47" name="object 4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8" name="object 48"/>
            <p:cNvPicPr/>
            <p:nvPr/>
          </p:nvPicPr>
          <p:blipFill>
            <a:blip r:embed="rId23" cstate="print"/>
            <a:stretch>
              <a:fillRect/>
            </a:stretch>
          </p:blipFill>
          <p:spPr>
            <a:xfrm>
              <a:off x="7296200" y="4920957"/>
              <a:ext cx="133946" cy="272503"/>
            </a:xfrm>
            <a:prstGeom prst="rect">
              <a:avLst/>
            </a:prstGeom>
          </p:spPr>
        </p:pic>
        <p:pic>
          <p:nvPicPr>
            <p:cNvPr id="49" name="object 49"/>
            <p:cNvPicPr/>
            <p:nvPr/>
          </p:nvPicPr>
          <p:blipFill>
            <a:blip r:embed="rId24" cstate="print"/>
            <a:stretch>
              <a:fillRect/>
            </a:stretch>
          </p:blipFill>
          <p:spPr>
            <a:xfrm>
              <a:off x="7294664" y="5248274"/>
              <a:ext cx="137020" cy="136969"/>
            </a:xfrm>
            <a:prstGeom prst="rect">
              <a:avLst/>
            </a:prstGeom>
          </p:spPr>
        </p:pic>
      </p:grpSp>
      <p:grpSp>
        <p:nvGrpSpPr>
          <p:cNvPr id="50" name="object 50"/>
          <p:cNvGrpSpPr/>
          <p:nvPr/>
        </p:nvGrpSpPr>
        <p:grpSpPr>
          <a:xfrm>
            <a:off x="7183539" y="5549645"/>
            <a:ext cx="368935" cy="688340"/>
            <a:chOff x="7183539" y="5549645"/>
            <a:chExt cx="368935" cy="688340"/>
          </a:xfrm>
        </p:grpSpPr>
        <p:sp>
          <p:nvSpPr>
            <p:cNvPr id="51" name="object 5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2" name="object 52"/>
            <p:cNvPicPr/>
            <p:nvPr/>
          </p:nvPicPr>
          <p:blipFill>
            <a:blip r:embed="rId25" cstate="print"/>
            <a:stretch>
              <a:fillRect/>
            </a:stretch>
          </p:blipFill>
          <p:spPr>
            <a:xfrm>
              <a:off x="7296200" y="5665342"/>
              <a:ext cx="133946" cy="272503"/>
            </a:xfrm>
            <a:prstGeom prst="rect">
              <a:avLst/>
            </a:prstGeom>
          </p:spPr>
        </p:pic>
        <p:pic>
          <p:nvPicPr>
            <p:cNvPr id="53" name="object 53"/>
            <p:cNvPicPr/>
            <p:nvPr/>
          </p:nvPicPr>
          <p:blipFill>
            <a:blip r:embed="rId26" cstate="print"/>
            <a:stretch>
              <a:fillRect/>
            </a:stretch>
          </p:blipFill>
          <p:spPr>
            <a:xfrm>
              <a:off x="7294664" y="5994145"/>
              <a:ext cx="137020" cy="135483"/>
            </a:xfrm>
            <a:prstGeom prst="rect">
              <a:avLst/>
            </a:prstGeom>
          </p:spPr>
        </p:pic>
      </p:grpSp>
      <p:grpSp>
        <p:nvGrpSpPr>
          <p:cNvPr id="54" name="object 54"/>
          <p:cNvGrpSpPr/>
          <p:nvPr/>
        </p:nvGrpSpPr>
        <p:grpSpPr>
          <a:xfrm>
            <a:off x="7183539" y="6295580"/>
            <a:ext cx="368935" cy="687070"/>
            <a:chOff x="7183539" y="6295580"/>
            <a:chExt cx="368935" cy="687070"/>
          </a:xfrm>
        </p:grpSpPr>
        <p:sp>
          <p:nvSpPr>
            <p:cNvPr id="55" name="object 5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6" name="object 56"/>
            <p:cNvPicPr/>
            <p:nvPr/>
          </p:nvPicPr>
          <p:blipFill>
            <a:blip r:embed="rId27" cstate="print"/>
            <a:stretch>
              <a:fillRect/>
            </a:stretch>
          </p:blipFill>
          <p:spPr>
            <a:xfrm>
              <a:off x="7296200" y="6409727"/>
              <a:ext cx="133946" cy="274040"/>
            </a:xfrm>
            <a:prstGeom prst="rect">
              <a:avLst/>
            </a:prstGeom>
          </p:spPr>
        </p:pic>
        <p:pic>
          <p:nvPicPr>
            <p:cNvPr id="57" name="object 57"/>
            <p:cNvPicPr/>
            <p:nvPr/>
          </p:nvPicPr>
          <p:blipFill>
            <a:blip r:embed="rId28" cstate="print"/>
            <a:stretch>
              <a:fillRect/>
            </a:stretch>
          </p:blipFill>
          <p:spPr>
            <a:xfrm>
              <a:off x="7294664" y="6738543"/>
              <a:ext cx="137020" cy="137020"/>
            </a:xfrm>
            <a:prstGeom prst="rect">
              <a:avLst/>
            </a:prstGeom>
          </p:spPr>
        </p:pic>
      </p:grpSp>
      <p:grpSp>
        <p:nvGrpSpPr>
          <p:cNvPr id="58" name="object 58"/>
          <p:cNvGrpSpPr/>
          <p:nvPr/>
        </p:nvGrpSpPr>
        <p:grpSpPr>
          <a:xfrm>
            <a:off x="7183539" y="7039964"/>
            <a:ext cx="368935" cy="688340"/>
            <a:chOff x="7183539" y="7039964"/>
            <a:chExt cx="368935" cy="688340"/>
          </a:xfrm>
        </p:grpSpPr>
        <p:sp>
          <p:nvSpPr>
            <p:cNvPr id="59" name="object 5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0" name="object 60"/>
            <p:cNvPicPr/>
            <p:nvPr/>
          </p:nvPicPr>
          <p:blipFill>
            <a:blip r:embed="rId29" cstate="print"/>
            <a:stretch>
              <a:fillRect/>
            </a:stretch>
          </p:blipFill>
          <p:spPr>
            <a:xfrm>
              <a:off x="7296200" y="7155662"/>
              <a:ext cx="133946" cy="272503"/>
            </a:xfrm>
            <a:prstGeom prst="rect">
              <a:avLst/>
            </a:prstGeom>
          </p:spPr>
        </p:pic>
        <p:pic>
          <p:nvPicPr>
            <p:cNvPr id="61" name="object 61"/>
            <p:cNvPicPr/>
            <p:nvPr/>
          </p:nvPicPr>
          <p:blipFill>
            <a:blip r:embed="rId30" cstate="print"/>
            <a:stretch>
              <a:fillRect/>
            </a:stretch>
          </p:blipFill>
          <p:spPr>
            <a:xfrm>
              <a:off x="7294664" y="7482928"/>
              <a:ext cx="137020" cy="137020"/>
            </a:xfrm>
            <a:prstGeom prst="rect">
              <a:avLst/>
            </a:prstGeom>
          </p:spPr>
        </p:pic>
      </p:grpSp>
      <p:grpSp>
        <p:nvGrpSpPr>
          <p:cNvPr id="62" name="object 62"/>
          <p:cNvGrpSpPr/>
          <p:nvPr/>
        </p:nvGrpSpPr>
        <p:grpSpPr>
          <a:xfrm>
            <a:off x="7183539" y="7784350"/>
            <a:ext cx="368935" cy="688340"/>
            <a:chOff x="7183539" y="7784350"/>
            <a:chExt cx="368935" cy="688340"/>
          </a:xfrm>
        </p:grpSpPr>
        <p:sp>
          <p:nvSpPr>
            <p:cNvPr id="63" name="object 6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64" name="object 64"/>
            <p:cNvPicPr/>
            <p:nvPr/>
          </p:nvPicPr>
          <p:blipFill>
            <a:blip r:embed="rId31" cstate="print"/>
            <a:stretch>
              <a:fillRect/>
            </a:stretch>
          </p:blipFill>
          <p:spPr>
            <a:xfrm>
              <a:off x="7296200" y="7900047"/>
              <a:ext cx="133946" cy="272453"/>
            </a:xfrm>
            <a:prstGeom prst="rect">
              <a:avLst/>
            </a:prstGeom>
          </p:spPr>
        </p:pic>
        <p:pic>
          <p:nvPicPr>
            <p:cNvPr id="65" name="object 65"/>
            <p:cNvPicPr/>
            <p:nvPr/>
          </p:nvPicPr>
          <p:blipFill>
            <a:blip r:embed="rId32" cstate="print"/>
            <a:stretch>
              <a:fillRect/>
            </a:stretch>
          </p:blipFill>
          <p:spPr>
            <a:xfrm>
              <a:off x="7294664" y="8228850"/>
              <a:ext cx="137020" cy="135483"/>
            </a:xfrm>
            <a:prstGeom prst="rect">
              <a:avLst/>
            </a:prstGeom>
          </p:spPr>
        </p:pic>
      </p:grpSp>
      <p:pic>
        <p:nvPicPr>
          <p:cNvPr id="66" name="object 66"/>
          <p:cNvPicPr/>
          <p:nvPr/>
        </p:nvPicPr>
        <p:blipFill>
          <a:blip r:embed="rId33" cstate="print"/>
          <a:stretch>
            <a:fillRect/>
          </a:stretch>
        </p:blipFill>
        <p:spPr>
          <a:xfrm>
            <a:off x="7183539" y="8530233"/>
            <a:ext cx="368401" cy="688085"/>
          </a:xfrm>
          <a:prstGeom prst="rect">
            <a:avLst/>
          </a:prstGeom>
        </p:spPr>
      </p:pic>
      <p:grpSp>
        <p:nvGrpSpPr>
          <p:cNvPr id="67" name="object 67"/>
          <p:cNvGrpSpPr/>
          <p:nvPr/>
        </p:nvGrpSpPr>
        <p:grpSpPr>
          <a:xfrm>
            <a:off x="7183539" y="9274619"/>
            <a:ext cx="368935" cy="688340"/>
            <a:chOff x="7183539" y="9274619"/>
            <a:chExt cx="368935" cy="688340"/>
          </a:xfrm>
        </p:grpSpPr>
        <p:sp>
          <p:nvSpPr>
            <p:cNvPr id="68" name="object 6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9" name="object 69"/>
            <p:cNvPicPr/>
            <p:nvPr/>
          </p:nvPicPr>
          <p:blipFill>
            <a:blip r:embed="rId34" cstate="print"/>
            <a:stretch>
              <a:fillRect/>
            </a:stretch>
          </p:blipFill>
          <p:spPr>
            <a:xfrm>
              <a:off x="7323581" y="9341637"/>
              <a:ext cx="79184" cy="121742"/>
            </a:xfrm>
            <a:prstGeom prst="rect">
              <a:avLst/>
            </a:prstGeom>
          </p:spPr>
        </p:pic>
        <p:pic>
          <p:nvPicPr>
            <p:cNvPr id="70" name="object 70"/>
            <p:cNvPicPr/>
            <p:nvPr/>
          </p:nvPicPr>
          <p:blipFill>
            <a:blip r:embed="rId35" cstate="print"/>
            <a:stretch>
              <a:fillRect/>
            </a:stretch>
          </p:blipFill>
          <p:spPr>
            <a:xfrm>
              <a:off x="7296200" y="9483178"/>
              <a:ext cx="133946" cy="420141"/>
            </a:xfrm>
            <a:prstGeom prst="rect">
              <a:avLst/>
            </a:prstGeom>
          </p:spPr>
        </p:pic>
      </p:grpSp>
      <p:grpSp>
        <p:nvGrpSpPr>
          <p:cNvPr id="71" name="object 2"/>
          <p:cNvGrpSpPr/>
          <p:nvPr/>
        </p:nvGrpSpPr>
        <p:grpSpPr>
          <a:xfrm>
            <a:off x="3415956" y="10148442"/>
            <a:ext cx="703580" cy="91440"/>
            <a:chOff x="3415956" y="10148442"/>
            <a:chExt cx="703580" cy="91440"/>
          </a:xfrm>
        </p:grpSpPr>
        <p:sp>
          <p:nvSpPr>
            <p:cNvPr id="72"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73" name="object 4"/>
            <p:cNvPicPr/>
            <p:nvPr/>
          </p:nvPicPr>
          <p:blipFill>
            <a:blip r:embed="rId36" cstate="print"/>
            <a:stretch>
              <a:fillRect/>
            </a:stretch>
          </p:blipFill>
          <p:spPr>
            <a:xfrm>
              <a:off x="3738663" y="10148442"/>
              <a:ext cx="123329" cy="91325"/>
            </a:xfrm>
            <a:prstGeom prst="rect">
              <a:avLst/>
            </a:prstGeom>
          </p:spPr>
        </p:pic>
        <p:sp>
          <p:nvSpPr>
            <p:cNvPr id="74"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1070178" y="1844471"/>
              <a:ext cx="5393334" cy="863155"/>
            </a:xfrm>
            <a:prstGeom prst="rect">
              <a:avLst/>
            </a:prstGeom>
          </p:spPr>
        </p:pic>
        <p:pic>
          <p:nvPicPr>
            <p:cNvPr id="9" name="object 9"/>
            <p:cNvPicPr/>
            <p:nvPr/>
          </p:nvPicPr>
          <p:blipFill>
            <a:blip r:embed="rId3" cstate="print"/>
            <a:stretch>
              <a:fillRect/>
            </a:stretch>
          </p:blipFill>
          <p:spPr>
            <a:xfrm>
              <a:off x="890536" y="1202080"/>
              <a:ext cx="5752604" cy="534352"/>
            </a:xfrm>
            <a:prstGeom prst="rect">
              <a:avLst/>
            </a:prstGeom>
          </p:spPr>
        </p:pic>
        <p:pic>
          <p:nvPicPr>
            <p:cNvPr id="10" name="object 10"/>
            <p:cNvPicPr/>
            <p:nvPr/>
          </p:nvPicPr>
          <p:blipFill>
            <a:blip r:embed="rId4" cstate="print"/>
            <a:stretch>
              <a:fillRect/>
            </a:stretch>
          </p:blipFill>
          <p:spPr>
            <a:xfrm>
              <a:off x="1070178" y="2806547"/>
              <a:ext cx="5393334" cy="2481313"/>
            </a:xfrm>
            <a:prstGeom prst="rect">
              <a:avLst/>
            </a:prstGeom>
          </p:spPr>
        </p:pic>
      </p:grpSp>
      <p:grpSp>
        <p:nvGrpSpPr>
          <p:cNvPr id="11" name="object 11"/>
          <p:cNvGrpSpPr/>
          <p:nvPr/>
        </p:nvGrpSpPr>
        <p:grpSpPr>
          <a:xfrm>
            <a:off x="710907" y="5647702"/>
            <a:ext cx="6113780" cy="4315460"/>
            <a:chOff x="710907" y="5647702"/>
            <a:chExt cx="6113780" cy="4315460"/>
          </a:xfrm>
        </p:grpSpPr>
        <p:sp>
          <p:nvSpPr>
            <p:cNvPr id="12" name="object 12"/>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13" name="object 13"/>
            <p:cNvPicPr/>
            <p:nvPr/>
          </p:nvPicPr>
          <p:blipFill>
            <a:blip r:embed="rId5" cstate="print"/>
            <a:stretch>
              <a:fillRect/>
            </a:stretch>
          </p:blipFill>
          <p:spPr>
            <a:xfrm>
              <a:off x="890536" y="5796254"/>
              <a:ext cx="5752604" cy="534352"/>
            </a:xfrm>
            <a:prstGeom prst="rect">
              <a:avLst/>
            </a:prstGeom>
          </p:spPr>
        </p:pic>
        <p:sp>
          <p:nvSpPr>
            <p:cNvPr id="14" name="object 14"/>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5" name="object 15"/>
            <p:cNvPicPr/>
            <p:nvPr/>
          </p:nvPicPr>
          <p:blipFill>
            <a:blip r:embed="rId6" cstate="print"/>
            <a:stretch>
              <a:fillRect/>
            </a:stretch>
          </p:blipFill>
          <p:spPr>
            <a:xfrm>
              <a:off x="5696292" y="5802363"/>
              <a:ext cx="71539" cy="101993"/>
            </a:xfrm>
            <a:prstGeom prst="rect">
              <a:avLst/>
            </a:prstGeom>
          </p:spPr>
        </p:pic>
        <p:sp>
          <p:nvSpPr>
            <p:cNvPr id="16" name="object 16"/>
            <p:cNvSpPr/>
            <p:nvPr/>
          </p:nvSpPr>
          <p:spPr>
            <a:xfrm>
              <a:off x="1169098" y="5802362"/>
              <a:ext cx="4690110" cy="815975"/>
            </a:xfrm>
            <a:custGeom>
              <a:avLst/>
              <a:gdLst/>
              <a:ahLst/>
              <a:cxnLst/>
              <a:rect l="l" t="t" r="r" b="b"/>
              <a:pathLst>
                <a:path w="4690110" h="815975">
                  <a:moveTo>
                    <a:pt x="2176856" y="805256"/>
                  </a:moveTo>
                  <a:lnTo>
                    <a:pt x="0" y="805256"/>
                  </a:lnTo>
                  <a:lnTo>
                    <a:pt x="0" y="815924"/>
                  </a:lnTo>
                  <a:lnTo>
                    <a:pt x="2176856" y="815924"/>
                  </a:lnTo>
                  <a:lnTo>
                    <a:pt x="2176856" y="805256"/>
                  </a:lnTo>
                  <a:close/>
                </a:path>
                <a:path w="4690110" h="815975">
                  <a:moveTo>
                    <a:pt x="4690072" y="28917"/>
                  </a:moveTo>
                  <a:lnTo>
                    <a:pt x="4689119" y="21209"/>
                  </a:lnTo>
                  <a:lnTo>
                    <a:pt x="4684738" y="11620"/>
                  </a:lnTo>
                  <a:lnTo>
                    <a:pt x="4683569" y="10668"/>
                  </a:lnTo>
                  <a:lnTo>
                    <a:pt x="4677918" y="6096"/>
                  </a:lnTo>
                  <a:lnTo>
                    <a:pt x="4677918" y="28917"/>
                  </a:lnTo>
                  <a:lnTo>
                    <a:pt x="4676699" y="35864"/>
                  </a:lnTo>
                  <a:lnTo>
                    <a:pt x="4672774" y="42252"/>
                  </a:lnTo>
                  <a:lnTo>
                    <a:pt x="4665700" y="46913"/>
                  </a:lnTo>
                  <a:lnTo>
                    <a:pt x="4655096" y="48717"/>
                  </a:lnTo>
                  <a:lnTo>
                    <a:pt x="4630737" y="48717"/>
                  </a:lnTo>
                  <a:lnTo>
                    <a:pt x="4630737" y="13690"/>
                  </a:lnTo>
                  <a:lnTo>
                    <a:pt x="4632223" y="10668"/>
                  </a:lnTo>
                  <a:lnTo>
                    <a:pt x="4655096" y="10668"/>
                  </a:lnTo>
                  <a:lnTo>
                    <a:pt x="4665700" y="12242"/>
                  </a:lnTo>
                  <a:lnTo>
                    <a:pt x="4672774" y="16383"/>
                  </a:lnTo>
                  <a:lnTo>
                    <a:pt x="4676699" y="22225"/>
                  </a:lnTo>
                  <a:lnTo>
                    <a:pt x="4677918" y="28917"/>
                  </a:lnTo>
                  <a:lnTo>
                    <a:pt x="4677918" y="6096"/>
                  </a:lnTo>
                  <a:lnTo>
                    <a:pt x="4674654" y="3454"/>
                  </a:lnTo>
                  <a:lnTo>
                    <a:pt x="4656582" y="0"/>
                  </a:lnTo>
                  <a:lnTo>
                    <a:pt x="4623092" y="0"/>
                  </a:lnTo>
                  <a:lnTo>
                    <a:pt x="4618533" y="3022"/>
                  </a:lnTo>
                  <a:lnTo>
                    <a:pt x="4618533" y="101993"/>
                  </a:lnTo>
                  <a:lnTo>
                    <a:pt x="4630737" y="101993"/>
                  </a:lnTo>
                  <a:lnTo>
                    <a:pt x="4630737" y="59385"/>
                  </a:lnTo>
                  <a:lnTo>
                    <a:pt x="4656582" y="59385"/>
                  </a:lnTo>
                  <a:lnTo>
                    <a:pt x="4674654" y="55918"/>
                  </a:lnTo>
                  <a:lnTo>
                    <a:pt x="4683353" y="48717"/>
                  </a:lnTo>
                  <a:lnTo>
                    <a:pt x="4684738" y="47586"/>
                  </a:lnTo>
                  <a:lnTo>
                    <a:pt x="4689119" y="37541"/>
                  </a:lnTo>
                  <a:lnTo>
                    <a:pt x="4690072" y="28917"/>
                  </a:lnTo>
                  <a:close/>
                </a:path>
              </a:pathLst>
            </a:custGeom>
            <a:solidFill>
              <a:srgbClr val="4A4B4D"/>
            </a:solidFill>
          </p:spPr>
          <p:txBody>
            <a:bodyPr wrap="square" lIns="0" tIns="0" rIns="0" bIns="0" rtlCol="0"/>
            <a:lstStyle/>
            <a:p>
              <a:endParaRPr/>
            </a:p>
          </p:txBody>
        </p:sp>
        <p:pic>
          <p:nvPicPr>
            <p:cNvPr id="17" name="object 17"/>
            <p:cNvPicPr/>
            <p:nvPr/>
          </p:nvPicPr>
          <p:blipFill>
            <a:blip r:embed="rId7" cstate="print"/>
            <a:stretch>
              <a:fillRect/>
            </a:stretch>
          </p:blipFill>
          <p:spPr>
            <a:xfrm>
              <a:off x="1175194" y="6408241"/>
              <a:ext cx="2438654" cy="185686"/>
            </a:xfrm>
            <a:prstGeom prst="rect">
              <a:avLst/>
            </a:prstGeom>
          </p:spPr>
        </p:pic>
        <p:pic>
          <p:nvPicPr>
            <p:cNvPr id="18" name="object 18"/>
            <p:cNvPicPr/>
            <p:nvPr/>
          </p:nvPicPr>
          <p:blipFill>
            <a:blip r:embed="rId8" cstate="print"/>
            <a:stretch>
              <a:fillRect/>
            </a:stretch>
          </p:blipFill>
          <p:spPr>
            <a:xfrm>
              <a:off x="3740200" y="6405168"/>
              <a:ext cx="2374696" cy="213118"/>
            </a:xfrm>
            <a:prstGeom prst="rect">
              <a:avLst/>
            </a:prstGeom>
          </p:spPr>
        </p:pic>
        <p:pic>
          <p:nvPicPr>
            <p:cNvPr id="20" name="object 20"/>
            <p:cNvPicPr/>
            <p:nvPr/>
          </p:nvPicPr>
          <p:blipFill>
            <a:blip r:embed="rId9" cstate="print"/>
            <a:stretch>
              <a:fillRect/>
            </a:stretch>
          </p:blipFill>
          <p:spPr>
            <a:xfrm>
              <a:off x="1073200" y="6702031"/>
              <a:ext cx="3336772" cy="219176"/>
            </a:xfrm>
            <a:prstGeom prst="rect">
              <a:avLst/>
            </a:prstGeom>
          </p:spPr>
        </p:pic>
        <p:pic>
          <p:nvPicPr>
            <p:cNvPr id="21" name="object 21"/>
            <p:cNvPicPr/>
            <p:nvPr/>
          </p:nvPicPr>
          <p:blipFill>
            <a:blip r:embed="rId10" cstate="print"/>
            <a:stretch>
              <a:fillRect/>
            </a:stretch>
          </p:blipFill>
          <p:spPr>
            <a:xfrm>
              <a:off x="4484586" y="6828383"/>
              <a:ext cx="718489" cy="92824"/>
            </a:xfrm>
            <a:prstGeom prst="rect">
              <a:avLst/>
            </a:prstGeom>
          </p:spPr>
        </p:pic>
        <p:sp>
          <p:nvSpPr>
            <p:cNvPr id="22" name="object 22"/>
            <p:cNvSpPr/>
            <p:nvPr/>
          </p:nvSpPr>
          <p:spPr>
            <a:xfrm>
              <a:off x="6434582" y="7055192"/>
              <a:ext cx="17145" cy="17145"/>
            </a:xfrm>
            <a:custGeom>
              <a:avLst/>
              <a:gdLst/>
              <a:ahLst/>
              <a:cxnLst/>
              <a:rect l="l" t="t" r="r" b="b"/>
              <a:pathLst>
                <a:path w="17145" h="17145">
                  <a:moveTo>
                    <a:pt x="13690" y="16725"/>
                  </a:moveTo>
                  <a:lnTo>
                    <a:pt x="4571" y="16725"/>
                  </a:lnTo>
                  <a:lnTo>
                    <a:pt x="0" y="13690"/>
                  </a:lnTo>
                  <a:lnTo>
                    <a:pt x="0" y="3035"/>
                  </a:lnTo>
                  <a:lnTo>
                    <a:pt x="4571" y="0"/>
                  </a:lnTo>
                  <a:lnTo>
                    <a:pt x="13690" y="0"/>
                  </a:lnTo>
                  <a:lnTo>
                    <a:pt x="16763" y="3035"/>
                  </a:lnTo>
                  <a:lnTo>
                    <a:pt x="16763" y="12153"/>
                  </a:lnTo>
                  <a:lnTo>
                    <a:pt x="13690" y="16725"/>
                  </a:lnTo>
                  <a:close/>
                </a:path>
              </a:pathLst>
            </a:custGeom>
            <a:solidFill>
              <a:srgbClr val="4A4B4D"/>
            </a:solidFill>
          </p:spPr>
          <p:txBody>
            <a:bodyPr wrap="square" lIns="0" tIns="0" rIns="0" bIns="0" rtlCol="0"/>
            <a:lstStyle/>
            <a:p>
              <a:endParaRPr/>
            </a:p>
          </p:txBody>
        </p:sp>
        <p:pic>
          <p:nvPicPr>
            <p:cNvPr id="23" name="object 23"/>
            <p:cNvPicPr/>
            <p:nvPr/>
          </p:nvPicPr>
          <p:blipFill>
            <a:blip r:embed="rId11" cstate="print"/>
            <a:stretch>
              <a:fillRect/>
            </a:stretch>
          </p:blipFill>
          <p:spPr>
            <a:xfrm>
              <a:off x="1073200" y="7015606"/>
              <a:ext cx="5359895" cy="345528"/>
            </a:xfrm>
            <a:prstGeom prst="rect">
              <a:avLst/>
            </a:prstGeom>
          </p:spPr>
        </p:pic>
        <p:pic>
          <p:nvPicPr>
            <p:cNvPr id="24" name="object 24"/>
            <p:cNvPicPr/>
            <p:nvPr/>
          </p:nvPicPr>
          <p:blipFill>
            <a:blip r:embed="rId12" cstate="print"/>
            <a:stretch>
              <a:fillRect/>
            </a:stretch>
          </p:blipFill>
          <p:spPr>
            <a:xfrm>
              <a:off x="1073200" y="7457084"/>
              <a:ext cx="92862" cy="94360"/>
            </a:xfrm>
            <a:prstGeom prst="rect">
              <a:avLst/>
            </a:prstGeom>
          </p:spPr>
        </p:pic>
        <p:pic>
          <p:nvPicPr>
            <p:cNvPr id="32" name="object 32"/>
            <p:cNvPicPr/>
            <p:nvPr/>
          </p:nvPicPr>
          <p:blipFill>
            <a:blip r:embed="rId13" cstate="print"/>
            <a:stretch>
              <a:fillRect/>
            </a:stretch>
          </p:blipFill>
          <p:spPr>
            <a:xfrm>
              <a:off x="1073200" y="8527211"/>
              <a:ext cx="92862" cy="92862"/>
            </a:xfrm>
            <a:prstGeom prst="rect">
              <a:avLst/>
            </a:prstGeom>
          </p:spPr>
        </p:pic>
        <p:pic>
          <p:nvPicPr>
            <p:cNvPr id="33" name="object 33"/>
            <p:cNvPicPr/>
            <p:nvPr/>
          </p:nvPicPr>
          <p:blipFill>
            <a:blip r:embed="rId14" cstate="print"/>
            <a:stretch>
              <a:fillRect/>
            </a:stretch>
          </p:blipFill>
          <p:spPr>
            <a:xfrm>
              <a:off x="5968796" y="8653563"/>
              <a:ext cx="493217" cy="92862"/>
            </a:xfrm>
            <a:prstGeom prst="rect">
              <a:avLst/>
            </a:prstGeom>
          </p:spPr>
        </p:pic>
        <p:pic>
          <p:nvPicPr>
            <p:cNvPr id="34" name="object 34"/>
            <p:cNvPicPr/>
            <p:nvPr/>
          </p:nvPicPr>
          <p:blipFill>
            <a:blip r:embed="rId15" cstate="print"/>
            <a:stretch>
              <a:fillRect/>
            </a:stretch>
          </p:blipFill>
          <p:spPr>
            <a:xfrm>
              <a:off x="1172121" y="8527211"/>
              <a:ext cx="4824069" cy="596747"/>
            </a:xfrm>
            <a:prstGeom prst="rect">
              <a:avLst/>
            </a:prstGeom>
          </p:spPr>
        </p:pic>
        <p:pic>
          <p:nvPicPr>
            <p:cNvPr id="35" name="object 35"/>
            <p:cNvPicPr/>
            <p:nvPr/>
          </p:nvPicPr>
          <p:blipFill>
            <a:blip r:embed="rId16" cstate="print"/>
            <a:stretch>
              <a:fillRect/>
            </a:stretch>
          </p:blipFill>
          <p:spPr>
            <a:xfrm>
              <a:off x="6070803" y="8903194"/>
              <a:ext cx="389674" cy="94411"/>
            </a:xfrm>
            <a:prstGeom prst="rect">
              <a:avLst/>
            </a:prstGeom>
          </p:spPr>
        </p:pic>
        <p:pic>
          <p:nvPicPr>
            <p:cNvPr id="36" name="object 36"/>
            <p:cNvPicPr/>
            <p:nvPr/>
          </p:nvPicPr>
          <p:blipFill>
            <a:blip r:embed="rId17" cstate="print"/>
            <a:stretch>
              <a:fillRect/>
            </a:stretch>
          </p:blipFill>
          <p:spPr>
            <a:xfrm>
              <a:off x="1073200" y="9219856"/>
              <a:ext cx="5385739" cy="596696"/>
            </a:xfrm>
            <a:prstGeom prst="rect">
              <a:avLst/>
            </a:prstGeom>
          </p:spPr>
        </p:pic>
      </p:grpSp>
      <p:grpSp>
        <p:nvGrpSpPr>
          <p:cNvPr id="37" name="object 37"/>
          <p:cNvGrpSpPr/>
          <p:nvPr/>
        </p:nvGrpSpPr>
        <p:grpSpPr>
          <a:xfrm>
            <a:off x="709358" y="5600"/>
            <a:ext cx="6842759" cy="717550"/>
            <a:chOff x="709358" y="5600"/>
            <a:chExt cx="6842759" cy="717550"/>
          </a:xfrm>
        </p:grpSpPr>
        <p:sp>
          <p:nvSpPr>
            <p:cNvPr id="38" name="object 38"/>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39" name="object 39"/>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0" name="object 40"/>
            <p:cNvPicPr/>
            <p:nvPr/>
          </p:nvPicPr>
          <p:blipFill>
            <a:blip r:embed="rId18" cstate="print"/>
            <a:stretch>
              <a:fillRect/>
            </a:stretch>
          </p:blipFill>
          <p:spPr>
            <a:xfrm>
              <a:off x="1003147" y="366369"/>
              <a:ext cx="462813" cy="170497"/>
            </a:xfrm>
            <a:prstGeom prst="rect">
              <a:avLst/>
            </a:prstGeom>
          </p:spPr>
        </p:pic>
        <p:sp>
          <p:nvSpPr>
            <p:cNvPr id="41" name="object 41"/>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42" name="object 42"/>
            <p:cNvPicPr/>
            <p:nvPr/>
          </p:nvPicPr>
          <p:blipFill>
            <a:blip r:embed="rId19" cstate="print"/>
            <a:stretch>
              <a:fillRect/>
            </a:stretch>
          </p:blipFill>
          <p:spPr>
            <a:xfrm>
              <a:off x="1662315" y="380059"/>
              <a:ext cx="156806" cy="149174"/>
            </a:xfrm>
            <a:prstGeom prst="rect">
              <a:avLst/>
            </a:prstGeom>
          </p:spPr>
        </p:pic>
        <p:sp>
          <p:nvSpPr>
            <p:cNvPr id="43" name="object 43"/>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44" name="object 44"/>
            <p:cNvPicPr/>
            <p:nvPr/>
          </p:nvPicPr>
          <p:blipFill>
            <a:blip r:embed="rId20" cstate="print"/>
            <a:stretch>
              <a:fillRect/>
            </a:stretch>
          </p:blipFill>
          <p:spPr>
            <a:xfrm>
              <a:off x="2021585" y="366369"/>
              <a:ext cx="343992" cy="170497"/>
            </a:xfrm>
            <a:prstGeom prst="rect">
              <a:avLst/>
            </a:prstGeom>
          </p:spPr>
        </p:pic>
        <p:pic>
          <p:nvPicPr>
            <p:cNvPr id="45" name="object 45"/>
            <p:cNvPicPr/>
            <p:nvPr/>
          </p:nvPicPr>
          <p:blipFill>
            <a:blip r:embed="rId21" cstate="print"/>
            <a:stretch>
              <a:fillRect/>
            </a:stretch>
          </p:blipFill>
          <p:spPr>
            <a:xfrm>
              <a:off x="2552852" y="366369"/>
              <a:ext cx="1604467" cy="168960"/>
            </a:xfrm>
            <a:prstGeom prst="rect">
              <a:avLst/>
            </a:prstGeom>
          </p:spPr>
        </p:pic>
      </p:grpSp>
      <p:sp>
        <p:nvSpPr>
          <p:cNvPr id="49" name="正方形/長方形 48">
            <a:extLst>
              <a:ext uri="{FF2B5EF4-FFF2-40B4-BE49-F238E27FC236}">
                <a16:creationId xmlns:a16="http://schemas.microsoft.com/office/drawing/2014/main" id="{997F25AD-27E6-CC42-2B9B-B26B8E51751F}"/>
              </a:ext>
            </a:extLst>
          </p:cNvPr>
          <p:cNvSpPr/>
          <p:nvPr/>
        </p:nvSpPr>
        <p:spPr>
          <a:xfrm>
            <a:off x="3150000" y="1987269"/>
            <a:ext cx="504000" cy="18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テキスト ボックス 47">
            <a:extLst>
              <a:ext uri="{FF2B5EF4-FFF2-40B4-BE49-F238E27FC236}">
                <a16:creationId xmlns:a16="http://schemas.microsoft.com/office/drawing/2014/main" id="{1411E816-89B3-DDA4-E70A-D4458CAE5074}"/>
              </a:ext>
            </a:extLst>
          </p:cNvPr>
          <p:cNvSpPr txBox="1"/>
          <p:nvPr/>
        </p:nvSpPr>
        <p:spPr>
          <a:xfrm>
            <a:off x="3080268" y="1947779"/>
            <a:ext cx="658395"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令和</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年</a:t>
            </a:r>
          </a:p>
        </p:txBody>
      </p:sp>
      <p:sp>
        <p:nvSpPr>
          <p:cNvPr id="51" name="正方形/長方形 50">
            <a:extLst>
              <a:ext uri="{FF2B5EF4-FFF2-40B4-BE49-F238E27FC236}">
                <a16:creationId xmlns:a16="http://schemas.microsoft.com/office/drawing/2014/main" id="{9664A4EB-0C61-BAF6-C9D1-DC4DAD3E4357}"/>
              </a:ext>
            </a:extLst>
          </p:cNvPr>
          <p:cNvSpPr/>
          <p:nvPr/>
        </p:nvSpPr>
        <p:spPr>
          <a:xfrm>
            <a:off x="4446000" y="1946477"/>
            <a:ext cx="1752600" cy="21722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テキスト ボックス 49">
            <a:extLst>
              <a:ext uri="{FF2B5EF4-FFF2-40B4-BE49-F238E27FC236}">
                <a16:creationId xmlns:a16="http://schemas.microsoft.com/office/drawing/2014/main" id="{39130C55-6CDB-6006-3891-F2CB01F51058}"/>
              </a:ext>
            </a:extLst>
          </p:cNvPr>
          <p:cNvSpPr txBox="1"/>
          <p:nvPr/>
        </p:nvSpPr>
        <p:spPr>
          <a:xfrm>
            <a:off x="4338000" y="1947778"/>
            <a:ext cx="1989425" cy="246221"/>
          </a:xfrm>
          <a:prstGeom prst="rect">
            <a:avLst/>
          </a:prstGeom>
          <a:noFill/>
        </p:spPr>
        <p:txBody>
          <a:bodyPr wrap="square" rtlCol="0">
            <a:spAutoFit/>
          </a:bodyPr>
          <a:lstStyle/>
          <a:p>
            <a:r>
              <a:rPr kumimoji="1" lang="en-US" altLang="ja-JP" sz="1000" kern="800">
                <a:solidFill>
                  <a:schemeClr val="tx1">
                    <a:lumMod val="65000"/>
                    <a:lumOff val="35000"/>
                  </a:schemeClr>
                </a:solidFill>
                <a:latin typeface="HG丸ｺﾞｼｯｸM-PRO" panose="020F0600000000000000" pitchFamily="50" charset="-128"/>
                <a:ea typeface="HG丸ｺﾞｼｯｸM-PRO" panose="020F0600000000000000" pitchFamily="50" charset="-128"/>
              </a:rPr>
              <a:t>204.9</a:t>
            </a:r>
            <a:r>
              <a:rPr kumimoji="1" lang="ja-JP" altLang="en-US" sz="1000" kern="800">
                <a:solidFill>
                  <a:schemeClr val="tx1">
                    <a:lumMod val="65000"/>
                    <a:lumOff val="35000"/>
                  </a:schemeClr>
                </a:solidFill>
                <a:latin typeface="HG丸ｺﾞｼｯｸM-PRO" panose="020F0600000000000000" pitchFamily="50" charset="-128"/>
                <a:ea typeface="HG丸ｺﾞｼｯｸM-PRO" panose="020F0600000000000000" pitchFamily="50" charset="-128"/>
              </a:rPr>
              <a:t>万人と過去最高となり、</a:t>
            </a:r>
          </a:p>
        </p:txBody>
      </p:sp>
      <p:pic>
        <p:nvPicPr>
          <p:cNvPr id="57" name="object 49">
            <a:extLst>
              <a:ext uri="{FF2B5EF4-FFF2-40B4-BE49-F238E27FC236}">
                <a16:creationId xmlns:a16="http://schemas.microsoft.com/office/drawing/2014/main" id="{9586EB89-54C7-4F9D-B0E3-6AF495FC0D0A}"/>
              </a:ext>
            </a:extLst>
          </p:cNvPr>
          <p:cNvPicPr/>
          <p:nvPr/>
        </p:nvPicPr>
        <p:blipFill>
          <a:blip r:embed="rId22" cstate="print"/>
          <a:stretch>
            <a:fillRect/>
          </a:stretch>
        </p:blipFill>
        <p:spPr>
          <a:xfrm>
            <a:off x="1214646" y="7484047"/>
            <a:ext cx="5265496" cy="974229"/>
          </a:xfrm>
          <a:prstGeom prst="rect">
            <a:avLst/>
          </a:prstGeom>
        </p:spPr>
      </p:pic>
      <p:sp>
        <p:nvSpPr>
          <p:cNvPr id="58" name="テキスト ボックス 57">
            <a:extLst>
              <a:ext uri="{FF2B5EF4-FFF2-40B4-BE49-F238E27FC236}">
                <a16:creationId xmlns:a16="http://schemas.microsoft.com/office/drawing/2014/main" id="{21EBA255-BA0E-48E5-B158-CE0A936BC5CD}"/>
              </a:ext>
            </a:extLst>
          </p:cNvPr>
          <p:cNvSpPr txBox="1"/>
          <p:nvPr/>
        </p:nvSpPr>
        <p:spPr>
          <a:xfrm>
            <a:off x="5000147" y="7796211"/>
            <a:ext cx="1102887" cy="215444"/>
          </a:xfrm>
          <a:prstGeom prst="rect">
            <a:avLst/>
          </a:prstGeom>
          <a:noFill/>
        </p:spPr>
        <p:txBody>
          <a:bodyPr wrap="square" rtlCol="0">
            <a:spAutoFit/>
          </a:bodyPr>
          <a:lstStyle/>
          <a:p>
            <a:r>
              <a:rPr kumimoji="1" lang="ja-JP" altLang="en-US" sz="800">
                <a:solidFill>
                  <a:schemeClr val="tx1">
                    <a:lumMod val="65000"/>
                    <a:lumOff val="35000"/>
                  </a:schemeClr>
                </a:solidFill>
                <a:latin typeface="HG丸ｺﾞｼｯｸM-PRO" panose="020F0600000000000000" pitchFamily="50" charset="-128"/>
                <a:ea typeface="HG丸ｺﾞｼｯｸM-PRO" panose="020F0600000000000000" pitchFamily="50" charset="-128"/>
              </a:rPr>
              <a:t>「造船・舶用工業」</a:t>
            </a:r>
          </a:p>
        </p:txBody>
      </p:sp>
      <p:sp>
        <p:nvSpPr>
          <p:cNvPr id="59" name="テキスト ボックス 58">
            <a:extLst>
              <a:ext uri="{FF2B5EF4-FFF2-40B4-BE49-F238E27FC236}">
                <a16:creationId xmlns:a16="http://schemas.microsoft.com/office/drawing/2014/main" id="{2077257A-92FE-44C7-860D-097C0ECDB9B7}"/>
              </a:ext>
            </a:extLst>
          </p:cNvPr>
          <p:cNvSpPr txBox="1"/>
          <p:nvPr/>
        </p:nvSpPr>
        <p:spPr>
          <a:xfrm>
            <a:off x="2356303" y="8364324"/>
            <a:ext cx="1091968" cy="112926"/>
          </a:xfrm>
          <a:prstGeom prst="rect">
            <a:avLst/>
          </a:prstGeom>
          <a:solidFill>
            <a:schemeClr val="bg1"/>
          </a:solidFill>
        </p:spPr>
        <p:txBody>
          <a:bodyPr wrap="square" rtlCol="0">
            <a:spAutoFit/>
          </a:bodyPr>
          <a:lstStyle/>
          <a:p>
            <a:endParaRPr kumimoji="1" lang="ja-JP" altLang="en-US" sz="700">
              <a:solidFill>
                <a:schemeClr val="tx1">
                  <a:lumMod val="75000"/>
                  <a:lumOff val="25000"/>
                </a:schemeClr>
              </a:solidFill>
              <a:latin typeface="HG丸ｺﾞｼｯｸM-PRO" panose="020F0600000000000000" pitchFamily="50" charset="-128"/>
              <a:ea typeface="HG丸ｺﾞｼｯｸM-PRO" panose="020F0600000000000000" pitchFamily="50" charset="-128"/>
            </a:endParaRPr>
          </a:p>
        </p:txBody>
      </p:sp>
      <p:sp>
        <p:nvSpPr>
          <p:cNvPr id="60" name="テキスト ボックス 59">
            <a:extLst>
              <a:ext uri="{FF2B5EF4-FFF2-40B4-BE49-F238E27FC236}">
                <a16:creationId xmlns:a16="http://schemas.microsoft.com/office/drawing/2014/main" id="{EFF5DB42-B771-4411-9F50-8BB9AEB3DED0}"/>
              </a:ext>
            </a:extLst>
          </p:cNvPr>
          <p:cNvSpPr txBox="1"/>
          <p:nvPr/>
        </p:nvSpPr>
        <p:spPr>
          <a:xfrm>
            <a:off x="2259013" y="8308497"/>
            <a:ext cx="1276853" cy="200055"/>
          </a:xfrm>
          <a:prstGeom prst="rect">
            <a:avLst/>
          </a:prstGeom>
          <a:noFill/>
        </p:spPr>
        <p:txBody>
          <a:bodyPr wrap="square" rtlCol="0">
            <a:spAutoFit/>
          </a:bodyPr>
          <a:lstStyle/>
          <a:p>
            <a:r>
              <a:rPr kumimoji="1" lang="ja-JP" altLang="en-US"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は介護を除く</a:t>
            </a:r>
            <a:r>
              <a:rPr kumimoji="1" lang="en-US" altLang="ja-JP"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11</a:t>
            </a:r>
            <a:r>
              <a:rPr kumimoji="1" lang="ja-JP" altLang="en-US"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分野です</a:t>
            </a:r>
          </a:p>
        </p:txBody>
      </p:sp>
      <p:pic>
        <p:nvPicPr>
          <p:cNvPr id="61" name="object 47">
            <a:extLst>
              <a:ext uri="{FF2B5EF4-FFF2-40B4-BE49-F238E27FC236}">
                <a16:creationId xmlns:a16="http://schemas.microsoft.com/office/drawing/2014/main" id="{F5390880-1C07-4125-9300-BA31F323EA36}"/>
              </a:ext>
            </a:extLst>
          </p:cNvPr>
          <p:cNvPicPr/>
          <p:nvPr/>
        </p:nvPicPr>
        <p:blipFill>
          <a:blip r:embed="rId23" cstate="print"/>
          <a:stretch>
            <a:fillRect/>
          </a:stretch>
        </p:blipFill>
        <p:spPr>
          <a:xfrm>
            <a:off x="4687049" y="7861998"/>
            <a:ext cx="368388" cy="92862"/>
          </a:xfrm>
          <a:prstGeom prst="rect">
            <a:avLst/>
          </a:prstGeom>
        </p:spPr>
      </p:pic>
      <p:pic>
        <p:nvPicPr>
          <p:cNvPr id="62" name="object 48">
            <a:extLst>
              <a:ext uri="{FF2B5EF4-FFF2-40B4-BE49-F238E27FC236}">
                <a16:creationId xmlns:a16="http://schemas.microsoft.com/office/drawing/2014/main" id="{553FFED8-B0D0-4CCE-B0F8-E24D62E892B7}"/>
              </a:ext>
            </a:extLst>
          </p:cNvPr>
          <p:cNvPicPr/>
          <p:nvPr/>
        </p:nvPicPr>
        <p:blipFill>
          <a:blip r:embed="rId24" cstate="print"/>
          <a:stretch>
            <a:fillRect/>
          </a:stretch>
        </p:blipFill>
        <p:spPr>
          <a:xfrm>
            <a:off x="6035776" y="7861998"/>
            <a:ext cx="424700" cy="92862"/>
          </a:xfrm>
          <a:prstGeom prst="rect">
            <a:avLst/>
          </a:prstGeom>
        </p:spPr>
      </p:pic>
      <p:sp>
        <p:nvSpPr>
          <p:cNvPr id="26" name="正方形/長方形 25">
            <a:extLst>
              <a:ext uri="{FF2B5EF4-FFF2-40B4-BE49-F238E27FC236}">
                <a16:creationId xmlns:a16="http://schemas.microsoft.com/office/drawing/2014/main" id="{F4F07881-2353-0732-2CCA-8DF25E0CFF54}"/>
              </a:ext>
            </a:extLst>
          </p:cNvPr>
          <p:cNvSpPr/>
          <p:nvPr/>
        </p:nvSpPr>
        <p:spPr>
          <a:xfrm>
            <a:off x="1367327" y="1946477"/>
            <a:ext cx="4831273" cy="65002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テキスト ボックス 18">
            <a:extLst>
              <a:ext uri="{FF2B5EF4-FFF2-40B4-BE49-F238E27FC236}">
                <a16:creationId xmlns:a16="http://schemas.microsoft.com/office/drawing/2014/main" id="{C244C31E-DC75-EE69-B677-7B05D9A418B8}"/>
              </a:ext>
            </a:extLst>
          </p:cNvPr>
          <p:cNvSpPr txBox="1"/>
          <p:nvPr/>
        </p:nvSpPr>
        <p:spPr>
          <a:xfrm>
            <a:off x="1326254" y="1933966"/>
            <a:ext cx="4948145" cy="678199"/>
          </a:xfrm>
          <a:prstGeom prst="rect">
            <a:avLst/>
          </a:prstGeom>
          <a:noFill/>
        </p:spPr>
        <p:txBody>
          <a:bodyPr wrap="square" rtlCol="0">
            <a:spAutoFit/>
          </a:bodyPr>
          <a:lstStyle/>
          <a:p>
            <a:pPr>
              <a:lnSpc>
                <a:spcPts val="1600"/>
              </a:lnSpc>
            </a:pPr>
            <a:r>
              <a:rPr kumimoji="1" lang="ja-JP" altLang="en-US" sz="1000">
                <a:solidFill>
                  <a:schemeClr val="tx1">
                    <a:lumMod val="75000"/>
                    <a:lumOff val="25000"/>
                  </a:schemeClr>
                </a:solidFill>
                <a:latin typeface="HG丸ｺﾞｼｯｸM-PRO" panose="020F0600000000000000" pitchFamily="50" charset="-128"/>
                <a:ea typeface="HG丸ｺﾞｼｯｸM-PRO" panose="020F0600000000000000" pitchFamily="50" charset="-128"/>
              </a:rPr>
              <a:t>日本で働く外国人の方々は、令和</a:t>
            </a:r>
            <a:r>
              <a:rPr kumimoji="1" lang="en-US" altLang="ja-JP" sz="1000">
                <a:solidFill>
                  <a:schemeClr val="tx1">
                    <a:lumMod val="75000"/>
                    <a:lumOff val="25000"/>
                  </a:schemeClr>
                </a:solidFill>
                <a:latin typeface="HG丸ｺﾞｼｯｸM-PRO" panose="020F0600000000000000" pitchFamily="50" charset="-128"/>
                <a:ea typeface="HG丸ｺﾞｼｯｸM-PRO" panose="020F0600000000000000" pitchFamily="50" charset="-128"/>
              </a:rPr>
              <a:t>6</a:t>
            </a:r>
            <a:r>
              <a:rPr kumimoji="1" lang="ja-JP" altLang="en-US" sz="1000">
                <a:solidFill>
                  <a:schemeClr val="tx1">
                    <a:lumMod val="75000"/>
                    <a:lumOff val="25000"/>
                  </a:schemeClr>
                </a:solidFill>
                <a:latin typeface="HG丸ｺﾞｼｯｸM-PRO" panose="020F0600000000000000" pitchFamily="50" charset="-128"/>
                <a:ea typeface="HG丸ｺﾞｼｯｸM-PRO" panose="020F0600000000000000" pitchFamily="50" charset="-128"/>
              </a:rPr>
              <a:t>年</a:t>
            </a:r>
            <a:r>
              <a:rPr kumimoji="1" lang="en-US" altLang="ja-JP" sz="1000">
                <a:solidFill>
                  <a:schemeClr val="tx1">
                    <a:lumMod val="75000"/>
                    <a:lumOff val="25000"/>
                  </a:schemeClr>
                </a:solidFill>
                <a:latin typeface="HG丸ｺﾞｼｯｸM-PRO" panose="020F0600000000000000" pitchFamily="50" charset="-128"/>
                <a:ea typeface="HG丸ｺﾞｼｯｸM-PRO" panose="020F0600000000000000" pitchFamily="50" charset="-128"/>
              </a:rPr>
              <a:t>10</a:t>
            </a:r>
            <a:r>
              <a:rPr kumimoji="1" lang="ja-JP" altLang="en-US" sz="1000">
                <a:solidFill>
                  <a:schemeClr val="tx1">
                    <a:lumMod val="75000"/>
                    <a:lumOff val="25000"/>
                  </a:schemeClr>
                </a:solidFill>
                <a:latin typeface="HG丸ｺﾞｼｯｸM-PRO" panose="020F0600000000000000" pitchFamily="50" charset="-128"/>
                <a:ea typeface="HG丸ｺﾞｼｯｸM-PRO" panose="020F0600000000000000" pitchFamily="50" charset="-128"/>
              </a:rPr>
              <a:t>月末時点で</a:t>
            </a:r>
            <a:r>
              <a:rPr kumimoji="1" lang="en-US" altLang="ja-JP" sz="1000">
                <a:solidFill>
                  <a:schemeClr val="tx1">
                    <a:lumMod val="75000"/>
                    <a:lumOff val="25000"/>
                  </a:schemeClr>
                </a:solidFill>
                <a:latin typeface="HG丸ｺﾞｼｯｸM-PRO" panose="020F0600000000000000" pitchFamily="50" charset="-128"/>
                <a:ea typeface="HG丸ｺﾞｼｯｸM-PRO" panose="020F0600000000000000" pitchFamily="50" charset="-128"/>
              </a:rPr>
              <a:t>230</a:t>
            </a:r>
            <a:r>
              <a:rPr kumimoji="1" lang="ja-JP" altLang="en-US" sz="1000">
                <a:solidFill>
                  <a:schemeClr val="tx1">
                    <a:lumMod val="75000"/>
                    <a:lumOff val="25000"/>
                  </a:schemeClr>
                </a:solidFill>
                <a:latin typeface="HG丸ｺﾞｼｯｸM-PRO" panose="020F0600000000000000" pitchFamily="50" charset="-128"/>
                <a:ea typeface="HG丸ｺﾞｼｯｸM-PRO" panose="020F0600000000000000" pitchFamily="50" charset="-128"/>
              </a:rPr>
              <a:t>万人と過去最高となり、増加傾向にあります。企業においても、グローバル化が進展する経済社会に対応するため、優秀な外国人を確保することは、経営戦略上も重要な視点となっています。</a:t>
            </a:r>
          </a:p>
        </p:txBody>
      </p:sp>
      <p:grpSp>
        <p:nvGrpSpPr>
          <p:cNvPr id="25" name="object 2"/>
          <p:cNvGrpSpPr/>
          <p:nvPr/>
        </p:nvGrpSpPr>
        <p:grpSpPr>
          <a:xfrm>
            <a:off x="3415956" y="10148442"/>
            <a:ext cx="703580" cy="91440"/>
            <a:chOff x="3415956" y="10148442"/>
            <a:chExt cx="703580" cy="91440"/>
          </a:xfrm>
        </p:grpSpPr>
        <p:sp>
          <p:nvSpPr>
            <p:cNvPr id="27"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28" name="object 4"/>
            <p:cNvPicPr/>
            <p:nvPr/>
          </p:nvPicPr>
          <p:blipFill>
            <a:blip r:embed="rId25" cstate="print"/>
            <a:stretch>
              <a:fillRect/>
            </a:stretch>
          </p:blipFill>
          <p:spPr>
            <a:xfrm>
              <a:off x="3738663" y="10148442"/>
              <a:ext cx="121793" cy="91325"/>
            </a:xfrm>
            <a:prstGeom prst="rect">
              <a:avLst/>
            </a:prstGeom>
          </p:spPr>
        </p:pic>
        <p:sp>
          <p:nvSpPr>
            <p:cNvPr id="29"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A4B4D"/>
            </a:solidFill>
          </p:spPr>
          <p:txBody>
            <a:bodyPr wrap="square" lIns="0" tIns="0" rIns="0" bIns="0" rtlCol="0"/>
            <a:lstStyle/>
            <a:p>
              <a:endParaRPr/>
            </a:p>
          </p:txBody>
        </p:sp>
      </p:gr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070178" y="1890166"/>
              <a:ext cx="5393334" cy="3373314"/>
            </a:xfrm>
            <a:prstGeom prst="rect">
              <a:avLst/>
            </a:prstGeom>
          </p:spPr>
        </p:pic>
        <p:pic>
          <p:nvPicPr>
            <p:cNvPr id="9" name="object 9"/>
            <p:cNvPicPr/>
            <p:nvPr/>
          </p:nvPicPr>
          <p:blipFill>
            <a:blip r:embed="rId3" cstate="print"/>
            <a:stretch>
              <a:fillRect/>
            </a:stretch>
          </p:blipFill>
          <p:spPr>
            <a:xfrm>
              <a:off x="5356822" y="4207773"/>
              <a:ext cx="732231" cy="1059505"/>
            </a:xfrm>
            <a:prstGeom prst="rect">
              <a:avLst/>
            </a:prstGeom>
          </p:spPr>
        </p:pic>
        <p:pic>
          <p:nvPicPr>
            <p:cNvPr id="10" name="object 10"/>
            <p:cNvPicPr/>
            <p:nvPr/>
          </p:nvPicPr>
          <p:blipFill>
            <a:blip r:embed="rId4" cstate="print"/>
            <a:stretch>
              <a:fillRect/>
            </a:stretch>
          </p:blipFill>
          <p:spPr>
            <a:xfrm>
              <a:off x="890536" y="1229474"/>
              <a:ext cx="5752604" cy="534339"/>
            </a:xfrm>
            <a:prstGeom prst="rect">
              <a:avLst/>
            </a:prstGeom>
          </p:spPr>
        </p:pic>
        <p:sp>
          <p:nvSpPr>
            <p:cNvPr id="11" name="object 11"/>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2" name="object 12"/>
            <p:cNvPicPr/>
            <p:nvPr/>
          </p:nvPicPr>
          <p:blipFill>
            <a:blip r:embed="rId5" cstate="print"/>
            <a:stretch>
              <a:fillRect/>
            </a:stretch>
          </p:blipFill>
          <p:spPr>
            <a:xfrm>
              <a:off x="5696292" y="1235570"/>
              <a:ext cx="71539" cy="101993"/>
            </a:xfrm>
            <a:prstGeom prst="rect">
              <a:avLst/>
            </a:prstGeom>
          </p:spPr>
        </p:pic>
        <p:pic>
          <p:nvPicPr>
            <p:cNvPr id="13" name="object 13"/>
            <p:cNvPicPr/>
            <p:nvPr/>
          </p:nvPicPr>
          <p:blipFill>
            <a:blip r:embed="rId6" cstate="print"/>
            <a:stretch>
              <a:fillRect/>
            </a:stretch>
          </p:blipFill>
          <p:spPr>
            <a:xfrm>
              <a:off x="5787631" y="1232547"/>
              <a:ext cx="433832" cy="105016"/>
            </a:xfrm>
            <a:prstGeom prst="rect">
              <a:avLst/>
            </a:prstGeom>
          </p:spPr>
        </p:pic>
      </p:grpSp>
      <p:grpSp>
        <p:nvGrpSpPr>
          <p:cNvPr id="14" name="object 14"/>
          <p:cNvGrpSpPr/>
          <p:nvPr/>
        </p:nvGrpSpPr>
        <p:grpSpPr>
          <a:xfrm>
            <a:off x="710907" y="5647689"/>
            <a:ext cx="6113780" cy="4315460"/>
            <a:chOff x="710907" y="5647689"/>
            <a:chExt cx="6113780" cy="4315460"/>
          </a:xfrm>
        </p:grpSpPr>
        <p:sp>
          <p:nvSpPr>
            <p:cNvPr id="15" name="object 1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16" name="object 16"/>
            <p:cNvPicPr/>
            <p:nvPr/>
          </p:nvPicPr>
          <p:blipFill>
            <a:blip r:embed="rId7" cstate="print"/>
            <a:stretch>
              <a:fillRect/>
            </a:stretch>
          </p:blipFill>
          <p:spPr>
            <a:xfrm>
              <a:off x="1211706" y="6405168"/>
              <a:ext cx="5233543" cy="127888"/>
            </a:xfrm>
            <a:prstGeom prst="rect">
              <a:avLst/>
            </a:prstGeom>
          </p:spPr>
        </p:pic>
        <p:pic>
          <p:nvPicPr>
            <p:cNvPr id="17" name="object 17"/>
            <p:cNvPicPr/>
            <p:nvPr/>
          </p:nvPicPr>
          <p:blipFill>
            <a:blip r:embed="rId8" cstate="print"/>
            <a:stretch>
              <a:fillRect/>
            </a:stretch>
          </p:blipFill>
          <p:spPr>
            <a:xfrm>
              <a:off x="1073200" y="6610692"/>
              <a:ext cx="2476703" cy="129387"/>
            </a:xfrm>
            <a:prstGeom prst="rect">
              <a:avLst/>
            </a:prstGeom>
          </p:spPr>
        </p:pic>
        <p:pic>
          <p:nvPicPr>
            <p:cNvPr id="18" name="object 18"/>
            <p:cNvPicPr/>
            <p:nvPr/>
          </p:nvPicPr>
          <p:blipFill>
            <a:blip r:embed="rId9" cstate="print"/>
            <a:stretch>
              <a:fillRect/>
            </a:stretch>
          </p:blipFill>
          <p:spPr>
            <a:xfrm>
              <a:off x="3654971" y="6612191"/>
              <a:ext cx="1790153" cy="127889"/>
            </a:xfrm>
            <a:prstGeom prst="rect">
              <a:avLst/>
            </a:prstGeom>
          </p:spPr>
        </p:pic>
        <p:pic>
          <p:nvPicPr>
            <p:cNvPr id="19" name="object 19"/>
            <p:cNvPicPr/>
            <p:nvPr/>
          </p:nvPicPr>
          <p:blipFill>
            <a:blip r:embed="rId10" cstate="print"/>
            <a:stretch>
              <a:fillRect/>
            </a:stretch>
          </p:blipFill>
          <p:spPr>
            <a:xfrm>
              <a:off x="1070178" y="8498280"/>
              <a:ext cx="5393334" cy="1077772"/>
            </a:xfrm>
            <a:prstGeom prst="rect">
              <a:avLst/>
            </a:prstGeom>
          </p:spPr>
        </p:pic>
        <p:pic>
          <p:nvPicPr>
            <p:cNvPr id="20" name="object 20"/>
            <p:cNvPicPr/>
            <p:nvPr/>
          </p:nvPicPr>
          <p:blipFill>
            <a:blip r:embed="rId11" cstate="print"/>
            <a:stretch>
              <a:fillRect/>
            </a:stretch>
          </p:blipFill>
          <p:spPr>
            <a:xfrm>
              <a:off x="1089914" y="6861873"/>
              <a:ext cx="940790" cy="115684"/>
            </a:xfrm>
            <a:prstGeom prst="rect">
              <a:avLst/>
            </a:prstGeom>
          </p:spPr>
        </p:pic>
        <p:pic>
          <p:nvPicPr>
            <p:cNvPr id="21" name="object 21"/>
            <p:cNvPicPr/>
            <p:nvPr/>
          </p:nvPicPr>
          <p:blipFill>
            <a:blip r:embed="rId12" cstate="print"/>
            <a:stretch>
              <a:fillRect/>
            </a:stretch>
          </p:blipFill>
          <p:spPr>
            <a:xfrm>
              <a:off x="2088553" y="6861873"/>
              <a:ext cx="4368901" cy="115684"/>
            </a:xfrm>
            <a:prstGeom prst="rect">
              <a:avLst/>
            </a:prstGeom>
          </p:spPr>
        </p:pic>
        <p:pic>
          <p:nvPicPr>
            <p:cNvPr id="22" name="object 22"/>
            <p:cNvPicPr/>
            <p:nvPr/>
          </p:nvPicPr>
          <p:blipFill>
            <a:blip r:embed="rId13" cstate="print"/>
            <a:stretch>
              <a:fillRect/>
            </a:stretch>
          </p:blipFill>
          <p:spPr>
            <a:xfrm>
              <a:off x="890536" y="5796254"/>
              <a:ext cx="5752604" cy="534352"/>
            </a:xfrm>
            <a:prstGeom prst="rect">
              <a:avLst/>
            </a:prstGeom>
          </p:spPr>
        </p:pic>
      </p:grpSp>
      <p:sp>
        <p:nvSpPr>
          <p:cNvPr id="23" name="object 23"/>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grpSp>
        <p:nvGrpSpPr>
          <p:cNvPr id="24" name="object 24"/>
          <p:cNvGrpSpPr/>
          <p:nvPr/>
        </p:nvGrpSpPr>
        <p:grpSpPr>
          <a:xfrm>
            <a:off x="7183539" y="1080286"/>
            <a:ext cx="368935" cy="688340"/>
            <a:chOff x="7183539" y="1080286"/>
            <a:chExt cx="368935" cy="688340"/>
          </a:xfrm>
        </p:grpSpPr>
        <p:sp>
          <p:nvSpPr>
            <p:cNvPr id="25" name="object 25"/>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26" name="object 26"/>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7" name="object 27"/>
            <p:cNvPicPr/>
            <p:nvPr/>
          </p:nvPicPr>
          <p:blipFill>
            <a:blip r:embed="rId14" cstate="print"/>
            <a:stretch>
              <a:fillRect/>
            </a:stretch>
          </p:blipFill>
          <p:spPr>
            <a:xfrm>
              <a:off x="7296200" y="1401508"/>
              <a:ext cx="133946" cy="270967"/>
            </a:xfrm>
            <a:prstGeom prst="rect">
              <a:avLst/>
            </a:prstGeom>
          </p:spPr>
        </p:pic>
      </p:grpSp>
      <p:grpSp>
        <p:nvGrpSpPr>
          <p:cNvPr id="28" name="object 28"/>
          <p:cNvGrpSpPr/>
          <p:nvPr/>
        </p:nvGrpSpPr>
        <p:grpSpPr>
          <a:xfrm>
            <a:off x="7183539" y="2570606"/>
            <a:ext cx="368935" cy="688340"/>
            <a:chOff x="7183539" y="2570606"/>
            <a:chExt cx="368935" cy="688340"/>
          </a:xfrm>
        </p:grpSpPr>
        <p:sp>
          <p:nvSpPr>
            <p:cNvPr id="29" name="object 29"/>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30" name="object 30"/>
            <p:cNvPicPr/>
            <p:nvPr/>
          </p:nvPicPr>
          <p:blipFill>
            <a:blip r:embed="rId15" cstate="print"/>
            <a:stretch>
              <a:fillRect/>
            </a:stretch>
          </p:blipFill>
          <p:spPr>
            <a:xfrm>
              <a:off x="7296200" y="2686303"/>
              <a:ext cx="133946" cy="272503"/>
            </a:xfrm>
            <a:prstGeom prst="rect">
              <a:avLst/>
            </a:prstGeom>
          </p:spPr>
        </p:pic>
        <p:pic>
          <p:nvPicPr>
            <p:cNvPr id="31" name="object 31"/>
            <p:cNvPicPr/>
            <p:nvPr/>
          </p:nvPicPr>
          <p:blipFill>
            <a:blip r:embed="rId16" cstate="print"/>
            <a:stretch>
              <a:fillRect/>
            </a:stretch>
          </p:blipFill>
          <p:spPr>
            <a:xfrm>
              <a:off x="7294664" y="3013570"/>
              <a:ext cx="137020" cy="137020"/>
            </a:xfrm>
            <a:prstGeom prst="rect">
              <a:avLst/>
            </a:prstGeom>
          </p:spPr>
        </p:pic>
      </p:grpSp>
      <p:grpSp>
        <p:nvGrpSpPr>
          <p:cNvPr id="32" name="object 32"/>
          <p:cNvGrpSpPr/>
          <p:nvPr/>
        </p:nvGrpSpPr>
        <p:grpSpPr>
          <a:xfrm>
            <a:off x="7183539" y="1826221"/>
            <a:ext cx="368935" cy="687070"/>
            <a:chOff x="7183539" y="1826221"/>
            <a:chExt cx="368935" cy="687070"/>
          </a:xfrm>
        </p:grpSpPr>
        <p:sp>
          <p:nvSpPr>
            <p:cNvPr id="33" name="object 33"/>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34" name="object 34"/>
            <p:cNvPicPr/>
            <p:nvPr/>
          </p:nvPicPr>
          <p:blipFill>
            <a:blip r:embed="rId17" cstate="print"/>
            <a:stretch>
              <a:fillRect/>
            </a:stretch>
          </p:blipFill>
          <p:spPr>
            <a:xfrm>
              <a:off x="7296200" y="1940369"/>
              <a:ext cx="133946" cy="274040"/>
            </a:xfrm>
            <a:prstGeom prst="rect">
              <a:avLst/>
            </a:prstGeom>
          </p:spPr>
        </p:pic>
        <p:pic>
          <p:nvPicPr>
            <p:cNvPr id="35" name="object 35"/>
            <p:cNvPicPr/>
            <p:nvPr/>
          </p:nvPicPr>
          <p:blipFill>
            <a:blip r:embed="rId18" cstate="print"/>
            <a:stretch>
              <a:fillRect/>
            </a:stretch>
          </p:blipFill>
          <p:spPr>
            <a:xfrm>
              <a:off x="7294664" y="2269184"/>
              <a:ext cx="137020" cy="135483"/>
            </a:xfrm>
            <a:prstGeom prst="rect">
              <a:avLst/>
            </a:prstGeom>
          </p:spPr>
        </p:pic>
      </p:grpSp>
      <p:grpSp>
        <p:nvGrpSpPr>
          <p:cNvPr id="36" name="object 36"/>
          <p:cNvGrpSpPr/>
          <p:nvPr/>
        </p:nvGrpSpPr>
        <p:grpSpPr>
          <a:xfrm>
            <a:off x="7183539" y="3314991"/>
            <a:ext cx="368935" cy="688340"/>
            <a:chOff x="7183539" y="3314991"/>
            <a:chExt cx="368935" cy="688340"/>
          </a:xfrm>
        </p:grpSpPr>
        <p:sp>
          <p:nvSpPr>
            <p:cNvPr id="37" name="object 37"/>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38" name="object 38"/>
            <p:cNvPicPr/>
            <p:nvPr/>
          </p:nvPicPr>
          <p:blipFill>
            <a:blip r:embed="rId19" cstate="print"/>
            <a:stretch>
              <a:fillRect/>
            </a:stretch>
          </p:blipFill>
          <p:spPr>
            <a:xfrm>
              <a:off x="7296200" y="3430689"/>
              <a:ext cx="133946" cy="272453"/>
            </a:xfrm>
            <a:prstGeom prst="rect">
              <a:avLst/>
            </a:prstGeom>
          </p:spPr>
        </p:pic>
        <p:pic>
          <p:nvPicPr>
            <p:cNvPr id="39" name="object 39"/>
            <p:cNvPicPr/>
            <p:nvPr/>
          </p:nvPicPr>
          <p:blipFill>
            <a:blip r:embed="rId20" cstate="print"/>
            <a:stretch>
              <a:fillRect/>
            </a:stretch>
          </p:blipFill>
          <p:spPr>
            <a:xfrm>
              <a:off x="7294664" y="3759492"/>
              <a:ext cx="137020" cy="135483"/>
            </a:xfrm>
            <a:prstGeom prst="rect">
              <a:avLst/>
            </a:prstGeom>
          </p:spPr>
        </p:pic>
      </p:grpSp>
      <p:grpSp>
        <p:nvGrpSpPr>
          <p:cNvPr id="40" name="object 40"/>
          <p:cNvGrpSpPr/>
          <p:nvPr/>
        </p:nvGrpSpPr>
        <p:grpSpPr>
          <a:xfrm>
            <a:off x="7183539" y="4060875"/>
            <a:ext cx="368935" cy="687070"/>
            <a:chOff x="7183539" y="4060875"/>
            <a:chExt cx="368935" cy="687070"/>
          </a:xfrm>
        </p:grpSpPr>
        <p:sp>
          <p:nvSpPr>
            <p:cNvPr id="41" name="object 41"/>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42" name="object 42"/>
            <p:cNvPicPr/>
            <p:nvPr/>
          </p:nvPicPr>
          <p:blipFill>
            <a:blip r:embed="rId21" cstate="print"/>
            <a:stretch>
              <a:fillRect/>
            </a:stretch>
          </p:blipFill>
          <p:spPr>
            <a:xfrm>
              <a:off x="7296200" y="4175073"/>
              <a:ext cx="133946" cy="273989"/>
            </a:xfrm>
            <a:prstGeom prst="rect">
              <a:avLst/>
            </a:prstGeom>
          </p:spPr>
        </p:pic>
        <p:pic>
          <p:nvPicPr>
            <p:cNvPr id="43" name="object 43"/>
            <p:cNvPicPr/>
            <p:nvPr/>
          </p:nvPicPr>
          <p:blipFill>
            <a:blip r:embed="rId22" cstate="print"/>
            <a:stretch>
              <a:fillRect/>
            </a:stretch>
          </p:blipFill>
          <p:spPr>
            <a:xfrm>
              <a:off x="7294664" y="4503889"/>
              <a:ext cx="137020" cy="136969"/>
            </a:xfrm>
            <a:prstGeom prst="rect">
              <a:avLst/>
            </a:prstGeom>
          </p:spPr>
        </p:pic>
      </p:grpSp>
      <p:grpSp>
        <p:nvGrpSpPr>
          <p:cNvPr id="44" name="object 44"/>
          <p:cNvGrpSpPr/>
          <p:nvPr/>
        </p:nvGrpSpPr>
        <p:grpSpPr>
          <a:xfrm>
            <a:off x="7183539" y="4805260"/>
            <a:ext cx="368935" cy="688340"/>
            <a:chOff x="7183539" y="4805260"/>
            <a:chExt cx="368935" cy="688340"/>
          </a:xfrm>
        </p:grpSpPr>
        <p:sp>
          <p:nvSpPr>
            <p:cNvPr id="45" name="object 45"/>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6" name="object 46"/>
            <p:cNvPicPr/>
            <p:nvPr/>
          </p:nvPicPr>
          <p:blipFill>
            <a:blip r:embed="rId23" cstate="print"/>
            <a:stretch>
              <a:fillRect/>
            </a:stretch>
          </p:blipFill>
          <p:spPr>
            <a:xfrm>
              <a:off x="7296200" y="4920957"/>
              <a:ext cx="133946" cy="272503"/>
            </a:xfrm>
            <a:prstGeom prst="rect">
              <a:avLst/>
            </a:prstGeom>
          </p:spPr>
        </p:pic>
        <p:pic>
          <p:nvPicPr>
            <p:cNvPr id="47" name="object 47"/>
            <p:cNvPicPr/>
            <p:nvPr/>
          </p:nvPicPr>
          <p:blipFill>
            <a:blip r:embed="rId24" cstate="print"/>
            <a:stretch>
              <a:fillRect/>
            </a:stretch>
          </p:blipFill>
          <p:spPr>
            <a:xfrm>
              <a:off x="7294664" y="5248274"/>
              <a:ext cx="137020" cy="136969"/>
            </a:xfrm>
            <a:prstGeom prst="rect">
              <a:avLst/>
            </a:prstGeom>
          </p:spPr>
        </p:pic>
      </p:grpSp>
      <p:grpSp>
        <p:nvGrpSpPr>
          <p:cNvPr id="48" name="object 48"/>
          <p:cNvGrpSpPr/>
          <p:nvPr/>
        </p:nvGrpSpPr>
        <p:grpSpPr>
          <a:xfrm>
            <a:off x="7183539" y="5549645"/>
            <a:ext cx="368935" cy="688340"/>
            <a:chOff x="7183539" y="5549645"/>
            <a:chExt cx="368935" cy="688340"/>
          </a:xfrm>
        </p:grpSpPr>
        <p:sp>
          <p:nvSpPr>
            <p:cNvPr id="49" name="object 49"/>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50" name="object 50"/>
            <p:cNvPicPr/>
            <p:nvPr/>
          </p:nvPicPr>
          <p:blipFill>
            <a:blip r:embed="rId25" cstate="print"/>
            <a:stretch>
              <a:fillRect/>
            </a:stretch>
          </p:blipFill>
          <p:spPr>
            <a:xfrm>
              <a:off x="7296200" y="5665342"/>
              <a:ext cx="133946" cy="272503"/>
            </a:xfrm>
            <a:prstGeom prst="rect">
              <a:avLst/>
            </a:prstGeom>
          </p:spPr>
        </p:pic>
        <p:pic>
          <p:nvPicPr>
            <p:cNvPr id="51" name="object 51"/>
            <p:cNvPicPr/>
            <p:nvPr/>
          </p:nvPicPr>
          <p:blipFill>
            <a:blip r:embed="rId26" cstate="print"/>
            <a:stretch>
              <a:fillRect/>
            </a:stretch>
          </p:blipFill>
          <p:spPr>
            <a:xfrm>
              <a:off x="7294664" y="5994145"/>
              <a:ext cx="137020" cy="135483"/>
            </a:xfrm>
            <a:prstGeom prst="rect">
              <a:avLst/>
            </a:prstGeom>
          </p:spPr>
        </p:pic>
      </p:grpSp>
      <p:grpSp>
        <p:nvGrpSpPr>
          <p:cNvPr id="52" name="object 52"/>
          <p:cNvGrpSpPr/>
          <p:nvPr/>
        </p:nvGrpSpPr>
        <p:grpSpPr>
          <a:xfrm>
            <a:off x="7183539" y="6295580"/>
            <a:ext cx="368935" cy="687070"/>
            <a:chOff x="7183539" y="6295580"/>
            <a:chExt cx="368935" cy="687070"/>
          </a:xfrm>
        </p:grpSpPr>
        <p:sp>
          <p:nvSpPr>
            <p:cNvPr id="53" name="object 53"/>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54" name="object 54"/>
            <p:cNvPicPr/>
            <p:nvPr/>
          </p:nvPicPr>
          <p:blipFill>
            <a:blip r:embed="rId27" cstate="print"/>
            <a:stretch>
              <a:fillRect/>
            </a:stretch>
          </p:blipFill>
          <p:spPr>
            <a:xfrm>
              <a:off x="7296200" y="6409727"/>
              <a:ext cx="133946" cy="274040"/>
            </a:xfrm>
            <a:prstGeom prst="rect">
              <a:avLst/>
            </a:prstGeom>
          </p:spPr>
        </p:pic>
        <p:pic>
          <p:nvPicPr>
            <p:cNvPr id="55" name="object 55"/>
            <p:cNvPicPr/>
            <p:nvPr/>
          </p:nvPicPr>
          <p:blipFill>
            <a:blip r:embed="rId28" cstate="print"/>
            <a:stretch>
              <a:fillRect/>
            </a:stretch>
          </p:blipFill>
          <p:spPr>
            <a:xfrm>
              <a:off x="7294664" y="6738543"/>
              <a:ext cx="137020" cy="137020"/>
            </a:xfrm>
            <a:prstGeom prst="rect">
              <a:avLst/>
            </a:prstGeom>
          </p:spPr>
        </p:pic>
      </p:grpSp>
      <p:grpSp>
        <p:nvGrpSpPr>
          <p:cNvPr id="56" name="object 56"/>
          <p:cNvGrpSpPr/>
          <p:nvPr/>
        </p:nvGrpSpPr>
        <p:grpSpPr>
          <a:xfrm>
            <a:off x="7183539" y="7039964"/>
            <a:ext cx="368935" cy="688340"/>
            <a:chOff x="7183539" y="7039964"/>
            <a:chExt cx="368935" cy="688340"/>
          </a:xfrm>
        </p:grpSpPr>
        <p:sp>
          <p:nvSpPr>
            <p:cNvPr id="57" name="object 57"/>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58" name="object 58"/>
            <p:cNvPicPr/>
            <p:nvPr/>
          </p:nvPicPr>
          <p:blipFill>
            <a:blip r:embed="rId29" cstate="print"/>
            <a:stretch>
              <a:fillRect/>
            </a:stretch>
          </p:blipFill>
          <p:spPr>
            <a:xfrm>
              <a:off x="7296200" y="7155662"/>
              <a:ext cx="133946" cy="272503"/>
            </a:xfrm>
            <a:prstGeom prst="rect">
              <a:avLst/>
            </a:prstGeom>
          </p:spPr>
        </p:pic>
        <p:pic>
          <p:nvPicPr>
            <p:cNvPr id="59" name="object 59"/>
            <p:cNvPicPr/>
            <p:nvPr/>
          </p:nvPicPr>
          <p:blipFill>
            <a:blip r:embed="rId30" cstate="print"/>
            <a:stretch>
              <a:fillRect/>
            </a:stretch>
          </p:blipFill>
          <p:spPr>
            <a:xfrm>
              <a:off x="7294664" y="7482928"/>
              <a:ext cx="137020" cy="137020"/>
            </a:xfrm>
            <a:prstGeom prst="rect">
              <a:avLst/>
            </a:prstGeom>
          </p:spPr>
        </p:pic>
      </p:grpSp>
      <p:grpSp>
        <p:nvGrpSpPr>
          <p:cNvPr id="60" name="object 60"/>
          <p:cNvGrpSpPr/>
          <p:nvPr/>
        </p:nvGrpSpPr>
        <p:grpSpPr>
          <a:xfrm>
            <a:off x="7183539" y="7784350"/>
            <a:ext cx="368935" cy="688340"/>
            <a:chOff x="7183539" y="7784350"/>
            <a:chExt cx="368935" cy="688340"/>
          </a:xfrm>
        </p:grpSpPr>
        <p:sp>
          <p:nvSpPr>
            <p:cNvPr id="61" name="object 61"/>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62" name="object 62"/>
            <p:cNvPicPr/>
            <p:nvPr/>
          </p:nvPicPr>
          <p:blipFill>
            <a:blip r:embed="rId31" cstate="print"/>
            <a:stretch>
              <a:fillRect/>
            </a:stretch>
          </p:blipFill>
          <p:spPr>
            <a:xfrm>
              <a:off x="7296200" y="7900047"/>
              <a:ext cx="133946" cy="272453"/>
            </a:xfrm>
            <a:prstGeom prst="rect">
              <a:avLst/>
            </a:prstGeom>
          </p:spPr>
        </p:pic>
        <p:pic>
          <p:nvPicPr>
            <p:cNvPr id="63" name="object 63"/>
            <p:cNvPicPr/>
            <p:nvPr/>
          </p:nvPicPr>
          <p:blipFill>
            <a:blip r:embed="rId32" cstate="print"/>
            <a:stretch>
              <a:fillRect/>
            </a:stretch>
          </p:blipFill>
          <p:spPr>
            <a:xfrm>
              <a:off x="7294664" y="8228850"/>
              <a:ext cx="137020" cy="135483"/>
            </a:xfrm>
            <a:prstGeom prst="rect">
              <a:avLst/>
            </a:prstGeom>
          </p:spPr>
        </p:pic>
      </p:grpSp>
      <p:pic>
        <p:nvPicPr>
          <p:cNvPr id="64" name="object 64"/>
          <p:cNvPicPr/>
          <p:nvPr/>
        </p:nvPicPr>
        <p:blipFill>
          <a:blip r:embed="rId33" cstate="print"/>
          <a:stretch>
            <a:fillRect/>
          </a:stretch>
        </p:blipFill>
        <p:spPr>
          <a:xfrm>
            <a:off x="7183539" y="8530233"/>
            <a:ext cx="368401" cy="688085"/>
          </a:xfrm>
          <a:prstGeom prst="rect">
            <a:avLst/>
          </a:prstGeom>
        </p:spPr>
      </p:pic>
      <p:grpSp>
        <p:nvGrpSpPr>
          <p:cNvPr id="65" name="object 65"/>
          <p:cNvGrpSpPr/>
          <p:nvPr/>
        </p:nvGrpSpPr>
        <p:grpSpPr>
          <a:xfrm>
            <a:off x="7183539" y="9274619"/>
            <a:ext cx="368935" cy="688340"/>
            <a:chOff x="7183539" y="9274619"/>
            <a:chExt cx="368935" cy="688340"/>
          </a:xfrm>
        </p:grpSpPr>
        <p:sp>
          <p:nvSpPr>
            <p:cNvPr id="66" name="object 66"/>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67" name="object 67"/>
            <p:cNvPicPr/>
            <p:nvPr/>
          </p:nvPicPr>
          <p:blipFill>
            <a:blip r:embed="rId34" cstate="print"/>
            <a:stretch>
              <a:fillRect/>
            </a:stretch>
          </p:blipFill>
          <p:spPr>
            <a:xfrm>
              <a:off x="7323581" y="9341637"/>
              <a:ext cx="79184" cy="121742"/>
            </a:xfrm>
            <a:prstGeom prst="rect">
              <a:avLst/>
            </a:prstGeom>
          </p:spPr>
        </p:pic>
        <p:pic>
          <p:nvPicPr>
            <p:cNvPr id="68" name="object 68"/>
            <p:cNvPicPr/>
            <p:nvPr/>
          </p:nvPicPr>
          <p:blipFill>
            <a:blip r:embed="rId35" cstate="print"/>
            <a:stretch>
              <a:fillRect/>
            </a:stretch>
          </p:blipFill>
          <p:spPr>
            <a:xfrm>
              <a:off x="7296200" y="9483178"/>
              <a:ext cx="133946" cy="420141"/>
            </a:xfrm>
            <a:prstGeom prst="rect">
              <a:avLst/>
            </a:prstGeom>
          </p:spPr>
        </p:pic>
      </p:grpSp>
      <p:grpSp>
        <p:nvGrpSpPr>
          <p:cNvPr id="69" name="object 69"/>
          <p:cNvGrpSpPr/>
          <p:nvPr/>
        </p:nvGrpSpPr>
        <p:grpSpPr>
          <a:xfrm>
            <a:off x="1071671" y="7053656"/>
            <a:ext cx="5390515" cy="1351915"/>
            <a:chOff x="1071671" y="7053656"/>
            <a:chExt cx="5390515" cy="1351915"/>
          </a:xfrm>
        </p:grpSpPr>
        <p:sp>
          <p:nvSpPr>
            <p:cNvPr id="70" name="object 70"/>
            <p:cNvSpPr/>
            <p:nvPr/>
          </p:nvSpPr>
          <p:spPr>
            <a:xfrm>
              <a:off x="1077760" y="7058228"/>
              <a:ext cx="5379720" cy="283210"/>
            </a:xfrm>
            <a:custGeom>
              <a:avLst/>
              <a:gdLst/>
              <a:ahLst/>
              <a:cxnLst/>
              <a:rect l="l" t="t" r="r" b="b"/>
              <a:pathLst>
                <a:path w="5379720" h="283209">
                  <a:moveTo>
                    <a:pt x="5379694" y="283171"/>
                  </a:moveTo>
                  <a:lnTo>
                    <a:pt x="0" y="283171"/>
                  </a:lnTo>
                  <a:lnTo>
                    <a:pt x="0" y="0"/>
                  </a:lnTo>
                  <a:lnTo>
                    <a:pt x="5379694" y="0"/>
                  </a:lnTo>
                  <a:lnTo>
                    <a:pt x="5379694" y="283171"/>
                  </a:lnTo>
                  <a:close/>
                </a:path>
              </a:pathLst>
            </a:custGeom>
            <a:solidFill>
              <a:srgbClr val="B7E4F9"/>
            </a:solidFill>
          </p:spPr>
          <p:txBody>
            <a:bodyPr wrap="square" lIns="0" tIns="0" rIns="0" bIns="0" rtlCol="0"/>
            <a:lstStyle/>
            <a:p>
              <a:endParaRPr/>
            </a:p>
          </p:txBody>
        </p:sp>
        <p:sp>
          <p:nvSpPr>
            <p:cNvPr id="71" name="object 71"/>
            <p:cNvSpPr/>
            <p:nvPr/>
          </p:nvSpPr>
          <p:spPr>
            <a:xfrm>
              <a:off x="1073200" y="7053656"/>
              <a:ext cx="5389245" cy="1351915"/>
            </a:xfrm>
            <a:custGeom>
              <a:avLst/>
              <a:gdLst/>
              <a:ahLst/>
              <a:cxnLst/>
              <a:rect l="l" t="t" r="r" b="b"/>
              <a:pathLst>
                <a:path w="5389245" h="1351915">
                  <a:moveTo>
                    <a:pt x="1315237" y="0"/>
                  </a:moveTo>
                  <a:lnTo>
                    <a:pt x="1315237" y="1351762"/>
                  </a:lnTo>
                </a:path>
                <a:path w="5389245" h="1351915">
                  <a:moveTo>
                    <a:pt x="0" y="287731"/>
                  </a:moveTo>
                  <a:lnTo>
                    <a:pt x="5388813" y="287731"/>
                  </a:lnTo>
                </a:path>
                <a:path w="5389245" h="1351915">
                  <a:moveTo>
                    <a:pt x="0" y="551065"/>
                  </a:moveTo>
                  <a:lnTo>
                    <a:pt x="5388813" y="551065"/>
                  </a:lnTo>
                </a:path>
                <a:path w="5389245" h="1351915">
                  <a:moveTo>
                    <a:pt x="0" y="940739"/>
                  </a:moveTo>
                  <a:lnTo>
                    <a:pt x="5388813" y="940739"/>
                  </a:lnTo>
                </a:path>
              </a:pathLst>
            </a:custGeom>
            <a:ln w="4566">
              <a:solidFill>
                <a:srgbClr val="393434"/>
              </a:solidFill>
            </a:ln>
          </p:spPr>
          <p:txBody>
            <a:bodyPr wrap="square" lIns="0" tIns="0" rIns="0" bIns="0" rtlCol="0"/>
            <a:lstStyle/>
            <a:p>
              <a:endParaRPr/>
            </a:p>
          </p:txBody>
        </p:sp>
        <p:sp>
          <p:nvSpPr>
            <p:cNvPr id="72" name="object 72"/>
            <p:cNvSpPr/>
            <p:nvPr/>
          </p:nvSpPr>
          <p:spPr>
            <a:xfrm>
              <a:off x="1073200" y="7053656"/>
              <a:ext cx="5389245" cy="1351915"/>
            </a:xfrm>
            <a:custGeom>
              <a:avLst/>
              <a:gdLst/>
              <a:ahLst/>
              <a:cxnLst/>
              <a:rect l="l" t="t" r="r" b="b"/>
              <a:pathLst>
                <a:path w="5389245" h="1351915">
                  <a:moveTo>
                    <a:pt x="4559" y="0"/>
                  </a:moveTo>
                  <a:lnTo>
                    <a:pt x="4559" y="1351762"/>
                  </a:lnTo>
                </a:path>
                <a:path w="5389245" h="1351915">
                  <a:moveTo>
                    <a:pt x="5382717" y="0"/>
                  </a:moveTo>
                  <a:lnTo>
                    <a:pt x="5382717" y="1351762"/>
                  </a:lnTo>
                </a:path>
                <a:path w="5389245" h="1351915">
                  <a:moveTo>
                    <a:pt x="0" y="6108"/>
                  </a:moveTo>
                  <a:lnTo>
                    <a:pt x="5388813" y="6108"/>
                  </a:lnTo>
                </a:path>
                <a:path w="5389245" h="1351915">
                  <a:moveTo>
                    <a:pt x="0" y="1345704"/>
                  </a:moveTo>
                  <a:lnTo>
                    <a:pt x="5388813" y="1345704"/>
                  </a:lnTo>
                </a:path>
              </a:pathLst>
            </a:custGeom>
            <a:ln w="12178">
              <a:solidFill>
                <a:srgbClr val="393434"/>
              </a:solidFill>
            </a:ln>
          </p:spPr>
          <p:txBody>
            <a:bodyPr wrap="square" lIns="0" tIns="0" rIns="0" bIns="0" rtlCol="0"/>
            <a:lstStyle/>
            <a:p>
              <a:endParaRPr/>
            </a:p>
          </p:txBody>
        </p:sp>
        <p:pic>
          <p:nvPicPr>
            <p:cNvPr id="73" name="object 73"/>
            <p:cNvPicPr/>
            <p:nvPr/>
          </p:nvPicPr>
          <p:blipFill>
            <a:blip r:embed="rId36" cstate="print"/>
            <a:stretch>
              <a:fillRect/>
            </a:stretch>
          </p:blipFill>
          <p:spPr>
            <a:xfrm>
              <a:off x="1268069" y="7158685"/>
              <a:ext cx="516026" cy="111125"/>
            </a:xfrm>
            <a:prstGeom prst="rect">
              <a:avLst/>
            </a:prstGeom>
          </p:spPr>
        </p:pic>
        <p:sp>
          <p:nvSpPr>
            <p:cNvPr id="74" name="object 74"/>
            <p:cNvSpPr/>
            <p:nvPr/>
          </p:nvSpPr>
          <p:spPr>
            <a:xfrm>
              <a:off x="1797799" y="7158685"/>
              <a:ext cx="496570" cy="111125"/>
            </a:xfrm>
            <a:custGeom>
              <a:avLst/>
              <a:gdLst/>
              <a:ahLst/>
              <a:cxnLst/>
              <a:rect l="l" t="t" r="r" b="b"/>
              <a:pathLst>
                <a:path w="496569" h="111125">
                  <a:moveTo>
                    <a:pt x="103530" y="50253"/>
                  </a:moveTo>
                  <a:lnTo>
                    <a:pt x="0" y="50253"/>
                  </a:lnTo>
                  <a:lnTo>
                    <a:pt x="0" y="59385"/>
                  </a:lnTo>
                  <a:lnTo>
                    <a:pt x="103530" y="59385"/>
                  </a:lnTo>
                  <a:lnTo>
                    <a:pt x="103530" y="50253"/>
                  </a:lnTo>
                  <a:close/>
                </a:path>
                <a:path w="496569" h="111125">
                  <a:moveTo>
                    <a:pt x="175069" y="68503"/>
                  </a:moveTo>
                  <a:lnTo>
                    <a:pt x="173532" y="65481"/>
                  </a:lnTo>
                  <a:lnTo>
                    <a:pt x="171996" y="65481"/>
                  </a:lnTo>
                  <a:lnTo>
                    <a:pt x="170497" y="63944"/>
                  </a:lnTo>
                  <a:lnTo>
                    <a:pt x="168960" y="63944"/>
                  </a:lnTo>
                  <a:lnTo>
                    <a:pt x="168960" y="70040"/>
                  </a:lnTo>
                  <a:lnTo>
                    <a:pt x="168960" y="98971"/>
                  </a:lnTo>
                  <a:lnTo>
                    <a:pt x="132448" y="98971"/>
                  </a:lnTo>
                  <a:lnTo>
                    <a:pt x="132448" y="70040"/>
                  </a:lnTo>
                  <a:lnTo>
                    <a:pt x="168960" y="70040"/>
                  </a:lnTo>
                  <a:lnTo>
                    <a:pt x="168960" y="63944"/>
                  </a:lnTo>
                  <a:lnTo>
                    <a:pt x="129374" y="63944"/>
                  </a:lnTo>
                  <a:lnTo>
                    <a:pt x="124815" y="68503"/>
                  </a:lnTo>
                  <a:lnTo>
                    <a:pt x="124815" y="100507"/>
                  </a:lnTo>
                  <a:lnTo>
                    <a:pt x="129374" y="105067"/>
                  </a:lnTo>
                  <a:lnTo>
                    <a:pt x="170497" y="105067"/>
                  </a:lnTo>
                  <a:lnTo>
                    <a:pt x="173532" y="103530"/>
                  </a:lnTo>
                  <a:lnTo>
                    <a:pt x="173532" y="101993"/>
                  </a:lnTo>
                  <a:lnTo>
                    <a:pt x="175069" y="100507"/>
                  </a:lnTo>
                  <a:lnTo>
                    <a:pt x="175069" y="98971"/>
                  </a:lnTo>
                  <a:lnTo>
                    <a:pt x="175069" y="70040"/>
                  </a:lnTo>
                  <a:lnTo>
                    <a:pt x="175069" y="68503"/>
                  </a:lnTo>
                  <a:close/>
                </a:path>
                <a:path w="496569" h="111125">
                  <a:moveTo>
                    <a:pt x="182651" y="44145"/>
                  </a:moveTo>
                  <a:lnTo>
                    <a:pt x="164401" y="44145"/>
                  </a:lnTo>
                  <a:lnTo>
                    <a:pt x="173532" y="19786"/>
                  </a:lnTo>
                  <a:lnTo>
                    <a:pt x="179628" y="19786"/>
                  </a:lnTo>
                  <a:lnTo>
                    <a:pt x="179628" y="13690"/>
                  </a:lnTo>
                  <a:lnTo>
                    <a:pt x="164401" y="13690"/>
                  </a:lnTo>
                  <a:lnTo>
                    <a:pt x="164401" y="19786"/>
                  </a:lnTo>
                  <a:lnTo>
                    <a:pt x="163207" y="24892"/>
                  </a:lnTo>
                  <a:lnTo>
                    <a:pt x="161734" y="30848"/>
                  </a:lnTo>
                  <a:lnTo>
                    <a:pt x="159677" y="37363"/>
                  </a:lnTo>
                  <a:lnTo>
                    <a:pt x="156756" y="44145"/>
                  </a:lnTo>
                  <a:lnTo>
                    <a:pt x="141579" y="44145"/>
                  </a:lnTo>
                  <a:lnTo>
                    <a:pt x="135483" y="19786"/>
                  </a:lnTo>
                  <a:lnTo>
                    <a:pt x="164401" y="19786"/>
                  </a:lnTo>
                  <a:lnTo>
                    <a:pt x="164401" y="13690"/>
                  </a:lnTo>
                  <a:lnTo>
                    <a:pt x="155270" y="13690"/>
                  </a:lnTo>
                  <a:lnTo>
                    <a:pt x="155270" y="1536"/>
                  </a:lnTo>
                  <a:lnTo>
                    <a:pt x="146138" y="1536"/>
                  </a:lnTo>
                  <a:lnTo>
                    <a:pt x="146138" y="13690"/>
                  </a:lnTo>
                  <a:lnTo>
                    <a:pt x="118706" y="13690"/>
                  </a:lnTo>
                  <a:lnTo>
                    <a:pt x="118706" y="19786"/>
                  </a:lnTo>
                  <a:lnTo>
                    <a:pt x="127838" y="19786"/>
                  </a:lnTo>
                  <a:lnTo>
                    <a:pt x="133934" y="44145"/>
                  </a:lnTo>
                  <a:lnTo>
                    <a:pt x="118706" y="44145"/>
                  </a:lnTo>
                  <a:lnTo>
                    <a:pt x="118706" y="51790"/>
                  </a:lnTo>
                  <a:lnTo>
                    <a:pt x="182651" y="51790"/>
                  </a:lnTo>
                  <a:lnTo>
                    <a:pt x="182651" y="44145"/>
                  </a:lnTo>
                  <a:close/>
                </a:path>
                <a:path w="496569" h="111125">
                  <a:moveTo>
                    <a:pt x="226809" y="6096"/>
                  </a:moveTo>
                  <a:lnTo>
                    <a:pt x="217678" y="4559"/>
                  </a:lnTo>
                  <a:lnTo>
                    <a:pt x="194856" y="4559"/>
                  </a:lnTo>
                  <a:lnTo>
                    <a:pt x="193319" y="7632"/>
                  </a:lnTo>
                  <a:lnTo>
                    <a:pt x="191782" y="9131"/>
                  </a:lnTo>
                  <a:lnTo>
                    <a:pt x="190296" y="10668"/>
                  </a:lnTo>
                  <a:lnTo>
                    <a:pt x="190296" y="109639"/>
                  </a:lnTo>
                  <a:lnTo>
                    <a:pt x="196354" y="109639"/>
                  </a:lnTo>
                  <a:lnTo>
                    <a:pt x="196354" y="94399"/>
                  </a:lnTo>
                  <a:lnTo>
                    <a:pt x="199428" y="95897"/>
                  </a:lnTo>
                  <a:lnTo>
                    <a:pt x="205473" y="97434"/>
                  </a:lnTo>
                  <a:lnTo>
                    <a:pt x="226809" y="97434"/>
                  </a:lnTo>
                  <a:lnTo>
                    <a:pt x="226809" y="94399"/>
                  </a:lnTo>
                  <a:lnTo>
                    <a:pt x="226809" y="89839"/>
                  </a:lnTo>
                  <a:lnTo>
                    <a:pt x="226809" y="79171"/>
                  </a:lnTo>
                  <a:lnTo>
                    <a:pt x="226618" y="73520"/>
                  </a:lnTo>
                  <a:lnTo>
                    <a:pt x="225285" y="65862"/>
                  </a:lnTo>
                  <a:lnTo>
                    <a:pt x="221678" y="56489"/>
                  </a:lnTo>
                  <a:lnTo>
                    <a:pt x="219214" y="52705"/>
                  </a:lnTo>
                  <a:lnTo>
                    <a:pt x="219214" y="80708"/>
                  </a:lnTo>
                  <a:lnTo>
                    <a:pt x="219214" y="89839"/>
                  </a:lnTo>
                  <a:lnTo>
                    <a:pt x="202450" y="89839"/>
                  </a:lnTo>
                  <a:lnTo>
                    <a:pt x="196354" y="86766"/>
                  </a:lnTo>
                  <a:lnTo>
                    <a:pt x="196354" y="12204"/>
                  </a:lnTo>
                  <a:lnTo>
                    <a:pt x="216141" y="12204"/>
                  </a:lnTo>
                  <a:lnTo>
                    <a:pt x="208546" y="45681"/>
                  </a:lnTo>
                  <a:lnTo>
                    <a:pt x="211493" y="50304"/>
                  </a:lnTo>
                  <a:lnTo>
                    <a:pt x="215011" y="57492"/>
                  </a:lnTo>
                  <a:lnTo>
                    <a:pt x="217970" y="67538"/>
                  </a:lnTo>
                  <a:lnTo>
                    <a:pt x="219214" y="80708"/>
                  </a:lnTo>
                  <a:lnTo>
                    <a:pt x="219214" y="52705"/>
                  </a:lnTo>
                  <a:lnTo>
                    <a:pt x="214655" y="45681"/>
                  </a:lnTo>
                  <a:lnTo>
                    <a:pt x="216509" y="40309"/>
                  </a:lnTo>
                  <a:lnTo>
                    <a:pt x="219379" y="33502"/>
                  </a:lnTo>
                  <a:lnTo>
                    <a:pt x="222542" y="25565"/>
                  </a:lnTo>
                  <a:lnTo>
                    <a:pt x="225272" y="16764"/>
                  </a:lnTo>
                  <a:lnTo>
                    <a:pt x="225272" y="12204"/>
                  </a:lnTo>
                  <a:lnTo>
                    <a:pt x="226809" y="6096"/>
                  </a:lnTo>
                  <a:close/>
                </a:path>
                <a:path w="496569" h="111125">
                  <a:moveTo>
                    <a:pt x="280085" y="57835"/>
                  </a:moveTo>
                  <a:lnTo>
                    <a:pt x="278549" y="54813"/>
                  </a:lnTo>
                  <a:lnTo>
                    <a:pt x="278549" y="53276"/>
                  </a:lnTo>
                  <a:lnTo>
                    <a:pt x="277063" y="51790"/>
                  </a:lnTo>
                  <a:lnTo>
                    <a:pt x="273989" y="53276"/>
                  </a:lnTo>
                  <a:lnTo>
                    <a:pt x="270967" y="54813"/>
                  </a:lnTo>
                  <a:lnTo>
                    <a:pt x="267881" y="56349"/>
                  </a:lnTo>
                  <a:lnTo>
                    <a:pt x="261835" y="57835"/>
                  </a:lnTo>
                  <a:lnTo>
                    <a:pt x="261835" y="25895"/>
                  </a:lnTo>
                  <a:lnTo>
                    <a:pt x="275526" y="25895"/>
                  </a:lnTo>
                  <a:lnTo>
                    <a:pt x="275526" y="18300"/>
                  </a:lnTo>
                  <a:lnTo>
                    <a:pt x="261835" y="18300"/>
                  </a:lnTo>
                  <a:lnTo>
                    <a:pt x="261835" y="0"/>
                  </a:lnTo>
                  <a:lnTo>
                    <a:pt x="255727" y="0"/>
                  </a:lnTo>
                  <a:lnTo>
                    <a:pt x="255727" y="18300"/>
                  </a:lnTo>
                  <a:lnTo>
                    <a:pt x="240499" y="18300"/>
                  </a:lnTo>
                  <a:lnTo>
                    <a:pt x="240499" y="25895"/>
                  </a:lnTo>
                  <a:lnTo>
                    <a:pt x="255727" y="25895"/>
                  </a:lnTo>
                  <a:lnTo>
                    <a:pt x="255727" y="60921"/>
                  </a:lnTo>
                  <a:lnTo>
                    <a:pt x="252704" y="60921"/>
                  </a:lnTo>
                  <a:lnTo>
                    <a:pt x="249631" y="62407"/>
                  </a:lnTo>
                  <a:lnTo>
                    <a:pt x="243573" y="63944"/>
                  </a:lnTo>
                  <a:lnTo>
                    <a:pt x="242036" y="65481"/>
                  </a:lnTo>
                  <a:lnTo>
                    <a:pt x="240499" y="65481"/>
                  </a:lnTo>
                  <a:lnTo>
                    <a:pt x="240499" y="71577"/>
                  </a:lnTo>
                  <a:lnTo>
                    <a:pt x="246608" y="71577"/>
                  </a:lnTo>
                  <a:lnTo>
                    <a:pt x="255727" y="68503"/>
                  </a:lnTo>
                  <a:lnTo>
                    <a:pt x="255727" y="101993"/>
                  </a:lnTo>
                  <a:lnTo>
                    <a:pt x="251167" y="100507"/>
                  </a:lnTo>
                  <a:lnTo>
                    <a:pt x="248145" y="100507"/>
                  </a:lnTo>
                  <a:lnTo>
                    <a:pt x="245059" y="98971"/>
                  </a:lnTo>
                  <a:lnTo>
                    <a:pt x="240499" y="98971"/>
                  </a:lnTo>
                  <a:lnTo>
                    <a:pt x="240499" y="105067"/>
                  </a:lnTo>
                  <a:lnTo>
                    <a:pt x="243547" y="106553"/>
                  </a:lnTo>
                  <a:lnTo>
                    <a:pt x="245059" y="106553"/>
                  </a:lnTo>
                  <a:lnTo>
                    <a:pt x="248145" y="108102"/>
                  </a:lnTo>
                  <a:lnTo>
                    <a:pt x="261835" y="108102"/>
                  </a:lnTo>
                  <a:lnTo>
                    <a:pt x="261835" y="101993"/>
                  </a:lnTo>
                  <a:lnTo>
                    <a:pt x="261835" y="68503"/>
                  </a:lnTo>
                  <a:lnTo>
                    <a:pt x="261835" y="65481"/>
                  </a:lnTo>
                  <a:lnTo>
                    <a:pt x="264858" y="65481"/>
                  </a:lnTo>
                  <a:lnTo>
                    <a:pt x="269417" y="63944"/>
                  </a:lnTo>
                  <a:lnTo>
                    <a:pt x="277063" y="59385"/>
                  </a:lnTo>
                  <a:lnTo>
                    <a:pt x="280085" y="57835"/>
                  </a:lnTo>
                  <a:close/>
                </a:path>
                <a:path w="496569" h="111125">
                  <a:moveTo>
                    <a:pt x="348602" y="16764"/>
                  </a:moveTo>
                  <a:lnTo>
                    <a:pt x="299885" y="16764"/>
                  </a:lnTo>
                  <a:lnTo>
                    <a:pt x="299885" y="1536"/>
                  </a:lnTo>
                  <a:lnTo>
                    <a:pt x="293776" y="1536"/>
                  </a:lnTo>
                  <a:lnTo>
                    <a:pt x="293776" y="4559"/>
                  </a:lnTo>
                  <a:lnTo>
                    <a:pt x="292239" y="16764"/>
                  </a:lnTo>
                  <a:lnTo>
                    <a:pt x="280085" y="16764"/>
                  </a:lnTo>
                  <a:lnTo>
                    <a:pt x="280085" y="24358"/>
                  </a:lnTo>
                  <a:lnTo>
                    <a:pt x="292239" y="24358"/>
                  </a:lnTo>
                  <a:lnTo>
                    <a:pt x="291947" y="32715"/>
                  </a:lnTo>
                  <a:lnTo>
                    <a:pt x="286169" y="70904"/>
                  </a:lnTo>
                  <a:lnTo>
                    <a:pt x="269417" y="100507"/>
                  </a:lnTo>
                  <a:lnTo>
                    <a:pt x="272503" y="103530"/>
                  </a:lnTo>
                  <a:lnTo>
                    <a:pt x="296811" y="59385"/>
                  </a:lnTo>
                  <a:lnTo>
                    <a:pt x="299910" y="64960"/>
                  </a:lnTo>
                  <a:lnTo>
                    <a:pt x="304431" y="71945"/>
                  </a:lnTo>
                  <a:lnTo>
                    <a:pt x="310083" y="79502"/>
                  </a:lnTo>
                  <a:lnTo>
                    <a:pt x="316598" y="86766"/>
                  </a:lnTo>
                  <a:lnTo>
                    <a:pt x="313448" y="89585"/>
                  </a:lnTo>
                  <a:lnTo>
                    <a:pt x="308432" y="93256"/>
                  </a:lnTo>
                  <a:lnTo>
                    <a:pt x="301472" y="97434"/>
                  </a:lnTo>
                  <a:lnTo>
                    <a:pt x="292239" y="101993"/>
                  </a:lnTo>
                  <a:lnTo>
                    <a:pt x="290753" y="101993"/>
                  </a:lnTo>
                  <a:lnTo>
                    <a:pt x="289217" y="103530"/>
                  </a:lnTo>
                  <a:lnTo>
                    <a:pt x="289217" y="106553"/>
                  </a:lnTo>
                  <a:lnTo>
                    <a:pt x="290753" y="106553"/>
                  </a:lnTo>
                  <a:lnTo>
                    <a:pt x="290753" y="109639"/>
                  </a:lnTo>
                  <a:lnTo>
                    <a:pt x="322707" y="91325"/>
                  </a:lnTo>
                  <a:lnTo>
                    <a:pt x="325780" y="95897"/>
                  </a:lnTo>
                  <a:lnTo>
                    <a:pt x="333375" y="101993"/>
                  </a:lnTo>
                  <a:lnTo>
                    <a:pt x="340931" y="106553"/>
                  </a:lnTo>
                  <a:lnTo>
                    <a:pt x="342493" y="106553"/>
                  </a:lnTo>
                  <a:lnTo>
                    <a:pt x="345528" y="108102"/>
                  </a:lnTo>
                  <a:lnTo>
                    <a:pt x="347065" y="105067"/>
                  </a:lnTo>
                  <a:lnTo>
                    <a:pt x="348602" y="103530"/>
                  </a:lnTo>
                  <a:lnTo>
                    <a:pt x="348602" y="101993"/>
                  </a:lnTo>
                  <a:lnTo>
                    <a:pt x="345528" y="98971"/>
                  </a:lnTo>
                  <a:lnTo>
                    <a:pt x="342493" y="95897"/>
                  </a:lnTo>
                  <a:lnTo>
                    <a:pt x="334911" y="92862"/>
                  </a:lnTo>
                  <a:lnTo>
                    <a:pt x="333349" y="91325"/>
                  </a:lnTo>
                  <a:lnTo>
                    <a:pt x="327266" y="85280"/>
                  </a:lnTo>
                  <a:lnTo>
                    <a:pt x="330339" y="82194"/>
                  </a:lnTo>
                  <a:lnTo>
                    <a:pt x="334911" y="76149"/>
                  </a:lnTo>
                  <a:lnTo>
                    <a:pt x="339471" y="66967"/>
                  </a:lnTo>
                  <a:lnTo>
                    <a:pt x="340956" y="62407"/>
                  </a:lnTo>
                  <a:lnTo>
                    <a:pt x="344030" y="56349"/>
                  </a:lnTo>
                  <a:lnTo>
                    <a:pt x="344030" y="47231"/>
                  </a:lnTo>
                  <a:lnTo>
                    <a:pt x="344030" y="41122"/>
                  </a:lnTo>
                  <a:lnTo>
                    <a:pt x="336397" y="41122"/>
                  </a:lnTo>
                  <a:lnTo>
                    <a:pt x="336397" y="51790"/>
                  </a:lnTo>
                  <a:lnTo>
                    <a:pt x="335356" y="54571"/>
                  </a:lnTo>
                  <a:lnTo>
                    <a:pt x="332803" y="61290"/>
                  </a:lnTo>
                  <a:lnTo>
                    <a:pt x="328485" y="70180"/>
                  </a:lnTo>
                  <a:lnTo>
                    <a:pt x="321170" y="82194"/>
                  </a:lnTo>
                  <a:lnTo>
                    <a:pt x="316496" y="76542"/>
                  </a:lnTo>
                  <a:lnTo>
                    <a:pt x="310134" y="68719"/>
                  </a:lnTo>
                  <a:lnTo>
                    <a:pt x="303530" y="59385"/>
                  </a:lnTo>
                  <a:lnTo>
                    <a:pt x="303187" y="58902"/>
                  </a:lnTo>
                  <a:lnTo>
                    <a:pt x="296811" y="47231"/>
                  </a:lnTo>
                  <a:lnTo>
                    <a:pt x="334911" y="47231"/>
                  </a:lnTo>
                  <a:lnTo>
                    <a:pt x="336397" y="51790"/>
                  </a:lnTo>
                  <a:lnTo>
                    <a:pt x="336397" y="41122"/>
                  </a:lnTo>
                  <a:lnTo>
                    <a:pt x="298348" y="41122"/>
                  </a:lnTo>
                  <a:lnTo>
                    <a:pt x="298348" y="38049"/>
                  </a:lnTo>
                  <a:lnTo>
                    <a:pt x="299885" y="31991"/>
                  </a:lnTo>
                  <a:lnTo>
                    <a:pt x="299885" y="24358"/>
                  </a:lnTo>
                  <a:lnTo>
                    <a:pt x="348602" y="24358"/>
                  </a:lnTo>
                  <a:lnTo>
                    <a:pt x="348602" y="16764"/>
                  </a:lnTo>
                  <a:close/>
                </a:path>
                <a:path w="496569" h="111125">
                  <a:moveTo>
                    <a:pt x="374446" y="35026"/>
                  </a:moveTo>
                  <a:lnTo>
                    <a:pt x="373507" y="31851"/>
                  </a:lnTo>
                  <a:lnTo>
                    <a:pt x="372567" y="26657"/>
                  </a:lnTo>
                  <a:lnTo>
                    <a:pt x="371043" y="19177"/>
                  </a:lnTo>
                  <a:lnTo>
                    <a:pt x="368388" y="9131"/>
                  </a:lnTo>
                  <a:lnTo>
                    <a:pt x="366852" y="6096"/>
                  </a:lnTo>
                  <a:lnTo>
                    <a:pt x="365315" y="7632"/>
                  </a:lnTo>
                  <a:lnTo>
                    <a:pt x="362292" y="7632"/>
                  </a:lnTo>
                  <a:lnTo>
                    <a:pt x="363829" y="10668"/>
                  </a:lnTo>
                  <a:lnTo>
                    <a:pt x="363829" y="15227"/>
                  </a:lnTo>
                  <a:lnTo>
                    <a:pt x="365315" y="24358"/>
                  </a:lnTo>
                  <a:lnTo>
                    <a:pt x="366852" y="35026"/>
                  </a:lnTo>
                  <a:lnTo>
                    <a:pt x="366852" y="39585"/>
                  </a:lnTo>
                  <a:lnTo>
                    <a:pt x="374446" y="39585"/>
                  </a:lnTo>
                  <a:lnTo>
                    <a:pt x="374446" y="35026"/>
                  </a:lnTo>
                  <a:close/>
                </a:path>
                <a:path w="496569" h="111125">
                  <a:moveTo>
                    <a:pt x="403364" y="6096"/>
                  </a:moveTo>
                  <a:lnTo>
                    <a:pt x="397319" y="6096"/>
                  </a:lnTo>
                  <a:lnTo>
                    <a:pt x="395782" y="10668"/>
                  </a:lnTo>
                  <a:lnTo>
                    <a:pt x="395782" y="22872"/>
                  </a:lnTo>
                  <a:lnTo>
                    <a:pt x="392747" y="33477"/>
                  </a:lnTo>
                  <a:lnTo>
                    <a:pt x="392747" y="38049"/>
                  </a:lnTo>
                  <a:lnTo>
                    <a:pt x="394246" y="39585"/>
                  </a:lnTo>
                  <a:lnTo>
                    <a:pt x="398805" y="39585"/>
                  </a:lnTo>
                  <a:lnTo>
                    <a:pt x="401878" y="30454"/>
                  </a:lnTo>
                  <a:lnTo>
                    <a:pt x="403364" y="22872"/>
                  </a:lnTo>
                  <a:lnTo>
                    <a:pt x="403364" y="6096"/>
                  </a:lnTo>
                  <a:close/>
                </a:path>
                <a:path w="496569" h="111125">
                  <a:moveTo>
                    <a:pt x="404901" y="44145"/>
                  </a:moveTo>
                  <a:lnTo>
                    <a:pt x="386651" y="44145"/>
                  </a:lnTo>
                  <a:lnTo>
                    <a:pt x="386651" y="1536"/>
                  </a:lnTo>
                  <a:lnTo>
                    <a:pt x="380542" y="1536"/>
                  </a:lnTo>
                  <a:lnTo>
                    <a:pt x="380542" y="44145"/>
                  </a:lnTo>
                  <a:lnTo>
                    <a:pt x="360756" y="44145"/>
                  </a:lnTo>
                  <a:lnTo>
                    <a:pt x="360756" y="51790"/>
                  </a:lnTo>
                  <a:lnTo>
                    <a:pt x="380542" y="51790"/>
                  </a:lnTo>
                  <a:lnTo>
                    <a:pt x="378091" y="56375"/>
                  </a:lnTo>
                  <a:lnTo>
                    <a:pt x="374650" y="63385"/>
                  </a:lnTo>
                  <a:lnTo>
                    <a:pt x="369189" y="72974"/>
                  </a:lnTo>
                  <a:lnTo>
                    <a:pt x="360756" y="85280"/>
                  </a:lnTo>
                  <a:lnTo>
                    <a:pt x="360756" y="86766"/>
                  </a:lnTo>
                  <a:lnTo>
                    <a:pt x="359270" y="88303"/>
                  </a:lnTo>
                  <a:lnTo>
                    <a:pt x="360756" y="91325"/>
                  </a:lnTo>
                  <a:lnTo>
                    <a:pt x="362292" y="92862"/>
                  </a:lnTo>
                  <a:lnTo>
                    <a:pt x="366852" y="89839"/>
                  </a:lnTo>
                  <a:lnTo>
                    <a:pt x="368388" y="86766"/>
                  </a:lnTo>
                  <a:lnTo>
                    <a:pt x="374446" y="80708"/>
                  </a:lnTo>
                  <a:lnTo>
                    <a:pt x="380542" y="68503"/>
                  </a:lnTo>
                  <a:lnTo>
                    <a:pt x="380542" y="111125"/>
                  </a:lnTo>
                  <a:lnTo>
                    <a:pt x="386651" y="111125"/>
                  </a:lnTo>
                  <a:lnTo>
                    <a:pt x="386651" y="68503"/>
                  </a:lnTo>
                  <a:lnTo>
                    <a:pt x="391210" y="73075"/>
                  </a:lnTo>
                  <a:lnTo>
                    <a:pt x="395782" y="82194"/>
                  </a:lnTo>
                  <a:lnTo>
                    <a:pt x="395782" y="83743"/>
                  </a:lnTo>
                  <a:lnTo>
                    <a:pt x="397319" y="86766"/>
                  </a:lnTo>
                  <a:lnTo>
                    <a:pt x="401878" y="85280"/>
                  </a:lnTo>
                  <a:lnTo>
                    <a:pt x="401878" y="83743"/>
                  </a:lnTo>
                  <a:lnTo>
                    <a:pt x="404901" y="83743"/>
                  </a:lnTo>
                  <a:lnTo>
                    <a:pt x="401878" y="77635"/>
                  </a:lnTo>
                  <a:lnTo>
                    <a:pt x="400342" y="74612"/>
                  </a:lnTo>
                  <a:lnTo>
                    <a:pt x="397319" y="70040"/>
                  </a:lnTo>
                  <a:lnTo>
                    <a:pt x="395516" y="68503"/>
                  </a:lnTo>
                  <a:lnTo>
                    <a:pt x="386651" y="60921"/>
                  </a:lnTo>
                  <a:lnTo>
                    <a:pt x="386651" y="51790"/>
                  </a:lnTo>
                  <a:lnTo>
                    <a:pt x="404901" y="51790"/>
                  </a:lnTo>
                  <a:lnTo>
                    <a:pt x="404901" y="44145"/>
                  </a:lnTo>
                  <a:close/>
                </a:path>
                <a:path w="496569" h="111125">
                  <a:moveTo>
                    <a:pt x="468858" y="33477"/>
                  </a:moveTo>
                  <a:lnTo>
                    <a:pt x="464286" y="33477"/>
                  </a:lnTo>
                  <a:lnTo>
                    <a:pt x="464286" y="50253"/>
                  </a:lnTo>
                  <a:lnTo>
                    <a:pt x="455155" y="50253"/>
                  </a:lnTo>
                  <a:lnTo>
                    <a:pt x="455155" y="22872"/>
                  </a:lnTo>
                  <a:lnTo>
                    <a:pt x="456653" y="19786"/>
                  </a:lnTo>
                  <a:lnTo>
                    <a:pt x="456653" y="13690"/>
                  </a:lnTo>
                  <a:lnTo>
                    <a:pt x="435368" y="13690"/>
                  </a:lnTo>
                  <a:lnTo>
                    <a:pt x="435368" y="0"/>
                  </a:lnTo>
                  <a:lnTo>
                    <a:pt x="429260" y="0"/>
                  </a:lnTo>
                  <a:lnTo>
                    <a:pt x="429260" y="13690"/>
                  </a:lnTo>
                  <a:lnTo>
                    <a:pt x="411010" y="13690"/>
                  </a:lnTo>
                  <a:lnTo>
                    <a:pt x="411010" y="19786"/>
                  </a:lnTo>
                  <a:lnTo>
                    <a:pt x="427723" y="19786"/>
                  </a:lnTo>
                  <a:lnTo>
                    <a:pt x="427456" y="25679"/>
                  </a:lnTo>
                  <a:lnTo>
                    <a:pt x="425627" y="33693"/>
                  </a:lnTo>
                  <a:lnTo>
                    <a:pt x="420662" y="43129"/>
                  </a:lnTo>
                  <a:lnTo>
                    <a:pt x="411010" y="53276"/>
                  </a:lnTo>
                  <a:lnTo>
                    <a:pt x="409473" y="53276"/>
                  </a:lnTo>
                  <a:lnTo>
                    <a:pt x="407936" y="54813"/>
                  </a:lnTo>
                  <a:lnTo>
                    <a:pt x="409473" y="57835"/>
                  </a:lnTo>
                  <a:lnTo>
                    <a:pt x="412546" y="60921"/>
                  </a:lnTo>
                  <a:lnTo>
                    <a:pt x="415569" y="57835"/>
                  </a:lnTo>
                  <a:lnTo>
                    <a:pt x="421233" y="52552"/>
                  </a:lnTo>
                  <a:lnTo>
                    <a:pt x="427748" y="45110"/>
                  </a:lnTo>
                  <a:lnTo>
                    <a:pt x="433133" y="34518"/>
                  </a:lnTo>
                  <a:lnTo>
                    <a:pt x="435368" y="19786"/>
                  </a:lnTo>
                  <a:lnTo>
                    <a:pt x="449059" y="19786"/>
                  </a:lnTo>
                  <a:lnTo>
                    <a:pt x="448970" y="25679"/>
                  </a:lnTo>
                  <a:lnTo>
                    <a:pt x="447522" y="50253"/>
                  </a:lnTo>
                  <a:lnTo>
                    <a:pt x="447522" y="57835"/>
                  </a:lnTo>
                  <a:lnTo>
                    <a:pt x="468858" y="57835"/>
                  </a:lnTo>
                  <a:lnTo>
                    <a:pt x="468858" y="50253"/>
                  </a:lnTo>
                  <a:lnTo>
                    <a:pt x="468858" y="33477"/>
                  </a:lnTo>
                  <a:close/>
                </a:path>
                <a:path w="496569" h="111125">
                  <a:moveTo>
                    <a:pt x="470395" y="71577"/>
                  </a:moveTo>
                  <a:lnTo>
                    <a:pt x="439928" y="71577"/>
                  </a:lnTo>
                  <a:lnTo>
                    <a:pt x="439928" y="53276"/>
                  </a:lnTo>
                  <a:lnTo>
                    <a:pt x="433832" y="53276"/>
                  </a:lnTo>
                  <a:lnTo>
                    <a:pt x="433832" y="71577"/>
                  </a:lnTo>
                  <a:lnTo>
                    <a:pt x="406438" y="71577"/>
                  </a:lnTo>
                  <a:lnTo>
                    <a:pt x="406438" y="77635"/>
                  </a:lnTo>
                  <a:lnTo>
                    <a:pt x="433832" y="77635"/>
                  </a:lnTo>
                  <a:lnTo>
                    <a:pt x="433832" y="109639"/>
                  </a:lnTo>
                  <a:lnTo>
                    <a:pt x="439928" y="109639"/>
                  </a:lnTo>
                  <a:lnTo>
                    <a:pt x="439928" y="77635"/>
                  </a:lnTo>
                  <a:lnTo>
                    <a:pt x="470395" y="77635"/>
                  </a:lnTo>
                  <a:lnTo>
                    <a:pt x="470395" y="71577"/>
                  </a:lnTo>
                  <a:close/>
                </a:path>
                <a:path w="496569" h="111125">
                  <a:moveTo>
                    <a:pt x="496239" y="54813"/>
                  </a:moveTo>
                  <a:lnTo>
                    <a:pt x="481012" y="4559"/>
                  </a:lnTo>
                  <a:lnTo>
                    <a:pt x="479513" y="3073"/>
                  </a:lnTo>
                  <a:lnTo>
                    <a:pt x="476440" y="3073"/>
                  </a:lnTo>
                  <a:lnTo>
                    <a:pt x="476440" y="4559"/>
                  </a:lnTo>
                  <a:lnTo>
                    <a:pt x="480275" y="12839"/>
                  </a:lnTo>
                  <a:lnTo>
                    <a:pt x="484251" y="23977"/>
                  </a:lnTo>
                  <a:lnTo>
                    <a:pt x="487375" y="37973"/>
                  </a:lnTo>
                  <a:lnTo>
                    <a:pt x="488645" y="54813"/>
                  </a:lnTo>
                  <a:lnTo>
                    <a:pt x="488442" y="63093"/>
                  </a:lnTo>
                  <a:lnTo>
                    <a:pt x="487108" y="74231"/>
                  </a:lnTo>
                  <a:lnTo>
                    <a:pt x="483489" y="88226"/>
                  </a:lnTo>
                  <a:lnTo>
                    <a:pt x="476440" y="105067"/>
                  </a:lnTo>
                  <a:lnTo>
                    <a:pt x="476440" y="106553"/>
                  </a:lnTo>
                  <a:lnTo>
                    <a:pt x="477977" y="108102"/>
                  </a:lnTo>
                  <a:lnTo>
                    <a:pt x="479513" y="108102"/>
                  </a:lnTo>
                  <a:lnTo>
                    <a:pt x="481012" y="106553"/>
                  </a:lnTo>
                  <a:lnTo>
                    <a:pt x="485305" y="98272"/>
                  </a:lnTo>
                  <a:lnTo>
                    <a:pt x="490334" y="86982"/>
                  </a:lnTo>
                  <a:lnTo>
                    <a:pt x="494499" y="72542"/>
                  </a:lnTo>
                  <a:lnTo>
                    <a:pt x="496239" y="54813"/>
                  </a:lnTo>
                  <a:close/>
                </a:path>
              </a:pathLst>
            </a:custGeom>
            <a:solidFill>
              <a:srgbClr val="393434"/>
            </a:solidFill>
          </p:spPr>
          <p:txBody>
            <a:bodyPr wrap="square" lIns="0" tIns="0" rIns="0" bIns="0" rtlCol="0"/>
            <a:lstStyle/>
            <a:p>
              <a:endParaRPr/>
            </a:p>
          </p:txBody>
        </p:sp>
        <p:pic>
          <p:nvPicPr>
            <p:cNvPr id="75" name="object 75"/>
            <p:cNvPicPr/>
            <p:nvPr/>
          </p:nvPicPr>
          <p:blipFill>
            <a:blip r:embed="rId37" cstate="print"/>
            <a:stretch>
              <a:fillRect/>
            </a:stretch>
          </p:blipFill>
          <p:spPr>
            <a:xfrm>
              <a:off x="4180141" y="7158685"/>
              <a:ext cx="592137" cy="109639"/>
            </a:xfrm>
            <a:prstGeom prst="rect">
              <a:avLst/>
            </a:prstGeom>
          </p:spPr>
        </p:pic>
        <p:pic>
          <p:nvPicPr>
            <p:cNvPr id="76" name="object 76"/>
            <p:cNvPicPr/>
            <p:nvPr/>
          </p:nvPicPr>
          <p:blipFill>
            <a:blip r:embed="rId38" cstate="print"/>
            <a:stretch>
              <a:fillRect/>
            </a:stretch>
          </p:blipFill>
          <p:spPr>
            <a:xfrm>
              <a:off x="1271092" y="7423543"/>
              <a:ext cx="922489" cy="111125"/>
            </a:xfrm>
            <a:prstGeom prst="rect">
              <a:avLst/>
            </a:prstGeom>
          </p:spPr>
        </p:pic>
        <p:pic>
          <p:nvPicPr>
            <p:cNvPr id="77" name="object 77"/>
            <p:cNvPicPr/>
            <p:nvPr/>
          </p:nvPicPr>
          <p:blipFill>
            <a:blip r:embed="rId39" cstate="print"/>
            <a:stretch>
              <a:fillRect/>
            </a:stretch>
          </p:blipFill>
          <p:spPr>
            <a:xfrm>
              <a:off x="2501061" y="7420521"/>
              <a:ext cx="2715717" cy="114147"/>
            </a:xfrm>
            <a:prstGeom prst="rect">
              <a:avLst/>
            </a:prstGeom>
          </p:spPr>
        </p:pic>
        <p:pic>
          <p:nvPicPr>
            <p:cNvPr id="78" name="object 78"/>
            <p:cNvPicPr/>
            <p:nvPr/>
          </p:nvPicPr>
          <p:blipFill>
            <a:blip r:embed="rId40" cstate="print"/>
            <a:stretch>
              <a:fillRect/>
            </a:stretch>
          </p:blipFill>
          <p:spPr>
            <a:xfrm>
              <a:off x="1272628" y="7752359"/>
              <a:ext cx="920953" cy="111125"/>
            </a:xfrm>
            <a:prstGeom prst="rect">
              <a:avLst/>
            </a:prstGeom>
          </p:spPr>
        </p:pic>
        <p:pic>
          <p:nvPicPr>
            <p:cNvPr id="79" name="object 79"/>
            <p:cNvPicPr/>
            <p:nvPr/>
          </p:nvPicPr>
          <p:blipFill>
            <a:blip r:embed="rId41" cstate="print"/>
            <a:stretch>
              <a:fillRect/>
            </a:stretch>
          </p:blipFill>
          <p:spPr>
            <a:xfrm>
              <a:off x="2499563" y="7677797"/>
              <a:ext cx="2569578" cy="272453"/>
            </a:xfrm>
            <a:prstGeom prst="rect">
              <a:avLst/>
            </a:prstGeom>
          </p:spPr>
        </p:pic>
        <p:pic>
          <p:nvPicPr>
            <p:cNvPr id="80" name="object 80"/>
            <p:cNvPicPr/>
            <p:nvPr/>
          </p:nvPicPr>
          <p:blipFill>
            <a:blip r:embed="rId42" cstate="print"/>
            <a:stretch>
              <a:fillRect/>
            </a:stretch>
          </p:blipFill>
          <p:spPr>
            <a:xfrm>
              <a:off x="5157444" y="7682357"/>
              <a:ext cx="1164526" cy="111125"/>
            </a:xfrm>
            <a:prstGeom prst="rect">
              <a:avLst/>
            </a:prstGeom>
          </p:spPr>
        </p:pic>
        <p:pic>
          <p:nvPicPr>
            <p:cNvPr id="81" name="object 81"/>
            <p:cNvPicPr/>
            <p:nvPr/>
          </p:nvPicPr>
          <p:blipFill>
            <a:blip r:embed="rId43" cstate="print"/>
            <a:stretch>
              <a:fillRect/>
            </a:stretch>
          </p:blipFill>
          <p:spPr>
            <a:xfrm>
              <a:off x="1275651" y="8152752"/>
              <a:ext cx="917930" cy="111125"/>
            </a:xfrm>
            <a:prstGeom prst="rect">
              <a:avLst/>
            </a:prstGeom>
          </p:spPr>
        </p:pic>
        <p:pic>
          <p:nvPicPr>
            <p:cNvPr id="82" name="object 82"/>
            <p:cNvPicPr/>
            <p:nvPr/>
          </p:nvPicPr>
          <p:blipFill>
            <a:blip r:embed="rId44" cstate="print"/>
            <a:stretch>
              <a:fillRect/>
            </a:stretch>
          </p:blipFill>
          <p:spPr>
            <a:xfrm>
              <a:off x="2501061" y="8079676"/>
              <a:ext cx="3489020" cy="272453"/>
            </a:xfrm>
            <a:prstGeom prst="rect">
              <a:avLst/>
            </a:prstGeom>
          </p:spPr>
        </p:pic>
      </p:grpSp>
      <p:grpSp>
        <p:nvGrpSpPr>
          <p:cNvPr id="83" name="object 2"/>
          <p:cNvGrpSpPr/>
          <p:nvPr/>
        </p:nvGrpSpPr>
        <p:grpSpPr>
          <a:xfrm>
            <a:off x="3415956" y="10148442"/>
            <a:ext cx="703580" cy="91440"/>
            <a:chOff x="3415956" y="10148442"/>
            <a:chExt cx="703580" cy="91440"/>
          </a:xfrm>
        </p:grpSpPr>
        <p:sp>
          <p:nvSpPr>
            <p:cNvPr id="84" name="object 3"/>
            <p:cNvSpPr/>
            <p:nvPr/>
          </p:nvSpPr>
          <p:spPr>
            <a:xfrm>
              <a:off x="3415957" y="10148442"/>
              <a:ext cx="292735" cy="91440"/>
            </a:xfrm>
            <a:custGeom>
              <a:avLst/>
              <a:gdLst/>
              <a:ahLst/>
              <a:cxnLst/>
              <a:rect l="l" t="t" r="r" b="b"/>
              <a:pathLst>
                <a:path w="292735" h="91440">
                  <a:moveTo>
                    <a:pt x="217690" y="45643"/>
                  </a:moveTo>
                  <a:lnTo>
                    <a:pt x="0" y="45643"/>
                  </a:lnTo>
                  <a:lnTo>
                    <a:pt x="0" y="50203"/>
                  </a:lnTo>
                  <a:lnTo>
                    <a:pt x="217690" y="50203"/>
                  </a:lnTo>
                  <a:lnTo>
                    <a:pt x="217690" y="45643"/>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A4B4D"/>
            </a:solidFill>
          </p:spPr>
          <p:txBody>
            <a:bodyPr wrap="square" lIns="0" tIns="0" rIns="0" bIns="0" rtlCol="0"/>
            <a:lstStyle/>
            <a:p>
              <a:endParaRPr/>
            </a:p>
          </p:txBody>
        </p:sp>
        <p:pic>
          <p:nvPicPr>
            <p:cNvPr id="85" name="object 4"/>
            <p:cNvPicPr/>
            <p:nvPr/>
          </p:nvPicPr>
          <p:blipFill>
            <a:blip r:embed="rId45" cstate="print"/>
            <a:stretch>
              <a:fillRect/>
            </a:stretch>
          </p:blipFill>
          <p:spPr>
            <a:xfrm>
              <a:off x="3738663" y="10148442"/>
              <a:ext cx="123329" cy="91325"/>
            </a:xfrm>
            <a:prstGeom prst="rect">
              <a:avLst/>
            </a:prstGeom>
          </p:spPr>
        </p:pic>
        <p:sp>
          <p:nvSpPr>
            <p:cNvPr id="86"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1219352" y="1955596"/>
              <a:ext cx="2671559" cy="137020"/>
            </a:xfrm>
            <a:prstGeom prst="rect">
              <a:avLst/>
            </a:prstGeom>
          </p:spPr>
        </p:pic>
        <p:pic>
          <p:nvPicPr>
            <p:cNvPr id="9" name="object 9"/>
            <p:cNvPicPr/>
            <p:nvPr/>
          </p:nvPicPr>
          <p:blipFill>
            <a:blip r:embed="rId3" cstate="print"/>
            <a:stretch>
              <a:fillRect/>
            </a:stretch>
          </p:blipFill>
          <p:spPr>
            <a:xfrm>
              <a:off x="3989832" y="1957133"/>
              <a:ext cx="2458440" cy="135483"/>
            </a:xfrm>
            <a:prstGeom prst="rect">
              <a:avLst/>
            </a:prstGeom>
          </p:spPr>
        </p:pic>
        <p:pic>
          <p:nvPicPr>
            <p:cNvPr id="10" name="object 10"/>
            <p:cNvPicPr/>
            <p:nvPr/>
          </p:nvPicPr>
          <p:blipFill>
            <a:blip r:embed="rId4" cstate="print"/>
            <a:stretch>
              <a:fillRect/>
            </a:stretch>
          </p:blipFill>
          <p:spPr>
            <a:xfrm>
              <a:off x="1085354" y="2179383"/>
              <a:ext cx="1048842" cy="132410"/>
            </a:xfrm>
            <a:prstGeom prst="rect">
              <a:avLst/>
            </a:prstGeom>
          </p:spPr>
        </p:pic>
        <p:pic>
          <p:nvPicPr>
            <p:cNvPr id="11" name="object 11"/>
            <p:cNvPicPr/>
            <p:nvPr/>
          </p:nvPicPr>
          <p:blipFill>
            <a:blip r:embed="rId5" cstate="print"/>
            <a:stretch>
              <a:fillRect/>
            </a:stretch>
          </p:blipFill>
          <p:spPr>
            <a:xfrm>
              <a:off x="2245321" y="2180932"/>
              <a:ext cx="1277188" cy="136969"/>
            </a:xfrm>
            <a:prstGeom prst="rect">
              <a:avLst/>
            </a:prstGeom>
          </p:spPr>
        </p:pic>
        <p:pic>
          <p:nvPicPr>
            <p:cNvPr id="12" name="object 12"/>
            <p:cNvPicPr/>
            <p:nvPr/>
          </p:nvPicPr>
          <p:blipFill>
            <a:blip r:embed="rId6" cstate="print"/>
            <a:stretch>
              <a:fillRect/>
            </a:stretch>
          </p:blipFill>
          <p:spPr>
            <a:xfrm>
              <a:off x="1096022" y="2546248"/>
              <a:ext cx="955967" cy="124815"/>
            </a:xfrm>
            <a:prstGeom prst="rect">
              <a:avLst/>
            </a:prstGeom>
          </p:spPr>
        </p:pic>
        <p:pic>
          <p:nvPicPr>
            <p:cNvPr id="13" name="object 13"/>
            <p:cNvPicPr/>
            <p:nvPr/>
          </p:nvPicPr>
          <p:blipFill>
            <a:blip r:embed="rId7" cstate="print"/>
            <a:stretch>
              <a:fillRect/>
            </a:stretch>
          </p:blipFill>
          <p:spPr>
            <a:xfrm>
              <a:off x="890536" y="1229474"/>
              <a:ext cx="5752604" cy="534339"/>
            </a:xfrm>
            <a:prstGeom prst="rect">
              <a:avLst/>
            </a:prstGeom>
          </p:spPr>
        </p:pic>
      </p:grpSp>
      <p:grpSp>
        <p:nvGrpSpPr>
          <p:cNvPr id="14" name="object 14"/>
          <p:cNvGrpSpPr/>
          <p:nvPr/>
        </p:nvGrpSpPr>
        <p:grpSpPr>
          <a:xfrm>
            <a:off x="710907" y="5647689"/>
            <a:ext cx="6113780" cy="4315460"/>
            <a:chOff x="710907" y="5647689"/>
            <a:chExt cx="6113780" cy="4315460"/>
          </a:xfrm>
        </p:grpSpPr>
        <p:sp>
          <p:nvSpPr>
            <p:cNvPr id="15" name="object 15"/>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16" name="object 16"/>
            <p:cNvPicPr/>
            <p:nvPr/>
          </p:nvPicPr>
          <p:blipFill>
            <a:blip r:embed="rId8" cstate="print"/>
            <a:stretch>
              <a:fillRect/>
            </a:stretch>
          </p:blipFill>
          <p:spPr>
            <a:xfrm>
              <a:off x="1070178" y="6475209"/>
              <a:ext cx="5393334" cy="3336802"/>
            </a:xfrm>
            <a:prstGeom prst="rect">
              <a:avLst/>
            </a:prstGeom>
          </p:spPr>
        </p:pic>
        <p:pic>
          <p:nvPicPr>
            <p:cNvPr id="17" name="object 17"/>
            <p:cNvPicPr/>
            <p:nvPr/>
          </p:nvPicPr>
          <p:blipFill>
            <a:blip r:embed="rId9" cstate="print"/>
            <a:stretch>
              <a:fillRect/>
            </a:stretch>
          </p:blipFill>
          <p:spPr>
            <a:xfrm>
              <a:off x="5356822" y="8757853"/>
              <a:ext cx="732231" cy="1057956"/>
            </a:xfrm>
            <a:prstGeom prst="rect">
              <a:avLst/>
            </a:prstGeom>
          </p:spPr>
        </p:pic>
        <p:pic>
          <p:nvPicPr>
            <p:cNvPr id="18" name="object 18"/>
            <p:cNvPicPr/>
            <p:nvPr/>
          </p:nvPicPr>
          <p:blipFill>
            <a:blip r:embed="rId10" cstate="print"/>
            <a:stretch>
              <a:fillRect/>
            </a:stretch>
          </p:blipFill>
          <p:spPr>
            <a:xfrm>
              <a:off x="890536" y="5768873"/>
              <a:ext cx="5752604" cy="534288"/>
            </a:xfrm>
            <a:prstGeom prst="rect">
              <a:avLst/>
            </a:prstGeom>
          </p:spPr>
        </p:pic>
        <p:sp>
          <p:nvSpPr>
            <p:cNvPr id="19" name="object 19"/>
            <p:cNvSpPr/>
            <p:nvPr/>
          </p:nvSpPr>
          <p:spPr>
            <a:xfrm>
              <a:off x="5586704" y="5785599"/>
              <a:ext cx="55244" cy="82550"/>
            </a:xfrm>
            <a:custGeom>
              <a:avLst/>
              <a:gdLst/>
              <a:ahLst/>
              <a:cxnLst/>
              <a:rect l="l" t="t" r="r" b="b"/>
              <a:pathLst>
                <a:path w="55245" h="82550">
                  <a:moveTo>
                    <a:pt x="0" y="82194"/>
                  </a:moveTo>
                  <a:lnTo>
                    <a:pt x="0" y="0"/>
                  </a:lnTo>
                  <a:lnTo>
                    <a:pt x="54775" y="41122"/>
                  </a:lnTo>
                  <a:lnTo>
                    <a:pt x="0" y="82194"/>
                  </a:lnTo>
                  <a:close/>
                </a:path>
              </a:pathLst>
            </a:custGeom>
            <a:solidFill>
              <a:srgbClr val="00B6F0"/>
            </a:solidFill>
          </p:spPr>
          <p:txBody>
            <a:bodyPr wrap="square" lIns="0" tIns="0" rIns="0" bIns="0" rtlCol="0"/>
            <a:lstStyle/>
            <a:p>
              <a:endParaRPr/>
            </a:p>
          </p:txBody>
        </p:sp>
        <p:pic>
          <p:nvPicPr>
            <p:cNvPr id="20" name="object 20"/>
            <p:cNvPicPr/>
            <p:nvPr/>
          </p:nvPicPr>
          <p:blipFill>
            <a:blip r:embed="rId11" cstate="print"/>
            <a:stretch>
              <a:fillRect/>
            </a:stretch>
          </p:blipFill>
          <p:spPr>
            <a:xfrm>
              <a:off x="5696292" y="5774981"/>
              <a:ext cx="71539" cy="101993"/>
            </a:xfrm>
            <a:prstGeom prst="rect">
              <a:avLst/>
            </a:prstGeom>
          </p:spPr>
        </p:pic>
        <p:sp>
          <p:nvSpPr>
            <p:cNvPr id="21" name="object 21"/>
            <p:cNvSpPr/>
            <p:nvPr/>
          </p:nvSpPr>
          <p:spPr>
            <a:xfrm>
              <a:off x="5787631" y="5774981"/>
              <a:ext cx="71755" cy="102235"/>
            </a:xfrm>
            <a:custGeom>
              <a:avLst/>
              <a:gdLst/>
              <a:ahLst/>
              <a:cxnLst/>
              <a:rect l="l" t="t" r="r" b="b"/>
              <a:pathLst>
                <a:path w="71754" h="102235">
                  <a:moveTo>
                    <a:pt x="12204" y="101993"/>
                  </a:moveTo>
                  <a:lnTo>
                    <a:pt x="0" y="101993"/>
                  </a:lnTo>
                  <a:lnTo>
                    <a:pt x="0" y="4559"/>
                  </a:lnTo>
                  <a:lnTo>
                    <a:pt x="4559" y="0"/>
                  </a:lnTo>
                  <a:lnTo>
                    <a:pt x="38049" y="0"/>
                  </a:lnTo>
                  <a:lnTo>
                    <a:pt x="56130" y="3684"/>
                  </a:lnTo>
                  <a:lnTo>
                    <a:pt x="64190" y="10617"/>
                  </a:lnTo>
                  <a:lnTo>
                    <a:pt x="13690" y="10617"/>
                  </a:lnTo>
                  <a:lnTo>
                    <a:pt x="12204" y="15227"/>
                  </a:lnTo>
                  <a:lnTo>
                    <a:pt x="12204" y="48717"/>
                  </a:lnTo>
                  <a:lnTo>
                    <a:pt x="65001" y="48717"/>
                  </a:lnTo>
                  <a:lnTo>
                    <a:pt x="56130" y="55889"/>
                  </a:lnTo>
                  <a:lnTo>
                    <a:pt x="38049" y="59334"/>
                  </a:lnTo>
                  <a:lnTo>
                    <a:pt x="12204" y="59334"/>
                  </a:lnTo>
                  <a:lnTo>
                    <a:pt x="12204" y="101993"/>
                  </a:lnTo>
                  <a:close/>
                </a:path>
                <a:path w="71754" h="102235">
                  <a:moveTo>
                    <a:pt x="65001" y="48717"/>
                  </a:moveTo>
                  <a:lnTo>
                    <a:pt x="36563" y="48717"/>
                  </a:lnTo>
                  <a:lnTo>
                    <a:pt x="47180" y="46930"/>
                  </a:lnTo>
                  <a:lnTo>
                    <a:pt x="54241" y="42427"/>
                  </a:lnTo>
                  <a:lnTo>
                    <a:pt x="58169" y="36490"/>
                  </a:lnTo>
                  <a:lnTo>
                    <a:pt x="59385" y="30403"/>
                  </a:lnTo>
                  <a:lnTo>
                    <a:pt x="58169" y="23459"/>
                  </a:lnTo>
                  <a:lnTo>
                    <a:pt x="54241" y="17086"/>
                  </a:lnTo>
                  <a:lnTo>
                    <a:pt x="47180" y="12424"/>
                  </a:lnTo>
                  <a:lnTo>
                    <a:pt x="36563" y="10617"/>
                  </a:lnTo>
                  <a:lnTo>
                    <a:pt x="64190" y="10617"/>
                  </a:lnTo>
                  <a:lnTo>
                    <a:pt x="66214" y="12358"/>
                  </a:lnTo>
                  <a:lnTo>
                    <a:pt x="70588" y="22454"/>
                  </a:lnTo>
                  <a:lnTo>
                    <a:pt x="71539" y="30403"/>
                  </a:lnTo>
                  <a:lnTo>
                    <a:pt x="70588" y="38149"/>
                  </a:lnTo>
                  <a:lnTo>
                    <a:pt x="66214" y="47736"/>
                  </a:lnTo>
                  <a:lnTo>
                    <a:pt x="65001" y="48717"/>
                  </a:lnTo>
                  <a:close/>
                </a:path>
              </a:pathLst>
            </a:custGeom>
            <a:solidFill>
              <a:srgbClr val="4A4B4D"/>
            </a:solidFill>
          </p:spPr>
          <p:txBody>
            <a:bodyPr wrap="square" lIns="0" tIns="0" rIns="0" bIns="0" rtlCol="0"/>
            <a:lstStyle/>
            <a:p>
              <a:endParaRPr/>
            </a:p>
          </p:txBody>
        </p:sp>
      </p:grpSp>
      <p:grpSp>
        <p:nvGrpSpPr>
          <p:cNvPr id="22" name="object 22"/>
          <p:cNvGrpSpPr/>
          <p:nvPr/>
        </p:nvGrpSpPr>
        <p:grpSpPr>
          <a:xfrm>
            <a:off x="1070178" y="2760865"/>
            <a:ext cx="5404485" cy="2285365"/>
            <a:chOff x="1070178" y="2760865"/>
            <a:chExt cx="5404485" cy="2285365"/>
          </a:xfrm>
        </p:grpSpPr>
        <p:sp>
          <p:nvSpPr>
            <p:cNvPr id="23" name="object 23"/>
            <p:cNvSpPr/>
            <p:nvPr/>
          </p:nvSpPr>
          <p:spPr>
            <a:xfrm>
              <a:off x="1074737" y="2766961"/>
              <a:ext cx="5393690" cy="286385"/>
            </a:xfrm>
            <a:custGeom>
              <a:avLst/>
              <a:gdLst/>
              <a:ahLst/>
              <a:cxnLst/>
              <a:rect l="l" t="t" r="r" b="b"/>
              <a:pathLst>
                <a:path w="5393690" h="286385">
                  <a:moveTo>
                    <a:pt x="5393334" y="0"/>
                  </a:moveTo>
                  <a:lnTo>
                    <a:pt x="1401965" y="0"/>
                  </a:lnTo>
                  <a:lnTo>
                    <a:pt x="0" y="0"/>
                  </a:lnTo>
                  <a:lnTo>
                    <a:pt x="0" y="286194"/>
                  </a:lnTo>
                  <a:lnTo>
                    <a:pt x="1401965" y="286194"/>
                  </a:lnTo>
                  <a:lnTo>
                    <a:pt x="5393334" y="286194"/>
                  </a:lnTo>
                  <a:lnTo>
                    <a:pt x="5393334" y="0"/>
                  </a:lnTo>
                  <a:close/>
                </a:path>
              </a:pathLst>
            </a:custGeom>
            <a:solidFill>
              <a:srgbClr val="C0E8FA"/>
            </a:solidFill>
          </p:spPr>
          <p:txBody>
            <a:bodyPr wrap="square" lIns="0" tIns="0" rIns="0" bIns="0" rtlCol="0"/>
            <a:lstStyle/>
            <a:p>
              <a:endParaRPr/>
            </a:p>
          </p:txBody>
        </p:sp>
        <p:sp>
          <p:nvSpPr>
            <p:cNvPr id="24" name="object 24"/>
            <p:cNvSpPr/>
            <p:nvPr/>
          </p:nvSpPr>
          <p:spPr>
            <a:xfrm>
              <a:off x="1070178" y="2760865"/>
              <a:ext cx="5404485" cy="2285365"/>
            </a:xfrm>
            <a:custGeom>
              <a:avLst/>
              <a:gdLst/>
              <a:ahLst/>
              <a:cxnLst/>
              <a:rect l="l" t="t" r="r" b="b"/>
              <a:pathLst>
                <a:path w="5404485" h="2285365">
                  <a:moveTo>
                    <a:pt x="5404002" y="2274290"/>
                  </a:moveTo>
                  <a:lnTo>
                    <a:pt x="5403989" y="1794764"/>
                  </a:lnTo>
                  <a:lnTo>
                    <a:pt x="5403989" y="1793227"/>
                  </a:lnTo>
                  <a:lnTo>
                    <a:pt x="5403989" y="0"/>
                  </a:lnTo>
                  <a:lnTo>
                    <a:pt x="5393334" y="0"/>
                  </a:lnTo>
                  <a:lnTo>
                    <a:pt x="5393334" y="2274290"/>
                  </a:lnTo>
                  <a:lnTo>
                    <a:pt x="9118" y="2274290"/>
                  </a:lnTo>
                  <a:lnTo>
                    <a:pt x="9118" y="10668"/>
                  </a:lnTo>
                  <a:lnTo>
                    <a:pt x="1408061" y="10668"/>
                  </a:lnTo>
                  <a:lnTo>
                    <a:pt x="5393334" y="10655"/>
                  </a:lnTo>
                  <a:lnTo>
                    <a:pt x="5393334" y="0"/>
                  </a:lnTo>
                  <a:lnTo>
                    <a:pt x="1408061" y="0"/>
                  </a:lnTo>
                  <a:lnTo>
                    <a:pt x="1406525" y="0"/>
                  </a:lnTo>
                  <a:lnTo>
                    <a:pt x="0" y="0"/>
                  </a:lnTo>
                  <a:lnTo>
                    <a:pt x="0" y="9169"/>
                  </a:lnTo>
                  <a:lnTo>
                    <a:pt x="0" y="2284958"/>
                  </a:lnTo>
                  <a:lnTo>
                    <a:pt x="5404002" y="2284958"/>
                  </a:lnTo>
                  <a:lnTo>
                    <a:pt x="5404002" y="2274290"/>
                  </a:lnTo>
                  <a:close/>
                </a:path>
              </a:pathLst>
            </a:custGeom>
            <a:solidFill>
              <a:srgbClr val="4A4B4D"/>
            </a:solidFill>
          </p:spPr>
          <p:txBody>
            <a:bodyPr wrap="square" lIns="0" tIns="0" rIns="0" bIns="0" rtlCol="0"/>
            <a:lstStyle/>
            <a:p>
              <a:endParaRPr/>
            </a:p>
          </p:txBody>
        </p:sp>
        <p:sp>
          <p:nvSpPr>
            <p:cNvPr id="25" name="object 25"/>
            <p:cNvSpPr/>
            <p:nvPr/>
          </p:nvSpPr>
          <p:spPr>
            <a:xfrm>
              <a:off x="1079296" y="2770034"/>
              <a:ext cx="5384800" cy="2266950"/>
            </a:xfrm>
            <a:custGeom>
              <a:avLst/>
              <a:gdLst/>
              <a:ahLst/>
              <a:cxnLst/>
              <a:rect l="l" t="t" r="r" b="b"/>
              <a:pathLst>
                <a:path w="5384800" h="2266950">
                  <a:moveTo>
                    <a:pt x="1397406" y="281584"/>
                  </a:moveTo>
                  <a:lnTo>
                    <a:pt x="1397406" y="0"/>
                  </a:lnTo>
                </a:path>
                <a:path w="5384800" h="2266950">
                  <a:moveTo>
                    <a:pt x="0" y="283121"/>
                  </a:moveTo>
                  <a:lnTo>
                    <a:pt x="1397406" y="283121"/>
                  </a:lnTo>
                </a:path>
                <a:path w="5384800" h="2266950">
                  <a:moveTo>
                    <a:pt x="1397406" y="283121"/>
                  </a:moveTo>
                  <a:lnTo>
                    <a:pt x="5384215" y="283121"/>
                  </a:lnTo>
                </a:path>
                <a:path w="5384800" h="2266950">
                  <a:moveTo>
                    <a:pt x="1397406" y="633272"/>
                  </a:moveTo>
                  <a:lnTo>
                    <a:pt x="1397406" y="286156"/>
                  </a:lnTo>
                </a:path>
                <a:path w="5384800" h="2266950">
                  <a:moveTo>
                    <a:pt x="0" y="634758"/>
                  </a:moveTo>
                  <a:lnTo>
                    <a:pt x="1397406" y="634758"/>
                  </a:lnTo>
                </a:path>
                <a:path w="5384800" h="2266950">
                  <a:moveTo>
                    <a:pt x="1397406" y="634758"/>
                  </a:moveTo>
                  <a:lnTo>
                    <a:pt x="5384215" y="634758"/>
                  </a:lnTo>
                </a:path>
                <a:path w="5384800" h="2266950">
                  <a:moveTo>
                    <a:pt x="1397406" y="1298473"/>
                  </a:moveTo>
                  <a:lnTo>
                    <a:pt x="1397406" y="636295"/>
                  </a:lnTo>
                </a:path>
                <a:path w="5384800" h="2266950">
                  <a:moveTo>
                    <a:pt x="0" y="1300022"/>
                  </a:moveTo>
                  <a:lnTo>
                    <a:pt x="1397406" y="1300022"/>
                  </a:lnTo>
                </a:path>
                <a:path w="5384800" h="2266950">
                  <a:moveTo>
                    <a:pt x="1397406" y="1300022"/>
                  </a:moveTo>
                  <a:lnTo>
                    <a:pt x="5384215" y="1300022"/>
                  </a:lnTo>
                </a:path>
                <a:path w="5384800" h="2266950">
                  <a:moveTo>
                    <a:pt x="1397406" y="1784057"/>
                  </a:moveTo>
                  <a:lnTo>
                    <a:pt x="1397406" y="1301508"/>
                  </a:lnTo>
                </a:path>
                <a:path w="5384800" h="2266950">
                  <a:moveTo>
                    <a:pt x="0" y="1785594"/>
                  </a:moveTo>
                  <a:lnTo>
                    <a:pt x="1397406" y="1785594"/>
                  </a:lnTo>
                </a:path>
                <a:path w="5384800" h="2266950">
                  <a:moveTo>
                    <a:pt x="1397406" y="1785594"/>
                  </a:moveTo>
                  <a:lnTo>
                    <a:pt x="5384215" y="1785594"/>
                  </a:lnTo>
                </a:path>
                <a:path w="5384800" h="2266950">
                  <a:moveTo>
                    <a:pt x="1397406" y="2266607"/>
                  </a:moveTo>
                  <a:lnTo>
                    <a:pt x="1397406" y="1787131"/>
                  </a:lnTo>
                </a:path>
              </a:pathLst>
            </a:custGeom>
            <a:ln w="4566">
              <a:solidFill>
                <a:srgbClr val="4A4B4D"/>
              </a:solidFill>
            </a:ln>
          </p:spPr>
          <p:txBody>
            <a:bodyPr wrap="square" lIns="0" tIns="0" rIns="0" bIns="0" rtlCol="0"/>
            <a:lstStyle/>
            <a:p>
              <a:endParaRPr/>
            </a:p>
          </p:txBody>
        </p:sp>
        <p:pic>
          <p:nvPicPr>
            <p:cNvPr id="26" name="object 26"/>
            <p:cNvPicPr/>
            <p:nvPr/>
          </p:nvPicPr>
          <p:blipFill>
            <a:blip r:embed="rId12" cstate="print"/>
            <a:stretch>
              <a:fillRect/>
            </a:stretch>
          </p:blipFill>
          <p:spPr>
            <a:xfrm>
              <a:off x="1211706" y="2849168"/>
              <a:ext cx="558698" cy="121793"/>
            </a:xfrm>
            <a:prstGeom prst="rect">
              <a:avLst/>
            </a:prstGeom>
          </p:spPr>
        </p:pic>
        <p:sp>
          <p:nvSpPr>
            <p:cNvPr id="27" name="object 27"/>
            <p:cNvSpPr/>
            <p:nvPr/>
          </p:nvSpPr>
          <p:spPr>
            <a:xfrm>
              <a:off x="1779536" y="2849168"/>
              <a:ext cx="543560" cy="121920"/>
            </a:xfrm>
            <a:custGeom>
              <a:avLst/>
              <a:gdLst/>
              <a:ahLst/>
              <a:cxnLst/>
              <a:rect l="l" t="t" r="r" b="b"/>
              <a:pathLst>
                <a:path w="543560" h="121919">
                  <a:moveTo>
                    <a:pt x="118719" y="53276"/>
                  </a:moveTo>
                  <a:lnTo>
                    <a:pt x="114147" y="51790"/>
                  </a:lnTo>
                  <a:lnTo>
                    <a:pt x="4559" y="51790"/>
                  </a:lnTo>
                  <a:lnTo>
                    <a:pt x="0" y="53276"/>
                  </a:lnTo>
                  <a:lnTo>
                    <a:pt x="0" y="66967"/>
                  </a:lnTo>
                  <a:lnTo>
                    <a:pt x="6057" y="68503"/>
                  </a:lnTo>
                  <a:lnTo>
                    <a:pt x="114147" y="68503"/>
                  </a:lnTo>
                  <a:lnTo>
                    <a:pt x="118719" y="66967"/>
                  </a:lnTo>
                  <a:lnTo>
                    <a:pt x="118719" y="53276"/>
                  </a:lnTo>
                  <a:close/>
                </a:path>
                <a:path w="543560" h="121919">
                  <a:moveTo>
                    <a:pt x="187223" y="73075"/>
                  </a:moveTo>
                  <a:lnTo>
                    <a:pt x="184200" y="70040"/>
                  </a:lnTo>
                  <a:lnTo>
                    <a:pt x="171996" y="70040"/>
                  </a:lnTo>
                  <a:lnTo>
                    <a:pt x="171996" y="83743"/>
                  </a:lnTo>
                  <a:lnTo>
                    <a:pt x="171996" y="105016"/>
                  </a:lnTo>
                  <a:lnTo>
                    <a:pt x="147637" y="105016"/>
                  </a:lnTo>
                  <a:lnTo>
                    <a:pt x="146100" y="103530"/>
                  </a:lnTo>
                  <a:lnTo>
                    <a:pt x="146100" y="83743"/>
                  </a:lnTo>
                  <a:lnTo>
                    <a:pt x="171996" y="83743"/>
                  </a:lnTo>
                  <a:lnTo>
                    <a:pt x="171996" y="70040"/>
                  </a:lnTo>
                  <a:lnTo>
                    <a:pt x="133946" y="70040"/>
                  </a:lnTo>
                  <a:lnTo>
                    <a:pt x="130924" y="73075"/>
                  </a:lnTo>
                  <a:lnTo>
                    <a:pt x="130924" y="115684"/>
                  </a:lnTo>
                  <a:lnTo>
                    <a:pt x="133946" y="118757"/>
                  </a:lnTo>
                  <a:lnTo>
                    <a:pt x="184200" y="118757"/>
                  </a:lnTo>
                  <a:lnTo>
                    <a:pt x="187223" y="115684"/>
                  </a:lnTo>
                  <a:lnTo>
                    <a:pt x="187223" y="105016"/>
                  </a:lnTo>
                  <a:lnTo>
                    <a:pt x="187223" y="83743"/>
                  </a:lnTo>
                  <a:lnTo>
                    <a:pt x="187223" y="73075"/>
                  </a:lnTo>
                  <a:close/>
                </a:path>
                <a:path w="543560" h="121919">
                  <a:moveTo>
                    <a:pt x="193332" y="48717"/>
                  </a:moveTo>
                  <a:lnTo>
                    <a:pt x="190258" y="47180"/>
                  </a:lnTo>
                  <a:lnTo>
                    <a:pt x="178104" y="47180"/>
                  </a:lnTo>
                  <a:lnTo>
                    <a:pt x="179641" y="42608"/>
                  </a:lnTo>
                  <a:lnTo>
                    <a:pt x="182664" y="33477"/>
                  </a:lnTo>
                  <a:lnTo>
                    <a:pt x="182664" y="28917"/>
                  </a:lnTo>
                  <a:lnTo>
                    <a:pt x="191795" y="28917"/>
                  </a:lnTo>
                  <a:lnTo>
                    <a:pt x="191795" y="13690"/>
                  </a:lnTo>
                  <a:lnTo>
                    <a:pt x="168973" y="13690"/>
                  </a:lnTo>
                  <a:lnTo>
                    <a:pt x="168973" y="28917"/>
                  </a:lnTo>
                  <a:lnTo>
                    <a:pt x="167436" y="30454"/>
                  </a:lnTo>
                  <a:lnTo>
                    <a:pt x="167436" y="39585"/>
                  </a:lnTo>
                  <a:lnTo>
                    <a:pt x="164401" y="47180"/>
                  </a:lnTo>
                  <a:lnTo>
                    <a:pt x="153746" y="47180"/>
                  </a:lnTo>
                  <a:lnTo>
                    <a:pt x="153746" y="42608"/>
                  </a:lnTo>
                  <a:lnTo>
                    <a:pt x="150710" y="28917"/>
                  </a:lnTo>
                  <a:lnTo>
                    <a:pt x="168973" y="28917"/>
                  </a:lnTo>
                  <a:lnTo>
                    <a:pt x="168973" y="13690"/>
                  </a:lnTo>
                  <a:lnTo>
                    <a:pt x="167436" y="13690"/>
                  </a:lnTo>
                  <a:lnTo>
                    <a:pt x="167436" y="3073"/>
                  </a:lnTo>
                  <a:lnTo>
                    <a:pt x="164401" y="1536"/>
                  </a:lnTo>
                  <a:lnTo>
                    <a:pt x="152196" y="1536"/>
                  </a:lnTo>
                  <a:lnTo>
                    <a:pt x="152196" y="13690"/>
                  </a:lnTo>
                  <a:lnTo>
                    <a:pt x="132410" y="13690"/>
                  </a:lnTo>
                  <a:lnTo>
                    <a:pt x="127850" y="15227"/>
                  </a:lnTo>
                  <a:lnTo>
                    <a:pt x="127850" y="28917"/>
                  </a:lnTo>
                  <a:lnTo>
                    <a:pt x="136969" y="28917"/>
                  </a:lnTo>
                  <a:lnTo>
                    <a:pt x="136969" y="30454"/>
                  </a:lnTo>
                  <a:lnTo>
                    <a:pt x="140042" y="41122"/>
                  </a:lnTo>
                  <a:lnTo>
                    <a:pt x="140042" y="47180"/>
                  </a:lnTo>
                  <a:lnTo>
                    <a:pt x="124815" y="47180"/>
                  </a:lnTo>
                  <a:lnTo>
                    <a:pt x="124815" y="60921"/>
                  </a:lnTo>
                  <a:lnTo>
                    <a:pt x="193332" y="60921"/>
                  </a:lnTo>
                  <a:lnTo>
                    <a:pt x="193332" y="48717"/>
                  </a:lnTo>
                  <a:close/>
                </a:path>
                <a:path w="543560" h="121919">
                  <a:moveTo>
                    <a:pt x="245071" y="85280"/>
                  </a:moveTo>
                  <a:lnTo>
                    <a:pt x="243967" y="76187"/>
                  </a:lnTo>
                  <a:lnTo>
                    <a:pt x="240880" y="67386"/>
                  </a:lnTo>
                  <a:lnTo>
                    <a:pt x="236067" y="59169"/>
                  </a:lnTo>
                  <a:lnTo>
                    <a:pt x="229844" y="51790"/>
                  </a:lnTo>
                  <a:lnTo>
                    <a:pt x="228307" y="51790"/>
                  </a:lnTo>
                  <a:lnTo>
                    <a:pt x="228307" y="48717"/>
                  </a:lnTo>
                  <a:lnTo>
                    <a:pt x="229844" y="45681"/>
                  </a:lnTo>
                  <a:lnTo>
                    <a:pt x="232918" y="42608"/>
                  </a:lnTo>
                  <a:lnTo>
                    <a:pt x="236258" y="34302"/>
                  </a:lnTo>
                  <a:lnTo>
                    <a:pt x="239191" y="27406"/>
                  </a:lnTo>
                  <a:lnTo>
                    <a:pt x="241261" y="21653"/>
                  </a:lnTo>
                  <a:lnTo>
                    <a:pt x="241554" y="19786"/>
                  </a:lnTo>
                  <a:lnTo>
                    <a:pt x="242049" y="16764"/>
                  </a:lnTo>
                  <a:lnTo>
                    <a:pt x="242049" y="4559"/>
                  </a:lnTo>
                  <a:lnTo>
                    <a:pt x="197891" y="4559"/>
                  </a:lnTo>
                  <a:lnTo>
                    <a:pt x="194818" y="7632"/>
                  </a:lnTo>
                  <a:lnTo>
                    <a:pt x="194818" y="118757"/>
                  </a:lnTo>
                  <a:lnTo>
                    <a:pt x="197891" y="120243"/>
                  </a:lnTo>
                  <a:lnTo>
                    <a:pt x="210045" y="120243"/>
                  </a:lnTo>
                  <a:lnTo>
                    <a:pt x="210045" y="21323"/>
                  </a:lnTo>
                  <a:lnTo>
                    <a:pt x="211582" y="19786"/>
                  </a:lnTo>
                  <a:lnTo>
                    <a:pt x="225272" y="19786"/>
                  </a:lnTo>
                  <a:lnTo>
                    <a:pt x="225272" y="24358"/>
                  </a:lnTo>
                  <a:lnTo>
                    <a:pt x="220713" y="35026"/>
                  </a:lnTo>
                  <a:lnTo>
                    <a:pt x="219176" y="41122"/>
                  </a:lnTo>
                  <a:lnTo>
                    <a:pt x="214617" y="48717"/>
                  </a:lnTo>
                  <a:lnTo>
                    <a:pt x="214617" y="54813"/>
                  </a:lnTo>
                  <a:lnTo>
                    <a:pt x="220713" y="62407"/>
                  </a:lnTo>
                  <a:lnTo>
                    <a:pt x="222250" y="63944"/>
                  </a:lnTo>
                  <a:lnTo>
                    <a:pt x="228307" y="73075"/>
                  </a:lnTo>
                  <a:lnTo>
                    <a:pt x="228307" y="91325"/>
                  </a:lnTo>
                  <a:lnTo>
                    <a:pt x="223735" y="92862"/>
                  </a:lnTo>
                  <a:lnTo>
                    <a:pt x="211582" y="92862"/>
                  </a:lnTo>
                  <a:lnTo>
                    <a:pt x="211582" y="108089"/>
                  </a:lnTo>
                  <a:lnTo>
                    <a:pt x="229844" y="108089"/>
                  </a:lnTo>
                  <a:lnTo>
                    <a:pt x="232918" y="106553"/>
                  </a:lnTo>
                  <a:lnTo>
                    <a:pt x="242049" y="103530"/>
                  </a:lnTo>
                  <a:lnTo>
                    <a:pt x="245071" y="91325"/>
                  </a:lnTo>
                  <a:lnTo>
                    <a:pt x="245071" y="85280"/>
                  </a:lnTo>
                  <a:close/>
                </a:path>
                <a:path w="543560" h="121919">
                  <a:moveTo>
                    <a:pt x="369887" y="16764"/>
                  </a:moveTo>
                  <a:lnTo>
                    <a:pt x="325742" y="16764"/>
                  </a:lnTo>
                  <a:lnTo>
                    <a:pt x="325742" y="1536"/>
                  </a:lnTo>
                  <a:lnTo>
                    <a:pt x="312039" y="1536"/>
                  </a:lnTo>
                  <a:lnTo>
                    <a:pt x="310502" y="4559"/>
                  </a:lnTo>
                  <a:lnTo>
                    <a:pt x="310502" y="6096"/>
                  </a:lnTo>
                  <a:lnTo>
                    <a:pt x="309016" y="10668"/>
                  </a:lnTo>
                  <a:lnTo>
                    <a:pt x="309016" y="16764"/>
                  </a:lnTo>
                  <a:lnTo>
                    <a:pt x="293789" y="16764"/>
                  </a:lnTo>
                  <a:lnTo>
                    <a:pt x="293789" y="24358"/>
                  </a:lnTo>
                  <a:lnTo>
                    <a:pt x="292252" y="22821"/>
                  </a:lnTo>
                  <a:lnTo>
                    <a:pt x="283121" y="22821"/>
                  </a:lnTo>
                  <a:lnTo>
                    <a:pt x="283121" y="1536"/>
                  </a:lnTo>
                  <a:lnTo>
                    <a:pt x="267893" y="1536"/>
                  </a:lnTo>
                  <a:lnTo>
                    <a:pt x="267893" y="22821"/>
                  </a:lnTo>
                  <a:lnTo>
                    <a:pt x="255739" y="22821"/>
                  </a:lnTo>
                  <a:lnTo>
                    <a:pt x="251167" y="24358"/>
                  </a:lnTo>
                  <a:lnTo>
                    <a:pt x="251167" y="38049"/>
                  </a:lnTo>
                  <a:lnTo>
                    <a:pt x="267893" y="38049"/>
                  </a:lnTo>
                  <a:lnTo>
                    <a:pt x="267893" y="62407"/>
                  </a:lnTo>
                  <a:lnTo>
                    <a:pt x="266407" y="63944"/>
                  </a:lnTo>
                  <a:lnTo>
                    <a:pt x="257225" y="65481"/>
                  </a:lnTo>
                  <a:lnTo>
                    <a:pt x="255739" y="66967"/>
                  </a:lnTo>
                  <a:lnTo>
                    <a:pt x="254203" y="66967"/>
                  </a:lnTo>
                  <a:lnTo>
                    <a:pt x="251167" y="68503"/>
                  </a:lnTo>
                  <a:lnTo>
                    <a:pt x="251167" y="76098"/>
                  </a:lnTo>
                  <a:lnTo>
                    <a:pt x="252666" y="82194"/>
                  </a:lnTo>
                  <a:lnTo>
                    <a:pt x="260299" y="82194"/>
                  </a:lnTo>
                  <a:lnTo>
                    <a:pt x="266407" y="79171"/>
                  </a:lnTo>
                  <a:lnTo>
                    <a:pt x="267893" y="79171"/>
                  </a:lnTo>
                  <a:lnTo>
                    <a:pt x="267893" y="103530"/>
                  </a:lnTo>
                  <a:lnTo>
                    <a:pt x="254203" y="103530"/>
                  </a:lnTo>
                  <a:lnTo>
                    <a:pt x="254203" y="120243"/>
                  </a:lnTo>
                  <a:lnTo>
                    <a:pt x="278561" y="120243"/>
                  </a:lnTo>
                  <a:lnTo>
                    <a:pt x="283121" y="118757"/>
                  </a:lnTo>
                  <a:lnTo>
                    <a:pt x="283121" y="79171"/>
                  </a:lnTo>
                  <a:lnTo>
                    <a:pt x="283121" y="73075"/>
                  </a:lnTo>
                  <a:lnTo>
                    <a:pt x="296811" y="68503"/>
                  </a:lnTo>
                  <a:lnTo>
                    <a:pt x="298348" y="66967"/>
                  </a:lnTo>
                  <a:lnTo>
                    <a:pt x="298348" y="59385"/>
                  </a:lnTo>
                  <a:lnTo>
                    <a:pt x="297815" y="57835"/>
                  </a:lnTo>
                  <a:lnTo>
                    <a:pt x="296811" y="54813"/>
                  </a:lnTo>
                  <a:lnTo>
                    <a:pt x="289229" y="54813"/>
                  </a:lnTo>
                  <a:lnTo>
                    <a:pt x="283121" y="57835"/>
                  </a:lnTo>
                  <a:lnTo>
                    <a:pt x="283121" y="38049"/>
                  </a:lnTo>
                  <a:lnTo>
                    <a:pt x="296811" y="38049"/>
                  </a:lnTo>
                  <a:lnTo>
                    <a:pt x="296811" y="31991"/>
                  </a:lnTo>
                  <a:lnTo>
                    <a:pt x="309016" y="31991"/>
                  </a:lnTo>
                  <a:lnTo>
                    <a:pt x="306527" y="54952"/>
                  </a:lnTo>
                  <a:lnTo>
                    <a:pt x="301764" y="74041"/>
                  </a:lnTo>
                  <a:lnTo>
                    <a:pt x="295287" y="89992"/>
                  </a:lnTo>
                  <a:lnTo>
                    <a:pt x="287680" y="103530"/>
                  </a:lnTo>
                  <a:lnTo>
                    <a:pt x="286143" y="106553"/>
                  </a:lnTo>
                  <a:lnTo>
                    <a:pt x="284657" y="108089"/>
                  </a:lnTo>
                  <a:lnTo>
                    <a:pt x="284657" y="114198"/>
                  </a:lnTo>
                  <a:lnTo>
                    <a:pt x="289229" y="118757"/>
                  </a:lnTo>
                  <a:lnTo>
                    <a:pt x="298348" y="118757"/>
                  </a:lnTo>
                  <a:lnTo>
                    <a:pt x="310057" y="99212"/>
                  </a:lnTo>
                  <a:lnTo>
                    <a:pt x="315480" y="86588"/>
                  </a:lnTo>
                  <a:lnTo>
                    <a:pt x="319189" y="73685"/>
                  </a:lnTo>
                  <a:lnTo>
                    <a:pt x="321170" y="60921"/>
                  </a:lnTo>
                  <a:lnTo>
                    <a:pt x="348602" y="60921"/>
                  </a:lnTo>
                  <a:lnTo>
                    <a:pt x="348602" y="65481"/>
                  </a:lnTo>
                  <a:lnTo>
                    <a:pt x="345528" y="73075"/>
                  </a:lnTo>
                  <a:lnTo>
                    <a:pt x="340969" y="80708"/>
                  </a:lnTo>
                  <a:lnTo>
                    <a:pt x="339432" y="79171"/>
                  </a:lnTo>
                  <a:lnTo>
                    <a:pt x="337934" y="77635"/>
                  </a:lnTo>
                  <a:lnTo>
                    <a:pt x="334860" y="68503"/>
                  </a:lnTo>
                  <a:lnTo>
                    <a:pt x="333375" y="65481"/>
                  </a:lnTo>
                  <a:lnTo>
                    <a:pt x="331838" y="63944"/>
                  </a:lnTo>
                  <a:lnTo>
                    <a:pt x="324243" y="63944"/>
                  </a:lnTo>
                  <a:lnTo>
                    <a:pt x="321170" y="65481"/>
                  </a:lnTo>
                  <a:lnTo>
                    <a:pt x="321170" y="73075"/>
                  </a:lnTo>
                  <a:lnTo>
                    <a:pt x="324243" y="82194"/>
                  </a:lnTo>
                  <a:lnTo>
                    <a:pt x="330301" y="92862"/>
                  </a:lnTo>
                  <a:lnTo>
                    <a:pt x="324243" y="98971"/>
                  </a:lnTo>
                  <a:lnTo>
                    <a:pt x="310502" y="105016"/>
                  </a:lnTo>
                  <a:lnTo>
                    <a:pt x="309016" y="106553"/>
                  </a:lnTo>
                  <a:lnTo>
                    <a:pt x="307479" y="108089"/>
                  </a:lnTo>
                  <a:lnTo>
                    <a:pt x="307479" y="117221"/>
                  </a:lnTo>
                  <a:lnTo>
                    <a:pt x="310502" y="120243"/>
                  </a:lnTo>
                  <a:lnTo>
                    <a:pt x="315074" y="120243"/>
                  </a:lnTo>
                  <a:lnTo>
                    <a:pt x="318884" y="119164"/>
                  </a:lnTo>
                  <a:lnTo>
                    <a:pt x="324980" y="116078"/>
                  </a:lnTo>
                  <a:lnTo>
                    <a:pt x="332206" y="111277"/>
                  </a:lnTo>
                  <a:lnTo>
                    <a:pt x="339432" y="105016"/>
                  </a:lnTo>
                  <a:lnTo>
                    <a:pt x="343839" y="108699"/>
                  </a:lnTo>
                  <a:lnTo>
                    <a:pt x="349529" y="113792"/>
                  </a:lnTo>
                  <a:lnTo>
                    <a:pt x="355498" y="118300"/>
                  </a:lnTo>
                  <a:lnTo>
                    <a:pt x="360756" y="120243"/>
                  </a:lnTo>
                  <a:lnTo>
                    <a:pt x="366864" y="120243"/>
                  </a:lnTo>
                  <a:lnTo>
                    <a:pt x="369887" y="115684"/>
                  </a:lnTo>
                  <a:lnTo>
                    <a:pt x="369887" y="106553"/>
                  </a:lnTo>
                  <a:lnTo>
                    <a:pt x="366864" y="106553"/>
                  </a:lnTo>
                  <a:lnTo>
                    <a:pt x="363791" y="105016"/>
                  </a:lnTo>
                  <a:lnTo>
                    <a:pt x="356196" y="100457"/>
                  </a:lnTo>
                  <a:lnTo>
                    <a:pt x="351637" y="95897"/>
                  </a:lnTo>
                  <a:lnTo>
                    <a:pt x="350100" y="92862"/>
                  </a:lnTo>
                  <a:lnTo>
                    <a:pt x="354799" y="85026"/>
                  </a:lnTo>
                  <a:lnTo>
                    <a:pt x="356857" y="80708"/>
                  </a:lnTo>
                  <a:lnTo>
                    <a:pt x="359219" y="75755"/>
                  </a:lnTo>
                  <a:lnTo>
                    <a:pt x="362508" y="65900"/>
                  </a:lnTo>
                  <a:lnTo>
                    <a:pt x="363169" y="60921"/>
                  </a:lnTo>
                  <a:lnTo>
                    <a:pt x="363791" y="56349"/>
                  </a:lnTo>
                  <a:lnTo>
                    <a:pt x="363791" y="45681"/>
                  </a:lnTo>
                  <a:lnTo>
                    <a:pt x="324243" y="45681"/>
                  </a:lnTo>
                  <a:lnTo>
                    <a:pt x="324243" y="31991"/>
                  </a:lnTo>
                  <a:lnTo>
                    <a:pt x="369887" y="31991"/>
                  </a:lnTo>
                  <a:lnTo>
                    <a:pt x="369887" y="30454"/>
                  </a:lnTo>
                  <a:lnTo>
                    <a:pt x="369887" y="24358"/>
                  </a:lnTo>
                  <a:lnTo>
                    <a:pt x="369887" y="16764"/>
                  </a:lnTo>
                  <a:close/>
                </a:path>
                <a:path w="543560" h="121919">
                  <a:moveTo>
                    <a:pt x="394246" y="28917"/>
                  </a:moveTo>
                  <a:lnTo>
                    <a:pt x="391223" y="18249"/>
                  </a:lnTo>
                  <a:lnTo>
                    <a:pt x="391223" y="16764"/>
                  </a:lnTo>
                  <a:lnTo>
                    <a:pt x="389686" y="10668"/>
                  </a:lnTo>
                  <a:lnTo>
                    <a:pt x="388150" y="7632"/>
                  </a:lnTo>
                  <a:lnTo>
                    <a:pt x="379018" y="7632"/>
                  </a:lnTo>
                  <a:lnTo>
                    <a:pt x="379018" y="18249"/>
                  </a:lnTo>
                  <a:lnTo>
                    <a:pt x="382092" y="25895"/>
                  </a:lnTo>
                  <a:lnTo>
                    <a:pt x="382092" y="28917"/>
                  </a:lnTo>
                  <a:lnTo>
                    <a:pt x="383578" y="35026"/>
                  </a:lnTo>
                  <a:lnTo>
                    <a:pt x="383578" y="36563"/>
                  </a:lnTo>
                  <a:lnTo>
                    <a:pt x="389686" y="36563"/>
                  </a:lnTo>
                  <a:lnTo>
                    <a:pt x="394246" y="35026"/>
                  </a:lnTo>
                  <a:lnTo>
                    <a:pt x="394246" y="28917"/>
                  </a:lnTo>
                  <a:close/>
                </a:path>
                <a:path w="543560" h="121919">
                  <a:moveTo>
                    <a:pt x="496239" y="31991"/>
                  </a:moveTo>
                  <a:lnTo>
                    <a:pt x="485571" y="31991"/>
                  </a:lnTo>
                  <a:lnTo>
                    <a:pt x="485571" y="41122"/>
                  </a:lnTo>
                  <a:lnTo>
                    <a:pt x="484085" y="45681"/>
                  </a:lnTo>
                  <a:lnTo>
                    <a:pt x="484085" y="47180"/>
                  </a:lnTo>
                  <a:lnTo>
                    <a:pt x="477989" y="47180"/>
                  </a:lnTo>
                  <a:lnTo>
                    <a:pt x="477989" y="16764"/>
                  </a:lnTo>
                  <a:lnTo>
                    <a:pt x="476453" y="13690"/>
                  </a:lnTo>
                  <a:lnTo>
                    <a:pt x="464299" y="13690"/>
                  </a:lnTo>
                  <a:lnTo>
                    <a:pt x="464299" y="27432"/>
                  </a:lnTo>
                  <a:lnTo>
                    <a:pt x="464299" y="56349"/>
                  </a:lnTo>
                  <a:lnTo>
                    <a:pt x="452094" y="56349"/>
                  </a:lnTo>
                  <a:lnTo>
                    <a:pt x="452094" y="73075"/>
                  </a:lnTo>
                  <a:lnTo>
                    <a:pt x="424700" y="73075"/>
                  </a:lnTo>
                  <a:lnTo>
                    <a:pt x="424700" y="77635"/>
                  </a:lnTo>
                  <a:lnTo>
                    <a:pt x="423164" y="76098"/>
                  </a:lnTo>
                  <a:lnTo>
                    <a:pt x="417068" y="68503"/>
                  </a:lnTo>
                  <a:lnTo>
                    <a:pt x="417068" y="66967"/>
                  </a:lnTo>
                  <a:lnTo>
                    <a:pt x="414045" y="63944"/>
                  </a:lnTo>
                  <a:lnTo>
                    <a:pt x="411010" y="59385"/>
                  </a:lnTo>
                  <a:lnTo>
                    <a:pt x="409473" y="56349"/>
                  </a:lnTo>
                  <a:lnTo>
                    <a:pt x="409473" y="54813"/>
                  </a:lnTo>
                  <a:lnTo>
                    <a:pt x="423164" y="54813"/>
                  </a:lnTo>
                  <a:lnTo>
                    <a:pt x="423164" y="62407"/>
                  </a:lnTo>
                  <a:lnTo>
                    <a:pt x="427736" y="65481"/>
                  </a:lnTo>
                  <a:lnTo>
                    <a:pt x="435368" y="65481"/>
                  </a:lnTo>
                  <a:lnTo>
                    <a:pt x="441426" y="57835"/>
                  </a:lnTo>
                  <a:lnTo>
                    <a:pt x="447827" y="49441"/>
                  </a:lnTo>
                  <a:lnTo>
                    <a:pt x="451523" y="40906"/>
                  </a:lnTo>
                  <a:lnTo>
                    <a:pt x="453212" y="33235"/>
                  </a:lnTo>
                  <a:lnTo>
                    <a:pt x="453631" y="27432"/>
                  </a:lnTo>
                  <a:lnTo>
                    <a:pt x="464299" y="27432"/>
                  </a:lnTo>
                  <a:lnTo>
                    <a:pt x="464299" y="13690"/>
                  </a:lnTo>
                  <a:lnTo>
                    <a:pt x="455168" y="13690"/>
                  </a:lnTo>
                  <a:lnTo>
                    <a:pt x="456653" y="4559"/>
                  </a:lnTo>
                  <a:lnTo>
                    <a:pt x="456653" y="1536"/>
                  </a:lnTo>
                  <a:lnTo>
                    <a:pt x="442963" y="1536"/>
                  </a:lnTo>
                  <a:lnTo>
                    <a:pt x="441426" y="4559"/>
                  </a:lnTo>
                  <a:lnTo>
                    <a:pt x="441426" y="13690"/>
                  </a:lnTo>
                  <a:lnTo>
                    <a:pt x="429272" y="13690"/>
                  </a:lnTo>
                  <a:lnTo>
                    <a:pt x="427736" y="15227"/>
                  </a:lnTo>
                  <a:lnTo>
                    <a:pt x="427736" y="9118"/>
                  </a:lnTo>
                  <a:lnTo>
                    <a:pt x="423164" y="7632"/>
                  </a:lnTo>
                  <a:lnTo>
                    <a:pt x="418604" y="7632"/>
                  </a:lnTo>
                  <a:lnTo>
                    <a:pt x="417068" y="9118"/>
                  </a:lnTo>
                  <a:lnTo>
                    <a:pt x="417068" y="12204"/>
                  </a:lnTo>
                  <a:lnTo>
                    <a:pt x="415582" y="18249"/>
                  </a:lnTo>
                  <a:lnTo>
                    <a:pt x="415582" y="19786"/>
                  </a:lnTo>
                  <a:lnTo>
                    <a:pt x="414045" y="22821"/>
                  </a:lnTo>
                  <a:lnTo>
                    <a:pt x="411010" y="30454"/>
                  </a:lnTo>
                  <a:lnTo>
                    <a:pt x="411010" y="35026"/>
                  </a:lnTo>
                  <a:lnTo>
                    <a:pt x="415582" y="36563"/>
                  </a:lnTo>
                  <a:lnTo>
                    <a:pt x="421627" y="36563"/>
                  </a:lnTo>
                  <a:lnTo>
                    <a:pt x="421627" y="35026"/>
                  </a:lnTo>
                  <a:lnTo>
                    <a:pt x="423164" y="28917"/>
                  </a:lnTo>
                  <a:lnTo>
                    <a:pt x="426199" y="22821"/>
                  </a:lnTo>
                  <a:lnTo>
                    <a:pt x="426199" y="27432"/>
                  </a:lnTo>
                  <a:lnTo>
                    <a:pt x="439940" y="27432"/>
                  </a:lnTo>
                  <a:lnTo>
                    <a:pt x="424700" y="53276"/>
                  </a:lnTo>
                  <a:lnTo>
                    <a:pt x="424700" y="41122"/>
                  </a:lnTo>
                  <a:lnTo>
                    <a:pt x="409473" y="41122"/>
                  </a:lnTo>
                  <a:lnTo>
                    <a:pt x="409473" y="1536"/>
                  </a:lnTo>
                  <a:lnTo>
                    <a:pt x="395782" y="1536"/>
                  </a:lnTo>
                  <a:lnTo>
                    <a:pt x="395782" y="41122"/>
                  </a:lnTo>
                  <a:lnTo>
                    <a:pt x="380555" y="41122"/>
                  </a:lnTo>
                  <a:lnTo>
                    <a:pt x="377532" y="42608"/>
                  </a:lnTo>
                  <a:lnTo>
                    <a:pt x="377532" y="54813"/>
                  </a:lnTo>
                  <a:lnTo>
                    <a:pt x="395782" y="54813"/>
                  </a:lnTo>
                  <a:lnTo>
                    <a:pt x="393192" y="61404"/>
                  </a:lnTo>
                  <a:lnTo>
                    <a:pt x="390055" y="67564"/>
                  </a:lnTo>
                  <a:lnTo>
                    <a:pt x="386346" y="73431"/>
                  </a:lnTo>
                  <a:lnTo>
                    <a:pt x="382092" y="79171"/>
                  </a:lnTo>
                  <a:lnTo>
                    <a:pt x="375996" y="86766"/>
                  </a:lnTo>
                  <a:lnTo>
                    <a:pt x="375996" y="94399"/>
                  </a:lnTo>
                  <a:lnTo>
                    <a:pt x="380555" y="98971"/>
                  </a:lnTo>
                  <a:lnTo>
                    <a:pt x="386651" y="98971"/>
                  </a:lnTo>
                  <a:lnTo>
                    <a:pt x="389686" y="94399"/>
                  </a:lnTo>
                  <a:lnTo>
                    <a:pt x="392709" y="91325"/>
                  </a:lnTo>
                  <a:lnTo>
                    <a:pt x="395782" y="82194"/>
                  </a:lnTo>
                  <a:lnTo>
                    <a:pt x="395782" y="118757"/>
                  </a:lnTo>
                  <a:lnTo>
                    <a:pt x="397268" y="120243"/>
                  </a:lnTo>
                  <a:lnTo>
                    <a:pt x="409473" y="120243"/>
                  </a:lnTo>
                  <a:lnTo>
                    <a:pt x="409473" y="82194"/>
                  </a:lnTo>
                  <a:lnTo>
                    <a:pt x="409473" y="76098"/>
                  </a:lnTo>
                  <a:lnTo>
                    <a:pt x="414045" y="86766"/>
                  </a:lnTo>
                  <a:lnTo>
                    <a:pt x="415582" y="88303"/>
                  </a:lnTo>
                  <a:lnTo>
                    <a:pt x="423164" y="88303"/>
                  </a:lnTo>
                  <a:lnTo>
                    <a:pt x="424700" y="85280"/>
                  </a:lnTo>
                  <a:lnTo>
                    <a:pt x="426199" y="86766"/>
                  </a:lnTo>
                  <a:lnTo>
                    <a:pt x="452094" y="86766"/>
                  </a:lnTo>
                  <a:lnTo>
                    <a:pt x="452094" y="118757"/>
                  </a:lnTo>
                  <a:lnTo>
                    <a:pt x="453631" y="120243"/>
                  </a:lnTo>
                  <a:lnTo>
                    <a:pt x="467321" y="120243"/>
                  </a:lnTo>
                  <a:lnTo>
                    <a:pt x="467321" y="86766"/>
                  </a:lnTo>
                  <a:lnTo>
                    <a:pt x="493217" y="86766"/>
                  </a:lnTo>
                  <a:lnTo>
                    <a:pt x="496239" y="85280"/>
                  </a:lnTo>
                  <a:lnTo>
                    <a:pt x="496239" y="77635"/>
                  </a:lnTo>
                  <a:lnTo>
                    <a:pt x="496239" y="73075"/>
                  </a:lnTo>
                  <a:lnTo>
                    <a:pt x="467321" y="73075"/>
                  </a:lnTo>
                  <a:lnTo>
                    <a:pt x="467321" y="62407"/>
                  </a:lnTo>
                  <a:lnTo>
                    <a:pt x="481012" y="62407"/>
                  </a:lnTo>
                  <a:lnTo>
                    <a:pt x="487883" y="61798"/>
                  </a:lnTo>
                  <a:lnTo>
                    <a:pt x="492620" y="58623"/>
                  </a:lnTo>
                  <a:lnTo>
                    <a:pt x="493420" y="56349"/>
                  </a:lnTo>
                  <a:lnTo>
                    <a:pt x="495350" y="50888"/>
                  </a:lnTo>
                  <a:lnTo>
                    <a:pt x="495579" y="47180"/>
                  </a:lnTo>
                  <a:lnTo>
                    <a:pt x="496239" y="36563"/>
                  </a:lnTo>
                  <a:lnTo>
                    <a:pt x="496239" y="31991"/>
                  </a:lnTo>
                  <a:close/>
                </a:path>
                <a:path w="543560" h="121919">
                  <a:moveTo>
                    <a:pt x="543420" y="60921"/>
                  </a:moveTo>
                  <a:lnTo>
                    <a:pt x="532511" y="20650"/>
                  </a:lnTo>
                  <a:lnTo>
                    <a:pt x="514502" y="0"/>
                  </a:lnTo>
                  <a:lnTo>
                    <a:pt x="508393" y="0"/>
                  </a:lnTo>
                  <a:lnTo>
                    <a:pt x="505371" y="3073"/>
                  </a:lnTo>
                  <a:lnTo>
                    <a:pt x="505371" y="10668"/>
                  </a:lnTo>
                  <a:lnTo>
                    <a:pt x="508393" y="13690"/>
                  </a:lnTo>
                  <a:lnTo>
                    <a:pt x="513194" y="18935"/>
                  </a:lnTo>
                  <a:lnTo>
                    <a:pt x="519277" y="28168"/>
                  </a:lnTo>
                  <a:lnTo>
                    <a:pt x="524484" y="41986"/>
                  </a:lnTo>
                  <a:lnTo>
                    <a:pt x="526707" y="60921"/>
                  </a:lnTo>
                  <a:lnTo>
                    <a:pt x="524484" y="79857"/>
                  </a:lnTo>
                  <a:lnTo>
                    <a:pt x="519277" y="93649"/>
                  </a:lnTo>
                  <a:lnTo>
                    <a:pt x="513194" y="102870"/>
                  </a:lnTo>
                  <a:lnTo>
                    <a:pt x="508393" y="108089"/>
                  </a:lnTo>
                  <a:lnTo>
                    <a:pt x="505371" y="111125"/>
                  </a:lnTo>
                  <a:lnTo>
                    <a:pt x="505371" y="118757"/>
                  </a:lnTo>
                  <a:lnTo>
                    <a:pt x="508393" y="121793"/>
                  </a:lnTo>
                  <a:lnTo>
                    <a:pt x="514502" y="121793"/>
                  </a:lnTo>
                  <a:lnTo>
                    <a:pt x="538289" y="88887"/>
                  </a:lnTo>
                  <a:lnTo>
                    <a:pt x="542061" y="75412"/>
                  </a:lnTo>
                  <a:lnTo>
                    <a:pt x="543420" y="60921"/>
                  </a:lnTo>
                  <a:close/>
                </a:path>
              </a:pathLst>
            </a:custGeom>
            <a:solidFill>
              <a:srgbClr val="4A4B4D"/>
            </a:solidFill>
          </p:spPr>
          <p:txBody>
            <a:bodyPr wrap="square" lIns="0" tIns="0" rIns="0" bIns="0" rtlCol="0"/>
            <a:lstStyle/>
            <a:p>
              <a:endParaRPr/>
            </a:p>
          </p:txBody>
        </p:sp>
        <p:pic>
          <p:nvPicPr>
            <p:cNvPr id="28" name="object 28"/>
            <p:cNvPicPr/>
            <p:nvPr/>
          </p:nvPicPr>
          <p:blipFill>
            <a:blip r:embed="rId13" cstate="print"/>
            <a:stretch>
              <a:fillRect/>
            </a:stretch>
          </p:blipFill>
          <p:spPr>
            <a:xfrm>
              <a:off x="4178592" y="2849168"/>
              <a:ext cx="622604" cy="120243"/>
            </a:xfrm>
            <a:prstGeom prst="rect">
              <a:avLst/>
            </a:prstGeom>
          </p:spPr>
        </p:pic>
        <p:pic>
          <p:nvPicPr>
            <p:cNvPr id="29" name="object 29"/>
            <p:cNvPicPr/>
            <p:nvPr/>
          </p:nvPicPr>
          <p:blipFill>
            <a:blip r:embed="rId14" cstate="print"/>
            <a:stretch>
              <a:fillRect/>
            </a:stretch>
          </p:blipFill>
          <p:spPr>
            <a:xfrm>
              <a:off x="1464424" y="3170389"/>
              <a:ext cx="621055" cy="118706"/>
            </a:xfrm>
            <a:prstGeom prst="rect">
              <a:avLst/>
            </a:prstGeom>
          </p:spPr>
        </p:pic>
        <p:pic>
          <p:nvPicPr>
            <p:cNvPr id="30" name="object 30"/>
            <p:cNvPicPr/>
            <p:nvPr/>
          </p:nvPicPr>
          <p:blipFill>
            <a:blip r:embed="rId15" cstate="print"/>
            <a:stretch>
              <a:fillRect/>
            </a:stretch>
          </p:blipFill>
          <p:spPr>
            <a:xfrm>
              <a:off x="2624391" y="3167316"/>
              <a:ext cx="2820733" cy="121780"/>
            </a:xfrm>
            <a:prstGeom prst="rect">
              <a:avLst/>
            </a:prstGeom>
          </p:spPr>
        </p:pic>
        <p:pic>
          <p:nvPicPr>
            <p:cNvPr id="31" name="object 31"/>
            <p:cNvPicPr/>
            <p:nvPr/>
          </p:nvPicPr>
          <p:blipFill>
            <a:blip r:embed="rId16" cstate="print"/>
            <a:stretch>
              <a:fillRect/>
            </a:stretch>
          </p:blipFill>
          <p:spPr>
            <a:xfrm>
              <a:off x="1464424" y="3677297"/>
              <a:ext cx="621055" cy="118706"/>
            </a:xfrm>
            <a:prstGeom prst="rect">
              <a:avLst/>
            </a:prstGeom>
          </p:spPr>
        </p:pic>
        <p:pic>
          <p:nvPicPr>
            <p:cNvPr id="32" name="object 32"/>
            <p:cNvPicPr/>
            <p:nvPr/>
          </p:nvPicPr>
          <p:blipFill>
            <a:blip r:embed="rId17" cstate="print"/>
            <a:stretch>
              <a:fillRect/>
            </a:stretch>
          </p:blipFill>
          <p:spPr>
            <a:xfrm>
              <a:off x="2625928" y="3497655"/>
              <a:ext cx="3729532" cy="479526"/>
            </a:xfrm>
            <a:prstGeom prst="rect">
              <a:avLst/>
            </a:prstGeom>
          </p:spPr>
        </p:pic>
        <p:sp>
          <p:nvSpPr>
            <p:cNvPr id="33" name="object 33"/>
            <p:cNvSpPr/>
            <p:nvPr/>
          </p:nvSpPr>
          <p:spPr>
            <a:xfrm>
              <a:off x="1470520" y="4252708"/>
              <a:ext cx="615315" cy="117475"/>
            </a:xfrm>
            <a:custGeom>
              <a:avLst/>
              <a:gdLst/>
              <a:ahLst/>
              <a:cxnLst/>
              <a:rect l="l" t="t" r="r" b="b"/>
              <a:pathLst>
                <a:path w="615314" h="117475">
                  <a:moveTo>
                    <a:pt x="106565" y="70002"/>
                  </a:moveTo>
                  <a:lnTo>
                    <a:pt x="95897" y="70002"/>
                  </a:lnTo>
                  <a:lnTo>
                    <a:pt x="95897" y="105029"/>
                  </a:lnTo>
                  <a:lnTo>
                    <a:pt x="94361" y="106565"/>
                  </a:lnTo>
                  <a:lnTo>
                    <a:pt x="59334" y="106565"/>
                  </a:lnTo>
                  <a:lnTo>
                    <a:pt x="59334" y="57848"/>
                  </a:lnTo>
                  <a:lnTo>
                    <a:pt x="97383" y="57848"/>
                  </a:lnTo>
                  <a:lnTo>
                    <a:pt x="101993" y="54775"/>
                  </a:lnTo>
                  <a:lnTo>
                    <a:pt x="101993" y="48717"/>
                  </a:lnTo>
                  <a:lnTo>
                    <a:pt x="101993" y="12153"/>
                  </a:lnTo>
                  <a:lnTo>
                    <a:pt x="100457" y="10668"/>
                  </a:lnTo>
                  <a:lnTo>
                    <a:pt x="91325" y="10668"/>
                  </a:lnTo>
                  <a:lnTo>
                    <a:pt x="91325" y="47180"/>
                  </a:lnTo>
                  <a:lnTo>
                    <a:pt x="89789" y="48717"/>
                  </a:lnTo>
                  <a:lnTo>
                    <a:pt x="59334" y="48717"/>
                  </a:lnTo>
                  <a:lnTo>
                    <a:pt x="59334" y="3035"/>
                  </a:lnTo>
                  <a:lnTo>
                    <a:pt x="57848" y="1498"/>
                  </a:lnTo>
                  <a:lnTo>
                    <a:pt x="48717" y="1498"/>
                  </a:lnTo>
                  <a:lnTo>
                    <a:pt x="48717" y="48717"/>
                  </a:lnTo>
                  <a:lnTo>
                    <a:pt x="19799" y="48717"/>
                  </a:lnTo>
                  <a:lnTo>
                    <a:pt x="16713" y="47180"/>
                  </a:lnTo>
                  <a:lnTo>
                    <a:pt x="16713" y="12153"/>
                  </a:lnTo>
                  <a:lnTo>
                    <a:pt x="15227" y="10668"/>
                  </a:lnTo>
                  <a:lnTo>
                    <a:pt x="6057" y="10668"/>
                  </a:lnTo>
                  <a:lnTo>
                    <a:pt x="6057" y="54775"/>
                  </a:lnTo>
                  <a:lnTo>
                    <a:pt x="10617" y="57848"/>
                  </a:lnTo>
                  <a:lnTo>
                    <a:pt x="48717" y="57848"/>
                  </a:lnTo>
                  <a:lnTo>
                    <a:pt x="48717" y="106565"/>
                  </a:lnTo>
                  <a:lnTo>
                    <a:pt x="13690" y="106565"/>
                  </a:lnTo>
                  <a:lnTo>
                    <a:pt x="10617" y="105029"/>
                  </a:lnTo>
                  <a:lnTo>
                    <a:pt x="10617" y="71539"/>
                  </a:lnTo>
                  <a:lnTo>
                    <a:pt x="9131" y="70002"/>
                  </a:lnTo>
                  <a:lnTo>
                    <a:pt x="0" y="70002"/>
                  </a:lnTo>
                  <a:lnTo>
                    <a:pt x="0" y="112623"/>
                  </a:lnTo>
                  <a:lnTo>
                    <a:pt x="4559" y="115697"/>
                  </a:lnTo>
                  <a:lnTo>
                    <a:pt x="101993" y="115697"/>
                  </a:lnTo>
                  <a:lnTo>
                    <a:pt x="106565" y="112623"/>
                  </a:lnTo>
                  <a:lnTo>
                    <a:pt x="106565" y="106565"/>
                  </a:lnTo>
                  <a:lnTo>
                    <a:pt x="106565" y="70002"/>
                  </a:lnTo>
                  <a:close/>
                </a:path>
                <a:path w="615314" h="117475">
                  <a:moveTo>
                    <a:pt x="237477" y="105029"/>
                  </a:moveTo>
                  <a:lnTo>
                    <a:pt x="196354" y="105029"/>
                  </a:lnTo>
                  <a:lnTo>
                    <a:pt x="196354" y="89801"/>
                  </a:lnTo>
                  <a:lnTo>
                    <a:pt x="228307" y="89801"/>
                  </a:lnTo>
                  <a:lnTo>
                    <a:pt x="228307" y="82207"/>
                  </a:lnTo>
                  <a:lnTo>
                    <a:pt x="223735" y="80670"/>
                  </a:lnTo>
                  <a:lnTo>
                    <a:pt x="196354" y="80670"/>
                  </a:lnTo>
                  <a:lnTo>
                    <a:pt x="196354" y="66979"/>
                  </a:lnTo>
                  <a:lnTo>
                    <a:pt x="232867" y="66979"/>
                  </a:lnTo>
                  <a:lnTo>
                    <a:pt x="232867" y="57848"/>
                  </a:lnTo>
                  <a:lnTo>
                    <a:pt x="196354" y="57848"/>
                  </a:lnTo>
                  <a:lnTo>
                    <a:pt x="196354" y="47180"/>
                  </a:lnTo>
                  <a:lnTo>
                    <a:pt x="193332" y="45643"/>
                  </a:lnTo>
                  <a:lnTo>
                    <a:pt x="185686" y="45643"/>
                  </a:lnTo>
                  <a:lnTo>
                    <a:pt x="185686" y="57848"/>
                  </a:lnTo>
                  <a:lnTo>
                    <a:pt x="164401" y="57848"/>
                  </a:lnTo>
                  <a:lnTo>
                    <a:pt x="165900" y="54775"/>
                  </a:lnTo>
                  <a:lnTo>
                    <a:pt x="167436" y="51752"/>
                  </a:lnTo>
                  <a:lnTo>
                    <a:pt x="167436" y="45643"/>
                  </a:lnTo>
                  <a:lnTo>
                    <a:pt x="159842" y="45643"/>
                  </a:lnTo>
                  <a:lnTo>
                    <a:pt x="158292" y="47180"/>
                  </a:lnTo>
                  <a:lnTo>
                    <a:pt x="158292" y="48717"/>
                  </a:lnTo>
                  <a:lnTo>
                    <a:pt x="155321" y="55270"/>
                  </a:lnTo>
                  <a:lnTo>
                    <a:pt x="152768" y="60109"/>
                  </a:lnTo>
                  <a:lnTo>
                    <a:pt x="146100" y="71539"/>
                  </a:lnTo>
                  <a:lnTo>
                    <a:pt x="144614" y="73075"/>
                  </a:lnTo>
                  <a:lnTo>
                    <a:pt x="144614" y="77647"/>
                  </a:lnTo>
                  <a:lnTo>
                    <a:pt x="147637" y="79133"/>
                  </a:lnTo>
                  <a:lnTo>
                    <a:pt x="153746" y="79133"/>
                  </a:lnTo>
                  <a:lnTo>
                    <a:pt x="159842" y="66979"/>
                  </a:lnTo>
                  <a:lnTo>
                    <a:pt x="185686" y="66979"/>
                  </a:lnTo>
                  <a:lnTo>
                    <a:pt x="185686" y="80670"/>
                  </a:lnTo>
                  <a:lnTo>
                    <a:pt x="155270" y="80670"/>
                  </a:lnTo>
                  <a:lnTo>
                    <a:pt x="152196" y="82207"/>
                  </a:lnTo>
                  <a:lnTo>
                    <a:pt x="152196" y="89801"/>
                  </a:lnTo>
                  <a:lnTo>
                    <a:pt x="185686" y="89801"/>
                  </a:lnTo>
                  <a:lnTo>
                    <a:pt x="185686" y="105029"/>
                  </a:lnTo>
                  <a:lnTo>
                    <a:pt x="140042" y="105029"/>
                  </a:lnTo>
                  <a:lnTo>
                    <a:pt x="140042" y="114160"/>
                  </a:lnTo>
                  <a:lnTo>
                    <a:pt x="237477" y="114160"/>
                  </a:lnTo>
                  <a:lnTo>
                    <a:pt x="237477" y="105029"/>
                  </a:lnTo>
                  <a:close/>
                </a:path>
                <a:path w="615314" h="117475">
                  <a:moveTo>
                    <a:pt x="238963" y="34975"/>
                  </a:moveTo>
                  <a:lnTo>
                    <a:pt x="207022" y="34975"/>
                  </a:lnTo>
                  <a:lnTo>
                    <a:pt x="208559" y="28930"/>
                  </a:lnTo>
                  <a:lnTo>
                    <a:pt x="210045" y="24358"/>
                  </a:lnTo>
                  <a:lnTo>
                    <a:pt x="211582" y="19799"/>
                  </a:lnTo>
                  <a:lnTo>
                    <a:pt x="232867" y="19799"/>
                  </a:lnTo>
                  <a:lnTo>
                    <a:pt x="232867" y="10668"/>
                  </a:lnTo>
                  <a:lnTo>
                    <a:pt x="200914" y="10668"/>
                  </a:lnTo>
                  <a:lnTo>
                    <a:pt x="200914" y="19799"/>
                  </a:lnTo>
                  <a:lnTo>
                    <a:pt x="199377" y="25857"/>
                  </a:lnTo>
                  <a:lnTo>
                    <a:pt x="199377" y="28930"/>
                  </a:lnTo>
                  <a:lnTo>
                    <a:pt x="196354" y="34975"/>
                  </a:lnTo>
                  <a:lnTo>
                    <a:pt x="162864" y="34975"/>
                  </a:lnTo>
                  <a:lnTo>
                    <a:pt x="159842" y="25857"/>
                  </a:lnTo>
                  <a:lnTo>
                    <a:pt x="158292" y="22821"/>
                  </a:lnTo>
                  <a:lnTo>
                    <a:pt x="158292" y="19799"/>
                  </a:lnTo>
                  <a:lnTo>
                    <a:pt x="200914" y="19799"/>
                  </a:lnTo>
                  <a:lnTo>
                    <a:pt x="200914" y="10668"/>
                  </a:lnTo>
                  <a:lnTo>
                    <a:pt x="184200" y="10668"/>
                  </a:lnTo>
                  <a:lnTo>
                    <a:pt x="184200" y="1498"/>
                  </a:lnTo>
                  <a:lnTo>
                    <a:pt x="173532" y="1498"/>
                  </a:lnTo>
                  <a:lnTo>
                    <a:pt x="173532" y="10668"/>
                  </a:lnTo>
                  <a:lnTo>
                    <a:pt x="124815" y="10668"/>
                  </a:lnTo>
                  <a:lnTo>
                    <a:pt x="124815" y="19799"/>
                  </a:lnTo>
                  <a:lnTo>
                    <a:pt x="147637" y="19799"/>
                  </a:lnTo>
                  <a:lnTo>
                    <a:pt x="149174" y="25857"/>
                  </a:lnTo>
                  <a:lnTo>
                    <a:pt x="150660" y="30416"/>
                  </a:lnTo>
                  <a:lnTo>
                    <a:pt x="152196" y="34975"/>
                  </a:lnTo>
                  <a:lnTo>
                    <a:pt x="133946" y="34975"/>
                  </a:lnTo>
                  <a:lnTo>
                    <a:pt x="129387" y="38049"/>
                  </a:lnTo>
                  <a:lnTo>
                    <a:pt x="129082" y="80670"/>
                  </a:lnTo>
                  <a:lnTo>
                    <a:pt x="124815" y="102006"/>
                  </a:lnTo>
                  <a:lnTo>
                    <a:pt x="124815" y="103492"/>
                  </a:lnTo>
                  <a:lnTo>
                    <a:pt x="120256" y="111125"/>
                  </a:lnTo>
                  <a:lnTo>
                    <a:pt x="120256" y="115697"/>
                  </a:lnTo>
                  <a:lnTo>
                    <a:pt x="124815" y="117182"/>
                  </a:lnTo>
                  <a:lnTo>
                    <a:pt x="129387" y="117182"/>
                  </a:lnTo>
                  <a:lnTo>
                    <a:pt x="130924" y="115697"/>
                  </a:lnTo>
                  <a:lnTo>
                    <a:pt x="132410" y="109588"/>
                  </a:lnTo>
                  <a:lnTo>
                    <a:pt x="135521" y="100863"/>
                  </a:lnTo>
                  <a:lnTo>
                    <a:pt x="137934" y="91122"/>
                  </a:lnTo>
                  <a:lnTo>
                    <a:pt x="139484" y="81114"/>
                  </a:lnTo>
                  <a:lnTo>
                    <a:pt x="139954" y="73075"/>
                  </a:lnTo>
                  <a:lnTo>
                    <a:pt x="140042" y="45643"/>
                  </a:lnTo>
                  <a:lnTo>
                    <a:pt x="141541" y="44157"/>
                  </a:lnTo>
                  <a:lnTo>
                    <a:pt x="238963" y="44157"/>
                  </a:lnTo>
                  <a:lnTo>
                    <a:pt x="238963" y="34975"/>
                  </a:lnTo>
                  <a:close/>
                </a:path>
                <a:path w="615314" h="117475">
                  <a:moveTo>
                    <a:pt x="365328" y="65443"/>
                  </a:moveTo>
                  <a:lnTo>
                    <a:pt x="312039" y="65443"/>
                  </a:lnTo>
                  <a:lnTo>
                    <a:pt x="312039" y="47180"/>
                  </a:lnTo>
                  <a:lnTo>
                    <a:pt x="359219" y="47180"/>
                  </a:lnTo>
                  <a:lnTo>
                    <a:pt x="359219" y="36512"/>
                  </a:lnTo>
                  <a:lnTo>
                    <a:pt x="312039" y="36512"/>
                  </a:lnTo>
                  <a:lnTo>
                    <a:pt x="312039" y="18262"/>
                  </a:lnTo>
                  <a:lnTo>
                    <a:pt x="312039" y="16725"/>
                  </a:lnTo>
                  <a:lnTo>
                    <a:pt x="351637" y="12153"/>
                  </a:lnTo>
                  <a:lnTo>
                    <a:pt x="354660" y="12153"/>
                  </a:lnTo>
                  <a:lnTo>
                    <a:pt x="354660" y="4572"/>
                  </a:lnTo>
                  <a:lnTo>
                    <a:pt x="353174" y="1498"/>
                  </a:lnTo>
                  <a:lnTo>
                    <a:pt x="348602" y="1498"/>
                  </a:lnTo>
                  <a:lnTo>
                    <a:pt x="334860" y="4572"/>
                  </a:lnTo>
                  <a:lnTo>
                    <a:pt x="328815" y="6057"/>
                  </a:lnTo>
                  <a:lnTo>
                    <a:pt x="311200" y="7861"/>
                  </a:lnTo>
                  <a:lnTo>
                    <a:pt x="294170" y="8940"/>
                  </a:lnTo>
                  <a:lnTo>
                    <a:pt x="257225" y="10668"/>
                  </a:lnTo>
                  <a:lnTo>
                    <a:pt x="251167" y="10668"/>
                  </a:lnTo>
                  <a:lnTo>
                    <a:pt x="251167" y="19799"/>
                  </a:lnTo>
                  <a:lnTo>
                    <a:pt x="261975" y="19786"/>
                  </a:lnTo>
                  <a:lnTo>
                    <a:pt x="273786" y="19608"/>
                  </a:lnTo>
                  <a:lnTo>
                    <a:pt x="287604" y="19151"/>
                  </a:lnTo>
                  <a:lnTo>
                    <a:pt x="299885" y="18262"/>
                  </a:lnTo>
                  <a:lnTo>
                    <a:pt x="299885" y="36512"/>
                  </a:lnTo>
                  <a:lnTo>
                    <a:pt x="254203" y="36512"/>
                  </a:lnTo>
                  <a:lnTo>
                    <a:pt x="251167" y="38049"/>
                  </a:lnTo>
                  <a:lnTo>
                    <a:pt x="251167" y="47180"/>
                  </a:lnTo>
                  <a:lnTo>
                    <a:pt x="299885" y="47180"/>
                  </a:lnTo>
                  <a:lnTo>
                    <a:pt x="299885" y="65443"/>
                  </a:lnTo>
                  <a:lnTo>
                    <a:pt x="246608" y="65443"/>
                  </a:lnTo>
                  <a:lnTo>
                    <a:pt x="245071" y="66979"/>
                  </a:lnTo>
                  <a:lnTo>
                    <a:pt x="245071" y="76111"/>
                  </a:lnTo>
                  <a:lnTo>
                    <a:pt x="299885" y="76111"/>
                  </a:lnTo>
                  <a:lnTo>
                    <a:pt x="299885" y="106565"/>
                  </a:lnTo>
                  <a:lnTo>
                    <a:pt x="272453" y="106565"/>
                  </a:lnTo>
                  <a:lnTo>
                    <a:pt x="272453" y="114160"/>
                  </a:lnTo>
                  <a:lnTo>
                    <a:pt x="273989" y="117182"/>
                  </a:lnTo>
                  <a:lnTo>
                    <a:pt x="289217" y="117182"/>
                  </a:lnTo>
                  <a:lnTo>
                    <a:pt x="299212" y="116979"/>
                  </a:lnTo>
                  <a:lnTo>
                    <a:pt x="306336" y="115481"/>
                  </a:lnTo>
                  <a:lnTo>
                    <a:pt x="310603" y="111417"/>
                  </a:lnTo>
                  <a:lnTo>
                    <a:pt x="312039" y="103492"/>
                  </a:lnTo>
                  <a:lnTo>
                    <a:pt x="312039" y="76111"/>
                  </a:lnTo>
                  <a:lnTo>
                    <a:pt x="365328" y="76111"/>
                  </a:lnTo>
                  <a:lnTo>
                    <a:pt x="365328" y="65443"/>
                  </a:lnTo>
                  <a:close/>
                </a:path>
                <a:path w="615314" h="117475">
                  <a:moveTo>
                    <a:pt x="407936" y="27393"/>
                  </a:moveTo>
                  <a:lnTo>
                    <a:pt x="397268" y="12153"/>
                  </a:lnTo>
                  <a:lnTo>
                    <a:pt x="395782" y="10668"/>
                  </a:lnTo>
                  <a:lnTo>
                    <a:pt x="392709" y="6057"/>
                  </a:lnTo>
                  <a:lnTo>
                    <a:pt x="391223" y="4572"/>
                  </a:lnTo>
                  <a:lnTo>
                    <a:pt x="385114" y="4572"/>
                  </a:lnTo>
                  <a:lnTo>
                    <a:pt x="382092" y="7594"/>
                  </a:lnTo>
                  <a:lnTo>
                    <a:pt x="382092" y="12153"/>
                  </a:lnTo>
                  <a:lnTo>
                    <a:pt x="383578" y="12153"/>
                  </a:lnTo>
                  <a:lnTo>
                    <a:pt x="385114" y="13703"/>
                  </a:lnTo>
                  <a:lnTo>
                    <a:pt x="388150" y="18262"/>
                  </a:lnTo>
                  <a:lnTo>
                    <a:pt x="391223" y="22821"/>
                  </a:lnTo>
                  <a:lnTo>
                    <a:pt x="395782" y="30416"/>
                  </a:lnTo>
                  <a:lnTo>
                    <a:pt x="398805" y="34975"/>
                  </a:lnTo>
                  <a:lnTo>
                    <a:pt x="398805" y="36512"/>
                  </a:lnTo>
                  <a:lnTo>
                    <a:pt x="404914" y="36512"/>
                  </a:lnTo>
                  <a:lnTo>
                    <a:pt x="407936" y="34975"/>
                  </a:lnTo>
                  <a:lnTo>
                    <a:pt x="407936" y="27393"/>
                  </a:lnTo>
                  <a:close/>
                </a:path>
                <a:path w="615314" h="117475">
                  <a:moveTo>
                    <a:pt x="479475" y="6057"/>
                  </a:moveTo>
                  <a:lnTo>
                    <a:pt x="474916" y="4572"/>
                  </a:lnTo>
                  <a:lnTo>
                    <a:pt x="470344" y="4572"/>
                  </a:lnTo>
                  <a:lnTo>
                    <a:pt x="468858" y="6057"/>
                  </a:lnTo>
                  <a:lnTo>
                    <a:pt x="467321" y="9131"/>
                  </a:lnTo>
                  <a:lnTo>
                    <a:pt x="464299" y="16725"/>
                  </a:lnTo>
                  <a:lnTo>
                    <a:pt x="462762" y="18262"/>
                  </a:lnTo>
                  <a:lnTo>
                    <a:pt x="453631" y="30416"/>
                  </a:lnTo>
                  <a:lnTo>
                    <a:pt x="453631" y="34975"/>
                  </a:lnTo>
                  <a:lnTo>
                    <a:pt x="456653" y="36512"/>
                  </a:lnTo>
                  <a:lnTo>
                    <a:pt x="462762" y="36512"/>
                  </a:lnTo>
                  <a:lnTo>
                    <a:pt x="468858" y="27393"/>
                  </a:lnTo>
                  <a:lnTo>
                    <a:pt x="471881" y="24358"/>
                  </a:lnTo>
                  <a:lnTo>
                    <a:pt x="479475" y="13703"/>
                  </a:lnTo>
                  <a:lnTo>
                    <a:pt x="479475" y="6057"/>
                  </a:lnTo>
                  <a:close/>
                </a:path>
                <a:path w="615314" h="117475">
                  <a:moveTo>
                    <a:pt x="482549" y="45643"/>
                  </a:moveTo>
                  <a:lnTo>
                    <a:pt x="479475" y="42621"/>
                  </a:lnTo>
                  <a:lnTo>
                    <a:pt x="436867" y="42621"/>
                  </a:lnTo>
                  <a:lnTo>
                    <a:pt x="436867" y="1498"/>
                  </a:lnTo>
                  <a:lnTo>
                    <a:pt x="435368" y="0"/>
                  </a:lnTo>
                  <a:lnTo>
                    <a:pt x="426199" y="0"/>
                  </a:lnTo>
                  <a:lnTo>
                    <a:pt x="426199" y="42621"/>
                  </a:lnTo>
                  <a:lnTo>
                    <a:pt x="375996" y="42621"/>
                  </a:lnTo>
                  <a:lnTo>
                    <a:pt x="375996" y="51752"/>
                  </a:lnTo>
                  <a:lnTo>
                    <a:pt x="470344" y="51752"/>
                  </a:lnTo>
                  <a:lnTo>
                    <a:pt x="471881" y="54775"/>
                  </a:lnTo>
                  <a:lnTo>
                    <a:pt x="471881" y="73075"/>
                  </a:lnTo>
                  <a:lnTo>
                    <a:pt x="379018" y="73075"/>
                  </a:lnTo>
                  <a:lnTo>
                    <a:pt x="379018" y="82207"/>
                  </a:lnTo>
                  <a:lnTo>
                    <a:pt x="471881" y="82207"/>
                  </a:lnTo>
                  <a:lnTo>
                    <a:pt x="471881" y="102006"/>
                  </a:lnTo>
                  <a:lnTo>
                    <a:pt x="470344" y="105029"/>
                  </a:lnTo>
                  <a:lnTo>
                    <a:pt x="374446" y="105029"/>
                  </a:lnTo>
                  <a:lnTo>
                    <a:pt x="374446" y="114160"/>
                  </a:lnTo>
                  <a:lnTo>
                    <a:pt x="479475" y="114160"/>
                  </a:lnTo>
                  <a:lnTo>
                    <a:pt x="482549" y="111125"/>
                  </a:lnTo>
                  <a:lnTo>
                    <a:pt x="482549" y="45643"/>
                  </a:lnTo>
                  <a:close/>
                </a:path>
                <a:path w="615314" h="117475">
                  <a:moveTo>
                    <a:pt x="535825" y="94361"/>
                  </a:moveTo>
                  <a:lnTo>
                    <a:pt x="532752" y="88265"/>
                  </a:lnTo>
                  <a:lnTo>
                    <a:pt x="531266" y="85229"/>
                  </a:lnTo>
                  <a:lnTo>
                    <a:pt x="526707" y="74561"/>
                  </a:lnTo>
                  <a:lnTo>
                    <a:pt x="520598" y="74561"/>
                  </a:lnTo>
                  <a:lnTo>
                    <a:pt x="517575" y="76111"/>
                  </a:lnTo>
                  <a:lnTo>
                    <a:pt x="517575" y="80670"/>
                  </a:lnTo>
                  <a:lnTo>
                    <a:pt x="519061" y="85229"/>
                  </a:lnTo>
                  <a:lnTo>
                    <a:pt x="522135" y="88265"/>
                  </a:lnTo>
                  <a:lnTo>
                    <a:pt x="523633" y="91338"/>
                  </a:lnTo>
                  <a:lnTo>
                    <a:pt x="523633" y="95897"/>
                  </a:lnTo>
                  <a:lnTo>
                    <a:pt x="526707" y="100469"/>
                  </a:lnTo>
                  <a:lnTo>
                    <a:pt x="526707" y="102006"/>
                  </a:lnTo>
                  <a:lnTo>
                    <a:pt x="531266" y="102006"/>
                  </a:lnTo>
                  <a:lnTo>
                    <a:pt x="535825" y="100469"/>
                  </a:lnTo>
                  <a:lnTo>
                    <a:pt x="535825" y="94361"/>
                  </a:lnTo>
                  <a:close/>
                </a:path>
                <a:path w="615314" h="117475">
                  <a:moveTo>
                    <a:pt x="595160" y="74561"/>
                  </a:moveTo>
                  <a:lnTo>
                    <a:pt x="586041" y="74561"/>
                  </a:lnTo>
                  <a:lnTo>
                    <a:pt x="584542" y="76111"/>
                  </a:lnTo>
                  <a:lnTo>
                    <a:pt x="583006" y="79133"/>
                  </a:lnTo>
                  <a:lnTo>
                    <a:pt x="581469" y="83693"/>
                  </a:lnTo>
                  <a:lnTo>
                    <a:pt x="579983" y="86766"/>
                  </a:lnTo>
                  <a:lnTo>
                    <a:pt x="578446" y="89801"/>
                  </a:lnTo>
                  <a:lnTo>
                    <a:pt x="575424" y="95897"/>
                  </a:lnTo>
                  <a:lnTo>
                    <a:pt x="575424" y="100469"/>
                  </a:lnTo>
                  <a:lnTo>
                    <a:pt x="578446" y="102006"/>
                  </a:lnTo>
                  <a:lnTo>
                    <a:pt x="584542" y="102006"/>
                  </a:lnTo>
                  <a:lnTo>
                    <a:pt x="586041" y="98920"/>
                  </a:lnTo>
                  <a:lnTo>
                    <a:pt x="589114" y="92875"/>
                  </a:lnTo>
                  <a:lnTo>
                    <a:pt x="590600" y="91338"/>
                  </a:lnTo>
                  <a:lnTo>
                    <a:pt x="595160" y="82207"/>
                  </a:lnTo>
                  <a:lnTo>
                    <a:pt x="595160" y="74561"/>
                  </a:lnTo>
                  <a:close/>
                </a:path>
                <a:path w="615314" h="117475">
                  <a:moveTo>
                    <a:pt x="614959" y="34975"/>
                  </a:moveTo>
                  <a:lnTo>
                    <a:pt x="613473" y="34975"/>
                  </a:lnTo>
                  <a:lnTo>
                    <a:pt x="611936" y="33489"/>
                  </a:lnTo>
                  <a:lnTo>
                    <a:pt x="605828" y="31953"/>
                  </a:lnTo>
                  <a:lnTo>
                    <a:pt x="601268" y="28930"/>
                  </a:lnTo>
                  <a:lnTo>
                    <a:pt x="595160" y="25857"/>
                  </a:lnTo>
                  <a:lnTo>
                    <a:pt x="587463" y="21717"/>
                  </a:lnTo>
                  <a:lnTo>
                    <a:pt x="581482" y="17691"/>
                  </a:lnTo>
                  <a:lnTo>
                    <a:pt x="575487" y="12801"/>
                  </a:lnTo>
                  <a:lnTo>
                    <a:pt x="573049" y="10668"/>
                  </a:lnTo>
                  <a:lnTo>
                    <a:pt x="567778" y="6057"/>
                  </a:lnTo>
                  <a:lnTo>
                    <a:pt x="563219" y="1498"/>
                  </a:lnTo>
                  <a:lnTo>
                    <a:pt x="561682" y="0"/>
                  </a:lnTo>
                  <a:lnTo>
                    <a:pt x="554088" y="0"/>
                  </a:lnTo>
                  <a:lnTo>
                    <a:pt x="552551" y="1498"/>
                  </a:lnTo>
                  <a:lnTo>
                    <a:pt x="551065" y="1498"/>
                  </a:lnTo>
                  <a:lnTo>
                    <a:pt x="549529" y="3035"/>
                  </a:lnTo>
                  <a:lnTo>
                    <a:pt x="549529" y="4572"/>
                  </a:lnTo>
                  <a:lnTo>
                    <a:pt x="538861" y="13703"/>
                  </a:lnTo>
                  <a:lnTo>
                    <a:pt x="535495" y="16370"/>
                  </a:lnTo>
                  <a:lnTo>
                    <a:pt x="528040" y="21285"/>
                  </a:lnTo>
                  <a:lnTo>
                    <a:pt x="516813" y="27406"/>
                  </a:lnTo>
                  <a:lnTo>
                    <a:pt x="502348" y="33489"/>
                  </a:lnTo>
                  <a:lnTo>
                    <a:pt x="500811" y="34975"/>
                  </a:lnTo>
                  <a:lnTo>
                    <a:pt x="497776" y="34975"/>
                  </a:lnTo>
                  <a:lnTo>
                    <a:pt x="497776" y="41084"/>
                  </a:lnTo>
                  <a:lnTo>
                    <a:pt x="499275" y="45643"/>
                  </a:lnTo>
                  <a:lnTo>
                    <a:pt x="506907" y="45643"/>
                  </a:lnTo>
                  <a:lnTo>
                    <a:pt x="516039" y="41084"/>
                  </a:lnTo>
                  <a:lnTo>
                    <a:pt x="519061" y="38049"/>
                  </a:lnTo>
                  <a:lnTo>
                    <a:pt x="520598" y="37287"/>
                  </a:lnTo>
                  <a:lnTo>
                    <a:pt x="520598" y="45643"/>
                  </a:lnTo>
                  <a:lnTo>
                    <a:pt x="551065" y="45643"/>
                  </a:lnTo>
                  <a:lnTo>
                    <a:pt x="551065" y="60871"/>
                  </a:lnTo>
                  <a:lnTo>
                    <a:pt x="502348" y="60871"/>
                  </a:lnTo>
                  <a:lnTo>
                    <a:pt x="502348" y="70002"/>
                  </a:lnTo>
                  <a:lnTo>
                    <a:pt x="551065" y="70002"/>
                  </a:lnTo>
                  <a:lnTo>
                    <a:pt x="551065" y="103492"/>
                  </a:lnTo>
                  <a:lnTo>
                    <a:pt x="502348" y="103492"/>
                  </a:lnTo>
                  <a:lnTo>
                    <a:pt x="500811" y="105029"/>
                  </a:lnTo>
                  <a:lnTo>
                    <a:pt x="500811" y="112623"/>
                  </a:lnTo>
                  <a:lnTo>
                    <a:pt x="613473" y="112623"/>
                  </a:lnTo>
                  <a:lnTo>
                    <a:pt x="613473" y="103492"/>
                  </a:lnTo>
                  <a:lnTo>
                    <a:pt x="561682" y="103492"/>
                  </a:lnTo>
                  <a:lnTo>
                    <a:pt x="561682" y="70002"/>
                  </a:lnTo>
                  <a:lnTo>
                    <a:pt x="611936" y="70002"/>
                  </a:lnTo>
                  <a:lnTo>
                    <a:pt x="611936" y="60871"/>
                  </a:lnTo>
                  <a:lnTo>
                    <a:pt x="561682" y="60871"/>
                  </a:lnTo>
                  <a:lnTo>
                    <a:pt x="561682" y="45643"/>
                  </a:lnTo>
                  <a:lnTo>
                    <a:pt x="592137" y="45643"/>
                  </a:lnTo>
                  <a:lnTo>
                    <a:pt x="592137" y="36512"/>
                  </a:lnTo>
                  <a:lnTo>
                    <a:pt x="522122" y="36512"/>
                  </a:lnTo>
                  <a:lnTo>
                    <a:pt x="528802" y="33172"/>
                  </a:lnTo>
                  <a:lnTo>
                    <a:pt x="537705" y="27597"/>
                  </a:lnTo>
                  <a:lnTo>
                    <a:pt x="546036" y="21145"/>
                  </a:lnTo>
                  <a:lnTo>
                    <a:pt x="554088" y="13703"/>
                  </a:lnTo>
                  <a:lnTo>
                    <a:pt x="555625" y="10668"/>
                  </a:lnTo>
                  <a:lnTo>
                    <a:pt x="558647" y="10668"/>
                  </a:lnTo>
                  <a:lnTo>
                    <a:pt x="560184" y="12153"/>
                  </a:lnTo>
                  <a:lnTo>
                    <a:pt x="561682" y="15240"/>
                  </a:lnTo>
                  <a:lnTo>
                    <a:pt x="564756" y="16725"/>
                  </a:lnTo>
                  <a:lnTo>
                    <a:pt x="605256" y="42735"/>
                  </a:lnTo>
                  <a:lnTo>
                    <a:pt x="610400" y="44157"/>
                  </a:lnTo>
                  <a:lnTo>
                    <a:pt x="614959" y="44157"/>
                  </a:lnTo>
                  <a:lnTo>
                    <a:pt x="614959" y="34975"/>
                  </a:lnTo>
                  <a:close/>
                </a:path>
              </a:pathLst>
            </a:custGeom>
            <a:solidFill>
              <a:srgbClr val="4A4B4D"/>
            </a:solidFill>
          </p:spPr>
          <p:txBody>
            <a:bodyPr wrap="square" lIns="0" tIns="0" rIns="0" bIns="0" rtlCol="0"/>
            <a:lstStyle/>
            <a:p>
              <a:endParaRPr/>
            </a:p>
          </p:txBody>
        </p:sp>
        <p:pic>
          <p:nvPicPr>
            <p:cNvPr id="34" name="object 34"/>
            <p:cNvPicPr/>
            <p:nvPr/>
          </p:nvPicPr>
          <p:blipFill>
            <a:blip r:embed="rId18" cstate="print"/>
            <a:stretch>
              <a:fillRect/>
            </a:stretch>
          </p:blipFill>
          <p:spPr>
            <a:xfrm>
              <a:off x="2624391" y="4162869"/>
              <a:ext cx="3569690" cy="298399"/>
            </a:xfrm>
            <a:prstGeom prst="rect">
              <a:avLst/>
            </a:prstGeom>
          </p:spPr>
        </p:pic>
        <p:pic>
          <p:nvPicPr>
            <p:cNvPr id="35" name="object 35"/>
            <p:cNvPicPr/>
            <p:nvPr/>
          </p:nvPicPr>
          <p:blipFill>
            <a:blip r:embed="rId19" cstate="print"/>
            <a:stretch>
              <a:fillRect/>
            </a:stretch>
          </p:blipFill>
          <p:spPr>
            <a:xfrm>
              <a:off x="1465960" y="4738293"/>
              <a:ext cx="618032" cy="118757"/>
            </a:xfrm>
            <a:prstGeom prst="rect">
              <a:avLst/>
            </a:prstGeom>
          </p:spPr>
        </p:pic>
        <p:sp>
          <p:nvSpPr>
            <p:cNvPr id="36" name="object 36"/>
            <p:cNvSpPr/>
            <p:nvPr/>
          </p:nvSpPr>
          <p:spPr>
            <a:xfrm>
              <a:off x="2654846" y="4653063"/>
              <a:ext cx="36830" cy="105410"/>
            </a:xfrm>
            <a:custGeom>
              <a:avLst/>
              <a:gdLst/>
              <a:ahLst/>
              <a:cxnLst/>
              <a:rect l="l" t="t" r="r" b="b"/>
              <a:pathLst>
                <a:path w="36830" h="105410">
                  <a:moveTo>
                    <a:pt x="36512" y="105016"/>
                  </a:moveTo>
                  <a:lnTo>
                    <a:pt x="27381" y="105016"/>
                  </a:lnTo>
                  <a:lnTo>
                    <a:pt x="24358" y="103479"/>
                  </a:lnTo>
                  <a:lnTo>
                    <a:pt x="24358" y="30454"/>
                  </a:lnTo>
                  <a:lnTo>
                    <a:pt x="3022" y="30454"/>
                  </a:lnTo>
                  <a:lnTo>
                    <a:pt x="0" y="28917"/>
                  </a:lnTo>
                  <a:lnTo>
                    <a:pt x="0" y="22821"/>
                  </a:lnTo>
                  <a:lnTo>
                    <a:pt x="1485" y="21285"/>
                  </a:lnTo>
                  <a:lnTo>
                    <a:pt x="19748" y="18249"/>
                  </a:lnTo>
                  <a:lnTo>
                    <a:pt x="24358" y="12153"/>
                  </a:lnTo>
                  <a:lnTo>
                    <a:pt x="27381" y="4559"/>
                  </a:lnTo>
                  <a:lnTo>
                    <a:pt x="27381" y="0"/>
                  </a:lnTo>
                  <a:lnTo>
                    <a:pt x="34975" y="0"/>
                  </a:lnTo>
                  <a:lnTo>
                    <a:pt x="36512" y="1536"/>
                  </a:lnTo>
                  <a:lnTo>
                    <a:pt x="36512" y="105016"/>
                  </a:lnTo>
                  <a:close/>
                </a:path>
              </a:pathLst>
            </a:custGeom>
            <a:solidFill>
              <a:srgbClr val="4A4B4D"/>
            </a:solidFill>
          </p:spPr>
          <p:txBody>
            <a:bodyPr wrap="square" lIns="0" tIns="0" rIns="0" bIns="0" rtlCol="0"/>
            <a:lstStyle/>
            <a:p>
              <a:endParaRPr/>
            </a:p>
          </p:txBody>
        </p:sp>
        <p:pic>
          <p:nvPicPr>
            <p:cNvPr id="37" name="object 37"/>
            <p:cNvPicPr/>
            <p:nvPr/>
          </p:nvPicPr>
          <p:blipFill>
            <a:blip r:embed="rId20" cstate="print"/>
            <a:stretch>
              <a:fillRect/>
            </a:stretch>
          </p:blipFill>
          <p:spPr>
            <a:xfrm>
              <a:off x="2642641" y="4646955"/>
              <a:ext cx="3371799" cy="301434"/>
            </a:xfrm>
            <a:prstGeom prst="rect">
              <a:avLst/>
            </a:prstGeom>
          </p:spPr>
        </p:pic>
      </p:grpSp>
      <p:grpSp>
        <p:nvGrpSpPr>
          <p:cNvPr id="38" name="object 38"/>
          <p:cNvGrpSpPr/>
          <p:nvPr/>
        </p:nvGrpSpPr>
        <p:grpSpPr>
          <a:xfrm>
            <a:off x="709358" y="5600"/>
            <a:ext cx="6842759" cy="717550"/>
            <a:chOff x="709358" y="5600"/>
            <a:chExt cx="6842759" cy="717550"/>
          </a:xfrm>
        </p:grpSpPr>
        <p:sp>
          <p:nvSpPr>
            <p:cNvPr id="39" name="object 39"/>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40" name="object 40"/>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41" name="object 41"/>
            <p:cNvPicPr/>
            <p:nvPr/>
          </p:nvPicPr>
          <p:blipFill>
            <a:blip r:embed="rId21" cstate="print"/>
            <a:stretch>
              <a:fillRect/>
            </a:stretch>
          </p:blipFill>
          <p:spPr>
            <a:xfrm>
              <a:off x="1003147" y="366369"/>
              <a:ext cx="462813" cy="170497"/>
            </a:xfrm>
            <a:prstGeom prst="rect">
              <a:avLst/>
            </a:prstGeom>
          </p:spPr>
        </p:pic>
        <p:sp>
          <p:nvSpPr>
            <p:cNvPr id="42" name="object 42"/>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43" name="object 43"/>
            <p:cNvPicPr/>
            <p:nvPr/>
          </p:nvPicPr>
          <p:blipFill>
            <a:blip r:embed="rId22" cstate="print"/>
            <a:stretch>
              <a:fillRect/>
            </a:stretch>
          </p:blipFill>
          <p:spPr>
            <a:xfrm>
              <a:off x="1662315" y="380059"/>
              <a:ext cx="156806" cy="149174"/>
            </a:xfrm>
            <a:prstGeom prst="rect">
              <a:avLst/>
            </a:prstGeom>
          </p:spPr>
        </p:pic>
        <p:sp>
          <p:nvSpPr>
            <p:cNvPr id="44" name="object 44"/>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45" name="object 45"/>
            <p:cNvPicPr/>
            <p:nvPr/>
          </p:nvPicPr>
          <p:blipFill>
            <a:blip r:embed="rId23" cstate="print"/>
            <a:stretch>
              <a:fillRect/>
            </a:stretch>
          </p:blipFill>
          <p:spPr>
            <a:xfrm>
              <a:off x="2021585" y="366369"/>
              <a:ext cx="343992" cy="170497"/>
            </a:xfrm>
            <a:prstGeom prst="rect">
              <a:avLst/>
            </a:prstGeom>
          </p:spPr>
        </p:pic>
        <p:pic>
          <p:nvPicPr>
            <p:cNvPr id="46" name="object 46"/>
            <p:cNvPicPr/>
            <p:nvPr/>
          </p:nvPicPr>
          <p:blipFill>
            <a:blip r:embed="rId24" cstate="print"/>
            <a:stretch>
              <a:fillRect/>
            </a:stretch>
          </p:blipFill>
          <p:spPr>
            <a:xfrm>
              <a:off x="2552852" y="366369"/>
              <a:ext cx="1604467" cy="168960"/>
            </a:xfrm>
            <a:prstGeom prst="rect">
              <a:avLst/>
            </a:prstGeom>
          </p:spPr>
        </p:pic>
      </p:grpSp>
      <p:sp>
        <p:nvSpPr>
          <p:cNvPr id="49" name="正方形/長方形 48">
            <a:extLst>
              <a:ext uri="{FF2B5EF4-FFF2-40B4-BE49-F238E27FC236}">
                <a16:creationId xmlns:a16="http://schemas.microsoft.com/office/drawing/2014/main" id="{DE6AE5BB-55D4-29F8-3585-DE85B54DED68}"/>
              </a:ext>
            </a:extLst>
          </p:cNvPr>
          <p:cNvSpPr/>
          <p:nvPr/>
        </p:nvSpPr>
        <p:spPr>
          <a:xfrm>
            <a:off x="3989832" y="4318407"/>
            <a:ext cx="2458440" cy="16100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テキスト ボックス 47">
            <a:extLst>
              <a:ext uri="{FF2B5EF4-FFF2-40B4-BE49-F238E27FC236}">
                <a16:creationId xmlns:a16="http://schemas.microsoft.com/office/drawing/2014/main" id="{05F3B942-D928-FE53-36AE-1B658319A64B}"/>
              </a:ext>
            </a:extLst>
          </p:cNvPr>
          <p:cNvSpPr txBox="1"/>
          <p:nvPr/>
        </p:nvSpPr>
        <p:spPr>
          <a:xfrm>
            <a:off x="3915003" y="4271089"/>
            <a:ext cx="2553904" cy="246221"/>
          </a:xfrm>
          <a:prstGeom prst="rect">
            <a:avLst/>
          </a:prstGeom>
          <a:noFill/>
        </p:spPr>
        <p:txBody>
          <a:bodyPr wrap="non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概ね休業前の賃金の</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3</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分の</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2</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相当額を支給</a:t>
            </a:r>
          </a:p>
        </p:txBody>
      </p:sp>
      <p:grpSp>
        <p:nvGrpSpPr>
          <p:cNvPr id="47" name="object 2"/>
          <p:cNvGrpSpPr/>
          <p:nvPr/>
        </p:nvGrpSpPr>
        <p:grpSpPr>
          <a:xfrm>
            <a:off x="3415956" y="10148442"/>
            <a:ext cx="703580" cy="91440"/>
            <a:chOff x="3415956" y="10148442"/>
            <a:chExt cx="703580" cy="91440"/>
          </a:xfrm>
        </p:grpSpPr>
        <p:sp>
          <p:nvSpPr>
            <p:cNvPr id="50" name="object 3"/>
            <p:cNvSpPr/>
            <p:nvPr/>
          </p:nvSpPr>
          <p:spPr>
            <a:xfrm>
              <a:off x="3415957" y="10148442"/>
              <a:ext cx="292735" cy="91440"/>
            </a:xfrm>
            <a:custGeom>
              <a:avLst/>
              <a:gdLst/>
              <a:ahLst/>
              <a:cxnLst/>
              <a:rect l="l" t="t" r="r" b="b"/>
              <a:pathLst>
                <a:path w="292735" h="91440">
                  <a:moveTo>
                    <a:pt x="217690" y="44094"/>
                  </a:moveTo>
                  <a:lnTo>
                    <a:pt x="0" y="44094"/>
                  </a:lnTo>
                  <a:lnTo>
                    <a:pt x="0" y="50190"/>
                  </a:lnTo>
                  <a:lnTo>
                    <a:pt x="217690" y="50190"/>
                  </a:lnTo>
                  <a:lnTo>
                    <a:pt x="217690" y="44094"/>
                  </a:lnTo>
                  <a:close/>
                </a:path>
                <a:path w="292735" h="91440">
                  <a:moveTo>
                    <a:pt x="292290" y="3022"/>
                  </a:moveTo>
                  <a:lnTo>
                    <a:pt x="290753" y="0"/>
                  </a:lnTo>
                  <a:lnTo>
                    <a:pt x="284657" y="0"/>
                  </a:lnTo>
                  <a:lnTo>
                    <a:pt x="283121" y="3022"/>
                  </a:lnTo>
                  <a:lnTo>
                    <a:pt x="283121" y="4559"/>
                  </a:lnTo>
                  <a:lnTo>
                    <a:pt x="281622" y="10617"/>
                  </a:lnTo>
                  <a:lnTo>
                    <a:pt x="278549" y="16713"/>
                  </a:lnTo>
                  <a:lnTo>
                    <a:pt x="269430" y="18249"/>
                  </a:lnTo>
                  <a:lnTo>
                    <a:pt x="261835" y="19748"/>
                  </a:lnTo>
                  <a:lnTo>
                    <a:pt x="260299" y="19748"/>
                  </a:lnTo>
                  <a:lnTo>
                    <a:pt x="260299" y="25844"/>
                  </a:lnTo>
                  <a:lnTo>
                    <a:pt x="281622" y="25844"/>
                  </a:lnTo>
                  <a:lnTo>
                    <a:pt x="281622" y="89789"/>
                  </a:lnTo>
                  <a:lnTo>
                    <a:pt x="283121" y="91325"/>
                  </a:lnTo>
                  <a:lnTo>
                    <a:pt x="289217" y="91325"/>
                  </a:lnTo>
                  <a:lnTo>
                    <a:pt x="292290" y="89789"/>
                  </a:lnTo>
                  <a:lnTo>
                    <a:pt x="292290" y="3022"/>
                  </a:lnTo>
                  <a:close/>
                </a:path>
              </a:pathLst>
            </a:custGeom>
            <a:solidFill>
              <a:srgbClr val="4D4D4F"/>
            </a:solidFill>
          </p:spPr>
          <p:txBody>
            <a:bodyPr wrap="square" lIns="0" tIns="0" rIns="0" bIns="0" rtlCol="0"/>
            <a:lstStyle/>
            <a:p>
              <a:endParaRPr/>
            </a:p>
          </p:txBody>
        </p:sp>
        <p:pic>
          <p:nvPicPr>
            <p:cNvPr id="51" name="object 4"/>
            <p:cNvPicPr/>
            <p:nvPr/>
          </p:nvPicPr>
          <p:blipFill>
            <a:blip r:embed="rId25" cstate="print"/>
            <a:stretch>
              <a:fillRect/>
            </a:stretch>
          </p:blipFill>
          <p:spPr>
            <a:xfrm>
              <a:off x="3738663" y="10148442"/>
              <a:ext cx="123329" cy="91325"/>
            </a:xfrm>
            <a:prstGeom prst="rect">
              <a:avLst/>
            </a:prstGeom>
          </p:spPr>
        </p:pic>
        <p:sp>
          <p:nvSpPr>
            <p:cNvPr id="52"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070178" y="1925141"/>
              <a:ext cx="5393334" cy="3201339"/>
            </a:xfrm>
            <a:prstGeom prst="rect">
              <a:avLst/>
            </a:prstGeom>
          </p:spPr>
        </p:pic>
        <p:pic>
          <p:nvPicPr>
            <p:cNvPr id="9" name="object 9"/>
            <p:cNvPicPr/>
            <p:nvPr/>
          </p:nvPicPr>
          <p:blipFill>
            <a:blip r:embed="rId3" cstate="print"/>
            <a:stretch>
              <a:fillRect/>
            </a:stretch>
          </p:blipFill>
          <p:spPr>
            <a:xfrm>
              <a:off x="890536" y="1229474"/>
              <a:ext cx="5752604" cy="534339"/>
            </a:xfrm>
            <a:prstGeom prst="rect">
              <a:avLst/>
            </a:prstGeom>
          </p:spPr>
        </p:pic>
        <p:sp>
          <p:nvSpPr>
            <p:cNvPr id="10" name="object 10"/>
            <p:cNvSpPr/>
            <p:nvPr/>
          </p:nvSpPr>
          <p:spPr>
            <a:xfrm>
              <a:off x="5586704" y="1246238"/>
              <a:ext cx="55244" cy="82550"/>
            </a:xfrm>
            <a:custGeom>
              <a:avLst/>
              <a:gdLst/>
              <a:ahLst/>
              <a:cxnLst/>
              <a:rect l="l" t="t" r="r" b="b"/>
              <a:pathLst>
                <a:path w="55245" h="82550">
                  <a:moveTo>
                    <a:pt x="0" y="82207"/>
                  </a:moveTo>
                  <a:lnTo>
                    <a:pt x="0" y="0"/>
                  </a:lnTo>
                  <a:lnTo>
                    <a:pt x="54775" y="41071"/>
                  </a:lnTo>
                  <a:lnTo>
                    <a:pt x="0" y="82207"/>
                  </a:lnTo>
                  <a:close/>
                </a:path>
              </a:pathLst>
            </a:custGeom>
            <a:solidFill>
              <a:srgbClr val="00B6F0"/>
            </a:solidFill>
          </p:spPr>
          <p:txBody>
            <a:bodyPr wrap="square" lIns="0" tIns="0" rIns="0" bIns="0" rtlCol="0"/>
            <a:lstStyle/>
            <a:p>
              <a:endParaRPr/>
            </a:p>
          </p:txBody>
        </p:sp>
        <p:pic>
          <p:nvPicPr>
            <p:cNvPr id="11" name="object 11"/>
            <p:cNvPicPr/>
            <p:nvPr/>
          </p:nvPicPr>
          <p:blipFill>
            <a:blip r:embed="rId4" cstate="print"/>
            <a:stretch>
              <a:fillRect/>
            </a:stretch>
          </p:blipFill>
          <p:spPr>
            <a:xfrm>
              <a:off x="5696292" y="1235570"/>
              <a:ext cx="71539" cy="101993"/>
            </a:xfrm>
            <a:prstGeom prst="rect">
              <a:avLst/>
            </a:prstGeom>
          </p:spPr>
        </p:pic>
        <p:pic>
          <p:nvPicPr>
            <p:cNvPr id="12" name="object 12"/>
            <p:cNvPicPr/>
            <p:nvPr/>
          </p:nvPicPr>
          <p:blipFill>
            <a:blip r:embed="rId5" cstate="print"/>
            <a:stretch>
              <a:fillRect/>
            </a:stretch>
          </p:blipFill>
          <p:spPr>
            <a:xfrm>
              <a:off x="5787631" y="1232547"/>
              <a:ext cx="409473" cy="105016"/>
            </a:xfrm>
            <a:prstGeom prst="rect">
              <a:avLst/>
            </a:prstGeom>
          </p:spPr>
        </p:pic>
      </p:grpSp>
      <p:grpSp>
        <p:nvGrpSpPr>
          <p:cNvPr id="13" name="object 13"/>
          <p:cNvGrpSpPr/>
          <p:nvPr/>
        </p:nvGrpSpPr>
        <p:grpSpPr>
          <a:xfrm>
            <a:off x="710907" y="5647689"/>
            <a:ext cx="6113780" cy="4315460"/>
            <a:chOff x="710907" y="5647689"/>
            <a:chExt cx="6113780" cy="4315460"/>
          </a:xfrm>
        </p:grpSpPr>
        <p:sp>
          <p:nvSpPr>
            <p:cNvPr id="14" name="object 14"/>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15" name="object 15"/>
            <p:cNvPicPr/>
            <p:nvPr/>
          </p:nvPicPr>
          <p:blipFill>
            <a:blip r:embed="rId6" cstate="print"/>
            <a:stretch>
              <a:fillRect/>
            </a:stretch>
          </p:blipFill>
          <p:spPr>
            <a:xfrm>
              <a:off x="890536" y="5796254"/>
              <a:ext cx="5754141" cy="534352"/>
            </a:xfrm>
            <a:prstGeom prst="rect">
              <a:avLst/>
            </a:prstGeom>
          </p:spPr>
        </p:pic>
        <p:sp>
          <p:nvSpPr>
            <p:cNvPr id="16" name="object 16"/>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17" name="object 17"/>
            <p:cNvPicPr/>
            <p:nvPr/>
          </p:nvPicPr>
          <p:blipFill>
            <a:blip r:embed="rId7" cstate="print"/>
            <a:stretch>
              <a:fillRect/>
            </a:stretch>
          </p:blipFill>
          <p:spPr>
            <a:xfrm>
              <a:off x="5696292" y="5802363"/>
              <a:ext cx="71539" cy="101993"/>
            </a:xfrm>
            <a:prstGeom prst="rect">
              <a:avLst/>
            </a:prstGeom>
          </p:spPr>
        </p:pic>
        <p:pic>
          <p:nvPicPr>
            <p:cNvPr id="18" name="object 18"/>
            <p:cNvPicPr/>
            <p:nvPr/>
          </p:nvPicPr>
          <p:blipFill>
            <a:blip r:embed="rId8" cstate="print"/>
            <a:stretch>
              <a:fillRect/>
            </a:stretch>
          </p:blipFill>
          <p:spPr>
            <a:xfrm>
              <a:off x="5787631" y="5799340"/>
              <a:ext cx="433832" cy="105016"/>
            </a:xfrm>
            <a:prstGeom prst="rect">
              <a:avLst/>
            </a:prstGeom>
          </p:spPr>
        </p:pic>
      </p:grpSp>
      <p:sp>
        <p:nvSpPr>
          <p:cNvPr id="19" name="object 1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EECFB"/>
          </a:solidFill>
        </p:spPr>
        <p:txBody>
          <a:bodyPr wrap="square" lIns="0" tIns="0" rIns="0" bIns="0" rtlCol="0"/>
          <a:lstStyle/>
          <a:p>
            <a:endParaRPr/>
          </a:p>
        </p:txBody>
      </p:sp>
      <p:grpSp>
        <p:nvGrpSpPr>
          <p:cNvPr id="20" name="object 20"/>
          <p:cNvGrpSpPr/>
          <p:nvPr/>
        </p:nvGrpSpPr>
        <p:grpSpPr>
          <a:xfrm>
            <a:off x="7183539" y="1080286"/>
            <a:ext cx="368935" cy="688340"/>
            <a:chOff x="7183539" y="1080286"/>
            <a:chExt cx="368935" cy="688340"/>
          </a:xfrm>
        </p:grpSpPr>
        <p:sp>
          <p:nvSpPr>
            <p:cNvPr id="21" name="object 21"/>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5C6C8"/>
            </a:solidFill>
          </p:spPr>
          <p:txBody>
            <a:bodyPr wrap="square" lIns="0" tIns="0" rIns="0" bIns="0" rtlCol="0"/>
            <a:lstStyle/>
            <a:p>
              <a:endParaRPr/>
            </a:p>
          </p:txBody>
        </p:sp>
        <p:sp>
          <p:nvSpPr>
            <p:cNvPr id="22" name="object 22"/>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3" name="object 23"/>
            <p:cNvPicPr/>
            <p:nvPr/>
          </p:nvPicPr>
          <p:blipFill>
            <a:blip r:embed="rId9" cstate="print"/>
            <a:stretch>
              <a:fillRect/>
            </a:stretch>
          </p:blipFill>
          <p:spPr>
            <a:xfrm>
              <a:off x="7296200" y="1401508"/>
              <a:ext cx="133946" cy="270967"/>
            </a:xfrm>
            <a:prstGeom prst="rect">
              <a:avLst/>
            </a:prstGeom>
          </p:spPr>
        </p:pic>
      </p:grpSp>
      <p:grpSp>
        <p:nvGrpSpPr>
          <p:cNvPr id="24" name="object 24"/>
          <p:cNvGrpSpPr/>
          <p:nvPr/>
        </p:nvGrpSpPr>
        <p:grpSpPr>
          <a:xfrm>
            <a:off x="7183539" y="2570606"/>
            <a:ext cx="368935" cy="688340"/>
            <a:chOff x="7183539" y="2570606"/>
            <a:chExt cx="368935" cy="688340"/>
          </a:xfrm>
        </p:grpSpPr>
        <p:sp>
          <p:nvSpPr>
            <p:cNvPr id="25" name="object 25"/>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26" name="object 26"/>
            <p:cNvPicPr/>
            <p:nvPr/>
          </p:nvPicPr>
          <p:blipFill>
            <a:blip r:embed="rId10" cstate="print"/>
            <a:stretch>
              <a:fillRect/>
            </a:stretch>
          </p:blipFill>
          <p:spPr>
            <a:xfrm>
              <a:off x="7296200" y="2686303"/>
              <a:ext cx="133946" cy="272503"/>
            </a:xfrm>
            <a:prstGeom prst="rect">
              <a:avLst/>
            </a:prstGeom>
          </p:spPr>
        </p:pic>
        <p:pic>
          <p:nvPicPr>
            <p:cNvPr id="27" name="object 27"/>
            <p:cNvPicPr/>
            <p:nvPr/>
          </p:nvPicPr>
          <p:blipFill>
            <a:blip r:embed="rId11" cstate="print"/>
            <a:stretch>
              <a:fillRect/>
            </a:stretch>
          </p:blipFill>
          <p:spPr>
            <a:xfrm>
              <a:off x="7294664" y="3013570"/>
              <a:ext cx="137020" cy="137020"/>
            </a:xfrm>
            <a:prstGeom prst="rect">
              <a:avLst/>
            </a:prstGeom>
          </p:spPr>
        </p:pic>
      </p:grpSp>
      <p:grpSp>
        <p:nvGrpSpPr>
          <p:cNvPr id="28" name="object 28"/>
          <p:cNvGrpSpPr/>
          <p:nvPr/>
        </p:nvGrpSpPr>
        <p:grpSpPr>
          <a:xfrm>
            <a:off x="7183539" y="1826221"/>
            <a:ext cx="368935" cy="687070"/>
            <a:chOff x="7183539" y="1826221"/>
            <a:chExt cx="368935" cy="687070"/>
          </a:xfrm>
        </p:grpSpPr>
        <p:sp>
          <p:nvSpPr>
            <p:cNvPr id="29" name="object 29"/>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30" name="object 30"/>
            <p:cNvPicPr/>
            <p:nvPr/>
          </p:nvPicPr>
          <p:blipFill>
            <a:blip r:embed="rId12" cstate="print"/>
            <a:stretch>
              <a:fillRect/>
            </a:stretch>
          </p:blipFill>
          <p:spPr>
            <a:xfrm>
              <a:off x="7296200" y="1940369"/>
              <a:ext cx="133946" cy="274040"/>
            </a:xfrm>
            <a:prstGeom prst="rect">
              <a:avLst/>
            </a:prstGeom>
          </p:spPr>
        </p:pic>
        <p:pic>
          <p:nvPicPr>
            <p:cNvPr id="31" name="object 31"/>
            <p:cNvPicPr/>
            <p:nvPr/>
          </p:nvPicPr>
          <p:blipFill>
            <a:blip r:embed="rId13" cstate="print"/>
            <a:stretch>
              <a:fillRect/>
            </a:stretch>
          </p:blipFill>
          <p:spPr>
            <a:xfrm>
              <a:off x="7294664" y="2269184"/>
              <a:ext cx="137020" cy="135483"/>
            </a:xfrm>
            <a:prstGeom prst="rect">
              <a:avLst/>
            </a:prstGeom>
          </p:spPr>
        </p:pic>
      </p:grpSp>
      <p:grpSp>
        <p:nvGrpSpPr>
          <p:cNvPr id="32" name="object 32"/>
          <p:cNvGrpSpPr/>
          <p:nvPr/>
        </p:nvGrpSpPr>
        <p:grpSpPr>
          <a:xfrm>
            <a:off x="7183539" y="3314991"/>
            <a:ext cx="368935" cy="688340"/>
            <a:chOff x="7183539" y="3314991"/>
            <a:chExt cx="368935" cy="688340"/>
          </a:xfrm>
        </p:grpSpPr>
        <p:sp>
          <p:nvSpPr>
            <p:cNvPr id="33" name="object 33"/>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34" name="object 34"/>
            <p:cNvPicPr/>
            <p:nvPr/>
          </p:nvPicPr>
          <p:blipFill>
            <a:blip r:embed="rId14" cstate="print"/>
            <a:stretch>
              <a:fillRect/>
            </a:stretch>
          </p:blipFill>
          <p:spPr>
            <a:xfrm>
              <a:off x="7296200" y="3430689"/>
              <a:ext cx="133946" cy="272453"/>
            </a:xfrm>
            <a:prstGeom prst="rect">
              <a:avLst/>
            </a:prstGeom>
          </p:spPr>
        </p:pic>
        <p:pic>
          <p:nvPicPr>
            <p:cNvPr id="35" name="object 35"/>
            <p:cNvPicPr/>
            <p:nvPr/>
          </p:nvPicPr>
          <p:blipFill>
            <a:blip r:embed="rId15" cstate="print"/>
            <a:stretch>
              <a:fillRect/>
            </a:stretch>
          </p:blipFill>
          <p:spPr>
            <a:xfrm>
              <a:off x="7294664" y="3759492"/>
              <a:ext cx="137020" cy="135483"/>
            </a:xfrm>
            <a:prstGeom prst="rect">
              <a:avLst/>
            </a:prstGeom>
          </p:spPr>
        </p:pic>
      </p:grpSp>
      <p:grpSp>
        <p:nvGrpSpPr>
          <p:cNvPr id="36" name="object 36"/>
          <p:cNvGrpSpPr/>
          <p:nvPr/>
        </p:nvGrpSpPr>
        <p:grpSpPr>
          <a:xfrm>
            <a:off x="7183539" y="4060875"/>
            <a:ext cx="368935" cy="687070"/>
            <a:chOff x="7183539" y="4060875"/>
            <a:chExt cx="368935" cy="687070"/>
          </a:xfrm>
        </p:grpSpPr>
        <p:sp>
          <p:nvSpPr>
            <p:cNvPr id="37" name="object 37"/>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38" name="object 38"/>
            <p:cNvPicPr/>
            <p:nvPr/>
          </p:nvPicPr>
          <p:blipFill>
            <a:blip r:embed="rId16" cstate="print"/>
            <a:stretch>
              <a:fillRect/>
            </a:stretch>
          </p:blipFill>
          <p:spPr>
            <a:xfrm>
              <a:off x="7296200" y="4175073"/>
              <a:ext cx="133946" cy="273989"/>
            </a:xfrm>
            <a:prstGeom prst="rect">
              <a:avLst/>
            </a:prstGeom>
          </p:spPr>
        </p:pic>
        <p:pic>
          <p:nvPicPr>
            <p:cNvPr id="39" name="object 39"/>
            <p:cNvPicPr/>
            <p:nvPr/>
          </p:nvPicPr>
          <p:blipFill>
            <a:blip r:embed="rId17" cstate="print"/>
            <a:stretch>
              <a:fillRect/>
            </a:stretch>
          </p:blipFill>
          <p:spPr>
            <a:xfrm>
              <a:off x="7294664" y="4503889"/>
              <a:ext cx="137020" cy="136969"/>
            </a:xfrm>
            <a:prstGeom prst="rect">
              <a:avLst/>
            </a:prstGeom>
          </p:spPr>
        </p:pic>
      </p:grpSp>
      <p:grpSp>
        <p:nvGrpSpPr>
          <p:cNvPr id="40" name="object 40"/>
          <p:cNvGrpSpPr/>
          <p:nvPr/>
        </p:nvGrpSpPr>
        <p:grpSpPr>
          <a:xfrm>
            <a:off x="7183539" y="4805260"/>
            <a:ext cx="368935" cy="688340"/>
            <a:chOff x="7183539" y="4805260"/>
            <a:chExt cx="368935" cy="688340"/>
          </a:xfrm>
        </p:grpSpPr>
        <p:sp>
          <p:nvSpPr>
            <p:cNvPr id="41" name="object 41"/>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2" name="object 42"/>
            <p:cNvPicPr/>
            <p:nvPr/>
          </p:nvPicPr>
          <p:blipFill>
            <a:blip r:embed="rId18" cstate="print"/>
            <a:stretch>
              <a:fillRect/>
            </a:stretch>
          </p:blipFill>
          <p:spPr>
            <a:xfrm>
              <a:off x="7296200" y="4920957"/>
              <a:ext cx="133946" cy="272503"/>
            </a:xfrm>
            <a:prstGeom prst="rect">
              <a:avLst/>
            </a:prstGeom>
          </p:spPr>
        </p:pic>
        <p:pic>
          <p:nvPicPr>
            <p:cNvPr id="43" name="object 43"/>
            <p:cNvPicPr/>
            <p:nvPr/>
          </p:nvPicPr>
          <p:blipFill>
            <a:blip r:embed="rId19" cstate="print"/>
            <a:stretch>
              <a:fillRect/>
            </a:stretch>
          </p:blipFill>
          <p:spPr>
            <a:xfrm>
              <a:off x="7294664" y="5248274"/>
              <a:ext cx="137020" cy="136969"/>
            </a:xfrm>
            <a:prstGeom prst="rect">
              <a:avLst/>
            </a:prstGeom>
          </p:spPr>
        </p:pic>
      </p:grpSp>
      <p:grpSp>
        <p:nvGrpSpPr>
          <p:cNvPr id="44" name="object 44"/>
          <p:cNvGrpSpPr/>
          <p:nvPr/>
        </p:nvGrpSpPr>
        <p:grpSpPr>
          <a:xfrm>
            <a:off x="7183539" y="5549645"/>
            <a:ext cx="368935" cy="688340"/>
            <a:chOff x="7183539" y="5549645"/>
            <a:chExt cx="368935" cy="688340"/>
          </a:xfrm>
        </p:grpSpPr>
        <p:sp>
          <p:nvSpPr>
            <p:cNvPr id="45" name="object 45"/>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46" name="object 46"/>
            <p:cNvPicPr/>
            <p:nvPr/>
          </p:nvPicPr>
          <p:blipFill>
            <a:blip r:embed="rId20" cstate="print"/>
            <a:stretch>
              <a:fillRect/>
            </a:stretch>
          </p:blipFill>
          <p:spPr>
            <a:xfrm>
              <a:off x="7296200" y="5665342"/>
              <a:ext cx="133946" cy="272503"/>
            </a:xfrm>
            <a:prstGeom prst="rect">
              <a:avLst/>
            </a:prstGeom>
          </p:spPr>
        </p:pic>
        <p:pic>
          <p:nvPicPr>
            <p:cNvPr id="47" name="object 47"/>
            <p:cNvPicPr/>
            <p:nvPr/>
          </p:nvPicPr>
          <p:blipFill>
            <a:blip r:embed="rId21" cstate="print"/>
            <a:stretch>
              <a:fillRect/>
            </a:stretch>
          </p:blipFill>
          <p:spPr>
            <a:xfrm>
              <a:off x="7294664" y="5994145"/>
              <a:ext cx="137020" cy="135483"/>
            </a:xfrm>
            <a:prstGeom prst="rect">
              <a:avLst/>
            </a:prstGeom>
          </p:spPr>
        </p:pic>
      </p:grpSp>
      <p:grpSp>
        <p:nvGrpSpPr>
          <p:cNvPr id="48" name="object 48"/>
          <p:cNvGrpSpPr/>
          <p:nvPr/>
        </p:nvGrpSpPr>
        <p:grpSpPr>
          <a:xfrm>
            <a:off x="7183539" y="6295580"/>
            <a:ext cx="368935" cy="687070"/>
            <a:chOff x="7183539" y="6295580"/>
            <a:chExt cx="368935" cy="687070"/>
          </a:xfrm>
        </p:grpSpPr>
        <p:sp>
          <p:nvSpPr>
            <p:cNvPr id="49" name="object 49"/>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5C6C8"/>
            </a:solidFill>
          </p:spPr>
          <p:txBody>
            <a:bodyPr wrap="square" lIns="0" tIns="0" rIns="0" bIns="0" rtlCol="0"/>
            <a:lstStyle/>
            <a:p>
              <a:endParaRPr/>
            </a:p>
          </p:txBody>
        </p:sp>
        <p:pic>
          <p:nvPicPr>
            <p:cNvPr id="50" name="object 50"/>
            <p:cNvPicPr/>
            <p:nvPr/>
          </p:nvPicPr>
          <p:blipFill>
            <a:blip r:embed="rId22" cstate="print"/>
            <a:stretch>
              <a:fillRect/>
            </a:stretch>
          </p:blipFill>
          <p:spPr>
            <a:xfrm>
              <a:off x="7296200" y="6409727"/>
              <a:ext cx="133946" cy="274040"/>
            </a:xfrm>
            <a:prstGeom prst="rect">
              <a:avLst/>
            </a:prstGeom>
          </p:spPr>
        </p:pic>
        <p:pic>
          <p:nvPicPr>
            <p:cNvPr id="51" name="object 51"/>
            <p:cNvPicPr/>
            <p:nvPr/>
          </p:nvPicPr>
          <p:blipFill>
            <a:blip r:embed="rId23" cstate="print"/>
            <a:stretch>
              <a:fillRect/>
            </a:stretch>
          </p:blipFill>
          <p:spPr>
            <a:xfrm>
              <a:off x="7294664" y="6738543"/>
              <a:ext cx="137020" cy="137020"/>
            </a:xfrm>
            <a:prstGeom prst="rect">
              <a:avLst/>
            </a:prstGeom>
          </p:spPr>
        </p:pic>
      </p:grpSp>
      <p:grpSp>
        <p:nvGrpSpPr>
          <p:cNvPr id="52" name="object 52"/>
          <p:cNvGrpSpPr/>
          <p:nvPr/>
        </p:nvGrpSpPr>
        <p:grpSpPr>
          <a:xfrm>
            <a:off x="7183539" y="7039964"/>
            <a:ext cx="368935" cy="688340"/>
            <a:chOff x="7183539" y="7039964"/>
            <a:chExt cx="368935" cy="688340"/>
          </a:xfrm>
        </p:grpSpPr>
        <p:sp>
          <p:nvSpPr>
            <p:cNvPr id="53" name="object 53"/>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5C6C8"/>
            </a:solidFill>
          </p:spPr>
          <p:txBody>
            <a:bodyPr wrap="square" lIns="0" tIns="0" rIns="0" bIns="0" rtlCol="0"/>
            <a:lstStyle/>
            <a:p>
              <a:endParaRPr/>
            </a:p>
          </p:txBody>
        </p:sp>
        <p:pic>
          <p:nvPicPr>
            <p:cNvPr id="54" name="object 54"/>
            <p:cNvPicPr/>
            <p:nvPr/>
          </p:nvPicPr>
          <p:blipFill>
            <a:blip r:embed="rId24" cstate="print"/>
            <a:stretch>
              <a:fillRect/>
            </a:stretch>
          </p:blipFill>
          <p:spPr>
            <a:xfrm>
              <a:off x="7296200" y="7155662"/>
              <a:ext cx="133946" cy="272503"/>
            </a:xfrm>
            <a:prstGeom prst="rect">
              <a:avLst/>
            </a:prstGeom>
          </p:spPr>
        </p:pic>
        <p:pic>
          <p:nvPicPr>
            <p:cNvPr id="55" name="object 55"/>
            <p:cNvPicPr/>
            <p:nvPr/>
          </p:nvPicPr>
          <p:blipFill>
            <a:blip r:embed="rId25" cstate="print"/>
            <a:stretch>
              <a:fillRect/>
            </a:stretch>
          </p:blipFill>
          <p:spPr>
            <a:xfrm>
              <a:off x="7294664" y="7482928"/>
              <a:ext cx="137020" cy="137020"/>
            </a:xfrm>
            <a:prstGeom prst="rect">
              <a:avLst/>
            </a:prstGeom>
          </p:spPr>
        </p:pic>
      </p:grpSp>
      <p:grpSp>
        <p:nvGrpSpPr>
          <p:cNvPr id="56" name="object 56"/>
          <p:cNvGrpSpPr/>
          <p:nvPr/>
        </p:nvGrpSpPr>
        <p:grpSpPr>
          <a:xfrm>
            <a:off x="7183539" y="7784350"/>
            <a:ext cx="368935" cy="688340"/>
            <a:chOff x="7183539" y="7784350"/>
            <a:chExt cx="368935" cy="688340"/>
          </a:xfrm>
        </p:grpSpPr>
        <p:sp>
          <p:nvSpPr>
            <p:cNvPr id="57" name="object 57"/>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00B6F0"/>
            </a:solidFill>
          </p:spPr>
          <p:txBody>
            <a:bodyPr wrap="square" lIns="0" tIns="0" rIns="0" bIns="0" rtlCol="0"/>
            <a:lstStyle/>
            <a:p>
              <a:endParaRPr/>
            </a:p>
          </p:txBody>
        </p:sp>
        <p:pic>
          <p:nvPicPr>
            <p:cNvPr id="58" name="object 58"/>
            <p:cNvPicPr/>
            <p:nvPr/>
          </p:nvPicPr>
          <p:blipFill>
            <a:blip r:embed="rId26" cstate="print"/>
            <a:stretch>
              <a:fillRect/>
            </a:stretch>
          </p:blipFill>
          <p:spPr>
            <a:xfrm>
              <a:off x="7296200" y="7900047"/>
              <a:ext cx="133946" cy="272453"/>
            </a:xfrm>
            <a:prstGeom prst="rect">
              <a:avLst/>
            </a:prstGeom>
          </p:spPr>
        </p:pic>
        <p:pic>
          <p:nvPicPr>
            <p:cNvPr id="59" name="object 59"/>
            <p:cNvPicPr/>
            <p:nvPr/>
          </p:nvPicPr>
          <p:blipFill>
            <a:blip r:embed="rId27" cstate="print"/>
            <a:stretch>
              <a:fillRect/>
            </a:stretch>
          </p:blipFill>
          <p:spPr>
            <a:xfrm>
              <a:off x="7294664" y="8228850"/>
              <a:ext cx="137020" cy="135483"/>
            </a:xfrm>
            <a:prstGeom prst="rect">
              <a:avLst/>
            </a:prstGeom>
          </p:spPr>
        </p:pic>
      </p:grpSp>
      <p:pic>
        <p:nvPicPr>
          <p:cNvPr id="60" name="object 60"/>
          <p:cNvPicPr/>
          <p:nvPr/>
        </p:nvPicPr>
        <p:blipFill>
          <a:blip r:embed="rId28" cstate="print"/>
          <a:stretch>
            <a:fillRect/>
          </a:stretch>
        </p:blipFill>
        <p:spPr>
          <a:xfrm>
            <a:off x="7183539" y="8530233"/>
            <a:ext cx="368401" cy="688085"/>
          </a:xfrm>
          <a:prstGeom prst="rect">
            <a:avLst/>
          </a:prstGeom>
        </p:spPr>
      </p:pic>
      <p:grpSp>
        <p:nvGrpSpPr>
          <p:cNvPr id="61" name="object 61"/>
          <p:cNvGrpSpPr/>
          <p:nvPr/>
        </p:nvGrpSpPr>
        <p:grpSpPr>
          <a:xfrm>
            <a:off x="7183539" y="9274619"/>
            <a:ext cx="368935" cy="688340"/>
            <a:chOff x="7183539" y="9274619"/>
            <a:chExt cx="368935" cy="688340"/>
          </a:xfrm>
        </p:grpSpPr>
        <p:sp>
          <p:nvSpPr>
            <p:cNvPr id="62" name="object 62"/>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5C6C8"/>
            </a:solidFill>
          </p:spPr>
          <p:txBody>
            <a:bodyPr wrap="square" lIns="0" tIns="0" rIns="0" bIns="0" rtlCol="0"/>
            <a:lstStyle/>
            <a:p>
              <a:endParaRPr/>
            </a:p>
          </p:txBody>
        </p:sp>
        <p:pic>
          <p:nvPicPr>
            <p:cNvPr id="63" name="object 63"/>
            <p:cNvPicPr/>
            <p:nvPr/>
          </p:nvPicPr>
          <p:blipFill>
            <a:blip r:embed="rId29" cstate="print"/>
            <a:stretch>
              <a:fillRect/>
            </a:stretch>
          </p:blipFill>
          <p:spPr>
            <a:xfrm>
              <a:off x="7323581" y="9341637"/>
              <a:ext cx="79184" cy="121742"/>
            </a:xfrm>
            <a:prstGeom prst="rect">
              <a:avLst/>
            </a:prstGeom>
          </p:spPr>
        </p:pic>
        <p:pic>
          <p:nvPicPr>
            <p:cNvPr id="64" name="object 64"/>
            <p:cNvPicPr/>
            <p:nvPr/>
          </p:nvPicPr>
          <p:blipFill>
            <a:blip r:embed="rId30" cstate="print"/>
            <a:stretch>
              <a:fillRect/>
            </a:stretch>
          </p:blipFill>
          <p:spPr>
            <a:xfrm>
              <a:off x="7296200" y="9483178"/>
              <a:ext cx="133946" cy="420141"/>
            </a:xfrm>
            <a:prstGeom prst="rect">
              <a:avLst/>
            </a:prstGeom>
          </p:spPr>
        </p:pic>
      </p:grpSp>
      <p:pic>
        <p:nvPicPr>
          <p:cNvPr id="65" name="object 65"/>
          <p:cNvPicPr/>
          <p:nvPr/>
        </p:nvPicPr>
        <p:blipFill>
          <a:blip r:embed="rId31" cstate="print"/>
          <a:stretch>
            <a:fillRect/>
          </a:stretch>
        </p:blipFill>
        <p:spPr>
          <a:xfrm>
            <a:off x="1058741" y="6454653"/>
            <a:ext cx="5405526" cy="3338309"/>
          </a:xfrm>
          <a:prstGeom prst="rect">
            <a:avLst/>
          </a:prstGeom>
        </p:spPr>
      </p:pic>
      <p:sp>
        <p:nvSpPr>
          <p:cNvPr id="68" name="正方形/長方形 67">
            <a:extLst>
              <a:ext uri="{FF2B5EF4-FFF2-40B4-BE49-F238E27FC236}">
                <a16:creationId xmlns:a16="http://schemas.microsoft.com/office/drawing/2014/main" id="{DDB70914-26C3-DF5C-1FE3-AE7BB8E93646}"/>
              </a:ext>
            </a:extLst>
          </p:cNvPr>
          <p:cNvSpPr/>
          <p:nvPr/>
        </p:nvSpPr>
        <p:spPr>
          <a:xfrm>
            <a:off x="1187450" y="9612631"/>
            <a:ext cx="3505200" cy="13548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 name="テキスト ボックス 66">
            <a:extLst>
              <a:ext uri="{FF2B5EF4-FFF2-40B4-BE49-F238E27FC236}">
                <a16:creationId xmlns:a16="http://schemas.microsoft.com/office/drawing/2014/main" id="{116369F4-6674-9135-5D04-022AD73DA293}"/>
              </a:ext>
            </a:extLst>
          </p:cNvPr>
          <p:cNvSpPr txBox="1"/>
          <p:nvPr/>
        </p:nvSpPr>
        <p:spPr>
          <a:xfrm>
            <a:off x="1123200" y="9558000"/>
            <a:ext cx="3283271" cy="200055"/>
          </a:xfrm>
          <a:prstGeom prst="rect">
            <a:avLst/>
          </a:prstGeom>
          <a:noFill/>
        </p:spPr>
        <p:txBody>
          <a:bodyPr wrap="none" rtlCol="0">
            <a:spAutoFit/>
          </a:bodyPr>
          <a:lstStyle/>
          <a:p>
            <a:r>
              <a:rPr kumimoji="1" lang="en-US" altLang="ja-JP" sz="7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https://www.mhlw.go.jp/wp/hakusyo/kousei/10-3/dl/sankojirei.pdf</a:t>
            </a:r>
            <a:endParaRPr kumimoji="1" lang="ja-JP" altLang="en-US" sz="7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grpSp>
        <p:nvGrpSpPr>
          <p:cNvPr id="66" name="object 2">
            <a:extLst>
              <a:ext uri="{FF2B5EF4-FFF2-40B4-BE49-F238E27FC236}">
                <a16:creationId xmlns:a16="http://schemas.microsoft.com/office/drawing/2014/main" id="{F02FB8B5-2A95-9A89-3BC9-0E0C646FD208}"/>
              </a:ext>
            </a:extLst>
          </p:cNvPr>
          <p:cNvGrpSpPr/>
          <p:nvPr/>
        </p:nvGrpSpPr>
        <p:grpSpPr>
          <a:xfrm>
            <a:off x="3415956" y="10148442"/>
            <a:ext cx="703580" cy="91440"/>
            <a:chOff x="3415956" y="10148442"/>
            <a:chExt cx="703580" cy="91440"/>
          </a:xfrm>
        </p:grpSpPr>
        <p:sp>
          <p:nvSpPr>
            <p:cNvPr id="69" name="object 3">
              <a:extLst>
                <a:ext uri="{FF2B5EF4-FFF2-40B4-BE49-F238E27FC236}">
                  <a16:creationId xmlns:a16="http://schemas.microsoft.com/office/drawing/2014/main" id="{99E7368B-CB30-41C2-25BC-F4BFE13F0765}"/>
                </a:ext>
              </a:extLst>
            </p:cNvPr>
            <p:cNvSpPr/>
            <p:nvPr/>
          </p:nvSpPr>
          <p:spPr>
            <a:xfrm>
              <a:off x="3415956"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pic>
          <p:nvPicPr>
            <p:cNvPr id="70" name="object 4">
              <a:extLst>
                <a:ext uri="{FF2B5EF4-FFF2-40B4-BE49-F238E27FC236}">
                  <a16:creationId xmlns:a16="http://schemas.microsoft.com/office/drawing/2014/main" id="{EEEFD91C-B0B2-2130-87CA-A78F10BE61A2}"/>
                </a:ext>
              </a:extLst>
            </p:cNvPr>
            <p:cNvPicPr/>
            <p:nvPr/>
          </p:nvPicPr>
          <p:blipFill>
            <a:blip r:embed="rId32" cstate="print"/>
            <a:stretch>
              <a:fillRect/>
            </a:stretch>
          </p:blipFill>
          <p:spPr>
            <a:xfrm>
              <a:off x="3673220" y="10148442"/>
              <a:ext cx="187236" cy="91325"/>
            </a:xfrm>
            <a:prstGeom prst="rect">
              <a:avLst/>
            </a:prstGeom>
          </p:spPr>
        </p:pic>
        <p:sp>
          <p:nvSpPr>
            <p:cNvPr id="71" name="object 5">
              <a:extLst>
                <a:ext uri="{FF2B5EF4-FFF2-40B4-BE49-F238E27FC236}">
                  <a16:creationId xmlns:a16="http://schemas.microsoft.com/office/drawing/2014/main" id="{18EA3198-E981-908A-E4E3-06F67B876CCE}"/>
                </a:ext>
              </a:extLst>
            </p:cNvPr>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
        <p:nvSpPr>
          <p:cNvPr id="72" name="正方形/長方形 71">
            <a:extLst>
              <a:ext uri="{FF2B5EF4-FFF2-40B4-BE49-F238E27FC236}">
                <a16:creationId xmlns:a16="http://schemas.microsoft.com/office/drawing/2014/main" id="{9FD50BA3-A594-A0A7-203C-828DADFC334F}"/>
              </a:ext>
            </a:extLst>
          </p:cNvPr>
          <p:cNvSpPr/>
          <p:nvPr/>
        </p:nvSpPr>
        <p:spPr>
          <a:xfrm>
            <a:off x="3633760" y="10148442"/>
            <a:ext cx="267819" cy="91325"/>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テキスト ボックス 72">
            <a:extLst>
              <a:ext uri="{FF2B5EF4-FFF2-40B4-BE49-F238E27FC236}">
                <a16:creationId xmlns:a16="http://schemas.microsoft.com/office/drawing/2014/main" id="{962BAD84-BA9D-D585-E3F9-9823D3C2D3C2}"/>
              </a:ext>
            </a:extLst>
          </p:cNvPr>
          <p:cNvSpPr txBox="1"/>
          <p:nvPr/>
        </p:nvSpPr>
        <p:spPr>
          <a:xfrm>
            <a:off x="3582523" y="10069994"/>
            <a:ext cx="386644" cy="230832"/>
          </a:xfrm>
          <a:prstGeom prst="rect">
            <a:avLst/>
          </a:prstGeom>
          <a:noFill/>
        </p:spPr>
        <p:txBody>
          <a:bodyPr wrap="none" rtlCol="0">
            <a:spAutoFit/>
          </a:bodyPr>
          <a:lstStyle/>
          <a:p>
            <a:r>
              <a:rPr kumimoji="1" lang="en-US" altLang="ja-JP" sz="900" dirty="0">
                <a:latin typeface="HGSｺﾞｼｯｸM" panose="020B0600000000000000" pitchFamily="50" charset="-128"/>
                <a:ea typeface="HGSｺﾞｼｯｸM" panose="020B0600000000000000" pitchFamily="50" charset="-128"/>
              </a:rPr>
              <a:t>200</a:t>
            </a:r>
            <a:endParaRPr kumimoji="1" lang="ja-JP" altLang="en-US" sz="900" dirty="0">
              <a:latin typeface="HGSｺﾞｼｯｸM" panose="020B0600000000000000" pitchFamily="50" charset="-128"/>
              <a:ea typeface="HGSｺﾞｼｯｸM" panose="020B0600000000000000" pitchFamily="50" charset="-128"/>
            </a:endParaRPr>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38487"/>
            </a:solidFill>
          </p:spPr>
          <p:txBody>
            <a:bodyPr wrap="square" lIns="0" tIns="0" rIns="0" bIns="0" rtlCol="0"/>
            <a:lstStyle/>
            <a:p>
              <a:endParaRPr/>
            </a:p>
          </p:txBody>
        </p:sp>
        <p:pic>
          <p:nvPicPr>
            <p:cNvPr id="8" name="object 8"/>
            <p:cNvPicPr/>
            <p:nvPr/>
          </p:nvPicPr>
          <p:blipFill>
            <a:blip r:embed="rId2" cstate="print"/>
            <a:stretch>
              <a:fillRect/>
            </a:stretch>
          </p:blipFill>
          <p:spPr>
            <a:xfrm>
              <a:off x="2064194" y="1999754"/>
              <a:ext cx="188760" cy="176555"/>
            </a:xfrm>
            <a:prstGeom prst="rect">
              <a:avLst/>
            </a:prstGeom>
          </p:spPr>
        </p:pic>
        <p:sp>
          <p:nvSpPr>
            <p:cNvPr id="9" name="object 9"/>
            <p:cNvSpPr/>
            <p:nvPr/>
          </p:nvSpPr>
          <p:spPr>
            <a:xfrm>
              <a:off x="2280348" y="1986063"/>
              <a:ext cx="626110" cy="204470"/>
            </a:xfrm>
            <a:custGeom>
              <a:avLst/>
              <a:gdLst/>
              <a:ahLst/>
              <a:cxnLst/>
              <a:rect l="l" t="t" r="r" b="b"/>
              <a:pathLst>
                <a:path w="626110" h="204469">
                  <a:moveTo>
                    <a:pt x="100457" y="123278"/>
                  </a:moveTo>
                  <a:lnTo>
                    <a:pt x="94399" y="118706"/>
                  </a:lnTo>
                  <a:lnTo>
                    <a:pt x="80657" y="118706"/>
                  </a:lnTo>
                  <a:lnTo>
                    <a:pt x="79171" y="121793"/>
                  </a:lnTo>
                  <a:lnTo>
                    <a:pt x="76098" y="132410"/>
                  </a:lnTo>
                  <a:lnTo>
                    <a:pt x="72059" y="144246"/>
                  </a:lnTo>
                  <a:lnTo>
                    <a:pt x="66598" y="153924"/>
                  </a:lnTo>
                  <a:lnTo>
                    <a:pt x="59423" y="160464"/>
                  </a:lnTo>
                  <a:lnTo>
                    <a:pt x="50253" y="162864"/>
                  </a:lnTo>
                  <a:lnTo>
                    <a:pt x="44145" y="162864"/>
                  </a:lnTo>
                  <a:lnTo>
                    <a:pt x="25679" y="115125"/>
                  </a:lnTo>
                  <a:lnTo>
                    <a:pt x="24358" y="85229"/>
                  </a:lnTo>
                  <a:lnTo>
                    <a:pt x="24587" y="72567"/>
                  </a:lnTo>
                  <a:lnTo>
                    <a:pt x="25120" y="60312"/>
                  </a:lnTo>
                  <a:lnTo>
                    <a:pt x="25654" y="49479"/>
                  </a:lnTo>
                  <a:lnTo>
                    <a:pt x="25895" y="41071"/>
                  </a:lnTo>
                  <a:lnTo>
                    <a:pt x="27381" y="38049"/>
                  </a:lnTo>
                  <a:lnTo>
                    <a:pt x="27381" y="13690"/>
                  </a:lnTo>
                  <a:lnTo>
                    <a:pt x="6096" y="13690"/>
                  </a:lnTo>
                  <a:lnTo>
                    <a:pt x="3022" y="21285"/>
                  </a:lnTo>
                  <a:lnTo>
                    <a:pt x="2540" y="29756"/>
                  </a:lnTo>
                  <a:lnTo>
                    <a:pt x="1511" y="45656"/>
                  </a:lnTo>
                  <a:lnTo>
                    <a:pt x="469" y="64985"/>
                  </a:lnTo>
                  <a:lnTo>
                    <a:pt x="0" y="83743"/>
                  </a:lnTo>
                  <a:lnTo>
                    <a:pt x="749" y="109359"/>
                  </a:lnTo>
                  <a:lnTo>
                    <a:pt x="6083" y="144983"/>
                  </a:lnTo>
                  <a:lnTo>
                    <a:pt x="20548" y="176606"/>
                  </a:lnTo>
                  <a:lnTo>
                    <a:pt x="48717" y="190246"/>
                  </a:lnTo>
                  <a:lnTo>
                    <a:pt x="63931" y="187185"/>
                  </a:lnTo>
                  <a:lnTo>
                    <a:pt x="75730" y="179412"/>
                  </a:lnTo>
                  <a:lnTo>
                    <a:pt x="84670" y="169075"/>
                  </a:lnTo>
                  <a:lnTo>
                    <a:pt x="88506" y="162864"/>
                  </a:lnTo>
                  <a:lnTo>
                    <a:pt x="91325" y="158305"/>
                  </a:lnTo>
                  <a:lnTo>
                    <a:pt x="95973" y="148869"/>
                  </a:lnTo>
                  <a:lnTo>
                    <a:pt x="98755" y="141008"/>
                  </a:lnTo>
                  <a:lnTo>
                    <a:pt x="100101" y="134556"/>
                  </a:lnTo>
                  <a:lnTo>
                    <a:pt x="100457" y="129374"/>
                  </a:lnTo>
                  <a:lnTo>
                    <a:pt x="100457" y="123278"/>
                  </a:lnTo>
                  <a:close/>
                </a:path>
                <a:path w="626110" h="204469">
                  <a:moveTo>
                    <a:pt x="187223" y="175069"/>
                  </a:moveTo>
                  <a:lnTo>
                    <a:pt x="187032" y="132410"/>
                  </a:lnTo>
                  <a:lnTo>
                    <a:pt x="181533" y="82956"/>
                  </a:lnTo>
                  <a:lnTo>
                    <a:pt x="157124" y="38074"/>
                  </a:lnTo>
                  <a:lnTo>
                    <a:pt x="123329" y="25844"/>
                  </a:lnTo>
                  <a:lnTo>
                    <a:pt x="112661" y="25844"/>
                  </a:lnTo>
                  <a:lnTo>
                    <a:pt x="111125" y="35026"/>
                  </a:lnTo>
                  <a:lnTo>
                    <a:pt x="111125" y="48717"/>
                  </a:lnTo>
                  <a:lnTo>
                    <a:pt x="117221" y="48717"/>
                  </a:lnTo>
                  <a:lnTo>
                    <a:pt x="123329" y="50203"/>
                  </a:lnTo>
                  <a:lnTo>
                    <a:pt x="130911" y="50203"/>
                  </a:lnTo>
                  <a:lnTo>
                    <a:pt x="137020" y="51739"/>
                  </a:lnTo>
                  <a:lnTo>
                    <a:pt x="140042" y="56299"/>
                  </a:lnTo>
                  <a:lnTo>
                    <a:pt x="150444" y="69278"/>
                  </a:lnTo>
                  <a:lnTo>
                    <a:pt x="156997" y="88087"/>
                  </a:lnTo>
                  <a:lnTo>
                    <a:pt x="160401" y="110032"/>
                  </a:lnTo>
                  <a:lnTo>
                    <a:pt x="161366" y="132245"/>
                  </a:lnTo>
                  <a:lnTo>
                    <a:pt x="161378" y="175069"/>
                  </a:lnTo>
                  <a:lnTo>
                    <a:pt x="187223" y="175069"/>
                  </a:lnTo>
                  <a:close/>
                </a:path>
                <a:path w="626110" h="204469">
                  <a:moveTo>
                    <a:pt x="270967" y="3022"/>
                  </a:moveTo>
                  <a:lnTo>
                    <a:pt x="263372" y="0"/>
                  </a:lnTo>
                  <a:lnTo>
                    <a:pt x="249631" y="0"/>
                  </a:lnTo>
                  <a:lnTo>
                    <a:pt x="249631" y="4559"/>
                  </a:lnTo>
                  <a:lnTo>
                    <a:pt x="248145" y="9131"/>
                  </a:lnTo>
                  <a:lnTo>
                    <a:pt x="240665" y="31496"/>
                  </a:lnTo>
                  <a:lnTo>
                    <a:pt x="231762" y="49860"/>
                  </a:lnTo>
                  <a:lnTo>
                    <a:pt x="221157" y="66522"/>
                  </a:lnTo>
                  <a:lnTo>
                    <a:pt x="208559" y="83743"/>
                  </a:lnTo>
                  <a:lnTo>
                    <a:pt x="207010" y="86766"/>
                  </a:lnTo>
                  <a:lnTo>
                    <a:pt x="205524" y="89789"/>
                  </a:lnTo>
                  <a:lnTo>
                    <a:pt x="205524" y="100457"/>
                  </a:lnTo>
                  <a:lnTo>
                    <a:pt x="210096" y="106553"/>
                  </a:lnTo>
                  <a:lnTo>
                    <a:pt x="222250" y="106553"/>
                  </a:lnTo>
                  <a:lnTo>
                    <a:pt x="225272" y="105016"/>
                  </a:lnTo>
                  <a:lnTo>
                    <a:pt x="231368" y="94348"/>
                  </a:lnTo>
                  <a:lnTo>
                    <a:pt x="231368" y="196354"/>
                  </a:lnTo>
                  <a:lnTo>
                    <a:pt x="232918" y="203987"/>
                  </a:lnTo>
                  <a:lnTo>
                    <a:pt x="254190" y="203987"/>
                  </a:lnTo>
                  <a:lnTo>
                    <a:pt x="254190" y="94348"/>
                  </a:lnTo>
                  <a:lnTo>
                    <a:pt x="254190" y="56299"/>
                  </a:lnTo>
                  <a:lnTo>
                    <a:pt x="261302" y="39306"/>
                  </a:lnTo>
                  <a:lnTo>
                    <a:pt x="266573" y="25298"/>
                  </a:lnTo>
                  <a:lnTo>
                    <a:pt x="269836" y="15011"/>
                  </a:lnTo>
                  <a:lnTo>
                    <a:pt x="270967" y="9131"/>
                  </a:lnTo>
                  <a:lnTo>
                    <a:pt x="270967" y="3022"/>
                  </a:lnTo>
                  <a:close/>
                </a:path>
                <a:path w="626110" h="204469">
                  <a:moveTo>
                    <a:pt x="407987" y="60871"/>
                  </a:moveTo>
                  <a:lnTo>
                    <a:pt x="347065" y="60871"/>
                  </a:lnTo>
                  <a:lnTo>
                    <a:pt x="347065" y="4559"/>
                  </a:lnTo>
                  <a:lnTo>
                    <a:pt x="344043" y="0"/>
                  </a:lnTo>
                  <a:lnTo>
                    <a:pt x="324243" y="0"/>
                  </a:lnTo>
                  <a:lnTo>
                    <a:pt x="324243" y="60871"/>
                  </a:lnTo>
                  <a:lnTo>
                    <a:pt x="267931" y="60871"/>
                  </a:lnTo>
                  <a:lnTo>
                    <a:pt x="261835" y="62407"/>
                  </a:lnTo>
                  <a:lnTo>
                    <a:pt x="261835" y="82194"/>
                  </a:lnTo>
                  <a:lnTo>
                    <a:pt x="324243" y="82194"/>
                  </a:lnTo>
                  <a:lnTo>
                    <a:pt x="324243" y="175069"/>
                  </a:lnTo>
                  <a:lnTo>
                    <a:pt x="269430" y="175069"/>
                  </a:lnTo>
                  <a:lnTo>
                    <a:pt x="269430" y="196354"/>
                  </a:lnTo>
                  <a:lnTo>
                    <a:pt x="395782" y="196354"/>
                  </a:lnTo>
                  <a:lnTo>
                    <a:pt x="401878" y="194868"/>
                  </a:lnTo>
                  <a:lnTo>
                    <a:pt x="401878" y="175069"/>
                  </a:lnTo>
                  <a:lnTo>
                    <a:pt x="347065" y="175069"/>
                  </a:lnTo>
                  <a:lnTo>
                    <a:pt x="347065" y="82194"/>
                  </a:lnTo>
                  <a:lnTo>
                    <a:pt x="403415" y="82194"/>
                  </a:lnTo>
                  <a:lnTo>
                    <a:pt x="407987" y="80657"/>
                  </a:lnTo>
                  <a:lnTo>
                    <a:pt x="407987" y="60871"/>
                  </a:lnTo>
                  <a:close/>
                </a:path>
                <a:path w="626110" h="204469">
                  <a:moveTo>
                    <a:pt x="625665" y="126352"/>
                  </a:moveTo>
                  <a:lnTo>
                    <a:pt x="624128" y="121793"/>
                  </a:lnTo>
                  <a:lnTo>
                    <a:pt x="610438" y="121793"/>
                  </a:lnTo>
                  <a:lnTo>
                    <a:pt x="610438" y="114147"/>
                  </a:lnTo>
                  <a:lnTo>
                    <a:pt x="609269" y="105283"/>
                  </a:lnTo>
                  <a:lnTo>
                    <a:pt x="605675" y="99123"/>
                  </a:lnTo>
                  <a:lnTo>
                    <a:pt x="599503" y="95516"/>
                  </a:lnTo>
                  <a:lnTo>
                    <a:pt x="590638" y="94348"/>
                  </a:lnTo>
                  <a:lnTo>
                    <a:pt x="587565" y="94348"/>
                  </a:lnTo>
                  <a:lnTo>
                    <a:pt x="587565" y="112661"/>
                  </a:lnTo>
                  <a:lnTo>
                    <a:pt x="587565" y="121793"/>
                  </a:lnTo>
                  <a:lnTo>
                    <a:pt x="587565" y="138506"/>
                  </a:lnTo>
                  <a:lnTo>
                    <a:pt x="587565" y="147637"/>
                  </a:lnTo>
                  <a:lnTo>
                    <a:pt x="586079" y="149174"/>
                  </a:lnTo>
                  <a:lnTo>
                    <a:pt x="534289" y="149174"/>
                  </a:lnTo>
                  <a:lnTo>
                    <a:pt x="534289" y="138506"/>
                  </a:lnTo>
                  <a:lnTo>
                    <a:pt x="587565" y="138506"/>
                  </a:lnTo>
                  <a:lnTo>
                    <a:pt x="587565" y="121793"/>
                  </a:lnTo>
                  <a:lnTo>
                    <a:pt x="534289" y="121793"/>
                  </a:lnTo>
                  <a:lnTo>
                    <a:pt x="534289" y="111125"/>
                  </a:lnTo>
                  <a:lnTo>
                    <a:pt x="586079" y="111125"/>
                  </a:lnTo>
                  <a:lnTo>
                    <a:pt x="587565" y="112661"/>
                  </a:lnTo>
                  <a:lnTo>
                    <a:pt x="587565" y="94348"/>
                  </a:lnTo>
                  <a:lnTo>
                    <a:pt x="534289" y="94348"/>
                  </a:lnTo>
                  <a:lnTo>
                    <a:pt x="534289" y="85229"/>
                  </a:lnTo>
                  <a:lnTo>
                    <a:pt x="586079" y="85229"/>
                  </a:lnTo>
                  <a:lnTo>
                    <a:pt x="594702" y="84302"/>
                  </a:lnTo>
                  <a:lnTo>
                    <a:pt x="600341" y="81241"/>
                  </a:lnTo>
                  <a:lnTo>
                    <a:pt x="603402" y="75603"/>
                  </a:lnTo>
                  <a:lnTo>
                    <a:pt x="604012" y="70002"/>
                  </a:lnTo>
                  <a:lnTo>
                    <a:pt x="604342" y="66967"/>
                  </a:lnTo>
                  <a:lnTo>
                    <a:pt x="604342" y="60871"/>
                  </a:lnTo>
                  <a:lnTo>
                    <a:pt x="604012" y="57848"/>
                  </a:lnTo>
                  <a:lnTo>
                    <a:pt x="603402" y="52247"/>
                  </a:lnTo>
                  <a:lnTo>
                    <a:pt x="600341" y="46609"/>
                  </a:lnTo>
                  <a:lnTo>
                    <a:pt x="594702" y="43548"/>
                  </a:lnTo>
                  <a:lnTo>
                    <a:pt x="586079" y="42608"/>
                  </a:lnTo>
                  <a:lnTo>
                    <a:pt x="583006" y="42608"/>
                  </a:lnTo>
                  <a:lnTo>
                    <a:pt x="583006" y="57848"/>
                  </a:lnTo>
                  <a:lnTo>
                    <a:pt x="583006" y="70002"/>
                  </a:lnTo>
                  <a:lnTo>
                    <a:pt x="534289" y="70002"/>
                  </a:lnTo>
                  <a:lnTo>
                    <a:pt x="534289" y="57848"/>
                  </a:lnTo>
                  <a:lnTo>
                    <a:pt x="583006" y="57848"/>
                  </a:lnTo>
                  <a:lnTo>
                    <a:pt x="583006" y="42608"/>
                  </a:lnTo>
                  <a:lnTo>
                    <a:pt x="534289" y="42608"/>
                  </a:lnTo>
                  <a:lnTo>
                    <a:pt x="534289" y="33489"/>
                  </a:lnTo>
                  <a:lnTo>
                    <a:pt x="624128" y="33489"/>
                  </a:lnTo>
                  <a:lnTo>
                    <a:pt x="624128" y="15227"/>
                  </a:lnTo>
                  <a:lnTo>
                    <a:pt x="534289" y="15227"/>
                  </a:lnTo>
                  <a:lnTo>
                    <a:pt x="534289" y="1536"/>
                  </a:lnTo>
                  <a:lnTo>
                    <a:pt x="529729" y="0"/>
                  </a:lnTo>
                  <a:lnTo>
                    <a:pt x="516039" y="0"/>
                  </a:lnTo>
                  <a:lnTo>
                    <a:pt x="513003" y="3022"/>
                  </a:lnTo>
                  <a:lnTo>
                    <a:pt x="513003" y="15227"/>
                  </a:lnTo>
                  <a:lnTo>
                    <a:pt x="423164" y="15227"/>
                  </a:lnTo>
                  <a:lnTo>
                    <a:pt x="423164" y="33489"/>
                  </a:lnTo>
                  <a:lnTo>
                    <a:pt x="513003" y="33489"/>
                  </a:lnTo>
                  <a:lnTo>
                    <a:pt x="513003" y="42608"/>
                  </a:lnTo>
                  <a:lnTo>
                    <a:pt x="513003" y="57848"/>
                  </a:lnTo>
                  <a:lnTo>
                    <a:pt x="513003" y="70002"/>
                  </a:lnTo>
                  <a:lnTo>
                    <a:pt x="465823" y="70002"/>
                  </a:lnTo>
                  <a:lnTo>
                    <a:pt x="464286" y="68503"/>
                  </a:lnTo>
                  <a:lnTo>
                    <a:pt x="464286" y="59385"/>
                  </a:lnTo>
                  <a:lnTo>
                    <a:pt x="465823" y="57848"/>
                  </a:lnTo>
                  <a:lnTo>
                    <a:pt x="513003" y="57848"/>
                  </a:lnTo>
                  <a:lnTo>
                    <a:pt x="513003" y="42608"/>
                  </a:lnTo>
                  <a:lnTo>
                    <a:pt x="461264" y="42608"/>
                  </a:lnTo>
                  <a:lnTo>
                    <a:pt x="451980" y="43548"/>
                  </a:lnTo>
                  <a:lnTo>
                    <a:pt x="446392" y="46609"/>
                  </a:lnTo>
                  <a:lnTo>
                    <a:pt x="443674" y="52247"/>
                  </a:lnTo>
                  <a:lnTo>
                    <a:pt x="443077" y="59385"/>
                  </a:lnTo>
                  <a:lnTo>
                    <a:pt x="443115" y="68503"/>
                  </a:lnTo>
                  <a:lnTo>
                    <a:pt x="443890" y="76250"/>
                  </a:lnTo>
                  <a:lnTo>
                    <a:pt x="446951" y="81813"/>
                  </a:lnTo>
                  <a:lnTo>
                    <a:pt x="452602" y="84518"/>
                  </a:lnTo>
                  <a:lnTo>
                    <a:pt x="461264" y="85229"/>
                  </a:lnTo>
                  <a:lnTo>
                    <a:pt x="513003" y="85229"/>
                  </a:lnTo>
                  <a:lnTo>
                    <a:pt x="513003" y="94348"/>
                  </a:lnTo>
                  <a:lnTo>
                    <a:pt x="433832" y="94348"/>
                  </a:lnTo>
                  <a:lnTo>
                    <a:pt x="433832" y="111125"/>
                  </a:lnTo>
                  <a:lnTo>
                    <a:pt x="513003" y="111125"/>
                  </a:lnTo>
                  <a:lnTo>
                    <a:pt x="513003" y="121793"/>
                  </a:lnTo>
                  <a:lnTo>
                    <a:pt x="421678" y="121793"/>
                  </a:lnTo>
                  <a:lnTo>
                    <a:pt x="421678" y="138506"/>
                  </a:lnTo>
                  <a:lnTo>
                    <a:pt x="513003" y="138506"/>
                  </a:lnTo>
                  <a:lnTo>
                    <a:pt x="513003" y="149174"/>
                  </a:lnTo>
                  <a:lnTo>
                    <a:pt x="439928" y="149174"/>
                  </a:lnTo>
                  <a:lnTo>
                    <a:pt x="433832" y="150710"/>
                  </a:lnTo>
                  <a:lnTo>
                    <a:pt x="433832" y="165938"/>
                  </a:lnTo>
                  <a:lnTo>
                    <a:pt x="513003" y="165938"/>
                  </a:lnTo>
                  <a:lnTo>
                    <a:pt x="513003" y="179628"/>
                  </a:lnTo>
                  <a:lnTo>
                    <a:pt x="509981" y="181127"/>
                  </a:lnTo>
                  <a:lnTo>
                    <a:pt x="474954" y="181127"/>
                  </a:lnTo>
                  <a:lnTo>
                    <a:pt x="474954" y="197891"/>
                  </a:lnTo>
                  <a:lnTo>
                    <a:pt x="477977" y="199428"/>
                  </a:lnTo>
                  <a:lnTo>
                    <a:pt x="481012" y="200914"/>
                  </a:lnTo>
                  <a:lnTo>
                    <a:pt x="500799" y="200914"/>
                  </a:lnTo>
                  <a:lnTo>
                    <a:pt x="515023" y="200545"/>
                  </a:lnTo>
                  <a:lnTo>
                    <a:pt x="525538" y="197878"/>
                  </a:lnTo>
                  <a:lnTo>
                    <a:pt x="532053" y="190639"/>
                  </a:lnTo>
                  <a:lnTo>
                    <a:pt x="534289" y="176555"/>
                  </a:lnTo>
                  <a:lnTo>
                    <a:pt x="534289" y="165938"/>
                  </a:lnTo>
                  <a:lnTo>
                    <a:pt x="590638" y="165938"/>
                  </a:lnTo>
                  <a:lnTo>
                    <a:pt x="595655" y="165684"/>
                  </a:lnTo>
                  <a:lnTo>
                    <a:pt x="602246" y="163842"/>
                  </a:lnTo>
                  <a:lnTo>
                    <a:pt x="607987" y="158877"/>
                  </a:lnTo>
                  <a:lnTo>
                    <a:pt x="610438" y="149174"/>
                  </a:lnTo>
                  <a:lnTo>
                    <a:pt x="610438" y="138506"/>
                  </a:lnTo>
                  <a:lnTo>
                    <a:pt x="624128" y="138506"/>
                  </a:lnTo>
                  <a:lnTo>
                    <a:pt x="625665" y="133946"/>
                  </a:lnTo>
                  <a:lnTo>
                    <a:pt x="625665" y="126352"/>
                  </a:lnTo>
                  <a:close/>
                </a:path>
              </a:pathLst>
            </a:custGeom>
            <a:solidFill>
              <a:srgbClr val="4A4B4D"/>
            </a:solidFill>
          </p:spPr>
          <p:txBody>
            <a:bodyPr wrap="square" lIns="0" tIns="0" rIns="0" bIns="0" rtlCol="0"/>
            <a:lstStyle/>
            <a:p>
              <a:endParaRPr/>
            </a:p>
          </p:txBody>
        </p:sp>
        <p:pic>
          <p:nvPicPr>
            <p:cNvPr id="10" name="object 10"/>
            <p:cNvPicPr/>
            <p:nvPr/>
          </p:nvPicPr>
          <p:blipFill>
            <a:blip r:embed="rId3" cstate="print"/>
            <a:stretch>
              <a:fillRect/>
            </a:stretch>
          </p:blipFill>
          <p:spPr>
            <a:xfrm>
              <a:off x="2936549" y="1992159"/>
              <a:ext cx="165818" cy="188772"/>
            </a:xfrm>
            <a:prstGeom prst="rect">
              <a:avLst/>
            </a:prstGeom>
          </p:spPr>
        </p:pic>
        <p:pic>
          <p:nvPicPr>
            <p:cNvPr id="11" name="object 11"/>
            <p:cNvPicPr/>
            <p:nvPr/>
          </p:nvPicPr>
          <p:blipFill>
            <a:blip r:embed="rId4" cstate="print"/>
            <a:stretch>
              <a:fillRect/>
            </a:stretch>
          </p:blipFill>
          <p:spPr>
            <a:xfrm>
              <a:off x="3126727" y="1990623"/>
              <a:ext cx="187223" cy="190309"/>
            </a:xfrm>
            <a:prstGeom prst="rect">
              <a:avLst/>
            </a:prstGeom>
          </p:spPr>
        </p:pic>
        <p:pic>
          <p:nvPicPr>
            <p:cNvPr id="12" name="object 12"/>
            <p:cNvPicPr/>
            <p:nvPr/>
          </p:nvPicPr>
          <p:blipFill>
            <a:blip r:embed="rId5" cstate="print"/>
            <a:stretch>
              <a:fillRect/>
            </a:stretch>
          </p:blipFill>
          <p:spPr>
            <a:xfrm>
              <a:off x="3333749" y="1990623"/>
              <a:ext cx="176555" cy="191795"/>
            </a:xfrm>
            <a:prstGeom prst="rect">
              <a:avLst/>
            </a:prstGeom>
          </p:spPr>
        </p:pic>
        <p:sp>
          <p:nvSpPr>
            <p:cNvPr id="13" name="object 13"/>
            <p:cNvSpPr/>
            <p:nvPr/>
          </p:nvSpPr>
          <p:spPr>
            <a:xfrm>
              <a:off x="3613848" y="1992159"/>
              <a:ext cx="99060" cy="181610"/>
            </a:xfrm>
            <a:custGeom>
              <a:avLst/>
              <a:gdLst/>
              <a:ahLst/>
              <a:cxnLst/>
              <a:rect l="l" t="t" r="r" b="b"/>
              <a:pathLst>
                <a:path w="99060" h="181610">
                  <a:moveTo>
                    <a:pt x="28917" y="1485"/>
                  </a:moveTo>
                  <a:lnTo>
                    <a:pt x="21323" y="0"/>
                  </a:lnTo>
                  <a:lnTo>
                    <a:pt x="1536" y="0"/>
                  </a:lnTo>
                  <a:lnTo>
                    <a:pt x="1536" y="60871"/>
                  </a:lnTo>
                  <a:lnTo>
                    <a:pt x="7581" y="121742"/>
                  </a:lnTo>
                  <a:lnTo>
                    <a:pt x="7581" y="127850"/>
                  </a:lnTo>
                  <a:lnTo>
                    <a:pt x="10668" y="130873"/>
                  </a:lnTo>
                  <a:lnTo>
                    <a:pt x="21323" y="130873"/>
                  </a:lnTo>
                  <a:lnTo>
                    <a:pt x="22821" y="127850"/>
                  </a:lnTo>
                  <a:lnTo>
                    <a:pt x="22821" y="121742"/>
                  </a:lnTo>
                  <a:lnTo>
                    <a:pt x="28917" y="60871"/>
                  </a:lnTo>
                  <a:lnTo>
                    <a:pt x="28917" y="1485"/>
                  </a:lnTo>
                  <a:close/>
                </a:path>
                <a:path w="99060" h="181610">
                  <a:moveTo>
                    <a:pt x="31940" y="156768"/>
                  </a:moveTo>
                  <a:lnTo>
                    <a:pt x="24358" y="150672"/>
                  </a:lnTo>
                  <a:lnTo>
                    <a:pt x="6096" y="150672"/>
                  </a:lnTo>
                  <a:lnTo>
                    <a:pt x="0" y="156768"/>
                  </a:lnTo>
                  <a:lnTo>
                    <a:pt x="0" y="175031"/>
                  </a:lnTo>
                  <a:lnTo>
                    <a:pt x="6096" y="181127"/>
                  </a:lnTo>
                  <a:lnTo>
                    <a:pt x="24358" y="181127"/>
                  </a:lnTo>
                  <a:lnTo>
                    <a:pt x="31940" y="175031"/>
                  </a:lnTo>
                  <a:lnTo>
                    <a:pt x="31940" y="156768"/>
                  </a:lnTo>
                  <a:close/>
                </a:path>
                <a:path w="99060" h="181610">
                  <a:moveTo>
                    <a:pt x="97434" y="1485"/>
                  </a:moveTo>
                  <a:lnTo>
                    <a:pt x="89789" y="0"/>
                  </a:lnTo>
                  <a:lnTo>
                    <a:pt x="70040" y="0"/>
                  </a:lnTo>
                  <a:lnTo>
                    <a:pt x="70040" y="60871"/>
                  </a:lnTo>
                  <a:lnTo>
                    <a:pt x="74612" y="121742"/>
                  </a:lnTo>
                  <a:lnTo>
                    <a:pt x="76098" y="127850"/>
                  </a:lnTo>
                  <a:lnTo>
                    <a:pt x="77635" y="130873"/>
                  </a:lnTo>
                  <a:lnTo>
                    <a:pt x="89789" y="130873"/>
                  </a:lnTo>
                  <a:lnTo>
                    <a:pt x="91325" y="127850"/>
                  </a:lnTo>
                  <a:lnTo>
                    <a:pt x="91325" y="121742"/>
                  </a:lnTo>
                  <a:lnTo>
                    <a:pt x="97434" y="60871"/>
                  </a:lnTo>
                  <a:lnTo>
                    <a:pt x="97434" y="1485"/>
                  </a:lnTo>
                  <a:close/>
                </a:path>
                <a:path w="99060" h="181610">
                  <a:moveTo>
                    <a:pt x="98971" y="156768"/>
                  </a:moveTo>
                  <a:lnTo>
                    <a:pt x="92862" y="150672"/>
                  </a:lnTo>
                  <a:lnTo>
                    <a:pt x="74612" y="150672"/>
                  </a:lnTo>
                  <a:lnTo>
                    <a:pt x="66967" y="156768"/>
                  </a:lnTo>
                  <a:lnTo>
                    <a:pt x="66967" y="175031"/>
                  </a:lnTo>
                  <a:lnTo>
                    <a:pt x="74612" y="181127"/>
                  </a:lnTo>
                  <a:lnTo>
                    <a:pt x="92862" y="181127"/>
                  </a:lnTo>
                  <a:lnTo>
                    <a:pt x="98971" y="175031"/>
                  </a:lnTo>
                  <a:lnTo>
                    <a:pt x="98971" y="156768"/>
                  </a:lnTo>
                  <a:close/>
                </a:path>
              </a:pathLst>
            </a:custGeom>
            <a:solidFill>
              <a:srgbClr val="4A4B4D"/>
            </a:solidFill>
          </p:spPr>
          <p:txBody>
            <a:bodyPr wrap="square" lIns="0" tIns="0" rIns="0" bIns="0" rtlCol="0"/>
            <a:lstStyle/>
            <a:p>
              <a:endParaRPr/>
            </a:p>
          </p:txBody>
        </p:sp>
        <p:pic>
          <p:nvPicPr>
            <p:cNvPr id="14" name="object 14"/>
            <p:cNvPicPr/>
            <p:nvPr/>
          </p:nvPicPr>
          <p:blipFill>
            <a:blip r:embed="rId6" cstate="print"/>
            <a:stretch>
              <a:fillRect/>
            </a:stretch>
          </p:blipFill>
          <p:spPr>
            <a:xfrm>
              <a:off x="3819372" y="1999754"/>
              <a:ext cx="187223" cy="176555"/>
            </a:xfrm>
            <a:prstGeom prst="rect">
              <a:avLst/>
            </a:prstGeom>
          </p:spPr>
        </p:pic>
        <p:pic>
          <p:nvPicPr>
            <p:cNvPr id="15" name="object 15"/>
            <p:cNvPicPr/>
            <p:nvPr/>
          </p:nvPicPr>
          <p:blipFill>
            <a:blip r:embed="rId7" cstate="print"/>
            <a:stretch>
              <a:fillRect/>
            </a:stretch>
          </p:blipFill>
          <p:spPr>
            <a:xfrm>
              <a:off x="4033989" y="1999754"/>
              <a:ext cx="187223" cy="176555"/>
            </a:xfrm>
            <a:prstGeom prst="rect">
              <a:avLst/>
            </a:prstGeom>
          </p:spPr>
        </p:pic>
        <p:pic>
          <p:nvPicPr>
            <p:cNvPr id="16" name="object 16"/>
            <p:cNvPicPr/>
            <p:nvPr/>
          </p:nvPicPr>
          <p:blipFill>
            <a:blip r:embed="rId8" cstate="print"/>
            <a:stretch>
              <a:fillRect/>
            </a:stretch>
          </p:blipFill>
          <p:spPr>
            <a:xfrm>
              <a:off x="4241012" y="1986063"/>
              <a:ext cx="418642" cy="200913"/>
            </a:xfrm>
            <a:prstGeom prst="rect">
              <a:avLst/>
            </a:prstGeom>
          </p:spPr>
        </p:pic>
        <p:pic>
          <p:nvPicPr>
            <p:cNvPr id="17" name="object 17"/>
            <p:cNvPicPr/>
            <p:nvPr/>
          </p:nvPicPr>
          <p:blipFill>
            <a:blip r:embed="rId9" cstate="print"/>
            <a:stretch>
              <a:fillRect/>
            </a:stretch>
          </p:blipFill>
          <p:spPr>
            <a:xfrm>
              <a:off x="4690191" y="1992159"/>
              <a:ext cx="165818" cy="188772"/>
            </a:xfrm>
            <a:prstGeom prst="rect">
              <a:avLst/>
            </a:prstGeom>
          </p:spPr>
        </p:pic>
        <p:pic>
          <p:nvPicPr>
            <p:cNvPr id="18" name="object 18"/>
            <p:cNvPicPr/>
            <p:nvPr/>
          </p:nvPicPr>
          <p:blipFill>
            <a:blip r:embed="rId10" cstate="print"/>
            <a:stretch>
              <a:fillRect/>
            </a:stretch>
          </p:blipFill>
          <p:spPr>
            <a:xfrm>
              <a:off x="4880368" y="1990623"/>
              <a:ext cx="187223" cy="190309"/>
            </a:xfrm>
            <a:prstGeom prst="rect">
              <a:avLst/>
            </a:prstGeom>
          </p:spPr>
        </p:pic>
        <p:pic>
          <p:nvPicPr>
            <p:cNvPr id="19" name="object 19"/>
            <p:cNvPicPr/>
            <p:nvPr/>
          </p:nvPicPr>
          <p:blipFill>
            <a:blip r:embed="rId11" cstate="print"/>
            <a:stretch>
              <a:fillRect/>
            </a:stretch>
          </p:blipFill>
          <p:spPr>
            <a:xfrm>
              <a:off x="5087391" y="1990623"/>
              <a:ext cx="176606" cy="191795"/>
            </a:xfrm>
            <a:prstGeom prst="rect">
              <a:avLst/>
            </a:prstGeom>
          </p:spPr>
        </p:pic>
        <p:sp>
          <p:nvSpPr>
            <p:cNvPr id="20" name="object 20"/>
            <p:cNvSpPr/>
            <p:nvPr/>
          </p:nvSpPr>
          <p:spPr>
            <a:xfrm>
              <a:off x="5367490" y="1992159"/>
              <a:ext cx="100965" cy="181610"/>
            </a:xfrm>
            <a:custGeom>
              <a:avLst/>
              <a:gdLst/>
              <a:ahLst/>
              <a:cxnLst/>
              <a:rect l="l" t="t" r="r" b="b"/>
              <a:pathLst>
                <a:path w="100964" h="181610">
                  <a:moveTo>
                    <a:pt x="28917" y="1485"/>
                  </a:moveTo>
                  <a:lnTo>
                    <a:pt x="21323" y="0"/>
                  </a:lnTo>
                  <a:lnTo>
                    <a:pt x="3073" y="0"/>
                  </a:lnTo>
                  <a:lnTo>
                    <a:pt x="3073" y="60871"/>
                  </a:lnTo>
                  <a:lnTo>
                    <a:pt x="7632" y="121742"/>
                  </a:lnTo>
                  <a:lnTo>
                    <a:pt x="7632" y="127850"/>
                  </a:lnTo>
                  <a:lnTo>
                    <a:pt x="10668" y="130873"/>
                  </a:lnTo>
                  <a:lnTo>
                    <a:pt x="21323" y="130873"/>
                  </a:lnTo>
                  <a:lnTo>
                    <a:pt x="22821" y="127850"/>
                  </a:lnTo>
                  <a:lnTo>
                    <a:pt x="24358" y="121742"/>
                  </a:lnTo>
                  <a:lnTo>
                    <a:pt x="28917" y="60871"/>
                  </a:lnTo>
                  <a:lnTo>
                    <a:pt x="28917" y="1485"/>
                  </a:lnTo>
                  <a:close/>
                </a:path>
                <a:path w="100964" h="181610">
                  <a:moveTo>
                    <a:pt x="31991" y="156768"/>
                  </a:moveTo>
                  <a:lnTo>
                    <a:pt x="24358" y="150672"/>
                  </a:lnTo>
                  <a:lnTo>
                    <a:pt x="7632" y="150672"/>
                  </a:lnTo>
                  <a:lnTo>
                    <a:pt x="0" y="156768"/>
                  </a:lnTo>
                  <a:lnTo>
                    <a:pt x="0" y="175031"/>
                  </a:lnTo>
                  <a:lnTo>
                    <a:pt x="6096" y="181127"/>
                  </a:lnTo>
                  <a:lnTo>
                    <a:pt x="24358" y="181127"/>
                  </a:lnTo>
                  <a:lnTo>
                    <a:pt x="31991" y="175031"/>
                  </a:lnTo>
                  <a:lnTo>
                    <a:pt x="31991" y="156768"/>
                  </a:lnTo>
                  <a:close/>
                </a:path>
                <a:path w="100964" h="181610">
                  <a:moveTo>
                    <a:pt x="97434" y="1485"/>
                  </a:moveTo>
                  <a:lnTo>
                    <a:pt x="89839" y="0"/>
                  </a:lnTo>
                  <a:lnTo>
                    <a:pt x="70040" y="0"/>
                  </a:lnTo>
                  <a:lnTo>
                    <a:pt x="70040" y="60871"/>
                  </a:lnTo>
                  <a:lnTo>
                    <a:pt x="76098" y="121742"/>
                  </a:lnTo>
                  <a:lnTo>
                    <a:pt x="76098" y="127850"/>
                  </a:lnTo>
                  <a:lnTo>
                    <a:pt x="77635" y="130873"/>
                  </a:lnTo>
                  <a:lnTo>
                    <a:pt x="89839" y="130873"/>
                  </a:lnTo>
                  <a:lnTo>
                    <a:pt x="91325" y="127850"/>
                  </a:lnTo>
                  <a:lnTo>
                    <a:pt x="91325" y="121742"/>
                  </a:lnTo>
                  <a:lnTo>
                    <a:pt x="97434" y="60871"/>
                  </a:lnTo>
                  <a:lnTo>
                    <a:pt x="97434" y="1485"/>
                  </a:lnTo>
                  <a:close/>
                </a:path>
                <a:path w="100964" h="181610">
                  <a:moveTo>
                    <a:pt x="100457" y="156768"/>
                  </a:moveTo>
                  <a:lnTo>
                    <a:pt x="92862" y="150672"/>
                  </a:lnTo>
                  <a:lnTo>
                    <a:pt x="74612" y="150672"/>
                  </a:lnTo>
                  <a:lnTo>
                    <a:pt x="66967" y="156768"/>
                  </a:lnTo>
                  <a:lnTo>
                    <a:pt x="66967" y="175031"/>
                  </a:lnTo>
                  <a:lnTo>
                    <a:pt x="74612" y="181127"/>
                  </a:lnTo>
                  <a:lnTo>
                    <a:pt x="92862" y="181127"/>
                  </a:lnTo>
                  <a:lnTo>
                    <a:pt x="100457" y="175031"/>
                  </a:lnTo>
                  <a:lnTo>
                    <a:pt x="100457" y="156768"/>
                  </a:lnTo>
                  <a:close/>
                </a:path>
              </a:pathLst>
            </a:custGeom>
            <a:solidFill>
              <a:srgbClr val="4A4B4D"/>
            </a:solidFill>
          </p:spPr>
          <p:txBody>
            <a:bodyPr wrap="square" lIns="0" tIns="0" rIns="0" bIns="0" rtlCol="0"/>
            <a:lstStyle/>
            <a:p>
              <a:endParaRPr/>
            </a:p>
          </p:txBody>
        </p:sp>
        <p:pic>
          <p:nvPicPr>
            <p:cNvPr id="21" name="object 21"/>
            <p:cNvPicPr/>
            <p:nvPr/>
          </p:nvPicPr>
          <p:blipFill>
            <a:blip r:embed="rId12" cstate="print"/>
            <a:stretch>
              <a:fillRect/>
            </a:stretch>
          </p:blipFill>
          <p:spPr>
            <a:xfrm>
              <a:off x="2767456" y="2272258"/>
              <a:ext cx="63944" cy="205486"/>
            </a:xfrm>
            <a:prstGeom prst="rect">
              <a:avLst/>
            </a:prstGeom>
          </p:spPr>
        </p:pic>
        <p:pic>
          <p:nvPicPr>
            <p:cNvPr id="22" name="object 22"/>
            <p:cNvPicPr/>
            <p:nvPr/>
          </p:nvPicPr>
          <p:blipFill>
            <a:blip r:embed="rId13" cstate="print"/>
            <a:stretch>
              <a:fillRect/>
            </a:stretch>
          </p:blipFill>
          <p:spPr>
            <a:xfrm>
              <a:off x="2916631" y="2273744"/>
              <a:ext cx="1691233" cy="204000"/>
            </a:xfrm>
            <a:prstGeom prst="rect">
              <a:avLst/>
            </a:prstGeom>
          </p:spPr>
        </p:pic>
        <p:sp>
          <p:nvSpPr>
            <p:cNvPr id="23" name="object 23"/>
            <p:cNvSpPr/>
            <p:nvPr/>
          </p:nvSpPr>
          <p:spPr>
            <a:xfrm>
              <a:off x="4703762" y="2272258"/>
              <a:ext cx="62865" cy="205740"/>
            </a:xfrm>
            <a:custGeom>
              <a:avLst/>
              <a:gdLst/>
              <a:ahLst/>
              <a:cxnLst/>
              <a:rect l="l" t="t" r="r" b="b"/>
              <a:pathLst>
                <a:path w="62864" h="205739">
                  <a:moveTo>
                    <a:pt x="12204" y="205486"/>
                  </a:moveTo>
                  <a:lnTo>
                    <a:pt x="4610" y="205486"/>
                  </a:lnTo>
                  <a:lnTo>
                    <a:pt x="0" y="202450"/>
                  </a:lnTo>
                  <a:lnTo>
                    <a:pt x="0" y="191795"/>
                  </a:lnTo>
                  <a:lnTo>
                    <a:pt x="6096" y="187223"/>
                  </a:lnTo>
                  <a:lnTo>
                    <a:pt x="20097" y="168794"/>
                  </a:lnTo>
                  <a:lnTo>
                    <a:pt x="30099" y="148218"/>
                  </a:lnTo>
                  <a:lnTo>
                    <a:pt x="36099" y="126208"/>
                  </a:lnTo>
                  <a:lnTo>
                    <a:pt x="38100" y="103479"/>
                  </a:lnTo>
                  <a:lnTo>
                    <a:pt x="36099" y="79896"/>
                  </a:lnTo>
                  <a:lnTo>
                    <a:pt x="30099" y="57445"/>
                  </a:lnTo>
                  <a:lnTo>
                    <a:pt x="20097" y="36703"/>
                  </a:lnTo>
                  <a:lnTo>
                    <a:pt x="6096" y="18249"/>
                  </a:lnTo>
                  <a:lnTo>
                    <a:pt x="0" y="13690"/>
                  </a:lnTo>
                  <a:lnTo>
                    <a:pt x="0" y="3022"/>
                  </a:lnTo>
                  <a:lnTo>
                    <a:pt x="4610" y="0"/>
                  </a:lnTo>
                  <a:lnTo>
                    <a:pt x="9182" y="0"/>
                  </a:lnTo>
                  <a:lnTo>
                    <a:pt x="42532" y="33051"/>
                  </a:lnTo>
                  <a:lnTo>
                    <a:pt x="59817" y="77719"/>
                  </a:lnTo>
                  <a:lnTo>
                    <a:pt x="62458" y="103479"/>
                  </a:lnTo>
                  <a:lnTo>
                    <a:pt x="60002" y="128173"/>
                  </a:lnTo>
                  <a:lnTo>
                    <a:pt x="53119" y="151444"/>
                  </a:lnTo>
                  <a:lnTo>
                    <a:pt x="42532" y="172423"/>
                  </a:lnTo>
                  <a:lnTo>
                    <a:pt x="28968" y="190245"/>
                  </a:lnTo>
                  <a:lnTo>
                    <a:pt x="18300" y="202450"/>
                  </a:lnTo>
                  <a:lnTo>
                    <a:pt x="12204" y="205486"/>
                  </a:lnTo>
                  <a:close/>
                </a:path>
              </a:pathLst>
            </a:custGeom>
            <a:solidFill>
              <a:srgbClr val="4A4B4D"/>
            </a:solidFill>
          </p:spPr>
          <p:txBody>
            <a:bodyPr wrap="square" lIns="0" tIns="0" rIns="0" bIns="0" rtlCol="0"/>
            <a:lstStyle/>
            <a:p>
              <a:endParaRPr/>
            </a:p>
          </p:txBody>
        </p:sp>
        <p:pic>
          <p:nvPicPr>
            <p:cNvPr id="24" name="object 24"/>
            <p:cNvPicPr/>
            <p:nvPr/>
          </p:nvPicPr>
          <p:blipFill>
            <a:blip r:embed="rId14" cstate="print"/>
            <a:stretch>
              <a:fillRect/>
            </a:stretch>
          </p:blipFill>
          <p:spPr>
            <a:xfrm>
              <a:off x="1264983" y="2811119"/>
              <a:ext cx="2523934" cy="179628"/>
            </a:xfrm>
            <a:prstGeom prst="rect">
              <a:avLst/>
            </a:prstGeom>
          </p:spPr>
        </p:pic>
        <p:pic>
          <p:nvPicPr>
            <p:cNvPr id="25" name="object 25"/>
            <p:cNvPicPr/>
            <p:nvPr/>
          </p:nvPicPr>
          <p:blipFill>
            <a:blip r:embed="rId15" cstate="print"/>
            <a:stretch>
              <a:fillRect/>
            </a:stretch>
          </p:blipFill>
          <p:spPr>
            <a:xfrm>
              <a:off x="3927424" y="2812656"/>
              <a:ext cx="1325905" cy="178092"/>
            </a:xfrm>
            <a:prstGeom prst="rect">
              <a:avLst/>
            </a:prstGeom>
          </p:spPr>
        </p:pic>
        <p:pic>
          <p:nvPicPr>
            <p:cNvPr id="26" name="object 26"/>
            <p:cNvPicPr/>
            <p:nvPr/>
          </p:nvPicPr>
          <p:blipFill>
            <a:blip r:embed="rId16" cstate="print"/>
            <a:stretch>
              <a:fillRect/>
            </a:stretch>
          </p:blipFill>
          <p:spPr>
            <a:xfrm>
              <a:off x="5577586" y="2817215"/>
              <a:ext cx="164401" cy="165900"/>
            </a:xfrm>
            <a:prstGeom prst="rect">
              <a:avLst/>
            </a:prstGeom>
          </p:spPr>
        </p:pic>
        <p:pic>
          <p:nvPicPr>
            <p:cNvPr id="27" name="object 27"/>
            <p:cNvPicPr/>
            <p:nvPr/>
          </p:nvPicPr>
          <p:blipFill>
            <a:blip r:embed="rId17" cstate="print"/>
            <a:stretch>
              <a:fillRect/>
            </a:stretch>
          </p:blipFill>
          <p:spPr>
            <a:xfrm>
              <a:off x="5399481" y="2815678"/>
              <a:ext cx="156768" cy="167436"/>
            </a:xfrm>
            <a:prstGeom prst="rect">
              <a:avLst/>
            </a:prstGeom>
          </p:spPr>
        </p:pic>
        <p:pic>
          <p:nvPicPr>
            <p:cNvPr id="28" name="object 28"/>
            <p:cNvPicPr/>
            <p:nvPr/>
          </p:nvPicPr>
          <p:blipFill>
            <a:blip r:embed="rId18" cstate="print"/>
            <a:stretch>
              <a:fillRect/>
            </a:stretch>
          </p:blipFill>
          <p:spPr>
            <a:xfrm>
              <a:off x="5763272" y="2826346"/>
              <a:ext cx="153733" cy="156768"/>
            </a:xfrm>
            <a:prstGeom prst="rect">
              <a:avLst/>
            </a:prstGeom>
          </p:spPr>
        </p:pic>
        <p:pic>
          <p:nvPicPr>
            <p:cNvPr id="29" name="object 29"/>
            <p:cNvPicPr/>
            <p:nvPr/>
          </p:nvPicPr>
          <p:blipFill>
            <a:blip r:embed="rId19" cstate="print"/>
            <a:stretch>
              <a:fillRect/>
            </a:stretch>
          </p:blipFill>
          <p:spPr>
            <a:xfrm>
              <a:off x="5939879" y="2817215"/>
              <a:ext cx="161328" cy="167436"/>
            </a:xfrm>
            <a:prstGeom prst="rect">
              <a:avLst/>
            </a:prstGeom>
          </p:spPr>
        </p:pic>
        <p:pic>
          <p:nvPicPr>
            <p:cNvPr id="30" name="object 30"/>
            <p:cNvPicPr/>
            <p:nvPr/>
          </p:nvPicPr>
          <p:blipFill>
            <a:blip r:embed="rId20" cstate="print"/>
            <a:stretch>
              <a:fillRect/>
            </a:stretch>
          </p:blipFill>
          <p:spPr>
            <a:xfrm>
              <a:off x="6121006" y="2830905"/>
              <a:ext cx="149174" cy="149174"/>
            </a:xfrm>
            <a:prstGeom prst="rect">
              <a:avLst/>
            </a:prstGeom>
          </p:spPr>
        </p:pic>
        <p:pic>
          <p:nvPicPr>
            <p:cNvPr id="31" name="object 31"/>
            <p:cNvPicPr/>
            <p:nvPr/>
          </p:nvPicPr>
          <p:blipFill>
            <a:blip r:embed="rId21" cstate="print"/>
            <a:stretch>
              <a:fillRect/>
            </a:stretch>
          </p:blipFill>
          <p:spPr>
            <a:xfrm>
              <a:off x="6294539" y="2826346"/>
              <a:ext cx="161378" cy="153733"/>
            </a:xfrm>
            <a:prstGeom prst="rect">
              <a:avLst/>
            </a:prstGeom>
          </p:spPr>
        </p:pic>
        <p:pic>
          <p:nvPicPr>
            <p:cNvPr id="32" name="object 32"/>
            <p:cNvPicPr/>
            <p:nvPr/>
          </p:nvPicPr>
          <p:blipFill>
            <a:blip r:embed="rId22" cstate="print"/>
            <a:stretch>
              <a:fillRect/>
            </a:stretch>
          </p:blipFill>
          <p:spPr>
            <a:xfrm>
              <a:off x="1079296" y="3077514"/>
              <a:ext cx="164414" cy="158305"/>
            </a:xfrm>
            <a:prstGeom prst="rect">
              <a:avLst/>
            </a:prstGeom>
          </p:spPr>
        </p:pic>
        <p:sp>
          <p:nvSpPr>
            <p:cNvPr id="33" name="object 33"/>
            <p:cNvSpPr/>
            <p:nvPr/>
          </p:nvSpPr>
          <p:spPr>
            <a:xfrm>
              <a:off x="1263497" y="3141459"/>
              <a:ext cx="169545" cy="21590"/>
            </a:xfrm>
            <a:custGeom>
              <a:avLst/>
              <a:gdLst/>
              <a:ahLst/>
              <a:cxnLst/>
              <a:rect l="l" t="t" r="r" b="b"/>
              <a:pathLst>
                <a:path w="169544" h="21589">
                  <a:moveTo>
                    <a:pt x="168973" y="21285"/>
                  </a:moveTo>
                  <a:lnTo>
                    <a:pt x="0" y="21285"/>
                  </a:lnTo>
                  <a:lnTo>
                    <a:pt x="0" y="0"/>
                  </a:lnTo>
                  <a:lnTo>
                    <a:pt x="168973" y="0"/>
                  </a:lnTo>
                  <a:lnTo>
                    <a:pt x="168973" y="21285"/>
                  </a:lnTo>
                  <a:close/>
                </a:path>
              </a:pathLst>
            </a:custGeom>
            <a:solidFill>
              <a:srgbClr val="00B6F0"/>
            </a:solidFill>
          </p:spPr>
          <p:txBody>
            <a:bodyPr wrap="square" lIns="0" tIns="0" rIns="0" bIns="0" rtlCol="0"/>
            <a:lstStyle/>
            <a:p>
              <a:endParaRPr/>
            </a:p>
          </p:txBody>
        </p:sp>
        <p:pic>
          <p:nvPicPr>
            <p:cNvPr id="34" name="object 34"/>
            <p:cNvPicPr/>
            <p:nvPr/>
          </p:nvPicPr>
          <p:blipFill>
            <a:blip r:embed="rId23" cstate="print"/>
            <a:stretch>
              <a:fillRect/>
            </a:stretch>
          </p:blipFill>
          <p:spPr>
            <a:xfrm>
              <a:off x="1452219" y="3062287"/>
              <a:ext cx="164401" cy="167436"/>
            </a:xfrm>
            <a:prstGeom prst="rect">
              <a:avLst/>
            </a:prstGeom>
          </p:spPr>
        </p:pic>
        <p:sp>
          <p:nvSpPr>
            <p:cNvPr id="35" name="object 35"/>
            <p:cNvSpPr/>
            <p:nvPr/>
          </p:nvSpPr>
          <p:spPr>
            <a:xfrm>
              <a:off x="1679079" y="3062287"/>
              <a:ext cx="1285240" cy="179705"/>
            </a:xfrm>
            <a:custGeom>
              <a:avLst/>
              <a:gdLst/>
              <a:ahLst/>
              <a:cxnLst/>
              <a:rect l="l" t="t" r="r" b="b"/>
              <a:pathLst>
                <a:path w="1285239" h="179705">
                  <a:moveTo>
                    <a:pt x="54762" y="3022"/>
                  </a:moveTo>
                  <a:lnTo>
                    <a:pt x="51739" y="0"/>
                  </a:lnTo>
                  <a:lnTo>
                    <a:pt x="44107" y="0"/>
                  </a:lnTo>
                  <a:lnTo>
                    <a:pt x="17322" y="29235"/>
                  </a:lnTo>
                  <a:lnTo>
                    <a:pt x="2159" y="68313"/>
                  </a:lnTo>
                  <a:lnTo>
                    <a:pt x="0" y="89839"/>
                  </a:lnTo>
                  <a:lnTo>
                    <a:pt x="2374" y="112864"/>
                  </a:lnTo>
                  <a:lnTo>
                    <a:pt x="8737" y="133591"/>
                  </a:lnTo>
                  <a:lnTo>
                    <a:pt x="17970" y="151472"/>
                  </a:lnTo>
                  <a:lnTo>
                    <a:pt x="28917" y="165938"/>
                  </a:lnTo>
                  <a:lnTo>
                    <a:pt x="39535" y="179641"/>
                  </a:lnTo>
                  <a:lnTo>
                    <a:pt x="51739" y="179641"/>
                  </a:lnTo>
                  <a:lnTo>
                    <a:pt x="54762" y="176606"/>
                  </a:lnTo>
                  <a:lnTo>
                    <a:pt x="54762" y="168973"/>
                  </a:lnTo>
                  <a:lnTo>
                    <a:pt x="50203" y="164401"/>
                  </a:lnTo>
                  <a:lnTo>
                    <a:pt x="37973" y="148259"/>
                  </a:lnTo>
                  <a:lnTo>
                    <a:pt x="28892" y="129971"/>
                  </a:lnTo>
                  <a:lnTo>
                    <a:pt x="23228" y="110261"/>
                  </a:lnTo>
                  <a:lnTo>
                    <a:pt x="21285" y="89839"/>
                  </a:lnTo>
                  <a:lnTo>
                    <a:pt x="23228" y="70281"/>
                  </a:lnTo>
                  <a:lnTo>
                    <a:pt x="28892" y="51015"/>
                  </a:lnTo>
                  <a:lnTo>
                    <a:pt x="37973" y="32905"/>
                  </a:lnTo>
                  <a:lnTo>
                    <a:pt x="50203" y="16764"/>
                  </a:lnTo>
                  <a:lnTo>
                    <a:pt x="54762" y="12204"/>
                  </a:lnTo>
                  <a:lnTo>
                    <a:pt x="54762" y="3022"/>
                  </a:lnTo>
                  <a:close/>
                </a:path>
                <a:path w="1285239" h="179705">
                  <a:moveTo>
                    <a:pt x="225272" y="106565"/>
                  </a:moveTo>
                  <a:lnTo>
                    <a:pt x="205486" y="86766"/>
                  </a:lnTo>
                  <a:lnTo>
                    <a:pt x="205486" y="101993"/>
                  </a:lnTo>
                  <a:lnTo>
                    <a:pt x="205486" y="109588"/>
                  </a:lnTo>
                  <a:lnTo>
                    <a:pt x="205486" y="123329"/>
                  </a:lnTo>
                  <a:lnTo>
                    <a:pt x="205486" y="133946"/>
                  </a:lnTo>
                  <a:lnTo>
                    <a:pt x="111125" y="133946"/>
                  </a:lnTo>
                  <a:lnTo>
                    <a:pt x="111125" y="123329"/>
                  </a:lnTo>
                  <a:lnTo>
                    <a:pt x="205486" y="123329"/>
                  </a:lnTo>
                  <a:lnTo>
                    <a:pt x="205486" y="109588"/>
                  </a:lnTo>
                  <a:lnTo>
                    <a:pt x="111125" y="109588"/>
                  </a:lnTo>
                  <a:lnTo>
                    <a:pt x="111125" y="101993"/>
                  </a:lnTo>
                  <a:lnTo>
                    <a:pt x="112610" y="100457"/>
                  </a:lnTo>
                  <a:lnTo>
                    <a:pt x="203949" y="100457"/>
                  </a:lnTo>
                  <a:lnTo>
                    <a:pt x="205486" y="101993"/>
                  </a:lnTo>
                  <a:lnTo>
                    <a:pt x="205486" y="86766"/>
                  </a:lnTo>
                  <a:lnTo>
                    <a:pt x="111125" y="86766"/>
                  </a:lnTo>
                  <a:lnTo>
                    <a:pt x="102222" y="87718"/>
                  </a:lnTo>
                  <a:lnTo>
                    <a:pt x="96062" y="90957"/>
                  </a:lnTo>
                  <a:lnTo>
                    <a:pt x="92481" y="97053"/>
                  </a:lnTo>
                  <a:lnTo>
                    <a:pt x="91325" y="106565"/>
                  </a:lnTo>
                  <a:lnTo>
                    <a:pt x="91325" y="178092"/>
                  </a:lnTo>
                  <a:lnTo>
                    <a:pt x="94361" y="179641"/>
                  </a:lnTo>
                  <a:lnTo>
                    <a:pt x="109588" y="179641"/>
                  </a:lnTo>
                  <a:lnTo>
                    <a:pt x="111125" y="173532"/>
                  </a:lnTo>
                  <a:lnTo>
                    <a:pt x="111125" y="147688"/>
                  </a:lnTo>
                  <a:lnTo>
                    <a:pt x="205486" y="147688"/>
                  </a:lnTo>
                  <a:lnTo>
                    <a:pt x="205486" y="161378"/>
                  </a:lnTo>
                  <a:lnTo>
                    <a:pt x="194818" y="161378"/>
                  </a:lnTo>
                  <a:lnTo>
                    <a:pt x="182664" y="159842"/>
                  </a:lnTo>
                  <a:lnTo>
                    <a:pt x="170459" y="159842"/>
                  </a:lnTo>
                  <a:lnTo>
                    <a:pt x="170459" y="178092"/>
                  </a:lnTo>
                  <a:lnTo>
                    <a:pt x="191782" y="178092"/>
                  </a:lnTo>
                  <a:lnTo>
                    <a:pt x="202450" y="178054"/>
                  </a:lnTo>
                  <a:lnTo>
                    <a:pt x="209842" y="177723"/>
                  </a:lnTo>
                  <a:lnTo>
                    <a:pt x="214668" y="176822"/>
                  </a:lnTo>
                  <a:lnTo>
                    <a:pt x="225272" y="170510"/>
                  </a:lnTo>
                  <a:lnTo>
                    <a:pt x="225272" y="161378"/>
                  </a:lnTo>
                  <a:lnTo>
                    <a:pt x="225272" y="147688"/>
                  </a:lnTo>
                  <a:lnTo>
                    <a:pt x="225272" y="133946"/>
                  </a:lnTo>
                  <a:lnTo>
                    <a:pt x="225272" y="123329"/>
                  </a:lnTo>
                  <a:lnTo>
                    <a:pt x="225272" y="109588"/>
                  </a:lnTo>
                  <a:lnTo>
                    <a:pt x="225272" y="106565"/>
                  </a:lnTo>
                  <a:close/>
                </a:path>
                <a:path w="1285239" h="179705">
                  <a:moveTo>
                    <a:pt x="246557" y="62407"/>
                  </a:moveTo>
                  <a:lnTo>
                    <a:pt x="167436" y="62407"/>
                  </a:lnTo>
                  <a:lnTo>
                    <a:pt x="167436" y="53276"/>
                  </a:lnTo>
                  <a:lnTo>
                    <a:pt x="229844" y="53276"/>
                  </a:lnTo>
                  <a:lnTo>
                    <a:pt x="232867" y="50253"/>
                  </a:lnTo>
                  <a:lnTo>
                    <a:pt x="232867" y="41122"/>
                  </a:lnTo>
                  <a:lnTo>
                    <a:pt x="231381" y="39585"/>
                  </a:lnTo>
                  <a:lnTo>
                    <a:pt x="167436" y="39585"/>
                  </a:lnTo>
                  <a:lnTo>
                    <a:pt x="167436" y="28917"/>
                  </a:lnTo>
                  <a:lnTo>
                    <a:pt x="238963" y="28917"/>
                  </a:lnTo>
                  <a:lnTo>
                    <a:pt x="241998" y="27381"/>
                  </a:lnTo>
                  <a:lnTo>
                    <a:pt x="241998" y="15227"/>
                  </a:lnTo>
                  <a:lnTo>
                    <a:pt x="237426" y="13690"/>
                  </a:lnTo>
                  <a:lnTo>
                    <a:pt x="167436" y="13690"/>
                  </a:lnTo>
                  <a:lnTo>
                    <a:pt x="167436" y="3022"/>
                  </a:lnTo>
                  <a:lnTo>
                    <a:pt x="164350" y="1536"/>
                  </a:lnTo>
                  <a:lnTo>
                    <a:pt x="152196" y="1536"/>
                  </a:lnTo>
                  <a:lnTo>
                    <a:pt x="147637" y="3022"/>
                  </a:lnTo>
                  <a:lnTo>
                    <a:pt x="147637" y="13690"/>
                  </a:lnTo>
                  <a:lnTo>
                    <a:pt x="77584" y="13690"/>
                  </a:lnTo>
                  <a:lnTo>
                    <a:pt x="74561" y="16764"/>
                  </a:lnTo>
                  <a:lnTo>
                    <a:pt x="74561" y="28917"/>
                  </a:lnTo>
                  <a:lnTo>
                    <a:pt x="147637" y="28917"/>
                  </a:lnTo>
                  <a:lnTo>
                    <a:pt x="147637" y="39585"/>
                  </a:lnTo>
                  <a:lnTo>
                    <a:pt x="85229" y="39585"/>
                  </a:lnTo>
                  <a:lnTo>
                    <a:pt x="83693" y="41122"/>
                  </a:lnTo>
                  <a:lnTo>
                    <a:pt x="83693" y="50253"/>
                  </a:lnTo>
                  <a:lnTo>
                    <a:pt x="85229" y="53276"/>
                  </a:lnTo>
                  <a:lnTo>
                    <a:pt x="147637" y="53276"/>
                  </a:lnTo>
                  <a:lnTo>
                    <a:pt x="147637" y="62407"/>
                  </a:lnTo>
                  <a:lnTo>
                    <a:pt x="73025" y="62407"/>
                  </a:lnTo>
                  <a:lnTo>
                    <a:pt x="70002" y="65481"/>
                  </a:lnTo>
                  <a:lnTo>
                    <a:pt x="70002" y="77635"/>
                  </a:lnTo>
                  <a:lnTo>
                    <a:pt x="74561" y="79171"/>
                  </a:lnTo>
                  <a:lnTo>
                    <a:pt x="246557" y="79171"/>
                  </a:lnTo>
                  <a:lnTo>
                    <a:pt x="246557" y="62407"/>
                  </a:lnTo>
                  <a:close/>
                </a:path>
                <a:path w="1285239" h="179705">
                  <a:moveTo>
                    <a:pt x="436854" y="117221"/>
                  </a:moveTo>
                  <a:lnTo>
                    <a:pt x="430758" y="115684"/>
                  </a:lnTo>
                  <a:lnTo>
                    <a:pt x="368350" y="115684"/>
                  </a:lnTo>
                  <a:lnTo>
                    <a:pt x="368350" y="82207"/>
                  </a:lnTo>
                  <a:lnTo>
                    <a:pt x="420141" y="82207"/>
                  </a:lnTo>
                  <a:lnTo>
                    <a:pt x="423164" y="79171"/>
                  </a:lnTo>
                  <a:lnTo>
                    <a:pt x="423164" y="63944"/>
                  </a:lnTo>
                  <a:lnTo>
                    <a:pt x="368350" y="63944"/>
                  </a:lnTo>
                  <a:lnTo>
                    <a:pt x="368350" y="38049"/>
                  </a:lnTo>
                  <a:lnTo>
                    <a:pt x="426199" y="38049"/>
                  </a:lnTo>
                  <a:lnTo>
                    <a:pt x="430758" y="35026"/>
                  </a:lnTo>
                  <a:lnTo>
                    <a:pt x="430758" y="19799"/>
                  </a:lnTo>
                  <a:lnTo>
                    <a:pt x="316611" y="19799"/>
                  </a:lnTo>
                  <a:lnTo>
                    <a:pt x="319633" y="15227"/>
                  </a:lnTo>
                  <a:lnTo>
                    <a:pt x="319633" y="4559"/>
                  </a:lnTo>
                  <a:lnTo>
                    <a:pt x="313575" y="1536"/>
                  </a:lnTo>
                  <a:lnTo>
                    <a:pt x="302907" y="1536"/>
                  </a:lnTo>
                  <a:lnTo>
                    <a:pt x="301371" y="4559"/>
                  </a:lnTo>
                  <a:lnTo>
                    <a:pt x="299834" y="7645"/>
                  </a:lnTo>
                  <a:lnTo>
                    <a:pt x="291134" y="24257"/>
                  </a:lnTo>
                  <a:lnTo>
                    <a:pt x="282727" y="36728"/>
                  </a:lnTo>
                  <a:lnTo>
                    <a:pt x="273735" y="47218"/>
                  </a:lnTo>
                  <a:lnTo>
                    <a:pt x="263321" y="57848"/>
                  </a:lnTo>
                  <a:lnTo>
                    <a:pt x="260299" y="59385"/>
                  </a:lnTo>
                  <a:lnTo>
                    <a:pt x="258762" y="60921"/>
                  </a:lnTo>
                  <a:lnTo>
                    <a:pt x="258762" y="71539"/>
                  </a:lnTo>
                  <a:lnTo>
                    <a:pt x="264858" y="77635"/>
                  </a:lnTo>
                  <a:lnTo>
                    <a:pt x="273989" y="77635"/>
                  </a:lnTo>
                  <a:lnTo>
                    <a:pt x="275475" y="76098"/>
                  </a:lnTo>
                  <a:lnTo>
                    <a:pt x="284657" y="66967"/>
                  </a:lnTo>
                  <a:lnTo>
                    <a:pt x="290347" y="60972"/>
                  </a:lnTo>
                  <a:lnTo>
                    <a:pt x="296049" y="54241"/>
                  </a:lnTo>
                  <a:lnTo>
                    <a:pt x="301752" y="46659"/>
                  </a:lnTo>
                  <a:lnTo>
                    <a:pt x="307479" y="38049"/>
                  </a:lnTo>
                  <a:lnTo>
                    <a:pt x="348551" y="38049"/>
                  </a:lnTo>
                  <a:lnTo>
                    <a:pt x="348551" y="63944"/>
                  </a:lnTo>
                  <a:lnTo>
                    <a:pt x="348551" y="82207"/>
                  </a:lnTo>
                  <a:lnTo>
                    <a:pt x="348551" y="115684"/>
                  </a:lnTo>
                  <a:lnTo>
                    <a:pt x="307479" y="115684"/>
                  </a:lnTo>
                  <a:lnTo>
                    <a:pt x="307479" y="85229"/>
                  </a:lnTo>
                  <a:lnTo>
                    <a:pt x="310502" y="82207"/>
                  </a:lnTo>
                  <a:lnTo>
                    <a:pt x="348551" y="82207"/>
                  </a:lnTo>
                  <a:lnTo>
                    <a:pt x="348551" y="63944"/>
                  </a:lnTo>
                  <a:lnTo>
                    <a:pt x="309016" y="63944"/>
                  </a:lnTo>
                  <a:lnTo>
                    <a:pt x="299250" y="65138"/>
                  </a:lnTo>
                  <a:lnTo>
                    <a:pt x="292633" y="68897"/>
                  </a:lnTo>
                  <a:lnTo>
                    <a:pt x="288861" y="75501"/>
                  </a:lnTo>
                  <a:lnTo>
                    <a:pt x="287680" y="85229"/>
                  </a:lnTo>
                  <a:lnTo>
                    <a:pt x="287680" y="115684"/>
                  </a:lnTo>
                  <a:lnTo>
                    <a:pt x="264858" y="115684"/>
                  </a:lnTo>
                  <a:lnTo>
                    <a:pt x="258762" y="117221"/>
                  </a:lnTo>
                  <a:lnTo>
                    <a:pt x="258762" y="135483"/>
                  </a:lnTo>
                  <a:lnTo>
                    <a:pt x="348551" y="135483"/>
                  </a:lnTo>
                  <a:lnTo>
                    <a:pt x="348551" y="176606"/>
                  </a:lnTo>
                  <a:lnTo>
                    <a:pt x="350088" y="179641"/>
                  </a:lnTo>
                  <a:lnTo>
                    <a:pt x="368350" y="179641"/>
                  </a:lnTo>
                  <a:lnTo>
                    <a:pt x="368350" y="135483"/>
                  </a:lnTo>
                  <a:lnTo>
                    <a:pt x="430758" y="135483"/>
                  </a:lnTo>
                  <a:lnTo>
                    <a:pt x="436854" y="133946"/>
                  </a:lnTo>
                  <a:lnTo>
                    <a:pt x="436854" y="117221"/>
                  </a:lnTo>
                  <a:close/>
                </a:path>
                <a:path w="1285239" h="179705">
                  <a:moveTo>
                    <a:pt x="490143" y="135483"/>
                  </a:moveTo>
                  <a:lnTo>
                    <a:pt x="484035" y="133946"/>
                  </a:lnTo>
                  <a:lnTo>
                    <a:pt x="477989" y="133946"/>
                  </a:lnTo>
                  <a:lnTo>
                    <a:pt x="473417" y="138506"/>
                  </a:lnTo>
                  <a:lnTo>
                    <a:pt x="467321" y="149174"/>
                  </a:lnTo>
                  <a:lnTo>
                    <a:pt x="458190" y="158305"/>
                  </a:lnTo>
                  <a:lnTo>
                    <a:pt x="452094" y="162864"/>
                  </a:lnTo>
                  <a:lnTo>
                    <a:pt x="450557" y="165938"/>
                  </a:lnTo>
                  <a:lnTo>
                    <a:pt x="450557" y="173532"/>
                  </a:lnTo>
                  <a:lnTo>
                    <a:pt x="455117" y="178092"/>
                  </a:lnTo>
                  <a:lnTo>
                    <a:pt x="462749" y="178092"/>
                  </a:lnTo>
                  <a:lnTo>
                    <a:pt x="467321" y="176606"/>
                  </a:lnTo>
                  <a:lnTo>
                    <a:pt x="474903" y="167436"/>
                  </a:lnTo>
                  <a:lnTo>
                    <a:pt x="479856" y="161734"/>
                  </a:lnTo>
                  <a:lnTo>
                    <a:pt x="484809" y="154724"/>
                  </a:lnTo>
                  <a:lnTo>
                    <a:pt x="488619" y="147980"/>
                  </a:lnTo>
                  <a:lnTo>
                    <a:pt x="490143" y="143078"/>
                  </a:lnTo>
                  <a:lnTo>
                    <a:pt x="490143" y="135483"/>
                  </a:lnTo>
                  <a:close/>
                </a:path>
                <a:path w="1285239" h="179705">
                  <a:moveTo>
                    <a:pt x="547979" y="22821"/>
                  </a:moveTo>
                  <a:lnTo>
                    <a:pt x="534289" y="22821"/>
                  </a:lnTo>
                  <a:lnTo>
                    <a:pt x="534289" y="6096"/>
                  </a:lnTo>
                  <a:lnTo>
                    <a:pt x="531266" y="1536"/>
                  </a:lnTo>
                  <a:lnTo>
                    <a:pt x="516039" y="1536"/>
                  </a:lnTo>
                  <a:lnTo>
                    <a:pt x="516039" y="22821"/>
                  </a:lnTo>
                  <a:lnTo>
                    <a:pt x="516039" y="39585"/>
                  </a:lnTo>
                  <a:lnTo>
                    <a:pt x="516039" y="114147"/>
                  </a:lnTo>
                  <a:lnTo>
                    <a:pt x="484035" y="114147"/>
                  </a:lnTo>
                  <a:lnTo>
                    <a:pt x="484035" y="97434"/>
                  </a:lnTo>
                  <a:lnTo>
                    <a:pt x="516039" y="97434"/>
                  </a:lnTo>
                  <a:lnTo>
                    <a:pt x="516039" y="83743"/>
                  </a:lnTo>
                  <a:lnTo>
                    <a:pt x="484035" y="83743"/>
                  </a:lnTo>
                  <a:lnTo>
                    <a:pt x="484035" y="68516"/>
                  </a:lnTo>
                  <a:lnTo>
                    <a:pt x="516039" y="68516"/>
                  </a:lnTo>
                  <a:lnTo>
                    <a:pt x="516039" y="54813"/>
                  </a:lnTo>
                  <a:lnTo>
                    <a:pt x="484035" y="54813"/>
                  </a:lnTo>
                  <a:lnTo>
                    <a:pt x="484035" y="39585"/>
                  </a:lnTo>
                  <a:lnTo>
                    <a:pt x="516039" y="39585"/>
                  </a:lnTo>
                  <a:lnTo>
                    <a:pt x="516039" y="22821"/>
                  </a:lnTo>
                  <a:lnTo>
                    <a:pt x="484035" y="22821"/>
                  </a:lnTo>
                  <a:lnTo>
                    <a:pt x="484035" y="6096"/>
                  </a:lnTo>
                  <a:lnTo>
                    <a:pt x="481012" y="1536"/>
                  </a:lnTo>
                  <a:lnTo>
                    <a:pt x="465785" y="1536"/>
                  </a:lnTo>
                  <a:lnTo>
                    <a:pt x="465785" y="22821"/>
                  </a:lnTo>
                  <a:lnTo>
                    <a:pt x="453631" y="22821"/>
                  </a:lnTo>
                  <a:lnTo>
                    <a:pt x="452094" y="25895"/>
                  </a:lnTo>
                  <a:lnTo>
                    <a:pt x="452094" y="39585"/>
                  </a:lnTo>
                  <a:lnTo>
                    <a:pt x="465785" y="39585"/>
                  </a:lnTo>
                  <a:lnTo>
                    <a:pt x="465785" y="114147"/>
                  </a:lnTo>
                  <a:lnTo>
                    <a:pt x="450557" y="114147"/>
                  </a:lnTo>
                  <a:lnTo>
                    <a:pt x="449059" y="118770"/>
                  </a:lnTo>
                  <a:lnTo>
                    <a:pt x="449059" y="130924"/>
                  </a:lnTo>
                  <a:lnTo>
                    <a:pt x="547979" y="130924"/>
                  </a:lnTo>
                  <a:lnTo>
                    <a:pt x="547966" y="117208"/>
                  </a:lnTo>
                  <a:lnTo>
                    <a:pt x="546442" y="114147"/>
                  </a:lnTo>
                  <a:lnTo>
                    <a:pt x="534289" y="114147"/>
                  </a:lnTo>
                  <a:lnTo>
                    <a:pt x="534289" y="97434"/>
                  </a:lnTo>
                  <a:lnTo>
                    <a:pt x="534289" y="83743"/>
                  </a:lnTo>
                  <a:lnTo>
                    <a:pt x="534289" y="68516"/>
                  </a:lnTo>
                  <a:lnTo>
                    <a:pt x="534289" y="54813"/>
                  </a:lnTo>
                  <a:lnTo>
                    <a:pt x="534289" y="39585"/>
                  </a:lnTo>
                  <a:lnTo>
                    <a:pt x="547979" y="39585"/>
                  </a:lnTo>
                  <a:lnTo>
                    <a:pt x="547979" y="22821"/>
                  </a:lnTo>
                  <a:close/>
                </a:path>
                <a:path w="1285239" h="179705">
                  <a:moveTo>
                    <a:pt x="619518" y="27381"/>
                  </a:moveTo>
                  <a:lnTo>
                    <a:pt x="601268" y="6388"/>
                  </a:lnTo>
                  <a:lnTo>
                    <a:pt x="601268" y="27381"/>
                  </a:lnTo>
                  <a:lnTo>
                    <a:pt x="601268" y="53276"/>
                  </a:lnTo>
                  <a:lnTo>
                    <a:pt x="601268" y="71539"/>
                  </a:lnTo>
                  <a:lnTo>
                    <a:pt x="601268" y="100457"/>
                  </a:lnTo>
                  <a:lnTo>
                    <a:pt x="570801" y="100457"/>
                  </a:lnTo>
                  <a:lnTo>
                    <a:pt x="570801" y="71539"/>
                  </a:lnTo>
                  <a:lnTo>
                    <a:pt x="601268" y="71539"/>
                  </a:lnTo>
                  <a:lnTo>
                    <a:pt x="601268" y="53276"/>
                  </a:lnTo>
                  <a:lnTo>
                    <a:pt x="570801" y="53276"/>
                  </a:lnTo>
                  <a:lnTo>
                    <a:pt x="570801" y="27381"/>
                  </a:lnTo>
                  <a:lnTo>
                    <a:pt x="573874" y="25895"/>
                  </a:lnTo>
                  <a:lnTo>
                    <a:pt x="598233" y="25895"/>
                  </a:lnTo>
                  <a:lnTo>
                    <a:pt x="601268" y="27381"/>
                  </a:lnTo>
                  <a:lnTo>
                    <a:pt x="601268" y="6388"/>
                  </a:lnTo>
                  <a:lnTo>
                    <a:pt x="598233" y="6096"/>
                  </a:lnTo>
                  <a:lnTo>
                    <a:pt x="573874" y="6096"/>
                  </a:lnTo>
                  <a:lnTo>
                    <a:pt x="552450" y="100457"/>
                  </a:lnTo>
                  <a:lnTo>
                    <a:pt x="552259" y="107035"/>
                  </a:lnTo>
                  <a:lnTo>
                    <a:pt x="544957" y="147688"/>
                  </a:lnTo>
                  <a:lnTo>
                    <a:pt x="541883" y="152247"/>
                  </a:lnTo>
                  <a:lnTo>
                    <a:pt x="537324" y="159842"/>
                  </a:lnTo>
                  <a:lnTo>
                    <a:pt x="537324" y="155282"/>
                  </a:lnTo>
                  <a:lnTo>
                    <a:pt x="532752" y="150710"/>
                  </a:lnTo>
                  <a:lnTo>
                    <a:pt x="528193" y="144614"/>
                  </a:lnTo>
                  <a:lnTo>
                    <a:pt x="525157" y="141579"/>
                  </a:lnTo>
                  <a:lnTo>
                    <a:pt x="519061" y="133946"/>
                  </a:lnTo>
                  <a:lnTo>
                    <a:pt x="511467" y="133946"/>
                  </a:lnTo>
                  <a:lnTo>
                    <a:pt x="505371" y="137020"/>
                  </a:lnTo>
                  <a:lnTo>
                    <a:pt x="505371" y="144614"/>
                  </a:lnTo>
                  <a:lnTo>
                    <a:pt x="506907" y="144614"/>
                  </a:lnTo>
                  <a:lnTo>
                    <a:pt x="506907" y="146151"/>
                  </a:lnTo>
                  <a:lnTo>
                    <a:pt x="508393" y="147688"/>
                  </a:lnTo>
                  <a:lnTo>
                    <a:pt x="514502" y="155282"/>
                  </a:lnTo>
                  <a:lnTo>
                    <a:pt x="514502" y="156819"/>
                  </a:lnTo>
                  <a:lnTo>
                    <a:pt x="522084" y="165938"/>
                  </a:lnTo>
                  <a:lnTo>
                    <a:pt x="525157" y="168973"/>
                  </a:lnTo>
                  <a:lnTo>
                    <a:pt x="531266" y="168973"/>
                  </a:lnTo>
                  <a:lnTo>
                    <a:pt x="534289" y="165938"/>
                  </a:lnTo>
                  <a:lnTo>
                    <a:pt x="534289" y="175069"/>
                  </a:lnTo>
                  <a:lnTo>
                    <a:pt x="540397" y="178092"/>
                  </a:lnTo>
                  <a:lnTo>
                    <a:pt x="549516" y="178092"/>
                  </a:lnTo>
                  <a:lnTo>
                    <a:pt x="551014" y="176606"/>
                  </a:lnTo>
                  <a:lnTo>
                    <a:pt x="555625" y="168973"/>
                  </a:lnTo>
                  <a:lnTo>
                    <a:pt x="556945" y="165938"/>
                  </a:lnTo>
                  <a:lnTo>
                    <a:pt x="559612" y="159842"/>
                  </a:lnTo>
                  <a:lnTo>
                    <a:pt x="562241" y="153847"/>
                  </a:lnTo>
                  <a:lnTo>
                    <a:pt x="566445" y="139293"/>
                  </a:lnTo>
                  <a:lnTo>
                    <a:pt x="568667" y="127038"/>
                  </a:lnTo>
                  <a:lnTo>
                    <a:pt x="569315" y="118770"/>
                  </a:lnTo>
                  <a:lnTo>
                    <a:pt x="601268" y="118770"/>
                  </a:lnTo>
                  <a:lnTo>
                    <a:pt x="601268" y="158305"/>
                  </a:lnTo>
                  <a:lnTo>
                    <a:pt x="576910" y="158305"/>
                  </a:lnTo>
                  <a:lnTo>
                    <a:pt x="575373" y="164401"/>
                  </a:lnTo>
                  <a:lnTo>
                    <a:pt x="575373" y="172046"/>
                  </a:lnTo>
                  <a:lnTo>
                    <a:pt x="578446" y="176606"/>
                  </a:lnTo>
                  <a:lnTo>
                    <a:pt x="581469" y="176606"/>
                  </a:lnTo>
                  <a:lnTo>
                    <a:pt x="584542" y="178092"/>
                  </a:lnTo>
                  <a:lnTo>
                    <a:pt x="595160" y="178092"/>
                  </a:lnTo>
                  <a:lnTo>
                    <a:pt x="607314" y="177342"/>
                  </a:lnTo>
                  <a:lnTo>
                    <a:pt x="614756" y="174307"/>
                  </a:lnTo>
                  <a:lnTo>
                    <a:pt x="618490" y="167843"/>
                  </a:lnTo>
                  <a:lnTo>
                    <a:pt x="619518" y="156819"/>
                  </a:lnTo>
                  <a:lnTo>
                    <a:pt x="619518" y="118770"/>
                  </a:lnTo>
                  <a:lnTo>
                    <a:pt x="619518" y="100457"/>
                  </a:lnTo>
                  <a:lnTo>
                    <a:pt x="619518" y="71539"/>
                  </a:lnTo>
                  <a:lnTo>
                    <a:pt x="619518" y="53276"/>
                  </a:lnTo>
                  <a:lnTo>
                    <a:pt x="619518" y="27381"/>
                  </a:lnTo>
                  <a:close/>
                </a:path>
                <a:path w="1285239" h="179705">
                  <a:moveTo>
                    <a:pt x="695667" y="80670"/>
                  </a:moveTo>
                  <a:lnTo>
                    <a:pt x="688035" y="74612"/>
                  </a:lnTo>
                  <a:lnTo>
                    <a:pt x="671309" y="74612"/>
                  </a:lnTo>
                  <a:lnTo>
                    <a:pt x="663676" y="80670"/>
                  </a:lnTo>
                  <a:lnTo>
                    <a:pt x="663676" y="98971"/>
                  </a:lnTo>
                  <a:lnTo>
                    <a:pt x="671309" y="106565"/>
                  </a:lnTo>
                  <a:lnTo>
                    <a:pt x="688035" y="106565"/>
                  </a:lnTo>
                  <a:lnTo>
                    <a:pt x="695667" y="98971"/>
                  </a:lnTo>
                  <a:lnTo>
                    <a:pt x="695667" y="80670"/>
                  </a:lnTo>
                  <a:close/>
                </a:path>
                <a:path w="1285239" h="179705">
                  <a:moveTo>
                    <a:pt x="910285" y="79171"/>
                  </a:moveTo>
                  <a:lnTo>
                    <a:pt x="832637" y="79171"/>
                  </a:lnTo>
                  <a:lnTo>
                    <a:pt x="832637" y="65481"/>
                  </a:lnTo>
                  <a:lnTo>
                    <a:pt x="843368" y="60845"/>
                  </a:lnTo>
                  <a:lnTo>
                    <a:pt x="853389" y="55765"/>
                  </a:lnTo>
                  <a:lnTo>
                    <a:pt x="862939" y="50253"/>
                  </a:lnTo>
                  <a:lnTo>
                    <a:pt x="863676" y="49834"/>
                  </a:lnTo>
                  <a:lnTo>
                    <a:pt x="875233" y="42621"/>
                  </a:lnTo>
                  <a:lnTo>
                    <a:pt x="883018" y="37401"/>
                  </a:lnTo>
                  <a:lnTo>
                    <a:pt x="888212" y="32740"/>
                  </a:lnTo>
                  <a:lnTo>
                    <a:pt x="891108" y="28079"/>
                  </a:lnTo>
                  <a:lnTo>
                    <a:pt x="892022" y="22821"/>
                  </a:lnTo>
                  <a:lnTo>
                    <a:pt x="892022" y="9131"/>
                  </a:lnTo>
                  <a:lnTo>
                    <a:pt x="750443" y="9131"/>
                  </a:lnTo>
                  <a:lnTo>
                    <a:pt x="745871" y="10668"/>
                  </a:lnTo>
                  <a:lnTo>
                    <a:pt x="745871" y="27381"/>
                  </a:lnTo>
                  <a:lnTo>
                    <a:pt x="858532" y="27381"/>
                  </a:lnTo>
                  <a:lnTo>
                    <a:pt x="858532" y="30454"/>
                  </a:lnTo>
                  <a:lnTo>
                    <a:pt x="852436" y="35026"/>
                  </a:lnTo>
                  <a:lnTo>
                    <a:pt x="837806" y="42608"/>
                  </a:lnTo>
                  <a:lnTo>
                    <a:pt x="829094" y="47015"/>
                  </a:lnTo>
                  <a:lnTo>
                    <a:pt x="821982" y="50253"/>
                  </a:lnTo>
                  <a:lnTo>
                    <a:pt x="817410" y="50253"/>
                  </a:lnTo>
                  <a:lnTo>
                    <a:pt x="811364" y="48717"/>
                  </a:lnTo>
                  <a:lnTo>
                    <a:pt x="811364" y="79171"/>
                  </a:lnTo>
                  <a:lnTo>
                    <a:pt x="735215" y="79171"/>
                  </a:lnTo>
                  <a:lnTo>
                    <a:pt x="732180" y="82207"/>
                  </a:lnTo>
                  <a:lnTo>
                    <a:pt x="732180" y="98971"/>
                  </a:lnTo>
                  <a:lnTo>
                    <a:pt x="811364" y="98971"/>
                  </a:lnTo>
                  <a:lnTo>
                    <a:pt x="811364" y="156819"/>
                  </a:lnTo>
                  <a:lnTo>
                    <a:pt x="770229" y="156819"/>
                  </a:lnTo>
                  <a:lnTo>
                    <a:pt x="770229" y="170510"/>
                  </a:lnTo>
                  <a:lnTo>
                    <a:pt x="773264" y="175069"/>
                  </a:lnTo>
                  <a:lnTo>
                    <a:pt x="779360" y="178092"/>
                  </a:lnTo>
                  <a:lnTo>
                    <a:pt x="794588" y="178092"/>
                  </a:lnTo>
                  <a:lnTo>
                    <a:pt x="801217" y="178054"/>
                  </a:lnTo>
                  <a:lnTo>
                    <a:pt x="808850" y="177723"/>
                  </a:lnTo>
                  <a:lnTo>
                    <a:pt x="816203" y="176822"/>
                  </a:lnTo>
                  <a:lnTo>
                    <a:pt x="821982" y="175069"/>
                  </a:lnTo>
                  <a:lnTo>
                    <a:pt x="832637" y="172046"/>
                  </a:lnTo>
                  <a:lnTo>
                    <a:pt x="832637" y="98971"/>
                  </a:lnTo>
                  <a:lnTo>
                    <a:pt x="907249" y="98971"/>
                  </a:lnTo>
                  <a:lnTo>
                    <a:pt x="910285" y="97434"/>
                  </a:lnTo>
                  <a:lnTo>
                    <a:pt x="910285" y="79171"/>
                  </a:lnTo>
                  <a:close/>
                </a:path>
                <a:path w="1285239" h="179705">
                  <a:moveTo>
                    <a:pt x="1076223" y="94411"/>
                  </a:moveTo>
                  <a:lnTo>
                    <a:pt x="1075804" y="91325"/>
                  </a:lnTo>
                  <a:lnTo>
                    <a:pt x="1075055" y="85763"/>
                  </a:lnTo>
                  <a:lnTo>
                    <a:pt x="1071460" y="80111"/>
                  </a:lnTo>
                  <a:lnTo>
                    <a:pt x="1065301" y="77038"/>
                  </a:lnTo>
                  <a:lnTo>
                    <a:pt x="1056436" y="76098"/>
                  </a:lnTo>
                  <a:lnTo>
                    <a:pt x="1054887" y="76098"/>
                  </a:lnTo>
                  <a:lnTo>
                    <a:pt x="1054887" y="91325"/>
                  </a:lnTo>
                  <a:lnTo>
                    <a:pt x="1054887" y="103530"/>
                  </a:lnTo>
                  <a:lnTo>
                    <a:pt x="1054887" y="117221"/>
                  </a:lnTo>
                  <a:lnTo>
                    <a:pt x="1054887" y="129374"/>
                  </a:lnTo>
                  <a:lnTo>
                    <a:pt x="966584" y="129374"/>
                  </a:lnTo>
                  <a:lnTo>
                    <a:pt x="966584" y="117221"/>
                  </a:lnTo>
                  <a:lnTo>
                    <a:pt x="1054887" y="117221"/>
                  </a:lnTo>
                  <a:lnTo>
                    <a:pt x="1054887" y="103530"/>
                  </a:lnTo>
                  <a:lnTo>
                    <a:pt x="966584" y="103530"/>
                  </a:lnTo>
                  <a:lnTo>
                    <a:pt x="966584" y="92875"/>
                  </a:lnTo>
                  <a:lnTo>
                    <a:pt x="968121" y="91325"/>
                  </a:lnTo>
                  <a:lnTo>
                    <a:pt x="1054887" y="91325"/>
                  </a:lnTo>
                  <a:lnTo>
                    <a:pt x="1054887" y="76098"/>
                  </a:lnTo>
                  <a:lnTo>
                    <a:pt x="966584" y="76098"/>
                  </a:lnTo>
                  <a:lnTo>
                    <a:pt x="957719" y="77038"/>
                  </a:lnTo>
                  <a:lnTo>
                    <a:pt x="951572" y="80111"/>
                  </a:lnTo>
                  <a:lnTo>
                    <a:pt x="948004" y="85763"/>
                  </a:lnTo>
                  <a:lnTo>
                    <a:pt x="946848" y="94411"/>
                  </a:lnTo>
                  <a:lnTo>
                    <a:pt x="946848" y="175069"/>
                  </a:lnTo>
                  <a:lnTo>
                    <a:pt x="948334" y="179641"/>
                  </a:lnTo>
                  <a:lnTo>
                    <a:pt x="966584" y="179641"/>
                  </a:lnTo>
                  <a:lnTo>
                    <a:pt x="966584" y="144614"/>
                  </a:lnTo>
                  <a:lnTo>
                    <a:pt x="1054887" y="144614"/>
                  </a:lnTo>
                  <a:lnTo>
                    <a:pt x="1054887" y="159842"/>
                  </a:lnTo>
                  <a:lnTo>
                    <a:pt x="1022946" y="159842"/>
                  </a:lnTo>
                  <a:lnTo>
                    <a:pt x="1022946" y="175069"/>
                  </a:lnTo>
                  <a:lnTo>
                    <a:pt x="1025969" y="176606"/>
                  </a:lnTo>
                  <a:lnTo>
                    <a:pt x="1027506" y="176606"/>
                  </a:lnTo>
                  <a:lnTo>
                    <a:pt x="1029042" y="178092"/>
                  </a:lnTo>
                  <a:lnTo>
                    <a:pt x="1062532" y="178092"/>
                  </a:lnTo>
                  <a:lnTo>
                    <a:pt x="1065555" y="176606"/>
                  </a:lnTo>
                  <a:lnTo>
                    <a:pt x="1068590" y="175069"/>
                  </a:lnTo>
                  <a:lnTo>
                    <a:pt x="1074686" y="170510"/>
                  </a:lnTo>
                  <a:lnTo>
                    <a:pt x="1076223" y="162864"/>
                  </a:lnTo>
                  <a:lnTo>
                    <a:pt x="1076223" y="144614"/>
                  </a:lnTo>
                  <a:lnTo>
                    <a:pt x="1076223" y="129374"/>
                  </a:lnTo>
                  <a:lnTo>
                    <a:pt x="1076223" y="117221"/>
                  </a:lnTo>
                  <a:lnTo>
                    <a:pt x="1076223" y="103530"/>
                  </a:lnTo>
                  <a:lnTo>
                    <a:pt x="1076223" y="94411"/>
                  </a:lnTo>
                  <a:close/>
                </a:path>
                <a:path w="1285239" h="179705">
                  <a:moveTo>
                    <a:pt x="1100582" y="15227"/>
                  </a:moveTo>
                  <a:lnTo>
                    <a:pt x="1042733" y="15227"/>
                  </a:lnTo>
                  <a:lnTo>
                    <a:pt x="1042733" y="48717"/>
                  </a:lnTo>
                  <a:lnTo>
                    <a:pt x="1028319" y="48958"/>
                  </a:lnTo>
                  <a:lnTo>
                    <a:pt x="998410" y="50025"/>
                  </a:lnTo>
                  <a:lnTo>
                    <a:pt x="984897" y="50253"/>
                  </a:lnTo>
                  <a:lnTo>
                    <a:pt x="987920" y="47180"/>
                  </a:lnTo>
                  <a:lnTo>
                    <a:pt x="989457" y="45694"/>
                  </a:lnTo>
                  <a:lnTo>
                    <a:pt x="998588" y="31953"/>
                  </a:lnTo>
                  <a:lnTo>
                    <a:pt x="1038174" y="31953"/>
                  </a:lnTo>
                  <a:lnTo>
                    <a:pt x="1035100" y="33489"/>
                  </a:lnTo>
                  <a:lnTo>
                    <a:pt x="1033614" y="36563"/>
                  </a:lnTo>
                  <a:lnTo>
                    <a:pt x="1033614" y="42608"/>
                  </a:lnTo>
                  <a:lnTo>
                    <a:pt x="1035100" y="42608"/>
                  </a:lnTo>
                  <a:lnTo>
                    <a:pt x="1042733" y="48717"/>
                  </a:lnTo>
                  <a:lnTo>
                    <a:pt x="1042733" y="15227"/>
                  </a:lnTo>
                  <a:lnTo>
                    <a:pt x="1021410" y="15227"/>
                  </a:lnTo>
                  <a:lnTo>
                    <a:pt x="1021410" y="0"/>
                  </a:lnTo>
                  <a:lnTo>
                    <a:pt x="1003147" y="0"/>
                  </a:lnTo>
                  <a:lnTo>
                    <a:pt x="1001610" y="3022"/>
                  </a:lnTo>
                  <a:lnTo>
                    <a:pt x="1001610" y="15227"/>
                  </a:lnTo>
                  <a:lnTo>
                    <a:pt x="922489" y="15227"/>
                  </a:lnTo>
                  <a:lnTo>
                    <a:pt x="922489" y="30454"/>
                  </a:lnTo>
                  <a:lnTo>
                    <a:pt x="927049" y="31953"/>
                  </a:lnTo>
                  <a:lnTo>
                    <a:pt x="975766" y="31953"/>
                  </a:lnTo>
                  <a:lnTo>
                    <a:pt x="971156" y="39585"/>
                  </a:lnTo>
                  <a:lnTo>
                    <a:pt x="934643" y="51739"/>
                  </a:lnTo>
                  <a:lnTo>
                    <a:pt x="930071" y="51739"/>
                  </a:lnTo>
                  <a:lnTo>
                    <a:pt x="928560" y="54762"/>
                  </a:lnTo>
                  <a:lnTo>
                    <a:pt x="928535" y="68516"/>
                  </a:lnTo>
                  <a:lnTo>
                    <a:pt x="939203" y="68516"/>
                  </a:lnTo>
                  <a:lnTo>
                    <a:pt x="984148" y="67221"/>
                  </a:lnTo>
                  <a:lnTo>
                    <a:pt x="1001610" y="66967"/>
                  </a:lnTo>
                  <a:lnTo>
                    <a:pt x="1037755" y="64706"/>
                  </a:lnTo>
                  <a:lnTo>
                    <a:pt x="1052563" y="63563"/>
                  </a:lnTo>
                  <a:lnTo>
                    <a:pt x="1062532" y="62407"/>
                  </a:lnTo>
                  <a:lnTo>
                    <a:pt x="1068590" y="68516"/>
                  </a:lnTo>
                  <a:lnTo>
                    <a:pt x="1070127" y="68516"/>
                  </a:lnTo>
                  <a:lnTo>
                    <a:pt x="1076223" y="74612"/>
                  </a:lnTo>
                  <a:lnTo>
                    <a:pt x="1079246" y="76098"/>
                  </a:lnTo>
                  <a:lnTo>
                    <a:pt x="1086891" y="76098"/>
                  </a:lnTo>
                  <a:lnTo>
                    <a:pt x="1092949" y="70053"/>
                  </a:lnTo>
                  <a:lnTo>
                    <a:pt x="1070432" y="44615"/>
                  </a:lnTo>
                  <a:lnTo>
                    <a:pt x="1063472" y="40170"/>
                  </a:lnTo>
                  <a:lnTo>
                    <a:pt x="1055636" y="35420"/>
                  </a:lnTo>
                  <a:lnTo>
                    <a:pt x="1048791" y="31953"/>
                  </a:lnTo>
                  <a:lnTo>
                    <a:pt x="1094486" y="31953"/>
                  </a:lnTo>
                  <a:lnTo>
                    <a:pt x="1100582" y="30454"/>
                  </a:lnTo>
                  <a:lnTo>
                    <a:pt x="1100582" y="15227"/>
                  </a:lnTo>
                  <a:close/>
                </a:path>
                <a:path w="1285239" h="179705">
                  <a:moveTo>
                    <a:pt x="1284782" y="16764"/>
                  </a:moveTo>
                  <a:lnTo>
                    <a:pt x="1266482" y="16764"/>
                  </a:lnTo>
                  <a:lnTo>
                    <a:pt x="1238008" y="17272"/>
                  </a:lnTo>
                  <a:lnTo>
                    <a:pt x="1151966" y="19977"/>
                  </a:lnTo>
                  <a:lnTo>
                    <a:pt x="1129499" y="21336"/>
                  </a:lnTo>
                  <a:lnTo>
                    <a:pt x="1120381" y="21336"/>
                  </a:lnTo>
                  <a:lnTo>
                    <a:pt x="1117307" y="25895"/>
                  </a:lnTo>
                  <a:lnTo>
                    <a:pt x="1117307" y="42608"/>
                  </a:lnTo>
                  <a:lnTo>
                    <a:pt x="1127963" y="42608"/>
                  </a:lnTo>
                  <a:lnTo>
                    <a:pt x="1152588" y="41363"/>
                  </a:lnTo>
                  <a:lnTo>
                    <a:pt x="1158430" y="41122"/>
                  </a:lnTo>
                  <a:lnTo>
                    <a:pt x="1189037" y="39585"/>
                  </a:lnTo>
                  <a:lnTo>
                    <a:pt x="1199299" y="38963"/>
                  </a:lnTo>
                  <a:lnTo>
                    <a:pt x="1211707" y="38049"/>
                  </a:lnTo>
                  <a:lnTo>
                    <a:pt x="1205064" y="41567"/>
                  </a:lnTo>
                  <a:lnTo>
                    <a:pt x="1169708" y="74333"/>
                  </a:lnTo>
                  <a:lnTo>
                    <a:pt x="1156893" y="112661"/>
                  </a:lnTo>
                  <a:lnTo>
                    <a:pt x="1161529" y="136144"/>
                  </a:lnTo>
                  <a:lnTo>
                    <a:pt x="1193457" y="162864"/>
                  </a:lnTo>
                  <a:lnTo>
                    <a:pt x="1235354" y="170180"/>
                  </a:lnTo>
                  <a:lnTo>
                    <a:pt x="1246682" y="170510"/>
                  </a:lnTo>
                  <a:lnTo>
                    <a:pt x="1264983" y="170510"/>
                  </a:lnTo>
                  <a:lnTo>
                    <a:pt x="1264983" y="153733"/>
                  </a:lnTo>
                  <a:lnTo>
                    <a:pt x="1263446" y="149174"/>
                  </a:lnTo>
                  <a:lnTo>
                    <a:pt x="1257350" y="147688"/>
                  </a:lnTo>
                  <a:lnTo>
                    <a:pt x="1240624" y="147688"/>
                  </a:lnTo>
                  <a:lnTo>
                    <a:pt x="1213523" y="145834"/>
                  </a:lnTo>
                  <a:lnTo>
                    <a:pt x="1193990" y="139674"/>
                  </a:lnTo>
                  <a:lnTo>
                    <a:pt x="1182179" y="128397"/>
                  </a:lnTo>
                  <a:lnTo>
                    <a:pt x="1178217" y="111125"/>
                  </a:lnTo>
                  <a:lnTo>
                    <a:pt x="1183081" y="90131"/>
                  </a:lnTo>
                  <a:lnTo>
                    <a:pt x="1216266" y="54813"/>
                  </a:lnTo>
                  <a:lnTo>
                    <a:pt x="1255217" y="38531"/>
                  </a:lnTo>
                  <a:lnTo>
                    <a:pt x="1266482" y="38049"/>
                  </a:lnTo>
                  <a:lnTo>
                    <a:pt x="1284782" y="38049"/>
                  </a:lnTo>
                  <a:lnTo>
                    <a:pt x="1284782" y="16764"/>
                  </a:lnTo>
                  <a:close/>
                </a:path>
              </a:pathLst>
            </a:custGeom>
            <a:solidFill>
              <a:srgbClr val="00B6F0"/>
            </a:solidFill>
          </p:spPr>
          <p:txBody>
            <a:bodyPr wrap="square" lIns="0" tIns="0" rIns="0" bIns="0" rtlCol="0"/>
            <a:lstStyle/>
            <a:p>
              <a:endParaRPr/>
            </a:p>
          </p:txBody>
        </p:sp>
        <p:pic>
          <p:nvPicPr>
            <p:cNvPr id="36" name="object 36"/>
            <p:cNvPicPr/>
            <p:nvPr/>
          </p:nvPicPr>
          <p:blipFill>
            <a:blip r:embed="rId24" cstate="print"/>
            <a:stretch>
              <a:fillRect/>
            </a:stretch>
          </p:blipFill>
          <p:spPr>
            <a:xfrm>
              <a:off x="2988221" y="3063823"/>
              <a:ext cx="164401" cy="178104"/>
            </a:xfrm>
            <a:prstGeom prst="rect">
              <a:avLst/>
            </a:prstGeom>
          </p:spPr>
        </p:pic>
        <p:sp>
          <p:nvSpPr>
            <p:cNvPr id="37" name="object 37"/>
            <p:cNvSpPr/>
            <p:nvPr/>
          </p:nvSpPr>
          <p:spPr>
            <a:xfrm>
              <a:off x="3196729" y="3136899"/>
              <a:ext cx="32384" cy="32384"/>
            </a:xfrm>
            <a:custGeom>
              <a:avLst/>
              <a:gdLst/>
              <a:ahLst/>
              <a:cxnLst/>
              <a:rect l="l" t="t" r="r" b="b"/>
              <a:pathLst>
                <a:path w="32385" h="32385">
                  <a:moveTo>
                    <a:pt x="24358" y="31953"/>
                  </a:moveTo>
                  <a:lnTo>
                    <a:pt x="6095" y="31953"/>
                  </a:lnTo>
                  <a:lnTo>
                    <a:pt x="0" y="24358"/>
                  </a:lnTo>
                  <a:lnTo>
                    <a:pt x="0" y="6057"/>
                  </a:lnTo>
                  <a:lnTo>
                    <a:pt x="6095" y="0"/>
                  </a:lnTo>
                  <a:lnTo>
                    <a:pt x="24358" y="0"/>
                  </a:lnTo>
                  <a:lnTo>
                    <a:pt x="31991" y="6057"/>
                  </a:lnTo>
                  <a:lnTo>
                    <a:pt x="31991" y="24358"/>
                  </a:lnTo>
                  <a:lnTo>
                    <a:pt x="24358" y="31953"/>
                  </a:lnTo>
                  <a:close/>
                </a:path>
              </a:pathLst>
            </a:custGeom>
            <a:solidFill>
              <a:srgbClr val="00B6F0"/>
            </a:solidFill>
          </p:spPr>
          <p:txBody>
            <a:bodyPr wrap="square" lIns="0" tIns="0" rIns="0" bIns="0" rtlCol="0"/>
            <a:lstStyle/>
            <a:p>
              <a:endParaRPr/>
            </a:p>
          </p:txBody>
        </p:sp>
        <p:pic>
          <p:nvPicPr>
            <p:cNvPr id="38" name="object 38"/>
            <p:cNvPicPr/>
            <p:nvPr/>
          </p:nvPicPr>
          <p:blipFill>
            <a:blip r:embed="rId25" cstate="print"/>
            <a:stretch>
              <a:fillRect/>
            </a:stretch>
          </p:blipFill>
          <p:spPr>
            <a:xfrm>
              <a:off x="3271342" y="3063823"/>
              <a:ext cx="164401" cy="178104"/>
            </a:xfrm>
            <a:prstGeom prst="rect">
              <a:avLst/>
            </a:prstGeom>
          </p:spPr>
        </p:pic>
        <p:sp>
          <p:nvSpPr>
            <p:cNvPr id="39" name="object 39"/>
            <p:cNvSpPr/>
            <p:nvPr/>
          </p:nvSpPr>
          <p:spPr>
            <a:xfrm>
              <a:off x="3455543" y="3063823"/>
              <a:ext cx="551180" cy="178435"/>
            </a:xfrm>
            <a:custGeom>
              <a:avLst/>
              <a:gdLst/>
              <a:ahLst/>
              <a:cxnLst/>
              <a:rect l="l" t="t" r="r" b="b"/>
              <a:pathLst>
                <a:path w="551179" h="178435">
                  <a:moveTo>
                    <a:pt x="130911" y="132410"/>
                  </a:moveTo>
                  <a:lnTo>
                    <a:pt x="130416" y="127838"/>
                  </a:lnTo>
                  <a:lnTo>
                    <a:pt x="129984" y="123786"/>
                  </a:lnTo>
                  <a:lnTo>
                    <a:pt x="126911" y="118148"/>
                  </a:lnTo>
                  <a:lnTo>
                    <a:pt x="121285" y="115087"/>
                  </a:lnTo>
                  <a:lnTo>
                    <a:pt x="112661" y="114147"/>
                  </a:lnTo>
                  <a:lnTo>
                    <a:pt x="111125" y="114147"/>
                  </a:lnTo>
                  <a:lnTo>
                    <a:pt x="111125" y="127838"/>
                  </a:lnTo>
                  <a:lnTo>
                    <a:pt x="111125" y="141541"/>
                  </a:lnTo>
                  <a:lnTo>
                    <a:pt x="109588" y="143078"/>
                  </a:lnTo>
                  <a:lnTo>
                    <a:pt x="66967" y="143078"/>
                  </a:lnTo>
                  <a:lnTo>
                    <a:pt x="65430" y="141541"/>
                  </a:lnTo>
                  <a:lnTo>
                    <a:pt x="65430" y="127838"/>
                  </a:lnTo>
                  <a:lnTo>
                    <a:pt x="111125" y="127838"/>
                  </a:lnTo>
                  <a:lnTo>
                    <a:pt x="111125" y="114147"/>
                  </a:lnTo>
                  <a:lnTo>
                    <a:pt x="65430" y="114147"/>
                  </a:lnTo>
                  <a:lnTo>
                    <a:pt x="56146" y="115087"/>
                  </a:lnTo>
                  <a:lnTo>
                    <a:pt x="50584" y="118148"/>
                  </a:lnTo>
                  <a:lnTo>
                    <a:pt x="47879" y="123786"/>
                  </a:lnTo>
                  <a:lnTo>
                    <a:pt x="47180" y="132410"/>
                  </a:lnTo>
                  <a:lnTo>
                    <a:pt x="47180" y="138506"/>
                  </a:lnTo>
                  <a:lnTo>
                    <a:pt x="47879" y="147789"/>
                  </a:lnTo>
                  <a:lnTo>
                    <a:pt x="50584" y="153352"/>
                  </a:lnTo>
                  <a:lnTo>
                    <a:pt x="56146" y="156070"/>
                  </a:lnTo>
                  <a:lnTo>
                    <a:pt x="65430" y="156768"/>
                  </a:lnTo>
                  <a:lnTo>
                    <a:pt x="112661" y="156768"/>
                  </a:lnTo>
                  <a:lnTo>
                    <a:pt x="121285" y="156070"/>
                  </a:lnTo>
                  <a:lnTo>
                    <a:pt x="126911" y="153352"/>
                  </a:lnTo>
                  <a:lnTo>
                    <a:pt x="129984" y="147789"/>
                  </a:lnTo>
                  <a:lnTo>
                    <a:pt x="130454" y="143078"/>
                  </a:lnTo>
                  <a:lnTo>
                    <a:pt x="130911" y="138506"/>
                  </a:lnTo>
                  <a:lnTo>
                    <a:pt x="130911" y="132410"/>
                  </a:lnTo>
                  <a:close/>
                </a:path>
                <a:path w="551179" h="178435">
                  <a:moveTo>
                    <a:pt x="149174" y="44157"/>
                  </a:moveTo>
                  <a:lnTo>
                    <a:pt x="144614" y="39585"/>
                  </a:lnTo>
                  <a:lnTo>
                    <a:pt x="129374" y="39585"/>
                  </a:lnTo>
                  <a:lnTo>
                    <a:pt x="129374" y="54775"/>
                  </a:lnTo>
                  <a:lnTo>
                    <a:pt x="129374" y="65430"/>
                  </a:lnTo>
                  <a:lnTo>
                    <a:pt x="127838" y="66979"/>
                  </a:lnTo>
                  <a:lnTo>
                    <a:pt x="48717" y="66979"/>
                  </a:lnTo>
                  <a:lnTo>
                    <a:pt x="47180" y="65430"/>
                  </a:lnTo>
                  <a:lnTo>
                    <a:pt x="47180" y="54775"/>
                  </a:lnTo>
                  <a:lnTo>
                    <a:pt x="48717" y="53276"/>
                  </a:lnTo>
                  <a:lnTo>
                    <a:pt x="127838" y="53276"/>
                  </a:lnTo>
                  <a:lnTo>
                    <a:pt x="129374" y="54775"/>
                  </a:lnTo>
                  <a:lnTo>
                    <a:pt x="129374" y="39585"/>
                  </a:lnTo>
                  <a:lnTo>
                    <a:pt x="33489" y="39585"/>
                  </a:lnTo>
                  <a:lnTo>
                    <a:pt x="27381" y="44157"/>
                  </a:lnTo>
                  <a:lnTo>
                    <a:pt x="27381" y="76098"/>
                  </a:lnTo>
                  <a:lnTo>
                    <a:pt x="31940" y="80670"/>
                  </a:lnTo>
                  <a:lnTo>
                    <a:pt x="144614" y="80670"/>
                  </a:lnTo>
                  <a:lnTo>
                    <a:pt x="149174" y="74561"/>
                  </a:lnTo>
                  <a:lnTo>
                    <a:pt x="149174" y="66979"/>
                  </a:lnTo>
                  <a:lnTo>
                    <a:pt x="149174" y="53276"/>
                  </a:lnTo>
                  <a:lnTo>
                    <a:pt x="149174" y="44157"/>
                  </a:lnTo>
                  <a:close/>
                </a:path>
                <a:path w="551179" h="178435">
                  <a:moveTo>
                    <a:pt x="168973" y="111125"/>
                  </a:moveTo>
                  <a:lnTo>
                    <a:pt x="168262" y="105029"/>
                  </a:lnTo>
                  <a:lnTo>
                    <a:pt x="167779" y="100723"/>
                  </a:lnTo>
                  <a:lnTo>
                    <a:pt x="164007" y="94170"/>
                  </a:lnTo>
                  <a:lnTo>
                    <a:pt x="157391" y="90766"/>
                  </a:lnTo>
                  <a:lnTo>
                    <a:pt x="147637" y="89789"/>
                  </a:lnTo>
                  <a:lnTo>
                    <a:pt x="28917" y="89789"/>
                  </a:lnTo>
                  <a:lnTo>
                    <a:pt x="19799" y="90766"/>
                  </a:lnTo>
                  <a:lnTo>
                    <a:pt x="13119" y="94170"/>
                  </a:lnTo>
                  <a:lnTo>
                    <a:pt x="8991" y="100723"/>
                  </a:lnTo>
                  <a:lnTo>
                    <a:pt x="7594" y="111125"/>
                  </a:lnTo>
                  <a:lnTo>
                    <a:pt x="7594" y="176555"/>
                  </a:lnTo>
                  <a:lnTo>
                    <a:pt x="12153" y="178104"/>
                  </a:lnTo>
                  <a:lnTo>
                    <a:pt x="27381" y="178104"/>
                  </a:lnTo>
                  <a:lnTo>
                    <a:pt x="28917" y="171996"/>
                  </a:lnTo>
                  <a:lnTo>
                    <a:pt x="28917" y="106565"/>
                  </a:lnTo>
                  <a:lnTo>
                    <a:pt x="30454" y="105029"/>
                  </a:lnTo>
                  <a:lnTo>
                    <a:pt x="146151" y="105029"/>
                  </a:lnTo>
                  <a:lnTo>
                    <a:pt x="149174" y="108051"/>
                  </a:lnTo>
                  <a:lnTo>
                    <a:pt x="149174" y="153746"/>
                  </a:lnTo>
                  <a:lnTo>
                    <a:pt x="146151" y="155282"/>
                  </a:lnTo>
                  <a:lnTo>
                    <a:pt x="123278" y="155282"/>
                  </a:lnTo>
                  <a:lnTo>
                    <a:pt x="121793" y="159842"/>
                  </a:lnTo>
                  <a:lnTo>
                    <a:pt x="121793" y="176555"/>
                  </a:lnTo>
                  <a:lnTo>
                    <a:pt x="135483" y="176555"/>
                  </a:lnTo>
                  <a:lnTo>
                    <a:pt x="150990" y="176225"/>
                  </a:lnTo>
                  <a:lnTo>
                    <a:pt x="161353" y="173901"/>
                  </a:lnTo>
                  <a:lnTo>
                    <a:pt x="167157" y="167589"/>
                  </a:lnTo>
                  <a:lnTo>
                    <a:pt x="168859" y="156070"/>
                  </a:lnTo>
                  <a:lnTo>
                    <a:pt x="168973" y="111125"/>
                  </a:lnTo>
                  <a:close/>
                </a:path>
                <a:path w="551179" h="178435">
                  <a:moveTo>
                    <a:pt x="176555" y="15227"/>
                  </a:moveTo>
                  <a:lnTo>
                    <a:pt x="170510" y="13690"/>
                  </a:lnTo>
                  <a:lnTo>
                    <a:pt x="98920" y="13690"/>
                  </a:lnTo>
                  <a:lnTo>
                    <a:pt x="98920" y="3022"/>
                  </a:lnTo>
                  <a:lnTo>
                    <a:pt x="97434" y="0"/>
                  </a:lnTo>
                  <a:lnTo>
                    <a:pt x="79121" y="0"/>
                  </a:lnTo>
                  <a:lnTo>
                    <a:pt x="77635" y="4559"/>
                  </a:lnTo>
                  <a:lnTo>
                    <a:pt x="77635" y="13690"/>
                  </a:lnTo>
                  <a:lnTo>
                    <a:pt x="6096" y="13690"/>
                  </a:lnTo>
                  <a:lnTo>
                    <a:pt x="0" y="15227"/>
                  </a:lnTo>
                  <a:lnTo>
                    <a:pt x="0" y="30416"/>
                  </a:lnTo>
                  <a:lnTo>
                    <a:pt x="171996" y="30416"/>
                  </a:lnTo>
                  <a:lnTo>
                    <a:pt x="176555" y="28917"/>
                  </a:lnTo>
                  <a:lnTo>
                    <a:pt x="176555" y="15227"/>
                  </a:lnTo>
                  <a:close/>
                </a:path>
                <a:path w="551179" h="178435">
                  <a:moveTo>
                    <a:pt x="366864" y="115684"/>
                  </a:moveTo>
                  <a:lnTo>
                    <a:pt x="360756" y="114147"/>
                  </a:lnTo>
                  <a:lnTo>
                    <a:pt x="299885" y="114147"/>
                  </a:lnTo>
                  <a:lnTo>
                    <a:pt x="299885" y="80670"/>
                  </a:lnTo>
                  <a:lnTo>
                    <a:pt x="351624" y="80670"/>
                  </a:lnTo>
                  <a:lnTo>
                    <a:pt x="354660" y="77635"/>
                  </a:lnTo>
                  <a:lnTo>
                    <a:pt x="354660" y="62407"/>
                  </a:lnTo>
                  <a:lnTo>
                    <a:pt x="299885" y="62407"/>
                  </a:lnTo>
                  <a:lnTo>
                    <a:pt x="299885" y="36512"/>
                  </a:lnTo>
                  <a:lnTo>
                    <a:pt x="357733" y="36512"/>
                  </a:lnTo>
                  <a:lnTo>
                    <a:pt x="360756" y="33489"/>
                  </a:lnTo>
                  <a:lnTo>
                    <a:pt x="360756" y="18262"/>
                  </a:lnTo>
                  <a:lnTo>
                    <a:pt x="248094" y="18262"/>
                  </a:lnTo>
                  <a:lnTo>
                    <a:pt x="249631" y="13690"/>
                  </a:lnTo>
                  <a:lnTo>
                    <a:pt x="251167" y="10668"/>
                  </a:lnTo>
                  <a:lnTo>
                    <a:pt x="251167" y="3022"/>
                  </a:lnTo>
                  <a:lnTo>
                    <a:pt x="245071" y="0"/>
                  </a:lnTo>
                  <a:lnTo>
                    <a:pt x="232918" y="0"/>
                  </a:lnTo>
                  <a:lnTo>
                    <a:pt x="231381" y="3022"/>
                  </a:lnTo>
                  <a:lnTo>
                    <a:pt x="229844" y="6108"/>
                  </a:lnTo>
                  <a:lnTo>
                    <a:pt x="221348" y="22720"/>
                  </a:lnTo>
                  <a:lnTo>
                    <a:pt x="213283" y="35191"/>
                  </a:lnTo>
                  <a:lnTo>
                    <a:pt x="204368" y="45681"/>
                  </a:lnTo>
                  <a:lnTo>
                    <a:pt x="193319" y="56311"/>
                  </a:lnTo>
                  <a:lnTo>
                    <a:pt x="191782" y="57848"/>
                  </a:lnTo>
                  <a:lnTo>
                    <a:pt x="188760" y="59385"/>
                  </a:lnTo>
                  <a:lnTo>
                    <a:pt x="188760" y="70002"/>
                  </a:lnTo>
                  <a:lnTo>
                    <a:pt x="194868" y="76098"/>
                  </a:lnTo>
                  <a:lnTo>
                    <a:pt x="203987" y="76098"/>
                  </a:lnTo>
                  <a:lnTo>
                    <a:pt x="205486" y="74561"/>
                  </a:lnTo>
                  <a:lnTo>
                    <a:pt x="214604" y="65430"/>
                  </a:lnTo>
                  <a:lnTo>
                    <a:pt x="220319" y="59436"/>
                  </a:lnTo>
                  <a:lnTo>
                    <a:pt x="226034" y="52705"/>
                  </a:lnTo>
                  <a:lnTo>
                    <a:pt x="231749" y="45123"/>
                  </a:lnTo>
                  <a:lnTo>
                    <a:pt x="237477" y="36512"/>
                  </a:lnTo>
                  <a:lnTo>
                    <a:pt x="278549" y="36512"/>
                  </a:lnTo>
                  <a:lnTo>
                    <a:pt x="278549" y="62407"/>
                  </a:lnTo>
                  <a:lnTo>
                    <a:pt x="278549" y="80670"/>
                  </a:lnTo>
                  <a:lnTo>
                    <a:pt x="278549" y="114147"/>
                  </a:lnTo>
                  <a:lnTo>
                    <a:pt x="237477" y="114147"/>
                  </a:lnTo>
                  <a:lnTo>
                    <a:pt x="237477" y="83693"/>
                  </a:lnTo>
                  <a:lnTo>
                    <a:pt x="240499" y="80670"/>
                  </a:lnTo>
                  <a:lnTo>
                    <a:pt x="278549" y="80670"/>
                  </a:lnTo>
                  <a:lnTo>
                    <a:pt x="278549" y="62407"/>
                  </a:lnTo>
                  <a:lnTo>
                    <a:pt x="238963" y="62407"/>
                  </a:lnTo>
                  <a:lnTo>
                    <a:pt x="229222" y="63601"/>
                  </a:lnTo>
                  <a:lnTo>
                    <a:pt x="222618" y="67360"/>
                  </a:lnTo>
                  <a:lnTo>
                    <a:pt x="218859" y="73964"/>
                  </a:lnTo>
                  <a:lnTo>
                    <a:pt x="217678" y="83693"/>
                  </a:lnTo>
                  <a:lnTo>
                    <a:pt x="217678" y="114147"/>
                  </a:lnTo>
                  <a:lnTo>
                    <a:pt x="196354" y="114147"/>
                  </a:lnTo>
                  <a:lnTo>
                    <a:pt x="188760" y="115684"/>
                  </a:lnTo>
                  <a:lnTo>
                    <a:pt x="188760" y="133946"/>
                  </a:lnTo>
                  <a:lnTo>
                    <a:pt x="278549" y="133946"/>
                  </a:lnTo>
                  <a:lnTo>
                    <a:pt x="278549" y="175069"/>
                  </a:lnTo>
                  <a:lnTo>
                    <a:pt x="280098" y="178104"/>
                  </a:lnTo>
                  <a:lnTo>
                    <a:pt x="298348" y="178104"/>
                  </a:lnTo>
                  <a:lnTo>
                    <a:pt x="299885" y="171996"/>
                  </a:lnTo>
                  <a:lnTo>
                    <a:pt x="299885" y="133946"/>
                  </a:lnTo>
                  <a:lnTo>
                    <a:pt x="360756" y="133946"/>
                  </a:lnTo>
                  <a:lnTo>
                    <a:pt x="366864" y="132410"/>
                  </a:lnTo>
                  <a:lnTo>
                    <a:pt x="366864" y="115684"/>
                  </a:lnTo>
                  <a:close/>
                </a:path>
                <a:path w="551179" h="178435">
                  <a:moveTo>
                    <a:pt x="421678" y="133946"/>
                  </a:moveTo>
                  <a:lnTo>
                    <a:pt x="414032" y="132410"/>
                  </a:lnTo>
                  <a:lnTo>
                    <a:pt x="409473" y="132410"/>
                  </a:lnTo>
                  <a:lnTo>
                    <a:pt x="404914" y="136969"/>
                  </a:lnTo>
                  <a:lnTo>
                    <a:pt x="400151" y="143497"/>
                  </a:lnTo>
                  <a:lnTo>
                    <a:pt x="396532" y="148031"/>
                  </a:lnTo>
                  <a:lnTo>
                    <a:pt x="392912" y="151980"/>
                  </a:lnTo>
                  <a:lnTo>
                    <a:pt x="388137" y="156768"/>
                  </a:lnTo>
                  <a:lnTo>
                    <a:pt x="382092" y="161328"/>
                  </a:lnTo>
                  <a:lnTo>
                    <a:pt x="382092" y="171996"/>
                  </a:lnTo>
                  <a:lnTo>
                    <a:pt x="385114" y="176555"/>
                  </a:lnTo>
                  <a:lnTo>
                    <a:pt x="394246" y="176555"/>
                  </a:lnTo>
                  <a:lnTo>
                    <a:pt x="397319" y="175069"/>
                  </a:lnTo>
                  <a:lnTo>
                    <a:pt x="404914" y="165900"/>
                  </a:lnTo>
                  <a:lnTo>
                    <a:pt x="410095" y="160197"/>
                  </a:lnTo>
                  <a:lnTo>
                    <a:pt x="415582" y="153187"/>
                  </a:lnTo>
                  <a:lnTo>
                    <a:pt x="419912" y="146443"/>
                  </a:lnTo>
                  <a:lnTo>
                    <a:pt x="421678" y="141541"/>
                  </a:lnTo>
                  <a:lnTo>
                    <a:pt x="421678" y="133946"/>
                  </a:lnTo>
                  <a:close/>
                </a:path>
                <a:path w="551179" h="178435">
                  <a:moveTo>
                    <a:pt x="551053" y="25844"/>
                  </a:moveTo>
                  <a:lnTo>
                    <a:pt x="550900" y="24358"/>
                  </a:lnTo>
                  <a:lnTo>
                    <a:pt x="550049" y="15468"/>
                  </a:lnTo>
                  <a:lnTo>
                    <a:pt x="546481" y="8940"/>
                  </a:lnTo>
                  <a:lnTo>
                    <a:pt x="539496" y="5537"/>
                  </a:lnTo>
                  <a:lnTo>
                    <a:pt x="532803" y="4965"/>
                  </a:lnTo>
                  <a:lnTo>
                    <a:pt x="532803" y="25844"/>
                  </a:lnTo>
                  <a:lnTo>
                    <a:pt x="532803" y="51739"/>
                  </a:lnTo>
                  <a:lnTo>
                    <a:pt x="532803" y="70002"/>
                  </a:lnTo>
                  <a:lnTo>
                    <a:pt x="532803" y="98920"/>
                  </a:lnTo>
                  <a:lnTo>
                    <a:pt x="500799" y="98920"/>
                  </a:lnTo>
                  <a:lnTo>
                    <a:pt x="500799" y="70002"/>
                  </a:lnTo>
                  <a:lnTo>
                    <a:pt x="532803" y="70002"/>
                  </a:lnTo>
                  <a:lnTo>
                    <a:pt x="532803" y="51739"/>
                  </a:lnTo>
                  <a:lnTo>
                    <a:pt x="500799" y="51739"/>
                  </a:lnTo>
                  <a:lnTo>
                    <a:pt x="500799" y="25844"/>
                  </a:lnTo>
                  <a:lnTo>
                    <a:pt x="503885" y="24358"/>
                  </a:lnTo>
                  <a:lnTo>
                    <a:pt x="529729" y="24358"/>
                  </a:lnTo>
                  <a:lnTo>
                    <a:pt x="532803" y="25844"/>
                  </a:lnTo>
                  <a:lnTo>
                    <a:pt x="532803" y="4965"/>
                  </a:lnTo>
                  <a:lnTo>
                    <a:pt x="528243" y="4559"/>
                  </a:lnTo>
                  <a:lnTo>
                    <a:pt x="503885" y="4559"/>
                  </a:lnTo>
                  <a:lnTo>
                    <a:pt x="482447" y="98920"/>
                  </a:lnTo>
                  <a:lnTo>
                    <a:pt x="482257" y="105498"/>
                  </a:lnTo>
                  <a:lnTo>
                    <a:pt x="481393" y="115671"/>
                  </a:lnTo>
                  <a:lnTo>
                    <a:pt x="479971" y="125869"/>
                  </a:lnTo>
                  <a:lnTo>
                    <a:pt x="479526" y="128054"/>
                  </a:lnTo>
                  <a:lnTo>
                    <a:pt x="479501" y="115671"/>
                  </a:lnTo>
                  <a:lnTo>
                    <a:pt x="476440" y="112610"/>
                  </a:lnTo>
                  <a:lnTo>
                    <a:pt x="464286" y="112610"/>
                  </a:lnTo>
                  <a:lnTo>
                    <a:pt x="464286" y="95897"/>
                  </a:lnTo>
                  <a:lnTo>
                    <a:pt x="464286" y="82207"/>
                  </a:lnTo>
                  <a:lnTo>
                    <a:pt x="464286" y="66979"/>
                  </a:lnTo>
                  <a:lnTo>
                    <a:pt x="464286" y="53276"/>
                  </a:lnTo>
                  <a:lnTo>
                    <a:pt x="464286" y="38049"/>
                  </a:lnTo>
                  <a:lnTo>
                    <a:pt x="477989" y="38049"/>
                  </a:lnTo>
                  <a:lnTo>
                    <a:pt x="477989" y="21285"/>
                  </a:lnTo>
                  <a:lnTo>
                    <a:pt x="464286" y="21285"/>
                  </a:lnTo>
                  <a:lnTo>
                    <a:pt x="464286" y="4559"/>
                  </a:lnTo>
                  <a:lnTo>
                    <a:pt x="462749" y="0"/>
                  </a:lnTo>
                  <a:lnTo>
                    <a:pt x="446036" y="0"/>
                  </a:lnTo>
                  <a:lnTo>
                    <a:pt x="446036" y="21285"/>
                  </a:lnTo>
                  <a:lnTo>
                    <a:pt x="446036" y="38049"/>
                  </a:lnTo>
                  <a:lnTo>
                    <a:pt x="446036" y="112610"/>
                  </a:lnTo>
                  <a:lnTo>
                    <a:pt x="414032" y="112610"/>
                  </a:lnTo>
                  <a:lnTo>
                    <a:pt x="414032" y="95897"/>
                  </a:lnTo>
                  <a:lnTo>
                    <a:pt x="446036" y="95897"/>
                  </a:lnTo>
                  <a:lnTo>
                    <a:pt x="446036" y="82207"/>
                  </a:lnTo>
                  <a:lnTo>
                    <a:pt x="414032" y="82207"/>
                  </a:lnTo>
                  <a:lnTo>
                    <a:pt x="414032" y="66979"/>
                  </a:lnTo>
                  <a:lnTo>
                    <a:pt x="446036" y="66979"/>
                  </a:lnTo>
                  <a:lnTo>
                    <a:pt x="446036" y="53276"/>
                  </a:lnTo>
                  <a:lnTo>
                    <a:pt x="414032" y="53276"/>
                  </a:lnTo>
                  <a:lnTo>
                    <a:pt x="414032" y="38049"/>
                  </a:lnTo>
                  <a:lnTo>
                    <a:pt x="446036" y="38049"/>
                  </a:lnTo>
                  <a:lnTo>
                    <a:pt x="446036" y="21285"/>
                  </a:lnTo>
                  <a:lnTo>
                    <a:pt x="414032" y="21285"/>
                  </a:lnTo>
                  <a:lnTo>
                    <a:pt x="414032" y="4559"/>
                  </a:lnTo>
                  <a:lnTo>
                    <a:pt x="412496" y="0"/>
                  </a:lnTo>
                  <a:lnTo>
                    <a:pt x="395782" y="0"/>
                  </a:lnTo>
                  <a:lnTo>
                    <a:pt x="395782" y="21285"/>
                  </a:lnTo>
                  <a:lnTo>
                    <a:pt x="383578" y="21285"/>
                  </a:lnTo>
                  <a:lnTo>
                    <a:pt x="382092" y="24358"/>
                  </a:lnTo>
                  <a:lnTo>
                    <a:pt x="382092" y="38049"/>
                  </a:lnTo>
                  <a:lnTo>
                    <a:pt x="395782" y="38049"/>
                  </a:lnTo>
                  <a:lnTo>
                    <a:pt x="395782" y="112610"/>
                  </a:lnTo>
                  <a:lnTo>
                    <a:pt x="382092" y="112610"/>
                  </a:lnTo>
                  <a:lnTo>
                    <a:pt x="379018" y="117233"/>
                  </a:lnTo>
                  <a:lnTo>
                    <a:pt x="379018" y="129387"/>
                  </a:lnTo>
                  <a:lnTo>
                    <a:pt x="479247" y="129387"/>
                  </a:lnTo>
                  <a:lnTo>
                    <a:pt x="477989" y="135483"/>
                  </a:lnTo>
                  <a:lnTo>
                    <a:pt x="474954" y="146151"/>
                  </a:lnTo>
                  <a:lnTo>
                    <a:pt x="471881" y="150710"/>
                  </a:lnTo>
                  <a:lnTo>
                    <a:pt x="467321" y="158305"/>
                  </a:lnTo>
                  <a:lnTo>
                    <a:pt x="467321" y="153746"/>
                  </a:lnTo>
                  <a:lnTo>
                    <a:pt x="462749" y="149174"/>
                  </a:lnTo>
                  <a:lnTo>
                    <a:pt x="458190" y="143078"/>
                  </a:lnTo>
                  <a:lnTo>
                    <a:pt x="455168" y="140042"/>
                  </a:lnTo>
                  <a:lnTo>
                    <a:pt x="449059" y="132410"/>
                  </a:lnTo>
                  <a:lnTo>
                    <a:pt x="441426" y="132410"/>
                  </a:lnTo>
                  <a:lnTo>
                    <a:pt x="436854" y="135483"/>
                  </a:lnTo>
                  <a:lnTo>
                    <a:pt x="436854" y="143078"/>
                  </a:lnTo>
                  <a:lnTo>
                    <a:pt x="438391" y="144614"/>
                  </a:lnTo>
                  <a:lnTo>
                    <a:pt x="438391" y="146151"/>
                  </a:lnTo>
                  <a:lnTo>
                    <a:pt x="444500" y="153746"/>
                  </a:lnTo>
                  <a:lnTo>
                    <a:pt x="446036" y="155282"/>
                  </a:lnTo>
                  <a:lnTo>
                    <a:pt x="453631" y="164401"/>
                  </a:lnTo>
                  <a:lnTo>
                    <a:pt x="455168" y="167436"/>
                  </a:lnTo>
                  <a:lnTo>
                    <a:pt x="462749" y="167436"/>
                  </a:lnTo>
                  <a:lnTo>
                    <a:pt x="464286" y="164401"/>
                  </a:lnTo>
                  <a:lnTo>
                    <a:pt x="464286" y="173532"/>
                  </a:lnTo>
                  <a:lnTo>
                    <a:pt x="470344" y="176555"/>
                  </a:lnTo>
                  <a:lnTo>
                    <a:pt x="479526" y="176555"/>
                  </a:lnTo>
                  <a:lnTo>
                    <a:pt x="481012" y="175069"/>
                  </a:lnTo>
                  <a:lnTo>
                    <a:pt x="485571" y="167436"/>
                  </a:lnTo>
                  <a:lnTo>
                    <a:pt x="487032" y="164401"/>
                  </a:lnTo>
                  <a:lnTo>
                    <a:pt x="489978" y="158305"/>
                  </a:lnTo>
                  <a:lnTo>
                    <a:pt x="492887" y="152311"/>
                  </a:lnTo>
                  <a:lnTo>
                    <a:pt x="497205" y="137756"/>
                  </a:lnTo>
                  <a:lnTo>
                    <a:pt x="498767" y="129387"/>
                  </a:lnTo>
                  <a:lnTo>
                    <a:pt x="499440" y="125869"/>
                  </a:lnTo>
                  <a:lnTo>
                    <a:pt x="500799" y="117233"/>
                  </a:lnTo>
                  <a:lnTo>
                    <a:pt x="532803" y="117233"/>
                  </a:lnTo>
                  <a:lnTo>
                    <a:pt x="532765" y="152311"/>
                  </a:lnTo>
                  <a:lnTo>
                    <a:pt x="531266" y="156768"/>
                  </a:lnTo>
                  <a:lnTo>
                    <a:pt x="506907" y="156768"/>
                  </a:lnTo>
                  <a:lnTo>
                    <a:pt x="506907" y="170510"/>
                  </a:lnTo>
                  <a:lnTo>
                    <a:pt x="508444" y="175069"/>
                  </a:lnTo>
                  <a:lnTo>
                    <a:pt x="513003" y="175069"/>
                  </a:lnTo>
                  <a:lnTo>
                    <a:pt x="514502" y="176555"/>
                  </a:lnTo>
                  <a:lnTo>
                    <a:pt x="526694" y="176555"/>
                  </a:lnTo>
                  <a:lnTo>
                    <a:pt x="538848" y="175806"/>
                  </a:lnTo>
                  <a:lnTo>
                    <a:pt x="546290" y="172770"/>
                  </a:lnTo>
                  <a:lnTo>
                    <a:pt x="550024" y="166306"/>
                  </a:lnTo>
                  <a:lnTo>
                    <a:pt x="551053" y="155282"/>
                  </a:lnTo>
                  <a:lnTo>
                    <a:pt x="551053" y="117233"/>
                  </a:lnTo>
                  <a:lnTo>
                    <a:pt x="551053" y="98920"/>
                  </a:lnTo>
                  <a:lnTo>
                    <a:pt x="551053" y="70002"/>
                  </a:lnTo>
                  <a:lnTo>
                    <a:pt x="551053" y="51739"/>
                  </a:lnTo>
                  <a:lnTo>
                    <a:pt x="551053" y="25844"/>
                  </a:lnTo>
                  <a:close/>
                </a:path>
              </a:pathLst>
            </a:custGeom>
            <a:solidFill>
              <a:srgbClr val="00B6F0"/>
            </a:solidFill>
          </p:spPr>
          <p:txBody>
            <a:bodyPr wrap="square" lIns="0" tIns="0" rIns="0" bIns="0" rtlCol="0"/>
            <a:lstStyle/>
            <a:p>
              <a:endParaRPr/>
            </a:p>
          </p:txBody>
        </p:sp>
        <p:pic>
          <p:nvPicPr>
            <p:cNvPr id="40" name="object 40"/>
            <p:cNvPicPr/>
            <p:nvPr/>
          </p:nvPicPr>
          <p:blipFill>
            <a:blip r:embed="rId26" cstate="print"/>
            <a:stretch>
              <a:fillRect/>
            </a:stretch>
          </p:blipFill>
          <p:spPr>
            <a:xfrm>
              <a:off x="4049217" y="3062287"/>
              <a:ext cx="1077760" cy="179641"/>
            </a:xfrm>
            <a:prstGeom prst="rect">
              <a:avLst/>
            </a:prstGeom>
          </p:spPr>
        </p:pic>
        <p:pic>
          <p:nvPicPr>
            <p:cNvPr id="41" name="object 41"/>
            <p:cNvPicPr/>
            <p:nvPr/>
          </p:nvPicPr>
          <p:blipFill>
            <a:blip r:embed="rId27" cstate="print"/>
            <a:stretch>
              <a:fillRect/>
            </a:stretch>
          </p:blipFill>
          <p:spPr>
            <a:xfrm>
              <a:off x="5190921" y="3063823"/>
              <a:ext cx="1260424" cy="176555"/>
            </a:xfrm>
            <a:prstGeom prst="rect">
              <a:avLst/>
            </a:prstGeom>
          </p:spPr>
        </p:pic>
        <p:pic>
          <p:nvPicPr>
            <p:cNvPr id="42" name="object 42"/>
            <p:cNvPicPr/>
            <p:nvPr/>
          </p:nvPicPr>
          <p:blipFill>
            <a:blip r:embed="rId28" cstate="print"/>
            <a:stretch>
              <a:fillRect/>
            </a:stretch>
          </p:blipFill>
          <p:spPr>
            <a:xfrm>
              <a:off x="1079296" y="3319563"/>
              <a:ext cx="342506" cy="167424"/>
            </a:xfrm>
            <a:prstGeom prst="rect">
              <a:avLst/>
            </a:prstGeom>
          </p:spPr>
        </p:pic>
        <p:sp>
          <p:nvSpPr>
            <p:cNvPr id="43" name="object 43"/>
            <p:cNvSpPr/>
            <p:nvPr/>
          </p:nvSpPr>
          <p:spPr>
            <a:xfrm>
              <a:off x="1443088" y="3423043"/>
              <a:ext cx="64135" cy="62865"/>
            </a:xfrm>
            <a:custGeom>
              <a:avLst/>
              <a:gdLst/>
              <a:ahLst/>
              <a:cxnLst/>
              <a:rect l="l" t="t" r="r" b="b"/>
              <a:pathLst>
                <a:path w="64134" h="62864">
                  <a:moveTo>
                    <a:pt x="31991" y="62458"/>
                  </a:moveTo>
                  <a:lnTo>
                    <a:pt x="19920" y="60026"/>
                  </a:lnTo>
                  <a:lnTo>
                    <a:pt x="9709" y="53306"/>
                  </a:lnTo>
                  <a:lnTo>
                    <a:pt x="2641" y="43165"/>
                  </a:lnTo>
                  <a:lnTo>
                    <a:pt x="0" y="30467"/>
                  </a:lnTo>
                  <a:lnTo>
                    <a:pt x="2641" y="18650"/>
                  </a:lnTo>
                  <a:lnTo>
                    <a:pt x="9709" y="8961"/>
                  </a:lnTo>
                  <a:lnTo>
                    <a:pt x="19920" y="2408"/>
                  </a:lnTo>
                  <a:lnTo>
                    <a:pt x="31991" y="0"/>
                  </a:lnTo>
                  <a:lnTo>
                    <a:pt x="44040" y="2408"/>
                  </a:lnTo>
                  <a:lnTo>
                    <a:pt x="54240" y="8961"/>
                  </a:lnTo>
                  <a:lnTo>
                    <a:pt x="57724" y="13741"/>
                  </a:lnTo>
                  <a:lnTo>
                    <a:pt x="21335" y="13741"/>
                  </a:lnTo>
                  <a:lnTo>
                    <a:pt x="13690" y="21335"/>
                  </a:lnTo>
                  <a:lnTo>
                    <a:pt x="13690" y="30467"/>
                  </a:lnTo>
                  <a:lnTo>
                    <a:pt x="15051" y="37819"/>
                  </a:lnTo>
                  <a:lnTo>
                    <a:pt x="18845" y="43592"/>
                  </a:lnTo>
                  <a:lnTo>
                    <a:pt x="24636" y="47365"/>
                  </a:lnTo>
                  <a:lnTo>
                    <a:pt x="31991" y="48717"/>
                  </a:lnTo>
                  <a:lnTo>
                    <a:pt x="57436" y="48717"/>
                  </a:lnTo>
                  <a:lnTo>
                    <a:pt x="54240" y="53306"/>
                  </a:lnTo>
                  <a:lnTo>
                    <a:pt x="44040" y="60026"/>
                  </a:lnTo>
                  <a:lnTo>
                    <a:pt x="31991" y="62458"/>
                  </a:lnTo>
                  <a:close/>
                </a:path>
                <a:path w="64134" h="62864">
                  <a:moveTo>
                    <a:pt x="57436" y="48717"/>
                  </a:moveTo>
                  <a:lnTo>
                    <a:pt x="31991" y="48717"/>
                  </a:lnTo>
                  <a:lnTo>
                    <a:pt x="38697" y="47365"/>
                  </a:lnTo>
                  <a:lnTo>
                    <a:pt x="44546" y="43592"/>
                  </a:lnTo>
                  <a:lnTo>
                    <a:pt x="48684" y="37819"/>
                  </a:lnTo>
                  <a:lnTo>
                    <a:pt x="50253" y="30467"/>
                  </a:lnTo>
                  <a:lnTo>
                    <a:pt x="50253" y="21335"/>
                  </a:lnTo>
                  <a:lnTo>
                    <a:pt x="41122" y="13741"/>
                  </a:lnTo>
                  <a:lnTo>
                    <a:pt x="57724" y="13741"/>
                  </a:lnTo>
                  <a:lnTo>
                    <a:pt x="61303" y="18650"/>
                  </a:lnTo>
                  <a:lnTo>
                    <a:pt x="63944" y="30467"/>
                  </a:lnTo>
                  <a:lnTo>
                    <a:pt x="61303" y="43165"/>
                  </a:lnTo>
                  <a:lnTo>
                    <a:pt x="57436" y="48717"/>
                  </a:lnTo>
                  <a:close/>
                </a:path>
              </a:pathLst>
            </a:custGeom>
            <a:solidFill>
              <a:srgbClr val="00B6F0"/>
            </a:solidFill>
          </p:spPr>
          <p:txBody>
            <a:bodyPr wrap="square" lIns="0" tIns="0" rIns="0" bIns="0" rtlCol="0"/>
            <a:lstStyle/>
            <a:p>
              <a:endParaRPr/>
            </a:p>
          </p:txBody>
        </p:sp>
        <p:pic>
          <p:nvPicPr>
            <p:cNvPr id="44" name="object 44"/>
            <p:cNvPicPr/>
            <p:nvPr/>
          </p:nvPicPr>
          <p:blipFill>
            <a:blip r:embed="rId29" cstate="print"/>
            <a:stretch>
              <a:fillRect/>
            </a:stretch>
          </p:blipFill>
          <p:spPr>
            <a:xfrm>
              <a:off x="1269555" y="3630116"/>
              <a:ext cx="2213368" cy="178092"/>
            </a:xfrm>
            <a:prstGeom prst="rect">
              <a:avLst/>
            </a:prstGeom>
          </p:spPr>
        </p:pic>
        <p:sp>
          <p:nvSpPr>
            <p:cNvPr id="45" name="object 45"/>
            <p:cNvSpPr/>
            <p:nvPr/>
          </p:nvSpPr>
          <p:spPr>
            <a:xfrm>
              <a:off x="3514928" y="3707752"/>
              <a:ext cx="167640" cy="22860"/>
            </a:xfrm>
            <a:custGeom>
              <a:avLst/>
              <a:gdLst/>
              <a:ahLst/>
              <a:cxnLst/>
              <a:rect l="l" t="t" r="r" b="b"/>
              <a:pathLst>
                <a:path w="167639" h="22860">
                  <a:moveTo>
                    <a:pt x="159791" y="22821"/>
                  </a:moveTo>
                  <a:lnTo>
                    <a:pt x="0" y="22821"/>
                  </a:lnTo>
                  <a:lnTo>
                    <a:pt x="0" y="1485"/>
                  </a:lnTo>
                  <a:lnTo>
                    <a:pt x="7581" y="0"/>
                  </a:lnTo>
                  <a:lnTo>
                    <a:pt x="167424" y="0"/>
                  </a:lnTo>
                  <a:lnTo>
                    <a:pt x="167424" y="21285"/>
                  </a:lnTo>
                  <a:lnTo>
                    <a:pt x="159791" y="22821"/>
                  </a:lnTo>
                  <a:close/>
                </a:path>
              </a:pathLst>
            </a:custGeom>
            <a:solidFill>
              <a:srgbClr val="4A4B4D"/>
            </a:solidFill>
          </p:spPr>
          <p:txBody>
            <a:bodyPr wrap="square" lIns="0" tIns="0" rIns="0" bIns="0" rtlCol="0"/>
            <a:lstStyle/>
            <a:p>
              <a:endParaRPr/>
            </a:p>
          </p:txBody>
        </p:sp>
        <p:pic>
          <p:nvPicPr>
            <p:cNvPr id="46" name="object 46"/>
            <p:cNvPicPr/>
            <p:nvPr/>
          </p:nvPicPr>
          <p:blipFill>
            <a:blip r:embed="rId30" cstate="print"/>
            <a:stretch>
              <a:fillRect/>
            </a:stretch>
          </p:blipFill>
          <p:spPr>
            <a:xfrm>
              <a:off x="3706710" y="3634676"/>
              <a:ext cx="146151" cy="167436"/>
            </a:xfrm>
            <a:prstGeom prst="rect">
              <a:avLst/>
            </a:prstGeom>
          </p:spPr>
        </p:pic>
        <p:sp>
          <p:nvSpPr>
            <p:cNvPr id="47" name="object 47"/>
            <p:cNvSpPr/>
            <p:nvPr/>
          </p:nvSpPr>
          <p:spPr>
            <a:xfrm>
              <a:off x="3939628" y="3700119"/>
              <a:ext cx="40005" cy="38100"/>
            </a:xfrm>
            <a:custGeom>
              <a:avLst/>
              <a:gdLst/>
              <a:ahLst/>
              <a:cxnLst/>
              <a:rect l="l" t="t" r="r" b="b"/>
              <a:pathLst>
                <a:path w="40004" h="38100">
                  <a:moveTo>
                    <a:pt x="19799" y="38049"/>
                  </a:moveTo>
                  <a:lnTo>
                    <a:pt x="12205" y="36671"/>
                  </a:lnTo>
                  <a:lnTo>
                    <a:pt x="5899" y="32726"/>
                  </a:lnTo>
                  <a:lnTo>
                    <a:pt x="1593" y="26492"/>
                  </a:lnTo>
                  <a:lnTo>
                    <a:pt x="0" y="18249"/>
                  </a:lnTo>
                  <a:lnTo>
                    <a:pt x="1593" y="10919"/>
                  </a:lnTo>
                  <a:lnTo>
                    <a:pt x="5899" y="5143"/>
                  </a:lnTo>
                  <a:lnTo>
                    <a:pt x="12205" y="1358"/>
                  </a:lnTo>
                  <a:lnTo>
                    <a:pt x="19799" y="0"/>
                  </a:lnTo>
                  <a:lnTo>
                    <a:pt x="27362" y="1358"/>
                  </a:lnTo>
                  <a:lnTo>
                    <a:pt x="33648" y="5143"/>
                  </a:lnTo>
                  <a:lnTo>
                    <a:pt x="37944" y="10919"/>
                  </a:lnTo>
                  <a:lnTo>
                    <a:pt x="39535" y="18249"/>
                  </a:lnTo>
                  <a:lnTo>
                    <a:pt x="37944" y="26492"/>
                  </a:lnTo>
                  <a:lnTo>
                    <a:pt x="33648" y="32726"/>
                  </a:lnTo>
                  <a:lnTo>
                    <a:pt x="27362" y="36671"/>
                  </a:lnTo>
                  <a:lnTo>
                    <a:pt x="19799" y="38049"/>
                  </a:lnTo>
                  <a:close/>
                </a:path>
              </a:pathLst>
            </a:custGeom>
            <a:solidFill>
              <a:srgbClr val="4A4B4D"/>
            </a:solidFill>
          </p:spPr>
          <p:txBody>
            <a:bodyPr wrap="square" lIns="0" tIns="0" rIns="0" bIns="0" rtlCol="0"/>
            <a:lstStyle/>
            <a:p>
              <a:endParaRPr/>
            </a:p>
          </p:txBody>
        </p:sp>
        <p:pic>
          <p:nvPicPr>
            <p:cNvPr id="48" name="object 48"/>
            <p:cNvPicPr/>
            <p:nvPr/>
          </p:nvPicPr>
          <p:blipFill>
            <a:blip r:embed="rId31" cstate="print"/>
            <a:stretch>
              <a:fillRect/>
            </a:stretch>
          </p:blipFill>
          <p:spPr>
            <a:xfrm>
              <a:off x="4245572" y="3636162"/>
              <a:ext cx="159842" cy="167487"/>
            </a:xfrm>
            <a:prstGeom prst="rect">
              <a:avLst/>
            </a:prstGeom>
          </p:spPr>
        </p:pic>
        <p:pic>
          <p:nvPicPr>
            <p:cNvPr id="49" name="object 49"/>
            <p:cNvPicPr/>
            <p:nvPr/>
          </p:nvPicPr>
          <p:blipFill>
            <a:blip r:embed="rId32" cstate="print"/>
            <a:stretch>
              <a:fillRect/>
            </a:stretch>
          </p:blipFill>
          <p:spPr>
            <a:xfrm>
              <a:off x="4065981" y="3643807"/>
              <a:ext cx="153746" cy="158305"/>
            </a:xfrm>
            <a:prstGeom prst="rect">
              <a:avLst/>
            </a:prstGeom>
          </p:spPr>
        </p:pic>
        <p:pic>
          <p:nvPicPr>
            <p:cNvPr id="50" name="object 50"/>
            <p:cNvPicPr/>
            <p:nvPr/>
          </p:nvPicPr>
          <p:blipFill>
            <a:blip r:embed="rId33" cstate="print"/>
            <a:stretch>
              <a:fillRect/>
            </a:stretch>
          </p:blipFill>
          <p:spPr>
            <a:xfrm>
              <a:off x="4429772" y="3648366"/>
              <a:ext cx="150710" cy="149186"/>
            </a:xfrm>
            <a:prstGeom prst="rect">
              <a:avLst/>
            </a:prstGeom>
          </p:spPr>
        </p:pic>
        <p:sp>
          <p:nvSpPr>
            <p:cNvPr id="51" name="object 51"/>
            <p:cNvSpPr/>
            <p:nvPr/>
          </p:nvSpPr>
          <p:spPr>
            <a:xfrm>
              <a:off x="4664227" y="3700119"/>
              <a:ext cx="38100" cy="38100"/>
            </a:xfrm>
            <a:custGeom>
              <a:avLst/>
              <a:gdLst/>
              <a:ahLst/>
              <a:cxnLst/>
              <a:rect l="l" t="t" r="r" b="b"/>
              <a:pathLst>
                <a:path w="38100" h="38100">
                  <a:moveTo>
                    <a:pt x="18249" y="38049"/>
                  </a:moveTo>
                  <a:lnTo>
                    <a:pt x="10897" y="36671"/>
                  </a:lnTo>
                  <a:lnTo>
                    <a:pt x="5124" y="32726"/>
                  </a:lnTo>
                  <a:lnTo>
                    <a:pt x="1351" y="26492"/>
                  </a:lnTo>
                  <a:lnTo>
                    <a:pt x="0" y="18249"/>
                  </a:lnTo>
                  <a:lnTo>
                    <a:pt x="1351" y="10919"/>
                  </a:lnTo>
                  <a:lnTo>
                    <a:pt x="5124" y="5143"/>
                  </a:lnTo>
                  <a:lnTo>
                    <a:pt x="10897" y="1358"/>
                  </a:lnTo>
                  <a:lnTo>
                    <a:pt x="18249" y="0"/>
                  </a:lnTo>
                  <a:lnTo>
                    <a:pt x="26470" y="1358"/>
                  </a:lnTo>
                  <a:lnTo>
                    <a:pt x="32707" y="5143"/>
                  </a:lnTo>
                  <a:lnTo>
                    <a:pt x="36664" y="10919"/>
                  </a:lnTo>
                  <a:lnTo>
                    <a:pt x="38049" y="18249"/>
                  </a:lnTo>
                  <a:lnTo>
                    <a:pt x="36664" y="26492"/>
                  </a:lnTo>
                  <a:lnTo>
                    <a:pt x="32707" y="32726"/>
                  </a:lnTo>
                  <a:lnTo>
                    <a:pt x="26470" y="36671"/>
                  </a:lnTo>
                  <a:lnTo>
                    <a:pt x="18249" y="38049"/>
                  </a:lnTo>
                  <a:close/>
                </a:path>
              </a:pathLst>
            </a:custGeom>
            <a:solidFill>
              <a:srgbClr val="4A4B4D"/>
            </a:solidFill>
          </p:spPr>
          <p:txBody>
            <a:bodyPr wrap="square" lIns="0" tIns="0" rIns="0" bIns="0" rtlCol="0"/>
            <a:lstStyle/>
            <a:p>
              <a:endParaRPr/>
            </a:p>
          </p:txBody>
        </p:sp>
        <p:pic>
          <p:nvPicPr>
            <p:cNvPr id="52" name="object 52"/>
            <p:cNvPicPr/>
            <p:nvPr/>
          </p:nvPicPr>
          <p:blipFill>
            <a:blip r:embed="rId34" cstate="print"/>
            <a:stretch>
              <a:fillRect/>
            </a:stretch>
          </p:blipFill>
          <p:spPr>
            <a:xfrm>
              <a:off x="4790579" y="3628580"/>
              <a:ext cx="1666875" cy="178092"/>
            </a:xfrm>
            <a:prstGeom prst="rect">
              <a:avLst/>
            </a:prstGeom>
          </p:spPr>
        </p:pic>
        <p:pic>
          <p:nvPicPr>
            <p:cNvPr id="53" name="object 53"/>
            <p:cNvPicPr/>
            <p:nvPr/>
          </p:nvPicPr>
          <p:blipFill>
            <a:blip r:embed="rId35" cstate="print"/>
            <a:stretch>
              <a:fillRect/>
            </a:stretch>
          </p:blipFill>
          <p:spPr>
            <a:xfrm>
              <a:off x="1079296" y="3881284"/>
              <a:ext cx="818959" cy="179590"/>
            </a:xfrm>
            <a:prstGeom prst="rect">
              <a:avLst/>
            </a:prstGeom>
          </p:spPr>
        </p:pic>
        <p:pic>
          <p:nvPicPr>
            <p:cNvPr id="54" name="object 54"/>
            <p:cNvPicPr/>
            <p:nvPr/>
          </p:nvPicPr>
          <p:blipFill>
            <a:blip r:embed="rId36" cstate="print"/>
            <a:stretch>
              <a:fillRect/>
            </a:stretch>
          </p:blipFill>
          <p:spPr>
            <a:xfrm>
              <a:off x="1316736" y="4133951"/>
              <a:ext cx="232917" cy="176606"/>
            </a:xfrm>
            <a:prstGeom prst="rect">
              <a:avLst/>
            </a:prstGeom>
          </p:spPr>
        </p:pic>
        <p:pic>
          <p:nvPicPr>
            <p:cNvPr id="55" name="object 55"/>
            <p:cNvPicPr/>
            <p:nvPr/>
          </p:nvPicPr>
          <p:blipFill>
            <a:blip r:embed="rId37" cstate="print"/>
            <a:stretch>
              <a:fillRect/>
            </a:stretch>
          </p:blipFill>
          <p:spPr>
            <a:xfrm>
              <a:off x="1577086" y="4138510"/>
              <a:ext cx="161328" cy="167487"/>
            </a:xfrm>
            <a:prstGeom prst="rect">
              <a:avLst/>
            </a:prstGeom>
          </p:spPr>
        </p:pic>
        <p:pic>
          <p:nvPicPr>
            <p:cNvPr id="56" name="object 56"/>
            <p:cNvPicPr/>
            <p:nvPr/>
          </p:nvPicPr>
          <p:blipFill>
            <a:blip r:embed="rId38" cstate="print"/>
            <a:stretch>
              <a:fillRect/>
            </a:stretch>
          </p:blipFill>
          <p:spPr>
            <a:xfrm>
              <a:off x="1762772" y="4152252"/>
              <a:ext cx="149174" cy="149174"/>
            </a:xfrm>
            <a:prstGeom prst="rect">
              <a:avLst/>
            </a:prstGeom>
          </p:spPr>
        </p:pic>
        <p:sp>
          <p:nvSpPr>
            <p:cNvPr id="57" name="object 57"/>
            <p:cNvSpPr/>
            <p:nvPr/>
          </p:nvSpPr>
          <p:spPr>
            <a:xfrm>
              <a:off x="1940864" y="4133951"/>
              <a:ext cx="62865" cy="177165"/>
            </a:xfrm>
            <a:custGeom>
              <a:avLst/>
              <a:gdLst/>
              <a:ahLst/>
              <a:cxnLst/>
              <a:rect l="l" t="t" r="r" b="b"/>
              <a:pathLst>
                <a:path w="62864" h="177164">
                  <a:moveTo>
                    <a:pt x="44157" y="176606"/>
                  </a:moveTo>
                  <a:lnTo>
                    <a:pt x="0" y="176606"/>
                  </a:lnTo>
                  <a:lnTo>
                    <a:pt x="0" y="156806"/>
                  </a:lnTo>
                  <a:lnTo>
                    <a:pt x="39585" y="156806"/>
                  </a:lnTo>
                  <a:lnTo>
                    <a:pt x="41122" y="155270"/>
                  </a:lnTo>
                  <a:lnTo>
                    <a:pt x="41122" y="0"/>
                  </a:lnTo>
                  <a:lnTo>
                    <a:pt x="62407" y="0"/>
                  </a:lnTo>
                  <a:lnTo>
                    <a:pt x="62407" y="158356"/>
                  </a:lnTo>
                  <a:lnTo>
                    <a:pt x="61056" y="166983"/>
                  </a:lnTo>
                  <a:lnTo>
                    <a:pt x="57283" y="172615"/>
                  </a:lnTo>
                  <a:lnTo>
                    <a:pt x="51510" y="175679"/>
                  </a:lnTo>
                  <a:lnTo>
                    <a:pt x="44157" y="176606"/>
                  </a:lnTo>
                  <a:close/>
                </a:path>
              </a:pathLst>
            </a:custGeom>
            <a:solidFill>
              <a:srgbClr val="4A4B4D"/>
            </a:solidFill>
          </p:spPr>
          <p:txBody>
            <a:bodyPr wrap="square" lIns="0" tIns="0" rIns="0" bIns="0" rtlCol="0"/>
            <a:lstStyle/>
            <a:p>
              <a:endParaRPr/>
            </a:p>
          </p:txBody>
        </p:sp>
        <p:pic>
          <p:nvPicPr>
            <p:cNvPr id="58" name="object 58"/>
            <p:cNvPicPr/>
            <p:nvPr/>
          </p:nvPicPr>
          <p:blipFill>
            <a:blip r:embed="rId39" cstate="print"/>
            <a:stretch>
              <a:fillRect/>
            </a:stretch>
          </p:blipFill>
          <p:spPr>
            <a:xfrm>
              <a:off x="2076348" y="4144619"/>
              <a:ext cx="170510" cy="156806"/>
            </a:xfrm>
            <a:prstGeom prst="rect">
              <a:avLst/>
            </a:prstGeom>
          </p:spPr>
        </p:pic>
        <p:pic>
          <p:nvPicPr>
            <p:cNvPr id="59" name="object 59"/>
            <p:cNvPicPr/>
            <p:nvPr/>
          </p:nvPicPr>
          <p:blipFill>
            <a:blip r:embed="rId40" cstate="print"/>
            <a:stretch>
              <a:fillRect/>
            </a:stretch>
          </p:blipFill>
          <p:spPr>
            <a:xfrm>
              <a:off x="2278811" y="4133951"/>
              <a:ext cx="159842" cy="176606"/>
            </a:xfrm>
            <a:prstGeom prst="rect">
              <a:avLst/>
            </a:prstGeom>
          </p:spPr>
        </p:pic>
        <p:pic>
          <p:nvPicPr>
            <p:cNvPr id="60" name="object 60"/>
            <p:cNvPicPr/>
            <p:nvPr/>
          </p:nvPicPr>
          <p:blipFill>
            <a:blip r:embed="rId41" cstate="print"/>
            <a:stretch>
              <a:fillRect/>
            </a:stretch>
          </p:blipFill>
          <p:spPr>
            <a:xfrm>
              <a:off x="2466086" y="4132465"/>
              <a:ext cx="176555" cy="175018"/>
            </a:xfrm>
            <a:prstGeom prst="rect">
              <a:avLst/>
            </a:prstGeom>
          </p:spPr>
        </p:pic>
        <p:pic>
          <p:nvPicPr>
            <p:cNvPr id="61" name="object 61"/>
            <p:cNvPicPr/>
            <p:nvPr/>
          </p:nvPicPr>
          <p:blipFill>
            <a:blip r:embed="rId42" cstate="print"/>
            <a:stretch>
              <a:fillRect/>
            </a:stretch>
          </p:blipFill>
          <p:spPr>
            <a:xfrm>
              <a:off x="2663977" y="4137024"/>
              <a:ext cx="164401" cy="167436"/>
            </a:xfrm>
            <a:prstGeom prst="rect">
              <a:avLst/>
            </a:prstGeom>
          </p:spPr>
        </p:pic>
        <p:sp>
          <p:nvSpPr>
            <p:cNvPr id="62" name="object 62"/>
            <p:cNvSpPr/>
            <p:nvPr/>
          </p:nvSpPr>
          <p:spPr>
            <a:xfrm>
              <a:off x="2851200" y="4245076"/>
              <a:ext cx="56515" cy="58419"/>
            </a:xfrm>
            <a:custGeom>
              <a:avLst/>
              <a:gdLst/>
              <a:ahLst/>
              <a:cxnLst/>
              <a:rect l="l" t="t" r="r" b="b"/>
              <a:pathLst>
                <a:path w="56514" h="58420">
                  <a:moveTo>
                    <a:pt x="48717" y="57835"/>
                  </a:moveTo>
                  <a:lnTo>
                    <a:pt x="38049" y="57835"/>
                  </a:lnTo>
                  <a:lnTo>
                    <a:pt x="35026" y="54813"/>
                  </a:lnTo>
                  <a:lnTo>
                    <a:pt x="31953" y="50253"/>
                  </a:lnTo>
                  <a:lnTo>
                    <a:pt x="25320" y="41821"/>
                  </a:lnTo>
                  <a:lnTo>
                    <a:pt x="18832" y="34258"/>
                  </a:lnTo>
                  <a:lnTo>
                    <a:pt x="4559" y="18300"/>
                  </a:lnTo>
                  <a:lnTo>
                    <a:pt x="0" y="13690"/>
                  </a:lnTo>
                  <a:lnTo>
                    <a:pt x="0" y="4559"/>
                  </a:lnTo>
                  <a:lnTo>
                    <a:pt x="6096" y="0"/>
                  </a:lnTo>
                  <a:lnTo>
                    <a:pt x="12153" y="0"/>
                  </a:lnTo>
                  <a:lnTo>
                    <a:pt x="46030" y="29620"/>
                  </a:lnTo>
                  <a:lnTo>
                    <a:pt x="56311" y="45681"/>
                  </a:lnTo>
                  <a:lnTo>
                    <a:pt x="56311" y="53276"/>
                  </a:lnTo>
                  <a:lnTo>
                    <a:pt x="48717" y="57835"/>
                  </a:lnTo>
                  <a:close/>
                </a:path>
              </a:pathLst>
            </a:custGeom>
            <a:solidFill>
              <a:srgbClr val="4A4B4D"/>
            </a:solidFill>
          </p:spPr>
          <p:txBody>
            <a:bodyPr wrap="square" lIns="0" tIns="0" rIns="0" bIns="0" rtlCol="0"/>
            <a:lstStyle/>
            <a:p>
              <a:endParaRPr/>
            </a:p>
          </p:txBody>
        </p:sp>
        <p:pic>
          <p:nvPicPr>
            <p:cNvPr id="63" name="object 63"/>
            <p:cNvPicPr/>
            <p:nvPr/>
          </p:nvPicPr>
          <p:blipFill>
            <a:blip r:embed="rId43" cstate="print"/>
            <a:stretch>
              <a:fillRect/>
            </a:stretch>
          </p:blipFill>
          <p:spPr>
            <a:xfrm>
              <a:off x="3055188" y="4132465"/>
              <a:ext cx="1788668" cy="178092"/>
            </a:xfrm>
            <a:prstGeom prst="rect">
              <a:avLst/>
            </a:prstGeom>
          </p:spPr>
        </p:pic>
        <p:pic>
          <p:nvPicPr>
            <p:cNvPr id="64" name="object 64"/>
            <p:cNvPicPr/>
            <p:nvPr/>
          </p:nvPicPr>
          <p:blipFill>
            <a:blip r:embed="rId44" cstate="print"/>
            <a:stretch>
              <a:fillRect/>
            </a:stretch>
          </p:blipFill>
          <p:spPr>
            <a:xfrm>
              <a:off x="4989957" y="4132465"/>
              <a:ext cx="841819" cy="178092"/>
            </a:xfrm>
            <a:prstGeom prst="rect">
              <a:avLst/>
            </a:prstGeom>
          </p:spPr>
        </p:pic>
        <p:pic>
          <p:nvPicPr>
            <p:cNvPr id="65" name="object 65"/>
            <p:cNvPicPr/>
            <p:nvPr/>
          </p:nvPicPr>
          <p:blipFill>
            <a:blip r:embed="rId45" cstate="print"/>
            <a:stretch>
              <a:fillRect/>
            </a:stretch>
          </p:blipFill>
          <p:spPr>
            <a:xfrm>
              <a:off x="5976391" y="4132465"/>
              <a:ext cx="366864" cy="176555"/>
            </a:xfrm>
            <a:prstGeom prst="rect">
              <a:avLst/>
            </a:prstGeom>
          </p:spPr>
        </p:pic>
        <p:sp>
          <p:nvSpPr>
            <p:cNvPr id="66" name="object 66"/>
            <p:cNvSpPr/>
            <p:nvPr/>
          </p:nvSpPr>
          <p:spPr>
            <a:xfrm>
              <a:off x="6369151" y="4245076"/>
              <a:ext cx="56515" cy="58419"/>
            </a:xfrm>
            <a:custGeom>
              <a:avLst/>
              <a:gdLst/>
              <a:ahLst/>
              <a:cxnLst/>
              <a:rect l="l" t="t" r="r" b="b"/>
              <a:pathLst>
                <a:path w="56514" h="58420">
                  <a:moveTo>
                    <a:pt x="50203" y="57835"/>
                  </a:moveTo>
                  <a:lnTo>
                    <a:pt x="38049" y="57835"/>
                  </a:lnTo>
                  <a:lnTo>
                    <a:pt x="35026" y="54813"/>
                  </a:lnTo>
                  <a:lnTo>
                    <a:pt x="31940" y="50253"/>
                  </a:lnTo>
                  <a:lnTo>
                    <a:pt x="25963" y="41821"/>
                  </a:lnTo>
                  <a:lnTo>
                    <a:pt x="19407" y="34258"/>
                  </a:lnTo>
                  <a:lnTo>
                    <a:pt x="12271" y="26704"/>
                  </a:lnTo>
                  <a:lnTo>
                    <a:pt x="4559" y="18300"/>
                  </a:lnTo>
                  <a:lnTo>
                    <a:pt x="0" y="13690"/>
                  </a:lnTo>
                  <a:lnTo>
                    <a:pt x="0" y="4559"/>
                  </a:lnTo>
                  <a:lnTo>
                    <a:pt x="6096" y="0"/>
                  </a:lnTo>
                  <a:lnTo>
                    <a:pt x="12153" y="0"/>
                  </a:lnTo>
                  <a:lnTo>
                    <a:pt x="42608" y="24358"/>
                  </a:lnTo>
                  <a:lnTo>
                    <a:pt x="47180" y="30454"/>
                  </a:lnTo>
                  <a:lnTo>
                    <a:pt x="56299" y="41122"/>
                  </a:lnTo>
                  <a:lnTo>
                    <a:pt x="56299" y="53276"/>
                  </a:lnTo>
                  <a:lnTo>
                    <a:pt x="50203" y="57835"/>
                  </a:lnTo>
                  <a:close/>
                </a:path>
              </a:pathLst>
            </a:custGeom>
            <a:solidFill>
              <a:srgbClr val="4A4B4D"/>
            </a:solidFill>
          </p:spPr>
          <p:txBody>
            <a:bodyPr wrap="square" lIns="0" tIns="0" rIns="0" bIns="0" rtlCol="0"/>
            <a:lstStyle/>
            <a:p>
              <a:endParaRPr/>
            </a:p>
          </p:txBody>
        </p:sp>
        <p:pic>
          <p:nvPicPr>
            <p:cNvPr id="67" name="object 67"/>
            <p:cNvPicPr/>
            <p:nvPr/>
          </p:nvPicPr>
          <p:blipFill>
            <a:blip r:embed="rId46" cstate="print"/>
            <a:stretch>
              <a:fillRect/>
            </a:stretch>
          </p:blipFill>
          <p:spPr>
            <a:xfrm>
              <a:off x="1077760" y="4382096"/>
              <a:ext cx="333375" cy="175069"/>
            </a:xfrm>
            <a:prstGeom prst="rect">
              <a:avLst/>
            </a:prstGeom>
          </p:spPr>
        </p:pic>
        <p:pic>
          <p:nvPicPr>
            <p:cNvPr id="68" name="object 68"/>
            <p:cNvPicPr/>
            <p:nvPr/>
          </p:nvPicPr>
          <p:blipFill>
            <a:blip r:embed="rId47" cstate="print"/>
            <a:stretch>
              <a:fillRect/>
            </a:stretch>
          </p:blipFill>
          <p:spPr>
            <a:xfrm>
              <a:off x="1433956" y="4401883"/>
              <a:ext cx="156819" cy="147637"/>
            </a:xfrm>
            <a:prstGeom prst="rect">
              <a:avLst/>
            </a:prstGeom>
          </p:spPr>
        </p:pic>
        <p:pic>
          <p:nvPicPr>
            <p:cNvPr id="69" name="object 69"/>
            <p:cNvPicPr/>
            <p:nvPr/>
          </p:nvPicPr>
          <p:blipFill>
            <a:blip r:embed="rId48" cstate="print"/>
            <a:stretch>
              <a:fillRect/>
            </a:stretch>
          </p:blipFill>
          <p:spPr>
            <a:xfrm>
              <a:off x="1610563" y="4398809"/>
              <a:ext cx="490143" cy="158356"/>
            </a:xfrm>
            <a:prstGeom prst="rect">
              <a:avLst/>
            </a:prstGeom>
          </p:spPr>
        </p:pic>
        <p:sp>
          <p:nvSpPr>
            <p:cNvPr id="70" name="object 70"/>
            <p:cNvSpPr/>
            <p:nvPr/>
          </p:nvSpPr>
          <p:spPr>
            <a:xfrm>
              <a:off x="2125065" y="4496244"/>
              <a:ext cx="56515" cy="59690"/>
            </a:xfrm>
            <a:custGeom>
              <a:avLst/>
              <a:gdLst/>
              <a:ahLst/>
              <a:cxnLst/>
              <a:rect l="l" t="t" r="r" b="b"/>
              <a:pathLst>
                <a:path w="56514" h="59689">
                  <a:moveTo>
                    <a:pt x="50253" y="59385"/>
                  </a:moveTo>
                  <a:lnTo>
                    <a:pt x="38049" y="59385"/>
                  </a:lnTo>
                  <a:lnTo>
                    <a:pt x="32004" y="50253"/>
                  </a:lnTo>
                  <a:lnTo>
                    <a:pt x="25342" y="41823"/>
                  </a:lnTo>
                  <a:lnTo>
                    <a:pt x="18840" y="34264"/>
                  </a:lnTo>
                  <a:lnTo>
                    <a:pt x="4571" y="18313"/>
                  </a:lnTo>
                  <a:lnTo>
                    <a:pt x="3073" y="16763"/>
                  </a:lnTo>
                  <a:lnTo>
                    <a:pt x="0" y="15227"/>
                  </a:lnTo>
                  <a:lnTo>
                    <a:pt x="0" y="4571"/>
                  </a:lnTo>
                  <a:lnTo>
                    <a:pt x="6108" y="0"/>
                  </a:lnTo>
                  <a:lnTo>
                    <a:pt x="12204" y="0"/>
                  </a:lnTo>
                  <a:lnTo>
                    <a:pt x="15647" y="380"/>
                  </a:lnTo>
                  <a:lnTo>
                    <a:pt x="20377" y="3044"/>
                  </a:lnTo>
                  <a:lnTo>
                    <a:pt x="28249" y="10276"/>
                  </a:lnTo>
                  <a:lnTo>
                    <a:pt x="41122" y="24358"/>
                  </a:lnTo>
                  <a:lnTo>
                    <a:pt x="46059" y="29650"/>
                  </a:lnTo>
                  <a:lnTo>
                    <a:pt x="51014" y="35794"/>
                  </a:lnTo>
                  <a:lnTo>
                    <a:pt x="54833" y="41939"/>
                  </a:lnTo>
                  <a:lnTo>
                    <a:pt x="56362" y="47231"/>
                  </a:lnTo>
                  <a:lnTo>
                    <a:pt x="56362" y="53276"/>
                  </a:lnTo>
                  <a:lnTo>
                    <a:pt x="50253" y="59385"/>
                  </a:lnTo>
                  <a:close/>
                </a:path>
              </a:pathLst>
            </a:custGeom>
            <a:solidFill>
              <a:srgbClr val="4A4B4D"/>
            </a:solidFill>
          </p:spPr>
          <p:txBody>
            <a:bodyPr wrap="square" lIns="0" tIns="0" rIns="0" bIns="0" rtlCol="0"/>
            <a:lstStyle/>
            <a:p>
              <a:endParaRPr/>
            </a:p>
          </p:txBody>
        </p:sp>
        <p:pic>
          <p:nvPicPr>
            <p:cNvPr id="71" name="object 71"/>
            <p:cNvPicPr/>
            <p:nvPr/>
          </p:nvPicPr>
          <p:blipFill>
            <a:blip r:embed="rId49" cstate="print"/>
            <a:stretch>
              <a:fillRect/>
            </a:stretch>
          </p:blipFill>
          <p:spPr>
            <a:xfrm>
              <a:off x="2319934" y="4385119"/>
              <a:ext cx="366864" cy="178104"/>
            </a:xfrm>
            <a:prstGeom prst="rect">
              <a:avLst/>
            </a:prstGeom>
          </p:spPr>
        </p:pic>
        <p:sp>
          <p:nvSpPr>
            <p:cNvPr id="72" name="object 72"/>
            <p:cNvSpPr/>
            <p:nvPr/>
          </p:nvSpPr>
          <p:spPr>
            <a:xfrm>
              <a:off x="2706585" y="4496244"/>
              <a:ext cx="56515" cy="59690"/>
            </a:xfrm>
            <a:custGeom>
              <a:avLst/>
              <a:gdLst/>
              <a:ahLst/>
              <a:cxnLst/>
              <a:rect l="l" t="t" r="r" b="b"/>
              <a:pathLst>
                <a:path w="56514" h="59689">
                  <a:moveTo>
                    <a:pt x="48717" y="59385"/>
                  </a:moveTo>
                  <a:lnTo>
                    <a:pt x="36512" y="59385"/>
                  </a:lnTo>
                  <a:lnTo>
                    <a:pt x="30467" y="50253"/>
                  </a:lnTo>
                  <a:lnTo>
                    <a:pt x="24453" y="41823"/>
                  </a:lnTo>
                  <a:lnTo>
                    <a:pt x="17878" y="34264"/>
                  </a:lnTo>
                  <a:lnTo>
                    <a:pt x="10736" y="26715"/>
                  </a:lnTo>
                  <a:lnTo>
                    <a:pt x="3022" y="18313"/>
                  </a:lnTo>
                  <a:lnTo>
                    <a:pt x="1536" y="16763"/>
                  </a:lnTo>
                  <a:lnTo>
                    <a:pt x="0" y="15227"/>
                  </a:lnTo>
                  <a:lnTo>
                    <a:pt x="0" y="4571"/>
                  </a:lnTo>
                  <a:lnTo>
                    <a:pt x="6108" y="0"/>
                  </a:lnTo>
                  <a:lnTo>
                    <a:pt x="10668" y="0"/>
                  </a:lnTo>
                  <a:lnTo>
                    <a:pt x="41084" y="24358"/>
                  </a:lnTo>
                  <a:lnTo>
                    <a:pt x="56311" y="47231"/>
                  </a:lnTo>
                  <a:lnTo>
                    <a:pt x="56311" y="53276"/>
                  </a:lnTo>
                  <a:lnTo>
                    <a:pt x="48717" y="59385"/>
                  </a:lnTo>
                  <a:close/>
                </a:path>
              </a:pathLst>
            </a:custGeom>
            <a:solidFill>
              <a:srgbClr val="4A4B4D"/>
            </a:solidFill>
          </p:spPr>
          <p:txBody>
            <a:bodyPr wrap="square" lIns="0" tIns="0" rIns="0" bIns="0" rtlCol="0"/>
            <a:lstStyle/>
            <a:p>
              <a:endParaRPr/>
            </a:p>
          </p:txBody>
        </p:sp>
        <p:pic>
          <p:nvPicPr>
            <p:cNvPr id="73" name="object 73"/>
            <p:cNvPicPr/>
            <p:nvPr/>
          </p:nvPicPr>
          <p:blipFill>
            <a:blip r:embed="rId50" cstate="print"/>
            <a:stretch>
              <a:fillRect/>
            </a:stretch>
          </p:blipFill>
          <p:spPr>
            <a:xfrm>
              <a:off x="2898381" y="4383633"/>
              <a:ext cx="803770" cy="179590"/>
            </a:xfrm>
            <a:prstGeom prst="rect">
              <a:avLst/>
            </a:prstGeom>
          </p:spPr>
        </p:pic>
        <p:pic>
          <p:nvPicPr>
            <p:cNvPr id="74" name="object 74"/>
            <p:cNvPicPr/>
            <p:nvPr/>
          </p:nvPicPr>
          <p:blipFill>
            <a:blip r:embed="rId51" cstate="print"/>
            <a:stretch>
              <a:fillRect/>
            </a:stretch>
          </p:blipFill>
          <p:spPr>
            <a:xfrm>
              <a:off x="3839121" y="4382096"/>
              <a:ext cx="1898307" cy="181127"/>
            </a:xfrm>
            <a:prstGeom prst="rect">
              <a:avLst/>
            </a:prstGeom>
          </p:spPr>
        </p:pic>
        <p:pic>
          <p:nvPicPr>
            <p:cNvPr id="75" name="object 75"/>
            <p:cNvPicPr/>
            <p:nvPr/>
          </p:nvPicPr>
          <p:blipFill>
            <a:blip r:embed="rId52" cstate="print"/>
            <a:stretch>
              <a:fillRect/>
            </a:stretch>
          </p:blipFill>
          <p:spPr>
            <a:xfrm>
              <a:off x="1599907" y="4742852"/>
              <a:ext cx="1201039" cy="172046"/>
            </a:xfrm>
            <a:prstGeom prst="rect">
              <a:avLst/>
            </a:prstGeom>
          </p:spPr>
        </p:pic>
        <p:pic>
          <p:nvPicPr>
            <p:cNvPr id="76" name="object 76"/>
            <p:cNvPicPr/>
            <p:nvPr/>
          </p:nvPicPr>
          <p:blipFill>
            <a:blip r:embed="rId53" cstate="print"/>
            <a:stretch>
              <a:fillRect/>
            </a:stretch>
          </p:blipFill>
          <p:spPr>
            <a:xfrm>
              <a:off x="2936430" y="4742852"/>
              <a:ext cx="1729282" cy="172046"/>
            </a:xfrm>
            <a:prstGeom prst="rect">
              <a:avLst/>
            </a:prstGeom>
          </p:spPr>
        </p:pic>
        <p:pic>
          <p:nvPicPr>
            <p:cNvPr id="77" name="object 77"/>
            <p:cNvPicPr/>
            <p:nvPr/>
          </p:nvPicPr>
          <p:blipFill>
            <a:blip r:embed="rId54" cstate="print"/>
            <a:stretch>
              <a:fillRect/>
            </a:stretch>
          </p:blipFill>
          <p:spPr>
            <a:xfrm>
              <a:off x="4684013" y="4741366"/>
              <a:ext cx="1249768" cy="173532"/>
            </a:xfrm>
            <a:prstGeom prst="rect">
              <a:avLst/>
            </a:prstGeom>
          </p:spPr>
        </p:pic>
        <p:pic>
          <p:nvPicPr>
            <p:cNvPr id="78" name="object 78"/>
            <p:cNvPicPr/>
            <p:nvPr/>
          </p:nvPicPr>
          <p:blipFill>
            <a:blip r:embed="rId55" cstate="print"/>
            <a:stretch>
              <a:fillRect/>
            </a:stretch>
          </p:blipFill>
          <p:spPr>
            <a:xfrm>
              <a:off x="890536" y="1202080"/>
              <a:ext cx="5752604" cy="534352"/>
            </a:xfrm>
            <a:prstGeom prst="rect">
              <a:avLst/>
            </a:prstGeom>
          </p:spPr>
        </p:pic>
      </p:grpSp>
      <p:grpSp>
        <p:nvGrpSpPr>
          <p:cNvPr id="79" name="object 79"/>
          <p:cNvGrpSpPr/>
          <p:nvPr/>
        </p:nvGrpSpPr>
        <p:grpSpPr>
          <a:xfrm>
            <a:off x="710907" y="5647689"/>
            <a:ext cx="6113780" cy="4315460"/>
            <a:chOff x="710907" y="5647689"/>
            <a:chExt cx="6113780" cy="4315460"/>
          </a:xfrm>
        </p:grpSpPr>
        <p:sp>
          <p:nvSpPr>
            <p:cNvPr id="80" name="object 80"/>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38487"/>
            </a:solidFill>
          </p:spPr>
          <p:txBody>
            <a:bodyPr wrap="square" lIns="0" tIns="0" rIns="0" bIns="0" rtlCol="0"/>
            <a:lstStyle/>
            <a:p>
              <a:endParaRPr/>
            </a:p>
          </p:txBody>
        </p:sp>
        <p:pic>
          <p:nvPicPr>
            <p:cNvPr id="81" name="object 81"/>
            <p:cNvPicPr/>
            <p:nvPr/>
          </p:nvPicPr>
          <p:blipFill>
            <a:blip r:embed="rId56" cstate="print"/>
            <a:stretch>
              <a:fillRect/>
            </a:stretch>
          </p:blipFill>
          <p:spPr>
            <a:xfrm>
              <a:off x="1070178" y="6456959"/>
              <a:ext cx="5393334" cy="3373314"/>
            </a:xfrm>
            <a:prstGeom prst="rect">
              <a:avLst/>
            </a:prstGeom>
          </p:spPr>
        </p:pic>
        <p:pic>
          <p:nvPicPr>
            <p:cNvPr id="82" name="object 82"/>
            <p:cNvPicPr/>
            <p:nvPr/>
          </p:nvPicPr>
          <p:blipFill>
            <a:blip r:embed="rId57" cstate="print"/>
            <a:stretch>
              <a:fillRect/>
            </a:stretch>
          </p:blipFill>
          <p:spPr>
            <a:xfrm>
              <a:off x="5356822" y="8774566"/>
              <a:ext cx="732231" cy="1059505"/>
            </a:xfrm>
            <a:prstGeom prst="rect">
              <a:avLst/>
            </a:prstGeom>
          </p:spPr>
        </p:pic>
        <p:pic>
          <p:nvPicPr>
            <p:cNvPr id="83" name="object 83"/>
            <p:cNvPicPr/>
            <p:nvPr/>
          </p:nvPicPr>
          <p:blipFill>
            <a:blip r:embed="rId58" cstate="print"/>
            <a:stretch>
              <a:fillRect/>
            </a:stretch>
          </p:blipFill>
          <p:spPr>
            <a:xfrm>
              <a:off x="890536" y="5796254"/>
              <a:ext cx="5752604" cy="534352"/>
            </a:xfrm>
            <a:prstGeom prst="rect">
              <a:avLst/>
            </a:prstGeom>
          </p:spPr>
        </p:pic>
        <p:sp>
          <p:nvSpPr>
            <p:cNvPr id="84" name="object 84"/>
            <p:cNvSpPr/>
            <p:nvPr/>
          </p:nvSpPr>
          <p:spPr>
            <a:xfrm>
              <a:off x="5586704" y="5813031"/>
              <a:ext cx="55244" cy="82550"/>
            </a:xfrm>
            <a:custGeom>
              <a:avLst/>
              <a:gdLst/>
              <a:ahLst/>
              <a:cxnLst/>
              <a:rect l="l" t="t" r="r" b="b"/>
              <a:pathLst>
                <a:path w="55245" h="82550">
                  <a:moveTo>
                    <a:pt x="0" y="82194"/>
                  </a:moveTo>
                  <a:lnTo>
                    <a:pt x="0" y="0"/>
                  </a:lnTo>
                  <a:lnTo>
                    <a:pt x="54775" y="41071"/>
                  </a:lnTo>
                  <a:lnTo>
                    <a:pt x="0" y="82194"/>
                  </a:lnTo>
                  <a:close/>
                </a:path>
              </a:pathLst>
            </a:custGeom>
            <a:solidFill>
              <a:srgbClr val="00B6F0"/>
            </a:solidFill>
          </p:spPr>
          <p:txBody>
            <a:bodyPr wrap="square" lIns="0" tIns="0" rIns="0" bIns="0" rtlCol="0"/>
            <a:lstStyle/>
            <a:p>
              <a:endParaRPr/>
            </a:p>
          </p:txBody>
        </p:sp>
        <p:pic>
          <p:nvPicPr>
            <p:cNvPr id="85" name="object 85"/>
            <p:cNvPicPr/>
            <p:nvPr/>
          </p:nvPicPr>
          <p:blipFill>
            <a:blip r:embed="rId59" cstate="print"/>
            <a:stretch>
              <a:fillRect/>
            </a:stretch>
          </p:blipFill>
          <p:spPr>
            <a:xfrm>
              <a:off x="5696292" y="5802363"/>
              <a:ext cx="71539" cy="101993"/>
            </a:xfrm>
            <a:prstGeom prst="rect">
              <a:avLst/>
            </a:prstGeom>
          </p:spPr>
        </p:pic>
        <p:pic>
          <p:nvPicPr>
            <p:cNvPr id="86" name="object 86"/>
            <p:cNvPicPr/>
            <p:nvPr/>
          </p:nvPicPr>
          <p:blipFill>
            <a:blip r:embed="rId60" cstate="print"/>
            <a:stretch>
              <a:fillRect/>
            </a:stretch>
          </p:blipFill>
          <p:spPr>
            <a:xfrm>
              <a:off x="5787631" y="5799340"/>
              <a:ext cx="435368" cy="105016"/>
            </a:xfrm>
            <a:prstGeom prst="rect">
              <a:avLst/>
            </a:prstGeom>
          </p:spPr>
        </p:pic>
      </p:grpSp>
      <p:grpSp>
        <p:nvGrpSpPr>
          <p:cNvPr id="87" name="object 87"/>
          <p:cNvGrpSpPr/>
          <p:nvPr/>
        </p:nvGrpSpPr>
        <p:grpSpPr>
          <a:xfrm>
            <a:off x="709358" y="5600"/>
            <a:ext cx="6842759" cy="717550"/>
            <a:chOff x="709358" y="5600"/>
            <a:chExt cx="6842759" cy="717550"/>
          </a:xfrm>
        </p:grpSpPr>
        <p:sp>
          <p:nvSpPr>
            <p:cNvPr id="88" name="object 88"/>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89" name="object 89"/>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90" name="object 90"/>
            <p:cNvPicPr/>
            <p:nvPr/>
          </p:nvPicPr>
          <p:blipFill>
            <a:blip r:embed="rId61" cstate="print"/>
            <a:stretch>
              <a:fillRect/>
            </a:stretch>
          </p:blipFill>
          <p:spPr>
            <a:xfrm>
              <a:off x="1003147" y="366369"/>
              <a:ext cx="462813" cy="170497"/>
            </a:xfrm>
            <a:prstGeom prst="rect">
              <a:avLst/>
            </a:prstGeom>
          </p:spPr>
        </p:pic>
        <p:sp>
          <p:nvSpPr>
            <p:cNvPr id="91" name="object 91"/>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92" name="object 92"/>
            <p:cNvPicPr/>
            <p:nvPr/>
          </p:nvPicPr>
          <p:blipFill>
            <a:blip r:embed="rId62" cstate="print"/>
            <a:stretch>
              <a:fillRect/>
            </a:stretch>
          </p:blipFill>
          <p:spPr>
            <a:xfrm>
              <a:off x="1662315" y="380059"/>
              <a:ext cx="156806" cy="149174"/>
            </a:xfrm>
            <a:prstGeom prst="rect">
              <a:avLst/>
            </a:prstGeom>
          </p:spPr>
        </p:pic>
        <p:sp>
          <p:nvSpPr>
            <p:cNvPr id="93" name="object 93"/>
            <p:cNvSpPr/>
            <p:nvPr/>
          </p:nvSpPr>
          <p:spPr>
            <a:xfrm>
              <a:off x="1840407" y="440689"/>
              <a:ext cx="160020" cy="21590"/>
            </a:xfrm>
            <a:custGeom>
              <a:avLst/>
              <a:gdLst/>
              <a:ahLst/>
              <a:cxnLst/>
              <a:rect l="l" t="t" r="r" b="b"/>
              <a:pathLst>
                <a:path w="160019"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A4B4D"/>
            </a:solidFill>
          </p:spPr>
          <p:txBody>
            <a:bodyPr wrap="square" lIns="0" tIns="0" rIns="0" bIns="0" rtlCol="0"/>
            <a:lstStyle/>
            <a:p>
              <a:endParaRPr/>
            </a:p>
          </p:txBody>
        </p:sp>
        <p:pic>
          <p:nvPicPr>
            <p:cNvPr id="94" name="object 94"/>
            <p:cNvPicPr/>
            <p:nvPr/>
          </p:nvPicPr>
          <p:blipFill>
            <a:blip r:embed="rId63" cstate="print"/>
            <a:stretch>
              <a:fillRect/>
            </a:stretch>
          </p:blipFill>
          <p:spPr>
            <a:xfrm>
              <a:off x="2021585" y="366369"/>
              <a:ext cx="343992" cy="170497"/>
            </a:xfrm>
            <a:prstGeom prst="rect">
              <a:avLst/>
            </a:prstGeom>
          </p:spPr>
        </p:pic>
        <p:pic>
          <p:nvPicPr>
            <p:cNvPr id="95" name="object 95"/>
            <p:cNvPicPr/>
            <p:nvPr/>
          </p:nvPicPr>
          <p:blipFill>
            <a:blip r:embed="rId64" cstate="print"/>
            <a:stretch>
              <a:fillRect/>
            </a:stretch>
          </p:blipFill>
          <p:spPr>
            <a:xfrm>
              <a:off x="2552852" y="366369"/>
              <a:ext cx="1604467" cy="168960"/>
            </a:xfrm>
            <a:prstGeom prst="rect">
              <a:avLst/>
            </a:prstGeom>
          </p:spPr>
        </p:pic>
      </p:grpSp>
      <p:grpSp>
        <p:nvGrpSpPr>
          <p:cNvPr id="96" name="object 2"/>
          <p:cNvGrpSpPr/>
          <p:nvPr/>
        </p:nvGrpSpPr>
        <p:grpSpPr>
          <a:xfrm>
            <a:off x="3415956" y="10148442"/>
            <a:ext cx="424815" cy="91440"/>
            <a:chOff x="3415956" y="10148442"/>
            <a:chExt cx="424815" cy="91440"/>
          </a:xfrm>
        </p:grpSpPr>
        <p:sp>
          <p:nvSpPr>
            <p:cNvPr id="97" name="object 3"/>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98" name="object 4"/>
            <p:cNvPicPr/>
            <p:nvPr/>
          </p:nvPicPr>
          <p:blipFill>
            <a:blip r:embed="rId65" cstate="print"/>
            <a:stretch>
              <a:fillRect/>
            </a:stretch>
          </p:blipFill>
          <p:spPr>
            <a:xfrm>
              <a:off x="3673220" y="10148442"/>
              <a:ext cx="167436" cy="91325"/>
            </a:xfrm>
            <a:prstGeom prst="rect">
              <a:avLst/>
            </a:prstGeom>
          </p:spPr>
        </p:pic>
      </p:grpSp>
      <p:sp>
        <p:nvSpPr>
          <p:cNvPr id="99" name="object 5"/>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818285"/>
            </a:solidFill>
          </p:spPr>
          <p:txBody>
            <a:bodyPr wrap="square" lIns="0" tIns="0" rIns="0" bIns="0" rtlCol="0"/>
            <a:lstStyle/>
            <a:p>
              <a:endParaRPr/>
            </a:p>
          </p:txBody>
        </p:sp>
        <p:pic>
          <p:nvPicPr>
            <p:cNvPr id="8" name="object 8"/>
            <p:cNvPicPr/>
            <p:nvPr/>
          </p:nvPicPr>
          <p:blipFill>
            <a:blip r:embed="rId2" cstate="print"/>
            <a:stretch>
              <a:fillRect/>
            </a:stretch>
          </p:blipFill>
          <p:spPr>
            <a:xfrm>
              <a:off x="1316736" y="1829244"/>
              <a:ext cx="153784" cy="182664"/>
            </a:xfrm>
            <a:prstGeom prst="rect">
              <a:avLst/>
            </a:prstGeom>
          </p:spPr>
        </p:pic>
        <p:pic>
          <p:nvPicPr>
            <p:cNvPr id="9" name="object 9"/>
            <p:cNvPicPr/>
            <p:nvPr/>
          </p:nvPicPr>
          <p:blipFill>
            <a:blip r:embed="rId3" cstate="print"/>
            <a:stretch>
              <a:fillRect/>
            </a:stretch>
          </p:blipFill>
          <p:spPr>
            <a:xfrm>
              <a:off x="1496364" y="1829244"/>
              <a:ext cx="138557" cy="182664"/>
            </a:xfrm>
            <a:prstGeom prst="rect">
              <a:avLst/>
            </a:prstGeom>
          </p:spPr>
        </p:pic>
        <p:pic>
          <p:nvPicPr>
            <p:cNvPr id="10" name="object 10"/>
            <p:cNvPicPr/>
            <p:nvPr/>
          </p:nvPicPr>
          <p:blipFill>
            <a:blip r:embed="rId4" cstate="print"/>
            <a:stretch>
              <a:fillRect/>
            </a:stretch>
          </p:blipFill>
          <p:spPr>
            <a:xfrm>
              <a:off x="1668411" y="1835352"/>
              <a:ext cx="133946" cy="176555"/>
            </a:xfrm>
            <a:prstGeom prst="rect">
              <a:avLst/>
            </a:prstGeom>
          </p:spPr>
        </p:pic>
        <p:sp>
          <p:nvSpPr>
            <p:cNvPr id="11" name="object 11"/>
            <p:cNvSpPr/>
            <p:nvPr/>
          </p:nvSpPr>
          <p:spPr>
            <a:xfrm>
              <a:off x="1953069" y="1823199"/>
              <a:ext cx="62865" cy="205740"/>
            </a:xfrm>
            <a:custGeom>
              <a:avLst/>
              <a:gdLst/>
              <a:ahLst/>
              <a:cxnLst/>
              <a:rect l="l" t="t" r="r" b="b"/>
              <a:pathLst>
                <a:path w="62864" h="205739">
                  <a:moveTo>
                    <a:pt x="59385" y="205473"/>
                  </a:moveTo>
                  <a:lnTo>
                    <a:pt x="53276" y="205473"/>
                  </a:lnTo>
                  <a:lnTo>
                    <a:pt x="50573" y="204995"/>
                  </a:lnTo>
                  <a:lnTo>
                    <a:pt x="19904" y="172373"/>
                  </a:lnTo>
                  <a:lnTo>
                    <a:pt x="2640" y="127708"/>
                  </a:lnTo>
                  <a:lnTo>
                    <a:pt x="0" y="101942"/>
                  </a:lnTo>
                  <a:lnTo>
                    <a:pt x="2448" y="77257"/>
                  </a:lnTo>
                  <a:lnTo>
                    <a:pt x="19904" y="33025"/>
                  </a:lnTo>
                  <a:lnTo>
                    <a:pt x="44157" y="3022"/>
                  </a:lnTo>
                  <a:lnTo>
                    <a:pt x="50203" y="0"/>
                  </a:lnTo>
                  <a:lnTo>
                    <a:pt x="59385" y="0"/>
                  </a:lnTo>
                  <a:lnTo>
                    <a:pt x="62407" y="3022"/>
                  </a:lnTo>
                  <a:lnTo>
                    <a:pt x="62407" y="13690"/>
                  </a:lnTo>
                  <a:lnTo>
                    <a:pt x="56311" y="18249"/>
                  </a:lnTo>
                  <a:lnTo>
                    <a:pt x="42339" y="36677"/>
                  </a:lnTo>
                  <a:lnTo>
                    <a:pt x="32353" y="57248"/>
                  </a:lnTo>
                  <a:lnTo>
                    <a:pt x="26358" y="79243"/>
                  </a:lnTo>
                  <a:lnTo>
                    <a:pt x="24358" y="101942"/>
                  </a:lnTo>
                  <a:lnTo>
                    <a:pt x="26358" y="125530"/>
                  </a:lnTo>
                  <a:lnTo>
                    <a:pt x="32353" y="147829"/>
                  </a:lnTo>
                  <a:lnTo>
                    <a:pt x="42339" y="168120"/>
                  </a:lnTo>
                  <a:lnTo>
                    <a:pt x="56311" y="185686"/>
                  </a:lnTo>
                  <a:lnTo>
                    <a:pt x="62407" y="191782"/>
                  </a:lnTo>
                  <a:lnTo>
                    <a:pt x="62407" y="202450"/>
                  </a:lnTo>
                  <a:lnTo>
                    <a:pt x="59385" y="205473"/>
                  </a:lnTo>
                  <a:close/>
                </a:path>
              </a:pathLst>
            </a:custGeom>
            <a:solidFill>
              <a:srgbClr val="4D4D4F"/>
            </a:solidFill>
          </p:spPr>
          <p:txBody>
            <a:bodyPr wrap="square" lIns="0" tIns="0" rIns="0" bIns="0" rtlCol="0"/>
            <a:lstStyle/>
            <a:p>
              <a:endParaRPr/>
            </a:p>
          </p:txBody>
        </p:sp>
        <p:pic>
          <p:nvPicPr>
            <p:cNvPr id="12" name="object 12"/>
            <p:cNvPicPr/>
            <p:nvPr/>
          </p:nvPicPr>
          <p:blipFill>
            <a:blip r:embed="rId5" cstate="print"/>
            <a:stretch>
              <a:fillRect/>
            </a:stretch>
          </p:blipFill>
          <p:spPr>
            <a:xfrm>
              <a:off x="2038299" y="1829244"/>
              <a:ext cx="153746" cy="182664"/>
            </a:xfrm>
            <a:prstGeom prst="rect">
              <a:avLst/>
            </a:prstGeom>
          </p:spPr>
        </p:pic>
        <p:pic>
          <p:nvPicPr>
            <p:cNvPr id="13" name="object 13"/>
            <p:cNvPicPr/>
            <p:nvPr/>
          </p:nvPicPr>
          <p:blipFill>
            <a:blip r:embed="rId6" cstate="print"/>
            <a:stretch>
              <a:fillRect/>
            </a:stretch>
          </p:blipFill>
          <p:spPr>
            <a:xfrm>
              <a:off x="2213368" y="1874938"/>
              <a:ext cx="123278" cy="136969"/>
            </a:xfrm>
            <a:prstGeom prst="rect">
              <a:avLst/>
            </a:prstGeom>
          </p:spPr>
        </p:pic>
        <p:pic>
          <p:nvPicPr>
            <p:cNvPr id="14" name="object 14"/>
            <p:cNvPicPr/>
            <p:nvPr/>
          </p:nvPicPr>
          <p:blipFill>
            <a:blip r:embed="rId7" cstate="print"/>
            <a:stretch>
              <a:fillRect/>
            </a:stretch>
          </p:blipFill>
          <p:spPr>
            <a:xfrm>
              <a:off x="2364079" y="1874938"/>
              <a:ext cx="80670" cy="136969"/>
            </a:xfrm>
            <a:prstGeom prst="rect">
              <a:avLst/>
            </a:prstGeom>
          </p:spPr>
        </p:pic>
        <p:pic>
          <p:nvPicPr>
            <p:cNvPr id="15" name="object 15"/>
            <p:cNvPicPr/>
            <p:nvPr/>
          </p:nvPicPr>
          <p:blipFill>
            <a:blip r:embed="rId8" cstate="print"/>
            <a:stretch>
              <a:fillRect/>
            </a:stretch>
          </p:blipFill>
          <p:spPr>
            <a:xfrm>
              <a:off x="2476703" y="1874938"/>
              <a:ext cx="258813" cy="165938"/>
            </a:xfrm>
            <a:prstGeom prst="rect">
              <a:avLst/>
            </a:prstGeom>
          </p:spPr>
        </p:pic>
        <p:pic>
          <p:nvPicPr>
            <p:cNvPr id="16" name="object 16"/>
            <p:cNvPicPr/>
            <p:nvPr/>
          </p:nvPicPr>
          <p:blipFill>
            <a:blip r:embed="rId9" cstate="print"/>
            <a:stretch>
              <a:fillRect/>
            </a:stretch>
          </p:blipFill>
          <p:spPr>
            <a:xfrm>
              <a:off x="2764434" y="1874938"/>
              <a:ext cx="80657" cy="136969"/>
            </a:xfrm>
            <a:prstGeom prst="rect">
              <a:avLst/>
            </a:prstGeom>
          </p:spPr>
        </p:pic>
        <p:pic>
          <p:nvPicPr>
            <p:cNvPr id="17" name="object 17"/>
            <p:cNvPicPr/>
            <p:nvPr/>
          </p:nvPicPr>
          <p:blipFill>
            <a:blip r:embed="rId10" cstate="print"/>
            <a:stretch>
              <a:fillRect/>
            </a:stretch>
          </p:blipFill>
          <p:spPr>
            <a:xfrm>
              <a:off x="2864891" y="1874938"/>
              <a:ext cx="112661" cy="136969"/>
            </a:xfrm>
            <a:prstGeom prst="rect">
              <a:avLst/>
            </a:prstGeom>
          </p:spPr>
        </p:pic>
        <p:pic>
          <p:nvPicPr>
            <p:cNvPr id="18" name="object 18"/>
            <p:cNvPicPr/>
            <p:nvPr/>
          </p:nvPicPr>
          <p:blipFill>
            <a:blip r:embed="rId11" cstate="print"/>
            <a:stretch>
              <a:fillRect/>
            </a:stretch>
          </p:blipFill>
          <p:spPr>
            <a:xfrm>
              <a:off x="2998838" y="1841448"/>
              <a:ext cx="213118" cy="170459"/>
            </a:xfrm>
            <a:prstGeom prst="rect">
              <a:avLst/>
            </a:prstGeom>
          </p:spPr>
        </p:pic>
        <p:pic>
          <p:nvPicPr>
            <p:cNvPr id="19" name="object 19"/>
            <p:cNvPicPr/>
            <p:nvPr/>
          </p:nvPicPr>
          <p:blipFill>
            <a:blip r:embed="rId12" cstate="print"/>
            <a:stretch>
              <a:fillRect/>
            </a:stretch>
          </p:blipFill>
          <p:spPr>
            <a:xfrm>
              <a:off x="3304832" y="1829244"/>
              <a:ext cx="137020" cy="182664"/>
            </a:xfrm>
            <a:prstGeom prst="rect">
              <a:avLst/>
            </a:prstGeom>
          </p:spPr>
        </p:pic>
        <p:pic>
          <p:nvPicPr>
            <p:cNvPr id="20" name="object 20"/>
            <p:cNvPicPr/>
            <p:nvPr/>
          </p:nvPicPr>
          <p:blipFill>
            <a:blip r:embed="rId13" cstate="print"/>
            <a:stretch>
              <a:fillRect/>
            </a:stretch>
          </p:blipFill>
          <p:spPr>
            <a:xfrm>
              <a:off x="3463137" y="1874938"/>
              <a:ext cx="255727" cy="136969"/>
            </a:xfrm>
            <a:prstGeom prst="rect">
              <a:avLst/>
            </a:prstGeom>
          </p:spPr>
        </p:pic>
        <p:sp>
          <p:nvSpPr>
            <p:cNvPr id="21" name="object 21"/>
            <p:cNvSpPr/>
            <p:nvPr/>
          </p:nvSpPr>
          <p:spPr>
            <a:xfrm>
              <a:off x="3743223" y="1829244"/>
              <a:ext cx="32384" cy="182880"/>
            </a:xfrm>
            <a:custGeom>
              <a:avLst/>
              <a:gdLst/>
              <a:ahLst/>
              <a:cxnLst/>
              <a:rect l="l" t="t" r="r" b="b"/>
              <a:pathLst>
                <a:path w="32385" h="182880">
                  <a:moveTo>
                    <a:pt x="24358" y="32004"/>
                  </a:moveTo>
                  <a:lnTo>
                    <a:pt x="7645" y="32004"/>
                  </a:lnTo>
                  <a:lnTo>
                    <a:pt x="0" y="24358"/>
                  </a:lnTo>
                  <a:lnTo>
                    <a:pt x="0" y="7645"/>
                  </a:lnTo>
                  <a:lnTo>
                    <a:pt x="7645" y="0"/>
                  </a:lnTo>
                  <a:lnTo>
                    <a:pt x="24358" y="0"/>
                  </a:lnTo>
                  <a:lnTo>
                    <a:pt x="32003" y="7645"/>
                  </a:lnTo>
                  <a:lnTo>
                    <a:pt x="32003" y="24358"/>
                  </a:lnTo>
                  <a:lnTo>
                    <a:pt x="24358" y="32004"/>
                  </a:lnTo>
                  <a:close/>
                </a:path>
                <a:path w="32385" h="182880">
                  <a:moveTo>
                    <a:pt x="21336" y="182664"/>
                  </a:moveTo>
                  <a:lnTo>
                    <a:pt x="7645" y="182664"/>
                  </a:lnTo>
                  <a:lnTo>
                    <a:pt x="3073" y="179641"/>
                  </a:lnTo>
                  <a:lnTo>
                    <a:pt x="3073" y="45694"/>
                  </a:lnTo>
                  <a:lnTo>
                    <a:pt x="22872" y="45694"/>
                  </a:lnTo>
                  <a:lnTo>
                    <a:pt x="28930" y="50253"/>
                  </a:lnTo>
                  <a:lnTo>
                    <a:pt x="28930" y="181178"/>
                  </a:lnTo>
                  <a:lnTo>
                    <a:pt x="21336" y="182664"/>
                  </a:lnTo>
                  <a:close/>
                </a:path>
              </a:pathLst>
            </a:custGeom>
            <a:solidFill>
              <a:srgbClr val="4D4D4F"/>
            </a:solidFill>
          </p:spPr>
          <p:txBody>
            <a:bodyPr wrap="square" lIns="0" tIns="0" rIns="0" bIns="0" rtlCol="0"/>
            <a:lstStyle/>
            <a:p>
              <a:endParaRPr/>
            </a:p>
          </p:txBody>
        </p:sp>
        <p:pic>
          <p:nvPicPr>
            <p:cNvPr id="22" name="object 22"/>
            <p:cNvPicPr/>
            <p:nvPr/>
          </p:nvPicPr>
          <p:blipFill>
            <a:blip r:embed="rId14" cstate="print"/>
            <a:stretch>
              <a:fillRect/>
            </a:stretch>
          </p:blipFill>
          <p:spPr>
            <a:xfrm>
              <a:off x="3799586" y="1874938"/>
              <a:ext cx="112610" cy="136969"/>
            </a:xfrm>
            <a:prstGeom prst="rect">
              <a:avLst/>
            </a:prstGeom>
          </p:spPr>
        </p:pic>
        <p:sp>
          <p:nvSpPr>
            <p:cNvPr id="23" name="object 23"/>
            <p:cNvSpPr/>
            <p:nvPr/>
          </p:nvSpPr>
          <p:spPr>
            <a:xfrm>
              <a:off x="3945686" y="1829244"/>
              <a:ext cx="26034" cy="182880"/>
            </a:xfrm>
            <a:custGeom>
              <a:avLst/>
              <a:gdLst/>
              <a:ahLst/>
              <a:cxnLst/>
              <a:rect l="l" t="t" r="r" b="b"/>
              <a:pathLst>
                <a:path w="26035" h="182880">
                  <a:moveTo>
                    <a:pt x="18300" y="182664"/>
                  </a:moveTo>
                  <a:lnTo>
                    <a:pt x="6095" y="182664"/>
                  </a:lnTo>
                  <a:lnTo>
                    <a:pt x="0" y="179641"/>
                  </a:lnTo>
                  <a:lnTo>
                    <a:pt x="0" y="1536"/>
                  </a:lnTo>
                  <a:lnTo>
                    <a:pt x="9169" y="0"/>
                  </a:lnTo>
                  <a:lnTo>
                    <a:pt x="19786" y="0"/>
                  </a:lnTo>
                  <a:lnTo>
                    <a:pt x="25895" y="4572"/>
                  </a:lnTo>
                  <a:lnTo>
                    <a:pt x="25895" y="181178"/>
                  </a:lnTo>
                  <a:lnTo>
                    <a:pt x="18300" y="182664"/>
                  </a:lnTo>
                  <a:close/>
                </a:path>
              </a:pathLst>
            </a:custGeom>
            <a:solidFill>
              <a:srgbClr val="4D4D4F"/>
            </a:solidFill>
          </p:spPr>
          <p:txBody>
            <a:bodyPr wrap="square" lIns="0" tIns="0" rIns="0" bIns="0" rtlCol="0"/>
            <a:lstStyle/>
            <a:p>
              <a:endParaRPr/>
            </a:p>
          </p:txBody>
        </p:sp>
        <p:pic>
          <p:nvPicPr>
            <p:cNvPr id="24" name="object 24"/>
            <p:cNvPicPr/>
            <p:nvPr/>
          </p:nvPicPr>
          <p:blipFill>
            <a:blip r:embed="rId15" cstate="print"/>
            <a:stretch>
              <a:fillRect/>
            </a:stretch>
          </p:blipFill>
          <p:spPr>
            <a:xfrm>
              <a:off x="4082707" y="1835352"/>
              <a:ext cx="135483" cy="176555"/>
            </a:xfrm>
            <a:prstGeom prst="rect">
              <a:avLst/>
            </a:prstGeom>
          </p:spPr>
        </p:pic>
        <p:pic>
          <p:nvPicPr>
            <p:cNvPr id="25" name="object 25"/>
            <p:cNvPicPr/>
            <p:nvPr/>
          </p:nvPicPr>
          <p:blipFill>
            <a:blip r:embed="rId16" cstate="print"/>
            <a:stretch>
              <a:fillRect/>
            </a:stretch>
          </p:blipFill>
          <p:spPr>
            <a:xfrm>
              <a:off x="4237977" y="1874938"/>
              <a:ext cx="248145" cy="136969"/>
            </a:xfrm>
            <a:prstGeom prst="rect">
              <a:avLst/>
            </a:prstGeom>
          </p:spPr>
        </p:pic>
        <p:pic>
          <p:nvPicPr>
            <p:cNvPr id="26" name="object 26"/>
            <p:cNvPicPr/>
            <p:nvPr/>
          </p:nvPicPr>
          <p:blipFill>
            <a:blip r:embed="rId17" cstate="print"/>
            <a:stretch>
              <a:fillRect/>
            </a:stretch>
          </p:blipFill>
          <p:spPr>
            <a:xfrm>
              <a:off x="4513516" y="1874938"/>
              <a:ext cx="260299" cy="165938"/>
            </a:xfrm>
            <a:prstGeom prst="rect">
              <a:avLst/>
            </a:prstGeom>
          </p:spPr>
        </p:pic>
        <p:pic>
          <p:nvPicPr>
            <p:cNvPr id="27" name="object 27"/>
            <p:cNvPicPr/>
            <p:nvPr/>
          </p:nvPicPr>
          <p:blipFill>
            <a:blip r:embed="rId18" cstate="print"/>
            <a:stretch>
              <a:fillRect/>
            </a:stretch>
          </p:blipFill>
          <p:spPr>
            <a:xfrm>
              <a:off x="4801197" y="1874938"/>
              <a:ext cx="109639" cy="136969"/>
            </a:xfrm>
            <a:prstGeom prst="rect">
              <a:avLst/>
            </a:prstGeom>
          </p:spPr>
        </p:pic>
        <p:pic>
          <p:nvPicPr>
            <p:cNvPr id="28" name="object 28"/>
            <p:cNvPicPr/>
            <p:nvPr/>
          </p:nvPicPr>
          <p:blipFill>
            <a:blip r:embed="rId19" cstate="print"/>
            <a:stretch>
              <a:fillRect/>
            </a:stretch>
          </p:blipFill>
          <p:spPr>
            <a:xfrm>
              <a:off x="4938217" y="1874938"/>
              <a:ext cx="111125" cy="136969"/>
            </a:xfrm>
            <a:prstGeom prst="rect">
              <a:avLst/>
            </a:prstGeom>
          </p:spPr>
        </p:pic>
        <p:sp>
          <p:nvSpPr>
            <p:cNvPr id="29" name="object 29"/>
            <p:cNvSpPr/>
            <p:nvPr/>
          </p:nvSpPr>
          <p:spPr>
            <a:xfrm>
              <a:off x="5073700" y="1829244"/>
              <a:ext cx="32384" cy="182880"/>
            </a:xfrm>
            <a:custGeom>
              <a:avLst/>
              <a:gdLst/>
              <a:ahLst/>
              <a:cxnLst/>
              <a:rect l="l" t="t" r="r" b="b"/>
              <a:pathLst>
                <a:path w="32385" h="182880">
                  <a:moveTo>
                    <a:pt x="24358" y="32004"/>
                  </a:moveTo>
                  <a:lnTo>
                    <a:pt x="7594" y="32004"/>
                  </a:lnTo>
                  <a:lnTo>
                    <a:pt x="0" y="24358"/>
                  </a:lnTo>
                  <a:lnTo>
                    <a:pt x="0" y="7645"/>
                  </a:lnTo>
                  <a:lnTo>
                    <a:pt x="7594" y="0"/>
                  </a:lnTo>
                  <a:lnTo>
                    <a:pt x="24358" y="0"/>
                  </a:lnTo>
                  <a:lnTo>
                    <a:pt x="31953" y="7645"/>
                  </a:lnTo>
                  <a:lnTo>
                    <a:pt x="31953" y="24358"/>
                  </a:lnTo>
                  <a:lnTo>
                    <a:pt x="24358" y="32004"/>
                  </a:lnTo>
                  <a:close/>
                </a:path>
                <a:path w="32385" h="182880">
                  <a:moveTo>
                    <a:pt x="21336" y="182664"/>
                  </a:moveTo>
                  <a:lnTo>
                    <a:pt x="7594" y="182664"/>
                  </a:lnTo>
                  <a:lnTo>
                    <a:pt x="3022" y="179641"/>
                  </a:lnTo>
                  <a:lnTo>
                    <a:pt x="3022" y="45694"/>
                  </a:lnTo>
                  <a:lnTo>
                    <a:pt x="22821" y="45694"/>
                  </a:lnTo>
                  <a:lnTo>
                    <a:pt x="28917" y="50253"/>
                  </a:lnTo>
                  <a:lnTo>
                    <a:pt x="28917" y="181178"/>
                  </a:lnTo>
                  <a:lnTo>
                    <a:pt x="21336" y="182664"/>
                  </a:lnTo>
                  <a:close/>
                </a:path>
              </a:pathLst>
            </a:custGeom>
            <a:solidFill>
              <a:srgbClr val="4D4D4F"/>
            </a:solidFill>
          </p:spPr>
          <p:txBody>
            <a:bodyPr wrap="square" lIns="0" tIns="0" rIns="0" bIns="0" rtlCol="0"/>
            <a:lstStyle/>
            <a:p>
              <a:endParaRPr/>
            </a:p>
          </p:txBody>
        </p:sp>
        <p:pic>
          <p:nvPicPr>
            <p:cNvPr id="30" name="object 30"/>
            <p:cNvPicPr/>
            <p:nvPr/>
          </p:nvPicPr>
          <p:blipFill>
            <a:blip r:embed="rId20" cstate="print"/>
            <a:stretch>
              <a:fillRect/>
            </a:stretch>
          </p:blipFill>
          <p:spPr>
            <a:xfrm>
              <a:off x="5140667" y="1829244"/>
              <a:ext cx="120256" cy="182664"/>
            </a:xfrm>
            <a:prstGeom prst="rect">
              <a:avLst/>
            </a:prstGeom>
          </p:spPr>
        </p:pic>
        <p:sp>
          <p:nvSpPr>
            <p:cNvPr id="31" name="object 31"/>
            <p:cNvSpPr/>
            <p:nvPr/>
          </p:nvSpPr>
          <p:spPr>
            <a:xfrm>
              <a:off x="5285282" y="1829243"/>
              <a:ext cx="160020" cy="182880"/>
            </a:xfrm>
            <a:custGeom>
              <a:avLst/>
              <a:gdLst/>
              <a:ahLst/>
              <a:cxnLst/>
              <a:rect l="l" t="t" r="r" b="b"/>
              <a:pathLst>
                <a:path w="160020" h="182880">
                  <a:moveTo>
                    <a:pt x="28917" y="50253"/>
                  </a:moveTo>
                  <a:lnTo>
                    <a:pt x="22821" y="45694"/>
                  </a:lnTo>
                  <a:lnTo>
                    <a:pt x="3073" y="45694"/>
                  </a:lnTo>
                  <a:lnTo>
                    <a:pt x="3073" y="179641"/>
                  </a:lnTo>
                  <a:lnTo>
                    <a:pt x="7645" y="182664"/>
                  </a:lnTo>
                  <a:lnTo>
                    <a:pt x="21336" y="182664"/>
                  </a:lnTo>
                  <a:lnTo>
                    <a:pt x="28917" y="181178"/>
                  </a:lnTo>
                  <a:lnTo>
                    <a:pt x="28917" y="50253"/>
                  </a:lnTo>
                  <a:close/>
                </a:path>
                <a:path w="160020" h="182880">
                  <a:moveTo>
                    <a:pt x="32004" y="7645"/>
                  </a:moveTo>
                  <a:lnTo>
                    <a:pt x="24358" y="0"/>
                  </a:lnTo>
                  <a:lnTo>
                    <a:pt x="7645" y="0"/>
                  </a:lnTo>
                  <a:lnTo>
                    <a:pt x="0" y="7645"/>
                  </a:lnTo>
                  <a:lnTo>
                    <a:pt x="0" y="24358"/>
                  </a:lnTo>
                  <a:lnTo>
                    <a:pt x="7645" y="32004"/>
                  </a:lnTo>
                  <a:lnTo>
                    <a:pt x="24358" y="32004"/>
                  </a:lnTo>
                  <a:lnTo>
                    <a:pt x="32004" y="24358"/>
                  </a:lnTo>
                  <a:lnTo>
                    <a:pt x="32004" y="7645"/>
                  </a:lnTo>
                  <a:close/>
                </a:path>
                <a:path w="160020" h="182880">
                  <a:moveTo>
                    <a:pt x="92875" y="4572"/>
                  </a:moveTo>
                  <a:lnTo>
                    <a:pt x="86766" y="0"/>
                  </a:lnTo>
                  <a:lnTo>
                    <a:pt x="76098" y="0"/>
                  </a:lnTo>
                  <a:lnTo>
                    <a:pt x="66979" y="1536"/>
                  </a:lnTo>
                  <a:lnTo>
                    <a:pt x="66979" y="179641"/>
                  </a:lnTo>
                  <a:lnTo>
                    <a:pt x="71539" y="182664"/>
                  </a:lnTo>
                  <a:lnTo>
                    <a:pt x="85280" y="182664"/>
                  </a:lnTo>
                  <a:lnTo>
                    <a:pt x="92875" y="181178"/>
                  </a:lnTo>
                  <a:lnTo>
                    <a:pt x="92875" y="4572"/>
                  </a:lnTo>
                  <a:close/>
                </a:path>
                <a:path w="160020" h="182880">
                  <a:moveTo>
                    <a:pt x="156819" y="50253"/>
                  </a:moveTo>
                  <a:lnTo>
                    <a:pt x="150710" y="45694"/>
                  </a:lnTo>
                  <a:lnTo>
                    <a:pt x="130924" y="45694"/>
                  </a:lnTo>
                  <a:lnTo>
                    <a:pt x="130924" y="179641"/>
                  </a:lnTo>
                  <a:lnTo>
                    <a:pt x="135483" y="182664"/>
                  </a:lnTo>
                  <a:lnTo>
                    <a:pt x="149174" y="182664"/>
                  </a:lnTo>
                  <a:lnTo>
                    <a:pt x="156819" y="181178"/>
                  </a:lnTo>
                  <a:lnTo>
                    <a:pt x="156819" y="50253"/>
                  </a:lnTo>
                  <a:close/>
                </a:path>
                <a:path w="160020" h="182880">
                  <a:moveTo>
                    <a:pt x="159842" y="7645"/>
                  </a:moveTo>
                  <a:lnTo>
                    <a:pt x="152247" y="0"/>
                  </a:lnTo>
                  <a:lnTo>
                    <a:pt x="135483" y="0"/>
                  </a:lnTo>
                  <a:lnTo>
                    <a:pt x="127889" y="7645"/>
                  </a:lnTo>
                  <a:lnTo>
                    <a:pt x="127889" y="24358"/>
                  </a:lnTo>
                  <a:lnTo>
                    <a:pt x="135483" y="32004"/>
                  </a:lnTo>
                  <a:lnTo>
                    <a:pt x="152247" y="32004"/>
                  </a:lnTo>
                  <a:lnTo>
                    <a:pt x="159842" y="24358"/>
                  </a:lnTo>
                  <a:lnTo>
                    <a:pt x="159842" y="7645"/>
                  </a:lnTo>
                  <a:close/>
                </a:path>
              </a:pathLst>
            </a:custGeom>
            <a:solidFill>
              <a:srgbClr val="4D4D4F"/>
            </a:solidFill>
          </p:spPr>
          <p:txBody>
            <a:bodyPr wrap="square" lIns="0" tIns="0" rIns="0" bIns="0" rtlCol="0"/>
            <a:lstStyle/>
            <a:p>
              <a:endParaRPr/>
            </a:p>
          </p:txBody>
        </p:sp>
        <p:pic>
          <p:nvPicPr>
            <p:cNvPr id="32" name="object 32"/>
            <p:cNvPicPr/>
            <p:nvPr/>
          </p:nvPicPr>
          <p:blipFill>
            <a:blip r:embed="rId21" cstate="print"/>
            <a:stretch>
              <a:fillRect/>
            </a:stretch>
          </p:blipFill>
          <p:spPr>
            <a:xfrm>
              <a:off x="5466461" y="1823199"/>
              <a:ext cx="287680" cy="217677"/>
            </a:xfrm>
            <a:prstGeom prst="rect">
              <a:avLst/>
            </a:prstGeom>
          </p:spPr>
        </p:pic>
        <p:pic>
          <p:nvPicPr>
            <p:cNvPr id="33" name="object 33"/>
            <p:cNvPicPr/>
            <p:nvPr/>
          </p:nvPicPr>
          <p:blipFill>
            <a:blip r:embed="rId22" cstate="print"/>
            <a:stretch>
              <a:fillRect/>
            </a:stretch>
          </p:blipFill>
          <p:spPr>
            <a:xfrm>
              <a:off x="5831776" y="1826221"/>
              <a:ext cx="173532" cy="191782"/>
            </a:xfrm>
            <a:prstGeom prst="rect">
              <a:avLst/>
            </a:prstGeom>
          </p:spPr>
        </p:pic>
        <p:pic>
          <p:nvPicPr>
            <p:cNvPr id="34" name="object 34"/>
            <p:cNvPicPr/>
            <p:nvPr/>
          </p:nvPicPr>
          <p:blipFill>
            <a:blip r:embed="rId23" cstate="print"/>
            <a:stretch>
              <a:fillRect/>
            </a:stretch>
          </p:blipFill>
          <p:spPr>
            <a:xfrm>
              <a:off x="6037313" y="1830780"/>
              <a:ext cx="184150" cy="187223"/>
            </a:xfrm>
            <a:prstGeom prst="rect">
              <a:avLst/>
            </a:prstGeom>
          </p:spPr>
        </p:pic>
        <p:pic>
          <p:nvPicPr>
            <p:cNvPr id="35" name="object 35"/>
            <p:cNvPicPr/>
            <p:nvPr/>
          </p:nvPicPr>
          <p:blipFill>
            <a:blip r:embed="rId24" cstate="print"/>
            <a:stretch>
              <a:fillRect/>
            </a:stretch>
          </p:blipFill>
          <p:spPr>
            <a:xfrm>
              <a:off x="1983486" y="2109342"/>
              <a:ext cx="1886089" cy="205524"/>
            </a:xfrm>
            <a:prstGeom prst="rect">
              <a:avLst/>
            </a:prstGeom>
          </p:spPr>
        </p:pic>
        <p:pic>
          <p:nvPicPr>
            <p:cNvPr id="36" name="object 36"/>
            <p:cNvPicPr/>
            <p:nvPr/>
          </p:nvPicPr>
          <p:blipFill>
            <a:blip r:embed="rId25" cstate="print"/>
            <a:stretch>
              <a:fillRect/>
            </a:stretch>
          </p:blipFill>
          <p:spPr>
            <a:xfrm>
              <a:off x="3947223" y="2113902"/>
              <a:ext cx="1659280" cy="199428"/>
            </a:xfrm>
            <a:prstGeom prst="rect">
              <a:avLst/>
            </a:prstGeom>
          </p:spPr>
        </p:pic>
        <p:sp>
          <p:nvSpPr>
            <p:cNvPr id="37" name="object 37"/>
            <p:cNvSpPr/>
            <p:nvPr/>
          </p:nvSpPr>
          <p:spPr>
            <a:xfrm>
              <a:off x="1099096" y="2556916"/>
              <a:ext cx="32384" cy="32384"/>
            </a:xfrm>
            <a:custGeom>
              <a:avLst/>
              <a:gdLst/>
              <a:ahLst/>
              <a:cxnLst/>
              <a:rect l="l" t="t" r="r" b="b"/>
              <a:pathLst>
                <a:path w="32384" h="32385">
                  <a:moveTo>
                    <a:pt x="24307" y="31953"/>
                  </a:moveTo>
                  <a:lnTo>
                    <a:pt x="7594" y="31953"/>
                  </a:lnTo>
                  <a:lnTo>
                    <a:pt x="0" y="24358"/>
                  </a:lnTo>
                  <a:lnTo>
                    <a:pt x="0" y="7594"/>
                  </a:lnTo>
                  <a:lnTo>
                    <a:pt x="7594" y="0"/>
                  </a:lnTo>
                  <a:lnTo>
                    <a:pt x="24307" y="0"/>
                  </a:lnTo>
                  <a:lnTo>
                    <a:pt x="31953" y="7594"/>
                  </a:lnTo>
                  <a:lnTo>
                    <a:pt x="31953" y="24358"/>
                  </a:lnTo>
                  <a:lnTo>
                    <a:pt x="24307" y="31953"/>
                  </a:lnTo>
                  <a:close/>
                </a:path>
              </a:pathLst>
            </a:custGeom>
            <a:solidFill>
              <a:srgbClr val="4D4D4F"/>
            </a:solidFill>
          </p:spPr>
          <p:txBody>
            <a:bodyPr wrap="square" lIns="0" tIns="0" rIns="0" bIns="0" rtlCol="0"/>
            <a:lstStyle/>
            <a:p>
              <a:endParaRPr/>
            </a:p>
          </p:txBody>
        </p:sp>
        <p:pic>
          <p:nvPicPr>
            <p:cNvPr id="38" name="object 38"/>
            <p:cNvPicPr/>
            <p:nvPr/>
          </p:nvPicPr>
          <p:blipFill>
            <a:blip r:embed="rId26" cstate="print"/>
            <a:stretch>
              <a:fillRect/>
            </a:stretch>
          </p:blipFill>
          <p:spPr>
            <a:xfrm>
              <a:off x="6110338" y="2488412"/>
              <a:ext cx="348602" cy="168960"/>
            </a:xfrm>
            <a:prstGeom prst="rect">
              <a:avLst/>
            </a:prstGeom>
          </p:spPr>
        </p:pic>
        <p:pic>
          <p:nvPicPr>
            <p:cNvPr id="39" name="object 39"/>
            <p:cNvPicPr/>
            <p:nvPr/>
          </p:nvPicPr>
          <p:blipFill>
            <a:blip r:embed="rId27" cstate="print"/>
            <a:stretch>
              <a:fillRect/>
            </a:stretch>
          </p:blipFill>
          <p:spPr>
            <a:xfrm>
              <a:off x="6289966" y="2721317"/>
              <a:ext cx="168973" cy="161328"/>
            </a:xfrm>
            <a:prstGeom prst="rect">
              <a:avLst/>
            </a:prstGeom>
          </p:spPr>
        </p:pic>
        <p:pic>
          <p:nvPicPr>
            <p:cNvPr id="40" name="object 40"/>
            <p:cNvPicPr/>
            <p:nvPr/>
          </p:nvPicPr>
          <p:blipFill>
            <a:blip r:embed="rId28" cstate="print"/>
            <a:stretch>
              <a:fillRect/>
            </a:stretch>
          </p:blipFill>
          <p:spPr>
            <a:xfrm>
              <a:off x="1266532" y="2483840"/>
              <a:ext cx="5186362" cy="1342631"/>
            </a:xfrm>
            <a:prstGeom prst="rect">
              <a:avLst/>
            </a:prstGeom>
          </p:spPr>
        </p:pic>
        <p:sp>
          <p:nvSpPr>
            <p:cNvPr id="41" name="object 41"/>
            <p:cNvSpPr/>
            <p:nvPr/>
          </p:nvSpPr>
          <p:spPr>
            <a:xfrm>
              <a:off x="1099096" y="3726014"/>
              <a:ext cx="32384" cy="32384"/>
            </a:xfrm>
            <a:custGeom>
              <a:avLst/>
              <a:gdLst/>
              <a:ahLst/>
              <a:cxnLst/>
              <a:rect l="l" t="t" r="r" b="b"/>
              <a:pathLst>
                <a:path w="32384" h="32385">
                  <a:moveTo>
                    <a:pt x="24307" y="31940"/>
                  </a:moveTo>
                  <a:lnTo>
                    <a:pt x="7594" y="31940"/>
                  </a:lnTo>
                  <a:lnTo>
                    <a:pt x="0" y="24358"/>
                  </a:lnTo>
                  <a:lnTo>
                    <a:pt x="0" y="6045"/>
                  </a:lnTo>
                  <a:lnTo>
                    <a:pt x="7594" y="0"/>
                  </a:lnTo>
                  <a:lnTo>
                    <a:pt x="24307" y="0"/>
                  </a:lnTo>
                  <a:lnTo>
                    <a:pt x="31953" y="6045"/>
                  </a:lnTo>
                  <a:lnTo>
                    <a:pt x="31953" y="24358"/>
                  </a:lnTo>
                  <a:lnTo>
                    <a:pt x="24307" y="31940"/>
                  </a:lnTo>
                  <a:close/>
                </a:path>
              </a:pathLst>
            </a:custGeom>
            <a:solidFill>
              <a:srgbClr val="4D4D4F"/>
            </a:solidFill>
          </p:spPr>
          <p:txBody>
            <a:bodyPr wrap="square" lIns="0" tIns="0" rIns="0" bIns="0" rtlCol="0"/>
            <a:lstStyle/>
            <a:p>
              <a:endParaRPr/>
            </a:p>
          </p:txBody>
        </p:sp>
        <p:pic>
          <p:nvPicPr>
            <p:cNvPr id="42" name="object 42"/>
            <p:cNvPicPr/>
            <p:nvPr/>
          </p:nvPicPr>
          <p:blipFill>
            <a:blip r:embed="rId29" cstate="print"/>
            <a:stretch>
              <a:fillRect/>
            </a:stretch>
          </p:blipFill>
          <p:spPr>
            <a:xfrm>
              <a:off x="1266532" y="3890416"/>
              <a:ext cx="2222499" cy="168973"/>
            </a:xfrm>
            <a:prstGeom prst="rect">
              <a:avLst/>
            </a:prstGeom>
          </p:spPr>
        </p:pic>
        <p:pic>
          <p:nvPicPr>
            <p:cNvPr id="43" name="object 43"/>
            <p:cNvPicPr/>
            <p:nvPr/>
          </p:nvPicPr>
          <p:blipFill>
            <a:blip r:embed="rId30" cstate="print"/>
            <a:stretch>
              <a:fillRect/>
            </a:stretch>
          </p:blipFill>
          <p:spPr>
            <a:xfrm>
              <a:off x="4445000" y="4412551"/>
              <a:ext cx="1718614" cy="168973"/>
            </a:xfrm>
            <a:prstGeom prst="rect">
              <a:avLst/>
            </a:prstGeom>
          </p:spPr>
        </p:pic>
        <p:pic>
          <p:nvPicPr>
            <p:cNvPr id="44" name="object 44"/>
            <p:cNvPicPr/>
            <p:nvPr/>
          </p:nvPicPr>
          <p:blipFill>
            <a:blip r:embed="rId31" cstate="print"/>
            <a:stretch>
              <a:fillRect/>
            </a:stretch>
          </p:blipFill>
          <p:spPr>
            <a:xfrm>
              <a:off x="6289966" y="4412551"/>
              <a:ext cx="167487" cy="167436"/>
            </a:xfrm>
            <a:prstGeom prst="rect">
              <a:avLst/>
            </a:prstGeom>
          </p:spPr>
        </p:pic>
        <p:pic>
          <p:nvPicPr>
            <p:cNvPr id="45" name="object 45"/>
            <p:cNvPicPr/>
            <p:nvPr/>
          </p:nvPicPr>
          <p:blipFill>
            <a:blip r:embed="rId32" cstate="print"/>
            <a:stretch>
              <a:fillRect/>
            </a:stretch>
          </p:blipFill>
          <p:spPr>
            <a:xfrm>
              <a:off x="1076223" y="4645418"/>
              <a:ext cx="1676006" cy="168973"/>
            </a:xfrm>
            <a:prstGeom prst="rect">
              <a:avLst/>
            </a:prstGeom>
          </p:spPr>
        </p:pic>
        <p:pic>
          <p:nvPicPr>
            <p:cNvPr id="46" name="object 46"/>
            <p:cNvPicPr/>
            <p:nvPr/>
          </p:nvPicPr>
          <p:blipFill>
            <a:blip r:embed="rId33" cstate="print"/>
            <a:stretch>
              <a:fillRect/>
            </a:stretch>
          </p:blipFill>
          <p:spPr>
            <a:xfrm>
              <a:off x="1076223" y="4411014"/>
              <a:ext cx="5376671" cy="637832"/>
            </a:xfrm>
            <a:prstGeom prst="rect">
              <a:avLst/>
            </a:prstGeom>
          </p:spPr>
        </p:pic>
        <p:pic>
          <p:nvPicPr>
            <p:cNvPr id="47" name="object 47"/>
            <p:cNvPicPr/>
            <p:nvPr/>
          </p:nvPicPr>
          <p:blipFill>
            <a:blip r:embed="rId34" cstate="print"/>
            <a:stretch>
              <a:fillRect/>
            </a:stretch>
          </p:blipFill>
          <p:spPr>
            <a:xfrm>
              <a:off x="6291516" y="4646955"/>
              <a:ext cx="165938" cy="165950"/>
            </a:xfrm>
            <a:prstGeom prst="rect">
              <a:avLst/>
            </a:prstGeom>
          </p:spPr>
        </p:pic>
        <p:pic>
          <p:nvPicPr>
            <p:cNvPr id="48" name="object 48"/>
            <p:cNvPicPr/>
            <p:nvPr/>
          </p:nvPicPr>
          <p:blipFill>
            <a:blip r:embed="rId35" cstate="print"/>
            <a:stretch>
              <a:fillRect/>
            </a:stretch>
          </p:blipFill>
          <p:spPr>
            <a:xfrm>
              <a:off x="1076223" y="5112791"/>
              <a:ext cx="1863280" cy="170459"/>
            </a:xfrm>
            <a:prstGeom prst="rect">
              <a:avLst/>
            </a:prstGeom>
          </p:spPr>
        </p:pic>
        <p:pic>
          <p:nvPicPr>
            <p:cNvPr id="49" name="object 49"/>
            <p:cNvPicPr/>
            <p:nvPr/>
          </p:nvPicPr>
          <p:blipFill>
            <a:blip r:embed="rId36" cstate="print"/>
            <a:stretch>
              <a:fillRect/>
            </a:stretch>
          </p:blipFill>
          <p:spPr>
            <a:xfrm>
              <a:off x="890536" y="1202080"/>
              <a:ext cx="5752604" cy="534352"/>
            </a:xfrm>
            <a:prstGeom prst="rect">
              <a:avLst/>
            </a:prstGeom>
          </p:spPr>
        </p:pic>
        <p:sp>
          <p:nvSpPr>
            <p:cNvPr id="50" name="object 50"/>
            <p:cNvSpPr/>
            <p:nvPr/>
          </p:nvSpPr>
          <p:spPr>
            <a:xfrm>
              <a:off x="3650412" y="4054817"/>
              <a:ext cx="233045" cy="289560"/>
            </a:xfrm>
            <a:custGeom>
              <a:avLst/>
              <a:gdLst/>
              <a:ahLst/>
              <a:cxnLst/>
              <a:rect l="l" t="t" r="r" b="b"/>
              <a:pathLst>
                <a:path w="233045" h="289560">
                  <a:moveTo>
                    <a:pt x="232867" y="171996"/>
                  </a:moveTo>
                  <a:lnTo>
                    <a:pt x="165887" y="171996"/>
                  </a:lnTo>
                  <a:lnTo>
                    <a:pt x="165887" y="0"/>
                  </a:lnTo>
                  <a:lnTo>
                    <a:pt x="68453" y="0"/>
                  </a:lnTo>
                  <a:lnTo>
                    <a:pt x="68453" y="171996"/>
                  </a:lnTo>
                  <a:lnTo>
                    <a:pt x="0" y="171996"/>
                  </a:lnTo>
                  <a:lnTo>
                    <a:pt x="117170" y="289229"/>
                  </a:lnTo>
                  <a:lnTo>
                    <a:pt x="232867" y="171996"/>
                  </a:lnTo>
                  <a:close/>
                </a:path>
              </a:pathLst>
            </a:custGeom>
            <a:solidFill>
              <a:srgbClr val="46C7F4"/>
            </a:solidFill>
          </p:spPr>
          <p:txBody>
            <a:bodyPr wrap="square" lIns="0" tIns="0" rIns="0" bIns="0" rtlCol="0"/>
            <a:lstStyle/>
            <a:p>
              <a:endParaRPr/>
            </a:p>
          </p:txBody>
        </p:sp>
      </p:grpSp>
      <p:grpSp>
        <p:nvGrpSpPr>
          <p:cNvPr id="51" name="object 51"/>
          <p:cNvGrpSpPr/>
          <p:nvPr/>
        </p:nvGrpSpPr>
        <p:grpSpPr>
          <a:xfrm>
            <a:off x="710907" y="5647689"/>
            <a:ext cx="6113780" cy="4315460"/>
            <a:chOff x="710907" y="5647689"/>
            <a:chExt cx="6113780" cy="4315460"/>
          </a:xfrm>
        </p:grpSpPr>
        <p:sp>
          <p:nvSpPr>
            <p:cNvPr id="52" name="object 52"/>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818285"/>
            </a:solidFill>
          </p:spPr>
          <p:txBody>
            <a:bodyPr wrap="square" lIns="0" tIns="0" rIns="0" bIns="0" rtlCol="0"/>
            <a:lstStyle/>
            <a:p>
              <a:endParaRPr/>
            </a:p>
          </p:txBody>
        </p:sp>
        <p:pic>
          <p:nvPicPr>
            <p:cNvPr id="53" name="object 53"/>
            <p:cNvPicPr/>
            <p:nvPr/>
          </p:nvPicPr>
          <p:blipFill>
            <a:blip r:embed="rId37" cstate="print"/>
            <a:stretch>
              <a:fillRect/>
            </a:stretch>
          </p:blipFill>
          <p:spPr>
            <a:xfrm>
              <a:off x="890536" y="5768873"/>
              <a:ext cx="5752604" cy="534288"/>
            </a:xfrm>
            <a:prstGeom prst="rect">
              <a:avLst/>
            </a:prstGeom>
          </p:spPr>
        </p:pic>
        <p:sp>
          <p:nvSpPr>
            <p:cNvPr id="54" name="object 54"/>
            <p:cNvSpPr/>
            <p:nvPr/>
          </p:nvSpPr>
          <p:spPr>
            <a:xfrm>
              <a:off x="1099096" y="6529984"/>
              <a:ext cx="32384" cy="32384"/>
            </a:xfrm>
            <a:custGeom>
              <a:avLst/>
              <a:gdLst/>
              <a:ahLst/>
              <a:cxnLst/>
              <a:rect l="l" t="t" r="r" b="b"/>
              <a:pathLst>
                <a:path w="32384" h="32384">
                  <a:moveTo>
                    <a:pt x="24307" y="31991"/>
                  </a:moveTo>
                  <a:lnTo>
                    <a:pt x="7594" y="31991"/>
                  </a:lnTo>
                  <a:lnTo>
                    <a:pt x="0" y="25895"/>
                  </a:lnTo>
                  <a:lnTo>
                    <a:pt x="0" y="7632"/>
                  </a:lnTo>
                  <a:lnTo>
                    <a:pt x="7594" y="0"/>
                  </a:lnTo>
                  <a:lnTo>
                    <a:pt x="24307" y="0"/>
                  </a:lnTo>
                  <a:lnTo>
                    <a:pt x="31953" y="7632"/>
                  </a:lnTo>
                  <a:lnTo>
                    <a:pt x="31953" y="24358"/>
                  </a:lnTo>
                  <a:lnTo>
                    <a:pt x="24307" y="31991"/>
                  </a:lnTo>
                  <a:close/>
                </a:path>
              </a:pathLst>
            </a:custGeom>
            <a:solidFill>
              <a:srgbClr val="4D4D4F"/>
            </a:solidFill>
          </p:spPr>
          <p:txBody>
            <a:bodyPr wrap="square" lIns="0" tIns="0" rIns="0" bIns="0" rtlCol="0"/>
            <a:lstStyle/>
            <a:p>
              <a:endParaRPr/>
            </a:p>
          </p:txBody>
        </p:sp>
        <p:pic>
          <p:nvPicPr>
            <p:cNvPr id="55" name="object 55"/>
            <p:cNvPicPr/>
            <p:nvPr/>
          </p:nvPicPr>
          <p:blipFill>
            <a:blip r:embed="rId38" cstate="print"/>
            <a:stretch>
              <a:fillRect/>
            </a:stretch>
          </p:blipFill>
          <p:spPr>
            <a:xfrm>
              <a:off x="1392885" y="6458445"/>
              <a:ext cx="4773803" cy="172046"/>
            </a:xfrm>
            <a:prstGeom prst="rect">
              <a:avLst/>
            </a:prstGeom>
          </p:spPr>
        </p:pic>
        <p:pic>
          <p:nvPicPr>
            <p:cNvPr id="56" name="object 56"/>
            <p:cNvPicPr/>
            <p:nvPr/>
          </p:nvPicPr>
          <p:blipFill>
            <a:blip r:embed="rId39" cstate="print"/>
            <a:stretch>
              <a:fillRect/>
            </a:stretch>
          </p:blipFill>
          <p:spPr>
            <a:xfrm>
              <a:off x="6288481" y="6464553"/>
              <a:ext cx="168973" cy="164401"/>
            </a:xfrm>
            <a:prstGeom prst="rect">
              <a:avLst/>
            </a:prstGeom>
          </p:spPr>
        </p:pic>
        <p:pic>
          <p:nvPicPr>
            <p:cNvPr id="57" name="object 57"/>
            <p:cNvPicPr/>
            <p:nvPr/>
          </p:nvPicPr>
          <p:blipFill>
            <a:blip r:embed="rId40" cstate="print"/>
            <a:stretch>
              <a:fillRect/>
            </a:stretch>
          </p:blipFill>
          <p:spPr>
            <a:xfrm>
              <a:off x="1271092" y="6695922"/>
              <a:ext cx="1726260" cy="168973"/>
            </a:xfrm>
            <a:prstGeom prst="rect">
              <a:avLst/>
            </a:prstGeom>
          </p:spPr>
        </p:pic>
        <p:pic>
          <p:nvPicPr>
            <p:cNvPr id="58" name="object 58"/>
            <p:cNvPicPr/>
            <p:nvPr/>
          </p:nvPicPr>
          <p:blipFill>
            <a:blip r:embed="rId41" cstate="print"/>
            <a:stretch>
              <a:fillRect/>
            </a:stretch>
          </p:blipFill>
          <p:spPr>
            <a:xfrm>
              <a:off x="3129764" y="6694385"/>
              <a:ext cx="3329176" cy="170510"/>
            </a:xfrm>
            <a:prstGeom prst="rect">
              <a:avLst/>
            </a:prstGeom>
          </p:spPr>
        </p:pic>
        <p:pic>
          <p:nvPicPr>
            <p:cNvPr id="59" name="object 59"/>
            <p:cNvPicPr/>
            <p:nvPr/>
          </p:nvPicPr>
          <p:blipFill>
            <a:blip r:embed="rId42" cstate="print"/>
            <a:stretch>
              <a:fillRect/>
            </a:stretch>
          </p:blipFill>
          <p:spPr>
            <a:xfrm>
              <a:off x="1450720" y="6933412"/>
              <a:ext cx="158305" cy="158292"/>
            </a:xfrm>
            <a:prstGeom prst="rect">
              <a:avLst/>
            </a:prstGeom>
          </p:spPr>
        </p:pic>
        <p:pic>
          <p:nvPicPr>
            <p:cNvPr id="60" name="object 60"/>
            <p:cNvPicPr/>
            <p:nvPr/>
          </p:nvPicPr>
          <p:blipFill>
            <a:blip r:embed="rId43" cstate="print"/>
            <a:stretch>
              <a:fillRect/>
            </a:stretch>
          </p:blipFill>
          <p:spPr>
            <a:xfrm>
              <a:off x="1275651" y="6933412"/>
              <a:ext cx="149174" cy="158292"/>
            </a:xfrm>
            <a:prstGeom prst="rect">
              <a:avLst/>
            </a:prstGeom>
          </p:spPr>
        </p:pic>
        <p:sp>
          <p:nvSpPr>
            <p:cNvPr id="61" name="object 61"/>
            <p:cNvSpPr/>
            <p:nvPr/>
          </p:nvSpPr>
          <p:spPr>
            <a:xfrm>
              <a:off x="1633385" y="7032332"/>
              <a:ext cx="58419" cy="59690"/>
            </a:xfrm>
            <a:custGeom>
              <a:avLst/>
              <a:gdLst/>
              <a:ahLst/>
              <a:cxnLst/>
              <a:rect l="l" t="t" r="r" b="b"/>
              <a:pathLst>
                <a:path w="58419" h="59690">
                  <a:moveTo>
                    <a:pt x="28930" y="59372"/>
                  </a:moveTo>
                  <a:lnTo>
                    <a:pt x="17332" y="56971"/>
                  </a:lnTo>
                  <a:lnTo>
                    <a:pt x="8174" y="50431"/>
                  </a:lnTo>
                  <a:lnTo>
                    <a:pt x="2161" y="40748"/>
                  </a:lnTo>
                  <a:lnTo>
                    <a:pt x="0" y="28917"/>
                  </a:lnTo>
                  <a:lnTo>
                    <a:pt x="2161" y="17996"/>
                  </a:lnTo>
                  <a:lnTo>
                    <a:pt x="8174" y="8767"/>
                  </a:lnTo>
                  <a:lnTo>
                    <a:pt x="17332" y="2384"/>
                  </a:lnTo>
                  <a:lnTo>
                    <a:pt x="28930" y="0"/>
                  </a:lnTo>
                  <a:lnTo>
                    <a:pt x="39873" y="2384"/>
                  </a:lnTo>
                  <a:lnTo>
                    <a:pt x="49099" y="8767"/>
                  </a:lnTo>
                  <a:lnTo>
                    <a:pt x="51472" y="12204"/>
                  </a:lnTo>
                  <a:lnTo>
                    <a:pt x="18262" y="12204"/>
                  </a:lnTo>
                  <a:lnTo>
                    <a:pt x="10668" y="19786"/>
                  </a:lnTo>
                  <a:lnTo>
                    <a:pt x="10668" y="28917"/>
                  </a:lnTo>
                  <a:lnTo>
                    <a:pt x="12021" y="36277"/>
                  </a:lnTo>
                  <a:lnTo>
                    <a:pt x="15798" y="42068"/>
                  </a:lnTo>
                  <a:lnTo>
                    <a:pt x="21576" y="45859"/>
                  </a:lnTo>
                  <a:lnTo>
                    <a:pt x="28930" y="47218"/>
                  </a:lnTo>
                  <a:lnTo>
                    <a:pt x="51214" y="47218"/>
                  </a:lnTo>
                  <a:lnTo>
                    <a:pt x="49099" y="50431"/>
                  </a:lnTo>
                  <a:lnTo>
                    <a:pt x="39873" y="56971"/>
                  </a:lnTo>
                  <a:lnTo>
                    <a:pt x="28930" y="59372"/>
                  </a:lnTo>
                  <a:close/>
                </a:path>
                <a:path w="58419" h="59690">
                  <a:moveTo>
                    <a:pt x="51214" y="47218"/>
                  </a:moveTo>
                  <a:lnTo>
                    <a:pt x="38049" y="47218"/>
                  </a:lnTo>
                  <a:lnTo>
                    <a:pt x="45694" y="39585"/>
                  </a:lnTo>
                  <a:lnTo>
                    <a:pt x="45694" y="19786"/>
                  </a:lnTo>
                  <a:lnTo>
                    <a:pt x="38049" y="12204"/>
                  </a:lnTo>
                  <a:lnTo>
                    <a:pt x="51472" y="12204"/>
                  </a:lnTo>
                  <a:lnTo>
                    <a:pt x="55471" y="17996"/>
                  </a:lnTo>
                  <a:lnTo>
                    <a:pt x="57848" y="28917"/>
                  </a:lnTo>
                  <a:lnTo>
                    <a:pt x="55471" y="40748"/>
                  </a:lnTo>
                  <a:lnTo>
                    <a:pt x="51214" y="47218"/>
                  </a:lnTo>
                  <a:close/>
                </a:path>
              </a:pathLst>
            </a:custGeom>
            <a:solidFill>
              <a:srgbClr val="4D4D4F"/>
            </a:solidFill>
          </p:spPr>
          <p:txBody>
            <a:bodyPr wrap="square" lIns="0" tIns="0" rIns="0" bIns="0" rtlCol="0"/>
            <a:lstStyle/>
            <a:p>
              <a:endParaRPr/>
            </a:p>
          </p:txBody>
        </p:sp>
        <p:pic>
          <p:nvPicPr>
            <p:cNvPr id="62" name="object 62"/>
            <p:cNvPicPr/>
            <p:nvPr/>
          </p:nvPicPr>
          <p:blipFill>
            <a:blip r:embed="rId44" cstate="print"/>
            <a:stretch>
              <a:fillRect/>
            </a:stretch>
          </p:blipFill>
          <p:spPr>
            <a:xfrm>
              <a:off x="1255864" y="7306373"/>
              <a:ext cx="2135733" cy="170459"/>
            </a:xfrm>
            <a:prstGeom prst="rect">
              <a:avLst/>
            </a:prstGeom>
          </p:spPr>
        </p:pic>
        <p:pic>
          <p:nvPicPr>
            <p:cNvPr id="63" name="object 63"/>
            <p:cNvPicPr/>
            <p:nvPr/>
          </p:nvPicPr>
          <p:blipFill>
            <a:blip r:embed="rId45" cstate="print"/>
            <a:stretch>
              <a:fillRect/>
            </a:stretch>
          </p:blipFill>
          <p:spPr>
            <a:xfrm>
              <a:off x="1074737" y="7683893"/>
              <a:ext cx="153733" cy="152209"/>
            </a:xfrm>
            <a:prstGeom prst="rect">
              <a:avLst/>
            </a:prstGeom>
          </p:spPr>
        </p:pic>
        <p:sp>
          <p:nvSpPr>
            <p:cNvPr id="64" name="object 64"/>
            <p:cNvSpPr/>
            <p:nvPr/>
          </p:nvSpPr>
          <p:spPr>
            <a:xfrm>
              <a:off x="1402016" y="7683893"/>
              <a:ext cx="704850" cy="152400"/>
            </a:xfrm>
            <a:custGeom>
              <a:avLst/>
              <a:gdLst/>
              <a:ahLst/>
              <a:cxnLst/>
              <a:rect l="l" t="t" r="r" b="b"/>
              <a:pathLst>
                <a:path w="704850" h="152400">
                  <a:moveTo>
                    <a:pt x="149174" y="138518"/>
                  </a:moveTo>
                  <a:lnTo>
                    <a:pt x="146138" y="136969"/>
                  </a:lnTo>
                  <a:lnTo>
                    <a:pt x="144602" y="135483"/>
                  </a:lnTo>
                  <a:lnTo>
                    <a:pt x="138633" y="131762"/>
                  </a:lnTo>
                  <a:lnTo>
                    <a:pt x="105016" y="103492"/>
                  </a:lnTo>
                  <a:lnTo>
                    <a:pt x="87884" y="67157"/>
                  </a:lnTo>
                  <a:lnTo>
                    <a:pt x="86652" y="60871"/>
                  </a:lnTo>
                  <a:lnTo>
                    <a:pt x="83616" y="45504"/>
                  </a:lnTo>
                  <a:lnTo>
                    <a:pt x="82194" y="22821"/>
                  </a:lnTo>
                  <a:lnTo>
                    <a:pt x="82194" y="0"/>
                  </a:lnTo>
                  <a:lnTo>
                    <a:pt x="66967" y="0"/>
                  </a:lnTo>
                  <a:lnTo>
                    <a:pt x="66967" y="22821"/>
                  </a:lnTo>
                  <a:lnTo>
                    <a:pt x="66700" y="27635"/>
                  </a:lnTo>
                  <a:lnTo>
                    <a:pt x="55283" y="83654"/>
                  </a:lnTo>
                  <a:lnTo>
                    <a:pt x="26022" y="121818"/>
                  </a:lnTo>
                  <a:lnTo>
                    <a:pt x="1536" y="136969"/>
                  </a:lnTo>
                  <a:lnTo>
                    <a:pt x="0" y="138518"/>
                  </a:lnTo>
                  <a:lnTo>
                    <a:pt x="0" y="146100"/>
                  </a:lnTo>
                  <a:lnTo>
                    <a:pt x="3022" y="150672"/>
                  </a:lnTo>
                  <a:lnTo>
                    <a:pt x="7581" y="150672"/>
                  </a:lnTo>
                  <a:lnTo>
                    <a:pt x="14414" y="148069"/>
                  </a:lnTo>
                  <a:lnTo>
                    <a:pt x="47167" y="120256"/>
                  </a:lnTo>
                  <a:lnTo>
                    <a:pt x="70485" y="77647"/>
                  </a:lnTo>
                  <a:lnTo>
                    <a:pt x="74561" y="60871"/>
                  </a:lnTo>
                  <a:lnTo>
                    <a:pt x="82181" y="88468"/>
                  </a:lnTo>
                  <a:lnTo>
                    <a:pt x="109575" y="127850"/>
                  </a:lnTo>
                  <a:lnTo>
                    <a:pt x="141579" y="150672"/>
                  </a:lnTo>
                  <a:lnTo>
                    <a:pt x="147637" y="150672"/>
                  </a:lnTo>
                  <a:lnTo>
                    <a:pt x="149174" y="144614"/>
                  </a:lnTo>
                  <a:lnTo>
                    <a:pt x="149174" y="138518"/>
                  </a:lnTo>
                  <a:close/>
                </a:path>
                <a:path w="704850" h="152400">
                  <a:moveTo>
                    <a:pt x="225272" y="33489"/>
                  </a:moveTo>
                  <a:lnTo>
                    <a:pt x="202450" y="33489"/>
                  </a:lnTo>
                  <a:lnTo>
                    <a:pt x="202450" y="0"/>
                  </a:lnTo>
                  <a:lnTo>
                    <a:pt x="190246" y="0"/>
                  </a:lnTo>
                  <a:lnTo>
                    <a:pt x="190246" y="33489"/>
                  </a:lnTo>
                  <a:lnTo>
                    <a:pt x="162864" y="33489"/>
                  </a:lnTo>
                  <a:lnTo>
                    <a:pt x="162864" y="45643"/>
                  </a:lnTo>
                  <a:lnTo>
                    <a:pt x="190246" y="45643"/>
                  </a:lnTo>
                  <a:lnTo>
                    <a:pt x="186626" y="56159"/>
                  </a:lnTo>
                  <a:lnTo>
                    <a:pt x="164401" y="100457"/>
                  </a:lnTo>
                  <a:lnTo>
                    <a:pt x="161328" y="103492"/>
                  </a:lnTo>
                  <a:lnTo>
                    <a:pt x="161328" y="109588"/>
                  </a:lnTo>
                  <a:lnTo>
                    <a:pt x="164401" y="114160"/>
                  </a:lnTo>
                  <a:lnTo>
                    <a:pt x="171996" y="114160"/>
                  </a:lnTo>
                  <a:lnTo>
                    <a:pt x="173532" y="111125"/>
                  </a:lnTo>
                  <a:lnTo>
                    <a:pt x="176555" y="106565"/>
                  </a:lnTo>
                  <a:lnTo>
                    <a:pt x="178701" y="101561"/>
                  </a:lnTo>
                  <a:lnTo>
                    <a:pt x="182257" y="93992"/>
                  </a:lnTo>
                  <a:lnTo>
                    <a:pt x="186397" y="84696"/>
                  </a:lnTo>
                  <a:lnTo>
                    <a:pt x="190246" y="74561"/>
                  </a:lnTo>
                  <a:lnTo>
                    <a:pt x="190246" y="149174"/>
                  </a:lnTo>
                  <a:lnTo>
                    <a:pt x="191782" y="152209"/>
                  </a:lnTo>
                  <a:lnTo>
                    <a:pt x="202450" y="152209"/>
                  </a:lnTo>
                  <a:lnTo>
                    <a:pt x="202450" y="74561"/>
                  </a:lnTo>
                  <a:lnTo>
                    <a:pt x="205473" y="80670"/>
                  </a:lnTo>
                  <a:lnTo>
                    <a:pt x="210045" y="88252"/>
                  </a:lnTo>
                  <a:lnTo>
                    <a:pt x="211582" y="91338"/>
                  </a:lnTo>
                  <a:lnTo>
                    <a:pt x="214604" y="95897"/>
                  </a:lnTo>
                  <a:lnTo>
                    <a:pt x="216141" y="97383"/>
                  </a:lnTo>
                  <a:lnTo>
                    <a:pt x="220700" y="97383"/>
                  </a:lnTo>
                  <a:lnTo>
                    <a:pt x="225272" y="94361"/>
                  </a:lnTo>
                  <a:lnTo>
                    <a:pt x="225272" y="88252"/>
                  </a:lnTo>
                  <a:lnTo>
                    <a:pt x="223774" y="88252"/>
                  </a:lnTo>
                  <a:lnTo>
                    <a:pt x="219163" y="82207"/>
                  </a:lnTo>
                  <a:lnTo>
                    <a:pt x="214122" y="74561"/>
                  </a:lnTo>
                  <a:lnTo>
                    <a:pt x="213766" y="74041"/>
                  </a:lnTo>
                  <a:lnTo>
                    <a:pt x="209092" y="66014"/>
                  </a:lnTo>
                  <a:lnTo>
                    <a:pt x="205270" y="58864"/>
                  </a:lnTo>
                  <a:lnTo>
                    <a:pt x="202450" y="53289"/>
                  </a:lnTo>
                  <a:lnTo>
                    <a:pt x="202450" y="45643"/>
                  </a:lnTo>
                  <a:lnTo>
                    <a:pt x="225272" y="45643"/>
                  </a:lnTo>
                  <a:lnTo>
                    <a:pt x="225272" y="33489"/>
                  </a:lnTo>
                  <a:close/>
                </a:path>
                <a:path w="704850" h="152400">
                  <a:moveTo>
                    <a:pt x="313575" y="33489"/>
                  </a:moveTo>
                  <a:lnTo>
                    <a:pt x="290753" y="33489"/>
                  </a:lnTo>
                  <a:lnTo>
                    <a:pt x="290753" y="1485"/>
                  </a:lnTo>
                  <a:lnTo>
                    <a:pt x="289217" y="0"/>
                  </a:lnTo>
                  <a:lnTo>
                    <a:pt x="277063" y="0"/>
                  </a:lnTo>
                  <a:lnTo>
                    <a:pt x="277063" y="33489"/>
                  </a:lnTo>
                  <a:lnTo>
                    <a:pt x="231368" y="33489"/>
                  </a:lnTo>
                  <a:lnTo>
                    <a:pt x="231368" y="45643"/>
                  </a:lnTo>
                  <a:lnTo>
                    <a:pt x="275526" y="45643"/>
                  </a:lnTo>
                  <a:lnTo>
                    <a:pt x="261683" y="71526"/>
                  </a:lnTo>
                  <a:lnTo>
                    <a:pt x="248119" y="90563"/>
                  </a:lnTo>
                  <a:lnTo>
                    <a:pt x="235699" y="103873"/>
                  </a:lnTo>
                  <a:lnTo>
                    <a:pt x="225272" y="112610"/>
                  </a:lnTo>
                  <a:lnTo>
                    <a:pt x="222250" y="114160"/>
                  </a:lnTo>
                  <a:lnTo>
                    <a:pt x="220700" y="115697"/>
                  </a:lnTo>
                  <a:lnTo>
                    <a:pt x="220700" y="123278"/>
                  </a:lnTo>
                  <a:lnTo>
                    <a:pt x="223774" y="126314"/>
                  </a:lnTo>
                  <a:lnTo>
                    <a:pt x="229819" y="126314"/>
                  </a:lnTo>
                  <a:lnTo>
                    <a:pt x="232905" y="124815"/>
                  </a:lnTo>
                  <a:lnTo>
                    <a:pt x="261048" y="93230"/>
                  </a:lnTo>
                  <a:lnTo>
                    <a:pt x="277063" y="66979"/>
                  </a:lnTo>
                  <a:lnTo>
                    <a:pt x="277063" y="133946"/>
                  </a:lnTo>
                  <a:lnTo>
                    <a:pt x="275526" y="135483"/>
                  </a:lnTo>
                  <a:lnTo>
                    <a:pt x="251167" y="135483"/>
                  </a:lnTo>
                  <a:lnTo>
                    <a:pt x="251167" y="147637"/>
                  </a:lnTo>
                  <a:lnTo>
                    <a:pt x="254190" y="149174"/>
                  </a:lnTo>
                  <a:lnTo>
                    <a:pt x="264858" y="149174"/>
                  </a:lnTo>
                  <a:lnTo>
                    <a:pt x="275971" y="148920"/>
                  </a:lnTo>
                  <a:lnTo>
                    <a:pt x="284086" y="147091"/>
                  </a:lnTo>
                  <a:lnTo>
                    <a:pt x="289064" y="142113"/>
                  </a:lnTo>
                  <a:lnTo>
                    <a:pt x="290753" y="132410"/>
                  </a:lnTo>
                  <a:lnTo>
                    <a:pt x="290753" y="66979"/>
                  </a:lnTo>
                  <a:lnTo>
                    <a:pt x="290753" y="45643"/>
                  </a:lnTo>
                  <a:lnTo>
                    <a:pt x="313575" y="45643"/>
                  </a:lnTo>
                  <a:lnTo>
                    <a:pt x="313575" y="33489"/>
                  </a:lnTo>
                  <a:close/>
                </a:path>
                <a:path w="704850" h="152400">
                  <a:moveTo>
                    <a:pt x="455155" y="66979"/>
                  </a:moveTo>
                  <a:lnTo>
                    <a:pt x="450596" y="63893"/>
                  </a:lnTo>
                  <a:lnTo>
                    <a:pt x="441413" y="63893"/>
                  </a:lnTo>
                  <a:lnTo>
                    <a:pt x="441413" y="77647"/>
                  </a:lnTo>
                  <a:lnTo>
                    <a:pt x="441413" y="86766"/>
                  </a:lnTo>
                  <a:lnTo>
                    <a:pt x="441413" y="97383"/>
                  </a:lnTo>
                  <a:lnTo>
                    <a:pt x="441413" y="111125"/>
                  </a:lnTo>
                  <a:lnTo>
                    <a:pt x="362292" y="111125"/>
                  </a:lnTo>
                  <a:lnTo>
                    <a:pt x="362292" y="97383"/>
                  </a:lnTo>
                  <a:lnTo>
                    <a:pt x="441413" y="97383"/>
                  </a:lnTo>
                  <a:lnTo>
                    <a:pt x="441413" y="86766"/>
                  </a:lnTo>
                  <a:lnTo>
                    <a:pt x="362292" y="86766"/>
                  </a:lnTo>
                  <a:lnTo>
                    <a:pt x="362292" y="76098"/>
                  </a:lnTo>
                  <a:lnTo>
                    <a:pt x="363829" y="74561"/>
                  </a:lnTo>
                  <a:lnTo>
                    <a:pt x="439928" y="74561"/>
                  </a:lnTo>
                  <a:lnTo>
                    <a:pt x="441413" y="77647"/>
                  </a:lnTo>
                  <a:lnTo>
                    <a:pt x="441413" y="63893"/>
                  </a:lnTo>
                  <a:lnTo>
                    <a:pt x="353161" y="63893"/>
                  </a:lnTo>
                  <a:lnTo>
                    <a:pt x="348602" y="68465"/>
                  </a:lnTo>
                  <a:lnTo>
                    <a:pt x="348602" y="147637"/>
                  </a:lnTo>
                  <a:lnTo>
                    <a:pt x="350088" y="152209"/>
                  </a:lnTo>
                  <a:lnTo>
                    <a:pt x="362292" y="152209"/>
                  </a:lnTo>
                  <a:lnTo>
                    <a:pt x="362292" y="120256"/>
                  </a:lnTo>
                  <a:lnTo>
                    <a:pt x="441413" y="120256"/>
                  </a:lnTo>
                  <a:lnTo>
                    <a:pt x="441413" y="136969"/>
                  </a:lnTo>
                  <a:lnTo>
                    <a:pt x="412496" y="136969"/>
                  </a:lnTo>
                  <a:lnTo>
                    <a:pt x="412496" y="147637"/>
                  </a:lnTo>
                  <a:lnTo>
                    <a:pt x="415569" y="149174"/>
                  </a:lnTo>
                  <a:lnTo>
                    <a:pt x="417106" y="150672"/>
                  </a:lnTo>
                  <a:lnTo>
                    <a:pt x="455155" y="150672"/>
                  </a:lnTo>
                  <a:lnTo>
                    <a:pt x="455155" y="74561"/>
                  </a:lnTo>
                  <a:lnTo>
                    <a:pt x="455155" y="66979"/>
                  </a:lnTo>
                  <a:close/>
                </a:path>
                <a:path w="704850" h="152400">
                  <a:moveTo>
                    <a:pt x="476440" y="12153"/>
                  </a:moveTo>
                  <a:lnTo>
                    <a:pt x="409473" y="12153"/>
                  </a:lnTo>
                  <a:lnTo>
                    <a:pt x="409473" y="1485"/>
                  </a:lnTo>
                  <a:lnTo>
                    <a:pt x="406438" y="0"/>
                  </a:lnTo>
                  <a:lnTo>
                    <a:pt x="395782" y="0"/>
                  </a:lnTo>
                  <a:lnTo>
                    <a:pt x="394246" y="3035"/>
                  </a:lnTo>
                  <a:lnTo>
                    <a:pt x="394246" y="12153"/>
                  </a:lnTo>
                  <a:lnTo>
                    <a:pt x="327266" y="12153"/>
                  </a:lnTo>
                  <a:lnTo>
                    <a:pt x="327266" y="24358"/>
                  </a:lnTo>
                  <a:lnTo>
                    <a:pt x="374446" y="24358"/>
                  </a:lnTo>
                  <a:lnTo>
                    <a:pt x="368388" y="33489"/>
                  </a:lnTo>
                  <a:lnTo>
                    <a:pt x="363829" y="39547"/>
                  </a:lnTo>
                  <a:lnTo>
                    <a:pt x="360756" y="42621"/>
                  </a:lnTo>
                  <a:lnTo>
                    <a:pt x="354647" y="44107"/>
                  </a:lnTo>
                  <a:lnTo>
                    <a:pt x="344030" y="42621"/>
                  </a:lnTo>
                  <a:lnTo>
                    <a:pt x="336397" y="44107"/>
                  </a:lnTo>
                  <a:lnTo>
                    <a:pt x="331825" y="44107"/>
                  </a:lnTo>
                  <a:lnTo>
                    <a:pt x="331825" y="56311"/>
                  </a:lnTo>
                  <a:lnTo>
                    <a:pt x="337934" y="56311"/>
                  </a:lnTo>
                  <a:lnTo>
                    <a:pt x="353745" y="55803"/>
                  </a:lnTo>
                  <a:lnTo>
                    <a:pt x="384556" y="54419"/>
                  </a:lnTo>
                  <a:lnTo>
                    <a:pt x="419074" y="52463"/>
                  </a:lnTo>
                  <a:lnTo>
                    <a:pt x="446036" y="50203"/>
                  </a:lnTo>
                  <a:lnTo>
                    <a:pt x="447522" y="51739"/>
                  </a:lnTo>
                  <a:lnTo>
                    <a:pt x="450596" y="53289"/>
                  </a:lnTo>
                  <a:lnTo>
                    <a:pt x="456653" y="59334"/>
                  </a:lnTo>
                  <a:lnTo>
                    <a:pt x="459727" y="60871"/>
                  </a:lnTo>
                  <a:lnTo>
                    <a:pt x="461213" y="62407"/>
                  </a:lnTo>
                  <a:lnTo>
                    <a:pt x="465772" y="62407"/>
                  </a:lnTo>
                  <a:lnTo>
                    <a:pt x="470344" y="59334"/>
                  </a:lnTo>
                  <a:lnTo>
                    <a:pt x="470344" y="51739"/>
                  </a:lnTo>
                  <a:lnTo>
                    <a:pt x="468845" y="51739"/>
                  </a:lnTo>
                  <a:lnTo>
                    <a:pt x="467004" y="50203"/>
                  </a:lnTo>
                  <a:lnTo>
                    <a:pt x="434441" y="26809"/>
                  </a:lnTo>
                  <a:lnTo>
                    <a:pt x="432295" y="26035"/>
                  </a:lnTo>
                  <a:lnTo>
                    <a:pt x="432295" y="41084"/>
                  </a:lnTo>
                  <a:lnTo>
                    <a:pt x="417106" y="41973"/>
                  </a:lnTo>
                  <a:lnTo>
                    <a:pt x="403186" y="42430"/>
                  </a:lnTo>
                  <a:lnTo>
                    <a:pt x="390131" y="42608"/>
                  </a:lnTo>
                  <a:lnTo>
                    <a:pt x="377520" y="42621"/>
                  </a:lnTo>
                  <a:lnTo>
                    <a:pt x="383578" y="33489"/>
                  </a:lnTo>
                  <a:lnTo>
                    <a:pt x="388188" y="27393"/>
                  </a:lnTo>
                  <a:lnTo>
                    <a:pt x="389674" y="24358"/>
                  </a:lnTo>
                  <a:lnTo>
                    <a:pt x="424700" y="24358"/>
                  </a:lnTo>
                  <a:lnTo>
                    <a:pt x="421678" y="28930"/>
                  </a:lnTo>
                  <a:lnTo>
                    <a:pt x="421678" y="33489"/>
                  </a:lnTo>
                  <a:lnTo>
                    <a:pt x="423164" y="34975"/>
                  </a:lnTo>
                  <a:lnTo>
                    <a:pt x="424700" y="34975"/>
                  </a:lnTo>
                  <a:lnTo>
                    <a:pt x="430796" y="39547"/>
                  </a:lnTo>
                  <a:lnTo>
                    <a:pt x="432295" y="41084"/>
                  </a:lnTo>
                  <a:lnTo>
                    <a:pt x="432295" y="26035"/>
                  </a:lnTo>
                  <a:lnTo>
                    <a:pt x="427723" y="24358"/>
                  </a:lnTo>
                  <a:lnTo>
                    <a:pt x="473417" y="24358"/>
                  </a:lnTo>
                  <a:lnTo>
                    <a:pt x="476440" y="22821"/>
                  </a:lnTo>
                  <a:lnTo>
                    <a:pt x="476440" y="12153"/>
                  </a:lnTo>
                  <a:close/>
                </a:path>
                <a:path w="704850" h="152400">
                  <a:moveTo>
                    <a:pt x="640842" y="25844"/>
                  </a:moveTo>
                  <a:lnTo>
                    <a:pt x="624128" y="25844"/>
                  </a:lnTo>
                  <a:lnTo>
                    <a:pt x="628688" y="24358"/>
                  </a:lnTo>
                  <a:lnTo>
                    <a:pt x="630186" y="21285"/>
                  </a:lnTo>
                  <a:lnTo>
                    <a:pt x="630186" y="16725"/>
                  </a:lnTo>
                  <a:lnTo>
                    <a:pt x="627151" y="15189"/>
                  </a:lnTo>
                  <a:lnTo>
                    <a:pt x="619569" y="7594"/>
                  </a:lnTo>
                  <a:lnTo>
                    <a:pt x="611924" y="1485"/>
                  </a:lnTo>
                  <a:lnTo>
                    <a:pt x="605828" y="1485"/>
                  </a:lnTo>
                  <a:lnTo>
                    <a:pt x="602792" y="4572"/>
                  </a:lnTo>
                  <a:lnTo>
                    <a:pt x="602792" y="10617"/>
                  </a:lnTo>
                  <a:lnTo>
                    <a:pt x="604329" y="12153"/>
                  </a:lnTo>
                  <a:lnTo>
                    <a:pt x="610438" y="16725"/>
                  </a:lnTo>
                  <a:lnTo>
                    <a:pt x="610438" y="18262"/>
                  </a:lnTo>
                  <a:lnTo>
                    <a:pt x="611924" y="18262"/>
                  </a:lnTo>
                  <a:lnTo>
                    <a:pt x="618032" y="24358"/>
                  </a:lnTo>
                  <a:lnTo>
                    <a:pt x="619569" y="25844"/>
                  </a:lnTo>
                  <a:lnTo>
                    <a:pt x="586079" y="25844"/>
                  </a:lnTo>
                  <a:lnTo>
                    <a:pt x="586079" y="4572"/>
                  </a:lnTo>
                  <a:lnTo>
                    <a:pt x="584542" y="0"/>
                  </a:lnTo>
                  <a:lnTo>
                    <a:pt x="572338" y="0"/>
                  </a:lnTo>
                  <a:lnTo>
                    <a:pt x="572338" y="25844"/>
                  </a:lnTo>
                  <a:lnTo>
                    <a:pt x="505371" y="25844"/>
                  </a:lnTo>
                  <a:lnTo>
                    <a:pt x="500799" y="30416"/>
                  </a:lnTo>
                  <a:lnTo>
                    <a:pt x="500799" y="79133"/>
                  </a:lnTo>
                  <a:lnTo>
                    <a:pt x="499986" y="100799"/>
                  </a:lnTo>
                  <a:lnTo>
                    <a:pt x="497751" y="116611"/>
                  </a:lnTo>
                  <a:lnTo>
                    <a:pt x="494372" y="128155"/>
                  </a:lnTo>
                  <a:lnTo>
                    <a:pt x="488645" y="140055"/>
                  </a:lnTo>
                  <a:lnTo>
                    <a:pt x="488645" y="147637"/>
                  </a:lnTo>
                  <a:lnTo>
                    <a:pt x="494703" y="150672"/>
                  </a:lnTo>
                  <a:lnTo>
                    <a:pt x="500799" y="150672"/>
                  </a:lnTo>
                  <a:lnTo>
                    <a:pt x="512559" y="109766"/>
                  </a:lnTo>
                  <a:lnTo>
                    <a:pt x="514489" y="71539"/>
                  </a:lnTo>
                  <a:lnTo>
                    <a:pt x="544957" y="71539"/>
                  </a:lnTo>
                  <a:lnTo>
                    <a:pt x="546493" y="73025"/>
                  </a:lnTo>
                  <a:lnTo>
                    <a:pt x="546392" y="86728"/>
                  </a:lnTo>
                  <a:lnTo>
                    <a:pt x="546290" y="90932"/>
                  </a:lnTo>
                  <a:lnTo>
                    <a:pt x="545833" y="98399"/>
                  </a:lnTo>
                  <a:lnTo>
                    <a:pt x="544957" y="105029"/>
                  </a:lnTo>
                  <a:lnTo>
                    <a:pt x="544918" y="109766"/>
                  </a:lnTo>
                  <a:lnTo>
                    <a:pt x="543420" y="117182"/>
                  </a:lnTo>
                  <a:lnTo>
                    <a:pt x="522135" y="117182"/>
                  </a:lnTo>
                  <a:lnTo>
                    <a:pt x="520598" y="121742"/>
                  </a:lnTo>
                  <a:lnTo>
                    <a:pt x="520598" y="130924"/>
                  </a:lnTo>
                  <a:lnTo>
                    <a:pt x="528231" y="130924"/>
                  </a:lnTo>
                  <a:lnTo>
                    <a:pt x="559409" y="103124"/>
                  </a:lnTo>
                  <a:lnTo>
                    <a:pt x="560095" y="77647"/>
                  </a:lnTo>
                  <a:lnTo>
                    <a:pt x="559765" y="71539"/>
                  </a:lnTo>
                  <a:lnTo>
                    <a:pt x="559701" y="70269"/>
                  </a:lnTo>
                  <a:lnTo>
                    <a:pt x="557504" y="64109"/>
                  </a:lnTo>
                  <a:lnTo>
                    <a:pt x="552462" y="60515"/>
                  </a:lnTo>
                  <a:lnTo>
                    <a:pt x="543420" y="59334"/>
                  </a:lnTo>
                  <a:lnTo>
                    <a:pt x="514489" y="59334"/>
                  </a:lnTo>
                  <a:lnTo>
                    <a:pt x="514489" y="41084"/>
                  </a:lnTo>
                  <a:lnTo>
                    <a:pt x="517563" y="38049"/>
                  </a:lnTo>
                  <a:lnTo>
                    <a:pt x="573874" y="38049"/>
                  </a:lnTo>
                  <a:lnTo>
                    <a:pt x="574128" y="45732"/>
                  </a:lnTo>
                  <a:lnTo>
                    <a:pt x="574827" y="54991"/>
                  </a:lnTo>
                  <a:lnTo>
                    <a:pt x="576897" y="77647"/>
                  </a:lnTo>
                  <a:lnTo>
                    <a:pt x="578980" y="86728"/>
                  </a:lnTo>
                  <a:lnTo>
                    <a:pt x="580910" y="95529"/>
                  </a:lnTo>
                  <a:lnTo>
                    <a:pt x="583120" y="103759"/>
                  </a:lnTo>
                  <a:lnTo>
                    <a:pt x="586079" y="111125"/>
                  </a:lnTo>
                  <a:lnTo>
                    <a:pt x="579247" y="117525"/>
                  </a:lnTo>
                  <a:lnTo>
                    <a:pt x="571576" y="123482"/>
                  </a:lnTo>
                  <a:lnTo>
                    <a:pt x="561632" y="129730"/>
                  </a:lnTo>
                  <a:lnTo>
                    <a:pt x="547979" y="136969"/>
                  </a:lnTo>
                  <a:lnTo>
                    <a:pt x="544957" y="138518"/>
                  </a:lnTo>
                  <a:lnTo>
                    <a:pt x="543420" y="140055"/>
                  </a:lnTo>
                  <a:lnTo>
                    <a:pt x="543420" y="146100"/>
                  </a:lnTo>
                  <a:lnTo>
                    <a:pt x="546493" y="150672"/>
                  </a:lnTo>
                  <a:lnTo>
                    <a:pt x="552538" y="150672"/>
                  </a:lnTo>
                  <a:lnTo>
                    <a:pt x="554075" y="149174"/>
                  </a:lnTo>
                  <a:lnTo>
                    <a:pt x="557161" y="147637"/>
                  </a:lnTo>
                  <a:lnTo>
                    <a:pt x="567499" y="142163"/>
                  </a:lnTo>
                  <a:lnTo>
                    <a:pt x="576148" y="136817"/>
                  </a:lnTo>
                  <a:lnTo>
                    <a:pt x="583666" y="131178"/>
                  </a:lnTo>
                  <a:lnTo>
                    <a:pt x="590638" y="124815"/>
                  </a:lnTo>
                  <a:lnTo>
                    <a:pt x="594309" y="131673"/>
                  </a:lnTo>
                  <a:lnTo>
                    <a:pt x="600710" y="140804"/>
                  </a:lnTo>
                  <a:lnTo>
                    <a:pt x="609663" y="148793"/>
                  </a:lnTo>
                  <a:lnTo>
                    <a:pt x="621055" y="152209"/>
                  </a:lnTo>
                  <a:lnTo>
                    <a:pt x="628688" y="152209"/>
                  </a:lnTo>
                  <a:lnTo>
                    <a:pt x="633260" y="143078"/>
                  </a:lnTo>
                  <a:lnTo>
                    <a:pt x="634746" y="138518"/>
                  </a:lnTo>
                  <a:lnTo>
                    <a:pt x="635368" y="136969"/>
                  </a:lnTo>
                  <a:lnTo>
                    <a:pt x="637832" y="130835"/>
                  </a:lnTo>
                  <a:lnTo>
                    <a:pt x="640842" y="118719"/>
                  </a:lnTo>
                  <a:lnTo>
                    <a:pt x="640842" y="112610"/>
                  </a:lnTo>
                  <a:lnTo>
                    <a:pt x="636282" y="111125"/>
                  </a:lnTo>
                  <a:lnTo>
                    <a:pt x="630186" y="111125"/>
                  </a:lnTo>
                  <a:lnTo>
                    <a:pt x="630186" y="112610"/>
                  </a:lnTo>
                  <a:lnTo>
                    <a:pt x="628688" y="118719"/>
                  </a:lnTo>
                  <a:lnTo>
                    <a:pt x="625614" y="129387"/>
                  </a:lnTo>
                  <a:lnTo>
                    <a:pt x="624128" y="136969"/>
                  </a:lnTo>
                  <a:lnTo>
                    <a:pt x="619569" y="136969"/>
                  </a:lnTo>
                  <a:lnTo>
                    <a:pt x="615848" y="135763"/>
                  </a:lnTo>
                  <a:lnTo>
                    <a:pt x="611555" y="131851"/>
                  </a:lnTo>
                  <a:lnTo>
                    <a:pt x="606704" y="124815"/>
                  </a:lnTo>
                  <a:lnTo>
                    <a:pt x="601256" y="114160"/>
                  </a:lnTo>
                  <a:lnTo>
                    <a:pt x="611289" y="98920"/>
                  </a:lnTo>
                  <a:lnTo>
                    <a:pt x="612851" y="96545"/>
                  </a:lnTo>
                  <a:lnTo>
                    <a:pt x="622007" y="78371"/>
                  </a:lnTo>
                  <a:lnTo>
                    <a:pt x="628015" y="63627"/>
                  </a:lnTo>
                  <a:lnTo>
                    <a:pt x="630186" y="56311"/>
                  </a:lnTo>
                  <a:lnTo>
                    <a:pt x="630186" y="51739"/>
                  </a:lnTo>
                  <a:lnTo>
                    <a:pt x="625614" y="50203"/>
                  </a:lnTo>
                  <a:lnTo>
                    <a:pt x="618032" y="50203"/>
                  </a:lnTo>
                  <a:lnTo>
                    <a:pt x="614997" y="56311"/>
                  </a:lnTo>
                  <a:lnTo>
                    <a:pt x="610184" y="71539"/>
                  </a:lnTo>
                  <a:lnTo>
                    <a:pt x="605078" y="83337"/>
                  </a:lnTo>
                  <a:lnTo>
                    <a:pt x="599986" y="92278"/>
                  </a:lnTo>
                  <a:lnTo>
                    <a:pt x="595210" y="98920"/>
                  </a:lnTo>
                  <a:lnTo>
                    <a:pt x="592086" y="84937"/>
                  </a:lnTo>
                  <a:lnTo>
                    <a:pt x="589673" y="69075"/>
                  </a:lnTo>
                  <a:lnTo>
                    <a:pt x="588111" y="52920"/>
                  </a:lnTo>
                  <a:lnTo>
                    <a:pt x="587565" y="38049"/>
                  </a:lnTo>
                  <a:lnTo>
                    <a:pt x="639356" y="38049"/>
                  </a:lnTo>
                  <a:lnTo>
                    <a:pt x="640842" y="36512"/>
                  </a:lnTo>
                  <a:lnTo>
                    <a:pt x="640842" y="25844"/>
                  </a:lnTo>
                  <a:close/>
                </a:path>
                <a:path w="704850" h="152400">
                  <a:moveTo>
                    <a:pt x="704799" y="136969"/>
                  </a:moveTo>
                  <a:lnTo>
                    <a:pt x="671309" y="97383"/>
                  </a:lnTo>
                  <a:lnTo>
                    <a:pt x="662178" y="97383"/>
                  </a:lnTo>
                  <a:lnTo>
                    <a:pt x="657618" y="100457"/>
                  </a:lnTo>
                  <a:lnTo>
                    <a:pt x="657618" y="108051"/>
                  </a:lnTo>
                  <a:lnTo>
                    <a:pt x="660641" y="109588"/>
                  </a:lnTo>
                  <a:lnTo>
                    <a:pt x="660641" y="111125"/>
                  </a:lnTo>
                  <a:lnTo>
                    <a:pt x="689559" y="143078"/>
                  </a:lnTo>
                  <a:lnTo>
                    <a:pt x="691095" y="146100"/>
                  </a:lnTo>
                  <a:lnTo>
                    <a:pt x="698690" y="146100"/>
                  </a:lnTo>
                  <a:lnTo>
                    <a:pt x="704799" y="141541"/>
                  </a:lnTo>
                  <a:lnTo>
                    <a:pt x="704799" y="136969"/>
                  </a:lnTo>
                  <a:close/>
                </a:path>
              </a:pathLst>
            </a:custGeom>
            <a:solidFill>
              <a:srgbClr val="4D4D4F"/>
            </a:solidFill>
          </p:spPr>
          <p:txBody>
            <a:bodyPr wrap="square" lIns="0" tIns="0" rIns="0" bIns="0" rtlCol="0"/>
            <a:lstStyle/>
            <a:p>
              <a:endParaRPr/>
            </a:p>
          </p:txBody>
        </p:sp>
        <p:pic>
          <p:nvPicPr>
            <p:cNvPr id="65" name="object 65"/>
            <p:cNvPicPr/>
            <p:nvPr/>
          </p:nvPicPr>
          <p:blipFill>
            <a:blip r:embed="rId46" cstate="print"/>
            <a:stretch>
              <a:fillRect/>
            </a:stretch>
          </p:blipFill>
          <p:spPr>
            <a:xfrm>
              <a:off x="2220963" y="7680820"/>
              <a:ext cx="2665514" cy="155282"/>
            </a:xfrm>
            <a:prstGeom prst="rect">
              <a:avLst/>
            </a:prstGeom>
          </p:spPr>
        </p:pic>
        <p:pic>
          <p:nvPicPr>
            <p:cNvPr id="66" name="object 66"/>
            <p:cNvPicPr/>
            <p:nvPr/>
          </p:nvPicPr>
          <p:blipFill>
            <a:blip r:embed="rId47" cstate="print"/>
            <a:stretch>
              <a:fillRect/>
            </a:stretch>
          </p:blipFill>
          <p:spPr>
            <a:xfrm>
              <a:off x="4999088" y="7683893"/>
              <a:ext cx="1441602" cy="152209"/>
            </a:xfrm>
            <a:prstGeom prst="rect">
              <a:avLst/>
            </a:prstGeom>
          </p:spPr>
        </p:pic>
        <p:pic>
          <p:nvPicPr>
            <p:cNvPr id="67" name="object 67"/>
            <p:cNvPicPr/>
            <p:nvPr/>
          </p:nvPicPr>
          <p:blipFill>
            <a:blip r:embed="rId48" cstate="print"/>
            <a:stretch>
              <a:fillRect/>
            </a:stretch>
          </p:blipFill>
          <p:spPr>
            <a:xfrm>
              <a:off x="1242174" y="7912201"/>
              <a:ext cx="141579" cy="130911"/>
            </a:xfrm>
            <a:prstGeom prst="rect">
              <a:avLst/>
            </a:prstGeom>
          </p:spPr>
        </p:pic>
        <p:pic>
          <p:nvPicPr>
            <p:cNvPr id="68" name="object 68"/>
            <p:cNvPicPr/>
            <p:nvPr/>
          </p:nvPicPr>
          <p:blipFill>
            <a:blip r:embed="rId49" cstate="print"/>
            <a:stretch>
              <a:fillRect/>
            </a:stretch>
          </p:blipFill>
          <p:spPr>
            <a:xfrm>
              <a:off x="1406575" y="7910715"/>
              <a:ext cx="138506" cy="130911"/>
            </a:xfrm>
            <a:prstGeom prst="rect">
              <a:avLst/>
            </a:prstGeom>
          </p:spPr>
        </p:pic>
        <p:pic>
          <p:nvPicPr>
            <p:cNvPr id="69" name="object 69"/>
            <p:cNvPicPr/>
            <p:nvPr/>
          </p:nvPicPr>
          <p:blipFill>
            <a:blip r:embed="rId50" cstate="print"/>
            <a:stretch>
              <a:fillRect/>
            </a:stretch>
          </p:blipFill>
          <p:spPr>
            <a:xfrm>
              <a:off x="1566418" y="7907629"/>
              <a:ext cx="133946" cy="138569"/>
            </a:xfrm>
            <a:prstGeom prst="rect">
              <a:avLst/>
            </a:prstGeom>
          </p:spPr>
        </p:pic>
        <p:pic>
          <p:nvPicPr>
            <p:cNvPr id="70" name="object 70"/>
            <p:cNvPicPr/>
            <p:nvPr/>
          </p:nvPicPr>
          <p:blipFill>
            <a:blip r:embed="rId51" cstate="print"/>
            <a:stretch>
              <a:fillRect/>
            </a:stretch>
          </p:blipFill>
          <p:spPr>
            <a:xfrm>
              <a:off x="1074737" y="8114651"/>
              <a:ext cx="153733" cy="153797"/>
            </a:xfrm>
            <a:prstGeom prst="rect">
              <a:avLst/>
            </a:prstGeom>
          </p:spPr>
        </p:pic>
        <p:pic>
          <p:nvPicPr>
            <p:cNvPr id="71" name="object 71"/>
            <p:cNvPicPr/>
            <p:nvPr/>
          </p:nvPicPr>
          <p:blipFill>
            <a:blip r:embed="rId52" cstate="print"/>
            <a:stretch>
              <a:fillRect/>
            </a:stretch>
          </p:blipFill>
          <p:spPr>
            <a:xfrm>
              <a:off x="1398930" y="8114651"/>
              <a:ext cx="1688211" cy="152260"/>
            </a:xfrm>
            <a:prstGeom prst="rect">
              <a:avLst/>
            </a:prstGeom>
          </p:spPr>
        </p:pic>
        <p:pic>
          <p:nvPicPr>
            <p:cNvPr id="72" name="object 72"/>
            <p:cNvPicPr/>
            <p:nvPr/>
          </p:nvPicPr>
          <p:blipFill>
            <a:blip r:embed="rId53" cstate="print"/>
            <a:stretch>
              <a:fillRect/>
            </a:stretch>
          </p:blipFill>
          <p:spPr>
            <a:xfrm>
              <a:off x="3196729" y="8113166"/>
              <a:ext cx="3260725" cy="153746"/>
            </a:xfrm>
            <a:prstGeom prst="rect">
              <a:avLst/>
            </a:prstGeom>
          </p:spPr>
        </p:pic>
        <p:pic>
          <p:nvPicPr>
            <p:cNvPr id="73" name="object 73"/>
            <p:cNvPicPr/>
            <p:nvPr/>
          </p:nvPicPr>
          <p:blipFill>
            <a:blip r:embed="rId54" cstate="print"/>
            <a:stretch>
              <a:fillRect/>
            </a:stretch>
          </p:blipFill>
          <p:spPr>
            <a:xfrm>
              <a:off x="1245196" y="8333879"/>
              <a:ext cx="137020" cy="141579"/>
            </a:xfrm>
            <a:prstGeom prst="rect">
              <a:avLst/>
            </a:prstGeom>
          </p:spPr>
        </p:pic>
        <p:pic>
          <p:nvPicPr>
            <p:cNvPr id="74" name="object 74"/>
            <p:cNvPicPr/>
            <p:nvPr/>
          </p:nvPicPr>
          <p:blipFill>
            <a:blip r:embed="rId55" cstate="print"/>
            <a:stretch>
              <a:fillRect/>
            </a:stretch>
          </p:blipFill>
          <p:spPr>
            <a:xfrm>
              <a:off x="1402016" y="8335416"/>
              <a:ext cx="298348" cy="143078"/>
            </a:xfrm>
            <a:prstGeom prst="rect">
              <a:avLst/>
            </a:prstGeom>
          </p:spPr>
        </p:pic>
        <p:pic>
          <p:nvPicPr>
            <p:cNvPr id="75" name="object 75"/>
            <p:cNvPicPr/>
            <p:nvPr/>
          </p:nvPicPr>
          <p:blipFill>
            <a:blip r:embed="rId56" cstate="print"/>
            <a:stretch>
              <a:fillRect/>
            </a:stretch>
          </p:blipFill>
          <p:spPr>
            <a:xfrm>
              <a:off x="1074737" y="8543975"/>
              <a:ext cx="5385739" cy="586028"/>
            </a:xfrm>
            <a:prstGeom prst="rect">
              <a:avLst/>
            </a:prstGeom>
          </p:spPr>
        </p:pic>
        <p:pic>
          <p:nvPicPr>
            <p:cNvPr id="76" name="object 76"/>
            <p:cNvPicPr/>
            <p:nvPr/>
          </p:nvPicPr>
          <p:blipFill>
            <a:blip r:embed="rId57" cstate="print"/>
            <a:stretch>
              <a:fillRect/>
            </a:stretch>
          </p:blipFill>
          <p:spPr>
            <a:xfrm>
              <a:off x="1074737" y="8977807"/>
              <a:ext cx="153733" cy="153746"/>
            </a:xfrm>
            <a:prstGeom prst="rect">
              <a:avLst/>
            </a:prstGeom>
          </p:spPr>
        </p:pic>
        <p:pic>
          <p:nvPicPr>
            <p:cNvPr id="77" name="object 77"/>
            <p:cNvPicPr/>
            <p:nvPr/>
          </p:nvPicPr>
          <p:blipFill>
            <a:blip r:embed="rId58" cstate="print"/>
            <a:stretch>
              <a:fillRect/>
            </a:stretch>
          </p:blipFill>
          <p:spPr>
            <a:xfrm>
              <a:off x="1074737" y="9193961"/>
              <a:ext cx="5379643" cy="368388"/>
            </a:xfrm>
            <a:prstGeom prst="rect">
              <a:avLst/>
            </a:prstGeom>
          </p:spPr>
        </p:pic>
        <p:pic>
          <p:nvPicPr>
            <p:cNvPr id="78" name="object 78"/>
            <p:cNvPicPr/>
            <p:nvPr/>
          </p:nvPicPr>
          <p:blipFill>
            <a:blip r:embed="rId59" cstate="print"/>
            <a:stretch>
              <a:fillRect/>
            </a:stretch>
          </p:blipFill>
          <p:spPr>
            <a:xfrm>
              <a:off x="1243711" y="9635426"/>
              <a:ext cx="140042" cy="132410"/>
            </a:xfrm>
            <a:prstGeom prst="rect">
              <a:avLst/>
            </a:prstGeom>
          </p:spPr>
        </p:pic>
        <p:pic>
          <p:nvPicPr>
            <p:cNvPr id="79" name="object 79"/>
            <p:cNvPicPr/>
            <p:nvPr/>
          </p:nvPicPr>
          <p:blipFill>
            <a:blip r:embed="rId60" cstate="print"/>
            <a:stretch>
              <a:fillRect/>
            </a:stretch>
          </p:blipFill>
          <p:spPr>
            <a:xfrm>
              <a:off x="1406575" y="9629330"/>
              <a:ext cx="135483" cy="141579"/>
            </a:xfrm>
            <a:prstGeom prst="rect">
              <a:avLst/>
            </a:prstGeom>
          </p:spPr>
        </p:pic>
        <p:pic>
          <p:nvPicPr>
            <p:cNvPr id="80" name="object 80"/>
            <p:cNvPicPr/>
            <p:nvPr/>
          </p:nvPicPr>
          <p:blipFill>
            <a:blip r:embed="rId61" cstate="print"/>
            <a:stretch>
              <a:fillRect/>
            </a:stretch>
          </p:blipFill>
          <p:spPr>
            <a:xfrm>
              <a:off x="1564881" y="9627793"/>
              <a:ext cx="143116" cy="143116"/>
            </a:xfrm>
            <a:prstGeom prst="rect">
              <a:avLst/>
            </a:prstGeom>
          </p:spPr>
        </p:pic>
        <p:sp>
          <p:nvSpPr>
            <p:cNvPr id="81" name="object 81"/>
            <p:cNvSpPr/>
            <p:nvPr/>
          </p:nvSpPr>
          <p:spPr>
            <a:xfrm>
              <a:off x="3650412" y="7274369"/>
              <a:ext cx="233045" cy="288290"/>
            </a:xfrm>
            <a:custGeom>
              <a:avLst/>
              <a:gdLst/>
              <a:ahLst/>
              <a:cxnLst/>
              <a:rect l="l" t="t" r="r" b="b"/>
              <a:pathLst>
                <a:path w="233045" h="288290">
                  <a:moveTo>
                    <a:pt x="232867" y="172046"/>
                  </a:moveTo>
                  <a:lnTo>
                    <a:pt x="165887" y="172046"/>
                  </a:lnTo>
                  <a:lnTo>
                    <a:pt x="165887" y="0"/>
                  </a:lnTo>
                  <a:lnTo>
                    <a:pt x="68453" y="0"/>
                  </a:lnTo>
                  <a:lnTo>
                    <a:pt x="68453" y="172046"/>
                  </a:lnTo>
                  <a:lnTo>
                    <a:pt x="0" y="172046"/>
                  </a:lnTo>
                  <a:lnTo>
                    <a:pt x="117170" y="287731"/>
                  </a:lnTo>
                  <a:lnTo>
                    <a:pt x="232867" y="172046"/>
                  </a:lnTo>
                  <a:close/>
                </a:path>
              </a:pathLst>
            </a:custGeom>
            <a:solidFill>
              <a:srgbClr val="46C7F4"/>
            </a:solidFill>
          </p:spPr>
          <p:txBody>
            <a:bodyPr wrap="square" lIns="0" tIns="0" rIns="0" bIns="0" rtlCol="0"/>
            <a:lstStyle/>
            <a:p>
              <a:endParaRPr/>
            </a:p>
          </p:txBody>
        </p:sp>
      </p:grpSp>
      <p:sp>
        <p:nvSpPr>
          <p:cNvPr id="82" name="object 8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83" name="object 83"/>
          <p:cNvGrpSpPr/>
          <p:nvPr/>
        </p:nvGrpSpPr>
        <p:grpSpPr>
          <a:xfrm>
            <a:off x="7183539" y="1080286"/>
            <a:ext cx="368935" cy="688340"/>
            <a:chOff x="7183539" y="1080286"/>
            <a:chExt cx="368935" cy="688340"/>
          </a:xfrm>
        </p:grpSpPr>
        <p:sp>
          <p:nvSpPr>
            <p:cNvPr id="84" name="object 8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85" name="object 8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86" name="object 86"/>
            <p:cNvPicPr/>
            <p:nvPr/>
          </p:nvPicPr>
          <p:blipFill>
            <a:blip r:embed="rId62" cstate="print"/>
            <a:stretch>
              <a:fillRect/>
            </a:stretch>
          </p:blipFill>
          <p:spPr>
            <a:xfrm>
              <a:off x="7296200" y="1401508"/>
              <a:ext cx="133946" cy="270967"/>
            </a:xfrm>
            <a:prstGeom prst="rect">
              <a:avLst/>
            </a:prstGeom>
          </p:spPr>
        </p:pic>
      </p:grpSp>
      <p:grpSp>
        <p:nvGrpSpPr>
          <p:cNvPr id="87" name="object 87"/>
          <p:cNvGrpSpPr/>
          <p:nvPr/>
        </p:nvGrpSpPr>
        <p:grpSpPr>
          <a:xfrm>
            <a:off x="7183539" y="2570606"/>
            <a:ext cx="368935" cy="688340"/>
            <a:chOff x="7183539" y="2570606"/>
            <a:chExt cx="368935" cy="688340"/>
          </a:xfrm>
        </p:grpSpPr>
        <p:sp>
          <p:nvSpPr>
            <p:cNvPr id="88" name="object 8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9" name="object 89"/>
            <p:cNvPicPr/>
            <p:nvPr/>
          </p:nvPicPr>
          <p:blipFill>
            <a:blip r:embed="rId63" cstate="print"/>
            <a:stretch>
              <a:fillRect/>
            </a:stretch>
          </p:blipFill>
          <p:spPr>
            <a:xfrm>
              <a:off x="7296200" y="2686303"/>
              <a:ext cx="133946" cy="272503"/>
            </a:xfrm>
            <a:prstGeom prst="rect">
              <a:avLst/>
            </a:prstGeom>
          </p:spPr>
        </p:pic>
        <p:pic>
          <p:nvPicPr>
            <p:cNvPr id="90" name="object 90"/>
            <p:cNvPicPr/>
            <p:nvPr/>
          </p:nvPicPr>
          <p:blipFill>
            <a:blip r:embed="rId64" cstate="print"/>
            <a:stretch>
              <a:fillRect/>
            </a:stretch>
          </p:blipFill>
          <p:spPr>
            <a:xfrm>
              <a:off x="7294664" y="3013570"/>
              <a:ext cx="137020" cy="137020"/>
            </a:xfrm>
            <a:prstGeom prst="rect">
              <a:avLst/>
            </a:prstGeom>
          </p:spPr>
        </p:pic>
      </p:grpSp>
      <p:grpSp>
        <p:nvGrpSpPr>
          <p:cNvPr id="91" name="object 91"/>
          <p:cNvGrpSpPr/>
          <p:nvPr/>
        </p:nvGrpSpPr>
        <p:grpSpPr>
          <a:xfrm>
            <a:off x="7183539" y="1826221"/>
            <a:ext cx="368935" cy="687070"/>
            <a:chOff x="7183539" y="1826221"/>
            <a:chExt cx="368935" cy="687070"/>
          </a:xfrm>
        </p:grpSpPr>
        <p:sp>
          <p:nvSpPr>
            <p:cNvPr id="92" name="object 9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93" name="object 93"/>
            <p:cNvPicPr/>
            <p:nvPr/>
          </p:nvPicPr>
          <p:blipFill>
            <a:blip r:embed="rId65" cstate="print"/>
            <a:stretch>
              <a:fillRect/>
            </a:stretch>
          </p:blipFill>
          <p:spPr>
            <a:xfrm>
              <a:off x="7296200" y="1940369"/>
              <a:ext cx="133946" cy="274040"/>
            </a:xfrm>
            <a:prstGeom prst="rect">
              <a:avLst/>
            </a:prstGeom>
          </p:spPr>
        </p:pic>
        <p:pic>
          <p:nvPicPr>
            <p:cNvPr id="94" name="object 94"/>
            <p:cNvPicPr/>
            <p:nvPr/>
          </p:nvPicPr>
          <p:blipFill>
            <a:blip r:embed="rId66" cstate="print"/>
            <a:stretch>
              <a:fillRect/>
            </a:stretch>
          </p:blipFill>
          <p:spPr>
            <a:xfrm>
              <a:off x="7294664" y="2269184"/>
              <a:ext cx="137020" cy="135483"/>
            </a:xfrm>
            <a:prstGeom prst="rect">
              <a:avLst/>
            </a:prstGeom>
          </p:spPr>
        </p:pic>
      </p:grpSp>
      <p:grpSp>
        <p:nvGrpSpPr>
          <p:cNvPr id="95" name="object 95"/>
          <p:cNvGrpSpPr/>
          <p:nvPr/>
        </p:nvGrpSpPr>
        <p:grpSpPr>
          <a:xfrm>
            <a:off x="7183539" y="3314991"/>
            <a:ext cx="368935" cy="688340"/>
            <a:chOff x="7183539" y="3314991"/>
            <a:chExt cx="368935" cy="688340"/>
          </a:xfrm>
        </p:grpSpPr>
        <p:sp>
          <p:nvSpPr>
            <p:cNvPr id="96" name="object 9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7" name="object 97"/>
            <p:cNvPicPr/>
            <p:nvPr/>
          </p:nvPicPr>
          <p:blipFill>
            <a:blip r:embed="rId67" cstate="print"/>
            <a:stretch>
              <a:fillRect/>
            </a:stretch>
          </p:blipFill>
          <p:spPr>
            <a:xfrm>
              <a:off x="7296200" y="3430689"/>
              <a:ext cx="133946" cy="272453"/>
            </a:xfrm>
            <a:prstGeom prst="rect">
              <a:avLst/>
            </a:prstGeom>
          </p:spPr>
        </p:pic>
        <p:pic>
          <p:nvPicPr>
            <p:cNvPr id="98" name="object 98"/>
            <p:cNvPicPr/>
            <p:nvPr/>
          </p:nvPicPr>
          <p:blipFill>
            <a:blip r:embed="rId68" cstate="print"/>
            <a:stretch>
              <a:fillRect/>
            </a:stretch>
          </p:blipFill>
          <p:spPr>
            <a:xfrm>
              <a:off x="7294664" y="3759492"/>
              <a:ext cx="137020" cy="135483"/>
            </a:xfrm>
            <a:prstGeom prst="rect">
              <a:avLst/>
            </a:prstGeom>
          </p:spPr>
        </p:pic>
      </p:grpSp>
      <p:grpSp>
        <p:nvGrpSpPr>
          <p:cNvPr id="99" name="object 99"/>
          <p:cNvGrpSpPr/>
          <p:nvPr/>
        </p:nvGrpSpPr>
        <p:grpSpPr>
          <a:xfrm>
            <a:off x="7183539" y="4060875"/>
            <a:ext cx="368935" cy="687070"/>
            <a:chOff x="7183539" y="4060875"/>
            <a:chExt cx="368935" cy="687070"/>
          </a:xfrm>
        </p:grpSpPr>
        <p:sp>
          <p:nvSpPr>
            <p:cNvPr id="100" name="object 10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1" name="object 101"/>
            <p:cNvPicPr/>
            <p:nvPr/>
          </p:nvPicPr>
          <p:blipFill>
            <a:blip r:embed="rId69" cstate="print"/>
            <a:stretch>
              <a:fillRect/>
            </a:stretch>
          </p:blipFill>
          <p:spPr>
            <a:xfrm>
              <a:off x="7296200" y="4175073"/>
              <a:ext cx="133946" cy="273989"/>
            </a:xfrm>
            <a:prstGeom prst="rect">
              <a:avLst/>
            </a:prstGeom>
          </p:spPr>
        </p:pic>
        <p:pic>
          <p:nvPicPr>
            <p:cNvPr id="102" name="object 102"/>
            <p:cNvPicPr/>
            <p:nvPr/>
          </p:nvPicPr>
          <p:blipFill>
            <a:blip r:embed="rId70" cstate="print"/>
            <a:stretch>
              <a:fillRect/>
            </a:stretch>
          </p:blipFill>
          <p:spPr>
            <a:xfrm>
              <a:off x="7294664" y="4503889"/>
              <a:ext cx="137020" cy="136969"/>
            </a:xfrm>
            <a:prstGeom prst="rect">
              <a:avLst/>
            </a:prstGeom>
          </p:spPr>
        </p:pic>
      </p:grpSp>
      <p:grpSp>
        <p:nvGrpSpPr>
          <p:cNvPr id="103" name="object 103"/>
          <p:cNvGrpSpPr/>
          <p:nvPr/>
        </p:nvGrpSpPr>
        <p:grpSpPr>
          <a:xfrm>
            <a:off x="7183539" y="4805260"/>
            <a:ext cx="368935" cy="688340"/>
            <a:chOff x="7183539" y="4805260"/>
            <a:chExt cx="368935" cy="688340"/>
          </a:xfrm>
        </p:grpSpPr>
        <p:sp>
          <p:nvSpPr>
            <p:cNvPr id="104" name="object 10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5" name="object 105"/>
            <p:cNvPicPr/>
            <p:nvPr/>
          </p:nvPicPr>
          <p:blipFill>
            <a:blip r:embed="rId71" cstate="print"/>
            <a:stretch>
              <a:fillRect/>
            </a:stretch>
          </p:blipFill>
          <p:spPr>
            <a:xfrm>
              <a:off x="7296200" y="4920957"/>
              <a:ext cx="133946" cy="272503"/>
            </a:xfrm>
            <a:prstGeom prst="rect">
              <a:avLst/>
            </a:prstGeom>
          </p:spPr>
        </p:pic>
        <p:pic>
          <p:nvPicPr>
            <p:cNvPr id="106" name="object 106"/>
            <p:cNvPicPr/>
            <p:nvPr/>
          </p:nvPicPr>
          <p:blipFill>
            <a:blip r:embed="rId72" cstate="print"/>
            <a:stretch>
              <a:fillRect/>
            </a:stretch>
          </p:blipFill>
          <p:spPr>
            <a:xfrm>
              <a:off x="7294664" y="5248274"/>
              <a:ext cx="137020" cy="136969"/>
            </a:xfrm>
            <a:prstGeom prst="rect">
              <a:avLst/>
            </a:prstGeom>
          </p:spPr>
        </p:pic>
      </p:grpSp>
      <p:grpSp>
        <p:nvGrpSpPr>
          <p:cNvPr id="107" name="object 107"/>
          <p:cNvGrpSpPr/>
          <p:nvPr/>
        </p:nvGrpSpPr>
        <p:grpSpPr>
          <a:xfrm>
            <a:off x="7183539" y="5549645"/>
            <a:ext cx="368935" cy="688340"/>
            <a:chOff x="7183539" y="5549645"/>
            <a:chExt cx="368935" cy="688340"/>
          </a:xfrm>
        </p:grpSpPr>
        <p:sp>
          <p:nvSpPr>
            <p:cNvPr id="108" name="object 10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09" name="object 109"/>
            <p:cNvPicPr/>
            <p:nvPr/>
          </p:nvPicPr>
          <p:blipFill>
            <a:blip r:embed="rId73" cstate="print"/>
            <a:stretch>
              <a:fillRect/>
            </a:stretch>
          </p:blipFill>
          <p:spPr>
            <a:xfrm>
              <a:off x="7296200" y="5665342"/>
              <a:ext cx="133946" cy="272503"/>
            </a:xfrm>
            <a:prstGeom prst="rect">
              <a:avLst/>
            </a:prstGeom>
          </p:spPr>
        </p:pic>
        <p:pic>
          <p:nvPicPr>
            <p:cNvPr id="110" name="object 110"/>
            <p:cNvPicPr/>
            <p:nvPr/>
          </p:nvPicPr>
          <p:blipFill>
            <a:blip r:embed="rId74" cstate="print"/>
            <a:stretch>
              <a:fillRect/>
            </a:stretch>
          </p:blipFill>
          <p:spPr>
            <a:xfrm>
              <a:off x="7294664" y="5994145"/>
              <a:ext cx="137020" cy="135483"/>
            </a:xfrm>
            <a:prstGeom prst="rect">
              <a:avLst/>
            </a:prstGeom>
          </p:spPr>
        </p:pic>
      </p:grpSp>
      <p:grpSp>
        <p:nvGrpSpPr>
          <p:cNvPr id="111" name="object 111"/>
          <p:cNvGrpSpPr/>
          <p:nvPr/>
        </p:nvGrpSpPr>
        <p:grpSpPr>
          <a:xfrm>
            <a:off x="7183539" y="6295580"/>
            <a:ext cx="368935" cy="687070"/>
            <a:chOff x="7183539" y="6295580"/>
            <a:chExt cx="368935" cy="687070"/>
          </a:xfrm>
        </p:grpSpPr>
        <p:sp>
          <p:nvSpPr>
            <p:cNvPr id="112" name="object 11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13" name="object 113"/>
            <p:cNvPicPr/>
            <p:nvPr/>
          </p:nvPicPr>
          <p:blipFill>
            <a:blip r:embed="rId75" cstate="print"/>
            <a:stretch>
              <a:fillRect/>
            </a:stretch>
          </p:blipFill>
          <p:spPr>
            <a:xfrm>
              <a:off x="7296200" y="6409727"/>
              <a:ext cx="133946" cy="274040"/>
            </a:xfrm>
            <a:prstGeom prst="rect">
              <a:avLst/>
            </a:prstGeom>
          </p:spPr>
        </p:pic>
        <p:pic>
          <p:nvPicPr>
            <p:cNvPr id="114" name="object 114"/>
            <p:cNvPicPr/>
            <p:nvPr/>
          </p:nvPicPr>
          <p:blipFill>
            <a:blip r:embed="rId76" cstate="print"/>
            <a:stretch>
              <a:fillRect/>
            </a:stretch>
          </p:blipFill>
          <p:spPr>
            <a:xfrm>
              <a:off x="7294664" y="6738543"/>
              <a:ext cx="137020" cy="137020"/>
            </a:xfrm>
            <a:prstGeom prst="rect">
              <a:avLst/>
            </a:prstGeom>
          </p:spPr>
        </p:pic>
      </p:grpSp>
      <p:grpSp>
        <p:nvGrpSpPr>
          <p:cNvPr id="115" name="object 115"/>
          <p:cNvGrpSpPr/>
          <p:nvPr/>
        </p:nvGrpSpPr>
        <p:grpSpPr>
          <a:xfrm>
            <a:off x="7183539" y="7039964"/>
            <a:ext cx="368935" cy="688340"/>
            <a:chOff x="7183539" y="7039964"/>
            <a:chExt cx="368935" cy="688340"/>
          </a:xfrm>
        </p:grpSpPr>
        <p:sp>
          <p:nvSpPr>
            <p:cNvPr id="116" name="object 11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17" name="object 117"/>
            <p:cNvPicPr/>
            <p:nvPr/>
          </p:nvPicPr>
          <p:blipFill>
            <a:blip r:embed="rId77" cstate="print"/>
            <a:stretch>
              <a:fillRect/>
            </a:stretch>
          </p:blipFill>
          <p:spPr>
            <a:xfrm>
              <a:off x="7296200" y="7155662"/>
              <a:ext cx="133946" cy="272503"/>
            </a:xfrm>
            <a:prstGeom prst="rect">
              <a:avLst/>
            </a:prstGeom>
          </p:spPr>
        </p:pic>
        <p:pic>
          <p:nvPicPr>
            <p:cNvPr id="118" name="object 118"/>
            <p:cNvPicPr/>
            <p:nvPr/>
          </p:nvPicPr>
          <p:blipFill>
            <a:blip r:embed="rId78" cstate="print"/>
            <a:stretch>
              <a:fillRect/>
            </a:stretch>
          </p:blipFill>
          <p:spPr>
            <a:xfrm>
              <a:off x="7294664" y="7482928"/>
              <a:ext cx="137020" cy="137020"/>
            </a:xfrm>
            <a:prstGeom prst="rect">
              <a:avLst/>
            </a:prstGeom>
          </p:spPr>
        </p:pic>
      </p:grpSp>
      <p:grpSp>
        <p:nvGrpSpPr>
          <p:cNvPr id="119" name="object 119"/>
          <p:cNvGrpSpPr/>
          <p:nvPr/>
        </p:nvGrpSpPr>
        <p:grpSpPr>
          <a:xfrm>
            <a:off x="7183539" y="7784350"/>
            <a:ext cx="368935" cy="688340"/>
            <a:chOff x="7183539" y="7784350"/>
            <a:chExt cx="368935" cy="688340"/>
          </a:xfrm>
        </p:grpSpPr>
        <p:sp>
          <p:nvSpPr>
            <p:cNvPr id="120" name="object 12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00B5F0"/>
            </a:solidFill>
          </p:spPr>
          <p:txBody>
            <a:bodyPr wrap="square" lIns="0" tIns="0" rIns="0" bIns="0" rtlCol="0"/>
            <a:lstStyle/>
            <a:p>
              <a:endParaRPr/>
            </a:p>
          </p:txBody>
        </p:sp>
        <p:pic>
          <p:nvPicPr>
            <p:cNvPr id="121" name="object 121"/>
            <p:cNvPicPr/>
            <p:nvPr/>
          </p:nvPicPr>
          <p:blipFill>
            <a:blip r:embed="rId79" cstate="print"/>
            <a:stretch>
              <a:fillRect/>
            </a:stretch>
          </p:blipFill>
          <p:spPr>
            <a:xfrm>
              <a:off x="7296200" y="7900047"/>
              <a:ext cx="133946" cy="272453"/>
            </a:xfrm>
            <a:prstGeom prst="rect">
              <a:avLst/>
            </a:prstGeom>
          </p:spPr>
        </p:pic>
        <p:pic>
          <p:nvPicPr>
            <p:cNvPr id="122" name="object 122"/>
            <p:cNvPicPr/>
            <p:nvPr/>
          </p:nvPicPr>
          <p:blipFill>
            <a:blip r:embed="rId80" cstate="print"/>
            <a:stretch>
              <a:fillRect/>
            </a:stretch>
          </p:blipFill>
          <p:spPr>
            <a:xfrm>
              <a:off x="7294664" y="8228850"/>
              <a:ext cx="137020" cy="135483"/>
            </a:xfrm>
            <a:prstGeom prst="rect">
              <a:avLst/>
            </a:prstGeom>
          </p:spPr>
        </p:pic>
      </p:grpSp>
      <p:pic>
        <p:nvPicPr>
          <p:cNvPr id="123" name="object 123"/>
          <p:cNvPicPr/>
          <p:nvPr/>
        </p:nvPicPr>
        <p:blipFill>
          <a:blip r:embed="rId81" cstate="print"/>
          <a:stretch>
            <a:fillRect/>
          </a:stretch>
        </p:blipFill>
        <p:spPr>
          <a:xfrm>
            <a:off x="7183539" y="8530233"/>
            <a:ext cx="368401" cy="688085"/>
          </a:xfrm>
          <a:prstGeom prst="rect">
            <a:avLst/>
          </a:prstGeom>
        </p:spPr>
      </p:pic>
      <p:grpSp>
        <p:nvGrpSpPr>
          <p:cNvPr id="124" name="object 124"/>
          <p:cNvGrpSpPr/>
          <p:nvPr/>
        </p:nvGrpSpPr>
        <p:grpSpPr>
          <a:xfrm>
            <a:off x="7183539" y="9274619"/>
            <a:ext cx="368935" cy="688340"/>
            <a:chOff x="7183539" y="9274619"/>
            <a:chExt cx="368935" cy="688340"/>
          </a:xfrm>
        </p:grpSpPr>
        <p:sp>
          <p:nvSpPr>
            <p:cNvPr id="125" name="object 12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26" name="object 126"/>
            <p:cNvPicPr/>
            <p:nvPr/>
          </p:nvPicPr>
          <p:blipFill>
            <a:blip r:embed="rId82" cstate="print"/>
            <a:stretch>
              <a:fillRect/>
            </a:stretch>
          </p:blipFill>
          <p:spPr>
            <a:xfrm>
              <a:off x="7323581" y="9341637"/>
              <a:ext cx="79184" cy="121742"/>
            </a:xfrm>
            <a:prstGeom prst="rect">
              <a:avLst/>
            </a:prstGeom>
          </p:spPr>
        </p:pic>
        <p:pic>
          <p:nvPicPr>
            <p:cNvPr id="127" name="object 127"/>
            <p:cNvPicPr/>
            <p:nvPr/>
          </p:nvPicPr>
          <p:blipFill>
            <a:blip r:embed="rId83" cstate="print"/>
            <a:stretch>
              <a:fillRect/>
            </a:stretch>
          </p:blipFill>
          <p:spPr>
            <a:xfrm>
              <a:off x="7296200" y="9483178"/>
              <a:ext cx="133946" cy="420141"/>
            </a:xfrm>
            <a:prstGeom prst="rect">
              <a:avLst/>
            </a:prstGeom>
          </p:spPr>
        </p:pic>
      </p:grpSp>
      <p:grpSp>
        <p:nvGrpSpPr>
          <p:cNvPr id="128" name="object 2"/>
          <p:cNvGrpSpPr/>
          <p:nvPr/>
        </p:nvGrpSpPr>
        <p:grpSpPr>
          <a:xfrm>
            <a:off x="3415956" y="10148442"/>
            <a:ext cx="703580" cy="91440"/>
            <a:chOff x="3415956" y="10148442"/>
            <a:chExt cx="703580" cy="91440"/>
          </a:xfrm>
        </p:grpSpPr>
        <p:sp>
          <p:nvSpPr>
            <p:cNvPr id="129" name="object 3"/>
            <p:cNvSpPr/>
            <p:nvPr/>
          </p:nvSpPr>
          <p:spPr>
            <a:xfrm>
              <a:off x="3415956"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pic>
          <p:nvPicPr>
            <p:cNvPr id="130" name="object 4"/>
            <p:cNvPicPr/>
            <p:nvPr/>
          </p:nvPicPr>
          <p:blipFill>
            <a:blip r:embed="rId84" cstate="print"/>
            <a:stretch>
              <a:fillRect/>
            </a:stretch>
          </p:blipFill>
          <p:spPr>
            <a:xfrm>
              <a:off x="3673220" y="10148442"/>
              <a:ext cx="187236" cy="91325"/>
            </a:xfrm>
            <a:prstGeom prst="rect">
              <a:avLst/>
            </a:prstGeom>
          </p:spPr>
        </p:pic>
        <p:sp>
          <p:nvSpPr>
            <p:cNvPr id="131"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3930" y="1084859"/>
              <a:ext cx="6106160" cy="4306570"/>
            </a:xfrm>
            <a:custGeom>
              <a:avLst/>
              <a:gdLst/>
              <a:ahLst/>
              <a:cxnLst/>
              <a:rect l="l" t="t" r="r" b="b"/>
              <a:pathLst>
                <a:path w="6106159" h="4306570">
                  <a:moveTo>
                    <a:pt x="6105817" y="4306493"/>
                  </a:moveTo>
                  <a:lnTo>
                    <a:pt x="0" y="4306493"/>
                  </a:lnTo>
                  <a:lnTo>
                    <a:pt x="0" y="0"/>
                  </a:lnTo>
                  <a:lnTo>
                    <a:pt x="6105817" y="0"/>
                  </a:lnTo>
                  <a:lnTo>
                    <a:pt x="6105817" y="4306493"/>
                  </a:lnTo>
                  <a:close/>
                </a:path>
              </a:pathLst>
            </a:custGeom>
            <a:solidFill>
              <a:srgbClr val="E4F6FC"/>
            </a:solidFill>
          </p:spPr>
          <p:txBody>
            <a:bodyPr wrap="square" lIns="0" tIns="0" rIns="0" bIns="0" rtlCol="0"/>
            <a:lstStyle/>
            <a:p>
              <a:endParaRPr/>
            </a:p>
          </p:txBody>
        </p:sp>
        <p:sp>
          <p:nvSpPr>
            <p:cNvPr id="8" name="object 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6D6E6F"/>
            </a:solidFill>
          </p:spPr>
          <p:txBody>
            <a:bodyPr wrap="square" lIns="0" tIns="0" rIns="0" bIns="0" rtlCol="0"/>
            <a:lstStyle/>
            <a:p>
              <a:endParaRPr/>
            </a:p>
          </p:txBody>
        </p:sp>
        <p:sp>
          <p:nvSpPr>
            <p:cNvPr id="9" name="object 9"/>
            <p:cNvSpPr/>
            <p:nvPr/>
          </p:nvSpPr>
          <p:spPr>
            <a:xfrm>
              <a:off x="1071664" y="1483714"/>
              <a:ext cx="518159" cy="255904"/>
            </a:xfrm>
            <a:custGeom>
              <a:avLst/>
              <a:gdLst/>
              <a:ahLst/>
              <a:cxnLst/>
              <a:rect l="l" t="t" r="r" b="b"/>
              <a:pathLst>
                <a:path w="518159" h="255905">
                  <a:moveTo>
                    <a:pt x="257276" y="156768"/>
                  </a:moveTo>
                  <a:lnTo>
                    <a:pt x="254241" y="150710"/>
                  </a:lnTo>
                  <a:lnTo>
                    <a:pt x="237477" y="150710"/>
                  </a:lnTo>
                  <a:lnTo>
                    <a:pt x="237477" y="143078"/>
                  </a:lnTo>
                  <a:lnTo>
                    <a:pt x="235572" y="130060"/>
                  </a:lnTo>
                  <a:lnTo>
                    <a:pt x="230238" y="122174"/>
                  </a:lnTo>
                  <a:lnTo>
                    <a:pt x="222046" y="118287"/>
                  </a:lnTo>
                  <a:lnTo>
                    <a:pt x="211582" y="117233"/>
                  </a:lnTo>
                  <a:lnTo>
                    <a:pt x="205524" y="117233"/>
                  </a:lnTo>
                  <a:lnTo>
                    <a:pt x="205524" y="143078"/>
                  </a:lnTo>
                  <a:lnTo>
                    <a:pt x="205524" y="150710"/>
                  </a:lnTo>
                  <a:lnTo>
                    <a:pt x="205524" y="175069"/>
                  </a:lnTo>
                  <a:lnTo>
                    <a:pt x="205524" y="184200"/>
                  </a:lnTo>
                  <a:lnTo>
                    <a:pt x="202450" y="185686"/>
                  </a:lnTo>
                  <a:lnTo>
                    <a:pt x="144614" y="185686"/>
                  </a:lnTo>
                  <a:lnTo>
                    <a:pt x="144614" y="175069"/>
                  </a:lnTo>
                  <a:lnTo>
                    <a:pt x="205524" y="175069"/>
                  </a:lnTo>
                  <a:lnTo>
                    <a:pt x="205524" y="150710"/>
                  </a:lnTo>
                  <a:lnTo>
                    <a:pt x="144614" y="150710"/>
                  </a:lnTo>
                  <a:lnTo>
                    <a:pt x="144614" y="140042"/>
                  </a:lnTo>
                  <a:lnTo>
                    <a:pt x="202450" y="140042"/>
                  </a:lnTo>
                  <a:lnTo>
                    <a:pt x="205524" y="143078"/>
                  </a:lnTo>
                  <a:lnTo>
                    <a:pt x="205524" y="117233"/>
                  </a:lnTo>
                  <a:lnTo>
                    <a:pt x="144614" y="117233"/>
                  </a:lnTo>
                  <a:lnTo>
                    <a:pt x="144614" y="108051"/>
                  </a:lnTo>
                  <a:lnTo>
                    <a:pt x="207022" y="108051"/>
                  </a:lnTo>
                  <a:lnTo>
                    <a:pt x="218541" y="107061"/>
                  </a:lnTo>
                  <a:lnTo>
                    <a:pt x="226060" y="103492"/>
                  </a:lnTo>
                  <a:lnTo>
                    <a:pt x="230136" y="96507"/>
                  </a:lnTo>
                  <a:lnTo>
                    <a:pt x="231203" y="86766"/>
                  </a:lnTo>
                  <a:lnTo>
                    <a:pt x="231381" y="85229"/>
                  </a:lnTo>
                  <a:lnTo>
                    <a:pt x="231381" y="76098"/>
                  </a:lnTo>
                  <a:lnTo>
                    <a:pt x="231203" y="74561"/>
                  </a:lnTo>
                  <a:lnTo>
                    <a:pt x="230136" y="64833"/>
                  </a:lnTo>
                  <a:lnTo>
                    <a:pt x="226060" y="57848"/>
                  </a:lnTo>
                  <a:lnTo>
                    <a:pt x="218541" y="54279"/>
                  </a:lnTo>
                  <a:lnTo>
                    <a:pt x="207022" y="53276"/>
                  </a:lnTo>
                  <a:lnTo>
                    <a:pt x="199428" y="53276"/>
                  </a:lnTo>
                  <a:lnTo>
                    <a:pt x="199428" y="74561"/>
                  </a:lnTo>
                  <a:lnTo>
                    <a:pt x="199428" y="86766"/>
                  </a:lnTo>
                  <a:lnTo>
                    <a:pt x="144614" y="86766"/>
                  </a:lnTo>
                  <a:lnTo>
                    <a:pt x="144614" y="74561"/>
                  </a:lnTo>
                  <a:lnTo>
                    <a:pt x="199428" y="74561"/>
                  </a:lnTo>
                  <a:lnTo>
                    <a:pt x="199428" y="53276"/>
                  </a:lnTo>
                  <a:lnTo>
                    <a:pt x="144614" y="53276"/>
                  </a:lnTo>
                  <a:lnTo>
                    <a:pt x="144614" y="44157"/>
                  </a:lnTo>
                  <a:lnTo>
                    <a:pt x="255739" y="44157"/>
                  </a:lnTo>
                  <a:lnTo>
                    <a:pt x="255739" y="18262"/>
                  </a:lnTo>
                  <a:lnTo>
                    <a:pt x="144614" y="18262"/>
                  </a:lnTo>
                  <a:lnTo>
                    <a:pt x="144614" y="1485"/>
                  </a:lnTo>
                  <a:lnTo>
                    <a:pt x="137020" y="0"/>
                  </a:lnTo>
                  <a:lnTo>
                    <a:pt x="118757" y="0"/>
                  </a:lnTo>
                  <a:lnTo>
                    <a:pt x="112661" y="1485"/>
                  </a:lnTo>
                  <a:lnTo>
                    <a:pt x="112661" y="18262"/>
                  </a:lnTo>
                  <a:lnTo>
                    <a:pt x="3073" y="18262"/>
                  </a:lnTo>
                  <a:lnTo>
                    <a:pt x="3073" y="44157"/>
                  </a:lnTo>
                  <a:lnTo>
                    <a:pt x="112661" y="44157"/>
                  </a:lnTo>
                  <a:lnTo>
                    <a:pt x="112661" y="53276"/>
                  </a:lnTo>
                  <a:lnTo>
                    <a:pt x="112661" y="74561"/>
                  </a:lnTo>
                  <a:lnTo>
                    <a:pt x="112661" y="86766"/>
                  </a:lnTo>
                  <a:lnTo>
                    <a:pt x="57848" y="86766"/>
                  </a:lnTo>
                  <a:lnTo>
                    <a:pt x="57848" y="76098"/>
                  </a:lnTo>
                  <a:lnTo>
                    <a:pt x="60921" y="74561"/>
                  </a:lnTo>
                  <a:lnTo>
                    <a:pt x="112661" y="74561"/>
                  </a:lnTo>
                  <a:lnTo>
                    <a:pt x="112661" y="53276"/>
                  </a:lnTo>
                  <a:lnTo>
                    <a:pt x="48717" y="53276"/>
                  </a:lnTo>
                  <a:lnTo>
                    <a:pt x="38087" y="54279"/>
                  </a:lnTo>
                  <a:lnTo>
                    <a:pt x="31026" y="57848"/>
                  </a:lnTo>
                  <a:lnTo>
                    <a:pt x="27101" y="64833"/>
                  </a:lnTo>
                  <a:lnTo>
                    <a:pt x="25895" y="76098"/>
                  </a:lnTo>
                  <a:lnTo>
                    <a:pt x="25895" y="85229"/>
                  </a:lnTo>
                  <a:lnTo>
                    <a:pt x="27101" y="96507"/>
                  </a:lnTo>
                  <a:lnTo>
                    <a:pt x="31026" y="103492"/>
                  </a:lnTo>
                  <a:lnTo>
                    <a:pt x="38087" y="107061"/>
                  </a:lnTo>
                  <a:lnTo>
                    <a:pt x="48717" y="108051"/>
                  </a:lnTo>
                  <a:lnTo>
                    <a:pt x="112661" y="108051"/>
                  </a:lnTo>
                  <a:lnTo>
                    <a:pt x="112661" y="117233"/>
                  </a:lnTo>
                  <a:lnTo>
                    <a:pt x="15227" y="117233"/>
                  </a:lnTo>
                  <a:lnTo>
                    <a:pt x="15227" y="140042"/>
                  </a:lnTo>
                  <a:lnTo>
                    <a:pt x="112661" y="140042"/>
                  </a:lnTo>
                  <a:lnTo>
                    <a:pt x="112661" y="150710"/>
                  </a:lnTo>
                  <a:lnTo>
                    <a:pt x="0" y="150710"/>
                  </a:lnTo>
                  <a:lnTo>
                    <a:pt x="0" y="175069"/>
                  </a:lnTo>
                  <a:lnTo>
                    <a:pt x="112661" y="175069"/>
                  </a:lnTo>
                  <a:lnTo>
                    <a:pt x="112661" y="185686"/>
                  </a:lnTo>
                  <a:lnTo>
                    <a:pt x="19786" y="185686"/>
                  </a:lnTo>
                  <a:lnTo>
                    <a:pt x="15227" y="188760"/>
                  </a:lnTo>
                  <a:lnTo>
                    <a:pt x="15227" y="210045"/>
                  </a:lnTo>
                  <a:lnTo>
                    <a:pt x="112661" y="210045"/>
                  </a:lnTo>
                  <a:lnTo>
                    <a:pt x="112661" y="220713"/>
                  </a:lnTo>
                  <a:lnTo>
                    <a:pt x="111125" y="223786"/>
                  </a:lnTo>
                  <a:lnTo>
                    <a:pt x="65481" y="223786"/>
                  </a:lnTo>
                  <a:lnTo>
                    <a:pt x="65481" y="237477"/>
                  </a:lnTo>
                  <a:lnTo>
                    <a:pt x="66878" y="246291"/>
                  </a:lnTo>
                  <a:lnTo>
                    <a:pt x="72123" y="250812"/>
                  </a:lnTo>
                  <a:lnTo>
                    <a:pt x="82791" y="252488"/>
                  </a:lnTo>
                  <a:lnTo>
                    <a:pt x="100457" y="252717"/>
                  </a:lnTo>
                  <a:lnTo>
                    <a:pt x="118922" y="252247"/>
                  </a:lnTo>
                  <a:lnTo>
                    <a:pt x="132816" y="248920"/>
                  </a:lnTo>
                  <a:lnTo>
                    <a:pt x="141566" y="239864"/>
                  </a:lnTo>
                  <a:lnTo>
                    <a:pt x="144614" y="222250"/>
                  </a:lnTo>
                  <a:lnTo>
                    <a:pt x="144614" y="210045"/>
                  </a:lnTo>
                  <a:lnTo>
                    <a:pt x="211582" y="210045"/>
                  </a:lnTo>
                  <a:lnTo>
                    <a:pt x="222046" y="208838"/>
                  </a:lnTo>
                  <a:lnTo>
                    <a:pt x="230238" y="204927"/>
                  </a:lnTo>
                  <a:lnTo>
                    <a:pt x="235572" y="197878"/>
                  </a:lnTo>
                  <a:lnTo>
                    <a:pt x="237477" y="187223"/>
                  </a:lnTo>
                  <a:lnTo>
                    <a:pt x="237477" y="175069"/>
                  </a:lnTo>
                  <a:lnTo>
                    <a:pt x="252704" y="175069"/>
                  </a:lnTo>
                  <a:lnTo>
                    <a:pt x="257276" y="170510"/>
                  </a:lnTo>
                  <a:lnTo>
                    <a:pt x="257276" y="156768"/>
                  </a:lnTo>
                  <a:close/>
                </a:path>
                <a:path w="518159" h="255905">
                  <a:moveTo>
                    <a:pt x="436905" y="9131"/>
                  </a:moveTo>
                  <a:lnTo>
                    <a:pt x="336448" y="9131"/>
                  </a:lnTo>
                  <a:lnTo>
                    <a:pt x="336448" y="0"/>
                  </a:lnTo>
                  <a:lnTo>
                    <a:pt x="310553" y="0"/>
                  </a:lnTo>
                  <a:lnTo>
                    <a:pt x="309016" y="6108"/>
                  </a:lnTo>
                  <a:lnTo>
                    <a:pt x="305219" y="25590"/>
                  </a:lnTo>
                  <a:lnTo>
                    <a:pt x="302933" y="34632"/>
                  </a:lnTo>
                  <a:lnTo>
                    <a:pt x="300634" y="41960"/>
                  </a:lnTo>
                  <a:lnTo>
                    <a:pt x="298348" y="48717"/>
                  </a:lnTo>
                  <a:lnTo>
                    <a:pt x="293027" y="64617"/>
                  </a:lnTo>
                  <a:lnTo>
                    <a:pt x="287705" y="77647"/>
                  </a:lnTo>
                  <a:lnTo>
                    <a:pt x="281241" y="90678"/>
                  </a:lnTo>
                  <a:lnTo>
                    <a:pt x="272503" y="106565"/>
                  </a:lnTo>
                  <a:lnTo>
                    <a:pt x="269430" y="111125"/>
                  </a:lnTo>
                  <a:lnTo>
                    <a:pt x="267931" y="114147"/>
                  </a:lnTo>
                  <a:lnTo>
                    <a:pt x="267931" y="120256"/>
                  </a:lnTo>
                  <a:lnTo>
                    <a:pt x="269252" y="127850"/>
                  </a:lnTo>
                  <a:lnTo>
                    <a:pt x="272859" y="134150"/>
                  </a:lnTo>
                  <a:lnTo>
                    <a:pt x="278180" y="138455"/>
                  </a:lnTo>
                  <a:lnTo>
                    <a:pt x="284657" y="140042"/>
                  </a:lnTo>
                  <a:lnTo>
                    <a:pt x="289217" y="140042"/>
                  </a:lnTo>
                  <a:lnTo>
                    <a:pt x="292290" y="136969"/>
                  </a:lnTo>
                  <a:lnTo>
                    <a:pt x="293789" y="132410"/>
                  </a:lnTo>
                  <a:lnTo>
                    <a:pt x="293789" y="255739"/>
                  </a:lnTo>
                  <a:lnTo>
                    <a:pt x="322707" y="255739"/>
                  </a:lnTo>
                  <a:lnTo>
                    <a:pt x="322707" y="132410"/>
                  </a:lnTo>
                  <a:lnTo>
                    <a:pt x="322707" y="70002"/>
                  </a:lnTo>
                  <a:lnTo>
                    <a:pt x="328726" y="50279"/>
                  </a:lnTo>
                  <a:lnTo>
                    <a:pt x="333019" y="33108"/>
                  </a:lnTo>
                  <a:lnTo>
                    <a:pt x="335584" y="19926"/>
                  </a:lnTo>
                  <a:lnTo>
                    <a:pt x="336448" y="12153"/>
                  </a:lnTo>
                  <a:lnTo>
                    <a:pt x="336448" y="39585"/>
                  </a:lnTo>
                  <a:lnTo>
                    <a:pt x="357733" y="39585"/>
                  </a:lnTo>
                  <a:lnTo>
                    <a:pt x="355815" y="63665"/>
                  </a:lnTo>
                  <a:lnTo>
                    <a:pt x="351624" y="85051"/>
                  </a:lnTo>
                  <a:lnTo>
                    <a:pt x="344030" y="106146"/>
                  </a:lnTo>
                  <a:lnTo>
                    <a:pt x="331889" y="129387"/>
                  </a:lnTo>
                  <a:lnTo>
                    <a:pt x="327266" y="136969"/>
                  </a:lnTo>
                  <a:lnTo>
                    <a:pt x="325780" y="140042"/>
                  </a:lnTo>
                  <a:lnTo>
                    <a:pt x="325780" y="153746"/>
                  </a:lnTo>
                  <a:lnTo>
                    <a:pt x="334911" y="161328"/>
                  </a:lnTo>
                  <a:lnTo>
                    <a:pt x="348602" y="161328"/>
                  </a:lnTo>
                  <a:lnTo>
                    <a:pt x="353161" y="155282"/>
                  </a:lnTo>
                  <a:lnTo>
                    <a:pt x="357733" y="146151"/>
                  </a:lnTo>
                  <a:lnTo>
                    <a:pt x="364553" y="152095"/>
                  </a:lnTo>
                  <a:lnTo>
                    <a:pt x="371233" y="158318"/>
                  </a:lnTo>
                  <a:lnTo>
                    <a:pt x="377634" y="164553"/>
                  </a:lnTo>
                  <a:lnTo>
                    <a:pt x="383628" y="170510"/>
                  </a:lnTo>
                  <a:lnTo>
                    <a:pt x="376364" y="182168"/>
                  </a:lnTo>
                  <a:lnTo>
                    <a:pt x="367830" y="194271"/>
                  </a:lnTo>
                  <a:lnTo>
                    <a:pt x="357289" y="206667"/>
                  </a:lnTo>
                  <a:lnTo>
                    <a:pt x="344043" y="219176"/>
                  </a:lnTo>
                  <a:lnTo>
                    <a:pt x="337934" y="223786"/>
                  </a:lnTo>
                  <a:lnTo>
                    <a:pt x="333375" y="228358"/>
                  </a:lnTo>
                  <a:lnTo>
                    <a:pt x="333375" y="243535"/>
                  </a:lnTo>
                  <a:lnTo>
                    <a:pt x="339471" y="252717"/>
                  </a:lnTo>
                  <a:lnTo>
                    <a:pt x="350139" y="252717"/>
                  </a:lnTo>
                  <a:lnTo>
                    <a:pt x="364401" y="246557"/>
                  </a:lnTo>
                  <a:lnTo>
                    <a:pt x="399808" y="204546"/>
                  </a:lnTo>
                  <a:lnTo>
                    <a:pt x="422465" y="146773"/>
                  </a:lnTo>
                  <a:lnTo>
                    <a:pt x="430110" y="101828"/>
                  </a:lnTo>
                  <a:lnTo>
                    <a:pt x="430301" y="98920"/>
                  </a:lnTo>
                  <a:lnTo>
                    <a:pt x="430809" y="91338"/>
                  </a:lnTo>
                  <a:lnTo>
                    <a:pt x="428231" y="79006"/>
                  </a:lnTo>
                  <a:lnTo>
                    <a:pt x="421665" y="72669"/>
                  </a:lnTo>
                  <a:lnTo>
                    <a:pt x="412813" y="70345"/>
                  </a:lnTo>
                  <a:lnTo>
                    <a:pt x="403415" y="70002"/>
                  </a:lnTo>
                  <a:lnTo>
                    <a:pt x="400342" y="70002"/>
                  </a:lnTo>
                  <a:lnTo>
                    <a:pt x="400342" y="98920"/>
                  </a:lnTo>
                  <a:lnTo>
                    <a:pt x="400240" y="106565"/>
                  </a:lnTo>
                  <a:lnTo>
                    <a:pt x="400037" y="109588"/>
                  </a:lnTo>
                  <a:lnTo>
                    <a:pt x="399021" y="117970"/>
                  </a:lnTo>
                  <a:lnTo>
                    <a:pt x="397154" y="128574"/>
                  </a:lnTo>
                  <a:lnTo>
                    <a:pt x="394296" y="140042"/>
                  </a:lnTo>
                  <a:lnTo>
                    <a:pt x="388747" y="135699"/>
                  </a:lnTo>
                  <a:lnTo>
                    <a:pt x="383222" y="131483"/>
                  </a:lnTo>
                  <a:lnTo>
                    <a:pt x="377139" y="127000"/>
                  </a:lnTo>
                  <a:lnTo>
                    <a:pt x="369938" y="121793"/>
                  </a:lnTo>
                  <a:lnTo>
                    <a:pt x="371424" y="115697"/>
                  </a:lnTo>
                  <a:lnTo>
                    <a:pt x="374472" y="109639"/>
                  </a:lnTo>
                  <a:lnTo>
                    <a:pt x="377520" y="98920"/>
                  </a:lnTo>
                  <a:lnTo>
                    <a:pt x="400342" y="98920"/>
                  </a:lnTo>
                  <a:lnTo>
                    <a:pt x="400342" y="70002"/>
                  </a:lnTo>
                  <a:lnTo>
                    <a:pt x="383628" y="70002"/>
                  </a:lnTo>
                  <a:lnTo>
                    <a:pt x="385368" y="58839"/>
                  </a:lnTo>
                  <a:lnTo>
                    <a:pt x="386257" y="50279"/>
                  </a:lnTo>
                  <a:lnTo>
                    <a:pt x="386600" y="43916"/>
                  </a:lnTo>
                  <a:lnTo>
                    <a:pt x="386651" y="39585"/>
                  </a:lnTo>
                  <a:lnTo>
                    <a:pt x="436905" y="39585"/>
                  </a:lnTo>
                  <a:lnTo>
                    <a:pt x="436905" y="9131"/>
                  </a:lnTo>
                  <a:close/>
                </a:path>
                <a:path w="518159" h="255905">
                  <a:moveTo>
                    <a:pt x="467321" y="19799"/>
                  </a:moveTo>
                  <a:lnTo>
                    <a:pt x="439928" y="19799"/>
                  </a:lnTo>
                  <a:lnTo>
                    <a:pt x="439928" y="194818"/>
                  </a:lnTo>
                  <a:lnTo>
                    <a:pt x="467321" y="194818"/>
                  </a:lnTo>
                  <a:lnTo>
                    <a:pt x="467321" y="19799"/>
                  </a:lnTo>
                  <a:close/>
                </a:path>
                <a:path w="518159" h="255905">
                  <a:moveTo>
                    <a:pt x="517575" y="9131"/>
                  </a:moveTo>
                  <a:lnTo>
                    <a:pt x="516039" y="0"/>
                  </a:lnTo>
                  <a:lnTo>
                    <a:pt x="487108" y="0"/>
                  </a:lnTo>
                  <a:lnTo>
                    <a:pt x="487108" y="214617"/>
                  </a:lnTo>
                  <a:lnTo>
                    <a:pt x="485622" y="216154"/>
                  </a:lnTo>
                  <a:lnTo>
                    <a:pt x="482549" y="216154"/>
                  </a:lnTo>
                  <a:lnTo>
                    <a:pt x="481063" y="217690"/>
                  </a:lnTo>
                  <a:lnTo>
                    <a:pt x="462749" y="217690"/>
                  </a:lnTo>
                  <a:lnTo>
                    <a:pt x="456463" y="217957"/>
                  </a:lnTo>
                  <a:lnTo>
                    <a:pt x="450037" y="219786"/>
                  </a:lnTo>
                  <a:lnTo>
                    <a:pt x="445020" y="224751"/>
                  </a:lnTo>
                  <a:lnTo>
                    <a:pt x="443014" y="234403"/>
                  </a:lnTo>
                  <a:lnTo>
                    <a:pt x="445389" y="244995"/>
                  </a:lnTo>
                  <a:lnTo>
                    <a:pt x="451751" y="250431"/>
                  </a:lnTo>
                  <a:lnTo>
                    <a:pt x="460984" y="252437"/>
                  </a:lnTo>
                  <a:lnTo>
                    <a:pt x="471932" y="252717"/>
                  </a:lnTo>
                  <a:lnTo>
                    <a:pt x="486511" y="252704"/>
                  </a:lnTo>
                  <a:lnTo>
                    <a:pt x="517512" y="224751"/>
                  </a:lnTo>
                  <a:lnTo>
                    <a:pt x="517575" y="9131"/>
                  </a:lnTo>
                  <a:close/>
                </a:path>
              </a:pathLst>
            </a:custGeom>
            <a:solidFill>
              <a:srgbClr val="00B5F0"/>
            </a:solidFill>
          </p:spPr>
          <p:txBody>
            <a:bodyPr wrap="square" lIns="0" tIns="0" rIns="0" bIns="0" rtlCol="0"/>
            <a:lstStyle/>
            <a:p>
              <a:endParaRPr/>
            </a:p>
          </p:txBody>
        </p:sp>
        <p:pic>
          <p:nvPicPr>
            <p:cNvPr id="10" name="object 10"/>
            <p:cNvPicPr/>
            <p:nvPr/>
          </p:nvPicPr>
          <p:blipFill>
            <a:blip r:embed="rId2" cstate="print"/>
            <a:stretch>
              <a:fillRect/>
            </a:stretch>
          </p:blipFill>
          <p:spPr>
            <a:xfrm>
              <a:off x="1672970" y="1489824"/>
              <a:ext cx="86766" cy="229831"/>
            </a:xfrm>
            <a:prstGeom prst="rect">
              <a:avLst/>
            </a:prstGeom>
          </p:spPr>
        </p:pic>
        <p:sp>
          <p:nvSpPr>
            <p:cNvPr id="11" name="object 11"/>
            <p:cNvSpPr/>
            <p:nvPr/>
          </p:nvSpPr>
          <p:spPr>
            <a:xfrm>
              <a:off x="1905889" y="1524787"/>
              <a:ext cx="45720" cy="172085"/>
            </a:xfrm>
            <a:custGeom>
              <a:avLst/>
              <a:gdLst/>
              <a:ahLst/>
              <a:cxnLst/>
              <a:rect l="l" t="t" r="r" b="b"/>
              <a:pathLst>
                <a:path w="45719" h="172085">
                  <a:moveTo>
                    <a:pt x="22821" y="45694"/>
                  </a:moveTo>
                  <a:lnTo>
                    <a:pt x="14107" y="43837"/>
                  </a:lnTo>
                  <a:lnTo>
                    <a:pt x="6834" y="38841"/>
                  </a:lnTo>
                  <a:lnTo>
                    <a:pt x="1849" y="31566"/>
                  </a:lnTo>
                  <a:lnTo>
                    <a:pt x="0" y="22872"/>
                  </a:lnTo>
                  <a:lnTo>
                    <a:pt x="1849" y="14149"/>
                  </a:lnTo>
                  <a:lnTo>
                    <a:pt x="6834" y="6859"/>
                  </a:lnTo>
                  <a:lnTo>
                    <a:pt x="14107" y="1857"/>
                  </a:lnTo>
                  <a:lnTo>
                    <a:pt x="22821" y="0"/>
                  </a:lnTo>
                  <a:lnTo>
                    <a:pt x="31515" y="1857"/>
                  </a:lnTo>
                  <a:lnTo>
                    <a:pt x="38790" y="6859"/>
                  </a:lnTo>
                  <a:lnTo>
                    <a:pt x="43787" y="14149"/>
                  </a:lnTo>
                  <a:lnTo>
                    <a:pt x="45643" y="22872"/>
                  </a:lnTo>
                  <a:lnTo>
                    <a:pt x="43787" y="31566"/>
                  </a:lnTo>
                  <a:lnTo>
                    <a:pt x="38790" y="38841"/>
                  </a:lnTo>
                  <a:lnTo>
                    <a:pt x="31515" y="43837"/>
                  </a:lnTo>
                  <a:lnTo>
                    <a:pt x="22821" y="45694"/>
                  </a:lnTo>
                  <a:close/>
                </a:path>
                <a:path w="45719" h="172085">
                  <a:moveTo>
                    <a:pt x="22821" y="172046"/>
                  </a:moveTo>
                  <a:lnTo>
                    <a:pt x="14107" y="170191"/>
                  </a:lnTo>
                  <a:lnTo>
                    <a:pt x="6834" y="165193"/>
                  </a:lnTo>
                  <a:lnTo>
                    <a:pt x="1849" y="157907"/>
                  </a:lnTo>
                  <a:lnTo>
                    <a:pt x="0" y="149186"/>
                  </a:lnTo>
                  <a:lnTo>
                    <a:pt x="1849" y="140733"/>
                  </a:lnTo>
                  <a:lnTo>
                    <a:pt x="6834" y="133986"/>
                  </a:lnTo>
                  <a:lnTo>
                    <a:pt x="14107" y="129518"/>
                  </a:lnTo>
                  <a:lnTo>
                    <a:pt x="22821" y="127901"/>
                  </a:lnTo>
                  <a:lnTo>
                    <a:pt x="31515" y="129518"/>
                  </a:lnTo>
                  <a:lnTo>
                    <a:pt x="38790" y="133986"/>
                  </a:lnTo>
                  <a:lnTo>
                    <a:pt x="43787" y="140733"/>
                  </a:lnTo>
                  <a:lnTo>
                    <a:pt x="45643" y="149186"/>
                  </a:lnTo>
                  <a:lnTo>
                    <a:pt x="43787" y="157907"/>
                  </a:lnTo>
                  <a:lnTo>
                    <a:pt x="38790" y="165193"/>
                  </a:lnTo>
                  <a:lnTo>
                    <a:pt x="31515" y="170191"/>
                  </a:lnTo>
                  <a:lnTo>
                    <a:pt x="22821" y="172046"/>
                  </a:lnTo>
                  <a:close/>
                </a:path>
              </a:pathLst>
            </a:custGeom>
            <a:solidFill>
              <a:srgbClr val="00B5F0"/>
            </a:solidFill>
          </p:spPr>
          <p:txBody>
            <a:bodyPr wrap="square" lIns="0" tIns="0" rIns="0" bIns="0" rtlCol="0"/>
            <a:lstStyle/>
            <a:p>
              <a:endParaRPr/>
            </a:p>
          </p:txBody>
        </p:sp>
        <p:pic>
          <p:nvPicPr>
            <p:cNvPr id="12" name="object 12"/>
            <p:cNvPicPr/>
            <p:nvPr/>
          </p:nvPicPr>
          <p:blipFill>
            <a:blip r:embed="rId3" cstate="print"/>
            <a:stretch>
              <a:fillRect/>
            </a:stretch>
          </p:blipFill>
          <p:spPr>
            <a:xfrm>
              <a:off x="2064194" y="1482178"/>
              <a:ext cx="2909049" cy="255739"/>
            </a:xfrm>
            <a:prstGeom prst="rect">
              <a:avLst/>
            </a:prstGeom>
          </p:spPr>
        </p:pic>
        <p:pic>
          <p:nvPicPr>
            <p:cNvPr id="13" name="object 13"/>
            <p:cNvPicPr/>
            <p:nvPr/>
          </p:nvPicPr>
          <p:blipFill>
            <a:blip r:embed="rId4" cstate="print"/>
            <a:stretch>
              <a:fillRect/>
            </a:stretch>
          </p:blipFill>
          <p:spPr>
            <a:xfrm>
              <a:off x="1060996" y="1975395"/>
              <a:ext cx="5411635" cy="3100831"/>
            </a:xfrm>
            <a:prstGeom prst="rect">
              <a:avLst/>
            </a:prstGeom>
          </p:spPr>
        </p:pic>
      </p:grpSp>
      <p:grpSp>
        <p:nvGrpSpPr>
          <p:cNvPr id="14" name="object 14"/>
          <p:cNvGrpSpPr/>
          <p:nvPr/>
        </p:nvGrpSpPr>
        <p:grpSpPr>
          <a:xfrm>
            <a:off x="710907" y="5647689"/>
            <a:ext cx="6113780" cy="4315460"/>
            <a:chOff x="710907" y="5647689"/>
            <a:chExt cx="6113780" cy="4315460"/>
          </a:xfrm>
        </p:grpSpPr>
        <p:sp>
          <p:nvSpPr>
            <p:cNvPr id="15" name="object 15"/>
            <p:cNvSpPr/>
            <p:nvPr/>
          </p:nvSpPr>
          <p:spPr>
            <a:xfrm>
              <a:off x="713930" y="5651652"/>
              <a:ext cx="6106160" cy="4306570"/>
            </a:xfrm>
            <a:custGeom>
              <a:avLst/>
              <a:gdLst/>
              <a:ahLst/>
              <a:cxnLst/>
              <a:rect l="l" t="t" r="r" b="b"/>
              <a:pathLst>
                <a:path w="6106159" h="4306570">
                  <a:moveTo>
                    <a:pt x="6105817" y="4306493"/>
                  </a:moveTo>
                  <a:lnTo>
                    <a:pt x="0" y="4306493"/>
                  </a:lnTo>
                  <a:lnTo>
                    <a:pt x="0" y="0"/>
                  </a:lnTo>
                  <a:lnTo>
                    <a:pt x="6105817" y="0"/>
                  </a:lnTo>
                  <a:lnTo>
                    <a:pt x="6105817" y="4306493"/>
                  </a:lnTo>
                  <a:close/>
                </a:path>
              </a:pathLst>
            </a:custGeom>
            <a:solidFill>
              <a:srgbClr val="E4F6FC"/>
            </a:solidFill>
          </p:spPr>
          <p:txBody>
            <a:bodyPr wrap="square" lIns="0" tIns="0" rIns="0" bIns="0" rtlCol="0"/>
            <a:lstStyle/>
            <a:p>
              <a:endParaRPr/>
            </a:p>
          </p:txBody>
        </p:sp>
        <p:sp>
          <p:nvSpPr>
            <p:cNvPr id="16" name="object 16"/>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6D6E6F"/>
            </a:solidFill>
          </p:spPr>
          <p:txBody>
            <a:bodyPr wrap="square" lIns="0" tIns="0" rIns="0" bIns="0" rtlCol="0"/>
            <a:lstStyle/>
            <a:p>
              <a:endParaRPr/>
            </a:p>
          </p:txBody>
        </p:sp>
        <p:pic>
          <p:nvPicPr>
            <p:cNvPr id="17" name="object 17"/>
            <p:cNvPicPr/>
            <p:nvPr/>
          </p:nvPicPr>
          <p:blipFill>
            <a:blip r:embed="rId5" cstate="print"/>
            <a:stretch>
              <a:fillRect/>
            </a:stretch>
          </p:blipFill>
          <p:spPr>
            <a:xfrm>
              <a:off x="1060996" y="6542188"/>
              <a:ext cx="5411635" cy="3100831"/>
            </a:xfrm>
            <a:prstGeom prst="rect">
              <a:avLst/>
            </a:prstGeom>
          </p:spPr>
        </p:pic>
        <p:sp>
          <p:nvSpPr>
            <p:cNvPr id="18" name="object 18"/>
            <p:cNvSpPr/>
            <p:nvPr/>
          </p:nvSpPr>
          <p:spPr>
            <a:xfrm>
              <a:off x="1071664" y="6050508"/>
              <a:ext cx="518159" cy="255904"/>
            </a:xfrm>
            <a:custGeom>
              <a:avLst/>
              <a:gdLst/>
              <a:ahLst/>
              <a:cxnLst/>
              <a:rect l="l" t="t" r="r" b="b"/>
              <a:pathLst>
                <a:path w="518159" h="255904">
                  <a:moveTo>
                    <a:pt x="257276" y="156768"/>
                  </a:moveTo>
                  <a:lnTo>
                    <a:pt x="254241" y="150660"/>
                  </a:lnTo>
                  <a:lnTo>
                    <a:pt x="237477" y="150660"/>
                  </a:lnTo>
                  <a:lnTo>
                    <a:pt x="237477" y="143078"/>
                  </a:lnTo>
                  <a:lnTo>
                    <a:pt x="235572" y="130035"/>
                  </a:lnTo>
                  <a:lnTo>
                    <a:pt x="230238" y="122135"/>
                  </a:lnTo>
                  <a:lnTo>
                    <a:pt x="222046" y="118237"/>
                  </a:lnTo>
                  <a:lnTo>
                    <a:pt x="211582" y="117182"/>
                  </a:lnTo>
                  <a:lnTo>
                    <a:pt x="205524" y="117182"/>
                  </a:lnTo>
                  <a:lnTo>
                    <a:pt x="205524" y="143078"/>
                  </a:lnTo>
                  <a:lnTo>
                    <a:pt x="205524" y="150660"/>
                  </a:lnTo>
                  <a:lnTo>
                    <a:pt x="205524" y="175018"/>
                  </a:lnTo>
                  <a:lnTo>
                    <a:pt x="205524" y="184200"/>
                  </a:lnTo>
                  <a:lnTo>
                    <a:pt x="202450" y="185686"/>
                  </a:lnTo>
                  <a:lnTo>
                    <a:pt x="144614" y="185686"/>
                  </a:lnTo>
                  <a:lnTo>
                    <a:pt x="144614" y="175018"/>
                  </a:lnTo>
                  <a:lnTo>
                    <a:pt x="205524" y="175018"/>
                  </a:lnTo>
                  <a:lnTo>
                    <a:pt x="205524" y="150660"/>
                  </a:lnTo>
                  <a:lnTo>
                    <a:pt x="144614" y="150660"/>
                  </a:lnTo>
                  <a:lnTo>
                    <a:pt x="144614" y="140042"/>
                  </a:lnTo>
                  <a:lnTo>
                    <a:pt x="202450" y="140042"/>
                  </a:lnTo>
                  <a:lnTo>
                    <a:pt x="205524" y="143078"/>
                  </a:lnTo>
                  <a:lnTo>
                    <a:pt x="205524" y="117182"/>
                  </a:lnTo>
                  <a:lnTo>
                    <a:pt x="144614" y="117182"/>
                  </a:lnTo>
                  <a:lnTo>
                    <a:pt x="144614" y="108051"/>
                  </a:lnTo>
                  <a:lnTo>
                    <a:pt x="207022" y="108051"/>
                  </a:lnTo>
                  <a:lnTo>
                    <a:pt x="218541" y="107061"/>
                  </a:lnTo>
                  <a:lnTo>
                    <a:pt x="226060" y="103492"/>
                  </a:lnTo>
                  <a:lnTo>
                    <a:pt x="230136" y="96507"/>
                  </a:lnTo>
                  <a:lnTo>
                    <a:pt x="231203" y="86766"/>
                  </a:lnTo>
                  <a:lnTo>
                    <a:pt x="231381" y="85229"/>
                  </a:lnTo>
                  <a:lnTo>
                    <a:pt x="231381" y="76098"/>
                  </a:lnTo>
                  <a:lnTo>
                    <a:pt x="231203" y="74561"/>
                  </a:lnTo>
                  <a:lnTo>
                    <a:pt x="230136" y="64833"/>
                  </a:lnTo>
                  <a:lnTo>
                    <a:pt x="226060" y="57848"/>
                  </a:lnTo>
                  <a:lnTo>
                    <a:pt x="218541" y="54279"/>
                  </a:lnTo>
                  <a:lnTo>
                    <a:pt x="207022" y="53276"/>
                  </a:lnTo>
                  <a:lnTo>
                    <a:pt x="199428" y="53276"/>
                  </a:lnTo>
                  <a:lnTo>
                    <a:pt x="199428" y="74561"/>
                  </a:lnTo>
                  <a:lnTo>
                    <a:pt x="199428" y="86766"/>
                  </a:lnTo>
                  <a:lnTo>
                    <a:pt x="144614" y="86766"/>
                  </a:lnTo>
                  <a:lnTo>
                    <a:pt x="144614" y="74561"/>
                  </a:lnTo>
                  <a:lnTo>
                    <a:pt x="199428" y="74561"/>
                  </a:lnTo>
                  <a:lnTo>
                    <a:pt x="199428" y="53276"/>
                  </a:lnTo>
                  <a:lnTo>
                    <a:pt x="144614" y="53276"/>
                  </a:lnTo>
                  <a:lnTo>
                    <a:pt x="144614" y="44157"/>
                  </a:lnTo>
                  <a:lnTo>
                    <a:pt x="255739" y="44157"/>
                  </a:lnTo>
                  <a:lnTo>
                    <a:pt x="255739" y="18249"/>
                  </a:lnTo>
                  <a:lnTo>
                    <a:pt x="144614" y="18249"/>
                  </a:lnTo>
                  <a:lnTo>
                    <a:pt x="144614" y="1485"/>
                  </a:lnTo>
                  <a:lnTo>
                    <a:pt x="137020" y="0"/>
                  </a:lnTo>
                  <a:lnTo>
                    <a:pt x="118757" y="0"/>
                  </a:lnTo>
                  <a:lnTo>
                    <a:pt x="112661" y="1485"/>
                  </a:lnTo>
                  <a:lnTo>
                    <a:pt x="112661" y="18249"/>
                  </a:lnTo>
                  <a:lnTo>
                    <a:pt x="3073" y="18249"/>
                  </a:lnTo>
                  <a:lnTo>
                    <a:pt x="3073" y="44157"/>
                  </a:lnTo>
                  <a:lnTo>
                    <a:pt x="112661" y="44157"/>
                  </a:lnTo>
                  <a:lnTo>
                    <a:pt x="112661" y="53276"/>
                  </a:lnTo>
                  <a:lnTo>
                    <a:pt x="112661" y="74561"/>
                  </a:lnTo>
                  <a:lnTo>
                    <a:pt x="112661" y="86766"/>
                  </a:lnTo>
                  <a:lnTo>
                    <a:pt x="57848" y="86766"/>
                  </a:lnTo>
                  <a:lnTo>
                    <a:pt x="57848" y="76098"/>
                  </a:lnTo>
                  <a:lnTo>
                    <a:pt x="60921" y="74561"/>
                  </a:lnTo>
                  <a:lnTo>
                    <a:pt x="112661" y="74561"/>
                  </a:lnTo>
                  <a:lnTo>
                    <a:pt x="112661" y="53276"/>
                  </a:lnTo>
                  <a:lnTo>
                    <a:pt x="48717" y="53276"/>
                  </a:lnTo>
                  <a:lnTo>
                    <a:pt x="38087" y="54279"/>
                  </a:lnTo>
                  <a:lnTo>
                    <a:pt x="31026" y="57848"/>
                  </a:lnTo>
                  <a:lnTo>
                    <a:pt x="27101" y="64833"/>
                  </a:lnTo>
                  <a:lnTo>
                    <a:pt x="25895" y="76098"/>
                  </a:lnTo>
                  <a:lnTo>
                    <a:pt x="25895" y="85229"/>
                  </a:lnTo>
                  <a:lnTo>
                    <a:pt x="27101" y="96507"/>
                  </a:lnTo>
                  <a:lnTo>
                    <a:pt x="31026" y="103492"/>
                  </a:lnTo>
                  <a:lnTo>
                    <a:pt x="38087" y="107061"/>
                  </a:lnTo>
                  <a:lnTo>
                    <a:pt x="48717" y="108051"/>
                  </a:lnTo>
                  <a:lnTo>
                    <a:pt x="112661" y="108051"/>
                  </a:lnTo>
                  <a:lnTo>
                    <a:pt x="112661" y="117182"/>
                  </a:lnTo>
                  <a:lnTo>
                    <a:pt x="15227" y="117182"/>
                  </a:lnTo>
                  <a:lnTo>
                    <a:pt x="15227" y="140042"/>
                  </a:lnTo>
                  <a:lnTo>
                    <a:pt x="112661" y="140042"/>
                  </a:lnTo>
                  <a:lnTo>
                    <a:pt x="112661" y="150660"/>
                  </a:lnTo>
                  <a:lnTo>
                    <a:pt x="0" y="150660"/>
                  </a:lnTo>
                  <a:lnTo>
                    <a:pt x="0" y="175018"/>
                  </a:lnTo>
                  <a:lnTo>
                    <a:pt x="112661" y="175018"/>
                  </a:lnTo>
                  <a:lnTo>
                    <a:pt x="112661" y="185686"/>
                  </a:lnTo>
                  <a:lnTo>
                    <a:pt x="19786" y="185686"/>
                  </a:lnTo>
                  <a:lnTo>
                    <a:pt x="15227" y="188760"/>
                  </a:lnTo>
                  <a:lnTo>
                    <a:pt x="15227" y="210045"/>
                  </a:lnTo>
                  <a:lnTo>
                    <a:pt x="112661" y="210045"/>
                  </a:lnTo>
                  <a:lnTo>
                    <a:pt x="112661" y="220713"/>
                  </a:lnTo>
                  <a:lnTo>
                    <a:pt x="111125" y="223735"/>
                  </a:lnTo>
                  <a:lnTo>
                    <a:pt x="65481" y="223735"/>
                  </a:lnTo>
                  <a:lnTo>
                    <a:pt x="65481" y="237477"/>
                  </a:lnTo>
                  <a:lnTo>
                    <a:pt x="66878" y="246253"/>
                  </a:lnTo>
                  <a:lnTo>
                    <a:pt x="72123" y="250761"/>
                  </a:lnTo>
                  <a:lnTo>
                    <a:pt x="82791" y="252425"/>
                  </a:lnTo>
                  <a:lnTo>
                    <a:pt x="100457" y="252653"/>
                  </a:lnTo>
                  <a:lnTo>
                    <a:pt x="118922" y="252183"/>
                  </a:lnTo>
                  <a:lnTo>
                    <a:pt x="132816" y="248856"/>
                  </a:lnTo>
                  <a:lnTo>
                    <a:pt x="141566" y="239839"/>
                  </a:lnTo>
                  <a:lnTo>
                    <a:pt x="144614" y="222250"/>
                  </a:lnTo>
                  <a:lnTo>
                    <a:pt x="144614" y="210045"/>
                  </a:lnTo>
                  <a:lnTo>
                    <a:pt x="211582" y="210045"/>
                  </a:lnTo>
                  <a:lnTo>
                    <a:pt x="222046" y="208838"/>
                  </a:lnTo>
                  <a:lnTo>
                    <a:pt x="230238" y="204914"/>
                  </a:lnTo>
                  <a:lnTo>
                    <a:pt x="235572" y="197853"/>
                  </a:lnTo>
                  <a:lnTo>
                    <a:pt x="237477" y="187223"/>
                  </a:lnTo>
                  <a:lnTo>
                    <a:pt x="237477" y="175018"/>
                  </a:lnTo>
                  <a:lnTo>
                    <a:pt x="252704" y="175018"/>
                  </a:lnTo>
                  <a:lnTo>
                    <a:pt x="257276" y="170459"/>
                  </a:lnTo>
                  <a:lnTo>
                    <a:pt x="257276" y="156768"/>
                  </a:lnTo>
                  <a:close/>
                </a:path>
                <a:path w="518159" h="255904">
                  <a:moveTo>
                    <a:pt x="436905" y="9131"/>
                  </a:moveTo>
                  <a:lnTo>
                    <a:pt x="336448" y="9131"/>
                  </a:lnTo>
                  <a:lnTo>
                    <a:pt x="336448" y="0"/>
                  </a:lnTo>
                  <a:lnTo>
                    <a:pt x="310553" y="0"/>
                  </a:lnTo>
                  <a:lnTo>
                    <a:pt x="309016" y="6057"/>
                  </a:lnTo>
                  <a:lnTo>
                    <a:pt x="305219" y="25577"/>
                  </a:lnTo>
                  <a:lnTo>
                    <a:pt x="302933" y="34620"/>
                  </a:lnTo>
                  <a:lnTo>
                    <a:pt x="300634" y="41948"/>
                  </a:lnTo>
                  <a:lnTo>
                    <a:pt x="298348" y="48717"/>
                  </a:lnTo>
                  <a:lnTo>
                    <a:pt x="293027" y="64617"/>
                  </a:lnTo>
                  <a:lnTo>
                    <a:pt x="287705" y="77647"/>
                  </a:lnTo>
                  <a:lnTo>
                    <a:pt x="281241" y="90678"/>
                  </a:lnTo>
                  <a:lnTo>
                    <a:pt x="272503" y="106565"/>
                  </a:lnTo>
                  <a:lnTo>
                    <a:pt x="269430" y="111125"/>
                  </a:lnTo>
                  <a:lnTo>
                    <a:pt x="267931" y="114147"/>
                  </a:lnTo>
                  <a:lnTo>
                    <a:pt x="267931" y="120256"/>
                  </a:lnTo>
                  <a:lnTo>
                    <a:pt x="269252" y="127850"/>
                  </a:lnTo>
                  <a:lnTo>
                    <a:pt x="272859" y="134150"/>
                  </a:lnTo>
                  <a:lnTo>
                    <a:pt x="278180" y="138455"/>
                  </a:lnTo>
                  <a:lnTo>
                    <a:pt x="284657" y="140042"/>
                  </a:lnTo>
                  <a:lnTo>
                    <a:pt x="289217" y="140042"/>
                  </a:lnTo>
                  <a:lnTo>
                    <a:pt x="292290" y="136969"/>
                  </a:lnTo>
                  <a:lnTo>
                    <a:pt x="293789" y="132410"/>
                  </a:lnTo>
                  <a:lnTo>
                    <a:pt x="293789" y="255739"/>
                  </a:lnTo>
                  <a:lnTo>
                    <a:pt x="322707" y="255739"/>
                  </a:lnTo>
                  <a:lnTo>
                    <a:pt x="322707" y="132410"/>
                  </a:lnTo>
                  <a:lnTo>
                    <a:pt x="322707" y="70002"/>
                  </a:lnTo>
                  <a:lnTo>
                    <a:pt x="328726" y="50266"/>
                  </a:lnTo>
                  <a:lnTo>
                    <a:pt x="333019" y="33096"/>
                  </a:lnTo>
                  <a:lnTo>
                    <a:pt x="335584" y="19913"/>
                  </a:lnTo>
                  <a:lnTo>
                    <a:pt x="336448" y="12153"/>
                  </a:lnTo>
                  <a:lnTo>
                    <a:pt x="336448" y="39535"/>
                  </a:lnTo>
                  <a:lnTo>
                    <a:pt x="357733" y="39535"/>
                  </a:lnTo>
                  <a:lnTo>
                    <a:pt x="355815" y="63652"/>
                  </a:lnTo>
                  <a:lnTo>
                    <a:pt x="351624" y="85039"/>
                  </a:lnTo>
                  <a:lnTo>
                    <a:pt x="344030" y="106146"/>
                  </a:lnTo>
                  <a:lnTo>
                    <a:pt x="331889" y="129374"/>
                  </a:lnTo>
                  <a:lnTo>
                    <a:pt x="327266" y="136969"/>
                  </a:lnTo>
                  <a:lnTo>
                    <a:pt x="325780" y="140042"/>
                  </a:lnTo>
                  <a:lnTo>
                    <a:pt x="325780" y="153733"/>
                  </a:lnTo>
                  <a:lnTo>
                    <a:pt x="334911" y="161328"/>
                  </a:lnTo>
                  <a:lnTo>
                    <a:pt x="348602" y="161328"/>
                  </a:lnTo>
                  <a:lnTo>
                    <a:pt x="353161" y="155282"/>
                  </a:lnTo>
                  <a:lnTo>
                    <a:pt x="357733" y="146100"/>
                  </a:lnTo>
                  <a:lnTo>
                    <a:pt x="364553" y="152069"/>
                  </a:lnTo>
                  <a:lnTo>
                    <a:pt x="371233" y="158305"/>
                  </a:lnTo>
                  <a:lnTo>
                    <a:pt x="377634" y="164528"/>
                  </a:lnTo>
                  <a:lnTo>
                    <a:pt x="383628" y="170459"/>
                  </a:lnTo>
                  <a:lnTo>
                    <a:pt x="376364" y="182143"/>
                  </a:lnTo>
                  <a:lnTo>
                    <a:pt x="367830" y="194259"/>
                  </a:lnTo>
                  <a:lnTo>
                    <a:pt x="357289" y="206654"/>
                  </a:lnTo>
                  <a:lnTo>
                    <a:pt x="344043" y="219176"/>
                  </a:lnTo>
                  <a:lnTo>
                    <a:pt x="337934" y="223735"/>
                  </a:lnTo>
                  <a:lnTo>
                    <a:pt x="333375" y="228307"/>
                  </a:lnTo>
                  <a:lnTo>
                    <a:pt x="333375" y="243535"/>
                  </a:lnTo>
                  <a:lnTo>
                    <a:pt x="339471" y="252653"/>
                  </a:lnTo>
                  <a:lnTo>
                    <a:pt x="350139" y="252653"/>
                  </a:lnTo>
                  <a:lnTo>
                    <a:pt x="364401" y="246507"/>
                  </a:lnTo>
                  <a:lnTo>
                    <a:pt x="399808" y="204533"/>
                  </a:lnTo>
                  <a:lnTo>
                    <a:pt x="422465" y="146773"/>
                  </a:lnTo>
                  <a:lnTo>
                    <a:pt x="423824" y="140042"/>
                  </a:lnTo>
                  <a:lnTo>
                    <a:pt x="427545" y="121742"/>
                  </a:lnTo>
                  <a:lnTo>
                    <a:pt x="430110" y="101828"/>
                  </a:lnTo>
                  <a:lnTo>
                    <a:pt x="430301" y="98920"/>
                  </a:lnTo>
                  <a:lnTo>
                    <a:pt x="430809" y="91325"/>
                  </a:lnTo>
                  <a:lnTo>
                    <a:pt x="428231" y="79006"/>
                  </a:lnTo>
                  <a:lnTo>
                    <a:pt x="421665" y="72669"/>
                  </a:lnTo>
                  <a:lnTo>
                    <a:pt x="412813" y="70345"/>
                  </a:lnTo>
                  <a:lnTo>
                    <a:pt x="403415" y="70002"/>
                  </a:lnTo>
                  <a:lnTo>
                    <a:pt x="400342" y="70002"/>
                  </a:lnTo>
                  <a:lnTo>
                    <a:pt x="400342" y="98920"/>
                  </a:lnTo>
                  <a:lnTo>
                    <a:pt x="400240" y="106565"/>
                  </a:lnTo>
                  <a:lnTo>
                    <a:pt x="400037" y="109588"/>
                  </a:lnTo>
                  <a:lnTo>
                    <a:pt x="399021" y="117970"/>
                  </a:lnTo>
                  <a:lnTo>
                    <a:pt x="397154" y="128574"/>
                  </a:lnTo>
                  <a:lnTo>
                    <a:pt x="394296" y="140042"/>
                  </a:lnTo>
                  <a:lnTo>
                    <a:pt x="388747" y="135686"/>
                  </a:lnTo>
                  <a:lnTo>
                    <a:pt x="383222" y="131470"/>
                  </a:lnTo>
                  <a:lnTo>
                    <a:pt x="377139" y="126974"/>
                  </a:lnTo>
                  <a:lnTo>
                    <a:pt x="369938" y="121742"/>
                  </a:lnTo>
                  <a:lnTo>
                    <a:pt x="371424" y="115684"/>
                  </a:lnTo>
                  <a:lnTo>
                    <a:pt x="374472" y="109639"/>
                  </a:lnTo>
                  <a:lnTo>
                    <a:pt x="377520" y="98920"/>
                  </a:lnTo>
                  <a:lnTo>
                    <a:pt x="400342" y="98920"/>
                  </a:lnTo>
                  <a:lnTo>
                    <a:pt x="400342" y="70002"/>
                  </a:lnTo>
                  <a:lnTo>
                    <a:pt x="383628" y="70002"/>
                  </a:lnTo>
                  <a:lnTo>
                    <a:pt x="385368" y="58839"/>
                  </a:lnTo>
                  <a:lnTo>
                    <a:pt x="386257" y="50266"/>
                  </a:lnTo>
                  <a:lnTo>
                    <a:pt x="386600" y="43903"/>
                  </a:lnTo>
                  <a:lnTo>
                    <a:pt x="386651" y="39535"/>
                  </a:lnTo>
                  <a:lnTo>
                    <a:pt x="436905" y="39535"/>
                  </a:lnTo>
                  <a:lnTo>
                    <a:pt x="436905" y="9131"/>
                  </a:lnTo>
                  <a:close/>
                </a:path>
                <a:path w="518159" h="255904">
                  <a:moveTo>
                    <a:pt x="467321" y="19799"/>
                  </a:moveTo>
                  <a:lnTo>
                    <a:pt x="439928" y="19799"/>
                  </a:lnTo>
                  <a:lnTo>
                    <a:pt x="439928" y="194818"/>
                  </a:lnTo>
                  <a:lnTo>
                    <a:pt x="467321" y="194818"/>
                  </a:lnTo>
                  <a:lnTo>
                    <a:pt x="467321" y="19799"/>
                  </a:lnTo>
                  <a:close/>
                </a:path>
                <a:path w="518159" h="255904">
                  <a:moveTo>
                    <a:pt x="517575" y="9131"/>
                  </a:moveTo>
                  <a:lnTo>
                    <a:pt x="516039" y="0"/>
                  </a:lnTo>
                  <a:lnTo>
                    <a:pt x="487108" y="0"/>
                  </a:lnTo>
                  <a:lnTo>
                    <a:pt x="487108" y="214604"/>
                  </a:lnTo>
                  <a:lnTo>
                    <a:pt x="485622" y="216154"/>
                  </a:lnTo>
                  <a:lnTo>
                    <a:pt x="482549" y="216154"/>
                  </a:lnTo>
                  <a:lnTo>
                    <a:pt x="481063" y="217690"/>
                  </a:lnTo>
                  <a:lnTo>
                    <a:pt x="462749" y="217690"/>
                  </a:lnTo>
                  <a:lnTo>
                    <a:pt x="456463" y="217957"/>
                  </a:lnTo>
                  <a:lnTo>
                    <a:pt x="450037" y="219786"/>
                  </a:lnTo>
                  <a:lnTo>
                    <a:pt x="445020" y="224751"/>
                  </a:lnTo>
                  <a:lnTo>
                    <a:pt x="443014" y="234403"/>
                  </a:lnTo>
                  <a:lnTo>
                    <a:pt x="445389" y="244957"/>
                  </a:lnTo>
                  <a:lnTo>
                    <a:pt x="451751" y="250380"/>
                  </a:lnTo>
                  <a:lnTo>
                    <a:pt x="460984" y="252374"/>
                  </a:lnTo>
                  <a:lnTo>
                    <a:pt x="471932" y="252653"/>
                  </a:lnTo>
                  <a:lnTo>
                    <a:pt x="486511" y="252641"/>
                  </a:lnTo>
                  <a:lnTo>
                    <a:pt x="517512" y="224751"/>
                  </a:lnTo>
                  <a:lnTo>
                    <a:pt x="517575" y="9131"/>
                  </a:lnTo>
                  <a:close/>
                </a:path>
              </a:pathLst>
            </a:custGeom>
            <a:solidFill>
              <a:srgbClr val="00B5F0"/>
            </a:solidFill>
          </p:spPr>
          <p:txBody>
            <a:bodyPr wrap="square" lIns="0" tIns="0" rIns="0" bIns="0" rtlCol="0"/>
            <a:lstStyle/>
            <a:p>
              <a:endParaRPr/>
            </a:p>
          </p:txBody>
        </p:sp>
        <p:pic>
          <p:nvPicPr>
            <p:cNvPr id="19" name="object 19"/>
            <p:cNvPicPr/>
            <p:nvPr/>
          </p:nvPicPr>
          <p:blipFill>
            <a:blip r:embed="rId6" cstate="print"/>
            <a:stretch>
              <a:fillRect/>
            </a:stretch>
          </p:blipFill>
          <p:spPr>
            <a:xfrm>
              <a:off x="1654721" y="6056566"/>
              <a:ext cx="146100" cy="223786"/>
            </a:xfrm>
            <a:prstGeom prst="rect">
              <a:avLst/>
            </a:prstGeom>
          </p:spPr>
        </p:pic>
        <p:sp>
          <p:nvSpPr>
            <p:cNvPr id="20" name="object 20"/>
            <p:cNvSpPr/>
            <p:nvPr/>
          </p:nvSpPr>
          <p:spPr>
            <a:xfrm>
              <a:off x="1899793" y="6091580"/>
              <a:ext cx="45720" cy="172085"/>
            </a:xfrm>
            <a:custGeom>
              <a:avLst/>
              <a:gdLst/>
              <a:ahLst/>
              <a:cxnLst/>
              <a:rect l="l" t="t" r="r" b="b"/>
              <a:pathLst>
                <a:path w="45719" h="172085">
                  <a:moveTo>
                    <a:pt x="22821" y="45694"/>
                  </a:moveTo>
                  <a:lnTo>
                    <a:pt x="14128" y="43837"/>
                  </a:lnTo>
                  <a:lnTo>
                    <a:pt x="6853" y="38835"/>
                  </a:lnTo>
                  <a:lnTo>
                    <a:pt x="1856" y="31544"/>
                  </a:lnTo>
                  <a:lnTo>
                    <a:pt x="0" y="22821"/>
                  </a:lnTo>
                  <a:lnTo>
                    <a:pt x="1856" y="14128"/>
                  </a:lnTo>
                  <a:lnTo>
                    <a:pt x="6853" y="6853"/>
                  </a:lnTo>
                  <a:lnTo>
                    <a:pt x="14128" y="1856"/>
                  </a:lnTo>
                  <a:lnTo>
                    <a:pt x="22821" y="0"/>
                  </a:lnTo>
                  <a:lnTo>
                    <a:pt x="31536" y="1856"/>
                  </a:lnTo>
                  <a:lnTo>
                    <a:pt x="38809" y="6853"/>
                  </a:lnTo>
                  <a:lnTo>
                    <a:pt x="43794" y="14128"/>
                  </a:lnTo>
                  <a:lnTo>
                    <a:pt x="45643" y="22821"/>
                  </a:lnTo>
                  <a:lnTo>
                    <a:pt x="43794" y="31544"/>
                  </a:lnTo>
                  <a:lnTo>
                    <a:pt x="38809" y="38835"/>
                  </a:lnTo>
                  <a:lnTo>
                    <a:pt x="31536" y="43837"/>
                  </a:lnTo>
                  <a:lnTo>
                    <a:pt x="22821" y="45694"/>
                  </a:lnTo>
                  <a:close/>
                </a:path>
                <a:path w="45719" h="172085">
                  <a:moveTo>
                    <a:pt x="22821" y="172046"/>
                  </a:moveTo>
                  <a:lnTo>
                    <a:pt x="14128" y="170189"/>
                  </a:lnTo>
                  <a:lnTo>
                    <a:pt x="6853" y="165187"/>
                  </a:lnTo>
                  <a:lnTo>
                    <a:pt x="1856" y="157896"/>
                  </a:lnTo>
                  <a:lnTo>
                    <a:pt x="0" y="149174"/>
                  </a:lnTo>
                  <a:lnTo>
                    <a:pt x="1856" y="140722"/>
                  </a:lnTo>
                  <a:lnTo>
                    <a:pt x="6853" y="133980"/>
                  </a:lnTo>
                  <a:lnTo>
                    <a:pt x="14128" y="129516"/>
                  </a:lnTo>
                  <a:lnTo>
                    <a:pt x="22821" y="127901"/>
                  </a:lnTo>
                  <a:lnTo>
                    <a:pt x="31536" y="129516"/>
                  </a:lnTo>
                  <a:lnTo>
                    <a:pt x="38809" y="133980"/>
                  </a:lnTo>
                  <a:lnTo>
                    <a:pt x="43794" y="140722"/>
                  </a:lnTo>
                  <a:lnTo>
                    <a:pt x="45643" y="149174"/>
                  </a:lnTo>
                  <a:lnTo>
                    <a:pt x="43794" y="157896"/>
                  </a:lnTo>
                  <a:lnTo>
                    <a:pt x="38809" y="165187"/>
                  </a:lnTo>
                  <a:lnTo>
                    <a:pt x="31536" y="170189"/>
                  </a:lnTo>
                  <a:lnTo>
                    <a:pt x="22821" y="172046"/>
                  </a:lnTo>
                  <a:close/>
                </a:path>
              </a:pathLst>
            </a:custGeom>
            <a:solidFill>
              <a:srgbClr val="00B5F0"/>
            </a:solidFill>
          </p:spPr>
          <p:txBody>
            <a:bodyPr wrap="square" lIns="0" tIns="0" rIns="0" bIns="0" rtlCol="0"/>
            <a:lstStyle/>
            <a:p>
              <a:endParaRPr/>
            </a:p>
          </p:txBody>
        </p:sp>
        <p:pic>
          <p:nvPicPr>
            <p:cNvPr id="21" name="object 21"/>
            <p:cNvPicPr/>
            <p:nvPr/>
          </p:nvPicPr>
          <p:blipFill>
            <a:blip r:embed="rId7" cstate="print"/>
            <a:stretch>
              <a:fillRect/>
            </a:stretch>
          </p:blipFill>
          <p:spPr>
            <a:xfrm>
              <a:off x="2047430" y="6056566"/>
              <a:ext cx="240499" cy="242036"/>
            </a:xfrm>
            <a:prstGeom prst="rect">
              <a:avLst/>
            </a:prstGeom>
          </p:spPr>
        </p:pic>
        <p:pic>
          <p:nvPicPr>
            <p:cNvPr id="22" name="object 22"/>
            <p:cNvPicPr/>
            <p:nvPr/>
          </p:nvPicPr>
          <p:blipFill>
            <a:blip r:embed="rId8" cstate="print"/>
            <a:stretch>
              <a:fillRect/>
            </a:stretch>
          </p:blipFill>
          <p:spPr>
            <a:xfrm>
              <a:off x="2315362" y="6099225"/>
              <a:ext cx="193332" cy="199377"/>
            </a:xfrm>
            <a:prstGeom prst="rect">
              <a:avLst/>
            </a:prstGeom>
          </p:spPr>
        </p:pic>
        <p:pic>
          <p:nvPicPr>
            <p:cNvPr id="23" name="object 23"/>
            <p:cNvPicPr/>
            <p:nvPr/>
          </p:nvPicPr>
          <p:blipFill>
            <a:blip r:embed="rId9" cstate="print"/>
            <a:stretch>
              <a:fillRect/>
            </a:stretch>
          </p:blipFill>
          <p:spPr>
            <a:xfrm>
              <a:off x="2546743" y="6061125"/>
              <a:ext cx="175069" cy="232917"/>
            </a:xfrm>
            <a:prstGeom prst="rect">
              <a:avLst/>
            </a:prstGeom>
          </p:spPr>
        </p:pic>
        <p:pic>
          <p:nvPicPr>
            <p:cNvPr id="24" name="object 24"/>
            <p:cNvPicPr/>
            <p:nvPr/>
          </p:nvPicPr>
          <p:blipFill>
            <a:blip r:embed="rId10" cstate="print"/>
            <a:stretch>
              <a:fillRect/>
            </a:stretch>
          </p:blipFill>
          <p:spPr>
            <a:xfrm>
              <a:off x="2758325" y="6070307"/>
              <a:ext cx="232918" cy="225272"/>
            </a:xfrm>
            <a:prstGeom prst="rect">
              <a:avLst/>
            </a:prstGeom>
          </p:spPr>
        </p:pic>
        <p:sp>
          <p:nvSpPr>
            <p:cNvPr id="25" name="object 25"/>
            <p:cNvSpPr/>
            <p:nvPr/>
          </p:nvSpPr>
          <p:spPr>
            <a:xfrm>
              <a:off x="3108477" y="6146406"/>
              <a:ext cx="62865" cy="64135"/>
            </a:xfrm>
            <a:custGeom>
              <a:avLst/>
              <a:gdLst/>
              <a:ahLst/>
              <a:cxnLst/>
              <a:rect l="l" t="t" r="r" b="b"/>
              <a:pathLst>
                <a:path w="62864" h="64135">
                  <a:moveTo>
                    <a:pt x="31940" y="63944"/>
                  </a:moveTo>
                  <a:lnTo>
                    <a:pt x="19250" y="61303"/>
                  </a:lnTo>
                  <a:lnTo>
                    <a:pt x="9126" y="54233"/>
                  </a:lnTo>
                  <a:lnTo>
                    <a:pt x="2424" y="44018"/>
                  </a:lnTo>
                  <a:lnTo>
                    <a:pt x="0" y="31940"/>
                  </a:lnTo>
                  <a:lnTo>
                    <a:pt x="2424" y="19250"/>
                  </a:lnTo>
                  <a:lnTo>
                    <a:pt x="9126" y="9126"/>
                  </a:lnTo>
                  <a:lnTo>
                    <a:pt x="19250" y="2424"/>
                  </a:lnTo>
                  <a:lnTo>
                    <a:pt x="31940" y="0"/>
                  </a:lnTo>
                  <a:lnTo>
                    <a:pt x="43778" y="2424"/>
                  </a:lnTo>
                  <a:lnTo>
                    <a:pt x="53465" y="9126"/>
                  </a:lnTo>
                  <a:lnTo>
                    <a:pt x="60006" y="19250"/>
                  </a:lnTo>
                  <a:lnTo>
                    <a:pt x="62407" y="31940"/>
                  </a:lnTo>
                  <a:lnTo>
                    <a:pt x="60006" y="44018"/>
                  </a:lnTo>
                  <a:lnTo>
                    <a:pt x="53465" y="54233"/>
                  </a:lnTo>
                  <a:lnTo>
                    <a:pt x="43778" y="61303"/>
                  </a:lnTo>
                  <a:lnTo>
                    <a:pt x="31940" y="63944"/>
                  </a:lnTo>
                  <a:close/>
                </a:path>
              </a:pathLst>
            </a:custGeom>
            <a:solidFill>
              <a:srgbClr val="4D4D4F"/>
            </a:solidFill>
          </p:spPr>
          <p:txBody>
            <a:bodyPr wrap="square" lIns="0" tIns="0" rIns="0" bIns="0" rtlCol="0"/>
            <a:lstStyle/>
            <a:p>
              <a:endParaRPr/>
            </a:p>
          </p:txBody>
        </p:sp>
        <p:pic>
          <p:nvPicPr>
            <p:cNvPr id="26" name="object 26"/>
            <p:cNvPicPr/>
            <p:nvPr/>
          </p:nvPicPr>
          <p:blipFill>
            <a:blip r:embed="rId11" cstate="print"/>
            <a:stretch>
              <a:fillRect/>
            </a:stretch>
          </p:blipFill>
          <p:spPr>
            <a:xfrm>
              <a:off x="3278936" y="6048971"/>
              <a:ext cx="1864766" cy="257276"/>
            </a:xfrm>
            <a:prstGeom prst="rect">
              <a:avLst/>
            </a:prstGeom>
          </p:spPr>
        </p:pic>
      </p:grpSp>
      <p:sp>
        <p:nvSpPr>
          <p:cNvPr id="27" name="object 27"/>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28" name="object 28"/>
          <p:cNvGrpSpPr/>
          <p:nvPr/>
        </p:nvGrpSpPr>
        <p:grpSpPr>
          <a:xfrm>
            <a:off x="7183539" y="1080286"/>
            <a:ext cx="368935" cy="688340"/>
            <a:chOff x="7183539" y="1080286"/>
            <a:chExt cx="368935" cy="688340"/>
          </a:xfrm>
        </p:grpSpPr>
        <p:sp>
          <p:nvSpPr>
            <p:cNvPr id="29" name="object 2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30" name="object 3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31" name="object 31"/>
            <p:cNvPicPr/>
            <p:nvPr/>
          </p:nvPicPr>
          <p:blipFill>
            <a:blip r:embed="rId12" cstate="print"/>
            <a:stretch>
              <a:fillRect/>
            </a:stretch>
          </p:blipFill>
          <p:spPr>
            <a:xfrm>
              <a:off x="7296200" y="1401508"/>
              <a:ext cx="133946" cy="270967"/>
            </a:xfrm>
            <a:prstGeom prst="rect">
              <a:avLst/>
            </a:prstGeom>
          </p:spPr>
        </p:pic>
      </p:grpSp>
      <p:grpSp>
        <p:nvGrpSpPr>
          <p:cNvPr id="32" name="object 32"/>
          <p:cNvGrpSpPr/>
          <p:nvPr/>
        </p:nvGrpSpPr>
        <p:grpSpPr>
          <a:xfrm>
            <a:off x="7183539" y="2570606"/>
            <a:ext cx="368935" cy="688340"/>
            <a:chOff x="7183539" y="2570606"/>
            <a:chExt cx="368935" cy="688340"/>
          </a:xfrm>
        </p:grpSpPr>
        <p:sp>
          <p:nvSpPr>
            <p:cNvPr id="33" name="object 3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4" name="object 34"/>
            <p:cNvPicPr/>
            <p:nvPr/>
          </p:nvPicPr>
          <p:blipFill>
            <a:blip r:embed="rId13" cstate="print"/>
            <a:stretch>
              <a:fillRect/>
            </a:stretch>
          </p:blipFill>
          <p:spPr>
            <a:xfrm>
              <a:off x="7296200" y="2686303"/>
              <a:ext cx="133946" cy="272503"/>
            </a:xfrm>
            <a:prstGeom prst="rect">
              <a:avLst/>
            </a:prstGeom>
          </p:spPr>
        </p:pic>
        <p:pic>
          <p:nvPicPr>
            <p:cNvPr id="35" name="object 35"/>
            <p:cNvPicPr/>
            <p:nvPr/>
          </p:nvPicPr>
          <p:blipFill>
            <a:blip r:embed="rId14" cstate="print"/>
            <a:stretch>
              <a:fillRect/>
            </a:stretch>
          </p:blipFill>
          <p:spPr>
            <a:xfrm>
              <a:off x="7294664" y="3013570"/>
              <a:ext cx="137020" cy="137020"/>
            </a:xfrm>
            <a:prstGeom prst="rect">
              <a:avLst/>
            </a:prstGeom>
          </p:spPr>
        </p:pic>
      </p:grpSp>
      <p:grpSp>
        <p:nvGrpSpPr>
          <p:cNvPr id="36" name="object 36"/>
          <p:cNvGrpSpPr/>
          <p:nvPr/>
        </p:nvGrpSpPr>
        <p:grpSpPr>
          <a:xfrm>
            <a:off x="7183539" y="1826221"/>
            <a:ext cx="368935" cy="687070"/>
            <a:chOff x="7183539" y="1826221"/>
            <a:chExt cx="368935" cy="687070"/>
          </a:xfrm>
        </p:grpSpPr>
        <p:sp>
          <p:nvSpPr>
            <p:cNvPr id="37" name="object 3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8" name="object 38"/>
            <p:cNvPicPr/>
            <p:nvPr/>
          </p:nvPicPr>
          <p:blipFill>
            <a:blip r:embed="rId15" cstate="print"/>
            <a:stretch>
              <a:fillRect/>
            </a:stretch>
          </p:blipFill>
          <p:spPr>
            <a:xfrm>
              <a:off x="7296200" y="1940369"/>
              <a:ext cx="133946" cy="274040"/>
            </a:xfrm>
            <a:prstGeom prst="rect">
              <a:avLst/>
            </a:prstGeom>
          </p:spPr>
        </p:pic>
        <p:pic>
          <p:nvPicPr>
            <p:cNvPr id="39" name="object 39"/>
            <p:cNvPicPr/>
            <p:nvPr/>
          </p:nvPicPr>
          <p:blipFill>
            <a:blip r:embed="rId16" cstate="print"/>
            <a:stretch>
              <a:fillRect/>
            </a:stretch>
          </p:blipFill>
          <p:spPr>
            <a:xfrm>
              <a:off x="7294664" y="2269184"/>
              <a:ext cx="137020" cy="135483"/>
            </a:xfrm>
            <a:prstGeom prst="rect">
              <a:avLst/>
            </a:prstGeom>
          </p:spPr>
        </p:pic>
      </p:grpSp>
      <p:grpSp>
        <p:nvGrpSpPr>
          <p:cNvPr id="40" name="object 40"/>
          <p:cNvGrpSpPr/>
          <p:nvPr/>
        </p:nvGrpSpPr>
        <p:grpSpPr>
          <a:xfrm>
            <a:off x="7183539" y="3314991"/>
            <a:ext cx="368935" cy="688340"/>
            <a:chOff x="7183539" y="3314991"/>
            <a:chExt cx="368935" cy="688340"/>
          </a:xfrm>
        </p:grpSpPr>
        <p:sp>
          <p:nvSpPr>
            <p:cNvPr id="41" name="object 4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2" name="object 42"/>
            <p:cNvPicPr/>
            <p:nvPr/>
          </p:nvPicPr>
          <p:blipFill>
            <a:blip r:embed="rId17" cstate="print"/>
            <a:stretch>
              <a:fillRect/>
            </a:stretch>
          </p:blipFill>
          <p:spPr>
            <a:xfrm>
              <a:off x="7296200" y="3430689"/>
              <a:ext cx="133946" cy="272453"/>
            </a:xfrm>
            <a:prstGeom prst="rect">
              <a:avLst/>
            </a:prstGeom>
          </p:spPr>
        </p:pic>
        <p:pic>
          <p:nvPicPr>
            <p:cNvPr id="43" name="object 43"/>
            <p:cNvPicPr/>
            <p:nvPr/>
          </p:nvPicPr>
          <p:blipFill>
            <a:blip r:embed="rId18" cstate="print"/>
            <a:stretch>
              <a:fillRect/>
            </a:stretch>
          </p:blipFill>
          <p:spPr>
            <a:xfrm>
              <a:off x="7294664" y="3759492"/>
              <a:ext cx="137020" cy="135483"/>
            </a:xfrm>
            <a:prstGeom prst="rect">
              <a:avLst/>
            </a:prstGeom>
          </p:spPr>
        </p:pic>
      </p:grpSp>
      <p:grpSp>
        <p:nvGrpSpPr>
          <p:cNvPr id="44" name="object 44"/>
          <p:cNvGrpSpPr/>
          <p:nvPr/>
        </p:nvGrpSpPr>
        <p:grpSpPr>
          <a:xfrm>
            <a:off x="7183539" y="4060875"/>
            <a:ext cx="368935" cy="687070"/>
            <a:chOff x="7183539" y="4060875"/>
            <a:chExt cx="368935" cy="687070"/>
          </a:xfrm>
        </p:grpSpPr>
        <p:sp>
          <p:nvSpPr>
            <p:cNvPr id="45" name="object 4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6" name="object 46"/>
            <p:cNvPicPr/>
            <p:nvPr/>
          </p:nvPicPr>
          <p:blipFill>
            <a:blip r:embed="rId19" cstate="print"/>
            <a:stretch>
              <a:fillRect/>
            </a:stretch>
          </p:blipFill>
          <p:spPr>
            <a:xfrm>
              <a:off x="7296200" y="4175073"/>
              <a:ext cx="133946" cy="273989"/>
            </a:xfrm>
            <a:prstGeom prst="rect">
              <a:avLst/>
            </a:prstGeom>
          </p:spPr>
        </p:pic>
        <p:pic>
          <p:nvPicPr>
            <p:cNvPr id="47" name="object 47"/>
            <p:cNvPicPr/>
            <p:nvPr/>
          </p:nvPicPr>
          <p:blipFill>
            <a:blip r:embed="rId20" cstate="print"/>
            <a:stretch>
              <a:fillRect/>
            </a:stretch>
          </p:blipFill>
          <p:spPr>
            <a:xfrm>
              <a:off x="7294664" y="4503889"/>
              <a:ext cx="137020" cy="136969"/>
            </a:xfrm>
            <a:prstGeom prst="rect">
              <a:avLst/>
            </a:prstGeom>
          </p:spPr>
        </p:pic>
      </p:grpSp>
      <p:grpSp>
        <p:nvGrpSpPr>
          <p:cNvPr id="48" name="object 48"/>
          <p:cNvGrpSpPr/>
          <p:nvPr/>
        </p:nvGrpSpPr>
        <p:grpSpPr>
          <a:xfrm>
            <a:off x="7183539" y="4805260"/>
            <a:ext cx="368935" cy="688340"/>
            <a:chOff x="7183539" y="4805260"/>
            <a:chExt cx="368935" cy="688340"/>
          </a:xfrm>
        </p:grpSpPr>
        <p:sp>
          <p:nvSpPr>
            <p:cNvPr id="49" name="object 4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0" name="object 50"/>
            <p:cNvPicPr/>
            <p:nvPr/>
          </p:nvPicPr>
          <p:blipFill>
            <a:blip r:embed="rId21" cstate="print"/>
            <a:stretch>
              <a:fillRect/>
            </a:stretch>
          </p:blipFill>
          <p:spPr>
            <a:xfrm>
              <a:off x="7296200" y="4920957"/>
              <a:ext cx="133946" cy="272503"/>
            </a:xfrm>
            <a:prstGeom prst="rect">
              <a:avLst/>
            </a:prstGeom>
          </p:spPr>
        </p:pic>
        <p:pic>
          <p:nvPicPr>
            <p:cNvPr id="51" name="object 51"/>
            <p:cNvPicPr/>
            <p:nvPr/>
          </p:nvPicPr>
          <p:blipFill>
            <a:blip r:embed="rId22" cstate="print"/>
            <a:stretch>
              <a:fillRect/>
            </a:stretch>
          </p:blipFill>
          <p:spPr>
            <a:xfrm>
              <a:off x="7294664" y="5248274"/>
              <a:ext cx="137020" cy="136969"/>
            </a:xfrm>
            <a:prstGeom prst="rect">
              <a:avLst/>
            </a:prstGeom>
          </p:spPr>
        </p:pic>
      </p:grpSp>
      <p:grpSp>
        <p:nvGrpSpPr>
          <p:cNvPr id="52" name="object 52"/>
          <p:cNvGrpSpPr/>
          <p:nvPr/>
        </p:nvGrpSpPr>
        <p:grpSpPr>
          <a:xfrm>
            <a:off x="7183539" y="5549645"/>
            <a:ext cx="368935" cy="688340"/>
            <a:chOff x="7183539" y="5549645"/>
            <a:chExt cx="368935" cy="688340"/>
          </a:xfrm>
        </p:grpSpPr>
        <p:sp>
          <p:nvSpPr>
            <p:cNvPr id="53" name="object 5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4" name="object 54"/>
            <p:cNvPicPr/>
            <p:nvPr/>
          </p:nvPicPr>
          <p:blipFill>
            <a:blip r:embed="rId23" cstate="print"/>
            <a:stretch>
              <a:fillRect/>
            </a:stretch>
          </p:blipFill>
          <p:spPr>
            <a:xfrm>
              <a:off x="7296200" y="5665342"/>
              <a:ext cx="133946" cy="272503"/>
            </a:xfrm>
            <a:prstGeom prst="rect">
              <a:avLst/>
            </a:prstGeom>
          </p:spPr>
        </p:pic>
        <p:pic>
          <p:nvPicPr>
            <p:cNvPr id="55" name="object 55"/>
            <p:cNvPicPr/>
            <p:nvPr/>
          </p:nvPicPr>
          <p:blipFill>
            <a:blip r:embed="rId24" cstate="print"/>
            <a:stretch>
              <a:fillRect/>
            </a:stretch>
          </p:blipFill>
          <p:spPr>
            <a:xfrm>
              <a:off x="7294664" y="5994145"/>
              <a:ext cx="137020" cy="135483"/>
            </a:xfrm>
            <a:prstGeom prst="rect">
              <a:avLst/>
            </a:prstGeom>
          </p:spPr>
        </p:pic>
      </p:grpSp>
      <p:grpSp>
        <p:nvGrpSpPr>
          <p:cNvPr id="56" name="object 56"/>
          <p:cNvGrpSpPr/>
          <p:nvPr/>
        </p:nvGrpSpPr>
        <p:grpSpPr>
          <a:xfrm>
            <a:off x="7183539" y="6295580"/>
            <a:ext cx="368935" cy="687070"/>
            <a:chOff x="7183539" y="6295580"/>
            <a:chExt cx="368935" cy="687070"/>
          </a:xfrm>
        </p:grpSpPr>
        <p:sp>
          <p:nvSpPr>
            <p:cNvPr id="57" name="object 5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58" name="object 58"/>
            <p:cNvPicPr/>
            <p:nvPr/>
          </p:nvPicPr>
          <p:blipFill>
            <a:blip r:embed="rId25" cstate="print"/>
            <a:stretch>
              <a:fillRect/>
            </a:stretch>
          </p:blipFill>
          <p:spPr>
            <a:xfrm>
              <a:off x="7296200" y="6409727"/>
              <a:ext cx="133946" cy="274040"/>
            </a:xfrm>
            <a:prstGeom prst="rect">
              <a:avLst/>
            </a:prstGeom>
          </p:spPr>
        </p:pic>
        <p:pic>
          <p:nvPicPr>
            <p:cNvPr id="59" name="object 59"/>
            <p:cNvPicPr/>
            <p:nvPr/>
          </p:nvPicPr>
          <p:blipFill>
            <a:blip r:embed="rId26" cstate="print"/>
            <a:stretch>
              <a:fillRect/>
            </a:stretch>
          </p:blipFill>
          <p:spPr>
            <a:xfrm>
              <a:off x="7294664" y="6738543"/>
              <a:ext cx="137020" cy="137020"/>
            </a:xfrm>
            <a:prstGeom prst="rect">
              <a:avLst/>
            </a:prstGeom>
          </p:spPr>
        </p:pic>
      </p:grpSp>
      <p:grpSp>
        <p:nvGrpSpPr>
          <p:cNvPr id="60" name="object 60"/>
          <p:cNvGrpSpPr/>
          <p:nvPr/>
        </p:nvGrpSpPr>
        <p:grpSpPr>
          <a:xfrm>
            <a:off x="7183539" y="7039964"/>
            <a:ext cx="368935" cy="688340"/>
            <a:chOff x="7183539" y="7039964"/>
            <a:chExt cx="368935" cy="688340"/>
          </a:xfrm>
        </p:grpSpPr>
        <p:sp>
          <p:nvSpPr>
            <p:cNvPr id="61" name="object 6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2" name="object 62"/>
            <p:cNvPicPr/>
            <p:nvPr/>
          </p:nvPicPr>
          <p:blipFill>
            <a:blip r:embed="rId27" cstate="print"/>
            <a:stretch>
              <a:fillRect/>
            </a:stretch>
          </p:blipFill>
          <p:spPr>
            <a:xfrm>
              <a:off x="7296200" y="7155662"/>
              <a:ext cx="133946" cy="272503"/>
            </a:xfrm>
            <a:prstGeom prst="rect">
              <a:avLst/>
            </a:prstGeom>
          </p:spPr>
        </p:pic>
        <p:pic>
          <p:nvPicPr>
            <p:cNvPr id="63" name="object 63"/>
            <p:cNvPicPr/>
            <p:nvPr/>
          </p:nvPicPr>
          <p:blipFill>
            <a:blip r:embed="rId28" cstate="print"/>
            <a:stretch>
              <a:fillRect/>
            </a:stretch>
          </p:blipFill>
          <p:spPr>
            <a:xfrm>
              <a:off x="7294664" y="7482928"/>
              <a:ext cx="137020" cy="137020"/>
            </a:xfrm>
            <a:prstGeom prst="rect">
              <a:avLst/>
            </a:prstGeom>
          </p:spPr>
        </p:pic>
      </p:grpSp>
      <p:grpSp>
        <p:nvGrpSpPr>
          <p:cNvPr id="64" name="object 64"/>
          <p:cNvGrpSpPr/>
          <p:nvPr/>
        </p:nvGrpSpPr>
        <p:grpSpPr>
          <a:xfrm>
            <a:off x="7183539" y="7784350"/>
            <a:ext cx="368935" cy="688340"/>
            <a:chOff x="7183539" y="7784350"/>
            <a:chExt cx="368935" cy="688340"/>
          </a:xfrm>
        </p:grpSpPr>
        <p:sp>
          <p:nvSpPr>
            <p:cNvPr id="65" name="object 6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6" name="object 66"/>
            <p:cNvPicPr/>
            <p:nvPr/>
          </p:nvPicPr>
          <p:blipFill>
            <a:blip r:embed="rId29" cstate="print"/>
            <a:stretch>
              <a:fillRect/>
            </a:stretch>
          </p:blipFill>
          <p:spPr>
            <a:xfrm>
              <a:off x="7296200" y="7900047"/>
              <a:ext cx="133946" cy="272453"/>
            </a:xfrm>
            <a:prstGeom prst="rect">
              <a:avLst/>
            </a:prstGeom>
          </p:spPr>
        </p:pic>
        <p:pic>
          <p:nvPicPr>
            <p:cNvPr id="67" name="object 67"/>
            <p:cNvPicPr/>
            <p:nvPr/>
          </p:nvPicPr>
          <p:blipFill>
            <a:blip r:embed="rId30" cstate="print"/>
            <a:stretch>
              <a:fillRect/>
            </a:stretch>
          </p:blipFill>
          <p:spPr>
            <a:xfrm>
              <a:off x="7294664" y="8228850"/>
              <a:ext cx="137020" cy="135483"/>
            </a:xfrm>
            <a:prstGeom prst="rect">
              <a:avLst/>
            </a:prstGeom>
          </p:spPr>
        </p:pic>
      </p:grpSp>
      <p:pic>
        <p:nvPicPr>
          <p:cNvPr id="68" name="object 68"/>
          <p:cNvPicPr/>
          <p:nvPr/>
        </p:nvPicPr>
        <p:blipFill>
          <a:blip r:embed="rId31" cstate="print"/>
          <a:stretch>
            <a:fillRect/>
          </a:stretch>
        </p:blipFill>
        <p:spPr>
          <a:xfrm>
            <a:off x="7183539" y="8530233"/>
            <a:ext cx="368401" cy="688085"/>
          </a:xfrm>
          <a:prstGeom prst="rect">
            <a:avLst/>
          </a:prstGeom>
        </p:spPr>
      </p:pic>
      <p:grpSp>
        <p:nvGrpSpPr>
          <p:cNvPr id="69" name="object 69"/>
          <p:cNvGrpSpPr/>
          <p:nvPr/>
        </p:nvGrpSpPr>
        <p:grpSpPr>
          <a:xfrm>
            <a:off x="7183539" y="9274619"/>
            <a:ext cx="368935" cy="688340"/>
            <a:chOff x="7183539" y="9274619"/>
            <a:chExt cx="368935" cy="688340"/>
          </a:xfrm>
        </p:grpSpPr>
        <p:sp>
          <p:nvSpPr>
            <p:cNvPr id="70" name="object 7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1" name="object 71"/>
            <p:cNvPicPr/>
            <p:nvPr/>
          </p:nvPicPr>
          <p:blipFill>
            <a:blip r:embed="rId32" cstate="print"/>
            <a:stretch>
              <a:fillRect/>
            </a:stretch>
          </p:blipFill>
          <p:spPr>
            <a:xfrm>
              <a:off x="7323581" y="9341637"/>
              <a:ext cx="79184" cy="121742"/>
            </a:xfrm>
            <a:prstGeom prst="rect">
              <a:avLst/>
            </a:prstGeom>
          </p:spPr>
        </p:pic>
        <p:pic>
          <p:nvPicPr>
            <p:cNvPr id="72" name="object 72"/>
            <p:cNvPicPr/>
            <p:nvPr/>
          </p:nvPicPr>
          <p:blipFill>
            <a:blip r:embed="rId33" cstate="print"/>
            <a:stretch>
              <a:fillRect/>
            </a:stretch>
          </p:blipFill>
          <p:spPr>
            <a:xfrm>
              <a:off x="7296200" y="9483178"/>
              <a:ext cx="133946" cy="420141"/>
            </a:xfrm>
            <a:prstGeom prst="rect">
              <a:avLst/>
            </a:prstGeom>
          </p:spPr>
        </p:pic>
      </p:grpSp>
      <p:grpSp>
        <p:nvGrpSpPr>
          <p:cNvPr id="73" name="object 2"/>
          <p:cNvGrpSpPr/>
          <p:nvPr/>
        </p:nvGrpSpPr>
        <p:grpSpPr>
          <a:xfrm>
            <a:off x="3415956" y="10148442"/>
            <a:ext cx="703580" cy="91440"/>
            <a:chOff x="3415956" y="10148442"/>
            <a:chExt cx="703580" cy="91440"/>
          </a:xfrm>
        </p:grpSpPr>
        <p:sp>
          <p:nvSpPr>
            <p:cNvPr id="74" name="object 3"/>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75" name="object 4"/>
            <p:cNvPicPr/>
            <p:nvPr/>
          </p:nvPicPr>
          <p:blipFill>
            <a:blip r:embed="rId34" cstate="print"/>
            <a:stretch>
              <a:fillRect/>
            </a:stretch>
          </p:blipFill>
          <p:spPr>
            <a:xfrm>
              <a:off x="3673220" y="10148442"/>
              <a:ext cx="188772" cy="91325"/>
            </a:xfrm>
            <a:prstGeom prst="rect">
              <a:avLst/>
            </a:prstGeom>
          </p:spPr>
        </p:pic>
        <p:sp>
          <p:nvSpPr>
            <p:cNvPr id="76"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0907" y="1080769"/>
            <a:ext cx="6113780" cy="4315460"/>
            <a:chOff x="710907" y="1080769"/>
            <a:chExt cx="6113780" cy="4315460"/>
          </a:xfrm>
        </p:grpSpPr>
        <p:sp>
          <p:nvSpPr>
            <p:cNvPr id="7" name="object 7"/>
            <p:cNvSpPr/>
            <p:nvPr/>
          </p:nvSpPr>
          <p:spPr>
            <a:xfrm>
              <a:off x="713930" y="1084859"/>
              <a:ext cx="6106160" cy="4306570"/>
            </a:xfrm>
            <a:custGeom>
              <a:avLst/>
              <a:gdLst/>
              <a:ahLst/>
              <a:cxnLst/>
              <a:rect l="l" t="t" r="r" b="b"/>
              <a:pathLst>
                <a:path w="6106159" h="4306570">
                  <a:moveTo>
                    <a:pt x="6105817" y="4306493"/>
                  </a:moveTo>
                  <a:lnTo>
                    <a:pt x="0" y="4306493"/>
                  </a:lnTo>
                  <a:lnTo>
                    <a:pt x="0" y="0"/>
                  </a:lnTo>
                  <a:lnTo>
                    <a:pt x="6105817" y="0"/>
                  </a:lnTo>
                  <a:lnTo>
                    <a:pt x="6105817" y="4306493"/>
                  </a:lnTo>
                  <a:close/>
                </a:path>
              </a:pathLst>
            </a:custGeom>
            <a:solidFill>
              <a:srgbClr val="EBF8FC"/>
            </a:solidFill>
          </p:spPr>
          <p:txBody>
            <a:bodyPr wrap="square" lIns="0" tIns="0" rIns="0" bIns="0" rtlCol="0"/>
            <a:lstStyle/>
            <a:p>
              <a:endParaRPr/>
            </a:p>
          </p:txBody>
        </p:sp>
        <p:sp>
          <p:nvSpPr>
            <p:cNvPr id="8" name="object 8"/>
            <p:cNvSpPr/>
            <p:nvPr/>
          </p:nvSpPr>
          <p:spPr>
            <a:xfrm>
              <a:off x="710907" y="1080769"/>
              <a:ext cx="6113780" cy="4316095"/>
            </a:xfrm>
            <a:custGeom>
              <a:avLst/>
              <a:gdLst/>
              <a:ahLst/>
              <a:cxnLst/>
              <a:rect l="l" t="t" r="r" b="b"/>
              <a:pathLst>
                <a:path w="6113780" h="4316095">
                  <a:moveTo>
                    <a:pt x="6113411" y="0"/>
                  </a:moveTo>
                  <a:lnTo>
                    <a:pt x="6104280" y="0"/>
                  </a:lnTo>
                  <a:lnTo>
                    <a:pt x="6104280" y="8890"/>
                  </a:lnTo>
                  <a:lnTo>
                    <a:pt x="6104280" y="4306582"/>
                  </a:lnTo>
                  <a:lnTo>
                    <a:pt x="9118" y="4306582"/>
                  </a:lnTo>
                  <a:lnTo>
                    <a:pt x="9118" y="4306011"/>
                  </a:lnTo>
                  <a:lnTo>
                    <a:pt x="9118" y="8890"/>
                  </a:lnTo>
                  <a:lnTo>
                    <a:pt x="6104280" y="8890"/>
                  </a:lnTo>
                  <a:lnTo>
                    <a:pt x="6104280" y="0"/>
                  </a:lnTo>
                  <a:lnTo>
                    <a:pt x="0" y="0"/>
                  </a:lnTo>
                  <a:lnTo>
                    <a:pt x="0" y="8890"/>
                  </a:lnTo>
                  <a:lnTo>
                    <a:pt x="0" y="4306582"/>
                  </a:lnTo>
                  <a:lnTo>
                    <a:pt x="0" y="4310380"/>
                  </a:lnTo>
                  <a:lnTo>
                    <a:pt x="0" y="4315472"/>
                  </a:lnTo>
                  <a:lnTo>
                    <a:pt x="6113411" y="4315472"/>
                  </a:lnTo>
                  <a:lnTo>
                    <a:pt x="6113411" y="4310380"/>
                  </a:lnTo>
                  <a:lnTo>
                    <a:pt x="6113411" y="4306582"/>
                  </a:lnTo>
                  <a:lnTo>
                    <a:pt x="6113411" y="8890"/>
                  </a:lnTo>
                  <a:lnTo>
                    <a:pt x="6113411" y="0"/>
                  </a:lnTo>
                  <a:close/>
                </a:path>
              </a:pathLst>
            </a:custGeom>
            <a:solidFill>
              <a:srgbClr val="6F7074"/>
            </a:solidFill>
          </p:spPr>
          <p:txBody>
            <a:bodyPr wrap="square" lIns="0" tIns="0" rIns="0" bIns="0" rtlCol="0"/>
            <a:lstStyle/>
            <a:p>
              <a:endParaRPr/>
            </a:p>
          </p:txBody>
        </p:sp>
        <p:pic>
          <p:nvPicPr>
            <p:cNvPr id="9" name="object 9"/>
            <p:cNvPicPr/>
            <p:nvPr/>
          </p:nvPicPr>
          <p:blipFill>
            <a:blip r:embed="rId2" cstate="print"/>
            <a:stretch>
              <a:fillRect/>
            </a:stretch>
          </p:blipFill>
          <p:spPr>
            <a:xfrm>
              <a:off x="1060996" y="1975395"/>
              <a:ext cx="5411635" cy="3091700"/>
            </a:xfrm>
            <a:prstGeom prst="rect">
              <a:avLst/>
            </a:prstGeom>
          </p:spPr>
        </p:pic>
        <p:sp>
          <p:nvSpPr>
            <p:cNvPr id="10" name="object 10"/>
            <p:cNvSpPr/>
            <p:nvPr/>
          </p:nvSpPr>
          <p:spPr>
            <a:xfrm>
              <a:off x="1071664" y="1483714"/>
              <a:ext cx="518159" cy="255904"/>
            </a:xfrm>
            <a:custGeom>
              <a:avLst/>
              <a:gdLst/>
              <a:ahLst/>
              <a:cxnLst/>
              <a:rect l="l" t="t" r="r" b="b"/>
              <a:pathLst>
                <a:path w="518159" h="255905">
                  <a:moveTo>
                    <a:pt x="257276" y="156768"/>
                  </a:moveTo>
                  <a:lnTo>
                    <a:pt x="254241" y="150710"/>
                  </a:lnTo>
                  <a:lnTo>
                    <a:pt x="237477" y="150710"/>
                  </a:lnTo>
                  <a:lnTo>
                    <a:pt x="237477" y="143078"/>
                  </a:lnTo>
                  <a:lnTo>
                    <a:pt x="235572" y="130060"/>
                  </a:lnTo>
                  <a:lnTo>
                    <a:pt x="230238" y="122174"/>
                  </a:lnTo>
                  <a:lnTo>
                    <a:pt x="222046" y="118287"/>
                  </a:lnTo>
                  <a:lnTo>
                    <a:pt x="211582" y="117233"/>
                  </a:lnTo>
                  <a:lnTo>
                    <a:pt x="205524" y="117233"/>
                  </a:lnTo>
                  <a:lnTo>
                    <a:pt x="205524" y="143078"/>
                  </a:lnTo>
                  <a:lnTo>
                    <a:pt x="205524" y="150710"/>
                  </a:lnTo>
                  <a:lnTo>
                    <a:pt x="205524" y="175069"/>
                  </a:lnTo>
                  <a:lnTo>
                    <a:pt x="205524" y="184200"/>
                  </a:lnTo>
                  <a:lnTo>
                    <a:pt x="202450" y="185686"/>
                  </a:lnTo>
                  <a:lnTo>
                    <a:pt x="144614" y="185686"/>
                  </a:lnTo>
                  <a:lnTo>
                    <a:pt x="144614" y="175069"/>
                  </a:lnTo>
                  <a:lnTo>
                    <a:pt x="205524" y="175069"/>
                  </a:lnTo>
                  <a:lnTo>
                    <a:pt x="205524" y="150710"/>
                  </a:lnTo>
                  <a:lnTo>
                    <a:pt x="144614" y="150710"/>
                  </a:lnTo>
                  <a:lnTo>
                    <a:pt x="144614" y="140042"/>
                  </a:lnTo>
                  <a:lnTo>
                    <a:pt x="202450" y="140042"/>
                  </a:lnTo>
                  <a:lnTo>
                    <a:pt x="205524" y="143078"/>
                  </a:lnTo>
                  <a:lnTo>
                    <a:pt x="205524" y="117233"/>
                  </a:lnTo>
                  <a:lnTo>
                    <a:pt x="144614" y="117233"/>
                  </a:lnTo>
                  <a:lnTo>
                    <a:pt x="144614" y="108051"/>
                  </a:lnTo>
                  <a:lnTo>
                    <a:pt x="207022" y="108051"/>
                  </a:lnTo>
                  <a:lnTo>
                    <a:pt x="218541" y="107061"/>
                  </a:lnTo>
                  <a:lnTo>
                    <a:pt x="226060" y="103492"/>
                  </a:lnTo>
                  <a:lnTo>
                    <a:pt x="230136" y="96507"/>
                  </a:lnTo>
                  <a:lnTo>
                    <a:pt x="231203" y="86766"/>
                  </a:lnTo>
                  <a:lnTo>
                    <a:pt x="231381" y="85229"/>
                  </a:lnTo>
                  <a:lnTo>
                    <a:pt x="231381" y="76098"/>
                  </a:lnTo>
                  <a:lnTo>
                    <a:pt x="231203" y="74561"/>
                  </a:lnTo>
                  <a:lnTo>
                    <a:pt x="230136" y="64833"/>
                  </a:lnTo>
                  <a:lnTo>
                    <a:pt x="226060" y="57848"/>
                  </a:lnTo>
                  <a:lnTo>
                    <a:pt x="218541" y="54279"/>
                  </a:lnTo>
                  <a:lnTo>
                    <a:pt x="207022" y="53276"/>
                  </a:lnTo>
                  <a:lnTo>
                    <a:pt x="199428" y="53276"/>
                  </a:lnTo>
                  <a:lnTo>
                    <a:pt x="199428" y="74561"/>
                  </a:lnTo>
                  <a:lnTo>
                    <a:pt x="199428" y="86766"/>
                  </a:lnTo>
                  <a:lnTo>
                    <a:pt x="144614" y="86766"/>
                  </a:lnTo>
                  <a:lnTo>
                    <a:pt x="144614" y="74561"/>
                  </a:lnTo>
                  <a:lnTo>
                    <a:pt x="199428" y="74561"/>
                  </a:lnTo>
                  <a:lnTo>
                    <a:pt x="199428" y="53276"/>
                  </a:lnTo>
                  <a:lnTo>
                    <a:pt x="144614" y="53276"/>
                  </a:lnTo>
                  <a:lnTo>
                    <a:pt x="144614" y="44157"/>
                  </a:lnTo>
                  <a:lnTo>
                    <a:pt x="255739" y="44157"/>
                  </a:lnTo>
                  <a:lnTo>
                    <a:pt x="255739" y="18262"/>
                  </a:lnTo>
                  <a:lnTo>
                    <a:pt x="144614" y="18262"/>
                  </a:lnTo>
                  <a:lnTo>
                    <a:pt x="144614" y="1485"/>
                  </a:lnTo>
                  <a:lnTo>
                    <a:pt x="137020" y="0"/>
                  </a:lnTo>
                  <a:lnTo>
                    <a:pt x="120256" y="0"/>
                  </a:lnTo>
                  <a:lnTo>
                    <a:pt x="112661" y="1485"/>
                  </a:lnTo>
                  <a:lnTo>
                    <a:pt x="112661" y="18262"/>
                  </a:lnTo>
                  <a:lnTo>
                    <a:pt x="3073" y="18262"/>
                  </a:lnTo>
                  <a:lnTo>
                    <a:pt x="3073" y="44157"/>
                  </a:lnTo>
                  <a:lnTo>
                    <a:pt x="112661" y="44157"/>
                  </a:lnTo>
                  <a:lnTo>
                    <a:pt x="112661" y="53276"/>
                  </a:lnTo>
                  <a:lnTo>
                    <a:pt x="112661" y="74561"/>
                  </a:lnTo>
                  <a:lnTo>
                    <a:pt x="112661" y="86766"/>
                  </a:lnTo>
                  <a:lnTo>
                    <a:pt x="57848" y="86766"/>
                  </a:lnTo>
                  <a:lnTo>
                    <a:pt x="57848" y="76098"/>
                  </a:lnTo>
                  <a:lnTo>
                    <a:pt x="60921" y="74561"/>
                  </a:lnTo>
                  <a:lnTo>
                    <a:pt x="112661" y="74561"/>
                  </a:lnTo>
                  <a:lnTo>
                    <a:pt x="112661" y="53276"/>
                  </a:lnTo>
                  <a:lnTo>
                    <a:pt x="48717" y="53276"/>
                  </a:lnTo>
                  <a:lnTo>
                    <a:pt x="38087" y="54279"/>
                  </a:lnTo>
                  <a:lnTo>
                    <a:pt x="31026" y="57848"/>
                  </a:lnTo>
                  <a:lnTo>
                    <a:pt x="27101" y="64833"/>
                  </a:lnTo>
                  <a:lnTo>
                    <a:pt x="25895" y="76098"/>
                  </a:lnTo>
                  <a:lnTo>
                    <a:pt x="25895" y="85229"/>
                  </a:lnTo>
                  <a:lnTo>
                    <a:pt x="27101" y="96507"/>
                  </a:lnTo>
                  <a:lnTo>
                    <a:pt x="31026" y="103492"/>
                  </a:lnTo>
                  <a:lnTo>
                    <a:pt x="38087" y="107061"/>
                  </a:lnTo>
                  <a:lnTo>
                    <a:pt x="48717" y="108051"/>
                  </a:lnTo>
                  <a:lnTo>
                    <a:pt x="112661" y="108051"/>
                  </a:lnTo>
                  <a:lnTo>
                    <a:pt x="112661" y="117233"/>
                  </a:lnTo>
                  <a:lnTo>
                    <a:pt x="15227" y="117233"/>
                  </a:lnTo>
                  <a:lnTo>
                    <a:pt x="15227" y="140042"/>
                  </a:lnTo>
                  <a:lnTo>
                    <a:pt x="112661" y="140042"/>
                  </a:lnTo>
                  <a:lnTo>
                    <a:pt x="112661" y="150710"/>
                  </a:lnTo>
                  <a:lnTo>
                    <a:pt x="0" y="150710"/>
                  </a:lnTo>
                  <a:lnTo>
                    <a:pt x="0" y="175069"/>
                  </a:lnTo>
                  <a:lnTo>
                    <a:pt x="112661" y="175069"/>
                  </a:lnTo>
                  <a:lnTo>
                    <a:pt x="112661" y="185686"/>
                  </a:lnTo>
                  <a:lnTo>
                    <a:pt x="19786" y="185686"/>
                  </a:lnTo>
                  <a:lnTo>
                    <a:pt x="15227" y="188760"/>
                  </a:lnTo>
                  <a:lnTo>
                    <a:pt x="15227" y="210045"/>
                  </a:lnTo>
                  <a:lnTo>
                    <a:pt x="112661" y="210045"/>
                  </a:lnTo>
                  <a:lnTo>
                    <a:pt x="112661" y="220713"/>
                  </a:lnTo>
                  <a:lnTo>
                    <a:pt x="111125" y="223786"/>
                  </a:lnTo>
                  <a:lnTo>
                    <a:pt x="65481" y="223786"/>
                  </a:lnTo>
                  <a:lnTo>
                    <a:pt x="65481" y="237477"/>
                  </a:lnTo>
                  <a:lnTo>
                    <a:pt x="67094" y="246291"/>
                  </a:lnTo>
                  <a:lnTo>
                    <a:pt x="72694" y="250812"/>
                  </a:lnTo>
                  <a:lnTo>
                    <a:pt x="83439" y="252488"/>
                  </a:lnTo>
                  <a:lnTo>
                    <a:pt x="100457" y="252717"/>
                  </a:lnTo>
                  <a:lnTo>
                    <a:pt x="118922" y="252247"/>
                  </a:lnTo>
                  <a:lnTo>
                    <a:pt x="132816" y="248920"/>
                  </a:lnTo>
                  <a:lnTo>
                    <a:pt x="141566" y="239864"/>
                  </a:lnTo>
                  <a:lnTo>
                    <a:pt x="144614" y="222250"/>
                  </a:lnTo>
                  <a:lnTo>
                    <a:pt x="144614" y="210045"/>
                  </a:lnTo>
                  <a:lnTo>
                    <a:pt x="211582" y="210045"/>
                  </a:lnTo>
                  <a:lnTo>
                    <a:pt x="222046" y="208838"/>
                  </a:lnTo>
                  <a:lnTo>
                    <a:pt x="230238" y="204927"/>
                  </a:lnTo>
                  <a:lnTo>
                    <a:pt x="235572" y="197878"/>
                  </a:lnTo>
                  <a:lnTo>
                    <a:pt x="237477" y="187223"/>
                  </a:lnTo>
                  <a:lnTo>
                    <a:pt x="237477" y="175069"/>
                  </a:lnTo>
                  <a:lnTo>
                    <a:pt x="252704" y="175069"/>
                  </a:lnTo>
                  <a:lnTo>
                    <a:pt x="257276" y="170510"/>
                  </a:lnTo>
                  <a:lnTo>
                    <a:pt x="257276" y="156768"/>
                  </a:lnTo>
                  <a:close/>
                </a:path>
                <a:path w="518159" h="255905">
                  <a:moveTo>
                    <a:pt x="436905" y="9131"/>
                  </a:moveTo>
                  <a:lnTo>
                    <a:pt x="336448" y="9131"/>
                  </a:lnTo>
                  <a:lnTo>
                    <a:pt x="336448" y="0"/>
                  </a:lnTo>
                  <a:lnTo>
                    <a:pt x="310553" y="0"/>
                  </a:lnTo>
                  <a:lnTo>
                    <a:pt x="309016" y="6108"/>
                  </a:lnTo>
                  <a:lnTo>
                    <a:pt x="305219" y="25590"/>
                  </a:lnTo>
                  <a:lnTo>
                    <a:pt x="302933" y="34632"/>
                  </a:lnTo>
                  <a:lnTo>
                    <a:pt x="300634" y="41960"/>
                  </a:lnTo>
                  <a:lnTo>
                    <a:pt x="298348" y="48717"/>
                  </a:lnTo>
                  <a:lnTo>
                    <a:pt x="293027" y="64617"/>
                  </a:lnTo>
                  <a:lnTo>
                    <a:pt x="287705" y="77647"/>
                  </a:lnTo>
                  <a:lnTo>
                    <a:pt x="281241" y="90678"/>
                  </a:lnTo>
                  <a:lnTo>
                    <a:pt x="272503" y="106565"/>
                  </a:lnTo>
                  <a:lnTo>
                    <a:pt x="269430" y="111125"/>
                  </a:lnTo>
                  <a:lnTo>
                    <a:pt x="267931" y="114147"/>
                  </a:lnTo>
                  <a:lnTo>
                    <a:pt x="267931" y="120256"/>
                  </a:lnTo>
                  <a:lnTo>
                    <a:pt x="269252" y="127850"/>
                  </a:lnTo>
                  <a:lnTo>
                    <a:pt x="272859" y="134150"/>
                  </a:lnTo>
                  <a:lnTo>
                    <a:pt x="278180" y="138455"/>
                  </a:lnTo>
                  <a:lnTo>
                    <a:pt x="284657" y="140042"/>
                  </a:lnTo>
                  <a:lnTo>
                    <a:pt x="289217" y="140042"/>
                  </a:lnTo>
                  <a:lnTo>
                    <a:pt x="292290" y="136969"/>
                  </a:lnTo>
                  <a:lnTo>
                    <a:pt x="293789" y="132410"/>
                  </a:lnTo>
                  <a:lnTo>
                    <a:pt x="293789" y="255739"/>
                  </a:lnTo>
                  <a:lnTo>
                    <a:pt x="322707" y="255739"/>
                  </a:lnTo>
                  <a:lnTo>
                    <a:pt x="322707" y="132410"/>
                  </a:lnTo>
                  <a:lnTo>
                    <a:pt x="322707" y="70002"/>
                  </a:lnTo>
                  <a:lnTo>
                    <a:pt x="328726" y="50279"/>
                  </a:lnTo>
                  <a:lnTo>
                    <a:pt x="333019" y="33108"/>
                  </a:lnTo>
                  <a:lnTo>
                    <a:pt x="335584" y="19926"/>
                  </a:lnTo>
                  <a:lnTo>
                    <a:pt x="336448" y="12153"/>
                  </a:lnTo>
                  <a:lnTo>
                    <a:pt x="336448" y="39585"/>
                  </a:lnTo>
                  <a:lnTo>
                    <a:pt x="357733" y="39585"/>
                  </a:lnTo>
                  <a:lnTo>
                    <a:pt x="355815" y="63665"/>
                  </a:lnTo>
                  <a:lnTo>
                    <a:pt x="351624" y="85051"/>
                  </a:lnTo>
                  <a:lnTo>
                    <a:pt x="344030" y="106146"/>
                  </a:lnTo>
                  <a:lnTo>
                    <a:pt x="331889" y="129387"/>
                  </a:lnTo>
                  <a:lnTo>
                    <a:pt x="327266" y="136969"/>
                  </a:lnTo>
                  <a:lnTo>
                    <a:pt x="325780" y="140042"/>
                  </a:lnTo>
                  <a:lnTo>
                    <a:pt x="325780" y="153746"/>
                  </a:lnTo>
                  <a:lnTo>
                    <a:pt x="334911" y="161328"/>
                  </a:lnTo>
                  <a:lnTo>
                    <a:pt x="348602" y="161328"/>
                  </a:lnTo>
                  <a:lnTo>
                    <a:pt x="353161" y="155282"/>
                  </a:lnTo>
                  <a:lnTo>
                    <a:pt x="357733" y="146151"/>
                  </a:lnTo>
                  <a:lnTo>
                    <a:pt x="364553" y="152095"/>
                  </a:lnTo>
                  <a:lnTo>
                    <a:pt x="371233" y="158318"/>
                  </a:lnTo>
                  <a:lnTo>
                    <a:pt x="377634" y="164553"/>
                  </a:lnTo>
                  <a:lnTo>
                    <a:pt x="383628" y="170510"/>
                  </a:lnTo>
                  <a:lnTo>
                    <a:pt x="376364" y="182168"/>
                  </a:lnTo>
                  <a:lnTo>
                    <a:pt x="367830" y="194271"/>
                  </a:lnTo>
                  <a:lnTo>
                    <a:pt x="357289" y="206667"/>
                  </a:lnTo>
                  <a:lnTo>
                    <a:pt x="344043" y="219176"/>
                  </a:lnTo>
                  <a:lnTo>
                    <a:pt x="337934" y="223786"/>
                  </a:lnTo>
                  <a:lnTo>
                    <a:pt x="333375" y="228358"/>
                  </a:lnTo>
                  <a:lnTo>
                    <a:pt x="333375" y="243535"/>
                  </a:lnTo>
                  <a:lnTo>
                    <a:pt x="339471" y="252717"/>
                  </a:lnTo>
                  <a:lnTo>
                    <a:pt x="350139" y="252717"/>
                  </a:lnTo>
                  <a:lnTo>
                    <a:pt x="364401" y="246557"/>
                  </a:lnTo>
                  <a:lnTo>
                    <a:pt x="399808" y="204546"/>
                  </a:lnTo>
                  <a:lnTo>
                    <a:pt x="422465" y="146773"/>
                  </a:lnTo>
                  <a:lnTo>
                    <a:pt x="430110" y="101828"/>
                  </a:lnTo>
                  <a:lnTo>
                    <a:pt x="430301" y="98920"/>
                  </a:lnTo>
                  <a:lnTo>
                    <a:pt x="430809" y="91338"/>
                  </a:lnTo>
                  <a:lnTo>
                    <a:pt x="428231" y="79006"/>
                  </a:lnTo>
                  <a:lnTo>
                    <a:pt x="421665" y="72669"/>
                  </a:lnTo>
                  <a:lnTo>
                    <a:pt x="412813" y="70345"/>
                  </a:lnTo>
                  <a:lnTo>
                    <a:pt x="403415" y="70002"/>
                  </a:lnTo>
                  <a:lnTo>
                    <a:pt x="400342" y="70002"/>
                  </a:lnTo>
                  <a:lnTo>
                    <a:pt x="400342" y="98920"/>
                  </a:lnTo>
                  <a:lnTo>
                    <a:pt x="400240" y="106565"/>
                  </a:lnTo>
                  <a:lnTo>
                    <a:pt x="400037" y="109588"/>
                  </a:lnTo>
                  <a:lnTo>
                    <a:pt x="399021" y="117970"/>
                  </a:lnTo>
                  <a:lnTo>
                    <a:pt x="397154" y="128574"/>
                  </a:lnTo>
                  <a:lnTo>
                    <a:pt x="394296" y="140042"/>
                  </a:lnTo>
                  <a:lnTo>
                    <a:pt x="388747" y="135699"/>
                  </a:lnTo>
                  <a:lnTo>
                    <a:pt x="383222" y="131483"/>
                  </a:lnTo>
                  <a:lnTo>
                    <a:pt x="377139" y="127000"/>
                  </a:lnTo>
                  <a:lnTo>
                    <a:pt x="369938" y="121793"/>
                  </a:lnTo>
                  <a:lnTo>
                    <a:pt x="371424" y="115697"/>
                  </a:lnTo>
                  <a:lnTo>
                    <a:pt x="374472" y="109639"/>
                  </a:lnTo>
                  <a:lnTo>
                    <a:pt x="377520" y="98920"/>
                  </a:lnTo>
                  <a:lnTo>
                    <a:pt x="400342" y="98920"/>
                  </a:lnTo>
                  <a:lnTo>
                    <a:pt x="400342" y="70002"/>
                  </a:lnTo>
                  <a:lnTo>
                    <a:pt x="383628" y="70002"/>
                  </a:lnTo>
                  <a:lnTo>
                    <a:pt x="385368" y="58839"/>
                  </a:lnTo>
                  <a:lnTo>
                    <a:pt x="386257" y="50279"/>
                  </a:lnTo>
                  <a:lnTo>
                    <a:pt x="386600" y="43916"/>
                  </a:lnTo>
                  <a:lnTo>
                    <a:pt x="386651" y="39585"/>
                  </a:lnTo>
                  <a:lnTo>
                    <a:pt x="436905" y="39585"/>
                  </a:lnTo>
                  <a:lnTo>
                    <a:pt x="436905" y="9131"/>
                  </a:lnTo>
                  <a:close/>
                </a:path>
                <a:path w="518159" h="255905">
                  <a:moveTo>
                    <a:pt x="467321" y="19799"/>
                  </a:moveTo>
                  <a:lnTo>
                    <a:pt x="439928" y="19799"/>
                  </a:lnTo>
                  <a:lnTo>
                    <a:pt x="439928" y="194818"/>
                  </a:lnTo>
                  <a:lnTo>
                    <a:pt x="467321" y="194818"/>
                  </a:lnTo>
                  <a:lnTo>
                    <a:pt x="467321" y="19799"/>
                  </a:lnTo>
                  <a:close/>
                </a:path>
                <a:path w="518159" h="255905">
                  <a:moveTo>
                    <a:pt x="517575" y="9131"/>
                  </a:moveTo>
                  <a:lnTo>
                    <a:pt x="516039" y="0"/>
                  </a:lnTo>
                  <a:lnTo>
                    <a:pt x="487108" y="0"/>
                  </a:lnTo>
                  <a:lnTo>
                    <a:pt x="487108" y="214617"/>
                  </a:lnTo>
                  <a:lnTo>
                    <a:pt x="485622" y="216154"/>
                  </a:lnTo>
                  <a:lnTo>
                    <a:pt x="482549" y="216154"/>
                  </a:lnTo>
                  <a:lnTo>
                    <a:pt x="481063" y="217690"/>
                  </a:lnTo>
                  <a:lnTo>
                    <a:pt x="462749" y="217690"/>
                  </a:lnTo>
                  <a:lnTo>
                    <a:pt x="456463" y="217957"/>
                  </a:lnTo>
                  <a:lnTo>
                    <a:pt x="450037" y="219786"/>
                  </a:lnTo>
                  <a:lnTo>
                    <a:pt x="445020" y="224751"/>
                  </a:lnTo>
                  <a:lnTo>
                    <a:pt x="443014" y="234403"/>
                  </a:lnTo>
                  <a:lnTo>
                    <a:pt x="445389" y="244995"/>
                  </a:lnTo>
                  <a:lnTo>
                    <a:pt x="451751" y="250431"/>
                  </a:lnTo>
                  <a:lnTo>
                    <a:pt x="460984" y="252437"/>
                  </a:lnTo>
                  <a:lnTo>
                    <a:pt x="471932" y="252717"/>
                  </a:lnTo>
                  <a:lnTo>
                    <a:pt x="486511" y="252704"/>
                  </a:lnTo>
                  <a:lnTo>
                    <a:pt x="517512" y="224751"/>
                  </a:lnTo>
                  <a:lnTo>
                    <a:pt x="517575" y="9131"/>
                  </a:lnTo>
                  <a:close/>
                </a:path>
              </a:pathLst>
            </a:custGeom>
            <a:solidFill>
              <a:srgbClr val="00B6F0"/>
            </a:solidFill>
          </p:spPr>
          <p:txBody>
            <a:bodyPr wrap="square" lIns="0" tIns="0" rIns="0" bIns="0" rtlCol="0"/>
            <a:lstStyle/>
            <a:p>
              <a:endParaRPr/>
            </a:p>
          </p:txBody>
        </p:sp>
        <p:pic>
          <p:nvPicPr>
            <p:cNvPr id="11" name="object 11"/>
            <p:cNvPicPr/>
            <p:nvPr/>
          </p:nvPicPr>
          <p:blipFill>
            <a:blip r:embed="rId3" cstate="print"/>
            <a:stretch>
              <a:fillRect/>
            </a:stretch>
          </p:blipFill>
          <p:spPr>
            <a:xfrm>
              <a:off x="1637957" y="1489824"/>
              <a:ext cx="147637" cy="229831"/>
            </a:xfrm>
            <a:prstGeom prst="rect">
              <a:avLst/>
            </a:prstGeom>
          </p:spPr>
        </p:pic>
        <p:sp>
          <p:nvSpPr>
            <p:cNvPr id="12" name="object 12"/>
            <p:cNvSpPr/>
            <p:nvPr/>
          </p:nvSpPr>
          <p:spPr>
            <a:xfrm>
              <a:off x="1884565" y="1524787"/>
              <a:ext cx="44450" cy="172085"/>
            </a:xfrm>
            <a:custGeom>
              <a:avLst/>
              <a:gdLst/>
              <a:ahLst/>
              <a:cxnLst/>
              <a:rect l="l" t="t" r="r" b="b"/>
              <a:pathLst>
                <a:path w="44450" h="172085">
                  <a:moveTo>
                    <a:pt x="22821" y="45694"/>
                  </a:moveTo>
                  <a:lnTo>
                    <a:pt x="13474" y="43837"/>
                  </a:lnTo>
                  <a:lnTo>
                    <a:pt x="6272" y="38841"/>
                  </a:lnTo>
                  <a:lnTo>
                    <a:pt x="1638" y="31566"/>
                  </a:lnTo>
                  <a:lnTo>
                    <a:pt x="0" y="22872"/>
                  </a:lnTo>
                  <a:lnTo>
                    <a:pt x="1638" y="14149"/>
                  </a:lnTo>
                  <a:lnTo>
                    <a:pt x="6272" y="6859"/>
                  </a:lnTo>
                  <a:lnTo>
                    <a:pt x="13474" y="1857"/>
                  </a:lnTo>
                  <a:lnTo>
                    <a:pt x="22821" y="0"/>
                  </a:lnTo>
                  <a:lnTo>
                    <a:pt x="31297" y="1857"/>
                  </a:lnTo>
                  <a:lnTo>
                    <a:pt x="38055" y="6859"/>
                  </a:lnTo>
                  <a:lnTo>
                    <a:pt x="42527" y="14149"/>
                  </a:lnTo>
                  <a:lnTo>
                    <a:pt x="44145" y="22872"/>
                  </a:lnTo>
                  <a:lnTo>
                    <a:pt x="42527" y="31566"/>
                  </a:lnTo>
                  <a:lnTo>
                    <a:pt x="38055" y="38841"/>
                  </a:lnTo>
                  <a:lnTo>
                    <a:pt x="31297" y="43837"/>
                  </a:lnTo>
                  <a:lnTo>
                    <a:pt x="22821" y="45694"/>
                  </a:lnTo>
                  <a:close/>
                </a:path>
                <a:path w="44450" h="172085">
                  <a:moveTo>
                    <a:pt x="22821" y="172046"/>
                  </a:moveTo>
                  <a:lnTo>
                    <a:pt x="13474" y="170191"/>
                  </a:lnTo>
                  <a:lnTo>
                    <a:pt x="6272" y="165193"/>
                  </a:lnTo>
                  <a:lnTo>
                    <a:pt x="1638" y="157907"/>
                  </a:lnTo>
                  <a:lnTo>
                    <a:pt x="0" y="149186"/>
                  </a:lnTo>
                  <a:lnTo>
                    <a:pt x="1638" y="140733"/>
                  </a:lnTo>
                  <a:lnTo>
                    <a:pt x="6272" y="133986"/>
                  </a:lnTo>
                  <a:lnTo>
                    <a:pt x="13474" y="129518"/>
                  </a:lnTo>
                  <a:lnTo>
                    <a:pt x="22821" y="127901"/>
                  </a:lnTo>
                  <a:lnTo>
                    <a:pt x="31297" y="129518"/>
                  </a:lnTo>
                  <a:lnTo>
                    <a:pt x="38055" y="133986"/>
                  </a:lnTo>
                  <a:lnTo>
                    <a:pt x="42527" y="140733"/>
                  </a:lnTo>
                  <a:lnTo>
                    <a:pt x="44145" y="149186"/>
                  </a:lnTo>
                  <a:lnTo>
                    <a:pt x="42527" y="157907"/>
                  </a:lnTo>
                  <a:lnTo>
                    <a:pt x="38055" y="165193"/>
                  </a:lnTo>
                  <a:lnTo>
                    <a:pt x="31297" y="170191"/>
                  </a:lnTo>
                  <a:lnTo>
                    <a:pt x="22821" y="172046"/>
                  </a:lnTo>
                  <a:close/>
                </a:path>
              </a:pathLst>
            </a:custGeom>
            <a:solidFill>
              <a:srgbClr val="00B6F0"/>
            </a:solidFill>
          </p:spPr>
          <p:txBody>
            <a:bodyPr wrap="square" lIns="0" tIns="0" rIns="0" bIns="0" rtlCol="0"/>
            <a:lstStyle/>
            <a:p>
              <a:endParaRPr/>
            </a:p>
          </p:txBody>
        </p:sp>
        <p:pic>
          <p:nvPicPr>
            <p:cNvPr id="13" name="object 13"/>
            <p:cNvPicPr/>
            <p:nvPr/>
          </p:nvPicPr>
          <p:blipFill>
            <a:blip r:embed="rId4" cstate="print"/>
            <a:stretch>
              <a:fillRect/>
            </a:stretch>
          </p:blipFill>
          <p:spPr>
            <a:xfrm>
              <a:off x="2024608" y="1480641"/>
              <a:ext cx="2680690" cy="257276"/>
            </a:xfrm>
            <a:prstGeom prst="rect">
              <a:avLst/>
            </a:prstGeom>
          </p:spPr>
        </p:pic>
        <p:pic>
          <p:nvPicPr>
            <p:cNvPr id="14" name="object 14"/>
            <p:cNvPicPr/>
            <p:nvPr/>
          </p:nvPicPr>
          <p:blipFill>
            <a:blip r:embed="rId5" cstate="print"/>
            <a:stretch>
              <a:fillRect/>
            </a:stretch>
          </p:blipFill>
          <p:spPr>
            <a:xfrm>
              <a:off x="4770780" y="1489824"/>
              <a:ext cx="208508" cy="229831"/>
            </a:xfrm>
            <a:prstGeom prst="rect">
              <a:avLst/>
            </a:prstGeom>
          </p:spPr>
        </p:pic>
        <p:pic>
          <p:nvPicPr>
            <p:cNvPr id="15" name="object 15"/>
            <p:cNvPicPr/>
            <p:nvPr/>
          </p:nvPicPr>
          <p:blipFill>
            <a:blip r:embed="rId6" cstate="print"/>
            <a:stretch>
              <a:fillRect/>
            </a:stretch>
          </p:blipFill>
          <p:spPr>
            <a:xfrm>
              <a:off x="5011293" y="1489824"/>
              <a:ext cx="199428" cy="229831"/>
            </a:xfrm>
            <a:prstGeom prst="rect">
              <a:avLst/>
            </a:prstGeom>
          </p:spPr>
        </p:pic>
        <p:pic>
          <p:nvPicPr>
            <p:cNvPr id="16" name="object 16"/>
            <p:cNvPicPr/>
            <p:nvPr/>
          </p:nvPicPr>
          <p:blipFill>
            <a:blip r:embed="rId7" cstate="print"/>
            <a:stretch>
              <a:fillRect/>
            </a:stretch>
          </p:blipFill>
          <p:spPr>
            <a:xfrm>
              <a:off x="5248770" y="1486737"/>
              <a:ext cx="220713" cy="239026"/>
            </a:xfrm>
            <a:prstGeom prst="rect">
              <a:avLst/>
            </a:prstGeom>
          </p:spPr>
        </p:pic>
        <p:pic>
          <p:nvPicPr>
            <p:cNvPr id="17" name="object 17"/>
            <p:cNvPicPr/>
            <p:nvPr/>
          </p:nvPicPr>
          <p:blipFill>
            <a:blip r:embed="rId8" cstate="print"/>
            <a:stretch>
              <a:fillRect/>
            </a:stretch>
          </p:blipFill>
          <p:spPr>
            <a:xfrm>
              <a:off x="5496864" y="1498942"/>
              <a:ext cx="243586" cy="226822"/>
            </a:xfrm>
            <a:prstGeom prst="rect">
              <a:avLst/>
            </a:prstGeom>
          </p:spPr>
        </p:pic>
        <p:sp>
          <p:nvSpPr>
            <p:cNvPr id="18" name="object 18"/>
            <p:cNvSpPr/>
            <p:nvPr/>
          </p:nvSpPr>
          <p:spPr>
            <a:xfrm>
              <a:off x="5761787" y="1483714"/>
              <a:ext cx="523875" cy="254635"/>
            </a:xfrm>
            <a:custGeom>
              <a:avLst/>
              <a:gdLst/>
              <a:ahLst/>
              <a:cxnLst/>
              <a:rect l="l" t="t" r="r" b="b"/>
              <a:pathLst>
                <a:path w="523875" h="254635">
                  <a:moveTo>
                    <a:pt x="95885" y="70002"/>
                  </a:moveTo>
                  <a:lnTo>
                    <a:pt x="86766" y="62407"/>
                  </a:lnTo>
                  <a:lnTo>
                    <a:pt x="71526" y="62407"/>
                  </a:lnTo>
                  <a:lnTo>
                    <a:pt x="68453" y="65430"/>
                  </a:lnTo>
                  <a:lnTo>
                    <a:pt x="65430" y="68516"/>
                  </a:lnTo>
                  <a:lnTo>
                    <a:pt x="57950" y="74955"/>
                  </a:lnTo>
                  <a:lnTo>
                    <a:pt x="49047" y="82397"/>
                  </a:lnTo>
                  <a:lnTo>
                    <a:pt x="38442" y="90131"/>
                  </a:lnTo>
                  <a:lnTo>
                    <a:pt x="13296" y="104825"/>
                  </a:lnTo>
                  <a:lnTo>
                    <a:pt x="6451" y="109791"/>
                  </a:lnTo>
                  <a:lnTo>
                    <a:pt x="3594" y="113906"/>
                  </a:lnTo>
                  <a:lnTo>
                    <a:pt x="3022" y="118719"/>
                  </a:lnTo>
                  <a:lnTo>
                    <a:pt x="4140" y="125031"/>
                  </a:lnTo>
                  <a:lnTo>
                    <a:pt x="7391" y="131483"/>
                  </a:lnTo>
                  <a:lnTo>
                    <a:pt x="12636" y="136499"/>
                  </a:lnTo>
                  <a:lnTo>
                    <a:pt x="19735" y="138506"/>
                  </a:lnTo>
                  <a:lnTo>
                    <a:pt x="30073" y="134924"/>
                  </a:lnTo>
                  <a:lnTo>
                    <a:pt x="63893" y="114147"/>
                  </a:lnTo>
                  <a:lnTo>
                    <a:pt x="92379" y="87198"/>
                  </a:lnTo>
                  <a:lnTo>
                    <a:pt x="95885" y="79133"/>
                  </a:lnTo>
                  <a:lnTo>
                    <a:pt x="95885" y="70002"/>
                  </a:lnTo>
                  <a:close/>
                </a:path>
                <a:path w="523875" h="254635">
                  <a:moveTo>
                    <a:pt x="252653" y="220713"/>
                  </a:moveTo>
                  <a:lnTo>
                    <a:pt x="243522" y="217690"/>
                  </a:lnTo>
                  <a:lnTo>
                    <a:pt x="235940" y="216154"/>
                  </a:lnTo>
                  <a:lnTo>
                    <a:pt x="215366" y="210527"/>
                  </a:lnTo>
                  <a:lnTo>
                    <a:pt x="209003" y="208559"/>
                  </a:lnTo>
                  <a:lnTo>
                    <a:pt x="194805" y="204177"/>
                  </a:lnTo>
                  <a:lnTo>
                    <a:pt x="174269" y="195834"/>
                  </a:lnTo>
                  <a:lnTo>
                    <a:pt x="153733" y="184200"/>
                  </a:lnTo>
                  <a:lnTo>
                    <a:pt x="162166" y="175171"/>
                  </a:lnTo>
                  <a:lnTo>
                    <a:pt x="169900" y="165722"/>
                  </a:lnTo>
                  <a:lnTo>
                    <a:pt x="173139" y="161328"/>
                  </a:lnTo>
                  <a:lnTo>
                    <a:pt x="177914" y="154863"/>
                  </a:lnTo>
                  <a:lnTo>
                    <a:pt x="187223" y="141592"/>
                  </a:lnTo>
                  <a:lnTo>
                    <a:pt x="191782" y="132410"/>
                  </a:lnTo>
                  <a:lnTo>
                    <a:pt x="191782" y="129387"/>
                  </a:lnTo>
                  <a:lnTo>
                    <a:pt x="189750" y="122275"/>
                  </a:lnTo>
                  <a:lnTo>
                    <a:pt x="184721" y="117005"/>
                  </a:lnTo>
                  <a:lnTo>
                    <a:pt x="178282" y="113741"/>
                  </a:lnTo>
                  <a:lnTo>
                    <a:pt x="171996" y="112610"/>
                  </a:lnTo>
                  <a:lnTo>
                    <a:pt x="164401" y="112610"/>
                  </a:lnTo>
                  <a:lnTo>
                    <a:pt x="159791" y="117233"/>
                  </a:lnTo>
                  <a:lnTo>
                    <a:pt x="155219" y="124815"/>
                  </a:lnTo>
                  <a:lnTo>
                    <a:pt x="148590" y="135458"/>
                  </a:lnTo>
                  <a:lnTo>
                    <a:pt x="142100" y="144805"/>
                  </a:lnTo>
                  <a:lnTo>
                    <a:pt x="135331" y="153289"/>
                  </a:lnTo>
                  <a:lnTo>
                    <a:pt x="127838" y="161328"/>
                  </a:lnTo>
                  <a:lnTo>
                    <a:pt x="120548" y="154584"/>
                  </a:lnTo>
                  <a:lnTo>
                    <a:pt x="114147" y="147269"/>
                  </a:lnTo>
                  <a:lnTo>
                    <a:pt x="107772" y="138303"/>
                  </a:lnTo>
                  <a:lnTo>
                    <a:pt x="100457" y="126352"/>
                  </a:lnTo>
                  <a:lnTo>
                    <a:pt x="94348" y="117233"/>
                  </a:lnTo>
                  <a:lnTo>
                    <a:pt x="91325" y="112610"/>
                  </a:lnTo>
                  <a:lnTo>
                    <a:pt x="73025" y="112610"/>
                  </a:lnTo>
                  <a:lnTo>
                    <a:pt x="63893" y="120256"/>
                  </a:lnTo>
                  <a:lnTo>
                    <a:pt x="63893" y="135483"/>
                  </a:lnTo>
                  <a:lnTo>
                    <a:pt x="92671" y="176060"/>
                  </a:lnTo>
                  <a:lnTo>
                    <a:pt x="100457" y="184200"/>
                  </a:lnTo>
                  <a:lnTo>
                    <a:pt x="79895" y="195834"/>
                  </a:lnTo>
                  <a:lnTo>
                    <a:pt x="60477" y="204177"/>
                  </a:lnTo>
                  <a:lnTo>
                    <a:pt x="40500" y="210527"/>
                  </a:lnTo>
                  <a:lnTo>
                    <a:pt x="18249" y="216154"/>
                  </a:lnTo>
                  <a:lnTo>
                    <a:pt x="9118" y="217690"/>
                  </a:lnTo>
                  <a:lnTo>
                    <a:pt x="1485" y="220713"/>
                  </a:lnTo>
                  <a:lnTo>
                    <a:pt x="1485" y="231381"/>
                  </a:lnTo>
                  <a:lnTo>
                    <a:pt x="2400" y="238569"/>
                  </a:lnTo>
                  <a:lnTo>
                    <a:pt x="5473" y="245478"/>
                  </a:lnTo>
                  <a:lnTo>
                    <a:pt x="11099" y="250672"/>
                  </a:lnTo>
                  <a:lnTo>
                    <a:pt x="19735" y="252717"/>
                  </a:lnTo>
                  <a:lnTo>
                    <a:pt x="35128" y="250317"/>
                  </a:lnTo>
                  <a:lnTo>
                    <a:pt x="61798" y="242620"/>
                  </a:lnTo>
                  <a:lnTo>
                    <a:pt x="94462" y="228942"/>
                  </a:lnTo>
                  <a:lnTo>
                    <a:pt x="127838" y="208559"/>
                  </a:lnTo>
                  <a:lnTo>
                    <a:pt x="160959" y="229590"/>
                  </a:lnTo>
                  <a:lnTo>
                    <a:pt x="193090" y="243205"/>
                  </a:lnTo>
                  <a:lnTo>
                    <a:pt x="219240" y="250532"/>
                  </a:lnTo>
                  <a:lnTo>
                    <a:pt x="234403" y="252717"/>
                  </a:lnTo>
                  <a:lnTo>
                    <a:pt x="243027" y="250240"/>
                  </a:lnTo>
                  <a:lnTo>
                    <a:pt x="248653" y="244335"/>
                  </a:lnTo>
                  <a:lnTo>
                    <a:pt x="251726" y="237286"/>
                  </a:lnTo>
                  <a:lnTo>
                    <a:pt x="252653" y="231381"/>
                  </a:lnTo>
                  <a:lnTo>
                    <a:pt x="252653" y="220713"/>
                  </a:lnTo>
                  <a:close/>
                </a:path>
                <a:path w="523875" h="254635">
                  <a:moveTo>
                    <a:pt x="252653" y="112610"/>
                  </a:moveTo>
                  <a:lnTo>
                    <a:pt x="249631" y="109588"/>
                  </a:lnTo>
                  <a:lnTo>
                    <a:pt x="243522" y="105029"/>
                  </a:lnTo>
                  <a:lnTo>
                    <a:pt x="229946" y="98348"/>
                  </a:lnTo>
                  <a:lnTo>
                    <a:pt x="218224" y="91528"/>
                  </a:lnTo>
                  <a:lnTo>
                    <a:pt x="207365" y="83845"/>
                  </a:lnTo>
                  <a:lnTo>
                    <a:pt x="196354" y="74561"/>
                  </a:lnTo>
                  <a:lnTo>
                    <a:pt x="182651" y="62407"/>
                  </a:lnTo>
                  <a:lnTo>
                    <a:pt x="165887" y="62407"/>
                  </a:lnTo>
                  <a:lnTo>
                    <a:pt x="158292" y="71539"/>
                  </a:lnTo>
                  <a:lnTo>
                    <a:pt x="158292" y="83693"/>
                  </a:lnTo>
                  <a:lnTo>
                    <a:pt x="161328" y="86766"/>
                  </a:lnTo>
                  <a:lnTo>
                    <a:pt x="168960" y="95897"/>
                  </a:lnTo>
                  <a:lnTo>
                    <a:pt x="207010" y="124815"/>
                  </a:lnTo>
                  <a:lnTo>
                    <a:pt x="235940" y="138506"/>
                  </a:lnTo>
                  <a:lnTo>
                    <a:pt x="242392" y="136499"/>
                  </a:lnTo>
                  <a:lnTo>
                    <a:pt x="247713" y="131483"/>
                  </a:lnTo>
                  <a:lnTo>
                    <a:pt x="251320" y="125031"/>
                  </a:lnTo>
                  <a:lnTo>
                    <a:pt x="252653" y="118719"/>
                  </a:lnTo>
                  <a:lnTo>
                    <a:pt x="252653" y="112610"/>
                  </a:lnTo>
                  <a:close/>
                </a:path>
                <a:path w="523875" h="254635">
                  <a:moveTo>
                    <a:pt x="254190" y="27381"/>
                  </a:moveTo>
                  <a:lnTo>
                    <a:pt x="245059" y="25844"/>
                  </a:lnTo>
                  <a:lnTo>
                    <a:pt x="144602" y="25844"/>
                  </a:lnTo>
                  <a:lnTo>
                    <a:pt x="144602" y="1485"/>
                  </a:lnTo>
                  <a:lnTo>
                    <a:pt x="135432" y="0"/>
                  </a:lnTo>
                  <a:lnTo>
                    <a:pt x="114147" y="0"/>
                  </a:lnTo>
                  <a:lnTo>
                    <a:pt x="108038" y="4572"/>
                  </a:lnTo>
                  <a:lnTo>
                    <a:pt x="108038" y="25844"/>
                  </a:lnTo>
                  <a:lnTo>
                    <a:pt x="6045" y="25844"/>
                  </a:lnTo>
                  <a:lnTo>
                    <a:pt x="0" y="30467"/>
                  </a:lnTo>
                  <a:lnTo>
                    <a:pt x="0" y="56311"/>
                  </a:lnTo>
                  <a:lnTo>
                    <a:pt x="9118" y="59385"/>
                  </a:lnTo>
                  <a:lnTo>
                    <a:pt x="248094" y="59385"/>
                  </a:lnTo>
                  <a:lnTo>
                    <a:pt x="254190" y="53276"/>
                  </a:lnTo>
                  <a:lnTo>
                    <a:pt x="254190" y="27381"/>
                  </a:lnTo>
                  <a:close/>
                </a:path>
                <a:path w="523875" h="254635">
                  <a:moveTo>
                    <a:pt x="331825" y="98920"/>
                  </a:moveTo>
                  <a:lnTo>
                    <a:pt x="327266" y="94361"/>
                  </a:lnTo>
                  <a:lnTo>
                    <a:pt x="316598" y="86779"/>
                  </a:lnTo>
                  <a:lnTo>
                    <a:pt x="309968" y="81826"/>
                  </a:lnTo>
                  <a:lnTo>
                    <a:pt x="302336" y="76873"/>
                  </a:lnTo>
                  <a:lnTo>
                    <a:pt x="295008" y="73075"/>
                  </a:lnTo>
                  <a:lnTo>
                    <a:pt x="289217" y="71539"/>
                  </a:lnTo>
                  <a:lnTo>
                    <a:pt x="278549" y="71539"/>
                  </a:lnTo>
                  <a:lnTo>
                    <a:pt x="272453" y="82207"/>
                  </a:lnTo>
                  <a:lnTo>
                    <a:pt x="272453" y="89789"/>
                  </a:lnTo>
                  <a:lnTo>
                    <a:pt x="272999" y="93776"/>
                  </a:lnTo>
                  <a:lnTo>
                    <a:pt x="275691" y="97624"/>
                  </a:lnTo>
                  <a:lnTo>
                    <a:pt x="282092" y="102882"/>
                  </a:lnTo>
                  <a:lnTo>
                    <a:pt x="309016" y="121793"/>
                  </a:lnTo>
                  <a:lnTo>
                    <a:pt x="310502" y="123278"/>
                  </a:lnTo>
                  <a:lnTo>
                    <a:pt x="327266" y="123278"/>
                  </a:lnTo>
                  <a:lnTo>
                    <a:pt x="331774" y="112712"/>
                  </a:lnTo>
                  <a:lnTo>
                    <a:pt x="331825" y="98920"/>
                  </a:lnTo>
                  <a:close/>
                </a:path>
                <a:path w="523875" h="254635">
                  <a:moveTo>
                    <a:pt x="334860" y="147637"/>
                  </a:moveTo>
                  <a:lnTo>
                    <a:pt x="322707" y="144614"/>
                  </a:lnTo>
                  <a:lnTo>
                    <a:pt x="315061" y="144614"/>
                  </a:lnTo>
                  <a:lnTo>
                    <a:pt x="309016" y="146151"/>
                  </a:lnTo>
                  <a:lnTo>
                    <a:pt x="305930" y="155282"/>
                  </a:lnTo>
                  <a:lnTo>
                    <a:pt x="298284" y="174777"/>
                  </a:lnTo>
                  <a:lnTo>
                    <a:pt x="291655" y="191414"/>
                  </a:lnTo>
                  <a:lnTo>
                    <a:pt x="286461" y="204076"/>
                  </a:lnTo>
                  <a:lnTo>
                    <a:pt x="283121" y="211582"/>
                  </a:lnTo>
                  <a:lnTo>
                    <a:pt x="276948" y="222453"/>
                  </a:lnTo>
                  <a:lnTo>
                    <a:pt x="273786" y="228904"/>
                  </a:lnTo>
                  <a:lnTo>
                    <a:pt x="272618" y="232791"/>
                  </a:lnTo>
                  <a:lnTo>
                    <a:pt x="272453" y="235940"/>
                  </a:lnTo>
                  <a:lnTo>
                    <a:pt x="272453" y="246608"/>
                  </a:lnTo>
                  <a:lnTo>
                    <a:pt x="281571" y="252717"/>
                  </a:lnTo>
                  <a:lnTo>
                    <a:pt x="289217" y="252717"/>
                  </a:lnTo>
                  <a:lnTo>
                    <a:pt x="316242" y="214388"/>
                  </a:lnTo>
                  <a:lnTo>
                    <a:pt x="331508" y="172631"/>
                  </a:lnTo>
                  <a:lnTo>
                    <a:pt x="334860" y="158305"/>
                  </a:lnTo>
                  <a:lnTo>
                    <a:pt x="334860" y="147637"/>
                  </a:lnTo>
                  <a:close/>
                </a:path>
                <a:path w="523875" h="254635">
                  <a:moveTo>
                    <a:pt x="392696" y="126352"/>
                  </a:moveTo>
                  <a:lnTo>
                    <a:pt x="363778" y="126352"/>
                  </a:lnTo>
                  <a:lnTo>
                    <a:pt x="362292" y="133946"/>
                  </a:lnTo>
                  <a:lnTo>
                    <a:pt x="362292" y="141592"/>
                  </a:lnTo>
                  <a:lnTo>
                    <a:pt x="359067" y="173939"/>
                  </a:lnTo>
                  <a:lnTo>
                    <a:pt x="353707" y="195999"/>
                  </a:lnTo>
                  <a:lnTo>
                    <a:pt x="345782" y="211785"/>
                  </a:lnTo>
                  <a:lnTo>
                    <a:pt x="334860" y="225272"/>
                  </a:lnTo>
                  <a:lnTo>
                    <a:pt x="331825" y="228358"/>
                  </a:lnTo>
                  <a:lnTo>
                    <a:pt x="328841" y="232791"/>
                  </a:lnTo>
                  <a:lnTo>
                    <a:pt x="328752" y="246608"/>
                  </a:lnTo>
                  <a:lnTo>
                    <a:pt x="334860" y="254203"/>
                  </a:lnTo>
                  <a:lnTo>
                    <a:pt x="351624" y="254203"/>
                  </a:lnTo>
                  <a:lnTo>
                    <a:pt x="377939" y="219278"/>
                  </a:lnTo>
                  <a:lnTo>
                    <a:pt x="391388" y="170535"/>
                  </a:lnTo>
                  <a:lnTo>
                    <a:pt x="392696" y="141592"/>
                  </a:lnTo>
                  <a:lnTo>
                    <a:pt x="392696" y="126352"/>
                  </a:lnTo>
                  <a:close/>
                </a:path>
                <a:path w="523875" h="254635">
                  <a:moveTo>
                    <a:pt x="438391" y="129387"/>
                  </a:moveTo>
                  <a:lnTo>
                    <a:pt x="432295" y="126352"/>
                  </a:lnTo>
                  <a:lnTo>
                    <a:pt x="409473" y="126352"/>
                  </a:lnTo>
                  <a:lnTo>
                    <a:pt x="407936" y="132410"/>
                  </a:lnTo>
                  <a:lnTo>
                    <a:pt x="407936" y="246608"/>
                  </a:lnTo>
                  <a:lnTo>
                    <a:pt x="412496" y="249631"/>
                  </a:lnTo>
                  <a:lnTo>
                    <a:pt x="436854" y="249631"/>
                  </a:lnTo>
                  <a:lnTo>
                    <a:pt x="438391" y="240512"/>
                  </a:lnTo>
                  <a:lnTo>
                    <a:pt x="438391" y="129387"/>
                  </a:lnTo>
                  <a:close/>
                </a:path>
                <a:path w="523875" h="254635">
                  <a:moveTo>
                    <a:pt x="523621" y="184200"/>
                  </a:moveTo>
                  <a:lnTo>
                    <a:pt x="500799" y="184200"/>
                  </a:lnTo>
                  <a:lnTo>
                    <a:pt x="500799" y="205486"/>
                  </a:lnTo>
                  <a:lnTo>
                    <a:pt x="499262" y="222250"/>
                  </a:lnTo>
                  <a:lnTo>
                    <a:pt x="487108" y="222250"/>
                  </a:lnTo>
                  <a:lnTo>
                    <a:pt x="485571" y="220713"/>
                  </a:lnTo>
                  <a:lnTo>
                    <a:pt x="485571" y="129387"/>
                  </a:lnTo>
                  <a:lnTo>
                    <a:pt x="482549" y="123278"/>
                  </a:lnTo>
                  <a:lnTo>
                    <a:pt x="453618" y="123278"/>
                  </a:lnTo>
                  <a:lnTo>
                    <a:pt x="453631" y="222453"/>
                  </a:lnTo>
                  <a:lnTo>
                    <a:pt x="455231" y="238569"/>
                  </a:lnTo>
                  <a:lnTo>
                    <a:pt x="460832" y="247751"/>
                  </a:lnTo>
                  <a:lnTo>
                    <a:pt x="471576" y="251815"/>
                  </a:lnTo>
                  <a:lnTo>
                    <a:pt x="488594" y="252717"/>
                  </a:lnTo>
                  <a:lnTo>
                    <a:pt x="500430" y="252552"/>
                  </a:lnTo>
                  <a:lnTo>
                    <a:pt x="522452" y="220713"/>
                  </a:lnTo>
                  <a:lnTo>
                    <a:pt x="523621" y="197891"/>
                  </a:lnTo>
                  <a:lnTo>
                    <a:pt x="523621" y="184200"/>
                  </a:lnTo>
                  <a:close/>
                </a:path>
                <a:path w="523875" h="254635">
                  <a:moveTo>
                    <a:pt x="523621" y="21285"/>
                  </a:moveTo>
                  <a:lnTo>
                    <a:pt x="449059" y="21285"/>
                  </a:lnTo>
                  <a:lnTo>
                    <a:pt x="449059" y="1485"/>
                  </a:lnTo>
                  <a:lnTo>
                    <a:pt x="439877" y="0"/>
                  </a:lnTo>
                  <a:lnTo>
                    <a:pt x="426186" y="0"/>
                  </a:lnTo>
                  <a:lnTo>
                    <a:pt x="415569" y="1485"/>
                  </a:lnTo>
                  <a:lnTo>
                    <a:pt x="415569" y="21285"/>
                  </a:lnTo>
                  <a:lnTo>
                    <a:pt x="347065" y="21285"/>
                  </a:lnTo>
                  <a:lnTo>
                    <a:pt x="340956" y="25844"/>
                  </a:lnTo>
                  <a:lnTo>
                    <a:pt x="340956" y="30467"/>
                  </a:lnTo>
                  <a:lnTo>
                    <a:pt x="337934" y="27381"/>
                  </a:lnTo>
                  <a:lnTo>
                    <a:pt x="319074" y="13309"/>
                  </a:lnTo>
                  <a:lnTo>
                    <a:pt x="311277" y="8356"/>
                  </a:lnTo>
                  <a:lnTo>
                    <a:pt x="303479" y="4546"/>
                  </a:lnTo>
                  <a:lnTo>
                    <a:pt x="296811" y="3022"/>
                  </a:lnTo>
                  <a:lnTo>
                    <a:pt x="286143" y="3022"/>
                  </a:lnTo>
                  <a:lnTo>
                    <a:pt x="280085" y="12153"/>
                  </a:lnTo>
                  <a:lnTo>
                    <a:pt x="280085" y="19799"/>
                  </a:lnTo>
                  <a:lnTo>
                    <a:pt x="311607" y="48374"/>
                  </a:lnTo>
                  <a:lnTo>
                    <a:pt x="325729" y="54775"/>
                  </a:lnTo>
                  <a:lnTo>
                    <a:pt x="334860" y="54775"/>
                  </a:lnTo>
                  <a:lnTo>
                    <a:pt x="340956" y="44157"/>
                  </a:lnTo>
                  <a:lnTo>
                    <a:pt x="340956" y="51739"/>
                  </a:lnTo>
                  <a:lnTo>
                    <a:pt x="388137" y="51739"/>
                  </a:lnTo>
                  <a:lnTo>
                    <a:pt x="386626" y="57010"/>
                  </a:lnTo>
                  <a:lnTo>
                    <a:pt x="383959" y="64135"/>
                  </a:lnTo>
                  <a:lnTo>
                    <a:pt x="379577" y="73812"/>
                  </a:lnTo>
                  <a:lnTo>
                    <a:pt x="372910" y="86766"/>
                  </a:lnTo>
                  <a:lnTo>
                    <a:pt x="353110" y="86766"/>
                  </a:lnTo>
                  <a:lnTo>
                    <a:pt x="345528" y="89789"/>
                  </a:lnTo>
                  <a:lnTo>
                    <a:pt x="343992" y="98920"/>
                  </a:lnTo>
                  <a:lnTo>
                    <a:pt x="343992" y="117233"/>
                  </a:lnTo>
                  <a:lnTo>
                    <a:pt x="360756" y="117233"/>
                  </a:lnTo>
                  <a:lnTo>
                    <a:pt x="372973" y="116878"/>
                  </a:lnTo>
                  <a:lnTo>
                    <a:pt x="401459" y="115519"/>
                  </a:lnTo>
                  <a:lnTo>
                    <a:pt x="440804" y="112712"/>
                  </a:lnTo>
                  <a:lnTo>
                    <a:pt x="485571" y="108051"/>
                  </a:lnTo>
                  <a:lnTo>
                    <a:pt x="492950" y="118872"/>
                  </a:lnTo>
                  <a:lnTo>
                    <a:pt x="497751" y="124815"/>
                  </a:lnTo>
                  <a:lnTo>
                    <a:pt x="501408" y="127342"/>
                  </a:lnTo>
                  <a:lnTo>
                    <a:pt x="505371" y="127850"/>
                  </a:lnTo>
                  <a:lnTo>
                    <a:pt x="512953" y="127850"/>
                  </a:lnTo>
                  <a:lnTo>
                    <a:pt x="522084" y="121793"/>
                  </a:lnTo>
                  <a:lnTo>
                    <a:pt x="522084" y="108051"/>
                  </a:lnTo>
                  <a:lnTo>
                    <a:pt x="522084" y="105029"/>
                  </a:lnTo>
                  <a:lnTo>
                    <a:pt x="517525" y="100457"/>
                  </a:lnTo>
                  <a:lnTo>
                    <a:pt x="513118" y="94056"/>
                  </a:lnTo>
                  <a:lnTo>
                    <a:pt x="507453" y="86779"/>
                  </a:lnTo>
                  <a:lnTo>
                    <a:pt x="506183" y="85229"/>
                  </a:lnTo>
                  <a:lnTo>
                    <a:pt x="496239" y="73075"/>
                  </a:lnTo>
                  <a:lnTo>
                    <a:pt x="487489" y="64452"/>
                  </a:lnTo>
                  <a:lnTo>
                    <a:pt x="481012" y="58801"/>
                  </a:lnTo>
                  <a:lnTo>
                    <a:pt x="475678" y="55714"/>
                  </a:lnTo>
                  <a:lnTo>
                    <a:pt x="470344" y="54775"/>
                  </a:lnTo>
                  <a:lnTo>
                    <a:pt x="462749" y="54775"/>
                  </a:lnTo>
                  <a:lnTo>
                    <a:pt x="455117" y="60871"/>
                  </a:lnTo>
                  <a:lnTo>
                    <a:pt x="455117" y="73075"/>
                  </a:lnTo>
                  <a:lnTo>
                    <a:pt x="456653" y="73075"/>
                  </a:lnTo>
                  <a:lnTo>
                    <a:pt x="464235" y="82207"/>
                  </a:lnTo>
                  <a:lnTo>
                    <a:pt x="453275" y="83312"/>
                  </a:lnTo>
                  <a:lnTo>
                    <a:pt x="440461" y="84277"/>
                  </a:lnTo>
                  <a:lnTo>
                    <a:pt x="425081" y="84975"/>
                  </a:lnTo>
                  <a:lnTo>
                    <a:pt x="406400" y="85229"/>
                  </a:lnTo>
                  <a:lnTo>
                    <a:pt x="411810" y="75933"/>
                  </a:lnTo>
                  <a:lnTo>
                    <a:pt x="415366" y="69075"/>
                  </a:lnTo>
                  <a:lnTo>
                    <a:pt x="418630" y="61912"/>
                  </a:lnTo>
                  <a:lnTo>
                    <a:pt x="423164" y="51739"/>
                  </a:lnTo>
                  <a:lnTo>
                    <a:pt x="516026" y="51739"/>
                  </a:lnTo>
                  <a:lnTo>
                    <a:pt x="523621" y="48717"/>
                  </a:lnTo>
                  <a:lnTo>
                    <a:pt x="523621" y="21285"/>
                  </a:lnTo>
                  <a:close/>
                </a:path>
              </a:pathLst>
            </a:custGeom>
            <a:solidFill>
              <a:srgbClr val="4A4B4D"/>
            </a:solidFill>
          </p:spPr>
          <p:txBody>
            <a:bodyPr wrap="square" lIns="0" tIns="0" rIns="0" bIns="0" rtlCol="0"/>
            <a:lstStyle/>
            <a:p>
              <a:endParaRPr/>
            </a:p>
          </p:txBody>
        </p:sp>
      </p:grpSp>
      <p:grpSp>
        <p:nvGrpSpPr>
          <p:cNvPr id="19" name="object 19"/>
          <p:cNvGrpSpPr/>
          <p:nvPr/>
        </p:nvGrpSpPr>
        <p:grpSpPr>
          <a:xfrm>
            <a:off x="710907" y="5647689"/>
            <a:ext cx="6113780" cy="4315460"/>
            <a:chOff x="710907" y="5647689"/>
            <a:chExt cx="6113780" cy="4315460"/>
          </a:xfrm>
        </p:grpSpPr>
        <p:sp>
          <p:nvSpPr>
            <p:cNvPr id="20" name="object 20"/>
            <p:cNvSpPr/>
            <p:nvPr/>
          </p:nvSpPr>
          <p:spPr>
            <a:xfrm>
              <a:off x="713930" y="5651652"/>
              <a:ext cx="6106160" cy="4306570"/>
            </a:xfrm>
            <a:custGeom>
              <a:avLst/>
              <a:gdLst/>
              <a:ahLst/>
              <a:cxnLst/>
              <a:rect l="l" t="t" r="r" b="b"/>
              <a:pathLst>
                <a:path w="6106159" h="4306570">
                  <a:moveTo>
                    <a:pt x="6105817" y="4306493"/>
                  </a:moveTo>
                  <a:lnTo>
                    <a:pt x="0" y="4306493"/>
                  </a:lnTo>
                  <a:lnTo>
                    <a:pt x="0" y="0"/>
                  </a:lnTo>
                  <a:lnTo>
                    <a:pt x="6105817" y="0"/>
                  </a:lnTo>
                  <a:lnTo>
                    <a:pt x="6105817" y="4306493"/>
                  </a:lnTo>
                  <a:close/>
                </a:path>
              </a:pathLst>
            </a:custGeom>
            <a:solidFill>
              <a:srgbClr val="EBF8FC"/>
            </a:solidFill>
          </p:spPr>
          <p:txBody>
            <a:bodyPr wrap="square" lIns="0" tIns="0" rIns="0" bIns="0" rtlCol="0"/>
            <a:lstStyle/>
            <a:p>
              <a:endParaRPr/>
            </a:p>
          </p:txBody>
        </p:sp>
        <p:sp>
          <p:nvSpPr>
            <p:cNvPr id="21" name="object 21"/>
            <p:cNvSpPr/>
            <p:nvPr/>
          </p:nvSpPr>
          <p:spPr>
            <a:xfrm>
              <a:off x="710907" y="5647702"/>
              <a:ext cx="6113780" cy="4315460"/>
            </a:xfrm>
            <a:custGeom>
              <a:avLst/>
              <a:gdLst/>
              <a:ahLst/>
              <a:cxnLst/>
              <a:rect l="l" t="t" r="r" b="b"/>
              <a:pathLst>
                <a:path w="6113780" h="4315459">
                  <a:moveTo>
                    <a:pt x="6113411" y="0"/>
                  </a:moveTo>
                  <a:lnTo>
                    <a:pt x="6104280" y="0"/>
                  </a:lnTo>
                  <a:lnTo>
                    <a:pt x="6104280" y="8890"/>
                  </a:lnTo>
                  <a:lnTo>
                    <a:pt x="6104280" y="4305287"/>
                  </a:lnTo>
                  <a:lnTo>
                    <a:pt x="9118" y="4305287"/>
                  </a:lnTo>
                  <a:lnTo>
                    <a:pt x="9118" y="4305871"/>
                  </a:lnTo>
                  <a:lnTo>
                    <a:pt x="4559" y="4305871"/>
                  </a:lnTo>
                  <a:lnTo>
                    <a:pt x="4559" y="4305287"/>
                  </a:lnTo>
                  <a:lnTo>
                    <a:pt x="9118" y="4305287"/>
                  </a:lnTo>
                  <a:lnTo>
                    <a:pt x="9118" y="8890"/>
                  </a:lnTo>
                  <a:lnTo>
                    <a:pt x="6104280" y="8890"/>
                  </a:lnTo>
                  <a:lnTo>
                    <a:pt x="6104280" y="0"/>
                  </a:lnTo>
                  <a:lnTo>
                    <a:pt x="0" y="0"/>
                  </a:lnTo>
                  <a:lnTo>
                    <a:pt x="0" y="8890"/>
                  </a:lnTo>
                  <a:lnTo>
                    <a:pt x="0" y="4305287"/>
                  </a:lnTo>
                  <a:lnTo>
                    <a:pt x="0" y="4310367"/>
                  </a:lnTo>
                  <a:lnTo>
                    <a:pt x="0" y="4315447"/>
                  </a:lnTo>
                  <a:lnTo>
                    <a:pt x="6113411" y="4315447"/>
                  </a:lnTo>
                  <a:lnTo>
                    <a:pt x="6113411" y="4310367"/>
                  </a:lnTo>
                  <a:lnTo>
                    <a:pt x="6113411" y="4305287"/>
                  </a:lnTo>
                  <a:lnTo>
                    <a:pt x="6113411" y="8890"/>
                  </a:lnTo>
                  <a:lnTo>
                    <a:pt x="6113411" y="0"/>
                  </a:lnTo>
                  <a:close/>
                </a:path>
              </a:pathLst>
            </a:custGeom>
            <a:solidFill>
              <a:srgbClr val="6F7074"/>
            </a:solidFill>
          </p:spPr>
          <p:txBody>
            <a:bodyPr wrap="square" lIns="0" tIns="0" rIns="0" bIns="0" rtlCol="0"/>
            <a:lstStyle/>
            <a:p>
              <a:endParaRPr/>
            </a:p>
          </p:txBody>
        </p:sp>
        <p:pic>
          <p:nvPicPr>
            <p:cNvPr id="22" name="object 22"/>
            <p:cNvPicPr/>
            <p:nvPr/>
          </p:nvPicPr>
          <p:blipFill>
            <a:blip r:embed="rId9" cstate="print"/>
            <a:stretch>
              <a:fillRect/>
            </a:stretch>
          </p:blipFill>
          <p:spPr>
            <a:xfrm>
              <a:off x="1060996" y="6542188"/>
              <a:ext cx="5411635" cy="3091700"/>
            </a:xfrm>
            <a:prstGeom prst="rect">
              <a:avLst/>
            </a:prstGeom>
          </p:spPr>
        </p:pic>
        <p:sp>
          <p:nvSpPr>
            <p:cNvPr id="23" name="object 23"/>
            <p:cNvSpPr/>
            <p:nvPr/>
          </p:nvSpPr>
          <p:spPr>
            <a:xfrm>
              <a:off x="1067092" y="6050508"/>
              <a:ext cx="518159" cy="255904"/>
            </a:xfrm>
            <a:custGeom>
              <a:avLst/>
              <a:gdLst/>
              <a:ahLst/>
              <a:cxnLst/>
              <a:rect l="l" t="t" r="r" b="b"/>
              <a:pathLst>
                <a:path w="518159" h="255904">
                  <a:moveTo>
                    <a:pt x="257276" y="156768"/>
                  </a:moveTo>
                  <a:lnTo>
                    <a:pt x="254254" y="150660"/>
                  </a:lnTo>
                  <a:lnTo>
                    <a:pt x="237490" y="150660"/>
                  </a:lnTo>
                  <a:lnTo>
                    <a:pt x="237490" y="143078"/>
                  </a:lnTo>
                  <a:lnTo>
                    <a:pt x="235585" y="130035"/>
                  </a:lnTo>
                  <a:lnTo>
                    <a:pt x="230251" y="122135"/>
                  </a:lnTo>
                  <a:lnTo>
                    <a:pt x="222059" y="118237"/>
                  </a:lnTo>
                  <a:lnTo>
                    <a:pt x="211594" y="117182"/>
                  </a:lnTo>
                  <a:lnTo>
                    <a:pt x="205536" y="117182"/>
                  </a:lnTo>
                  <a:lnTo>
                    <a:pt x="205536" y="143078"/>
                  </a:lnTo>
                  <a:lnTo>
                    <a:pt x="205536" y="150660"/>
                  </a:lnTo>
                  <a:lnTo>
                    <a:pt x="205536" y="175018"/>
                  </a:lnTo>
                  <a:lnTo>
                    <a:pt x="205536" y="184200"/>
                  </a:lnTo>
                  <a:lnTo>
                    <a:pt x="202463" y="185686"/>
                  </a:lnTo>
                  <a:lnTo>
                    <a:pt x="144614" y="185686"/>
                  </a:lnTo>
                  <a:lnTo>
                    <a:pt x="144614" y="175018"/>
                  </a:lnTo>
                  <a:lnTo>
                    <a:pt x="205536" y="175018"/>
                  </a:lnTo>
                  <a:lnTo>
                    <a:pt x="205536" y="150660"/>
                  </a:lnTo>
                  <a:lnTo>
                    <a:pt x="144614" y="150660"/>
                  </a:lnTo>
                  <a:lnTo>
                    <a:pt x="144614" y="140042"/>
                  </a:lnTo>
                  <a:lnTo>
                    <a:pt x="202463" y="140042"/>
                  </a:lnTo>
                  <a:lnTo>
                    <a:pt x="205536" y="143078"/>
                  </a:lnTo>
                  <a:lnTo>
                    <a:pt x="205536" y="117182"/>
                  </a:lnTo>
                  <a:lnTo>
                    <a:pt x="144614" y="117182"/>
                  </a:lnTo>
                  <a:lnTo>
                    <a:pt x="144614" y="108051"/>
                  </a:lnTo>
                  <a:lnTo>
                    <a:pt x="207022" y="108051"/>
                  </a:lnTo>
                  <a:lnTo>
                    <a:pt x="218554" y="107061"/>
                  </a:lnTo>
                  <a:lnTo>
                    <a:pt x="226060" y="103492"/>
                  </a:lnTo>
                  <a:lnTo>
                    <a:pt x="230149" y="96507"/>
                  </a:lnTo>
                  <a:lnTo>
                    <a:pt x="231203" y="86766"/>
                  </a:lnTo>
                  <a:lnTo>
                    <a:pt x="231381" y="85229"/>
                  </a:lnTo>
                  <a:lnTo>
                    <a:pt x="231381" y="76098"/>
                  </a:lnTo>
                  <a:lnTo>
                    <a:pt x="231203" y="74561"/>
                  </a:lnTo>
                  <a:lnTo>
                    <a:pt x="230149" y="64833"/>
                  </a:lnTo>
                  <a:lnTo>
                    <a:pt x="226060" y="57848"/>
                  </a:lnTo>
                  <a:lnTo>
                    <a:pt x="218554" y="54279"/>
                  </a:lnTo>
                  <a:lnTo>
                    <a:pt x="207022" y="53276"/>
                  </a:lnTo>
                  <a:lnTo>
                    <a:pt x="199440" y="53276"/>
                  </a:lnTo>
                  <a:lnTo>
                    <a:pt x="199440" y="74561"/>
                  </a:lnTo>
                  <a:lnTo>
                    <a:pt x="199440" y="86766"/>
                  </a:lnTo>
                  <a:lnTo>
                    <a:pt x="144614" y="86766"/>
                  </a:lnTo>
                  <a:lnTo>
                    <a:pt x="144614" y="74561"/>
                  </a:lnTo>
                  <a:lnTo>
                    <a:pt x="199440" y="74561"/>
                  </a:lnTo>
                  <a:lnTo>
                    <a:pt x="199440" y="53276"/>
                  </a:lnTo>
                  <a:lnTo>
                    <a:pt x="144614" y="53276"/>
                  </a:lnTo>
                  <a:lnTo>
                    <a:pt x="144614" y="44157"/>
                  </a:lnTo>
                  <a:lnTo>
                    <a:pt x="255739" y="44157"/>
                  </a:lnTo>
                  <a:lnTo>
                    <a:pt x="255739" y="18249"/>
                  </a:lnTo>
                  <a:lnTo>
                    <a:pt x="144614" y="18249"/>
                  </a:lnTo>
                  <a:lnTo>
                    <a:pt x="144614" y="1485"/>
                  </a:lnTo>
                  <a:lnTo>
                    <a:pt x="137020" y="0"/>
                  </a:lnTo>
                  <a:lnTo>
                    <a:pt x="120256" y="0"/>
                  </a:lnTo>
                  <a:lnTo>
                    <a:pt x="112674" y="1485"/>
                  </a:lnTo>
                  <a:lnTo>
                    <a:pt x="112674" y="18249"/>
                  </a:lnTo>
                  <a:lnTo>
                    <a:pt x="3086" y="18249"/>
                  </a:lnTo>
                  <a:lnTo>
                    <a:pt x="3086" y="44157"/>
                  </a:lnTo>
                  <a:lnTo>
                    <a:pt x="112674" y="44157"/>
                  </a:lnTo>
                  <a:lnTo>
                    <a:pt x="112674" y="53276"/>
                  </a:lnTo>
                  <a:lnTo>
                    <a:pt x="112674" y="74561"/>
                  </a:lnTo>
                  <a:lnTo>
                    <a:pt x="112674" y="86766"/>
                  </a:lnTo>
                  <a:lnTo>
                    <a:pt x="57848" y="86766"/>
                  </a:lnTo>
                  <a:lnTo>
                    <a:pt x="57848" y="76098"/>
                  </a:lnTo>
                  <a:lnTo>
                    <a:pt x="60921" y="74561"/>
                  </a:lnTo>
                  <a:lnTo>
                    <a:pt x="112674" y="74561"/>
                  </a:lnTo>
                  <a:lnTo>
                    <a:pt x="112674" y="53276"/>
                  </a:lnTo>
                  <a:lnTo>
                    <a:pt x="48717" y="53276"/>
                  </a:lnTo>
                  <a:lnTo>
                    <a:pt x="38100" y="54279"/>
                  </a:lnTo>
                  <a:lnTo>
                    <a:pt x="31038" y="57848"/>
                  </a:lnTo>
                  <a:lnTo>
                    <a:pt x="27101" y="64833"/>
                  </a:lnTo>
                  <a:lnTo>
                    <a:pt x="25895" y="76098"/>
                  </a:lnTo>
                  <a:lnTo>
                    <a:pt x="25895" y="85229"/>
                  </a:lnTo>
                  <a:lnTo>
                    <a:pt x="27101" y="96507"/>
                  </a:lnTo>
                  <a:lnTo>
                    <a:pt x="31038" y="103492"/>
                  </a:lnTo>
                  <a:lnTo>
                    <a:pt x="38100" y="107061"/>
                  </a:lnTo>
                  <a:lnTo>
                    <a:pt x="48717" y="108051"/>
                  </a:lnTo>
                  <a:lnTo>
                    <a:pt x="112674" y="108051"/>
                  </a:lnTo>
                  <a:lnTo>
                    <a:pt x="112674" y="117182"/>
                  </a:lnTo>
                  <a:lnTo>
                    <a:pt x="15240" y="117182"/>
                  </a:lnTo>
                  <a:lnTo>
                    <a:pt x="15240" y="140042"/>
                  </a:lnTo>
                  <a:lnTo>
                    <a:pt x="112674" y="140042"/>
                  </a:lnTo>
                  <a:lnTo>
                    <a:pt x="112674" y="150660"/>
                  </a:lnTo>
                  <a:lnTo>
                    <a:pt x="0" y="150660"/>
                  </a:lnTo>
                  <a:lnTo>
                    <a:pt x="0" y="175018"/>
                  </a:lnTo>
                  <a:lnTo>
                    <a:pt x="112674" y="175018"/>
                  </a:lnTo>
                  <a:lnTo>
                    <a:pt x="112674" y="185686"/>
                  </a:lnTo>
                  <a:lnTo>
                    <a:pt x="19799" y="185686"/>
                  </a:lnTo>
                  <a:lnTo>
                    <a:pt x="16776" y="188760"/>
                  </a:lnTo>
                  <a:lnTo>
                    <a:pt x="16776" y="210045"/>
                  </a:lnTo>
                  <a:lnTo>
                    <a:pt x="112674" y="210045"/>
                  </a:lnTo>
                  <a:lnTo>
                    <a:pt x="112674" y="220713"/>
                  </a:lnTo>
                  <a:lnTo>
                    <a:pt x="111125" y="223735"/>
                  </a:lnTo>
                  <a:lnTo>
                    <a:pt x="65493" y="223735"/>
                  </a:lnTo>
                  <a:lnTo>
                    <a:pt x="65493" y="237477"/>
                  </a:lnTo>
                  <a:lnTo>
                    <a:pt x="67094" y="246253"/>
                  </a:lnTo>
                  <a:lnTo>
                    <a:pt x="72707" y="250761"/>
                  </a:lnTo>
                  <a:lnTo>
                    <a:pt x="83439" y="252425"/>
                  </a:lnTo>
                  <a:lnTo>
                    <a:pt x="100469" y="252653"/>
                  </a:lnTo>
                  <a:lnTo>
                    <a:pt x="118935" y="252183"/>
                  </a:lnTo>
                  <a:lnTo>
                    <a:pt x="132829" y="248856"/>
                  </a:lnTo>
                  <a:lnTo>
                    <a:pt x="141566" y="239839"/>
                  </a:lnTo>
                  <a:lnTo>
                    <a:pt x="144614" y="222250"/>
                  </a:lnTo>
                  <a:lnTo>
                    <a:pt x="144614" y="210045"/>
                  </a:lnTo>
                  <a:lnTo>
                    <a:pt x="211594" y="210045"/>
                  </a:lnTo>
                  <a:lnTo>
                    <a:pt x="222059" y="208838"/>
                  </a:lnTo>
                  <a:lnTo>
                    <a:pt x="230251" y="204914"/>
                  </a:lnTo>
                  <a:lnTo>
                    <a:pt x="235585" y="197853"/>
                  </a:lnTo>
                  <a:lnTo>
                    <a:pt x="237490" y="187223"/>
                  </a:lnTo>
                  <a:lnTo>
                    <a:pt x="237490" y="175018"/>
                  </a:lnTo>
                  <a:lnTo>
                    <a:pt x="252717" y="175018"/>
                  </a:lnTo>
                  <a:lnTo>
                    <a:pt x="257276" y="170459"/>
                  </a:lnTo>
                  <a:lnTo>
                    <a:pt x="257276" y="156768"/>
                  </a:lnTo>
                  <a:close/>
                </a:path>
                <a:path w="518159" h="255904">
                  <a:moveTo>
                    <a:pt x="436918" y="9131"/>
                  </a:moveTo>
                  <a:lnTo>
                    <a:pt x="336461" y="9131"/>
                  </a:lnTo>
                  <a:lnTo>
                    <a:pt x="336461" y="0"/>
                  </a:lnTo>
                  <a:lnTo>
                    <a:pt x="310565" y="0"/>
                  </a:lnTo>
                  <a:lnTo>
                    <a:pt x="309016" y="6057"/>
                  </a:lnTo>
                  <a:lnTo>
                    <a:pt x="305231" y="25577"/>
                  </a:lnTo>
                  <a:lnTo>
                    <a:pt x="302945" y="34620"/>
                  </a:lnTo>
                  <a:lnTo>
                    <a:pt x="300647" y="41948"/>
                  </a:lnTo>
                  <a:lnTo>
                    <a:pt x="298361" y="48717"/>
                  </a:lnTo>
                  <a:lnTo>
                    <a:pt x="293039" y="64617"/>
                  </a:lnTo>
                  <a:lnTo>
                    <a:pt x="287718" y="77647"/>
                  </a:lnTo>
                  <a:lnTo>
                    <a:pt x="281254" y="90678"/>
                  </a:lnTo>
                  <a:lnTo>
                    <a:pt x="272503" y="106565"/>
                  </a:lnTo>
                  <a:lnTo>
                    <a:pt x="269430" y="111125"/>
                  </a:lnTo>
                  <a:lnTo>
                    <a:pt x="267944" y="114147"/>
                  </a:lnTo>
                  <a:lnTo>
                    <a:pt x="267944" y="120256"/>
                  </a:lnTo>
                  <a:lnTo>
                    <a:pt x="269265" y="127850"/>
                  </a:lnTo>
                  <a:lnTo>
                    <a:pt x="272872" y="134150"/>
                  </a:lnTo>
                  <a:lnTo>
                    <a:pt x="278193" y="138455"/>
                  </a:lnTo>
                  <a:lnTo>
                    <a:pt x="284670" y="140042"/>
                  </a:lnTo>
                  <a:lnTo>
                    <a:pt x="289229" y="140042"/>
                  </a:lnTo>
                  <a:lnTo>
                    <a:pt x="292303" y="136969"/>
                  </a:lnTo>
                  <a:lnTo>
                    <a:pt x="295325" y="132410"/>
                  </a:lnTo>
                  <a:lnTo>
                    <a:pt x="295325" y="255739"/>
                  </a:lnTo>
                  <a:lnTo>
                    <a:pt x="322719" y="255739"/>
                  </a:lnTo>
                  <a:lnTo>
                    <a:pt x="322719" y="132410"/>
                  </a:lnTo>
                  <a:lnTo>
                    <a:pt x="322719" y="70002"/>
                  </a:lnTo>
                  <a:lnTo>
                    <a:pt x="329361" y="50266"/>
                  </a:lnTo>
                  <a:lnTo>
                    <a:pt x="333578" y="33096"/>
                  </a:lnTo>
                  <a:lnTo>
                    <a:pt x="335800" y="19913"/>
                  </a:lnTo>
                  <a:lnTo>
                    <a:pt x="336461" y="12153"/>
                  </a:lnTo>
                  <a:lnTo>
                    <a:pt x="336461" y="39535"/>
                  </a:lnTo>
                  <a:lnTo>
                    <a:pt x="357733" y="39535"/>
                  </a:lnTo>
                  <a:lnTo>
                    <a:pt x="355815" y="63652"/>
                  </a:lnTo>
                  <a:lnTo>
                    <a:pt x="351624" y="85039"/>
                  </a:lnTo>
                  <a:lnTo>
                    <a:pt x="344017" y="106146"/>
                  </a:lnTo>
                  <a:lnTo>
                    <a:pt x="331838" y="129374"/>
                  </a:lnTo>
                  <a:lnTo>
                    <a:pt x="327279" y="136969"/>
                  </a:lnTo>
                  <a:lnTo>
                    <a:pt x="325793" y="140042"/>
                  </a:lnTo>
                  <a:lnTo>
                    <a:pt x="325793" y="153733"/>
                  </a:lnTo>
                  <a:lnTo>
                    <a:pt x="334924" y="161328"/>
                  </a:lnTo>
                  <a:lnTo>
                    <a:pt x="348615" y="161328"/>
                  </a:lnTo>
                  <a:lnTo>
                    <a:pt x="353174" y="155282"/>
                  </a:lnTo>
                  <a:lnTo>
                    <a:pt x="357733" y="146100"/>
                  </a:lnTo>
                  <a:lnTo>
                    <a:pt x="364553" y="152069"/>
                  </a:lnTo>
                  <a:lnTo>
                    <a:pt x="371233" y="158305"/>
                  </a:lnTo>
                  <a:lnTo>
                    <a:pt x="377634" y="164528"/>
                  </a:lnTo>
                  <a:lnTo>
                    <a:pt x="383628" y="170459"/>
                  </a:lnTo>
                  <a:lnTo>
                    <a:pt x="376377" y="182143"/>
                  </a:lnTo>
                  <a:lnTo>
                    <a:pt x="367830" y="194259"/>
                  </a:lnTo>
                  <a:lnTo>
                    <a:pt x="357289" y="206654"/>
                  </a:lnTo>
                  <a:lnTo>
                    <a:pt x="344043" y="219176"/>
                  </a:lnTo>
                  <a:lnTo>
                    <a:pt x="337947" y="223735"/>
                  </a:lnTo>
                  <a:lnTo>
                    <a:pt x="333375" y="228307"/>
                  </a:lnTo>
                  <a:lnTo>
                    <a:pt x="333375" y="243535"/>
                  </a:lnTo>
                  <a:lnTo>
                    <a:pt x="339483" y="252653"/>
                  </a:lnTo>
                  <a:lnTo>
                    <a:pt x="350151" y="252653"/>
                  </a:lnTo>
                  <a:lnTo>
                    <a:pt x="364413" y="246507"/>
                  </a:lnTo>
                  <a:lnTo>
                    <a:pt x="399796" y="204533"/>
                  </a:lnTo>
                  <a:lnTo>
                    <a:pt x="422452" y="146773"/>
                  </a:lnTo>
                  <a:lnTo>
                    <a:pt x="430110" y="101828"/>
                  </a:lnTo>
                  <a:lnTo>
                    <a:pt x="430301" y="98920"/>
                  </a:lnTo>
                  <a:lnTo>
                    <a:pt x="430809" y="91325"/>
                  </a:lnTo>
                  <a:lnTo>
                    <a:pt x="428231" y="79006"/>
                  </a:lnTo>
                  <a:lnTo>
                    <a:pt x="421665" y="72669"/>
                  </a:lnTo>
                  <a:lnTo>
                    <a:pt x="412826" y="70345"/>
                  </a:lnTo>
                  <a:lnTo>
                    <a:pt x="403428" y="70002"/>
                  </a:lnTo>
                  <a:lnTo>
                    <a:pt x="400354" y="70002"/>
                  </a:lnTo>
                  <a:lnTo>
                    <a:pt x="400354" y="98920"/>
                  </a:lnTo>
                  <a:lnTo>
                    <a:pt x="400253" y="106565"/>
                  </a:lnTo>
                  <a:lnTo>
                    <a:pt x="400050" y="109588"/>
                  </a:lnTo>
                  <a:lnTo>
                    <a:pt x="399034" y="117970"/>
                  </a:lnTo>
                  <a:lnTo>
                    <a:pt x="397167" y="128574"/>
                  </a:lnTo>
                  <a:lnTo>
                    <a:pt x="394296" y="140042"/>
                  </a:lnTo>
                  <a:lnTo>
                    <a:pt x="388759" y="135686"/>
                  </a:lnTo>
                  <a:lnTo>
                    <a:pt x="383235" y="131470"/>
                  </a:lnTo>
                  <a:lnTo>
                    <a:pt x="377139" y="126974"/>
                  </a:lnTo>
                  <a:lnTo>
                    <a:pt x="369938" y="121742"/>
                  </a:lnTo>
                  <a:lnTo>
                    <a:pt x="371436" y="115684"/>
                  </a:lnTo>
                  <a:lnTo>
                    <a:pt x="374484" y="109639"/>
                  </a:lnTo>
                  <a:lnTo>
                    <a:pt x="377532" y="98920"/>
                  </a:lnTo>
                  <a:lnTo>
                    <a:pt x="400354" y="98920"/>
                  </a:lnTo>
                  <a:lnTo>
                    <a:pt x="400354" y="70002"/>
                  </a:lnTo>
                  <a:lnTo>
                    <a:pt x="383628" y="70002"/>
                  </a:lnTo>
                  <a:lnTo>
                    <a:pt x="385381" y="58839"/>
                  </a:lnTo>
                  <a:lnTo>
                    <a:pt x="386270" y="50266"/>
                  </a:lnTo>
                  <a:lnTo>
                    <a:pt x="386613" y="43903"/>
                  </a:lnTo>
                  <a:lnTo>
                    <a:pt x="386664" y="39535"/>
                  </a:lnTo>
                  <a:lnTo>
                    <a:pt x="436918" y="39535"/>
                  </a:lnTo>
                  <a:lnTo>
                    <a:pt x="436918" y="9131"/>
                  </a:lnTo>
                  <a:close/>
                </a:path>
                <a:path w="518159" h="255904">
                  <a:moveTo>
                    <a:pt x="467321" y="19799"/>
                  </a:moveTo>
                  <a:lnTo>
                    <a:pt x="439940" y="19799"/>
                  </a:lnTo>
                  <a:lnTo>
                    <a:pt x="439940" y="194818"/>
                  </a:lnTo>
                  <a:lnTo>
                    <a:pt x="467321" y="194818"/>
                  </a:lnTo>
                  <a:lnTo>
                    <a:pt x="467321" y="19799"/>
                  </a:lnTo>
                  <a:close/>
                </a:path>
                <a:path w="518159" h="255904">
                  <a:moveTo>
                    <a:pt x="517575" y="9131"/>
                  </a:moveTo>
                  <a:lnTo>
                    <a:pt x="516039" y="0"/>
                  </a:lnTo>
                  <a:lnTo>
                    <a:pt x="487121" y="0"/>
                  </a:lnTo>
                  <a:lnTo>
                    <a:pt x="487121" y="214604"/>
                  </a:lnTo>
                  <a:lnTo>
                    <a:pt x="485635" y="216154"/>
                  </a:lnTo>
                  <a:lnTo>
                    <a:pt x="482561" y="216154"/>
                  </a:lnTo>
                  <a:lnTo>
                    <a:pt x="481063" y="217690"/>
                  </a:lnTo>
                  <a:lnTo>
                    <a:pt x="462762" y="217690"/>
                  </a:lnTo>
                  <a:lnTo>
                    <a:pt x="456463" y="217957"/>
                  </a:lnTo>
                  <a:lnTo>
                    <a:pt x="450011" y="219786"/>
                  </a:lnTo>
                  <a:lnTo>
                    <a:pt x="444982" y="224751"/>
                  </a:lnTo>
                  <a:lnTo>
                    <a:pt x="442963" y="234403"/>
                  </a:lnTo>
                  <a:lnTo>
                    <a:pt x="445338" y="244957"/>
                  </a:lnTo>
                  <a:lnTo>
                    <a:pt x="451726" y="250380"/>
                  </a:lnTo>
                  <a:lnTo>
                    <a:pt x="460959" y="252374"/>
                  </a:lnTo>
                  <a:lnTo>
                    <a:pt x="471893" y="252653"/>
                  </a:lnTo>
                  <a:lnTo>
                    <a:pt x="486498" y="252641"/>
                  </a:lnTo>
                  <a:lnTo>
                    <a:pt x="517512" y="224751"/>
                  </a:lnTo>
                  <a:lnTo>
                    <a:pt x="517575" y="9131"/>
                  </a:lnTo>
                  <a:close/>
                </a:path>
              </a:pathLst>
            </a:custGeom>
            <a:solidFill>
              <a:srgbClr val="00B6F0"/>
            </a:solidFill>
          </p:spPr>
          <p:txBody>
            <a:bodyPr wrap="square" lIns="0" tIns="0" rIns="0" bIns="0" rtlCol="0"/>
            <a:lstStyle/>
            <a:p>
              <a:endParaRPr/>
            </a:p>
          </p:txBody>
        </p:sp>
        <p:pic>
          <p:nvPicPr>
            <p:cNvPr id="24" name="object 24"/>
            <p:cNvPicPr/>
            <p:nvPr/>
          </p:nvPicPr>
          <p:blipFill>
            <a:blip r:embed="rId10" cstate="print"/>
            <a:stretch>
              <a:fillRect/>
            </a:stretch>
          </p:blipFill>
          <p:spPr>
            <a:xfrm>
              <a:off x="1642516" y="6056566"/>
              <a:ext cx="150710" cy="229882"/>
            </a:xfrm>
            <a:prstGeom prst="rect">
              <a:avLst/>
            </a:prstGeom>
          </p:spPr>
        </p:pic>
        <p:sp>
          <p:nvSpPr>
            <p:cNvPr id="25" name="object 25"/>
            <p:cNvSpPr/>
            <p:nvPr/>
          </p:nvSpPr>
          <p:spPr>
            <a:xfrm>
              <a:off x="1890661" y="6091580"/>
              <a:ext cx="45720" cy="172085"/>
            </a:xfrm>
            <a:custGeom>
              <a:avLst/>
              <a:gdLst/>
              <a:ahLst/>
              <a:cxnLst/>
              <a:rect l="l" t="t" r="r" b="b"/>
              <a:pathLst>
                <a:path w="45719" h="172085">
                  <a:moveTo>
                    <a:pt x="22821" y="45694"/>
                  </a:moveTo>
                  <a:lnTo>
                    <a:pt x="14128" y="43837"/>
                  </a:lnTo>
                  <a:lnTo>
                    <a:pt x="6853" y="38835"/>
                  </a:lnTo>
                  <a:lnTo>
                    <a:pt x="1856" y="31544"/>
                  </a:lnTo>
                  <a:lnTo>
                    <a:pt x="0" y="22821"/>
                  </a:lnTo>
                  <a:lnTo>
                    <a:pt x="1856" y="14128"/>
                  </a:lnTo>
                  <a:lnTo>
                    <a:pt x="6853" y="6853"/>
                  </a:lnTo>
                  <a:lnTo>
                    <a:pt x="14128" y="1856"/>
                  </a:lnTo>
                  <a:lnTo>
                    <a:pt x="22821" y="0"/>
                  </a:lnTo>
                  <a:lnTo>
                    <a:pt x="31515" y="1856"/>
                  </a:lnTo>
                  <a:lnTo>
                    <a:pt x="38790" y="6853"/>
                  </a:lnTo>
                  <a:lnTo>
                    <a:pt x="43787" y="14128"/>
                  </a:lnTo>
                  <a:lnTo>
                    <a:pt x="45643" y="22821"/>
                  </a:lnTo>
                  <a:lnTo>
                    <a:pt x="43787" y="31544"/>
                  </a:lnTo>
                  <a:lnTo>
                    <a:pt x="38790" y="38835"/>
                  </a:lnTo>
                  <a:lnTo>
                    <a:pt x="31515" y="43837"/>
                  </a:lnTo>
                  <a:lnTo>
                    <a:pt x="22821" y="45694"/>
                  </a:lnTo>
                  <a:close/>
                </a:path>
                <a:path w="45719" h="172085">
                  <a:moveTo>
                    <a:pt x="22821" y="172046"/>
                  </a:moveTo>
                  <a:lnTo>
                    <a:pt x="14128" y="170189"/>
                  </a:lnTo>
                  <a:lnTo>
                    <a:pt x="6853" y="165187"/>
                  </a:lnTo>
                  <a:lnTo>
                    <a:pt x="1856" y="157896"/>
                  </a:lnTo>
                  <a:lnTo>
                    <a:pt x="0" y="149174"/>
                  </a:lnTo>
                  <a:lnTo>
                    <a:pt x="1856" y="140722"/>
                  </a:lnTo>
                  <a:lnTo>
                    <a:pt x="6853" y="133980"/>
                  </a:lnTo>
                  <a:lnTo>
                    <a:pt x="14128" y="129516"/>
                  </a:lnTo>
                  <a:lnTo>
                    <a:pt x="22821" y="127901"/>
                  </a:lnTo>
                  <a:lnTo>
                    <a:pt x="31515" y="129516"/>
                  </a:lnTo>
                  <a:lnTo>
                    <a:pt x="38790" y="133980"/>
                  </a:lnTo>
                  <a:lnTo>
                    <a:pt x="43787" y="140722"/>
                  </a:lnTo>
                  <a:lnTo>
                    <a:pt x="45643" y="149174"/>
                  </a:lnTo>
                  <a:lnTo>
                    <a:pt x="43787" y="157896"/>
                  </a:lnTo>
                  <a:lnTo>
                    <a:pt x="38790" y="165187"/>
                  </a:lnTo>
                  <a:lnTo>
                    <a:pt x="31515" y="170189"/>
                  </a:lnTo>
                  <a:lnTo>
                    <a:pt x="22821" y="172046"/>
                  </a:lnTo>
                  <a:close/>
                </a:path>
              </a:pathLst>
            </a:custGeom>
            <a:solidFill>
              <a:srgbClr val="00B6F0"/>
            </a:solidFill>
          </p:spPr>
          <p:txBody>
            <a:bodyPr wrap="square" lIns="0" tIns="0" rIns="0" bIns="0" rtlCol="0"/>
            <a:lstStyle/>
            <a:p>
              <a:endParaRPr/>
            </a:p>
          </p:txBody>
        </p:sp>
        <p:sp>
          <p:nvSpPr>
            <p:cNvPr id="26" name="object 26"/>
            <p:cNvSpPr/>
            <p:nvPr/>
          </p:nvSpPr>
          <p:spPr>
            <a:xfrm>
              <a:off x="2029168" y="6048971"/>
              <a:ext cx="525780" cy="255904"/>
            </a:xfrm>
            <a:custGeom>
              <a:avLst/>
              <a:gdLst/>
              <a:ahLst/>
              <a:cxnLst/>
              <a:rect l="l" t="t" r="r" b="b"/>
              <a:pathLst>
                <a:path w="525780" h="255904">
                  <a:moveTo>
                    <a:pt x="255739" y="66967"/>
                  </a:moveTo>
                  <a:lnTo>
                    <a:pt x="245071" y="65430"/>
                  </a:lnTo>
                  <a:lnTo>
                    <a:pt x="144614" y="65430"/>
                  </a:lnTo>
                  <a:lnTo>
                    <a:pt x="144614" y="4559"/>
                  </a:lnTo>
                  <a:lnTo>
                    <a:pt x="138518" y="1536"/>
                  </a:lnTo>
                  <a:lnTo>
                    <a:pt x="114160" y="1536"/>
                  </a:lnTo>
                  <a:lnTo>
                    <a:pt x="109588" y="7594"/>
                  </a:lnTo>
                  <a:lnTo>
                    <a:pt x="109588" y="65430"/>
                  </a:lnTo>
                  <a:lnTo>
                    <a:pt x="6108" y="65430"/>
                  </a:lnTo>
                  <a:lnTo>
                    <a:pt x="0" y="71539"/>
                  </a:lnTo>
                  <a:lnTo>
                    <a:pt x="0" y="97434"/>
                  </a:lnTo>
                  <a:lnTo>
                    <a:pt x="13690" y="98971"/>
                  </a:lnTo>
                  <a:lnTo>
                    <a:pt x="106565" y="98971"/>
                  </a:lnTo>
                  <a:lnTo>
                    <a:pt x="100037" y="125628"/>
                  </a:lnTo>
                  <a:lnTo>
                    <a:pt x="86385" y="155841"/>
                  </a:lnTo>
                  <a:lnTo>
                    <a:pt x="60744" y="186931"/>
                  </a:lnTo>
                  <a:lnTo>
                    <a:pt x="18262" y="216141"/>
                  </a:lnTo>
                  <a:lnTo>
                    <a:pt x="9131" y="220713"/>
                  </a:lnTo>
                  <a:lnTo>
                    <a:pt x="4572" y="225272"/>
                  </a:lnTo>
                  <a:lnTo>
                    <a:pt x="4572" y="232918"/>
                  </a:lnTo>
                  <a:lnTo>
                    <a:pt x="5702" y="240093"/>
                  </a:lnTo>
                  <a:lnTo>
                    <a:pt x="9131" y="246976"/>
                  </a:lnTo>
                  <a:lnTo>
                    <a:pt x="14833" y="252158"/>
                  </a:lnTo>
                  <a:lnTo>
                    <a:pt x="22821" y="254190"/>
                  </a:lnTo>
                  <a:lnTo>
                    <a:pt x="30886" y="252183"/>
                  </a:lnTo>
                  <a:lnTo>
                    <a:pt x="75031" y="221234"/>
                  </a:lnTo>
                  <a:lnTo>
                    <a:pt x="112026" y="177685"/>
                  </a:lnTo>
                  <a:lnTo>
                    <a:pt x="129387" y="143065"/>
                  </a:lnTo>
                  <a:lnTo>
                    <a:pt x="135229" y="157480"/>
                  </a:lnTo>
                  <a:lnTo>
                    <a:pt x="157213" y="194259"/>
                  </a:lnTo>
                  <a:lnTo>
                    <a:pt x="188836" y="227241"/>
                  </a:lnTo>
                  <a:lnTo>
                    <a:pt x="221513" y="250151"/>
                  </a:lnTo>
                  <a:lnTo>
                    <a:pt x="234454" y="254190"/>
                  </a:lnTo>
                  <a:lnTo>
                    <a:pt x="240499" y="252577"/>
                  </a:lnTo>
                  <a:lnTo>
                    <a:pt x="246430" y="248119"/>
                  </a:lnTo>
                  <a:lnTo>
                    <a:pt x="250926" y="241376"/>
                  </a:lnTo>
                  <a:lnTo>
                    <a:pt x="252717" y="232918"/>
                  </a:lnTo>
                  <a:lnTo>
                    <a:pt x="252717" y="223786"/>
                  </a:lnTo>
                  <a:lnTo>
                    <a:pt x="240512" y="217690"/>
                  </a:lnTo>
                  <a:lnTo>
                    <a:pt x="205930" y="195287"/>
                  </a:lnTo>
                  <a:lnTo>
                    <a:pt x="180771" y="169735"/>
                  </a:lnTo>
                  <a:lnTo>
                    <a:pt x="165633" y="143065"/>
                  </a:lnTo>
                  <a:lnTo>
                    <a:pt x="163029" y="138493"/>
                  </a:lnTo>
                  <a:lnTo>
                    <a:pt x="150723" y="98971"/>
                  </a:lnTo>
                  <a:lnTo>
                    <a:pt x="251180" y="98971"/>
                  </a:lnTo>
                  <a:lnTo>
                    <a:pt x="255739" y="92862"/>
                  </a:lnTo>
                  <a:lnTo>
                    <a:pt x="255739" y="66967"/>
                  </a:lnTo>
                  <a:close/>
                </a:path>
                <a:path w="525780" h="255904">
                  <a:moveTo>
                    <a:pt x="519112" y="76098"/>
                  </a:moveTo>
                  <a:lnTo>
                    <a:pt x="518896" y="74612"/>
                  </a:lnTo>
                  <a:lnTo>
                    <a:pt x="517207" y="62369"/>
                  </a:lnTo>
                  <a:lnTo>
                    <a:pt x="511873" y="52920"/>
                  </a:lnTo>
                  <a:lnTo>
                    <a:pt x="503682" y="47459"/>
                  </a:lnTo>
                  <a:lnTo>
                    <a:pt x="493217" y="45694"/>
                  </a:lnTo>
                  <a:lnTo>
                    <a:pt x="485635" y="45694"/>
                  </a:lnTo>
                  <a:lnTo>
                    <a:pt x="489686" y="39674"/>
                  </a:lnTo>
                  <a:lnTo>
                    <a:pt x="494182" y="31788"/>
                  </a:lnTo>
                  <a:lnTo>
                    <a:pt x="497827" y="23634"/>
                  </a:lnTo>
                  <a:lnTo>
                    <a:pt x="499325" y="16764"/>
                  </a:lnTo>
                  <a:lnTo>
                    <a:pt x="499325" y="6096"/>
                  </a:lnTo>
                  <a:lnTo>
                    <a:pt x="488657" y="1536"/>
                  </a:lnTo>
                  <a:lnTo>
                    <a:pt x="470395" y="1536"/>
                  </a:lnTo>
                  <a:lnTo>
                    <a:pt x="468858" y="7594"/>
                  </a:lnTo>
                  <a:lnTo>
                    <a:pt x="464299" y="16764"/>
                  </a:lnTo>
                  <a:lnTo>
                    <a:pt x="456679" y="32346"/>
                  </a:lnTo>
                  <a:lnTo>
                    <a:pt x="453161" y="39014"/>
                  </a:lnTo>
                  <a:lnTo>
                    <a:pt x="449072" y="45694"/>
                  </a:lnTo>
                  <a:lnTo>
                    <a:pt x="414045" y="45694"/>
                  </a:lnTo>
                  <a:lnTo>
                    <a:pt x="417118" y="44145"/>
                  </a:lnTo>
                  <a:lnTo>
                    <a:pt x="418604" y="42608"/>
                  </a:lnTo>
                  <a:lnTo>
                    <a:pt x="418553" y="31788"/>
                  </a:lnTo>
                  <a:lnTo>
                    <a:pt x="417118" y="27381"/>
                  </a:lnTo>
                  <a:lnTo>
                    <a:pt x="409486" y="13690"/>
                  </a:lnTo>
                  <a:lnTo>
                    <a:pt x="404914" y="3022"/>
                  </a:lnTo>
                  <a:lnTo>
                    <a:pt x="403428" y="0"/>
                  </a:lnTo>
                  <a:lnTo>
                    <a:pt x="386664" y="0"/>
                  </a:lnTo>
                  <a:lnTo>
                    <a:pt x="374510" y="3022"/>
                  </a:lnTo>
                  <a:lnTo>
                    <a:pt x="374510" y="13690"/>
                  </a:lnTo>
                  <a:lnTo>
                    <a:pt x="376643" y="21056"/>
                  </a:lnTo>
                  <a:lnTo>
                    <a:pt x="381355" y="31407"/>
                  </a:lnTo>
                  <a:lnTo>
                    <a:pt x="386054" y="40906"/>
                  </a:lnTo>
                  <a:lnTo>
                    <a:pt x="388200" y="45694"/>
                  </a:lnTo>
                  <a:lnTo>
                    <a:pt x="344043" y="45694"/>
                  </a:lnTo>
                  <a:lnTo>
                    <a:pt x="344043" y="44145"/>
                  </a:lnTo>
                  <a:lnTo>
                    <a:pt x="345579" y="42608"/>
                  </a:lnTo>
                  <a:lnTo>
                    <a:pt x="345490" y="31788"/>
                  </a:lnTo>
                  <a:lnTo>
                    <a:pt x="339483" y="21336"/>
                  </a:lnTo>
                  <a:lnTo>
                    <a:pt x="336410" y="16764"/>
                  </a:lnTo>
                  <a:lnTo>
                    <a:pt x="330352" y="6096"/>
                  </a:lnTo>
                  <a:lnTo>
                    <a:pt x="327279" y="1536"/>
                  </a:lnTo>
                  <a:lnTo>
                    <a:pt x="310553" y="1536"/>
                  </a:lnTo>
                  <a:lnTo>
                    <a:pt x="299897" y="7594"/>
                  </a:lnTo>
                  <a:lnTo>
                    <a:pt x="299897" y="16764"/>
                  </a:lnTo>
                  <a:lnTo>
                    <a:pt x="300342" y="19138"/>
                  </a:lnTo>
                  <a:lnTo>
                    <a:pt x="302374" y="23228"/>
                  </a:lnTo>
                  <a:lnTo>
                    <a:pt x="315125" y="45694"/>
                  </a:lnTo>
                  <a:lnTo>
                    <a:pt x="309016" y="45694"/>
                  </a:lnTo>
                  <a:lnTo>
                    <a:pt x="295249" y="47244"/>
                  </a:lnTo>
                  <a:lnTo>
                    <a:pt x="285788" y="52349"/>
                  </a:lnTo>
                  <a:lnTo>
                    <a:pt x="280314" y="61722"/>
                  </a:lnTo>
                  <a:lnTo>
                    <a:pt x="278561" y="76098"/>
                  </a:lnTo>
                  <a:lnTo>
                    <a:pt x="278561" y="109588"/>
                  </a:lnTo>
                  <a:lnTo>
                    <a:pt x="284657" y="112661"/>
                  </a:lnTo>
                  <a:lnTo>
                    <a:pt x="312051" y="112661"/>
                  </a:lnTo>
                  <a:lnTo>
                    <a:pt x="312051" y="77635"/>
                  </a:lnTo>
                  <a:lnTo>
                    <a:pt x="313588" y="74612"/>
                  </a:lnTo>
                  <a:lnTo>
                    <a:pt x="482549" y="74612"/>
                  </a:lnTo>
                  <a:lnTo>
                    <a:pt x="484098" y="77635"/>
                  </a:lnTo>
                  <a:lnTo>
                    <a:pt x="484098" y="109588"/>
                  </a:lnTo>
                  <a:lnTo>
                    <a:pt x="490194" y="112661"/>
                  </a:lnTo>
                  <a:lnTo>
                    <a:pt x="517575" y="112661"/>
                  </a:lnTo>
                  <a:lnTo>
                    <a:pt x="519112" y="101993"/>
                  </a:lnTo>
                  <a:lnTo>
                    <a:pt x="519112" y="76098"/>
                  </a:lnTo>
                  <a:close/>
                </a:path>
                <a:path w="525780" h="255904">
                  <a:moveTo>
                    <a:pt x="525170" y="158305"/>
                  </a:moveTo>
                  <a:lnTo>
                    <a:pt x="418604" y="158305"/>
                  </a:lnTo>
                  <a:lnTo>
                    <a:pt x="429196" y="153403"/>
                  </a:lnTo>
                  <a:lnTo>
                    <a:pt x="440499" y="147650"/>
                  </a:lnTo>
                  <a:lnTo>
                    <a:pt x="475691" y="123888"/>
                  </a:lnTo>
                  <a:lnTo>
                    <a:pt x="481012" y="109588"/>
                  </a:lnTo>
                  <a:lnTo>
                    <a:pt x="478701" y="99923"/>
                  </a:lnTo>
                  <a:lnTo>
                    <a:pt x="472833" y="94957"/>
                  </a:lnTo>
                  <a:lnTo>
                    <a:pt x="464972" y="93129"/>
                  </a:lnTo>
                  <a:lnTo>
                    <a:pt x="456704" y="92862"/>
                  </a:lnTo>
                  <a:lnTo>
                    <a:pt x="322719" y="92862"/>
                  </a:lnTo>
                  <a:lnTo>
                    <a:pt x="313588" y="95897"/>
                  </a:lnTo>
                  <a:lnTo>
                    <a:pt x="313588" y="123278"/>
                  </a:lnTo>
                  <a:lnTo>
                    <a:pt x="423176" y="123278"/>
                  </a:lnTo>
                  <a:lnTo>
                    <a:pt x="423176" y="124815"/>
                  </a:lnTo>
                  <a:lnTo>
                    <a:pt x="419696" y="128092"/>
                  </a:lnTo>
                  <a:lnTo>
                    <a:pt x="411391" y="132651"/>
                  </a:lnTo>
                  <a:lnTo>
                    <a:pt x="392760" y="141579"/>
                  </a:lnTo>
                  <a:lnTo>
                    <a:pt x="382092" y="141579"/>
                  </a:lnTo>
                  <a:lnTo>
                    <a:pt x="382092" y="158305"/>
                  </a:lnTo>
                  <a:lnTo>
                    <a:pt x="270967" y="158305"/>
                  </a:lnTo>
                  <a:lnTo>
                    <a:pt x="270967" y="187223"/>
                  </a:lnTo>
                  <a:lnTo>
                    <a:pt x="280098" y="188760"/>
                  </a:lnTo>
                  <a:lnTo>
                    <a:pt x="382092" y="188760"/>
                  </a:lnTo>
                  <a:lnTo>
                    <a:pt x="382092" y="220713"/>
                  </a:lnTo>
                  <a:lnTo>
                    <a:pt x="379069" y="222250"/>
                  </a:lnTo>
                  <a:lnTo>
                    <a:pt x="331838" y="222250"/>
                  </a:lnTo>
                  <a:lnTo>
                    <a:pt x="331838" y="242036"/>
                  </a:lnTo>
                  <a:lnTo>
                    <a:pt x="333375" y="252704"/>
                  </a:lnTo>
                  <a:lnTo>
                    <a:pt x="342506" y="254190"/>
                  </a:lnTo>
                  <a:lnTo>
                    <a:pt x="345579" y="255739"/>
                  </a:lnTo>
                  <a:lnTo>
                    <a:pt x="357733" y="254190"/>
                  </a:lnTo>
                  <a:lnTo>
                    <a:pt x="366864" y="254190"/>
                  </a:lnTo>
                  <a:lnTo>
                    <a:pt x="389483" y="253695"/>
                  </a:lnTo>
                  <a:lnTo>
                    <a:pt x="405117" y="250202"/>
                  </a:lnTo>
                  <a:lnTo>
                    <a:pt x="414185" y="240715"/>
                  </a:lnTo>
                  <a:lnTo>
                    <a:pt x="417118" y="222250"/>
                  </a:lnTo>
                  <a:lnTo>
                    <a:pt x="417118" y="188760"/>
                  </a:lnTo>
                  <a:lnTo>
                    <a:pt x="525170" y="188760"/>
                  </a:lnTo>
                  <a:lnTo>
                    <a:pt x="525170" y="158305"/>
                  </a:lnTo>
                  <a:close/>
                </a:path>
              </a:pathLst>
            </a:custGeom>
            <a:solidFill>
              <a:srgbClr val="4A4B4D"/>
            </a:solidFill>
          </p:spPr>
          <p:txBody>
            <a:bodyPr wrap="square" lIns="0" tIns="0" rIns="0" bIns="0" rtlCol="0"/>
            <a:lstStyle/>
            <a:p>
              <a:endParaRPr/>
            </a:p>
          </p:txBody>
        </p:sp>
        <p:pic>
          <p:nvPicPr>
            <p:cNvPr id="27" name="object 27"/>
            <p:cNvPicPr/>
            <p:nvPr/>
          </p:nvPicPr>
          <p:blipFill>
            <a:blip r:embed="rId11" cstate="print"/>
            <a:stretch>
              <a:fillRect/>
            </a:stretch>
          </p:blipFill>
          <p:spPr>
            <a:xfrm>
              <a:off x="2595460" y="6146406"/>
              <a:ext cx="63944" cy="63944"/>
            </a:xfrm>
            <a:prstGeom prst="rect">
              <a:avLst/>
            </a:prstGeom>
          </p:spPr>
        </p:pic>
        <p:pic>
          <p:nvPicPr>
            <p:cNvPr id="28" name="object 28"/>
            <p:cNvPicPr/>
            <p:nvPr/>
          </p:nvPicPr>
          <p:blipFill>
            <a:blip r:embed="rId12" cstate="print"/>
            <a:stretch>
              <a:fillRect/>
            </a:stretch>
          </p:blipFill>
          <p:spPr>
            <a:xfrm>
              <a:off x="2698953" y="6048971"/>
              <a:ext cx="2673096" cy="257276"/>
            </a:xfrm>
            <a:prstGeom prst="rect">
              <a:avLst/>
            </a:prstGeom>
          </p:spPr>
        </p:pic>
      </p:grpSp>
      <p:grpSp>
        <p:nvGrpSpPr>
          <p:cNvPr id="29" name="object 29"/>
          <p:cNvGrpSpPr/>
          <p:nvPr/>
        </p:nvGrpSpPr>
        <p:grpSpPr>
          <a:xfrm>
            <a:off x="709358" y="5600"/>
            <a:ext cx="6842759" cy="717550"/>
            <a:chOff x="709358" y="5600"/>
            <a:chExt cx="6842759" cy="717550"/>
          </a:xfrm>
        </p:grpSpPr>
        <p:sp>
          <p:nvSpPr>
            <p:cNvPr id="30" name="object 3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31" name="object 3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32" name="object 32"/>
            <p:cNvPicPr/>
            <p:nvPr/>
          </p:nvPicPr>
          <p:blipFill>
            <a:blip r:embed="rId13" cstate="print"/>
            <a:stretch>
              <a:fillRect/>
            </a:stretch>
          </p:blipFill>
          <p:spPr>
            <a:xfrm>
              <a:off x="1003147" y="366369"/>
              <a:ext cx="462813" cy="170497"/>
            </a:xfrm>
            <a:prstGeom prst="rect">
              <a:avLst/>
            </a:prstGeom>
          </p:spPr>
        </p:pic>
        <p:sp>
          <p:nvSpPr>
            <p:cNvPr id="33" name="object 3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34" name="object 34"/>
            <p:cNvPicPr/>
            <p:nvPr/>
          </p:nvPicPr>
          <p:blipFill>
            <a:blip r:embed="rId14" cstate="print"/>
            <a:stretch>
              <a:fillRect/>
            </a:stretch>
          </p:blipFill>
          <p:spPr>
            <a:xfrm>
              <a:off x="1656206" y="366369"/>
              <a:ext cx="528243" cy="170497"/>
            </a:xfrm>
            <a:prstGeom prst="rect">
              <a:avLst/>
            </a:prstGeom>
          </p:spPr>
        </p:pic>
        <p:sp>
          <p:nvSpPr>
            <p:cNvPr id="35" name="object 35"/>
            <p:cNvSpPr/>
            <p:nvPr/>
          </p:nvSpPr>
          <p:spPr>
            <a:xfrm>
              <a:off x="2262085" y="433336"/>
              <a:ext cx="36830" cy="36830"/>
            </a:xfrm>
            <a:custGeom>
              <a:avLst/>
              <a:gdLst/>
              <a:ahLst/>
              <a:cxnLst/>
              <a:rect l="l" t="t" r="r" b="b"/>
              <a:pathLst>
                <a:path w="36830" h="36829">
                  <a:moveTo>
                    <a:pt x="18262" y="36563"/>
                  </a:moveTo>
                  <a:lnTo>
                    <a:pt x="10908" y="35202"/>
                  </a:lnTo>
                  <a:lnTo>
                    <a:pt x="5130" y="31408"/>
                  </a:lnTo>
                  <a:lnTo>
                    <a:pt x="1353" y="25617"/>
                  </a:lnTo>
                  <a:lnTo>
                    <a:pt x="0" y="18262"/>
                  </a:lnTo>
                  <a:lnTo>
                    <a:pt x="1353" y="10929"/>
                  </a:lnTo>
                  <a:lnTo>
                    <a:pt x="5130" y="5149"/>
                  </a:lnTo>
                  <a:lnTo>
                    <a:pt x="10908" y="1360"/>
                  </a:lnTo>
                  <a:lnTo>
                    <a:pt x="18262" y="0"/>
                  </a:lnTo>
                  <a:lnTo>
                    <a:pt x="25614" y="1360"/>
                  </a:lnTo>
                  <a:lnTo>
                    <a:pt x="31388" y="5149"/>
                  </a:lnTo>
                  <a:lnTo>
                    <a:pt x="35161" y="10929"/>
                  </a:lnTo>
                  <a:lnTo>
                    <a:pt x="36512" y="18262"/>
                  </a:lnTo>
                  <a:lnTo>
                    <a:pt x="35161" y="25617"/>
                  </a:lnTo>
                  <a:lnTo>
                    <a:pt x="31388" y="31408"/>
                  </a:lnTo>
                  <a:lnTo>
                    <a:pt x="25614" y="35202"/>
                  </a:lnTo>
                  <a:lnTo>
                    <a:pt x="18262" y="36563"/>
                  </a:lnTo>
                  <a:close/>
                </a:path>
              </a:pathLst>
            </a:custGeom>
            <a:solidFill>
              <a:srgbClr val="4A4B4D"/>
            </a:solidFill>
          </p:spPr>
          <p:txBody>
            <a:bodyPr wrap="square" lIns="0" tIns="0" rIns="0" bIns="0" rtlCol="0"/>
            <a:lstStyle/>
            <a:p>
              <a:endParaRPr/>
            </a:p>
          </p:txBody>
        </p:sp>
        <p:pic>
          <p:nvPicPr>
            <p:cNvPr id="36" name="object 36"/>
            <p:cNvPicPr/>
            <p:nvPr/>
          </p:nvPicPr>
          <p:blipFill>
            <a:blip r:embed="rId15" cstate="print"/>
            <a:stretch>
              <a:fillRect/>
            </a:stretch>
          </p:blipFill>
          <p:spPr>
            <a:xfrm>
              <a:off x="2389936" y="386155"/>
              <a:ext cx="137020" cy="130924"/>
            </a:xfrm>
            <a:prstGeom prst="rect">
              <a:avLst/>
            </a:prstGeom>
          </p:spPr>
        </p:pic>
        <p:pic>
          <p:nvPicPr>
            <p:cNvPr id="37" name="object 37"/>
            <p:cNvPicPr/>
            <p:nvPr/>
          </p:nvPicPr>
          <p:blipFill>
            <a:blip r:embed="rId16" cstate="print"/>
            <a:stretch>
              <a:fillRect/>
            </a:stretch>
          </p:blipFill>
          <p:spPr>
            <a:xfrm>
              <a:off x="2563469" y="380059"/>
              <a:ext cx="147688" cy="149174"/>
            </a:xfrm>
            <a:prstGeom prst="rect">
              <a:avLst/>
            </a:prstGeom>
          </p:spPr>
        </p:pic>
        <p:pic>
          <p:nvPicPr>
            <p:cNvPr id="38" name="object 38"/>
            <p:cNvPicPr/>
            <p:nvPr/>
          </p:nvPicPr>
          <p:blipFill>
            <a:blip r:embed="rId17" cstate="print"/>
            <a:stretch>
              <a:fillRect/>
            </a:stretch>
          </p:blipFill>
          <p:spPr>
            <a:xfrm>
              <a:off x="2741612" y="373951"/>
              <a:ext cx="155232" cy="152260"/>
            </a:xfrm>
            <a:prstGeom prst="rect">
              <a:avLst/>
            </a:prstGeom>
          </p:spPr>
        </p:pic>
      </p:grpSp>
      <p:grpSp>
        <p:nvGrpSpPr>
          <p:cNvPr id="39" name="object 2"/>
          <p:cNvGrpSpPr/>
          <p:nvPr/>
        </p:nvGrpSpPr>
        <p:grpSpPr>
          <a:xfrm>
            <a:off x="3415956" y="10148442"/>
            <a:ext cx="703580" cy="91440"/>
            <a:chOff x="3415956" y="10148442"/>
            <a:chExt cx="703580" cy="91440"/>
          </a:xfrm>
        </p:grpSpPr>
        <p:sp>
          <p:nvSpPr>
            <p:cNvPr id="40" name="object 3"/>
            <p:cNvSpPr/>
            <p:nvPr/>
          </p:nvSpPr>
          <p:spPr>
            <a:xfrm>
              <a:off x="3415956"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pic>
          <p:nvPicPr>
            <p:cNvPr id="41" name="object 4"/>
            <p:cNvPicPr/>
            <p:nvPr/>
          </p:nvPicPr>
          <p:blipFill>
            <a:blip r:embed="rId18" cstate="print"/>
            <a:stretch>
              <a:fillRect/>
            </a:stretch>
          </p:blipFill>
          <p:spPr>
            <a:xfrm>
              <a:off x="3673220" y="10148442"/>
              <a:ext cx="188772" cy="91325"/>
            </a:xfrm>
            <a:prstGeom prst="rect">
              <a:avLst/>
            </a:prstGeom>
          </p:spPr>
        </p:pic>
        <p:sp>
          <p:nvSpPr>
            <p:cNvPr id="42" name="object 5"/>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bject 6"/>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7" name="object 7"/>
          <p:cNvGrpSpPr/>
          <p:nvPr/>
        </p:nvGrpSpPr>
        <p:grpSpPr>
          <a:xfrm>
            <a:off x="7183539" y="1080286"/>
            <a:ext cx="368935" cy="688340"/>
            <a:chOff x="7183539" y="1080286"/>
            <a:chExt cx="368935" cy="688340"/>
          </a:xfrm>
        </p:grpSpPr>
        <p:sp>
          <p:nvSpPr>
            <p:cNvPr id="8" name="object 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9" name="object 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0" name="object 10"/>
            <p:cNvPicPr/>
            <p:nvPr/>
          </p:nvPicPr>
          <p:blipFill>
            <a:blip r:embed="rId2" cstate="print"/>
            <a:stretch>
              <a:fillRect/>
            </a:stretch>
          </p:blipFill>
          <p:spPr>
            <a:xfrm>
              <a:off x="7296200" y="1401508"/>
              <a:ext cx="133946" cy="270967"/>
            </a:xfrm>
            <a:prstGeom prst="rect">
              <a:avLst/>
            </a:prstGeom>
          </p:spPr>
        </p:pic>
      </p:grpSp>
      <p:grpSp>
        <p:nvGrpSpPr>
          <p:cNvPr id="11" name="object 11"/>
          <p:cNvGrpSpPr/>
          <p:nvPr/>
        </p:nvGrpSpPr>
        <p:grpSpPr>
          <a:xfrm>
            <a:off x="7183539" y="2570606"/>
            <a:ext cx="368935" cy="688340"/>
            <a:chOff x="7183539" y="2570606"/>
            <a:chExt cx="368935" cy="688340"/>
          </a:xfrm>
        </p:grpSpPr>
        <p:sp>
          <p:nvSpPr>
            <p:cNvPr id="12" name="object 1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 name="object 13"/>
            <p:cNvPicPr/>
            <p:nvPr/>
          </p:nvPicPr>
          <p:blipFill>
            <a:blip r:embed="rId3" cstate="print"/>
            <a:stretch>
              <a:fillRect/>
            </a:stretch>
          </p:blipFill>
          <p:spPr>
            <a:xfrm>
              <a:off x="7296200" y="2686303"/>
              <a:ext cx="133946" cy="272503"/>
            </a:xfrm>
            <a:prstGeom prst="rect">
              <a:avLst/>
            </a:prstGeom>
          </p:spPr>
        </p:pic>
        <p:pic>
          <p:nvPicPr>
            <p:cNvPr id="14" name="object 14"/>
            <p:cNvPicPr/>
            <p:nvPr/>
          </p:nvPicPr>
          <p:blipFill>
            <a:blip r:embed="rId4" cstate="print"/>
            <a:stretch>
              <a:fillRect/>
            </a:stretch>
          </p:blipFill>
          <p:spPr>
            <a:xfrm>
              <a:off x="7294664" y="3013570"/>
              <a:ext cx="137020" cy="137020"/>
            </a:xfrm>
            <a:prstGeom prst="rect">
              <a:avLst/>
            </a:prstGeom>
          </p:spPr>
        </p:pic>
      </p:grpSp>
      <p:grpSp>
        <p:nvGrpSpPr>
          <p:cNvPr id="15" name="object 15"/>
          <p:cNvGrpSpPr/>
          <p:nvPr/>
        </p:nvGrpSpPr>
        <p:grpSpPr>
          <a:xfrm>
            <a:off x="7183539" y="1826221"/>
            <a:ext cx="368935" cy="687070"/>
            <a:chOff x="7183539" y="1826221"/>
            <a:chExt cx="368935" cy="687070"/>
          </a:xfrm>
        </p:grpSpPr>
        <p:sp>
          <p:nvSpPr>
            <p:cNvPr id="16" name="object 1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7" name="object 17"/>
            <p:cNvPicPr/>
            <p:nvPr/>
          </p:nvPicPr>
          <p:blipFill>
            <a:blip r:embed="rId5" cstate="print"/>
            <a:stretch>
              <a:fillRect/>
            </a:stretch>
          </p:blipFill>
          <p:spPr>
            <a:xfrm>
              <a:off x="7296200" y="1940369"/>
              <a:ext cx="133946" cy="274040"/>
            </a:xfrm>
            <a:prstGeom prst="rect">
              <a:avLst/>
            </a:prstGeom>
          </p:spPr>
        </p:pic>
        <p:pic>
          <p:nvPicPr>
            <p:cNvPr id="18" name="object 18"/>
            <p:cNvPicPr/>
            <p:nvPr/>
          </p:nvPicPr>
          <p:blipFill>
            <a:blip r:embed="rId6" cstate="print"/>
            <a:stretch>
              <a:fillRect/>
            </a:stretch>
          </p:blipFill>
          <p:spPr>
            <a:xfrm>
              <a:off x="7294664" y="2269184"/>
              <a:ext cx="137020" cy="135483"/>
            </a:xfrm>
            <a:prstGeom prst="rect">
              <a:avLst/>
            </a:prstGeom>
          </p:spPr>
        </p:pic>
      </p:grpSp>
      <p:grpSp>
        <p:nvGrpSpPr>
          <p:cNvPr id="19" name="object 19"/>
          <p:cNvGrpSpPr/>
          <p:nvPr/>
        </p:nvGrpSpPr>
        <p:grpSpPr>
          <a:xfrm>
            <a:off x="7183539" y="3314991"/>
            <a:ext cx="368935" cy="688340"/>
            <a:chOff x="7183539" y="3314991"/>
            <a:chExt cx="368935" cy="688340"/>
          </a:xfrm>
        </p:grpSpPr>
        <p:sp>
          <p:nvSpPr>
            <p:cNvPr id="20" name="object 2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1" name="object 21"/>
            <p:cNvPicPr/>
            <p:nvPr/>
          </p:nvPicPr>
          <p:blipFill>
            <a:blip r:embed="rId7" cstate="print"/>
            <a:stretch>
              <a:fillRect/>
            </a:stretch>
          </p:blipFill>
          <p:spPr>
            <a:xfrm>
              <a:off x="7296200" y="3430689"/>
              <a:ext cx="133946" cy="272453"/>
            </a:xfrm>
            <a:prstGeom prst="rect">
              <a:avLst/>
            </a:prstGeom>
          </p:spPr>
        </p:pic>
        <p:pic>
          <p:nvPicPr>
            <p:cNvPr id="22" name="object 22"/>
            <p:cNvPicPr/>
            <p:nvPr/>
          </p:nvPicPr>
          <p:blipFill>
            <a:blip r:embed="rId8" cstate="print"/>
            <a:stretch>
              <a:fillRect/>
            </a:stretch>
          </p:blipFill>
          <p:spPr>
            <a:xfrm>
              <a:off x="7294664" y="3759492"/>
              <a:ext cx="137020" cy="135483"/>
            </a:xfrm>
            <a:prstGeom prst="rect">
              <a:avLst/>
            </a:prstGeom>
          </p:spPr>
        </p:pic>
      </p:grpSp>
      <p:grpSp>
        <p:nvGrpSpPr>
          <p:cNvPr id="23" name="object 23"/>
          <p:cNvGrpSpPr/>
          <p:nvPr/>
        </p:nvGrpSpPr>
        <p:grpSpPr>
          <a:xfrm>
            <a:off x="7183539" y="4060875"/>
            <a:ext cx="368935" cy="687070"/>
            <a:chOff x="7183539" y="4060875"/>
            <a:chExt cx="368935" cy="687070"/>
          </a:xfrm>
        </p:grpSpPr>
        <p:sp>
          <p:nvSpPr>
            <p:cNvPr id="24" name="object 2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5" name="object 25"/>
            <p:cNvPicPr/>
            <p:nvPr/>
          </p:nvPicPr>
          <p:blipFill>
            <a:blip r:embed="rId9" cstate="print"/>
            <a:stretch>
              <a:fillRect/>
            </a:stretch>
          </p:blipFill>
          <p:spPr>
            <a:xfrm>
              <a:off x="7296200" y="4175073"/>
              <a:ext cx="133946" cy="273989"/>
            </a:xfrm>
            <a:prstGeom prst="rect">
              <a:avLst/>
            </a:prstGeom>
          </p:spPr>
        </p:pic>
        <p:pic>
          <p:nvPicPr>
            <p:cNvPr id="26" name="object 26"/>
            <p:cNvPicPr/>
            <p:nvPr/>
          </p:nvPicPr>
          <p:blipFill>
            <a:blip r:embed="rId10" cstate="print"/>
            <a:stretch>
              <a:fillRect/>
            </a:stretch>
          </p:blipFill>
          <p:spPr>
            <a:xfrm>
              <a:off x="7294664" y="4503889"/>
              <a:ext cx="137020" cy="136969"/>
            </a:xfrm>
            <a:prstGeom prst="rect">
              <a:avLst/>
            </a:prstGeom>
          </p:spPr>
        </p:pic>
      </p:grpSp>
      <p:grpSp>
        <p:nvGrpSpPr>
          <p:cNvPr id="27" name="object 27"/>
          <p:cNvGrpSpPr/>
          <p:nvPr/>
        </p:nvGrpSpPr>
        <p:grpSpPr>
          <a:xfrm>
            <a:off x="7183539" y="4805260"/>
            <a:ext cx="368935" cy="688340"/>
            <a:chOff x="7183539" y="4805260"/>
            <a:chExt cx="368935" cy="688340"/>
          </a:xfrm>
        </p:grpSpPr>
        <p:sp>
          <p:nvSpPr>
            <p:cNvPr id="28" name="object 2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9" name="object 29"/>
            <p:cNvPicPr/>
            <p:nvPr/>
          </p:nvPicPr>
          <p:blipFill>
            <a:blip r:embed="rId11" cstate="print"/>
            <a:stretch>
              <a:fillRect/>
            </a:stretch>
          </p:blipFill>
          <p:spPr>
            <a:xfrm>
              <a:off x="7296200" y="4920957"/>
              <a:ext cx="133946" cy="272503"/>
            </a:xfrm>
            <a:prstGeom prst="rect">
              <a:avLst/>
            </a:prstGeom>
          </p:spPr>
        </p:pic>
        <p:pic>
          <p:nvPicPr>
            <p:cNvPr id="30" name="object 30"/>
            <p:cNvPicPr/>
            <p:nvPr/>
          </p:nvPicPr>
          <p:blipFill>
            <a:blip r:embed="rId12" cstate="print"/>
            <a:stretch>
              <a:fillRect/>
            </a:stretch>
          </p:blipFill>
          <p:spPr>
            <a:xfrm>
              <a:off x="7294664" y="5248274"/>
              <a:ext cx="137020" cy="136969"/>
            </a:xfrm>
            <a:prstGeom prst="rect">
              <a:avLst/>
            </a:prstGeom>
          </p:spPr>
        </p:pic>
      </p:grpSp>
      <p:grpSp>
        <p:nvGrpSpPr>
          <p:cNvPr id="31" name="object 31"/>
          <p:cNvGrpSpPr/>
          <p:nvPr/>
        </p:nvGrpSpPr>
        <p:grpSpPr>
          <a:xfrm>
            <a:off x="7183539" y="5549645"/>
            <a:ext cx="368935" cy="688340"/>
            <a:chOff x="7183539" y="5549645"/>
            <a:chExt cx="368935" cy="688340"/>
          </a:xfrm>
        </p:grpSpPr>
        <p:sp>
          <p:nvSpPr>
            <p:cNvPr id="32" name="object 3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3" name="object 33"/>
            <p:cNvPicPr/>
            <p:nvPr/>
          </p:nvPicPr>
          <p:blipFill>
            <a:blip r:embed="rId13" cstate="print"/>
            <a:stretch>
              <a:fillRect/>
            </a:stretch>
          </p:blipFill>
          <p:spPr>
            <a:xfrm>
              <a:off x="7296200" y="5665342"/>
              <a:ext cx="133946" cy="272503"/>
            </a:xfrm>
            <a:prstGeom prst="rect">
              <a:avLst/>
            </a:prstGeom>
          </p:spPr>
        </p:pic>
        <p:pic>
          <p:nvPicPr>
            <p:cNvPr id="34" name="object 34"/>
            <p:cNvPicPr/>
            <p:nvPr/>
          </p:nvPicPr>
          <p:blipFill>
            <a:blip r:embed="rId14" cstate="print"/>
            <a:stretch>
              <a:fillRect/>
            </a:stretch>
          </p:blipFill>
          <p:spPr>
            <a:xfrm>
              <a:off x="7294664" y="5994145"/>
              <a:ext cx="137020" cy="135483"/>
            </a:xfrm>
            <a:prstGeom prst="rect">
              <a:avLst/>
            </a:prstGeom>
          </p:spPr>
        </p:pic>
      </p:grpSp>
      <p:grpSp>
        <p:nvGrpSpPr>
          <p:cNvPr id="35" name="object 35"/>
          <p:cNvGrpSpPr/>
          <p:nvPr/>
        </p:nvGrpSpPr>
        <p:grpSpPr>
          <a:xfrm>
            <a:off x="7183539" y="6295580"/>
            <a:ext cx="368935" cy="687070"/>
            <a:chOff x="7183539" y="6295580"/>
            <a:chExt cx="368935" cy="687070"/>
          </a:xfrm>
        </p:grpSpPr>
        <p:sp>
          <p:nvSpPr>
            <p:cNvPr id="36" name="object 3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7" name="object 37"/>
            <p:cNvPicPr/>
            <p:nvPr/>
          </p:nvPicPr>
          <p:blipFill>
            <a:blip r:embed="rId15" cstate="print"/>
            <a:stretch>
              <a:fillRect/>
            </a:stretch>
          </p:blipFill>
          <p:spPr>
            <a:xfrm>
              <a:off x="7296200" y="6409727"/>
              <a:ext cx="133946" cy="274040"/>
            </a:xfrm>
            <a:prstGeom prst="rect">
              <a:avLst/>
            </a:prstGeom>
          </p:spPr>
        </p:pic>
        <p:pic>
          <p:nvPicPr>
            <p:cNvPr id="38" name="object 38"/>
            <p:cNvPicPr/>
            <p:nvPr/>
          </p:nvPicPr>
          <p:blipFill>
            <a:blip r:embed="rId16" cstate="print"/>
            <a:stretch>
              <a:fillRect/>
            </a:stretch>
          </p:blipFill>
          <p:spPr>
            <a:xfrm>
              <a:off x="7294664" y="6738543"/>
              <a:ext cx="137020" cy="137020"/>
            </a:xfrm>
            <a:prstGeom prst="rect">
              <a:avLst/>
            </a:prstGeom>
          </p:spPr>
        </p:pic>
      </p:grpSp>
      <p:grpSp>
        <p:nvGrpSpPr>
          <p:cNvPr id="39" name="object 39"/>
          <p:cNvGrpSpPr/>
          <p:nvPr/>
        </p:nvGrpSpPr>
        <p:grpSpPr>
          <a:xfrm>
            <a:off x="7183539" y="7039964"/>
            <a:ext cx="368935" cy="688340"/>
            <a:chOff x="7183539" y="7039964"/>
            <a:chExt cx="368935" cy="688340"/>
          </a:xfrm>
        </p:grpSpPr>
        <p:sp>
          <p:nvSpPr>
            <p:cNvPr id="40" name="object 4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1" name="object 41"/>
            <p:cNvPicPr/>
            <p:nvPr/>
          </p:nvPicPr>
          <p:blipFill>
            <a:blip r:embed="rId17" cstate="print"/>
            <a:stretch>
              <a:fillRect/>
            </a:stretch>
          </p:blipFill>
          <p:spPr>
            <a:xfrm>
              <a:off x="7296200" y="7155662"/>
              <a:ext cx="133946" cy="272503"/>
            </a:xfrm>
            <a:prstGeom prst="rect">
              <a:avLst/>
            </a:prstGeom>
          </p:spPr>
        </p:pic>
        <p:pic>
          <p:nvPicPr>
            <p:cNvPr id="42" name="object 42"/>
            <p:cNvPicPr/>
            <p:nvPr/>
          </p:nvPicPr>
          <p:blipFill>
            <a:blip r:embed="rId18" cstate="print"/>
            <a:stretch>
              <a:fillRect/>
            </a:stretch>
          </p:blipFill>
          <p:spPr>
            <a:xfrm>
              <a:off x="7294664" y="7482928"/>
              <a:ext cx="137020" cy="137020"/>
            </a:xfrm>
            <a:prstGeom prst="rect">
              <a:avLst/>
            </a:prstGeom>
          </p:spPr>
        </p:pic>
      </p:grpSp>
      <p:grpSp>
        <p:nvGrpSpPr>
          <p:cNvPr id="43" name="object 43"/>
          <p:cNvGrpSpPr/>
          <p:nvPr/>
        </p:nvGrpSpPr>
        <p:grpSpPr>
          <a:xfrm>
            <a:off x="7183539" y="7784350"/>
            <a:ext cx="368935" cy="688340"/>
            <a:chOff x="7183539" y="7784350"/>
            <a:chExt cx="368935" cy="688340"/>
          </a:xfrm>
        </p:grpSpPr>
        <p:sp>
          <p:nvSpPr>
            <p:cNvPr id="44" name="object 4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5" name="object 45"/>
            <p:cNvPicPr/>
            <p:nvPr/>
          </p:nvPicPr>
          <p:blipFill>
            <a:blip r:embed="rId19" cstate="print"/>
            <a:stretch>
              <a:fillRect/>
            </a:stretch>
          </p:blipFill>
          <p:spPr>
            <a:xfrm>
              <a:off x="7296200" y="7900047"/>
              <a:ext cx="133946" cy="272453"/>
            </a:xfrm>
            <a:prstGeom prst="rect">
              <a:avLst/>
            </a:prstGeom>
          </p:spPr>
        </p:pic>
        <p:pic>
          <p:nvPicPr>
            <p:cNvPr id="46" name="object 46"/>
            <p:cNvPicPr/>
            <p:nvPr/>
          </p:nvPicPr>
          <p:blipFill>
            <a:blip r:embed="rId20" cstate="print"/>
            <a:stretch>
              <a:fillRect/>
            </a:stretch>
          </p:blipFill>
          <p:spPr>
            <a:xfrm>
              <a:off x="7294664" y="8228850"/>
              <a:ext cx="137020" cy="135483"/>
            </a:xfrm>
            <a:prstGeom prst="rect">
              <a:avLst/>
            </a:prstGeom>
          </p:spPr>
        </p:pic>
      </p:grpSp>
      <p:pic>
        <p:nvPicPr>
          <p:cNvPr id="47" name="object 47"/>
          <p:cNvPicPr/>
          <p:nvPr/>
        </p:nvPicPr>
        <p:blipFill>
          <a:blip r:embed="rId21" cstate="print"/>
          <a:stretch>
            <a:fillRect/>
          </a:stretch>
        </p:blipFill>
        <p:spPr>
          <a:xfrm>
            <a:off x="7183539" y="8530233"/>
            <a:ext cx="368401" cy="688085"/>
          </a:xfrm>
          <a:prstGeom prst="rect">
            <a:avLst/>
          </a:prstGeom>
        </p:spPr>
      </p:pic>
      <p:grpSp>
        <p:nvGrpSpPr>
          <p:cNvPr id="48" name="object 48"/>
          <p:cNvGrpSpPr/>
          <p:nvPr/>
        </p:nvGrpSpPr>
        <p:grpSpPr>
          <a:xfrm>
            <a:off x="7183539" y="9274619"/>
            <a:ext cx="368935" cy="688340"/>
            <a:chOff x="7183539" y="9274619"/>
            <a:chExt cx="368935" cy="688340"/>
          </a:xfrm>
        </p:grpSpPr>
        <p:sp>
          <p:nvSpPr>
            <p:cNvPr id="49" name="object 4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0" name="object 50"/>
            <p:cNvPicPr/>
            <p:nvPr/>
          </p:nvPicPr>
          <p:blipFill>
            <a:blip r:embed="rId22" cstate="print"/>
            <a:stretch>
              <a:fillRect/>
            </a:stretch>
          </p:blipFill>
          <p:spPr>
            <a:xfrm>
              <a:off x="7323581" y="9341637"/>
              <a:ext cx="79184" cy="121742"/>
            </a:xfrm>
            <a:prstGeom prst="rect">
              <a:avLst/>
            </a:prstGeom>
          </p:spPr>
        </p:pic>
        <p:pic>
          <p:nvPicPr>
            <p:cNvPr id="51" name="object 51"/>
            <p:cNvPicPr/>
            <p:nvPr/>
          </p:nvPicPr>
          <p:blipFill>
            <a:blip r:embed="rId23" cstate="print"/>
            <a:stretch>
              <a:fillRect/>
            </a:stretch>
          </p:blipFill>
          <p:spPr>
            <a:xfrm>
              <a:off x="7296200" y="9483178"/>
              <a:ext cx="133946" cy="420141"/>
            </a:xfrm>
            <a:prstGeom prst="rect">
              <a:avLst/>
            </a:prstGeom>
          </p:spPr>
        </p:pic>
      </p:grpSp>
      <p:pic>
        <p:nvPicPr>
          <p:cNvPr id="52" name="object 52"/>
          <p:cNvPicPr/>
          <p:nvPr/>
        </p:nvPicPr>
        <p:blipFill>
          <a:blip r:embed="rId24" cstate="print"/>
          <a:stretch>
            <a:fillRect/>
          </a:stretch>
        </p:blipFill>
        <p:spPr>
          <a:xfrm>
            <a:off x="4745425" y="7438359"/>
            <a:ext cx="1639702" cy="1461155"/>
          </a:xfrm>
          <a:prstGeom prst="rect">
            <a:avLst/>
          </a:prstGeom>
        </p:spPr>
      </p:pic>
      <p:pic>
        <p:nvPicPr>
          <p:cNvPr id="53" name="object 53"/>
          <p:cNvPicPr/>
          <p:nvPr/>
        </p:nvPicPr>
        <p:blipFill>
          <a:blip r:embed="rId25" cstate="print"/>
          <a:stretch>
            <a:fillRect/>
          </a:stretch>
        </p:blipFill>
        <p:spPr>
          <a:xfrm>
            <a:off x="3845217" y="9018879"/>
            <a:ext cx="2134247" cy="129438"/>
          </a:xfrm>
          <a:prstGeom prst="rect">
            <a:avLst/>
          </a:prstGeom>
        </p:spPr>
      </p:pic>
      <p:grpSp>
        <p:nvGrpSpPr>
          <p:cNvPr id="54" name="object 54"/>
          <p:cNvGrpSpPr/>
          <p:nvPr/>
        </p:nvGrpSpPr>
        <p:grpSpPr>
          <a:xfrm>
            <a:off x="3732606" y="9230512"/>
            <a:ext cx="1020444" cy="169545"/>
            <a:chOff x="3732606" y="9230512"/>
            <a:chExt cx="1020444" cy="169545"/>
          </a:xfrm>
        </p:grpSpPr>
        <p:pic>
          <p:nvPicPr>
            <p:cNvPr id="55" name="object 55"/>
            <p:cNvPicPr/>
            <p:nvPr/>
          </p:nvPicPr>
          <p:blipFill>
            <a:blip r:embed="rId26" cstate="print"/>
            <a:stretch>
              <a:fillRect/>
            </a:stretch>
          </p:blipFill>
          <p:spPr>
            <a:xfrm>
              <a:off x="3732606" y="9230512"/>
              <a:ext cx="313588" cy="168973"/>
            </a:xfrm>
            <a:prstGeom prst="rect">
              <a:avLst/>
            </a:prstGeom>
          </p:spPr>
        </p:pic>
        <p:pic>
          <p:nvPicPr>
            <p:cNvPr id="56" name="object 56"/>
            <p:cNvPicPr/>
            <p:nvPr/>
          </p:nvPicPr>
          <p:blipFill>
            <a:blip r:embed="rId27" cstate="print"/>
            <a:stretch>
              <a:fillRect/>
            </a:stretch>
          </p:blipFill>
          <p:spPr>
            <a:xfrm>
              <a:off x="4070553" y="9239643"/>
              <a:ext cx="152196" cy="156768"/>
            </a:xfrm>
            <a:prstGeom prst="rect">
              <a:avLst/>
            </a:prstGeom>
          </p:spPr>
        </p:pic>
        <p:pic>
          <p:nvPicPr>
            <p:cNvPr id="57" name="object 57"/>
            <p:cNvPicPr/>
            <p:nvPr/>
          </p:nvPicPr>
          <p:blipFill>
            <a:blip r:embed="rId28" cstate="print"/>
            <a:stretch>
              <a:fillRect/>
            </a:stretch>
          </p:blipFill>
          <p:spPr>
            <a:xfrm>
              <a:off x="4244086" y="9244215"/>
              <a:ext cx="147637" cy="152196"/>
            </a:xfrm>
            <a:prstGeom prst="rect">
              <a:avLst/>
            </a:prstGeom>
          </p:spPr>
        </p:pic>
        <p:pic>
          <p:nvPicPr>
            <p:cNvPr id="58" name="object 58"/>
            <p:cNvPicPr/>
            <p:nvPr/>
          </p:nvPicPr>
          <p:blipFill>
            <a:blip r:embed="rId29" cstate="print"/>
            <a:stretch>
              <a:fillRect/>
            </a:stretch>
          </p:blipFill>
          <p:spPr>
            <a:xfrm>
              <a:off x="4417618" y="9244215"/>
              <a:ext cx="146100" cy="152196"/>
            </a:xfrm>
            <a:prstGeom prst="rect">
              <a:avLst/>
            </a:prstGeom>
          </p:spPr>
        </p:pic>
        <p:sp>
          <p:nvSpPr>
            <p:cNvPr id="59" name="object 59"/>
            <p:cNvSpPr/>
            <p:nvPr/>
          </p:nvSpPr>
          <p:spPr>
            <a:xfrm>
              <a:off x="4588078" y="9305086"/>
              <a:ext cx="164465" cy="17145"/>
            </a:xfrm>
            <a:custGeom>
              <a:avLst/>
              <a:gdLst/>
              <a:ahLst/>
              <a:cxnLst/>
              <a:rect l="l" t="t" r="r" b="b"/>
              <a:pathLst>
                <a:path w="164464" h="17145">
                  <a:moveTo>
                    <a:pt x="164401" y="16764"/>
                  </a:moveTo>
                  <a:lnTo>
                    <a:pt x="0" y="16764"/>
                  </a:lnTo>
                  <a:lnTo>
                    <a:pt x="0" y="0"/>
                  </a:lnTo>
                  <a:lnTo>
                    <a:pt x="164401" y="0"/>
                  </a:lnTo>
                  <a:lnTo>
                    <a:pt x="164401" y="16764"/>
                  </a:lnTo>
                  <a:close/>
                </a:path>
              </a:pathLst>
            </a:custGeom>
            <a:solidFill>
              <a:srgbClr val="4D4D4F"/>
            </a:solidFill>
          </p:spPr>
          <p:txBody>
            <a:bodyPr wrap="square" lIns="0" tIns="0" rIns="0" bIns="0" rtlCol="0"/>
            <a:lstStyle/>
            <a:p>
              <a:endParaRPr/>
            </a:p>
          </p:txBody>
        </p:sp>
      </p:grpSp>
      <p:pic>
        <p:nvPicPr>
          <p:cNvPr id="60" name="object 60"/>
          <p:cNvPicPr/>
          <p:nvPr/>
        </p:nvPicPr>
        <p:blipFill>
          <a:blip r:embed="rId30" cstate="print"/>
          <a:stretch>
            <a:fillRect/>
          </a:stretch>
        </p:blipFill>
        <p:spPr>
          <a:xfrm>
            <a:off x="4859045" y="9222879"/>
            <a:ext cx="1207185" cy="182664"/>
          </a:xfrm>
          <a:prstGeom prst="rect">
            <a:avLst/>
          </a:prstGeom>
        </p:spPr>
      </p:pic>
      <p:sp>
        <p:nvSpPr>
          <p:cNvPr id="61" name="object 61"/>
          <p:cNvSpPr/>
          <p:nvPr/>
        </p:nvSpPr>
        <p:spPr>
          <a:xfrm>
            <a:off x="2831401" y="7939633"/>
            <a:ext cx="1481455" cy="315595"/>
          </a:xfrm>
          <a:custGeom>
            <a:avLst/>
            <a:gdLst/>
            <a:ahLst/>
            <a:cxnLst/>
            <a:rect l="l" t="t" r="r" b="b"/>
            <a:pathLst>
              <a:path w="1481454" h="315595">
                <a:moveTo>
                  <a:pt x="277075" y="73075"/>
                </a:moveTo>
                <a:lnTo>
                  <a:pt x="277025" y="56311"/>
                </a:lnTo>
                <a:lnTo>
                  <a:pt x="276834" y="50203"/>
                </a:lnTo>
                <a:lnTo>
                  <a:pt x="276733" y="47180"/>
                </a:lnTo>
                <a:lnTo>
                  <a:pt x="276606" y="42799"/>
                </a:lnTo>
                <a:lnTo>
                  <a:pt x="196354" y="24358"/>
                </a:lnTo>
                <a:lnTo>
                  <a:pt x="196862" y="22821"/>
                </a:lnTo>
                <a:lnTo>
                  <a:pt x="197891" y="19799"/>
                </a:lnTo>
                <a:lnTo>
                  <a:pt x="199428" y="13690"/>
                </a:lnTo>
                <a:lnTo>
                  <a:pt x="199428" y="10617"/>
                </a:lnTo>
                <a:lnTo>
                  <a:pt x="200926" y="1485"/>
                </a:lnTo>
                <a:lnTo>
                  <a:pt x="190309" y="0"/>
                </a:lnTo>
                <a:lnTo>
                  <a:pt x="176568" y="0"/>
                </a:lnTo>
                <a:lnTo>
                  <a:pt x="171996" y="4559"/>
                </a:lnTo>
                <a:lnTo>
                  <a:pt x="171996" y="6057"/>
                </a:lnTo>
                <a:lnTo>
                  <a:pt x="165950" y="22821"/>
                </a:lnTo>
                <a:lnTo>
                  <a:pt x="156819" y="22364"/>
                </a:lnTo>
                <a:lnTo>
                  <a:pt x="156819" y="48717"/>
                </a:lnTo>
                <a:lnTo>
                  <a:pt x="151599" y="60248"/>
                </a:lnTo>
                <a:lnTo>
                  <a:pt x="124815" y="101993"/>
                </a:lnTo>
                <a:lnTo>
                  <a:pt x="97434" y="126352"/>
                </a:lnTo>
                <a:lnTo>
                  <a:pt x="97243" y="123278"/>
                </a:lnTo>
                <a:lnTo>
                  <a:pt x="96545" y="111544"/>
                </a:lnTo>
                <a:lnTo>
                  <a:pt x="91528" y="102577"/>
                </a:lnTo>
                <a:lnTo>
                  <a:pt x="82219" y="97891"/>
                </a:lnTo>
                <a:lnTo>
                  <a:pt x="71539" y="96342"/>
                </a:lnTo>
                <a:lnTo>
                  <a:pt x="71539" y="126352"/>
                </a:lnTo>
                <a:lnTo>
                  <a:pt x="71539" y="130924"/>
                </a:lnTo>
                <a:lnTo>
                  <a:pt x="67043" y="225272"/>
                </a:lnTo>
                <a:lnTo>
                  <a:pt x="66979" y="229844"/>
                </a:lnTo>
                <a:lnTo>
                  <a:pt x="63944" y="232867"/>
                </a:lnTo>
                <a:lnTo>
                  <a:pt x="50253" y="232867"/>
                </a:lnTo>
                <a:lnTo>
                  <a:pt x="45694" y="231381"/>
                </a:lnTo>
                <a:lnTo>
                  <a:pt x="44157" y="229844"/>
                </a:lnTo>
                <a:lnTo>
                  <a:pt x="44157" y="225272"/>
                </a:lnTo>
                <a:lnTo>
                  <a:pt x="47409" y="156768"/>
                </a:lnTo>
                <a:lnTo>
                  <a:pt x="48641" y="130924"/>
                </a:lnTo>
                <a:lnTo>
                  <a:pt x="48717" y="126352"/>
                </a:lnTo>
                <a:lnTo>
                  <a:pt x="50253" y="123278"/>
                </a:lnTo>
                <a:lnTo>
                  <a:pt x="70053" y="123278"/>
                </a:lnTo>
                <a:lnTo>
                  <a:pt x="71539" y="126352"/>
                </a:lnTo>
                <a:lnTo>
                  <a:pt x="71539" y="96342"/>
                </a:lnTo>
                <a:lnTo>
                  <a:pt x="68516" y="95897"/>
                </a:lnTo>
                <a:lnTo>
                  <a:pt x="51752" y="95897"/>
                </a:lnTo>
                <a:lnTo>
                  <a:pt x="55410" y="84251"/>
                </a:lnTo>
                <a:lnTo>
                  <a:pt x="59359" y="70015"/>
                </a:lnTo>
                <a:lnTo>
                  <a:pt x="63309" y="53505"/>
                </a:lnTo>
                <a:lnTo>
                  <a:pt x="66979" y="34975"/>
                </a:lnTo>
                <a:lnTo>
                  <a:pt x="92875" y="36512"/>
                </a:lnTo>
                <a:lnTo>
                  <a:pt x="105524" y="36512"/>
                </a:lnTo>
                <a:lnTo>
                  <a:pt x="103543" y="50203"/>
                </a:lnTo>
                <a:lnTo>
                  <a:pt x="103543" y="68465"/>
                </a:lnTo>
                <a:lnTo>
                  <a:pt x="102006" y="74561"/>
                </a:lnTo>
                <a:lnTo>
                  <a:pt x="103543" y="82207"/>
                </a:lnTo>
                <a:lnTo>
                  <a:pt x="115697" y="82207"/>
                </a:lnTo>
                <a:lnTo>
                  <a:pt x="129387" y="83693"/>
                </a:lnTo>
                <a:lnTo>
                  <a:pt x="129387" y="70002"/>
                </a:lnTo>
                <a:lnTo>
                  <a:pt x="130924" y="56311"/>
                </a:lnTo>
                <a:lnTo>
                  <a:pt x="130924" y="51739"/>
                </a:lnTo>
                <a:lnTo>
                  <a:pt x="132461" y="47180"/>
                </a:lnTo>
                <a:lnTo>
                  <a:pt x="138518" y="48717"/>
                </a:lnTo>
                <a:lnTo>
                  <a:pt x="156819" y="48717"/>
                </a:lnTo>
                <a:lnTo>
                  <a:pt x="156819" y="22364"/>
                </a:lnTo>
                <a:lnTo>
                  <a:pt x="135483" y="21285"/>
                </a:lnTo>
                <a:lnTo>
                  <a:pt x="120421" y="21755"/>
                </a:lnTo>
                <a:lnTo>
                  <a:pt x="110934" y="26060"/>
                </a:lnTo>
                <a:lnTo>
                  <a:pt x="108102" y="31038"/>
                </a:lnTo>
                <a:lnTo>
                  <a:pt x="108216" y="21755"/>
                </a:lnTo>
                <a:lnTo>
                  <a:pt x="109588" y="9131"/>
                </a:lnTo>
                <a:lnTo>
                  <a:pt x="97434" y="7594"/>
                </a:lnTo>
                <a:lnTo>
                  <a:pt x="94361" y="7594"/>
                </a:lnTo>
                <a:lnTo>
                  <a:pt x="25895" y="4559"/>
                </a:lnTo>
                <a:lnTo>
                  <a:pt x="10668" y="4559"/>
                </a:lnTo>
                <a:lnTo>
                  <a:pt x="10668" y="18249"/>
                </a:lnTo>
                <a:lnTo>
                  <a:pt x="9131" y="22821"/>
                </a:lnTo>
                <a:lnTo>
                  <a:pt x="10668" y="31953"/>
                </a:lnTo>
                <a:lnTo>
                  <a:pt x="22821" y="33489"/>
                </a:lnTo>
                <a:lnTo>
                  <a:pt x="39585" y="33489"/>
                </a:lnTo>
                <a:lnTo>
                  <a:pt x="35331" y="54889"/>
                </a:lnTo>
                <a:lnTo>
                  <a:pt x="29502" y="76860"/>
                </a:lnTo>
                <a:lnTo>
                  <a:pt x="22237" y="97701"/>
                </a:lnTo>
                <a:lnTo>
                  <a:pt x="13690" y="115684"/>
                </a:lnTo>
                <a:lnTo>
                  <a:pt x="6413" y="128524"/>
                </a:lnTo>
                <a:lnTo>
                  <a:pt x="2286" y="136232"/>
                </a:lnTo>
                <a:lnTo>
                  <a:pt x="419" y="140512"/>
                </a:lnTo>
                <a:lnTo>
                  <a:pt x="0" y="143078"/>
                </a:lnTo>
                <a:lnTo>
                  <a:pt x="0" y="152196"/>
                </a:lnTo>
                <a:lnTo>
                  <a:pt x="7594" y="159842"/>
                </a:lnTo>
                <a:lnTo>
                  <a:pt x="16776" y="159842"/>
                </a:lnTo>
                <a:lnTo>
                  <a:pt x="18262" y="158305"/>
                </a:lnTo>
                <a:lnTo>
                  <a:pt x="19799" y="156768"/>
                </a:lnTo>
                <a:lnTo>
                  <a:pt x="16827" y="226809"/>
                </a:lnTo>
                <a:lnTo>
                  <a:pt x="16878" y="229844"/>
                </a:lnTo>
                <a:lnTo>
                  <a:pt x="17868" y="243370"/>
                </a:lnTo>
                <a:lnTo>
                  <a:pt x="22098" y="252857"/>
                </a:lnTo>
                <a:lnTo>
                  <a:pt x="30899" y="258076"/>
                </a:lnTo>
                <a:lnTo>
                  <a:pt x="45694" y="260299"/>
                </a:lnTo>
                <a:lnTo>
                  <a:pt x="60871" y="260299"/>
                </a:lnTo>
                <a:lnTo>
                  <a:pt x="75920" y="259842"/>
                </a:lnTo>
                <a:lnTo>
                  <a:pt x="85420" y="255536"/>
                </a:lnTo>
                <a:lnTo>
                  <a:pt x="90639" y="246392"/>
                </a:lnTo>
                <a:lnTo>
                  <a:pt x="92646" y="232867"/>
                </a:lnTo>
                <a:lnTo>
                  <a:pt x="92875" y="231381"/>
                </a:lnTo>
                <a:lnTo>
                  <a:pt x="97434" y="141528"/>
                </a:lnTo>
                <a:lnTo>
                  <a:pt x="97434" y="144614"/>
                </a:lnTo>
                <a:lnTo>
                  <a:pt x="100457" y="152196"/>
                </a:lnTo>
                <a:lnTo>
                  <a:pt x="112661" y="152196"/>
                </a:lnTo>
                <a:lnTo>
                  <a:pt x="114160" y="150660"/>
                </a:lnTo>
                <a:lnTo>
                  <a:pt x="120256" y="146100"/>
                </a:lnTo>
                <a:lnTo>
                  <a:pt x="115697" y="238963"/>
                </a:lnTo>
                <a:lnTo>
                  <a:pt x="117424" y="254025"/>
                </a:lnTo>
                <a:lnTo>
                  <a:pt x="122720" y="263525"/>
                </a:lnTo>
                <a:lnTo>
                  <a:pt x="131737" y="268744"/>
                </a:lnTo>
                <a:lnTo>
                  <a:pt x="144614" y="270967"/>
                </a:lnTo>
                <a:lnTo>
                  <a:pt x="258762" y="275526"/>
                </a:lnTo>
                <a:lnTo>
                  <a:pt x="274002" y="275526"/>
                </a:lnTo>
                <a:lnTo>
                  <a:pt x="274002" y="249631"/>
                </a:lnTo>
                <a:lnTo>
                  <a:pt x="260299" y="249631"/>
                </a:lnTo>
                <a:lnTo>
                  <a:pt x="213131" y="248094"/>
                </a:lnTo>
                <a:lnTo>
                  <a:pt x="213194" y="246608"/>
                </a:lnTo>
                <a:lnTo>
                  <a:pt x="214668" y="217690"/>
                </a:lnTo>
                <a:lnTo>
                  <a:pt x="251180" y="219176"/>
                </a:lnTo>
                <a:lnTo>
                  <a:pt x="258762" y="220713"/>
                </a:lnTo>
                <a:lnTo>
                  <a:pt x="264871" y="217690"/>
                </a:lnTo>
                <a:lnTo>
                  <a:pt x="264871" y="214604"/>
                </a:lnTo>
                <a:lnTo>
                  <a:pt x="264871" y="208559"/>
                </a:lnTo>
                <a:lnTo>
                  <a:pt x="266407" y="197891"/>
                </a:lnTo>
                <a:lnTo>
                  <a:pt x="255739" y="197891"/>
                </a:lnTo>
                <a:lnTo>
                  <a:pt x="252717" y="196354"/>
                </a:lnTo>
                <a:lnTo>
                  <a:pt x="214668" y="194818"/>
                </a:lnTo>
                <a:lnTo>
                  <a:pt x="214744" y="193332"/>
                </a:lnTo>
                <a:lnTo>
                  <a:pt x="216154" y="168973"/>
                </a:lnTo>
                <a:lnTo>
                  <a:pt x="254203" y="170459"/>
                </a:lnTo>
                <a:lnTo>
                  <a:pt x="260299" y="170459"/>
                </a:lnTo>
                <a:lnTo>
                  <a:pt x="267944" y="168973"/>
                </a:lnTo>
                <a:lnTo>
                  <a:pt x="267944" y="165887"/>
                </a:lnTo>
                <a:lnTo>
                  <a:pt x="267944" y="147637"/>
                </a:lnTo>
                <a:lnTo>
                  <a:pt x="255739" y="147637"/>
                </a:lnTo>
                <a:lnTo>
                  <a:pt x="217690" y="146100"/>
                </a:lnTo>
                <a:lnTo>
                  <a:pt x="217766" y="144614"/>
                </a:lnTo>
                <a:lnTo>
                  <a:pt x="219227" y="120256"/>
                </a:lnTo>
                <a:lnTo>
                  <a:pt x="261835" y="121742"/>
                </a:lnTo>
                <a:lnTo>
                  <a:pt x="269430" y="121742"/>
                </a:lnTo>
                <a:lnTo>
                  <a:pt x="275539" y="120256"/>
                </a:lnTo>
                <a:lnTo>
                  <a:pt x="275971" y="117182"/>
                </a:lnTo>
                <a:lnTo>
                  <a:pt x="277075" y="109588"/>
                </a:lnTo>
                <a:lnTo>
                  <a:pt x="277075" y="98920"/>
                </a:lnTo>
                <a:lnTo>
                  <a:pt x="266407" y="97434"/>
                </a:lnTo>
                <a:lnTo>
                  <a:pt x="263385" y="97434"/>
                </a:lnTo>
                <a:lnTo>
                  <a:pt x="222250" y="95897"/>
                </a:lnTo>
                <a:lnTo>
                  <a:pt x="223012" y="94361"/>
                </a:lnTo>
                <a:lnTo>
                  <a:pt x="225285" y="89789"/>
                </a:lnTo>
                <a:lnTo>
                  <a:pt x="231381" y="79121"/>
                </a:lnTo>
                <a:lnTo>
                  <a:pt x="231381" y="73075"/>
                </a:lnTo>
                <a:lnTo>
                  <a:pt x="232918" y="65430"/>
                </a:lnTo>
                <a:lnTo>
                  <a:pt x="222250" y="63893"/>
                </a:lnTo>
                <a:lnTo>
                  <a:pt x="219227" y="63893"/>
                </a:lnTo>
                <a:lnTo>
                  <a:pt x="213131" y="62407"/>
                </a:lnTo>
                <a:lnTo>
                  <a:pt x="208559" y="65430"/>
                </a:lnTo>
                <a:lnTo>
                  <a:pt x="205486" y="70002"/>
                </a:lnTo>
                <a:lnTo>
                  <a:pt x="199974" y="81622"/>
                </a:lnTo>
                <a:lnTo>
                  <a:pt x="196291" y="89065"/>
                </a:lnTo>
                <a:lnTo>
                  <a:pt x="193332" y="94361"/>
                </a:lnTo>
                <a:lnTo>
                  <a:pt x="191795" y="94284"/>
                </a:lnTo>
                <a:lnTo>
                  <a:pt x="191795" y="118719"/>
                </a:lnTo>
                <a:lnTo>
                  <a:pt x="190309" y="144614"/>
                </a:lnTo>
                <a:lnTo>
                  <a:pt x="188772" y="144564"/>
                </a:lnTo>
                <a:lnTo>
                  <a:pt x="188772" y="167436"/>
                </a:lnTo>
                <a:lnTo>
                  <a:pt x="187236" y="193332"/>
                </a:lnTo>
                <a:lnTo>
                  <a:pt x="187236" y="216154"/>
                </a:lnTo>
                <a:lnTo>
                  <a:pt x="185737" y="246608"/>
                </a:lnTo>
                <a:lnTo>
                  <a:pt x="153746" y="245071"/>
                </a:lnTo>
                <a:lnTo>
                  <a:pt x="147637" y="245071"/>
                </a:lnTo>
                <a:lnTo>
                  <a:pt x="144614" y="242049"/>
                </a:lnTo>
                <a:lnTo>
                  <a:pt x="144614" y="235940"/>
                </a:lnTo>
                <a:lnTo>
                  <a:pt x="146151" y="214604"/>
                </a:lnTo>
                <a:lnTo>
                  <a:pt x="187236" y="216154"/>
                </a:lnTo>
                <a:lnTo>
                  <a:pt x="187236" y="193332"/>
                </a:lnTo>
                <a:lnTo>
                  <a:pt x="147637" y="191795"/>
                </a:lnTo>
                <a:lnTo>
                  <a:pt x="149174" y="165887"/>
                </a:lnTo>
                <a:lnTo>
                  <a:pt x="188772" y="167436"/>
                </a:lnTo>
                <a:lnTo>
                  <a:pt x="188772" y="144564"/>
                </a:lnTo>
                <a:lnTo>
                  <a:pt x="149174" y="143078"/>
                </a:lnTo>
                <a:lnTo>
                  <a:pt x="149301" y="141528"/>
                </a:lnTo>
                <a:lnTo>
                  <a:pt x="150571" y="126352"/>
                </a:lnTo>
                <a:lnTo>
                  <a:pt x="150710" y="124815"/>
                </a:lnTo>
                <a:lnTo>
                  <a:pt x="150710" y="120256"/>
                </a:lnTo>
                <a:lnTo>
                  <a:pt x="153746" y="117182"/>
                </a:lnTo>
                <a:lnTo>
                  <a:pt x="158305" y="117182"/>
                </a:lnTo>
                <a:lnTo>
                  <a:pt x="191795" y="118719"/>
                </a:lnTo>
                <a:lnTo>
                  <a:pt x="191795" y="94284"/>
                </a:lnTo>
                <a:lnTo>
                  <a:pt x="165950" y="92824"/>
                </a:lnTo>
                <a:lnTo>
                  <a:pt x="170129" y="85318"/>
                </a:lnTo>
                <a:lnTo>
                  <a:pt x="175450" y="76098"/>
                </a:lnTo>
                <a:lnTo>
                  <a:pt x="181343" y="64592"/>
                </a:lnTo>
                <a:lnTo>
                  <a:pt x="187236" y="50203"/>
                </a:lnTo>
                <a:lnTo>
                  <a:pt x="240512" y="53276"/>
                </a:lnTo>
                <a:lnTo>
                  <a:pt x="246608" y="53276"/>
                </a:lnTo>
                <a:lnTo>
                  <a:pt x="248145" y="56311"/>
                </a:lnTo>
                <a:lnTo>
                  <a:pt x="248145" y="74561"/>
                </a:lnTo>
                <a:lnTo>
                  <a:pt x="246608" y="85229"/>
                </a:lnTo>
                <a:lnTo>
                  <a:pt x="255739" y="86766"/>
                </a:lnTo>
                <a:lnTo>
                  <a:pt x="275539" y="86766"/>
                </a:lnTo>
                <a:lnTo>
                  <a:pt x="275539" y="79121"/>
                </a:lnTo>
                <a:lnTo>
                  <a:pt x="277075" y="73075"/>
                </a:lnTo>
                <a:close/>
              </a:path>
              <a:path w="1481454" h="315595">
                <a:moveTo>
                  <a:pt x="493217" y="167436"/>
                </a:moveTo>
                <a:lnTo>
                  <a:pt x="492213" y="133591"/>
                </a:lnTo>
                <a:lnTo>
                  <a:pt x="484073" y="112610"/>
                </a:lnTo>
                <a:lnTo>
                  <a:pt x="481799" y="106743"/>
                </a:lnTo>
                <a:lnTo>
                  <a:pt x="457682" y="89306"/>
                </a:lnTo>
                <a:lnTo>
                  <a:pt x="415582" y="83693"/>
                </a:lnTo>
                <a:lnTo>
                  <a:pt x="420052" y="68351"/>
                </a:lnTo>
                <a:lnTo>
                  <a:pt x="423938" y="53441"/>
                </a:lnTo>
                <a:lnTo>
                  <a:pt x="426681" y="41109"/>
                </a:lnTo>
                <a:lnTo>
                  <a:pt x="427736" y="33489"/>
                </a:lnTo>
                <a:lnTo>
                  <a:pt x="427736" y="25844"/>
                </a:lnTo>
                <a:lnTo>
                  <a:pt x="423176" y="19799"/>
                </a:lnTo>
                <a:lnTo>
                  <a:pt x="398818" y="19799"/>
                </a:lnTo>
                <a:lnTo>
                  <a:pt x="395782" y="31953"/>
                </a:lnTo>
                <a:lnTo>
                  <a:pt x="393446" y="42418"/>
                </a:lnTo>
                <a:lnTo>
                  <a:pt x="385940" y="74777"/>
                </a:lnTo>
                <a:lnTo>
                  <a:pt x="383628" y="85229"/>
                </a:lnTo>
                <a:lnTo>
                  <a:pt x="328815" y="89789"/>
                </a:lnTo>
                <a:lnTo>
                  <a:pt x="318147" y="89789"/>
                </a:lnTo>
                <a:lnTo>
                  <a:pt x="309016" y="91325"/>
                </a:lnTo>
                <a:lnTo>
                  <a:pt x="309016" y="112610"/>
                </a:lnTo>
                <a:lnTo>
                  <a:pt x="313588" y="120256"/>
                </a:lnTo>
                <a:lnTo>
                  <a:pt x="321221" y="120256"/>
                </a:lnTo>
                <a:lnTo>
                  <a:pt x="330174" y="119545"/>
                </a:lnTo>
                <a:lnTo>
                  <a:pt x="362940" y="116408"/>
                </a:lnTo>
                <a:lnTo>
                  <a:pt x="374510" y="115684"/>
                </a:lnTo>
                <a:lnTo>
                  <a:pt x="350875" y="178092"/>
                </a:lnTo>
                <a:lnTo>
                  <a:pt x="322707" y="231381"/>
                </a:lnTo>
                <a:lnTo>
                  <a:pt x="312051" y="248094"/>
                </a:lnTo>
                <a:lnTo>
                  <a:pt x="312051" y="251167"/>
                </a:lnTo>
                <a:lnTo>
                  <a:pt x="312966" y="258267"/>
                </a:lnTo>
                <a:lnTo>
                  <a:pt x="317017" y="263512"/>
                </a:lnTo>
                <a:lnTo>
                  <a:pt x="322770" y="266776"/>
                </a:lnTo>
                <a:lnTo>
                  <a:pt x="328815" y="267893"/>
                </a:lnTo>
                <a:lnTo>
                  <a:pt x="334721" y="266687"/>
                </a:lnTo>
                <a:lnTo>
                  <a:pt x="363626" y="222465"/>
                </a:lnTo>
                <a:lnTo>
                  <a:pt x="391020" y="158369"/>
                </a:lnTo>
                <a:lnTo>
                  <a:pt x="405409" y="115684"/>
                </a:lnTo>
                <a:lnTo>
                  <a:pt x="406450" y="112610"/>
                </a:lnTo>
                <a:lnTo>
                  <a:pt x="426237" y="112610"/>
                </a:lnTo>
                <a:lnTo>
                  <a:pt x="446697" y="117309"/>
                </a:lnTo>
                <a:lnTo>
                  <a:pt x="457454" y="128435"/>
                </a:lnTo>
                <a:lnTo>
                  <a:pt x="461264" y="144589"/>
                </a:lnTo>
                <a:lnTo>
                  <a:pt x="461276" y="165887"/>
                </a:lnTo>
                <a:lnTo>
                  <a:pt x="456133" y="209270"/>
                </a:lnTo>
                <a:lnTo>
                  <a:pt x="446582" y="231952"/>
                </a:lnTo>
                <a:lnTo>
                  <a:pt x="434479" y="240652"/>
                </a:lnTo>
                <a:lnTo>
                  <a:pt x="421678" y="242049"/>
                </a:lnTo>
                <a:lnTo>
                  <a:pt x="417118" y="242049"/>
                </a:lnTo>
                <a:lnTo>
                  <a:pt x="404914" y="238963"/>
                </a:lnTo>
                <a:lnTo>
                  <a:pt x="400354" y="238963"/>
                </a:lnTo>
                <a:lnTo>
                  <a:pt x="392760" y="237477"/>
                </a:lnTo>
                <a:lnTo>
                  <a:pt x="386664" y="243535"/>
                </a:lnTo>
                <a:lnTo>
                  <a:pt x="386664" y="254203"/>
                </a:lnTo>
                <a:lnTo>
                  <a:pt x="387858" y="262229"/>
                </a:lnTo>
                <a:lnTo>
                  <a:pt x="394068" y="268097"/>
                </a:lnTo>
                <a:lnTo>
                  <a:pt x="405688" y="271970"/>
                </a:lnTo>
                <a:lnTo>
                  <a:pt x="423176" y="273989"/>
                </a:lnTo>
                <a:lnTo>
                  <a:pt x="448246" y="271919"/>
                </a:lnTo>
                <a:lnTo>
                  <a:pt x="469607" y="258406"/>
                </a:lnTo>
                <a:lnTo>
                  <a:pt x="477532" y="242049"/>
                </a:lnTo>
                <a:lnTo>
                  <a:pt x="485267" y="226060"/>
                </a:lnTo>
                <a:lnTo>
                  <a:pt x="493217" y="167436"/>
                </a:lnTo>
                <a:close/>
              </a:path>
              <a:path w="1481454" h="315595">
                <a:moveTo>
                  <a:pt x="563219" y="179590"/>
                </a:moveTo>
                <a:lnTo>
                  <a:pt x="550379" y="120523"/>
                </a:lnTo>
                <a:lnTo>
                  <a:pt x="531723" y="82486"/>
                </a:lnTo>
                <a:lnTo>
                  <a:pt x="506907" y="59334"/>
                </a:lnTo>
                <a:lnTo>
                  <a:pt x="497789" y="59334"/>
                </a:lnTo>
                <a:lnTo>
                  <a:pt x="490194" y="65430"/>
                </a:lnTo>
                <a:lnTo>
                  <a:pt x="490194" y="76098"/>
                </a:lnTo>
                <a:lnTo>
                  <a:pt x="491680" y="79121"/>
                </a:lnTo>
                <a:lnTo>
                  <a:pt x="499325" y="89789"/>
                </a:lnTo>
                <a:lnTo>
                  <a:pt x="511987" y="112280"/>
                </a:lnTo>
                <a:lnTo>
                  <a:pt x="520814" y="134899"/>
                </a:lnTo>
                <a:lnTo>
                  <a:pt x="526478" y="155524"/>
                </a:lnTo>
                <a:lnTo>
                  <a:pt x="529729" y="171996"/>
                </a:lnTo>
                <a:lnTo>
                  <a:pt x="531037" y="183273"/>
                </a:lnTo>
                <a:lnTo>
                  <a:pt x="533349" y="190246"/>
                </a:lnTo>
                <a:lnTo>
                  <a:pt x="537654" y="193827"/>
                </a:lnTo>
                <a:lnTo>
                  <a:pt x="544957" y="194818"/>
                </a:lnTo>
                <a:lnTo>
                  <a:pt x="555625" y="194818"/>
                </a:lnTo>
                <a:lnTo>
                  <a:pt x="563206" y="190258"/>
                </a:lnTo>
                <a:lnTo>
                  <a:pt x="563219" y="179590"/>
                </a:lnTo>
                <a:close/>
              </a:path>
              <a:path w="1481454" h="315595">
                <a:moveTo>
                  <a:pt x="852487" y="187223"/>
                </a:moveTo>
                <a:lnTo>
                  <a:pt x="847483" y="148348"/>
                </a:lnTo>
                <a:lnTo>
                  <a:pt x="829640" y="117030"/>
                </a:lnTo>
                <a:lnTo>
                  <a:pt x="822261" y="111125"/>
                </a:lnTo>
                <a:lnTo>
                  <a:pt x="820343" y="109588"/>
                </a:lnTo>
                <a:lnTo>
                  <a:pt x="803211" y="95897"/>
                </a:lnTo>
                <a:lnTo>
                  <a:pt x="801522" y="94551"/>
                </a:lnTo>
                <a:lnTo>
                  <a:pt x="765721" y="82207"/>
                </a:lnTo>
                <a:lnTo>
                  <a:pt x="768184" y="72923"/>
                </a:lnTo>
                <a:lnTo>
                  <a:pt x="770648" y="63919"/>
                </a:lnTo>
                <a:lnTo>
                  <a:pt x="772553" y="56070"/>
                </a:lnTo>
                <a:lnTo>
                  <a:pt x="773315" y="50203"/>
                </a:lnTo>
                <a:lnTo>
                  <a:pt x="773315" y="38049"/>
                </a:lnTo>
                <a:lnTo>
                  <a:pt x="762647" y="34975"/>
                </a:lnTo>
                <a:lnTo>
                  <a:pt x="750493" y="34975"/>
                </a:lnTo>
                <a:lnTo>
                  <a:pt x="735126" y="72199"/>
                </a:lnTo>
                <a:lnTo>
                  <a:pt x="733729" y="79121"/>
                </a:lnTo>
                <a:lnTo>
                  <a:pt x="726135" y="79425"/>
                </a:lnTo>
                <a:lnTo>
                  <a:pt x="726135" y="109588"/>
                </a:lnTo>
                <a:lnTo>
                  <a:pt x="716838" y="136664"/>
                </a:lnTo>
                <a:lnTo>
                  <a:pt x="707847" y="158305"/>
                </a:lnTo>
                <a:lnTo>
                  <a:pt x="699985" y="174244"/>
                </a:lnTo>
                <a:lnTo>
                  <a:pt x="694143" y="184200"/>
                </a:lnTo>
                <a:lnTo>
                  <a:pt x="687425" y="168287"/>
                </a:lnTo>
                <a:lnTo>
                  <a:pt x="682548" y="155067"/>
                </a:lnTo>
                <a:lnTo>
                  <a:pt x="679424" y="144614"/>
                </a:lnTo>
                <a:lnTo>
                  <a:pt x="678510" y="141579"/>
                </a:lnTo>
                <a:lnTo>
                  <a:pt x="674344" y="124815"/>
                </a:lnTo>
                <a:lnTo>
                  <a:pt x="674344" y="213118"/>
                </a:lnTo>
                <a:lnTo>
                  <a:pt x="668223" y="219468"/>
                </a:lnTo>
                <a:lnTo>
                  <a:pt x="659523" y="227380"/>
                </a:lnTo>
                <a:lnTo>
                  <a:pt x="649097" y="233883"/>
                </a:lnTo>
                <a:lnTo>
                  <a:pt x="637832" y="235940"/>
                </a:lnTo>
                <a:lnTo>
                  <a:pt x="628777" y="232257"/>
                </a:lnTo>
                <a:lnTo>
                  <a:pt x="623735" y="223583"/>
                </a:lnTo>
                <a:lnTo>
                  <a:pt x="621538" y="213474"/>
                </a:lnTo>
                <a:lnTo>
                  <a:pt x="621068" y="205486"/>
                </a:lnTo>
                <a:lnTo>
                  <a:pt x="623214" y="191922"/>
                </a:lnTo>
                <a:lnTo>
                  <a:pt x="627926" y="176758"/>
                </a:lnTo>
                <a:lnTo>
                  <a:pt x="636066" y="160756"/>
                </a:lnTo>
                <a:lnTo>
                  <a:pt x="648500" y="144614"/>
                </a:lnTo>
                <a:lnTo>
                  <a:pt x="651878" y="156171"/>
                </a:lnTo>
                <a:lnTo>
                  <a:pt x="657415" y="172008"/>
                </a:lnTo>
                <a:lnTo>
                  <a:pt x="664946" y="191287"/>
                </a:lnTo>
                <a:lnTo>
                  <a:pt x="674344" y="213118"/>
                </a:lnTo>
                <a:lnTo>
                  <a:pt x="674344" y="124815"/>
                </a:lnTo>
                <a:lnTo>
                  <a:pt x="682663" y="120738"/>
                </a:lnTo>
                <a:lnTo>
                  <a:pt x="693966" y="116078"/>
                </a:lnTo>
                <a:lnTo>
                  <a:pt x="708406" y="111975"/>
                </a:lnTo>
                <a:lnTo>
                  <a:pt x="726135" y="109588"/>
                </a:lnTo>
                <a:lnTo>
                  <a:pt x="726135" y="79425"/>
                </a:lnTo>
                <a:lnTo>
                  <a:pt x="721550" y="79603"/>
                </a:lnTo>
                <a:lnTo>
                  <a:pt x="705954" y="81800"/>
                </a:lnTo>
                <a:lnTo>
                  <a:pt x="687489" y="86855"/>
                </a:lnTo>
                <a:lnTo>
                  <a:pt x="666750" y="95897"/>
                </a:lnTo>
                <a:lnTo>
                  <a:pt x="666013" y="88468"/>
                </a:lnTo>
                <a:lnTo>
                  <a:pt x="664273" y="77622"/>
                </a:lnTo>
                <a:lnTo>
                  <a:pt x="662254" y="66763"/>
                </a:lnTo>
                <a:lnTo>
                  <a:pt x="660654" y="59334"/>
                </a:lnTo>
                <a:lnTo>
                  <a:pt x="660654" y="51739"/>
                </a:lnTo>
                <a:lnTo>
                  <a:pt x="656082" y="48717"/>
                </a:lnTo>
                <a:lnTo>
                  <a:pt x="648500" y="47180"/>
                </a:lnTo>
                <a:lnTo>
                  <a:pt x="639368" y="47180"/>
                </a:lnTo>
                <a:lnTo>
                  <a:pt x="630237" y="51739"/>
                </a:lnTo>
                <a:lnTo>
                  <a:pt x="630339" y="63550"/>
                </a:lnTo>
                <a:lnTo>
                  <a:pt x="636638" y="101574"/>
                </a:lnTo>
                <a:lnTo>
                  <a:pt x="639368" y="112610"/>
                </a:lnTo>
                <a:lnTo>
                  <a:pt x="616140" y="137617"/>
                </a:lnTo>
                <a:lnTo>
                  <a:pt x="602056" y="162877"/>
                </a:lnTo>
                <a:lnTo>
                  <a:pt x="594804" y="185851"/>
                </a:lnTo>
                <a:lnTo>
                  <a:pt x="592137" y="203949"/>
                </a:lnTo>
                <a:lnTo>
                  <a:pt x="595147" y="232333"/>
                </a:lnTo>
                <a:lnTo>
                  <a:pt x="604723" y="251739"/>
                </a:lnTo>
                <a:lnTo>
                  <a:pt x="618274" y="262864"/>
                </a:lnTo>
                <a:lnTo>
                  <a:pt x="633272" y="266407"/>
                </a:lnTo>
                <a:lnTo>
                  <a:pt x="649173" y="265010"/>
                </a:lnTo>
                <a:lnTo>
                  <a:pt x="671715" y="254914"/>
                </a:lnTo>
                <a:lnTo>
                  <a:pt x="692340" y="235940"/>
                </a:lnTo>
                <a:lnTo>
                  <a:pt x="698804" y="229997"/>
                </a:lnTo>
                <a:lnTo>
                  <a:pt x="728230" y="184200"/>
                </a:lnTo>
                <a:lnTo>
                  <a:pt x="758088" y="111125"/>
                </a:lnTo>
                <a:lnTo>
                  <a:pt x="787717" y="122339"/>
                </a:lnTo>
                <a:lnTo>
                  <a:pt x="806792" y="140246"/>
                </a:lnTo>
                <a:lnTo>
                  <a:pt x="816749" y="161874"/>
                </a:lnTo>
                <a:lnTo>
                  <a:pt x="819010" y="184200"/>
                </a:lnTo>
                <a:lnTo>
                  <a:pt x="807466" y="222211"/>
                </a:lnTo>
                <a:lnTo>
                  <a:pt x="783971" y="245084"/>
                </a:lnTo>
                <a:lnTo>
                  <a:pt x="758177" y="256540"/>
                </a:lnTo>
                <a:lnTo>
                  <a:pt x="739825" y="260299"/>
                </a:lnTo>
                <a:lnTo>
                  <a:pt x="726135" y="263321"/>
                </a:lnTo>
                <a:lnTo>
                  <a:pt x="721575" y="264858"/>
                </a:lnTo>
                <a:lnTo>
                  <a:pt x="721575" y="275526"/>
                </a:lnTo>
                <a:lnTo>
                  <a:pt x="720039" y="283121"/>
                </a:lnTo>
                <a:lnTo>
                  <a:pt x="724598" y="292252"/>
                </a:lnTo>
                <a:lnTo>
                  <a:pt x="736803" y="292252"/>
                </a:lnTo>
                <a:lnTo>
                  <a:pt x="756158" y="289547"/>
                </a:lnTo>
                <a:lnTo>
                  <a:pt x="794639" y="276275"/>
                </a:lnTo>
                <a:lnTo>
                  <a:pt x="833120" y="244741"/>
                </a:lnTo>
                <a:lnTo>
                  <a:pt x="852487" y="187223"/>
                </a:lnTo>
                <a:close/>
              </a:path>
              <a:path w="1481454" h="315595">
                <a:moveTo>
                  <a:pt x="1128026" y="263321"/>
                </a:moveTo>
                <a:lnTo>
                  <a:pt x="1097813" y="234403"/>
                </a:lnTo>
                <a:lnTo>
                  <a:pt x="1047762" y="211340"/>
                </a:lnTo>
                <a:lnTo>
                  <a:pt x="1024483" y="203949"/>
                </a:lnTo>
                <a:lnTo>
                  <a:pt x="1024826" y="196354"/>
                </a:lnTo>
                <a:lnTo>
                  <a:pt x="1027518" y="138506"/>
                </a:lnTo>
                <a:lnTo>
                  <a:pt x="1046556" y="138252"/>
                </a:lnTo>
                <a:lnTo>
                  <a:pt x="1064437" y="137553"/>
                </a:lnTo>
                <a:lnTo>
                  <a:pt x="1080604" y="136588"/>
                </a:lnTo>
                <a:lnTo>
                  <a:pt x="1094486" y="135483"/>
                </a:lnTo>
                <a:lnTo>
                  <a:pt x="1106690" y="135483"/>
                </a:lnTo>
                <a:lnTo>
                  <a:pt x="1115822" y="133946"/>
                </a:lnTo>
                <a:lnTo>
                  <a:pt x="1115822" y="115684"/>
                </a:lnTo>
                <a:lnTo>
                  <a:pt x="1114666" y="106565"/>
                </a:lnTo>
                <a:lnTo>
                  <a:pt x="1114285" y="103479"/>
                </a:lnTo>
                <a:lnTo>
                  <a:pt x="1102131" y="103479"/>
                </a:lnTo>
                <a:lnTo>
                  <a:pt x="1095844" y="103962"/>
                </a:lnTo>
                <a:lnTo>
                  <a:pt x="1076439" y="106095"/>
                </a:lnTo>
                <a:lnTo>
                  <a:pt x="1070178" y="106565"/>
                </a:lnTo>
                <a:lnTo>
                  <a:pt x="1029055" y="106565"/>
                </a:lnTo>
                <a:lnTo>
                  <a:pt x="1030592" y="62407"/>
                </a:lnTo>
                <a:lnTo>
                  <a:pt x="1030592" y="56311"/>
                </a:lnTo>
                <a:lnTo>
                  <a:pt x="1029055" y="45643"/>
                </a:lnTo>
                <a:lnTo>
                  <a:pt x="1013815" y="44157"/>
                </a:lnTo>
                <a:lnTo>
                  <a:pt x="997102" y="44157"/>
                </a:lnTo>
                <a:lnTo>
                  <a:pt x="997038" y="62407"/>
                </a:lnTo>
                <a:lnTo>
                  <a:pt x="992543" y="196354"/>
                </a:lnTo>
                <a:lnTo>
                  <a:pt x="992492" y="226809"/>
                </a:lnTo>
                <a:lnTo>
                  <a:pt x="992416" y="228384"/>
                </a:lnTo>
                <a:lnTo>
                  <a:pt x="990854" y="247624"/>
                </a:lnTo>
                <a:lnTo>
                  <a:pt x="986040" y="262013"/>
                </a:lnTo>
                <a:lnTo>
                  <a:pt x="974940" y="269836"/>
                </a:lnTo>
                <a:lnTo>
                  <a:pt x="954443" y="270967"/>
                </a:lnTo>
                <a:lnTo>
                  <a:pt x="941997" y="269709"/>
                </a:lnTo>
                <a:lnTo>
                  <a:pt x="927989" y="265442"/>
                </a:lnTo>
                <a:lnTo>
                  <a:pt x="916546" y="257467"/>
                </a:lnTo>
                <a:lnTo>
                  <a:pt x="911821" y="245071"/>
                </a:lnTo>
                <a:lnTo>
                  <a:pt x="916254" y="234226"/>
                </a:lnTo>
                <a:lnTo>
                  <a:pt x="926655" y="226809"/>
                </a:lnTo>
                <a:lnTo>
                  <a:pt x="942238" y="222821"/>
                </a:lnTo>
                <a:lnTo>
                  <a:pt x="962075" y="222250"/>
                </a:lnTo>
                <a:lnTo>
                  <a:pt x="971740" y="222758"/>
                </a:lnTo>
                <a:lnTo>
                  <a:pt x="980147" y="223964"/>
                </a:lnTo>
                <a:lnTo>
                  <a:pt x="987120" y="225450"/>
                </a:lnTo>
                <a:lnTo>
                  <a:pt x="992492" y="226809"/>
                </a:lnTo>
                <a:lnTo>
                  <a:pt x="992492" y="196354"/>
                </a:lnTo>
                <a:lnTo>
                  <a:pt x="986548" y="195237"/>
                </a:lnTo>
                <a:lnTo>
                  <a:pt x="980147" y="194271"/>
                </a:lnTo>
                <a:lnTo>
                  <a:pt x="973455" y="193598"/>
                </a:lnTo>
                <a:lnTo>
                  <a:pt x="966647" y="193332"/>
                </a:lnTo>
                <a:lnTo>
                  <a:pt x="934491" y="195376"/>
                </a:lnTo>
                <a:lnTo>
                  <a:pt x="908215" y="203987"/>
                </a:lnTo>
                <a:lnTo>
                  <a:pt x="890206" y="219456"/>
                </a:lnTo>
                <a:lnTo>
                  <a:pt x="882904" y="242049"/>
                </a:lnTo>
                <a:lnTo>
                  <a:pt x="887628" y="265442"/>
                </a:lnTo>
                <a:lnTo>
                  <a:pt x="887691" y="265684"/>
                </a:lnTo>
                <a:lnTo>
                  <a:pt x="902703" y="283692"/>
                </a:lnTo>
                <a:lnTo>
                  <a:pt x="925715" y="295744"/>
                </a:lnTo>
                <a:lnTo>
                  <a:pt x="954443" y="301371"/>
                </a:lnTo>
                <a:lnTo>
                  <a:pt x="994067" y="296062"/>
                </a:lnTo>
                <a:lnTo>
                  <a:pt x="1014564" y="279323"/>
                </a:lnTo>
                <a:lnTo>
                  <a:pt x="1017524" y="270967"/>
                </a:lnTo>
                <a:lnTo>
                  <a:pt x="1022515" y="256857"/>
                </a:lnTo>
                <a:lnTo>
                  <a:pt x="1024483" y="234403"/>
                </a:lnTo>
                <a:lnTo>
                  <a:pt x="1048956" y="244652"/>
                </a:lnTo>
                <a:lnTo>
                  <a:pt x="1070711" y="255739"/>
                </a:lnTo>
                <a:lnTo>
                  <a:pt x="1087577" y="265645"/>
                </a:lnTo>
                <a:lnTo>
                  <a:pt x="1097559" y="272453"/>
                </a:lnTo>
                <a:lnTo>
                  <a:pt x="1105154" y="278561"/>
                </a:lnTo>
                <a:lnTo>
                  <a:pt x="1108227" y="280098"/>
                </a:lnTo>
                <a:lnTo>
                  <a:pt x="1120381" y="280098"/>
                </a:lnTo>
                <a:lnTo>
                  <a:pt x="1128026" y="272453"/>
                </a:lnTo>
                <a:lnTo>
                  <a:pt x="1128026" y="263321"/>
                </a:lnTo>
                <a:close/>
              </a:path>
              <a:path w="1481454" h="315595">
                <a:moveTo>
                  <a:pt x="1348740" y="92824"/>
                </a:moveTo>
                <a:lnTo>
                  <a:pt x="1345704" y="86766"/>
                </a:lnTo>
                <a:lnTo>
                  <a:pt x="1331963" y="85229"/>
                </a:lnTo>
                <a:lnTo>
                  <a:pt x="1312608" y="81508"/>
                </a:lnTo>
                <a:lnTo>
                  <a:pt x="1293545" y="77050"/>
                </a:lnTo>
                <a:lnTo>
                  <a:pt x="1275041" y="71742"/>
                </a:lnTo>
                <a:lnTo>
                  <a:pt x="1257401" y="65430"/>
                </a:lnTo>
                <a:lnTo>
                  <a:pt x="1254328" y="63893"/>
                </a:lnTo>
                <a:lnTo>
                  <a:pt x="1237615" y="59334"/>
                </a:lnTo>
                <a:lnTo>
                  <a:pt x="1234579" y="59334"/>
                </a:lnTo>
                <a:lnTo>
                  <a:pt x="1228305" y="59829"/>
                </a:lnTo>
                <a:lnTo>
                  <a:pt x="1223327" y="63169"/>
                </a:lnTo>
                <a:lnTo>
                  <a:pt x="1219784" y="68770"/>
                </a:lnTo>
                <a:lnTo>
                  <a:pt x="1217815" y="76098"/>
                </a:lnTo>
                <a:lnTo>
                  <a:pt x="1219263" y="82816"/>
                </a:lnTo>
                <a:lnTo>
                  <a:pt x="1274622" y="104152"/>
                </a:lnTo>
                <a:lnTo>
                  <a:pt x="1322438" y="115138"/>
                </a:lnTo>
                <a:lnTo>
                  <a:pt x="1333500" y="117182"/>
                </a:lnTo>
                <a:lnTo>
                  <a:pt x="1344168" y="117182"/>
                </a:lnTo>
                <a:lnTo>
                  <a:pt x="1348740" y="111125"/>
                </a:lnTo>
                <a:lnTo>
                  <a:pt x="1348740" y="92824"/>
                </a:lnTo>
                <a:close/>
              </a:path>
              <a:path w="1481454" h="315595">
                <a:moveTo>
                  <a:pt x="1389811" y="208559"/>
                </a:moveTo>
                <a:lnTo>
                  <a:pt x="1375905" y="159842"/>
                </a:lnTo>
                <a:lnTo>
                  <a:pt x="1307604" y="127838"/>
                </a:lnTo>
                <a:lnTo>
                  <a:pt x="1294688" y="128041"/>
                </a:lnTo>
                <a:lnTo>
                  <a:pt x="1246619" y="132994"/>
                </a:lnTo>
                <a:lnTo>
                  <a:pt x="1207147" y="140042"/>
                </a:lnTo>
                <a:lnTo>
                  <a:pt x="1165415" y="153936"/>
                </a:lnTo>
                <a:lnTo>
                  <a:pt x="1163002" y="161328"/>
                </a:lnTo>
                <a:lnTo>
                  <a:pt x="1163002" y="168973"/>
                </a:lnTo>
                <a:lnTo>
                  <a:pt x="1201991" y="175107"/>
                </a:lnTo>
                <a:lnTo>
                  <a:pt x="1208684" y="173532"/>
                </a:lnTo>
                <a:lnTo>
                  <a:pt x="1230972" y="168617"/>
                </a:lnTo>
                <a:lnTo>
                  <a:pt x="1256817" y="163830"/>
                </a:lnTo>
                <a:lnTo>
                  <a:pt x="1282954" y="160477"/>
                </a:lnTo>
                <a:lnTo>
                  <a:pt x="1306118" y="159842"/>
                </a:lnTo>
                <a:lnTo>
                  <a:pt x="1326375" y="162915"/>
                </a:lnTo>
                <a:lnTo>
                  <a:pt x="1342631" y="170865"/>
                </a:lnTo>
                <a:lnTo>
                  <a:pt x="1353185" y="185089"/>
                </a:lnTo>
                <a:lnTo>
                  <a:pt x="1356321" y="207022"/>
                </a:lnTo>
                <a:lnTo>
                  <a:pt x="1344701" y="240093"/>
                </a:lnTo>
                <a:lnTo>
                  <a:pt x="1316951" y="263906"/>
                </a:lnTo>
                <a:lnTo>
                  <a:pt x="1276921" y="278295"/>
                </a:lnTo>
                <a:lnTo>
                  <a:pt x="1228483" y="283121"/>
                </a:lnTo>
                <a:lnTo>
                  <a:pt x="1216279" y="283121"/>
                </a:lnTo>
                <a:lnTo>
                  <a:pt x="1208684" y="284657"/>
                </a:lnTo>
                <a:lnTo>
                  <a:pt x="1207147" y="296811"/>
                </a:lnTo>
                <a:lnTo>
                  <a:pt x="1208290" y="304609"/>
                </a:lnTo>
                <a:lnTo>
                  <a:pt x="1211719" y="309968"/>
                </a:lnTo>
                <a:lnTo>
                  <a:pt x="1217422" y="313309"/>
                </a:lnTo>
                <a:lnTo>
                  <a:pt x="1225410" y="315074"/>
                </a:lnTo>
                <a:lnTo>
                  <a:pt x="1259611" y="313359"/>
                </a:lnTo>
                <a:lnTo>
                  <a:pt x="1301699" y="304558"/>
                </a:lnTo>
                <a:lnTo>
                  <a:pt x="1343126" y="285953"/>
                </a:lnTo>
                <a:lnTo>
                  <a:pt x="1375346" y="254863"/>
                </a:lnTo>
                <a:lnTo>
                  <a:pt x="1389811" y="208559"/>
                </a:lnTo>
                <a:close/>
              </a:path>
              <a:path w="1481454" h="315595">
                <a:moveTo>
                  <a:pt x="1475092" y="295325"/>
                </a:moveTo>
                <a:lnTo>
                  <a:pt x="1473466" y="286613"/>
                </a:lnTo>
                <a:lnTo>
                  <a:pt x="1468996" y="279323"/>
                </a:lnTo>
                <a:lnTo>
                  <a:pt x="1462227" y="274320"/>
                </a:lnTo>
                <a:lnTo>
                  <a:pt x="1453756" y="272453"/>
                </a:lnTo>
                <a:lnTo>
                  <a:pt x="1445056" y="273215"/>
                </a:lnTo>
                <a:lnTo>
                  <a:pt x="1437779" y="277241"/>
                </a:lnTo>
                <a:lnTo>
                  <a:pt x="1432788" y="283832"/>
                </a:lnTo>
                <a:lnTo>
                  <a:pt x="1430934" y="292252"/>
                </a:lnTo>
                <a:lnTo>
                  <a:pt x="1432547" y="300977"/>
                </a:lnTo>
                <a:lnTo>
                  <a:pt x="1437017" y="308241"/>
                </a:lnTo>
                <a:lnTo>
                  <a:pt x="1443761" y="313232"/>
                </a:lnTo>
                <a:lnTo>
                  <a:pt x="1452219" y="315074"/>
                </a:lnTo>
                <a:lnTo>
                  <a:pt x="1460931" y="314350"/>
                </a:lnTo>
                <a:lnTo>
                  <a:pt x="1468221" y="310337"/>
                </a:lnTo>
                <a:lnTo>
                  <a:pt x="1473225" y="303758"/>
                </a:lnTo>
                <a:lnTo>
                  <a:pt x="1475092" y="295325"/>
                </a:lnTo>
                <a:close/>
              </a:path>
              <a:path w="1481454" h="315595">
                <a:moveTo>
                  <a:pt x="1481137" y="95897"/>
                </a:moveTo>
                <a:lnTo>
                  <a:pt x="1481061" y="88468"/>
                </a:lnTo>
                <a:lnTo>
                  <a:pt x="1479423" y="80873"/>
                </a:lnTo>
                <a:lnTo>
                  <a:pt x="1474076" y="74714"/>
                </a:lnTo>
                <a:lnTo>
                  <a:pt x="1462887" y="71539"/>
                </a:lnTo>
                <a:lnTo>
                  <a:pt x="1452295" y="73825"/>
                </a:lnTo>
                <a:lnTo>
                  <a:pt x="1446707" y="79527"/>
                </a:lnTo>
                <a:lnTo>
                  <a:pt x="1444256" y="86944"/>
                </a:lnTo>
                <a:lnTo>
                  <a:pt x="1443088" y="94361"/>
                </a:lnTo>
                <a:lnTo>
                  <a:pt x="1440065" y="229844"/>
                </a:lnTo>
                <a:lnTo>
                  <a:pt x="1440065" y="246608"/>
                </a:lnTo>
                <a:lnTo>
                  <a:pt x="1455293" y="248094"/>
                </a:lnTo>
                <a:lnTo>
                  <a:pt x="1470520" y="248094"/>
                </a:lnTo>
                <a:lnTo>
                  <a:pt x="1470520" y="237477"/>
                </a:lnTo>
                <a:lnTo>
                  <a:pt x="1472018" y="231381"/>
                </a:lnTo>
                <a:lnTo>
                  <a:pt x="1481137" y="95897"/>
                </a:lnTo>
                <a:close/>
              </a:path>
            </a:pathLst>
          </a:custGeom>
          <a:solidFill>
            <a:srgbClr val="4D4D4F"/>
          </a:solidFill>
        </p:spPr>
        <p:txBody>
          <a:bodyPr wrap="square" lIns="0" tIns="0" rIns="0" bIns="0" rtlCol="0"/>
          <a:lstStyle/>
          <a:p>
            <a:endParaRPr/>
          </a:p>
        </p:txBody>
      </p:sp>
      <p:pic>
        <p:nvPicPr>
          <p:cNvPr id="62" name="object 62"/>
          <p:cNvPicPr/>
          <p:nvPr/>
        </p:nvPicPr>
        <p:blipFill>
          <a:blip r:embed="rId31" cstate="print"/>
          <a:stretch>
            <a:fillRect/>
          </a:stretch>
        </p:blipFill>
        <p:spPr>
          <a:xfrm>
            <a:off x="3170885" y="8332342"/>
            <a:ext cx="1450721" cy="485622"/>
          </a:xfrm>
          <a:prstGeom prst="rect">
            <a:avLst/>
          </a:prstGeom>
        </p:spPr>
      </p:pic>
      <p:sp>
        <p:nvSpPr>
          <p:cNvPr id="63" name="object 63"/>
          <p:cNvSpPr/>
          <p:nvPr/>
        </p:nvSpPr>
        <p:spPr>
          <a:xfrm>
            <a:off x="2749207" y="7811744"/>
            <a:ext cx="1642745" cy="137160"/>
          </a:xfrm>
          <a:custGeom>
            <a:avLst/>
            <a:gdLst/>
            <a:ahLst/>
            <a:cxnLst/>
            <a:rect l="l" t="t" r="r" b="b"/>
            <a:pathLst>
              <a:path w="1642745" h="137159">
                <a:moveTo>
                  <a:pt x="1637944" y="137020"/>
                </a:moveTo>
                <a:lnTo>
                  <a:pt x="1631848" y="137020"/>
                </a:lnTo>
                <a:lnTo>
                  <a:pt x="9118" y="19786"/>
                </a:lnTo>
                <a:lnTo>
                  <a:pt x="3022" y="18249"/>
                </a:lnTo>
                <a:lnTo>
                  <a:pt x="0" y="13690"/>
                </a:lnTo>
                <a:lnTo>
                  <a:pt x="0" y="4559"/>
                </a:lnTo>
                <a:lnTo>
                  <a:pt x="4559" y="0"/>
                </a:lnTo>
                <a:lnTo>
                  <a:pt x="10655" y="0"/>
                </a:lnTo>
                <a:lnTo>
                  <a:pt x="1633385" y="117221"/>
                </a:lnTo>
                <a:lnTo>
                  <a:pt x="1639481" y="117221"/>
                </a:lnTo>
                <a:lnTo>
                  <a:pt x="1642516" y="121793"/>
                </a:lnTo>
                <a:lnTo>
                  <a:pt x="1642516" y="132448"/>
                </a:lnTo>
                <a:lnTo>
                  <a:pt x="1637944" y="137020"/>
                </a:lnTo>
                <a:close/>
              </a:path>
            </a:pathLst>
          </a:custGeom>
          <a:solidFill>
            <a:srgbClr val="9F9FA3"/>
          </a:solidFill>
        </p:spPr>
        <p:txBody>
          <a:bodyPr wrap="square" lIns="0" tIns="0" rIns="0" bIns="0" rtlCol="0"/>
          <a:lstStyle/>
          <a:p>
            <a:endParaRPr/>
          </a:p>
        </p:txBody>
      </p:sp>
      <p:grpSp>
        <p:nvGrpSpPr>
          <p:cNvPr id="64" name="object 2"/>
          <p:cNvGrpSpPr/>
          <p:nvPr/>
        </p:nvGrpSpPr>
        <p:grpSpPr>
          <a:xfrm>
            <a:off x="3415956" y="10148442"/>
            <a:ext cx="703580" cy="91440"/>
            <a:chOff x="3415956" y="10148442"/>
            <a:chExt cx="703580" cy="91440"/>
          </a:xfrm>
        </p:grpSpPr>
        <p:sp>
          <p:nvSpPr>
            <p:cNvPr id="65" name="object 3"/>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66" name="object 4"/>
            <p:cNvPicPr/>
            <p:nvPr/>
          </p:nvPicPr>
          <p:blipFill>
            <a:blip r:embed="rId32" cstate="print"/>
            <a:stretch>
              <a:fillRect/>
            </a:stretch>
          </p:blipFill>
          <p:spPr>
            <a:xfrm>
              <a:off x="3673220" y="10148442"/>
              <a:ext cx="188772" cy="91325"/>
            </a:xfrm>
            <a:prstGeom prst="rect">
              <a:avLst/>
            </a:prstGeom>
          </p:spPr>
        </p:pic>
        <p:sp>
          <p:nvSpPr>
            <p:cNvPr id="67"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5600"/>
            <a:ext cx="6842759" cy="717550"/>
            <a:chOff x="709358" y="5600"/>
            <a:chExt cx="6842759" cy="717550"/>
          </a:xfrm>
        </p:grpSpPr>
        <p:sp>
          <p:nvSpPr>
            <p:cNvPr id="7" name="object 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D5EFFB"/>
            </a:solidFill>
          </p:spPr>
          <p:txBody>
            <a:bodyPr wrap="square" lIns="0" tIns="0" rIns="0" bIns="0" rtlCol="0"/>
            <a:lstStyle/>
            <a:p>
              <a:endParaRPr/>
            </a:p>
          </p:txBody>
        </p:sp>
        <p:sp>
          <p:nvSpPr>
            <p:cNvPr id="8" name="object 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6F0"/>
            </a:solidFill>
          </p:spPr>
          <p:txBody>
            <a:bodyPr wrap="square" lIns="0" tIns="0" rIns="0" bIns="0" rtlCol="0"/>
            <a:lstStyle/>
            <a:p>
              <a:endParaRPr/>
            </a:p>
          </p:txBody>
        </p:sp>
        <p:pic>
          <p:nvPicPr>
            <p:cNvPr id="9" name="object 9"/>
            <p:cNvPicPr/>
            <p:nvPr/>
          </p:nvPicPr>
          <p:blipFill>
            <a:blip r:embed="rId2" cstate="print"/>
            <a:stretch>
              <a:fillRect/>
            </a:stretch>
          </p:blipFill>
          <p:spPr>
            <a:xfrm>
              <a:off x="1003147" y="366369"/>
              <a:ext cx="462813" cy="170497"/>
            </a:xfrm>
            <a:prstGeom prst="rect">
              <a:avLst/>
            </a:prstGeom>
          </p:spPr>
        </p:pic>
        <p:sp>
          <p:nvSpPr>
            <p:cNvPr id="10" name="object 1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A4B4D"/>
            </a:solidFill>
          </p:spPr>
          <p:txBody>
            <a:bodyPr wrap="square" lIns="0" tIns="0" rIns="0" bIns="0" rtlCol="0"/>
            <a:lstStyle/>
            <a:p>
              <a:endParaRPr/>
            </a:p>
          </p:txBody>
        </p:sp>
        <p:pic>
          <p:nvPicPr>
            <p:cNvPr id="11" name="object 11"/>
            <p:cNvPicPr/>
            <p:nvPr/>
          </p:nvPicPr>
          <p:blipFill>
            <a:blip r:embed="rId3" cstate="print"/>
            <a:stretch>
              <a:fillRect/>
            </a:stretch>
          </p:blipFill>
          <p:spPr>
            <a:xfrm>
              <a:off x="1656206" y="366369"/>
              <a:ext cx="528243" cy="170497"/>
            </a:xfrm>
            <a:prstGeom prst="rect">
              <a:avLst/>
            </a:prstGeom>
          </p:spPr>
        </p:pic>
        <p:sp>
          <p:nvSpPr>
            <p:cNvPr id="12" name="object 12"/>
            <p:cNvSpPr/>
            <p:nvPr/>
          </p:nvSpPr>
          <p:spPr>
            <a:xfrm>
              <a:off x="2262085" y="433336"/>
              <a:ext cx="36830" cy="36830"/>
            </a:xfrm>
            <a:custGeom>
              <a:avLst/>
              <a:gdLst/>
              <a:ahLst/>
              <a:cxnLst/>
              <a:rect l="l" t="t" r="r" b="b"/>
              <a:pathLst>
                <a:path w="36830" h="36829">
                  <a:moveTo>
                    <a:pt x="18262" y="36563"/>
                  </a:moveTo>
                  <a:lnTo>
                    <a:pt x="10908" y="35202"/>
                  </a:lnTo>
                  <a:lnTo>
                    <a:pt x="5130" y="31408"/>
                  </a:lnTo>
                  <a:lnTo>
                    <a:pt x="1353" y="25617"/>
                  </a:lnTo>
                  <a:lnTo>
                    <a:pt x="0" y="18262"/>
                  </a:lnTo>
                  <a:lnTo>
                    <a:pt x="1353" y="10929"/>
                  </a:lnTo>
                  <a:lnTo>
                    <a:pt x="5130" y="5149"/>
                  </a:lnTo>
                  <a:lnTo>
                    <a:pt x="10908" y="1360"/>
                  </a:lnTo>
                  <a:lnTo>
                    <a:pt x="18262" y="0"/>
                  </a:lnTo>
                  <a:lnTo>
                    <a:pt x="25614" y="1360"/>
                  </a:lnTo>
                  <a:lnTo>
                    <a:pt x="31388" y="5149"/>
                  </a:lnTo>
                  <a:lnTo>
                    <a:pt x="35161" y="10929"/>
                  </a:lnTo>
                  <a:lnTo>
                    <a:pt x="36512" y="18262"/>
                  </a:lnTo>
                  <a:lnTo>
                    <a:pt x="35161" y="25617"/>
                  </a:lnTo>
                  <a:lnTo>
                    <a:pt x="31388" y="31408"/>
                  </a:lnTo>
                  <a:lnTo>
                    <a:pt x="25614" y="35202"/>
                  </a:lnTo>
                  <a:lnTo>
                    <a:pt x="18262" y="36563"/>
                  </a:lnTo>
                  <a:close/>
                </a:path>
              </a:pathLst>
            </a:custGeom>
            <a:solidFill>
              <a:srgbClr val="4A4B4D"/>
            </a:solidFill>
          </p:spPr>
          <p:txBody>
            <a:bodyPr wrap="square" lIns="0" tIns="0" rIns="0" bIns="0" rtlCol="0"/>
            <a:lstStyle/>
            <a:p>
              <a:endParaRPr/>
            </a:p>
          </p:txBody>
        </p:sp>
        <p:pic>
          <p:nvPicPr>
            <p:cNvPr id="13" name="object 13"/>
            <p:cNvPicPr/>
            <p:nvPr/>
          </p:nvPicPr>
          <p:blipFill>
            <a:blip r:embed="rId4" cstate="print"/>
            <a:stretch>
              <a:fillRect/>
            </a:stretch>
          </p:blipFill>
          <p:spPr>
            <a:xfrm>
              <a:off x="2389936" y="386155"/>
              <a:ext cx="137020" cy="130924"/>
            </a:xfrm>
            <a:prstGeom prst="rect">
              <a:avLst/>
            </a:prstGeom>
          </p:spPr>
        </p:pic>
        <p:pic>
          <p:nvPicPr>
            <p:cNvPr id="14" name="object 14"/>
            <p:cNvPicPr/>
            <p:nvPr/>
          </p:nvPicPr>
          <p:blipFill>
            <a:blip r:embed="rId5" cstate="print"/>
            <a:stretch>
              <a:fillRect/>
            </a:stretch>
          </p:blipFill>
          <p:spPr>
            <a:xfrm>
              <a:off x="2563469" y="380059"/>
              <a:ext cx="147688" cy="149174"/>
            </a:xfrm>
            <a:prstGeom prst="rect">
              <a:avLst/>
            </a:prstGeom>
          </p:spPr>
        </p:pic>
        <p:pic>
          <p:nvPicPr>
            <p:cNvPr id="15" name="object 15"/>
            <p:cNvPicPr/>
            <p:nvPr/>
          </p:nvPicPr>
          <p:blipFill>
            <a:blip r:embed="rId6" cstate="print"/>
            <a:stretch>
              <a:fillRect/>
            </a:stretch>
          </p:blipFill>
          <p:spPr>
            <a:xfrm>
              <a:off x="2741612" y="373951"/>
              <a:ext cx="155232" cy="152260"/>
            </a:xfrm>
            <a:prstGeom prst="rect">
              <a:avLst/>
            </a:prstGeom>
          </p:spPr>
        </p:pic>
      </p:grpSp>
      <p:pic>
        <p:nvPicPr>
          <p:cNvPr id="16" name="object 16"/>
          <p:cNvPicPr/>
          <p:nvPr/>
        </p:nvPicPr>
        <p:blipFill>
          <a:blip r:embed="rId7" cstate="print"/>
          <a:stretch>
            <a:fillRect/>
          </a:stretch>
        </p:blipFill>
        <p:spPr>
          <a:xfrm>
            <a:off x="729157" y="1692274"/>
            <a:ext cx="3499688" cy="301371"/>
          </a:xfrm>
          <a:prstGeom prst="rect">
            <a:avLst/>
          </a:prstGeom>
        </p:spPr>
      </p:pic>
      <p:pic>
        <p:nvPicPr>
          <p:cNvPr id="17" name="object 17"/>
          <p:cNvPicPr/>
          <p:nvPr/>
        </p:nvPicPr>
        <p:blipFill>
          <a:blip r:embed="rId8" cstate="print"/>
          <a:stretch>
            <a:fillRect/>
          </a:stretch>
        </p:blipFill>
        <p:spPr>
          <a:xfrm>
            <a:off x="4323207" y="1695297"/>
            <a:ext cx="1793227" cy="118719"/>
          </a:xfrm>
          <a:prstGeom prst="rect">
            <a:avLst/>
          </a:prstGeom>
        </p:spPr>
      </p:pic>
      <p:sp>
        <p:nvSpPr>
          <p:cNvPr id="18" name="object 18"/>
          <p:cNvSpPr/>
          <p:nvPr/>
        </p:nvSpPr>
        <p:spPr>
          <a:xfrm>
            <a:off x="6215405" y="1698332"/>
            <a:ext cx="604520" cy="116205"/>
          </a:xfrm>
          <a:custGeom>
            <a:avLst/>
            <a:gdLst/>
            <a:ahLst/>
            <a:cxnLst/>
            <a:rect l="l" t="t" r="r" b="b"/>
            <a:pathLst>
              <a:path w="604520" h="116205">
                <a:moveTo>
                  <a:pt x="57848" y="70040"/>
                </a:moveTo>
                <a:lnTo>
                  <a:pt x="54775" y="68503"/>
                </a:lnTo>
                <a:lnTo>
                  <a:pt x="48717" y="68503"/>
                </a:lnTo>
                <a:lnTo>
                  <a:pt x="47180" y="70040"/>
                </a:lnTo>
                <a:lnTo>
                  <a:pt x="45643" y="74612"/>
                </a:lnTo>
                <a:lnTo>
                  <a:pt x="43675" y="81800"/>
                </a:lnTo>
                <a:lnTo>
                  <a:pt x="40144" y="88696"/>
                </a:lnTo>
                <a:lnTo>
                  <a:pt x="35179" y="93891"/>
                </a:lnTo>
                <a:lnTo>
                  <a:pt x="28930" y="95935"/>
                </a:lnTo>
                <a:lnTo>
                  <a:pt x="22263" y="93256"/>
                </a:lnTo>
                <a:lnTo>
                  <a:pt x="17881" y="86995"/>
                </a:lnTo>
                <a:lnTo>
                  <a:pt x="15214" y="79870"/>
                </a:lnTo>
                <a:lnTo>
                  <a:pt x="13690" y="74612"/>
                </a:lnTo>
                <a:lnTo>
                  <a:pt x="13474" y="70040"/>
                </a:lnTo>
                <a:lnTo>
                  <a:pt x="13360" y="68503"/>
                </a:lnTo>
                <a:lnTo>
                  <a:pt x="12915" y="63182"/>
                </a:lnTo>
                <a:lnTo>
                  <a:pt x="12382" y="55778"/>
                </a:lnTo>
                <a:lnTo>
                  <a:pt x="12153" y="47218"/>
                </a:lnTo>
                <a:lnTo>
                  <a:pt x="12166" y="39509"/>
                </a:lnTo>
                <a:lnTo>
                  <a:pt x="12344" y="32372"/>
                </a:lnTo>
                <a:lnTo>
                  <a:pt x="12801" y="25806"/>
                </a:lnTo>
                <a:lnTo>
                  <a:pt x="13690" y="19786"/>
                </a:lnTo>
                <a:lnTo>
                  <a:pt x="13690" y="6096"/>
                </a:lnTo>
                <a:lnTo>
                  <a:pt x="3035" y="6096"/>
                </a:lnTo>
                <a:lnTo>
                  <a:pt x="3035" y="9169"/>
                </a:lnTo>
                <a:lnTo>
                  <a:pt x="1511" y="22466"/>
                </a:lnTo>
                <a:lnTo>
                  <a:pt x="469" y="34417"/>
                </a:lnTo>
                <a:lnTo>
                  <a:pt x="0" y="47218"/>
                </a:lnTo>
                <a:lnTo>
                  <a:pt x="444" y="61861"/>
                </a:lnTo>
                <a:lnTo>
                  <a:pt x="3606" y="82219"/>
                </a:lnTo>
                <a:lnTo>
                  <a:pt x="12204" y="100291"/>
                </a:lnTo>
                <a:lnTo>
                  <a:pt x="28930" y="108089"/>
                </a:lnTo>
                <a:lnTo>
                  <a:pt x="37211" y="106286"/>
                </a:lnTo>
                <a:lnTo>
                  <a:pt x="43942" y="101625"/>
                </a:lnTo>
                <a:lnTo>
                  <a:pt x="48679" y="95935"/>
                </a:lnTo>
                <a:lnTo>
                  <a:pt x="49263" y="95250"/>
                </a:lnTo>
                <a:lnTo>
                  <a:pt x="53289" y="88303"/>
                </a:lnTo>
                <a:lnTo>
                  <a:pt x="56311" y="79171"/>
                </a:lnTo>
                <a:lnTo>
                  <a:pt x="57848" y="76149"/>
                </a:lnTo>
                <a:lnTo>
                  <a:pt x="57848" y="70040"/>
                </a:lnTo>
                <a:close/>
              </a:path>
              <a:path w="604520" h="116205">
                <a:moveTo>
                  <a:pt x="109588" y="98971"/>
                </a:moveTo>
                <a:lnTo>
                  <a:pt x="108254" y="59766"/>
                </a:lnTo>
                <a:lnTo>
                  <a:pt x="91884" y="20154"/>
                </a:lnTo>
                <a:lnTo>
                  <a:pt x="73075" y="13741"/>
                </a:lnTo>
                <a:lnTo>
                  <a:pt x="66979" y="13741"/>
                </a:lnTo>
                <a:lnTo>
                  <a:pt x="66979" y="24358"/>
                </a:lnTo>
                <a:lnTo>
                  <a:pt x="71539" y="24358"/>
                </a:lnTo>
                <a:lnTo>
                  <a:pt x="79133" y="25895"/>
                </a:lnTo>
                <a:lnTo>
                  <a:pt x="82207" y="25895"/>
                </a:lnTo>
                <a:lnTo>
                  <a:pt x="85229" y="30454"/>
                </a:lnTo>
                <a:lnTo>
                  <a:pt x="97193" y="71132"/>
                </a:lnTo>
                <a:lnTo>
                  <a:pt x="97383" y="98971"/>
                </a:lnTo>
                <a:lnTo>
                  <a:pt x="109588" y="98971"/>
                </a:lnTo>
                <a:close/>
              </a:path>
              <a:path w="604520" h="116205">
                <a:moveTo>
                  <a:pt x="222250" y="105067"/>
                </a:moveTo>
                <a:lnTo>
                  <a:pt x="220713" y="103530"/>
                </a:lnTo>
                <a:lnTo>
                  <a:pt x="220713" y="101993"/>
                </a:lnTo>
                <a:lnTo>
                  <a:pt x="217690" y="98971"/>
                </a:lnTo>
                <a:lnTo>
                  <a:pt x="175590" y="74993"/>
                </a:lnTo>
                <a:lnTo>
                  <a:pt x="146100" y="62407"/>
                </a:lnTo>
                <a:lnTo>
                  <a:pt x="143078" y="59372"/>
                </a:lnTo>
                <a:lnTo>
                  <a:pt x="141541" y="59372"/>
                </a:lnTo>
                <a:lnTo>
                  <a:pt x="141541" y="53276"/>
                </a:lnTo>
                <a:lnTo>
                  <a:pt x="143078" y="53276"/>
                </a:lnTo>
                <a:lnTo>
                  <a:pt x="144614" y="51790"/>
                </a:lnTo>
                <a:lnTo>
                  <a:pt x="146100" y="50253"/>
                </a:lnTo>
                <a:lnTo>
                  <a:pt x="152209" y="47218"/>
                </a:lnTo>
                <a:lnTo>
                  <a:pt x="166992" y="39204"/>
                </a:lnTo>
                <a:lnTo>
                  <a:pt x="181508" y="31038"/>
                </a:lnTo>
                <a:lnTo>
                  <a:pt x="195440" y="22606"/>
                </a:lnTo>
                <a:lnTo>
                  <a:pt x="208508" y="13741"/>
                </a:lnTo>
                <a:lnTo>
                  <a:pt x="213131" y="10655"/>
                </a:lnTo>
                <a:lnTo>
                  <a:pt x="214617" y="9169"/>
                </a:lnTo>
                <a:lnTo>
                  <a:pt x="214617" y="3073"/>
                </a:lnTo>
                <a:lnTo>
                  <a:pt x="211582" y="1536"/>
                </a:lnTo>
                <a:lnTo>
                  <a:pt x="203949" y="1536"/>
                </a:lnTo>
                <a:lnTo>
                  <a:pt x="200926" y="4559"/>
                </a:lnTo>
                <a:lnTo>
                  <a:pt x="193446" y="10452"/>
                </a:lnTo>
                <a:lnTo>
                  <a:pt x="183413" y="17335"/>
                </a:lnTo>
                <a:lnTo>
                  <a:pt x="168795" y="26212"/>
                </a:lnTo>
                <a:lnTo>
                  <a:pt x="147637" y="38100"/>
                </a:lnTo>
                <a:lnTo>
                  <a:pt x="137883" y="43726"/>
                </a:lnTo>
                <a:lnTo>
                  <a:pt x="131279" y="47777"/>
                </a:lnTo>
                <a:lnTo>
                  <a:pt x="127546" y="51562"/>
                </a:lnTo>
                <a:lnTo>
                  <a:pt x="126365" y="56349"/>
                </a:lnTo>
                <a:lnTo>
                  <a:pt x="126365" y="62407"/>
                </a:lnTo>
                <a:lnTo>
                  <a:pt x="129387" y="65481"/>
                </a:lnTo>
                <a:lnTo>
                  <a:pt x="138518" y="70040"/>
                </a:lnTo>
                <a:lnTo>
                  <a:pt x="153746" y="76149"/>
                </a:lnTo>
                <a:lnTo>
                  <a:pt x="164236" y="81140"/>
                </a:lnTo>
                <a:lnTo>
                  <a:pt x="178282" y="88696"/>
                </a:lnTo>
                <a:lnTo>
                  <a:pt x="193751" y="97967"/>
                </a:lnTo>
                <a:lnTo>
                  <a:pt x="208508" y="108089"/>
                </a:lnTo>
                <a:lnTo>
                  <a:pt x="210045" y="111125"/>
                </a:lnTo>
                <a:lnTo>
                  <a:pt x="213131" y="112661"/>
                </a:lnTo>
                <a:lnTo>
                  <a:pt x="219176" y="112661"/>
                </a:lnTo>
                <a:lnTo>
                  <a:pt x="222250" y="108089"/>
                </a:lnTo>
                <a:lnTo>
                  <a:pt x="222250" y="105067"/>
                </a:lnTo>
                <a:close/>
              </a:path>
              <a:path w="604520" h="116205">
                <a:moveTo>
                  <a:pt x="347065" y="54813"/>
                </a:moveTo>
                <a:lnTo>
                  <a:pt x="318160" y="14376"/>
                </a:lnTo>
                <a:lnTo>
                  <a:pt x="301383" y="12204"/>
                </a:lnTo>
                <a:lnTo>
                  <a:pt x="292557" y="12598"/>
                </a:lnTo>
                <a:lnTo>
                  <a:pt x="279869" y="14122"/>
                </a:lnTo>
                <a:lnTo>
                  <a:pt x="263486" y="17348"/>
                </a:lnTo>
                <a:lnTo>
                  <a:pt x="243535" y="22860"/>
                </a:lnTo>
                <a:lnTo>
                  <a:pt x="237490" y="24358"/>
                </a:lnTo>
                <a:lnTo>
                  <a:pt x="235940" y="25895"/>
                </a:lnTo>
                <a:lnTo>
                  <a:pt x="235940" y="36550"/>
                </a:lnTo>
                <a:lnTo>
                  <a:pt x="242049" y="36550"/>
                </a:lnTo>
                <a:lnTo>
                  <a:pt x="243535" y="35013"/>
                </a:lnTo>
                <a:lnTo>
                  <a:pt x="246608" y="35013"/>
                </a:lnTo>
                <a:lnTo>
                  <a:pt x="266039" y="28625"/>
                </a:lnTo>
                <a:lnTo>
                  <a:pt x="281038" y="24942"/>
                </a:lnTo>
                <a:lnTo>
                  <a:pt x="291757" y="23266"/>
                </a:lnTo>
                <a:lnTo>
                  <a:pt x="298361" y="22860"/>
                </a:lnTo>
                <a:lnTo>
                  <a:pt x="316255" y="25514"/>
                </a:lnTo>
                <a:lnTo>
                  <a:pt x="327456" y="32575"/>
                </a:lnTo>
                <a:lnTo>
                  <a:pt x="333222" y="42773"/>
                </a:lnTo>
                <a:lnTo>
                  <a:pt x="334873" y="54813"/>
                </a:lnTo>
                <a:lnTo>
                  <a:pt x="333463" y="66268"/>
                </a:lnTo>
                <a:lnTo>
                  <a:pt x="301586" y="91160"/>
                </a:lnTo>
                <a:lnTo>
                  <a:pt x="281584" y="92862"/>
                </a:lnTo>
                <a:lnTo>
                  <a:pt x="266407" y="92862"/>
                </a:lnTo>
                <a:lnTo>
                  <a:pt x="261797" y="91325"/>
                </a:lnTo>
                <a:lnTo>
                  <a:pt x="255739" y="91325"/>
                </a:lnTo>
                <a:lnTo>
                  <a:pt x="255739" y="101993"/>
                </a:lnTo>
                <a:lnTo>
                  <a:pt x="258762" y="103530"/>
                </a:lnTo>
                <a:lnTo>
                  <a:pt x="261797" y="103530"/>
                </a:lnTo>
                <a:lnTo>
                  <a:pt x="269430" y="105067"/>
                </a:lnTo>
                <a:lnTo>
                  <a:pt x="278561" y="105067"/>
                </a:lnTo>
                <a:lnTo>
                  <a:pt x="295681" y="104292"/>
                </a:lnTo>
                <a:lnTo>
                  <a:pt x="318516" y="98793"/>
                </a:lnTo>
                <a:lnTo>
                  <a:pt x="326453" y="92862"/>
                </a:lnTo>
                <a:lnTo>
                  <a:pt x="338493" y="83870"/>
                </a:lnTo>
                <a:lnTo>
                  <a:pt x="347065" y="54813"/>
                </a:lnTo>
                <a:close/>
              </a:path>
              <a:path w="604520" h="116205">
                <a:moveTo>
                  <a:pt x="442950" y="41122"/>
                </a:moveTo>
                <a:lnTo>
                  <a:pt x="438086" y="35013"/>
                </a:lnTo>
                <a:lnTo>
                  <a:pt x="436867" y="33477"/>
                </a:lnTo>
                <a:lnTo>
                  <a:pt x="430758" y="24358"/>
                </a:lnTo>
                <a:lnTo>
                  <a:pt x="404901" y="24358"/>
                </a:lnTo>
                <a:lnTo>
                  <a:pt x="407936" y="15227"/>
                </a:lnTo>
                <a:lnTo>
                  <a:pt x="409486" y="7632"/>
                </a:lnTo>
                <a:lnTo>
                  <a:pt x="409486" y="1536"/>
                </a:lnTo>
                <a:lnTo>
                  <a:pt x="404901" y="0"/>
                </a:lnTo>
                <a:lnTo>
                  <a:pt x="398805" y="0"/>
                </a:lnTo>
                <a:lnTo>
                  <a:pt x="397268" y="3073"/>
                </a:lnTo>
                <a:lnTo>
                  <a:pt x="397268" y="9169"/>
                </a:lnTo>
                <a:lnTo>
                  <a:pt x="394246" y="21323"/>
                </a:lnTo>
                <a:lnTo>
                  <a:pt x="392696" y="24358"/>
                </a:lnTo>
                <a:lnTo>
                  <a:pt x="391223" y="24358"/>
                </a:lnTo>
                <a:lnTo>
                  <a:pt x="377532" y="25895"/>
                </a:lnTo>
                <a:lnTo>
                  <a:pt x="366864" y="25895"/>
                </a:lnTo>
                <a:lnTo>
                  <a:pt x="363791" y="27432"/>
                </a:lnTo>
                <a:lnTo>
                  <a:pt x="363791" y="36550"/>
                </a:lnTo>
                <a:lnTo>
                  <a:pt x="382092" y="36550"/>
                </a:lnTo>
                <a:lnTo>
                  <a:pt x="388150" y="35013"/>
                </a:lnTo>
                <a:lnTo>
                  <a:pt x="391223" y="35013"/>
                </a:lnTo>
                <a:lnTo>
                  <a:pt x="387616" y="46850"/>
                </a:lnTo>
                <a:lnTo>
                  <a:pt x="385305" y="54254"/>
                </a:lnTo>
                <a:lnTo>
                  <a:pt x="383286" y="59664"/>
                </a:lnTo>
                <a:lnTo>
                  <a:pt x="380542" y="65481"/>
                </a:lnTo>
                <a:lnTo>
                  <a:pt x="378777" y="70040"/>
                </a:lnTo>
                <a:lnTo>
                  <a:pt x="374281" y="81457"/>
                </a:lnTo>
                <a:lnTo>
                  <a:pt x="370497" y="90309"/>
                </a:lnTo>
                <a:lnTo>
                  <a:pt x="366864" y="97421"/>
                </a:lnTo>
                <a:lnTo>
                  <a:pt x="365328" y="100507"/>
                </a:lnTo>
                <a:lnTo>
                  <a:pt x="365328" y="106553"/>
                </a:lnTo>
                <a:lnTo>
                  <a:pt x="368338" y="109626"/>
                </a:lnTo>
                <a:lnTo>
                  <a:pt x="372910" y="109626"/>
                </a:lnTo>
                <a:lnTo>
                  <a:pt x="375996" y="106553"/>
                </a:lnTo>
                <a:lnTo>
                  <a:pt x="377532" y="101993"/>
                </a:lnTo>
                <a:lnTo>
                  <a:pt x="385127" y="86766"/>
                </a:lnTo>
                <a:lnTo>
                  <a:pt x="391160" y="70332"/>
                </a:lnTo>
                <a:lnTo>
                  <a:pt x="395770" y="56896"/>
                </a:lnTo>
                <a:lnTo>
                  <a:pt x="399224" y="45453"/>
                </a:lnTo>
                <a:lnTo>
                  <a:pt x="401840" y="35013"/>
                </a:lnTo>
                <a:lnTo>
                  <a:pt x="411010" y="35013"/>
                </a:lnTo>
                <a:lnTo>
                  <a:pt x="432219" y="59664"/>
                </a:lnTo>
                <a:lnTo>
                  <a:pt x="432028" y="64477"/>
                </a:lnTo>
                <a:lnTo>
                  <a:pt x="431330" y="70815"/>
                </a:lnTo>
                <a:lnTo>
                  <a:pt x="430364" y="77139"/>
                </a:lnTo>
                <a:lnTo>
                  <a:pt x="429272" y="83731"/>
                </a:lnTo>
                <a:lnTo>
                  <a:pt x="427736" y="98971"/>
                </a:lnTo>
                <a:lnTo>
                  <a:pt x="421640" y="100507"/>
                </a:lnTo>
                <a:lnTo>
                  <a:pt x="407936" y="100507"/>
                </a:lnTo>
                <a:lnTo>
                  <a:pt x="403377" y="97421"/>
                </a:lnTo>
                <a:lnTo>
                  <a:pt x="398805" y="95935"/>
                </a:lnTo>
                <a:lnTo>
                  <a:pt x="397268" y="94399"/>
                </a:lnTo>
                <a:lnTo>
                  <a:pt x="392696" y="94399"/>
                </a:lnTo>
                <a:lnTo>
                  <a:pt x="391223" y="97421"/>
                </a:lnTo>
                <a:lnTo>
                  <a:pt x="391223" y="103530"/>
                </a:lnTo>
                <a:lnTo>
                  <a:pt x="392696" y="105067"/>
                </a:lnTo>
                <a:lnTo>
                  <a:pt x="394246" y="105067"/>
                </a:lnTo>
                <a:lnTo>
                  <a:pt x="395782" y="106553"/>
                </a:lnTo>
                <a:lnTo>
                  <a:pt x="404901" y="111125"/>
                </a:lnTo>
                <a:lnTo>
                  <a:pt x="415582" y="111125"/>
                </a:lnTo>
                <a:lnTo>
                  <a:pt x="426262" y="109448"/>
                </a:lnTo>
                <a:lnTo>
                  <a:pt x="434962" y="102196"/>
                </a:lnTo>
                <a:lnTo>
                  <a:pt x="435571" y="100507"/>
                </a:lnTo>
                <a:lnTo>
                  <a:pt x="440817" y="86093"/>
                </a:lnTo>
                <a:lnTo>
                  <a:pt x="442849" y="59220"/>
                </a:lnTo>
                <a:lnTo>
                  <a:pt x="442950" y="41122"/>
                </a:lnTo>
                <a:close/>
              </a:path>
              <a:path w="604520" h="116205">
                <a:moveTo>
                  <a:pt x="474916" y="56349"/>
                </a:moveTo>
                <a:lnTo>
                  <a:pt x="473430" y="50253"/>
                </a:lnTo>
                <a:lnTo>
                  <a:pt x="471893" y="42659"/>
                </a:lnTo>
                <a:lnTo>
                  <a:pt x="468858" y="35013"/>
                </a:lnTo>
                <a:lnTo>
                  <a:pt x="463346" y="24168"/>
                </a:lnTo>
                <a:lnTo>
                  <a:pt x="456844" y="16573"/>
                </a:lnTo>
                <a:lnTo>
                  <a:pt x="450634" y="12115"/>
                </a:lnTo>
                <a:lnTo>
                  <a:pt x="445998" y="10655"/>
                </a:lnTo>
                <a:lnTo>
                  <a:pt x="442950" y="10655"/>
                </a:lnTo>
                <a:lnTo>
                  <a:pt x="442950" y="12204"/>
                </a:lnTo>
                <a:lnTo>
                  <a:pt x="441413" y="12204"/>
                </a:lnTo>
                <a:lnTo>
                  <a:pt x="439940" y="13741"/>
                </a:lnTo>
                <a:lnTo>
                  <a:pt x="439940" y="18300"/>
                </a:lnTo>
                <a:lnTo>
                  <a:pt x="441413" y="18300"/>
                </a:lnTo>
                <a:lnTo>
                  <a:pt x="442950" y="19786"/>
                </a:lnTo>
                <a:lnTo>
                  <a:pt x="450557" y="25895"/>
                </a:lnTo>
                <a:lnTo>
                  <a:pt x="453631" y="27432"/>
                </a:lnTo>
                <a:lnTo>
                  <a:pt x="455117" y="33477"/>
                </a:lnTo>
                <a:lnTo>
                  <a:pt x="462762" y="70040"/>
                </a:lnTo>
                <a:lnTo>
                  <a:pt x="464299" y="74612"/>
                </a:lnTo>
                <a:lnTo>
                  <a:pt x="474916" y="74612"/>
                </a:lnTo>
                <a:lnTo>
                  <a:pt x="474916" y="56349"/>
                </a:lnTo>
                <a:close/>
              </a:path>
              <a:path w="604520" h="116205">
                <a:moveTo>
                  <a:pt x="604342" y="105067"/>
                </a:moveTo>
                <a:lnTo>
                  <a:pt x="601268" y="101993"/>
                </a:lnTo>
                <a:lnTo>
                  <a:pt x="596430" y="98259"/>
                </a:lnTo>
                <a:lnTo>
                  <a:pt x="591185" y="93814"/>
                </a:lnTo>
                <a:lnTo>
                  <a:pt x="588594" y="91325"/>
                </a:lnTo>
                <a:lnTo>
                  <a:pt x="585647" y="88506"/>
                </a:lnTo>
                <a:lnTo>
                  <a:pt x="579983" y="82194"/>
                </a:lnTo>
                <a:lnTo>
                  <a:pt x="584352" y="73063"/>
                </a:lnTo>
                <a:lnTo>
                  <a:pt x="589889" y="61544"/>
                </a:lnTo>
                <a:lnTo>
                  <a:pt x="595376" y="42443"/>
                </a:lnTo>
                <a:lnTo>
                  <a:pt x="597738" y="27622"/>
                </a:lnTo>
                <a:lnTo>
                  <a:pt x="598246" y="19786"/>
                </a:lnTo>
                <a:lnTo>
                  <a:pt x="598246" y="10655"/>
                </a:lnTo>
                <a:lnTo>
                  <a:pt x="598246" y="9169"/>
                </a:lnTo>
                <a:lnTo>
                  <a:pt x="547992" y="9169"/>
                </a:lnTo>
                <a:lnTo>
                  <a:pt x="547992" y="1536"/>
                </a:lnTo>
                <a:lnTo>
                  <a:pt x="531266" y="1536"/>
                </a:lnTo>
                <a:lnTo>
                  <a:pt x="531266" y="80708"/>
                </a:lnTo>
                <a:lnTo>
                  <a:pt x="522147" y="82194"/>
                </a:lnTo>
                <a:lnTo>
                  <a:pt x="506907" y="85267"/>
                </a:lnTo>
                <a:lnTo>
                  <a:pt x="506907" y="65481"/>
                </a:lnTo>
                <a:lnTo>
                  <a:pt x="531266" y="65481"/>
                </a:lnTo>
                <a:lnTo>
                  <a:pt x="531266" y="56349"/>
                </a:lnTo>
                <a:lnTo>
                  <a:pt x="506907" y="56349"/>
                </a:lnTo>
                <a:lnTo>
                  <a:pt x="506907" y="38100"/>
                </a:lnTo>
                <a:lnTo>
                  <a:pt x="531266" y="38100"/>
                </a:lnTo>
                <a:lnTo>
                  <a:pt x="531266" y="28917"/>
                </a:lnTo>
                <a:lnTo>
                  <a:pt x="506907" y="28917"/>
                </a:lnTo>
                <a:lnTo>
                  <a:pt x="506907" y="10655"/>
                </a:lnTo>
                <a:lnTo>
                  <a:pt x="531266" y="10655"/>
                </a:lnTo>
                <a:lnTo>
                  <a:pt x="531266" y="1536"/>
                </a:lnTo>
                <a:lnTo>
                  <a:pt x="487121" y="1536"/>
                </a:lnTo>
                <a:lnTo>
                  <a:pt x="487121" y="10655"/>
                </a:lnTo>
                <a:lnTo>
                  <a:pt x="496252" y="10655"/>
                </a:lnTo>
                <a:lnTo>
                  <a:pt x="496252" y="86766"/>
                </a:lnTo>
                <a:lnTo>
                  <a:pt x="488657" y="88303"/>
                </a:lnTo>
                <a:lnTo>
                  <a:pt x="487121" y="88303"/>
                </a:lnTo>
                <a:lnTo>
                  <a:pt x="487121" y="98971"/>
                </a:lnTo>
                <a:lnTo>
                  <a:pt x="491680" y="98971"/>
                </a:lnTo>
                <a:lnTo>
                  <a:pt x="496150" y="98425"/>
                </a:lnTo>
                <a:lnTo>
                  <a:pt x="505752" y="96888"/>
                </a:lnTo>
                <a:lnTo>
                  <a:pt x="518223" y="94475"/>
                </a:lnTo>
                <a:lnTo>
                  <a:pt x="531266" y="91325"/>
                </a:lnTo>
                <a:lnTo>
                  <a:pt x="531266" y="114198"/>
                </a:lnTo>
                <a:lnTo>
                  <a:pt x="532765" y="115684"/>
                </a:lnTo>
                <a:lnTo>
                  <a:pt x="540397" y="115684"/>
                </a:lnTo>
                <a:lnTo>
                  <a:pt x="540397" y="91325"/>
                </a:lnTo>
                <a:lnTo>
                  <a:pt x="540397" y="85267"/>
                </a:lnTo>
                <a:lnTo>
                  <a:pt x="540397" y="10655"/>
                </a:lnTo>
                <a:lnTo>
                  <a:pt x="546506" y="10655"/>
                </a:lnTo>
                <a:lnTo>
                  <a:pt x="546506" y="18300"/>
                </a:lnTo>
                <a:lnTo>
                  <a:pt x="589114" y="18300"/>
                </a:lnTo>
                <a:lnTo>
                  <a:pt x="589114" y="25895"/>
                </a:lnTo>
                <a:lnTo>
                  <a:pt x="587578" y="33477"/>
                </a:lnTo>
                <a:lnTo>
                  <a:pt x="587578" y="36550"/>
                </a:lnTo>
                <a:lnTo>
                  <a:pt x="583933" y="49110"/>
                </a:lnTo>
                <a:lnTo>
                  <a:pt x="580148" y="59397"/>
                </a:lnTo>
                <a:lnTo>
                  <a:pt x="576656" y="67386"/>
                </a:lnTo>
                <a:lnTo>
                  <a:pt x="573887" y="73063"/>
                </a:lnTo>
                <a:lnTo>
                  <a:pt x="568731" y="62534"/>
                </a:lnTo>
                <a:lnTo>
                  <a:pt x="564730" y="51574"/>
                </a:lnTo>
                <a:lnTo>
                  <a:pt x="561886" y="40322"/>
                </a:lnTo>
                <a:lnTo>
                  <a:pt x="560197" y="28917"/>
                </a:lnTo>
                <a:lnTo>
                  <a:pt x="560197" y="22860"/>
                </a:lnTo>
                <a:lnTo>
                  <a:pt x="549529" y="22860"/>
                </a:lnTo>
                <a:lnTo>
                  <a:pt x="555625" y="53276"/>
                </a:lnTo>
                <a:lnTo>
                  <a:pt x="558368" y="62953"/>
                </a:lnTo>
                <a:lnTo>
                  <a:pt x="561695" y="71183"/>
                </a:lnTo>
                <a:lnTo>
                  <a:pt x="565023" y="77685"/>
                </a:lnTo>
                <a:lnTo>
                  <a:pt x="567778" y="82194"/>
                </a:lnTo>
                <a:lnTo>
                  <a:pt x="563613" y="86766"/>
                </a:lnTo>
                <a:lnTo>
                  <a:pt x="559409" y="91541"/>
                </a:lnTo>
                <a:lnTo>
                  <a:pt x="554088" y="96558"/>
                </a:lnTo>
                <a:lnTo>
                  <a:pt x="546506" y="101993"/>
                </a:lnTo>
                <a:lnTo>
                  <a:pt x="543420" y="105067"/>
                </a:lnTo>
                <a:lnTo>
                  <a:pt x="543420" y="109626"/>
                </a:lnTo>
                <a:lnTo>
                  <a:pt x="544957" y="112661"/>
                </a:lnTo>
                <a:lnTo>
                  <a:pt x="551065" y="112661"/>
                </a:lnTo>
                <a:lnTo>
                  <a:pt x="554088" y="111125"/>
                </a:lnTo>
                <a:lnTo>
                  <a:pt x="561251" y="105486"/>
                </a:lnTo>
                <a:lnTo>
                  <a:pt x="566851" y="100114"/>
                </a:lnTo>
                <a:lnTo>
                  <a:pt x="571017" y="95300"/>
                </a:lnTo>
                <a:lnTo>
                  <a:pt x="573887" y="91325"/>
                </a:lnTo>
                <a:lnTo>
                  <a:pt x="579983" y="98971"/>
                </a:lnTo>
                <a:lnTo>
                  <a:pt x="586041" y="105067"/>
                </a:lnTo>
                <a:lnTo>
                  <a:pt x="589114" y="108089"/>
                </a:lnTo>
                <a:lnTo>
                  <a:pt x="595172" y="112661"/>
                </a:lnTo>
                <a:lnTo>
                  <a:pt x="601268" y="112661"/>
                </a:lnTo>
                <a:lnTo>
                  <a:pt x="604342" y="109626"/>
                </a:lnTo>
                <a:lnTo>
                  <a:pt x="604342" y="105067"/>
                </a:lnTo>
                <a:close/>
              </a:path>
            </a:pathLst>
          </a:custGeom>
          <a:solidFill>
            <a:srgbClr val="4A4B4D"/>
          </a:solidFill>
        </p:spPr>
        <p:txBody>
          <a:bodyPr wrap="square" lIns="0" tIns="0" rIns="0" bIns="0" rtlCol="0"/>
          <a:lstStyle/>
          <a:p>
            <a:endParaRPr/>
          </a:p>
        </p:txBody>
      </p:sp>
      <p:grpSp>
        <p:nvGrpSpPr>
          <p:cNvPr id="19" name="object 19"/>
          <p:cNvGrpSpPr/>
          <p:nvPr/>
        </p:nvGrpSpPr>
        <p:grpSpPr>
          <a:xfrm>
            <a:off x="729157" y="2471419"/>
            <a:ext cx="6121400" cy="7380605"/>
            <a:chOff x="729157" y="2471419"/>
            <a:chExt cx="6121400" cy="7380605"/>
          </a:xfrm>
        </p:grpSpPr>
        <p:sp>
          <p:nvSpPr>
            <p:cNvPr id="20" name="object 20"/>
            <p:cNvSpPr/>
            <p:nvPr/>
          </p:nvSpPr>
          <p:spPr>
            <a:xfrm>
              <a:off x="732180" y="2476207"/>
              <a:ext cx="242570" cy="7371080"/>
            </a:xfrm>
            <a:custGeom>
              <a:avLst/>
              <a:gdLst/>
              <a:ahLst/>
              <a:cxnLst/>
              <a:rect l="l" t="t" r="r" b="b"/>
              <a:pathLst>
                <a:path w="242569" h="7371080">
                  <a:moveTo>
                    <a:pt x="242049" y="7370813"/>
                  </a:moveTo>
                  <a:lnTo>
                    <a:pt x="0" y="7370813"/>
                  </a:lnTo>
                  <a:lnTo>
                    <a:pt x="0" y="0"/>
                  </a:lnTo>
                  <a:lnTo>
                    <a:pt x="242049" y="0"/>
                  </a:lnTo>
                  <a:lnTo>
                    <a:pt x="242049" y="7370813"/>
                  </a:lnTo>
                  <a:close/>
                </a:path>
              </a:pathLst>
            </a:custGeom>
            <a:solidFill>
              <a:srgbClr val="C0E8FA"/>
            </a:solidFill>
          </p:spPr>
          <p:txBody>
            <a:bodyPr wrap="square" lIns="0" tIns="0" rIns="0" bIns="0" rtlCol="0"/>
            <a:lstStyle/>
            <a:p>
              <a:endParaRPr/>
            </a:p>
          </p:txBody>
        </p:sp>
        <p:sp>
          <p:nvSpPr>
            <p:cNvPr id="21" name="object 21"/>
            <p:cNvSpPr/>
            <p:nvPr/>
          </p:nvSpPr>
          <p:spPr>
            <a:xfrm>
              <a:off x="729157" y="2471419"/>
              <a:ext cx="6121400" cy="7380605"/>
            </a:xfrm>
            <a:custGeom>
              <a:avLst/>
              <a:gdLst/>
              <a:ahLst/>
              <a:cxnLst/>
              <a:rect l="l" t="t" r="r" b="b"/>
              <a:pathLst>
                <a:path w="6121400" h="7380605">
                  <a:moveTo>
                    <a:pt x="6121006" y="0"/>
                  </a:moveTo>
                  <a:lnTo>
                    <a:pt x="6111875" y="0"/>
                  </a:lnTo>
                  <a:lnTo>
                    <a:pt x="6111875" y="7620"/>
                  </a:lnTo>
                  <a:lnTo>
                    <a:pt x="6111875" y="805522"/>
                  </a:lnTo>
                  <a:lnTo>
                    <a:pt x="6111875" y="7371080"/>
                  </a:lnTo>
                  <a:lnTo>
                    <a:pt x="248145" y="7371080"/>
                  </a:lnTo>
                  <a:lnTo>
                    <a:pt x="248145" y="6547459"/>
                  </a:lnTo>
                  <a:lnTo>
                    <a:pt x="6111875" y="6547459"/>
                  </a:lnTo>
                  <a:lnTo>
                    <a:pt x="6111875" y="6536842"/>
                  </a:lnTo>
                  <a:lnTo>
                    <a:pt x="248145" y="6536842"/>
                  </a:lnTo>
                  <a:lnTo>
                    <a:pt x="248145" y="5532107"/>
                  </a:lnTo>
                  <a:lnTo>
                    <a:pt x="6111875" y="5532107"/>
                  </a:lnTo>
                  <a:lnTo>
                    <a:pt x="6111875" y="5521490"/>
                  </a:lnTo>
                  <a:lnTo>
                    <a:pt x="248145" y="5521490"/>
                  </a:lnTo>
                  <a:lnTo>
                    <a:pt x="248145" y="4493933"/>
                  </a:lnTo>
                  <a:lnTo>
                    <a:pt x="6111875" y="4493933"/>
                  </a:lnTo>
                  <a:lnTo>
                    <a:pt x="6111875" y="4483316"/>
                  </a:lnTo>
                  <a:lnTo>
                    <a:pt x="248145" y="4483316"/>
                  </a:lnTo>
                  <a:lnTo>
                    <a:pt x="248145" y="3877437"/>
                  </a:lnTo>
                  <a:lnTo>
                    <a:pt x="6111875" y="3877437"/>
                  </a:lnTo>
                  <a:lnTo>
                    <a:pt x="6111875" y="3866769"/>
                  </a:lnTo>
                  <a:lnTo>
                    <a:pt x="248145" y="3866769"/>
                  </a:lnTo>
                  <a:lnTo>
                    <a:pt x="248145" y="3062998"/>
                  </a:lnTo>
                  <a:lnTo>
                    <a:pt x="6111875" y="3062998"/>
                  </a:lnTo>
                  <a:lnTo>
                    <a:pt x="6111875" y="3052381"/>
                  </a:lnTo>
                  <a:lnTo>
                    <a:pt x="248145" y="3052381"/>
                  </a:lnTo>
                  <a:lnTo>
                    <a:pt x="248145" y="2250148"/>
                  </a:lnTo>
                  <a:lnTo>
                    <a:pt x="6111875" y="2250148"/>
                  </a:lnTo>
                  <a:lnTo>
                    <a:pt x="6111875" y="2239492"/>
                  </a:lnTo>
                  <a:lnTo>
                    <a:pt x="248145" y="2239492"/>
                  </a:lnTo>
                  <a:lnTo>
                    <a:pt x="248145" y="1624482"/>
                  </a:lnTo>
                  <a:lnTo>
                    <a:pt x="6111875" y="1624482"/>
                  </a:lnTo>
                  <a:lnTo>
                    <a:pt x="6111875" y="1613814"/>
                  </a:lnTo>
                  <a:lnTo>
                    <a:pt x="248145" y="1613814"/>
                  </a:lnTo>
                  <a:lnTo>
                    <a:pt x="248145" y="816140"/>
                  </a:lnTo>
                  <a:lnTo>
                    <a:pt x="6111875" y="816140"/>
                  </a:lnTo>
                  <a:lnTo>
                    <a:pt x="6111875" y="805522"/>
                  </a:lnTo>
                  <a:lnTo>
                    <a:pt x="248145" y="805522"/>
                  </a:lnTo>
                  <a:lnTo>
                    <a:pt x="248145" y="7620"/>
                  </a:lnTo>
                  <a:lnTo>
                    <a:pt x="6111875" y="7620"/>
                  </a:lnTo>
                  <a:lnTo>
                    <a:pt x="6111875" y="0"/>
                  </a:lnTo>
                  <a:lnTo>
                    <a:pt x="237477" y="0"/>
                  </a:lnTo>
                  <a:lnTo>
                    <a:pt x="237477" y="7620"/>
                  </a:lnTo>
                  <a:lnTo>
                    <a:pt x="237477" y="3866769"/>
                  </a:lnTo>
                  <a:lnTo>
                    <a:pt x="237477" y="7371080"/>
                  </a:lnTo>
                  <a:lnTo>
                    <a:pt x="9131" y="7371080"/>
                  </a:lnTo>
                  <a:lnTo>
                    <a:pt x="9131" y="6547459"/>
                  </a:lnTo>
                  <a:lnTo>
                    <a:pt x="237477" y="6547459"/>
                  </a:lnTo>
                  <a:lnTo>
                    <a:pt x="237477" y="6536842"/>
                  </a:lnTo>
                  <a:lnTo>
                    <a:pt x="9131" y="6536842"/>
                  </a:lnTo>
                  <a:lnTo>
                    <a:pt x="9131" y="5532107"/>
                  </a:lnTo>
                  <a:lnTo>
                    <a:pt x="237477" y="5532107"/>
                  </a:lnTo>
                  <a:lnTo>
                    <a:pt x="237477" y="5521490"/>
                  </a:lnTo>
                  <a:lnTo>
                    <a:pt x="9131" y="5521490"/>
                  </a:lnTo>
                  <a:lnTo>
                    <a:pt x="9131" y="3877437"/>
                  </a:lnTo>
                  <a:lnTo>
                    <a:pt x="237477" y="3877437"/>
                  </a:lnTo>
                  <a:lnTo>
                    <a:pt x="237477" y="3866769"/>
                  </a:lnTo>
                  <a:lnTo>
                    <a:pt x="9131" y="3866769"/>
                  </a:lnTo>
                  <a:lnTo>
                    <a:pt x="9131" y="7620"/>
                  </a:lnTo>
                  <a:lnTo>
                    <a:pt x="237477" y="7620"/>
                  </a:lnTo>
                  <a:lnTo>
                    <a:pt x="237477" y="0"/>
                  </a:lnTo>
                  <a:lnTo>
                    <a:pt x="0" y="0"/>
                  </a:lnTo>
                  <a:lnTo>
                    <a:pt x="0" y="7620"/>
                  </a:lnTo>
                  <a:lnTo>
                    <a:pt x="0" y="7371080"/>
                  </a:lnTo>
                  <a:lnTo>
                    <a:pt x="0" y="7376173"/>
                  </a:lnTo>
                  <a:lnTo>
                    <a:pt x="0" y="7379970"/>
                  </a:lnTo>
                  <a:lnTo>
                    <a:pt x="6116434" y="7379970"/>
                  </a:lnTo>
                  <a:lnTo>
                    <a:pt x="6116434" y="7380160"/>
                  </a:lnTo>
                  <a:lnTo>
                    <a:pt x="6121006" y="7380160"/>
                  </a:lnTo>
                  <a:lnTo>
                    <a:pt x="6121006" y="7371080"/>
                  </a:lnTo>
                  <a:lnTo>
                    <a:pt x="6121006" y="7620"/>
                  </a:lnTo>
                  <a:lnTo>
                    <a:pt x="6121006" y="0"/>
                  </a:lnTo>
                  <a:close/>
                </a:path>
              </a:pathLst>
            </a:custGeom>
            <a:solidFill>
              <a:srgbClr val="96979C"/>
            </a:solidFill>
          </p:spPr>
          <p:txBody>
            <a:bodyPr wrap="square" lIns="0" tIns="0" rIns="0" bIns="0" rtlCol="0"/>
            <a:lstStyle/>
            <a:p>
              <a:endParaRPr/>
            </a:p>
          </p:txBody>
        </p:sp>
        <p:pic>
          <p:nvPicPr>
            <p:cNvPr id="22" name="object 22"/>
            <p:cNvPicPr/>
            <p:nvPr/>
          </p:nvPicPr>
          <p:blipFill>
            <a:blip r:embed="rId9" cstate="print"/>
            <a:stretch>
              <a:fillRect/>
            </a:stretch>
          </p:blipFill>
          <p:spPr>
            <a:xfrm>
              <a:off x="1073200" y="2599537"/>
              <a:ext cx="5667375" cy="123278"/>
            </a:xfrm>
            <a:prstGeom prst="rect">
              <a:avLst/>
            </a:prstGeom>
          </p:spPr>
        </p:pic>
        <p:pic>
          <p:nvPicPr>
            <p:cNvPr id="23" name="object 23"/>
            <p:cNvPicPr/>
            <p:nvPr/>
          </p:nvPicPr>
          <p:blipFill>
            <a:blip r:embed="rId10" cstate="print"/>
            <a:stretch>
              <a:fillRect/>
            </a:stretch>
          </p:blipFill>
          <p:spPr>
            <a:xfrm>
              <a:off x="1199553" y="2803524"/>
              <a:ext cx="5545582" cy="126352"/>
            </a:xfrm>
            <a:prstGeom prst="rect">
              <a:avLst/>
            </a:prstGeom>
          </p:spPr>
        </p:pic>
        <p:pic>
          <p:nvPicPr>
            <p:cNvPr id="24" name="object 24"/>
            <p:cNvPicPr/>
            <p:nvPr/>
          </p:nvPicPr>
          <p:blipFill>
            <a:blip r:embed="rId11" cstate="print"/>
            <a:stretch>
              <a:fillRect/>
            </a:stretch>
          </p:blipFill>
          <p:spPr>
            <a:xfrm>
              <a:off x="1198016" y="3009010"/>
              <a:ext cx="2858795" cy="123329"/>
            </a:xfrm>
            <a:prstGeom prst="rect">
              <a:avLst/>
            </a:prstGeom>
          </p:spPr>
        </p:pic>
        <p:sp>
          <p:nvSpPr>
            <p:cNvPr id="25" name="object 25"/>
            <p:cNvSpPr/>
            <p:nvPr/>
          </p:nvSpPr>
          <p:spPr>
            <a:xfrm>
              <a:off x="4216654" y="3018128"/>
              <a:ext cx="511809" cy="111125"/>
            </a:xfrm>
            <a:custGeom>
              <a:avLst/>
              <a:gdLst/>
              <a:ahLst/>
              <a:cxnLst/>
              <a:rect l="l" t="t" r="r" b="b"/>
              <a:pathLst>
                <a:path w="511810" h="111125">
                  <a:moveTo>
                    <a:pt x="112661" y="54825"/>
                  </a:moveTo>
                  <a:lnTo>
                    <a:pt x="108127" y="33413"/>
                  </a:lnTo>
                  <a:lnTo>
                    <a:pt x="108089" y="54825"/>
                  </a:lnTo>
                  <a:lnTo>
                    <a:pt x="103847" y="75120"/>
                  </a:lnTo>
                  <a:lnTo>
                    <a:pt x="92481" y="91541"/>
                  </a:lnTo>
                  <a:lnTo>
                    <a:pt x="75984" y="102552"/>
                  </a:lnTo>
                  <a:lnTo>
                    <a:pt x="56349" y="106565"/>
                  </a:lnTo>
                  <a:lnTo>
                    <a:pt x="36055" y="102552"/>
                  </a:lnTo>
                  <a:lnTo>
                    <a:pt x="19608" y="91541"/>
                  </a:lnTo>
                  <a:lnTo>
                    <a:pt x="8572" y="75120"/>
                  </a:lnTo>
                  <a:lnTo>
                    <a:pt x="4559" y="54825"/>
                  </a:lnTo>
                  <a:lnTo>
                    <a:pt x="8572" y="35433"/>
                  </a:lnTo>
                  <a:lnTo>
                    <a:pt x="19608" y="19431"/>
                  </a:lnTo>
                  <a:lnTo>
                    <a:pt x="36055" y="8585"/>
                  </a:lnTo>
                  <a:lnTo>
                    <a:pt x="56349" y="4572"/>
                  </a:lnTo>
                  <a:lnTo>
                    <a:pt x="75984" y="8585"/>
                  </a:lnTo>
                  <a:lnTo>
                    <a:pt x="92481" y="19431"/>
                  </a:lnTo>
                  <a:lnTo>
                    <a:pt x="103847" y="35433"/>
                  </a:lnTo>
                  <a:lnTo>
                    <a:pt x="108089" y="54825"/>
                  </a:lnTo>
                  <a:lnTo>
                    <a:pt x="108089" y="33362"/>
                  </a:lnTo>
                  <a:lnTo>
                    <a:pt x="95910" y="15989"/>
                  </a:lnTo>
                  <a:lnTo>
                    <a:pt x="78422" y="4572"/>
                  </a:lnTo>
                  <a:lnTo>
                    <a:pt x="77978" y="4292"/>
                  </a:lnTo>
                  <a:lnTo>
                    <a:pt x="56349" y="0"/>
                  </a:lnTo>
                  <a:lnTo>
                    <a:pt x="34696" y="4292"/>
                  </a:lnTo>
                  <a:lnTo>
                    <a:pt x="16751" y="15989"/>
                  </a:lnTo>
                  <a:lnTo>
                    <a:pt x="4521" y="33413"/>
                  </a:lnTo>
                  <a:lnTo>
                    <a:pt x="0" y="54825"/>
                  </a:lnTo>
                  <a:lnTo>
                    <a:pt x="4521" y="77101"/>
                  </a:lnTo>
                  <a:lnTo>
                    <a:pt x="16751" y="94957"/>
                  </a:lnTo>
                  <a:lnTo>
                    <a:pt x="34696" y="106832"/>
                  </a:lnTo>
                  <a:lnTo>
                    <a:pt x="56349" y="111125"/>
                  </a:lnTo>
                  <a:lnTo>
                    <a:pt x="77978" y="106832"/>
                  </a:lnTo>
                  <a:lnTo>
                    <a:pt x="78359" y="106565"/>
                  </a:lnTo>
                  <a:lnTo>
                    <a:pt x="95910" y="94957"/>
                  </a:lnTo>
                  <a:lnTo>
                    <a:pt x="108127" y="77101"/>
                  </a:lnTo>
                  <a:lnTo>
                    <a:pt x="112661" y="54825"/>
                  </a:lnTo>
                  <a:close/>
                </a:path>
                <a:path w="511810" h="111125">
                  <a:moveTo>
                    <a:pt x="205524" y="62407"/>
                  </a:moveTo>
                  <a:lnTo>
                    <a:pt x="176606" y="27444"/>
                  </a:lnTo>
                  <a:lnTo>
                    <a:pt x="170497" y="27444"/>
                  </a:lnTo>
                  <a:lnTo>
                    <a:pt x="175069" y="7645"/>
                  </a:lnTo>
                  <a:lnTo>
                    <a:pt x="175069" y="1549"/>
                  </a:lnTo>
                  <a:lnTo>
                    <a:pt x="170497" y="0"/>
                  </a:lnTo>
                  <a:lnTo>
                    <a:pt x="165938" y="0"/>
                  </a:lnTo>
                  <a:lnTo>
                    <a:pt x="164401" y="1549"/>
                  </a:lnTo>
                  <a:lnTo>
                    <a:pt x="162915" y="4572"/>
                  </a:lnTo>
                  <a:lnTo>
                    <a:pt x="161378" y="12204"/>
                  </a:lnTo>
                  <a:lnTo>
                    <a:pt x="159829" y="22872"/>
                  </a:lnTo>
                  <a:lnTo>
                    <a:pt x="158343" y="28930"/>
                  </a:lnTo>
                  <a:lnTo>
                    <a:pt x="133985" y="32004"/>
                  </a:lnTo>
                  <a:lnTo>
                    <a:pt x="129425" y="33489"/>
                  </a:lnTo>
                  <a:lnTo>
                    <a:pt x="126352" y="33489"/>
                  </a:lnTo>
                  <a:lnTo>
                    <a:pt x="126352" y="41135"/>
                  </a:lnTo>
                  <a:lnTo>
                    <a:pt x="127889" y="42621"/>
                  </a:lnTo>
                  <a:lnTo>
                    <a:pt x="130911" y="42621"/>
                  </a:lnTo>
                  <a:lnTo>
                    <a:pt x="134962" y="42151"/>
                  </a:lnTo>
                  <a:lnTo>
                    <a:pt x="151041" y="40081"/>
                  </a:lnTo>
                  <a:lnTo>
                    <a:pt x="156806" y="39598"/>
                  </a:lnTo>
                  <a:lnTo>
                    <a:pt x="152806" y="53124"/>
                  </a:lnTo>
                  <a:lnTo>
                    <a:pt x="147662" y="67767"/>
                  </a:lnTo>
                  <a:lnTo>
                    <a:pt x="141376" y="82410"/>
                  </a:lnTo>
                  <a:lnTo>
                    <a:pt x="133985" y="95897"/>
                  </a:lnTo>
                  <a:lnTo>
                    <a:pt x="132448" y="98971"/>
                  </a:lnTo>
                  <a:lnTo>
                    <a:pt x="130911" y="100469"/>
                  </a:lnTo>
                  <a:lnTo>
                    <a:pt x="130911" y="105079"/>
                  </a:lnTo>
                  <a:lnTo>
                    <a:pt x="135483" y="106565"/>
                  </a:lnTo>
                  <a:lnTo>
                    <a:pt x="141579" y="106565"/>
                  </a:lnTo>
                  <a:lnTo>
                    <a:pt x="146138" y="98971"/>
                  </a:lnTo>
                  <a:lnTo>
                    <a:pt x="149098" y="91528"/>
                  </a:lnTo>
                  <a:lnTo>
                    <a:pt x="154609" y="78536"/>
                  </a:lnTo>
                  <a:lnTo>
                    <a:pt x="159397" y="65493"/>
                  </a:lnTo>
                  <a:lnTo>
                    <a:pt x="163753" y="51765"/>
                  </a:lnTo>
                  <a:lnTo>
                    <a:pt x="167055" y="39598"/>
                  </a:lnTo>
                  <a:lnTo>
                    <a:pt x="167474" y="38061"/>
                  </a:lnTo>
                  <a:lnTo>
                    <a:pt x="176606" y="38061"/>
                  </a:lnTo>
                  <a:lnTo>
                    <a:pt x="187147" y="40144"/>
                  </a:lnTo>
                  <a:lnTo>
                    <a:pt x="192570" y="45491"/>
                  </a:lnTo>
                  <a:lnTo>
                    <a:pt x="194564" y="52857"/>
                  </a:lnTo>
                  <a:lnTo>
                    <a:pt x="194729" y="57607"/>
                  </a:lnTo>
                  <a:lnTo>
                    <a:pt x="194716" y="62407"/>
                  </a:lnTo>
                  <a:lnTo>
                    <a:pt x="193090" y="81153"/>
                  </a:lnTo>
                  <a:lnTo>
                    <a:pt x="188760" y="91528"/>
                  </a:lnTo>
                  <a:lnTo>
                    <a:pt x="183273" y="95351"/>
                  </a:lnTo>
                  <a:lnTo>
                    <a:pt x="178092" y="95897"/>
                  </a:lnTo>
                  <a:lnTo>
                    <a:pt x="164401" y="95897"/>
                  </a:lnTo>
                  <a:lnTo>
                    <a:pt x="162915" y="97434"/>
                  </a:lnTo>
                  <a:lnTo>
                    <a:pt x="162915" y="103543"/>
                  </a:lnTo>
                  <a:lnTo>
                    <a:pt x="164401" y="106565"/>
                  </a:lnTo>
                  <a:lnTo>
                    <a:pt x="178092" y="106565"/>
                  </a:lnTo>
                  <a:lnTo>
                    <a:pt x="188798" y="105244"/>
                  </a:lnTo>
                  <a:lnTo>
                    <a:pt x="197510" y="99339"/>
                  </a:lnTo>
                  <a:lnTo>
                    <a:pt x="203377" y="86017"/>
                  </a:lnTo>
                  <a:lnTo>
                    <a:pt x="205524" y="62407"/>
                  </a:lnTo>
                  <a:close/>
                </a:path>
                <a:path w="511810" h="111125">
                  <a:moveTo>
                    <a:pt x="235940" y="70053"/>
                  </a:moveTo>
                  <a:lnTo>
                    <a:pt x="217970" y="20739"/>
                  </a:lnTo>
                  <a:lnTo>
                    <a:pt x="210083" y="15240"/>
                  </a:lnTo>
                  <a:lnTo>
                    <a:pt x="207010" y="15240"/>
                  </a:lnTo>
                  <a:lnTo>
                    <a:pt x="203987" y="18262"/>
                  </a:lnTo>
                  <a:lnTo>
                    <a:pt x="203987" y="21336"/>
                  </a:lnTo>
                  <a:lnTo>
                    <a:pt x="208546" y="25908"/>
                  </a:lnTo>
                  <a:lnTo>
                    <a:pt x="215442" y="37236"/>
                  </a:lnTo>
                  <a:lnTo>
                    <a:pt x="220345" y="47980"/>
                  </a:lnTo>
                  <a:lnTo>
                    <a:pt x="223545" y="57607"/>
                  </a:lnTo>
                  <a:lnTo>
                    <a:pt x="225272" y="65290"/>
                  </a:lnTo>
                  <a:lnTo>
                    <a:pt x="225323" y="71539"/>
                  </a:lnTo>
                  <a:lnTo>
                    <a:pt x="232905" y="71539"/>
                  </a:lnTo>
                  <a:lnTo>
                    <a:pt x="235940" y="70053"/>
                  </a:lnTo>
                  <a:close/>
                </a:path>
                <a:path w="511810" h="111125">
                  <a:moveTo>
                    <a:pt x="328803" y="18262"/>
                  </a:moveTo>
                  <a:lnTo>
                    <a:pt x="327317" y="15240"/>
                  </a:lnTo>
                  <a:lnTo>
                    <a:pt x="321208" y="15240"/>
                  </a:lnTo>
                  <a:lnTo>
                    <a:pt x="321208" y="16776"/>
                  </a:lnTo>
                  <a:lnTo>
                    <a:pt x="290753" y="47180"/>
                  </a:lnTo>
                  <a:lnTo>
                    <a:pt x="260299" y="16776"/>
                  </a:lnTo>
                  <a:lnTo>
                    <a:pt x="258800" y="15240"/>
                  </a:lnTo>
                  <a:lnTo>
                    <a:pt x="254241" y="15240"/>
                  </a:lnTo>
                  <a:lnTo>
                    <a:pt x="251167" y="16776"/>
                  </a:lnTo>
                  <a:lnTo>
                    <a:pt x="251167" y="21336"/>
                  </a:lnTo>
                  <a:lnTo>
                    <a:pt x="283159" y="53289"/>
                  </a:lnTo>
                  <a:lnTo>
                    <a:pt x="252704" y="83743"/>
                  </a:lnTo>
                  <a:lnTo>
                    <a:pt x="252704" y="85280"/>
                  </a:lnTo>
                  <a:lnTo>
                    <a:pt x="251167" y="86766"/>
                  </a:lnTo>
                  <a:lnTo>
                    <a:pt x="251167" y="89852"/>
                  </a:lnTo>
                  <a:lnTo>
                    <a:pt x="254241" y="92875"/>
                  </a:lnTo>
                  <a:lnTo>
                    <a:pt x="258800" y="92875"/>
                  </a:lnTo>
                  <a:lnTo>
                    <a:pt x="260299" y="91338"/>
                  </a:lnTo>
                  <a:lnTo>
                    <a:pt x="290753" y="60921"/>
                  </a:lnTo>
                  <a:lnTo>
                    <a:pt x="322757" y="92875"/>
                  </a:lnTo>
                  <a:lnTo>
                    <a:pt x="325780" y="92875"/>
                  </a:lnTo>
                  <a:lnTo>
                    <a:pt x="328803" y="89852"/>
                  </a:lnTo>
                  <a:lnTo>
                    <a:pt x="328803" y="85280"/>
                  </a:lnTo>
                  <a:lnTo>
                    <a:pt x="327317" y="83743"/>
                  </a:lnTo>
                  <a:lnTo>
                    <a:pt x="304495" y="60921"/>
                  </a:lnTo>
                  <a:lnTo>
                    <a:pt x="296862" y="53289"/>
                  </a:lnTo>
                  <a:lnTo>
                    <a:pt x="302971" y="47180"/>
                  </a:lnTo>
                  <a:lnTo>
                    <a:pt x="327317" y="22872"/>
                  </a:lnTo>
                  <a:lnTo>
                    <a:pt x="328803" y="22872"/>
                  </a:lnTo>
                  <a:lnTo>
                    <a:pt x="328803" y="18262"/>
                  </a:lnTo>
                  <a:close/>
                </a:path>
                <a:path w="511810" h="111125">
                  <a:moveTo>
                    <a:pt x="424700" y="62407"/>
                  </a:moveTo>
                  <a:lnTo>
                    <a:pt x="423824" y="47993"/>
                  </a:lnTo>
                  <a:lnTo>
                    <a:pt x="420331" y="38061"/>
                  </a:lnTo>
                  <a:lnTo>
                    <a:pt x="419950" y="36957"/>
                  </a:lnTo>
                  <a:lnTo>
                    <a:pt x="411213" y="29921"/>
                  </a:lnTo>
                  <a:lnTo>
                    <a:pt x="395782" y="27444"/>
                  </a:lnTo>
                  <a:lnTo>
                    <a:pt x="389724" y="27444"/>
                  </a:lnTo>
                  <a:lnTo>
                    <a:pt x="394284" y="7645"/>
                  </a:lnTo>
                  <a:lnTo>
                    <a:pt x="394284" y="1549"/>
                  </a:lnTo>
                  <a:lnTo>
                    <a:pt x="389724" y="0"/>
                  </a:lnTo>
                  <a:lnTo>
                    <a:pt x="385165" y="0"/>
                  </a:lnTo>
                  <a:lnTo>
                    <a:pt x="383628" y="1549"/>
                  </a:lnTo>
                  <a:lnTo>
                    <a:pt x="382079" y="4572"/>
                  </a:lnTo>
                  <a:lnTo>
                    <a:pt x="380593" y="12204"/>
                  </a:lnTo>
                  <a:lnTo>
                    <a:pt x="379056" y="22872"/>
                  </a:lnTo>
                  <a:lnTo>
                    <a:pt x="377520" y="28930"/>
                  </a:lnTo>
                  <a:lnTo>
                    <a:pt x="353161" y="32004"/>
                  </a:lnTo>
                  <a:lnTo>
                    <a:pt x="348602" y="33489"/>
                  </a:lnTo>
                  <a:lnTo>
                    <a:pt x="345567" y="33489"/>
                  </a:lnTo>
                  <a:lnTo>
                    <a:pt x="345567" y="41135"/>
                  </a:lnTo>
                  <a:lnTo>
                    <a:pt x="348602" y="42621"/>
                  </a:lnTo>
                  <a:lnTo>
                    <a:pt x="350139" y="42621"/>
                  </a:lnTo>
                  <a:lnTo>
                    <a:pt x="354177" y="42151"/>
                  </a:lnTo>
                  <a:lnTo>
                    <a:pt x="370230" y="40081"/>
                  </a:lnTo>
                  <a:lnTo>
                    <a:pt x="375983" y="39598"/>
                  </a:lnTo>
                  <a:lnTo>
                    <a:pt x="371983" y="53124"/>
                  </a:lnTo>
                  <a:lnTo>
                    <a:pt x="366852" y="67767"/>
                  </a:lnTo>
                  <a:lnTo>
                    <a:pt x="360578" y="82410"/>
                  </a:lnTo>
                  <a:lnTo>
                    <a:pt x="353161" y="95897"/>
                  </a:lnTo>
                  <a:lnTo>
                    <a:pt x="351675" y="98971"/>
                  </a:lnTo>
                  <a:lnTo>
                    <a:pt x="350139" y="100469"/>
                  </a:lnTo>
                  <a:lnTo>
                    <a:pt x="350139" y="105079"/>
                  </a:lnTo>
                  <a:lnTo>
                    <a:pt x="354698" y="106565"/>
                  </a:lnTo>
                  <a:lnTo>
                    <a:pt x="360807" y="106565"/>
                  </a:lnTo>
                  <a:lnTo>
                    <a:pt x="365366" y="98971"/>
                  </a:lnTo>
                  <a:lnTo>
                    <a:pt x="368312" y="91528"/>
                  </a:lnTo>
                  <a:lnTo>
                    <a:pt x="373799" y="78536"/>
                  </a:lnTo>
                  <a:lnTo>
                    <a:pt x="378574" y="65493"/>
                  </a:lnTo>
                  <a:lnTo>
                    <a:pt x="382930" y="51765"/>
                  </a:lnTo>
                  <a:lnTo>
                    <a:pt x="386232" y="39598"/>
                  </a:lnTo>
                  <a:lnTo>
                    <a:pt x="386651" y="38061"/>
                  </a:lnTo>
                  <a:lnTo>
                    <a:pt x="397319" y="38061"/>
                  </a:lnTo>
                  <a:lnTo>
                    <a:pt x="407009" y="40144"/>
                  </a:lnTo>
                  <a:lnTo>
                    <a:pt x="411988" y="45491"/>
                  </a:lnTo>
                  <a:lnTo>
                    <a:pt x="413816" y="52857"/>
                  </a:lnTo>
                  <a:lnTo>
                    <a:pt x="413969" y="57607"/>
                  </a:lnTo>
                  <a:lnTo>
                    <a:pt x="413943" y="62407"/>
                  </a:lnTo>
                  <a:lnTo>
                    <a:pt x="412318" y="81153"/>
                  </a:lnTo>
                  <a:lnTo>
                    <a:pt x="407987" y="91528"/>
                  </a:lnTo>
                  <a:lnTo>
                    <a:pt x="402501" y="95351"/>
                  </a:lnTo>
                  <a:lnTo>
                    <a:pt x="397319" y="95897"/>
                  </a:lnTo>
                  <a:lnTo>
                    <a:pt x="383628" y="95897"/>
                  </a:lnTo>
                  <a:lnTo>
                    <a:pt x="383628" y="106565"/>
                  </a:lnTo>
                  <a:lnTo>
                    <a:pt x="397319" y="106565"/>
                  </a:lnTo>
                  <a:lnTo>
                    <a:pt x="408012" y="105244"/>
                  </a:lnTo>
                  <a:lnTo>
                    <a:pt x="416712" y="99339"/>
                  </a:lnTo>
                  <a:lnTo>
                    <a:pt x="422554" y="86017"/>
                  </a:lnTo>
                  <a:lnTo>
                    <a:pt x="424700" y="62407"/>
                  </a:lnTo>
                  <a:close/>
                </a:path>
                <a:path w="511810" h="111125">
                  <a:moveTo>
                    <a:pt x="455155" y="70053"/>
                  </a:moveTo>
                  <a:lnTo>
                    <a:pt x="437172" y="20739"/>
                  </a:lnTo>
                  <a:lnTo>
                    <a:pt x="429260" y="15240"/>
                  </a:lnTo>
                  <a:lnTo>
                    <a:pt x="426237" y="15240"/>
                  </a:lnTo>
                  <a:lnTo>
                    <a:pt x="423214" y="18262"/>
                  </a:lnTo>
                  <a:lnTo>
                    <a:pt x="423214" y="21336"/>
                  </a:lnTo>
                  <a:lnTo>
                    <a:pt x="424700" y="22872"/>
                  </a:lnTo>
                  <a:lnTo>
                    <a:pt x="427774" y="25908"/>
                  </a:lnTo>
                  <a:lnTo>
                    <a:pt x="434670" y="37236"/>
                  </a:lnTo>
                  <a:lnTo>
                    <a:pt x="439559" y="47980"/>
                  </a:lnTo>
                  <a:lnTo>
                    <a:pt x="442747" y="57607"/>
                  </a:lnTo>
                  <a:lnTo>
                    <a:pt x="444449" y="65290"/>
                  </a:lnTo>
                  <a:lnTo>
                    <a:pt x="444500" y="71539"/>
                  </a:lnTo>
                  <a:lnTo>
                    <a:pt x="452132" y="71539"/>
                  </a:lnTo>
                  <a:lnTo>
                    <a:pt x="455155" y="70053"/>
                  </a:lnTo>
                  <a:close/>
                </a:path>
                <a:path w="511810" h="111125">
                  <a:moveTo>
                    <a:pt x="511467" y="88315"/>
                  </a:moveTo>
                  <a:lnTo>
                    <a:pt x="509866" y="80733"/>
                  </a:lnTo>
                  <a:lnTo>
                    <a:pt x="506730" y="76111"/>
                  </a:lnTo>
                  <a:lnTo>
                    <a:pt x="505574" y="74422"/>
                  </a:lnTo>
                  <a:lnTo>
                    <a:pt x="503872" y="73266"/>
                  </a:lnTo>
                  <a:lnTo>
                    <a:pt x="503872" y="82207"/>
                  </a:lnTo>
                  <a:lnTo>
                    <a:pt x="503872" y="95897"/>
                  </a:lnTo>
                  <a:lnTo>
                    <a:pt x="497776" y="102006"/>
                  </a:lnTo>
                  <a:lnTo>
                    <a:pt x="484085" y="102006"/>
                  </a:lnTo>
                  <a:lnTo>
                    <a:pt x="477977" y="95897"/>
                  </a:lnTo>
                  <a:lnTo>
                    <a:pt x="477977" y="82207"/>
                  </a:lnTo>
                  <a:lnTo>
                    <a:pt x="484085" y="76111"/>
                  </a:lnTo>
                  <a:lnTo>
                    <a:pt x="497776" y="76111"/>
                  </a:lnTo>
                  <a:lnTo>
                    <a:pt x="503872" y="82207"/>
                  </a:lnTo>
                  <a:lnTo>
                    <a:pt x="503872" y="73266"/>
                  </a:lnTo>
                  <a:lnTo>
                    <a:pt x="499275" y="70116"/>
                  </a:lnTo>
                  <a:lnTo>
                    <a:pt x="491718" y="68516"/>
                  </a:lnTo>
                  <a:lnTo>
                    <a:pt x="483235" y="70116"/>
                  </a:lnTo>
                  <a:lnTo>
                    <a:pt x="476478" y="74422"/>
                  </a:lnTo>
                  <a:lnTo>
                    <a:pt x="472008" y="80733"/>
                  </a:lnTo>
                  <a:lnTo>
                    <a:pt x="470395" y="88315"/>
                  </a:lnTo>
                  <a:lnTo>
                    <a:pt x="472008" y="96786"/>
                  </a:lnTo>
                  <a:lnTo>
                    <a:pt x="476478" y="103543"/>
                  </a:lnTo>
                  <a:lnTo>
                    <a:pt x="483235" y="108026"/>
                  </a:lnTo>
                  <a:lnTo>
                    <a:pt x="491718" y="109639"/>
                  </a:lnTo>
                  <a:lnTo>
                    <a:pt x="499275" y="108026"/>
                  </a:lnTo>
                  <a:lnTo>
                    <a:pt x="505574" y="103543"/>
                  </a:lnTo>
                  <a:lnTo>
                    <a:pt x="506539" y="102006"/>
                  </a:lnTo>
                  <a:lnTo>
                    <a:pt x="509866" y="96786"/>
                  </a:lnTo>
                  <a:lnTo>
                    <a:pt x="511467" y="88315"/>
                  </a:lnTo>
                  <a:close/>
                </a:path>
              </a:pathLst>
            </a:custGeom>
            <a:solidFill>
              <a:srgbClr val="4A4B4D"/>
            </a:solidFill>
          </p:spPr>
          <p:txBody>
            <a:bodyPr wrap="square" lIns="0" tIns="0" rIns="0" bIns="0" rtlCol="0"/>
            <a:lstStyle/>
            <a:p>
              <a:endParaRPr/>
            </a:p>
          </p:txBody>
        </p:sp>
        <p:pic>
          <p:nvPicPr>
            <p:cNvPr id="26" name="object 26"/>
            <p:cNvPicPr/>
            <p:nvPr/>
          </p:nvPicPr>
          <p:blipFill>
            <a:blip r:embed="rId12" cstate="print"/>
            <a:stretch>
              <a:fillRect/>
            </a:stretch>
          </p:blipFill>
          <p:spPr>
            <a:xfrm>
              <a:off x="1073200" y="3418484"/>
              <a:ext cx="5676506" cy="124866"/>
            </a:xfrm>
            <a:prstGeom prst="rect">
              <a:avLst/>
            </a:prstGeom>
          </p:spPr>
        </p:pic>
        <p:pic>
          <p:nvPicPr>
            <p:cNvPr id="27" name="object 27"/>
            <p:cNvPicPr/>
            <p:nvPr/>
          </p:nvPicPr>
          <p:blipFill>
            <a:blip r:embed="rId13" cstate="print"/>
            <a:stretch>
              <a:fillRect/>
            </a:stretch>
          </p:blipFill>
          <p:spPr>
            <a:xfrm>
              <a:off x="1194993" y="3625557"/>
              <a:ext cx="5557735" cy="121729"/>
            </a:xfrm>
            <a:prstGeom prst="rect">
              <a:avLst/>
            </a:prstGeom>
          </p:spPr>
        </p:pic>
        <p:pic>
          <p:nvPicPr>
            <p:cNvPr id="28" name="object 28"/>
            <p:cNvPicPr/>
            <p:nvPr/>
          </p:nvPicPr>
          <p:blipFill>
            <a:blip r:embed="rId14" cstate="print"/>
            <a:stretch>
              <a:fillRect/>
            </a:stretch>
          </p:blipFill>
          <p:spPr>
            <a:xfrm>
              <a:off x="1196479" y="3829494"/>
              <a:ext cx="3738714" cy="123329"/>
            </a:xfrm>
            <a:prstGeom prst="rect">
              <a:avLst/>
            </a:prstGeom>
          </p:spPr>
        </p:pic>
        <p:sp>
          <p:nvSpPr>
            <p:cNvPr id="29" name="object 29"/>
            <p:cNvSpPr/>
            <p:nvPr/>
          </p:nvSpPr>
          <p:spPr>
            <a:xfrm>
              <a:off x="5095037" y="3837139"/>
              <a:ext cx="511809" cy="113030"/>
            </a:xfrm>
            <a:custGeom>
              <a:avLst/>
              <a:gdLst/>
              <a:ahLst/>
              <a:cxnLst/>
              <a:rect l="l" t="t" r="r" b="b"/>
              <a:pathLst>
                <a:path w="511810" h="113029">
                  <a:moveTo>
                    <a:pt x="112610" y="56299"/>
                  </a:moveTo>
                  <a:lnTo>
                    <a:pt x="108089" y="34658"/>
                  </a:lnTo>
                  <a:lnTo>
                    <a:pt x="108038" y="56299"/>
                  </a:lnTo>
                  <a:lnTo>
                    <a:pt x="103797" y="76593"/>
                  </a:lnTo>
                  <a:lnTo>
                    <a:pt x="92430" y="93027"/>
                  </a:lnTo>
                  <a:lnTo>
                    <a:pt x="75933" y="104038"/>
                  </a:lnTo>
                  <a:lnTo>
                    <a:pt x="56299" y="108051"/>
                  </a:lnTo>
                  <a:lnTo>
                    <a:pt x="36004" y="104038"/>
                  </a:lnTo>
                  <a:lnTo>
                    <a:pt x="19583" y="93027"/>
                  </a:lnTo>
                  <a:lnTo>
                    <a:pt x="8572" y="76593"/>
                  </a:lnTo>
                  <a:lnTo>
                    <a:pt x="4559" y="56299"/>
                  </a:lnTo>
                  <a:lnTo>
                    <a:pt x="8572" y="36017"/>
                  </a:lnTo>
                  <a:lnTo>
                    <a:pt x="19583" y="19596"/>
                  </a:lnTo>
                  <a:lnTo>
                    <a:pt x="36004" y="8585"/>
                  </a:lnTo>
                  <a:lnTo>
                    <a:pt x="56299" y="4559"/>
                  </a:lnTo>
                  <a:lnTo>
                    <a:pt x="75933" y="8585"/>
                  </a:lnTo>
                  <a:lnTo>
                    <a:pt x="92430" y="19596"/>
                  </a:lnTo>
                  <a:lnTo>
                    <a:pt x="103797" y="36017"/>
                  </a:lnTo>
                  <a:lnTo>
                    <a:pt x="108038" y="56299"/>
                  </a:lnTo>
                  <a:lnTo>
                    <a:pt x="108038" y="34594"/>
                  </a:lnTo>
                  <a:lnTo>
                    <a:pt x="95872" y="16738"/>
                  </a:lnTo>
                  <a:lnTo>
                    <a:pt x="78016" y="4559"/>
                  </a:lnTo>
                  <a:lnTo>
                    <a:pt x="56299" y="0"/>
                  </a:lnTo>
                  <a:lnTo>
                    <a:pt x="34645" y="4521"/>
                  </a:lnTo>
                  <a:lnTo>
                    <a:pt x="16725" y="16738"/>
                  </a:lnTo>
                  <a:lnTo>
                    <a:pt x="4508" y="34658"/>
                  </a:lnTo>
                  <a:lnTo>
                    <a:pt x="0" y="56299"/>
                  </a:lnTo>
                  <a:lnTo>
                    <a:pt x="4508" y="77952"/>
                  </a:lnTo>
                  <a:lnTo>
                    <a:pt x="16725" y="95885"/>
                  </a:lnTo>
                  <a:lnTo>
                    <a:pt x="34645" y="108102"/>
                  </a:lnTo>
                  <a:lnTo>
                    <a:pt x="56299" y="112610"/>
                  </a:lnTo>
                  <a:lnTo>
                    <a:pt x="77939" y="108102"/>
                  </a:lnTo>
                  <a:lnTo>
                    <a:pt x="95872" y="95885"/>
                  </a:lnTo>
                  <a:lnTo>
                    <a:pt x="108089" y="77952"/>
                  </a:lnTo>
                  <a:lnTo>
                    <a:pt x="112610" y="56299"/>
                  </a:lnTo>
                  <a:close/>
                </a:path>
                <a:path w="511810" h="113029">
                  <a:moveTo>
                    <a:pt x="205473" y="63944"/>
                  </a:moveTo>
                  <a:lnTo>
                    <a:pt x="204584" y="49479"/>
                  </a:lnTo>
                  <a:lnTo>
                    <a:pt x="200723" y="38430"/>
                  </a:lnTo>
                  <a:lnTo>
                    <a:pt x="200240" y="38049"/>
                  </a:lnTo>
                  <a:lnTo>
                    <a:pt x="191985" y="31394"/>
                  </a:lnTo>
                  <a:lnTo>
                    <a:pt x="176555" y="28917"/>
                  </a:lnTo>
                  <a:lnTo>
                    <a:pt x="170446" y="28917"/>
                  </a:lnTo>
                  <a:lnTo>
                    <a:pt x="170446" y="27381"/>
                  </a:lnTo>
                  <a:lnTo>
                    <a:pt x="175018" y="9118"/>
                  </a:lnTo>
                  <a:lnTo>
                    <a:pt x="175018" y="1485"/>
                  </a:lnTo>
                  <a:lnTo>
                    <a:pt x="164401" y="1485"/>
                  </a:lnTo>
                  <a:lnTo>
                    <a:pt x="162864" y="6045"/>
                  </a:lnTo>
                  <a:lnTo>
                    <a:pt x="161328" y="12153"/>
                  </a:lnTo>
                  <a:lnTo>
                    <a:pt x="159791" y="22821"/>
                  </a:lnTo>
                  <a:lnTo>
                    <a:pt x="158292" y="30403"/>
                  </a:lnTo>
                  <a:lnTo>
                    <a:pt x="133934" y="33477"/>
                  </a:lnTo>
                  <a:lnTo>
                    <a:pt x="129374" y="33477"/>
                  </a:lnTo>
                  <a:lnTo>
                    <a:pt x="126301" y="34975"/>
                  </a:lnTo>
                  <a:lnTo>
                    <a:pt x="126301" y="41071"/>
                  </a:lnTo>
                  <a:lnTo>
                    <a:pt x="129374" y="44145"/>
                  </a:lnTo>
                  <a:lnTo>
                    <a:pt x="130860" y="44145"/>
                  </a:lnTo>
                  <a:lnTo>
                    <a:pt x="134912" y="43675"/>
                  </a:lnTo>
                  <a:lnTo>
                    <a:pt x="150990" y="41554"/>
                  </a:lnTo>
                  <a:lnTo>
                    <a:pt x="156756" y="41071"/>
                  </a:lnTo>
                  <a:lnTo>
                    <a:pt x="152755" y="53924"/>
                  </a:lnTo>
                  <a:lnTo>
                    <a:pt x="147624" y="68491"/>
                  </a:lnTo>
                  <a:lnTo>
                    <a:pt x="141351" y="83045"/>
                  </a:lnTo>
                  <a:lnTo>
                    <a:pt x="133934" y="95897"/>
                  </a:lnTo>
                  <a:lnTo>
                    <a:pt x="132397" y="100457"/>
                  </a:lnTo>
                  <a:lnTo>
                    <a:pt x="130860" y="100457"/>
                  </a:lnTo>
                  <a:lnTo>
                    <a:pt x="130860" y="106553"/>
                  </a:lnTo>
                  <a:lnTo>
                    <a:pt x="135432" y="108051"/>
                  </a:lnTo>
                  <a:lnTo>
                    <a:pt x="141528" y="108051"/>
                  </a:lnTo>
                  <a:lnTo>
                    <a:pt x="146100" y="98920"/>
                  </a:lnTo>
                  <a:lnTo>
                    <a:pt x="149174" y="91325"/>
                  </a:lnTo>
                  <a:lnTo>
                    <a:pt x="154571" y="78740"/>
                  </a:lnTo>
                  <a:lnTo>
                    <a:pt x="159423" y="66014"/>
                  </a:lnTo>
                  <a:lnTo>
                    <a:pt x="163703" y="53022"/>
                  </a:lnTo>
                  <a:lnTo>
                    <a:pt x="167005" y="41071"/>
                  </a:lnTo>
                  <a:lnTo>
                    <a:pt x="167424" y="39585"/>
                  </a:lnTo>
                  <a:lnTo>
                    <a:pt x="170446" y="39585"/>
                  </a:lnTo>
                  <a:lnTo>
                    <a:pt x="173532" y="38049"/>
                  </a:lnTo>
                  <a:lnTo>
                    <a:pt x="178092" y="38049"/>
                  </a:lnTo>
                  <a:lnTo>
                    <a:pt x="194678" y="58432"/>
                  </a:lnTo>
                  <a:lnTo>
                    <a:pt x="194665" y="63944"/>
                  </a:lnTo>
                  <a:lnTo>
                    <a:pt x="193040" y="82664"/>
                  </a:lnTo>
                  <a:lnTo>
                    <a:pt x="188709" y="93065"/>
                  </a:lnTo>
                  <a:lnTo>
                    <a:pt x="183248" y="96888"/>
                  </a:lnTo>
                  <a:lnTo>
                    <a:pt x="178092" y="97434"/>
                  </a:lnTo>
                  <a:lnTo>
                    <a:pt x="176555" y="97434"/>
                  </a:lnTo>
                  <a:lnTo>
                    <a:pt x="168960" y="95897"/>
                  </a:lnTo>
                  <a:lnTo>
                    <a:pt x="164401" y="95897"/>
                  </a:lnTo>
                  <a:lnTo>
                    <a:pt x="162864" y="98920"/>
                  </a:lnTo>
                  <a:lnTo>
                    <a:pt x="162864" y="105016"/>
                  </a:lnTo>
                  <a:lnTo>
                    <a:pt x="164401" y="108051"/>
                  </a:lnTo>
                  <a:lnTo>
                    <a:pt x="178092" y="108051"/>
                  </a:lnTo>
                  <a:lnTo>
                    <a:pt x="188785" y="106514"/>
                  </a:lnTo>
                  <a:lnTo>
                    <a:pt x="197485" y="100266"/>
                  </a:lnTo>
                  <a:lnTo>
                    <a:pt x="198729" y="97434"/>
                  </a:lnTo>
                  <a:lnTo>
                    <a:pt x="203327" y="86893"/>
                  </a:lnTo>
                  <a:lnTo>
                    <a:pt x="205473" y="63944"/>
                  </a:lnTo>
                  <a:close/>
                </a:path>
                <a:path w="511810" h="113029">
                  <a:moveTo>
                    <a:pt x="235940" y="66967"/>
                  </a:moveTo>
                  <a:lnTo>
                    <a:pt x="233172" y="52044"/>
                  </a:lnTo>
                  <a:lnTo>
                    <a:pt x="226402" y="35560"/>
                  </a:lnTo>
                  <a:lnTo>
                    <a:pt x="217932" y="22212"/>
                  </a:lnTo>
                  <a:lnTo>
                    <a:pt x="210045" y="16713"/>
                  </a:lnTo>
                  <a:lnTo>
                    <a:pt x="207010" y="16713"/>
                  </a:lnTo>
                  <a:lnTo>
                    <a:pt x="203936" y="18249"/>
                  </a:lnTo>
                  <a:lnTo>
                    <a:pt x="203936" y="22821"/>
                  </a:lnTo>
                  <a:lnTo>
                    <a:pt x="208508" y="27381"/>
                  </a:lnTo>
                  <a:lnTo>
                    <a:pt x="215404" y="38684"/>
                  </a:lnTo>
                  <a:lnTo>
                    <a:pt x="220306" y="49276"/>
                  </a:lnTo>
                  <a:lnTo>
                    <a:pt x="223494" y="58432"/>
                  </a:lnTo>
                  <a:lnTo>
                    <a:pt x="225272" y="65430"/>
                  </a:lnTo>
                  <a:lnTo>
                    <a:pt x="225272" y="73075"/>
                  </a:lnTo>
                  <a:lnTo>
                    <a:pt x="232867" y="73075"/>
                  </a:lnTo>
                  <a:lnTo>
                    <a:pt x="235940" y="69989"/>
                  </a:lnTo>
                  <a:lnTo>
                    <a:pt x="235940" y="66967"/>
                  </a:lnTo>
                  <a:close/>
                </a:path>
                <a:path w="511810" h="113029">
                  <a:moveTo>
                    <a:pt x="328752" y="18249"/>
                  </a:moveTo>
                  <a:lnTo>
                    <a:pt x="327266" y="15227"/>
                  </a:lnTo>
                  <a:lnTo>
                    <a:pt x="322707" y="15227"/>
                  </a:lnTo>
                  <a:lnTo>
                    <a:pt x="321170" y="16713"/>
                  </a:lnTo>
                  <a:lnTo>
                    <a:pt x="290703" y="48717"/>
                  </a:lnTo>
                  <a:lnTo>
                    <a:pt x="260299" y="16713"/>
                  </a:lnTo>
                  <a:lnTo>
                    <a:pt x="258762" y="16713"/>
                  </a:lnTo>
                  <a:lnTo>
                    <a:pt x="257225" y="15227"/>
                  </a:lnTo>
                  <a:lnTo>
                    <a:pt x="254190" y="15227"/>
                  </a:lnTo>
                  <a:lnTo>
                    <a:pt x="251167" y="18249"/>
                  </a:lnTo>
                  <a:lnTo>
                    <a:pt x="251167" y="22821"/>
                  </a:lnTo>
                  <a:lnTo>
                    <a:pt x="252653" y="24358"/>
                  </a:lnTo>
                  <a:lnTo>
                    <a:pt x="283121" y="54762"/>
                  </a:lnTo>
                  <a:lnTo>
                    <a:pt x="252653" y="85229"/>
                  </a:lnTo>
                  <a:lnTo>
                    <a:pt x="251167" y="86766"/>
                  </a:lnTo>
                  <a:lnTo>
                    <a:pt x="251167" y="91325"/>
                  </a:lnTo>
                  <a:lnTo>
                    <a:pt x="254190" y="92862"/>
                  </a:lnTo>
                  <a:lnTo>
                    <a:pt x="258762" y="92862"/>
                  </a:lnTo>
                  <a:lnTo>
                    <a:pt x="290703" y="60871"/>
                  </a:lnTo>
                  <a:lnTo>
                    <a:pt x="321170" y="91325"/>
                  </a:lnTo>
                  <a:lnTo>
                    <a:pt x="321170" y="92862"/>
                  </a:lnTo>
                  <a:lnTo>
                    <a:pt x="325729" y="92862"/>
                  </a:lnTo>
                  <a:lnTo>
                    <a:pt x="328752" y="91325"/>
                  </a:lnTo>
                  <a:lnTo>
                    <a:pt x="328752" y="86766"/>
                  </a:lnTo>
                  <a:lnTo>
                    <a:pt x="327266" y="85229"/>
                  </a:lnTo>
                  <a:lnTo>
                    <a:pt x="302907" y="60871"/>
                  </a:lnTo>
                  <a:lnTo>
                    <a:pt x="296811" y="54762"/>
                  </a:lnTo>
                  <a:lnTo>
                    <a:pt x="302856" y="48717"/>
                  </a:lnTo>
                  <a:lnTo>
                    <a:pt x="327266" y="24358"/>
                  </a:lnTo>
                  <a:lnTo>
                    <a:pt x="328752" y="22821"/>
                  </a:lnTo>
                  <a:lnTo>
                    <a:pt x="328752" y="18249"/>
                  </a:lnTo>
                  <a:close/>
                </a:path>
                <a:path w="511810" h="113029">
                  <a:moveTo>
                    <a:pt x="424700" y="63944"/>
                  </a:moveTo>
                  <a:lnTo>
                    <a:pt x="395782" y="28917"/>
                  </a:lnTo>
                  <a:lnTo>
                    <a:pt x="389674" y="28917"/>
                  </a:lnTo>
                  <a:lnTo>
                    <a:pt x="389674" y="27381"/>
                  </a:lnTo>
                  <a:lnTo>
                    <a:pt x="394246" y="9118"/>
                  </a:lnTo>
                  <a:lnTo>
                    <a:pt x="394246" y="1485"/>
                  </a:lnTo>
                  <a:lnTo>
                    <a:pt x="383578" y="1485"/>
                  </a:lnTo>
                  <a:lnTo>
                    <a:pt x="382041" y="6045"/>
                  </a:lnTo>
                  <a:lnTo>
                    <a:pt x="380542" y="12153"/>
                  </a:lnTo>
                  <a:lnTo>
                    <a:pt x="379006" y="22821"/>
                  </a:lnTo>
                  <a:lnTo>
                    <a:pt x="377469" y="30403"/>
                  </a:lnTo>
                  <a:lnTo>
                    <a:pt x="353110" y="33477"/>
                  </a:lnTo>
                  <a:lnTo>
                    <a:pt x="348551" y="33477"/>
                  </a:lnTo>
                  <a:lnTo>
                    <a:pt x="345528" y="34975"/>
                  </a:lnTo>
                  <a:lnTo>
                    <a:pt x="345528" y="41071"/>
                  </a:lnTo>
                  <a:lnTo>
                    <a:pt x="348551" y="44145"/>
                  </a:lnTo>
                  <a:lnTo>
                    <a:pt x="350088" y="44145"/>
                  </a:lnTo>
                  <a:lnTo>
                    <a:pt x="354139" y="43675"/>
                  </a:lnTo>
                  <a:lnTo>
                    <a:pt x="370217" y="41554"/>
                  </a:lnTo>
                  <a:lnTo>
                    <a:pt x="375983" y="41071"/>
                  </a:lnTo>
                  <a:lnTo>
                    <a:pt x="371983" y="53924"/>
                  </a:lnTo>
                  <a:lnTo>
                    <a:pt x="366826" y="68491"/>
                  </a:lnTo>
                  <a:lnTo>
                    <a:pt x="360540" y="83045"/>
                  </a:lnTo>
                  <a:lnTo>
                    <a:pt x="353110" y="95897"/>
                  </a:lnTo>
                  <a:lnTo>
                    <a:pt x="351624" y="100457"/>
                  </a:lnTo>
                  <a:lnTo>
                    <a:pt x="350088" y="100457"/>
                  </a:lnTo>
                  <a:lnTo>
                    <a:pt x="350088" y="106553"/>
                  </a:lnTo>
                  <a:lnTo>
                    <a:pt x="354647" y="108051"/>
                  </a:lnTo>
                  <a:lnTo>
                    <a:pt x="360756" y="108051"/>
                  </a:lnTo>
                  <a:lnTo>
                    <a:pt x="365315" y="98920"/>
                  </a:lnTo>
                  <a:lnTo>
                    <a:pt x="368350" y="91325"/>
                  </a:lnTo>
                  <a:lnTo>
                    <a:pt x="373773" y="78740"/>
                  </a:lnTo>
                  <a:lnTo>
                    <a:pt x="378625" y="66014"/>
                  </a:lnTo>
                  <a:lnTo>
                    <a:pt x="382917" y="53022"/>
                  </a:lnTo>
                  <a:lnTo>
                    <a:pt x="386232" y="41071"/>
                  </a:lnTo>
                  <a:lnTo>
                    <a:pt x="386651" y="39585"/>
                  </a:lnTo>
                  <a:lnTo>
                    <a:pt x="389674" y="39585"/>
                  </a:lnTo>
                  <a:lnTo>
                    <a:pt x="392696" y="38049"/>
                  </a:lnTo>
                  <a:lnTo>
                    <a:pt x="397268" y="38049"/>
                  </a:lnTo>
                  <a:lnTo>
                    <a:pt x="413905" y="58432"/>
                  </a:lnTo>
                  <a:lnTo>
                    <a:pt x="413893" y="63944"/>
                  </a:lnTo>
                  <a:lnTo>
                    <a:pt x="412267" y="82664"/>
                  </a:lnTo>
                  <a:lnTo>
                    <a:pt x="407936" y="93065"/>
                  </a:lnTo>
                  <a:lnTo>
                    <a:pt x="402450" y="96888"/>
                  </a:lnTo>
                  <a:lnTo>
                    <a:pt x="397268" y="97434"/>
                  </a:lnTo>
                  <a:lnTo>
                    <a:pt x="395782" y="97434"/>
                  </a:lnTo>
                  <a:lnTo>
                    <a:pt x="388137" y="95897"/>
                  </a:lnTo>
                  <a:lnTo>
                    <a:pt x="385114" y="95897"/>
                  </a:lnTo>
                  <a:lnTo>
                    <a:pt x="383578" y="98920"/>
                  </a:lnTo>
                  <a:lnTo>
                    <a:pt x="383578" y="108051"/>
                  </a:lnTo>
                  <a:lnTo>
                    <a:pt x="397268" y="108051"/>
                  </a:lnTo>
                  <a:lnTo>
                    <a:pt x="407974" y="106514"/>
                  </a:lnTo>
                  <a:lnTo>
                    <a:pt x="416687" y="100266"/>
                  </a:lnTo>
                  <a:lnTo>
                    <a:pt x="417931" y="97434"/>
                  </a:lnTo>
                  <a:lnTo>
                    <a:pt x="422554" y="86893"/>
                  </a:lnTo>
                  <a:lnTo>
                    <a:pt x="424700" y="63944"/>
                  </a:lnTo>
                  <a:close/>
                </a:path>
                <a:path w="511810" h="113029">
                  <a:moveTo>
                    <a:pt x="455117" y="66967"/>
                  </a:moveTo>
                  <a:lnTo>
                    <a:pt x="452348" y="52044"/>
                  </a:lnTo>
                  <a:lnTo>
                    <a:pt x="445604" y="35560"/>
                  </a:lnTo>
                  <a:lnTo>
                    <a:pt x="437146" y="22212"/>
                  </a:lnTo>
                  <a:lnTo>
                    <a:pt x="429260" y="16713"/>
                  </a:lnTo>
                  <a:lnTo>
                    <a:pt x="426186" y="16713"/>
                  </a:lnTo>
                  <a:lnTo>
                    <a:pt x="423164" y="18249"/>
                  </a:lnTo>
                  <a:lnTo>
                    <a:pt x="423164" y="22821"/>
                  </a:lnTo>
                  <a:lnTo>
                    <a:pt x="427723" y="27381"/>
                  </a:lnTo>
                  <a:lnTo>
                    <a:pt x="434619" y="38684"/>
                  </a:lnTo>
                  <a:lnTo>
                    <a:pt x="439521" y="49276"/>
                  </a:lnTo>
                  <a:lnTo>
                    <a:pt x="442722" y="58432"/>
                  </a:lnTo>
                  <a:lnTo>
                    <a:pt x="444500" y="65430"/>
                  </a:lnTo>
                  <a:lnTo>
                    <a:pt x="444500" y="73075"/>
                  </a:lnTo>
                  <a:lnTo>
                    <a:pt x="452081" y="73075"/>
                  </a:lnTo>
                  <a:lnTo>
                    <a:pt x="455117" y="69989"/>
                  </a:lnTo>
                  <a:lnTo>
                    <a:pt x="455117" y="66967"/>
                  </a:lnTo>
                  <a:close/>
                </a:path>
                <a:path w="511810" h="113029">
                  <a:moveTo>
                    <a:pt x="511467" y="89789"/>
                  </a:moveTo>
                  <a:lnTo>
                    <a:pt x="509866" y="82207"/>
                  </a:lnTo>
                  <a:lnTo>
                    <a:pt x="506755" y="77635"/>
                  </a:lnTo>
                  <a:lnTo>
                    <a:pt x="505561" y="75895"/>
                  </a:lnTo>
                  <a:lnTo>
                    <a:pt x="503821" y="74714"/>
                  </a:lnTo>
                  <a:lnTo>
                    <a:pt x="503821" y="82194"/>
                  </a:lnTo>
                  <a:lnTo>
                    <a:pt x="503821" y="97434"/>
                  </a:lnTo>
                  <a:lnTo>
                    <a:pt x="497776" y="101993"/>
                  </a:lnTo>
                  <a:lnTo>
                    <a:pt x="484035" y="101993"/>
                  </a:lnTo>
                  <a:lnTo>
                    <a:pt x="479475" y="97434"/>
                  </a:lnTo>
                  <a:lnTo>
                    <a:pt x="479475" y="83693"/>
                  </a:lnTo>
                  <a:lnTo>
                    <a:pt x="484035" y="77635"/>
                  </a:lnTo>
                  <a:lnTo>
                    <a:pt x="497776" y="77635"/>
                  </a:lnTo>
                  <a:lnTo>
                    <a:pt x="503821" y="82194"/>
                  </a:lnTo>
                  <a:lnTo>
                    <a:pt x="503821" y="74714"/>
                  </a:lnTo>
                  <a:lnTo>
                    <a:pt x="499249" y="71589"/>
                  </a:lnTo>
                  <a:lnTo>
                    <a:pt x="491667" y="69989"/>
                  </a:lnTo>
                  <a:lnTo>
                    <a:pt x="483184" y="71589"/>
                  </a:lnTo>
                  <a:lnTo>
                    <a:pt x="476427" y="75895"/>
                  </a:lnTo>
                  <a:lnTo>
                    <a:pt x="471957" y="82194"/>
                  </a:lnTo>
                  <a:lnTo>
                    <a:pt x="470344" y="89789"/>
                  </a:lnTo>
                  <a:lnTo>
                    <a:pt x="471957" y="97624"/>
                  </a:lnTo>
                  <a:lnTo>
                    <a:pt x="476427" y="104457"/>
                  </a:lnTo>
                  <a:lnTo>
                    <a:pt x="483184" y="109296"/>
                  </a:lnTo>
                  <a:lnTo>
                    <a:pt x="491667" y="111125"/>
                  </a:lnTo>
                  <a:lnTo>
                    <a:pt x="499249" y="109512"/>
                  </a:lnTo>
                  <a:lnTo>
                    <a:pt x="505561" y="105041"/>
                  </a:lnTo>
                  <a:lnTo>
                    <a:pt x="507492" y="101993"/>
                  </a:lnTo>
                  <a:lnTo>
                    <a:pt x="509866" y="98272"/>
                  </a:lnTo>
                  <a:lnTo>
                    <a:pt x="511467" y="89789"/>
                  </a:lnTo>
                  <a:close/>
                </a:path>
              </a:pathLst>
            </a:custGeom>
            <a:solidFill>
              <a:srgbClr val="4A4B4D"/>
            </a:solidFill>
          </p:spPr>
          <p:txBody>
            <a:bodyPr wrap="square" lIns="0" tIns="0" rIns="0" bIns="0" rtlCol="0"/>
            <a:lstStyle/>
            <a:p>
              <a:endParaRPr/>
            </a:p>
          </p:txBody>
        </p:sp>
        <p:pic>
          <p:nvPicPr>
            <p:cNvPr id="30" name="object 30"/>
            <p:cNvPicPr/>
            <p:nvPr/>
          </p:nvPicPr>
          <p:blipFill>
            <a:blip r:embed="rId15" cstate="print"/>
            <a:stretch>
              <a:fillRect/>
            </a:stretch>
          </p:blipFill>
          <p:spPr>
            <a:xfrm>
              <a:off x="1073200" y="4240504"/>
              <a:ext cx="5678043" cy="123329"/>
            </a:xfrm>
            <a:prstGeom prst="rect">
              <a:avLst/>
            </a:prstGeom>
          </p:spPr>
        </p:pic>
        <p:pic>
          <p:nvPicPr>
            <p:cNvPr id="31" name="object 31"/>
            <p:cNvPicPr/>
            <p:nvPr/>
          </p:nvPicPr>
          <p:blipFill>
            <a:blip r:embed="rId16" cstate="print"/>
            <a:stretch>
              <a:fillRect/>
            </a:stretch>
          </p:blipFill>
          <p:spPr>
            <a:xfrm>
              <a:off x="1198016" y="4444504"/>
              <a:ext cx="3616871" cy="121792"/>
            </a:xfrm>
            <a:prstGeom prst="rect">
              <a:avLst/>
            </a:prstGeom>
          </p:spPr>
        </p:pic>
        <p:sp>
          <p:nvSpPr>
            <p:cNvPr id="32" name="object 32"/>
            <p:cNvSpPr/>
            <p:nvPr/>
          </p:nvSpPr>
          <p:spPr>
            <a:xfrm>
              <a:off x="4974730" y="4452098"/>
              <a:ext cx="511809" cy="113030"/>
            </a:xfrm>
            <a:custGeom>
              <a:avLst/>
              <a:gdLst/>
              <a:ahLst/>
              <a:cxnLst/>
              <a:rect l="l" t="t" r="r" b="b"/>
              <a:pathLst>
                <a:path w="511810" h="113029">
                  <a:moveTo>
                    <a:pt x="112661" y="56349"/>
                  </a:moveTo>
                  <a:lnTo>
                    <a:pt x="108127" y="34709"/>
                  </a:lnTo>
                  <a:lnTo>
                    <a:pt x="108102" y="56349"/>
                  </a:lnTo>
                  <a:lnTo>
                    <a:pt x="104076" y="76644"/>
                  </a:lnTo>
                  <a:lnTo>
                    <a:pt x="93065" y="93065"/>
                  </a:lnTo>
                  <a:lnTo>
                    <a:pt x="76631" y="104076"/>
                  </a:lnTo>
                  <a:lnTo>
                    <a:pt x="56349" y="108089"/>
                  </a:lnTo>
                  <a:lnTo>
                    <a:pt x="36055" y="104076"/>
                  </a:lnTo>
                  <a:lnTo>
                    <a:pt x="19608" y="93065"/>
                  </a:lnTo>
                  <a:lnTo>
                    <a:pt x="8572" y="76644"/>
                  </a:lnTo>
                  <a:lnTo>
                    <a:pt x="4559" y="56349"/>
                  </a:lnTo>
                  <a:lnTo>
                    <a:pt x="8788" y="36068"/>
                  </a:lnTo>
                  <a:lnTo>
                    <a:pt x="20167" y="19646"/>
                  </a:lnTo>
                  <a:lnTo>
                    <a:pt x="36677" y="8636"/>
                  </a:lnTo>
                  <a:lnTo>
                    <a:pt x="56349" y="4610"/>
                  </a:lnTo>
                  <a:lnTo>
                    <a:pt x="76631" y="8636"/>
                  </a:lnTo>
                  <a:lnTo>
                    <a:pt x="93065" y="19646"/>
                  </a:lnTo>
                  <a:lnTo>
                    <a:pt x="104076" y="36068"/>
                  </a:lnTo>
                  <a:lnTo>
                    <a:pt x="108102" y="56349"/>
                  </a:lnTo>
                  <a:lnTo>
                    <a:pt x="108102" y="34683"/>
                  </a:lnTo>
                  <a:lnTo>
                    <a:pt x="95910" y="16764"/>
                  </a:lnTo>
                  <a:lnTo>
                    <a:pt x="78105" y="4610"/>
                  </a:lnTo>
                  <a:lnTo>
                    <a:pt x="77978" y="4533"/>
                  </a:lnTo>
                  <a:lnTo>
                    <a:pt x="56349" y="0"/>
                  </a:lnTo>
                  <a:lnTo>
                    <a:pt x="34696" y="4533"/>
                  </a:lnTo>
                  <a:lnTo>
                    <a:pt x="16751" y="16764"/>
                  </a:lnTo>
                  <a:lnTo>
                    <a:pt x="4521" y="34709"/>
                  </a:lnTo>
                  <a:lnTo>
                    <a:pt x="0" y="56349"/>
                  </a:lnTo>
                  <a:lnTo>
                    <a:pt x="4521" y="78003"/>
                  </a:lnTo>
                  <a:lnTo>
                    <a:pt x="16751" y="95935"/>
                  </a:lnTo>
                  <a:lnTo>
                    <a:pt x="34696" y="108153"/>
                  </a:lnTo>
                  <a:lnTo>
                    <a:pt x="56349" y="112661"/>
                  </a:lnTo>
                  <a:lnTo>
                    <a:pt x="77978" y="108153"/>
                  </a:lnTo>
                  <a:lnTo>
                    <a:pt x="95910" y="95935"/>
                  </a:lnTo>
                  <a:lnTo>
                    <a:pt x="108127" y="78003"/>
                  </a:lnTo>
                  <a:lnTo>
                    <a:pt x="112661" y="56349"/>
                  </a:lnTo>
                  <a:close/>
                </a:path>
                <a:path w="511810" h="113029">
                  <a:moveTo>
                    <a:pt x="205536" y="63944"/>
                  </a:moveTo>
                  <a:lnTo>
                    <a:pt x="176606" y="28917"/>
                  </a:lnTo>
                  <a:lnTo>
                    <a:pt x="170510" y="28917"/>
                  </a:lnTo>
                  <a:lnTo>
                    <a:pt x="170510" y="27432"/>
                  </a:lnTo>
                  <a:lnTo>
                    <a:pt x="175069" y="9169"/>
                  </a:lnTo>
                  <a:lnTo>
                    <a:pt x="175069" y="1536"/>
                  </a:lnTo>
                  <a:lnTo>
                    <a:pt x="164401" y="1536"/>
                  </a:lnTo>
                  <a:lnTo>
                    <a:pt x="164401" y="6096"/>
                  </a:lnTo>
                  <a:lnTo>
                    <a:pt x="162915" y="12204"/>
                  </a:lnTo>
                  <a:lnTo>
                    <a:pt x="161378" y="22860"/>
                  </a:lnTo>
                  <a:lnTo>
                    <a:pt x="159842" y="30454"/>
                  </a:lnTo>
                  <a:lnTo>
                    <a:pt x="135483" y="33528"/>
                  </a:lnTo>
                  <a:lnTo>
                    <a:pt x="129425" y="33528"/>
                  </a:lnTo>
                  <a:lnTo>
                    <a:pt x="126352" y="35013"/>
                  </a:lnTo>
                  <a:lnTo>
                    <a:pt x="126352" y="41122"/>
                  </a:lnTo>
                  <a:lnTo>
                    <a:pt x="129425" y="44145"/>
                  </a:lnTo>
                  <a:lnTo>
                    <a:pt x="132461" y="44145"/>
                  </a:lnTo>
                  <a:lnTo>
                    <a:pt x="152247" y="41122"/>
                  </a:lnTo>
                  <a:lnTo>
                    <a:pt x="156819" y="41122"/>
                  </a:lnTo>
                  <a:lnTo>
                    <a:pt x="152806" y="53975"/>
                  </a:lnTo>
                  <a:lnTo>
                    <a:pt x="147675" y="68529"/>
                  </a:lnTo>
                  <a:lnTo>
                    <a:pt x="141389" y="83096"/>
                  </a:lnTo>
                  <a:lnTo>
                    <a:pt x="133997" y="95935"/>
                  </a:lnTo>
                  <a:lnTo>
                    <a:pt x="132461" y="100507"/>
                  </a:lnTo>
                  <a:lnTo>
                    <a:pt x="130924" y="100507"/>
                  </a:lnTo>
                  <a:lnTo>
                    <a:pt x="130924" y="106553"/>
                  </a:lnTo>
                  <a:lnTo>
                    <a:pt x="135483" y="108089"/>
                  </a:lnTo>
                  <a:lnTo>
                    <a:pt x="141579" y="108089"/>
                  </a:lnTo>
                  <a:lnTo>
                    <a:pt x="146151" y="98971"/>
                  </a:lnTo>
                  <a:lnTo>
                    <a:pt x="149225" y="91376"/>
                  </a:lnTo>
                  <a:lnTo>
                    <a:pt x="154635" y="78790"/>
                  </a:lnTo>
                  <a:lnTo>
                    <a:pt x="159486" y="66040"/>
                  </a:lnTo>
                  <a:lnTo>
                    <a:pt x="163766" y="53022"/>
                  </a:lnTo>
                  <a:lnTo>
                    <a:pt x="167043" y="41122"/>
                  </a:lnTo>
                  <a:lnTo>
                    <a:pt x="167474" y="39585"/>
                  </a:lnTo>
                  <a:lnTo>
                    <a:pt x="170510" y="39585"/>
                  </a:lnTo>
                  <a:lnTo>
                    <a:pt x="173583" y="38100"/>
                  </a:lnTo>
                  <a:lnTo>
                    <a:pt x="178142" y="38100"/>
                  </a:lnTo>
                  <a:lnTo>
                    <a:pt x="187807" y="40195"/>
                  </a:lnTo>
                  <a:lnTo>
                    <a:pt x="192773" y="45707"/>
                  </a:lnTo>
                  <a:lnTo>
                    <a:pt x="194602" y="53505"/>
                  </a:lnTo>
                  <a:lnTo>
                    <a:pt x="194741" y="58458"/>
                  </a:lnTo>
                  <a:lnTo>
                    <a:pt x="194627" y="65481"/>
                  </a:lnTo>
                  <a:lnTo>
                    <a:pt x="193319" y="82677"/>
                  </a:lnTo>
                  <a:lnTo>
                    <a:pt x="189344" y="93052"/>
                  </a:lnTo>
                  <a:lnTo>
                    <a:pt x="183959" y="96875"/>
                  </a:lnTo>
                  <a:lnTo>
                    <a:pt x="178142" y="97421"/>
                  </a:lnTo>
                  <a:lnTo>
                    <a:pt x="176606" y="97421"/>
                  </a:lnTo>
                  <a:lnTo>
                    <a:pt x="168973" y="95935"/>
                  </a:lnTo>
                  <a:lnTo>
                    <a:pt x="165938" y="95935"/>
                  </a:lnTo>
                  <a:lnTo>
                    <a:pt x="164401" y="98971"/>
                  </a:lnTo>
                  <a:lnTo>
                    <a:pt x="164401" y="108089"/>
                  </a:lnTo>
                  <a:lnTo>
                    <a:pt x="178142" y="108089"/>
                  </a:lnTo>
                  <a:lnTo>
                    <a:pt x="188823" y="106553"/>
                  </a:lnTo>
                  <a:lnTo>
                    <a:pt x="197535" y="100291"/>
                  </a:lnTo>
                  <a:lnTo>
                    <a:pt x="198780" y="97421"/>
                  </a:lnTo>
                  <a:lnTo>
                    <a:pt x="203390" y="86906"/>
                  </a:lnTo>
                  <a:lnTo>
                    <a:pt x="205536" y="63944"/>
                  </a:lnTo>
                  <a:close/>
                </a:path>
                <a:path w="511810" h="113029">
                  <a:moveTo>
                    <a:pt x="235991" y="67017"/>
                  </a:moveTo>
                  <a:lnTo>
                    <a:pt x="233222" y="51854"/>
                  </a:lnTo>
                  <a:lnTo>
                    <a:pt x="226466" y="34836"/>
                  </a:lnTo>
                  <a:lnTo>
                    <a:pt x="217982" y="20967"/>
                  </a:lnTo>
                  <a:lnTo>
                    <a:pt x="210096" y="15227"/>
                  </a:lnTo>
                  <a:lnTo>
                    <a:pt x="207073" y="15227"/>
                  </a:lnTo>
                  <a:lnTo>
                    <a:pt x="203987" y="18300"/>
                  </a:lnTo>
                  <a:lnTo>
                    <a:pt x="203987" y="22860"/>
                  </a:lnTo>
                  <a:lnTo>
                    <a:pt x="205536" y="24358"/>
                  </a:lnTo>
                  <a:lnTo>
                    <a:pt x="208559" y="27432"/>
                  </a:lnTo>
                  <a:lnTo>
                    <a:pt x="216103" y="38735"/>
                  </a:lnTo>
                  <a:lnTo>
                    <a:pt x="220941" y="49301"/>
                  </a:lnTo>
                  <a:lnTo>
                    <a:pt x="223761" y="58458"/>
                  </a:lnTo>
                  <a:lnTo>
                    <a:pt x="225323" y="65481"/>
                  </a:lnTo>
                  <a:lnTo>
                    <a:pt x="225323" y="73063"/>
                  </a:lnTo>
                  <a:lnTo>
                    <a:pt x="232918" y="73063"/>
                  </a:lnTo>
                  <a:lnTo>
                    <a:pt x="235991" y="70040"/>
                  </a:lnTo>
                  <a:lnTo>
                    <a:pt x="235991" y="67017"/>
                  </a:lnTo>
                  <a:close/>
                </a:path>
                <a:path w="511810" h="113029">
                  <a:moveTo>
                    <a:pt x="328815" y="18300"/>
                  </a:moveTo>
                  <a:lnTo>
                    <a:pt x="327317" y="15227"/>
                  </a:lnTo>
                  <a:lnTo>
                    <a:pt x="322757" y="15227"/>
                  </a:lnTo>
                  <a:lnTo>
                    <a:pt x="322757" y="16764"/>
                  </a:lnTo>
                  <a:lnTo>
                    <a:pt x="321221" y="16764"/>
                  </a:lnTo>
                  <a:lnTo>
                    <a:pt x="290753" y="47218"/>
                  </a:lnTo>
                  <a:lnTo>
                    <a:pt x="260350" y="16764"/>
                  </a:lnTo>
                  <a:lnTo>
                    <a:pt x="258813" y="16764"/>
                  </a:lnTo>
                  <a:lnTo>
                    <a:pt x="258813" y="15227"/>
                  </a:lnTo>
                  <a:lnTo>
                    <a:pt x="254241" y="15227"/>
                  </a:lnTo>
                  <a:lnTo>
                    <a:pt x="251167" y="18300"/>
                  </a:lnTo>
                  <a:lnTo>
                    <a:pt x="251167" y="22860"/>
                  </a:lnTo>
                  <a:lnTo>
                    <a:pt x="252704" y="24358"/>
                  </a:lnTo>
                  <a:lnTo>
                    <a:pt x="284708" y="54813"/>
                  </a:lnTo>
                  <a:lnTo>
                    <a:pt x="252704" y="85267"/>
                  </a:lnTo>
                  <a:lnTo>
                    <a:pt x="251167" y="86817"/>
                  </a:lnTo>
                  <a:lnTo>
                    <a:pt x="251167" y="89839"/>
                  </a:lnTo>
                  <a:lnTo>
                    <a:pt x="254241" y="92862"/>
                  </a:lnTo>
                  <a:lnTo>
                    <a:pt x="258813" y="92862"/>
                  </a:lnTo>
                  <a:lnTo>
                    <a:pt x="260350" y="91376"/>
                  </a:lnTo>
                  <a:lnTo>
                    <a:pt x="290753" y="60909"/>
                  </a:lnTo>
                  <a:lnTo>
                    <a:pt x="321221" y="91376"/>
                  </a:lnTo>
                  <a:lnTo>
                    <a:pt x="321221" y="92862"/>
                  </a:lnTo>
                  <a:lnTo>
                    <a:pt x="325780" y="92862"/>
                  </a:lnTo>
                  <a:lnTo>
                    <a:pt x="328815" y="91376"/>
                  </a:lnTo>
                  <a:lnTo>
                    <a:pt x="328815" y="86817"/>
                  </a:lnTo>
                  <a:lnTo>
                    <a:pt x="327317" y="85267"/>
                  </a:lnTo>
                  <a:lnTo>
                    <a:pt x="302958" y="60909"/>
                  </a:lnTo>
                  <a:lnTo>
                    <a:pt x="296862" y="54813"/>
                  </a:lnTo>
                  <a:lnTo>
                    <a:pt x="304457" y="47218"/>
                  </a:lnTo>
                  <a:lnTo>
                    <a:pt x="328815" y="22860"/>
                  </a:lnTo>
                  <a:lnTo>
                    <a:pt x="328815" y="18300"/>
                  </a:lnTo>
                  <a:close/>
                </a:path>
                <a:path w="511810" h="113029">
                  <a:moveTo>
                    <a:pt x="424751" y="63944"/>
                  </a:moveTo>
                  <a:lnTo>
                    <a:pt x="395833" y="28917"/>
                  </a:lnTo>
                  <a:lnTo>
                    <a:pt x="389724" y="28917"/>
                  </a:lnTo>
                  <a:lnTo>
                    <a:pt x="389724" y="27432"/>
                  </a:lnTo>
                  <a:lnTo>
                    <a:pt x="394296" y="9169"/>
                  </a:lnTo>
                  <a:lnTo>
                    <a:pt x="394296" y="1536"/>
                  </a:lnTo>
                  <a:lnTo>
                    <a:pt x="383628" y="1536"/>
                  </a:lnTo>
                  <a:lnTo>
                    <a:pt x="383628" y="6096"/>
                  </a:lnTo>
                  <a:lnTo>
                    <a:pt x="382092" y="12204"/>
                  </a:lnTo>
                  <a:lnTo>
                    <a:pt x="380606" y="22860"/>
                  </a:lnTo>
                  <a:lnTo>
                    <a:pt x="379069" y="30454"/>
                  </a:lnTo>
                  <a:lnTo>
                    <a:pt x="354711" y="33528"/>
                  </a:lnTo>
                  <a:lnTo>
                    <a:pt x="348602" y="33528"/>
                  </a:lnTo>
                  <a:lnTo>
                    <a:pt x="345579" y="35013"/>
                  </a:lnTo>
                  <a:lnTo>
                    <a:pt x="345579" y="41122"/>
                  </a:lnTo>
                  <a:lnTo>
                    <a:pt x="348602" y="44145"/>
                  </a:lnTo>
                  <a:lnTo>
                    <a:pt x="351675" y="44145"/>
                  </a:lnTo>
                  <a:lnTo>
                    <a:pt x="371475" y="41122"/>
                  </a:lnTo>
                  <a:lnTo>
                    <a:pt x="376034" y="41122"/>
                  </a:lnTo>
                  <a:lnTo>
                    <a:pt x="372033" y="53975"/>
                  </a:lnTo>
                  <a:lnTo>
                    <a:pt x="366877" y="68529"/>
                  </a:lnTo>
                  <a:lnTo>
                    <a:pt x="360591" y="83096"/>
                  </a:lnTo>
                  <a:lnTo>
                    <a:pt x="353174" y="95935"/>
                  </a:lnTo>
                  <a:lnTo>
                    <a:pt x="351675" y="100507"/>
                  </a:lnTo>
                  <a:lnTo>
                    <a:pt x="350139" y="100507"/>
                  </a:lnTo>
                  <a:lnTo>
                    <a:pt x="350139" y="106553"/>
                  </a:lnTo>
                  <a:lnTo>
                    <a:pt x="354711" y="108089"/>
                  </a:lnTo>
                  <a:lnTo>
                    <a:pt x="360807" y="108089"/>
                  </a:lnTo>
                  <a:lnTo>
                    <a:pt x="365366" y="98971"/>
                  </a:lnTo>
                  <a:lnTo>
                    <a:pt x="368401" y="91376"/>
                  </a:lnTo>
                  <a:lnTo>
                    <a:pt x="373824" y="78790"/>
                  </a:lnTo>
                  <a:lnTo>
                    <a:pt x="378675" y="66040"/>
                  </a:lnTo>
                  <a:lnTo>
                    <a:pt x="382943" y="53022"/>
                  </a:lnTo>
                  <a:lnTo>
                    <a:pt x="386219" y="41122"/>
                  </a:lnTo>
                  <a:lnTo>
                    <a:pt x="386651" y="39585"/>
                  </a:lnTo>
                  <a:lnTo>
                    <a:pt x="389724" y="39585"/>
                  </a:lnTo>
                  <a:lnTo>
                    <a:pt x="392760" y="38100"/>
                  </a:lnTo>
                  <a:lnTo>
                    <a:pt x="397319" y="38100"/>
                  </a:lnTo>
                  <a:lnTo>
                    <a:pt x="407009" y="40195"/>
                  </a:lnTo>
                  <a:lnTo>
                    <a:pt x="411975" y="45707"/>
                  </a:lnTo>
                  <a:lnTo>
                    <a:pt x="413816" y="53505"/>
                  </a:lnTo>
                  <a:lnTo>
                    <a:pt x="413956" y="58458"/>
                  </a:lnTo>
                  <a:lnTo>
                    <a:pt x="413842" y="65481"/>
                  </a:lnTo>
                  <a:lnTo>
                    <a:pt x="412534" y="82677"/>
                  </a:lnTo>
                  <a:lnTo>
                    <a:pt x="408559" y="93052"/>
                  </a:lnTo>
                  <a:lnTo>
                    <a:pt x="403161" y="96875"/>
                  </a:lnTo>
                  <a:lnTo>
                    <a:pt x="397319" y="97421"/>
                  </a:lnTo>
                  <a:lnTo>
                    <a:pt x="395833" y="97421"/>
                  </a:lnTo>
                  <a:lnTo>
                    <a:pt x="388188" y="95935"/>
                  </a:lnTo>
                  <a:lnTo>
                    <a:pt x="385165" y="95935"/>
                  </a:lnTo>
                  <a:lnTo>
                    <a:pt x="383628" y="98971"/>
                  </a:lnTo>
                  <a:lnTo>
                    <a:pt x="383628" y="105067"/>
                  </a:lnTo>
                  <a:lnTo>
                    <a:pt x="385165" y="108089"/>
                  </a:lnTo>
                  <a:lnTo>
                    <a:pt x="397319" y="108089"/>
                  </a:lnTo>
                  <a:lnTo>
                    <a:pt x="408025" y="106553"/>
                  </a:lnTo>
                  <a:lnTo>
                    <a:pt x="416737" y="100291"/>
                  </a:lnTo>
                  <a:lnTo>
                    <a:pt x="417995" y="97421"/>
                  </a:lnTo>
                  <a:lnTo>
                    <a:pt x="422605" y="86906"/>
                  </a:lnTo>
                  <a:lnTo>
                    <a:pt x="424751" y="63944"/>
                  </a:lnTo>
                  <a:close/>
                </a:path>
                <a:path w="511810" h="113029">
                  <a:moveTo>
                    <a:pt x="455168" y="67017"/>
                  </a:moveTo>
                  <a:lnTo>
                    <a:pt x="452412" y="51854"/>
                  </a:lnTo>
                  <a:lnTo>
                    <a:pt x="445655" y="34836"/>
                  </a:lnTo>
                  <a:lnTo>
                    <a:pt x="437197" y="20967"/>
                  </a:lnTo>
                  <a:lnTo>
                    <a:pt x="429323" y="15227"/>
                  </a:lnTo>
                  <a:lnTo>
                    <a:pt x="426237" y="15227"/>
                  </a:lnTo>
                  <a:lnTo>
                    <a:pt x="423214" y="18300"/>
                  </a:lnTo>
                  <a:lnTo>
                    <a:pt x="423214" y="22860"/>
                  </a:lnTo>
                  <a:lnTo>
                    <a:pt x="424751" y="24358"/>
                  </a:lnTo>
                  <a:lnTo>
                    <a:pt x="427786" y="27432"/>
                  </a:lnTo>
                  <a:lnTo>
                    <a:pt x="435305" y="38735"/>
                  </a:lnTo>
                  <a:lnTo>
                    <a:pt x="440143" y="49301"/>
                  </a:lnTo>
                  <a:lnTo>
                    <a:pt x="442963" y="58458"/>
                  </a:lnTo>
                  <a:lnTo>
                    <a:pt x="444500" y="65481"/>
                  </a:lnTo>
                  <a:lnTo>
                    <a:pt x="444500" y="73063"/>
                  </a:lnTo>
                  <a:lnTo>
                    <a:pt x="452132" y="73063"/>
                  </a:lnTo>
                  <a:lnTo>
                    <a:pt x="455168" y="70040"/>
                  </a:lnTo>
                  <a:lnTo>
                    <a:pt x="455168" y="67017"/>
                  </a:lnTo>
                  <a:close/>
                </a:path>
                <a:path w="511810" h="113029">
                  <a:moveTo>
                    <a:pt x="511517" y="89839"/>
                  </a:moveTo>
                  <a:lnTo>
                    <a:pt x="509917" y="82257"/>
                  </a:lnTo>
                  <a:lnTo>
                    <a:pt x="506755" y="77635"/>
                  </a:lnTo>
                  <a:lnTo>
                    <a:pt x="505599" y="75946"/>
                  </a:lnTo>
                  <a:lnTo>
                    <a:pt x="503885" y="74777"/>
                  </a:lnTo>
                  <a:lnTo>
                    <a:pt x="503885" y="82194"/>
                  </a:lnTo>
                  <a:lnTo>
                    <a:pt x="503859" y="97434"/>
                  </a:lnTo>
                  <a:lnTo>
                    <a:pt x="497776" y="101993"/>
                  </a:lnTo>
                  <a:lnTo>
                    <a:pt x="484085" y="101993"/>
                  </a:lnTo>
                  <a:lnTo>
                    <a:pt x="479526" y="97434"/>
                  </a:lnTo>
                  <a:lnTo>
                    <a:pt x="479526" y="83731"/>
                  </a:lnTo>
                  <a:lnTo>
                    <a:pt x="484085" y="77635"/>
                  </a:lnTo>
                  <a:lnTo>
                    <a:pt x="497776" y="77635"/>
                  </a:lnTo>
                  <a:lnTo>
                    <a:pt x="503885" y="82194"/>
                  </a:lnTo>
                  <a:lnTo>
                    <a:pt x="503885" y="74777"/>
                  </a:lnTo>
                  <a:lnTo>
                    <a:pt x="499300" y="71640"/>
                  </a:lnTo>
                  <a:lnTo>
                    <a:pt x="491731" y="70040"/>
                  </a:lnTo>
                  <a:lnTo>
                    <a:pt x="483247" y="71640"/>
                  </a:lnTo>
                  <a:lnTo>
                    <a:pt x="476478" y="75946"/>
                  </a:lnTo>
                  <a:lnTo>
                    <a:pt x="472008" y="82257"/>
                  </a:lnTo>
                  <a:lnTo>
                    <a:pt x="470395" y="89839"/>
                  </a:lnTo>
                  <a:lnTo>
                    <a:pt x="472008" y="97421"/>
                  </a:lnTo>
                  <a:lnTo>
                    <a:pt x="476478" y="103746"/>
                  </a:lnTo>
                  <a:lnTo>
                    <a:pt x="483247" y="108038"/>
                  </a:lnTo>
                  <a:lnTo>
                    <a:pt x="491731" y="109626"/>
                  </a:lnTo>
                  <a:lnTo>
                    <a:pt x="499300" y="108254"/>
                  </a:lnTo>
                  <a:lnTo>
                    <a:pt x="505599" y="104292"/>
                  </a:lnTo>
                  <a:lnTo>
                    <a:pt x="507187" y="101993"/>
                  </a:lnTo>
                  <a:lnTo>
                    <a:pt x="509917" y="98069"/>
                  </a:lnTo>
                  <a:lnTo>
                    <a:pt x="511517" y="89839"/>
                  </a:lnTo>
                  <a:close/>
                </a:path>
              </a:pathLst>
            </a:custGeom>
            <a:solidFill>
              <a:srgbClr val="4A4B4D"/>
            </a:solidFill>
          </p:spPr>
          <p:txBody>
            <a:bodyPr wrap="square" lIns="0" tIns="0" rIns="0" bIns="0" rtlCol="0"/>
            <a:lstStyle/>
            <a:p>
              <a:endParaRPr/>
            </a:p>
          </p:txBody>
        </p:sp>
        <p:pic>
          <p:nvPicPr>
            <p:cNvPr id="33" name="object 33"/>
            <p:cNvPicPr/>
            <p:nvPr/>
          </p:nvPicPr>
          <p:blipFill>
            <a:blip r:embed="rId17" cstate="print"/>
            <a:stretch>
              <a:fillRect/>
            </a:stretch>
          </p:blipFill>
          <p:spPr>
            <a:xfrm>
              <a:off x="1073200" y="4853977"/>
              <a:ext cx="5676506" cy="123329"/>
            </a:xfrm>
            <a:prstGeom prst="rect">
              <a:avLst/>
            </a:prstGeom>
          </p:spPr>
        </p:pic>
        <p:pic>
          <p:nvPicPr>
            <p:cNvPr id="34" name="object 34"/>
            <p:cNvPicPr/>
            <p:nvPr/>
          </p:nvPicPr>
          <p:blipFill>
            <a:blip r:embed="rId18" cstate="print"/>
            <a:stretch>
              <a:fillRect/>
            </a:stretch>
          </p:blipFill>
          <p:spPr>
            <a:xfrm>
              <a:off x="1194993" y="5059514"/>
              <a:ext cx="5554713" cy="123278"/>
            </a:xfrm>
            <a:prstGeom prst="rect">
              <a:avLst/>
            </a:prstGeom>
          </p:spPr>
        </p:pic>
        <p:pic>
          <p:nvPicPr>
            <p:cNvPr id="35" name="object 35"/>
            <p:cNvPicPr/>
            <p:nvPr/>
          </p:nvPicPr>
          <p:blipFill>
            <a:blip r:embed="rId19" cstate="print"/>
            <a:stretch>
              <a:fillRect/>
            </a:stretch>
          </p:blipFill>
          <p:spPr>
            <a:xfrm>
              <a:off x="1198016" y="5271096"/>
              <a:ext cx="997102" cy="114147"/>
            </a:xfrm>
            <a:prstGeom prst="rect">
              <a:avLst/>
            </a:prstGeom>
          </p:spPr>
        </p:pic>
        <p:sp>
          <p:nvSpPr>
            <p:cNvPr id="36" name="object 36"/>
            <p:cNvSpPr/>
            <p:nvPr/>
          </p:nvSpPr>
          <p:spPr>
            <a:xfrm>
              <a:off x="2356447" y="5272633"/>
              <a:ext cx="511809" cy="111125"/>
            </a:xfrm>
            <a:custGeom>
              <a:avLst/>
              <a:gdLst/>
              <a:ahLst/>
              <a:cxnLst/>
              <a:rect l="l" t="t" r="r" b="b"/>
              <a:pathLst>
                <a:path w="511810" h="111125">
                  <a:moveTo>
                    <a:pt x="111125" y="56311"/>
                  </a:moveTo>
                  <a:lnTo>
                    <a:pt x="106819" y="34036"/>
                  </a:lnTo>
                  <a:lnTo>
                    <a:pt x="106565" y="33655"/>
                  </a:lnTo>
                  <a:lnTo>
                    <a:pt x="106565" y="56311"/>
                  </a:lnTo>
                  <a:lnTo>
                    <a:pt x="102539" y="75717"/>
                  </a:lnTo>
                  <a:lnTo>
                    <a:pt x="91528" y="91706"/>
                  </a:lnTo>
                  <a:lnTo>
                    <a:pt x="75095" y="102565"/>
                  </a:lnTo>
                  <a:lnTo>
                    <a:pt x="54813" y="106565"/>
                  </a:lnTo>
                  <a:lnTo>
                    <a:pt x="35407" y="102565"/>
                  </a:lnTo>
                  <a:lnTo>
                    <a:pt x="19418" y="91706"/>
                  </a:lnTo>
                  <a:lnTo>
                    <a:pt x="8559" y="75717"/>
                  </a:lnTo>
                  <a:lnTo>
                    <a:pt x="4559" y="56311"/>
                  </a:lnTo>
                  <a:lnTo>
                    <a:pt x="8559" y="36029"/>
                  </a:lnTo>
                  <a:lnTo>
                    <a:pt x="19418" y="19596"/>
                  </a:lnTo>
                  <a:lnTo>
                    <a:pt x="35407" y="8585"/>
                  </a:lnTo>
                  <a:lnTo>
                    <a:pt x="54813" y="4559"/>
                  </a:lnTo>
                  <a:lnTo>
                    <a:pt x="75095" y="8585"/>
                  </a:lnTo>
                  <a:lnTo>
                    <a:pt x="91528" y="19596"/>
                  </a:lnTo>
                  <a:lnTo>
                    <a:pt x="102539" y="36029"/>
                  </a:lnTo>
                  <a:lnTo>
                    <a:pt x="106565" y="56311"/>
                  </a:lnTo>
                  <a:lnTo>
                    <a:pt x="106565" y="33655"/>
                  </a:lnTo>
                  <a:lnTo>
                    <a:pt x="94945" y="16179"/>
                  </a:lnTo>
                  <a:lnTo>
                    <a:pt x="77470" y="4559"/>
                  </a:lnTo>
                  <a:lnTo>
                    <a:pt x="77089" y="4305"/>
                  </a:lnTo>
                  <a:lnTo>
                    <a:pt x="54813" y="0"/>
                  </a:lnTo>
                  <a:lnTo>
                    <a:pt x="33388" y="4305"/>
                  </a:lnTo>
                  <a:lnTo>
                    <a:pt x="15976" y="16179"/>
                  </a:lnTo>
                  <a:lnTo>
                    <a:pt x="4279" y="34036"/>
                  </a:lnTo>
                  <a:lnTo>
                    <a:pt x="0" y="56311"/>
                  </a:lnTo>
                  <a:lnTo>
                    <a:pt x="4279" y="77736"/>
                  </a:lnTo>
                  <a:lnTo>
                    <a:pt x="15976" y="95148"/>
                  </a:lnTo>
                  <a:lnTo>
                    <a:pt x="33388" y="106845"/>
                  </a:lnTo>
                  <a:lnTo>
                    <a:pt x="54813" y="111125"/>
                  </a:lnTo>
                  <a:lnTo>
                    <a:pt x="77089" y="106845"/>
                  </a:lnTo>
                  <a:lnTo>
                    <a:pt x="77508" y="106565"/>
                  </a:lnTo>
                  <a:lnTo>
                    <a:pt x="94945" y="95148"/>
                  </a:lnTo>
                  <a:lnTo>
                    <a:pt x="106819" y="77736"/>
                  </a:lnTo>
                  <a:lnTo>
                    <a:pt x="111125" y="56311"/>
                  </a:lnTo>
                  <a:close/>
                </a:path>
                <a:path w="511810" h="111125">
                  <a:moveTo>
                    <a:pt x="203987" y="62407"/>
                  </a:moveTo>
                  <a:lnTo>
                    <a:pt x="175069" y="28917"/>
                  </a:lnTo>
                  <a:lnTo>
                    <a:pt x="168973" y="28917"/>
                  </a:lnTo>
                  <a:lnTo>
                    <a:pt x="168973" y="27381"/>
                  </a:lnTo>
                  <a:lnTo>
                    <a:pt x="173532" y="9131"/>
                  </a:lnTo>
                  <a:lnTo>
                    <a:pt x="173532" y="1485"/>
                  </a:lnTo>
                  <a:lnTo>
                    <a:pt x="162915" y="1485"/>
                  </a:lnTo>
                  <a:lnTo>
                    <a:pt x="162915" y="4559"/>
                  </a:lnTo>
                  <a:lnTo>
                    <a:pt x="161759" y="10744"/>
                  </a:lnTo>
                  <a:lnTo>
                    <a:pt x="159473" y="24244"/>
                  </a:lnTo>
                  <a:lnTo>
                    <a:pt x="158356" y="30403"/>
                  </a:lnTo>
                  <a:lnTo>
                    <a:pt x="133997" y="33489"/>
                  </a:lnTo>
                  <a:lnTo>
                    <a:pt x="126352" y="33489"/>
                  </a:lnTo>
                  <a:lnTo>
                    <a:pt x="126352" y="41071"/>
                  </a:lnTo>
                  <a:lnTo>
                    <a:pt x="127889" y="44157"/>
                  </a:lnTo>
                  <a:lnTo>
                    <a:pt x="132461" y="44157"/>
                  </a:lnTo>
                  <a:lnTo>
                    <a:pt x="152247" y="41071"/>
                  </a:lnTo>
                  <a:lnTo>
                    <a:pt x="155270" y="39535"/>
                  </a:lnTo>
                  <a:lnTo>
                    <a:pt x="151942" y="53060"/>
                  </a:lnTo>
                  <a:lnTo>
                    <a:pt x="146913" y="67716"/>
                  </a:lnTo>
                  <a:lnTo>
                    <a:pt x="140741" y="82384"/>
                  </a:lnTo>
                  <a:lnTo>
                    <a:pt x="133997" y="95897"/>
                  </a:lnTo>
                  <a:lnTo>
                    <a:pt x="130911" y="98920"/>
                  </a:lnTo>
                  <a:lnTo>
                    <a:pt x="130911" y="106565"/>
                  </a:lnTo>
                  <a:lnTo>
                    <a:pt x="133997" y="108051"/>
                  </a:lnTo>
                  <a:lnTo>
                    <a:pt x="140042" y="108051"/>
                  </a:lnTo>
                  <a:lnTo>
                    <a:pt x="144614" y="98920"/>
                  </a:lnTo>
                  <a:lnTo>
                    <a:pt x="147688" y="91325"/>
                  </a:lnTo>
                  <a:lnTo>
                    <a:pt x="153987" y="78498"/>
                  </a:lnTo>
                  <a:lnTo>
                    <a:pt x="159219" y="65430"/>
                  </a:lnTo>
                  <a:lnTo>
                    <a:pt x="163741" y="51727"/>
                  </a:lnTo>
                  <a:lnTo>
                    <a:pt x="167068" y="39535"/>
                  </a:lnTo>
                  <a:lnTo>
                    <a:pt x="167474" y="38049"/>
                  </a:lnTo>
                  <a:lnTo>
                    <a:pt x="176606" y="38049"/>
                  </a:lnTo>
                  <a:lnTo>
                    <a:pt x="186270" y="40119"/>
                  </a:lnTo>
                  <a:lnTo>
                    <a:pt x="191236" y="45466"/>
                  </a:lnTo>
                  <a:lnTo>
                    <a:pt x="193065" y="52806"/>
                  </a:lnTo>
                  <a:lnTo>
                    <a:pt x="193243" y="58216"/>
                  </a:lnTo>
                  <a:lnTo>
                    <a:pt x="193217" y="62407"/>
                  </a:lnTo>
                  <a:lnTo>
                    <a:pt x="191782" y="81991"/>
                  </a:lnTo>
                  <a:lnTo>
                    <a:pt x="187807" y="92824"/>
                  </a:lnTo>
                  <a:lnTo>
                    <a:pt x="182422" y="96824"/>
                  </a:lnTo>
                  <a:lnTo>
                    <a:pt x="176606" y="97383"/>
                  </a:lnTo>
                  <a:lnTo>
                    <a:pt x="175069" y="97383"/>
                  </a:lnTo>
                  <a:lnTo>
                    <a:pt x="168973" y="95897"/>
                  </a:lnTo>
                  <a:lnTo>
                    <a:pt x="164401" y="95897"/>
                  </a:lnTo>
                  <a:lnTo>
                    <a:pt x="162915" y="98920"/>
                  </a:lnTo>
                  <a:lnTo>
                    <a:pt x="162915" y="105029"/>
                  </a:lnTo>
                  <a:lnTo>
                    <a:pt x="164401" y="108051"/>
                  </a:lnTo>
                  <a:lnTo>
                    <a:pt x="178092" y="108051"/>
                  </a:lnTo>
                  <a:lnTo>
                    <a:pt x="188556" y="106489"/>
                  </a:lnTo>
                  <a:lnTo>
                    <a:pt x="196748" y="100076"/>
                  </a:lnTo>
                  <a:lnTo>
                    <a:pt x="197789" y="97383"/>
                  </a:lnTo>
                  <a:lnTo>
                    <a:pt x="202082" y="86245"/>
                  </a:lnTo>
                  <a:lnTo>
                    <a:pt x="203987" y="62407"/>
                  </a:lnTo>
                  <a:close/>
                </a:path>
                <a:path w="511810" h="111125">
                  <a:moveTo>
                    <a:pt x="235940" y="66967"/>
                  </a:moveTo>
                  <a:lnTo>
                    <a:pt x="232943" y="51193"/>
                  </a:lnTo>
                  <a:lnTo>
                    <a:pt x="225666" y="34264"/>
                  </a:lnTo>
                  <a:lnTo>
                    <a:pt x="216687" y="20751"/>
                  </a:lnTo>
                  <a:lnTo>
                    <a:pt x="208559" y="15227"/>
                  </a:lnTo>
                  <a:lnTo>
                    <a:pt x="205524" y="15227"/>
                  </a:lnTo>
                  <a:lnTo>
                    <a:pt x="203987" y="18249"/>
                  </a:lnTo>
                  <a:lnTo>
                    <a:pt x="203987" y="21285"/>
                  </a:lnTo>
                  <a:lnTo>
                    <a:pt x="205524" y="22821"/>
                  </a:lnTo>
                  <a:lnTo>
                    <a:pt x="207022" y="27381"/>
                  </a:lnTo>
                  <a:lnTo>
                    <a:pt x="214566" y="38036"/>
                  </a:lnTo>
                  <a:lnTo>
                    <a:pt x="219405" y="48704"/>
                  </a:lnTo>
                  <a:lnTo>
                    <a:pt x="222224" y="58216"/>
                  </a:lnTo>
                  <a:lnTo>
                    <a:pt x="223786" y="65430"/>
                  </a:lnTo>
                  <a:lnTo>
                    <a:pt x="225323" y="70002"/>
                  </a:lnTo>
                  <a:lnTo>
                    <a:pt x="225323" y="71539"/>
                  </a:lnTo>
                  <a:lnTo>
                    <a:pt x="232918" y="71539"/>
                  </a:lnTo>
                  <a:lnTo>
                    <a:pt x="235940" y="70002"/>
                  </a:lnTo>
                  <a:lnTo>
                    <a:pt x="235940" y="66967"/>
                  </a:lnTo>
                  <a:close/>
                </a:path>
                <a:path w="511810" h="111125">
                  <a:moveTo>
                    <a:pt x="328815" y="18249"/>
                  </a:moveTo>
                  <a:lnTo>
                    <a:pt x="325780" y="15227"/>
                  </a:lnTo>
                  <a:lnTo>
                    <a:pt x="322757" y="15227"/>
                  </a:lnTo>
                  <a:lnTo>
                    <a:pt x="321221" y="16713"/>
                  </a:lnTo>
                  <a:lnTo>
                    <a:pt x="319684" y="16713"/>
                  </a:lnTo>
                  <a:lnTo>
                    <a:pt x="289217" y="47180"/>
                  </a:lnTo>
                  <a:lnTo>
                    <a:pt x="258813" y="16713"/>
                  </a:lnTo>
                  <a:lnTo>
                    <a:pt x="257276" y="15227"/>
                  </a:lnTo>
                  <a:lnTo>
                    <a:pt x="254241" y="15227"/>
                  </a:lnTo>
                  <a:lnTo>
                    <a:pt x="251167" y="18249"/>
                  </a:lnTo>
                  <a:lnTo>
                    <a:pt x="251167" y="21285"/>
                  </a:lnTo>
                  <a:lnTo>
                    <a:pt x="283171" y="53276"/>
                  </a:lnTo>
                  <a:lnTo>
                    <a:pt x="251167" y="85229"/>
                  </a:lnTo>
                  <a:lnTo>
                    <a:pt x="251167" y="89789"/>
                  </a:lnTo>
                  <a:lnTo>
                    <a:pt x="254241" y="92824"/>
                  </a:lnTo>
                  <a:lnTo>
                    <a:pt x="257276" y="92824"/>
                  </a:lnTo>
                  <a:lnTo>
                    <a:pt x="258813" y="91325"/>
                  </a:lnTo>
                  <a:lnTo>
                    <a:pt x="289217" y="60871"/>
                  </a:lnTo>
                  <a:lnTo>
                    <a:pt x="319684" y="91325"/>
                  </a:lnTo>
                  <a:lnTo>
                    <a:pt x="321221" y="91325"/>
                  </a:lnTo>
                  <a:lnTo>
                    <a:pt x="322757" y="92824"/>
                  </a:lnTo>
                  <a:lnTo>
                    <a:pt x="325780" y="92824"/>
                  </a:lnTo>
                  <a:lnTo>
                    <a:pt x="328815" y="89789"/>
                  </a:lnTo>
                  <a:lnTo>
                    <a:pt x="328815" y="86766"/>
                  </a:lnTo>
                  <a:lnTo>
                    <a:pt x="327317" y="85229"/>
                  </a:lnTo>
                  <a:lnTo>
                    <a:pt x="327317" y="83693"/>
                  </a:lnTo>
                  <a:lnTo>
                    <a:pt x="304457" y="60871"/>
                  </a:lnTo>
                  <a:lnTo>
                    <a:pt x="296862" y="53276"/>
                  </a:lnTo>
                  <a:lnTo>
                    <a:pt x="302958" y="47180"/>
                  </a:lnTo>
                  <a:lnTo>
                    <a:pt x="327317" y="22821"/>
                  </a:lnTo>
                  <a:lnTo>
                    <a:pt x="328815" y="21285"/>
                  </a:lnTo>
                  <a:lnTo>
                    <a:pt x="328815" y="18249"/>
                  </a:lnTo>
                  <a:close/>
                </a:path>
                <a:path w="511810" h="111125">
                  <a:moveTo>
                    <a:pt x="424700" y="62407"/>
                  </a:moveTo>
                  <a:lnTo>
                    <a:pt x="394296" y="28917"/>
                  </a:lnTo>
                  <a:lnTo>
                    <a:pt x="388188" y="28917"/>
                  </a:lnTo>
                  <a:lnTo>
                    <a:pt x="388188" y="27381"/>
                  </a:lnTo>
                  <a:lnTo>
                    <a:pt x="392760" y="9131"/>
                  </a:lnTo>
                  <a:lnTo>
                    <a:pt x="392760" y="1485"/>
                  </a:lnTo>
                  <a:lnTo>
                    <a:pt x="382092" y="1485"/>
                  </a:lnTo>
                  <a:lnTo>
                    <a:pt x="382092" y="4559"/>
                  </a:lnTo>
                  <a:lnTo>
                    <a:pt x="380961" y="10744"/>
                  </a:lnTo>
                  <a:lnTo>
                    <a:pt x="378675" y="24244"/>
                  </a:lnTo>
                  <a:lnTo>
                    <a:pt x="377520" y="30403"/>
                  </a:lnTo>
                  <a:lnTo>
                    <a:pt x="353161" y="33489"/>
                  </a:lnTo>
                  <a:lnTo>
                    <a:pt x="345579" y="33489"/>
                  </a:lnTo>
                  <a:lnTo>
                    <a:pt x="345579" y="41071"/>
                  </a:lnTo>
                  <a:lnTo>
                    <a:pt x="347065" y="44157"/>
                  </a:lnTo>
                  <a:lnTo>
                    <a:pt x="351675" y="44157"/>
                  </a:lnTo>
                  <a:lnTo>
                    <a:pt x="371424" y="41071"/>
                  </a:lnTo>
                  <a:lnTo>
                    <a:pt x="374497" y="39535"/>
                  </a:lnTo>
                  <a:lnTo>
                    <a:pt x="371144" y="53060"/>
                  </a:lnTo>
                  <a:lnTo>
                    <a:pt x="366090" y="67716"/>
                  </a:lnTo>
                  <a:lnTo>
                    <a:pt x="359905" y="82384"/>
                  </a:lnTo>
                  <a:lnTo>
                    <a:pt x="353161" y="95897"/>
                  </a:lnTo>
                  <a:lnTo>
                    <a:pt x="350139" y="98920"/>
                  </a:lnTo>
                  <a:lnTo>
                    <a:pt x="350139" y="106565"/>
                  </a:lnTo>
                  <a:lnTo>
                    <a:pt x="353161" y="108051"/>
                  </a:lnTo>
                  <a:lnTo>
                    <a:pt x="359270" y="108051"/>
                  </a:lnTo>
                  <a:lnTo>
                    <a:pt x="363829" y="98920"/>
                  </a:lnTo>
                  <a:lnTo>
                    <a:pt x="366864" y="91325"/>
                  </a:lnTo>
                  <a:lnTo>
                    <a:pt x="373151" y="78498"/>
                  </a:lnTo>
                  <a:lnTo>
                    <a:pt x="378383" y="65430"/>
                  </a:lnTo>
                  <a:lnTo>
                    <a:pt x="382917" y="51727"/>
                  </a:lnTo>
                  <a:lnTo>
                    <a:pt x="386245" y="39535"/>
                  </a:lnTo>
                  <a:lnTo>
                    <a:pt x="386651" y="38049"/>
                  </a:lnTo>
                  <a:lnTo>
                    <a:pt x="395782" y="38049"/>
                  </a:lnTo>
                  <a:lnTo>
                    <a:pt x="405472" y="40119"/>
                  </a:lnTo>
                  <a:lnTo>
                    <a:pt x="410451" y="45466"/>
                  </a:lnTo>
                  <a:lnTo>
                    <a:pt x="412280" y="52806"/>
                  </a:lnTo>
                  <a:lnTo>
                    <a:pt x="412457" y="58216"/>
                  </a:lnTo>
                  <a:lnTo>
                    <a:pt x="412432" y="62407"/>
                  </a:lnTo>
                  <a:lnTo>
                    <a:pt x="410997" y="81991"/>
                  </a:lnTo>
                  <a:lnTo>
                    <a:pt x="407022" y="92824"/>
                  </a:lnTo>
                  <a:lnTo>
                    <a:pt x="401612" y="96824"/>
                  </a:lnTo>
                  <a:lnTo>
                    <a:pt x="395782" y="97383"/>
                  </a:lnTo>
                  <a:lnTo>
                    <a:pt x="394296" y="97383"/>
                  </a:lnTo>
                  <a:lnTo>
                    <a:pt x="388188" y="95897"/>
                  </a:lnTo>
                  <a:lnTo>
                    <a:pt x="383628" y="95897"/>
                  </a:lnTo>
                  <a:lnTo>
                    <a:pt x="382092" y="98920"/>
                  </a:lnTo>
                  <a:lnTo>
                    <a:pt x="382092" y="105029"/>
                  </a:lnTo>
                  <a:lnTo>
                    <a:pt x="383628" y="108051"/>
                  </a:lnTo>
                  <a:lnTo>
                    <a:pt x="397319" y="108051"/>
                  </a:lnTo>
                  <a:lnTo>
                    <a:pt x="408012" y="106489"/>
                  </a:lnTo>
                  <a:lnTo>
                    <a:pt x="416712" y="100076"/>
                  </a:lnTo>
                  <a:lnTo>
                    <a:pt x="417855" y="97383"/>
                  </a:lnTo>
                  <a:lnTo>
                    <a:pt x="422554" y="86245"/>
                  </a:lnTo>
                  <a:lnTo>
                    <a:pt x="424700" y="62407"/>
                  </a:lnTo>
                  <a:close/>
                </a:path>
                <a:path w="511810" h="111125">
                  <a:moveTo>
                    <a:pt x="455168" y="66967"/>
                  </a:moveTo>
                  <a:lnTo>
                    <a:pt x="452170" y="51193"/>
                  </a:lnTo>
                  <a:lnTo>
                    <a:pt x="444893" y="34264"/>
                  </a:lnTo>
                  <a:lnTo>
                    <a:pt x="435902" y="20751"/>
                  </a:lnTo>
                  <a:lnTo>
                    <a:pt x="427774" y="15227"/>
                  </a:lnTo>
                  <a:lnTo>
                    <a:pt x="424700" y="15227"/>
                  </a:lnTo>
                  <a:lnTo>
                    <a:pt x="423214" y="18249"/>
                  </a:lnTo>
                  <a:lnTo>
                    <a:pt x="423214" y="21285"/>
                  </a:lnTo>
                  <a:lnTo>
                    <a:pt x="424700" y="22821"/>
                  </a:lnTo>
                  <a:lnTo>
                    <a:pt x="426237" y="27381"/>
                  </a:lnTo>
                  <a:lnTo>
                    <a:pt x="433781" y="38036"/>
                  </a:lnTo>
                  <a:lnTo>
                    <a:pt x="438619" y="48704"/>
                  </a:lnTo>
                  <a:lnTo>
                    <a:pt x="441452" y="58216"/>
                  </a:lnTo>
                  <a:lnTo>
                    <a:pt x="443014" y="65430"/>
                  </a:lnTo>
                  <a:lnTo>
                    <a:pt x="444500" y="70002"/>
                  </a:lnTo>
                  <a:lnTo>
                    <a:pt x="444500" y="71539"/>
                  </a:lnTo>
                  <a:lnTo>
                    <a:pt x="452132" y="71539"/>
                  </a:lnTo>
                  <a:lnTo>
                    <a:pt x="455168" y="70002"/>
                  </a:lnTo>
                  <a:lnTo>
                    <a:pt x="455168" y="66967"/>
                  </a:lnTo>
                  <a:close/>
                </a:path>
                <a:path w="511810" h="111125">
                  <a:moveTo>
                    <a:pt x="511467" y="89789"/>
                  </a:moveTo>
                  <a:lnTo>
                    <a:pt x="509841" y="81330"/>
                  </a:lnTo>
                  <a:lnTo>
                    <a:pt x="507403" y="77635"/>
                  </a:lnTo>
                  <a:lnTo>
                    <a:pt x="505383" y="74574"/>
                  </a:lnTo>
                  <a:lnTo>
                    <a:pt x="502348" y="72567"/>
                  </a:lnTo>
                  <a:lnTo>
                    <a:pt x="502348" y="82207"/>
                  </a:lnTo>
                  <a:lnTo>
                    <a:pt x="502348" y="95897"/>
                  </a:lnTo>
                  <a:lnTo>
                    <a:pt x="497776" y="101993"/>
                  </a:lnTo>
                  <a:lnTo>
                    <a:pt x="484085" y="101993"/>
                  </a:lnTo>
                  <a:lnTo>
                    <a:pt x="477989" y="95897"/>
                  </a:lnTo>
                  <a:lnTo>
                    <a:pt x="477989" y="82207"/>
                  </a:lnTo>
                  <a:lnTo>
                    <a:pt x="484085" y="77635"/>
                  </a:lnTo>
                  <a:lnTo>
                    <a:pt x="496290" y="77635"/>
                  </a:lnTo>
                  <a:lnTo>
                    <a:pt x="502348" y="82207"/>
                  </a:lnTo>
                  <a:lnTo>
                    <a:pt x="502348" y="72567"/>
                  </a:lnTo>
                  <a:lnTo>
                    <a:pt x="498640" y="70091"/>
                  </a:lnTo>
                  <a:lnTo>
                    <a:pt x="490194" y="68465"/>
                  </a:lnTo>
                  <a:lnTo>
                    <a:pt x="482600" y="70091"/>
                  </a:lnTo>
                  <a:lnTo>
                    <a:pt x="476288" y="74574"/>
                  </a:lnTo>
                  <a:lnTo>
                    <a:pt x="471982" y="81330"/>
                  </a:lnTo>
                  <a:lnTo>
                    <a:pt x="470395" y="89789"/>
                  </a:lnTo>
                  <a:lnTo>
                    <a:pt x="471982" y="97383"/>
                  </a:lnTo>
                  <a:lnTo>
                    <a:pt x="476288" y="103695"/>
                  </a:lnTo>
                  <a:lnTo>
                    <a:pt x="482600" y="108000"/>
                  </a:lnTo>
                  <a:lnTo>
                    <a:pt x="490194" y="109588"/>
                  </a:lnTo>
                  <a:lnTo>
                    <a:pt x="498640" y="108000"/>
                  </a:lnTo>
                  <a:lnTo>
                    <a:pt x="505383" y="103695"/>
                  </a:lnTo>
                  <a:lnTo>
                    <a:pt x="506577" y="101993"/>
                  </a:lnTo>
                  <a:lnTo>
                    <a:pt x="509841" y="97383"/>
                  </a:lnTo>
                  <a:lnTo>
                    <a:pt x="511467" y="89789"/>
                  </a:lnTo>
                  <a:close/>
                </a:path>
              </a:pathLst>
            </a:custGeom>
            <a:solidFill>
              <a:srgbClr val="4A4B4D"/>
            </a:solidFill>
          </p:spPr>
          <p:txBody>
            <a:bodyPr wrap="square" lIns="0" tIns="0" rIns="0" bIns="0" rtlCol="0"/>
            <a:lstStyle/>
            <a:p>
              <a:endParaRPr/>
            </a:p>
          </p:txBody>
        </p:sp>
        <p:pic>
          <p:nvPicPr>
            <p:cNvPr id="37" name="object 37"/>
            <p:cNvPicPr/>
            <p:nvPr/>
          </p:nvPicPr>
          <p:blipFill>
            <a:blip r:embed="rId20" cstate="print"/>
            <a:stretch>
              <a:fillRect/>
            </a:stretch>
          </p:blipFill>
          <p:spPr>
            <a:xfrm>
              <a:off x="1073200" y="5674473"/>
              <a:ext cx="1054938" cy="123329"/>
            </a:xfrm>
            <a:prstGeom prst="rect">
              <a:avLst/>
            </a:prstGeom>
          </p:spPr>
        </p:pic>
        <p:pic>
          <p:nvPicPr>
            <p:cNvPr id="38" name="object 38"/>
            <p:cNvPicPr/>
            <p:nvPr/>
          </p:nvPicPr>
          <p:blipFill>
            <a:blip r:embed="rId21" cstate="print"/>
            <a:stretch>
              <a:fillRect/>
            </a:stretch>
          </p:blipFill>
          <p:spPr>
            <a:xfrm>
              <a:off x="2155532" y="5674473"/>
              <a:ext cx="4600270" cy="126352"/>
            </a:xfrm>
            <a:prstGeom prst="rect">
              <a:avLst/>
            </a:prstGeom>
          </p:spPr>
        </p:pic>
        <p:pic>
          <p:nvPicPr>
            <p:cNvPr id="39" name="object 39"/>
            <p:cNvPicPr/>
            <p:nvPr/>
          </p:nvPicPr>
          <p:blipFill>
            <a:blip r:embed="rId22" cstate="print"/>
            <a:stretch>
              <a:fillRect/>
            </a:stretch>
          </p:blipFill>
          <p:spPr>
            <a:xfrm>
              <a:off x="1194993" y="5878461"/>
              <a:ext cx="5551678" cy="124815"/>
            </a:xfrm>
            <a:prstGeom prst="rect">
              <a:avLst/>
            </a:prstGeom>
          </p:spPr>
        </p:pic>
        <p:sp>
          <p:nvSpPr>
            <p:cNvPr id="40" name="object 40"/>
            <p:cNvSpPr/>
            <p:nvPr/>
          </p:nvSpPr>
          <p:spPr>
            <a:xfrm>
              <a:off x="1198016" y="6090042"/>
              <a:ext cx="1320165" cy="116205"/>
            </a:xfrm>
            <a:custGeom>
              <a:avLst/>
              <a:gdLst/>
              <a:ahLst/>
              <a:cxnLst/>
              <a:rect l="l" t="t" r="r" b="b"/>
              <a:pathLst>
                <a:path w="1320164" h="116204">
                  <a:moveTo>
                    <a:pt x="112661" y="74612"/>
                  </a:moveTo>
                  <a:lnTo>
                    <a:pt x="108102" y="73075"/>
                  </a:lnTo>
                  <a:lnTo>
                    <a:pt x="103530" y="73075"/>
                  </a:lnTo>
                  <a:lnTo>
                    <a:pt x="101993" y="74612"/>
                  </a:lnTo>
                  <a:lnTo>
                    <a:pt x="100457" y="79184"/>
                  </a:lnTo>
                  <a:lnTo>
                    <a:pt x="95427" y="89357"/>
                  </a:lnTo>
                  <a:lnTo>
                    <a:pt x="89814" y="95364"/>
                  </a:lnTo>
                  <a:lnTo>
                    <a:pt x="84201" y="98247"/>
                  </a:lnTo>
                  <a:lnTo>
                    <a:pt x="79171" y="98971"/>
                  </a:lnTo>
                  <a:lnTo>
                    <a:pt x="70053" y="98971"/>
                  </a:lnTo>
                  <a:lnTo>
                    <a:pt x="70053" y="88303"/>
                  </a:lnTo>
                  <a:lnTo>
                    <a:pt x="71539" y="83743"/>
                  </a:lnTo>
                  <a:lnTo>
                    <a:pt x="71539" y="77647"/>
                  </a:lnTo>
                  <a:lnTo>
                    <a:pt x="73075" y="71589"/>
                  </a:lnTo>
                  <a:lnTo>
                    <a:pt x="73075" y="56362"/>
                  </a:lnTo>
                  <a:lnTo>
                    <a:pt x="73075" y="51790"/>
                  </a:lnTo>
                  <a:lnTo>
                    <a:pt x="66967" y="47231"/>
                  </a:lnTo>
                  <a:lnTo>
                    <a:pt x="45694" y="47231"/>
                  </a:lnTo>
                  <a:lnTo>
                    <a:pt x="36512" y="54825"/>
                  </a:lnTo>
                  <a:lnTo>
                    <a:pt x="33489" y="57899"/>
                  </a:lnTo>
                  <a:lnTo>
                    <a:pt x="36830" y="51447"/>
                  </a:lnTo>
                  <a:lnTo>
                    <a:pt x="42049" y="41706"/>
                  </a:lnTo>
                  <a:lnTo>
                    <a:pt x="56311" y="15227"/>
                  </a:lnTo>
                  <a:lnTo>
                    <a:pt x="57848" y="10668"/>
                  </a:lnTo>
                  <a:lnTo>
                    <a:pt x="57848" y="6108"/>
                  </a:lnTo>
                  <a:lnTo>
                    <a:pt x="54813" y="3073"/>
                  </a:lnTo>
                  <a:lnTo>
                    <a:pt x="48717" y="3073"/>
                  </a:lnTo>
                  <a:lnTo>
                    <a:pt x="48717" y="6108"/>
                  </a:lnTo>
                  <a:lnTo>
                    <a:pt x="45694" y="12204"/>
                  </a:lnTo>
                  <a:lnTo>
                    <a:pt x="35585" y="31724"/>
                  </a:lnTo>
                  <a:lnTo>
                    <a:pt x="24358" y="54254"/>
                  </a:lnTo>
                  <a:lnTo>
                    <a:pt x="13119" y="77050"/>
                  </a:lnTo>
                  <a:lnTo>
                    <a:pt x="4038" y="95364"/>
                  </a:lnTo>
                  <a:lnTo>
                    <a:pt x="1536" y="100507"/>
                  </a:lnTo>
                  <a:lnTo>
                    <a:pt x="50" y="101942"/>
                  </a:lnTo>
                  <a:lnTo>
                    <a:pt x="0" y="106565"/>
                  </a:lnTo>
                  <a:lnTo>
                    <a:pt x="3022" y="108102"/>
                  </a:lnTo>
                  <a:lnTo>
                    <a:pt x="9131" y="108102"/>
                  </a:lnTo>
                  <a:lnTo>
                    <a:pt x="10668" y="105079"/>
                  </a:lnTo>
                  <a:lnTo>
                    <a:pt x="13627" y="99987"/>
                  </a:lnTo>
                  <a:lnTo>
                    <a:pt x="17310" y="92900"/>
                  </a:lnTo>
                  <a:lnTo>
                    <a:pt x="20713" y="85826"/>
                  </a:lnTo>
                  <a:lnTo>
                    <a:pt x="22821" y="80721"/>
                  </a:lnTo>
                  <a:lnTo>
                    <a:pt x="33159" y="67297"/>
                  </a:lnTo>
                  <a:lnTo>
                    <a:pt x="42799" y="59994"/>
                  </a:lnTo>
                  <a:lnTo>
                    <a:pt x="48056" y="57899"/>
                  </a:lnTo>
                  <a:lnTo>
                    <a:pt x="50431" y="56959"/>
                  </a:lnTo>
                  <a:lnTo>
                    <a:pt x="54813" y="56362"/>
                  </a:lnTo>
                  <a:lnTo>
                    <a:pt x="59385" y="56362"/>
                  </a:lnTo>
                  <a:lnTo>
                    <a:pt x="62407" y="59385"/>
                  </a:lnTo>
                  <a:lnTo>
                    <a:pt x="62407" y="63944"/>
                  </a:lnTo>
                  <a:lnTo>
                    <a:pt x="61925" y="69519"/>
                  </a:lnTo>
                  <a:lnTo>
                    <a:pt x="59855" y="85826"/>
                  </a:lnTo>
                  <a:lnTo>
                    <a:pt x="59385" y="91389"/>
                  </a:lnTo>
                  <a:lnTo>
                    <a:pt x="62039" y="101942"/>
                  </a:lnTo>
                  <a:lnTo>
                    <a:pt x="68122" y="107365"/>
                  </a:lnTo>
                  <a:lnTo>
                    <a:pt x="74777" y="109359"/>
                  </a:lnTo>
                  <a:lnTo>
                    <a:pt x="79171" y="109639"/>
                  </a:lnTo>
                  <a:lnTo>
                    <a:pt x="94030" y="105308"/>
                  </a:lnTo>
                  <a:lnTo>
                    <a:pt x="100799" y="98971"/>
                  </a:lnTo>
                  <a:lnTo>
                    <a:pt x="104470" y="95554"/>
                  </a:lnTo>
                  <a:lnTo>
                    <a:pt x="110629" y="85229"/>
                  </a:lnTo>
                  <a:lnTo>
                    <a:pt x="112661" y="79184"/>
                  </a:lnTo>
                  <a:lnTo>
                    <a:pt x="112661" y="74612"/>
                  </a:lnTo>
                  <a:close/>
                </a:path>
                <a:path w="1320164" h="116204">
                  <a:moveTo>
                    <a:pt x="217690" y="60921"/>
                  </a:moveTo>
                  <a:lnTo>
                    <a:pt x="207022" y="44157"/>
                  </a:lnTo>
                  <a:lnTo>
                    <a:pt x="200914" y="41135"/>
                  </a:lnTo>
                  <a:lnTo>
                    <a:pt x="196354" y="44157"/>
                  </a:lnTo>
                  <a:lnTo>
                    <a:pt x="196354" y="48717"/>
                  </a:lnTo>
                  <a:lnTo>
                    <a:pt x="200914" y="53289"/>
                  </a:lnTo>
                  <a:lnTo>
                    <a:pt x="204000" y="57899"/>
                  </a:lnTo>
                  <a:lnTo>
                    <a:pt x="207022" y="63944"/>
                  </a:lnTo>
                  <a:lnTo>
                    <a:pt x="208559" y="68516"/>
                  </a:lnTo>
                  <a:lnTo>
                    <a:pt x="210096" y="70053"/>
                  </a:lnTo>
                  <a:lnTo>
                    <a:pt x="214655" y="70053"/>
                  </a:lnTo>
                  <a:lnTo>
                    <a:pt x="217690" y="67030"/>
                  </a:lnTo>
                  <a:lnTo>
                    <a:pt x="217690" y="60921"/>
                  </a:lnTo>
                  <a:close/>
                </a:path>
                <a:path w="1320164" h="116204">
                  <a:moveTo>
                    <a:pt x="231381" y="10668"/>
                  </a:moveTo>
                  <a:lnTo>
                    <a:pt x="220713" y="10668"/>
                  </a:lnTo>
                  <a:lnTo>
                    <a:pt x="140042" y="16776"/>
                  </a:lnTo>
                  <a:lnTo>
                    <a:pt x="126352" y="16776"/>
                  </a:lnTo>
                  <a:lnTo>
                    <a:pt x="124815" y="18313"/>
                  </a:lnTo>
                  <a:lnTo>
                    <a:pt x="121793" y="18313"/>
                  </a:lnTo>
                  <a:lnTo>
                    <a:pt x="121793" y="27432"/>
                  </a:lnTo>
                  <a:lnTo>
                    <a:pt x="123329" y="28930"/>
                  </a:lnTo>
                  <a:lnTo>
                    <a:pt x="130924" y="28930"/>
                  </a:lnTo>
                  <a:lnTo>
                    <a:pt x="193332" y="22872"/>
                  </a:lnTo>
                  <a:lnTo>
                    <a:pt x="185483" y="25869"/>
                  </a:lnTo>
                  <a:lnTo>
                    <a:pt x="179641" y="28575"/>
                  </a:lnTo>
                  <a:lnTo>
                    <a:pt x="174929" y="31851"/>
                  </a:lnTo>
                  <a:lnTo>
                    <a:pt x="170510" y="36563"/>
                  </a:lnTo>
                  <a:lnTo>
                    <a:pt x="165544" y="41135"/>
                  </a:lnTo>
                  <a:lnTo>
                    <a:pt x="160604" y="47993"/>
                  </a:lnTo>
                  <a:lnTo>
                    <a:pt x="156794" y="57111"/>
                  </a:lnTo>
                  <a:lnTo>
                    <a:pt x="155282" y="68516"/>
                  </a:lnTo>
                  <a:lnTo>
                    <a:pt x="162217" y="91236"/>
                  </a:lnTo>
                  <a:lnTo>
                    <a:pt x="177723" y="104101"/>
                  </a:lnTo>
                  <a:lnTo>
                    <a:pt x="193802" y="109829"/>
                  </a:lnTo>
                  <a:lnTo>
                    <a:pt x="202450" y="111125"/>
                  </a:lnTo>
                  <a:lnTo>
                    <a:pt x="207022" y="111125"/>
                  </a:lnTo>
                  <a:lnTo>
                    <a:pt x="208559" y="106565"/>
                  </a:lnTo>
                  <a:lnTo>
                    <a:pt x="208559" y="100507"/>
                  </a:lnTo>
                  <a:lnTo>
                    <a:pt x="205536" y="100507"/>
                  </a:lnTo>
                  <a:lnTo>
                    <a:pt x="199428" y="98971"/>
                  </a:lnTo>
                  <a:lnTo>
                    <a:pt x="189268" y="95948"/>
                  </a:lnTo>
                  <a:lnTo>
                    <a:pt x="178854" y="90614"/>
                  </a:lnTo>
                  <a:lnTo>
                    <a:pt x="170713" y="81851"/>
                  </a:lnTo>
                  <a:lnTo>
                    <a:pt x="167436" y="68516"/>
                  </a:lnTo>
                  <a:lnTo>
                    <a:pt x="172123" y="51536"/>
                  </a:lnTo>
                  <a:lnTo>
                    <a:pt x="184378" y="37693"/>
                  </a:lnTo>
                  <a:lnTo>
                    <a:pt x="201485" y="27863"/>
                  </a:lnTo>
                  <a:lnTo>
                    <a:pt x="220713" y="22872"/>
                  </a:lnTo>
                  <a:lnTo>
                    <a:pt x="228346" y="21336"/>
                  </a:lnTo>
                  <a:lnTo>
                    <a:pt x="231381" y="21336"/>
                  </a:lnTo>
                  <a:lnTo>
                    <a:pt x="231381" y="10668"/>
                  </a:lnTo>
                  <a:close/>
                </a:path>
                <a:path w="1320164" h="116204">
                  <a:moveTo>
                    <a:pt x="234454" y="50253"/>
                  </a:moveTo>
                  <a:lnTo>
                    <a:pt x="223786" y="33540"/>
                  </a:lnTo>
                  <a:lnTo>
                    <a:pt x="217690" y="30467"/>
                  </a:lnTo>
                  <a:lnTo>
                    <a:pt x="213118" y="33540"/>
                  </a:lnTo>
                  <a:lnTo>
                    <a:pt x="213118" y="38100"/>
                  </a:lnTo>
                  <a:lnTo>
                    <a:pt x="214655" y="39585"/>
                  </a:lnTo>
                  <a:lnTo>
                    <a:pt x="217690" y="42672"/>
                  </a:lnTo>
                  <a:lnTo>
                    <a:pt x="220713" y="47231"/>
                  </a:lnTo>
                  <a:lnTo>
                    <a:pt x="223786" y="53289"/>
                  </a:lnTo>
                  <a:lnTo>
                    <a:pt x="226809" y="57899"/>
                  </a:lnTo>
                  <a:lnTo>
                    <a:pt x="226809" y="59385"/>
                  </a:lnTo>
                  <a:lnTo>
                    <a:pt x="232918" y="59385"/>
                  </a:lnTo>
                  <a:lnTo>
                    <a:pt x="234454" y="56362"/>
                  </a:lnTo>
                  <a:lnTo>
                    <a:pt x="234454" y="50253"/>
                  </a:lnTo>
                  <a:close/>
                </a:path>
                <a:path w="1320164" h="116204">
                  <a:moveTo>
                    <a:pt x="351637" y="19799"/>
                  </a:moveTo>
                  <a:lnTo>
                    <a:pt x="350139" y="18313"/>
                  </a:lnTo>
                  <a:lnTo>
                    <a:pt x="315125" y="18313"/>
                  </a:lnTo>
                  <a:lnTo>
                    <a:pt x="315125" y="3073"/>
                  </a:lnTo>
                  <a:lnTo>
                    <a:pt x="313575" y="0"/>
                  </a:lnTo>
                  <a:lnTo>
                    <a:pt x="305993" y="0"/>
                  </a:lnTo>
                  <a:lnTo>
                    <a:pt x="304457" y="3073"/>
                  </a:lnTo>
                  <a:lnTo>
                    <a:pt x="304457" y="18313"/>
                  </a:lnTo>
                  <a:lnTo>
                    <a:pt x="266407" y="19799"/>
                  </a:lnTo>
                  <a:lnTo>
                    <a:pt x="242049" y="19799"/>
                  </a:lnTo>
                  <a:lnTo>
                    <a:pt x="242049" y="30467"/>
                  </a:lnTo>
                  <a:lnTo>
                    <a:pt x="266407" y="30467"/>
                  </a:lnTo>
                  <a:lnTo>
                    <a:pt x="304457" y="28930"/>
                  </a:lnTo>
                  <a:lnTo>
                    <a:pt x="305993" y="45694"/>
                  </a:lnTo>
                  <a:lnTo>
                    <a:pt x="304457" y="43789"/>
                  </a:lnTo>
                  <a:lnTo>
                    <a:pt x="304457" y="54825"/>
                  </a:lnTo>
                  <a:lnTo>
                    <a:pt x="304457" y="70053"/>
                  </a:lnTo>
                  <a:lnTo>
                    <a:pt x="298348" y="77647"/>
                  </a:lnTo>
                  <a:lnTo>
                    <a:pt x="281635" y="77647"/>
                  </a:lnTo>
                  <a:lnTo>
                    <a:pt x="275526" y="73075"/>
                  </a:lnTo>
                  <a:lnTo>
                    <a:pt x="275526" y="53289"/>
                  </a:lnTo>
                  <a:lnTo>
                    <a:pt x="281635" y="47231"/>
                  </a:lnTo>
                  <a:lnTo>
                    <a:pt x="299885" y="47231"/>
                  </a:lnTo>
                  <a:lnTo>
                    <a:pt x="304457" y="54825"/>
                  </a:lnTo>
                  <a:lnTo>
                    <a:pt x="304457" y="43789"/>
                  </a:lnTo>
                  <a:lnTo>
                    <a:pt x="299885" y="38100"/>
                  </a:lnTo>
                  <a:lnTo>
                    <a:pt x="289217" y="38100"/>
                  </a:lnTo>
                  <a:lnTo>
                    <a:pt x="279628" y="39776"/>
                  </a:lnTo>
                  <a:lnTo>
                    <a:pt x="271907" y="44577"/>
                  </a:lnTo>
                  <a:lnTo>
                    <a:pt x="266738" y="52235"/>
                  </a:lnTo>
                  <a:lnTo>
                    <a:pt x="264871" y="62458"/>
                  </a:lnTo>
                  <a:lnTo>
                    <a:pt x="266509" y="72707"/>
                  </a:lnTo>
                  <a:lnTo>
                    <a:pt x="271145" y="80530"/>
                  </a:lnTo>
                  <a:lnTo>
                    <a:pt x="278358" y="85775"/>
                  </a:lnTo>
                  <a:lnTo>
                    <a:pt x="287731" y="88303"/>
                  </a:lnTo>
                  <a:lnTo>
                    <a:pt x="298348" y="88303"/>
                  </a:lnTo>
                  <a:lnTo>
                    <a:pt x="304457" y="79184"/>
                  </a:lnTo>
                  <a:lnTo>
                    <a:pt x="303923" y="83642"/>
                  </a:lnTo>
                  <a:lnTo>
                    <a:pt x="301396" y="89649"/>
                  </a:lnTo>
                  <a:lnTo>
                    <a:pt x="295452" y="96532"/>
                  </a:lnTo>
                  <a:lnTo>
                    <a:pt x="284657" y="103543"/>
                  </a:lnTo>
                  <a:lnTo>
                    <a:pt x="277063" y="106565"/>
                  </a:lnTo>
                  <a:lnTo>
                    <a:pt x="275526" y="106565"/>
                  </a:lnTo>
                  <a:lnTo>
                    <a:pt x="275526" y="112661"/>
                  </a:lnTo>
                  <a:lnTo>
                    <a:pt x="278561" y="115747"/>
                  </a:lnTo>
                  <a:lnTo>
                    <a:pt x="281635" y="115747"/>
                  </a:lnTo>
                  <a:lnTo>
                    <a:pt x="314350" y="85674"/>
                  </a:lnTo>
                  <a:lnTo>
                    <a:pt x="315810" y="79184"/>
                  </a:lnTo>
                  <a:lnTo>
                    <a:pt x="316077" y="78016"/>
                  </a:lnTo>
                  <a:lnTo>
                    <a:pt x="316103" y="77647"/>
                  </a:lnTo>
                  <a:lnTo>
                    <a:pt x="316661" y="70053"/>
                  </a:lnTo>
                  <a:lnTo>
                    <a:pt x="315798" y="47231"/>
                  </a:lnTo>
                  <a:lnTo>
                    <a:pt x="315747" y="45694"/>
                  </a:lnTo>
                  <a:lnTo>
                    <a:pt x="315125" y="28930"/>
                  </a:lnTo>
                  <a:lnTo>
                    <a:pt x="351637" y="28930"/>
                  </a:lnTo>
                  <a:lnTo>
                    <a:pt x="351637" y="19799"/>
                  </a:lnTo>
                  <a:close/>
                </a:path>
                <a:path w="1320164" h="116204">
                  <a:moveTo>
                    <a:pt x="467321" y="89839"/>
                  </a:moveTo>
                  <a:lnTo>
                    <a:pt x="461251" y="86817"/>
                  </a:lnTo>
                  <a:lnTo>
                    <a:pt x="453618" y="82207"/>
                  </a:lnTo>
                  <a:lnTo>
                    <a:pt x="450913" y="80721"/>
                  </a:lnTo>
                  <a:lnTo>
                    <a:pt x="420141" y="70053"/>
                  </a:lnTo>
                  <a:lnTo>
                    <a:pt x="420141" y="68516"/>
                  </a:lnTo>
                  <a:lnTo>
                    <a:pt x="420141" y="39585"/>
                  </a:lnTo>
                  <a:lnTo>
                    <a:pt x="428345" y="39331"/>
                  </a:lnTo>
                  <a:lnTo>
                    <a:pt x="436689" y="38658"/>
                  </a:lnTo>
                  <a:lnTo>
                    <a:pt x="444741" y="37693"/>
                  </a:lnTo>
                  <a:lnTo>
                    <a:pt x="452094" y="36563"/>
                  </a:lnTo>
                  <a:lnTo>
                    <a:pt x="458190" y="36563"/>
                  </a:lnTo>
                  <a:lnTo>
                    <a:pt x="458190" y="28930"/>
                  </a:lnTo>
                  <a:lnTo>
                    <a:pt x="458190" y="25895"/>
                  </a:lnTo>
                  <a:lnTo>
                    <a:pt x="452094" y="25895"/>
                  </a:lnTo>
                  <a:lnTo>
                    <a:pt x="439940" y="27432"/>
                  </a:lnTo>
                  <a:lnTo>
                    <a:pt x="436905" y="27432"/>
                  </a:lnTo>
                  <a:lnTo>
                    <a:pt x="435368" y="28930"/>
                  </a:lnTo>
                  <a:lnTo>
                    <a:pt x="420141" y="28930"/>
                  </a:lnTo>
                  <a:lnTo>
                    <a:pt x="420141" y="1536"/>
                  </a:lnTo>
                  <a:lnTo>
                    <a:pt x="407987" y="1536"/>
                  </a:lnTo>
                  <a:lnTo>
                    <a:pt x="409473" y="6108"/>
                  </a:lnTo>
                  <a:lnTo>
                    <a:pt x="409473" y="68516"/>
                  </a:lnTo>
                  <a:lnTo>
                    <a:pt x="409473" y="77647"/>
                  </a:lnTo>
                  <a:lnTo>
                    <a:pt x="409206" y="88531"/>
                  </a:lnTo>
                  <a:lnTo>
                    <a:pt x="407377" y="96113"/>
                  </a:lnTo>
                  <a:lnTo>
                    <a:pt x="402412" y="100558"/>
                  </a:lnTo>
                  <a:lnTo>
                    <a:pt x="392760" y="101993"/>
                  </a:lnTo>
                  <a:lnTo>
                    <a:pt x="386651" y="101993"/>
                  </a:lnTo>
                  <a:lnTo>
                    <a:pt x="372960" y="98971"/>
                  </a:lnTo>
                  <a:lnTo>
                    <a:pt x="372960" y="89839"/>
                  </a:lnTo>
                  <a:lnTo>
                    <a:pt x="374624" y="84721"/>
                  </a:lnTo>
                  <a:lnTo>
                    <a:pt x="379425" y="80886"/>
                  </a:lnTo>
                  <a:lnTo>
                    <a:pt x="387083" y="78486"/>
                  </a:lnTo>
                  <a:lnTo>
                    <a:pt x="397319" y="77647"/>
                  </a:lnTo>
                  <a:lnTo>
                    <a:pt x="409473" y="77647"/>
                  </a:lnTo>
                  <a:lnTo>
                    <a:pt x="409473" y="68516"/>
                  </a:lnTo>
                  <a:lnTo>
                    <a:pt x="407987" y="68516"/>
                  </a:lnTo>
                  <a:lnTo>
                    <a:pt x="403428" y="67030"/>
                  </a:lnTo>
                  <a:lnTo>
                    <a:pt x="397319" y="67030"/>
                  </a:lnTo>
                  <a:lnTo>
                    <a:pt x="381152" y="69100"/>
                  </a:lnTo>
                  <a:lnTo>
                    <a:pt x="370852" y="74447"/>
                  </a:lnTo>
                  <a:lnTo>
                    <a:pt x="365417" y="81788"/>
                  </a:lnTo>
                  <a:lnTo>
                    <a:pt x="363829" y="89839"/>
                  </a:lnTo>
                  <a:lnTo>
                    <a:pt x="366229" y="98958"/>
                  </a:lnTo>
                  <a:lnTo>
                    <a:pt x="372770" y="105625"/>
                  </a:lnTo>
                  <a:lnTo>
                    <a:pt x="382435" y="109728"/>
                  </a:lnTo>
                  <a:lnTo>
                    <a:pt x="394246" y="111125"/>
                  </a:lnTo>
                  <a:lnTo>
                    <a:pt x="410095" y="108305"/>
                  </a:lnTo>
                  <a:lnTo>
                    <a:pt x="417195" y="101993"/>
                  </a:lnTo>
                  <a:lnTo>
                    <a:pt x="418249" y="101066"/>
                  </a:lnTo>
                  <a:lnTo>
                    <a:pt x="421195" y="91427"/>
                  </a:lnTo>
                  <a:lnTo>
                    <a:pt x="421297" y="89839"/>
                  </a:lnTo>
                  <a:lnTo>
                    <a:pt x="421678" y="80721"/>
                  </a:lnTo>
                  <a:lnTo>
                    <a:pt x="430530" y="83527"/>
                  </a:lnTo>
                  <a:lnTo>
                    <a:pt x="438975" y="87185"/>
                  </a:lnTo>
                  <a:lnTo>
                    <a:pt x="447141" y="91427"/>
                  </a:lnTo>
                  <a:lnTo>
                    <a:pt x="455168" y="95948"/>
                  </a:lnTo>
                  <a:lnTo>
                    <a:pt x="459727" y="98971"/>
                  </a:lnTo>
                  <a:lnTo>
                    <a:pt x="465836" y="98971"/>
                  </a:lnTo>
                  <a:lnTo>
                    <a:pt x="467233" y="96113"/>
                  </a:lnTo>
                  <a:lnTo>
                    <a:pt x="467321" y="89839"/>
                  </a:lnTo>
                  <a:close/>
                </a:path>
                <a:path w="1320164" h="116204">
                  <a:moveTo>
                    <a:pt x="595210" y="88303"/>
                  </a:moveTo>
                  <a:lnTo>
                    <a:pt x="590651" y="85280"/>
                  </a:lnTo>
                  <a:lnTo>
                    <a:pt x="584542" y="82207"/>
                  </a:lnTo>
                  <a:lnTo>
                    <a:pt x="584911" y="80721"/>
                  </a:lnTo>
                  <a:lnTo>
                    <a:pt x="586079" y="76149"/>
                  </a:lnTo>
                  <a:lnTo>
                    <a:pt x="586079" y="63944"/>
                  </a:lnTo>
                  <a:lnTo>
                    <a:pt x="572579" y="25209"/>
                  </a:lnTo>
                  <a:lnTo>
                    <a:pt x="554088" y="19799"/>
                  </a:lnTo>
                  <a:lnTo>
                    <a:pt x="548754" y="20167"/>
                  </a:lnTo>
                  <a:lnTo>
                    <a:pt x="540004" y="22669"/>
                  </a:lnTo>
                  <a:lnTo>
                    <a:pt x="528408" y="29451"/>
                  </a:lnTo>
                  <a:lnTo>
                    <a:pt x="514553" y="42672"/>
                  </a:lnTo>
                  <a:lnTo>
                    <a:pt x="514654" y="39585"/>
                  </a:lnTo>
                  <a:lnTo>
                    <a:pt x="514819" y="35229"/>
                  </a:lnTo>
                  <a:lnTo>
                    <a:pt x="515797" y="15697"/>
                  </a:lnTo>
                  <a:lnTo>
                    <a:pt x="516039" y="9182"/>
                  </a:lnTo>
                  <a:lnTo>
                    <a:pt x="516039" y="3073"/>
                  </a:lnTo>
                  <a:lnTo>
                    <a:pt x="506907" y="3073"/>
                  </a:lnTo>
                  <a:lnTo>
                    <a:pt x="505371" y="6108"/>
                  </a:lnTo>
                  <a:lnTo>
                    <a:pt x="505371" y="28930"/>
                  </a:lnTo>
                  <a:lnTo>
                    <a:pt x="503885" y="28930"/>
                  </a:lnTo>
                  <a:lnTo>
                    <a:pt x="497776" y="30467"/>
                  </a:lnTo>
                  <a:lnTo>
                    <a:pt x="482549" y="30467"/>
                  </a:lnTo>
                  <a:lnTo>
                    <a:pt x="482549" y="41135"/>
                  </a:lnTo>
                  <a:lnTo>
                    <a:pt x="493217" y="41135"/>
                  </a:lnTo>
                  <a:lnTo>
                    <a:pt x="500811" y="39585"/>
                  </a:lnTo>
                  <a:lnTo>
                    <a:pt x="505371" y="39585"/>
                  </a:lnTo>
                  <a:lnTo>
                    <a:pt x="505371" y="51790"/>
                  </a:lnTo>
                  <a:lnTo>
                    <a:pt x="494919" y="67589"/>
                  </a:lnTo>
                  <a:lnTo>
                    <a:pt x="488911" y="76835"/>
                  </a:lnTo>
                  <a:lnTo>
                    <a:pt x="485622" y="82207"/>
                  </a:lnTo>
                  <a:lnTo>
                    <a:pt x="484085" y="85280"/>
                  </a:lnTo>
                  <a:lnTo>
                    <a:pt x="481063" y="88303"/>
                  </a:lnTo>
                  <a:lnTo>
                    <a:pt x="481063" y="94411"/>
                  </a:lnTo>
                  <a:lnTo>
                    <a:pt x="484085" y="95948"/>
                  </a:lnTo>
                  <a:lnTo>
                    <a:pt x="488657" y="95948"/>
                  </a:lnTo>
                  <a:lnTo>
                    <a:pt x="490194" y="94411"/>
                  </a:lnTo>
                  <a:lnTo>
                    <a:pt x="493217" y="89839"/>
                  </a:lnTo>
                  <a:lnTo>
                    <a:pt x="497776" y="82207"/>
                  </a:lnTo>
                  <a:lnTo>
                    <a:pt x="502348" y="73075"/>
                  </a:lnTo>
                  <a:lnTo>
                    <a:pt x="505371" y="70053"/>
                  </a:lnTo>
                  <a:lnTo>
                    <a:pt x="503910" y="104305"/>
                  </a:lnTo>
                  <a:lnTo>
                    <a:pt x="503885" y="112661"/>
                  </a:lnTo>
                  <a:lnTo>
                    <a:pt x="513016" y="112661"/>
                  </a:lnTo>
                  <a:lnTo>
                    <a:pt x="514553" y="109639"/>
                  </a:lnTo>
                  <a:lnTo>
                    <a:pt x="514553" y="70053"/>
                  </a:lnTo>
                  <a:lnTo>
                    <a:pt x="514553" y="56362"/>
                  </a:lnTo>
                  <a:lnTo>
                    <a:pt x="545122" y="30441"/>
                  </a:lnTo>
                  <a:lnTo>
                    <a:pt x="554088" y="28930"/>
                  </a:lnTo>
                  <a:lnTo>
                    <a:pt x="565772" y="32905"/>
                  </a:lnTo>
                  <a:lnTo>
                    <a:pt x="572173" y="42443"/>
                  </a:lnTo>
                  <a:lnTo>
                    <a:pt x="574865" y="53987"/>
                  </a:lnTo>
                  <a:lnTo>
                    <a:pt x="575424" y="63944"/>
                  </a:lnTo>
                  <a:lnTo>
                    <a:pt x="575424" y="74612"/>
                  </a:lnTo>
                  <a:lnTo>
                    <a:pt x="573887" y="76149"/>
                  </a:lnTo>
                  <a:lnTo>
                    <a:pt x="572389" y="75653"/>
                  </a:lnTo>
                  <a:lnTo>
                    <a:pt x="572389" y="86817"/>
                  </a:lnTo>
                  <a:lnTo>
                    <a:pt x="570852" y="89839"/>
                  </a:lnTo>
                  <a:lnTo>
                    <a:pt x="566293" y="100507"/>
                  </a:lnTo>
                  <a:lnTo>
                    <a:pt x="544957" y="100507"/>
                  </a:lnTo>
                  <a:lnTo>
                    <a:pt x="538911" y="95948"/>
                  </a:lnTo>
                  <a:lnTo>
                    <a:pt x="538911" y="85280"/>
                  </a:lnTo>
                  <a:lnTo>
                    <a:pt x="543471" y="80721"/>
                  </a:lnTo>
                  <a:lnTo>
                    <a:pt x="561721" y="80721"/>
                  </a:lnTo>
                  <a:lnTo>
                    <a:pt x="569315" y="83743"/>
                  </a:lnTo>
                  <a:lnTo>
                    <a:pt x="572389" y="86817"/>
                  </a:lnTo>
                  <a:lnTo>
                    <a:pt x="572389" y="75653"/>
                  </a:lnTo>
                  <a:lnTo>
                    <a:pt x="569315" y="74612"/>
                  </a:lnTo>
                  <a:lnTo>
                    <a:pt x="563219" y="70053"/>
                  </a:lnTo>
                  <a:lnTo>
                    <a:pt x="552602" y="70053"/>
                  </a:lnTo>
                  <a:lnTo>
                    <a:pt x="542594" y="71869"/>
                  </a:lnTo>
                  <a:lnTo>
                    <a:pt x="535444" y="76530"/>
                  </a:lnTo>
                  <a:lnTo>
                    <a:pt x="531152" y="82905"/>
                  </a:lnTo>
                  <a:lnTo>
                    <a:pt x="529729" y="89839"/>
                  </a:lnTo>
                  <a:lnTo>
                    <a:pt x="531368" y="98069"/>
                  </a:lnTo>
                  <a:lnTo>
                    <a:pt x="536028" y="104305"/>
                  </a:lnTo>
                  <a:lnTo>
                    <a:pt x="543242" y="108254"/>
                  </a:lnTo>
                  <a:lnTo>
                    <a:pt x="552602" y="109639"/>
                  </a:lnTo>
                  <a:lnTo>
                    <a:pt x="560184" y="109639"/>
                  </a:lnTo>
                  <a:lnTo>
                    <a:pt x="567829" y="108102"/>
                  </a:lnTo>
                  <a:lnTo>
                    <a:pt x="575424" y="100507"/>
                  </a:lnTo>
                  <a:lnTo>
                    <a:pt x="579983" y="92875"/>
                  </a:lnTo>
                  <a:lnTo>
                    <a:pt x="581520" y="92875"/>
                  </a:lnTo>
                  <a:lnTo>
                    <a:pt x="587578" y="97434"/>
                  </a:lnTo>
                  <a:lnTo>
                    <a:pt x="589114" y="98971"/>
                  </a:lnTo>
                  <a:lnTo>
                    <a:pt x="592188" y="98971"/>
                  </a:lnTo>
                  <a:lnTo>
                    <a:pt x="595210" y="95948"/>
                  </a:lnTo>
                  <a:lnTo>
                    <a:pt x="595210" y="92875"/>
                  </a:lnTo>
                  <a:lnTo>
                    <a:pt x="595210" y="88303"/>
                  </a:lnTo>
                  <a:close/>
                </a:path>
                <a:path w="1320164" h="116204">
                  <a:moveTo>
                    <a:pt x="648500" y="91389"/>
                  </a:moveTo>
                  <a:lnTo>
                    <a:pt x="646899" y="83807"/>
                  </a:lnTo>
                  <a:lnTo>
                    <a:pt x="643750" y="79184"/>
                  </a:lnTo>
                  <a:lnTo>
                    <a:pt x="642594" y="77495"/>
                  </a:lnTo>
                  <a:lnTo>
                    <a:pt x="640854" y="76314"/>
                  </a:lnTo>
                  <a:lnTo>
                    <a:pt x="640854" y="85280"/>
                  </a:lnTo>
                  <a:lnTo>
                    <a:pt x="640854" y="98971"/>
                  </a:lnTo>
                  <a:lnTo>
                    <a:pt x="634796" y="105079"/>
                  </a:lnTo>
                  <a:lnTo>
                    <a:pt x="621106" y="105079"/>
                  </a:lnTo>
                  <a:lnTo>
                    <a:pt x="615010" y="98971"/>
                  </a:lnTo>
                  <a:lnTo>
                    <a:pt x="615010" y="85280"/>
                  </a:lnTo>
                  <a:lnTo>
                    <a:pt x="621106" y="79184"/>
                  </a:lnTo>
                  <a:lnTo>
                    <a:pt x="634796" y="79184"/>
                  </a:lnTo>
                  <a:lnTo>
                    <a:pt x="640854" y="85280"/>
                  </a:lnTo>
                  <a:lnTo>
                    <a:pt x="640854" y="76314"/>
                  </a:lnTo>
                  <a:lnTo>
                    <a:pt x="636282" y="73190"/>
                  </a:lnTo>
                  <a:lnTo>
                    <a:pt x="628700" y="71589"/>
                  </a:lnTo>
                  <a:lnTo>
                    <a:pt x="620217" y="73190"/>
                  </a:lnTo>
                  <a:lnTo>
                    <a:pt x="613448" y="77495"/>
                  </a:lnTo>
                  <a:lnTo>
                    <a:pt x="608977" y="83807"/>
                  </a:lnTo>
                  <a:lnTo>
                    <a:pt x="607364" y="91389"/>
                  </a:lnTo>
                  <a:lnTo>
                    <a:pt x="608977" y="99847"/>
                  </a:lnTo>
                  <a:lnTo>
                    <a:pt x="613448" y="106591"/>
                  </a:lnTo>
                  <a:lnTo>
                    <a:pt x="620217" y="111048"/>
                  </a:lnTo>
                  <a:lnTo>
                    <a:pt x="628700" y="112661"/>
                  </a:lnTo>
                  <a:lnTo>
                    <a:pt x="636282" y="111048"/>
                  </a:lnTo>
                  <a:lnTo>
                    <a:pt x="642594" y="106591"/>
                  </a:lnTo>
                  <a:lnTo>
                    <a:pt x="643559" y="105079"/>
                  </a:lnTo>
                  <a:lnTo>
                    <a:pt x="646899" y="99847"/>
                  </a:lnTo>
                  <a:lnTo>
                    <a:pt x="648500" y="91389"/>
                  </a:lnTo>
                  <a:close/>
                </a:path>
                <a:path w="1320164" h="116204">
                  <a:moveTo>
                    <a:pt x="920953" y="57899"/>
                  </a:moveTo>
                  <a:lnTo>
                    <a:pt x="916432" y="36487"/>
                  </a:lnTo>
                  <a:lnTo>
                    <a:pt x="916381" y="57899"/>
                  </a:lnTo>
                  <a:lnTo>
                    <a:pt x="912139" y="78193"/>
                  </a:lnTo>
                  <a:lnTo>
                    <a:pt x="900772" y="94615"/>
                  </a:lnTo>
                  <a:lnTo>
                    <a:pt x="884275" y="105625"/>
                  </a:lnTo>
                  <a:lnTo>
                    <a:pt x="864641" y="109639"/>
                  </a:lnTo>
                  <a:lnTo>
                    <a:pt x="844346" y="105625"/>
                  </a:lnTo>
                  <a:lnTo>
                    <a:pt x="827925" y="94615"/>
                  </a:lnTo>
                  <a:lnTo>
                    <a:pt x="816914" y="78193"/>
                  </a:lnTo>
                  <a:lnTo>
                    <a:pt x="812901" y="57899"/>
                  </a:lnTo>
                  <a:lnTo>
                    <a:pt x="816914" y="37833"/>
                  </a:lnTo>
                  <a:lnTo>
                    <a:pt x="827925" y="21920"/>
                  </a:lnTo>
                  <a:lnTo>
                    <a:pt x="844346" y="11430"/>
                  </a:lnTo>
                  <a:lnTo>
                    <a:pt x="864641" y="7645"/>
                  </a:lnTo>
                  <a:lnTo>
                    <a:pt x="884275" y="11645"/>
                  </a:lnTo>
                  <a:lnTo>
                    <a:pt x="900772" y="22491"/>
                  </a:lnTo>
                  <a:lnTo>
                    <a:pt x="912139" y="38481"/>
                  </a:lnTo>
                  <a:lnTo>
                    <a:pt x="916381" y="57899"/>
                  </a:lnTo>
                  <a:lnTo>
                    <a:pt x="916381" y="36423"/>
                  </a:lnTo>
                  <a:lnTo>
                    <a:pt x="904214" y="19062"/>
                  </a:lnTo>
                  <a:lnTo>
                    <a:pt x="886726" y="7645"/>
                  </a:lnTo>
                  <a:lnTo>
                    <a:pt x="886282" y="7366"/>
                  </a:lnTo>
                  <a:lnTo>
                    <a:pt x="864641" y="3073"/>
                  </a:lnTo>
                  <a:lnTo>
                    <a:pt x="842987" y="7366"/>
                  </a:lnTo>
                  <a:lnTo>
                    <a:pt x="825055" y="19062"/>
                  </a:lnTo>
                  <a:lnTo>
                    <a:pt x="812838" y="36487"/>
                  </a:lnTo>
                  <a:lnTo>
                    <a:pt x="808329" y="57899"/>
                  </a:lnTo>
                  <a:lnTo>
                    <a:pt x="812838" y="80175"/>
                  </a:lnTo>
                  <a:lnTo>
                    <a:pt x="825055" y="98031"/>
                  </a:lnTo>
                  <a:lnTo>
                    <a:pt x="842987" y="109905"/>
                  </a:lnTo>
                  <a:lnTo>
                    <a:pt x="864641" y="114198"/>
                  </a:lnTo>
                  <a:lnTo>
                    <a:pt x="886282" y="109905"/>
                  </a:lnTo>
                  <a:lnTo>
                    <a:pt x="886663" y="109639"/>
                  </a:lnTo>
                  <a:lnTo>
                    <a:pt x="904214" y="98031"/>
                  </a:lnTo>
                  <a:lnTo>
                    <a:pt x="916432" y="80175"/>
                  </a:lnTo>
                  <a:lnTo>
                    <a:pt x="920953" y="57899"/>
                  </a:lnTo>
                  <a:close/>
                </a:path>
                <a:path w="1320164" h="116204">
                  <a:moveTo>
                    <a:pt x="1013815" y="65493"/>
                  </a:moveTo>
                  <a:lnTo>
                    <a:pt x="984897" y="30467"/>
                  </a:lnTo>
                  <a:lnTo>
                    <a:pt x="978789" y="30467"/>
                  </a:lnTo>
                  <a:lnTo>
                    <a:pt x="978789" y="28930"/>
                  </a:lnTo>
                  <a:lnTo>
                    <a:pt x="983411" y="10668"/>
                  </a:lnTo>
                  <a:lnTo>
                    <a:pt x="983411" y="4622"/>
                  </a:lnTo>
                  <a:lnTo>
                    <a:pt x="978789" y="3073"/>
                  </a:lnTo>
                  <a:lnTo>
                    <a:pt x="974229" y="3073"/>
                  </a:lnTo>
                  <a:lnTo>
                    <a:pt x="972743" y="4622"/>
                  </a:lnTo>
                  <a:lnTo>
                    <a:pt x="971207" y="7645"/>
                  </a:lnTo>
                  <a:lnTo>
                    <a:pt x="969670" y="13741"/>
                  </a:lnTo>
                  <a:lnTo>
                    <a:pt x="968171" y="25895"/>
                  </a:lnTo>
                  <a:lnTo>
                    <a:pt x="966635" y="32004"/>
                  </a:lnTo>
                  <a:lnTo>
                    <a:pt x="942276" y="35026"/>
                  </a:lnTo>
                  <a:lnTo>
                    <a:pt x="937717" y="36563"/>
                  </a:lnTo>
                  <a:lnTo>
                    <a:pt x="934694" y="36563"/>
                  </a:lnTo>
                  <a:lnTo>
                    <a:pt x="934707" y="44183"/>
                  </a:lnTo>
                  <a:lnTo>
                    <a:pt x="936180" y="45694"/>
                  </a:lnTo>
                  <a:lnTo>
                    <a:pt x="939253" y="45694"/>
                  </a:lnTo>
                  <a:lnTo>
                    <a:pt x="943267" y="45224"/>
                  </a:lnTo>
                  <a:lnTo>
                    <a:pt x="959345" y="43154"/>
                  </a:lnTo>
                  <a:lnTo>
                    <a:pt x="965098" y="42672"/>
                  </a:lnTo>
                  <a:lnTo>
                    <a:pt x="961097" y="55537"/>
                  </a:lnTo>
                  <a:lnTo>
                    <a:pt x="955967" y="70256"/>
                  </a:lnTo>
                  <a:lnTo>
                    <a:pt x="949693" y="85255"/>
                  </a:lnTo>
                  <a:lnTo>
                    <a:pt x="942276" y="98971"/>
                  </a:lnTo>
                  <a:lnTo>
                    <a:pt x="940739" y="101993"/>
                  </a:lnTo>
                  <a:lnTo>
                    <a:pt x="939253" y="103543"/>
                  </a:lnTo>
                  <a:lnTo>
                    <a:pt x="939253" y="108102"/>
                  </a:lnTo>
                  <a:lnTo>
                    <a:pt x="943813" y="109639"/>
                  </a:lnTo>
                  <a:lnTo>
                    <a:pt x="949871" y="109639"/>
                  </a:lnTo>
                  <a:lnTo>
                    <a:pt x="967701" y="68516"/>
                  </a:lnTo>
                  <a:lnTo>
                    <a:pt x="975347" y="42672"/>
                  </a:lnTo>
                  <a:lnTo>
                    <a:pt x="975766" y="41135"/>
                  </a:lnTo>
                  <a:lnTo>
                    <a:pt x="984897" y="41135"/>
                  </a:lnTo>
                  <a:lnTo>
                    <a:pt x="995438" y="43205"/>
                  </a:lnTo>
                  <a:lnTo>
                    <a:pt x="1000861" y="48552"/>
                  </a:lnTo>
                  <a:lnTo>
                    <a:pt x="1002855" y="55892"/>
                  </a:lnTo>
                  <a:lnTo>
                    <a:pt x="1003020" y="60629"/>
                  </a:lnTo>
                  <a:lnTo>
                    <a:pt x="1003007" y="65493"/>
                  </a:lnTo>
                  <a:lnTo>
                    <a:pt x="1001382" y="84201"/>
                  </a:lnTo>
                  <a:lnTo>
                    <a:pt x="997064" y="94602"/>
                  </a:lnTo>
                  <a:lnTo>
                    <a:pt x="991616" y="98425"/>
                  </a:lnTo>
                  <a:lnTo>
                    <a:pt x="986434" y="98971"/>
                  </a:lnTo>
                  <a:lnTo>
                    <a:pt x="972743" y="98971"/>
                  </a:lnTo>
                  <a:lnTo>
                    <a:pt x="971207" y="100507"/>
                  </a:lnTo>
                  <a:lnTo>
                    <a:pt x="971207" y="106565"/>
                  </a:lnTo>
                  <a:lnTo>
                    <a:pt x="972743" y="109639"/>
                  </a:lnTo>
                  <a:lnTo>
                    <a:pt x="986434" y="109639"/>
                  </a:lnTo>
                  <a:lnTo>
                    <a:pt x="997127" y="108318"/>
                  </a:lnTo>
                  <a:lnTo>
                    <a:pt x="1005827" y="102412"/>
                  </a:lnTo>
                  <a:lnTo>
                    <a:pt x="1011669" y="89103"/>
                  </a:lnTo>
                  <a:lnTo>
                    <a:pt x="1013815" y="65493"/>
                  </a:lnTo>
                  <a:close/>
                </a:path>
                <a:path w="1320164" h="116204">
                  <a:moveTo>
                    <a:pt x="1044282" y="73075"/>
                  </a:moveTo>
                  <a:lnTo>
                    <a:pt x="1025652" y="23812"/>
                  </a:lnTo>
                  <a:lnTo>
                    <a:pt x="1018387" y="18313"/>
                  </a:lnTo>
                  <a:lnTo>
                    <a:pt x="1013815" y="18313"/>
                  </a:lnTo>
                  <a:lnTo>
                    <a:pt x="1012329" y="21336"/>
                  </a:lnTo>
                  <a:lnTo>
                    <a:pt x="1012329" y="24358"/>
                  </a:lnTo>
                  <a:lnTo>
                    <a:pt x="1013815" y="25895"/>
                  </a:lnTo>
                  <a:lnTo>
                    <a:pt x="1016889" y="28930"/>
                  </a:lnTo>
                  <a:lnTo>
                    <a:pt x="1023759" y="40259"/>
                  </a:lnTo>
                  <a:lnTo>
                    <a:pt x="1028649" y="51015"/>
                  </a:lnTo>
                  <a:lnTo>
                    <a:pt x="1031836" y="60629"/>
                  </a:lnTo>
                  <a:lnTo>
                    <a:pt x="1033564" y="68338"/>
                  </a:lnTo>
                  <a:lnTo>
                    <a:pt x="1033614" y="74612"/>
                  </a:lnTo>
                  <a:lnTo>
                    <a:pt x="1041247" y="74612"/>
                  </a:lnTo>
                  <a:lnTo>
                    <a:pt x="1044282" y="73075"/>
                  </a:lnTo>
                  <a:close/>
                </a:path>
                <a:path w="1320164" h="116204">
                  <a:moveTo>
                    <a:pt x="1137145" y="19799"/>
                  </a:moveTo>
                  <a:lnTo>
                    <a:pt x="1135608" y="18313"/>
                  </a:lnTo>
                  <a:lnTo>
                    <a:pt x="1129512" y="18313"/>
                  </a:lnTo>
                  <a:lnTo>
                    <a:pt x="1129512" y="19799"/>
                  </a:lnTo>
                  <a:lnTo>
                    <a:pt x="1099096" y="50253"/>
                  </a:lnTo>
                  <a:lnTo>
                    <a:pt x="1068641" y="19799"/>
                  </a:lnTo>
                  <a:lnTo>
                    <a:pt x="1067092" y="18313"/>
                  </a:lnTo>
                  <a:lnTo>
                    <a:pt x="1062532" y="18313"/>
                  </a:lnTo>
                  <a:lnTo>
                    <a:pt x="1059510" y="19799"/>
                  </a:lnTo>
                  <a:lnTo>
                    <a:pt x="1059510" y="24358"/>
                  </a:lnTo>
                  <a:lnTo>
                    <a:pt x="1060996" y="25895"/>
                  </a:lnTo>
                  <a:lnTo>
                    <a:pt x="1091450" y="56362"/>
                  </a:lnTo>
                  <a:lnTo>
                    <a:pt x="1060996" y="86817"/>
                  </a:lnTo>
                  <a:lnTo>
                    <a:pt x="1060996" y="88303"/>
                  </a:lnTo>
                  <a:lnTo>
                    <a:pt x="1059510" y="88303"/>
                  </a:lnTo>
                  <a:lnTo>
                    <a:pt x="1059510" y="92875"/>
                  </a:lnTo>
                  <a:lnTo>
                    <a:pt x="1062532" y="95948"/>
                  </a:lnTo>
                  <a:lnTo>
                    <a:pt x="1067092" y="95948"/>
                  </a:lnTo>
                  <a:lnTo>
                    <a:pt x="1068641" y="94411"/>
                  </a:lnTo>
                  <a:lnTo>
                    <a:pt x="1099096" y="62458"/>
                  </a:lnTo>
                  <a:lnTo>
                    <a:pt x="1129512" y="94411"/>
                  </a:lnTo>
                  <a:lnTo>
                    <a:pt x="1131049" y="95948"/>
                  </a:lnTo>
                  <a:lnTo>
                    <a:pt x="1134071" y="95948"/>
                  </a:lnTo>
                  <a:lnTo>
                    <a:pt x="1137145" y="92875"/>
                  </a:lnTo>
                  <a:lnTo>
                    <a:pt x="1137145" y="88303"/>
                  </a:lnTo>
                  <a:lnTo>
                    <a:pt x="1135608" y="86817"/>
                  </a:lnTo>
                  <a:lnTo>
                    <a:pt x="1111250" y="62458"/>
                  </a:lnTo>
                  <a:lnTo>
                    <a:pt x="1105154" y="56362"/>
                  </a:lnTo>
                  <a:lnTo>
                    <a:pt x="1111250" y="50253"/>
                  </a:lnTo>
                  <a:lnTo>
                    <a:pt x="1135608" y="25895"/>
                  </a:lnTo>
                  <a:lnTo>
                    <a:pt x="1137145" y="25895"/>
                  </a:lnTo>
                  <a:lnTo>
                    <a:pt x="1137145" y="19799"/>
                  </a:lnTo>
                  <a:close/>
                </a:path>
                <a:path w="1320164" h="116204">
                  <a:moveTo>
                    <a:pt x="1233043" y="65493"/>
                  </a:moveTo>
                  <a:lnTo>
                    <a:pt x="1204125" y="30467"/>
                  </a:lnTo>
                  <a:lnTo>
                    <a:pt x="1198016" y="30467"/>
                  </a:lnTo>
                  <a:lnTo>
                    <a:pt x="1198016" y="28930"/>
                  </a:lnTo>
                  <a:lnTo>
                    <a:pt x="1202575" y="10668"/>
                  </a:lnTo>
                  <a:lnTo>
                    <a:pt x="1202575" y="4622"/>
                  </a:lnTo>
                  <a:lnTo>
                    <a:pt x="1198016" y="3073"/>
                  </a:lnTo>
                  <a:lnTo>
                    <a:pt x="1193457" y="3073"/>
                  </a:lnTo>
                  <a:lnTo>
                    <a:pt x="1191920" y="4622"/>
                  </a:lnTo>
                  <a:lnTo>
                    <a:pt x="1190421" y="7645"/>
                  </a:lnTo>
                  <a:lnTo>
                    <a:pt x="1188885" y="13741"/>
                  </a:lnTo>
                  <a:lnTo>
                    <a:pt x="1187348" y="25895"/>
                  </a:lnTo>
                  <a:lnTo>
                    <a:pt x="1185862" y="32004"/>
                  </a:lnTo>
                  <a:lnTo>
                    <a:pt x="1161503" y="35026"/>
                  </a:lnTo>
                  <a:lnTo>
                    <a:pt x="1156944" y="36563"/>
                  </a:lnTo>
                  <a:lnTo>
                    <a:pt x="1153871" y="36563"/>
                  </a:lnTo>
                  <a:lnTo>
                    <a:pt x="1153896" y="44183"/>
                  </a:lnTo>
                  <a:lnTo>
                    <a:pt x="1155407" y="45694"/>
                  </a:lnTo>
                  <a:lnTo>
                    <a:pt x="1158430" y="45694"/>
                  </a:lnTo>
                  <a:lnTo>
                    <a:pt x="1162481" y="45224"/>
                  </a:lnTo>
                  <a:lnTo>
                    <a:pt x="1178560" y="43154"/>
                  </a:lnTo>
                  <a:lnTo>
                    <a:pt x="1184325" y="42672"/>
                  </a:lnTo>
                  <a:lnTo>
                    <a:pt x="1180325" y="55537"/>
                  </a:lnTo>
                  <a:lnTo>
                    <a:pt x="1175181" y="70256"/>
                  </a:lnTo>
                  <a:lnTo>
                    <a:pt x="1168895" y="85255"/>
                  </a:lnTo>
                  <a:lnTo>
                    <a:pt x="1161503" y="98971"/>
                  </a:lnTo>
                  <a:lnTo>
                    <a:pt x="1159967" y="101993"/>
                  </a:lnTo>
                  <a:lnTo>
                    <a:pt x="1158430" y="103543"/>
                  </a:lnTo>
                  <a:lnTo>
                    <a:pt x="1158430" y="108102"/>
                  </a:lnTo>
                  <a:lnTo>
                    <a:pt x="1162989" y="109639"/>
                  </a:lnTo>
                  <a:lnTo>
                    <a:pt x="1169098" y="109639"/>
                  </a:lnTo>
                  <a:lnTo>
                    <a:pt x="1173657" y="100507"/>
                  </a:lnTo>
                  <a:lnTo>
                    <a:pt x="1176731" y="94411"/>
                  </a:lnTo>
                  <a:lnTo>
                    <a:pt x="1182141" y="81584"/>
                  </a:lnTo>
                  <a:lnTo>
                    <a:pt x="1186916" y="68516"/>
                  </a:lnTo>
                  <a:lnTo>
                    <a:pt x="1191272" y="54813"/>
                  </a:lnTo>
                  <a:lnTo>
                    <a:pt x="1194574" y="42672"/>
                  </a:lnTo>
                  <a:lnTo>
                    <a:pt x="1194993" y="41135"/>
                  </a:lnTo>
                  <a:lnTo>
                    <a:pt x="1204125" y="41135"/>
                  </a:lnTo>
                  <a:lnTo>
                    <a:pt x="1214666" y="43205"/>
                  </a:lnTo>
                  <a:lnTo>
                    <a:pt x="1220089" y="48552"/>
                  </a:lnTo>
                  <a:lnTo>
                    <a:pt x="1222082" y="55892"/>
                  </a:lnTo>
                  <a:lnTo>
                    <a:pt x="1222248" y="60629"/>
                  </a:lnTo>
                  <a:lnTo>
                    <a:pt x="1222235" y="65493"/>
                  </a:lnTo>
                  <a:lnTo>
                    <a:pt x="1220609" y="84201"/>
                  </a:lnTo>
                  <a:lnTo>
                    <a:pt x="1216279" y="94602"/>
                  </a:lnTo>
                  <a:lnTo>
                    <a:pt x="1210818" y="98425"/>
                  </a:lnTo>
                  <a:lnTo>
                    <a:pt x="1205661" y="98971"/>
                  </a:lnTo>
                  <a:lnTo>
                    <a:pt x="1191920" y="98971"/>
                  </a:lnTo>
                  <a:lnTo>
                    <a:pt x="1190421" y="100507"/>
                  </a:lnTo>
                  <a:lnTo>
                    <a:pt x="1190421" y="106565"/>
                  </a:lnTo>
                  <a:lnTo>
                    <a:pt x="1191920" y="109639"/>
                  </a:lnTo>
                  <a:lnTo>
                    <a:pt x="1205661" y="109639"/>
                  </a:lnTo>
                  <a:lnTo>
                    <a:pt x="1216342" y="108318"/>
                  </a:lnTo>
                  <a:lnTo>
                    <a:pt x="1225042" y="102412"/>
                  </a:lnTo>
                  <a:lnTo>
                    <a:pt x="1230896" y="89103"/>
                  </a:lnTo>
                  <a:lnTo>
                    <a:pt x="1233043" y="65493"/>
                  </a:lnTo>
                  <a:close/>
                </a:path>
                <a:path w="1320164" h="116204">
                  <a:moveTo>
                    <a:pt x="1263497" y="73075"/>
                  </a:moveTo>
                  <a:lnTo>
                    <a:pt x="1245489" y="23812"/>
                  </a:lnTo>
                  <a:lnTo>
                    <a:pt x="1237602" y="18313"/>
                  </a:lnTo>
                  <a:lnTo>
                    <a:pt x="1234579" y="18313"/>
                  </a:lnTo>
                  <a:lnTo>
                    <a:pt x="1231506" y="21336"/>
                  </a:lnTo>
                  <a:lnTo>
                    <a:pt x="1231506" y="24358"/>
                  </a:lnTo>
                  <a:lnTo>
                    <a:pt x="1236065" y="28930"/>
                  </a:lnTo>
                  <a:lnTo>
                    <a:pt x="1242961" y="40259"/>
                  </a:lnTo>
                  <a:lnTo>
                    <a:pt x="1247863" y="51015"/>
                  </a:lnTo>
                  <a:lnTo>
                    <a:pt x="1251051" y="60629"/>
                  </a:lnTo>
                  <a:lnTo>
                    <a:pt x="1252778" y="68338"/>
                  </a:lnTo>
                  <a:lnTo>
                    <a:pt x="1252829" y="74612"/>
                  </a:lnTo>
                  <a:lnTo>
                    <a:pt x="1260424" y="74612"/>
                  </a:lnTo>
                  <a:lnTo>
                    <a:pt x="1263497" y="73075"/>
                  </a:lnTo>
                  <a:close/>
                </a:path>
                <a:path w="1320164" h="116204">
                  <a:moveTo>
                    <a:pt x="1319809" y="91389"/>
                  </a:moveTo>
                  <a:lnTo>
                    <a:pt x="1318209" y="83807"/>
                  </a:lnTo>
                  <a:lnTo>
                    <a:pt x="1315059" y="79184"/>
                  </a:lnTo>
                  <a:lnTo>
                    <a:pt x="1313903" y="77495"/>
                  </a:lnTo>
                  <a:lnTo>
                    <a:pt x="1312164" y="76314"/>
                  </a:lnTo>
                  <a:lnTo>
                    <a:pt x="1312164" y="85280"/>
                  </a:lnTo>
                  <a:lnTo>
                    <a:pt x="1312164" y="98971"/>
                  </a:lnTo>
                  <a:lnTo>
                    <a:pt x="1306118" y="105079"/>
                  </a:lnTo>
                  <a:lnTo>
                    <a:pt x="1292428" y="105079"/>
                  </a:lnTo>
                  <a:lnTo>
                    <a:pt x="1286319" y="98971"/>
                  </a:lnTo>
                  <a:lnTo>
                    <a:pt x="1286319" y="85280"/>
                  </a:lnTo>
                  <a:lnTo>
                    <a:pt x="1292428" y="79184"/>
                  </a:lnTo>
                  <a:lnTo>
                    <a:pt x="1306118" y="79184"/>
                  </a:lnTo>
                  <a:lnTo>
                    <a:pt x="1312164" y="85280"/>
                  </a:lnTo>
                  <a:lnTo>
                    <a:pt x="1312164" y="76314"/>
                  </a:lnTo>
                  <a:lnTo>
                    <a:pt x="1307592" y="73190"/>
                  </a:lnTo>
                  <a:lnTo>
                    <a:pt x="1300010" y="71589"/>
                  </a:lnTo>
                  <a:lnTo>
                    <a:pt x="1291539" y="73190"/>
                  </a:lnTo>
                  <a:lnTo>
                    <a:pt x="1284782" y="77495"/>
                  </a:lnTo>
                  <a:lnTo>
                    <a:pt x="1280299" y="83807"/>
                  </a:lnTo>
                  <a:lnTo>
                    <a:pt x="1278686" y="91389"/>
                  </a:lnTo>
                  <a:lnTo>
                    <a:pt x="1280299" y="99847"/>
                  </a:lnTo>
                  <a:lnTo>
                    <a:pt x="1284782" y="106591"/>
                  </a:lnTo>
                  <a:lnTo>
                    <a:pt x="1291539" y="111048"/>
                  </a:lnTo>
                  <a:lnTo>
                    <a:pt x="1300010" y="112661"/>
                  </a:lnTo>
                  <a:lnTo>
                    <a:pt x="1307592" y="111048"/>
                  </a:lnTo>
                  <a:lnTo>
                    <a:pt x="1313903" y="106591"/>
                  </a:lnTo>
                  <a:lnTo>
                    <a:pt x="1314869" y="105079"/>
                  </a:lnTo>
                  <a:lnTo>
                    <a:pt x="1318209" y="99847"/>
                  </a:lnTo>
                  <a:lnTo>
                    <a:pt x="1319809" y="91389"/>
                  </a:lnTo>
                  <a:close/>
                </a:path>
              </a:pathLst>
            </a:custGeom>
            <a:solidFill>
              <a:srgbClr val="4A4B4D"/>
            </a:solidFill>
          </p:spPr>
          <p:txBody>
            <a:bodyPr wrap="square" lIns="0" tIns="0" rIns="0" bIns="0" rtlCol="0"/>
            <a:lstStyle/>
            <a:p>
              <a:endParaRPr/>
            </a:p>
          </p:txBody>
        </p:sp>
        <p:pic>
          <p:nvPicPr>
            <p:cNvPr id="41" name="object 41"/>
            <p:cNvPicPr/>
            <p:nvPr/>
          </p:nvPicPr>
          <p:blipFill>
            <a:blip r:embed="rId23" cstate="print"/>
            <a:stretch>
              <a:fillRect/>
            </a:stretch>
          </p:blipFill>
          <p:spPr>
            <a:xfrm>
              <a:off x="1073200" y="6493471"/>
              <a:ext cx="5676506" cy="124815"/>
            </a:xfrm>
            <a:prstGeom prst="rect">
              <a:avLst/>
            </a:prstGeom>
          </p:spPr>
        </p:pic>
        <p:pic>
          <p:nvPicPr>
            <p:cNvPr id="42" name="object 42"/>
            <p:cNvPicPr/>
            <p:nvPr/>
          </p:nvPicPr>
          <p:blipFill>
            <a:blip r:embed="rId24" cstate="print"/>
            <a:stretch>
              <a:fillRect/>
            </a:stretch>
          </p:blipFill>
          <p:spPr>
            <a:xfrm>
              <a:off x="1199553" y="6698957"/>
              <a:ext cx="4440440" cy="123329"/>
            </a:xfrm>
            <a:prstGeom prst="rect">
              <a:avLst/>
            </a:prstGeom>
          </p:spPr>
        </p:pic>
        <p:sp>
          <p:nvSpPr>
            <p:cNvPr id="43" name="object 43"/>
            <p:cNvSpPr/>
            <p:nvPr/>
          </p:nvSpPr>
          <p:spPr>
            <a:xfrm>
              <a:off x="5801322" y="6708126"/>
              <a:ext cx="510540" cy="111125"/>
            </a:xfrm>
            <a:custGeom>
              <a:avLst/>
              <a:gdLst/>
              <a:ahLst/>
              <a:cxnLst/>
              <a:rect l="l" t="t" r="r" b="b"/>
              <a:pathLst>
                <a:path w="510539" h="111125">
                  <a:moveTo>
                    <a:pt x="111125" y="54775"/>
                  </a:moveTo>
                  <a:lnTo>
                    <a:pt x="106603" y="33388"/>
                  </a:lnTo>
                  <a:lnTo>
                    <a:pt x="106565" y="54775"/>
                  </a:lnTo>
                  <a:lnTo>
                    <a:pt x="102539" y="75069"/>
                  </a:lnTo>
                  <a:lnTo>
                    <a:pt x="91528" y="91516"/>
                  </a:lnTo>
                  <a:lnTo>
                    <a:pt x="75095" y="102552"/>
                  </a:lnTo>
                  <a:lnTo>
                    <a:pt x="54813" y="106565"/>
                  </a:lnTo>
                  <a:lnTo>
                    <a:pt x="35407" y="102552"/>
                  </a:lnTo>
                  <a:lnTo>
                    <a:pt x="19418" y="91516"/>
                  </a:lnTo>
                  <a:lnTo>
                    <a:pt x="8559" y="75069"/>
                  </a:lnTo>
                  <a:lnTo>
                    <a:pt x="4559" y="54775"/>
                  </a:lnTo>
                  <a:lnTo>
                    <a:pt x="8559" y="34493"/>
                  </a:lnTo>
                  <a:lnTo>
                    <a:pt x="19418" y="18059"/>
                  </a:lnTo>
                  <a:lnTo>
                    <a:pt x="35407" y="7061"/>
                  </a:lnTo>
                  <a:lnTo>
                    <a:pt x="54813" y="3035"/>
                  </a:lnTo>
                  <a:lnTo>
                    <a:pt x="75095" y="7277"/>
                  </a:lnTo>
                  <a:lnTo>
                    <a:pt x="91528" y="18643"/>
                  </a:lnTo>
                  <a:lnTo>
                    <a:pt x="102539" y="35140"/>
                  </a:lnTo>
                  <a:lnTo>
                    <a:pt x="106565" y="54775"/>
                  </a:lnTo>
                  <a:lnTo>
                    <a:pt x="106565" y="33337"/>
                  </a:lnTo>
                  <a:lnTo>
                    <a:pt x="94386" y="15989"/>
                  </a:lnTo>
                  <a:lnTo>
                    <a:pt x="76454" y="4292"/>
                  </a:lnTo>
                  <a:lnTo>
                    <a:pt x="70154" y="3035"/>
                  </a:lnTo>
                  <a:lnTo>
                    <a:pt x="54813" y="0"/>
                  </a:lnTo>
                  <a:lnTo>
                    <a:pt x="33388" y="4292"/>
                  </a:lnTo>
                  <a:lnTo>
                    <a:pt x="15976" y="15989"/>
                  </a:lnTo>
                  <a:lnTo>
                    <a:pt x="4279" y="33388"/>
                  </a:lnTo>
                  <a:lnTo>
                    <a:pt x="0" y="54775"/>
                  </a:lnTo>
                  <a:lnTo>
                    <a:pt x="4279" y="77076"/>
                  </a:lnTo>
                  <a:lnTo>
                    <a:pt x="15976" y="94957"/>
                  </a:lnTo>
                  <a:lnTo>
                    <a:pt x="33388" y="106819"/>
                  </a:lnTo>
                  <a:lnTo>
                    <a:pt x="54813" y="111125"/>
                  </a:lnTo>
                  <a:lnTo>
                    <a:pt x="77089" y="106603"/>
                  </a:lnTo>
                  <a:lnTo>
                    <a:pt x="94945" y="94373"/>
                  </a:lnTo>
                  <a:lnTo>
                    <a:pt x="106819" y="76428"/>
                  </a:lnTo>
                  <a:lnTo>
                    <a:pt x="111125" y="54775"/>
                  </a:lnTo>
                  <a:close/>
                </a:path>
                <a:path w="510539" h="111125">
                  <a:moveTo>
                    <a:pt x="203987" y="62407"/>
                  </a:moveTo>
                  <a:lnTo>
                    <a:pt x="203098" y="47942"/>
                  </a:lnTo>
                  <a:lnTo>
                    <a:pt x="199631" y="38049"/>
                  </a:lnTo>
                  <a:lnTo>
                    <a:pt x="199237" y="36906"/>
                  </a:lnTo>
                  <a:lnTo>
                    <a:pt x="190500" y="29857"/>
                  </a:lnTo>
                  <a:lnTo>
                    <a:pt x="175069" y="27381"/>
                  </a:lnTo>
                  <a:lnTo>
                    <a:pt x="168973" y="27381"/>
                  </a:lnTo>
                  <a:lnTo>
                    <a:pt x="168973" y="25844"/>
                  </a:lnTo>
                  <a:lnTo>
                    <a:pt x="173532" y="7594"/>
                  </a:lnTo>
                  <a:lnTo>
                    <a:pt x="173532" y="1485"/>
                  </a:lnTo>
                  <a:lnTo>
                    <a:pt x="168973" y="0"/>
                  </a:lnTo>
                  <a:lnTo>
                    <a:pt x="165938" y="0"/>
                  </a:lnTo>
                  <a:lnTo>
                    <a:pt x="162915" y="1485"/>
                  </a:lnTo>
                  <a:lnTo>
                    <a:pt x="162915" y="4572"/>
                  </a:lnTo>
                  <a:lnTo>
                    <a:pt x="161378" y="10617"/>
                  </a:lnTo>
                  <a:lnTo>
                    <a:pt x="159842" y="22821"/>
                  </a:lnTo>
                  <a:lnTo>
                    <a:pt x="158356" y="28930"/>
                  </a:lnTo>
                  <a:lnTo>
                    <a:pt x="133997" y="31953"/>
                  </a:lnTo>
                  <a:lnTo>
                    <a:pt x="129425" y="33489"/>
                  </a:lnTo>
                  <a:lnTo>
                    <a:pt x="126352" y="33489"/>
                  </a:lnTo>
                  <a:lnTo>
                    <a:pt x="126352" y="41084"/>
                  </a:lnTo>
                  <a:lnTo>
                    <a:pt x="127889" y="42621"/>
                  </a:lnTo>
                  <a:lnTo>
                    <a:pt x="130911" y="42621"/>
                  </a:lnTo>
                  <a:lnTo>
                    <a:pt x="152247" y="39535"/>
                  </a:lnTo>
                  <a:lnTo>
                    <a:pt x="155270" y="39535"/>
                  </a:lnTo>
                  <a:lnTo>
                    <a:pt x="151917" y="52425"/>
                  </a:lnTo>
                  <a:lnTo>
                    <a:pt x="146723" y="67144"/>
                  </a:lnTo>
                  <a:lnTo>
                    <a:pt x="140093" y="82169"/>
                  </a:lnTo>
                  <a:lnTo>
                    <a:pt x="132461" y="95897"/>
                  </a:lnTo>
                  <a:lnTo>
                    <a:pt x="130987" y="98767"/>
                  </a:lnTo>
                  <a:lnTo>
                    <a:pt x="130911" y="105029"/>
                  </a:lnTo>
                  <a:lnTo>
                    <a:pt x="133997" y="106565"/>
                  </a:lnTo>
                  <a:lnTo>
                    <a:pt x="140042" y="106565"/>
                  </a:lnTo>
                  <a:lnTo>
                    <a:pt x="143840" y="98920"/>
                  </a:lnTo>
                  <a:lnTo>
                    <a:pt x="147586" y="91528"/>
                  </a:lnTo>
                  <a:lnTo>
                    <a:pt x="153746" y="78511"/>
                  </a:lnTo>
                  <a:lnTo>
                    <a:pt x="158521" y="65252"/>
                  </a:lnTo>
                  <a:lnTo>
                    <a:pt x="162445" y="51727"/>
                  </a:lnTo>
                  <a:lnTo>
                    <a:pt x="165557" y="39535"/>
                  </a:lnTo>
                  <a:lnTo>
                    <a:pt x="165938" y="38049"/>
                  </a:lnTo>
                  <a:lnTo>
                    <a:pt x="176606" y="38049"/>
                  </a:lnTo>
                  <a:lnTo>
                    <a:pt x="186270" y="40119"/>
                  </a:lnTo>
                  <a:lnTo>
                    <a:pt x="191236" y="45466"/>
                  </a:lnTo>
                  <a:lnTo>
                    <a:pt x="193065" y="52806"/>
                  </a:lnTo>
                  <a:lnTo>
                    <a:pt x="193217" y="57556"/>
                  </a:lnTo>
                  <a:lnTo>
                    <a:pt x="193205" y="62407"/>
                  </a:lnTo>
                  <a:lnTo>
                    <a:pt x="191782" y="81127"/>
                  </a:lnTo>
                  <a:lnTo>
                    <a:pt x="187807" y="91528"/>
                  </a:lnTo>
                  <a:lnTo>
                    <a:pt x="182422" y="95351"/>
                  </a:lnTo>
                  <a:lnTo>
                    <a:pt x="176606" y="95897"/>
                  </a:lnTo>
                  <a:lnTo>
                    <a:pt x="164401" y="95897"/>
                  </a:lnTo>
                  <a:lnTo>
                    <a:pt x="162915" y="97383"/>
                  </a:lnTo>
                  <a:lnTo>
                    <a:pt x="162915" y="103492"/>
                  </a:lnTo>
                  <a:lnTo>
                    <a:pt x="164401" y="106565"/>
                  </a:lnTo>
                  <a:lnTo>
                    <a:pt x="178092" y="106565"/>
                  </a:lnTo>
                  <a:lnTo>
                    <a:pt x="188556" y="105029"/>
                  </a:lnTo>
                  <a:lnTo>
                    <a:pt x="196748" y="98767"/>
                  </a:lnTo>
                  <a:lnTo>
                    <a:pt x="202082" y="85369"/>
                  </a:lnTo>
                  <a:lnTo>
                    <a:pt x="203987" y="62407"/>
                  </a:lnTo>
                  <a:close/>
                </a:path>
                <a:path w="510539" h="111125">
                  <a:moveTo>
                    <a:pt x="234454" y="70002"/>
                  </a:moveTo>
                  <a:lnTo>
                    <a:pt x="216446" y="20688"/>
                  </a:lnTo>
                  <a:lnTo>
                    <a:pt x="208559" y="15189"/>
                  </a:lnTo>
                  <a:lnTo>
                    <a:pt x="205524" y="15189"/>
                  </a:lnTo>
                  <a:lnTo>
                    <a:pt x="203987" y="18262"/>
                  </a:lnTo>
                  <a:lnTo>
                    <a:pt x="203987" y="21285"/>
                  </a:lnTo>
                  <a:lnTo>
                    <a:pt x="205524" y="22821"/>
                  </a:lnTo>
                  <a:lnTo>
                    <a:pt x="207022" y="25844"/>
                  </a:lnTo>
                  <a:lnTo>
                    <a:pt x="223748" y="65252"/>
                  </a:lnTo>
                  <a:lnTo>
                    <a:pt x="223786" y="68465"/>
                  </a:lnTo>
                  <a:lnTo>
                    <a:pt x="225323" y="71539"/>
                  </a:lnTo>
                  <a:lnTo>
                    <a:pt x="232918" y="71539"/>
                  </a:lnTo>
                  <a:lnTo>
                    <a:pt x="234454" y="70002"/>
                  </a:lnTo>
                  <a:close/>
                </a:path>
                <a:path w="510539" h="111125">
                  <a:moveTo>
                    <a:pt x="328815" y="16725"/>
                  </a:moveTo>
                  <a:lnTo>
                    <a:pt x="325780" y="15189"/>
                  </a:lnTo>
                  <a:lnTo>
                    <a:pt x="321221" y="15189"/>
                  </a:lnTo>
                  <a:lnTo>
                    <a:pt x="289217" y="47180"/>
                  </a:lnTo>
                  <a:lnTo>
                    <a:pt x="258813" y="16725"/>
                  </a:lnTo>
                  <a:lnTo>
                    <a:pt x="258813" y="15189"/>
                  </a:lnTo>
                  <a:lnTo>
                    <a:pt x="254241" y="15189"/>
                  </a:lnTo>
                  <a:lnTo>
                    <a:pt x="251167" y="16725"/>
                  </a:lnTo>
                  <a:lnTo>
                    <a:pt x="251167" y="21285"/>
                  </a:lnTo>
                  <a:lnTo>
                    <a:pt x="283171" y="53289"/>
                  </a:lnTo>
                  <a:lnTo>
                    <a:pt x="251167" y="85229"/>
                  </a:lnTo>
                  <a:lnTo>
                    <a:pt x="251167" y="89801"/>
                  </a:lnTo>
                  <a:lnTo>
                    <a:pt x="252704" y="92824"/>
                  </a:lnTo>
                  <a:lnTo>
                    <a:pt x="257276" y="92824"/>
                  </a:lnTo>
                  <a:lnTo>
                    <a:pt x="258813" y="91338"/>
                  </a:lnTo>
                  <a:lnTo>
                    <a:pt x="289217" y="59334"/>
                  </a:lnTo>
                  <a:lnTo>
                    <a:pt x="319684" y="91338"/>
                  </a:lnTo>
                  <a:lnTo>
                    <a:pt x="321221" y="91338"/>
                  </a:lnTo>
                  <a:lnTo>
                    <a:pt x="322757" y="92824"/>
                  </a:lnTo>
                  <a:lnTo>
                    <a:pt x="325780" y="92824"/>
                  </a:lnTo>
                  <a:lnTo>
                    <a:pt x="328815" y="89801"/>
                  </a:lnTo>
                  <a:lnTo>
                    <a:pt x="328815" y="85229"/>
                  </a:lnTo>
                  <a:lnTo>
                    <a:pt x="327317" y="85229"/>
                  </a:lnTo>
                  <a:lnTo>
                    <a:pt x="327317" y="83693"/>
                  </a:lnTo>
                  <a:lnTo>
                    <a:pt x="302907" y="59334"/>
                  </a:lnTo>
                  <a:lnTo>
                    <a:pt x="296862" y="53289"/>
                  </a:lnTo>
                  <a:lnTo>
                    <a:pt x="302958" y="47180"/>
                  </a:lnTo>
                  <a:lnTo>
                    <a:pt x="327317" y="22821"/>
                  </a:lnTo>
                  <a:lnTo>
                    <a:pt x="328815" y="21285"/>
                  </a:lnTo>
                  <a:lnTo>
                    <a:pt x="328815" y="16725"/>
                  </a:lnTo>
                  <a:close/>
                </a:path>
                <a:path w="510539" h="111125">
                  <a:moveTo>
                    <a:pt x="423214" y="62407"/>
                  </a:moveTo>
                  <a:lnTo>
                    <a:pt x="394296" y="27381"/>
                  </a:lnTo>
                  <a:lnTo>
                    <a:pt x="388188" y="27381"/>
                  </a:lnTo>
                  <a:lnTo>
                    <a:pt x="388188" y="25844"/>
                  </a:lnTo>
                  <a:lnTo>
                    <a:pt x="392760" y="7594"/>
                  </a:lnTo>
                  <a:lnTo>
                    <a:pt x="392760" y="1485"/>
                  </a:lnTo>
                  <a:lnTo>
                    <a:pt x="388188" y="0"/>
                  </a:lnTo>
                  <a:lnTo>
                    <a:pt x="385165" y="0"/>
                  </a:lnTo>
                  <a:lnTo>
                    <a:pt x="382092" y="1485"/>
                  </a:lnTo>
                  <a:lnTo>
                    <a:pt x="382092" y="4572"/>
                  </a:lnTo>
                  <a:lnTo>
                    <a:pt x="380606" y="10617"/>
                  </a:lnTo>
                  <a:lnTo>
                    <a:pt x="379069" y="22821"/>
                  </a:lnTo>
                  <a:lnTo>
                    <a:pt x="377520" y="28930"/>
                  </a:lnTo>
                  <a:lnTo>
                    <a:pt x="353161" y="31953"/>
                  </a:lnTo>
                  <a:lnTo>
                    <a:pt x="348602" y="33489"/>
                  </a:lnTo>
                  <a:lnTo>
                    <a:pt x="345579" y="33489"/>
                  </a:lnTo>
                  <a:lnTo>
                    <a:pt x="345579" y="41084"/>
                  </a:lnTo>
                  <a:lnTo>
                    <a:pt x="347116" y="42621"/>
                  </a:lnTo>
                  <a:lnTo>
                    <a:pt x="351675" y="42621"/>
                  </a:lnTo>
                  <a:lnTo>
                    <a:pt x="371424" y="39535"/>
                  </a:lnTo>
                  <a:lnTo>
                    <a:pt x="374497" y="39535"/>
                  </a:lnTo>
                  <a:lnTo>
                    <a:pt x="359905" y="82169"/>
                  </a:lnTo>
                  <a:lnTo>
                    <a:pt x="350139" y="98920"/>
                  </a:lnTo>
                  <a:lnTo>
                    <a:pt x="350139" y="105029"/>
                  </a:lnTo>
                  <a:lnTo>
                    <a:pt x="353161" y="106565"/>
                  </a:lnTo>
                  <a:lnTo>
                    <a:pt x="359270" y="106565"/>
                  </a:lnTo>
                  <a:lnTo>
                    <a:pt x="363054" y="98920"/>
                  </a:lnTo>
                  <a:lnTo>
                    <a:pt x="366763" y="91528"/>
                  </a:lnTo>
                  <a:lnTo>
                    <a:pt x="373151" y="78511"/>
                  </a:lnTo>
                  <a:lnTo>
                    <a:pt x="378294" y="65252"/>
                  </a:lnTo>
                  <a:lnTo>
                    <a:pt x="382295" y="51727"/>
                  </a:lnTo>
                  <a:lnTo>
                    <a:pt x="384848" y="39535"/>
                  </a:lnTo>
                  <a:lnTo>
                    <a:pt x="385165" y="38049"/>
                  </a:lnTo>
                  <a:lnTo>
                    <a:pt x="395782" y="38049"/>
                  </a:lnTo>
                  <a:lnTo>
                    <a:pt x="405472" y="40119"/>
                  </a:lnTo>
                  <a:lnTo>
                    <a:pt x="410451" y="45466"/>
                  </a:lnTo>
                  <a:lnTo>
                    <a:pt x="412280" y="52806"/>
                  </a:lnTo>
                  <a:lnTo>
                    <a:pt x="412432" y="57556"/>
                  </a:lnTo>
                  <a:lnTo>
                    <a:pt x="412419" y="62407"/>
                  </a:lnTo>
                  <a:lnTo>
                    <a:pt x="410997" y="81127"/>
                  </a:lnTo>
                  <a:lnTo>
                    <a:pt x="407022" y="91528"/>
                  </a:lnTo>
                  <a:lnTo>
                    <a:pt x="401612" y="95351"/>
                  </a:lnTo>
                  <a:lnTo>
                    <a:pt x="395782" y="95897"/>
                  </a:lnTo>
                  <a:lnTo>
                    <a:pt x="383628" y="95897"/>
                  </a:lnTo>
                  <a:lnTo>
                    <a:pt x="382092" y="97383"/>
                  </a:lnTo>
                  <a:lnTo>
                    <a:pt x="382092" y="103492"/>
                  </a:lnTo>
                  <a:lnTo>
                    <a:pt x="383628" y="106565"/>
                  </a:lnTo>
                  <a:lnTo>
                    <a:pt x="397319" y="106565"/>
                  </a:lnTo>
                  <a:lnTo>
                    <a:pt x="407784" y="105029"/>
                  </a:lnTo>
                  <a:lnTo>
                    <a:pt x="415975" y="98767"/>
                  </a:lnTo>
                  <a:lnTo>
                    <a:pt x="421309" y="85369"/>
                  </a:lnTo>
                  <a:lnTo>
                    <a:pt x="423214" y="62407"/>
                  </a:lnTo>
                  <a:close/>
                </a:path>
                <a:path w="510539" h="111125">
                  <a:moveTo>
                    <a:pt x="453631" y="70002"/>
                  </a:moveTo>
                  <a:lnTo>
                    <a:pt x="435660" y="20688"/>
                  </a:lnTo>
                  <a:lnTo>
                    <a:pt x="427774" y="15189"/>
                  </a:lnTo>
                  <a:lnTo>
                    <a:pt x="424700" y="15189"/>
                  </a:lnTo>
                  <a:lnTo>
                    <a:pt x="423214" y="18262"/>
                  </a:lnTo>
                  <a:lnTo>
                    <a:pt x="423214" y="21285"/>
                  </a:lnTo>
                  <a:lnTo>
                    <a:pt x="424700" y="22821"/>
                  </a:lnTo>
                  <a:lnTo>
                    <a:pt x="426237" y="25844"/>
                  </a:lnTo>
                  <a:lnTo>
                    <a:pt x="442976" y="65252"/>
                  </a:lnTo>
                  <a:lnTo>
                    <a:pt x="443014" y="68465"/>
                  </a:lnTo>
                  <a:lnTo>
                    <a:pt x="444500" y="71539"/>
                  </a:lnTo>
                  <a:lnTo>
                    <a:pt x="452132" y="71539"/>
                  </a:lnTo>
                  <a:lnTo>
                    <a:pt x="453631" y="70002"/>
                  </a:lnTo>
                  <a:close/>
                </a:path>
                <a:path w="510539" h="111125">
                  <a:moveTo>
                    <a:pt x="509981" y="88252"/>
                  </a:moveTo>
                  <a:lnTo>
                    <a:pt x="508381" y="80670"/>
                  </a:lnTo>
                  <a:lnTo>
                    <a:pt x="505256" y="76098"/>
                  </a:lnTo>
                  <a:lnTo>
                    <a:pt x="504075" y="74371"/>
                  </a:lnTo>
                  <a:lnTo>
                    <a:pt x="502348" y="73202"/>
                  </a:lnTo>
                  <a:lnTo>
                    <a:pt x="502348" y="82207"/>
                  </a:lnTo>
                  <a:lnTo>
                    <a:pt x="502348" y="95897"/>
                  </a:lnTo>
                  <a:lnTo>
                    <a:pt x="496290" y="100457"/>
                  </a:lnTo>
                  <a:lnTo>
                    <a:pt x="484085" y="100457"/>
                  </a:lnTo>
                  <a:lnTo>
                    <a:pt x="477989" y="95897"/>
                  </a:lnTo>
                  <a:lnTo>
                    <a:pt x="477989" y="82207"/>
                  </a:lnTo>
                  <a:lnTo>
                    <a:pt x="484085" y="76098"/>
                  </a:lnTo>
                  <a:lnTo>
                    <a:pt x="496290" y="76098"/>
                  </a:lnTo>
                  <a:lnTo>
                    <a:pt x="502348" y="82207"/>
                  </a:lnTo>
                  <a:lnTo>
                    <a:pt x="502348" y="73202"/>
                  </a:lnTo>
                  <a:lnTo>
                    <a:pt x="497776" y="70065"/>
                  </a:lnTo>
                  <a:lnTo>
                    <a:pt x="490194" y="68465"/>
                  </a:lnTo>
                  <a:lnTo>
                    <a:pt x="482600" y="70065"/>
                  </a:lnTo>
                  <a:lnTo>
                    <a:pt x="476288" y="74371"/>
                  </a:lnTo>
                  <a:lnTo>
                    <a:pt x="471982" y="80670"/>
                  </a:lnTo>
                  <a:lnTo>
                    <a:pt x="470395" y="88252"/>
                  </a:lnTo>
                  <a:lnTo>
                    <a:pt x="471982" y="96735"/>
                  </a:lnTo>
                  <a:lnTo>
                    <a:pt x="476288" y="103505"/>
                  </a:lnTo>
                  <a:lnTo>
                    <a:pt x="482600" y="107975"/>
                  </a:lnTo>
                  <a:lnTo>
                    <a:pt x="490194" y="109588"/>
                  </a:lnTo>
                  <a:lnTo>
                    <a:pt x="497776" y="107975"/>
                  </a:lnTo>
                  <a:lnTo>
                    <a:pt x="504075" y="103505"/>
                  </a:lnTo>
                  <a:lnTo>
                    <a:pt x="506006" y="100457"/>
                  </a:lnTo>
                  <a:lnTo>
                    <a:pt x="508381" y="96735"/>
                  </a:lnTo>
                  <a:lnTo>
                    <a:pt x="509981" y="88252"/>
                  </a:lnTo>
                  <a:close/>
                </a:path>
              </a:pathLst>
            </a:custGeom>
            <a:solidFill>
              <a:srgbClr val="4A4B4D"/>
            </a:solidFill>
          </p:spPr>
          <p:txBody>
            <a:bodyPr wrap="square" lIns="0" tIns="0" rIns="0" bIns="0" rtlCol="0"/>
            <a:lstStyle/>
            <a:p>
              <a:endParaRPr/>
            </a:p>
          </p:txBody>
        </p:sp>
        <p:pic>
          <p:nvPicPr>
            <p:cNvPr id="44" name="object 44"/>
            <p:cNvPicPr/>
            <p:nvPr/>
          </p:nvPicPr>
          <p:blipFill>
            <a:blip r:embed="rId25" cstate="print"/>
            <a:stretch>
              <a:fillRect/>
            </a:stretch>
          </p:blipFill>
          <p:spPr>
            <a:xfrm>
              <a:off x="1073200" y="7108481"/>
              <a:ext cx="5674969" cy="124815"/>
            </a:xfrm>
            <a:prstGeom prst="rect">
              <a:avLst/>
            </a:prstGeom>
          </p:spPr>
        </p:pic>
        <p:pic>
          <p:nvPicPr>
            <p:cNvPr id="45" name="object 45"/>
            <p:cNvPicPr/>
            <p:nvPr/>
          </p:nvPicPr>
          <p:blipFill>
            <a:blip r:embed="rId26" cstate="print"/>
            <a:stretch>
              <a:fillRect/>
            </a:stretch>
          </p:blipFill>
          <p:spPr>
            <a:xfrm>
              <a:off x="1204112" y="7313955"/>
              <a:ext cx="5542559" cy="123329"/>
            </a:xfrm>
            <a:prstGeom prst="rect">
              <a:avLst/>
            </a:prstGeom>
          </p:spPr>
        </p:pic>
        <p:pic>
          <p:nvPicPr>
            <p:cNvPr id="46" name="object 46"/>
            <p:cNvPicPr/>
            <p:nvPr/>
          </p:nvPicPr>
          <p:blipFill>
            <a:blip r:embed="rId27" cstate="print"/>
            <a:stretch>
              <a:fillRect/>
            </a:stretch>
          </p:blipFill>
          <p:spPr>
            <a:xfrm>
              <a:off x="1199553" y="7520977"/>
              <a:ext cx="5548617" cy="120256"/>
            </a:xfrm>
            <a:prstGeom prst="rect">
              <a:avLst/>
            </a:prstGeom>
          </p:spPr>
        </p:pic>
        <p:pic>
          <p:nvPicPr>
            <p:cNvPr id="47" name="object 47"/>
            <p:cNvPicPr/>
            <p:nvPr/>
          </p:nvPicPr>
          <p:blipFill>
            <a:blip r:embed="rId28" cstate="print"/>
            <a:stretch>
              <a:fillRect/>
            </a:stretch>
          </p:blipFill>
          <p:spPr>
            <a:xfrm>
              <a:off x="1198016" y="7723441"/>
              <a:ext cx="4766221" cy="123317"/>
            </a:xfrm>
            <a:prstGeom prst="rect">
              <a:avLst/>
            </a:prstGeom>
          </p:spPr>
        </p:pic>
        <p:pic>
          <p:nvPicPr>
            <p:cNvPr id="48" name="object 48"/>
            <p:cNvPicPr/>
            <p:nvPr/>
          </p:nvPicPr>
          <p:blipFill>
            <a:blip r:embed="rId29" cstate="print"/>
            <a:stretch>
              <a:fillRect/>
            </a:stretch>
          </p:blipFill>
          <p:spPr>
            <a:xfrm>
              <a:off x="6121006" y="7732610"/>
              <a:ext cx="500849" cy="111125"/>
            </a:xfrm>
            <a:prstGeom prst="rect">
              <a:avLst/>
            </a:prstGeom>
          </p:spPr>
        </p:pic>
        <p:pic>
          <p:nvPicPr>
            <p:cNvPr id="49" name="object 49"/>
            <p:cNvPicPr/>
            <p:nvPr/>
          </p:nvPicPr>
          <p:blipFill>
            <a:blip r:embed="rId30" cstate="print"/>
            <a:stretch>
              <a:fillRect/>
            </a:stretch>
          </p:blipFill>
          <p:spPr>
            <a:xfrm>
              <a:off x="1073200" y="8132965"/>
              <a:ext cx="5674969" cy="124815"/>
            </a:xfrm>
            <a:prstGeom prst="rect">
              <a:avLst/>
            </a:prstGeom>
          </p:spPr>
        </p:pic>
        <p:pic>
          <p:nvPicPr>
            <p:cNvPr id="50" name="object 50"/>
            <p:cNvPicPr/>
            <p:nvPr/>
          </p:nvPicPr>
          <p:blipFill>
            <a:blip r:embed="rId31" cstate="print"/>
            <a:stretch>
              <a:fillRect/>
            </a:stretch>
          </p:blipFill>
          <p:spPr>
            <a:xfrm>
              <a:off x="1202575" y="8341512"/>
              <a:ext cx="5547131" cy="120256"/>
            </a:xfrm>
            <a:prstGeom prst="rect">
              <a:avLst/>
            </a:prstGeom>
          </p:spPr>
        </p:pic>
        <p:pic>
          <p:nvPicPr>
            <p:cNvPr id="51" name="object 51"/>
            <p:cNvPicPr/>
            <p:nvPr/>
          </p:nvPicPr>
          <p:blipFill>
            <a:blip r:embed="rId32" cstate="print"/>
            <a:stretch>
              <a:fillRect/>
            </a:stretch>
          </p:blipFill>
          <p:spPr>
            <a:xfrm>
              <a:off x="1198016" y="8543975"/>
              <a:ext cx="5553227" cy="123278"/>
            </a:xfrm>
            <a:prstGeom prst="rect">
              <a:avLst/>
            </a:prstGeom>
          </p:spPr>
        </p:pic>
        <p:pic>
          <p:nvPicPr>
            <p:cNvPr id="52" name="object 52"/>
            <p:cNvPicPr/>
            <p:nvPr/>
          </p:nvPicPr>
          <p:blipFill>
            <a:blip r:embed="rId33" cstate="print"/>
            <a:stretch>
              <a:fillRect/>
            </a:stretch>
          </p:blipFill>
          <p:spPr>
            <a:xfrm>
              <a:off x="1198016" y="8754020"/>
              <a:ext cx="2432596" cy="117221"/>
            </a:xfrm>
            <a:prstGeom prst="rect">
              <a:avLst/>
            </a:prstGeom>
          </p:spPr>
        </p:pic>
        <p:sp>
          <p:nvSpPr>
            <p:cNvPr id="53" name="object 53"/>
            <p:cNvSpPr/>
            <p:nvPr/>
          </p:nvSpPr>
          <p:spPr>
            <a:xfrm>
              <a:off x="3790454" y="8757094"/>
              <a:ext cx="511809" cy="111125"/>
            </a:xfrm>
            <a:custGeom>
              <a:avLst/>
              <a:gdLst/>
              <a:ahLst/>
              <a:cxnLst/>
              <a:rect l="l" t="t" r="r" b="b"/>
              <a:pathLst>
                <a:path w="511810" h="111125">
                  <a:moveTo>
                    <a:pt x="112610" y="54775"/>
                  </a:moveTo>
                  <a:lnTo>
                    <a:pt x="108089" y="33375"/>
                  </a:lnTo>
                  <a:lnTo>
                    <a:pt x="108051" y="54775"/>
                  </a:lnTo>
                  <a:lnTo>
                    <a:pt x="103809" y="75069"/>
                  </a:lnTo>
                  <a:lnTo>
                    <a:pt x="92443" y="91490"/>
                  </a:lnTo>
                  <a:lnTo>
                    <a:pt x="75946" y="102501"/>
                  </a:lnTo>
                  <a:lnTo>
                    <a:pt x="56311" y="106514"/>
                  </a:lnTo>
                  <a:lnTo>
                    <a:pt x="36017" y="102501"/>
                  </a:lnTo>
                  <a:lnTo>
                    <a:pt x="19583" y="91490"/>
                  </a:lnTo>
                  <a:lnTo>
                    <a:pt x="8572" y="75069"/>
                  </a:lnTo>
                  <a:lnTo>
                    <a:pt x="4559" y="54775"/>
                  </a:lnTo>
                  <a:lnTo>
                    <a:pt x="8572" y="35382"/>
                  </a:lnTo>
                  <a:lnTo>
                    <a:pt x="19583" y="19405"/>
                  </a:lnTo>
                  <a:lnTo>
                    <a:pt x="36017" y="8572"/>
                  </a:lnTo>
                  <a:lnTo>
                    <a:pt x="56311" y="4572"/>
                  </a:lnTo>
                  <a:lnTo>
                    <a:pt x="75946" y="8572"/>
                  </a:lnTo>
                  <a:lnTo>
                    <a:pt x="92443" y="19405"/>
                  </a:lnTo>
                  <a:lnTo>
                    <a:pt x="103809" y="35382"/>
                  </a:lnTo>
                  <a:lnTo>
                    <a:pt x="108051" y="54775"/>
                  </a:lnTo>
                  <a:lnTo>
                    <a:pt x="108051" y="33324"/>
                  </a:lnTo>
                  <a:lnTo>
                    <a:pt x="95872" y="15963"/>
                  </a:lnTo>
                  <a:lnTo>
                    <a:pt x="78409" y="4572"/>
                  </a:lnTo>
                  <a:lnTo>
                    <a:pt x="77952" y="4279"/>
                  </a:lnTo>
                  <a:lnTo>
                    <a:pt x="56311" y="0"/>
                  </a:lnTo>
                  <a:lnTo>
                    <a:pt x="34658" y="4279"/>
                  </a:lnTo>
                  <a:lnTo>
                    <a:pt x="16725" y="15963"/>
                  </a:lnTo>
                  <a:lnTo>
                    <a:pt x="4508" y="33375"/>
                  </a:lnTo>
                  <a:lnTo>
                    <a:pt x="0" y="54775"/>
                  </a:lnTo>
                  <a:lnTo>
                    <a:pt x="4508" y="77076"/>
                  </a:lnTo>
                  <a:lnTo>
                    <a:pt x="16725" y="94957"/>
                  </a:lnTo>
                  <a:lnTo>
                    <a:pt x="34658" y="106819"/>
                  </a:lnTo>
                  <a:lnTo>
                    <a:pt x="56311" y="111125"/>
                  </a:lnTo>
                  <a:lnTo>
                    <a:pt x="77952" y="106819"/>
                  </a:lnTo>
                  <a:lnTo>
                    <a:pt x="78409" y="106514"/>
                  </a:lnTo>
                  <a:lnTo>
                    <a:pt x="95872" y="94957"/>
                  </a:lnTo>
                  <a:lnTo>
                    <a:pt x="108089" y="77076"/>
                  </a:lnTo>
                  <a:lnTo>
                    <a:pt x="112610" y="54775"/>
                  </a:lnTo>
                  <a:close/>
                </a:path>
                <a:path w="511810" h="111125">
                  <a:moveTo>
                    <a:pt x="205486" y="62407"/>
                  </a:moveTo>
                  <a:lnTo>
                    <a:pt x="185369" y="28917"/>
                  </a:lnTo>
                  <a:lnTo>
                    <a:pt x="176555" y="27381"/>
                  </a:lnTo>
                  <a:lnTo>
                    <a:pt x="171996" y="27381"/>
                  </a:lnTo>
                  <a:lnTo>
                    <a:pt x="170459" y="28917"/>
                  </a:lnTo>
                  <a:lnTo>
                    <a:pt x="170459" y="27381"/>
                  </a:lnTo>
                  <a:lnTo>
                    <a:pt x="175018" y="9131"/>
                  </a:lnTo>
                  <a:lnTo>
                    <a:pt x="175018" y="1485"/>
                  </a:lnTo>
                  <a:lnTo>
                    <a:pt x="170459" y="0"/>
                  </a:lnTo>
                  <a:lnTo>
                    <a:pt x="165887" y="0"/>
                  </a:lnTo>
                  <a:lnTo>
                    <a:pt x="164401" y="1485"/>
                  </a:lnTo>
                  <a:lnTo>
                    <a:pt x="162864" y="4572"/>
                  </a:lnTo>
                  <a:lnTo>
                    <a:pt x="161328" y="12153"/>
                  </a:lnTo>
                  <a:lnTo>
                    <a:pt x="159791" y="22821"/>
                  </a:lnTo>
                  <a:lnTo>
                    <a:pt x="158305" y="28917"/>
                  </a:lnTo>
                  <a:lnTo>
                    <a:pt x="133946" y="31953"/>
                  </a:lnTo>
                  <a:lnTo>
                    <a:pt x="129374" y="33489"/>
                  </a:lnTo>
                  <a:lnTo>
                    <a:pt x="126301" y="33489"/>
                  </a:lnTo>
                  <a:lnTo>
                    <a:pt x="126301" y="41084"/>
                  </a:lnTo>
                  <a:lnTo>
                    <a:pt x="129374" y="42621"/>
                  </a:lnTo>
                  <a:lnTo>
                    <a:pt x="130873" y="42621"/>
                  </a:lnTo>
                  <a:lnTo>
                    <a:pt x="134924" y="42151"/>
                  </a:lnTo>
                  <a:lnTo>
                    <a:pt x="142633" y="41084"/>
                  </a:lnTo>
                  <a:lnTo>
                    <a:pt x="151003" y="40017"/>
                  </a:lnTo>
                  <a:lnTo>
                    <a:pt x="156768" y="39535"/>
                  </a:lnTo>
                  <a:lnTo>
                    <a:pt x="152768" y="53073"/>
                  </a:lnTo>
                  <a:lnTo>
                    <a:pt x="147637" y="67729"/>
                  </a:lnTo>
                  <a:lnTo>
                    <a:pt x="141363" y="82384"/>
                  </a:lnTo>
                  <a:lnTo>
                    <a:pt x="133946" y="95897"/>
                  </a:lnTo>
                  <a:lnTo>
                    <a:pt x="132410" y="98920"/>
                  </a:lnTo>
                  <a:lnTo>
                    <a:pt x="130873" y="100457"/>
                  </a:lnTo>
                  <a:lnTo>
                    <a:pt x="130873" y="105029"/>
                  </a:lnTo>
                  <a:lnTo>
                    <a:pt x="135432" y="106514"/>
                  </a:lnTo>
                  <a:lnTo>
                    <a:pt x="141528" y="106514"/>
                  </a:lnTo>
                  <a:lnTo>
                    <a:pt x="146100" y="98920"/>
                  </a:lnTo>
                  <a:lnTo>
                    <a:pt x="149098" y="91528"/>
                  </a:lnTo>
                  <a:lnTo>
                    <a:pt x="154584" y="78511"/>
                  </a:lnTo>
                  <a:lnTo>
                    <a:pt x="159359" y="65443"/>
                  </a:lnTo>
                  <a:lnTo>
                    <a:pt x="163715" y="51727"/>
                  </a:lnTo>
                  <a:lnTo>
                    <a:pt x="167030" y="39535"/>
                  </a:lnTo>
                  <a:lnTo>
                    <a:pt x="167436" y="38049"/>
                  </a:lnTo>
                  <a:lnTo>
                    <a:pt x="178092" y="38049"/>
                  </a:lnTo>
                  <a:lnTo>
                    <a:pt x="187756" y="40119"/>
                  </a:lnTo>
                  <a:lnTo>
                    <a:pt x="192722" y="45466"/>
                  </a:lnTo>
                  <a:lnTo>
                    <a:pt x="194551" y="52806"/>
                  </a:lnTo>
                  <a:lnTo>
                    <a:pt x="194703" y="57556"/>
                  </a:lnTo>
                  <a:lnTo>
                    <a:pt x="194678" y="62407"/>
                  </a:lnTo>
                  <a:lnTo>
                    <a:pt x="193052" y="81127"/>
                  </a:lnTo>
                  <a:lnTo>
                    <a:pt x="188722" y="91528"/>
                  </a:lnTo>
                  <a:lnTo>
                    <a:pt x="183261" y="95351"/>
                  </a:lnTo>
                  <a:lnTo>
                    <a:pt x="178092" y="95897"/>
                  </a:lnTo>
                  <a:lnTo>
                    <a:pt x="164401" y="95897"/>
                  </a:lnTo>
                  <a:lnTo>
                    <a:pt x="162864" y="97383"/>
                  </a:lnTo>
                  <a:lnTo>
                    <a:pt x="162864" y="103492"/>
                  </a:lnTo>
                  <a:lnTo>
                    <a:pt x="164401" y="108051"/>
                  </a:lnTo>
                  <a:lnTo>
                    <a:pt x="178092" y="108051"/>
                  </a:lnTo>
                  <a:lnTo>
                    <a:pt x="188798" y="106489"/>
                  </a:lnTo>
                  <a:lnTo>
                    <a:pt x="197497" y="100063"/>
                  </a:lnTo>
                  <a:lnTo>
                    <a:pt x="203339" y="86220"/>
                  </a:lnTo>
                  <a:lnTo>
                    <a:pt x="205486" y="62407"/>
                  </a:lnTo>
                  <a:close/>
                </a:path>
                <a:path w="511810" h="111125">
                  <a:moveTo>
                    <a:pt x="235940" y="70002"/>
                  </a:moveTo>
                  <a:lnTo>
                    <a:pt x="217932" y="20675"/>
                  </a:lnTo>
                  <a:lnTo>
                    <a:pt x="210045" y="15176"/>
                  </a:lnTo>
                  <a:lnTo>
                    <a:pt x="207022" y="15176"/>
                  </a:lnTo>
                  <a:lnTo>
                    <a:pt x="203949" y="18262"/>
                  </a:lnTo>
                  <a:lnTo>
                    <a:pt x="203949" y="21285"/>
                  </a:lnTo>
                  <a:lnTo>
                    <a:pt x="208508" y="25844"/>
                  </a:lnTo>
                  <a:lnTo>
                    <a:pt x="215404" y="37185"/>
                  </a:lnTo>
                  <a:lnTo>
                    <a:pt x="220306" y="47942"/>
                  </a:lnTo>
                  <a:lnTo>
                    <a:pt x="223494" y="57556"/>
                  </a:lnTo>
                  <a:lnTo>
                    <a:pt x="225221" y="65252"/>
                  </a:lnTo>
                  <a:lnTo>
                    <a:pt x="225272" y="71539"/>
                  </a:lnTo>
                  <a:lnTo>
                    <a:pt x="232867" y="71539"/>
                  </a:lnTo>
                  <a:lnTo>
                    <a:pt x="235940" y="70002"/>
                  </a:lnTo>
                  <a:close/>
                </a:path>
                <a:path w="511810" h="111125">
                  <a:moveTo>
                    <a:pt x="328764" y="18262"/>
                  </a:moveTo>
                  <a:lnTo>
                    <a:pt x="327266" y="15176"/>
                  </a:lnTo>
                  <a:lnTo>
                    <a:pt x="321170" y="15176"/>
                  </a:lnTo>
                  <a:lnTo>
                    <a:pt x="321170" y="16725"/>
                  </a:lnTo>
                  <a:lnTo>
                    <a:pt x="290715" y="47180"/>
                  </a:lnTo>
                  <a:lnTo>
                    <a:pt x="258762" y="15176"/>
                  </a:lnTo>
                  <a:lnTo>
                    <a:pt x="254203" y="15176"/>
                  </a:lnTo>
                  <a:lnTo>
                    <a:pt x="251167" y="16725"/>
                  </a:lnTo>
                  <a:lnTo>
                    <a:pt x="251167" y="21285"/>
                  </a:lnTo>
                  <a:lnTo>
                    <a:pt x="252653" y="22821"/>
                  </a:lnTo>
                  <a:lnTo>
                    <a:pt x="283121" y="53238"/>
                  </a:lnTo>
                  <a:lnTo>
                    <a:pt x="252653" y="83693"/>
                  </a:lnTo>
                  <a:lnTo>
                    <a:pt x="252653" y="85229"/>
                  </a:lnTo>
                  <a:lnTo>
                    <a:pt x="251167" y="86766"/>
                  </a:lnTo>
                  <a:lnTo>
                    <a:pt x="251167" y="89789"/>
                  </a:lnTo>
                  <a:lnTo>
                    <a:pt x="254203" y="92824"/>
                  </a:lnTo>
                  <a:lnTo>
                    <a:pt x="258762" y="92824"/>
                  </a:lnTo>
                  <a:lnTo>
                    <a:pt x="260299" y="91338"/>
                  </a:lnTo>
                  <a:lnTo>
                    <a:pt x="290715" y="60871"/>
                  </a:lnTo>
                  <a:lnTo>
                    <a:pt x="321170" y="91338"/>
                  </a:lnTo>
                  <a:lnTo>
                    <a:pt x="322707" y="92824"/>
                  </a:lnTo>
                  <a:lnTo>
                    <a:pt x="325729" y="92824"/>
                  </a:lnTo>
                  <a:lnTo>
                    <a:pt x="328764" y="89789"/>
                  </a:lnTo>
                  <a:lnTo>
                    <a:pt x="328764" y="85229"/>
                  </a:lnTo>
                  <a:lnTo>
                    <a:pt x="327266" y="83693"/>
                  </a:lnTo>
                  <a:lnTo>
                    <a:pt x="304444" y="60871"/>
                  </a:lnTo>
                  <a:lnTo>
                    <a:pt x="296811" y="53238"/>
                  </a:lnTo>
                  <a:lnTo>
                    <a:pt x="302869" y="47180"/>
                  </a:lnTo>
                  <a:lnTo>
                    <a:pt x="327266" y="22821"/>
                  </a:lnTo>
                  <a:lnTo>
                    <a:pt x="328764" y="22821"/>
                  </a:lnTo>
                  <a:lnTo>
                    <a:pt x="328764" y="18262"/>
                  </a:lnTo>
                  <a:close/>
                </a:path>
                <a:path w="511810" h="111125">
                  <a:moveTo>
                    <a:pt x="424700" y="62407"/>
                  </a:moveTo>
                  <a:lnTo>
                    <a:pt x="404583" y="28917"/>
                  </a:lnTo>
                  <a:lnTo>
                    <a:pt x="395782" y="27381"/>
                  </a:lnTo>
                  <a:lnTo>
                    <a:pt x="391223" y="27381"/>
                  </a:lnTo>
                  <a:lnTo>
                    <a:pt x="389686" y="28917"/>
                  </a:lnTo>
                  <a:lnTo>
                    <a:pt x="389686" y="27381"/>
                  </a:lnTo>
                  <a:lnTo>
                    <a:pt x="394246" y="9131"/>
                  </a:lnTo>
                  <a:lnTo>
                    <a:pt x="394246" y="1485"/>
                  </a:lnTo>
                  <a:lnTo>
                    <a:pt x="389686" y="0"/>
                  </a:lnTo>
                  <a:lnTo>
                    <a:pt x="385114" y="0"/>
                  </a:lnTo>
                  <a:lnTo>
                    <a:pt x="383578" y="1485"/>
                  </a:lnTo>
                  <a:lnTo>
                    <a:pt x="382041" y="4572"/>
                  </a:lnTo>
                  <a:lnTo>
                    <a:pt x="380555" y="12153"/>
                  </a:lnTo>
                  <a:lnTo>
                    <a:pt x="379018" y="22821"/>
                  </a:lnTo>
                  <a:lnTo>
                    <a:pt x="377482" y="28917"/>
                  </a:lnTo>
                  <a:lnTo>
                    <a:pt x="353123" y="31953"/>
                  </a:lnTo>
                  <a:lnTo>
                    <a:pt x="348551" y="33489"/>
                  </a:lnTo>
                  <a:lnTo>
                    <a:pt x="345528" y="33489"/>
                  </a:lnTo>
                  <a:lnTo>
                    <a:pt x="345528" y="41084"/>
                  </a:lnTo>
                  <a:lnTo>
                    <a:pt x="348551" y="42621"/>
                  </a:lnTo>
                  <a:lnTo>
                    <a:pt x="350088" y="42621"/>
                  </a:lnTo>
                  <a:lnTo>
                    <a:pt x="354139" y="42151"/>
                  </a:lnTo>
                  <a:lnTo>
                    <a:pt x="361848" y="41084"/>
                  </a:lnTo>
                  <a:lnTo>
                    <a:pt x="370217" y="40017"/>
                  </a:lnTo>
                  <a:lnTo>
                    <a:pt x="375983" y="39535"/>
                  </a:lnTo>
                  <a:lnTo>
                    <a:pt x="371983" y="53073"/>
                  </a:lnTo>
                  <a:lnTo>
                    <a:pt x="366839" y="67729"/>
                  </a:lnTo>
                  <a:lnTo>
                    <a:pt x="360540" y="82384"/>
                  </a:lnTo>
                  <a:lnTo>
                    <a:pt x="353123" y="95897"/>
                  </a:lnTo>
                  <a:lnTo>
                    <a:pt x="351624" y="98920"/>
                  </a:lnTo>
                  <a:lnTo>
                    <a:pt x="350088" y="100457"/>
                  </a:lnTo>
                  <a:lnTo>
                    <a:pt x="350088" y="105029"/>
                  </a:lnTo>
                  <a:lnTo>
                    <a:pt x="354660" y="106514"/>
                  </a:lnTo>
                  <a:lnTo>
                    <a:pt x="360756" y="106514"/>
                  </a:lnTo>
                  <a:lnTo>
                    <a:pt x="365328" y="98920"/>
                  </a:lnTo>
                  <a:lnTo>
                    <a:pt x="368274" y="91528"/>
                  </a:lnTo>
                  <a:lnTo>
                    <a:pt x="373773" y="78511"/>
                  </a:lnTo>
                  <a:lnTo>
                    <a:pt x="378561" y="65443"/>
                  </a:lnTo>
                  <a:lnTo>
                    <a:pt x="382917" y="51727"/>
                  </a:lnTo>
                  <a:lnTo>
                    <a:pt x="386245" y="39535"/>
                  </a:lnTo>
                  <a:lnTo>
                    <a:pt x="386651" y="38049"/>
                  </a:lnTo>
                  <a:lnTo>
                    <a:pt x="397268" y="38049"/>
                  </a:lnTo>
                  <a:lnTo>
                    <a:pt x="406958" y="40119"/>
                  </a:lnTo>
                  <a:lnTo>
                    <a:pt x="411937" y="45466"/>
                  </a:lnTo>
                  <a:lnTo>
                    <a:pt x="413766" y="52806"/>
                  </a:lnTo>
                  <a:lnTo>
                    <a:pt x="413918" y="57556"/>
                  </a:lnTo>
                  <a:lnTo>
                    <a:pt x="413893" y="62407"/>
                  </a:lnTo>
                  <a:lnTo>
                    <a:pt x="412267" y="81127"/>
                  </a:lnTo>
                  <a:lnTo>
                    <a:pt x="407936" y="91528"/>
                  </a:lnTo>
                  <a:lnTo>
                    <a:pt x="402463" y="95351"/>
                  </a:lnTo>
                  <a:lnTo>
                    <a:pt x="397268" y="95897"/>
                  </a:lnTo>
                  <a:lnTo>
                    <a:pt x="385114" y="95897"/>
                  </a:lnTo>
                  <a:lnTo>
                    <a:pt x="383578" y="97383"/>
                  </a:lnTo>
                  <a:lnTo>
                    <a:pt x="383578" y="108051"/>
                  </a:lnTo>
                  <a:lnTo>
                    <a:pt x="397268" y="108051"/>
                  </a:lnTo>
                  <a:lnTo>
                    <a:pt x="407974" y="106489"/>
                  </a:lnTo>
                  <a:lnTo>
                    <a:pt x="416687" y="100063"/>
                  </a:lnTo>
                  <a:lnTo>
                    <a:pt x="422554" y="86220"/>
                  </a:lnTo>
                  <a:lnTo>
                    <a:pt x="424700" y="62407"/>
                  </a:lnTo>
                  <a:close/>
                </a:path>
                <a:path w="511810" h="111125">
                  <a:moveTo>
                    <a:pt x="455117" y="70002"/>
                  </a:moveTo>
                  <a:lnTo>
                    <a:pt x="437146" y="20675"/>
                  </a:lnTo>
                  <a:lnTo>
                    <a:pt x="429272" y="15176"/>
                  </a:lnTo>
                  <a:lnTo>
                    <a:pt x="426199" y="15176"/>
                  </a:lnTo>
                  <a:lnTo>
                    <a:pt x="423164" y="18262"/>
                  </a:lnTo>
                  <a:lnTo>
                    <a:pt x="423164" y="21285"/>
                  </a:lnTo>
                  <a:lnTo>
                    <a:pt x="427736" y="25844"/>
                  </a:lnTo>
                  <a:lnTo>
                    <a:pt x="434632" y="37185"/>
                  </a:lnTo>
                  <a:lnTo>
                    <a:pt x="439534" y="47942"/>
                  </a:lnTo>
                  <a:lnTo>
                    <a:pt x="442722" y="57556"/>
                  </a:lnTo>
                  <a:lnTo>
                    <a:pt x="444449" y="65252"/>
                  </a:lnTo>
                  <a:lnTo>
                    <a:pt x="444500" y="71539"/>
                  </a:lnTo>
                  <a:lnTo>
                    <a:pt x="452094" y="71539"/>
                  </a:lnTo>
                  <a:lnTo>
                    <a:pt x="455117" y="70002"/>
                  </a:lnTo>
                  <a:close/>
                </a:path>
                <a:path w="511810" h="111125">
                  <a:moveTo>
                    <a:pt x="511467" y="89789"/>
                  </a:moveTo>
                  <a:lnTo>
                    <a:pt x="509866" y="81318"/>
                  </a:lnTo>
                  <a:lnTo>
                    <a:pt x="506552" y="76098"/>
                  </a:lnTo>
                  <a:lnTo>
                    <a:pt x="505574" y="74561"/>
                  </a:lnTo>
                  <a:lnTo>
                    <a:pt x="503834" y="73329"/>
                  </a:lnTo>
                  <a:lnTo>
                    <a:pt x="503834" y="82156"/>
                  </a:lnTo>
                  <a:lnTo>
                    <a:pt x="503834" y="95897"/>
                  </a:lnTo>
                  <a:lnTo>
                    <a:pt x="497776" y="101942"/>
                  </a:lnTo>
                  <a:lnTo>
                    <a:pt x="484035" y="101942"/>
                  </a:lnTo>
                  <a:lnTo>
                    <a:pt x="479475" y="95897"/>
                  </a:lnTo>
                  <a:lnTo>
                    <a:pt x="479475" y="82156"/>
                  </a:lnTo>
                  <a:lnTo>
                    <a:pt x="484035" y="76098"/>
                  </a:lnTo>
                  <a:lnTo>
                    <a:pt x="497776" y="76098"/>
                  </a:lnTo>
                  <a:lnTo>
                    <a:pt x="503834" y="82156"/>
                  </a:lnTo>
                  <a:lnTo>
                    <a:pt x="503834" y="73329"/>
                  </a:lnTo>
                  <a:lnTo>
                    <a:pt x="499262" y="70091"/>
                  </a:lnTo>
                  <a:lnTo>
                    <a:pt x="491680" y="68465"/>
                  </a:lnTo>
                  <a:lnTo>
                    <a:pt x="483196" y="70091"/>
                  </a:lnTo>
                  <a:lnTo>
                    <a:pt x="476427" y="74561"/>
                  </a:lnTo>
                  <a:lnTo>
                    <a:pt x="471957" y="81318"/>
                  </a:lnTo>
                  <a:lnTo>
                    <a:pt x="470344" y="89789"/>
                  </a:lnTo>
                  <a:lnTo>
                    <a:pt x="471957" y="97383"/>
                  </a:lnTo>
                  <a:lnTo>
                    <a:pt x="476427" y="103695"/>
                  </a:lnTo>
                  <a:lnTo>
                    <a:pt x="483196" y="108000"/>
                  </a:lnTo>
                  <a:lnTo>
                    <a:pt x="491680" y="109588"/>
                  </a:lnTo>
                  <a:lnTo>
                    <a:pt x="499262" y="108000"/>
                  </a:lnTo>
                  <a:lnTo>
                    <a:pt x="505574" y="103695"/>
                  </a:lnTo>
                  <a:lnTo>
                    <a:pt x="506755" y="101942"/>
                  </a:lnTo>
                  <a:lnTo>
                    <a:pt x="509866" y="97383"/>
                  </a:lnTo>
                  <a:lnTo>
                    <a:pt x="511467" y="89789"/>
                  </a:lnTo>
                  <a:close/>
                </a:path>
              </a:pathLst>
            </a:custGeom>
            <a:solidFill>
              <a:srgbClr val="4A4B4D"/>
            </a:solidFill>
          </p:spPr>
          <p:txBody>
            <a:bodyPr wrap="square" lIns="0" tIns="0" rIns="0" bIns="0" rtlCol="0"/>
            <a:lstStyle/>
            <a:p>
              <a:endParaRPr/>
            </a:p>
          </p:txBody>
        </p:sp>
        <p:pic>
          <p:nvPicPr>
            <p:cNvPr id="54" name="object 54"/>
            <p:cNvPicPr/>
            <p:nvPr/>
          </p:nvPicPr>
          <p:blipFill>
            <a:blip r:embed="rId34" cstate="print"/>
            <a:stretch>
              <a:fillRect/>
            </a:stretch>
          </p:blipFill>
          <p:spPr>
            <a:xfrm>
              <a:off x="1073200" y="9158934"/>
              <a:ext cx="1928710" cy="123329"/>
            </a:xfrm>
            <a:prstGeom prst="rect">
              <a:avLst/>
            </a:prstGeom>
          </p:spPr>
        </p:pic>
        <p:pic>
          <p:nvPicPr>
            <p:cNvPr id="55" name="object 55"/>
            <p:cNvPicPr/>
            <p:nvPr/>
          </p:nvPicPr>
          <p:blipFill>
            <a:blip r:embed="rId35" cstate="print"/>
            <a:stretch>
              <a:fillRect/>
            </a:stretch>
          </p:blipFill>
          <p:spPr>
            <a:xfrm>
              <a:off x="3114522" y="9157448"/>
              <a:ext cx="3632149" cy="124815"/>
            </a:xfrm>
            <a:prstGeom prst="rect">
              <a:avLst/>
            </a:prstGeom>
          </p:spPr>
        </p:pic>
        <p:pic>
          <p:nvPicPr>
            <p:cNvPr id="56" name="object 56"/>
            <p:cNvPicPr/>
            <p:nvPr/>
          </p:nvPicPr>
          <p:blipFill>
            <a:blip r:embed="rId36" cstate="print"/>
            <a:stretch>
              <a:fillRect/>
            </a:stretch>
          </p:blipFill>
          <p:spPr>
            <a:xfrm>
              <a:off x="1202575" y="9367494"/>
              <a:ext cx="1945436" cy="120243"/>
            </a:xfrm>
            <a:prstGeom prst="rect">
              <a:avLst/>
            </a:prstGeom>
          </p:spPr>
        </p:pic>
        <p:pic>
          <p:nvPicPr>
            <p:cNvPr id="57" name="object 57"/>
            <p:cNvPicPr/>
            <p:nvPr/>
          </p:nvPicPr>
          <p:blipFill>
            <a:blip r:embed="rId37" cstate="print"/>
            <a:stretch>
              <a:fillRect/>
            </a:stretch>
          </p:blipFill>
          <p:spPr>
            <a:xfrm>
              <a:off x="3291141" y="9362922"/>
              <a:ext cx="3458565" cy="123329"/>
            </a:xfrm>
            <a:prstGeom prst="rect">
              <a:avLst/>
            </a:prstGeom>
          </p:spPr>
        </p:pic>
        <p:pic>
          <p:nvPicPr>
            <p:cNvPr id="58" name="object 58"/>
            <p:cNvPicPr/>
            <p:nvPr/>
          </p:nvPicPr>
          <p:blipFill>
            <a:blip r:embed="rId38" cstate="print"/>
            <a:stretch>
              <a:fillRect/>
            </a:stretch>
          </p:blipFill>
          <p:spPr>
            <a:xfrm>
              <a:off x="1199553" y="9571481"/>
              <a:ext cx="3454006" cy="118719"/>
            </a:xfrm>
            <a:prstGeom prst="rect">
              <a:avLst/>
            </a:prstGeom>
          </p:spPr>
        </p:pic>
        <p:sp>
          <p:nvSpPr>
            <p:cNvPr id="59" name="object 59"/>
            <p:cNvSpPr/>
            <p:nvPr/>
          </p:nvSpPr>
          <p:spPr>
            <a:xfrm>
              <a:off x="4814887" y="9576053"/>
              <a:ext cx="511809" cy="113030"/>
            </a:xfrm>
            <a:custGeom>
              <a:avLst/>
              <a:gdLst/>
              <a:ahLst/>
              <a:cxnLst/>
              <a:rect l="l" t="t" r="r" b="b"/>
              <a:pathLst>
                <a:path w="511810" h="113029">
                  <a:moveTo>
                    <a:pt x="111125" y="56299"/>
                  </a:moveTo>
                  <a:lnTo>
                    <a:pt x="106819" y="34683"/>
                  </a:lnTo>
                  <a:lnTo>
                    <a:pt x="106565" y="34302"/>
                  </a:lnTo>
                  <a:lnTo>
                    <a:pt x="106565" y="56299"/>
                  </a:lnTo>
                  <a:lnTo>
                    <a:pt x="102539" y="76593"/>
                  </a:lnTo>
                  <a:lnTo>
                    <a:pt x="91528" y="93040"/>
                  </a:lnTo>
                  <a:lnTo>
                    <a:pt x="75095" y="104076"/>
                  </a:lnTo>
                  <a:lnTo>
                    <a:pt x="54813" y="108089"/>
                  </a:lnTo>
                  <a:lnTo>
                    <a:pt x="35407" y="104076"/>
                  </a:lnTo>
                  <a:lnTo>
                    <a:pt x="19443" y="93040"/>
                  </a:lnTo>
                  <a:lnTo>
                    <a:pt x="8597" y="76593"/>
                  </a:lnTo>
                  <a:lnTo>
                    <a:pt x="4610" y="56299"/>
                  </a:lnTo>
                  <a:lnTo>
                    <a:pt x="8597" y="36017"/>
                  </a:lnTo>
                  <a:lnTo>
                    <a:pt x="19443" y="19596"/>
                  </a:lnTo>
                  <a:lnTo>
                    <a:pt x="35407" y="8585"/>
                  </a:lnTo>
                  <a:lnTo>
                    <a:pt x="54813" y="4559"/>
                  </a:lnTo>
                  <a:lnTo>
                    <a:pt x="75095" y="8585"/>
                  </a:lnTo>
                  <a:lnTo>
                    <a:pt x="91528" y="19596"/>
                  </a:lnTo>
                  <a:lnTo>
                    <a:pt x="102539" y="36017"/>
                  </a:lnTo>
                  <a:lnTo>
                    <a:pt x="106565" y="56299"/>
                  </a:lnTo>
                  <a:lnTo>
                    <a:pt x="106565" y="34302"/>
                  </a:lnTo>
                  <a:lnTo>
                    <a:pt x="94970" y="16751"/>
                  </a:lnTo>
                  <a:lnTo>
                    <a:pt x="77165" y="4559"/>
                  </a:lnTo>
                  <a:lnTo>
                    <a:pt x="54813" y="0"/>
                  </a:lnTo>
                  <a:lnTo>
                    <a:pt x="33388" y="4521"/>
                  </a:lnTo>
                  <a:lnTo>
                    <a:pt x="15976" y="16751"/>
                  </a:lnTo>
                  <a:lnTo>
                    <a:pt x="4279" y="34683"/>
                  </a:lnTo>
                  <a:lnTo>
                    <a:pt x="0" y="56299"/>
                  </a:lnTo>
                  <a:lnTo>
                    <a:pt x="4279" y="77965"/>
                  </a:lnTo>
                  <a:lnTo>
                    <a:pt x="15976" y="95910"/>
                  </a:lnTo>
                  <a:lnTo>
                    <a:pt x="33388" y="108140"/>
                  </a:lnTo>
                  <a:lnTo>
                    <a:pt x="54813" y="112661"/>
                  </a:lnTo>
                  <a:lnTo>
                    <a:pt x="77101" y="108140"/>
                  </a:lnTo>
                  <a:lnTo>
                    <a:pt x="94970" y="95910"/>
                  </a:lnTo>
                  <a:lnTo>
                    <a:pt x="106819" y="77965"/>
                  </a:lnTo>
                  <a:lnTo>
                    <a:pt x="111125" y="56299"/>
                  </a:lnTo>
                  <a:close/>
                </a:path>
                <a:path w="511810" h="113029">
                  <a:moveTo>
                    <a:pt x="203898" y="62407"/>
                  </a:moveTo>
                  <a:lnTo>
                    <a:pt x="175069" y="28917"/>
                  </a:lnTo>
                  <a:lnTo>
                    <a:pt x="169024" y="28917"/>
                  </a:lnTo>
                  <a:lnTo>
                    <a:pt x="169024" y="27381"/>
                  </a:lnTo>
                  <a:lnTo>
                    <a:pt x="173583" y="9118"/>
                  </a:lnTo>
                  <a:lnTo>
                    <a:pt x="173583" y="3022"/>
                  </a:lnTo>
                  <a:lnTo>
                    <a:pt x="170510" y="1536"/>
                  </a:lnTo>
                  <a:lnTo>
                    <a:pt x="165938" y="1536"/>
                  </a:lnTo>
                  <a:lnTo>
                    <a:pt x="162915" y="3022"/>
                  </a:lnTo>
                  <a:lnTo>
                    <a:pt x="162915" y="6096"/>
                  </a:lnTo>
                  <a:lnTo>
                    <a:pt x="161378" y="12153"/>
                  </a:lnTo>
                  <a:lnTo>
                    <a:pt x="159842" y="24358"/>
                  </a:lnTo>
                  <a:lnTo>
                    <a:pt x="158356" y="30454"/>
                  </a:lnTo>
                  <a:lnTo>
                    <a:pt x="133997" y="33477"/>
                  </a:lnTo>
                  <a:lnTo>
                    <a:pt x="129425" y="33477"/>
                  </a:lnTo>
                  <a:lnTo>
                    <a:pt x="126352" y="35013"/>
                  </a:lnTo>
                  <a:lnTo>
                    <a:pt x="126352" y="41122"/>
                  </a:lnTo>
                  <a:lnTo>
                    <a:pt x="127889" y="44145"/>
                  </a:lnTo>
                  <a:lnTo>
                    <a:pt x="132461" y="44145"/>
                  </a:lnTo>
                  <a:lnTo>
                    <a:pt x="152247" y="41122"/>
                  </a:lnTo>
                  <a:lnTo>
                    <a:pt x="155282" y="41122"/>
                  </a:lnTo>
                  <a:lnTo>
                    <a:pt x="140741" y="83045"/>
                  </a:lnTo>
                  <a:lnTo>
                    <a:pt x="131038" y="100291"/>
                  </a:lnTo>
                  <a:lnTo>
                    <a:pt x="130924" y="106553"/>
                  </a:lnTo>
                  <a:lnTo>
                    <a:pt x="133997" y="108089"/>
                  </a:lnTo>
                  <a:lnTo>
                    <a:pt x="140093" y="108089"/>
                  </a:lnTo>
                  <a:lnTo>
                    <a:pt x="144665" y="98958"/>
                  </a:lnTo>
                  <a:lnTo>
                    <a:pt x="147688" y="91325"/>
                  </a:lnTo>
                  <a:lnTo>
                    <a:pt x="153987" y="78765"/>
                  </a:lnTo>
                  <a:lnTo>
                    <a:pt x="159296" y="66040"/>
                  </a:lnTo>
                  <a:lnTo>
                    <a:pt x="163741" y="53022"/>
                  </a:lnTo>
                  <a:lnTo>
                    <a:pt x="167043" y="41122"/>
                  </a:lnTo>
                  <a:lnTo>
                    <a:pt x="167474" y="39585"/>
                  </a:lnTo>
                  <a:lnTo>
                    <a:pt x="176606" y="39585"/>
                  </a:lnTo>
                  <a:lnTo>
                    <a:pt x="186270" y="41452"/>
                  </a:lnTo>
                  <a:lnTo>
                    <a:pt x="191236" y="46443"/>
                  </a:lnTo>
                  <a:lnTo>
                    <a:pt x="193065" y="53721"/>
                  </a:lnTo>
                  <a:lnTo>
                    <a:pt x="193205" y="58432"/>
                  </a:lnTo>
                  <a:lnTo>
                    <a:pt x="193090" y="65430"/>
                  </a:lnTo>
                  <a:lnTo>
                    <a:pt x="191782" y="82651"/>
                  </a:lnTo>
                  <a:lnTo>
                    <a:pt x="187807" y="93052"/>
                  </a:lnTo>
                  <a:lnTo>
                    <a:pt x="182422" y="96875"/>
                  </a:lnTo>
                  <a:lnTo>
                    <a:pt x="176606" y="97421"/>
                  </a:lnTo>
                  <a:lnTo>
                    <a:pt x="175069" y="97421"/>
                  </a:lnTo>
                  <a:lnTo>
                    <a:pt x="169024" y="95885"/>
                  </a:lnTo>
                  <a:lnTo>
                    <a:pt x="164401" y="95885"/>
                  </a:lnTo>
                  <a:lnTo>
                    <a:pt x="162915" y="98958"/>
                  </a:lnTo>
                  <a:lnTo>
                    <a:pt x="162915" y="105016"/>
                  </a:lnTo>
                  <a:lnTo>
                    <a:pt x="164401" y="108089"/>
                  </a:lnTo>
                  <a:lnTo>
                    <a:pt x="178142" y="108089"/>
                  </a:lnTo>
                  <a:lnTo>
                    <a:pt x="188582" y="106553"/>
                  </a:lnTo>
                  <a:lnTo>
                    <a:pt x="196761" y="100291"/>
                  </a:lnTo>
                  <a:lnTo>
                    <a:pt x="197904" y="97421"/>
                  </a:lnTo>
                  <a:lnTo>
                    <a:pt x="202095" y="86906"/>
                  </a:lnTo>
                  <a:lnTo>
                    <a:pt x="203822" y="66040"/>
                  </a:lnTo>
                  <a:lnTo>
                    <a:pt x="203898" y="62407"/>
                  </a:lnTo>
                  <a:close/>
                </a:path>
                <a:path w="511810" h="113029">
                  <a:moveTo>
                    <a:pt x="235991" y="66967"/>
                  </a:moveTo>
                  <a:lnTo>
                    <a:pt x="232981" y="52082"/>
                  </a:lnTo>
                  <a:lnTo>
                    <a:pt x="225691" y="35610"/>
                  </a:lnTo>
                  <a:lnTo>
                    <a:pt x="216687" y="22263"/>
                  </a:lnTo>
                  <a:lnTo>
                    <a:pt x="208559" y="16764"/>
                  </a:lnTo>
                  <a:lnTo>
                    <a:pt x="205536" y="16764"/>
                  </a:lnTo>
                  <a:lnTo>
                    <a:pt x="204000" y="18249"/>
                  </a:lnTo>
                  <a:lnTo>
                    <a:pt x="204000" y="22809"/>
                  </a:lnTo>
                  <a:lnTo>
                    <a:pt x="205536" y="24358"/>
                  </a:lnTo>
                  <a:lnTo>
                    <a:pt x="207073" y="27381"/>
                  </a:lnTo>
                  <a:lnTo>
                    <a:pt x="214591" y="38684"/>
                  </a:lnTo>
                  <a:lnTo>
                    <a:pt x="219430" y="49276"/>
                  </a:lnTo>
                  <a:lnTo>
                    <a:pt x="222250" y="58432"/>
                  </a:lnTo>
                  <a:lnTo>
                    <a:pt x="223786" y="65430"/>
                  </a:lnTo>
                  <a:lnTo>
                    <a:pt x="225323" y="70040"/>
                  </a:lnTo>
                  <a:lnTo>
                    <a:pt x="225323" y="73063"/>
                  </a:lnTo>
                  <a:lnTo>
                    <a:pt x="232918" y="73063"/>
                  </a:lnTo>
                  <a:lnTo>
                    <a:pt x="235991" y="71526"/>
                  </a:lnTo>
                  <a:lnTo>
                    <a:pt x="235991" y="66967"/>
                  </a:lnTo>
                  <a:close/>
                </a:path>
                <a:path w="511810" h="113029">
                  <a:moveTo>
                    <a:pt x="328815" y="18249"/>
                  </a:moveTo>
                  <a:lnTo>
                    <a:pt x="325780" y="15227"/>
                  </a:lnTo>
                  <a:lnTo>
                    <a:pt x="322757" y="15227"/>
                  </a:lnTo>
                  <a:lnTo>
                    <a:pt x="321221" y="16764"/>
                  </a:lnTo>
                  <a:lnTo>
                    <a:pt x="319684" y="16764"/>
                  </a:lnTo>
                  <a:lnTo>
                    <a:pt x="289267" y="48704"/>
                  </a:lnTo>
                  <a:lnTo>
                    <a:pt x="258813" y="16764"/>
                  </a:lnTo>
                  <a:lnTo>
                    <a:pt x="257276" y="15227"/>
                  </a:lnTo>
                  <a:lnTo>
                    <a:pt x="254254" y="15227"/>
                  </a:lnTo>
                  <a:lnTo>
                    <a:pt x="251218" y="18249"/>
                  </a:lnTo>
                  <a:lnTo>
                    <a:pt x="251218" y="22809"/>
                  </a:lnTo>
                  <a:lnTo>
                    <a:pt x="252704" y="24358"/>
                  </a:lnTo>
                  <a:lnTo>
                    <a:pt x="283171" y="54813"/>
                  </a:lnTo>
                  <a:lnTo>
                    <a:pt x="252704" y="85217"/>
                  </a:lnTo>
                  <a:lnTo>
                    <a:pt x="251218" y="85217"/>
                  </a:lnTo>
                  <a:lnTo>
                    <a:pt x="251218" y="91325"/>
                  </a:lnTo>
                  <a:lnTo>
                    <a:pt x="254254" y="92862"/>
                  </a:lnTo>
                  <a:lnTo>
                    <a:pt x="257276" y="92862"/>
                  </a:lnTo>
                  <a:lnTo>
                    <a:pt x="289267" y="60858"/>
                  </a:lnTo>
                  <a:lnTo>
                    <a:pt x="321221" y="92862"/>
                  </a:lnTo>
                  <a:lnTo>
                    <a:pt x="325780" y="92862"/>
                  </a:lnTo>
                  <a:lnTo>
                    <a:pt x="328815" y="91325"/>
                  </a:lnTo>
                  <a:lnTo>
                    <a:pt x="328815" y="86766"/>
                  </a:lnTo>
                  <a:lnTo>
                    <a:pt x="327317" y="86766"/>
                  </a:lnTo>
                  <a:lnTo>
                    <a:pt x="327317" y="85217"/>
                  </a:lnTo>
                  <a:lnTo>
                    <a:pt x="302907" y="60858"/>
                  </a:lnTo>
                  <a:lnTo>
                    <a:pt x="296862" y="54813"/>
                  </a:lnTo>
                  <a:lnTo>
                    <a:pt x="302971" y="48704"/>
                  </a:lnTo>
                  <a:lnTo>
                    <a:pt x="327317" y="24358"/>
                  </a:lnTo>
                  <a:lnTo>
                    <a:pt x="327317" y="22809"/>
                  </a:lnTo>
                  <a:lnTo>
                    <a:pt x="328815" y="22809"/>
                  </a:lnTo>
                  <a:lnTo>
                    <a:pt x="328815" y="18249"/>
                  </a:lnTo>
                  <a:close/>
                </a:path>
                <a:path w="511810" h="113029">
                  <a:moveTo>
                    <a:pt x="423113" y="62407"/>
                  </a:moveTo>
                  <a:lnTo>
                    <a:pt x="394296" y="28917"/>
                  </a:lnTo>
                  <a:lnTo>
                    <a:pt x="388188" y="28917"/>
                  </a:lnTo>
                  <a:lnTo>
                    <a:pt x="388188" y="27381"/>
                  </a:lnTo>
                  <a:lnTo>
                    <a:pt x="392760" y="9118"/>
                  </a:lnTo>
                  <a:lnTo>
                    <a:pt x="392760" y="3022"/>
                  </a:lnTo>
                  <a:lnTo>
                    <a:pt x="389724" y="1536"/>
                  </a:lnTo>
                  <a:lnTo>
                    <a:pt x="385165" y="1536"/>
                  </a:lnTo>
                  <a:lnTo>
                    <a:pt x="382092" y="3022"/>
                  </a:lnTo>
                  <a:lnTo>
                    <a:pt x="382092" y="6096"/>
                  </a:lnTo>
                  <a:lnTo>
                    <a:pt x="380606" y="12153"/>
                  </a:lnTo>
                  <a:lnTo>
                    <a:pt x="379069" y="24358"/>
                  </a:lnTo>
                  <a:lnTo>
                    <a:pt x="377532" y="30454"/>
                  </a:lnTo>
                  <a:lnTo>
                    <a:pt x="353174" y="33477"/>
                  </a:lnTo>
                  <a:lnTo>
                    <a:pt x="348602" y="33477"/>
                  </a:lnTo>
                  <a:lnTo>
                    <a:pt x="345579" y="35013"/>
                  </a:lnTo>
                  <a:lnTo>
                    <a:pt x="345579" y="41122"/>
                  </a:lnTo>
                  <a:lnTo>
                    <a:pt x="347116" y="44145"/>
                  </a:lnTo>
                  <a:lnTo>
                    <a:pt x="351675" y="44145"/>
                  </a:lnTo>
                  <a:lnTo>
                    <a:pt x="371475" y="41122"/>
                  </a:lnTo>
                  <a:lnTo>
                    <a:pt x="374497" y="41122"/>
                  </a:lnTo>
                  <a:lnTo>
                    <a:pt x="359943" y="83045"/>
                  </a:lnTo>
                  <a:lnTo>
                    <a:pt x="350240" y="100291"/>
                  </a:lnTo>
                  <a:lnTo>
                    <a:pt x="350139" y="106553"/>
                  </a:lnTo>
                  <a:lnTo>
                    <a:pt x="353174" y="108089"/>
                  </a:lnTo>
                  <a:lnTo>
                    <a:pt x="359270" y="108089"/>
                  </a:lnTo>
                  <a:lnTo>
                    <a:pt x="363829" y="98958"/>
                  </a:lnTo>
                  <a:lnTo>
                    <a:pt x="366915" y="91325"/>
                  </a:lnTo>
                  <a:lnTo>
                    <a:pt x="373202" y="78765"/>
                  </a:lnTo>
                  <a:lnTo>
                    <a:pt x="378485" y="66040"/>
                  </a:lnTo>
                  <a:lnTo>
                    <a:pt x="382917" y="53022"/>
                  </a:lnTo>
                  <a:lnTo>
                    <a:pt x="386219" y="41122"/>
                  </a:lnTo>
                  <a:lnTo>
                    <a:pt x="386651" y="39585"/>
                  </a:lnTo>
                  <a:lnTo>
                    <a:pt x="395833" y="39585"/>
                  </a:lnTo>
                  <a:lnTo>
                    <a:pt x="405485" y="41452"/>
                  </a:lnTo>
                  <a:lnTo>
                    <a:pt x="410451" y="46443"/>
                  </a:lnTo>
                  <a:lnTo>
                    <a:pt x="412280" y="53721"/>
                  </a:lnTo>
                  <a:lnTo>
                    <a:pt x="412419" y="58432"/>
                  </a:lnTo>
                  <a:lnTo>
                    <a:pt x="412305" y="65430"/>
                  </a:lnTo>
                  <a:lnTo>
                    <a:pt x="410997" y="82651"/>
                  </a:lnTo>
                  <a:lnTo>
                    <a:pt x="407035" y="93052"/>
                  </a:lnTo>
                  <a:lnTo>
                    <a:pt x="401637" y="96875"/>
                  </a:lnTo>
                  <a:lnTo>
                    <a:pt x="395833" y="97421"/>
                  </a:lnTo>
                  <a:lnTo>
                    <a:pt x="394296" y="97421"/>
                  </a:lnTo>
                  <a:lnTo>
                    <a:pt x="388188" y="95885"/>
                  </a:lnTo>
                  <a:lnTo>
                    <a:pt x="383628" y="95885"/>
                  </a:lnTo>
                  <a:lnTo>
                    <a:pt x="382092" y="98958"/>
                  </a:lnTo>
                  <a:lnTo>
                    <a:pt x="382092" y="105016"/>
                  </a:lnTo>
                  <a:lnTo>
                    <a:pt x="383628" y="108089"/>
                  </a:lnTo>
                  <a:lnTo>
                    <a:pt x="397319" y="108089"/>
                  </a:lnTo>
                  <a:lnTo>
                    <a:pt x="407784" y="106553"/>
                  </a:lnTo>
                  <a:lnTo>
                    <a:pt x="415975" y="100291"/>
                  </a:lnTo>
                  <a:lnTo>
                    <a:pt x="417106" y="97421"/>
                  </a:lnTo>
                  <a:lnTo>
                    <a:pt x="421309" y="86906"/>
                  </a:lnTo>
                  <a:lnTo>
                    <a:pt x="423037" y="66040"/>
                  </a:lnTo>
                  <a:lnTo>
                    <a:pt x="423113" y="62407"/>
                  </a:lnTo>
                  <a:close/>
                </a:path>
                <a:path w="511810" h="113029">
                  <a:moveTo>
                    <a:pt x="455168" y="66967"/>
                  </a:moveTo>
                  <a:lnTo>
                    <a:pt x="452170" y="52082"/>
                  </a:lnTo>
                  <a:lnTo>
                    <a:pt x="444893" y="35610"/>
                  </a:lnTo>
                  <a:lnTo>
                    <a:pt x="435902" y="22263"/>
                  </a:lnTo>
                  <a:lnTo>
                    <a:pt x="427786" y="16764"/>
                  </a:lnTo>
                  <a:lnTo>
                    <a:pt x="424751" y="16764"/>
                  </a:lnTo>
                  <a:lnTo>
                    <a:pt x="423214" y="18249"/>
                  </a:lnTo>
                  <a:lnTo>
                    <a:pt x="423214" y="22809"/>
                  </a:lnTo>
                  <a:lnTo>
                    <a:pt x="424751" y="24358"/>
                  </a:lnTo>
                  <a:lnTo>
                    <a:pt x="426250" y="27381"/>
                  </a:lnTo>
                  <a:lnTo>
                    <a:pt x="433793" y="38684"/>
                  </a:lnTo>
                  <a:lnTo>
                    <a:pt x="438619" y="49276"/>
                  </a:lnTo>
                  <a:lnTo>
                    <a:pt x="441452" y="58432"/>
                  </a:lnTo>
                  <a:lnTo>
                    <a:pt x="443014" y="65430"/>
                  </a:lnTo>
                  <a:lnTo>
                    <a:pt x="444550" y="70040"/>
                  </a:lnTo>
                  <a:lnTo>
                    <a:pt x="444550" y="73063"/>
                  </a:lnTo>
                  <a:lnTo>
                    <a:pt x="452145" y="73063"/>
                  </a:lnTo>
                  <a:lnTo>
                    <a:pt x="455168" y="71526"/>
                  </a:lnTo>
                  <a:lnTo>
                    <a:pt x="455168" y="66967"/>
                  </a:lnTo>
                  <a:close/>
                </a:path>
                <a:path w="511810" h="113029">
                  <a:moveTo>
                    <a:pt x="511517" y="89789"/>
                  </a:moveTo>
                  <a:lnTo>
                    <a:pt x="509676" y="82232"/>
                  </a:lnTo>
                  <a:lnTo>
                    <a:pt x="506158" y="77635"/>
                  </a:lnTo>
                  <a:lnTo>
                    <a:pt x="504850" y="75933"/>
                  </a:lnTo>
                  <a:lnTo>
                    <a:pt x="502399" y="74396"/>
                  </a:lnTo>
                  <a:lnTo>
                    <a:pt x="502399" y="82194"/>
                  </a:lnTo>
                  <a:lnTo>
                    <a:pt x="502399" y="97421"/>
                  </a:lnTo>
                  <a:lnTo>
                    <a:pt x="497776" y="101993"/>
                  </a:lnTo>
                  <a:lnTo>
                    <a:pt x="484085" y="101993"/>
                  </a:lnTo>
                  <a:lnTo>
                    <a:pt x="478040" y="97421"/>
                  </a:lnTo>
                  <a:lnTo>
                    <a:pt x="478040" y="83731"/>
                  </a:lnTo>
                  <a:lnTo>
                    <a:pt x="484085" y="77635"/>
                  </a:lnTo>
                  <a:lnTo>
                    <a:pt x="496290" y="77635"/>
                  </a:lnTo>
                  <a:lnTo>
                    <a:pt x="502399" y="82194"/>
                  </a:lnTo>
                  <a:lnTo>
                    <a:pt x="502399" y="74396"/>
                  </a:lnTo>
                  <a:lnTo>
                    <a:pt x="498017" y="71640"/>
                  </a:lnTo>
                  <a:lnTo>
                    <a:pt x="490194" y="70040"/>
                  </a:lnTo>
                  <a:lnTo>
                    <a:pt x="482600" y="71640"/>
                  </a:lnTo>
                  <a:lnTo>
                    <a:pt x="476288" y="75933"/>
                  </a:lnTo>
                  <a:lnTo>
                    <a:pt x="471982" y="82232"/>
                  </a:lnTo>
                  <a:lnTo>
                    <a:pt x="470395" y="89789"/>
                  </a:lnTo>
                  <a:lnTo>
                    <a:pt x="471982" y="98272"/>
                  </a:lnTo>
                  <a:lnTo>
                    <a:pt x="476288" y="105041"/>
                  </a:lnTo>
                  <a:lnTo>
                    <a:pt x="482600" y="109512"/>
                  </a:lnTo>
                  <a:lnTo>
                    <a:pt x="490194" y="111125"/>
                  </a:lnTo>
                  <a:lnTo>
                    <a:pt x="498017" y="109512"/>
                  </a:lnTo>
                  <a:lnTo>
                    <a:pt x="504850" y="105041"/>
                  </a:lnTo>
                  <a:lnTo>
                    <a:pt x="507022" y="101993"/>
                  </a:lnTo>
                  <a:lnTo>
                    <a:pt x="509676" y="98272"/>
                  </a:lnTo>
                  <a:lnTo>
                    <a:pt x="511517" y="89789"/>
                  </a:lnTo>
                  <a:close/>
                </a:path>
              </a:pathLst>
            </a:custGeom>
            <a:solidFill>
              <a:srgbClr val="4A4B4D"/>
            </a:solidFill>
          </p:spPr>
          <p:txBody>
            <a:bodyPr wrap="square" lIns="0" tIns="0" rIns="0" bIns="0" rtlCol="0"/>
            <a:lstStyle/>
            <a:p>
              <a:endParaRPr/>
            </a:p>
          </p:txBody>
        </p:sp>
        <p:pic>
          <p:nvPicPr>
            <p:cNvPr id="60" name="object 60"/>
            <p:cNvPicPr/>
            <p:nvPr/>
          </p:nvPicPr>
          <p:blipFill>
            <a:blip r:embed="rId39" cstate="print"/>
            <a:stretch>
              <a:fillRect/>
            </a:stretch>
          </p:blipFill>
          <p:spPr>
            <a:xfrm>
              <a:off x="790028" y="3773195"/>
              <a:ext cx="132461" cy="1027506"/>
            </a:xfrm>
            <a:prstGeom prst="rect">
              <a:avLst/>
            </a:prstGeom>
          </p:spPr>
        </p:pic>
        <p:pic>
          <p:nvPicPr>
            <p:cNvPr id="61" name="object 61"/>
            <p:cNvPicPr/>
            <p:nvPr/>
          </p:nvPicPr>
          <p:blipFill>
            <a:blip r:embed="rId40" cstate="print"/>
            <a:stretch>
              <a:fillRect/>
            </a:stretch>
          </p:blipFill>
          <p:spPr>
            <a:xfrm>
              <a:off x="790028" y="6918172"/>
              <a:ext cx="127889" cy="532803"/>
            </a:xfrm>
            <a:prstGeom prst="rect">
              <a:avLst/>
            </a:prstGeom>
          </p:spPr>
        </p:pic>
        <p:pic>
          <p:nvPicPr>
            <p:cNvPr id="62" name="object 62"/>
            <p:cNvPicPr/>
            <p:nvPr/>
          </p:nvPicPr>
          <p:blipFill>
            <a:blip r:embed="rId41" cstate="print"/>
            <a:stretch>
              <a:fillRect/>
            </a:stretch>
          </p:blipFill>
          <p:spPr>
            <a:xfrm>
              <a:off x="790028" y="9264001"/>
              <a:ext cx="126352" cy="377482"/>
            </a:xfrm>
            <a:prstGeom prst="rect">
              <a:avLst/>
            </a:prstGeom>
          </p:spPr>
        </p:pic>
        <p:pic>
          <p:nvPicPr>
            <p:cNvPr id="63" name="object 63"/>
            <p:cNvPicPr/>
            <p:nvPr/>
          </p:nvPicPr>
          <p:blipFill>
            <a:blip r:embed="rId42" cstate="print"/>
            <a:stretch>
              <a:fillRect/>
            </a:stretch>
          </p:blipFill>
          <p:spPr>
            <a:xfrm>
              <a:off x="790028" y="8126856"/>
              <a:ext cx="129425" cy="770280"/>
            </a:xfrm>
            <a:prstGeom prst="rect">
              <a:avLst/>
            </a:prstGeom>
          </p:spPr>
        </p:pic>
      </p:grpSp>
      <p:grpSp>
        <p:nvGrpSpPr>
          <p:cNvPr id="64" name="object 64"/>
          <p:cNvGrpSpPr/>
          <p:nvPr/>
        </p:nvGrpSpPr>
        <p:grpSpPr>
          <a:xfrm>
            <a:off x="744385" y="2220467"/>
            <a:ext cx="811530" cy="172085"/>
            <a:chOff x="744385" y="2220467"/>
            <a:chExt cx="811530" cy="172085"/>
          </a:xfrm>
        </p:grpSpPr>
        <p:pic>
          <p:nvPicPr>
            <p:cNvPr id="65" name="object 65"/>
            <p:cNvPicPr/>
            <p:nvPr/>
          </p:nvPicPr>
          <p:blipFill>
            <a:blip r:embed="rId43" cstate="print"/>
            <a:stretch>
              <a:fillRect/>
            </a:stretch>
          </p:blipFill>
          <p:spPr>
            <a:xfrm>
              <a:off x="744385" y="2231135"/>
              <a:ext cx="159842" cy="159842"/>
            </a:xfrm>
            <a:prstGeom prst="rect">
              <a:avLst/>
            </a:prstGeom>
          </p:spPr>
        </p:pic>
        <p:pic>
          <p:nvPicPr>
            <p:cNvPr id="66" name="object 66"/>
            <p:cNvPicPr/>
            <p:nvPr/>
          </p:nvPicPr>
          <p:blipFill>
            <a:blip r:embed="rId44" cstate="print"/>
            <a:stretch>
              <a:fillRect/>
            </a:stretch>
          </p:blipFill>
          <p:spPr>
            <a:xfrm>
              <a:off x="925512" y="2250922"/>
              <a:ext cx="112661" cy="112661"/>
            </a:xfrm>
            <a:prstGeom prst="rect">
              <a:avLst/>
            </a:prstGeom>
          </p:spPr>
        </p:pic>
        <p:pic>
          <p:nvPicPr>
            <p:cNvPr id="67" name="object 67"/>
            <p:cNvPicPr/>
            <p:nvPr/>
          </p:nvPicPr>
          <p:blipFill>
            <a:blip r:embed="rId45" cstate="print"/>
            <a:stretch>
              <a:fillRect/>
            </a:stretch>
          </p:blipFill>
          <p:spPr>
            <a:xfrm>
              <a:off x="1059510" y="2243340"/>
              <a:ext cx="141528" cy="146100"/>
            </a:xfrm>
            <a:prstGeom prst="rect">
              <a:avLst/>
            </a:prstGeom>
          </p:spPr>
        </p:pic>
        <p:pic>
          <p:nvPicPr>
            <p:cNvPr id="68" name="object 68"/>
            <p:cNvPicPr/>
            <p:nvPr/>
          </p:nvPicPr>
          <p:blipFill>
            <a:blip r:embed="rId46" cstate="print"/>
            <a:stretch>
              <a:fillRect/>
            </a:stretch>
          </p:blipFill>
          <p:spPr>
            <a:xfrm>
              <a:off x="1220838" y="2232672"/>
              <a:ext cx="143116" cy="159842"/>
            </a:xfrm>
            <a:prstGeom prst="rect">
              <a:avLst/>
            </a:prstGeom>
          </p:spPr>
        </p:pic>
        <p:pic>
          <p:nvPicPr>
            <p:cNvPr id="69" name="object 69"/>
            <p:cNvPicPr/>
            <p:nvPr/>
          </p:nvPicPr>
          <p:blipFill>
            <a:blip r:embed="rId47" cstate="print"/>
            <a:stretch>
              <a:fillRect/>
            </a:stretch>
          </p:blipFill>
          <p:spPr>
            <a:xfrm>
              <a:off x="1386776" y="2220467"/>
              <a:ext cx="168973" cy="165938"/>
            </a:xfrm>
            <a:prstGeom prst="rect">
              <a:avLst/>
            </a:prstGeom>
          </p:spPr>
        </p:pic>
      </p:grpSp>
      <p:pic>
        <p:nvPicPr>
          <p:cNvPr id="70" name="object 70"/>
          <p:cNvPicPr/>
          <p:nvPr/>
        </p:nvPicPr>
        <p:blipFill>
          <a:blip r:embed="rId48" cstate="print"/>
          <a:stretch>
            <a:fillRect/>
          </a:stretch>
        </p:blipFill>
        <p:spPr>
          <a:xfrm>
            <a:off x="1738414" y="2275280"/>
            <a:ext cx="5098059" cy="115696"/>
          </a:xfrm>
          <a:prstGeom prst="rect">
            <a:avLst/>
          </a:prstGeom>
        </p:spPr>
      </p:pic>
      <p:grpSp>
        <p:nvGrpSpPr>
          <p:cNvPr id="71" name="object 71"/>
          <p:cNvGrpSpPr/>
          <p:nvPr/>
        </p:nvGrpSpPr>
        <p:grpSpPr>
          <a:xfrm>
            <a:off x="710907" y="1080286"/>
            <a:ext cx="6835140" cy="432434"/>
            <a:chOff x="710907" y="1080286"/>
            <a:chExt cx="6835140" cy="432434"/>
          </a:xfrm>
        </p:grpSpPr>
        <p:sp>
          <p:nvSpPr>
            <p:cNvPr id="72" name="object 72"/>
            <p:cNvSpPr/>
            <p:nvPr/>
          </p:nvSpPr>
          <p:spPr>
            <a:xfrm>
              <a:off x="710907" y="1080286"/>
              <a:ext cx="6835140" cy="432434"/>
            </a:xfrm>
            <a:custGeom>
              <a:avLst/>
              <a:gdLst/>
              <a:ahLst/>
              <a:cxnLst/>
              <a:rect l="l" t="t" r="r" b="b"/>
              <a:pathLst>
                <a:path w="6835140" h="432434">
                  <a:moveTo>
                    <a:pt x="6834936" y="432346"/>
                  </a:moveTo>
                  <a:lnTo>
                    <a:pt x="108089" y="432346"/>
                  </a:lnTo>
                  <a:lnTo>
                    <a:pt x="66147" y="423808"/>
                  </a:lnTo>
                  <a:lnTo>
                    <a:pt x="31775" y="400570"/>
                  </a:lnTo>
                  <a:lnTo>
                    <a:pt x="8537" y="366198"/>
                  </a:lnTo>
                  <a:lnTo>
                    <a:pt x="0" y="324256"/>
                  </a:lnTo>
                  <a:lnTo>
                    <a:pt x="0" y="108102"/>
                  </a:lnTo>
                  <a:lnTo>
                    <a:pt x="8537" y="66158"/>
                  </a:lnTo>
                  <a:lnTo>
                    <a:pt x="31775" y="31781"/>
                  </a:lnTo>
                  <a:lnTo>
                    <a:pt x="66147" y="8539"/>
                  </a:lnTo>
                  <a:lnTo>
                    <a:pt x="108089" y="0"/>
                  </a:lnTo>
                  <a:lnTo>
                    <a:pt x="6834936" y="0"/>
                  </a:lnTo>
                  <a:lnTo>
                    <a:pt x="6834936" y="432346"/>
                  </a:lnTo>
                  <a:close/>
                </a:path>
              </a:pathLst>
            </a:custGeom>
            <a:solidFill>
              <a:srgbClr val="00B6F0"/>
            </a:solidFill>
          </p:spPr>
          <p:txBody>
            <a:bodyPr wrap="square" lIns="0" tIns="0" rIns="0" bIns="0" rtlCol="0"/>
            <a:lstStyle/>
            <a:p>
              <a:endParaRPr/>
            </a:p>
          </p:txBody>
        </p:sp>
        <p:sp>
          <p:nvSpPr>
            <p:cNvPr id="73" name="object 73"/>
            <p:cNvSpPr/>
            <p:nvPr/>
          </p:nvSpPr>
          <p:spPr>
            <a:xfrm>
              <a:off x="968171" y="1231010"/>
              <a:ext cx="514984" cy="125095"/>
            </a:xfrm>
            <a:custGeom>
              <a:avLst/>
              <a:gdLst/>
              <a:ahLst/>
              <a:cxnLst/>
              <a:rect l="l" t="t" r="r" b="b"/>
              <a:pathLst>
                <a:path w="514984" h="125094">
                  <a:moveTo>
                    <a:pt x="63906" y="38049"/>
                  </a:moveTo>
                  <a:lnTo>
                    <a:pt x="51752" y="38049"/>
                  </a:lnTo>
                  <a:lnTo>
                    <a:pt x="50215" y="39585"/>
                  </a:lnTo>
                  <a:lnTo>
                    <a:pt x="48717" y="41122"/>
                  </a:lnTo>
                  <a:lnTo>
                    <a:pt x="45643" y="42608"/>
                  </a:lnTo>
                  <a:lnTo>
                    <a:pt x="45643" y="56299"/>
                  </a:lnTo>
                  <a:lnTo>
                    <a:pt x="43065" y="75031"/>
                  </a:lnTo>
                  <a:lnTo>
                    <a:pt x="36499" y="88480"/>
                  </a:lnTo>
                  <a:lnTo>
                    <a:pt x="27660" y="97650"/>
                  </a:lnTo>
                  <a:lnTo>
                    <a:pt x="18262" y="103530"/>
                  </a:lnTo>
                  <a:lnTo>
                    <a:pt x="7594" y="109588"/>
                  </a:lnTo>
                  <a:lnTo>
                    <a:pt x="7594" y="118757"/>
                  </a:lnTo>
                  <a:lnTo>
                    <a:pt x="10617" y="123329"/>
                  </a:lnTo>
                  <a:lnTo>
                    <a:pt x="15189" y="123329"/>
                  </a:lnTo>
                  <a:lnTo>
                    <a:pt x="56197" y="87490"/>
                  </a:lnTo>
                  <a:lnTo>
                    <a:pt x="63855" y="51739"/>
                  </a:lnTo>
                  <a:lnTo>
                    <a:pt x="63906" y="38049"/>
                  </a:lnTo>
                  <a:close/>
                </a:path>
                <a:path w="514984" h="125094">
                  <a:moveTo>
                    <a:pt x="115697" y="12204"/>
                  </a:moveTo>
                  <a:lnTo>
                    <a:pt x="4572" y="12204"/>
                  </a:lnTo>
                  <a:lnTo>
                    <a:pt x="0" y="13690"/>
                  </a:lnTo>
                  <a:lnTo>
                    <a:pt x="0" y="28917"/>
                  </a:lnTo>
                  <a:lnTo>
                    <a:pt x="94361" y="28917"/>
                  </a:lnTo>
                  <a:lnTo>
                    <a:pt x="94361" y="30454"/>
                  </a:lnTo>
                  <a:lnTo>
                    <a:pt x="66979" y="57835"/>
                  </a:lnTo>
                  <a:lnTo>
                    <a:pt x="65443" y="59372"/>
                  </a:lnTo>
                  <a:lnTo>
                    <a:pt x="65455" y="66992"/>
                  </a:lnTo>
                  <a:lnTo>
                    <a:pt x="70002" y="73075"/>
                  </a:lnTo>
                  <a:lnTo>
                    <a:pt x="76111" y="73075"/>
                  </a:lnTo>
                  <a:lnTo>
                    <a:pt x="109245" y="43395"/>
                  </a:lnTo>
                  <a:lnTo>
                    <a:pt x="115697" y="22821"/>
                  </a:lnTo>
                  <a:lnTo>
                    <a:pt x="115697" y="12204"/>
                  </a:lnTo>
                  <a:close/>
                </a:path>
                <a:path w="514984" h="125094">
                  <a:moveTo>
                    <a:pt x="168973" y="10668"/>
                  </a:moveTo>
                  <a:lnTo>
                    <a:pt x="165900" y="9118"/>
                  </a:lnTo>
                  <a:lnTo>
                    <a:pt x="150672" y="9118"/>
                  </a:lnTo>
                  <a:lnTo>
                    <a:pt x="150622" y="48717"/>
                  </a:lnTo>
                  <a:lnTo>
                    <a:pt x="149974" y="69964"/>
                  </a:lnTo>
                  <a:lnTo>
                    <a:pt x="147434" y="85445"/>
                  </a:lnTo>
                  <a:lnTo>
                    <a:pt x="142328" y="96647"/>
                  </a:lnTo>
                  <a:lnTo>
                    <a:pt x="133946" y="106553"/>
                  </a:lnTo>
                  <a:lnTo>
                    <a:pt x="129387" y="109588"/>
                  </a:lnTo>
                  <a:lnTo>
                    <a:pt x="129387" y="118757"/>
                  </a:lnTo>
                  <a:lnTo>
                    <a:pt x="135483" y="123329"/>
                  </a:lnTo>
                  <a:lnTo>
                    <a:pt x="141541" y="123329"/>
                  </a:lnTo>
                  <a:lnTo>
                    <a:pt x="166103" y="84493"/>
                  </a:lnTo>
                  <a:lnTo>
                    <a:pt x="168973" y="48717"/>
                  </a:lnTo>
                  <a:lnTo>
                    <a:pt x="168973" y="10668"/>
                  </a:lnTo>
                  <a:close/>
                </a:path>
                <a:path w="514984" h="125094">
                  <a:moveTo>
                    <a:pt x="254203" y="57835"/>
                  </a:moveTo>
                  <a:lnTo>
                    <a:pt x="246608" y="56299"/>
                  </a:lnTo>
                  <a:lnTo>
                    <a:pt x="242049" y="56299"/>
                  </a:lnTo>
                  <a:lnTo>
                    <a:pt x="238975" y="57835"/>
                  </a:lnTo>
                  <a:lnTo>
                    <a:pt x="235940" y="62407"/>
                  </a:lnTo>
                  <a:lnTo>
                    <a:pt x="234403" y="70040"/>
                  </a:lnTo>
                  <a:lnTo>
                    <a:pt x="234403" y="71526"/>
                  </a:lnTo>
                  <a:lnTo>
                    <a:pt x="231381" y="76098"/>
                  </a:lnTo>
                  <a:lnTo>
                    <a:pt x="224116" y="87630"/>
                  </a:lnTo>
                  <a:lnTo>
                    <a:pt x="216712" y="95148"/>
                  </a:lnTo>
                  <a:lnTo>
                    <a:pt x="210159" y="99225"/>
                  </a:lnTo>
                  <a:lnTo>
                    <a:pt x="205486" y="100457"/>
                  </a:lnTo>
                  <a:lnTo>
                    <a:pt x="203949" y="100457"/>
                  </a:lnTo>
                  <a:lnTo>
                    <a:pt x="203949" y="9118"/>
                  </a:lnTo>
                  <a:lnTo>
                    <a:pt x="200926" y="7632"/>
                  </a:lnTo>
                  <a:lnTo>
                    <a:pt x="187236" y="7632"/>
                  </a:lnTo>
                  <a:lnTo>
                    <a:pt x="185686" y="10668"/>
                  </a:lnTo>
                  <a:lnTo>
                    <a:pt x="185686" y="121793"/>
                  </a:lnTo>
                  <a:lnTo>
                    <a:pt x="197891" y="121793"/>
                  </a:lnTo>
                  <a:lnTo>
                    <a:pt x="207543" y="120091"/>
                  </a:lnTo>
                  <a:lnTo>
                    <a:pt x="219367" y="114947"/>
                  </a:lnTo>
                  <a:lnTo>
                    <a:pt x="231482" y="106387"/>
                  </a:lnTo>
                  <a:lnTo>
                    <a:pt x="236702" y="100457"/>
                  </a:lnTo>
                  <a:lnTo>
                    <a:pt x="242049" y="94399"/>
                  </a:lnTo>
                  <a:lnTo>
                    <a:pt x="246494" y="86868"/>
                  </a:lnTo>
                  <a:lnTo>
                    <a:pt x="250393" y="78778"/>
                  </a:lnTo>
                  <a:lnTo>
                    <a:pt x="253149" y="71272"/>
                  </a:lnTo>
                  <a:lnTo>
                    <a:pt x="254203" y="65481"/>
                  </a:lnTo>
                  <a:lnTo>
                    <a:pt x="254203" y="57835"/>
                  </a:lnTo>
                  <a:close/>
                </a:path>
                <a:path w="514984" h="125094">
                  <a:moveTo>
                    <a:pt x="313588" y="12204"/>
                  </a:moveTo>
                  <a:lnTo>
                    <a:pt x="298361" y="9118"/>
                  </a:lnTo>
                  <a:lnTo>
                    <a:pt x="296811" y="15227"/>
                  </a:lnTo>
                  <a:lnTo>
                    <a:pt x="296811" y="18249"/>
                  </a:lnTo>
                  <a:lnTo>
                    <a:pt x="294030" y="39268"/>
                  </a:lnTo>
                  <a:lnTo>
                    <a:pt x="289407" y="60706"/>
                  </a:lnTo>
                  <a:lnTo>
                    <a:pt x="281635" y="81851"/>
                  </a:lnTo>
                  <a:lnTo>
                    <a:pt x="269430" y="101993"/>
                  </a:lnTo>
                  <a:lnTo>
                    <a:pt x="266357" y="108089"/>
                  </a:lnTo>
                  <a:lnTo>
                    <a:pt x="266357" y="115684"/>
                  </a:lnTo>
                  <a:lnTo>
                    <a:pt x="272465" y="120243"/>
                  </a:lnTo>
                  <a:lnTo>
                    <a:pt x="280098" y="120243"/>
                  </a:lnTo>
                  <a:lnTo>
                    <a:pt x="283121" y="118757"/>
                  </a:lnTo>
                  <a:lnTo>
                    <a:pt x="302641" y="79070"/>
                  </a:lnTo>
                  <a:lnTo>
                    <a:pt x="312788" y="28638"/>
                  </a:lnTo>
                  <a:lnTo>
                    <a:pt x="313588" y="18249"/>
                  </a:lnTo>
                  <a:lnTo>
                    <a:pt x="313588" y="12204"/>
                  </a:lnTo>
                  <a:close/>
                </a:path>
                <a:path w="514984" h="125094">
                  <a:moveTo>
                    <a:pt x="374459" y="18249"/>
                  </a:moveTo>
                  <a:lnTo>
                    <a:pt x="372922" y="12204"/>
                  </a:lnTo>
                  <a:lnTo>
                    <a:pt x="371424" y="9118"/>
                  </a:lnTo>
                  <a:lnTo>
                    <a:pt x="369887" y="3022"/>
                  </a:lnTo>
                  <a:lnTo>
                    <a:pt x="368350" y="1536"/>
                  </a:lnTo>
                  <a:lnTo>
                    <a:pt x="363791" y="1536"/>
                  </a:lnTo>
                  <a:lnTo>
                    <a:pt x="360768" y="3022"/>
                  </a:lnTo>
                  <a:lnTo>
                    <a:pt x="360768" y="7632"/>
                  </a:lnTo>
                  <a:lnTo>
                    <a:pt x="362305" y="9118"/>
                  </a:lnTo>
                  <a:lnTo>
                    <a:pt x="363791" y="13690"/>
                  </a:lnTo>
                  <a:lnTo>
                    <a:pt x="363791" y="15227"/>
                  </a:lnTo>
                  <a:lnTo>
                    <a:pt x="365328" y="18249"/>
                  </a:lnTo>
                  <a:lnTo>
                    <a:pt x="365328" y="21323"/>
                  </a:lnTo>
                  <a:lnTo>
                    <a:pt x="366864" y="22821"/>
                  </a:lnTo>
                  <a:lnTo>
                    <a:pt x="368350" y="24358"/>
                  </a:lnTo>
                  <a:lnTo>
                    <a:pt x="374459" y="24358"/>
                  </a:lnTo>
                  <a:lnTo>
                    <a:pt x="374459" y="18249"/>
                  </a:lnTo>
                  <a:close/>
                </a:path>
                <a:path w="514984" h="125094">
                  <a:moveTo>
                    <a:pt x="386664" y="108089"/>
                  </a:moveTo>
                  <a:lnTo>
                    <a:pt x="362851" y="60706"/>
                  </a:lnTo>
                  <a:lnTo>
                    <a:pt x="356196" y="18249"/>
                  </a:lnTo>
                  <a:lnTo>
                    <a:pt x="356196" y="15227"/>
                  </a:lnTo>
                  <a:lnTo>
                    <a:pt x="354660" y="9118"/>
                  </a:lnTo>
                  <a:lnTo>
                    <a:pt x="345528" y="10668"/>
                  </a:lnTo>
                  <a:lnTo>
                    <a:pt x="337947" y="12204"/>
                  </a:lnTo>
                  <a:lnTo>
                    <a:pt x="337947" y="18249"/>
                  </a:lnTo>
                  <a:lnTo>
                    <a:pt x="349491" y="79070"/>
                  </a:lnTo>
                  <a:lnTo>
                    <a:pt x="368350" y="117221"/>
                  </a:lnTo>
                  <a:lnTo>
                    <a:pt x="371424" y="120243"/>
                  </a:lnTo>
                  <a:lnTo>
                    <a:pt x="380555" y="120243"/>
                  </a:lnTo>
                  <a:lnTo>
                    <a:pt x="386664" y="115684"/>
                  </a:lnTo>
                  <a:lnTo>
                    <a:pt x="386664" y="108089"/>
                  </a:lnTo>
                  <a:close/>
                </a:path>
                <a:path w="514984" h="125094">
                  <a:moveTo>
                    <a:pt x="391223" y="15227"/>
                  </a:moveTo>
                  <a:lnTo>
                    <a:pt x="388150" y="9118"/>
                  </a:lnTo>
                  <a:lnTo>
                    <a:pt x="385127" y="3022"/>
                  </a:lnTo>
                  <a:lnTo>
                    <a:pt x="385127" y="0"/>
                  </a:lnTo>
                  <a:lnTo>
                    <a:pt x="380555" y="0"/>
                  </a:lnTo>
                  <a:lnTo>
                    <a:pt x="377482" y="1536"/>
                  </a:lnTo>
                  <a:lnTo>
                    <a:pt x="377482" y="7632"/>
                  </a:lnTo>
                  <a:lnTo>
                    <a:pt x="379018" y="12204"/>
                  </a:lnTo>
                  <a:lnTo>
                    <a:pt x="379018" y="13690"/>
                  </a:lnTo>
                  <a:lnTo>
                    <a:pt x="382092" y="21323"/>
                  </a:lnTo>
                  <a:lnTo>
                    <a:pt x="383590" y="22821"/>
                  </a:lnTo>
                  <a:lnTo>
                    <a:pt x="391223" y="22821"/>
                  </a:lnTo>
                  <a:lnTo>
                    <a:pt x="391223" y="15227"/>
                  </a:lnTo>
                  <a:close/>
                </a:path>
                <a:path w="514984" h="125094">
                  <a:moveTo>
                    <a:pt x="514502" y="9118"/>
                  </a:moveTo>
                  <a:lnTo>
                    <a:pt x="509943" y="6096"/>
                  </a:lnTo>
                  <a:lnTo>
                    <a:pt x="500811" y="6096"/>
                  </a:lnTo>
                  <a:lnTo>
                    <a:pt x="497789" y="9118"/>
                  </a:lnTo>
                  <a:lnTo>
                    <a:pt x="484047" y="21323"/>
                  </a:lnTo>
                  <a:lnTo>
                    <a:pt x="471919" y="29603"/>
                  </a:lnTo>
                  <a:lnTo>
                    <a:pt x="454380" y="39585"/>
                  </a:lnTo>
                  <a:lnTo>
                    <a:pt x="432269" y="49568"/>
                  </a:lnTo>
                  <a:lnTo>
                    <a:pt x="406450" y="57835"/>
                  </a:lnTo>
                  <a:lnTo>
                    <a:pt x="403377" y="59372"/>
                  </a:lnTo>
                  <a:lnTo>
                    <a:pt x="398818" y="60921"/>
                  </a:lnTo>
                  <a:lnTo>
                    <a:pt x="398818" y="68503"/>
                  </a:lnTo>
                  <a:lnTo>
                    <a:pt x="400354" y="76098"/>
                  </a:lnTo>
                  <a:lnTo>
                    <a:pt x="407936" y="76098"/>
                  </a:lnTo>
                  <a:lnTo>
                    <a:pt x="415556" y="74777"/>
                  </a:lnTo>
                  <a:lnTo>
                    <a:pt x="427736" y="71170"/>
                  </a:lnTo>
                  <a:lnTo>
                    <a:pt x="442201" y="65849"/>
                  </a:lnTo>
                  <a:lnTo>
                    <a:pt x="456653" y="59372"/>
                  </a:lnTo>
                  <a:lnTo>
                    <a:pt x="456653" y="123329"/>
                  </a:lnTo>
                  <a:lnTo>
                    <a:pt x="459689" y="124815"/>
                  </a:lnTo>
                  <a:lnTo>
                    <a:pt x="474916" y="124815"/>
                  </a:lnTo>
                  <a:lnTo>
                    <a:pt x="474916" y="59372"/>
                  </a:lnTo>
                  <a:lnTo>
                    <a:pt x="474916" y="48717"/>
                  </a:lnTo>
                  <a:lnTo>
                    <a:pt x="486384" y="41897"/>
                  </a:lnTo>
                  <a:lnTo>
                    <a:pt x="495858" y="35217"/>
                  </a:lnTo>
                  <a:lnTo>
                    <a:pt x="503618" y="28816"/>
                  </a:lnTo>
                  <a:lnTo>
                    <a:pt x="509943" y="22821"/>
                  </a:lnTo>
                  <a:lnTo>
                    <a:pt x="514502" y="19786"/>
                  </a:lnTo>
                  <a:lnTo>
                    <a:pt x="514502" y="9118"/>
                  </a:lnTo>
                  <a:close/>
                </a:path>
              </a:pathLst>
            </a:custGeom>
            <a:solidFill>
              <a:srgbClr val="FFFFFF"/>
            </a:solidFill>
          </p:spPr>
          <p:txBody>
            <a:bodyPr wrap="square" lIns="0" tIns="0" rIns="0" bIns="0" rtlCol="0"/>
            <a:lstStyle/>
            <a:p>
              <a:endParaRPr/>
            </a:p>
          </p:txBody>
        </p:sp>
        <p:pic>
          <p:nvPicPr>
            <p:cNvPr id="74" name="object 74"/>
            <p:cNvPicPr/>
            <p:nvPr/>
          </p:nvPicPr>
          <p:blipFill>
            <a:blip r:embed="rId49" cstate="print"/>
            <a:stretch>
              <a:fillRect/>
            </a:stretch>
          </p:blipFill>
          <p:spPr>
            <a:xfrm>
              <a:off x="1508569" y="1235570"/>
              <a:ext cx="83693" cy="121793"/>
            </a:xfrm>
            <a:prstGeom prst="rect">
              <a:avLst/>
            </a:prstGeom>
          </p:spPr>
        </p:pic>
        <p:pic>
          <p:nvPicPr>
            <p:cNvPr id="75" name="object 75"/>
            <p:cNvPicPr/>
            <p:nvPr/>
          </p:nvPicPr>
          <p:blipFill>
            <a:blip r:embed="rId50" cstate="print"/>
            <a:stretch>
              <a:fillRect/>
            </a:stretch>
          </p:blipFill>
          <p:spPr>
            <a:xfrm>
              <a:off x="1647075" y="1231010"/>
              <a:ext cx="1819135" cy="129374"/>
            </a:xfrm>
            <a:prstGeom prst="rect">
              <a:avLst/>
            </a:prstGeom>
          </p:spPr>
        </p:pic>
        <p:pic>
          <p:nvPicPr>
            <p:cNvPr id="76" name="object 76"/>
            <p:cNvPicPr/>
            <p:nvPr/>
          </p:nvPicPr>
          <p:blipFill>
            <a:blip r:embed="rId51" cstate="print"/>
            <a:stretch>
              <a:fillRect/>
            </a:stretch>
          </p:blipFill>
          <p:spPr>
            <a:xfrm>
              <a:off x="3638207" y="1192961"/>
              <a:ext cx="1707997" cy="205473"/>
            </a:xfrm>
            <a:prstGeom prst="rect">
              <a:avLst/>
            </a:prstGeom>
          </p:spPr>
        </p:pic>
        <p:pic>
          <p:nvPicPr>
            <p:cNvPr id="77" name="object 77"/>
            <p:cNvPicPr/>
            <p:nvPr/>
          </p:nvPicPr>
          <p:blipFill>
            <a:blip r:embed="rId52" cstate="print"/>
            <a:stretch>
              <a:fillRect/>
            </a:stretch>
          </p:blipFill>
          <p:spPr>
            <a:xfrm>
              <a:off x="5434457" y="1189926"/>
              <a:ext cx="1243711" cy="208508"/>
            </a:xfrm>
            <a:prstGeom prst="rect">
              <a:avLst/>
            </a:prstGeom>
          </p:spPr>
        </p:pic>
      </p:grpSp>
      <p:sp>
        <p:nvSpPr>
          <p:cNvPr id="81" name="正方形/長方形 80">
            <a:extLst>
              <a:ext uri="{FF2B5EF4-FFF2-40B4-BE49-F238E27FC236}">
                <a16:creationId xmlns:a16="http://schemas.microsoft.com/office/drawing/2014/main" id="{86E0BFEE-C2F2-DC02-96F4-D82F9D979B69}"/>
              </a:ext>
            </a:extLst>
          </p:cNvPr>
          <p:cNvSpPr/>
          <p:nvPr/>
        </p:nvSpPr>
        <p:spPr>
          <a:xfrm>
            <a:off x="3092595" y="2763784"/>
            <a:ext cx="252000" cy="22071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正方形/長方形 81">
            <a:extLst>
              <a:ext uri="{FF2B5EF4-FFF2-40B4-BE49-F238E27FC236}">
                <a16:creationId xmlns:a16="http://schemas.microsoft.com/office/drawing/2014/main" id="{1A1207C7-F7B5-A204-A439-83BA1EE79DC5}"/>
              </a:ext>
            </a:extLst>
          </p:cNvPr>
          <p:cNvSpPr/>
          <p:nvPr/>
        </p:nvSpPr>
        <p:spPr>
          <a:xfrm>
            <a:off x="3778250" y="2763784"/>
            <a:ext cx="90000" cy="22071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テキスト ボックス 79">
            <a:extLst>
              <a:ext uri="{FF2B5EF4-FFF2-40B4-BE49-F238E27FC236}">
                <a16:creationId xmlns:a16="http://schemas.microsoft.com/office/drawing/2014/main" id="{C16A05AE-8048-B627-BBD9-5C782010EA29}"/>
              </a:ext>
            </a:extLst>
          </p:cNvPr>
          <p:cNvSpPr txBox="1"/>
          <p:nvPr/>
        </p:nvSpPr>
        <p:spPr>
          <a:xfrm>
            <a:off x="3690000" y="2746800"/>
            <a:ext cx="269626" cy="230832"/>
          </a:xfrm>
          <a:prstGeom prst="rect">
            <a:avLst/>
          </a:prstGeom>
          <a:noFill/>
        </p:spPr>
        <p:txBody>
          <a:bodyPr wrap="none" rtlCol="0">
            <a:spAutoFit/>
          </a:bodyPr>
          <a:lstStyle/>
          <a:p>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5</a:t>
            </a:r>
            <a:endParaRPr kumimoji="1" lang="ja-JP" altLang="en-US" sz="9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84" name="正方形/長方形 83">
            <a:extLst>
              <a:ext uri="{FF2B5EF4-FFF2-40B4-BE49-F238E27FC236}">
                <a16:creationId xmlns:a16="http://schemas.microsoft.com/office/drawing/2014/main" id="{6947FE4E-7793-3215-6907-6E5CC6C0D2E3}"/>
              </a:ext>
            </a:extLst>
          </p:cNvPr>
          <p:cNvSpPr/>
          <p:nvPr/>
        </p:nvSpPr>
        <p:spPr>
          <a:xfrm>
            <a:off x="4159553" y="2968154"/>
            <a:ext cx="740346" cy="25057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テキスト ボックス 82">
            <a:extLst>
              <a:ext uri="{FF2B5EF4-FFF2-40B4-BE49-F238E27FC236}">
                <a16:creationId xmlns:a16="http://schemas.microsoft.com/office/drawing/2014/main" id="{E4FAA372-D93A-23BC-C11D-E150A05BE38E}"/>
              </a:ext>
            </a:extLst>
          </p:cNvPr>
          <p:cNvSpPr txBox="1"/>
          <p:nvPr/>
        </p:nvSpPr>
        <p:spPr>
          <a:xfrm>
            <a:off x="4119383" y="2943595"/>
            <a:ext cx="760463"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85" name="正方形/長方形 84">
            <a:extLst>
              <a:ext uri="{FF2B5EF4-FFF2-40B4-BE49-F238E27FC236}">
                <a16:creationId xmlns:a16="http://schemas.microsoft.com/office/drawing/2014/main" id="{75EF9F29-1DAC-CB97-CB47-20BCC53A3411}"/>
              </a:ext>
            </a:extLst>
          </p:cNvPr>
          <p:cNvSpPr/>
          <p:nvPr/>
        </p:nvSpPr>
        <p:spPr>
          <a:xfrm>
            <a:off x="5060976" y="3788347"/>
            <a:ext cx="740346" cy="25057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テキスト ボックス 85">
            <a:extLst>
              <a:ext uri="{FF2B5EF4-FFF2-40B4-BE49-F238E27FC236}">
                <a16:creationId xmlns:a16="http://schemas.microsoft.com/office/drawing/2014/main" id="{145258AB-ECF0-EF52-67B9-9D2B2CC80D07}"/>
              </a:ext>
            </a:extLst>
          </p:cNvPr>
          <p:cNvSpPr txBox="1"/>
          <p:nvPr/>
        </p:nvSpPr>
        <p:spPr>
          <a:xfrm>
            <a:off x="4997450" y="3765464"/>
            <a:ext cx="760463"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87" name="正方形/長方形 86">
            <a:extLst>
              <a:ext uri="{FF2B5EF4-FFF2-40B4-BE49-F238E27FC236}">
                <a16:creationId xmlns:a16="http://schemas.microsoft.com/office/drawing/2014/main" id="{E15AD05D-1400-8C6A-6BF9-E085EB1B3EE7}"/>
              </a:ext>
            </a:extLst>
          </p:cNvPr>
          <p:cNvSpPr/>
          <p:nvPr/>
        </p:nvSpPr>
        <p:spPr>
          <a:xfrm>
            <a:off x="4930596" y="4403776"/>
            <a:ext cx="740346" cy="25057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 name="テキスト ボックス 87">
            <a:extLst>
              <a:ext uri="{FF2B5EF4-FFF2-40B4-BE49-F238E27FC236}">
                <a16:creationId xmlns:a16="http://schemas.microsoft.com/office/drawing/2014/main" id="{68D71D17-FA4C-B695-62D8-6FEA6D026F80}"/>
              </a:ext>
            </a:extLst>
          </p:cNvPr>
          <p:cNvSpPr txBox="1"/>
          <p:nvPr/>
        </p:nvSpPr>
        <p:spPr>
          <a:xfrm>
            <a:off x="4877459" y="4380430"/>
            <a:ext cx="760463"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89" name="正方形/長方形 88">
            <a:extLst>
              <a:ext uri="{FF2B5EF4-FFF2-40B4-BE49-F238E27FC236}">
                <a16:creationId xmlns:a16="http://schemas.microsoft.com/office/drawing/2014/main" id="{77BC4FEF-0D11-FC13-C093-578D1D285341}"/>
              </a:ext>
            </a:extLst>
          </p:cNvPr>
          <p:cNvSpPr/>
          <p:nvPr/>
        </p:nvSpPr>
        <p:spPr>
          <a:xfrm>
            <a:off x="2301211" y="5230025"/>
            <a:ext cx="740346" cy="25057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テキスト ボックス 89">
            <a:extLst>
              <a:ext uri="{FF2B5EF4-FFF2-40B4-BE49-F238E27FC236}">
                <a16:creationId xmlns:a16="http://schemas.microsoft.com/office/drawing/2014/main" id="{E931E31C-75B0-CD94-2303-E9937DAD90AC}"/>
              </a:ext>
            </a:extLst>
          </p:cNvPr>
          <p:cNvSpPr txBox="1"/>
          <p:nvPr/>
        </p:nvSpPr>
        <p:spPr>
          <a:xfrm>
            <a:off x="2258764" y="5206964"/>
            <a:ext cx="760463"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91" name="正方形/長方形 90">
            <a:extLst>
              <a:ext uri="{FF2B5EF4-FFF2-40B4-BE49-F238E27FC236}">
                <a16:creationId xmlns:a16="http://schemas.microsoft.com/office/drawing/2014/main" id="{91AB66A3-442B-9327-3B55-2895199A9663}"/>
              </a:ext>
            </a:extLst>
          </p:cNvPr>
          <p:cNvSpPr/>
          <p:nvPr/>
        </p:nvSpPr>
        <p:spPr>
          <a:xfrm>
            <a:off x="1135542" y="6046672"/>
            <a:ext cx="1657574" cy="25057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 name="テキスト ボックス 91">
            <a:extLst>
              <a:ext uri="{FF2B5EF4-FFF2-40B4-BE49-F238E27FC236}">
                <a16:creationId xmlns:a16="http://schemas.microsoft.com/office/drawing/2014/main" id="{6E17796F-1510-B67A-7E9A-F07C7F54C130}"/>
              </a:ext>
            </a:extLst>
          </p:cNvPr>
          <p:cNvSpPr txBox="1"/>
          <p:nvPr/>
        </p:nvSpPr>
        <p:spPr>
          <a:xfrm>
            <a:off x="1096592" y="6020856"/>
            <a:ext cx="1657574"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んですよね。  ○か</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93" name="正方形/長方形 92">
            <a:extLst>
              <a:ext uri="{FF2B5EF4-FFF2-40B4-BE49-F238E27FC236}">
                <a16:creationId xmlns:a16="http://schemas.microsoft.com/office/drawing/2014/main" id="{157A5D2D-FE0E-E51D-32F0-FB77D8172978}"/>
              </a:ext>
            </a:extLst>
          </p:cNvPr>
          <p:cNvSpPr/>
          <p:nvPr/>
        </p:nvSpPr>
        <p:spPr>
          <a:xfrm>
            <a:off x="5720330" y="6654344"/>
            <a:ext cx="740346" cy="25057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4" name="テキスト ボックス 93">
            <a:extLst>
              <a:ext uri="{FF2B5EF4-FFF2-40B4-BE49-F238E27FC236}">
                <a16:creationId xmlns:a16="http://schemas.microsoft.com/office/drawing/2014/main" id="{18C163CA-EB44-A5EB-D3D0-B626AFC87503}"/>
              </a:ext>
            </a:extLst>
          </p:cNvPr>
          <p:cNvSpPr txBox="1"/>
          <p:nvPr/>
        </p:nvSpPr>
        <p:spPr>
          <a:xfrm>
            <a:off x="5699557" y="6632743"/>
            <a:ext cx="760463"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95" name="正方形/長方形 94">
            <a:extLst>
              <a:ext uri="{FF2B5EF4-FFF2-40B4-BE49-F238E27FC236}">
                <a16:creationId xmlns:a16="http://schemas.microsoft.com/office/drawing/2014/main" id="{0D1790B6-27FA-BFA2-0C63-5A55B5244A22}"/>
              </a:ext>
            </a:extLst>
          </p:cNvPr>
          <p:cNvSpPr/>
          <p:nvPr/>
        </p:nvSpPr>
        <p:spPr>
          <a:xfrm>
            <a:off x="6025981" y="7679298"/>
            <a:ext cx="740346" cy="25057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6" name="テキスト ボックス 95">
            <a:extLst>
              <a:ext uri="{FF2B5EF4-FFF2-40B4-BE49-F238E27FC236}">
                <a16:creationId xmlns:a16="http://schemas.microsoft.com/office/drawing/2014/main" id="{A01AA1C3-D4E2-153D-28A8-926C6592EDD1}"/>
              </a:ext>
            </a:extLst>
          </p:cNvPr>
          <p:cNvSpPr txBox="1"/>
          <p:nvPr/>
        </p:nvSpPr>
        <p:spPr>
          <a:xfrm>
            <a:off x="6015923" y="7660521"/>
            <a:ext cx="760463"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97" name="正方形/長方形 96">
            <a:extLst>
              <a:ext uri="{FF2B5EF4-FFF2-40B4-BE49-F238E27FC236}">
                <a16:creationId xmlns:a16="http://schemas.microsoft.com/office/drawing/2014/main" id="{BD4EAD7F-C530-5029-D5CB-C32D5568CC06}"/>
              </a:ext>
            </a:extLst>
          </p:cNvPr>
          <p:cNvSpPr/>
          <p:nvPr/>
        </p:nvSpPr>
        <p:spPr>
          <a:xfrm>
            <a:off x="3708996" y="8707364"/>
            <a:ext cx="740346" cy="25057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8" name="テキスト ボックス 97">
            <a:extLst>
              <a:ext uri="{FF2B5EF4-FFF2-40B4-BE49-F238E27FC236}">
                <a16:creationId xmlns:a16="http://schemas.microsoft.com/office/drawing/2014/main" id="{21A4B3DA-FE28-4E73-7B76-267D90B91A2B}"/>
              </a:ext>
            </a:extLst>
          </p:cNvPr>
          <p:cNvSpPr txBox="1"/>
          <p:nvPr/>
        </p:nvSpPr>
        <p:spPr>
          <a:xfrm>
            <a:off x="3685787" y="8683185"/>
            <a:ext cx="760463"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99" name="正方形/長方形 98">
            <a:extLst>
              <a:ext uri="{FF2B5EF4-FFF2-40B4-BE49-F238E27FC236}">
                <a16:creationId xmlns:a16="http://schemas.microsoft.com/office/drawing/2014/main" id="{8774E314-18F9-A5D4-3B29-33ED26C7DBFE}"/>
              </a:ext>
            </a:extLst>
          </p:cNvPr>
          <p:cNvSpPr/>
          <p:nvPr/>
        </p:nvSpPr>
        <p:spPr>
          <a:xfrm>
            <a:off x="4736882" y="9521887"/>
            <a:ext cx="740346" cy="25057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0" name="テキスト ボックス 99">
            <a:extLst>
              <a:ext uri="{FF2B5EF4-FFF2-40B4-BE49-F238E27FC236}">
                <a16:creationId xmlns:a16="http://schemas.microsoft.com/office/drawing/2014/main" id="{3841877D-A9C4-4C2F-AD94-6912D542CC82}"/>
              </a:ext>
            </a:extLst>
          </p:cNvPr>
          <p:cNvSpPr txBox="1"/>
          <p:nvPr/>
        </p:nvSpPr>
        <p:spPr>
          <a:xfrm>
            <a:off x="4716765" y="9501687"/>
            <a:ext cx="760463" cy="246221"/>
          </a:xfrm>
          <a:prstGeom prst="rect">
            <a:avLst/>
          </a:prstGeom>
          <a:noFill/>
        </p:spPr>
        <p:txBody>
          <a:bodyPr wrap="squar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a:t>
            </a:r>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か。</a:t>
            </a:r>
            <a:endPar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sp>
        <p:nvSpPr>
          <p:cNvPr id="102" name="正方形/長方形 101">
            <a:extLst>
              <a:ext uri="{FF2B5EF4-FFF2-40B4-BE49-F238E27FC236}">
                <a16:creationId xmlns:a16="http://schemas.microsoft.com/office/drawing/2014/main" id="{07AADC59-75CF-9503-D1E7-59FBF997C3CB}"/>
              </a:ext>
            </a:extLst>
          </p:cNvPr>
          <p:cNvSpPr/>
          <p:nvPr/>
        </p:nvSpPr>
        <p:spPr>
          <a:xfrm>
            <a:off x="6140450" y="1661174"/>
            <a:ext cx="762000" cy="19061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テキスト ボックス 100">
            <a:extLst>
              <a:ext uri="{FF2B5EF4-FFF2-40B4-BE49-F238E27FC236}">
                <a16:creationId xmlns:a16="http://schemas.microsoft.com/office/drawing/2014/main" id="{8B9C869C-5389-BE4A-7179-383FB06CFD58}"/>
              </a:ext>
            </a:extLst>
          </p:cNvPr>
          <p:cNvSpPr txBox="1"/>
          <p:nvPr/>
        </p:nvSpPr>
        <p:spPr>
          <a:xfrm>
            <a:off x="6116434" y="1628555"/>
            <a:ext cx="825867" cy="246221"/>
          </a:xfrm>
          <a:prstGeom prst="rect">
            <a:avLst/>
          </a:prstGeom>
          <a:noFill/>
        </p:spPr>
        <p:txBody>
          <a:bodyPr wrap="none" rtlCol="0">
            <a:spAutoFit/>
          </a:bodyPr>
          <a:lstStyle/>
          <a:p>
            <a:r>
              <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いくつか取</a:t>
            </a:r>
          </a:p>
        </p:txBody>
      </p:sp>
      <p:sp>
        <p:nvSpPr>
          <p:cNvPr id="104" name="正方形/長方形 103">
            <a:extLst>
              <a:ext uri="{FF2B5EF4-FFF2-40B4-BE49-F238E27FC236}">
                <a16:creationId xmlns:a16="http://schemas.microsoft.com/office/drawing/2014/main" id="{CDAE4662-C4DB-2527-A665-5012D263F070}"/>
              </a:ext>
            </a:extLst>
          </p:cNvPr>
          <p:cNvSpPr/>
          <p:nvPr/>
        </p:nvSpPr>
        <p:spPr>
          <a:xfrm>
            <a:off x="1005297" y="2536134"/>
            <a:ext cx="5762727" cy="6998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テキスト ボックス 78">
            <a:extLst>
              <a:ext uri="{FF2B5EF4-FFF2-40B4-BE49-F238E27FC236}">
                <a16:creationId xmlns:a16="http://schemas.microsoft.com/office/drawing/2014/main" id="{85213849-2210-6763-6028-CAF1543DDCF7}"/>
              </a:ext>
            </a:extLst>
          </p:cNvPr>
          <p:cNvSpPr txBox="1"/>
          <p:nvPr/>
        </p:nvSpPr>
        <p:spPr>
          <a:xfrm>
            <a:off x="988749" y="2501278"/>
            <a:ext cx="5831176" cy="712952"/>
          </a:xfrm>
          <a:prstGeom prst="rect">
            <a:avLst/>
          </a:prstGeom>
          <a:noFill/>
        </p:spPr>
        <p:txBody>
          <a:bodyPr wrap="square" rtlCol="0" anchor="ctr">
            <a:spAutoFit/>
          </a:bodyPr>
          <a:lstStyle/>
          <a:p>
            <a:pPr>
              <a:lnSpc>
                <a:spcPct val="150000"/>
              </a:lnSpc>
            </a:pPr>
            <a:r>
              <a:rPr kumimoji="1" lang="ja-JP" altLang="en-US" sz="950">
                <a:solidFill>
                  <a:schemeClr val="tx1">
                    <a:lumMod val="65000"/>
                    <a:lumOff val="35000"/>
                  </a:schemeClr>
                </a:solidFill>
                <a:latin typeface="BIZ UDPゴシック" panose="020B0400000000000000" pitchFamily="50" charset="-128"/>
                <a:ea typeface="BIZ UDPゴシック" panose="020B0400000000000000" pitchFamily="50" charset="-128"/>
              </a:rPr>
              <a:t>①街でアルバイトの募集を見ました。このアルバイトの時給は</a:t>
            </a:r>
            <a:r>
              <a:rPr kumimoji="1" lang="en-US" altLang="ja-JP" sz="950">
                <a:solidFill>
                  <a:schemeClr val="tx1">
                    <a:lumMod val="65000"/>
                    <a:lumOff val="35000"/>
                  </a:schemeClr>
                </a:solidFill>
                <a:latin typeface="BIZ UDPゴシック" panose="020B0400000000000000" pitchFamily="50" charset="-128"/>
                <a:ea typeface="BIZ UDPゴシック" panose="020B0400000000000000" pitchFamily="50" charset="-128"/>
              </a:rPr>
              <a:t>1,000</a:t>
            </a:r>
            <a:r>
              <a:rPr kumimoji="1" lang="ja-JP" altLang="en-US" sz="950">
                <a:solidFill>
                  <a:schemeClr val="tx1">
                    <a:lumMod val="65000"/>
                    <a:lumOff val="35000"/>
                  </a:schemeClr>
                </a:solidFill>
                <a:latin typeface="BIZ UDPゴシック" panose="020B0400000000000000" pitchFamily="50" charset="-128"/>
                <a:ea typeface="BIZ UDPゴシック" panose="020B0400000000000000" pitchFamily="50" charset="-128"/>
              </a:rPr>
              <a:t>円で研修中は</a:t>
            </a:r>
            <a:r>
              <a:rPr kumimoji="1" lang="en-US" altLang="ja-JP" sz="950">
                <a:solidFill>
                  <a:schemeClr val="tx1">
                    <a:lumMod val="65000"/>
                    <a:lumOff val="35000"/>
                  </a:schemeClr>
                </a:solidFill>
                <a:latin typeface="BIZ UDPゴシック" panose="020B0400000000000000" pitchFamily="50" charset="-128"/>
                <a:ea typeface="BIZ UDPゴシック" panose="020B0400000000000000" pitchFamily="50" charset="-128"/>
              </a:rPr>
              <a:t>980</a:t>
            </a:r>
            <a:r>
              <a:rPr kumimoji="1" lang="ja-JP" altLang="en-US" sz="950">
                <a:solidFill>
                  <a:schemeClr val="tx1">
                    <a:lumMod val="65000"/>
                    <a:lumOff val="35000"/>
                  </a:schemeClr>
                </a:solidFill>
                <a:latin typeface="BIZ UDPゴシック" panose="020B0400000000000000" pitchFamily="50" charset="-128"/>
                <a:ea typeface="BIZ UDPゴシック" panose="020B0400000000000000" pitchFamily="50" charset="-128"/>
              </a:rPr>
              <a:t>円みたいです。このお店がある静岡県の最低賃金は</a:t>
            </a:r>
            <a:r>
              <a:rPr kumimoji="1" lang="en-US" altLang="ja-JP" sz="950">
                <a:solidFill>
                  <a:schemeClr val="tx1">
                    <a:lumMod val="65000"/>
                    <a:lumOff val="35000"/>
                  </a:schemeClr>
                </a:solidFill>
                <a:latin typeface="BIZ UDPゴシック" panose="020B0400000000000000" pitchFamily="50" charset="-128"/>
                <a:ea typeface="BIZ UDPゴシック" panose="020B0400000000000000" pitchFamily="50" charset="-128"/>
              </a:rPr>
              <a:t>1,097</a:t>
            </a:r>
            <a:r>
              <a:rPr kumimoji="1" lang="ja-JP" altLang="en-US" sz="950">
                <a:solidFill>
                  <a:schemeClr val="tx1">
                    <a:lumMod val="65000"/>
                    <a:lumOff val="35000"/>
                  </a:schemeClr>
                </a:solidFill>
                <a:latin typeface="BIZ UDPゴシック" panose="020B0400000000000000" pitchFamily="50" charset="-128"/>
                <a:ea typeface="BIZ UDPゴシック" panose="020B0400000000000000" pitchFamily="50" charset="-128"/>
              </a:rPr>
              <a:t>円（令和</a:t>
            </a:r>
            <a:r>
              <a:rPr kumimoji="1" lang="en-US" altLang="ja-JP" sz="950">
                <a:solidFill>
                  <a:schemeClr val="tx1">
                    <a:lumMod val="65000"/>
                    <a:lumOff val="35000"/>
                  </a:schemeClr>
                </a:solidFill>
                <a:latin typeface="BIZ UDPゴシック" panose="020B0400000000000000" pitchFamily="50" charset="-128"/>
                <a:ea typeface="BIZ UDPゴシック" panose="020B0400000000000000" pitchFamily="50" charset="-128"/>
              </a:rPr>
              <a:t>7</a:t>
            </a:r>
            <a:r>
              <a:rPr kumimoji="1" lang="ja-JP" altLang="en-US" sz="950">
                <a:solidFill>
                  <a:schemeClr val="tx1">
                    <a:lumMod val="65000"/>
                    <a:lumOff val="35000"/>
                  </a:schemeClr>
                </a:solidFill>
                <a:latin typeface="BIZ UDPゴシック" panose="020B0400000000000000" pitchFamily="50" charset="-128"/>
                <a:ea typeface="BIZ UDPゴシック" panose="020B0400000000000000" pitchFamily="50" charset="-128"/>
              </a:rPr>
              <a:t>年</a:t>
            </a:r>
            <a:r>
              <a:rPr kumimoji="1" lang="en-US" altLang="ja-JP" sz="950">
                <a:solidFill>
                  <a:schemeClr val="tx1">
                    <a:lumMod val="65000"/>
                    <a:lumOff val="35000"/>
                  </a:schemeClr>
                </a:solidFill>
                <a:latin typeface="BIZ UDPゴシック" panose="020B0400000000000000" pitchFamily="50" charset="-128"/>
                <a:ea typeface="BIZ UDPゴシック" panose="020B0400000000000000" pitchFamily="50" charset="-128"/>
              </a:rPr>
              <a:t>10</a:t>
            </a:r>
            <a:r>
              <a:rPr kumimoji="1" lang="ja-JP" altLang="en-US" sz="950">
                <a:solidFill>
                  <a:schemeClr val="tx1">
                    <a:lumMod val="65000"/>
                    <a:lumOff val="35000"/>
                  </a:schemeClr>
                </a:solidFill>
                <a:latin typeface="BIZ UDPゴシック" panose="020B0400000000000000" pitchFamily="50" charset="-128"/>
                <a:ea typeface="BIZ UDPゴシック" panose="020B0400000000000000" pitchFamily="50" charset="-128"/>
              </a:rPr>
              <a:t>月改正）ですが、研修中はいろいろ教えてもらうんだから時給が低くてもしょうがないと思っています。　〇か</a:t>
            </a:r>
            <a:r>
              <a:rPr kumimoji="1" lang="en-US" altLang="ja-JP" sz="950">
                <a:solidFill>
                  <a:schemeClr val="tx1">
                    <a:lumMod val="65000"/>
                    <a:lumOff val="35000"/>
                  </a:schemeClr>
                </a:solidFill>
                <a:latin typeface="BIZ UDPゴシック" panose="020B0400000000000000" pitchFamily="50" charset="-128"/>
                <a:ea typeface="BIZ UDPゴシック" panose="020B0400000000000000" pitchFamily="50" charset="-128"/>
              </a:rPr>
              <a:t>×</a:t>
            </a:r>
            <a:r>
              <a:rPr kumimoji="1" lang="ja-JP" altLang="en-US" sz="950">
                <a:solidFill>
                  <a:schemeClr val="tx1">
                    <a:lumMod val="65000"/>
                    <a:lumOff val="35000"/>
                  </a:schemeClr>
                </a:solidFill>
                <a:latin typeface="BIZ UDPゴシック" panose="020B0400000000000000" pitchFamily="50" charset="-128"/>
                <a:ea typeface="BIZ UDPゴシック" panose="020B0400000000000000" pitchFamily="50" charset="-128"/>
              </a:rPr>
              <a:t>か。</a:t>
            </a:r>
            <a:endParaRPr kumimoji="1" lang="en-US" altLang="ja-JP" sz="95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grpSp>
        <p:nvGrpSpPr>
          <p:cNvPr id="78" name="object 2"/>
          <p:cNvGrpSpPr/>
          <p:nvPr/>
        </p:nvGrpSpPr>
        <p:grpSpPr>
          <a:xfrm>
            <a:off x="3415956" y="10148442"/>
            <a:ext cx="703580" cy="91440"/>
            <a:chOff x="3415956" y="10148442"/>
            <a:chExt cx="703580" cy="91440"/>
          </a:xfrm>
        </p:grpSpPr>
        <p:sp>
          <p:nvSpPr>
            <p:cNvPr id="103" name="object 3"/>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05" name="object 4"/>
            <p:cNvPicPr/>
            <p:nvPr/>
          </p:nvPicPr>
          <p:blipFill>
            <a:blip r:embed="rId53" cstate="print"/>
            <a:stretch>
              <a:fillRect/>
            </a:stretch>
          </p:blipFill>
          <p:spPr>
            <a:xfrm>
              <a:off x="3673220" y="10148442"/>
              <a:ext cx="188772" cy="91325"/>
            </a:xfrm>
            <a:prstGeom prst="rect">
              <a:avLst/>
            </a:prstGeom>
          </p:spPr>
        </p:pic>
        <p:sp>
          <p:nvSpPr>
            <p:cNvPr id="106"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bject 6"/>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7" name="object 7"/>
          <p:cNvGrpSpPr/>
          <p:nvPr/>
        </p:nvGrpSpPr>
        <p:grpSpPr>
          <a:xfrm>
            <a:off x="7183539" y="1080286"/>
            <a:ext cx="368935" cy="688340"/>
            <a:chOff x="7183539" y="1080286"/>
            <a:chExt cx="368935" cy="688340"/>
          </a:xfrm>
        </p:grpSpPr>
        <p:sp>
          <p:nvSpPr>
            <p:cNvPr id="8" name="object 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9" name="object 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0" name="object 10"/>
            <p:cNvPicPr/>
            <p:nvPr/>
          </p:nvPicPr>
          <p:blipFill>
            <a:blip r:embed="rId2" cstate="print"/>
            <a:stretch>
              <a:fillRect/>
            </a:stretch>
          </p:blipFill>
          <p:spPr>
            <a:xfrm>
              <a:off x="7296200" y="1401508"/>
              <a:ext cx="133946" cy="270967"/>
            </a:xfrm>
            <a:prstGeom prst="rect">
              <a:avLst/>
            </a:prstGeom>
          </p:spPr>
        </p:pic>
      </p:grpSp>
      <p:grpSp>
        <p:nvGrpSpPr>
          <p:cNvPr id="11" name="object 11"/>
          <p:cNvGrpSpPr/>
          <p:nvPr/>
        </p:nvGrpSpPr>
        <p:grpSpPr>
          <a:xfrm>
            <a:off x="7183539" y="2570606"/>
            <a:ext cx="368935" cy="688340"/>
            <a:chOff x="7183539" y="2570606"/>
            <a:chExt cx="368935" cy="688340"/>
          </a:xfrm>
        </p:grpSpPr>
        <p:sp>
          <p:nvSpPr>
            <p:cNvPr id="12" name="object 1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 name="object 13"/>
            <p:cNvPicPr/>
            <p:nvPr/>
          </p:nvPicPr>
          <p:blipFill>
            <a:blip r:embed="rId3" cstate="print"/>
            <a:stretch>
              <a:fillRect/>
            </a:stretch>
          </p:blipFill>
          <p:spPr>
            <a:xfrm>
              <a:off x="7296200" y="2686303"/>
              <a:ext cx="133946" cy="272503"/>
            </a:xfrm>
            <a:prstGeom prst="rect">
              <a:avLst/>
            </a:prstGeom>
          </p:spPr>
        </p:pic>
        <p:pic>
          <p:nvPicPr>
            <p:cNvPr id="14" name="object 14"/>
            <p:cNvPicPr/>
            <p:nvPr/>
          </p:nvPicPr>
          <p:blipFill>
            <a:blip r:embed="rId4" cstate="print"/>
            <a:stretch>
              <a:fillRect/>
            </a:stretch>
          </p:blipFill>
          <p:spPr>
            <a:xfrm>
              <a:off x="7294664" y="3013570"/>
              <a:ext cx="137020" cy="137020"/>
            </a:xfrm>
            <a:prstGeom prst="rect">
              <a:avLst/>
            </a:prstGeom>
          </p:spPr>
        </p:pic>
      </p:grpSp>
      <p:grpSp>
        <p:nvGrpSpPr>
          <p:cNvPr id="15" name="object 15"/>
          <p:cNvGrpSpPr/>
          <p:nvPr/>
        </p:nvGrpSpPr>
        <p:grpSpPr>
          <a:xfrm>
            <a:off x="7183539" y="1826221"/>
            <a:ext cx="368935" cy="687070"/>
            <a:chOff x="7183539" y="1826221"/>
            <a:chExt cx="368935" cy="687070"/>
          </a:xfrm>
        </p:grpSpPr>
        <p:sp>
          <p:nvSpPr>
            <p:cNvPr id="16" name="object 1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7" name="object 17"/>
            <p:cNvPicPr/>
            <p:nvPr/>
          </p:nvPicPr>
          <p:blipFill>
            <a:blip r:embed="rId5" cstate="print"/>
            <a:stretch>
              <a:fillRect/>
            </a:stretch>
          </p:blipFill>
          <p:spPr>
            <a:xfrm>
              <a:off x="7296200" y="1940369"/>
              <a:ext cx="133946" cy="274040"/>
            </a:xfrm>
            <a:prstGeom prst="rect">
              <a:avLst/>
            </a:prstGeom>
          </p:spPr>
        </p:pic>
        <p:pic>
          <p:nvPicPr>
            <p:cNvPr id="18" name="object 18"/>
            <p:cNvPicPr/>
            <p:nvPr/>
          </p:nvPicPr>
          <p:blipFill>
            <a:blip r:embed="rId6" cstate="print"/>
            <a:stretch>
              <a:fillRect/>
            </a:stretch>
          </p:blipFill>
          <p:spPr>
            <a:xfrm>
              <a:off x="7294664" y="2269184"/>
              <a:ext cx="137020" cy="135483"/>
            </a:xfrm>
            <a:prstGeom prst="rect">
              <a:avLst/>
            </a:prstGeom>
          </p:spPr>
        </p:pic>
      </p:grpSp>
      <p:grpSp>
        <p:nvGrpSpPr>
          <p:cNvPr id="19" name="object 19"/>
          <p:cNvGrpSpPr/>
          <p:nvPr/>
        </p:nvGrpSpPr>
        <p:grpSpPr>
          <a:xfrm>
            <a:off x="7183539" y="3314991"/>
            <a:ext cx="368935" cy="688340"/>
            <a:chOff x="7183539" y="3314991"/>
            <a:chExt cx="368935" cy="688340"/>
          </a:xfrm>
        </p:grpSpPr>
        <p:sp>
          <p:nvSpPr>
            <p:cNvPr id="20" name="object 2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1" name="object 21"/>
            <p:cNvPicPr/>
            <p:nvPr/>
          </p:nvPicPr>
          <p:blipFill>
            <a:blip r:embed="rId7" cstate="print"/>
            <a:stretch>
              <a:fillRect/>
            </a:stretch>
          </p:blipFill>
          <p:spPr>
            <a:xfrm>
              <a:off x="7296200" y="3430689"/>
              <a:ext cx="133946" cy="272453"/>
            </a:xfrm>
            <a:prstGeom prst="rect">
              <a:avLst/>
            </a:prstGeom>
          </p:spPr>
        </p:pic>
        <p:pic>
          <p:nvPicPr>
            <p:cNvPr id="22" name="object 22"/>
            <p:cNvPicPr/>
            <p:nvPr/>
          </p:nvPicPr>
          <p:blipFill>
            <a:blip r:embed="rId8" cstate="print"/>
            <a:stretch>
              <a:fillRect/>
            </a:stretch>
          </p:blipFill>
          <p:spPr>
            <a:xfrm>
              <a:off x="7294664" y="3759492"/>
              <a:ext cx="137020" cy="135483"/>
            </a:xfrm>
            <a:prstGeom prst="rect">
              <a:avLst/>
            </a:prstGeom>
          </p:spPr>
        </p:pic>
      </p:grpSp>
      <p:grpSp>
        <p:nvGrpSpPr>
          <p:cNvPr id="23" name="object 23"/>
          <p:cNvGrpSpPr/>
          <p:nvPr/>
        </p:nvGrpSpPr>
        <p:grpSpPr>
          <a:xfrm>
            <a:off x="7183539" y="4060875"/>
            <a:ext cx="368935" cy="687070"/>
            <a:chOff x="7183539" y="4060875"/>
            <a:chExt cx="368935" cy="687070"/>
          </a:xfrm>
        </p:grpSpPr>
        <p:sp>
          <p:nvSpPr>
            <p:cNvPr id="24" name="object 2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5" name="object 25"/>
            <p:cNvPicPr/>
            <p:nvPr/>
          </p:nvPicPr>
          <p:blipFill>
            <a:blip r:embed="rId9" cstate="print"/>
            <a:stretch>
              <a:fillRect/>
            </a:stretch>
          </p:blipFill>
          <p:spPr>
            <a:xfrm>
              <a:off x="7296200" y="4175073"/>
              <a:ext cx="133946" cy="273989"/>
            </a:xfrm>
            <a:prstGeom prst="rect">
              <a:avLst/>
            </a:prstGeom>
          </p:spPr>
        </p:pic>
        <p:pic>
          <p:nvPicPr>
            <p:cNvPr id="26" name="object 26"/>
            <p:cNvPicPr/>
            <p:nvPr/>
          </p:nvPicPr>
          <p:blipFill>
            <a:blip r:embed="rId10" cstate="print"/>
            <a:stretch>
              <a:fillRect/>
            </a:stretch>
          </p:blipFill>
          <p:spPr>
            <a:xfrm>
              <a:off x="7294664" y="4503889"/>
              <a:ext cx="137020" cy="136969"/>
            </a:xfrm>
            <a:prstGeom prst="rect">
              <a:avLst/>
            </a:prstGeom>
          </p:spPr>
        </p:pic>
      </p:grpSp>
      <p:grpSp>
        <p:nvGrpSpPr>
          <p:cNvPr id="27" name="object 27"/>
          <p:cNvGrpSpPr/>
          <p:nvPr/>
        </p:nvGrpSpPr>
        <p:grpSpPr>
          <a:xfrm>
            <a:off x="7183539" y="4805260"/>
            <a:ext cx="368935" cy="688340"/>
            <a:chOff x="7183539" y="4805260"/>
            <a:chExt cx="368935" cy="688340"/>
          </a:xfrm>
        </p:grpSpPr>
        <p:sp>
          <p:nvSpPr>
            <p:cNvPr id="28" name="object 2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9" name="object 29"/>
            <p:cNvPicPr/>
            <p:nvPr/>
          </p:nvPicPr>
          <p:blipFill>
            <a:blip r:embed="rId11" cstate="print"/>
            <a:stretch>
              <a:fillRect/>
            </a:stretch>
          </p:blipFill>
          <p:spPr>
            <a:xfrm>
              <a:off x="7296200" y="4920957"/>
              <a:ext cx="133946" cy="272503"/>
            </a:xfrm>
            <a:prstGeom prst="rect">
              <a:avLst/>
            </a:prstGeom>
          </p:spPr>
        </p:pic>
        <p:pic>
          <p:nvPicPr>
            <p:cNvPr id="30" name="object 30"/>
            <p:cNvPicPr/>
            <p:nvPr/>
          </p:nvPicPr>
          <p:blipFill>
            <a:blip r:embed="rId12" cstate="print"/>
            <a:stretch>
              <a:fillRect/>
            </a:stretch>
          </p:blipFill>
          <p:spPr>
            <a:xfrm>
              <a:off x="7294664" y="5248274"/>
              <a:ext cx="137020" cy="136969"/>
            </a:xfrm>
            <a:prstGeom prst="rect">
              <a:avLst/>
            </a:prstGeom>
          </p:spPr>
        </p:pic>
      </p:grpSp>
      <p:grpSp>
        <p:nvGrpSpPr>
          <p:cNvPr id="31" name="object 31"/>
          <p:cNvGrpSpPr/>
          <p:nvPr/>
        </p:nvGrpSpPr>
        <p:grpSpPr>
          <a:xfrm>
            <a:off x="7183539" y="5549645"/>
            <a:ext cx="368935" cy="688340"/>
            <a:chOff x="7183539" y="5549645"/>
            <a:chExt cx="368935" cy="688340"/>
          </a:xfrm>
        </p:grpSpPr>
        <p:sp>
          <p:nvSpPr>
            <p:cNvPr id="32" name="object 3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3" name="object 33"/>
            <p:cNvPicPr/>
            <p:nvPr/>
          </p:nvPicPr>
          <p:blipFill>
            <a:blip r:embed="rId13" cstate="print"/>
            <a:stretch>
              <a:fillRect/>
            </a:stretch>
          </p:blipFill>
          <p:spPr>
            <a:xfrm>
              <a:off x="7296200" y="5665342"/>
              <a:ext cx="133946" cy="272503"/>
            </a:xfrm>
            <a:prstGeom prst="rect">
              <a:avLst/>
            </a:prstGeom>
          </p:spPr>
        </p:pic>
        <p:pic>
          <p:nvPicPr>
            <p:cNvPr id="34" name="object 34"/>
            <p:cNvPicPr/>
            <p:nvPr/>
          </p:nvPicPr>
          <p:blipFill>
            <a:blip r:embed="rId14" cstate="print"/>
            <a:stretch>
              <a:fillRect/>
            </a:stretch>
          </p:blipFill>
          <p:spPr>
            <a:xfrm>
              <a:off x="7294664" y="5994145"/>
              <a:ext cx="137020" cy="135483"/>
            </a:xfrm>
            <a:prstGeom prst="rect">
              <a:avLst/>
            </a:prstGeom>
          </p:spPr>
        </p:pic>
      </p:grpSp>
      <p:grpSp>
        <p:nvGrpSpPr>
          <p:cNvPr id="35" name="object 35"/>
          <p:cNvGrpSpPr/>
          <p:nvPr/>
        </p:nvGrpSpPr>
        <p:grpSpPr>
          <a:xfrm>
            <a:off x="7183539" y="6295580"/>
            <a:ext cx="368935" cy="687070"/>
            <a:chOff x="7183539" y="6295580"/>
            <a:chExt cx="368935" cy="687070"/>
          </a:xfrm>
        </p:grpSpPr>
        <p:sp>
          <p:nvSpPr>
            <p:cNvPr id="36" name="object 3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7" name="object 37"/>
            <p:cNvPicPr/>
            <p:nvPr/>
          </p:nvPicPr>
          <p:blipFill>
            <a:blip r:embed="rId15" cstate="print"/>
            <a:stretch>
              <a:fillRect/>
            </a:stretch>
          </p:blipFill>
          <p:spPr>
            <a:xfrm>
              <a:off x="7296200" y="6409727"/>
              <a:ext cx="133946" cy="274040"/>
            </a:xfrm>
            <a:prstGeom prst="rect">
              <a:avLst/>
            </a:prstGeom>
          </p:spPr>
        </p:pic>
        <p:pic>
          <p:nvPicPr>
            <p:cNvPr id="38" name="object 38"/>
            <p:cNvPicPr/>
            <p:nvPr/>
          </p:nvPicPr>
          <p:blipFill>
            <a:blip r:embed="rId16" cstate="print"/>
            <a:stretch>
              <a:fillRect/>
            </a:stretch>
          </p:blipFill>
          <p:spPr>
            <a:xfrm>
              <a:off x="7294664" y="6738543"/>
              <a:ext cx="137020" cy="137020"/>
            </a:xfrm>
            <a:prstGeom prst="rect">
              <a:avLst/>
            </a:prstGeom>
          </p:spPr>
        </p:pic>
      </p:grpSp>
      <p:grpSp>
        <p:nvGrpSpPr>
          <p:cNvPr id="39" name="object 39"/>
          <p:cNvGrpSpPr/>
          <p:nvPr/>
        </p:nvGrpSpPr>
        <p:grpSpPr>
          <a:xfrm>
            <a:off x="7183539" y="7039964"/>
            <a:ext cx="368935" cy="688340"/>
            <a:chOff x="7183539" y="7039964"/>
            <a:chExt cx="368935" cy="688340"/>
          </a:xfrm>
        </p:grpSpPr>
        <p:sp>
          <p:nvSpPr>
            <p:cNvPr id="40" name="object 4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1" name="object 41"/>
            <p:cNvPicPr/>
            <p:nvPr/>
          </p:nvPicPr>
          <p:blipFill>
            <a:blip r:embed="rId17" cstate="print"/>
            <a:stretch>
              <a:fillRect/>
            </a:stretch>
          </p:blipFill>
          <p:spPr>
            <a:xfrm>
              <a:off x="7296200" y="7155662"/>
              <a:ext cx="133946" cy="272503"/>
            </a:xfrm>
            <a:prstGeom prst="rect">
              <a:avLst/>
            </a:prstGeom>
          </p:spPr>
        </p:pic>
        <p:pic>
          <p:nvPicPr>
            <p:cNvPr id="42" name="object 42"/>
            <p:cNvPicPr/>
            <p:nvPr/>
          </p:nvPicPr>
          <p:blipFill>
            <a:blip r:embed="rId18" cstate="print"/>
            <a:stretch>
              <a:fillRect/>
            </a:stretch>
          </p:blipFill>
          <p:spPr>
            <a:xfrm>
              <a:off x="7294664" y="7482928"/>
              <a:ext cx="137020" cy="137020"/>
            </a:xfrm>
            <a:prstGeom prst="rect">
              <a:avLst/>
            </a:prstGeom>
          </p:spPr>
        </p:pic>
      </p:grpSp>
      <p:grpSp>
        <p:nvGrpSpPr>
          <p:cNvPr id="43" name="object 43"/>
          <p:cNvGrpSpPr/>
          <p:nvPr/>
        </p:nvGrpSpPr>
        <p:grpSpPr>
          <a:xfrm>
            <a:off x="7183539" y="7784350"/>
            <a:ext cx="368935" cy="688340"/>
            <a:chOff x="7183539" y="7784350"/>
            <a:chExt cx="368935" cy="688340"/>
          </a:xfrm>
        </p:grpSpPr>
        <p:sp>
          <p:nvSpPr>
            <p:cNvPr id="44" name="object 4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5" name="object 45"/>
            <p:cNvPicPr/>
            <p:nvPr/>
          </p:nvPicPr>
          <p:blipFill>
            <a:blip r:embed="rId19" cstate="print"/>
            <a:stretch>
              <a:fillRect/>
            </a:stretch>
          </p:blipFill>
          <p:spPr>
            <a:xfrm>
              <a:off x="7296200" y="7900047"/>
              <a:ext cx="133946" cy="272453"/>
            </a:xfrm>
            <a:prstGeom prst="rect">
              <a:avLst/>
            </a:prstGeom>
          </p:spPr>
        </p:pic>
        <p:pic>
          <p:nvPicPr>
            <p:cNvPr id="46" name="object 46"/>
            <p:cNvPicPr/>
            <p:nvPr/>
          </p:nvPicPr>
          <p:blipFill>
            <a:blip r:embed="rId20" cstate="print"/>
            <a:stretch>
              <a:fillRect/>
            </a:stretch>
          </p:blipFill>
          <p:spPr>
            <a:xfrm>
              <a:off x="7294664" y="8228850"/>
              <a:ext cx="137020" cy="135483"/>
            </a:xfrm>
            <a:prstGeom prst="rect">
              <a:avLst/>
            </a:prstGeom>
          </p:spPr>
        </p:pic>
      </p:grpSp>
      <p:pic>
        <p:nvPicPr>
          <p:cNvPr id="47" name="object 47"/>
          <p:cNvPicPr/>
          <p:nvPr/>
        </p:nvPicPr>
        <p:blipFill>
          <a:blip r:embed="rId21" cstate="print"/>
          <a:stretch>
            <a:fillRect/>
          </a:stretch>
        </p:blipFill>
        <p:spPr>
          <a:xfrm>
            <a:off x="7183539" y="8530233"/>
            <a:ext cx="368401" cy="688085"/>
          </a:xfrm>
          <a:prstGeom prst="rect">
            <a:avLst/>
          </a:prstGeom>
        </p:spPr>
      </p:pic>
      <p:grpSp>
        <p:nvGrpSpPr>
          <p:cNvPr id="48" name="object 48"/>
          <p:cNvGrpSpPr/>
          <p:nvPr/>
        </p:nvGrpSpPr>
        <p:grpSpPr>
          <a:xfrm>
            <a:off x="7183539" y="9274619"/>
            <a:ext cx="368935" cy="688340"/>
            <a:chOff x="7183539" y="9274619"/>
            <a:chExt cx="368935" cy="688340"/>
          </a:xfrm>
        </p:grpSpPr>
        <p:sp>
          <p:nvSpPr>
            <p:cNvPr id="49" name="object 4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0" name="object 50"/>
            <p:cNvPicPr/>
            <p:nvPr/>
          </p:nvPicPr>
          <p:blipFill>
            <a:blip r:embed="rId22" cstate="print"/>
            <a:stretch>
              <a:fillRect/>
            </a:stretch>
          </p:blipFill>
          <p:spPr>
            <a:xfrm>
              <a:off x="7323581" y="9341637"/>
              <a:ext cx="79184" cy="121742"/>
            </a:xfrm>
            <a:prstGeom prst="rect">
              <a:avLst/>
            </a:prstGeom>
          </p:spPr>
        </p:pic>
        <p:pic>
          <p:nvPicPr>
            <p:cNvPr id="51" name="object 51"/>
            <p:cNvPicPr/>
            <p:nvPr/>
          </p:nvPicPr>
          <p:blipFill>
            <a:blip r:embed="rId23" cstate="print"/>
            <a:stretch>
              <a:fillRect/>
            </a:stretch>
          </p:blipFill>
          <p:spPr>
            <a:xfrm>
              <a:off x="7296200" y="9483178"/>
              <a:ext cx="133946" cy="420141"/>
            </a:xfrm>
            <a:prstGeom prst="rect">
              <a:avLst/>
            </a:prstGeom>
          </p:spPr>
        </p:pic>
      </p:grpSp>
      <p:grpSp>
        <p:nvGrpSpPr>
          <p:cNvPr id="52" name="object 52"/>
          <p:cNvGrpSpPr/>
          <p:nvPr/>
        </p:nvGrpSpPr>
        <p:grpSpPr>
          <a:xfrm>
            <a:off x="692645" y="2471419"/>
            <a:ext cx="6122670" cy="7380605"/>
            <a:chOff x="692645" y="2471419"/>
            <a:chExt cx="6122670" cy="7380605"/>
          </a:xfrm>
        </p:grpSpPr>
        <p:sp>
          <p:nvSpPr>
            <p:cNvPr id="53" name="object 53"/>
            <p:cNvSpPr/>
            <p:nvPr/>
          </p:nvSpPr>
          <p:spPr>
            <a:xfrm>
              <a:off x="695667" y="2476207"/>
              <a:ext cx="242570" cy="7371080"/>
            </a:xfrm>
            <a:custGeom>
              <a:avLst/>
              <a:gdLst/>
              <a:ahLst/>
              <a:cxnLst/>
              <a:rect l="l" t="t" r="r" b="b"/>
              <a:pathLst>
                <a:path w="242569" h="7371080">
                  <a:moveTo>
                    <a:pt x="242049" y="7370813"/>
                  </a:moveTo>
                  <a:lnTo>
                    <a:pt x="0" y="7370813"/>
                  </a:lnTo>
                  <a:lnTo>
                    <a:pt x="0" y="0"/>
                  </a:lnTo>
                  <a:lnTo>
                    <a:pt x="242049" y="0"/>
                  </a:lnTo>
                  <a:lnTo>
                    <a:pt x="242049" y="7370813"/>
                  </a:lnTo>
                  <a:close/>
                </a:path>
              </a:pathLst>
            </a:custGeom>
            <a:solidFill>
              <a:srgbClr val="B8E4FA"/>
            </a:solidFill>
          </p:spPr>
          <p:txBody>
            <a:bodyPr wrap="square" lIns="0" tIns="0" rIns="0" bIns="0" rtlCol="0"/>
            <a:lstStyle/>
            <a:p>
              <a:endParaRPr/>
            </a:p>
          </p:txBody>
        </p:sp>
        <p:sp>
          <p:nvSpPr>
            <p:cNvPr id="54" name="object 54"/>
            <p:cNvSpPr/>
            <p:nvPr/>
          </p:nvSpPr>
          <p:spPr>
            <a:xfrm>
              <a:off x="692645" y="2471419"/>
              <a:ext cx="6122670" cy="7380605"/>
            </a:xfrm>
            <a:custGeom>
              <a:avLst/>
              <a:gdLst/>
              <a:ahLst/>
              <a:cxnLst/>
              <a:rect l="l" t="t" r="r" b="b"/>
              <a:pathLst>
                <a:path w="6122670" h="7380605">
                  <a:moveTo>
                    <a:pt x="6122543" y="0"/>
                  </a:moveTo>
                  <a:lnTo>
                    <a:pt x="6113361" y="0"/>
                  </a:lnTo>
                  <a:lnTo>
                    <a:pt x="6113361" y="7620"/>
                  </a:lnTo>
                  <a:lnTo>
                    <a:pt x="6113361" y="700455"/>
                  </a:lnTo>
                  <a:lnTo>
                    <a:pt x="6113361" y="7371080"/>
                  </a:lnTo>
                  <a:lnTo>
                    <a:pt x="659117" y="7371080"/>
                  </a:lnTo>
                  <a:lnTo>
                    <a:pt x="659117" y="6157785"/>
                  </a:lnTo>
                  <a:lnTo>
                    <a:pt x="6113361" y="6157785"/>
                  </a:lnTo>
                  <a:lnTo>
                    <a:pt x="6113361" y="6147117"/>
                  </a:lnTo>
                  <a:lnTo>
                    <a:pt x="659117" y="6147117"/>
                  </a:lnTo>
                  <a:lnTo>
                    <a:pt x="659117" y="5133302"/>
                  </a:lnTo>
                  <a:lnTo>
                    <a:pt x="6113361" y="5133302"/>
                  </a:lnTo>
                  <a:lnTo>
                    <a:pt x="6113361" y="5122634"/>
                  </a:lnTo>
                  <a:lnTo>
                    <a:pt x="659117" y="5122634"/>
                  </a:lnTo>
                  <a:lnTo>
                    <a:pt x="659117" y="4270197"/>
                  </a:lnTo>
                  <a:lnTo>
                    <a:pt x="6113361" y="4270197"/>
                  </a:lnTo>
                  <a:lnTo>
                    <a:pt x="6113361" y="4259529"/>
                  </a:lnTo>
                  <a:lnTo>
                    <a:pt x="659117" y="4259529"/>
                  </a:lnTo>
                  <a:lnTo>
                    <a:pt x="659117" y="3604933"/>
                  </a:lnTo>
                  <a:lnTo>
                    <a:pt x="6113361" y="3604933"/>
                  </a:lnTo>
                  <a:lnTo>
                    <a:pt x="6113361" y="3594316"/>
                  </a:lnTo>
                  <a:lnTo>
                    <a:pt x="659117" y="3594316"/>
                  </a:lnTo>
                  <a:lnTo>
                    <a:pt x="659117" y="2585021"/>
                  </a:lnTo>
                  <a:lnTo>
                    <a:pt x="6113361" y="2585021"/>
                  </a:lnTo>
                  <a:lnTo>
                    <a:pt x="6113361" y="2574404"/>
                  </a:lnTo>
                  <a:lnTo>
                    <a:pt x="659117" y="2574404"/>
                  </a:lnTo>
                  <a:lnTo>
                    <a:pt x="659117" y="2076615"/>
                  </a:lnTo>
                  <a:lnTo>
                    <a:pt x="6113361" y="2076615"/>
                  </a:lnTo>
                  <a:lnTo>
                    <a:pt x="6113361" y="2065947"/>
                  </a:lnTo>
                  <a:lnTo>
                    <a:pt x="659117" y="2065947"/>
                  </a:lnTo>
                  <a:lnTo>
                    <a:pt x="659117" y="1393101"/>
                  </a:lnTo>
                  <a:lnTo>
                    <a:pt x="6113361" y="1393101"/>
                  </a:lnTo>
                  <a:lnTo>
                    <a:pt x="6113361" y="1382433"/>
                  </a:lnTo>
                  <a:lnTo>
                    <a:pt x="659117" y="1382433"/>
                  </a:lnTo>
                  <a:lnTo>
                    <a:pt x="659117" y="709637"/>
                  </a:lnTo>
                  <a:lnTo>
                    <a:pt x="6113361" y="709637"/>
                  </a:lnTo>
                  <a:lnTo>
                    <a:pt x="6113361" y="700455"/>
                  </a:lnTo>
                  <a:lnTo>
                    <a:pt x="659117" y="700455"/>
                  </a:lnTo>
                  <a:lnTo>
                    <a:pt x="659117" y="7620"/>
                  </a:lnTo>
                  <a:lnTo>
                    <a:pt x="6113361" y="7620"/>
                  </a:lnTo>
                  <a:lnTo>
                    <a:pt x="6113361" y="0"/>
                  </a:lnTo>
                  <a:lnTo>
                    <a:pt x="648449" y="0"/>
                  </a:lnTo>
                  <a:lnTo>
                    <a:pt x="648449" y="7620"/>
                  </a:lnTo>
                  <a:lnTo>
                    <a:pt x="648449" y="700455"/>
                  </a:lnTo>
                  <a:lnTo>
                    <a:pt x="648449" y="7371080"/>
                  </a:lnTo>
                  <a:lnTo>
                    <a:pt x="249631" y="7371080"/>
                  </a:lnTo>
                  <a:lnTo>
                    <a:pt x="249631" y="6157785"/>
                  </a:lnTo>
                  <a:lnTo>
                    <a:pt x="648449" y="6157785"/>
                  </a:lnTo>
                  <a:lnTo>
                    <a:pt x="648449" y="6147117"/>
                  </a:lnTo>
                  <a:lnTo>
                    <a:pt x="249631" y="6147117"/>
                  </a:lnTo>
                  <a:lnTo>
                    <a:pt x="249631" y="5133302"/>
                  </a:lnTo>
                  <a:lnTo>
                    <a:pt x="648449" y="5133302"/>
                  </a:lnTo>
                  <a:lnTo>
                    <a:pt x="648449" y="5122634"/>
                  </a:lnTo>
                  <a:lnTo>
                    <a:pt x="249631" y="5122634"/>
                  </a:lnTo>
                  <a:lnTo>
                    <a:pt x="249631" y="4270197"/>
                  </a:lnTo>
                  <a:lnTo>
                    <a:pt x="648449" y="4270197"/>
                  </a:lnTo>
                  <a:lnTo>
                    <a:pt x="648449" y="4259529"/>
                  </a:lnTo>
                  <a:lnTo>
                    <a:pt x="249631" y="4259529"/>
                  </a:lnTo>
                  <a:lnTo>
                    <a:pt x="249631" y="3604933"/>
                  </a:lnTo>
                  <a:lnTo>
                    <a:pt x="648449" y="3604933"/>
                  </a:lnTo>
                  <a:lnTo>
                    <a:pt x="648449" y="3594316"/>
                  </a:lnTo>
                  <a:lnTo>
                    <a:pt x="249631" y="3594316"/>
                  </a:lnTo>
                  <a:lnTo>
                    <a:pt x="249631" y="2585021"/>
                  </a:lnTo>
                  <a:lnTo>
                    <a:pt x="648449" y="2585021"/>
                  </a:lnTo>
                  <a:lnTo>
                    <a:pt x="648449" y="2574404"/>
                  </a:lnTo>
                  <a:lnTo>
                    <a:pt x="249631" y="2574404"/>
                  </a:lnTo>
                  <a:lnTo>
                    <a:pt x="249631" y="2076615"/>
                  </a:lnTo>
                  <a:lnTo>
                    <a:pt x="648449" y="2076615"/>
                  </a:lnTo>
                  <a:lnTo>
                    <a:pt x="648449" y="2065947"/>
                  </a:lnTo>
                  <a:lnTo>
                    <a:pt x="249631" y="2065947"/>
                  </a:lnTo>
                  <a:lnTo>
                    <a:pt x="249631" y="1393101"/>
                  </a:lnTo>
                  <a:lnTo>
                    <a:pt x="648449" y="1393101"/>
                  </a:lnTo>
                  <a:lnTo>
                    <a:pt x="648449" y="1382433"/>
                  </a:lnTo>
                  <a:lnTo>
                    <a:pt x="249631" y="1382433"/>
                  </a:lnTo>
                  <a:lnTo>
                    <a:pt x="249631" y="709637"/>
                  </a:lnTo>
                  <a:lnTo>
                    <a:pt x="648449" y="709637"/>
                  </a:lnTo>
                  <a:lnTo>
                    <a:pt x="648449" y="700455"/>
                  </a:lnTo>
                  <a:lnTo>
                    <a:pt x="249631" y="700455"/>
                  </a:lnTo>
                  <a:lnTo>
                    <a:pt x="249631" y="7620"/>
                  </a:lnTo>
                  <a:lnTo>
                    <a:pt x="648449" y="7620"/>
                  </a:lnTo>
                  <a:lnTo>
                    <a:pt x="648449" y="0"/>
                  </a:lnTo>
                  <a:lnTo>
                    <a:pt x="238963" y="0"/>
                  </a:lnTo>
                  <a:lnTo>
                    <a:pt x="238963" y="7620"/>
                  </a:lnTo>
                  <a:lnTo>
                    <a:pt x="238963" y="3594316"/>
                  </a:lnTo>
                  <a:lnTo>
                    <a:pt x="238963" y="7371080"/>
                  </a:lnTo>
                  <a:lnTo>
                    <a:pt x="9131" y="7371080"/>
                  </a:lnTo>
                  <a:lnTo>
                    <a:pt x="9131" y="6157785"/>
                  </a:lnTo>
                  <a:lnTo>
                    <a:pt x="238963" y="6157785"/>
                  </a:lnTo>
                  <a:lnTo>
                    <a:pt x="238963" y="6147117"/>
                  </a:lnTo>
                  <a:lnTo>
                    <a:pt x="9131" y="6147117"/>
                  </a:lnTo>
                  <a:lnTo>
                    <a:pt x="9131" y="5133302"/>
                  </a:lnTo>
                  <a:lnTo>
                    <a:pt x="238963" y="5133302"/>
                  </a:lnTo>
                  <a:lnTo>
                    <a:pt x="238963" y="5122634"/>
                  </a:lnTo>
                  <a:lnTo>
                    <a:pt x="9131" y="5122634"/>
                  </a:lnTo>
                  <a:lnTo>
                    <a:pt x="9131" y="3604933"/>
                  </a:lnTo>
                  <a:lnTo>
                    <a:pt x="238963" y="3604933"/>
                  </a:lnTo>
                  <a:lnTo>
                    <a:pt x="238963" y="3594316"/>
                  </a:lnTo>
                  <a:lnTo>
                    <a:pt x="9131" y="3594316"/>
                  </a:lnTo>
                  <a:lnTo>
                    <a:pt x="9131" y="7620"/>
                  </a:lnTo>
                  <a:lnTo>
                    <a:pt x="238963" y="7620"/>
                  </a:lnTo>
                  <a:lnTo>
                    <a:pt x="238963" y="0"/>
                  </a:lnTo>
                  <a:lnTo>
                    <a:pt x="0" y="0"/>
                  </a:lnTo>
                  <a:lnTo>
                    <a:pt x="0" y="7620"/>
                  </a:lnTo>
                  <a:lnTo>
                    <a:pt x="0" y="7371080"/>
                  </a:lnTo>
                  <a:lnTo>
                    <a:pt x="0" y="7376173"/>
                  </a:lnTo>
                  <a:lnTo>
                    <a:pt x="0" y="7379970"/>
                  </a:lnTo>
                  <a:lnTo>
                    <a:pt x="6117933" y="7379970"/>
                  </a:lnTo>
                  <a:lnTo>
                    <a:pt x="6117933" y="7380160"/>
                  </a:lnTo>
                  <a:lnTo>
                    <a:pt x="6122543" y="7380160"/>
                  </a:lnTo>
                  <a:lnTo>
                    <a:pt x="6122543" y="7371080"/>
                  </a:lnTo>
                  <a:lnTo>
                    <a:pt x="6122543" y="7620"/>
                  </a:lnTo>
                  <a:lnTo>
                    <a:pt x="6122543" y="0"/>
                  </a:lnTo>
                  <a:close/>
                </a:path>
              </a:pathLst>
            </a:custGeom>
            <a:solidFill>
              <a:srgbClr val="929296"/>
            </a:solidFill>
          </p:spPr>
          <p:txBody>
            <a:bodyPr wrap="square" lIns="0" tIns="0" rIns="0" bIns="0" rtlCol="0"/>
            <a:lstStyle/>
            <a:p>
              <a:endParaRPr/>
            </a:p>
          </p:txBody>
        </p:sp>
        <p:pic>
          <p:nvPicPr>
            <p:cNvPr id="55" name="object 55"/>
            <p:cNvPicPr/>
            <p:nvPr/>
          </p:nvPicPr>
          <p:blipFill>
            <a:blip r:embed="rId24" cstate="print"/>
            <a:stretch>
              <a:fillRect/>
            </a:stretch>
          </p:blipFill>
          <p:spPr>
            <a:xfrm>
              <a:off x="1461388" y="2601073"/>
              <a:ext cx="5212207" cy="464235"/>
            </a:xfrm>
            <a:prstGeom prst="rect">
              <a:avLst/>
            </a:prstGeom>
          </p:spPr>
        </p:pic>
        <p:pic>
          <p:nvPicPr>
            <p:cNvPr id="56" name="object 56"/>
            <p:cNvPicPr/>
            <p:nvPr/>
          </p:nvPicPr>
          <p:blipFill>
            <a:blip r:embed="rId25" cstate="print"/>
            <a:stretch>
              <a:fillRect/>
            </a:stretch>
          </p:blipFill>
          <p:spPr>
            <a:xfrm>
              <a:off x="1461388" y="3278441"/>
              <a:ext cx="5200015" cy="465823"/>
            </a:xfrm>
            <a:prstGeom prst="rect">
              <a:avLst/>
            </a:prstGeom>
          </p:spPr>
        </p:pic>
        <p:pic>
          <p:nvPicPr>
            <p:cNvPr id="57" name="object 57"/>
            <p:cNvPicPr/>
            <p:nvPr/>
          </p:nvPicPr>
          <p:blipFill>
            <a:blip r:embed="rId26" cstate="print"/>
            <a:stretch>
              <a:fillRect/>
            </a:stretch>
          </p:blipFill>
          <p:spPr>
            <a:xfrm>
              <a:off x="1461388" y="3957383"/>
              <a:ext cx="5210670" cy="289229"/>
            </a:xfrm>
            <a:prstGeom prst="rect">
              <a:avLst/>
            </a:prstGeom>
          </p:spPr>
        </p:pic>
        <p:pic>
          <p:nvPicPr>
            <p:cNvPr id="58" name="object 58"/>
            <p:cNvPicPr/>
            <p:nvPr/>
          </p:nvPicPr>
          <p:blipFill>
            <a:blip r:embed="rId27" cstate="print"/>
            <a:stretch>
              <a:fillRect/>
            </a:stretch>
          </p:blipFill>
          <p:spPr>
            <a:xfrm>
              <a:off x="1583131" y="4310557"/>
              <a:ext cx="2161628" cy="112610"/>
            </a:xfrm>
            <a:prstGeom prst="rect">
              <a:avLst/>
            </a:prstGeom>
          </p:spPr>
        </p:pic>
        <p:pic>
          <p:nvPicPr>
            <p:cNvPr id="59" name="object 59"/>
            <p:cNvPicPr/>
            <p:nvPr/>
          </p:nvPicPr>
          <p:blipFill>
            <a:blip r:embed="rId28" cstate="print"/>
            <a:stretch>
              <a:fillRect/>
            </a:stretch>
          </p:blipFill>
          <p:spPr>
            <a:xfrm>
              <a:off x="1461388" y="4634801"/>
              <a:ext cx="5209133" cy="292252"/>
            </a:xfrm>
            <a:prstGeom prst="rect">
              <a:avLst/>
            </a:prstGeom>
          </p:spPr>
        </p:pic>
        <p:pic>
          <p:nvPicPr>
            <p:cNvPr id="60" name="object 60"/>
            <p:cNvPicPr/>
            <p:nvPr/>
          </p:nvPicPr>
          <p:blipFill>
            <a:blip r:embed="rId29" cstate="print"/>
            <a:stretch>
              <a:fillRect/>
            </a:stretch>
          </p:blipFill>
          <p:spPr>
            <a:xfrm>
              <a:off x="1461388" y="5138635"/>
              <a:ext cx="5207647" cy="817460"/>
            </a:xfrm>
            <a:prstGeom prst="rect">
              <a:avLst/>
            </a:prstGeom>
          </p:spPr>
        </p:pic>
        <p:pic>
          <p:nvPicPr>
            <p:cNvPr id="61" name="object 61"/>
            <p:cNvPicPr/>
            <p:nvPr/>
          </p:nvPicPr>
          <p:blipFill>
            <a:blip r:embed="rId30" cstate="print"/>
            <a:stretch>
              <a:fillRect/>
            </a:stretch>
          </p:blipFill>
          <p:spPr>
            <a:xfrm>
              <a:off x="1461388" y="6167691"/>
              <a:ext cx="5209133" cy="115684"/>
            </a:xfrm>
            <a:prstGeom prst="rect">
              <a:avLst/>
            </a:prstGeom>
          </p:spPr>
        </p:pic>
        <p:pic>
          <p:nvPicPr>
            <p:cNvPr id="62" name="object 62"/>
            <p:cNvPicPr/>
            <p:nvPr/>
          </p:nvPicPr>
          <p:blipFill>
            <a:blip r:embed="rId31" cstate="print"/>
            <a:stretch>
              <a:fillRect/>
            </a:stretch>
          </p:blipFill>
          <p:spPr>
            <a:xfrm>
              <a:off x="1584667" y="6347319"/>
              <a:ext cx="5081295" cy="287731"/>
            </a:xfrm>
            <a:prstGeom prst="rect">
              <a:avLst/>
            </a:prstGeom>
          </p:spPr>
        </p:pic>
        <p:pic>
          <p:nvPicPr>
            <p:cNvPr id="63" name="object 63"/>
            <p:cNvPicPr/>
            <p:nvPr/>
          </p:nvPicPr>
          <p:blipFill>
            <a:blip r:embed="rId32" cstate="print"/>
            <a:stretch>
              <a:fillRect/>
            </a:stretch>
          </p:blipFill>
          <p:spPr>
            <a:xfrm>
              <a:off x="1461388" y="6846633"/>
              <a:ext cx="5209133" cy="642404"/>
            </a:xfrm>
            <a:prstGeom prst="rect">
              <a:avLst/>
            </a:prstGeom>
          </p:spPr>
        </p:pic>
        <p:pic>
          <p:nvPicPr>
            <p:cNvPr id="64" name="object 64"/>
            <p:cNvPicPr/>
            <p:nvPr/>
          </p:nvPicPr>
          <p:blipFill>
            <a:blip r:embed="rId33" cstate="print"/>
            <a:stretch>
              <a:fillRect/>
            </a:stretch>
          </p:blipFill>
          <p:spPr>
            <a:xfrm>
              <a:off x="1462887" y="7700619"/>
              <a:ext cx="5209171" cy="817460"/>
            </a:xfrm>
            <a:prstGeom prst="rect">
              <a:avLst/>
            </a:prstGeom>
          </p:spPr>
        </p:pic>
        <p:pic>
          <p:nvPicPr>
            <p:cNvPr id="65" name="object 65"/>
            <p:cNvPicPr/>
            <p:nvPr/>
          </p:nvPicPr>
          <p:blipFill>
            <a:blip r:embed="rId34" cstate="print"/>
            <a:stretch>
              <a:fillRect/>
            </a:stretch>
          </p:blipFill>
          <p:spPr>
            <a:xfrm>
              <a:off x="1461388" y="8729662"/>
              <a:ext cx="5209133" cy="465835"/>
            </a:xfrm>
            <a:prstGeom prst="rect">
              <a:avLst/>
            </a:prstGeom>
          </p:spPr>
        </p:pic>
        <p:pic>
          <p:nvPicPr>
            <p:cNvPr id="66" name="object 66"/>
            <p:cNvPicPr/>
            <p:nvPr/>
          </p:nvPicPr>
          <p:blipFill>
            <a:blip r:embed="rId35" cstate="print"/>
            <a:stretch>
              <a:fillRect/>
            </a:stretch>
          </p:blipFill>
          <p:spPr>
            <a:xfrm>
              <a:off x="1587703" y="9259442"/>
              <a:ext cx="5084356" cy="462749"/>
            </a:xfrm>
            <a:prstGeom prst="rect">
              <a:avLst/>
            </a:prstGeom>
          </p:spPr>
        </p:pic>
        <p:pic>
          <p:nvPicPr>
            <p:cNvPr id="67" name="object 67"/>
            <p:cNvPicPr/>
            <p:nvPr/>
          </p:nvPicPr>
          <p:blipFill>
            <a:blip r:embed="rId36" cstate="print"/>
            <a:stretch>
              <a:fillRect/>
            </a:stretch>
          </p:blipFill>
          <p:spPr>
            <a:xfrm>
              <a:off x="753516" y="3777754"/>
              <a:ext cx="133946" cy="1027506"/>
            </a:xfrm>
            <a:prstGeom prst="rect">
              <a:avLst/>
            </a:prstGeom>
          </p:spPr>
        </p:pic>
        <p:pic>
          <p:nvPicPr>
            <p:cNvPr id="68" name="object 68"/>
            <p:cNvPicPr/>
            <p:nvPr/>
          </p:nvPicPr>
          <p:blipFill>
            <a:blip r:embed="rId37" cstate="print"/>
            <a:stretch>
              <a:fillRect/>
            </a:stretch>
          </p:blipFill>
          <p:spPr>
            <a:xfrm>
              <a:off x="753516" y="6569569"/>
              <a:ext cx="127889" cy="531266"/>
            </a:xfrm>
            <a:prstGeom prst="rect">
              <a:avLst/>
            </a:prstGeom>
          </p:spPr>
        </p:pic>
        <p:pic>
          <p:nvPicPr>
            <p:cNvPr id="69" name="object 69"/>
            <p:cNvPicPr/>
            <p:nvPr/>
          </p:nvPicPr>
          <p:blipFill>
            <a:blip r:embed="rId38" cstate="print"/>
            <a:stretch>
              <a:fillRect/>
            </a:stretch>
          </p:blipFill>
          <p:spPr>
            <a:xfrm>
              <a:off x="753516" y="9066110"/>
              <a:ext cx="126352" cy="375996"/>
            </a:xfrm>
            <a:prstGeom prst="rect">
              <a:avLst/>
            </a:prstGeom>
          </p:spPr>
        </p:pic>
        <p:sp>
          <p:nvSpPr>
            <p:cNvPr id="70" name="object 70"/>
            <p:cNvSpPr/>
            <p:nvPr/>
          </p:nvSpPr>
          <p:spPr>
            <a:xfrm>
              <a:off x="755053" y="7689951"/>
              <a:ext cx="128270" cy="260350"/>
            </a:xfrm>
            <a:custGeom>
              <a:avLst/>
              <a:gdLst/>
              <a:ahLst/>
              <a:cxnLst/>
              <a:rect l="l" t="t" r="r" b="b"/>
              <a:pathLst>
                <a:path w="128269" h="260350">
                  <a:moveTo>
                    <a:pt x="36512" y="19786"/>
                  </a:moveTo>
                  <a:lnTo>
                    <a:pt x="34975" y="19786"/>
                  </a:lnTo>
                  <a:lnTo>
                    <a:pt x="34975" y="18300"/>
                  </a:lnTo>
                  <a:lnTo>
                    <a:pt x="31953" y="15227"/>
                  </a:lnTo>
                  <a:lnTo>
                    <a:pt x="22821" y="9131"/>
                  </a:lnTo>
                  <a:lnTo>
                    <a:pt x="21285" y="7632"/>
                  </a:lnTo>
                  <a:lnTo>
                    <a:pt x="16725" y="4559"/>
                  </a:lnTo>
                  <a:lnTo>
                    <a:pt x="13690" y="0"/>
                  </a:lnTo>
                  <a:lnTo>
                    <a:pt x="7594" y="0"/>
                  </a:lnTo>
                  <a:lnTo>
                    <a:pt x="3022" y="3073"/>
                  </a:lnTo>
                  <a:lnTo>
                    <a:pt x="3022" y="10668"/>
                  </a:lnTo>
                  <a:lnTo>
                    <a:pt x="9131" y="16764"/>
                  </a:lnTo>
                  <a:lnTo>
                    <a:pt x="12153" y="18300"/>
                  </a:lnTo>
                  <a:lnTo>
                    <a:pt x="18262" y="22872"/>
                  </a:lnTo>
                  <a:lnTo>
                    <a:pt x="25844" y="30454"/>
                  </a:lnTo>
                  <a:lnTo>
                    <a:pt x="33489" y="30454"/>
                  </a:lnTo>
                  <a:lnTo>
                    <a:pt x="36512" y="25895"/>
                  </a:lnTo>
                  <a:lnTo>
                    <a:pt x="36512" y="19786"/>
                  </a:lnTo>
                  <a:close/>
                </a:path>
                <a:path w="128269" h="260350">
                  <a:moveTo>
                    <a:pt x="124815" y="161378"/>
                  </a:moveTo>
                  <a:lnTo>
                    <a:pt x="118719" y="149174"/>
                  </a:lnTo>
                  <a:lnTo>
                    <a:pt x="118719" y="147688"/>
                  </a:lnTo>
                  <a:lnTo>
                    <a:pt x="115684" y="141579"/>
                  </a:lnTo>
                  <a:lnTo>
                    <a:pt x="115684" y="140042"/>
                  </a:lnTo>
                  <a:lnTo>
                    <a:pt x="108051" y="140042"/>
                  </a:lnTo>
                  <a:lnTo>
                    <a:pt x="105029" y="143116"/>
                  </a:lnTo>
                  <a:lnTo>
                    <a:pt x="105029" y="147688"/>
                  </a:lnTo>
                  <a:lnTo>
                    <a:pt x="108051" y="152247"/>
                  </a:lnTo>
                  <a:lnTo>
                    <a:pt x="108051" y="153784"/>
                  </a:lnTo>
                  <a:lnTo>
                    <a:pt x="111125" y="159842"/>
                  </a:lnTo>
                  <a:lnTo>
                    <a:pt x="111125" y="164401"/>
                  </a:lnTo>
                  <a:lnTo>
                    <a:pt x="114147" y="168960"/>
                  </a:lnTo>
                  <a:lnTo>
                    <a:pt x="114147" y="170510"/>
                  </a:lnTo>
                  <a:lnTo>
                    <a:pt x="120256" y="170510"/>
                  </a:lnTo>
                  <a:lnTo>
                    <a:pt x="124815" y="168960"/>
                  </a:lnTo>
                  <a:lnTo>
                    <a:pt x="124815" y="161378"/>
                  </a:lnTo>
                  <a:close/>
                </a:path>
                <a:path w="128269" h="260350">
                  <a:moveTo>
                    <a:pt x="124815" y="92862"/>
                  </a:moveTo>
                  <a:lnTo>
                    <a:pt x="123278" y="91338"/>
                  </a:lnTo>
                  <a:lnTo>
                    <a:pt x="121793" y="91325"/>
                  </a:lnTo>
                  <a:lnTo>
                    <a:pt x="108051" y="83743"/>
                  </a:lnTo>
                  <a:lnTo>
                    <a:pt x="106565" y="83743"/>
                  </a:lnTo>
                  <a:lnTo>
                    <a:pt x="101993" y="79171"/>
                  </a:lnTo>
                  <a:lnTo>
                    <a:pt x="103492" y="79171"/>
                  </a:lnTo>
                  <a:lnTo>
                    <a:pt x="108051" y="76149"/>
                  </a:lnTo>
                  <a:lnTo>
                    <a:pt x="112610" y="71589"/>
                  </a:lnTo>
                  <a:lnTo>
                    <a:pt x="120256" y="66967"/>
                  </a:lnTo>
                  <a:lnTo>
                    <a:pt x="121793" y="65481"/>
                  </a:lnTo>
                  <a:lnTo>
                    <a:pt x="121793" y="59385"/>
                  </a:lnTo>
                  <a:lnTo>
                    <a:pt x="120256" y="54813"/>
                  </a:lnTo>
                  <a:lnTo>
                    <a:pt x="117182" y="54813"/>
                  </a:lnTo>
                  <a:lnTo>
                    <a:pt x="120256" y="51790"/>
                  </a:lnTo>
                  <a:lnTo>
                    <a:pt x="120256" y="6096"/>
                  </a:lnTo>
                  <a:lnTo>
                    <a:pt x="117182" y="3073"/>
                  </a:lnTo>
                  <a:lnTo>
                    <a:pt x="112610" y="3073"/>
                  </a:lnTo>
                  <a:lnTo>
                    <a:pt x="112610" y="54813"/>
                  </a:lnTo>
                  <a:lnTo>
                    <a:pt x="111125" y="56349"/>
                  </a:lnTo>
                  <a:lnTo>
                    <a:pt x="108051" y="59385"/>
                  </a:lnTo>
                  <a:lnTo>
                    <a:pt x="105029" y="62407"/>
                  </a:lnTo>
                  <a:lnTo>
                    <a:pt x="97434" y="68503"/>
                  </a:lnTo>
                  <a:lnTo>
                    <a:pt x="92875" y="71589"/>
                  </a:lnTo>
                  <a:lnTo>
                    <a:pt x="86766" y="63944"/>
                  </a:lnTo>
                  <a:lnTo>
                    <a:pt x="85229" y="57835"/>
                  </a:lnTo>
                  <a:lnTo>
                    <a:pt x="85229" y="54813"/>
                  </a:lnTo>
                  <a:lnTo>
                    <a:pt x="112610" y="54813"/>
                  </a:lnTo>
                  <a:lnTo>
                    <a:pt x="112610" y="3073"/>
                  </a:lnTo>
                  <a:lnTo>
                    <a:pt x="105029" y="3073"/>
                  </a:lnTo>
                  <a:lnTo>
                    <a:pt x="105029" y="15227"/>
                  </a:lnTo>
                  <a:lnTo>
                    <a:pt x="105029" y="24358"/>
                  </a:lnTo>
                  <a:lnTo>
                    <a:pt x="105029" y="33489"/>
                  </a:lnTo>
                  <a:lnTo>
                    <a:pt x="105029" y="44145"/>
                  </a:lnTo>
                  <a:lnTo>
                    <a:pt x="59334" y="44145"/>
                  </a:lnTo>
                  <a:lnTo>
                    <a:pt x="59334" y="33489"/>
                  </a:lnTo>
                  <a:lnTo>
                    <a:pt x="105029" y="33489"/>
                  </a:lnTo>
                  <a:lnTo>
                    <a:pt x="105029" y="24358"/>
                  </a:lnTo>
                  <a:lnTo>
                    <a:pt x="59334" y="24358"/>
                  </a:lnTo>
                  <a:lnTo>
                    <a:pt x="59334" y="15227"/>
                  </a:lnTo>
                  <a:lnTo>
                    <a:pt x="105029" y="15227"/>
                  </a:lnTo>
                  <a:lnTo>
                    <a:pt x="105029" y="3073"/>
                  </a:lnTo>
                  <a:lnTo>
                    <a:pt x="47180" y="3073"/>
                  </a:lnTo>
                  <a:lnTo>
                    <a:pt x="44157" y="6096"/>
                  </a:lnTo>
                  <a:lnTo>
                    <a:pt x="44157" y="88303"/>
                  </a:lnTo>
                  <a:lnTo>
                    <a:pt x="42621" y="89839"/>
                  </a:lnTo>
                  <a:lnTo>
                    <a:pt x="38049" y="89839"/>
                  </a:lnTo>
                  <a:lnTo>
                    <a:pt x="38049" y="95935"/>
                  </a:lnTo>
                  <a:lnTo>
                    <a:pt x="39585" y="101993"/>
                  </a:lnTo>
                  <a:lnTo>
                    <a:pt x="45643" y="101993"/>
                  </a:lnTo>
                  <a:lnTo>
                    <a:pt x="82207" y="94399"/>
                  </a:lnTo>
                  <a:lnTo>
                    <a:pt x="85229" y="94399"/>
                  </a:lnTo>
                  <a:lnTo>
                    <a:pt x="85229" y="86766"/>
                  </a:lnTo>
                  <a:lnTo>
                    <a:pt x="85229" y="82194"/>
                  </a:lnTo>
                  <a:lnTo>
                    <a:pt x="77635" y="82194"/>
                  </a:lnTo>
                  <a:lnTo>
                    <a:pt x="71539" y="83743"/>
                  </a:lnTo>
                  <a:lnTo>
                    <a:pt x="68516" y="85280"/>
                  </a:lnTo>
                  <a:lnTo>
                    <a:pt x="59334" y="86766"/>
                  </a:lnTo>
                  <a:lnTo>
                    <a:pt x="59334" y="54813"/>
                  </a:lnTo>
                  <a:lnTo>
                    <a:pt x="71539" y="54813"/>
                  </a:lnTo>
                  <a:lnTo>
                    <a:pt x="74777" y="64490"/>
                  </a:lnTo>
                  <a:lnTo>
                    <a:pt x="79311" y="72898"/>
                  </a:lnTo>
                  <a:lnTo>
                    <a:pt x="111175" y="101752"/>
                  </a:lnTo>
                  <a:lnTo>
                    <a:pt x="117182" y="103530"/>
                  </a:lnTo>
                  <a:lnTo>
                    <a:pt x="123278" y="103530"/>
                  </a:lnTo>
                  <a:lnTo>
                    <a:pt x="124815" y="98971"/>
                  </a:lnTo>
                  <a:lnTo>
                    <a:pt x="124815" y="92862"/>
                  </a:lnTo>
                  <a:close/>
                </a:path>
                <a:path w="128269" h="260350">
                  <a:moveTo>
                    <a:pt x="126352" y="111125"/>
                  </a:moveTo>
                  <a:lnTo>
                    <a:pt x="123278" y="109639"/>
                  </a:lnTo>
                  <a:lnTo>
                    <a:pt x="59334" y="109639"/>
                  </a:lnTo>
                  <a:lnTo>
                    <a:pt x="49466" y="108699"/>
                  </a:lnTo>
                  <a:lnTo>
                    <a:pt x="43815" y="106553"/>
                  </a:lnTo>
                  <a:lnTo>
                    <a:pt x="40894" y="105460"/>
                  </a:lnTo>
                  <a:lnTo>
                    <a:pt x="34302" y="99364"/>
                  </a:lnTo>
                  <a:lnTo>
                    <a:pt x="30416" y="89839"/>
                  </a:lnTo>
                  <a:lnTo>
                    <a:pt x="30416" y="53276"/>
                  </a:lnTo>
                  <a:lnTo>
                    <a:pt x="28917" y="50253"/>
                  </a:lnTo>
                  <a:lnTo>
                    <a:pt x="1485" y="50253"/>
                  </a:lnTo>
                  <a:lnTo>
                    <a:pt x="0" y="51790"/>
                  </a:lnTo>
                  <a:lnTo>
                    <a:pt x="0" y="60921"/>
                  </a:lnTo>
                  <a:lnTo>
                    <a:pt x="1485" y="63944"/>
                  </a:lnTo>
                  <a:lnTo>
                    <a:pt x="16725" y="63944"/>
                  </a:lnTo>
                  <a:lnTo>
                    <a:pt x="16725" y="95935"/>
                  </a:lnTo>
                  <a:lnTo>
                    <a:pt x="10668" y="103530"/>
                  </a:lnTo>
                  <a:lnTo>
                    <a:pt x="6057" y="106553"/>
                  </a:lnTo>
                  <a:lnTo>
                    <a:pt x="4559" y="108102"/>
                  </a:lnTo>
                  <a:lnTo>
                    <a:pt x="1485" y="111125"/>
                  </a:lnTo>
                  <a:lnTo>
                    <a:pt x="0" y="112661"/>
                  </a:lnTo>
                  <a:lnTo>
                    <a:pt x="0" y="120256"/>
                  </a:lnTo>
                  <a:lnTo>
                    <a:pt x="3022" y="124866"/>
                  </a:lnTo>
                  <a:lnTo>
                    <a:pt x="10668" y="124866"/>
                  </a:lnTo>
                  <a:lnTo>
                    <a:pt x="12153" y="123329"/>
                  </a:lnTo>
                  <a:lnTo>
                    <a:pt x="15227" y="120256"/>
                  </a:lnTo>
                  <a:lnTo>
                    <a:pt x="18262" y="115684"/>
                  </a:lnTo>
                  <a:lnTo>
                    <a:pt x="22821" y="111125"/>
                  </a:lnTo>
                  <a:lnTo>
                    <a:pt x="25844" y="106553"/>
                  </a:lnTo>
                  <a:lnTo>
                    <a:pt x="34302" y="116255"/>
                  </a:lnTo>
                  <a:lnTo>
                    <a:pt x="44488" y="121234"/>
                  </a:lnTo>
                  <a:lnTo>
                    <a:pt x="54102" y="123075"/>
                  </a:lnTo>
                  <a:lnTo>
                    <a:pt x="60858" y="123329"/>
                  </a:lnTo>
                  <a:lnTo>
                    <a:pt x="126352" y="123329"/>
                  </a:lnTo>
                  <a:lnTo>
                    <a:pt x="126352" y="111125"/>
                  </a:lnTo>
                  <a:close/>
                </a:path>
                <a:path w="128269" h="260350">
                  <a:moveTo>
                    <a:pt x="127850" y="232918"/>
                  </a:moveTo>
                  <a:lnTo>
                    <a:pt x="123278" y="231381"/>
                  </a:lnTo>
                  <a:lnTo>
                    <a:pt x="118719" y="231381"/>
                  </a:lnTo>
                  <a:lnTo>
                    <a:pt x="118719" y="232918"/>
                  </a:lnTo>
                  <a:lnTo>
                    <a:pt x="117182" y="237477"/>
                  </a:lnTo>
                  <a:lnTo>
                    <a:pt x="117182" y="240550"/>
                  </a:lnTo>
                  <a:lnTo>
                    <a:pt x="115684" y="243586"/>
                  </a:lnTo>
                  <a:lnTo>
                    <a:pt x="109588" y="243586"/>
                  </a:lnTo>
                  <a:lnTo>
                    <a:pt x="108813" y="239014"/>
                  </a:lnTo>
                  <a:lnTo>
                    <a:pt x="108051" y="234454"/>
                  </a:lnTo>
                  <a:lnTo>
                    <a:pt x="106565" y="231381"/>
                  </a:lnTo>
                  <a:lnTo>
                    <a:pt x="112788" y="221665"/>
                  </a:lnTo>
                  <a:lnTo>
                    <a:pt x="116941" y="213118"/>
                  </a:lnTo>
                  <a:lnTo>
                    <a:pt x="117589" y="211797"/>
                  </a:lnTo>
                  <a:lnTo>
                    <a:pt x="120688" y="203339"/>
                  </a:lnTo>
                  <a:lnTo>
                    <a:pt x="121793" y="197891"/>
                  </a:lnTo>
                  <a:lnTo>
                    <a:pt x="121793" y="194868"/>
                  </a:lnTo>
                  <a:lnTo>
                    <a:pt x="117182" y="193319"/>
                  </a:lnTo>
                  <a:lnTo>
                    <a:pt x="112610" y="193319"/>
                  </a:lnTo>
                  <a:lnTo>
                    <a:pt x="112610" y="194868"/>
                  </a:lnTo>
                  <a:lnTo>
                    <a:pt x="111125" y="196405"/>
                  </a:lnTo>
                  <a:lnTo>
                    <a:pt x="111125" y="197891"/>
                  </a:lnTo>
                  <a:lnTo>
                    <a:pt x="105029" y="211632"/>
                  </a:lnTo>
                  <a:lnTo>
                    <a:pt x="103492" y="213118"/>
                  </a:lnTo>
                  <a:lnTo>
                    <a:pt x="101993" y="203987"/>
                  </a:lnTo>
                  <a:lnTo>
                    <a:pt x="101993" y="188760"/>
                  </a:lnTo>
                  <a:lnTo>
                    <a:pt x="123278" y="188760"/>
                  </a:lnTo>
                  <a:lnTo>
                    <a:pt x="126352" y="187274"/>
                  </a:lnTo>
                  <a:lnTo>
                    <a:pt x="126352" y="176606"/>
                  </a:lnTo>
                  <a:lnTo>
                    <a:pt x="101993" y="176606"/>
                  </a:lnTo>
                  <a:lnTo>
                    <a:pt x="101993" y="133997"/>
                  </a:lnTo>
                  <a:lnTo>
                    <a:pt x="88252" y="133997"/>
                  </a:lnTo>
                  <a:lnTo>
                    <a:pt x="88252" y="176606"/>
                  </a:lnTo>
                  <a:lnTo>
                    <a:pt x="77635" y="176606"/>
                  </a:lnTo>
                  <a:lnTo>
                    <a:pt x="79133" y="170510"/>
                  </a:lnTo>
                  <a:lnTo>
                    <a:pt x="79133" y="168960"/>
                  </a:lnTo>
                  <a:lnTo>
                    <a:pt x="80670" y="158356"/>
                  </a:lnTo>
                  <a:lnTo>
                    <a:pt x="86766" y="158356"/>
                  </a:lnTo>
                  <a:lnTo>
                    <a:pt x="86766" y="149174"/>
                  </a:lnTo>
                  <a:lnTo>
                    <a:pt x="86766" y="147688"/>
                  </a:lnTo>
                  <a:lnTo>
                    <a:pt x="83693" y="146151"/>
                  </a:lnTo>
                  <a:lnTo>
                    <a:pt x="71539" y="146151"/>
                  </a:lnTo>
                  <a:lnTo>
                    <a:pt x="71539" y="133997"/>
                  </a:lnTo>
                  <a:lnTo>
                    <a:pt x="70002" y="133997"/>
                  </a:lnTo>
                  <a:lnTo>
                    <a:pt x="70002" y="158356"/>
                  </a:lnTo>
                  <a:lnTo>
                    <a:pt x="70002" y="162915"/>
                  </a:lnTo>
                  <a:lnTo>
                    <a:pt x="68516" y="173532"/>
                  </a:lnTo>
                  <a:lnTo>
                    <a:pt x="68516" y="176606"/>
                  </a:lnTo>
                  <a:lnTo>
                    <a:pt x="62407" y="176606"/>
                  </a:lnTo>
                  <a:lnTo>
                    <a:pt x="60858" y="173532"/>
                  </a:lnTo>
                  <a:lnTo>
                    <a:pt x="59334" y="161378"/>
                  </a:lnTo>
                  <a:lnTo>
                    <a:pt x="59334" y="158356"/>
                  </a:lnTo>
                  <a:lnTo>
                    <a:pt x="70002" y="158356"/>
                  </a:lnTo>
                  <a:lnTo>
                    <a:pt x="70002" y="133997"/>
                  </a:lnTo>
                  <a:lnTo>
                    <a:pt x="62407" y="133997"/>
                  </a:lnTo>
                  <a:lnTo>
                    <a:pt x="59334" y="135483"/>
                  </a:lnTo>
                  <a:lnTo>
                    <a:pt x="59334" y="146151"/>
                  </a:lnTo>
                  <a:lnTo>
                    <a:pt x="51739" y="146151"/>
                  </a:lnTo>
                  <a:lnTo>
                    <a:pt x="51739" y="168960"/>
                  </a:lnTo>
                  <a:lnTo>
                    <a:pt x="51739" y="176606"/>
                  </a:lnTo>
                  <a:lnTo>
                    <a:pt x="41084" y="176606"/>
                  </a:lnTo>
                  <a:lnTo>
                    <a:pt x="39585" y="178092"/>
                  </a:lnTo>
                  <a:lnTo>
                    <a:pt x="39585" y="167474"/>
                  </a:lnTo>
                  <a:lnTo>
                    <a:pt x="39585" y="150710"/>
                  </a:lnTo>
                  <a:lnTo>
                    <a:pt x="42621" y="150710"/>
                  </a:lnTo>
                  <a:lnTo>
                    <a:pt x="42621" y="158356"/>
                  </a:lnTo>
                  <a:lnTo>
                    <a:pt x="48717" y="158356"/>
                  </a:lnTo>
                  <a:lnTo>
                    <a:pt x="51739" y="168960"/>
                  </a:lnTo>
                  <a:lnTo>
                    <a:pt x="51739" y="146151"/>
                  </a:lnTo>
                  <a:lnTo>
                    <a:pt x="47180" y="146151"/>
                  </a:lnTo>
                  <a:lnTo>
                    <a:pt x="45643" y="147688"/>
                  </a:lnTo>
                  <a:lnTo>
                    <a:pt x="44157" y="147688"/>
                  </a:lnTo>
                  <a:lnTo>
                    <a:pt x="44157" y="138557"/>
                  </a:lnTo>
                  <a:lnTo>
                    <a:pt x="27381" y="138557"/>
                  </a:lnTo>
                  <a:lnTo>
                    <a:pt x="27381" y="150710"/>
                  </a:lnTo>
                  <a:lnTo>
                    <a:pt x="27381" y="167474"/>
                  </a:lnTo>
                  <a:lnTo>
                    <a:pt x="27381" y="179628"/>
                  </a:lnTo>
                  <a:lnTo>
                    <a:pt x="27381" y="196405"/>
                  </a:lnTo>
                  <a:lnTo>
                    <a:pt x="27381" y="208559"/>
                  </a:lnTo>
                  <a:lnTo>
                    <a:pt x="27381" y="225323"/>
                  </a:lnTo>
                  <a:lnTo>
                    <a:pt x="22821" y="225323"/>
                  </a:lnTo>
                  <a:lnTo>
                    <a:pt x="21285" y="226809"/>
                  </a:lnTo>
                  <a:lnTo>
                    <a:pt x="16725" y="226809"/>
                  </a:lnTo>
                  <a:lnTo>
                    <a:pt x="16725" y="208559"/>
                  </a:lnTo>
                  <a:lnTo>
                    <a:pt x="27381" y="208559"/>
                  </a:lnTo>
                  <a:lnTo>
                    <a:pt x="27381" y="196405"/>
                  </a:lnTo>
                  <a:lnTo>
                    <a:pt x="16725" y="196405"/>
                  </a:lnTo>
                  <a:lnTo>
                    <a:pt x="16725" y="179628"/>
                  </a:lnTo>
                  <a:lnTo>
                    <a:pt x="27381" y="179628"/>
                  </a:lnTo>
                  <a:lnTo>
                    <a:pt x="27381" y="167474"/>
                  </a:lnTo>
                  <a:lnTo>
                    <a:pt x="16725" y="167474"/>
                  </a:lnTo>
                  <a:lnTo>
                    <a:pt x="16725" y="150710"/>
                  </a:lnTo>
                  <a:lnTo>
                    <a:pt x="27381" y="150710"/>
                  </a:lnTo>
                  <a:lnTo>
                    <a:pt x="27381" y="138557"/>
                  </a:lnTo>
                  <a:lnTo>
                    <a:pt x="0" y="138557"/>
                  </a:lnTo>
                  <a:lnTo>
                    <a:pt x="0" y="150710"/>
                  </a:lnTo>
                  <a:lnTo>
                    <a:pt x="6057" y="150710"/>
                  </a:lnTo>
                  <a:lnTo>
                    <a:pt x="6057" y="228346"/>
                  </a:lnTo>
                  <a:lnTo>
                    <a:pt x="3022" y="229882"/>
                  </a:lnTo>
                  <a:lnTo>
                    <a:pt x="0" y="229882"/>
                  </a:lnTo>
                  <a:lnTo>
                    <a:pt x="0" y="239014"/>
                  </a:lnTo>
                  <a:lnTo>
                    <a:pt x="1485" y="243586"/>
                  </a:lnTo>
                  <a:lnTo>
                    <a:pt x="7594" y="243586"/>
                  </a:lnTo>
                  <a:lnTo>
                    <a:pt x="19799" y="240550"/>
                  </a:lnTo>
                  <a:lnTo>
                    <a:pt x="27381" y="237477"/>
                  </a:lnTo>
                  <a:lnTo>
                    <a:pt x="27381" y="258813"/>
                  </a:lnTo>
                  <a:lnTo>
                    <a:pt x="30416" y="260299"/>
                  </a:lnTo>
                  <a:lnTo>
                    <a:pt x="39585" y="260299"/>
                  </a:lnTo>
                  <a:lnTo>
                    <a:pt x="39585" y="237477"/>
                  </a:lnTo>
                  <a:lnTo>
                    <a:pt x="39585" y="226809"/>
                  </a:lnTo>
                  <a:lnTo>
                    <a:pt x="39585" y="208559"/>
                  </a:lnTo>
                  <a:lnTo>
                    <a:pt x="39585" y="196405"/>
                  </a:lnTo>
                  <a:lnTo>
                    <a:pt x="39585" y="187274"/>
                  </a:lnTo>
                  <a:lnTo>
                    <a:pt x="42621" y="188760"/>
                  </a:lnTo>
                  <a:lnTo>
                    <a:pt x="89789" y="188760"/>
                  </a:lnTo>
                  <a:lnTo>
                    <a:pt x="89890" y="197891"/>
                  </a:lnTo>
                  <a:lnTo>
                    <a:pt x="90170" y="205905"/>
                  </a:lnTo>
                  <a:lnTo>
                    <a:pt x="91084" y="217462"/>
                  </a:lnTo>
                  <a:lnTo>
                    <a:pt x="92875" y="229882"/>
                  </a:lnTo>
                  <a:lnTo>
                    <a:pt x="89789" y="234454"/>
                  </a:lnTo>
                  <a:lnTo>
                    <a:pt x="86766" y="237477"/>
                  </a:lnTo>
                  <a:lnTo>
                    <a:pt x="83693" y="239014"/>
                  </a:lnTo>
                  <a:lnTo>
                    <a:pt x="83693" y="226809"/>
                  </a:lnTo>
                  <a:lnTo>
                    <a:pt x="83693" y="216192"/>
                  </a:lnTo>
                  <a:lnTo>
                    <a:pt x="83693" y="205524"/>
                  </a:lnTo>
                  <a:lnTo>
                    <a:pt x="83693" y="197891"/>
                  </a:lnTo>
                  <a:lnTo>
                    <a:pt x="80670" y="194868"/>
                  </a:lnTo>
                  <a:lnTo>
                    <a:pt x="73063" y="194868"/>
                  </a:lnTo>
                  <a:lnTo>
                    <a:pt x="73063" y="207060"/>
                  </a:lnTo>
                  <a:lnTo>
                    <a:pt x="73063" y="216192"/>
                  </a:lnTo>
                  <a:lnTo>
                    <a:pt x="73063" y="226809"/>
                  </a:lnTo>
                  <a:lnTo>
                    <a:pt x="73063" y="237477"/>
                  </a:lnTo>
                  <a:lnTo>
                    <a:pt x="71539" y="239014"/>
                  </a:lnTo>
                  <a:lnTo>
                    <a:pt x="57835" y="239014"/>
                  </a:lnTo>
                  <a:lnTo>
                    <a:pt x="56311" y="237477"/>
                  </a:lnTo>
                  <a:lnTo>
                    <a:pt x="56311" y="226809"/>
                  </a:lnTo>
                  <a:lnTo>
                    <a:pt x="73063" y="226809"/>
                  </a:lnTo>
                  <a:lnTo>
                    <a:pt x="73063" y="216192"/>
                  </a:lnTo>
                  <a:lnTo>
                    <a:pt x="56311" y="216192"/>
                  </a:lnTo>
                  <a:lnTo>
                    <a:pt x="56311" y="207060"/>
                  </a:lnTo>
                  <a:lnTo>
                    <a:pt x="57835" y="205524"/>
                  </a:lnTo>
                  <a:lnTo>
                    <a:pt x="71539" y="205524"/>
                  </a:lnTo>
                  <a:lnTo>
                    <a:pt x="73063" y="207060"/>
                  </a:lnTo>
                  <a:lnTo>
                    <a:pt x="73063" y="194868"/>
                  </a:lnTo>
                  <a:lnTo>
                    <a:pt x="48717" y="194868"/>
                  </a:lnTo>
                  <a:lnTo>
                    <a:pt x="45643" y="197891"/>
                  </a:lnTo>
                  <a:lnTo>
                    <a:pt x="45643" y="246608"/>
                  </a:lnTo>
                  <a:lnTo>
                    <a:pt x="48717" y="249682"/>
                  </a:lnTo>
                  <a:lnTo>
                    <a:pt x="70002" y="249682"/>
                  </a:lnTo>
                  <a:lnTo>
                    <a:pt x="70002" y="254241"/>
                  </a:lnTo>
                  <a:lnTo>
                    <a:pt x="71539" y="258813"/>
                  </a:lnTo>
                  <a:lnTo>
                    <a:pt x="79133" y="258813"/>
                  </a:lnTo>
                  <a:lnTo>
                    <a:pt x="82207" y="257276"/>
                  </a:lnTo>
                  <a:lnTo>
                    <a:pt x="86766" y="252704"/>
                  </a:lnTo>
                  <a:lnTo>
                    <a:pt x="92875" y="248145"/>
                  </a:lnTo>
                  <a:lnTo>
                    <a:pt x="97434" y="243586"/>
                  </a:lnTo>
                  <a:lnTo>
                    <a:pt x="97434" y="246608"/>
                  </a:lnTo>
                  <a:lnTo>
                    <a:pt x="101993" y="260299"/>
                  </a:lnTo>
                  <a:lnTo>
                    <a:pt x="117182" y="260299"/>
                  </a:lnTo>
                  <a:lnTo>
                    <a:pt x="120256" y="258813"/>
                  </a:lnTo>
                  <a:lnTo>
                    <a:pt x="123278" y="254241"/>
                  </a:lnTo>
                  <a:lnTo>
                    <a:pt x="124815" y="251167"/>
                  </a:lnTo>
                  <a:lnTo>
                    <a:pt x="127850" y="242036"/>
                  </a:lnTo>
                  <a:lnTo>
                    <a:pt x="127850" y="232918"/>
                  </a:lnTo>
                  <a:close/>
                </a:path>
              </a:pathLst>
            </a:custGeom>
            <a:solidFill>
              <a:srgbClr val="4D4D4F"/>
            </a:solidFill>
          </p:spPr>
          <p:txBody>
            <a:bodyPr wrap="square" lIns="0" tIns="0" rIns="0" bIns="0" rtlCol="0"/>
            <a:lstStyle/>
            <a:p>
              <a:endParaRPr/>
            </a:p>
          </p:txBody>
        </p:sp>
        <p:pic>
          <p:nvPicPr>
            <p:cNvPr id="71" name="object 71"/>
            <p:cNvPicPr/>
            <p:nvPr/>
          </p:nvPicPr>
          <p:blipFill>
            <a:blip r:embed="rId39" cstate="print"/>
            <a:stretch>
              <a:fillRect/>
            </a:stretch>
          </p:blipFill>
          <p:spPr>
            <a:xfrm>
              <a:off x="753516" y="7967014"/>
              <a:ext cx="127889" cy="579983"/>
            </a:xfrm>
            <a:prstGeom prst="rect">
              <a:avLst/>
            </a:prstGeom>
          </p:spPr>
        </p:pic>
      </p:grpSp>
      <p:grpSp>
        <p:nvGrpSpPr>
          <p:cNvPr id="72" name="object 72"/>
          <p:cNvGrpSpPr/>
          <p:nvPr/>
        </p:nvGrpSpPr>
        <p:grpSpPr>
          <a:xfrm>
            <a:off x="707872" y="2220467"/>
            <a:ext cx="1014094" cy="172085"/>
            <a:chOff x="707872" y="2220467"/>
            <a:chExt cx="1014094" cy="172085"/>
          </a:xfrm>
        </p:grpSpPr>
        <p:pic>
          <p:nvPicPr>
            <p:cNvPr id="73" name="object 73"/>
            <p:cNvPicPr/>
            <p:nvPr/>
          </p:nvPicPr>
          <p:blipFill>
            <a:blip r:embed="rId40" cstate="print"/>
            <a:stretch>
              <a:fillRect/>
            </a:stretch>
          </p:blipFill>
          <p:spPr>
            <a:xfrm>
              <a:off x="707872" y="2232672"/>
              <a:ext cx="304406" cy="159842"/>
            </a:xfrm>
            <a:prstGeom prst="rect">
              <a:avLst/>
            </a:prstGeom>
          </p:spPr>
        </p:pic>
        <p:sp>
          <p:nvSpPr>
            <p:cNvPr id="74" name="object 74"/>
            <p:cNvSpPr/>
            <p:nvPr/>
          </p:nvSpPr>
          <p:spPr>
            <a:xfrm>
              <a:off x="1033614" y="2220467"/>
              <a:ext cx="688340" cy="172085"/>
            </a:xfrm>
            <a:custGeom>
              <a:avLst/>
              <a:gdLst/>
              <a:ahLst/>
              <a:cxnLst/>
              <a:rect l="l" t="t" r="r" b="b"/>
              <a:pathLst>
                <a:path w="688339" h="172085">
                  <a:moveTo>
                    <a:pt x="144602" y="39585"/>
                  </a:moveTo>
                  <a:lnTo>
                    <a:pt x="142595" y="32893"/>
                  </a:lnTo>
                  <a:lnTo>
                    <a:pt x="137756" y="22466"/>
                  </a:lnTo>
                  <a:lnTo>
                    <a:pt x="131775" y="12623"/>
                  </a:lnTo>
                  <a:lnTo>
                    <a:pt x="126352" y="7632"/>
                  </a:lnTo>
                  <a:lnTo>
                    <a:pt x="118757" y="7632"/>
                  </a:lnTo>
                  <a:lnTo>
                    <a:pt x="117221" y="10668"/>
                  </a:lnTo>
                  <a:lnTo>
                    <a:pt x="117221" y="16764"/>
                  </a:lnTo>
                  <a:lnTo>
                    <a:pt x="120243" y="21336"/>
                  </a:lnTo>
                  <a:lnTo>
                    <a:pt x="123329" y="25895"/>
                  </a:lnTo>
                  <a:lnTo>
                    <a:pt x="127889" y="33489"/>
                  </a:lnTo>
                  <a:lnTo>
                    <a:pt x="129374" y="38049"/>
                  </a:lnTo>
                  <a:lnTo>
                    <a:pt x="130911" y="44145"/>
                  </a:lnTo>
                  <a:lnTo>
                    <a:pt x="132448" y="47231"/>
                  </a:lnTo>
                  <a:lnTo>
                    <a:pt x="141579" y="47231"/>
                  </a:lnTo>
                  <a:lnTo>
                    <a:pt x="144602" y="42659"/>
                  </a:lnTo>
                  <a:lnTo>
                    <a:pt x="144602" y="39585"/>
                  </a:lnTo>
                  <a:close/>
                </a:path>
                <a:path w="688339" h="172085">
                  <a:moveTo>
                    <a:pt x="152247" y="144614"/>
                  </a:moveTo>
                  <a:lnTo>
                    <a:pt x="149174" y="141579"/>
                  </a:lnTo>
                  <a:lnTo>
                    <a:pt x="143065" y="133997"/>
                  </a:lnTo>
                  <a:lnTo>
                    <a:pt x="130632" y="120954"/>
                  </a:lnTo>
                  <a:lnTo>
                    <a:pt x="122059" y="112661"/>
                  </a:lnTo>
                  <a:lnTo>
                    <a:pt x="118910" y="109626"/>
                  </a:lnTo>
                  <a:lnTo>
                    <a:pt x="108610" y="100596"/>
                  </a:lnTo>
                  <a:lnTo>
                    <a:pt x="100457" y="94399"/>
                  </a:lnTo>
                  <a:lnTo>
                    <a:pt x="107238" y="84277"/>
                  </a:lnTo>
                  <a:lnTo>
                    <a:pt x="114744" y="71564"/>
                  </a:lnTo>
                  <a:lnTo>
                    <a:pt x="120827" y="58864"/>
                  </a:lnTo>
                  <a:lnTo>
                    <a:pt x="123329" y="48717"/>
                  </a:lnTo>
                  <a:lnTo>
                    <a:pt x="123329" y="42659"/>
                  </a:lnTo>
                  <a:lnTo>
                    <a:pt x="120243" y="38049"/>
                  </a:lnTo>
                  <a:lnTo>
                    <a:pt x="117221" y="31991"/>
                  </a:lnTo>
                  <a:lnTo>
                    <a:pt x="111125" y="22872"/>
                  </a:lnTo>
                  <a:lnTo>
                    <a:pt x="10668" y="22872"/>
                  </a:lnTo>
                  <a:lnTo>
                    <a:pt x="9118" y="30454"/>
                  </a:lnTo>
                  <a:lnTo>
                    <a:pt x="9118" y="39585"/>
                  </a:lnTo>
                  <a:lnTo>
                    <a:pt x="10668" y="47231"/>
                  </a:lnTo>
                  <a:lnTo>
                    <a:pt x="97434" y="47231"/>
                  </a:lnTo>
                  <a:lnTo>
                    <a:pt x="97434" y="48717"/>
                  </a:lnTo>
                  <a:lnTo>
                    <a:pt x="54394" y="111239"/>
                  </a:lnTo>
                  <a:lnTo>
                    <a:pt x="12204" y="140042"/>
                  </a:lnTo>
                  <a:lnTo>
                    <a:pt x="0" y="146151"/>
                  </a:lnTo>
                  <a:lnTo>
                    <a:pt x="0" y="159842"/>
                  </a:lnTo>
                  <a:lnTo>
                    <a:pt x="6096" y="165938"/>
                  </a:lnTo>
                  <a:lnTo>
                    <a:pt x="12204" y="165938"/>
                  </a:lnTo>
                  <a:lnTo>
                    <a:pt x="24472" y="162115"/>
                  </a:lnTo>
                  <a:lnTo>
                    <a:pt x="43192" y="151282"/>
                  </a:lnTo>
                  <a:lnTo>
                    <a:pt x="65049" y="134467"/>
                  </a:lnTo>
                  <a:lnTo>
                    <a:pt x="86766" y="112661"/>
                  </a:lnTo>
                  <a:lnTo>
                    <a:pt x="105041" y="130556"/>
                  </a:lnTo>
                  <a:lnTo>
                    <a:pt x="115455" y="141351"/>
                  </a:lnTo>
                  <a:lnTo>
                    <a:pt x="127889" y="155270"/>
                  </a:lnTo>
                  <a:lnTo>
                    <a:pt x="130911" y="159842"/>
                  </a:lnTo>
                  <a:lnTo>
                    <a:pt x="133946" y="162915"/>
                  </a:lnTo>
                  <a:lnTo>
                    <a:pt x="146151" y="162915"/>
                  </a:lnTo>
                  <a:lnTo>
                    <a:pt x="152247" y="156819"/>
                  </a:lnTo>
                  <a:lnTo>
                    <a:pt x="152247" y="144614"/>
                  </a:lnTo>
                  <a:close/>
                </a:path>
                <a:path w="688339" h="172085">
                  <a:moveTo>
                    <a:pt x="168960" y="31991"/>
                  </a:moveTo>
                  <a:lnTo>
                    <a:pt x="166979" y="26136"/>
                  </a:lnTo>
                  <a:lnTo>
                    <a:pt x="162306" y="16002"/>
                  </a:lnTo>
                  <a:lnTo>
                    <a:pt x="156781" y="5867"/>
                  </a:lnTo>
                  <a:lnTo>
                    <a:pt x="152247" y="0"/>
                  </a:lnTo>
                  <a:lnTo>
                    <a:pt x="144602" y="0"/>
                  </a:lnTo>
                  <a:lnTo>
                    <a:pt x="141579" y="4559"/>
                  </a:lnTo>
                  <a:lnTo>
                    <a:pt x="141579" y="9131"/>
                  </a:lnTo>
                  <a:lnTo>
                    <a:pt x="144602" y="13690"/>
                  </a:lnTo>
                  <a:lnTo>
                    <a:pt x="147688" y="19786"/>
                  </a:lnTo>
                  <a:lnTo>
                    <a:pt x="150710" y="24358"/>
                  </a:lnTo>
                  <a:lnTo>
                    <a:pt x="153733" y="31991"/>
                  </a:lnTo>
                  <a:lnTo>
                    <a:pt x="156806" y="36563"/>
                  </a:lnTo>
                  <a:lnTo>
                    <a:pt x="156806" y="39585"/>
                  </a:lnTo>
                  <a:lnTo>
                    <a:pt x="165938" y="39585"/>
                  </a:lnTo>
                  <a:lnTo>
                    <a:pt x="168960" y="36563"/>
                  </a:lnTo>
                  <a:lnTo>
                    <a:pt x="168960" y="31991"/>
                  </a:lnTo>
                  <a:close/>
                </a:path>
                <a:path w="688339" h="172085">
                  <a:moveTo>
                    <a:pt x="334911" y="89839"/>
                  </a:moveTo>
                  <a:lnTo>
                    <a:pt x="317004" y="40944"/>
                  </a:lnTo>
                  <a:lnTo>
                    <a:pt x="260299" y="18300"/>
                  </a:lnTo>
                  <a:lnTo>
                    <a:pt x="245071" y="21031"/>
                  </a:lnTo>
                  <a:lnTo>
                    <a:pt x="245071" y="41122"/>
                  </a:lnTo>
                  <a:lnTo>
                    <a:pt x="242468" y="59550"/>
                  </a:lnTo>
                  <a:lnTo>
                    <a:pt x="238988" y="78219"/>
                  </a:lnTo>
                  <a:lnTo>
                    <a:pt x="234378" y="96558"/>
                  </a:lnTo>
                  <a:lnTo>
                    <a:pt x="228346" y="114198"/>
                  </a:lnTo>
                  <a:lnTo>
                    <a:pt x="225272" y="121793"/>
                  </a:lnTo>
                  <a:lnTo>
                    <a:pt x="222250" y="132461"/>
                  </a:lnTo>
                  <a:lnTo>
                    <a:pt x="216141" y="132461"/>
                  </a:lnTo>
                  <a:lnTo>
                    <a:pt x="210553" y="129590"/>
                  </a:lnTo>
                  <a:lnTo>
                    <a:pt x="205676" y="121983"/>
                  </a:lnTo>
                  <a:lnTo>
                    <a:pt x="202222" y="111264"/>
                  </a:lnTo>
                  <a:lnTo>
                    <a:pt x="200914" y="98971"/>
                  </a:lnTo>
                  <a:lnTo>
                    <a:pt x="203314" y="80733"/>
                  </a:lnTo>
                  <a:lnTo>
                    <a:pt x="211010" y="63766"/>
                  </a:lnTo>
                  <a:lnTo>
                    <a:pt x="224688" y="49949"/>
                  </a:lnTo>
                  <a:lnTo>
                    <a:pt x="245071" y="41122"/>
                  </a:lnTo>
                  <a:lnTo>
                    <a:pt x="245071" y="21031"/>
                  </a:lnTo>
                  <a:lnTo>
                    <a:pt x="228193" y="24041"/>
                  </a:lnTo>
                  <a:lnTo>
                    <a:pt x="202069" y="40182"/>
                  </a:lnTo>
                  <a:lnTo>
                    <a:pt x="184518" y="65176"/>
                  </a:lnTo>
                  <a:lnTo>
                    <a:pt x="178092" y="97434"/>
                  </a:lnTo>
                  <a:lnTo>
                    <a:pt x="181483" y="120840"/>
                  </a:lnTo>
                  <a:lnTo>
                    <a:pt x="190461" y="139687"/>
                  </a:lnTo>
                  <a:lnTo>
                    <a:pt x="203136" y="152260"/>
                  </a:lnTo>
                  <a:lnTo>
                    <a:pt x="217678" y="156819"/>
                  </a:lnTo>
                  <a:lnTo>
                    <a:pt x="228028" y="154393"/>
                  </a:lnTo>
                  <a:lnTo>
                    <a:pt x="236499" y="147688"/>
                  </a:lnTo>
                  <a:lnTo>
                    <a:pt x="243573" y="137541"/>
                  </a:lnTo>
                  <a:lnTo>
                    <a:pt x="245986" y="132461"/>
                  </a:lnTo>
                  <a:lnTo>
                    <a:pt x="249631" y="124815"/>
                  </a:lnTo>
                  <a:lnTo>
                    <a:pt x="256552" y="102311"/>
                  </a:lnTo>
                  <a:lnTo>
                    <a:pt x="261569" y="80733"/>
                  </a:lnTo>
                  <a:lnTo>
                    <a:pt x="265264" y="59601"/>
                  </a:lnTo>
                  <a:lnTo>
                    <a:pt x="267716" y="41122"/>
                  </a:lnTo>
                  <a:lnTo>
                    <a:pt x="267931" y="39585"/>
                  </a:lnTo>
                  <a:lnTo>
                    <a:pt x="290639" y="48094"/>
                  </a:lnTo>
                  <a:lnTo>
                    <a:pt x="303504" y="61874"/>
                  </a:lnTo>
                  <a:lnTo>
                    <a:pt x="309232" y="77076"/>
                  </a:lnTo>
                  <a:lnTo>
                    <a:pt x="310553" y="89839"/>
                  </a:lnTo>
                  <a:lnTo>
                    <a:pt x="306285" y="112064"/>
                  </a:lnTo>
                  <a:lnTo>
                    <a:pt x="295884" y="127317"/>
                  </a:lnTo>
                  <a:lnTo>
                    <a:pt x="282917" y="137147"/>
                  </a:lnTo>
                  <a:lnTo>
                    <a:pt x="267931" y="144614"/>
                  </a:lnTo>
                  <a:lnTo>
                    <a:pt x="266395" y="147688"/>
                  </a:lnTo>
                  <a:lnTo>
                    <a:pt x="266395" y="158356"/>
                  </a:lnTo>
                  <a:lnTo>
                    <a:pt x="269430" y="164401"/>
                  </a:lnTo>
                  <a:lnTo>
                    <a:pt x="277063" y="164401"/>
                  </a:lnTo>
                  <a:lnTo>
                    <a:pt x="289953" y="160248"/>
                  </a:lnTo>
                  <a:lnTo>
                    <a:pt x="309410" y="147104"/>
                  </a:lnTo>
                  <a:lnTo>
                    <a:pt x="327152" y="123977"/>
                  </a:lnTo>
                  <a:lnTo>
                    <a:pt x="334911" y="89839"/>
                  </a:lnTo>
                  <a:close/>
                </a:path>
                <a:path w="688339" h="172085">
                  <a:moveTo>
                    <a:pt x="500799" y="132461"/>
                  </a:moveTo>
                  <a:lnTo>
                    <a:pt x="500595" y="130911"/>
                  </a:lnTo>
                  <a:lnTo>
                    <a:pt x="499605" y="122948"/>
                  </a:lnTo>
                  <a:lnTo>
                    <a:pt x="495871" y="116852"/>
                  </a:lnTo>
                  <a:lnTo>
                    <a:pt x="489267" y="113614"/>
                  </a:lnTo>
                  <a:lnTo>
                    <a:pt x="479526" y="112661"/>
                  </a:lnTo>
                  <a:lnTo>
                    <a:pt x="479526" y="132461"/>
                  </a:lnTo>
                  <a:lnTo>
                    <a:pt x="479526" y="150710"/>
                  </a:lnTo>
                  <a:lnTo>
                    <a:pt x="476440" y="153784"/>
                  </a:lnTo>
                  <a:lnTo>
                    <a:pt x="394246" y="153784"/>
                  </a:lnTo>
                  <a:lnTo>
                    <a:pt x="392747" y="150710"/>
                  </a:lnTo>
                  <a:lnTo>
                    <a:pt x="392747" y="132461"/>
                  </a:lnTo>
                  <a:lnTo>
                    <a:pt x="394246" y="130911"/>
                  </a:lnTo>
                  <a:lnTo>
                    <a:pt x="476440" y="130911"/>
                  </a:lnTo>
                  <a:lnTo>
                    <a:pt x="479526" y="132461"/>
                  </a:lnTo>
                  <a:lnTo>
                    <a:pt x="479526" y="112661"/>
                  </a:lnTo>
                  <a:lnTo>
                    <a:pt x="391210" y="112661"/>
                  </a:lnTo>
                  <a:lnTo>
                    <a:pt x="382333" y="113614"/>
                  </a:lnTo>
                  <a:lnTo>
                    <a:pt x="376174" y="116852"/>
                  </a:lnTo>
                  <a:lnTo>
                    <a:pt x="372579" y="122948"/>
                  </a:lnTo>
                  <a:lnTo>
                    <a:pt x="371424" y="132461"/>
                  </a:lnTo>
                  <a:lnTo>
                    <a:pt x="371424" y="150710"/>
                  </a:lnTo>
                  <a:lnTo>
                    <a:pt x="372579" y="161124"/>
                  </a:lnTo>
                  <a:lnTo>
                    <a:pt x="376174" y="167665"/>
                  </a:lnTo>
                  <a:lnTo>
                    <a:pt x="382333" y="171081"/>
                  </a:lnTo>
                  <a:lnTo>
                    <a:pt x="391210" y="172046"/>
                  </a:lnTo>
                  <a:lnTo>
                    <a:pt x="479526" y="172046"/>
                  </a:lnTo>
                  <a:lnTo>
                    <a:pt x="488619" y="171081"/>
                  </a:lnTo>
                  <a:lnTo>
                    <a:pt x="495287" y="167665"/>
                  </a:lnTo>
                  <a:lnTo>
                    <a:pt x="499389" y="161124"/>
                  </a:lnTo>
                  <a:lnTo>
                    <a:pt x="500380" y="153784"/>
                  </a:lnTo>
                  <a:lnTo>
                    <a:pt x="500799" y="150710"/>
                  </a:lnTo>
                  <a:lnTo>
                    <a:pt x="500799" y="132461"/>
                  </a:lnTo>
                  <a:close/>
                </a:path>
                <a:path w="688339" h="172085">
                  <a:moveTo>
                    <a:pt x="520598" y="19786"/>
                  </a:moveTo>
                  <a:lnTo>
                    <a:pt x="467321" y="19786"/>
                  </a:lnTo>
                  <a:lnTo>
                    <a:pt x="467321" y="18300"/>
                  </a:lnTo>
                  <a:lnTo>
                    <a:pt x="468769" y="16852"/>
                  </a:lnTo>
                  <a:lnTo>
                    <a:pt x="468858" y="7632"/>
                  </a:lnTo>
                  <a:lnTo>
                    <a:pt x="459727" y="4559"/>
                  </a:lnTo>
                  <a:lnTo>
                    <a:pt x="450596" y="4559"/>
                  </a:lnTo>
                  <a:lnTo>
                    <a:pt x="447522" y="10668"/>
                  </a:lnTo>
                  <a:lnTo>
                    <a:pt x="439928" y="21336"/>
                  </a:lnTo>
                  <a:lnTo>
                    <a:pt x="436905" y="25895"/>
                  </a:lnTo>
                  <a:lnTo>
                    <a:pt x="433832" y="28917"/>
                  </a:lnTo>
                  <a:lnTo>
                    <a:pt x="435368" y="19786"/>
                  </a:lnTo>
                  <a:lnTo>
                    <a:pt x="395782" y="19786"/>
                  </a:lnTo>
                  <a:lnTo>
                    <a:pt x="395782" y="18300"/>
                  </a:lnTo>
                  <a:lnTo>
                    <a:pt x="397230" y="16852"/>
                  </a:lnTo>
                  <a:lnTo>
                    <a:pt x="397319" y="7632"/>
                  </a:lnTo>
                  <a:lnTo>
                    <a:pt x="389674" y="4559"/>
                  </a:lnTo>
                  <a:lnTo>
                    <a:pt x="382092" y="4559"/>
                  </a:lnTo>
                  <a:lnTo>
                    <a:pt x="379056" y="6096"/>
                  </a:lnTo>
                  <a:lnTo>
                    <a:pt x="371894" y="16764"/>
                  </a:lnTo>
                  <a:lnTo>
                    <a:pt x="367817" y="22466"/>
                  </a:lnTo>
                  <a:lnTo>
                    <a:pt x="362927" y="28651"/>
                  </a:lnTo>
                  <a:lnTo>
                    <a:pt x="356196" y="36563"/>
                  </a:lnTo>
                  <a:lnTo>
                    <a:pt x="350139" y="42659"/>
                  </a:lnTo>
                  <a:lnTo>
                    <a:pt x="350139" y="51790"/>
                  </a:lnTo>
                  <a:lnTo>
                    <a:pt x="356196" y="57848"/>
                  </a:lnTo>
                  <a:lnTo>
                    <a:pt x="365315" y="57848"/>
                  </a:lnTo>
                  <a:lnTo>
                    <a:pt x="368401" y="54813"/>
                  </a:lnTo>
                  <a:lnTo>
                    <a:pt x="371424" y="51790"/>
                  </a:lnTo>
                  <a:lnTo>
                    <a:pt x="374497" y="50253"/>
                  </a:lnTo>
                  <a:lnTo>
                    <a:pt x="383628" y="38049"/>
                  </a:lnTo>
                  <a:lnTo>
                    <a:pt x="388188" y="38049"/>
                  </a:lnTo>
                  <a:lnTo>
                    <a:pt x="388188" y="41122"/>
                  </a:lnTo>
                  <a:lnTo>
                    <a:pt x="391210" y="50253"/>
                  </a:lnTo>
                  <a:lnTo>
                    <a:pt x="392747" y="53276"/>
                  </a:lnTo>
                  <a:lnTo>
                    <a:pt x="394246" y="57848"/>
                  </a:lnTo>
                  <a:lnTo>
                    <a:pt x="414032" y="57848"/>
                  </a:lnTo>
                  <a:lnTo>
                    <a:pt x="414032" y="48717"/>
                  </a:lnTo>
                  <a:lnTo>
                    <a:pt x="411010" y="41122"/>
                  </a:lnTo>
                  <a:lnTo>
                    <a:pt x="409473" y="38049"/>
                  </a:lnTo>
                  <a:lnTo>
                    <a:pt x="426237" y="38049"/>
                  </a:lnTo>
                  <a:lnTo>
                    <a:pt x="426237" y="39585"/>
                  </a:lnTo>
                  <a:lnTo>
                    <a:pt x="424700" y="41122"/>
                  </a:lnTo>
                  <a:lnTo>
                    <a:pt x="424700" y="47231"/>
                  </a:lnTo>
                  <a:lnTo>
                    <a:pt x="427774" y="48717"/>
                  </a:lnTo>
                  <a:lnTo>
                    <a:pt x="427774" y="50253"/>
                  </a:lnTo>
                  <a:lnTo>
                    <a:pt x="424700" y="51790"/>
                  </a:lnTo>
                  <a:lnTo>
                    <a:pt x="423164" y="51790"/>
                  </a:lnTo>
                  <a:lnTo>
                    <a:pt x="418604" y="56349"/>
                  </a:lnTo>
                  <a:lnTo>
                    <a:pt x="405498" y="64668"/>
                  </a:lnTo>
                  <a:lnTo>
                    <a:pt x="391401" y="71564"/>
                  </a:lnTo>
                  <a:lnTo>
                    <a:pt x="376440" y="77317"/>
                  </a:lnTo>
                  <a:lnTo>
                    <a:pt x="360756" y="82194"/>
                  </a:lnTo>
                  <a:lnTo>
                    <a:pt x="356196" y="82194"/>
                  </a:lnTo>
                  <a:lnTo>
                    <a:pt x="351624" y="85280"/>
                  </a:lnTo>
                  <a:lnTo>
                    <a:pt x="351624" y="94399"/>
                  </a:lnTo>
                  <a:lnTo>
                    <a:pt x="353161" y="103530"/>
                  </a:lnTo>
                  <a:lnTo>
                    <a:pt x="360756" y="103530"/>
                  </a:lnTo>
                  <a:lnTo>
                    <a:pt x="368071" y="102323"/>
                  </a:lnTo>
                  <a:lnTo>
                    <a:pt x="376948" y="99529"/>
                  </a:lnTo>
                  <a:lnTo>
                    <a:pt x="384949" y="96469"/>
                  </a:lnTo>
                  <a:lnTo>
                    <a:pt x="389674" y="94399"/>
                  </a:lnTo>
                  <a:lnTo>
                    <a:pt x="389674" y="101993"/>
                  </a:lnTo>
                  <a:lnTo>
                    <a:pt x="394246" y="103530"/>
                  </a:lnTo>
                  <a:lnTo>
                    <a:pt x="477977" y="103530"/>
                  </a:lnTo>
                  <a:lnTo>
                    <a:pt x="481063" y="101993"/>
                  </a:lnTo>
                  <a:lnTo>
                    <a:pt x="481063" y="94399"/>
                  </a:lnTo>
                  <a:lnTo>
                    <a:pt x="489839" y="97764"/>
                  </a:lnTo>
                  <a:lnTo>
                    <a:pt x="497789" y="100685"/>
                  </a:lnTo>
                  <a:lnTo>
                    <a:pt x="504583" y="102755"/>
                  </a:lnTo>
                  <a:lnTo>
                    <a:pt x="509981" y="103530"/>
                  </a:lnTo>
                  <a:lnTo>
                    <a:pt x="519112" y="103530"/>
                  </a:lnTo>
                  <a:lnTo>
                    <a:pt x="520382" y="94399"/>
                  </a:lnTo>
                  <a:lnTo>
                    <a:pt x="520598" y="92862"/>
                  </a:lnTo>
                  <a:lnTo>
                    <a:pt x="520598" y="85280"/>
                  </a:lnTo>
                  <a:lnTo>
                    <a:pt x="520598" y="83743"/>
                  </a:lnTo>
                  <a:lnTo>
                    <a:pt x="516039" y="82194"/>
                  </a:lnTo>
                  <a:lnTo>
                    <a:pt x="513003" y="82194"/>
                  </a:lnTo>
                  <a:lnTo>
                    <a:pt x="500799" y="77635"/>
                  </a:lnTo>
                  <a:lnTo>
                    <a:pt x="499313" y="77635"/>
                  </a:lnTo>
                  <a:lnTo>
                    <a:pt x="490613" y="74841"/>
                  </a:lnTo>
                  <a:lnTo>
                    <a:pt x="481215" y="71183"/>
                  </a:lnTo>
                  <a:lnTo>
                    <a:pt x="472173" y="66967"/>
                  </a:lnTo>
                  <a:lnTo>
                    <a:pt x="464286" y="62407"/>
                  </a:lnTo>
                  <a:lnTo>
                    <a:pt x="462749" y="61556"/>
                  </a:lnTo>
                  <a:lnTo>
                    <a:pt x="462749" y="85280"/>
                  </a:lnTo>
                  <a:lnTo>
                    <a:pt x="406450" y="85280"/>
                  </a:lnTo>
                  <a:lnTo>
                    <a:pt x="413258" y="81813"/>
                  </a:lnTo>
                  <a:lnTo>
                    <a:pt x="419950" y="78054"/>
                  </a:lnTo>
                  <a:lnTo>
                    <a:pt x="426351" y="73710"/>
                  </a:lnTo>
                  <a:lnTo>
                    <a:pt x="432346" y="68503"/>
                  </a:lnTo>
                  <a:lnTo>
                    <a:pt x="433832" y="66967"/>
                  </a:lnTo>
                  <a:lnTo>
                    <a:pt x="436905" y="66967"/>
                  </a:lnTo>
                  <a:lnTo>
                    <a:pt x="462749" y="85280"/>
                  </a:lnTo>
                  <a:lnTo>
                    <a:pt x="462749" y="61556"/>
                  </a:lnTo>
                  <a:lnTo>
                    <a:pt x="450596" y="54813"/>
                  </a:lnTo>
                  <a:lnTo>
                    <a:pt x="446036" y="51790"/>
                  </a:lnTo>
                  <a:lnTo>
                    <a:pt x="444500" y="50253"/>
                  </a:lnTo>
                  <a:lnTo>
                    <a:pt x="447522" y="47231"/>
                  </a:lnTo>
                  <a:lnTo>
                    <a:pt x="450596" y="42659"/>
                  </a:lnTo>
                  <a:lnTo>
                    <a:pt x="455168" y="38049"/>
                  </a:lnTo>
                  <a:lnTo>
                    <a:pt x="462749" y="38049"/>
                  </a:lnTo>
                  <a:lnTo>
                    <a:pt x="464286" y="41122"/>
                  </a:lnTo>
                  <a:lnTo>
                    <a:pt x="468858" y="51790"/>
                  </a:lnTo>
                  <a:lnTo>
                    <a:pt x="468858" y="53276"/>
                  </a:lnTo>
                  <a:lnTo>
                    <a:pt x="470395" y="57848"/>
                  </a:lnTo>
                  <a:lnTo>
                    <a:pt x="473417" y="59385"/>
                  </a:lnTo>
                  <a:lnTo>
                    <a:pt x="491680" y="59385"/>
                  </a:lnTo>
                  <a:lnTo>
                    <a:pt x="491680" y="48717"/>
                  </a:lnTo>
                  <a:lnTo>
                    <a:pt x="488645" y="42659"/>
                  </a:lnTo>
                  <a:lnTo>
                    <a:pt x="485622" y="38049"/>
                  </a:lnTo>
                  <a:lnTo>
                    <a:pt x="517575" y="38049"/>
                  </a:lnTo>
                  <a:lnTo>
                    <a:pt x="520598" y="35026"/>
                  </a:lnTo>
                  <a:lnTo>
                    <a:pt x="520598" y="28917"/>
                  </a:lnTo>
                  <a:lnTo>
                    <a:pt x="520598" y="19786"/>
                  </a:lnTo>
                  <a:close/>
                </a:path>
                <a:path w="688339" h="172085">
                  <a:moveTo>
                    <a:pt x="648487" y="19786"/>
                  </a:moveTo>
                  <a:lnTo>
                    <a:pt x="642391" y="18300"/>
                  </a:lnTo>
                  <a:lnTo>
                    <a:pt x="637819" y="18300"/>
                  </a:lnTo>
                  <a:lnTo>
                    <a:pt x="630262" y="17399"/>
                  </a:lnTo>
                  <a:lnTo>
                    <a:pt x="613422" y="16141"/>
                  </a:lnTo>
                  <a:lnTo>
                    <a:pt x="605878" y="15227"/>
                  </a:lnTo>
                  <a:lnTo>
                    <a:pt x="601167" y="13868"/>
                  </a:lnTo>
                  <a:lnTo>
                    <a:pt x="593483" y="12382"/>
                  </a:lnTo>
                  <a:lnTo>
                    <a:pt x="585520" y="11176"/>
                  </a:lnTo>
                  <a:lnTo>
                    <a:pt x="579983" y="10668"/>
                  </a:lnTo>
                  <a:lnTo>
                    <a:pt x="572389" y="10668"/>
                  </a:lnTo>
                  <a:lnTo>
                    <a:pt x="570852" y="16764"/>
                  </a:lnTo>
                  <a:lnTo>
                    <a:pt x="570852" y="21336"/>
                  </a:lnTo>
                  <a:lnTo>
                    <a:pt x="609142" y="35509"/>
                  </a:lnTo>
                  <a:lnTo>
                    <a:pt x="637819" y="38049"/>
                  </a:lnTo>
                  <a:lnTo>
                    <a:pt x="648487" y="38049"/>
                  </a:lnTo>
                  <a:lnTo>
                    <a:pt x="648487" y="19786"/>
                  </a:lnTo>
                  <a:close/>
                </a:path>
                <a:path w="688339" h="172085">
                  <a:moveTo>
                    <a:pt x="688073" y="147688"/>
                  </a:moveTo>
                  <a:lnTo>
                    <a:pt x="687031" y="146151"/>
                  </a:lnTo>
                  <a:lnTo>
                    <a:pt x="684999" y="143116"/>
                  </a:lnTo>
                  <a:lnTo>
                    <a:pt x="677418" y="143116"/>
                  </a:lnTo>
                  <a:lnTo>
                    <a:pt x="657618" y="146151"/>
                  </a:lnTo>
                  <a:lnTo>
                    <a:pt x="639356" y="146151"/>
                  </a:lnTo>
                  <a:lnTo>
                    <a:pt x="636282" y="143116"/>
                  </a:lnTo>
                  <a:lnTo>
                    <a:pt x="636155" y="116433"/>
                  </a:lnTo>
                  <a:lnTo>
                    <a:pt x="636117" y="115684"/>
                  </a:lnTo>
                  <a:lnTo>
                    <a:pt x="635965" y="112649"/>
                  </a:lnTo>
                  <a:lnTo>
                    <a:pt x="633806" y="105244"/>
                  </a:lnTo>
                  <a:lnTo>
                    <a:pt x="627926" y="99263"/>
                  </a:lnTo>
                  <a:lnTo>
                    <a:pt x="616496" y="97434"/>
                  </a:lnTo>
                  <a:lnTo>
                    <a:pt x="627583" y="86652"/>
                  </a:lnTo>
                  <a:lnTo>
                    <a:pt x="660641" y="59385"/>
                  </a:lnTo>
                  <a:lnTo>
                    <a:pt x="662178" y="57848"/>
                  </a:lnTo>
                  <a:lnTo>
                    <a:pt x="662178" y="50253"/>
                  </a:lnTo>
                  <a:lnTo>
                    <a:pt x="659155" y="44145"/>
                  </a:lnTo>
                  <a:lnTo>
                    <a:pt x="651522" y="44145"/>
                  </a:lnTo>
                  <a:lnTo>
                    <a:pt x="646188" y="44411"/>
                  </a:lnTo>
                  <a:lnTo>
                    <a:pt x="638594" y="45123"/>
                  </a:lnTo>
                  <a:lnTo>
                    <a:pt x="630986" y="46101"/>
                  </a:lnTo>
                  <a:lnTo>
                    <a:pt x="625652" y="47231"/>
                  </a:lnTo>
                  <a:lnTo>
                    <a:pt x="610984" y="48336"/>
                  </a:lnTo>
                  <a:lnTo>
                    <a:pt x="595185" y="49301"/>
                  </a:lnTo>
                  <a:lnTo>
                    <a:pt x="579386" y="49999"/>
                  </a:lnTo>
                  <a:lnTo>
                    <a:pt x="564743" y="50253"/>
                  </a:lnTo>
                  <a:lnTo>
                    <a:pt x="555625" y="51790"/>
                  </a:lnTo>
                  <a:lnTo>
                    <a:pt x="548030" y="51790"/>
                  </a:lnTo>
                  <a:lnTo>
                    <a:pt x="548030" y="65481"/>
                  </a:lnTo>
                  <a:lnTo>
                    <a:pt x="549516" y="74612"/>
                  </a:lnTo>
                  <a:lnTo>
                    <a:pt x="558647" y="74612"/>
                  </a:lnTo>
                  <a:lnTo>
                    <a:pt x="566026" y="74079"/>
                  </a:lnTo>
                  <a:lnTo>
                    <a:pt x="581126" y="72529"/>
                  </a:lnTo>
                  <a:lnTo>
                    <a:pt x="600202" y="70116"/>
                  </a:lnTo>
                  <a:lnTo>
                    <a:pt x="619569" y="66967"/>
                  </a:lnTo>
                  <a:lnTo>
                    <a:pt x="602703" y="82092"/>
                  </a:lnTo>
                  <a:lnTo>
                    <a:pt x="570103" y="113461"/>
                  </a:lnTo>
                  <a:lnTo>
                    <a:pt x="538683" y="145592"/>
                  </a:lnTo>
                  <a:lnTo>
                    <a:pt x="535825" y="153746"/>
                  </a:lnTo>
                  <a:lnTo>
                    <a:pt x="535825" y="161378"/>
                  </a:lnTo>
                  <a:lnTo>
                    <a:pt x="544957" y="165938"/>
                  </a:lnTo>
                  <a:lnTo>
                    <a:pt x="554088" y="165938"/>
                  </a:lnTo>
                  <a:lnTo>
                    <a:pt x="567829" y="149174"/>
                  </a:lnTo>
                  <a:lnTo>
                    <a:pt x="584466" y="130467"/>
                  </a:lnTo>
                  <a:lnTo>
                    <a:pt x="594829" y="120446"/>
                  </a:lnTo>
                  <a:lnTo>
                    <a:pt x="601205" y="116433"/>
                  </a:lnTo>
                  <a:lnTo>
                    <a:pt x="605878" y="115684"/>
                  </a:lnTo>
                  <a:lnTo>
                    <a:pt x="613460" y="115684"/>
                  </a:lnTo>
                  <a:lnTo>
                    <a:pt x="613460" y="138557"/>
                  </a:lnTo>
                  <a:lnTo>
                    <a:pt x="616242" y="153746"/>
                  </a:lnTo>
                  <a:lnTo>
                    <a:pt x="624306" y="161950"/>
                  </a:lnTo>
                  <a:lnTo>
                    <a:pt x="637235" y="165303"/>
                  </a:lnTo>
                  <a:lnTo>
                    <a:pt x="654596" y="165938"/>
                  </a:lnTo>
                  <a:lnTo>
                    <a:pt x="671372" y="165544"/>
                  </a:lnTo>
                  <a:lnTo>
                    <a:pt x="681596" y="163842"/>
                  </a:lnTo>
                  <a:lnTo>
                    <a:pt x="686689" y="160172"/>
                  </a:lnTo>
                  <a:lnTo>
                    <a:pt x="688073" y="153784"/>
                  </a:lnTo>
                  <a:lnTo>
                    <a:pt x="688073" y="147688"/>
                  </a:lnTo>
                  <a:close/>
                </a:path>
              </a:pathLst>
            </a:custGeom>
            <a:solidFill>
              <a:srgbClr val="4D4D4F"/>
            </a:solidFill>
          </p:spPr>
          <p:txBody>
            <a:bodyPr wrap="square" lIns="0" tIns="0" rIns="0" bIns="0" rtlCol="0"/>
            <a:lstStyle/>
            <a:p>
              <a:endParaRPr/>
            </a:p>
          </p:txBody>
        </p:sp>
      </p:grpSp>
      <p:pic>
        <p:nvPicPr>
          <p:cNvPr id="75" name="object 75"/>
          <p:cNvPicPr/>
          <p:nvPr/>
        </p:nvPicPr>
        <p:blipFill>
          <a:blip r:embed="rId41" cstate="print"/>
          <a:stretch>
            <a:fillRect/>
          </a:stretch>
        </p:blipFill>
        <p:spPr>
          <a:xfrm>
            <a:off x="1065555" y="3447401"/>
            <a:ext cx="159842" cy="159842"/>
          </a:xfrm>
          <a:prstGeom prst="rect">
            <a:avLst/>
          </a:prstGeom>
        </p:spPr>
      </p:pic>
      <p:pic>
        <p:nvPicPr>
          <p:cNvPr id="76" name="object 76"/>
          <p:cNvPicPr/>
          <p:nvPr/>
        </p:nvPicPr>
        <p:blipFill>
          <a:blip r:embed="rId42" cstate="print"/>
          <a:stretch>
            <a:fillRect/>
          </a:stretch>
        </p:blipFill>
        <p:spPr>
          <a:xfrm>
            <a:off x="1065555" y="4717008"/>
            <a:ext cx="159842" cy="159842"/>
          </a:xfrm>
          <a:prstGeom prst="rect">
            <a:avLst/>
          </a:prstGeom>
        </p:spPr>
      </p:pic>
      <p:pic>
        <p:nvPicPr>
          <p:cNvPr id="77" name="object 77"/>
          <p:cNvPicPr/>
          <p:nvPr/>
        </p:nvPicPr>
        <p:blipFill>
          <a:blip r:embed="rId43" cstate="print"/>
          <a:stretch>
            <a:fillRect/>
          </a:stretch>
        </p:blipFill>
        <p:spPr>
          <a:xfrm>
            <a:off x="1065555" y="7102373"/>
            <a:ext cx="159842" cy="159842"/>
          </a:xfrm>
          <a:prstGeom prst="rect">
            <a:avLst/>
          </a:prstGeom>
        </p:spPr>
      </p:pic>
      <p:pic>
        <p:nvPicPr>
          <p:cNvPr id="78" name="object 78"/>
          <p:cNvPicPr/>
          <p:nvPr/>
        </p:nvPicPr>
        <p:blipFill>
          <a:blip r:embed="rId44" cstate="print"/>
          <a:stretch>
            <a:fillRect/>
          </a:stretch>
        </p:blipFill>
        <p:spPr>
          <a:xfrm>
            <a:off x="1076223" y="2763938"/>
            <a:ext cx="140055" cy="140042"/>
          </a:xfrm>
          <a:prstGeom prst="rect">
            <a:avLst/>
          </a:prstGeom>
        </p:spPr>
      </p:pic>
      <p:pic>
        <p:nvPicPr>
          <p:cNvPr id="79" name="object 79"/>
          <p:cNvPicPr/>
          <p:nvPr/>
        </p:nvPicPr>
        <p:blipFill>
          <a:blip r:embed="rId45" cstate="print"/>
          <a:stretch>
            <a:fillRect/>
          </a:stretch>
        </p:blipFill>
        <p:spPr>
          <a:xfrm>
            <a:off x="1076223" y="4133951"/>
            <a:ext cx="140055" cy="140042"/>
          </a:xfrm>
          <a:prstGeom prst="rect">
            <a:avLst/>
          </a:prstGeom>
        </p:spPr>
      </p:pic>
      <p:pic>
        <p:nvPicPr>
          <p:cNvPr id="80" name="object 80"/>
          <p:cNvPicPr/>
          <p:nvPr/>
        </p:nvPicPr>
        <p:blipFill>
          <a:blip r:embed="rId46" cstate="print"/>
          <a:stretch>
            <a:fillRect/>
          </a:stretch>
        </p:blipFill>
        <p:spPr>
          <a:xfrm>
            <a:off x="1073200" y="5496369"/>
            <a:ext cx="140042" cy="140042"/>
          </a:xfrm>
          <a:prstGeom prst="rect">
            <a:avLst/>
          </a:prstGeom>
        </p:spPr>
      </p:pic>
      <p:pic>
        <p:nvPicPr>
          <p:cNvPr id="81" name="object 81"/>
          <p:cNvPicPr/>
          <p:nvPr/>
        </p:nvPicPr>
        <p:blipFill>
          <a:blip r:embed="rId47" cstate="print"/>
          <a:stretch>
            <a:fillRect/>
          </a:stretch>
        </p:blipFill>
        <p:spPr>
          <a:xfrm>
            <a:off x="1077760" y="6333629"/>
            <a:ext cx="140055" cy="140042"/>
          </a:xfrm>
          <a:prstGeom prst="rect">
            <a:avLst/>
          </a:prstGeom>
        </p:spPr>
      </p:pic>
      <p:pic>
        <p:nvPicPr>
          <p:cNvPr id="82" name="object 82"/>
          <p:cNvPicPr/>
          <p:nvPr/>
        </p:nvPicPr>
        <p:blipFill>
          <a:blip r:embed="rId48" cstate="print"/>
          <a:stretch>
            <a:fillRect/>
          </a:stretch>
        </p:blipFill>
        <p:spPr>
          <a:xfrm>
            <a:off x="1076223" y="8011172"/>
            <a:ext cx="140055" cy="140042"/>
          </a:xfrm>
          <a:prstGeom prst="rect">
            <a:avLst/>
          </a:prstGeom>
        </p:spPr>
      </p:pic>
      <p:pic>
        <p:nvPicPr>
          <p:cNvPr id="83" name="object 83"/>
          <p:cNvPicPr/>
          <p:nvPr/>
        </p:nvPicPr>
        <p:blipFill>
          <a:blip r:embed="rId49" cstate="print"/>
          <a:stretch>
            <a:fillRect/>
          </a:stretch>
        </p:blipFill>
        <p:spPr>
          <a:xfrm>
            <a:off x="1076223" y="9175698"/>
            <a:ext cx="140055" cy="140042"/>
          </a:xfrm>
          <a:prstGeom prst="rect">
            <a:avLst/>
          </a:prstGeom>
        </p:spPr>
      </p:pic>
      <p:sp>
        <p:nvSpPr>
          <p:cNvPr id="84" name="object 84"/>
          <p:cNvSpPr/>
          <p:nvPr/>
        </p:nvSpPr>
        <p:spPr>
          <a:xfrm>
            <a:off x="0" y="1080286"/>
            <a:ext cx="6824345" cy="432434"/>
          </a:xfrm>
          <a:custGeom>
            <a:avLst/>
            <a:gdLst/>
            <a:ahLst/>
            <a:cxnLst/>
            <a:rect l="l" t="t" r="r" b="b"/>
            <a:pathLst>
              <a:path w="6824345" h="432434">
                <a:moveTo>
                  <a:pt x="6716217" y="432346"/>
                </a:moveTo>
                <a:lnTo>
                  <a:pt x="0" y="432346"/>
                </a:lnTo>
                <a:lnTo>
                  <a:pt x="0" y="0"/>
                </a:lnTo>
                <a:lnTo>
                  <a:pt x="6716217" y="0"/>
                </a:lnTo>
                <a:lnTo>
                  <a:pt x="6758161" y="8539"/>
                </a:lnTo>
                <a:lnTo>
                  <a:pt x="6792537" y="31781"/>
                </a:lnTo>
                <a:lnTo>
                  <a:pt x="6815779" y="66158"/>
                </a:lnTo>
                <a:lnTo>
                  <a:pt x="6824319" y="108102"/>
                </a:lnTo>
                <a:lnTo>
                  <a:pt x="6824319" y="324256"/>
                </a:lnTo>
                <a:lnTo>
                  <a:pt x="6815779" y="366198"/>
                </a:lnTo>
                <a:lnTo>
                  <a:pt x="6792537" y="400570"/>
                </a:lnTo>
                <a:lnTo>
                  <a:pt x="6758161" y="423808"/>
                </a:lnTo>
                <a:lnTo>
                  <a:pt x="6716217" y="432346"/>
                </a:lnTo>
                <a:close/>
              </a:path>
            </a:pathLst>
          </a:custGeom>
          <a:solidFill>
            <a:srgbClr val="00B5F0"/>
          </a:solidFill>
        </p:spPr>
        <p:txBody>
          <a:bodyPr wrap="square" lIns="0" tIns="0" rIns="0" bIns="0" rtlCol="0"/>
          <a:lstStyle/>
          <a:p>
            <a:endParaRPr/>
          </a:p>
        </p:txBody>
      </p:sp>
      <p:sp>
        <p:nvSpPr>
          <p:cNvPr id="87" name="正方形/長方形 86">
            <a:extLst>
              <a:ext uri="{FF2B5EF4-FFF2-40B4-BE49-F238E27FC236}">
                <a16:creationId xmlns:a16="http://schemas.microsoft.com/office/drawing/2014/main" id="{764FD122-F04D-EBDE-7068-566AB3FB4046}"/>
              </a:ext>
            </a:extLst>
          </p:cNvPr>
          <p:cNvSpPr/>
          <p:nvPr/>
        </p:nvSpPr>
        <p:spPr>
          <a:xfrm>
            <a:off x="3808800" y="2755900"/>
            <a:ext cx="237600" cy="1480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テキスト ボックス 85">
            <a:extLst>
              <a:ext uri="{FF2B5EF4-FFF2-40B4-BE49-F238E27FC236}">
                <a16:creationId xmlns:a16="http://schemas.microsoft.com/office/drawing/2014/main" id="{4B277B07-3498-5583-0519-216FCB6B34A1}"/>
              </a:ext>
            </a:extLst>
          </p:cNvPr>
          <p:cNvSpPr txBox="1"/>
          <p:nvPr/>
        </p:nvSpPr>
        <p:spPr>
          <a:xfrm>
            <a:off x="3711600" y="2710800"/>
            <a:ext cx="495377" cy="230832"/>
          </a:xfrm>
          <a:prstGeom prst="rect">
            <a:avLst/>
          </a:prstGeom>
          <a:noFill/>
        </p:spPr>
        <p:txBody>
          <a:bodyPr wrap="square" rtlCol="0">
            <a:spAutoFit/>
          </a:bodyPr>
          <a:lstStyle/>
          <a:p>
            <a:r>
              <a:rPr kumimoji="1" lang="en-US" altLang="ja-JP" sz="900">
                <a:solidFill>
                  <a:schemeClr val="tx1">
                    <a:lumMod val="65000"/>
                    <a:lumOff val="35000"/>
                  </a:schemeClr>
                </a:solidFill>
                <a:latin typeface="HG丸ｺﾞｼｯｸM-PRO" panose="020F0600000000000000" pitchFamily="50" charset="-128"/>
                <a:ea typeface="HG丸ｺﾞｼｯｸM-PRO" panose="020F0600000000000000" pitchFamily="50" charset="-128"/>
              </a:rPr>
              <a:t>984</a:t>
            </a:r>
          </a:p>
        </p:txBody>
      </p:sp>
      <p:sp>
        <p:nvSpPr>
          <p:cNvPr id="91" name="正方形/長方形 90">
            <a:extLst>
              <a:ext uri="{FF2B5EF4-FFF2-40B4-BE49-F238E27FC236}">
                <a16:creationId xmlns:a16="http://schemas.microsoft.com/office/drawing/2014/main" id="{96CFD1CF-06BC-F9FB-0EB5-8FA351B618F8}"/>
              </a:ext>
            </a:extLst>
          </p:cNvPr>
          <p:cNvSpPr/>
          <p:nvPr/>
        </p:nvSpPr>
        <p:spPr>
          <a:xfrm>
            <a:off x="1416500" y="2519290"/>
            <a:ext cx="5289790" cy="57800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テキスト ボックス 89">
            <a:extLst>
              <a:ext uri="{FF2B5EF4-FFF2-40B4-BE49-F238E27FC236}">
                <a16:creationId xmlns:a16="http://schemas.microsoft.com/office/drawing/2014/main" id="{37917E37-2F09-99B7-6FD7-2B7BB6A4374C}"/>
              </a:ext>
            </a:extLst>
          </p:cNvPr>
          <p:cNvSpPr txBox="1"/>
          <p:nvPr/>
        </p:nvSpPr>
        <p:spPr>
          <a:xfrm>
            <a:off x="1365819" y="2510865"/>
            <a:ext cx="5252535" cy="603627"/>
          </a:xfrm>
          <a:prstGeom prst="rect">
            <a:avLst/>
          </a:prstGeom>
          <a:noFill/>
        </p:spPr>
        <p:txBody>
          <a:bodyPr wrap="square" rtlCol="0" anchor="ctr">
            <a:spAutoFit/>
          </a:bodyPr>
          <a:lstStyle/>
          <a:p>
            <a:pPr>
              <a:lnSpc>
                <a:spcPts val="1400"/>
              </a:lnSpc>
            </a:pPr>
            <a:r>
              <a:rPr kumimoji="1" lang="ja-JP" altLang="en-US" sz="900">
                <a:solidFill>
                  <a:schemeClr val="tx1">
                    <a:lumMod val="65000"/>
                    <a:lumOff val="35000"/>
                  </a:schemeClr>
                </a:solidFill>
                <a:latin typeface="BIZ UDPゴシック" panose="020B0400000000000000" pitchFamily="50" charset="-128"/>
                <a:ea typeface="BIZ UDPゴシック" panose="020B0400000000000000" pitchFamily="50" charset="-128"/>
              </a:rPr>
              <a:t>①たとえ研修中であっても、会社などに雇われて働く場合は、最低賃金を下回って働かせることはできません。この場合、最低賃金（クイズにおいては</a:t>
            </a:r>
            <a:r>
              <a:rPr kumimoji="1" lang="en-US" altLang="ja-JP" sz="900">
                <a:solidFill>
                  <a:schemeClr val="tx1">
                    <a:lumMod val="65000"/>
                    <a:lumOff val="35000"/>
                  </a:schemeClr>
                </a:solidFill>
                <a:latin typeface="BIZ UDPゴシック" panose="020B0400000000000000" pitchFamily="50" charset="-128"/>
                <a:ea typeface="BIZ UDPゴシック" panose="020B0400000000000000" pitchFamily="50" charset="-128"/>
              </a:rPr>
              <a:t>1,097</a:t>
            </a:r>
            <a:r>
              <a:rPr kumimoji="1" lang="ja-JP" altLang="en-US" sz="900">
                <a:solidFill>
                  <a:schemeClr val="tx1">
                    <a:lumMod val="65000"/>
                    <a:lumOff val="35000"/>
                  </a:schemeClr>
                </a:solidFill>
                <a:latin typeface="BIZ UDPゴシック" panose="020B0400000000000000" pitchFamily="50" charset="-128"/>
                <a:ea typeface="BIZ UDPゴシック" panose="020B0400000000000000" pitchFamily="50" charset="-128"/>
              </a:rPr>
              <a:t>円）以上を支払わなければなりません。なお、「学生であること」を理由に最低賃金を下回ることもできません。（最低賃金法第</a:t>
            </a:r>
            <a:r>
              <a:rPr kumimoji="1" lang="en-US" altLang="ja-JP" sz="900">
                <a:solidFill>
                  <a:schemeClr val="tx1">
                    <a:lumMod val="65000"/>
                    <a:lumOff val="35000"/>
                  </a:schemeClr>
                </a:solidFill>
                <a:latin typeface="BIZ UDPゴシック" panose="020B0400000000000000" pitchFamily="50" charset="-128"/>
                <a:ea typeface="BIZ UDPゴシック" panose="020B0400000000000000" pitchFamily="50" charset="-128"/>
              </a:rPr>
              <a:t>4</a:t>
            </a:r>
            <a:r>
              <a:rPr kumimoji="1" lang="ja-JP" altLang="en-US" sz="900">
                <a:solidFill>
                  <a:schemeClr val="tx1">
                    <a:lumMod val="65000"/>
                    <a:lumOff val="35000"/>
                  </a:schemeClr>
                </a:solidFill>
                <a:latin typeface="BIZ UDPゴシック" panose="020B0400000000000000" pitchFamily="50" charset="-128"/>
                <a:ea typeface="BIZ UDPゴシック" panose="020B0400000000000000" pitchFamily="50" charset="-128"/>
              </a:rPr>
              <a:t>条）</a:t>
            </a:r>
            <a:endParaRPr kumimoji="1" lang="en-US" altLang="ja-JP" sz="9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grpSp>
        <p:nvGrpSpPr>
          <p:cNvPr id="85" name="object 2"/>
          <p:cNvGrpSpPr/>
          <p:nvPr/>
        </p:nvGrpSpPr>
        <p:grpSpPr>
          <a:xfrm>
            <a:off x="3415956" y="10148442"/>
            <a:ext cx="703580" cy="91440"/>
            <a:chOff x="3415956" y="10148442"/>
            <a:chExt cx="703580" cy="91440"/>
          </a:xfrm>
        </p:grpSpPr>
        <p:sp>
          <p:nvSpPr>
            <p:cNvPr id="88" name="object 3"/>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89" name="object 4"/>
            <p:cNvPicPr/>
            <p:nvPr/>
          </p:nvPicPr>
          <p:blipFill>
            <a:blip r:embed="rId50" cstate="print"/>
            <a:stretch>
              <a:fillRect/>
            </a:stretch>
          </p:blipFill>
          <p:spPr>
            <a:xfrm>
              <a:off x="3673220" y="10148442"/>
              <a:ext cx="187236" cy="91325"/>
            </a:xfrm>
            <a:prstGeom prst="rect">
              <a:avLst/>
            </a:prstGeom>
          </p:spPr>
        </p:pic>
        <p:sp>
          <p:nvSpPr>
            <p:cNvPr id="92"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5600"/>
            <a:ext cx="6842759" cy="717550"/>
            <a:chOff x="709358" y="5600"/>
            <a:chExt cx="6842759" cy="717550"/>
          </a:xfrm>
        </p:grpSpPr>
        <p:sp>
          <p:nvSpPr>
            <p:cNvPr id="7" name="object 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8" name="object 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1003147" y="366369"/>
              <a:ext cx="462813" cy="170497"/>
            </a:xfrm>
            <a:prstGeom prst="rect">
              <a:avLst/>
            </a:prstGeom>
          </p:spPr>
        </p:pic>
        <p:sp>
          <p:nvSpPr>
            <p:cNvPr id="10" name="object 1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11" name="object 11"/>
            <p:cNvPicPr/>
            <p:nvPr/>
          </p:nvPicPr>
          <p:blipFill>
            <a:blip r:embed="rId3" cstate="print"/>
            <a:stretch>
              <a:fillRect/>
            </a:stretch>
          </p:blipFill>
          <p:spPr>
            <a:xfrm>
              <a:off x="1656206" y="366369"/>
              <a:ext cx="528243" cy="170497"/>
            </a:xfrm>
            <a:prstGeom prst="rect">
              <a:avLst/>
            </a:prstGeom>
          </p:spPr>
        </p:pic>
        <p:sp>
          <p:nvSpPr>
            <p:cNvPr id="12" name="object 12"/>
            <p:cNvSpPr/>
            <p:nvPr/>
          </p:nvSpPr>
          <p:spPr>
            <a:xfrm>
              <a:off x="2262085" y="433336"/>
              <a:ext cx="36830" cy="36830"/>
            </a:xfrm>
            <a:custGeom>
              <a:avLst/>
              <a:gdLst/>
              <a:ahLst/>
              <a:cxnLst/>
              <a:rect l="l" t="t" r="r" b="b"/>
              <a:pathLst>
                <a:path w="36830" h="36829">
                  <a:moveTo>
                    <a:pt x="18262" y="36563"/>
                  </a:moveTo>
                  <a:lnTo>
                    <a:pt x="10908" y="35202"/>
                  </a:lnTo>
                  <a:lnTo>
                    <a:pt x="5130" y="31408"/>
                  </a:lnTo>
                  <a:lnTo>
                    <a:pt x="1353" y="25617"/>
                  </a:lnTo>
                  <a:lnTo>
                    <a:pt x="0" y="18262"/>
                  </a:lnTo>
                  <a:lnTo>
                    <a:pt x="1353" y="10929"/>
                  </a:lnTo>
                  <a:lnTo>
                    <a:pt x="5130" y="5149"/>
                  </a:lnTo>
                  <a:lnTo>
                    <a:pt x="10908" y="1360"/>
                  </a:lnTo>
                  <a:lnTo>
                    <a:pt x="18262" y="0"/>
                  </a:lnTo>
                  <a:lnTo>
                    <a:pt x="25614" y="1360"/>
                  </a:lnTo>
                  <a:lnTo>
                    <a:pt x="31388" y="5149"/>
                  </a:lnTo>
                  <a:lnTo>
                    <a:pt x="35161" y="10929"/>
                  </a:lnTo>
                  <a:lnTo>
                    <a:pt x="36512" y="18262"/>
                  </a:lnTo>
                  <a:lnTo>
                    <a:pt x="35161" y="25617"/>
                  </a:lnTo>
                  <a:lnTo>
                    <a:pt x="31388" y="31408"/>
                  </a:lnTo>
                  <a:lnTo>
                    <a:pt x="25614" y="35202"/>
                  </a:lnTo>
                  <a:lnTo>
                    <a:pt x="18262" y="36563"/>
                  </a:lnTo>
                  <a:close/>
                </a:path>
              </a:pathLst>
            </a:custGeom>
            <a:solidFill>
              <a:srgbClr val="4D4D4F"/>
            </a:solidFill>
          </p:spPr>
          <p:txBody>
            <a:bodyPr wrap="square" lIns="0" tIns="0" rIns="0" bIns="0" rtlCol="0"/>
            <a:lstStyle/>
            <a:p>
              <a:endParaRPr/>
            </a:p>
          </p:txBody>
        </p:sp>
        <p:pic>
          <p:nvPicPr>
            <p:cNvPr id="13" name="object 13"/>
            <p:cNvPicPr/>
            <p:nvPr/>
          </p:nvPicPr>
          <p:blipFill>
            <a:blip r:embed="rId4" cstate="print"/>
            <a:stretch>
              <a:fillRect/>
            </a:stretch>
          </p:blipFill>
          <p:spPr>
            <a:xfrm>
              <a:off x="2377782" y="364832"/>
              <a:ext cx="1245184" cy="172034"/>
            </a:xfrm>
            <a:prstGeom prst="rect">
              <a:avLst/>
            </a:prstGeom>
          </p:spPr>
        </p:pic>
      </p:grpSp>
      <p:pic>
        <p:nvPicPr>
          <p:cNvPr id="89" name="図 88">
            <a:extLst>
              <a:ext uri="{FF2B5EF4-FFF2-40B4-BE49-F238E27FC236}">
                <a16:creationId xmlns:a16="http://schemas.microsoft.com/office/drawing/2014/main" id="{A5A97CEF-B529-B37D-CFEF-22564D5687B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12800" y="1080000"/>
            <a:ext cx="6280096" cy="8881200"/>
          </a:xfrm>
          <a:prstGeom prst="rect">
            <a:avLst/>
          </a:prstGeom>
          <a:ln w="6350">
            <a:solidFill>
              <a:schemeClr val="tx1">
                <a:lumMod val="65000"/>
                <a:lumOff val="35000"/>
              </a:schemeClr>
            </a:solidFill>
          </a:ln>
        </p:spPr>
      </p:pic>
      <p:grpSp>
        <p:nvGrpSpPr>
          <p:cNvPr id="14" name="object 2"/>
          <p:cNvGrpSpPr/>
          <p:nvPr/>
        </p:nvGrpSpPr>
        <p:grpSpPr>
          <a:xfrm>
            <a:off x="3415956" y="10148442"/>
            <a:ext cx="703580" cy="91440"/>
            <a:chOff x="3415956" y="10148442"/>
            <a:chExt cx="703580" cy="91440"/>
          </a:xfrm>
        </p:grpSpPr>
        <p:sp>
          <p:nvSpPr>
            <p:cNvPr id="15" name="object 3"/>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6" name="object 4"/>
            <p:cNvPicPr/>
            <p:nvPr/>
          </p:nvPicPr>
          <p:blipFill>
            <a:blip r:embed="rId6" cstate="print"/>
            <a:stretch>
              <a:fillRect/>
            </a:stretch>
          </p:blipFill>
          <p:spPr>
            <a:xfrm>
              <a:off x="3673220" y="10148442"/>
              <a:ext cx="188772" cy="91325"/>
            </a:xfrm>
            <a:prstGeom prst="rect">
              <a:avLst/>
            </a:prstGeom>
          </p:spPr>
        </p:pic>
        <p:sp>
          <p:nvSpPr>
            <p:cNvPr id="17"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83539" y="1080286"/>
            <a:ext cx="368935" cy="688340"/>
            <a:chOff x="7183539" y="1080286"/>
            <a:chExt cx="368935" cy="688340"/>
          </a:xfrm>
        </p:grpSpPr>
        <p:sp>
          <p:nvSpPr>
            <p:cNvPr id="7" name="object 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8" name="object 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9" name="object 9"/>
            <p:cNvPicPr/>
            <p:nvPr/>
          </p:nvPicPr>
          <p:blipFill>
            <a:blip r:embed="rId2" cstate="print"/>
            <a:stretch>
              <a:fillRect/>
            </a:stretch>
          </p:blipFill>
          <p:spPr>
            <a:xfrm>
              <a:off x="7296200" y="1401508"/>
              <a:ext cx="133946" cy="270967"/>
            </a:xfrm>
            <a:prstGeom prst="rect">
              <a:avLst/>
            </a:prstGeom>
          </p:spPr>
        </p:pic>
      </p:grpSp>
      <p:grpSp>
        <p:nvGrpSpPr>
          <p:cNvPr id="10" name="object 10"/>
          <p:cNvGrpSpPr/>
          <p:nvPr/>
        </p:nvGrpSpPr>
        <p:grpSpPr>
          <a:xfrm>
            <a:off x="7183539" y="2570606"/>
            <a:ext cx="368935" cy="688340"/>
            <a:chOff x="7183539" y="2570606"/>
            <a:chExt cx="368935" cy="688340"/>
          </a:xfrm>
        </p:grpSpPr>
        <p:sp>
          <p:nvSpPr>
            <p:cNvPr id="11" name="object 1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 name="object 12"/>
            <p:cNvPicPr/>
            <p:nvPr/>
          </p:nvPicPr>
          <p:blipFill>
            <a:blip r:embed="rId3" cstate="print"/>
            <a:stretch>
              <a:fillRect/>
            </a:stretch>
          </p:blipFill>
          <p:spPr>
            <a:xfrm>
              <a:off x="7296200" y="2686303"/>
              <a:ext cx="133946" cy="272503"/>
            </a:xfrm>
            <a:prstGeom prst="rect">
              <a:avLst/>
            </a:prstGeom>
          </p:spPr>
        </p:pic>
        <p:pic>
          <p:nvPicPr>
            <p:cNvPr id="13" name="object 13"/>
            <p:cNvPicPr/>
            <p:nvPr/>
          </p:nvPicPr>
          <p:blipFill>
            <a:blip r:embed="rId4" cstate="print"/>
            <a:stretch>
              <a:fillRect/>
            </a:stretch>
          </p:blipFill>
          <p:spPr>
            <a:xfrm>
              <a:off x="7294664" y="3013570"/>
              <a:ext cx="137020" cy="137020"/>
            </a:xfrm>
            <a:prstGeom prst="rect">
              <a:avLst/>
            </a:prstGeom>
          </p:spPr>
        </p:pic>
      </p:grpSp>
      <p:grpSp>
        <p:nvGrpSpPr>
          <p:cNvPr id="14" name="object 14"/>
          <p:cNvGrpSpPr/>
          <p:nvPr/>
        </p:nvGrpSpPr>
        <p:grpSpPr>
          <a:xfrm>
            <a:off x="7183539" y="1826221"/>
            <a:ext cx="368935" cy="687070"/>
            <a:chOff x="7183539" y="1826221"/>
            <a:chExt cx="368935" cy="687070"/>
          </a:xfrm>
        </p:grpSpPr>
        <p:sp>
          <p:nvSpPr>
            <p:cNvPr id="15" name="object 1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6" name="object 16"/>
            <p:cNvPicPr/>
            <p:nvPr/>
          </p:nvPicPr>
          <p:blipFill>
            <a:blip r:embed="rId5" cstate="print"/>
            <a:stretch>
              <a:fillRect/>
            </a:stretch>
          </p:blipFill>
          <p:spPr>
            <a:xfrm>
              <a:off x="7296200" y="1940369"/>
              <a:ext cx="133946" cy="274040"/>
            </a:xfrm>
            <a:prstGeom prst="rect">
              <a:avLst/>
            </a:prstGeom>
          </p:spPr>
        </p:pic>
        <p:pic>
          <p:nvPicPr>
            <p:cNvPr id="17" name="object 17"/>
            <p:cNvPicPr/>
            <p:nvPr/>
          </p:nvPicPr>
          <p:blipFill>
            <a:blip r:embed="rId6" cstate="print"/>
            <a:stretch>
              <a:fillRect/>
            </a:stretch>
          </p:blipFill>
          <p:spPr>
            <a:xfrm>
              <a:off x="7294664" y="2269184"/>
              <a:ext cx="137020" cy="135483"/>
            </a:xfrm>
            <a:prstGeom prst="rect">
              <a:avLst/>
            </a:prstGeom>
          </p:spPr>
        </p:pic>
      </p:grpSp>
      <p:grpSp>
        <p:nvGrpSpPr>
          <p:cNvPr id="18" name="object 18"/>
          <p:cNvGrpSpPr/>
          <p:nvPr/>
        </p:nvGrpSpPr>
        <p:grpSpPr>
          <a:xfrm>
            <a:off x="7183539" y="3314991"/>
            <a:ext cx="368935" cy="688340"/>
            <a:chOff x="7183539" y="3314991"/>
            <a:chExt cx="368935" cy="688340"/>
          </a:xfrm>
        </p:grpSpPr>
        <p:sp>
          <p:nvSpPr>
            <p:cNvPr id="19" name="object 1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0" name="object 20"/>
            <p:cNvPicPr/>
            <p:nvPr/>
          </p:nvPicPr>
          <p:blipFill>
            <a:blip r:embed="rId7" cstate="print"/>
            <a:stretch>
              <a:fillRect/>
            </a:stretch>
          </p:blipFill>
          <p:spPr>
            <a:xfrm>
              <a:off x="7296200" y="3430689"/>
              <a:ext cx="133946" cy="272453"/>
            </a:xfrm>
            <a:prstGeom prst="rect">
              <a:avLst/>
            </a:prstGeom>
          </p:spPr>
        </p:pic>
        <p:pic>
          <p:nvPicPr>
            <p:cNvPr id="21" name="object 21"/>
            <p:cNvPicPr/>
            <p:nvPr/>
          </p:nvPicPr>
          <p:blipFill>
            <a:blip r:embed="rId8" cstate="print"/>
            <a:stretch>
              <a:fillRect/>
            </a:stretch>
          </p:blipFill>
          <p:spPr>
            <a:xfrm>
              <a:off x="7294664" y="3759492"/>
              <a:ext cx="137020" cy="135483"/>
            </a:xfrm>
            <a:prstGeom prst="rect">
              <a:avLst/>
            </a:prstGeom>
          </p:spPr>
        </p:pic>
      </p:grpSp>
      <p:grpSp>
        <p:nvGrpSpPr>
          <p:cNvPr id="22" name="object 22"/>
          <p:cNvGrpSpPr/>
          <p:nvPr/>
        </p:nvGrpSpPr>
        <p:grpSpPr>
          <a:xfrm>
            <a:off x="7183539" y="4060875"/>
            <a:ext cx="368935" cy="687070"/>
            <a:chOff x="7183539" y="4060875"/>
            <a:chExt cx="368935" cy="687070"/>
          </a:xfrm>
        </p:grpSpPr>
        <p:sp>
          <p:nvSpPr>
            <p:cNvPr id="23" name="object 2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4" name="object 24"/>
            <p:cNvPicPr/>
            <p:nvPr/>
          </p:nvPicPr>
          <p:blipFill>
            <a:blip r:embed="rId9" cstate="print"/>
            <a:stretch>
              <a:fillRect/>
            </a:stretch>
          </p:blipFill>
          <p:spPr>
            <a:xfrm>
              <a:off x="7296200" y="4175073"/>
              <a:ext cx="133946" cy="273989"/>
            </a:xfrm>
            <a:prstGeom prst="rect">
              <a:avLst/>
            </a:prstGeom>
          </p:spPr>
        </p:pic>
        <p:pic>
          <p:nvPicPr>
            <p:cNvPr id="25" name="object 25"/>
            <p:cNvPicPr/>
            <p:nvPr/>
          </p:nvPicPr>
          <p:blipFill>
            <a:blip r:embed="rId10" cstate="print"/>
            <a:stretch>
              <a:fillRect/>
            </a:stretch>
          </p:blipFill>
          <p:spPr>
            <a:xfrm>
              <a:off x="7294664" y="4503889"/>
              <a:ext cx="137020" cy="136969"/>
            </a:xfrm>
            <a:prstGeom prst="rect">
              <a:avLst/>
            </a:prstGeom>
          </p:spPr>
        </p:pic>
      </p:grpSp>
      <p:grpSp>
        <p:nvGrpSpPr>
          <p:cNvPr id="26" name="object 26"/>
          <p:cNvGrpSpPr/>
          <p:nvPr/>
        </p:nvGrpSpPr>
        <p:grpSpPr>
          <a:xfrm>
            <a:off x="7183539" y="4805260"/>
            <a:ext cx="368935" cy="688340"/>
            <a:chOff x="7183539" y="4805260"/>
            <a:chExt cx="368935" cy="688340"/>
          </a:xfrm>
        </p:grpSpPr>
        <p:sp>
          <p:nvSpPr>
            <p:cNvPr id="27" name="object 2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8" name="object 28"/>
            <p:cNvPicPr/>
            <p:nvPr/>
          </p:nvPicPr>
          <p:blipFill>
            <a:blip r:embed="rId11" cstate="print"/>
            <a:stretch>
              <a:fillRect/>
            </a:stretch>
          </p:blipFill>
          <p:spPr>
            <a:xfrm>
              <a:off x="7296200" y="4920957"/>
              <a:ext cx="133946" cy="272503"/>
            </a:xfrm>
            <a:prstGeom prst="rect">
              <a:avLst/>
            </a:prstGeom>
          </p:spPr>
        </p:pic>
        <p:pic>
          <p:nvPicPr>
            <p:cNvPr id="29" name="object 29"/>
            <p:cNvPicPr/>
            <p:nvPr/>
          </p:nvPicPr>
          <p:blipFill>
            <a:blip r:embed="rId12" cstate="print"/>
            <a:stretch>
              <a:fillRect/>
            </a:stretch>
          </p:blipFill>
          <p:spPr>
            <a:xfrm>
              <a:off x="7294664" y="5248274"/>
              <a:ext cx="137020" cy="136969"/>
            </a:xfrm>
            <a:prstGeom prst="rect">
              <a:avLst/>
            </a:prstGeom>
          </p:spPr>
        </p:pic>
      </p:grpSp>
      <p:grpSp>
        <p:nvGrpSpPr>
          <p:cNvPr id="30" name="object 30"/>
          <p:cNvGrpSpPr/>
          <p:nvPr/>
        </p:nvGrpSpPr>
        <p:grpSpPr>
          <a:xfrm>
            <a:off x="7183539" y="5549645"/>
            <a:ext cx="368935" cy="688340"/>
            <a:chOff x="7183539" y="5549645"/>
            <a:chExt cx="368935" cy="688340"/>
          </a:xfrm>
        </p:grpSpPr>
        <p:sp>
          <p:nvSpPr>
            <p:cNvPr id="31" name="object 3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2" name="object 32"/>
            <p:cNvPicPr/>
            <p:nvPr/>
          </p:nvPicPr>
          <p:blipFill>
            <a:blip r:embed="rId13" cstate="print"/>
            <a:stretch>
              <a:fillRect/>
            </a:stretch>
          </p:blipFill>
          <p:spPr>
            <a:xfrm>
              <a:off x="7296200" y="5665342"/>
              <a:ext cx="133946" cy="272503"/>
            </a:xfrm>
            <a:prstGeom prst="rect">
              <a:avLst/>
            </a:prstGeom>
          </p:spPr>
        </p:pic>
        <p:pic>
          <p:nvPicPr>
            <p:cNvPr id="33" name="object 33"/>
            <p:cNvPicPr/>
            <p:nvPr/>
          </p:nvPicPr>
          <p:blipFill>
            <a:blip r:embed="rId14" cstate="print"/>
            <a:stretch>
              <a:fillRect/>
            </a:stretch>
          </p:blipFill>
          <p:spPr>
            <a:xfrm>
              <a:off x="7294664" y="5994145"/>
              <a:ext cx="137020" cy="135483"/>
            </a:xfrm>
            <a:prstGeom prst="rect">
              <a:avLst/>
            </a:prstGeom>
          </p:spPr>
        </p:pic>
      </p:grpSp>
      <p:grpSp>
        <p:nvGrpSpPr>
          <p:cNvPr id="34" name="object 34"/>
          <p:cNvGrpSpPr/>
          <p:nvPr/>
        </p:nvGrpSpPr>
        <p:grpSpPr>
          <a:xfrm>
            <a:off x="7183539" y="6295580"/>
            <a:ext cx="368935" cy="687070"/>
            <a:chOff x="7183539" y="6295580"/>
            <a:chExt cx="368935" cy="687070"/>
          </a:xfrm>
        </p:grpSpPr>
        <p:sp>
          <p:nvSpPr>
            <p:cNvPr id="35" name="object 3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6" name="object 36"/>
            <p:cNvPicPr/>
            <p:nvPr/>
          </p:nvPicPr>
          <p:blipFill>
            <a:blip r:embed="rId15" cstate="print"/>
            <a:stretch>
              <a:fillRect/>
            </a:stretch>
          </p:blipFill>
          <p:spPr>
            <a:xfrm>
              <a:off x="7296200" y="6409727"/>
              <a:ext cx="133946" cy="274040"/>
            </a:xfrm>
            <a:prstGeom prst="rect">
              <a:avLst/>
            </a:prstGeom>
          </p:spPr>
        </p:pic>
        <p:pic>
          <p:nvPicPr>
            <p:cNvPr id="37" name="object 37"/>
            <p:cNvPicPr/>
            <p:nvPr/>
          </p:nvPicPr>
          <p:blipFill>
            <a:blip r:embed="rId16" cstate="print"/>
            <a:stretch>
              <a:fillRect/>
            </a:stretch>
          </p:blipFill>
          <p:spPr>
            <a:xfrm>
              <a:off x="7294664" y="6738543"/>
              <a:ext cx="137020" cy="137020"/>
            </a:xfrm>
            <a:prstGeom prst="rect">
              <a:avLst/>
            </a:prstGeom>
          </p:spPr>
        </p:pic>
      </p:grpSp>
      <p:grpSp>
        <p:nvGrpSpPr>
          <p:cNvPr id="38" name="object 38"/>
          <p:cNvGrpSpPr/>
          <p:nvPr/>
        </p:nvGrpSpPr>
        <p:grpSpPr>
          <a:xfrm>
            <a:off x="7183539" y="7039964"/>
            <a:ext cx="368935" cy="688340"/>
            <a:chOff x="7183539" y="7039964"/>
            <a:chExt cx="368935" cy="688340"/>
          </a:xfrm>
        </p:grpSpPr>
        <p:sp>
          <p:nvSpPr>
            <p:cNvPr id="39" name="object 3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0" name="object 40"/>
            <p:cNvPicPr/>
            <p:nvPr/>
          </p:nvPicPr>
          <p:blipFill>
            <a:blip r:embed="rId17" cstate="print"/>
            <a:stretch>
              <a:fillRect/>
            </a:stretch>
          </p:blipFill>
          <p:spPr>
            <a:xfrm>
              <a:off x="7296200" y="7155662"/>
              <a:ext cx="133946" cy="272503"/>
            </a:xfrm>
            <a:prstGeom prst="rect">
              <a:avLst/>
            </a:prstGeom>
          </p:spPr>
        </p:pic>
        <p:pic>
          <p:nvPicPr>
            <p:cNvPr id="41" name="object 41"/>
            <p:cNvPicPr/>
            <p:nvPr/>
          </p:nvPicPr>
          <p:blipFill>
            <a:blip r:embed="rId18" cstate="print"/>
            <a:stretch>
              <a:fillRect/>
            </a:stretch>
          </p:blipFill>
          <p:spPr>
            <a:xfrm>
              <a:off x="7294664" y="7482928"/>
              <a:ext cx="137020" cy="137020"/>
            </a:xfrm>
            <a:prstGeom prst="rect">
              <a:avLst/>
            </a:prstGeom>
          </p:spPr>
        </p:pic>
      </p:grpSp>
      <p:grpSp>
        <p:nvGrpSpPr>
          <p:cNvPr id="42" name="object 42"/>
          <p:cNvGrpSpPr/>
          <p:nvPr/>
        </p:nvGrpSpPr>
        <p:grpSpPr>
          <a:xfrm>
            <a:off x="7183539" y="7784350"/>
            <a:ext cx="368935" cy="688340"/>
            <a:chOff x="7183539" y="7784350"/>
            <a:chExt cx="368935" cy="688340"/>
          </a:xfrm>
        </p:grpSpPr>
        <p:sp>
          <p:nvSpPr>
            <p:cNvPr id="43" name="object 4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4" name="object 44"/>
            <p:cNvPicPr/>
            <p:nvPr/>
          </p:nvPicPr>
          <p:blipFill>
            <a:blip r:embed="rId19" cstate="print"/>
            <a:stretch>
              <a:fillRect/>
            </a:stretch>
          </p:blipFill>
          <p:spPr>
            <a:xfrm>
              <a:off x="7296200" y="7900047"/>
              <a:ext cx="133946" cy="272453"/>
            </a:xfrm>
            <a:prstGeom prst="rect">
              <a:avLst/>
            </a:prstGeom>
          </p:spPr>
        </p:pic>
        <p:pic>
          <p:nvPicPr>
            <p:cNvPr id="45" name="object 45"/>
            <p:cNvPicPr/>
            <p:nvPr/>
          </p:nvPicPr>
          <p:blipFill>
            <a:blip r:embed="rId20" cstate="print"/>
            <a:stretch>
              <a:fillRect/>
            </a:stretch>
          </p:blipFill>
          <p:spPr>
            <a:xfrm>
              <a:off x="7294664" y="8228850"/>
              <a:ext cx="137020" cy="135483"/>
            </a:xfrm>
            <a:prstGeom prst="rect">
              <a:avLst/>
            </a:prstGeom>
          </p:spPr>
        </p:pic>
      </p:grpSp>
      <p:pic>
        <p:nvPicPr>
          <p:cNvPr id="46" name="object 46"/>
          <p:cNvPicPr/>
          <p:nvPr/>
        </p:nvPicPr>
        <p:blipFill>
          <a:blip r:embed="rId21" cstate="print"/>
          <a:stretch>
            <a:fillRect/>
          </a:stretch>
        </p:blipFill>
        <p:spPr>
          <a:xfrm>
            <a:off x="7183539" y="8530233"/>
            <a:ext cx="368401" cy="688085"/>
          </a:xfrm>
          <a:prstGeom prst="rect">
            <a:avLst/>
          </a:prstGeom>
        </p:spPr>
      </p:pic>
      <p:grpSp>
        <p:nvGrpSpPr>
          <p:cNvPr id="47" name="object 47"/>
          <p:cNvGrpSpPr/>
          <p:nvPr/>
        </p:nvGrpSpPr>
        <p:grpSpPr>
          <a:xfrm>
            <a:off x="7183539" y="9274619"/>
            <a:ext cx="368935" cy="688340"/>
            <a:chOff x="7183539" y="9274619"/>
            <a:chExt cx="368935" cy="688340"/>
          </a:xfrm>
        </p:grpSpPr>
        <p:sp>
          <p:nvSpPr>
            <p:cNvPr id="48" name="object 4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9" name="object 49"/>
            <p:cNvPicPr/>
            <p:nvPr/>
          </p:nvPicPr>
          <p:blipFill>
            <a:blip r:embed="rId22" cstate="print"/>
            <a:stretch>
              <a:fillRect/>
            </a:stretch>
          </p:blipFill>
          <p:spPr>
            <a:xfrm>
              <a:off x="7323581" y="9341637"/>
              <a:ext cx="79184" cy="121742"/>
            </a:xfrm>
            <a:prstGeom prst="rect">
              <a:avLst/>
            </a:prstGeom>
          </p:spPr>
        </p:pic>
        <p:pic>
          <p:nvPicPr>
            <p:cNvPr id="50" name="object 50"/>
            <p:cNvPicPr/>
            <p:nvPr/>
          </p:nvPicPr>
          <p:blipFill>
            <a:blip r:embed="rId23" cstate="print"/>
            <a:stretch>
              <a:fillRect/>
            </a:stretch>
          </p:blipFill>
          <p:spPr>
            <a:xfrm>
              <a:off x="7296200" y="9483178"/>
              <a:ext cx="133946" cy="420141"/>
            </a:xfrm>
            <a:prstGeom prst="rect">
              <a:avLst/>
            </a:prstGeom>
          </p:spPr>
        </p:pic>
      </p:grpSp>
      <p:sp>
        <p:nvSpPr>
          <p:cNvPr id="51" name="object 51"/>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pic>
        <p:nvPicPr>
          <p:cNvPr id="197" name="図 196">
            <a:extLst>
              <a:ext uri="{FF2B5EF4-FFF2-40B4-BE49-F238E27FC236}">
                <a16:creationId xmlns:a16="http://schemas.microsoft.com/office/drawing/2014/main" id="{88D2D672-955C-AD1A-C0FD-21250F7E2512}"/>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712800" y="1080000"/>
            <a:ext cx="6280096" cy="8881200"/>
          </a:xfrm>
          <a:prstGeom prst="rect">
            <a:avLst/>
          </a:prstGeom>
          <a:ln w="6350">
            <a:solidFill>
              <a:schemeClr val="tx1">
                <a:lumMod val="65000"/>
                <a:lumOff val="35000"/>
              </a:schemeClr>
            </a:solidFill>
          </a:ln>
        </p:spPr>
      </p:pic>
      <p:grpSp>
        <p:nvGrpSpPr>
          <p:cNvPr id="52" name="object 2"/>
          <p:cNvGrpSpPr/>
          <p:nvPr/>
        </p:nvGrpSpPr>
        <p:grpSpPr>
          <a:xfrm>
            <a:off x="3415956" y="10148442"/>
            <a:ext cx="703580" cy="91440"/>
            <a:chOff x="3415956" y="10148442"/>
            <a:chExt cx="703580" cy="91440"/>
          </a:xfrm>
        </p:grpSpPr>
        <p:sp>
          <p:nvSpPr>
            <p:cNvPr id="53" name="object 3"/>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54" name="object 4"/>
            <p:cNvPicPr/>
            <p:nvPr/>
          </p:nvPicPr>
          <p:blipFill>
            <a:blip r:embed="rId25" cstate="print"/>
            <a:stretch>
              <a:fillRect/>
            </a:stretch>
          </p:blipFill>
          <p:spPr>
            <a:xfrm>
              <a:off x="3673220" y="10148442"/>
              <a:ext cx="188772" cy="91325"/>
            </a:xfrm>
            <a:prstGeom prst="rect">
              <a:avLst/>
            </a:prstGeom>
          </p:spPr>
        </p:pic>
        <p:sp>
          <p:nvSpPr>
            <p:cNvPr id="55" name="object 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5600"/>
            <a:ext cx="6842759" cy="717550"/>
            <a:chOff x="709358" y="5600"/>
            <a:chExt cx="6842759" cy="717550"/>
          </a:xfrm>
        </p:grpSpPr>
        <p:sp>
          <p:nvSpPr>
            <p:cNvPr id="7" name="object 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8" name="object 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1003147" y="366369"/>
              <a:ext cx="462813" cy="170497"/>
            </a:xfrm>
            <a:prstGeom prst="rect">
              <a:avLst/>
            </a:prstGeom>
          </p:spPr>
        </p:pic>
        <p:sp>
          <p:nvSpPr>
            <p:cNvPr id="10" name="object 1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11" name="object 11"/>
            <p:cNvPicPr/>
            <p:nvPr/>
          </p:nvPicPr>
          <p:blipFill>
            <a:blip r:embed="rId3" cstate="print"/>
            <a:stretch>
              <a:fillRect/>
            </a:stretch>
          </p:blipFill>
          <p:spPr>
            <a:xfrm>
              <a:off x="1656206" y="366369"/>
              <a:ext cx="528243" cy="170497"/>
            </a:xfrm>
            <a:prstGeom prst="rect">
              <a:avLst/>
            </a:prstGeom>
          </p:spPr>
        </p:pic>
        <p:sp>
          <p:nvSpPr>
            <p:cNvPr id="12" name="object 12"/>
            <p:cNvSpPr/>
            <p:nvPr/>
          </p:nvSpPr>
          <p:spPr>
            <a:xfrm>
              <a:off x="2262085" y="433336"/>
              <a:ext cx="36830" cy="36830"/>
            </a:xfrm>
            <a:custGeom>
              <a:avLst/>
              <a:gdLst/>
              <a:ahLst/>
              <a:cxnLst/>
              <a:rect l="l" t="t" r="r" b="b"/>
              <a:pathLst>
                <a:path w="36830" h="36829">
                  <a:moveTo>
                    <a:pt x="18262" y="36563"/>
                  </a:moveTo>
                  <a:lnTo>
                    <a:pt x="10908" y="35202"/>
                  </a:lnTo>
                  <a:lnTo>
                    <a:pt x="5130" y="31408"/>
                  </a:lnTo>
                  <a:lnTo>
                    <a:pt x="1353" y="25617"/>
                  </a:lnTo>
                  <a:lnTo>
                    <a:pt x="0" y="18262"/>
                  </a:lnTo>
                  <a:lnTo>
                    <a:pt x="1353" y="10929"/>
                  </a:lnTo>
                  <a:lnTo>
                    <a:pt x="5130" y="5149"/>
                  </a:lnTo>
                  <a:lnTo>
                    <a:pt x="10908" y="1360"/>
                  </a:lnTo>
                  <a:lnTo>
                    <a:pt x="18262" y="0"/>
                  </a:lnTo>
                  <a:lnTo>
                    <a:pt x="25614" y="1360"/>
                  </a:lnTo>
                  <a:lnTo>
                    <a:pt x="31388" y="5149"/>
                  </a:lnTo>
                  <a:lnTo>
                    <a:pt x="35161" y="10929"/>
                  </a:lnTo>
                  <a:lnTo>
                    <a:pt x="36512" y="18262"/>
                  </a:lnTo>
                  <a:lnTo>
                    <a:pt x="35161" y="25617"/>
                  </a:lnTo>
                  <a:lnTo>
                    <a:pt x="31388" y="31408"/>
                  </a:lnTo>
                  <a:lnTo>
                    <a:pt x="25614" y="35202"/>
                  </a:lnTo>
                  <a:lnTo>
                    <a:pt x="18262" y="36563"/>
                  </a:lnTo>
                  <a:close/>
                </a:path>
              </a:pathLst>
            </a:custGeom>
            <a:solidFill>
              <a:srgbClr val="4D4D4F"/>
            </a:solidFill>
          </p:spPr>
          <p:txBody>
            <a:bodyPr wrap="square" lIns="0" tIns="0" rIns="0" bIns="0" rtlCol="0"/>
            <a:lstStyle/>
            <a:p>
              <a:endParaRPr/>
            </a:p>
          </p:txBody>
        </p:sp>
        <p:pic>
          <p:nvPicPr>
            <p:cNvPr id="13" name="object 13"/>
            <p:cNvPicPr/>
            <p:nvPr/>
          </p:nvPicPr>
          <p:blipFill>
            <a:blip r:embed="rId4" cstate="print"/>
            <a:stretch>
              <a:fillRect/>
            </a:stretch>
          </p:blipFill>
          <p:spPr>
            <a:xfrm>
              <a:off x="2379319" y="377037"/>
              <a:ext cx="161328" cy="147624"/>
            </a:xfrm>
            <a:prstGeom prst="rect">
              <a:avLst/>
            </a:prstGeom>
          </p:spPr>
        </p:pic>
        <p:pic>
          <p:nvPicPr>
            <p:cNvPr id="14" name="object 14"/>
            <p:cNvPicPr/>
            <p:nvPr/>
          </p:nvPicPr>
          <p:blipFill>
            <a:blip r:embed="rId5" cstate="print"/>
            <a:stretch>
              <a:fillRect/>
            </a:stretch>
          </p:blipFill>
          <p:spPr>
            <a:xfrm>
              <a:off x="2569565" y="384619"/>
              <a:ext cx="141592" cy="133997"/>
            </a:xfrm>
            <a:prstGeom prst="rect">
              <a:avLst/>
            </a:prstGeom>
          </p:spPr>
        </p:pic>
        <p:sp>
          <p:nvSpPr>
            <p:cNvPr id="15" name="object 15"/>
            <p:cNvSpPr/>
            <p:nvPr/>
          </p:nvSpPr>
          <p:spPr>
            <a:xfrm>
              <a:off x="2738539" y="440689"/>
              <a:ext cx="161925" cy="21590"/>
            </a:xfrm>
            <a:custGeom>
              <a:avLst/>
              <a:gdLst/>
              <a:ahLst/>
              <a:cxnLst/>
              <a:rect l="l" t="t" r="r" b="b"/>
              <a:pathLst>
                <a:path w="161925" h="21590">
                  <a:moveTo>
                    <a:pt x="161378" y="0"/>
                  </a:moveTo>
                  <a:lnTo>
                    <a:pt x="0" y="0"/>
                  </a:lnTo>
                  <a:lnTo>
                    <a:pt x="0" y="20320"/>
                  </a:lnTo>
                  <a:lnTo>
                    <a:pt x="0" y="21590"/>
                  </a:lnTo>
                  <a:lnTo>
                    <a:pt x="156857" y="21590"/>
                  </a:lnTo>
                  <a:lnTo>
                    <a:pt x="156857" y="20320"/>
                  </a:lnTo>
                  <a:lnTo>
                    <a:pt x="161378" y="20320"/>
                  </a:lnTo>
                  <a:lnTo>
                    <a:pt x="161378" y="0"/>
                  </a:lnTo>
                  <a:close/>
                </a:path>
              </a:pathLst>
            </a:custGeom>
            <a:solidFill>
              <a:srgbClr val="4D4D4F"/>
            </a:solidFill>
          </p:spPr>
          <p:txBody>
            <a:bodyPr wrap="square" lIns="0" tIns="0" rIns="0" bIns="0" rtlCol="0"/>
            <a:lstStyle/>
            <a:p>
              <a:endParaRPr/>
            </a:p>
          </p:txBody>
        </p:sp>
        <p:pic>
          <p:nvPicPr>
            <p:cNvPr id="16" name="object 16"/>
            <p:cNvPicPr/>
            <p:nvPr/>
          </p:nvPicPr>
          <p:blipFill>
            <a:blip r:embed="rId6" cstate="print"/>
            <a:stretch>
              <a:fillRect/>
            </a:stretch>
          </p:blipFill>
          <p:spPr>
            <a:xfrm>
              <a:off x="2928835" y="381596"/>
              <a:ext cx="140055" cy="146151"/>
            </a:xfrm>
            <a:prstGeom prst="rect">
              <a:avLst/>
            </a:prstGeom>
          </p:spPr>
        </p:pic>
        <p:sp>
          <p:nvSpPr>
            <p:cNvPr id="17" name="object 17"/>
            <p:cNvSpPr/>
            <p:nvPr/>
          </p:nvSpPr>
          <p:spPr>
            <a:xfrm>
              <a:off x="3099346" y="440689"/>
              <a:ext cx="160020" cy="21590"/>
            </a:xfrm>
            <a:custGeom>
              <a:avLst/>
              <a:gdLst/>
              <a:ahLst/>
              <a:cxnLst/>
              <a:rect l="l" t="t" r="r" b="b"/>
              <a:pathLst>
                <a:path w="160020" h="21590">
                  <a:moveTo>
                    <a:pt x="159791" y="0"/>
                  </a:moveTo>
                  <a:lnTo>
                    <a:pt x="0" y="0"/>
                  </a:lnTo>
                  <a:lnTo>
                    <a:pt x="0" y="20320"/>
                  </a:lnTo>
                  <a:lnTo>
                    <a:pt x="0" y="21590"/>
                  </a:lnTo>
                  <a:lnTo>
                    <a:pt x="155308" y="21590"/>
                  </a:lnTo>
                  <a:lnTo>
                    <a:pt x="155308" y="20320"/>
                  </a:lnTo>
                  <a:lnTo>
                    <a:pt x="159791" y="20320"/>
                  </a:lnTo>
                  <a:lnTo>
                    <a:pt x="159791" y="0"/>
                  </a:lnTo>
                  <a:close/>
                </a:path>
              </a:pathLst>
            </a:custGeom>
            <a:solidFill>
              <a:srgbClr val="4D4D4F"/>
            </a:solidFill>
          </p:spPr>
          <p:txBody>
            <a:bodyPr wrap="square" lIns="0" tIns="0" rIns="0" bIns="0" rtlCol="0"/>
            <a:lstStyle/>
            <a:p>
              <a:endParaRPr/>
            </a:p>
          </p:txBody>
        </p:sp>
        <p:pic>
          <p:nvPicPr>
            <p:cNvPr id="18" name="object 18"/>
            <p:cNvPicPr/>
            <p:nvPr/>
          </p:nvPicPr>
          <p:blipFill>
            <a:blip r:embed="rId7" cstate="print"/>
            <a:stretch>
              <a:fillRect/>
            </a:stretch>
          </p:blipFill>
          <p:spPr>
            <a:xfrm>
              <a:off x="3286569" y="370928"/>
              <a:ext cx="140042" cy="159842"/>
            </a:xfrm>
            <a:prstGeom prst="rect">
              <a:avLst/>
            </a:prstGeom>
          </p:spPr>
        </p:pic>
        <p:sp>
          <p:nvSpPr>
            <p:cNvPr id="19" name="object 19"/>
            <p:cNvSpPr/>
            <p:nvPr/>
          </p:nvSpPr>
          <p:spPr>
            <a:xfrm>
              <a:off x="3454006" y="366368"/>
              <a:ext cx="528320" cy="169545"/>
            </a:xfrm>
            <a:custGeom>
              <a:avLst/>
              <a:gdLst/>
              <a:ahLst/>
              <a:cxnLst/>
              <a:rect l="l" t="t" r="r" b="b"/>
              <a:pathLst>
                <a:path w="528320" h="169545">
                  <a:moveTo>
                    <a:pt x="53276" y="86766"/>
                  </a:moveTo>
                  <a:lnTo>
                    <a:pt x="51739" y="85229"/>
                  </a:lnTo>
                  <a:lnTo>
                    <a:pt x="50253" y="82194"/>
                  </a:lnTo>
                  <a:lnTo>
                    <a:pt x="47180" y="77635"/>
                  </a:lnTo>
                  <a:lnTo>
                    <a:pt x="41122" y="70040"/>
                  </a:lnTo>
                  <a:lnTo>
                    <a:pt x="38049" y="66967"/>
                  </a:lnTo>
                  <a:lnTo>
                    <a:pt x="31991" y="57835"/>
                  </a:lnTo>
                  <a:lnTo>
                    <a:pt x="27381" y="54813"/>
                  </a:lnTo>
                  <a:lnTo>
                    <a:pt x="18249" y="54813"/>
                  </a:lnTo>
                  <a:lnTo>
                    <a:pt x="13690" y="59372"/>
                  </a:lnTo>
                  <a:lnTo>
                    <a:pt x="13690" y="66967"/>
                  </a:lnTo>
                  <a:lnTo>
                    <a:pt x="15227" y="68503"/>
                  </a:lnTo>
                  <a:lnTo>
                    <a:pt x="16764" y="71526"/>
                  </a:lnTo>
                  <a:lnTo>
                    <a:pt x="22821" y="77635"/>
                  </a:lnTo>
                  <a:lnTo>
                    <a:pt x="27381" y="83731"/>
                  </a:lnTo>
                  <a:lnTo>
                    <a:pt x="31991" y="89789"/>
                  </a:lnTo>
                  <a:lnTo>
                    <a:pt x="35026" y="95885"/>
                  </a:lnTo>
                  <a:lnTo>
                    <a:pt x="38049" y="98971"/>
                  </a:lnTo>
                  <a:lnTo>
                    <a:pt x="45681" y="98971"/>
                  </a:lnTo>
                  <a:lnTo>
                    <a:pt x="53276" y="94399"/>
                  </a:lnTo>
                  <a:lnTo>
                    <a:pt x="53276" y="86766"/>
                  </a:lnTo>
                  <a:close/>
                </a:path>
                <a:path w="528320" h="169545">
                  <a:moveTo>
                    <a:pt x="71539" y="109588"/>
                  </a:moveTo>
                  <a:lnTo>
                    <a:pt x="66967" y="105016"/>
                  </a:lnTo>
                  <a:lnTo>
                    <a:pt x="59385" y="105016"/>
                  </a:lnTo>
                  <a:lnTo>
                    <a:pt x="56299" y="106553"/>
                  </a:lnTo>
                  <a:lnTo>
                    <a:pt x="47129" y="112026"/>
                  </a:lnTo>
                  <a:lnTo>
                    <a:pt x="37680" y="117208"/>
                  </a:lnTo>
                  <a:lnTo>
                    <a:pt x="27647" y="122402"/>
                  </a:lnTo>
                  <a:lnTo>
                    <a:pt x="16764" y="127889"/>
                  </a:lnTo>
                  <a:lnTo>
                    <a:pt x="3073" y="135483"/>
                  </a:lnTo>
                  <a:lnTo>
                    <a:pt x="0" y="137020"/>
                  </a:lnTo>
                  <a:lnTo>
                    <a:pt x="0" y="146138"/>
                  </a:lnTo>
                  <a:lnTo>
                    <a:pt x="4559" y="152247"/>
                  </a:lnTo>
                  <a:lnTo>
                    <a:pt x="13690" y="152247"/>
                  </a:lnTo>
                  <a:lnTo>
                    <a:pt x="16764" y="149174"/>
                  </a:lnTo>
                  <a:lnTo>
                    <a:pt x="26466" y="144411"/>
                  </a:lnTo>
                  <a:lnTo>
                    <a:pt x="33883" y="140627"/>
                  </a:lnTo>
                  <a:lnTo>
                    <a:pt x="40728" y="136550"/>
                  </a:lnTo>
                  <a:lnTo>
                    <a:pt x="48717" y="130911"/>
                  </a:lnTo>
                  <a:lnTo>
                    <a:pt x="61899" y="123583"/>
                  </a:lnTo>
                  <a:lnTo>
                    <a:pt x="68681" y="119113"/>
                  </a:lnTo>
                  <a:lnTo>
                    <a:pt x="71170" y="116357"/>
                  </a:lnTo>
                  <a:lnTo>
                    <a:pt x="71539" y="114147"/>
                  </a:lnTo>
                  <a:lnTo>
                    <a:pt x="71539" y="109588"/>
                  </a:lnTo>
                  <a:close/>
                </a:path>
                <a:path w="528320" h="169545">
                  <a:moveTo>
                    <a:pt x="168960" y="28917"/>
                  </a:moveTo>
                  <a:lnTo>
                    <a:pt x="143116" y="28917"/>
                  </a:lnTo>
                  <a:lnTo>
                    <a:pt x="146151" y="27381"/>
                  </a:lnTo>
                  <a:lnTo>
                    <a:pt x="147688" y="22821"/>
                  </a:lnTo>
                  <a:lnTo>
                    <a:pt x="147688" y="18249"/>
                  </a:lnTo>
                  <a:lnTo>
                    <a:pt x="146151" y="16764"/>
                  </a:lnTo>
                  <a:lnTo>
                    <a:pt x="137020" y="10668"/>
                  </a:lnTo>
                  <a:lnTo>
                    <a:pt x="130911" y="7581"/>
                  </a:lnTo>
                  <a:lnTo>
                    <a:pt x="123329" y="0"/>
                  </a:lnTo>
                  <a:lnTo>
                    <a:pt x="114198" y="0"/>
                  </a:lnTo>
                  <a:lnTo>
                    <a:pt x="109588" y="6096"/>
                  </a:lnTo>
                  <a:lnTo>
                    <a:pt x="109588" y="12204"/>
                  </a:lnTo>
                  <a:lnTo>
                    <a:pt x="111125" y="13690"/>
                  </a:lnTo>
                  <a:lnTo>
                    <a:pt x="112661" y="13690"/>
                  </a:lnTo>
                  <a:lnTo>
                    <a:pt x="112661" y="15227"/>
                  </a:lnTo>
                  <a:lnTo>
                    <a:pt x="120256" y="19786"/>
                  </a:lnTo>
                  <a:lnTo>
                    <a:pt x="121793" y="21323"/>
                  </a:lnTo>
                  <a:lnTo>
                    <a:pt x="130911" y="27381"/>
                  </a:lnTo>
                  <a:lnTo>
                    <a:pt x="132448" y="28917"/>
                  </a:lnTo>
                  <a:lnTo>
                    <a:pt x="92862" y="28917"/>
                  </a:lnTo>
                  <a:lnTo>
                    <a:pt x="92862" y="1536"/>
                  </a:lnTo>
                  <a:lnTo>
                    <a:pt x="89839" y="0"/>
                  </a:lnTo>
                  <a:lnTo>
                    <a:pt x="76098" y="0"/>
                  </a:lnTo>
                  <a:lnTo>
                    <a:pt x="74612" y="6096"/>
                  </a:lnTo>
                  <a:lnTo>
                    <a:pt x="74612" y="28917"/>
                  </a:lnTo>
                  <a:lnTo>
                    <a:pt x="4559" y="28917"/>
                  </a:lnTo>
                  <a:lnTo>
                    <a:pt x="0" y="30454"/>
                  </a:lnTo>
                  <a:lnTo>
                    <a:pt x="0" y="47167"/>
                  </a:lnTo>
                  <a:lnTo>
                    <a:pt x="74612" y="47167"/>
                  </a:lnTo>
                  <a:lnTo>
                    <a:pt x="74612" y="146138"/>
                  </a:lnTo>
                  <a:lnTo>
                    <a:pt x="73075" y="149174"/>
                  </a:lnTo>
                  <a:lnTo>
                    <a:pt x="41122" y="149174"/>
                  </a:lnTo>
                  <a:lnTo>
                    <a:pt x="41122" y="161378"/>
                  </a:lnTo>
                  <a:lnTo>
                    <a:pt x="42608" y="165938"/>
                  </a:lnTo>
                  <a:lnTo>
                    <a:pt x="47180" y="167424"/>
                  </a:lnTo>
                  <a:lnTo>
                    <a:pt x="65481" y="167424"/>
                  </a:lnTo>
                  <a:lnTo>
                    <a:pt x="77038" y="167119"/>
                  </a:lnTo>
                  <a:lnTo>
                    <a:pt x="86207" y="164960"/>
                  </a:lnTo>
                  <a:lnTo>
                    <a:pt x="92227" y="159080"/>
                  </a:lnTo>
                  <a:lnTo>
                    <a:pt x="94399" y="147637"/>
                  </a:lnTo>
                  <a:lnTo>
                    <a:pt x="94399" y="88303"/>
                  </a:lnTo>
                  <a:lnTo>
                    <a:pt x="99580" y="100368"/>
                  </a:lnTo>
                  <a:lnTo>
                    <a:pt x="107505" y="113995"/>
                  </a:lnTo>
                  <a:lnTo>
                    <a:pt x="120281" y="129616"/>
                  </a:lnTo>
                  <a:lnTo>
                    <a:pt x="140042" y="147637"/>
                  </a:lnTo>
                  <a:lnTo>
                    <a:pt x="152247" y="158292"/>
                  </a:lnTo>
                  <a:lnTo>
                    <a:pt x="162864" y="158292"/>
                  </a:lnTo>
                  <a:lnTo>
                    <a:pt x="167424" y="150710"/>
                  </a:lnTo>
                  <a:lnTo>
                    <a:pt x="167424" y="143065"/>
                  </a:lnTo>
                  <a:lnTo>
                    <a:pt x="162864" y="138506"/>
                  </a:lnTo>
                  <a:lnTo>
                    <a:pt x="150850" y="130492"/>
                  </a:lnTo>
                  <a:lnTo>
                    <a:pt x="140995" y="123317"/>
                  </a:lnTo>
                  <a:lnTo>
                    <a:pt x="131406" y="114998"/>
                  </a:lnTo>
                  <a:lnTo>
                    <a:pt x="120256" y="103530"/>
                  </a:lnTo>
                  <a:lnTo>
                    <a:pt x="127304" y="97332"/>
                  </a:lnTo>
                  <a:lnTo>
                    <a:pt x="134518" y="90563"/>
                  </a:lnTo>
                  <a:lnTo>
                    <a:pt x="141452" y="83820"/>
                  </a:lnTo>
                  <a:lnTo>
                    <a:pt x="147688" y="77635"/>
                  </a:lnTo>
                  <a:lnTo>
                    <a:pt x="156806" y="68503"/>
                  </a:lnTo>
                  <a:lnTo>
                    <a:pt x="156806" y="59372"/>
                  </a:lnTo>
                  <a:lnTo>
                    <a:pt x="150710" y="54813"/>
                  </a:lnTo>
                  <a:lnTo>
                    <a:pt x="143116" y="54813"/>
                  </a:lnTo>
                  <a:lnTo>
                    <a:pt x="133946" y="65481"/>
                  </a:lnTo>
                  <a:lnTo>
                    <a:pt x="131216" y="69049"/>
                  </a:lnTo>
                  <a:lnTo>
                    <a:pt x="125780" y="74612"/>
                  </a:lnTo>
                  <a:lnTo>
                    <a:pt x="118325" y="81318"/>
                  </a:lnTo>
                  <a:lnTo>
                    <a:pt x="109588" y="88303"/>
                  </a:lnTo>
                  <a:lnTo>
                    <a:pt x="105079" y="79984"/>
                  </a:lnTo>
                  <a:lnTo>
                    <a:pt x="100850" y="70802"/>
                  </a:lnTo>
                  <a:lnTo>
                    <a:pt x="97193" y="60477"/>
                  </a:lnTo>
                  <a:lnTo>
                    <a:pt x="94399" y="48717"/>
                  </a:lnTo>
                  <a:lnTo>
                    <a:pt x="94399" y="47167"/>
                  </a:lnTo>
                  <a:lnTo>
                    <a:pt x="167424" y="47167"/>
                  </a:lnTo>
                  <a:lnTo>
                    <a:pt x="168960" y="44145"/>
                  </a:lnTo>
                  <a:lnTo>
                    <a:pt x="168960" y="28917"/>
                  </a:lnTo>
                  <a:close/>
                </a:path>
                <a:path w="528320" h="169545">
                  <a:moveTo>
                    <a:pt x="348602" y="150710"/>
                  </a:moveTo>
                  <a:lnTo>
                    <a:pt x="344043" y="149174"/>
                  </a:lnTo>
                  <a:lnTo>
                    <a:pt x="341007" y="146138"/>
                  </a:lnTo>
                  <a:lnTo>
                    <a:pt x="334149" y="142405"/>
                  </a:lnTo>
                  <a:lnTo>
                    <a:pt x="299885" y="112661"/>
                  </a:lnTo>
                  <a:lnTo>
                    <a:pt x="282143" y="74612"/>
                  </a:lnTo>
                  <a:lnTo>
                    <a:pt x="275526" y="27381"/>
                  </a:lnTo>
                  <a:lnTo>
                    <a:pt x="275526" y="7581"/>
                  </a:lnTo>
                  <a:lnTo>
                    <a:pt x="273989" y="0"/>
                  </a:lnTo>
                  <a:lnTo>
                    <a:pt x="254241" y="0"/>
                  </a:lnTo>
                  <a:lnTo>
                    <a:pt x="254241" y="27381"/>
                  </a:lnTo>
                  <a:lnTo>
                    <a:pt x="253974" y="32677"/>
                  </a:lnTo>
                  <a:lnTo>
                    <a:pt x="239877" y="95224"/>
                  </a:lnTo>
                  <a:lnTo>
                    <a:pt x="206451" y="134366"/>
                  </a:lnTo>
                  <a:lnTo>
                    <a:pt x="182664" y="149174"/>
                  </a:lnTo>
                  <a:lnTo>
                    <a:pt x="181165" y="150710"/>
                  </a:lnTo>
                  <a:lnTo>
                    <a:pt x="181165" y="161378"/>
                  </a:lnTo>
                  <a:lnTo>
                    <a:pt x="185737" y="167424"/>
                  </a:lnTo>
                  <a:lnTo>
                    <a:pt x="191782" y="167424"/>
                  </a:lnTo>
                  <a:lnTo>
                    <a:pt x="199453" y="164680"/>
                  </a:lnTo>
                  <a:lnTo>
                    <a:pt x="229882" y="141579"/>
                  </a:lnTo>
                  <a:lnTo>
                    <a:pt x="257022" y="100266"/>
                  </a:lnTo>
                  <a:lnTo>
                    <a:pt x="264858" y="74612"/>
                  </a:lnTo>
                  <a:lnTo>
                    <a:pt x="272923" y="100495"/>
                  </a:lnTo>
                  <a:lnTo>
                    <a:pt x="292481" y="133451"/>
                  </a:lnTo>
                  <a:lnTo>
                    <a:pt x="330263" y="164680"/>
                  </a:lnTo>
                  <a:lnTo>
                    <a:pt x="337934" y="167424"/>
                  </a:lnTo>
                  <a:lnTo>
                    <a:pt x="345579" y="167424"/>
                  </a:lnTo>
                  <a:lnTo>
                    <a:pt x="348602" y="159842"/>
                  </a:lnTo>
                  <a:lnTo>
                    <a:pt x="348602" y="150710"/>
                  </a:lnTo>
                  <a:close/>
                </a:path>
                <a:path w="528320" h="169545">
                  <a:moveTo>
                    <a:pt x="411010" y="129374"/>
                  </a:moveTo>
                  <a:lnTo>
                    <a:pt x="406450" y="124815"/>
                  </a:lnTo>
                  <a:lnTo>
                    <a:pt x="398856" y="124815"/>
                  </a:lnTo>
                  <a:lnTo>
                    <a:pt x="395782" y="127889"/>
                  </a:lnTo>
                  <a:lnTo>
                    <a:pt x="389216" y="132397"/>
                  </a:lnTo>
                  <a:lnTo>
                    <a:pt x="383222" y="136626"/>
                  </a:lnTo>
                  <a:lnTo>
                    <a:pt x="377812" y="140271"/>
                  </a:lnTo>
                  <a:lnTo>
                    <a:pt x="362292" y="149174"/>
                  </a:lnTo>
                  <a:lnTo>
                    <a:pt x="362292" y="158292"/>
                  </a:lnTo>
                  <a:lnTo>
                    <a:pt x="365366" y="164401"/>
                  </a:lnTo>
                  <a:lnTo>
                    <a:pt x="371424" y="164401"/>
                  </a:lnTo>
                  <a:lnTo>
                    <a:pt x="377837" y="162001"/>
                  </a:lnTo>
                  <a:lnTo>
                    <a:pt x="386270" y="156603"/>
                  </a:lnTo>
                  <a:lnTo>
                    <a:pt x="394119" y="150914"/>
                  </a:lnTo>
                  <a:lnTo>
                    <a:pt x="398856" y="147637"/>
                  </a:lnTo>
                  <a:lnTo>
                    <a:pt x="403415" y="143065"/>
                  </a:lnTo>
                  <a:lnTo>
                    <a:pt x="411010" y="137020"/>
                  </a:lnTo>
                  <a:lnTo>
                    <a:pt x="411010" y="129374"/>
                  </a:lnTo>
                  <a:close/>
                </a:path>
                <a:path w="528320" h="169545">
                  <a:moveTo>
                    <a:pt x="516039" y="80657"/>
                  </a:moveTo>
                  <a:lnTo>
                    <a:pt x="372960" y="80657"/>
                  </a:lnTo>
                  <a:lnTo>
                    <a:pt x="372960" y="95885"/>
                  </a:lnTo>
                  <a:lnTo>
                    <a:pt x="516039" y="95885"/>
                  </a:lnTo>
                  <a:lnTo>
                    <a:pt x="516039" y="80657"/>
                  </a:lnTo>
                  <a:close/>
                </a:path>
                <a:path w="528320" h="169545">
                  <a:moveTo>
                    <a:pt x="526694" y="149174"/>
                  </a:moveTo>
                  <a:lnTo>
                    <a:pt x="525157" y="147637"/>
                  </a:lnTo>
                  <a:lnTo>
                    <a:pt x="517575" y="144602"/>
                  </a:lnTo>
                  <a:lnTo>
                    <a:pt x="511467" y="141579"/>
                  </a:lnTo>
                  <a:lnTo>
                    <a:pt x="503885" y="135483"/>
                  </a:lnTo>
                  <a:lnTo>
                    <a:pt x="490181" y="126352"/>
                  </a:lnTo>
                  <a:lnTo>
                    <a:pt x="488645" y="124815"/>
                  </a:lnTo>
                  <a:lnTo>
                    <a:pt x="481063" y="124815"/>
                  </a:lnTo>
                  <a:lnTo>
                    <a:pt x="476491" y="129374"/>
                  </a:lnTo>
                  <a:lnTo>
                    <a:pt x="476491" y="135483"/>
                  </a:lnTo>
                  <a:lnTo>
                    <a:pt x="477977" y="137020"/>
                  </a:lnTo>
                  <a:lnTo>
                    <a:pt x="479526" y="140042"/>
                  </a:lnTo>
                  <a:lnTo>
                    <a:pt x="494753" y="152247"/>
                  </a:lnTo>
                  <a:lnTo>
                    <a:pt x="500849" y="155270"/>
                  </a:lnTo>
                  <a:lnTo>
                    <a:pt x="511467" y="164401"/>
                  </a:lnTo>
                  <a:lnTo>
                    <a:pt x="522135" y="164401"/>
                  </a:lnTo>
                  <a:lnTo>
                    <a:pt x="526694" y="156806"/>
                  </a:lnTo>
                  <a:lnTo>
                    <a:pt x="526694" y="149174"/>
                  </a:lnTo>
                  <a:close/>
                </a:path>
                <a:path w="528320" h="169545">
                  <a:moveTo>
                    <a:pt x="528231" y="105016"/>
                  </a:moveTo>
                  <a:lnTo>
                    <a:pt x="360756" y="105016"/>
                  </a:lnTo>
                  <a:lnTo>
                    <a:pt x="360756" y="120243"/>
                  </a:lnTo>
                  <a:lnTo>
                    <a:pt x="435368" y="120243"/>
                  </a:lnTo>
                  <a:lnTo>
                    <a:pt x="435368" y="149174"/>
                  </a:lnTo>
                  <a:lnTo>
                    <a:pt x="430809" y="150710"/>
                  </a:lnTo>
                  <a:lnTo>
                    <a:pt x="407987" y="150710"/>
                  </a:lnTo>
                  <a:lnTo>
                    <a:pt x="406450" y="155270"/>
                  </a:lnTo>
                  <a:lnTo>
                    <a:pt x="406450" y="161378"/>
                  </a:lnTo>
                  <a:lnTo>
                    <a:pt x="407987" y="165938"/>
                  </a:lnTo>
                  <a:lnTo>
                    <a:pt x="414032" y="167424"/>
                  </a:lnTo>
                  <a:lnTo>
                    <a:pt x="417106" y="168960"/>
                  </a:lnTo>
                  <a:lnTo>
                    <a:pt x="432346" y="168960"/>
                  </a:lnTo>
                  <a:lnTo>
                    <a:pt x="441439" y="168211"/>
                  </a:lnTo>
                  <a:lnTo>
                    <a:pt x="448119" y="165163"/>
                  </a:lnTo>
                  <a:lnTo>
                    <a:pt x="452221" y="158699"/>
                  </a:lnTo>
                  <a:lnTo>
                    <a:pt x="453631" y="147637"/>
                  </a:lnTo>
                  <a:lnTo>
                    <a:pt x="453631" y="120243"/>
                  </a:lnTo>
                  <a:lnTo>
                    <a:pt x="528231" y="120243"/>
                  </a:lnTo>
                  <a:lnTo>
                    <a:pt x="528231" y="105016"/>
                  </a:lnTo>
                  <a:close/>
                </a:path>
                <a:path w="528320" h="169545">
                  <a:moveTo>
                    <a:pt x="528231" y="6096"/>
                  </a:moveTo>
                  <a:lnTo>
                    <a:pt x="456704" y="6096"/>
                  </a:lnTo>
                  <a:lnTo>
                    <a:pt x="456704" y="21323"/>
                  </a:lnTo>
                  <a:lnTo>
                    <a:pt x="456704" y="31940"/>
                  </a:lnTo>
                  <a:lnTo>
                    <a:pt x="456704" y="44145"/>
                  </a:lnTo>
                  <a:lnTo>
                    <a:pt x="456704" y="59372"/>
                  </a:lnTo>
                  <a:lnTo>
                    <a:pt x="432346" y="59372"/>
                  </a:lnTo>
                  <a:lnTo>
                    <a:pt x="432346" y="44145"/>
                  </a:lnTo>
                  <a:lnTo>
                    <a:pt x="456704" y="44145"/>
                  </a:lnTo>
                  <a:lnTo>
                    <a:pt x="456704" y="31940"/>
                  </a:lnTo>
                  <a:lnTo>
                    <a:pt x="432346" y="31940"/>
                  </a:lnTo>
                  <a:lnTo>
                    <a:pt x="432346" y="21323"/>
                  </a:lnTo>
                  <a:lnTo>
                    <a:pt x="456704" y="21323"/>
                  </a:lnTo>
                  <a:lnTo>
                    <a:pt x="456704" y="6096"/>
                  </a:lnTo>
                  <a:lnTo>
                    <a:pt x="360756" y="6096"/>
                  </a:lnTo>
                  <a:lnTo>
                    <a:pt x="360756" y="21323"/>
                  </a:lnTo>
                  <a:lnTo>
                    <a:pt x="415569" y="21323"/>
                  </a:lnTo>
                  <a:lnTo>
                    <a:pt x="415569" y="30454"/>
                  </a:lnTo>
                  <a:lnTo>
                    <a:pt x="415569" y="44145"/>
                  </a:lnTo>
                  <a:lnTo>
                    <a:pt x="415569" y="59372"/>
                  </a:lnTo>
                  <a:lnTo>
                    <a:pt x="391210" y="59372"/>
                  </a:lnTo>
                  <a:lnTo>
                    <a:pt x="389674" y="57835"/>
                  </a:lnTo>
                  <a:lnTo>
                    <a:pt x="389674" y="45681"/>
                  </a:lnTo>
                  <a:lnTo>
                    <a:pt x="391210" y="44145"/>
                  </a:lnTo>
                  <a:lnTo>
                    <a:pt x="415569" y="44145"/>
                  </a:lnTo>
                  <a:lnTo>
                    <a:pt x="415569" y="30454"/>
                  </a:lnTo>
                  <a:lnTo>
                    <a:pt x="374497" y="30454"/>
                  </a:lnTo>
                  <a:lnTo>
                    <a:pt x="371424" y="33477"/>
                  </a:lnTo>
                  <a:lnTo>
                    <a:pt x="371424" y="68503"/>
                  </a:lnTo>
                  <a:lnTo>
                    <a:pt x="374497" y="73075"/>
                  </a:lnTo>
                  <a:lnTo>
                    <a:pt x="514540" y="73075"/>
                  </a:lnTo>
                  <a:lnTo>
                    <a:pt x="517575" y="68503"/>
                  </a:lnTo>
                  <a:lnTo>
                    <a:pt x="517575" y="59372"/>
                  </a:lnTo>
                  <a:lnTo>
                    <a:pt x="517575" y="44145"/>
                  </a:lnTo>
                  <a:lnTo>
                    <a:pt x="517575" y="33477"/>
                  </a:lnTo>
                  <a:lnTo>
                    <a:pt x="516026" y="31940"/>
                  </a:lnTo>
                  <a:lnTo>
                    <a:pt x="514540" y="30454"/>
                  </a:lnTo>
                  <a:lnTo>
                    <a:pt x="499313" y="30454"/>
                  </a:lnTo>
                  <a:lnTo>
                    <a:pt x="499313" y="45681"/>
                  </a:lnTo>
                  <a:lnTo>
                    <a:pt x="499313" y="56299"/>
                  </a:lnTo>
                  <a:lnTo>
                    <a:pt x="497776" y="59372"/>
                  </a:lnTo>
                  <a:lnTo>
                    <a:pt x="473417" y="59372"/>
                  </a:lnTo>
                  <a:lnTo>
                    <a:pt x="473417" y="44145"/>
                  </a:lnTo>
                  <a:lnTo>
                    <a:pt x="497776" y="44145"/>
                  </a:lnTo>
                  <a:lnTo>
                    <a:pt x="499313" y="45681"/>
                  </a:lnTo>
                  <a:lnTo>
                    <a:pt x="499313" y="30454"/>
                  </a:lnTo>
                  <a:lnTo>
                    <a:pt x="473417" y="30454"/>
                  </a:lnTo>
                  <a:lnTo>
                    <a:pt x="473417" y="21323"/>
                  </a:lnTo>
                  <a:lnTo>
                    <a:pt x="528231" y="21323"/>
                  </a:lnTo>
                  <a:lnTo>
                    <a:pt x="528231" y="6096"/>
                  </a:lnTo>
                  <a:close/>
                </a:path>
              </a:pathLst>
            </a:custGeom>
            <a:solidFill>
              <a:srgbClr val="4D4D4F"/>
            </a:solidFill>
          </p:spPr>
          <p:txBody>
            <a:bodyPr wrap="square" lIns="0" tIns="0" rIns="0" bIns="0" rtlCol="0"/>
            <a:lstStyle/>
            <a:p>
              <a:endParaRPr/>
            </a:p>
          </p:txBody>
        </p:sp>
      </p:grpSp>
      <p:grpSp>
        <p:nvGrpSpPr>
          <p:cNvPr id="20" name="object 20"/>
          <p:cNvGrpSpPr/>
          <p:nvPr/>
        </p:nvGrpSpPr>
        <p:grpSpPr>
          <a:xfrm>
            <a:off x="864644" y="1396999"/>
            <a:ext cx="5864225" cy="8317865"/>
            <a:chOff x="864644" y="1396999"/>
            <a:chExt cx="5864225" cy="8317865"/>
          </a:xfrm>
        </p:grpSpPr>
        <p:sp>
          <p:nvSpPr>
            <p:cNvPr id="21" name="object 21"/>
            <p:cNvSpPr/>
            <p:nvPr/>
          </p:nvSpPr>
          <p:spPr>
            <a:xfrm>
              <a:off x="864644" y="1396999"/>
              <a:ext cx="5864225" cy="133985"/>
            </a:xfrm>
            <a:custGeom>
              <a:avLst/>
              <a:gdLst/>
              <a:ahLst/>
              <a:cxnLst/>
              <a:rect l="l" t="t" r="r" b="b"/>
              <a:pathLst>
                <a:path w="5864225" h="133984">
                  <a:moveTo>
                    <a:pt x="0" y="133896"/>
                  </a:moveTo>
                  <a:lnTo>
                    <a:pt x="5863726" y="133896"/>
                  </a:lnTo>
                  <a:lnTo>
                    <a:pt x="5863726" y="0"/>
                  </a:lnTo>
                  <a:lnTo>
                    <a:pt x="0" y="0"/>
                  </a:lnTo>
                  <a:lnTo>
                    <a:pt x="0" y="133896"/>
                  </a:lnTo>
                  <a:close/>
                </a:path>
              </a:pathLst>
            </a:custGeom>
            <a:solidFill>
              <a:srgbClr val="FEFEFE"/>
            </a:solidFill>
          </p:spPr>
          <p:txBody>
            <a:bodyPr wrap="square" lIns="0" tIns="0" rIns="0" bIns="0" rtlCol="0"/>
            <a:lstStyle/>
            <a:p>
              <a:endParaRPr/>
            </a:p>
          </p:txBody>
        </p:sp>
        <p:pic>
          <p:nvPicPr>
            <p:cNvPr id="22" name="object 22"/>
            <p:cNvPicPr/>
            <p:nvPr/>
          </p:nvPicPr>
          <p:blipFill>
            <a:blip r:embed="rId8" cstate="print"/>
            <a:stretch>
              <a:fillRect/>
            </a:stretch>
          </p:blipFill>
          <p:spPr>
            <a:xfrm>
              <a:off x="864644" y="1527873"/>
              <a:ext cx="5863726" cy="8035226"/>
            </a:xfrm>
            <a:prstGeom prst="rect">
              <a:avLst/>
            </a:prstGeom>
          </p:spPr>
        </p:pic>
        <p:sp>
          <p:nvSpPr>
            <p:cNvPr id="23" name="object 23"/>
            <p:cNvSpPr/>
            <p:nvPr/>
          </p:nvSpPr>
          <p:spPr>
            <a:xfrm>
              <a:off x="864644" y="9565392"/>
              <a:ext cx="5864225" cy="137160"/>
            </a:xfrm>
            <a:custGeom>
              <a:avLst/>
              <a:gdLst/>
              <a:ahLst/>
              <a:cxnLst/>
              <a:rect l="l" t="t" r="r" b="b"/>
              <a:pathLst>
                <a:path w="5864225" h="137159">
                  <a:moveTo>
                    <a:pt x="0" y="137003"/>
                  </a:moveTo>
                  <a:lnTo>
                    <a:pt x="5863726" y="137003"/>
                  </a:lnTo>
                  <a:lnTo>
                    <a:pt x="5863726" y="0"/>
                  </a:lnTo>
                  <a:lnTo>
                    <a:pt x="0" y="0"/>
                  </a:lnTo>
                  <a:lnTo>
                    <a:pt x="0" y="137003"/>
                  </a:lnTo>
                  <a:close/>
                </a:path>
              </a:pathLst>
            </a:custGeom>
            <a:solidFill>
              <a:srgbClr val="FEFEFE"/>
            </a:solidFill>
          </p:spPr>
          <p:txBody>
            <a:bodyPr wrap="square" lIns="0" tIns="0" rIns="0" bIns="0" rtlCol="0"/>
            <a:lstStyle/>
            <a:p>
              <a:endParaRPr/>
            </a:p>
          </p:txBody>
        </p:sp>
        <p:sp>
          <p:nvSpPr>
            <p:cNvPr id="24" name="object 24"/>
            <p:cNvSpPr/>
            <p:nvPr/>
          </p:nvSpPr>
          <p:spPr>
            <a:xfrm>
              <a:off x="864644" y="9702799"/>
              <a:ext cx="5864225" cy="12065"/>
            </a:xfrm>
            <a:custGeom>
              <a:avLst/>
              <a:gdLst/>
              <a:ahLst/>
              <a:cxnLst/>
              <a:rect l="l" t="t" r="r" b="b"/>
              <a:pathLst>
                <a:path w="5864225" h="12065">
                  <a:moveTo>
                    <a:pt x="0" y="11760"/>
                  </a:moveTo>
                  <a:lnTo>
                    <a:pt x="5863726" y="11760"/>
                  </a:lnTo>
                  <a:lnTo>
                    <a:pt x="5863726" y="0"/>
                  </a:lnTo>
                  <a:lnTo>
                    <a:pt x="0" y="0"/>
                  </a:lnTo>
                  <a:lnTo>
                    <a:pt x="0" y="11760"/>
                  </a:lnTo>
                  <a:close/>
                </a:path>
              </a:pathLst>
            </a:custGeom>
            <a:solidFill>
              <a:srgbClr val="FEFEFE"/>
            </a:solidFill>
          </p:spPr>
          <p:txBody>
            <a:bodyPr wrap="square" lIns="0" tIns="0" rIns="0" bIns="0" rtlCol="0"/>
            <a:lstStyle/>
            <a:p>
              <a:endParaRPr/>
            </a:p>
          </p:txBody>
        </p:sp>
        <p:sp>
          <p:nvSpPr>
            <p:cNvPr id="25" name="object 25"/>
            <p:cNvSpPr/>
            <p:nvPr/>
          </p:nvSpPr>
          <p:spPr>
            <a:xfrm>
              <a:off x="2523922" y="1728786"/>
              <a:ext cx="2423795" cy="316865"/>
            </a:xfrm>
            <a:custGeom>
              <a:avLst/>
              <a:gdLst/>
              <a:ahLst/>
              <a:cxnLst/>
              <a:rect l="l" t="t" r="r" b="b"/>
              <a:pathLst>
                <a:path w="2423795" h="316864">
                  <a:moveTo>
                    <a:pt x="488657" y="76098"/>
                  </a:moveTo>
                  <a:lnTo>
                    <a:pt x="0" y="76098"/>
                  </a:lnTo>
                  <a:lnTo>
                    <a:pt x="0" y="316661"/>
                  </a:lnTo>
                  <a:lnTo>
                    <a:pt x="488657" y="316661"/>
                  </a:lnTo>
                  <a:lnTo>
                    <a:pt x="488657" y="76098"/>
                  </a:lnTo>
                  <a:close/>
                </a:path>
                <a:path w="2423795" h="316864">
                  <a:moveTo>
                    <a:pt x="2423426" y="0"/>
                  </a:moveTo>
                  <a:lnTo>
                    <a:pt x="1767344" y="0"/>
                  </a:lnTo>
                  <a:lnTo>
                    <a:pt x="1767344" y="281635"/>
                  </a:lnTo>
                  <a:lnTo>
                    <a:pt x="2423426" y="281635"/>
                  </a:lnTo>
                  <a:lnTo>
                    <a:pt x="2423426" y="0"/>
                  </a:lnTo>
                  <a:close/>
                </a:path>
              </a:pathLst>
            </a:custGeom>
            <a:solidFill>
              <a:srgbClr val="FFFFFF"/>
            </a:solidFill>
          </p:spPr>
          <p:txBody>
            <a:bodyPr wrap="square" lIns="0" tIns="0" rIns="0" bIns="0" rtlCol="0"/>
            <a:lstStyle/>
            <a:p>
              <a:endParaRPr/>
            </a:p>
          </p:txBody>
        </p:sp>
      </p:grpSp>
      <p:sp>
        <p:nvSpPr>
          <p:cNvPr id="26" name="object 26"/>
          <p:cNvSpPr/>
          <p:nvPr/>
        </p:nvSpPr>
        <p:spPr>
          <a:xfrm>
            <a:off x="710907" y="1080769"/>
            <a:ext cx="6113780" cy="8882380"/>
          </a:xfrm>
          <a:custGeom>
            <a:avLst/>
            <a:gdLst/>
            <a:ahLst/>
            <a:cxnLst/>
            <a:rect l="l" t="t" r="r" b="b"/>
            <a:pathLst>
              <a:path w="6113780" h="8882380">
                <a:moveTo>
                  <a:pt x="6113411" y="0"/>
                </a:moveTo>
                <a:lnTo>
                  <a:pt x="6104280" y="0"/>
                </a:lnTo>
                <a:lnTo>
                  <a:pt x="6104280" y="8890"/>
                </a:lnTo>
                <a:lnTo>
                  <a:pt x="6104280" y="8872220"/>
                </a:lnTo>
                <a:lnTo>
                  <a:pt x="9118" y="8872220"/>
                </a:lnTo>
                <a:lnTo>
                  <a:pt x="9118" y="8872804"/>
                </a:lnTo>
                <a:lnTo>
                  <a:pt x="4559" y="8872804"/>
                </a:lnTo>
                <a:lnTo>
                  <a:pt x="4559" y="8872220"/>
                </a:lnTo>
                <a:lnTo>
                  <a:pt x="9118" y="8872220"/>
                </a:lnTo>
                <a:lnTo>
                  <a:pt x="9118" y="8890"/>
                </a:lnTo>
                <a:lnTo>
                  <a:pt x="6104280" y="8890"/>
                </a:lnTo>
                <a:lnTo>
                  <a:pt x="6104280" y="0"/>
                </a:lnTo>
                <a:lnTo>
                  <a:pt x="0" y="0"/>
                </a:lnTo>
                <a:lnTo>
                  <a:pt x="0" y="8890"/>
                </a:lnTo>
                <a:lnTo>
                  <a:pt x="0" y="8872220"/>
                </a:lnTo>
                <a:lnTo>
                  <a:pt x="0" y="8877300"/>
                </a:lnTo>
                <a:lnTo>
                  <a:pt x="0" y="8882380"/>
                </a:lnTo>
                <a:lnTo>
                  <a:pt x="6113411" y="8882380"/>
                </a:lnTo>
                <a:lnTo>
                  <a:pt x="6113411" y="8877300"/>
                </a:lnTo>
                <a:lnTo>
                  <a:pt x="6113411" y="8872220"/>
                </a:lnTo>
                <a:lnTo>
                  <a:pt x="6113411" y="8890"/>
                </a:lnTo>
                <a:lnTo>
                  <a:pt x="6113411" y="0"/>
                </a:lnTo>
                <a:close/>
              </a:path>
            </a:pathLst>
          </a:custGeom>
          <a:solidFill>
            <a:srgbClr val="4D4D4F"/>
          </a:solidFill>
        </p:spPr>
        <p:txBody>
          <a:bodyPr wrap="square" lIns="0" tIns="0" rIns="0" bIns="0" rtlCol="0"/>
          <a:lstStyle/>
          <a:p>
            <a:endParaRPr/>
          </a:p>
        </p:txBody>
      </p:sp>
      <p:pic>
        <p:nvPicPr>
          <p:cNvPr id="55" name="図 54" descr="テーブル&#10;&#10;AI 生成コンテンツは誤りを含む可能性があります。">
            <a:extLst>
              <a:ext uri="{FF2B5EF4-FFF2-40B4-BE49-F238E27FC236}">
                <a16:creationId xmlns:a16="http://schemas.microsoft.com/office/drawing/2014/main" id="{A32FA112-F20E-AC68-A3E2-37F260AC666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73557" y="1211706"/>
            <a:ext cx="6009385" cy="8503158"/>
          </a:xfrm>
          <a:prstGeom prst="rect">
            <a:avLst/>
          </a:prstGeom>
        </p:spPr>
      </p:pic>
      <p:sp>
        <p:nvSpPr>
          <p:cNvPr id="27" name="正方形/長方形 26">
            <a:extLst>
              <a:ext uri="{FF2B5EF4-FFF2-40B4-BE49-F238E27FC236}">
                <a16:creationId xmlns:a16="http://schemas.microsoft.com/office/drawing/2014/main" id="{9CC34BCC-3FA3-4A77-FC14-EAF11F0C15BD}"/>
              </a:ext>
            </a:extLst>
          </p:cNvPr>
          <p:cNvSpPr/>
          <p:nvPr/>
        </p:nvSpPr>
        <p:spPr>
          <a:xfrm>
            <a:off x="1110953" y="2324456"/>
            <a:ext cx="1151132" cy="13398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正方形/長方形 27">
            <a:extLst>
              <a:ext uri="{FF2B5EF4-FFF2-40B4-BE49-F238E27FC236}">
                <a16:creationId xmlns:a16="http://schemas.microsoft.com/office/drawing/2014/main" id="{D3734D82-8BB8-CBD6-2317-14D606F2EC5D}"/>
              </a:ext>
            </a:extLst>
          </p:cNvPr>
          <p:cNvSpPr/>
          <p:nvPr/>
        </p:nvSpPr>
        <p:spPr>
          <a:xfrm>
            <a:off x="1080640" y="2172056"/>
            <a:ext cx="1476000" cy="8426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正方形/長方形 28">
            <a:extLst>
              <a:ext uri="{FF2B5EF4-FFF2-40B4-BE49-F238E27FC236}">
                <a16:creationId xmlns:a16="http://schemas.microsoft.com/office/drawing/2014/main" id="{E8A45CC3-4122-7FCA-3E02-DCD96BAA87CF}"/>
              </a:ext>
            </a:extLst>
          </p:cNvPr>
          <p:cNvSpPr/>
          <p:nvPr/>
        </p:nvSpPr>
        <p:spPr>
          <a:xfrm>
            <a:off x="1080639" y="2682075"/>
            <a:ext cx="1630517" cy="5055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正方形/長方形 29">
            <a:extLst>
              <a:ext uri="{FF2B5EF4-FFF2-40B4-BE49-F238E27FC236}">
                <a16:creationId xmlns:a16="http://schemas.microsoft.com/office/drawing/2014/main" id="{AD6298ED-9480-23CB-FE79-73608AF6A425}"/>
              </a:ext>
            </a:extLst>
          </p:cNvPr>
          <p:cNvSpPr/>
          <p:nvPr/>
        </p:nvSpPr>
        <p:spPr>
          <a:xfrm>
            <a:off x="1376777" y="3460939"/>
            <a:ext cx="720000" cy="8426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正方形/長方形 30">
            <a:extLst>
              <a:ext uri="{FF2B5EF4-FFF2-40B4-BE49-F238E27FC236}">
                <a16:creationId xmlns:a16="http://schemas.microsoft.com/office/drawing/2014/main" id="{B9BD7516-7BC0-5378-3A53-6A6D20C280B1}"/>
              </a:ext>
            </a:extLst>
          </p:cNvPr>
          <p:cNvSpPr/>
          <p:nvPr/>
        </p:nvSpPr>
        <p:spPr>
          <a:xfrm>
            <a:off x="2695956" y="3460937"/>
            <a:ext cx="1620000" cy="864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正方形/長方形 31">
            <a:extLst>
              <a:ext uri="{FF2B5EF4-FFF2-40B4-BE49-F238E27FC236}">
                <a16:creationId xmlns:a16="http://schemas.microsoft.com/office/drawing/2014/main" id="{9032051D-C01C-9A4E-EB8C-D7235D86DAED}"/>
              </a:ext>
            </a:extLst>
          </p:cNvPr>
          <p:cNvSpPr/>
          <p:nvPr/>
        </p:nvSpPr>
        <p:spPr>
          <a:xfrm>
            <a:off x="1394837" y="3300523"/>
            <a:ext cx="1728000" cy="864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正方形/長方形 32">
            <a:extLst>
              <a:ext uri="{FF2B5EF4-FFF2-40B4-BE49-F238E27FC236}">
                <a16:creationId xmlns:a16="http://schemas.microsoft.com/office/drawing/2014/main" id="{6832993D-DDFD-147A-159D-8D1A02FF8F02}"/>
              </a:ext>
            </a:extLst>
          </p:cNvPr>
          <p:cNvSpPr/>
          <p:nvPr/>
        </p:nvSpPr>
        <p:spPr>
          <a:xfrm>
            <a:off x="4479158" y="2324456"/>
            <a:ext cx="468559" cy="10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正方形/長方形 33">
            <a:extLst>
              <a:ext uri="{FF2B5EF4-FFF2-40B4-BE49-F238E27FC236}">
                <a16:creationId xmlns:a16="http://schemas.microsoft.com/office/drawing/2014/main" id="{6D18283A-D81E-C87E-0255-759D635575AA}"/>
              </a:ext>
            </a:extLst>
          </p:cNvPr>
          <p:cNvSpPr/>
          <p:nvPr/>
        </p:nvSpPr>
        <p:spPr>
          <a:xfrm>
            <a:off x="5038804" y="2337448"/>
            <a:ext cx="468559" cy="10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正方形/長方形 34">
            <a:extLst>
              <a:ext uri="{FF2B5EF4-FFF2-40B4-BE49-F238E27FC236}">
                <a16:creationId xmlns:a16="http://schemas.microsoft.com/office/drawing/2014/main" id="{D32F9B36-8BDA-0AD5-F5AD-976D5CA721A6}"/>
              </a:ext>
            </a:extLst>
          </p:cNvPr>
          <p:cNvSpPr/>
          <p:nvPr/>
        </p:nvSpPr>
        <p:spPr>
          <a:xfrm>
            <a:off x="5649307" y="2324456"/>
            <a:ext cx="468559" cy="10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正方形/長方形 35">
            <a:extLst>
              <a:ext uri="{FF2B5EF4-FFF2-40B4-BE49-F238E27FC236}">
                <a16:creationId xmlns:a16="http://schemas.microsoft.com/office/drawing/2014/main" id="{D9689E99-53EA-1EC5-E4D7-A0FBE4E1E210}"/>
              </a:ext>
            </a:extLst>
          </p:cNvPr>
          <p:cNvSpPr/>
          <p:nvPr/>
        </p:nvSpPr>
        <p:spPr>
          <a:xfrm>
            <a:off x="6167392" y="2324456"/>
            <a:ext cx="468559" cy="10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正方形/長方形 36">
            <a:extLst>
              <a:ext uri="{FF2B5EF4-FFF2-40B4-BE49-F238E27FC236}">
                <a16:creationId xmlns:a16="http://schemas.microsoft.com/office/drawing/2014/main" id="{7A04DCE9-6256-9BAD-87AF-FCAE5FEC984D}"/>
              </a:ext>
            </a:extLst>
          </p:cNvPr>
          <p:cNvSpPr/>
          <p:nvPr/>
        </p:nvSpPr>
        <p:spPr>
          <a:xfrm>
            <a:off x="5883586" y="2493149"/>
            <a:ext cx="468559" cy="10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正方形/長方形 37">
            <a:extLst>
              <a:ext uri="{FF2B5EF4-FFF2-40B4-BE49-F238E27FC236}">
                <a16:creationId xmlns:a16="http://schemas.microsoft.com/office/drawing/2014/main" id="{15BEE593-CDB1-892B-6E51-139A88E1FED1}"/>
              </a:ext>
            </a:extLst>
          </p:cNvPr>
          <p:cNvSpPr/>
          <p:nvPr/>
        </p:nvSpPr>
        <p:spPr>
          <a:xfrm>
            <a:off x="4787432" y="2484094"/>
            <a:ext cx="468559" cy="10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正方形/長方形 38">
            <a:extLst>
              <a:ext uri="{FF2B5EF4-FFF2-40B4-BE49-F238E27FC236}">
                <a16:creationId xmlns:a16="http://schemas.microsoft.com/office/drawing/2014/main" id="{CBB8FB5E-7A0F-47CB-0230-6CD5CEDFB67E}"/>
              </a:ext>
            </a:extLst>
          </p:cNvPr>
          <p:cNvSpPr/>
          <p:nvPr/>
        </p:nvSpPr>
        <p:spPr>
          <a:xfrm>
            <a:off x="4449277" y="2643731"/>
            <a:ext cx="2232000" cy="324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正方形/長方形 39">
            <a:extLst>
              <a:ext uri="{FF2B5EF4-FFF2-40B4-BE49-F238E27FC236}">
                <a16:creationId xmlns:a16="http://schemas.microsoft.com/office/drawing/2014/main" id="{AA7F58CC-399D-0A03-5CBB-2B41DB7CE6C9}"/>
              </a:ext>
            </a:extLst>
          </p:cNvPr>
          <p:cNvSpPr/>
          <p:nvPr/>
        </p:nvSpPr>
        <p:spPr>
          <a:xfrm>
            <a:off x="4442764" y="3042673"/>
            <a:ext cx="2232000" cy="324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正方形/長方形 40">
            <a:extLst>
              <a:ext uri="{FF2B5EF4-FFF2-40B4-BE49-F238E27FC236}">
                <a16:creationId xmlns:a16="http://schemas.microsoft.com/office/drawing/2014/main" id="{AD307CA1-805B-E874-241E-2695852326E3}"/>
              </a:ext>
            </a:extLst>
          </p:cNvPr>
          <p:cNvSpPr/>
          <p:nvPr/>
        </p:nvSpPr>
        <p:spPr>
          <a:xfrm>
            <a:off x="1068449" y="3784468"/>
            <a:ext cx="1310870" cy="20984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 name="正方形/長方形 41">
            <a:extLst>
              <a:ext uri="{FF2B5EF4-FFF2-40B4-BE49-F238E27FC236}">
                <a16:creationId xmlns:a16="http://schemas.microsoft.com/office/drawing/2014/main" id="{AC2858A0-3DD1-F5F6-4B61-492DD47346D1}"/>
              </a:ext>
            </a:extLst>
          </p:cNvPr>
          <p:cNvSpPr/>
          <p:nvPr/>
        </p:nvSpPr>
        <p:spPr>
          <a:xfrm>
            <a:off x="3553553" y="3800034"/>
            <a:ext cx="1310870" cy="20984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 name="正方形/長方形 42">
            <a:extLst>
              <a:ext uri="{FF2B5EF4-FFF2-40B4-BE49-F238E27FC236}">
                <a16:creationId xmlns:a16="http://schemas.microsoft.com/office/drawing/2014/main" id="{091805D2-2FE9-B37C-5BC2-48115AEED7FE}"/>
              </a:ext>
            </a:extLst>
          </p:cNvPr>
          <p:cNvSpPr/>
          <p:nvPr/>
        </p:nvSpPr>
        <p:spPr>
          <a:xfrm>
            <a:off x="5604904" y="3810990"/>
            <a:ext cx="1031047" cy="20984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正方形/長方形 43">
            <a:extLst>
              <a:ext uri="{FF2B5EF4-FFF2-40B4-BE49-F238E27FC236}">
                <a16:creationId xmlns:a16="http://schemas.microsoft.com/office/drawing/2014/main" id="{422E62BB-2071-581D-E464-3660AE29E378}"/>
              </a:ext>
            </a:extLst>
          </p:cNvPr>
          <p:cNvSpPr/>
          <p:nvPr/>
        </p:nvSpPr>
        <p:spPr>
          <a:xfrm>
            <a:off x="1071592" y="4133715"/>
            <a:ext cx="2833130" cy="8496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 name="正方形/長方形 44">
            <a:extLst>
              <a:ext uri="{FF2B5EF4-FFF2-40B4-BE49-F238E27FC236}">
                <a16:creationId xmlns:a16="http://schemas.microsoft.com/office/drawing/2014/main" id="{1033E402-61D2-E9A0-64EF-285822C55D50}"/>
              </a:ext>
            </a:extLst>
          </p:cNvPr>
          <p:cNvSpPr/>
          <p:nvPr/>
        </p:nvSpPr>
        <p:spPr>
          <a:xfrm>
            <a:off x="4168675" y="4155329"/>
            <a:ext cx="2232000" cy="324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正方形/長方形 45">
            <a:extLst>
              <a:ext uri="{FF2B5EF4-FFF2-40B4-BE49-F238E27FC236}">
                <a16:creationId xmlns:a16="http://schemas.microsoft.com/office/drawing/2014/main" id="{32790EDC-FB41-A1E6-5E91-04C4A290B8EC}"/>
              </a:ext>
            </a:extLst>
          </p:cNvPr>
          <p:cNvSpPr/>
          <p:nvPr/>
        </p:nvSpPr>
        <p:spPr>
          <a:xfrm>
            <a:off x="4168675" y="4610203"/>
            <a:ext cx="2232000" cy="324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正方形/長方形 46">
            <a:extLst>
              <a:ext uri="{FF2B5EF4-FFF2-40B4-BE49-F238E27FC236}">
                <a16:creationId xmlns:a16="http://schemas.microsoft.com/office/drawing/2014/main" id="{CA4BCFEC-88E5-96BD-DC92-245D1DD47AE5}"/>
              </a:ext>
            </a:extLst>
          </p:cNvPr>
          <p:cNvSpPr/>
          <p:nvPr/>
        </p:nvSpPr>
        <p:spPr>
          <a:xfrm>
            <a:off x="1110953" y="5349091"/>
            <a:ext cx="2232000" cy="486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正方形/長方形 47">
            <a:extLst>
              <a:ext uri="{FF2B5EF4-FFF2-40B4-BE49-F238E27FC236}">
                <a16:creationId xmlns:a16="http://schemas.microsoft.com/office/drawing/2014/main" id="{F87DABD7-8BD9-5FA8-B8BA-DA4332498B61}"/>
              </a:ext>
            </a:extLst>
          </p:cNvPr>
          <p:cNvSpPr/>
          <p:nvPr/>
        </p:nvSpPr>
        <p:spPr>
          <a:xfrm>
            <a:off x="4057241" y="5547019"/>
            <a:ext cx="890476" cy="20984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正方形/長方形 48">
            <a:extLst>
              <a:ext uri="{FF2B5EF4-FFF2-40B4-BE49-F238E27FC236}">
                <a16:creationId xmlns:a16="http://schemas.microsoft.com/office/drawing/2014/main" id="{F1221315-AA5B-2320-43D9-4CF156E7400E}"/>
              </a:ext>
            </a:extLst>
          </p:cNvPr>
          <p:cNvSpPr/>
          <p:nvPr/>
        </p:nvSpPr>
        <p:spPr>
          <a:xfrm>
            <a:off x="891995" y="5038510"/>
            <a:ext cx="1260000" cy="10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正方形/長方形 49">
            <a:extLst>
              <a:ext uri="{FF2B5EF4-FFF2-40B4-BE49-F238E27FC236}">
                <a16:creationId xmlns:a16="http://schemas.microsoft.com/office/drawing/2014/main" id="{F5087859-C6A2-B3E0-D86C-0B3937AE70D7}"/>
              </a:ext>
            </a:extLst>
          </p:cNvPr>
          <p:cNvSpPr/>
          <p:nvPr/>
        </p:nvSpPr>
        <p:spPr>
          <a:xfrm>
            <a:off x="1089185" y="5193159"/>
            <a:ext cx="1044000" cy="10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正方形/長方形 50">
            <a:extLst>
              <a:ext uri="{FF2B5EF4-FFF2-40B4-BE49-F238E27FC236}">
                <a16:creationId xmlns:a16="http://schemas.microsoft.com/office/drawing/2014/main" id="{93C1768C-3E3A-B113-67CB-17582BA06C0D}"/>
              </a:ext>
            </a:extLst>
          </p:cNvPr>
          <p:cNvSpPr/>
          <p:nvPr/>
        </p:nvSpPr>
        <p:spPr>
          <a:xfrm>
            <a:off x="4487025" y="5382247"/>
            <a:ext cx="890476" cy="20984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正方形/長方形 51">
            <a:extLst>
              <a:ext uri="{FF2B5EF4-FFF2-40B4-BE49-F238E27FC236}">
                <a16:creationId xmlns:a16="http://schemas.microsoft.com/office/drawing/2014/main" id="{E71603AA-BC96-F35A-DD83-AB35C449D877}"/>
              </a:ext>
            </a:extLst>
          </p:cNvPr>
          <p:cNvSpPr/>
          <p:nvPr/>
        </p:nvSpPr>
        <p:spPr>
          <a:xfrm>
            <a:off x="4611715" y="5193159"/>
            <a:ext cx="360000" cy="986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正方形/長方形 52">
            <a:extLst>
              <a:ext uri="{FF2B5EF4-FFF2-40B4-BE49-F238E27FC236}">
                <a16:creationId xmlns:a16="http://schemas.microsoft.com/office/drawing/2014/main" id="{14706DE6-B154-B8B9-4BE2-315110310360}"/>
              </a:ext>
            </a:extLst>
          </p:cNvPr>
          <p:cNvSpPr/>
          <p:nvPr/>
        </p:nvSpPr>
        <p:spPr>
          <a:xfrm>
            <a:off x="5523586" y="5202496"/>
            <a:ext cx="936000" cy="9866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正方形/長方形 55">
            <a:extLst>
              <a:ext uri="{FF2B5EF4-FFF2-40B4-BE49-F238E27FC236}">
                <a16:creationId xmlns:a16="http://schemas.microsoft.com/office/drawing/2014/main" id="{9B1BC23C-B4E9-5CBC-84D2-A686E34469E2}"/>
              </a:ext>
            </a:extLst>
          </p:cNvPr>
          <p:cNvSpPr/>
          <p:nvPr/>
        </p:nvSpPr>
        <p:spPr>
          <a:xfrm>
            <a:off x="2078684" y="6408073"/>
            <a:ext cx="531857" cy="9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 name="正方形/長方形 56">
            <a:extLst>
              <a:ext uri="{FF2B5EF4-FFF2-40B4-BE49-F238E27FC236}">
                <a16:creationId xmlns:a16="http://schemas.microsoft.com/office/drawing/2014/main" id="{85B5F5EB-2A8B-84C9-84A3-222CF5B3EEA4}"/>
              </a:ext>
            </a:extLst>
          </p:cNvPr>
          <p:cNvSpPr/>
          <p:nvPr/>
        </p:nvSpPr>
        <p:spPr>
          <a:xfrm>
            <a:off x="2094992" y="6276665"/>
            <a:ext cx="531857" cy="9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正方形/長方形 57">
            <a:extLst>
              <a:ext uri="{FF2B5EF4-FFF2-40B4-BE49-F238E27FC236}">
                <a16:creationId xmlns:a16="http://schemas.microsoft.com/office/drawing/2014/main" id="{1C415A84-21A6-ED66-5741-B68F44847B54}"/>
              </a:ext>
            </a:extLst>
          </p:cNvPr>
          <p:cNvSpPr/>
          <p:nvPr/>
        </p:nvSpPr>
        <p:spPr>
          <a:xfrm>
            <a:off x="2842893" y="6276665"/>
            <a:ext cx="531857" cy="9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正方形/長方形 58">
            <a:extLst>
              <a:ext uri="{FF2B5EF4-FFF2-40B4-BE49-F238E27FC236}">
                <a16:creationId xmlns:a16="http://schemas.microsoft.com/office/drawing/2014/main" id="{32451FD0-B68A-7A1A-3754-AC39B9CCF0EE}"/>
              </a:ext>
            </a:extLst>
          </p:cNvPr>
          <p:cNvSpPr/>
          <p:nvPr/>
        </p:nvSpPr>
        <p:spPr>
          <a:xfrm>
            <a:off x="2841240" y="6412277"/>
            <a:ext cx="531857" cy="9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正方形/長方形 59">
            <a:extLst>
              <a:ext uri="{FF2B5EF4-FFF2-40B4-BE49-F238E27FC236}">
                <a16:creationId xmlns:a16="http://schemas.microsoft.com/office/drawing/2014/main" id="{84E8D012-6EC6-BE04-162C-D462EF6A98CE}"/>
              </a:ext>
            </a:extLst>
          </p:cNvPr>
          <p:cNvSpPr/>
          <p:nvPr/>
        </p:nvSpPr>
        <p:spPr>
          <a:xfrm>
            <a:off x="1368168" y="6408073"/>
            <a:ext cx="436944" cy="9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正方形/長方形 60">
            <a:extLst>
              <a:ext uri="{FF2B5EF4-FFF2-40B4-BE49-F238E27FC236}">
                <a16:creationId xmlns:a16="http://schemas.microsoft.com/office/drawing/2014/main" id="{E88F3E3C-079B-B25B-39F3-A813BA96F3C1}"/>
              </a:ext>
            </a:extLst>
          </p:cNvPr>
          <p:cNvSpPr/>
          <p:nvPr/>
        </p:nvSpPr>
        <p:spPr>
          <a:xfrm>
            <a:off x="2083422" y="7043250"/>
            <a:ext cx="531857" cy="9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正方形/長方形 61">
            <a:extLst>
              <a:ext uri="{FF2B5EF4-FFF2-40B4-BE49-F238E27FC236}">
                <a16:creationId xmlns:a16="http://schemas.microsoft.com/office/drawing/2014/main" id="{F0A0B77C-82E3-F779-B31F-691F1A50EDAB}"/>
              </a:ext>
            </a:extLst>
          </p:cNvPr>
          <p:cNvSpPr/>
          <p:nvPr/>
        </p:nvSpPr>
        <p:spPr>
          <a:xfrm>
            <a:off x="2094991" y="7173731"/>
            <a:ext cx="531857" cy="9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正方形/長方形 62">
            <a:extLst>
              <a:ext uri="{FF2B5EF4-FFF2-40B4-BE49-F238E27FC236}">
                <a16:creationId xmlns:a16="http://schemas.microsoft.com/office/drawing/2014/main" id="{C9593A22-2F6C-94E3-2005-5AE9F8DFA97F}"/>
              </a:ext>
            </a:extLst>
          </p:cNvPr>
          <p:cNvSpPr/>
          <p:nvPr/>
        </p:nvSpPr>
        <p:spPr>
          <a:xfrm>
            <a:off x="2856908" y="7038441"/>
            <a:ext cx="531857" cy="9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正方形/長方形 63">
            <a:extLst>
              <a:ext uri="{FF2B5EF4-FFF2-40B4-BE49-F238E27FC236}">
                <a16:creationId xmlns:a16="http://schemas.microsoft.com/office/drawing/2014/main" id="{38A8EF40-C36B-9D9A-1728-EFA26D9BA36F}"/>
              </a:ext>
            </a:extLst>
          </p:cNvPr>
          <p:cNvSpPr/>
          <p:nvPr/>
        </p:nvSpPr>
        <p:spPr>
          <a:xfrm>
            <a:off x="2856908" y="7173731"/>
            <a:ext cx="531857" cy="9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 name="正方形/長方形 64">
            <a:extLst>
              <a:ext uri="{FF2B5EF4-FFF2-40B4-BE49-F238E27FC236}">
                <a16:creationId xmlns:a16="http://schemas.microsoft.com/office/drawing/2014/main" id="{7E9BFC61-95EC-4180-9C38-0079C1024614}"/>
              </a:ext>
            </a:extLst>
          </p:cNvPr>
          <p:cNvSpPr/>
          <p:nvPr/>
        </p:nvSpPr>
        <p:spPr>
          <a:xfrm>
            <a:off x="2065270" y="7289881"/>
            <a:ext cx="2973534" cy="20944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正方形/長方形 65">
            <a:extLst>
              <a:ext uri="{FF2B5EF4-FFF2-40B4-BE49-F238E27FC236}">
                <a16:creationId xmlns:a16="http://schemas.microsoft.com/office/drawing/2014/main" id="{E615FE91-6ED6-F02B-12A5-7194DF98EE1F}"/>
              </a:ext>
            </a:extLst>
          </p:cNvPr>
          <p:cNvSpPr/>
          <p:nvPr/>
        </p:nvSpPr>
        <p:spPr>
          <a:xfrm>
            <a:off x="4259672" y="7551235"/>
            <a:ext cx="219486" cy="20944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 name="正方形/長方形 66">
            <a:extLst>
              <a:ext uri="{FF2B5EF4-FFF2-40B4-BE49-F238E27FC236}">
                <a16:creationId xmlns:a16="http://schemas.microsoft.com/office/drawing/2014/main" id="{A1F27A50-AB59-8E66-70BF-B17696505C56}"/>
              </a:ext>
            </a:extLst>
          </p:cNvPr>
          <p:cNvSpPr/>
          <p:nvPr/>
        </p:nvSpPr>
        <p:spPr>
          <a:xfrm>
            <a:off x="5081317" y="7651347"/>
            <a:ext cx="219486" cy="10933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 name="正方形/長方形 67">
            <a:extLst>
              <a:ext uri="{FF2B5EF4-FFF2-40B4-BE49-F238E27FC236}">
                <a16:creationId xmlns:a16="http://schemas.microsoft.com/office/drawing/2014/main" id="{D4FC9B7C-A699-E307-B268-60F1B75CC778}"/>
              </a:ext>
            </a:extLst>
          </p:cNvPr>
          <p:cNvSpPr/>
          <p:nvPr/>
        </p:nvSpPr>
        <p:spPr>
          <a:xfrm>
            <a:off x="3029582" y="7644427"/>
            <a:ext cx="219486" cy="10933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正方形/長方形 68">
            <a:extLst>
              <a:ext uri="{FF2B5EF4-FFF2-40B4-BE49-F238E27FC236}">
                <a16:creationId xmlns:a16="http://schemas.microsoft.com/office/drawing/2014/main" id="{E5DE3E22-87C6-7606-385E-49502A5C360B}"/>
              </a:ext>
            </a:extLst>
          </p:cNvPr>
          <p:cNvSpPr/>
          <p:nvPr/>
        </p:nvSpPr>
        <p:spPr>
          <a:xfrm>
            <a:off x="3029582" y="7894123"/>
            <a:ext cx="219486" cy="10933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正方形/長方形 69">
            <a:extLst>
              <a:ext uri="{FF2B5EF4-FFF2-40B4-BE49-F238E27FC236}">
                <a16:creationId xmlns:a16="http://schemas.microsoft.com/office/drawing/2014/main" id="{BE6A0E6B-C6CF-63C3-2655-1935830B9B28}"/>
              </a:ext>
            </a:extLst>
          </p:cNvPr>
          <p:cNvSpPr/>
          <p:nvPr/>
        </p:nvSpPr>
        <p:spPr>
          <a:xfrm>
            <a:off x="1568271" y="7920753"/>
            <a:ext cx="45719"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正方形/長方形 71">
            <a:extLst>
              <a:ext uri="{FF2B5EF4-FFF2-40B4-BE49-F238E27FC236}">
                <a16:creationId xmlns:a16="http://schemas.microsoft.com/office/drawing/2014/main" id="{F587D3AB-DAFF-A9E1-B008-FC2877C37852}"/>
              </a:ext>
            </a:extLst>
          </p:cNvPr>
          <p:cNvSpPr/>
          <p:nvPr/>
        </p:nvSpPr>
        <p:spPr>
          <a:xfrm>
            <a:off x="1568271" y="7673887"/>
            <a:ext cx="45719" cy="90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正方形/長方形 72">
            <a:extLst>
              <a:ext uri="{FF2B5EF4-FFF2-40B4-BE49-F238E27FC236}">
                <a16:creationId xmlns:a16="http://schemas.microsoft.com/office/drawing/2014/main" id="{E5089F96-02B0-C461-C8AB-76C4408CF9CF}"/>
              </a:ext>
            </a:extLst>
          </p:cNvPr>
          <p:cNvSpPr/>
          <p:nvPr/>
        </p:nvSpPr>
        <p:spPr>
          <a:xfrm>
            <a:off x="4298764" y="7805748"/>
            <a:ext cx="827418" cy="19770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 name="正方形/長方形 73">
            <a:extLst>
              <a:ext uri="{FF2B5EF4-FFF2-40B4-BE49-F238E27FC236}">
                <a16:creationId xmlns:a16="http://schemas.microsoft.com/office/drawing/2014/main" id="{2635619C-5EE2-EC9D-0C6D-F18E46EC49A1}"/>
              </a:ext>
            </a:extLst>
          </p:cNvPr>
          <p:cNvSpPr/>
          <p:nvPr/>
        </p:nvSpPr>
        <p:spPr>
          <a:xfrm>
            <a:off x="4469366" y="8074513"/>
            <a:ext cx="395057" cy="324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正方形/長方形 74">
            <a:extLst>
              <a:ext uri="{FF2B5EF4-FFF2-40B4-BE49-F238E27FC236}">
                <a16:creationId xmlns:a16="http://schemas.microsoft.com/office/drawing/2014/main" id="{4F34CB07-1D1E-5288-A56B-0A4FA0956E86}"/>
              </a:ext>
            </a:extLst>
          </p:cNvPr>
          <p:cNvSpPr/>
          <p:nvPr/>
        </p:nvSpPr>
        <p:spPr>
          <a:xfrm>
            <a:off x="5326057" y="8049669"/>
            <a:ext cx="395057" cy="1633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6" name="正方形/長方形 75">
            <a:extLst>
              <a:ext uri="{FF2B5EF4-FFF2-40B4-BE49-F238E27FC236}">
                <a16:creationId xmlns:a16="http://schemas.microsoft.com/office/drawing/2014/main" id="{1E4CB3EF-F780-D026-043C-7F1B402657DC}"/>
              </a:ext>
            </a:extLst>
          </p:cNvPr>
          <p:cNvSpPr/>
          <p:nvPr/>
        </p:nvSpPr>
        <p:spPr>
          <a:xfrm>
            <a:off x="5326056" y="8246015"/>
            <a:ext cx="395057" cy="1633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正方形/長方形 76">
            <a:extLst>
              <a:ext uri="{FF2B5EF4-FFF2-40B4-BE49-F238E27FC236}">
                <a16:creationId xmlns:a16="http://schemas.microsoft.com/office/drawing/2014/main" id="{CBE7C3B6-8A1A-89D1-857A-356A07422336}"/>
              </a:ext>
            </a:extLst>
          </p:cNvPr>
          <p:cNvSpPr/>
          <p:nvPr/>
        </p:nvSpPr>
        <p:spPr>
          <a:xfrm>
            <a:off x="4414186" y="8442192"/>
            <a:ext cx="395057" cy="12409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正方形/長方形 77">
            <a:extLst>
              <a:ext uri="{FF2B5EF4-FFF2-40B4-BE49-F238E27FC236}">
                <a16:creationId xmlns:a16="http://schemas.microsoft.com/office/drawing/2014/main" id="{8EADC626-D0CA-5290-430E-13DA9262329B}"/>
              </a:ext>
            </a:extLst>
          </p:cNvPr>
          <p:cNvSpPr/>
          <p:nvPr/>
        </p:nvSpPr>
        <p:spPr>
          <a:xfrm>
            <a:off x="3146428" y="8056106"/>
            <a:ext cx="771778" cy="3532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kumimoji="1" lang="en-US" altLang="ja-JP" err="1"/>
              <a:t>kou</a:t>
            </a:r>
            <a:endParaRPr kumimoji="1" lang="ja-JP" altLang="en-US"/>
          </a:p>
        </p:txBody>
      </p:sp>
      <p:sp>
        <p:nvSpPr>
          <p:cNvPr id="79" name="正方形/長方形 78">
            <a:extLst>
              <a:ext uri="{FF2B5EF4-FFF2-40B4-BE49-F238E27FC236}">
                <a16:creationId xmlns:a16="http://schemas.microsoft.com/office/drawing/2014/main" id="{7A811F51-FA66-18B8-5DA7-3E86D86BC5FB}"/>
              </a:ext>
            </a:extLst>
          </p:cNvPr>
          <p:cNvSpPr/>
          <p:nvPr/>
        </p:nvSpPr>
        <p:spPr>
          <a:xfrm>
            <a:off x="3166148" y="8186931"/>
            <a:ext cx="771778" cy="3532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正方形/長方形 79">
            <a:extLst>
              <a:ext uri="{FF2B5EF4-FFF2-40B4-BE49-F238E27FC236}">
                <a16:creationId xmlns:a16="http://schemas.microsoft.com/office/drawing/2014/main" id="{AB73EB1D-B402-8DE1-E4DC-3B783AA7FDD9}"/>
              </a:ext>
            </a:extLst>
          </p:cNvPr>
          <p:cNvSpPr/>
          <p:nvPr/>
        </p:nvSpPr>
        <p:spPr>
          <a:xfrm>
            <a:off x="1194260" y="8054344"/>
            <a:ext cx="1595544" cy="27213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正方形/長方形 80">
            <a:extLst>
              <a:ext uri="{FF2B5EF4-FFF2-40B4-BE49-F238E27FC236}">
                <a16:creationId xmlns:a16="http://schemas.microsoft.com/office/drawing/2014/main" id="{C346A263-5492-15C1-A298-023166B0153C}"/>
              </a:ext>
            </a:extLst>
          </p:cNvPr>
          <p:cNvSpPr/>
          <p:nvPr/>
        </p:nvSpPr>
        <p:spPr>
          <a:xfrm>
            <a:off x="1162048" y="7665001"/>
            <a:ext cx="210354" cy="900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正方形/長方形 81">
            <a:extLst>
              <a:ext uri="{FF2B5EF4-FFF2-40B4-BE49-F238E27FC236}">
                <a16:creationId xmlns:a16="http://schemas.microsoft.com/office/drawing/2014/main" id="{892B2E8A-4BEC-E2BB-C4B9-DE03ECE1092F}"/>
              </a:ext>
            </a:extLst>
          </p:cNvPr>
          <p:cNvSpPr/>
          <p:nvPr/>
        </p:nvSpPr>
        <p:spPr>
          <a:xfrm>
            <a:off x="1166423" y="7914466"/>
            <a:ext cx="210354" cy="900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正方形/長方形 82">
            <a:extLst>
              <a:ext uri="{FF2B5EF4-FFF2-40B4-BE49-F238E27FC236}">
                <a16:creationId xmlns:a16="http://schemas.microsoft.com/office/drawing/2014/main" id="{7A3FF309-A9CC-A3D7-1E5D-313BE6CE288A}"/>
              </a:ext>
            </a:extLst>
          </p:cNvPr>
          <p:cNvSpPr/>
          <p:nvPr/>
        </p:nvSpPr>
        <p:spPr>
          <a:xfrm>
            <a:off x="5741873" y="8469068"/>
            <a:ext cx="210354" cy="900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正方形/長方形 83">
            <a:extLst>
              <a:ext uri="{FF2B5EF4-FFF2-40B4-BE49-F238E27FC236}">
                <a16:creationId xmlns:a16="http://schemas.microsoft.com/office/drawing/2014/main" id="{188BB932-F8B3-17C8-6069-A8CC8BD32106}"/>
              </a:ext>
            </a:extLst>
          </p:cNvPr>
          <p:cNvSpPr/>
          <p:nvPr/>
        </p:nvSpPr>
        <p:spPr>
          <a:xfrm>
            <a:off x="6459586" y="8458611"/>
            <a:ext cx="210354" cy="900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正方形/長方形 84">
            <a:extLst>
              <a:ext uri="{FF2B5EF4-FFF2-40B4-BE49-F238E27FC236}">
                <a16:creationId xmlns:a16="http://schemas.microsoft.com/office/drawing/2014/main" id="{BC2DD192-4BD6-46E2-9F2D-76436F59ADE1}"/>
              </a:ext>
            </a:extLst>
          </p:cNvPr>
          <p:cNvSpPr/>
          <p:nvPr/>
        </p:nvSpPr>
        <p:spPr>
          <a:xfrm>
            <a:off x="5460100" y="7914466"/>
            <a:ext cx="210354" cy="900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正方形/長方形 85">
            <a:extLst>
              <a:ext uri="{FF2B5EF4-FFF2-40B4-BE49-F238E27FC236}">
                <a16:creationId xmlns:a16="http://schemas.microsoft.com/office/drawing/2014/main" id="{47B1FC45-BD35-45F7-69EC-3055DD93612B}"/>
              </a:ext>
            </a:extLst>
          </p:cNvPr>
          <p:cNvSpPr/>
          <p:nvPr/>
        </p:nvSpPr>
        <p:spPr>
          <a:xfrm>
            <a:off x="4879429" y="8623026"/>
            <a:ext cx="210354" cy="10610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 name="正方形/長方形 86">
            <a:extLst>
              <a:ext uri="{FF2B5EF4-FFF2-40B4-BE49-F238E27FC236}">
                <a16:creationId xmlns:a16="http://schemas.microsoft.com/office/drawing/2014/main" id="{BA65B422-B77D-DE17-EFAC-8AECEE8BE7EF}"/>
              </a:ext>
            </a:extLst>
          </p:cNvPr>
          <p:cNvSpPr/>
          <p:nvPr/>
        </p:nvSpPr>
        <p:spPr>
          <a:xfrm>
            <a:off x="2853939" y="8633472"/>
            <a:ext cx="210354" cy="10610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 name="正方形/長方形 87">
            <a:extLst>
              <a:ext uri="{FF2B5EF4-FFF2-40B4-BE49-F238E27FC236}">
                <a16:creationId xmlns:a16="http://schemas.microsoft.com/office/drawing/2014/main" id="{5367F081-2F08-DB15-79C6-526680437C5B}"/>
              </a:ext>
            </a:extLst>
          </p:cNvPr>
          <p:cNvSpPr/>
          <p:nvPr/>
        </p:nvSpPr>
        <p:spPr>
          <a:xfrm>
            <a:off x="3485991" y="8623026"/>
            <a:ext cx="106693" cy="10610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 name="正方形/長方形 88">
            <a:extLst>
              <a:ext uri="{FF2B5EF4-FFF2-40B4-BE49-F238E27FC236}">
                <a16:creationId xmlns:a16="http://schemas.microsoft.com/office/drawing/2014/main" id="{D51006CE-A01F-C346-1EB6-19D64756DF37}"/>
              </a:ext>
            </a:extLst>
          </p:cNvPr>
          <p:cNvSpPr/>
          <p:nvPr/>
        </p:nvSpPr>
        <p:spPr>
          <a:xfrm>
            <a:off x="1895897" y="8757065"/>
            <a:ext cx="106693" cy="10610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正方形/長方形 89">
            <a:extLst>
              <a:ext uri="{FF2B5EF4-FFF2-40B4-BE49-F238E27FC236}">
                <a16:creationId xmlns:a16="http://schemas.microsoft.com/office/drawing/2014/main" id="{F9255C6A-9BBC-D75F-5149-7C373E769A67}"/>
              </a:ext>
            </a:extLst>
          </p:cNvPr>
          <p:cNvSpPr/>
          <p:nvPr/>
        </p:nvSpPr>
        <p:spPr>
          <a:xfrm>
            <a:off x="2120260" y="8757065"/>
            <a:ext cx="106693" cy="10610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 name="正方形/長方形 90">
            <a:extLst>
              <a:ext uri="{FF2B5EF4-FFF2-40B4-BE49-F238E27FC236}">
                <a16:creationId xmlns:a16="http://schemas.microsoft.com/office/drawing/2014/main" id="{3C58A68B-9EC9-DAB2-C869-EE195E48F9B4}"/>
              </a:ext>
            </a:extLst>
          </p:cNvPr>
          <p:cNvSpPr/>
          <p:nvPr/>
        </p:nvSpPr>
        <p:spPr>
          <a:xfrm>
            <a:off x="1550926" y="8757065"/>
            <a:ext cx="106693" cy="10610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 name="正方形/長方形 91">
            <a:extLst>
              <a:ext uri="{FF2B5EF4-FFF2-40B4-BE49-F238E27FC236}">
                <a16:creationId xmlns:a16="http://schemas.microsoft.com/office/drawing/2014/main" id="{40A30B60-0643-49A3-1AE5-3E1EBF41F65B}"/>
              </a:ext>
            </a:extLst>
          </p:cNvPr>
          <p:cNvSpPr/>
          <p:nvPr/>
        </p:nvSpPr>
        <p:spPr>
          <a:xfrm>
            <a:off x="1314821" y="8753558"/>
            <a:ext cx="106693" cy="10610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正方形/長方形 92">
            <a:extLst>
              <a:ext uri="{FF2B5EF4-FFF2-40B4-BE49-F238E27FC236}">
                <a16:creationId xmlns:a16="http://schemas.microsoft.com/office/drawing/2014/main" id="{FAB42754-C186-F87A-DA54-F11EA502C616}"/>
              </a:ext>
            </a:extLst>
          </p:cNvPr>
          <p:cNvSpPr/>
          <p:nvPr/>
        </p:nvSpPr>
        <p:spPr>
          <a:xfrm>
            <a:off x="2905769" y="8826231"/>
            <a:ext cx="106693" cy="10610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4" name="正方形/長方形 93">
            <a:extLst>
              <a:ext uri="{FF2B5EF4-FFF2-40B4-BE49-F238E27FC236}">
                <a16:creationId xmlns:a16="http://schemas.microsoft.com/office/drawing/2014/main" id="{57885E0F-A58F-741D-8B1C-F45523CE1F73}"/>
              </a:ext>
            </a:extLst>
          </p:cNvPr>
          <p:cNvSpPr/>
          <p:nvPr/>
        </p:nvSpPr>
        <p:spPr>
          <a:xfrm>
            <a:off x="3105804" y="8987758"/>
            <a:ext cx="179263" cy="10933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5" name="正方形/長方形 94">
            <a:extLst>
              <a:ext uri="{FF2B5EF4-FFF2-40B4-BE49-F238E27FC236}">
                <a16:creationId xmlns:a16="http://schemas.microsoft.com/office/drawing/2014/main" id="{A52BD11A-118E-2539-4CEE-2C468A990983}"/>
              </a:ext>
            </a:extLst>
          </p:cNvPr>
          <p:cNvSpPr/>
          <p:nvPr/>
        </p:nvSpPr>
        <p:spPr>
          <a:xfrm>
            <a:off x="3628766" y="8987758"/>
            <a:ext cx="139031" cy="10933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6" name="正方形/長方形 95">
            <a:extLst>
              <a:ext uri="{FF2B5EF4-FFF2-40B4-BE49-F238E27FC236}">
                <a16:creationId xmlns:a16="http://schemas.microsoft.com/office/drawing/2014/main" id="{6E2DA880-72F2-8A85-8625-F90F96BD04F9}"/>
              </a:ext>
            </a:extLst>
          </p:cNvPr>
          <p:cNvSpPr/>
          <p:nvPr/>
        </p:nvSpPr>
        <p:spPr>
          <a:xfrm>
            <a:off x="1421514" y="9197118"/>
            <a:ext cx="666789" cy="10933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7" name="正方形/長方形 96">
            <a:extLst>
              <a:ext uri="{FF2B5EF4-FFF2-40B4-BE49-F238E27FC236}">
                <a16:creationId xmlns:a16="http://schemas.microsoft.com/office/drawing/2014/main" id="{58464204-560D-94B0-624A-A03275A67FF2}"/>
              </a:ext>
            </a:extLst>
          </p:cNvPr>
          <p:cNvSpPr/>
          <p:nvPr/>
        </p:nvSpPr>
        <p:spPr>
          <a:xfrm>
            <a:off x="3678165" y="9197118"/>
            <a:ext cx="179263" cy="10933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8" name="正方形/長方形 97">
            <a:extLst>
              <a:ext uri="{FF2B5EF4-FFF2-40B4-BE49-F238E27FC236}">
                <a16:creationId xmlns:a16="http://schemas.microsoft.com/office/drawing/2014/main" id="{5682F8E2-2719-B1F6-63B6-F2A15724D3B7}"/>
              </a:ext>
            </a:extLst>
          </p:cNvPr>
          <p:cNvSpPr/>
          <p:nvPr/>
        </p:nvSpPr>
        <p:spPr>
          <a:xfrm>
            <a:off x="3678164" y="9372359"/>
            <a:ext cx="179263" cy="10933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9" name="正方形/長方形 98">
            <a:extLst>
              <a:ext uri="{FF2B5EF4-FFF2-40B4-BE49-F238E27FC236}">
                <a16:creationId xmlns:a16="http://schemas.microsoft.com/office/drawing/2014/main" id="{6CA85911-4F9A-E500-E315-2DE1DD953BF6}"/>
              </a:ext>
            </a:extLst>
          </p:cNvPr>
          <p:cNvSpPr/>
          <p:nvPr/>
        </p:nvSpPr>
        <p:spPr>
          <a:xfrm>
            <a:off x="2610541" y="9385148"/>
            <a:ext cx="179263" cy="10933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0" name="正方形/長方形 99">
            <a:extLst>
              <a:ext uri="{FF2B5EF4-FFF2-40B4-BE49-F238E27FC236}">
                <a16:creationId xmlns:a16="http://schemas.microsoft.com/office/drawing/2014/main" id="{482B041F-569E-482C-687E-591982F8E50A}"/>
              </a:ext>
            </a:extLst>
          </p:cNvPr>
          <p:cNvSpPr/>
          <p:nvPr/>
        </p:nvSpPr>
        <p:spPr>
          <a:xfrm>
            <a:off x="4700166" y="9162946"/>
            <a:ext cx="1869967" cy="28162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正方形/長方形 100">
            <a:extLst>
              <a:ext uri="{FF2B5EF4-FFF2-40B4-BE49-F238E27FC236}">
                <a16:creationId xmlns:a16="http://schemas.microsoft.com/office/drawing/2014/main" id="{70615EC2-8B92-8539-A807-70E2CD8FE833}"/>
              </a:ext>
            </a:extLst>
          </p:cNvPr>
          <p:cNvSpPr/>
          <p:nvPr/>
        </p:nvSpPr>
        <p:spPr>
          <a:xfrm>
            <a:off x="4647233" y="1763858"/>
            <a:ext cx="2023654" cy="19226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 name="正方形/長方形 104">
            <a:extLst>
              <a:ext uri="{FF2B5EF4-FFF2-40B4-BE49-F238E27FC236}">
                <a16:creationId xmlns:a16="http://schemas.microsoft.com/office/drawing/2014/main" id="{EFFBF4E2-F2E8-357F-5FDE-6F6491F3B4DB}"/>
              </a:ext>
            </a:extLst>
          </p:cNvPr>
          <p:cNvSpPr/>
          <p:nvPr/>
        </p:nvSpPr>
        <p:spPr>
          <a:xfrm>
            <a:off x="2504109" y="1944588"/>
            <a:ext cx="2375320" cy="10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4" name="テキスト ボックス 103">
            <a:extLst>
              <a:ext uri="{FF2B5EF4-FFF2-40B4-BE49-F238E27FC236}">
                <a16:creationId xmlns:a16="http://schemas.microsoft.com/office/drawing/2014/main" id="{C2477F26-BCC4-9D58-7D95-50F7D4773D1E}"/>
              </a:ext>
            </a:extLst>
          </p:cNvPr>
          <p:cNvSpPr txBox="1"/>
          <p:nvPr/>
        </p:nvSpPr>
        <p:spPr>
          <a:xfrm>
            <a:off x="2436810" y="1872131"/>
            <a:ext cx="2601994" cy="200055"/>
          </a:xfrm>
          <a:prstGeom prst="rect">
            <a:avLst/>
          </a:prstGeom>
          <a:noFill/>
        </p:spPr>
        <p:txBody>
          <a:bodyPr wrap="none" rtlCol="0">
            <a:spAutoFit/>
          </a:bodyPr>
          <a:lstStyle/>
          <a:p>
            <a:r>
              <a:rPr kumimoji="1" lang="ja-JP" altLang="en-US" sz="700">
                <a:latin typeface="BIZ UDP明朝 Medium" panose="02020500000000000000" pitchFamily="18" charset="-128"/>
                <a:ea typeface="BIZ UDP明朝 Medium" panose="02020500000000000000" pitchFamily="18" charset="-128"/>
              </a:rPr>
              <a:t>大学院　　大学　　短大　　高専　　専修学校　　能開校　　留学生</a:t>
            </a:r>
          </a:p>
        </p:txBody>
      </p:sp>
      <p:sp>
        <p:nvSpPr>
          <p:cNvPr id="107" name="正方形/長方形 106">
            <a:extLst>
              <a:ext uri="{FF2B5EF4-FFF2-40B4-BE49-F238E27FC236}">
                <a16:creationId xmlns:a16="http://schemas.microsoft.com/office/drawing/2014/main" id="{39FFB0AD-6681-2ADC-4E50-2F374AF5FE11}"/>
              </a:ext>
            </a:extLst>
          </p:cNvPr>
          <p:cNvSpPr/>
          <p:nvPr/>
        </p:nvSpPr>
        <p:spPr>
          <a:xfrm>
            <a:off x="4611714" y="2022171"/>
            <a:ext cx="1271872" cy="10021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 name="テキスト ボックス 105">
            <a:extLst>
              <a:ext uri="{FF2B5EF4-FFF2-40B4-BE49-F238E27FC236}">
                <a16:creationId xmlns:a16="http://schemas.microsoft.com/office/drawing/2014/main" id="{1C7F417A-8D15-D7E8-7E02-D042BA1102E7}"/>
              </a:ext>
            </a:extLst>
          </p:cNvPr>
          <p:cNvSpPr txBox="1"/>
          <p:nvPr/>
        </p:nvSpPr>
        <p:spPr>
          <a:xfrm>
            <a:off x="4572778" y="1980920"/>
            <a:ext cx="1760418" cy="176972"/>
          </a:xfrm>
          <a:prstGeom prst="rect">
            <a:avLst/>
          </a:prstGeom>
          <a:noFill/>
        </p:spPr>
        <p:txBody>
          <a:bodyPr wrap="none" rtlCol="0">
            <a:spAutoFit/>
          </a:bodyPr>
          <a:lstStyle/>
          <a:p>
            <a:r>
              <a:rPr kumimoji="1" lang="en-US" altLang="ja-JP" sz="550">
                <a:latin typeface="BIZ UDP明朝 Medium" panose="02020500000000000000" pitchFamily="18" charset="-128"/>
                <a:ea typeface="BIZ UDP明朝 Medium" panose="02020500000000000000" pitchFamily="18" charset="-128"/>
              </a:rPr>
              <a:t>※</a:t>
            </a:r>
            <a:r>
              <a:rPr kumimoji="1" lang="ja-JP" altLang="en-US" sz="550">
                <a:latin typeface="BIZ UDP明朝 Medium" panose="02020500000000000000" pitchFamily="18" charset="-128"/>
                <a:ea typeface="BIZ UDP明朝 Medium" panose="02020500000000000000" pitchFamily="18" charset="-128"/>
              </a:rPr>
              <a:t>留学生採用実績、外国人雇用状況届提出実績あり</a:t>
            </a:r>
          </a:p>
        </p:txBody>
      </p:sp>
      <p:sp>
        <p:nvSpPr>
          <p:cNvPr id="109" name="正方形/長方形 108">
            <a:extLst>
              <a:ext uri="{FF2B5EF4-FFF2-40B4-BE49-F238E27FC236}">
                <a16:creationId xmlns:a16="http://schemas.microsoft.com/office/drawing/2014/main" id="{3C7FAA27-D7BF-1E83-437B-AF8CF7B29485}"/>
              </a:ext>
            </a:extLst>
          </p:cNvPr>
          <p:cNvSpPr/>
          <p:nvPr/>
        </p:nvSpPr>
        <p:spPr>
          <a:xfrm>
            <a:off x="1189432" y="8167408"/>
            <a:ext cx="1600372" cy="15929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 name="テキスト ボックス 107">
            <a:extLst>
              <a:ext uri="{FF2B5EF4-FFF2-40B4-BE49-F238E27FC236}">
                <a16:creationId xmlns:a16="http://schemas.microsoft.com/office/drawing/2014/main" id="{7D42929C-786C-1886-8007-4A5493EE78E3}"/>
              </a:ext>
            </a:extLst>
          </p:cNvPr>
          <p:cNvSpPr txBox="1"/>
          <p:nvPr/>
        </p:nvSpPr>
        <p:spPr>
          <a:xfrm>
            <a:off x="1110953" y="8153200"/>
            <a:ext cx="1640193" cy="176972"/>
          </a:xfrm>
          <a:prstGeom prst="rect">
            <a:avLst/>
          </a:prstGeom>
          <a:noFill/>
        </p:spPr>
        <p:txBody>
          <a:bodyPr wrap="none" rtlCol="0">
            <a:spAutoFit/>
          </a:bodyPr>
          <a:lstStyle/>
          <a:p>
            <a:r>
              <a:rPr kumimoji="1" lang="ja-JP" altLang="en-US" sz="550">
                <a:latin typeface="BIZ UDP明朝 Medium" panose="02020500000000000000" pitchFamily="18" charset="-128"/>
                <a:ea typeface="BIZ UDP明朝 Medium" panose="02020500000000000000" pitchFamily="18" charset="-128"/>
              </a:rPr>
              <a:t>厚生年金基金　　確定拠出年金　　確定給付年金</a:t>
            </a:r>
          </a:p>
        </p:txBody>
      </p:sp>
      <p:sp>
        <p:nvSpPr>
          <p:cNvPr id="110" name="テキスト ボックス 109">
            <a:extLst>
              <a:ext uri="{FF2B5EF4-FFF2-40B4-BE49-F238E27FC236}">
                <a16:creationId xmlns:a16="http://schemas.microsoft.com/office/drawing/2014/main" id="{729EBC5C-DBF2-AA12-6D3E-752822DDDE5B}"/>
              </a:ext>
            </a:extLst>
          </p:cNvPr>
          <p:cNvSpPr txBox="1"/>
          <p:nvPr/>
        </p:nvSpPr>
        <p:spPr>
          <a:xfrm>
            <a:off x="1115876" y="8025491"/>
            <a:ext cx="1729961" cy="176972"/>
          </a:xfrm>
          <a:prstGeom prst="rect">
            <a:avLst/>
          </a:prstGeom>
          <a:noFill/>
        </p:spPr>
        <p:txBody>
          <a:bodyPr wrap="none" rtlCol="0">
            <a:spAutoFit/>
          </a:bodyPr>
          <a:lstStyle/>
          <a:p>
            <a:r>
              <a:rPr kumimoji="1" lang="ja-JP" altLang="en-US" sz="550">
                <a:latin typeface="BIZ UDP明朝 Medium" panose="02020500000000000000" pitchFamily="18" charset="-128"/>
                <a:ea typeface="BIZ UDP明朝 Medium" panose="02020500000000000000" pitchFamily="18" charset="-128"/>
              </a:rPr>
              <a:t>雇用　 労災　  公災　 健康　  厚生　  財形　 その他</a:t>
            </a:r>
          </a:p>
        </p:txBody>
      </p:sp>
      <p:grpSp>
        <p:nvGrpSpPr>
          <p:cNvPr id="54" name="object 2"/>
          <p:cNvGrpSpPr/>
          <p:nvPr/>
        </p:nvGrpSpPr>
        <p:grpSpPr>
          <a:xfrm>
            <a:off x="3415956" y="10148442"/>
            <a:ext cx="703580" cy="91440"/>
            <a:chOff x="3415956" y="10148442"/>
            <a:chExt cx="703580" cy="91440"/>
          </a:xfrm>
        </p:grpSpPr>
        <p:sp>
          <p:nvSpPr>
            <p:cNvPr id="71" name="object 3"/>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02" name="object 4"/>
            <p:cNvPicPr/>
            <p:nvPr/>
          </p:nvPicPr>
          <p:blipFill>
            <a:blip r:embed="rId10" cstate="print"/>
            <a:stretch>
              <a:fillRect/>
            </a:stretch>
          </p:blipFill>
          <p:spPr>
            <a:xfrm>
              <a:off x="3673220" y="10148442"/>
              <a:ext cx="100469" cy="91325"/>
            </a:xfrm>
            <a:prstGeom prst="rect">
              <a:avLst/>
            </a:prstGeom>
          </p:spPr>
        </p:pic>
        <p:sp>
          <p:nvSpPr>
            <p:cNvPr id="103" name="object 5"/>
            <p:cNvSpPr/>
            <p:nvPr/>
          </p:nvSpPr>
          <p:spPr>
            <a:xfrm>
              <a:off x="3804145" y="10148442"/>
              <a:ext cx="315595" cy="91440"/>
            </a:xfrm>
            <a:custGeom>
              <a:avLst/>
              <a:gdLst/>
              <a:ahLst/>
              <a:cxnLst/>
              <a:rect l="l" t="t" r="r" b="b"/>
              <a:pathLst>
                <a:path w="315595" h="91440">
                  <a:moveTo>
                    <a:pt x="57848" y="45643"/>
                  </a:moveTo>
                  <a:lnTo>
                    <a:pt x="56959" y="32092"/>
                  </a:lnTo>
                  <a:lnTo>
                    <a:pt x="53073" y="17106"/>
                  </a:lnTo>
                  <a:lnTo>
                    <a:pt x="47320" y="9131"/>
                  </a:lnTo>
                  <a:lnTo>
                    <a:pt x="47180" y="8940"/>
                  </a:lnTo>
                  <a:lnTo>
                    <a:pt x="47180" y="45643"/>
                  </a:lnTo>
                  <a:lnTo>
                    <a:pt x="46672" y="57785"/>
                  </a:lnTo>
                  <a:lnTo>
                    <a:pt x="44310" y="69634"/>
                  </a:lnTo>
                  <a:lnTo>
                    <a:pt x="38823" y="78625"/>
                  </a:lnTo>
                  <a:lnTo>
                    <a:pt x="28917" y="82194"/>
                  </a:lnTo>
                  <a:lnTo>
                    <a:pt x="18973" y="78625"/>
                  </a:lnTo>
                  <a:lnTo>
                    <a:pt x="13474" y="69634"/>
                  </a:lnTo>
                  <a:lnTo>
                    <a:pt x="11112" y="57785"/>
                  </a:lnTo>
                  <a:lnTo>
                    <a:pt x="10617" y="45643"/>
                  </a:lnTo>
                  <a:lnTo>
                    <a:pt x="11112" y="34163"/>
                  </a:lnTo>
                  <a:lnTo>
                    <a:pt x="13474" y="22250"/>
                  </a:lnTo>
                  <a:lnTo>
                    <a:pt x="18973" y="12915"/>
                  </a:lnTo>
                  <a:lnTo>
                    <a:pt x="28917" y="9131"/>
                  </a:lnTo>
                  <a:lnTo>
                    <a:pt x="38823" y="12700"/>
                  </a:lnTo>
                  <a:lnTo>
                    <a:pt x="44310" y="21678"/>
                  </a:lnTo>
                  <a:lnTo>
                    <a:pt x="46672" y="33515"/>
                  </a:lnTo>
                  <a:lnTo>
                    <a:pt x="47180" y="45643"/>
                  </a:lnTo>
                  <a:lnTo>
                    <a:pt x="47180" y="8940"/>
                  </a:lnTo>
                  <a:lnTo>
                    <a:pt x="44335" y="4991"/>
                  </a:lnTo>
                  <a:lnTo>
                    <a:pt x="28917" y="0"/>
                  </a:lnTo>
                  <a:lnTo>
                    <a:pt x="13474" y="4991"/>
                  </a:lnTo>
                  <a:lnTo>
                    <a:pt x="4737" y="17106"/>
                  </a:lnTo>
                  <a:lnTo>
                    <a:pt x="876" y="32092"/>
                  </a:lnTo>
                  <a:lnTo>
                    <a:pt x="0" y="45643"/>
                  </a:lnTo>
                  <a:lnTo>
                    <a:pt x="660" y="58559"/>
                  </a:lnTo>
                  <a:lnTo>
                    <a:pt x="4165" y="73621"/>
                  </a:lnTo>
                  <a:lnTo>
                    <a:pt x="12814" y="86118"/>
                  </a:lnTo>
                  <a:lnTo>
                    <a:pt x="28917" y="91325"/>
                  </a:lnTo>
                  <a:lnTo>
                    <a:pt x="44983" y="86118"/>
                  </a:lnTo>
                  <a:lnTo>
                    <a:pt x="47701" y="82194"/>
                  </a:lnTo>
                  <a:lnTo>
                    <a:pt x="53644" y="73621"/>
                  </a:lnTo>
                  <a:lnTo>
                    <a:pt x="57175" y="58559"/>
                  </a:lnTo>
                  <a:lnTo>
                    <a:pt x="57848" y="45643"/>
                  </a:lnTo>
                  <a:close/>
                </a:path>
                <a:path w="315595" h="91440">
                  <a:moveTo>
                    <a:pt x="315074" y="44094"/>
                  </a:moveTo>
                  <a:lnTo>
                    <a:pt x="97434" y="44094"/>
                  </a:lnTo>
                  <a:lnTo>
                    <a:pt x="97434" y="50190"/>
                  </a:lnTo>
                  <a:lnTo>
                    <a:pt x="315074" y="50190"/>
                  </a:lnTo>
                  <a:lnTo>
                    <a:pt x="315074" y="44094"/>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183539" y="1080286"/>
            <a:ext cx="368935" cy="688340"/>
            <a:chOff x="7183539" y="1080286"/>
            <a:chExt cx="368935" cy="688340"/>
          </a:xfrm>
        </p:grpSpPr>
        <p:sp>
          <p:nvSpPr>
            <p:cNvPr id="7" name="object 7"/>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8" name="object 8"/>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9" name="object 9"/>
            <p:cNvPicPr/>
            <p:nvPr/>
          </p:nvPicPr>
          <p:blipFill>
            <a:blip r:embed="rId2" cstate="print"/>
            <a:stretch>
              <a:fillRect/>
            </a:stretch>
          </p:blipFill>
          <p:spPr>
            <a:xfrm>
              <a:off x="7296200" y="1401508"/>
              <a:ext cx="133946" cy="270967"/>
            </a:xfrm>
            <a:prstGeom prst="rect">
              <a:avLst/>
            </a:prstGeom>
          </p:spPr>
        </p:pic>
      </p:grpSp>
      <p:grpSp>
        <p:nvGrpSpPr>
          <p:cNvPr id="10" name="object 10"/>
          <p:cNvGrpSpPr/>
          <p:nvPr/>
        </p:nvGrpSpPr>
        <p:grpSpPr>
          <a:xfrm>
            <a:off x="7183539" y="2570606"/>
            <a:ext cx="368935" cy="688340"/>
            <a:chOff x="7183539" y="2570606"/>
            <a:chExt cx="368935" cy="688340"/>
          </a:xfrm>
        </p:grpSpPr>
        <p:sp>
          <p:nvSpPr>
            <p:cNvPr id="11" name="object 11"/>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 name="object 12"/>
            <p:cNvPicPr/>
            <p:nvPr/>
          </p:nvPicPr>
          <p:blipFill>
            <a:blip r:embed="rId3" cstate="print"/>
            <a:stretch>
              <a:fillRect/>
            </a:stretch>
          </p:blipFill>
          <p:spPr>
            <a:xfrm>
              <a:off x="7296200" y="2686303"/>
              <a:ext cx="133946" cy="272503"/>
            </a:xfrm>
            <a:prstGeom prst="rect">
              <a:avLst/>
            </a:prstGeom>
          </p:spPr>
        </p:pic>
        <p:pic>
          <p:nvPicPr>
            <p:cNvPr id="13" name="object 13"/>
            <p:cNvPicPr/>
            <p:nvPr/>
          </p:nvPicPr>
          <p:blipFill>
            <a:blip r:embed="rId4" cstate="print"/>
            <a:stretch>
              <a:fillRect/>
            </a:stretch>
          </p:blipFill>
          <p:spPr>
            <a:xfrm>
              <a:off x="7294664" y="3013570"/>
              <a:ext cx="137020" cy="137020"/>
            </a:xfrm>
            <a:prstGeom prst="rect">
              <a:avLst/>
            </a:prstGeom>
          </p:spPr>
        </p:pic>
      </p:grpSp>
      <p:grpSp>
        <p:nvGrpSpPr>
          <p:cNvPr id="14" name="object 14"/>
          <p:cNvGrpSpPr/>
          <p:nvPr/>
        </p:nvGrpSpPr>
        <p:grpSpPr>
          <a:xfrm>
            <a:off x="7183539" y="1826221"/>
            <a:ext cx="368935" cy="687070"/>
            <a:chOff x="7183539" y="1826221"/>
            <a:chExt cx="368935" cy="687070"/>
          </a:xfrm>
        </p:grpSpPr>
        <p:sp>
          <p:nvSpPr>
            <p:cNvPr id="15" name="object 15"/>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6" name="object 16"/>
            <p:cNvPicPr/>
            <p:nvPr/>
          </p:nvPicPr>
          <p:blipFill>
            <a:blip r:embed="rId5" cstate="print"/>
            <a:stretch>
              <a:fillRect/>
            </a:stretch>
          </p:blipFill>
          <p:spPr>
            <a:xfrm>
              <a:off x="7296200" y="1940369"/>
              <a:ext cx="133946" cy="274040"/>
            </a:xfrm>
            <a:prstGeom prst="rect">
              <a:avLst/>
            </a:prstGeom>
          </p:spPr>
        </p:pic>
        <p:pic>
          <p:nvPicPr>
            <p:cNvPr id="17" name="object 17"/>
            <p:cNvPicPr/>
            <p:nvPr/>
          </p:nvPicPr>
          <p:blipFill>
            <a:blip r:embed="rId6" cstate="print"/>
            <a:stretch>
              <a:fillRect/>
            </a:stretch>
          </p:blipFill>
          <p:spPr>
            <a:xfrm>
              <a:off x="7294664" y="2269184"/>
              <a:ext cx="137020" cy="135483"/>
            </a:xfrm>
            <a:prstGeom prst="rect">
              <a:avLst/>
            </a:prstGeom>
          </p:spPr>
        </p:pic>
      </p:grpSp>
      <p:grpSp>
        <p:nvGrpSpPr>
          <p:cNvPr id="18" name="object 18"/>
          <p:cNvGrpSpPr/>
          <p:nvPr/>
        </p:nvGrpSpPr>
        <p:grpSpPr>
          <a:xfrm>
            <a:off x="7183539" y="3314991"/>
            <a:ext cx="368935" cy="688340"/>
            <a:chOff x="7183539" y="3314991"/>
            <a:chExt cx="368935" cy="688340"/>
          </a:xfrm>
        </p:grpSpPr>
        <p:sp>
          <p:nvSpPr>
            <p:cNvPr id="19" name="object 19"/>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0" name="object 20"/>
            <p:cNvPicPr/>
            <p:nvPr/>
          </p:nvPicPr>
          <p:blipFill>
            <a:blip r:embed="rId7" cstate="print"/>
            <a:stretch>
              <a:fillRect/>
            </a:stretch>
          </p:blipFill>
          <p:spPr>
            <a:xfrm>
              <a:off x="7296200" y="3430689"/>
              <a:ext cx="133946" cy="272453"/>
            </a:xfrm>
            <a:prstGeom prst="rect">
              <a:avLst/>
            </a:prstGeom>
          </p:spPr>
        </p:pic>
        <p:pic>
          <p:nvPicPr>
            <p:cNvPr id="21" name="object 21"/>
            <p:cNvPicPr/>
            <p:nvPr/>
          </p:nvPicPr>
          <p:blipFill>
            <a:blip r:embed="rId8" cstate="print"/>
            <a:stretch>
              <a:fillRect/>
            </a:stretch>
          </p:blipFill>
          <p:spPr>
            <a:xfrm>
              <a:off x="7294664" y="3759492"/>
              <a:ext cx="137020" cy="135483"/>
            </a:xfrm>
            <a:prstGeom prst="rect">
              <a:avLst/>
            </a:prstGeom>
          </p:spPr>
        </p:pic>
      </p:grpSp>
      <p:grpSp>
        <p:nvGrpSpPr>
          <p:cNvPr id="22" name="object 22"/>
          <p:cNvGrpSpPr/>
          <p:nvPr/>
        </p:nvGrpSpPr>
        <p:grpSpPr>
          <a:xfrm>
            <a:off x="7183539" y="4060875"/>
            <a:ext cx="368935" cy="687070"/>
            <a:chOff x="7183539" y="4060875"/>
            <a:chExt cx="368935" cy="687070"/>
          </a:xfrm>
        </p:grpSpPr>
        <p:sp>
          <p:nvSpPr>
            <p:cNvPr id="23" name="object 23"/>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4" name="object 24"/>
            <p:cNvPicPr/>
            <p:nvPr/>
          </p:nvPicPr>
          <p:blipFill>
            <a:blip r:embed="rId9" cstate="print"/>
            <a:stretch>
              <a:fillRect/>
            </a:stretch>
          </p:blipFill>
          <p:spPr>
            <a:xfrm>
              <a:off x="7296200" y="4175073"/>
              <a:ext cx="133946" cy="273989"/>
            </a:xfrm>
            <a:prstGeom prst="rect">
              <a:avLst/>
            </a:prstGeom>
          </p:spPr>
        </p:pic>
        <p:pic>
          <p:nvPicPr>
            <p:cNvPr id="25" name="object 25"/>
            <p:cNvPicPr/>
            <p:nvPr/>
          </p:nvPicPr>
          <p:blipFill>
            <a:blip r:embed="rId10" cstate="print"/>
            <a:stretch>
              <a:fillRect/>
            </a:stretch>
          </p:blipFill>
          <p:spPr>
            <a:xfrm>
              <a:off x="7294664" y="4503889"/>
              <a:ext cx="137020" cy="136969"/>
            </a:xfrm>
            <a:prstGeom prst="rect">
              <a:avLst/>
            </a:prstGeom>
          </p:spPr>
        </p:pic>
      </p:grpSp>
      <p:grpSp>
        <p:nvGrpSpPr>
          <p:cNvPr id="26" name="object 26"/>
          <p:cNvGrpSpPr/>
          <p:nvPr/>
        </p:nvGrpSpPr>
        <p:grpSpPr>
          <a:xfrm>
            <a:off x="7183539" y="4805260"/>
            <a:ext cx="368935" cy="688340"/>
            <a:chOff x="7183539" y="4805260"/>
            <a:chExt cx="368935" cy="688340"/>
          </a:xfrm>
        </p:grpSpPr>
        <p:sp>
          <p:nvSpPr>
            <p:cNvPr id="27" name="object 27"/>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8" name="object 28"/>
            <p:cNvPicPr/>
            <p:nvPr/>
          </p:nvPicPr>
          <p:blipFill>
            <a:blip r:embed="rId11" cstate="print"/>
            <a:stretch>
              <a:fillRect/>
            </a:stretch>
          </p:blipFill>
          <p:spPr>
            <a:xfrm>
              <a:off x="7296200" y="4920957"/>
              <a:ext cx="133946" cy="272503"/>
            </a:xfrm>
            <a:prstGeom prst="rect">
              <a:avLst/>
            </a:prstGeom>
          </p:spPr>
        </p:pic>
        <p:pic>
          <p:nvPicPr>
            <p:cNvPr id="29" name="object 29"/>
            <p:cNvPicPr/>
            <p:nvPr/>
          </p:nvPicPr>
          <p:blipFill>
            <a:blip r:embed="rId12" cstate="print"/>
            <a:stretch>
              <a:fillRect/>
            </a:stretch>
          </p:blipFill>
          <p:spPr>
            <a:xfrm>
              <a:off x="7294664" y="5248274"/>
              <a:ext cx="137020" cy="136969"/>
            </a:xfrm>
            <a:prstGeom prst="rect">
              <a:avLst/>
            </a:prstGeom>
          </p:spPr>
        </p:pic>
      </p:grpSp>
      <p:grpSp>
        <p:nvGrpSpPr>
          <p:cNvPr id="30" name="object 30"/>
          <p:cNvGrpSpPr/>
          <p:nvPr/>
        </p:nvGrpSpPr>
        <p:grpSpPr>
          <a:xfrm>
            <a:off x="7183539" y="5549645"/>
            <a:ext cx="368935" cy="688340"/>
            <a:chOff x="7183539" y="5549645"/>
            <a:chExt cx="368935" cy="688340"/>
          </a:xfrm>
        </p:grpSpPr>
        <p:sp>
          <p:nvSpPr>
            <p:cNvPr id="31" name="object 31"/>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2" name="object 32"/>
            <p:cNvPicPr/>
            <p:nvPr/>
          </p:nvPicPr>
          <p:blipFill>
            <a:blip r:embed="rId13" cstate="print"/>
            <a:stretch>
              <a:fillRect/>
            </a:stretch>
          </p:blipFill>
          <p:spPr>
            <a:xfrm>
              <a:off x="7296200" y="5665342"/>
              <a:ext cx="133946" cy="272503"/>
            </a:xfrm>
            <a:prstGeom prst="rect">
              <a:avLst/>
            </a:prstGeom>
          </p:spPr>
        </p:pic>
        <p:pic>
          <p:nvPicPr>
            <p:cNvPr id="33" name="object 33"/>
            <p:cNvPicPr/>
            <p:nvPr/>
          </p:nvPicPr>
          <p:blipFill>
            <a:blip r:embed="rId14" cstate="print"/>
            <a:stretch>
              <a:fillRect/>
            </a:stretch>
          </p:blipFill>
          <p:spPr>
            <a:xfrm>
              <a:off x="7294664" y="5994145"/>
              <a:ext cx="137020" cy="135483"/>
            </a:xfrm>
            <a:prstGeom prst="rect">
              <a:avLst/>
            </a:prstGeom>
          </p:spPr>
        </p:pic>
      </p:grpSp>
      <p:grpSp>
        <p:nvGrpSpPr>
          <p:cNvPr id="34" name="object 34"/>
          <p:cNvGrpSpPr/>
          <p:nvPr/>
        </p:nvGrpSpPr>
        <p:grpSpPr>
          <a:xfrm>
            <a:off x="7183539" y="6295580"/>
            <a:ext cx="368935" cy="687070"/>
            <a:chOff x="7183539" y="6295580"/>
            <a:chExt cx="368935" cy="687070"/>
          </a:xfrm>
        </p:grpSpPr>
        <p:sp>
          <p:nvSpPr>
            <p:cNvPr id="35" name="object 35"/>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6" name="object 36"/>
            <p:cNvPicPr/>
            <p:nvPr/>
          </p:nvPicPr>
          <p:blipFill>
            <a:blip r:embed="rId15" cstate="print"/>
            <a:stretch>
              <a:fillRect/>
            </a:stretch>
          </p:blipFill>
          <p:spPr>
            <a:xfrm>
              <a:off x="7296200" y="6409727"/>
              <a:ext cx="133946" cy="274040"/>
            </a:xfrm>
            <a:prstGeom prst="rect">
              <a:avLst/>
            </a:prstGeom>
          </p:spPr>
        </p:pic>
        <p:pic>
          <p:nvPicPr>
            <p:cNvPr id="37" name="object 37"/>
            <p:cNvPicPr/>
            <p:nvPr/>
          </p:nvPicPr>
          <p:blipFill>
            <a:blip r:embed="rId16" cstate="print"/>
            <a:stretch>
              <a:fillRect/>
            </a:stretch>
          </p:blipFill>
          <p:spPr>
            <a:xfrm>
              <a:off x="7294664" y="6738543"/>
              <a:ext cx="137020" cy="137020"/>
            </a:xfrm>
            <a:prstGeom prst="rect">
              <a:avLst/>
            </a:prstGeom>
          </p:spPr>
        </p:pic>
      </p:grpSp>
      <p:grpSp>
        <p:nvGrpSpPr>
          <p:cNvPr id="38" name="object 38"/>
          <p:cNvGrpSpPr/>
          <p:nvPr/>
        </p:nvGrpSpPr>
        <p:grpSpPr>
          <a:xfrm>
            <a:off x="7183539" y="7039964"/>
            <a:ext cx="368935" cy="688340"/>
            <a:chOff x="7183539" y="7039964"/>
            <a:chExt cx="368935" cy="688340"/>
          </a:xfrm>
        </p:grpSpPr>
        <p:sp>
          <p:nvSpPr>
            <p:cNvPr id="39" name="object 39"/>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0" name="object 40"/>
            <p:cNvPicPr/>
            <p:nvPr/>
          </p:nvPicPr>
          <p:blipFill>
            <a:blip r:embed="rId17" cstate="print"/>
            <a:stretch>
              <a:fillRect/>
            </a:stretch>
          </p:blipFill>
          <p:spPr>
            <a:xfrm>
              <a:off x="7296200" y="7155662"/>
              <a:ext cx="133946" cy="272503"/>
            </a:xfrm>
            <a:prstGeom prst="rect">
              <a:avLst/>
            </a:prstGeom>
          </p:spPr>
        </p:pic>
        <p:pic>
          <p:nvPicPr>
            <p:cNvPr id="41" name="object 41"/>
            <p:cNvPicPr/>
            <p:nvPr/>
          </p:nvPicPr>
          <p:blipFill>
            <a:blip r:embed="rId18" cstate="print"/>
            <a:stretch>
              <a:fillRect/>
            </a:stretch>
          </p:blipFill>
          <p:spPr>
            <a:xfrm>
              <a:off x="7294664" y="7482928"/>
              <a:ext cx="137020" cy="137020"/>
            </a:xfrm>
            <a:prstGeom prst="rect">
              <a:avLst/>
            </a:prstGeom>
          </p:spPr>
        </p:pic>
      </p:grpSp>
      <p:grpSp>
        <p:nvGrpSpPr>
          <p:cNvPr id="42" name="object 42"/>
          <p:cNvGrpSpPr/>
          <p:nvPr/>
        </p:nvGrpSpPr>
        <p:grpSpPr>
          <a:xfrm>
            <a:off x="7183539" y="7784350"/>
            <a:ext cx="368935" cy="688340"/>
            <a:chOff x="7183539" y="7784350"/>
            <a:chExt cx="368935" cy="688340"/>
          </a:xfrm>
        </p:grpSpPr>
        <p:sp>
          <p:nvSpPr>
            <p:cNvPr id="43" name="object 43"/>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4" name="object 44"/>
            <p:cNvPicPr/>
            <p:nvPr/>
          </p:nvPicPr>
          <p:blipFill>
            <a:blip r:embed="rId19" cstate="print"/>
            <a:stretch>
              <a:fillRect/>
            </a:stretch>
          </p:blipFill>
          <p:spPr>
            <a:xfrm>
              <a:off x="7296200" y="7900047"/>
              <a:ext cx="133946" cy="272453"/>
            </a:xfrm>
            <a:prstGeom prst="rect">
              <a:avLst/>
            </a:prstGeom>
          </p:spPr>
        </p:pic>
        <p:pic>
          <p:nvPicPr>
            <p:cNvPr id="45" name="object 45"/>
            <p:cNvPicPr/>
            <p:nvPr/>
          </p:nvPicPr>
          <p:blipFill>
            <a:blip r:embed="rId20" cstate="print"/>
            <a:stretch>
              <a:fillRect/>
            </a:stretch>
          </p:blipFill>
          <p:spPr>
            <a:xfrm>
              <a:off x="7294664" y="8228850"/>
              <a:ext cx="137020" cy="135483"/>
            </a:xfrm>
            <a:prstGeom prst="rect">
              <a:avLst/>
            </a:prstGeom>
          </p:spPr>
        </p:pic>
      </p:grpSp>
      <p:pic>
        <p:nvPicPr>
          <p:cNvPr id="46" name="object 46"/>
          <p:cNvPicPr/>
          <p:nvPr/>
        </p:nvPicPr>
        <p:blipFill>
          <a:blip r:embed="rId21" cstate="print"/>
          <a:stretch>
            <a:fillRect/>
          </a:stretch>
        </p:blipFill>
        <p:spPr>
          <a:xfrm>
            <a:off x="7183539" y="8530233"/>
            <a:ext cx="368401" cy="688085"/>
          </a:xfrm>
          <a:prstGeom prst="rect">
            <a:avLst/>
          </a:prstGeom>
        </p:spPr>
      </p:pic>
      <p:grpSp>
        <p:nvGrpSpPr>
          <p:cNvPr id="47" name="object 47"/>
          <p:cNvGrpSpPr/>
          <p:nvPr/>
        </p:nvGrpSpPr>
        <p:grpSpPr>
          <a:xfrm>
            <a:off x="7183539" y="9274619"/>
            <a:ext cx="368935" cy="688340"/>
            <a:chOff x="7183539" y="9274619"/>
            <a:chExt cx="368935" cy="688340"/>
          </a:xfrm>
        </p:grpSpPr>
        <p:sp>
          <p:nvSpPr>
            <p:cNvPr id="48" name="object 48"/>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9" name="object 49"/>
            <p:cNvPicPr/>
            <p:nvPr/>
          </p:nvPicPr>
          <p:blipFill>
            <a:blip r:embed="rId22" cstate="print"/>
            <a:stretch>
              <a:fillRect/>
            </a:stretch>
          </p:blipFill>
          <p:spPr>
            <a:xfrm>
              <a:off x="7323581" y="9341637"/>
              <a:ext cx="79184" cy="121742"/>
            </a:xfrm>
            <a:prstGeom prst="rect">
              <a:avLst/>
            </a:prstGeom>
          </p:spPr>
        </p:pic>
        <p:pic>
          <p:nvPicPr>
            <p:cNvPr id="50" name="object 50"/>
            <p:cNvPicPr/>
            <p:nvPr/>
          </p:nvPicPr>
          <p:blipFill>
            <a:blip r:embed="rId23" cstate="print"/>
            <a:stretch>
              <a:fillRect/>
            </a:stretch>
          </p:blipFill>
          <p:spPr>
            <a:xfrm>
              <a:off x="7296200" y="9483178"/>
              <a:ext cx="133946" cy="420141"/>
            </a:xfrm>
            <a:prstGeom prst="rect">
              <a:avLst/>
            </a:prstGeom>
          </p:spPr>
        </p:pic>
      </p:grpSp>
      <p:sp>
        <p:nvSpPr>
          <p:cNvPr id="51" name="object 51"/>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pic>
        <p:nvPicPr>
          <p:cNvPr id="52" name="object 52"/>
          <p:cNvPicPr/>
          <p:nvPr/>
        </p:nvPicPr>
        <p:blipFill>
          <a:blip r:embed="rId24" cstate="print"/>
          <a:stretch>
            <a:fillRect/>
          </a:stretch>
        </p:blipFill>
        <p:spPr>
          <a:xfrm>
            <a:off x="864644" y="1396999"/>
            <a:ext cx="5891755" cy="8326691"/>
          </a:xfrm>
          <a:prstGeom prst="rect">
            <a:avLst/>
          </a:prstGeom>
        </p:spPr>
      </p:pic>
      <p:sp>
        <p:nvSpPr>
          <p:cNvPr id="53" name="object 53"/>
          <p:cNvSpPr/>
          <p:nvPr/>
        </p:nvSpPr>
        <p:spPr>
          <a:xfrm>
            <a:off x="710907" y="1080769"/>
            <a:ext cx="6113780" cy="8882380"/>
          </a:xfrm>
          <a:custGeom>
            <a:avLst/>
            <a:gdLst/>
            <a:ahLst/>
            <a:cxnLst/>
            <a:rect l="l" t="t" r="r" b="b"/>
            <a:pathLst>
              <a:path w="6113780" h="8882380">
                <a:moveTo>
                  <a:pt x="6113411" y="0"/>
                </a:moveTo>
                <a:lnTo>
                  <a:pt x="6104280" y="0"/>
                </a:lnTo>
                <a:lnTo>
                  <a:pt x="6104280" y="8890"/>
                </a:lnTo>
                <a:lnTo>
                  <a:pt x="6104280" y="8872220"/>
                </a:lnTo>
                <a:lnTo>
                  <a:pt x="9118" y="8872220"/>
                </a:lnTo>
                <a:lnTo>
                  <a:pt x="9118" y="8872804"/>
                </a:lnTo>
                <a:lnTo>
                  <a:pt x="4559" y="8872804"/>
                </a:lnTo>
                <a:lnTo>
                  <a:pt x="4559" y="8872220"/>
                </a:lnTo>
                <a:lnTo>
                  <a:pt x="9118" y="8872220"/>
                </a:lnTo>
                <a:lnTo>
                  <a:pt x="9118" y="8890"/>
                </a:lnTo>
                <a:lnTo>
                  <a:pt x="6104280" y="8890"/>
                </a:lnTo>
                <a:lnTo>
                  <a:pt x="6104280" y="0"/>
                </a:lnTo>
                <a:lnTo>
                  <a:pt x="0" y="0"/>
                </a:lnTo>
                <a:lnTo>
                  <a:pt x="0" y="8890"/>
                </a:lnTo>
                <a:lnTo>
                  <a:pt x="0" y="8872220"/>
                </a:lnTo>
                <a:lnTo>
                  <a:pt x="0" y="8877300"/>
                </a:lnTo>
                <a:lnTo>
                  <a:pt x="0" y="8882380"/>
                </a:lnTo>
                <a:lnTo>
                  <a:pt x="6113411" y="8882380"/>
                </a:lnTo>
                <a:lnTo>
                  <a:pt x="6113411" y="8877300"/>
                </a:lnTo>
                <a:lnTo>
                  <a:pt x="6113411" y="8872220"/>
                </a:lnTo>
                <a:lnTo>
                  <a:pt x="6113411" y="8890"/>
                </a:lnTo>
                <a:lnTo>
                  <a:pt x="6113411" y="0"/>
                </a:lnTo>
                <a:close/>
              </a:path>
            </a:pathLst>
          </a:custGeom>
          <a:solidFill>
            <a:srgbClr val="4D4D4F"/>
          </a:solidFill>
        </p:spPr>
        <p:txBody>
          <a:bodyPr wrap="square" lIns="0" tIns="0" rIns="0" bIns="0" rtlCol="0"/>
          <a:lstStyle/>
          <a:p>
            <a:endParaRPr/>
          </a:p>
        </p:txBody>
      </p:sp>
      <p:pic>
        <p:nvPicPr>
          <p:cNvPr id="136" name="図 135" descr="テーブル&#10;&#10;AI 生成コンテンツは誤りを含む可能性があります。">
            <a:extLst>
              <a:ext uri="{FF2B5EF4-FFF2-40B4-BE49-F238E27FC236}">
                <a16:creationId xmlns:a16="http://schemas.microsoft.com/office/drawing/2014/main" id="{265DB5A0-E83B-EB08-AD1E-8127E355EA3B}"/>
              </a:ext>
            </a:extLst>
          </p:cNvPr>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796356" y="1224305"/>
            <a:ext cx="5961654" cy="8499385"/>
          </a:xfrm>
          <a:prstGeom prst="rect">
            <a:avLst/>
          </a:prstGeom>
        </p:spPr>
      </p:pic>
      <p:sp>
        <p:nvSpPr>
          <p:cNvPr id="56" name="正方形/長方形 55">
            <a:extLst>
              <a:ext uri="{FF2B5EF4-FFF2-40B4-BE49-F238E27FC236}">
                <a16:creationId xmlns:a16="http://schemas.microsoft.com/office/drawing/2014/main" id="{60BB48C2-0A19-7E08-28A4-62456BC5279F}"/>
              </a:ext>
            </a:extLst>
          </p:cNvPr>
          <p:cNvSpPr/>
          <p:nvPr/>
        </p:nvSpPr>
        <p:spPr>
          <a:xfrm>
            <a:off x="1188502" y="4711196"/>
            <a:ext cx="2456409" cy="8496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 name="正方形/長方形 56">
            <a:extLst>
              <a:ext uri="{FF2B5EF4-FFF2-40B4-BE49-F238E27FC236}">
                <a16:creationId xmlns:a16="http://schemas.microsoft.com/office/drawing/2014/main" id="{E7D5710B-8A3F-5575-F496-AA6147921CF1}"/>
              </a:ext>
            </a:extLst>
          </p:cNvPr>
          <p:cNvSpPr/>
          <p:nvPr/>
        </p:nvSpPr>
        <p:spPr>
          <a:xfrm>
            <a:off x="4010481" y="4710744"/>
            <a:ext cx="2456409" cy="8496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正方形/長方形 57">
            <a:extLst>
              <a:ext uri="{FF2B5EF4-FFF2-40B4-BE49-F238E27FC236}">
                <a16:creationId xmlns:a16="http://schemas.microsoft.com/office/drawing/2014/main" id="{3C2CE2F4-B158-FAEE-2A6F-A60EAE5732DB}"/>
              </a:ext>
            </a:extLst>
          </p:cNvPr>
          <p:cNvSpPr/>
          <p:nvPr/>
        </p:nvSpPr>
        <p:spPr>
          <a:xfrm>
            <a:off x="1216811" y="3337293"/>
            <a:ext cx="2456409" cy="4445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正方形/長方形 58">
            <a:extLst>
              <a:ext uri="{FF2B5EF4-FFF2-40B4-BE49-F238E27FC236}">
                <a16:creationId xmlns:a16="http://schemas.microsoft.com/office/drawing/2014/main" id="{95201585-17C0-0DC6-CCA3-3CA7851F4700}"/>
              </a:ext>
            </a:extLst>
          </p:cNvPr>
          <p:cNvSpPr/>
          <p:nvPr/>
        </p:nvSpPr>
        <p:spPr>
          <a:xfrm>
            <a:off x="1565224" y="3883927"/>
            <a:ext cx="1646328" cy="18687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正方形/長方形 59">
            <a:extLst>
              <a:ext uri="{FF2B5EF4-FFF2-40B4-BE49-F238E27FC236}">
                <a16:creationId xmlns:a16="http://schemas.microsoft.com/office/drawing/2014/main" id="{89ADF1E2-50A2-EB69-E5FF-ED316D9EA460}"/>
              </a:ext>
            </a:extLst>
          </p:cNvPr>
          <p:cNvSpPr/>
          <p:nvPr/>
        </p:nvSpPr>
        <p:spPr>
          <a:xfrm>
            <a:off x="1565224" y="4139413"/>
            <a:ext cx="755354" cy="10408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正方形/長方形 60">
            <a:extLst>
              <a:ext uri="{FF2B5EF4-FFF2-40B4-BE49-F238E27FC236}">
                <a16:creationId xmlns:a16="http://schemas.microsoft.com/office/drawing/2014/main" id="{9A94E70B-A978-5540-59A8-0EA01E4610BB}"/>
              </a:ext>
            </a:extLst>
          </p:cNvPr>
          <p:cNvSpPr/>
          <p:nvPr/>
        </p:nvSpPr>
        <p:spPr>
          <a:xfrm>
            <a:off x="1580592" y="4364147"/>
            <a:ext cx="1170292" cy="11766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正方形/長方形 61">
            <a:extLst>
              <a:ext uri="{FF2B5EF4-FFF2-40B4-BE49-F238E27FC236}">
                <a16:creationId xmlns:a16="http://schemas.microsoft.com/office/drawing/2014/main" id="{81D9E242-C8C2-2913-14A1-F7FD9B7DEA89}"/>
              </a:ext>
            </a:extLst>
          </p:cNvPr>
          <p:cNvSpPr/>
          <p:nvPr/>
        </p:nvSpPr>
        <p:spPr>
          <a:xfrm>
            <a:off x="3734692" y="4136517"/>
            <a:ext cx="1170292" cy="11766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正方形/長方形 62">
            <a:extLst>
              <a:ext uri="{FF2B5EF4-FFF2-40B4-BE49-F238E27FC236}">
                <a16:creationId xmlns:a16="http://schemas.microsoft.com/office/drawing/2014/main" id="{A7777F1D-AD53-B1A1-EB49-6ECE5EAB40B4}"/>
              </a:ext>
            </a:extLst>
          </p:cNvPr>
          <p:cNvSpPr/>
          <p:nvPr/>
        </p:nvSpPr>
        <p:spPr>
          <a:xfrm>
            <a:off x="3759804" y="3875859"/>
            <a:ext cx="1170292" cy="18501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8" name="正方形/長方形 127">
            <a:extLst>
              <a:ext uri="{FF2B5EF4-FFF2-40B4-BE49-F238E27FC236}">
                <a16:creationId xmlns:a16="http://schemas.microsoft.com/office/drawing/2014/main" id="{E932C263-A93B-9F16-4987-49B5677389DE}"/>
              </a:ext>
            </a:extLst>
          </p:cNvPr>
          <p:cNvSpPr/>
          <p:nvPr/>
        </p:nvSpPr>
        <p:spPr>
          <a:xfrm>
            <a:off x="4044517" y="3505550"/>
            <a:ext cx="1170292" cy="18501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9" name="正方形/長方形 128">
            <a:extLst>
              <a:ext uri="{FF2B5EF4-FFF2-40B4-BE49-F238E27FC236}">
                <a16:creationId xmlns:a16="http://schemas.microsoft.com/office/drawing/2014/main" id="{DCD984F7-DD03-2371-FCA8-61BC4BEC2A8F}"/>
              </a:ext>
            </a:extLst>
          </p:cNvPr>
          <p:cNvSpPr/>
          <p:nvPr/>
        </p:nvSpPr>
        <p:spPr>
          <a:xfrm>
            <a:off x="4437227" y="3119932"/>
            <a:ext cx="777582" cy="2923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0" name="正方形/長方形 129">
            <a:extLst>
              <a:ext uri="{FF2B5EF4-FFF2-40B4-BE49-F238E27FC236}">
                <a16:creationId xmlns:a16="http://schemas.microsoft.com/office/drawing/2014/main" id="{9BF4E611-1273-26B6-EB3F-DA7E788579AB}"/>
              </a:ext>
            </a:extLst>
          </p:cNvPr>
          <p:cNvSpPr/>
          <p:nvPr/>
        </p:nvSpPr>
        <p:spPr>
          <a:xfrm>
            <a:off x="4129462" y="3287623"/>
            <a:ext cx="777582" cy="12462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1" name="正方形/長方形 130">
            <a:extLst>
              <a:ext uri="{FF2B5EF4-FFF2-40B4-BE49-F238E27FC236}">
                <a16:creationId xmlns:a16="http://schemas.microsoft.com/office/drawing/2014/main" id="{1EF9AE12-92BA-D8C2-53A2-3AE28E7DA1C1}"/>
              </a:ext>
            </a:extLst>
          </p:cNvPr>
          <p:cNvSpPr/>
          <p:nvPr/>
        </p:nvSpPr>
        <p:spPr>
          <a:xfrm>
            <a:off x="5914274" y="3222658"/>
            <a:ext cx="552616" cy="1299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2" name="正方形/長方形 131">
            <a:extLst>
              <a:ext uri="{FF2B5EF4-FFF2-40B4-BE49-F238E27FC236}">
                <a16:creationId xmlns:a16="http://schemas.microsoft.com/office/drawing/2014/main" id="{30EFE18E-69C4-F6AC-D96D-6A0A2273557C}"/>
              </a:ext>
            </a:extLst>
          </p:cNvPr>
          <p:cNvSpPr/>
          <p:nvPr/>
        </p:nvSpPr>
        <p:spPr>
          <a:xfrm>
            <a:off x="1718792" y="3113332"/>
            <a:ext cx="552616" cy="12993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3" name="正方形/長方形 132">
            <a:extLst>
              <a:ext uri="{FF2B5EF4-FFF2-40B4-BE49-F238E27FC236}">
                <a16:creationId xmlns:a16="http://schemas.microsoft.com/office/drawing/2014/main" id="{959B1C47-0CB9-D308-CDA0-0E8A34899E18}"/>
              </a:ext>
            </a:extLst>
          </p:cNvPr>
          <p:cNvSpPr/>
          <p:nvPr/>
        </p:nvSpPr>
        <p:spPr>
          <a:xfrm>
            <a:off x="3202061" y="2674666"/>
            <a:ext cx="699517" cy="33890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4" name="正方形/長方形 133">
            <a:extLst>
              <a:ext uri="{FF2B5EF4-FFF2-40B4-BE49-F238E27FC236}">
                <a16:creationId xmlns:a16="http://schemas.microsoft.com/office/drawing/2014/main" id="{D8D41DA1-ED13-BE20-AF84-C3C1904E636B}"/>
              </a:ext>
            </a:extLst>
          </p:cNvPr>
          <p:cNvSpPr/>
          <p:nvPr/>
        </p:nvSpPr>
        <p:spPr>
          <a:xfrm>
            <a:off x="4205467" y="2673799"/>
            <a:ext cx="699517" cy="38443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5" name="正方形/長方形 134">
            <a:extLst>
              <a:ext uri="{FF2B5EF4-FFF2-40B4-BE49-F238E27FC236}">
                <a16:creationId xmlns:a16="http://schemas.microsoft.com/office/drawing/2014/main" id="{A5E0D126-8966-FEBF-D375-2F26CD7D3B54}"/>
              </a:ext>
            </a:extLst>
          </p:cNvPr>
          <p:cNvSpPr/>
          <p:nvPr/>
        </p:nvSpPr>
        <p:spPr>
          <a:xfrm>
            <a:off x="5835807" y="2228167"/>
            <a:ext cx="764778" cy="38443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7" name="正方形/長方形 136">
            <a:extLst>
              <a:ext uri="{FF2B5EF4-FFF2-40B4-BE49-F238E27FC236}">
                <a16:creationId xmlns:a16="http://schemas.microsoft.com/office/drawing/2014/main" id="{AB052665-027B-1C1D-8DB4-D99D244562FB}"/>
              </a:ext>
            </a:extLst>
          </p:cNvPr>
          <p:cNvSpPr/>
          <p:nvPr/>
        </p:nvSpPr>
        <p:spPr>
          <a:xfrm>
            <a:off x="2585448" y="2218473"/>
            <a:ext cx="764778" cy="38443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8" name="正方形/長方形 137">
            <a:extLst>
              <a:ext uri="{FF2B5EF4-FFF2-40B4-BE49-F238E27FC236}">
                <a16:creationId xmlns:a16="http://schemas.microsoft.com/office/drawing/2014/main" id="{B55323FA-34A2-2EFE-5253-1A2EB3BEDB7F}"/>
              </a:ext>
            </a:extLst>
          </p:cNvPr>
          <p:cNvSpPr/>
          <p:nvPr/>
        </p:nvSpPr>
        <p:spPr>
          <a:xfrm>
            <a:off x="1201689" y="2210864"/>
            <a:ext cx="842264" cy="38443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9" name="正方形/長方形 138">
            <a:extLst>
              <a:ext uri="{FF2B5EF4-FFF2-40B4-BE49-F238E27FC236}">
                <a16:creationId xmlns:a16="http://schemas.microsoft.com/office/drawing/2014/main" id="{539570CC-4705-B769-73BA-AE26D288A35D}"/>
              </a:ext>
            </a:extLst>
          </p:cNvPr>
          <p:cNvSpPr/>
          <p:nvPr/>
        </p:nvSpPr>
        <p:spPr>
          <a:xfrm>
            <a:off x="4629663" y="1807732"/>
            <a:ext cx="842264" cy="13263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0" name="正方形/長方形 139">
            <a:extLst>
              <a:ext uri="{FF2B5EF4-FFF2-40B4-BE49-F238E27FC236}">
                <a16:creationId xmlns:a16="http://schemas.microsoft.com/office/drawing/2014/main" id="{DF953389-B885-3101-9FCB-54486FAF46E2}"/>
              </a:ext>
            </a:extLst>
          </p:cNvPr>
          <p:cNvSpPr/>
          <p:nvPr/>
        </p:nvSpPr>
        <p:spPr>
          <a:xfrm>
            <a:off x="2577764" y="6112967"/>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1" name="正方形/長方形 140">
            <a:extLst>
              <a:ext uri="{FF2B5EF4-FFF2-40B4-BE49-F238E27FC236}">
                <a16:creationId xmlns:a16="http://schemas.microsoft.com/office/drawing/2014/main" id="{687E63B0-EF05-8256-3D33-67EF97FE31F5}"/>
              </a:ext>
            </a:extLst>
          </p:cNvPr>
          <p:cNvSpPr/>
          <p:nvPr/>
        </p:nvSpPr>
        <p:spPr>
          <a:xfrm>
            <a:off x="2585448" y="6265367"/>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2" name="正方形/長方形 141">
            <a:extLst>
              <a:ext uri="{FF2B5EF4-FFF2-40B4-BE49-F238E27FC236}">
                <a16:creationId xmlns:a16="http://schemas.microsoft.com/office/drawing/2014/main" id="{D59E243B-8223-5C32-8A6E-7C192A834CD3}"/>
              </a:ext>
            </a:extLst>
          </p:cNvPr>
          <p:cNvSpPr/>
          <p:nvPr/>
        </p:nvSpPr>
        <p:spPr>
          <a:xfrm>
            <a:off x="2577763" y="6402126"/>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3" name="正方形/長方形 142">
            <a:extLst>
              <a:ext uri="{FF2B5EF4-FFF2-40B4-BE49-F238E27FC236}">
                <a16:creationId xmlns:a16="http://schemas.microsoft.com/office/drawing/2014/main" id="{8627AEB0-80C4-F358-35C4-6F6F01B14057}"/>
              </a:ext>
            </a:extLst>
          </p:cNvPr>
          <p:cNvSpPr/>
          <p:nvPr/>
        </p:nvSpPr>
        <p:spPr>
          <a:xfrm>
            <a:off x="3273386" y="6112967"/>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4" name="正方形/長方形 143">
            <a:extLst>
              <a:ext uri="{FF2B5EF4-FFF2-40B4-BE49-F238E27FC236}">
                <a16:creationId xmlns:a16="http://schemas.microsoft.com/office/drawing/2014/main" id="{61520218-7797-BB91-8C51-311D17037CCF}"/>
              </a:ext>
            </a:extLst>
          </p:cNvPr>
          <p:cNvSpPr/>
          <p:nvPr/>
        </p:nvSpPr>
        <p:spPr>
          <a:xfrm>
            <a:off x="3265368" y="6253959"/>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5" name="正方形/長方形 144">
            <a:extLst>
              <a:ext uri="{FF2B5EF4-FFF2-40B4-BE49-F238E27FC236}">
                <a16:creationId xmlns:a16="http://schemas.microsoft.com/office/drawing/2014/main" id="{06DAF865-E505-0A64-F4D8-A67D612CD1C1}"/>
              </a:ext>
            </a:extLst>
          </p:cNvPr>
          <p:cNvSpPr/>
          <p:nvPr/>
        </p:nvSpPr>
        <p:spPr>
          <a:xfrm>
            <a:off x="3289006" y="6402126"/>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6" name="正方形/長方形 145">
            <a:extLst>
              <a:ext uri="{FF2B5EF4-FFF2-40B4-BE49-F238E27FC236}">
                <a16:creationId xmlns:a16="http://schemas.microsoft.com/office/drawing/2014/main" id="{63AF218D-66BF-64C2-2805-C0A0753BE299}"/>
              </a:ext>
            </a:extLst>
          </p:cNvPr>
          <p:cNvSpPr/>
          <p:nvPr/>
        </p:nvSpPr>
        <p:spPr>
          <a:xfrm>
            <a:off x="3291318" y="6554253"/>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7" name="正方形/長方形 146">
            <a:extLst>
              <a:ext uri="{FF2B5EF4-FFF2-40B4-BE49-F238E27FC236}">
                <a16:creationId xmlns:a16="http://schemas.microsoft.com/office/drawing/2014/main" id="{D75BA787-7C95-96F3-31EF-850C16350157}"/>
              </a:ext>
            </a:extLst>
          </p:cNvPr>
          <p:cNvSpPr/>
          <p:nvPr/>
        </p:nvSpPr>
        <p:spPr>
          <a:xfrm>
            <a:off x="4010481" y="6114304"/>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正方形/長方形 147">
            <a:extLst>
              <a:ext uri="{FF2B5EF4-FFF2-40B4-BE49-F238E27FC236}">
                <a16:creationId xmlns:a16="http://schemas.microsoft.com/office/drawing/2014/main" id="{662B6F52-6A5B-37A5-0AEA-4D435E6BF330}"/>
              </a:ext>
            </a:extLst>
          </p:cNvPr>
          <p:cNvSpPr/>
          <p:nvPr/>
        </p:nvSpPr>
        <p:spPr>
          <a:xfrm>
            <a:off x="3983284" y="6257840"/>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9" name="正方形/長方形 148">
            <a:extLst>
              <a:ext uri="{FF2B5EF4-FFF2-40B4-BE49-F238E27FC236}">
                <a16:creationId xmlns:a16="http://schemas.microsoft.com/office/drawing/2014/main" id="{A490110C-5F83-0109-A15B-379F8B217283}"/>
              </a:ext>
            </a:extLst>
          </p:cNvPr>
          <p:cNvSpPr/>
          <p:nvPr/>
        </p:nvSpPr>
        <p:spPr>
          <a:xfrm>
            <a:off x="3995962" y="6402125"/>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0" name="正方形/長方形 149">
            <a:extLst>
              <a:ext uri="{FF2B5EF4-FFF2-40B4-BE49-F238E27FC236}">
                <a16:creationId xmlns:a16="http://schemas.microsoft.com/office/drawing/2014/main" id="{3E88E8E0-E4BF-6F30-81D5-3C2AB29F4F59}"/>
              </a:ext>
            </a:extLst>
          </p:cNvPr>
          <p:cNvSpPr/>
          <p:nvPr/>
        </p:nvSpPr>
        <p:spPr>
          <a:xfrm>
            <a:off x="3983284" y="6545661"/>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正方形/長方形 150">
            <a:extLst>
              <a:ext uri="{FF2B5EF4-FFF2-40B4-BE49-F238E27FC236}">
                <a16:creationId xmlns:a16="http://schemas.microsoft.com/office/drawing/2014/main" id="{B85AD39D-C791-2E50-BAA6-28B1A5520B31}"/>
              </a:ext>
            </a:extLst>
          </p:cNvPr>
          <p:cNvSpPr/>
          <p:nvPr/>
        </p:nvSpPr>
        <p:spPr>
          <a:xfrm>
            <a:off x="3984134" y="6695645"/>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2" name="正方形/長方形 151">
            <a:extLst>
              <a:ext uri="{FF2B5EF4-FFF2-40B4-BE49-F238E27FC236}">
                <a16:creationId xmlns:a16="http://schemas.microsoft.com/office/drawing/2014/main" id="{CB2DC1C7-5B0D-62BF-DA91-0FE1B3D550CA}"/>
              </a:ext>
            </a:extLst>
          </p:cNvPr>
          <p:cNvSpPr/>
          <p:nvPr/>
        </p:nvSpPr>
        <p:spPr>
          <a:xfrm>
            <a:off x="3280839" y="6694780"/>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正方形/長方形 152">
            <a:extLst>
              <a:ext uri="{FF2B5EF4-FFF2-40B4-BE49-F238E27FC236}">
                <a16:creationId xmlns:a16="http://schemas.microsoft.com/office/drawing/2014/main" id="{EC137EF9-0D00-FB8C-1707-F586838E545C}"/>
              </a:ext>
            </a:extLst>
          </p:cNvPr>
          <p:cNvSpPr/>
          <p:nvPr/>
        </p:nvSpPr>
        <p:spPr>
          <a:xfrm>
            <a:off x="2585699" y="6538885"/>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4" name="正方形/長方形 153">
            <a:extLst>
              <a:ext uri="{FF2B5EF4-FFF2-40B4-BE49-F238E27FC236}">
                <a16:creationId xmlns:a16="http://schemas.microsoft.com/office/drawing/2014/main" id="{B9DF3D58-34E3-48B1-9020-2A813DBB1285}"/>
              </a:ext>
            </a:extLst>
          </p:cNvPr>
          <p:cNvSpPr/>
          <p:nvPr/>
        </p:nvSpPr>
        <p:spPr>
          <a:xfrm>
            <a:off x="4695479" y="6129628"/>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5" name="正方形/長方形 154">
            <a:extLst>
              <a:ext uri="{FF2B5EF4-FFF2-40B4-BE49-F238E27FC236}">
                <a16:creationId xmlns:a16="http://schemas.microsoft.com/office/drawing/2014/main" id="{EAE3D935-D0BD-DEDC-9F3B-7C13C0E00FF2}"/>
              </a:ext>
            </a:extLst>
          </p:cNvPr>
          <p:cNvSpPr/>
          <p:nvPr/>
        </p:nvSpPr>
        <p:spPr>
          <a:xfrm>
            <a:off x="4686987" y="6273164"/>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6" name="正方形/長方形 155">
            <a:extLst>
              <a:ext uri="{FF2B5EF4-FFF2-40B4-BE49-F238E27FC236}">
                <a16:creationId xmlns:a16="http://schemas.microsoft.com/office/drawing/2014/main" id="{0C623FB4-7400-2EB0-CB7A-55B3990B5126}"/>
              </a:ext>
            </a:extLst>
          </p:cNvPr>
          <p:cNvSpPr/>
          <p:nvPr/>
        </p:nvSpPr>
        <p:spPr>
          <a:xfrm>
            <a:off x="4669224" y="6402125"/>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7" name="正方形/長方形 156">
            <a:extLst>
              <a:ext uri="{FF2B5EF4-FFF2-40B4-BE49-F238E27FC236}">
                <a16:creationId xmlns:a16="http://schemas.microsoft.com/office/drawing/2014/main" id="{4A75496F-6596-7A42-7FA8-6F90389CEDB8}"/>
              </a:ext>
            </a:extLst>
          </p:cNvPr>
          <p:cNvSpPr/>
          <p:nvPr/>
        </p:nvSpPr>
        <p:spPr>
          <a:xfrm>
            <a:off x="4686987" y="6554253"/>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8" name="正方形/長方形 157">
            <a:extLst>
              <a:ext uri="{FF2B5EF4-FFF2-40B4-BE49-F238E27FC236}">
                <a16:creationId xmlns:a16="http://schemas.microsoft.com/office/drawing/2014/main" id="{9BE100D9-EE80-1AF0-AF96-721A86ACBB96}"/>
              </a:ext>
            </a:extLst>
          </p:cNvPr>
          <p:cNvSpPr/>
          <p:nvPr/>
        </p:nvSpPr>
        <p:spPr>
          <a:xfrm>
            <a:off x="5369715" y="6115119"/>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9" name="正方形/長方形 158">
            <a:extLst>
              <a:ext uri="{FF2B5EF4-FFF2-40B4-BE49-F238E27FC236}">
                <a16:creationId xmlns:a16="http://schemas.microsoft.com/office/drawing/2014/main" id="{0191187B-3B57-E7FB-1BCF-1B53BD3C41E7}"/>
              </a:ext>
            </a:extLst>
          </p:cNvPr>
          <p:cNvSpPr/>
          <p:nvPr/>
        </p:nvSpPr>
        <p:spPr>
          <a:xfrm>
            <a:off x="5381120" y="6266254"/>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0" name="正方形/長方形 159">
            <a:extLst>
              <a:ext uri="{FF2B5EF4-FFF2-40B4-BE49-F238E27FC236}">
                <a16:creationId xmlns:a16="http://schemas.microsoft.com/office/drawing/2014/main" id="{87BCB01A-C7FF-BBFB-16D9-50CB1E162F0E}"/>
              </a:ext>
            </a:extLst>
          </p:cNvPr>
          <p:cNvSpPr/>
          <p:nvPr/>
        </p:nvSpPr>
        <p:spPr>
          <a:xfrm>
            <a:off x="5365656" y="6409705"/>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1" name="正方形/長方形 160">
            <a:extLst>
              <a:ext uri="{FF2B5EF4-FFF2-40B4-BE49-F238E27FC236}">
                <a16:creationId xmlns:a16="http://schemas.microsoft.com/office/drawing/2014/main" id="{8EFC11B0-BD85-4EAA-1E8C-268F303DCA3B}"/>
              </a:ext>
            </a:extLst>
          </p:cNvPr>
          <p:cNvSpPr/>
          <p:nvPr/>
        </p:nvSpPr>
        <p:spPr>
          <a:xfrm>
            <a:off x="5390690" y="6538885"/>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2" name="正方形/長方形 161">
            <a:extLst>
              <a:ext uri="{FF2B5EF4-FFF2-40B4-BE49-F238E27FC236}">
                <a16:creationId xmlns:a16="http://schemas.microsoft.com/office/drawing/2014/main" id="{ECF598A2-2D0C-5F71-0050-B37F16859463}"/>
              </a:ext>
            </a:extLst>
          </p:cNvPr>
          <p:cNvSpPr/>
          <p:nvPr/>
        </p:nvSpPr>
        <p:spPr>
          <a:xfrm>
            <a:off x="5353913" y="6705273"/>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正方形/長方形 162">
            <a:extLst>
              <a:ext uri="{FF2B5EF4-FFF2-40B4-BE49-F238E27FC236}">
                <a16:creationId xmlns:a16="http://schemas.microsoft.com/office/drawing/2014/main" id="{A590CF03-222A-D6C5-1540-92DDF07F779E}"/>
              </a:ext>
            </a:extLst>
          </p:cNvPr>
          <p:cNvSpPr/>
          <p:nvPr/>
        </p:nvSpPr>
        <p:spPr>
          <a:xfrm>
            <a:off x="6055156" y="6695645"/>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4" name="正方形/長方形 163">
            <a:extLst>
              <a:ext uri="{FF2B5EF4-FFF2-40B4-BE49-F238E27FC236}">
                <a16:creationId xmlns:a16="http://schemas.microsoft.com/office/drawing/2014/main" id="{97DDE975-4C8A-A2DC-6F5B-A3774ABD50B8}"/>
              </a:ext>
            </a:extLst>
          </p:cNvPr>
          <p:cNvSpPr/>
          <p:nvPr/>
        </p:nvSpPr>
        <p:spPr>
          <a:xfrm>
            <a:off x="6073544" y="6535652"/>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正方形/長方形 164">
            <a:extLst>
              <a:ext uri="{FF2B5EF4-FFF2-40B4-BE49-F238E27FC236}">
                <a16:creationId xmlns:a16="http://schemas.microsoft.com/office/drawing/2014/main" id="{ED71EAEC-0D5B-ECC4-52DD-AFA9385885B7}"/>
              </a:ext>
            </a:extLst>
          </p:cNvPr>
          <p:cNvSpPr/>
          <p:nvPr/>
        </p:nvSpPr>
        <p:spPr>
          <a:xfrm>
            <a:off x="6047881" y="6409705"/>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6" name="正方形/長方形 165">
            <a:extLst>
              <a:ext uri="{FF2B5EF4-FFF2-40B4-BE49-F238E27FC236}">
                <a16:creationId xmlns:a16="http://schemas.microsoft.com/office/drawing/2014/main" id="{A415AF07-3719-AA01-24E5-386C8DE48E9F}"/>
              </a:ext>
            </a:extLst>
          </p:cNvPr>
          <p:cNvSpPr/>
          <p:nvPr/>
        </p:nvSpPr>
        <p:spPr>
          <a:xfrm>
            <a:off x="6084823" y="6254282"/>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正方形/長方形 166">
            <a:extLst>
              <a:ext uri="{FF2B5EF4-FFF2-40B4-BE49-F238E27FC236}">
                <a16:creationId xmlns:a16="http://schemas.microsoft.com/office/drawing/2014/main" id="{7030FECA-046B-EAEE-5576-239E0207F7E9}"/>
              </a:ext>
            </a:extLst>
          </p:cNvPr>
          <p:cNvSpPr/>
          <p:nvPr/>
        </p:nvSpPr>
        <p:spPr>
          <a:xfrm>
            <a:off x="6063057" y="6109130"/>
            <a:ext cx="419009"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8" name="正方形/長方形 167">
            <a:extLst>
              <a:ext uri="{FF2B5EF4-FFF2-40B4-BE49-F238E27FC236}">
                <a16:creationId xmlns:a16="http://schemas.microsoft.com/office/drawing/2014/main" id="{B8D86EF9-7C12-7531-E601-CDBC060C524C}"/>
              </a:ext>
            </a:extLst>
          </p:cNvPr>
          <p:cNvSpPr/>
          <p:nvPr/>
        </p:nvSpPr>
        <p:spPr>
          <a:xfrm>
            <a:off x="2823535" y="5968388"/>
            <a:ext cx="72000"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9" name="正方形/長方形 168">
            <a:extLst>
              <a:ext uri="{FF2B5EF4-FFF2-40B4-BE49-F238E27FC236}">
                <a16:creationId xmlns:a16="http://schemas.microsoft.com/office/drawing/2014/main" id="{476E4E4A-22D9-DC0C-4AE7-7FBB2B38D789}"/>
              </a:ext>
            </a:extLst>
          </p:cNvPr>
          <p:cNvSpPr/>
          <p:nvPr/>
        </p:nvSpPr>
        <p:spPr>
          <a:xfrm>
            <a:off x="3515819" y="5985430"/>
            <a:ext cx="72000"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0" name="正方形/長方形 169">
            <a:extLst>
              <a:ext uri="{FF2B5EF4-FFF2-40B4-BE49-F238E27FC236}">
                <a16:creationId xmlns:a16="http://schemas.microsoft.com/office/drawing/2014/main" id="{F05077A8-8E0A-54AE-88DA-89317BD3D7F9}"/>
              </a:ext>
            </a:extLst>
          </p:cNvPr>
          <p:cNvSpPr/>
          <p:nvPr/>
        </p:nvSpPr>
        <p:spPr>
          <a:xfrm>
            <a:off x="4206843" y="5977696"/>
            <a:ext cx="72000"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1" name="正方形/長方形 170">
            <a:extLst>
              <a:ext uri="{FF2B5EF4-FFF2-40B4-BE49-F238E27FC236}">
                <a16:creationId xmlns:a16="http://schemas.microsoft.com/office/drawing/2014/main" id="{ED4FA954-9175-E0E3-7036-1BB1D5A2AFAE}"/>
              </a:ext>
            </a:extLst>
          </p:cNvPr>
          <p:cNvSpPr/>
          <p:nvPr/>
        </p:nvSpPr>
        <p:spPr>
          <a:xfrm>
            <a:off x="4896491" y="5978180"/>
            <a:ext cx="72000"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2" name="正方形/長方形 171">
            <a:extLst>
              <a:ext uri="{FF2B5EF4-FFF2-40B4-BE49-F238E27FC236}">
                <a16:creationId xmlns:a16="http://schemas.microsoft.com/office/drawing/2014/main" id="{A241B754-F3FB-EEEB-1120-8BFF993D6BE9}"/>
              </a:ext>
            </a:extLst>
          </p:cNvPr>
          <p:cNvSpPr/>
          <p:nvPr/>
        </p:nvSpPr>
        <p:spPr>
          <a:xfrm>
            <a:off x="5580117" y="5980427"/>
            <a:ext cx="72000"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3" name="正方形/長方形 172">
            <a:extLst>
              <a:ext uri="{FF2B5EF4-FFF2-40B4-BE49-F238E27FC236}">
                <a16:creationId xmlns:a16="http://schemas.microsoft.com/office/drawing/2014/main" id="{0382261A-AF8F-85F2-A1E8-895E33D4E24F}"/>
              </a:ext>
            </a:extLst>
          </p:cNvPr>
          <p:cNvSpPr/>
          <p:nvPr/>
        </p:nvSpPr>
        <p:spPr>
          <a:xfrm>
            <a:off x="6275098" y="5977695"/>
            <a:ext cx="72000" cy="88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 name="正方形/長方形 173">
            <a:extLst>
              <a:ext uri="{FF2B5EF4-FFF2-40B4-BE49-F238E27FC236}">
                <a16:creationId xmlns:a16="http://schemas.microsoft.com/office/drawing/2014/main" id="{1E677C84-F6FD-283A-5819-2E080DDB793D}"/>
              </a:ext>
            </a:extLst>
          </p:cNvPr>
          <p:cNvSpPr/>
          <p:nvPr/>
        </p:nvSpPr>
        <p:spPr>
          <a:xfrm>
            <a:off x="2287614" y="7042795"/>
            <a:ext cx="2617370" cy="1940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 name="正方形/長方形 174">
            <a:extLst>
              <a:ext uri="{FF2B5EF4-FFF2-40B4-BE49-F238E27FC236}">
                <a16:creationId xmlns:a16="http://schemas.microsoft.com/office/drawing/2014/main" id="{C27ECE8F-EC8B-A081-526E-2E751EE0DBF8}"/>
              </a:ext>
            </a:extLst>
          </p:cNvPr>
          <p:cNvSpPr/>
          <p:nvPr/>
        </p:nvSpPr>
        <p:spPr>
          <a:xfrm>
            <a:off x="2292810" y="7273356"/>
            <a:ext cx="2617370" cy="1940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 name="正方形/長方形 175">
            <a:extLst>
              <a:ext uri="{FF2B5EF4-FFF2-40B4-BE49-F238E27FC236}">
                <a16:creationId xmlns:a16="http://schemas.microsoft.com/office/drawing/2014/main" id="{09B474F4-43B4-60DD-0C23-84ABEC4F6C80}"/>
              </a:ext>
            </a:extLst>
          </p:cNvPr>
          <p:cNvSpPr/>
          <p:nvPr/>
        </p:nvSpPr>
        <p:spPr>
          <a:xfrm>
            <a:off x="2282047" y="7652500"/>
            <a:ext cx="2617370" cy="19402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7" name="正方形/長方形 176">
            <a:extLst>
              <a:ext uri="{FF2B5EF4-FFF2-40B4-BE49-F238E27FC236}">
                <a16:creationId xmlns:a16="http://schemas.microsoft.com/office/drawing/2014/main" id="{31E81589-9203-23D3-0286-14FAC215C551}"/>
              </a:ext>
            </a:extLst>
          </p:cNvPr>
          <p:cNvSpPr/>
          <p:nvPr/>
        </p:nvSpPr>
        <p:spPr>
          <a:xfrm>
            <a:off x="2282047" y="7926982"/>
            <a:ext cx="2617370"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8" name="正方形/長方形 177">
            <a:extLst>
              <a:ext uri="{FF2B5EF4-FFF2-40B4-BE49-F238E27FC236}">
                <a16:creationId xmlns:a16="http://schemas.microsoft.com/office/drawing/2014/main" id="{8C6688C5-1D2A-88E3-6DF5-265CE89AF018}"/>
              </a:ext>
            </a:extLst>
          </p:cNvPr>
          <p:cNvSpPr/>
          <p:nvPr/>
        </p:nvSpPr>
        <p:spPr>
          <a:xfrm>
            <a:off x="2271660" y="7513607"/>
            <a:ext cx="2617370"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 name="正方形/長方形 178">
            <a:extLst>
              <a:ext uri="{FF2B5EF4-FFF2-40B4-BE49-F238E27FC236}">
                <a16:creationId xmlns:a16="http://schemas.microsoft.com/office/drawing/2014/main" id="{043378EA-D403-3700-68D1-90EF830DC004}"/>
              </a:ext>
            </a:extLst>
          </p:cNvPr>
          <p:cNvSpPr/>
          <p:nvPr/>
        </p:nvSpPr>
        <p:spPr>
          <a:xfrm>
            <a:off x="3193062" y="8369429"/>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 name="正方形/長方形 179">
            <a:extLst>
              <a:ext uri="{FF2B5EF4-FFF2-40B4-BE49-F238E27FC236}">
                <a16:creationId xmlns:a16="http://schemas.microsoft.com/office/drawing/2014/main" id="{432C1DD9-A3CD-E670-826B-8FBAEC9551A2}"/>
              </a:ext>
            </a:extLst>
          </p:cNvPr>
          <p:cNvSpPr/>
          <p:nvPr/>
        </p:nvSpPr>
        <p:spPr>
          <a:xfrm>
            <a:off x="4173698" y="8341667"/>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 name="正方形/長方形 180">
            <a:extLst>
              <a:ext uri="{FF2B5EF4-FFF2-40B4-BE49-F238E27FC236}">
                <a16:creationId xmlns:a16="http://schemas.microsoft.com/office/drawing/2014/main" id="{8BDAF505-A89C-F9BD-EC6E-01FB616C4E0D}"/>
              </a:ext>
            </a:extLst>
          </p:cNvPr>
          <p:cNvSpPr/>
          <p:nvPr/>
        </p:nvSpPr>
        <p:spPr>
          <a:xfrm>
            <a:off x="5017978" y="8349351"/>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 name="正方形/長方形 181">
            <a:extLst>
              <a:ext uri="{FF2B5EF4-FFF2-40B4-BE49-F238E27FC236}">
                <a16:creationId xmlns:a16="http://schemas.microsoft.com/office/drawing/2014/main" id="{995BA240-3F94-EBD5-4A5A-A9CC8A38F826}"/>
              </a:ext>
            </a:extLst>
          </p:cNvPr>
          <p:cNvSpPr/>
          <p:nvPr/>
        </p:nvSpPr>
        <p:spPr>
          <a:xfrm>
            <a:off x="6021843" y="8355017"/>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 name="正方形/長方形 182">
            <a:extLst>
              <a:ext uri="{FF2B5EF4-FFF2-40B4-BE49-F238E27FC236}">
                <a16:creationId xmlns:a16="http://schemas.microsoft.com/office/drawing/2014/main" id="{2A69EBC0-F739-9136-C679-8519A405374D}"/>
              </a:ext>
            </a:extLst>
          </p:cNvPr>
          <p:cNvSpPr/>
          <p:nvPr/>
        </p:nvSpPr>
        <p:spPr>
          <a:xfrm>
            <a:off x="5972263" y="8549300"/>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正方形/長方形 183">
            <a:extLst>
              <a:ext uri="{FF2B5EF4-FFF2-40B4-BE49-F238E27FC236}">
                <a16:creationId xmlns:a16="http://schemas.microsoft.com/office/drawing/2014/main" id="{850EEF60-145D-3057-89F8-C1B4DA55AD3A}"/>
              </a:ext>
            </a:extLst>
          </p:cNvPr>
          <p:cNvSpPr/>
          <p:nvPr/>
        </p:nvSpPr>
        <p:spPr>
          <a:xfrm>
            <a:off x="5986540" y="8692836"/>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 name="正方形/長方形 184">
            <a:extLst>
              <a:ext uri="{FF2B5EF4-FFF2-40B4-BE49-F238E27FC236}">
                <a16:creationId xmlns:a16="http://schemas.microsoft.com/office/drawing/2014/main" id="{B4DF0DC1-E718-E9FE-091B-6F57DF6F9589}"/>
              </a:ext>
            </a:extLst>
          </p:cNvPr>
          <p:cNvSpPr/>
          <p:nvPr/>
        </p:nvSpPr>
        <p:spPr>
          <a:xfrm>
            <a:off x="5079179" y="8707861"/>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正方形/長方形 185">
            <a:extLst>
              <a:ext uri="{FF2B5EF4-FFF2-40B4-BE49-F238E27FC236}">
                <a16:creationId xmlns:a16="http://schemas.microsoft.com/office/drawing/2014/main" id="{D46BEB0C-0D3D-88E6-0C69-81B0CCF4F957}"/>
              </a:ext>
            </a:extLst>
          </p:cNvPr>
          <p:cNvSpPr/>
          <p:nvPr/>
        </p:nvSpPr>
        <p:spPr>
          <a:xfrm>
            <a:off x="5084330" y="8539247"/>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 name="正方形/長方形 186">
            <a:extLst>
              <a:ext uri="{FF2B5EF4-FFF2-40B4-BE49-F238E27FC236}">
                <a16:creationId xmlns:a16="http://schemas.microsoft.com/office/drawing/2014/main" id="{C73796D8-8627-0847-73B4-5A1DFBB29F9E}"/>
              </a:ext>
            </a:extLst>
          </p:cNvPr>
          <p:cNvSpPr/>
          <p:nvPr/>
        </p:nvSpPr>
        <p:spPr>
          <a:xfrm>
            <a:off x="4191461" y="8549300"/>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 name="正方形/長方形 187">
            <a:extLst>
              <a:ext uri="{FF2B5EF4-FFF2-40B4-BE49-F238E27FC236}">
                <a16:creationId xmlns:a16="http://schemas.microsoft.com/office/drawing/2014/main" id="{22B3BEBA-5E42-802C-89E0-66DB456B461F}"/>
              </a:ext>
            </a:extLst>
          </p:cNvPr>
          <p:cNvSpPr/>
          <p:nvPr/>
        </p:nvSpPr>
        <p:spPr>
          <a:xfrm>
            <a:off x="4189464" y="8699286"/>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 name="正方形/長方形 188">
            <a:extLst>
              <a:ext uri="{FF2B5EF4-FFF2-40B4-BE49-F238E27FC236}">
                <a16:creationId xmlns:a16="http://schemas.microsoft.com/office/drawing/2014/main" id="{F1D5EF05-CF73-0D74-1DB5-1CC363F4C5DD}"/>
              </a:ext>
            </a:extLst>
          </p:cNvPr>
          <p:cNvSpPr/>
          <p:nvPr/>
        </p:nvSpPr>
        <p:spPr>
          <a:xfrm>
            <a:off x="3281322" y="8549300"/>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 name="正方形/長方形 189">
            <a:extLst>
              <a:ext uri="{FF2B5EF4-FFF2-40B4-BE49-F238E27FC236}">
                <a16:creationId xmlns:a16="http://schemas.microsoft.com/office/drawing/2014/main" id="{3BF917BE-07DB-C448-6B61-CFD8AB3B60A9}"/>
              </a:ext>
            </a:extLst>
          </p:cNvPr>
          <p:cNvSpPr/>
          <p:nvPr/>
        </p:nvSpPr>
        <p:spPr>
          <a:xfrm>
            <a:off x="3289006" y="8699286"/>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1" name="正方形/長方形 190">
            <a:extLst>
              <a:ext uri="{FF2B5EF4-FFF2-40B4-BE49-F238E27FC236}">
                <a16:creationId xmlns:a16="http://schemas.microsoft.com/office/drawing/2014/main" id="{E1AFF558-381C-62D0-C650-4AD9970EFC41}"/>
              </a:ext>
            </a:extLst>
          </p:cNvPr>
          <p:cNvSpPr/>
          <p:nvPr/>
        </p:nvSpPr>
        <p:spPr>
          <a:xfrm>
            <a:off x="3281493" y="8893569"/>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2" name="正方形/長方形 191">
            <a:extLst>
              <a:ext uri="{FF2B5EF4-FFF2-40B4-BE49-F238E27FC236}">
                <a16:creationId xmlns:a16="http://schemas.microsoft.com/office/drawing/2014/main" id="{31BAFA24-C07F-286C-C500-9A036D0E5287}"/>
              </a:ext>
            </a:extLst>
          </p:cNvPr>
          <p:cNvSpPr/>
          <p:nvPr/>
        </p:nvSpPr>
        <p:spPr>
          <a:xfrm>
            <a:off x="4196256" y="8878115"/>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3" name="正方形/長方形 192">
            <a:extLst>
              <a:ext uri="{FF2B5EF4-FFF2-40B4-BE49-F238E27FC236}">
                <a16:creationId xmlns:a16="http://schemas.microsoft.com/office/drawing/2014/main" id="{8FB35C71-8C29-27AE-10C1-4AE09ACA76FE}"/>
              </a:ext>
            </a:extLst>
          </p:cNvPr>
          <p:cNvSpPr/>
          <p:nvPr/>
        </p:nvSpPr>
        <p:spPr>
          <a:xfrm>
            <a:off x="3004457" y="9245654"/>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4" name="正方形/長方形 193">
            <a:extLst>
              <a:ext uri="{FF2B5EF4-FFF2-40B4-BE49-F238E27FC236}">
                <a16:creationId xmlns:a16="http://schemas.microsoft.com/office/drawing/2014/main" id="{0800DC79-04F6-4FC4-455D-548740BE106B}"/>
              </a:ext>
            </a:extLst>
          </p:cNvPr>
          <p:cNvSpPr/>
          <p:nvPr/>
        </p:nvSpPr>
        <p:spPr>
          <a:xfrm>
            <a:off x="1565224" y="9245654"/>
            <a:ext cx="495526" cy="1014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5" name="正方形/長方形 194">
            <a:extLst>
              <a:ext uri="{FF2B5EF4-FFF2-40B4-BE49-F238E27FC236}">
                <a16:creationId xmlns:a16="http://schemas.microsoft.com/office/drawing/2014/main" id="{517EDBB8-6BCE-4DE6-00BF-DBA339ADA640}"/>
              </a:ext>
            </a:extLst>
          </p:cNvPr>
          <p:cNvSpPr/>
          <p:nvPr/>
        </p:nvSpPr>
        <p:spPr>
          <a:xfrm>
            <a:off x="1317461" y="9268706"/>
            <a:ext cx="127137" cy="5074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6" name="正方形/長方形 195">
            <a:extLst>
              <a:ext uri="{FF2B5EF4-FFF2-40B4-BE49-F238E27FC236}">
                <a16:creationId xmlns:a16="http://schemas.microsoft.com/office/drawing/2014/main" id="{7F688752-133A-43F8-A5AD-92DF03F783FE}"/>
              </a:ext>
            </a:extLst>
          </p:cNvPr>
          <p:cNvSpPr/>
          <p:nvPr/>
        </p:nvSpPr>
        <p:spPr>
          <a:xfrm>
            <a:off x="1323863" y="9410663"/>
            <a:ext cx="216000" cy="72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9" name="正方形/長方形 198">
            <a:extLst>
              <a:ext uri="{FF2B5EF4-FFF2-40B4-BE49-F238E27FC236}">
                <a16:creationId xmlns:a16="http://schemas.microsoft.com/office/drawing/2014/main" id="{A7822984-F55B-60FD-0D2A-0AD61B6F94B5}"/>
              </a:ext>
            </a:extLst>
          </p:cNvPr>
          <p:cNvSpPr/>
          <p:nvPr/>
        </p:nvSpPr>
        <p:spPr>
          <a:xfrm>
            <a:off x="1208753" y="2662099"/>
            <a:ext cx="356471" cy="12302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8" name="テキスト ボックス 197">
            <a:extLst>
              <a:ext uri="{FF2B5EF4-FFF2-40B4-BE49-F238E27FC236}">
                <a16:creationId xmlns:a16="http://schemas.microsoft.com/office/drawing/2014/main" id="{5077DF10-96B7-83CF-8A03-9401E2025E1F}"/>
              </a:ext>
            </a:extLst>
          </p:cNvPr>
          <p:cNvSpPr txBox="1"/>
          <p:nvPr/>
        </p:nvSpPr>
        <p:spPr>
          <a:xfrm>
            <a:off x="1130378" y="2646945"/>
            <a:ext cx="492443" cy="184666"/>
          </a:xfrm>
          <a:prstGeom prst="rect">
            <a:avLst/>
          </a:prstGeom>
          <a:noFill/>
        </p:spPr>
        <p:txBody>
          <a:bodyPr wrap="none" rtlCol="0">
            <a:spAutoFit/>
          </a:bodyPr>
          <a:lstStyle/>
          <a:p>
            <a:r>
              <a:rPr kumimoji="1" lang="ja-JP" altLang="en-US" sz="600">
                <a:latin typeface="BIZ UDP明朝 Medium" panose="02020500000000000000" pitchFamily="18" charset="-128"/>
                <a:ea typeface="BIZ UDP明朝 Medium" panose="02020500000000000000" pitchFamily="18" charset="-128"/>
              </a:rPr>
              <a:t>書類選考</a:t>
            </a:r>
          </a:p>
        </p:txBody>
      </p:sp>
      <p:sp>
        <p:nvSpPr>
          <p:cNvPr id="201" name="正方形/長方形 200">
            <a:extLst>
              <a:ext uri="{FF2B5EF4-FFF2-40B4-BE49-F238E27FC236}">
                <a16:creationId xmlns:a16="http://schemas.microsoft.com/office/drawing/2014/main" id="{81FE3F81-88A4-95AE-070D-5F3B07148DC4}"/>
              </a:ext>
            </a:extLst>
          </p:cNvPr>
          <p:cNvSpPr/>
          <p:nvPr/>
        </p:nvSpPr>
        <p:spPr>
          <a:xfrm>
            <a:off x="2000841" y="2849601"/>
            <a:ext cx="699517" cy="17581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0" name="テキスト ボックス 199">
            <a:extLst>
              <a:ext uri="{FF2B5EF4-FFF2-40B4-BE49-F238E27FC236}">
                <a16:creationId xmlns:a16="http://schemas.microsoft.com/office/drawing/2014/main" id="{0179A73B-ACD9-438A-041D-757EA470CB6B}"/>
              </a:ext>
            </a:extLst>
          </p:cNvPr>
          <p:cNvSpPr txBox="1"/>
          <p:nvPr/>
        </p:nvSpPr>
        <p:spPr>
          <a:xfrm>
            <a:off x="1931358" y="2826230"/>
            <a:ext cx="793807" cy="176972"/>
          </a:xfrm>
          <a:prstGeom prst="rect">
            <a:avLst/>
          </a:prstGeom>
          <a:noFill/>
        </p:spPr>
        <p:txBody>
          <a:bodyPr wrap="none" rtlCol="0">
            <a:spAutoFit/>
          </a:bodyPr>
          <a:lstStyle/>
          <a:p>
            <a:r>
              <a:rPr kumimoji="1" lang="ja-JP" altLang="en-US" sz="550">
                <a:latin typeface="BIZ UDP明朝 Medium" panose="02020500000000000000" pitchFamily="18" charset="-128"/>
                <a:ea typeface="BIZ UDP明朝 Medium" panose="02020500000000000000" pitchFamily="18" charset="-128"/>
              </a:rPr>
              <a:t>英語　　作文　　専門</a:t>
            </a:r>
          </a:p>
        </p:txBody>
      </p:sp>
      <p:grpSp>
        <p:nvGrpSpPr>
          <p:cNvPr id="54" name="object 2"/>
          <p:cNvGrpSpPr/>
          <p:nvPr/>
        </p:nvGrpSpPr>
        <p:grpSpPr>
          <a:xfrm>
            <a:off x="3415956" y="10148442"/>
            <a:ext cx="424815" cy="91440"/>
            <a:chOff x="3415956" y="10148442"/>
            <a:chExt cx="424815" cy="91440"/>
          </a:xfrm>
        </p:grpSpPr>
        <p:sp>
          <p:nvSpPr>
            <p:cNvPr id="55" name="object 3"/>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97" name="object 4"/>
            <p:cNvPicPr/>
            <p:nvPr/>
          </p:nvPicPr>
          <p:blipFill>
            <a:blip r:embed="rId26" cstate="print"/>
            <a:stretch>
              <a:fillRect/>
            </a:stretch>
          </p:blipFill>
          <p:spPr>
            <a:xfrm>
              <a:off x="3673220" y="10148442"/>
              <a:ext cx="100469" cy="91325"/>
            </a:xfrm>
            <a:prstGeom prst="rect">
              <a:avLst/>
            </a:prstGeom>
          </p:spPr>
        </p:pic>
        <p:sp>
          <p:nvSpPr>
            <p:cNvPr id="202" name="object 5"/>
            <p:cNvSpPr/>
            <p:nvPr/>
          </p:nvSpPr>
          <p:spPr>
            <a:xfrm>
              <a:off x="3808704" y="10148442"/>
              <a:ext cx="32384" cy="91440"/>
            </a:xfrm>
            <a:custGeom>
              <a:avLst/>
              <a:gdLst/>
              <a:ahLst/>
              <a:cxnLst/>
              <a:rect l="l" t="t" r="r" b="b"/>
              <a:pathLst>
                <a:path w="32385" h="91440">
                  <a:moveTo>
                    <a:pt x="28930" y="91325"/>
                  </a:moveTo>
                  <a:lnTo>
                    <a:pt x="22821" y="91325"/>
                  </a:lnTo>
                  <a:lnTo>
                    <a:pt x="21285" y="89788"/>
                  </a:lnTo>
                  <a:lnTo>
                    <a:pt x="21285" y="25844"/>
                  </a:lnTo>
                  <a:lnTo>
                    <a:pt x="0" y="25844"/>
                  </a:lnTo>
                  <a:lnTo>
                    <a:pt x="0" y="19748"/>
                  </a:lnTo>
                  <a:lnTo>
                    <a:pt x="1498" y="19748"/>
                  </a:lnTo>
                  <a:lnTo>
                    <a:pt x="7594" y="18249"/>
                  </a:lnTo>
                  <a:lnTo>
                    <a:pt x="16725" y="16713"/>
                  </a:lnTo>
                  <a:lnTo>
                    <a:pt x="19799" y="10617"/>
                  </a:lnTo>
                  <a:lnTo>
                    <a:pt x="22821" y="4559"/>
                  </a:lnTo>
                  <a:lnTo>
                    <a:pt x="22821" y="3022"/>
                  </a:lnTo>
                  <a:lnTo>
                    <a:pt x="24358" y="0"/>
                  </a:lnTo>
                  <a:lnTo>
                    <a:pt x="28930" y="0"/>
                  </a:lnTo>
                  <a:lnTo>
                    <a:pt x="31953" y="3022"/>
                  </a:lnTo>
                  <a:lnTo>
                    <a:pt x="31953" y="89788"/>
                  </a:lnTo>
                  <a:lnTo>
                    <a:pt x="28930" y="91325"/>
                  </a:lnTo>
                  <a:close/>
                </a:path>
              </a:pathLst>
            </a:custGeom>
            <a:solidFill>
              <a:srgbClr val="4D4D4F"/>
            </a:solidFill>
          </p:spPr>
          <p:txBody>
            <a:bodyPr wrap="square" lIns="0" tIns="0" rIns="0" bIns="0" rtlCol="0"/>
            <a:lstStyle/>
            <a:p>
              <a:endParaRPr/>
            </a:p>
          </p:txBody>
        </p:sp>
      </p:grpSp>
      <p:sp>
        <p:nvSpPr>
          <p:cNvPr id="203" name="object 6"/>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object 6"/>
          <p:cNvGrpSpPr/>
          <p:nvPr/>
        </p:nvGrpSpPr>
        <p:grpSpPr>
          <a:xfrm>
            <a:off x="709358" y="5600"/>
            <a:ext cx="6842759" cy="717550"/>
            <a:chOff x="709358" y="5600"/>
            <a:chExt cx="6842759" cy="717550"/>
          </a:xfrm>
        </p:grpSpPr>
        <p:sp>
          <p:nvSpPr>
            <p:cNvPr id="7" name="object 7"/>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8" name="object 8"/>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9" name="object 9"/>
            <p:cNvPicPr/>
            <p:nvPr/>
          </p:nvPicPr>
          <p:blipFill>
            <a:blip r:embed="rId2" cstate="print"/>
            <a:stretch>
              <a:fillRect/>
            </a:stretch>
          </p:blipFill>
          <p:spPr>
            <a:xfrm>
              <a:off x="1003147" y="366369"/>
              <a:ext cx="462813" cy="170497"/>
            </a:xfrm>
            <a:prstGeom prst="rect">
              <a:avLst/>
            </a:prstGeom>
          </p:spPr>
        </p:pic>
        <p:sp>
          <p:nvSpPr>
            <p:cNvPr id="10" name="object 10"/>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11" name="object 11"/>
            <p:cNvPicPr/>
            <p:nvPr/>
          </p:nvPicPr>
          <p:blipFill>
            <a:blip r:embed="rId3" cstate="print"/>
            <a:stretch>
              <a:fillRect/>
            </a:stretch>
          </p:blipFill>
          <p:spPr>
            <a:xfrm>
              <a:off x="1656206" y="366369"/>
              <a:ext cx="528243" cy="170497"/>
            </a:xfrm>
            <a:prstGeom prst="rect">
              <a:avLst/>
            </a:prstGeom>
          </p:spPr>
        </p:pic>
        <p:sp>
          <p:nvSpPr>
            <p:cNvPr id="12" name="object 12"/>
            <p:cNvSpPr/>
            <p:nvPr/>
          </p:nvSpPr>
          <p:spPr>
            <a:xfrm>
              <a:off x="2262085" y="433336"/>
              <a:ext cx="36830" cy="36830"/>
            </a:xfrm>
            <a:custGeom>
              <a:avLst/>
              <a:gdLst/>
              <a:ahLst/>
              <a:cxnLst/>
              <a:rect l="l" t="t" r="r" b="b"/>
              <a:pathLst>
                <a:path w="36830" h="36829">
                  <a:moveTo>
                    <a:pt x="18262" y="36563"/>
                  </a:moveTo>
                  <a:lnTo>
                    <a:pt x="10908" y="35202"/>
                  </a:lnTo>
                  <a:lnTo>
                    <a:pt x="5130" y="31408"/>
                  </a:lnTo>
                  <a:lnTo>
                    <a:pt x="1353" y="25617"/>
                  </a:lnTo>
                  <a:lnTo>
                    <a:pt x="0" y="18262"/>
                  </a:lnTo>
                  <a:lnTo>
                    <a:pt x="1353" y="10929"/>
                  </a:lnTo>
                  <a:lnTo>
                    <a:pt x="5130" y="5149"/>
                  </a:lnTo>
                  <a:lnTo>
                    <a:pt x="10908" y="1360"/>
                  </a:lnTo>
                  <a:lnTo>
                    <a:pt x="18262" y="0"/>
                  </a:lnTo>
                  <a:lnTo>
                    <a:pt x="25614" y="1360"/>
                  </a:lnTo>
                  <a:lnTo>
                    <a:pt x="31388" y="5149"/>
                  </a:lnTo>
                  <a:lnTo>
                    <a:pt x="35161" y="10929"/>
                  </a:lnTo>
                  <a:lnTo>
                    <a:pt x="36512" y="18262"/>
                  </a:lnTo>
                  <a:lnTo>
                    <a:pt x="35161" y="25617"/>
                  </a:lnTo>
                  <a:lnTo>
                    <a:pt x="31388" y="31408"/>
                  </a:lnTo>
                  <a:lnTo>
                    <a:pt x="25614" y="35202"/>
                  </a:lnTo>
                  <a:lnTo>
                    <a:pt x="18262" y="36563"/>
                  </a:lnTo>
                  <a:close/>
                </a:path>
              </a:pathLst>
            </a:custGeom>
            <a:solidFill>
              <a:srgbClr val="4D4D4F"/>
            </a:solidFill>
          </p:spPr>
          <p:txBody>
            <a:bodyPr wrap="square" lIns="0" tIns="0" rIns="0" bIns="0" rtlCol="0"/>
            <a:lstStyle/>
            <a:p>
              <a:endParaRPr/>
            </a:p>
          </p:txBody>
        </p:sp>
        <p:pic>
          <p:nvPicPr>
            <p:cNvPr id="13" name="object 13"/>
            <p:cNvPicPr/>
            <p:nvPr/>
          </p:nvPicPr>
          <p:blipFill>
            <a:blip r:embed="rId4" cstate="print"/>
            <a:stretch>
              <a:fillRect/>
            </a:stretch>
          </p:blipFill>
          <p:spPr>
            <a:xfrm>
              <a:off x="2379319" y="377037"/>
              <a:ext cx="161328" cy="147624"/>
            </a:xfrm>
            <a:prstGeom prst="rect">
              <a:avLst/>
            </a:prstGeom>
          </p:spPr>
        </p:pic>
        <p:pic>
          <p:nvPicPr>
            <p:cNvPr id="14" name="object 14"/>
            <p:cNvPicPr/>
            <p:nvPr/>
          </p:nvPicPr>
          <p:blipFill>
            <a:blip r:embed="rId5" cstate="print"/>
            <a:stretch>
              <a:fillRect/>
            </a:stretch>
          </p:blipFill>
          <p:spPr>
            <a:xfrm>
              <a:off x="2569565" y="384619"/>
              <a:ext cx="141592" cy="133997"/>
            </a:xfrm>
            <a:prstGeom prst="rect">
              <a:avLst/>
            </a:prstGeom>
          </p:spPr>
        </p:pic>
        <p:sp>
          <p:nvSpPr>
            <p:cNvPr id="15" name="object 15"/>
            <p:cNvSpPr/>
            <p:nvPr/>
          </p:nvSpPr>
          <p:spPr>
            <a:xfrm>
              <a:off x="2738539" y="440689"/>
              <a:ext cx="161925" cy="21590"/>
            </a:xfrm>
            <a:custGeom>
              <a:avLst/>
              <a:gdLst/>
              <a:ahLst/>
              <a:cxnLst/>
              <a:rect l="l" t="t" r="r" b="b"/>
              <a:pathLst>
                <a:path w="161925" h="21590">
                  <a:moveTo>
                    <a:pt x="161378" y="0"/>
                  </a:moveTo>
                  <a:lnTo>
                    <a:pt x="0" y="0"/>
                  </a:lnTo>
                  <a:lnTo>
                    <a:pt x="0" y="20320"/>
                  </a:lnTo>
                  <a:lnTo>
                    <a:pt x="0" y="21590"/>
                  </a:lnTo>
                  <a:lnTo>
                    <a:pt x="156857" y="21590"/>
                  </a:lnTo>
                  <a:lnTo>
                    <a:pt x="156857" y="20320"/>
                  </a:lnTo>
                  <a:lnTo>
                    <a:pt x="161378" y="20320"/>
                  </a:lnTo>
                  <a:lnTo>
                    <a:pt x="161378" y="0"/>
                  </a:lnTo>
                  <a:close/>
                </a:path>
              </a:pathLst>
            </a:custGeom>
            <a:solidFill>
              <a:srgbClr val="4D4D4F"/>
            </a:solidFill>
          </p:spPr>
          <p:txBody>
            <a:bodyPr wrap="square" lIns="0" tIns="0" rIns="0" bIns="0" rtlCol="0"/>
            <a:lstStyle/>
            <a:p>
              <a:endParaRPr/>
            </a:p>
          </p:txBody>
        </p:sp>
        <p:pic>
          <p:nvPicPr>
            <p:cNvPr id="16" name="object 16"/>
            <p:cNvPicPr/>
            <p:nvPr/>
          </p:nvPicPr>
          <p:blipFill>
            <a:blip r:embed="rId6" cstate="print"/>
            <a:stretch>
              <a:fillRect/>
            </a:stretch>
          </p:blipFill>
          <p:spPr>
            <a:xfrm>
              <a:off x="2928835" y="381596"/>
              <a:ext cx="140055" cy="146151"/>
            </a:xfrm>
            <a:prstGeom prst="rect">
              <a:avLst/>
            </a:prstGeom>
          </p:spPr>
        </p:pic>
        <p:pic>
          <p:nvPicPr>
            <p:cNvPr id="17" name="object 17"/>
            <p:cNvPicPr/>
            <p:nvPr/>
          </p:nvPicPr>
          <p:blipFill>
            <a:blip r:embed="rId7" cstate="print"/>
            <a:stretch>
              <a:fillRect/>
            </a:stretch>
          </p:blipFill>
          <p:spPr>
            <a:xfrm>
              <a:off x="3099346" y="366369"/>
              <a:ext cx="1954555" cy="170497"/>
            </a:xfrm>
            <a:prstGeom prst="rect">
              <a:avLst/>
            </a:prstGeom>
          </p:spPr>
        </p:pic>
        <p:sp>
          <p:nvSpPr>
            <p:cNvPr id="18" name="object 18"/>
            <p:cNvSpPr/>
            <p:nvPr/>
          </p:nvSpPr>
          <p:spPr>
            <a:xfrm>
              <a:off x="5076723" y="440689"/>
              <a:ext cx="160020" cy="21590"/>
            </a:xfrm>
            <a:custGeom>
              <a:avLst/>
              <a:gdLst/>
              <a:ahLst/>
              <a:cxnLst/>
              <a:rect l="l" t="t" r="r" b="b"/>
              <a:pathLst>
                <a:path w="160020" h="21590">
                  <a:moveTo>
                    <a:pt x="159842" y="0"/>
                  </a:moveTo>
                  <a:lnTo>
                    <a:pt x="0" y="0"/>
                  </a:lnTo>
                  <a:lnTo>
                    <a:pt x="0" y="20320"/>
                  </a:lnTo>
                  <a:lnTo>
                    <a:pt x="0" y="21590"/>
                  </a:lnTo>
                  <a:lnTo>
                    <a:pt x="156235" y="21590"/>
                  </a:lnTo>
                  <a:lnTo>
                    <a:pt x="156235" y="20320"/>
                  </a:lnTo>
                  <a:lnTo>
                    <a:pt x="159842" y="20320"/>
                  </a:lnTo>
                  <a:lnTo>
                    <a:pt x="159842" y="0"/>
                  </a:lnTo>
                  <a:close/>
                </a:path>
              </a:pathLst>
            </a:custGeom>
            <a:solidFill>
              <a:srgbClr val="4D4D4F"/>
            </a:solidFill>
          </p:spPr>
          <p:txBody>
            <a:bodyPr wrap="square" lIns="0" tIns="0" rIns="0" bIns="0" rtlCol="0"/>
            <a:lstStyle/>
            <a:p>
              <a:endParaRPr/>
            </a:p>
          </p:txBody>
        </p:sp>
        <p:pic>
          <p:nvPicPr>
            <p:cNvPr id="19" name="object 19"/>
            <p:cNvPicPr/>
            <p:nvPr/>
          </p:nvPicPr>
          <p:blipFill>
            <a:blip r:embed="rId8" cstate="print"/>
            <a:stretch>
              <a:fillRect/>
            </a:stretch>
          </p:blipFill>
          <p:spPr>
            <a:xfrm>
              <a:off x="5302046" y="370928"/>
              <a:ext cx="109588" cy="161378"/>
            </a:xfrm>
            <a:prstGeom prst="rect">
              <a:avLst/>
            </a:prstGeom>
          </p:spPr>
        </p:pic>
      </p:grpSp>
      <p:grpSp>
        <p:nvGrpSpPr>
          <p:cNvPr id="20" name="object 20"/>
          <p:cNvGrpSpPr/>
          <p:nvPr/>
        </p:nvGrpSpPr>
        <p:grpSpPr>
          <a:xfrm>
            <a:off x="1027506" y="2021090"/>
            <a:ext cx="3343275" cy="358140"/>
            <a:chOff x="1027506" y="2021090"/>
            <a:chExt cx="3343275" cy="358140"/>
          </a:xfrm>
        </p:grpSpPr>
        <p:sp>
          <p:nvSpPr>
            <p:cNvPr id="21" name="object 21"/>
            <p:cNvSpPr/>
            <p:nvPr/>
          </p:nvSpPr>
          <p:spPr>
            <a:xfrm>
              <a:off x="1027506" y="2021090"/>
              <a:ext cx="3343275" cy="358140"/>
            </a:xfrm>
            <a:custGeom>
              <a:avLst/>
              <a:gdLst/>
              <a:ahLst/>
              <a:cxnLst/>
              <a:rect l="l" t="t" r="r" b="b"/>
              <a:pathLst>
                <a:path w="3343275" h="358139">
                  <a:moveTo>
                    <a:pt x="3280473" y="357733"/>
                  </a:moveTo>
                  <a:lnTo>
                    <a:pt x="60921" y="357733"/>
                  </a:lnTo>
                  <a:lnTo>
                    <a:pt x="37274" y="352922"/>
                  </a:lnTo>
                  <a:lnTo>
                    <a:pt x="17902" y="339826"/>
                  </a:lnTo>
                  <a:lnTo>
                    <a:pt x="4809" y="320453"/>
                  </a:lnTo>
                  <a:lnTo>
                    <a:pt x="0" y="296811"/>
                  </a:lnTo>
                  <a:lnTo>
                    <a:pt x="0" y="60871"/>
                  </a:lnTo>
                  <a:lnTo>
                    <a:pt x="4809" y="37231"/>
                  </a:lnTo>
                  <a:lnTo>
                    <a:pt x="17902" y="17876"/>
                  </a:lnTo>
                  <a:lnTo>
                    <a:pt x="37274" y="4801"/>
                  </a:lnTo>
                  <a:lnTo>
                    <a:pt x="60921" y="0"/>
                  </a:lnTo>
                  <a:lnTo>
                    <a:pt x="3280473" y="0"/>
                  </a:lnTo>
                  <a:lnTo>
                    <a:pt x="3304353" y="4801"/>
                  </a:lnTo>
                  <a:lnTo>
                    <a:pt x="3313196" y="10617"/>
                  </a:lnTo>
                  <a:lnTo>
                    <a:pt x="60921" y="10617"/>
                  </a:lnTo>
                  <a:lnTo>
                    <a:pt x="40629" y="14617"/>
                  </a:lnTo>
                  <a:lnTo>
                    <a:pt x="24182" y="25471"/>
                  </a:lnTo>
                  <a:lnTo>
                    <a:pt x="13157" y="41462"/>
                  </a:lnTo>
                  <a:lnTo>
                    <a:pt x="9131" y="60871"/>
                  </a:lnTo>
                  <a:lnTo>
                    <a:pt x="9131" y="296811"/>
                  </a:lnTo>
                  <a:lnTo>
                    <a:pt x="13157" y="317095"/>
                  </a:lnTo>
                  <a:lnTo>
                    <a:pt x="24182" y="333525"/>
                  </a:lnTo>
                  <a:lnTo>
                    <a:pt x="40629" y="344533"/>
                  </a:lnTo>
                  <a:lnTo>
                    <a:pt x="60921" y="348551"/>
                  </a:lnTo>
                  <a:lnTo>
                    <a:pt x="3310989" y="348551"/>
                  </a:lnTo>
                  <a:lnTo>
                    <a:pt x="3304353" y="352922"/>
                  </a:lnTo>
                  <a:lnTo>
                    <a:pt x="3280473" y="357733"/>
                  </a:lnTo>
                  <a:close/>
                </a:path>
                <a:path w="3343275" h="358139">
                  <a:moveTo>
                    <a:pt x="3310989" y="348551"/>
                  </a:moveTo>
                  <a:lnTo>
                    <a:pt x="3280473" y="348551"/>
                  </a:lnTo>
                  <a:lnTo>
                    <a:pt x="3300765" y="344533"/>
                  </a:lnTo>
                  <a:lnTo>
                    <a:pt x="3317213" y="333525"/>
                  </a:lnTo>
                  <a:lnTo>
                    <a:pt x="3328238" y="317095"/>
                  </a:lnTo>
                  <a:lnTo>
                    <a:pt x="3332264" y="296811"/>
                  </a:lnTo>
                  <a:lnTo>
                    <a:pt x="3332264" y="60871"/>
                  </a:lnTo>
                  <a:lnTo>
                    <a:pt x="3328238" y="41462"/>
                  </a:lnTo>
                  <a:lnTo>
                    <a:pt x="3317213" y="25471"/>
                  </a:lnTo>
                  <a:lnTo>
                    <a:pt x="3300765" y="14617"/>
                  </a:lnTo>
                  <a:lnTo>
                    <a:pt x="3280473" y="10617"/>
                  </a:lnTo>
                  <a:lnTo>
                    <a:pt x="3313196" y="10617"/>
                  </a:lnTo>
                  <a:lnTo>
                    <a:pt x="3324236" y="17876"/>
                  </a:lnTo>
                  <a:lnTo>
                    <a:pt x="3337839" y="37231"/>
                  </a:lnTo>
                  <a:lnTo>
                    <a:pt x="3342881" y="60871"/>
                  </a:lnTo>
                  <a:lnTo>
                    <a:pt x="3342881" y="296811"/>
                  </a:lnTo>
                  <a:lnTo>
                    <a:pt x="3337839" y="320453"/>
                  </a:lnTo>
                  <a:lnTo>
                    <a:pt x="3324236" y="339826"/>
                  </a:lnTo>
                  <a:lnTo>
                    <a:pt x="3310989" y="348551"/>
                  </a:lnTo>
                  <a:close/>
                </a:path>
              </a:pathLst>
            </a:custGeom>
            <a:solidFill>
              <a:srgbClr val="4D4D4F"/>
            </a:solidFill>
          </p:spPr>
          <p:txBody>
            <a:bodyPr wrap="square" lIns="0" tIns="0" rIns="0" bIns="0" rtlCol="0"/>
            <a:lstStyle/>
            <a:p>
              <a:endParaRPr/>
            </a:p>
          </p:txBody>
        </p:sp>
        <p:sp>
          <p:nvSpPr>
            <p:cNvPr id="22" name="object 22"/>
            <p:cNvSpPr/>
            <p:nvPr/>
          </p:nvSpPr>
          <p:spPr>
            <a:xfrm>
              <a:off x="1733842" y="2025649"/>
              <a:ext cx="0" cy="348615"/>
            </a:xfrm>
            <a:custGeom>
              <a:avLst/>
              <a:gdLst/>
              <a:ahLst/>
              <a:cxnLst/>
              <a:rect l="l" t="t" r="r" b="b"/>
              <a:pathLst>
                <a:path h="348614">
                  <a:moveTo>
                    <a:pt x="0" y="0"/>
                  </a:moveTo>
                  <a:lnTo>
                    <a:pt x="0" y="348602"/>
                  </a:lnTo>
                </a:path>
              </a:pathLst>
            </a:custGeom>
            <a:ln w="3175">
              <a:solidFill>
                <a:srgbClr val="4D4D4F"/>
              </a:solidFill>
            </a:ln>
          </p:spPr>
          <p:txBody>
            <a:bodyPr wrap="square" lIns="0" tIns="0" rIns="0" bIns="0" rtlCol="0"/>
            <a:lstStyle/>
            <a:p>
              <a:endParaRPr/>
            </a:p>
          </p:txBody>
        </p:sp>
        <p:sp>
          <p:nvSpPr>
            <p:cNvPr id="23" name="object 23"/>
            <p:cNvSpPr/>
            <p:nvPr/>
          </p:nvSpPr>
          <p:spPr>
            <a:xfrm>
              <a:off x="1733842" y="2142832"/>
              <a:ext cx="2630805" cy="0"/>
            </a:xfrm>
            <a:custGeom>
              <a:avLst/>
              <a:gdLst/>
              <a:ahLst/>
              <a:cxnLst/>
              <a:rect l="l" t="t" r="r" b="b"/>
              <a:pathLst>
                <a:path w="2630804">
                  <a:moveTo>
                    <a:pt x="0" y="0"/>
                  </a:moveTo>
                  <a:lnTo>
                    <a:pt x="2630487" y="0"/>
                  </a:lnTo>
                </a:path>
              </a:pathLst>
            </a:custGeom>
            <a:ln w="3175">
              <a:solidFill>
                <a:srgbClr val="4D4D4F"/>
              </a:solidFill>
              <a:prstDash val="dash"/>
            </a:ln>
          </p:spPr>
          <p:txBody>
            <a:bodyPr wrap="square" lIns="0" tIns="0" rIns="0" bIns="0" rtlCol="0"/>
            <a:lstStyle/>
            <a:p>
              <a:endParaRPr/>
            </a:p>
          </p:txBody>
        </p:sp>
      </p:grpSp>
      <p:grpSp>
        <p:nvGrpSpPr>
          <p:cNvPr id="24" name="object 24"/>
          <p:cNvGrpSpPr/>
          <p:nvPr/>
        </p:nvGrpSpPr>
        <p:grpSpPr>
          <a:xfrm>
            <a:off x="1027506" y="2756293"/>
            <a:ext cx="5507990" cy="1583690"/>
            <a:chOff x="1027506" y="2756293"/>
            <a:chExt cx="5507990" cy="1583690"/>
          </a:xfrm>
        </p:grpSpPr>
        <p:sp>
          <p:nvSpPr>
            <p:cNvPr id="25" name="object 25"/>
            <p:cNvSpPr/>
            <p:nvPr/>
          </p:nvSpPr>
          <p:spPr>
            <a:xfrm>
              <a:off x="1027506" y="2756293"/>
              <a:ext cx="5506085" cy="1583690"/>
            </a:xfrm>
            <a:custGeom>
              <a:avLst/>
              <a:gdLst/>
              <a:ahLst/>
              <a:cxnLst/>
              <a:rect l="l" t="t" r="r" b="b"/>
              <a:pathLst>
                <a:path w="5506084" h="1583689">
                  <a:moveTo>
                    <a:pt x="5506047" y="60921"/>
                  </a:moveTo>
                  <a:lnTo>
                    <a:pt x="5501233" y="37274"/>
                  </a:lnTo>
                  <a:lnTo>
                    <a:pt x="5496915" y="30899"/>
                  </a:lnTo>
                  <a:lnTo>
                    <a:pt x="5496915" y="60921"/>
                  </a:lnTo>
                  <a:lnTo>
                    <a:pt x="5496915" y="379069"/>
                  </a:lnTo>
                  <a:lnTo>
                    <a:pt x="5496915" y="388200"/>
                  </a:lnTo>
                  <a:lnTo>
                    <a:pt x="5496915" y="1522272"/>
                  </a:lnTo>
                  <a:lnTo>
                    <a:pt x="5492889" y="1542567"/>
                  </a:lnTo>
                  <a:lnTo>
                    <a:pt x="5481866" y="1559013"/>
                  </a:lnTo>
                  <a:lnTo>
                    <a:pt x="5465419" y="1570050"/>
                  </a:lnTo>
                  <a:lnTo>
                    <a:pt x="5445125" y="1574063"/>
                  </a:lnTo>
                  <a:lnTo>
                    <a:pt x="60921" y="1574063"/>
                  </a:lnTo>
                  <a:lnTo>
                    <a:pt x="41490" y="1570050"/>
                  </a:lnTo>
                  <a:lnTo>
                    <a:pt x="25501" y="1559013"/>
                  </a:lnTo>
                  <a:lnTo>
                    <a:pt x="14655" y="1542567"/>
                  </a:lnTo>
                  <a:lnTo>
                    <a:pt x="10668" y="1522272"/>
                  </a:lnTo>
                  <a:lnTo>
                    <a:pt x="10668" y="439940"/>
                  </a:lnTo>
                  <a:lnTo>
                    <a:pt x="14655" y="419658"/>
                  </a:lnTo>
                  <a:lnTo>
                    <a:pt x="25501" y="403237"/>
                  </a:lnTo>
                  <a:lnTo>
                    <a:pt x="41490" y="392226"/>
                  </a:lnTo>
                  <a:lnTo>
                    <a:pt x="60921" y="388200"/>
                  </a:lnTo>
                  <a:lnTo>
                    <a:pt x="2131174" y="388200"/>
                  </a:lnTo>
                  <a:lnTo>
                    <a:pt x="2141842" y="388200"/>
                  </a:lnTo>
                  <a:lnTo>
                    <a:pt x="5496915" y="388200"/>
                  </a:lnTo>
                  <a:lnTo>
                    <a:pt x="5496915" y="379069"/>
                  </a:lnTo>
                  <a:lnTo>
                    <a:pt x="2141842" y="379069"/>
                  </a:lnTo>
                  <a:lnTo>
                    <a:pt x="2141842" y="60921"/>
                  </a:lnTo>
                  <a:lnTo>
                    <a:pt x="2145830" y="41287"/>
                  </a:lnTo>
                  <a:lnTo>
                    <a:pt x="2156676" y="24790"/>
                  </a:lnTo>
                  <a:lnTo>
                    <a:pt x="2172665" y="13423"/>
                  </a:lnTo>
                  <a:lnTo>
                    <a:pt x="2192096" y="9182"/>
                  </a:lnTo>
                  <a:lnTo>
                    <a:pt x="5445125" y="9182"/>
                  </a:lnTo>
                  <a:lnTo>
                    <a:pt x="5465419" y="13423"/>
                  </a:lnTo>
                  <a:lnTo>
                    <a:pt x="5481866" y="24790"/>
                  </a:lnTo>
                  <a:lnTo>
                    <a:pt x="5492889" y="41287"/>
                  </a:lnTo>
                  <a:lnTo>
                    <a:pt x="5496915" y="60921"/>
                  </a:lnTo>
                  <a:lnTo>
                    <a:pt x="5496915" y="30899"/>
                  </a:lnTo>
                  <a:lnTo>
                    <a:pt x="5488140" y="17907"/>
                  </a:lnTo>
                  <a:lnTo>
                    <a:pt x="5475236" y="9182"/>
                  </a:lnTo>
                  <a:lnTo>
                    <a:pt x="5468772" y="4813"/>
                  </a:lnTo>
                  <a:lnTo>
                    <a:pt x="5445125" y="0"/>
                  </a:lnTo>
                  <a:lnTo>
                    <a:pt x="2192096" y="0"/>
                  </a:lnTo>
                  <a:lnTo>
                    <a:pt x="2168436" y="4813"/>
                  </a:lnTo>
                  <a:lnTo>
                    <a:pt x="2149068" y="17907"/>
                  </a:lnTo>
                  <a:lnTo>
                    <a:pt x="2135975" y="37274"/>
                  </a:lnTo>
                  <a:lnTo>
                    <a:pt x="2131174" y="60921"/>
                  </a:lnTo>
                  <a:lnTo>
                    <a:pt x="2131174" y="379069"/>
                  </a:lnTo>
                  <a:lnTo>
                    <a:pt x="60921" y="379069"/>
                  </a:lnTo>
                  <a:lnTo>
                    <a:pt x="37261" y="383882"/>
                  </a:lnTo>
                  <a:lnTo>
                    <a:pt x="17894" y="396951"/>
                  </a:lnTo>
                  <a:lnTo>
                    <a:pt x="4800" y="416306"/>
                  </a:lnTo>
                  <a:lnTo>
                    <a:pt x="0" y="439940"/>
                  </a:lnTo>
                  <a:lnTo>
                    <a:pt x="0" y="1522272"/>
                  </a:lnTo>
                  <a:lnTo>
                    <a:pt x="4800" y="1545920"/>
                  </a:lnTo>
                  <a:lnTo>
                    <a:pt x="17894" y="1565287"/>
                  </a:lnTo>
                  <a:lnTo>
                    <a:pt x="37261" y="1578381"/>
                  </a:lnTo>
                  <a:lnTo>
                    <a:pt x="60921" y="1583182"/>
                  </a:lnTo>
                  <a:lnTo>
                    <a:pt x="5445125" y="1583182"/>
                  </a:lnTo>
                  <a:lnTo>
                    <a:pt x="5468772" y="1578381"/>
                  </a:lnTo>
                  <a:lnTo>
                    <a:pt x="5475148" y="1574063"/>
                  </a:lnTo>
                  <a:lnTo>
                    <a:pt x="5488140" y="1565287"/>
                  </a:lnTo>
                  <a:lnTo>
                    <a:pt x="5501233" y="1545920"/>
                  </a:lnTo>
                  <a:lnTo>
                    <a:pt x="5506047" y="1522272"/>
                  </a:lnTo>
                  <a:lnTo>
                    <a:pt x="5506047" y="388200"/>
                  </a:lnTo>
                  <a:lnTo>
                    <a:pt x="5506047" y="379069"/>
                  </a:lnTo>
                  <a:lnTo>
                    <a:pt x="5506047" y="60921"/>
                  </a:lnTo>
                  <a:close/>
                </a:path>
              </a:pathLst>
            </a:custGeom>
            <a:solidFill>
              <a:srgbClr val="4D4D4F"/>
            </a:solidFill>
          </p:spPr>
          <p:txBody>
            <a:bodyPr wrap="square" lIns="0" tIns="0" rIns="0" bIns="0" rtlCol="0"/>
            <a:lstStyle/>
            <a:p>
              <a:endParaRPr/>
            </a:p>
          </p:txBody>
        </p:sp>
        <p:sp>
          <p:nvSpPr>
            <p:cNvPr id="26" name="object 26"/>
            <p:cNvSpPr/>
            <p:nvPr/>
          </p:nvSpPr>
          <p:spPr>
            <a:xfrm>
              <a:off x="1032078" y="2760865"/>
              <a:ext cx="5503545" cy="1574165"/>
            </a:xfrm>
            <a:custGeom>
              <a:avLst/>
              <a:gdLst/>
              <a:ahLst/>
              <a:cxnLst/>
              <a:rect l="l" t="t" r="r" b="b"/>
              <a:pathLst>
                <a:path w="5503545" h="1574164">
                  <a:moveTo>
                    <a:pt x="2131161" y="379056"/>
                  </a:moveTo>
                  <a:lnTo>
                    <a:pt x="2131161" y="1570977"/>
                  </a:lnTo>
                </a:path>
                <a:path w="5503545" h="1574164">
                  <a:moveTo>
                    <a:pt x="2692895" y="182702"/>
                  </a:moveTo>
                  <a:lnTo>
                    <a:pt x="2692895" y="1163040"/>
                  </a:lnTo>
                </a:path>
                <a:path w="5503545" h="1574164">
                  <a:moveTo>
                    <a:pt x="3253079" y="182702"/>
                  </a:moveTo>
                  <a:lnTo>
                    <a:pt x="3253079" y="1163040"/>
                  </a:lnTo>
                </a:path>
                <a:path w="5503545" h="1574164">
                  <a:moveTo>
                    <a:pt x="3814813" y="0"/>
                  </a:moveTo>
                  <a:lnTo>
                    <a:pt x="3814813" y="1574050"/>
                  </a:lnTo>
                </a:path>
                <a:path w="5503545" h="1574164">
                  <a:moveTo>
                    <a:pt x="4374997" y="182702"/>
                  </a:moveTo>
                  <a:lnTo>
                    <a:pt x="4374997" y="1163040"/>
                  </a:lnTo>
                </a:path>
                <a:path w="5503545" h="1574164">
                  <a:moveTo>
                    <a:pt x="4936718" y="182702"/>
                  </a:moveTo>
                  <a:lnTo>
                    <a:pt x="4936718" y="1163040"/>
                  </a:lnTo>
                </a:path>
                <a:path w="5503545" h="1574164">
                  <a:moveTo>
                    <a:pt x="185737" y="573925"/>
                  </a:moveTo>
                  <a:lnTo>
                    <a:pt x="5496915" y="573925"/>
                  </a:lnTo>
                </a:path>
                <a:path w="5503545" h="1574164">
                  <a:moveTo>
                    <a:pt x="6095" y="770280"/>
                  </a:moveTo>
                  <a:lnTo>
                    <a:pt x="5502960" y="770280"/>
                  </a:lnTo>
                </a:path>
                <a:path w="5503545" h="1574164">
                  <a:moveTo>
                    <a:pt x="185737" y="966635"/>
                  </a:moveTo>
                  <a:lnTo>
                    <a:pt x="5496915" y="966635"/>
                  </a:lnTo>
                </a:path>
                <a:path w="5503545" h="1574164">
                  <a:moveTo>
                    <a:pt x="0" y="1163040"/>
                  </a:moveTo>
                  <a:lnTo>
                    <a:pt x="5496915" y="1163040"/>
                  </a:lnTo>
                </a:path>
                <a:path w="5503545" h="1574164">
                  <a:moveTo>
                    <a:pt x="0" y="1359395"/>
                  </a:moveTo>
                  <a:lnTo>
                    <a:pt x="5496915" y="1359395"/>
                  </a:lnTo>
                </a:path>
              </a:pathLst>
            </a:custGeom>
            <a:ln w="3175">
              <a:solidFill>
                <a:srgbClr val="4D4D4F"/>
              </a:solidFill>
            </a:ln>
          </p:spPr>
          <p:txBody>
            <a:bodyPr wrap="square" lIns="0" tIns="0" rIns="0" bIns="0" rtlCol="0"/>
            <a:lstStyle/>
            <a:p>
              <a:endParaRPr/>
            </a:p>
          </p:txBody>
        </p:sp>
      </p:grpSp>
      <p:sp>
        <p:nvSpPr>
          <p:cNvPr id="27" name="object 27"/>
          <p:cNvSpPr/>
          <p:nvPr/>
        </p:nvSpPr>
        <p:spPr>
          <a:xfrm>
            <a:off x="1027506" y="4657623"/>
            <a:ext cx="5506085" cy="2793365"/>
          </a:xfrm>
          <a:custGeom>
            <a:avLst/>
            <a:gdLst/>
            <a:ahLst/>
            <a:cxnLst/>
            <a:rect l="l" t="t" r="r" b="b"/>
            <a:pathLst>
              <a:path w="5506084" h="2793365">
                <a:moveTo>
                  <a:pt x="5445125" y="2793352"/>
                </a:moveTo>
                <a:lnTo>
                  <a:pt x="60921" y="2793352"/>
                </a:lnTo>
                <a:lnTo>
                  <a:pt x="37274" y="2788519"/>
                </a:lnTo>
                <a:lnTo>
                  <a:pt x="17902" y="2775264"/>
                </a:lnTo>
                <a:lnTo>
                  <a:pt x="4809" y="2755451"/>
                </a:lnTo>
                <a:lnTo>
                  <a:pt x="0" y="2730944"/>
                </a:lnTo>
                <a:lnTo>
                  <a:pt x="0" y="60871"/>
                </a:lnTo>
                <a:lnTo>
                  <a:pt x="4809" y="37231"/>
                </a:lnTo>
                <a:lnTo>
                  <a:pt x="17902" y="17876"/>
                </a:lnTo>
                <a:lnTo>
                  <a:pt x="37274" y="4801"/>
                </a:lnTo>
                <a:lnTo>
                  <a:pt x="60921" y="0"/>
                </a:lnTo>
                <a:lnTo>
                  <a:pt x="5445125" y="0"/>
                </a:lnTo>
                <a:lnTo>
                  <a:pt x="5468772" y="4801"/>
                </a:lnTo>
                <a:lnTo>
                  <a:pt x="5475187" y="9131"/>
                </a:lnTo>
                <a:lnTo>
                  <a:pt x="60921" y="9131"/>
                </a:lnTo>
                <a:lnTo>
                  <a:pt x="41496" y="14013"/>
                </a:lnTo>
                <a:lnTo>
                  <a:pt x="25507" y="25309"/>
                </a:lnTo>
                <a:lnTo>
                  <a:pt x="14662" y="41451"/>
                </a:lnTo>
                <a:lnTo>
                  <a:pt x="10667" y="60871"/>
                </a:lnTo>
                <a:lnTo>
                  <a:pt x="10667" y="2730944"/>
                </a:lnTo>
                <a:lnTo>
                  <a:pt x="14662" y="2751235"/>
                </a:lnTo>
                <a:lnTo>
                  <a:pt x="25507" y="2767669"/>
                </a:lnTo>
                <a:lnTo>
                  <a:pt x="41496" y="2778679"/>
                </a:lnTo>
                <a:lnTo>
                  <a:pt x="60921" y="2782696"/>
                </a:lnTo>
                <a:lnTo>
                  <a:pt x="5477282" y="2782696"/>
                </a:lnTo>
                <a:lnTo>
                  <a:pt x="5468772" y="2788519"/>
                </a:lnTo>
                <a:lnTo>
                  <a:pt x="5445125" y="2793352"/>
                </a:lnTo>
                <a:close/>
              </a:path>
              <a:path w="5506084" h="2793365">
                <a:moveTo>
                  <a:pt x="5477282" y="2782696"/>
                </a:moveTo>
                <a:lnTo>
                  <a:pt x="5445125" y="2782696"/>
                </a:lnTo>
                <a:lnTo>
                  <a:pt x="5465422" y="2778679"/>
                </a:lnTo>
                <a:lnTo>
                  <a:pt x="5481869" y="2767669"/>
                </a:lnTo>
                <a:lnTo>
                  <a:pt x="5492891" y="2751235"/>
                </a:lnTo>
                <a:lnTo>
                  <a:pt x="5496915" y="2730944"/>
                </a:lnTo>
                <a:lnTo>
                  <a:pt x="5496915" y="60871"/>
                </a:lnTo>
                <a:lnTo>
                  <a:pt x="5492891" y="41451"/>
                </a:lnTo>
                <a:lnTo>
                  <a:pt x="5481869" y="25309"/>
                </a:lnTo>
                <a:lnTo>
                  <a:pt x="5465422" y="14013"/>
                </a:lnTo>
                <a:lnTo>
                  <a:pt x="5445125" y="9131"/>
                </a:lnTo>
                <a:lnTo>
                  <a:pt x="5475187" y="9131"/>
                </a:lnTo>
                <a:lnTo>
                  <a:pt x="5488144" y="17876"/>
                </a:lnTo>
                <a:lnTo>
                  <a:pt x="5501237" y="37231"/>
                </a:lnTo>
                <a:lnTo>
                  <a:pt x="5506046" y="60871"/>
                </a:lnTo>
                <a:lnTo>
                  <a:pt x="5506046" y="2730944"/>
                </a:lnTo>
                <a:lnTo>
                  <a:pt x="5501237" y="2755451"/>
                </a:lnTo>
                <a:lnTo>
                  <a:pt x="5488144" y="2775264"/>
                </a:lnTo>
                <a:lnTo>
                  <a:pt x="5477282" y="2782696"/>
                </a:lnTo>
                <a:close/>
              </a:path>
            </a:pathLst>
          </a:custGeom>
          <a:solidFill>
            <a:srgbClr val="4D4D4F"/>
          </a:solidFill>
        </p:spPr>
        <p:txBody>
          <a:bodyPr wrap="square" lIns="0" tIns="0" rIns="0" bIns="0" rtlCol="0"/>
          <a:lstStyle/>
          <a:p>
            <a:endParaRPr/>
          </a:p>
        </p:txBody>
      </p:sp>
      <p:graphicFrame>
        <p:nvGraphicFramePr>
          <p:cNvPr id="28" name="object 28"/>
          <p:cNvGraphicFramePr>
            <a:graphicFrameLocks noGrp="1"/>
          </p:cNvGraphicFramePr>
          <p:nvPr/>
        </p:nvGraphicFramePr>
        <p:xfrm>
          <a:off x="1032078" y="4662195"/>
          <a:ext cx="5497828" cy="2780665"/>
        </p:xfrm>
        <a:graphic>
          <a:graphicData uri="http://schemas.openxmlformats.org/drawingml/2006/table">
            <a:tbl>
              <a:tblPr firstRow="1" bandRow="1">
                <a:tableStyleId>{2D5ABB26-0587-4C30-8999-92F81FD0307C}</a:tableStyleId>
              </a:tblPr>
              <a:tblGrid>
                <a:gridCol w="186055">
                  <a:extLst>
                    <a:ext uri="{9D8B030D-6E8A-4147-A177-3AD203B41FA5}">
                      <a16:colId xmlns:a16="http://schemas.microsoft.com/office/drawing/2014/main" val="20000"/>
                    </a:ext>
                  </a:extLst>
                </a:gridCol>
                <a:gridCol w="1945639">
                  <a:extLst>
                    <a:ext uri="{9D8B030D-6E8A-4147-A177-3AD203B41FA5}">
                      <a16:colId xmlns:a16="http://schemas.microsoft.com/office/drawing/2014/main" val="20001"/>
                    </a:ext>
                  </a:extLst>
                </a:gridCol>
                <a:gridCol w="3366134">
                  <a:extLst>
                    <a:ext uri="{9D8B030D-6E8A-4147-A177-3AD203B41FA5}">
                      <a16:colId xmlns:a16="http://schemas.microsoft.com/office/drawing/2014/main" val="20002"/>
                    </a:ext>
                  </a:extLst>
                </a:gridCol>
              </a:tblGrid>
              <a:tr h="926465">
                <a:tc>
                  <a:txBody>
                    <a:bodyPr/>
                    <a:lstStyle/>
                    <a:p>
                      <a:pPr>
                        <a:lnSpc>
                          <a:spcPct val="100000"/>
                        </a:lnSpc>
                      </a:pPr>
                      <a:endParaRPr sz="100">
                        <a:latin typeface="Times New Roman"/>
                        <a:cs typeface="Times New Roman"/>
                      </a:endParaRPr>
                    </a:p>
                  </a:txBody>
                  <a:tcPr marL="0" marR="0" marT="0" marB="0">
                    <a:lnR w="3175">
                      <a:solidFill>
                        <a:srgbClr val="4D4D4F"/>
                      </a:solidFill>
                      <a:prstDash val="solid"/>
                    </a:lnR>
                    <a:lnB w="3175">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D4D4F"/>
                      </a:solidFill>
                      <a:prstDash val="solid"/>
                    </a:lnL>
                    <a:lnR w="3175">
                      <a:solidFill>
                        <a:srgbClr val="4D4D4F"/>
                      </a:solidFill>
                      <a:prstDash val="solid"/>
                    </a:lnR>
                    <a:lnB w="3175">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D4D4F"/>
                      </a:solidFill>
                      <a:prstDash val="solid"/>
                    </a:lnL>
                    <a:lnB w="3175">
                      <a:solidFill>
                        <a:srgbClr val="4D4D4F"/>
                      </a:solidFill>
                      <a:prstDash val="solid"/>
                    </a:lnB>
                  </a:tcPr>
                </a:tc>
                <a:extLst>
                  <a:ext uri="{0D108BD9-81ED-4DB2-BD59-A6C34878D82A}">
                    <a16:rowId xmlns:a16="http://schemas.microsoft.com/office/drawing/2014/main" val="10000"/>
                  </a:ext>
                </a:extLst>
              </a:tr>
              <a:tr h="546100">
                <a:tc>
                  <a:txBody>
                    <a:bodyPr/>
                    <a:lstStyle/>
                    <a:p>
                      <a:pPr>
                        <a:lnSpc>
                          <a:spcPct val="100000"/>
                        </a:lnSpc>
                      </a:pPr>
                      <a:endParaRPr sz="100">
                        <a:latin typeface="Times New Roman"/>
                        <a:cs typeface="Times New Roman"/>
                      </a:endParaRPr>
                    </a:p>
                  </a:txBody>
                  <a:tcPr marL="0" marR="0" marT="0" marB="0">
                    <a:lnR w="3175">
                      <a:solidFill>
                        <a:srgbClr val="4D4D4F"/>
                      </a:solidFill>
                      <a:prstDash val="solid"/>
                    </a:lnR>
                    <a:lnT w="3175">
                      <a:solidFill>
                        <a:srgbClr val="4D4D4F"/>
                      </a:solidFill>
                      <a:prstDash val="solid"/>
                    </a:lnT>
                    <a:lnB w="3175">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D4D4F"/>
                      </a:solidFill>
                      <a:prstDash val="solid"/>
                    </a:lnL>
                    <a:lnR w="3175">
                      <a:solidFill>
                        <a:srgbClr val="4D4D4F"/>
                      </a:solidFill>
                      <a:prstDash val="solid"/>
                    </a:lnR>
                    <a:lnT w="3175">
                      <a:solidFill>
                        <a:srgbClr val="4D4D4F"/>
                      </a:solidFill>
                      <a:prstDash val="solid"/>
                    </a:lnT>
                    <a:lnB w="3175">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D4D4F"/>
                      </a:solidFill>
                      <a:prstDash val="solid"/>
                    </a:lnL>
                    <a:lnT w="3175">
                      <a:solidFill>
                        <a:srgbClr val="4D4D4F"/>
                      </a:solidFill>
                      <a:prstDash val="solid"/>
                    </a:lnT>
                    <a:lnB w="3175">
                      <a:solidFill>
                        <a:srgbClr val="4D4D4F"/>
                      </a:solidFill>
                      <a:prstDash val="solid"/>
                    </a:lnB>
                  </a:tcPr>
                </a:tc>
                <a:extLst>
                  <a:ext uri="{0D108BD9-81ED-4DB2-BD59-A6C34878D82A}">
                    <a16:rowId xmlns:a16="http://schemas.microsoft.com/office/drawing/2014/main" val="10001"/>
                  </a:ext>
                </a:extLst>
              </a:tr>
              <a:tr h="215900">
                <a:tc>
                  <a:txBody>
                    <a:bodyPr/>
                    <a:lstStyle/>
                    <a:p>
                      <a:pPr>
                        <a:lnSpc>
                          <a:spcPct val="100000"/>
                        </a:lnSpc>
                      </a:pPr>
                      <a:endParaRPr sz="100">
                        <a:latin typeface="Times New Roman"/>
                        <a:cs typeface="Times New Roman"/>
                      </a:endParaRPr>
                    </a:p>
                  </a:txBody>
                  <a:tcPr marL="0" marR="0" marT="0" marB="0">
                    <a:lnR w="3175">
                      <a:solidFill>
                        <a:srgbClr val="4D4D4F"/>
                      </a:solidFill>
                      <a:prstDash val="solid"/>
                    </a:lnR>
                    <a:lnT w="3175">
                      <a:solidFill>
                        <a:srgbClr val="4D4D4F"/>
                      </a:solidFill>
                      <a:prstDash val="solid"/>
                    </a:lnT>
                    <a:lnB w="3175">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D4D4F"/>
                      </a:solidFill>
                      <a:prstDash val="solid"/>
                    </a:lnL>
                    <a:lnR w="3175">
                      <a:solidFill>
                        <a:srgbClr val="4D4D4F"/>
                      </a:solidFill>
                      <a:prstDash val="solid"/>
                    </a:lnR>
                    <a:lnT w="3175">
                      <a:solidFill>
                        <a:srgbClr val="4D4D4F"/>
                      </a:solidFill>
                      <a:prstDash val="solid"/>
                    </a:lnT>
                    <a:lnB w="3175">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D4D4F"/>
                      </a:solidFill>
                      <a:prstDash val="solid"/>
                    </a:lnL>
                    <a:lnT w="3175">
                      <a:solidFill>
                        <a:srgbClr val="4D4D4F"/>
                      </a:solidFill>
                      <a:prstDash val="solid"/>
                    </a:lnT>
                    <a:lnB w="3175">
                      <a:solidFill>
                        <a:srgbClr val="4D4D4F"/>
                      </a:solidFill>
                      <a:prstDash val="solid"/>
                    </a:lnB>
                  </a:tcPr>
                </a:tc>
                <a:extLst>
                  <a:ext uri="{0D108BD9-81ED-4DB2-BD59-A6C34878D82A}">
                    <a16:rowId xmlns:a16="http://schemas.microsoft.com/office/drawing/2014/main" val="10002"/>
                  </a:ext>
                </a:extLst>
              </a:tr>
              <a:tr h="546100">
                <a:tc>
                  <a:txBody>
                    <a:bodyPr/>
                    <a:lstStyle/>
                    <a:p>
                      <a:pPr>
                        <a:lnSpc>
                          <a:spcPct val="100000"/>
                        </a:lnSpc>
                      </a:pPr>
                      <a:endParaRPr sz="100">
                        <a:latin typeface="Times New Roman"/>
                        <a:cs typeface="Times New Roman"/>
                      </a:endParaRPr>
                    </a:p>
                  </a:txBody>
                  <a:tcPr marL="0" marR="0" marT="0" marB="0">
                    <a:lnR w="3175">
                      <a:solidFill>
                        <a:srgbClr val="4D4D4F"/>
                      </a:solidFill>
                      <a:prstDash val="solid"/>
                    </a:lnR>
                    <a:lnT w="3175">
                      <a:solidFill>
                        <a:srgbClr val="4D4D4F"/>
                      </a:solidFill>
                      <a:prstDash val="solid"/>
                    </a:lnT>
                    <a:lnB w="3175">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D4D4F"/>
                      </a:solidFill>
                      <a:prstDash val="solid"/>
                    </a:lnL>
                    <a:lnR w="3175">
                      <a:solidFill>
                        <a:srgbClr val="4D4D4F"/>
                      </a:solidFill>
                      <a:prstDash val="solid"/>
                    </a:lnR>
                    <a:lnT w="3175">
                      <a:solidFill>
                        <a:srgbClr val="4D4D4F"/>
                      </a:solidFill>
                      <a:prstDash val="solid"/>
                    </a:lnT>
                    <a:lnB w="3175">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3175">
                      <a:solidFill>
                        <a:srgbClr val="4D4D4F"/>
                      </a:solidFill>
                      <a:prstDash val="solid"/>
                    </a:lnL>
                    <a:lnT w="3175">
                      <a:solidFill>
                        <a:srgbClr val="4D4D4F"/>
                      </a:solidFill>
                      <a:prstDash val="solid"/>
                    </a:lnT>
                    <a:lnB w="3175">
                      <a:solidFill>
                        <a:srgbClr val="4D4D4F"/>
                      </a:solidFill>
                      <a:prstDash val="solid"/>
                    </a:lnB>
                  </a:tcPr>
                </a:tc>
                <a:extLst>
                  <a:ext uri="{0D108BD9-81ED-4DB2-BD59-A6C34878D82A}">
                    <a16:rowId xmlns:a16="http://schemas.microsoft.com/office/drawing/2014/main" val="10003"/>
                  </a:ext>
                </a:extLst>
              </a:tr>
              <a:tr h="546100">
                <a:tc>
                  <a:txBody>
                    <a:bodyPr/>
                    <a:lstStyle/>
                    <a:p>
                      <a:pPr>
                        <a:lnSpc>
                          <a:spcPct val="100000"/>
                        </a:lnSpc>
                      </a:pPr>
                      <a:endParaRPr sz="100">
                        <a:latin typeface="Times New Roman"/>
                        <a:cs typeface="Times New Roman"/>
                      </a:endParaRPr>
                    </a:p>
                  </a:txBody>
                  <a:tcPr marL="0" marR="0" marT="0" marB="0">
                    <a:lnR w="3175">
                      <a:solidFill>
                        <a:srgbClr val="4D4D4F"/>
                      </a:solidFill>
                      <a:prstDash val="solid"/>
                    </a:lnR>
                    <a:lnT w="3175">
                      <a:solidFill>
                        <a:srgbClr val="4D4D4F"/>
                      </a:solidFill>
                      <a:prstDash val="solid"/>
                    </a:lnT>
                  </a:tcPr>
                </a:tc>
                <a:tc>
                  <a:txBody>
                    <a:bodyPr/>
                    <a:lstStyle/>
                    <a:p>
                      <a:pPr>
                        <a:lnSpc>
                          <a:spcPct val="100000"/>
                        </a:lnSpc>
                      </a:pPr>
                      <a:endParaRPr sz="100">
                        <a:latin typeface="Times New Roman"/>
                        <a:cs typeface="Times New Roman"/>
                      </a:endParaRPr>
                    </a:p>
                  </a:txBody>
                  <a:tcPr marL="0" marR="0" marT="0" marB="0">
                    <a:lnL w="3175">
                      <a:solidFill>
                        <a:srgbClr val="4D4D4F"/>
                      </a:solidFill>
                      <a:prstDash val="solid"/>
                    </a:lnL>
                    <a:lnR w="3175">
                      <a:solidFill>
                        <a:srgbClr val="4D4D4F"/>
                      </a:solidFill>
                      <a:prstDash val="solid"/>
                    </a:lnR>
                    <a:lnT w="3175">
                      <a:solidFill>
                        <a:srgbClr val="4D4D4F"/>
                      </a:solidFill>
                      <a:prstDash val="solid"/>
                    </a:lnT>
                  </a:tcPr>
                </a:tc>
                <a:tc>
                  <a:txBody>
                    <a:bodyPr/>
                    <a:lstStyle/>
                    <a:p>
                      <a:pPr>
                        <a:lnSpc>
                          <a:spcPct val="100000"/>
                        </a:lnSpc>
                      </a:pPr>
                      <a:endParaRPr sz="100">
                        <a:latin typeface="Times New Roman"/>
                        <a:cs typeface="Times New Roman"/>
                      </a:endParaRPr>
                    </a:p>
                  </a:txBody>
                  <a:tcPr marL="0" marR="0" marT="0" marB="0">
                    <a:lnL w="3175">
                      <a:solidFill>
                        <a:srgbClr val="4D4D4F"/>
                      </a:solidFill>
                      <a:prstDash val="solid"/>
                    </a:lnL>
                    <a:lnT w="3175">
                      <a:solidFill>
                        <a:srgbClr val="4D4D4F"/>
                      </a:solidFill>
                      <a:prstDash val="solid"/>
                    </a:lnT>
                  </a:tcPr>
                </a:tc>
                <a:extLst>
                  <a:ext uri="{0D108BD9-81ED-4DB2-BD59-A6C34878D82A}">
                    <a16:rowId xmlns:a16="http://schemas.microsoft.com/office/drawing/2014/main" val="10004"/>
                  </a:ext>
                </a:extLst>
              </a:tr>
            </a:tbl>
          </a:graphicData>
        </a:graphic>
      </p:graphicFrame>
      <p:grpSp>
        <p:nvGrpSpPr>
          <p:cNvPr id="29" name="object 29"/>
          <p:cNvGrpSpPr/>
          <p:nvPr/>
        </p:nvGrpSpPr>
        <p:grpSpPr>
          <a:xfrm>
            <a:off x="1027506" y="7769123"/>
            <a:ext cx="5506085" cy="1174115"/>
            <a:chOff x="1027506" y="7769123"/>
            <a:chExt cx="5506085" cy="1174115"/>
          </a:xfrm>
        </p:grpSpPr>
        <p:sp>
          <p:nvSpPr>
            <p:cNvPr id="30" name="object 30"/>
            <p:cNvSpPr/>
            <p:nvPr/>
          </p:nvSpPr>
          <p:spPr>
            <a:xfrm>
              <a:off x="1027506" y="7769123"/>
              <a:ext cx="5506085" cy="1174115"/>
            </a:xfrm>
            <a:custGeom>
              <a:avLst/>
              <a:gdLst/>
              <a:ahLst/>
              <a:cxnLst/>
              <a:rect l="l" t="t" r="r" b="b"/>
              <a:pathLst>
                <a:path w="5506084" h="1174115">
                  <a:moveTo>
                    <a:pt x="5506047" y="60871"/>
                  </a:moveTo>
                  <a:lnTo>
                    <a:pt x="5501233" y="37236"/>
                  </a:lnTo>
                  <a:lnTo>
                    <a:pt x="5496915" y="30861"/>
                  </a:lnTo>
                  <a:lnTo>
                    <a:pt x="5496915" y="60871"/>
                  </a:lnTo>
                  <a:lnTo>
                    <a:pt x="5496915" y="181127"/>
                  </a:lnTo>
                  <a:lnTo>
                    <a:pt x="5496915" y="191795"/>
                  </a:lnTo>
                  <a:lnTo>
                    <a:pt x="5496915" y="1111250"/>
                  </a:lnTo>
                  <a:lnTo>
                    <a:pt x="5492889" y="1131544"/>
                  </a:lnTo>
                  <a:lnTo>
                    <a:pt x="5481866" y="1147978"/>
                  </a:lnTo>
                  <a:lnTo>
                    <a:pt x="5465419" y="1158976"/>
                  </a:lnTo>
                  <a:lnTo>
                    <a:pt x="5445125" y="1162989"/>
                  </a:lnTo>
                  <a:lnTo>
                    <a:pt x="60921" y="1162989"/>
                  </a:lnTo>
                  <a:lnTo>
                    <a:pt x="41490" y="1158976"/>
                  </a:lnTo>
                  <a:lnTo>
                    <a:pt x="25501" y="1147978"/>
                  </a:lnTo>
                  <a:lnTo>
                    <a:pt x="14655" y="1131544"/>
                  </a:lnTo>
                  <a:lnTo>
                    <a:pt x="10668" y="1111250"/>
                  </a:lnTo>
                  <a:lnTo>
                    <a:pt x="10668" y="243586"/>
                  </a:lnTo>
                  <a:lnTo>
                    <a:pt x="14655" y="223304"/>
                  </a:lnTo>
                  <a:lnTo>
                    <a:pt x="25501" y="206857"/>
                  </a:lnTo>
                  <a:lnTo>
                    <a:pt x="41490" y="195821"/>
                  </a:lnTo>
                  <a:lnTo>
                    <a:pt x="60921" y="191795"/>
                  </a:lnTo>
                  <a:lnTo>
                    <a:pt x="2131174" y="191795"/>
                  </a:lnTo>
                  <a:lnTo>
                    <a:pt x="2141842" y="191795"/>
                  </a:lnTo>
                  <a:lnTo>
                    <a:pt x="5496915" y="191795"/>
                  </a:lnTo>
                  <a:lnTo>
                    <a:pt x="5496915" y="181127"/>
                  </a:lnTo>
                  <a:lnTo>
                    <a:pt x="2141842" y="181127"/>
                  </a:lnTo>
                  <a:lnTo>
                    <a:pt x="2141842" y="60871"/>
                  </a:lnTo>
                  <a:lnTo>
                    <a:pt x="2145830" y="41236"/>
                  </a:lnTo>
                  <a:lnTo>
                    <a:pt x="2156676" y="24739"/>
                  </a:lnTo>
                  <a:lnTo>
                    <a:pt x="2172665" y="13373"/>
                  </a:lnTo>
                  <a:lnTo>
                    <a:pt x="2192096" y="9131"/>
                  </a:lnTo>
                  <a:lnTo>
                    <a:pt x="5445125" y="9131"/>
                  </a:lnTo>
                  <a:lnTo>
                    <a:pt x="5465419" y="13373"/>
                  </a:lnTo>
                  <a:lnTo>
                    <a:pt x="5481866" y="24739"/>
                  </a:lnTo>
                  <a:lnTo>
                    <a:pt x="5492889" y="41236"/>
                  </a:lnTo>
                  <a:lnTo>
                    <a:pt x="5496915" y="60871"/>
                  </a:lnTo>
                  <a:lnTo>
                    <a:pt x="5496915" y="30861"/>
                  </a:lnTo>
                  <a:lnTo>
                    <a:pt x="5488140" y="17881"/>
                  </a:lnTo>
                  <a:lnTo>
                    <a:pt x="5475186" y="9131"/>
                  </a:lnTo>
                  <a:lnTo>
                    <a:pt x="5468772" y="4813"/>
                  </a:lnTo>
                  <a:lnTo>
                    <a:pt x="5445125" y="0"/>
                  </a:lnTo>
                  <a:lnTo>
                    <a:pt x="2192096" y="0"/>
                  </a:lnTo>
                  <a:lnTo>
                    <a:pt x="2168436" y="4813"/>
                  </a:lnTo>
                  <a:lnTo>
                    <a:pt x="2149068" y="17881"/>
                  </a:lnTo>
                  <a:lnTo>
                    <a:pt x="2135975" y="37236"/>
                  </a:lnTo>
                  <a:lnTo>
                    <a:pt x="2131174" y="60871"/>
                  </a:lnTo>
                  <a:lnTo>
                    <a:pt x="2131174" y="181127"/>
                  </a:lnTo>
                  <a:lnTo>
                    <a:pt x="60921" y="181127"/>
                  </a:lnTo>
                  <a:lnTo>
                    <a:pt x="37261" y="186182"/>
                  </a:lnTo>
                  <a:lnTo>
                    <a:pt x="17894" y="199783"/>
                  </a:lnTo>
                  <a:lnTo>
                    <a:pt x="4800" y="219684"/>
                  </a:lnTo>
                  <a:lnTo>
                    <a:pt x="0" y="243586"/>
                  </a:lnTo>
                  <a:lnTo>
                    <a:pt x="0" y="1111250"/>
                  </a:lnTo>
                  <a:lnTo>
                    <a:pt x="4800" y="1135786"/>
                  </a:lnTo>
                  <a:lnTo>
                    <a:pt x="17894" y="1155598"/>
                  </a:lnTo>
                  <a:lnTo>
                    <a:pt x="37261" y="1168844"/>
                  </a:lnTo>
                  <a:lnTo>
                    <a:pt x="60921" y="1173657"/>
                  </a:lnTo>
                  <a:lnTo>
                    <a:pt x="5445125" y="1173657"/>
                  </a:lnTo>
                  <a:lnTo>
                    <a:pt x="5468772" y="1168844"/>
                  </a:lnTo>
                  <a:lnTo>
                    <a:pt x="5477307" y="1162989"/>
                  </a:lnTo>
                  <a:lnTo>
                    <a:pt x="5488140" y="1155598"/>
                  </a:lnTo>
                  <a:lnTo>
                    <a:pt x="5501233" y="1135786"/>
                  </a:lnTo>
                  <a:lnTo>
                    <a:pt x="5506047" y="1111250"/>
                  </a:lnTo>
                  <a:lnTo>
                    <a:pt x="5506047" y="191795"/>
                  </a:lnTo>
                  <a:lnTo>
                    <a:pt x="5506047" y="181127"/>
                  </a:lnTo>
                  <a:lnTo>
                    <a:pt x="5506047" y="60871"/>
                  </a:lnTo>
                  <a:close/>
                </a:path>
              </a:pathLst>
            </a:custGeom>
            <a:solidFill>
              <a:srgbClr val="4D4D4F"/>
            </a:solidFill>
          </p:spPr>
          <p:txBody>
            <a:bodyPr wrap="square" lIns="0" tIns="0" rIns="0" bIns="0" rtlCol="0"/>
            <a:lstStyle/>
            <a:p>
              <a:endParaRPr/>
            </a:p>
          </p:txBody>
        </p:sp>
        <p:sp>
          <p:nvSpPr>
            <p:cNvPr id="31" name="object 31"/>
            <p:cNvSpPr/>
            <p:nvPr/>
          </p:nvSpPr>
          <p:spPr>
            <a:xfrm>
              <a:off x="1032078" y="7773695"/>
              <a:ext cx="5497195" cy="1163320"/>
            </a:xfrm>
            <a:custGeom>
              <a:avLst/>
              <a:gdLst/>
              <a:ahLst/>
              <a:cxnLst/>
              <a:rect l="l" t="t" r="r" b="b"/>
              <a:pathLst>
                <a:path w="5497195" h="1163320">
                  <a:moveTo>
                    <a:pt x="2131161" y="182651"/>
                  </a:moveTo>
                  <a:lnTo>
                    <a:pt x="2131161" y="1162989"/>
                  </a:lnTo>
                </a:path>
                <a:path w="5497195" h="1163320">
                  <a:moveTo>
                    <a:pt x="0" y="573874"/>
                  </a:moveTo>
                  <a:lnTo>
                    <a:pt x="5496915" y="573874"/>
                  </a:lnTo>
                </a:path>
                <a:path w="5497195" h="1163320">
                  <a:moveTo>
                    <a:pt x="0" y="968171"/>
                  </a:moveTo>
                  <a:lnTo>
                    <a:pt x="5496915" y="968171"/>
                  </a:lnTo>
                </a:path>
                <a:path w="5497195" h="1163320">
                  <a:moveTo>
                    <a:pt x="3814813" y="0"/>
                  </a:moveTo>
                  <a:lnTo>
                    <a:pt x="3814813" y="1162989"/>
                  </a:lnTo>
                </a:path>
              </a:pathLst>
            </a:custGeom>
            <a:ln w="3175">
              <a:solidFill>
                <a:srgbClr val="4D4D4F"/>
              </a:solidFill>
            </a:ln>
          </p:spPr>
          <p:txBody>
            <a:bodyPr wrap="square" lIns="0" tIns="0" rIns="0" bIns="0" rtlCol="0"/>
            <a:lstStyle/>
            <a:p>
              <a:endParaRPr/>
            </a:p>
          </p:txBody>
        </p:sp>
        <p:sp>
          <p:nvSpPr>
            <p:cNvPr id="32" name="object 32"/>
            <p:cNvSpPr/>
            <p:nvPr/>
          </p:nvSpPr>
          <p:spPr>
            <a:xfrm>
              <a:off x="4859045" y="8744889"/>
              <a:ext cx="1650364" cy="181610"/>
            </a:xfrm>
            <a:custGeom>
              <a:avLst/>
              <a:gdLst/>
              <a:ahLst/>
              <a:cxnLst/>
              <a:rect l="l" t="t" r="r" b="b"/>
              <a:pathLst>
                <a:path w="1650365" h="181609">
                  <a:moveTo>
                    <a:pt x="0" y="0"/>
                  </a:moveTo>
                  <a:lnTo>
                    <a:pt x="1650149" y="181178"/>
                  </a:lnTo>
                </a:path>
              </a:pathLst>
            </a:custGeom>
            <a:ln w="3175">
              <a:solidFill>
                <a:srgbClr val="4D4D4F"/>
              </a:solidFill>
            </a:ln>
          </p:spPr>
          <p:txBody>
            <a:bodyPr wrap="square" lIns="0" tIns="0" rIns="0" bIns="0" rtlCol="0"/>
            <a:lstStyle/>
            <a:p>
              <a:endParaRPr/>
            </a:p>
          </p:txBody>
        </p:sp>
        <p:sp>
          <p:nvSpPr>
            <p:cNvPr id="33" name="object 33"/>
            <p:cNvSpPr/>
            <p:nvPr/>
          </p:nvSpPr>
          <p:spPr>
            <a:xfrm>
              <a:off x="2519362" y="8347570"/>
              <a:ext cx="4010025" cy="589280"/>
            </a:xfrm>
            <a:custGeom>
              <a:avLst/>
              <a:gdLst/>
              <a:ahLst/>
              <a:cxnLst/>
              <a:rect l="l" t="t" r="r" b="b"/>
              <a:pathLst>
                <a:path w="4010025" h="589279">
                  <a:moveTo>
                    <a:pt x="1485696" y="0"/>
                  </a:moveTo>
                  <a:lnTo>
                    <a:pt x="1485696" y="589114"/>
                  </a:lnTo>
                </a:path>
                <a:path w="4010025" h="589279">
                  <a:moveTo>
                    <a:pt x="0" y="0"/>
                  </a:moveTo>
                  <a:lnTo>
                    <a:pt x="0" y="394296"/>
                  </a:lnTo>
                </a:path>
                <a:path w="4010025" h="589279">
                  <a:moveTo>
                    <a:pt x="0" y="196405"/>
                  </a:moveTo>
                  <a:lnTo>
                    <a:pt x="4009631" y="196405"/>
                  </a:lnTo>
                </a:path>
                <a:path w="4010025" h="589279">
                  <a:moveTo>
                    <a:pt x="3189135" y="0"/>
                  </a:moveTo>
                  <a:lnTo>
                    <a:pt x="3189135" y="394296"/>
                  </a:lnTo>
                </a:path>
              </a:pathLst>
            </a:custGeom>
            <a:ln w="3175">
              <a:solidFill>
                <a:srgbClr val="4D4D4F"/>
              </a:solidFill>
            </a:ln>
          </p:spPr>
          <p:txBody>
            <a:bodyPr wrap="square" lIns="0" tIns="0" rIns="0" bIns="0" rtlCol="0"/>
            <a:lstStyle/>
            <a:p>
              <a:endParaRPr/>
            </a:p>
          </p:txBody>
        </p:sp>
      </p:grpSp>
      <p:sp>
        <p:nvSpPr>
          <p:cNvPr id="34" name="object 34"/>
          <p:cNvSpPr/>
          <p:nvPr/>
        </p:nvSpPr>
        <p:spPr>
          <a:xfrm>
            <a:off x="3161753" y="2939008"/>
            <a:ext cx="3373754" cy="10795"/>
          </a:xfrm>
          <a:custGeom>
            <a:avLst/>
            <a:gdLst/>
            <a:ahLst/>
            <a:cxnLst/>
            <a:rect l="l" t="t" r="r" b="b"/>
            <a:pathLst>
              <a:path w="3373754" h="10794">
                <a:moveTo>
                  <a:pt x="3373285" y="10617"/>
                </a:moveTo>
                <a:lnTo>
                  <a:pt x="0" y="10617"/>
                </a:lnTo>
                <a:lnTo>
                  <a:pt x="0" y="0"/>
                </a:lnTo>
                <a:lnTo>
                  <a:pt x="3373285" y="0"/>
                </a:lnTo>
                <a:lnTo>
                  <a:pt x="3373285" y="10617"/>
                </a:lnTo>
                <a:close/>
              </a:path>
            </a:pathLst>
          </a:custGeom>
          <a:solidFill>
            <a:srgbClr val="4D4D4F"/>
          </a:solidFill>
        </p:spPr>
        <p:txBody>
          <a:bodyPr wrap="square" lIns="0" tIns="0" rIns="0" bIns="0" rtlCol="0"/>
          <a:lstStyle/>
          <a:p>
            <a:endParaRPr/>
          </a:p>
        </p:txBody>
      </p:sp>
      <p:sp>
        <p:nvSpPr>
          <p:cNvPr id="35" name="object 35"/>
          <p:cNvSpPr/>
          <p:nvPr/>
        </p:nvSpPr>
        <p:spPr>
          <a:xfrm>
            <a:off x="1032078" y="8151215"/>
            <a:ext cx="5497195" cy="0"/>
          </a:xfrm>
          <a:custGeom>
            <a:avLst/>
            <a:gdLst/>
            <a:ahLst/>
            <a:cxnLst/>
            <a:rect l="l" t="t" r="r" b="b"/>
            <a:pathLst>
              <a:path w="5497195">
                <a:moveTo>
                  <a:pt x="0" y="0"/>
                </a:moveTo>
                <a:lnTo>
                  <a:pt x="5496915" y="0"/>
                </a:lnTo>
              </a:path>
            </a:pathLst>
          </a:custGeom>
          <a:ln w="3175">
            <a:solidFill>
              <a:srgbClr val="4D4D4F"/>
            </a:solidFill>
          </a:ln>
        </p:spPr>
        <p:txBody>
          <a:bodyPr wrap="square" lIns="0" tIns="0" rIns="0" bIns="0" rtlCol="0"/>
          <a:lstStyle/>
          <a:p>
            <a:endParaRPr/>
          </a:p>
        </p:txBody>
      </p:sp>
      <p:sp>
        <p:nvSpPr>
          <p:cNvPr id="36" name="object 36"/>
          <p:cNvSpPr/>
          <p:nvPr/>
        </p:nvSpPr>
        <p:spPr>
          <a:xfrm>
            <a:off x="1216278" y="3135363"/>
            <a:ext cx="0" cy="986790"/>
          </a:xfrm>
          <a:custGeom>
            <a:avLst/>
            <a:gdLst/>
            <a:ahLst/>
            <a:cxnLst/>
            <a:rect l="l" t="t" r="r" b="b"/>
            <a:pathLst>
              <a:path h="986789">
                <a:moveTo>
                  <a:pt x="0" y="0"/>
                </a:moveTo>
                <a:lnTo>
                  <a:pt x="0" y="986434"/>
                </a:lnTo>
              </a:path>
            </a:pathLst>
          </a:custGeom>
          <a:ln w="3175">
            <a:solidFill>
              <a:srgbClr val="4D4D4F"/>
            </a:solidFill>
          </a:ln>
        </p:spPr>
        <p:txBody>
          <a:bodyPr wrap="square" lIns="0" tIns="0" rIns="0" bIns="0" rtlCol="0"/>
          <a:lstStyle/>
          <a:p>
            <a:endParaRPr/>
          </a:p>
        </p:txBody>
      </p:sp>
      <p:sp>
        <p:nvSpPr>
          <p:cNvPr id="37" name="object 37"/>
          <p:cNvSpPr/>
          <p:nvPr/>
        </p:nvSpPr>
        <p:spPr>
          <a:xfrm>
            <a:off x="1135608" y="1485201"/>
            <a:ext cx="399415" cy="74930"/>
          </a:xfrm>
          <a:custGeom>
            <a:avLst/>
            <a:gdLst/>
            <a:ahLst/>
            <a:cxnLst/>
            <a:rect l="l" t="t" r="r" b="b"/>
            <a:pathLst>
              <a:path w="399415" h="74930">
                <a:moveTo>
                  <a:pt x="336397" y="27431"/>
                </a:moveTo>
                <a:lnTo>
                  <a:pt x="336397" y="3086"/>
                </a:lnTo>
                <a:lnTo>
                  <a:pt x="389686" y="3086"/>
                </a:lnTo>
                <a:lnTo>
                  <a:pt x="389686" y="10667"/>
                </a:lnTo>
                <a:lnTo>
                  <a:pt x="345528" y="10667"/>
                </a:lnTo>
                <a:lnTo>
                  <a:pt x="345528" y="19799"/>
                </a:lnTo>
                <a:lnTo>
                  <a:pt x="389686" y="19799"/>
                </a:lnTo>
                <a:lnTo>
                  <a:pt x="389686" y="25895"/>
                </a:lnTo>
                <a:lnTo>
                  <a:pt x="339470" y="25895"/>
                </a:lnTo>
                <a:lnTo>
                  <a:pt x="336397" y="27431"/>
                </a:lnTo>
                <a:close/>
              </a:path>
              <a:path w="399415" h="74930">
                <a:moveTo>
                  <a:pt x="389686" y="19799"/>
                </a:moveTo>
                <a:lnTo>
                  <a:pt x="380555" y="19799"/>
                </a:lnTo>
                <a:lnTo>
                  <a:pt x="380555" y="10667"/>
                </a:lnTo>
                <a:lnTo>
                  <a:pt x="389686" y="10667"/>
                </a:lnTo>
                <a:lnTo>
                  <a:pt x="389686" y="19799"/>
                </a:lnTo>
                <a:close/>
              </a:path>
              <a:path w="399415" h="74930">
                <a:moveTo>
                  <a:pt x="389686" y="27431"/>
                </a:moveTo>
                <a:lnTo>
                  <a:pt x="386651" y="25895"/>
                </a:lnTo>
                <a:lnTo>
                  <a:pt x="389686" y="25895"/>
                </a:lnTo>
                <a:lnTo>
                  <a:pt x="389686" y="27431"/>
                </a:lnTo>
                <a:close/>
              </a:path>
              <a:path w="399415" h="74930">
                <a:moveTo>
                  <a:pt x="398805" y="39585"/>
                </a:moveTo>
                <a:lnTo>
                  <a:pt x="327278" y="39585"/>
                </a:lnTo>
                <a:lnTo>
                  <a:pt x="327278" y="30467"/>
                </a:lnTo>
                <a:lnTo>
                  <a:pt x="328815" y="30467"/>
                </a:lnTo>
                <a:lnTo>
                  <a:pt x="331838" y="32003"/>
                </a:lnTo>
                <a:lnTo>
                  <a:pt x="398805" y="32003"/>
                </a:lnTo>
                <a:lnTo>
                  <a:pt x="398805" y="39585"/>
                </a:lnTo>
                <a:close/>
              </a:path>
              <a:path w="399415" h="74930">
                <a:moveTo>
                  <a:pt x="398805" y="32003"/>
                </a:moveTo>
                <a:lnTo>
                  <a:pt x="394246" y="32003"/>
                </a:lnTo>
                <a:lnTo>
                  <a:pt x="397319" y="30467"/>
                </a:lnTo>
                <a:lnTo>
                  <a:pt x="398805" y="30467"/>
                </a:lnTo>
                <a:lnTo>
                  <a:pt x="398805" y="32003"/>
                </a:lnTo>
                <a:close/>
              </a:path>
              <a:path w="399415" h="74930">
                <a:moveTo>
                  <a:pt x="344042" y="57899"/>
                </a:moveTo>
                <a:lnTo>
                  <a:pt x="334911" y="56362"/>
                </a:lnTo>
                <a:lnTo>
                  <a:pt x="339470" y="50253"/>
                </a:lnTo>
                <a:lnTo>
                  <a:pt x="342506" y="44157"/>
                </a:lnTo>
                <a:lnTo>
                  <a:pt x="345528" y="39585"/>
                </a:lnTo>
                <a:lnTo>
                  <a:pt x="354710" y="39585"/>
                </a:lnTo>
                <a:lnTo>
                  <a:pt x="353174" y="41135"/>
                </a:lnTo>
                <a:lnTo>
                  <a:pt x="353174" y="42671"/>
                </a:lnTo>
                <a:lnTo>
                  <a:pt x="351624" y="44157"/>
                </a:lnTo>
                <a:lnTo>
                  <a:pt x="389686" y="44157"/>
                </a:lnTo>
                <a:lnTo>
                  <a:pt x="389686" y="48717"/>
                </a:lnTo>
                <a:lnTo>
                  <a:pt x="389309" y="51790"/>
                </a:lnTo>
                <a:lnTo>
                  <a:pt x="348602" y="51790"/>
                </a:lnTo>
                <a:lnTo>
                  <a:pt x="347065" y="53289"/>
                </a:lnTo>
                <a:lnTo>
                  <a:pt x="347065" y="54825"/>
                </a:lnTo>
                <a:lnTo>
                  <a:pt x="344042" y="57899"/>
                </a:lnTo>
                <a:close/>
              </a:path>
              <a:path w="399415" h="74930">
                <a:moveTo>
                  <a:pt x="387038" y="65493"/>
                </a:moveTo>
                <a:lnTo>
                  <a:pt x="375983" y="65493"/>
                </a:lnTo>
                <a:lnTo>
                  <a:pt x="377532" y="63944"/>
                </a:lnTo>
                <a:lnTo>
                  <a:pt x="377532" y="62458"/>
                </a:lnTo>
                <a:lnTo>
                  <a:pt x="379069" y="59385"/>
                </a:lnTo>
                <a:lnTo>
                  <a:pt x="380555" y="51790"/>
                </a:lnTo>
                <a:lnTo>
                  <a:pt x="389309" y="51790"/>
                </a:lnTo>
                <a:lnTo>
                  <a:pt x="388188" y="60921"/>
                </a:lnTo>
                <a:lnTo>
                  <a:pt x="387038" y="65493"/>
                </a:lnTo>
                <a:close/>
              </a:path>
              <a:path w="399415" h="74930">
                <a:moveTo>
                  <a:pt x="382092" y="73075"/>
                </a:moveTo>
                <a:lnTo>
                  <a:pt x="359270" y="73075"/>
                </a:lnTo>
                <a:lnTo>
                  <a:pt x="357733" y="70053"/>
                </a:lnTo>
                <a:lnTo>
                  <a:pt x="357733" y="68516"/>
                </a:lnTo>
                <a:lnTo>
                  <a:pt x="356196" y="63944"/>
                </a:lnTo>
                <a:lnTo>
                  <a:pt x="362292" y="65493"/>
                </a:lnTo>
                <a:lnTo>
                  <a:pt x="387038" y="65493"/>
                </a:lnTo>
                <a:lnTo>
                  <a:pt x="386651" y="67030"/>
                </a:lnTo>
                <a:lnTo>
                  <a:pt x="383628" y="70053"/>
                </a:lnTo>
                <a:lnTo>
                  <a:pt x="382092" y="73075"/>
                </a:lnTo>
                <a:close/>
              </a:path>
              <a:path w="399415" h="74930">
                <a:moveTo>
                  <a:pt x="229844" y="13741"/>
                </a:moveTo>
                <a:lnTo>
                  <a:pt x="225272" y="13741"/>
                </a:lnTo>
                <a:lnTo>
                  <a:pt x="223786" y="9182"/>
                </a:lnTo>
                <a:lnTo>
                  <a:pt x="223786" y="7645"/>
                </a:lnTo>
                <a:lnTo>
                  <a:pt x="222250" y="6108"/>
                </a:lnTo>
                <a:lnTo>
                  <a:pt x="229844" y="6108"/>
                </a:lnTo>
                <a:lnTo>
                  <a:pt x="236282" y="5876"/>
                </a:lnTo>
                <a:lnTo>
                  <a:pt x="249130" y="4854"/>
                </a:lnTo>
                <a:lnTo>
                  <a:pt x="257276" y="4622"/>
                </a:lnTo>
                <a:lnTo>
                  <a:pt x="266407" y="3086"/>
                </a:lnTo>
                <a:lnTo>
                  <a:pt x="273989" y="1536"/>
                </a:lnTo>
                <a:lnTo>
                  <a:pt x="278561" y="0"/>
                </a:lnTo>
                <a:lnTo>
                  <a:pt x="284657" y="7645"/>
                </a:lnTo>
                <a:lnTo>
                  <a:pt x="281635" y="7645"/>
                </a:lnTo>
                <a:lnTo>
                  <a:pt x="280098" y="9182"/>
                </a:lnTo>
                <a:lnTo>
                  <a:pt x="270967" y="9182"/>
                </a:lnTo>
                <a:lnTo>
                  <a:pt x="257276" y="10667"/>
                </a:lnTo>
                <a:lnTo>
                  <a:pt x="257276" y="12204"/>
                </a:lnTo>
                <a:lnTo>
                  <a:pt x="231381" y="12204"/>
                </a:lnTo>
                <a:lnTo>
                  <a:pt x="229844" y="13741"/>
                </a:lnTo>
                <a:close/>
              </a:path>
              <a:path w="399415" h="74930">
                <a:moveTo>
                  <a:pt x="272503" y="21335"/>
                </a:moveTo>
                <a:lnTo>
                  <a:pt x="264858" y="21335"/>
                </a:lnTo>
                <a:lnTo>
                  <a:pt x="266407" y="16776"/>
                </a:lnTo>
                <a:lnTo>
                  <a:pt x="267944" y="15239"/>
                </a:lnTo>
                <a:lnTo>
                  <a:pt x="269430" y="10667"/>
                </a:lnTo>
                <a:lnTo>
                  <a:pt x="278561" y="12204"/>
                </a:lnTo>
                <a:lnTo>
                  <a:pt x="275526" y="18313"/>
                </a:lnTo>
                <a:lnTo>
                  <a:pt x="272503" y="21335"/>
                </a:lnTo>
                <a:close/>
              </a:path>
              <a:path w="399415" h="74930">
                <a:moveTo>
                  <a:pt x="242049" y="21335"/>
                </a:moveTo>
                <a:lnTo>
                  <a:pt x="234403" y="21335"/>
                </a:lnTo>
                <a:lnTo>
                  <a:pt x="232917" y="19799"/>
                </a:lnTo>
                <a:lnTo>
                  <a:pt x="232917" y="18313"/>
                </a:lnTo>
                <a:lnTo>
                  <a:pt x="229844" y="15239"/>
                </a:lnTo>
                <a:lnTo>
                  <a:pt x="235940" y="12204"/>
                </a:lnTo>
                <a:lnTo>
                  <a:pt x="237477" y="12204"/>
                </a:lnTo>
                <a:lnTo>
                  <a:pt x="239013" y="15239"/>
                </a:lnTo>
                <a:lnTo>
                  <a:pt x="240499" y="18313"/>
                </a:lnTo>
                <a:lnTo>
                  <a:pt x="242049" y="21335"/>
                </a:lnTo>
                <a:close/>
              </a:path>
              <a:path w="399415" h="74930">
                <a:moveTo>
                  <a:pt x="257276" y="21335"/>
                </a:moveTo>
                <a:lnTo>
                  <a:pt x="249631" y="21335"/>
                </a:lnTo>
                <a:lnTo>
                  <a:pt x="249631" y="12204"/>
                </a:lnTo>
                <a:lnTo>
                  <a:pt x="257276" y="12204"/>
                </a:lnTo>
                <a:lnTo>
                  <a:pt x="257276" y="21335"/>
                </a:lnTo>
                <a:close/>
              </a:path>
              <a:path w="399415" h="74930">
                <a:moveTo>
                  <a:pt x="220713" y="28981"/>
                </a:moveTo>
                <a:lnTo>
                  <a:pt x="219227" y="28981"/>
                </a:lnTo>
                <a:lnTo>
                  <a:pt x="219227" y="19799"/>
                </a:lnTo>
                <a:lnTo>
                  <a:pt x="220713" y="21335"/>
                </a:lnTo>
                <a:lnTo>
                  <a:pt x="289217" y="21335"/>
                </a:lnTo>
                <a:lnTo>
                  <a:pt x="289217" y="27431"/>
                </a:lnTo>
                <a:lnTo>
                  <a:pt x="223786" y="27431"/>
                </a:lnTo>
                <a:lnTo>
                  <a:pt x="220713" y="28981"/>
                </a:lnTo>
                <a:close/>
              </a:path>
              <a:path w="399415" h="74930">
                <a:moveTo>
                  <a:pt x="289217" y="21335"/>
                </a:moveTo>
                <a:lnTo>
                  <a:pt x="286194" y="21335"/>
                </a:lnTo>
                <a:lnTo>
                  <a:pt x="289217" y="19799"/>
                </a:lnTo>
                <a:lnTo>
                  <a:pt x="289217" y="21335"/>
                </a:lnTo>
                <a:close/>
              </a:path>
              <a:path w="399415" h="74930">
                <a:moveTo>
                  <a:pt x="222250" y="48717"/>
                </a:moveTo>
                <a:lnTo>
                  <a:pt x="220713" y="45694"/>
                </a:lnTo>
                <a:lnTo>
                  <a:pt x="219227" y="44157"/>
                </a:lnTo>
                <a:lnTo>
                  <a:pt x="217690" y="41135"/>
                </a:lnTo>
                <a:lnTo>
                  <a:pt x="224244" y="38572"/>
                </a:lnTo>
                <a:lnTo>
                  <a:pt x="230228" y="35436"/>
                </a:lnTo>
                <a:lnTo>
                  <a:pt x="235646" y="31723"/>
                </a:lnTo>
                <a:lnTo>
                  <a:pt x="240499" y="27431"/>
                </a:lnTo>
                <a:lnTo>
                  <a:pt x="266407" y="27431"/>
                </a:lnTo>
                <a:lnTo>
                  <a:pt x="268473" y="28981"/>
                </a:lnTo>
                <a:lnTo>
                  <a:pt x="249631" y="28981"/>
                </a:lnTo>
                <a:lnTo>
                  <a:pt x="242049" y="36563"/>
                </a:lnTo>
                <a:lnTo>
                  <a:pt x="237477" y="39585"/>
                </a:lnTo>
                <a:lnTo>
                  <a:pt x="286772" y="39585"/>
                </a:lnTo>
                <a:lnTo>
                  <a:pt x="290753" y="41135"/>
                </a:lnTo>
                <a:lnTo>
                  <a:pt x="289217" y="44157"/>
                </a:lnTo>
                <a:lnTo>
                  <a:pt x="287680" y="45694"/>
                </a:lnTo>
                <a:lnTo>
                  <a:pt x="228345" y="45694"/>
                </a:lnTo>
                <a:lnTo>
                  <a:pt x="222250" y="48717"/>
                </a:lnTo>
                <a:close/>
              </a:path>
              <a:path w="399415" h="74930">
                <a:moveTo>
                  <a:pt x="289217" y="28981"/>
                </a:moveTo>
                <a:lnTo>
                  <a:pt x="286194" y="28981"/>
                </a:lnTo>
                <a:lnTo>
                  <a:pt x="283121" y="27431"/>
                </a:lnTo>
                <a:lnTo>
                  <a:pt x="289217" y="27431"/>
                </a:lnTo>
                <a:lnTo>
                  <a:pt x="289217" y="28981"/>
                </a:lnTo>
                <a:close/>
              </a:path>
              <a:path w="399415" h="74930">
                <a:moveTo>
                  <a:pt x="257276" y="38099"/>
                </a:moveTo>
                <a:lnTo>
                  <a:pt x="248145" y="38099"/>
                </a:lnTo>
                <a:lnTo>
                  <a:pt x="249631" y="36563"/>
                </a:lnTo>
                <a:lnTo>
                  <a:pt x="249631" y="28981"/>
                </a:lnTo>
                <a:lnTo>
                  <a:pt x="257276" y="28981"/>
                </a:lnTo>
                <a:lnTo>
                  <a:pt x="257276" y="38099"/>
                </a:lnTo>
                <a:close/>
              </a:path>
              <a:path w="399415" h="74930">
                <a:moveTo>
                  <a:pt x="286772" y="39585"/>
                </a:moveTo>
                <a:lnTo>
                  <a:pt x="270967" y="39585"/>
                </a:lnTo>
                <a:lnTo>
                  <a:pt x="264858" y="36563"/>
                </a:lnTo>
                <a:lnTo>
                  <a:pt x="257276" y="28981"/>
                </a:lnTo>
                <a:lnTo>
                  <a:pt x="268473" y="28981"/>
                </a:lnTo>
                <a:lnTo>
                  <a:pt x="272128" y="31723"/>
                </a:lnTo>
                <a:lnTo>
                  <a:pt x="278004" y="35436"/>
                </a:lnTo>
                <a:lnTo>
                  <a:pt x="284169" y="38572"/>
                </a:lnTo>
                <a:lnTo>
                  <a:pt x="286772" y="39585"/>
                </a:lnTo>
                <a:close/>
              </a:path>
              <a:path w="399415" h="74930">
                <a:moveTo>
                  <a:pt x="235940" y="74612"/>
                </a:moveTo>
                <a:lnTo>
                  <a:pt x="228345" y="74612"/>
                </a:lnTo>
                <a:lnTo>
                  <a:pt x="228345" y="45694"/>
                </a:lnTo>
                <a:lnTo>
                  <a:pt x="280098" y="45694"/>
                </a:lnTo>
                <a:lnTo>
                  <a:pt x="280098" y="47231"/>
                </a:lnTo>
                <a:lnTo>
                  <a:pt x="235940" y="47231"/>
                </a:lnTo>
                <a:lnTo>
                  <a:pt x="235940" y="51790"/>
                </a:lnTo>
                <a:lnTo>
                  <a:pt x="280098" y="51790"/>
                </a:lnTo>
                <a:lnTo>
                  <a:pt x="280098" y="59385"/>
                </a:lnTo>
                <a:lnTo>
                  <a:pt x="235940" y="59385"/>
                </a:lnTo>
                <a:lnTo>
                  <a:pt x="235940" y="63944"/>
                </a:lnTo>
                <a:lnTo>
                  <a:pt x="280098" y="63944"/>
                </a:lnTo>
                <a:lnTo>
                  <a:pt x="280098" y="70053"/>
                </a:lnTo>
                <a:lnTo>
                  <a:pt x="235940" y="70053"/>
                </a:lnTo>
                <a:lnTo>
                  <a:pt x="235940" y="74612"/>
                </a:lnTo>
                <a:close/>
              </a:path>
              <a:path w="399415" h="74930">
                <a:moveTo>
                  <a:pt x="286194" y="48717"/>
                </a:moveTo>
                <a:lnTo>
                  <a:pt x="283121" y="47231"/>
                </a:lnTo>
                <a:lnTo>
                  <a:pt x="281635" y="47231"/>
                </a:lnTo>
                <a:lnTo>
                  <a:pt x="280098" y="45694"/>
                </a:lnTo>
                <a:lnTo>
                  <a:pt x="287680" y="45694"/>
                </a:lnTo>
                <a:lnTo>
                  <a:pt x="286194" y="48717"/>
                </a:lnTo>
                <a:close/>
              </a:path>
              <a:path w="399415" h="74930">
                <a:moveTo>
                  <a:pt x="257276" y="51790"/>
                </a:moveTo>
                <a:lnTo>
                  <a:pt x="249631" y="51790"/>
                </a:lnTo>
                <a:lnTo>
                  <a:pt x="249631" y="47231"/>
                </a:lnTo>
                <a:lnTo>
                  <a:pt x="257276" y="47231"/>
                </a:lnTo>
                <a:lnTo>
                  <a:pt x="257276" y="51790"/>
                </a:lnTo>
                <a:close/>
              </a:path>
              <a:path w="399415" h="74930">
                <a:moveTo>
                  <a:pt x="280098" y="51790"/>
                </a:moveTo>
                <a:lnTo>
                  <a:pt x="270967" y="51790"/>
                </a:lnTo>
                <a:lnTo>
                  <a:pt x="270967" y="47231"/>
                </a:lnTo>
                <a:lnTo>
                  <a:pt x="280098" y="47231"/>
                </a:lnTo>
                <a:lnTo>
                  <a:pt x="280098" y="51790"/>
                </a:lnTo>
                <a:close/>
              </a:path>
              <a:path w="399415" h="74930">
                <a:moveTo>
                  <a:pt x="257276" y="63944"/>
                </a:moveTo>
                <a:lnTo>
                  <a:pt x="249631" y="63944"/>
                </a:lnTo>
                <a:lnTo>
                  <a:pt x="249631" y="59385"/>
                </a:lnTo>
                <a:lnTo>
                  <a:pt x="257276" y="59385"/>
                </a:lnTo>
                <a:lnTo>
                  <a:pt x="257276" y="63944"/>
                </a:lnTo>
                <a:close/>
              </a:path>
              <a:path w="399415" h="74930">
                <a:moveTo>
                  <a:pt x="280098" y="63944"/>
                </a:moveTo>
                <a:lnTo>
                  <a:pt x="270967" y="63944"/>
                </a:lnTo>
                <a:lnTo>
                  <a:pt x="270967" y="59385"/>
                </a:lnTo>
                <a:lnTo>
                  <a:pt x="280098" y="59385"/>
                </a:lnTo>
                <a:lnTo>
                  <a:pt x="280098" y="63944"/>
                </a:lnTo>
                <a:close/>
              </a:path>
              <a:path w="399415" h="74930">
                <a:moveTo>
                  <a:pt x="280098" y="74612"/>
                </a:moveTo>
                <a:lnTo>
                  <a:pt x="270967" y="74612"/>
                </a:lnTo>
                <a:lnTo>
                  <a:pt x="270967" y="70053"/>
                </a:lnTo>
                <a:lnTo>
                  <a:pt x="280098" y="70053"/>
                </a:lnTo>
                <a:lnTo>
                  <a:pt x="280098" y="74612"/>
                </a:lnTo>
                <a:close/>
              </a:path>
              <a:path w="399415" h="74930">
                <a:moveTo>
                  <a:pt x="114147" y="74612"/>
                </a:moveTo>
                <a:lnTo>
                  <a:pt x="112661" y="70053"/>
                </a:lnTo>
                <a:lnTo>
                  <a:pt x="108102" y="65493"/>
                </a:lnTo>
                <a:lnTo>
                  <a:pt x="115684" y="60921"/>
                </a:lnTo>
                <a:lnTo>
                  <a:pt x="139163" y="22063"/>
                </a:lnTo>
                <a:lnTo>
                  <a:pt x="140042" y="4622"/>
                </a:lnTo>
                <a:lnTo>
                  <a:pt x="138506" y="1536"/>
                </a:lnTo>
                <a:lnTo>
                  <a:pt x="149174" y="1536"/>
                </a:lnTo>
                <a:lnTo>
                  <a:pt x="149174" y="10667"/>
                </a:lnTo>
                <a:lnTo>
                  <a:pt x="149509" y="19293"/>
                </a:lnTo>
                <a:lnTo>
                  <a:pt x="150706" y="27054"/>
                </a:lnTo>
                <a:lnTo>
                  <a:pt x="152820" y="33540"/>
                </a:lnTo>
                <a:lnTo>
                  <a:pt x="144614" y="33540"/>
                </a:lnTo>
                <a:lnTo>
                  <a:pt x="121792" y="68516"/>
                </a:lnTo>
                <a:lnTo>
                  <a:pt x="118719" y="70053"/>
                </a:lnTo>
                <a:lnTo>
                  <a:pt x="114147" y="74612"/>
                </a:lnTo>
                <a:close/>
              </a:path>
              <a:path w="399415" h="74930">
                <a:moveTo>
                  <a:pt x="175069" y="74612"/>
                </a:moveTo>
                <a:lnTo>
                  <a:pt x="168766" y="69395"/>
                </a:lnTo>
                <a:lnTo>
                  <a:pt x="163461" y="64738"/>
                </a:lnTo>
                <a:lnTo>
                  <a:pt x="159013" y="60071"/>
                </a:lnTo>
                <a:lnTo>
                  <a:pt x="155282" y="54825"/>
                </a:lnTo>
                <a:lnTo>
                  <a:pt x="150710" y="48717"/>
                </a:lnTo>
                <a:lnTo>
                  <a:pt x="147637" y="42671"/>
                </a:lnTo>
                <a:lnTo>
                  <a:pt x="144614" y="33540"/>
                </a:lnTo>
                <a:lnTo>
                  <a:pt x="152820" y="33540"/>
                </a:lnTo>
                <a:lnTo>
                  <a:pt x="153047" y="34238"/>
                </a:lnTo>
                <a:lnTo>
                  <a:pt x="156819" y="41135"/>
                </a:lnTo>
                <a:lnTo>
                  <a:pt x="159842" y="47231"/>
                </a:lnTo>
                <a:lnTo>
                  <a:pt x="162864" y="51790"/>
                </a:lnTo>
                <a:lnTo>
                  <a:pt x="168973" y="56362"/>
                </a:lnTo>
                <a:lnTo>
                  <a:pt x="173532" y="60921"/>
                </a:lnTo>
                <a:lnTo>
                  <a:pt x="176555" y="62458"/>
                </a:lnTo>
                <a:lnTo>
                  <a:pt x="181127" y="65493"/>
                </a:lnTo>
                <a:lnTo>
                  <a:pt x="176555" y="70053"/>
                </a:lnTo>
                <a:lnTo>
                  <a:pt x="175069" y="74612"/>
                </a:lnTo>
                <a:close/>
              </a:path>
              <a:path w="399415" h="74930">
                <a:moveTo>
                  <a:pt x="39585" y="13741"/>
                </a:moveTo>
                <a:lnTo>
                  <a:pt x="30454" y="13741"/>
                </a:lnTo>
                <a:lnTo>
                  <a:pt x="30454" y="1536"/>
                </a:lnTo>
                <a:lnTo>
                  <a:pt x="39585" y="1536"/>
                </a:lnTo>
                <a:lnTo>
                  <a:pt x="39585" y="13741"/>
                </a:lnTo>
                <a:close/>
              </a:path>
              <a:path w="399415" h="74930">
                <a:moveTo>
                  <a:pt x="54813" y="13741"/>
                </a:moveTo>
                <a:lnTo>
                  <a:pt x="53276" y="13741"/>
                </a:lnTo>
                <a:lnTo>
                  <a:pt x="50253" y="10667"/>
                </a:lnTo>
                <a:lnTo>
                  <a:pt x="48717" y="9182"/>
                </a:lnTo>
                <a:lnTo>
                  <a:pt x="44157" y="6108"/>
                </a:lnTo>
                <a:lnTo>
                  <a:pt x="50253" y="1536"/>
                </a:lnTo>
                <a:lnTo>
                  <a:pt x="56311" y="6108"/>
                </a:lnTo>
                <a:lnTo>
                  <a:pt x="60871" y="10667"/>
                </a:lnTo>
                <a:lnTo>
                  <a:pt x="54813" y="13741"/>
                </a:lnTo>
                <a:close/>
              </a:path>
              <a:path w="399415" h="74930">
                <a:moveTo>
                  <a:pt x="70002" y="22872"/>
                </a:moveTo>
                <a:lnTo>
                  <a:pt x="0" y="22872"/>
                </a:lnTo>
                <a:lnTo>
                  <a:pt x="0" y="13741"/>
                </a:lnTo>
                <a:lnTo>
                  <a:pt x="70002" y="13741"/>
                </a:lnTo>
                <a:lnTo>
                  <a:pt x="70002" y="22872"/>
                </a:lnTo>
                <a:close/>
              </a:path>
              <a:path w="399415" h="74930">
                <a:moveTo>
                  <a:pt x="39585" y="65493"/>
                </a:moveTo>
                <a:lnTo>
                  <a:pt x="30454" y="65493"/>
                </a:lnTo>
                <a:lnTo>
                  <a:pt x="30454" y="22872"/>
                </a:lnTo>
                <a:lnTo>
                  <a:pt x="39585" y="22872"/>
                </a:lnTo>
                <a:lnTo>
                  <a:pt x="41071" y="27431"/>
                </a:lnTo>
                <a:lnTo>
                  <a:pt x="42608" y="32003"/>
                </a:lnTo>
                <a:lnTo>
                  <a:pt x="45694" y="36563"/>
                </a:lnTo>
                <a:lnTo>
                  <a:pt x="59359" y="36563"/>
                </a:lnTo>
                <a:lnTo>
                  <a:pt x="57848" y="38099"/>
                </a:lnTo>
                <a:lnTo>
                  <a:pt x="39585" y="38099"/>
                </a:lnTo>
                <a:lnTo>
                  <a:pt x="39585" y="65493"/>
                </a:lnTo>
                <a:close/>
              </a:path>
              <a:path w="399415" h="74930">
                <a:moveTo>
                  <a:pt x="16763" y="42671"/>
                </a:moveTo>
                <a:lnTo>
                  <a:pt x="13690" y="38099"/>
                </a:lnTo>
                <a:lnTo>
                  <a:pt x="10667" y="33540"/>
                </a:lnTo>
                <a:lnTo>
                  <a:pt x="6095" y="28981"/>
                </a:lnTo>
                <a:lnTo>
                  <a:pt x="13690" y="24358"/>
                </a:lnTo>
                <a:lnTo>
                  <a:pt x="18249" y="28981"/>
                </a:lnTo>
                <a:lnTo>
                  <a:pt x="19799" y="32003"/>
                </a:lnTo>
                <a:lnTo>
                  <a:pt x="24358" y="38099"/>
                </a:lnTo>
                <a:lnTo>
                  <a:pt x="16763" y="42671"/>
                </a:lnTo>
                <a:close/>
              </a:path>
              <a:path w="399415" h="74930">
                <a:moveTo>
                  <a:pt x="59359" y="36563"/>
                </a:moveTo>
                <a:lnTo>
                  <a:pt x="45694" y="36563"/>
                </a:lnTo>
                <a:lnTo>
                  <a:pt x="51739" y="33540"/>
                </a:lnTo>
                <a:lnTo>
                  <a:pt x="56311" y="28981"/>
                </a:lnTo>
                <a:lnTo>
                  <a:pt x="57848" y="24358"/>
                </a:lnTo>
                <a:lnTo>
                  <a:pt x="65430" y="30467"/>
                </a:lnTo>
                <a:lnTo>
                  <a:pt x="60871" y="35026"/>
                </a:lnTo>
                <a:lnTo>
                  <a:pt x="59359" y="36563"/>
                </a:lnTo>
                <a:close/>
              </a:path>
              <a:path w="399415" h="74930">
                <a:moveTo>
                  <a:pt x="65430" y="68516"/>
                </a:moveTo>
                <a:lnTo>
                  <a:pt x="57848" y="62458"/>
                </a:lnTo>
                <a:lnTo>
                  <a:pt x="53276" y="59385"/>
                </a:lnTo>
                <a:lnTo>
                  <a:pt x="48717" y="53289"/>
                </a:lnTo>
                <a:lnTo>
                  <a:pt x="44157" y="48717"/>
                </a:lnTo>
                <a:lnTo>
                  <a:pt x="42608" y="44157"/>
                </a:lnTo>
                <a:lnTo>
                  <a:pt x="39585" y="38099"/>
                </a:lnTo>
                <a:lnTo>
                  <a:pt x="57848" y="38099"/>
                </a:lnTo>
                <a:lnTo>
                  <a:pt x="54813" y="39585"/>
                </a:lnTo>
                <a:lnTo>
                  <a:pt x="51739" y="44157"/>
                </a:lnTo>
                <a:lnTo>
                  <a:pt x="53276" y="45694"/>
                </a:lnTo>
                <a:lnTo>
                  <a:pt x="54813" y="48717"/>
                </a:lnTo>
                <a:lnTo>
                  <a:pt x="57848" y="50253"/>
                </a:lnTo>
                <a:lnTo>
                  <a:pt x="62407" y="54825"/>
                </a:lnTo>
                <a:lnTo>
                  <a:pt x="65430" y="56362"/>
                </a:lnTo>
                <a:lnTo>
                  <a:pt x="71539" y="60921"/>
                </a:lnTo>
                <a:lnTo>
                  <a:pt x="68503" y="62458"/>
                </a:lnTo>
                <a:lnTo>
                  <a:pt x="65430" y="68516"/>
                </a:lnTo>
                <a:close/>
              </a:path>
              <a:path w="399415" h="74930">
                <a:moveTo>
                  <a:pt x="6095" y="65493"/>
                </a:moveTo>
                <a:lnTo>
                  <a:pt x="4559" y="65493"/>
                </a:lnTo>
                <a:lnTo>
                  <a:pt x="0" y="57899"/>
                </a:lnTo>
                <a:lnTo>
                  <a:pt x="4559" y="56362"/>
                </a:lnTo>
                <a:lnTo>
                  <a:pt x="7594" y="54825"/>
                </a:lnTo>
                <a:lnTo>
                  <a:pt x="12153" y="51790"/>
                </a:lnTo>
                <a:lnTo>
                  <a:pt x="18249" y="48717"/>
                </a:lnTo>
                <a:lnTo>
                  <a:pt x="21335" y="45694"/>
                </a:lnTo>
                <a:lnTo>
                  <a:pt x="27381" y="42671"/>
                </a:lnTo>
                <a:lnTo>
                  <a:pt x="30454" y="50253"/>
                </a:lnTo>
                <a:lnTo>
                  <a:pt x="22821" y="54825"/>
                </a:lnTo>
                <a:lnTo>
                  <a:pt x="21335" y="56362"/>
                </a:lnTo>
                <a:lnTo>
                  <a:pt x="9131" y="63944"/>
                </a:lnTo>
                <a:lnTo>
                  <a:pt x="7594" y="63944"/>
                </a:lnTo>
                <a:lnTo>
                  <a:pt x="6095" y="65493"/>
                </a:lnTo>
                <a:close/>
              </a:path>
              <a:path w="399415" h="74930">
                <a:moveTo>
                  <a:pt x="36512" y="73075"/>
                </a:moveTo>
                <a:lnTo>
                  <a:pt x="19799" y="73075"/>
                </a:lnTo>
                <a:lnTo>
                  <a:pt x="19799" y="70053"/>
                </a:lnTo>
                <a:lnTo>
                  <a:pt x="18249" y="68516"/>
                </a:lnTo>
                <a:lnTo>
                  <a:pt x="16763" y="63944"/>
                </a:lnTo>
                <a:lnTo>
                  <a:pt x="21335" y="65493"/>
                </a:lnTo>
                <a:lnTo>
                  <a:pt x="39585" y="65493"/>
                </a:lnTo>
                <a:lnTo>
                  <a:pt x="39585" y="71589"/>
                </a:lnTo>
                <a:lnTo>
                  <a:pt x="36512" y="73075"/>
                </a:lnTo>
                <a:close/>
              </a:path>
            </a:pathLst>
          </a:custGeom>
          <a:solidFill>
            <a:srgbClr val="4D4D4F"/>
          </a:solidFill>
        </p:spPr>
        <p:txBody>
          <a:bodyPr wrap="square" lIns="0" tIns="0" rIns="0" bIns="0" rtlCol="0"/>
          <a:lstStyle/>
          <a:p>
            <a:endParaRPr/>
          </a:p>
        </p:txBody>
      </p:sp>
      <p:sp>
        <p:nvSpPr>
          <p:cNvPr id="38" name="object 38"/>
          <p:cNvSpPr/>
          <p:nvPr/>
        </p:nvSpPr>
        <p:spPr>
          <a:xfrm>
            <a:off x="2662440" y="1485201"/>
            <a:ext cx="348615" cy="74930"/>
          </a:xfrm>
          <a:custGeom>
            <a:avLst/>
            <a:gdLst/>
            <a:ahLst/>
            <a:cxnLst/>
            <a:rect l="l" t="t" r="r" b="b"/>
            <a:pathLst>
              <a:path w="348614" h="74930">
                <a:moveTo>
                  <a:pt x="302907" y="73075"/>
                </a:moveTo>
                <a:lnTo>
                  <a:pt x="293776" y="73075"/>
                </a:lnTo>
                <a:lnTo>
                  <a:pt x="293776" y="4622"/>
                </a:lnTo>
                <a:lnTo>
                  <a:pt x="348602" y="4622"/>
                </a:lnTo>
                <a:lnTo>
                  <a:pt x="348602" y="13741"/>
                </a:lnTo>
                <a:lnTo>
                  <a:pt x="302907" y="13741"/>
                </a:lnTo>
                <a:lnTo>
                  <a:pt x="302907" y="32003"/>
                </a:lnTo>
                <a:lnTo>
                  <a:pt x="348602" y="32003"/>
                </a:lnTo>
                <a:lnTo>
                  <a:pt x="348602" y="39585"/>
                </a:lnTo>
                <a:lnTo>
                  <a:pt x="302907" y="39585"/>
                </a:lnTo>
                <a:lnTo>
                  <a:pt x="302907" y="60921"/>
                </a:lnTo>
                <a:lnTo>
                  <a:pt x="348602" y="60921"/>
                </a:lnTo>
                <a:lnTo>
                  <a:pt x="348602" y="68516"/>
                </a:lnTo>
                <a:lnTo>
                  <a:pt x="302907" y="68516"/>
                </a:lnTo>
                <a:lnTo>
                  <a:pt x="302907" y="73075"/>
                </a:lnTo>
                <a:close/>
              </a:path>
              <a:path w="348614" h="74930">
                <a:moveTo>
                  <a:pt x="348602" y="32003"/>
                </a:moveTo>
                <a:lnTo>
                  <a:pt x="339471" y="32003"/>
                </a:lnTo>
                <a:lnTo>
                  <a:pt x="339471" y="13741"/>
                </a:lnTo>
                <a:lnTo>
                  <a:pt x="348602" y="13741"/>
                </a:lnTo>
                <a:lnTo>
                  <a:pt x="348602" y="32003"/>
                </a:lnTo>
                <a:close/>
              </a:path>
              <a:path w="348614" h="74930">
                <a:moveTo>
                  <a:pt x="348602" y="60921"/>
                </a:moveTo>
                <a:lnTo>
                  <a:pt x="339471" y="60921"/>
                </a:lnTo>
                <a:lnTo>
                  <a:pt x="339471" y="39585"/>
                </a:lnTo>
                <a:lnTo>
                  <a:pt x="348602" y="39585"/>
                </a:lnTo>
                <a:lnTo>
                  <a:pt x="348602" y="60921"/>
                </a:lnTo>
                <a:close/>
              </a:path>
              <a:path w="348614" h="74930">
                <a:moveTo>
                  <a:pt x="348602" y="73075"/>
                </a:moveTo>
                <a:lnTo>
                  <a:pt x="339471" y="73075"/>
                </a:lnTo>
                <a:lnTo>
                  <a:pt x="339471" y="68516"/>
                </a:lnTo>
                <a:lnTo>
                  <a:pt x="348602" y="68516"/>
                </a:lnTo>
                <a:lnTo>
                  <a:pt x="348602" y="73075"/>
                </a:lnTo>
                <a:close/>
              </a:path>
              <a:path w="348614" h="74930">
                <a:moveTo>
                  <a:pt x="41071" y="22872"/>
                </a:moveTo>
                <a:lnTo>
                  <a:pt x="33477" y="22872"/>
                </a:lnTo>
                <a:lnTo>
                  <a:pt x="30562" y="16994"/>
                </a:lnTo>
                <a:lnTo>
                  <a:pt x="30454" y="13741"/>
                </a:lnTo>
                <a:lnTo>
                  <a:pt x="6096" y="13741"/>
                </a:lnTo>
                <a:lnTo>
                  <a:pt x="6096" y="10667"/>
                </a:lnTo>
                <a:lnTo>
                  <a:pt x="4559" y="9182"/>
                </a:lnTo>
                <a:lnTo>
                  <a:pt x="3022" y="6108"/>
                </a:lnTo>
                <a:lnTo>
                  <a:pt x="45681" y="4622"/>
                </a:lnTo>
                <a:lnTo>
                  <a:pt x="62407" y="0"/>
                </a:lnTo>
                <a:lnTo>
                  <a:pt x="66967" y="7645"/>
                </a:lnTo>
                <a:lnTo>
                  <a:pt x="65430" y="9182"/>
                </a:lnTo>
                <a:lnTo>
                  <a:pt x="60871" y="9182"/>
                </a:lnTo>
                <a:lnTo>
                  <a:pt x="57835" y="10667"/>
                </a:lnTo>
                <a:lnTo>
                  <a:pt x="51739" y="10667"/>
                </a:lnTo>
                <a:lnTo>
                  <a:pt x="50253" y="12204"/>
                </a:lnTo>
                <a:lnTo>
                  <a:pt x="38049" y="12204"/>
                </a:lnTo>
                <a:lnTo>
                  <a:pt x="39585" y="16776"/>
                </a:lnTo>
                <a:lnTo>
                  <a:pt x="39585" y="18313"/>
                </a:lnTo>
                <a:lnTo>
                  <a:pt x="41071" y="22872"/>
                </a:lnTo>
                <a:close/>
              </a:path>
              <a:path w="348614" h="74930">
                <a:moveTo>
                  <a:pt x="74612" y="41135"/>
                </a:moveTo>
                <a:lnTo>
                  <a:pt x="73075" y="38099"/>
                </a:lnTo>
                <a:lnTo>
                  <a:pt x="73075" y="35026"/>
                </a:lnTo>
                <a:lnTo>
                  <a:pt x="69989" y="32003"/>
                </a:lnTo>
                <a:lnTo>
                  <a:pt x="86766" y="6108"/>
                </a:lnTo>
                <a:lnTo>
                  <a:pt x="88303" y="3086"/>
                </a:lnTo>
                <a:lnTo>
                  <a:pt x="88303" y="0"/>
                </a:lnTo>
                <a:lnTo>
                  <a:pt x="97421" y="3086"/>
                </a:lnTo>
                <a:lnTo>
                  <a:pt x="97421" y="4622"/>
                </a:lnTo>
                <a:lnTo>
                  <a:pt x="95909" y="6085"/>
                </a:lnTo>
                <a:lnTo>
                  <a:pt x="95885" y="7645"/>
                </a:lnTo>
                <a:lnTo>
                  <a:pt x="94348" y="10667"/>
                </a:lnTo>
                <a:lnTo>
                  <a:pt x="92862" y="15239"/>
                </a:lnTo>
                <a:lnTo>
                  <a:pt x="89789" y="19799"/>
                </a:lnTo>
                <a:lnTo>
                  <a:pt x="89789" y="32003"/>
                </a:lnTo>
                <a:lnTo>
                  <a:pt x="82194" y="32003"/>
                </a:lnTo>
                <a:lnTo>
                  <a:pt x="79171" y="36563"/>
                </a:lnTo>
                <a:lnTo>
                  <a:pt x="74612" y="41135"/>
                </a:lnTo>
                <a:close/>
              </a:path>
              <a:path w="348614" h="74930">
                <a:moveTo>
                  <a:pt x="149174" y="33540"/>
                </a:moveTo>
                <a:lnTo>
                  <a:pt x="146138" y="28981"/>
                </a:lnTo>
                <a:lnTo>
                  <a:pt x="143065" y="25895"/>
                </a:lnTo>
                <a:lnTo>
                  <a:pt x="150710" y="18313"/>
                </a:lnTo>
                <a:lnTo>
                  <a:pt x="155270" y="13741"/>
                </a:lnTo>
                <a:lnTo>
                  <a:pt x="158292" y="6108"/>
                </a:lnTo>
                <a:lnTo>
                  <a:pt x="159842" y="3086"/>
                </a:lnTo>
                <a:lnTo>
                  <a:pt x="159842" y="0"/>
                </a:lnTo>
                <a:lnTo>
                  <a:pt x="168960" y="1536"/>
                </a:lnTo>
                <a:lnTo>
                  <a:pt x="168960" y="4622"/>
                </a:lnTo>
                <a:lnTo>
                  <a:pt x="167424" y="6108"/>
                </a:lnTo>
                <a:lnTo>
                  <a:pt x="165938" y="9182"/>
                </a:lnTo>
                <a:lnTo>
                  <a:pt x="211581" y="9182"/>
                </a:lnTo>
                <a:lnTo>
                  <a:pt x="211581" y="16776"/>
                </a:lnTo>
                <a:lnTo>
                  <a:pt x="161378" y="16776"/>
                </a:lnTo>
                <a:lnTo>
                  <a:pt x="158292" y="24358"/>
                </a:lnTo>
                <a:lnTo>
                  <a:pt x="153733" y="28981"/>
                </a:lnTo>
                <a:lnTo>
                  <a:pt x="149174" y="33540"/>
                </a:lnTo>
                <a:close/>
              </a:path>
              <a:path w="348614" h="74930">
                <a:moveTo>
                  <a:pt x="133946" y="18313"/>
                </a:moveTo>
                <a:lnTo>
                  <a:pt x="124815" y="18313"/>
                </a:lnTo>
                <a:lnTo>
                  <a:pt x="124815" y="1536"/>
                </a:lnTo>
                <a:lnTo>
                  <a:pt x="133946" y="1536"/>
                </a:lnTo>
                <a:lnTo>
                  <a:pt x="133946" y="18313"/>
                </a:lnTo>
                <a:close/>
              </a:path>
              <a:path w="348614" h="74930">
                <a:moveTo>
                  <a:pt x="222250" y="74612"/>
                </a:moveTo>
                <a:lnTo>
                  <a:pt x="214655" y="67030"/>
                </a:lnTo>
                <a:lnTo>
                  <a:pt x="219214" y="62458"/>
                </a:lnTo>
                <a:lnTo>
                  <a:pt x="220713" y="59385"/>
                </a:lnTo>
                <a:lnTo>
                  <a:pt x="222250" y="53289"/>
                </a:lnTo>
                <a:lnTo>
                  <a:pt x="223997" y="47162"/>
                </a:lnTo>
                <a:lnTo>
                  <a:pt x="224894" y="39604"/>
                </a:lnTo>
                <a:lnTo>
                  <a:pt x="225150" y="32003"/>
                </a:lnTo>
                <a:lnTo>
                  <a:pt x="225272" y="4622"/>
                </a:lnTo>
                <a:lnTo>
                  <a:pt x="277063" y="4622"/>
                </a:lnTo>
                <a:lnTo>
                  <a:pt x="277063" y="12204"/>
                </a:lnTo>
                <a:lnTo>
                  <a:pt x="234403" y="12204"/>
                </a:lnTo>
                <a:lnTo>
                  <a:pt x="234403" y="22872"/>
                </a:lnTo>
                <a:lnTo>
                  <a:pt x="277063" y="22872"/>
                </a:lnTo>
                <a:lnTo>
                  <a:pt x="277063" y="30467"/>
                </a:lnTo>
                <a:lnTo>
                  <a:pt x="234403" y="30467"/>
                </a:lnTo>
                <a:lnTo>
                  <a:pt x="234403" y="41135"/>
                </a:lnTo>
                <a:lnTo>
                  <a:pt x="277063" y="41135"/>
                </a:lnTo>
                <a:lnTo>
                  <a:pt x="277063" y="48717"/>
                </a:lnTo>
                <a:lnTo>
                  <a:pt x="232905" y="48717"/>
                </a:lnTo>
                <a:lnTo>
                  <a:pt x="232905" y="53289"/>
                </a:lnTo>
                <a:lnTo>
                  <a:pt x="231368" y="56362"/>
                </a:lnTo>
                <a:lnTo>
                  <a:pt x="231368" y="59385"/>
                </a:lnTo>
                <a:lnTo>
                  <a:pt x="228346" y="65493"/>
                </a:lnTo>
                <a:lnTo>
                  <a:pt x="226809" y="70053"/>
                </a:lnTo>
                <a:lnTo>
                  <a:pt x="222250" y="74612"/>
                </a:lnTo>
                <a:close/>
              </a:path>
              <a:path w="348614" h="74930">
                <a:moveTo>
                  <a:pt x="57835" y="22872"/>
                </a:moveTo>
                <a:lnTo>
                  <a:pt x="48717" y="22872"/>
                </a:lnTo>
                <a:lnTo>
                  <a:pt x="50253" y="18313"/>
                </a:lnTo>
                <a:lnTo>
                  <a:pt x="51739" y="15239"/>
                </a:lnTo>
                <a:lnTo>
                  <a:pt x="53276" y="10667"/>
                </a:lnTo>
                <a:lnTo>
                  <a:pt x="54813" y="10667"/>
                </a:lnTo>
                <a:lnTo>
                  <a:pt x="62407" y="13741"/>
                </a:lnTo>
                <a:lnTo>
                  <a:pt x="57835" y="19799"/>
                </a:lnTo>
                <a:lnTo>
                  <a:pt x="57835" y="22872"/>
                </a:lnTo>
                <a:close/>
              </a:path>
              <a:path w="348614" h="74930">
                <a:moveTo>
                  <a:pt x="277063" y="22872"/>
                </a:moveTo>
                <a:lnTo>
                  <a:pt x="267931" y="22872"/>
                </a:lnTo>
                <a:lnTo>
                  <a:pt x="267931" y="12204"/>
                </a:lnTo>
                <a:lnTo>
                  <a:pt x="277063" y="12204"/>
                </a:lnTo>
                <a:lnTo>
                  <a:pt x="277063" y="22872"/>
                </a:lnTo>
                <a:close/>
              </a:path>
              <a:path w="348614" h="74930">
                <a:moveTo>
                  <a:pt x="24358" y="22872"/>
                </a:moveTo>
                <a:lnTo>
                  <a:pt x="15227" y="22872"/>
                </a:lnTo>
                <a:lnTo>
                  <a:pt x="15227" y="19799"/>
                </a:lnTo>
                <a:lnTo>
                  <a:pt x="12153" y="13741"/>
                </a:lnTo>
                <a:lnTo>
                  <a:pt x="21323" y="13741"/>
                </a:lnTo>
                <a:lnTo>
                  <a:pt x="21431" y="16994"/>
                </a:lnTo>
                <a:lnTo>
                  <a:pt x="24358" y="22872"/>
                </a:lnTo>
                <a:close/>
              </a:path>
              <a:path w="348614" h="74930">
                <a:moveTo>
                  <a:pt x="187223" y="27431"/>
                </a:moveTo>
                <a:lnTo>
                  <a:pt x="178092" y="27431"/>
                </a:lnTo>
                <a:lnTo>
                  <a:pt x="178092" y="16776"/>
                </a:lnTo>
                <a:lnTo>
                  <a:pt x="187223" y="16776"/>
                </a:lnTo>
                <a:lnTo>
                  <a:pt x="187223" y="27431"/>
                </a:lnTo>
                <a:close/>
              </a:path>
              <a:path w="348614" h="74930">
                <a:moveTo>
                  <a:pt x="211581" y="18313"/>
                </a:moveTo>
                <a:lnTo>
                  <a:pt x="208546" y="16776"/>
                </a:lnTo>
                <a:lnTo>
                  <a:pt x="211581" y="16776"/>
                </a:lnTo>
                <a:lnTo>
                  <a:pt x="211581" y="18313"/>
                </a:lnTo>
                <a:close/>
              </a:path>
              <a:path w="348614" h="74930">
                <a:moveTo>
                  <a:pt x="94348" y="27431"/>
                </a:moveTo>
                <a:lnTo>
                  <a:pt x="94348" y="18313"/>
                </a:lnTo>
                <a:lnTo>
                  <a:pt x="143065" y="18313"/>
                </a:lnTo>
                <a:lnTo>
                  <a:pt x="143065" y="25895"/>
                </a:lnTo>
                <a:lnTo>
                  <a:pt x="95885" y="25895"/>
                </a:lnTo>
                <a:lnTo>
                  <a:pt x="94348" y="27431"/>
                </a:lnTo>
                <a:close/>
              </a:path>
              <a:path w="348614" h="74930">
                <a:moveTo>
                  <a:pt x="10655" y="41135"/>
                </a:moveTo>
                <a:lnTo>
                  <a:pt x="1536" y="41135"/>
                </a:lnTo>
                <a:lnTo>
                  <a:pt x="1536" y="21335"/>
                </a:lnTo>
                <a:lnTo>
                  <a:pt x="4559" y="22872"/>
                </a:lnTo>
                <a:lnTo>
                  <a:pt x="71526" y="22872"/>
                </a:lnTo>
                <a:lnTo>
                  <a:pt x="69989" y="24358"/>
                </a:lnTo>
                <a:lnTo>
                  <a:pt x="69989" y="30467"/>
                </a:lnTo>
                <a:lnTo>
                  <a:pt x="10655" y="30467"/>
                </a:lnTo>
                <a:lnTo>
                  <a:pt x="10655" y="41135"/>
                </a:lnTo>
                <a:close/>
              </a:path>
              <a:path w="348614" h="74930">
                <a:moveTo>
                  <a:pt x="126352" y="73075"/>
                </a:moveTo>
                <a:lnTo>
                  <a:pt x="115684" y="73075"/>
                </a:lnTo>
                <a:lnTo>
                  <a:pt x="112661" y="71589"/>
                </a:lnTo>
                <a:lnTo>
                  <a:pt x="112661" y="68516"/>
                </a:lnTo>
                <a:lnTo>
                  <a:pt x="111125" y="67030"/>
                </a:lnTo>
                <a:lnTo>
                  <a:pt x="109588" y="63944"/>
                </a:lnTo>
                <a:lnTo>
                  <a:pt x="124815" y="63944"/>
                </a:lnTo>
                <a:lnTo>
                  <a:pt x="124815" y="25895"/>
                </a:lnTo>
                <a:lnTo>
                  <a:pt x="133946" y="25895"/>
                </a:lnTo>
                <a:lnTo>
                  <a:pt x="133904" y="67115"/>
                </a:lnTo>
                <a:lnTo>
                  <a:pt x="132448" y="70053"/>
                </a:lnTo>
                <a:lnTo>
                  <a:pt x="130911" y="71589"/>
                </a:lnTo>
                <a:lnTo>
                  <a:pt x="129374" y="71589"/>
                </a:lnTo>
                <a:lnTo>
                  <a:pt x="126352" y="73075"/>
                </a:lnTo>
                <a:close/>
              </a:path>
              <a:path w="348614" h="74930">
                <a:moveTo>
                  <a:pt x="143065" y="27431"/>
                </a:moveTo>
                <a:lnTo>
                  <a:pt x="141579" y="25895"/>
                </a:lnTo>
                <a:lnTo>
                  <a:pt x="143065" y="25895"/>
                </a:lnTo>
                <a:lnTo>
                  <a:pt x="143065" y="27431"/>
                </a:lnTo>
                <a:close/>
              </a:path>
              <a:path w="348614" h="74930">
                <a:moveTo>
                  <a:pt x="164401" y="48717"/>
                </a:moveTo>
                <a:lnTo>
                  <a:pt x="155270" y="48717"/>
                </a:lnTo>
                <a:lnTo>
                  <a:pt x="155270" y="27431"/>
                </a:lnTo>
                <a:lnTo>
                  <a:pt x="208546" y="27431"/>
                </a:lnTo>
                <a:lnTo>
                  <a:pt x="208546" y="35026"/>
                </a:lnTo>
                <a:lnTo>
                  <a:pt x="164401" y="35026"/>
                </a:lnTo>
                <a:lnTo>
                  <a:pt x="164401" y="48717"/>
                </a:lnTo>
                <a:close/>
              </a:path>
              <a:path w="348614" h="74930">
                <a:moveTo>
                  <a:pt x="71526" y="41135"/>
                </a:moveTo>
                <a:lnTo>
                  <a:pt x="62407" y="41135"/>
                </a:lnTo>
                <a:lnTo>
                  <a:pt x="62407" y="30467"/>
                </a:lnTo>
                <a:lnTo>
                  <a:pt x="69989" y="30467"/>
                </a:lnTo>
                <a:lnTo>
                  <a:pt x="69989" y="36563"/>
                </a:lnTo>
                <a:lnTo>
                  <a:pt x="71526" y="38099"/>
                </a:lnTo>
                <a:lnTo>
                  <a:pt x="71526" y="41135"/>
                </a:lnTo>
                <a:close/>
              </a:path>
              <a:path w="348614" h="74930">
                <a:moveTo>
                  <a:pt x="277063" y="41135"/>
                </a:moveTo>
                <a:lnTo>
                  <a:pt x="267931" y="41135"/>
                </a:lnTo>
                <a:lnTo>
                  <a:pt x="267931" y="30467"/>
                </a:lnTo>
                <a:lnTo>
                  <a:pt x="277063" y="30467"/>
                </a:lnTo>
                <a:lnTo>
                  <a:pt x="277063" y="41135"/>
                </a:lnTo>
                <a:close/>
              </a:path>
              <a:path w="348614" h="74930">
                <a:moveTo>
                  <a:pt x="91325" y="74612"/>
                </a:moveTo>
                <a:lnTo>
                  <a:pt x="80657" y="74612"/>
                </a:lnTo>
                <a:lnTo>
                  <a:pt x="82194" y="71589"/>
                </a:lnTo>
                <a:lnTo>
                  <a:pt x="82194" y="32003"/>
                </a:lnTo>
                <a:lnTo>
                  <a:pt x="89789" y="32003"/>
                </a:lnTo>
                <a:lnTo>
                  <a:pt x="89789" y="71589"/>
                </a:lnTo>
                <a:lnTo>
                  <a:pt x="91325" y="74612"/>
                </a:lnTo>
                <a:close/>
              </a:path>
              <a:path w="348614" h="74930">
                <a:moveTo>
                  <a:pt x="109588" y="54825"/>
                </a:moveTo>
                <a:lnTo>
                  <a:pt x="104970" y="47162"/>
                </a:lnTo>
                <a:lnTo>
                  <a:pt x="101993" y="42671"/>
                </a:lnTo>
                <a:lnTo>
                  <a:pt x="97421" y="36563"/>
                </a:lnTo>
                <a:lnTo>
                  <a:pt x="105016" y="32003"/>
                </a:lnTo>
                <a:lnTo>
                  <a:pt x="109588" y="38099"/>
                </a:lnTo>
                <a:lnTo>
                  <a:pt x="112661" y="42671"/>
                </a:lnTo>
                <a:lnTo>
                  <a:pt x="117221" y="50253"/>
                </a:lnTo>
                <a:lnTo>
                  <a:pt x="109588" y="54825"/>
                </a:lnTo>
                <a:close/>
              </a:path>
              <a:path w="348614" h="74930">
                <a:moveTo>
                  <a:pt x="187223" y="48717"/>
                </a:moveTo>
                <a:lnTo>
                  <a:pt x="178092" y="48717"/>
                </a:lnTo>
                <a:lnTo>
                  <a:pt x="178092" y="35026"/>
                </a:lnTo>
                <a:lnTo>
                  <a:pt x="187223" y="35026"/>
                </a:lnTo>
                <a:lnTo>
                  <a:pt x="187223" y="48717"/>
                </a:lnTo>
                <a:close/>
              </a:path>
              <a:path w="348614" h="74930">
                <a:moveTo>
                  <a:pt x="48717" y="54825"/>
                </a:moveTo>
                <a:lnTo>
                  <a:pt x="36512" y="54825"/>
                </a:lnTo>
                <a:lnTo>
                  <a:pt x="41071" y="50253"/>
                </a:lnTo>
                <a:lnTo>
                  <a:pt x="44145" y="48717"/>
                </a:lnTo>
                <a:lnTo>
                  <a:pt x="48717" y="44157"/>
                </a:lnTo>
                <a:lnTo>
                  <a:pt x="12153" y="44157"/>
                </a:lnTo>
                <a:lnTo>
                  <a:pt x="12153" y="36563"/>
                </a:lnTo>
                <a:lnTo>
                  <a:pt x="56299" y="36563"/>
                </a:lnTo>
                <a:lnTo>
                  <a:pt x="60871" y="42671"/>
                </a:lnTo>
                <a:lnTo>
                  <a:pt x="59372" y="42671"/>
                </a:lnTo>
                <a:lnTo>
                  <a:pt x="54813" y="50253"/>
                </a:lnTo>
                <a:lnTo>
                  <a:pt x="51739" y="51790"/>
                </a:lnTo>
                <a:lnTo>
                  <a:pt x="48717" y="54825"/>
                </a:lnTo>
                <a:close/>
              </a:path>
              <a:path w="348614" h="74930">
                <a:moveTo>
                  <a:pt x="4559" y="74612"/>
                </a:moveTo>
                <a:lnTo>
                  <a:pt x="3022" y="70053"/>
                </a:lnTo>
                <a:lnTo>
                  <a:pt x="3022" y="68516"/>
                </a:lnTo>
                <a:lnTo>
                  <a:pt x="0" y="65493"/>
                </a:lnTo>
                <a:lnTo>
                  <a:pt x="7945" y="64294"/>
                </a:lnTo>
                <a:lnTo>
                  <a:pt x="15606" y="62825"/>
                </a:lnTo>
                <a:lnTo>
                  <a:pt x="22693" y="60791"/>
                </a:lnTo>
                <a:lnTo>
                  <a:pt x="28917" y="57899"/>
                </a:lnTo>
                <a:lnTo>
                  <a:pt x="24358" y="54825"/>
                </a:lnTo>
                <a:lnTo>
                  <a:pt x="21323" y="51790"/>
                </a:lnTo>
                <a:lnTo>
                  <a:pt x="16764" y="44157"/>
                </a:lnTo>
                <a:lnTo>
                  <a:pt x="25895" y="44157"/>
                </a:lnTo>
                <a:lnTo>
                  <a:pt x="28917" y="48717"/>
                </a:lnTo>
                <a:lnTo>
                  <a:pt x="31940" y="50253"/>
                </a:lnTo>
                <a:lnTo>
                  <a:pt x="36512" y="54825"/>
                </a:lnTo>
                <a:lnTo>
                  <a:pt x="48717" y="54825"/>
                </a:lnTo>
                <a:lnTo>
                  <a:pt x="44145" y="57899"/>
                </a:lnTo>
                <a:lnTo>
                  <a:pt x="50590" y="60791"/>
                </a:lnTo>
                <a:lnTo>
                  <a:pt x="56895" y="62825"/>
                </a:lnTo>
                <a:lnTo>
                  <a:pt x="62351" y="63944"/>
                </a:lnTo>
                <a:lnTo>
                  <a:pt x="36512" y="63944"/>
                </a:lnTo>
                <a:lnTo>
                  <a:pt x="29592" y="67115"/>
                </a:lnTo>
                <a:lnTo>
                  <a:pt x="22245" y="69859"/>
                </a:lnTo>
                <a:lnTo>
                  <a:pt x="14043" y="72313"/>
                </a:lnTo>
                <a:lnTo>
                  <a:pt x="4559" y="74612"/>
                </a:lnTo>
                <a:close/>
              </a:path>
              <a:path w="348614" h="74930">
                <a:moveTo>
                  <a:pt x="214655" y="56362"/>
                </a:moveTo>
                <a:lnTo>
                  <a:pt x="143065" y="56362"/>
                </a:lnTo>
                <a:lnTo>
                  <a:pt x="143065" y="47231"/>
                </a:lnTo>
                <a:lnTo>
                  <a:pt x="146138" y="47231"/>
                </a:lnTo>
                <a:lnTo>
                  <a:pt x="147637" y="48717"/>
                </a:lnTo>
                <a:lnTo>
                  <a:pt x="214655" y="48717"/>
                </a:lnTo>
                <a:lnTo>
                  <a:pt x="214655" y="56362"/>
                </a:lnTo>
                <a:close/>
              </a:path>
              <a:path w="348614" h="74930">
                <a:moveTo>
                  <a:pt x="214655" y="48717"/>
                </a:moveTo>
                <a:lnTo>
                  <a:pt x="208546" y="48717"/>
                </a:lnTo>
                <a:lnTo>
                  <a:pt x="211581" y="47231"/>
                </a:lnTo>
                <a:lnTo>
                  <a:pt x="214655" y="47231"/>
                </a:lnTo>
                <a:lnTo>
                  <a:pt x="214655" y="48717"/>
                </a:lnTo>
                <a:close/>
              </a:path>
              <a:path w="348614" h="74930">
                <a:moveTo>
                  <a:pt x="277063" y="65493"/>
                </a:moveTo>
                <a:lnTo>
                  <a:pt x="267931" y="65493"/>
                </a:lnTo>
                <a:lnTo>
                  <a:pt x="267931" y="48717"/>
                </a:lnTo>
                <a:lnTo>
                  <a:pt x="277063" y="48717"/>
                </a:lnTo>
                <a:lnTo>
                  <a:pt x="277063" y="65493"/>
                </a:lnTo>
                <a:close/>
              </a:path>
              <a:path w="348614" h="74930">
                <a:moveTo>
                  <a:pt x="187223" y="74612"/>
                </a:moveTo>
                <a:lnTo>
                  <a:pt x="178092" y="74612"/>
                </a:lnTo>
                <a:lnTo>
                  <a:pt x="178092" y="56362"/>
                </a:lnTo>
                <a:lnTo>
                  <a:pt x="187223" y="56362"/>
                </a:lnTo>
                <a:lnTo>
                  <a:pt x="187223" y="74612"/>
                </a:lnTo>
                <a:close/>
              </a:path>
              <a:path w="348614" h="74930">
                <a:moveTo>
                  <a:pt x="68503" y="74612"/>
                </a:moveTo>
                <a:lnTo>
                  <a:pt x="57835" y="73075"/>
                </a:lnTo>
                <a:lnTo>
                  <a:pt x="53276" y="71589"/>
                </a:lnTo>
                <a:lnTo>
                  <a:pt x="47167" y="68516"/>
                </a:lnTo>
                <a:lnTo>
                  <a:pt x="42608" y="67030"/>
                </a:lnTo>
                <a:lnTo>
                  <a:pt x="36512" y="63944"/>
                </a:lnTo>
                <a:lnTo>
                  <a:pt x="62351" y="63944"/>
                </a:lnTo>
                <a:lnTo>
                  <a:pt x="64058" y="64294"/>
                </a:lnTo>
                <a:lnTo>
                  <a:pt x="73075" y="65493"/>
                </a:lnTo>
                <a:lnTo>
                  <a:pt x="71526" y="68516"/>
                </a:lnTo>
                <a:lnTo>
                  <a:pt x="69989" y="70053"/>
                </a:lnTo>
                <a:lnTo>
                  <a:pt x="68503" y="74612"/>
                </a:lnTo>
                <a:close/>
              </a:path>
              <a:path w="348614" h="74930">
                <a:moveTo>
                  <a:pt x="272503" y="73075"/>
                </a:moveTo>
                <a:lnTo>
                  <a:pt x="255727" y="73075"/>
                </a:lnTo>
                <a:lnTo>
                  <a:pt x="254190" y="70053"/>
                </a:lnTo>
                <a:lnTo>
                  <a:pt x="254190" y="67030"/>
                </a:lnTo>
                <a:lnTo>
                  <a:pt x="252704" y="63944"/>
                </a:lnTo>
                <a:lnTo>
                  <a:pt x="257263" y="65493"/>
                </a:lnTo>
                <a:lnTo>
                  <a:pt x="277063" y="65493"/>
                </a:lnTo>
                <a:lnTo>
                  <a:pt x="277063" y="68516"/>
                </a:lnTo>
                <a:lnTo>
                  <a:pt x="272503" y="73075"/>
                </a:lnTo>
                <a:close/>
              </a:path>
            </a:pathLst>
          </a:custGeom>
          <a:solidFill>
            <a:srgbClr val="4D4D4F"/>
          </a:solidFill>
        </p:spPr>
        <p:txBody>
          <a:bodyPr wrap="square" lIns="0" tIns="0" rIns="0" bIns="0" rtlCol="0"/>
          <a:lstStyle/>
          <a:p>
            <a:endParaRPr/>
          </a:p>
        </p:txBody>
      </p:sp>
      <p:pic>
        <p:nvPicPr>
          <p:cNvPr id="39" name="object 39"/>
          <p:cNvPicPr/>
          <p:nvPr/>
        </p:nvPicPr>
        <p:blipFill>
          <a:blip r:embed="rId9" cstate="print"/>
          <a:stretch>
            <a:fillRect/>
          </a:stretch>
        </p:blipFill>
        <p:spPr>
          <a:xfrm>
            <a:off x="5232006" y="1485201"/>
            <a:ext cx="509981" cy="74612"/>
          </a:xfrm>
          <a:prstGeom prst="rect">
            <a:avLst/>
          </a:prstGeom>
        </p:spPr>
      </p:pic>
      <p:sp>
        <p:nvSpPr>
          <p:cNvPr id="40" name="object 40"/>
          <p:cNvSpPr/>
          <p:nvPr/>
        </p:nvSpPr>
        <p:spPr>
          <a:xfrm>
            <a:off x="1041247" y="1596325"/>
            <a:ext cx="1356360" cy="254635"/>
          </a:xfrm>
          <a:custGeom>
            <a:avLst/>
            <a:gdLst/>
            <a:ahLst/>
            <a:cxnLst/>
            <a:rect l="l" t="t" r="r" b="b"/>
            <a:pathLst>
              <a:path w="1356360" h="254635">
                <a:moveTo>
                  <a:pt x="9131" y="0"/>
                </a:moveTo>
                <a:lnTo>
                  <a:pt x="0" y="0"/>
                </a:lnTo>
                <a:lnTo>
                  <a:pt x="0" y="254254"/>
                </a:lnTo>
                <a:lnTo>
                  <a:pt x="9131" y="254254"/>
                </a:lnTo>
                <a:lnTo>
                  <a:pt x="9131" y="0"/>
                </a:lnTo>
                <a:close/>
              </a:path>
              <a:path w="1356360" h="254635">
                <a:moveTo>
                  <a:pt x="38049" y="0"/>
                </a:moveTo>
                <a:lnTo>
                  <a:pt x="15189" y="0"/>
                </a:lnTo>
                <a:lnTo>
                  <a:pt x="15189" y="254254"/>
                </a:lnTo>
                <a:lnTo>
                  <a:pt x="38049" y="254254"/>
                </a:lnTo>
                <a:lnTo>
                  <a:pt x="38049" y="0"/>
                </a:lnTo>
                <a:close/>
              </a:path>
              <a:path w="1356360" h="254635">
                <a:moveTo>
                  <a:pt x="68465" y="0"/>
                </a:moveTo>
                <a:lnTo>
                  <a:pt x="59334" y="0"/>
                </a:lnTo>
                <a:lnTo>
                  <a:pt x="59334" y="254254"/>
                </a:lnTo>
                <a:lnTo>
                  <a:pt x="68465" y="254254"/>
                </a:lnTo>
                <a:lnTo>
                  <a:pt x="68465" y="0"/>
                </a:lnTo>
                <a:close/>
              </a:path>
              <a:path w="1356360" h="254635">
                <a:moveTo>
                  <a:pt x="97383" y="0"/>
                </a:moveTo>
                <a:lnTo>
                  <a:pt x="88265" y="0"/>
                </a:lnTo>
                <a:lnTo>
                  <a:pt x="88265" y="254254"/>
                </a:lnTo>
                <a:lnTo>
                  <a:pt x="97383" y="254254"/>
                </a:lnTo>
                <a:lnTo>
                  <a:pt x="97383" y="0"/>
                </a:lnTo>
                <a:close/>
              </a:path>
              <a:path w="1356360" h="254635">
                <a:moveTo>
                  <a:pt x="127850" y="0"/>
                </a:moveTo>
                <a:lnTo>
                  <a:pt x="103492" y="0"/>
                </a:lnTo>
                <a:lnTo>
                  <a:pt x="103492" y="254254"/>
                </a:lnTo>
                <a:lnTo>
                  <a:pt x="127850" y="254254"/>
                </a:lnTo>
                <a:lnTo>
                  <a:pt x="127850" y="0"/>
                </a:lnTo>
                <a:close/>
              </a:path>
              <a:path w="1356360" h="254635">
                <a:moveTo>
                  <a:pt x="141541" y="0"/>
                </a:moveTo>
                <a:lnTo>
                  <a:pt x="133946" y="0"/>
                </a:lnTo>
                <a:lnTo>
                  <a:pt x="133946" y="254254"/>
                </a:lnTo>
                <a:lnTo>
                  <a:pt x="141541" y="254254"/>
                </a:lnTo>
                <a:lnTo>
                  <a:pt x="141541" y="0"/>
                </a:lnTo>
                <a:close/>
              </a:path>
              <a:path w="1356360" h="254635">
                <a:moveTo>
                  <a:pt x="171996" y="0"/>
                </a:moveTo>
                <a:lnTo>
                  <a:pt x="162864" y="0"/>
                </a:lnTo>
                <a:lnTo>
                  <a:pt x="162864" y="254254"/>
                </a:lnTo>
                <a:lnTo>
                  <a:pt x="171996" y="254254"/>
                </a:lnTo>
                <a:lnTo>
                  <a:pt x="171996" y="0"/>
                </a:lnTo>
                <a:close/>
              </a:path>
              <a:path w="1356360" h="254635">
                <a:moveTo>
                  <a:pt x="187223" y="0"/>
                </a:moveTo>
                <a:lnTo>
                  <a:pt x="178104" y="0"/>
                </a:lnTo>
                <a:lnTo>
                  <a:pt x="178104" y="254254"/>
                </a:lnTo>
                <a:lnTo>
                  <a:pt x="187223" y="254254"/>
                </a:lnTo>
                <a:lnTo>
                  <a:pt x="187223" y="0"/>
                </a:lnTo>
                <a:close/>
              </a:path>
              <a:path w="1356360" h="254635">
                <a:moveTo>
                  <a:pt x="216154" y="0"/>
                </a:moveTo>
                <a:lnTo>
                  <a:pt x="191795" y="0"/>
                </a:lnTo>
                <a:lnTo>
                  <a:pt x="191795" y="254254"/>
                </a:lnTo>
                <a:lnTo>
                  <a:pt x="216154" y="254254"/>
                </a:lnTo>
                <a:lnTo>
                  <a:pt x="216154" y="0"/>
                </a:lnTo>
                <a:close/>
              </a:path>
              <a:path w="1356360" h="254635">
                <a:moveTo>
                  <a:pt x="231381" y="0"/>
                </a:moveTo>
                <a:lnTo>
                  <a:pt x="222250" y="0"/>
                </a:lnTo>
                <a:lnTo>
                  <a:pt x="222250" y="254254"/>
                </a:lnTo>
                <a:lnTo>
                  <a:pt x="231381" y="254254"/>
                </a:lnTo>
                <a:lnTo>
                  <a:pt x="231381" y="0"/>
                </a:lnTo>
                <a:close/>
              </a:path>
              <a:path w="1356360" h="254635">
                <a:moveTo>
                  <a:pt x="260299" y="0"/>
                </a:moveTo>
                <a:lnTo>
                  <a:pt x="251180" y="0"/>
                </a:lnTo>
                <a:lnTo>
                  <a:pt x="251180" y="254254"/>
                </a:lnTo>
                <a:lnTo>
                  <a:pt x="260299" y="254254"/>
                </a:lnTo>
                <a:lnTo>
                  <a:pt x="260299" y="0"/>
                </a:lnTo>
                <a:close/>
              </a:path>
              <a:path w="1356360" h="254635">
                <a:moveTo>
                  <a:pt x="275488" y="0"/>
                </a:moveTo>
                <a:lnTo>
                  <a:pt x="266357" y="0"/>
                </a:lnTo>
                <a:lnTo>
                  <a:pt x="266357" y="254254"/>
                </a:lnTo>
                <a:lnTo>
                  <a:pt x="275488" y="254254"/>
                </a:lnTo>
                <a:lnTo>
                  <a:pt x="275488" y="0"/>
                </a:lnTo>
                <a:close/>
              </a:path>
              <a:path w="1356360" h="254635">
                <a:moveTo>
                  <a:pt x="304406" y="0"/>
                </a:moveTo>
                <a:lnTo>
                  <a:pt x="281584" y="0"/>
                </a:lnTo>
                <a:lnTo>
                  <a:pt x="281584" y="254254"/>
                </a:lnTo>
                <a:lnTo>
                  <a:pt x="304406" y="254254"/>
                </a:lnTo>
                <a:lnTo>
                  <a:pt x="304406" y="0"/>
                </a:lnTo>
                <a:close/>
              </a:path>
              <a:path w="1356360" h="254635">
                <a:moveTo>
                  <a:pt x="319633" y="0"/>
                </a:moveTo>
                <a:lnTo>
                  <a:pt x="310515" y="0"/>
                </a:lnTo>
                <a:lnTo>
                  <a:pt x="310515" y="254254"/>
                </a:lnTo>
                <a:lnTo>
                  <a:pt x="319633" y="254254"/>
                </a:lnTo>
                <a:lnTo>
                  <a:pt x="319633" y="0"/>
                </a:lnTo>
                <a:close/>
              </a:path>
              <a:path w="1356360" h="254635">
                <a:moveTo>
                  <a:pt x="350100" y="0"/>
                </a:moveTo>
                <a:lnTo>
                  <a:pt x="340969" y="0"/>
                </a:lnTo>
                <a:lnTo>
                  <a:pt x="340969" y="254254"/>
                </a:lnTo>
                <a:lnTo>
                  <a:pt x="350100" y="254254"/>
                </a:lnTo>
                <a:lnTo>
                  <a:pt x="350100" y="0"/>
                </a:lnTo>
                <a:close/>
              </a:path>
              <a:path w="1356360" h="254635">
                <a:moveTo>
                  <a:pt x="363791" y="0"/>
                </a:moveTo>
                <a:lnTo>
                  <a:pt x="354660" y="0"/>
                </a:lnTo>
                <a:lnTo>
                  <a:pt x="354660" y="254254"/>
                </a:lnTo>
                <a:lnTo>
                  <a:pt x="363791" y="254254"/>
                </a:lnTo>
                <a:lnTo>
                  <a:pt x="363791" y="0"/>
                </a:lnTo>
                <a:close/>
              </a:path>
              <a:path w="1356360" h="254635">
                <a:moveTo>
                  <a:pt x="394246" y="0"/>
                </a:moveTo>
                <a:lnTo>
                  <a:pt x="369887" y="0"/>
                </a:lnTo>
                <a:lnTo>
                  <a:pt x="369887" y="254254"/>
                </a:lnTo>
                <a:lnTo>
                  <a:pt x="394246" y="254254"/>
                </a:lnTo>
                <a:lnTo>
                  <a:pt x="394246" y="0"/>
                </a:lnTo>
                <a:close/>
              </a:path>
              <a:path w="1356360" h="254635">
                <a:moveTo>
                  <a:pt x="407936" y="0"/>
                </a:moveTo>
                <a:lnTo>
                  <a:pt x="400354" y="0"/>
                </a:lnTo>
                <a:lnTo>
                  <a:pt x="400354" y="254254"/>
                </a:lnTo>
                <a:lnTo>
                  <a:pt x="407936" y="254254"/>
                </a:lnTo>
                <a:lnTo>
                  <a:pt x="407936" y="0"/>
                </a:lnTo>
                <a:close/>
              </a:path>
              <a:path w="1356360" h="254635">
                <a:moveTo>
                  <a:pt x="438404" y="0"/>
                </a:moveTo>
                <a:lnTo>
                  <a:pt x="429272" y="0"/>
                </a:lnTo>
                <a:lnTo>
                  <a:pt x="429272" y="254254"/>
                </a:lnTo>
                <a:lnTo>
                  <a:pt x="438404" y="254254"/>
                </a:lnTo>
                <a:lnTo>
                  <a:pt x="438404" y="0"/>
                </a:lnTo>
                <a:close/>
              </a:path>
              <a:path w="1356360" h="254635">
                <a:moveTo>
                  <a:pt x="453631" y="0"/>
                </a:moveTo>
                <a:lnTo>
                  <a:pt x="444500" y="0"/>
                </a:lnTo>
                <a:lnTo>
                  <a:pt x="444500" y="254254"/>
                </a:lnTo>
                <a:lnTo>
                  <a:pt x="453631" y="254254"/>
                </a:lnTo>
                <a:lnTo>
                  <a:pt x="453631" y="0"/>
                </a:lnTo>
                <a:close/>
              </a:path>
              <a:path w="1356360" h="254635">
                <a:moveTo>
                  <a:pt x="482549" y="0"/>
                </a:moveTo>
                <a:lnTo>
                  <a:pt x="458190" y="0"/>
                </a:lnTo>
                <a:lnTo>
                  <a:pt x="458190" y="254254"/>
                </a:lnTo>
                <a:lnTo>
                  <a:pt x="482549" y="254254"/>
                </a:lnTo>
                <a:lnTo>
                  <a:pt x="482549" y="0"/>
                </a:lnTo>
                <a:close/>
              </a:path>
              <a:path w="1356360" h="254635">
                <a:moveTo>
                  <a:pt x="497738" y="0"/>
                </a:moveTo>
                <a:lnTo>
                  <a:pt x="488607" y="0"/>
                </a:lnTo>
                <a:lnTo>
                  <a:pt x="488607" y="254254"/>
                </a:lnTo>
                <a:lnTo>
                  <a:pt x="497738" y="254254"/>
                </a:lnTo>
                <a:lnTo>
                  <a:pt x="497738" y="0"/>
                </a:lnTo>
                <a:close/>
              </a:path>
              <a:path w="1356360" h="254635">
                <a:moveTo>
                  <a:pt x="526656" y="0"/>
                </a:moveTo>
                <a:lnTo>
                  <a:pt x="517525" y="0"/>
                </a:lnTo>
                <a:lnTo>
                  <a:pt x="517525" y="254254"/>
                </a:lnTo>
                <a:lnTo>
                  <a:pt x="526656" y="254254"/>
                </a:lnTo>
                <a:lnTo>
                  <a:pt x="526656" y="0"/>
                </a:lnTo>
                <a:close/>
              </a:path>
              <a:path w="1356360" h="254635">
                <a:moveTo>
                  <a:pt x="541883" y="0"/>
                </a:moveTo>
                <a:lnTo>
                  <a:pt x="532765" y="0"/>
                </a:lnTo>
                <a:lnTo>
                  <a:pt x="532765" y="254254"/>
                </a:lnTo>
                <a:lnTo>
                  <a:pt x="541883" y="254254"/>
                </a:lnTo>
                <a:lnTo>
                  <a:pt x="541883" y="0"/>
                </a:lnTo>
                <a:close/>
              </a:path>
              <a:path w="1356360" h="254635">
                <a:moveTo>
                  <a:pt x="570814" y="0"/>
                </a:moveTo>
                <a:lnTo>
                  <a:pt x="547992" y="0"/>
                </a:lnTo>
                <a:lnTo>
                  <a:pt x="547992" y="254254"/>
                </a:lnTo>
                <a:lnTo>
                  <a:pt x="570814" y="254254"/>
                </a:lnTo>
                <a:lnTo>
                  <a:pt x="570814" y="0"/>
                </a:lnTo>
                <a:close/>
              </a:path>
              <a:path w="1356360" h="254635">
                <a:moveTo>
                  <a:pt x="586041" y="0"/>
                </a:moveTo>
                <a:lnTo>
                  <a:pt x="576910" y="0"/>
                </a:lnTo>
                <a:lnTo>
                  <a:pt x="576910" y="254254"/>
                </a:lnTo>
                <a:lnTo>
                  <a:pt x="586041" y="254254"/>
                </a:lnTo>
                <a:lnTo>
                  <a:pt x="586041" y="0"/>
                </a:lnTo>
                <a:close/>
              </a:path>
              <a:path w="1356360" h="254635">
                <a:moveTo>
                  <a:pt x="616496" y="0"/>
                </a:moveTo>
                <a:lnTo>
                  <a:pt x="607364" y="0"/>
                </a:lnTo>
                <a:lnTo>
                  <a:pt x="607364" y="254254"/>
                </a:lnTo>
                <a:lnTo>
                  <a:pt x="616496" y="254254"/>
                </a:lnTo>
                <a:lnTo>
                  <a:pt x="616496" y="0"/>
                </a:lnTo>
                <a:close/>
              </a:path>
              <a:path w="1356360" h="254635">
                <a:moveTo>
                  <a:pt x="630186" y="0"/>
                </a:moveTo>
                <a:lnTo>
                  <a:pt x="621055" y="0"/>
                </a:lnTo>
                <a:lnTo>
                  <a:pt x="621055" y="254254"/>
                </a:lnTo>
                <a:lnTo>
                  <a:pt x="630186" y="254254"/>
                </a:lnTo>
                <a:lnTo>
                  <a:pt x="630186" y="0"/>
                </a:lnTo>
                <a:close/>
              </a:path>
              <a:path w="1356360" h="254635">
                <a:moveTo>
                  <a:pt x="660654" y="0"/>
                </a:moveTo>
                <a:lnTo>
                  <a:pt x="636295" y="0"/>
                </a:lnTo>
                <a:lnTo>
                  <a:pt x="636295" y="254254"/>
                </a:lnTo>
                <a:lnTo>
                  <a:pt x="660654" y="254254"/>
                </a:lnTo>
                <a:lnTo>
                  <a:pt x="660654" y="0"/>
                </a:lnTo>
                <a:close/>
              </a:path>
              <a:path w="1356360" h="254635">
                <a:moveTo>
                  <a:pt x="675881" y="0"/>
                </a:moveTo>
                <a:lnTo>
                  <a:pt x="666750" y="0"/>
                </a:lnTo>
                <a:lnTo>
                  <a:pt x="666750" y="254254"/>
                </a:lnTo>
                <a:lnTo>
                  <a:pt x="675881" y="254254"/>
                </a:lnTo>
                <a:lnTo>
                  <a:pt x="675881" y="0"/>
                </a:lnTo>
                <a:close/>
              </a:path>
              <a:path w="1356360" h="254635">
                <a:moveTo>
                  <a:pt x="704799" y="0"/>
                </a:moveTo>
                <a:lnTo>
                  <a:pt x="695680" y="0"/>
                </a:lnTo>
                <a:lnTo>
                  <a:pt x="695680" y="254254"/>
                </a:lnTo>
                <a:lnTo>
                  <a:pt x="704799" y="254254"/>
                </a:lnTo>
                <a:lnTo>
                  <a:pt x="704799" y="0"/>
                </a:lnTo>
                <a:close/>
              </a:path>
              <a:path w="1356360" h="254635">
                <a:moveTo>
                  <a:pt x="719988" y="0"/>
                </a:moveTo>
                <a:lnTo>
                  <a:pt x="710857" y="0"/>
                </a:lnTo>
                <a:lnTo>
                  <a:pt x="710857" y="254254"/>
                </a:lnTo>
                <a:lnTo>
                  <a:pt x="719988" y="254254"/>
                </a:lnTo>
                <a:lnTo>
                  <a:pt x="719988" y="0"/>
                </a:lnTo>
                <a:close/>
              </a:path>
              <a:path w="1356360" h="254635">
                <a:moveTo>
                  <a:pt x="748957" y="0"/>
                </a:moveTo>
                <a:lnTo>
                  <a:pt x="726084" y="0"/>
                </a:lnTo>
                <a:lnTo>
                  <a:pt x="726084" y="254254"/>
                </a:lnTo>
                <a:lnTo>
                  <a:pt x="748957" y="254254"/>
                </a:lnTo>
                <a:lnTo>
                  <a:pt x="748957" y="0"/>
                </a:lnTo>
                <a:close/>
              </a:path>
              <a:path w="1356360" h="254635">
                <a:moveTo>
                  <a:pt x="764133" y="0"/>
                </a:moveTo>
                <a:lnTo>
                  <a:pt x="755015" y="0"/>
                </a:lnTo>
                <a:lnTo>
                  <a:pt x="755015" y="254254"/>
                </a:lnTo>
                <a:lnTo>
                  <a:pt x="764133" y="254254"/>
                </a:lnTo>
                <a:lnTo>
                  <a:pt x="764133" y="0"/>
                </a:lnTo>
                <a:close/>
              </a:path>
              <a:path w="1356360" h="254635">
                <a:moveTo>
                  <a:pt x="793064" y="0"/>
                </a:moveTo>
                <a:lnTo>
                  <a:pt x="783932" y="0"/>
                </a:lnTo>
                <a:lnTo>
                  <a:pt x="783932" y="254254"/>
                </a:lnTo>
                <a:lnTo>
                  <a:pt x="793064" y="254254"/>
                </a:lnTo>
                <a:lnTo>
                  <a:pt x="793064" y="0"/>
                </a:lnTo>
                <a:close/>
              </a:path>
              <a:path w="1356360" h="254635">
                <a:moveTo>
                  <a:pt x="808291" y="0"/>
                </a:moveTo>
                <a:lnTo>
                  <a:pt x="799160" y="0"/>
                </a:lnTo>
                <a:lnTo>
                  <a:pt x="799160" y="254254"/>
                </a:lnTo>
                <a:lnTo>
                  <a:pt x="808291" y="254254"/>
                </a:lnTo>
                <a:lnTo>
                  <a:pt x="808291" y="0"/>
                </a:lnTo>
                <a:close/>
              </a:path>
              <a:path w="1356360" h="254635">
                <a:moveTo>
                  <a:pt x="838746" y="0"/>
                </a:moveTo>
                <a:lnTo>
                  <a:pt x="814387" y="0"/>
                </a:lnTo>
                <a:lnTo>
                  <a:pt x="814387" y="254254"/>
                </a:lnTo>
                <a:lnTo>
                  <a:pt x="838746" y="254254"/>
                </a:lnTo>
                <a:lnTo>
                  <a:pt x="838746" y="0"/>
                </a:lnTo>
                <a:close/>
              </a:path>
              <a:path w="1356360" h="254635">
                <a:moveTo>
                  <a:pt x="852436" y="0"/>
                </a:moveTo>
                <a:lnTo>
                  <a:pt x="843318" y="0"/>
                </a:lnTo>
                <a:lnTo>
                  <a:pt x="843318" y="254254"/>
                </a:lnTo>
                <a:lnTo>
                  <a:pt x="852436" y="254254"/>
                </a:lnTo>
                <a:lnTo>
                  <a:pt x="852436" y="0"/>
                </a:lnTo>
                <a:close/>
              </a:path>
              <a:path w="1356360" h="254635">
                <a:moveTo>
                  <a:pt x="882904" y="0"/>
                </a:moveTo>
                <a:lnTo>
                  <a:pt x="873772" y="0"/>
                </a:lnTo>
                <a:lnTo>
                  <a:pt x="873772" y="254254"/>
                </a:lnTo>
                <a:lnTo>
                  <a:pt x="882904" y="254254"/>
                </a:lnTo>
                <a:lnTo>
                  <a:pt x="882904" y="0"/>
                </a:lnTo>
                <a:close/>
              </a:path>
              <a:path w="1356360" h="254635">
                <a:moveTo>
                  <a:pt x="896594" y="0"/>
                </a:moveTo>
                <a:lnTo>
                  <a:pt x="889000" y="0"/>
                </a:lnTo>
                <a:lnTo>
                  <a:pt x="889000" y="254254"/>
                </a:lnTo>
                <a:lnTo>
                  <a:pt x="896594" y="254254"/>
                </a:lnTo>
                <a:lnTo>
                  <a:pt x="896594" y="0"/>
                </a:lnTo>
                <a:close/>
              </a:path>
              <a:path w="1356360" h="254635">
                <a:moveTo>
                  <a:pt x="927049" y="0"/>
                </a:moveTo>
                <a:lnTo>
                  <a:pt x="902690" y="0"/>
                </a:lnTo>
                <a:lnTo>
                  <a:pt x="902690" y="254254"/>
                </a:lnTo>
                <a:lnTo>
                  <a:pt x="927049" y="254254"/>
                </a:lnTo>
                <a:lnTo>
                  <a:pt x="927049" y="0"/>
                </a:lnTo>
                <a:close/>
              </a:path>
              <a:path w="1356360" h="254635">
                <a:moveTo>
                  <a:pt x="942238" y="0"/>
                </a:moveTo>
                <a:lnTo>
                  <a:pt x="933107" y="0"/>
                </a:lnTo>
                <a:lnTo>
                  <a:pt x="933107" y="254254"/>
                </a:lnTo>
                <a:lnTo>
                  <a:pt x="942238" y="254254"/>
                </a:lnTo>
                <a:lnTo>
                  <a:pt x="942238" y="0"/>
                </a:lnTo>
                <a:close/>
              </a:path>
              <a:path w="1356360" h="254635">
                <a:moveTo>
                  <a:pt x="971207" y="0"/>
                </a:moveTo>
                <a:lnTo>
                  <a:pt x="962025" y="0"/>
                </a:lnTo>
                <a:lnTo>
                  <a:pt x="962025" y="254254"/>
                </a:lnTo>
                <a:lnTo>
                  <a:pt x="971207" y="254254"/>
                </a:lnTo>
                <a:lnTo>
                  <a:pt x="971207" y="0"/>
                </a:lnTo>
                <a:close/>
              </a:path>
              <a:path w="1356360" h="254635">
                <a:moveTo>
                  <a:pt x="986383" y="0"/>
                </a:moveTo>
                <a:lnTo>
                  <a:pt x="977265" y="0"/>
                </a:lnTo>
                <a:lnTo>
                  <a:pt x="977265" y="254254"/>
                </a:lnTo>
                <a:lnTo>
                  <a:pt x="986383" y="254254"/>
                </a:lnTo>
                <a:lnTo>
                  <a:pt x="986383" y="0"/>
                </a:lnTo>
                <a:close/>
              </a:path>
              <a:path w="1356360" h="254635">
                <a:moveTo>
                  <a:pt x="1015314" y="0"/>
                </a:moveTo>
                <a:lnTo>
                  <a:pt x="992492" y="0"/>
                </a:lnTo>
                <a:lnTo>
                  <a:pt x="992492" y="254254"/>
                </a:lnTo>
                <a:lnTo>
                  <a:pt x="1015314" y="254254"/>
                </a:lnTo>
                <a:lnTo>
                  <a:pt x="1015314" y="0"/>
                </a:lnTo>
                <a:close/>
              </a:path>
              <a:path w="1356360" h="254635">
                <a:moveTo>
                  <a:pt x="1030541" y="0"/>
                </a:moveTo>
                <a:lnTo>
                  <a:pt x="1021410" y="0"/>
                </a:lnTo>
                <a:lnTo>
                  <a:pt x="1021410" y="254254"/>
                </a:lnTo>
                <a:lnTo>
                  <a:pt x="1030541" y="254254"/>
                </a:lnTo>
                <a:lnTo>
                  <a:pt x="1030541" y="0"/>
                </a:lnTo>
                <a:close/>
              </a:path>
              <a:path w="1356360" h="254635">
                <a:moveTo>
                  <a:pt x="1059459" y="0"/>
                </a:moveTo>
                <a:lnTo>
                  <a:pt x="1051864" y="0"/>
                </a:lnTo>
                <a:lnTo>
                  <a:pt x="1051864" y="254254"/>
                </a:lnTo>
                <a:lnTo>
                  <a:pt x="1059459" y="254254"/>
                </a:lnTo>
                <a:lnTo>
                  <a:pt x="1059459" y="0"/>
                </a:lnTo>
                <a:close/>
              </a:path>
              <a:path w="1356360" h="254635">
                <a:moveTo>
                  <a:pt x="1074686" y="0"/>
                </a:moveTo>
                <a:lnTo>
                  <a:pt x="1065568" y="0"/>
                </a:lnTo>
                <a:lnTo>
                  <a:pt x="1065568" y="254254"/>
                </a:lnTo>
                <a:lnTo>
                  <a:pt x="1074686" y="254254"/>
                </a:lnTo>
                <a:lnTo>
                  <a:pt x="1074686" y="0"/>
                </a:lnTo>
                <a:close/>
              </a:path>
              <a:path w="1356360" h="254635">
                <a:moveTo>
                  <a:pt x="1105154" y="0"/>
                </a:moveTo>
                <a:lnTo>
                  <a:pt x="1080795" y="0"/>
                </a:lnTo>
                <a:lnTo>
                  <a:pt x="1080795" y="254254"/>
                </a:lnTo>
                <a:lnTo>
                  <a:pt x="1105154" y="254254"/>
                </a:lnTo>
                <a:lnTo>
                  <a:pt x="1105154" y="0"/>
                </a:lnTo>
                <a:close/>
              </a:path>
              <a:path w="1356360" h="254635">
                <a:moveTo>
                  <a:pt x="1118844" y="0"/>
                </a:moveTo>
                <a:lnTo>
                  <a:pt x="1109713" y="0"/>
                </a:lnTo>
                <a:lnTo>
                  <a:pt x="1109713" y="254254"/>
                </a:lnTo>
                <a:lnTo>
                  <a:pt x="1118844" y="254254"/>
                </a:lnTo>
                <a:lnTo>
                  <a:pt x="1118844" y="0"/>
                </a:lnTo>
                <a:close/>
              </a:path>
              <a:path w="1356360" h="254635">
                <a:moveTo>
                  <a:pt x="1149299" y="0"/>
                </a:moveTo>
                <a:lnTo>
                  <a:pt x="1140180" y="0"/>
                </a:lnTo>
                <a:lnTo>
                  <a:pt x="1140180" y="254254"/>
                </a:lnTo>
                <a:lnTo>
                  <a:pt x="1149299" y="254254"/>
                </a:lnTo>
                <a:lnTo>
                  <a:pt x="1149299" y="0"/>
                </a:lnTo>
                <a:close/>
              </a:path>
              <a:path w="1356360" h="254635">
                <a:moveTo>
                  <a:pt x="1164488" y="0"/>
                </a:moveTo>
                <a:lnTo>
                  <a:pt x="1155357" y="0"/>
                </a:lnTo>
                <a:lnTo>
                  <a:pt x="1155357" y="254254"/>
                </a:lnTo>
                <a:lnTo>
                  <a:pt x="1164488" y="254254"/>
                </a:lnTo>
                <a:lnTo>
                  <a:pt x="1164488" y="0"/>
                </a:lnTo>
                <a:close/>
              </a:path>
              <a:path w="1356360" h="254635">
                <a:moveTo>
                  <a:pt x="1193457" y="0"/>
                </a:moveTo>
                <a:lnTo>
                  <a:pt x="1169098" y="0"/>
                </a:lnTo>
                <a:lnTo>
                  <a:pt x="1169098" y="254254"/>
                </a:lnTo>
                <a:lnTo>
                  <a:pt x="1193457" y="254254"/>
                </a:lnTo>
                <a:lnTo>
                  <a:pt x="1193457" y="0"/>
                </a:lnTo>
                <a:close/>
              </a:path>
              <a:path w="1356360" h="254635">
                <a:moveTo>
                  <a:pt x="1208633" y="0"/>
                </a:moveTo>
                <a:lnTo>
                  <a:pt x="1199515" y="0"/>
                </a:lnTo>
                <a:lnTo>
                  <a:pt x="1199515" y="254254"/>
                </a:lnTo>
                <a:lnTo>
                  <a:pt x="1208633" y="254254"/>
                </a:lnTo>
                <a:lnTo>
                  <a:pt x="1208633" y="0"/>
                </a:lnTo>
                <a:close/>
              </a:path>
              <a:path w="1356360" h="254635">
                <a:moveTo>
                  <a:pt x="1237564" y="0"/>
                </a:moveTo>
                <a:lnTo>
                  <a:pt x="1228432" y="0"/>
                </a:lnTo>
                <a:lnTo>
                  <a:pt x="1228432" y="254254"/>
                </a:lnTo>
                <a:lnTo>
                  <a:pt x="1237564" y="254254"/>
                </a:lnTo>
                <a:lnTo>
                  <a:pt x="1237564" y="0"/>
                </a:lnTo>
                <a:close/>
              </a:path>
              <a:path w="1356360" h="254635">
                <a:moveTo>
                  <a:pt x="1252791" y="0"/>
                </a:moveTo>
                <a:lnTo>
                  <a:pt x="1243660" y="0"/>
                </a:lnTo>
                <a:lnTo>
                  <a:pt x="1243660" y="254254"/>
                </a:lnTo>
                <a:lnTo>
                  <a:pt x="1252791" y="254254"/>
                </a:lnTo>
                <a:lnTo>
                  <a:pt x="1252791" y="0"/>
                </a:lnTo>
                <a:close/>
              </a:path>
              <a:path w="1356360" h="254635">
                <a:moveTo>
                  <a:pt x="1268018" y="0"/>
                </a:moveTo>
                <a:lnTo>
                  <a:pt x="1258887" y="0"/>
                </a:lnTo>
                <a:lnTo>
                  <a:pt x="1258887" y="254254"/>
                </a:lnTo>
                <a:lnTo>
                  <a:pt x="1268018" y="254254"/>
                </a:lnTo>
                <a:lnTo>
                  <a:pt x="1268018" y="0"/>
                </a:lnTo>
                <a:close/>
              </a:path>
              <a:path w="1356360" h="254635">
                <a:moveTo>
                  <a:pt x="1296936" y="0"/>
                </a:moveTo>
                <a:lnTo>
                  <a:pt x="1272578" y="0"/>
                </a:lnTo>
                <a:lnTo>
                  <a:pt x="1272578" y="254254"/>
                </a:lnTo>
                <a:lnTo>
                  <a:pt x="1296936" y="254254"/>
                </a:lnTo>
                <a:lnTo>
                  <a:pt x="1296936" y="0"/>
                </a:lnTo>
                <a:close/>
              </a:path>
              <a:path w="1356360" h="254635">
                <a:moveTo>
                  <a:pt x="1327404" y="0"/>
                </a:moveTo>
                <a:lnTo>
                  <a:pt x="1318272" y="0"/>
                </a:lnTo>
                <a:lnTo>
                  <a:pt x="1318272" y="254254"/>
                </a:lnTo>
                <a:lnTo>
                  <a:pt x="1327404" y="254254"/>
                </a:lnTo>
                <a:lnTo>
                  <a:pt x="1327404" y="0"/>
                </a:lnTo>
                <a:close/>
              </a:path>
              <a:path w="1356360" h="254635">
                <a:moveTo>
                  <a:pt x="1356321" y="0"/>
                </a:moveTo>
                <a:lnTo>
                  <a:pt x="1347190" y="0"/>
                </a:lnTo>
                <a:lnTo>
                  <a:pt x="1347190" y="254254"/>
                </a:lnTo>
                <a:lnTo>
                  <a:pt x="1356321" y="254254"/>
                </a:lnTo>
                <a:lnTo>
                  <a:pt x="1356321" y="0"/>
                </a:lnTo>
                <a:close/>
              </a:path>
            </a:pathLst>
          </a:custGeom>
          <a:solidFill>
            <a:srgbClr val="4D4D4F"/>
          </a:solidFill>
        </p:spPr>
        <p:txBody>
          <a:bodyPr wrap="square" lIns="0" tIns="0" rIns="0" bIns="0" rtlCol="0"/>
          <a:lstStyle/>
          <a:p>
            <a:endParaRPr/>
          </a:p>
        </p:txBody>
      </p:sp>
      <p:sp>
        <p:nvSpPr>
          <p:cNvPr id="41" name="object 41"/>
          <p:cNvSpPr/>
          <p:nvPr/>
        </p:nvSpPr>
        <p:spPr>
          <a:xfrm>
            <a:off x="5148313" y="1596325"/>
            <a:ext cx="1278890" cy="254635"/>
          </a:xfrm>
          <a:custGeom>
            <a:avLst/>
            <a:gdLst/>
            <a:ahLst/>
            <a:cxnLst/>
            <a:rect l="l" t="t" r="r" b="b"/>
            <a:pathLst>
              <a:path w="1278889" h="254635">
                <a:moveTo>
                  <a:pt x="10617" y="0"/>
                </a:moveTo>
                <a:lnTo>
                  <a:pt x="0" y="0"/>
                </a:lnTo>
                <a:lnTo>
                  <a:pt x="0" y="254254"/>
                </a:lnTo>
                <a:lnTo>
                  <a:pt x="10617" y="254254"/>
                </a:lnTo>
                <a:lnTo>
                  <a:pt x="10617" y="0"/>
                </a:lnTo>
                <a:close/>
              </a:path>
              <a:path w="1278889" h="254635">
                <a:moveTo>
                  <a:pt x="42608" y="0"/>
                </a:moveTo>
                <a:lnTo>
                  <a:pt x="16713" y="0"/>
                </a:lnTo>
                <a:lnTo>
                  <a:pt x="16713" y="254254"/>
                </a:lnTo>
                <a:lnTo>
                  <a:pt x="42608" y="254254"/>
                </a:lnTo>
                <a:lnTo>
                  <a:pt x="42608" y="0"/>
                </a:lnTo>
                <a:close/>
              </a:path>
              <a:path w="1278889" h="254635">
                <a:moveTo>
                  <a:pt x="74561" y="0"/>
                </a:moveTo>
                <a:lnTo>
                  <a:pt x="65430" y="0"/>
                </a:lnTo>
                <a:lnTo>
                  <a:pt x="65430" y="254254"/>
                </a:lnTo>
                <a:lnTo>
                  <a:pt x="74561" y="254254"/>
                </a:lnTo>
                <a:lnTo>
                  <a:pt x="74561" y="0"/>
                </a:lnTo>
                <a:close/>
              </a:path>
              <a:path w="1278889" h="254635">
                <a:moveTo>
                  <a:pt x="106514" y="0"/>
                </a:moveTo>
                <a:lnTo>
                  <a:pt x="97383" y="0"/>
                </a:lnTo>
                <a:lnTo>
                  <a:pt x="97383" y="254254"/>
                </a:lnTo>
                <a:lnTo>
                  <a:pt x="106514" y="254254"/>
                </a:lnTo>
                <a:lnTo>
                  <a:pt x="106514" y="0"/>
                </a:lnTo>
                <a:close/>
              </a:path>
              <a:path w="1278889" h="254635">
                <a:moveTo>
                  <a:pt x="138506" y="0"/>
                </a:moveTo>
                <a:lnTo>
                  <a:pt x="112610" y="0"/>
                </a:lnTo>
                <a:lnTo>
                  <a:pt x="112610" y="254254"/>
                </a:lnTo>
                <a:lnTo>
                  <a:pt x="138506" y="254254"/>
                </a:lnTo>
                <a:lnTo>
                  <a:pt x="138506" y="0"/>
                </a:lnTo>
                <a:close/>
              </a:path>
              <a:path w="1278889" h="254635">
                <a:moveTo>
                  <a:pt x="155232" y="0"/>
                </a:moveTo>
                <a:lnTo>
                  <a:pt x="144614" y="0"/>
                </a:lnTo>
                <a:lnTo>
                  <a:pt x="144614" y="254254"/>
                </a:lnTo>
                <a:lnTo>
                  <a:pt x="155232" y="254254"/>
                </a:lnTo>
                <a:lnTo>
                  <a:pt x="155232" y="0"/>
                </a:lnTo>
                <a:close/>
              </a:path>
              <a:path w="1278889" h="254635">
                <a:moveTo>
                  <a:pt x="187223" y="0"/>
                </a:moveTo>
                <a:lnTo>
                  <a:pt x="178092" y="0"/>
                </a:lnTo>
                <a:lnTo>
                  <a:pt x="178092" y="254254"/>
                </a:lnTo>
                <a:lnTo>
                  <a:pt x="187223" y="254254"/>
                </a:lnTo>
                <a:lnTo>
                  <a:pt x="187223" y="0"/>
                </a:lnTo>
                <a:close/>
              </a:path>
              <a:path w="1278889" h="254635">
                <a:moveTo>
                  <a:pt x="202450" y="0"/>
                </a:moveTo>
                <a:lnTo>
                  <a:pt x="193281" y="0"/>
                </a:lnTo>
                <a:lnTo>
                  <a:pt x="193281" y="254254"/>
                </a:lnTo>
                <a:lnTo>
                  <a:pt x="202450" y="254254"/>
                </a:lnTo>
                <a:lnTo>
                  <a:pt x="202450" y="0"/>
                </a:lnTo>
                <a:close/>
              </a:path>
              <a:path w="1278889" h="254635">
                <a:moveTo>
                  <a:pt x="235940" y="0"/>
                </a:moveTo>
                <a:lnTo>
                  <a:pt x="210045" y="0"/>
                </a:lnTo>
                <a:lnTo>
                  <a:pt x="210045" y="254254"/>
                </a:lnTo>
                <a:lnTo>
                  <a:pt x="235940" y="254254"/>
                </a:lnTo>
                <a:lnTo>
                  <a:pt x="235940" y="0"/>
                </a:lnTo>
                <a:close/>
              </a:path>
              <a:path w="1278889" h="254635">
                <a:moveTo>
                  <a:pt x="251167" y="0"/>
                </a:moveTo>
                <a:lnTo>
                  <a:pt x="241998" y="0"/>
                </a:lnTo>
                <a:lnTo>
                  <a:pt x="241998" y="254254"/>
                </a:lnTo>
                <a:lnTo>
                  <a:pt x="251167" y="254254"/>
                </a:lnTo>
                <a:lnTo>
                  <a:pt x="251167" y="0"/>
                </a:lnTo>
                <a:close/>
              </a:path>
              <a:path w="1278889" h="254635">
                <a:moveTo>
                  <a:pt x="283121" y="0"/>
                </a:moveTo>
                <a:lnTo>
                  <a:pt x="273989" y="0"/>
                </a:lnTo>
                <a:lnTo>
                  <a:pt x="273989" y="254254"/>
                </a:lnTo>
                <a:lnTo>
                  <a:pt x="283121" y="254254"/>
                </a:lnTo>
                <a:lnTo>
                  <a:pt x="283121" y="0"/>
                </a:lnTo>
                <a:close/>
              </a:path>
              <a:path w="1278889" h="254635">
                <a:moveTo>
                  <a:pt x="299834" y="0"/>
                </a:moveTo>
                <a:lnTo>
                  <a:pt x="289217" y="0"/>
                </a:lnTo>
                <a:lnTo>
                  <a:pt x="289217" y="254254"/>
                </a:lnTo>
                <a:lnTo>
                  <a:pt x="299834" y="254254"/>
                </a:lnTo>
                <a:lnTo>
                  <a:pt x="299834" y="0"/>
                </a:lnTo>
                <a:close/>
              </a:path>
              <a:path w="1278889" h="254635">
                <a:moveTo>
                  <a:pt x="331838" y="0"/>
                </a:moveTo>
                <a:lnTo>
                  <a:pt x="305943" y="0"/>
                </a:lnTo>
                <a:lnTo>
                  <a:pt x="305943" y="254254"/>
                </a:lnTo>
                <a:lnTo>
                  <a:pt x="331838" y="254254"/>
                </a:lnTo>
                <a:lnTo>
                  <a:pt x="331838" y="0"/>
                </a:lnTo>
                <a:close/>
              </a:path>
              <a:path w="1278889" h="254635">
                <a:moveTo>
                  <a:pt x="347065" y="0"/>
                </a:moveTo>
                <a:lnTo>
                  <a:pt x="337934" y="0"/>
                </a:lnTo>
                <a:lnTo>
                  <a:pt x="337934" y="254254"/>
                </a:lnTo>
                <a:lnTo>
                  <a:pt x="347065" y="254254"/>
                </a:lnTo>
                <a:lnTo>
                  <a:pt x="347065" y="0"/>
                </a:lnTo>
                <a:close/>
              </a:path>
              <a:path w="1278889" h="254635">
                <a:moveTo>
                  <a:pt x="379018" y="0"/>
                </a:moveTo>
                <a:lnTo>
                  <a:pt x="369887" y="0"/>
                </a:lnTo>
                <a:lnTo>
                  <a:pt x="369887" y="254254"/>
                </a:lnTo>
                <a:lnTo>
                  <a:pt x="379018" y="254254"/>
                </a:lnTo>
                <a:lnTo>
                  <a:pt x="379018" y="0"/>
                </a:lnTo>
                <a:close/>
              </a:path>
              <a:path w="1278889" h="254635">
                <a:moveTo>
                  <a:pt x="395782" y="0"/>
                </a:moveTo>
                <a:lnTo>
                  <a:pt x="386600" y="0"/>
                </a:lnTo>
                <a:lnTo>
                  <a:pt x="386600" y="254254"/>
                </a:lnTo>
                <a:lnTo>
                  <a:pt x="395782" y="254254"/>
                </a:lnTo>
                <a:lnTo>
                  <a:pt x="395782" y="0"/>
                </a:lnTo>
                <a:close/>
              </a:path>
              <a:path w="1278889" h="254635">
                <a:moveTo>
                  <a:pt x="427736" y="0"/>
                </a:moveTo>
                <a:lnTo>
                  <a:pt x="401840" y="0"/>
                </a:lnTo>
                <a:lnTo>
                  <a:pt x="401840" y="254254"/>
                </a:lnTo>
                <a:lnTo>
                  <a:pt x="427736" y="254254"/>
                </a:lnTo>
                <a:lnTo>
                  <a:pt x="427736" y="0"/>
                </a:lnTo>
                <a:close/>
              </a:path>
              <a:path w="1278889" h="254635">
                <a:moveTo>
                  <a:pt x="444500" y="0"/>
                </a:moveTo>
                <a:lnTo>
                  <a:pt x="433832" y="0"/>
                </a:lnTo>
                <a:lnTo>
                  <a:pt x="433832" y="254254"/>
                </a:lnTo>
                <a:lnTo>
                  <a:pt x="444500" y="254254"/>
                </a:lnTo>
                <a:lnTo>
                  <a:pt x="444500" y="0"/>
                </a:lnTo>
                <a:close/>
              </a:path>
              <a:path w="1278889" h="254635">
                <a:moveTo>
                  <a:pt x="476453" y="0"/>
                </a:moveTo>
                <a:lnTo>
                  <a:pt x="467321" y="0"/>
                </a:lnTo>
                <a:lnTo>
                  <a:pt x="467321" y="254254"/>
                </a:lnTo>
                <a:lnTo>
                  <a:pt x="476453" y="254254"/>
                </a:lnTo>
                <a:lnTo>
                  <a:pt x="476453" y="0"/>
                </a:lnTo>
                <a:close/>
              </a:path>
              <a:path w="1278889" h="254635">
                <a:moveTo>
                  <a:pt x="491680" y="0"/>
                </a:moveTo>
                <a:lnTo>
                  <a:pt x="482549" y="0"/>
                </a:lnTo>
                <a:lnTo>
                  <a:pt x="482549" y="254254"/>
                </a:lnTo>
                <a:lnTo>
                  <a:pt x="491680" y="254254"/>
                </a:lnTo>
                <a:lnTo>
                  <a:pt x="491680" y="0"/>
                </a:lnTo>
                <a:close/>
              </a:path>
              <a:path w="1278889" h="254635">
                <a:moveTo>
                  <a:pt x="523621" y="0"/>
                </a:moveTo>
                <a:lnTo>
                  <a:pt x="499262" y="0"/>
                </a:lnTo>
                <a:lnTo>
                  <a:pt x="499262" y="254254"/>
                </a:lnTo>
                <a:lnTo>
                  <a:pt x="523621" y="254254"/>
                </a:lnTo>
                <a:lnTo>
                  <a:pt x="523621" y="0"/>
                </a:lnTo>
                <a:close/>
              </a:path>
              <a:path w="1278889" h="254635">
                <a:moveTo>
                  <a:pt x="540397" y="0"/>
                </a:moveTo>
                <a:lnTo>
                  <a:pt x="531266" y="0"/>
                </a:lnTo>
                <a:lnTo>
                  <a:pt x="531266" y="254254"/>
                </a:lnTo>
                <a:lnTo>
                  <a:pt x="540397" y="254254"/>
                </a:lnTo>
                <a:lnTo>
                  <a:pt x="540397" y="0"/>
                </a:lnTo>
                <a:close/>
              </a:path>
              <a:path w="1278889" h="254635">
                <a:moveTo>
                  <a:pt x="572338" y="0"/>
                </a:moveTo>
                <a:lnTo>
                  <a:pt x="563219" y="0"/>
                </a:lnTo>
                <a:lnTo>
                  <a:pt x="563219" y="254254"/>
                </a:lnTo>
                <a:lnTo>
                  <a:pt x="572338" y="254254"/>
                </a:lnTo>
                <a:lnTo>
                  <a:pt x="572338" y="0"/>
                </a:lnTo>
                <a:close/>
              </a:path>
              <a:path w="1278889" h="254635">
                <a:moveTo>
                  <a:pt x="589114" y="0"/>
                </a:moveTo>
                <a:lnTo>
                  <a:pt x="578446" y="0"/>
                </a:lnTo>
                <a:lnTo>
                  <a:pt x="578446" y="254254"/>
                </a:lnTo>
                <a:lnTo>
                  <a:pt x="589114" y="254254"/>
                </a:lnTo>
                <a:lnTo>
                  <a:pt x="589114" y="0"/>
                </a:lnTo>
                <a:close/>
              </a:path>
              <a:path w="1278889" h="254635">
                <a:moveTo>
                  <a:pt x="621055" y="0"/>
                </a:moveTo>
                <a:lnTo>
                  <a:pt x="595160" y="0"/>
                </a:lnTo>
                <a:lnTo>
                  <a:pt x="595160" y="254254"/>
                </a:lnTo>
                <a:lnTo>
                  <a:pt x="621055" y="254254"/>
                </a:lnTo>
                <a:lnTo>
                  <a:pt x="621055" y="0"/>
                </a:lnTo>
                <a:close/>
              </a:path>
              <a:path w="1278889" h="254635">
                <a:moveTo>
                  <a:pt x="636282" y="0"/>
                </a:moveTo>
                <a:lnTo>
                  <a:pt x="627164" y="0"/>
                </a:lnTo>
                <a:lnTo>
                  <a:pt x="627164" y="254254"/>
                </a:lnTo>
                <a:lnTo>
                  <a:pt x="636282" y="254254"/>
                </a:lnTo>
                <a:lnTo>
                  <a:pt x="636282" y="0"/>
                </a:lnTo>
                <a:close/>
              </a:path>
              <a:path w="1278889" h="254635">
                <a:moveTo>
                  <a:pt x="668235" y="0"/>
                </a:moveTo>
                <a:lnTo>
                  <a:pt x="659104" y="0"/>
                </a:lnTo>
                <a:lnTo>
                  <a:pt x="659104" y="254254"/>
                </a:lnTo>
                <a:lnTo>
                  <a:pt x="668235" y="254254"/>
                </a:lnTo>
                <a:lnTo>
                  <a:pt x="668235" y="0"/>
                </a:lnTo>
                <a:close/>
              </a:path>
              <a:path w="1278889" h="254635">
                <a:moveTo>
                  <a:pt x="684999" y="0"/>
                </a:moveTo>
                <a:lnTo>
                  <a:pt x="675881" y="0"/>
                </a:lnTo>
                <a:lnTo>
                  <a:pt x="675881" y="254254"/>
                </a:lnTo>
                <a:lnTo>
                  <a:pt x="684999" y="254254"/>
                </a:lnTo>
                <a:lnTo>
                  <a:pt x="684999" y="0"/>
                </a:lnTo>
                <a:close/>
              </a:path>
              <a:path w="1278889" h="254635">
                <a:moveTo>
                  <a:pt x="716953" y="0"/>
                </a:moveTo>
                <a:lnTo>
                  <a:pt x="691057" y="0"/>
                </a:lnTo>
                <a:lnTo>
                  <a:pt x="691057" y="254254"/>
                </a:lnTo>
                <a:lnTo>
                  <a:pt x="716953" y="254254"/>
                </a:lnTo>
                <a:lnTo>
                  <a:pt x="716953" y="0"/>
                </a:lnTo>
                <a:close/>
              </a:path>
              <a:path w="1278889" h="254635">
                <a:moveTo>
                  <a:pt x="733717" y="0"/>
                </a:moveTo>
                <a:lnTo>
                  <a:pt x="723049" y="0"/>
                </a:lnTo>
                <a:lnTo>
                  <a:pt x="723049" y="254254"/>
                </a:lnTo>
                <a:lnTo>
                  <a:pt x="733717" y="254254"/>
                </a:lnTo>
                <a:lnTo>
                  <a:pt x="733717" y="0"/>
                </a:lnTo>
                <a:close/>
              </a:path>
              <a:path w="1278889" h="254635">
                <a:moveTo>
                  <a:pt x="765670" y="0"/>
                </a:moveTo>
                <a:lnTo>
                  <a:pt x="755002" y="0"/>
                </a:lnTo>
                <a:lnTo>
                  <a:pt x="755002" y="254254"/>
                </a:lnTo>
                <a:lnTo>
                  <a:pt x="765670" y="254254"/>
                </a:lnTo>
                <a:lnTo>
                  <a:pt x="765670" y="0"/>
                </a:lnTo>
                <a:close/>
              </a:path>
              <a:path w="1278889" h="254635">
                <a:moveTo>
                  <a:pt x="780897" y="0"/>
                </a:moveTo>
                <a:lnTo>
                  <a:pt x="771766" y="0"/>
                </a:lnTo>
                <a:lnTo>
                  <a:pt x="771766" y="254254"/>
                </a:lnTo>
                <a:lnTo>
                  <a:pt x="780897" y="254254"/>
                </a:lnTo>
                <a:lnTo>
                  <a:pt x="780897" y="0"/>
                </a:lnTo>
                <a:close/>
              </a:path>
              <a:path w="1278889" h="254635">
                <a:moveTo>
                  <a:pt x="812850" y="0"/>
                </a:moveTo>
                <a:lnTo>
                  <a:pt x="788492" y="0"/>
                </a:lnTo>
                <a:lnTo>
                  <a:pt x="788492" y="254254"/>
                </a:lnTo>
                <a:lnTo>
                  <a:pt x="812850" y="254254"/>
                </a:lnTo>
                <a:lnTo>
                  <a:pt x="812850" y="0"/>
                </a:lnTo>
                <a:close/>
              </a:path>
              <a:path w="1278889" h="254635">
                <a:moveTo>
                  <a:pt x="829614" y="0"/>
                </a:moveTo>
                <a:lnTo>
                  <a:pt x="820483" y="0"/>
                </a:lnTo>
                <a:lnTo>
                  <a:pt x="820483" y="254254"/>
                </a:lnTo>
                <a:lnTo>
                  <a:pt x="829614" y="254254"/>
                </a:lnTo>
                <a:lnTo>
                  <a:pt x="829614" y="0"/>
                </a:lnTo>
                <a:close/>
              </a:path>
              <a:path w="1278889" h="254635">
                <a:moveTo>
                  <a:pt x="861568" y="0"/>
                </a:moveTo>
                <a:lnTo>
                  <a:pt x="852436" y="0"/>
                </a:lnTo>
                <a:lnTo>
                  <a:pt x="852436" y="254254"/>
                </a:lnTo>
                <a:lnTo>
                  <a:pt x="861568" y="254254"/>
                </a:lnTo>
                <a:lnTo>
                  <a:pt x="861568" y="0"/>
                </a:lnTo>
                <a:close/>
              </a:path>
              <a:path w="1278889" h="254635">
                <a:moveTo>
                  <a:pt x="878332" y="0"/>
                </a:moveTo>
                <a:lnTo>
                  <a:pt x="867664" y="0"/>
                </a:lnTo>
                <a:lnTo>
                  <a:pt x="867664" y="254254"/>
                </a:lnTo>
                <a:lnTo>
                  <a:pt x="878332" y="254254"/>
                </a:lnTo>
                <a:lnTo>
                  <a:pt x="878332" y="0"/>
                </a:lnTo>
                <a:close/>
              </a:path>
              <a:path w="1278889" h="254635">
                <a:moveTo>
                  <a:pt x="910285" y="0"/>
                </a:moveTo>
                <a:lnTo>
                  <a:pt x="884389" y="0"/>
                </a:lnTo>
                <a:lnTo>
                  <a:pt x="884389" y="254254"/>
                </a:lnTo>
                <a:lnTo>
                  <a:pt x="910285" y="254254"/>
                </a:lnTo>
                <a:lnTo>
                  <a:pt x="910285" y="0"/>
                </a:lnTo>
                <a:close/>
              </a:path>
              <a:path w="1278889" h="254635">
                <a:moveTo>
                  <a:pt x="925512" y="0"/>
                </a:moveTo>
                <a:lnTo>
                  <a:pt x="916381" y="0"/>
                </a:lnTo>
                <a:lnTo>
                  <a:pt x="916381" y="254254"/>
                </a:lnTo>
                <a:lnTo>
                  <a:pt x="925512" y="254254"/>
                </a:lnTo>
                <a:lnTo>
                  <a:pt x="925512" y="0"/>
                </a:lnTo>
                <a:close/>
              </a:path>
              <a:path w="1278889" h="254635">
                <a:moveTo>
                  <a:pt x="957465" y="0"/>
                </a:moveTo>
                <a:lnTo>
                  <a:pt x="948334" y="0"/>
                </a:lnTo>
                <a:lnTo>
                  <a:pt x="948334" y="254254"/>
                </a:lnTo>
                <a:lnTo>
                  <a:pt x="957465" y="254254"/>
                </a:lnTo>
                <a:lnTo>
                  <a:pt x="957465" y="0"/>
                </a:lnTo>
                <a:close/>
              </a:path>
              <a:path w="1278889" h="254635">
                <a:moveTo>
                  <a:pt x="974229" y="0"/>
                </a:moveTo>
                <a:lnTo>
                  <a:pt x="965098" y="0"/>
                </a:lnTo>
                <a:lnTo>
                  <a:pt x="965098" y="254254"/>
                </a:lnTo>
                <a:lnTo>
                  <a:pt x="974229" y="254254"/>
                </a:lnTo>
                <a:lnTo>
                  <a:pt x="974229" y="0"/>
                </a:lnTo>
                <a:close/>
              </a:path>
              <a:path w="1278889" h="254635">
                <a:moveTo>
                  <a:pt x="1006170" y="0"/>
                </a:moveTo>
                <a:lnTo>
                  <a:pt x="980325" y="0"/>
                </a:lnTo>
                <a:lnTo>
                  <a:pt x="980325" y="254254"/>
                </a:lnTo>
                <a:lnTo>
                  <a:pt x="1006170" y="254254"/>
                </a:lnTo>
                <a:lnTo>
                  <a:pt x="1006170" y="0"/>
                </a:lnTo>
                <a:close/>
              </a:path>
              <a:path w="1278889" h="254635">
                <a:moveTo>
                  <a:pt x="1022946" y="0"/>
                </a:moveTo>
                <a:lnTo>
                  <a:pt x="1012278" y="0"/>
                </a:lnTo>
                <a:lnTo>
                  <a:pt x="1012278" y="254254"/>
                </a:lnTo>
                <a:lnTo>
                  <a:pt x="1022946" y="254254"/>
                </a:lnTo>
                <a:lnTo>
                  <a:pt x="1022946" y="0"/>
                </a:lnTo>
                <a:close/>
              </a:path>
              <a:path w="1278889" h="254635">
                <a:moveTo>
                  <a:pt x="1054887" y="0"/>
                </a:moveTo>
                <a:lnTo>
                  <a:pt x="1044232" y="0"/>
                </a:lnTo>
                <a:lnTo>
                  <a:pt x="1044232" y="254254"/>
                </a:lnTo>
                <a:lnTo>
                  <a:pt x="1054887" y="254254"/>
                </a:lnTo>
                <a:lnTo>
                  <a:pt x="1054887" y="0"/>
                </a:lnTo>
                <a:close/>
              </a:path>
              <a:path w="1278889" h="254635">
                <a:moveTo>
                  <a:pt x="1070127" y="0"/>
                </a:moveTo>
                <a:lnTo>
                  <a:pt x="1060996" y="0"/>
                </a:lnTo>
                <a:lnTo>
                  <a:pt x="1060996" y="254254"/>
                </a:lnTo>
                <a:lnTo>
                  <a:pt x="1070127" y="254254"/>
                </a:lnTo>
                <a:lnTo>
                  <a:pt x="1070127" y="0"/>
                </a:lnTo>
                <a:close/>
              </a:path>
              <a:path w="1278889" h="254635">
                <a:moveTo>
                  <a:pt x="1102067" y="0"/>
                </a:moveTo>
                <a:lnTo>
                  <a:pt x="1077709" y="0"/>
                </a:lnTo>
                <a:lnTo>
                  <a:pt x="1077709" y="254254"/>
                </a:lnTo>
                <a:lnTo>
                  <a:pt x="1102067" y="254254"/>
                </a:lnTo>
                <a:lnTo>
                  <a:pt x="1102067" y="0"/>
                </a:lnTo>
                <a:close/>
              </a:path>
              <a:path w="1278889" h="254635">
                <a:moveTo>
                  <a:pt x="1118844" y="0"/>
                </a:moveTo>
                <a:lnTo>
                  <a:pt x="1109713" y="0"/>
                </a:lnTo>
                <a:lnTo>
                  <a:pt x="1109713" y="254254"/>
                </a:lnTo>
                <a:lnTo>
                  <a:pt x="1118844" y="254254"/>
                </a:lnTo>
                <a:lnTo>
                  <a:pt x="1118844" y="0"/>
                </a:lnTo>
                <a:close/>
              </a:path>
              <a:path w="1278889" h="254635">
                <a:moveTo>
                  <a:pt x="1150785" y="0"/>
                </a:moveTo>
                <a:lnTo>
                  <a:pt x="1141653" y="0"/>
                </a:lnTo>
                <a:lnTo>
                  <a:pt x="1141653" y="254254"/>
                </a:lnTo>
                <a:lnTo>
                  <a:pt x="1150785" y="254254"/>
                </a:lnTo>
                <a:lnTo>
                  <a:pt x="1150785" y="0"/>
                </a:lnTo>
                <a:close/>
              </a:path>
              <a:path w="1278889" h="254635">
                <a:moveTo>
                  <a:pt x="1167549" y="0"/>
                </a:moveTo>
                <a:lnTo>
                  <a:pt x="1156893" y="0"/>
                </a:lnTo>
                <a:lnTo>
                  <a:pt x="1156893" y="254254"/>
                </a:lnTo>
                <a:lnTo>
                  <a:pt x="1167549" y="254254"/>
                </a:lnTo>
                <a:lnTo>
                  <a:pt x="1167549" y="0"/>
                </a:lnTo>
                <a:close/>
              </a:path>
              <a:path w="1278889" h="254635">
                <a:moveTo>
                  <a:pt x="1182789" y="0"/>
                </a:moveTo>
                <a:lnTo>
                  <a:pt x="1173657" y="0"/>
                </a:lnTo>
                <a:lnTo>
                  <a:pt x="1173657" y="254254"/>
                </a:lnTo>
                <a:lnTo>
                  <a:pt x="1182789" y="254254"/>
                </a:lnTo>
                <a:lnTo>
                  <a:pt x="1182789" y="0"/>
                </a:lnTo>
                <a:close/>
              </a:path>
              <a:path w="1278889" h="254635">
                <a:moveTo>
                  <a:pt x="1214729" y="0"/>
                </a:moveTo>
                <a:lnTo>
                  <a:pt x="1188834" y="0"/>
                </a:lnTo>
                <a:lnTo>
                  <a:pt x="1188834" y="254254"/>
                </a:lnTo>
                <a:lnTo>
                  <a:pt x="1214729" y="254254"/>
                </a:lnTo>
                <a:lnTo>
                  <a:pt x="1214729" y="0"/>
                </a:lnTo>
                <a:close/>
              </a:path>
              <a:path w="1278889" h="254635">
                <a:moveTo>
                  <a:pt x="1246682" y="0"/>
                </a:moveTo>
                <a:lnTo>
                  <a:pt x="1237551" y="0"/>
                </a:lnTo>
                <a:lnTo>
                  <a:pt x="1237551" y="254254"/>
                </a:lnTo>
                <a:lnTo>
                  <a:pt x="1246682" y="254254"/>
                </a:lnTo>
                <a:lnTo>
                  <a:pt x="1246682" y="0"/>
                </a:lnTo>
                <a:close/>
              </a:path>
              <a:path w="1278889" h="254635">
                <a:moveTo>
                  <a:pt x="1278674" y="0"/>
                </a:moveTo>
                <a:lnTo>
                  <a:pt x="1269555" y="0"/>
                </a:lnTo>
                <a:lnTo>
                  <a:pt x="1269555" y="254254"/>
                </a:lnTo>
                <a:lnTo>
                  <a:pt x="1278674" y="254254"/>
                </a:lnTo>
                <a:lnTo>
                  <a:pt x="1278674" y="0"/>
                </a:lnTo>
                <a:close/>
              </a:path>
            </a:pathLst>
          </a:custGeom>
          <a:solidFill>
            <a:srgbClr val="4D4D4F"/>
          </a:solidFill>
        </p:spPr>
        <p:txBody>
          <a:bodyPr wrap="square" lIns="0" tIns="0" rIns="0" bIns="0" rtlCol="0"/>
          <a:lstStyle/>
          <a:p>
            <a:endParaRPr/>
          </a:p>
        </p:txBody>
      </p:sp>
      <p:pic>
        <p:nvPicPr>
          <p:cNvPr id="42" name="object 42"/>
          <p:cNvPicPr/>
          <p:nvPr/>
        </p:nvPicPr>
        <p:blipFill>
          <a:blip r:embed="rId10" cstate="print"/>
          <a:stretch>
            <a:fillRect/>
          </a:stretch>
        </p:blipFill>
        <p:spPr>
          <a:xfrm>
            <a:off x="2639618" y="1707502"/>
            <a:ext cx="2214854" cy="130873"/>
          </a:xfrm>
          <a:prstGeom prst="rect">
            <a:avLst/>
          </a:prstGeom>
        </p:spPr>
      </p:pic>
      <p:sp>
        <p:nvSpPr>
          <p:cNvPr id="43" name="object 43"/>
          <p:cNvSpPr/>
          <p:nvPr/>
        </p:nvSpPr>
        <p:spPr>
          <a:xfrm>
            <a:off x="1105153" y="2161133"/>
            <a:ext cx="274320" cy="66040"/>
          </a:xfrm>
          <a:custGeom>
            <a:avLst/>
            <a:gdLst/>
            <a:ahLst/>
            <a:cxnLst/>
            <a:rect l="l" t="t" r="r" b="b"/>
            <a:pathLst>
              <a:path w="274319" h="66039">
                <a:moveTo>
                  <a:pt x="219214" y="28917"/>
                </a:moveTo>
                <a:lnTo>
                  <a:pt x="219214" y="25844"/>
                </a:lnTo>
                <a:lnTo>
                  <a:pt x="217678" y="24358"/>
                </a:lnTo>
                <a:lnTo>
                  <a:pt x="214655" y="22821"/>
                </a:lnTo>
                <a:lnTo>
                  <a:pt x="223179" y="17962"/>
                </a:lnTo>
                <a:lnTo>
                  <a:pt x="230425" y="12544"/>
                </a:lnTo>
                <a:lnTo>
                  <a:pt x="236247" y="6559"/>
                </a:lnTo>
                <a:lnTo>
                  <a:pt x="240499" y="0"/>
                </a:lnTo>
                <a:lnTo>
                  <a:pt x="248145" y="3022"/>
                </a:lnTo>
                <a:lnTo>
                  <a:pt x="245109" y="6057"/>
                </a:lnTo>
                <a:lnTo>
                  <a:pt x="245109" y="7594"/>
                </a:lnTo>
                <a:lnTo>
                  <a:pt x="264858" y="7594"/>
                </a:lnTo>
                <a:lnTo>
                  <a:pt x="269468" y="12153"/>
                </a:lnTo>
                <a:lnTo>
                  <a:pt x="267931" y="12153"/>
                </a:lnTo>
                <a:lnTo>
                  <a:pt x="267150" y="13690"/>
                </a:lnTo>
                <a:lnTo>
                  <a:pt x="239014" y="13690"/>
                </a:lnTo>
                <a:lnTo>
                  <a:pt x="228346" y="24358"/>
                </a:lnTo>
                <a:lnTo>
                  <a:pt x="219214" y="28917"/>
                </a:lnTo>
                <a:close/>
              </a:path>
              <a:path w="274319" h="66039">
                <a:moveTo>
                  <a:pt x="256691" y="25844"/>
                </a:moveTo>
                <a:lnTo>
                  <a:pt x="245109" y="25844"/>
                </a:lnTo>
                <a:lnTo>
                  <a:pt x="249682" y="22821"/>
                </a:lnTo>
                <a:lnTo>
                  <a:pt x="252704" y="19799"/>
                </a:lnTo>
                <a:lnTo>
                  <a:pt x="257263" y="13690"/>
                </a:lnTo>
                <a:lnTo>
                  <a:pt x="267150" y="13690"/>
                </a:lnTo>
                <a:lnTo>
                  <a:pt x="266395" y="15176"/>
                </a:lnTo>
                <a:lnTo>
                  <a:pt x="261781" y="20643"/>
                </a:lnTo>
                <a:lnTo>
                  <a:pt x="256890" y="25671"/>
                </a:lnTo>
                <a:lnTo>
                  <a:pt x="256691" y="25844"/>
                </a:lnTo>
                <a:close/>
              </a:path>
              <a:path w="274319" h="66039">
                <a:moveTo>
                  <a:pt x="219214" y="50203"/>
                </a:moveTo>
                <a:lnTo>
                  <a:pt x="217678" y="47180"/>
                </a:lnTo>
                <a:lnTo>
                  <a:pt x="216192" y="45643"/>
                </a:lnTo>
                <a:lnTo>
                  <a:pt x="214655" y="42608"/>
                </a:lnTo>
                <a:lnTo>
                  <a:pt x="220751" y="41071"/>
                </a:lnTo>
                <a:lnTo>
                  <a:pt x="225323" y="38049"/>
                </a:lnTo>
                <a:lnTo>
                  <a:pt x="231368" y="36512"/>
                </a:lnTo>
                <a:lnTo>
                  <a:pt x="232905" y="34975"/>
                </a:lnTo>
                <a:lnTo>
                  <a:pt x="235940" y="33489"/>
                </a:lnTo>
                <a:lnTo>
                  <a:pt x="239014" y="30403"/>
                </a:lnTo>
                <a:lnTo>
                  <a:pt x="235940" y="27381"/>
                </a:lnTo>
                <a:lnTo>
                  <a:pt x="234442" y="25844"/>
                </a:lnTo>
                <a:lnTo>
                  <a:pt x="229882" y="22821"/>
                </a:lnTo>
                <a:lnTo>
                  <a:pt x="235940" y="19799"/>
                </a:lnTo>
                <a:lnTo>
                  <a:pt x="245109" y="25844"/>
                </a:lnTo>
                <a:lnTo>
                  <a:pt x="256691" y="25844"/>
                </a:lnTo>
                <a:lnTo>
                  <a:pt x="251427" y="30403"/>
                </a:lnTo>
                <a:lnTo>
                  <a:pt x="245109" y="34975"/>
                </a:lnTo>
                <a:lnTo>
                  <a:pt x="274040" y="34975"/>
                </a:lnTo>
                <a:lnTo>
                  <a:pt x="274040" y="41071"/>
                </a:lnTo>
                <a:lnTo>
                  <a:pt x="239014" y="41071"/>
                </a:lnTo>
                <a:lnTo>
                  <a:pt x="239014" y="44107"/>
                </a:lnTo>
                <a:lnTo>
                  <a:pt x="231368" y="44107"/>
                </a:lnTo>
                <a:lnTo>
                  <a:pt x="226809" y="45643"/>
                </a:lnTo>
                <a:lnTo>
                  <a:pt x="225323" y="47180"/>
                </a:lnTo>
                <a:lnTo>
                  <a:pt x="219214" y="50203"/>
                </a:lnTo>
                <a:close/>
              </a:path>
              <a:path w="274319" h="66039">
                <a:moveTo>
                  <a:pt x="274040" y="54762"/>
                </a:moveTo>
                <a:lnTo>
                  <a:pt x="266395" y="54762"/>
                </a:lnTo>
                <a:lnTo>
                  <a:pt x="266395" y="41071"/>
                </a:lnTo>
                <a:lnTo>
                  <a:pt x="274040" y="41071"/>
                </a:lnTo>
                <a:lnTo>
                  <a:pt x="274040" y="54762"/>
                </a:lnTo>
                <a:close/>
              </a:path>
              <a:path w="274319" h="66039">
                <a:moveTo>
                  <a:pt x="239014" y="65430"/>
                </a:moveTo>
                <a:lnTo>
                  <a:pt x="231368" y="65430"/>
                </a:lnTo>
                <a:lnTo>
                  <a:pt x="231368" y="44107"/>
                </a:lnTo>
                <a:lnTo>
                  <a:pt x="239014" y="44107"/>
                </a:lnTo>
                <a:lnTo>
                  <a:pt x="239014" y="54762"/>
                </a:lnTo>
                <a:lnTo>
                  <a:pt x="274040" y="54762"/>
                </a:lnTo>
                <a:lnTo>
                  <a:pt x="274040" y="62407"/>
                </a:lnTo>
                <a:lnTo>
                  <a:pt x="239014" y="62407"/>
                </a:lnTo>
                <a:lnTo>
                  <a:pt x="239014" y="65430"/>
                </a:lnTo>
                <a:close/>
              </a:path>
              <a:path w="274319" h="66039">
                <a:moveTo>
                  <a:pt x="274040" y="65430"/>
                </a:moveTo>
                <a:lnTo>
                  <a:pt x="266395" y="65430"/>
                </a:lnTo>
                <a:lnTo>
                  <a:pt x="266395" y="62407"/>
                </a:lnTo>
                <a:lnTo>
                  <a:pt x="274040" y="62407"/>
                </a:lnTo>
                <a:lnTo>
                  <a:pt x="274040" y="65430"/>
                </a:lnTo>
                <a:close/>
              </a:path>
              <a:path w="274319" h="66039">
                <a:moveTo>
                  <a:pt x="170497" y="65430"/>
                </a:moveTo>
                <a:lnTo>
                  <a:pt x="168960" y="62407"/>
                </a:lnTo>
                <a:lnTo>
                  <a:pt x="167474" y="60871"/>
                </a:lnTo>
                <a:lnTo>
                  <a:pt x="165938" y="59334"/>
                </a:lnTo>
                <a:lnTo>
                  <a:pt x="170497" y="54762"/>
                </a:lnTo>
                <a:lnTo>
                  <a:pt x="173532" y="50203"/>
                </a:lnTo>
                <a:lnTo>
                  <a:pt x="175069" y="44107"/>
                </a:lnTo>
                <a:lnTo>
                  <a:pt x="176190" y="40065"/>
                </a:lnTo>
                <a:lnTo>
                  <a:pt x="177157" y="34602"/>
                </a:lnTo>
                <a:lnTo>
                  <a:pt x="177835" y="27428"/>
                </a:lnTo>
                <a:lnTo>
                  <a:pt x="178007" y="21285"/>
                </a:lnTo>
                <a:lnTo>
                  <a:pt x="178092" y="12153"/>
                </a:lnTo>
                <a:lnTo>
                  <a:pt x="176606" y="10617"/>
                </a:lnTo>
                <a:lnTo>
                  <a:pt x="176606" y="7594"/>
                </a:lnTo>
                <a:lnTo>
                  <a:pt x="183855" y="7072"/>
                </a:lnTo>
                <a:lnTo>
                  <a:pt x="191242" y="5692"/>
                </a:lnTo>
                <a:lnTo>
                  <a:pt x="197773" y="3736"/>
                </a:lnTo>
                <a:lnTo>
                  <a:pt x="202450" y="1485"/>
                </a:lnTo>
                <a:lnTo>
                  <a:pt x="207009" y="9131"/>
                </a:lnTo>
                <a:lnTo>
                  <a:pt x="205524" y="9131"/>
                </a:lnTo>
                <a:lnTo>
                  <a:pt x="203987" y="10617"/>
                </a:lnTo>
                <a:lnTo>
                  <a:pt x="196392" y="12153"/>
                </a:lnTo>
                <a:lnTo>
                  <a:pt x="191833" y="13690"/>
                </a:lnTo>
                <a:lnTo>
                  <a:pt x="184188" y="13690"/>
                </a:lnTo>
                <a:lnTo>
                  <a:pt x="184188" y="22821"/>
                </a:lnTo>
                <a:lnTo>
                  <a:pt x="207009" y="22821"/>
                </a:lnTo>
                <a:lnTo>
                  <a:pt x="207009" y="30403"/>
                </a:lnTo>
                <a:lnTo>
                  <a:pt x="184188" y="30403"/>
                </a:lnTo>
                <a:lnTo>
                  <a:pt x="184188" y="38049"/>
                </a:lnTo>
                <a:lnTo>
                  <a:pt x="175069" y="60871"/>
                </a:lnTo>
                <a:lnTo>
                  <a:pt x="175069" y="62407"/>
                </a:lnTo>
                <a:lnTo>
                  <a:pt x="173532" y="62407"/>
                </a:lnTo>
                <a:lnTo>
                  <a:pt x="170497" y="65430"/>
                </a:lnTo>
                <a:close/>
              </a:path>
              <a:path w="274319" h="66039">
                <a:moveTo>
                  <a:pt x="175069" y="12153"/>
                </a:moveTo>
                <a:lnTo>
                  <a:pt x="144602" y="12153"/>
                </a:lnTo>
                <a:lnTo>
                  <a:pt x="144602" y="4559"/>
                </a:lnTo>
                <a:lnTo>
                  <a:pt x="175069" y="4559"/>
                </a:lnTo>
                <a:lnTo>
                  <a:pt x="175069" y="12153"/>
                </a:lnTo>
                <a:close/>
              </a:path>
              <a:path w="274319" h="66039">
                <a:moveTo>
                  <a:pt x="147675" y="65430"/>
                </a:moveTo>
                <a:lnTo>
                  <a:pt x="146138" y="62407"/>
                </a:lnTo>
                <a:lnTo>
                  <a:pt x="144602" y="60871"/>
                </a:lnTo>
                <a:lnTo>
                  <a:pt x="141579" y="59334"/>
                </a:lnTo>
                <a:lnTo>
                  <a:pt x="144455" y="53705"/>
                </a:lnTo>
                <a:lnTo>
                  <a:pt x="146337" y="47358"/>
                </a:lnTo>
                <a:lnTo>
                  <a:pt x="147364" y="39010"/>
                </a:lnTo>
                <a:lnTo>
                  <a:pt x="147594" y="30403"/>
                </a:lnTo>
                <a:lnTo>
                  <a:pt x="147675" y="16713"/>
                </a:lnTo>
                <a:lnTo>
                  <a:pt x="173532" y="16713"/>
                </a:lnTo>
                <a:lnTo>
                  <a:pt x="173532" y="18249"/>
                </a:lnTo>
                <a:lnTo>
                  <a:pt x="172034" y="21285"/>
                </a:lnTo>
                <a:lnTo>
                  <a:pt x="172034" y="24358"/>
                </a:lnTo>
                <a:lnTo>
                  <a:pt x="155270" y="24358"/>
                </a:lnTo>
                <a:lnTo>
                  <a:pt x="155270" y="33489"/>
                </a:lnTo>
                <a:lnTo>
                  <a:pt x="172034" y="33489"/>
                </a:lnTo>
                <a:lnTo>
                  <a:pt x="172034" y="39535"/>
                </a:lnTo>
                <a:lnTo>
                  <a:pt x="173532" y="41071"/>
                </a:lnTo>
                <a:lnTo>
                  <a:pt x="155270" y="41071"/>
                </a:lnTo>
                <a:lnTo>
                  <a:pt x="154078" y="48312"/>
                </a:lnTo>
                <a:lnTo>
                  <a:pt x="152611" y="54408"/>
                </a:lnTo>
                <a:lnTo>
                  <a:pt x="150574" y="59925"/>
                </a:lnTo>
                <a:lnTo>
                  <a:pt x="147675" y="65430"/>
                </a:lnTo>
                <a:close/>
              </a:path>
              <a:path w="274319" h="66039">
                <a:moveTo>
                  <a:pt x="172034" y="33489"/>
                </a:moveTo>
                <a:lnTo>
                  <a:pt x="165938" y="33489"/>
                </a:lnTo>
                <a:lnTo>
                  <a:pt x="165938" y="24358"/>
                </a:lnTo>
                <a:lnTo>
                  <a:pt x="172034" y="24358"/>
                </a:lnTo>
                <a:lnTo>
                  <a:pt x="172034" y="33489"/>
                </a:lnTo>
                <a:close/>
              </a:path>
              <a:path w="274319" h="66039">
                <a:moveTo>
                  <a:pt x="200964" y="65430"/>
                </a:moveTo>
                <a:lnTo>
                  <a:pt x="191833" y="65430"/>
                </a:lnTo>
                <a:lnTo>
                  <a:pt x="193319" y="62407"/>
                </a:lnTo>
                <a:lnTo>
                  <a:pt x="193319" y="30403"/>
                </a:lnTo>
                <a:lnTo>
                  <a:pt x="199428" y="30403"/>
                </a:lnTo>
                <a:lnTo>
                  <a:pt x="199428" y="62407"/>
                </a:lnTo>
                <a:lnTo>
                  <a:pt x="200964" y="65430"/>
                </a:lnTo>
                <a:close/>
              </a:path>
              <a:path w="274319" h="66039">
                <a:moveTo>
                  <a:pt x="100457" y="12153"/>
                </a:moveTo>
                <a:lnTo>
                  <a:pt x="94399" y="12153"/>
                </a:lnTo>
                <a:lnTo>
                  <a:pt x="94399" y="3022"/>
                </a:lnTo>
                <a:lnTo>
                  <a:pt x="92862" y="1485"/>
                </a:lnTo>
                <a:lnTo>
                  <a:pt x="100457" y="1485"/>
                </a:lnTo>
                <a:lnTo>
                  <a:pt x="100457" y="12153"/>
                </a:lnTo>
                <a:close/>
              </a:path>
              <a:path w="274319" h="66039">
                <a:moveTo>
                  <a:pt x="112661" y="12153"/>
                </a:moveTo>
                <a:lnTo>
                  <a:pt x="106553" y="12153"/>
                </a:lnTo>
                <a:lnTo>
                  <a:pt x="106553" y="3022"/>
                </a:lnTo>
                <a:lnTo>
                  <a:pt x="105067" y="1485"/>
                </a:lnTo>
                <a:lnTo>
                  <a:pt x="112661" y="1485"/>
                </a:lnTo>
                <a:lnTo>
                  <a:pt x="112661" y="12153"/>
                </a:lnTo>
                <a:close/>
              </a:path>
              <a:path w="274319" h="66039">
                <a:moveTo>
                  <a:pt x="89839" y="12153"/>
                </a:moveTo>
                <a:lnTo>
                  <a:pt x="82194" y="12153"/>
                </a:lnTo>
                <a:lnTo>
                  <a:pt x="80708" y="9131"/>
                </a:lnTo>
                <a:lnTo>
                  <a:pt x="77635" y="6057"/>
                </a:lnTo>
                <a:lnTo>
                  <a:pt x="85267" y="3022"/>
                </a:lnTo>
                <a:lnTo>
                  <a:pt x="86766" y="6057"/>
                </a:lnTo>
                <a:lnTo>
                  <a:pt x="88303" y="7594"/>
                </a:lnTo>
                <a:lnTo>
                  <a:pt x="89839" y="12153"/>
                </a:lnTo>
                <a:close/>
              </a:path>
              <a:path w="274319" h="66039">
                <a:moveTo>
                  <a:pt x="124815" y="12153"/>
                </a:moveTo>
                <a:lnTo>
                  <a:pt x="117221" y="12153"/>
                </a:lnTo>
                <a:lnTo>
                  <a:pt x="120243" y="9131"/>
                </a:lnTo>
                <a:lnTo>
                  <a:pt x="120243" y="6057"/>
                </a:lnTo>
                <a:lnTo>
                  <a:pt x="121780" y="3022"/>
                </a:lnTo>
                <a:lnTo>
                  <a:pt x="129374" y="6057"/>
                </a:lnTo>
                <a:lnTo>
                  <a:pt x="127889" y="7594"/>
                </a:lnTo>
                <a:lnTo>
                  <a:pt x="126352" y="10617"/>
                </a:lnTo>
                <a:lnTo>
                  <a:pt x="124815" y="12153"/>
                </a:lnTo>
                <a:close/>
              </a:path>
              <a:path w="274319" h="66039">
                <a:moveTo>
                  <a:pt x="135483" y="18249"/>
                </a:moveTo>
                <a:lnTo>
                  <a:pt x="73063" y="18249"/>
                </a:lnTo>
                <a:lnTo>
                  <a:pt x="73063" y="12153"/>
                </a:lnTo>
                <a:lnTo>
                  <a:pt x="135483" y="12153"/>
                </a:lnTo>
                <a:lnTo>
                  <a:pt x="135483" y="18249"/>
                </a:lnTo>
                <a:close/>
              </a:path>
              <a:path w="274319" h="66039">
                <a:moveTo>
                  <a:pt x="97421" y="22821"/>
                </a:moveTo>
                <a:lnTo>
                  <a:pt x="91325" y="22821"/>
                </a:lnTo>
                <a:lnTo>
                  <a:pt x="89839" y="21285"/>
                </a:lnTo>
                <a:lnTo>
                  <a:pt x="88303" y="19799"/>
                </a:lnTo>
                <a:lnTo>
                  <a:pt x="88303" y="18249"/>
                </a:lnTo>
                <a:lnTo>
                  <a:pt x="95884" y="18249"/>
                </a:lnTo>
                <a:lnTo>
                  <a:pt x="97421" y="19799"/>
                </a:lnTo>
                <a:lnTo>
                  <a:pt x="97421" y="22821"/>
                </a:lnTo>
                <a:close/>
              </a:path>
              <a:path w="274319" h="66039">
                <a:moveTo>
                  <a:pt x="117221" y="22821"/>
                </a:moveTo>
                <a:lnTo>
                  <a:pt x="109626" y="22821"/>
                </a:lnTo>
                <a:lnTo>
                  <a:pt x="111125" y="21285"/>
                </a:lnTo>
                <a:lnTo>
                  <a:pt x="111125" y="18249"/>
                </a:lnTo>
                <a:lnTo>
                  <a:pt x="120243" y="18249"/>
                </a:lnTo>
                <a:lnTo>
                  <a:pt x="118757" y="21285"/>
                </a:lnTo>
                <a:lnTo>
                  <a:pt x="117221" y="22821"/>
                </a:lnTo>
                <a:close/>
              </a:path>
              <a:path w="274319" h="66039">
                <a:moveTo>
                  <a:pt x="74612" y="30403"/>
                </a:moveTo>
                <a:lnTo>
                  <a:pt x="74612" y="22821"/>
                </a:lnTo>
                <a:lnTo>
                  <a:pt x="132448" y="22821"/>
                </a:lnTo>
                <a:lnTo>
                  <a:pt x="132448" y="28917"/>
                </a:lnTo>
                <a:lnTo>
                  <a:pt x="77635" y="28917"/>
                </a:lnTo>
                <a:lnTo>
                  <a:pt x="74612" y="30403"/>
                </a:lnTo>
                <a:close/>
              </a:path>
              <a:path w="274319" h="66039">
                <a:moveTo>
                  <a:pt x="106553" y="33489"/>
                </a:moveTo>
                <a:lnTo>
                  <a:pt x="98958" y="33489"/>
                </a:lnTo>
                <a:lnTo>
                  <a:pt x="98958" y="28917"/>
                </a:lnTo>
                <a:lnTo>
                  <a:pt x="106553" y="28917"/>
                </a:lnTo>
                <a:lnTo>
                  <a:pt x="106553" y="33489"/>
                </a:lnTo>
                <a:close/>
              </a:path>
              <a:path w="274319" h="66039">
                <a:moveTo>
                  <a:pt x="132448" y="30403"/>
                </a:moveTo>
                <a:lnTo>
                  <a:pt x="129374" y="28917"/>
                </a:lnTo>
                <a:lnTo>
                  <a:pt x="132448" y="28917"/>
                </a:lnTo>
                <a:lnTo>
                  <a:pt x="132448" y="30403"/>
                </a:lnTo>
                <a:close/>
              </a:path>
              <a:path w="274319" h="66039">
                <a:moveTo>
                  <a:pt x="129374" y="38049"/>
                </a:moveTo>
                <a:lnTo>
                  <a:pt x="79171" y="38049"/>
                </a:lnTo>
                <a:lnTo>
                  <a:pt x="79171" y="31953"/>
                </a:lnTo>
                <a:lnTo>
                  <a:pt x="80708" y="33489"/>
                </a:lnTo>
                <a:lnTo>
                  <a:pt x="129374" y="33489"/>
                </a:lnTo>
                <a:lnTo>
                  <a:pt x="129374" y="38049"/>
                </a:lnTo>
                <a:close/>
              </a:path>
              <a:path w="274319" h="66039">
                <a:moveTo>
                  <a:pt x="129374" y="33489"/>
                </a:moveTo>
                <a:lnTo>
                  <a:pt x="126352" y="33489"/>
                </a:lnTo>
                <a:lnTo>
                  <a:pt x="129374" y="31953"/>
                </a:lnTo>
                <a:lnTo>
                  <a:pt x="129374" y="33489"/>
                </a:lnTo>
                <a:close/>
              </a:path>
              <a:path w="274319" h="66039">
                <a:moveTo>
                  <a:pt x="106553" y="41071"/>
                </a:moveTo>
                <a:lnTo>
                  <a:pt x="98958" y="41071"/>
                </a:lnTo>
                <a:lnTo>
                  <a:pt x="98958" y="38049"/>
                </a:lnTo>
                <a:lnTo>
                  <a:pt x="106553" y="38049"/>
                </a:lnTo>
                <a:lnTo>
                  <a:pt x="106553" y="41071"/>
                </a:lnTo>
                <a:close/>
              </a:path>
              <a:path w="274319" h="66039">
                <a:moveTo>
                  <a:pt x="76149" y="48717"/>
                </a:moveTo>
                <a:lnTo>
                  <a:pt x="73063" y="48717"/>
                </a:lnTo>
                <a:lnTo>
                  <a:pt x="73063" y="41071"/>
                </a:lnTo>
                <a:lnTo>
                  <a:pt x="135483" y="41071"/>
                </a:lnTo>
                <a:lnTo>
                  <a:pt x="135483" y="47180"/>
                </a:lnTo>
                <a:lnTo>
                  <a:pt x="77635" y="47180"/>
                </a:lnTo>
                <a:lnTo>
                  <a:pt x="76149" y="48717"/>
                </a:lnTo>
                <a:close/>
              </a:path>
              <a:path w="274319" h="66039">
                <a:moveTo>
                  <a:pt x="76149" y="63893"/>
                </a:moveTo>
                <a:lnTo>
                  <a:pt x="74612" y="62407"/>
                </a:lnTo>
                <a:lnTo>
                  <a:pt x="73063" y="59334"/>
                </a:lnTo>
                <a:lnTo>
                  <a:pt x="71526" y="57848"/>
                </a:lnTo>
                <a:lnTo>
                  <a:pt x="82194" y="56311"/>
                </a:lnTo>
                <a:lnTo>
                  <a:pt x="88303" y="53276"/>
                </a:lnTo>
                <a:lnTo>
                  <a:pt x="94399" y="47180"/>
                </a:lnTo>
                <a:lnTo>
                  <a:pt x="112661" y="47180"/>
                </a:lnTo>
                <a:lnTo>
                  <a:pt x="114198" y="50203"/>
                </a:lnTo>
                <a:lnTo>
                  <a:pt x="100457" y="50203"/>
                </a:lnTo>
                <a:lnTo>
                  <a:pt x="95884" y="54762"/>
                </a:lnTo>
                <a:lnTo>
                  <a:pt x="94399" y="56311"/>
                </a:lnTo>
                <a:lnTo>
                  <a:pt x="89839" y="57848"/>
                </a:lnTo>
                <a:lnTo>
                  <a:pt x="85267" y="60871"/>
                </a:lnTo>
                <a:lnTo>
                  <a:pt x="80708" y="62407"/>
                </a:lnTo>
                <a:lnTo>
                  <a:pt x="76149" y="63893"/>
                </a:lnTo>
                <a:close/>
              </a:path>
              <a:path w="274319" h="66039">
                <a:moveTo>
                  <a:pt x="135483" y="48717"/>
                </a:moveTo>
                <a:lnTo>
                  <a:pt x="132448" y="48717"/>
                </a:lnTo>
                <a:lnTo>
                  <a:pt x="129374" y="47180"/>
                </a:lnTo>
                <a:lnTo>
                  <a:pt x="135483" y="47180"/>
                </a:lnTo>
                <a:lnTo>
                  <a:pt x="135483" y="48717"/>
                </a:lnTo>
                <a:close/>
              </a:path>
              <a:path w="274319" h="66039">
                <a:moveTo>
                  <a:pt x="108089" y="65430"/>
                </a:moveTo>
                <a:lnTo>
                  <a:pt x="98958" y="65430"/>
                </a:lnTo>
                <a:lnTo>
                  <a:pt x="98958" y="53276"/>
                </a:lnTo>
                <a:lnTo>
                  <a:pt x="100457" y="50203"/>
                </a:lnTo>
                <a:lnTo>
                  <a:pt x="106553" y="50203"/>
                </a:lnTo>
                <a:lnTo>
                  <a:pt x="106553" y="63893"/>
                </a:lnTo>
                <a:lnTo>
                  <a:pt x="108089" y="65430"/>
                </a:lnTo>
                <a:close/>
              </a:path>
              <a:path w="274319" h="66039">
                <a:moveTo>
                  <a:pt x="132448" y="63893"/>
                </a:moveTo>
                <a:lnTo>
                  <a:pt x="124112" y="61338"/>
                </a:lnTo>
                <a:lnTo>
                  <a:pt x="117214" y="58205"/>
                </a:lnTo>
                <a:lnTo>
                  <a:pt x="111459" y="54494"/>
                </a:lnTo>
                <a:lnTo>
                  <a:pt x="106553" y="50203"/>
                </a:lnTo>
                <a:lnTo>
                  <a:pt x="114198" y="50203"/>
                </a:lnTo>
                <a:lnTo>
                  <a:pt x="118757" y="51739"/>
                </a:lnTo>
                <a:lnTo>
                  <a:pt x="121780" y="53276"/>
                </a:lnTo>
                <a:lnTo>
                  <a:pt x="126352" y="54762"/>
                </a:lnTo>
                <a:lnTo>
                  <a:pt x="129374" y="56311"/>
                </a:lnTo>
                <a:lnTo>
                  <a:pt x="137020" y="57848"/>
                </a:lnTo>
                <a:lnTo>
                  <a:pt x="133984" y="59334"/>
                </a:lnTo>
                <a:lnTo>
                  <a:pt x="133984" y="60871"/>
                </a:lnTo>
                <a:lnTo>
                  <a:pt x="132448" y="63893"/>
                </a:lnTo>
                <a:close/>
              </a:path>
              <a:path w="274319" h="66039">
                <a:moveTo>
                  <a:pt x="35013" y="6057"/>
                </a:moveTo>
                <a:lnTo>
                  <a:pt x="28917" y="6057"/>
                </a:lnTo>
                <a:lnTo>
                  <a:pt x="27432" y="3022"/>
                </a:lnTo>
                <a:lnTo>
                  <a:pt x="27432" y="1485"/>
                </a:lnTo>
                <a:lnTo>
                  <a:pt x="36550" y="1485"/>
                </a:lnTo>
                <a:lnTo>
                  <a:pt x="36550" y="3022"/>
                </a:lnTo>
                <a:lnTo>
                  <a:pt x="35013" y="3022"/>
                </a:lnTo>
                <a:lnTo>
                  <a:pt x="35013" y="6057"/>
                </a:lnTo>
                <a:close/>
              </a:path>
              <a:path w="274319" h="66039">
                <a:moveTo>
                  <a:pt x="63944" y="12153"/>
                </a:moveTo>
                <a:lnTo>
                  <a:pt x="1536" y="12153"/>
                </a:lnTo>
                <a:lnTo>
                  <a:pt x="1536" y="6057"/>
                </a:lnTo>
                <a:lnTo>
                  <a:pt x="63944" y="6057"/>
                </a:lnTo>
                <a:lnTo>
                  <a:pt x="63944" y="12153"/>
                </a:lnTo>
                <a:close/>
              </a:path>
              <a:path w="274319" h="66039">
                <a:moveTo>
                  <a:pt x="35013" y="15176"/>
                </a:moveTo>
                <a:lnTo>
                  <a:pt x="28917" y="15176"/>
                </a:lnTo>
                <a:lnTo>
                  <a:pt x="28917" y="12153"/>
                </a:lnTo>
                <a:lnTo>
                  <a:pt x="35013" y="12153"/>
                </a:lnTo>
                <a:lnTo>
                  <a:pt x="35013" y="15176"/>
                </a:lnTo>
                <a:close/>
              </a:path>
              <a:path w="274319" h="66039">
                <a:moveTo>
                  <a:pt x="57835" y="28917"/>
                </a:moveTo>
                <a:lnTo>
                  <a:pt x="7632" y="28917"/>
                </a:lnTo>
                <a:lnTo>
                  <a:pt x="7632" y="15176"/>
                </a:lnTo>
                <a:lnTo>
                  <a:pt x="57835" y="15176"/>
                </a:lnTo>
                <a:lnTo>
                  <a:pt x="56349" y="16713"/>
                </a:lnTo>
                <a:lnTo>
                  <a:pt x="56349" y="19799"/>
                </a:lnTo>
                <a:lnTo>
                  <a:pt x="15227" y="19799"/>
                </a:lnTo>
                <a:lnTo>
                  <a:pt x="15227" y="22821"/>
                </a:lnTo>
                <a:lnTo>
                  <a:pt x="56349" y="22821"/>
                </a:lnTo>
                <a:lnTo>
                  <a:pt x="56349" y="27381"/>
                </a:lnTo>
                <a:lnTo>
                  <a:pt x="57835" y="28917"/>
                </a:lnTo>
                <a:close/>
              </a:path>
              <a:path w="274319" h="66039">
                <a:moveTo>
                  <a:pt x="35013" y="22821"/>
                </a:moveTo>
                <a:lnTo>
                  <a:pt x="28917" y="22821"/>
                </a:lnTo>
                <a:lnTo>
                  <a:pt x="28917" y="19799"/>
                </a:lnTo>
                <a:lnTo>
                  <a:pt x="35013" y="19799"/>
                </a:lnTo>
                <a:lnTo>
                  <a:pt x="35013" y="22821"/>
                </a:lnTo>
                <a:close/>
              </a:path>
              <a:path w="274319" h="66039">
                <a:moveTo>
                  <a:pt x="56349" y="22821"/>
                </a:moveTo>
                <a:lnTo>
                  <a:pt x="50253" y="22821"/>
                </a:lnTo>
                <a:lnTo>
                  <a:pt x="50253" y="19799"/>
                </a:lnTo>
                <a:lnTo>
                  <a:pt x="56349" y="19799"/>
                </a:lnTo>
                <a:lnTo>
                  <a:pt x="56349" y="22821"/>
                </a:lnTo>
                <a:close/>
              </a:path>
              <a:path w="274319" h="66039">
                <a:moveTo>
                  <a:pt x="35013" y="30403"/>
                </a:moveTo>
                <a:lnTo>
                  <a:pt x="28917" y="30403"/>
                </a:lnTo>
                <a:lnTo>
                  <a:pt x="28917" y="28917"/>
                </a:lnTo>
                <a:lnTo>
                  <a:pt x="35013" y="28917"/>
                </a:lnTo>
                <a:lnTo>
                  <a:pt x="35013" y="30403"/>
                </a:lnTo>
                <a:close/>
              </a:path>
              <a:path w="274319" h="66039">
                <a:moveTo>
                  <a:pt x="57835" y="39535"/>
                </a:moveTo>
                <a:lnTo>
                  <a:pt x="51790" y="39535"/>
                </a:lnTo>
                <a:lnTo>
                  <a:pt x="51790" y="36512"/>
                </a:lnTo>
                <a:lnTo>
                  <a:pt x="6096" y="36512"/>
                </a:lnTo>
                <a:lnTo>
                  <a:pt x="6096" y="30403"/>
                </a:lnTo>
                <a:lnTo>
                  <a:pt x="59372" y="30403"/>
                </a:lnTo>
                <a:lnTo>
                  <a:pt x="57835" y="31953"/>
                </a:lnTo>
                <a:lnTo>
                  <a:pt x="57835" y="39535"/>
                </a:lnTo>
                <a:close/>
              </a:path>
              <a:path w="274319" h="66039">
                <a:moveTo>
                  <a:pt x="35013" y="39535"/>
                </a:moveTo>
                <a:lnTo>
                  <a:pt x="28917" y="39535"/>
                </a:lnTo>
                <a:lnTo>
                  <a:pt x="28917" y="36512"/>
                </a:lnTo>
                <a:lnTo>
                  <a:pt x="35013" y="36512"/>
                </a:lnTo>
                <a:lnTo>
                  <a:pt x="35013" y="39535"/>
                </a:lnTo>
                <a:close/>
              </a:path>
              <a:path w="274319" h="66039">
                <a:moveTo>
                  <a:pt x="63944" y="45643"/>
                </a:moveTo>
                <a:lnTo>
                  <a:pt x="0" y="45643"/>
                </a:lnTo>
                <a:lnTo>
                  <a:pt x="0" y="39535"/>
                </a:lnTo>
                <a:lnTo>
                  <a:pt x="63944" y="39535"/>
                </a:lnTo>
                <a:lnTo>
                  <a:pt x="63944" y="45643"/>
                </a:lnTo>
                <a:close/>
              </a:path>
              <a:path w="274319" h="66039">
                <a:moveTo>
                  <a:pt x="35013" y="48717"/>
                </a:moveTo>
                <a:lnTo>
                  <a:pt x="28917" y="48717"/>
                </a:lnTo>
                <a:lnTo>
                  <a:pt x="28917" y="45643"/>
                </a:lnTo>
                <a:lnTo>
                  <a:pt x="35013" y="45643"/>
                </a:lnTo>
                <a:lnTo>
                  <a:pt x="35013" y="48717"/>
                </a:lnTo>
                <a:close/>
              </a:path>
              <a:path w="274319" h="66039">
                <a:moveTo>
                  <a:pt x="59372" y="56311"/>
                </a:moveTo>
                <a:lnTo>
                  <a:pt x="51790" y="56311"/>
                </a:lnTo>
                <a:lnTo>
                  <a:pt x="51790" y="54762"/>
                </a:lnTo>
                <a:lnTo>
                  <a:pt x="4559" y="54762"/>
                </a:lnTo>
                <a:lnTo>
                  <a:pt x="4559" y="48717"/>
                </a:lnTo>
                <a:lnTo>
                  <a:pt x="50253" y="48717"/>
                </a:lnTo>
                <a:lnTo>
                  <a:pt x="50253" y="45643"/>
                </a:lnTo>
                <a:lnTo>
                  <a:pt x="57835" y="45643"/>
                </a:lnTo>
                <a:lnTo>
                  <a:pt x="57835" y="54762"/>
                </a:lnTo>
                <a:lnTo>
                  <a:pt x="59372" y="56311"/>
                </a:lnTo>
                <a:close/>
              </a:path>
              <a:path w="274319" h="66039">
                <a:moveTo>
                  <a:pt x="35013" y="59334"/>
                </a:moveTo>
                <a:lnTo>
                  <a:pt x="28917" y="59334"/>
                </a:lnTo>
                <a:lnTo>
                  <a:pt x="28917" y="54762"/>
                </a:lnTo>
                <a:lnTo>
                  <a:pt x="35013" y="54762"/>
                </a:lnTo>
                <a:lnTo>
                  <a:pt x="35013" y="59334"/>
                </a:lnTo>
                <a:close/>
              </a:path>
              <a:path w="274319" h="66039">
                <a:moveTo>
                  <a:pt x="33477" y="65430"/>
                </a:moveTo>
                <a:lnTo>
                  <a:pt x="18249" y="65430"/>
                </a:lnTo>
                <a:lnTo>
                  <a:pt x="18249" y="60871"/>
                </a:lnTo>
                <a:lnTo>
                  <a:pt x="16764" y="57848"/>
                </a:lnTo>
                <a:lnTo>
                  <a:pt x="19786" y="59334"/>
                </a:lnTo>
                <a:lnTo>
                  <a:pt x="35013" y="59334"/>
                </a:lnTo>
                <a:lnTo>
                  <a:pt x="35013" y="63893"/>
                </a:lnTo>
                <a:lnTo>
                  <a:pt x="33477" y="65430"/>
                </a:lnTo>
                <a:close/>
              </a:path>
            </a:pathLst>
          </a:custGeom>
          <a:solidFill>
            <a:srgbClr val="4D4D4F"/>
          </a:solidFill>
        </p:spPr>
        <p:txBody>
          <a:bodyPr wrap="square" lIns="0" tIns="0" rIns="0" bIns="0" rtlCol="0"/>
          <a:lstStyle/>
          <a:p>
            <a:endParaRPr/>
          </a:p>
        </p:txBody>
      </p:sp>
      <p:pic>
        <p:nvPicPr>
          <p:cNvPr id="44" name="object 44"/>
          <p:cNvPicPr/>
          <p:nvPr/>
        </p:nvPicPr>
        <p:blipFill>
          <a:blip r:embed="rId11" cstate="print"/>
          <a:stretch>
            <a:fillRect/>
          </a:stretch>
        </p:blipFill>
        <p:spPr>
          <a:xfrm>
            <a:off x="4285157" y="2480766"/>
            <a:ext cx="2236190" cy="74612"/>
          </a:xfrm>
          <a:prstGeom prst="rect">
            <a:avLst/>
          </a:prstGeom>
        </p:spPr>
      </p:pic>
      <p:sp>
        <p:nvSpPr>
          <p:cNvPr id="45" name="object 45"/>
          <p:cNvSpPr/>
          <p:nvPr/>
        </p:nvSpPr>
        <p:spPr>
          <a:xfrm>
            <a:off x="6159055" y="2639123"/>
            <a:ext cx="294005" cy="66040"/>
          </a:xfrm>
          <a:custGeom>
            <a:avLst/>
            <a:gdLst/>
            <a:ahLst/>
            <a:cxnLst/>
            <a:rect l="l" t="t" r="r" b="b"/>
            <a:pathLst>
              <a:path w="294004" h="66039">
                <a:moveTo>
                  <a:pt x="281635" y="65430"/>
                </a:moveTo>
                <a:lnTo>
                  <a:pt x="272503" y="65430"/>
                </a:lnTo>
                <a:lnTo>
                  <a:pt x="277063" y="59334"/>
                </a:lnTo>
                <a:lnTo>
                  <a:pt x="278599" y="56299"/>
                </a:lnTo>
                <a:lnTo>
                  <a:pt x="281635" y="51739"/>
                </a:lnTo>
                <a:lnTo>
                  <a:pt x="283171" y="45631"/>
                </a:lnTo>
                <a:lnTo>
                  <a:pt x="284657" y="39535"/>
                </a:lnTo>
                <a:lnTo>
                  <a:pt x="284657" y="25844"/>
                </a:lnTo>
                <a:lnTo>
                  <a:pt x="283171" y="19786"/>
                </a:lnTo>
                <a:lnTo>
                  <a:pt x="281635" y="13690"/>
                </a:lnTo>
                <a:lnTo>
                  <a:pt x="278599" y="9118"/>
                </a:lnTo>
                <a:lnTo>
                  <a:pt x="277063" y="6045"/>
                </a:lnTo>
                <a:lnTo>
                  <a:pt x="272503" y="0"/>
                </a:lnTo>
                <a:lnTo>
                  <a:pt x="281635" y="0"/>
                </a:lnTo>
                <a:lnTo>
                  <a:pt x="286194" y="6045"/>
                </a:lnTo>
                <a:lnTo>
                  <a:pt x="287731" y="9118"/>
                </a:lnTo>
                <a:lnTo>
                  <a:pt x="289217" y="13690"/>
                </a:lnTo>
                <a:lnTo>
                  <a:pt x="292290" y="19786"/>
                </a:lnTo>
                <a:lnTo>
                  <a:pt x="293839" y="25844"/>
                </a:lnTo>
                <a:lnTo>
                  <a:pt x="293839" y="39535"/>
                </a:lnTo>
                <a:lnTo>
                  <a:pt x="292290" y="45631"/>
                </a:lnTo>
                <a:lnTo>
                  <a:pt x="289217" y="51739"/>
                </a:lnTo>
                <a:lnTo>
                  <a:pt x="287731" y="56299"/>
                </a:lnTo>
                <a:lnTo>
                  <a:pt x="286194" y="59334"/>
                </a:lnTo>
                <a:lnTo>
                  <a:pt x="281635" y="65430"/>
                </a:lnTo>
                <a:close/>
              </a:path>
              <a:path w="294004" h="66039">
                <a:moveTo>
                  <a:pt x="216192" y="18249"/>
                </a:moveTo>
                <a:lnTo>
                  <a:pt x="205524" y="16713"/>
                </a:lnTo>
                <a:lnTo>
                  <a:pt x="207022" y="12153"/>
                </a:lnTo>
                <a:lnTo>
                  <a:pt x="208559" y="9118"/>
                </a:lnTo>
                <a:lnTo>
                  <a:pt x="213118" y="7581"/>
                </a:lnTo>
                <a:lnTo>
                  <a:pt x="216192" y="4559"/>
                </a:lnTo>
                <a:lnTo>
                  <a:pt x="220764" y="3022"/>
                </a:lnTo>
                <a:lnTo>
                  <a:pt x="237477" y="3022"/>
                </a:lnTo>
                <a:lnTo>
                  <a:pt x="245122" y="9118"/>
                </a:lnTo>
                <a:lnTo>
                  <a:pt x="245122" y="12153"/>
                </a:lnTo>
                <a:lnTo>
                  <a:pt x="220764" y="12153"/>
                </a:lnTo>
                <a:lnTo>
                  <a:pt x="216192" y="16713"/>
                </a:lnTo>
                <a:lnTo>
                  <a:pt x="216192" y="18249"/>
                </a:lnTo>
                <a:close/>
              </a:path>
              <a:path w="294004" h="66039">
                <a:moveTo>
                  <a:pt x="245122" y="53276"/>
                </a:moveTo>
                <a:lnTo>
                  <a:pt x="232918" y="53276"/>
                </a:lnTo>
                <a:lnTo>
                  <a:pt x="237477" y="50203"/>
                </a:lnTo>
                <a:lnTo>
                  <a:pt x="237477" y="41071"/>
                </a:lnTo>
                <a:lnTo>
                  <a:pt x="235940" y="38049"/>
                </a:lnTo>
                <a:lnTo>
                  <a:pt x="232918" y="36512"/>
                </a:lnTo>
                <a:lnTo>
                  <a:pt x="231381" y="36512"/>
                </a:lnTo>
                <a:lnTo>
                  <a:pt x="228346" y="34975"/>
                </a:lnTo>
                <a:lnTo>
                  <a:pt x="217678" y="34975"/>
                </a:lnTo>
                <a:lnTo>
                  <a:pt x="217678" y="27381"/>
                </a:lnTo>
                <a:lnTo>
                  <a:pt x="231381" y="27381"/>
                </a:lnTo>
                <a:lnTo>
                  <a:pt x="235940" y="24358"/>
                </a:lnTo>
                <a:lnTo>
                  <a:pt x="235940" y="13690"/>
                </a:lnTo>
                <a:lnTo>
                  <a:pt x="231381" y="12153"/>
                </a:lnTo>
                <a:lnTo>
                  <a:pt x="245122" y="12153"/>
                </a:lnTo>
                <a:lnTo>
                  <a:pt x="245122" y="22821"/>
                </a:lnTo>
                <a:lnTo>
                  <a:pt x="243586" y="25844"/>
                </a:lnTo>
                <a:lnTo>
                  <a:pt x="240550" y="28917"/>
                </a:lnTo>
                <a:lnTo>
                  <a:pt x="239014" y="30403"/>
                </a:lnTo>
                <a:lnTo>
                  <a:pt x="237477" y="30403"/>
                </a:lnTo>
                <a:lnTo>
                  <a:pt x="232918" y="31940"/>
                </a:lnTo>
                <a:lnTo>
                  <a:pt x="239014" y="31940"/>
                </a:lnTo>
                <a:lnTo>
                  <a:pt x="245122" y="38049"/>
                </a:lnTo>
                <a:lnTo>
                  <a:pt x="246608" y="41071"/>
                </a:lnTo>
                <a:lnTo>
                  <a:pt x="246608" y="48717"/>
                </a:lnTo>
                <a:lnTo>
                  <a:pt x="245122" y="53276"/>
                </a:lnTo>
                <a:close/>
              </a:path>
              <a:path w="294004" h="66039">
                <a:moveTo>
                  <a:pt x="232918" y="60871"/>
                </a:moveTo>
                <a:lnTo>
                  <a:pt x="217678" y="60871"/>
                </a:lnTo>
                <a:lnTo>
                  <a:pt x="211632" y="59334"/>
                </a:lnTo>
                <a:lnTo>
                  <a:pt x="208559" y="54762"/>
                </a:lnTo>
                <a:lnTo>
                  <a:pt x="207022" y="53276"/>
                </a:lnTo>
                <a:lnTo>
                  <a:pt x="205524" y="50203"/>
                </a:lnTo>
                <a:lnTo>
                  <a:pt x="203987" y="47180"/>
                </a:lnTo>
                <a:lnTo>
                  <a:pt x="214655" y="45631"/>
                </a:lnTo>
                <a:lnTo>
                  <a:pt x="214655" y="48717"/>
                </a:lnTo>
                <a:lnTo>
                  <a:pt x="216192" y="48717"/>
                </a:lnTo>
                <a:lnTo>
                  <a:pt x="219227" y="51739"/>
                </a:lnTo>
                <a:lnTo>
                  <a:pt x="222250" y="53276"/>
                </a:lnTo>
                <a:lnTo>
                  <a:pt x="245122" y="53276"/>
                </a:lnTo>
                <a:lnTo>
                  <a:pt x="242036" y="56299"/>
                </a:lnTo>
                <a:lnTo>
                  <a:pt x="239014" y="59334"/>
                </a:lnTo>
                <a:lnTo>
                  <a:pt x="232918" y="60871"/>
                </a:lnTo>
                <a:close/>
              </a:path>
              <a:path w="294004" h="66039">
                <a:moveTo>
                  <a:pt x="124815" y="65430"/>
                </a:moveTo>
                <a:lnTo>
                  <a:pt x="115684" y="65430"/>
                </a:lnTo>
                <a:lnTo>
                  <a:pt x="167474" y="0"/>
                </a:lnTo>
                <a:lnTo>
                  <a:pt x="178092" y="0"/>
                </a:lnTo>
                <a:lnTo>
                  <a:pt x="124815" y="65430"/>
                </a:lnTo>
                <a:close/>
              </a:path>
              <a:path w="294004" h="66039">
                <a:moveTo>
                  <a:pt x="57848" y="18249"/>
                </a:moveTo>
                <a:lnTo>
                  <a:pt x="47231" y="16713"/>
                </a:lnTo>
                <a:lnTo>
                  <a:pt x="48717" y="12153"/>
                </a:lnTo>
                <a:lnTo>
                  <a:pt x="50253" y="9118"/>
                </a:lnTo>
                <a:lnTo>
                  <a:pt x="54813" y="7581"/>
                </a:lnTo>
                <a:lnTo>
                  <a:pt x="57848" y="4559"/>
                </a:lnTo>
                <a:lnTo>
                  <a:pt x="62407" y="3022"/>
                </a:lnTo>
                <a:lnTo>
                  <a:pt x="79171" y="3022"/>
                </a:lnTo>
                <a:lnTo>
                  <a:pt x="86766" y="9118"/>
                </a:lnTo>
                <a:lnTo>
                  <a:pt x="86766" y="12153"/>
                </a:lnTo>
                <a:lnTo>
                  <a:pt x="62407" y="12153"/>
                </a:lnTo>
                <a:lnTo>
                  <a:pt x="60921" y="13690"/>
                </a:lnTo>
                <a:lnTo>
                  <a:pt x="59385" y="15227"/>
                </a:lnTo>
                <a:lnTo>
                  <a:pt x="57848" y="16713"/>
                </a:lnTo>
                <a:lnTo>
                  <a:pt x="57848" y="18249"/>
                </a:lnTo>
                <a:close/>
              </a:path>
              <a:path w="294004" h="66039">
                <a:moveTo>
                  <a:pt x="86766" y="53276"/>
                </a:moveTo>
                <a:lnTo>
                  <a:pt x="74612" y="53276"/>
                </a:lnTo>
                <a:lnTo>
                  <a:pt x="79171" y="50203"/>
                </a:lnTo>
                <a:lnTo>
                  <a:pt x="79171" y="41071"/>
                </a:lnTo>
                <a:lnTo>
                  <a:pt x="77635" y="38049"/>
                </a:lnTo>
                <a:lnTo>
                  <a:pt x="74612" y="36512"/>
                </a:lnTo>
                <a:lnTo>
                  <a:pt x="73075" y="36512"/>
                </a:lnTo>
                <a:lnTo>
                  <a:pt x="70040" y="34975"/>
                </a:lnTo>
                <a:lnTo>
                  <a:pt x="59385" y="34975"/>
                </a:lnTo>
                <a:lnTo>
                  <a:pt x="59385" y="27381"/>
                </a:lnTo>
                <a:lnTo>
                  <a:pt x="73075" y="27381"/>
                </a:lnTo>
                <a:lnTo>
                  <a:pt x="77635" y="24358"/>
                </a:lnTo>
                <a:lnTo>
                  <a:pt x="77635" y="13690"/>
                </a:lnTo>
                <a:lnTo>
                  <a:pt x="74612" y="12153"/>
                </a:lnTo>
                <a:lnTo>
                  <a:pt x="86766" y="12153"/>
                </a:lnTo>
                <a:lnTo>
                  <a:pt x="86766" y="22821"/>
                </a:lnTo>
                <a:lnTo>
                  <a:pt x="85280" y="25844"/>
                </a:lnTo>
                <a:lnTo>
                  <a:pt x="80708" y="30403"/>
                </a:lnTo>
                <a:lnTo>
                  <a:pt x="79171" y="30403"/>
                </a:lnTo>
                <a:lnTo>
                  <a:pt x="74612" y="31940"/>
                </a:lnTo>
                <a:lnTo>
                  <a:pt x="80708" y="31940"/>
                </a:lnTo>
                <a:lnTo>
                  <a:pt x="82207" y="33477"/>
                </a:lnTo>
                <a:lnTo>
                  <a:pt x="85280" y="36512"/>
                </a:lnTo>
                <a:lnTo>
                  <a:pt x="86766" y="38049"/>
                </a:lnTo>
                <a:lnTo>
                  <a:pt x="88303" y="41071"/>
                </a:lnTo>
                <a:lnTo>
                  <a:pt x="88303" y="48717"/>
                </a:lnTo>
                <a:lnTo>
                  <a:pt x="86766" y="53276"/>
                </a:lnTo>
                <a:close/>
              </a:path>
              <a:path w="294004" h="66039">
                <a:moveTo>
                  <a:pt x="74612" y="60871"/>
                </a:moveTo>
                <a:lnTo>
                  <a:pt x="59385" y="60871"/>
                </a:lnTo>
                <a:lnTo>
                  <a:pt x="53276" y="59334"/>
                </a:lnTo>
                <a:lnTo>
                  <a:pt x="50253" y="54762"/>
                </a:lnTo>
                <a:lnTo>
                  <a:pt x="48717" y="53276"/>
                </a:lnTo>
                <a:lnTo>
                  <a:pt x="47231" y="50203"/>
                </a:lnTo>
                <a:lnTo>
                  <a:pt x="45681" y="47180"/>
                </a:lnTo>
                <a:lnTo>
                  <a:pt x="56349" y="45631"/>
                </a:lnTo>
                <a:lnTo>
                  <a:pt x="56349" y="48717"/>
                </a:lnTo>
                <a:lnTo>
                  <a:pt x="57848" y="48717"/>
                </a:lnTo>
                <a:lnTo>
                  <a:pt x="59385" y="50203"/>
                </a:lnTo>
                <a:lnTo>
                  <a:pt x="60921" y="51739"/>
                </a:lnTo>
                <a:lnTo>
                  <a:pt x="63944" y="53276"/>
                </a:lnTo>
                <a:lnTo>
                  <a:pt x="86766" y="53276"/>
                </a:lnTo>
                <a:lnTo>
                  <a:pt x="80708" y="59334"/>
                </a:lnTo>
                <a:lnTo>
                  <a:pt x="74612" y="60871"/>
                </a:lnTo>
                <a:close/>
              </a:path>
              <a:path w="294004" h="66039">
                <a:moveTo>
                  <a:pt x="21336" y="65430"/>
                </a:moveTo>
                <a:lnTo>
                  <a:pt x="10668" y="65430"/>
                </a:lnTo>
                <a:lnTo>
                  <a:pt x="7632" y="59334"/>
                </a:lnTo>
                <a:lnTo>
                  <a:pt x="6096" y="56299"/>
                </a:lnTo>
                <a:lnTo>
                  <a:pt x="3073" y="51739"/>
                </a:lnTo>
                <a:lnTo>
                  <a:pt x="0" y="39535"/>
                </a:lnTo>
                <a:lnTo>
                  <a:pt x="0" y="25844"/>
                </a:lnTo>
                <a:lnTo>
                  <a:pt x="3073" y="13690"/>
                </a:lnTo>
                <a:lnTo>
                  <a:pt x="6096" y="9118"/>
                </a:lnTo>
                <a:lnTo>
                  <a:pt x="10668" y="0"/>
                </a:lnTo>
                <a:lnTo>
                  <a:pt x="21336" y="0"/>
                </a:lnTo>
                <a:lnTo>
                  <a:pt x="16764" y="6045"/>
                </a:lnTo>
                <a:lnTo>
                  <a:pt x="13690" y="9118"/>
                </a:lnTo>
                <a:lnTo>
                  <a:pt x="12204" y="13690"/>
                </a:lnTo>
                <a:lnTo>
                  <a:pt x="9131" y="19786"/>
                </a:lnTo>
                <a:lnTo>
                  <a:pt x="9131" y="45631"/>
                </a:lnTo>
                <a:lnTo>
                  <a:pt x="12204" y="51739"/>
                </a:lnTo>
                <a:lnTo>
                  <a:pt x="13690" y="56299"/>
                </a:lnTo>
                <a:lnTo>
                  <a:pt x="16764" y="59334"/>
                </a:lnTo>
                <a:lnTo>
                  <a:pt x="21336" y="65430"/>
                </a:lnTo>
                <a:close/>
              </a:path>
            </a:pathLst>
          </a:custGeom>
          <a:solidFill>
            <a:srgbClr val="4D4D4F"/>
          </a:solidFill>
        </p:spPr>
        <p:txBody>
          <a:bodyPr wrap="square" lIns="0" tIns="0" rIns="0" bIns="0" rtlCol="0"/>
          <a:lstStyle/>
          <a:p>
            <a:endParaRPr/>
          </a:p>
        </p:txBody>
      </p:sp>
      <p:pic>
        <p:nvPicPr>
          <p:cNvPr id="46" name="object 46"/>
          <p:cNvPicPr/>
          <p:nvPr/>
        </p:nvPicPr>
        <p:blipFill>
          <a:blip r:embed="rId12" cstate="print"/>
          <a:stretch>
            <a:fillRect/>
          </a:stretch>
        </p:blipFill>
        <p:spPr>
          <a:xfrm>
            <a:off x="1091465" y="2693900"/>
            <a:ext cx="1831260" cy="97456"/>
          </a:xfrm>
          <a:prstGeom prst="rect">
            <a:avLst/>
          </a:prstGeom>
        </p:spPr>
      </p:pic>
      <p:pic>
        <p:nvPicPr>
          <p:cNvPr id="47" name="object 47"/>
          <p:cNvPicPr/>
          <p:nvPr/>
        </p:nvPicPr>
        <p:blipFill>
          <a:blip r:embed="rId13" cstate="print"/>
          <a:stretch>
            <a:fillRect/>
          </a:stretch>
        </p:blipFill>
        <p:spPr>
          <a:xfrm>
            <a:off x="3766096" y="2818752"/>
            <a:ext cx="491680" cy="63893"/>
          </a:xfrm>
          <a:prstGeom prst="rect">
            <a:avLst/>
          </a:prstGeom>
        </p:spPr>
      </p:pic>
      <p:pic>
        <p:nvPicPr>
          <p:cNvPr id="48" name="object 48"/>
          <p:cNvPicPr/>
          <p:nvPr/>
        </p:nvPicPr>
        <p:blipFill>
          <a:blip r:embed="rId14" cstate="print"/>
          <a:stretch>
            <a:fillRect/>
          </a:stretch>
        </p:blipFill>
        <p:spPr>
          <a:xfrm>
            <a:off x="4061371" y="3012084"/>
            <a:ext cx="143116" cy="65430"/>
          </a:xfrm>
          <a:prstGeom prst="rect">
            <a:avLst/>
          </a:prstGeom>
        </p:spPr>
      </p:pic>
      <p:pic>
        <p:nvPicPr>
          <p:cNvPr id="49" name="object 49"/>
          <p:cNvPicPr/>
          <p:nvPr/>
        </p:nvPicPr>
        <p:blipFill>
          <a:blip r:embed="rId15" cstate="print"/>
          <a:stretch>
            <a:fillRect/>
          </a:stretch>
        </p:blipFill>
        <p:spPr>
          <a:xfrm>
            <a:off x="4621606" y="3012084"/>
            <a:ext cx="143078" cy="65430"/>
          </a:xfrm>
          <a:prstGeom prst="rect">
            <a:avLst/>
          </a:prstGeom>
        </p:spPr>
      </p:pic>
      <p:pic>
        <p:nvPicPr>
          <p:cNvPr id="50" name="object 50"/>
          <p:cNvPicPr/>
          <p:nvPr/>
        </p:nvPicPr>
        <p:blipFill>
          <a:blip r:embed="rId16" cstate="print"/>
          <a:stretch>
            <a:fillRect/>
          </a:stretch>
        </p:blipFill>
        <p:spPr>
          <a:xfrm>
            <a:off x="5181803" y="3012084"/>
            <a:ext cx="143065" cy="65430"/>
          </a:xfrm>
          <a:prstGeom prst="rect">
            <a:avLst/>
          </a:prstGeom>
        </p:spPr>
      </p:pic>
      <p:pic>
        <p:nvPicPr>
          <p:cNvPr id="51" name="object 51"/>
          <p:cNvPicPr/>
          <p:nvPr/>
        </p:nvPicPr>
        <p:blipFill>
          <a:blip r:embed="rId17" cstate="print"/>
          <a:stretch>
            <a:fillRect/>
          </a:stretch>
        </p:blipFill>
        <p:spPr>
          <a:xfrm>
            <a:off x="5743473" y="3012084"/>
            <a:ext cx="141592" cy="65430"/>
          </a:xfrm>
          <a:prstGeom prst="rect">
            <a:avLst/>
          </a:prstGeom>
        </p:spPr>
      </p:pic>
      <p:pic>
        <p:nvPicPr>
          <p:cNvPr id="52" name="object 52"/>
          <p:cNvPicPr/>
          <p:nvPr/>
        </p:nvPicPr>
        <p:blipFill>
          <a:blip r:embed="rId18" cstate="print"/>
          <a:stretch>
            <a:fillRect/>
          </a:stretch>
        </p:blipFill>
        <p:spPr>
          <a:xfrm>
            <a:off x="6303670" y="3012084"/>
            <a:ext cx="143116" cy="65430"/>
          </a:xfrm>
          <a:prstGeom prst="rect">
            <a:avLst/>
          </a:prstGeom>
        </p:spPr>
      </p:pic>
      <p:pic>
        <p:nvPicPr>
          <p:cNvPr id="53" name="object 53"/>
          <p:cNvPicPr/>
          <p:nvPr/>
        </p:nvPicPr>
        <p:blipFill>
          <a:blip r:embed="rId19" cstate="print"/>
          <a:stretch>
            <a:fillRect/>
          </a:stretch>
        </p:blipFill>
        <p:spPr>
          <a:xfrm>
            <a:off x="3499688" y="3012084"/>
            <a:ext cx="141541" cy="65430"/>
          </a:xfrm>
          <a:prstGeom prst="rect">
            <a:avLst/>
          </a:prstGeom>
        </p:spPr>
      </p:pic>
      <p:pic>
        <p:nvPicPr>
          <p:cNvPr id="54" name="object 54"/>
          <p:cNvPicPr/>
          <p:nvPr/>
        </p:nvPicPr>
        <p:blipFill>
          <a:blip r:embed="rId20" cstate="print"/>
          <a:stretch>
            <a:fillRect/>
          </a:stretch>
        </p:blipFill>
        <p:spPr>
          <a:xfrm>
            <a:off x="1254328" y="3202330"/>
            <a:ext cx="1202626" cy="63957"/>
          </a:xfrm>
          <a:prstGeom prst="rect">
            <a:avLst/>
          </a:prstGeom>
        </p:spPr>
      </p:pic>
      <p:pic>
        <p:nvPicPr>
          <p:cNvPr id="55" name="object 55"/>
          <p:cNvPicPr/>
          <p:nvPr/>
        </p:nvPicPr>
        <p:blipFill>
          <a:blip r:embed="rId21" cstate="print"/>
          <a:stretch>
            <a:fillRect/>
          </a:stretch>
        </p:blipFill>
        <p:spPr>
          <a:xfrm>
            <a:off x="3618407" y="3203866"/>
            <a:ext cx="73075" cy="71539"/>
          </a:xfrm>
          <a:prstGeom prst="rect">
            <a:avLst/>
          </a:prstGeom>
        </p:spPr>
      </p:pic>
      <p:pic>
        <p:nvPicPr>
          <p:cNvPr id="56" name="object 56"/>
          <p:cNvPicPr/>
          <p:nvPr/>
        </p:nvPicPr>
        <p:blipFill>
          <a:blip r:embed="rId22" cstate="print"/>
          <a:stretch>
            <a:fillRect/>
          </a:stretch>
        </p:blipFill>
        <p:spPr>
          <a:xfrm>
            <a:off x="4187723" y="3203866"/>
            <a:ext cx="73075" cy="71539"/>
          </a:xfrm>
          <a:prstGeom prst="rect">
            <a:avLst/>
          </a:prstGeom>
        </p:spPr>
      </p:pic>
      <p:pic>
        <p:nvPicPr>
          <p:cNvPr id="57" name="object 57"/>
          <p:cNvPicPr/>
          <p:nvPr/>
        </p:nvPicPr>
        <p:blipFill>
          <a:blip r:embed="rId23" cstate="print"/>
          <a:stretch>
            <a:fillRect/>
          </a:stretch>
        </p:blipFill>
        <p:spPr>
          <a:xfrm>
            <a:off x="4757039" y="3203866"/>
            <a:ext cx="74612" cy="71539"/>
          </a:xfrm>
          <a:prstGeom prst="rect">
            <a:avLst/>
          </a:prstGeom>
        </p:spPr>
      </p:pic>
      <p:pic>
        <p:nvPicPr>
          <p:cNvPr id="58" name="object 58"/>
          <p:cNvPicPr/>
          <p:nvPr/>
        </p:nvPicPr>
        <p:blipFill>
          <a:blip r:embed="rId24" cstate="print"/>
          <a:stretch>
            <a:fillRect/>
          </a:stretch>
        </p:blipFill>
        <p:spPr>
          <a:xfrm>
            <a:off x="5295950" y="3203866"/>
            <a:ext cx="74612" cy="71539"/>
          </a:xfrm>
          <a:prstGeom prst="rect">
            <a:avLst/>
          </a:prstGeom>
        </p:spPr>
      </p:pic>
      <p:pic>
        <p:nvPicPr>
          <p:cNvPr id="59" name="object 59"/>
          <p:cNvPicPr/>
          <p:nvPr/>
        </p:nvPicPr>
        <p:blipFill>
          <a:blip r:embed="rId25" cstate="print"/>
          <a:stretch>
            <a:fillRect/>
          </a:stretch>
        </p:blipFill>
        <p:spPr>
          <a:xfrm>
            <a:off x="5853112" y="3203866"/>
            <a:ext cx="74561" cy="71539"/>
          </a:xfrm>
          <a:prstGeom prst="rect">
            <a:avLst/>
          </a:prstGeom>
        </p:spPr>
      </p:pic>
      <p:pic>
        <p:nvPicPr>
          <p:cNvPr id="60" name="object 60"/>
          <p:cNvPicPr/>
          <p:nvPr/>
        </p:nvPicPr>
        <p:blipFill>
          <a:blip r:embed="rId26" cstate="print"/>
          <a:stretch>
            <a:fillRect/>
          </a:stretch>
        </p:blipFill>
        <p:spPr>
          <a:xfrm>
            <a:off x="6437655" y="3203866"/>
            <a:ext cx="73075" cy="71539"/>
          </a:xfrm>
          <a:prstGeom prst="rect">
            <a:avLst/>
          </a:prstGeom>
        </p:spPr>
      </p:pic>
      <p:pic>
        <p:nvPicPr>
          <p:cNvPr id="61" name="object 61"/>
          <p:cNvPicPr/>
          <p:nvPr/>
        </p:nvPicPr>
        <p:blipFill>
          <a:blip r:embed="rId27" cstate="print"/>
          <a:stretch>
            <a:fillRect/>
          </a:stretch>
        </p:blipFill>
        <p:spPr>
          <a:xfrm>
            <a:off x="1065555" y="3302787"/>
            <a:ext cx="120307" cy="65493"/>
          </a:xfrm>
          <a:prstGeom prst="rect">
            <a:avLst/>
          </a:prstGeom>
        </p:spPr>
      </p:pic>
      <p:pic>
        <p:nvPicPr>
          <p:cNvPr id="62" name="object 62"/>
          <p:cNvPicPr/>
          <p:nvPr/>
        </p:nvPicPr>
        <p:blipFill>
          <a:blip r:embed="rId28" cstate="print"/>
          <a:stretch>
            <a:fillRect/>
          </a:stretch>
        </p:blipFill>
        <p:spPr>
          <a:xfrm>
            <a:off x="1254328" y="3397198"/>
            <a:ext cx="1202626" cy="65430"/>
          </a:xfrm>
          <a:prstGeom prst="rect">
            <a:avLst/>
          </a:prstGeom>
        </p:spPr>
      </p:pic>
      <p:pic>
        <p:nvPicPr>
          <p:cNvPr id="63" name="object 63"/>
          <p:cNvPicPr/>
          <p:nvPr/>
        </p:nvPicPr>
        <p:blipFill>
          <a:blip r:embed="rId29" cstate="print"/>
          <a:stretch>
            <a:fillRect/>
          </a:stretch>
        </p:blipFill>
        <p:spPr>
          <a:xfrm>
            <a:off x="3618407" y="3400221"/>
            <a:ext cx="73075" cy="71539"/>
          </a:xfrm>
          <a:prstGeom prst="rect">
            <a:avLst/>
          </a:prstGeom>
        </p:spPr>
      </p:pic>
      <p:pic>
        <p:nvPicPr>
          <p:cNvPr id="64" name="object 64"/>
          <p:cNvPicPr/>
          <p:nvPr/>
        </p:nvPicPr>
        <p:blipFill>
          <a:blip r:embed="rId30" cstate="print"/>
          <a:stretch>
            <a:fillRect/>
          </a:stretch>
        </p:blipFill>
        <p:spPr>
          <a:xfrm>
            <a:off x="4757039" y="3400221"/>
            <a:ext cx="74612" cy="71539"/>
          </a:xfrm>
          <a:prstGeom prst="rect">
            <a:avLst/>
          </a:prstGeom>
        </p:spPr>
      </p:pic>
      <p:pic>
        <p:nvPicPr>
          <p:cNvPr id="65" name="object 65"/>
          <p:cNvPicPr/>
          <p:nvPr/>
        </p:nvPicPr>
        <p:blipFill>
          <a:blip r:embed="rId31" cstate="print"/>
          <a:stretch>
            <a:fillRect/>
          </a:stretch>
        </p:blipFill>
        <p:spPr>
          <a:xfrm>
            <a:off x="4187723" y="3400221"/>
            <a:ext cx="73075" cy="71539"/>
          </a:xfrm>
          <a:prstGeom prst="rect">
            <a:avLst/>
          </a:prstGeom>
        </p:spPr>
      </p:pic>
      <p:pic>
        <p:nvPicPr>
          <p:cNvPr id="66" name="object 66"/>
          <p:cNvPicPr/>
          <p:nvPr/>
        </p:nvPicPr>
        <p:blipFill>
          <a:blip r:embed="rId32" cstate="print"/>
          <a:stretch>
            <a:fillRect/>
          </a:stretch>
        </p:blipFill>
        <p:spPr>
          <a:xfrm>
            <a:off x="5295950" y="3400221"/>
            <a:ext cx="74612" cy="71539"/>
          </a:xfrm>
          <a:prstGeom prst="rect">
            <a:avLst/>
          </a:prstGeom>
        </p:spPr>
      </p:pic>
      <p:pic>
        <p:nvPicPr>
          <p:cNvPr id="67" name="object 67"/>
          <p:cNvPicPr/>
          <p:nvPr/>
        </p:nvPicPr>
        <p:blipFill>
          <a:blip r:embed="rId33" cstate="print"/>
          <a:stretch>
            <a:fillRect/>
          </a:stretch>
        </p:blipFill>
        <p:spPr>
          <a:xfrm>
            <a:off x="5853112" y="3400221"/>
            <a:ext cx="74561" cy="71539"/>
          </a:xfrm>
          <a:prstGeom prst="rect">
            <a:avLst/>
          </a:prstGeom>
        </p:spPr>
      </p:pic>
      <p:pic>
        <p:nvPicPr>
          <p:cNvPr id="68" name="object 68"/>
          <p:cNvPicPr/>
          <p:nvPr/>
        </p:nvPicPr>
        <p:blipFill>
          <a:blip r:embed="rId34" cstate="print"/>
          <a:stretch>
            <a:fillRect/>
          </a:stretch>
        </p:blipFill>
        <p:spPr>
          <a:xfrm>
            <a:off x="6437655" y="3400221"/>
            <a:ext cx="73075" cy="71539"/>
          </a:xfrm>
          <a:prstGeom prst="rect">
            <a:avLst/>
          </a:prstGeom>
        </p:spPr>
      </p:pic>
      <p:pic>
        <p:nvPicPr>
          <p:cNvPr id="69" name="object 69"/>
          <p:cNvPicPr/>
          <p:nvPr/>
        </p:nvPicPr>
        <p:blipFill>
          <a:blip r:embed="rId35" cstate="print"/>
          <a:stretch>
            <a:fillRect/>
          </a:stretch>
        </p:blipFill>
        <p:spPr>
          <a:xfrm>
            <a:off x="1254328" y="3595090"/>
            <a:ext cx="1443126" cy="63944"/>
          </a:xfrm>
          <a:prstGeom prst="rect">
            <a:avLst/>
          </a:prstGeom>
        </p:spPr>
      </p:pic>
      <p:pic>
        <p:nvPicPr>
          <p:cNvPr id="70" name="object 70"/>
          <p:cNvPicPr/>
          <p:nvPr/>
        </p:nvPicPr>
        <p:blipFill>
          <a:blip r:embed="rId36" cstate="print"/>
          <a:stretch>
            <a:fillRect/>
          </a:stretch>
        </p:blipFill>
        <p:spPr>
          <a:xfrm>
            <a:off x="3618407" y="3596626"/>
            <a:ext cx="73075" cy="71539"/>
          </a:xfrm>
          <a:prstGeom prst="rect">
            <a:avLst/>
          </a:prstGeom>
        </p:spPr>
      </p:pic>
      <p:pic>
        <p:nvPicPr>
          <p:cNvPr id="71" name="object 71"/>
          <p:cNvPicPr/>
          <p:nvPr/>
        </p:nvPicPr>
        <p:blipFill>
          <a:blip r:embed="rId37" cstate="print"/>
          <a:stretch>
            <a:fillRect/>
          </a:stretch>
        </p:blipFill>
        <p:spPr>
          <a:xfrm>
            <a:off x="4187723" y="3596626"/>
            <a:ext cx="73075" cy="71539"/>
          </a:xfrm>
          <a:prstGeom prst="rect">
            <a:avLst/>
          </a:prstGeom>
        </p:spPr>
      </p:pic>
      <p:pic>
        <p:nvPicPr>
          <p:cNvPr id="72" name="object 72"/>
          <p:cNvPicPr/>
          <p:nvPr/>
        </p:nvPicPr>
        <p:blipFill>
          <a:blip r:embed="rId38" cstate="print"/>
          <a:stretch>
            <a:fillRect/>
          </a:stretch>
        </p:blipFill>
        <p:spPr>
          <a:xfrm>
            <a:off x="4757039" y="3596626"/>
            <a:ext cx="74612" cy="71539"/>
          </a:xfrm>
          <a:prstGeom prst="rect">
            <a:avLst/>
          </a:prstGeom>
        </p:spPr>
      </p:pic>
      <p:pic>
        <p:nvPicPr>
          <p:cNvPr id="73" name="object 73"/>
          <p:cNvPicPr/>
          <p:nvPr/>
        </p:nvPicPr>
        <p:blipFill>
          <a:blip r:embed="rId39" cstate="print"/>
          <a:stretch>
            <a:fillRect/>
          </a:stretch>
        </p:blipFill>
        <p:spPr>
          <a:xfrm>
            <a:off x="5295950" y="3596626"/>
            <a:ext cx="74612" cy="71539"/>
          </a:xfrm>
          <a:prstGeom prst="rect">
            <a:avLst/>
          </a:prstGeom>
        </p:spPr>
      </p:pic>
      <p:pic>
        <p:nvPicPr>
          <p:cNvPr id="74" name="object 74"/>
          <p:cNvPicPr/>
          <p:nvPr/>
        </p:nvPicPr>
        <p:blipFill>
          <a:blip r:embed="rId40" cstate="print"/>
          <a:stretch>
            <a:fillRect/>
          </a:stretch>
        </p:blipFill>
        <p:spPr>
          <a:xfrm>
            <a:off x="5853112" y="3596626"/>
            <a:ext cx="74561" cy="71539"/>
          </a:xfrm>
          <a:prstGeom prst="rect">
            <a:avLst/>
          </a:prstGeom>
        </p:spPr>
      </p:pic>
      <p:pic>
        <p:nvPicPr>
          <p:cNvPr id="75" name="object 75"/>
          <p:cNvPicPr/>
          <p:nvPr/>
        </p:nvPicPr>
        <p:blipFill>
          <a:blip r:embed="rId41" cstate="print"/>
          <a:stretch>
            <a:fillRect/>
          </a:stretch>
        </p:blipFill>
        <p:spPr>
          <a:xfrm>
            <a:off x="6437655" y="3596626"/>
            <a:ext cx="73075" cy="71539"/>
          </a:xfrm>
          <a:prstGeom prst="rect">
            <a:avLst/>
          </a:prstGeom>
        </p:spPr>
      </p:pic>
      <p:pic>
        <p:nvPicPr>
          <p:cNvPr id="76" name="object 76"/>
          <p:cNvPicPr/>
          <p:nvPr/>
        </p:nvPicPr>
        <p:blipFill>
          <a:blip r:embed="rId42" cstate="print"/>
          <a:stretch>
            <a:fillRect/>
          </a:stretch>
        </p:blipFill>
        <p:spPr>
          <a:xfrm>
            <a:off x="1065555" y="3694010"/>
            <a:ext cx="118770" cy="65481"/>
          </a:xfrm>
          <a:prstGeom prst="rect">
            <a:avLst/>
          </a:prstGeom>
        </p:spPr>
      </p:pic>
      <p:pic>
        <p:nvPicPr>
          <p:cNvPr id="77" name="object 77"/>
          <p:cNvPicPr/>
          <p:nvPr/>
        </p:nvPicPr>
        <p:blipFill>
          <a:blip r:embed="rId43" cstate="print"/>
          <a:stretch>
            <a:fillRect/>
          </a:stretch>
        </p:blipFill>
        <p:spPr>
          <a:xfrm>
            <a:off x="1254328" y="3789959"/>
            <a:ext cx="1443126" cy="65430"/>
          </a:xfrm>
          <a:prstGeom prst="rect">
            <a:avLst/>
          </a:prstGeom>
        </p:spPr>
      </p:pic>
      <p:pic>
        <p:nvPicPr>
          <p:cNvPr id="78" name="object 78"/>
          <p:cNvPicPr/>
          <p:nvPr/>
        </p:nvPicPr>
        <p:blipFill>
          <a:blip r:embed="rId44" cstate="print"/>
          <a:stretch>
            <a:fillRect/>
          </a:stretch>
        </p:blipFill>
        <p:spPr>
          <a:xfrm>
            <a:off x="3618407" y="3792981"/>
            <a:ext cx="73075" cy="71539"/>
          </a:xfrm>
          <a:prstGeom prst="rect">
            <a:avLst/>
          </a:prstGeom>
        </p:spPr>
      </p:pic>
      <p:pic>
        <p:nvPicPr>
          <p:cNvPr id="79" name="object 79"/>
          <p:cNvPicPr/>
          <p:nvPr/>
        </p:nvPicPr>
        <p:blipFill>
          <a:blip r:embed="rId45" cstate="print"/>
          <a:stretch>
            <a:fillRect/>
          </a:stretch>
        </p:blipFill>
        <p:spPr>
          <a:xfrm>
            <a:off x="4187723" y="3792981"/>
            <a:ext cx="73075" cy="71539"/>
          </a:xfrm>
          <a:prstGeom prst="rect">
            <a:avLst/>
          </a:prstGeom>
        </p:spPr>
      </p:pic>
      <p:pic>
        <p:nvPicPr>
          <p:cNvPr id="80" name="object 80"/>
          <p:cNvPicPr/>
          <p:nvPr/>
        </p:nvPicPr>
        <p:blipFill>
          <a:blip r:embed="rId46" cstate="print"/>
          <a:stretch>
            <a:fillRect/>
          </a:stretch>
        </p:blipFill>
        <p:spPr>
          <a:xfrm>
            <a:off x="4757039" y="3792981"/>
            <a:ext cx="74612" cy="71539"/>
          </a:xfrm>
          <a:prstGeom prst="rect">
            <a:avLst/>
          </a:prstGeom>
        </p:spPr>
      </p:pic>
      <p:pic>
        <p:nvPicPr>
          <p:cNvPr id="81" name="object 81"/>
          <p:cNvPicPr/>
          <p:nvPr/>
        </p:nvPicPr>
        <p:blipFill>
          <a:blip r:embed="rId47" cstate="print"/>
          <a:stretch>
            <a:fillRect/>
          </a:stretch>
        </p:blipFill>
        <p:spPr>
          <a:xfrm>
            <a:off x="5295950" y="3792981"/>
            <a:ext cx="74612" cy="71539"/>
          </a:xfrm>
          <a:prstGeom prst="rect">
            <a:avLst/>
          </a:prstGeom>
        </p:spPr>
      </p:pic>
      <p:pic>
        <p:nvPicPr>
          <p:cNvPr id="82" name="object 82"/>
          <p:cNvPicPr/>
          <p:nvPr/>
        </p:nvPicPr>
        <p:blipFill>
          <a:blip r:embed="rId48" cstate="print"/>
          <a:stretch>
            <a:fillRect/>
          </a:stretch>
        </p:blipFill>
        <p:spPr>
          <a:xfrm>
            <a:off x="5853112" y="3792981"/>
            <a:ext cx="74561" cy="71539"/>
          </a:xfrm>
          <a:prstGeom prst="rect">
            <a:avLst/>
          </a:prstGeom>
        </p:spPr>
      </p:pic>
      <p:pic>
        <p:nvPicPr>
          <p:cNvPr id="83" name="object 83"/>
          <p:cNvPicPr/>
          <p:nvPr/>
        </p:nvPicPr>
        <p:blipFill>
          <a:blip r:embed="rId49" cstate="print"/>
          <a:stretch>
            <a:fillRect/>
          </a:stretch>
        </p:blipFill>
        <p:spPr>
          <a:xfrm>
            <a:off x="6437655" y="3792981"/>
            <a:ext cx="73075" cy="71539"/>
          </a:xfrm>
          <a:prstGeom prst="rect">
            <a:avLst/>
          </a:prstGeom>
        </p:spPr>
      </p:pic>
      <p:pic>
        <p:nvPicPr>
          <p:cNvPr id="84" name="object 84"/>
          <p:cNvPicPr/>
          <p:nvPr/>
        </p:nvPicPr>
        <p:blipFill>
          <a:blip r:embed="rId50" cstate="print"/>
          <a:stretch>
            <a:fillRect/>
          </a:stretch>
        </p:blipFill>
        <p:spPr>
          <a:xfrm>
            <a:off x="1065555" y="3983291"/>
            <a:ext cx="120307" cy="65430"/>
          </a:xfrm>
          <a:prstGeom prst="rect">
            <a:avLst/>
          </a:prstGeom>
        </p:spPr>
      </p:pic>
      <p:pic>
        <p:nvPicPr>
          <p:cNvPr id="85" name="object 85"/>
          <p:cNvPicPr/>
          <p:nvPr/>
        </p:nvPicPr>
        <p:blipFill>
          <a:blip r:embed="rId51" cstate="print"/>
          <a:stretch>
            <a:fillRect/>
          </a:stretch>
        </p:blipFill>
        <p:spPr>
          <a:xfrm>
            <a:off x="1252829" y="3986314"/>
            <a:ext cx="563219" cy="65430"/>
          </a:xfrm>
          <a:prstGeom prst="rect">
            <a:avLst/>
          </a:prstGeom>
        </p:spPr>
      </p:pic>
      <p:pic>
        <p:nvPicPr>
          <p:cNvPr id="86" name="object 86"/>
          <p:cNvPicPr/>
          <p:nvPr/>
        </p:nvPicPr>
        <p:blipFill>
          <a:blip r:embed="rId52" cstate="print"/>
          <a:stretch>
            <a:fillRect/>
          </a:stretch>
        </p:blipFill>
        <p:spPr>
          <a:xfrm>
            <a:off x="4758575" y="3987850"/>
            <a:ext cx="71539" cy="73025"/>
          </a:xfrm>
          <a:prstGeom prst="rect">
            <a:avLst/>
          </a:prstGeom>
        </p:spPr>
      </p:pic>
      <p:pic>
        <p:nvPicPr>
          <p:cNvPr id="87" name="object 87"/>
          <p:cNvPicPr/>
          <p:nvPr/>
        </p:nvPicPr>
        <p:blipFill>
          <a:blip r:embed="rId53" cstate="print"/>
          <a:stretch>
            <a:fillRect/>
          </a:stretch>
        </p:blipFill>
        <p:spPr>
          <a:xfrm>
            <a:off x="6437655" y="3987850"/>
            <a:ext cx="71539" cy="73025"/>
          </a:xfrm>
          <a:prstGeom prst="rect">
            <a:avLst/>
          </a:prstGeom>
        </p:spPr>
      </p:pic>
      <p:pic>
        <p:nvPicPr>
          <p:cNvPr id="88" name="object 88"/>
          <p:cNvPicPr/>
          <p:nvPr/>
        </p:nvPicPr>
        <p:blipFill>
          <a:blip r:embed="rId54" cstate="print"/>
          <a:stretch>
            <a:fillRect/>
          </a:stretch>
        </p:blipFill>
        <p:spPr>
          <a:xfrm>
            <a:off x="1071664" y="4199432"/>
            <a:ext cx="875309" cy="65430"/>
          </a:xfrm>
          <a:prstGeom prst="rect">
            <a:avLst/>
          </a:prstGeom>
        </p:spPr>
      </p:pic>
      <p:pic>
        <p:nvPicPr>
          <p:cNvPr id="89" name="object 89"/>
          <p:cNvPicPr/>
          <p:nvPr/>
        </p:nvPicPr>
        <p:blipFill>
          <a:blip r:embed="rId55" cstate="print"/>
          <a:stretch>
            <a:fillRect/>
          </a:stretch>
        </p:blipFill>
        <p:spPr>
          <a:xfrm>
            <a:off x="4757039" y="4199432"/>
            <a:ext cx="74612" cy="73075"/>
          </a:xfrm>
          <a:prstGeom prst="rect">
            <a:avLst/>
          </a:prstGeom>
        </p:spPr>
      </p:pic>
      <p:pic>
        <p:nvPicPr>
          <p:cNvPr id="90" name="object 90"/>
          <p:cNvPicPr/>
          <p:nvPr/>
        </p:nvPicPr>
        <p:blipFill>
          <a:blip r:embed="rId56" cstate="print"/>
          <a:stretch>
            <a:fillRect/>
          </a:stretch>
        </p:blipFill>
        <p:spPr>
          <a:xfrm>
            <a:off x="6436118" y="4199432"/>
            <a:ext cx="74612" cy="73075"/>
          </a:xfrm>
          <a:prstGeom prst="rect">
            <a:avLst/>
          </a:prstGeom>
        </p:spPr>
      </p:pic>
      <p:pic>
        <p:nvPicPr>
          <p:cNvPr id="91" name="object 91"/>
          <p:cNvPicPr/>
          <p:nvPr/>
        </p:nvPicPr>
        <p:blipFill>
          <a:blip r:embed="rId57" cstate="print"/>
          <a:stretch>
            <a:fillRect/>
          </a:stretch>
        </p:blipFill>
        <p:spPr>
          <a:xfrm>
            <a:off x="1105168" y="4523639"/>
            <a:ext cx="3414429" cy="95919"/>
          </a:xfrm>
          <a:prstGeom prst="rect">
            <a:avLst/>
          </a:prstGeom>
        </p:spPr>
      </p:pic>
      <p:pic>
        <p:nvPicPr>
          <p:cNvPr id="92" name="object 92"/>
          <p:cNvPicPr/>
          <p:nvPr/>
        </p:nvPicPr>
        <p:blipFill>
          <a:blip r:embed="rId58" cstate="print"/>
          <a:stretch>
            <a:fillRect/>
          </a:stretch>
        </p:blipFill>
        <p:spPr>
          <a:xfrm>
            <a:off x="1065555" y="5102123"/>
            <a:ext cx="120307" cy="63944"/>
          </a:xfrm>
          <a:prstGeom prst="rect">
            <a:avLst/>
          </a:prstGeom>
        </p:spPr>
      </p:pic>
      <p:pic>
        <p:nvPicPr>
          <p:cNvPr id="93" name="object 93"/>
          <p:cNvPicPr/>
          <p:nvPr/>
        </p:nvPicPr>
        <p:blipFill>
          <a:blip r:embed="rId59" cstate="print"/>
          <a:stretch>
            <a:fillRect/>
          </a:stretch>
        </p:blipFill>
        <p:spPr>
          <a:xfrm>
            <a:off x="1249756" y="5102123"/>
            <a:ext cx="779411" cy="65443"/>
          </a:xfrm>
          <a:prstGeom prst="rect">
            <a:avLst/>
          </a:prstGeom>
        </p:spPr>
      </p:pic>
      <p:pic>
        <p:nvPicPr>
          <p:cNvPr id="94" name="object 94"/>
          <p:cNvPicPr/>
          <p:nvPr/>
        </p:nvPicPr>
        <p:blipFill>
          <a:blip r:embed="rId60" cstate="print"/>
          <a:stretch>
            <a:fillRect/>
          </a:stretch>
        </p:blipFill>
        <p:spPr>
          <a:xfrm>
            <a:off x="1065555" y="5841948"/>
            <a:ext cx="120307" cy="63944"/>
          </a:xfrm>
          <a:prstGeom prst="rect">
            <a:avLst/>
          </a:prstGeom>
        </p:spPr>
      </p:pic>
      <p:pic>
        <p:nvPicPr>
          <p:cNvPr id="95" name="object 95"/>
          <p:cNvPicPr/>
          <p:nvPr/>
        </p:nvPicPr>
        <p:blipFill>
          <a:blip r:embed="rId61" cstate="print"/>
          <a:stretch>
            <a:fillRect/>
          </a:stretch>
        </p:blipFill>
        <p:spPr>
          <a:xfrm>
            <a:off x="1065555" y="6204241"/>
            <a:ext cx="120307" cy="63957"/>
          </a:xfrm>
          <a:prstGeom prst="rect">
            <a:avLst/>
          </a:prstGeom>
        </p:spPr>
      </p:pic>
      <p:pic>
        <p:nvPicPr>
          <p:cNvPr id="96" name="object 96"/>
          <p:cNvPicPr/>
          <p:nvPr/>
        </p:nvPicPr>
        <p:blipFill>
          <a:blip r:embed="rId62" cstate="print"/>
          <a:stretch>
            <a:fillRect/>
          </a:stretch>
        </p:blipFill>
        <p:spPr>
          <a:xfrm>
            <a:off x="1258887" y="5840412"/>
            <a:ext cx="1054938" cy="65481"/>
          </a:xfrm>
          <a:prstGeom prst="rect">
            <a:avLst/>
          </a:prstGeom>
        </p:spPr>
      </p:pic>
      <p:pic>
        <p:nvPicPr>
          <p:cNvPr id="97" name="object 97"/>
          <p:cNvPicPr/>
          <p:nvPr/>
        </p:nvPicPr>
        <p:blipFill>
          <a:blip r:embed="rId63" cstate="print"/>
          <a:stretch>
            <a:fillRect/>
          </a:stretch>
        </p:blipFill>
        <p:spPr>
          <a:xfrm>
            <a:off x="1254328" y="6202705"/>
            <a:ext cx="631774" cy="65493"/>
          </a:xfrm>
          <a:prstGeom prst="rect">
            <a:avLst/>
          </a:prstGeom>
        </p:spPr>
      </p:pic>
      <p:pic>
        <p:nvPicPr>
          <p:cNvPr id="98" name="object 98"/>
          <p:cNvPicPr/>
          <p:nvPr/>
        </p:nvPicPr>
        <p:blipFill>
          <a:blip r:embed="rId64" cstate="print"/>
          <a:stretch>
            <a:fillRect/>
          </a:stretch>
        </p:blipFill>
        <p:spPr>
          <a:xfrm>
            <a:off x="1065555" y="6604596"/>
            <a:ext cx="120307" cy="63944"/>
          </a:xfrm>
          <a:prstGeom prst="rect">
            <a:avLst/>
          </a:prstGeom>
        </p:spPr>
      </p:pic>
      <p:pic>
        <p:nvPicPr>
          <p:cNvPr id="99" name="object 99"/>
          <p:cNvPicPr/>
          <p:nvPr/>
        </p:nvPicPr>
        <p:blipFill>
          <a:blip r:embed="rId65" cstate="print"/>
          <a:stretch>
            <a:fillRect/>
          </a:stretch>
        </p:blipFill>
        <p:spPr>
          <a:xfrm>
            <a:off x="1255864" y="6603059"/>
            <a:ext cx="1627289" cy="65481"/>
          </a:xfrm>
          <a:prstGeom prst="rect">
            <a:avLst/>
          </a:prstGeom>
        </p:spPr>
      </p:pic>
      <p:pic>
        <p:nvPicPr>
          <p:cNvPr id="100" name="object 100"/>
          <p:cNvPicPr/>
          <p:nvPr/>
        </p:nvPicPr>
        <p:blipFill>
          <a:blip r:embed="rId66" cstate="print"/>
          <a:stretch>
            <a:fillRect/>
          </a:stretch>
        </p:blipFill>
        <p:spPr>
          <a:xfrm>
            <a:off x="1065555" y="7151090"/>
            <a:ext cx="120307" cy="65430"/>
          </a:xfrm>
          <a:prstGeom prst="rect">
            <a:avLst/>
          </a:prstGeom>
        </p:spPr>
      </p:pic>
      <p:pic>
        <p:nvPicPr>
          <p:cNvPr id="101" name="object 101"/>
          <p:cNvPicPr/>
          <p:nvPr/>
        </p:nvPicPr>
        <p:blipFill>
          <a:blip r:embed="rId67" cstate="print"/>
          <a:stretch>
            <a:fillRect/>
          </a:stretch>
        </p:blipFill>
        <p:spPr>
          <a:xfrm>
            <a:off x="1251292" y="7151090"/>
            <a:ext cx="1204125" cy="65430"/>
          </a:xfrm>
          <a:prstGeom prst="rect">
            <a:avLst/>
          </a:prstGeom>
        </p:spPr>
      </p:pic>
      <p:pic>
        <p:nvPicPr>
          <p:cNvPr id="102" name="object 102"/>
          <p:cNvPicPr/>
          <p:nvPr/>
        </p:nvPicPr>
        <p:blipFill>
          <a:blip r:embed="rId68" cstate="print"/>
          <a:stretch>
            <a:fillRect/>
          </a:stretch>
        </p:blipFill>
        <p:spPr>
          <a:xfrm>
            <a:off x="1111264" y="7636689"/>
            <a:ext cx="3402224" cy="97443"/>
          </a:xfrm>
          <a:prstGeom prst="rect">
            <a:avLst/>
          </a:prstGeom>
        </p:spPr>
      </p:pic>
      <p:pic>
        <p:nvPicPr>
          <p:cNvPr id="103" name="object 103"/>
          <p:cNvPicPr/>
          <p:nvPr/>
        </p:nvPicPr>
        <p:blipFill>
          <a:blip r:embed="rId69" cstate="print"/>
          <a:stretch>
            <a:fillRect/>
          </a:stretch>
        </p:blipFill>
        <p:spPr>
          <a:xfrm>
            <a:off x="3764559" y="7829994"/>
            <a:ext cx="493217" cy="65481"/>
          </a:xfrm>
          <a:prstGeom prst="rect">
            <a:avLst/>
          </a:prstGeom>
        </p:spPr>
      </p:pic>
      <p:pic>
        <p:nvPicPr>
          <p:cNvPr id="104" name="object 104"/>
          <p:cNvPicPr/>
          <p:nvPr/>
        </p:nvPicPr>
        <p:blipFill>
          <a:blip r:embed="rId70" cstate="print"/>
          <a:stretch>
            <a:fillRect/>
          </a:stretch>
        </p:blipFill>
        <p:spPr>
          <a:xfrm>
            <a:off x="1252829" y="8021840"/>
            <a:ext cx="1129512" cy="65430"/>
          </a:xfrm>
          <a:prstGeom prst="rect">
            <a:avLst/>
          </a:prstGeom>
        </p:spPr>
      </p:pic>
      <p:pic>
        <p:nvPicPr>
          <p:cNvPr id="105" name="object 105"/>
          <p:cNvPicPr/>
          <p:nvPr/>
        </p:nvPicPr>
        <p:blipFill>
          <a:blip r:embed="rId71" cstate="print"/>
          <a:stretch>
            <a:fillRect/>
          </a:stretch>
        </p:blipFill>
        <p:spPr>
          <a:xfrm>
            <a:off x="4688585" y="8023326"/>
            <a:ext cx="138506" cy="71589"/>
          </a:xfrm>
          <a:prstGeom prst="rect">
            <a:avLst/>
          </a:prstGeom>
        </p:spPr>
      </p:pic>
      <p:pic>
        <p:nvPicPr>
          <p:cNvPr id="106" name="object 106"/>
          <p:cNvPicPr/>
          <p:nvPr/>
        </p:nvPicPr>
        <p:blipFill>
          <a:blip r:embed="rId72" cstate="print"/>
          <a:stretch>
            <a:fillRect/>
          </a:stretch>
        </p:blipFill>
        <p:spPr>
          <a:xfrm>
            <a:off x="6369151" y="8023326"/>
            <a:ext cx="138506" cy="71589"/>
          </a:xfrm>
          <a:prstGeom prst="rect">
            <a:avLst/>
          </a:prstGeom>
        </p:spPr>
      </p:pic>
      <p:pic>
        <p:nvPicPr>
          <p:cNvPr id="107" name="object 107"/>
          <p:cNvPicPr/>
          <p:nvPr/>
        </p:nvPicPr>
        <p:blipFill>
          <a:blip r:embed="rId73" cstate="print"/>
          <a:stretch>
            <a:fillRect/>
          </a:stretch>
        </p:blipFill>
        <p:spPr>
          <a:xfrm>
            <a:off x="1252829" y="8219731"/>
            <a:ext cx="1204125" cy="65430"/>
          </a:xfrm>
          <a:prstGeom prst="rect">
            <a:avLst/>
          </a:prstGeom>
        </p:spPr>
      </p:pic>
      <p:sp>
        <p:nvSpPr>
          <p:cNvPr id="108" name="object 108"/>
          <p:cNvSpPr/>
          <p:nvPr/>
        </p:nvSpPr>
        <p:spPr>
          <a:xfrm>
            <a:off x="4766221" y="8222754"/>
            <a:ext cx="56515" cy="68580"/>
          </a:xfrm>
          <a:custGeom>
            <a:avLst/>
            <a:gdLst/>
            <a:ahLst/>
            <a:cxnLst/>
            <a:rect l="l" t="t" r="r" b="b"/>
            <a:pathLst>
              <a:path w="56514" h="68579">
                <a:moveTo>
                  <a:pt x="9131" y="68503"/>
                </a:moveTo>
                <a:lnTo>
                  <a:pt x="0" y="68503"/>
                </a:lnTo>
                <a:lnTo>
                  <a:pt x="0" y="0"/>
                </a:lnTo>
                <a:lnTo>
                  <a:pt x="56311" y="0"/>
                </a:lnTo>
                <a:lnTo>
                  <a:pt x="54762" y="3022"/>
                </a:lnTo>
                <a:lnTo>
                  <a:pt x="54762" y="9131"/>
                </a:lnTo>
                <a:lnTo>
                  <a:pt x="9131" y="9131"/>
                </a:lnTo>
                <a:lnTo>
                  <a:pt x="9131" y="27381"/>
                </a:lnTo>
                <a:lnTo>
                  <a:pt x="54762" y="27381"/>
                </a:lnTo>
                <a:lnTo>
                  <a:pt x="54762" y="35026"/>
                </a:lnTo>
                <a:lnTo>
                  <a:pt x="9131" y="35026"/>
                </a:lnTo>
                <a:lnTo>
                  <a:pt x="9131" y="56311"/>
                </a:lnTo>
                <a:lnTo>
                  <a:pt x="54762" y="56311"/>
                </a:lnTo>
                <a:lnTo>
                  <a:pt x="54762" y="63944"/>
                </a:lnTo>
                <a:lnTo>
                  <a:pt x="9131" y="63944"/>
                </a:lnTo>
                <a:lnTo>
                  <a:pt x="9131" y="68503"/>
                </a:lnTo>
                <a:close/>
              </a:path>
              <a:path w="56514" h="68579">
                <a:moveTo>
                  <a:pt x="54762" y="27381"/>
                </a:moveTo>
                <a:lnTo>
                  <a:pt x="45643" y="27381"/>
                </a:lnTo>
                <a:lnTo>
                  <a:pt x="45643" y="9131"/>
                </a:lnTo>
                <a:lnTo>
                  <a:pt x="54762" y="9131"/>
                </a:lnTo>
                <a:lnTo>
                  <a:pt x="54762" y="27381"/>
                </a:lnTo>
                <a:close/>
              </a:path>
              <a:path w="56514" h="68579">
                <a:moveTo>
                  <a:pt x="54762" y="56311"/>
                </a:moveTo>
                <a:lnTo>
                  <a:pt x="45643" y="56311"/>
                </a:lnTo>
                <a:lnTo>
                  <a:pt x="45643" y="35026"/>
                </a:lnTo>
                <a:lnTo>
                  <a:pt x="54762" y="35026"/>
                </a:lnTo>
                <a:lnTo>
                  <a:pt x="54762" y="56311"/>
                </a:lnTo>
                <a:close/>
              </a:path>
              <a:path w="56514" h="68579">
                <a:moveTo>
                  <a:pt x="56311" y="68503"/>
                </a:moveTo>
                <a:lnTo>
                  <a:pt x="45643" y="68503"/>
                </a:lnTo>
                <a:lnTo>
                  <a:pt x="45643" y="63944"/>
                </a:lnTo>
                <a:lnTo>
                  <a:pt x="54762" y="63944"/>
                </a:lnTo>
                <a:lnTo>
                  <a:pt x="54762" y="65481"/>
                </a:lnTo>
                <a:lnTo>
                  <a:pt x="56311" y="68503"/>
                </a:lnTo>
                <a:close/>
              </a:path>
            </a:pathLst>
          </a:custGeom>
          <a:solidFill>
            <a:srgbClr val="4D4D4F"/>
          </a:solidFill>
        </p:spPr>
        <p:txBody>
          <a:bodyPr wrap="square" lIns="0" tIns="0" rIns="0" bIns="0" rtlCol="0"/>
          <a:lstStyle/>
          <a:p>
            <a:endParaRPr/>
          </a:p>
        </p:txBody>
      </p:sp>
      <p:sp>
        <p:nvSpPr>
          <p:cNvPr id="109" name="object 109"/>
          <p:cNvSpPr/>
          <p:nvPr/>
        </p:nvSpPr>
        <p:spPr>
          <a:xfrm>
            <a:off x="6445250" y="8222754"/>
            <a:ext cx="56515" cy="68580"/>
          </a:xfrm>
          <a:custGeom>
            <a:avLst/>
            <a:gdLst/>
            <a:ahLst/>
            <a:cxnLst/>
            <a:rect l="l" t="t" r="r" b="b"/>
            <a:pathLst>
              <a:path w="56514" h="68579">
                <a:moveTo>
                  <a:pt x="10667" y="68503"/>
                </a:moveTo>
                <a:lnTo>
                  <a:pt x="0" y="68503"/>
                </a:lnTo>
                <a:lnTo>
                  <a:pt x="1536" y="66967"/>
                </a:lnTo>
                <a:lnTo>
                  <a:pt x="1536" y="0"/>
                </a:lnTo>
                <a:lnTo>
                  <a:pt x="56311" y="0"/>
                </a:lnTo>
                <a:lnTo>
                  <a:pt x="56311" y="9131"/>
                </a:lnTo>
                <a:lnTo>
                  <a:pt x="10667" y="9131"/>
                </a:lnTo>
                <a:lnTo>
                  <a:pt x="10667" y="27381"/>
                </a:lnTo>
                <a:lnTo>
                  <a:pt x="56311" y="27381"/>
                </a:lnTo>
                <a:lnTo>
                  <a:pt x="56311" y="35026"/>
                </a:lnTo>
                <a:lnTo>
                  <a:pt x="10667" y="35026"/>
                </a:lnTo>
                <a:lnTo>
                  <a:pt x="10667" y="56311"/>
                </a:lnTo>
                <a:lnTo>
                  <a:pt x="56311" y="56311"/>
                </a:lnTo>
                <a:lnTo>
                  <a:pt x="56311" y="63944"/>
                </a:lnTo>
                <a:lnTo>
                  <a:pt x="10667" y="63944"/>
                </a:lnTo>
                <a:lnTo>
                  <a:pt x="10667" y="68503"/>
                </a:lnTo>
                <a:close/>
              </a:path>
              <a:path w="56514" h="68579">
                <a:moveTo>
                  <a:pt x="56311" y="27381"/>
                </a:moveTo>
                <a:lnTo>
                  <a:pt x="47180" y="27381"/>
                </a:lnTo>
                <a:lnTo>
                  <a:pt x="47180" y="9131"/>
                </a:lnTo>
                <a:lnTo>
                  <a:pt x="56311" y="9131"/>
                </a:lnTo>
                <a:lnTo>
                  <a:pt x="56311" y="27381"/>
                </a:lnTo>
                <a:close/>
              </a:path>
              <a:path w="56514" h="68579">
                <a:moveTo>
                  <a:pt x="56311" y="56311"/>
                </a:moveTo>
                <a:lnTo>
                  <a:pt x="47180" y="56311"/>
                </a:lnTo>
                <a:lnTo>
                  <a:pt x="47180" y="35026"/>
                </a:lnTo>
                <a:lnTo>
                  <a:pt x="56311" y="35026"/>
                </a:lnTo>
                <a:lnTo>
                  <a:pt x="56311" y="56311"/>
                </a:lnTo>
                <a:close/>
              </a:path>
              <a:path w="56514" h="68579">
                <a:moveTo>
                  <a:pt x="56311" y="68503"/>
                </a:moveTo>
                <a:lnTo>
                  <a:pt x="47180" y="68503"/>
                </a:lnTo>
                <a:lnTo>
                  <a:pt x="47180" y="63944"/>
                </a:lnTo>
                <a:lnTo>
                  <a:pt x="56311" y="63944"/>
                </a:lnTo>
                <a:lnTo>
                  <a:pt x="56311" y="68503"/>
                </a:lnTo>
                <a:close/>
              </a:path>
            </a:pathLst>
          </a:custGeom>
          <a:solidFill>
            <a:srgbClr val="4D4D4F"/>
          </a:solidFill>
        </p:spPr>
        <p:txBody>
          <a:bodyPr wrap="square" lIns="0" tIns="0" rIns="0" bIns="0" rtlCol="0"/>
          <a:lstStyle/>
          <a:p>
            <a:endParaRPr/>
          </a:p>
        </p:txBody>
      </p:sp>
      <p:pic>
        <p:nvPicPr>
          <p:cNvPr id="110" name="object 110"/>
          <p:cNvPicPr/>
          <p:nvPr/>
        </p:nvPicPr>
        <p:blipFill>
          <a:blip r:embed="rId74" cstate="print"/>
          <a:stretch>
            <a:fillRect/>
          </a:stretch>
        </p:blipFill>
        <p:spPr>
          <a:xfrm>
            <a:off x="4037012" y="8378037"/>
            <a:ext cx="133997" cy="63944"/>
          </a:xfrm>
          <a:prstGeom prst="rect">
            <a:avLst/>
          </a:prstGeom>
        </p:spPr>
      </p:pic>
      <p:pic>
        <p:nvPicPr>
          <p:cNvPr id="111" name="object 111"/>
          <p:cNvPicPr/>
          <p:nvPr/>
        </p:nvPicPr>
        <p:blipFill>
          <a:blip r:embed="rId75" cstate="print"/>
          <a:stretch>
            <a:fillRect/>
          </a:stretch>
        </p:blipFill>
        <p:spPr>
          <a:xfrm>
            <a:off x="3195243" y="8378037"/>
            <a:ext cx="133946" cy="63944"/>
          </a:xfrm>
          <a:prstGeom prst="rect">
            <a:avLst/>
          </a:prstGeom>
        </p:spPr>
      </p:pic>
      <p:pic>
        <p:nvPicPr>
          <p:cNvPr id="112" name="object 112"/>
          <p:cNvPicPr/>
          <p:nvPr/>
        </p:nvPicPr>
        <p:blipFill>
          <a:blip r:embed="rId76" cstate="print"/>
          <a:stretch>
            <a:fillRect/>
          </a:stretch>
        </p:blipFill>
        <p:spPr>
          <a:xfrm>
            <a:off x="4878832" y="8378037"/>
            <a:ext cx="133997" cy="63944"/>
          </a:xfrm>
          <a:prstGeom prst="rect">
            <a:avLst/>
          </a:prstGeom>
        </p:spPr>
      </p:pic>
      <p:pic>
        <p:nvPicPr>
          <p:cNvPr id="113" name="object 113"/>
          <p:cNvPicPr/>
          <p:nvPr/>
        </p:nvPicPr>
        <p:blipFill>
          <a:blip r:embed="rId77" cstate="print"/>
          <a:stretch>
            <a:fillRect/>
          </a:stretch>
        </p:blipFill>
        <p:spPr>
          <a:xfrm>
            <a:off x="5741987" y="8378037"/>
            <a:ext cx="133946" cy="63944"/>
          </a:xfrm>
          <a:prstGeom prst="rect">
            <a:avLst/>
          </a:prstGeom>
        </p:spPr>
      </p:pic>
      <p:pic>
        <p:nvPicPr>
          <p:cNvPr id="114" name="object 114"/>
          <p:cNvPicPr/>
          <p:nvPr/>
        </p:nvPicPr>
        <p:blipFill>
          <a:blip r:embed="rId78" cstate="print"/>
          <a:stretch>
            <a:fillRect/>
          </a:stretch>
        </p:blipFill>
        <p:spPr>
          <a:xfrm>
            <a:off x="2552852" y="8419109"/>
            <a:ext cx="280085" cy="65481"/>
          </a:xfrm>
          <a:prstGeom prst="rect">
            <a:avLst/>
          </a:prstGeom>
        </p:spPr>
      </p:pic>
      <p:pic>
        <p:nvPicPr>
          <p:cNvPr id="115" name="object 115"/>
          <p:cNvPicPr/>
          <p:nvPr/>
        </p:nvPicPr>
        <p:blipFill>
          <a:blip r:embed="rId79" cstate="print"/>
          <a:stretch>
            <a:fillRect/>
          </a:stretch>
        </p:blipFill>
        <p:spPr>
          <a:xfrm>
            <a:off x="3913733" y="8422182"/>
            <a:ext cx="73075" cy="71539"/>
          </a:xfrm>
          <a:prstGeom prst="rect">
            <a:avLst/>
          </a:prstGeom>
        </p:spPr>
      </p:pic>
      <p:pic>
        <p:nvPicPr>
          <p:cNvPr id="116" name="object 116"/>
          <p:cNvPicPr/>
          <p:nvPr/>
        </p:nvPicPr>
        <p:blipFill>
          <a:blip r:embed="rId80" cstate="print"/>
          <a:stretch>
            <a:fillRect/>
          </a:stretch>
        </p:blipFill>
        <p:spPr>
          <a:xfrm>
            <a:off x="4757039" y="8422182"/>
            <a:ext cx="74612" cy="71539"/>
          </a:xfrm>
          <a:prstGeom prst="rect">
            <a:avLst/>
          </a:prstGeom>
        </p:spPr>
      </p:pic>
      <p:pic>
        <p:nvPicPr>
          <p:cNvPr id="117" name="object 117"/>
          <p:cNvPicPr/>
          <p:nvPr/>
        </p:nvPicPr>
        <p:blipFill>
          <a:blip r:embed="rId81" cstate="print"/>
          <a:stretch>
            <a:fillRect/>
          </a:stretch>
        </p:blipFill>
        <p:spPr>
          <a:xfrm>
            <a:off x="5621731" y="8422182"/>
            <a:ext cx="73025" cy="71539"/>
          </a:xfrm>
          <a:prstGeom prst="rect">
            <a:avLst/>
          </a:prstGeom>
        </p:spPr>
      </p:pic>
      <p:pic>
        <p:nvPicPr>
          <p:cNvPr id="118" name="object 118"/>
          <p:cNvPicPr/>
          <p:nvPr/>
        </p:nvPicPr>
        <p:blipFill>
          <a:blip r:embed="rId82" cstate="print"/>
          <a:stretch>
            <a:fillRect/>
          </a:stretch>
        </p:blipFill>
        <p:spPr>
          <a:xfrm>
            <a:off x="6437655" y="8422182"/>
            <a:ext cx="73075" cy="71539"/>
          </a:xfrm>
          <a:prstGeom prst="rect">
            <a:avLst/>
          </a:prstGeom>
        </p:spPr>
      </p:pic>
      <p:pic>
        <p:nvPicPr>
          <p:cNvPr id="119" name="object 119"/>
          <p:cNvPicPr/>
          <p:nvPr/>
        </p:nvPicPr>
        <p:blipFill>
          <a:blip r:embed="rId83" cstate="print"/>
          <a:stretch>
            <a:fillRect/>
          </a:stretch>
        </p:blipFill>
        <p:spPr>
          <a:xfrm>
            <a:off x="3195243" y="8574379"/>
            <a:ext cx="133946" cy="63957"/>
          </a:xfrm>
          <a:prstGeom prst="rect">
            <a:avLst/>
          </a:prstGeom>
        </p:spPr>
      </p:pic>
      <p:pic>
        <p:nvPicPr>
          <p:cNvPr id="120" name="object 120"/>
          <p:cNvPicPr/>
          <p:nvPr/>
        </p:nvPicPr>
        <p:blipFill>
          <a:blip r:embed="rId84" cstate="print"/>
          <a:stretch>
            <a:fillRect/>
          </a:stretch>
        </p:blipFill>
        <p:spPr>
          <a:xfrm>
            <a:off x="4037012" y="8574379"/>
            <a:ext cx="133997" cy="63957"/>
          </a:xfrm>
          <a:prstGeom prst="rect">
            <a:avLst/>
          </a:prstGeom>
        </p:spPr>
      </p:pic>
      <p:pic>
        <p:nvPicPr>
          <p:cNvPr id="121" name="object 121"/>
          <p:cNvPicPr/>
          <p:nvPr/>
        </p:nvPicPr>
        <p:blipFill>
          <a:blip r:embed="rId85" cstate="print"/>
          <a:stretch>
            <a:fillRect/>
          </a:stretch>
        </p:blipFill>
        <p:spPr>
          <a:xfrm>
            <a:off x="4878832" y="8574379"/>
            <a:ext cx="133997" cy="63957"/>
          </a:xfrm>
          <a:prstGeom prst="rect">
            <a:avLst/>
          </a:prstGeom>
        </p:spPr>
      </p:pic>
      <p:pic>
        <p:nvPicPr>
          <p:cNvPr id="122" name="object 122"/>
          <p:cNvPicPr/>
          <p:nvPr/>
        </p:nvPicPr>
        <p:blipFill>
          <a:blip r:embed="rId86" cstate="print"/>
          <a:stretch>
            <a:fillRect/>
          </a:stretch>
        </p:blipFill>
        <p:spPr>
          <a:xfrm>
            <a:off x="5741987" y="8574379"/>
            <a:ext cx="133946" cy="63957"/>
          </a:xfrm>
          <a:prstGeom prst="rect">
            <a:avLst/>
          </a:prstGeom>
        </p:spPr>
      </p:pic>
      <p:grpSp>
        <p:nvGrpSpPr>
          <p:cNvPr id="123" name="object 123"/>
          <p:cNvGrpSpPr/>
          <p:nvPr/>
        </p:nvGrpSpPr>
        <p:grpSpPr>
          <a:xfrm>
            <a:off x="1065555" y="7956346"/>
            <a:ext cx="1767839" cy="980440"/>
            <a:chOff x="1065555" y="7956346"/>
            <a:chExt cx="1767839" cy="980440"/>
          </a:xfrm>
        </p:grpSpPr>
        <p:pic>
          <p:nvPicPr>
            <p:cNvPr id="124" name="object 124"/>
            <p:cNvPicPr/>
            <p:nvPr/>
          </p:nvPicPr>
          <p:blipFill>
            <a:blip r:embed="rId87" cstate="print"/>
            <a:stretch>
              <a:fillRect/>
            </a:stretch>
          </p:blipFill>
          <p:spPr>
            <a:xfrm>
              <a:off x="2555875" y="8615515"/>
              <a:ext cx="277063" cy="65430"/>
            </a:xfrm>
            <a:prstGeom prst="rect">
              <a:avLst/>
            </a:prstGeom>
          </p:spPr>
        </p:pic>
        <p:pic>
          <p:nvPicPr>
            <p:cNvPr id="125" name="object 125"/>
            <p:cNvPicPr/>
            <p:nvPr/>
          </p:nvPicPr>
          <p:blipFill>
            <a:blip r:embed="rId88" cstate="print"/>
            <a:stretch>
              <a:fillRect/>
            </a:stretch>
          </p:blipFill>
          <p:spPr>
            <a:xfrm>
              <a:off x="1065555" y="7956346"/>
              <a:ext cx="1747596" cy="980338"/>
            </a:xfrm>
            <a:prstGeom prst="rect">
              <a:avLst/>
            </a:prstGeom>
          </p:spPr>
        </p:pic>
      </p:grpSp>
      <p:pic>
        <p:nvPicPr>
          <p:cNvPr id="126" name="object 126"/>
          <p:cNvPicPr/>
          <p:nvPr/>
        </p:nvPicPr>
        <p:blipFill>
          <a:blip r:embed="rId89" cstate="print"/>
          <a:stretch>
            <a:fillRect/>
          </a:stretch>
        </p:blipFill>
        <p:spPr>
          <a:xfrm>
            <a:off x="3913733" y="8617000"/>
            <a:ext cx="73075" cy="71589"/>
          </a:xfrm>
          <a:prstGeom prst="rect">
            <a:avLst/>
          </a:prstGeom>
        </p:spPr>
      </p:pic>
      <p:pic>
        <p:nvPicPr>
          <p:cNvPr id="127" name="object 127"/>
          <p:cNvPicPr/>
          <p:nvPr/>
        </p:nvPicPr>
        <p:blipFill>
          <a:blip r:embed="rId90" cstate="print"/>
          <a:stretch>
            <a:fillRect/>
          </a:stretch>
        </p:blipFill>
        <p:spPr>
          <a:xfrm>
            <a:off x="4757039" y="8617000"/>
            <a:ext cx="74612" cy="71589"/>
          </a:xfrm>
          <a:prstGeom prst="rect">
            <a:avLst/>
          </a:prstGeom>
        </p:spPr>
      </p:pic>
      <p:pic>
        <p:nvPicPr>
          <p:cNvPr id="128" name="object 128"/>
          <p:cNvPicPr/>
          <p:nvPr/>
        </p:nvPicPr>
        <p:blipFill>
          <a:blip r:embed="rId91" cstate="print"/>
          <a:stretch>
            <a:fillRect/>
          </a:stretch>
        </p:blipFill>
        <p:spPr>
          <a:xfrm>
            <a:off x="5621731" y="8617000"/>
            <a:ext cx="74561" cy="71589"/>
          </a:xfrm>
          <a:prstGeom prst="rect">
            <a:avLst/>
          </a:prstGeom>
        </p:spPr>
      </p:pic>
      <p:pic>
        <p:nvPicPr>
          <p:cNvPr id="129" name="object 129"/>
          <p:cNvPicPr/>
          <p:nvPr/>
        </p:nvPicPr>
        <p:blipFill>
          <a:blip r:embed="rId92" cstate="print"/>
          <a:stretch>
            <a:fillRect/>
          </a:stretch>
        </p:blipFill>
        <p:spPr>
          <a:xfrm>
            <a:off x="6437655" y="8617000"/>
            <a:ext cx="73075" cy="71589"/>
          </a:xfrm>
          <a:prstGeom prst="rect">
            <a:avLst/>
          </a:prstGeom>
        </p:spPr>
      </p:pic>
      <p:pic>
        <p:nvPicPr>
          <p:cNvPr id="130" name="object 130"/>
          <p:cNvPicPr/>
          <p:nvPr/>
        </p:nvPicPr>
        <p:blipFill>
          <a:blip r:embed="rId93" cstate="print"/>
          <a:stretch>
            <a:fillRect/>
          </a:stretch>
        </p:blipFill>
        <p:spPr>
          <a:xfrm>
            <a:off x="3193707" y="8769248"/>
            <a:ext cx="137020" cy="65443"/>
          </a:xfrm>
          <a:prstGeom prst="rect">
            <a:avLst/>
          </a:prstGeom>
        </p:spPr>
      </p:pic>
      <p:pic>
        <p:nvPicPr>
          <p:cNvPr id="131" name="object 131"/>
          <p:cNvPicPr/>
          <p:nvPr/>
        </p:nvPicPr>
        <p:blipFill>
          <a:blip r:embed="rId94" cstate="print"/>
          <a:stretch>
            <a:fillRect/>
          </a:stretch>
        </p:blipFill>
        <p:spPr>
          <a:xfrm>
            <a:off x="3916756" y="8769248"/>
            <a:ext cx="328815" cy="106565"/>
          </a:xfrm>
          <a:prstGeom prst="rect">
            <a:avLst/>
          </a:prstGeom>
        </p:spPr>
      </p:pic>
      <p:pic>
        <p:nvPicPr>
          <p:cNvPr id="132" name="object 132"/>
          <p:cNvPicPr/>
          <p:nvPr/>
        </p:nvPicPr>
        <p:blipFill>
          <a:blip r:embed="rId95" cstate="print"/>
          <a:stretch>
            <a:fillRect/>
          </a:stretch>
        </p:blipFill>
        <p:spPr>
          <a:xfrm>
            <a:off x="4760112" y="8808834"/>
            <a:ext cx="68516" cy="66979"/>
          </a:xfrm>
          <a:prstGeom prst="rect">
            <a:avLst/>
          </a:prstGeom>
        </p:spPr>
      </p:pic>
      <p:pic>
        <p:nvPicPr>
          <p:cNvPr id="133" name="object 133"/>
          <p:cNvPicPr/>
          <p:nvPr/>
        </p:nvPicPr>
        <p:blipFill>
          <a:blip r:embed="rId96" cstate="print"/>
          <a:stretch>
            <a:fillRect/>
          </a:stretch>
        </p:blipFill>
        <p:spPr>
          <a:xfrm>
            <a:off x="1062532" y="8971711"/>
            <a:ext cx="2470645" cy="173532"/>
          </a:xfrm>
          <a:prstGeom prst="rect">
            <a:avLst/>
          </a:prstGeom>
        </p:spPr>
      </p:pic>
      <p:sp>
        <p:nvSpPr>
          <p:cNvPr id="134" name="object 134"/>
          <p:cNvSpPr/>
          <p:nvPr/>
        </p:nvSpPr>
        <p:spPr>
          <a:xfrm>
            <a:off x="710907" y="1080769"/>
            <a:ext cx="6113780" cy="8882380"/>
          </a:xfrm>
          <a:custGeom>
            <a:avLst/>
            <a:gdLst/>
            <a:ahLst/>
            <a:cxnLst/>
            <a:rect l="l" t="t" r="r" b="b"/>
            <a:pathLst>
              <a:path w="6113780" h="8882380">
                <a:moveTo>
                  <a:pt x="6113411" y="0"/>
                </a:moveTo>
                <a:lnTo>
                  <a:pt x="6104280" y="0"/>
                </a:lnTo>
                <a:lnTo>
                  <a:pt x="6104280" y="8890"/>
                </a:lnTo>
                <a:lnTo>
                  <a:pt x="6104280" y="8872220"/>
                </a:lnTo>
                <a:lnTo>
                  <a:pt x="9118" y="8872220"/>
                </a:lnTo>
                <a:lnTo>
                  <a:pt x="9118" y="8872804"/>
                </a:lnTo>
                <a:lnTo>
                  <a:pt x="4559" y="8872804"/>
                </a:lnTo>
                <a:lnTo>
                  <a:pt x="4559" y="8872220"/>
                </a:lnTo>
                <a:lnTo>
                  <a:pt x="9118" y="8872220"/>
                </a:lnTo>
                <a:lnTo>
                  <a:pt x="9118" y="8890"/>
                </a:lnTo>
                <a:lnTo>
                  <a:pt x="6104280" y="8890"/>
                </a:lnTo>
                <a:lnTo>
                  <a:pt x="6104280" y="0"/>
                </a:lnTo>
                <a:lnTo>
                  <a:pt x="0" y="0"/>
                </a:lnTo>
                <a:lnTo>
                  <a:pt x="0" y="8890"/>
                </a:lnTo>
                <a:lnTo>
                  <a:pt x="0" y="8872220"/>
                </a:lnTo>
                <a:lnTo>
                  <a:pt x="0" y="8877300"/>
                </a:lnTo>
                <a:lnTo>
                  <a:pt x="0" y="8882380"/>
                </a:lnTo>
                <a:lnTo>
                  <a:pt x="6113411" y="8882380"/>
                </a:lnTo>
                <a:lnTo>
                  <a:pt x="6113411" y="8877300"/>
                </a:lnTo>
                <a:lnTo>
                  <a:pt x="6113411" y="8872220"/>
                </a:lnTo>
                <a:lnTo>
                  <a:pt x="6113411" y="8890"/>
                </a:lnTo>
                <a:lnTo>
                  <a:pt x="6113411" y="0"/>
                </a:lnTo>
                <a:close/>
              </a:path>
            </a:pathLst>
          </a:custGeom>
          <a:solidFill>
            <a:srgbClr val="4D4D4F"/>
          </a:solidFill>
        </p:spPr>
        <p:txBody>
          <a:bodyPr wrap="square" lIns="0" tIns="0" rIns="0" bIns="0" rtlCol="0"/>
          <a:lstStyle/>
          <a:p>
            <a:endParaRPr/>
          </a:p>
        </p:txBody>
      </p:sp>
      <p:grpSp>
        <p:nvGrpSpPr>
          <p:cNvPr id="168" name="object 168"/>
          <p:cNvGrpSpPr/>
          <p:nvPr/>
        </p:nvGrpSpPr>
        <p:grpSpPr>
          <a:xfrm>
            <a:off x="3415956" y="10148442"/>
            <a:ext cx="703580" cy="91440"/>
            <a:chOff x="3415956" y="10148442"/>
            <a:chExt cx="703580" cy="91440"/>
          </a:xfrm>
        </p:grpSpPr>
        <p:sp>
          <p:nvSpPr>
            <p:cNvPr id="169" name="object 169"/>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70" name="object 170"/>
            <p:cNvPicPr/>
            <p:nvPr/>
          </p:nvPicPr>
          <p:blipFill>
            <a:blip r:embed="rId97" cstate="print"/>
            <a:stretch>
              <a:fillRect/>
            </a:stretch>
          </p:blipFill>
          <p:spPr>
            <a:xfrm>
              <a:off x="3673220" y="10148442"/>
              <a:ext cx="100469" cy="91325"/>
            </a:xfrm>
            <a:prstGeom prst="rect">
              <a:avLst/>
            </a:prstGeom>
          </p:spPr>
        </p:pic>
        <p:sp>
          <p:nvSpPr>
            <p:cNvPr id="171" name="object 171"/>
            <p:cNvSpPr/>
            <p:nvPr/>
          </p:nvSpPr>
          <p:spPr>
            <a:xfrm>
              <a:off x="3804145" y="10148442"/>
              <a:ext cx="315595" cy="88265"/>
            </a:xfrm>
            <a:custGeom>
              <a:avLst/>
              <a:gdLst/>
              <a:ahLst/>
              <a:cxnLst/>
              <a:rect l="l" t="t" r="r" b="b"/>
              <a:pathLst>
                <a:path w="315595" h="88265">
                  <a:moveTo>
                    <a:pt x="56311" y="27381"/>
                  </a:moveTo>
                  <a:lnTo>
                    <a:pt x="30416" y="0"/>
                  </a:lnTo>
                  <a:lnTo>
                    <a:pt x="17145" y="2781"/>
                  </a:lnTo>
                  <a:lnTo>
                    <a:pt x="8737" y="9690"/>
                  </a:lnTo>
                  <a:lnTo>
                    <a:pt x="4305" y="18605"/>
                  </a:lnTo>
                  <a:lnTo>
                    <a:pt x="3022" y="27381"/>
                  </a:lnTo>
                  <a:lnTo>
                    <a:pt x="3022" y="31940"/>
                  </a:lnTo>
                  <a:lnTo>
                    <a:pt x="12153" y="31940"/>
                  </a:lnTo>
                  <a:lnTo>
                    <a:pt x="12153" y="27381"/>
                  </a:lnTo>
                  <a:lnTo>
                    <a:pt x="14160" y="20040"/>
                  </a:lnTo>
                  <a:lnTo>
                    <a:pt x="17868" y="14262"/>
                  </a:lnTo>
                  <a:lnTo>
                    <a:pt x="23291" y="10490"/>
                  </a:lnTo>
                  <a:lnTo>
                    <a:pt x="30416" y="9131"/>
                  </a:lnTo>
                  <a:lnTo>
                    <a:pt x="39535" y="9131"/>
                  </a:lnTo>
                  <a:lnTo>
                    <a:pt x="45643" y="15176"/>
                  </a:lnTo>
                  <a:lnTo>
                    <a:pt x="45643" y="25844"/>
                  </a:lnTo>
                  <a:lnTo>
                    <a:pt x="17322" y="57772"/>
                  </a:lnTo>
                  <a:lnTo>
                    <a:pt x="9690" y="63906"/>
                  </a:lnTo>
                  <a:lnTo>
                    <a:pt x="2921" y="72339"/>
                  </a:lnTo>
                  <a:lnTo>
                    <a:pt x="0" y="82194"/>
                  </a:lnTo>
                  <a:lnTo>
                    <a:pt x="0" y="83693"/>
                  </a:lnTo>
                  <a:lnTo>
                    <a:pt x="1485" y="88252"/>
                  </a:lnTo>
                  <a:lnTo>
                    <a:pt x="56311" y="88252"/>
                  </a:lnTo>
                  <a:lnTo>
                    <a:pt x="56311" y="79121"/>
                  </a:lnTo>
                  <a:lnTo>
                    <a:pt x="13690" y="79121"/>
                  </a:lnTo>
                  <a:lnTo>
                    <a:pt x="13690" y="71539"/>
                  </a:lnTo>
                  <a:lnTo>
                    <a:pt x="27381" y="62407"/>
                  </a:lnTo>
                  <a:lnTo>
                    <a:pt x="30416" y="59334"/>
                  </a:lnTo>
                  <a:lnTo>
                    <a:pt x="42799" y="50711"/>
                  </a:lnTo>
                  <a:lnTo>
                    <a:pt x="50774" y="43942"/>
                  </a:lnTo>
                  <a:lnTo>
                    <a:pt x="55041" y="36880"/>
                  </a:lnTo>
                  <a:lnTo>
                    <a:pt x="56311" y="27381"/>
                  </a:lnTo>
                  <a:close/>
                </a:path>
                <a:path w="315595" h="88265">
                  <a:moveTo>
                    <a:pt x="315074" y="44094"/>
                  </a:moveTo>
                  <a:lnTo>
                    <a:pt x="97434" y="44094"/>
                  </a:lnTo>
                  <a:lnTo>
                    <a:pt x="97434" y="50190"/>
                  </a:lnTo>
                  <a:lnTo>
                    <a:pt x="315074" y="50190"/>
                  </a:lnTo>
                  <a:lnTo>
                    <a:pt x="315074" y="44094"/>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object 7"/>
          <p:cNvGrpSpPr/>
          <p:nvPr/>
        </p:nvGrpSpPr>
        <p:grpSpPr>
          <a:xfrm>
            <a:off x="7183539" y="1080286"/>
            <a:ext cx="368935" cy="688340"/>
            <a:chOff x="7183539" y="1080286"/>
            <a:chExt cx="368935" cy="688340"/>
          </a:xfrm>
        </p:grpSpPr>
        <p:sp>
          <p:nvSpPr>
            <p:cNvPr id="8" name="object 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9" name="object 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0" name="object 10"/>
            <p:cNvPicPr/>
            <p:nvPr/>
          </p:nvPicPr>
          <p:blipFill>
            <a:blip r:embed="rId2" cstate="print"/>
            <a:stretch>
              <a:fillRect/>
            </a:stretch>
          </p:blipFill>
          <p:spPr>
            <a:xfrm>
              <a:off x="7296200" y="1401508"/>
              <a:ext cx="133946" cy="270967"/>
            </a:xfrm>
            <a:prstGeom prst="rect">
              <a:avLst/>
            </a:prstGeom>
          </p:spPr>
        </p:pic>
      </p:grpSp>
      <p:grpSp>
        <p:nvGrpSpPr>
          <p:cNvPr id="11" name="object 11"/>
          <p:cNvGrpSpPr/>
          <p:nvPr/>
        </p:nvGrpSpPr>
        <p:grpSpPr>
          <a:xfrm>
            <a:off x="7183539" y="2570606"/>
            <a:ext cx="368935" cy="688340"/>
            <a:chOff x="7183539" y="2570606"/>
            <a:chExt cx="368935" cy="688340"/>
          </a:xfrm>
        </p:grpSpPr>
        <p:sp>
          <p:nvSpPr>
            <p:cNvPr id="12" name="object 1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 name="object 13"/>
            <p:cNvPicPr/>
            <p:nvPr/>
          </p:nvPicPr>
          <p:blipFill>
            <a:blip r:embed="rId3" cstate="print"/>
            <a:stretch>
              <a:fillRect/>
            </a:stretch>
          </p:blipFill>
          <p:spPr>
            <a:xfrm>
              <a:off x="7296200" y="2686303"/>
              <a:ext cx="133946" cy="272503"/>
            </a:xfrm>
            <a:prstGeom prst="rect">
              <a:avLst/>
            </a:prstGeom>
          </p:spPr>
        </p:pic>
        <p:pic>
          <p:nvPicPr>
            <p:cNvPr id="14" name="object 14"/>
            <p:cNvPicPr/>
            <p:nvPr/>
          </p:nvPicPr>
          <p:blipFill>
            <a:blip r:embed="rId4" cstate="print"/>
            <a:stretch>
              <a:fillRect/>
            </a:stretch>
          </p:blipFill>
          <p:spPr>
            <a:xfrm>
              <a:off x="7294664" y="3013570"/>
              <a:ext cx="137020" cy="137020"/>
            </a:xfrm>
            <a:prstGeom prst="rect">
              <a:avLst/>
            </a:prstGeom>
          </p:spPr>
        </p:pic>
      </p:grpSp>
      <p:grpSp>
        <p:nvGrpSpPr>
          <p:cNvPr id="15" name="object 15"/>
          <p:cNvGrpSpPr/>
          <p:nvPr/>
        </p:nvGrpSpPr>
        <p:grpSpPr>
          <a:xfrm>
            <a:off x="7183539" y="1826221"/>
            <a:ext cx="368935" cy="687070"/>
            <a:chOff x="7183539" y="1826221"/>
            <a:chExt cx="368935" cy="687070"/>
          </a:xfrm>
        </p:grpSpPr>
        <p:sp>
          <p:nvSpPr>
            <p:cNvPr id="16" name="object 1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7" name="object 17"/>
            <p:cNvPicPr/>
            <p:nvPr/>
          </p:nvPicPr>
          <p:blipFill>
            <a:blip r:embed="rId5" cstate="print"/>
            <a:stretch>
              <a:fillRect/>
            </a:stretch>
          </p:blipFill>
          <p:spPr>
            <a:xfrm>
              <a:off x="7296200" y="1940369"/>
              <a:ext cx="133946" cy="274040"/>
            </a:xfrm>
            <a:prstGeom prst="rect">
              <a:avLst/>
            </a:prstGeom>
          </p:spPr>
        </p:pic>
        <p:pic>
          <p:nvPicPr>
            <p:cNvPr id="18" name="object 18"/>
            <p:cNvPicPr/>
            <p:nvPr/>
          </p:nvPicPr>
          <p:blipFill>
            <a:blip r:embed="rId6" cstate="print"/>
            <a:stretch>
              <a:fillRect/>
            </a:stretch>
          </p:blipFill>
          <p:spPr>
            <a:xfrm>
              <a:off x="7294664" y="2269184"/>
              <a:ext cx="137020" cy="135483"/>
            </a:xfrm>
            <a:prstGeom prst="rect">
              <a:avLst/>
            </a:prstGeom>
          </p:spPr>
        </p:pic>
      </p:grpSp>
      <p:grpSp>
        <p:nvGrpSpPr>
          <p:cNvPr id="19" name="object 19"/>
          <p:cNvGrpSpPr/>
          <p:nvPr/>
        </p:nvGrpSpPr>
        <p:grpSpPr>
          <a:xfrm>
            <a:off x="7183539" y="3314991"/>
            <a:ext cx="368935" cy="688340"/>
            <a:chOff x="7183539" y="3314991"/>
            <a:chExt cx="368935" cy="688340"/>
          </a:xfrm>
        </p:grpSpPr>
        <p:sp>
          <p:nvSpPr>
            <p:cNvPr id="20" name="object 2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1" name="object 21"/>
            <p:cNvPicPr/>
            <p:nvPr/>
          </p:nvPicPr>
          <p:blipFill>
            <a:blip r:embed="rId7" cstate="print"/>
            <a:stretch>
              <a:fillRect/>
            </a:stretch>
          </p:blipFill>
          <p:spPr>
            <a:xfrm>
              <a:off x="7296200" y="3430689"/>
              <a:ext cx="133946" cy="272453"/>
            </a:xfrm>
            <a:prstGeom prst="rect">
              <a:avLst/>
            </a:prstGeom>
          </p:spPr>
        </p:pic>
        <p:pic>
          <p:nvPicPr>
            <p:cNvPr id="22" name="object 22"/>
            <p:cNvPicPr/>
            <p:nvPr/>
          </p:nvPicPr>
          <p:blipFill>
            <a:blip r:embed="rId8" cstate="print"/>
            <a:stretch>
              <a:fillRect/>
            </a:stretch>
          </p:blipFill>
          <p:spPr>
            <a:xfrm>
              <a:off x="7294664" y="3759492"/>
              <a:ext cx="137020" cy="135483"/>
            </a:xfrm>
            <a:prstGeom prst="rect">
              <a:avLst/>
            </a:prstGeom>
          </p:spPr>
        </p:pic>
      </p:grpSp>
      <p:grpSp>
        <p:nvGrpSpPr>
          <p:cNvPr id="23" name="object 23"/>
          <p:cNvGrpSpPr/>
          <p:nvPr/>
        </p:nvGrpSpPr>
        <p:grpSpPr>
          <a:xfrm>
            <a:off x="7183539" y="4060875"/>
            <a:ext cx="368935" cy="687070"/>
            <a:chOff x="7183539" y="4060875"/>
            <a:chExt cx="368935" cy="687070"/>
          </a:xfrm>
        </p:grpSpPr>
        <p:sp>
          <p:nvSpPr>
            <p:cNvPr id="24" name="object 2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5" name="object 25"/>
            <p:cNvPicPr/>
            <p:nvPr/>
          </p:nvPicPr>
          <p:blipFill>
            <a:blip r:embed="rId9" cstate="print"/>
            <a:stretch>
              <a:fillRect/>
            </a:stretch>
          </p:blipFill>
          <p:spPr>
            <a:xfrm>
              <a:off x="7296200" y="4175073"/>
              <a:ext cx="133946" cy="273989"/>
            </a:xfrm>
            <a:prstGeom prst="rect">
              <a:avLst/>
            </a:prstGeom>
          </p:spPr>
        </p:pic>
        <p:pic>
          <p:nvPicPr>
            <p:cNvPr id="26" name="object 26"/>
            <p:cNvPicPr/>
            <p:nvPr/>
          </p:nvPicPr>
          <p:blipFill>
            <a:blip r:embed="rId10" cstate="print"/>
            <a:stretch>
              <a:fillRect/>
            </a:stretch>
          </p:blipFill>
          <p:spPr>
            <a:xfrm>
              <a:off x="7294664" y="4503889"/>
              <a:ext cx="137020" cy="136969"/>
            </a:xfrm>
            <a:prstGeom prst="rect">
              <a:avLst/>
            </a:prstGeom>
          </p:spPr>
        </p:pic>
      </p:grpSp>
      <p:grpSp>
        <p:nvGrpSpPr>
          <p:cNvPr id="27" name="object 27"/>
          <p:cNvGrpSpPr/>
          <p:nvPr/>
        </p:nvGrpSpPr>
        <p:grpSpPr>
          <a:xfrm>
            <a:off x="7183539" y="4805260"/>
            <a:ext cx="368935" cy="688340"/>
            <a:chOff x="7183539" y="4805260"/>
            <a:chExt cx="368935" cy="688340"/>
          </a:xfrm>
        </p:grpSpPr>
        <p:sp>
          <p:nvSpPr>
            <p:cNvPr id="28" name="object 2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29" name="object 29"/>
            <p:cNvPicPr/>
            <p:nvPr/>
          </p:nvPicPr>
          <p:blipFill>
            <a:blip r:embed="rId11" cstate="print"/>
            <a:stretch>
              <a:fillRect/>
            </a:stretch>
          </p:blipFill>
          <p:spPr>
            <a:xfrm>
              <a:off x="7296200" y="4920957"/>
              <a:ext cx="133946" cy="272503"/>
            </a:xfrm>
            <a:prstGeom prst="rect">
              <a:avLst/>
            </a:prstGeom>
          </p:spPr>
        </p:pic>
        <p:pic>
          <p:nvPicPr>
            <p:cNvPr id="30" name="object 30"/>
            <p:cNvPicPr/>
            <p:nvPr/>
          </p:nvPicPr>
          <p:blipFill>
            <a:blip r:embed="rId12" cstate="print"/>
            <a:stretch>
              <a:fillRect/>
            </a:stretch>
          </p:blipFill>
          <p:spPr>
            <a:xfrm>
              <a:off x="7294664" y="5248274"/>
              <a:ext cx="137020" cy="136969"/>
            </a:xfrm>
            <a:prstGeom prst="rect">
              <a:avLst/>
            </a:prstGeom>
          </p:spPr>
        </p:pic>
      </p:grpSp>
      <p:grpSp>
        <p:nvGrpSpPr>
          <p:cNvPr id="31" name="object 31"/>
          <p:cNvGrpSpPr/>
          <p:nvPr/>
        </p:nvGrpSpPr>
        <p:grpSpPr>
          <a:xfrm>
            <a:off x="7183539" y="5549645"/>
            <a:ext cx="368935" cy="688340"/>
            <a:chOff x="7183539" y="5549645"/>
            <a:chExt cx="368935" cy="688340"/>
          </a:xfrm>
        </p:grpSpPr>
        <p:sp>
          <p:nvSpPr>
            <p:cNvPr id="32" name="object 3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3" name="object 33"/>
            <p:cNvPicPr/>
            <p:nvPr/>
          </p:nvPicPr>
          <p:blipFill>
            <a:blip r:embed="rId13" cstate="print"/>
            <a:stretch>
              <a:fillRect/>
            </a:stretch>
          </p:blipFill>
          <p:spPr>
            <a:xfrm>
              <a:off x="7296200" y="5665342"/>
              <a:ext cx="133946" cy="272503"/>
            </a:xfrm>
            <a:prstGeom prst="rect">
              <a:avLst/>
            </a:prstGeom>
          </p:spPr>
        </p:pic>
        <p:pic>
          <p:nvPicPr>
            <p:cNvPr id="34" name="object 34"/>
            <p:cNvPicPr/>
            <p:nvPr/>
          </p:nvPicPr>
          <p:blipFill>
            <a:blip r:embed="rId14" cstate="print"/>
            <a:stretch>
              <a:fillRect/>
            </a:stretch>
          </p:blipFill>
          <p:spPr>
            <a:xfrm>
              <a:off x="7294664" y="5994145"/>
              <a:ext cx="137020" cy="135483"/>
            </a:xfrm>
            <a:prstGeom prst="rect">
              <a:avLst/>
            </a:prstGeom>
          </p:spPr>
        </p:pic>
      </p:grpSp>
      <p:grpSp>
        <p:nvGrpSpPr>
          <p:cNvPr id="35" name="object 35"/>
          <p:cNvGrpSpPr/>
          <p:nvPr/>
        </p:nvGrpSpPr>
        <p:grpSpPr>
          <a:xfrm>
            <a:off x="7183539" y="6295580"/>
            <a:ext cx="368935" cy="687070"/>
            <a:chOff x="7183539" y="6295580"/>
            <a:chExt cx="368935" cy="687070"/>
          </a:xfrm>
        </p:grpSpPr>
        <p:sp>
          <p:nvSpPr>
            <p:cNvPr id="36" name="object 3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7" name="object 37"/>
            <p:cNvPicPr/>
            <p:nvPr/>
          </p:nvPicPr>
          <p:blipFill>
            <a:blip r:embed="rId15" cstate="print"/>
            <a:stretch>
              <a:fillRect/>
            </a:stretch>
          </p:blipFill>
          <p:spPr>
            <a:xfrm>
              <a:off x="7296200" y="6409727"/>
              <a:ext cx="133946" cy="274040"/>
            </a:xfrm>
            <a:prstGeom prst="rect">
              <a:avLst/>
            </a:prstGeom>
          </p:spPr>
        </p:pic>
        <p:pic>
          <p:nvPicPr>
            <p:cNvPr id="38" name="object 38"/>
            <p:cNvPicPr/>
            <p:nvPr/>
          </p:nvPicPr>
          <p:blipFill>
            <a:blip r:embed="rId16" cstate="print"/>
            <a:stretch>
              <a:fillRect/>
            </a:stretch>
          </p:blipFill>
          <p:spPr>
            <a:xfrm>
              <a:off x="7294664" y="6738543"/>
              <a:ext cx="137020" cy="137020"/>
            </a:xfrm>
            <a:prstGeom prst="rect">
              <a:avLst/>
            </a:prstGeom>
          </p:spPr>
        </p:pic>
      </p:grpSp>
      <p:grpSp>
        <p:nvGrpSpPr>
          <p:cNvPr id="39" name="object 39"/>
          <p:cNvGrpSpPr/>
          <p:nvPr/>
        </p:nvGrpSpPr>
        <p:grpSpPr>
          <a:xfrm>
            <a:off x="7183539" y="7039964"/>
            <a:ext cx="368935" cy="688340"/>
            <a:chOff x="7183539" y="7039964"/>
            <a:chExt cx="368935" cy="688340"/>
          </a:xfrm>
        </p:grpSpPr>
        <p:sp>
          <p:nvSpPr>
            <p:cNvPr id="40" name="object 4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1" name="object 41"/>
            <p:cNvPicPr/>
            <p:nvPr/>
          </p:nvPicPr>
          <p:blipFill>
            <a:blip r:embed="rId17" cstate="print"/>
            <a:stretch>
              <a:fillRect/>
            </a:stretch>
          </p:blipFill>
          <p:spPr>
            <a:xfrm>
              <a:off x="7296200" y="7155662"/>
              <a:ext cx="133946" cy="272503"/>
            </a:xfrm>
            <a:prstGeom prst="rect">
              <a:avLst/>
            </a:prstGeom>
          </p:spPr>
        </p:pic>
        <p:pic>
          <p:nvPicPr>
            <p:cNvPr id="42" name="object 42"/>
            <p:cNvPicPr/>
            <p:nvPr/>
          </p:nvPicPr>
          <p:blipFill>
            <a:blip r:embed="rId18" cstate="print"/>
            <a:stretch>
              <a:fillRect/>
            </a:stretch>
          </p:blipFill>
          <p:spPr>
            <a:xfrm>
              <a:off x="7294664" y="7482928"/>
              <a:ext cx="137020" cy="137020"/>
            </a:xfrm>
            <a:prstGeom prst="rect">
              <a:avLst/>
            </a:prstGeom>
          </p:spPr>
        </p:pic>
      </p:grpSp>
      <p:grpSp>
        <p:nvGrpSpPr>
          <p:cNvPr id="43" name="object 43"/>
          <p:cNvGrpSpPr/>
          <p:nvPr/>
        </p:nvGrpSpPr>
        <p:grpSpPr>
          <a:xfrm>
            <a:off x="7183539" y="7784350"/>
            <a:ext cx="368935" cy="688340"/>
            <a:chOff x="7183539" y="7784350"/>
            <a:chExt cx="368935" cy="688340"/>
          </a:xfrm>
        </p:grpSpPr>
        <p:sp>
          <p:nvSpPr>
            <p:cNvPr id="44" name="object 4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5" name="object 45"/>
            <p:cNvPicPr/>
            <p:nvPr/>
          </p:nvPicPr>
          <p:blipFill>
            <a:blip r:embed="rId19" cstate="print"/>
            <a:stretch>
              <a:fillRect/>
            </a:stretch>
          </p:blipFill>
          <p:spPr>
            <a:xfrm>
              <a:off x="7296200" y="7900047"/>
              <a:ext cx="133946" cy="272453"/>
            </a:xfrm>
            <a:prstGeom prst="rect">
              <a:avLst/>
            </a:prstGeom>
          </p:spPr>
        </p:pic>
        <p:pic>
          <p:nvPicPr>
            <p:cNvPr id="46" name="object 46"/>
            <p:cNvPicPr/>
            <p:nvPr/>
          </p:nvPicPr>
          <p:blipFill>
            <a:blip r:embed="rId20" cstate="print"/>
            <a:stretch>
              <a:fillRect/>
            </a:stretch>
          </p:blipFill>
          <p:spPr>
            <a:xfrm>
              <a:off x="7294664" y="8228850"/>
              <a:ext cx="137020" cy="135483"/>
            </a:xfrm>
            <a:prstGeom prst="rect">
              <a:avLst/>
            </a:prstGeom>
          </p:spPr>
        </p:pic>
      </p:grpSp>
      <p:pic>
        <p:nvPicPr>
          <p:cNvPr id="47" name="object 47"/>
          <p:cNvPicPr/>
          <p:nvPr/>
        </p:nvPicPr>
        <p:blipFill>
          <a:blip r:embed="rId21" cstate="print"/>
          <a:stretch>
            <a:fillRect/>
          </a:stretch>
        </p:blipFill>
        <p:spPr>
          <a:xfrm>
            <a:off x="7183539" y="8530233"/>
            <a:ext cx="368401" cy="688085"/>
          </a:xfrm>
          <a:prstGeom prst="rect">
            <a:avLst/>
          </a:prstGeom>
        </p:spPr>
      </p:pic>
      <p:grpSp>
        <p:nvGrpSpPr>
          <p:cNvPr id="48" name="object 48"/>
          <p:cNvGrpSpPr/>
          <p:nvPr/>
        </p:nvGrpSpPr>
        <p:grpSpPr>
          <a:xfrm>
            <a:off x="7183539" y="9274619"/>
            <a:ext cx="368935" cy="688340"/>
            <a:chOff x="7183539" y="9274619"/>
            <a:chExt cx="368935" cy="688340"/>
          </a:xfrm>
        </p:grpSpPr>
        <p:sp>
          <p:nvSpPr>
            <p:cNvPr id="49" name="object 4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50" name="object 50"/>
            <p:cNvPicPr/>
            <p:nvPr/>
          </p:nvPicPr>
          <p:blipFill>
            <a:blip r:embed="rId22" cstate="print"/>
            <a:stretch>
              <a:fillRect/>
            </a:stretch>
          </p:blipFill>
          <p:spPr>
            <a:xfrm>
              <a:off x="7323581" y="9341637"/>
              <a:ext cx="79184" cy="121742"/>
            </a:xfrm>
            <a:prstGeom prst="rect">
              <a:avLst/>
            </a:prstGeom>
          </p:spPr>
        </p:pic>
        <p:pic>
          <p:nvPicPr>
            <p:cNvPr id="51" name="object 51"/>
            <p:cNvPicPr/>
            <p:nvPr/>
          </p:nvPicPr>
          <p:blipFill>
            <a:blip r:embed="rId23" cstate="print"/>
            <a:stretch>
              <a:fillRect/>
            </a:stretch>
          </p:blipFill>
          <p:spPr>
            <a:xfrm>
              <a:off x="7296200" y="9483178"/>
              <a:ext cx="133946" cy="420141"/>
            </a:xfrm>
            <a:prstGeom prst="rect">
              <a:avLst/>
            </a:prstGeom>
          </p:spPr>
        </p:pic>
      </p:grpSp>
      <p:sp>
        <p:nvSpPr>
          <p:cNvPr id="52" name="object 5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pic>
        <p:nvPicPr>
          <p:cNvPr id="53" name="object 53"/>
          <p:cNvPicPr/>
          <p:nvPr/>
        </p:nvPicPr>
        <p:blipFill>
          <a:blip r:embed="rId24" cstate="print"/>
          <a:stretch>
            <a:fillRect/>
          </a:stretch>
        </p:blipFill>
        <p:spPr>
          <a:xfrm>
            <a:off x="3155657" y="1570481"/>
            <a:ext cx="1220825" cy="161328"/>
          </a:xfrm>
          <a:prstGeom prst="rect">
            <a:avLst/>
          </a:prstGeom>
        </p:spPr>
      </p:pic>
      <p:pic>
        <p:nvPicPr>
          <p:cNvPr id="54" name="object 54"/>
          <p:cNvPicPr/>
          <p:nvPr/>
        </p:nvPicPr>
        <p:blipFill>
          <a:blip r:embed="rId25" cstate="print"/>
          <a:stretch>
            <a:fillRect/>
          </a:stretch>
        </p:blipFill>
        <p:spPr>
          <a:xfrm>
            <a:off x="1088428" y="1896224"/>
            <a:ext cx="1459852" cy="121780"/>
          </a:xfrm>
          <a:prstGeom prst="rect">
            <a:avLst/>
          </a:prstGeom>
        </p:spPr>
      </p:pic>
      <p:pic>
        <p:nvPicPr>
          <p:cNvPr id="55" name="object 55"/>
          <p:cNvPicPr/>
          <p:nvPr/>
        </p:nvPicPr>
        <p:blipFill>
          <a:blip r:embed="rId26" cstate="print"/>
          <a:stretch>
            <a:fillRect/>
          </a:stretch>
        </p:blipFill>
        <p:spPr>
          <a:xfrm>
            <a:off x="2810078" y="1903856"/>
            <a:ext cx="573925" cy="105028"/>
          </a:xfrm>
          <a:prstGeom prst="rect">
            <a:avLst/>
          </a:prstGeom>
        </p:spPr>
      </p:pic>
      <p:sp>
        <p:nvSpPr>
          <p:cNvPr id="56" name="object 56"/>
          <p:cNvSpPr/>
          <p:nvPr/>
        </p:nvSpPr>
        <p:spPr>
          <a:xfrm>
            <a:off x="2804020" y="2014213"/>
            <a:ext cx="3283585" cy="0"/>
          </a:xfrm>
          <a:custGeom>
            <a:avLst/>
            <a:gdLst/>
            <a:ahLst/>
            <a:cxnLst/>
            <a:rect l="l" t="t" r="r" b="b"/>
            <a:pathLst>
              <a:path w="3283585">
                <a:moveTo>
                  <a:pt x="0" y="0"/>
                </a:moveTo>
                <a:lnTo>
                  <a:pt x="3283496" y="0"/>
                </a:lnTo>
              </a:path>
            </a:pathLst>
          </a:custGeom>
          <a:ln w="4610">
            <a:solidFill>
              <a:srgbClr val="4D4D4F"/>
            </a:solidFill>
            <a:prstDash val="sysDash"/>
          </a:ln>
        </p:spPr>
        <p:txBody>
          <a:bodyPr wrap="square" lIns="0" tIns="0" rIns="0" bIns="0" rtlCol="0"/>
          <a:lstStyle/>
          <a:p>
            <a:endParaRPr/>
          </a:p>
        </p:txBody>
      </p:sp>
      <p:pic>
        <p:nvPicPr>
          <p:cNvPr id="57" name="object 57"/>
          <p:cNvPicPr/>
          <p:nvPr/>
        </p:nvPicPr>
        <p:blipFill>
          <a:blip r:embed="rId27" cstate="print"/>
          <a:stretch>
            <a:fillRect/>
          </a:stretch>
        </p:blipFill>
        <p:spPr>
          <a:xfrm>
            <a:off x="2810078" y="2104770"/>
            <a:ext cx="575411" cy="105079"/>
          </a:xfrm>
          <a:prstGeom prst="rect">
            <a:avLst/>
          </a:prstGeom>
        </p:spPr>
      </p:pic>
      <p:sp>
        <p:nvSpPr>
          <p:cNvPr id="58" name="object 58"/>
          <p:cNvSpPr/>
          <p:nvPr/>
        </p:nvSpPr>
        <p:spPr>
          <a:xfrm>
            <a:off x="2804020" y="2215159"/>
            <a:ext cx="3283585" cy="0"/>
          </a:xfrm>
          <a:custGeom>
            <a:avLst/>
            <a:gdLst/>
            <a:ahLst/>
            <a:cxnLst/>
            <a:rect l="l" t="t" r="r" b="b"/>
            <a:pathLst>
              <a:path w="3283585">
                <a:moveTo>
                  <a:pt x="0" y="0"/>
                </a:moveTo>
                <a:lnTo>
                  <a:pt x="3283496" y="0"/>
                </a:lnTo>
              </a:path>
            </a:pathLst>
          </a:custGeom>
          <a:ln w="4572">
            <a:solidFill>
              <a:srgbClr val="4D4D4F"/>
            </a:solidFill>
            <a:prstDash val="sysDash"/>
          </a:ln>
        </p:spPr>
        <p:txBody>
          <a:bodyPr wrap="square" lIns="0" tIns="0" rIns="0" bIns="0" rtlCol="0"/>
          <a:lstStyle/>
          <a:p>
            <a:endParaRPr/>
          </a:p>
        </p:txBody>
      </p:sp>
      <p:pic>
        <p:nvPicPr>
          <p:cNvPr id="59" name="object 59"/>
          <p:cNvPicPr/>
          <p:nvPr/>
        </p:nvPicPr>
        <p:blipFill>
          <a:blip r:embed="rId28" cstate="print"/>
          <a:stretch>
            <a:fillRect/>
          </a:stretch>
        </p:blipFill>
        <p:spPr>
          <a:xfrm>
            <a:off x="2810078" y="2305748"/>
            <a:ext cx="808329" cy="105016"/>
          </a:xfrm>
          <a:prstGeom prst="rect">
            <a:avLst/>
          </a:prstGeom>
        </p:spPr>
      </p:pic>
      <p:sp>
        <p:nvSpPr>
          <p:cNvPr id="60" name="object 60"/>
          <p:cNvSpPr/>
          <p:nvPr/>
        </p:nvSpPr>
        <p:spPr>
          <a:xfrm>
            <a:off x="2804020" y="2416073"/>
            <a:ext cx="3283585" cy="0"/>
          </a:xfrm>
          <a:custGeom>
            <a:avLst/>
            <a:gdLst/>
            <a:ahLst/>
            <a:cxnLst/>
            <a:rect l="l" t="t" r="r" b="b"/>
            <a:pathLst>
              <a:path w="3283585">
                <a:moveTo>
                  <a:pt x="0" y="0"/>
                </a:moveTo>
                <a:lnTo>
                  <a:pt x="3283496" y="0"/>
                </a:lnTo>
              </a:path>
            </a:pathLst>
          </a:custGeom>
          <a:ln w="4572">
            <a:solidFill>
              <a:srgbClr val="4D4D4F"/>
            </a:solidFill>
            <a:prstDash val="sysDash"/>
          </a:ln>
        </p:spPr>
        <p:txBody>
          <a:bodyPr wrap="square" lIns="0" tIns="0" rIns="0" bIns="0" rtlCol="0"/>
          <a:lstStyle/>
          <a:p>
            <a:endParaRPr/>
          </a:p>
        </p:txBody>
      </p:sp>
      <p:pic>
        <p:nvPicPr>
          <p:cNvPr id="61" name="object 61"/>
          <p:cNvPicPr/>
          <p:nvPr/>
        </p:nvPicPr>
        <p:blipFill>
          <a:blip r:embed="rId29" cstate="print"/>
          <a:stretch>
            <a:fillRect/>
          </a:stretch>
        </p:blipFill>
        <p:spPr>
          <a:xfrm>
            <a:off x="2810078" y="2506662"/>
            <a:ext cx="573925" cy="105028"/>
          </a:xfrm>
          <a:prstGeom prst="rect">
            <a:avLst/>
          </a:prstGeom>
        </p:spPr>
      </p:pic>
      <p:sp>
        <p:nvSpPr>
          <p:cNvPr id="62" name="object 62"/>
          <p:cNvSpPr/>
          <p:nvPr/>
        </p:nvSpPr>
        <p:spPr>
          <a:xfrm>
            <a:off x="2804020" y="2617044"/>
            <a:ext cx="3283585" cy="0"/>
          </a:xfrm>
          <a:custGeom>
            <a:avLst/>
            <a:gdLst/>
            <a:ahLst/>
            <a:cxnLst/>
            <a:rect l="l" t="t" r="r" b="b"/>
            <a:pathLst>
              <a:path w="3283585">
                <a:moveTo>
                  <a:pt x="0" y="0"/>
                </a:moveTo>
                <a:lnTo>
                  <a:pt x="3283496" y="0"/>
                </a:lnTo>
              </a:path>
            </a:pathLst>
          </a:custGeom>
          <a:ln w="4559">
            <a:solidFill>
              <a:srgbClr val="4D4D4F"/>
            </a:solidFill>
            <a:prstDash val="sysDash"/>
          </a:ln>
        </p:spPr>
        <p:txBody>
          <a:bodyPr wrap="square" lIns="0" tIns="0" rIns="0" bIns="0" rtlCol="0"/>
          <a:lstStyle/>
          <a:p>
            <a:endParaRPr/>
          </a:p>
        </p:txBody>
      </p:sp>
      <p:pic>
        <p:nvPicPr>
          <p:cNvPr id="63" name="object 63"/>
          <p:cNvPicPr/>
          <p:nvPr/>
        </p:nvPicPr>
        <p:blipFill>
          <a:blip r:embed="rId30" cstate="print"/>
          <a:stretch>
            <a:fillRect/>
          </a:stretch>
        </p:blipFill>
        <p:spPr>
          <a:xfrm>
            <a:off x="2810078" y="2707627"/>
            <a:ext cx="452132" cy="105028"/>
          </a:xfrm>
          <a:prstGeom prst="rect">
            <a:avLst/>
          </a:prstGeom>
        </p:spPr>
      </p:pic>
      <p:sp>
        <p:nvSpPr>
          <p:cNvPr id="64" name="object 64"/>
          <p:cNvSpPr/>
          <p:nvPr/>
        </p:nvSpPr>
        <p:spPr>
          <a:xfrm>
            <a:off x="2804020" y="2817958"/>
            <a:ext cx="3283585" cy="0"/>
          </a:xfrm>
          <a:custGeom>
            <a:avLst/>
            <a:gdLst/>
            <a:ahLst/>
            <a:cxnLst/>
            <a:rect l="l" t="t" r="r" b="b"/>
            <a:pathLst>
              <a:path w="3283585">
                <a:moveTo>
                  <a:pt x="0" y="0"/>
                </a:moveTo>
                <a:lnTo>
                  <a:pt x="3283496" y="0"/>
                </a:lnTo>
              </a:path>
            </a:pathLst>
          </a:custGeom>
          <a:ln w="4559">
            <a:solidFill>
              <a:srgbClr val="4D4D4F"/>
            </a:solidFill>
            <a:prstDash val="sysDash"/>
          </a:ln>
        </p:spPr>
        <p:txBody>
          <a:bodyPr wrap="square" lIns="0" tIns="0" rIns="0" bIns="0" rtlCol="0"/>
          <a:lstStyle/>
          <a:p>
            <a:endParaRPr/>
          </a:p>
        </p:txBody>
      </p:sp>
      <p:pic>
        <p:nvPicPr>
          <p:cNvPr id="65" name="object 65"/>
          <p:cNvPicPr/>
          <p:nvPr/>
        </p:nvPicPr>
        <p:blipFill>
          <a:blip r:embed="rId31" cstate="print"/>
          <a:stretch>
            <a:fillRect/>
          </a:stretch>
        </p:blipFill>
        <p:spPr>
          <a:xfrm>
            <a:off x="2810078" y="2908553"/>
            <a:ext cx="453669" cy="103530"/>
          </a:xfrm>
          <a:prstGeom prst="rect">
            <a:avLst/>
          </a:prstGeom>
        </p:spPr>
      </p:pic>
      <p:sp>
        <p:nvSpPr>
          <p:cNvPr id="66" name="object 66"/>
          <p:cNvSpPr/>
          <p:nvPr/>
        </p:nvSpPr>
        <p:spPr>
          <a:xfrm>
            <a:off x="2804020" y="3018929"/>
            <a:ext cx="3283585" cy="0"/>
          </a:xfrm>
          <a:custGeom>
            <a:avLst/>
            <a:gdLst/>
            <a:ahLst/>
            <a:cxnLst/>
            <a:rect l="l" t="t" r="r" b="b"/>
            <a:pathLst>
              <a:path w="3283585">
                <a:moveTo>
                  <a:pt x="0" y="0"/>
                </a:moveTo>
                <a:lnTo>
                  <a:pt x="3283496" y="0"/>
                </a:lnTo>
              </a:path>
            </a:pathLst>
          </a:custGeom>
          <a:ln w="4571">
            <a:solidFill>
              <a:srgbClr val="4D4D4F"/>
            </a:solidFill>
            <a:prstDash val="sysDash"/>
          </a:ln>
        </p:spPr>
        <p:txBody>
          <a:bodyPr wrap="square" lIns="0" tIns="0" rIns="0" bIns="0" rtlCol="0"/>
          <a:lstStyle/>
          <a:p>
            <a:endParaRPr/>
          </a:p>
        </p:txBody>
      </p:sp>
      <p:pic>
        <p:nvPicPr>
          <p:cNvPr id="67" name="object 67"/>
          <p:cNvPicPr/>
          <p:nvPr/>
        </p:nvPicPr>
        <p:blipFill>
          <a:blip r:embed="rId32" cstate="print"/>
          <a:stretch>
            <a:fillRect/>
          </a:stretch>
        </p:blipFill>
        <p:spPr>
          <a:xfrm>
            <a:off x="2810078" y="3109467"/>
            <a:ext cx="456704" cy="103530"/>
          </a:xfrm>
          <a:prstGeom prst="rect">
            <a:avLst/>
          </a:prstGeom>
        </p:spPr>
      </p:pic>
      <p:pic>
        <p:nvPicPr>
          <p:cNvPr id="68" name="object 68"/>
          <p:cNvPicPr/>
          <p:nvPr/>
        </p:nvPicPr>
        <p:blipFill>
          <a:blip r:embed="rId33" cstate="print"/>
          <a:stretch>
            <a:fillRect/>
          </a:stretch>
        </p:blipFill>
        <p:spPr>
          <a:xfrm>
            <a:off x="3397694" y="3107981"/>
            <a:ext cx="2440190" cy="106552"/>
          </a:xfrm>
          <a:prstGeom prst="rect">
            <a:avLst/>
          </a:prstGeom>
        </p:spPr>
      </p:pic>
      <p:sp>
        <p:nvSpPr>
          <p:cNvPr id="69" name="object 69"/>
          <p:cNvSpPr/>
          <p:nvPr/>
        </p:nvSpPr>
        <p:spPr>
          <a:xfrm>
            <a:off x="2804020" y="3219849"/>
            <a:ext cx="3283585" cy="0"/>
          </a:xfrm>
          <a:custGeom>
            <a:avLst/>
            <a:gdLst/>
            <a:ahLst/>
            <a:cxnLst/>
            <a:rect l="l" t="t" r="r" b="b"/>
            <a:pathLst>
              <a:path w="3283585">
                <a:moveTo>
                  <a:pt x="0" y="0"/>
                </a:moveTo>
                <a:lnTo>
                  <a:pt x="3283496" y="0"/>
                </a:lnTo>
              </a:path>
            </a:pathLst>
          </a:custGeom>
          <a:ln w="4559">
            <a:solidFill>
              <a:srgbClr val="4D4D4F"/>
            </a:solidFill>
            <a:prstDash val="sysDash"/>
          </a:ln>
        </p:spPr>
        <p:txBody>
          <a:bodyPr wrap="square" lIns="0" tIns="0" rIns="0" bIns="0" rtlCol="0"/>
          <a:lstStyle/>
          <a:p>
            <a:endParaRPr/>
          </a:p>
        </p:txBody>
      </p:sp>
      <p:pic>
        <p:nvPicPr>
          <p:cNvPr id="70" name="object 70"/>
          <p:cNvPicPr/>
          <p:nvPr/>
        </p:nvPicPr>
        <p:blipFill>
          <a:blip r:embed="rId34" cstate="print"/>
          <a:stretch>
            <a:fillRect/>
          </a:stretch>
        </p:blipFill>
        <p:spPr>
          <a:xfrm>
            <a:off x="3396157" y="3308895"/>
            <a:ext cx="220713" cy="106565"/>
          </a:xfrm>
          <a:prstGeom prst="rect">
            <a:avLst/>
          </a:prstGeom>
        </p:spPr>
      </p:pic>
      <p:grpSp>
        <p:nvGrpSpPr>
          <p:cNvPr id="71" name="object 71"/>
          <p:cNvGrpSpPr/>
          <p:nvPr/>
        </p:nvGrpSpPr>
        <p:grpSpPr>
          <a:xfrm>
            <a:off x="2804020" y="3308895"/>
            <a:ext cx="3283585" cy="114300"/>
            <a:chOff x="2804020" y="3308895"/>
            <a:chExt cx="3283585" cy="114300"/>
          </a:xfrm>
        </p:grpSpPr>
        <p:sp>
          <p:nvSpPr>
            <p:cNvPr id="72" name="object 72"/>
            <p:cNvSpPr/>
            <p:nvPr/>
          </p:nvSpPr>
          <p:spPr>
            <a:xfrm>
              <a:off x="5976391" y="3308895"/>
              <a:ext cx="40005" cy="106680"/>
            </a:xfrm>
            <a:custGeom>
              <a:avLst/>
              <a:gdLst/>
              <a:ahLst/>
              <a:cxnLst/>
              <a:rect l="l" t="t" r="r" b="b"/>
              <a:pathLst>
                <a:path w="40004" h="106679">
                  <a:moveTo>
                    <a:pt x="4559" y="106565"/>
                  </a:moveTo>
                  <a:lnTo>
                    <a:pt x="1536" y="106565"/>
                  </a:lnTo>
                  <a:lnTo>
                    <a:pt x="1536" y="105016"/>
                  </a:lnTo>
                  <a:lnTo>
                    <a:pt x="0" y="103530"/>
                  </a:lnTo>
                  <a:lnTo>
                    <a:pt x="1536" y="101993"/>
                  </a:lnTo>
                  <a:lnTo>
                    <a:pt x="3022" y="101993"/>
                  </a:lnTo>
                  <a:lnTo>
                    <a:pt x="7645" y="98971"/>
                  </a:lnTo>
                  <a:lnTo>
                    <a:pt x="32609" y="63264"/>
                  </a:lnTo>
                  <a:lnTo>
                    <a:pt x="33489" y="53276"/>
                  </a:lnTo>
                  <a:lnTo>
                    <a:pt x="32609" y="43311"/>
                  </a:lnTo>
                  <a:lnTo>
                    <a:pt x="29871" y="34053"/>
                  </a:lnTo>
                  <a:lnTo>
                    <a:pt x="25137" y="25649"/>
                  </a:lnTo>
                  <a:lnTo>
                    <a:pt x="18262" y="18249"/>
                  </a:lnTo>
                  <a:lnTo>
                    <a:pt x="12204" y="12204"/>
                  </a:lnTo>
                  <a:lnTo>
                    <a:pt x="7645" y="7594"/>
                  </a:lnTo>
                  <a:lnTo>
                    <a:pt x="3022" y="6096"/>
                  </a:lnTo>
                  <a:lnTo>
                    <a:pt x="1536" y="4559"/>
                  </a:lnTo>
                  <a:lnTo>
                    <a:pt x="0" y="3022"/>
                  </a:lnTo>
                  <a:lnTo>
                    <a:pt x="1536" y="1536"/>
                  </a:lnTo>
                  <a:lnTo>
                    <a:pt x="1536" y="0"/>
                  </a:lnTo>
                  <a:lnTo>
                    <a:pt x="3022" y="0"/>
                  </a:lnTo>
                  <a:lnTo>
                    <a:pt x="4559" y="1536"/>
                  </a:lnTo>
                  <a:lnTo>
                    <a:pt x="12204" y="4559"/>
                  </a:lnTo>
                  <a:lnTo>
                    <a:pt x="18262" y="9131"/>
                  </a:lnTo>
                  <a:lnTo>
                    <a:pt x="38706" y="42407"/>
                  </a:lnTo>
                  <a:lnTo>
                    <a:pt x="39585" y="53276"/>
                  </a:lnTo>
                  <a:lnTo>
                    <a:pt x="38706" y="64368"/>
                  </a:lnTo>
                  <a:lnTo>
                    <a:pt x="35972" y="74596"/>
                  </a:lnTo>
                  <a:lnTo>
                    <a:pt x="31238" y="83676"/>
                  </a:lnTo>
                  <a:lnTo>
                    <a:pt x="24358" y="91325"/>
                  </a:lnTo>
                  <a:lnTo>
                    <a:pt x="12204" y="103530"/>
                  </a:lnTo>
                  <a:lnTo>
                    <a:pt x="4559" y="106565"/>
                  </a:lnTo>
                  <a:close/>
                </a:path>
              </a:pathLst>
            </a:custGeom>
            <a:solidFill>
              <a:srgbClr val="4D4D4F"/>
            </a:solidFill>
          </p:spPr>
          <p:txBody>
            <a:bodyPr wrap="square" lIns="0" tIns="0" rIns="0" bIns="0" rtlCol="0"/>
            <a:lstStyle/>
            <a:p>
              <a:endParaRPr/>
            </a:p>
          </p:txBody>
        </p:sp>
        <p:sp>
          <p:nvSpPr>
            <p:cNvPr id="73" name="object 73"/>
            <p:cNvSpPr/>
            <p:nvPr/>
          </p:nvSpPr>
          <p:spPr>
            <a:xfrm>
              <a:off x="2804020" y="3420763"/>
              <a:ext cx="3283585" cy="0"/>
            </a:xfrm>
            <a:custGeom>
              <a:avLst/>
              <a:gdLst/>
              <a:ahLst/>
              <a:cxnLst/>
              <a:rect l="l" t="t" r="r" b="b"/>
              <a:pathLst>
                <a:path w="3283585">
                  <a:moveTo>
                    <a:pt x="0" y="0"/>
                  </a:moveTo>
                  <a:lnTo>
                    <a:pt x="3283496" y="0"/>
                  </a:lnTo>
                </a:path>
              </a:pathLst>
            </a:custGeom>
            <a:ln w="4559">
              <a:solidFill>
                <a:srgbClr val="4D4D4F"/>
              </a:solidFill>
              <a:prstDash val="sysDash"/>
            </a:ln>
          </p:spPr>
          <p:txBody>
            <a:bodyPr wrap="square" lIns="0" tIns="0" rIns="0" bIns="0" rtlCol="0"/>
            <a:lstStyle/>
            <a:p>
              <a:endParaRPr/>
            </a:p>
          </p:txBody>
        </p:sp>
      </p:grpSp>
      <p:graphicFrame>
        <p:nvGraphicFramePr>
          <p:cNvPr id="74" name="object 74"/>
          <p:cNvGraphicFramePr>
            <a:graphicFrameLocks noGrp="1"/>
          </p:cNvGraphicFramePr>
          <p:nvPr/>
        </p:nvGraphicFramePr>
        <p:xfrm>
          <a:off x="1016888" y="1849043"/>
          <a:ext cx="5492749" cy="7256145"/>
        </p:xfrm>
        <a:graphic>
          <a:graphicData uri="http://schemas.openxmlformats.org/drawingml/2006/table">
            <a:tbl>
              <a:tblPr firstRow="1" bandRow="1">
                <a:tableStyleId>{2D5ABB26-0587-4C30-8999-92F81FD0307C}</a:tableStyleId>
              </a:tblPr>
              <a:tblGrid>
                <a:gridCol w="1723389">
                  <a:extLst>
                    <a:ext uri="{9D8B030D-6E8A-4147-A177-3AD203B41FA5}">
                      <a16:colId xmlns:a16="http://schemas.microsoft.com/office/drawing/2014/main" val="20000"/>
                    </a:ext>
                  </a:extLst>
                </a:gridCol>
                <a:gridCol w="3769360">
                  <a:extLst>
                    <a:ext uri="{9D8B030D-6E8A-4147-A177-3AD203B41FA5}">
                      <a16:colId xmlns:a16="http://schemas.microsoft.com/office/drawing/2014/main" val="20001"/>
                    </a:ext>
                  </a:extLst>
                </a:gridCol>
              </a:tblGrid>
              <a:tr h="1612265">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9525">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9525">
                      <a:solidFill>
                        <a:srgbClr val="4D4D4F"/>
                      </a:solidFill>
                      <a:prstDash val="solid"/>
                    </a:lnT>
                    <a:lnB w="6350">
                      <a:solidFill>
                        <a:srgbClr val="4D4D4F"/>
                      </a:solidFill>
                      <a:prstDash val="solid"/>
                    </a:lnB>
                  </a:tcPr>
                </a:tc>
                <a:extLst>
                  <a:ext uri="{0D108BD9-81ED-4DB2-BD59-A6C34878D82A}">
                    <a16:rowId xmlns:a16="http://schemas.microsoft.com/office/drawing/2014/main" val="10000"/>
                  </a:ext>
                </a:extLst>
              </a:tr>
              <a:tr h="221742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1"/>
                  </a:ext>
                </a:extLst>
              </a:tr>
              <a:tr h="261747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6350">
                      <a:solidFill>
                        <a:srgbClr val="4D4D4F"/>
                      </a:solidFill>
                      <a:prstDash val="solid"/>
                    </a:lnT>
                    <a:lnB w="9525">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6350">
                      <a:solidFill>
                        <a:srgbClr val="4D4D4F"/>
                      </a:solidFill>
                      <a:prstDash val="solid"/>
                    </a:lnT>
                    <a:lnB w="9525">
                      <a:solidFill>
                        <a:srgbClr val="4D4D4F"/>
                      </a:solidFill>
                      <a:prstDash val="solid"/>
                    </a:lnB>
                  </a:tcPr>
                </a:tc>
                <a:extLst>
                  <a:ext uri="{0D108BD9-81ED-4DB2-BD59-A6C34878D82A}">
                    <a16:rowId xmlns:a16="http://schemas.microsoft.com/office/drawing/2014/main" val="10002"/>
                  </a:ext>
                </a:extLst>
              </a:tr>
              <a:tr h="808990">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9525">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9525">
                      <a:solidFill>
                        <a:srgbClr val="4D4D4F"/>
                      </a:solidFill>
                      <a:prstDash val="solid"/>
                    </a:lnL>
                    <a:lnR w="9525">
                      <a:solidFill>
                        <a:srgbClr val="4D4D4F"/>
                      </a:solidFill>
                      <a:prstDash val="solid"/>
                    </a:lnR>
                    <a:lnT w="9525">
                      <a:solidFill>
                        <a:srgbClr val="4D4D4F"/>
                      </a:solidFill>
                      <a:prstDash val="solid"/>
                    </a:lnT>
                    <a:lnB w="6350">
                      <a:solidFill>
                        <a:srgbClr val="4D4D4F"/>
                      </a:solidFill>
                      <a:prstDash val="solid"/>
                    </a:lnB>
                  </a:tcPr>
                </a:tc>
                <a:extLst>
                  <a:ext uri="{0D108BD9-81ED-4DB2-BD59-A6C34878D82A}">
                    <a16:rowId xmlns:a16="http://schemas.microsoft.com/office/drawing/2014/main" val="10003"/>
                  </a:ext>
                </a:extLst>
              </a:tr>
            </a:tbl>
          </a:graphicData>
        </a:graphic>
      </p:graphicFrame>
      <p:pic>
        <p:nvPicPr>
          <p:cNvPr id="75" name="object 75"/>
          <p:cNvPicPr/>
          <p:nvPr/>
        </p:nvPicPr>
        <p:blipFill>
          <a:blip r:embed="rId35" cstate="print"/>
          <a:stretch>
            <a:fillRect/>
          </a:stretch>
        </p:blipFill>
        <p:spPr>
          <a:xfrm>
            <a:off x="1091450" y="3508323"/>
            <a:ext cx="1191920" cy="126352"/>
          </a:xfrm>
          <a:prstGeom prst="rect">
            <a:avLst/>
          </a:prstGeom>
        </p:spPr>
      </p:pic>
      <p:sp>
        <p:nvSpPr>
          <p:cNvPr id="76" name="object 76"/>
          <p:cNvSpPr/>
          <p:nvPr/>
        </p:nvSpPr>
        <p:spPr>
          <a:xfrm>
            <a:off x="2855760" y="3557041"/>
            <a:ext cx="33655" cy="32384"/>
          </a:xfrm>
          <a:custGeom>
            <a:avLst/>
            <a:gdLst/>
            <a:ahLst/>
            <a:cxnLst/>
            <a:rect l="l" t="t" r="r" b="b"/>
            <a:pathLst>
              <a:path w="33655" h="32385">
                <a:moveTo>
                  <a:pt x="21336" y="31953"/>
                </a:moveTo>
                <a:lnTo>
                  <a:pt x="12153" y="31953"/>
                </a:lnTo>
                <a:lnTo>
                  <a:pt x="9131" y="30416"/>
                </a:lnTo>
                <a:lnTo>
                  <a:pt x="4572" y="27381"/>
                </a:lnTo>
                <a:lnTo>
                  <a:pt x="1536" y="24358"/>
                </a:lnTo>
                <a:lnTo>
                  <a:pt x="0" y="19799"/>
                </a:lnTo>
                <a:lnTo>
                  <a:pt x="0" y="12153"/>
                </a:lnTo>
                <a:lnTo>
                  <a:pt x="1536" y="9131"/>
                </a:lnTo>
                <a:lnTo>
                  <a:pt x="4572" y="4559"/>
                </a:lnTo>
                <a:lnTo>
                  <a:pt x="9131" y="1485"/>
                </a:lnTo>
                <a:lnTo>
                  <a:pt x="12153" y="0"/>
                </a:lnTo>
                <a:lnTo>
                  <a:pt x="21336" y="0"/>
                </a:lnTo>
                <a:lnTo>
                  <a:pt x="24358" y="1485"/>
                </a:lnTo>
                <a:lnTo>
                  <a:pt x="31953" y="9131"/>
                </a:lnTo>
                <a:lnTo>
                  <a:pt x="33489" y="12153"/>
                </a:lnTo>
                <a:lnTo>
                  <a:pt x="33489" y="19799"/>
                </a:lnTo>
                <a:lnTo>
                  <a:pt x="31953" y="24358"/>
                </a:lnTo>
                <a:lnTo>
                  <a:pt x="27393" y="27381"/>
                </a:lnTo>
                <a:lnTo>
                  <a:pt x="24358" y="30416"/>
                </a:lnTo>
                <a:lnTo>
                  <a:pt x="21336" y="31953"/>
                </a:lnTo>
                <a:close/>
              </a:path>
            </a:pathLst>
          </a:custGeom>
          <a:solidFill>
            <a:srgbClr val="4D4D4F"/>
          </a:solidFill>
        </p:spPr>
        <p:txBody>
          <a:bodyPr wrap="square" lIns="0" tIns="0" rIns="0" bIns="0" rtlCol="0"/>
          <a:lstStyle/>
          <a:p>
            <a:endParaRPr/>
          </a:p>
        </p:txBody>
      </p:sp>
      <p:sp>
        <p:nvSpPr>
          <p:cNvPr id="77" name="object 77"/>
          <p:cNvSpPr/>
          <p:nvPr/>
        </p:nvSpPr>
        <p:spPr>
          <a:xfrm>
            <a:off x="2855760" y="3757955"/>
            <a:ext cx="33655" cy="32384"/>
          </a:xfrm>
          <a:custGeom>
            <a:avLst/>
            <a:gdLst/>
            <a:ahLst/>
            <a:cxnLst/>
            <a:rect l="l" t="t" r="r" b="b"/>
            <a:pathLst>
              <a:path w="33655" h="32385">
                <a:moveTo>
                  <a:pt x="21336" y="32004"/>
                </a:moveTo>
                <a:lnTo>
                  <a:pt x="12153" y="32004"/>
                </a:lnTo>
                <a:lnTo>
                  <a:pt x="9131" y="30467"/>
                </a:lnTo>
                <a:lnTo>
                  <a:pt x="4572" y="27393"/>
                </a:lnTo>
                <a:lnTo>
                  <a:pt x="1536" y="24358"/>
                </a:lnTo>
                <a:lnTo>
                  <a:pt x="0" y="19799"/>
                </a:lnTo>
                <a:lnTo>
                  <a:pt x="0" y="12204"/>
                </a:lnTo>
                <a:lnTo>
                  <a:pt x="1536" y="9131"/>
                </a:lnTo>
                <a:lnTo>
                  <a:pt x="4572" y="4572"/>
                </a:lnTo>
                <a:lnTo>
                  <a:pt x="9131" y="1536"/>
                </a:lnTo>
                <a:lnTo>
                  <a:pt x="12153" y="0"/>
                </a:lnTo>
                <a:lnTo>
                  <a:pt x="21336" y="0"/>
                </a:lnTo>
                <a:lnTo>
                  <a:pt x="24358" y="1536"/>
                </a:lnTo>
                <a:lnTo>
                  <a:pt x="31953" y="9131"/>
                </a:lnTo>
                <a:lnTo>
                  <a:pt x="33489" y="12204"/>
                </a:lnTo>
                <a:lnTo>
                  <a:pt x="33489" y="19799"/>
                </a:lnTo>
                <a:lnTo>
                  <a:pt x="31953" y="24358"/>
                </a:lnTo>
                <a:lnTo>
                  <a:pt x="27393" y="27393"/>
                </a:lnTo>
                <a:lnTo>
                  <a:pt x="24358" y="30467"/>
                </a:lnTo>
                <a:lnTo>
                  <a:pt x="21336" y="32004"/>
                </a:lnTo>
                <a:close/>
              </a:path>
            </a:pathLst>
          </a:custGeom>
          <a:solidFill>
            <a:srgbClr val="4D4D4F"/>
          </a:solidFill>
        </p:spPr>
        <p:txBody>
          <a:bodyPr wrap="square" lIns="0" tIns="0" rIns="0" bIns="0" rtlCol="0"/>
          <a:lstStyle/>
          <a:p>
            <a:endParaRPr/>
          </a:p>
        </p:txBody>
      </p:sp>
      <p:sp>
        <p:nvSpPr>
          <p:cNvPr id="78" name="object 78"/>
          <p:cNvSpPr/>
          <p:nvPr/>
        </p:nvSpPr>
        <p:spPr>
          <a:xfrm>
            <a:off x="2855760" y="3958932"/>
            <a:ext cx="33655" cy="32384"/>
          </a:xfrm>
          <a:custGeom>
            <a:avLst/>
            <a:gdLst/>
            <a:ahLst/>
            <a:cxnLst/>
            <a:rect l="l" t="t" r="r" b="b"/>
            <a:pathLst>
              <a:path w="33655" h="32385">
                <a:moveTo>
                  <a:pt x="21336" y="31940"/>
                </a:moveTo>
                <a:lnTo>
                  <a:pt x="12153" y="31940"/>
                </a:lnTo>
                <a:lnTo>
                  <a:pt x="9131" y="30403"/>
                </a:lnTo>
                <a:lnTo>
                  <a:pt x="4572" y="27381"/>
                </a:lnTo>
                <a:lnTo>
                  <a:pt x="1536" y="24358"/>
                </a:lnTo>
                <a:lnTo>
                  <a:pt x="0" y="19735"/>
                </a:lnTo>
                <a:lnTo>
                  <a:pt x="0" y="12153"/>
                </a:lnTo>
                <a:lnTo>
                  <a:pt x="1536" y="9118"/>
                </a:lnTo>
                <a:lnTo>
                  <a:pt x="4572" y="4559"/>
                </a:lnTo>
                <a:lnTo>
                  <a:pt x="9131" y="1485"/>
                </a:lnTo>
                <a:lnTo>
                  <a:pt x="12153" y="0"/>
                </a:lnTo>
                <a:lnTo>
                  <a:pt x="21336" y="0"/>
                </a:lnTo>
                <a:lnTo>
                  <a:pt x="24358" y="1485"/>
                </a:lnTo>
                <a:lnTo>
                  <a:pt x="27393" y="4559"/>
                </a:lnTo>
                <a:lnTo>
                  <a:pt x="31953" y="9118"/>
                </a:lnTo>
                <a:lnTo>
                  <a:pt x="33489" y="12153"/>
                </a:lnTo>
                <a:lnTo>
                  <a:pt x="33489" y="19735"/>
                </a:lnTo>
                <a:lnTo>
                  <a:pt x="31953" y="24358"/>
                </a:lnTo>
                <a:lnTo>
                  <a:pt x="27393" y="27381"/>
                </a:lnTo>
                <a:lnTo>
                  <a:pt x="24358" y="30403"/>
                </a:lnTo>
                <a:lnTo>
                  <a:pt x="21336" y="31940"/>
                </a:lnTo>
                <a:close/>
              </a:path>
            </a:pathLst>
          </a:custGeom>
          <a:solidFill>
            <a:srgbClr val="4D4D4F"/>
          </a:solidFill>
        </p:spPr>
        <p:txBody>
          <a:bodyPr wrap="square" lIns="0" tIns="0" rIns="0" bIns="0" rtlCol="0"/>
          <a:lstStyle/>
          <a:p>
            <a:endParaRPr/>
          </a:p>
        </p:txBody>
      </p:sp>
      <p:sp>
        <p:nvSpPr>
          <p:cNvPr id="79" name="object 79"/>
          <p:cNvSpPr/>
          <p:nvPr/>
        </p:nvSpPr>
        <p:spPr>
          <a:xfrm>
            <a:off x="2855760" y="4159846"/>
            <a:ext cx="33655" cy="32384"/>
          </a:xfrm>
          <a:custGeom>
            <a:avLst/>
            <a:gdLst/>
            <a:ahLst/>
            <a:cxnLst/>
            <a:rect l="l" t="t" r="r" b="b"/>
            <a:pathLst>
              <a:path w="33655" h="32385">
                <a:moveTo>
                  <a:pt x="21336" y="31940"/>
                </a:moveTo>
                <a:lnTo>
                  <a:pt x="12153" y="31940"/>
                </a:lnTo>
                <a:lnTo>
                  <a:pt x="9131" y="30454"/>
                </a:lnTo>
                <a:lnTo>
                  <a:pt x="4572" y="27381"/>
                </a:lnTo>
                <a:lnTo>
                  <a:pt x="1536" y="24358"/>
                </a:lnTo>
                <a:lnTo>
                  <a:pt x="0" y="19786"/>
                </a:lnTo>
                <a:lnTo>
                  <a:pt x="0" y="12153"/>
                </a:lnTo>
                <a:lnTo>
                  <a:pt x="1536" y="9131"/>
                </a:lnTo>
                <a:lnTo>
                  <a:pt x="4572" y="4559"/>
                </a:lnTo>
                <a:lnTo>
                  <a:pt x="9131" y="1536"/>
                </a:lnTo>
                <a:lnTo>
                  <a:pt x="12153" y="0"/>
                </a:lnTo>
                <a:lnTo>
                  <a:pt x="21336" y="0"/>
                </a:lnTo>
                <a:lnTo>
                  <a:pt x="24358" y="1536"/>
                </a:lnTo>
                <a:lnTo>
                  <a:pt x="31953" y="9131"/>
                </a:lnTo>
                <a:lnTo>
                  <a:pt x="33489" y="12153"/>
                </a:lnTo>
                <a:lnTo>
                  <a:pt x="33489" y="19786"/>
                </a:lnTo>
                <a:lnTo>
                  <a:pt x="31953" y="24358"/>
                </a:lnTo>
                <a:lnTo>
                  <a:pt x="27393" y="27381"/>
                </a:lnTo>
                <a:lnTo>
                  <a:pt x="24358" y="30454"/>
                </a:lnTo>
                <a:lnTo>
                  <a:pt x="21336" y="31940"/>
                </a:lnTo>
                <a:close/>
              </a:path>
            </a:pathLst>
          </a:custGeom>
          <a:solidFill>
            <a:srgbClr val="4D4D4F"/>
          </a:solidFill>
        </p:spPr>
        <p:txBody>
          <a:bodyPr wrap="square" lIns="0" tIns="0" rIns="0" bIns="0" rtlCol="0"/>
          <a:lstStyle/>
          <a:p>
            <a:endParaRPr/>
          </a:p>
        </p:txBody>
      </p:sp>
      <p:sp>
        <p:nvSpPr>
          <p:cNvPr id="80" name="object 80"/>
          <p:cNvSpPr/>
          <p:nvPr/>
        </p:nvSpPr>
        <p:spPr>
          <a:xfrm>
            <a:off x="2855760" y="4360760"/>
            <a:ext cx="33655" cy="32384"/>
          </a:xfrm>
          <a:custGeom>
            <a:avLst/>
            <a:gdLst/>
            <a:ahLst/>
            <a:cxnLst/>
            <a:rect l="l" t="t" r="r" b="b"/>
            <a:pathLst>
              <a:path w="33655" h="32385">
                <a:moveTo>
                  <a:pt x="21336" y="32003"/>
                </a:moveTo>
                <a:lnTo>
                  <a:pt x="12153" y="32003"/>
                </a:lnTo>
                <a:lnTo>
                  <a:pt x="9131" y="30467"/>
                </a:lnTo>
                <a:lnTo>
                  <a:pt x="4572" y="27431"/>
                </a:lnTo>
                <a:lnTo>
                  <a:pt x="1536" y="24358"/>
                </a:lnTo>
                <a:lnTo>
                  <a:pt x="0" y="19799"/>
                </a:lnTo>
                <a:lnTo>
                  <a:pt x="0" y="12204"/>
                </a:lnTo>
                <a:lnTo>
                  <a:pt x="1536" y="9131"/>
                </a:lnTo>
                <a:lnTo>
                  <a:pt x="4572" y="4571"/>
                </a:lnTo>
                <a:lnTo>
                  <a:pt x="9131" y="1536"/>
                </a:lnTo>
                <a:lnTo>
                  <a:pt x="12153" y="0"/>
                </a:lnTo>
                <a:lnTo>
                  <a:pt x="21336" y="0"/>
                </a:lnTo>
                <a:lnTo>
                  <a:pt x="24358" y="1536"/>
                </a:lnTo>
                <a:lnTo>
                  <a:pt x="31953" y="9131"/>
                </a:lnTo>
                <a:lnTo>
                  <a:pt x="33489" y="12204"/>
                </a:lnTo>
                <a:lnTo>
                  <a:pt x="33489" y="19799"/>
                </a:lnTo>
                <a:lnTo>
                  <a:pt x="31953" y="24358"/>
                </a:lnTo>
                <a:lnTo>
                  <a:pt x="27393" y="27431"/>
                </a:lnTo>
                <a:lnTo>
                  <a:pt x="24358" y="30467"/>
                </a:lnTo>
                <a:lnTo>
                  <a:pt x="21336" y="32003"/>
                </a:lnTo>
                <a:close/>
              </a:path>
            </a:pathLst>
          </a:custGeom>
          <a:solidFill>
            <a:srgbClr val="4D4D4F"/>
          </a:solidFill>
        </p:spPr>
        <p:txBody>
          <a:bodyPr wrap="square" lIns="0" tIns="0" rIns="0" bIns="0" rtlCol="0"/>
          <a:lstStyle/>
          <a:p>
            <a:endParaRPr/>
          </a:p>
        </p:txBody>
      </p:sp>
      <p:sp>
        <p:nvSpPr>
          <p:cNvPr id="81" name="object 81"/>
          <p:cNvSpPr/>
          <p:nvPr/>
        </p:nvSpPr>
        <p:spPr>
          <a:xfrm>
            <a:off x="2855760" y="4561725"/>
            <a:ext cx="33655" cy="32384"/>
          </a:xfrm>
          <a:custGeom>
            <a:avLst/>
            <a:gdLst/>
            <a:ahLst/>
            <a:cxnLst/>
            <a:rect l="l" t="t" r="r" b="b"/>
            <a:pathLst>
              <a:path w="33655" h="32385">
                <a:moveTo>
                  <a:pt x="21336" y="31953"/>
                </a:moveTo>
                <a:lnTo>
                  <a:pt x="12153" y="31953"/>
                </a:lnTo>
                <a:lnTo>
                  <a:pt x="9131" y="30416"/>
                </a:lnTo>
                <a:lnTo>
                  <a:pt x="4572" y="27393"/>
                </a:lnTo>
                <a:lnTo>
                  <a:pt x="1536" y="24358"/>
                </a:lnTo>
                <a:lnTo>
                  <a:pt x="0" y="19799"/>
                </a:lnTo>
                <a:lnTo>
                  <a:pt x="0" y="12153"/>
                </a:lnTo>
                <a:lnTo>
                  <a:pt x="1536" y="9131"/>
                </a:lnTo>
                <a:lnTo>
                  <a:pt x="4572" y="4572"/>
                </a:lnTo>
                <a:lnTo>
                  <a:pt x="9131" y="1498"/>
                </a:lnTo>
                <a:lnTo>
                  <a:pt x="12153" y="0"/>
                </a:lnTo>
                <a:lnTo>
                  <a:pt x="21336" y="0"/>
                </a:lnTo>
                <a:lnTo>
                  <a:pt x="24358" y="1498"/>
                </a:lnTo>
                <a:lnTo>
                  <a:pt x="27393" y="4572"/>
                </a:lnTo>
                <a:lnTo>
                  <a:pt x="31953" y="9131"/>
                </a:lnTo>
                <a:lnTo>
                  <a:pt x="33489" y="12153"/>
                </a:lnTo>
                <a:lnTo>
                  <a:pt x="33489" y="19799"/>
                </a:lnTo>
                <a:lnTo>
                  <a:pt x="31953" y="24358"/>
                </a:lnTo>
                <a:lnTo>
                  <a:pt x="27393" y="27393"/>
                </a:lnTo>
                <a:lnTo>
                  <a:pt x="24358" y="30416"/>
                </a:lnTo>
                <a:lnTo>
                  <a:pt x="21336" y="31953"/>
                </a:lnTo>
                <a:close/>
              </a:path>
            </a:pathLst>
          </a:custGeom>
          <a:solidFill>
            <a:srgbClr val="4D4D4F"/>
          </a:solidFill>
        </p:spPr>
        <p:txBody>
          <a:bodyPr wrap="square" lIns="0" tIns="0" rIns="0" bIns="0" rtlCol="0"/>
          <a:lstStyle/>
          <a:p>
            <a:endParaRPr/>
          </a:p>
        </p:txBody>
      </p:sp>
      <p:sp>
        <p:nvSpPr>
          <p:cNvPr id="82" name="object 82"/>
          <p:cNvSpPr/>
          <p:nvPr/>
        </p:nvSpPr>
        <p:spPr>
          <a:xfrm>
            <a:off x="2855760" y="4762652"/>
            <a:ext cx="33655" cy="32384"/>
          </a:xfrm>
          <a:custGeom>
            <a:avLst/>
            <a:gdLst/>
            <a:ahLst/>
            <a:cxnLst/>
            <a:rect l="l" t="t" r="r" b="b"/>
            <a:pathLst>
              <a:path w="33655" h="32385">
                <a:moveTo>
                  <a:pt x="21336" y="31991"/>
                </a:moveTo>
                <a:lnTo>
                  <a:pt x="12153" y="31991"/>
                </a:lnTo>
                <a:lnTo>
                  <a:pt x="9131" y="30454"/>
                </a:lnTo>
                <a:lnTo>
                  <a:pt x="4572" y="27432"/>
                </a:lnTo>
                <a:lnTo>
                  <a:pt x="1536" y="24358"/>
                </a:lnTo>
                <a:lnTo>
                  <a:pt x="0" y="19786"/>
                </a:lnTo>
                <a:lnTo>
                  <a:pt x="0" y="12204"/>
                </a:lnTo>
                <a:lnTo>
                  <a:pt x="1536" y="9118"/>
                </a:lnTo>
                <a:lnTo>
                  <a:pt x="4572" y="4559"/>
                </a:lnTo>
                <a:lnTo>
                  <a:pt x="9131" y="1536"/>
                </a:lnTo>
                <a:lnTo>
                  <a:pt x="12153" y="0"/>
                </a:lnTo>
                <a:lnTo>
                  <a:pt x="21336" y="0"/>
                </a:lnTo>
                <a:lnTo>
                  <a:pt x="24358" y="1536"/>
                </a:lnTo>
                <a:lnTo>
                  <a:pt x="31953" y="9118"/>
                </a:lnTo>
                <a:lnTo>
                  <a:pt x="33489" y="12204"/>
                </a:lnTo>
                <a:lnTo>
                  <a:pt x="33489" y="19786"/>
                </a:lnTo>
                <a:lnTo>
                  <a:pt x="31953" y="24358"/>
                </a:lnTo>
                <a:lnTo>
                  <a:pt x="27393" y="27432"/>
                </a:lnTo>
                <a:lnTo>
                  <a:pt x="24358" y="30454"/>
                </a:lnTo>
                <a:lnTo>
                  <a:pt x="21336" y="31991"/>
                </a:lnTo>
                <a:close/>
              </a:path>
            </a:pathLst>
          </a:custGeom>
          <a:solidFill>
            <a:srgbClr val="4D4D4F"/>
          </a:solidFill>
        </p:spPr>
        <p:txBody>
          <a:bodyPr wrap="square" lIns="0" tIns="0" rIns="0" bIns="0" rtlCol="0"/>
          <a:lstStyle/>
          <a:p>
            <a:endParaRPr/>
          </a:p>
        </p:txBody>
      </p:sp>
      <p:sp>
        <p:nvSpPr>
          <p:cNvPr id="83" name="object 83"/>
          <p:cNvSpPr/>
          <p:nvPr/>
        </p:nvSpPr>
        <p:spPr>
          <a:xfrm>
            <a:off x="2855760" y="4963616"/>
            <a:ext cx="33655" cy="32384"/>
          </a:xfrm>
          <a:custGeom>
            <a:avLst/>
            <a:gdLst/>
            <a:ahLst/>
            <a:cxnLst/>
            <a:rect l="l" t="t" r="r" b="b"/>
            <a:pathLst>
              <a:path w="33655" h="32385">
                <a:moveTo>
                  <a:pt x="21336" y="31953"/>
                </a:moveTo>
                <a:lnTo>
                  <a:pt x="12153" y="31953"/>
                </a:lnTo>
                <a:lnTo>
                  <a:pt x="9131" y="30403"/>
                </a:lnTo>
                <a:lnTo>
                  <a:pt x="4572" y="27381"/>
                </a:lnTo>
                <a:lnTo>
                  <a:pt x="1536" y="24358"/>
                </a:lnTo>
                <a:lnTo>
                  <a:pt x="0" y="19799"/>
                </a:lnTo>
                <a:lnTo>
                  <a:pt x="0" y="12153"/>
                </a:lnTo>
                <a:lnTo>
                  <a:pt x="1536" y="9131"/>
                </a:lnTo>
                <a:lnTo>
                  <a:pt x="4572" y="4559"/>
                </a:lnTo>
                <a:lnTo>
                  <a:pt x="9131" y="1485"/>
                </a:lnTo>
                <a:lnTo>
                  <a:pt x="12153" y="0"/>
                </a:lnTo>
                <a:lnTo>
                  <a:pt x="21336" y="0"/>
                </a:lnTo>
                <a:lnTo>
                  <a:pt x="24358" y="1485"/>
                </a:lnTo>
                <a:lnTo>
                  <a:pt x="31953" y="9131"/>
                </a:lnTo>
                <a:lnTo>
                  <a:pt x="33489" y="12153"/>
                </a:lnTo>
                <a:lnTo>
                  <a:pt x="33489" y="19799"/>
                </a:lnTo>
                <a:lnTo>
                  <a:pt x="31953" y="24358"/>
                </a:lnTo>
                <a:lnTo>
                  <a:pt x="27393" y="27381"/>
                </a:lnTo>
                <a:lnTo>
                  <a:pt x="24358" y="30403"/>
                </a:lnTo>
                <a:lnTo>
                  <a:pt x="21336" y="31953"/>
                </a:lnTo>
                <a:close/>
              </a:path>
            </a:pathLst>
          </a:custGeom>
          <a:solidFill>
            <a:srgbClr val="4D4D4F"/>
          </a:solidFill>
        </p:spPr>
        <p:txBody>
          <a:bodyPr wrap="square" lIns="0" tIns="0" rIns="0" bIns="0" rtlCol="0"/>
          <a:lstStyle/>
          <a:p>
            <a:endParaRPr/>
          </a:p>
        </p:txBody>
      </p:sp>
      <p:sp>
        <p:nvSpPr>
          <p:cNvPr id="84" name="object 84"/>
          <p:cNvSpPr/>
          <p:nvPr/>
        </p:nvSpPr>
        <p:spPr>
          <a:xfrm>
            <a:off x="2855760" y="5164530"/>
            <a:ext cx="33655" cy="32384"/>
          </a:xfrm>
          <a:custGeom>
            <a:avLst/>
            <a:gdLst/>
            <a:ahLst/>
            <a:cxnLst/>
            <a:rect l="l" t="t" r="r" b="b"/>
            <a:pathLst>
              <a:path w="33655" h="32385">
                <a:moveTo>
                  <a:pt x="21336" y="31953"/>
                </a:moveTo>
                <a:lnTo>
                  <a:pt x="12153" y="31953"/>
                </a:lnTo>
                <a:lnTo>
                  <a:pt x="9131" y="30467"/>
                </a:lnTo>
                <a:lnTo>
                  <a:pt x="4572" y="27381"/>
                </a:lnTo>
                <a:lnTo>
                  <a:pt x="1536" y="24358"/>
                </a:lnTo>
                <a:lnTo>
                  <a:pt x="0" y="19799"/>
                </a:lnTo>
                <a:lnTo>
                  <a:pt x="0" y="12204"/>
                </a:lnTo>
                <a:lnTo>
                  <a:pt x="1536" y="9131"/>
                </a:lnTo>
                <a:lnTo>
                  <a:pt x="4572" y="4572"/>
                </a:lnTo>
                <a:lnTo>
                  <a:pt x="9131" y="1536"/>
                </a:lnTo>
                <a:lnTo>
                  <a:pt x="12153" y="0"/>
                </a:lnTo>
                <a:lnTo>
                  <a:pt x="21336" y="0"/>
                </a:lnTo>
                <a:lnTo>
                  <a:pt x="24358" y="1536"/>
                </a:lnTo>
                <a:lnTo>
                  <a:pt x="31953" y="9131"/>
                </a:lnTo>
                <a:lnTo>
                  <a:pt x="33489" y="12204"/>
                </a:lnTo>
                <a:lnTo>
                  <a:pt x="33489" y="19799"/>
                </a:lnTo>
                <a:lnTo>
                  <a:pt x="31953" y="24358"/>
                </a:lnTo>
                <a:lnTo>
                  <a:pt x="27393" y="27381"/>
                </a:lnTo>
                <a:lnTo>
                  <a:pt x="24358" y="30467"/>
                </a:lnTo>
                <a:lnTo>
                  <a:pt x="21336" y="31953"/>
                </a:lnTo>
                <a:close/>
              </a:path>
            </a:pathLst>
          </a:custGeom>
          <a:solidFill>
            <a:srgbClr val="4D4D4F"/>
          </a:solidFill>
        </p:spPr>
        <p:txBody>
          <a:bodyPr wrap="square" lIns="0" tIns="0" rIns="0" bIns="0" rtlCol="0"/>
          <a:lstStyle/>
          <a:p>
            <a:endParaRPr/>
          </a:p>
        </p:txBody>
      </p:sp>
      <p:sp>
        <p:nvSpPr>
          <p:cNvPr id="85" name="object 85"/>
          <p:cNvSpPr/>
          <p:nvPr/>
        </p:nvSpPr>
        <p:spPr>
          <a:xfrm>
            <a:off x="2855760" y="5365457"/>
            <a:ext cx="33655" cy="32384"/>
          </a:xfrm>
          <a:custGeom>
            <a:avLst/>
            <a:gdLst/>
            <a:ahLst/>
            <a:cxnLst/>
            <a:rect l="l" t="t" r="r" b="b"/>
            <a:pathLst>
              <a:path w="33655" h="32385">
                <a:moveTo>
                  <a:pt x="21336" y="31991"/>
                </a:moveTo>
                <a:lnTo>
                  <a:pt x="12153" y="31991"/>
                </a:lnTo>
                <a:lnTo>
                  <a:pt x="9131" y="30454"/>
                </a:lnTo>
                <a:lnTo>
                  <a:pt x="4572" y="27432"/>
                </a:lnTo>
                <a:lnTo>
                  <a:pt x="1536" y="24358"/>
                </a:lnTo>
                <a:lnTo>
                  <a:pt x="0" y="19786"/>
                </a:lnTo>
                <a:lnTo>
                  <a:pt x="0" y="12204"/>
                </a:lnTo>
                <a:lnTo>
                  <a:pt x="1536" y="9169"/>
                </a:lnTo>
                <a:lnTo>
                  <a:pt x="4572" y="4559"/>
                </a:lnTo>
                <a:lnTo>
                  <a:pt x="9131" y="1536"/>
                </a:lnTo>
                <a:lnTo>
                  <a:pt x="12153" y="0"/>
                </a:lnTo>
                <a:lnTo>
                  <a:pt x="21336" y="0"/>
                </a:lnTo>
                <a:lnTo>
                  <a:pt x="24358" y="1536"/>
                </a:lnTo>
                <a:lnTo>
                  <a:pt x="27393" y="4559"/>
                </a:lnTo>
                <a:lnTo>
                  <a:pt x="31953" y="9169"/>
                </a:lnTo>
                <a:lnTo>
                  <a:pt x="33489" y="12204"/>
                </a:lnTo>
                <a:lnTo>
                  <a:pt x="33489" y="19786"/>
                </a:lnTo>
                <a:lnTo>
                  <a:pt x="31953" y="24358"/>
                </a:lnTo>
                <a:lnTo>
                  <a:pt x="27393" y="27432"/>
                </a:lnTo>
                <a:lnTo>
                  <a:pt x="24358" y="30454"/>
                </a:lnTo>
                <a:lnTo>
                  <a:pt x="21336" y="31991"/>
                </a:lnTo>
                <a:close/>
              </a:path>
            </a:pathLst>
          </a:custGeom>
          <a:solidFill>
            <a:srgbClr val="4D4D4F"/>
          </a:solidFill>
        </p:spPr>
        <p:txBody>
          <a:bodyPr wrap="square" lIns="0" tIns="0" rIns="0" bIns="0" rtlCol="0"/>
          <a:lstStyle/>
          <a:p>
            <a:endParaRPr/>
          </a:p>
        </p:txBody>
      </p:sp>
      <p:sp>
        <p:nvSpPr>
          <p:cNvPr id="86" name="object 86"/>
          <p:cNvSpPr/>
          <p:nvPr/>
        </p:nvSpPr>
        <p:spPr>
          <a:xfrm>
            <a:off x="2855760" y="5566422"/>
            <a:ext cx="33655" cy="32384"/>
          </a:xfrm>
          <a:custGeom>
            <a:avLst/>
            <a:gdLst/>
            <a:ahLst/>
            <a:cxnLst/>
            <a:rect l="l" t="t" r="r" b="b"/>
            <a:pathLst>
              <a:path w="33655" h="32385">
                <a:moveTo>
                  <a:pt x="21336" y="31940"/>
                </a:moveTo>
                <a:lnTo>
                  <a:pt x="12153" y="31940"/>
                </a:lnTo>
                <a:lnTo>
                  <a:pt x="9131" y="30454"/>
                </a:lnTo>
                <a:lnTo>
                  <a:pt x="4572" y="27381"/>
                </a:lnTo>
                <a:lnTo>
                  <a:pt x="1536" y="24358"/>
                </a:lnTo>
                <a:lnTo>
                  <a:pt x="0" y="19786"/>
                </a:lnTo>
                <a:lnTo>
                  <a:pt x="0" y="12153"/>
                </a:lnTo>
                <a:lnTo>
                  <a:pt x="1536" y="9131"/>
                </a:lnTo>
                <a:lnTo>
                  <a:pt x="4572" y="4559"/>
                </a:lnTo>
                <a:lnTo>
                  <a:pt x="9131" y="1536"/>
                </a:lnTo>
                <a:lnTo>
                  <a:pt x="12153" y="0"/>
                </a:lnTo>
                <a:lnTo>
                  <a:pt x="21336" y="0"/>
                </a:lnTo>
                <a:lnTo>
                  <a:pt x="24358" y="1536"/>
                </a:lnTo>
                <a:lnTo>
                  <a:pt x="31953" y="9131"/>
                </a:lnTo>
                <a:lnTo>
                  <a:pt x="33489" y="12153"/>
                </a:lnTo>
                <a:lnTo>
                  <a:pt x="33489" y="19786"/>
                </a:lnTo>
                <a:lnTo>
                  <a:pt x="31953" y="24358"/>
                </a:lnTo>
                <a:lnTo>
                  <a:pt x="27393" y="27381"/>
                </a:lnTo>
                <a:lnTo>
                  <a:pt x="24358" y="30454"/>
                </a:lnTo>
                <a:lnTo>
                  <a:pt x="21336" y="31940"/>
                </a:lnTo>
                <a:close/>
              </a:path>
            </a:pathLst>
          </a:custGeom>
          <a:solidFill>
            <a:srgbClr val="4D4D4F"/>
          </a:solidFill>
        </p:spPr>
        <p:txBody>
          <a:bodyPr wrap="square" lIns="0" tIns="0" rIns="0" bIns="0" rtlCol="0"/>
          <a:lstStyle/>
          <a:p>
            <a:endParaRPr/>
          </a:p>
        </p:txBody>
      </p:sp>
      <p:pic>
        <p:nvPicPr>
          <p:cNvPr id="87" name="object 87"/>
          <p:cNvPicPr/>
          <p:nvPr/>
        </p:nvPicPr>
        <p:blipFill>
          <a:blip r:embed="rId36" cstate="print"/>
          <a:stretch>
            <a:fillRect/>
          </a:stretch>
        </p:blipFill>
        <p:spPr>
          <a:xfrm>
            <a:off x="1092987" y="5727750"/>
            <a:ext cx="653059" cy="120307"/>
          </a:xfrm>
          <a:prstGeom prst="rect">
            <a:avLst/>
          </a:prstGeom>
        </p:spPr>
      </p:pic>
      <p:pic>
        <p:nvPicPr>
          <p:cNvPr id="88" name="object 88"/>
          <p:cNvPicPr/>
          <p:nvPr/>
        </p:nvPicPr>
        <p:blipFill>
          <a:blip r:embed="rId37" cstate="print"/>
          <a:stretch>
            <a:fillRect/>
          </a:stretch>
        </p:blipFill>
        <p:spPr>
          <a:xfrm>
            <a:off x="2810078" y="5733846"/>
            <a:ext cx="105067" cy="106565"/>
          </a:xfrm>
          <a:prstGeom prst="rect">
            <a:avLst/>
          </a:prstGeom>
        </p:spPr>
      </p:pic>
      <p:pic>
        <p:nvPicPr>
          <p:cNvPr id="89" name="object 89"/>
          <p:cNvPicPr/>
          <p:nvPr/>
        </p:nvPicPr>
        <p:blipFill>
          <a:blip r:embed="rId38" cstate="print"/>
          <a:stretch>
            <a:fillRect/>
          </a:stretch>
        </p:blipFill>
        <p:spPr>
          <a:xfrm>
            <a:off x="2991243" y="5934824"/>
            <a:ext cx="2673108" cy="106552"/>
          </a:xfrm>
          <a:prstGeom prst="rect">
            <a:avLst/>
          </a:prstGeom>
        </p:spPr>
      </p:pic>
      <p:pic>
        <p:nvPicPr>
          <p:cNvPr id="90" name="object 90"/>
          <p:cNvPicPr/>
          <p:nvPr/>
        </p:nvPicPr>
        <p:blipFill>
          <a:blip r:embed="rId39" cstate="print"/>
          <a:stretch>
            <a:fillRect/>
          </a:stretch>
        </p:blipFill>
        <p:spPr>
          <a:xfrm>
            <a:off x="3012579" y="5735383"/>
            <a:ext cx="919403" cy="105028"/>
          </a:xfrm>
          <a:prstGeom prst="rect">
            <a:avLst/>
          </a:prstGeom>
        </p:spPr>
      </p:pic>
      <p:pic>
        <p:nvPicPr>
          <p:cNvPr id="91" name="object 91"/>
          <p:cNvPicPr/>
          <p:nvPr/>
        </p:nvPicPr>
        <p:blipFill>
          <a:blip r:embed="rId40" cstate="print"/>
          <a:stretch>
            <a:fillRect/>
          </a:stretch>
        </p:blipFill>
        <p:spPr>
          <a:xfrm>
            <a:off x="2810078" y="6336651"/>
            <a:ext cx="105067" cy="106565"/>
          </a:xfrm>
          <a:prstGeom prst="rect">
            <a:avLst/>
          </a:prstGeom>
        </p:spPr>
      </p:pic>
      <p:pic>
        <p:nvPicPr>
          <p:cNvPr id="92" name="object 92"/>
          <p:cNvPicPr/>
          <p:nvPr/>
        </p:nvPicPr>
        <p:blipFill>
          <a:blip r:embed="rId41" cstate="print"/>
          <a:stretch>
            <a:fillRect/>
          </a:stretch>
        </p:blipFill>
        <p:spPr>
          <a:xfrm>
            <a:off x="3009506" y="6335166"/>
            <a:ext cx="1630362" cy="109588"/>
          </a:xfrm>
          <a:prstGeom prst="rect">
            <a:avLst/>
          </a:prstGeom>
        </p:spPr>
      </p:pic>
      <p:pic>
        <p:nvPicPr>
          <p:cNvPr id="93" name="object 93"/>
          <p:cNvPicPr/>
          <p:nvPr/>
        </p:nvPicPr>
        <p:blipFill>
          <a:blip r:embed="rId42" cstate="print"/>
          <a:stretch>
            <a:fillRect/>
          </a:stretch>
        </p:blipFill>
        <p:spPr>
          <a:xfrm>
            <a:off x="2991243" y="6537617"/>
            <a:ext cx="1383753" cy="106565"/>
          </a:xfrm>
          <a:prstGeom prst="rect">
            <a:avLst/>
          </a:prstGeom>
        </p:spPr>
      </p:pic>
      <p:pic>
        <p:nvPicPr>
          <p:cNvPr id="94" name="object 94"/>
          <p:cNvPicPr/>
          <p:nvPr/>
        </p:nvPicPr>
        <p:blipFill>
          <a:blip r:embed="rId43" cstate="print"/>
          <a:stretch>
            <a:fillRect/>
          </a:stretch>
        </p:blipFill>
        <p:spPr>
          <a:xfrm>
            <a:off x="2810202" y="6939508"/>
            <a:ext cx="104822" cy="106565"/>
          </a:xfrm>
          <a:prstGeom prst="rect">
            <a:avLst/>
          </a:prstGeom>
        </p:spPr>
      </p:pic>
      <p:sp>
        <p:nvSpPr>
          <p:cNvPr id="95" name="object 95"/>
          <p:cNvSpPr/>
          <p:nvPr/>
        </p:nvSpPr>
        <p:spPr>
          <a:xfrm>
            <a:off x="3012579" y="6940994"/>
            <a:ext cx="294005" cy="104139"/>
          </a:xfrm>
          <a:custGeom>
            <a:avLst/>
            <a:gdLst/>
            <a:ahLst/>
            <a:cxnLst/>
            <a:rect l="l" t="t" r="r" b="b"/>
            <a:pathLst>
              <a:path w="294004" h="104140">
                <a:moveTo>
                  <a:pt x="260299" y="36563"/>
                </a:moveTo>
                <a:lnTo>
                  <a:pt x="257225" y="36563"/>
                </a:lnTo>
                <a:lnTo>
                  <a:pt x="257225" y="32003"/>
                </a:lnTo>
                <a:lnTo>
                  <a:pt x="258762" y="30467"/>
                </a:lnTo>
                <a:lnTo>
                  <a:pt x="266357" y="28917"/>
                </a:lnTo>
                <a:lnTo>
                  <a:pt x="273989" y="25895"/>
                </a:lnTo>
                <a:lnTo>
                  <a:pt x="278561" y="22872"/>
                </a:lnTo>
                <a:lnTo>
                  <a:pt x="283121" y="18313"/>
                </a:lnTo>
                <a:lnTo>
                  <a:pt x="286143" y="13741"/>
                </a:lnTo>
                <a:lnTo>
                  <a:pt x="286143" y="7645"/>
                </a:lnTo>
                <a:lnTo>
                  <a:pt x="287680" y="6108"/>
                </a:lnTo>
                <a:lnTo>
                  <a:pt x="292252" y="6108"/>
                </a:lnTo>
                <a:lnTo>
                  <a:pt x="293789" y="7645"/>
                </a:lnTo>
                <a:lnTo>
                  <a:pt x="293789" y="27432"/>
                </a:lnTo>
                <a:lnTo>
                  <a:pt x="284657" y="27432"/>
                </a:lnTo>
                <a:lnTo>
                  <a:pt x="279773" y="30571"/>
                </a:lnTo>
                <a:lnTo>
                  <a:pt x="274173" y="33135"/>
                </a:lnTo>
                <a:lnTo>
                  <a:pt x="267727" y="35131"/>
                </a:lnTo>
                <a:lnTo>
                  <a:pt x="260299" y="36563"/>
                </a:lnTo>
                <a:close/>
              </a:path>
              <a:path w="294004" h="104140">
                <a:moveTo>
                  <a:pt x="292252" y="97434"/>
                </a:moveTo>
                <a:lnTo>
                  <a:pt x="286143" y="97434"/>
                </a:lnTo>
                <a:lnTo>
                  <a:pt x="284657" y="95948"/>
                </a:lnTo>
                <a:lnTo>
                  <a:pt x="284657" y="27432"/>
                </a:lnTo>
                <a:lnTo>
                  <a:pt x="293789" y="27432"/>
                </a:lnTo>
                <a:lnTo>
                  <a:pt x="293789" y="95948"/>
                </a:lnTo>
                <a:lnTo>
                  <a:pt x="292252" y="97434"/>
                </a:lnTo>
                <a:close/>
              </a:path>
              <a:path w="294004" h="104140">
                <a:moveTo>
                  <a:pt x="213067" y="100507"/>
                </a:moveTo>
                <a:lnTo>
                  <a:pt x="123278" y="100507"/>
                </a:lnTo>
                <a:lnTo>
                  <a:pt x="121742" y="98971"/>
                </a:lnTo>
                <a:lnTo>
                  <a:pt x="120256" y="97434"/>
                </a:lnTo>
                <a:lnTo>
                  <a:pt x="120256" y="7645"/>
                </a:lnTo>
                <a:lnTo>
                  <a:pt x="121742" y="6108"/>
                </a:lnTo>
                <a:lnTo>
                  <a:pt x="123278" y="4572"/>
                </a:lnTo>
                <a:lnTo>
                  <a:pt x="213067" y="4572"/>
                </a:lnTo>
                <a:lnTo>
                  <a:pt x="216141" y="7645"/>
                </a:lnTo>
                <a:lnTo>
                  <a:pt x="216141" y="10668"/>
                </a:lnTo>
                <a:lnTo>
                  <a:pt x="127838" y="10668"/>
                </a:lnTo>
                <a:lnTo>
                  <a:pt x="127838" y="94411"/>
                </a:lnTo>
                <a:lnTo>
                  <a:pt x="216141" y="94411"/>
                </a:lnTo>
                <a:lnTo>
                  <a:pt x="216141" y="97434"/>
                </a:lnTo>
                <a:lnTo>
                  <a:pt x="213067" y="100507"/>
                </a:lnTo>
                <a:close/>
              </a:path>
              <a:path w="294004" h="104140">
                <a:moveTo>
                  <a:pt x="216141" y="94411"/>
                </a:moveTo>
                <a:lnTo>
                  <a:pt x="208508" y="94411"/>
                </a:lnTo>
                <a:lnTo>
                  <a:pt x="208508" y="10668"/>
                </a:lnTo>
                <a:lnTo>
                  <a:pt x="216141" y="10668"/>
                </a:lnTo>
                <a:lnTo>
                  <a:pt x="216141" y="94411"/>
                </a:lnTo>
                <a:close/>
              </a:path>
              <a:path w="294004" h="104140">
                <a:moveTo>
                  <a:pt x="190245" y="79184"/>
                </a:moveTo>
                <a:lnTo>
                  <a:pt x="146100" y="79184"/>
                </a:lnTo>
                <a:lnTo>
                  <a:pt x="144614" y="77635"/>
                </a:lnTo>
                <a:lnTo>
                  <a:pt x="143078" y="76149"/>
                </a:lnTo>
                <a:lnTo>
                  <a:pt x="141528" y="73075"/>
                </a:lnTo>
                <a:lnTo>
                  <a:pt x="141528" y="32003"/>
                </a:lnTo>
                <a:lnTo>
                  <a:pt x="147637" y="25895"/>
                </a:lnTo>
                <a:lnTo>
                  <a:pt x="188709" y="25895"/>
                </a:lnTo>
                <a:lnTo>
                  <a:pt x="190245" y="27432"/>
                </a:lnTo>
                <a:lnTo>
                  <a:pt x="191782" y="28917"/>
                </a:lnTo>
                <a:lnTo>
                  <a:pt x="193332" y="30467"/>
                </a:lnTo>
                <a:lnTo>
                  <a:pt x="194817" y="32003"/>
                </a:lnTo>
                <a:lnTo>
                  <a:pt x="149174" y="32003"/>
                </a:lnTo>
                <a:lnTo>
                  <a:pt x="147637" y="33489"/>
                </a:lnTo>
                <a:lnTo>
                  <a:pt x="147637" y="71589"/>
                </a:lnTo>
                <a:lnTo>
                  <a:pt x="149174" y="73075"/>
                </a:lnTo>
                <a:lnTo>
                  <a:pt x="194817" y="73075"/>
                </a:lnTo>
                <a:lnTo>
                  <a:pt x="193332" y="76149"/>
                </a:lnTo>
                <a:lnTo>
                  <a:pt x="191782" y="77635"/>
                </a:lnTo>
                <a:lnTo>
                  <a:pt x="190245" y="79184"/>
                </a:lnTo>
                <a:close/>
              </a:path>
              <a:path w="294004" h="104140">
                <a:moveTo>
                  <a:pt x="194817" y="73075"/>
                </a:moveTo>
                <a:lnTo>
                  <a:pt x="187223" y="73075"/>
                </a:lnTo>
                <a:lnTo>
                  <a:pt x="188709" y="71589"/>
                </a:lnTo>
                <a:lnTo>
                  <a:pt x="188709" y="33489"/>
                </a:lnTo>
                <a:lnTo>
                  <a:pt x="187223" y="32003"/>
                </a:lnTo>
                <a:lnTo>
                  <a:pt x="194817" y="32003"/>
                </a:lnTo>
                <a:lnTo>
                  <a:pt x="194817" y="73075"/>
                </a:lnTo>
                <a:close/>
              </a:path>
              <a:path w="294004" h="104140">
                <a:moveTo>
                  <a:pt x="4559" y="36563"/>
                </a:moveTo>
                <a:lnTo>
                  <a:pt x="1485" y="35026"/>
                </a:lnTo>
                <a:lnTo>
                  <a:pt x="1485" y="33489"/>
                </a:lnTo>
                <a:lnTo>
                  <a:pt x="0" y="32003"/>
                </a:lnTo>
                <a:lnTo>
                  <a:pt x="1485" y="28917"/>
                </a:lnTo>
                <a:lnTo>
                  <a:pt x="4559" y="28917"/>
                </a:lnTo>
                <a:lnTo>
                  <a:pt x="15677" y="24038"/>
                </a:lnTo>
                <a:lnTo>
                  <a:pt x="26239" y="18286"/>
                </a:lnTo>
                <a:lnTo>
                  <a:pt x="36232" y="11388"/>
                </a:lnTo>
                <a:lnTo>
                  <a:pt x="45643" y="3073"/>
                </a:lnTo>
                <a:lnTo>
                  <a:pt x="48666" y="1536"/>
                </a:lnTo>
                <a:lnTo>
                  <a:pt x="50203" y="0"/>
                </a:lnTo>
                <a:lnTo>
                  <a:pt x="54762" y="0"/>
                </a:lnTo>
                <a:lnTo>
                  <a:pt x="57848" y="1536"/>
                </a:lnTo>
                <a:lnTo>
                  <a:pt x="60871" y="3073"/>
                </a:lnTo>
                <a:lnTo>
                  <a:pt x="66470" y="7645"/>
                </a:lnTo>
                <a:lnTo>
                  <a:pt x="53225" y="7645"/>
                </a:lnTo>
                <a:lnTo>
                  <a:pt x="51739" y="9131"/>
                </a:lnTo>
                <a:lnTo>
                  <a:pt x="41416" y="16818"/>
                </a:lnTo>
                <a:lnTo>
                  <a:pt x="30800" y="23788"/>
                </a:lnTo>
                <a:lnTo>
                  <a:pt x="19617" y="29903"/>
                </a:lnTo>
                <a:lnTo>
                  <a:pt x="7594" y="35026"/>
                </a:lnTo>
                <a:lnTo>
                  <a:pt x="4559" y="36563"/>
                </a:lnTo>
                <a:close/>
              </a:path>
              <a:path w="294004" h="104140">
                <a:moveTo>
                  <a:pt x="101942" y="36563"/>
                </a:moveTo>
                <a:lnTo>
                  <a:pt x="98920" y="36563"/>
                </a:lnTo>
                <a:lnTo>
                  <a:pt x="95897" y="35026"/>
                </a:lnTo>
                <a:lnTo>
                  <a:pt x="87328" y="30773"/>
                </a:lnTo>
                <a:lnTo>
                  <a:pt x="77620" y="24945"/>
                </a:lnTo>
                <a:lnTo>
                  <a:pt x="66767" y="17685"/>
                </a:lnTo>
                <a:lnTo>
                  <a:pt x="54762" y="9131"/>
                </a:lnTo>
                <a:lnTo>
                  <a:pt x="54762" y="7645"/>
                </a:lnTo>
                <a:lnTo>
                  <a:pt x="66470" y="7645"/>
                </a:lnTo>
                <a:lnTo>
                  <a:pt x="70258" y="10738"/>
                </a:lnTo>
                <a:lnTo>
                  <a:pt x="80087" y="17543"/>
                </a:lnTo>
                <a:lnTo>
                  <a:pt x="90205" y="23202"/>
                </a:lnTo>
                <a:lnTo>
                  <a:pt x="100456" y="27432"/>
                </a:lnTo>
                <a:lnTo>
                  <a:pt x="103479" y="28917"/>
                </a:lnTo>
                <a:lnTo>
                  <a:pt x="105016" y="32003"/>
                </a:lnTo>
                <a:lnTo>
                  <a:pt x="103479" y="33489"/>
                </a:lnTo>
                <a:lnTo>
                  <a:pt x="101942" y="36563"/>
                </a:lnTo>
                <a:close/>
              </a:path>
              <a:path w="294004" h="104140">
                <a:moveTo>
                  <a:pt x="83692" y="38049"/>
                </a:moveTo>
                <a:lnTo>
                  <a:pt x="18249" y="38049"/>
                </a:lnTo>
                <a:lnTo>
                  <a:pt x="18249" y="33489"/>
                </a:lnTo>
                <a:lnTo>
                  <a:pt x="19748" y="32003"/>
                </a:lnTo>
                <a:lnTo>
                  <a:pt x="82207" y="32003"/>
                </a:lnTo>
                <a:lnTo>
                  <a:pt x="83692" y="33489"/>
                </a:lnTo>
                <a:lnTo>
                  <a:pt x="83692" y="38049"/>
                </a:lnTo>
                <a:close/>
              </a:path>
              <a:path w="294004" h="104140">
                <a:moveTo>
                  <a:pt x="41071" y="103543"/>
                </a:moveTo>
                <a:lnTo>
                  <a:pt x="33489" y="103543"/>
                </a:lnTo>
                <a:lnTo>
                  <a:pt x="33489" y="100507"/>
                </a:lnTo>
                <a:lnTo>
                  <a:pt x="31953" y="97434"/>
                </a:lnTo>
                <a:lnTo>
                  <a:pt x="33489" y="95948"/>
                </a:lnTo>
                <a:lnTo>
                  <a:pt x="36512" y="95948"/>
                </a:lnTo>
                <a:lnTo>
                  <a:pt x="55080" y="90489"/>
                </a:lnTo>
                <a:lnTo>
                  <a:pt x="69802" y="83178"/>
                </a:lnTo>
                <a:lnTo>
                  <a:pt x="80814" y="73867"/>
                </a:lnTo>
                <a:lnTo>
                  <a:pt x="88252" y="62407"/>
                </a:lnTo>
                <a:lnTo>
                  <a:pt x="88252" y="57848"/>
                </a:lnTo>
                <a:lnTo>
                  <a:pt x="4559" y="57848"/>
                </a:lnTo>
                <a:lnTo>
                  <a:pt x="4559" y="51790"/>
                </a:lnTo>
                <a:lnTo>
                  <a:pt x="94360" y="51790"/>
                </a:lnTo>
                <a:lnTo>
                  <a:pt x="95897" y="53276"/>
                </a:lnTo>
                <a:lnTo>
                  <a:pt x="97383" y="53276"/>
                </a:lnTo>
                <a:lnTo>
                  <a:pt x="98920" y="56362"/>
                </a:lnTo>
                <a:lnTo>
                  <a:pt x="98920" y="59385"/>
                </a:lnTo>
                <a:lnTo>
                  <a:pt x="97383" y="62407"/>
                </a:lnTo>
                <a:lnTo>
                  <a:pt x="88584" y="76977"/>
                </a:lnTo>
                <a:lnTo>
                  <a:pt x="76076" y="88685"/>
                </a:lnTo>
                <a:lnTo>
                  <a:pt x="60143" y="97538"/>
                </a:lnTo>
                <a:lnTo>
                  <a:pt x="41071" y="103543"/>
                </a:lnTo>
                <a:close/>
              </a:path>
            </a:pathLst>
          </a:custGeom>
          <a:solidFill>
            <a:srgbClr val="4D4D4F"/>
          </a:solidFill>
        </p:spPr>
        <p:txBody>
          <a:bodyPr wrap="square" lIns="0" tIns="0" rIns="0" bIns="0" rtlCol="0"/>
          <a:lstStyle/>
          <a:p>
            <a:endParaRPr/>
          </a:p>
        </p:txBody>
      </p:sp>
      <p:pic>
        <p:nvPicPr>
          <p:cNvPr id="96" name="object 96"/>
          <p:cNvPicPr/>
          <p:nvPr/>
        </p:nvPicPr>
        <p:blipFill>
          <a:blip r:embed="rId44" cstate="print"/>
          <a:stretch>
            <a:fillRect/>
          </a:stretch>
        </p:blipFill>
        <p:spPr>
          <a:xfrm>
            <a:off x="3362668" y="6939508"/>
            <a:ext cx="1394371" cy="106565"/>
          </a:xfrm>
          <a:prstGeom prst="rect">
            <a:avLst/>
          </a:prstGeom>
        </p:spPr>
      </p:pic>
      <p:pic>
        <p:nvPicPr>
          <p:cNvPr id="97" name="object 97"/>
          <p:cNvPicPr/>
          <p:nvPr/>
        </p:nvPicPr>
        <p:blipFill>
          <a:blip r:embed="rId45" cstate="print"/>
          <a:stretch>
            <a:fillRect/>
          </a:stretch>
        </p:blipFill>
        <p:spPr>
          <a:xfrm>
            <a:off x="3074987" y="7140422"/>
            <a:ext cx="1266482" cy="106565"/>
          </a:xfrm>
          <a:prstGeom prst="rect">
            <a:avLst/>
          </a:prstGeom>
        </p:spPr>
      </p:pic>
      <p:pic>
        <p:nvPicPr>
          <p:cNvPr id="98" name="object 98"/>
          <p:cNvPicPr/>
          <p:nvPr/>
        </p:nvPicPr>
        <p:blipFill>
          <a:blip r:embed="rId46" cstate="print"/>
          <a:stretch>
            <a:fillRect/>
          </a:stretch>
        </p:blipFill>
        <p:spPr>
          <a:xfrm>
            <a:off x="2810078" y="7743228"/>
            <a:ext cx="105067" cy="106565"/>
          </a:xfrm>
          <a:prstGeom prst="rect">
            <a:avLst/>
          </a:prstGeom>
        </p:spPr>
      </p:pic>
      <p:pic>
        <p:nvPicPr>
          <p:cNvPr id="99" name="object 99"/>
          <p:cNvPicPr/>
          <p:nvPr/>
        </p:nvPicPr>
        <p:blipFill>
          <a:blip r:embed="rId47" cstate="print"/>
          <a:stretch>
            <a:fillRect/>
          </a:stretch>
        </p:blipFill>
        <p:spPr>
          <a:xfrm>
            <a:off x="1089913" y="8344547"/>
            <a:ext cx="1191971" cy="121792"/>
          </a:xfrm>
          <a:prstGeom prst="rect">
            <a:avLst/>
          </a:prstGeom>
        </p:spPr>
      </p:pic>
      <p:pic>
        <p:nvPicPr>
          <p:cNvPr id="100" name="object 100"/>
          <p:cNvPicPr/>
          <p:nvPr/>
        </p:nvPicPr>
        <p:blipFill>
          <a:blip r:embed="rId48" cstate="print"/>
          <a:stretch>
            <a:fillRect/>
          </a:stretch>
        </p:blipFill>
        <p:spPr>
          <a:xfrm>
            <a:off x="1092987" y="8758580"/>
            <a:ext cx="785469" cy="92875"/>
          </a:xfrm>
          <a:prstGeom prst="rect">
            <a:avLst/>
          </a:prstGeom>
        </p:spPr>
      </p:pic>
      <p:pic>
        <p:nvPicPr>
          <p:cNvPr id="101" name="object 101"/>
          <p:cNvPicPr/>
          <p:nvPr/>
        </p:nvPicPr>
        <p:blipFill>
          <a:blip r:embed="rId49" cstate="print"/>
          <a:stretch>
            <a:fillRect/>
          </a:stretch>
        </p:blipFill>
        <p:spPr>
          <a:xfrm>
            <a:off x="1187348" y="8962580"/>
            <a:ext cx="1094536" cy="89788"/>
          </a:xfrm>
          <a:prstGeom prst="rect">
            <a:avLst/>
          </a:prstGeom>
        </p:spPr>
      </p:pic>
      <p:grpSp>
        <p:nvGrpSpPr>
          <p:cNvPr id="102" name="object 102"/>
          <p:cNvGrpSpPr/>
          <p:nvPr/>
        </p:nvGrpSpPr>
        <p:grpSpPr>
          <a:xfrm>
            <a:off x="2807042" y="8367369"/>
            <a:ext cx="3411854" cy="74930"/>
            <a:chOff x="2807042" y="8367369"/>
            <a:chExt cx="3411854" cy="74930"/>
          </a:xfrm>
        </p:grpSpPr>
        <p:pic>
          <p:nvPicPr>
            <p:cNvPr id="103" name="object 103"/>
            <p:cNvPicPr/>
            <p:nvPr/>
          </p:nvPicPr>
          <p:blipFill>
            <a:blip r:embed="rId50" cstate="print"/>
            <a:stretch>
              <a:fillRect/>
            </a:stretch>
          </p:blipFill>
          <p:spPr>
            <a:xfrm>
              <a:off x="2807042" y="8367369"/>
              <a:ext cx="2826842" cy="74612"/>
            </a:xfrm>
            <a:prstGeom prst="rect">
              <a:avLst/>
            </a:prstGeom>
          </p:spPr>
        </p:pic>
        <p:pic>
          <p:nvPicPr>
            <p:cNvPr id="104" name="object 104"/>
            <p:cNvPicPr/>
            <p:nvPr/>
          </p:nvPicPr>
          <p:blipFill>
            <a:blip r:embed="rId51" cstate="print"/>
            <a:stretch>
              <a:fillRect/>
            </a:stretch>
          </p:blipFill>
          <p:spPr>
            <a:xfrm>
              <a:off x="5641479" y="8368905"/>
              <a:ext cx="576961" cy="71539"/>
            </a:xfrm>
            <a:prstGeom prst="rect">
              <a:avLst/>
            </a:prstGeom>
          </p:spPr>
        </p:pic>
      </p:grpSp>
      <p:pic>
        <p:nvPicPr>
          <p:cNvPr id="105" name="object 105"/>
          <p:cNvPicPr/>
          <p:nvPr/>
        </p:nvPicPr>
        <p:blipFill>
          <a:blip r:embed="rId52" cstate="print"/>
          <a:stretch>
            <a:fillRect/>
          </a:stretch>
        </p:blipFill>
        <p:spPr>
          <a:xfrm>
            <a:off x="6305206" y="8368906"/>
            <a:ext cx="143065" cy="69989"/>
          </a:xfrm>
          <a:prstGeom prst="rect">
            <a:avLst/>
          </a:prstGeom>
        </p:spPr>
      </p:pic>
      <p:pic>
        <p:nvPicPr>
          <p:cNvPr id="106" name="object 106"/>
          <p:cNvPicPr/>
          <p:nvPr/>
        </p:nvPicPr>
        <p:blipFill>
          <a:blip r:embed="rId53" cstate="print"/>
          <a:stretch>
            <a:fillRect/>
          </a:stretch>
        </p:blipFill>
        <p:spPr>
          <a:xfrm>
            <a:off x="3007969" y="7740205"/>
            <a:ext cx="998626" cy="114147"/>
          </a:xfrm>
          <a:prstGeom prst="rect">
            <a:avLst/>
          </a:prstGeom>
        </p:spPr>
      </p:pic>
      <p:sp>
        <p:nvSpPr>
          <p:cNvPr id="107" name="object 107"/>
          <p:cNvSpPr/>
          <p:nvPr/>
        </p:nvSpPr>
        <p:spPr>
          <a:xfrm>
            <a:off x="710907" y="1080769"/>
            <a:ext cx="6113780" cy="8882380"/>
          </a:xfrm>
          <a:custGeom>
            <a:avLst/>
            <a:gdLst/>
            <a:ahLst/>
            <a:cxnLst/>
            <a:rect l="l" t="t" r="r" b="b"/>
            <a:pathLst>
              <a:path w="6113780" h="8882380">
                <a:moveTo>
                  <a:pt x="6113411" y="0"/>
                </a:moveTo>
                <a:lnTo>
                  <a:pt x="6104280" y="0"/>
                </a:lnTo>
                <a:lnTo>
                  <a:pt x="6104280" y="8890"/>
                </a:lnTo>
                <a:lnTo>
                  <a:pt x="6104280" y="8872220"/>
                </a:lnTo>
                <a:lnTo>
                  <a:pt x="9118" y="8872220"/>
                </a:lnTo>
                <a:lnTo>
                  <a:pt x="9118" y="8872804"/>
                </a:lnTo>
                <a:lnTo>
                  <a:pt x="4559" y="8872804"/>
                </a:lnTo>
                <a:lnTo>
                  <a:pt x="4559" y="8872220"/>
                </a:lnTo>
                <a:lnTo>
                  <a:pt x="9118" y="8872220"/>
                </a:lnTo>
                <a:lnTo>
                  <a:pt x="9118" y="8890"/>
                </a:lnTo>
                <a:lnTo>
                  <a:pt x="6104280" y="8890"/>
                </a:lnTo>
                <a:lnTo>
                  <a:pt x="6104280" y="0"/>
                </a:lnTo>
                <a:lnTo>
                  <a:pt x="0" y="0"/>
                </a:lnTo>
                <a:lnTo>
                  <a:pt x="0" y="8890"/>
                </a:lnTo>
                <a:lnTo>
                  <a:pt x="0" y="8872220"/>
                </a:lnTo>
                <a:lnTo>
                  <a:pt x="0" y="8877300"/>
                </a:lnTo>
                <a:lnTo>
                  <a:pt x="0" y="8882380"/>
                </a:lnTo>
                <a:lnTo>
                  <a:pt x="6113411" y="8882380"/>
                </a:lnTo>
                <a:lnTo>
                  <a:pt x="6113411" y="8877300"/>
                </a:lnTo>
                <a:lnTo>
                  <a:pt x="6113411" y="8872220"/>
                </a:lnTo>
                <a:lnTo>
                  <a:pt x="6113411" y="8890"/>
                </a:lnTo>
                <a:lnTo>
                  <a:pt x="6113411" y="0"/>
                </a:lnTo>
                <a:close/>
              </a:path>
            </a:pathLst>
          </a:custGeom>
          <a:solidFill>
            <a:srgbClr val="4D4D4F"/>
          </a:solidFill>
        </p:spPr>
        <p:txBody>
          <a:bodyPr wrap="square" lIns="0" tIns="0" rIns="0" bIns="0" rtlCol="0"/>
          <a:lstStyle/>
          <a:p>
            <a:endParaRPr/>
          </a:p>
        </p:txBody>
      </p:sp>
      <p:grpSp>
        <p:nvGrpSpPr>
          <p:cNvPr id="139" name="object 139"/>
          <p:cNvGrpSpPr/>
          <p:nvPr/>
        </p:nvGrpSpPr>
        <p:grpSpPr>
          <a:xfrm>
            <a:off x="3415956" y="10148442"/>
            <a:ext cx="703580" cy="91440"/>
            <a:chOff x="3415956" y="10148442"/>
            <a:chExt cx="703580" cy="91440"/>
          </a:xfrm>
        </p:grpSpPr>
        <p:sp>
          <p:nvSpPr>
            <p:cNvPr id="140" name="object 140"/>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41" name="object 141"/>
            <p:cNvPicPr/>
            <p:nvPr/>
          </p:nvPicPr>
          <p:blipFill>
            <a:blip r:embed="rId54" cstate="print"/>
            <a:stretch>
              <a:fillRect/>
            </a:stretch>
          </p:blipFill>
          <p:spPr>
            <a:xfrm>
              <a:off x="3673220" y="10148442"/>
              <a:ext cx="100469" cy="91325"/>
            </a:xfrm>
            <a:prstGeom prst="rect">
              <a:avLst/>
            </a:prstGeom>
          </p:spPr>
        </p:pic>
        <p:sp>
          <p:nvSpPr>
            <p:cNvPr id="142" name="object 142"/>
            <p:cNvSpPr/>
            <p:nvPr/>
          </p:nvSpPr>
          <p:spPr>
            <a:xfrm>
              <a:off x="3804145" y="10148442"/>
              <a:ext cx="315595" cy="91440"/>
            </a:xfrm>
            <a:custGeom>
              <a:avLst/>
              <a:gdLst/>
              <a:ahLst/>
              <a:cxnLst/>
              <a:rect l="l" t="t" r="r" b="b"/>
              <a:pathLst>
                <a:path w="315595" h="91440">
                  <a:moveTo>
                    <a:pt x="57848" y="65430"/>
                  </a:moveTo>
                  <a:lnTo>
                    <a:pt x="56324" y="55867"/>
                  </a:lnTo>
                  <a:lnTo>
                    <a:pt x="52514" y="49453"/>
                  </a:lnTo>
                  <a:lnTo>
                    <a:pt x="47561" y="45313"/>
                  </a:lnTo>
                  <a:lnTo>
                    <a:pt x="42621" y="42608"/>
                  </a:lnTo>
                  <a:lnTo>
                    <a:pt x="45643" y="41071"/>
                  </a:lnTo>
                  <a:lnTo>
                    <a:pt x="53276" y="36512"/>
                  </a:lnTo>
                  <a:lnTo>
                    <a:pt x="53276" y="24307"/>
                  </a:lnTo>
                  <a:lnTo>
                    <a:pt x="28917" y="0"/>
                  </a:lnTo>
                  <a:lnTo>
                    <a:pt x="16522" y="2946"/>
                  </a:lnTo>
                  <a:lnTo>
                    <a:pt x="8547" y="9893"/>
                  </a:lnTo>
                  <a:lnTo>
                    <a:pt x="4279" y="17957"/>
                  </a:lnTo>
                  <a:lnTo>
                    <a:pt x="3022" y="24307"/>
                  </a:lnTo>
                  <a:lnTo>
                    <a:pt x="3022" y="27381"/>
                  </a:lnTo>
                  <a:lnTo>
                    <a:pt x="6057" y="28917"/>
                  </a:lnTo>
                  <a:lnTo>
                    <a:pt x="12153" y="28917"/>
                  </a:lnTo>
                  <a:lnTo>
                    <a:pt x="13690" y="25844"/>
                  </a:lnTo>
                  <a:lnTo>
                    <a:pt x="13690" y="19748"/>
                  </a:lnTo>
                  <a:lnTo>
                    <a:pt x="16713" y="9131"/>
                  </a:lnTo>
                  <a:lnTo>
                    <a:pt x="36512" y="9131"/>
                  </a:lnTo>
                  <a:lnTo>
                    <a:pt x="44157" y="13690"/>
                  </a:lnTo>
                  <a:lnTo>
                    <a:pt x="44157" y="38049"/>
                  </a:lnTo>
                  <a:lnTo>
                    <a:pt x="31953" y="39535"/>
                  </a:lnTo>
                  <a:lnTo>
                    <a:pt x="24358" y="39535"/>
                  </a:lnTo>
                  <a:lnTo>
                    <a:pt x="21285" y="41071"/>
                  </a:lnTo>
                  <a:lnTo>
                    <a:pt x="21285" y="44094"/>
                  </a:lnTo>
                  <a:lnTo>
                    <a:pt x="22821" y="48666"/>
                  </a:lnTo>
                  <a:lnTo>
                    <a:pt x="38049" y="48666"/>
                  </a:lnTo>
                  <a:lnTo>
                    <a:pt x="47180" y="51739"/>
                  </a:lnTo>
                  <a:lnTo>
                    <a:pt x="47180" y="63893"/>
                  </a:lnTo>
                  <a:lnTo>
                    <a:pt x="44742" y="73837"/>
                  </a:lnTo>
                  <a:lnTo>
                    <a:pt x="39179" y="79336"/>
                  </a:lnTo>
                  <a:lnTo>
                    <a:pt x="33045" y="81699"/>
                  </a:lnTo>
                  <a:lnTo>
                    <a:pt x="28917" y="82194"/>
                  </a:lnTo>
                  <a:lnTo>
                    <a:pt x="21285" y="82194"/>
                  </a:lnTo>
                  <a:lnTo>
                    <a:pt x="12153" y="76098"/>
                  </a:lnTo>
                  <a:lnTo>
                    <a:pt x="12153" y="68453"/>
                  </a:lnTo>
                  <a:lnTo>
                    <a:pt x="10617" y="63893"/>
                  </a:lnTo>
                  <a:lnTo>
                    <a:pt x="10617" y="60871"/>
                  </a:lnTo>
                  <a:lnTo>
                    <a:pt x="3022" y="60871"/>
                  </a:lnTo>
                  <a:lnTo>
                    <a:pt x="0" y="63893"/>
                  </a:lnTo>
                  <a:lnTo>
                    <a:pt x="0" y="66967"/>
                  </a:lnTo>
                  <a:lnTo>
                    <a:pt x="876" y="71412"/>
                  </a:lnTo>
                  <a:lnTo>
                    <a:pt x="4737" y="79705"/>
                  </a:lnTo>
                  <a:lnTo>
                    <a:pt x="13474" y="87731"/>
                  </a:lnTo>
                  <a:lnTo>
                    <a:pt x="28917" y="91325"/>
                  </a:lnTo>
                  <a:lnTo>
                    <a:pt x="39865" y="89649"/>
                  </a:lnTo>
                  <a:lnTo>
                    <a:pt x="49098" y="84670"/>
                  </a:lnTo>
                  <a:lnTo>
                    <a:pt x="51028" y="82194"/>
                  </a:lnTo>
                  <a:lnTo>
                    <a:pt x="55460" y="76555"/>
                  </a:lnTo>
                  <a:lnTo>
                    <a:pt x="57848" y="65430"/>
                  </a:lnTo>
                  <a:close/>
                </a:path>
                <a:path w="315595" h="91440">
                  <a:moveTo>
                    <a:pt x="315074" y="44094"/>
                  </a:moveTo>
                  <a:lnTo>
                    <a:pt x="97434" y="44094"/>
                  </a:lnTo>
                  <a:lnTo>
                    <a:pt x="97434" y="50190"/>
                  </a:lnTo>
                  <a:lnTo>
                    <a:pt x="315074" y="50190"/>
                  </a:lnTo>
                  <a:lnTo>
                    <a:pt x="315074" y="44094"/>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892022" y="1514182"/>
            <a:ext cx="123825" cy="123825"/>
          </a:xfrm>
          <a:custGeom>
            <a:avLst/>
            <a:gdLst/>
            <a:ahLst/>
            <a:cxnLst/>
            <a:rect l="l" t="t" r="r" b="b"/>
            <a:pathLst>
              <a:path w="123825" h="123825">
                <a:moveTo>
                  <a:pt x="60921" y="123278"/>
                </a:moveTo>
                <a:lnTo>
                  <a:pt x="0" y="60871"/>
                </a:lnTo>
                <a:lnTo>
                  <a:pt x="60921" y="0"/>
                </a:lnTo>
                <a:lnTo>
                  <a:pt x="123329" y="60871"/>
                </a:lnTo>
                <a:lnTo>
                  <a:pt x="60921" y="123278"/>
                </a:lnTo>
                <a:close/>
              </a:path>
            </a:pathLst>
          </a:custGeom>
          <a:solidFill>
            <a:srgbClr val="4D4D4F"/>
          </a:solidFill>
        </p:spPr>
        <p:txBody>
          <a:bodyPr wrap="square" lIns="0" tIns="0" rIns="0" bIns="0" rtlCol="0"/>
          <a:lstStyle/>
          <a:p>
            <a:endParaRPr/>
          </a:p>
        </p:txBody>
      </p:sp>
      <p:pic>
        <p:nvPicPr>
          <p:cNvPr id="3" name="object 3"/>
          <p:cNvPicPr/>
          <p:nvPr/>
        </p:nvPicPr>
        <p:blipFill>
          <a:blip r:embed="rId2" cstate="print"/>
          <a:stretch>
            <a:fillRect/>
          </a:stretch>
        </p:blipFill>
        <p:spPr>
          <a:xfrm>
            <a:off x="1156944" y="1514182"/>
            <a:ext cx="989457" cy="120243"/>
          </a:xfrm>
          <a:prstGeom prst="rect">
            <a:avLst/>
          </a:prstGeom>
        </p:spPr>
      </p:pic>
      <p:pic>
        <p:nvPicPr>
          <p:cNvPr id="4" name="object 4"/>
          <p:cNvPicPr/>
          <p:nvPr/>
        </p:nvPicPr>
        <p:blipFill>
          <a:blip r:embed="rId3" cstate="print"/>
          <a:stretch>
            <a:fillRect/>
          </a:stretch>
        </p:blipFill>
        <p:spPr>
          <a:xfrm>
            <a:off x="1019924" y="1731809"/>
            <a:ext cx="799198" cy="118770"/>
          </a:xfrm>
          <a:prstGeom prst="rect">
            <a:avLst/>
          </a:prstGeom>
        </p:spPr>
      </p:pic>
      <p:pic>
        <p:nvPicPr>
          <p:cNvPr id="5" name="object 5"/>
          <p:cNvPicPr/>
          <p:nvPr/>
        </p:nvPicPr>
        <p:blipFill>
          <a:blip r:embed="rId4" cstate="print"/>
          <a:stretch>
            <a:fillRect/>
          </a:stretch>
        </p:blipFill>
        <p:spPr>
          <a:xfrm>
            <a:off x="1905889" y="1731809"/>
            <a:ext cx="549529" cy="117233"/>
          </a:xfrm>
          <a:prstGeom prst="rect">
            <a:avLst/>
          </a:prstGeom>
        </p:spPr>
      </p:pic>
      <p:grpSp>
        <p:nvGrpSpPr>
          <p:cNvPr id="6" name="object 6"/>
          <p:cNvGrpSpPr/>
          <p:nvPr/>
        </p:nvGrpSpPr>
        <p:grpSpPr>
          <a:xfrm>
            <a:off x="2536075" y="1730324"/>
            <a:ext cx="1555750" cy="120650"/>
            <a:chOff x="2536075" y="1730324"/>
            <a:chExt cx="1555750" cy="120650"/>
          </a:xfrm>
        </p:grpSpPr>
        <p:pic>
          <p:nvPicPr>
            <p:cNvPr id="7" name="object 7"/>
            <p:cNvPicPr/>
            <p:nvPr/>
          </p:nvPicPr>
          <p:blipFill>
            <a:blip r:embed="rId5" cstate="print"/>
            <a:stretch>
              <a:fillRect/>
            </a:stretch>
          </p:blipFill>
          <p:spPr>
            <a:xfrm>
              <a:off x="2536075" y="1731809"/>
              <a:ext cx="873772" cy="117233"/>
            </a:xfrm>
            <a:prstGeom prst="rect">
              <a:avLst/>
            </a:prstGeom>
          </p:spPr>
        </p:pic>
        <p:sp>
          <p:nvSpPr>
            <p:cNvPr id="8" name="object 8"/>
            <p:cNvSpPr/>
            <p:nvPr/>
          </p:nvSpPr>
          <p:spPr>
            <a:xfrm>
              <a:off x="3422053" y="1730323"/>
              <a:ext cx="669925" cy="120650"/>
            </a:xfrm>
            <a:custGeom>
              <a:avLst/>
              <a:gdLst/>
              <a:ahLst/>
              <a:cxnLst/>
              <a:rect l="l" t="t" r="r" b="b"/>
              <a:pathLst>
                <a:path w="669925" h="120650">
                  <a:moveTo>
                    <a:pt x="112610" y="54775"/>
                  </a:moveTo>
                  <a:lnTo>
                    <a:pt x="0" y="54775"/>
                  </a:lnTo>
                  <a:lnTo>
                    <a:pt x="0" y="65430"/>
                  </a:lnTo>
                  <a:lnTo>
                    <a:pt x="112610" y="65430"/>
                  </a:lnTo>
                  <a:lnTo>
                    <a:pt x="112610" y="54775"/>
                  </a:lnTo>
                  <a:close/>
                </a:path>
                <a:path w="669925" h="120650">
                  <a:moveTo>
                    <a:pt x="225272" y="15227"/>
                  </a:moveTo>
                  <a:lnTo>
                    <a:pt x="222250" y="7594"/>
                  </a:lnTo>
                  <a:lnTo>
                    <a:pt x="222250" y="6108"/>
                  </a:lnTo>
                  <a:lnTo>
                    <a:pt x="219176" y="1485"/>
                  </a:lnTo>
                  <a:lnTo>
                    <a:pt x="219176" y="0"/>
                  </a:lnTo>
                  <a:lnTo>
                    <a:pt x="216154" y="0"/>
                  </a:lnTo>
                  <a:lnTo>
                    <a:pt x="213118" y="1485"/>
                  </a:lnTo>
                  <a:lnTo>
                    <a:pt x="213118" y="6108"/>
                  </a:lnTo>
                  <a:lnTo>
                    <a:pt x="214617" y="10668"/>
                  </a:lnTo>
                  <a:lnTo>
                    <a:pt x="216154" y="12153"/>
                  </a:lnTo>
                  <a:lnTo>
                    <a:pt x="217690" y="16713"/>
                  </a:lnTo>
                  <a:lnTo>
                    <a:pt x="217690" y="18262"/>
                  </a:lnTo>
                  <a:lnTo>
                    <a:pt x="219176" y="19799"/>
                  </a:lnTo>
                  <a:lnTo>
                    <a:pt x="225272" y="19799"/>
                  </a:lnTo>
                  <a:lnTo>
                    <a:pt x="225272" y="15227"/>
                  </a:lnTo>
                  <a:close/>
                </a:path>
                <a:path w="669925" h="120650">
                  <a:moveTo>
                    <a:pt x="232918" y="98920"/>
                  </a:moveTo>
                  <a:lnTo>
                    <a:pt x="213118" y="98920"/>
                  </a:lnTo>
                  <a:lnTo>
                    <a:pt x="209677" y="99161"/>
                  </a:lnTo>
                  <a:lnTo>
                    <a:pt x="203949" y="99695"/>
                  </a:lnTo>
                  <a:lnTo>
                    <a:pt x="195961" y="100228"/>
                  </a:lnTo>
                  <a:lnTo>
                    <a:pt x="186182" y="100457"/>
                  </a:lnTo>
                  <a:lnTo>
                    <a:pt x="185686" y="100457"/>
                  </a:lnTo>
                  <a:lnTo>
                    <a:pt x="179705" y="100444"/>
                  </a:lnTo>
                  <a:lnTo>
                    <a:pt x="172008" y="100266"/>
                  </a:lnTo>
                  <a:lnTo>
                    <a:pt x="164299" y="99809"/>
                  </a:lnTo>
                  <a:lnTo>
                    <a:pt x="158305" y="98920"/>
                  </a:lnTo>
                  <a:lnTo>
                    <a:pt x="152209" y="98920"/>
                  </a:lnTo>
                  <a:lnTo>
                    <a:pt x="152209" y="59334"/>
                  </a:lnTo>
                  <a:lnTo>
                    <a:pt x="170624" y="54927"/>
                  </a:lnTo>
                  <a:lnTo>
                    <a:pt x="189890" y="49085"/>
                  </a:lnTo>
                  <a:lnTo>
                    <a:pt x="190893" y="48717"/>
                  </a:lnTo>
                  <a:lnTo>
                    <a:pt x="207441" y="42672"/>
                  </a:lnTo>
                  <a:lnTo>
                    <a:pt x="220713" y="36512"/>
                  </a:lnTo>
                  <a:lnTo>
                    <a:pt x="223735" y="35026"/>
                  </a:lnTo>
                  <a:lnTo>
                    <a:pt x="225272" y="33489"/>
                  </a:lnTo>
                  <a:lnTo>
                    <a:pt x="225272" y="27381"/>
                  </a:lnTo>
                  <a:lnTo>
                    <a:pt x="222250" y="25844"/>
                  </a:lnTo>
                  <a:lnTo>
                    <a:pt x="216154" y="25844"/>
                  </a:lnTo>
                  <a:lnTo>
                    <a:pt x="208559" y="28917"/>
                  </a:lnTo>
                  <a:lnTo>
                    <a:pt x="194589" y="35229"/>
                  </a:lnTo>
                  <a:lnTo>
                    <a:pt x="180365" y="40538"/>
                  </a:lnTo>
                  <a:lnTo>
                    <a:pt x="166128" y="44996"/>
                  </a:lnTo>
                  <a:lnTo>
                    <a:pt x="152209" y="48717"/>
                  </a:lnTo>
                  <a:lnTo>
                    <a:pt x="152209" y="9131"/>
                  </a:lnTo>
                  <a:lnTo>
                    <a:pt x="149174" y="7594"/>
                  </a:lnTo>
                  <a:lnTo>
                    <a:pt x="140042" y="7594"/>
                  </a:lnTo>
                  <a:lnTo>
                    <a:pt x="140042" y="106565"/>
                  </a:lnTo>
                  <a:lnTo>
                    <a:pt x="155867" y="110477"/>
                  </a:lnTo>
                  <a:lnTo>
                    <a:pt x="160947" y="110934"/>
                  </a:lnTo>
                  <a:lnTo>
                    <a:pt x="168897" y="111112"/>
                  </a:lnTo>
                  <a:lnTo>
                    <a:pt x="181127" y="111125"/>
                  </a:lnTo>
                  <a:lnTo>
                    <a:pt x="190500" y="111112"/>
                  </a:lnTo>
                  <a:lnTo>
                    <a:pt x="201295" y="110934"/>
                  </a:lnTo>
                  <a:lnTo>
                    <a:pt x="211518" y="110477"/>
                  </a:lnTo>
                  <a:lnTo>
                    <a:pt x="219176" y="109588"/>
                  </a:lnTo>
                  <a:lnTo>
                    <a:pt x="232918" y="109588"/>
                  </a:lnTo>
                  <a:lnTo>
                    <a:pt x="232918" y="100457"/>
                  </a:lnTo>
                  <a:lnTo>
                    <a:pt x="232918" y="98920"/>
                  </a:lnTo>
                  <a:close/>
                </a:path>
                <a:path w="669925" h="120650">
                  <a:moveTo>
                    <a:pt x="240512" y="12153"/>
                  </a:moveTo>
                  <a:lnTo>
                    <a:pt x="237477" y="4559"/>
                  </a:lnTo>
                  <a:lnTo>
                    <a:pt x="234403" y="0"/>
                  </a:lnTo>
                  <a:lnTo>
                    <a:pt x="228358" y="0"/>
                  </a:lnTo>
                  <a:lnTo>
                    <a:pt x="228358" y="6108"/>
                  </a:lnTo>
                  <a:lnTo>
                    <a:pt x="231381" y="9131"/>
                  </a:lnTo>
                  <a:lnTo>
                    <a:pt x="231381" y="10668"/>
                  </a:lnTo>
                  <a:lnTo>
                    <a:pt x="232918" y="13690"/>
                  </a:lnTo>
                  <a:lnTo>
                    <a:pt x="232918" y="16713"/>
                  </a:lnTo>
                  <a:lnTo>
                    <a:pt x="234403" y="16713"/>
                  </a:lnTo>
                  <a:lnTo>
                    <a:pt x="234403" y="18262"/>
                  </a:lnTo>
                  <a:lnTo>
                    <a:pt x="240512" y="18262"/>
                  </a:lnTo>
                  <a:lnTo>
                    <a:pt x="240512" y="12153"/>
                  </a:lnTo>
                  <a:close/>
                </a:path>
                <a:path w="669925" h="120650">
                  <a:moveTo>
                    <a:pt x="362292" y="101993"/>
                  </a:moveTo>
                  <a:lnTo>
                    <a:pt x="353174" y="94361"/>
                  </a:lnTo>
                  <a:lnTo>
                    <a:pt x="342798" y="84505"/>
                  </a:lnTo>
                  <a:lnTo>
                    <a:pt x="332994" y="75920"/>
                  </a:lnTo>
                  <a:lnTo>
                    <a:pt x="329514" y="73075"/>
                  </a:lnTo>
                  <a:lnTo>
                    <a:pt x="324904" y="69329"/>
                  </a:lnTo>
                  <a:lnTo>
                    <a:pt x="319684" y="65430"/>
                  </a:lnTo>
                  <a:lnTo>
                    <a:pt x="329018" y="51701"/>
                  </a:lnTo>
                  <a:lnTo>
                    <a:pt x="336219" y="38811"/>
                  </a:lnTo>
                  <a:lnTo>
                    <a:pt x="340855" y="28194"/>
                  </a:lnTo>
                  <a:lnTo>
                    <a:pt x="342506" y="21285"/>
                  </a:lnTo>
                  <a:lnTo>
                    <a:pt x="342506" y="12153"/>
                  </a:lnTo>
                  <a:lnTo>
                    <a:pt x="334860" y="10668"/>
                  </a:lnTo>
                  <a:lnTo>
                    <a:pt x="263334" y="10668"/>
                  </a:lnTo>
                  <a:lnTo>
                    <a:pt x="260299" y="12153"/>
                  </a:lnTo>
                  <a:lnTo>
                    <a:pt x="260299" y="22821"/>
                  </a:lnTo>
                  <a:lnTo>
                    <a:pt x="328815" y="22821"/>
                  </a:lnTo>
                  <a:lnTo>
                    <a:pt x="328815" y="24358"/>
                  </a:lnTo>
                  <a:lnTo>
                    <a:pt x="292188" y="79794"/>
                  </a:lnTo>
                  <a:lnTo>
                    <a:pt x="255739" y="103492"/>
                  </a:lnTo>
                  <a:lnTo>
                    <a:pt x="255739" y="109588"/>
                  </a:lnTo>
                  <a:lnTo>
                    <a:pt x="258762" y="112610"/>
                  </a:lnTo>
                  <a:lnTo>
                    <a:pt x="261835" y="112610"/>
                  </a:lnTo>
                  <a:lnTo>
                    <a:pt x="268846" y="110070"/>
                  </a:lnTo>
                  <a:lnTo>
                    <a:pt x="281419" y="102539"/>
                  </a:lnTo>
                  <a:lnTo>
                    <a:pt x="297141" y="90157"/>
                  </a:lnTo>
                  <a:lnTo>
                    <a:pt x="313588" y="73075"/>
                  </a:lnTo>
                  <a:lnTo>
                    <a:pt x="322414" y="80848"/>
                  </a:lnTo>
                  <a:lnTo>
                    <a:pt x="330682" y="88480"/>
                  </a:lnTo>
                  <a:lnTo>
                    <a:pt x="338391" y="96405"/>
                  </a:lnTo>
                  <a:lnTo>
                    <a:pt x="345528" y="105029"/>
                  </a:lnTo>
                  <a:lnTo>
                    <a:pt x="351637" y="111125"/>
                  </a:lnTo>
                  <a:lnTo>
                    <a:pt x="353174" y="112610"/>
                  </a:lnTo>
                  <a:lnTo>
                    <a:pt x="359219" y="112610"/>
                  </a:lnTo>
                  <a:lnTo>
                    <a:pt x="362292" y="109588"/>
                  </a:lnTo>
                  <a:lnTo>
                    <a:pt x="362292" y="101993"/>
                  </a:lnTo>
                  <a:close/>
                </a:path>
                <a:path w="669925" h="120650">
                  <a:moveTo>
                    <a:pt x="426250" y="6108"/>
                  </a:moveTo>
                  <a:lnTo>
                    <a:pt x="375996" y="6108"/>
                  </a:lnTo>
                  <a:lnTo>
                    <a:pt x="375996" y="15227"/>
                  </a:lnTo>
                  <a:lnTo>
                    <a:pt x="389686" y="15227"/>
                  </a:lnTo>
                  <a:lnTo>
                    <a:pt x="387769" y="33731"/>
                  </a:lnTo>
                  <a:lnTo>
                    <a:pt x="384733" y="46812"/>
                  </a:lnTo>
                  <a:lnTo>
                    <a:pt x="381127" y="55892"/>
                  </a:lnTo>
                  <a:lnTo>
                    <a:pt x="377532" y="62407"/>
                  </a:lnTo>
                  <a:lnTo>
                    <a:pt x="377532" y="63944"/>
                  </a:lnTo>
                  <a:lnTo>
                    <a:pt x="375996" y="65430"/>
                  </a:lnTo>
                  <a:lnTo>
                    <a:pt x="375996" y="70002"/>
                  </a:lnTo>
                  <a:lnTo>
                    <a:pt x="379018" y="73075"/>
                  </a:lnTo>
                  <a:lnTo>
                    <a:pt x="383578" y="73075"/>
                  </a:lnTo>
                  <a:lnTo>
                    <a:pt x="385114" y="71539"/>
                  </a:lnTo>
                  <a:lnTo>
                    <a:pt x="388150" y="65430"/>
                  </a:lnTo>
                  <a:lnTo>
                    <a:pt x="391223" y="68516"/>
                  </a:lnTo>
                  <a:lnTo>
                    <a:pt x="397319" y="73075"/>
                  </a:lnTo>
                  <a:lnTo>
                    <a:pt x="401891" y="77635"/>
                  </a:lnTo>
                  <a:lnTo>
                    <a:pt x="398119" y="86448"/>
                  </a:lnTo>
                  <a:lnTo>
                    <a:pt x="393509" y="94564"/>
                  </a:lnTo>
                  <a:lnTo>
                    <a:pt x="387743" y="101815"/>
                  </a:lnTo>
                  <a:lnTo>
                    <a:pt x="380555" y="108051"/>
                  </a:lnTo>
                  <a:lnTo>
                    <a:pt x="379018" y="109588"/>
                  </a:lnTo>
                  <a:lnTo>
                    <a:pt x="379018" y="115684"/>
                  </a:lnTo>
                  <a:lnTo>
                    <a:pt x="380555" y="118719"/>
                  </a:lnTo>
                  <a:lnTo>
                    <a:pt x="386651" y="118719"/>
                  </a:lnTo>
                  <a:lnTo>
                    <a:pt x="388150" y="115684"/>
                  </a:lnTo>
                  <a:lnTo>
                    <a:pt x="394550" y="109435"/>
                  </a:lnTo>
                  <a:lnTo>
                    <a:pt x="401662" y="99885"/>
                  </a:lnTo>
                  <a:lnTo>
                    <a:pt x="408495" y="87210"/>
                  </a:lnTo>
                  <a:lnTo>
                    <a:pt x="414045" y="71539"/>
                  </a:lnTo>
                  <a:lnTo>
                    <a:pt x="414832" y="68516"/>
                  </a:lnTo>
                  <a:lnTo>
                    <a:pt x="416674" y="61468"/>
                  </a:lnTo>
                  <a:lnTo>
                    <a:pt x="418033" y="52527"/>
                  </a:lnTo>
                  <a:lnTo>
                    <a:pt x="418528" y="45872"/>
                  </a:lnTo>
                  <a:lnTo>
                    <a:pt x="418604" y="42621"/>
                  </a:lnTo>
                  <a:lnTo>
                    <a:pt x="418604" y="33489"/>
                  </a:lnTo>
                  <a:lnTo>
                    <a:pt x="409473" y="33489"/>
                  </a:lnTo>
                  <a:lnTo>
                    <a:pt x="409473" y="42621"/>
                  </a:lnTo>
                  <a:lnTo>
                    <a:pt x="409359" y="52527"/>
                  </a:lnTo>
                  <a:lnTo>
                    <a:pt x="407936" y="62407"/>
                  </a:lnTo>
                  <a:lnTo>
                    <a:pt x="406450" y="68516"/>
                  </a:lnTo>
                  <a:lnTo>
                    <a:pt x="401891" y="65430"/>
                  </a:lnTo>
                  <a:lnTo>
                    <a:pt x="398805" y="60871"/>
                  </a:lnTo>
                  <a:lnTo>
                    <a:pt x="391223" y="57848"/>
                  </a:lnTo>
                  <a:lnTo>
                    <a:pt x="394246" y="50203"/>
                  </a:lnTo>
                  <a:lnTo>
                    <a:pt x="395706" y="45872"/>
                  </a:lnTo>
                  <a:lnTo>
                    <a:pt x="395782" y="42621"/>
                  </a:lnTo>
                  <a:lnTo>
                    <a:pt x="409473" y="42621"/>
                  </a:lnTo>
                  <a:lnTo>
                    <a:pt x="409473" y="33489"/>
                  </a:lnTo>
                  <a:lnTo>
                    <a:pt x="397319" y="33489"/>
                  </a:lnTo>
                  <a:lnTo>
                    <a:pt x="397319" y="31953"/>
                  </a:lnTo>
                  <a:lnTo>
                    <a:pt x="398805" y="25844"/>
                  </a:lnTo>
                  <a:lnTo>
                    <a:pt x="398805" y="15227"/>
                  </a:lnTo>
                  <a:lnTo>
                    <a:pt x="426250" y="15227"/>
                  </a:lnTo>
                  <a:lnTo>
                    <a:pt x="426250" y="6108"/>
                  </a:lnTo>
                  <a:close/>
                </a:path>
                <a:path w="669925" h="120650">
                  <a:moveTo>
                    <a:pt x="484085" y="10668"/>
                  </a:moveTo>
                  <a:lnTo>
                    <a:pt x="481012" y="9131"/>
                  </a:lnTo>
                  <a:lnTo>
                    <a:pt x="476453" y="6108"/>
                  </a:lnTo>
                  <a:lnTo>
                    <a:pt x="470344" y="1485"/>
                  </a:lnTo>
                  <a:lnTo>
                    <a:pt x="467321" y="1485"/>
                  </a:lnTo>
                  <a:lnTo>
                    <a:pt x="464299" y="4559"/>
                  </a:lnTo>
                  <a:lnTo>
                    <a:pt x="464299" y="9131"/>
                  </a:lnTo>
                  <a:lnTo>
                    <a:pt x="465785" y="9131"/>
                  </a:lnTo>
                  <a:lnTo>
                    <a:pt x="471881" y="13690"/>
                  </a:lnTo>
                  <a:lnTo>
                    <a:pt x="476453" y="18262"/>
                  </a:lnTo>
                  <a:lnTo>
                    <a:pt x="481012" y="18262"/>
                  </a:lnTo>
                  <a:lnTo>
                    <a:pt x="484085" y="16713"/>
                  </a:lnTo>
                  <a:lnTo>
                    <a:pt x="484085" y="10668"/>
                  </a:lnTo>
                  <a:close/>
                </a:path>
                <a:path w="669925" h="120650">
                  <a:moveTo>
                    <a:pt x="494703" y="94361"/>
                  </a:moveTo>
                  <a:lnTo>
                    <a:pt x="493217" y="91338"/>
                  </a:lnTo>
                  <a:lnTo>
                    <a:pt x="485584" y="91338"/>
                  </a:lnTo>
                  <a:lnTo>
                    <a:pt x="485584" y="92875"/>
                  </a:lnTo>
                  <a:lnTo>
                    <a:pt x="484085" y="98920"/>
                  </a:lnTo>
                  <a:lnTo>
                    <a:pt x="482549" y="106565"/>
                  </a:lnTo>
                  <a:lnTo>
                    <a:pt x="481012" y="108051"/>
                  </a:lnTo>
                  <a:lnTo>
                    <a:pt x="476453" y="108051"/>
                  </a:lnTo>
                  <a:lnTo>
                    <a:pt x="471843" y="103492"/>
                  </a:lnTo>
                  <a:lnTo>
                    <a:pt x="470344" y="101993"/>
                  </a:lnTo>
                  <a:lnTo>
                    <a:pt x="467321" y="97434"/>
                  </a:lnTo>
                  <a:lnTo>
                    <a:pt x="472033" y="92875"/>
                  </a:lnTo>
                  <a:lnTo>
                    <a:pt x="476618" y="88303"/>
                  </a:lnTo>
                  <a:lnTo>
                    <a:pt x="478155" y="86779"/>
                  </a:lnTo>
                  <a:lnTo>
                    <a:pt x="483362" y="80721"/>
                  </a:lnTo>
                  <a:lnTo>
                    <a:pt x="485584" y="76098"/>
                  </a:lnTo>
                  <a:lnTo>
                    <a:pt x="485584" y="74561"/>
                  </a:lnTo>
                  <a:lnTo>
                    <a:pt x="482549" y="73075"/>
                  </a:lnTo>
                  <a:lnTo>
                    <a:pt x="477989" y="73075"/>
                  </a:lnTo>
                  <a:lnTo>
                    <a:pt x="476453" y="74561"/>
                  </a:lnTo>
                  <a:lnTo>
                    <a:pt x="467321" y="85229"/>
                  </a:lnTo>
                  <a:lnTo>
                    <a:pt x="465785" y="85229"/>
                  </a:lnTo>
                  <a:lnTo>
                    <a:pt x="462762" y="88303"/>
                  </a:lnTo>
                  <a:lnTo>
                    <a:pt x="461225" y="82207"/>
                  </a:lnTo>
                  <a:lnTo>
                    <a:pt x="459727" y="76098"/>
                  </a:lnTo>
                  <a:lnTo>
                    <a:pt x="458571" y="71539"/>
                  </a:lnTo>
                  <a:lnTo>
                    <a:pt x="458190" y="70002"/>
                  </a:lnTo>
                  <a:lnTo>
                    <a:pt x="488657" y="66979"/>
                  </a:lnTo>
                  <a:lnTo>
                    <a:pt x="491680" y="66979"/>
                  </a:lnTo>
                  <a:lnTo>
                    <a:pt x="493217" y="65430"/>
                  </a:lnTo>
                  <a:lnTo>
                    <a:pt x="493217" y="60871"/>
                  </a:lnTo>
                  <a:lnTo>
                    <a:pt x="491680" y="59334"/>
                  </a:lnTo>
                  <a:lnTo>
                    <a:pt x="488657" y="59334"/>
                  </a:lnTo>
                  <a:lnTo>
                    <a:pt x="456653" y="60871"/>
                  </a:lnTo>
                  <a:lnTo>
                    <a:pt x="456653" y="59334"/>
                  </a:lnTo>
                  <a:lnTo>
                    <a:pt x="455168" y="57848"/>
                  </a:lnTo>
                  <a:lnTo>
                    <a:pt x="455168" y="51739"/>
                  </a:lnTo>
                  <a:lnTo>
                    <a:pt x="455168" y="50203"/>
                  </a:lnTo>
                  <a:lnTo>
                    <a:pt x="485584" y="47180"/>
                  </a:lnTo>
                  <a:lnTo>
                    <a:pt x="490143" y="47180"/>
                  </a:lnTo>
                  <a:lnTo>
                    <a:pt x="490143" y="41071"/>
                  </a:lnTo>
                  <a:lnTo>
                    <a:pt x="490143" y="38049"/>
                  </a:lnTo>
                  <a:lnTo>
                    <a:pt x="485584" y="38049"/>
                  </a:lnTo>
                  <a:lnTo>
                    <a:pt x="455168" y="41071"/>
                  </a:lnTo>
                  <a:lnTo>
                    <a:pt x="453631" y="31953"/>
                  </a:lnTo>
                  <a:lnTo>
                    <a:pt x="453631" y="30416"/>
                  </a:lnTo>
                  <a:lnTo>
                    <a:pt x="487121" y="27381"/>
                  </a:lnTo>
                  <a:lnTo>
                    <a:pt x="491680" y="27381"/>
                  </a:lnTo>
                  <a:lnTo>
                    <a:pt x="491680" y="21285"/>
                  </a:lnTo>
                  <a:lnTo>
                    <a:pt x="491680" y="18262"/>
                  </a:lnTo>
                  <a:lnTo>
                    <a:pt x="487121" y="18262"/>
                  </a:lnTo>
                  <a:lnTo>
                    <a:pt x="453631" y="21285"/>
                  </a:lnTo>
                  <a:lnTo>
                    <a:pt x="453631" y="6108"/>
                  </a:lnTo>
                  <a:lnTo>
                    <a:pt x="452094" y="4559"/>
                  </a:lnTo>
                  <a:lnTo>
                    <a:pt x="452094" y="1485"/>
                  </a:lnTo>
                  <a:lnTo>
                    <a:pt x="442963" y="1485"/>
                  </a:lnTo>
                  <a:lnTo>
                    <a:pt x="442963" y="22821"/>
                  </a:lnTo>
                  <a:lnTo>
                    <a:pt x="424713" y="22821"/>
                  </a:lnTo>
                  <a:lnTo>
                    <a:pt x="421627" y="24358"/>
                  </a:lnTo>
                  <a:lnTo>
                    <a:pt x="421627" y="31953"/>
                  </a:lnTo>
                  <a:lnTo>
                    <a:pt x="424713" y="33489"/>
                  </a:lnTo>
                  <a:lnTo>
                    <a:pt x="427736" y="31953"/>
                  </a:lnTo>
                  <a:lnTo>
                    <a:pt x="442963" y="30416"/>
                  </a:lnTo>
                  <a:lnTo>
                    <a:pt x="444500" y="31953"/>
                  </a:lnTo>
                  <a:lnTo>
                    <a:pt x="444500" y="42621"/>
                  </a:lnTo>
                  <a:lnTo>
                    <a:pt x="429272" y="44157"/>
                  </a:lnTo>
                  <a:lnTo>
                    <a:pt x="424713" y="44157"/>
                  </a:lnTo>
                  <a:lnTo>
                    <a:pt x="424713" y="51739"/>
                  </a:lnTo>
                  <a:lnTo>
                    <a:pt x="426250" y="53276"/>
                  </a:lnTo>
                  <a:lnTo>
                    <a:pt x="429272" y="51739"/>
                  </a:lnTo>
                  <a:lnTo>
                    <a:pt x="444500" y="51739"/>
                  </a:lnTo>
                  <a:lnTo>
                    <a:pt x="445985" y="53276"/>
                  </a:lnTo>
                  <a:lnTo>
                    <a:pt x="445985" y="62407"/>
                  </a:lnTo>
                  <a:lnTo>
                    <a:pt x="426250" y="63944"/>
                  </a:lnTo>
                  <a:lnTo>
                    <a:pt x="421627" y="63944"/>
                  </a:lnTo>
                  <a:lnTo>
                    <a:pt x="421627" y="73075"/>
                  </a:lnTo>
                  <a:lnTo>
                    <a:pt x="426250" y="73075"/>
                  </a:lnTo>
                  <a:lnTo>
                    <a:pt x="447522" y="71539"/>
                  </a:lnTo>
                  <a:lnTo>
                    <a:pt x="450608" y="82207"/>
                  </a:lnTo>
                  <a:lnTo>
                    <a:pt x="452094" y="88303"/>
                  </a:lnTo>
                  <a:lnTo>
                    <a:pt x="455168" y="94361"/>
                  </a:lnTo>
                  <a:lnTo>
                    <a:pt x="446290" y="99301"/>
                  </a:lnTo>
                  <a:lnTo>
                    <a:pt x="438010" y="102946"/>
                  </a:lnTo>
                  <a:lnTo>
                    <a:pt x="430288" y="105714"/>
                  </a:lnTo>
                  <a:lnTo>
                    <a:pt x="423164" y="108051"/>
                  </a:lnTo>
                  <a:lnTo>
                    <a:pt x="421627" y="108051"/>
                  </a:lnTo>
                  <a:lnTo>
                    <a:pt x="420141" y="109588"/>
                  </a:lnTo>
                  <a:lnTo>
                    <a:pt x="420141" y="114147"/>
                  </a:lnTo>
                  <a:lnTo>
                    <a:pt x="421627" y="118719"/>
                  </a:lnTo>
                  <a:lnTo>
                    <a:pt x="424713" y="118719"/>
                  </a:lnTo>
                  <a:lnTo>
                    <a:pt x="429526" y="117424"/>
                  </a:lnTo>
                  <a:lnTo>
                    <a:pt x="438200" y="113969"/>
                  </a:lnTo>
                  <a:lnTo>
                    <a:pt x="448881" y="109093"/>
                  </a:lnTo>
                  <a:lnTo>
                    <a:pt x="459727" y="103492"/>
                  </a:lnTo>
                  <a:lnTo>
                    <a:pt x="462762" y="109588"/>
                  </a:lnTo>
                  <a:lnTo>
                    <a:pt x="470344" y="118719"/>
                  </a:lnTo>
                  <a:lnTo>
                    <a:pt x="485584" y="118719"/>
                  </a:lnTo>
                  <a:lnTo>
                    <a:pt x="490931" y="108051"/>
                  </a:lnTo>
                  <a:lnTo>
                    <a:pt x="491680" y="106565"/>
                  </a:lnTo>
                  <a:lnTo>
                    <a:pt x="494703" y="98920"/>
                  </a:lnTo>
                  <a:lnTo>
                    <a:pt x="494703" y="94361"/>
                  </a:lnTo>
                  <a:close/>
                </a:path>
                <a:path w="669925" h="120650">
                  <a:moveTo>
                    <a:pt x="619569" y="21285"/>
                  </a:moveTo>
                  <a:lnTo>
                    <a:pt x="596709" y="21285"/>
                  </a:lnTo>
                  <a:lnTo>
                    <a:pt x="598246" y="19799"/>
                  </a:lnTo>
                  <a:lnTo>
                    <a:pt x="604342" y="10668"/>
                  </a:lnTo>
                  <a:lnTo>
                    <a:pt x="604342" y="4559"/>
                  </a:lnTo>
                  <a:lnTo>
                    <a:pt x="602805" y="3022"/>
                  </a:lnTo>
                  <a:lnTo>
                    <a:pt x="596709" y="3022"/>
                  </a:lnTo>
                  <a:lnTo>
                    <a:pt x="595210" y="4559"/>
                  </a:lnTo>
                  <a:lnTo>
                    <a:pt x="595210" y="6108"/>
                  </a:lnTo>
                  <a:lnTo>
                    <a:pt x="592137" y="10668"/>
                  </a:lnTo>
                  <a:lnTo>
                    <a:pt x="592137" y="12153"/>
                  </a:lnTo>
                  <a:lnTo>
                    <a:pt x="587578" y="16713"/>
                  </a:lnTo>
                  <a:lnTo>
                    <a:pt x="587578" y="19799"/>
                  </a:lnTo>
                  <a:lnTo>
                    <a:pt x="589114" y="21285"/>
                  </a:lnTo>
                  <a:lnTo>
                    <a:pt x="578446" y="21285"/>
                  </a:lnTo>
                  <a:lnTo>
                    <a:pt x="578446" y="28917"/>
                  </a:lnTo>
                  <a:lnTo>
                    <a:pt x="578446" y="30416"/>
                  </a:lnTo>
                  <a:lnTo>
                    <a:pt x="575424" y="38049"/>
                  </a:lnTo>
                  <a:lnTo>
                    <a:pt x="573887" y="42621"/>
                  </a:lnTo>
                  <a:lnTo>
                    <a:pt x="549529" y="42621"/>
                  </a:lnTo>
                  <a:lnTo>
                    <a:pt x="547992" y="41071"/>
                  </a:lnTo>
                  <a:lnTo>
                    <a:pt x="546493" y="35026"/>
                  </a:lnTo>
                  <a:lnTo>
                    <a:pt x="544957" y="30416"/>
                  </a:lnTo>
                  <a:lnTo>
                    <a:pt x="544957" y="28917"/>
                  </a:lnTo>
                  <a:lnTo>
                    <a:pt x="578446" y="28917"/>
                  </a:lnTo>
                  <a:lnTo>
                    <a:pt x="578446" y="21285"/>
                  </a:lnTo>
                  <a:lnTo>
                    <a:pt x="576910" y="21285"/>
                  </a:lnTo>
                  <a:lnTo>
                    <a:pt x="576910" y="1485"/>
                  </a:lnTo>
                  <a:lnTo>
                    <a:pt x="567778" y="1485"/>
                  </a:lnTo>
                  <a:lnTo>
                    <a:pt x="567778" y="21285"/>
                  </a:lnTo>
                  <a:lnTo>
                    <a:pt x="555625" y="21285"/>
                  </a:lnTo>
                  <a:lnTo>
                    <a:pt x="555625" y="1485"/>
                  </a:lnTo>
                  <a:lnTo>
                    <a:pt x="544957" y="1485"/>
                  </a:lnTo>
                  <a:lnTo>
                    <a:pt x="544957" y="21285"/>
                  </a:lnTo>
                  <a:lnTo>
                    <a:pt x="534289" y="21285"/>
                  </a:lnTo>
                  <a:lnTo>
                    <a:pt x="534289" y="16713"/>
                  </a:lnTo>
                  <a:lnTo>
                    <a:pt x="532803" y="13690"/>
                  </a:lnTo>
                  <a:lnTo>
                    <a:pt x="528193" y="6108"/>
                  </a:lnTo>
                  <a:lnTo>
                    <a:pt x="526707" y="4559"/>
                  </a:lnTo>
                  <a:lnTo>
                    <a:pt x="525170" y="3022"/>
                  </a:lnTo>
                  <a:lnTo>
                    <a:pt x="520598" y="3022"/>
                  </a:lnTo>
                  <a:lnTo>
                    <a:pt x="519061" y="4559"/>
                  </a:lnTo>
                  <a:lnTo>
                    <a:pt x="519061" y="10668"/>
                  </a:lnTo>
                  <a:lnTo>
                    <a:pt x="522135" y="15227"/>
                  </a:lnTo>
                  <a:lnTo>
                    <a:pt x="523633" y="16713"/>
                  </a:lnTo>
                  <a:lnTo>
                    <a:pt x="525170" y="21285"/>
                  </a:lnTo>
                  <a:lnTo>
                    <a:pt x="503834" y="21285"/>
                  </a:lnTo>
                  <a:lnTo>
                    <a:pt x="502348" y="22821"/>
                  </a:lnTo>
                  <a:lnTo>
                    <a:pt x="502348" y="28917"/>
                  </a:lnTo>
                  <a:lnTo>
                    <a:pt x="534289" y="28917"/>
                  </a:lnTo>
                  <a:lnTo>
                    <a:pt x="535838" y="31953"/>
                  </a:lnTo>
                  <a:lnTo>
                    <a:pt x="537375" y="38049"/>
                  </a:lnTo>
                  <a:lnTo>
                    <a:pt x="538861" y="42621"/>
                  </a:lnTo>
                  <a:lnTo>
                    <a:pt x="508444" y="42621"/>
                  </a:lnTo>
                  <a:lnTo>
                    <a:pt x="508444" y="50203"/>
                  </a:lnTo>
                  <a:lnTo>
                    <a:pt x="557110" y="50203"/>
                  </a:lnTo>
                  <a:lnTo>
                    <a:pt x="557110" y="59334"/>
                  </a:lnTo>
                  <a:lnTo>
                    <a:pt x="513016" y="59334"/>
                  </a:lnTo>
                  <a:lnTo>
                    <a:pt x="511479" y="60871"/>
                  </a:lnTo>
                  <a:lnTo>
                    <a:pt x="511479" y="66979"/>
                  </a:lnTo>
                  <a:lnTo>
                    <a:pt x="557110" y="66979"/>
                  </a:lnTo>
                  <a:lnTo>
                    <a:pt x="557110" y="76098"/>
                  </a:lnTo>
                  <a:lnTo>
                    <a:pt x="502348" y="76098"/>
                  </a:lnTo>
                  <a:lnTo>
                    <a:pt x="502348" y="83693"/>
                  </a:lnTo>
                  <a:lnTo>
                    <a:pt x="506907" y="85229"/>
                  </a:lnTo>
                  <a:lnTo>
                    <a:pt x="549529" y="85229"/>
                  </a:lnTo>
                  <a:lnTo>
                    <a:pt x="541693" y="91300"/>
                  </a:lnTo>
                  <a:lnTo>
                    <a:pt x="533717" y="96075"/>
                  </a:lnTo>
                  <a:lnTo>
                    <a:pt x="524891" y="99999"/>
                  </a:lnTo>
                  <a:lnTo>
                    <a:pt x="505371" y="106565"/>
                  </a:lnTo>
                  <a:lnTo>
                    <a:pt x="505371" y="115684"/>
                  </a:lnTo>
                  <a:lnTo>
                    <a:pt x="509930" y="115684"/>
                  </a:lnTo>
                  <a:lnTo>
                    <a:pt x="513969" y="114909"/>
                  </a:lnTo>
                  <a:lnTo>
                    <a:pt x="552272" y="93700"/>
                  </a:lnTo>
                  <a:lnTo>
                    <a:pt x="557110" y="89789"/>
                  </a:lnTo>
                  <a:lnTo>
                    <a:pt x="557110" y="120256"/>
                  </a:lnTo>
                  <a:lnTo>
                    <a:pt x="566293" y="120256"/>
                  </a:lnTo>
                  <a:lnTo>
                    <a:pt x="566293" y="89789"/>
                  </a:lnTo>
                  <a:lnTo>
                    <a:pt x="581317" y="101549"/>
                  </a:lnTo>
                  <a:lnTo>
                    <a:pt x="595376" y="109588"/>
                  </a:lnTo>
                  <a:lnTo>
                    <a:pt x="606298" y="114211"/>
                  </a:lnTo>
                  <a:lnTo>
                    <a:pt x="611936" y="115684"/>
                  </a:lnTo>
                  <a:lnTo>
                    <a:pt x="616496" y="115684"/>
                  </a:lnTo>
                  <a:lnTo>
                    <a:pt x="617918" y="112839"/>
                  </a:lnTo>
                  <a:lnTo>
                    <a:pt x="618032" y="106565"/>
                  </a:lnTo>
                  <a:lnTo>
                    <a:pt x="614959" y="106565"/>
                  </a:lnTo>
                  <a:lnTo>
                    <a:pt x="608901" y="105029"/>
                  </a:lnTo>
                  <a:lnTo>
                    <a:pt x="597204" y="99999"/>
                  </a:lnTo>
                  <a:lnTo>
                    <a:pt x="587387" y="94551"/>
                  </a:lnTo>
                  <a:lnTo>
                    <a:pt x="580174" y="89789"/>
                  </a:lnTo>
                  <a:lnTo>
                    <a:pt x="579564" y="89395"/>
                  </a:lnTo>
                  <a:lnTo>
                    <a:pt x="573887" y="85229"/>
                  </a:lnTo>
                  <a:lnTo>
                    <a:pt x="619569" y="85229"/>
                  </a:lnTo>
                  <a:lnTo>
                    <a:pt x="619569" y="76098"/>
                  </a:lnTo>
                  <a:lnTo>
                    <a:pt x="566293" y="76098"/>
                  </a:lnTo>
                  <a:lnTo>
                    <a:pt x="566293" y="66979"/>
                  </a:lnTo>
                  <a:lnTo>
                    <a:pt x="610400" y="66979"/>
                  </a:lnTo>
                  <a:lnTo>
                    <a:pt x="610400" y="59334"/>
                  </a:lnTo>
                  <a:lnTo>
                    <a:pt x="566293" y="59334"/>
                  </a:lnTo>
                  <a:lnTo>
                    <a:pt x="566293" y="50203"/>
                  </a:lnTo>
                  <a:lnTo>
                    <a:pt x="614959" y="50203"/>
                  </a:lnTo>
                  <a:lnTo>
                    <a:pt x="614959" y="42621"/>
                  </a:lnTo>
                  <a:lnTo>
                    <a:pt x="584542" y="42621"/>
                  </a:lnTo>
                  <a:lnTo>
                    <a:pt x="586041" y="38049"/>
                  </a:lnTo>
                  <a:lnTo>
                    <a:pt x="586041" y="35026"/>
                  </a:lnTo>
                  <a:lnTo>
                    <a:pt x="589114" y="28917"/>
                  </a:lnTo>
                  <a:lnTo>
                    <a:pt x="618032" y="28917"/>
                  </a:lnTo>
                  <a:lnTo>
                    <a:pt x="619569" y="27381"/>
                  </a:lnTo>
                  <a:lnTo>
                    <a:pt x="619569" y="21285"/>
                  </a:lnTo>
                  <a:close/>
                </a:path>
                <a:path w="669925" h="120650">
                  <a:moveTo>
                    <a:pt x="669772" y="108051"/>
                  </a:moveTo>
                  <a:lnTo>
                    <a:pt x="643928" y="76098"/>
                  </a:lnTo>
                  <a:lnTo>
                    <a:pt x="636295" y="76098"/>
                  </a:lnTo>
                  <a:lnTo>
                    <a:pt x="633260" y="79133"/>
                  </a:lnTo>
                  <a:lnTo>
                    <a:pt x="633260" y="85229"/>
                  </a:lnTo>
                  <a:lnTo>
                    <a:pt x="634758" y="86766"/>
                  </a:lnTo>
                  <a:lnTo>
                    <a:pt x="636295" y="86766"/>
                  </a:lnTo>
                  <a:lnTo>
                    <a:pt x="640867" y="92252"/>
                  </a:lnTo>
                  <a:lnTo>
                    <a:pt x="645439" y="97612"/>
                  </a:lnTo>
                  <a:lnTo>
                    <a:pt x="649998" y="103238"/>
                  </a:lnTo>
                  <a:lnTo>
                    <a:pt x="654545" y="109588"/>
                  </a:lnTo>
                  <a:lnTo>
                    <a:pt x="657618" y="112610"/>
                  </a:lnTo>
                  <a:lnTo>
                    <a:pt x="659117" y="114147"/>
                  </a:lnTo>
                  <a:lnTo>
                    <a:pt x="665213" y="114147"/>
                  </a:lnTo>
                  <a:lnTo>
                    <a:pt x="669772" y="111125"/>
                  </a:lnTo>
                  <a:lnTo>
                    <a:pt x="669772" y="108051"/>
                  </a:lnTo>
                  <a:close/>
                </a:path>
              </a:pathLst>
            </a:custGeom>
            <a:solidFill>
              <a:srgbClr val="4D4D4F"/>
            </a:solidFill>
          </p:spPr>
          <p:txBody>
            <a:bodyPr wrap="square" lIns="0" tIns="0" rIns="0" bIns="0" rtlCol="0"/>
            <a:lstStyle/>
            <a:p>
              <a:endParaRPr/>
            </a:p>
          </p:txBody>
        </p:sp>
      </p:grpSp>
      <p:pic>
        <p:nvPicPr>
          <p:cNvPr id="9" name="object 9"/>
          <p:cNvPicPr/>
          <p:nvPr/>
        </p:nvPicPr>
        <p:blipFill>
          <a:blip r:embed="rId6" cstate="print"/>
          <a:stretch>
            <a:fillRect/>
          </a:stretch>
        </p:blipFill>
        <p:spPr>
          <a:xfrm>
            <a:off x="4175569" y="1730324"/>
            <a:ext cx="1178229" cy="118719"/>
          </a:xfrm>
          <a:prstGeom prst="rect">
            <a:avLst/>
          </a:prstGeom>
        </p:spPr>
      </p:pic>
      <p:grpSp>
        <p:nvGrpSpPr>
          <p:cNvPr id="10" name="object 10"/>
          <p:cNvGrpSpPr/>
          <p:nvPr/>
        </p:nvGrpSpPr>
        <p:grpSpPr>
          <a:xfrm>
            <a:off x="5443588" y="1734883"/>
            <a:ext cx="542290" cy="111125"/>
            <a:chOff x="5443588" y="1734883"/>
            <a:chExt cx="542290" cy="111125"/>
          </a:xfrm>
        </p:grpSpPr>
        <p:pic>
          <p:nvPicPr>
            <p:cNvPr id="11" name="object 11"/>
            <p:cNvPicPr/>
            <p:nvPr/>
          </p:nvPicPr>
          <p:blipFill>
            <a:blip r:embed="rId7" cstate="print"/>
            <a:stretch>
              <a:fillRect/>
            </a:stretch>
          </p:blipFill>
          <p:spPr>
            <a:xfrm>
              <a:off x="5443588" y="1734883"/>
              <a:ext cx="106565" cy="108051"/>
            </a:xfrm>
            <a:prstGeom prst="rect">
              <a:avLst/>
            </a:prstGeom>
          </p:spPr>
        </p:pic>
        <p:pic>
          <p:nvPicPr>
            <p:cNvPr id="12" name="object 12"/>
            <p:cNvPicPr/>
            <p:nvPr/>
          </p:nvPicPr>
          <p:blipFill>
            <a:blip r:embed="rId8" cstate="print"/>
            <a:stretch>
              <a:fillRect/>
            </a:stretch>
          </p:blipFill>
          <p:spPr>
            <a:xfrm>
              <a:off x="5574512" y="1734883"/>
              <a:ext cx="95885" cy="111125"/>
            </a:xfrm>
            <a:prstGeom prst="rect">
              <a:avLst/>
            </a:prstGeom>
          </p:spPr>
        </p:pic>
        <p:pic>
          <p:nvPicPr>
            <p:cNvPr id="13" name="object 13"/>
            <p:cNvPicPr/>
            <p:nvPr/>
          </p:nvPicPr>
          <p:blipFill>
            <a:blip r:embed="rId9" cstate="print"/>
            <a:stretch>
              <a:fillRect/>
            </a:stretch>
          </p:blipFill>
          <p:spPr>
            <a:xfrm>
              <a:off x="5694756" y="1739455"/>
              <a:ext cx="231432" cy="106552"/>
            </a:xfrm>
            <a:prstGeom prst="rect">
              <a:avLst/>
            </a:prstGeom>
          </p:spPr>
        </p:pic>
        <p:sp>
          <p:nvSpPr>
            <p:cNvPr id="14" name="object 14"/>
            <p:cNvSpPr/>
            <p:nvPr/>
          </p:nvSpPr>
          <p:spPr>
            <a:xfrm>
              <a:off x="5949010" y="1806422"/>
              <a:ext cx="36830" cy="38100"/>
            </a:xfrm>
            <a:custGeom>
              <a:avLst/>
              <a:gdLst/>
              <a:ahLst/>
              <a:cxnLst/>
              <a:rect l="l" t="t" r="r" b="b"/>
              <a:pathLst>
                <a:path w="36829" h="38100">
                  <a:moveTo>
                    <a:pt x="31940" y="38049"/>
                  </a:moveTo>
                  <a:lnTo>
                    <a:pt x="25844" y="38049"/>
                  </a:lnTo>
                  <a:lnTo>
                    <a:pt x="24358" y="36512"/>
                  </a:lnTo>
                  <a:lnTo>
                    <a:pt x="21285" y="33489"/>
                  </a:lnTo>
                  <a:lnTo>
                    <a:pt x="16735" y="27139"/>
                  </a:lnTo>
                  <a:lnTo>
                    <a:pt x="12172" y="21502"/>
                  </a:lnTo>
                  <a:lnTo>
                    <a:pt x="7601" y="16153"/>
                  </a:lnTo>
                  <a:lnTo>
                    <a:pt x="3022" y="10668"/>
                  </a:lnTo>
                  <a:lnTo>
                    <a:pt x="1485" y="10668"/>
                  </a:lnTo>
                  <a:lnTo>
                    <a:pt x="0" y="9131"/>
                  </a:lnTo>
                  <a:lnTo>
                    <a:pt x="0" y="3035"/>
                  </a:lnTo>
                  <a:lnTo>
                    <a:pt x="3022" y="0"/>
                  </a:lnTo>
                  <a:lnTo>
                    <a:pt x="10668" y="0"/>
                  </a:lnTo>
                  <a:lnTo>
                    <a:pt x="35847" y="29277"/>
                  </a:lnTo>
                  <a:lnTo>
                    <a:pt x="36512" y="31953"/>
                  </a:lnTo>
                  <a:lnTo>
                    <a:pt x="36512" y="35026"/>
                  </a:lnTo>
                  <a:lnTo>
                    <a:pt x="31940" y="38049"/>
                  </a:lnTo>
                  <a:close/>
                </a:path>
              </a:pathLst>
            </a:custGeom>
            <a:solidFill>
              <a:srgbClr val="4D4D4F"/>
            </a:solidFill>
          </p:spPr>
          <p:txBody>
            <a:bodyPr wrap="square" lIns="0" tIns="0" rIns="0" bIns="0" rtlCol="0"/>
            <a:lstStyle/>
            <a:p>
              <a:endParaRPr/>
            </a:p>
          </p:txBody>
        </p:sp>
      </p:grpSp>
      <p:grpSp>
        <p:nvGrpSpPr>
          <p:cNvPr id="15" name="object 15"/>
          <p:cNvGrpSpPr/>
          <p:nvPr/>
        </p:nvGrpSpPr>
        <p:grpSpPr>
          <a:xfrm>
            <a:off x="6073825" y="1731809"/>
            <a:ext cx="742950" cy="114300"/>
            <a:chOff x="6073825" y="1731809"/>
            <a:chExt cx="742950" cy="114300"/>
          </a:xfrm>
        </p:grpSpPr>
        <p:pic>
          <p:nvPicPr>
            <p:cNvPr id="16" name="object 16"/>
            <p:cNvPicPr/>
            <p:nvPr/>
          </p:nvPicPr>
          <p:blipFill>
            <a:blip r:embed="rId10" cstate="print"/>
            <a:stretch>
              <a:fillRect/>
            </a:stretch>
          </p:blipFill>
          <p:spPr>
            <a:xfrm>
              <a:off x="6207772" y="1742477"/>
              <a:ext cx="95897" cy="101993"/>
            </a:xfrm>
            <a:prstGeom prst="rect">
              <a:avLst/>
            </a:prstGeom>
          </p:spPr>
        </p:pic>
        <p:pic>
          <p:nvPicPr>
            <p:cNvPr id="17" name="object 17"/>
            <p:cNvPicPr/>
            <p:nvPr/>
          </p:nvPicPr>
          <p:blipFill>
            <a:blip r:embed="rId11" cstate="print"/>
            <a:stretch>
              <a:fillRect/>
            </a:stretch>
          </p:blipFill>
          <p:spPr>
            <a:xfrm>
              <a:off x="6073825" y="1731809"/>
              <a:ext cx="114147" cy="109639"/>
            </a:xfrm>
            <a:prstGeom prst="rect">
              <a:avLst/>
            </a:prstGeom>
          </p:spPr>
        </p:pic>
        <p:pic>
          <p:nvPicPr>
            <p:cNvPr id="18" name="object 18"/>
            <p:cNvPicPr/>
            <p:nvPr/>
          </p:nvPicPr>
          <p:blipFill>
            <a:blip r:embed="rId12" cstate="print"/>
            <a:stretch>
              <a:fillRect/>
            </a:stretch>
          </p:blipFill>
          <p:spPr>
            <a:xfrm>
              <a:off x="6324993" y="1739455"/>
              <a:ext cx="231381" cy="106552"/>
            </a:xfrm>
            <a:prstGeom prst="rect">
              <a:avLst/>
            </a:prstGeom>
          </p:spPr>
        </p:pic>
        <p:pic>
          <p:nvPicPr>
            <p:cNvPr id="19" name="object 19"/>
            <p:cNvPicPr/>
            <p:nvPr/>
          </p:nvPicPr>
          <p:blipFill>
            <a:blip r:embed="rId13" cstate="print"/>
            <a:stretch>
              <a:fillRect/>
            </a:stretch>
          </p:blipFill>
          <p:spPr>
            <a:xfrm>
              <a:off x="6579196" y="1734883"/>
              <a:ext cx="109639" cy="111125"/>
            </a:xfrm>
            <a:prstGeom prst="rect">
              <a:avLst/>
            </a:prstGeom>
          </p:spPr>
        </p:pic>
        <p:pic>
          <p:nvPicPr>
            <p:cNvPr id="20" name="object 20"/>
            <p:cNvPicPr/>
            <p:nvPr/>
          </p:nvPicPr>
          <p:blipFill>
            <a:blip r:embed="rId14" cstate="print"/>
            <a:stretch>
              <a:fillRect/>
            </a:stretch>
          </p:blipFill>
          <p:spPr>
            <a:xfrm>
              <a:off x="6710108" y="1731809"/>
              <a:ext cx="106565" cy="112661"/>
            </a:xfrm>
            <a:prstGeom prst="rect">
              <a:avLst/>
            </a:prstGeom>
          </p:spPr>
        </p:pic>
      </p:grpSp>
      <p:grpSp>
        <p:nvGrpSpPr>
          <p:cNvPr id="21" name="object 21"/>
          <p:cNvGrpSpPr/>
          <p:nvPr/>
        </p:nvGrpSpPr>
        <p:grpSpPr>
          <a:xfrm>
            <a:off x="902690" y="1944941"/>
            <a:ext cx="3067685" cy="120650"/>
            <a:chOff x="902690" y="1944941"/>
            <a:chExt cx="3067685" cy="120650"/>
          </a:xfrm>
        </p:grpSpPr>
        <p:sp>
          <p:nvSpPr>
            <p:cNvPr id="22" name="object 22"/>
            <p:cNvSpPr/>
            <p:nvPr/>
          </p:nvSpPr>
          <p:spPr>
            <a:xfrm>
              <a:off x="902690" y="1998217"/>
              <a:ext cx="100965" cy="17145"/>
            </a:xfrm>
            <a:custGeom>
              <a:avLst/>
              <a:gdLst/>
              <a:ahLst/>
              <a:cxnLst/>
              <a:rect l="l" t="t" r="r" b="b"/>
              <a:pathLst>
                <a:path w="100965" h="17144">
                  <a:moveTo>
                    <a:pt x="13690" y="16763"/>
                  </a:moveTo>
                  <a:lnTo>
                    <a:pt x="4571" y="16763"/>
                  </a:lnTo>
                  <a:lnTo>
                    <a:pt x="0" y="12204"/>
                  </a:lnTo>
                  <a:lnTo>
                    <a:pt x="0" y="4559"/>
                  </a:lnTo>
                  <a:lnTo>
                    <a:pt x="4571" y="0"/>
                  </a:lnTo>
                  <a:lnTo>
                    <a:pt x="13690" y="0"/>
                  </a:lnTo>
                  <a:lnTo>
                    <a:pt x="16763" y="4559"/>
                  </a:lnTo>
                  <a:lnTo>
                    <a:pt x="16763" y="12204"/>
                  </a:lnTo>
                  <a:lnTo>
                    <a:pt x="13690" y="16763"/>
                  </a:lnTo>
                  <a:close/>
                </a:path>
                <a:path w="100965" h="17144">
                  <a:moveTo>
                    <a:pt x="54825" y="16763"/>
                  </a:moveTo>
                  <a:lnTo>
                    <a:pt x="45694" y="16763"/>
                  </a:lnTo>
                  <a:lnTo>
                    <a:pt x="42621" y="12204"/>
                  </a:lnTo>
                  <a:lnTo>
                    <a:pt x="42621" y="4559"/>
                  </a:lnTo>
                  <a:lnTo>
                    <a:pt x="45694" y="0"/>
                  </a:lnTo>
                  <a:lnTo>
                    <a:pt x="54825" y="0"/>
                  </a:lnTo>
                  <a:lnTo>
                    <a:pt x="59385" y="4559"/>
                  </a:lnTo>
                  <a:lnTo>
                    <a:pt x="59385" y="12204"/>
                  </a:lnTo>
                  <a:lnTo>
                    <a:pt x="54825" y="16763"/>
                  </a:lnTo>
                  <a:close/>
                </a:path>
                <a:path w="100965" h="17144">
                  <a:moveTo>
                    <a:pt x="97434" y="16763"/>
                  </a:moveTo>
                  <a:lnTo>
                    <a:pt x="88303" y="16763"/>
                  </a:lnTo>
                  <a:lnTo>
                    <a:pt x="85280" y="12204"/>
                  </a:lnTo>
                  <a:lnTo>
                    <a:pt x="85280" y="4559"/>
                  </a:lnTo>
                  <a:lnTo>
                    <a:pt x="88303" y="0"/>
                  </a:lnTo>
                  <a:lnTo>
                    <a:pt x="97434" y="0"/>
                  </a:lnTo>
                  <a:lnTo>
                    <a:pt x="100456" y="4559"/>
                  </a:lnTo>
                  <a:lnTo>
                    <a:pt x="100456" y="12204"/>
                  </a:lnTo>
                  <a:lnTo>
                    <a:pt x="97434" y="16763"/>
                  </a:lnTo>
                  <a:close/>
                </a:path>
              </a:pathLst>
            </a:custGeom>
            <a:solidFill>
              <a:srgbClr val="4D4D4F"/>
            </a:solidFill>
          </p:spPr>
          <p:txBody>
            <a:bodyPr wrap="square" lIns="0" tIns="0" rIns="0" bIns="0" rtlCol="0"/>
            <a:lstStyle/>
            <a:p>
              <a:endParaRPr/>
            </a:p>
          </p:txBody>
        </p:sp>
        <p:pic>
          <p:nvPicPr>
            <p:cNvPr id="23" name="object 23"/>
            <p:cNvPicPr/>
            <p:nvPr/>
          </p:nvPicPr>
          <p:blipFill>
            <a:blip r:embed="rId15" cstate="print"/>
            <a:stretch>
              <a:fillRect/>
            </a:stretch>
          </p:blipFill>
          <p:spPr>
            <a:xfrm>
              <a:off x="1022946" y="1951037"/>
              <a:ext cx="231381" cy="111125"/>
            </a:xfrm>
            <a:prstGeom prst="rect">
              <a:avLst/>
            </a:prstGeom>
          </p:spPr>
        </p:pic>
        <p:pic>
          <p:nvPicPr>
            <p:cNvPr id="24" name="object 24"/>
            <p:cNvPicPr/>
            <p:nvPr/>
          </p:nvPicPr>
          <p:blipFill>
            <a:blip r:embed="rId16" cstate="print"/>
            <a:stretch>
              <a:fillRect/>
            </a:stretch>
          </p:blipFill>
          <p:spPr>
            <a:xfrm>
              <a:off x="1278686" y="1955596"/>
              <a:ext cx="108089" cy="102006"/>
            </a:xfrm>
            <a:prstGeom prst="rect">
              <a:avLst/>
            </a:prstGeom>
          </p:spPr>
        </p:pic>
        <p:pic>
          <p:nvPicPr>
            <p:cNvPr id="25" name="object 25"/>
            <p:cNvPicPr/>
            <p:nvPr/>
          </p:nvPicPr>
          <p:blipFill>
            <a:blip r:embed="rId17" cstate="print"/>
            <a:stretch>
              <a:fillRect/>
            </a:stretch>
          </p:blipFill>
          <p:spPr>
            <a:xfrm>
              <a:off x="1411135" y="1981491"/>
              <a:ext cx="91338" cy="74574"/>
            </a:xfrm>
            <a:prstGeom prst="rect">
              <a:avLst/>
            </a:prstGeom>
          </p:spPr>
        </p:pic>
        <p:pic>
          <p:nvPicPr>
            <p:cNvPr id="26" name="object 26"/>
            <p:cNvPicPr/>
            <p:nvPr/>
          </p:nvPicPr>
          <p:blipFill>
            <a:blip r:embed="rId18" cstate="print"/>
            <a:stretch>
              <a:fillRect/>
            </a:stretch>
          </p:blipFill>
          <p:spPr>
            <a:xfrm>
              <a:off x="1529854" y="1951037"/>
              <a:ext cx="235991" cy="109588"/>
            </a:xfrm>
            <a:prstGeom prst="rect">
              <a:avLst/>
            </a:prstGeom>
          </p:spPr>
        </p:pic>
        <p:pic>
          <p:nvPicPr>
            <p:cNvPr id="27" name="object 27"/>
            <p:cNvPicPr/>
            <p:nvPr/>
          </p:nvPicPr>
          <p:blipFill>
            <a:blip r:embed="rId19" cstate="print"/>
            <a:stretch>
              <a:fillRect/>
            </a:stretch>
          </p:blipFill>
          <p:spPr>
            <a:xfrm>
              <a:off x="1791690" y="1979955"/>
              <a:ext cx="91338" cy="73075"/>
            </a:xfrm>
            <a:prstGeom prst="rect">
              <a:avLst/>
            </a:prstGeom>
          </p:spPr>
        </p:pic>
        <p:pic>
          <p:nvPicPr>
            <p:cNvPr id="28" name="object 28"/>
            <p:cNvPicPr/>
            <p:nvPr/>
          </p:nvPicPr>
          <p:blipFill>
            <a:blip r:embed="rId20" cstate="print"/>
            <a:stretch>
              <a:fillRect/>
            </a:stretch>
          </p:blipFill>
          <p:spPr>
            <a:xfrm>
              <a:off x="1907387" y="1944941"/>
              <a:ext cx="2062657" cy="120243"/>
            </a:xfrm>
            <a:prstGeom prst="rect">
              <a:avLst/>
            </a:prstGeom>
          </p:spPr>
        </p:pic>
      </p:grpSp>
      <p:grpSp>
        <p:nvGrpSpPr>
          <p:cNvPr id="29" name="object 29"/>
          <p:cNvGrpSpPr/>
          <p:nvPr/>
        </p:nvGrpSpPr>
        <p:grpSpPr>
          <a:xfrm>
            <a:off x="4069016" y="1951037"/>
            <a:ext cx="401955" cy="109855"/>
            <a:chOff x="4069016" y="1951037"/>
            <a:chExt cx="401955" cy="109855"/>
          </a:xfrm>
        </p:grpSpPr>
        <p:pic>
          <p:nvPicPr>
            <p:cNvPr id="30" name="object 30"/>
            <p:cNvPicPr/>
            <p:nvPr/>
          </p:nvPicPr>
          <p:blipFill>
            <a:blip r:embed="rId21" cstate="print"/>
            <a:stretch>
              <a:fillRect/>
            </a:stretch>
          </p:blipFill>
          <p:spPr>
            <a:xfrm>
              <a:off x="4069016" y="1951037"/>
              <a:ext cx="223786" cy="109588"/>
            </a:xfrm>
            <a:prstGeom prst="rect">
              <a:avLst/>
            </a:prstGeom>
          </p:spPr>
        </p:pic>
        <p:pic>
          <p:nvPicPr>
            <p:cNvPr id="31" name="object 31"/>
            <p:cNvPicPr/>
            <p:nvPr/>
          </p:nvPicPr>
          <p:blipFill>
            <a:blip r:embed="rId22" cstate="print"/>
            <a:stretch>
              <a:fillRect/>
            </a:stretch>
          </p:blipFill>
          <p:spPr>
            <a:xfrm>
              <a:off x="4321720" y="1951037"/>
              <a:ext cx="149174" cy="109588"/>
            </a:xfrm>
            <a:prstGeom prst="rect">
              <a:avLst/>
            </a:prstGeom>
          </p:spPr>
        </p:pic>
      </p:grpSp>
      <p:pic>
        <p:nvPicPr>
          <p:cNvPr id="32" name="object 32"/>
          <p:cNvPicPr/>
          <p:nvPr/>
        </p:nvPicPr>
        <p:blipFill>
          <a:blip r:embed="rId23" cstate="print"/>
          <a:stretch>
            <a:fillRect/>
          </a:stretch>
        </p:blipFill>
        <p:spPr>
          <a:xfrm>
            <a:off x="4556125" y="1948014"/>
            <a:ext cx="293789" cy="117170"/>
          </a:xfrm>
          <a:prstGeom prst="rect">
            <a:avLst/>
          </a:prstGeom>
        </p:spPr>
      </p:pic>
      <p:pic>
        <p:nvPicPr>
          <p:cNvPr id="33" name="object 33"/>
          <p:cNvPicPr/>
          <p:nvPr/>
        </p:nvPicPr>
        <p:blipFill>
          <a:blip r:embed="rId24" cstate="print"/>
          <a:stretch>
            <a:fillRect/>
          </a:stretch>
        </p:blipFill>
        <p:spPr>
          <a:xfrm>
            <a:off x="4947348" y="1946477"/>
            <a:ext cx="785507" cy="120243"/>
          </a:xfrm>
          <a:prstGeom prst="rect">
            <a:avLst/>
          </a:prstGeom>
        </p:spPr>
      </p:pic>
      <p:pic>
        <p:nvPicPr>
          <p:cNvPr id="34" name="object 34"/>
          <p:cNvPicPr/>
          <p:nvPr/>
        </p:nvPicPr>
        <p:blipFill>
          <a:blip r:embed="rId25" cstate="print"/>
          <a:stretch>
            <a:fillRect/>
          </a:stretch>
        </p:blipFill>
        <p:spPr>
          <a:xfrm>
            <a:off x="5818085" y="1948014"/>
            <a:ext cx="1001661" cy="117170"/>
          </a:xfrm>
          <a:prstGeom prst="rect">
            <a:avLst/>
          </a:prstGeom>
        </p:spPr>
      </p:pic>
      <p:pic>
        <p:nvPicPr>
          <p:cNvPr id="35" name="object 35"/>
          <p:cNvPicPr/>
          <p:nvPr/>
        </p:nvPicPr>
        <p:blipFill>
          <a:blip r:embed="rId26" cstate="print"/>
          <a:stretch>
            <a:fillRect/>
          </a:stretch>
        </p:blipFill>
        <p:spPr>
          <a:xfrm>
            <a:off x="899667" y="2164155"/>
            <a:ext cx="1424825" cy="115696"/>
          </a:xfrm>
          <a:prstGeom prst="rect">
            <a:avLst/>
          </a:prstGeom>
        </p:spPr>
      </p:pic>
      <p:pic>
        <p:nvPicPr>
          <p:cNvPr id="36" name="object 36"/>
          <p:cNvPicPr/>
          <p:nvPr/>
        </p:nvPicPr>
        <p:blipFill>
          <a:blip r:embed="rId27" cstate="print"/>
          <a:stretch>
            <a:fillRect/>
          </a:stretch>
        </p:blipFill>
        <p:spPr>
          <a:xfrm>
            <a:off x="2414295" y="2162619"/>
            <a:ext cx="2301671" cy="117233"/>
          </a:xfrm>
          <a:prstGeom prst="rect">
            <a:avLst/>
          </a:prstGeom>
        </p:spPr>
      </p:pic>
      <p:grpSp>
        <p:nvGrpSpPr>
          <p:cNvPr id="37" name="object 37"/>
          <p:cNvGrpSpPr/>
          <p:nvPr/>
        </p:nvGrpSpPr>
        <p:grpSpPr>
          <a:xfrm>
            <a:off x="1024483" y="2383383"/>
            <a:ext cx="289560" cy="108585"/>
            <a:chOff x="1024483" y="2383383"/>
            <a:chExt cx="289560" cy="108585"/>
          </a:xfrm>
        </p:grpSpPr>
        <p:pic>
          <p:nvPicPr>
            <p:cNvPr id="38" name="object 38"/>
            <p:cNvPicPr/>
            <p:nvPr/>
          </p:nvPicPr>
          <p:blipFill>
            <a:blip r:embed="rId28" cstate="print"/>
            <a:stretch>
              <a:fillRect/>
            </a:stretch>
          </p:blipFill>
          <p:spPr>
            <a:xfrm>
              <a:off x="1024483" y="2389441"/>
              <a:ext cx="109588" cy="101993"/>
            </a:xfrm>
            <a:prstGeom prst="rect">
              <a:avLst/>
            </a:prstGeom>
          </p:spPr>
        </p:pic>
        <p:pic>
          <p:nvPicPr>
            <p:cNvPr id="39" name="object 39"/>
            <p:cNvPicPr/>
            <p:nvPr/>
          </p:nvPicPr>
          <p:blipFill>
            <a:blip r:embed="rId29" cstate="print"/>
            <a:stretch>
              <a:fillRect/>
            </a:stretch>
          </p:blipFill>
          <p:spPr>
            <a:xfrm>
              <a:off x="1153858" y="2383383"/>
              <a:ext cx="159842" cy="108051"/>
            </a:xfrm>
            <a:prstGeom prst="rect">
              <a:avLst/>
            </a:prstGeom>
          </p:spPr>
        </p:pic>
      </p:grpSp>
      <p:pic>
        <p:nvPicPr>
          <p:cNvPr id="40" name="object 40"/>
          <p:cNvPicPr/>
          <p:nvPr/>
        </p:nvPicPr>
        <p:blipFill>
          <a:blip r:embed="rId30" cstate="print"/>
          <a:stretch>
            <a:fillRect/>
          </a:stretch>
        </p:blipFill>
        <p:spPr>
          <a:xfrm>
            <a:off x="1408112" y="2378824"/>
            <a:ext cx="1677492" cy="114147"/>
          </a:xfrm>
          <a:prstGeom prst="rect">
            <a:avLst/>
          </a:prstGeom>
        </p:spPr>
      </p:pic>
      <p:grpSp>
        <p:nvGrpSpPr>
          <p:cNvPr id="41" name="object 41"/>
          <p:cNvGrpSpPr/>
          <p:nvPr/>
        </p:nvGrpSpPr>
        <p:grpSpPr>
          <a:xfrm>
            <a:off x="3170885" y="2381846"/>
            <a:ext cx="542290" cy="111125"/>
            <a:chOff x="3170885" y="2381846"/>
            <a:chExt cx="542290" cy="111125"/>
          </a:xfrm>
        </p:grpSpPr>
        <p:pic>
          <p:nvPicPr>
            <p:cNvPr id="42" name="object 42"/>
            <p:cNvPicPr/>
            <p:nvPr/>
          </p:nvPicPr>
          <p:blipFill>
            <a:blip r:embed="rId31" cstate="print"/>
            <a:stretch>
              <a:fillRect/>
            </a:stretch>
          </p:blipFill>
          <p:spPr>
            <a:xfrm>
              <a:off x="3170885" y="2381846"/>
              <a:ext cx="356196" cy="111125"/>
            </a:xfrm>
            <a:prstGeom prst="rect">
              <a:avLst/>
            </a:prstGeom>
          </p:spPr>
        </p:pic>
        <p:pic>
          <p:nvPicPr>
            <p:cNvPr id="43" name="object 43"/>
            <p:cNvPicPr/>
            <p:nvPr/>
          </p:nvPicPr>
          <p:blipFill>
            <a:blip r:embed="rId32" cstate="print"/>
            <a:stretch>
              <a:fillRect/>
            </a:stretch>
          </p:blipFill>
          <p:spPr>
            <a:xfrm>
              <a:off x="3549903" y="2381846"/>
              <a:ext cx="162915" cy="109588"/>
            </a:xfrm>
            <a:prstGeom prst="rect">
              <a:avLst/>
            </a:prstGeom>
          </p:spPr>
        </p:pic>
      </p:grpSp>
      <p:pic>
        <p:nvPicPr>
          <p:cNvPr id="44" name="object 44"/>
          <p:cNvPicPr/>
          <p:nvPr/>
        </p:nvPicPr>
        <p:blipFill>
          <a:blip r:embed="rId33" cstate="print"/>
          <a:stretch>
            <a:fillRect/>
          </a:stretch>
        </p:blipFill>
        <p:spPr>
          <a:xfrm>
            <a:off x="3799585" y="2378824"/>
            <a:ext cx="669772" cy="118706"/>
          </a:xfrm>
          <a:prstGeom prst="rect">
            <a:avLst/>
          </a:prstGeom>
        </p:spPr>
      </p:pic>
      <p:pic>
        <p:nvPicPr>
          <p:cNvPr id="45" name="object 45"/>
          <p:cNvPicPr/>
          <p:nvPr/>
        </p:nvPicPr>
        <p:blipFill>
          <a:blip r:embed="rId34" cstate="print"/>
          <a:stretch>
            <a:fillRect/>
          </a:stretch>
        </p:blipFill>
        <p:spPr>
          <a:xfrm>
            <a:off x="4557661" y="2377287"/>
            <a:ext cx="1427861" cy="120243"/>
          </a:xfrm>
          <a:prstGeom prst="rect">
            <a:avLst/>
          </a:prstGeom>
        </p:spPr>
      </p:pic>
      <p:pic>
        <p:nvPicPr>
          <p:cNvPr id="46" name="object 46"/>
          <p:cNvPicPr/>
          <p:nvPr/>
        </p:nvPicPr>
        <p:blipFill>
          <a:blip r:embed="rId35" cstate="print"/>
          <a:stretch>
            <a:fillRect/>
          </a:stretch>
        </p:blipFill>
        <p:spPr>
          <a:xfrm>
            <a:off x="6072289" y="2378824"/>
            <a:ext cx="744385" cy="114147"/>
          </a:xfrm>
          <a:prstGeom prst="rect">
            <a:avLst/>
          </a:prstGeom>
        </p:spPr>
      </p:pic>
      <p:pic>
        <p:nvPicPr>
          <p:cNvPr id="47" name="object 47"/>
          <p:cNvPicPr/>
          <p:nvPr/>
        </p:nvPicPr>
        <p:blipFill>
          <a:blip r:embed="rId36" cstate="print"/>
          <a:stretch>
            <a:fillRect/>
          </a:stretch>
        </p:blipFill>
        <p:spPr>
          <a:xfrm>
            <a:off x="899667" y="2591891"/>
            <a:ext cx="1802358" cy="121793"/>
          </a:xfrm>
          <a:prstGeom prst="rect">
            <a:avLst/>
          </a:prstGeom>
        </p:spPr>
      </p:pic>
      <p:grpSp>
        <p:nvGrpSpPr>
          <p:cNvPr id="48" name="object 48"/>
          <p:cNvGrpSpPr/>
          <p:nvPr/>
        </p:nvGrpSpPr>
        <p:grpSpPr>
          <a:xfrm>
            <a:off x="2797924" y="2594965"/>
            <a:ext cx="3064510" cy="117475"/>
            <a:chOff x="2797924" y="2594965"/>
            <a:chExt cx="3064510" cy="117475"/>
          </a:xfrm>
        </p:grpSpPr>
        <p:pic>
          <p:nvPicPr>
            <p:cNvPr id="49" name="object 49"/>
            <p:cNvPicPr/>
            <p:nvPr/>
          </p:nvPicPr>
          <p:blipFill>
            <a:blip r:embed="rId37" cstate="print"/>
            <a:stretch>
              <a:fillRect/>
            </a:stretch>
          </p:blipFill>
          <p:spPr>
            <a:xfrm>
              <a:off x="2797924" y="2605633"/>
              <a:ext cx="97421" cy="101993"/>
            </a:xfrm>
            <a:prstGeom prst="rect">
              <a:avLst/>
            </a:prstGeom>
          </p:spPr>
        </p:pic>
        <p:pic>
          <p:nvPicPr>
            <p:cNvPr id="50" name="object 50"/>
            <p:cNvPicPr/>
            <p:nvPr/>
          </p:nvPicPr>
          <p:blipFill>
            <a:blip r:embed="rId38" cstate="print"/>
            <a:stretch>
              <a:fillRect/>
            </a:stretch>
          </p:blipFill>
          <p:spPr>
            <a:xfrm>
              <a:off x="2916631" y="2594965"/>
              <a:ext cx="2945612" cy="117233"/>
            </a:xfrm>
            <a:prstGeom prst="rect">
              <a:avLst/>
            </a:prstGeom>
          </p:spPr>
        </p:pic>
      </p:grpSp>
      <p:grpSp>
        <p:nvGrpSpPr>
          <p:cNvPr id="51" name="object 51"/>
          <p:cNvGrpSpPr/>
          <p:nvPr/>
        </p:nvGrpSpPr>
        <p:grpSpPr>
          <a:xfrm>
            <a:off x="5959749" y="2597987"/>
            <a:ext cx="403860" cy="109855"/>
            <a:chOff x="5959749" y="2597987"/>
            <a:chExt cx="403860" cy="109855"/>
          </a:xfrm>
        </p:grpSpPr>
        <p:pic>
          <p:nvPicPr>
            <p:cNvPr id="52" name="object 52"/>
            <p:cNvPicPr/>
            <p:nvPr/>
          </p:nvPicPr>
          <p:blipFill>
            <a:blip r:embed="rId39" cstate="print"/>
            <a:stretch>
              <a:fillRect/>
            </a:stretch>
          </p:blipFill>
          <p:spPr>
            <a:xfrm>
              <a:off x="5959749" y="2597987"/>
              <a:ext cx="225201" cy="109639"/>
            </a:xfrm>
            <a:prstGeom prst="rect">
              <a:avLst/>
            </a:prstGeom>
          </p:spPr>
        </p:pic>
        <p:pic>
          <p:nvPicPr>
            <p:cNvPr id="53" name="object 53"/>
            <p:cNvPicPr/>
            <p:nvPr/>
          </p:nvPicPr>
          <p:blipFill>
            <a:blip r:embed="rId40" cstate="print"/>
            <a:stretch>
              <a:fillRect/>
            </a:stretch>
          </p:blipFill>
          <p:spPr>
            <a:xfrm>
              <a:off x="6212403" y="2597987"/>
              <a:ext cx="94340" cy="109639"/>
            </a:xfrm>
            <a:prstGeom prst="rect">
              <a:avLst/>
            </a:prstGeom>
          </p:spPr>
        </p:pic>
        <p:sp>
          <p:nvSpPr>
            <p:cNvPr id="54" name="object 54"/>
            <p:cNvSpPr/>
            <p:nvPr/>
          </p:nvSpPr>
          <p:spPr>
            <a:xfrm>
              <a:off x="6326530" y="2669527"/>
              <a:ext cx="36830" cy="38100"/>
            </a:xfrm>
            <a:custGeom>
              <a:avLst/>
              <a:gdLst/>
              <a:ahLst/>
              <a:cxnLst/>
              <a:rect l="l" t="t" r="r" b="b"/>
              <a:pathLst>
                <a:path w="36829" h="38100">
                  <a:moveTo>
                    <a:pt x="31953" y="38100"/>
                  </a:moveTo>
                  <a:lnTo>
                    <a:pt x="25857" y="38100"/>
                  </a:lnTo>
                  <a:lnTo>
                    <a:pt x="24358" y="36563"/>
                  </a:lnTo>
                  <a:lnTo>
                    <a:pt x="21285" y="32004"/>
                  </a:lnTo>
                  <a:lnTo>
                    <a:pt x="16740" y="26519"/>
                  </a:lnTo>
                  <a:lnTo>
                    <a:pt x="7608" y="16152"/>
                  </a:lnTo>
                  <a:lnTo>
                    <a:pt x="3035" y="10668"/>
                  </a:lnTo>
                  <a:lnTo>
                    <a:pt x="1498" y="9131"/>
                  </a:lnTo>
                  <a:lnTo>
                    <a:pt x="0" y="9131"/>
                  </a:lnTo>
                  <a:lnTo>
                    <a:pt x="0" y="3073"/>
                  </a:lnTo>
                  <a:lnTo>
                    <a:pt x="3035" y="0"/>
                  </a:lnTo>
                  <a:lnTo>
                    <a:pt x="10617" y="0"/>
                  </a:lnTo>
                  <a:lnTo>
                    <a:pt x="35849" y="29298"/>
                  </a:lnTo>
                  <a:lnTo>
                    <a:pt x="36512" y="32004"/>
                  </a:lnTo>
                  <a:lnTo>
                    <a:pt x="36512" y="35026"/>
                  </a:lnTo>
                  <a:lnTo>
                    <a:pt x="31953" y="38100"/>
                  </a:lnTo>
                  <a:close/>
                </a:path>
              </a:pathLst>
            </a:custGeom>
            <a:solidFill>
              <a:srgbClr val="4D4D4F"/>
            </a:solidFill>
          </p:spPr>
          <p:txBody>
            <a:bodyPr wrap="square" lIns="0" tIns="0" rIns="0" bIns="0" rtlCol="0"/>
            <a:lstStyle/>
            <a:p>
              <a:endParaRPr/>
            </a:p>
          </p:txBody>
        </p:sp>
      </p:grpSp>
      <p:grpSp>
        <p:nvGrpSpPr>
          <p:cNvPr id="55" name="object 55"/>
          <p:cNvGrpSpPr/>
          <p:nvPr/>
        </p:nvGrpSpPr>
        <p:grpSpPr>
          <a:xfrm>
            <a:off x="6449809" y="2597987"/>
            <a:ext cx="362585" cy="111125"/>
            <a:chOff x="6449809" y="2597987"/>
            <a:chExt cx="362585" cy="111125"/>
          </a:xfrm>
        </p:grpSpPr>
        <p:pic>
          <p:nvPicPr>
            <p:cNvPr id="56" name="object 56"/>
            <p:cNvPicPr/>
            <p:nvPr/>
          </p:nvPicPr>
          <p:blipFill>
            <a:blip r:embed="rId41" cstate="print"/>
            <a:stretch>
              <a:fillRect/>
            </a:stretch>
          </p:blipFill>
          <p:spPr>
            <a:xfrm>
              <a:off x="6449809" y="2597987"/>
              <a:ext cx="231381" cy="111125"/>
            </a:xfrm>
            <a:prstGeom prst="rect">
              <a:avLst/>
            </a:prstGeom>
          </p:spPr>
        </p:pic>
        <p:pic>
          <p:nvPicPr>
            <p:cNvPr id="57" name="object 57"/>
            <p:cNvPicPr/>
            <p:nvPr/>
          </p:nvPicPr>
          <p:blipFill>
            <a:blip r:embed="rId42" cstate="print"/>
            <a:stretch>
              <a:fillRect/>
            </a:stretch>
          </p:blipFill>
          <p:spPr>
            <a:xfrm>
              <a:off x="6717754" y="2597987"/>
              <a:ext cx="94360" cy="109639"/>
            </a:xfrm>
            <a:prstGeom prst="rect">
              <a:avLst/>
            </a:prstGeom>
          </p:spPr>
        </p:pic>
      </p:grpSp>
      <p:pic>
        <p:nvPicPr>
          <p:cNvPr id="58" name="object 58"/>
          <p:cNvPicPr/>
          <p:nvPr/>
        </p:nvPicPr>
        <p:blipFill>
          <a:blip r:embed="rId43" cstate="print"/>
          <a:stretch>
            <a:fillRect/>
          </a:stretch>
        </p:blipFill>
        <p:spPr>
          <a:xfrm>
            <a:off x="898131" y="2809582"/>
            <a:ext cx="1803895" cy="118757"/>
          </a:xfrm>
          <a:prstGeom prst="rect">
            <a:avLst/>
          </a:prstGeom>
        </p:spPr>
      </p:pic>
      <p:pic>
        <p:nvPicPr>
          <p:cNvPr id="59" name="object 59"/>
          <p:cNvPicPr/>
          <p:nvPr/>
        </p:nvPicPr>
        <p:blipFill>
          <a:blip r:embed="rId44" cstate="print"/>
          <a:stretch>
            <a:fillRect/>
          </a:stretch>
        </p:blipFill>
        <p:spPr>
          <a:xfrm>
            <a:off x="2793352" y="2809582"/>
            <a:ext cx="3064319" cy="118757"/>
          </a:xfrm>
          <a:prstGeom prst="rect">
            <a:avLst/>
          </a:prstGeom>
        </p:spPr>
      </p:pic>
      <p:pic>
        <p:nvPicPr>
          <p:cNvPr id="60" name="object 60"/>
          <p:cNvPicPr/>
          <p:nvPr/>
        </p:nvPicPr>
        <p:blipFill>
          <a:blip r:embed="rId45" cstate="print"/>
          <a:stretch>
            <a:fillRect/>
          </a:stretch>
        </p:blipFill>
        <p:spPr>
          <a:xfrm>
            <a:off x="5942901" y="2811119"/>
            <a:ext cx="872286" cy="117220"/>
          </a:xfrm>
          <a:prstGeom prst="rect">
            <a:avLst/>
          </a:prstGeom>
        </p:spPr>
      </p:pic>
      <p:grpSp>
        <p:nvGrpSpPr>
          <p:cNvPr id="61" name="object 61"/>
          <p:cNvGrpSpPr/>
          <p:nvPr/>
        </p:nvGrpSpPr>
        <p:grpSpPr>
          <a:xfrm>
            <a:off x="898131" y="3027260"/>
            <a:ext cx="542290" cy="113030"/>
            <a:chOff x="898131" y="3027260"/>
            <a:chExt cx="542290" cy="113030"/>
          </a:xfrm>
        </p:grpSpPr>
        <p:pic>
          <p:nvPicPr>
            <p:cNvPr id="62" name="object 62"/>
            <p:cNvPicPr/>
            <p:nvPr/>
          </p:nvPicPr>
          <p:blipFill>
            <a:blip r:embed="rId46" cstate="print"/>
            <a:stretch>
              <a:fillRect/>
            </a:stretch>
          </p:blipFill>
          <p:spPr>
            <a:xfrm>
              <a:off x="898131" y="3028797"/>
              <a:ext cx="363829" cy="111125"/>
            </a:xfrm>
            <a:prstGeom prst="rect">
              <a:avLst/>
            </a:prstGeom>
          </p:spPr>
        </p:pic>
        <p:pic>
          <p:nvPicPr>
            <p:cNvPr id="63" name="object 63"/>
            <p:cNvPicPr/>
            <p:nvPr/>
          </p:nvPicPr>
          <p:blipFill>
            <a:blip r:embed="rId47" cstate="print"/>
            <a:stretch>
              <a:fillRect/>
            </a:stretch>
          </p:blipFill>
          <p:spPr>
            <a:xfrm>
              <a:off x="1281760" y="3027260"/>
              <a:ext cx="100456" cy="111125"/>
            </a:xfrm>
            <a:prstGeom prst="rect">
              <a:avLst/>
            </a:prstGeom>
          </p:spPr>
        </p:pic>
        <p:sp>
          <p:nvSpPr>
            <p:cNvPr id="64" name="object 64"/>
            <p:cNvSpPr/>
            <p:nvPr/>
          </p:nvSpPr>
          <p:spPr>
            <a:xfrm>
              <a:off x="1403553" y="3100336"/>
              <a:ext cx="36830" cy="38100"/>
            </a:xfrm>
            <a:custGeom>
              <a:avLst/>
              <a:gdLst/>
              <a:ahLst/>
              <a:cxnLst/>
              <a:rect l="l" t="t" r="r" b="b"/>
              <a:pathLst>
                <a:path w="36830" h="38100">
                  <a:moveTo>
                    <a:pt x="31940" y="38049"/>
                  </a:moveTo>
                  <a:lnTo>
                    <a:pt x="25844" y="38049"/>
                  </a:lnTo>
                  <a:lnTo>
                    <a:pt x="24307" y="36563"/>
                  </a:lnTo>
                  <a:lnTo>
                    <a:pt x="22809" y="33489"/>
                  </a:lnTo>
                  <a:lnTo>
                    <a:pt x="18213" y="27163"/>
                  </a:lnTo>
                  <a:lnTo>
                    <a:pt x="13477" y="21694"/>
                  </a:lnTo>
                  <a:lnTo>
                    <a:pt x="8460" y="16802"/>
                  </a:lnTo>
                  <a:lnTo>
                    <a:pt x="3022" y="12204"/>
                  </a:lnTo>
                  <a:lnTo>
                    <a:pt x="1485" y="10668"/>
                  </a:lnTo>
                  <a:lnTo>
                    <a:pt x="0" y="9131"/>
                  </a:lnTo>
                  <a:lnTo>
                    <a:pt x="0" y="3073"/>
                  </a:lnTo>
                  <a:lnTo>
                    <a:pt x="3022" y="0"/>
                  </a:lnTo>
                  <a:lnTo>
                    <a:pt x="10617" y="0"/>
                  </a:lnTo>
                  <a:lnTo>
                    <a:pt x="21272" y="12204"/>
                  </a:lnTo>
                  <a:lnTo>
                    <a:pt x="33477" y="25895"/>
                  </a:lnTo>
                  <a:lnTo>
                    <a:pt x="36512" y="28917"/>
                  </a:lnTo>
                  <a:lnTo>
                    <a:pt x="36512" y="36563"/>
                  </a:lnTo>
                  <a:lnTo>
                    <a:pt x="31940" y="38049"/>
                  </a:lnTo>
                  <a:close/>
                </a:path>
              </a:pathLst>
            </a:custGeom>
            <a:solidFill>
              <a:srgbClr val="4D4D4F"/>
            </a:solidFill>
          </p:spPr>
          <p:txBody>
            <a:bodyPr wrap="square" lIns="0" tIns="0" rIns="0" bIns="0" rtlCol="0"/>
            <a:lstStyle/>
            <a:p>
              <a:endParaRPr/>
            </a:p>
          </p:txBody>
        </p:sp>
      </p:grpSp>
      <p:pic>
        <p:nvPicPr>
          <p:cNvPr id="65" name="object 65"/>
          <p:cNvPicPr/>
          <p:nvPr/>
        </p:nvPicPr>
        <p:blipFill>
          <a:blip r:embed="rId48" cstate="print"/>
          <a:stretch>
            <a:fillRect/>
          </a:stretch>
        </p:blipFill>
        <p:spPr>
          <a:xfrm>
            <a:off x="1525295" y="3025774"/>
            <a:ext cx="1307642" cy="118719"/>
          </a:xfrm>
          <a:prstGeom prst="rect">
            <a:avLst/>
          </a:prstGeom>
        </p:spPr>
      </p:pic>
      <p:pic>
        <p:nvPicPr>
          <p:cNvPr id="66" name="object 66"/>
          <p:cNvPicPr/>
          <p:nvPr/>
        </p:nvPicPr>
        <p:blipFill>
          <a:blip r:embed="rId49" cstate="print"/>
          <a:stretch>
            <a:fillRect/>
          </a:stretch>
        </p:blipFill>
        <p:spPr>
          <a:xfrm>
            <a:off x="2919704" y="3027260"/>
            <a:ext cx="791578" cy="114198"/>
          </a:xfrm>
          <a:prstGeom prst="rect">
            <a:avLst/>
          </a:prstGeom>
        </p:spPr>
      </p:pic>
      <p:pic>
        <p:nvPicPr>
          <p:cNvPr id="67" name="object 67"/>
          <p:cNvPicPr/>
          <p:nvPr/>
        </p:nvPicPr>
        <p:blipFill>
          <a:blip r:embed="rId50" cstate="print"/>
          <a:stretch>
            <a:fillRect/>
          </a:stretch>
        </p:blipFill>
        <p:spPr>
          <a:xfrm>
            <a:off x="3796512" y="3025774"/>
            <a:ext cx="2313825" cy="118719"/>
          </a:xfrm>
          <a:prstGeom prst="rect">
            <a:avLst/>
          </a:prstGeom>
        </p:spPr>
      </p:pic>
      <p:grpSp>
        <p:nvGrpSpPr>
          <p:cNvPr id="68" name="object 68"/>
          <p:cNvGrpSpPr/>
          <p:nvPr/>
        </p:nvGrpSpPr>
        <p:grpSpPr>
          <a:xfrm>
            <a:off x="6194081" y="3025774"/>
            <a:ext cx="616585" cy="116205"/>
            <a:chOff x="6194081" y="3025774"/>
            <a:chExt cx="616585" cy="116205"/>
          </a:xfrm>
        </p:grpSpPr>
        <p:pic>
          <p:nvPicPr>
            <p:cNvPr id="69" name="object 69"/>
            <p:cNvPicPr/>
            <p:nvPr/>
          </p:nvPicPr>
          <p:blipFill>
            <a:blip r:embed="rId51" cstate="print"/>
            <a:stretch>
              <a:fillRect/>
            </a:stretch>
          </p:blipFill>
          <p:spPr>
            <a:xfrm>
              <a:off x="6194081" y="3027260"/>
              <a:ext cx="118706" cy="114198"/>
            </a:xfrm>
            <a:prstGeom prst="rect">
              <a:avLst/>
            </a:prstGeom>
          </p:spPr>
        </p:pic>
        <p:pic>
          <p:nvPicPr>
            <p:cNvPr id="70" name="object 70"/>
            <p:cNvPicPr/>
            <p:nvPr/>
          </p:nvPicPr>
          <p:blipFill>
            <a:blip r:embed="rId52" cstate="print"/>
            <a:stretch>
              <a:fillRect/>
            </a:stretch>
          </p:blipFill>
          <p:spPr>
            <a:xfrm>
              <a:off x="6338684" y="3025774"/>
              <a:ext cx="348614" cy="115684"/>
            </a:xfrm>
            <a:prstGeom prst="rect">
              <a:avLst/>
            </a:prstGeom>
          </p:spPr>
        </p:pic>
        <p:pic>
          <p:nvPicPr>
            <p:cNvPr id="71" name="object 71"/>
            <p:cNvPicPr/>
            <p:nvPr/>
          </p:nvPicPr>
          <p:blipFill>
            <a:blip r:embed="rId53" cstate="print"/>
            <a:stretch>
              <a:fillRect/>
            </a:stretch>
          </p:blipFill>
          <p:spPr>
            <a:xfrm>
              <a:off x="6710108" y="3030334"/>
              <a:ext cx="100469" cy="108051"/>
            </a:xfrm>
            <a:prstGeom prst="rect">
              <a:avLst/>
            </a:prstGeom>
          </p:spPr>
        </p:pic>
      </p:grpSp>
      <p:pic>
        <p:nvPicPr>
          <p:cNvPr id="72" name="object 72"/>
          <p:cNvPicPr/>
          <p:nvPr/>
        </p:nvPicPr>
        <p:blipFill>
          <a:blip r:embed="rId54" cstate="print"/>
          <a:stretch>
            <a:fillRect/>
          </a:stretch>
        </p:blipFill>
        <p:spPr>
          <a:xfrm>
            <a:off x="899667" y="3240379"/>
            <a:ext cx="2813151" cy="118770"/>
          </a:xfrm>
          <a:prstGeom prst="rect">
            <a:avLst/>
          </a:prstGeom>
        </p:spPr>
      </p:pic>
      <p:pic>
        <p:nvPicPr>
          <p:cNvPr id="73" name="object 73"/>
          <p:cNvPicPr/>
          <p:nvPr/>
        </p:nvPicPr>
        <p:blipFill>
          <a:blip r:embed="rId55" cstate="print"/>
          <a:stretch>
            <a:fillRect/>
          </a:stretch>
        </p:blipFill>
        <p:spPr>
          <a:xfrm>
            <a:off x="3796512" y="3240379"/>
            <a:ext cx="3021698" cy="120256"/>
          </a:xfrm>
          <a:prstGeom prst="rect">
            <a:avLst/>
          </a:prstGeom>
        </p:spPr>
      </p:pic>
      <p:pic>
        <p:nvPicPr>
          <p:cNvPr id="74" name="object 74"/>
          <p:cNvPicPr/>
          <p:nvPr/>
        </p:nvPicPr>
        <p:blipFill>
          <a:blip r:embed="rId56" cstate="print"/>
          <a:stretch>
            <a:fillRect/>
          </a:stretch>
        </p:blipFill>
        <p:spPr>
          <a:xfrm>
            <a:off x="902690" y="3455047"/>
            <a:ext cx="2176856" cy="117221"/>
          </a:xfrm>
          <a:prstGeom prst="rect">
            <a:avLst/>
          </a:prstGeom>
        </p:spPr>
      </p:pic>
      <p:grpSp>
        <p:nvGrpSpPr>
          <p:cNvPr id="75" name="object 75"/>
          <p:cNvGrpSpPr/>
          <p:nvPr/>
        </p:nvGrpSpPr>
        <p:grpSpPr>
          <a:xfrm>
            <a:off x="1030579" y="3674224"/>
            <a:ext cx="1671955" cy="117475"/>
            <a:chOff x="1030579" y="3674224"/>
            <a:chExt cx="1671955" cy="117475"/>
          </a:xfrm>
        </p:grpSpPr>
        <p:pic>
          <p:nvPicPr>
            <p:cNvPr id="76" name="object 76"/>
            <p:cNvPicPr/>
            <p:nvPr/>
          </p:nvPicPr>
          <p:blipFill>
            <a:blip r:embed="rId57" cstate="print"/>
            <a:stretch>
              <a:fillRect/>
            </a:stretch>
          </p:blipFill>
          <p:spPr>
            <a:xfrm>
              <a:off x="1030579" y="3684879"/>
              <a:ext cx="97434" cy="100469"/>
            </a:xfrm>
            <a:prstGeom prst="rect">
              <a:avLst/>
            </a:prstGeom>
          </p:spPr>
        </p:pic>
        <p:pic>
          <p:nvPicPr>
            <p:cNvPr id="77" name="object 77"/>
            <p:cNvPicPr/>
            <p:nvPr/>
          </p:nvPicPr>
          <p:blipFill>
            <a:blip r:embed="rId58" cstate="print"/>
            <a:stretch>
              <a:fillRect/>
            </a:stretch>
          </p:blipFill>
          <p:spPr>
            <a:xfrm>
              <a:off x="1149299" y="3674224"/>
              <a:ext cx="1552727" cy="117220"/>
            </a:xfrm>
            <a:prstGeom prst="rect">
              <a:avLst/>
            </a:prstGeom>
          </p:spPr>
        </p:pic>
      </p:grpSp>
      <p:grpSp>
        <p:nvGrpSpPr>
          <p:cNvPr id="78" name="object 78"/>
          <p:cNvGrpSpPr/>
          <p:nvPr/>
        </p:nvGrpSpPr>
        <p:grpSpPr>
          <a:xfrm>
            <a:off x="2790329" y="3672725"/>
            <a:ext cx="2007870" cy="118745"/>
            <a:chOff x="2790329" y="3672725"/>
            <a:chExt cx="2007870" cy="118745"/>
          </a:xfrm>
        </p:grpSpPr>
        <p:pic>
          <p:nvPicPr>
            <p:cNvPr id="79" name="object 79"/>
            <p:cNvPicPr/>
            <p:nvPr/>
          </p:nvPicPr>
          <p:blipFill>
            <a:blip r:embed="rId59" cstate="print"/>
            <a:stretch>
              <a:fillRect/>
            </a:stretch>
          </p:blipFill>
          <p:spPr>
            <a:xfrm>
              <a:off x="2790329" y="3672725"/>
              <a:ext cx="1120381" cy="118719"/>
            </a:xfrm>
            <a:prstGeom prst="rect">
              <a:avLst/>
            </a:prstGeom>
          </p:spPr>
        </p:pic>
        <p:pic>
          <p:nvPicPr>
            <p:cNvPr id="80" name="object 80"/>
            <p:cNvPicPr/>
            <p:nvPr/>
          </p:nvPicPr>
          <p:blipFill>
            <a:blip r:embed="rId60" cstate="print"/>
            <a:stretch>
              <a:fillRect/>
            </a:stretch>
          </p:blipFill>
          <p:spPr>
            <a:xfrm>
              <a:off x="3938092" y="3672725"/>
              <a:ext cx="860082" cy="118719"/>
            </a:xfrm>
            <a:prstGeom prst="rect">
              <a:avLst/>
            </a:prstGeom>
          </p:spPr>
        </p:pic>
      </p:grpSp>
      <p:pic>
        <p:nvPicPr>
          <p:cNvPr id="81" name="object 81"/>
          <p:cNvPicPr/>
          <p:nvPr/>
        </p:nvPicPr>
        <p:blipFill>
          <a:blip r:embed="rId61" cstate="print"/>
          <a:stretch>
            <a:fillRect/>
          </a:stretch>
        </p:blipFill>
        <p:spPr>
          <a:xfrm>
            <a:off x="4854473" y="3672725"/>
            <a:ext cx="1956104" cy="118719"/>
          </a:xfrm>
          <a:prstGeom prst="rect">
            <a:avLst/>
          </a:prstGeom>
        </p:spPr>
      </p:pic>
      <p:pic>
        <p:nvPicPr>
          <p:cNvPr id="82" name="object 82"/>
          <p:cNvPicPr/>
          <p:nvPr/>
        </p:nvPicPr>
        <p:blipFill>
          <a:blip r:embed="rId62" cstate="print"/>
          <a:stretch>
            <a:fillRect/>
          </a:stretch>
        </p:blipFill>
        <p:spPr>
          <a:xfrm>
            <a:off x="898131" y="3891901"/>
            <a:ext cx="167424" cy="109639"/>
          </a:xfrm>
          <a:prstGeom prst="rect">
            <a:avLst/>
          </a:prstGeom>
        </p:spPr>
      </p:pic>
      <p:pic>
        <p:nvPicPr>
          <p:cNvPr id="83" name="object 83"/>
          <p:cNvPicPr/>
          <p:nvPr/>
        </p:nvPicPr>
        <p:blipFill>
          <a:blip r:embed="rId63" cstate="print"/>
          <a:stretch>
            <a:fillRect/>
          </a:stretch>
        </p:blipFill>
        <p:spPr>
          <a:xfrm>
            <a:off x="1019924" y="4105020"/>
            <a:ext cx="624128" cy="117233"/>
          </a:xfrm>
          <a:prstGeom prst="rect">
            <a:avLst/>
          </a:prstGeom>
        </p:spPr>
      </p:pic>
      <p:sp>
        <p:nvSpPr>
          <p:cNvPr id="84" name="object 84"/>
          <p:cNvSpPr/>
          <p:nvPr/>
        </p:nvSpPr>
        <p:spPr>
          <a:xfrm>
            <a:off x="1651635" y="4105020"/>
            <a:ext cx="294005" cy="113030"/>
          </a:xfrm>
          <a:custGeom>
            <a:avLst/>
            <a:gdLst/>
            <a:ahLst/>
            <a:cxnLst/>
            <a:rect l="l" t="t" r="r" b="b"/>
            <a:pathLst>
              <a:path w="294005" h="113029">
                <a:moveTo>
                  <a:pt x="117233" y="35026"/>
                </a:moveTo>
                <a:lnTo>
                  <a:pt x="63957" y="35026"/>
                </a:lnTo>
                <a:lnTo>
                  <a:pt x="63957" y="0"/>
                </a:lnTo>
                <a:lnTo>
                  <a:pt x="53289" y="0"/>
                </a:lnTo>
                <a:lnTo>
                  <a:pt x="53289" y="35026"/>
                </a:lnTo>
                <a:lnTo>
                  <a:pt x="0" y="35026"/>
                </a:lnTo>
                <a:lnTo>
                  <a:pt x="0" y="45694"/>
                </a:lnTo>
                <a:lnTo>
                  <a:pt x="53289" y="45694"/>
                </a:lnTo>
                <a:lnTo>
                  <a:pt x="53289" y="102006"/>
                </a:lnTo>
                <a:lnTo>
                  <a:pt x="7632" y="102006"/>
                </a:lnTo>
                <a:lnTo>
                  <a:pt x="7632" y="112674"/>
                </a:lnTo>
                <a:lnTo>
                  <a:pt x="111137" y="112674"/>
                </a:lnTo>
                <a:lnTo>
                  <a:pt x="111137" y="102006"/>
                </a:lnTo>
                <a:lnTo>
                  <a:pt x="63957" y="102006"/>
                </a:lnTo>
                <a:lnTo>
                  <a:pt x="63957" y="45694"/>
                </a:lnTo>
                <a:lnTo>
                  <a:pt x="117233" y="45694"/>
                </a:lnTo>
                <a:lnTo>
                  <a:pt x="117233" y="35026"/>
                </a:lnTo>
                <a:close/>
              </a:path>
              <a:path w="294005" h="113029">
                <a:moveTo>
                  <a:pt x="150723" y="6108"/>
                </a:moveTo>
                <a:lnTo>
                  <a:pt x="147701" y="4572"/>
                </a:lnTo>
                <a:lnTo>
                  <a:pt x="140055" y="4572"/>
                </a:lnTo>
                <a:lnTo>
                  <a:pt x="138569" y="7645"/>
                </a:lnTo>
                <a:lnTo>
                  <a:pt x="138569" y="10668"/>
                </a:lnTo>
                <a:lnTo>
                  <a:pt x="137845" y="14478"/>
                </a:lnTo>
                <a:lnTo>
                  <a:pt x="136258" y="25146"/>
                </a:lnTo>
                <a:lnTo>
                  <a:pt x="134670" y="41503"/>
                </a:lnTo>
                <a:lnTo>
                  <a:pt x="133959" y="62420"/>
                </a:lnTo>
                <a:lnTo>
                  <a:pt x="134213" y="72758"/>
                </a:lnTo>
                <a:lnTo>
                  <a:pt x="140055" y="111125"/>
                </a:lnTo>
                <a:lnTo>
                  <a:pt x="146164" y="111125"/>
                </a:lnTo>
                <a:lnTo>
                  <a:pt x="149186" y="109639"/>
                </a:lnTo>
                <a:lnTo>
                  <a:pt x="149186" y="105079"/>
                </a:lnTo>
                <a:lnTo>
                  <a:pt x="147701" y="100520"/>
                </a:lnTo>
                <a:lnTo>
                  <a:pt x="147701" y="98971"/>
                </a:lnTo>
                <a:lnTo>
                  <a:pt x="145923" y="90081"/>
                </a:lnTo>
                <a:lnTo>
                  <a:pt x="145008" y="80314"/>
                </a:lnTo>
                <a:lnTo>
                  <a:pt x="144729" y="72758"/>
                </a:lnTo>
                <a:lnTo>
                  <a:pt x="144627" y="51803"/>
                </a:lnTo>
                <a:lnTo>
                  <a:pt x="146164" y="39598"/>
                </a:lnTo>
                <a:lnTo>
                  <a:pt x="146418" y="32969"/>
                </a:lnTo>
                <a:lnTo>
                  <a:pt x="147116" y="27622"/>
                </a:lnTo>
                <a:lnTo>
                  <a:pt x="148082" y="21424"/>
                </a:lnTo>
                <a:lnTo>
                  <a:pt x="149186" y="12204"/>
                </a:lnTo>
                <a:lnTo>
                  <a:pt x="150723" y="10668"/>
                </a:lnTo>
                <a:lnTo>
                  <a:pt x="150723" y="6108"/>
                </a:lnTo>
                <a:close/>
              </a:path>
              <a:path w="294005" h="113029">
                <a:moveTo>
                  <a:pt x="240512" y="91338"/>
                </a:moveTo>
                <a:lnTo>
                  <a:pt x="239026" y="89852"/>
                </a:lnTo>
                <a:lnTo>
                  <a:pt x="235953" y="85280"/>
                </a:lnTo>
                <a:lnTo>
                  <a:pt x="231889" y="82207"/>
                </a:lnTo>
                <a:lnTo>
                  <a:pt x="213131" y="70053"/>
                </a:lnTo>
                <a:lnTo>
                  <a:pt x="213131" y="66979"/>
                </a:lnTo>
                <a:lnTo>
                  <a:pt x="213131" y="38061"/>
                </a:lnTo>
                <a:lnTo>
                  <a:pt x="216154" y="38061"/>
                </a:lnTo>
                <a:lnTo>
                  <a:pt x="232930" y="36563"/>
                </a:lnTo>
                <a:lnTo>
                  <a:pt x="237490" y="36563"/>
                </a:lnTo>
                <a:lnTo>
                  <a:pt x="239026" y="35026"/>
                </a:lnTo>
                <a:lnTo>
                  <a:pt x="239026" y="27444"/>
                </a:lnTo>
                <a:lnTo>
                  <a:pt x="239026" y="25908"/>
                </a:lnTo>
                <a:lnTo>
                  <a:pt x="226822" y="25908"/>
                </a:lnTo>
                <a:lnTo>
                  <a:pt x="219227" y="27444"/>
                </a:lnTo>
                <a:lnTo>
                  <a:pt x="213131" y="27444"/>
                </a:lnTo>
                <a:lnTo>
                  <a:pt x="213131" y="7645"/>
                </a:lnTo>
                <a:lnTo>
                  <a:pt x="211594" y="4572"/>
                </a:lnTo>
                <a:lnTo>
                  <a:pt x="200977" y="4572"/>
                </a:lnTo>
                <a:lnTo>
                  <a:pt x="200977" y="10668"/>
                </a:lnTo>
                <a:lnTo>
                  <a:pt x="202463" y="27444"/>
                </a:lnTo>
                <a:lnTo>
                  <a:pt x="193332" y="27686"/>
                </a:lnTo>
                <a:lnTo>
                  <a:pt x="175069" y="28702"/>
                </a:lnTo>
                <a:lnTo>
                  <a:pt x="165950" y="28930"/>
                </a:lnTo>
                <a:lnTo>
                  <a:pt x="158318" y="28930"/>
                </a:lnTo>
                <a:lnTo>
                  <a:pt x="158318" y="39598"/>
                </a:lnTo>
                <a:lnTo>
                  <a:pt x="164414" y="39598"/>
                </a:lnTo>
                <a:lnTo>
                  <a:pt x="173786" y="39370"/>
                </a:lnTo>
                <a:lnTo>
                  <a:pt x="193103" y="38303"/>
                </a:lnTo>
                <a:lnTo>
                  <a:pt x="202463" y="38061"/>
                </a:lnTo>
                <a:lnTo>
                  <a:pt x="202463" y="66979"/>
                </a:lnTo>
                <a:lnTo>
                  <a:pt x="202463" y="76161"/>
                </a:lnTo>
                <a:lnTo>
                  <a:pt x="202463" y="102006"/>
                </a:lnTo>
                <a:lnTo>
                  <a:pt x="182676" y="102006"/>
                </a:lnTo>
                <a:lnTo>
                  <a:pt x="168973" y="100520"/>
                </a:lnTo>
                <a:lnTo>
                  <a:pt x="168973" y="74612"/>
                </a:lnTo>
                <a:lnTo>
                  <a:pt x="184213" y="73075"/>
                </a:lnTo>
                <a:lnTo>
                  <a:pt x="196418" y="73075"/>
                </a:lnTo>
                <a:lnTo>
                  <a:pt x="199440" y="76161"/>
                </a:lnTo>
                <a:lnTo>
                  <a:pt x="202463" y="76161"/>
                </a:lnTo>
                <a:lnTo>
                  <a:pt x="202463" y="66979"/>
                </a:lnTo>
                <a:lnTo>
                  <a:pt x="199440" y="65493"/>
                </a:lnTo>
                <a:lnTo>
                  <a:pt x="194881" y="63957"/>
                </a:lnTo>
                <a:lnTo>
                  <a:pt x="188772" y="63957"/>
                </a:lnTo>
                <a:lnTo>
                  <a:pt x="176961" y="65620"/>
                </a:lnTo>
                <a:lnTo>
                  <a:pt x="167271" y="70434"/>
                </a:lnTo>
                <a:lnTo>
                  <a:pt x="160718" y="78092"/>
                </a:lnTo>
                <a:lnTo>
                  <a:pt x="158318" y="88315"/>
                </a:lnTo>
                <a:lnTo>
                  <a:pt x="158318" y="92875"/>
                </a:lnTo>
                <a:lnTo>
                  <a:pt x="159854" y="102006"/>
                </a:lnTo>
                <a:lnTo>
                  <a:pt x="175082" y="111125"/>
                </a:lnTo>
                <a:lnTo>
                  <a:pt x="187236" y="111125"/>
                </a:lnTo>
                <a:lnTo>
                  <a:pt x="213131" y="95897"/>
                </a:lnTo>
                <a:lnTo>
                  <a:pt x="213131" y="82207"/>
                </a:lnTo>
                <a:lnTo>
                  <a:pt x="216154" y="83743"/>
                </a:lnTo>
                <a:lnTo>
                  <a:pt x="220726" y="86766"/>
                </a:lnTo>
                <a:lnTo>
                  <a:pt x="232930" y="98971"/>
                </a:lnTo>
                <a:lnTo>
                  <a:pt x="232930" y="100520"/>
                </a:lnTo>
                <a:lnTo>
                  <a:pt x="237490" y="100520"/>
                </a:lnTo>
                <a:lnTo>
                  <a:pt x="240512" y="97434"/>
                </a:lnTo>
                <a:lnTo>
                  <a:pt x="240512" y="91338"/>
                </a:lnTo>
                <a:close/>
              </a:path>
              <a:path w="294005" h="113029">
                <a:moveTo>
                  <a:pt x="293801" y="103543"/>
                </a:moveTo>
                <a:lnTo>
                  <a:pt x="290766" y="98971"/>
                </a:lnTo>
                <a:lnTo>
                  <a:pt x="278612" y="85280"/>
                </a:lnTo>
                <a:lnTo>
                  <a:pt x="267944" y="74612"/>
                </a:lnTo>
                <a:lnTo>
                  <a:pt x="260311" y="74612"/>
                </a:lnTo>
                <a:lnTo>
                  <a:pt x="257289" y="77647"/>
                </a:lnTo>
                <a:lnTo>
                  <a:pt x="257289" y="82207"/>
                </a:lnTo>
                <a:lnTo>
                  <a:pt x="258826" y="83743"/>
                </a:lnTo>
                <a:lnTo>
                  <a:pt x="260311" y="85280"/>
                </a:lnTo>
                <a:lnTo>
                  <a:pt x="264883" y="90754"/>
                </a:lnTo>
                <a:lnTo>
                  <a:pt x="274027" y="101104"/>
                </a:lnTo>
                <a:lnTo>
                  <a:pt x="278612" y="106565"/>
                </a:lnTo>
                <a:lnTo>
                  <a:pt x="281647" y="111125"/>
                </a:lnTo>
                <a:lnTo>
                  <a:pt x="283184" y="112674"/>
                </a:lnTo>
                <a:lnTo>
                  <a:pt x="289229" y="112674"/>
                </a:lnTo>
                <a:lnTo>
                  <a:pt x="293801" y="109639"/>
                </a:lnTo>
                <a:lnTo>
                  <a:pt x="293801" y="103543"/>
                </a:lnTo>
                <a:close/>
              </a:path>
            </a:pathLst>
          </a:custGeom>
          <a:solidFill>
            <a:srgbClr val="4D4D4F"/>
          </a:solidFill>
        </p:spPr>
        <p:txBody>
          <a:bodyPr wrap="square" lIns="0" tIns="0" rIns="0" bIns="0" rtlCol="0"/>
          <a:lstStyle/>
          <a:p>
            <a:endParaRPr/>
          </a:p>
        </p:txBody>
      </p:sp>
      <p:pic>
        <p:nvPicPr>
          <p:cNvPr id="85" name="object 85"/>
          <p:cNvPicPr/>
          <p:nvPr/>
        </p:nvPicPr>
        <p:blipFill>
          <a:blip r:embed="rId64" cstate="print"/>
          <a:stretch>
            <a:fillRect/>
          </a:stretch>
        </p:blipFill>
        <p:spPr>
          <a:xfrm>
            <a:off x="2030704" y="4101998"/>
            <a:ext cx="1933282" cy="120256"/>
          </a:xfrm>
          <a:prstGeom prst="rect">
            <a:avLst/>
          </a:prstGeom>
        </p:spPr>
      </p:pic>
      <p:pic>
        <p:nvPicPr>
          <p:cNvPr id="86" name="object 86"/>
          <p:cNvPicPr/>
          <p:nvPr/>
        </p:nvPicPr>
        <p:blipFill>
          <a:blip r:embed="rId65" cstate="print"/>
          <a:stretch>
            <a:fillRect/>
          </a:stretch>
        </p:blipFill>
        <p:spPr>
          <a:xfrm>
            <a:off x="4049217" y="4103534"/>
            <a:ext cx="2565006" cy="118719"/>
          </a:xfrm>
          <a:prstGeom prst="rect">
            <a:avLst/>
          </a:prstGeom>
        </p:spPr>
      </p:pic>
      <p:pic>
        <p:nvPicPr>
          <p:cNvPr id="87" name="object 87"/>
          <p:cNvPicPr/>
          <p:nvPr/>
        </p:nvPicPr>
        <p:blipFill>
          <a:blip r:embed="rId66" cstate="print"/>
          <a:stretch>
            <a:fillRect/>
          </a:stretch>
        </p:blipFill>
        <p:spPr>
          <a:xfrm>
            <a:off x="6708622" y="4103534"/>
            <a:ext cx="106565" cy="112610"/>
          </a:xfrm>
          <a:prstGeom prst="rect">
            <a:avLst/>
          </a:prstGeom>
        </p:spPr>
      </p:pic>
      <p:pic>
        <p:nvPicPr>
          <p:cNvPr id="88" name="object 88"/>
          <p:cNvPicPr/>
          <p:nvPr/>
        </p:nvPicPr>
        <p:blipFill>
          <a:blip r:embed="rId67" cstate="print"/>
          <a:stretch>
            <a:fillRect/>
          </a:stretch>
        </p:blipFill>
        <p:spPr>
          <a:xfrm>
            <a:off x="896594" y="4319689"/>
            <a:ext cx="3068878" cy="118706"/>
          </a:xfrm>
          <a:prstGeom prst="rect">
            <a:avLst/>
          </a:prstGeom>
        </p:spPr>
      </p:pic>
      <p:pic>
        <p:nvPicPr>
          <p:cNvPr id="89" name="object 89"/>
          <p:cNvPicPr/>
          <p:nvPr/>
        </p:nvPicPr>
        <p:blipFill>
          <a:blip r:embed="rId68" cstate="print"/>
          <a:stretch>
            <a:fillRect/>
          </a:stretch>
        </p:blipFill>
        <p:spPr>
          <a:xfrm>
            <a:off x="4058348" y="4319689"/>
            <a:ext cx="2309266" cy="118706"/>
          </a:xfrm>
          <a:prstGeom prst="rect">
            <a:avLst/>
          </a:prstGeom>
        </p:spPr>
      </p:pic>
      <p:pic>
        <p:nvPicPr>
          <p:cNvPr id="90" name="object 90"/>
          <p:cNvPicPr/>
          <p:nvPr/>
        </p:nvPicPr>
        <p:blipFill>
          <a:blip r:embed="rId69" cstate="print"/>
          <a:stretch>
            <a:fillRect/>
          </a:stretch>
        </p:blipFill>
        <p:spPr>
          <a:xfrm>
            <a:off x="6448272" y="4319689"/>
            <a:ext cx="366915" cy="115684"/>
          </a:xfrm>
          <a:prstGeom prst="rect">
            <a:avLst/>
          </a:prstGeom>
        </p:spPr>
      </p:pic>
      <p:sp>
        <p:nvSpPr>
          <p:cNvPr id="91" name="object 91"/>
          <p:cNvSpPr/>
          <p:nvPr/>
        </p:nvSpPr>
        <p:spPr>
          <a:xfrm>
            <a:off x="895096" y="4535829"/>
            <a:ext cx="243840" cy="117475"/>
          </a:xfrm>
          <a:custGeom>
            <a:avLst/>
            <a:gdLst/>
            <a:ahLst/>
            <a:cxnLst/>
            <a:rect l="l" t="t" r="r" b="b"/>
            <a:pathLst>
              <a:path w="243840" h="117475">
                <a:moveTo>
                  <a:pt x="115697" y="42621"/>
                </a:moveTo>
                <a:lnTo>
                  <a:pt x="113195" y="37274"/>
                </a:lnTo>
                <a:lnTo>
                  <a:pt x="112636" y="36563"/>
                </a:lnTo>
                <a:lnTo>
                  <a:pt x="107124" y="29502"/>
                </a:lnTo>
                <a:lnTo>
                  <a:pt x="99644" y="21450"/>
                </a:lnTo>
                <a:lnTo>
                  <a:pt x="92875" y="15240"/>
                </a:lnTo>
                <a:lnTo>
                  <a:pt x="85229" y="7645"/>
                </a:lnTo>
                <a:lnTo>
                  <a:pt x="80670" y="7645"/>
                </a:lnTo>
                <a:lnTo>
                  <a:pt x="77647" y="9131"/>
                </a:lnTo>
                <a:lnTo>
                  <a:pt x="77647" y="13690"/>
                </a:lnTo>
                <a:lnTo>
                  <a:pt x="79133" y="15240"/>
                </a:lnTo>
                <a:lnTo>
                  <a:pt x="85229" y="21336"/>
                </a:lnTo>
                <a:lnTo>
                  <a:pt x="89801" y="24358"/>
                </a:lnTo>
                <a:lnTo>
                  <a:pt x="92875" y="28930"/>
                </a:lnTo>
                <a:lnTo>
                  <a:pt x="81013" y="29845"/>
                </a:lnTo>
                <a:lnTo>
                  <a:pt x="48755" y="31102"/>
                </a:lnTo>
                <a:lnTo>
                  <a:pt x="33489" y="32004"/>
                </a:lnTo>
                <a:lnTo>
                  <a:pt x="38061" y="25895"/>
                </a:lnTo>
                <a:lnTo>
                  <a:pt x="39598" y="22821"/>
                </a:lnTo>
                <a:lnTo>
                  <a:pt x="44157" y="15240"/>
                </a:lnTo>
                <a:lnTo>
                  <a:pt x="47180" y="10668"/>
                </a:lnTo>
                <a:lnTo>
                  <a:pt x="48717" y="7645"/>
                </a:lnTo>
                <a:lnTo>
                  <a:pt x="48717" y="3086"/>
                </a:lnTo>
                <a:lnTo>
                  <a:pt x="45643" y="1536"/>
                </a:lnTo>
                <a:lnTo>
                  <a:pt x="39598" y="1536"/>
                </a:lnTo>
                <a:lnTo>
                  <a:pt x="35026" y="10668"/>
                </a:lnTo>
                <a:lnTo>
                  <a:pt x="33489" y="13690"/>
                </a:lnTo>
                <a:lnTo>
                  <a:pt x="25857" y="24358"/>
                </a:lnTo>
                <a:lnTo>
                  <a:pt x="21285" y="32004"/>
                </a:lnTo>
                <a:lnTo>
                  <a:pt x="3035" y="32004"/>
                </a:lnTo>
                <a:lnTo>
                  <a:pt x="1498" y="33489"/>
                </a:lnTo>
                <a:lnTo>
                  <a:pt x="1498" y="41135"/>
                </a:lnTo>
                <a:lnTo>
                  <a:pt x="7594" y="41135"/>
                </a:lnTo>
                <a:lnTo>
                  <a:pt x="59334" y="39598"/>
                </a:lnTo>
                <a:lnTo>
                  <a:pt x="73482" y="39344"/>
                </a:lnTo>
                <a:lnTo>
                  <a:pt x="83337" y="38646"/>
                </a:lnTo>
                <a:lnTo>
                  <a:pt x="100469" y="36563"/>
                </a:lnTo>
                <a:lnTo>
                  <a:pt x="100469" y="38049"/>
                </a:lnTo>
                <a:lnTo>
                  <a:pt x="105029" y="44157"/>
                </a:lnTo>
                <a:lnTo>
                  <a:pt x="108051" y="47180"/>
                </a:lnTo>
                <a:lnTo>
                  <a:pt x="112623" y="47180"/>
                </a:lnTo>
                <a:lnTo>
                  <a:pt x="115697" y="44157"/>
                </a:lnTo>
                <a:lnTo>
                  <a:pt x="115697" y="42621"/>
                </a:lnTo>
                <a:close/>
              </a:path>
              <a:path w="243840" h="117475">
                <a:moveTo>
                  <a:pt x="117182" y="62407"/>
                </a:moveTo>
                <a:lnTo>
                  <a:pt x="86766" y="62407"/>
                </a:lnTo>
                <a:lnTo>
                  <a:pt x="86766" y="42621"/>
                </a:lnTo>
                <a:lnTo>
                  <a:pt x="76111" y="42621"/>
                </a:lnTo>
                <a:lnTo>
                  <a:pt x="76111" y="62407"/>
                </a:lnTo>
                <a:lnTo>
                  <a:pt x="42621" y="62407"/>
                </a:lnTo>
                <a:lnTo>
                  <a:pt x="42621" y="42621"/>
                </a:lnTo>
                <a:lnTo>
                  <a:pt x="33489" y="42621"/>
                </a:lnTo>
                <a:lnTo>
                  <a:pt x="31953" y="44157"/>
                </a:lnTo>
                <a:lnTo>
                  <a:pt x="31953" y="62407"/>
                </a:lnTo>
                <a:lnTo>
                  <a:pt x="0" y="62407"/>
                </a:lnTo>
                <a:lnTo>
                  <a:pt x="0" y="73075"/>
                </a:lnTo>
                <a:lnTo>
                  <a:pt x="31953" y="73075"/>
                </a:lnTo>
                <a:lnTo>
                  <a:pt x="28968" y="87083"/>
                </a:lnTo>
                <a:lnTo>
                  <a:pt x="22999" y="96088"/>
                </a:lnTo>
                <a:lnTo>
                  <a:pt x="15036" y="101968"/>
                </a:lnTo>
                <a:lnTo>
                  <a:pt x="6057" y="106565"/>
                </a:lnTo>
                <a:lnTo>
                  <a:pt x="4572" y="108102"/>
                </a:lnTo>
                <a:lnTo>
                  <a:pt x="3035" y="108102"/>
                </a:lnTo>
                <a:lnTo>
                  <a:pt x="3035" y="114211"/>
                </a:lnTo>
                <a:lnTo>
                  <a:pt x="4572" y="117233"/>
                </a:lnTo>
                <a:lnTo>
                  <a:pt x="9131" y="117233"/>
                </a:lnTo>
                <a:lnTo>
                  <a:pt x="40322" y="87363"/>
                </a:lnTo>
                <a:lnTo>
                  <a:pt x="42621" y="73075"/>
                </a:lnTo>
                <a:lnTo>
                  <a:pt x="76111" y="73075"/>
                </a:lnTo>
                <a:lnTo>
                  <a:pt x="76111" y="117233"/>
                </a:lnTo>
                <a:lnTo>
                  <a:pt x="85229" y="117233"/>
                </a:lnTo>
                <a:lnTo>
                  <a:pt x="86766" y="114211"/>
                </a:lnTo>
                <a:lnTo>
                  <a:pt x="86766" y="73075"/>
                </a:lnTo>
                <a:lnTo>
                  <a:pt x="117182" y="73075"/>
                </a:lnTo>
                <a:lnTo>
                  <a:pt x="117182" y="62407"/>
                </a:lnTo>
                <a:close/>
              </a:path>
              <a:path w="243840" h="117475">
                <a:moveTo>
                  <a:pt x="162877" y="59385"/>
                </a:moveTo>
                <a:lnTo>
                  <a:pt x="127850" y="59385"/>
                </a:lnTo>
                <a:lnTo>
                  <a:pt x="127850" y="66979"/>
                </a:lnTo>
                <a:lnTo>
                  <a:pt x="162877" y="66979"/>
                </a:lnTo>
                <a:lnTo>
                  <a:pt x="162877" y="59385"/>
                </a:lnTo>
                <a:close/>
              </a:path>
              <a:path w="243840" h="117475">
                <a:moveTo>
                  <a:pt x="162877" y="4572"/>
                </a:moveTo>
                <a:lnTo>
                  <a:pt x="127850" y="4572"/>
                </a:lnTo>
                <a:lnTo>
                  <a:pt x="127850" y="13690"/>
                </a:lnTo>
                <a:lnTo>
                  <a:pt x="162877" y="13690"/>
                </a:lnTo>
                <a:lnTo>
                  <a:pt x="162877" y="4572"/>
                </a:lnTo>
                <a:close/>
              </a:path>
              <a:path w="243840" h="117475">
                <a:moveTo>
                  <a:pt x="165900" y="22821"/>
                </a:moveTo>
                <a:lnTo>
                  <a:pt x="124828" y="22821"/>
                </a:lnTo>
                <a:lnTo>
                  <a:pt x="124828" y="32004"/>
                </a:lnTo>
                <a:lnTo>
                  <a:pt x="165900" y="32004"/>
                </a:lnTo>
                <a:lnTo>
                  <a:pt x="165900" y="22821"/>
                </a:lnTo>
                <a:close/>
              </a:path>
              <a:path w="243840" h="117475">
                <a:moveTo>
                  <a:pt x="243535" y="111125"/>
                </a:moveTo>
                <a:lnTo>
                  <a:pt x="242049" y="108102"/>
                </a:lnTo>
                <a:lnTo>
                  <a:pt x="238975" y="108102"/>
                </a:lnTo>
                <a:lnTo>
                  <a:pt x="222250" y="105029"/>
                </a:lnTo>
                <a:lnTo>
                  <a:pt x="220713" y="105029"/>
                </a:lnTo>
                <a:lnTo>
                  <a:pt x="214617" y="103543"/>
                </a:lnTo>
                <a:lnTo>
                  <a:pt x="220687" y="99618"/>
                </a:lnTo>
                <a:lnTo>
                  <a:pt x="221513" y="98971"/>
                </a:lnTo>
                <a:lnTo>
                  <a:pt x="226618" y="94970"/>
                </a:lnTo>
                <a:lnTo>
                  <a:pt x="231127" y="90030"/>
                </a:lnTo>
                <a:lnTo>
                  <a:pt x="232918" y="85229"/>
                </a:lnTo>
                <a:lnTo>
                  <a:pt x="232918" y="77647"/>
                </a:lnTo>
                <a:lnTo>
                  <a:pt x="220713" y="77647"/>
                </a:lnTo>
                <a:lnTo>
                  <a:pt x="220713" y="85229"/>
                </a:lnTo>
                <a:lnTo>
                  <a:pt x="220713" y="89852"/>
                </a:lnTo>
                <a:lnTo>
                  <a:pt x="211594" y="95897"/>
                </a:lnTo>
                <a:lnTo>
                  <a:pt x="204000" y="98971"/>
                </a:lnTo>
                <a:lnTo>
                  <a:pt x="196354" y="95897"/>
                </a:lnTo>
                <a:lnTo>
                  <a:pt x="193332" y="92875"/>
                </a:lnTo>
                <a:lnTo>
                  <a:pt x="185699" y="86766"/>
                </a:lnTo>
                <a:lnTo>
                  <a:pt x="184200" y="86766"/>
                </a:lnTo>
                <a:lnTo>
                  <a:pt x="182664" y="85229"/>
                </a:lnTo>
                <a:lnTo>
                  <a:pt x="220713" y="85229"/>
                </a:lnTo>
                <a:lnTo>
                  <a:pt x="220713" y="77647"/>
                </a:lnTo>
                <a:lnTo>
                  <a:pt x="165900" y="77647"/>
                </a:lnTo>
                <a:lnTo>
                  <a:pt x="165900" y="85229"/>
                </a:lnTo>
                <a:lnTo>
                  <a:pt x="179641" y="85229"/>
                </a:lnTo>
                <a:lnTo>
                  <a:pt x="176568" y="88303"/>
                </a:lnTo>
                <a:lnTo>
                  <a:pt x="176568" y="91338"/>
                </a:lnTo>
                <a:lnTo>
                  <a:pt x="178104" y="91338"/>
                </a:lnTo>
                <a:lnTo>
                  <a:pt x="184200" y="97434"/>
                </a:lnTo>
                <a:lnTo>
                  <a:pt x="190258" y="100457"/>
                </a:lnTo>
                <a:lnTo>
                  <a:pt x="193332" y="103543"/>
                </a:lnTo>
                <a:lnTo>
                  <a:pt x="188417" y="104457"/>
                </a:lnTo>
                <a:lnTo>
                  <a:pt x="167436" y="108102"/>
                </a:lnTo>
                <a:lnTo>
                  <a:pt x="164414" y="108102"/>
                </a:lnTo>
                <a:lnTo>
                  <a:pt x="162877" y="109588"/>
                </a:lnTo>
                <a:lnTo>
                  <a:pt x="162877" y="106565"/>
                </a:lnTo>
                <a:lnTo>
                  <a:pt x="162877" y="85229"/>
                </a:lnTo>
                <a:lnTo>
                  <a:pt x="162877" y="79184"/>
                </a:lnTo>
                <a:lnTo>
                  <a:pt x="159842" y="76111"/>
                </a:lnTo>
                <a:lnTo>
                  <a:pt x="153746" y="76111"/>
                </a:lnTo>
                <a:lnTo>
                  <a:pt x="153746" y="85229"/>
                </a:lnTo>
                <a:lnTo>
                  <a:pt x="153746" y="106565"/>
                </a:lnTo>
                <a:lnTo>
                  <a:pt x="138518" y="106565"/>
                </a:lnTo>
                <a:lnTo>
                  <a:pt x="136982" y="105029"/>
                </a:lnTo>
                <a:lnTo>
                  <a:pt x="136982" y="85229"/>
                </a:lnTo>
                <a:lnTo>
                  <a:pt x="153746" y="85229"/>
                </a:lnTo>
                <a:lnTo>
                  <a:pt x="153746" y="76111"/>
                </a:lnTo>
                <a:lnTo>
                  <a:pt x="130924" y="76111"/>
                </a:lnTo>
                <a:lnTo>
                  <a:pt x="127850" y="79184"/>
                </a:lnTo>
                <a:lnTo>
                  <a:pt x="127850" y="112661"/>
                </a:lnTo>
                <a:lnTo>
                  <a:pt x="130924" y="115697"/>
                </a:lnTo>
                <a:lnTo>
                  <a:pt x="159842" y="115697"/>
                </a:lnTo>
                <a:lnTo>
                  <a:pt x="162877" y="112661"/>
                </a:lnTo>
                <a:lnTo>
                  <a:pt x="162877" y="117233"/>
                </a:lnTo>
                <a:lnTo>
                  <a:pt x="167436" y="117233"/>
                </a:lnTo>
                <a:lnTo>
                  <a:pt x="173786" y="116459"/>
                </a:lnTo>
                <a:lnTo>
                  <a:pt x="182854" y="114388"/>
                </a:lnTo>
                <a:lnTo>
                  <a:pt x="193344" y="111455"/>
                </a:lnTo>
                <a:lnTo>
                  <a:pt x="204000" y="108102"/>
                </a:lnTo>
                <a:lnTo>
                  <a:pt x="212217" y="111455"/>
                </a:lnTo>
                <a:lnTo>
                  <a:pt x="221869" y="114388"/>
                </a:lnTo>
                <a:lnTo>
                  <a:pt x="230962" y="116459"/>
                </a:lnTo>
                <a:lnTo>
                  <a:pt x="237490" y="117233"/>
                </a:lnTo>
                <a:lnTo>
                  <a:pt x="243535" y="117233"/>
                </a:lnTo>
                <a:lnTo>
                  <a:pt x="243535" y="111125"/>
                </a:lnTo>
                <a:close/>
              </a:path>
              <a:path w="243840" h="117475">
                <a:moveTo>
                  <a:pt x="243535" y="10668"/>
                </a:moveTo>
                <a:lnTo>
                  <a:pt x="240512" y="9131"/>
                </a:lnTo>
                <a:lnTo>
                  <a:pt x="225285" y="9131"/>
                </a:lnTo>
                <a:lnTo>
                  <a:pt x="225285" y="1536"/>
                </a:lnTo>
                <a:lnTo>
                  <a:pt x="223748" y="0"/>
                </a:lnTo>
                <a:lnTo>
                  <a:pt x="217690" y="0"/>
                </a:lnTo>
                <a:lnTo>
                  <a:pt x="216154" y="1536"/>
                </a:lnTo>
                <a:lnTo>
                  <a:pt x="216154" y="9131"/>
                </a:lnTo>
                <a:lnTo>
                  <a:pt x="193332" y="9131"/>
                </a:lnTo>
                <a:lnTo>
                  <a:pt x="193332" y="1536"/>
                </a:lnTo>
                <a:lnTo>
                  <a:pt x="185699" y="1536"/>
                </a:lnTo>
                <a:lnTo>
                  <a:pt x="184200" y="3086"/>
                </a:lnTo>
                <a:lnTo>
                  <a:pt x="184200" y="9131"/>
                </a:lnTo>
                <a:lnTo>
                  <a:pt x="165900" y="9131"/>
                </a:lnTo>
                <a:lnTo>
                  <a:pt x="164414" y="10668"/>
                </a:lnTo>
                <a:lnTo>
                  <a:pt x="164414" y="18262"/>
                </a:lnTo>
                <a:lnTo>
                  <a:pt x="184200" y="18262"/>
                </a:lnTo>
                <a:lnTo>
                  <a:pt x="184200" y="21336"/>
                </a:lnTo>
                <a:lnTo>
                  <a:pt x="179641" y="21336"/>
                </a:lnTo>
                <a:lnTo>
                  <a:pt x="178104" y="22821"/>
                </a:lnTo>
                <a:lnTo>
                  <a:pt x="178104" y="25895"/>
                </a:lnTo>
                <a:lnTo>
                  <a:pt x="173545" y="33489"/>
                </a:lnTo>
                <a:lnTo>
                  <a:pt x="171996" y="35026"/>
                </a:lnTo>
                <a:lnTo>
                  <a:pt x="168973" y="39598"/>
                </a:lnTo>
                <a:lnTo>
                  <a:pt x="167436" y="39598"/>
                </a:lnTo>
                <a:lnTo>
                  <a:pt x="162877" y="44157"/>
                </a:lnTo>
                <a:lnTo>
                  <a:pt x="162877" y="41135"/>
                </a:lnTo>
                <a:lnTo>
                  <a:pt x="127850" y="41135"/>
                </a:lnTo>
                <a:lnTo>
                  <a:pt x="127850" y="50253"/>
                </a:lnTo>
                <a:lnTo>
                  <a:pt x="159842" y="50253"/>
                </a:lnTo>
                <a:lnTo>
                  <a:pt x="159842" y="48717"/>
                </a:lnTo>
                <a:lnTo>
                  <a:pt x="161340" y="48717"/>
                </a:lnTo>
                <a:lnTo>
                  <a:pt x="159842" y="51752"/>
                </a:lnTo>
                <a:lnTo>
                  <a:pt x="162877" y="54825"/>
                </a:lnTo>
                <a:lnTo>
                  <a:pt x="167436" y="54825"/>
                </a:lnTo>
                <a:lnTo>
                  <a:pt x="170459" y="50253"/>
                </a:lnTo>
                <a:lnTo>
                  <a:pt x="171996" y="48717"/>
                </a:lnTo>
                <a:lnTo>
                  <a:pt x="171996" y="71539"/>
                </a:lnTo>
                <a:lnTo>
                  <a:pt x="175082" y="73075"/>
                </a:lnTo>
                <a:lnTo>
                  <a:pt x="243535" y="73075"/>
                </a:lnTo>
                <a:lnTo>
                  <a:pt x="243535" y="66979"/>
                </a:lnTo>
                <a:lnTo>
                  <a:pt x="211594" y="66979"/>
                </a:lnTo>
                <a:lnTo>
                  <a:pt x="211594" y="59385"/>
                </a:lnTo>
                <a:lnTo>
                  <a:pt x="237490" y="59385"/>
                </a:lnTo>
                <a:lnTo>
                  <a:pt x="237490" y="54825"/>
                </a:lnTo>
                <a:lnTo>
                  <a:pt x="211594" y="54825"/>
                </a:lnTo>
                <a:lnTo>
                  <a:pt x="211594" y="48717"/>
                </a:lnTo>
                <a:lnTo>
                  <a:pt x="235953" y="48717"/>
                </a:lnTo>
                <a:lnTo>
                  <a:pt x="237490" y="47180"/>
                </a:lnTo>
                <a:lnTo>
                  <a:pt x="237490" y="45694"/>
                </a:lnTo>
                <a:lnTo>
                  <a:pt x="237490" y="42621"/>
                </a:lnTo>
                <a:lnTo>
                  <a:pt x="211594" y="42621"/>
                </a:lnTo>
                <a:lnTo>
                  <a:pt x="211594" y="36563"/>
                </a:lnTo>
                <a:lnTo>
                  <a:pt x="240512" y="36563"/>
                </a:lnTo>
                <a:lnTo>
                  <a:pt x="240512" y="30467"/>
                </a:lnTo>
                <a:lnTo>
                  <a:pt x="211594" y="30467"/>
                </a:lnTo>
                <a:lnTo>
                  <a:pt x="213131" y="28930"/>
                </a:lnTo>
                <a:lnTo>
                  <a:pt x="214617" y="25895"/>
                </a:lnTo>
                <a:lnTo>
                  <a:pt x="214617" y="22821"/>
                </a:lnTo>
                <a:lnTo>
                  <a:pt x="211594" y="21336"/>
                </a:lnTo>
                <a:lnTo>
                  <a:pt x="207022" y="21336"/>
                </a:lnTo>
                <a:lnTo>
                  <a:pt x="207022" y="22821"/>
                </a:lnTo>
                <a:lnTo>
                  <a:pt x="205486" y="22821"/>
                </a:lnTo>
                <a:lnTo>
                  <a:pt x="205486" y="24358"/>
                </a:lnTo>
                <a:lnTo>
                  <a:pt x="202463" y="28930"/>
                </a:lnTo>
                <a:lnTo>
                  <a:pt x="202463" y="30467"/>
                </a:lnTo>
                <a:lnTo>
                  <a:pt x="202463" y="66979"/>
                </a:lnTo>
                <a:lnTo>
                  <a:pt x="182664" y="66979"/>
                </a:lnTo>
                <a:lnTo>
                  <a:pt x="181127" y="65493"/>
                </a:lnTo>
                <a:lnTo>
                  <a:pt x="181127" y="59385"/>
                </a:lnTo>
                <a:lnTo>
                  <a:pt x="202463" y="59385"/>
                </a:lnTo>
                <a:lnTo>
                  <a:pt x="202463" y="54825"/>
                </a:lnTo>
                <a:lnTo>
                  <a:pt x="181127" y="54825"/>
                </a:lnTo>
                <a:lnTo>
                  <a:pt x="181127" y="48717"/>
                </a:lnTo>
                <a:lnTo>
                  <a:pt x="202463" y="48717"/>
                </a:lnTo>
                <a:lnTo>
                  <a:pt x="202463" y="42621"/>
                </a:lnTo>
                <a:lnTo>
                  <a:pt x="181127" y="42621"/>
                </a:lnTo>
                <a:lnTo>
                  <a:pt x="181127" y="38049"/>
                </a:lnTo>
                <a:lnTo>
                  <a:pt x="182664" y="36563"/>
                </a:lnTo>
                <a:lnTo>
                  <a:pt x="202463" y="36563"/>
                </a:lnTo>
                <a:lnTo>
                  <a:pt x="202463" y="30467"/>
                </a:lnTo>
                <a:lnTo>
                  <a:pt x="184200" y="30467"/>
                </a:lnTo>
                <a:lnTo>
                  <a:pt x="185699" y="27393"/>
                </a:lnTo>
                <a:lnTo>
                  <a:pt x="185699" y="24358"/>
                </a:lnTo>
                <a:lnTo>
                  <a:pt x="187236" y="25895"/>
                </a:lnTo>
                <a:lnTo>
                  <a:pt x="193332" y="25895"/>
                </a:lnTo>
                <a:lnTo>
                  <a:pt x="193332" y="24358"/>
                </a:lnTo>
                <a:lnTo>
                  <a:pt x="193332" y="22821"/>
                </a:lnTo>
                <a:lnTo>
                  <a:pt x="193332" y="18262"/>
                </a:lnTo>
                <a:lnTo>
                  <a:pt x="216154" y="18262"/>
                </a:lnTo>
                <a:lnTo>
                  <a:pt x="216154" y="24358"/>
                </a:lnTo>
                <a:lnTo>
                  <a:pt x="217690" y="25895"/>
                </a:lnTo>
                <a:lnTo>
                  <a:pt x="225285" y="25895"/>
                </a:lnTo>
                <a:lnTo>
                  <a:pt x="225285" y="18262"/>
                </a:lnTo>
                <a:lnTo>
                  <a:pt x="240512" y="18262"/>
                </a:lnTo>
                <a:lnTo>
                  <a:pt x="243535" y="16776"/>
                </a:lnTo>
                <a:lnTo>
                  <a:pt x="243535" y="10668"/>
                </a:lnTo>
                <a:close/>
              </a:path>
            </a:pathLst>
          </a:custGeom>
          <a:solidFill>
            <a:srgbClr val="4D4D4F"/>
          </a:solidFill>
        </p:spPr>
        <p:txBody>
          <a:bodyPr wrap="square" lIns="0" tIns="0" rIns="0" bIns="0" rtlCol="0"/>
          <a:lstStyle/>
          <a:p>
            <a:endParaRPr/>
          </a:p>
        </p:txBody>
      </p:sp>
      <p:grpSp>
        <p:nvGrpSpPr>
          <p:cNvPr id="92" name="object 92"/>
          <p:cNvGrpSpPr/>
          <p:nvPr/>
        </p:nvGrpSpPr>
        <p:grpSpPr>
          <a:xfrm>
            <a:off x="1146276" y="4534293"/>
            <a:ext cx="545465" cy="119380"/>
            <a:chOff x="1146276" y="4534293"/>
            <a:chExt cx="545465" cy="119380"/>
          </a:xfrm>
        </p:grpSpPr>
        <p:sp>
          <p:nvSpPr>
            <p:cNvPr id="93" name="object 93"/>
            <p:cNvSpPr/>
            <p:nvPr/>
          </p:nvSpPr>
          <p:spPr>
            <a:xfrm>
              <a:off x="1146276" y="4534293"/>
              <a:ext cx="365760" cy="119380"/>
            </a:xfrm>
            <a:custGeom>
              <a:avLst/>
              <a:gdLst/>
              <a:ahLst/>
              <a:cxnLst/>
              <a:rect l="l" t="t" r="r" b="b"/>
              <a:pathLst>
                <a:path w="365759" h="119379">
                  <a:moveTo>
                    <a:pt x="63944" y="4699"/>
                  </a:moveTo>
                  <a:lnTo>
                    <a:pt x="63334" y="4699"/>
                  </a:lnTo>
                  <a:lnTo>
                    <a:pt x="63334" y="2159"/>
                  </a:lnTo>
                  <a:lnTo>
                    <a:pt x="53276" y="2159"/>
                  </a:lnTo>
                  <a:lnTo>
                    <a:pt x="53276" y="4699"/>
                  </a:lnTo>
                  <a:lnTo>
                    <a:pt x="53276" y="37706"/>
                  </a:lnTo>
                  <a:lnTo>
                    <a:pt x="63944" y="37706"/>
                  </a:lnTo>
                  <a:lnTo>
                    <a:pt x="63944" y="4699"/>
                  </a:lnTo>
                  <a:close/>
                </a:path>
                <a:path w="365759" h="119379">
                  <a:moveTo>
                    <a:pt x="117221" y="38100"/>
                  </a:moveTo>
                  <a:lnTo>
                    <a:pt x="0" y="38100"/>
                  </a:lnTo>
                  <a:lnTo>
                    <a:pt x="0" y="48717"/>
                  </a:lnTo>
                  <a:lnTo>
                    <a:pt x="53276" y="48717"/>
                  </a:lnTo>
                  <a:lnTo>
                    <a:pt x="53276" y="105079"/>
                  </a:lnTo>
                  <a:lnTo>
                    <a:pt x="7581" y="105079"/>
                  </a:lnTo>
                  <a:lnTo>
                    <a:pt x="7581" y="115747"/>
                  </a:lnTo>
                  <a:lnTo>
                    <a:pt x="109588" y="115747"/>
                  </a:lnTo>
                  <a:lnTo>
                    <a:pt x="109588" y="105079"/>
                  </a:lnTo>
                  <a:lnTo>
                    <a:pt x="63944" y="105079"/>
                  </a:lnTo>
                  <a:lnTo>
                    <a:pt x="63944" y="48717"/>
                  </a:lnTo>
                  <a:lnTo>
                    <a:pt x="117221" y="48717"/>
                  </a:lnTo>
                  <a:lnTo>
                    <a:pt x="117221" y="38100"/>
                  </a:lnTo>
                  <a:close/>
                </a:path>
                <a:path w="365759" h="119379">
                  <a:moveTo>
                    <a:pt x="240499" y="62458"/>
                  </a:moveTo>
                  <a:lnTo>
                    <a:pt x="127838" y="62458"/>
                  </a:lnTo>
                  <a:lnTo>
                    <a:pt x="127838" y="71589"/>
                  </a:lnTo>
                  <a:lnTo>
                    <a:pt x="130911" y="73075"/>
                  </a:lnTo>
                  <a:lnTo>
                    <a:pt x="162864" y="73075"/>
                  </a:lnTo>
                  <a:lnTo>
                    <a:pt x="159169" y="81064"/>
                  </a:lnTo>
                  <a:lnTo>
                    <a:pt x="155054" y="88887"/>
                  </a:lnTo>
                  <a:lnTo>
                    <a:pt x="150660" y="96431"/>
                  </a:lnTo>
                  <a:lnTo>
                    <a:pt x="146151" y="103543"/>
                  </a:lnTo>
                  <a:lnTo>
                    <a:pt x="144614" y="103543"/>
                  </a:lnTo>
                  <a:lnTo>
                    <a:pt x="133946" y="105079"/>
                  </a:lnTo>
                  <a:lnTo>
                    <a:pt x="129374" y="105079"/>
                  </a:lnTo>
                  <a:lnTo>
                    <a:pt x="129374" y="114198"/>
                  </a:lnTo>
                  <a:lnTo>
                    <a:pt x="135483" y="114198"/>
                  </a:lnTo>
                  <a:lnTo>
                    <a:pt x="140830" y="114185"/>
                  </a:lnTo>
                  <a:lnTo>
                    <a:pt x="152209" y="114007"/>
                  </a:lnTo>
                  <a:lnTo>
                    <a:pt x="165862" y="113550"/>
                  </a:lnTo>
                  <a:lnTo>
                    <a:pt x="178092" y="112661"/>
                  </a:lnTo>
                  <a:lnTo>
                    <a:pt x="189064" y="111760"/>
                  </a:lnTo>
                  <a:lnTo>
                    <a:pt x="223735" y="109639"/>
                  </a:lnTo>
                  <a:lnTo>
                    <a:pt x="228346" y="115747"/>
                  </a:lnTo>
                  <a:lnTo>
                    <a:pt x="228346" y="117233"/>
                  </a:lnTo>
                  <a:lnTo>
                    <a:pt x="229831" y="117233"/>
                  </a:lnTo>
                  <a:lnTo>
                    <a:pt x="229831" y="118770"/>
                  </a:lnTo>
                  <a:lnTo>
                    <a:pt x="234403" y="118770"/>
                  </a:lnTo>
                  <a:lnTo>
                    <a:pt x="237477" y="115747"/>
                  </a:lnTo>
                  <a:lnTo>
                    <a:pt x="237477" y="109639"/>
                  </a:lnTo>
                  <a:lnTo>
                    <a:pt x="232918" y="105079"/>
                  </a:lnTo>
                  <a:lnTo>
                    <a:pt x="230657" y="100876"/>
                  </a:lnTo>
                  <a:lnTo>
                    <a:pt x="226415" y="95377"/>
                  </a:lnTo>
                  <a:lnTo>
                    <a:pt x="220472" y="89014"/>
                  </a:lnTo>
                  <a:lnTo>
                    <a:pt x="213118" y="82207"/>
                  </a:lnTo>
                  <a:lnTo>
                    <a:pt x="208559" y="77647"/>
                  </a:lnTo>
                  <a:lnTo>
                    <a:pt x="208559" y="76149"/>
                  </a:lnTo>
                  <a:lnTo>
                    <a:pt x="202450" y="76149"/>
                  </a:lnTo>
                  <a:lnTo>
                    <a:pt x="200914" y="79184"/>
                  </a:lnTo>
                  <a:lnTo>
                    <a:pt x="200914" y="83743"/>
                  </a:lnTo>
                  <a:lnTo>
                    <a:pt x="202450" y="85280"/>
                  </a:lnTo>
                  <a:lnTo>
                    <a:pt x="208559" y="92875"/>
                  </a:lnTo>
                  <a:lnTo>
                    <a:pt x="210045" y="92875"/>
                  </a:lnTo>
                  <a:lnTo>
                    <a:pt x="216141" y="100507"/>
                  </a:lnTo>
                  <a:lnTo>
                    <a:pt x="158305" y="103543"/>
                  </a:lnTo>
                  <a:lnTo>
                    <a:pt x="162839" y="96431"/>
                  </a:lnTo>
                  <a:lnTo>
                    <a:pt x="167170" y="89014"/>
                  </a:lnTo>
                  <a:lnTo>
                    <a:pt x="171361" y="81064"/>
                  </a:lnTo>
                  <a:lnTo>
                    <a:pt x="175069" y="73075"/>
                  </a:lnTo>
                  <a:lnTo>
                    <a:pt x="240499" y="73075"/>
                  </a:lnTo>
                  <a:lnTo>
                    <a:pt x="240499" y="62458"/>
                  </a:lnTo>
                  <a:close/>
                </a:path>
                <a:path w="365759" h="119379">
                  <a:moveTo>
                    <a:pt x="243535" y="41135"/>
                  </a:moveTo>
                  <a:lnTo>
                    <a:pt x="242036" y="39585"/>
                  </a:lnTo>
                  <a:lnTo>
                    <a:pt x="238963" y="39585"/>
                  </a:lnTo>
                  <a:lnTo>
                    <a:pt x="236118" y="38100"/>
                  </a:lnTo>
                  <a:lnTo>
                    <a:pt x="222834" y="31153"/>
                  </a:lnTo>
                  <a:lnTo>
                    <a:pt x="213118" y="24206"/>
                  </a:lnTo>
                  <a:lnTo>
                    <a:pt x="213118" y="38100"/>
                  </a:lnTo>
                  <a:lnTo>
                    <a:pt x="155270" y="38100"/>
                  </a:lnTo>
                  <a:lnTo>
                    <a:pt x="160362" y="34328"/>
                  </a:lnTo>
                  <a:lnTo>
                    <a:pt x="166458" y="29540"/>
                  </a:lnTo>
                  <a:lnTo>
                    <a:pt x="173431" y="23317"/>
                  </a:lnTo>
                  <a:lnTo>
                    <a:pt x="181127" y="15227"/>
                  </a:lnTo>
                  <a:lnTo>
                    <a:pt x="184200" y="12204"/>
                  </a:lnTo>
                  <a:lnTo>
                    <a:pt x="185686" y="12204"/>
                  </a:lnTo>
                  <a:lnTo>
                    <a:pt x="188760" y="15227"/>
                  </a:lnTo>
                  <a:lnTo>
                    <a:pt x="193827" y="20955"/>
                  </a:lnTo>
                  <a:lnTo>
                    <a:pt x="199783" y="26670"/>
                  </a:lnTo>
                  <a:lnTo>
                    <a:pt x="206311" y="32385"/>
                  </a:lnTo>
                  <a:lnTo>
                    <a:pt x="213118" y="38100"/>
                  </a:lnTo>
                  <a:lnTo>
                    <a:pt x="213118" y="24206"/>
                  </a:lnTo>
                  <a:lnTo>
                    <a:pt x="210426" y="22275"/>
                  </a:lnTo>
                  <a:lnTo>
                    <a:pt x="200952" y="13766"/>
                  </a:lnTo>
                  <a:lnTo>
                    <a:pt x="199390" y="12204"/>
                  </a:lnTo>
                  <a:lnTo>
                    <a:pt x="193319" y="6108"/>
                  </a:lnTo>
                  <a:lnTo>
                    <a:pt x="190246" y="3073"/>
                  </a:lnTo>
                  <a:lnTo>
                    <a:pt x="188760" y="0"/>
                  </a:lnTo>
                  <a:lnTo>
                    <a:pt x="179628" y="0"/>
                  </a:lnTo>
                  <a:lnTo>
                    <a:pt x="179628" y="1536"/>
                  </a:lnTo>
                  <a:lnTo>
                    <a:pt x="175069" y="7645"/>
                  </a:lnTo>
                  <a:lnTo>
                    <a:pt x="144614" y="32004"/>
                  </a:lnTo>
                  <a:lnTo>
                    <a:pt x="130911" y="38100"/>
                  </a:lnTo>
                  <a:lnTo>
                    <a:pt x="127838" y="39585"/>
                  </a:lnTo>
                  <a:lnTo>
                    <a:pt x="126352" y="41135"/>
                  </a:lnTo>
                  <a:lnTo>
                    <a:pt x="126352" y="47231"/>
                  </a:lnTo>
                  <a:lnTo>
                    <a:pt x="127838" y="50253"/>
                  </a:lnTo>
                  <a:lnTo>
                    <a:pt x="133946" y="50253"/>
                  </a:lnTo>
                  <a:lnTo>
                    <a:pt x="136969" y="48717"/>
                  </a:lnTo>
                  <a:lnTo>
                    <a:pt x="143065" y="45694"/>
                  </a:lnTo>
                  <a:lnTo>
                    <a:pt x="149174" y="41135"/>
                  </a:lnTo>
                  <a:lnTo>
                    <a:pt x="152196" y="39585"/>
                  </a:lnTo>
                  <a:lnTo>
                    <a:pt x="152196" y="41135"/>
                  </a:lnTo>
                  <a:lnTo>
                    <a:pt x="150710" y="41135"/>
                  </a:lnTo>
                  <a:lnTo>
                    <a:pt x="150710" y="45694"/>
                  </a:lnTo>
                  <a:lnTo>
                    <a:pt x="153733" y="47231"/>
                  </a:lnTo>
                  <a:lnTo>
                    <a:pt x="219176" y="47231"/>
                  </a:lnTo>
                  <a:lnTo>
                    <a:pt x="219176" y="41135"/>
                  </a:lnTo>
                  <a:lnTo>
                    <a:pt x="222250" y="42672"/>
                  </a:lnTo>
                  <a:lnTo>
                    <a:pt x="226809" y="45694"/>
                  </a:lnTo>
                  <a:lnTo>
                    <a:pt x="232918" y="48717"/>
                  </a:lnTo>
                  <a:lnTo>
                    <a:pt x="234403" y="50253"/>
                  </a:lnTo>
                  <a:lnTo>
                    <a:pt x="242036" y="50253"/>
                  </a:lnTo>
                  <a:lnTo>
                    <a:pt x="243535" y="47231"/>
                  </a:lnTo>
                  <a:lnTo>
                    <a:pt x="243535" y="41135"/>
                  </a:lnTo>
                  <a:close/>
                </a:path>
                <a:path w="365759" h="119379">
                  <a:moveTo>
                    <a:pt x="350088" y="53289"/>
                  </a:moveTo>
                  <a:lnTo>
                    <a:pt x="345528" y="45694"/>
                  </a:lnTo>
                  <a:lnTo>
                    <a:pt x="344043" y="42672"/>
                  </a:lnTo>
                  <a:lnTo>
                    <a:pt x="340956" y="38100"/>
                  </a:lnTo>
                  <a:lnTo>
                    <a:pt x="337934" y="38100"/>
                  </a:lnTo>
                  <a:lnTo>
                    <a:pt x="334860" y="39585"/>
                  </a:lnTo>
                  <a:lnTo>
                    <a:pt x="334860" y="42672"/>
                  </a:lnTo>
                  <a:lnTo>
                    <a:pt x="336397" y="44157"/>
                  </a:lnTo>
                  <a:lnTo>
                    <a:pt x="339471" y="48717"/>
                  </a:lnTo>
                  <a:lnTo>
                    <a:pt x="339471" y="50253"/>
                  </a:lnTo>
                  <a:lnTo>
                    <a:pt x="344043" y="57848"/>
                  </a:lnTo>
                  <a:lnTo>
                    <a:pt x="350088" y="57848"/>
                  </a:lnTo>
                  <a:lnTo>
                    <a:pt x="350088" y="53289"/>
                  </a:lnTo>
                  <a:close/>
                </a:path>
                <a:path w="365759" h="119379">
                  <a:moveTo>
                    <a:pt x="363778" y="45694"/>
                  </a:moveTo>
                  <a:lnTo>
                    <a:pt x="359219" y="39585"/>
                  </a:lnTo>
                  <a:lnTo>
                    <a:pt x="357733" y="36563"/>
                  </a:lnTo>
                  <a:lnTo>
                    <a:pt x="354660" y="33540"/>
                  </a:lnTo>
                  <a:lnTo>
                    <a:pt x="354660" y="32004"/>
                  </a:lnTo>
                  <a:lnTo>
                    <a:pt x="351624" y="32004"/>
                  </a:lnTo>
                  <a:lnTo>
                    <a:pt x="348602" y="33540"/>
                  </a:lnTo>
                  <a:lnTo>
                    <a:pt x="348602" y="36563"/>
                  </a:lnTo>
                  <a:lnTo>
                    <a:pt x="350088" y="38100"/>
                  </a:lnTo>
                  <a:lnTo>
                    <a:pt x="350088" y="39585"/>
                  </a:lnTo>
                  <a:lnTo>
                    <a:pt x="353161" y="42672"/>
                  </a:lnTo>
                  <a:lnTo>
                    <a:pt x="353161" y="44157"/>
                  </a:lnTo>
                  <a:lnTo>
                    <a:pt x="354660" y="45694"/>
                  </a:lnTo>
                  <a:lnTo>
                    <a:pt x="356196" y="48717"/>
                  </a:lnTo>
                  <a:lnTo>
                    <a:pt x="356196" y="50253"/>
                  </a:lnTo>
                  <a:lnTo>
                    <a:pt x="357733" y="51790"/>
                  </a:lnTo>
                  <a:lnTo>
                    <a:pt x="363778" y="51790"/>
                  </a:lnTo>
                  <a:lnTo>
                    <a:pt x="363778" y="45694"/>
                  </a:lnTo>
                  <a:close/>
                </a:path>
                <a:path w="365759" h="119379">
                  <a:moveTo>
                    <a:pt x="365315" y="12204"/>
                  </a:moveTo>
                  <a:lnTo>
                    <a:pt x="354660" y="12204"/>
                  </a:lnTo>
                  <a:lnTo>
                    <a:pt x="341744" y="12471"/>
                  </a:lnTo>
                  <a:lnTo>
                    <a:pt x="267893" y="15227"/>
                  </a:lnTo>
                  <a:lnTo>
                    <a:pt x="255739" y="15227"/>
                  </a:lnTo>
                  <a:lnTo>
                    <a:pt x="255739" y="27432"/>
                  </a:lnTo>
                  <a:lnTo>
                    <a:pt x="261835" y="27432"/>
                  </a:lnTo>
                  <a:lnTo>
                    <a:pt x="267893" y="25895"/>
                  </a:lnTo>
                  <a:lnTo>
                    <a:pt x="269430" y="25895"/>
                  </a:lnTo>
                  <a:lnTo>
                    <a:pt x="282232" y="25641"/>
                  </a:lnTo>
                  <a:lnTo>
                    <a:pt x="295313" y="24942"/>
                  </a:lnTo>
                  <a:lnTo>
                    <a:pt x="308381" y="23977"/>
                  </a:lnTo>
                  <a:lnTo>
                    <a:pt x="321170" y="22872"/>
                  </a:lnTo>
                  <a:lnTo>
                    <a:pt x="315112" y="27432"/>
                  </a:lnTo>
                  <a:lnTo>
                    <a:pt x="285775" y="56921"/>
                  </a:lnTo>
                  <a:lnTo>
                    <a:pt x="281584" y="76149"/>
                  </a:lnTo>
                  <a:lnTo>
                    <a:pt x="282244" y="83451"/>
                  </a:lnTo>
                  <a:lnTo>
                    <a:pt x="316801" y="111912"/>
                  </a:lnTo>
                  <a:lnTo>
                    <a:pt x="342506" y="114198"/>
                  </a:lnTo>
                  <a:lnTo>
                    <a:pt x="351624" y="114198"/>
                  </a:lnTo>
                  <a:lnTo>
                    <a:pt x="351624" y="101993"/>
                  </a:lnTo>
                  <a:lnTo>
                    <a:pt x="336397" y="101993"/>
                  </a:lnTo>
                  <a:lnTo>
                    <a:pt x="316255" y="100076"/>
                  </a:lnTo>
                  <a:lnTo>
                    <a:pt x="303110" y="94602"/>
                  </a:lnTo>
                  <a:lnTo>
                    <a:pt x="295948" y="85979"/>
                  </a:lnTo>
                  <a:lnTo>
                    <a:pt x="293789" y="74612"/>
                  </a:lnTo>
                  <a:lnTo>
                    <a:pt x="296608" y="60680"/>
                  </a:lnTo>
                  <a:lnTo>
                    <a:pt x="324243" y="32004"/>
                  </a:lnTo>
                  <a:lnTo>
                    <a:pt x="354660" y="22872"/>
                  </a:lnTo>
                  <a:lnTo>
                    <a:pt x="365315" y="22872"/>
                  </a:lnTo>
                  <a:lnTo>
                    <a:pt x="365315" y="12204"/>
                  </a:lnTo>
                  <a:close/>
                </a:path>
              </a:pathLst>
            </a:custGeom>
            <a:solidFill>
              <a:srgbClr val="4D4D4F"/>
            </a:solidFill>
          </p:spPr>
          <p:txBody>
            <a:bodyPr wrap="square" lIns="0" tIns="0" rIns="0" bIns="0" rtlCol="0"/>
            <a:lstStyle/>
            <a:p>
              <a:endParaRPr/>
            </a:p>
          </p:txBody>
        </p:sp>
        <p:pic>
          <p:nvPicPr>
            <p:cNvPr id="94" name="object 94"/>
            <p:cNvPicPr/>
            <p:nvPr/>
          </p:nvPicPr>
          <p:blipFill>
            <a:blip r:embed="rId70" cstate="print"/>
            <a:stretch>
              <a:fillRect/>
            </a:stretch>
          </p:blipFill>
          <p:spPr>
            <a:xfrm>
              <a:off x="1531391" y="4540402"/>
              <a:ext cx="159842" cy="108089"/>
            </a:xfrm>
            <a:prstGeom prst="rect">
              <a:avLst/>
            </a:prstGeom>
          </p:spPr>
        </p:pic>
      </p:grpSp>
      <p:grpSp>
        <p:nvGrpSpPr>
          <p:cNvPr id="95" name="object 95"/>
          <p:cNvGrpSpPr/>
          <p:nvPr/>
        </p:nvGrpSpPr>
        <p:grpSpPr>
          <a:xfrm>
            <a:off x="1784095" y="4535830"/>
            <a:ext cx="2379345" cy="119380"/>
            <a:chOff x="1784095" y="4535830"/>
            <a:chExt cx="2379345" cy="119380"/>
          </a:xfrm>
        </p:grpSpPr>
        <p:pic>
          <p:nvPicPr>
            <p:cNvPr id="96" name="object 96"/>
            <p:cNvPicPr/>
            <p:nvPr/>
          </p:nvPicPr>
          <p:blipFill>
            <a:blip r:embed="rId71" cstate="print"/>
            <a:stretch>
              <a:fillRect/>
            </a:stretch>
          </p:blipFill>
          <p:spPr>
            <a:xfrm>
              <a:off x="1784095" y="4535830"/>
              <a:ext cx="1493342" cy="118770"/>
            </a:xfrm>
            <a:prstGeom prst="rect">
              <a:avLst/>
            </a:prstGeom>
          </p:spPr>
        </p:pic>
        <p:pic>
          <p:nvPicPr>
            <p:cNvPr id="97" name="object 97"/>
            <p:cNvPicPr/>
            <p:nvPr/>
          </p:nvPicPr>
          <p:blipFill>
            <a:blip r:embed="rId72" cstate="print"/>
            <a:stretch>
              <a:fillRect/>
            </a:stretch>
          </p:blipFill>
          <p:spPr>
            <a:xfrm>
              <a:off x="3310928" y="4535830"/>
              <a:ext cx="852436" cy="118770"/>
            </a:xfrm>
            <a:prstGeom prst="rect">
              <a:avLst/>
            </a:prstGeom>
          </p:spPr>
        </p:pic>
      </p:grpSp>
      <p:pic>
        <p:nvPicPr>
          <p:cNvPr id="98" name="object 98"/>
          <p:cNvPicPr/>
          <p:nvPr/>
        </p:nvPicPr>
        <p:blipFill>
          <a:blip r:embed="rId73" cstate="print"/>
          <a:stretch>
            <a:fillRect/>
          </a:stretch>
        </p:blipFill>
        <p:spPr>
          <a:xfrm>
            <a:off x="4247108" y="4535830"/>
            <a:ext cx="2563469" cy="118770"/>
          </a:xfrm>
          <a:prstGeom prst="rect">
            <a:avLst/>
          </a:prstGeom>
        </p:spPr>
      </p:pic>
      <p:pic>
        <p:nvPicPr>
          <p:cNvPr id="99" name="object 99"/>
          <p:cNvPicPr/>
          <p:nvPr/>
        </p:nvPicPr>
        <p:blipFill>
          <a:blip r:embed="rId74" cstate="print"/>
          <a:stretch>
            <a:fillRect/>
          </a:stretch>
        </p:blipFill>
        <p:spPr>
          <a:xfrm>
            <a:off x="895096" y="4751984"/>
            <a:ext cx="1176693" cy="118757"/>
          </a:xfrm>
          <a:prstGeom prst="rect">
            <a:avLst/>
          </a:prstGeom>
        </p:spPr>
      </p:pic>
      <p:pic>
        <p:nvPicPr>
          <p:cNvPr id="100" name="object 100"/>
          <p:cNvPicPr/>
          <p:nvPr/>
        </p:nvPicPr>
        <p:blipFill>
          <a:blip r:embed="rId75" cstate="print"/>
          <a:stretch>
            <a:fillRect/>
          </a:stretch>
        </p:blipFill>
        <p:spPr>
          <a:xfrm>
            <a:off x="2164651" y="4750498"/>
            <a:ext cx="3440315" cy="118706"/>
          </a:xfrm>
          <a:prstGeom prst="rect">
            <a:avLst/>
          </a:prstGeom>
        </p:spPr>
      </p:pic>
      <p:pic>
        <p:nvPicPr>
          <p:cNvPr id="101" name="object 101"/>
          <p:cNvPicPr/>
          <p:nvPr/>
        </p:nvPicPr>
        <p:blipFill>
          <a:blip r:embed="rId76" cstate="print"/>
          <a:stretch>
            <a:fillRect/>
          </a:stretch>
        </p:blipFill>
        <p:spPr>
          <a:xfrm>
            <a:off x="5696293" y="4751984"/>
            <a:ext cx="1118895" cy="117220"/>
          </a:xfrm>
          <a:prstGeom prst="rect">
            <a:avLst/>
          </a:prstGeom>
        </p:spPr>
      </p:pic>
      <p:pic>
        <p:nvPicPr>
          <p:cNvPr id="102" name="object 102"/>
          <p:cNvPicPr/>
          <p:nvPr/>
        </p:nvPicPr>
        <p:blipFill>
          <a:blip r:embed="rId77" cstate="print"/>
          <a:stretch>
            <a:fillRect/>
          </a:stretch>
        </p:blipFill>
        <p:spPr>
          <a:xfrm>
            <a:off x="901153" y="4969662"/>
            <a:ext cx="290766" cy="111125"/>
          </a:xfrm>
          <a:prstGeom prst="rect">
            <a:avLst/>
          </a:prstGeom>
        </p:spPr>
      </p:pic>
      <p:pic>
        <p:nvPicPr>
          <p:cNvPr id="103" name="object 103"/>
          <p:cNvPicPr/>
          <p:nvPr/>
        </p:nvPicPr>
        <p:blipFill>
          <a:blip r:embed="rId78" cstate="print"/>
          <a:stretch>
            <a:fillRect/>
          </a:stretch>
        </p:blipFill>
        <p:spPr>
          <a:xfrm>
            <a:off x="1272628" y="4968176"/>
            <a:ext cx="293789" cy="117182"/>
          </a:xfrm>
          <a:prstGeom prst="rect">
            <a:avLst/>
          </a:prstGeom>
        </p:spPr>
      </p:pic>
      <p:pic>
        <p:nvPicPr>
          <p:cNvPr id="104" name="object 104"/>
          <p:cNvPicPr/>
          <p:nvPr/>
        </p:nvPicPr>
        <p:blipFill>
          <a:blip r:embed="rId79" cstate="print"/>
          <a:stretch>
            <a:fillRect/>
          </a:stretch>
        </p:blipFill>
        <p:spPr>
          <a:xfrm>
            <a:off x="1651647" y="4968176"/>
            <a:ext cx="292290" cy="115697"/>
          </a:xfrm>
          <a:prstGeom prst="rect">
            <a:avLst/>
          </a:prstGeom>
        </p:spPr>
      </p:pic>
      <p:pic>
        <p:nvPicPr>
          <p:cNvPr id="105" name="object 105"/>
          <p:cNvPicPr/>
          <p:nvPr/>
        </p:nvPicPr>
        <p:blipFill>
          <a:blip r:embed="rId80" cstate="print"/>
          <a:stretch>
            <a:fillRect/>
          </a:stretch>
        </p:blipFill>
        <p:spPr>
          <a:xfrm>
            <a:off x="2030704" y="4965102"/>
            <a:ext cx="3954818" cy="120256"/>
          </a:xfrm>
          <a:prstGeom prst="rect">
            <a:avLst/>
          </a:prstGeom>
        </p:spPr>
      </p:pic>
      <p:pic>
        <p:nvPicPr>
          <p:cNvPr id="106" name="object 106"/>
          <p:cNvPicPr/>
          <p:nvPr/>
        </p:nvPicPr>
        <p:blipFill>
          <a:blip r:embed="rId81" cstate="print"/>
          <a:stretch>
            <a:fillRect/>
          </a:stretch>
        </p:blipFill>
        <p:spPr>
          <a:xfrm>
            <a:off x="6070803" y="4966639"/>
            <a:ext cx="745870" cy="118719"/>
          </a:xfrm>
          <a:prstGeom prst="rect">
            <a:avLst/>
          </a:prstGeom>
        </p:spPr>
      </p:pic>
      <p:pic>
        <p:nvPicPr>
          <p:cNvPr id="107" name="object 107"/>
          <p:cNvPicPr/>
          <p:nvPr/>
        </p:nvPicPr>
        <p:blipFill>
          <a:blip r:embed="rId82" cstate="print"/>
          <a:stretch>
            <a:fillRect/>
          </a:stretch>
        </p:blipFill>
        <p:spPr>
          <a:xfrm>
            <a:off x="895096" y="5182793"/>
            <a:ext cx="3443338" cy="118757"/>
          </a:xfrm>
          <a:prstGeom prst="rect">
            <a:avLst/>
          </a:prstGeom>
        </p:spPr>
      </p:pic>
      <p:pic>
        <p:nvPicPr>
          <p:cNvPr id="108" name="object 108"/>
          <p:cNvPicPr/>
          <p:nvPr/>
        </p:nvPicPr>
        <p:blipFill>
          <a:blip r:embed="rId83" cstate="print"/>
          <a:stretch>
            <a:fillRect/>
          </a:stretch>
        </p:blipFill>
        <p:spPr>
          <a:xfrm>
            <a:off x="1035151" y="5628830"/>
            <a:ext cx="88252" cy="89789"/>
          </a:xfrm>
          <a:prstGeom prst="rect">
            <a:avLst/>
          </a:prstGeom>
        </p:spPr>
      </p:pic>
      <p:pic>
        <p:nvPicPr>
          <p:cNvPr id="109" name="object 109"/>
          <p:cNvPicPr/>
          <p:nvPr/>
        </p:nvPicPr>
        <p:blipFill>
          <a:blip r:embed="rId84" cstate="print"/>
          <a:stretch>
            <a:fillRect/>
          </a:stretch>
        </p:blipFill>
        <p:spPr>
          <a:xfrm>
            <a:off x="1271092" y="5613603"/>
            <a:ext cx="2055063" cy="118757"/>
          </a:xfrm>
          <a:prstGeom prst="rect">
            <a:avLst/>
          </a:prstGeom>
        </p:spPr>
      </p:pic>
      <p:pic>
        <p:nvPicPr>
          <p:cNvPr id="110" name="object 110"/>
          <p:cNvPicPr/>
          <p:nvPr/>
        </p:nvPicPr>
        <p:blipFill>
          <a:blip r:embed="rId85" cstate="print"/>
          <a:stretch>
            <a:fillRect/>
          </a:stretch>
        </p:blipFill>
        <p:spPr>
          <a:xfrm>
            <a:off x="3411385" y="5615139"/>
            <a:ext cx="2059635" cy="117221"/>
          </a:xfrm>
          <a:prstGeom prst="rect">
            <a:avLst/>
          </a:prstGeom>
        </p:spPr>
      </p:pic>
      <p:sp>
        <p:nvSpPr>
          <p:cNvPr id="111" name="object 111"/>
          <p:cNvSpPr/>
          <p:nvPr/>
        </p:nvSpPr>
        <p:spPr>
          <a:xfrm>
            <a:off x="892022" y="6044412"/>
            <a:ext cx="123825" cy="123825"/>
          </a:xfrm>
          <a:custGeom>
            <a:avLst/>
            <a:gdLst/>
            <a:ahLst/>
            <a:cxnLst/>
            <a:rect l="l" t="t" r="r" b="b"/>
            <a:pathLst>
              <a:path w="123825" h="123825">
                <a:moveTo>
                  <a:pt x="60921" y="123278"/>
                </a:moveTo>
                <a:lnTo>
                  <a:pt x="0" y="60858"/>
                </a:lnTo>
                <a:lnTo>
                  <a:pt x="60921" y="0"/>
                </a:lnTo>
                <a:lnTo>
                  <a:pt x="123329" y="60858"/>
                </a:lnTo>
                <a:lnTo>
                  <a:pt x="60921" y="123278"/>
                </a:lnTo>
                <a:close/>
              </a:path>
            </a:pathLst>
          </a:custGeom>
          <a:solidFill>
            <a:srgbClr val="4D4D4F"/>
          </a:solidFill>
        </p:spPr>
        <p:txBody>
          <a:bodyPr wrap="square" lIns="0" tIns="0" rIns="0" bIns="0" rtlCol="0"/>
          <a:lstStyle/>
          <a:p>
            <a:endParaRPr/>
          </a:p>
        </p:txBody>
      </p:sp>
      <p:pic>
        <p:nvPicPr>
          <p:cNvPr id="112" name="object 112"/>
          <p:cNvPicPr/>
          <p:nvPr/>
        </p:nvPicPr>
        <p:blipFill>
          <a:blip r:embed="rId86" cstate="print"/>
          <a:stretch>
            <a:fillRect/>
          </a:stretch>
        </p:blipFill>
        <p:spPr>
          <a:xfrm>
            <a:off x="1156944" y="6044412"/>
            <a:ext cx="1240624" cy="120243"/>
          </a:xfrm>
          <a:prstGeom prst="rect">
            <a:avLst/>
          </a:prstGeom>
        </p:spPr>
      </p:pic>
      <p:pic>
        <p:nvPicPr>
          <p:cNvPr id="113" name="object 113"/>
          <p:cNvPicPr/>
          <p:nvPr/>
        </p:nvPicPr>
        <p:blipFill>
          <a:blip r:embed="rId87" cstate="print"/>
          <a:stretch>
            <a:fillRect/>
          </a:stretch>
        </p:blipFill>
        <p:spPr>
          <a:xfrm>
            <a:off x="1022946" y="6259067"/>
            <a:ext cx="2310803" cy="121742"/>
          </a:xfrm>
          <a:prstGeom prst="rect">
            <a:avLst/>
          </a:prstGeom>
        </p:spPr>
      </p:pic>
      <p:pic>
        <p:nvPicPr>
          <p:cNvPr id="114" name="object 114"/>
          <p:cNvPicPr/>
          <p:nvPr/>
        </p:nvPicPr>
        <p:blipFill>
          <a:blip r:embed="rId88" cstate="print"/>
          <a:stretch>
            <a:fillRect/>
          </a:stretch>
        </p:blipFill>
        <p:spPr>
          <a:xfrm>
            <a:off x="3418979" y="6262090"/>
            <a:ext cx="1808454" cy="118719"/>
          </a:xfrm>
          <a:prstGeom prst="rect">
            <a:avLst/>
          </a:prstGeom>
        </p:spPr>
      </p:pic>
      <p:pic>
        <p:nvPicPr>
          <p:cNvPr id="115" name="object 115"/>
          <p:cNvPicPr/>
          <p:nvPr/>
        </p:nvPicPr>
        <p:blipFill>
          <a:blip r:embed="rId89" cstate="print"/>
          <a:stretch>
            <a:fillRect/>
          </a:stretch>
        </p:blipFill>
        <p:spPr>
          <a:xfrm>
            <a:off x="5311178" y="6260553"/>
            <a:ext cx="1500936" cy="117233"/>
          </a:xfrm>
          <a:prstGeom prst="rect">
            <a:avLst/>
          </a:prstGeom>
        </p:spPr>
      </p:pic>
      <p:pic>
        <p:nvPicPr>
          <p:cNvPr id="116" name="object 116"/>
          <p:cNvPicPr/>
          <p:nvPr/>
        </p:nvPicPr>
        <p:blipFill>
          <a:blip r:embed="rId90" cstate="print"/>
          <a:stretch>
            <a:fillRect/>
          </a:stretch>
        </p:blipFill>
        <p:spPr>
          <a:xfrm>
            <a:off x="893559" y="6478244"/>
            <a:ext cx="549529" cy="117220"/>
          </a:xfrm>
          <a:prstGeom prst="rect">
            <a:avLst/>
          </a:prstGeom>
        </p:spPr>
      </p:pic>
      <p:pic>
        <p:nvPicPr>
          <p:cNvPr id="117" name="object 117"/>
          <p:cNvPicPr/>
          <p:nvPr/>
        </p:nvPicPr>
        <p:blipFill>
          <a:blip r:embed="rId91" cstate="print"/>
          <a:stretch>
            <a:fillRect/>
          </a:stretch>
        </p:blipFill>
        <p:spPr>
          <a:xfrm>
            <a:off x="1021461" y="6692900"/>
            <a:ext cx="1301495" cy="118719"/>
          </a:xfrm>
          <a:prstGeom prst="rect">
            <a:avLst/>
          </a:prstGeom>
        </p:spPr>
      </p:pic>
      <p:sp>
        <p:nvSpPr>
          <p:cNvPr id="118" name="object 118"/>
          <p:cNvSpPr/>
          <p:nvPr/>
        </p:nvSpPr>
        <p:spPr>
          <a:xfrm>
            <a:off x="2408237" y="6692899"/>
            <a:ext cx="546735" cy="118745"/>
          </a:xfrm>
          <a:custGeom>
            <a:avLst/>
            <a:gdLst/>
            <a:ahLst/>
            <a:cxnLst/>
            <a:rect l="l" t="t" r="r" b="b"/>
            <a:pathLst>
              <a:path w="546735" h="118745">
                <a:moveTo>
                  <a:pt x="118719" y="74561"/>
                </a:moveTo>
                <a:lnTo>
                  <a:pt x="117182" y="73075"/>
                </a:lnTo>
                <a:lnTo>
                  <a:pt x="115684" y="71539"/>
                </a:lnTo>
                <a:lnTo>
                  <a:pt x="103530" y="62661"/>
                </a:lnTo>
                <a:lnTo>
                  <a:pt x="93954" y="54229"/>
                </a:lnTo>
                <a:lnTo>
                  <a:pt x="86106" y="46075"/>
                </a:lnTo>
                <a:lnTo>
                  <a:pt x="79121" y="38049"/>
                </a:lnTo>
                <a:lnTo>
                  <a:pt x="77635" y="34975"/>
                </a:lnTo>
                <a:lnTo>
                  <a:pt x="73025" y="34975"/>
                </a:lnTo>
                <a:lnTo>
                  <a:pt x="70002" y="36512"/>
                </a:lnTo>
                <a:lnTo>
                  <a:pt x="70002" y="42608"/>
                </a:lnTo>
                <a:lnTo>
                  <a:pt x="74561" y="47180"/>
                </a:lnTo>
                <a:lnTo>
                  <a:pt x="81432" y="55168"/>
                </a:lnTo>
                <a:lnTo>
                  <a:pt x="88442" y="62992"/>
                </a:lnTo>
                <a:lnTo>
                  <a:pt x="95745" y="70535"/>
                </a:lnTo>
                <a:lnTo>
                  <a:pt x="103479" y="77635"/>
                </a:lnTo>
                <a:lnTo>
                  <a:pt x="109588" y="82207"/>
                </a:lnTo>
                <a:lnTo>
                  <a:pt x="115684" y="82207"/>
                </a:lnTo>
                <a:lnTo>
                  <a:pt x="118719" y="79121"/>
                </a:lnTo>
                <a:lnTo>
                  <a:pt x="118719" y="74561"/>
                </a:lnTo>
                <a:close/>
              </a:path>
              <a:path w="546735" h="118745">
                <a:moveTo>
                  <a:pt x="118719" y="6057"/>
                </a:moveTo>
                <a:lnTo>
                  <a:pt x="1485" y="6057"/>
                </a:lnTo>
                <a:lnTo>
                  <a:pt x="0" y="7594"/>
                </a:lnTo>
                <a:lnTo>
                  <a:pt x="0" y="15227"/>
                </a:lnTo>
                <a:lnTo>
                  <a:pt x="59334" y="15227"/>
                </a:lnTo>
                <a:lnTo>
                  <a:pt x="50571" y="30416"/>
                </a:lnTo>
                <a:lnTo>
                  <a:pt x="38404" y="45466"/>
                </a:lnTo>
                <a:lnTo>
                  <a:pt x="23368" y="59105"/>
                </a:lnTo>
                <a:lnTo>
                  <a:pt x="6057" y="70002"/>
                </a:lnTo>
                <a:lnTo>
                  <a:pt x="3022" y="73075"/>
                </a:lnTo>
                <a:lnTo>
                  <a:pt x="1485" y="73075"/>
                </a:lnTo>
                <a:lnTo>
                  <a:pt x="1485" y="80670"/>
                </a:lnTo>
                <a:lnTo>
                  <a:pt x="3022" y="83693"/>
                </a:lnTo>
                <a:lnTo>
                  <a:pt x="9131" y="83693"/>
                </a:lnTo>
                <a:lnTo>
                  <a:pt x="16713" y="79121"/>
                </a:lnTo>
                <a:lnTo>
                  <a:pt x="19748" y="76098"/>
                </a:lnTo>
                <a:lnTo>
                  <a:pt x="30543" y="67678"/>
                </a:lnTo>
                <a:lnTo>
                  <a:pt x="39928" y="58978"/>
                </a:lnTo>
                <a:lnTo>
                  <a:pt x="47599" y="50850"/>
                </a:lnTo>
                <a:lnTo>
                  <a:pt x="53276" y="44157"/>
                </a:lnTo>
                <a:lnTo>
                  <a:pt x="53276" y="115684"/>
                </a:lnTo>
                <a:lnTo>
                  <a:pt x="54775" y="118719"/>
                </a:lnTo>
                <a:lnTo>
                  <a:pt x="65430" y="118719"/>
                </a:lnTo>
                <a:lnTo>
                  <a:pt x="65430" y="44157"/>
                </a:lnTo>
                <a:lnTo>
                  <a:pt x="65430" y="28917"/>
                </a:lnTo>
                <a:lnTo>
                  <a:pt x="66967" y="25844"/>
                </a:lnTo>
                <a:lnTo>
                  <a:pt x="68465" y="21285"/>
                </a:lnTo>
                <a:lnTo>
                  <a:pt x="71539" y="15227"/>
                </a:lnTo>
                <a:lnTo>
                  <a:pt x="117182" y="15227"/>
                </a:lnTo>
                <a:lnTo>
                  <a:pt x="118719" y="13690"/>
                </a:lnTo>
                <a:lnTo>
                  <a:pt x="118719" y="6057"/>
                </a:lnTo>
                <a:close/>
              </a:path>
              <a:path w="546735" h="118745">
                <a:moveTo>
                  <a:pt x="162864" y="27381"/>
                </a:moveTo>
                <a:lnTo>
                  <a:pt x="150660" y="10668"/>
                </a:lnTo>
                <a:lnTo>
                  <a:pt x="146100" y="4559"/>
                </a:lnTo>
                <a:lnTo>
                  <a:pt x="138506" y="4559"/>
                </a:lnTo>
                <a:lnTo>
                  <a:pt x="136969" y="7594"/>
                </a:lnTo>
                <a:lnTo>
                  <a:pt x="136969" y="10668"/>
                </a:lnTo>
                <a:lnTo>
                  <a:pt x="138506" y="12153"/>
                </a:lnTo>
                <a:lnTo>
                  <a:pt x="138506" y="13690"/>
                </a:lnTo>
                <a:lnTo>
                  <a:pt x="143078" y="18262"/>
                </a:lnTo>
                <a:lnTo>
                  <a:pt x="146100" y="22821"/>
                </a:lnTo>
                <a:lnTo>
                  <a:pt x="149174" y="30416"/>
                </a:lnTo>
                <a:lnTo>
                  <a:pt x="152196" y="34975"/>
                </a:lnTo>
                <a:lnTo>
                  <a:pt x="153733" y="36512"/>
                </a:lnTo>
                <a:lnTo>
                  <a:pt x="159842" y="36512"/>
                </a:lnTo>
                <a:lnTo>
                  <a:pt x="162864" y="34975"/>
                </a:lnTo>
                <a:lnTo>
                  <a:pt x="162864" y="27381"/>
                </a:lnTo>
                <a:close/>
              </a:path>
              <a:path w="546735" h="118745">
                <a:moveTo>
                  <a:pt x="234403" y="6057"/>
                </a:moveTo>
                <a:lnTo>
                  <a:pt x="229844" y="4559"/>
                </a:lnTo>
                <a:lnTo>
                  <a:pt x="225272" y="4559"/>
                </a:lnTo>
                <a:lnTo>
                  <a:pt x="223735" y="6057"/>
                </a:lnTo>
                <a:lnTo>
                  <a:pt x="222250" y="9131"/>
                </a:lnTo>
                <a:lnTo>
                  <a:pt x="217690" y="15227"/>
                </a:lnTo>
                <a:lnTo>
                  <a:pt x="213067" y="24358"/>
                </a:lnTo>
                <a:lnTo>
                  <a:pt x="208508" y="30416"/>
                </a:lnTo>
                <a:lnTo>
                  <a:pt x="208508" y="34975"/>
                </a:lnTo>
                <a:lnTo>
                  <a:pt x="211582" y="36512"/>
                </a:lnTo>
                <a:lnTo>
                  <a:pt x="217690" y="36512"/>
                </a:lnTo>
                <a:lnTo>
                  <a:pt x="223735" y="27381"/>
                </a:lnTo>
                <a:lnTo>
                  <a:pt x="226809" y="24358"/>
                </a:lnTo>
                <a:lnTo>
                  <a:pt x="234403" y="12153"/>
                </a:lnTo>
                <a:lnTo>
                  <a:pt x="234403" y="6057"/>
                </a:lnTo>
                <a:close/>
              </a:path>
              <a:path w="546735" h="118745">
                <a:moveTo>
                  <a:pt x="237426" y="45643"/>
                </a:moveTo>
                <a:lnTo>
                  <a:pt x="232867" y="42608"/>
                </a:lnTo>
                <a:lnTo>
                  <a:pt x="191795" y="42608"/>
                </a:lnTo>
                <a:lnTo>
                  <a:pt x="191795" y="1485"/>
                </a:lnTo>
                <a:lnTo>
                  <a:pt x="190246" y="0"/>
                </a:lnTo>
                <a:lnTo>
                  <a:pt x="181127" y="0"/>
                </a:lnTo>
                <a:lnTo>
                  <a:pt x="181127" y="42608"/>
                </a:lnTo>
                <a:lnTo>
                  <a:pt x="130873" y="42608"/>
                </a:lnTo>
                <a:lnTo>
                  <a:pt x="130873" y="51739"/>
                </a:lnTo>
                <a:lnTo>
                  <a:pt x="225272" y="51739"/>
                </a:lnTo>
                <a:lnTo>
                  <a:pt x="226809" y="53276"/>
                </a:lnTo>
                <a:lnTo>
                  <a:pt x="226809" y="73075"/>
                </a:lnTo>
                <a:lnTo>
                  <a:pt x="133946" y="73075"/>
                </a:lnTo>
                <a:lnTo>
                  <a:pt x="133946" y="82207"/>
                </a:lnTo>
                <a:lnTo>
                  <a:pt x="226809" y="82207"/>
                </a:lnTo>
                <a:lnTo>
                  <a:pt x="226809" y="101993"/>
                </a:lnTo>
                <a:lnTo>
                  <a:pt x="225272" y="103479"/>
                </a:lnTo>
                <a:lnTo>
                  <a:pt x="130873" y="103479"/>
                </a:lnTo>
                <a:lnTo>
                  <a:pt x="129374" y="105029"/>
                </a:lnTo>
                <a:lnTo>
                  <a:pt x="129374" y="114147"/>
                </a:lnTo>
                <a:lnTo>
                  <a:pt x="234403" y="114147"/>
                </a:lnTo>
                <a:lnTo>
                  <a:pt x="237426" y="111125"/>
                </a:lnTo>
                <a:lnTo>
                  <a:pt x="237426" y="45643"/>
                </a:lnTo>
                <a:close/>
              </a:path>
              <a:path w="546735" h="118745">
                <a:moveTo>
                  <a:pt x="310502" y="30416"/>
                </a:moveTo>
                <a:lnTo>
                  <a:pt x="301371" y="30416"/>
                </a:lnTo>
                <a:lnTo>
                  <a:pt x="301371" y="39585"/>
                </a:lnTo>
                <a:lnTo>
                  <a:pt x="301371" y="54762"/>
                </a:lnTo>
                <a:lnTo>
                  <a:pt x="301371" y="62407"/>
                </a:lnTo>
                <a:lnTo>
                  <a:pt x="301371" y="79121"/>
                </a:lnTo>
                <a:lnTo>
                  <a:pt x="289217" y="79121"/>
                </a:lnTo>
                <a:lnTo>
                  <a:pt x="289217" y="62407"/>
                </a:lnTo>
                <a:lnTo>
                  <a:pt x="301371" y="62407"/>
                </a:lnTo>
                <a:lnTo>
                  <a:pt x="301371" y="54762"/>
                </a:lnTo>
                <a:lnTo>
                  <a:pt x="289217" y="54762"/>
                </a:lnTo>
                <a:lnTo>
                  <a:pt x="289217" y="39585"/>
                </a:lnTo>
                <a:lnTo>
                  <a:pt x="301371" y="39585"/>
                </a:lnTo>
                <a:lnTo>
                  <a:pt x="301371" y="30416"/>
                </a:lnTo>
                <a:lnTo>
                  <a:pt x="296811" y="30416"/>
                </a:lnTo>
                <a:lnTo>
                  <a:pt x="298348" y="27381"/>
                </a:lnTo>
                <a:lnTo>
                  <a:pt x="301371" y="22821"/>
                </a:lnTo>
                <a:lnTo>
                  <a:pt x="301371" y="19799"/>
                </a:lnTo>
                <a:lnTo>
                  <a:pt x="301371" y="13690"/>
                </a:lnTo>
                <a:lnTo>
                  <a:pt x="299961" y="12242"/>
                </a:lnTo>
                <a:lnTo>
                  <a:pt x="298348" y="10668"/>
                </a:lnTo>
                <a:lnTo>
                  <a:pt x="290715" y="10668"/>
                </a:lnTo>
                <a:lnTo>
                  <a:pt x="290715" y="19799"/>
                </a:lnTo>
                <a:lnTo>
                  <a:pt x="290715" y="22821"/>
                </a:lnTo>
                <a:lnTo>
                  <a:pt x="286143" y="30416"/>
                </a:lnTo>
                <a:lnTo>
                  <a:pt x="281584" y="30416"/>
                </a:lnTo>
                <a:lnTo>
                  <a:pt x="281584" y="39585"/>
                </a:lnTo>
                <a:lnTo>
                  <a:pt x="281584" y="54762"/>
                </a:lnTo>
                <a:lnTo>
                  <a:pt x="281584" y="62407"/>
                </a:lnTo>
                <a:lnTo>
                  <a:pt x="281584" y="79121"/>
                </a:lnTo>
                <a:lnTo>
                  <a:pt x="269430" y="79121"/>
                </a:lnTo>
                <a:lnTo>
                  <a:pt x="269430" y="62407"/>
                </a:lnTo>
                <a:lnTo>
                  <a:pt x="281584" y="62407"/>
                </a:lnTo>
                <a:lnTo>
                  <a:pt x="281584" y="54762"/>
                </a:lnTo>
                <a:lnTo>
                  <a:pt x="269430" y="54762"/>
                </a:lnTo>
                <a:lnTo>
                  <a:pt x="269430" y="41071"/>
                </a:lnTo>
                <a:lnTo>
                  <a:pt x="270967" y="39585"/>
                </a:lnTo>
                <a:lnTo>
                  <a:pt x="281584" y="39585"/>
                </a:lnTo>
                <a:lnTo>
                  <a:pt x="281584" y="30416"/>
                </a:lnTo>
                <a:lnTo>
                  <a:pt x="267893" y="30416"/>
                </a:lnTo>
                <a:lnTo>
                  <a:pt x="264858" y="31953"/>
                </a:lnTo>
                <a:lnTo>
                  <a:pt x="267893" y="27381"/>
                </a:lnTo>
                <a:lnTo>
                  <a:pt x="270967" y="25844"/>
                </a:lnTo>
                <a:lnTo>
                  <a:pt x="273989" y="19799"/>
                </a:lnTo>
                <a:lnTo>
                  <a:pt x="290715" y="19799"/>
                </a:lnTo>
                <a:lnTo>
                  <a:pt x="290715" y="10668"/>
                </a:lnTo>
                <a:lnTo>
                  <a:pt x="280098" y="10668"/>
                </a:lnTo>
                <a:lnTo>
                  <a:pt x="281584" y="7594"/>
                </a:lnTo>
                <a:lnTo>
                  <a:pt x="281584" y="3022"/>
                </a:lnTo>
                <a:lnTo>
                  <a:pt x="280098" y="1485"/>
                </a:lnTo>
                <a:lnTo>
                  <a:pt x="272453" y="1485"/>
                </a:lnTo>
                <a:lnTo>
                  <a:pt x="270967" y="4559"/>
                </a:lnTo>
                <a:lnTo>
                  <a:pt x="267093" y="12153"/>
                </a:lnTo>
                <a:lnTo>
                  <a:pt x="263702" y="18072"/>
                </a:lnTo>
                <a:lnTo>
                  <a:pt x="259803" y="23609"/>
                </a:lnTo>
                <a:lnTo>
                  <a:pt x="254203" y="30416"/>
                </a:lnTo>
                <a:lnTo>
                  <a:pt x="252666" y="31953"/>
                </a:lnTo>
                <a:lnTo>
                  <a:pt x="252666" y="36512"/>
                </a:lnTo>
                <a:lnTo>
                  <a:pt x="254203" y="38049"/>
                </a:lnTo>
                <a:lnTo>
                  <a:pt x="260299" y="38049"/>
                </a:lnTo>
                <a:lnTo>
                  <a:pt x="260299" y="91325"/>
                </a:lnTo>
                <a:lnTo>
                  <a:pt x="258762" y="94361"/>
                </a:lnTo>
                <a:lnTo>
                  <a:pt x="258762" y="101993"/>
                </a:lnTo>
                <a:lnTo>
                  <a:pt x="254203" y="108051"/>
                </a:lnTo>
                <a:lnTo>
                  <a:pt x="254203" y="115684"/>
                </a:lnTo>
                <a:lnTo>
                  <a:pt x="255739" y="117182"/>
                </a:lnTo>
                <a:lnTo>
                  <a:pt x="261785" y="117182"/>
                </a:lnTo>
                <a:lnTo>
                  <a:pt x="263321" y="115684"/>
                </a:lnTo>
                <a:lnTo>
                  <a:pt x="269430" y="86766"/>
                </a:lnTo>
                <a:lnTo>
                  <a:pt x="301371" y="86766"/>
                </a:lnTo>
                <a:lnTo>
                  <a:pt x="301371" y="105029"/>
                </a:lnTo>
                <a:lnTo>
                  <a:pt x="299885" y="106565"/>
                </a:lnTo>
                <a:lnTo>
                  <a:pt x="284657" y="106565"/>
                </a:lnTo>
                <a:lnTo>
                  <a:pt x="284657" y="117182"/>
                </a:lnTo>
                <a:lnTo>
                  <a:pt x="310502" y="117182"/>
                </a:lnTo>
                <a:lnTo>
                  <a:pt x="310502" y="86766"/>
                </a:lnTo>
                <a:lnTo>
                  <a:pt x="310502" y="79121"/>
                </a:lnTo>
                <a:lnTo>
                  <a:pt x="310502" y="31953"/>
                </a:lnTo>
                <a:lnTo>
                  <a:pt x="310502" y="30416"/>
                </a:lnTo>
                <a:close/>
              </a:path>
              <a:path w="546735" h="118745">
                <a:moveTo>
                  <a:pt x="368350" y="6057"/>
                </a:moveTo>
                <a:lnTo>
                  <a:pt x="312039" y="6057"/>
                </a:lnTo>
                <a:lnTo>
                  <a:pt x="312039" y="13690"/>
                </a:lnTo>
                <a:lnTo>
                  <a:pt x="313575" y="15227"/>
                </a:lnTo>
                <a:lnTo>
                  <a:pt x="328815" y="15227"/>
                </a:lnTo>
                <a:lnTo>
                  <a:pt x="325729" y="28917"/>
                </a:lnTo>
                <a:lnTo>
                  <a:pt x="321170" y="31953"/>
                </a:lnTo>
                <a:lnTo>
                  <a:pt x="315074" y="36512"/>
                </a:lnTo>
                <a:lnTo>
                  <a:pt x="313575" y="36512"/>
                </a:lnTo>
                <a:lnTo>
                  <a:pt x="313575" y="42608"/>
                </a:lnTo>
                <a:lnTo>
                  <a:pt x="315074" y="45643"/>
                </a:lnTo>
                <a:lnTo>
                  <a:pt x="318147" y="45643"/>
                </a:lnTo>
                <a:lnTo>
                  <a:pt x="322072" y="44107"/>
                </a:lnTo>
                <a:lnTo>
                  <a:pt x="328015" y="39001"/>
                </a:lnTo>
                <a:lnTo>
                  <a:pt x="333959" y="29616"/>
                </a:lnTo>
                <a:lnTo>
                  <a:pt x="337934" y="15227"/>
                </a:lnTo>
                <a:lnTo>
                  <a:pt x="357733" y="15227"/>
                </a:lnTo>
                <a:lnTo>
                  <a:pt x="357733" y="30416"/>
                </a:lnTo>
                <a:lnTo>
                  <a:pt x="354660" y="33489"/>
                </a:lnTo>
                <a:lnTo>
                  <a:pt x="339432" y="33489"/>
                </a:lnTo>
                <a:lnTo>
                  <a:pt x="339432" y="44157"/>
                </a:lnTo>
                <a:lnTo>
                  <a:pt x="360756" y="44157"/>
                </a:lnTo>
                <a:lnTo>
                  <a:pt x="363791" y="38049"/>
                </a:lnTo>
                <a:lnTo>
                  <a:pt x="366864" y="33489"/>
                </a:lnTo>
                <a:lnTo>
                  <a:pt x="368350" y="21285"/>
                </a:lnTo>
                <a:lnTo>
                  <a:pt x="368350" y="6057"/>
                </a:lnTo>
                <a:close/>
              </a:path>
              <a:path w="546735" h="118745">
                <a:moveTo>
                  <a:pt x="371424" y="83693"/>
                </a:moveTo>
                <a:lnTo>
                  <a:pt x="350088" y="83693"/>
                </a:lnTo>
                <a:lnTo>
                  <a:pt x="350088" y="66967"/>
                </a:lnTo>
                <a:lnTo>
                  <a:pt x="368350" y="66967"/>
                </a:lnTo>
                <a:lnTo>
                  <a:pt x="368350" y="57848"/>
                </a:lnTo>
                <a:lnTo>
                  <a:pt x="350088" y="57848"/>
                </a:lnTo>
                <a:lnTo>
                  <a:pt x="350088" y="47180"/>
                </a:lnTo>
                <a:lnTo>
                  <a:pt x="348551" y="45643"/>
                </a:lnTo>
                <a:lnTo>
                  <a:pt x="340969" y="45643"/>
                </a:lnTo>
                <a:lnTo>
                  <a:pt x="340969" y="57848"/>
                </a:lnTo>
                <a:lnTo>
                  <a:pt x="331838" y="57848"/>
                </a:lnTo>
                <a:lnTo>
                  <a:pt x="333375" y="51739"/>
                </a:lnTo>
                <a:lnTo>
                  <a:pt x="333375" y="45643"/>
                </a:lnTo>
                <a:lnTo>
                  <a:pt x="325729" y="45643"/>
                </a:lnTo>
                <a:lnTo>
                  <a:pt x="324192" y="47180"/>
                </a:lnTo>
                <a:lnTo>
                  <a:pt x="324192" y="48717"/>
                </a:lnTo>
                <a:lnTo>
                  <a:pt x="322707" y="56311"/>
                </a:lnTo>
                <a:lnTo>
                  <a:pt x="321170" y="59334"/>
                </a:lnTo>
                <a:lnTo>
                  <a:pt x="319633" y="63893"/>
                </a:lnTo>
                <a:lnTo>
                  <a:pt x="318147" y="65430"/>
                </a:lnTo>
                <a:lnTo>
                  <a:pt x="315074" y="73075"/>
                </a:lnTo>
                <a:lnTo>
                  <a:pt x="315074" y="77635"/>
                </a:lnTo>
                <a:lnTo>
                  <a:pt x="319633" y="79121"/>
                </a:lnTo>
                <a:lnTo>
                  <a:pt x="322707" y="79121"/>
                </a:lnTo>
                <a:lnTo>
                  <a:pt x="322707" y="77635"/>
                </a:lnTo>
                <a:lnTo>
                  <a:pt x="324192" y="74561"/>
                </a:lnTo>
                <a:lnTo>
                  <a:pt x="327279" y="68516"/>
                </a:lnTo>
                <a:lnTo>
                  <a:pt x="327279" y="66967"/>
                </a:lnTo>
                <a:lnTo>
                  <a:pt x="340969" y="66967"/>
                </a:lnTo>
                <a:lnTo>
                  <a:pt x="340969" y="83693"/>
                </a:lnTo>
                <a:lnTo>
                  <a:pt x="313575" y="83693"/>
                </a:lnTo>
                <a:lnTo>
                  <a:pt x="313575" y="92824"/>
                </a:lnTo>
                <a:lnTo>
                  <a:pt x="340969" y="92824"/>
                </a:lnTo>
                <a:lnTo>
                  <a:pt x="340969" y="118719"/>
                </a:lnTo>
                <a:lnTo>
                  <a:pt x="350088" y="118719"/>
                </a:lnTo>
                <a:lnTo>
                  <a:pt x="350088" y="92824"/>
                </a:lnTo>
                <a:lnTo>
                  <a:pt x="369887" y="92824"/>
                </a:lnTo>
                <a:lnTo>
                  <a:pt x="371424" y="91325"/>
                </a:lnTo>
                <a:lnTo>
                  <a:pt x="371424" y="83693"/>
                </a:lnTo>
                <a:close/>
              </a:path>
              <a:path w="546735" h="118745">
                <a:moveTo>
                  <a:pt x="496239" y="108051"/>
                </a:moveTo>
                <a:lnTo>
                  <a:pt x="458190" y="108051"/>
                </a:lnTo>
                <a:lnTo>
                  <a:pt x="458190" y="98920"/>
                </a:lnTo>
                <a:lnTo>
                  <a:pt x="485571" y="98920"/>
                </a:lnTo>
                <a:lnTo>
                  <a:pt x="488607" y="97434"/>
                </a:lnTo>
                <a:lnTo>
                  <a:pt x="488607" y="91325"/>
                </a:lnTo>
                <a:lnTo>
                  <a:pt x="458190" y="91325"/>
                </a:lnTo>
                <a:lnTo>
                  <a:pt x="458190" y="80670"/>
                </a:lnTo>
                <a:lnTo>
                  <a:pt x="488607" y="80670"/>
                </a:lnTo>
                <a:lnTo>
                  <a:pt x="488607" y="79121"/>
                </a:lnTo>
                <a:lnTo>
                  <a:pt x="488607" y="74561"/>
                </a:lnTo>
                <a:lnTo>
                  <a:pt x="458190" y="74561"/>
                </a:lnTo>
                <a:lnTo>
                  <a:pt x="458190" y="65430"/>
                </a:lnTo>
                <a:lnTo>
                  <a:pt x="488607" y="65430"/>
                </a:lnTo>
                <a:lnTo>
                  <a:pt x="491680" y="63893"/>
                </a:lnTo>
                <a:lnTo>
                  <a:pt x="491680" y="57848"/>
                </a:lnTo>
                <a:lnTo>
                  <a:pt x="490143" y="56311"/>
                </a:lnTo>
                <a:lnTo>
                  <a:pt x="458190" y="56311"/>
                </a:lnTo>
                <a:lnTo>
                  <a:pt x="459676" y="54762"/>
                </a:lnTo>
                <a:lnTo>
                  <a:pt x="461213" y="50203"/>
                </a:lnTo>
                <a:lnTo>
                  <a:pt x="461213" y="48717"/>
                </a:lnTo>
                <a:lnTo>
                  <a:pt x="459676" y="47180"/>
                </a:lnTo>
                <a:lnTo>
                  <a:pt x="484035" y="47180"/>
                </a:lnTo>
                <a:lnTo>
                  <a:pt x="487108" y="44157"/>
                </a:lnTo>
                <a:lnTo>
                  <a:pt x="487108" y="39585"/>
                </a:lnTo>
                <a:lnTo>
                  <a:pt x="487108" y="28917"/>
                </a:lnTo>
                <a:lnTo>
                  <a:pt x="487108" y="22821"/>
                </a:lnTo>
                <a:lnTo>
                  <a:pt x="484035" y="19799"/>
                </a:lnTo>
                <a:lnTo>
                  <a:pt x="476453" y="19799"/>
                </a:lnTo>
                <a:lnTo>
                  <a:pt x="476453" y="28917"/>
                </a:lnTo>
                <a:lnTo>
                  <a:pt x="476453" y="38049"/>
                </a:lnTo>
                <a:lnTo>
                  <a:pt x="474916" y="39585"/>
                </a:lnTo>
                <a:lnTo>
                  <a:pt x="452094" y="39585"/>
                </a:lnTo>
                <a:lnTo>
                  <a:pt x="452094" y="47180"/>
                </a:lnTo>
                <a:lnTo>
                  <a:pt x="452094" y="48717"/>
                </a:lnTo>
                <a:lnTo>
                  <a:pt x="450557" y="50203"/>
                </a:lnTo>
                <a:lnTo>
                  <a:pt x="450557" y="51739"/>
                </a:lnTo>
                <a:lnTo>
                  <a:pt x="449059" y="56311"/>
                </a:lnTo>
                <a:lnTo>
                  <a:pt x="447522" y="56311"/>
                </a:lnTo>
                <a:lnTo>
                  <a:pt x="447522" y="65430"/>
                </a:lnTo>
                <a:lnTo>
                  <a:pt x="447522" y="108051"/>
                </a:lnTo>
                <a:lnTo>
                  <a:pt x="423164" y="108051"/>
                </a:lnTo>
                <a:lnTo>
                  <a:pt x="421627" y="106565"/>
                </a:lnTo>
                <a:lnTo>
                  <a:pt x="421627" y="98920"/>
                </a:lnTo>
                <a:lnTo>
                  <a:pt x="447522" y="98920"/>
                </a:lnTo>
                <a:lnTo>
                  <a:pt x="447522" y="91325"/>
                </a:lnTo>
                <a:lnTo>
                  <a:pt x="421627" y="91325"/>
                </a:lnTo>
                <a:lnTo>
                  <a:pt x="421627" y="80670"/>
                </a:lnTo>
                <a:lnTo>
                  <a:pt x="447522" y="80670"/>
                </a:lnTo>
                <a:lnTo>
                  <a:pt x="447522" y="74561"/>
                </a:lnTo>
                <a:lnTo>
                  <a:pt x="421627" y="74561"/>
                </a:lnTo>
                <a:lnTo>
                  <a:pt x="421627" y="65430"/>
                </a:lnTo>
                <a:lnTo>
                  <a:pt x="447522" y="65430"/>
                </a:lnTo>
                <a:lnTo>
                  <a:pt x="447522" y="56311"/>
                </a:lnTo>
                <a:lnTo>
                  <a:pt x="427736" y="56311"/>
                </a:lnTo>
                <a:lnTo>
                  <a:pt x="429272" y="54762"/>
                </a:lnTo>
                <a:lnTo>
                  <a:pt x="430758" y="51739"/>
                </a:lnTo>
                <a:lnTo>
                  <a:pt x="430758" y="47180"/>
                </a:lnTo>
                <a:lnTo>
                  <a:pt x="452094" y="47180"/>
                </a:lnTo>
                <a:lnTo>
                  <a:pt x="452094" y="39585"/>
                </a:lnTo>
                <a:lnTo>
                  <a:pt x="400342" y="39585"/>
                </a:lnTo>
                <a:lnTo>
                  <a:pt x="400342" y="28917"/>
                </a:lnTo>
                <a:lnTo>
                  <a:pt x="476453" y="28917"/>
                </a:lnTo>
                <a:lnTo>
                  <a:pt x="476453" y="19799"/>
                </a:lnTo>
                <a:lnTo>
                  <a:pt x="392709" y="19799"/>
                </a:lnTo>
                <a:lnTo>
                  <a:pt x="389686" y="22821"/>
                </a:lnTo>
                <a:lnTo>
                  <a:pt x="389686" y="59334"/>
                </a:lnTo>
                <a:lnTo>
                  <a:pt x="389153" y="75399"/>
                </a:lnTo>
                <a:lnTo>
                  <a:pt x="387781" y="87325"/>
                </a:lnTo>
                <a:lnTo>
                  <a:pt x="385826" y="95542"/>
                </a:lnTo>
                <a:lnTo>
                  <a:pt x="383578" y="100457"/>
                </a:lnTo>
                <a:lnTo>
                  <a:pt x="382092" y="103479"/>
                </a:lnTo>
                <a:lnTo>
                  <a:pt x="380555" y="109588"/>
                </a:lnTo>
                <a:lnTo>
                  <a:pt x="380555" y="114147"/>
                </a:lnTo>
                <a:lnTo>
                  <a:pt x="382092" y="117182"/>
                </a:lnTo>
                <a:lnTo>
                  <a:pt x="389686" y="117182"/>
                </a:lnTo>
                <a:lnTo>
                  <a:pt x="391223" y="112610"/>
                </a:lnTo>
                <a:lnTo>
                  <a:pt x="394246" y="105029"/>
                </a:lnTo>
                <a:lnTo>
                  <a:pt x="400342" y="59334"/>
                </a:lnTo>
                <a:lnTo>
                  <a:pt x="400342" y="47180"/>
                </a:lnTo>
                <a:lnTo>
                  <a:pt x="423164" y="47180"/>
                </a:lnTo>
                <a:lnTo>
                  <a:pt x="421627" y="48717"/>
                </a:lnTo>
                <a:lnTo>
                  <a:pt x="417068" y="54762"/>
                </a:lnTo>
                <a:lnTo>
                  <a:pt x="417068" y="56311"/>
                </a:lnTo>
                <a:lnTo>
                  <a:pt x="411010" y="63893"/>
                </a:lnTo>
                <a:lnTo>
                  <a:pt x="409473" y="66967"/>
                </a:lnTo>
                <a:lnTo>
                  <a:pt x="401840" y="74561"/>
                </a:lnTo>
                <a:lnTo>
                  <a:pt x="400342" y="74561"/>
                </a:lnTo>
                <a:lnTo>
                  <a:pt x="400342" y="80670"/>
                </a:lnTo>
                <a:lnTo>
                  <a:pt x="401840" y="83693"/>
                </a:lnTo>
                <a:lnTo>
                  <a:pt x="406400" y="83693"/>
                </a:lnTo>
                <a:lnTo>
                  <a:pt x="407936" y="82207"/>
                </a:lnTo>
                <a:lnTo>
                  <a:pt x="411010" y="79121"/>
                </a:lnTo>
                <a:lnTo>
                  <a:pt x="411010" y="112610"/>
                </a:lnTo>
                <a:lnTo>
                  <a:pt x="414045" y="115684"/>
                </a:lnTo>
                <a:lnTo>
                  <a:pt x="496239" y="115684"/>
                </a:lnTo>
                <a:lnTo>
                  <a:pt x="496239" y="108051"/>
                </a:lnTo>
                <a:close/>
              </a:path>
              <a:path w="546735" h="118745">
                <a:moveTo>
                  <a:pt x="496239" y="4559"/>
                </a:moveTo>
                <a:lnTo>
                  <a:pt x="379018" y="4559"/>
                </a:lnTo>
                <a:lnTo>
                  <a:pt x="379018" y="13690"/>
                </a:lnTo>
                <a:lnTo>
                  <a:pt x="493217" y="13690"/>
                </a:lnTo>
                <a:lnTo>
                  <a:pt x="496239" y="12153"/>
                </a:lnTo>
                <a:lnTo>
                  <a:pt x="496239" y="4559"/>
                </a:lnTo>
                <a:close/>
              </a:path>
              <a:path w="546735" h="118745">
                <a:moveTo>
                  <a:pt x="546442" y="105029"/>
                </a:moveTo>
                <a:lnTo>
                  <a:pt x="543420" y="100457"/>
                </a:lnTo>
                <a:lnTo>
                  <a:pt x="531266" y="86766"/>
                </a:lnTo>
                <a:lnTo>
                  <a:pt x="520598" y="76098"/>
                </a:lnTo>
                <a:lnTo>
                  <a:pt x="512965" y="76098"/>
                </a:lnTo>
                <a:lnTo>
                  <a:pt x="509930" y="79121"/>
                </a:lnTo>
                <a:lnTo>
                  <a:pt x="509930" y="83693"/>
                </a:lnTo>
                <a:lnTo>
                  <a:pt x="511467" y="85229"/>
                </a:lnTo>
                <a:lnTo>
                  <a:pt x="512965" y="86766"/>
                </a:lnTo>
                <a:lnTo>
                  <a:pt x="517537" y="91363"/>
                </a:lnTo>
                <a:lnTo>
                  <a:pt x="522109" y="96266"/>
                </a:lnTo>
                <a:lnTo>
                  <a:pt x="526681" y="101727"/>
                </a:lnTo>
                <a:lnTo>
                  <a:pt x="531266" y="108051"/>
                </a:lnTo>
                <a:lnTo>
                  <a:pt x="534289" y="111125"/>
                </a:lnTo>
                <a:lnTo>
                  <a:pt x="535825" y="114147"/>
                </a:lnTo>
                <a:lnTo>
                  <a:pt x="541883" y="114147"/>
                </a:lnTo>
                <a:lnTo>
                  <a:pt x="546442" y="111125"/>
                </a:lnTo>
                <a:lnTo>
                  <a:pt x="546442" y="105029"/>
                </a:lnTo>
                <a:close/>
              </a:path>
            </a:pathLst>
          </a:custGeom>
          <a:solidFill>
            <a:srgbClr val="4D4D4F"/>
          </a:solidFill>
        </p:spPr>
        <p:txBody>
          <a:bodyPr wrap="square" lIns="0" tIns="0" rIns="0" bIns="0" rtlCol="0"/>
          <a:lstStyle/>
          <a:p>
            <a:endParaRPr/>
          </a:p>
        </p:txBody>
      </p:sp>
      <p:pic>
        <p:nvPicPr>
          <p:cNvPr id="119" name="object 119"/>
          <p:cNvPicPr/>
          <p:nvPr/>
        </p:nvPicPr>
        <p:blipFill>
          <a:blip r:embed="rId92" cstate="print"/>
          <a:stretch>
            <a:fillRect/>
          </a:stretch>
        </p:blipFill>
        <p:spPr>
          <a:xfrm>
            <a:off x="3039960" y="6692900"/>
            <a:ext cx="1933282" cy="118719"/>
          </a:xfrm>
          <a:prstGeom prst="rect">
            <a:avLst/>
          </a:prstGeom>
        </p:spPr>
      </p:pic>
      <p:pic>
        <p:nvPicPr>
          <p:cNvPr id="120" name="object 120"/>
          <p:cNvPicPr/>
          <p:nvPr/>
        </p:nvPicPr>
        <p:blipFill>
          <a:blip r:embed="rId93" cstate="print"/>
          <a:stretch>
            <a:fillRect/>
          </a:stretch>
        </p:blipFill>
        <p:spPr>
          <a:xfrm>
            <a:off x="5058473" y="6691362"/>
            <a:ext cx="1752104" cy="120256"/>
          </a:xfrm>
          <a:prstGeom prst="rect">
            <a:avLst/>
          </a:prstGeom>
        </p:spPr>
      </p:pic>
      <p:pic>
        <p:nvPicPr>
          <p:cNvPr id="121" name="object 121"/>
          <p:cNvPicPr/>
          <p:nvPr/>
        </p:nvPicPr>
        <p:blipFill>
          <a:blip r:embed="rId94" cstate="print"/>
          <a:stretch>
            <a:fillRect/>
          </a:stretch>
        </p:blipFill>
        <p:spPr>
          <a:xfrm>
            <a:off x="898131" y="6907504"/>
            <a:ext cx="289217" cy="115697"/>
          </a:xfrm>
          <a:prstGeom prst="rect">
            <a:avLst/>
          </a:prstGeom>
        </p:spPr>
      </p:pic>
      <p:pic>
        <p:nvPicPr>
          <p:cNvPr id="122" name="object 122"/>
          <p:cNvPicPr/>
          <p:nvPr/>
        </p:nvPicPr>
        <p:blipFill>
          <a:blip r:embed="rId95" cstate="print"/>
          <a:stretch>
            <a:fillRect/>
          </a:stretch>
        </p:blipFill>
        <p:spPr>
          <a:xfrm>
            <a:off x="1281760" y="6906018"/>
            <a:ext cx="1799285" cy="121742"/>
          </a:xfrm>
          <a:prstGeom prst="rect">
            <a:avLst/>
          </a:prstGeom>
        </p:spPr>
      </p:pic>
      <p:pic>
        <p:nvPicPr>
          <p:cNvPr id="123" name="object 123"/>
          <p:cNvPicPr/>
          <p:nvPr/>
        </p:nvPicPr>
        <p:blipFill>
          <a:blip r:embed="rId96" cstate="print"/>
          <a:stretch>
            <a:fillRect/>
          </a:stretch>
        </p:blipFill>
        <p:spPr>
          <a:xfrm>
            <a:off x="3167811" y="6907504"/>
            <a:ext cx="3641267" cy="120256"/>
          </a:xfrm>
          <a:prstGeom prst="rect">
            <a:avLst/>
          </a:prstGeom>
        </p:spPr>
      </p:pic>
      <p:grpSp>
        <p:nvGrpSpPr>
          <p:cNvPr id="124" name="object 124"/>
          <p:cNvGrpSpPr/>
          <p:nvPr/>
        </p:nvGrpSpPr>
        <p:grpSpPr>
          <a:xfrm>
            <a:off x="902690" y="7126731"/>
            <a:ext cx="535940" cy="111125"/>
            <a:chOff x="902690" y="7126731"/>
            <a:chExt cx="535940" cy="111125"/>
          </a:xfrm>
        </p:grpSpPr>
        <p:pic>
          <p:nvPicPr>
            <p:cNvPr id="125" name="object 125"/>
            <p:cNvPicPr/>
            <p:nvPr/>
          </p:nvPicPr>
          <p:blipFill>
            <a:blip r:embed="rId97" cstate="print"/>
            <a:stretch>
              <a:fillRect/>
            </a:stretch>
          </p:blipFill>
          <p:spPr>
            <a:xfrm>
              <a:off x="902690" y="7135862"/>
              <a:ext cx="103530" cy="100456"/>
            </a:xfrm>
            <a:prstGeom prst="rect">
              <a:avLst/>
            </a:prstGeom>
          </p:spPr>
        </p:pic>
        <p:pic>
          <p:nvPicPr>
            <p:cNvPr id="126" name="object 126"/>
            <p:cNvPicPr/>
            <p:nvPr/>
          </p:nvPicPr>
          <p:blipFill>
            <a:blip r:embed="rId98" cstate="print"/>
            <a:stretch>
              <a:fillRect/>
            </a:stretch>
          </p:blipFill>
          <p:spPr>
            <a:xfrm>
              <a:off x="1029042" y="7126731"/>
              <a:ext cx="100469" cy="109588"/>
            </a:xfrm>
            <a:prstGeom prst="rect">
              <a:avLst/>
            </a:prstGeom>
          </p:spPr>
        </p:pic>
        <p:pic>
          <p:nvPicPr>
            <p:cNvPr id="127" name="object 127"/>
            <p:cNvPicPr/>
            <p:nvPr/>
          </p:nvPicPr>
          <p:blipFill>
            <a:blip r:embed="rId99" cstate="print"/>
            <a:stretch>
              <a:fillRect/>
            </a:stretch>
          </p:blipFill>
          <p:spPr>
            <a:xfrm>
              <a:off x="1150835" y="7128268"/>
              <a:ext cx="109588" cy="109588"/>
            </a:xfrm>
            <a:prstGeom prst="rect">
              <a:avLst/>
            </a:prstGeom>
          </p:spPr>
        </p:pic>
        <p:pic>
          <p:nvPicPr>
            <p:cNvPr id="128" name="object 128"/>
            <p:cNvPicPr/>
            <p:nvPr/>
          </p:nvPicPr>
          <p:blipFill>
            <a:blip r:embed="rId100" cstate="print"/>
            <a:stretch>
              <a:fillRect/>
            </a:stretch>
          </p:blipFill>
          <p:spPr>
            <a:xfrm>
              <a:off x="1284782" y="7129754"/>
              <a:ext cx="95897" cy="106565"/>
            </a:xfrm>
            <a:prstGeom prst="rect">
              <a:avLst/>
            </a:prstGeom>
          </p:spPr>
        </p:pic>
        <p:sp>
          <p:nvSpPr>
            <p:cNvPr id="129" name="object 129"/>
            <p:cNvSpPr/>
            <p:nvPr/>
          </p:nvSpPr>
          <p:spPr>
            <a:xfrm>
              <a:off x="1403553" y="7199807"/>
              <a:ext cx="35560" cy="38100"/>
            </a:xfrm>
            <a:custGeom>
              <a:avLst/>
              <a:gdLst/>
              <a:ahLst/>
              <a:cxnLst/>
              <a:rect l="l" t="t" r="r" b="b"/>
              <a:pathLst>
                <a:path w="35559" h="38100">
                  <a:moveTo>
                    <a:pt x="31940" y="38049"/>
                  </a:moveTo>
                  <a:lnTo>
                    <a:pt x="24307" y="38049"/>
                  </a:lnTo>
                  <a:lnTo>
                    <a:pt x="22809" y="36512"/>
                  </a:lnTo>
                  <a:lnTo>
                    <a:pt x="21272" y="31953"/>
                  </a:lnTo>
                  <a:lnTo>
                    <a:pt x="16682" y="26491"/>
                  </a:lnTo>
                  <a:lnTo>
                    <a:pt x="11955" y="21310"/>
                  </a:lnTo>
                  <a:lnTo>
                    <a:pt x="6940" y="16129"/>
                  </a:lnTo>
                  <a:lnTo>
                    <a:pt x="1485" y="10668"/>
                  </a:lnTo>
                  <a:lnTo>
                    <a:pt x="0" y="9131"/>
                  </a:lnTo>
                  <a:lnTo>
                    <a:pt x="0" y="3022"/>
                  </a:lnTo>
                  <a:lnTo>
                    <a:pt x="3022" y="0"/>
                  </a:lnTo>
                  <a:lnTo>
                    <a:pt x="9118" y="0"/>
                  </a:lnTo>
                  <a:lnTo>
                    <a:pt x="19735" y="10668"/>
                  </a:lnTo>
                  <a:lnTo>
                    <a:pt x="27265" y="19342"/>
                  </a:lnTo>
                  <a:lnTo>
                    <a:pt x="31932" y="25306"/>
                  </a:lnTo>
                  <a:lnTo>
                    <a:pt x="34310" y="29272"/>
                  </a:lnTo>
                  <a:lnTo>
                    <a:pt x="34975" y="31953"/>
                  </a:lnTo>
                  <a:lnTo>
                    <a:pt x="34975" y="35026"/>
                  </a:lnTo>
                  <a:lnTo>
                    <a:pt x="31940" y="38049"/>
                  </a:lnTo>
                  <a:close/>
                </a:path>
              </a:pathLst>
            </a:custGeom>
            <a:solidFill>
              <a:srgbClr val="4D4D4F"/>
            </a:solidFill>
          </p:spPr>
          <p:txBody>
            <a:bodyPr wrap="square" lIns="0" tIns="0" rIns="0" bIns="0" rtlCol="0"/>
            <a:lstStyle/>
            <a:p>
              <a:endParaRPr/>
            </a:p>
          </p:txBody>
        </p:sp>
      </p:grpSp>
      <p:pic>
        <p:nvPicPr>
          <p:cNvPr id="130" name="object 130"/>
          <p:cNvPicPr/>
          <p:nvPr/>
        </p:nvPicPr>
        <p:blipFill>
          <a:blip r:embed="rId101" cstate="print"/>
          <a:stretch>
            <a:fillRect/>
          </a:stretch>
        </p:blipFill>
        <p:spPr>
          <a:xfrm>
            <a:off x="1523796" y="7123709"/>
            <a:ext cx="3696055" cy="118719"/>
          </a:xfrm>
          <a:prstGeom prst="rect">
            <a:avLst/>
          </a:prstGeom>
        </p:spPr>
      </p:pic>
      <p:pic>
        <p:nvPicPr>
          <p:cNvPr id="131" name="object 131"/>
          <p:cNvPicPr/>
          <p:nvPr/>
        </p:nvPicPr>
        <p:blipFill>
          <a:blip r:embed="rId102" cstate="print"/>
          <a:stretch>
            <a:fillRect/>
          </a:stretch>
        </p:blipFill>
        <p:spPr>
          <a:xfrm>
            <a:off x="1019924" y="7339850"/>
            <a:ext cx="2819196" cy="118719"/>
          </a:xfrm>
          <a:prstGeom prst="rect">
            <a:avLst/>
          </a:prstGeom>
        </p:spPr>
      </p:pic>
      <p:pic>
        <p:nvPicPr>
          <p:cNvPr id="132" name="object 132"/>
          <p:cNvPicPr/>
          <p:nvPr/>
        </p:nvPicPr>
        <p:blipFill>
          <a:blip r:embed="rId103" cstate="print"/>
          <a:stretch>
            <a:fillRect/>
          </a:stretch>
        </p:blipFill>
        <p:spPr>
          <a:xfrm>
            <a:off x="3957891" y="7338314"/>
            <a:ext cx="2026145" cy="120256"/>
          </a:xfrm>
          <a:prstGeom prst="rect">
            <a:avLst/>
          </a:prstGeom>
        </p:spPr>
      </p:pic>
      <p:pic>
        <p:nvPicPr>
          <p:cNvPr id="133" name="object 133"/>
          <p:cNvPicPr/>
          <p:nvPr/>
        </p:nvPicPr>
        <p:blipFill>
          <a:blip r:embed="rId104" cstate="print"/>
          <a:stretch>
            <a:fillRect/>
          </a:stretch>
        </p:blipFill>
        <p:spPr>
          <a:xfrm>
            <a:off x="6069266" y="7338314"/>
            <a:ext cx="748944" cy="120256"/>
          </a:xfrm>
          <a:prstGeom prst="rect">
            <a:avLst/>
          </a:prstGeom>
        </p:spPr>
      </p:pic>
      <p:grpSp>
        <p:nvGrpSpPr>
          <p:cNvPr id="134" name="object 134"/>
          <p:cNvGrpSpPr/>
          <p:nvPr/>
        </p:nvGrpSpPr>
        <p:grpSpPr>
          <a:xfrm>
            <a:off x="895096" y="7560564"/>
            <a:ext cx="292735" cy="113030"/>
            <a:chOff x="895096" y="7560564"/>
            <a:chExt cx="292735" cy="113030"/>
          </a:xfrm>
        </p:grpSpPr>
        <p:pic>
          <p:nvPicPr>
            <p:cNvPr id="135" name="object 135"/>
            <p:cNvPicPr/>
            <p:nvPr/>
          </p:nvPicPr>
          <p:blipFill>
            <a:blip r:embed="rId105" cstate="print"/>
            <a:stretch>
              <a:fillRect/>
            </a:stretch>
          </p:blipFill>
          <p:spPr>
            <a:xfrm>
              <a:off x="1038198" y="7560564"/>
              <a:ext cx="94387" cy="108102"/>
            </a:xfrm>
            <a:prstGeom prst="rect">
              <a:avLst/>
            </a:prstGeom>
          </p:spPr>
        </p:pic>
        <p:pic>
          <p:nvPicPr>
            <p:cNvPr id="136" name="object 136"/>
            <p:cNvPicPr/>
            <p:nvPr/>
          </p:nvPicPr>
          <p:blipFill>
            <a:blip r:embed="rId106" cstate="print"/>
            <a:stretch>
              <a:fillRect/>
            </a:stretch>
          </p:blipFill>
          <p:spPr>
            <a:xfrm>
              <a:off x="895096" y="7562100"/>
              <a:ext cx="117182" cy="111125"/>
            </a:xfrm>
            <a:prstGeom prst="rect">
              <a:avLst/>
            </a:prstGeom>
          </p:spPr>
        </p:pic>
        <p:sp>
          <p:nvSpPr>
            <p:cNvPr id="137" name="object 137"/>
            <p:cNvSpPr/>
            <p:nvPr/>
          </p:nvSpPr>
          <p:spPr>
            <a:xfrm>
              <a:off x="1152372" y="7632103"/>
              <a:ext cx="35560" cy="36830"/>
            </a:xfrm>
            <a:custGeom>
              <a:avLst/>
              <a:gdLst/>
              <a:ahLst/>
              <a:cxnLst/>
              <a:rect l="l" t="t" r="r" b="b"/>
              <a:pathLst>
                <a:path w="35559" h="36829">
                  <a:moveTo>
                    <a:pt x="31953" y="36563"/>
                  </a:moveTo>
                  <a:lnTo>
                    <a:pt x="24307" y="36563"/>
                  </a:lnTo>
                  <a:lnTo>
                    <a:pt x="22821" y="35026"/>
                  </a:lnTo>
                  <a:lnTo>
                    <a:pt x="21285" y="32003"/>
                  </a:lnTo>
                  <a:lnTo>
                    <a:pt x="16694" y="25675"/>
                  </a:lnTo>
                  <a:lnTo>
                    <a:pt x="11966" y="20197"/>
                  </a:lnTo>
                  <a:lnTo>
                    <a:pt x="6947" y="15289"/>
                  </a:lnTo>
                  <a:lnTo>
                    <a:pt x="1485" y="10668"/>
                  </a:lnTo>
                  <a:lnTo>
                    <a:pt x="0" y="9131"/>
                  </a:lnTo>
                  <a:lnTo>
                    <a:pt x="0" y="1536"/>
                  </a:lnTo>
                  <a:lnTo>
                    <a:pt x="3035" y="0"/>
                  </a:lnTo>
                  <a:lnTo>
                    <a:pt x="9131" y="0"/>
                  </a:lnTo>
                  <a:lnTo>
                    <a:pt x="19748" y="10668"/>
                  </a:lnTo>
                  <a:lnTo>
                    <a:pt x="31953" y="24358"/>
                  </a:lnTo>
                  <a:lnTo>
                    <a:pt x="34975" y="27432"/>
                  </a:lnTo>
                  <a:lnTo>
                    <a:pt x="34975" y="35026"/>
                  </a:lnTo>
                  <a:lnTo>
                    <a:pt x="31953" y="36563"/>
                  </a:lnTo>
                  <a:close/>
                </a:path>
              </a:pathLst>
            </a:custGeom>
            <a:solidFill>
              <a:srgbClr val="4D4D4F"/>
            </a:solidFill>
          </p:spPr>
          <p:txBody>
            <a:bodyPr wrap="square" lIns="0" tIns="0" rIns="0" bIns="0" rtlCol="0"/>
            <a:lstStyle/>
            <a:p>
              <a:endParaRPr/>
            </a:p>
          </p:txBody>
        </p:sp>
      </p:grpSp>
      <p:pic>
        <p:nvPicPr>
          <p:cNvPr id="138" name="object 138"/>
          <p:cNvPicPr/>
          <p:nvPr/>
        </p:nvPicPr>
        <p:blipFill>
          <a:blip r:embed="rId107" cstate="print"/>
          <a:stretch>
            <a:fillRect/>
          </a:stretch>
        </p:blipFill>
        <p:spPr>
          <a:xfrm>
            <a:off x="1275651" y="7554467"/>
            <a:ext cx="2435631" cy="120294"/>
          </a:xfrm>
          <a:prstGeom prst="rect">
            <a:avLst/>
          </a:prstGeom>
        </p:spPr>
      </p:pic>
      <p:pic>
        <p:nvPicPr>
          <p:cNvPr id="139" name="object 139"/>
          <p:cNvPicPr/>
          <p:nvPr/>
        </p:nvPicPr>
        <p:blipFill>
          <a:blip r:embed="rId108" cstate="print"/>
          <a:stretch>
            <a:fillRect/>
          </a:stretch>
        </p:blipFill>
        <p:spPr>
          <a:xfrm>
            <a:off x="3810203" y="7556004"/>
            <a:ext cx="2429560" cy="118757"/>
          </a:xfrm>
          <a:prstGeom prst="rect">
            <a:avLst/>
          </a:prstGeom>
        </p:spPr>
      </p:pic>
      <p:grpSp>
        <p:nvGrpSpPr>
          <p:cNvPr id="140" name="object 140"/>
          <p:cNvGrpSpPr/>
          <p:nvPr/>
        </p:nvGrpSpPr>
        <p:grpSpPr>
          <a:xfrm>
            <a:off x="6320434" y="7556004"/>
            <a:ext cx="490220" cy="119380"/>
            <a:chOff x="6320434" y="7556004"/>
            <a:chExt cx="490220" cy="119380"/>
          </a:xfrm>
        </p:grpSpPr>
        <p:pic>
          <p:nvPicPr>
            <p:cNvPr id="141" name="object 141"/>
            <p:cNvPicPr/>
            <p:nvPr/>
          </p:nvPicPr>
          <p:blipFill>
            <a:blip r:embed="rId109" cstate="print"/>
            <a:stretch>
              <a:fillRect/>
            </a:stretch>
          </p:blipFill>
          <p:spPr>
            <a:xfrm>
              <a:off x="6320434" y="7556004"/>
              <a:ext cx="366864" cy="118757"/>
            </a:xfrm>
            <a:prstGeom prst="rect">
              <a:avLst/>
            </a:prstGeom>
          </p:spPr>
        </p:pic>
        <p:pic>
          <p:nvPicPr>
            <p:cNvPr id="142" name="object 142"/>
            <p:cNvPicPr/>
            <p:nvPr/>
          </p:nvPicPr>
          <p:blipFill>
            <a:blip r:embed="rId110" cstate="print"/>
            <a:stretch>
              <a:fillRect/>
            </a:stretch>
          </p:blipFill>
          <p:spPr>
            <a:xfrm>
              <a:off x="6710108" y="7562100"/>
              <a:ext cx="100469" cy="106565"/>
            </a:xfrm>
            <a:prstGeom prst="rect">
              <a:avLst/>
            </a:prstGeom>
          </p:spPr>
        </p:pic>
      </p:grpSp>
      <p:pic>
        <p:nvPicPr>
          <p:cNvPr id="143" name="object 143"/>
          <p:cNvPicPr/>
          <p:nvPr/>
        </p:nvPicPr>
        <p:blipFill>
          <a:blip r:embed="rId111" cstate="print"/>
          <a:stretch>
            <a:fillRect/>
          </a:stretch>
        </p:blipFill>
        <p:spPr>
          <a:xfrm>
            <a:off x="901153" y="7776717"/>
            <a:ext cx="159842" cy="108102"/>
          </a:xfrm>
          <a:prstGeom prst="rect">
            <a:avLst/>
          </a:prstGeom>
        </p:spPr>
      </p:pic>
      <p:pic>
        <p:nvPicPr>
          <p:cNvPr id="144" name="object 144"/>
          <p:cNvPicPr/>
          <p:nvPr/>
        </p:nvPicPr>
        <p:blipFill>
          <a:blip r:embed="rId112" cstate="print"/>
          <a:stretch>
            <a:fillRect/>
          </a:stretch>
        </p:blipFill>
        <p:spPr>
          <a:xfrm>
            <a:off x="1146276" y="7770659"/>
            <a:ext cx="2565006" cy="118719"/>
          </a:xfrm>
          <a:prstGeom prst="rect">
            <a:avLst/>
          </a:prstGeom>
        </p:spPr>
      </p:pic>
      <p:pic>
        <p:nvPicPr>
          <p:cNvPr id="145" name="object 145"/>
          <p:cNvPicPr/>
          <p:nvPr/>
        </p:nvPicPr>
        <p:blipFill>
          <a:blip r:embed="rId113" cstate="print"/>
          <a:stretch>
            <a:fillRect/>
          </a:stretch>
        </p:blipFill>
        <p:spPr>
          <a:xfrm>
            <a:off x="3796512" y="7772145"/>
            <a:ext cx="1555750" cy="118770"/>
          </a:xfrm>
          <a:prstGeom prst="rect">
            <a:avLst/>
          </a:prstGeom>
        </p:spPr>
      </p:pic>
      <p:pic>
        <p:nvPicPr>
          <p:cNvPr id="146" name="object 146"/>
          <p:cNvPicPr/>
          <p:nvPr/>
        </p:nvPicPr>
        <p:blipFill>
          <a:blip r:embed="rId114" cstate="print"/>
          <a:stretch>
            <a:fillRect/>
          </a:stretch>
        </p:blipFill>
        <p:spPr>
          <a:xfrm>
            <a:off x="5443588" y="7772145"/>
            <a:ext cx="1370063" cy="118770"/>
          </a:xfrm>
          <a:prstGeom prst="rect">
            <a:avLst/>
          </a:prstGeom>
        </p:spPr>
      </p:pic>
      <p:grpSp>
        <p:nvGrpSpPr>
          <p:cNvPr id="147" name="object 147"/>
          <p:cNvGrpSpPr/>
          <p:nvPr/>
        </p:nvGrpSpPr>
        <p:grpSpPr>
          <a:xfrm>
            <a:off x="899667" y="7989836"/>
            <a:ext cx="543560" cy="111125"/>
            <a:chOff x="899667" y="7989836"/>
            <a:chExt cx="543560" cy="111125"/>
          </a:xfrm>
        </p:grpSpPr>
        <p:pic>
          <p:nvPicPr>
            <p:cNvPr id="148" name="object 148"/>
            <p:cNvPicPr/>
            <p:nvPr/>
          </p:nvPicPr>
          <p:blipFill>
            <a:blip r:embed="rId115" cstate="print"/>
            <a:stretch>
              <a:fillRect/>
            </a:stretch>
          </p:blipFill>
          <p:spPr>
            <a:xfrm>
              <a:off x="899667" y="7989836"/>
              <a:ext cx="109588" cy="111125"/>
            </a:xfrm>
            <a:prstGeom prst="rect">
              <a:avLst/>
            </a:prstGeom>
          </p:spPr>
        </p:pic>
        <p:pic>
          <p:nvPicPr>
            <p:cNvPr id="149" name="object 149"/>
            <p:cNvPicPr/>
            <p:nvPr/>
          </p:nvPicPr>
          <p:blipFill>
            <a:blip r:embed="rId116" cstate="print"/>
            <a:stretch>
              <a:fillRect/>
            </a:stretch>
          </p:blipFill>
          <p:spPr>
            <a:xfrm>
              <a:off x="1036637" y="7991373"/>
              <a:ext cx="85280" cy="109588"/>
            </a:xfrm>
            <a:prstGeom prst="rect">
              <a:avLst/>
            </a:prstGeom>
          </p:spPr>
        </p:pic>
        <p:pic>
          <p:nvPicPr>
            <p:cNvPr id="150" name="object 150"/>
            <p:cNvPicPr/>
            <p:nvPr/>
          </p:nvPicPr>
          <p:blipFill>
            <a:blip r:embed="rId117" cstate="print"/>
            <a:stretch>
              <a:fillRect/>
            </a:stretch>
          </p:blipFill>
          <p:spPr>
            <a:xfrm>
              <a:off x="1152372" y="7989836"/>
              <a:ext cx="290715" cy="111125"/>
            </a:xfrm>
            <a:prstGeom prst="rect">
              <a:avLst/>
            </a:prstGeom>
          </p:spPr>
        </p:pic>
      </p:grpSp>
      <p:pic>
        <p:nvPicPr>
          <p:cNvPr id="151" name="object 151"/>
          <p:cNvPicPr/>
          <p:nvPr/>
        </p:nvPicPr>
        <p:blipFill>
          <a:blip r:embed="rId118" cstate="print"/>
          <a:stretch>
            <a:fillRect/>
          </a:stretch>
        </p:blipFill>
        <p:spPr>
          <a:xfrm>
            <a:off x="1024483" y="8201418"/>
            <a:ext cx="4891036" cy="120307"/>
          </a:xfrm>
          <a:prstGeom prst="rect">
            <a:avLst/>
          </a:prstGeom>
        </p:spPr>
      </p:pic>
      <p:grpSp>
        <p:nvGrpSpPr>
          <p:cNvPr id="152" name="object 152"/>
          <p:cNvGrpSpPr/>
          <p:nvPr/>
        </p:nvGrpSpPr>
        <p:grpSpPr>
          <a:xfrm>
            <a:off x="5980950" y="8201418"/>
            <a:ext cx="823594" cy="117475"/>
            <a:chOff x="5980950" y="8201418"/>
            <a:chExt cx="823594" cy="117475"/>
          </a:xfrm>
        </p:grpSpPr>
        <p:pic>
          <p:nvPicPr>
            <p:cNvPr id="153" name="object 153"/>
            <p:cNvPicPr/>
            <p:nvPr/>
          </p:nvPicPr>
          <p:blipFill>
            <a:blip r:embed="rId119" cstate="print"/>
            <a:stretch>
              <a:fillRect/>
            </a:stretch>
          </p:blipFill>
          <p:spPr>
            <a:xfrm>
              <a:off x="5980950" y="8206041"/>
              <a:ext cx="76111" cy="112610"/>
            </a:xfrm>
            <a:prstGeom prst="rect">
              <a:avLst/>
            </a:prstGeom>
          </p:spPr>
        </p:pic>
        <p:pic>
          <p:nvPicPr>
            <p:cNvPr id="154" name="object 154"/>
            <p:cNvPicPr/>
            <p:nvPr/>
          </p:nvPicPr>
          <p:blipFill>
            <a:blip r:embed="rId120" cstate="print"/>
            <a:stretch>
              <a:fillRect/>
            </a:stretch>
          </p:blipFill>
          <p:spPr>
            <a:xfrm>
              <a:off x="6078385" y="8213623"/>
              <a:ext cx="102006" cy="103543"/>
            </a:xfrm>
            <a:prstGeom prst="rect">
              <a:avLst/>
            </a:prstGeom>
          </p:spPr>
        </p:pic>
        <p:pic>
          <p:nvPicPr>
            <p:cNvPr id="155" name="object 155"/>
            <p:cNvPicPr/>
            <p:nvPr/>
          </p:nvPicPr>
          <p:blipFill>
            <a:blip r:embed="rId121" cstate="print"/>
            <a:stretch>
              <a:fillRect/>
            </a:stretch>
          </p:blipFill>
          <p:spPr>
            <a:xfrm>
              <a:off x="6206286" y="8201418"/>
              <a:ext cx="234403" cy="114198"/>
            </a:xfrm>
            <a:prstGeom prst="rect">
              <a:avLst/>
            </a:prstGeom>
          </p:spPr>
        </p:pic>
        <p:pic>
          <p:nvPicPr>
            <p:cNvPr id="156" name="object 156"/>
            <p:cNvPicPr/>
            <p:nvPr/>
          </p:nvPicPr>
          <p:blipFill>
            <a:blip r:embed="rId122" cstate="print"/>
            <a:stretch>
              <a:fillRect/>
            </a:stretch>
          </p:blipFill>
          <p:spPr>
            <a:xfrm>
              <a:off x="6460477" y="8209064"/>
              <a:ext cx="100457" cy="106552"/>
            </a:xfrm>
            <a:prstGeom prst="rect">
              <a:avLst/>
            </a:prstGeom>
          </p:spPr>
        </p:pic>
        <p:pic>
          <p:nvPicPr>
            <p:cNvPr id="157" name="object 157"/>
            <p:cNvPicPr/>
            <p:nvPr/>
          </p:nvPicPr>
          <p:blipFill>
            <a:blip r:embed="rId123" cstate="print"/>
            <a:stretch>
              <a:fillRect/>
            </a:stretch>
          </p:blipFill>
          <p:spPr>
            <a:xfrm>
              <a:off x="6580733" y="8206041"/>
              <a:ext cx="108102" cy="111125"/>
            </a:xfrm>
            <a:prstGeom prst="rect">
              <a:avLst/>
            </a:prstGeom>
          </p:spPr>
        </p:pic>
        <p:pic>
          <p:nvPicPr>
            <p:cNvPr id="158" name="object 158"/>
            <p:cNvPicPr/>
            <p:nvPr/>
          </p:nvPicPr>
          <p:blipFill>
            <a:blip r:embed="rId124" cstate="print"/>
            <a:stretch>
              <a:fillRect/>
            </a:stretch>
          </p:blipFill>
          <p:spPr>
            <a:xfrm>
              <a:off x="6714680" y="8236445"/>
              <a:ext cx="89839" cy="76098"/>
            </a:xfrm>
            <a:prstGeom prst="rect">
              <a:avLst/>
            </a:prstGeom>
          </p:spPr>
        </p:pic>
      </p:grpSp>
      <p:pic>
        <p:nvPicPr>
          <p:cNvPr id="159" name="object 159"/>
          <p:cNvPicPr/>
          <p:nvPr/>
        </p:nvPicPr>
        <p:blipFill>
          <a:blip r:embed="rId125" cstate="print"/>
          <a:stretch>
            <a:fillRect/>
          </a:stretch>
        </p:blipFill>
        <p:spPr>
          <a:xfrm>
            <a:off x="898131" y="8417623"/>
            <a:ext cx="4959540" cy="120243"/>
          </a:xfrm>
          <a:prstGeom prst="rect">
            <a:avLst/>
          </a:prstGeom>
        </p:spPr>
      </p:pic>
      <p:pic>
        <p:nvPicPr>
          <p:cNvPr id="160" name="object 160"/>
          <p:cNvPicPr/>
          <p:nvPr/>
        </p:nvPicPr>
        <p:blipFill>
          <a:blip r:embed="rId126" cstate="print"/>
          <a:stretch>
            <a:fillRect/>
          </a:stretch>
        </p:blipFill>
        <p:spPr>
          <a:xfrm>
            <a:off x="5944438" y="8419109"/>
            <a:ext cx="873772" cy="118757"/>
          </a:xfrm>
          <a:prstGeom prst="rect">
            <a:avLst/>
          </a:prstGeom>
        </p:spPr>
      </p:pic>
      <p:pic>
        <p:nvPicPr>
          <p:cNvPr id="161" name="object 161"/>
          <p:cNvPicPr/>
          <p:nvPr/>
        </p:nvPicPr>
        <p:blipFill>
          <a:blip r:embed="rId127" cstate="print"/>
          <a:stretch>
            <a:fillRect/>
          </a:stretch>
        </p:blipFill>
        <p:spPr>
          <a:xfrm>
            <a:off x="893559" y="8632228"/>
            <a:ext cx="2059635" cy="121793"/>
          </a:xfrm>
          <a:prstGeom prst="rect">
            <a:avLst/>
          </a:prstGeom>
        </p:spPr>
      </p:pic>
      <p:pic>
        <p:nvPicPr>
          <p:cNvPr id="162" name="object 162"/>
          <p:cNvPicPr/>
          <p:nvPr/>
        </p:nvPicPr>
        <p:blipFill>
          <a:blip r:embed="rId128" cstate="print"/>
          <a:stretch>
            <a:fillRect/>
          </a:stretch>
        </p:blipFill>
        <p:spPr>
          <a:xfrm>
            <a:off x="1021461" y="8849918"/>
            <a:ext cx="1802358" cy="118757"/>
          </a:xfrm>
          <a:prstGeom prst="rect">
            <a:avLst/>
          </a:prstGeom>
        </p:spPr>
      </p:pic>
      <p:pic>
        <p:nvPicPr>
          <p:cNvPr id="163" name="object 163"/>
          <p:cNvPicPr/>
          <p:nvPr/>
        </p:nvPicPr>
        <p:blipFill>
          <a:blip r:embed="rId129" cstate="print"/>
          <a:stretch>
            <a:fillRect/>
          </a:stretch>
        </p:blipFill>
        <p:spPr>
          <a:xfrm>
            <a:off x="2907512" y="8849918"/>
            <a:ext cx="3696042" cy="118757"/>
          </a:xfrm>
          <a:prstGeom prst="rect">
            <a:avLst/>
          </a:prstGeom>
        </p:spPr>
      </p:pic>
      <p:pic>
        <p:nvPicPr>
          <p:cNvPr id="164" name="object 164"/>
          <p:cNvPicPr/>
          <p:nvPr/>
        </p:nvPicPr>
        <p:blipFill>
          <a:blip r:embed="rId130" cstate="print"/>
          <a:stretch>
            <a:fillRect/>
          </a:stretch>
        </p:blipFill>
        <p:spPr>
          <a:xfrm>
            <a:off x="720026" y="1089418"/>
            <a:ext cx="143078" cy="144614"/>
          </a:xfrm>
          <a:prstGeom prst="rect">
            <a:avLst/>
          </a:prstGeom>
        </p:spPr>
      </p:pic>
      <p:grpSp>
        <p:nvGrpSpPr>
          <p:cNvPr id="165" name="object 165"/>
          <p:cNvGrpSpPr/>
          <p:nvPr/>
        </p:nvGrpSpPr>
        <p:grpSpPr>
          <a:xfrm>
            <a:off x="936180" y="1083373"/>
            <a:ext cx="2576195" cy="155575"/>
            <a:chOff x="936180" y="1083373"/>
            <a:chExt cx="2576195" cy="155575"/>
          </a:xfrm>
        </p:grpSpPr>
        <p:pic>
          <p:nvPicPr>
            <p:cNvPr id="166" name="object 166"/>
            <p:cNvPicPr/>
            <p:nvPr/>
          </p:nvPicPr>
          <p:blipFill>
            <a:blip r:embed="rId131" cstate="print"/>
            <a:stretch>
              <a:fillRect/>
            </a:stretch>
          </p:blipFill>
          <p:spPr>
            <a:xfrm>
              <a:off x="936180" y="1084859"/>
              <a:ext cx="1595335" cy="153784"/>
            </a:xfrm>
            <a:prstGeom prst="rect">
              <a:avLst/>
            </a:prstGeom>
          </p:spPr>
        </p:pic>
        <p:pic>
          <p:nvPicPr>
            <p:cNvPr id="167" name="object 167"/>
            <p:cNvPicPr/>
            <p:nvPr/>
          </p:nvPicPr>
          <p:blipFill>
            <a:blip r:embed="rId132" cstate="print"/>
            <a:stretch>
              <a:fillRect/>
            </a:stretch>
          </p:blipFill>
          <p:spPr>
            <a:xfrm>
              <a:off x="2552852" y="1083373"/>
              <a:ext cx="958989" cy="155270"/>
            </a:xfrm>
            <a:prstGeom prst="rect">
              <a:avLst/>
            </a:prstGeom>
          </p:spPr>
        </p:pic>
      </p:grpSp>
      <p:grpSp>
        <p:nvGrpSpPr>
          <p:cNvPr id="172" name="object 172"/>
          <p:cNvGrpSpPr/>
          <p:nvPr/>
        </p:nvGrpSpPr>
        <p:grpSpPr>
          <a:xfrm>
            <a:off x="709358" y="5600"/>
            <a:ext cx="6842759" cy="717550"/>
            <a:chOff x="709358" y="5600"/>
            <a:chExt cx="6842759" cy="717550"/>
          </a:xfrm>
        </p:grpSpPr>
        <p:sp>
          <p:nvSpPr>
            <p:cNvPr id="173" name="object 173"/>
            <p:cNvSpPr/>
            <p:nvPr/>
          </p:nvSpPr>
          <p:spPr>
            <a:xfrm>
              <a:off x="1718614" y="5600"/>
              <a:ext cx="5833745" cy="717550"/>
            </a:xfrm>
            <a:custGeom>
              <a:avLst/>
              <a:gdLst/>
              <a:ahLst/>
              <a:cxnLst/>
              <a:rect l="l" t="t" r="r" b="b"/>
              <a:pathLst>
                <a:path w="5833745" h="717550">
                  <a:moveTo>
                    <a:pt x="0" y="716953"/>
                  </a:moveTo>
                  <a:lnTo>
                    <a:pt x="5833313" y="716953"/>
                  </a:lnTo>
                  <a:lnTo>
                    <a:pt x="5833313" y="0"/>
                  </a:lnTo>
                  <a:lnTo>
                    <a:pt x="0" y="0"/>
                  </a:lnTo>
                  <a:lnTo>
                    <a:pt x="0" y="716953"/>
                  </a:lnTo>
                  <a:close/>
                </a:path>
              </a:pathLst>
            </a:custGeom>
            <a:solidFill>
              <a:srgbClr val="CFECFC"/>
            </a:solidFill>
          </p:spPr>
          <p:txBody>
            <a:bodyPr wrap="square" lIns="0" tIns="0" rIns="0" bIns="0" rtlCol="0"/>
            <a:lstStyle/>
            <a:p>
              <a:endParaRPr/>
            </a:p>
          </p:txBody>
        </p:sp>
        <p:sp>
          <p:nvSpPr>
            <p:cNvPr id="174" name="object 174"/>
            <p:cNvSpPr/>
            <p:nvPr/>
          </p:nvSpPr>
          <p:spPr>
            <a:xfrm>
              <a:off x="1893684" y="393750"/>
              <a:ext cx="26034" cy="114300"/>
            </a:xfrm>
            <a:custGeom>
              <a:avLst/>
              <a:gdLst/>
              <a:ahLst/>
              <a:cxnLst/>
              <a:rect l="l" t="t" r="r" b="b"/>
              <a:pathLst>
                <a:path w="26035" h="114300">
                  <a:moveTo>
                    <a:pt x="19799" y="27431"/>
                  </a:moveTo>
                  <a:lnTo>
                    <a:pt x="4571" y="27431"/>
                  </a:lnTo>
                  <a:lnTo>
                    <a:pt x="0" y="21335"/>
                  </a:lnTo>
                  <a:lnTo>
                    <a:pt x="0" y="6095"/>
                  </a:lnTo>
                  <a:lnTo>
                    <a:pt x="4571" y="0"/>
                  </a:lnTo>
                  <a:lnTo>
                    <a:pt x="19799" y="0"/>
                  </a:lnTo>
                  <a:lnTo>
                    <a:pt x="25895" y="6095"/>
                  </a:lnTo>
                  <a:lnTo>
                    <a:pt x="25895" y="21335"/>
                  </a:lnTo>
                  <a:lnTo>
                    <a:pt x="19799" y="27431"/>
                  </a:lnTo>
                  <a:close/>
                </a:path>
                <a:path w="26035" h="114300">
                  <a:moveTo>
                    <a:pt x="19799" y="114198"/>
                  </a:moveTo>
                  <a:lnTo>
                    <a:pt x="4571" y="114198"/>
                  </a:lnTo>
                  <a:lnTo>
                    <a:pt x="0" y="108102"/>
                  </a:lnTo>
                  <a:lnTo>
                    <a:pt x="0" y="94411"/>
                  </a:lnTo>
                  <a:lnTo>
                    <a:pt x="4571" y="88303"/>
                  </a:lnTo>
                  <a:lnTo>
                    <a:pt x="19799" y="88303"/>
                  </a:lnTo>
                  <a:lnTo>
                    <a:pt x="25895" y="94411"/>
                  </a:lnTo>
                  <a:lnTo>
                    <a:pt x="25895" y="108102"/>
                  </a:lnTo>
                  <a:lnTo>
                    <a:pt x="19799" y="114198"/>
                  </a:lnTo>
                  <a:close/>
                </a:path>
              </a:pathLst>
            </a:custGeom>
            <a:solidFill>
              <a:srgbClr val="4D4D4F"/>
            </a:solidFill>
          </p:spPr>
          <p:txBody>
            <a:bodyPr wrap="square" lIns="0" tIns="0" rIns="0" bIns="0" rtlCol="0"/>
            <a:lstStyle/>
            <a:p>
              <a:endParaRPr/>
            </a:p>
          </p:txBody>
        </p:sp>
        <p:pic>
          <p:nvPicPr>
            <p:cNvPr id="175" name="object 175"/>
            <p:cNvPicPr/>
            <p:nvPr/>
          </p:nvPicPr>
          <p:blipFill>
            <a:blip r:embed="rId133" cstate="print"/>
            <a:stretch>
              <a:fillRect/>
            </a:stretch>
          </p:blipFill>
          <p:spPr>
            <a:xfrm>
              <a:off x="2000249" y="366369"/>
              <a:ext cx="2861868" cy="170497"/>
            </a:xfrm>
            <a:prstGeom prst="rect">
              <a:avLst/>
            </a:prstGeom>
          </p:spPr>
        </p:pic>
        <p:sp>
          <p:nvSpPr>
            <p:cNvPr id="176" name="object 176"/>
            <p:cNvSpPr/>
            <p:nvPr/>
          </p:nvSpPr>
          <p:spPr>
            <a:xfrm>
              <a:off x="709358" y="5600"/>
              <a:ext cx="1009650" cy="717550"/>
            </a:xfrm>
            <a:custGeom>
              <a:avLst/>
              <a:gdLst/>
              <a:ahLst/>
              <a:cxnLst/>
              <a:rect l="l" t="t" r="r" b="b"/>
              <a:pathLst>
                <a:path w="1009650" h="717550">
                  <a:moveTo>
                    <a:pt x="1009256" y="716953"/>
                  </a:moveTo>
                  <a:lnTo>
                    <a:pt x="0" y="716953"/>
                  </a:lnTo>
                  <a:lnTo>
                    <a:pt x="0" y="0"/>
                  </a:lnTo>
                  <a:lnTo>
                    <a:pt x="1009256" y="0"/>
                  </a:lnTo>
                  <a:lnTo>
                    <a:pt x="1009256" y="716953"/>
                  </a:lnTo>
                  <a:close/>
                </a:path>
              </a:pathLst>
            </a:custGeom>
            <a:solidFill>
              <a:srgbClr val="00B5F0"/>
            </a:solidFill>
          </p:spPr>
          <p:txBody>
            <a:bodyPr wrap="square" lIns="0" tIns="0" rIns="0" bIns="0" rtlCol="0"/>
            <a:lstStyle/>
            <a:p>
              <a:endParaRPr/>
            </a:p>
          </p:txBody>
        </p:sp>
        <p:pic>
          <p:nvPicPr>
            <p:cNvPr id="177" name="object 177"/>
            <p:cNvPicPr/>
            <p:nvPr/>
          </p:nvPicPr>
          <p:blipFill>
            <a:blip r:embed="rId134" cstate="print"/>
            <a:stretch>
              <a:fillRect/>
            </a:stretch>
          </p:blipFill>
          <p:spPr>
            <a:xfrm>
              <a:off x="893559" y="343547"/>
              <a:ext cx="196354" cy="194817"/>
            </a:xfrm>
            <a:prstGeom prst="rect">
              <a:avLst/>
            </a:prstGeom>
          </p:spPr>
        </p:pic>
        <p:pic>
          <p:nvPicPr>
            <p:cNvPr id="178" name="object 178"/>
            <p:cNvPicPr/>
            <p:nvPr/>
          </p:nvPicPr>
          <p:blipFill>
            <a:blip r:embed="rId135" cstate="print"/>
            <a:stretch>
              <a:fillRect/>
            </a:stretch>
          </p:blipFill>
          <p:spPr>
            <a:xfrm>
              <a:off x="1126477" y="300926"/>
              <a:ext cx="165950" cy="251180"/>
            </a:xfrm>
            <a:prstGeom prst="rect">
              <a:avLst/>
            </a:prstGeom>
          </p:spPr>
        </p:pic>
        <p:pic>
          <p:nvPicPr>
            <p:cNvPr id="179" name="object 179"/>
            <p:cNvPicPr/>
            <p:nvPr/>
          </p:nvPicPr>
          <p:blipFill>
            <a:blip r:embed="rId136" cstate="print"/>
            <a:stretch>
              <a:fillRect/>
            </a:stretch>
          </p:blipFill>
          <p:spPr>
            <a:xfrm>
              <a:off x="1339595" y="343547"/>
              <a:ext cx="193332" cy="196354"/>
            </a:xfrm>
            <a:prstGeom prst="rect">
              <a:avLst/>
            </a:prstGeom>
          </p:spPr>
        </p:pic>
      </p:grpSp>
      <p:grpSp>
        <p:nvGrpSpPr>
          <p:cNvPr id="180" name="object 57"/>
          <p:cNvGrpSpPr/>
          <p:nvPr/>
        </p:nvGrpSpPr>
        <p:grpSpPr>
          <a:xfrm>
            <a:off x="3415956" y="10148442"/>
            <a:ext cx="703580" cy="91440"/>
            <a:chOff x="3415956" y="10148442"/>
            <a:chExt cx="703580" cy="91440"/>
          </a:xfrm>
        </p:grpSpPr>
        <p:sp>
          <p:nvSpPr>
            <p:cNvPr id="181" name="object 58"/>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82" name="object 59"/>
            <p:cNvPicPr/>
            <p:nvPr/>
          </p:nvPicPr>
          <p:blipFill>
            <a:blip r:embed="rId137" cstate="print"/>
            <a:stretch>
              <a:fillRect/>
            </a:stretch>
          </p:blipFill>
          <p:spPr>
            <a:xfrm>
              <a:off x="3673220" y="10148442"/>
              <a:ext cx="100469" cy="91325"/>
            </a:xfrm>
            <a:prstGeom prst="rect">
              <a:avLst/>
            </a:prstGeom>
          </p:spPr>
        </p:pic>
        <p:sp>
          <p:nvSpPr>
            <p:cNvPr id="183" name="object 60"/>
            <p:cNvSpPr/>
            <p:nvPr/>
          </p:nvSpPr>
          <p:spPr>
            <a:xfrm>
              <a:off x="3804145" y="10148442"/>
              <a:ext cx="315595" cy="91440"/>
            </a:xfrm>
            <a:custGeom>
              <a:avLst/>
              <a:gdLst/>
              <a:ahLst/>
              <a:cxnLst/>
              <a:rect l="l" t="t" r="r" b="b"/>
              <a:pathLst>
                <a:path w="315595" h="91440">
                  <a:moveTo>
                    <a:pt x="57848" y="59334"/>
                  </a:moveTo>
                  <a:lnTo>
                    <a:pt x="47180" y="59334"/>
                  </a:lnTo>
                  <a:lnTo>
                    <a:pt x="47180" y="13690"/>
                  </a:lnTo>
                  <a:lnTo>
                    <a:pt x="47180" y="6045"/>
                  </a:lnTo>
                  <a:lnTo>
                    <a:pt x="44157" y="0"/>
                  </a:lnTo>
                  <a:lnTo>
                    <a:pt x="36512" y="0"/>
                  </a:lnTo>
                  <a:lnTo>
                    <a:pt x="36512" y="13690"/>
                  </a:lnTo>
                  <a:lnTo>
                    <a:pt x="36512" y="59334"/>
                  </a:lnTo>
                  <a:lnTo>
                    <a:pt x="9131" y="59334"/>
                  </a:lnTo>
                  <a:lnTo>
                    <a:pt x="9131" y="56299"/>
                  </a:lnTo>
                  <a:lnTo>
                    <a:pt x="33489" y="15176"/>
                  </a:lnTo>
                  <a:lnTo>
                    <a:pt x="33489" y="13690"/>
                  </a:lnTo>
                  <a:lnTo>
                    <a:pt x="36512" y="13690"/>
                  </a:lnTo>
                  <a:lnTo>
                    <a:pt x="36512" y="0"/>
                  </a:lnTo>
                  <a:lnTo>
                    <a:pt x="31953" y="1485"/>
                  </a:lnTo>
                  <a:lnTo>
                    <a:pt x="28917" y="7594"/>
                  </a:lnTo>
                  <a:lnTo>
                    <a:pt x="1485" y="53276"/>
                  </a:lnTo>
                  <a:lnTo>
                    <a:pt x="0" y="56299"/>
                  </a:lnTo>
                  <a:lnTo>
                    <a:pt x="0" y="63893"/>
                  </a:lnTo>
                  <a:lnTo>
                    <a:pt x="3022" y="68453"/>
                  </a:lnTo>
                  <a:lnTo>
                    <a:pt x="36512" y="68453"/>
                  </a:lnTo>
                  <a:lnTo>
                    <a:pt x="36512" y="89789"/>
                  </a:lnTo>
                  <a:lnTo>
                    <a:pt x="39535" y="91325"/>
                  </a:lnTo>
                  <a:lnTo>
                    <a:pt x="44157" y="91325"/>
                  </a:lnTo>
                  <a:lnTo>
                    <a:pt x="47180" y="89789"/>
                  </a:lnTo>
                  <a:lnTo>
                    <a:pt x="47180" y="68453"/>
                  </a:lnTo>
                  <a:lnTo>
                    <a:pt x="57848" y="68453"/>
                  </a:lnTo>
                  <a:lnTo>
                    <a:pt x="57848" y="59334"/>
                  </a:lnTo>
                  <a:close/>
                </a:path>
                <a:path w="315595" h="91440">
                  <a:moveTo>
                    <a:pt x="315074" y="44094"/>
                  </a:moveTo>
                  <a:lnTo>
                    <a:pt x="97434" y="44094"/>
                  </a:lnTo>
                  <a:lnTo>
                    <a:pt x="97434" y="50190"/>
                  </a:lnTo>
                  <a:lnTo>
                    <a:pt x="315074" y="50190"/>
                  </a:lnTo>
                  <a:lnTo>
                    <a:pt x="315074" y="44094"/>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1022946" y="1518741"/>
            <a:ext cx="112661" cy="112610"/>
          </a:xfrm>
          <a:prstGeom prst="rect">
            <a:avLst/>
          </a:prstGeom>
        </p:spPr>
      </p:pic>
      <p:pic>
        <p:nvPicPr>
          <p:cNvPr id="3" name="object 3"/>
          <p:cNvPicPr/>
          <p:nvPr/>
        </p:nvPicPr>
        <p:blipFill>
          <a:blip r:embed="rId3" cstate="print"/>
          <a:stretch>
            <a:fillRect/>
          </a:stretch>
        </p:blipFill>
        <p:spPr>
          <a:xfrm>
            <a:off x="1272628" y="1515668"/>
            <a:ext cx="368350" cy="118757"/>
          </a:xfrm>
          <a:prstGeom prst="rect">
            <a:avLst/>
          </a:prstGeom>
        </p:spPr>
      </p:pic>
      <p:grpSp>
        <p:nvGrpSpPr>
          <p:cNvPr id="4" name="object 4"/>
          <p:cNvGrpSpPr/>
          <p:nvPr/>
        </p:nvGrpSpPr>
        <p:grpSpPr>
          <a:xfrm>
            <a:off x="1158430" y="1731809"/>
            <a:ext cx="608965" cy="119380"/>
            <a:chOff x="1158430" y="1731809"/>
            <a:chExt cx="608965" cy="119380"/>
          </a:xfrm>
        </p:grpSpPr>
        <p:pic>
          <p:nvPicPr>
            <p:cNvPr id="5" name="object 5"/>
            <p:cNvPicPr/>
            <p:nvPr/>
          </p:nvPicPr>
          <p:blipFill>
            <a:blip r:embed="rId4" cstate="print"/>
            <a:stretch>
              <a:fillRect/>
            </a:stretch>
          </p:blipFill>
          <p:spPr>
            <a:xfrm>
              <a:off x="1158430" y="1737918"/>
              <a:ext cx="92862" cy="108089"/>
            </a:xfrm>
            <a:prstGeom prst="rect">
              <a:avLst/>
            </a:prstGeom>
          </p:spPr>
        </p:pic>
        <p:sp>
          <p:nvSpPr>
            <p:cNvPr id="6" name="object 6"/>
            <p:cNvSpPr/>
            <p:nvPr/>
          </p:nvSpPr>
          <p:spPr>
            <a:xfrm>
              <a:off x="1272628" y="1731809"/>
              <a:ext cx="495300" cy="119380"/>
            </a:xfrm>
            <a:custGeom>
              <a:avLst/>
              <a:gdLst/>
              <a:ahLst/>
              <a:cxnLst/>
              <a:rect l="l" t="t" r="r" b="b"/>
              <a:pathLst>
                <a:path w="495300" h="119380">
                  <a:moveTo>
                    <a:pt x="117182" y="22872"/>
                  </a:moveTo>
                  <a:lnTo>
                    <a:pt x="63893" y="22872"/>
                  </a:lnTo>
                  <a:lnTo>
                    <a:pt x="63893" y="1536"/>
                  </a:lnTo>
                  <a:lnTo>
                    <a:pt x="62407" y="0"/>
                  </a:lnTo>
                  <a:lnTo>
                    <a:pt x="53276" y="0"/>
                  </a:lnTo>
                  <a:lnTo>
                    <a:pt x="53276" y="22872"/>
                  </a:lnTo>
                  <a:lnTo>
                    <a:pt x="0" y="22872"/>
                  </a:lnTo>
                  <a:lnTo>
                    <a:pt x="0" y="33540"/>
                  </a:lnTo>
                  <a:lnTo>
                    <a:pt x="47180" y="33540"/>
                  </a:lnTo>
                  <a:lnTo>
                    <a:pt x="44373" y="40132"/>
                  </a:lnTo>
                  <a:lnTo>
                    <a:pt x="40881" y="46278"/>
                  </a:lnTo>
                  <a:lnTo>
                    <a:pt x="37109" y="52133"/>
                  </a:lnTo>
                  <a:lnTo>
                    <a:pt x="33489" y="57848"/>
                  </a:lnTo>
                  <a:lnTo>
                    <a:pt x="25501" y="67081"/>
                  </a:lnTo>
                  <a:lnTo>
                    <a:pt x="17678" y="74434"/>
                  </a:lnTo>
                  <a:lnTo>
                    <a:pt x="10134" y="80365"/>
                  </a:lnTo>
                  <a:lnTo>
                    <a:pt x="3022" y="85280"/>
                  </a:lnTo>
                  <a:lnTo>
                    <a:pt x="0" y="88303"/>
                  </a:lnTo>
                  <a:lnTo>
                    <a:pt x="0" y="92875"/>
                  </a:lnTo>
                  <a:lnTo>
                    <a:pt x="1485" y="95948"/>
                  </a:lnTo>
                  <a:lnTo>
                    <a:pt x="9131" y="95948"/>
                  </a:lnTo>
                  <a:lnTo>
                    <a:pt x="10617" y="94411"/>
                  </a:lnTo>
                  <a:lnTo>
                    <a:pt x="15176" y="91389"/>
                  </a:lnTo>
                  <a:lnTo>
                    <a:pt x="19799" y="86817"/>
                  </a:lnTo>
                  <a:lnTo>
                    <a:pt x="29730" y="77101"/>
                  </a:lnTo>
                  <a:lnTo>
                    <a:pt x="38798" y="66243"/>
                  </a:lnTo>
                  <a:lnTo>
                    <a:pt x="46748" y="54267"/>
                  </a:lnTo>
                  <a:lnTo>
                    <a:pt x="53276" y="41135"/>
                  </a:lnTo>
                  <a:lnTo>
                    <a:pt x="53276" y="85280"/>
                  </a:lnTo>
                  <a:lnTo>
                    <a:pt x="25844" y="85280"/>
                  </a:lnTo>
                  <a:lnTo>
                    <a:pt x="25844" y="94411"/>
                  </a:lnTo>
                  <a:lnTo>
                    <a:pt x="53276" y="94411"/>
                  </a:lnTo>
                  <a:lnTo>
                    <a:pt x="53276" y="118770"/>
                  </a:lnTo>
                  <a:lnTo>
                    <a:pt x="63893" y="118770"/>
                  </a:lnTo>
                  <a:lnTo>
                    <a:pt x="63893" y="94411"/>
                  </a:lnTo>
                  <a:lnTo>
                    <a:pt x="89789" y="94411"/>
                  </a:lnTo>
                  <a:lnTo>
                    <a:pt x="89789" y="85280"/>
                  </a:lnTo>
                  <a:lnTo>
                    <a:pt x="63893" y="85280"/>
                  </a:lnTo>
                  <a:lnTo>
                    <a:pt x="63893" y="41135"/>
                  </a:lnTo>
                  <a:lnTo>
                    <a:pt x="74688" y="60629"/>
                  </a:lnTo>
                  <a:lnTo>
                    <a:pt x="88633" y="78257"/>
                  </a:lnTo>
                  <a:lnTo>
                    <a:pt x="102019" y="91033"/>
                  </a:lnTo>
                  <a:lnTo>
                    <a:pt x="111125" y="95948"/>
                  </a:lnTo>
                  <a:lnTo>
                    <a:pt x="114147" y="95948"/>
                  </a:lnTo>
                  <a:lnTo>
                    <a:pt x="117182" y="92875"/>
                  </a:lnTo>
                  <a:lnTo>
                    <a:pt x="117182" y="88303"/>
                  </a:lnTo>
                  <a:lnTo>
                    <a:pt x="115684" y="86817"/>
                  </a:lnTo>
                  <a:lnTo>
                    <a:pt x="112610" y="85280"/>
                  </a:lnTo>
                  <a:lnTo>
                    <a:pt x="98653" y="74206"/>
                  </a:lnTo>
                  <a:lnTo>
                    <a:pt x="86550" y="61683"/>
                  </a:lnTo>
                  <a:lnTo>
                    <a:pt x="76441" y="48031"/>
                  </a:lnTo>
                  <a:lnTo>
                    <a:pt x="72644" y="41135"/>
                  </a:lnTo>
                  <a:lnTo>
                    <a:pt x="68465" y="33540"/>
                  </a:lnTo>
                  <a:lnTo>
                    <a:pt x="117182" y="33540"/>
                  </a:lnTo>
                  <a:lnTo>
                    <a:pt x="117182" y="22872"/>
                  </a:lnTo>
                  <a:close/>
                </a:path>
                <a:path w="495300" h="119380">
                  <a:moveTo>
                    <a:pt x="205486" y="51790"/>
                  </a:moveTo>
                  <a:lnTo>
                    <a:pt x="202450" y="48717"/>
                  </a:lnTo>
                  <a:lnTo>
                    <a:pt x="196354" y="48717"/>
                  </a:lnTo>
                  <a:lnTo>
                    <a:pt x="196354" y="59385"/>
                  </a:lnTo>
                  <a:lnTo>
                    <a:pt x="196354" y="86817"/>
                  </a:lnTo>
                  <a:lnTo>
                    <a:pt x="193332" y="88303"/>
                  </a:lnTo>
                  <a:lnTo>
                    <a:pt x="152196" y="88303"/>
                  </a:lnTo>
                  <a:lnTo>
                    <a:pt x="149174" y="86817"/>
                  </a:lnTo>
                  <a:lnTo>
                    <a:pt x="149174" y="59385"/>
                  </a:lnTo>
                  <a:lnTo>
                    <a:pt x="150660" y="57848"/>
                  </a:lnTo>
                  <a:lnTo>
                    <a:pt x="193332" y="57848"/>
                  </a:lnTo>
                  <a:lnTo>
                    <a:pt x="196354" y="59385"/>
                  </a:lnTo>
                  <a:lnTo>
                    <a:pt x="196354" y="48717"/>
                  </a:lnTo>
                  <a:lnTo>
                    <a:pt x="143078" y="48717"/>
                  </a:lnTo>
                  <a:lnTo>
                    <a:pt x="138506" y="51790"/>
                  </a:lnTo>
                  <a:lnTo>
                    <a:pt x="138506" y="94411"/>
                  </a:lnTo>
                  <a:lnTo>
                    <a:pt x="143078" y="97434"/>
                  </a:lnTo>
                  <a:lnTo>
                    <a:pt x="202450" y="97434"/>
                  </a:lnTo>
                  <a:lnTo>
                    <a:pt x="205486" y="94411"/>
                  </a:lnTo>
                  <a:lnTo>
                    <a:pt x="205486" y="88303"/>
                  </a:lnTo>
                  <a:lnTo>
                    <a:pt x="205486" y="57848"/>
                  </a:lnTo>
                  <a:lnTo>
                    <a:pt x="205486" y="51790"/>
                  </a:lnTo>
                  <a:close/>
                </a:path>
                <a:path w="495300" h="119380">
                  <a:moveTo>
                    <a:pt x="214604" y="27432"/>
                  </a:moveTo>
                  <a:lnTo>
                    <a:pt x="129387" y="27432"/>
                  </a:lnTo>
                  <a:lnTo>
                    <a:pt x="129387" y="36563"/>
                  </a:lnTo>
                  <a:lnTo>
                    <a:pt x="214604" y="36563"/>
                  </a:lnTo>
                  <a:lnTo>
                    <a:pt x="214604" y="27432"/>
                  </a:lnTo>
                  <a:close/>
                </a:path>
                <a:path w="495300" h="119380">
                  <a:moveTo>
                    <a:pt x="237426" y="9182"/>
                  </a:moveTo>
                  <a:lnTo>
                    <a:pt x="232867" y="4622"/>
                  </a:lnTo>
                  <a:lnTo>
                    <a:pt x="126301" y="4622"/>
                  </a:lnTo>
                  <a:lnTo>
                    <a:pt x="126301" y="15227"/>
                  </a:lnTo>
                  <a:lnTo>
                    <a:pt x="225272" y="15227"/>
                  </a:lnTo>
                  <a:lnTo>
                    <a:pt x="226809" y="18313"/>
                  </a:lnTo>
                  <a:lnTo>
                    <a:pt x="226809" y="105079"/>
                  </a:lnTo>
                  <a:lnTo>
                    <a:pt x="194818" y="105079"/>
                  </a:lnTo>
                  <a:lnTo>
                    <a:pt x="194818" y="115747"/>
                  </a:lnTo>
                  <a:lnTo>
                    <a:pt x="229844" y="115747"/>
                  </a:lnTo>
                  <a:lnTo>
                    <a:pt x="232867" y="114198"/>
                  </a:lnTo>
                  <a:lnTo>
                    <a:pt x="237426" y="111125"/>
                  </a:lnTo>
                  <a:lnTo>
                    <a:pt x="237426" y="9182"/>
                  </a:lnTo>
                  <a:close/>
                </a:path>
                <a:path w="495300" h="119380">
                  <a:moveTo>
                    <a:pt x="277025" y="47231"/>
                  </a:moveTo>
                  <a:lnTo>
                    <a:pt x="273989" y="44157"/>
                  </a:lnTo>
                  <a:lnTo>
                    <a:pt x="269430" y="42672"/>
                  </a:lnTo>
                  <a:lnTo>
                    <a:pt x="266357" y="39585"/>
                  </a:lnTo>
                  <a:lnTo>
                    <a:pt x="258762" y="35026"/>
                  </a:lnTo>
                  <a:lnTo>
                    <a:pt x="254203" y="35026"/>
                  </a:lnTo>
                  <a:lnTo>
                    <a:pt x="251167" y="36563"/>
                  </a:lnTo>
                  <a:lnTo>
                    <a:pt x="251167" y="42672"/>
                  </a:lnTo>
                  <a:lnTo>
                    <a:pt x="252666" y="42672"/>
                  </a:lnTo>
                  <a:lnTo>
                    <a:pt x="254203" y="44157"/>
                  </a:lnTo>
                  <a:lnTo>
                    <a:pt x="260299" y="48717"/>
                  </a:lnTo>
                  <a:lnTo>
                    <a:pt x="266357" y="51790"/>
                  </a:lnTo>
                  <a:lnTo>
                    <a:pt x="270967" y="56362"/>
                  </a:lnTo>
                  <a:lnTo>
                    <a:pt x="275526" y="56362"/>
                  </a:lnTo>
                  <a:lnTo>
                    <a:pt x="277025" y="51790"/>
                  </a:lnTo>
                  <a:lnTo>
                    <a:pt x="277025" y="47231"/>
                  </a:lnTo>
                  <a:close/>
                </a:path>
                <a:path w="495300" h="119380">
                  <a:moveTo>
                    <a:pt x="281584" y="68516"/>
                  </a:moveTo>
                  <a:lnTo>
                    <a:pt x="280098" y="67030"/>
                  </a:lnTo>
                  <a:lnTo>
                    <a:pt x="273989" y="67030"/>
                  </a:lnTo>
                  <a:lnTo>
                    <a:pt x="273989" y="68516"/>
                  </a:lnTo>
                  <a:lnTo>
                    <a:pt x="272453" y="70053"/>
                  </a:lnTo>
                  <a:lnTo>
                    <a:pt x="252666" y="106565"/>
                  </a:lnTo>
                  <a:lnTo>
                    <a:pt x="251167" y="108102"/>
                  </a:lnTo>
                  <a:lnTo>
                    <a:pt x="251167" y="112661"/>
                  </a:lnTo>
                  <a:lnTo>
                    <a:pt x="254203" y="115747"/>
                  </a:lnTo>
                  <a:lnTo>
                    <a:pt x="260299" y="115747"/>
                  </a:lnTo>
                  <a:lnTo>
                    <a:pt x="266319" y="106629"/>
                  </a:lnTo>
                  <a:lnTo>
                    <a:pt x="270675" y="97269"/>
                  </a:lnTo>
                  <a:lnTo>
                    <a:pt x="275691" y="86817"/>
                  </a:lnTo>
                  <a:lnTo>
                    <a:pt x="279844" y="77495"/>
                  </a:lnTo>
                  <a:lnTo>
                    <a:pt x="281584" y="71589"/>
                  </a:lnTo>
                  <a:lnTo>
                    <a:pt x="281584" y="68516"/>
                  </a:lnTo>
                  <a:close/>
                </a:path>
                <a:path w="495300" h="119380">
                  <a:moveTo>
                    <a:pt x="283121" y="15227"/>
                  </a:moveTo>
                  <a:lnTo>
                    <a:pt x="275526" y="9182"/>
                  </a:lnTo>
                  <a:lnTo>
                    <a:pt x="270967" y="7645"/>
                  </a:lnTo>
                  <a:lnTo>
                    <a:pt x="263321" y="1536"/>
                  </a:lnTo>
                  <a:lnTo>
                    <a:pt x="257225" y="1536"/>
                  </a:lnTo>
                  <a:lnTo>
                    <a:pt x="255739" y="6108"/>
                  </a:lnTo>
                  <a:lnTo>
                    <a:pt x="255739" y="10668"/>
                  </a:lnTo>
                  <a:lnTo>
                    <a:pt x="258762" y="12204"/>
                  </a:lnTo>
                  <a:lnTo>
                    <a:pt x="263321" y="13741"/>
                  </a:lnTo>
                  <a:lnTo>
                    <a:pt x="267893" y="16776"/>
                  </a:lnTo>
                  <a:lnTo>
                    <a:pt x="270967" y="19799"/>
                  </a:lnTo>
                  <a:lnTo>
                    <a:pt x="277025" y="22872"/>
                  </a:lnTo>
                  <a:lnTo>
                    <a:pt x="281584" y="22872"/>
                  </a:lnTo>
                  <a:lnTo>
                    <a:pt x="283121" y="19799"/>
                  </a:lnTo>
                  <a:lnTo>
                    <a:pt x="283121" y="15227"/>
                  </a:lnTo>
                  <a:close/>
                </a:path>
                <a:path w="495300" h="119380">
                  <a:moveTo>
                    <a:pt x="368350" y="53289"/>
                  </a:moveTo>
                  <a:lnTo>
                    <a:pt x="330301" y="53289"/>
                  </a:lnTo>
                  <a:lnTo>
                    <a:pt x="330301" y="28930"/>
                  </a:lnTo>
                  <a:lnTo>
                    <a:pt x="363791" y="28930"/>
                  </a:lnTo>
                  <a:lnTo>
                    <a:pt x="363791" y="19799"/>
                  </a:lnTo>
                  <a:lnTo>
                    <a:pt x="330301" y="19799"/>
                  </a:lnTo>
                  <a:lnTo>
                    <a:pt x="330301" y="1536"/>
                  </a:lnTo>
                  <a:lnTo>
                    <a:pt x="328815" y="0"/>
                  </a:lnTo>
                  <a:lnTo>
                    <a:pt x="319633" y="0"/>
                  </a:lnTo>
                  <a:lnTo>
                    <a:pt x="319633" y="19799"/>
                  </a:lnTo>
                  <a:lnTo>
                    <a:pt x="287680" y="19799"/>
                  </a:lnTo>
                  <a:lnTo>
                    <a:pt x="287680" y="28930"/>
                  </a:lnTo>
                  <a:lnTo>
                    <a:pt x="319633" y="28930"/>
                  </a:lnTo>
                  <a:lnTo>
                    <a:pt x="319633" y="53289"/>
                  </a:lnTo>
                  <a:lnTo>
                    <a:pt x="283121" y="53289"/>
                  </a:lnTo>
                  <a:lnTo>
                    <a:pt x="283121" y="62458"/>
                  </a:lnTo>
                  <a:lnTo>
                    <a:pt x="310502" y="62458"/>
                  </a:lnTo>
                  <a:lnTo>
                    <a:pt x="307555" y="70053"/>
                  </a:lnTo>
                  <a:lnTo>
                    <a:pt x="304241" y="77851"/>
                  </a:lnTo>
                  <a:lnTo>
                    <a:pt x="300113" y="86817"/>
                  </a:lnTo>
                  <a:lnTo>
                    <a:pt x="292252" y="103543"/>
                  </a:lnTo>
                  <a:lnTo>
                    <a:pt x="284657" y="103543"/>
                  </a:lnTo>
                  <a:lnTo>
                    <a:pt x="281584" y="105079"/>
                  </a:lnTo>
                  <a:lnTo>
                    <a:pt x="281584" y="112661"/>
                  </a:lnTo>
                  <a:lnTo>
                    <a:pt x="287680" y="112661"/>
                  </a:lnTo>
                  <a:lnTo>
                    <a:pt x="295554" y="112356"/>
                  </a:lnTo>
                  <a:lnTo>
                    <a:pt x="312991" y="111328"/>
                  </a:lnTo>
                  <a:lnTo>
                    <a:pt x="334149" y="109448"/>
                  </a:lnTo>
                  <a:lnTo>
                    <a:pt x="353161" y="106565"/>
                  </a:lnTo>
                  <a:lnTo>
                    <a:pt x="353161" y="108102"/>
                  </a:lnTo>
                  <a:lnTo>
                    <a:pt x="356184" y="112661"/>
                  </a:lnTo>
                  <a:lnTo>
                    <a:pt x="356184" y="114198"/>
                  </a:lnTo>
                  <a:lnTo>
                    <a:pt x="357733" y="115747"/>
                  </a:lnTo>
                  <a:lnTo>
                    <a:pt x="357733" y="117233"/>
                  </a:lnTo>
                  <a:lnTo>
                    <a:pt x="363791" y="117233"/>
                  </a:lnTo>
                  <a:lnTo>
                    <a:pt x="366864" y="114198"/>
                  </a:lnTo>
                  <a:lnTo>
                    <a:pt x="366864" y="111125"/>
                  </a:lnTo>
                  <a:lnTo>
                    <a:pt x="343992" y="74612"/>
                  </a:lnTo>
                  <a:lnTo>
                    <a:pt x="342506" y="73075"/>
                  </a:lnTo>
                  <a:lnTo>
                    <a:pt x="337934" y="73075"/>
                  </a:lnTo>
                  <a:lnTo>
                    <a:pt x="334860" y="76149"/>
                  </a:lnTo>
                  <a:lnTo>
                    <a:pt x="334860" y="80721"/>
                  </a:lnTo>
                  <a:lnTo>
                    <a:pt x="336397" y="82207"/>
                  </a:lnTo>
                  <a:lnTo>
                    <a:pt x="339420" y="86817"/>
                  </a:lnTo>
                  <a:lnTo>
                    <a:pt x="343992" y="91389"/>
                  </a:lnTo>
                  <a:lnTo>
                    <a:pt x="348551" y="98971"/>
                  </a:lnTo>
                  <a:lnTo>
                    <a:pt x="337578" y="100101"/>
                  </a:lnTo>
                  <a:lnTo>
                    <a:pt x="326885" y="101066"/>
                  </a:lnTo>
                  <a:lnTo>
                    <a:pt x="315607" y="101752"/>
                  </a:lnTo>
                  <a:lnTo>
                    <a:pt x="302920" y="102006"/>
                  </a:lnTo>
                  <a:lnTo>
                    <a:pt x="308102" y="92633"/>
                  </a:lnTo>
                  <a:lnTo>
                    <a:pt x="312597" y="82816"/>
                  </a:lnTo>
                  <a:lnTo>
                    <a:pt x="316801" y="72707"/>
                  </a:lnTo>
                  <a:lnTo>
                    <a:pt x="321170" y="62458"/>
                  </a:lnTo>
                  <a:lnTo>
                    <a:pt x="368350" y="62458"/>
                  </a:lnTo>
                  <a:lnTo>
                    <a:pt x="368350" y="53289"/>
                  </a:lnTo>
                  <a:close/>
                </a:path>
                <a:path w="495300" h="119380">
                  <a:moveTo>
                    <a:pt x="481012" y="79184"/>
                  </a:moveTo>
                  <a:lnTo>
                    <a:pt x="476453" y="77647"/>
                  </a:lnTo>
                  <a:lnTo>
                    <a:pt x="470344" y="77647"/>
                  </a:lnTo>
                  <a:lnTo>
                    <a:pt x="470344" y="85280"/>
                  </a:lnTo>
                  <a:lnTo>
                    <a:pt x="470344" y="92875"/>
                  </a:lnTo>
                  <a:lnTo>
                    <a:pt x="470344" y="98971"/>
                  </a:lnTo>
                  <a:lnTo>
                    <a:pt x="470344" y="106565"/>
                  </a:lnTo>
                  <a:lnTo>
                    <a:pt x="468858" y="108102"/>
                  </a:lnTo>
                  <a:lnTo>
                    <a:pt x="403377" y="108102"/>
                  </a:lnTo>
                  <a:lnTo>
                    <a:pt x="401840" y="106565"/>
                  </a:lnTo>
                  <a:lnTo>
                    <a:pt x="401840" y="98971"/>
                  </a:lnTo>
                  <a:lnTo>
                    <a:pt x="470344" y="98971"/>
                  </a:lnTo>
                  <a:lnTo>
                    <a:pt x="470344" y="92875"/>
                  </a:lnTo>
                  <a:lnTo>
                    <a:pt x="401840" y="92875"/>
                  </a:lnTo>
                  <a:lnTo>
                    <a:pt x="401840" y="85280"/>
                  </a:lnTo>
                  <a:lnTo>
                    <a:pt x="403377" y="83743"/>
                  </a:lnTo>
                  <a:lnTo>
                    <a:pt x="468858" y="83743"/>
                  </a:lnTo>
                  <a:lnTo>
                    <a:pt x="470344" y="85280"/>
                  </a:lnTo>
                  <a:lnTo>
                    <a:pt x="470344" y="77647"/>
                  </a:lnTo>
                  <a:lnTo>
                    <a:pt x="394246" y="77647"/>
                  </a:lnTo>
                  <a:lnTo>
                    <a:pt x="391223" y="79184"/>
                  </a:lnTo>
                  <a:lnTo>
                    <a:pt x="391223" y="112661"/>
                  </a:lnTo>
                  <a:lnTo>
                    <a:pt x="394246" y="115747"/>
                  </a:lnTo>
                  <a:lnTo>
                    <a:pt x="476453" y="115747"/>
                  </a:lnTo>
                  <a:lnTo>
                    <a:pt x="481012" y="112661"/>
                  </a:lnTo>
                  <a:lnTo>
                    <a:pt x="481012" y="108102"/>
                  </a:lnTo>
                  <a:lnTo>
                    <a:pt x="481012" y="98971"/>
                  </a:lnTo>
                  <a:lnTo>
                    <a:pt x="481012" y="92875"/>
                  </a:lnTo>
                  <a:lnTo>
                    <a:pt x="481012" y="83743"/>
                  </a:lnTo>
                  <a:lnTo>
                    <a:pt x="481012" y="79184"/>
                  </a:lnTo>
                  <a:close/>
                </a:path>
                <a:path w="495300" h="119380">
                  <a:moveTo>
                    <a:pt x="494703" y="21336"/>
                  </a:moveTo>
                  <a:lnTo>
                    <a:pt x="481012" y="21336"/>
                  </a:lnTo>
                  <a:lnTo>
                    <a:pt x="481012" y="9182"/>
                  </a:lnTo>
                  <a:lnTo>
                    <a:pt x="477989" y="7645"/>
                  </a:lnTo>
                  <a:lnTo>
                    <a:pt x="471881" y="7645"/>
                  </a:lnTo>
                  <a:lnTo>
                    <a:pt x="471881" y="16776"/>
                  </a:lnTo>
                  <a:lnTo>
                    <a:pt x="471881" y="21336"/>
                  </a:lnTo>
                  <a:lnTo>
                    <a:pt x="471881" y="28930"/>
                  </a:lnTo>
                  <a:lnTo>
                    <a:pt x="471881" y="33540"/>
                  </a:lnTo>
                  <a:lnTo>
                    <a:pt x="470344" y="35026"/>
                  </a:lnTo>
                  <a:lnTo>
                    <a:pt x="439940" y="35026"/>
                  </a:lnTo>
                  <a:lnTo>
                    <a:pt x="439940" y="28930"/>
                  </a:lnTo>
                  <a:lnTo>
                    <a:pt x="471881" y="28930"/>
                  </a:lnTo>
                  <a:lnTo>
                    <a:pt x="471881" y="21336"/>
                  </a:lnTo>
                  <a:lnTo>
                    <a:pt x="439940" y="21336"/>
                  </a:lnTo>
                  <a:lnTo>
                    <a:pt x="439940" y="13741"/>
                  </a:lnTo>
                  <a:lnTo>
                    <a:pt x="470344" y="13741"/>
                  </a:lnTo>
                  <a:lnTo>
                    <a:pt x="471881" y="16776"/>
                  </a:lnTo>
                  <a:lnTo>
                    <a:pt x="471881" y="7645"/>
                  </a:lnTo>
                  <a:lnTo>
                    <a:pt x="439940" y="7645"/>
                  </a:lnTo>
                  <a:lnTo>
                    <a:pt x="439940" y="1536"/>
                  </a:lnTo>
                  <a:lnTo>
                    <a:pt x="438404" y="0"/>
                  </a:lnTo>
                  <a:lnTo>
                    <a:pt x="432295" y="0"/>
                  </a:lnTo>
                  <a:lnTo>
                    <a:pt x="429272" y="1536"/>
                  </a:lnTo>
                  <a:lnTo>
                    <a:pt x="429272" y="7645"/>
                  </a:lnTo>
                  <a:lnTo>
                    <a:pt x="389674" y="7645"/>
                  </a:lnTo>
                  <a:lnTo>
                    <a:pt x="388150" y="9182"/>
                  </a:lnTo>
                  <a:lnTo>
                    <a:pt x="388150" y="13741"/>
                  </a:lnTo>
                  <a:lnTo>
                    <a:pt x="429272" y="13741"/>
                  </a:lnTo>
                  <a:lnTo>
                    <a:pt x="429272" y="21336"/>
                  </a:lnTo>
                  <a:lnTo>
                    <a:pt x="379006" y="21336"/>
                  </a:lnTo>
                  <a:lnTo>
                    <a:pt x="377482" y="22872"/>
                  </a:lnTo>
                  <a:lnTo>
                    <a:pt x="377482" y="28930"/>
                  </a:lnTo>
                  <a:lnTo>
                    <a:pt x="429272" y="28930"/>
                  </a:lnTo>
                  <a:lnTo>
                    <a:pt x="429272" y="35026"/>
                  </a:lnTo>
                  <a:lnTo>
                    <a:pt x="389674" y="35026"/>
                  </a:lnTo>
                  <a:lnTo>
                    <a:pt x="388150" y="36563"/>
                  </a:lnTo>
                  <a:lnTo>
                    <a:pt x="388150" y="42672"/>
                  </a:lnTo>
                  <a:lnTo>
                    <a:pt x="429272" y="42672"/>
                  </a:lnTo>
                  <a:lnTo>
                    <a:pt x="429272" y="48717"/>
                  </a:lnTo>
                  <a:lnTo>
                    <a:pt x="388150" y="48717"/>
                  </a:lnTo>
                  <a:lnTo>
                    <a:pt x="386638" y="50253"/>
                  </a:lnTo>
                  <a:lnTo>
                    <a:pt x="386638" y="56362"/>
                  </a:lnTo>
                  <a:lnTo>
                    <a:pt x="429272" y="56362"/>
                  </a:lnTo>
                  <a:lnTo>
                    <a:pt x="429272" y="62458"/>
                  </a:lnTo>
                  <a:lnTo>
                    <a:pt x="380555" y="62458"/>
                  </a:lnTo>
                  <a:lnTo>
                    <a:pt x="377482" y="63944"/>
                  </a:lnTo>
                  <a:lnTo>
                    <a:pt x="377482" y="70053"/>
                  </a:lnTo>
                  <a:lnTo>
                    <a:pt x="494703" y="70053"/>
                  </a:lnTo>
                  <a:lnTo>
                    <a:pt x="494703" y="62458"/>
                  </a:lnTo>
                  <a:lnTo>
                    <a:pt x="439940" y="62458"/>
                  </a:lnTo>
                  <a:lnTo>
                    <a:pt x="439940" y="56362"/>
                  </a:lnTo>
                  <a:lnTo>
                    <a:pt x="484035" y="56362"/>
                  </a:lnTo>
                  <a:lnTo>
                    <a:pt x="487108" y="54825"/>
                  </a:lnTo>
                  <a:lnTo>
                    <a:pt x="487108" y="48717"/>
                  </a:lnTo>
                  <a:lnTo>
                    <a:pt x="439940" y="48717"/>
                  </a:lnTo>
                  <a:lnTo>
                    <a:pt x="439940" y="42672"/>
                  </a:lnTo>
                  <a:lnTo>
                    <a:pt x="476453" y="42672"/>
                  </a:lnTo>
                  <a:lnTo>
                    <a:pt x="481012" y="41135"/>
                  </a:lnTo>
                  <a:lnTo>
                    <a:pt x="481012" y="28930"/>
                  </a:lnTo>
                  <a:lnTo>
                    <a:pt x="493217" y="28930"/>
                  </a:lnTo>
                  <a:lnTo>
                    <a:pt x="494703" y="27432"/>
                  </a:lnTo>
                  <a:lnTo>
                    <a:pt x="494703" y="21336"/>
                  </a:lnTo>
                  <a:close/>
                </a:path>
              </a:pathLst>
            </a:custGeom>
            <a:solidFill>
              <a:srgbClr val="4D4D4F"/>
            </a:solidFill>
          </p:spPr>
          <p:txBody>
            <a:bodyPr wrap="square" lIns="0" tIns="0" rIns="0" bIns="0" rtlCol="0"/>
            <a:lstStyle/>
            <a:p>
              <a:endParaRPr/>
            </a:p>
          </p:txBody>
        </p:sp>
      </p:grpSp>
      <p:sp>
        <p:nvSpPr>
          <p:cNvPr id="7" name="object 7"/>
          <p:cNvSpPr/>
          <p:nvPr/>
        </p:nvSpPr>
        <p:spPr>
          <a:xfrm>
            <a:off x="1776463" y="1730323"/>
            <a:ext cx="621665" cy="118745"/>
          </a:xfrm>
          <a:custGeom>
            <a:avLst/>
            <a:gdLst/>
            <a:ahLst/>
            <a:cxnLst/>
            <a:rect l="l" t="t" r="r" b="b"/>
            <a:pathLst>
              <a:path w="621664" h="118744">
                <a:moveTo>
                  <a:pt x="63944" y="3225"/>
                </a:moveTo>
                <a:lnTo>
                  <a:pt x="63500" y="3225"/>
                </a:lnTo>
                <a:lnTo>
                  <a:pt x="63500" y="1955"/>
                </a:lnTo>
                <a:lnTo>
                  <a:pt x="51790" y="1955"/>
                </a:lnTo>
                <a:lnTo>
                  <a:pt x="51790" y="3225"/>
                </a:lnTo>
                <a:lnTo>
                  <a:pt x="51790" y="37515"/>
                </a:lnTo>
                <a:lnTo>
                  <a:pt x="63944" y="37515"/>
                </a:lnTo>
                <a:lnTo>
                  <a:pt x="63944" y="3225"/>
                </a:lnTo>
                <a:close/>
              </a:path>
              <a:path w="621664" h="118744">
                <a:moveTo>
                  <a:pt x="115684" y="38049"/>
                </a:moveTo>
                <a:lnTo>
                  <a:pt x="0" y="38049"/>
                </a:lnTo>
                <a:lnTo>
                  <a:pt x="0" y="47180"/>
                </a:lnTo>
                <a:lnTo>
                  <a:pt x="51790" y="47180"/>
                </a:lnTo>
                <a:lnTo>
                  <a:pt x="51790" y="105029"/>
                </a:lnTo>
                <a:lnTo>
                  <a:pt x="6096" y="105029"/>
                </a:lnTo>
                <a:lnTo>
                  <a:pt x="6096" y="114147"/>
                </a:lnTo>
                <a:lnTo>
                  <a:pt x="109639" y="114147"/>
                </a:lnTo>
                <a:lnTo>
                  <a:pt x="109639" y="105029"/>
                </a:lnTo>
                <a:lnTo>
                  <a:pt x="63944" y="105029"/>
                </a:lnTo>
                <a:lnTo>
                  <a:pt x="63944" y="47180"/>
                </a:lnTo>
                <a:lnTo>
                  <a:pt x="115684" y="47180"/>
                </a:lnTo>
                <a:lnTo>
                  <a:pt x="115684" y="38049"/>
                </a:lnTo>
                <a:close/>
              </a:path>
              <a:path w="621664" h="118744">
                <a:moveTo>
                  <a:pt x="240550" y="62407"/>
                </a:moveTo>
                <a:lnTo>
                  <a:pt x="127889" y="62407"/>
                </a:lnTo>
                <a:lnTo>
                  <a:pt x="127889" y="71539"/>
                </a:lnTo>
                <a:lnTo>
                  <a:pt x="161378" y="71539"/>
                </a:lnTo>
                <a:lnTo>
                  <a:pt x="158572" y="80378"/>
                </a:lnTo>
                <a:lnTo>
                  <a:pt x="154914" y="88658"/>
                </a:lnTo>
                <a:lnTo>
                  <a:pt x="150672" y="96367"/>
                </a:lnTo>
                <a:lnTo>
                  <a:pt x="146151" y="103492"/>
                </a:lnTo>
                <a:lnTo>
                  <a:pt x="133997" y="103492"/>
                </a:lnTo>
                <a:lnTo>
                  <a:pt x="132461" y="105029"/>
                </a:lnTo>
                <a:lnTo>
                  <a:pt x="129425" y="105029"/>
                </a:lnTo>
                <a:lnTo>
                  <a:pt x="129425" y="114147"/>
                </a:lnTo>
                <a:lnTo>
                  <a:pt x="133997" y="114147"/>
                </a:lnTo>
                <a:lnTo>
                  <a:pt x="164998" y="112852"/>
                </a:lnTo>
                <a:lnTo>
                  <a:pt x="176606" y="112610"/>
                </a:lnTo>
                <a:lnTo>
                  <a:pt x="197142" y="110934"/>
                </a:lnTo>
                <a:lnTo>
                  <a:pt x="207835" y="109855"/>
                </a:lnTo>
                <a:lnTo>
                  <a:pt x="222250" y="108051"/>
                </a:lnTo>
                <a:lnTo>
                  <a:pt x="223786" y="109588"/>
                </a:lnTo>
                <a:lnTo>
                  <a:pt x="226809" y="115684"/>
                </a:lnTo>
                <a:lnTo>
                  <a:pt x="228346" y="117233"/>
                </a:lnTo>
                <a:lnTo>
                  <a:pt x="228346" y="118719"/>
                </a:lnTo>
                <a:lnTo>
                  <a:pt x="234454" y="118719"/>
                </a:lnTo>
                <a:lnTo>
                  <a:pt x="237477" y="115684"/>
                </a:lnTo>
                <a:lnTo>
                  <a:pt x="237477" y="109588"/>
                </a:lnTo>
                <a:lnTo>
                  <a:pt x="236321" y="108051"/>
                </a:lnTo>
                <a:lnTo>
                  <a:pt x="232918" y="103492"/>
                </a:lnTo>
                <a:lnTo>
                  <a:pt x="230035" y="100177"/>
                </a:lnTo>
                <a:lnTo>
                  <a:pt x="225869" y="95135"/>
                </a:lnTo>
                <a:lnTo>
                  <a:pt x="220281" y="88963"/>
                </a:lnTo>
                <a:lnTo>
                  <a:pt x="213118" y="82207"/>
                </a:lnTo>
                <a:lnTo>
                  <a:pt x="207022" y="76098"/>
                </a:lnTo>
                <a:lnTo>
                  <a:pt x="202450" y="76098"/>
                </a:lnTo>
                <a:lnTo>
                  <a:pt x="199428" y="79133"/>
                </a:lnTo>
                <a:lnTo>
                  <a:pt x="199428" y="83693"/>
                </a:lnTo>
                <a:lnTo>
                  <a:pt x="200964" y="85229"/>
                </a:lnTo>
                <a:lnTo>
                  <a:pt x="208559" y="91338"/>
                </a:lnTo>
                <a:lnTo>
                  <a:pt x="208559" y="92875"/>
                </a:lnTo>
                <a:lnTo>
                  <a:pt x="214655" y="100457"/>
                </a:lnTo>
                <a:lnTo>
                  <a:pt x="156819" y="103492"/>
                </a:lnTo>
                <a:lnTo>
                  <a:pt x="161353" y="95732"/>
                </a:lnTo>
                <a:lnTo>
                  <a:pt x="165747" y="88099"/>
                </a:lnTo>
                <a:lnTo>
                  <a:pt x="169849" y="80175"/>
                </a:lnTo>
                <a:lnTo>
                  <a:pt x="173532" y="71539"/>
                </a:lnTo>
                <a:lnTo>
                  <a:pt x="240550" y="71539"/>
                </a:lnTo>
                <a:lnTo>
                  <a:pt x="240550" y="62407"/>
                </a:lnTo>
                <a:close/>
              </a:path>
              <a:path w="621664" h="118744">
                <a:moveTo>
                  <a:pt x="242049" y="41071"/>
                </a:moveTo>
                <a:lnTo>
                  <a:pt x="240550" y="39585"/>
                </a:lnTo>
                <a:lnTo>
                  <a:pt x="237477" y="38049"/>
                </a:lnTo>
                <a:lnTo>
                  <a:pt x="234467" y="36512"/>
                </a:lnTo>
                <a:lnTo>
                  <a:pt x="221373" y="29819"/>
                </a:lnTo>
                <a:lnTo>
                  <a:pt x="213118" y="24091"/>
                </a:lnTo>
                <a:lnTo>
                  <a:pt x="213118" y="36512"/>
                </a:lnTo>
                <a:lnTo>
                  <a:pt x="155270" y="36512"/>
                </a:lnTo>
                <a:lnTo>
                  <a:pt x="160388" y="33388"/>
                </a:lnTo>
                <a:lnTo>
                  <a:pt x="166509" y="28536"/>
                </a:lnTo>
                <a:lnTo>
                  <a:pt x="173482" y="21971"/>
                </a:lnTo>
                <a:lnTo>
                  <a:pt x="181178" y="13690"/>
                </a:lnTo>
                <a:lnTo>
                  <a:pt x="182714" y="12153"/>
                </a:lnTo>
                <a:lnTo>
                  <a:pt x="185737" y="12153"/>
                </a:lnTo>
                <a:lnTo>
                  <a:pt x="187274" y="13690"/>
                </a:lnTo>
                <a:lnTo>
                  <a:pt x="193230" y="20256"/>
                </a:lnTo>
                <a:lnTo>
                  <a:pt x="199618" y="26250"/>
                </a:lnTo>
                <a:lnTo>
                  <a:pt x="206286" y="31661"/>
                </a:lnTo>
                <a:lnTo>
                  <a:pt x="213118" y="36512"/>
                </a:lnTo>
                <a:lnTo>
                  <a:pt x="213118" y="24091"/>
                </a:lnTo>
                <a:lnTo>
                  <a:pt x="209130" y="21310"/>
                </a:lnTo>
                <a:lnTo>
                  <a:pt x="200012" y="12801"/>
                </a:lnTo>
                <a:lnTo>
                  <a:pt x="199504" y="12153"/>
                </a:lnTo>
                <a:lnTo>
                  <a:pt x="193332" y="4559"/>
                </a:lnTo>
                <a:lnTo>
                  <a:pt x="190296" y="1485"/>
                </a:lnTo>
                <a:lnTo>
                  <a:pt x="188760" y="0"/>
                </a:lnTo>
                <a:lnTo>
                  <a:pt x="179628" y="0"/>
                </a:lnTo>
                <a:lnTo>
                  <a:pt x="178092" y="1485"/>
                </a:lnTo>
                <a:lnTo>
                  <a:pt x="173532" y="6108"/>
                </a:lnTo>
                <a:lnTo>
                  <a:pt x="167347" y="13081"/>
                </a:lnTo>
                <a:lnTo>
                  <a:pt x="161734" y="18630"/>
                </a:lnTo>
                <a:lnTo>
                  <a:pt x="155562" y="23634"/>
                </a:lnTo>
                <a:lnTo>
                  <a:pt x="143116" y="31953"/>
                </a:lnTo>
                <a:lnTo>
                  <a:pt x="137020" y="35026"/>
                </a:lnTo>
                <a:lnTo>
                  <a:pt x="129425" y="38049"/>
                </a:lnTo>
                <a:lnTo>
                  <a:pt x="126352" y="39585"/>
                </a:lnTo>
                <a:lnTo>
                  <a:pt x="124866" y="39585"/>
                </a:lnTo>
                <a:lnTo>
                  <a:pt x="124866" y="47180"/>
                </a:lnTo>
                <a:lnTo>
                  <a:pt x="126352" y="50203"/>
                </a:lnTo>
                <a:lnTo>
                  <a:pt x="130924" y="50203"/>
                </a:lnTo>
                <a:lnTo>
                  <a:pt x="132461" y="48717"/>
                </a:lnTo>
                <a:lnTo>
                  <a:pt x="135483" y="47180"/>
                </a:lnTo>
                <a:lnTo>
                  <a:pt x="143116" y="44157"/>
                </a:lnTo>
                <a:lnTo>
                  <a:pt x="147688" y="41071"/>
                </a:lnTo>
                <a:lnTo>
                  <a:pt x="150710" y="39585"/>
                </a:lnTo>
                <a:lnTo>
                  <a:pt x="150710" y="45643"/>
                </a:lnTo>
                <a:lnTo>
                  <a:pt x="152247" y="47180"/>
                </a:lnTo>
                <a:lnTo>
                  <a:pt x="217690" y="47180"/>
                </a:lnTo>
                <a:lnTo>
                  <a:pt x="217690" y="39585"/>
                </a:lnTo>
                <a:lnTo>
                  <a:pt x="220764" y="42621"/>
                </a:lnTo>
                <a:lnTo>
                  <a:pt x="225323" y="45643"/>
                </a:lnTo>
                <a:lnTo>
                  <a:pt x="232918" y="48717"/>
                </a:lnTo>
                <a:lnTo>
                  <a:pt x="234454" y="48717"/>
                </a:lnTo>
                <a:lnTo>
                  <a:pt x="235991" y="50203"/>
                </a:lnTo>
                <a:lnTo>
                  <a:pt x="240550" y="50203"/>
                </a:lnTo>
                <a:lnTo>
                  <a:pt x="242049" y="47180"/>
                </a:lnTo>
                <a:lnTo>
                  <a:pt x="242049" y="41071"/>
                </a:lnTo>
                <a:close/>
              </a:path>
              <a:path w="621664" h="118744">
                <a:moveTo>
                  <a:pt x="280098" y="22821"/>
                </a:moveTo>
                <a:lnTo>
                  <a:pt x="278599" y="22821"/>
                </a:lnTo>
                <a:lnTo>
                  <a:pt x="278599" y="21285"/>
                </a:lnTo>
                <a:lnTo>
                  <a:pt x="277063" y="18262"/>
                </a:lnTo>
                <a:lnTo>
                  <a:pt x="266395" y="7594"/>
                </a:lnTo>
                <a:lnTo>
                  <a:pt x="261835" y="4559"/>
                </a:lnTo>
                <a:lnTo>
                  <a:pt x="260299" y="3022"/>
                </a:lnTo>
                <a:lnTo>
                  <a:pt x="257276" y="3022"/>
                </a:lnTo>
                <a:lnTo>
                  <a:pt x="254241" y="6108"/>
                </a:lnTo>
                <a:lnTo>
                  <a:pt x="254241" y="10668"/>
                </a:lnTo>
                <a:lnTo>
                  <a:pt x="257276" y="13690"/>
                </a:lnTo>
                <a:lnTo>
                  <a:pt x="258813" y="16713"/>
                </a:lnTo>
                <a:lnTo>
                  <a:pt x="264909" y="22821"/>
                </a:lnTo>
                <a:lnTo>
                  <a:pt x="267944" y="24358"/>
                </a:lnTo>
                <a:lnTo>
                  <a:pt x="270967" y="27381"/>
                </a:lnTo>
                <a:lnTo>
                  <a:pt x="270967" y="28917"/>
                </a:lnTo>
                <a:lnTo>
                  <a:pt x="277063" y="28917"/>
                </a:lnTo>
                <a:lnTo>
                  <a:pt x="280098" y="27381"/>
                </a:lnTo>
                <a:lnTo>
                  <a:pt x="280098" y="22821"/>
                </a:lnTo>
                <a:close/>
              </a:path>
              <a:path w="621664" h="118744">
                <a:moveTo>
                  <a:pt x="368401" y="106565"/>
                </a:moveTo>
                <a:lnTo>
                  <a:pt x="305993" y="106565"/>
                </a:lnTo>
                <a:lnTo>
                  <a:pt x="294144" y="105397"/>
                </a:lnTo>
                <a:lnTo>
                  <a:pt x="284988" y="101993"/>
                </a:lnTo>
                <a:lnTo>
                  <a:pt x="284467" y="101803"/>
                </a:lnTo>
                <a:lnTo>
                  <a:pt x="277926" y="95643"/>
                </a:lnTo>
                <a:lnTo>
                  <a:pt x="275526" y="86766"/>
                </a:lnTo>
                <a:lnTo>
                  <a:pt x="275526" y="53276"/>
                </a:lnTo>
                <a:lnTo>
                  <a:pt x="274040" y="50203"/>
                </a:lnTo>
                <a:lnTo>
                  <a:pt x="254241" y="50203"/>
                </a:lnTo>
                <a:lnTo>
                  <a:pt x="251167" y="51739"/>
                </a:lnTo>
                <a:lnTo>
                  <a:pt x="251167" y="59334"/>
                </a:lnTo>
                <a:lnTo>
                  <a:pt x="252704" y="60871"/>
                </a:lnTo>
                <a:lnTo>
                  <a:pt x="266395" y="60871"/>
                </a:lnTo>
                <a:lnTo>
                  <a:pt x="266395" y="95897"/>
                </a:lnTo>
                <a:lnTo>
                  <a:pt x="257276" y="105029"/>
                </a:lnTo>
                <a:lnTo>
                  <a:pt x="251282" y="109512"/>
                </a:lnTo>
                <a:lnTo>
                  <a:pt x="251167" y="115684"/>
                </a:lnTo>
                <a:lnTo>
                  <a:pt x="252704" y="117233"/>
                </a:lnTo>
                <a:lnTo>
                  <a:pt x="258813" y="117233"/>
                </a:lnTo>
                <a:lnTo>
                  <a:pt x="263372" y="112610"/>
                </a:lnTo>
                <a:lnTo>
                  <a:pt x="266395" y="111125"/>
                </a:lnTo>
                <a:lnTo>
                  <a:pt x="269481" y="106565"/>
                </a:lnTo>
                <a:lnTo>
                  <a:pt x="274040" y="101993"/>
                </a:lnTo>
                <a:lnTo>
                  <a:pt x="280111" y="109512"/>
                </a:lnTo>
                <a:lnTo>
                  <a:pt x="288480" y="114173"/>
                </a:lnTo>
                <a:lnTo>
                  <a:pt x="297992" y="116573"/>
                </a:lnTo>
                <a:lnTo>
                  <a:pt x="307530" y="117233"/>
                </a:lnTo>
                <a:lnTo>
                  <a:pt x="368401" y="117233"/>
                </a:lnTo>
                <a:lnTo>
                  <a:pt x="368401" y="106565"/>
                </a:lnTo>
                <a:close/>
              </a:path>
              <a:path w="621664" h="118744">
                <a:moveTo>
                  <a:pt x="368401" y="82207"/>
                </a:moveTo>
                <a:lnTo>
                  <a:pt x="330352" y="82207"/>
                </a:lnTo>
                <a:lnTo>
                  <a:pt x="330352" y="73075"/>
                </a:lnTo>
                <a:lnTo>
                  <a:pt x="359270" y="73075"/>
                </a:lnTo>
                <a:lnTo>
                  <a:pt x="362292" y="70002"/>
                </a:lnTo>
                <a:lnTo>
                  <a:pt x="362292" y="30416"/>
                </a:lnTo>
                <a:lnTo>
                  <a:pt x="359270" y="28917"/>
                </a:lnTo>
                <a:lnTo>
                  <a:pt x="351675" y="28917"/>
                </a:lnTo>
                <a:lnTo>
                  <a:pt x="351675" y="36512"/>
                </a:lnTo>
                <a:lnTo>
                  <a:pt x="351675" y="47180"/>
                </a:lnTo>
                <a:lnTo>
                  <a:pt x="351675" y="53276"/>
                </a:lnTo>
                <a:lnTo>
                  <a:pt x="351675" y="63944"/>
                </a:lnTo>
                <a:lnTo>
                  <a:pt x="330352" y="63944"/>
                </a:lnTo>
                <a:lnTo>
                  <a:pt x="330352" y="53276"/>
                </a:lnTo>
                <a:lnTo>
                  <a:pt x="351675" y="53276"/>
                </a:lnTo>
                <a:lnTo>
                  <a:pt x="351675" y="47180"/>
                </a:lnTo>
                <a:lnTo>
                  <a:pt x="330352" y="47180"/>
                </a:lnTo>
                <a:lnTo>
                  <a:pt x="330352" y="36512"/>
                </a:lnTo>
                <a:lnTo>
                  <a:pt x="351675" y="36512"/>
                </a:lnTo>
                <a:lnTo>
                  <a:pt x="351675" y="28917"/>
                </a:lnTo>
                <a:lnTo>
                  <a:pt x="330352" y="28917"/>
                </a:lnTo>
                <a:lnTo>
                  <a:pt x="330352" y="19799"/>
                </a:lnTo>
                <a:lnTo>
                  <a:pt x="366864" y="19799"/>
                </a:lnTo>
                <a:lnTo>
                  <a:pt x="366864" y="10668"/>
                </a:lnTo>
                <a:lnTo>
                  <a:pt x="330352" y="10668"/>
                </a:lnTo>
                <a:lnTo>
                  <a:pt x="330352" y="3022"/>
                </a:lnTo>
                <a:lnTo>
                  <a:pt x="328815" y="1485"/>
                </a:lnTo>
                <a:lnTo>
                  <a:pt x="319684" y="1485"/>
                </a:lnTo>
                <a:lnTo>
                  <a:pt x="319684" y="10668"/>
                </a:lnTo>
                <a:lnTo>
                  <a:pt x="284657" y="10668"/>
                </a:lnTo>
                <a:lnTo>
                  <a:pt x="284657" y="19799"/>
                </a:lnTo>
                <a:lnTo>
                  <a:pt x="319684" y="19799"/>
                </a:lnTo>
                <a:lnTo>
                  <a:pt x="319684" y="28917"/>
                </a:lnTo>
                <a:lnTo>
                  <a:pt x="319684" y="36512"/>
                </a:lnTo>
                <a:lnTo>
                  <a:pt x="319684" y="47180"/>
                </a:lnTo>
                <a:lnTo>
                  <a:pt x="319684" y="53276"/>
                </a:lnTo>
                <a:lnTo>
                  <a:pt x="319684" y="63944"/>
                </a:lnTo>
                <a:lnTo>
                  <a:pt x="298399" y="63944"/>
                </a:lnTo>
                <a:lnTo>
                  <a:pt x="298399" y="53276"/>
                </a:lnTo>
                <a:lnTo>
                  <a:pt x="319684" y="53276"/>
                </a:lnTo>
                <a:lnTo>
                  <a:pt x="319684" y="47180"/>
                </a:lnTo>
                <a:lnTo>
                  <a:pt x="298399" y="47180"/>
                </a:lnTo>
                <a:lnTo>
                  <a:pt x="298399" y="38049"/>
                </a:lnTo>
                <a:lnTo>
                  <a:pt x="299885" y="36512"/>
                </a:lnTo>
                <a:lnTo>
                  <a:pt x="319684" y="36512"/>
                </a:lnTo>
                <a:lnTo>
                  <a:pt x="319684" y="28917"/>
                </a:lnTo>
                <a:lnTo>
                  <a:pt x="290753" y="28917"/>
                </a:lnTo>
                <a:lnTo>
                  <a:pt x="289217" y="30416"/>
                </a:lnTo>
                <a:lnTo>
                  <a:pt x="289217" y="70002"/>
                </a:lnTo>
                <a:lnTo>
                  <a:pt x="290753" y="73075"/>
                </a:lnTo>
                <a:lnTo>
                  <a:pt x="319684" y="73075"/>
                </a:lnTo>
                <a:lnTo>
                  <a:pt x="319684" y="82207"/>
                </a:lnTo>
                <a:lnTo>
                  <a:pt x="284657" y="82207"/>
                </a:lnTo>
                <a:lnTo>
                  <a:pt x="283171" y="83693"/>
                </a:lnTo>
                <a:lnTo>
                  <a:pt x="283171" y="91338"/>
                </a:lnTo>
                <a:lnTo>
                  <a:pt x="319684" y="91338"/>
                </a:lnTo>
                <a:lnTo>
                  <a:pt x="319684" y="103492"/>
                </a:lnTo>
                <a:lnTo>
                  <a:pt x="322757" y="105029"/>
                </a:lnTo>
                <a:lnTo>
                  <a:pt x="328815" y="105029"/>
                </a:lnTo>
                <a:lnTo>
                  <a:pt x="330352" y="101993"/>
                </a:lnTo>
                <a:lnTo>
                  <a:pt x="330352" y="91338"/>
                </a:lnTo>
                <a:lnTo>
                  <a:pt x="368401" y="91338"/>
                </a:lnTo>
                <a:lnTo>
                  <a:pt x="368401" y="82207"/>
                </a:lnTo>
                <a:close/>
              </a:path>
              <a:path w="621664" h="118744">
                <a:moveTo>
                  <a:pt x="467372" y="39585"/>
                </a:moveTo>
                <a:lnTo>
                  <a:pt x="403428" y="39585"/>
                </a:lnTo>
                <a:lnTo>
                  <a:pt x="403428" y="48717"/>
                </a:lnTo>
                <a:lnTo>
                  <a:pt x="467372" y="48717"/>
                </a:lnTo>
                <a:lnTo>
                  <a:pt x="467372" y="39585"/>
                </a:lnTo>
                <a:close/>
              </a:path>
              <a:path w="621664" h="118744">
                <a:moveTo>
                  <a:pt x="479526" y="65430"/>
                </a:moveTo>
                <a:lnTo>
                  <a:pt x="476491" y="62407"/>
                </a:lnTo>
                <a:lnTo>
                  <a:pt x="468858" y="62407"/>
                </a:lnTo>
                <a:lnTo>
                  <a:pt x="468858" y="74561"/>
                </a:lnTo>
                <a:lnTo>
                  <a:pt x="468858" y="105029"/>
                </a:lnTo>
                <a:lnTo>
                  <a:pt x="467372" y="106565"/>
                </a:lnTo>
                <a:lnTo>
                  <a:pt x="403428" y="106565"/>
                </a:lnTo>
                <a:lnTo>
                  <a:pt x="401878" y="105029"/>
                </a:lnTo>
                <a:lnTo>
                  <a:pt x="401878" y="74561"/>
                </a:lnTo>
                <a:lnTo>
                  <a:pt x="403428" y="73075"/>
                </a:lnTo>
                <a:lnTo>
                  <a:pt x="467372" y="73075"/>
                </a:lnTo>
                <a:lnTo>
                  <a:pt x="468858" y="74561"/>
                </a:lnTo>
                <a:lnTo>
                  <a:pt x="468858" y="62407"/>
                </a:lnTo>
                <a:lnTo>
                  <a:pt x="395782" y="62407"/>
                </a:lnTo>
                <a:lnTo>
                  <a:pt x="391223" y="65430"/>
                </a:lnTo>
                <a:lnTo>
                  <a:pt x="391223" y="114147"/>
                </a:lnTo>
                <a:lnTo>
                  <a:pt x="395782" y="117233"/>
                </a:lnTo>
                <a:lnTo>
                  <a:pt x="476491" y="117233"/>
                </a:lnTo>
                <a:lnTo>
                  <a:pt x="479526" y="114147"/>
                </a:lnTo>
                <a:lnTo>
                  <a:pt x="479526" y="106565"/>
                </a:lnTo>
                <a:lnTo>
                  <a:pt x="479526" y="73075"/>
                </a:lnTo>
                <a:lnTo>
                  <a:pt x="479526" y="65430"/>
                </a:lnTo>
                <a:close/>
              </a:path>
              <a:path w="621664" h="118744">
                <a:moveTo>
                  <a:pt x="494753" y="41071"/>
                </a:moveTo>
                <a:lnTo>
                  <a:pt x="491731" y="39585"/>
                </a:lnTo>
                <a:lnTo>
                  <a:pt x="490194" y="39585"/>
                </a:lnTo>
                <a:lnTo>
                  <a:pt x="473875" y="30949"/>
                </a:lnTo>
                <a:lnTo>
                  <a:pt x="441477" y="1485"/>
                </a:lnTo>
                <a:lnTo>
                  <a:pt x="439940" y="0"/>
                </a:lnTo>
                <a:lnTo>
                  <a:pt x="430809" y="0"/>
                </a:lnTo>
                <a:lnTo>
                  <a:pt x="429272" y="1485"/>
                </a:lnTo>
                <a:lnTo>
                  <a:pt x="423214" y="7594"/>
                </a:lnTo>
                <a:lnTo>
                  <a:pt x="411403" y="19875"/>
                </a:lnTo>
                <a:lnTo>
                  <a:pt x="400748" y="28155"/>
                </a:lnTo>
                <a:lnTo>
                  <a:pt x="390677" y="34150"/>
                </a:lnTo>
                <a:lnTo>
                  <a:pt x="380606" y="39585"/>
                </a:lnTo>
                <a:lnTo>
                  <a:pt x="377520" y="39585"/>
                </a:lnTo>
                <a:lnTo>
                  <a:pt x="376034" y="41071"/>
                </a:lnTo>
                <a:lnTo>
                  <a:pt x="376034" y="47180"/>
                </a:lnTo>
                <a:lnTo>
                  <a:pt x="379069" y="50203"/>
                </a:lnTo>
                <a:lnTo>
                  <a:pt x="382092" y="50203"/>
                </a:lnTo>
                <a:lnTo>
                  <a:pt x="388213" y="47955"/>
                </a:lnTo>
                <a:lnTo>
                  <a:pt x="400177" y="41275"/>
                </a:lnTo>
                <a:lnTo>
                  <a:pt x="415264" y="30327"/>
                </a:lnTo>
                <a:lnTo>
                  <a:pt x="430809" y="15227"/>
                </a:lnTo>
                <a:lnTo>
                  <a:pt x="433882" y="12153"/>
                </a:lnTo>
                <a:lnTo>
                  <a:pt x="436905" y="12153"/>
                </a:lnTo>
                <a:lnTo>
                  <a:pt x="469442" y="40703"/>
                </a:lnTo>
                <a:lnTo>
                  <a:pt x="488645" y="50203"/>
                </a:lnTo>
                <a:lnTo>
                  <a:pt x="491731" y="50203"/>
                </a:lnTo>
                <a:lnTo>
                  <a:pt x="494753" y="47180"/>
                </a:lnTo>
                <a:lnTo>
                  <a:pt x="494753" y="41071"/>
                </a:lnTo>
                <a:close/>
              </a:path>
              <a:path w="621664" h="118744">
                <a:moveTo>
                  <a:pt x="618032" y="62407"/>
                </a:moveTo>
                <a:lnTo>
                  <a:pt x="505421" y="62407"/>
                </a:lnTo>
                <a:lnTo>
                  <a:pt x="505421" y="71539"/>
                </a:lnTo>
                <a:lnTo>
                  <a:pt x="538899" y="71539"/>
                </a:lnTo>
                <a:lnTo>
                  <a:pt x="536079" y="80378"/>
                </a:lnTo>
                <a:lnTo>
                  <a:pt x="532422" y="88658"/>
                </a:lnTo>
                <a:lnTo>
                  <a:pt x="528193" y="96367"/>
                </a:lnTo>
                <a:lnTo>
                  <a:pt x="523671" y="103492"/>
                </a:lnTo>
                <a:lnTo>
                  <a:pt x="511467" y="103492"/>
                </a:lnTo>
                <a:lnTo>
                  <a:pt x="509981" y="105029"/>
                </a:lnTo>
                <a:lnTo>
                  <a:pt x="506907" y="105029"/>
                </a:lnTo>
                <a:lnTo>
                  <a:pt x="506907" y="114147"/>
                </a:lnTo>
                <a:lnTo>
                  <a:pt x="511467" y="114147"/>
                </a:lnTo>
                <a:lnTo>
                  <a:pt x="542531" y="112852"/>
                </a:lnTo>
                <a:lnTo>
                  <a:pt x="554139" y="112610"/>
                </a:lnTo>
                <a:lnTo>
                  <a:pt x="574662" y="110934"/>
                </a:lnTo>
                <a:lnTo>
                  <a:pt x="585355" y="109855"/>
                </a:lnTo>
                <a:lnTo>
                  <a:pt x="599770" y="108051"/>
                </a:lnTo>
                <a:lnTo>
                  <a:pt x="601319" y="109588"/>
                </a:lnTo>
                <a:lnTo>
                  <a:pt x="604342" y="115684"/>
                </a:lnTo>
                <a:lnTo>
                  <a:pt x="605878" y="117233"/>
                </a:lnTo>
                <a:lnTo>
                  <a:pt x="607415" y="118719"/>
                </a:lnTo>
                <a:lnTo>
                  <a:pt x="611974" y="118719"/>
                </a:lnTo>
                <a:lnTo>
                  <a:pt x="615010" y="115684"/>
                </a:lnTo>
                <a:lnTo>
                  <a:pt x="615010" y="109588"/>
                </a:lnTo>
                <a:lnTo>
                  <a:pt x="613854" y="108051"/>
                </a:lnTo>
                <a:lnTo>
                  <a:pt x="610438" y="103492"/>
                </a:lnTo>
                <a:lnTo>
                  <a:pt x="607568" y="100177"/>
                </a:lnTo>
                <a:lnTo>
                  <a:pt x="603402" y="95135"/>
                </a:lnTo>
                <a:lnTo>
                  <a:pt x="597814" y="88963"/>
                </a:lnTo>
                <a:lnTo>
                  <a:pt x="590651" y="82207"/>
                </a:lnTo>
                <a:lnTo>
                  <a:pt x="584542" y="76098"/>
                </a:lnTo>
                <a:lnTo>
                  <a:pt x="579983" y="76098"/>
                </a:lnTo>
                <a:lnTo>
                  <a:pt x="576961" y="79133"/>
                </a:lnTo>
                <a:lnTo>
                  <a:pt x="576961" y="83693"/>
                </a:lnTo>
                <a:lnTo>
                  <a:pt x="578497" y="85229"/>
                </a:lnTo>
                <a:lnTo>
                  <a:pt x="586079" y="91338"/>
                </a:lnTo>
                <a:lnTo>
                  <a:pt x="586079" y="92875"/>
                </a:lnTo>
                <a:lnTo>
                  <a:pt x="593674" y="100457"/>
                </a:lnTo>
                <a:lnTo>
                  <a:pt x="534339" y="103492"/>
                </a:lnTo>
                <a:lnTo>
                  <a:pt x="539508" y="95732"/>
                </a:lnTo>
                <a:lnTo>
                  <a:pt x="543826" y="88099"/>
                </a:lnTo>
                <a:lnTo>
                  <a:pt x="547585" y="80175"/>
                </a:lnTo>
                <a:lnTo>
                  <a:pt x="551065" y="71539"/>
                </a:lnTo>
                <a:lnTo>
                  <a:pt x="618032" y="71539"/>
                </a:lnTo>
                <a:lnTo>
                  <a:pt x="618032" y="62407"/>
                </a:lnTo>
                <a:close/>
              </a:path>
              <a:path w="621664" h="118744">
                <a:moveTo>
                  <a:pt x="621106" y="41071"/>
                </a:moveTo>
                <a:lnTo>
                  <a:pt x="618032" y="39585"/>
                </a:lnTo>
                <a:lnTo>
                  <a:pt x="612013" y="36512"/>
                </a:lnTo>
                <a:lnTo>
                  <a:pt x="598906" y="29819"/>
                </a:lnTo>
                <a:lnTo>
                  <a:pt x="590651" y="24091"/>
                </a:lnTo>
                <a:lnTo>
                  <a:pt x="590651" y="36512"/>
                </a:lnTo>
                <a:lnTo>
                  <a:pt x="532803" y="36512"/>
                </a:lnTo>
                <a:lnTo>
                  <a:pt x="537908" y="33388"/>
                </a:lnTo>
                <a:lnTo>
                  <a:pt x="544029" y="28536"/>
                </a:lnTo>
                <a:lnTo>
                  <a:pt x="551002" y="21971"/>
                </a:lnTo>
                <a:lnTo>
                  <a:pt x="558698" y="13690"/>
                </a:lnTo>
                <a:lnTo>
                  <a:pt x="560184" y="12153"/>
                </a:lnTo>
                <a:lnTo>
                  <a:pt x="563257" y="12153"/>
                </a:lnTo>
                <a:lnTo>
                  <a:pt x="564756" y="13690"/>
                </a:lnTo>
                <a:lnTo>
                  <a:pt x="570738" y="20256"/>
                </a:lnTo>
                <a:lnTo>
                  <a:pt x="577138" y="26250"/>
                </a:lnTo>
                <a:lnTo>
                  <a:pt x="583819" y="31661"/>
                </a:lnTo>
                <a:lnTo>
                  <a:pt x="590651" y="36512"/>
                </a:lnTo>
                <a:lnTo>
                  <a:pt x="590651" y="24091"/>
                </a:lnTo>
                <a:lnTo>
                  <a:pt x="586663" y="21310"/>
                </a:lnTo>
                <a:lnTo>
                  <a:pt x="577545" y="12801"/>
                </a:lnTo>
                <a:lnTo>
                  <a:pt x="577024" y="12153"/>
                </a:lnTo>
                <a:lnTo>
                  <a:pt x="570852" y="4559"/>
                </a:lnTo>
                <a:lnTo>
                  <a:pt x="567829" y="1485"/>
                </a:lnTo>
                <a:lnTo>
                  <a:pt x="566293" y="0"/>
                </a:lnTo>
                <a:lnTo>
                  <a:pt x="557161" y="0"/>
                </a:lnTo>
                <a:lnTo>
                  <a:pt x="555625" y="1485"/>
                </a:lnTo>
                <a:lnTo>
                  <a:pt x="551065" y="6108"/>
                </a:lnTo>
                <a:lnTo>
                  <a:pt x="544880" y="13081"/>
                </a:lnTo>
                <a:lnTo>
                  <a:pt x="539267" y="18630"/>
                </a:lnTo>
                <a:lnTo>
                  <a:pt x="533082" y="23634"/>
                </a:lnTo>
                <a:lnTo>
                  <a:pt x="520649" y="31953"/>
                </a:lnTo>
                <a:lnTo>
                  <a:pt x="514553" y="35026"/>
                </a:lnTo>
                <a:lnTo>
                  <a:pt x="506907" y="38049"/>
                </a:lnTo>
                <a:lnTo>
                  <a:pt x="503885" y="39585"/>
                </a:lnTo>
                <a:lnTo>
                  <a:pt x="502348" y="39585"/>
                </a:lnTo>
                <a:lnTo>
                  <a:pt x="502348" y="47180"/>
                </a:lnTo>
                <a:lnTo>
                  <a:pt x="503885" y="50203"/>
                </a:lnTo>
                <a:lnTo>
                  <a:pt x="508444" y="50203"/>
                </a:lnTo>
                <a:lnTo>
                  <a:pt x="509981" y="48717"/>
                </a:lnTo>
                <a:lnTo>
                  <a:pt x="513003" y="47180"/>
                </a:lnTo>
                <a:lnTo>
                  <a:pt x="520649" y="44157"/>
                </a:lnTo>
                <a:lnTo>
                  <a:pt x="525208" y="41071"/>
                </a:lnTo>
                <a:lnTo>
                  <a:pt x="528243" y="39585"/>
                </a:lnTo>
                <a:lnTo>
                  <a:pt x="528243" y="45643"/>
                </a:lnTo>
                <a:lnTo>
                  <a:pt x="529780" y="47180"/>
                </a:lnTo>
                <a:lnTo>
                  <a:pt x="595210" y="47180"/>
                </a:lnTo>
                <a:lnTo>
                  <a:pt x="595210" y="39585"/>
                </a:lnTo>
                <a:lnTo>
                  <a:pt x="598284" y="42621"/>
                </a:lnTo>
                <a:lnTo>
                  <a:pt x="602856" y="45643"/>
                </a:lnTo>
                <a:lnTo>
                  <a:pt x="610438" y="48717"/>
                </a:lnTo>
                <a:lnTo>
                  <a:pt x="611974" y="48717"/>
                </a:lnTo>
                <a:lnTo>
                  <a:pt x="613473" y="50203"/>
                </a:lnTo>
                <a:lnTo>
                  <a:pt x="618032" y="50203"/>
                </a:lnTo>
                <a:lnTo>
                  <a:pt x="621106" y="47180"/>
                </a:lnTo>
                <a:lnTo>
                  <a:pt x="621106" y="41071"/>
                </a:lnTo>
                <a:close/>
              </a:path>
            </a:pathLst>
          </a:custGeom>
          <a:solidFill>
            <a:srgbClr val="4D4D4F"/>
          </a:solidFill>
        </p:spPr>
        <p:txBody>
          <a:bodyPr wrap="square" lIns="0" tIns="0" rIns="0" bIns="0" rtlCol="0"/>
          <a:lstStyle/>
          <a:p>
            <a:endParaRPr/>
          </a:p>
        </p:txBody>
      </p:sp>
      <p:grpSp>
        <p:nvGrpSpPr>
          <p:cNvPr id="8" name="object 8"/>
          <p:cNvGrpSpPr/>
          <p:nvPr/>
        </p:nvGrpSpPr>
        <p:grpSpPr>
          <a:xfrm>
            <a:off x="1164526" y="1951037"/>
            <a:ext cx="683895" cy="108585"/>
            <a:chOff x="1164526" y="1951037"/>
            <a:chExt cx="683895" cy="108585"/>
          </a:xfrm>
        </p:grpSpPr>
        <p:pic>
          <p:nvPicPr>
            <p:cNvPr id="9" name="object 9"/>
            <p:cNvPicPr/>
            <p:nvPr/>
          </p:nvPicPr>
          <p:blipFill>
            <a:blip r:embed="rId5" cstate="print"/>
            <a:stretch>
              <a:fillRect/>
            </a:stretch>
          </p:blipFill>
          <p:spPr>
            <a:xfrm>
              <a:off x="1164526" y="1957133"/>
              <a:ext cx="80670" cy="102006"/>
            </a:xfrm>
            <a:prstGeom prst="rect">
              <a:avLst/>
            </a:prstGeom>
          </p:spPr>
        </p:pic>
        <p:sp>
          <p:nvSpPr>
            <p:cNvPr id="10" name="object 10"/>
            <p:cNvSpPr/>
            <p:nvPr/>
          </p:nvSpPr>
          <p:spPr>
            <a:xfrm>
              <a:off x="1278686" y="1951037"/>
              <a:ext cx="36830" cy="106680"/>
            </a:xfrm>
            <a:custGeom>
              <a:avLst/>
              <a:gdLst/>
              <a:ahLst/>
              <a:cxnLst/>
              <a:rect l="l" t="t" r="r" b="b"/>
              <a:pathLst>
                <a:path w="36830" h="106680">
                  <a:moveTo>
                    <a:pt x="31991" y="106565"/>
                  </a:moveTo>
                  <a:lnTo>
                    <a:pt x="25895" y="106565"/>
                  </a:lnTo>
                  <a:lnTo>
                    <a:pt x="24358" y="103530"/>
                  </a:lnTo>
                  <a:lnTo>
                    <a:pt x="24358" y="30454"/>
                  </a:lnTo>
                  <a:lnTo>
                    <a:pt x="1536" y="30454"/>
                  </a:lnTo>
                  <a:lnTo>
                    <a:pt x="0" y="28917"/>
                  </a:lnTo>
                  <a:lnTo>
                    <a:pt x="0" y="22821"/>
                  </a:lnTo>
                  <a:lnTo>
                    <a:pt x="1536" y="22821"/>
                  </a:lnTo>
                  <a:lnTo>
                    <a:pt x="9118" y="21336"/>
                  </a:lnTo>
                  <a:lnTo>
                    <a:pt x="19786" y="18249"/>
                  </a:lnTo>
                  <a:lnTo>
                    <a:pt x="22859" y="12204"/>
                  </a:lnTo>
                  <a:lnTo>
                    <a:pt x="25895" y="6095"/>
                  </a:lnTo>
                  <a:lnTo>
                    <a:pt x="25895" y="3022"/>
                  </a:lnTo>
                  <a:lnTo>
                    <a:pt x="27431" y="0"/>
                  </a:lnTo>
                  <a:lnTo>
                    <a:pt x="33477" y="0"/>
                  </a:lnTo>
                  <a:lnTo>
                    <a:pt x="36550" y="3022"/>
                  </a:lnTo>
                  <a:lnTo>
                    <a:pt x="36550" y="105029"/>
                  </a:lnTo>
                  <a:lnTo>
                    <a:pt x="31991" y="106565"/>
                  </a:lnTo>
                  <a:close/>
                </a:path>
              </a:pathLst>
            </a:custGeom>
            <a:solidFill>
              <a:srgbClr val="4D4D4F"/>
            </a:solidFill>
          </p:spPr>
          <p:txBody>
            <a:bodyPr wrap="square" lIns="0" tIns="0" rIns="0" bIns="0" rtlCol="0"/>
            <a:lstStyle/>
            <a:p>
              <a:endParaRPr/>
            </a:p>
          </p:txBody>
        </p:sp>
        <p:pic>
          <p:nvPicPr>
            <p:cNvPr id="11" name="object 11"/>
            <p:cNvPicPr/>
            <p:nvPr/>
          </p:nvPicPr>
          <p:blipFill>
            <a:blip r:embed="rId6" cstate="print"/>
            <a:stretch>
              <a:fillRect/>
            </a:stretch>
          </p:blipFill>
          <p:spPr>
            <a:xfrm>
              <a:off x="1350306" y="1951037"/>
              <a:ext cx="497746" cy="106565"/>
            </a:xfrm>
            <a:prstGeom prst="rect">
              <a:avLst/>
            </a:prstGeom>
          </p:spPr>
        </p:pic>
      </p:grpSp>
      <p:pic>
        <p:nvPicPr>
          <p:cNvPr id="12" name="object 12"/>
          <p:cNvPicPr/>
          <p:nvPr/>
        </p:nvPicPr>
        <p:blipFill>
          <a:blip r:embed="rId7" cstate="print"/>
          <a:stretch>
            <a:fillRect/>
          </a:stretch>
        </p:blipFill>
        <p:spPr>
          <a:xfrm>
            <a:off x="1981987" y="1948014"/>
            <a:ext cx="1858670" cy="117170"/>
          </a:xfrm>
          <a:prstGeom prst="rect">
            <a:avLst/>
          </a:prstGeom>
        </p:spPr>
      </p:pic>
      <p:pic>
        <p:nvPicPr>
          <p:cNvPr id="13" name="object 13"/>
          <p:cNvPicPr/>
          <p:nvPr/>
        </p:nvPicPr>
        <p:blipFill>
          <a:blip r:embed="rId8" cstate="print"/>
          <a:stretch>
            <a:fillRect/>
          </a:stretch>
        </p:blipFill>
        <p:spPr>
          <a:xfrm>
            <a:off x="1150835" y="2164155"/>
            <a:ext cx="491680" cy="115696"/>
          </a:xfrm>
          <a:prstGeom prst="rect">
            <a:avLst/>
          </a:prstGeom>
        </p:spPr>
      </p:pic>
      <p:grpSp>
        <p:nvGrpSpPr>
          <p:cNvPr id="14" name="object 14"/>
          <p:cNvGrpSpPr/>
          <p:nvPr/>
        </p:nvGrpSpPr>
        <p:grpSpPr>
          <a:xfrm>
            <a:off x="1778000" y="2167191"/>
            <a:ext cx="826769" cy="105410"/>
            <a:chOff x="1778000" y="2167191"/>
            <a:chExt cx="826769" cy="105410"/>
          </a:xfrm>
        </p:grpSpPr>
        <p:sp>
          <p:nvSpPr>
            <p:cNvPr id="15" name="object 15"/>
            <p:cNvSpPr/>
            <p:nvPr/>
          </p:nvSpPr>
          <p:spPr>
            <a:xfrm>
              <a:off x="1778000" y="2167190"/>
              <a:ext cx="673100" cy="105410"/>
            </a:xfrm>
            <a:custGeom>
              <a:avLst/>
              <a:gdLst/>
              <a:ahLst/>
              <a:cxnLst/>
              <a:rect l="l" t="t" r="r" b="b"/>
              <a:pathLst>
                <a:path w="673100" h="105410">
                  <a:moveTo>
                    <a:pt x="65430" y="53276"/>
                  </a:moveTo>
                  <a:lnTo>
                    <a:pt x="64719" y="37249"/>
                  </a:lnTo>
                  <a:lnTo>
                    <a:pt x="60871" y="19799"/>
                  </a:lnTo>
                  <a:lnTo>
                    <a:pt x="54660" y="10655"/>
                  </a:lnTo>
                  <a:lnTo>
                    <a:pt x="53276" y="8636"/>
                  </a:lnTo>
                  <a:lnTo>
                    <a:pt x="53276" y="53276"/>
                  </a:lnTo>
                  <a:lnTo>
                    <a:pt x="52959" y="66776"/>
                  </a:lnTo>
                  <a:lnTo>
                    <a:pt x="50800" y="80124"/>
                  </a:lnTo>
                  <a:lnTo>
                    <a:pt x="44919" y="90335"/>
                  </a:lnTo>
                  <a:lnTo>
                    <a:pt x="33489" y="94399"/>
                  </a:lnTo>
                  <a:lnTo>
                    <a:pt x="21805" y="90335"/>
                  </a:lnTo>
                  <a:lnTo>
                    <a:pt x="15417" y="80124"/>
                  </a:lnTo>
                  <a:lnTo>
                    <a:pt x="12738" y="66776"/>
                  </a:lnTo>
                  <a:lnTo>
                    <a:pt x="12204" y="53276"/>
                  </a:lnTo>
                  <a:lnTo>
                    <a:pt x="12738" y="38912"/>
                  </a:lnTo>
                  <a:lnTo>
                    <a:pt x="15417" y="25120"/>
                  </a:lnTo>
                  <a:lnTo>
                    <a:pt x="21805" y="14757"/>
                  </a:lnTo>
                  <a:lnTo>
                    <a:pt x="33489" y="10655"/>
                  </a:lnTo>
                  <a:lnTo>
                    <a:pt x="44919" y="14757"/>
                  </a:lnTo>
                  <a:lnTo>
                    <a:pt x="50800" y="25120"/>
                  </a:lnTo>
                  <a:lnTo>
                    <a:pt x="52959" y="38912"/>
                  </a:lnTo>
                  <a:lnTo>
                    <a:pt x="53276" y="53276"/>
                  </a:lnTo>
                  <a:lnTo>
                    <a:pt x="53276" y="8636"/>
                  </a:lnTo>
                  <a:lnTo>
                    <a:pt x="51320" y="5765"/>
                  </a:lnTo>
                  <a:lnTo>
                    <a:pt x="33489" y="0"/>
                  </a:lnTo>
                  <a:lnTo>
                    <a:pt x="14770" y="5765"/>
                  </a:lnTo>
                  <a:lnTo>
                    <a:pt x="4762" y="19799"/>
                  </a:lnTo>
                  <a:lnTo>
                    <a:pt x="736" y="37249"/>
                  </a:lnTo>
                  <a:lnTo>
                    <a:pt x="0" y="53276"/>
                  </a:lnTo>
                  <a:lnTo>
                    <a:pt x="736" y="67805"/>
                  </a:lnTo>
                  <a:lnTo>
                    <a:pt x="4762" y="84886"/>
                  </a:lnTo>
                  <a:lnTo>
                    <a:pt x="14770" y="99123"/>
                  </a:lnTo>
                  <a:lnTo>
                    <a:pt x="33489" y="105067"/>
                  </a:lnTo>
                  <a:lnTo>
                    <a:pt x="51320" y="99339"/>
                  </a:lnTo>
                  <a:lnTo>
                    <a:pt x="54724" y="94399"/>
                  </a:lnTo>
                  <a:lnTo>
                    <a:pt x="60871" y="85458"/>
                  </a:lnTo>
                  <a:lnTo>
                    <a:pt x="64719" y="68453"/>
                  </a:lnTo>
                  <a:lnTo>
                    <a:pt x="65430" y="53276"/>
                  </a:lnTo>
                  <a:close/>
                </a:path>
                <a:path w="673100" h="105410">
                  <a:moveTo>
                    <a:pt x="143078" y="74612"/>
                  </a:moveTo>
                  <a:lnTo>
                    <a:pt x="141312" y="64135"/>
                  </a:lnTo>
                  <a:lnTo>
                    <a:pt x="136994" y="57086"/>
                  </a:lnTo>
                  <a:lnTo>
                    <a:pt x="131533" y="52324"/>
                  </a:lnTo>
                  <a:lnTo>
                    <a:pt x="126352" y="48704"/>
                  </a:lnTo>
                  <a:lnTo>
                    <a:pt x="129387" y="47218"/>
                  </a:lnTo>
                  <a:lnTo>
                    <a:pt x="138506" y="42659"/>
                  </a:lnTo>
                  <a:lnTo>
                    <a:pt x="138506" y="27432"/>
                  </a:lnTo>
                  <a:lnTo>
                    <a:pt x="111125" y="0"/>
                  </a:lnTo>
                  <a:lnTo>
                    <a:pt x="95846" y="3213"/>
                  </a:lnTo>
                  <a:lnTo>
                    <a:pt x="86004" y="10858"/>
                  </a:lnTo>
                  <a:lnTo>
                    <a:pt x="80733" y="19926"/>
                  </a:lnTo>
                  <a:lnTo>
                    <a:pt x="79171" y="27432"/>
                  </a:lnTo>
                  <a:lnTo>
                    <a:pt x="79171" y="31991"/>
                  </a:lnTo>
                  <a:lnTo>
                    <a:pt x="83743" y="33477"/>
                  </a:lnTo>
                  <a:lnTo>
                    <a:pt x="91325" y="33477"/>
                  </a:lnTo>
                  <a:lnTo>
                    <a:pt x="91325" y="27432"/>
                  </a:lnTo>
                  <a:lnTo>
                    <a:pt x="92862" y="22860"/>
                  </a:lnTo>
                  <a:lnTo>
                    <a:pt x="94361" y="10655"/>
                  </a:lnTo>
                  <a:lnTo>
                    <a:pt x="118719" y="10655"/>
                  </a:lnTo>
                  <a:lnTo>
                    <a:pt x="126352" y="15227"/>
                  </a:lnTo>
                  <a:lnTo>
                    <a:pt x="126352" y="44145"/>
                  </a:lnTo>
                  <a:lnTo>
                    <a:pt x="114147" y="45681"/>
                  </a:lnTo>
                  <a:lnTo>
                    <a:pt x="103530" y="45681"/>
                  </a:lnTo>
                  <a:lnTo>
                    <a:pt x="101993" y="47218"/>
                  </a:lnTo>
                  <a:lnTo>
                    <a:pt x="101993" y="54813"/>
                  </a:lnTo>
                  <a:lnTo>
                    <a:pt x="109588" y="54813"/>
                  </a:lnTo>
                  <a:lnTo>
                    <a:pt x="117411" y="55765"/>
                  </a:lnTo>
                  <a:lnTo>
                    <a:pt x="124256" y="59004"/>
                  </a:lnTo>
                  <a:lnTo>
                    <a:pt x="129082" y="65100"/>
                  </a:lnTo>
                  <a:lnTo>
                    <a:pt x="130924" y="74612"/>
                  </a:lnTo>
                  <a:lnTo>
                    <a:pt x="128219" y="85407"/>
                  </a:lnTo>
                  <a:lnTo>
                    <a:pt x="121958" y="91351"/>
                  </a:lnTo>
                  <a:lnTo>
                    <a:pt x="114833" y="93878"/>
                  </a:lnTo>
                  <a:lnTo>
                    <a:pt x="109588" y="94399"/>
                  </a:lnTo>
                  <a:lnTo>
                    <a:pt x="100457" y="94399"/>
                  </a:lnTo>
                  <a:lnTo>
                    <a:pt x="91325" y="88303"/>
                  </a:lnTo>
                  <a:lnTo>
                    <a:pt x="89789" y="79171"/>
                  </a:lnTo>
                  <a:lnTo>
                    <a:pt x="88303" y="74612"/>
                  </a:lnTo>
                  <a:lnTo>
                    <a:pt x="88303" y="71577"/>
                  </a:lnTo>
                  <a:lnTo>
                    <a:pt x="79171" y="71577"/>
                  </a:lnTo>
                  <a:lnTo>
                    <a:pt x="77635" y="73063"/>
                  </a:lnTo>
                  <a:lnTo>
                    <a:pt x="77635" y="77635"/>
                  </a:lnTo>
                  <a:lnTo>
                    <a:pt x="78574" y="83223"/>
                  </a:lnTo>
                  <a:lnTo>
                    <a:pt x="82956" y="92506"/>
                  </a:lnTo>
                  <a:lnTo>
                    <a:pt x="93040" y="101219"/>
                  </a:lnTo>
                  <a:lnTo>
                    <a:pt x="111125" y="105067"/>
                  </a:lnTo>
                  <a:lnTo>
                    <a:pt x="123190" y="103098"/>
                  </a:lnTo>
                  <a:lnTo>
                    <a:pt x="133388" y="97269"/>
                  </a:lnTo>
                  <a:lnTo>
                    <a:pt x="135496" y="94399"/>
                  </a:lnTo>
                  <a:lnTo>
                    <a:pt x="140436" y="87718"/>
                  </a:lnTo>
                  <a:lnTo>
                    <a:pt x="143078" y="74612"/>
                  </a:lnTo>
                  <a:close/>
                </a:path>
                <a:path w="673100" h="105410">
                  <a:moveTo>
                    <a:pt x="190296" y="63944"/>
                  </a:moveTo>
                  <a:lnTo>
                    <a:pt x="188760" y="60909"/>
                  </a:lnTo>
                  <a:lnTo>
                    <a:pt x="153733" y="60909"/>
                  </a:lnTo>
                  <a:lnTo>
                    <a:pt x="153733" y="71577"/>
                  </a:lnTo>
                  <a:lnTo>
                    <a:pt x="188760" y="71577"/>
                  </a:lnTo>
                  <a:lnTo>
                    <a:pt x="190296" y="66967"/>
                  </a:lnTo>
                  <a:lnTo>
                    <a:pt x="190296" y="63944"/>
                  </a:lnTo>
                  <a:close/>
                </a:path>
                <a:path w="673100" h="105410">
                  <a:moveTo>
                    <a:pt x="266407" y="74612"/>
                  </a:moveTo>
                  <a:lnTo>
                    <a:pt x="264858" y="64135"/>
                  </a:lnTo>
                  <a:lnTo>
                    <a:pt x="260883" y="57086"/>
                  </a:lnTo>
                  <a:lnTo>
                    <a:pt x="255473" y="52324"/>
                  </a:lnTo>
                  <a:lnTo>
                    <a:pt x="249631" y="48704"/>
                  </a:lnTo>
                  <a:lnTo>
                    <a:pt x="252704" y="47218"/>
                  </a:lnTo>
                  <a:lnTo>
                    <a:pt x="261835" y="42659"/>
                  </a:lnTo>
                  <a:lnTo>
                    <a:pt x="261835" y="27432"/>
                  </a:lnTo>
                  <a:lnTo>
                    <a:pt x="234454" y="0"/>
                  </a:lnTo>
                  <a:lnTo>
                    <a:pt x="219417" y="3213"/>
                  </a:lnTo>
                  <a:lnTo>
                    <a:pt x="210083" y="10858"/>
                  </a:lnTo>
                  <a:lnTo>
                    <a:pt x="205320" y="19926"/>
                  </a:lnTo>
                  <a:lnTo>
                    <a:pt x="203987" y="27432"/>
                  </a:lnTo>
                  <a:lnTo>
                    <a:pt x="203987" y="31991"/>
                  </a:lnTo>
                  <a:lnTo>
                    <a:pt x="207022" y="33477"/>
                  </a:lnTo>
                  <a:lnTo>
                    <a:pt x="214655" y="33477"/>
                  </a:lnTo>
                  <a:lnTo>
                    <a:pt x="214655" y="28917"/>
                  </a:lnTo>
                  <a:lnTo>
                    <a:pt x="216154" y="27432"/>
                  </a:lnTo>
                  <a:lnTo>
                    <a:pt x="216154" y="22860"/>
                  </a:lnTo>
                  <a:lnTo>
                    <a:pt x="219227" y="10655"/>
                  </a:lnTo>
                  <a:lnTo>
                    <a:pt x="242049" y="10655"/>
                  </a:lnTo>
                  <a:lnTo>
                    <a:pt x="251167" y="15227"/>
                  </a:lnTo>
                  <a:lnTo>
                    <a:pt x="251167" y="27432"/>
                  </a:lnTo>
                  <a:lnTo>
                    <a:pt x="248945" y="37338"/>
                  </a:lnTo>
                  <a:lnTo>
                    <a:pt x="243751" y="42824"/>
                  </a:lnTo>
                  <a:lnTo>
                    <a:pt x="237680" y="45186"/>
                  </a:lnTo>
                  <a:lnTo>
                    <a:pt x="232918" y="45681"/>
                  </a:lnTo>
                  <a:lnTo>
                    <a:pt x="226809" y="45681"/>
                  </a:lnTo>
                  <a:lnTo>
                    <a:pt x="225272" y="47218"/>
                  </a:lnTo>
                  <a:lnTo>
                    <a:pt x="225272" y="54813"/>
                  </a:lnTo>
                  <a:lnTo>
                    <a:pt x="234454" y="54813"/>
                  </a:lnTo>
                  <a:lnTo>
                    <a:pt x="241388" y="55765"/>
                  </a:lnTo>
                  <a:lnTo>
                    <a:pt x="247751" y="59004"/>
                  </a:lnTo>
                  <a:lnTo>
                    <a:pt x="252399" y="65100"/>
                  </a:lnTo>
                  <a:lnTo>
                    <a:pt x="254203" y="74612"/>
                  </a:lnTo>
                  <a:lnTo>
                    <a:pt x="251510" y="85407"/>
                  </a:lnTo>
                  <a:lnTo>
                    <a:pt x="245262" y="91351"/>
                  </a:lnTo>
                  <a:lnTo>
                    <a:pt x="238163" y="93878"/>
                  </a:lnTo>
                  <a:lnTo>
                    <a:pt x="232918" y="94399"/>
                  </a:lnTo>
                  <a:lnTo>
                    <a:pt x="223786" y="94399"/>
                  </a:lnTo>
                  <a:lnTo>
                    <a:pt x="214655" y="88303"/>
                  </a:lnTo>
                  <a:lnTo>
                    <a:pt x="213118" y="79171"/>
                  </a:lnTo>
                  <a:lnTo>
                    <a:pt x="211582" y="74612"/>
                  </a:lnTo>
                  <a:lnTo>
                    <a:pt x="211582" y="71577"/>
                  </a:lnTo>
                  <a:lnTo>
                    <a:pt x="202450" y="71577"/>
                  </a:lnTo>
                  <a:lnTo>
                    <a:pt x="200914" y="73063"/>
                  </a:lnTo>
                  <a:lnTo>
                    <a:pt x="200914" y="77635"/>
                  </a:lnTo>
                  <a:lnTo>
                    <a:pt x="201866" y="83223"/>
                  </a:lnTo>
                  <a:lnTo>
                    <a:pt x="206248" y="92506"/>
                  </a:lnTo>
                  <a:lnTo>
                    <a:pt x="216357" y="101219"/>
                  </a:lnTo>
                  <a:lnTo>
                    <a:pt x="234454" y="105067"/>
                  </a:lnTo>
                  <a:lnTo>
                    <a:pt x="246494" y="103098"/>
                  </a:lnTo>
                  <a:lnTo>
                    <a:pt x="256692" y="97269"/>
                  </a:lnTo>
                  <a:lnTo>
                    <a:pt x="258813" y="94399"/>
                  </a:lnTo>
                  <a:lnTo>
                    <a:pt x="263753" y="87718"/>
                  </a:lnTo>
                  <a:lnTo>
                    <a:pt x="266407" y="74612"/>
                  </a:lnTo>
                  <a:close/>
                </a:path>
                <a:path w="673100" h="105410">
                  <a:moveTo>
                    <a:pt x="342506" y="74612"/>
                  </a:moveTo>
                  <a:lnTo>
                    <a:pt x="340956" y="64135"/>
                  </a:lnTo>
                  <a:lnTo>
                    <a:pt x="336981" y="57086"/>
                  </a:lnTo>
                  <a:lnTo>
                    <a:pt x="331597" y="52324"/>
                  </a:lnTo>
                  <a:lnTo>
                    <a:pt x="325780" y="48704"/>
                  </a:lnTo>
                  <a:lnTo>
                    <a:pt x="330352" y="47218"/>
                  </a:lnTo>
                  <a:lnTo>
                    <a:pt x="339471" y="42659"/>
                  </a:lnTo>
                  <a:lnTo>
                    <a:pt x="339471" y="27432"/>
                  </a:lnTo>
                  <a:lnTo>
                    <a:pt x="310553" y="0"/>
                  </a:lnTo>
                  <a:lnTo>
                    <a:pt x="295516" y="3213"/>
                  </a:lnTo>
                  <a:lnTo>
                    <a:pt x="286181" y="10858"/>
                  </a:lnTo>
                  <a:lnTo>
                    <a:pt x="281419" y="19926"/>
                  </a:lnTo>
                  <a:lnTo>
                    <a:pt x="280098" y="27432"/>
                  </a:lnTo>
                  <a:lnTo>
                    <a:pt x="280098" y="31991"/>
                  </a:lnTo>
                  <a:lnTo>
                    <a:pt x="283121" y="33477"/>
                  </a:lnTo>
                  <a:lnTo>
                    <a:pt x="290766" y="33477"/>
                  </a:lnTo>
                  <a:lnTo>
                    <a:pt x="292303" y="28917"/>
                  </a:lnTo>
                  <a:lnTo>
                    <a:pt x="292303" y="27432"/>
                  </a:lnTo>
                  <a:lnTo>
                    <a:pt x="293789" y="22860"/>
                  </a:lnTo>
                  <a:lnTo>
                    <a:pt x="295325" y="10655"/>
                  </a:lnTo>
                  <a:lnTo>
                    <a:pt x="318147" y="10655"/>
                  </a:lnTo>
                  <a:lnTo>
                    <a:pt x="327279" y="15227"/>
                  </a:lnTo>
                  <a:lnTo>
                    <a:pt x="327279" y="44145"/>
                  </a:lnTo>
                  <a:lnTo>
                    <a:pt x="315112" y="45681"/>
                  </a:lnTo>
                  <a:lnTo>
                    <a:pt x="304457" y="45681"/>
                  </a:lnTo>
                  <a:lnTo>
                    <a:pt x="301421" y="47218"/>
                  </a:lnTo>
                  <a:lnTo>
                    <a:pt x="301421" y="51790"/>
                  </a:lnTo>
                  <a:lnTo>
                    <a:pt x="302920" y="54813"/>
                  </a:lnTo>
                  <a:lnTo>
                    <a:pt x="310553" y="54813"/>
                  </a:lnTo>
                  <a:lnTo>
                    <a:pt x="318135" y="55765"/>
                  </a:lnTo>
                  <a:lnTo>
                    <a:pt x="324446" y="59004"/>
                  </a:lnTo>
                  <a:lnTo>
                    <a:pt x="328752" y="65100"/>
                  </a:lnTo>
                  <a:lnTo>
                    <a:pt x="330352" y="74612"/>
                  </a:lnTo>
                  <a:lnTo>
                    <a:pt x="327672" y="85407"/>
                  </a:lnTo>
                  <a:lnTo>
                    <a:pt x="321576" y="91351"/>
                  </a:lnTo>
                  <a:lnTo>
                    <a:pt x="314921" y="93878"/>
                  </a:lnTo>
                  <a:lnTo>
                    <a:pt x="310553" y="94399"/>
                  </a:lnTo>
                  <a:lnTo>
                    <a:pt x="303580" y="93306"/>
                  </a:lnTo>
                  <a:lnTo>
                    <a:pt x="297040" y="90220"/>
                  </a:lnTo>
                  <a:lnTo>
                    <a:pt x="291909" y="85407"/>
                  </a:lnTo>
                  <a:lnTo>
                    <a:pt x="289217" y="79171"/>
                  </a:lnTo>
                  <a:lnTo>
                    <a:pt x="289217" y="71577"/>
                  </a:lnTo>
                  <a:lnTo>
                    <a:pt x="280098" y="71577"/>
                  </a:lnTo>
                  <a:lnTo>
                    <a:pt x="277063" y="73063"/>
                  </a:lnTo>
                  <a:lnTo>
                    <a:pt x="277063" y="77635"/>
                  </a:lnTo>
                  <a:lnTo>
                    <a:pt x="278003" y="83223"/>
                  </a:lnTo>
                  <a:lnTo>
                    <a:pt x="282384" y="92506"/>
                  </a:lnTo>
                  <a:lnTo>
                    <a:pt x="292468" y="101219"/>
                  </a:lnTo>
                  <a:lnTo>
                    <a:pt x="310553" y="105067"/>
                  </a:lnTo>
                  <a:lnTo>
                    <a:pt x="323240" y="103098"/>
                  </a:lnTo>
                  <a:lnTo>
                    <a:pt x="333375" y="97269"/>
                  </a:lnTo>
                  <a:lnTo>
                    <a:pt x="335381" y="94399"/>
                  </a:lnTo>
                  <a:lnTo>
                    <a:pt x="340080" y="87718"/>
                  </a:lnTo>
                  <a:lnTo>
                    <a:pt x="342506" y="74612"/>
                  </a:lnTo>
                  <a:close/>
                </a:path>
                <a:path w="673100" h="105410">
                  <a:moveTo>
                    <a:pt x="420141" y="71577"/>
                  </a:moveTo>
                  <a:lnTo>
                    <a:pt x="398957" y="39865"/>
                  </a:lnTo>
                  <a:lnTo>
                    <a:pt x="388188" y="38049"/>
                  </a:lnTo>
                  <a:lnTo>
                    <a:pt x="377532" y="38049"/>
                  </a:lnTo>
                  <a:lnTo>
                    <a:pt x="372960" y="41122"/>
                  </a:lnTo>
                  <a:lnTo>
                    <a:pt x="369887" y="44145"/>
                  </a:lnTo>
                  <a:lnTo>
                    <a:pt x="371424" y="18300"/>
                  </a:lnTo>
                  <a:lnTo>
                    <a:pt x="371424" y="13741"/>
                  </a:lnTo>
                  <a:lnTo>
                    <a:pt x="415582" y="13741"/>
                  </a:lnTo>
                  <a:lnTo>
                    <a:pt x="415582" y="6096"/>
                  </a:lnTo>
                  <a:lnTo>
                    <a:pt x="414045" y="3073"/>
                  </a:lnTo>
                  <a:lnTo>
                    <a:pt x="362292" y="3073"/>
                  </a:lnTo>
                  <a:lnTo>
                    <a:pt x="362292" y="13741"/>
                  </a:lnTo>
                  <a:lnTo>
                    <a:pt x="357733" y="51790"/>
                  </a:lnTo>
                  <a:lnTo>
                    <a:pt x="357733" y="59372"/>
                  </a:lnTo>
                  <a:lnTo>
                    <a:pt x="366864" y="59372"/>
                  </a:lnTo>
                  <a:lnTo>
                    <a:pt x="366864" y="57835"/>
                  </a:lnTo>
                  <a:lnTo>
                    <a:pt x="375983" y="48704"/>
                  </a:lnTo>
                  <a:lnTo>
                    <a:pt x="383628" y="47218"/>
                  </a:lnTo>
                  <a:lnTo>
                    <a:pt x="386651" y="47218"/>
                  </a:lnTo>
                  <a:lnTo>
                    <a:pt x="393827" y="48463"/>
                  </a:lnTo>
                  <a:lnTo>
                    <a:pt x="400735" y="52539"/>
                  </a:lnTo>
                  <a:lnTo>
                    <a:pt x="405930" y="60058"/>
                  </a:lnTo>
                  <a:lnTo>
                    <a:pt x="407987" y="71577"/>
                  </a:lnTo>
                  <a:lnTo>
                    <a:pt x="406146" y="82207"/>
                  </a:lnTo>
                  <a:lnTo>
                    <a:pt x="401320" y="89268"/>
                  </a:lnTo>
                  <a:lnTo>
                    <a:pt x="394474" y="93192"/>
                  </a:lnTo>
                  <a:lnTo>
                    <a:pt x="386651" y="94399"/>
                  </a:lnTo>
                  <a:lnTo>
                    <a:pt x="375983" y="94399"/>
                  </a:lnTo>
                  <a:lnTo>
                    <a:pt x="368401" y="88303"/>
                  </a:lnTo>
                  <a:lnTo>
                    <a:pt x="365328" y="76149"/>
                  </a:lnTo>
                  <a:lnTo>
                    <a:pt x="363829" y="74612"/>
                  </a:lnTo>
                  <a:lnTo>
                    <a:pt x="354711" y="74612"/>
                  </a:lnTo>
                  <a:lnTo>
                    <a:pt x="354711" y="79171"/>
                  </a:lnTo>
                  <a:lnTo>
                    <a:pt x="356489" y="86423"/>
                  </a:lnTo>
                  <a:lnTo>
                    <a:pt x="362115" y="94970"/>
                  </a:lnTo>
                  <a:lnTo>
                    <a:pt x="372021" y="102095"/>
                  </a:lnTo>
                  <a:lnTo>
                    <a:pt x="386651" y="105067"/>
                  </a:lnTo>
                  <a:lnTo>
                    <a:pt x="398957" y="103047"/>
                  </a:lnTo>
                  <a:lnTo>
                    <a:pt x="409676" y="96888"/>
                  </a:lnTo>
                  <a:lnTo>
                    <a:pt x="411480" y="94399"/>
                  </a:lnTo>
                  <a:lnTo>
                    <a:pt x="417258" y="86448"/>
                  </a:lnTo>
                  <a:lnTo>
                    <a:pt x="420141" y="71577"/>
                  </a:lnTo>
                  <a:close/>
                </a:path>
                <a:path w="673100" h="105410">
                  <a:moveTo>
                    <a:pt x="496239" y="50253"/>
                  </a:moveTo>
                  <a:lnTo>
                    <a:pt x="495287" y="32778"/>
                  </a:lnTo>
                  <a:lnTo>
                    <a:pt x="490918" y="16573"/>
                  </a:lnTo>
                  <a:lnTo>
                    <a:pt x="485914" y="10655"/>
                  </a:lnTo>
                  <a:lnTo>
                    <a:pt x="483984" y="8382"/>
                  </a:lnTo>
                  <a:lnTo>
                    <a:pt x="483984" y="32778"/>
                  </a:lnTo>
                  <a:lnTo>
                    <a:pt x="483870" y="35013"/>
                  </a:lnTo>
                  <a:lnTo>
                    <a:pt x="482676" y="43713"/>
                  </a:lnTo>
                  <a:lnTo>
                    <a:pt x="478548" y="51371"/>
                  </a:lnTo>
                  <a:lnTo>
                    <a:pt x="471868" y="56172"/>
                  </a:lnTo>
                  <a:lnTo>
                    <a:pt x="462762" y="57835"/>
                  </a:lnTo>
                  <a:lnTo>
                    <a:pt x="451307" y="54673"/>
                  </a:lnTo>
                  <a:lnTo>
                    <a:pt x="445427" y="47371"/>
                  </a:lnTo>
                  <a:lnTo>
                    <a:pt x="443268" y="39217"/>
                  </a:lnTo>
                  <a:lnTo>
                    <a:pt x="443039" y="35013"/>
                  </a:lnTo>
                  <a:lnTo>
                    <a:pt x="443001" y="32778"/>
                  </a:lnTo>
                  <a:lnTo>
                    <a:pt x="443268" y="28638"/>
                  </a:lnTo>
                  <a:lnTo>
                    <a:pt x="445427" y="20942"/>
                  </a:lnTo>
                  <a:lnTo>
                    <a:pt x="451307" y="13804"/>
                  </a:lnTo>
                  <a:lnTo>
                    <a:pt x="462762" y="10655"/>
                  </a:lnTo>
                  <a:lnTo>
                    <a:pt x="472516" y="12522"/>
                  </a:lnTo>
                  <a:lnTo>
                    <a:pt x="479132" y="17513"/>
                  </a:lnTo>
                  <a:lnTo>
                    <a:pt x="482892" y="24790"/>
                  </a:lnTo>
                  <a:lnTo>
                    <a:pt x="483984" y="32778"/>
                  </a:lnTo>
                  <a:lnTo>
                    <a:pt x="483984" y="8382"/>
                  </a:lnTo>
                  <a:lnTo>
                    <a:pt x="480834" y="4648"/>
                  </a:lnTo>
                  <a:lnTo>
                    <a:pt x="462762" y="0"/>
                  </a:lnTo>
                  <a:lnTo>
                    <a:pt x="450062" y="2057"/>
                  </a:lnTo>
                  <a:lnTo>
                    <a:pt x="439928" y="8382"/>
                  </a:lnTo>
                  <a:lnTo>
                    <a:pt x="433222" y="19278"/>
                  </a:lnTo>
                  <a:lnTo>
                    <a:pt x="430809" y="35013"/>
                  </a:lnTo>
                  <a:lnTo>
                    <a:pt x="434492" y="53111"/>
                  </a:lnTo>
                  <a:lnTo>
                    <a:pt x="443166" y="63195"/>
                  </a:lnTo>
                  <a:lnTo>
                    <a:pt x="453275" y="67564"/>
                  </a:lnTo>
                  <a:lnTo>
                    <a:pt x="461264" y="68503"/>
                  </a:lnTo>
                  <a:lnTo>
                    <a:pt x="464388" y="68326"/>
                  </a:lnTo>
                  <a:lnTo>
                    <a:pt x="470369" y="66992"/>
                  </a:lnTo>
                  <a:lnTo>
                    <a:pt x="477507" y="63385"/>
                  </a:lnTo>
                  <a:lnTo>
                    <a:pt x="482688" y="57835"/>
                  </a:lnTo>
                  <a:lnTo>
                    <a:pt x="484085" y="56349"/>
                  </a:lnTo>
                  <a:lnTo>
                    <a:pt x="483717" y="65506"/>
                  </a:lnTo>
                  <a:lnTo>
                    <a:pt x="481228" y="78232"/>
                  </a:lnTo>
                  <a:lnTo>
                    <a:pt x="474446" y="89522"/>
                  </a:lnTo>
                  <a:lnTo>
                    <a:pt x="461264" y="94399"/>
                  </a:lnTo>
                  <a:lnTo>
                    <a:pt x="449059" y="94399"/>
                  </a:lnTo>
                  <a:lnTo>
                    <a:pt x="446036" y="86766"/>
                  </a:lnTo>
                  <a:lnTo>
                    <a:pt x="444500" y="82194"/>
                  </a:lnTo>
                  <a:lnTo>
                    <a:pt x="444500" y="80708"/>
                  </a:lnTo>
                  <a:lnTo>
                    <a:pt x="442963" y="77635"/>
                  </a:lnTo>
                  <a:lnTo>
                    <a:pt x="436905" y="77635"/>
                  </a:lnTo>
                  <a:lnTo>
                    <a:pt x="432346" y="79171"/>
                  </a:lnTo>
                  <a:lnTo>
                    <a:pt x="432346" y="83731"/>
                  </a:lnTo>
                  <a:lnTo>
                    <a:pt x="434073" y="89649"/>
                  </a:lnTo>
                  <a:lnTo>
                    <a:pt x="439381" y="96697"/>
                  </a:lnTo>
                  <a:lnTo>
                    <a:pt x="448386" y="102603"/>
                  </a:lnTo>
                  <a:lnTo>
                    <a:pt x="461264" y="105067"/>
                  </a:lnTo>
                  <a:lnTo>
                    <a:pt x="469569" y="104241"/>
                  </a:lnTo>
                  <a:lnTo>
                    <a:pt x="476453" y="101841"/>
                  </a:lnTo>
                  <a:lnTo>
                    <a:pt x="482206" y="98005"/>
                  </a:lnTo>
                  <a:lnTo>
                    <a:pt x="485635" y="94399"/>
                  </a:lnTo>
                  <a:lnTo>
                    <a:pt x="487108" y="92862"/>
                  </a:lnTo>
                  <a:lnTo>
                    <a:pt x="490461" y="87490"/>
                  </a:lnTo>
                  <a:lnTo>
                    <a:pt x="493382" y="79540"/>
                  </a:lnTo>
                  <a:lnTo>
                    <a:pt x="495452" y="67614"/>
                  </a:lnTo>
                  <a:lnTo>
                    <a:pt x="495960" y="56349"/>
                  </a:lnTo>
                  <a:lnTo>
                    <a:pt x="496239" y="50253"/>
                  </a:lnTo>
                  <a:close/>
                </a:path>
                <a:path w="673100" h="105410">
                  <a:moveTo>
                    <a:pt x="544957" y="63944"/>
                  </a:moveTo>
                  <a:lnTo>
                    <a:pt x="543471" y="60909"/>
                  </a:lnTo>
                  <a:lnTo>
                    <a:pt x="508444" y="60909"/>
                  </a:lnTo>
                  <a:lnTo>
                    <a:pt x="506907" y="63944"/>
                  </a:lnTo>
                  <a:lnTo>
                    <a:pt x="506907" y="68503"/>
                  </a:lnTo>
                  <a:lnTo>
                    <a:pt x="508444" y="71577"/>
                  </a:lnTo>
                  <a:lnTo>
                    <a:pt x="543471" y="71577"/>
                  </a:lnTo>
                  <a:lnTo>
                    <a:pt x="544957" y="66967"/>
                  </a:lnTo>
                  <a:lnTo>
                    <a:pt x="544957" y="63944"/>
                  </a:lnTo>
                  <a:close/>
                </a:path>
                <a:path w="673100" h="105410">
                  <a:moveTo>
                    <a:pt x="621055" y="68503"/>
                  </a:moveTo>
                  <a:lnTo>
                    <a:pt x="608901" y="68503"/>
                  </a:lnTo>
                  <a:lnTo>
                    <a:pt x="608901" y="15227"/>
                  </a:lnTo>
                  <a:lnTo>
                    <a:pt x="608901" y="6096"/>
                  </a:lnTo>
                  <a:lnTo>
                    <a:pt x="605878" y="0"/>
                  </a:lnTo>
                  <a:lnTo>
                    <a:pt x="596747" y="0"/>
                  </a:lnTo>
                  <a:lnTo>
                    <a:pt x="596747" y="15227"/>
                  </a:lnTo>
                  <a:lnTo>
                    <a:pt x="596747" y="68503"/>
                  </a:lnTo>
                  <a:lnTo>
                    <a:pt x="563219" y="68503"/>
                  </a:lnTo>
                  <a:lnTo>
                    <a:pt x="563219" y="65481"/>
                  </a:lnTo>
                  <a:lnTo>
                    <a:pt x="564756" y="65481"/>
                  </a:lnTo>
                  <a:lnTo>
                    <a:pt x="592137" y="16764"/>
                  </a:lnTo>
                  <a:lnTo>
                    <a:pt x="592137" y="15227"/>
                  </a:lnTo>
                  <a:lnTo>
                    <a:pt x="596747" y="15227"/>
                  </a:lnTo>
                  <a:lnTo>
                    <a:pt x="596747" y="0"/>
                  </a:lnTo>
                  <a:lnTo>
                    <a:pt x="592137" y="0"/>
                  </a:lnTo>
                  <a:lnTo>
                    <a:pt x="555625" y="60909"/>
                  </a:lnTo>
                  <a:lnTo>
                    <a:pt x="554088" y="65481"/>
                  </a:lnTo>
                  <a:lnTo>
                    <a:pt x="554088" y="74612"/>
                  </a:lnTo>
                  <a:lnTo>
                    <a:pt x="557161" y="79171"/>
                  </a:lnTo>
                  <a:lnTo>
                    <a:pt x="596747" y="79171"/>
                  </a:lnTo>
                  <a:lnTo>
                    <a:pt x="596747" y="103530"/>
                  </a:lnTo>
                  <a:lnTo>
                    <a:pt x="598233" y="105067"/>
                  </a:lnTo>
                  <a:lnTo>
                    <a:pt x="605878" y="105067"/>
                  </a:lnTo>
                  <a:lnTo>
                    <a:pt x="608901" y="103530"/>
                  </a:lnTo>
                  <a:lnTo>
                    <a:pt x="608901" y="79171"/>
                  </a:lnTo>
                  <a:lnTo>
                    <a:pt x="621055" y="79171"/>
                  </a:lnTo>
                  <a:lnTo>
                    <a:pt x="621055" y="68503"/>
                  </a:lnTo>
                  <a:close/>
                </a:path>
                <a:path w="673100" h="105410">
                  <a:moveTo>
                    <a:pt x="672846" y="1536"/>
                  </a:moveTo>
                  <a:lnTo>
                    <a:pt x="669772" y="0"/>
                  </a:lnTo>
                  <a:lnTo>
                    <a:pt x="663727" y="0"/>
                  </a:lnTo>
                  <a:lnTo>
                    <a:pt x="662190" y="3073"/>
                  </a:lnTo>
                  <a:lnTo>
                    <a:pt x="662190" y="4559"/>
                  </a:lnTo>
                  <a:lnTo>
                    <a:pt x="659155" y="12192"/>
                  </a:lnTo>
                  <a:lnTo>
                    <a:pt x="656082" y="18300"/>
                  </a:lnTo>
                  <a:lnTo>
                    <a:pt x="645414" y="19786"/>
                  </a:lnTo>
                  <a:lnTo>
                    <a:pt x="637832" y="21323"/>
                  </a:lnTo>
                  <a:lnTo>
                    <a:pt x="636295" y="21323"/>
                  </a:lnTo>
                  <a:lnTo>
                    <a:pt x="636295" y="28917"/>
                  </a:lnTo>
                  <a:lnTo>
                    <a:pt x="639368" y="30454"/>
                  </a:lnTo>
                  <a:lnTo>
                    <a:pt x="660654" y="30454"/>
                  </a:lnTo>
                  <a:lnTo>
                    <a:pt x="660654" y="103530"/>
                  </a:lnTo>
                  <a:lnTo>
                    <a:pt x="662190" y="105067"/>
                  </a:lnTo>
                  <a:lnTo>
                    <a:pt x="672846" y="105067"/>
                  </a:lnTo>
                  <a:lnTo>
                    <a:pt x="672846" y="1536"/>
                  </a:lnTo>
                  <a:close/>
                </a:path>
              </a:pathLst>
            </a:custGeom>
            <a:solidFill>
              <a:srgbClr val="4D4D4F"/>
            </a:solidFill>
          </p:spPr>
          <p:txBody>
            <a:bodyPr wrap="square" lIns="0" tIns="0" rIns="0" bIns="0" rtlCol="0"/>
            <a:lstStyle/>
            <a:p>
              <a:endParaRPr/>
            </a:p>
          </p:txBody>
        </p:sp>
        <p:pic>
          <p:nvPicPr>
            <p:cNvPr id="16" name="object 16"/>
            <p:cNvPicPr/>
            <p:nvPr/>
          </p:nvPicPr>
          <p:blipFill>
            <a:blip r:embed="rId9" cstate="print"/>
            <a:stretch>
              <a:fillRect/>
            </a:stretch>
          </p:blipFill>
          <p:spPr>
            <a:xfrm>
              <a:off x="2485872" y="2167191"/>
              <a:ext cx="118719" cy="105067"/>
            </a:xfrm>
            <a:prstGeom prst="rect">
              <a:avLst/>
            </a:prstGeom>
          </p:spPr>
        </p:pic>
      </p:grpSp>
      <p:pic>
        <p:nvPicPr>
          <p:cNvPr id="17" name="object 17"/>
          <p:cNvPicPr/>
          <p:nvPr/>
        </p:nvPicPr>
        <p:blipFill>
          <a:blip r:embed="rId10" cstate="print"/>
          <a:stretch>
            <a:fillRect/>
          </a:stretch>
        </p:blipFill>
        <p:spPr>
          <a:xfrm>
            <a:off x="1035151" y="2608655"/>
            <a:ext cx="88252" cy="89801"/>
          </a:xfrm>
          <a:prstGeom prst="rect">
            <a:avLst/>
          </a:prstGeom>
        </p:spPr>
      </p:pic>
      <p:pic>
        <p:nvPicPr>
          <p:cNvPr id="18" name="object 18"/>
          <p:cNvPicPr/>
          <p:nvPr/>
        </p:nvPicPr>
        <p:blipFill>
          <a:blip r:embed="rId11" cstate="print"/>
          <a:stretch>
            <a:fillRect/>
          </a:stretch>
        </p:blipFill>
        <p:spPr>
          <a:xfrm>
            <a:off x="1271092" y="2593428"/>
            <a:ext cx="2181377" cy="120256"/>
          </a:xfrm>
          <a:prstGeom prst="rect">
            <a:avLst/>
          </a:prstGeom>
        </p:spPr>
      </p:pic>
      <p:pic>
        <p:nvPicPr>
          <p:cNvPr id="19" name="object 19"/>
          <p:cNvPicPr/>
          <p:nvPr/>
        </p:nvPicPr>
        <p:blipFill>
          <a:blip r:embed="rId12" cstate="print"/>
          <a:stretch>
            <a:fillRect/>
          </a:stretch>
        </p:blipFill>
        <p:spPr>
          <a:xfrm>
            <a:off x="3537737" y="2594965"/>
            <a:ext cx="2059635" cy="118719"/>
          </a:xfrm>
          <a:prstGeom prst="rect">
            <a:avLst/>
          </a:prstGeom>
        </p:spPr>
      </p:pic>
      <p:sp>
        <p:nvSpPr>
          <p:cNvPr id="20" name="object 20"/>
          <p:cNvSpPr/>
          <p:nvPr/>
        </p:nvSpPr>
        <p:spPr>
          <a:xfrm>
            <a:off x="892022" y="3024238"/>
            <a:ext cx="123825" cy="123825"/>
          </a:xfrm>
          <a:custGeom>
            <a:avLst/>
            <a:gdLst/>
            <a:ahLst/>
            <a:cxnLst/>
            <a:rect l="l" t="t" r="r" b="b"/>
            <a:pathLst>
              <a:path w="123825" h="123825">
                <a:moveTo>
                  <a:pt x="60921" y="123278"/>
                </a:moveTo>
                <a:lnTo>
                  <a:pt x="0" y="60871"/>
                </a:lnTo>
                <a:lnTo>
                  <a:pt x="60921" y="0"/>
                </a:lnTo>
                <a:lnTo>
                  <a:pt x="123329" y="60871"/>
                </a:lnTo>
                <a:lnTo>
                  <a:pt x="60921" y="123278"/>
                </a:lnTo>
                <a:close/>
              </a:path>
            </a:pathLst>
          </a:custGeom>
          <a:solidFill>
            <a:srgbClr val="4D4D4F"/>
          </a:solidFill>
        </p:spPr>
        <p:txBody>
          <a:bodyPr wrap="square" lIns="0" tIns="0" rIns="0" bIns="0" rtlCol="0"/>
          <a:lstStyle/>
          <a:p>
            <a:endParaRPr/>
          </a:p>
        </p:txBody>
      </p:sp>
      <p:pic>
        <p:nvPicPr>
          <p:cNvPr id="21" name="object 21"/>
          <p:cNvPicPr/>
          <p:nvPr/>
        </p:nvPicPr>
        <p:blipFill>
          <a:blip r:embed="rId13" cstate="print"/>
          <a:stretch>
            <a:fillRect/>
          </a:stretch>
        </p:blipFill>
        <p:spPr>
          <a:xfrm>
            <a:off x="1156944" y="3024238"/>
            <a:ext cx="1240624" cy="120256"/>
          </a:xfrm>
          <a:prstGeom prst="rect">
            <a:avLst/>
          </a:prstGeom>
        </p:spPr>
      </p:pic>
      <p:pic>
        <p:nvPicPr>
          <p:cNvPr id="22" name="object 22"/>
          <p:cNvPicPr/>
          <p:nvPr/>
        </p:nvPicPr>
        <p:blipFill>
          <a:blip r:embed="rId14" cstate="print"/>
          <a:stretch>
            <a:fillRect/>
          </a:stretch>
        </p:blipFill>
        <p:spPr>
          <a:xfrm>
            <a:off x="1033614" y="3240379"/>
            <a:ext cx="1415694" cy="120256"/>
          </a:xfrm>
          <a:prstGeom prst="rect">
            <a:avLst/>
          </a:prstGeom>
        </p:spPr>
      </p:pic>
      <p:pic>
        <p:nvPicPr>
          <p:cNvPr id="23" name="object 23"/>
          <p:cNvPicPr/>
          <p:nvPr/>
        </p:nvPicPr>
        <p:blipFill>
          <a:blip r:embed="rId15" cstate="print"/>
          <a:stretch>
            <a:fillRect/>
          </a:stretch>
        </p:blipFill>
        <p:spPr>
          <a:xfrm>
            <a:off x="2534539" y="3240379"/>
            <a:ext cx="1934819" cy="120256"/>
          </a:xfrm>
          <a:prstGeom prst="rect">
            <a:avLst/>
          </a:prstGeom>
        </p:spPr>
      </p:pic>
      <p:pic>
        <p:nvPicPr>
          <p:cNvPr id="24" name="object 24"/>
          <p:cNvPicPr/>
          <p:nvPr/>
        </p:nvPicPr>
        <p:blipFill>
          <a:blip r:embed="rId16" cstate="print"/>
          <a:stretch>
            <a:fillRect/>
          </a:stretch>
        </p:blipFill>
        <p:spPr>
          <a:xfrm>
            <a:off x="4553102" y="3241928"/>
            <a:ext cx="1376108" cy="118706"/>
          </a:xfrm>
          <a:prstGeom prst="rect">
            <a:avLst/>
          </a:prstGeom>
        </p:spPr>
      </p:pic>
      <p:pic>
        <p:nvPicPr>
          <p:cNvPr id="25" name="object 25"/>
          <p:cNvPicPr/>
          <p:nvPr/>
        </p:nvPicPr>
        <p:blipFill>
          <a:blip r:embed="rId17" cstate="print"/>
          <a:stretch>
            <a:fillRect/>
          </a:stretch>
        </p:blipFill>
        <p:spPr>
          <a:xfrm>
            <a:off x="5990082" y="3241928"/>
            <a:ext cx="828128" cy="118706"/>
          </a:xfrm>
          <a:prstGeom prst="rect">
            <a:avLst/>
          </a:prstGeom>
        </p:spPr>
      </p:pic>
      <p:pic>
        <p:nvPicPr>
          <p:cNvPr id="26" name="object 26"/>
          <p:cNvPicPr/>
          <p:nvPr/>
        </p:nvPicPr>
        <p:blipFill>
          <a:blip r:embed="rId18" cstate="print"/>
          <a:stretch>
            <a:fillRect/>
          </a:stretch>
        </p:blipFill>
        <p:spPr>
          <a:xfrm>
            <a:off x="895096" y="3456584"/>
            <a:ext cx="1429397" cy="120256"/>
          </a:xfrm>
          <a:prstGeom prst="rect">
            <a:avLst/>
          </a:prstGeom>
        </p:spPr>
      </p:pic>
      <p:pic>
        <p:nvPicPr>
          <p:cNvPr id="27" name="object 27"/>
          <p:cNvPicPr/>
          <p:nvPr/>
        </p:nvPicPr>
        <p:blipFill>
          <a:blip r:embed="rId19" cstate="print"/>
          <a:stretch>
            <a:fillRect/>
          </a:stretch>
        </p:blipFill>
        <p:spPr>
          <a:xfrm>
            <a:off x="1022946" y="3891901"/>
            <a:ext cx="114198" cy="112661"/>
          </a:xfrm>
          <a:prstGeom prst="rect">
            <a:avLst/>
          </a:prstGeom>
        </p:spPr>
      </p:pic>
      <p:pic>
        <p:nvPicPr>
          <p:cNvPr id="28" name="object 28"/>
          <p:cNvPicPr/>
          <p:nvPr/>
        </p:nvPicPr>
        <p:blipFill>
          <a:blip r:embed="rId20" cstate="print"/>
          <a:stretch>
            <a:fillRect/>
          </a:stretch>
        </p:blipFill>
        <p:spPr>
          <a:xfrm>
            <a:off x="1287805" y="3888879"/>
            <a:ext cx="3374885" cy="119240"/>
          </a:xfrm>
          <a:prstGeom prst="rect">
            <a:avLst/>
          </a:prstGeom>
        </p:spPr>
      </p:pic>
      <p:pic>
        <p:nvPicPr>
          <p:cNvPr id="29" name="object 29"/>
          <p:cNvPicPr/>
          <p:nvPr/>
        </p:nvPicPr>
        <p:blipFill>
          <a:blip r:embed="rId21" cstate="print"/>
          <a:stretch>
            <a:fillRect/>
          </a:stretch>
        </p:blipFill>
        <p:spPr>
          <a:xfrm>
            <a:off x="1351762" y="4103534"/>
            <a:ext cx="4242536" cy="120256"/>
          </a:xfrm>
          <a:prstGeom prst="rect">
            <a:avLst/>
          </a:prstGeom>
        </p:spPr>
      </p:pic>
      <p:pic>
        <p:nvPicPr>
          <p:cNvPr id="30" name="object 30"/>
          <p:cNvPicPr/>
          <p:nvPr/>
        </p:nvPicPr>
        <p:blipFill>
          <a:blip r:embed="rId22" cstate="print"/>
          <a:stretch>
            <a:fillRect/>
          </a:stretch>
        </p:blipFill>
        <p:spPr>
          <a:xfrm>
            <a:off x="5681065" y="4105020"/>
            <a:ext cx="1131049" cy="117233"/>
          </a:xfrm>
          <a:prstGeom prst="rect">
            <a:avLst/>
          </a:prstGeom>
        </p:spPr>
      </p:pic>
      <p:pic>
        <p:nvPicPr>
          <p:cNvPr id="31" name="object 31"/>
          <p:cNvPicPr/>
          <p:nvPr/>
        </p:nvPicPr>
        <p:blipFill>
          <a:blip r:embed="rId23" cstate="print"/>
          <a:stretch>
            <a:fillRect/>
          </a:stretch>
        </p:blipFill>
        <p:spPr>
          <a:xfrm>
            <a:off x="1228471" y="4319689"/>
            <a:ext cx="2554338" cy="118960"/>
          </a:xfrm>
          <a:prstGeom prst="rect">
            <a:avLst/>
          </a:prstGeom>
        </p:spPr>
      </p:pic>
      <p:pic>
        <p:nvPicPr>
          <p:cNvPr id="32" name="object 32"/>
          <p:cNvPicPr/>
          <p:nvPr/>
        </p:nvPicPr>
        <p:blipFill>
          <a:blip r:embed="rId24" cstate="print"/>
          <a:stretch>
            <a:fillRect/>
          </a:stretch>
        </p:blipFill>
        <p:spPr>
          <a:xfrm>
            <a:off x="3868039" y="4321225"/>
            <a:ext cx="243586" cy="117170"/>
          </a:xfrm>
          <a:prstGeom prst="rect">
            <a:avLst/>
          </a:prstGeom>
        </p:spPr>
      </p:pic>
      <p:sp>
        <p:nvSpPr>
          <p:cNvPr id="33" name="object 33"/>
          <p:cNvSpPr/>
          <p:nvPr/>
        </p:nvSpPr>
        <p:spPr>
          <a:xfrm>
            <a:off x="4166438" y="4368406"/>
            <a:ext cx="22860" cy="22860"/>
          </a:xfrm>
          <a:custGeom>
            <a:avLst/>
            <a:gdLst/>
            <a:ahLst/>
            <a:cxnLst/>
            <a:rect l="l" t="t" r="r" b="b"/>
            <a:pathLst>
              <a:path w="22860" h="22860">
                <a:moveTo>
                  <a:pt x="18262" y="22821"/>
                </a:moveTo>
                <a:lnTo>
                  <a:pt x="6057" y="22821"/>
                </a:lnTo>
                <a:lnTo>
                  <a:pt x="0" y="18249"/>
                </a:lnTo>
                <a:lnTo>
                  <a:pt x="0" y="4559"/>
                </a:lnTo>
                <a:lnTo>
                  <a:pt x="6057" y="0"/>
                </a:lnTo>
                <a:lnTo>
                  <a:pt x="18262" y="0"/>
                </a:lnTo>
                <a:lnTo>
                  <a:pt x="22821" y="4559"/>
                </a:lnTo>
                <a:lnTo>
                  <a:pt x="22821" y="16713"/>
                </a:lnTo>
                <a:lnTo>
                  <a:pt x="18262" y="22821"/>
                </a:lnTo>
                <a:close/>
              </a:path>
            </a:pathLst>
          </a:custGeom>
          <a:solidFill>
            <a:srgbClr val="4D4D4F"/>
          </a:solidFill>
        </p:spPr>
        <p:txBody>
          <a:bodyPr wrap="square" lIns="0" tIns="0" rIns="0" bIns="0" rtlCol="0"/>
          <a:lstStyle/>
          <a:p>
            <a:endParaRPr/>
          </a:p>
        </p:txBody>
      </p:sp>
      <p:pic>
        <p:nvPicPr>
          <p:cNvPr id="34" name="object 34"/>
          <p:cNvPicPr/>
          <p:nvPr/>
        </p:nvPicPr>
        <p:blipFill>
          <a:blip r:embed="rId25" cstate="print"/>
          <a:stretch>
            <a:fillRect/>
          </a:stretch>
        </p:blipFill>
        <p:spPr>
          <a:xfrm>
            <a:off x="4244085" y="4321225"/>
            <a:ext cx="243522" cy="117170"/>
          </a:xfrm>
          <a:prstGeom prst="rect">
            <a:avLst/>
          </a:prstGeom>
        </p:spPr>
      </p:pic>
      <p:sp>
        <p:nvSpPr>
          <p:cNvPr id="35" name="object 35"/>
          <p:cNvSpPr/>
          <p:nvPr/>
        </p:nvSpPr>
        <p:spPr>
          <a:xfrm>
            <a:off x="4543971" y="4368406"/>
            <a:ext cx="22860" cy="22860"/>
          </a:xfrm>
          <a:custGeom>
            <a:avLst/>
            <a:gdLst/>
            <a:ahLst/>
            <a:cxnLst/>
            <a:rect l="l" t="t" r="r" b="b"/>
            <a:pathLst>
              <a:path w="22860" h="22860">
                <a:moveTo>
                  <a:pt x="18249" y="22821"/>
                </a:moveTo>
                <a:lnTo>
                  <a:pt x="6057" y="22821"/>
                </a:lnTo>
                <a:lnTo>
                  <a:pt x="0" y="18249"/>
                </a:lnTo>
                <a:lnTo>
                  <a:pt x="0" y="4559"/>
                </a:lnTo>
                <a:lnTo>
                  <a:pt x="6057" y="0"/>
                </a:lnTo>
                <a:lnTo>
                  <a:pt x="18249" y="0"/>
                </a:lnTo>
                <a:lnTo>
                  <a:pt x="22821" y="4559"/>
                </a:lnTo>
                <a:lnTo>
                  <a:pt x="22821" y="16713"/>
                </a:lnTo>
                <a:lnTo>
                  <a:pt x="18249" y="22821"/>
                </a:lnTo>
                <a:close/>
              </a:path>
            </a:pathLst>
          </a:custGeom>
          <a:solidFill>
            <a:srgbClr val="4D4D4F"/>
          </a:solidFill>
        </p:spPr>
        <p:txBody>
          <a:bodyPr wrap="square" lIns="0" tIns="0" rIns="0" bIns="0" rtlCol="0"/>
          <a:lstStyle/>
          <a:p>
            <a:endParaRPr/>
          </a:p>
        </p:txBody>
      </p:sp>
      <p:sp>
        <p:nvSpPr>
          <p:cNvPr id="36" name="object 36"/>
          <p:cNvSpPr/>
          <p:nvPr/>
        </p:nvSpPr>
        <p:spPr>
          <a:xfrm>
            <a:off x="4623092" y="4319688"/>
            <a:ext cx="741680" cy="118745"/>
          </a:xfrm>
          <a:custGeom>
            <a:avLst/>
            <a:gdLst/>
            <a:ahLst/>
            <a:cxnLst/>
            <a:rect l="l" t="t" r="r" b="b"/>
            <a:pathLst>
              <a:path w="741679" h="118745">
                <a:moveTo>
                  <a:pt x="65493" y="13690"/>
                </a:moveTo>
                <a:lnTo>
                  <a:pt x="62420" y="9131"/>
                </a:lnTo>
                <a:lnTo>
                  <a:pt x="59385" y="6096"/>
                </a:lnTo>
                <a:lnTo>
                  <a:pt x="57848" y="1536"/>
                </a:lnTo>
                <a:lnTo>
                  <a:pt x="56362" y="0"/>
                </a:lnTo>
                <a:lnTo>
                  <a:pt x="51752" y="0"/>
                </a:lnTo>
                <a:lnTo>
                  <a:pt x="48717" y="1536"/>
                </a:lnTo>
                <a:lnTo>
                  <a:pt x="48717" y="6096"/>
                </a:lnTo>
                <a:lnTo>
                  <a:pt x="51752" y="13690"/>
                </a:lnTo>
                <a:lnTo>
                  <a:pt x="56362" y="21285"/>
                </a:lnTo>
                <a:lnTo>
                  <a:pt x="60921" y="21285"/>
                </a:lnTo>
                <a:lnTo>
                  <a:pt x="65493" y="19786"/>
                </a:lnTo>
                <a:lnTo>
                  <a:pt x="65493" y="13690"/>
                </a:lnTo>
                <a:close/>
              </a:path>
              <a:path w="741679" h="118745">
                <a:moveTo>
                  <a:pt x="112674" y="22821"/>
                </a:moveTo>
                <a:lnTo>
                  <a:pt x="94411" y="22821"/>
                </a:lnTo>
                <a:lnTo>
                  <a:pt x="97434" y="18249"/>
                </a:lnTo>
                <a:lnTo>
                  <a:pt x="102006" y="9131"/>
                </a:lnTo>
                <a:lnTo>
                  <a:pt x="102006" y="3022"/>
                </a:lnTo>
                <a:lnTo>
                  <a:pt x="98971" y="1536"/>
                </a:lnTo>
                <a:lnTo>
                  <a:pt x="94411" y="1536"/>
                </a:lnTo>
                <a:lnTo>
                  <a:pt x="92875" y="3022"/>
                </a:lnTo>
                <a:lnTo>
                  <a:pt x="89852" y="9131"/>
                </a:lnTo>
                <a:lnTo>
                  <a:pt x="88315" y="13690"/>
                </a:lnTo>
                <a:lnTo>
                  <a:pt x="86766" y="16713"/>
                </a:lnTo>
                <a:lnTo>
                  <a:pt x="83743" y="22821"/>
                </a:lnTo>
                <a:lnTo>
                  <a:pt x="27444" y="22821"/>
                </a:lnTo>
                <a:lnTo>
                  <a:pt x="30467" y="21285"/>
                </a:lnTo>
                <a:lnTo>
                  <a:pt x="32004" y="19786"/>
                </a:lnTo>
                <a:lnTo>
                  <a:pt x="32004" y="15227"/>
                </a:lnTo>
                <a:lnTo>
                  <a:pt x="28930" y="10668"/>
                </a:lnTo>
                <a:lnTo>
                  <a:pt x="27444" y="7581"/>
                </a:lnTo>
                <a:lnTo>
                  <a:pt x="24358" y="3022"/>
                </a:lnTo>
                <a:lnTo>
                  <a:pt x="22821" y="1536"/>
                </a:lnTo>
                <a:lnTo>
                  <a:pt x="16776" y="1536"/>
                </a:lnTo>
                <a:lnTo>
                  <a:pt x="13703" y="3022"/>
                </a:lnTo>
                <a:lnTo>
                  <a:pt x="13703" y="7581"/>
                </a:lnTo>
                <a:lnTo>
                  <a:pt x="16776" y="10668"/>
                </a:lnTo>
                <a:lnTo>
                  <a:pt x="18262" y="15227"/>
                </a:lnTo>
                <a:lnTo>
                  <a:pt x="19799" y="15227"/>
                </a:lnTo>
                <a:lnTo>
                  <a:pt x="22821" y="21285"/>
                </a:lnTo>
                <a:lnTo>
                  <a:pt x="24358" y="22821"/>
                </a:lnTo>
                <a:lnTo>
                  <a:pt x="7645" y="22821"/>
                </a:lnTo>
                <a:lnTo>
                  <a:pt x="3086" y="25895"/>
                </a:lnTo>
                <a:lnTo>
                  <a:pt x="3086" y="50203"/>
                </a:lnTo>
                <a:lnTo>
                  <a:pt x="4572" y="51739"/>
                </a:lnTo>
                <a:lnTo>
                  <a:pt x="13703" y="51739"/>
                </a:lnTo>
                <a:lnTo>
                  <a:pt x="13703" y="33489"/>
                </a:lnTo>
                <a:lnTo>
                  <a:pt x="15240" y="30454"/>
                </a:lnTo>
                <a:lnTo>
                  <a:pt x="100469" y="30454"/>
                </a:lnTo>
                <a:lnTo>
                  <a:pt x="102006" y="33489"/>
                </a:lnTo>
                <a:lnTo>
                  <a:pt x="102006" y="48717"/>
                </a:lnTo>
                <a:lnTo>
                  <a:pt x="103543" y="50203"/>
                </a:lnTo>
                <a:lnTo>
                  <a:pt x="112674" y="50203"/>
                </a:lnTo>
                <a:lnTo>
                  <a:pt x="112674" y="30454"/>
                </a:lnTo>
                <a:lnTo>
                  <a:pt x="112674" y="22821"/>
                </a:lnTo>
                <a:close/>
              </a:path>
              <a:path w="741679" h="118745">
                <a:moveTo>
                  <a:pt x="117233" y="74561"/>
                </a:moveTo>
                <a:lnTo>
                  <a:pt x="63957" y="74561"/>
                </a:lnTo>
                <a:lnTo>
                  <a:pt x="63957" y="71539"/>
                </a:lnTo>
                <a:lnTo>
                  <a:pt x="76111" y="65430"/>
                </a:lnTo>
                <a:lnTo>
                  <a:pt x="82207" y="60871"/>
                </a:lnTo>
                <a:lnTo>
                  <a:pt x="89852" y="57848"/>
                </a:lnTo>
                <a:lnTo>
                  <a:pt x="92875" y="54813"/>
                </a:lnTo>
                <a:lnTo>
                  <a:pt x="92875" y="42608"/>
                </a:lnTo>
                <a:lnTo>
                  <a:pt x="21336" y="42608"/>
                </a:lnTo>
                <a:lnTo>
                  <a:pt x="19799" y="44145"/>
                </a:lnTo>
                <a:lnTo>
                  <a:pt x="19799" y="51739"/>
                </a:lnTo>
                <a:lnTo>
                  <a:pt x="77647" y="51739"/>
                </a:lnTo>
                <a:lnTo>
                  <a:pt x="77647" y="54813"/>
                </a:lnTo>
                <a:lnTo>
                  <a:pt x="59385" y="63944"/>
                </a:lnTo>
                <a:lnTo>
                  <a:pt x="54825" y="63944"/>
                </a:lnTo>
                <a:lnTo>
                  <a:pt x="53289" y="65430"/>
                </a:lnTo>
                <a:lnTo>
                  <a:pt x="53289" y="74561"/>
                </a:lnTo>
                <a:lnTo>
                  <a:pt x="0" y="74561"/>
                </a:lnTo>
                <a:lnTo>
                  <a:pt x="0" y="83743"/>
                </a:lnTo>
                <a:lnTo>
                  <a:pt x="53289" y="83743"/>
                </a:lnTo>
                <a:lnTo>
                  <a:pt x="53289" y="106553"/>
                </a:lnTo>
                <a:lnTo>
                  <a:pt x="28930" y="106553"/>
                </a:lnTo>
                <a:lnTo>
                  <a:pt x="28930" y="114147"/>
                </a:lnTo>
                <a:lnTo>
                  <a:pt x="32004" y="117221"/>
                </a:lnTo>
                <a:lnTo>
                  <a:pt x="60921" y="117221"/>
                </a:lnTo>
                <a:lnTo>
                  <a:pt x="63957" y="114147"/>
                </a:lnTo>
                <a:lnTo>
                  <a:pt x="63957" y="83743"/>
                </a:lnTo>
                <a:lnTo>
                  <a:pt x="117233" y="83743"/>
                </a:lnTo>
                <a:lnTo>
                  <a:pt x="117233" y="74561"/>
                </a:lnTo>
                <a:close/>
              </a:path>
              <a:path w="741679" h="118745">
                <a:moveTo>
                  <a:pt x="243586" y="105016"/>
                </a:moveTo>
                <a:lnTo>
                  <a:pt x="188772" y="105016"/>
                </a:lnTo>
                <a:lnTo>
                  <a:pt x="188772" y="74561"/>
                </a:lnTo>
                <a:lnTo>
                  <a:pt x="234454" y="74561"/>
                </a:lnTo>
                <a:lnTo>
                  <a:pt x="234454" y="63944"/>
                </a:lnTo>
                <a:lnTo>
                  <a:pt x="188772" y="63944"/>
                </a:lnTo>
                <a:lnTo>
                  <a:pt x="188772" y="36512"/>
                </a:lnTo>
                <a:lnTo>
                  <a:pt x="239026" y="36512"/>
                </a:lnTo>
                <a:lnTo>
                  <a:pt x="239026" y="27381"/>
                </a:lnTo>
                <a:lnTo>
                  <a:pt x="188772" y="27381"/>
                </a:lnTo>
                <a:lnTo>
                  <a:pt x="188772" y="1536"/>
                </a:lnTo>
                <a:lnTo>
                  <a:pt x="178104" y="1536"/>
                </a:lnTo>
                <a:lnTo>
                  <a:pt x="178104" y="27381"/>
                </a:lnTo>
                <a:lnTo>
                  <a:pt x="153746" y="27381"/>
                </a:lnTo>
                <a:lnTo>
                  <a:pt x="153746" y="24358"/>
                </a:lnTo>
                <a:lnTo>
                  <a:pt x="159842" y="13690"/>
                </a:lnTo>
                <a:lnTo>
                  <a:pt x="159842" y="6096"/>
                </a:lnTo>
                <a:lnTo>
                  <a:pt x="149186" y="6096"/>
                </a:lnTo>
                <a:lnTo>
                  <a:pt x="149186" y="7581"/>
                </a:lnTo>
                <a:lnTo>
                  <a:pt x="147688" y="9131"/>
                </a:lnTo>
                <a:lnTo>
                  <a:pt x="127901" y="50203"/>
                </a:lnTo>
                <a:lnTo>
                  <a:pt x="126365" y="51739"/>
                </a:lnTo>
                <a:lnTo>
                  <a:pt x="126365" y="56299"/>
                </a:lnTo>
                <a:lnTo>
                  <a:pt x="129387" y="59385"/>
                </a:lnTo>
                <a:lnTo>
                  <a:pt x="133946" y="59385"/>
                </a:lnTo>
                <a:lnTo>
                  <a:pt x="137020" y="56299"/>
                </a:lnTo>
                <a:lnTo>
                  <a:pt x="141592" y="50203"/>
                </a:lnTo>
                <a:lnTo>
                  <a:pt x="146151" y="42608"/>
                </a:lnTo>
                <a:lnTo>
                  <a:pt x="149186" y="36512"/>
                </a:lnTo>
                <a:lnTo>
                  <a:pt x="178104" y="36512"/>
                </a:lnTo>
                <a:lnTo>
                  <a:pt x="178104" y="63944"/>
                </a:lnTo>
                <a:lnTo>
                  <a:pt x="137020" y="63944"/>
                </a:lnTo>
                <a:lnTo>
                  <a:pt x="133946" y="65430"/>
                </a:lnTo>
                <a:lnTo>
                  <a:pt x="133946" y="74561"/>
                </a:lnTo>
                <a:lnTo>
                  <a:pt x="178104" y="74561"/>
                </a:lnTo>
                <a:lnTo>
                  <a:pt x="178104" y="105016"/>
                </a:lnTo>
                <a:lnTo>
                  <a:pt x="124828" y="105016"/>
                </a:lnTo>
                <a:lnTo>
                  <a:pt x="124828" y="114147"/>
                </a:lnTo>
                <a:lnTo>
                  <a:pt x="242049" y="114147"/>
                </a:lnTo>
                <a:lnTo>
                  <a:pt x="243586" y="112661"/>
                </a:lnTo>
                <a:lnTo>
                  <a:pt x="243586" y="105016"/>
                </a:lnTo>
                <a:close/>
              </a:path>
              <a:path w="741679" h="118745">
                <a:moveTo>
                  <a:pt x="368401" y="95897"/>
                </a:moveTo>
                <a:lnTo>
                  <a:pt x="341007" y="65443"/>
                </a:lnTo>
                <a:lnTo>
                  <a:pt x="314909" y="30454"/>
                </a:lnTo>
                <a:lnTo>
                  <a:pt x="312026" y="26377"/>
                </a:lnTo>
                <a:lnTo>
                  <a:pt x="306920" y="20726"/>
                </a:lnTo>
                <a:lnTo>
                  <a:pt x="302107" y="17653"/>
                </a:lnTo>
                <a:lnTo>
                  <a:pt x="296862" y="16713"/>
                </a:lnTo>
                <a:lnTo>
                  <a:pt x="289229" y="16713"/>
                </a:lnTo>
                <a:lnTo>
                  <a:pt x="284670" y="22821"/>
                </a:lnTo>
                <a:lnTo>
                  <a:pt x="280098" y="27381"/>
                </a:lnTo>
                <a:lnTo>
                  <a:pt x="275704" y="34988"/>
                </a:lnTo>
                <a:lnTo>
                  <a:pt x="268884" y="45859"/>
                </a:lnTo>
                <a:lnTo>
                  <a:pt x="262343" y="55880"/>
                </a:lnTo>
                <a:lnTo>
                  <a:pt x="258813" y="60871"/>
                </a:lnTo>
                <a:lnTo>
                  <a:pt x="252717" y="70002"/>
                </a:lnTo>
                <a:lnTo>
                  <a:pt x="251180" y="70002"/>
                </a:lnTo>
                <a:lnTo>
                  <a:pt x="251180" y="76098"/>
                </a:lnTo>
                <a:lnTo>
                  <a:pt x="255739" y="79121"/>
                </a:lnTo>
                <a:lnTo>
                  <a:pt x="261848" y="79121"/>
                </a:lnTo>
                <a:lnTo>
                  <a:pt x="263385" y="76098"/>
                </a:lnTo>
                <a:lnTo>
                  <a:pt x="264871" y="74561"/>
                </a:lnTo>
                <a:lnTo>
                  <a:pt x="269684" y="66789"/>
                </a:lnTo>
                <a:lnTo>
                  <a:pt x="274777" y="58013"/>
                </a:lnTo>
                <a:lnTo>
                  <a:pt x="279869" y="49530"/>
                </a:lnTo>
                <a:lnTo>
                  <a:pt x="284670" y="42608"/>
                </a:lnTo>
                <a:lnTo>
                  <a:pt x="289229" y="33489"/>
                </a:lnTo>
                <a:lnTo>
                  <a:pt x="292303" y="30454"/>
                </a:lnTo>
                <a:lnTo>
                  <a:pt x="299897" y="30454"/>
                </a:lnTo>
                <a:lnTo>
                  <a:pt x="301434" y="31940"/>
                </a:lnTo>
                <a:lnTo>
                  <a:pt x="304457" y="33489"/>
                </a:lnTo>
                <a:lnTo>
                  <a:pt x="310565" y="44145"/>
                </a:lnTo>
                <a:lnTo>
                  <a:pt x="315125" y="48717"/>
                </a:lnTo>
                <a:lnTo>
                  <a:pt x="323596" y="60591"/>
                </a:lnTo>
                <a:lnTo>
                  <a:pt x="350151" y="95897"/>
                </a:lnTo>
                <a:lnTo>
                  <a:pt x="359270" y="106553"/>
                </a:lnTo>
                <a:lnTo>
                  <a:pt x="363842" y="106553"/>
                </a:lnTo>
                <a:lnTo>
                  <a:pt x="368401" y="105016"/>
                </a:lnTo>
                <a:lnTo>
                  <a:pt x="368401" y="95897"/>
                </a:lnTo>
                <a:close/>
              </a:path>
              <a:path w="741679" h="118745">
                <a:moveTo>
                  <a:pt x="491680" y="60871"/>
                </a:moveTo>
                <a:lnTo>
                  <a:pt x="471817" y="19786"/>
                </a:lnTo>
                <a:lnTo>
                  <a:pt x="438404" y="9131"/>
                </a:lnTo>
                <a:lnTo>
                  <a:pt x="430809" y="10477"/>
                </a:lnTo>
                <a:lnTo>
                  <a:pt x="430809" y="19786"/>
                </a:lnTo>
                <a:lnTo>
                  <a:pt x="428739" y="32651"/>
                </a:lnTo>
                <a:lnTo>
                  <a:pt x="426275" y="45910"/>
                </a:lnTo>
                <a:lnTo>
                  <a:pt x="422681" y="59601"/>
                </a:lnTo>
                <a:lnTo>
                  <a:pt x="417118" y="74561"/>
                </a:lnTo>
                <a:lnTo>
                  <a:pt x="414096" y="83743"/>
                </a:lnTo>
                <a:lnTo>
                  <a:pt x="409486" y="91325"/>
                </a:lnTo>
                <a:lnTo>
                  <a:pt x="403428" y="91325"/>
                </a:lnTo>
                <a:lnTo>
                  <a:pt x="398716" y="89662"/>
                </a:lnTo>
                <a:lnTo>
                  <a:pt x="394296" y="84861"/>
                </a:lnTo>
                <a:lnTo>
                  <a:pt x="391007" y="77203"/>
                </a:lnTo>
                <a:lnTo>
                  <a:pt x="389737" y="66967"/>
                </a:lnTo>
                <a:lnTo>
                  <a:pt x="390969" y="56070"/>
                </a:lnTo>
                <a:lnTo>
                  <a:pt x="395046" y="44729"/>
                </a:lnTo>
                <a:lnTo>
                  <a:pt x="402564" y="34251"/>
                </a:lnTo>
                <a:lnTo>
                  <a:pt x="414096" y="25895"/>
                </a:lnTo>
                <a:lnTo>
                  <a:pt x="420141" y="21285"/>
                </a:lnTo>
                <a:lnTo>
                  <a:pt x="426250" y="21285"/>
                </a:lnTo>
                <a:lnTo>
                  <a:pt x="430809" y="19786"/>
                </a:lnTo>
                <a:lnTo>
                  <a:pt x="430809" y="10477"/>
                </a:lnTo>
                <a:lnTo>
                  <a:pt x="414997" y="13246"/>
                </a:lnTo>
                <a:lnTo>
                  <a:pt x="396176" y="24917"/>
                </a:lnTo>
                <a:lnTo>
                  <a:pt x="383628" y="43154"/>
                </a:lnTo>
                <a:lnTo>
                  <a:pt x="379069" y="66967"/>
                </a:lnTo>
                <a:lnTo>
                  <a:pt x="380949" y="81673"/>
                </a:lnTo>
                <a:lnTo>
                  <a:pt x="386105" y="93230"/>
                </a:lnTo>
                <a:lnTo>
                  <a:pt x="393839" y="100787"/>
                </a:lnTo>
                <a:lnTo>
                  <a:pt x="403428" y="103479"/>
                </a:lnTo>
                <a:lnTo>
                  <a:pt x="414096" y="103479"/>
                </a:lnTo>
                <a:lnTo>
                  <a:pt x="421398" y="91325"/>
                </a:lnTo>
                <a:lnTo>
                  <a:pt x="423227" y="88303"/>
                </a:lnTo>
                <a:lnTo>
                  <a:pt x="427355" y="79298"/>
                </a:lnTo>
                <a:lnTo>
                  <a:pt x="432346" y="65455"/>
                </a:lnTo>
                <a:lnTo>
                  <a:pt x="437337" y="45910"/>
                </a:lnTo>
                <a:lnTo>
                  <a:pt x="441477" y="19786"/>
                </a:lnTo>
                <a:lnTo>
                  <a:pt x="453631" y="19786"/>
                </a:lnTo>
                <a:lnTo>
                  <a:pt x="478828" y="50698"/>
                </a:lnTo>
                <a:lnTo>
                  <a:pt x="479437" y="59601"/>
                </a:lnTo>
                <a:lnTo>
                  <a:pt x="479323" y="65455"/>
                </a:lnTo>
                <a:lnTo>
                  <a:pt x="453631" y="98920"/>
                </a:lnTo>
                <a:lnTo>
                  <a:pt x="444500" y="100457"/>
                </a:lnTo>
                <a:lnTo>
                  <a:pt x="441477" y="101993"/>
                </a:lnTo>
                <a:lnTo>
                  <a:pt x="432346" y="101993"/>
                </a:lnTo>
                <a:lnTo>
                  <a:pt x="432346" y="112661"/>
                </a:lnTo>
                <a:lnTo>
                  <a:pt x="444500" y="112661"/>
                </a:lnTo>
                <a:lnTo>
                  <a:pt x="451104" y="110566"/>
                </a:lnTo>
                <a:lnTo>
                  <a:pt x="488454" y="79730"/>
                </a:lnTo>
                <a:lnTo>
                  <a:pt x="491134" y="69227"/>
                </a:lnTo>
                <a:lnTo>
                  <a:pt x="491680" y="60871"/>
                </a:lnTo>
                <a:close/>
              </a:path>
              <a:path w="741679" h="118745">
                <a:moveTo>
                  <a:pt x="590651" y="71539"/>
                </a:moveTo>
                <a:lnTo>
                  <a:pt x="586092" y="70002"/>
                </a:lnTo>
                <a:lnTo>
                  <a:pt x="581520" y="70002"/>
                </a:lnTo>
                <a:lnTo>
                  <a:pt x="581520" y="79121"/>
                </a:lnTo>
                <a:lnTo>
                  <a:pt x="581520" y="94348"/>
                </a:lnTo>
                <a:lnTo>
                  <a:pt x="579983" y="95897"/>
                </a:lnTo>
                <a:lnTo>
                  <a:pt x="544969" y="95897"/>
                </a:lnTo>
                <a:lnTo>
                  <a:pt x="543471" y="94348"/>
                </a:lnTo>
                <a:lnTo>
                  <a:pt x="543471" y="79121"/>
                </a:lnTo>
                <a:lnTo>
                  <a:pt x="544969" y="77635"/>
                </a:lnTo>
                <a:lnTo>
                  <a:pt x="579983" y="77635"/>
                </a:lnTo>
                <a:lnTo>
                  <a:pt x="581520" y="79121"/>
                </a:lnTo>
                <a:lnTo>
                  <a:pt x="581520" y="70002"/>
                </a:lnTo>
                <a:lnTo>
                  <a:pt x="537375" y="70002"/>
                </a:lnTo>
                <a:lnTo>
                  <a:pt x="534352" y="71539"/>
                </a:lnTo>
                <a:lnTo>
                  <a:pt x="534352" y="100457"/>
                </a:lnTo>
                <a:lnTo>
                  <a:pt x="537375" y="103479"/>
                </a:lnTo>
                <a:lnTo>
                  <a:pt x="587629" y="103479"/>
                </a:lnTo>
                <a:lnTo>
                  <a:pt x="590651" y="100457"/>
                </a:lnTo>
                <a:lnTo>
                  <a:pt x="590651" y="95897"/>
                </a:lnTo>
                <a:lnTo>
                  <a:pt x="590651" y="77635"/>
                </a:lnTo>
                <a:lnTo>
                  <a:pt x="590651" y="71539"/>
                </a:lnTo>
                <a:close/>
              </a:path>
              <a:path w="741679" h="118745">
                <a:moveTo>
                  <a:pt x="598246" y="50203"/>
                </a:moveTo>
                <a:lnTo>
                  <a:pt x="567829" y="50203"/>
                </a:lnTo>
                <a:lnTo>
                  <a:pt x="567829" y="38049"/>
                </a:lnTo>
                <a:lnTo>
                  <a:pt x="596760" y="38049"/>
                </a:lnTo>
                <a:lnTo>
                  <a:pt x="596760" y="28917"/>
                </a:lnTo>
                <a:lnTo>
                  <a:pt x="567829" y="28917"/>
                </a:lnTo>
                <a:lnTo>
                  <a:pt x="567829" y="18249"/>
                </a:lnTo>
                <a:lnTo>
                  <a:pt x="558711" y="18249"/>
                </a:lnTo>
                <a:lnTo>
                  <a:pt x="558711" y="28917"/>
                </a:lnTo>
                <a:lnTo>
                  <a:pt x="529780" y="28917"/>
                </a:lnTo>
                <a:lnTo>
                  <a:pt x="529780" y="38049"/>
                </a:lnTo>
                <a:lnTo>
                  <a:pt x="558711" y="38049"/>
                </a:lnTo>
                <a:lnTo>
                  <a:pt x="558711" y="50203"/>
                </a:lnTo>
                <a:lnTo>
                  <a:pt x="528243" y="50203"/>
                </a:lnTo>
                <a:lnTo>
                  <a:pt x="528243" y="59385"/>
                </a:lnTo>
                <a:lnTo>
                  <a:pt x="598246" y="59385"/>
                </a:lnTo>
                <a:lnTo>
                  <a:pt x="598246" y="50203"/>
                </a:lnTo>
                <a:close/>
              </a:path>
              <a:path w="741679" h="118745">
                <a:moveTo>
                  <a:pt x="613473" y="10668"/>
                </a:moveTo>
                <a:lnTo>
                  <a:pt x="608914" y="6096"/>
                </a:lnTo>
                <a:lnTo>
                  <a:pt x="517575" y="6096"/>
                </a:lnTo>
                <a:lnTo>
                  <a:pt x="513016" y="10668"/>
                </a:lnTo>
                <a:lnTo>
                  <a:pt x="513016" y="62407"/>
                </a:lnTo>
                <a:lnTo>
                  <a:pt x="512699" y="72898"/>
                </a:lnTo>
                <a:lnTo>
                  <a:pt x="511670" y="83527"/>
                </a:lnTo>
                <a:lnTo>
                  <a:pt x="509790" y="93865"/>
                </a:lnTo>
                <a:lnTo>
                  <a:pt x="506920" y="103479"/>
                </a:lnTo>
                <a:lnTo>
                  <a:pt x="502348" y="111125"/>
                </a:lnTo>
                <a:lnTo>
                  <a:pt x="502348" y="115684"/>
                </a:lnTo>
                <a:lnTo>
                  <a:pt x="505421" y="117221"/>
                </a:lnTo>
                <a:lnTo>
                  <a:pt x="511479" y="117221"/>
                </a:lnTo>
                <a:lnTo>
                  <a:pt x="522909" y="77685"/>
                </a:lnTo>
                <a:lnTo>
                  <a:pt x="523684" y="62407"/>
                </a:lnTo>
                <a:lnTo>
                  <a:pt x="523684" y="18249"/>
                </a:lnTo>
                <a:lnTo>
                  <a:pt x="525221" y="15227"/>
                </a:lnTo>
                <a:lnTo>
                  <a:pt x="601319" y="15227"/>
                </a:lnTo>
                <a:lnTo>
                  <a:pt x="602805" y="18249"/>
                </a:lnTo>
                <a:lnTo>
                  <a:pt x="602805" y="106553"/>
                </a:lnTo>
                <a:lnTo>
                  <a:pt x="601319" y="108102"/>
                </a:lnTo>
                <a:lnTo>
                  <a:pt x="596760" y="108102"/>
                </a:lnTo>
                <a:lnTo>
                  <a:pt x="587629" y="106553"/>
                </a:lnTo>
                <a:lnTo>
                  <a:pt x="583069" y="106553"/>
                </a:lnTo>
                <a:lnTo>
                  <a:pt x="583069" y="115684"/>
                </a:lnTo>
                <a:lnTo>
                  <a:pt x="586092" y="117221"/>
                </a:lnTo>
                <a:lnTo>
                  <a:pt x="613473" y="117221"/>
                </a:lnTo>
                <a:lnTo>
                  <a:pt x="613473" y="108102"/>
                </a:lnTo>
                <a:lnTo>
                  <a:pt x="613473" y="15227"/>
                </a:lnTo>
                <a:lnTo>
                  <a:pt x="613473" y="10668"/>
                </a:lnTo>
                <a:close/>
              </a:path>
              <a:path w="741679" h="118745">
                <a:moveTo>
                  <a:pt x="691108" y="54813"/>
                </a:moveTo>
                <a:lnTo>
                  <a:pt x="668299" y="54813"/>
                </a:lnTo>
                <a:lnTo>
                  <a:pt x="668299" y="27381"/>
                </a:lnTo>
                <a:lnTo>
                  <a:pt x="688086" y="27381"/>
                </a:lnTo>
                <a:lnTo>
                  <a:pt x="689571" y="25895"/>
                </a:lnTo>
                <a:lnTo>
                  <a:pt x="689571" y="18249"/>
                </a:lnTo>
                <a:lnTo>
                  <a:pt x="653059" y="18249"/>
                </a:lnTo>
                <a:lnTo>
                  <a:pt x="656094" y="10668"/>
                </a:lnTo>
                <a:lnTo>
                  <a:pt x="657631" y="7581"/>
                </a:lnTo>
                <a:lnTo>
                  <a:pt x="657631" y="3022"/>
                </a:lnTo>
                <a:lnTo>
                  <a:pt x="654596" y="1536"/>
                </a:lnTo>
                <a:lnTo>
                  <a:pt x="648500" y="1536"/>
                </a:lnTo>
                <a:lnTo>
                  <a:pt x="648500" y="3022"/>
                </a:lnTo>
                <a:lnTo>
                  <a:pt x="646963" y="4559"/>
                </a:lnTo>
                <a:lnTo>
                  <a:pt x="643077" y="15557"/>
                </a:lnTo>
                <a:lnTo>
                  <a:pt x="639749" y="22834"/>
                </a:lnTo>
                <a:lnTo>
                  <a:pt x="635850" y="28968"/>
                </a:lnTo>
                <a:lnTo>
                  <a:pt x="630237" y="36512"/>
                </a:lnTo>
                <a:lnTo>
                  <a:pt x="630237" y="38049"/>
                </a:lnTo>
                <a:lnTo>
                  <a:pt x="628700" y="39585"/>
                </a:lnTo>
                <a:lnTo>
                  <a:pt x="628700" y="44145"/>
                </a:lnTo>
                <a:lnTo>
                  <a:pt x="631736" y="45643"/>
                </a:lnTo>
                <a:lnTo>
                  <a:pt x="637832" y="45643"/>
                </a:lnTo>
                <a:lnTo>
                  <a:pt x="637832" y="44145"/>
                </a:lnTo>
                <a:lnTo>
                  <a:pt x="642391" y="38049"/>
                </a:lnTo>
                <a:lnTo>
                  <a:pt x="645477" y="33489"/>
                </a:lnTo>
                <a:lnTo>
                  <a:pt x="648500" y="27381"/>
                </a:lnTo>
                <a:lnTo>
                  <a:pt x="659168" y="27381"/>
                </a:lnTo>
                <a:lnTo>
                  <a:pt x="659168" y="54813"/>
                </a:lnTo>
                <a:lnTo>
                  <a:pt x="627164" y="54813"/>
                </a:lnTo>
                <a:lnTo>
                  <a:pt x="627164" y="63944"/>
                </a:lnTo>
                <a:lnTo>
                  <a:pt x="657631" y="63944"/>
                </a:lnTo>
                <a:lnTo>
                  <a:pt x="653592" y="81330"/>
                </a:lnTo>
                <a:lnTo>
                  <a:pt x="646976" y="93433"/>
                </a:lnTo>
                <a:lnTo>
                  <a:pt x="639216" y="101828"/>
                </a:lnTo>
                <a:lnTo>
                  <a:pt x="631736" y="108102"/>
                </a:lnTo>
                <a:lnTo>
                  <a:pt x="628700" y="111125"/>
                </a:lnTo>
                <a:lnTo>
                  <a:pt x="628700" y="115684"/>
                </a:lnTo>
                <a:lnTo>
                  <a:pt x="630237" y="118706"/>
                </a:lnTo>
                <a:lnTo>
                  <a:pt x="636346" y="118706"/>
                </a:lnTo>
                <a:lnTo>
                  <a:pt x="642391" y="114147"/>
                </a:lnTo>
                <a:lnTo>
                  <a:pt x="663727" y="83743"/>
                </a:lnTo>
                <a:lnTo>
                  <a:pt x="669010" y="92265"/>
                </a:lnTo>
                <a:lnTo>
                  <a:pt x="675132" y="100647"/>
                </a:lnTo>
                <a:lnTo>
                  <a:pt x="681266" y="107048"/>
                </a:lnTo>
                <a:lnTo>
                  <a:pt x="686549" y="109588"/>
                </a:lnTo>
                <a:lnTo>
                  <a:pt x="689571" y="109588"/>
                </a:lnTo>
                <a:lnTo>
                  <a:pt x="691108" y="108102"/>
                </a:lnTo>
                <a:lnTo>
                  <a:pt x="691108" y="101993"/>
                </a:lnTo>
                <a:lnTo>
                  <a:pt x="683526" y="94348"/>
                </a:lnTo>
                <a:lnTo>
                  <a:pt x="680466" y="90995"/>
                </a:lnTo>
                <a:lnTo>
                  <a:pt x="676275" y="85623"/>
                </a:lnTo>
                <a:lnTo>
                  <a:pt x="675017" y="83743"/>
                </a:lnTo>
                <a:lnTo>
                  <a:pt x="671512" y="78536"/>
                </a:lnTo>
                <a:lnTo>
                  <a:pt x="666750" y="70002"/>
                </a:lnTo>
                <a:lnTo>
                  <a:pt x="668299" y="68503"/>
                </a:lnTo>
                <a:lnTo>
                  <a:pt x="668299" y="63944"/>
                </a:lnTo>
                <a:lnTo>
                  <a:pt x="691108" y="63944"/>
                </a:lnTo>
                <a:lnTo>
                  <a:pt x="691108" y="54813"/>
                </a:lnTo>
                <a:close/>
              </a:path>
              <a:path w="741679" h="118745">
                <a:moveTo>
                  <a:pt x="741362" y="10668"/>
                </a:moveTo>
                <a:lnTo>
                  <a:pt x="738289" y="7581"/>
                </a:lnTo>
                <a:lnTo>
                  <a:pt x="732243" y="7581"/>
                </a:lnTo>
                <a:lnTo>
                  <a:pt x="732243" y="19786"/>
                </a:lnTo>
                <a:lnTo>
                  <a:pt x="732243" y="105016"/>
                </a:lnTo>
                <a:lnTo>
                  <a:pt x="729170" y="106553"/>
                </a:lnTo>
                <a:lnTo>
                  <a:pt x="706348" y="106553"/>
                </a:lnTo>
                <a:lnTo>
                  <a:pt x="703313" y="105016"/>
                </a:lnTo>
                <a:lnTo>
                  <a:pt x="703313" y="19786"/>
                </a:lnTo>
                <a:lnTo>
                  <a:pt x="704811" y="18249"/>
                </a:lnTo>
                <a:lnTo>
                  <a:pt x="729170" y="18249"/>
                </a:lnTo>
                <a:lnTo>
                  <a:pt x="732243" y="19786"/>
                </a:lnTo>
                <a:lnTo>
                  <a:pt x="732243" y="7581"/>
                </a:lnTo>
                <a:lnTo>
                  <a:pt x="697217" y="7581"/>
                </a:lnTo>
                <a:lnTo>
                  <a:pt x="694194" y="10668"/>
                </a:lnTo>
                <a:lnTo>
                  <a:pt x="694194" y="112661"/>
                </a:lnTo>
                <a:lnTo>
                  <a:pt x="697217" y="115684"/>
                </a:lnTo>
                <a:lnTo>
                  <a:pt x="738289" y="115684"/>
                </a:lnTo>
                <a:lnTo>
                  <a:pt x="741362" y="112661"/>
                </a:lnTo>
                <a:lnTo>
                  <a:pt x="741362" y="106553"/>
                </a:lnTo>
                <a:lnTo>
                  <a:pt x="741362" y="18249"/>
                </a:lnTo>
                <a:lnTo>
                  <a:pt x="741362" y="10668"/>
                </a:lnTo>
                <a:close/>
              </a:path>
            </a:pathLst>
          </a:custGeom>
          <a:solidFill>
            <a:srgbClr val="4D4D4F"/>
          </a:solidFill>
        </p:spPr>
        <p:txBody>
          <a:bodyPr wrap="square" lIns="0" tIns="0" rIns="0" bIns="0" rtlCol="0"/>
          <a:lstStyle/>
          <a:p>
            <a:endParaRPr/>
          </a:p>
        </p:txBody>
      </p:sp>
      <p:pic>
        <p:nvPicPr>
          <p:cNvPr id="37" name="object 37"/>
          <p:cNvPicPr/>
          <p:nvPr/>
        </p:nvPicPr>
        <p:blipFill>
          <a:blip r:embed="rId26" cstate="print"/>
          <a:stretch>
            <a:fillRect/>
          </a:stretch>
        </p:blipFill>
        <p:spPr>
          <a:xfrm>
            <a:off x="5425325" y="4321225"/>
            <a:ext cx="1255864" cy="117170"/>
          </a:xfrm>
          <a:prstGeom prst="rect">
            <a:avLst/>
          </a:prstGeom>
        </p:spPr>
      </p:pic>
      <p:grpSp>
        <p:nvGrpSpPr>
          <p:cNvPr id="38" name="object 38"/>
          <p:cNvGrpSpPr/>
          <p:nvPr/>
        </p:nvGrpSpPr>
        <p:grpSpPr>
          <a:xfrm>
            <a:off x="907262" y="4751984"/>
            <a:ext cx="356235" cy="117475"/>
            <a:chOff x="907262" y="4751984"/>
            <a:chExt cx="356235" cy="117475"/>
          </a:xfrm>
        </p:grpSpPr>
        <p:pic>
          <p:nvPicPr>
            <p:cNvPr id="39" name="object 39"/>
            <p:cNvPicPr/>
            <p:nvPr/>
          </p:nvPicPr>
          <p:blipFill>
            <a:blip r:embed="rId27" cstate="print"/>
            <a:stretch>
              <a:fillRect/>
            </a:stretch>
          </p:blipFill>
          <p:spPr>
            <a:xfrm>
              <a:off x="907262" y="4764189"/>
              <a:ext cx="91325" cy="89788"/>
            </a:xfrm>
            <a:prstGeom prst="rect">
              <a:avLst/>
            </a:prstGeom>
          </p:spPr>
        </p:pic>
        <p:pic>
          <p:nvPicPr>
            <p:cNvPr id="40" name="object 40"/>
            <p:cNvPicPr/>
            <p:nvPr/>
          </p:nvPicPr>
          <p:blipFill>
            <a:blip r:embed="rId28" cstate="print"/>
            <a:stretch>
              <a:fillRect/>
            </a:stretch>
          </p:blipFill>
          <p:spPr>
            <a:xfrm>
              <a:off x="1021461" y="4751984"/>
              <a:ext cx="242036" cy="117220"/>
            </a:xfrm>
            <a:prstGeom prst="rect">
              <a:avLst/>
            </a:prstGeom>
          </p:spPr>
        </p:pic>
      </p:grpSp>
      <p:sp>
        <p:nvSpPr>
          <p:cNvPr id="41" name="object 41"/>
          <p:cNvSpPr/>
          <p:nvPr/>
        </p:nvSpPr>
        <p:spPr>
          <a:xfrm>
            <a:off x="1322832" y="4771770"/>
            <a:ext cx="17145" cy="79375"/>
          </a:xfrm>
          <a:custGeom>
            <a:avLst/>
            <a:gdLst/>
            <a:ahLst/>
            <a:cxnLst/>
            <a:rect l="l" t="t" r="r" b="b"/>
            <a:pathLst>
              <a:path w="17144" h="79375">
                <a:moveTo>
                  <a:pt x="12204" y="16776"/>
                </a:moveTo>
                <a:lnTo>
                  <a:pt x="3073" y="16776"/>
                </a:lnTo>
                <a:lnTo>
                  <a:pt x="0" y="12204"/>
                </a:lnTo>
                <a:lnTo>
                  <a:pt x="0" y="3086"/>
                </a:lnTo>
                <a:lnTo>
                  <a:pt x="3073" y="0"/>
                </a:lnTo>
                <a:lnTo>
                  <a:pt x="12204" y="0"/>
                </a:lnTo>
                <a:lnTo>
                  <a:pt x="16764" y="3086"/>
                </a:lnTo>
                <a:lnTo>
                  <a:pt x="16764" y="12204"/>
                </a:lnTo>
                <a:lnTo>
                  <a:pt x="12204" y="16776"/>
                </a:lnTo>
                <a:close/>
              </a:path>
              <a:path w="17144" h="79375">
                <a:moveTo>
                  <a:pt x="12204" y="79184"/>
                </a:moveTo>
                <a:lnTo>
                  <a:pt x="3073" y="79184"/>
                </a:lnTo>
                <a:lnTo>
                  <a:pt x="0" y="76161"/>
                </a:lnTo>
                <a:lnTo>
                  <a:pt x="0" y="66979"/>
                </a:lnTo>
                <a:lnTo>
                  <a:pt x="3073" y="62420"/>
                </a:lnTo>
                <a:lnTo>
                  <a:pt x="12204" y="62420"/>
                </a:lnTo>
                <a:lnTo>
                  <a:pt x="16764" y="66979"/>
                </a:lnTo>
                <a:lnTo>
                  <a:pt x="16764" y="76161"/>
                </a:lnTo>
                <a:lnTo>
                  <a:pt x="12204" y="79184"/>
                </a:lnTo>
                <a:close/>
              </a:path>
            </a:pathLst>
          </a:custGeom>
          <a:solidFill>
            <a:srgbClr val="4D4D4F"/>
          </a:solidFill>
        </p:spPr>
        <p:txBody>
          <a:bodyPr wrap="square" lIns="0" tIns="0" rIns="0" bIns="0" rtlCol="0"/>
          <a:lstStyle/>
          <a:p>
            <a:endParaRPr/>
          </a:p>
        </p:txBody>
      </p:sp>
      <p:grpSp>
        <p:nvGrpSpPr>
          <p:cNvPr id="42" name="object 42"/>
          <p:cNvGrpSpPr/>
          <p:nvPr/>
        </p:nvGrpSpPr>
        <p:grpSpPr>
          <a:xfrm>
            <a:off x="1411135" y="4751984"/>
            <a:ext cx="607695" cy="119380"/>
            <a:chOff x="1411135" y="4751984"/>
            <a:chExt cx="607695" cy="119380"/>
          </a:xfrm>
        </p:grpSpPr>
        <p:pic>
          <p:nvPicPr>
            <p:cNvPr id="43" name="object 43"/>
            <p:cNvPicPr/>
            <p:nvPr/>
          </p:nvPicPr>
          <p:blipFill>
            <a:blip r:embed="rId29" cstate="print"/>
            <a:stretch>
              <a:fillRect/>
            </a:stretch>
          </p:blipFill>
          <p:spPr>
            <a:xfrm>
              <a:off x="1411135" y="4759617"/>
              <a:ext cx="91338" cy="108051"/>
            </a:xfrm>
            <a:prstGeom prst="rect">
              <a:avLst/>
            </a:prstGeom>
          </p:spPr>
        </p:pic>
        <p:sp>
          <p:nvSpPr>
            <p:cNvPr id="44" name="object 44"/>
            <p:cNvSpPr/>
            <p:nvPr/>
          </p:nvSpPr>
          <p:spPr>
            <a:xfrm>
              <a:off x="1523796" y="4751984"/>
              <a:ext cx="495300" cy="119380"/>
            </a:xfrm>
            <a:custGeom>
              <a:avLst/>
              <a:gdLst/>
              <a:ahLst/>
              <a:cxnLst/>
              <a:rect l="l" t="t" r="r" b="b"/>
              <a:pathLst>
                <a:path w="495300" h="119379">
                  <a:moveTo>
                    <a:pt x="117182" y="24358"/>
                  </a:moveTo>
                  <a:lnTo>
                    <a:pt x="63906" y="24358"/>
                  </a:lnTo>
                  <a:lnTo>
                    <a:pt x="63906" y="1536"/>
                  </a:lnTo>
                  <a:lnTo>
                    <a:pt x="62407" y="0"/>
                  </a:lnTo>
                  <a:lnTo>
                    <a:pt x="53289" y="0"/>
                  </a:lnTo>
                  <a:lnTo>
                    <a:pt x="53289" y="24358"/>
                  </a:lnTo>
                  <a:lnTo>
                    <a:pt x="0" y="24358"/>
                  </a:lnTo>
                  <a:lnTo>
                    <a:pt x="0" y="33489"/>
                  </a:lnTo>
                  <a:lnTo>
                    <a:pt x="47180" y="33489"/>
                  </a:lnTo>
                  <a:lnTo>
                    <a:pt x="44589" y="40106"/>
                  </a:lnTo>
                  <a:lnTo>
                    <a:pt x="18440" y="74434"/>
                  </a:lnTo>
                  <a:lnTo>
                    <a:pt x="1498" y="86766"/>
                  </a:lnTo>
                  <a:lnTo>
                    <a:pt x="0" y="88303"/>
                  </a:lnTo>
                  <a:lnTo>
                    <a:pt x="0" y="92862"/>
                  </a:lnTo>
                  <a:lnTo>
                    <a:pt x="3035" y="97434"/>
                  </a:lnTo>
                  <a:lnTo>
                    <a:pt x="7594" y="97434"/>
                  </a:lnTo>
                  <a:lnTo>
                    <a:pt x="9131" y="95948"/>
                  </a:lnTo>
                  <a:lnTo>
                    <a:pt x="10617" y="95948"/>
                  </a:lnTo>
                  <a:lnTo>
                    <a:pt x="15189" y="91325"/>
                  </a:lnTo>
                  <a:lnTo>
                    <a:pt x="21285" y="86766"/>
                  </a:lnTo>
                  <a:lnTo>
                    <a:pt x="30975" y="77101"/>
                  </a:lnTo>
                  <a:lnTo>
                    <a:pt x="39547" y="66433"/>
                  </a:lnTo>
                  <a:lnTo>
                    <a:pt x="46977" y="54902"/>
                  </a:lnTo>
                  <a:lnTo>
                    <a:pt x="53289" y="42659"/>
                  </a:lnTo>
                  <a:lnTo>
                    <a:pt x="53289" y="85280"/>
                  </a:lnTo>
                  <a:lnTo>
                    <a:pt x="27393" y="85280"/>
                  </a:lnTo>
                  <a:lnTo>
                    <a:pt x="27393" y="94399"/>
                  </a:lnTo>
                  <a:lnTo>
                    <a:pt x="53289" y="94399"/>
                  </a:lnTo>
                  <a:lnTo>
                    <a:pt x="53289" y="117221"/>
                  </a:lnTo>
                  <a:lnTo>
                    <a:pt x="54775" y="118757"/>
                  </a:lnTo>
                  <a:lnTo>
                    <a:pt x="63906" y="118757"/>
                  </a:lnTo>
                  <a:lnTo>
                    <a:pt x="63906" y="94399"/>
                  </a:lnTo>
                  <a:lnTo>
                    <a:pt x="89801" y="94399"/>
                  </a:lnTo>
                  <a:lnTo>
                    <a:pt x="89801" y="85280"/>
                  </a:lnTo>
                  <a:lnTo>
                    <a:pt x="63906" y="85280"/>
                  </a:lnTo>
                  <a:lnTo>
                    <a:pt x="63906" y="42659"/>
                  </a:lnTo>
                  <a:lnTo>
                    <a:pt x="63906" y="41122"/>
                  </a:lnTo>
                  <a:lnTo>
                    <a:pt x="74917" y="61252"/>
                  </a:lnTo>
                  <a:lnTo>
                    <a:pt x="89217" y="78803"/>
                  </a:lnTo>
                  <a:lnTo>
                    <a:pt x="102666" y="91236"/>
                  </a:lnTo>
                  <a:lnTo>
                    <a:pt x="111125" y="95948"/>
                  </a:lnTo>
                  <a:lnTo>
                    <a:pt x="114160" y="95948"/>
                  </a:lnTo>
                  <a:lnTo>
                    <a:pt x="117182" y="92862"/>
                  </a:lnTo>
                  <a:lnTo>
                    <a:pt x="117182" y="88303"/>
                  </a:lnTo>
                  <a:lnTo>
                    <a:pt x="115697" y="86766"/>
                  </a:lnTo>
                  <a:lnTo>
                    <a:pt x="114160" y="85280"/>
                  </a:lnTo>
                  <a:lnTo>
                    <a:pt x="99949" y="74206"/>
                  </a:lnTo>
                  <a:lnTo>
                    <a:pt x="87325" y="61671"/>
                  </a:lnTo>
                  <a:lnTo>
                    <a:pt x="76682" y="48006"/>
                  </a:lnTo>
                  <a:lnTo>
                    <a:pt x="72783" y="41122"/>
                  </a:lnTo>
                  <a:lnTo>
                    <a:pt x="68465" y="33489"/>
                  </a:lnTo>
                  <a:lnTo>
                    <a:pt x="117182" y="33489"/>
                  </a:lnTo>
                  <a:lnTo>
                    <a:pt x="117182" y="24358"/>
                  </a:lnTo>
                  <a:close/>
                </a:path>
                <a:path w="495300" h="119379">
                  <a:moveTo>
                    <a:pt x="162877" y="3073"/>
                  </a:moveTo>
                  <a:lnTo>
                    <a:pt x="159842" y="1536"/>
                  </a:lnTo>
                  <a:lnTo>
                    <a:pt x="153746" y="1536"/>
                  </a:lnTo>
                  <a:lnTo>
                    <a:pt x="149174" y="9182"/>
                  </a:lnTo>
                  <a:lnTo>
                    <a:pt x="146062" y="12890"/>
                  </a:lnTo>
                  <a:lnTo>
                    <a:pt x="141541" y="17157"/>
                  </a:lnTo>
                  <a:lnTo>
                    <a:pt x="135890" y="21996"/>
                  </a:lnTo>
                  <a:lnTo>
                    <a:pt x="129387" y="27432"/>
                  </a:lnTo>
                  <a:lnTo>
                    <a:pt x="127838" y="28917"/>
                  </a:lnTo>
                  <a:lnTo>
                    <a:pt x="126314" y="28917"/>
                  </a:lnTo>
                  <a:lnTo>
                    <a:pt x="126314" y="35026"/>
                  </a:lnTo>
                  <a:lnTo>
                    <a:pt x="129387" y="38100"/>
                  </a:lnTo>
                  <a:lnTo>
                    <a:pt x="132410" y="38100"/>
                  </a:lnTo>
                  <a:lnTo>
                    <a:pt x="161340" y="9182"/>
                  </a:lnTo>
                  <a:lnTo>
                    <a:pt x="162877" y="7632"/>
                  </a:lnTo>
                  <a:lnTo>
                    <a:pt x="162877" y="3073"/>
                  </a:lnTo>
                  <a:close/>
                </a:path>
                <a:path w="495300" h="119379">
                  <a:moveTo>
                    <a:pt x="164414" y="31991"/>
                  </a:moveTo>
                  <a:lnTo>
                    <a:pt x="162877" y="28917"/>
                  </a:lnTo>
                  <a:lnTo>
                    <a:pt x="156768" y="28917"/>
                  </a:lnTo>
                  <a:lnTo>
                    <a:pt x="150672" y="39585"/>
                  </a:lnTo>
                  <a:lnTo>
                    <a:pt x="146672" y="45554"/>
                  </a:lnTo>
                  <a:lnTo>
                    <a:pt x="141541" y="51790"/>
                  </a:lnTo>
                  <a:lnTo>
                    <a:pt x="135267" y="58013"/>
                  </a:lnTo>
                  <a:lnTo>
                    <a:pt x="127838" y="63944"/>
                  </a:lnTo>
                  <a:lnTo>
                    <a:pt x="126314" y="65481"/>
                  </a:lnTo>
                  <a:lnTo>
                    <a:pt x="124815" y="67017"/>
                  </a:lnTo>
                  <a:lnTo>
                    <a:pt x="124815" y="73075"/>
                  </a:lnTo>
                  <a:lnTo>
                    <a:pt x="127838" y="74612"/>
                  </a:lnTo>
                  <a:lnTo>
                    <a:pt x="132410" y="74612"/>
                  </a:lnTo>
                  <a:lnTo>
                    <a:pt x="133946" y="73075"/>
                  </a:lnTo>
                  <a:lnTo>
                    <a:pt x="138506" y="70053"/>
                  </a:lnTo>
                  <a:lnTo>
                    <a:pt x="143078" y="65481"/>
                  </a:lnTo>
                  <a:lnTo>
                    <a:pt x="143078" y="118757"/>
                  </a:lnTo>
                  <a:lnTo>
                    <a:pt x="152209" y="118757"/>
                  </a:lnTo>
                  <a:lnTo>
                    <a:pt x="153746" y="117221"/>
                  </a:lnTo>
                  <a:lnTo>
                    <a:pt x="153746" y="65481"/>
                  </a:lnTo>
                  <a:lnTo>
                    <a:pt x="153746" y="53276"/>
                  </a:lnTo>
                  <a:lnTo>
                    <a:pt x="159842" y="45694"/>
                  </a:lnTo>
                  <a:lnTo>
                    <a:pt x="164414" y="36563"/>
                  </a:lnTo>
                  <a:lnTo>
                    <a:pt x="164414" y="31991"/>
                  </a:lnTo>
                  <a:close/>
                </a:path>
                <a:path w="495300" h="119379">
                  <a:moveTo>
                    <a:pt x="237439" y="6096"/>
                  </a:moveTo>
                  <a:lnTo>
                    <a:pt x="171996" y="6096"/>
                  </a:lnTo>
                  <a:lnTo>
                    <a:pt x="171996" y="16764"/>
                  </a:lnTo>
                  <a:lnTo>
                    <a:pt x="237439" y="16764"/>
                  </a:lnTo>
                  <a:lnTo>
                    <a:pt x="237439" y="6096"/>
                  </a:lnTo>
                  <a:close/>
                </a:path>
                <a:path w="495300" h="119379">
                  <a:moveTo>
                    <a:pt x="243535" y="41122"/>
                  </a:moveTo>
                  <a:lnTo>
                    <a:pt x="167436" y="41122"/>
                  </a:lnTo>
                  <a:lnTo>
                    <a:pt x="167436" y="50253"/>
                  </a:lnTo>
                  <a:lnTo>
                    <a:pt x="211594" y="50253"/>
                  </a:lnTo>
                  <a:lnTo>
                    <a:pt x="211594" y="105067"/>
                  </a:lnTo>
                  <a:lnTo>
                    <a:pt x="207022" y="106553"/>
                  </a:lnTo>
                  <a:lnTo>
                    <a:pt x="202463" y="106553"/>
                  </a:lnTo>
                  <a:lnTo>
                    <a:pt x="194818" y="105067"/>
                  </a:lnTo>
                  <a:lnTo>
                    <a:pt x="187236" y="105067"/>
                  </a:lnTo>
                  <a:lnTo>
                    <a:pt x="187236" y="112661"/>
                  </a:lnTo>
                  <a:lnTo>
                    <a:pt x="188772" y="115684"/>
                  </a:lnTo>
                  <a:lnTo>
                    <a:pt x="190258" y="115684"/>
                  </a:lnTo>
                  <a:lnTo>
                    <a:pt x="193332" y="117221"/>
                  </a:lnTo>
                  <a:lnTo>
                    <a:pt x="222250" y="117221"/>
                  </a:lnTo>
                  <a:lnTo>
                    <a:pt x="222250" y="106553"/>
                  </a:lnTo>
                  <a:lnTo>
                    <a:pt x="222250" y="50253"/>
                  </a:lnTo>
                  <a:lnTo>
                    <a:pt x="243535" y="50253"/>
                  </a:lnTo>
                  <a:lnTo>
                    <a:pt x="243535" y="41122"/>
                  </a:lnTo>
                  <a:close/>
                </a:path>
                <a:path w="495300" h="119379">
                  <a:moveTo>
                    <a:pt x="369887" y="21336"/>
                  </a:moveTo>
                  <a:lnTo>
                    <a:pt x="350100" y="21336"/>
                  </a:lnTo>
                  <a:lnTo>
                    <a:pt x="350100" y="30454"/>
                  </a:lnTo>
                  <a:lnTo>
                    <a:pt x="348589" y="43637"/>
                  </a:lnTo>
                  <a:lnTo>
                    <a:pt x="346087" y="55956"/>
                  </a:lnTo>
                  <a:lnTo>
                    <a:pt x="342176" y="67716"/>
                  </a:lnTo>
                  <a:lnTo>
                    <a:pt x="336410" y="79171"/>
                  </a:lnTo>
                  <a:lnTo>
                    <a:pt x="331279" y="69786"/>
                  </a:lnTo>
                  <a:lnTo>
                    <a:pt x="322719" y="39585"/>
                  </a:lnTo>
                  <a:lnTo>
                    <a:pt x="325742" y="33489"/>
                  </a:lnTo>
                  <a:lnTo>
                    <a:pt x="325742" y="30454"/>
                  </a:lnTo>
                  <a:lnTo>
                    <a:pt x="350100" y="30454"/>
                  </a:lnTo>
                  <a:lnTo>
                    <a:pt x="350100" y="21336"/>
                  </a:lnTo>
                  <a:lnTo>
                    <a:pt x="330301" y="21336"/>
                  </a:lnTo>
                  <a:lnTo>
                    <a:pt x="333375" y="6096"/>
                  </a:lnTo>
                  <a:lnTo>
                    <a:pt x="333375" y="0"/>
                  </a:lnTo>
                  <a:lnTo>
                    <a:pt x="322719" y="0"/>
                  </a:lnTo>
                  <a:lnTo>
                    <a:pt x="322719" y="3073"/>
                  </a:lnTo>
                  <a:lnTo>
                    <a:pt x="321170" y="7632"/>
                  </a:lnTo>
                  <a:lnTo>
                    <a:pt x="317919" y="22415"/>
                  </a:lnTo>
                  <a:lnTo>
                    <a:pt x="313385" y="34645"/>
                  </a:lnTo>
                  <a:lnTo>
                    <a:pt x="308559" y="44018"/>
                  </a:lnTo>
                  <a:lnTo>
                    <a:pt x="304457" y="50253"/>
                  </a:lnTo>
                  <a:lnTo>
                    <a:pt x="304457" y="45694"/>
                  </a:lnTo>
                  <a:lnTo>
                    <a:pt x="302920" y="44145"/>
                  </a:lnTo>
                  <a:lnTo>
                    <a:pt x="287693" y="44145"/>
                  </a:lnTo>
                  <a:lnTo>
                    <a:pt x="287693" y="15227"/>
                  </a:lnTo>
                  <a:lnTo>
                    <a:pt x="309016" y="15227"/>
                  </a:lnTo>
                  <a:lnTo>
                    <a:pt x="310515" y="13741"/>
                  </a:lnTo>
                  <a:lnTo>
                    <a:pt x="310515" y="7632"/>
                  </a:lnTo>
                  <a:lnTo>
                    <a:pt x="307479" y="6096"/>
                  </a:lnTo>
                  <a:lnTo>
                    <a:pt x="251180" y="6096"/>
                  </a:lnTo>
                  <a:lnTo>
                    <a:pt x="251180" y="15227"/>
                  </a:lnTo>
                  <a:lnTo>
                    <a:pt x="278561" y="15227"/>
                  </a:lnTo>
                  <a:lnTo>
                    <a:pt x="278561" y="92862"/>
                  </a:lnTo>
                  <a:lnTo>
                    <a:pt x="275539" y="94399"/>
                  </a:lnTo>
                  <a:lnTo>
                    <a:pt x="274002" y="94399"/>
                  </a:lnTo>
                  <a:lnTo>
                    <a:pt x="267893" y="95948"/>
                  </a:lnTo>
                  <a:lnTo>
                    <a:pt x="267893" y="35026"/>
                  </a:lnTo>
                  <a:lnTo>
                    <a:pt x="258762" y="35026"/>
                  </a:lnTo>
                  <a:lnTo>
                    <a:pt x="258762" y="97434"/>
                  </a:lnTo>
                  <a:lnTo>
                    <a:pt x="251180" y="97434"/>
                  </a:lnTo>
                  <a:lnTo>
                    <a:pt x="251180" y="108102"/>
                  </a:lnTo>
                  <a:lnTo>
                    <a:pt x="255739" y="108102"/>
                  </a:lnTo>
                  <a:lnTo>
                    <a:pt x="265239" y="106680"/>
                  </a:lnTo>
                  <a:lnTo>
                    <a:pt x="295122" y="100406"/>
                  </a:lnTo>
                  <a:lnTo>
                    <a:pt x="302920" y="98971"/>
                  </a:lnTo>
                  <a:lnTo>
                    <a:pt x="309016" y="97434"/>
                  </a:lnTo>
                  <a:lnTo>
                    <a:pt x="310515" y="95948"/>
                  </a:lnTo>
                  <a:lnTo>
                    <a:pt x="310515" y="91325"/>
                  </a:lnTo>
                  <a:lnTo>
                    <a:pt x="309016" y="88303"/>
                  </a:lnTo>
                  <a:lnTo>
                    <a:pt x="302920" y="88303"/>
                  </a:lnTo>
                  <a:lnTo>
                    <a:pt x="298361" y="89839"/>
                  </a:lnTo>
                  <a:lnTo>
                    <a:pt x="287693" y="91325"/>
                  </a:lnTo>
                  <a:lnTo>
                    <a:pt x="287693" y="53276"/>
                  </a:lnTo>
                  <a:lnTo>
                    <a:pt x="302920" y="53276"/>
                  </a:lnTo>
                  <a:lnTo>
                    <a:pt x="301383" y="54813"/>
                  </a:lnTo>
                  <a:lnTo>
                    <a:pt x="301383" y="59385"/>
                  </a:lnTo>
                  <a:lnTo>
                    <a:pt x="302920" y="62407"/>
                  </a:lnTo>
                  <a:lnTo>
                    <a:pt x="309016" y="62407"/>
                  </a:lnTo>
                  <a:lnTo>
                    <a:pt x="313588" y="56349"/>
                  </a:lnTo>
                  <a:lnTo>
                    <a:pt x="315074" y="53276"/>
                  </a:lnTo>
                  <a:lnTo>
                    <a:pt x="317868" y="63868"/>
                  </a:lnTo>
                  <a:lnTo>
                    <a:pt x="321386" y="72885"/>
                  </a:lnTo>
                  <a:lnTo>
                    <a:pt x="325170" y="80479"/>
                  </a:lnTo>
                  <a:lnTo>
                    <a:pt x="328815" y="86766"/>
                  </a:lnTo>
                  <a:lnTo>
                    <a:pt x="321957" y="93726"/>
                  </a:lnTo>
                  <a:lnTo>
                    <a:pt x="315264" y="98958"/>
                  </a:lnTo>
                  <a:lnTo>
                    <a:pt x="308876" y="103047"/>
                  </a:lnTo>
                  <a:lnTo>
                    <a:pt x="302920" y="106553"/>
                  </a:lnTo>
                  <a:lnTo>
                    <a:pt x="299897" y="108102"/>
                  </a:lnTo>
                  <a:lnTo>
                    <a:pt x="298361" y="108102"/>
                  </a:lnTo>
                  <a:lnTo>
                    <a:pt x="298361" y="114198"/>
                  </a:lnTo>
                  <a:lnTo>
                    <a:pt x="299897" y="117221"/>
                  </a:lnTo>
                  <a:lnTo>
                    <a:pt x="302920" y="117221"/>
                  </a:lnTo>
                  <a:lnTo>
                    <a:pt x="307492" y="115824"/>
                  </a:lnTo>
                  <a:lnTo>
                    <a:pt x="315658" y="111721"/>
                  </a:lnTo>
                  <a:lnTo>
                    <a:pt x="325818" y="105054"/>
                  </a:lnTo>
                  <a:lnTo>
                    <a:pt x="336410" y="95948"/>
                  </a:lnTo>
                  <a:lnTo>
                    <a:pt x="339407" y="98958"/>
                  </a:lnTo>
                  <a:lnTo>
                    <a:pt x="345528" y="106553"/>
                  </a:lnTo>
                  <a:lnTo>
                    <a:pt x="354660" y="112661"/>
                  </a:lnTo>
                  <a:lnTo>
                    <a:pt x="360768" y="117221"/>
                  </a:lnTo>
                  <a:lnTo>
                    <a:pt x="366864" y="117221"/>
                  </a:lnTo>
                  <a:lnTo>
                    <a:pt x="368350" y="114198"/>
                  </a:lnTo>
                  <a:lnTo>
                    <a:pt x="368350" y="108102"/>
                  </a:lnTo>
                  <a:lnTo>
                    <a:pt x="366864" y="106553"/>
                  </a:lnTo>
                  <a:lnTo>
                    <a:pt x="358965" y="101587"/>
                  </a:lnTo>
                  <a:lnTo>
                    <a:pt x="352945" y="97459"/>
                  </a:lnTo>
                  <a:lnTo>
                    <a:pt x="351078" y="95948"/>
                  </a:lnTo>
                  <a:lnTo>
                    <a:pt x="347789" y="93319"/>
                  </a:lnTo>
                  <a:lnTo>
                    <a:pt x="342506" y="88303"/>
                  </a:lnTo>
                  <a:lnTo>
                    <a:pt x="358965" y="44640"/>
                  </a:lnTo>
                  <a:lnTo>
                    <a:pt x="360768" y="30454"/>
                  </a:lnTo>
                  <a:lnTo>
                    <a:pt x="368350" y="30454"/>
                  </a:lnTo>
                  <a:lnTo>
                    <a:pt x="369887" y="28917"/>
                  </a:lnTo>
                  <a:lnTo>
                    <a:pt x="369887" y="21336"/>
                  </a:lnTo>
                  <a:close/>
                </a:path>
                <a:path w="495300" h="119379">
                  <a:moveTo>
                    <a:pt x="481012" y="79171"/>
                  </a:moveTo>
                  <a:lnTo>
                    <a:pt x="477989" y="77635"/>
                  </a:lnTo>
                  <a:lnTo>
                    <a:pt x="470357" y="77635"/>
                  </a:lnTo>
                  <a:lnTo>
                    <a:pt x="470357" y="86766"/>
                  </a:lnTo>
                  <a:lnTo>
                    <a:pt x="470357" y="92862"/>
                  </a:lnTo>
                  <a:lnTo>
                    <a:pt x="470357" y="98971"/>
                  </a:lnTo>
                  <a:lnTo>
                    <a:pt x="470357" y="106553"/>
                  </a:lnTo>
                  <a:lnTo>
                    <a:pt x="468858" y="108102"/>
                  </a:lnTo>
                  <a:lnTo>
                    <a:pt x="403377" y="108102"/>
                  </a:lnTo>
                  <a:lnTo>
                    <a:pt x="401840" y="106553"/>
                  </a:lnTo>
                  <a:lnTo>
                    <a:pt x="401840" y="98971"/>
                  </a:lnTo>
                  <a:lnTo>
                    <a:pt x="470357" y="98971"/>
                  </a:lnTo>
                  <a:lnTo>
                    <a:pt x="470357" y="92862"/>
                  </a:lnTo>
                  <a:lnTo>
                    <a:pt x="401840" y="92862"/>
                  </a:lnTo>
                  <a:lnTo>
                    <a:pt x="401840" y="86766"/>
                  </a:lnTo>
                  <a:lnTo>
                    <a:pt x="403377" y="85280"/>
                  </a:lnTo>
                  <a:lnTo>
                    <a:pt x="468858" y="85280"/>
                  </a:lnTo>
                  <a:lnTo>
                    <a:pt x="470357" y="86766"/>
                  </a:lnTo>
                  <a:lnTo>
                    <a:pt x="470357" y="77635"/>
                  </a:lnTo>
                  <a:lnTo>
                    <a:pt x="395782" y="77635"/>
                  </a:lnTo>
                  <a:lnTo>
                    <a:pt x="391223" y="79171"/>
                  </a:lnTo>
                  <a:lnTo>
                    <a:pt x="391223" y="112661"/>
                  </a:lnTo>
                  <a:lnTo>
                    <a:pt x="395782" y="115684"/>
                  </a:lnTo>
                  <a:lnTo>
                    <a:pt x="477989" y="115684"/>
                  </a:lnTo>
                  <a:lnTo>
                    <a:pt x="481012" y="112661"/>
                  </a:lnTo>
                  <a:lnTo>
                    <a:pt x="481012" y="108102"/>
                  </a:lnTo>
                  <a:lnTo>
                    <a:pt x="481012" y="98971"/>
                  </a:lnTo>
                  <a:lnTo>
                    <a:pt x="481012" y="92862"/>
                  </a:lnTo>
                  <a:lnTo>
                    <a:pt x="481012" y="85280"/>
                  </a:lnTo>
                  <a:lnTo>
                    <a:pt x="481012" y="79171"/>
                  </a:lnTo>
                  <a:close/>
                </a:path>
                <a:path w="495300" h="119379">
                  <a:moveTo>
                    <a:pt x="494715" y="22872"/>
                  </a:moveTo>
                  <a:lnTo>
                    <a:pt x="493217" y="21336"/>
                  </a:lnTo>
                  <a:lnTo>
                    <a:pt x="482549" y="21336"/>
                  </a:lnTo>
                  <a:lnTo>
                    <a:pt x="482549" y="9182"/>
                  </a:lnTo>
                  <a:lnTo>
                    <a:pt x="477989" y="7632"/>
                  </a:lnTo>
                  <a:lnTo>
                    <a:pt x="471893" y="7632"/>
                  </a:lnTo>
                  <a:lnTo>
                    <a:pt x="471893" y="16764"/>
                  </a:lnTo>
                  <a:lnTo>
                    <a:pt x="471893" y="21336"/>
                  </a:lnTo>
                  <a:lnTo>
                    <a:pt x="471893" y="28917"/>
                  </a:lnTo>
                  <a:lnTo>
                    <a:pt x="471893" y="36563"/>
                  </a:lnTo>
                  <a:lnTo>
                    <a:pt x="439940" y="36563"/>
                  </a:lnTo>
                  <a:lnTo>
                    <a:pt x="439940" y="28917"/>
                  </a:lnTo>
                  <a:lnTo>
                    <a:pt x="471893" y="28917"/>
                  </a:lnTo>
                  <a:lnTo>
                    <a:pt x="471893" y="21336"/>
                  </a:lnTo>
                  <a:lnTo>
                    <a:pt x="439940" y="21336"/>
                  </a:lnTo>
                  <a:lnTo>
                    <a:pt x="439940" y="15227"/>
                  </a:lnTo>
                  <a:lnTo>
                    <a:pt x="470357" y="15227"/>
                  </a:lnTo>
                  <a:lnTo>
                    <a:pt x="471893" y="16764"/>
                  </a:lnTo>
                  <a:lnTo>
                    <a:pt x="471893" y="7632"/>
                  </a:lnTo>
                  <a:lnTo>
                    <a:pt x="439940" y="7632"/>
                  </a:lnTo>
                  <a:lnTo>
                    <a:pt x="439940" y="1536"/>
                  </a:lnTo>
                  <a:lnTo>
                    <a:pt x="438404" y="0"/>
                  </a:lnTo>
                  <a:lnTo>
                    <a:pt x="432295" y="0"/>
                  </a:lnTo>
                  <a:lnTo>
                    <a:pt x="430758" y="1536"/>
                  </a:lnTo>
                  <a:lnTo>
                    <a:pt x="430758" y="7632"/>
                  </a:lnTo>
                  <a:lnTo>
                    <a:pt x="389686" y="7632"/>
                  </a:lnTo>
                  <a:lnTo>
                    <a:pt x="388150" y="9182"/>
                  </a:lnTo>
                  <a:lnTo>
                    <a:pt x="388150" y="13741"/>
                  </a:lnTo>
                  <a:lnTo>
                    <a:pt x="389686" y="15227"/>
                  </a:lnTo>
                  <a:lnTo>
                    <a:pt x="430758" y="15227"/>
                  </a:lnTo>
                  <a:lnTo>
                    <a:pt x="430758" y="21336"/>
                  </a:lnTo>
                  <a:lnTo>
                    <a:pt x="379018" y="21336"/>
                  </a:lnTo>
                  <a:lnTo>
                    <a:pt x="377532" y="22872"/>
                  </a:lnTo>
                  <a:lnTo>
                    <a:pt x="377532" y="28917"/>
                  </a:lnTo>
                  <a:lnTo>
                    <a:pt x="430758" y="28917"/>
                  </a:lnTo>
                  <a:lnTo>
                    <a:pt x="430758" y="36563"/>
                  </a:lnTo>
                  <a:lnTo>
                    <a:pt x="388150" y="36563"/>
                  </a:lnTo>
                  <a:lnTo>
                    <a:pt x="388150" y="42659"/>
                  </a:lnTo>
                  <a:lnTo>
                    <a:pt x="430758" y="42659"/>
                  </a:lnTo>
                  <a:lnTo>
                    <a:pt x="430758" y="50253"/>
                  </a:lnTo>
                  <a:lnTo>
                    <a:pt x="386664" y="50253"/>
                  </a:lnTo>
                  <a:lnTo>
                    <a:pt x="386664" y="56349"/>
                  </a:lnTo>
                  <a:lnTo>
                    <a:pt x="430758" y="56349"/>
                  </a:lnTo>
                  <a:lnTo>
                    <a:pt x="430758" y="62407"/>
                  </a:lnTo>
                  <a:lnTo>
                    <a:pt x="380555" y="62407"/>
                  </a:lnTo>
                  <a:lnTo>
                    <a:pt x="377532" y="63944"/>
                  </a:lnTo>
                  <a:lnTo>
                    <a:pt x="377532" y="70053"/>
                  </a:lnTo>
                  <a:lnTo>
                    <a:pt x="494715" y="70053"/>
                  </a:lnTo>
                  <a:lnTo>
                    <a:pt x="494715" y="62407"/>
                  </a:lnTo>
                  <a:lnTo>
                    <a:pt x="439940" y="62407"/>
                  </a:lnTo>
                  <a:lnTo>
                    <a:pt x="439940" y="56349"/>
                  </a:lnTo>
                  <a:lnTo>
                    <a:pt x="487121" y="56349"/>
                  </a:lnTo>
                  <a:lnTo>
                    <a:pt x="487121" y="50253"/>
                  </a:lnTo>
                  <a:lnTo>
                    <a:pt x="439940" y="50253"/>
                  </a:lnTo>
                  <a:lnTo>
                    <a:pt x="439940" y="42659"/>
                  </a:lnTo>
                  <a:lnTo>
                    <a:pt x="477989" y="42659"/>
                  </a:lnTo>
                  <a:lnTo>
                    <a:pt x="482549" y="41122"/>
                  </a:lnTo>
                  <a:lnTo>
                    <a:pt x="482549" y="28917"/>
                  </a:lnTo>
                  <a:lnTo>
                    <a:pt x="493217" y="28917"/>
                  </a:lnTo>
                  <a:lnTo>
                    <a:pt x="494715" y="27432"/>
                  </a:lnTo>
                  <a:lnTo>
                    <a:pt x="494715" y="22872"/>
                  </a:lnTo>
                  <a:close/>
                </a:path>
              </a:pathLst>
            </a:custGeom>
            <a:solidFill>
              <a:srgbClr val="4D4D4F"/>
            </a:solidFill>
          </p:spPr>
          <p:txBody>
            <a:bodyPr wrap="square" lIns="0" tIns="0" rIns="0" bIns="0" rtlCol="0"/>
            <a:lstStyle/>
            <a:p>
              <a:endParaRPr/>
            </a:p>
          </p:txBody>
        </p:sp>
      </p:grpSp>
      <p:grpSp>
        <p:nvGrpSpPr>
          <p:cNvPr id="45" name="object 45"/>
          <p:cNvGrpSpPr/>
          <p:nvPr/>
        </p:nvGrpSpPr>
        <p:grpSpPr>
          <a:xfrm>
            <a:off x="2027631" y="4750498"/>
            <a:ext cx="1489075" cy="118745"/>
            <a:chOff x="2027631" y="4750498"/>
            <a:chExt cx="1489075" cy="118745"/>
          </a:xfrm>
        </p:grpSpPr>
        <p:sp>
          <p:nvSpPr>
            <p:cNvPr id="46" name="object 46"/>
            <p:cNvSpPr/>
            <p:nvPr/>
          </p:nvSpPr>
          <p:spPr>
            <a:xfrm>
              <a:off x="2027631" y="4750498"/>
              <a:ext cx="1247140" cy="118745"/>
            </a:xfrm>
            <a:custGeom>
              <a:avLst/>
              <a:gdLst/>
              <a:ahLst/>
              <a:cxnLst/>
              <a:rect l="l" t="t" r="r" b="b"/>
              <a:pathLst>
                <a:path w="1247139" h="118745">
                  <a:moveTo>
                    <a:pt x="117233" y="38049"/>
                  </a:moveTo>
                  <a:lnTo>
                    <a:pt x="63944" y="38049"/>
                  </a:lnTo>
                  <a:lnTo>
                    <a:pt x="63944" y="4394"/>
                  </a:lnTo>
                  <a:lnTo>
                    <a:pt x="63220" y="4394"/>
                  </a:lnTo>
                  <a:lnTo>
                    <a:pt x="63220" y="1854"/>
                  </a:lnTo>
                  <a:lnTo>
                    <a:pt x="53289" y="1854"/>
                  </a:lnTo>
                  <a:lnTo>
                    <a:pt x="53289" y="4394"/>
                  </a:lnTo>
                  <a:lnTo>
                    <a:pt x="53289" y="38049"/>
                  </a:lnTo>
                  <a:lnTo>
                    <a:pt x="0" y="38049"/>
                  </a:lnTo>
                  <a:lnTo>
                    <a:pt x="0" y="48717"/>
                  </a:lnTo>
                  <a:lnTo>
                    <a:pt x="53289" y="48717"/>
                  </a:lnTo>
                  <a:lnTo>
                    <a:pt x="53289" y="105016"/>
                  </a:lnTo>
                  <a:lnTo>
                    <a:pt x="6108" y="105016"/>
                  </a:lnTo>
                  <a:lnTo>
                    <a:pt x="6108" y="115684"/>
                  </a:lnTo>
                  <a:lnTo>
                    <a:pt x="109639" y="115684"/>
                  </a:lnTo>
                  <a:lnTo>
                    <a:pt x="109639" y="105016"/>
                  </a:lnTo>
                  <a:lnTo>
                    <a:pt x="63944" y="105016"/>
                  </a:lnTo>
                  <a:lnTo>
                    <a:pt x="63944" y="48717"/>
                  </a:lnTo>
                  <a:lnTo>
                    <a:pt x="117233" y="48717"/>
                  </a:lnTo>
                  <a:lnTo>
                    <a:pt x="117233" y="38049"/>
                  </a:lnTo>
                  <a:close/>
                </a:path>
                <a:path w="1247139" h="118745">
                  <a:moveTo>
                    <a:pt x="240563" y="62407"/>
                  </a:moveTo>
                  <a:lnTo>
                    <a:pt x="127901" y="62407"/>
                  </a:lnTo>
                  <a:lnTo>
                    <a:pt x="127901" y="71539"/>
                  </a:lnTo>
                  <a:lnTo>
                    <a:pt x="130924" y="73075"/>
                  </a:lnTo>
                  <a:lnTo>
                    <a:pt x="162915" y="73075"/>
                  </a:lnTo>
                  <a:lnTo>
                    <a:pt x="159232" y="81026"/>
                  </a:lnTo>
                  <a:lnTo>
                    <a:pt x="155206" y="88836"/>
                  </a:lnTo>
                  <a:lnTo>
                    <a:pt x="150698" y="97028"/>
                  </a:lnTo>
                  <a:lnTo>
                    <a:pt x="146151" y="105016"/>
                  </a:lnTo>
                  <a:lnTo>
                    <a:pt x="129438" y="105016"/>
                  </a:lnTo>
                  <a:lnTo>
                    <a:pt x="129438" y="114147"/>
                  </a:lnTo>
                  <a:lnTo>
                    <a:pt x="178104" y="112610"/>
                  </a:lnTo>
                  <a:lnTo>
                    <a:pt x="188214" y="111734"/>
                  </a:lnTo>
                  <a:lnTo>
                    <a:pt x="222250" y="109588"/>
                  </a:lnTo>
                  <a:lnTo>
                    <a:pt x="223786" y="109588"/>
                  </a:lnTo>
                  <a:lnTo>
                    <a:pt x="226822" y="115684"/>
                  </a:lnTo>
                  <a:lnTo>
                    <a:pt x="228358" y="117170"/>
                  </a:lnTo>
                  <a:lnTo>
                    <a:pt x="229895" y="118706"/>
                  </a:lnTo>
                  <a:lnTo>
                    <a:pt x="234454" y="118706"/>
                  </a:lnTo>
                  <a:lnTo>
                    <a:pt x="237477" y="115684"/>
                  </a:lnTo>
                  <a:lnTo>
                    <a:pt x="237477" y="109588"/>
                  </a:lnTo>
                  <a:lnTo>
                    <a:pt x="232918" y="105016"/>
                  </a:lnTo>
                  <a:lnTo>
                    <a:pt x="231813" y="103479"/>
                  </a:lnTo>
                  <a:lnTo>
                    <a:pt x="208559" y="77635"/>
                  </a:lnTo>
                  <a:lnTo>
                    <a:pt x="207073" y="76098"/>
                  </a:lnTo>
                  <a:lnTo>
                    <a:pt x="202463" y="76098"/>
                  </a:lnTo>
                  <a:lnTo>
                    <a:pt x="199428" y="79121"/>
                  </a:lnTo>
                  <a:lnTo>
                    <a:pt x="199428" y="83693"/>
                  </a:lnTo>
                  <a:lnTo>
                    <a:pt x="200964" y="83693"/>
                  </a:lnTo>
                  <a:lnTo>
                    <a:pt x="202463" y="85229"/>
                  </a:lnTo>
                  <a:lnTo>
                    <a:pt x="208559" y="92811"/>
                  </a:lnTo>
                  <a:lnTo>
                    <a:pt x="210096" y="92811"/>
                  </a:lnTo>
                  <a:lnTo>
                    <a:pt x="216204" y="100457"/>
                  </a:lnTo>
                  <a:lnTo>
                    <a:pt x="158356" y="103479"/>
                  </a:lnTo>
                  <a:lnTo>
                    <a:pt x="162661" y="96380"/>
                  </a:lnTo>
                  <a:lnTo>
                    <a:pt x="166585" y="89027"/>
                  </a:lnTo>
                  <a:lnTo>
                    <a:pt x="170713" y="81051"/>
                  </a:lnTo>
                  <a:lnTo>
                    <a:pt x="175069" y="73075"/>
                  </a:lnTo>
                  <a:lnTo>
                    <a:pt x="240563" y="73075"/>
                  </a:lnTo>
                  <a:lnTo>
                    <a:pt x="240563" y="62407"/>
                  </a:lnTo>
                  <a:close/>
                </a:path>
                <a:path w="1247139" h="118745">
                  <a:moveTo>
                    <a:pt x="243586" y="41071"/>
                  </a:moveTo>
                  <a:lnTo>
                    <a:pt x="242049" y="39585"/>
                  </a:lnTo>
                  <a:lnTo>
                    <a:pt x="239026" y="39585"/>
                  </a:lnTo>
                  <a:lnTo>
                    <a:pt x="235927" y="38049"/>
                  </a:lnTo>
                  <a:lnTo>
                    <a:pt x="222034" y="31140"/>
                  </a:lnTo>
                  <a:lnTo>
                    <a:pt x="213131" y="24930"/>
                  </a:lnTo>
                  <a:lnTo>
                    <a:pt x="213131" y="38049"/>
                  </a:lnTo>
                  <a:lnTo>
                    <a:pt x="155282" y="38049"/>
                  </a:lnTo>
                  <a:lnTo>
                    <a:pt x="160388" y="34264"/>
                  </a:lnTo>
                  <a:lnTo>
                    <a:pt x="166509" y="29489"/>
                  </a:lnTo>
                  <a:lnTo>
                    <a:pt x="173482" y="23279"/>
                  </a:lnTo>
                  <a:lnTo>
                    <a:pt x="181178" y="15227"/>
                  </a:lnTo>
                  <a:lnTo>
                    <a:pt x="182714" y="12153"/>
                  </a:lnTo>
                  <a:lnTo>
                    <a:pt x="185737" y="12153"/>
                  </a:lnTo>
                  <a:lnTo>
                    <a:pt x="213131" y="38049"/>
                  </a:lnTo>
                  <a:lnTo>
                    <a:pt x="213131" y="24930"/>
                  </a:lnTo>
                  <a:lnTo>
                    <a:pt x="209321" y="22263"/>
                  </a:lnTo>
                  <a:lnTo>
                    <a:pt x="200075" y="13703"/>
                  </a:lnTo>
                  <a:lnTo>
                    <a:pt x="198716" y="12153"/>
                  </a:lnTo>
                  <a:lnTo>
                    <a:pt x="193332" y="6045"/>
                  </a:lnTo>
                  <a:lnTo>
                    <a:pt x="190309" y="3022"/>
                  </a:lnTo>
                  <a:lnTo>
                    <a:pt x="188772" y="0"/>
                  </a:lnTo>
                  <a:lnTo>
                    <a:pt x="179641" y="0"/>
                  </a:lnTo>
                  <a:lnTo>
                    <a:pt x="179641" y="1485"/>
                  </a:lnTo>
                  <a:lnTo>
                    <a:pt x="167411" y="13665"/>
                  </a:lnTo>
                  <a:lnTo>
                    <a:pt x="129438" y="38049"/>
                  </a:lnTo>
                  <a:lnTo>
                    <a:pt x="127901" y="39585"/>
                  </a:lnTo>
                  <a:lnTo>
                    <a:pt x="124866" y="41071"/>
                  </a:lnTo>
                  <a:lnTo>
                    <a:pt x="124866" y="47180"/>
                  </a:lnTo>
                  <a:lnTo>
                    <a:pt x="127901" y="50203"/>
                  </a:lnTo>
                  <a:lnTo>
                    <a:pt x="132461" y="50203"/>
                  </a:lnTo>
                  <a:lnTo>
                    <a:pt x="135483" y="48717"/>
                  </a:lnTo>
                  <a:lnTo>
                    <a:pt x="143129" y="45631"/>
                  </a:lnTo>
                  <a:lnTo>
                    <a:pt x="149174" y="41071"/>
                  </a:lnTo>
                  <a:lnTo>
                    <a:pt x="150710" y="39585"/>
                  </a:lnTo>
                  <a:lnTo>
                    <a:pt x="150710" y="45631"/>
                  </a:lnTo>
                  <a:lnTo>
                    <a:pt x="153797" y="47180"/>
                  </a:lnTo>
                  <a:lnTo>
                    <a:pt x="217690" y="47180"/>
                  </a:lnTo>
                  <a:lnTo>
                    <a:pt x="217690" y="41071"/>
                  </a:lnTo>
                  <a:lnTo>
                    <a:pt x="232918" y="48717"/>
                  </a:lnTo>
                  <a:lnTo>
                    <a:pt x="234454" y="50203"/>
                  </a:lnTo>
                  <a:lnTo>
                    <a:pt x="240563" y="50203"/>
                  </a:lnTo>
                  <a:lnTo>
                    <a:pt x="243586" y="47180"/>
                  </a:lnTo>
                  <a:lnTo>
                    <a:pt x="243586" y="41071"/>
                  </a:lnTo>
                  <a:close/>
                </a:path>
                <a:path w="1247139" h="118745">
                  <a:moveTo>
                    <a:pt x="280098" y="22821"/>
                  </a:moveTo>
                  <a:lnTo>
                    <a:pt x="278612" y="21272"/>
                  </a:lnTo>
                  <a:lnTo>
                    <a:pt x="277075" y="19786"/>
                  </a:lnTo>
                  <a:lnTo>
                    <a:pt x="270967" y="12153"/>
                  </a:lnTo>
                  <a:lnTo>
                    <a:pt x="266407" y="9118"/>
                  </a:lnTo>
                  <a:lnTo>
                    <a:pt x="261835" y="4559"/>
                  </a:lnTo>
                  <a:lnTo>
                    <a:pt x="257276" y="4559"/>
                  </a:lnTo>
                  <a:lnTo>
                    <a:pt x="254254" y="6045"/>
                  </a:lnTo>
                  <a:lnTo>
                    <a:pt x="254254" y="10668"/>
                  </a:lnTo>
                  <a:lnTo>
                    <a:pt x="266407" y="22821"/>
                  </a:lnTo>
                  <a:lnTo>
                    <a:pt x="267944" y="25844"/>
                  </a:lnTo>
                  <a:lnTo>
                    <a:pt x="270967" y="28917"/>
                  </a:lnTo>
                  <a:lnTo>
                    <a:pt x="272503" y="30403"/>
                  </a:lnTo>
                  <a:lnTo>
                    <a:pt x="277075" y="30403"/>
                  </a:lnTo>
                  <a:lnTo>
                    <a:pt x="280098" y="27381"/>
                  </a:lnTo>
                  <a:lnTo>
                    <a:pt x="280098" y="22821"/>
                  </a:lnTo>
                  <a:close/>
                </a:path>
                <a:path w="1247139" h="118745">
                  <a:moveTo>
                    <a:pt x="368401" y="106553"/>
                  </a:moveTo>
                  <a:lnTo>
                    <a:pt x="305993" y="106553"/>
                  </a:lnTo>
                  <a:lnTo>
                    <a:pt x="295046" y="105410"/>
                  </a:lnTo>
                  <a:lnTo>
                    <a:pt x="285851" y="101993"/>
                  </a:lnTo>
                  <a:lnTo>
                    <a:pt x="279450" y="96266"/>
                  </a:lnTo>
                  <a:lnTo>
                    <a:pt x="277075" y="88252"/>
                  </a:lnTo>
                  <a:lnTo>
                    <a:pt x="277075" y="53276"/>
                  </a:lnTo>
                  <a:lnTo>
                    <a:pt x="274040" y="50203"/>
                  </a:lnTo>
                  <a:lnTo>
                    <a:pt x="254254" y="50203"/>
                  </a:lnTo>
                  <a:lnTo>
                    <a:pt x="251180" y="51739"/>
                  </a:lnTo>
                  <a:lnTo>
                    <a:pt x="251180" y="59334"/>
                  </a:lnTo>
                  <a:lnTo>
                    <a:pt x="252717" y="60871"/>
                  </a:lnTo>
                  <a:lnTo>
                    <a:pt x="266407" y="60871"/>
                  </a:lnTo>
                  <a:lnTo>
                    <a:pt x="266407" y="95885"/>
                  </a:lnTo>
                  <a:lnTo>
                    <a:pt x="263385" y="98920"/>
                  </a:lnTo>
                  <a:lnTo>
                    <a:pt x="261835" y="101981"/>
                  </a:lnTo>
                  <a:lnTo>
                    <a:pt x="257276" y="105016"/>
                  </a:lnTo>
                  <a:lnTo>
                    <a:pt x="251180" y="109588"/>
                  </a:lnTo>
                  <a:lnTo>
                    <a:pt x="251180" y="115684"/>
                  </a:lnTo>
                  <a:lnTo>
                    <a:pt x="254254" y="118706"/>
                  </a:lnTo>
                  <a:lnTo>
                    <a:pt x="258813" y="118706"/>
                  </a:lnTo>
                  <a:lnTo>
                    <a:pt x="260299" y="117170"/>
                  </a:lnTo>
                  <a:lnTo>
                    <a:pt x="266407" y="111125"/>
                  </a:lnTo>
                  <a:lnTo>
                    <a:pt x="270967" y="106553"/>
                  </a:lnTo>
                  <a:lnTo>
                    <a:pt x="274040" y="101993"/>
                  </a:lnTo>
                  <a:lnTo>
                    <a:pt x="280327" y="109499"/>
                  </a:lnTo>
                  <a:lnTo>
                    <a:pt x="289052" y="114147"/>
                  </a:lnTo>
                  <a:lnTo>
                    <a:pt x="298640" y="116509"/>
                  </a:lnTo>
                  <a:lnTo>
                    <a:pt x="307530" y="117170"/>
                  </a:lnTo>
                  <a:lnTo>
                    <a:pt x="368401" y="117170"/>
                  </a:lnTo>
                  <a:lnTo>
                    <a:pt x="368401" y="106553"/>
                  </a:lnTo>
                  <a:close/>
                </a:path>
                <a:path w="1247139" h="118745">
                  <a:moveTo>
                    <a:pt x="368401" y="83693"/>
                  </a:moveTo>
                  <a:lnTo>
                    <a:pt x="365379" y="82194"/>
                  </a:lnTo>
                  <a:lnTo>
                    <a:pt x="330352" y="82194"/>
                  </a:lnTo>
                  <a:lnTo>
                    <a:pt x="330352" y="73075"/>
                  </a:lnTo>
                  <a:lnTo>
                    <a:pt x="360807" y="73075"/>
                  </a:lnTo>
                  <a:lnTo>
                    <a:pt x="362305" y="69989"/>
                  </a:lnTo>
                  <a:lnTo>
                    <a:pt x="362305" y="65430"/>
                  </a:lnTo>
                  <a:lnTo>
                    <a:pt x="362305" y="54762"/>
                  </a:lnTo>
                  <a:lnTo>
                    <a:pt x="362305" y="47180"/>
                  </a:lnTo>
                  <a:lnTo>
                    <a:pt x="362305" y="36512"/>
                  </a:lnTo>
                  <a:lnTo>
                    <a:pt x="362305" y="31940"/>
                  </a:lnTo>
                  <a:lnTo>
                    <a:pt x="359270" y="28917"/>
                  </a:lnTo>
                  <a:lnTo>
                    <a:pt x="353174" y="28917"/>
                  </a:lnTo>
                  <a:lnTo>
                    <a:pt x="353174" y="38049"/>
                  </a:lnTo>
                  <a:lnTo>
                    <a:pt x="353174" y="47180"/>
                  </a:lnTo>
                  <a:lnTo>
                    <a:pt x="353174" y="54762"/>
                  </a:lnTo>
                  <a:lnTo>
                    <a:pt x="353174" y="63893"/>
                  </a:lnTo>
                  <a:lnTo>
                    <a:pt x="351688" y="65430"/>
                  </a:lnTo>
                  <a:lnTo>
                    <a:pt x="330352" y="65430"/>
                  </a:lnTo>
                  <a:lnTo>
                    <a:pt x="330352" y="54762"/>
                  </a:lnTo>
                  <a:lnTo>
                    <a:pt x="353174" y="54762"/>
                  </a:lnTo>
                  <a:lnTo>
                    <a:pt x="353174" y="47180"/>
                  </a:lnTo>
                  <a:lnTo>
                    <a:pt x="330352" y="47180"/>
                  </a:lnTo>
                  <a:lnTo>
                    <a:pt x="330352" y="36512"/>
                  </a:lnTo>
                  <a:lnTo>
                    <a:pt x="351688" y="36512"/>
                  </a:lnTo>
                  <a:lnTo>
                    <a:pt x="353174" y="38049"/>
                  </a:lnTo>
                  <a:lnTo>
                    <a:pt x="353174" y="28917"/>
                  </a:lnTo>
                  <a:lnTo>
                    <a:pt x="330352" y="28917"/>
                  </a:lnTo>
                  <a:lnTo>
                    <a:pt x="330352" y="19786"/>
                  </a:lnTo>
                  <a:lnTo>
                    <a:pt x="366864" y="19786"/>
                  </a:lnTo>
                  <a:lnTo>
                    <a:pt x="366864" y="12153"/>
                  </a:lnTo>
                  <a:lnTo>
                    <a:pt x="330352" y="12153"/>
                  </a:lnTo>
                  <a:lnTo>
                    <a:pt x="330352" y="3022"/>
                  </a:lnTo>
                  <a:lnTo>
                    <a:pt x="328815" y="1485"/>
                  </a:lnTo>
                  <a:lnTo>
                    <a:pt x="321221" y="1485"/>
                  </a:lnTo>
                  <a:lnTo>
                    <a:pt x="321221" y="12153"/>
                  </a:lnTo>
                  <a:lnTo>
                    <a:pt x="284657" y="12153"/>
                  </a:lnTo>
                  <a:lnTo>
                    <a:pt x="284657" y="19786"/>
                  </a:lnTo>
                  <a:lnTo>
                    <a:pt x="321221" y="19786"/>
                  </a:lnTo>
                  <a:lnTo>
                    <a:pt x="321221" y="28917"/>
                  </a:lnTo>
                  <a:lnTo>
                    <a:pt x="321221" y="36512"/>
                  </a:lnTo>
                  <a:lnTo>
                    <a:pt x="321221" y="47180"/>
                  </a:lnTo>
                  <a:lnTo>
                    <a:pt x="321221" y="54762"/>
                  </a:lnTo>
                  <a:lnTo>
                    <a:pt x="321221" y="65430"/>
                  </a:lnTo>
                  <a:lnTo>
                    <a:pt x="299897" y="65430"/>
                  </a:lnTo>
                  <a:lnTo>
                    <a:pt x="298399" y="63893"/>
                  </a:lnTo>
                  <a:lnTo>
                    <a:pt x="298399" y="54762"/>
                  </a:lnTo>
                  <a:lnTo>
                    <a:pt x="321221" y="54762"/>
                  </a:lnTo>
                  <a:lnTo>
                    <a:pt x="321221" y="47180"/>
                  </a:lnTo>
                  <a:lnTo>
                    <a:pt x="298399" y="47180"/>
                  </a:lnTo>
                  <a:lnTo>
                    <a:pt x="298399" y="38049"/>
                  </a:lnTo>
                  <a:lnTo>
                    <a:pt x="299897" y="36512"/>
                  </a:lnTo>
                  <a:lnTo>
                    <a:pt x="321221" y="36512"/>
                  </a:lnTo>
                  <a:lnTo>
                    <a:pt x="321221" y="28917"/>
                  </a:lnTo>
                  <a:lnTo>
                    <a:pt x="292303" y="28917"/>
                  </a:lnTo>
                  <a:lnTo>
                    <a:pt x="289229" y="31940"/>
                  </a:lnTo>
                  <a:lnTo>
                    <a:pt x="289229" y="69989"/>
                  </a:lnTo>
                  <a:lnTo>
                    <a:pt x="292303" y="73075"/>
                  </a:lnTo>
                  <a:lnTo>
                    <a:pt x="321221" y="73075"/>
                  </a:lnTo>
                  <a:lnTo>
                    <a:pt x="321221" y="82194"/>
                  </a:lnTo>
                  <a:lnTo>
                    <a:pt x="284657" y="82194"/>
                  </a:lnTo>
                  <a:lnTo>
                    <a:pt x="283171" y="83693"/>
                  </a:lnTo>
                  <a:lnTo>
                    <a:pt x="283171" y="91325"/>
                  </a:lnTo>
                  <a:lnTo>
                    <a:pt x="321221" y="91325"/>
                  </a:lnTo>
                  <a:lnTo>
                    <a:pt x="321221" y="105016"/>
                  </a:lnTo>
                  <a:lnTo>
                    <a:pt x="330352" y="105016"/>
                  </a:lnTo>
                  <a:lnTo>
                    <a:pt x="330352" y="91325"/>
                  </a:lnTo>
                  <a:lnTo>
                    <a:pt x="368401" y="91325"/>
                  </a:lnTo>
                  <a:lnTo>
                    <a:pt x="368401" y="83693"/>
                  </a:lnTo>
                  <a:close/>
                </a:path>
                <a:path w="1247139" h="118745">
                  <a:moveTo>
                    <a:pt x="467372" y="39585"/>
                  </a:moveTo>
                  <a:lnTo>
                    <a:pt x="407987" y="39585"/>
                  </a:lnTo>
                  <a:lnTo>
                    <a:pt x="404964" y="41071"/>
                  </a:lnTo>
                  <a:lnTo>
                    <a:pt x="404964" y="50203"/>
                  </a:lnTo>
                  <a:lnTo>
                    <a:pt x="464299" y="50203"/>
                  </a:lnTo>
                  <a:lnTo>
                    <a:pt x="467372" y="48717"/>
                  </a:lnTo>
                  <a:lnTo>
                    <a:pt x="467372" y="39585"/>
                  </a:lnTo>
                  <a:close/>
                </a:path>
                <a:path w="1247139" h="118745">
                  <a:moveTo>
                    <a:pt x="481063" y="66967"/>
                  </a:moveTo>
                  <a:lnTo>
                    <a:pt x="476504" y="62407"/>
                  </a:lnTo>
                  <a:lnTo>
                    <a:pt x="470395" y="62407"/>
                  </a:lnTo>
                  <a:lnTo>
                    <a:pt x="470395" y="74561"/>
                  </a:lnTo>
                  <a:lnTo>
                    <a:pt x="470395" y="105016"/>
                  </a:lnTo>
                  <a:lnTo>
                    <a:pt x="467372" y="108038"/>
                  </a:lnTo>
                  <a:lnTo>
                    <a:pt x="404964" y="108038"/>
                  </a:lnTo>
                  <a:lnTo>
                    <a:pt x="401891" y="105016"/>
                  </a:lnTo>
                  <a:lnTo>
                    <a:pt x="401891" y="74561"/>
                  </a:lnTo>
                  <a:lnTo>
                    <a:pt x="404964" y="73075"/>
                  </a:lnTo>
                  <a:lnTo>
                    <a:pt x="467372" y="73075"/>
                  </a:lnTo>
                  <a:lnTo>
                    <a:pt x="470395" y="74561"/>
                  </a:lnTo>
                  <a:lnTo>
                    <a:pt x="470395" y="62407"/>
                  </a:lnTo>
                  <a:lnTo>
                    <a:pt x="395782" y="62407"/>
                  </a:lnTo>
                  <a:lnTo>
                    <a:pt x="391223" y="66967"/>
                  </a:lnTo>
                  <a:lnTo>
                    <a:pt x="391223" y="114147"/>
                  </a:lnTo>
                  <a:lnTo>
                    <a:pt x="395782" y="117170"/>
                  </a:lnTo>
                  <a:lnTo>
                    <a:pt x="476504" y="117170"/>
                  </a:lnTo>
                  <a:lnTo>
                    <a:pt x="481063" y="114147"/>
                  </a:lnTo>
                  <a:lnTo>
                    <a:pt x="481063" y="108038"/>
                  </a:lnTo>
                  <a:lnTo>
                    <a:pt x="481063" y="73075"/>
                  </a:lnTo>
                  <a:lnTo>
                    <a:pt x="481063" y="66967"/>
                  </a:lnTo>
                  <a:close/>
                </a:path>
                <a:path w="1247139" h="118745">
                  <a:moveTo>
                    <a:pt x="494753" y="41071"/>
                  </a:moveTo>
                  <a:lnTo>
                    <a:pt x="493217" y="41071"/>
                  </a:lnTo>
                  <a:lnTo>
                    <a:pt x="490194" y="39585"/>
                  </a:lnTo>
                  <a:lnTo>
                    <a:pt x="474548" y="31572"/>
                  </a:lnTo>
                  <a:lnTo>
                    <a:pt x="462038" y="22440"/>
                  </a:lnTo>
                  <a:lnTo>
                    <a:pt x="452945" y="13868"/>
                  </a:lnTo>
                  <a:lnTo>
                    <a:pt x="451485" y="12153"/>
                  </a:lnTo>
                  <a:lnTo>
                    <a:pt x="447573" y="7581"/>
                  </a:lnTo>
                  <a:lnTo>
                    <a:pt x="441477" y="1485"/>
                  </a:lnTo>
                  <a:lnTo>
                    <a:pt x="429323" y="1485"/>
                  </a:lnTo>
                  <a:lnTo>
                    <a:pt x="424713" y="7581"/>
                  </a:lnTo>
                  <a:lnTo>
                    <a:pt x="412038" y="20078"/>
                  </a:lnTo>
                  <a:lnTo>
                    <a:pt x="400939" y="28727"/>
                  </a:lnTo>
                  <a:lnTo>
                    <a:pt x="390702" y="34798"/>
                  </a:lnTo>
                  <a:lnTo>
                    <a:pt x="380606" y="39585"/>
                  </a:lnTo>
                  <a:lnTo>
                    <a:pt x="379069" y="41071"/>
                  </a:lnTo>
                  <a:lnTo>
                    <a:pt x="377532" y="41071"/>
                  </a:lnTo>
                  <a:lnTo>
                    <a:pt x="377532" y="47180"/>
                  </a:lnTo>
                  <a:lnTo>
                    <a:pt x="379069" y="51739"/>
                  </a:lnTo>
                  <a:lnTo>
                    <a:pt x="382092" y="51739"/>
                  </a:lnTo>
                  <a:lnTo>
                    <a:pt x="389064" y="49250"/>
                  </a:lnTo>
                  <a:lnTo>
                    <a:pt x="401320" y="42049"/>
                  </a:lnTo>
                  <a:lnTo>
                    <a:pt x="416140" y="30568"/>
                  </a:lnTo>
                  <a:lnTo>
                    <a:pt x="430809" y="15227"/>
                  </a:lnTo>
                  <a:lnTo>
                    <a:pt x="433882" y="13690"/>
                  </a:lnTo>
                  <a:lnTo>
                    <a:pt x="435381" y="12153"/>
                  </a:lnTo>
                  <a:lnTo>
                    <a:pt x="436918" y="12153"/>
                  </a:lnTo>
                  <a:lnTo>
                    <a:pt x="439940" y="15227"/>
                  </a:lnTo>
                  <a:lnTo>
                    <a:pt x="455269" y="29921"/>
                  </a:lnTo>
                  <a:lnTo>
                    <a:pt x="470192" y="41478"/>
                  </a:lnTo>
                  <a:lnTo>
                    <a:pt x="482536" y="49034"/>
                  </a:lnTo>
                  <a:lnTo>
                    <a:pt x="490194" y="51739"/>
                  </a:lnTo>
                  <a:lnTo>
                    <a:pt x="493217" y="51739"/>
                  </a:lnTo>
                  <a:lnTo>
                    <a:pt x="494753" y="48717"/>
                  </a:lnTo>
                  <a:lnTo>
                    <a:pt x="494753" y="41071"/>
                  </a:lnTo>
                  <a:close/>
                </a:path>
                <a:path w="1247139" h="118745">
                  <a:moveTo>
                    <a:pt x="618032" y="62407"/>
                  </a:moveTo>
                  <a:lnTo>
                    <a:pt x="505421" y="62407"/>
                  </a:lnTo>
                  <a:lnTo>
                    <a:pt x="505421" y="71539"/>
                  </a:lnTo>
                  <a:lnTo>
                    <a:pt x="508444" y="73075"/>
                  </a:lnTo>
                  <a:lnTo>
                    <a:pt x="540448" y="73075"/>
                  </a:lnTo>
                  <a:lnTo>
                    <a:pt x="536740" y="81026"/>
                  </a:lnTo>
                  <a:lnTo>
                    <a:pt x="532714" y="88836"/>
                  </a:lnTo>
                  <a:lnTo>
                    <a:pt x="528218" y="97028"/>
                  </a:lnTo>
                  <a:lnTo>
                    <a:pt x="523684" y="105016"/>
                  </a:lnTo>
                  <a:lnTo>
                    <a:pt x="506907" y="105016"/>
                  </a:lnTo>
                  <a:lnTo>
                    <a:pt x="506907" y="114147"/>
                  </a:lnTo>
                  <a:lnTo>
                    <a:pt x="555625" y="112610"/>
                  </a:lnTo>
                  <a:lnTo>
                    <a:pt x="565734" y="111734"/>
                  </a:lnTo>
                  <a:lnTo>
                    <a:pt x="599782" y="109588"/>
                  </a:lnTo>
                  <a:lnTo>
                    <a:pt x="601319" y="109588"/>
                  </a:lnTo>
                  <a:lnTo>
                    <a:pt x="604342" y="115684"/>
                  </a:lnTo>
                  <a:lnTo>
                    <a:pt x="605878" y="117170"/>
                  </a:lnTo>
                  <a:lnTo>
                    <a:pt x="607415" y="118706"/>
                  </a:lnTo>
                  <a:lnTo>
                    <a:pt x="611987" y="118706"/>
                  </a:lnTo>
                  <a:lnTo>
                    <a:pt x="615010" y="115684"/>
                  </a:lnTo>
                  <a:lnTo>
                    <a:pt x="615010" y="109588"/>
                  </a:lnTo>
                  <a:lnTo>
                    <a:pt x="610450" y="105016"/>
                  </a:lnTo>
                  <a:lnTo>
                    <a:pt x="609333" y="103479"/>
                  </a:lnTo>
                  <a:lnTo>
                    <a:pt x="584555" y="76098"/>
                  </a:lnTo>
                  <a:lnTo>
                    <a:pt x="579983" y="76098"/>
                  </a:lnTo>
                  <a:lnTo>
                    <a:pt x="576961" y="79121"/>
                  </a:lnTo>
                  <a:lnTo>
                    <a:pt x="576961" y="83693"/>
                  </a:lnTo>
                  <a:lnTo>
                    <a:pt x="578497" y="83693"/>
                  </a:lnTo>
                  <a:lnTo>
                    <a:pt x="579983" y="85229"/>
                  </a:lnTo>
                  <a:lnTo>
                    <a:pt x="586092" y="92811"/>
                  </a:lnTo>
                  <a:lnTo>
                    <a:pt x="587629" y="92811"/>
                  </a:lnTo>
                  <a:lnTo>
                    <a:pt x="593674" y="100457"/>
                  </a:lnTo>
                  <a:lnTo>
                    <a:pt x="535838" y="103479"/>
                  </a:lnTo>
                  <a:lnTo>
                    <a:pt x="540385" y="96380"/>
                  </a:lnTo>
                  <a:lnTo>
                    <a:pt x="544677" y="89027"/>
                  </a:lnTo>
                  <a:lnTo>
                    <a:pt x="548894" y="81051"/>
                  </a:lnTo>
                  <a:lnTo>
                    <a:pt x="552602" y="73075"/>
                  </a:lnTo>
                  <a:lnTo>
                    <a:pt x="618032" y="73075"/>
                  </a:lnTo>
                  <a:lnTo>
                    <a:pt x="618032" y="62407"/>
                  </a:lnTo>
                  <a:close/>
                </a:path>
                <a:path w="1247139" h="118745">
                  <a:moveTo>
                    <a:pt x="621106" y="41071"/>
                  </a:moveTo>
                  <a:lnTo>
                    <a:pt x="619569" y="39585"/>
                  </a:lnTo>
                  <a:lnTo>
                    <a:pt x="616546" y="39585"/>
                  </a:lnTo>
                  <a:lnTo>
                    <a:pt x="613448" y="38049"/>
                  </a:lnTo>
                  <a:lnTo>
                    <a:pt x="599554" y="31140"/>
                  </a:lnTo>
                  <a:lnTo>
                    <a:pt x="590651" y="24930"/>
                  </a:lnTo>
                  <a:lnTo>
                    <a:pt x="590651" y="38049"/>
                  </a:lnTo>
                  <a:lnTo>
                    <a:pt x="532803" y="38049"/>
                  </a:lnTo>
                  <a:lnTo>
                    <a:pt x="537921" y="34264"/>
                  </a:lnTo>
                  <a:lnTo>
                    <a:pt x="544042" y="29489"/>
                  </a:lnTo>
                  <a:lnTo>
                    <a:pt x="551014" y="23279"/>
                  </a:lnTo>
                  <a:lnTo>
                    <a:pt x="558698" y="15227"/>
                  </a:lnTo>
                  <a:lnTo>
                    <a:pt x="560197" y="12153"/>
                  </a:lnTo>
                  <a:lnTo>
                    <a:pt x="563270" y="12153"/>
                  </a:lnTo>
                  <a:lnTo>
                    <a:pt x="590651" y="38049"/>
                  </a:lnTo>
                  <a:lnTo>
                    <a:pt x="590651" y="24930"/>
                  </a:lnTo>
                  <a:lnTo>
                    <a:pt x="586854" y="22263"/>
                  </a:lnTo>
                  <a:lnTo>
                    <a:pt x="577608" y="13703"/>
                  </a:lnTo>
                  <a:lnTo>
                    <a:pt x="576237" y="12153"/>
                  </a:lnTo>
                  <a:lnTo>
                    <a:pt x="570852" y="6045"/>
                  </a:lnTo>
                  <a:lnTo>
                    <a:pt x="567829" y="3022"/>
                  </a:lnTo>
                  <a:lnTo>
                    <a:pt x="566293" y="0"/>
                  </a:lnTo>
                  <a:lnTo>
                    <a:pt x="557161" y="0"/>
                  </a:lnTo>
                  <a:lnTo>
                    <a:pt x="557161" y="1485"/>
                  </a:lnTo>
                  <a:lnTo>
                    <a:pt x="544931" y="13665"/>
                  </a:lnTo>
                  <a:lnTo>
                    <a:pt x="506907" y="38049"/>
                  </a:lnTo>
                  <a:lnTo>
                    <a:pt x="505421" y="39585"/>
                  </a:lnTo>
                  <a:lnTo>
                    <a:pt x="502348" y="41071"/>
                  </a:lnTo>
                  <a:lnTo>
                    <a:pt x="502348" y="47180"/>
                  </a:lnTo>
                  <a:lnTo>
                    <a:pt x="505421" y="50203"/>
                  </a:lnTo>
                  <a:lnTo>
                    <a:pt x="509981" y="50203"/>
                  </a:lnTo>
                  <a:lnTo>
                    <a:pt x="513016" y="48717"/>
                  </a:lnTo>
                  <a:lnTo>
                    <a:pt x="520649" y="45631"/>
                  </a:lnTo>
                  <a:lnTo>
                    <a:pt x="526707" y="41071"/>
                  </a:lnTo>
                  <a:lnTo>
                    <a:pt x="528243" y="39585"/>
                  </a:lnTo>
                  <a:lnTo>
                    <a:pt x="528243" y="45631"/>
                  </a:lnTo>
                  <a:lnTo>
                    <a:pt x="531266" y="47180"/>
                  </a:lnTo>
                  <a:lnTo>
                    <a:pt x="596760" y="47180"/>
                  </a:lnTo>
                  <a:lnTo>
                    <a:pt x="596760" y="41846"/>
                  </a:lnTo>
                  <a:lnTo>
                    <a:pt x="610450" y="48717"/>
                  </a:lnTo>
                  <a:lnTo>
                    <a:pt x="611987" y="50203"/>
                  </a:lnTo>
                  <a:lnTo>
                    <a:pt x="618032" y="50203"/>
                  </a:lnTo>
                  <a:lnTo>
                    <a:pt x="621106" y="47180"/>
                  </a:lnTo>
                  <a:lnTo>
                    <a:pt x="621106" y="41071"/>
                  </a:lnTo>
                  <a:close/>
                </a:path>
                <a:path w="1247139" h="118745">
                  <a:moveTo>
                    <a:pt x="666750" y="53276"/>
                  </a:moveTo>
                  <a:lnTo>
                    <a:pt x="665264" y="51739"/>
                  </a:lnTo>
                  <a:lnTo>
                    <a:pt x="662190" y="51739"/>
                  </a:lnTo>
                  <a:lnTo>
                    <a:pt x="657631" y="50203"/>
                  </a:lnTo>
                  <a:lnTo>
                    <a:pt x="656132" y="53276"/>
                  </a:lnTo>
                  <a:lnTo>
                    <a:pt x="656132" y="57835"/>
                  </a:lnTo>
                  <a:lnTo>
                    <a:pt x="651103" y="71640"/>
                  </a:lnTo>
                  <a:lnTo>
                    <a:pt x="645655" y="81597"/>
                  </a:lnTo>
                  <a:lnTo>
                    <a:pt x="640499" y="88417"/>
                  </a:lnTo>
                  <a:lnTo>
                    <a:pt x="636346" y="92811"/>
                  </a:lnTo>
                  <a:lnTo>
                    <a:pt x="634809" y="95885"/>
                  </a:lnTo>
                  <a:lnTo>
                    <a:pt x="633272" y="97434"/>
                  </a:lnTo>
                  <a:lnTo>
                    <a:pt x="633272" y="103479"/>
                  </a:lnTo>
                  <a:lnTo>
                    <a:pt x="637832" y="105016"/>
                  </a:lnTo>
                  <a:lnTo>
                    <a:pt x="643928" y="105016"/>
                  </a:lnTo>
                  <a:lnTo>
                    <a:pt x="663143" y="70192"/>
                  </a:lnTo>
                  <a:lnTo>
                    <a:pt x="666750" y="56299"/>
                  </a:lnTo>
                  <a:lnTo>
                    <a:pt x="666750" y="53276"/>
                  </a:lnTo>
                  <a:close/>
                </a:path>
                <a:path w="1247139" h="118745">
                  <a:moveTo>
                    <a:pt x="739825" y="27381"/>
                  </a:moveTo>
                  <a:lnTo>
                    <a:pt x="692645" y="27381"/>
                  </a:lnTo>
                  <a:lnTo>
                    <a:pt x="692645" y="4559"/>
                  </a:lnTo>
                  <a:lnTo>
                    <a:pt x="681977" y="4559"/>
                  </a:lnTo>
                  <a:lnTo>
                    <a:pt x="681977" y="27381"/>
                  </a:lnTo>
                  <a:lnTo>
                    <a:pt x="636346" y="27381"/>
                  </a:lnTo>
                  <a:lnTo>
                    <a:pt x="636346" y="38049"/>
                  </a:lnTo>
                  <a:lnTo>
                    <a:pt x="681977" y="38049"/>
                  </a:lnTo>
                  <a:lnTo>
                    <a:pt x="681977" y="117170"/>
                  </a:lnTo>
                  <a:lnTo>
                    <a:pt x="692645" y="117170"/>
                  </a:lnTo>
                  <a:lnTo>
                    <a:pt x="692645" y="38049"/>
                  </a:lnTo>
                  <a:lnTo>
                    <a:pt x="739825" y="38049"/>
                  </a:lnTo>
                  <a:lnTo>
                    <a:pt x="739825" y="27381"/>
                  </a:lnTo>
                  <a:close/>
                </a:path>
                <a:path w="1247139" h="118745">
                  <a:moveTo>
                    <a:pt x="741362" y="95885"/>
                  </a:moveTo>
                  <a:lnTo>
                    <a:pt x="720039" y="57835"/>
                  </a:lnTo>
                  <a:lnTo>
                    <a:pt x="718540" y="54762"/>
                  </a:lnTo>
                  <a:lnTo>
                    <a:pt x="718540" y="50203"/>
                  </a:lnTo>
                  <a:lnTo>
                    <a:pt x="712444" y="51739"/>
                  </a:lnTo>
                  <a:lnTo>
                    <a:pt x="709422" y="51739"/>
                  </a:lnTo>
                  <a:lnTo>
                    <a:pt x="707885" y="54762"/>
                  </a:lnTo>
                  <a:lnTo>
                    <a:pt x="707885" y="56299"/>
                  </a:lnTo>
                  <a:lnTo>
                    <a:pt x="723112" y="94348"/>
                  </a:lnTo>
                  <a:lnTo>
                    <a:pt x="730694" y="105016"/>
                  </a:lnTo>
                  <a:lnTo>
                    <a:pt x="738339" y="105016"/>
                  </a:lnTo>
                  <a:lnTo>
                    <a:pt x="741362" y="103479"/>
                  </a:lnTo>
                  <a:lnTo>
                    <a:pt x="741362" y="95885"/>
                  </a:lnTo>
                  <a:close/>
                </a:path>
                <a:path w="1247139" h="118745">
                  <a:moveTo>
                    <a:pt x="869213" y="54762"/>
                  </a:moveTo>
                  <a:lnTo>
                    <a:pt x="758088" y="54762"/>
                  </a:lnTo>
                  <a:lnTo>
                    <a:pt x="758088" y="66967"/>
                  </a:lnTo>
                  <a:lnTo>
                    <a:pt x="869213" y="66967"/>
                  </a:lnTo>
                  <a:lnTo>
                    <a:pt x="869213" y="54762"/>
                  </a:lnTo>
                  <a:close/>
                </a:path>
                <a:path w="1247139" h="118745">
                  <a:moveTo>
                    <a:pt x="992543" y="108038"/>
                  </a:moveTo>
                  <a:lnTo>
                    <a:pt x="978382" y="71894"/>
                  </a:lnTo>
                  <a:lnTo>
                    <a:pt x="965149" y="50203"/>
                  </a:lnTo>
                  <a:lnTo>
                    <a:pt x="960589" y="50203"/>
                  </a:lnTo>
                  <a:lnTo>
                    <a:pt x="957516" y="51739"/>
                  </a:lnTo>
                  <a:lnTo>
                    <a:pt x="957516" y="57835"/>
                  </a:lnTo>
                  <a:lnTo>
                    <a:pt x="959053" y="59334"/>
                  </a:lnTo>
                  <a:lnTo>
                    <a:pt x="963358" y="67068"/>
                  </a:lnTo>
                  <a:lnTo>
                    <a:pt x="967232" y="74371"/>
                  </a:lnTo>
                  <a:lnTo>
                    <a:pt x="970826" y="81381"/>
                  </a:lnTo>
                  <a:lnTo>
                    <a:pt x="974280" y="88252"/>
                  </a:lnTo>
                  <a:lnTo>
                    <a:pt x="957389" y="91160"/>
                  </a:lnTo>
                  <a:lnTo>
                    <a:pt x="940955" y="93205"/>
                  </a:lnTo>
                  <a:lnTo>
                    <a:pt x="924814" y="94691"/>
                  </a:lnTo>
                  <a:lnTo>
                    <a:pt x="908799" y="95885"/>
                  </a:lnTo>
                  <a:lnTo>
                    <a:pt x="916813" y="74371"/>
                  </a:lnTo>
                  <a:lnTo>
                    <a:pt x="925931" y="47764"/>
                  </a:lnTo>
                  <a:lnTo>
                    <a:pt x="933221" y="24612"/>
                  </a:lnTo>
                  <a:lnTo>
                    <a:pt x="936231" y="12153"/>
                  </a:lnTo>
                  <a:lnTo>
                    <a:pt x="936231" y="7581"/>
                  </a:lnTo>
                  <a:lnTo>
                    <a:pt x="925563" y="7581"/>
                  </a:lnTo>
                  <a:lnTo>
                    <a:pt x="925563" y="10668"/>
                  </a:lnTo>
                  <a:lnTo>
                    <a:pt x="924026" y="13690"/>
                  </a:lnTo>
                  <a:lnTo>
                    <a:pt x="908799" y="65430"/>
                  </a:lnTo>
                  <a:lnTo>
                    <a:pt x="905611" y="73431"/>
                  </a:lnTo>
                  <a:lnTo>
                    <a:pt x="899820" y="89433"/>
                  </a:lnTo>
                  <a:lnTo>
                    <a:pt x="896645" y="97434"/>
                  </a:lnTo>
                  <a:lnTo>
                    <a:pt x="895108" y="97434"/>
                  </a:lnTo>
                  <a:lnTo>
                    <a:pt x="889000" y="98920"/>
                  </a:lnTo>
                  <a:lnTo>
                    <a:pt x="887514" y="98920"/>
                  </a:lnTo>
                  <a:lnTo>
                    <a:pt x="884440" y="100457"/>
                  </a:lnTo>
                  <a:lnTo>
                    <a:pt x="884504" y="105232"/>
                  </a:lnTo>
                  <a:lnTo>
                    <a:pt x="885977" y="109588"/>
                  </a:lnTo>
                  <a:lnTo>
                    <a:pt x="890536" y="109588"/>
                  </a:lnTo>
                  <a:lnTo>
                    <a:pt x="903236" y="108331"/>
                  </a:lnTo>
                  <a:lnTo>
                    <a:pt x="927074" y="105232"/>
                  </a:lnTo>
                  <a:lnTo>
                    <a:pt x="954316" y="101257"/>
                  </a:lnTo>
                  <a:lnTo>
                    <a:pt x="977303" y="97434"/>
                  </a:lnTo>
                  <a:lnTo>
                    <a:pt x="978839" y="100457"/>
                  </a:lnTo>
                  <a:lnTo>
                    <a:pt x="980338" y="108038"/>
                  </a:lnTo>
                  <a:lnTo>
                    <a:pt x="983411" y="111125"/>
                  </a:lnTo>
                  <a:lnTo>
                    <a:pt x="983411" y="112610"/>
                  </a:lnTo>
                  <a:lnTo>
                    <a:pt x="989507" y="112610"/>
                  </a:lnTo>
                  <a:lnTo>
                    <a:pt x="992543" y="111125"/>
                  </a:lnTo>
                  <a:lnTo>
                    <a:pt x="992543" y="108038"/>
                  </a:lnTo>
                  <a:close/>
                </a:path>
                <a:path w="1247139" h="118745">
                  <a:moveTo>
                    <a:pt x="1117358" y="15227"/>
                  </a:moveTo>
                  <a:lnTo>
                    <a:pt x="1111250" y="9118"/>
                  </a:lnTo>
                  <a:lnTo>
                    <a:pt x="1111250" y="18249"/>
                  </a:lnTo>
                  <a:lnTo>
                    <a:pt x="1111250" y="25844"/>
                  </a:lnTo>
                  <a:lnTo>
                    <a:pt x="1108227" y="28917"/>
                  </a:lnTo>
                  <a:lnTo>
                    <a:pt x="1100632" y="28917"/>
                  </a:lnTo>
                  <a:lnTo>
                    <a:pt x="1097559" y="25844"/>
                  </a:lnTo>
                  <a:lnTo>
                    <a:pt x="1097559" y="18249"/>
                  </a:lnTo>
                  <a:lnTo>
                    <a:pt x="1100632" y="15227"/>
                  </a:lnTo>
                  <a:lnTo>
                    <a:pt x="1108227" y="15227"/>
                  </a:lnTo>
                  <a:lnTo>
                    <a:pt x="1111250" y="18249"/>
                  </a:lnTo>
                  <a:lnTo>
                    <a:pt x="1111250" y="9118"/>
                  </a:lnTo>
                  <a:lnTo>
                    <a:pt x="1096073" y="9118"/>
                  </a:lnTo>
                  <a:lnTo>
                    <a:pt x="1091463" y="15227"/>
                  </a:lnTo>
                  <a:lnTo>
                    <a:pt x="1091463" y="30403"/>
                  </a:lnTo>
                  <a:lnTo>
                    <a:pt x="1096073" y="36512"/>
                  </a:lnTo>
                  <a:lnTo>
                    <a:pt x="1111250" y="36512"/>
                  </a:lnTo>
                  <a:lnTo>
                    <a:pt x="1117358" y="30403"/>
                  </a:lnTo>
                  <a:lnTo>
                    <a:pt x="1117358" y="28917"/>
                  </a:lnTo>
                  <a:lnTo>
                    <a:pt x="1117358" y="15227"/>
                  </a:lnTo>
                  <a:close/>
                </a:path>
                <a:path w="1247139" h="118745">
                  <a:moveTo>
                    <a:pt x="1123454" y="101993"/>
                  </a:moveTo>
                  <a:lnTo>
                    <a:pt x="1123340" y="92748"/>
                  </a:lnTo>
                  <a:lnTo>
                    <a:pt x="1118895" y="89789"/>
                  </a:lnTo>
                  <a:lnTo>
                    <a:pt x="1103274" y="72301"/>
                  </a:lnTo>
                  <a:lnTo>
                    <a:pt x="1094905" y="62407"/>
                  </a:lnTo>
                  <a:lnTo>
                    <a:pt x="1072426" y="33667"/>
                  </a:lnTo>
                  <a:lnTo>
                    <a:pt x="1069555" y="30403"/>
                  </a:lnTo>
                  <a:lnTo>
                    <a:pt x="1063891" y="23964"/>
                  </a:lnTo>
                  <a:lnTo>
                    <a:pt x="1057351" y="19392"/>
                  </a:lnTo>
                  <a:lnTo>
                    <a:pt x="1050378" y="18249"/>
                  </a:lnTo>
                  <a:lnTo>
                    <a:pt x="1042797" y="18249"/>
                  </a:lnTo>
                  <a:lnTo>
                    <a:pt x="1038174" y="24358"/>
                  </a:lnTo>
                  <a:lnTo>
                    <a:pt x="1033614" y="31940"/>
                  </a:lnTo>
                  <a:lnTo>
                    <a:pt x="1024521" y="44615"/>
                  </a:lnTo>
                  <a:lnTo>
                    <a:pt x="1018984" y="52120"/>
                  </a:lnTo>
                  <a:lnTo>
                    <a:pt x="1012329" y="60871"/>
                  </a:lnTo>
                  <a:lnTo>
                    <a:pt x="1007770" y="66967"/>
                  </a:lnTo>
                  <a:lnTo>
                    <a:pt x="1006233" y="66967"/>
                  </a:lnTo>
                  <a:lnTo>
                    <a:pt x="1006233" y="73075"/>
                  </a:lnTo>
                  <a:lnTo>
                    <a:pt x="1009256" y="76098"/>
                  </a:lnTo>
                  <a:lnTo>
                    <a:pt x="1016901" y="76098"/>
                  </a:lnTo>
                  <a:lnTo>
                    <a:pt x="1018438" y="73075"/>
                  </a:lnTo>
                  <a:lnTo>
                    <a:pt x="1019924" y="73075"/>
                  </a:lnTo>
                  <a:lnTo>
                    <a:pt x="1023785" y="66967"/>
                  </a:lnTo>
                  <a:lnTo>
                    <a:pt x="1029830" y="57264"/>
                  </a:lnTo>
                  <a:lnTo>
                    <a:pt x="1035773" y="48006"/>
                  </a:lnTo>
                  <a:lnTo>
                    <a:pt x="1039710" y="42608"/>
                  </a:lnTo>
                  <a:lnTo>
                    <a:pt x="1045819" y="33477"/>
                  </a:lnTo>
                  <a:lnTo>
                    <a:pt x="1047356" y="30403"/>
                  </a:lnTo>
                  <a:lnTo>
                    <a:pt x="1051915" y="30403"/>
                  </a:lnTo>
                  <a:lnTo>
                    <a:pt x="1054239" y="31076"/>
                  </a:lnTo>
                  <a:lnTo>
                    <a:pt x="1057998" y="34607"/>
                  </a:lnTo>
                  <a:lnTo>
                    <a:pt x="1065174" y="43268"/>
                  </a:lnTo>
                  <a:lnTo>
                    <a:pt x="1090688" y="75819"/>
                  </a:lnTo>
                  <a:lnTo>
                    <a:pt x="1098892" y="85991"/>
                  </a:lnTo>
                  <a:lnTo>
                    <a:pt x="1104531" y="92748"/>
                  </a:lnTo>
                  <a:lnTo>
                    <a:pt x="1109764" y="98920"/>
                  </a:lnTo>
                  <a:lnTo>
                    <a:pt x="1112786" y="101993"/>
                  </a:lnTo>
                  <a:lnTo>
                    <a:pt x="1114323" y="103479"/>
                  </a:lnTo>
                  <a:lnTo>
                    <a:pt x="1120381" y="103479"/>
                  </a:lnTo>
                  <a:lnTo>
                    <a:pt x="1123454" y="101993"/>
                  </a:lnTo>
                  <a:close/>
                </a:path>
                <a:path w="1247139" h="118745">
                  <a:moveTo>
                    <a:pt x="1246733" y="54762"/>
                  </a:moveTo>
                  <a:lnTo>
                    <a:pt x="1135608" y="54762"/>
                  </a:lnTo>
                  <a:lnTo>
                    <a:pt x="1135608" y="66967"/>
                  </a:lnTo>
                  <a:lnTo>
                    <a:pt x="1246733" y="66967"/>
                  </a:lnTo>
                  <a:lnTo>
                    <a:pt x="1246733" y="54762"/>
                  </a:lnTo>
                  <a:close/>
                </a:path>
              </a:pathLst>
            </a:custGeom>
            <a:solidFill>
              <a:srgbClr val="4D4D4F"/>
            </a:solidFill>
          </p:spPr>
          <p:txBody>
            <a:bodyPr wrap="square" lIns="0" tIns="0" rIns="0" bIns="0" rtlCol="0"/>
            <a:lstStyle/>
            <a:p>
              <a:endParaRPr/>
            </a:p>
          </p:txBody>
        </p:sp>
        <p:pic>
          <p:nvPicPr>
            <p:cNvPr id="47" name="object 47"/>
            <p:cNvPicPr/>
            <p:nvPr/>
          </p:nvPicPr>
          <p:blipFill>
            <a:blip r:embed="rId30" cstate="print"/>
            <a:stretch>
              <a:fillRect/>
            </a:stretch>
          </p:blipFill>
          <p:spPr>
            <a:xfrm>
              <a:off x="3294164" y="4750498"/>
              <a:ext cx="108102" cy="111125"/>
            </a:xfrm>
            <a:prstGeom prst="rect">
              <a:avLst/>
            </a:prstGeom>
          </p:spPr>
        </p:pic>
        <p:pic>
          <p:nvPicPr>
            <p:cNvPr id="48" name="object 48"/>
            <p:cNvPicPr/>
            <p:nvPr/>
          </p:nvPicPr>
          <p:blipFill>
            <a:blip r:embed="rId31" cstate="print"/>
            <a:stretch>
              <a:fillRect/>
            </a:stretch>
          </p:blipFill>
          <p:spPr>
            <a:xfrm>
              <a:off x="3426612" y="4764189"/>
              <a:ext cx="89801" cy="89788"/>
            </a:xfrm>
            <a:prstGeom prst="rect">
              <a:avLst/>
            </a:prstGeom>
          </p:spPr>
        </p:pic>
      </p:grpSp>
      <p:sp>
        <p:nvSpPr>
          <p:cNvPr id="49" name="object 49"/>
          <p:cNvSpPr/>
          <p:nvPr/>
        </p:nvSpPr>
        <p:spPr>
          <a:xfrm>
            <a:off x="1038174" y="5015356"/>
            <a:ext cx="21590" cy="22860"/>
          </a:xfrm>
          <a:custGeom>
            <a:avLst/>
            <a:gdLst/>
            <a:ahLst/>
            <a:cxnLst/>
            <a:rect l="l" t="t" r="r" b="b"/>
            <a:pathLst>
              <a:path w="21590" h="22860">
                <a:moveTo>
                  <a:pt x="16764" y="22821"/>
                </a:moveTo>
                <a:lnTo>
                  <a:pt x="4559" y="22821"/>
                </a:lnTo>
                <a:lnTo>
                  <a:pt x="0" y="18262"/>
                </a:lnTo>
                <a:lnTo>
                  <a:pt x="0" y="6108"/>
                </a:lnTo>
                <a:lnTo>
                  <a:pt x="4559" y="0"/>
                </a:lnTo>
                <a:lnTo>
                  <a:pt x="16764" y="0"/>
                </a:lnTo>
                <a:lnTo>
                  <a:pt x="21336" y="6108"/>
                </a:lnTo>
                <a:lnTo>
                  <a:pt x="21336" y="18262"/>
                </a:lnTo>
                <a:lnTo>
                  <a:pt x="16764" y="22821"/>
                </a:lnTo>
                <a:close/>
              </a:path>
            </a:pathLst>
          </a:custGeom>
          <a:solidFill>
            <a:srgbClr val="4D4D4F"/>
          </a:solidFill>
        </p:spPr>
        <p:txBody>
          <a:bodyPr wrap="square" lIns="0" tIns="0" rIns="0" bIns="0" rtlCol="0"/>
          <a:lstStyle/>
          <a:p>
            <a:endParaRPr/>
          </a:p>
        </p:txBody>
      </p:sp>
      <p:grpSp>
        <p:nvGrpSpPr>
          <p:cNvPr id="50" name="object 50"/>
          <p:cNvGrpSpPr/>
          <p:nvPr/>
        </p:nvGrpSpPr>
        <p:grpSpPr>
          <a:xfrm>
            <a:off x="1255864" y="4968176"/>
            <a:ext cx="1263650" cy="117475"/>
            <a:chOff x="1255864" y="4968176"/>
            <a:chExt cx="1263650" cy="117475"/>
          </a:xfrm>
        </p:grpSpPr>
        <p:pic>
          <p:nvPicPr>
            <p:cNvPr id="51" name="object 51"/>
            <p:cNvPicPr/>
            <p:nvPr/>
          </p:nvPicPr>
          <p:blipFill>
            <a:blip r:embed="rId32" cstate="print"/>
            <a:stretch>
              <a:fillRect/>
            </a:stretch>
          </p:blipFill>
          <p:spPr>
            <a:xfrm>
              <a:off x="1255864" y="4968176"/>
              <a:ext cx="1214780" cy="117182"/>
            </a:xfrm>
            <a:prstGeom prst="rect">
              <a:avLst/>
            </a:prstGeom>
          </p:spPr>
        </p:pic>
        <p:sp>
          <p:nvSpPr>
            <p:cNvPr id="52" name="object 52"/>
            <p:cNvSpPr/>
            <p:nvPr/>
          </p:nvSpPr>
          <p:spPr>
            <a:xfrm>
              <a:off x="2481262" y="4968252"/>
              <a:ext cx="38100" cy="116839"/>
            </a:xfrm>
            <a:custGeom>
              <a:avLst/>
              <a:gdLst/>
              <a:ahLst/>
              <a:cxnLst/>
              <a:rect l="l" t="t" r="r" b="b"/>
              <a:pathLst>
                <a:path w="38100" h="116839">
                  <a:moveTo>
                    <a:pt x="38100" y="1257"/>
                  </a:moveTo>
                  <a:lnTo>
                    <a:pt x="36461" y="1257"/>
                  </a:lnTo>
                  <a:lnTo>
                    <a:pt x="36461" y="0"/>
                  </a:lnTo>
                  <a:lnTo>
                    <a:pt x="29845" y="0"/>
                  </a:lnTo>
                  <a:lnTo>
                    <a:pt x="29845" y="1257"/>
                  </a:lnTo>
                  <a:lnTo>
                    <a:pt x="27432" y="1257"/>
                  </a:lnTo>
                  <a:lnTo>
                    <a:pt x="27432" y="106667"/>
                  </a:lnTo>
                  <a:lnTo>
                    <a:pt x="0" y="106667"/>
                  </a:lnTo>
                  <a:lnTo>
                    <a:pt x="0" y="115557"/>
                  </a:lnTo>
                  <a:lnTo>
                    <a:pt x="0" y="116840"/>
                  </a:lnTo>
                  <a:lnTo>
                    <a:pt x="36906" y="116840"/>
                  </a:lnTo>
                  <a:lnTo>
                    <a:pt x="36906" y="115557"/>
                  </a:lnTo>
                  <a:lnTo>
                    <a:pt x="38100" y="115557"/>
                  </a:lnTo>
                  <a:lnTo>
                    <a:pt x="38100" y="106667"/>
                  </a:lnTo>
                  <a:lnTo>
                    <a:pt x="38100" y="1257"/>
                  </a:lnTo>
                  <a:close/>
                </a:path>
              </a:pathLst>
            </a:custGeom>
            <a:solidFill>
              <a:srgbClr val="4D4D4F"/>
            </a:solidFill>
          </p:spPr>
          <p:txBody>
            <a:bodyPr wrap="square" lIns="0" tIns="0" rIns="0" bIns="0" rtlCol="0"/>
            <a:lstStyle/>
            <a:p>
              <a:endParaRPr/>
            </a:p>
          </p:txBody>
        </p:sp>
      </p:grpSp>
      <p:grpSp>
        <p:nvGrpSpPr>
          <p:cNvPr id="53" name="object 53"/>
          <p:cNvGrpSpPr/>
          <p:nvPr/>
        </p:nvGrpSpPr>
        <p:grpSpPr>
          <a:xfrm>
            <a:off x="1155407" y="5187352"/>
            <a:ext cx="3281045" cy="123825"/>
            <a:chOff x="1155407" y="5187352"/>
            <a:chExt cx="3281045" cy="123825"/>
          </a:xfrm>
        </p:grpSpPr>
        <p:pic>
          <p:nvPicPr>
            <p:cNvPr id="54" name="object 54"/>
            <p:cNvPicPr/>
            <p:nvPr/>
          </p:nvPicPr>
          <p:blipFill>
            <a:blip r:embed="rId33" cstate="print"/>
            <a:stretch>
              <a:fillRect/>
            </a:stretch>
          </p:blipFill>
          <p:spPr>
            <a:xfrm>
              <a:off x="1155407" y="5187352"/>
              <a:ext cx="2478227" cy="123329"/>
            </a:xfrm>
            <a:prstGeom prst="rect">
              <a:avLst/>
            </a:prstGeom>
          </p:spPr>
        </p:pic>
        <p:pic>
          <p:nvPicPr>
            <p:cNvPr id="55" name="object 55"/>
            <p:cNvPicPr/>
            <p:nvPr/>
          </p:nvPicPr>
          <p:blipFill>
            <a:blip r:embed="rId34" cstate="print"/>
            <a:stretch>
              <a:fillRect/>
            </a:stretch>
          </p:blipFill>
          <p:spPr>
            <a:xfrm>
              <a:off x="3654970" y="5187352"/>
              <a:ext cx="220713" cy="106565"/>
            </a:xfrm>
            <a:prstGeom prst="rect">
              <a:avLst/>
            </a:prstGeom>
          </p:spPr>
        </p:pic>
        <p:sp>
          <p:nvSpPr>
            <p:cNvPr id="56" name="object 56"/>
            <p:cNvSpPr/>
            <p:nvPr/>
          </p:nvSpPr>
          <p:spPr>
            <a:xfrm>
              <a:off x="3898506" y="5187352"/>
              <a:ext cx="537845" cy="106680"/>
            </a:xfrm>
            <a:custGeom>
              <a:avLst/>
              <a:gdLst/>
              <a:ahLst/>
              <a:cxnLst/>
              <a:rect l="l" t="t" r="r" b="b"/>
              <a:pathLst>
                <a:path w="537845" h="106679">
                  <a:moveTo>
                    <a:pt x="60921" y="28917"/>
                  </a:moveTo>
                  <a:lnTo>
                    <a:pt x="59385" y="27432"/>
                  </a:lnTo>
                  <a:lnTo>
                    <a:pt x="50253" y="27432"/>
                  </a:lnTo>
                  <a:lnTo>
                    <a:pt x="50253" y="76149"/>
                  </a:lnTo>
                  <a:lnTo>
                    <a:pt x="49276" y="81800"/>
                  </a:lnTo>
                  <a:lnTo>
                    <a:pt x="45859" y="88303"/>
                  </a:lnTo>
                  <a:lnTo>
                    <a:pt x="39319" y="93675"/>
                  </a:lnTo>
                  <a:lnTo>
                    <a:pt x="28917" y="95897"/>
                  </a:lnTo>
                  <a:lnTo>
                    <a:pt x="16764" y="95897"/>
                  </a:lnTo>
                  <a:lnTo>
                    <a:pt x="12204" y="86766"/>
                  </a:lnTo>
                  <a:lnTo>
                    <a:pt x="12204" y="28917"/>
                  </a:lnTo>
                  <a:lnTo>
                    <a:pt x="10668" y="27432"/>
                  </a:lnTo>
                  <a:lnTo>
                    <a:pt x="0" y="27432"/>
                  </a:lnTo>
                  <a:lnTo>
                    <a:pt x="0" y="79184"/>
                  </a:lnTo>
                  <a:lnTo>
                    <a:pt x="2959" y="93091"/>
                  </a:lnTo>
                  <a:lnTo>
                    <a:pt x="10071" y="101434"/>
                  </a:lnTo>
                  <a:lnTo>
                    <a:pt x="18618" y="105498"/>
                  </a:lnTo>
                  <a:lnTo>
                    <a:pt x="25895" y="106565"/>
                  </a:lnTo>
                  <a:lnTo>
                    <a:pt x="34175" y="105295"/>
                  </a:lnTo>
                  <a:lnTo>
                    <a:pt x="40906" y="102006"/>
                  </a:lnTo>
                  <a:lnTo>
                    <a:pt x="46228" y="97586"/>
                  </a:lnTo>
                  <a:lnTo>
                    <a:pt x="47663" y="95897"/>
                  </a:lnTo>
                  <a:lnTo>
                    <a:pt x="50253" y="92875"/>
                  </a:lnTo>
                  <a:lnTo>
                    <a:pt x="50253" y="103530"/>
                  </a:lnTo>
                  <a:lnTo>
                    <a:pt x="51739" y="106565"/>
                  </a:lnTo>
                  <a:lnTo>
                    <a:pt x="57835" y="106565"/>
                  </a:lnTo>
                  <a:lnTo>
                    <a:pt x="60921" y="105079"/>
                  </a:lnTo>
                  <a:lnTo>
                    <a:pt x="60921" y="92875"/>
                  </a:lnTo>
                  <a:lnTo>
                    <a:pt x="60921" y="28917"/>
                  </a:lnTo>
                  <a:close/>
                </a:path>
                <a:path w="537845" h="106679">
                  <a:moveTo>
                    <a:pt x="144602" y="50253"/>
                  </a:moveTo>
                  <a:lnTo>
                    <a:pt x="143243" y="44767"/>
                  </a:lnTo>
                  <a:lnTo>
                    <a:pt x="138315" y="37134"/>
                  </a:lnTo>
                  <a:lnTo>
                    <a:pt x="137490" y="36563"/>
                  </a:lnTo>
                  <a:lnTo>
                    <a:pt x="128549" y="30365"/>
                  </a:lnTo>
                  <a:lnTo>
                    <a:pt x="86004" y="38658"/>
                  </a:lnTo>
                  <a:lnTo>
                    <a:pt x="77635" y="66979"/>
                  </a:lnTo>
                  <a:lnTo>
                    <a:pt x="79463" y="81521"/>
                  </a:lnTo>
                  <a:lnTo>
                    <a:pt x="85432" y="94195"/>
                  </a:lnTo>
                  <a:lnTo>
                    <a:pt x="96253" y="103174"/>
                  </a:lnTo>
                  <a:lnTo>
                    <a:pt x="112661" y="106565"/>
                  </a:lnTo>
                  <a:lnTo>
                    <a:pt x="129844" y="102539"/>
                  </a:lnTo>
                  <a:lnTo>
                    <a:pt x="137033" y="95897"/>
                  </a:lnTo>
                  <a:lnTo>
                    <a:pt x="139471" y="93649"/>
                  </a:lnTo>
                  <a:lnTo>
                    <a:pt x="143675" y="84759"/>
                  </a:lnTo>
                  <a:lnTo>
                    <a:pt x="144602" y="80721"/>
                  </a:lnTo>
                  <a:lnTo>
                    <a:pt x="144602" y="76149"/>
                  </a:lnTo>
                  <a:lnTo>
                    <a:pt x="141579" y="74612"/>
                  </a:lnTo>
                  <a:lnTo>
                    <a:pt x="135483" y="74612"/>
                  </a:lnTo>
                  <a:lnTo>
                    <a:pt x="133946" y="76149"/>
                  </a:lnTo>
                  <a:lnTo>
                    <a:pt x="132448" y="82207"/>
                  </a:lnTo>
                  <a:lnTo>
                    <a:pt x="127889" y="92875"/>
                  </a:lnTo>
                  <a:lnTo>
                    <a:pt x="120256" y="95897"/>
                  </a:lnTo>
                  <a:lnTo>
                    <a:pt x="112661" y="95897"/>
                  </a:lnTo>
                  <a:lnTo>
                    <a:pt x="100736" y="92671"/>
                  </a:lnTo>
                  <a:lnTo>
                    <a:pt x="93814" y="84886"/>
                  </a:lnTo>
                  <a:lnTo>
                    <a:pt x="90614" y="75374"/>
                  </a:lnTo>
                  <a:lnTo>
                    <a:pt x="89839" y="66979"/>
                  </a:lnTo>
                  <a:lnTo>
                    <a:pt x="90614" y="57759"/>
                  </a:lnTo>
                  <a:lnTo>
                    <a:pt x="93814" y="47790"/>
                  </a:lnTo>
                  <a:lnTo>
                    <a:pt x="100736" y="39827"/>
                  </a:lnTo>
                  <a:lnTo>
                    <a:pt x="112661" y="36563"/>
                  </a:lnTo>
                  <a:lnTo>
                    <a:pt x="127889" y="36563"/>
                  </a:lnTo>
                  <a:lnTo>
                    <a:pt x="130911" y="47231"/>
                  </a:lnTo>
                  <a:lnTo>
                    <a:pt x="132448" y="50253"/>
                  </a:lnTo>
                  <a:lnTo>
                    <a:pt x="132448" y="53276"/>
                  </a:lnTo>
                  <a:lnTo>
                    <a:pt x="133946" y="56362"/>
                  </a:lnTo>
                  <a:lnTo>
                    <a:pt x="140042" y="56362"/>
                  </a:lnTo>
                  <a:lnTo>
                    <a:pt x="144602" y="54825"/>
                  </a:lnTo>
                  <a:lnTo>
                    <a:pt x="144602" y="50253"/>
                  </a:lnTo>
                  <a:close/>
                </a:path>
                <a:path w="537845" h="106679">
                  <a:moveTo>
                    <a:pt x="220713" y="100507"/>
                  </a:moveTo>
                  <a:lnTo>
                    <a:pt x="219214" y="95897"/>
                  </a:lnTo>
                  <a:lnTo>
                    <a:pt x="218452" y="94411"/>
                  </a:lnTo>
                  <a:lnTo>
                    <a:pt x="217678" y="92875"/>
                  </a:lnTo>
                  <a:lnTo>
                    <a:pt x="217678" y="65481"/>
                  </a:lnTo>
                  <a:lnTo>
                    <a:pt x="217576" y="50253"/>
                  </a:lnTo>
                  <a:lnTo>
                    <a:pt x="188760" y="27432"/>
                  </a:lnTo>
                  <a:lnTo>
                    <a:pt x="184099" y="27559"/>
                  </a:lnTo>
                  <a:lnTo>
                    <a:pt x="177736" y="28384"/>
                  </a:lnTo>
                  <a:lnTo>
                    <a:pt x="170789" y="30645"/>
                  </a:lnTo>
                  <a:lnTo>
                    <a:pt x="164401" y="35026"/>
                  </a:lnTo>
                  <a:lnTo>
                    <a:pt x="159842" y="38049"/>
                  </a:lnTo>
                  <a:lnTo>
                    <a:pt x="158305" y="44157"/>
                  </a:lnTo>
                  <a:lnTo>
                    <a:pt x="158305" y="51790"/>
                  </a:lnTo>
                  <a:lnTo>
                    <a:pt x="161378" y="53276"/>
                  </a:lnTo>
                  <a:lnTo>
                    <a:pt x="167474" y="53276"/>
                  </a:lnTo>
                  <a:lnTo>
                    <a:pt x="168960" y="50253"/>
                  </a:lnTo>
                  <a:lnTo>
                    <a:pt x="170510" y="45694"/>
                  </a:lnTo>
                  <a:lnTo>
                    <a:pt x="170510" y="44157"/>
                  </a:lnTo>
                  <a:lnTo>
                    <a:pt x="175069" y="36563"/>
                  </a:lnTo>
                  <a:lnTo>
                    <a:pt x="205524" y="36563"/>
                  </a:lnTo>
                  <a:lnTo>
                    <a:pt x="207022" y="45694"/>
                  </a:lnTo>
                  <a:lnTo>
                    <a:pt x="207022" y="57848"/>
                  </a:lnTo>
                  <a:lnTo>
                    <a:pt x="207022" y="65481"/>
                  </a:lnTo>
                  <a:lnTo>
                    <a:pt x="207022" y="79184"/>
                  </a:lnTo>
                  <a:lnTo>
                    <a:pt x="204927" y="85890"/>
                  </a:lnTo>
                  <a:lnTo>
                    <a:pt x="199415" y="91732"/>
                  </a:lnTo>
                  <a:lnTo>
                    <a:pt x="191604" y="95872"/>
                  </a:lnTo>
                  <a:lnTo>
                    <a:pt x="182664" y="97434"/>
                  </a:lnTo>
                  <a:lnTo>
                    <a:pt x="168960" y="97434"/>
                  </a:lnTo>
                  <a:lnTo>
                    <a:pt x="165938" y="88303"/>
                  </a:lnTo>
                  <a:lnTo>
                    <a:pt x="165938" y="83743"/>
                  </a:lnTo>
                  <a:lnTo>
                    <a:pt x="168236" y="77317"/>
                  </a:lnTo>
                  <a:lnTo>
                    <a:pt x="174117" y="73456"/>
                  </a:lnTo>
                  <a:lnTo>
                    <a:pt x="181978" y="71323"/>
                  </a:lnTo>
                  <a:lnTo>
                    <a:pt x="200964" y="68516"/>
                  </a:lnTo>
                  <a:lnTo>
                    <a:pt x="207022" y="65481"/>
                  </a:lnTo>
                  <a:lnTo>
                    <a:pt x="207022" y="57848"/>
                  </a:lnTo>
                  <a:lnTo>
                    <a:pt x="205524" y="59385"/>
                  </a:lnTo>
                  <a:lnTo>
                    <a:pt x="184200" y="60921"/>
                  </a:lnTo>
                  <a:lnTo>
                    <a:pt x="174548" y="62547"/>
                  </a:lnTo>
                  <a:lnTo>
                    <a:pt x="165176" y="66052"/>
                  </a:lnTo>
                  <a:lnTo>
                    <a:pt x="158076" y="72694"/>
                  </a:lnTo>
                  <a:lnTo>
                    <a:pt x="155270" y="83743"/>
                  </a:lnTo>
                  <a:lnTo>
                    <a:pt x="156718" y="92443"/>
                  </a:lnTo>
                  <a:lnTo>
                    <a:pt x="161163" y="99720"/>
                  </a:lnTo>
                  <a:lnTo>
                    <a:pt x="168744" y="104711"/>
                  </a:lnTo>
                  <a:lnTo>
                    <a:pt x="179628" y="106565"/>
                  </a:lnTo>
                  <a:lnTo>
                    <a:pt x="188760" y="106565"/>
                  </a:lnTo>
                  <a:lnTo>
                    <a:pt x="194856" y="103530"/>
                  </a:lnTo>
                  <a:lnTo>
                    <a:pt x="199428" y="100507"/>
                  </a:lnTo>
                  <a:lnTo>
                    <a:pt x="202450" y="98971"/>
                  </a:lnTo>
                  <a:lnTo>
                    <a:pt x="203987" y="97434"/>
                  </a:lnTo>
                  <a:lnTo>
                    <a:pt x="207022" y="94411"/>
                  </a:lnTo>
                  <a:lnTo>
                    <a:pt x="207022" y="101993"/>
                  </a:lnTo>
                  <a:lnTo>
                    <a:pt x="208559" y="106565"/>
                  </a:lnTo>
                  <a:lnTo>
                    <a:pt x="217678" y="106565"/>
                  </a:lnTo>
                  <a:lnTo>
                    <a:pt x="220713" y="105079"/>
                  </a:lnTo>
                  <a:lnTo>
                    <a:pt x="220713" y="100507"/>
                  </a:lnTo>
                  <a:close/>
                </a:path>
                <a:path w="537845" h="106679">
                  <a:moveTo>
                    <a:pt x="277063" y="33489"/>
                  </a:moveTo>
                  <a:lnTo>
                    <a:pt x="275526" y="28917"/>
                  </a:lnTo>
                  <a:lnTo>
                    <a:pt x="258813" y="28917"/>
                  </a:lnTo>
                  <a:lnTo>
                    <a:pt x="258813" y="9131"/>
                  </a:lnTo>
                  <a:lnTo>
                    <a:pt x="257276" y="7645"/>
                  </a:lnTo>
                  <a:lnTo>
                    <a:pt x="249631" y="7645"/>
                  </a:lnTo>
                  <a:lnTo>
                    <a:pt x="246608" y="9131"/>
                  </a:lnTo>
                  <a:lnTo>
                    <a:pt x="246608" y="28917"/>
                  </a:lnTo>
                  <a:lnTo>
                    <a:pt x="232918" y="28917"/>
                  </a:lnTo>
                  <a:lnTo>
                    <a:pt x="232918" y="39585"/>
                  </a:lnTo>
                  <a:lnTo>
                    <a:pt x="246608" y="39585"/>
                  </a:lnTo>
                  <a:lnTo>
                    <a:pt x="246608" y="103530"/>
                  </a:lnTo>
                  <a:lnTo>
                    <a:pt x="257276" y="106565"/>
                  </a:lnTo>
                  <a:lnTo>
                    <a:pt x="269430" y="106565"/>
                  </a:lnTo>
                  <a:lnTo>
                    <a:pt x="277063" y="105079"/>
                  </a:lnTo>
                  <a:lnTo>
                    <a:pt x="277063" y="95897"/>
                  </a:lnTo>
                  <a:lnTo>
                    <a:pt x="260299" y="95897"/>
                  </a:lnTo>
                  <a:lnTo>
                    <a:pt x="258813" y="92875"/>
                  </a:lnTo>
                  <a:lnTo>
                    <a:pt x="258813" y="39585"/>
                  </a:lnTo>
                  <a:lnTo>
                    <a:pt x="277063" y="39585"/>
                  </a:lnTo>
                  <a:lnTo>
                    <a:pt x="277063" y="33489"/>
                  </a:lnTo>
                  <a:close/>
                </a:path>
                <a:path w="537845" h="106679">
                  <a:moveTo>
                    <a:pt x="304444" y="28917"/>
                  </a:moveTo>
                  <a:lnTo>
                    <a:pt x="301421" y="27432"/>
                  </a:lnTo>
                  <a:lnTo>
                    <a:pt x="292290" y="27432"/>
                  </a:lnTo>
                  <a:lnTo>
                    <a:pt x="292290" y="103530"/>
                  </a:lnTo>
                  <a:lnTo>
                    <a:pt x="293789" y="106565"/>
                  </a:lnTo>
                  <a:lnTo>
                    <a:pt x="299885" y="106565"/>
                  </a:lnTo>
                  <a:lnTo>
                    <a:pt x="304444" y="105079"/>
                  </a:lnTo>
                  <a:lnTo>
                    <a:pt x="304444" y="28917"/>
                  </a:lnTo>
                  <a:close/>
                </a:path>
                <a:path w="537845" h="106679">
                  <a:moveTo>
                    <a:pt x="305981" y="4559"/>
                  </a:moveTo>
                  <a:lnTo>
                    <a:pt x="301421" y="0"/>
                  </a:lnTo>
                  <a:lnTo>
                    <a:pt x="293789" y="0"/>
                  </a:lnTo>
                  <a:lnTo>
                    <a:pt x="290753" y="4559"/>
                  </a:lnTo>
                  <a:lnTo>
                    <a:pt x="290753" y="12204"/>
                  </a:lnTo>
                  <a:lnTo>
                    <a:pt x="293789" y="16764"/>
                  </a:lnTo>
                  <a:lnTo>
                    <a:pt x="301421" y="16764"/>
                  </a:lnTo>
                  <a:lnTo>
                    <a:pt x="305981" y="12204"/>
                  </a:lnTo>
                  <a:lnTo>
                    <a:pt x="305981" y="4559"/>
                  </a:lnTo>
                  <a:close/>
                </a:path>
                <a:path w="537845" h="106679">
                  <a:moveTo>
                    <a:pt x="389724" y="66979"/>
                  </a:moveTo>
                  <a:lnTo>
                    <a:pt x="387451" y="51181"/>
                  </a:lnTo>
                  <a:lnTo>
                    <a:pt x="380758" y="38658"/>
                  </a:lnTo>
                  <a:lnTo>
                    <a:pt x="377990" y="36563"/>
                  </a:lnTo>
                  <a:lnTo>
                    <a:pt x="377520" y="36220"/>
                  </a:lnTo>
                  <a:lnTo>
                    <a:pt x="377520" y="66979"/>
                  </a:lnTo>
                  <a:lnTo>
                    <a:pt x="376085" y="77304"/>
                  </a:lnTo>
                  <a:lnTo>
                    <a:pt x="371817" y="86601"/>
                  </a:lnTo>
                  <a:lnTo>
                    <a:pt x="364693" y="93319"/>
                  </a:lnTo>
                  <a:lnTo>
                    <a:pt x="354698" y="95897"/>
                  </a:lnTo>
                  <a:lnTo>
                    <a:pt x="344690" y="93522"/>
                  </a:lnTo>
                  <a:lnTo>
                    <a:pt x="337553" y="87160"/>
                  </a:lnTo>
                  <a:lnTo>
                    <a:pt x="333260" y="77927"/>
                  </a:lnTo>
                  <a:lnTo>
                    <a:pt x="331838" y="66979"/>
                  </a:lnTo>
                  <a:lnTo>
                    <a:pt x="333044" y="56451"/>
                  </a:lnTo>
                  <a:lnTo>
                    <a:pt x="336981" y="46634"/>
                  </a:lnTo>
                  <a:lnTo>
                    <a:pt x="344043" y="39395"/>
                  </a:lnTo>
                  <a:lnTo>
                    <a:pt x="354698" y="36563"/>
                  </a:lnTo>
                  <a:lnTo>
                    <a:pt x="365315" y="39395"/>
                  </a:lnTo>
                  <a:lnTo>
                    <a:pt x="372376" y="46634"/>
                  </a:lnTo>
                  <a:lnTo>
                    <a:pt x="376301" y="56451"/>
                  </a:lnTo>
                  <a:lnTo>
                    <a:pt x="377520" y="66979"/>
                  </a:lnTo>
                  <a:lnTo>
                    <a:pt x="377520" y="36220"/>
                  </a:lnTo>
                  <a:lnTo>
                    <a:pt x="369798" y="30403"/>
                  </a:lnTo>
                  <a:lnTo>
                    <a:pt x="354698" y="27432"/>
                  </a:lnTo>
                  <a:lnTo>
                    <a:pt x="339572" y="30403"/>
                  </a:lnTo>
                  <a:lnTo>
                    <a:pt x="328612" y="38658"/>
                  </a:lnTo>
                  <a:lnTo>
                    <a:pt x="321932" y="51181"/>
                  </a:lnTo>
                  <a:lnTo>
                    <a:pt x="319684" y="66979"/>
                  </a:lnTo>
                  <a:lnTo>
                    <a:pt x="321932" y="82169"/>
                  </a:lnTo>
                  <a:lnTo>
                    <a:pt x="328612" y="94780"/>
                  </a:lnTo>
                  <a:lnTo>
                    <a:pt x="339572" y="103390"/>
                  </a:lnTo>
                  <a:lnTo>
                    <a:pt x="354698" y="106565"/>
                  </a:lnTo>
                  <a:lnTo>
                    <a:pt x="369798" y="103390"/>
                  </a:lnTo>
                  <a:lnTo>
                    <a:pt x="379323" y="95897"/>
                  </a:lnTo>
                  <a:lnTo>
                    <a:pt x="380758" y="94780"/>
                  </a:lnTo>
                  <a:lnTo>
                    <a:pt x="387451" y="82169"/>
                  </a:lnTo>
                  <a:lnTo>
                    <a:pt x="389724" y="66979"/>
                  </a:lnTo>
                  <a:close/>
                </a:path>
                <a:path w="537845" h="106679">
                  <a:moveTo>
                    <a:pt x="467321" y="53276"/>
                  </a:moveTo>
                  <a:lnTo>
                    <a:pt x="441464" y="27432"/>
                  </a:lnTo>
                  <a:lnTo>
                    <a:pt x="433387" y="28486"/>
                  </a:lnTo>
                  <a:lnTo>
                    <a:pt x="427189" y="31229"/>
                  </a:lnTo>
                  <a:lnTo>
                    <a:pt x="422427" y="35115"/>
                  </a:lnTo>
                  <a:lnTo>
                    <a:pt x="418655" y="39585"/>
                  </a:lnTo>
                  <a:lnTo>
                    <a:pt x="418655" y="28917"/>
                  </a:lnTo>
                  <a:lnTo>
                    <a:pt x="415569" y="27432"/>
                  </a:lnTo>
                  <a:lnTo>
                    <a:pt x="409473" y="27432"/>
                  </a:lnTo>
                  <a:lnTo>
                    <a:pt x="406450" y="28917"/>
                  </a:lnTo>
                  <a:lnTo>
                    <a:pt x="406450" y="103530"/>
                  </a:lnTo>
                  <a:lnTo>
                    <a:pt x="407987" y="106565"/>
                  </a:lnTo>
                  <a:lnTo>
                    <a:pt x="414032" y="106565"/>
                  </a:lnTo>
                  <a:lnTo>
                    <a:pt x="418655" y="105079"/>
                  </a:lnTo>
                  <a:lnTo>
                    <a:pt x="418655" y="56362"/>
                  </a:lnTo>
                  <a:lnTo>
                    <a:pt x="419595" y="50698"/>
                  </a:lnTo>
                  <a:lnTo>
                    <a:pt x="422821" y="44183"/>
                  </a:lnTo>
                  <a:lnTo>
                    <a:pt x="428002" y="39585"/>
                  </a:lnTo>
                  <a:lnTo>
                    <a:pt x="428904" y="38798"/>
                  </a:lnTo>
                  <a:lnTo>
                    <a:pt x="438391" y="36563"/>
                  </a:lnTo>
                  <a:lnTo>
                    <a:pt x="450596" y="36563"/>
                  </a:lnTo>
                  <a:lnTo>
                    <a:pt x="455168" y="45694"/>
                  </a:lnTo>
                  <a:lnTo>
                    <a:pt x="455168" y="103530"/>
                  </a:lnTo>
                  <a:lnTo>
                    <a:pt x="458190" y="106565"/>
                  </a:lnTo>
                  <a:lnTo>
                    <a:pt x="464286" y="106565"/>
                  </a:lnTo>
                  <a:lnTo>
                    <a:pt x="467321" y="105079"/>
                  </a:lnTo>
                  <a:lnTo>
                    <a:pt x="467321" y="53276"/>
                  </a:lnTo>
                  <a:close/>
                </a:path>
                <a:path w="537845" h="106679">
                  <a:moveTo>
                    <a:pt x="537362" y="3073"/>
                  </a:moveTo>
                  <a:lnTo>
                    <a:pt x="535825" y="0"/>
                  </a:lnTo>
                  <a:lnTo>
                    <a:pt x="531266" y="0"/>
                  </a:lnTo>
                  <a:lnTo>
                    <a:pt x="529780" y="1536"/>
                  </a:lnTo>
                  <a:lnTo>
                    <a:pt x="529780" y="3073"/>
                  </a:lnTo>
                  <a:lnTo>
                    <a:pt x="482549" y="100507"/>
                  </a:lnTo>
                  <a:lnTo>
                    <a:pt x="482549" y="103530"/>
                  </a:lnTo>
                  <a:lnTo>
                    <a:pt x="484085" y="106565"/>
                  </a:lnTo>
                  <a:lnTo>
                    <a:pt x="488645" y="106565"/>
                  </a:lnTo>
                  <a:lnTo>
                    <a:pt x="490181" y="103530"/>
                  </a:lnTo>
                  <a:lnTo>
                    <a:pt x="537362" y="6108"/>
                  </a:lnTo>
                  <a:lnTo>
                    <a:pt x="537362" y="3073"/>
                  </a:lnTo>
                  <a:close/>
                </a:path>
              </a:pathLst>
            </a:custGeom>
            <a:solidFill>
              <a:srgbClr val="4D4D4F"/>
            </a:solidFill>
          </p:spPr>
          <p:txBody>
            <a:bodyPr wrap="square" lIns="0" tIns="0" rIns="0" bIns="0" rtlCol="0"/>
            <a:lstStyle/>
            <a:p>
              <a:endParaRPr/>
            </a:p>
          </p:txBody>
        </p:sp>
      </p:grpSp>
      <p:sp>
        <p:nvSpPr>
          <p:cNvPr id="57" name="object 57"/>
          <p:cNvSpPr/>
          <p:nvPr/>
        </p:nvSpPr>
        <p:spPr>
          <a:xfrm>
            <a:off x="1038174" y="5447651"/>
            <a:ext cx="21590" cy="21590"/>
          </a:xfrm>
          <a:custGeom>
            <a:avLst/>
            <a:gdLst/>
            <a:ahLst/>
            <a:cxnLst/>
            <a:rect l="l" t="t" r="r" b="b"/>
            <a:pathLst>
              <a:path w="21590" h="21589">
                <a:moveTo>
                  <a:pt x="16764" y="21336"/>
                </a:moveTo>
                <a:lnTo>
                  <a:pt x="4559" y="21336"/>
                </a:lnTo>
                <a:lnTo>
                  <a:pt x="0" y="16776"/>
                </a:lnTo>
                <a:lnTo>
                  <a:pt x="0" y="4572"/>
                </a:lnTo>
                <a:lnTo>
                  <a:pt x="4559" y="0"/>
                </a:lnTo>
                <a:lnTo>
                  <a:pt x="16764" y="0"/>
                </a:lnTo>
                <a:lnTo>
                  <a:pt x="21336" y="4572"/>
                </a:lnTo>
                <a:lnTo>
                  <a:pt x="21336" y="16776"/>
                </a:lnTo>
                <a:lnTo>
                  <a:pt x="16764" y="21336"/>
                </a:lnTo>
                <a:close/>
              </a:path>
            </a:pathLst>
          </a:custGeom>
          <a:solidFill>
            <a:srgbClr val="4D4D4F"/>
          </a:solidFill>
        </p:spPr>
        <p:txBody>
          <a:bodyPr wrap="square" lIns="0" tIns="0" rIns="0" bIns="0" rtlCol="0"/>
          <a:lstStyle/>
          <a:p>
            <a:endParaRPr/>
          </a:p>
        </p:txBody>
      </p:sp>
      <p:pic>
        <p:nvPicPr>
          <p:cNvPr id="58" name="object 58"/>
          <p:cNvPicPr/>
          <p:nvPr/>
        </p:nvPicPr>
        <p:blipFill>
          <a:blip r:embed="rId35" cstate="print"/>
          <a:stretch>
            <a:fillRect/>
          </a:stretch>
        </p:blipFill>
        <p:spPr>
          <a:xfrm>
            <a:off x="1255864" y="5398985"/>
            <a:ext cx="1173657" cy="118719"/>
          </a:xfrm>
          <a:prstGeom prst="rect">
            <a:avLst/>
          </a:prstGeom>
        </p:spPr>
      </p:pic>
      <p:sp>
        <p:nvSpPr>
          <p:cNvPr id="59" name="object 59"/>
          <p:cNvSpPr/>
          <p:nvPr/>
        </p:nvSpPr>
        <p:spPr>
          <a:xfrm>
            <a:off x="2437155" y="5398985"/>
            <a:ext cx="292735" cy="118745"/>
          </a:xfrm>
          <a:custGeom>
            <a:avLst/>
            <a:gdLst/>
            <a:ahLst/>
            <a:cxnLst/>
            <a:rect l="l" t="t" r="r" b="b"/>
            <a:pathLst>
              <a:path w="292735" h="118745">
                <a:moveTo>
                  <a:pt x="117182" y="36512"/>
                </a:moveTo>
                <a:lnTo>
                  <a:pt x="63906" y="36512"/>
                </a:lnTo>
                <a:lnTo>
                  <a:pt x="63906" y="3606"/>
                </a:lnTo>
                <a:lnTo>
                  <a:pt x="63220" y="3606"/>
                </a:lnTo>
                <a:lnTo>
                  <a:pt x="63220" y="1066"/>
                </a:lnTo>
                <a:lnTo>
                  <a:pt x="53289" y="1066"/>
                </a:lnTo>
                <a:lnTo>
                  <a:pt x="53289" y="3606"/>
                </a:lnTo>
                <a:lnTo>
                  <a:pt x="53289" y="36512"/>
                </a:lnTo>
                <a:lnTo>
                  <a:pt x="0" y="36512"/>
                </a:lnTo>
                <a:lnTo>
                  <a:pt x="0" y="47180"/>
                </a:lnTo>
                <a:lnTo>
                  <a:pt x="53289" y="47180"/>
                </a:lnTo>
                <a:lnTo>
                  <a:pt x="53289" y="103492"/>
                </a:lnTo>
                <a:lnTo>
                  <a:pt x="7594" y="103492"/>
                </a:lnTo>
                <a:lnTo>
                  <a:pt x="7594" y="114147"/>
                </a:lnTo>
                <a:lnTo>
                  <a:pt x="109588" y="114147"/>
                </a:lnTo>
                <a:lnTo>
                  <a:pt x="109588" y="103492"/>
                </a:lnTo>
                <a:lnTo>
                  <a:pt x="63906" y="103492"/>
                </a:lnTo>
                <a:lnTo>
                  <a:pt x="63906" y="47180"/>
                </a:lnTo>
                <a:lnTo>
                  <a:pt x="117182" y="47180"/>
                </a:lnTo>
                <a:lnTo>
                  <a:pt x="117182" y="36512"/>
                </a:lnTo>
                <a:close/>
              </a:path>
              <a:path w="292735" h="118745">
                <a:moveTo>
                  <a:pt x="240512" y="62407"/>
                </a:moveTo>
                <a:lnTo>
                  <a:pt x="237439" y="60871"/>
                </a:lnTo>
                <a:lnTo>
                  <a:pt x="127850" y="60871"/>
                </a:lnTo>
                <a:lnTo>
                  <a:pt x="127850" y="70002"/>
                </a:lnTo>
                <a:lnTo>
                  <a:pt x="130924" y="71539"/>
                </a:lnTo>
                <a:lnTo>
                  <a:pt x="162877" y="71539"/>
                </a:lnTo>
                <a:lnTo>
                  <a:pt x="159194" y="79489"/>
                </a:lnTo>
                <a:lnTo>
                  <a:pt x="155155" y="87312"/>
                </a:lnTo>
                <a:lnTo>
                  <a:pt x="151003" y="94856"/>
                </a:lnTo>
                <a:lnTo>
                  <a:pt x="146100" y="103492"/>
                </a:lnTo>
                <a:lnTo>
                  <a:pt x="129387" y="103492"/>
                </a:lnTo>
                <a:lnTo>
                  <a:pt x="129387" y="114147"/>
                </a:lnTo>
                <a:lnTo>
                  <a:pt x="135483" y="114147"/>
                </a:lnTo>
                <a:lnTo>
                  <a:pt x="140843" y="113893"/>
                </a:lnTo>
                <a:lnTo>
                  <a:pt x="152222" y="113195"/>
                </a:lnTo>
                <a:lnTo>
                  <a:pt x="165874" y="112229"/>
                </a:lnTo>
                <a:lnTo>
                  <a:pt x="189077" y="110223"/>
                </a:lnTo>
                <a:lnTo>
                  <a:pt x="223748" y="108051"/>
                </a:lnTo>
                <a:lnTo>
                  <a:pt x="223748" y="109588"/>
                </a:lnTo>
                <a:lnTo>
                  <a:pt x="228307" y="114147"/>
                </a:lnTo>
                <a:lnTo>
                  <a:pt x="228307" y="115697"/>
                </a:lnTo>
                <a:lnTo>
                  <a:pt x="229844" y="115697"/>
                </a:lnTo>
                <a:lnTo>
                  <a:pt x="229844" y="117182"/>
                </a:lnTo>
                <a:lnTo>
                  <a:pt x="234403" y="117182"/>
                </a:lnTo>
                <a:lnTo>
                  <a:pt x="238975" y="114147"/>
                </a:lnTo>
                <a:lnTo>
                  <a:pt x="238975" y="109588"/>
                </a:lnTo>
                <a:lnTo>
                  <a:pt x="237426" y="108051"/>
                </a:lnTo>
                <a:lnTo>
                  <a:pt x="232867" y="103492"/>
                </a:lnTo>
                <a:lnTo>
                  <a:pt x="231838" y="101955"/>
                </a:lnTo>
                <a:lnTo>
                  <a:pt x="230644" y="100152"/>
                </a:lnTo>
                <a:lnTo>
                  <a:pt x="226415" y="94945"/>
                </a:lnTo>
                <a:lnTo>
                  <a:pt x="220459" y="88315"/>
                </a:lnTo>
                <a:lnTo>
                  <a:pt x="213080" y="80670"/>
                </a:lnTo>
                <a:lnTo>
                  <a:pt x="208508" y="76098"/>
                </a:lnTo>
                <a:lnTo>
                  <a:pt x="208508" y="74561"/>
                </a:lnTo>
                <a:lnTo>
                  <a:pt x="203949" y="74561"/>
                </a:lnTo>
                <a:lnTo>
                  <a:pt x="200926" y="77597"/>
                </a:lnTo>
                <a:lnTo>
                  <a:pt x="200926" y="83693"/>
                </a:lnTo>
                <a:lnTo>
                  <a:pt x="208508" y="91338"/>
                </a:lnTo>
                <a:lnTo>
                  <a:pt x="210045" y="91338"/>
                </a:lnTo>
                <a:lnTo>
                  <a:pt x="216154" y="98920"/>
                </a:lnTo>
                <a:lnTo>
                  <a:pt x="158305" y="101955"/>
                </a:lnTo>
                <a:lnTo>
                  <a:pt x="162788" y="94945"/>
                </a:lnTo>
                <a:lnTo>
                  <a:pt x="167132" y="87503"/>
                </a:lnTo>
                <a:lnTo>
                  <a:pt x="171323" y="79514"/>
                </a:lnTo>
                <a:lnTo>
                  <a:pt x="175031" y="71539"/>
                </a:lnTo>
                <a:lnTo>
                  <a:pt x="240512" y="71539"/>
                </a:lnTo>
                <a:lnTo>
                  <a:pt x="240512" y="62407"/>
                </a:lnTo>
                <a:close/>
              </a:path>
              <a:path w="292735" h="118745">
                <a:moveTo>
                  <a:pt x="243535" y="39535"/>
                </a:moveTo>
                <a:lnTo>
                  <a:pt x="242049" y="39535"/>
                </a:lnTo>
                <a:lnTo>
                  <a:pt x="238975" y="38049"/>
                </a:lnTo>
                <a:lnTo>
                  <a:pt x="236042" y="36512"/>
                </a:lnTo>
                <a:lnTo>
                  <a:pt x="222846" y="29603"/>
                </a:lnTo>
                <a:lnTo>
                  <a:pt x="214617" y="23736"/>
                </a:lnTo>
                <a:lnTo>
                  <a:pt x="214617" y="36512"/>
                </a:lnTo>
                <a:lnTo>
                  <a:pt x="155232" y="36512"/>
                </a:lnTo>
                <a:lnTo>
                  <a:pt x="184150" y="10617"/>
                </a:lnTo>
                <a:lnTo>
                  <a:pt x="185686" y="10617"/>
                </a:lnTo>
                <a:lnTo>
                  <a:pt x="188772" y="13690"/>
                </a:lnTo>
                <a:lnTo>
                  <a:pt x="193852" y="20053"/>
                </a:lnTo>
                <a:lnTo>
                  <a:pt x="199961" y="25692"/>
                </a:lnTo>
                <a:lnTo>
                  <a:pt x="206921" y="31038"/>
                </a:lnTo>
                <a:lnTo>
                  <a:pt x="214617" y="36512"/>
                </a:lnTo>
                <a:lnTo>
                  <a:pt x="214617" y="23736"/>
                </a:lnTo>
                <a:lnTo>
                  <a:pt x="210439" y="20739"/>
                </a:lnTo>
                <a:lnTo>
                  <a:pt x="200888" y="12153"/>
                </a:lnTo>
                <a:lnTo>
                  <a:pt x="199351" y="10617"/>
                </a:lnTo>
                <a:lnTo>
                  <a:pt x="188772" y="0"/>
                </a:lnTo>
                <a:lnTo>
                  <a:pt x="179590" y="0"/>
                </a:lnTo>
                <a:lnTo>
                  <a:pt x="149174" y="27381"/>
                </a:lnTo>
                <a:lnTo>
                  <a:pt x="144614" y="30416"/>
                </a:lnTo>
                <a:lnTo>
                  <a:pt x="138518" y="34975"/>
                </a:lnTo>
                <a:lnTo>
                  <a:pt x="130924" y="36512"/>
                </a:lnTo>
                <a:lnTo>
                  <a:pt x="127850" y="38049"/>
                </a:lnTo>
                <a:lnTo>
                  <a:pt x="126314" y="39535"/>
                </a:lnTo>
                <a:lnTo>
                  <a:pt x="126314" y="45643"/>
                </a:lnTo>
                <a:lnTo>
                  <a:pt x="127850" y="48666"/>
                </a:lnTo>
                <a:lnTo>
                  <a:pt x="133946" y="48666"/>
                </a:lnTo>
                <a:lnTo>
                  <a:pt x="136982" y="47180"/>
                </a:lnTo>
                <a:lnTo>
                  <a:pt x="143078" y="44107"/>
                </a:lnTo>
                <a:lnTo>
                  <a:pt x="149174" y="39535"/>
                </a:lnTo>
                <a:lnTo>
                  <a:pt x="152209" y="38049"/>
                </a:lnTo>
                <a:lnTo>
                  <a:pt x="152209" y="44107"/>
                </a:lnTo>
                <a:lnTo>
                  <a:pt x="153746" y="45643"/>
                </a:lnTo>
                <a:lnTo>
                  <a:pt x="219176" y="45643"/>
                </a:lnTo>
                <a:lnTo>
                  <a:pt x="219176" y="39535"/>
                </a:lnTo>
                <a:lnTo>
                  <a:pt x="222250" y="41084"/>
                </a:lnTo>
                <a:lnTo>
                  <a:pt x="226822" y="44107"/>
                </a:lnTo>
                <a:lnTo>
                  <a:pt x="232867" y="47180"/>
                </a:lnTo>
                <a:lnTo>
                  <a:pt x="235940" y="48666"/>
                </a:lnTo>
                <a:lnTo>
                  <a:pt x="242049" y="48666"/>
                </a:lnTo>
                <a:lnTo>
                  <a:pt x="243535" y="45643"/>
                </a:lnTo>
                <a:lnTo>
                  <a:pt x="243535" y="39535"/>
                </a:lnTo>
                <a:close/>
              </a:path>
              <a:path w="292735" h="118745">
                <a:moveTo>
                  <a:pt x="292252" y="1485"/>
                </a:moveTo>
                <a:lnTo>
                  <a:pt x="289229" y="0"/>
                </a:lnTo>
                <a:lnTo>
                  <a:pt x="284657" y="0"/>
                </a:lnTo>
                <a:lnTo>
                  <a:pt x="281584" y="1485"/>
                </a:lnTo>
                <a:lnTo>
                  <a:pt x="281584" y="106514"/>
                </a:lnTo>
                <a:lnTo>
                  <a:pt x="280098" y="108051"/>
                </a:lnTo>
                <a:lnTo>
                  <a:pt x="254203" y="108051"/>
                </a:lnTo>
                <a:lnTo>
                  <a:pt x="254203" y="118719"/>
                </a:lnTo>
                <a:lnTo>
                  <a:pt x="287693" y="118719"/>
                </a:lnTo>
                <a:lnTo>
                  <a:pt x="292252" y="115697"/>
                </a:lnTo>
                <a:lnTo>
                  <a:pt x="292252" y="1485"/>
                </a:lnTo>
                <a:close/>
              </a:path>
            </a:pathLst>
          </a:custGeom>
          <a:solidFill>
            <a:srgbClr val="4D4D4F"/>
          </a:solidFill>
        </p:spPr>
        <p:txBody>
          <a:bodyPr wrap="square" lIns="0" tIns="0" rIns="0" bIns="0" rtlCol="0"/>
          <a:lstStyle/>
          <a:p>
            <a:endParaRPr/>
          </a:p>
        </p:txBody>
      </p:sp>
      <p:pic>
        <p:nvPicPr>
          <p:cNvPr id="60" name="object 60"/>
          <p:cNvPicPr/>
          <p:nvPr/>
        </p:nvPicPr>
        <p:blipFill>
          <a:blip r:embed="rId36" cstate="print"/>
          <a:stretch>
            <a:fillRect/>
          </a:stretch>
        </p:blipFill>
        <p:spPr>
          <a:xfrm>
            <a:off x="1155407" y="5619698"/>
            <a:ext cx="3913733" cy="121793"/>
          </a:xfrm>
          <a:prstGeom prst="rect">
            <a:avLst/>
          </a:prstGeom>
        </p:spPr>
      </p:pic>
      <p:pic>
        <p:nvPicPr>
          <p:cNvPr id="61" name="object 61"/>
          <p:cNvPicPr/>
          <p:nvPr/>
        </p:nvPicPr>
        <p:blipFill>
          <a:blip r:embed="rId37" cstate="print"/>
          <a:stretch>
            <a:fillRect/>
          </a:stretch>
        </p:blipFill>
        <p:spPr>
          <a:xfrm>
            <a:off x="1035151" y="6061125"/>
            <a:ext cx="88252" cy="89839"/>
          </a:xfrm>
          <a:prstGeom prst="rect">
            <a:avLst/>
          </a:prstGeom>
        </p:spPr>
      </p:pic>
      <p:pic>
        <p:nvPicPr>
          <p:cNvPr id="62" name="object 62"/>
          <p:cNvPicPr/>
          <p:nvPr/>
        </p:nvPicPr>
        <p:blipFill>
          <a:blip r:embed="rId38" cstate="print"/>
          <a:stretch>
            <a:fillRect/>
          </a:stretch>
        </p:blipFill>
        <p:spPr>
          <a:xfrm>
            <a:off x="1271092" y="6045949"/>
            <a:ext cx="2181377" cy="118706"/>
          </a:xfrm>
          <a:prstGeom prst="rect">
            <a:avLst/>
          </a:prstGeom>
        </p:spPr>
      </p:pic>
      <p:pic>
        <p:nvPicPr>
          <p:cNvPr id="63" name="object 63"/>
          <p:cNvPicPr/>
          <p:nvPr/>
        </p:nvPicPr>
        <p:blipFill>
          <a:blip r:embed="rId39" cstate="print"/>
          <a:stretch>
            <a:fillRect/>
          </a:stretch>
        </p:blipFill>
        <p:spPr>
          <a:xfrm>
            <a:off x="3537737" y="6045949"/>
            <a:ext cx="2059635" cy="118706"/>
          </a:xfrm>
          <a:prstGeom prst="rect">
            <a:avLst/>
          </a:prstGeom>
        </p:spPr>
      </p:pic>
      <p:sp>
        <p:nvSpPr>
          <p:cNvPr id="64" name="object 64"/>
          <p:cNvSpPr/>
          <p:nvPr/>
        </p:nvSpPr>
        <p:spPr>
          <a:xfrm>
            <a:off x="892022" y="6475209"/>
            <a:ext cx="123825" cy="123825"/>
          </a:xfrm>
          <a:custGeom>
            <a:avLst/>
            <a:gdLst/>
            <a:ahLst/>
            <a:cxnLst/>
            <a:rect l="l" t="t" r="r" b="b"/>
            <a:pathLst>
              <a:path w="123825" h="123825">
                <a:moveTo>
                  <a:pt x="60921" y="123278"/>
                </a:moveTo>
                <a:lnTo>
                  <a:pt x="0" y="62407"/>
                </a:lnTo>
                <a:lnTo>
                  <a:pt x="60921" y="0"/>
                </a:lnTo>
                <a:lnTo>
                  <a:pt x="123329" y="62407"/>
                </a:lnTo>
                <a:lnTo>
                  <a:pt x="60921" y="123278"/>
                </a:lnTo>
                <a:close/>
              </a:path>
            </a:pathLst>
          </a:custGeom>
          <a:solidFill>
            <a:srgbClr val="4D4D4F"/>
          </a:solidFill>
        </p:spPr>
        <p:txBody>
          <a:bodyPr wrap="square" lIns="0" tIns="0" rIns="0" bIns="0" rtlCol="0"/>
          <a:lstStyle/>
          <a:p>
            <a:endParaRPr/>
          </a:p>
        </p:txBody>
      </p:sp>
      <p:pic>
        <p:nvPicPr>
          <p:cNvPr id="65" name="object 65"/>
          <p:cNvPicPr/>
          <p:nvPr/>
        </p:nvPicPr>
        <p:blipFill>
          <a:blip r:embed="rId40" cstate="print"/>
          <a:stretch>
            <a:fillRect/>
          </a:stretch>
        </p:blipFill>
        <p:spPr>
          <a:xfrm>
            <a:off x="1144739" y="6476707"/>
            <a:ext cx="1630362" cy="120294"/>
          </a:xfrm>
          <a:prstGeom prst="rect">
            <a:avLst/>
          </a:prstGeom>
        </p:spPr>
      </p:pic>
      <p:pic>
        <p:nvPicPr>
          <p:cNvPr id="66" name="object 66"/>
          <p:cNvPicPr/>
          <p:nvPr/>
        </p:nvPicPr>
        <p:blipFill>
          <a:blip r:embed="rId41" cstate="print"/>
          <a:stretch>
            <a:fillRect/>
          </a:stretch>
        </p:blipFill>
        <p:spPr>
          <a:xfrm>
            <a:off x="1022946" y="6692900"/>
            <a:ext cx="2740075" cy="118719"/>
          </a:xfrm>
          <a:prstGeom prst="rect">
            <a:avLst/>
          </a:prstGeom>
        </p:spPr>
      </p:pic>
      <p:pic>
        <p:nvPicPr>
          <p:cNvPr id="67" name="object 67"/>
          <p:cNvPicPr/>
          <p:nvPr/>
        </p:nvPicPr>
        <p:blipFill>
          <a:blip r:embed="rId42" cstate="print"/>
          <a:stretch>
            <a:fillRect/>
          </a:stretch>
        </p:blipFill>
        <p:spPr>
          <a:xfrm>
            <a:off x="3851325" y="6692900"/>
            <a:ext cx="2252954" cy="120256"/>
          </a:xfrm>
          <a:prstGeom prst="rect">
            <a:avLst/>
          </a:prstGeom>
        </p:spPr>
      </p:pic>
      <p:sp>
        <p:nvSpPr>
          <p:cNvPr id="68" name="object 68"/>
          <p:cNvSpPr/>
          <p:nvPr/>
        </p:nvSpPr>
        <p:spPr>
          <a:xfrm>
            <a:off x="6187973" y="6694385"/>
            <a:ext cx="631825" cy="117475"/>
          </a:xfrm>
          <a:custGeom>
            <a:avLst/>
            <a:gdLst/>
            <a:ahLst/>
            <a:cxnLst/>
            <a:rect l="l" t="t" r="r" b="b"/>
            <a:pathLst>
              <a:path w="631825" h="117475">
                <a:moveTo>
                  <a:pt x="115697" y="51790"/>
                </a:moveTo>
                <a:lnTo>
                  <a:pt x="0" y="51790"/>
                </a:lnTo>
                <a:lnTo>
                  <a:pt x="0" y="62407"/>
                </a:lnTo>
                <a:lnTo>
                  <a:pt x="115697" y="62407"/>
                </a:lnTo>
                <a:lnTo>
                  <a:pt x="115697" y="51790"/>
                </a:lnTo>
                <a:close/>
              </a:path>
              <a:path w="631825" h="117475">
                <a:moveTo>
                  <a:pt x="246608" y="103543"/>
                </a:moveTo>
                <a:lnTo>
                  <a:pt x="191846" y="103543"/>
                </a:lnTo>
                <a:lnTo>
                  <a:pt x="191846" y="73075"/>
                </a:lnTo>
                <a:lnTo>
                  <a:pt x="237477" y="73075"/>
                </a:lnTo>
                <a:lnTo>
                  <a:pt x="237477" y="62407"/>
                </a:lnTo>
                <a:lnTo>
                  <a:pt x="191846" y="62407"/>
                </a:lnTo>
                <a:lnTo>
                  <a:pt x="191846" y="35026"/>
                </a:lnTo>
                <a:lnTo>
                  <a:pt x="242049" y="35026"/>
                </a:lnTo>
                <a:lnTo>
                  <a:pt x="242049" y="25895"/>
                </a:lnTo>
                <a:lnTo>
                  <a:pt x="191846" y="25895"/>
                </a:lnTo>
                <a:lnTo>
                  <a:pt x="191846" y="1536"/>
                </a:lnTo>
                <a:lnTo>
                  <a:pt x="190309" y="0"/>
                </a:lnTo>
                <a:lnTo>
                  <a:pt x="181178" y="0"/>
                </a:lnTo>
                <a:lnTo>
                  <a:pt x="181178" y="25895"/>
                </a:lnTo>
                <a:lnTo>
                  <a:pt x="155282" y="25895"/>
                </a:lnTo>
                <a:lnTo>
                  <a:pt x="156819" y="22872"/>
                </a:lnTo>
                <a:lnTo>
                  <a:pt x="161378" y="12204"/>
                </a:lnTo>
                <a:lnTo>
                  <a:pt x="161378" y="4572"/>
                </a:lnTo>
                <a:lnTo>
                  <a:pt x="152247" y="4572"/>
                </a:lnTo>
                <a:lnTo>
                  <a:pt x="152247" y="6108"/>
                </a:lnTo>
                <a:lnTo>
                  <a:pt x="150710" y="7645"/>
                </a:lnTo>
                <a:lnTo>
                  <a:pt x="130924" y="48717"/>
                </a:lnTo>
                <a:lnTo>
                  <a:pt x="129438" y="50253"/>
                </a:lnTo>
                <a:lnTo>
                  <a:pt x="129438" y="54825"/>
                </a:lnTo>
                <a:lnTo>
                  <a:pt x="132461" y="57848"/>
                </a:lnTo>
                <a:lnTo>
                  <a:pt x="137020" y="57848"/>
                </a:lnTo>
                <a:lnTo>
                  <a:pt x="138557" y="54825"/>
                </a:lnTo>
                <a:lnTo>
                  <a:pt x="144614" y="48717"/>
                </a:lnTo>
                <a:lnTo>
                  <a:pt x="149174" y="41122"/>
                </a:lnTo>
                <a:lnTo>
                  <a:pt x="150710" y="35026"/>
                </a:lnTo>
                <a:lnTo>
                  <a:pt x="181178" y="35026"/>
                </a:lnTo>
                <a:lnTo>
                  <a:pt x="181178" y="62407"/>
                </a:lnTo>
                <a:lnTo>
                  <a:pt x="140055" y="62407"/>
                </a:lnTo>
                <a:lnTo>
                  <a:pt x="137020" y="63944"/>
                </a:lnTo>
                <a:lnTo>
                  <a:pt x="137020" y="73075"/>
                </a:lnTo>
                <a:lnTo>
                  <a:pt x="181178" y="73075"/>
                </a:lnTo>
                <a:lnTo>
                  <a:pt x="181178" y="103543"/>
                </a:lnTo>
                <a:lnTo>
                  <a:pt x="127889" y="103543"/>
                </a:lnTo>
                <a:lnTo>
                  <a:pt x="127889" y="112661"/>
                </a:lnTo>
                <a:lnTo>
                  <a:pt x="245122" y="112661"/>
                </a:lnTo>
                <a:lnTo>
                  <a:pt x="246608" y="111125"/>
                </a:lnTo>
                <a:lnTo>
                  <a:pt x="246608" y="103543"/>
                </a:lnTo>
                <a:close/>
              </a:path>
              <a:path w="631825" h="117475">
                <a:moveTo>
                  <a:pt x="371424" y="59385"/>
                </a:moveTo>
                <a:lnTo>
                  <a:pt x="351574" y="18313"/>
                </a:lnTo>
                <a:lnTo>
                  <a:pt x="318147" y="7645"/>
                </a:lnTo>
                <a:lnTo>
                  <a:pt x="310553" y="8991"/>
                </a:lnTo>
                <a:lnTo>
                  <a:pt x="310553" y="18313"/>
                </a:lnTo>
                <a:lnTo>
                  <a:pt x="308241" y="31356"/>
                </a:lnTo>
                <a:lnTo>
                  <a:pt x="296862" y="73075"/>
                </a:lnTo>
                <a:lnTo>
                  <a:pt x="289229" y="89839"/>
                </a:lnTo>
                <a:lnTo>
                  <a:pt x="283171" y="89839"/>
                </a:lnTo>
                <a:lnTo>
                  <a:pt x="278460" y="88188"/>
                </a:lnTo>
                <a:lnTo>
                  <a:pt x="274040" y="83375"/>
                </a:lnTo>
                <a:lnTo>
                  <a:pt x="270751" y="75717"/>
                </a:lnTo>
                <a:lnTo>
                  <a:pt x="269481" y="65481"/>
                </a:lnTo>
                <a:lnTo>
                  <a:pt x="270713" y="54571"/>
                </a:lnTo>
                <a:lnTo>
                  <a:pt x="274789" y="43218"/>
                </a:lnTo>
                <a:lnTo>
                  <a:pt x="282308" y="32715"/>
                </a:lnTo>
                <a:lnTo>
                  <a:pt x="293839" y="24358"/>
                </a:lnTo>
                <a:lnTo>
                  <a:pt x="299885" y="19799"/>
                </a:lnTo>
                <a:lnTo>
                  <a:pt x="305993" y="19799"/>
                </a:lnTo>
                <a:lnTo>
                  <a:pt x="310553" y="18313"/>
                </a:lnTo>
                <a:lnTo>
                  <a:pt x="310553" y="8991"/>
                </a:lnTo>
                <a:lnTo>
                  <a:pt x="294741" y="11760"/>
                </a:lnTo>
                <a:lnTo>
                  <a:pt x="275920" y="23444"/>
                </a:lnTo>
                <a:lnTo>
                  <a:pt x="263372" y="41681"/>
                </a:lnTo>
                <a:lnTo>
                  <a:pt x="258813" y="65481"/>
                </a:lnTo>
                <a:lnTo>
                  <a:pt x="260692" y="80175"/>
                </a:lnTo>
                <a:lnTo>
                  <a:pt x="265849" y="91719"/>
                </a:lnTo>
                <a:lnTo>
                  <a:pt x="273583" y="99288"/>
                </a:lnTo>
                <a:lnTo>
                  <a:pt x="283171" y="101993"/>
                </a:lnTo>
                <a:lnTo>
                  <a:pt x="292303" y="101993"/>
                </a:lnTo>
                <a:lnTo>
                  <a:pt x="298399" y="94411"/>
                </a:lnTo>
                <a:lnTo>
                  <a:pt x="301129" y="89839"/>
                </a:lnTo>
                <a:lnTo>
                  <a:pt x="302971" y="86766"/>
                </a:lnTo>
                <a:lnTo>
                  <a:pt x="307098" y="77787"/>
                </a:lnTo>
                <a:lnTo>
                  <a:pt x="312089" y="63944"/>
                </a:lnTo>
                <a:lnTo>
                  <a:pt x="317080" y="44411"/>
                </a:lnTo>
                <a:lnTo>
                  <a:pt x="321208" y="18313"/>
                </a:lnTo>
                <a:lnTo>
                  <a:pt x="333362" y="18313"/>
                </a:lnTo>
                <a:lnTo>
                  <a:pt x="358355" y="49860"/>
                </a:lnTo>
                <a:lnTo>
                  <a:pt x="359257" y="59385"/>
                </a:lnTo>
                <a:lnTo>
                  <a:pt x="358736" y="66154"/>
                </a:lnTo>
                <a:lnTo>
                  <a:pt x="333362" y="97434"/>
                </a:lnTo>
                <a:lnTo>
                  <a:pt x="324243" y="98971"/>
                </a:lnTo>
                <a:lnTo>
                  <a:pt x="321208" y="100507"/>
                </a:lnTo>
                <a:lnTo>
                  <a:pt x="312089" y="100507"/>
                </a:lnTo>
                <a:lnTo>
                  <a:pt x="312089" y="111125"/>
                </a:lnTo>
                <a:lnTo>
                  <a:pt x="324243" y="111125"/>
                </a:lnTo>
                <a:lnTo>
                  <a:pt x="330847" y="109702"/>
                </a:lnTo>
                <a:lnTo>
                  <a:pt x="368198" y="78219"/>
                </a:lnTo>
                <a:lnTo>
                  <a:pt x="370878" y="67741"/>
                </a:lnTo>
                <a:lnTo>
                  <a:pt x="371424" y="59385"/>
                </a:lnTo>
                <a:close/>
              </a:path>
              <a:path w="631825" h="117475">
                <a:moveTo>
                  <a:pt x="423214" y="27432"/>
                </a:moveTo>
                <a:lnTo>
                  <a:pt x="420128" y="22872"/>
                </a:lnTo>
                <a:lnTo>
                  <a:pt x="414083" y="13741"/>
                </a:lnTo>
                <a:lnTo>
                  <a:pt x="409524" y="4572"/>
                </a:lnTo>
                <a:lnTo>
                  <a:pt x="403428" y="4572"/>
                </a:lnTo>
                <a:lnTo>
                  <a:pt x="400342" y="6108"/>
                </a:lnTo>
                <a:lnTo>
                  <a:pt x="400342" y="12204"/>
                </a:lnTo>
                <a:lnTo>
                  <a:pt x="401878" y="13741"/>
                </a:lnTo>
                <a:lnTo>
                  <a:pt x="406450" y="19799"/>
                </a:lnTo>
                <a:lnTo>
                  <a:pt x="409524" y="27432"/>
                </a:lnTo>
                <a:lnTo>
                  <a:pt x="412559" y="32004"/>
                </a:lnTo>
                <a:lnTo>
                  <a:pt x="414083" y="35026"/>
                </a:lnTo>
                <a:lnTo>
                  <a:pt x="420128" y="35026"/>
                </a:lnTo>
                <a:lnTo>
                  <a:pt x="423214" y="33489"/>
                </a:lnTo>
                <a:lnTo>
                  <a:pt x="423214" y="27432"/>
                </a:lnTo>
                <a:close/>
              </a:path>
              <a:path w="631825" h="117475">
                <a:moveTo>
                  <a:pt x="488657" y="6108"/>
                </a:moveTo>
                <a:lnTo>
                  <a:pt x="484085" y="4572"/>
                </a:lnTo>
                <a:lnTo>
                  <a:pt x="477989" y="4572"/>
                </a:lnTo>
                <a:lnTo>
                  <a:pt x="477989" y="6108"/>
                </a:lnTo>
                <a:lnTo>
                  <a:pt x="476504" y="9182"/>
                </a:lnTo>
                <a:lnTo>
                  <a:pt x="471932" y="18313"/>
                </a:lnTo>
                <a:lnTo>
                  <a:pt x="470382" y="22872"/>
                </a:lnTo>
                <a:lnTo>
                  <a:pt x="465836" y="27432"/>
                </a:lnTo>
                <a:lnTo>
                  <a:pt x="464299" y="28930"/>
                </a:lnTo>
                <a:lnTo>
                  <a:pt x="464299" y="33489"/>
                </a:lnTo>
                <a:lnTo>
                  <a:pt x="468845" y="35026"/>
                </a:lnTo>
                <a:lnTo>
                  <a:pt x="473430" y="35026"/>
                </a:lnTo>
                <a:lnTo>
                  <a:pt x="479526" y="27432"/>
                </a:lnTo>
                <a:lnTo>
                  <a:pt x="481063" y="25895"/>
                </a:lnTo>
                <a:lnTo>
                  <a:pt x="488657" y="12204"/>
                </a:lnTo>
                <a:lnTo>
                  <a:pt x="488657" y="6108"/>
                </a:lnTo>
                <a:close/>
              </a:path>
              <a:path w="631825" h="117475">
                <a:moveTo>
                  <a:pt x="502348" y="73075"/>
                </a:moveTo>
                <a:lnTo>
                  <a:pt x="449072" y="73075"/>
                </a:lnTo>
                <a:lnTo>
                  <a:pt x="449072" y="50253"/>
                </a:lnTo>
                <a:lnTo>
                  <a:pt x="499325" y="50253"/>
                </a:lnTo>
                <a:lnTo>
                  <a:pt x="499325" y="41122"/>
                </a:lnTo>
                <a:lnTo>
                  <a:pt x="449072" y="41122"/>
                </a:lnTo>
                <a:lnTo>
                  <a:pt x="449072" y="0"/>
                </a:lnTo>
                <a:lnTo>
                  <a:pt x="438442" y="0"/>
                </a:lnTo>
                <a:lnTo>
                  <a:pt x="438442" y="41122"/>
                </a:lnTo>
                <a:lnTo>
                  <a:pt x="391223" y="41122"/>
                </a:lnTo>
                <a:lnTo>
                  <a:pt x="389724" y="42672"/>
                </a:lnTo>
                <a:lnTo>
                  <a:pt x="389724" y="50253"/>
                </a:lnTo>
                <a:lnTo>
                  <a:pt x="438442" y="50253"/>
                </a:lnTo>
                <a:lnTo>
                  <a:pt x="438442" y="73075"/>
                </a:lnTo>
                <a:lnTo>
                  <a:pt x="388188" y="73075"/>
                </a:lnTo>
                <a:lnTo>
                  <a:pt x="385165" y="74612"/>
                </a:lnTo>
                <a:lnTo>
                  <a:pt x="385165" y="83743"/>
                </a:lnTo>
                <a:lnTo>
                  <a:pt x="438442" y="83743"/>
                </a:lnTo>
                <a:lnTo>
                  <a:pt x="438442" y="115697"/>
                </a:lnTo>
                <a:lnTo>
                  <a:pt x="439940" y="117233"/>
                </a:lnTo>
                <a:lnTo>
                  <a:pt x="449072" y="117233"/>
                </a:lnTo>
                <a:lnTo>
                  <a:pt x="449072" y="83743"/>
                </a:lnTo>
                <a:lnTo>
                  <a:pt x="500862" y="83743"/>
                </a:lnTo>
                <a:lnTo>
                  <a:pt x="502348" y="82207"/>
                </a:lnTo>
                <a:lnTo>
                  <a:pt x="502348" y="73075"/>
                </a:lnTo>
                <a:close/>
              </a:path>
              <a:path w="631825" h="117475">
                <a:moveTo>
                  <a:pt x="611987" y="45694"/>
                </a:moveTo>
                <a:lnTo>
                  <a:pt x="604342" y="44157"/>
                </a:lnTo>
                <a:lnTo>
                  <a:pt x="535076" y="44157"/>
                </a:lnTo>
                <a:lnTo>
                  <a:pt x="536003" y="43281"/>
                </a:lnTo>
                <a:lnTo>
                  <a:pt x="560108" y="9829"/>
                </a:lnTo>
                <a:lnTo>
                  <a:pt x="561733" y="4572"/>
                </a:lnTo>
                <a:lnTo>
                  <a:pt x="561733" y="1536"/>
                </a:lnTo>
                <a:lnTo>
                  <a:pt x="558698" y="0"/>
                </a:lnTo>
                <a:lnTo>
                  <a:pt x="552602" y="0"/>
                </a:lnTo>
                <a:lnTo>
                  <a:pt x="552602" y="1536"/>
                </a:lnTo>
                <a:lnTo>
                  <a:pt x="551065" y="3073"/>
                </a:lnTo>
                <a:lnTo>
                  <a:pt x="542607" y="16764"/>
                </a:lnTo>
                <a:lnTo>
                  <a:pt x="534708" y="27051"/>
                </a:lnTo>
                <a:lnTo>
                  <a:pt x="526237" y="35610"/>
                </a:lnTo>
                <a:lnTo>
                  <a:pt x="516089" y="44157"/>
                </a:lnTo>
                <a:lnTo>
                  <a:pt x="513016" y="47231"/>
                </a:lnTo>
                <a:lnTo>
                  <a:pt x="513016" y="53276"/>
                </a:lnTo>
                <a:lnTo>
                  <a:pt x="516089" y="54825"/>
                </a:lnTo>
                <a:lnTo>
                  <a:pt x="519112" y="54825"/>
                </a:lnTo>
                <a:lnTo>
                  <a:pt x="524370" y="53073"/>
                </a:lnTo>
                <a:lnTo>
                  <a:pt x="530326" y="48742"/>
                </a:lnTo>
                <a:lnTo>
                  <a:pt x="531266" y="47840"/>
                </a:lnTo>
                <a:lnTo>
                  <a:pt x="531266" y="54825"/>
                </a:lnTo>
                <a:lnTo>
                  <a:pt x="558698" y="54825"/>
                </a:lnTo>
                <a:lnTo>
                  <a:pt x="554024" y="75946"/>
                </a:lnTo>
                <a:lnTo>
                  <a:pt x="545363" y="90220"/>
                </a:lnTo>
                <a:lnTo>
                  <a:pt x="533857" y="99364"/>
                </a:lnTo>
                <a:lnTo>
                  <a:pt x="520649" y="105079"/>
                </a:lnTo>
                <a:lnTo>
                  <a:pt x="519112" y="106565"/>
                </a:lnTo>
                <a:lnTo>
                  <a:pt x="517575" y="108102"/>
                </a:lnTo>
                <a:lnTo>
                  <a:pt x="517575" y="112661"/>
                </a:lnTo>
                <a:lnTo>
                  <a:pt x="519112" y="115697"/>
                </a:lnTo>
                <a:lnTo>
                  <a:pt x="522135" y="115697"/>
                </a:lnTo>
                <a:lnTo>
                  <a:pt x="556056" y="94653"/>
                </a:lnTo>
                <a:lnTo>
                  <a:pt x="569315" y="54825"/>
                </a:lnTo>
                <a:lnTo>
                  <a:pt x="601319" y="54825"/>
                </a:lnTo>
                <a:lnTo>
                  <a:pt x="601319" y="60921"/>
                </a:lnTo>
                <a:lnTo>
                  <a:pt x="601052" y="66763"/>
                </a:lnTo>
                <a:lnTo>
                  <a:pt x="595210" y="105079"/>
                </a:lnTo>
                <a:lnTo>
                  <a:pt x="567829" y="105079"/>
                </a:lnTo>
                <a:lnTo>
                  <a:pt x="567829" y="115697"/>
                </a:lnTo>
                <a:lnTo>
                  <a:pt x="601319" y="115697"/>
                </a:lnTo>
                <a:lnTo>
                  <a:pt x="604342" y="109639"/>
                </a:lnTo>
                <a:lnTo>
                  <a:pt x="608101" y="97929"/>
                </a:lnTo>
                <a:lnTo>
                  <a:pt x="610450" y="82232"/>
                </a:lnTo>
                <a:lnTo>
                  <a:pt x="611644" y="67665"/>
                </a:lnTo>
                <a:lnTo>
                  <a:pt x="611924" y="60921"/>
                </a:lnTo>
                <a:lnTo>
                  <a:pt x="611987" y="45694"/>
                </a:lnTo>
                <a:close/>
              </a:path>
              <a:path w="631825" h="117475">
                <a:moveTo>
                  <a:pt x="631774" y="47231"/>
                </a:moveTo>
                <a:lnTo>
                  <a:pt x="630237" y="47231"/>
                </a:lnTo>
                <a:lnTo>
                  <a:pt x="630237" y="45694"/>
                </a:lnTo>
                <a:lnTo>
                  <a:pt x="621969" y="39281"/>
                </a:lnTo>
                <a:lnTo>
                  <a:pt x="613295" y="30861"/>
                </a:lnTo>
                <a:lnTo>
                  <a:pt x="604329" y="19583"/>
                </a:lnTo>
                <a:lnTo>
                  <a:pt x="595210" y="4572"/>
                </a:lnTo>
                <a:lnTo>
                  <a:pt x="593674" y="1536"/>
                </a:lnTo>
                <a:lnTo>
                  <a:pt x="592188" y="0"/>
                </a:lnTo>
                <a:lnTo>
                  <a:pt x="586092" y="0"/>
                </a:lnTo>
                <a:lnTo>
                  <a:pt x="584555" y="3073"/>
                </a:lnTo>
                <a:lnTo>
                  <a:pt x="584555" y="4572"/>
                </a:lnTo>
                <a:lnTo>
                  <a:pt x="586473" y="10591"/>
                </a:lnTo>
                <a:lnTo>
                  <a:pt x="591972" y="20586"/>
                </a:lnTo>
                <a:lnTo>
                  <a:pt x="600621" y="32854"/>
                </a:lnTo>
                <a:lnTo>
                  <a:pt x="611987" y="45694"/>
                </a:lnTo>
                <a:lnTo>
                  <a:pt x="622604" y="56362"/>
                </a:lnTo>
                <a:lnTo>
                  <a:pt x="628700" y="56362"/>
                </a:lnTo>
                <a:lnTo>
                  <a:pt x="631774" y="51790"/>
                </a:lnTo>
                <a:lnTo>
                  <a:pt x="631774" y="47231"/>
                </a:lnTo>
                <a:close/>
              </a:path>
            </a:pathLst>
          </a:custGeom>
          <a:solidFill>
            <a:srgbClr val="4D4D4F"/>
          </a:solidFill>
        </p:spPr>
        <p:txBody>
          <a:bodyPr wrap="square" lIns="0" tIns="0" rIns="0" bIns="0" rtlCol="0"/>
          <a:lstStyle/>
          <a:p>
            <a:endParaRPr/>
          </a:p>
        </p:txBody>
      </p:sp>
      <p:pic>
        <p:nvPicPr>
          <p:cNvPr id="69" name="object 69"/>
          <p:cNvPicPr/>
          <p:nvPr/>
        </p:nvPicPr>
        <p:blipFill>
          <a:blip r:embed="rId43" cstate="print"/>
          <a:stretch>
            <a:fillRect/>
          </a:stretch>
        </p:blipFill>
        <p:spPr>
          <a:xfrm>
            <a:off x="904227" y="6907504"/>
            <a:ext cx="4323207" cy="120256"/>
          </a:xfrm>
          <a:prstGeom prst="rect">
            <a:avLst/>
          </a:prstGeom>
        </p:spPr>
      </p:pic>
      <p:pic>
        <p:nvPicPr>
          <p:cNvPr id="70" name="object 70"/>
          <p:cNvPicPr/>
          <p:nvPr/>
        </p:nvPicPr>
        <p:blipFill>
          <a:blip r:embed="rId44" cstate="print"/>
          <a:stretch>
            <a:fillRect/>
          </a:stretch>
        </p:blipFill>
        <p:spPr>
          <a:xfrm>
            <a:off x="5311178" y="6909053"/>
            <a:ext cx="1504010" cy="118706"/>
          </a:xfrm>
          <a:prstGeom prst="rect">
            <a:avLst/>
          </a:prstGeom>
        </p:spPr>
      </p:pic>
      <p:pic>
        <p:nvPicPr>
          <p:cNvPr id="71" name="object 71"/>
          <p:cNvPicPr/>
          <p:nvPr/>
        </p:nvPicPr>
        <p:blipFill>
          <a:blip r:embed="rId45" cstate="print"/>
          <a:stretch>
            <a:fillRect/>
          </a:stretch>
        </p:blipFill>
        <p:spPr>
          <a:xfrm>
            <a:off x="899667" y="7123709"/>
            <a:ext cx="1956092" cy="118719"/>
          </a:xfrm>
          <a:prstGeom prst="rect">
            <a:avLst/>
          </a:prstGeom>
        </p:spPr>
      </p:pic>
      <p:grpSp>
        <p:nvGrpSpPr>
          <p:cNvPr id="72" name="object 72"/>
          <p:cNvGrpSpPr/>
          <p:nvPr/>
        </p:nvGrpSpPr>
        <p:grpSpPr>
          <a:xfrm>
            <a:off x="2954734" y="7128268"/>
            <a:ext cx="406400" cy="111125"/>
            <a:chOff x="2954734" y="7128268"/>
            <a:chExt cx="406400" cy="111125"/>
          </a:xfrm>
        </p:grpSpPr>
        <p:pic>
          <p:nvPicPr>
            <p:cNvPr id="73" name="object 73"/>
            <p:cNvPicPr/>
            <p:nvPr/>
          </p:nvPicPr>
          <p:blipFill>
            <a:blip r:embed="rId46" cstate="print"/>
            <a:stretch>
              <a:fillRect/>
            </a:stretch>
          </p:blipFill>
          <p:spPr>
            <a:xfrm>
              <a:off x="2954734" y="7129754"/>
              <a:ext cx="95894" cy="108102"/>
            </a:xfrm>
            <a:prstGeom prst="rect">
              <a:avLst/>
            </a:prstGeom>
          </p:spPr>
        </p:pic>
        <p:pic>
          <p:nvPicPr>
            <p:cNvPr id="74" name="object 74"/>
            <p:cNvPicPr/>
            <p:nvPr/>
          </p:nvPicPr>
          <p:blipFill>
            <a:blip r:embed="rId47" cstate="print"/>
            <a:stretch>
              <a:fillRect/>
            </a:stretch>
          </p:blipFill>
          <p:spPr>
            <a:xfrm>
              <a:off x="3070428" y="7128268"/>
              <a:ext cx="111125" cy="111125"/>
            </a:xfrm>
            <a:prstGeom prst="rect">
              <a:avLst/>
            </a:prstGeom>
          </p:spPr>
        </p:pic>
        <p:pic>
          <p:nvPicPr>
            <p:cNvPr id="75" name="object 75"/>
            <p:cNvPicPr/>
            <p:nvPr/>
          </p:nvPicPr>
          <p:blipFill>
            <a:blip r:embed="rId48" cstate="print"/>
            <a:stretch>
              <a:fillRect/>
            </a:stretch>
          </p:blipFill>
          <p:spPr>
            <a:xfrm>
              <a:off x="3210523" y="7129754"/>
              <a:ext cx="150608" cy="108102"/>
            </a:xfrm>
            <a:prstGeom prst="rect">
              <a:avLst/>
            </a:prstGeom>
          </p:spPr>
        </p:pic>
      </p:grpSp>
      <p:grpSp>
        <p:nvGrpSpPr>
          <p:cNvPr id="76" name="object 76"/>
          <p:cNvGrpSpPr/>
          <p:nvPr/>
        </p:nvGrpSpPr>
        <p:grpSpPr>
          <a:xfrm>
            <a:off x="3447897" y="7125195"/>
            <a:ext cx="551180" cy="119380"/>
            <a:chOff x="3447897" y="7125195"/>
            <a:chExt cx="551180" cy="119380"/>
          </a:xfrm>
        </p:grpSpPr>
        <p:pic>
          <p:nvPicPr>
            <p:cNvPr id="77" name="object 77"/>
            <p:cNvPicPr/>
            <p:nvPr/>
          </p:nvPicPr>
          <p:blipFill>
            <a:blip r:embed="rId49" cstate="print"/>
            <a:stretch>
              <a:fillRect/>
            </a:stretch>
          </p:blipFill>
          <p:spPr>
            <a:xfrm>
              <a:off x="3447897" y="7125195"/>
              <a:ext cx="245122" cy="118770"/>
            </a:xfrm>
            <a:prstGeom prst="rect">
              <a:avLst/>
            </a:prstGeom>
          </p:spPr>
        </p:pic>
        <p:pic>
          <p:nvPicPr>
            <p:cNvPr id="78" name="object 78"/>
            <p:cNvPicPr/>
            <p:nvPr/>
          </p:nvPicPr>
          <p:blipFill>
            <a:blip r:embed="rId50" cstate="print"/>
            <a:stretch>
              <a:fillRect/>
            </a:stretch>
          </p:blipFill>
          <p:spPr>
            <a:xfrm>
              <a:off x="3712819" y="7129754"/>
              <a:ext cx="101942" cy="108102"/>
            </a:xfrm>
            <a:prstGeom prst="rect">
              <a:avLst/>
            </a:prstGeom>
          </p:spPr>
        </p:pic>
        <p:pic>
          <p:nvPicPr>
            <p:cNvPr id="79" name="object 79"/>
            <p:cNvPicPr/>
            <p:nvPr/>
          </p:nvPicPr>
          <p:blipFill>
            <a:blip r:embed="rId51" cstate="print"/>
            <a:stretch>
              <a:fillRect/>
            </a:stretch>
          </p:blipFill>
          <p:spPr>
            <a:xfrm>
              <a:off x="3839121" y="7129754"/>
              <a:ext cx="159842" cy="108102"/>
            </a:xfrm>
            <a:prstGeom prst="rect">
              <a:avLst/>
            </a:prstGeom>
          </p:spPr>
        </p:pic>
      </p:grpSp>
      <p:pic>
        <p:nvPicPr>
          <p:cNvPr id="80" name="object 80"/>
          <p:cNvPicPr/>
          <p:nvPr/>
        </p:nvPicPr>
        <p:blipFill>
          <a:blip r:embed="rId52" cstate="print"/>
          <a:stretch>
            <a:fillRect/>
          </a:stretch>
        </p:blipFill>
        <p:spPr>
          <a:xfrm>
            <a:off x="4085729" y="7125195"/>
            <a:ext cx="245122" cy="117233"/>
          </a:xfrm>
          <a:prstGeom prst="rect">
            <a:avLst/>
          </a:prstGeom>
        </p:spPr>
      </p:pic>
      <p:pic>
        <p:nvPicPr>
          <p:cNvPr id="81" name="object 81"/>
          <p:cNvPicPr/>
          <p:nvPr/>
        </p:nvPicPr>
        <p:blipFill>
          <a:blip r:embed="rId53" cstate="print"/>
          <a:stretch>
            <a:fillRect/>
          </a:stretch>
        </p:blipFill>
        <p:spPr>
          <a:xfrm>
            <a:off x="4387151" y="7125195"/>
            <a:ext cx="1269555" cy="118770"/>
          </a:xfrm>
          <a:prstGeom prst="rect">
            <a:avLst/>
          </a:prstGeom>
        </p:spPr>
      </p:pic>
      <p:pic>
        <p:nvPicPr>
          <p:cNvPr id="82" name="object 82"/>
          <p:cNvPicPr/>
          <p:nvPr/>
        </p:nvPicPr>
        <p:blipFill>
          <a:blip r:embed="rId54" cstate="print"/>
          <a:stretch>
            <a:fillRect/>
          </a:stretch>
        </p:blipFill>
        <p:spPr>
          <a:xfrm>
            <a:off x="5743473" y="7125195"/>
            <a:ext cx="1062532" cy="118770"/>
          </a:xfrm>
          <a:prstGeom prst="rect">
            <a:avLst/>
          </a:prstGeom>
        </p:spPr>
      </p:pic>
      <p:pic>
        <p:nvPicPr>
          <p:cNvPr id="83" name="object 83"/>
          <p:cNvPicPr/>
          <p:nvPr/>
        </p:nvPicPr>
        <p:blipFill>
          <a:blip r:embed="rId55" cstate="print"/>
          <a:stretch>
            <a:fillRect/>
          </a:stretch>
        </p:blipFill>
        <p:spPr>
          <a:xfrm>
            <a:off x="895096" y="7341387"/>
            <a:ext cx="2185949" cy="117182"/>
          </a:xfrm>
          <a:prstGeom prst="rect">
            <a:avLst/>
          </a:prstGeom>
        </p:spPr>
      </p:pic>
      <p:pic>
        <p:nvPicPr>
          <p:cNvPr id="84" name="object 84"/>
          <p:cNvPicPr/>
          <p:nvPr/>
        </p:nvPicPr>
        <p:blipFill>
          <a:blip r:embed="rId56" cstate="print"/>
          <a:stretch>
            <a:fillRect/>
          </a:stretch>
        </p:blipFill>
        <p:spPr>
          <a:xfrm>
            <a:off x="3167811" y="7338314"/>
            <a:ext cx="2568079" cy="120256"/>
          </a:xfrm>
          <a:prstGeom prst="rect">
            <a:avLst/>
          </a:prstGeom>
        </p:spPr>
      </p:pic>
      <p:pic>
        <p:nvPicPr>
          <p:cNvPr id="85" name="object 85"/>
          <p:cNvPicPr/>
          <p:nvPr/>
        </p:nvPicPr>
        <p:blipFill>
          <a:blip r:embed="rId57" cstate="print"/>
          <a:stretch>
            <a:fillRect/>
          </a:stretch>
        </p:blipFill>
        <p:spPr>
          <a:xfrm>
            <a:off x="5825680" y="7341387"/>
            <a:ext cx="987971" cy="117182"/>
          </a:xfrm>
          <a:prstGeom prst="rect">
            <a:avLst/>
          </a:prstGeom>
        </p:spPr>
      </p:pic>
      <p:pic>
        <p:nvPicPr>
          <p:cNvPr id="86" name="object 86"/>
          <p:cNvPicPr/>
          <p:nvPr/>
        </p:nvPicPr>
        <p:blipFill>
          <a:blip r:embed="rId58" cstate="print"/>
          <a:stretch>
            <a:fillRect/>
          </a:stretch>
        </p:blipFill>
        <p:spPr>
          <a:xfrm>
            <a:off x="895096" y="7557541"/>
            <a:ext cx="292252" cy="115684"/>
          </a:xfrm>
          <a:prstGeom prst="rect">
            <a:avLst/>
          </a:prstGeom>
        </p:spPr>
      </p:pic>
      <p:grpSp>
        <p:nvGrpSpPr>
          <p:cNvPr id="87" name="object 87"/>
          <p:cNvGrpSpPr/>
          <p:nvPr/>
        </p:nvGrpSpPr>
        <p:grpSpPr>
          <a:xfrm>
            <a:off x="1278686" y="7559026"/>
            <a:ext cx="288290" cy="111125"/>
            <a:chOff x="1278686" y="7559026"/>
            <a:chExt cx="288290" cy="111125"/>
          </a:xfrm>
        </p:grpSpPr>
        <p:pic>
          <p:nvPicPr>
            <p:cNvPr id="88" name="object 88"/>
            <p:cNvPicPr/>
            <p:nvPr/>
          </p:nvPicPr>
          <p:blipFill>
            <a:blip r:embed="rId59" cstate="print"/>
            <a:stretch>
              <a:fillRect/>
            </a:stretch>
          </p:blipFill>
          <p:spPr>
            <a:xfrm>
              <a:off x="1278686" y="7559026"/>
              <a:ext cx="231368" cy="111125"/>
            </a:xfrm>
            <a:prstGeom prst="rect">
              <a:avLst/>
            </a:prstGeom>
          </p:spPr>
        </p:pic>
        <p:sp>
          <p:nvSpPr>
            <p:cNvPr id="89" name="object 89"/>
            <p:cNvSpPr/>
            <p:nvPr/>
          </p:nvSpPr>
          <p:spPr>
            <a:xfrm>
              <a:off x="1529854" y="7632102"/>
              <a:ext cx="36830" cy="38100"/>
            </a:xfrm>
            <a:custGeom>
              <a:avLst/>
              <a:gdLst/>
              <a:ahLst/>
              <a:cxnLst/>
              <a:rect l="l" t="t" r="r" b="b"/>
              <a:pathLst>
                <a:path w="36830" h="38100">
                  <a:moveTo>
                    <a:pt x="31991" y="38049"/>
                  </a:moveTo>
                  <a:lnTo>
                    <a:pt x="25895" y="38049"/>
                  </a:lnTo>
                  <a:lnTo>
                    <a:pt x="24358" y="35026"/>
                  </a:lnTo>
                  <a:lnTo>
                    <a:pt x="21336" y="32003"/>
                  </a:lnTo>
                  <a:lnTo>
                    <a:pt x="0" y="7645"/>
                  </a:lnTo>
                  <a:lnTo>
                    <a:pt x="0" y="3073"/>
                  </a:lnTo>
                  <a:lnTo>
                    <a:pt x="3073" y="0"/>
                  </a:lnTo>
                  <a:lnTo>
                    <a:pt x="10668" y="0"/>
                  </a:lnTo>
                  <a:lnTo>
                    <a:pt x="21336" y="10668"/>
                  </a:lnTo>
                  <a:lnTo>
                    <a:pt x="33489" y="24358"/>
                  </a:lnTo>
                  <a:lnTo>
                    <a:pt x="36563" y="28917"/>
                  </a:lnTo>
                  <a:lnTo>
                    <a:pt x="36563" y="35026"/>
                  </a:lnTo>
                  <a:lnTo>
                    <a:pt x="31991" y="38049"/>
                  </a:lnTo>
                  <a:close/>
                </a:path>
              </a:pathLst>
            </a:custGeom>
            <a:solidFill>
              <a:srgbClr val="4D4D4F"/>
            </a:solidFill>
          </p:spPr>
          <p:txBody>
            <a:bodyPr wrap="square" lIns="0" tIns="0" rIns="0" bIns="0" rtlCol="0"/>
            <a:lstStyle/>
            <a:p>
              <a:endParaRPr/>
            </a:p>
          </p:txBody>
        </p:sp>
      </p:grpSp>
      <p:pic>
        <p:nvPicPr>
          <p:cNvPr id="90" name="object 90"/>
          <p:cNvPicPr/>
          <p:nvPr/>
        </p:nvPicPr>
        <p:blipFill>
          <a:blip r:embed="rId60" cstate="print"/>
          <a:stretch>
            <a:fillRect/>
          </a:stretch>
        </p:blipFill>
        <p:spPr>
          <a:xfrm>
            <a:off x="1656207" y="7554467"/>
            <a:ext cx="3071914" cy="120294"/>
          </a:xfrm>
          <a:prstGeom prst="rect">
            <a:avLst/>
          </a:prstGeom>
        </p:spPr>
      </p:pic>
      <p:grpSp>
        <p:nvGrpSpPr>
          <p:cNvPr id="91" name="object 91"/>
          <p:cNvGrpSpPr/>
          <p:nvPr/>
        </p:nvGrpSpPr>
        <p:grpSpPr>
          <a:xfrm>
            <a:off x="4822532" y="7556004"/>
            <a:ext cx="1036955" cy="119380"/>
            <a:chOff x="4822532" y="7556004"/>
            <a:chExt cx="1036955" cy="119380"/>
          </a:xfrm>
        </p:grpSpPr>
        <p:pic>
          <p:nvPicPr>
            <p:cNvPr id="92" name="object 92"/>
            <p:cNvPicPr/>
            <p:nvPr/>
          </p:nvPicPr>
          <p:blipFill>
            <a:blip r:embed="rId61" cstate="print"/>
            <a:stretch>
              <a:fillRect/>
            </a:stretch>
          </p:blipFill>
          <p:spPr>
            <a:xfrm>
              <a:off x="4822532" y="7556004"/>
              <a:ext cx="672846" cy="118757"/>
            </a:xfrm>
            <a:prstGeom prst="rect">
              <a:avLst/>
            </a:prstGeom>
          </p:spPr>
        </p:pic>
        <p:sp>
          <p:nvSpPr>
            <p:cNvPr id="93" name="object 93"/>
            <p:cNvSpPr/>
            <p:nvPr/>
          </p:nvSpPr>
          <p:spPr>
            <a:xfrm>
              <a:off x="5504510" y="7557769"/>
              <a:ext cx="40005" cy="117475"/>
            </a:xfrm>
            <a:custGeom>
              <a:avLst/>
              <a:gdLst/>
              <a:ahLst/>
              <a:cxnLst/>
              <a:rect l="l" t="t" r="r" b="b"/>
              <a:pathLst>
                <a:path w="40004" h="117475">
                  <a:moveTo>
                    <a:pt x="39585" y="0"/>
                  </a:moveTo>
                  <a:lnTo>
                    <a:pt x="27381" y="0"/>
                  </a:lnTo>
                  <a:lnTo>
                    <a:pt x="27381" y="106680"/>
                  </a:lnTo>
                  <a:lnTo>
                    <a:pt x="685" y="106680"/>
                  </a:lnTo>
                  <a:lnTo>
                    <a:pt x="685" y="109220"/>
                  </a:lnTo>
                  <a:lnTo>
                    <a:pt x="0" y="109220"/>
                  </a:lnTo>
                  <a:lnTo>
                    <a:pt x="0" y="114300"/>
                  </a:lnTo>
                  <a:lnTo>
                    <a:pt x="787" y="114300"/>
                  </a:lnTo>
                  <a:lnTo>
                    <a:pt x="787" y="116852"/>
                  </a:lnTo>
                  <a:lnTo>
                    <a:pt x="37134" y="116852"/>
                  </a:lnTo>
                  <a:lnTo>
                    <a:pt x="37134" y="114300"/>
                  </a:lnTo>
                  <a:lnTo>
                    <a:pt x="39585" y="114300"/>
                  </a:lnTo>
                  <a:lnTo>
                    <a:pt x="39585" y="109220"/>
                  </a:lnTo>
                  <a:lnTo>
                    <a:pt x="39585" y="106680"/>
                  </a:lnTo>
                  <a:lnTo>
                    <a:pt x="39585" y="0"/>
                  </a:lnTo>
                  <a:close/>
                </a:path>
              </a:pathLst>
            </a:custGeom>
            <a:solidFill>
              <a:srgbClr val="4D4D4F"/>
            </a:solidFill>
          </p:spPr>
          <p:txBody>
            <a:bodyPr wrap="square" lIns="0" tIns="0" rIns="0" bIns="0" rtlCol="0"/>
            <a:lstStyle/>
            <a:p>
              <a:endParaRPr/>
            </a:p>
          </p:txBody>
        </p:sp>
        <p:pic>
          <p:nvPicPr>
            <p:cNvPr id="94" name="object 94"/>
            <p:cNvPicPr/>
            <p:nvPr/>
          </p:nvPicPr>
          <p:blipFill>
            <a:blip r:embed="rId62" cstate="print"/>
            <a:stretch>
              <a:fillRect/>
            </a:stretch>
          </p:blipFill>
          <p:spPr>
            <a:xfrm>
              <a:off x="5574512" y="7559027"/>
              <a:ext cx="100457" cy="109639"/>
            </a:xfrm>
            <a:prstGeom prst="rect">
              <a:avLst/>
            </a:prstGeom>
          </p:spPr>
        </p:pic>
        <p:pic>
          <p:nvPicPr>
            <p:cNvPr id="95" name="object 95"/>
            <p:cNvPicPr/>
            <p:nvPr/>
          </p:nvPicPr>
          <p:blipFill>
            <a:blip r:embed="rId63" cstate="print"/>
            <a:stretch>
              <a:fillRect/>
            </a:stretch>
          </p:blipFill>
          <p:spPr>
            <a:xfrm>
              <a:off x="5700864" y="7562100"/>
              <a:ext cx="158305" cy="108051"/>
            </a:xfrm>
            <a:prstGeom prst="rect">
              <a:avLst/>
            </a:prstGeom>
          </p:spPr>
        </p:pic>
      </p:grpSp>
      <p:pic>
        <p:nvPicPr>
          <p:cNvPr id="96" name="object 96"/>
          <p:cNvPicPr/>
          <p:nvPr/>
        </p:nvPicPr>
        <p:blipFill>
          <a:blip r:embed="rId64" cstate="print"/>
          <a:stretch>
            <a:fillRect/>
          </a:stretch>
        </p:blipFill>
        <p:spPr>
          <a:xfrm>
            <a:off x="5944438" y="7556004"/>
            <a:ext cx="872236" cy="118757"/>
          </a:xfrm>
          <a:prstGeom prst="rect">
            <a:avLst/>
          </a:prstGeom>
        </p:spPr>
      </p:pic>
      <p:grpSp>
        <p:nvGrpSpPr>
          <p:cNvPr id="97" name="object 97"/>
          <p:cNvGrpSpPr/>
          <p:nvPr/>
        </p:nvGrpSpPr>
        <p:grpSpPr>
          <a:xfrm>
            <a:off x="893559" y="7772145"/>
            <a:ext cx="548640" cy="119380"/>
            <a:chOff x="893559" y="7772145"/>
            <a:chExt cx="548640" cy="119380"/>
          </a:xfrm>
        </p:grpSpPr>
        <p:pic>
          <p:nvPicPr>
            <p:cNvPr id="98" name="object 98"/>
            <p:cNvPicPr/>
            <p:nvPr/>
          </p:nvPicPr>
          <p:blipFill>
            <a:blip r:embed="rId65" cstate="print"/>
            <a:stretch>
              <a:fillRect/>
            </a:stretch>
          </p:blipFill>
          <p:spPr>
            <a:xfrm>
              <a:off x="893559" y="7773695"/>
              <a:ext cx="114160" cy="117221"/>
            </a:xfrm>
            <a:prstGeom prst="rect">
              <a:avLst/>
            </a:prstGeom>
          </p:spPr>
        </p:pic>
        <p:sp>
          <p:nvSpPr>
            <p:cNvPr id="99" name="object 99"/>
            <p:cNvSpPr/>
            <p:nvPr/>
          </p:nvSpPr>
          <p:spPr>
            <a:xfrm>
              <a:off x="1038174" y="7772145"/>
              <a:ext cx="35560" cy="119380"/>
            </a:xfrm>
            <a:custGeom>
              <a:avLst/>
              <a:gdLst/>
              <a:ahLst/>
              <a:cxnLst/>
              <a:rect l="l" t="t" r="r" b="b"/>
              <a:pathLst>
                <a:path w="35559" h="119379">
                  <a:moveTo>
                    <a:pt x="33489" y="118770"/>
                  </a:moveTo>
                  <a:lnTo>
                    <a:pt x="27381" y="118770"/>
                  </a:lnTo>
                  <a:lnTo>
                    <a:pt x="19799" y="109639"/>
                  </a:lnTo>
                  <a:lnTo>
                    <a:pt x="12193" y="100049"/>
                  </a:lnTo>
                  <a:lnTo>
                    <a:pt x="5899" y="87936"/>
                  </a:lnTo>
                  <a:lnTo>
                    <a:pt x="1593" y="74090"/>
                  </a:lnTo>
                  <a:lnTo>
                    <a:pt x="0" y="59385"/>
                  </a:lnTo>
                  <a:lnTo>
                    <a:pt x="3901" y="36631"/>
                  </a:lnTo>
                  <a:lnTo>
                    <a:pt x="12942" y="17714"/>
                  </a:lnTo>
                  <a:lnTo>
                    <a:pt x="23129" y="4787"/>
                  </a:lnTo>
                  <a:lnTo>
                    <a:pt x="30467" y="0"/>
                  </a:lnTo>
                  <a:lnTo>
                    <a:pt x="33489" y="0"/>
                  </a:lnTo>
                  <a:lnTo>
                    <a:pt x="35026" y="1549"/>
                  </a:lnTo>
                  <a:lnTo>
                    <a:pt x="35026" y="6108"/>
                  </a:lnTo>
                  <a:lnTo>
                    <a:pt x="32004" y="9131"/>
                  </a:lnTo>
                  <a:lnTo>
                    <a:pt x="23761" y="19349"/>
                  </a:lnTo>
                  <a:lnTo>
                    <a:pt x="17527" y="31415"/>
                  </a:lnTo>
                  <a:lnTo>
                    <a:pt x="13582" y="44901"/>
                  </a:lnTo>
                  <a:lnTo>
                    <a:pt x="12204" y="59385"/>
                  </a:lnTo>
                  <a:lnTo>
                    <a:pt x="13582" y="73897"/>
                  </a:lnTo>
                  <a:lnTo>
                    <a:pt x="17527" y="87545"/>
                  </a:lnTo>
                  <a:lnTo>
                    <a:pt x="23777" y="100070"/>
                  </a:lnTo>
                  <a:lnTo>
                    <a:pt x="32004" y="111125"/>
                  </a:lnTo>
                  <a:lnTo>
                    <a:pt x="35026" y="112674"/>
                  </a:lnTo>
                  <a:lnTo>
                    <a:pt x="35026" y="117233"/>
                  </a:lnTo>
                  <a:lnTo>
                    <a:pt x="33489" y="118770"/>
                  </a:lnTo>
                  <a:close/>
                </a:path>
              </a:pathLst>
            </a:custGeom>
            <a:solidFill>
              <a:srgbClr val="4D4D4F"/>
            </a:solidFill>
          </p:spPr>
          <p:txBody>
            <a:bodyPr wrap="square" lIns="0" tIns="0" rIns="0" bIns="0" rtlCol="0"/>
            <a:lstStyle/>
            <a:p>
              <a:endParaRPr/>
            </a:p>
          </p:txBody>
        </p:sp>
        <p:pic>
          <p:nvPicPr>
            <p:cNvPr id="100" name="object 100"/>
            <p:cNvPicPr/>
            <p:nvPr/>
          </p:nvPicPr>
          <p:blipFill>
            <a:blip r:embed="rId66" cstate="print"/>
            <a:stretch>
              <a:fillRect/>
            </a:stretch>
          </p:blipFill>
          <p:spPr>
            <a:xfrm>
              <a:off x="1094486" y="7784350"/>
              <a:ext cx="95935" cy="100469"/>
            </a:xfrm>
            <a:prstGeom prst="rect">
              <a:avLst/>
            </a:prstGeom>
          </p:spPr>
        </p:pic>
        <p:sp>
          <p:nvSpPr>
            <p:cNvPr id="101" name="object 101"/>
            <p:cNvSpPr/>
            <p:nvPr/>
          </p:nvSpPr>
          <p:spPr>
            <a:xfrm>
              <a:off x="1211707" y="7825434"/>
              <a:ext cx="113030" cy="12700"/>
            </a:xfrm>
            <a:custGeom>
              <a:avLst/>
              <a:gdLst/>
              <a:ahLst/>
              <a:cxnLst/>
              <a:rect l="l" t="t" r="r" b="b"/>
              <a:pathLst>
                <a:path w="113030" h="12700">
                  <a:moveTo>
                    <a:pt x="112661" y="12204"/>
                  </a:moveTo>
                  <a:lnTo>
                    <a:pt x="0" y="12204"/>
                  </a:lnTo>
                  <a:lnTo>
                    <a:pt x="0" y="0"/>
                  </a:lnTo>
                  <a:lnTo>
                    <a:pt x="112661" y="0"/>
                  </a:lnTo>
                  <a:lnTo>
                    <a:pt x="112661" y="12204"/>
                  </a:lnTo>
                  <a:close/>
                </a:path>
              </a:pathLst>
            </a:custGeom>
            <a:solidFill>
              <a:srgbClr val="4D4D4F"/>
            </a:solidFill>
          </p:spPr>
          <p:txBody>
            <a:bodyPr wrap="square" lIns="0" tIns="0" rIns="0" bIns="0" rtlCol="0"/>
            <a:lstStyle/>
            <a:p>
              <a:endParaRPr/>
            </a:p>
          </p:txBody>
        </p:sp>
        <p:pic>
          <p:nvPicPr>
            <p:cNvPr id="102" name="object 102"/>
            <p:cNvPicPr/>
            <p:nvPr/>
          </p:nvPicPr>
          <p:blipFill>
            <a:blip r:embed="rId67" cstate="print"/>
            <a:stretch>
              <a:fillRect/>
            </a:stretch>
          </p:blipFill>
          <p:spPr>
            <a:xfrm>
              <a:off x="1345653" y="7776717"/>
              <a:ext cx="95948" cy="109639"/>
            </a:xfrm>
            <a:prstGeom prst="rect">
              <a:avLst/>
            </a:prstGeom>
          </p:spPr>
        </p:pic>
      </p:grpSp>
      <p:sp>
        <p:nvSpPr>
          <p:cNvPr id="103" name="object 103"/>
          <p:cNvSpPr/>
          <p:nvPr/>
        </p:nvSpPr>
        <p:spPr>
          <a:xfrm>
            <a:off x="1510055" y="7820862"/>
            <a:ext cx="21590" cy="21590"/>
          </a:xfrm>
          <a:custGeom>
            <a:avLst/>
            <a:gdLst/>
            <a:ahLst/>
            <a:cxnLst/>
            <a:rect l="l" t="t" r="r" b="b"/>
            <a:pathLst>
              <a:path w="21590" h="21590">
                <a:moveTo>
                  <a:pt x="16776" y="21335"/>
                </a:moveTo>
                <a:lnTo>
                  <a:pt x="4622" y="21335"/>
                </a:lnTo>
                <a:lnTo>
                  <a:pt x="0" y="16776"/>
                </a:lnTo>
                <a:lnTo>
                  <a:pt x="0" y="4572"/>
                </a:lnTo>
                <a:lnTo>
                  <a:pt x="4622" y="0"/>
                </a:lnTo>
                <a:lnTo>
                  <a:pt x="16776" y="0"/>
                </a:lnTo>
                <a:lnTo>
                  <a:pt x="21335" y="4572"/>
                </a:lnTo>
                <a:lnTo>
                  <a:pt x="21335" y="16776"/>
                </a:lnTo>
                <a:lnTo>
                  <a:pt x="16776" y="21335"/>
                </a:lnTo>
                <a:close/>
              </a:path>
            </a:pathLst>
          </a:custGeom>
          <a:solidFill>
            <a:srgbClr val="4D4D4F"/>
          </a:solidFill>
        </p:spPr>
        <p:txBody>
          <a:bodyPr wrap="square" lIns="0" tIns="0" rIns="0" bIns="0" rtlCol="0"/>
          <a:lstStyle/>
          <a:p>
            <a:endParaRPr/>
          </a:p>
        </p:txBody>
      </p:sp>
      <p:grpSp>
        <p:nvGrpSpPr>
          <p:cNvPr id="104" name="object 104"/>
          <p:cNvGrpSpPr/>
          <p:nvPr/>
        </p:nvGrpSpPr>
        <p:grpSpPr>
          <a:xfrm>
            <a:off x="1593799" y="7776717"/>
            <a:ext cx="354965" cy="111125"/>
            <a:chOff x="1593799" y="7776717"/>
            <a:chExt cx="354965" cy="111125"/>
          </a:xfrm>
        </p:grpSpPr>
        <p:pic>
          <p:nvPicPr>
            <p:cNvPr id="105" name="object 105"/>
            <p:cNvPicPr/>
            <p:nvPr/>
          </p:nvPicPr>
          <p:blipFill>
            <a:blip r:embed="rId68" cstate="print"/>
            <a:stretch>
              <a:fillRect/>
            </a:stretch>
          </p:blipFill>
          <p:spPr>
            <a:xfrm>
              <a:off x="1593799" y="7782813"/>
              <a:ext cx="101993" cy="103543"/>
            </a:xfrm>
            <a:prstGeom prst="rect">
              <a:avLst/>
            </a:prstGeom>
          </p:spPr>
        </p:pic>
        <p:pic>
          <p:nvPicPr>
            <p:cNvPr id="106" name="object 106"/>
            <p:cNvPicPr/>
            <p:nvPr/>
          </p:nvPicPr>
          <p:blipFill>
            <a:blip r:embed="rId69" cstate="print"/>
            <a:stretch>
              <a:fillRect/>
            </a:stretch>
          </p:blipFill>
          <p:spPr>
            <a:xfrm>
              <a:off x="1717128" y="7776717"/>
              <a:ext cx="106565" cy="111125"/>
            </a:xfrm>
            <a:prstGeom prst="rect">
              <a:avLst/>
            </a:prstGeom>
          </p:spPr>
        </p:pic>
        <p:pic>
          <p:nvPicPr>
            <p:cNvPr id="107" name="object 107"/>
            <p:cNvPicPr/>
            <p:nvPr/>
          </p:nvPicPr>
          <p:blipFill>
            <a:blip r:embed="rId70" cstate="print"/>
            <a:stretch>
              <a:fillRect/>
            </a:stretch>
          </p:blipFill>
          <p:spPr>
            <a:xfrm>
              <a:off x="1849539" y="7785886"/>
              <a:ext cx="98971" cy="97383"/>
            </a:xfrm>
            <a:prstGeom prst="rect">
              <a:avLst/>
            </a:prstGeom>
          </p:spPr>
        </p:pic>
      </p:grpSp>
      <p:pic>
        <p:nvPicPr>
          <p:cNvPr id="108" name="object 108"/>
          <p:cNvPicPr/>
          <p:nvPr/>
        </p:nvPicPr>
        <p:blipFill>
          <a:blip r:embed="rId71" cstate="print"/>
          <a:stretch>
            <a:fillRect/>
          </a:stretch>
        </p:blipFill>
        <p:spPr>
          <a:xfrm>
            <a:off x="2013940" y="7772145"/>
            <a:ext cx="1067104" cy="118770"/>
          </a:xfrm>
          <a:prstGeom prst="rect">
            <a:avLst/>
          </a:prstGeom>
        </p:spPr>
      </p:pic>
      <p:sp>
        <p:nvSpPr>
          <p:cNvPr id="109" name="object 109"/>
          <p:cNvSpPr/>
          <p:nvPr/>
        </p:nvSpPr>
        <p:spPr>
          <a:xfrm>
            <a:off x="3166313" y="7772145"/>
            <a:ext cx="622935" cy="119380"/>
          </a:xfrm>
          <a:custGeom>
            <a:avLst/>
            <a:gdLst/>
            <a:ahLst/>
            <a:cxnLst/>
            <a:rect l="l" t="t" r="r" b="b"/>
            <a:pathLst>
              <a:path w="622935" h="119379">
                <a:moveTo>
                  <a:pt x="36512" y="1549"/>
                </a:moveTo>
                <a:lnTo>
                  <a:pt x="33489" y="0"/>
                </a:lnTo>
                <a:lnTo>
                  <a:pt x="27393" y="0"/>
                </a:lnTo>
                <a:lnTo>
                  <a:pt x="27393" y="4572"/>
                </a:lnTo>
                <a:lnTo>
                  <a:pt x="24701" y="11658"/>
                </a:lnTo>
                <a:lnTo>
                  <a:pt x="20739" y="21158"/>
                </a:lnTo>
                <a:lnTo>
                  <a:pt x="14757" y="32651"/>
                </a:lnTo>
                <a:lnTo>
                  <a:pt x="6057" y="45694"/>
                </a:lnTo>
                <a:lnTo>
                  <a:pt x="0" y="53289"/>
                </a:lnTo>
                <a:lnTo>
                  <a:pt x="0" y="57848"/>
                </a:lnTo>
                <a:lnTo>
                  <a:pt x="1498" y="62420"/>
                </a:lnTo>
                <a:lnTo>
                  <a:pt x="7594" y="62420"/>
                </a:lnTo>
                <a:lnTo>
                  <a:pt x="9131" y="60921"/>
                </a:lnTo>
                <a:lnTo>
                  <a:pt x="10617" y="59385"/>
                </a:lnTo>
                <a:lnTo>
                  <a:pt x="12153" y="56362"/>
                </a:lnTo>
                <a:lnTo>
                  <a:pt x="16725" y="50266"/>
                </a:lnTo>
                <a:lnTo>
                  <a:pt x="16725" y="118770"/>
                </a:lnTo>
                <a:lnTo>
                  <a:pt x="25857" y="118770"/>
                </a:lnTo>
                <a:lnTo>
                  <a:pt x="25857" y="50266"/>
                </a:lnTo>
                <a:lnTo>
                  <a:pt x="25857" y="33489"/>
                </a:lnTo>
                <a:lnTo>
                  <a:pt x="31369" y="22796"/>
                </a:lnTo>
                <a:lnTo>
                  <a:pt x="34594" y="13919"/>
                </a:lnTo>
                <a:lnTo>
                  <a:pt x="36118" y="7607"/>
                </a:lnTo>
                <a:lnTo>
                  <a:pt x="36512" y="4572"/>
                </a:lnTo>
                <a:lnTo>
                  <a:pt x="36512" y="1549"/>
                </a:lnTo>
                <a:close/>
              </a:path>
              <a:path w="622935" h="119379">
                <a:moveTo>
                  <a:pt x="117182" y="36563"/>
                </a:moveTo>
                <a:lnTo>
                  <a:pt x="80670" y="36563"/>
                </a:lnTo>
                <a:lnTo>
                  <a:pt x="80670" y="3086"/>
                </a:lnTo>
                <a:lnTo>
                  <a:pt x="79133" y="1549"/>
                </a:lnTo>
                <a:lnTo>
                  <a:pt x="70002" y="1549"/>
                </a:lnTo>
                <a:lnTo>
                  <a:pt x="70002" y="36563"/>
                </a:lnTo>
                <a:lnTo>
                  <a:pt x="36512" y="36563"/>
                </a:lnTo>
                <a:lnTo>
                  <a:pt x="31953" y="38061"/>
                </a:lnTo>
                <a:lnTo>
                  <a:pt x="31953" y="47231"/>
                </a:lnTo>
                <a:lnTo>
                  <a:pt x="70002" y="47231"/>
                </a:lnTo>
                <a:lnTo>
                  <a:pt x="70002" y="103543"/>
                </a:lnTo>
                <a:lnTo>
                  <a:pt x="39598" y="103543"/>
                </a:lnTo>
                <a:lnTo>
                  <a:pt x="36512" y="105079"/>
                </a:lnTo>
                <a:lnTo>
                  <a:pt x="36512" y="114211"/>
                </a:lnTo>
                <a:lnTo>
                  <a:pt x="114160" y="114211"/>
                </a:lnTo>
                <a:lnTo>
                  <a:pt x="114160" y="105079"/>
                </a:lnTo>
                <a:lnTo>
                  <a:pt x="109588" y="103543"/>
                </a:lnTo>
                <a:lnTo>
                  <a:pt x="80670" y="103543"/>
                </a:lnTo>
                <a:lnTo>
                  <a:pt x="80670" y="47231"/>
                </a:lnTo>
                <a:lnTo>
                  <a:pt x="117182" y="47231"/>
                </a:lnTo>
                <a:lnTo>
                  <a:pt x="117182" y="36563"/>
                </a:lnTo>
                <a:close/>
              </a:path>
              <a:path w="622935" h="119379">
                <a:moveTo>
                  <a:pt x="245071" y="71589"/>
                </a:moveTo>
                <a:lnTo>
                  <a:pt x="235953" y="71589"/>
                </a:lnTo>
                <a:lnTo>
                  <a:pt x="235953" y="59385"/>
                </a:lnTo>
                <a:lnTo>
                  <a:pt x="231381" y="56362"/>
                </a:lnTo>
                <a:lnTo>
                  <a:pt x="225285" y="56362"/>
                </a:lnTo>
                <a:lnTo>
                  <a:pt x="225285" y="65493"/>
                </a:lnTo>
                <a:lnTo>
                  <a:pt x="225285" y="71589"/>
                </a:lnTo>
                <a:lnTo>
                  <a:pt x="225285" y="80721"/>
                </a:lnTo>
                <a:lnTo>
                  <a:pt x="225285" y="88315"/>
                </a:lnTo>
                <a:lnTo>
                  <a:pt x="190258" y="88315"/>
                </a:lnTo>
                <a:lnTo>
                  <a:pt x="190258" y="80721"/>
                </a:lnTo>
                <a:lnTo>
                  <a:pt x="225285" y="80721"/>
                </a:lnTo>
                <a:lnTo>
                  <a:pt x="225285" y="71589"/>
                </a:lnTo>
                <a:lnTo>
                  <a:pt x="190258" y="71589"/>
                </a:lnTo>
                <a:lnTo>
                  <a:pt x="190258" y="63957"/>
                </a:lnTo>
                <a:lnTo>
                  <a:pt x="223748" y="63957"/>
                </a:lnTo>
                <a:lnTo>
                  <a:pt x="225285" y="65493"/>
                </a:lnTo>
                <a:lnTo>
                  <a:pt x="225285" y="56362"/>
                </a:lnTo>
                <a:lnTo>
                  <a:pt x="190258" y="56362"/>
                </a:lnTo>
                <a:lnTo>
                  <a:pt x="190258" y="50266"/>
                </a:lnTo>
                <a:lnTo>
                  <a:pt x="229844" y="50266"/>
                </a:lnTo>
                <a:lnTo>
                  <a:pt x="232867" y="47231"/>
                </a:lnTo>
                <a:lnTo>
                  <a:pt x="232867" y="42672"/>
                </a:lnTo>
                <a:lnTo>
                  <a:pt x="232867" y="33489"/>
                </a:lnTo>
                <a:lnTo>
                  <a:pt x="232867" y="28930"/>
                </a:lnTo>
                <a:lnTo>
                  <a:pt x="229844" y="25908"/>
                </a:lnTo>
                <a:lnTo>
                  <a:pt x="222250" y="25908"/>
                </a:lnTo>
                <a:lnTo>
                  <a:pt x="222250" y="33489"/>
                </a:lnTo>
                <a:lnTo>
                  <a:pt x="222250" y="42672"/>
                </a:lnTo>
                <a:lnTo>
                  <a:pt x="190258" y="42672"/>
                </a:lnTo>
                <a:lnTo>
                  <a:pt x="190258" y="33489"/>
                </a:lnTo>
                <a:lnTo>
                  <a:pt x="222250" y="33489"/>
                </a:lnTo>
                <a:lnTo>
                  <a:pt x="222250" y="25908"/>
                </a:lnTo>
                <a:lnTo>
                  <a:pt x="190258" y="25908"/>
                </a:lnTo>
                <a:lnTo>
                  <a:pt x="190258" y="19799"/>
                </a:lnTo>
                <a:lnTo>
                  <a:pt x="243535" y="19799"/>
                </a:lnTo>
                <a:lnTo>
                  <a:pt x="243535" y="10668"/>
                </a:lnTo>
                <a:lnTo>
                  <a:pt x="190258" y="10668"/>
                </a:lnTo>
                <a:lnTo>
                  <a:pt x="190258" y="1549"/>
                </a:lnTo>
                <a:lnTo>
                  <a:pt x="181127" y="1549"/>
                </a:lnTo>
                <a:lnTo>
                  <a:pt x="181127" y="10668"/>
                </a:lnTo>
                <a:lnTo>
                  <a:pt x="127838" y="10668"/>
                </a:lnTo>
                <a:lnTo>
                  <a:pt x="127838" y="19799"/>
                </a:lnTo>
                <a:lnTo>
                  <a:pt x="181127" y="19799"/>
                </a:lnTo>
                <a:lnTo>
                  <a:pt x="181127" y="25908"/>
                </a:lnTo>
                <a:lnTo>
                  <a:pt x="181127" y="33489"/>
                </a:lnTo>
                <a:lnTo>
                  <a:pt x="181127" y="42672"/>
                </a:lnTo>
                <a:lnTo>
                  <a:pt x="150723" y="42672"/>
                </a:lnTo>
                <a:lnTo>
                  <a:pt x="149174" y="41135"/>
                </a:lnTo>
                <a:lnTo>
                  <a:pt x="149174" y="33489"/>
                </a:lnTo>
                <a:lnTo>
                  <a:pt x="181127" y="33489"/>
                </a:lnTo>
                <a:lnTo>
                  <a:pt x="181127" y="25908"/>
                </a:lnTo>
                <a:lnTo>
                  <a:pt x="141541" y="25908"/>
                </a:lnTo>
                <a:lnTo>
                  <a:pt x="138518" y="28930"/>
                </a:lnTo>
                <a:lnTo>
                  <a:pt x="138518" y="47231"/>
                </a:lnTo>
                <a:lnTo>
                  <a:pt x="141541" y="50266"/>
                </a:lnTo>
                <a:lnTo>
                  <a:pt x="181127" y="50266"/>
                </a:lnTo>
                <a:lnTo>
                  <a:pt x="181127" y="56362"/>
                </a:lnTo>
                <a:lnTo>
                  <a:pt x="136969" y="56362"/>
                </a:lnTo>
                <a:lnTo>
                  <a:pt x="133946" y="57848"/>
                </a:lnTo>
                <a:lnTo>
                  <a:pt x="133946" y="63957"/>
                </a:lnTo>
                <a:lnTo>
                  <a:pt x="181127" y="63957"/>
                </a:lnTo>
                <a:lnTo>
                  <a:pt x="181127" y="71589"/>
                </a:lnTo>
                <a:lnTo>
                  <a:pt x="126365" y="71589"/>
                </a:lnTo>
                <a:lnTo>
                  <a:pt x="126365" y="80721"/>
                </a:lnTo>
                <a:lnTo>
                  <a:pt x="181127" y="80721"/>
                </a:lnTo>
                <a:lnTo>
                  <a:pt x="181127" y="88315"/>
                </a:lnTo>
                <a:lnTo>
                  <a:pt x="133946" y="88315"/>
                </a:lnTo>
                <a:lnTo>
                  <a:pt x="133946" y="97434"/>
                </a:lnTo>
                <a:lnTo>
                  <a:pt x="181127" y="97434"/>
                </a:lnTo>
                <a:lnTo>
                  <a:pt x="181127" y="106565"/>
                </a:lnTo>
                <a:lnTo>
                  <a:pt x="158305" y="106565"/>
                </a:lnTo>
                <a:lnTo>
                  <a:pt x="158305" y="114211"/>
                </a:lnTo>
                <a:lnTo>
                  <a:pt x="159842" y="115697"/>
                </a:lnTo>
                <a:lnTo>
                  <a:pt x="161328" y="117233"/>
                </a:lnTo>
                <a:lnTo>
                  <a:pt x="190258" y="117233"/>
                </a:lnTo>
                <a:lnTo>
                  <a:pt x="190258" y="97434"/>
                </a:lnTo>
                <a:lnTo>
                  <a:pt x="229844" y="97434"/>
                </a:lnTo>
                <a:lnTo>
                  <a:pt x="235953" y="95897"/>
                </a:lnTo>
                <a:lnTo>
                  <a:pt x="235953" y="80721"/>
                </a:lnTo>
                <a:lnTo>
                  <a:pt x="243535" y="80721"/>
                </a:lnTo>
                <a:lnTo>
                  <a:pt x="245071" y="79184"/>
                </a:lnTo>
                <a:lnTo>
                  <a:pt x="245071" y="71589"/>
                </a:lnTo>
                <a:close/>
              </a:path>
              <a:path w="622935" h="119379">
                <a:moveTo>
                  <a:pt x="362305" y="27444"/>
                </a:moveTo>
                <a:lnTo>
                  <a:pt x="356196" y="27444"/>
                </a:lnTo>
                <a:lnTo>
                  <a:pt x="349059" y="28460"/>
                </a:lnTo>
                <a:lnTo>
                  <a:pt x="336791" y="31038"/>
                </a:lnTo>
                <a:lnTo>
                  <a:pt x="322808" y="34480"/>
                </a:lnTo>
                <a:lnTo>
                  <a:pt x="310515" y="38061"/>
                </a:lnTo>
                <a:lnTo>
                  <a:pt x="310007" y="32334"/>
                </a:lnTo>
                <a:lnTo>
                  <a:pt x="308800" y="25158"/>
                </a:lnTo>
                <a:lnTo>
                  <a:pt x="307301" y="17970"/>
                </a:lnTo>
                <a:lnTo>
                  <a:pt x="305943" y="12204"/>
                </a:lnTo>
                <a:lnTo>
                  <a:pt x="304457" y="4572"/>
                </a:lnTo>
                <a:lnTo>
                  <a:pt x="302920" y="3086"/>
                </a:lnTo>
                <a:lnTo>
                  <a:pt x="292252" y="3086"/>
                </a:lnTo>
                <a:lnTo>
                  <a:pt x="292252" y="9131"/>
                </a:lnTo>
                <a:lnTo>
                  <a:pt x="293789" y="15240"/>
                </a:lnTo>
                <a:lnTo>
                  <a:pt x="295173" y="18884"/>
                </a:lnTo>
                <a:lnTo>
                  <a:pt x="296837" y="26098"/>
                </a:lnTo>
                <a:lnTo>
                  <a:pt x="298450" y="34480"/>
                </a:lnTo>
                <a:lnTo>
                  <a:pt x="299897" y="42672"/>
                </a:lnTo>
                <a:lnTo>
                  <a:pt x="287515" y="48196"/>
                </a:lnTo>
                <a:lnTo>
                  <a:pt x="275158" y="56159"/>
                </a:lnTo>
                <a:lnTo>
                  <a:pt x="265645" y="67259"/>
                </a:lnTo>
                <a:lnTo>
                  <a:pt x="261848" y="82207"/>
                </a:lnTo>
                <a:lnTo>
                  <a:pt x="266547" y="97904"/>
                </a:lnTo>
                <a:lnTo>
                  <a:pt x="278955" y="107162"/>
                </a:lnTo>
                <a:lnTo>
                  <a:pt x="296494" y="111556"/>
                </a:lnTo>
                <a:lnTo>
                  <a:pt x="316611" y="112674"/>
                </a:lnTo>
                <a:lnTo>
                  <a:pt x="327253" y="112420"/>
                </a:lnTo>
                <a:lnTo>
                  <a:pt x="337921" y="111721"/>
                </a:lnTo>
                <a:lnTo>
                  <a:pt x="347433" y="110744"/>
                </a:lnTo>
                <a:lnTo>
                  <a:pt x="354660" y="109639"/>
                </a:lnTo>
                <a:lnTo>
                  <a:pt x="357733" y="108102"/>
                </a:lnTo>
                <a:lnTo>
                  <a:pt x="360768" y="108102"/>
                </a:lnTo>
                <a:lnTo>
                  <a:pt x="360768" y="102006"/>
                </a:lnTo>
                <a:lnTo>
                  <a:pt x="360768" y="98971"/>
                </a:lnTo>
                <a:lnTo>
                  <a:pt x="357733" y="97434"/>
                </a:lnTo>
                <a:lnTo>
                  <a:pt x="354660" y="97434"/>
                </a:lnTo>
                <a:lnTo>
                  <a:pt x="348615" y="98971"/>
                </a:lnTo>
                <a:lnTo>
                  <a:pt x="343992" y="98971"/>
                </a:lnTo>
                <a:lnTo>
                  <a:pt x="327075" y="101079"/>
                </a:lnTo>
                <a:lnTo>
                  <a:pt x="319824" y="101752"/>
                </a:lnTo>
                <a:lnTo>
                  <a:pt x="313588" y="102006"/>
                </a:lnTo>
                <a:lnTo>
                  <a:pt x="304380" y="101752"/>
                </a:lnTo>
                <a:lnTo>
                  <a:pt x="274002" y="88315"/>
                </a:lnTo>
                <a:lnTo>
                  <a:pt x="274002" y="82207"/>
                </a:lnTo>
                <a:lnTo>
                  <a:pt x="299897" y="53289"/>
                </a:lnTo>
                <a:lnTo>
                  <a:pt x="343103" y="41541"/>
                </a:lnTo>
                <a:lnTo>
                  <a:pt x="353174" y="39598"/>
                </a:lnTo>
                <a:lnTo>
                  <a:pt x="359232" y="38061"/>
                </a:lnTo>
                <a:lnTo>
                  <a:pt x="362305" y="38061"/>
                </a:lnTo>
                <a:lnTo>
                  <a:pt x="362305" y="27444"/>
                </a:lnTo>
                <a:close/>
              </a:path>
              <a:path w="622935" h="119379">
                <a:moveTo>
                  <a:pt x="479475" y="53289"/>
                </a:moveTo>
                <a:lnTo>
                  <a:pt x="476453" y="50266"/>
                </a:lnTo>
                <a:lnTo>
                  <a:pt x="468858" y="50266"/>
                </a:lnTo>
                <a:lnTo>
                  <a:pt x="468858" y="60921"/>
                </a:lnTo>
                <a:lnTo>
                  <a:pt x="468858" y="68516"/>
                </a:lnTo>
                <a:lnTo>
                  <a:pt x="468858" y="76161"/>
                </a:lnTo>
                <a:lnTo>
                  <a:pt x="468858" y="86766"/>
                </a:lnTo>
                <a:lnTo>
                  <a:pt x="407949" y="86766"/>
                </a:lnTo>
                <a:lnTo>
                  <a:pt x="407949" y="76161"/>
                </a:lnTo>
                <a:lnTo>
                  <a:pt x="468858" y="76161"/>
                </a:lnTo>
                <a:lnTo>
                  <a:pt x="468858" y="68516"/>
                </a:lnTo>
                <a:lnTo>
                  <a:pt x="407949" y="68516"/>
                </a:lnTo>
                <a:lnTo>
                  <a:pt x="407949" y="59385"/>
                </a:lnTo>
                <a:lnTo>
                  <a:pt x="409486" y="57848"/>
                </a:lnTo>
                <a:lnTo>
                  <a:pt x="467321" y="57848"/>
                </a:lnTo>
                <a:lnTo>
                  <a:pt x="468858" y="60921"/>
                </a:lnTo>
                <a:lnTo>
                  <a:pt x="468858" y="50266"/>
                </a:lnTo>
                <a:lnTo>
                  <a:pt x="400354" y="50266"/>
                </a:lnTo>
                <a:lnTo>
                  <a:pt x="397281" y="53289"/>
                </a:lnTo>
                <a:lnTo>
                  <a:pt x="397281" y="118770"/>
                </a:lnTo>
                <a:lnTo>
                  <a:pt x="407949" y="118770"/>
                </a:lnTo>
                <a:lnTo>
                  <a:pt x="407949" y="94411"/>
                </a:lnTo>
                <a:lnTo>
                  <a:pt x="468858" y="94411"/>
                </a:lnTo>
                <a:lnTo>
                  <a:pt x="468858" y="106565"/>
                </a:lnTo>
                <a:lnTo>
                  <a:pt x="447535" y="106565"/>
                </a:lnTo>
                <a:lnTo>
                  <a:pt x="447535" y="114211"/>
                </a:lnTo>
                <a:lnTo>
                  <a:pt x="449072" y="115697"/>
                </a:lnTo>
                <a:lnTo>
                  <a:pt x="450557" y="117233"/>
                </a:lnTo>
                <a:lnTo>
                  <a:pt x="479475" y="117233"/>
                </a:lnTo>
                <a:lnTo>
                  <a:pt x="479475" y="57848"/>
                </a:lnTo>
                <a:lnTo>
                  <a:pt x="479475" y="53289"/>
                </a:lnTo>
                <a:close/>
              </a:path>
              <a:path w="622935" h="119379">
                <a:moveTo>
                  <a:pt x="496252" y="10668"/>
                </a:moveTo>
                <a:lnTo>
                  <a:pt x="444500" y="10668"/>
                </a:lnTo>
                <a:lnTo>
                  <a:pt x="444500" y="1549"/>
                </a:lnTo>
                <a:lnTo>
                  <a:pt x="442963" y="0"/>
                </a:lnTo>
                <a:lnTo>
                  <a:pt x="433844" y="0"/>
                </a:lnTo>
                <a:lnTo>
                  <a:pt x="432295" y="3086"/>
                </a:lnTo>
                <a:lnTo>
                  <a:pt x="432295" y="10668"/>
                </a:lnTo>
                <a:lnTo>
                  <a:pt x="380555" y="10668"/>
                </a:lnTo>
                <a:lnTo>
                  <a:pt x="380555" y="18313"/>
                </a:lnTo>
                <a:lnTo>
                  <a:pt x="417068" y="18313"/>
                </a:lnTo>
                <a:lnTo>
                  <a:pt x="412623" y="25704"/>
                </a:lnTo>
                <a:lnTo>
                  <a:pt x="409486" y="30467"/>
                </a:lnTo>
                <a:lnTo>
                  <a:pt x="406450" y="33489"/>
                </a:lnTo>
                <a:lnTo>
                  <a:pt x="388150" y="33489"/>
                </a:lnTo>
                <a:lnTo>
                  <a:pt x="386664" y="35026"/>
                </a:lnTo>
                <a:lnTo>
                  <a:pt x="383590" y="35026"/>
                </a:lnTo>
                <a:lnTo>
                  <a:pt x="383590" y="44157"/>
                </a:lnTo>
                <a:lnTo>
                  <a:pt x="389686" y="44157"/>
                </a:lnTo>
                <a:lnTo>
                  <a:pt x="401904" y="43878"/>
                </a:lnTo>
                <a:lnTo>
                  <a:pt x="425843" y="43040"/>
                </a:lnTo>
                <a:lnTo>
                  <a:pt x="452628" y="41617"/>
                </a:lnTo>
                <a:lnTo>
                  <a:pt x="473430" y="39598"/>
                </a:lnTo>
                <a:lnTo>
                  <a:pt x="474916" y="41135"/>
                </a:lnTo>
                <a:lnTo>
                  <a:pt x="481012" y="47231"/>
                </a:lnTo>
                <a:lnTo>
                  <a:pt x="482549" y="47231"/>
                </a:lnTo>
                <a:lnTo>
                  <a:pt x="484098" y="48717"/>
                </a:lnTo>
                <a:lnTo>
                  <a:pt x="488657" y="48717"/>
                </a:lnTo>
                <a:lnTo>
                  <a:pt x="491680" y="45694"/>
                </a:lnTo>
                <a:lnTo>
                  <a:pt x="491680" y="41135"/>
                </a:lnTo>
                <a:lnTo>
                  <a:pt x="490143" y="39598"/>
                </a:lnTo>
                <a:lnTo>
                  <a:pt x="459740" y="19799"/>
                </a:lnTo>
                <a:lnTo>
                  <a:pt x="456653" y="19799"/>
                </a:lnTo>
                <a:lnTo>
                  <a:pt x="453631" y="22872"/>
                </a:lnTo>
                <a:lnTo>
                  <a:pt x="453631" y="25908"/>
                </a:lnTo>
                <a:lnTo>
                  <a:pt x="455117" y="27444"/>
                </a:lnTo>
                <a:lnTo>
                  <a:pt x="461225" y="32004"/>
                </a:lnTo>
                <a:lnTo>
                  <a:pt x="462762" y="32004"/>
                </a:lnTo>
                <a:lnTo>
                  <a:pt x="450710" y="32867"/>
                </a:lnTo>
                <a:lnTo>
                  <a:pt x="439521" y="33312"/>
                </a:lnTo>
                <a:lnTo>
                  <a:pt x="428917" y="33477"/>
                </a:lnTo>
                <a:lnTo>
                  <a:pt x="418604" y="33489"/>
                </a:lnTo>
                <a:lnTo>
                  <a:pt x="424713" y="25908"/>
                </a:lnTo>
                <a:lnTo>
                  <a:pt x="427736" y="21336"/>
                </a:lnTo>
                <a:lnTo>
                  <a:pt x="429272" y="18313"/>
                </a:lnTo>
                <a:lnTo>
                  <a:pt x="496252" y="18313"/>
                </a:lnTo>
                <a:lnTo>
                  <a:pt x="496252" y="10668"/>
                </a:lnTo>
                <a:close/>
              </a:path>
              <a:path w="622935" h="119379">
                <a:moveTo>
                  <a:pt x="525170" y="3086"/>
                </a:moveTo>
                <a:lnTo>
                  <a:pt x="523633" y="1549"/>
                </a:lnTo>
                <a:lnTo>
                  <a:pt x="514502" y="1549"/>
                </a:lnTo>
                <a:lnTo>
                  <a:pt x="514502" y="65493"/>
                </a:lnTo>
                <a:lnTo>
                  <a:pt x="516039" y="66979"/>
                </a:lnTo>
                <a:lnTo>
                  <a:pt x="525170" y="66979"/>
                </a:lnTo>
                <a:lnTo>
                  <a:pt x="525170" y="3086"/>
                </a:lnTo>
                <a:close/>
              </a:path>
              <a:path w="622935" h="119379">
                <a:moveTo>
                  <a:pt x="554088" y="66979"/>
                </a:moveTo>
                <a:lnTo>
                  <a:pt x="552551" y="65493"/>
                </a:lnTo>
                <a:lnTo>
                  <a:pt x="544969" y="65493"/>
                </a:lnTo>
                <a:lnTo>
                  <a:pt x="543420" y="66979"/>
                </a:lnTo>
                <a:lnTo>
                  <a:pt x="543420" y="70053"/>
                </a:lnTo>
                <a:lnTo>
                  <a:pt x="541934" y="76161"/>
                </a:lnTo>
                <a:lnTo>
                  <a:pt x="541934" y="77647"/>
                </a:lnTo>
                <a:lnTo>
                  <a:pt x="537146" y="89877"/>
                </a:lnTo>
                <a:lnTo>
                  <a:pt x="530110" y="97828"/>
                </a:lnTo>
                <a:lnTo>
                  <a:pt x="521360" y="102908"/>
                </a:lnTo>
                <a:lnTo>
                  <a:pt x="511479" y="106565"/>
                </a:lnTo>
                <a:lnTo>
                  <a:pt x="506907" y="108102"/>
                </a:lnTo>
                <a:lnTo>
                  <a:pt x="506907" y="117233"/>
                </a:lnTo>
                <a:lnTo>
                  <a:pt x="514502" y="117233"/>
                </a:lnTo>
                <a:lnTo>
                  <a:pt x="519074" y="115697"/>
                </a:lnTo>
                <a:lnTo>
                  <a:pt x="520611" y="115697"/>
                </a:lnTo>
                <a:lnTo>
                  <a:pt x="551065" y="83743"/>
                </a:lnTo>
                <a:lnTo>
                  <a:pt x="554088" y="70053"/>
                </a:lnTo>
                <a:lnTo>
                  <a:pt x="554088" y="66979"/>
                </a:lnTo>
                <a:close/>
              </a:path>
              <a:path w="622935" h="119379">
                <a:moveTo>
                  <a:pt x="614959" y="7645"/>
                </a:moveTo>
                <a:lnTo>
                  <a:pt x="611936" y="4572"/>
                </a:lnTo>
                <a:lnTo>
                  <a:pt x="604342" y="4572"/>
                </a:lnTo>
                <a:lnTo>
                  <a:pt x="604342" y="15240"/>
                </a:lnTo>
                <a:lnTo>
                  <a:pt x="604342" y="28930"/>
                </a:lnTo>
                <a:lnTo>
                  <a:pt x="604342" y="36563"/>
                </a:lnTo>
                <a:lnTo>
                  <a:pt x="604342" y="51803"/>
                </a:lnTo>
                <a:lnTo>
                  <a:pt x="602805" y="53289"/>
                </a:lnTo>
                <a:lnTo>
                  <a:pt x="554088" y="53289"/>
                </a:lnTo>
                <a:lnTo>
                  <a:pt x="554088" y="36563"/>
                </a:lnTo>
                <a:lnTo>
                  <a:pt x="604342" y="36563"/>
                </a:lnTo>
                <a:lnTo>
                  <a:pt x="604342" y="28930"/>
                </a:lnTo>
                <a:lnTo>
                  <a:pt x="554088" y="28930"/>
                </a:lnTo>
                <a:lnTo>
                  <a:pt x="554088" y="13741"/>
                </a:lnTo>
                <a:lnTo>
                  <a:pt x="602805" y="13741"/>
                </a:lnTo>
                <a:lnTo>
                  <a:pt x="604342" y="15240"/>
                </a:lnTo>
                <a:lnTo>
                  <a:pt x="604342" y="4572"/>
                </a:lnTo>
                <a:lnTo>
                  <a:pt x="546506" y="4572"/>
                </a:lnTo>
                <a:lnTo>
                  <a:pt x="543420" y="7645"/>
                </a:lnTo>
                <a:lnTo>
                  <a:pt x="543420" y="59385"/>
                </a:lnTo>
                <a:lnTo>
                  <a:pt x="546506" y="62420"/>
                </a:lnTo>
                <a:lnTo>
                  <a:pt x="611936" y="62420"/>
                </a:lnTo>
                <a:lnTo>
                  <a:pt x="614959" y="59385"/>
                </a:lnTo>
                <a:lnTo>
                  <a:pt x="614959" y="53289"/>
                </a:lnTo>
                <a:lnTo>
                  <a:pt x="614959" y="36563"/>
                </a:lnTo>
                <a:lnTo>
                  <a:pt x="614959" y="28930"/>
                </a:lnTo>
                <a:lnTo>
                  <a:pt x="614959" y="13741"/>
                </a:lnTo>
                <a:lnTo>
                  <a:pt x="614959" y="7645"/>
                </a:lnTo>
                <a:close/>
              </a:path>
              <a:path w="622935" h="119379">
                <a:moveTo>
                  <a:pt x="622604" y="85280"/>
                </a:moveTo>
                <a:lnTo>
                  <a:pt x="614959" y="85280"/>
                </a:lnTo>
                <a:lnTo>
                  <a:pt x="613473" y="88315"/>
                </a:lnTo>
                <a:lnTo>
                  <a:pt x="611936" y="92875"/>
                </a:lnTo>
                <a:lnTo>
                  <a:pt x="611936" y="102006"/>
                </a:lnTo>
                <a:lnTo>
                  <a:pt x="610400" y="105079"/>
                </a:lnTo>
                <a:lnTo>
                  <a:pt x="608914" y="105079"/>
                </a:lnTo>
                <a:lnTo>
                  <a:pt x="607377" y="106565"/>
                </a:lnTo>
                <a:lnTo>
                  <a:pt x="583018" y="106565"/>
                </a:lnTo>
                <a:lnTo>
                  <a:pt x="583018" y="66979"/>
                </a:lnTo>
                <a:lnTo>
                  <a:pt x="581482" y="65493"/>
                </a:lnTo>
                <a:lnTo>
                  <a:pt x="572350" y="65493"/>
                </a:lnTo>
                <a:lnTo>
                  <a:pt x="572350" y="114211"/>
                </a:lnTo>
                <a:lnTo>
                  <a:pt x="583018" y="115697"/>
                </a:lnTo>
                <a:lnTo>
                  <a:pt x="614959" y="115697"/>
                </a:lnTo>
                <a:lnTo>
                  <a:pt x="618032" y="112674"/>
                </a:lnTo>
                <a:lnTo>
                  <a:pt x="621068" y="108102"/>
                </a:lnTo>
                <a:lnTo>
                  <a:pt x="621258" y="106565"/>
                </a:lnTo>
                <a:lnTo>
                  <a:pt x="622604" y="95897"/>
                </a:lnTo>
                <a:lnTo>
                  <a:pt x="622604" y="85280"/>
                </a:lnTo>
                <a:close/>
              </a:path>
            </a:pathLst>
          </a:custGeom>
          <a:solidFill>
            <a:srgbClr val="4D4D4F"/>
          </a:solidFill>
        </p:spPr>
        <p:txBody>
          <a:bodyPr wrap="square" lIns="0" tIns="0" rIns="0" bIns="0" rtlCol="0"/>
          <a:lstStyle/>
          <a:p>
            <a:endParaRPr/>
          </a:p>
        </p:txBody>
      </p:sp>
      <p:pic>
        <p:nvPicPr>
          <p:cNvPr id="110" name="object 110"/>
          <p:cNvPicPr/>
          <p:nvPr/>
        </p:nvPicPr>
        <p:blipFill>
          <a:blip r:embed="rId72" cstate="print"/>
          <a:stretch>
            <a:fillRect/>
          </a:stretch>
        </p:blipFill>
        <p:spPr>
          <a:xfrm>
            <a:off x="3846766" y="7772145"/>
            <a:ext cx="876795" cy="118770"/>
          </a:xfrm>
          <a:prstGeom prst="rect">
            <a:avLst/>
          </a:prstGeom>
        </p:spPr>
      </p:pic>
      <p:grpSp>
        <p:nvGrpSpPr>
          <p:cNvPr id="111" name="object 111"/>
          <p:cNvGrpSpPr/>
          <p:nvPr/>
        </p:nvGrpSpPr>
        <p:grpSpPr>
          <a:xfrm>
            <a:off x="4813401" y="7772145"/>
            <a:ext cx="1174115" cy="117475"/>
            <a:chOff x="4813401" y="7772145"/>
            <a:chExt cx="1174115" cy="117475"/>
          </a:xfrm>
        </p:grpSpPr>
        <p:pic>
          <p:nvPicPr>
            <p:cNvPr id="112" name="object 112"/>
            <p:cNvPicPr/>
            <p:nvPr/>
          </p:nvPicPr>
          <p:blipFill>
            <a:blip r:embed="rId73" cstate="print"/>
            <a:stretch>
              <a:fillRect/>
            </a:stretch>
          </p:blipFill>
          <p:spPr>
            <a:xfrm>
              <a:off x="4813401" y="7782813"/>
              <a:ext cx="108051" cy="103543"/>
            </a:xfrm>
            <a:prstGeom prst="rect">
              <a:avLst/>
            </a:prstGeom>
          </p:spPr>
        </p:pic>
        <p:pic>
          <p:nvPicPr>
            <p:cNvPr id="113" name="object 113"/>
            <p:cNvPicPr/>
            <p:nvPr/>
          </p:nvPicPr>
          <p:blipFill>
            <a:blip r:embed="rId74" cstate="print"/>
            <a:stretch>
              <a:fillRect/>
            </a:stretch>
          </p:blipFill>
          <p:spPr>
            <a:xfrm>
              <a:off x="4953444" y="7778254"/>
              <a:ext cx="92875" cy="105016"/>
            </a:xfrm>
            <a:prstGeom prst="rect">
              <a:avLst/>
            </a:prstGeom>
          </p:spPr>
        </p:pic>
        <p:pic>
          <p:nvPicPr>
            <p:cNvPr id="114" name="object 114"/>
            <p:cNvPicPr/>
            <p:nvPr/>
          </p:nvPicPr>
          <p:blipFill>
            <a:blip r:embed="rId75" cstate="print"/>
            <a:stretch>
              <a:fillRect/>
            </a:stretch>
          </p:blipFill>
          <p:spPr>
            <a:xfrm>
              <a:off x="5072164" y="7784350"/>
              <a:ext cx="95897" cy="100469"/>
            </a:xfrm>
            <a:prstGeom prst="rect">
              <a:avLst/>
            </a:prstGeom>
          </p:spPr>
        </p:pic>
        <p:pic>
          <p:nvPicPr>
            <p:cNvPr id="115" name="object 115"/>
            <p:cNvPicPr/>
            <p:nvPr/>
          </p:nvPicPr>
          <p:blipFill>
            <a:blip r:embed="rId76" cstate="print"/>
            <a:stretch>
              <a:fillRect/>
            </a:stretch>
          </p:blipFill>
          <p:spPr>
            <a:xfrm>
              <a:off x="5190921" y="7772145"/>
              <a:ext cx="796137" cy="117233"/>
            </a:xfrm>
            <a:prstGeom prst="rect">
              <a:avLst/>
            </a:prstGeom>
          </p:spPr>
        </p:pic>
      </p:grpSp>
      <p:pic>
        <p:nvPicPr>
          <p:cNvPr id="116" name="object 116"/>
          <p:cNvPicPr/>
          <p:nvPr/>
        </p:nvPicPr>
        <p:blipFill>
          <a:blip r:embed="rId77" cstate="print"/>
          <a:stretch>
            <a:fillRect/>
          </a:stretch>
        </p:blipFill>
        <p:spPr>
          <a:xfrm>
            <a:off x="6075362" y="7772145"/>
            <a:ext cx="745871" cy="118770"/>
          </a:xfrm>
          <a:prstGeom prst="rect">
            <a:avLst/>
          </a:prstGeom>
        </p:spPr>
      </p:pic>
      <p:pic>
        <p:nvPicPr>
          <p:cNvPr id="117" name="object 117"/>
          <p:cNvPicPr/>
          <p:nvPr/>
        </p:nvPicPr>
        <p:blipFill>
          <a:blip r:embed="rId78" cstate="print"/>
          <a:stretch>
            <a:fillRect/>
          </a:stretch>
        </p:blipFill>
        <p:spPr>
          <a:xfrm>
            <a:off x="899667" y="7986814"/>
            <a:ext cx="2053526" cy="118706"/>
          </a:xfrm>
          <a:prstGeom prst="rect">
            <a:avLst/>
          </a:prstGeom>
        </p:spPr>
      </p:pic>
      <p:pic>
        <p:nvPicPr>
          <p:cNvPr id="118" name="object 118"/>
          <p:cNvPicPr/>
          <p:nvPr/>
        </p:nvPicPr>
        <p:blipFill>
          <a:blip r:embed="rId79" cstate="print"/>
          <a:stretch>
            <a:fillRect/>
          </a:stretch>
        </p:blipFill>
        <p:spPr>
          <a:xfrm>
            <a:off x="1019924" y="8202955"/>
            <a:ext cx="1124940" cy="118770"/>
          </a:xfrm>
          <a:prstGeom prst="rect">
            <a:avLst/>
          </a:prstGeom>
        </p:spPr>
      </p:pic>
      <p:sp>
        <p:nvSpPr>
          <p:cNvPr id="119" name="object 119"/>
          <p:cNvSpPr/>
          <p:nvPr/>
        </p:nvSpPr>
        <p:spPr>
          <a:xfrm>
            <a:off x="2153983" y="8204200"/>
            <a:ext cx="292735" cy="113030"/>
          </a:xfrm>
          <a:custGeom>
            <a:avLst/>
            <a:gdLst/>
            <a:ahLst/>
            <a:cxnLst/>
            <a:rect l="l" t="t" r="r" b="b"/>
            <a:pathLst>
              <a:path w="292735" h="113029">
                <a:moveTo>
                  <a:pt x="115697" y="35318"/>
                </a:moveTo>
                <a:lnTo>
                  <a:pt x="63957" y="35318"/>
                </a:lnTo>
                <a:lnTo>
                  <a:pt x="63957" y="1270"/>
                </a:lnTo>
                <a:lnTo>
                  <a:pt x="62750" y="1270"/>
                </a:lnTo>
                <a:lnTo>
                  <a:pt x="62750" y="0"/>
                </a:lnTo>
                <a:lnTo>
                  <a:pt x="51752" y="0"/>
                </a:lnTo>
                <a:lnTo>
                  <a:pt x="51752" y="1270"/>
                </a:lnTo>
                <a:lnTo>
                  <a:pt x="51752" y="35318"/>
                </a:lnTo>
                <a:lnTo>
                  <a:pt x="0" y="35318"/>
                </a:lnTo>
                <a:lnTo>
                  <a:pt x="0" y="45935"/>
                </a:lnTo>
                <a:lnTo>
                  <a:pt x="51752" y="45935"/>
                </a:lnTo>
                <a:lnTo>
                  <a:pt x="51752" y="102298"/>
                </a:lnTo>
                <a:lnTo>
                  <a:pt x="6108" y="102298"/>
                </a:lnTo>
                <a:lnTo>
                  <a:pt x="6108" y="112966"/>
                </a:lnTo>
                <a:lnTo>
                  <a:pt x="109639" y="112966"/>
                </a:lnTo>
                <a:lnTo>
                  <a:pt x="109639" y="102298"/>
                </a:lnTo>
                <a:lnTo>
                  <a:pt x="63957" y="102298"/>
                </a:lnTo>
                <a:lnTo>
                  <a:pt x="63957" y="45935"/>
                </a:lnTo>
                <a:lnTo>
                  <a:pt x="115697" y="45935"/>
                </a:lnTo>
                <a:lnTo>
                  <a:pt x="115697" y="35318"/>
                </a:lnTo>
                <a:close/>
              </a:path>
              <a:path w="292735" h="113029">
                <a:moveTo>
                  <a:pt x="149186" y="6400"/>
                </a:moveTo>
                <a:lnTo>
                  <a:pt x="146151" y="4864"/>
                </a:lnTo>
                <a:lnTo>
                  <a:pt x="138569" y="4864"/>
                </a:lnTo>
                <a:lnTo>
                  <a:pt x="137033" y="7886"/>
                </a:lnTo>
                <a:lnTo>
                  <a:pt x="137033" y="10960"/>
                </a:lnTo>
                <a:lnTo>
                  <a:pt x="136309" y="14770"/>
                </a:lnTo>
                <a:lnTo>
                  <a:pt x="134747" y="25412"/>
                </a:lnTo>
                <a:lnTo>
                  <a:pt x="133172" y="41783"/>
                </a:lnTo>
                <a:lnTo>
                  <a:pt x="132461" y="62712"/>
                </a:lnTo>
                <a:lnTo>
                  <a:pt x="132715" y="73025"/>
                </a:lnTo>
                <a:lnTo>
                  <a:pt x="138569" y="111417"/>
                </a:lnTo>
                <a:lnTo>
                  <a:pt x="144614" y="111417"/>
                </a:lnTo>
                <a:lnTo>
                  <a:pt x="147688" y="109880"/>
                </a:lnTo>
                <a:lnTo>
                  <a:pt x="147688" y="105321"/>
                </a:lnTo>
                <a:lnTo>
                  <a:pt x="146151" y="100761"/>
                </a:lnTo>
                <a:lnTo>
                  <a:pt x="146151" y="99212"/>
                </a:lnTo>
                <a:lnTo>
                  <a:pt x="144399" y="90347"/>
                </a:lnTo>
                <a:lnTo>
                  <a:pt x="143497" y="80606"/>
                </a:lnTo>
                <a:lnTo>
                  <a:pt x="143230" y="73025"/>
                </a:lnTo>
                <a:lnTo>
                  <a:pt x="143129" y="52044"/>
                </a:lnTo>
                <a:lnTo>
                  <a:pt x="144614" y="39890"/>
                </a:lnTo>
                <a:lnTo>
                  <a:pt x="144868" y="33248"/>
                </a:lnTo>
                <a:lnTo>
                  <a:pt x="145567" y="27889"/>
                </a:lnTo>
                <a:lnTo>
                  <a:pt x="146558" y="21666"/>
                </a:lnTo>
                <a:lnTo>
                  <a:pt x="147688" y="12446"/>
                </a:lnTo>
                <a:lnTo>
                  <a:pt x="149186" y="10960"/>
                </a:lnTo>
                <a:lnTo>
                  <a:pt x="149186" y="6400"/>
                </a:lnTo>
                <a:close/>
              </a:path>
              <a:path w="292735" h="113029">
                <a:moveTo>
                  <a:pt x="239026" y="91630"/>
                </a:moveTo>
                <a:lnTo>
                  <a:pt x="237490" y="90093"/>
                </a:lnTo>
                <a:lnTo>
                  <a:pt x="234454" y="85521"/>
                </a:lnTo>
                <a:lnTo>
                  <a:pt x="230441" y="82499"/>
                </a:lnTo>
                <a:lnTo>
                  <a:pt x="211594" y="70294"/>
                </a:lnTo>
                <a:lnTo>
                  <a:pt x="211594" y="65735"/>
                </a:lnTo>
                <a:lnTo>
                  <a:pt x="211594" y="38354"/>
                </a:lnTo>
                <a:lnTo>
                  <a:pt x="214668" y="38354"/>
                </a:lnTo>
                <a:lnTo>
                  <a:pt x="231381" y="36804"/>
                </a:lnTo>
                <a:lnTo>
                  <a:pt x="235953" y="36804"/>
                </a:lnTo>
                <a:lnTo>
                  <a:pt x="237490" y="35318"/>
                </a:lnTo>
                <a:lnTo>
                  <a:pt x="237490" y="27686"/>
                </a:lnTo>
                <a:lnTo>
                  <a:pt x="237490" y="26187"/>
                </a:lnTo>
                <a:lnTo>
                  <a:pt x="225336" y="26187"/>
                </a:lnTo>
                <a:lnTo>
                  <a:pt x="217690" y="27686"/>
                </a:lnTo>
                <a:lnTo>
                  <a:pt x="211594" y="27686"/>
                </a:lnTo>
                <a:lnTo>
                  <a:pt x="211594" y="7886"/>
                </a:lnTo>
                <a:lnTo>
                  <a:pt x="210096" y="4864"/>
                </a:lnTo>
                <a:lnTo>
                  <a:pt x="199440" y="4864"/>
                </a:lnTo>
                <a:lnTo>
                  <a:pt x="199440" y="10960"/>
                </a:lnTo>
                <a:lnTo>
                  <a:pt x="200977" y="27686"/>
                </a:lnTo>
                <a:lnTo>
                  <a:pt x="191820" y="27927"/>
                </a:lnTo>
                <a:lnTo>
                  <a:pt x="173558" y="28994"/>
                </a:lnTo>
                <a:lnTo>
                  <a:pt x="164414" y="29222"/>
                </a:lnTo>
                <a:lnTo>
                  <a:pt x="156819" y="29222"/>
                </a:lnTo>
                <a:lnTo>
                  <a:pt x="156819" y="39890"/>
                </a:lnTo>
                <a:lnTo>
                  <a:pt x="162877" y="39890"/>
                </a:lnTo>
                <a:lnTo>
                  <a:pt x="172046" y="39662"/>
                </a:lnTo>
                <a:lnTo>
                  <a:pt x="190931" y="38595"/>
                </a:lnTo>
                <a:lnTo>
                  <a:pt x="200977" y="38354"/>
                </a:lnTo>
                <a:lnTo>
                  <a:pt x="200977" y="65735"/>
                </a:lnTo>
                <a:lnTo>
                  <a:pt x="200977" y="76403"/>
                </a:lnTo>
                <a:lnTo>
                  <a:pt x="200977" y="102298"/>
                </a:lnTo>
                <a:lnTo>
                  <a:pt x="181178" y="102298"/>
                </a:lnTo>
                <a:lnTo>
                  <a:pt x="167487" y="100761"/>
                </a:lnTo>
                <a:lnTo>
                  <a:pt x="167487" y="74866"/>
                </a:lnTo>
                <a:lnTo>
                  <a:pt x="182664" y="73367"/>
                </a:lnTo>
                <a:lnTo>
                  <a:pt x="194868" y="73367"/>
                </a:lnTo>
                <a:lnTo>
                  <a:pt x="197904" y="76403"/>
                </a:lnTo>
                <a:lnTo>
                  <a:pt x="200977" y="76403"/>
                </a:lnTo>
                <a:lnTo>
                  <a:pt x="200977" y="65735"/>
                </a:lnTo>
                <a:lnTo>
                  <a:pt x="197904" y="65735"/>
                </a:lnTo>
                <a:lnTo>
                  <a:pt x="193332" y="64249"/>
                </a:lnTo>
                <a:lnTo>
                  <a:pt x="187236" y="64249"/>
                </a:lnTo>
                <a:lnTo>
                  <a:pt x="175425" y="65913"/>
                </a:lnTo>
                <a:lnTo>
                  <a:pt x="165747" y="70713"/>
                </a:lnTo>
                <a:lnTo>
                  <a:pt x="159219" y="78384"/>
                </a:lnTo>
                <a:lnTo>
                  <a:pt x="156819" y="88607"/>
                </a:lnTo>
                <a:lnTo>
                  <a:pt x="156819" y="93167"/>
                </a:lnTo>
                <a:lnTo>
                  <a:pt x="158305" y="102298"/>
                </a:lnTo>
                <a:lnTo>
                  <a:pt x="165950" y="106857"/>
                </a:lnTo>
                <a:lnTo>
                  <a:pt x="173545" y="111417"/>
                </a:lnTo>
                <a:lnTo>
                  <a:pt x="185737" y="111417"/>
                </a:lnTo>
                <a:lnTo>
                  <a:pt x="191477" y="111252"/>
                </a:lnTo>
                <a:lnTo>
                  <a:pt x="198488" y="110096"/>
                </a:lnTo>
                <a:lnTo>
                  <a:pt x="205219" y="106934"/>
                </a:lnTo>
                <a:lnTo>
                  <a:pt x="208876" y="102298"/>
                </a:lnTo>
                <a:lnTo>
                  <a:pt x="210096" y="100761"/>
                </a:lnTo>
                <a:lnTo>
                  <a:pt x="211594" y="96189"/>
                </a:lnTo>
                <a:lnTo>
                  <a:pt x="211594" y="82499"/>
                </a:lnTo>
                <a:lnTo>
                  <a:pt x="214668" y="84035"/>
                </a:lnTo>
                <a:lnTo>
                  <a:pt x="219227" y="87058"/>
                </a:lnTo>
                <a:lnTo>
                  <a:pt x="231381" y="99212"/>
                </a:lnTo>
                <a:lnTo>
                  <a:pt x="231381" y="100761"/>
                </a:lnTo>
                <a:lnTo>
                  <a:pt x="235953" y="100761"/>
                </a:lnTo>
                <a:lnTo>
                  <a:pt x="239026" y="97726"/>
                </a:lnTo>
                <a:lnTo>
                  <a:pt x="239026" y="91630"/>
                </a:lnTo>
                <a:close/>
              </a:path>
              <a:path w="292735" h="113029">
                <a:moveTo>
                  <a:pt x="292303" y="103784"/>
                </a:moveTo>
                <a:lnTo>
                  <a:pt x="289229" y="99212"/>
                </a:lnTo>
                <a:lnTo>
                  <a:pt x="277075" y="85521"/>
                </a:lnTo>
                <a:lnTo>
                  <a:pt x="266407" y="74866"/>
                </a:lnTo>
                <a:lnTo>
                  <a:pt x="258813" y="74866"/>
                </a:lnTo>
                <a:lnTo>
                  <a:pt x="255739" y="77939"/>
                </a:lnTo>
                <a:lnTo>
                  <a:pt x="255739" y="82499"/>
                </a:lnTo>
                <a:lnTo>
                  <a:pt x="257276" y="84035"/>
                </a:lnTo>
                <a:lnTo>
                  <a:pt x="258813" y="85521"/>
                </a:lnTo>
                <a:lnTo>
                  <a:pt x="263359" y="91008"/>
                </a:lnTo>
                <a:lnTo>
                  <a:pt x="272491" y="101384"/>
                </a:lnTo>
                <a:lnTo>
                  <a:pt x="277075" y="106857"/>
                </a:lnTo>
                <a:lnTo>
                  <a:pt x="280098" y="109880"/>
                </a:lnTo>
                <a:lnTo>
                  <a:pt x="281635" y="112966"/>
                </a:lnTo>
                <a:lnTo>
                  <a:pt x="287743" y="112966"/>
                </a:lnTo>
                <a:lnTo>
                  <a:pt x="292303" y="109880"/>
                </a:lnTo>
                <a:lnTo>
                  <a:pt x="292303" y="103784"/>
                </a:lnTo>
                <a:close/>
              </a:path>
            </a:pathLst>
          </a:custGeom>
          <a:solidFill>
            <a:srgbClr val="4D4D4F"/>
          </a:solidFill>
        </p:spPr>
        <p:txBody>
          <a:bodyPr wrap="square" lIns="0" tIns="0" rIns="0" bIns="0" rtlCol="0"/>
          <a:lstStyle/>
          <a:p>
            <a:endParaRPr/>
          </a:p>
        </p:txBody>
      </p:sp>
      <p:pic>
        <p:nvPicPr>
          <p:cNvPr id="120" name="object 120"/>
          <p:cNvPicPr/>
          <p:nvPr/>
        </p:nvPicPr>
        <p:blipFill>
          <a:blip r:embed="rId80" cstate="print"/>
          <a:stretch>
            <a:fillRect/>
          </a:stretch>
        </p:blipFill>
        <p:spPr>
          <a:xfrm>
            <a:off x="2516289" y="8202955"/>
            <a:ext cx="4059885" cy="118770"/>
          </a:xfrm>
          <a:prstGeom prst="rect">
            <a:avLst/>
          </a:prstGeom>
        </p:spPr>
      </p:pic>
      <p:pic>
        <p:nvPicPr>
          <p:cNvPr id="121" name="object 121"/>
          <p:cNvPicPr/>
          <p:nvPr/>
        </p:nvPicPr>
        <p:blipFill>
          <a:blip r:embed="rId81" cstate="print"/>
          <a:stretch>
            <a:fillRect/>
          </a:stretch>
        </p:blipFill>
        <p:spPr>
          <a:xfrm>
            <a:off x="6653809" y="8204492"/>
            <a:ext cx="162864" cy="117233"/>
          </a:xfrm>
          <a:prstGeom prst="rect">
            <a:avLst/>
          </a:prstGeom>
        </p:spPr>
      </p:pic>
      <p:grpSp>
        <p:nvGrpSpPr>
          <p:cNvPr id="122" name="object 122"/>
          <p:cNvGrpSpPr/>
          <p:nvPr/>
        </p:nvGrpSpPr>
        <p:grpSpPr>
          <a:xfrm>
            <a:off x="902690" y="8420645"/>
            <a:ext cx="542290" cy="116205"/>
            <a:chOff x="902690" y="8420645"/>
            <a:chExt cx="542290" cy="116205"/>
          </a:xfrm>
        </p:grpSpPr>
        <p:pic>
          <p:nvPicPr>
            <p:cNvPr id="123" name="object 123"/>
            <p:cNvPicPr/>
            <p:nvPr/>
          </p:nvPicPr>
          <p:blipFill>
            <a:blip r:embed="rId82" cstate="print"/>
            <a:stretch>
              <a:fillRect/>
            </a:stretch>
          </p:blipFill>
          <p:spPr>
            <a:xfrm>
              <a:off x="902690" y="8423719"/>
              <a:ext cx="95897" cy="111125"/>
            </a:xfrm>
            <a:prstGeom prst="rect">
              <a:avLst/>
            </a:prstGeom>
          </p:spPr>
        </p:pic>
        <p:pic>
          <p:nvPicPr>
            <p:cNvPr id="124" name="object 124"/>
            <p:cNvPicPr/>
            <p:nvPr/>
          </p:nvPicPr>
          <p:blipFill>
            <a:blip r:embed="rId83" cstate="print"/>
            <a:stretch>
              <a:fillRect/>
            </a:stretch>
          </p:blipFill>
          <p:spPr>
            <a:xfrm>
              <a:off x="1024483" y="8420645"/>
              <a:ext cx="242049" cy="115684"/>
            </a:xfrm>
            <a:prstGeom prst="rect">
              <a:avLst/>
            </a:prstGeom>
          </p:spPr>
        </p:pic>
        <p:pic>
          <p:nvPicPr>
            <p:cNvPr id="125" name="object 125"/>
            <p:cNvPicPr/>
            <p:nvPr/>
          </p:nvPicPr>
          <p:blipFill>
            <a:blip r:embed="rId84" cstate="print"/>
            <a:stretch>
              <a:fillRect/>
            </a:stretch>
          </p:blipFill>
          <p:spPr>
            <a:xfrm>
              <a:off x="1287805" y="8425205"/>
              <a:ext cx="156819" cy="108102"/>
            </a:xfrm>
            <a:prstGeom prst="rect">
              <a:avLst/>
            </a:prstGeom>
          </p:spPr>
        </p:pic>
      </p:grpSp>
      <p:pic>
        <p:nvPicPr>
          <p:cNvPr id="126" name="object 126"/>
          <p:cNvPicPr/>
          <p:nvPr/>
        </p:nvPicPr>
        <p:blipFill>
          <a:blip r:embed="rId85" cstate="print"/>
          <a:stretch>
            <a:fillRect/>
          </a:stretch>
        </p:blipFill>
        <p:spPr>
          <a:xfrm>
            <a:off x="1537487" y="8420645"/>
            <a:ext cx="2076361" cy="117221"/>
          </a:xfrm>
          <a:prstGeom prst="rect">
            <a:avLst/>
          </a:prstGeom>
        </p:spPr>
      </p:pic>
      <p:pic>
        <p:nvPicPr>
          <p:cNvPr id="127" name="object 127"/>
          <p:cNvPicPr/>
          <p:nvPr/>
        </p:nvPicPr>
        <p:blipFill>
          <a:blip r:embed="rId86" cstate="print"/>
          <a:stretch>
            <a:fillRect/>
          </a:stretch>
        </p:blipFill>
        <p:spPr>
          <a:xfrm>
            <a:off x="3702151" y="8419109"/>
            <a:ext cx="2785706" cy="118757"/>
          </a:xfrm>
          <a:prstGeom prst="rect">
            <a:avLst/>
          </a:prstGeom>
        </p:spPr>
      </p:pic>
      <p:pic>
        <p:nvPicPr>
          <p:cNvPr id="128" name="object 128"/>
          <p:cNvPicPr/>
          <p:nvPr/>
        </p:nvPicPr>
        <p:blipFill>
          <a:blip r:embed="rId87" cstate="print"/>
          <a:stretch>
            <a:fillRect/>
          </a:stretch>
        </p:blipFill>
        <p:spPr>
          <a:xfrm>
            <a:off x="6574637" y="8419109"/>
            <a:ext cx="245110" cy="118757"/>
          </a:xfrm>
          <a:prstGeom prst="rect">
            <a:avLst/>
          </a:prstGeom>
        </p:spPr>
      </p:pic>
      <p:pic>
        <p:nvPicPr>
          <p:cNvPr id="129" name="object 129"/>
          <p:cNvPicPr/>
          <p:nvPr/>
        </p:nvPicPr>
        <p:blipFill>
          <a:blip r:embed="rId88" cstate="print"/>
          <a:stretch>
            <a:fillRect/>
          </a:stretch>
        </p:blipFill>
        <p:spPr>
          <a:xfrm>
            <a:off x="893559" y="8635301"/>
            <a:ext cx="925563" cy="118719"/>
          </a:xfrm>
          <a:prstGeom prst="rect">
            <a:avLst/>
          </a:prstGeom>
        </p:spPr>
      </p:pic>
      <p:pic>
        <p:nvPicPr>
          <p:cNvPr id="130" name="object 130"/>
          <p:cNvPicPr/>
          <p:nvPr/>
        </p:nvPicPr>
        <p:blipFill>
          <a:blip r:embed="rId89" cstate="print"/>
          <a:stretch>
            <a:fillRect/>
          </a:stretch>
        </p:blipFill>
        <p:spPr>
          <a:xfrm>
            <a:off x="1904352" y="8633764"/>
            <a:ext cx="4910836" cy="120256"/>
          </a:xfrm>
          <a:prstGeom prst="rect">
            <a:avLst/>
          </a:prstGeom>
        </p:spPr>
      </p:pic>
      <p:pic>
        <p:nvPicPr>
          <p:cNvPr id="131" name="object 131"/>
          <p:cNvPicPr/>
          <p:nvPr/>
        </p:nvPicPr>
        <p:blipFill>
          <a:blip r:embed="rId90" cstate="print"/>
          <a:stretch>
            <a:fillRect/>
          </a:stretch>
        </p:blipFill>
        <p:spPr>
          <a:xfrm>
            <a:off x="899667" y="8849918"/>
            <a:ext cx="1676006" cy="118757"/>
          </a:xfrm>
          <a:prstGeom prst="rect">
            <a:avLst/>
          </a:prstGeom>
        </p:spPr>
      </p:pic>
      <p:pic>
        <p:nvPicPr>
          <p:cNvPr id="132" name="object 132"/>
          <p:cNvPicPr/>
          <p:nvPr/>
        </p:nvPicPr>
        <p:blipFill>
          <a:blip r:embed="rId91" cstate="print"/>
          <a:stretch>
            <a:fillRect/>
          </a:stretch>
        </p:blipFill>
        <p:spPr>
          <a:xfrm>
            <a:off x="1021461" y="9066110"/>
            <a:ext cx="1680565" cy="118719"/>
          </a:xfrm>
          <a:prstGeom prst="rect">
            <a:avLst/>
          </a:prstGeom>
        </p:spPr>
      </p:pic>
      <p:pic>
        <p:nvPicPr>
          <p:cNvPr id="133" name="object 133"/>
          <p:cNvPicPr/>
          <p:nvPr/>
        </p:nvPicPr>
        <p:blipFill>
          <a:blip r:embed="rId92" cstate="print"/>
          <a:stretch>
            <a:fillRect/>
          </a:stretch>
        </p:blipFill>
        <p:spPr>
          <a:xfrm>
            <a:off x="2787256" y="9066110"/>
            <a:ext cx="4027932" cy="118719"/>
          </a:xfrm>
          <a:prstGeom prst="rect">
            <a:avLst/>
          </a:prstGeom>
        </p:spPr>
      </p:pic>
      <p:pic>
        <p:nvPicPr>
          <p:cNvPr id="134" name="object 134"/>
          <p:cNvPicPr/>
          <p:nvPr/>
        </p:nvPicPr>
        <p:blipFill>
          <a:blip r:embed="rId93" cstate="print"/>
          <a:stretch>
            <a:fillRect/>
          </a:stretch>
        </p:blipFill>
        <p:spPr>
          <a:xfrm>
            <a:off x="895096" y="9282264"/>
            <a:ext cx="292252" cy="117221"/>
          </a:xfrm>
          <a:prstGeom prst="rect">
            <a:avLst/>
          </a:prstGeom>
        </p:spPr>
      </p:pic>
      <p:pic>
        <p:nvPicPr>
          <p:cNvPr id="135" name="object 135"/>
          <p:cNvPicPr/>
          <p:nvPr/>
        </p:nvPicPr>
        <p:blipFill>
          <a:blip r:embed="rId94" cstate="print"/>
          <a:stretch>
            <a:fillRect/>
          </a:stretch>
        </p:blipFill>
        <p:spPr>
          <a:xfrm>
            <a:off x="1272628" y="9282264"/>
            <a:ext cx="3192170" cy="118706"/>
          </a:xfrm>
          <a:prstGeom prst="rect">
            <a:avLst/>
          </a:prstGeom>
        </p:spPr>
      </p:pic>
      <p:pic>
        <p:nvPicPr>
          <p:cNvPr id="136" name="object 136"/>
          <p:cNvPicPr/>
          <p:nvPr/>
        </p:nvPicPr>
        <p:blipFill>
          <a:blip r:embed="rId95" cstate="print"/>
          <a:stretch>
            <a:fillRect/>
          </a:stretch>
        </p:blipFill>
        <p:spPr>
          <a:xfrm>
            <a:off x="1035151" y="9728301"/>
            <a:ext cx="88252" cy="89788"/>
          </a:xfrm>
          <a:prstGeom prst="rect">
            <a:avLst/>
          </a:prstGeom>
        </p:spPr>
      </p:pic>
      <p:pic>
        <p:nvPicPr>
          <p:cNvPr id="137" name="object 137"/>
          <p:cNvPicPr/>
          <p:nvPr/>
        </p:nvPicPr>
        <p:blipFill>
          <a:blip r:embed="rId96" cstate="print"/>
          <a:stretch>
            <a:fillRect/>
          </a:stretch>
        </p:blipFill>
        <p:spPr>
          <a:xfrm>
            <a:off x="1272628" y="9713073"/>
            <a:ext cx="2808541" cy="118706"/>
          </a:xfrm>
          <a:prstGeom prst="rect">
            <a:avLst/>
          </a:prstGeom>
        </p:spPr>
      </p:pic>
      <p:pic>
        <p:nvPicPr>
          <p:cNvPr id="138" name="object 138"/>
          <p:cNvPicPr/>
          <p:nvPr/>
        </p:nvPicPr>
        <p:blipFill>
          <a:blip r:embed="rId97" cstate="print"/>
          <a:stretch>
            <a:fillRect/>
          </a:stretch>
        </p:blipFill>
        <p:spPr>
          <a:xfrm>
            <a:off x="4166438" y="9714559"/>
            <a:ext cx="2059584" cy="117220"/>
          </a:xfrm>
          <a:prstGeom prst="rect">
            <a:avLst/>
          </a:prstGeom>
        </p:spPr>
      </p:pic>
      <p:grpSp>
        <p:nvGrpSpPr>
          <p:cNvPr id="143" name="object 143"/>
          <p:cNvGrpSpPr/>
          <p:nvPr/>
        </p:nvGrpSpPr>
        <p:grpSpPr>
          <a:xfrm>
            <a:off x="7183539" y="1080286"/>
            <a:ext cx="368935" cy="688340"/>
            <a:chOff x="7183539" y="1080286"/>
            <a:chExt cx="368935" cy="688340"/>
          </a:xfrm>
        </p:grpSpPr>
        <p:sp>
          <p:nvSpPr>
            <p:cNvPr id="144" name="object 144"/>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45" name="object 145"/>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46" name="object 146"/>
            <p:cNvPicPr/>
            <p:nvPr/>
          </p:nvPicPr>
          <p:blipFill>
            <a:blip r:embed="rId98" cstate="print"/>
            <a:stretch>
              <a:fillRect/>
            </a:stretch>
          </p:blipFill>
          <p:spPr>
            <a:xfrm>
              <a:off x="7296200" y="1401508"/>
              <a:ext cx="133946" cy="270967"/>
            </a:xfrm>
            <a:prstGeom prst="rect">
              <a:avLst/>
            </a:prstGeom>
          </p:spPr>
        </p:pic>
      </p:grpSp>
      <p:grpSp>
        <p:nvGrpSpPr>
          <p:cNvPr id="147" name="object 147"/>
          <p:cNvGrpSpPr/>
          <p:nvPr/>
        </p:nvGrpSpPr>
        <p:grpSpPr>
          <a:xfrm>
            <a:off x="7183539" y="2570606"/>
            <a:ext cx="368935" cy="688340"/>
            <a:chOff x="7183539" y="2570606"/>
            <a:chExt cx="368935" cy="688340"/>
          </a:xfrm>
        </p:grpSpPr>
        <p:sp>
          <p:nvSpPr>
            <p:cNvPr id="148" name="object 148"/>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49" name="object 149"/>
            <p:cNvPicPr/>
            <p:nvPr/>
          </p:nvPicPr>
          <p:blipFill>
            <a:blip r:embed="rId99" cstate="print"/>
            <a:stretch>
              <a:fillRect/>
            </a:stretch>
          </p:blipFill>
          <p:spPr>
            <a:xfrm>
              <a:off x="7296200" y="2686303"/>
              <a:ext cx="133946" cy="272503"/>
            </a:xfrm>
            <a:prstGeom prst="rect">
              <a:avLst/>
            </a:prstGeom>
          </p:spPr>
        </p:pic>
        <p:pic>
          <p:nvPicPr>
            <p:cNvPr id="150" name="object 150"/>
            <p:cNvPicPr/>
            <p:nvPr/>
          </p:nvPicPr>
          <p:blipFill>
            <a:blip r:embed="rId100" cstate="print"/>
            <a:stretch>
              <a:fillRect/>
            </a:stretch>
          </p:blipFill>
          <p:spPr>
            <a:xfrm>
              <a:off x="7294664" y="3013570"/>
              <a:ext cx="137020" cy="137020"/>
            </a:xfrm>
            <a:prstGeom prst="rect">
              <a:avLst/>
            </a:prstGeom>
          </p:spPr>
        </p:pic>
      </p:grpSp>
      <p:grpSp>
        <p:nvGrpSpPr>
          <p:cNvPr id="151" name="object 151"/>
          <p:cNvGrpSpPr/>
          <p:nvPr/>
        </p:nvGrpSpPr>
        <p:grpSpPr>
          <a:xfrm>
            <a:off x="7183539" y="1826221"/>
            <a:ext cx="368935" cy="687070"/>
            <a:chOff x="7183539" y="1826221"/>
            <a:chExt cx="368935" cy="687070"/>
          </a:xfrm>
        </p:grpSpPr>
        <p:sp>
          <p:nvSpPr>
            <p:cNvPr id="152" name="object 152"/>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53" name="object 153"/>
            <p:cNvPicPr/>
            <p:nvPr/>
          </p:nvPicPr>
          <p:blipFill>
            <a:blip r:embed="rId101" cstate="print"/>
            <a:stretch>
              <a:fillRect/>
            </a:stretch>
          </p:blipFill>
          <p:spPr>
            <a:xfrm>
              <a:off x="7296200" y="1940369"/>
              <a:ext cx="133946" cy="274040"/>
            </a:xfrm>
            <a:prstGeom prst="rect">
              <a:avLst/>
            </a:prstGeom>
          </p:spPr>
        </p:pic>
        <p:pic>
          <p:nvPicPr>
            <p:cNvPr id="154" name="object 154"/>
            <p:cNvPicPr/>
            <p:nvPr/>
          </p:nvPicPr>
          <p:blipFill>
            <a:blip r:embed="rId102" cstate="print"/>
            <a:stretch>
              <a:fillRect/>
            </a:stretch>
          </p:blipFill>
          <p:spPr>
            <a:xfrm>
              <a:off x="7294664" y="2269184"/>
              <a:ext cx="137020" cy="135483"/>
            </a:xfrm>
            <a:prstGeom prst="rect">
              <a:avLst/>
            </a:prstGeom>
          </p:spPr>
        </p:pic>
      </p:grpSp>
      <p:grpSp>
        <p:nvGrpSpPr>
          <p:cNvPr id="155" name="object 155"/>
          <p:cNvGrpSpPr/>
          <p:nvPr/>
        </p:nvGrpSpPr>
        <p:grpSpPr>
          <a:xfrm>
            <a:off x="7183539" y="3314991"/>
            <a:ext cx="368935" cy="688340"/>
            <a:chOff x="7183539" y="3314991"/>
            <a:chExt cx="368935" cy="688340"/>
          </a:xfrm>
        </p:grpSpPr>
        <p:sp>
          <p:nvSpPr>
            <p:cNvPr id="156" name="object 156"/>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7" name="object 157"/>
            <p:cNvPicPr/>
            <p:nvPr/>
          </p:nvPicPr>
          <p:blipFill>
            <a:blip r:embed="rId103" cstate="print"/>
            <a:stretch>
              <a:fillRect/>
            </a:stretch>
          </p:blipFill>
          <p:spPr>
            <a:xfrm>
              <a:off x="7296200" y="3430689"/>
              <a:ext cx="133946" cy="272453"/>
            </a:xfrm>
            <a:prstGeom prst="rect">
              <a:avLst/>
            </a:prstGeom>
          </p:spPr>
        </p:pic>
        <p:pic>
          <p:nvPicPr>
            <p:cNvPr id="158" name="object 158"/>
            <p:cNvPicPr/>
            <p:nvPr/>
          </p:nvPicPr>
          <p:blipFill>
            <a:blip r:embed="rId104" cstate="print"/>
            <a:stretch>
              <a:fillRect/>
            </a:stretch>
          </p:blipFill>
          <p:spPr>
            <a:xfrm>
              <a:off x="7294664" y="3759492"/>
              <a:ext cx="137020" cy="135483"/>
            </a:xfrm>
            <a:prstGeom prst="rect">
              <a:avLst/>
            </a:prstGeom>
          </p:spPr>
        </p:pic>
      </p:grpSp>
      <p:grpSp>
        <p:nvGrpSpPr>
          <p:cNvPr id="159" name="object 159"/>
          <p:cNvGrpSpPr/>
          <p:nvPr/>
        </p:nvGrpSpPr>
        <p:grpSpPr>
          <a:xfrm>
            <a:off x="7183539" y="4060875"/>
            <a:ext cx="368935" cy="687070"/>
            <a:chOff x="7183539" y="4060875"/>
            <a:chExt cx="368935" cy="687070"/>
          </a:xfrm>
        </p:grpSpPr>
        <p:sp>
          <p:nvSpPr>
            <p:cNvPr id="160" name="object 160"/>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61" name="object 161"/>
            <p:cNvPicPr/>
            <p:nvPr/>
          </p:nvPicPr>
          <p:blipFill>
            <a:blip r:embed="rId105" cstate="print"/>
            <a:stretch>
              <a:fillRect/>
            </a:stretch>
          </p:blipFill>
          <p:spPr>
            <a:xfrm>
              <a:off x="7296200" y="4175073"/>
              <a:ext cx="133946" cy="273989"/>
            </a:xfrm>
            <a:prstGeom prst="rect">
              <a:avLst/>
            </a:prstGeom>
          </p:spPr>
        </p:pic>
        <p:pic>
          <p:nvPicPr>
            <p:cNvPr id="162" name="object 162"/>
            <p:cNvPicPr/>
            <p:nvPr/>
          </p:nvPicPr>
          <p:blipFill>
            <a:blip r:embed="rId106" cstate="print"/>
            <a:stretch>
              <a:fillRect/>
            </a:stretch>
          </p:blipFill>
          <p:spPr>
            <a:xfrm>
              <a:off x="7294664" y="4503889"/>
              <a:ext cx="137020" cy="136969"/>
            </a:xfrm>
            <a:prstGeom prst="rect">
              <a:avLst/>
            </a:prstGeom>
          </p:spPr>
        </p:pic>
      </p:grpSp>
      <p:grpSp>
        <p:nvGrpSpPr>
          <p:cNvPr id="163" name="object 163"/>
          <p:cNvGrpSpPr/>
          <p:nvPr/>
        </p:nvGrpSpPr>
        <p:grpSpPr>
          <a:xfrm>
            <a:off x="7183539" y="4805260"/>
            <a:ext cx="368935" cy="688340"/>
            <a:chOff x="7183539" y="4805260"/>
            <a:chExt cx="368935" cy="688340"/>
          </a:xfrm>
        </p:grpSpPr>
        <p:sp>
          <p:nvSpPr>
            <p:cNvPr id="164" name="object 164"/>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65" name="object 165"/>
            <p:cNvPicPr/>
            <p:nvPr/>
          </p:nvPicPr>
          <p:blipFill>
            <a:blip r:embed="rId107" cstate="print"/>
            <a:stretch>
              <a:fillRect/>
            </a:stretch>
          </p:blipFill>
          <p:spPr>
            <a:xfrm>
              <a:off x="7296200" y="4920957"/>
              <a:ext cx="133946" cy="272503"/>
            </a:xfrm>
            <a:prstGeom prst="rect">
              <a:avLst/>
            </a:prstGeom>
          </p:spPr>
        </p:pic>
        <p:pic>
          <p:nvPicPr>
            <p:cNvPr id="166" name="object 166"/>
            <p:cNvPicPr/>
            <p:nvPr/>
          </p:nvPicPr>
          <p:blipFill>
            <a:blip r:embed="rId108" cstate="print"/>
            <a:stretch>
              <a:fillRect/>
            </a:stretch>
          </p:blipFill>
          <p:spPr>
            <a:xfrm>
              <a:off x="7294664" y="5248274"/>
              <a:ext cx="137020" cy="136969"/>
            </a:xfrm>
            <a:prstGeom prst="rect">
              <a:avLst/>
            </a:prstGeom>
          </p:spPr>
        </p:pic>
      </p:grpSp>
      <p:grpSp>
        <p:nvGrpSpPr>
          <p:cNvPr id="167" name="object 167"/>
          <p:cNvGrpSpPr/>
          <p:nvPr/>
        </p:nvGrpSpPr>
        <p:grpSpPr>
          <a:xfrm>
            <a:off x="7183539" y="5549645"/>
            <a:ext cx="368935" cy="688340"/>
            <a:chOff x="7183539" y="5549645"/>
            <a:chExt cx="368935" cy="688340"/>
          </a:xfrm>
        </p:grpSpPr>
        <p:sp>
          <p:nvSpPr>
            <p:cNvPr id="168" name="object 168"/>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69" name="object 169"/>
            <p:cNvPicPr/>
            <p:nvPr/>
          </p:nvPicPr>
          <p:blipFill>
            <a:blip r:embed="rId109" cstate="print"/>
            <a:stretch>
              <a:fillRect/>
            </a:stretch>
          </p:blipFill>
          <p:spPr>
            <a:xfrm>
              <a:off x="7296200" y="5665342"/>
              <a:ext cx="133946" cy="272503"/>
            </a:xfrm>
            <a:prstGeom prst="rect">
              <a:avLst/>
            </a:prstGeom>
          </p:spPr>
        </p:pic>
        <p:pic>
          <p:nvPicPr>
            <p:cNvPr id="170" name="object 170"/>
            <p:cNvPicPr/>
            <p:nvPr/>
          </p:nvPicPr>
          <p:blipFill>
            <a:blip r:embed="rId110" cstate="print"/>
            <a:stretch>
              <a:fillRect/>
            </a:stretch>
          </p:blipFill>
          <p:spPr>
            <a:xfrm>
              <a:off x="7294664" y="5994145"/>
              <a:ext cx="137020" cy="135483"/>
            </a:xfrm>
            <a:prstGeom prst="rect">
              <a:avLst/>
            </a:prstGeom>
          </p:spPr>
        </p:pic>
      </p:grpSp>
      <p:grpSp>
        <p:nvGrpSpPr>
          <p:cNvPr id="171" name="object 171"/>
          <p:cNvGrpSpPr/>
          <p:nvPr/>
        </p:nvGrpSpPr>
        <p:grpSpPr>
          <a:xfrm>
            <a:off x="7183539" y="6295580"/>
            <a:ext cx="368935" cy="687070"/>
            <a:chOff x="7183539" y="6295580"/>
            <a:chExt cx="368935" cy="687070"/>
          </a:xfrm>
        </p:grpSpPr>
        <p:sp>
          <p:nvSpPr>
            <p:cNvPr id="172" name="object 172"/>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73" name="object 173"/>
            <p:cNvPicPr/>
            <p:nvPr/>
          </p:nvPicPr>
          <p:blipFill>
            <a:blip r:embed="rId111" cstate="print"/>
            <a:stretch>
              <a:fillRect/>
            </a:stretch>
          </p:blipFill>
          <p:spPr>
            <a:xfrm>
              <a:off x="7296200" y="6409727"/>
              <a:ext cx="133946" cy="274040"/>
            </a:xfrm>
            <a:prstGeom prst="rect">
              <a:avLst/>
            </a:prstGeom>
          </p:spPr>
        </p:pic>
        <p:pic>
          <p:nvPicPr>
            <p:cNvPr id="174" name="object 174"/>
            <p:cNvPicPr/>
            <p:nvPr/>
          </p:nvPicPr>
          <p:blipFill>
            <a:blip r:embed="rId112" cstate="print"/>
            <a:stretch>
              <a:fillRect/>
            </a:stretch>
          </p:blipFill>
          <p:spPr>
            <a:xfrm>
              <a:off x="7294664" y="6738543"/>
              <a:ext cx="137020" cy="137020"/>
            </a:xfrm>
            <a:prstGeom prst="rect">
              <a:avLst/>
            </a:prstGeom>
          </p:spPr>
        </p:pic>
      </p:grpSp>
      <p:grpSp>
        <p:nvGrpSpPr>
          <p:cNvPr id="175" name="object 175"/>
          <p:cNvGrpSpPr/>
          <p:nvPr/>
        </p:nvGrpSpPr>
        <p:grpSpPr>
          <a:xfrm>
            <a:off x="7183539" y="7039964"/>
            <a:ext cx="368935" cy="688340"/>
            <a:chOff x="7183539" y="7039964"/>
            <a:chExt cx="368935" cy="688340"/>
          </a:xfrm>
        </p:grpSpPr>
        <p:sp>
          <p:nvSpPr>
            <p:cNvPr id="176" name="object 176"/>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77" name="object 177"/>
            <p:cNvPicPr/>
            <p:nvPr/>
          </p:nvPicPr>
          <p:blipFill>
            <a:blip r:embed="rId113" cstate="print"/>
            <a:stretch>
              <a:fillRect/>
            </a:stretch>
          </p:blipFill>
          <p:spPr>
            <a:xfrm>
              <a:off x="7296200" y="7155662"/>
              <a:ext cx="133946" cy="272503"/>
            </a:xfrm>
            <a:prstGeom prst="rect">
              <a:avLst/>
            </a:prstGeom>
          </p:spPr>
        </p:pic>
        <p:pic>
          <p:nvPicPr>
            <p:cNvPr id="178" name="object 178"/>
            <p:cNvPicPr/>
            <p:nvPr/>
          </p:nvPicPr>
          <p:blipFill>
            <a:blip r:embed="rId114" cstate="print"/>
            <a:stretch>
              <a:fillRect/>
            </a:stretch>
          </p:blipFill>
          <p:spPr>
            <a:xfrm>
              <a:off x="7294664" y="7482928"/>
              <a:ext cx="137020" cy="137020"/>
            </a:xfrm>
            <a:prstGeom prst="rect">
              <a:avLst/>
            </a:prstGeom>
          </p:spPr>
        </p:pic>
      </p:grpSp>
      <p:grpSp>
        <p:nvGrpSpPr>
          <p:cNvPr id="179" name="object 179"/>
          <p:cNvGrpSpPr/>
          <p:nvPr/>
        </p:nvGrpSpPr>
        <p:grpSpPr>
          <a:xfrm>
            <a:off x="7183539" y="7784350"/>
            <a:ext cx="368935" cy="688340"/>
            <a:chOff x="7183539" y="7784350"/>
            <a:chExt cx="368935" cy="688340"/>
          </a:xfrm>
        </p:grpSpPr>
        <p:sp>
          <p:nvSpPr>
            <p:cNvPr id="180" name="object 180"/>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81" name="object 181"/>
            <p:cNvPicPr/>
            <p:nvPr/>
          </p:nvPicPr>
          <p:blipFill>
            <a:blip r:embed="rId115" cstate="print"/>
            <a:stretch>
              <a:fillRect/>
            </a:stretch>
          </p:blipFill>
          <p:spPr>
            <a:xfrm>
              <a:off x="7296200" y="7900047"/>
              <a:ext cx="133946" cy="272453"/>
            </a:xfrm>
            <a:prstGeom prst="rect">
              <a:avLst/>
            </a:prstGeom>
          </p:spPr>
        </p:pic>
        <p:pic>
          <p:nvPicPr>
            <p:cNvPr id="182" name="object 182"/>
            <p:cNvPicPr/>
            <p:nvPr/>
          </p:nvPicPr>
          <p:blipFill>
            <a:blip r:embed="rId116" cstate="print"/>
            <a:stretch>
              <a:fillRect/>
            </a:stretch>
          </p:blipFill>
          <p:spPr>
            <a:xfrm>
              <a:off x="7294664" y="8228850"/>
              <a:ext cx="137020" cy="135483"/>
            </a:xfrm>
            <a:prstGeom prst="rect">
              <a:avLst/>
            </a:prstGeom>
          </p:spPr>
        </p:pic>
      </p:grpSp>
      <p:pic>
        <p:nvPicPr>
          <p:cNvPr id="183" name="object 183"/>
          <p:cNvPicPr/>
          <p:nvPr/>
        </p:nvPicPr>
        <p:blipFill>
          <a:blip r:embed="rId117" cstate="print"/>
          <a:stretch>
            <a:fillRect/>
          </a:stretch>
        </p:blipFill>
        <p:spPr>
          <a:xfrm>
            <a:off x="7183539" y="8530233"/>
            <a:ext cx="368401" cy="688085"/>
          </a:xfrm>
          <a:prstGeom prst="rect">
            <a:avLst/>
          </a:prstGeom>
        </p:spPr>
      </p:pic>
      <p:grpSp>
        <p:nvGrpSpPr>
          <p:cNvPr id="184" name="object 184"/>
          <p:cNvGrpSpPr/>
          <p:nvPr/>
        </p:nvGrpSpPr>
        <p:grpSpPr>
          <a:xfrm>
            <a:off x="7183539" y="9274619"/>
            <a:ext cx="368935" cy="688340"/>
            <a:chOff x="7183539" y="9274619"/>
            <a:chExt cx="368935" cy="688340"/>
          </a:xfrm>
        </p:grpSpPr>
        <p:sp>
          <p:nvSpPr>
            <p:cNvPr id="185" name="object 185"/>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818285"/>
            </a:solidFill>
          </p:spPr>
          <p:txBody>
            <a:bodyPr wrap="square" lIns="0" tIns="0" rIns="0" bIns="0" rtlCol="0"/>
            <a:lstStyle/>
            <a:p>
              <a:endParaRPr/>
            </a:p>
          </p:txBody>
        </p:sp>
        <p:pic>
          <p:nvPicPr>
            <p:cNvPr id="186" name="object 186"/>
            <p:cNvPicPr/>
            <p:nvPr/>
          </p:nvPicPr>
          <p:blipFill>
            <a:blip r:embed="rId118" cstate="print"/>
            <a:stretch>
              <a:fillRect/>
            </a:stretch>
          </p:blipFill>
          <p:spPr>
            <a:xfrm>
              <a:off x="7323581" y="9341637"/>
              <a:ext cx="79184" cy="121742"/>
            </a:xfrm>
            <a:prstGeom prst="rect">
              <a:avLst/>
            </a:prstGeom>
          </p:spPr>
        </p:pic>
        <p:pic>
          <p:nvPicPr>
            <p:cNvPr id="187" name="object 187"/>
            <p:cNvPicPr/>
            <p:nvPr/>
          </p:nvPicPr>
          <p:blipFill>
            <a:blip r:embed="rId119" cstate="print"/>
            <a:stretch>
              <a:fillRect/>
            </a:stretch>
          </p:blipFill>
          <p:spPr>
            <a:xfrm>
              <a:off x="7296200" y="9483178"/>
              <a:ext cx="133946" cy="420141"/>
            </a:xfrm>
            <a:prstGeom prst="rect">
              <a:avLst/>
            </a:prstGeom>
          </p:spPr>
        </p:pic>
      </p:grpSp>
      <p:sp>
        <p:nvSpPr>
          <p:cNvPr id="188" name="object 188"/>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189" name="object 5"/>
          <p:cNvGrpSpPr/>
          <p:nvPr/>
        </p:nvGrpSpPr>
        <p:grpSpPr>
          <a:xfrm>
            <a:off x="3415956" y="10148442"/>
            <a:ext cx="703580" cy="91440"/>
            <a:chOff x="3415956" y="10148442"/>
            <a:chExt cx="703580" cy="91440"/>
          </a:xfrm>
        </p:grpSpPr>
        <p:sp>
          <p:nvSpPr>
            <p:cNvPr id="190" name="object 6"/>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91" name="object 7"/>
            <p:cNvPicPr/>
            <p:nvPr/>
          </p:nvPicPr>
          <p:blipFill>
            <a:blip r:embed="rId120" cstate="print"/>
            <a:stretch>
              <a:fillRect/>
            </a:stretch>
          </p:blipFill>
          <p:spPr>
            <a:xfrm>
              <a:off x="3673220" y="10148442"/>
              <a:ext cx="100469" cy="91325"/>
            </a:xfrm>
            <a:prstGeom prst="rect">
              <a:avLst/>
            </a:prstGeom>
          </p:spPr>
        </p:pic>
        <p:sp>
          <p:nvSpPr>
            <p:cNvPr id="192" name="object 8"/>
            <p:cNvSpPr/>
            <p:nvPr/>
          </p:nvSpPr>
          <p:spPr>
            <a:xfrm>
              <a:off x="3805631" y="10151465"/>
              <a:ext cx="313690" cy="88900"/>
            </a:xfrm>
            <a:custGeom>
              <a:avLst/>
              <a:gdLst/>
              <a:ahLst/>
              <a:cxnLst/>
              <a:rect l="l" t="t" r="r" b="b"/>
              <a:pathLst>
                <a:path w="313689" h="88900">
                  <a:moveTo>
                    <a:pt x="56362" y="59385"/>
                  </a:moveTo>
                  <a:lnTo>
                    <a:pt x="28930" y="30467"/>
                  </a:lnTo>
                  <a:lnTo>
                    <a:pt x="19799" y="30467"/>
                  </a:lnTo>
                  <a:lnTo>
                    <a:pt x="15227" y="33489"/>
                  </a:lnTo>
                  <a:lnTo>
                    <a:pt x="12204" y="35026"/>
                  </a:lnTo>
                  <a:lnTo>
                    <a:pt x="13741" y="13690"/>
                  </a:lnTo>
                  <a:lnTo>
                    <a:pt x="15227" y="9131"/>
                  </a:lnTo>
                  <a:lnTo>
                    <a:pt x="51790" y="9131"/>
                  </a:lnTo>
                  <a:lnTo>
                    <a:pt x="51790" y="3022"/>
                  </a:lnTo>
                  <a:lnTo>
                    <a:pt x="50253" y="0"/>
                  </a:lnTo>
                  <a:lnTo>
                    <a:pt x="6108" y="0"/>
                  </a:lnTo>
                  <a:lnTo>
                    <a:pt x="6108" y="9131"/>
                  </a:lnTo>
                  <a:lnTo>
                    <a:pt x="3073" y="42621"/>
                  </a:lnTo>
                  <a:lnTo>
                    <a:pt x="3073" y="44157"/>
                  </a:lnTo>
                  <a:lnTo>
                    <a:pt x="1536" y="47180"/>
                  </a:lnTo>
                  <a:lnTo>
                    <a:pt x="10668" y="47180"/>
                  </a:lnTo>
                  <a:lnTo>
                    <a:pt x="13741" y="44157"/>
                  </a:lnTo>
                  <a:lnTo>
                    <a:pt x="18313" y="39585"/>
                  </a:lnTo>
                  <a:lnTo>
                    <a:pt x="24358" y="38049"/>
                  </a:lnTo>
                  <a:lnTo>
                    <a:pt x="27432" y="38049"/>
                  </a:lnTo>
                  <a:lnTo>
                    <a:pt x="33477" y="39243"/>
                  </a:lnTo>
                  <a:lnTo>
                    <a:pt x="39408" y="43014"/>
                  </a:lnTo>
                  <a:lnTo>
                    <a:pt x="43903" y="49631"/>
                  </a:lnTo>
                  <a:lnTo>
                    <a:pt x="45694" y="59385"/>
                  </a:lnTo>
                  <a:lnTo>
                    <a:pt x="44119" y="68262"/>
                  </a:lnTo>
                  <a:lnTo>
                    <a:pt x="39979" y="74422"/>
                  </a:lnTo>
                  <a:lnTo>
                    <a:pt x="34137" y="78016"/>
                  </a:lnTo>
                  <a:lnTo>
                    <a:pt x="27432" y="79171"/>
                  </a:lnTo>
                  <a:lnTo>
                    <a:pt x="18313" y="79171"/>
                  </a:lnTo>
                  <a:lnTo>
                    <a:pt x="12204" y="73075"/>
                  </a:lnTo>
                  <a:lnTo>
                    <a:pt x="10668" y="66979"/>
                  </a:lnTo>
                  <a:lnTo>
                    <a:pt x="9131" y="63944"/>
                  </a:lnTo>
                  <a:lnTo>
                    <a:pt x="7645" y="60871"/>
                  </a:lnTo>
                  <a:lnTo>
                    <a:pt x="3073" y="60871"/>
                  </a:lnTo>
                  <a:lnTo>
                    <a:pt x="0" y="62407"/>
                  </a:lnTo>
                  <a:lnTo>
                    <a:pt x="0" y="65430"/>
                  </a:lnTo>
                  <a:lnTo>
                    <a:pt x="1498" y="72237"/>
                  </a:lnTo>
                  <a:lnTo>
                    <a:pt x="6286" y="79743"/>
                  </a:lnTo>
                  <a:lnTo>
                    <a:pt x="14795" y="85813"/>
                  </a:lnTo>
                  <a:lnTo>
                    <a:pt x="27432" y="88303"/>
                  </a:lnTo>
                  <a:lnTo>
                    <a:pt x="38379" y="86360"/>
                  </a:lnTo>
                  <a:lnTo>
                    <a:pt x="47612" y="80695"/>
                  </a:lnTo>
                  <a:lnTo>
                    <a:pt x="48666" y="79171"/>
                  </a:lnTo>
                  <a:lnTo>
                    <a:pt x="53975" y="71615"/>
                  </a:lnTo>
                  <a:lnTo>
                    <a:pt x="56362" y="59385"/>
                  </a:lnTo>
                  <a:close/>
                </a:path>
                <a:path w="313689" h="88900">
                  <a:moveTo>
                    <a:pt x="313588" y="41071"/>
                  </a:moveTo>
                  <a:lnTo>
                    <a:pt x="95948" y="41071"/>
                  </a:lnTo>
                  <a:lnTo>
                    <a:pt x="95948" y="47167"/>
                  </a:lnTo>
                  <a:lnTo>
                    <a:pt x="313588" y="47167"/>
                  </a:lnTo>
                  <a:lnTo>
                    <a:pt x="313588" y="41071"/>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p:nvPr/>
        </p:nvSpPr>
        <p:spPr>
          <a:xfrm>
            <a:off x="892022" y="1081836"/>
            <a:ext cx="123825" cy="123825"/>
          </a:xfrm>
          <a:custGeom>
            <a:avLst/>
            <a:gdLst/>
            <a:ahLst/>
            <a:cxnLst/>
            <a:rect l="l" t="t" r="r" b="b"/>
            <a:pathLst>
              <a:path w="123825" h="123825">
                <a:moveTo>
                  <a:pt x="60921" y="123278"/>
                </a:moveTo>
                <a:lnTo>
                  <a:pt x="0" y="62407"/>
                </a:lnTo>
                <a:lnTo>
                  <a:pt x="60921" y="0"/>
                </a:lnTo>
                <a:lnTo>
                  <a:pt x="123329" y="62407"/>
                </a:lnTo>
                <a:lnTo>
                  <a:pt x="60921" y="123278"/>
                </a:lnTo>
                <a:close/>
              </a:path>
            </a:pathLst>
          </a:custGeom>
          <a:solidFill>
            <a:srgbClr val="4D4D4F"/>
          </a:solidFill>
        </p:spPr>
        <p:txBody>
          <a:bodyPr wrap="square" lIns="0" tIns="0" rIns="0" bIns="0" rtlCol="0"/>
          <a:lstStyle/>
          <a:p>
            <a:endParaRPr/>
          </a:p>
        </p:txBody>
      </p:sp>
      <p:pic>
        <p:nvPicPr>
          <p:cNvPr id="3" name="object 3"/>
          <p:cNvPicPr/>
          <p:nvPr/>
        </p:nvPicPr>
        <p:blipFill>
          <a:blip r:embed="rId2" cstate="print"/>
          <a:stretch>
            <a:fillRect/>
          </a:stretch>
        </p:blipFill>
        <p:spPr>
          <a:xfrm>
            <a:off x="1144739" y="1083373"/>
            <a:ext cx="1613585" cy="120243"/>
          </a:xfrm>
          <a:prstGeom prst="rect">
            <a:avLst/>
          </a:prstGeom>
        </p:spPr>
      </p:pic>
      <p:pic>
        <p:nvPicPr>
          <p:cNvPr id="4" name="object 4"/>
          <p:cNvPicPr/>
          <p:nvPr/>
        </p:nvPicPr>
        <p:blipFill>
          <a:blip r:embed="rId3" cstate="print"/>
          <a:stretch>
            <a:fillRect/>
          </a:stretch>
        </p:blipFill>
        <p:spPr>
          <a:xfrm>
            <a:off x="1019924" y="1301051"/>
            <a:ext cx="293776" cy="117182"/>
          </a:xfrm>
          <a:prstGeom prst="rect">
            <a:avLst/>
          </a:prstGeom>
        </p:spPr>
      </p:pic>
      <p:pic>
        <p:nvPicPr>
          <p:cNvPr id="5" name="object 5"/>
          <p:cNvPicPr/>
          <p:nvPr/>
        </p:nvPicPr>
        <p:blipFill>
          <a:blip r:embed="rId4" cstate="print"/>
          <a:stretch>
            <a:fillRect/>
          </a:stretch>
        </p:blipFill>
        <p:spPr>
          <a:xfrm>
            <a:off x="1398930" y="1297977"/>
            <a:ext cx="925563" cy="118770"/>
          </a:xfrm>
          <a:prstGeom prst="rect">
            <a:avLst/>
          </a:prstGeom>
        </p:spPr>
      </p:pic>
      <p:pic>
        <p:nvPicPr>
          <p:cNvPr id="6" name="object 6"/>
          <p:cNvPicPr/>
          <p:nvPr/>
        </p:nvPicPr>
        <p:blipFill>
          <a:blip r:embed="rId5" cstate="print"/>
          <a:stretch>
            <a:fillRect/>
          </a:stretch>
        </p:blipFill>
        <p:spPr>
          <a:xfrm>
            <a:off x="2409723" y="1299514"/>
            <a:ext cx="1934819" cy="118719"/>
          </a:xfrm>
          <a:prstGeom prst="rect">
            <a:avLst/>
          </a:prstGeom>
        </p:spPr>
      </p:pic>
      <p:grpSp>
        <p:nvGrpSpPr>
          <p:cNvPr id="7" name="object 7"/>
          <p:cNvGrpSpPr/>
          <p:nvPr/>
        </p:nvGrpSpPr>
        <p:grpSpPr>
          <a:xfrm>
            <a:off x="4429772" y="1299514"/>
            <a:ext cx="2187575" cy="119380"/>
            <a:chOff x="4429772" y="1299514"/>
            <a:chExt cx="2187575" cy="119380"/>
          </a:xfrm>
        </p:grpSpPr>
        <p:pic>
          <p:nvPicPr>
            <p:cNvPr id="8" name="object 8"/>
            <p:cNvPicPr/>
            <p:nvPr/>
          </p:nvPicPr>
          <p:blipFill>
            <a:blip r:embed="rId6" cstate="print"/>
            <a:stretch>
              <a:fillRect/>
            </a:stretch>
          </p:blipFill>
          <p:spPr>
            <a:xfrm>
              <a:off x="4429772" y="1299514"/>
              <a:ext cx="117221" cy="118719"/>
            </a:xfrm>
            <a:prstGeom prst="rect">
              <a:avLst/>
            </a:prstGeom>
          </p:spPr>
        </p:pic>
        <p:pic>
          <p:nvPicPr>
            <p:cNvPr id="9" name="object 9"/>
            <p:cNvPicPr/>
            <p:nvPr/>
          </p:nvPicPr>
          <p:blipFill>
            <a:blip r:embed="rId7" cstate="print"/>
            <a:stretch>
              <a:fillRect/>
            </a:stretch>
          </p:blipFill>
          <p:spPr>
            <a:xfrm>
              <a:off x="4572941" y="1302537"/>
              <a:ext cx="346895" cy="111125"/>
            </a:xfrm>
            <a:prstGeom prst="rect">
              <a:avLst/>
            </a:prstGeom>
          </p:spPr>
        </p:pic>
        <p:pic>
          <p:nvPicPr>
            <p:cNvPr id="10" name="object 10"/>
            <p:cNvPicPr/>
            <p:nvPr/>
          </p:nvPicPr>
          <p:blipFill>
            <a:blip r:embed="rId8" cstate="print"/>
            <a:stretch>
              <a:fillRect/>
            </a:stretch>
          </p:blipFill>
          <p:spPr>
            <a:xfrm>
              <a:off x="4948885" y="1299514"/>
              <a:ext cx="1668360" cy="119075"/>
            </a:xfrm>
            <a:prstGeom prst="rect">
              <a:avLst/>
            </a:prstGeom>
          </p:spPr>
        </p:pic>
      </p:grpSp>
      <p:pic>
        <p:nvPicPr>
          <p:cNvPr id="11" name="object 11"/>
          <p:cNvPicPr/>
          <p:nvPr/>
        </p:nvPicPr>
        <p:blipFill>
          <a:blip r:embed="rId9" cstate="print"/>
          <a:stretch>
            <a:fillRect/>
          </a:stretch>
        </p:blipFill>
        <p:spPr>
          <a:xfrm>
            <a:off x="6704063" y="1305623"/>
            <a:ext cx="112610" cy="108038"/>
          </a:xfrm>
          <a:prstGeom prst="rect">
            <a:avLst/>
          </a:prstGeom>
        </p:spPr>
      </p:pic>
      <p:grpSp>
        <p:nvGrpSpPr>
          <p:cNvPr id="12" name="object 12"/>
          <p:cNvGrpSpPr/>
          <p:nvPr/>
        </p:nvGrpSpPr>
        <p:grpSpPr>
          <a:xfrm>
            <a:off x="911845" y="1515668"/>
            <a:ext cx="2043430" cy="119380"/>
            <a:chOff x="911845" y="1515668"/>
            <a:chExt cx="2043430" cy="119380"/>
          </a:xfrm>
        </p:grpSpPr>
        <p:pic>
          <p:nvPicPr>
            <p:cNvPr id="13" name="object 13"/>
            <p:cNvPicPr/>
            <p:nvPr/>
          </p:nvPicPr>
          <p:blipFill>
            <a:blip r:embed="rId10" cstate="print"/>
            <a:stretch>
              <a:fillRect/>
            </a:stretch>
          </p:blipFill>
          <p:spPr>
            <a:xfrm>
              <a:off x="911845" y="1520227"/>
              <a:ext cx="222225" cy="108102"/>
            </a:xfrm>
            <a:prstGeom prst="rect">
              <a:avLst/>
            </a:prstGeom>
          </p:spPr>
        </p:pic>
        <p:pic>
          <p:nvPicPr>
            <p:cNvPr id="14" name="object 14"/>
            <p:cNvPicPr/>
            <p:nvPr/>
          </p:nvPicPr>
          <p:blipFill>
            <a:blip r:embed="rId11" cstate="print"/>
            <a:stretch>
              <a:fillRect/>
            </a:stretch>
          </p:blipFill>
          <p:spPr>
            <a:xfrm>
              <a:off x="1161503" y="1515668"/>
              <a:ext cx="1793176" cy="118757"/>
            </a:xfrm>
            <a:prstGeom prst="rect">
              <a:avLst/>
            </a:prstGeom>
          </p:spPr>
        </p:pic>
      </p:grpSp>
      <p:pic>
        <p:nvPicPr>
          <p:cNvPr id="15" name="object 15"/>
          <p:cNvPicPr/>
          <p:nvPr/>
        </p:nvPicPr>
        <p:blipFill>
          <a:blip r:embed="rId12" cstate="print"/>
          <a:stretch>
            <a:fillRect/>
          </a:stretch>
        </p:blipFill>
        <p:spPr>
          <a:xfrm>
            <a:off x="3039960" y="1514182"/>
            <a:ext cx="3196729" cy="120243"/>
          </a:xfrm>
          <a:prstGeom prst="rect">
            <a:avLst/>
          </a:prstGeom>
        </p:spPr>
      </p:pic>
      <p:pic>
        <p:nvPicPr>
          <p:cNvPr id="16" name="object 16"/>
          <p:cNvPicPr/>
          <p:nvPr/>
        </p:nvPicPr>
        <p:blipFill>
          <a:blip r:embed="rId13" cstate="print"/>
          <a:stretch>
            <a:fillRect/>
          </a:stretch>
        </p:blipFill>
        <p:spPr>
          <a:xfrm>
            <a:off x="6321971" y="1515668"/>
            <a:ext cx="494703" cy="118757"/>
          </a:xfrm>
          <a:prstGeom prst="rect">
            <a:avLst/>
          </a:prstGeom>
        </p:spPr>
      </p:pic>
      <p:grpSp>
        <p:nvGrpSpPr>
          <p:cNvPr id="17" name="object 17"/>
          <p:cNvGrpSpPr/>
          <p:nvPr/>
        </p:nvGrpSpPr>
        <p:grpSpPr>
          <a:xfrm>
            <a:off x="895096" y="1736432"/>
            <a:ext cx="292735" cy="113030"/>
            <a:chOff x="895096" y="1736432"/>
            <a:chExt cx="292735" cy="113030"/>
          </a:xfrm>
        </p:grpSpPr>
        <p:pic>
          <p:nvPicPr>
            <p:cNvPr id="18" name="object 18"/>
            <p:cNvPicPr/>
            <p:nvPr/>
          </p:nvPicPr>
          <p:blipFill>
            <a:blip r:embed="rId14" cstate="print"/>
            <a:stretch>
              <a:fillRect/>
            </a:stretch>
          </p:blipFill>
          <p:spPr>
            <a:xfrm>
              <a:off x="895096" y="1737918"/>
              <a:ext cx="109588" cy="111125"/>
            </a:xfrm>
            <a:prstGeom prst="rect">
              <a:avLst/>
            </a:prstGeom>
          </p:spPr>
        </p:pic>
        <p:pic>
          <p:nvPicPr>
            <p:cNvPr id="19" name="object 19"/>
            <p:cNvPicPr/>
            <p:nvPr/>
          </p:nvPicPr>
          <p:blipFill>
            <a:blip r:embed="rId15" cstate="print"/>
            <a:stretch>
              <a:fillRect/>
            </a:stretch>
          </p:blipFill>
          <p:spPr>
            <a:xfrm>
              <a:off x="1036709" y="1736432"/>
              <a:ext cx="150638" cy="108038"/>
            </a:xfrm>
            <a:prstGeom prst="rect">
              <a:avLst/>
            </a:prstGeom>
          </p:spPr>
        </p:pic>
      </p:grpSp>
      <p:pic>
        <p:nvPicPr>
          <p:cNvPr id="20" name="object 20"/>
          <p:cNvPicPr/>
          <p:nvPr/>
        </p:nvPicPr>
        <p:blipFill>
          <a:blip r:embed="rId16" cstate="print"/>
          <a:stretch>
            <a:fillRect/>
          </a:stretch>
        </p:blipFill>
        <p:spPr>
          <a:xfrm>
            <a:off x="1274114" y="1731809"/>
            <a:ext cx="3819372" cy="117233"/>
          </a:xfrm>
          <a:prstGeom prst="rect">
            <a:avLst/>
          </a:prstGeom>
        </p:spPr>
      </p:pic>
      <p:grpSp>
        <p:nvGrpSpPr>
          <p:cNvPr id="21" name="object 21"/>
          <p:cNvGrpSpPr/>
          <p:nvPr/>
        </p:nvGrpSpPr>
        <p:grpSpPr>
          <a:xfrm>
            <a:off x="1027506" y="1949500"/>
            <a:ext cx="412750" cy="111125"/>
            <a:chOff x="1027506" y="1949500"/>
            <a:chExt cx="412750" cy="111125"/>
          </a:xfrm>
        </p:grpSpPr>
        <p:pic>
          <p:nvPicPr>
            <p:cNvPr id="22" name="object 22"/>
            <p:cNvPicPr/>
            <p:nvPr/>
          </p:nvPicPr>
          <p:blipFill>
            <a:blip r:embed="rId17" cstate="print"/>
            <a:stretch>
              <a:fillRect/>
            </a:stretch>
          </p:blipFill>
          <p:spPr>
            <a:xfrm>
              <a:off x="1027506" y="1949500"/>
              <a:ext cx="106565" cy="111125"/>
            </a:xfrm>
            <a:prstGeom prst="rect">
              <a:avLst/>
            </a:prstGeom>
          </p:spPr>
        </p:pic>
        <p:pic>
          <p:nvPicPr>
            <p:cNvPr id="23" name="object 23"/>
            <p:cNvPicPr/>
            <p:nvPr/>
          </p:nvPicPr>
          <p:blipFill>
            <a:blip r:embed="rId18" cstate="print"/>
            <a:stretch>
              <a:fillRect/>
            </a:stretch>
          </p:blipFill>
          <p:spPr>
            <a:xfrm>
              <a:off x="1159967" y="1952573"/>
              <a:ext cx="95897" cy="106565"/>
            </a:xfrm>
            <a:prstGeom prst="rect">
              <a:avLst/>
            </a:prstGeom>
          </p:spPr>
        </p:pic>
        <p:pic>
          <p:nvPicPr>
            <p:cNvPr id="24" name="object 24"/>
            <p:cNvPicPr/>
            <p:nvPr/>
          </p:nvPicPr>
          <p:blipFill>
            <a:blip r:embed="rId19" cstate="print"/>
            <a:stretch>
              <a:fillRect/>
            </a:stretch>
          </p:blipFill>
          <p:spPr>
            <a:xfrm>
              <a:off x="1283246" y="1952573"/>
              <a:ext cx="156819" cy="108051"/>
            </a:xfrm>
            <a:prstGeom prst="rect">
              <a:avLst/>
            </a:prstGeom>
          </p:spPr>
        </p:pic>
      </p:grpSp>
      <p:pic>
        <p:nvPicPr>
          <p:cNvPr id="25" name="object 25"/>
          <p:cNvPicPr/>
          <p:nvPr/>
        </p:nvPicPr>
        <p:blipFill>
          <a:blip r:embed="rId20" cstate="print"/>
          <a:stretch>
            <a:fillRect/>
          </a:stretch>
        </p:blipFill>
        <p:spPr>
          <a:xfrm>
            <a:off x="1525295" y="1946477"/>
            <a:ext cx="2061159" cy="118706"/>
          </a:xfrm>
          <a:prstGeom prst="rect">
            <a:avLst/>
          </a:prstGeom>
        </p:spPr>
      </p:pic>
      <p:pic>
        <p:nvPicPr>
          <p:cNvPr id="26" name="object 26"/>
          <p:cNvPicPr/>
          <p:nvPr/>
        </p:nvPicPr>
        <p:blipFill>
          <a:blip r:embed="rId21" cstate="print"/>
          <a:stretch>
            <a:fillRect/>
          </a:stretch>
        </p:blipFill>
        <p:spPr>
          <a:xfrm>
            <a:off x="3671684" y="1944941"/>
            <a:ext cx="2817723" cy="120243"/>
          </a:xfrm>
          <a:prstGeom prst="rect">
            <a:avLst/>
          </a:prstGeom>
        </p:spPr>
      </p:pic>
      <p:pic>
        <p:nvPicPr>
          <p:cNvPr id="27" name="object 27"/>
          <p:cNvPicPr/>
          <p:nvPr/>
        </p:nvPicPr>
        <p:blipFill>
          <a:blip r:embed="rId22" cstate="print"/>
          <a:stretch>
            <a:fillRect/>
          </a:stretch>
        </p:blipFill>
        <p:spPr>
          <a:xfrm>
            <a:off x="6577710" y="1948014"/>
            <a:ext cx="240499" cy="115684"/>
          </a:xfrm>
          <a:prstGeom prst="rect">
            <a:avLst/>
          </a:prstGeom>
        </p:spPr>
      </p:pic>
      <p:pic>
        <p:nvPicPr>
          <p:cNvPr id="28" name="object 28"/>
          <p:cNvPicPr/>
          <p:nvPr/>
        </p:nvPicPr>
        <p:blipFill>
          <a:blip r:embed="rId23" cstate="print"/>
          <a:stretch>
            <a:fillRect/>
          </a:stretch>
        </p:blipFill>
        <p:spPr>
          <a:xfrm>
            <a:off x="898131" y="2162619"/>
            <a:ext cx="2207272" cy="118770"/>
          </a:xfrm>
          <a:prstGeom prst="rect">
            <a:avLst/>
          </a:prstGeom>
        </p:spPr>
      </p:pic>
      <p:pic>
        <p:nvPicPr>
          <p:cNvPr id="29" name="object 29"/>
          <p:cNvPicPr/>
          <p:nvPr/>
        </p:nvPicPr>
        <p:blipFill>
          <a:blip r:embed="rId24" cstate="print"/>
          <a:stretch>
            <a:fillRect/>
          </a:stretch>
        </p:blipFill>
        <p:spPr>
          <a:xfrm>
            <a:off x="3192170" y="2161133"/>
            <a:ext cx="3237852" cy="120256"/>
          </a:xfrm>
          <a:prstGeom prst="rect">
            <a:avLst/>
          </a:prstGeom>
        </p:spPr>
      </p:pic>
      <p:grpSp>
        <p:nvGrpSpPr>
          <p:cNvPr id="30" name="object 30"/>
          <p:cNvGrpSpPr/>
          <p:nvPr/>
        </p:nvGrpSpPr>
        <p:grpSpPr>
          <a:xfrm>
            <a:off x="6518326" y="2165692"/>
            <a:ext cx="288290" cy="111125"/>
            <a:chOff x="6518326" y="2165692"/>
            <a:chExt cx="288290" cy="111125"/>
          </a:xfrm>
        </p:grpSpPr>
        <p:pic>
          <p:nvPicPr>
            <p:cNvPr id="31" name="object 31"/>
            <p:cNvPicPr/>
            <p:nvPr/>
          </p:nvPicPr>
          <p:blipFill>
            <a:blip r:embed="rId25" cstate="print"/>
            <a:stretch>
              <a:fillRect/>
            </a:stretch>
          </p:blipFill>
          <p:spPr>
            <a:xfrm>
              <a:off x="6518326" y="2165692"/>
              <a:ext cx="103530" cy="111125"/>
            </a:xfrm>
            <a:prstGeom prst="rect">
              <a:avLst/>
            </a:prstGeom>
          </p:spPr>
        </p:pic>
        <p:pic>
          <p:nvPicPr>
            <p:cNvPr id="32" name="object 32"/>
            <p:cNvPicPr/>
            <p:nvPr/>
          </p:nvPicPr>
          <p:blipFill>
            <a:blip r:embed="rId26" cstate="print"/>
            <a:stretch>
              <a:fillRect/>
            </a:stretch>
          </p:blipFill>
          <p:spPr>
            <a:xfrm>
              <a:off x="6643141" y="2165692"/>
              <a:ext cx="162864" cy="111125"/>
            </a:xfrm>
            <a:prstGeom prst="rect">
              <a:avLst/>
            </a:prstGeom>
          </p:spPr>
        </p:pic>
      </p:grpSp>
      <p:pic>
        <p:nvPicPr>
          <p:cNvPr id="33" name="object 33"/>
          <p:cNvPicPr/>
          <p:nvPr/>
        </p:nvPicPr>
        <p:blipFill>
          <a:blip r:embed="rId27" cstate="print"/>
          <a:stretch>
            <a:fillRect/>
          </a:stretch>
        </p:blipFill>
        <p:spPr>
          <a:xfrm>
            <a:off x="895096" y="2378824"/>
            <a:ext cx="3700614" cy="118706"/>
          </a:xfrm>
          <a:prstGeom prst="rect">
            <a:avLst/>
          </a:prstGeom>
        </p:spPr>
      </p:pic>
      <p:pic>
        <p:nvPicPr>
          <p:cNvPr id="34" name="object 34"/>
          <p:cNvPicPr/>
          <p:nvPr/>
        </p:nvPicPr>
        <p:blipFill>
          <a:blip r:embed="rId28" cstate="print"/>
          <a:stretch>
            <a:fillRect/>
          </a:stretch>
        </p:blipFill>
        <p:spPr>
          <a:xfrm>
            <a:off x="4682477" y="2378824"/>
            <a:ext cx="2129637" cy="118706"/>
          </a:xfrm>
          <a:prstGeom prst="rect">
            <a:avLst/>
          </a:prstGeom>
        </p:spPr>
      </p:pic>
      <p:grpSp>
        <p:nvGrpSpPr>
          <p:cNvPr id="35" name="object 35"/>
          <p:cNvGrpSpPr/>
          <p:nvPr/>
        </p:nvGrpSpPr>
        <p:grpSpPr>
          <a:xfrm>
            <a:off x="901153" y="2594965"/>
            <a:ext cx="1423670" cy="117475"/>
            <a:chOff x="901153" y="2594965"/>
            <a:chExt cx="1423670" cy="117475"/>
          </a:xfrm>
        </p:grpSpPr>
        <p:pic>
          <p:nvPicPr>
            <p:cNvPr id="36" name="object 36"/>
            <p:cNvPicPr/>
            <p:nvPr/>
          </p:nvPicPr>
          <p:blipFill>
            <a:blip r:embed="rId29" cstate="print"/>
            <a:stretch>
              <a:fillRect/>
            </a:stretch>
          </p:blipFill>
          <p:spPr>
            <a:xfrm>
              <a:off x="901153" y="2601074"/>
              <a:ext cx="101993" cy="105016"/>
            </a:xfrm>
            <a:prstGeom prst="rect">
              <a:avLst/>
            </a:prstGeom>
          </p:spPr>
        </p:pic>
        <p:sp>
          <p:nvSpPr>
            <p:cNvPr id="37" name="object 37"/>
            <p:cNvSpPr/>
            <p:nvPr/>
          </p:nvSpPr>
          <p:spPr>
            <a:xfrm>
              <a:off x="1024483" y="2599537"/>
              <a:ext cx="109855" cy="108585"/>
            </a:xfrm>
            <a:custGeom>
              <a:avLst/>
              <a:gdLst/>
              <a:ahLst/>
              <a:cxnLst/>
              <a:rect l="l" t="t" r="r" b="b"/>
              <a:pathLst>
                <a:path w="109855" h="108585">
                  <a:moveTo>
                    <a:pt x="62407" y="28917"/>
                  </a:moveTo>
                  <a:lnTo>
                    <a:pt x="51739" y="28917"/>
                  </a:lnTo>
                  <a:lnTo>
                    <a:pt x="51739" y="0"/>
                  </a:lnTo>
                  <a:lnTo>
                    <a:pt x="62407" y="0"/>
                  </a:lnTo>
                  <a:lnTo>
                    <a:pt x="62407" y="28917"/>
                  </a:lnTo>
                  <a:close/>
                </a:path>
                <a:path w="109855" h="108585">
                  <a:moveTo>
                    <a:pt x="109588" y="39585"/>
                  </a:moveTo>
                  <a:lnTo>
                    <a:pt x="0" y="39585"/>
                  </a:lnTo>
                  <a:lnTo>
                    <a:pt x="0" y="28917"/>
                  </a:lnTo>
                  <a:lnTo>
                    <a:pt x="109588" y="28917"/>
                  </a:lnTo>
                  <a:lnTo>
                    <a:pt x="109588" y="39585"/>
                  </a:lnTo>
                  <a:close/>
                </a:path>
                <a:path w="109855" h="108585">
                  <a:moveTo>
                    <a:pt x="15227" y="108089"/>
                  </a:moveTo>
                  <a:lnTo>
                    <a:pt x="10667" y="108089"/>
                  </a:lnTo>
                  <a:lnTo>
                    <a:pt x="9143" y="103516"/>
                  </a:lnTo>
                  <a:lnTo>
                    <a:pt x="9131" y="97421"/>
                  </a:lnTo>
                  <a:lnTo>
                    <a:pt x="10667" y="97421"/>
                  </a:lnTo>
                  <a:lnTo>
                    <a:pt x="13690" y="95885"/>
                  </a:lnTo>
                  <a:lnTo>
                    <a:pt x="33137" y="87611"/>
                  </a:lnTo>
                  <a:lnTo>
                    <a:pt x="44716" y="76473"/>
                  </a:lnTo>
                  <a:lnTo>
                    <a:pt x="50295" y="62477"/>
                  </a:lnTo>
                  <a:lnTo>
                    <a:pt x="51739" y="45631"/>
                  </a:lnTo>
                  <a:lnTo>
                    <a:pt x="51739" y="39585"/>
                  </a:lnTo>
                  <a:lnTo>
                    <a:pt x="62407" y="39585"/>
                  </a:lnTo>
                  <a:lnTo>
                    <a:pt x="62407" y="45631"/>
                  </a:lnTo>
                  <a:lnTo>
                    <a:pt x="61744" y="57899"/>
                  </a:lnTo>
                  <a:lnTo>
                    <a:pt x="37276" y="97797"/>
                  </a:lnTo>
                  <a:lnTo>
                    <a:pt x="19159" y="106946"/>
                  </a:lnTo>
                  <a:lnTo>
                    <a:pt x="15227" y="108089"/>
                  </a:lnTo>
                  <a:close/>
                </a:path>
              </a:pathLst>
            </a:custGeom>
            <a:solidFill>
              <a:srgbClr val="4D4D4F"/>
            </a:solidFill>
          </p:spPr>
          <p:txBody>
            <a:bodyPr wrap="square" lIns="0" tIns="0" rIns="0" bIns="0" rtlCol="0"/>
            <a:lstStyle/>
            <a:p>
              <a:endParaRPr/>
            </a:p>
          </p:txBody>
        </p:sp>
        <p:pic>
          <p:nvPicPr>
            <p:cNvPr id="38" name="object 38"/>
            <p:cNvPicPr/>
            <p:nvPr/>
          </p:nvPicPr>
          <p:blipFill>
            <a:blip r:embed="rId30" cstate="print"/>
            <a:stretch>
              <a:fillRect/>
            </a:stretch>
          </p:blipFill>
          <p:spPr>
            <a:xfrm>
              <a:off x="1149299" y="2594965"/>
              <a:ext cx="1175194" cy="117233"/>
            </a:xfrm>
            <a:prstGeom prst="rect">
              <a:avLst/>
            </a:prstGeom>
          </p:spPr>
        </p:pic>
      </p:grpSp>
      <p:pic>
        <p:nvPicPr>
          <p:cNvPr id="39" name="object 39"/>
          <p:cNvPicPr/>
          <p:nvPr/>
        </p:nvPicPr>
        <p:blipFill>
          <a:blip r:embed="rId31" cstate="print"/>
          <a:stretch>
            <a:fillRect/>
          </a:stretch>
        </p:blipFill>
        <p:spPr>
          <a:xfrm>
            <a:off x="1019924" y="2809582"/>
            <a:ext cx="3323081" cy="118757"/>
          </a:xfrm>
          <a:prstGeom prst="rect">
            <a:avLst/>
          </a:prstGeom>
        </p:spPr>
      </p:pic>
      <p:pic>
        <p:nvPicPr>
          <p:cNvPr id="40" name="object 40"/>
          <p:cNvPicPr/>
          <p:nvPr/>
        </p:nvPicPr>
        <p:blipFill>
          <a:blip r:embed="rId32" cstate="print"/>
          <a:stretch>
            <a:fillRect/>
          </a:stretch>
        </p:blipFill>
        <p:spPr>
          <a:xfrm>
            <a:off x="4428286" y="2809582"/>
            <a:ext cx="2383828" cy="118757"/>
          </a:xfrm>
          <a:prstGeom prst="rect">
            <a:avLst/>
          </a:prstGeom>
        </p:spPr>
      </p:pic>
      <p:pic>
        <p:nvPicPr>
          <p:cNvPr id="41" name="object 41"/>
          <p:cNvPicPr/>
          <p:nvPr/>
        </p:nvPicPr>
        <p:blipFill>
          <a:blip r:embed="rId33" cstate="print"/>
          <a:stretch>
            <a:fillRect/>
          </a:stretch>
        </p:blipFill>
        <p:spPr>
          <a:xfrm>
            <a:off x="901153" y="3028797"/>
            <a:ext cx="290766" cy="111125"/>
          </a:xfrm>
          <a:prstGeom prst="rect">
            <a:avLst/>
          </a:prstGeom>
        </p:spPr>
      </p:pic>
      <p:pic>
        <p:nvPicPr>
          <p:cNvPr id="42" name="object 42"/>
          <p:cNvPicPr/>
          <p:nvPr/>
        </p:nvPicPr>
        <p:blipFill>
          <a:blip r:embed="rId34" cstate="print"/>
          <a:stretch>
            <a:fillRect/>
          </a:stretch>
        </p:blipFill>
        <p:spPr>
          <a:xfrm>
            <a:off x="1035151" y="3471760"/>
            <a:ext cx="88252" cy="89839"/>
          </a:xfrm>
          <a:prstGeom prst="rect">
            <a:avLst/>
          </a:prstGeom>
        </p:spPr>
      </p:pic>
      <p:pic>
        <p:nvPicPr>
          <p:cNvPr id="43" name="object 43"/>
          <p:cNvPicPr/>
          <p:nvPr/>
        </p:nvPicPr>
        <p:blipFill>
          <a:blip r:embed="rId35" cstate="print"/>
          <a:stretch>
            <a:fillRect/>
          </a:stretch>
        </p:blipFill>
        <p:spPr>
          <a:xfrm>
            <a:off x="1272628" y="3456584"/>
            <a:ext cx="2179840" cy="118719"/>
          </a:xfrm>
          <a:prstGeom prst="rect">
            <a:avLst/>
          </a:prstGeom>
        </p:spPr>
      </p:pic>
      <p:pic>
        <p:nvPicPr>
          <p:cNvPr id="44" name="object 44"/>
          <p:cNvPicPr/>
          <p:nvPr/>
        </p:nvPicPr>
        <p:blipFill>
          <a:blip r:embed="rId36" cstate="print"/>
          <a:stretch>
            <a:fillRect/>
          </a:stretch>
        </p:blipFill>
        <p:spPr>
          <a:xfrm>
            <a:off x="3537737" y="3456584"/>
            <a:ext cx="2059635" cy="118719"/>
          </a:xfrm>
          <a:prstGeom prst="rect">
            <a:avLst/>
          </a:prstGeom>
        </p:spPr>
      </p:pic>
      <p:pic>
        <p:nvPicPr>
          <p:cNvPr id="45" name="object 45"/>
          <p:cNvPicPr/>
          <p:nvPr/>
        </p:nvPicPr>
        <p:blipFill>
          <a:blip r:embed="rId37" cstate="print"/>
          <a:stretch>
            <a:fillRect/>
          </a:stretch>
        </p:blipFill>
        <p:spPr>
          <a:xfrm>
            <a:off x="4745425" y="7438359"/>
            <a:ext cx="1639702" cy="1461155"/>
          </a:xfrm>
          <a:prstGeom prst="rect">
            <a:avLst/>
          </a:prstGeom>
        </p:spPr>
      </p:pic>
      <p:pic>
        <p:nvPicPr>
          <p:cNvPr id="46" name="object 46"/>
          <p:cNvPicPr/>
          <p:nvPr/>
        </p:nvPicPr>
        <p:blipFill>
          <a:blip r:embed="rId38" cstate="print"/>
          <a:stretch>
            <a:fillRect/>
          </a:stretch>
        </p:blipFill>
        <p:spPr>
          <a:xfrm>
            <a:off x="3845217" y="9018879"/>
            <a:ext cx="2134247" cy="129438"/>
          </a:xfrm>
          <a:prstGeom prst="rect">
            <a:avLst/>
          </a:prstGeom>
        </p:spPr>
      </p:pic>
      <p:pic>
        <p:nvPicPr>
          <p:cNvPr id="47" name="object 47"/>
          <p:cNvPicPr/>
          <p:nvPr/>
        </p:nvPicPr>
        <p:blipFill>
          <a:blip r:embed="rId39" cstate="print"/>
          <a:stretch>
            <a:fillRect/>
          </a:stretch>
        </p:blipFill>
        <p:spPr>
          <a:xfrm>
            <a:off x="3732606" y="9230512"/>
            <a:ext cx="313588" cy="168973"/>
          </a:xfrm>
          <a:prstGeom prst="rect">
            <a:avLst/>
          </a:prstGeom>
        </p:spPr>
      </p:pic>
      <p:grpSp>
        <p:nvGrpSpPr>
          <p:cNvPr id="48" name="object 48"/>
          <p:cNvGrpSpPr/>
          <p:nvPr/>
        </p:nvGrpSpPr>
        <p:grpSpPr>
          <a:xfrm>
            <a:off x="4070553" y="9239643"/>
            <a:ext cx="681990" cy="156845"/>
            <a:chOff x="4070553" y="9239643"/>
            <a:chExt cx="681990" cy="156845"/>
          </a:xfrm>
        </p:grpSpPr>
        <p:pic>
          <p:nvPicPr>
            <p:cNvPr id="49" name="object 49"/>
            <p:cNvPicPr/>
            <p:nvPr/>
          </p:nvPicPr>
          <p:blipFill>
            <a:blip r:embed="rId40" cstate="print"/>
            <a:stretch>
              <a:fillRect/>
            </a:stretch>
          </p:blipFill>
          <p:spPr>
            <a:xfrm>
              <a:off x="4244085" y="9244215"/>
              <a:ext cx="147637" cy="152196"/>
            </a:xfrm>
            <a:prstGeom prst="rect">
              <a:avLst/>
            </a:prstGeom>
          </p:spPr>
        </p:pic>
        <p:pic>
          <p:nvPicPr>
            <p:cNvPr id="50" name="object 50"/>
            <p:cNvPicPr/>
            <p:nvPr/>
          </p:nvPicPr>
          <p:blipFill>
            <a:blip r:embed="rId41" cstate="print"/>
            <a:stretch>
              <a:fillRect/>
            </a:stretch>
          </p:blipFill>
          <p:spPr>
            <a:xfrm>
              <a:off x="4070553" y="9239643"/>
              <a:ext cx="152196" cy="156768"/>
            </a:xfrm>
            <a:prstGeom prst="rect">
              <a:avLst/>
            </a:prstGeom>
          </p:spPr>
        </p:pic>
        <p:pic>
          <p:nvPicPr>
            <p:cNvPr id="51" name="object 51"/>
            <p:cNvPicPr/>
            <p:nvPr/>
          </p:nvPicPr>
          <p:blipFill>
            <a:blip r:embed="rId42" cstate="print"/>
            <a:stretch>
              <a:fillRect/>
            </a:stretch>
          </p:blipFill>
          <p:spPr>
            <a:xfrm>
              <a:off x="4417618" y="9244215"/>
              <a:ext cx="146100" cy="152196"/>
            </a:xfrm>
            <a:prstGeom prst="rect">
              <a:avLst/>
            </a:prstGeom>
          </p:spPr>
        </p:pic>
        <p:sp>
          <p:nvSpPr>
            <p:cNvPr id="52" name="object 52"/>
            <p:cNvSpPr/>
            <p:nvPr/>
          </p:nvSpPr>
          <p:spPr>
            <a:xfrm>
              <a:off x="4588078" y="9305086"/>
              <a:ext cx="164465" cy="17145"/>
            </a:xfrm>
            <a:custGeom>
              <a:avLst/>
              <a:gdLst/>
              <a:ahLst/>
              <a:cxnLst/>
              <a:rect l="l" t="t" r="r" b="b"/>
              <a:pathLst>
                <a:path w="164464" h="17145">
                  <a:moveTo>
                    <a:pt x="164401" y="16764"/>
                  </a:moveTo>
                  <a:lnTo>
                    <a:pt x="0" y="16764"/>
                  </a:lnTo>
                  <a:lnTo>
                    <a:pt x="0" y="0"/>
                  </a:lnTo>
                  <a:lnTo>
                    <a:pt x="164401" y="0"/>
                  </a:lnTo>
                  <a:lnTo>
                    <a:pt x="164401" y="16764"/>
                  </a:lnTo>
                  <a:close/>
                </a:path>
              </a:pathLst>
            </a:custGeom>
            <a:solidFill>
              <a:srgbClr val="4D4D4F"/>
            </a:solidFill>
          </p:spPr>
          <p:txBody>
            <a:bodyPr wrap="square" lIns="0" tIns="0" rIns="0" bIns="0" rtlCol="0"/>
            <a:lstStyle/>
            <a:p>
              <a:endParaRPr/>
            </a:p>
          </p:txBody>
        </p:sp>
      </p:grpSp>
      <p:pic>
        <p:nvPicPr>
          <p:cNvPr id="53" name="object 53"/>
          <p:cNvPicPr/>
          <p:nvPr/>
        </p:nvPicPr>
        <p:blipFill>
          <a:blip r:embed="rId43" cstate="print"/>
          <a:stretch>
            <a:fillRect/>
          </a:stretch>
        </p:blipFill>
        <p:spPr>
          <a:xfrm>
            <a:off x="4859045" y="9222879"/>
            <a:ext cx="1207185" cy="182664"/>
          </a:xfrm>
          <a:prstGeom prst="rect">
            <a:avLst/>
          </a:prstGeom>
        </p:spPr>
      </p:pic>
      <p:sp>
        <p:nvSpPr>
          <p:cNvPr id="54" name="object 54"/>
          <p:cNvSpPr/>
          <p:nvPr/>
        </p:nvSpPr>
        <p:spPr>
          <a:xfrm>
            <a:off x="2831401" y="7939633"/>
            <a:ext cx="1481455" cy="315595"/>
          </a:xfrm>
          <a:custGeom>
            <a:avLst/>
            <a:gdLst/>
            <a:ahLst/>
            <a:cxnLst/>
            <a:rect l="l" t="t" r="r" b="b"/>
            <a:pathLst>
              <a:path w="1481454" h="315595">
                <a:moveTo>
                  <a:pt x="277075" y="73075"/>
                </a:moveTo>
                <a:lnTo>
                  <a:pt x="277025" y="56311"/>
                </a:lnTo>
                <a:lnTo>
                  <a:pt x="276834" y="50203"/>
                </a:lnTo>
                <a:lnTo>
                  <a:pt x="276733" y="47180"/>
                </a:lnTo>
                <a:lnTo>
                  <a:pt x="276606" y="42799"/>
                </a:lnTo>
                <a:lnTo>
                  <a:pt x="196354" y="24358"/>
                </a:lnTo>
                <a:lnTo>
                  <a:pt x="196862" y="22821"/>
                </a:lnTo>
                <a:lnTo>
                  <a:pt x="197891" y="19799"/>
                </a:lnTo>
                <a:lnTo>
                  <a:pt x="199428" y="13690"/>
                </a:lnTo>
                <a:lnTo>
                  <a:pt x="199428" y="10617"/>
                </a:lnTo>
                <a:lnTo>
                  <a:pt x="200926" y="1485"/>
                </a:lnTo>
                <a:lnTo>
                  <a:pt x="190309" y="0"/>
                </a:lnTo>
                <a:lnTo>
                  <a:pt x="176568" y="0"/>
                </a:lnTo>
                <a:lnTo>
                  <a:pt x="171996" y="4559"/>
                </a:lnTo>
                <a:lnTo>
                  <a:pt x="171996" y="6057"/>
                </a:lnTo>
                <a:lnTo>
                  <a:pt x="165950" y="22821"/>
                </a:lnTo>
                <a:lnTo>
                  <a:pt x="156819" y="22364"/>
                </a:lnTo>
                <a:lnTo>
                  <a:pt x="156819" y="48717"/>
                </a:lnTo>
                <a:lnTo>
                  <a:pt x="151599" y="60248"/>
                </a:lnTo>
                <a:lnTo>
                  <a:pt x="124815" y="101993"/>
                </a:lnTo>
                <a:lnTo>
                  <a:pt x="97434" y="126352"/>
                </a:lnTo>
                <a:lnTo>
                  <a:pt x="97243" y="123278"/>
                </a:lnTo>
                <a:lnTo>
                  <a:pt x="96545" y="111544"/>
                </a:lnTo>
                <a:lnTo>
                  <a:pt x="91528" y="102577"/>
                </a:lnTo>
                <a:lnTo>
                  <a:pt x="82219" y="97891"/>
                </a:lnTo>
                <a:lnTo>
                  <a:pt x="71539" y="96342"/>
                </a:lnTo>
                <a:lnTo>
                  <a:pt x="71539" y="126352"/>
                </a:lnTo>
                <a:lnTo>
                  <a:pt x="71539" y="130924"/>
                </a:lnTo>
                <a:lnTo>
                  <a:pt x="67043" y="225272"/>
                </a:lnTo>
                <a:lnTo>
                  <a:pt x="66979" y="229844"/>
                </a:lnTo>
                <a:lnTo>
                  <a:pt x="63944" y="232867"/>
                </a:lnTo>
                <a:lnTo>
                  <a:pt x="50253" y="232867"/>
                </a:lnTo>
                <a:lnTo>
                  <a:pt x="45694" y="231381"/>
                </a:lnTo>
                <a:lnTo>
                  <a:pt x="44157" y="229844"/>
                </a:lnTo>
                <a:lnTo>
                  <a:pt x="44157" y="225272"/>
                </a:lnTo>
                <a:lnTo>
                  <a:pt x="47409" y="156768"/>
                </a:lnTo>
                <a:lnTo>
                  <a:pt x="48641" y="130924"/>
                </a:lnTo>
                <a:lnTo>
                  <a:pt x="48717" y="126352"/>
                </a:lnTo>
                <a:lnTo>
                  <a:pt x="50253" y="123278"/>
                </a:lnTo>
                <a:lnTo>
                  <a:pt x="70053" y="123278"/>
                </a:lnTo>
                <a:lnTo>
                  <a:pt x="71539" y="126352"/>
                </a:lnTo>
                <a:lnTo>
                  <a:pt x="71539" y="96342"/>
                </a:lnTo>
                <a:lnTo>
                  <a:pt x="68516" y="95897"/>
                </a:lnTo>
                <a:lnTo>
                  <a:pt x="51752" y="95897"/>
                </a:lnTo>
                <a:lnTo>
                  <a:pt x="55410" y="84251"/>
                </a:lnTo>
                <a:lnTo>
                  <a:pt x="59359" y="70015"/>
                </a:lnTo>
                <a:lnTo>
                  <a:pt x="63309" y="53505"/>
                </a:lnTo>
                <a:lnTo>
                  <a:pt x="66979" y="34975"/>
                </a:lnTo>
                <a:lnTo>
                  <a:pt x="92875" y="36512"/>
                </a:lnTo>
                <a:lnTo>
                  <a:pt x="105524" y="36512"/>
                </a:lnTo>
                <a:lnTo>
                  <a:pt x="103543" y="50203"/>
                </a:lnTo>
                <a:lnTo>
                  <a:pt x="103543" y="68465"/>
                </a:lnTo>
                <a:lnTo>
                  <a:pt x="102006" y="74561"/>
                </a:lnTo>
                <a:lnTo>
                  <a:pt x="103543" y="82207"/>
                </a:lnTo>
                <a:lnTo>
                  <a:pt x="115697" y="82207"/>
                </a:lnTo>
                <a:lnTo>
                  <a:pt x="129387" y="83693"/>
                </a:lnTo>
                <a:lnTo>
                  <a:pt x="129387" y="70002"/>
                </a:lnTo>
                <a:lnTo>
                  <a:pt x="130924" y="56311"/>
                </a:lnTo>
                <a:lnTo>
                  <a:pt x="130924" y="51739"/>
                </a:lnTo>
                <a:lnTo>
                  <a:pt x="132461" y="47180"/>
                </a:lnTo>
                <a:lnTo>
                  <a:pt x="138518" y="48717"/>
                </a:lnTo>
                <a:lnTo>
                  <a:pt x="156819" y="48717"/>
                </a:lnTo>
                <a:lnTo>
                  <a:pt x="156819" y="22364"/>
                </a:lnTo>
                <a:lnTo>
                  <a:pt x="135483" y="21285"/>
                </a:lnTo>
                <a:lnTo>
                  <a:pt x="120421" y="21755"/>
                </a:lnTo>
                <a:lnTo>
                  <a:pt x="110934" y="26060"/>
                </a:lnTo>
                <a:lnTo>
                  <a:pt x="108102" y="31038"/>
                </a:lnTo>
                <a:lnTo>
                  <a:pt x="108216" y="21755"/>
                </a:lnTo>
                <a:lnTo>
                  <a:pt x="109588" y="9131"/>
                </a:lnTo>
                <a:lnTo>
                  <a:pt x="97434" y="7594"/>
                </a:lnTo>
                <a:lnTo>
                  <a:pt x="94361" y="7594"/>
                </a:lnTo>
                <a:lnTo>
                  <a:pt x="25895" y="4559"/>
                </a:lnTo>
                <a:lnTo>
                  <a:pt x="10668" y="4559"/>
                </a:lnTo>
                <a:lnTo>
                  <a:pt x="10668" y="18249"/>
                </a:lnTo>
                <a:lnTo>
                  <a:pt x="9131" y="22821"/>
                </a:lnTo>
                <a:lnTo>
                  <a:pt x="10668" y="31953"/>
                </a:lnTo>
                <a:lnTo>
                  <a:pt x="22821" y="33489"/>
                </a:lnTo>
                <a:lnTo>
                  <a:pt x="39585" y="33489"/>
                </a:lnTo>
                <a:lnTo>
                  <a:pt x="35331" y="54889"/>
                </a:lnTo>
                <a:lnTo>
                  <a:pt x="29502" y="76860"/>
                </a:lnTo>
                <a:lnTo>
                  <a:pt x="22237" y="97701"/>
                </a:lnTo>
                <a:lnTo>
                  <a:pt x="13690" y="115684"/>
                </a:lnTo>
                <a:lnTo>
                  <a:pt x="6413" y="128524"/>
                </a:lnTo>
                <a:lnTo>
                  <a:pt x="2286" y="136232"/>
                </a:lnTo>
                <a:lnTo>
                  <a:pt x="419" y="140512"/>
                </a:lnTo>
                <a:lnTo>
                  <a:pt x="0" y="143078"/>
                </a:lnTo>
                <a:lnTo>
                  <a:pt x="0" y="152196"/>
                </a:lnTo>
                <a:lnTo>
                  <a:pt x="7594" y="159842"/>
                </a:lnTo>
                <a:lnTo>
                  <a:pt x="16776" y="159842"/>
                </a:lnTo>
                <a:lnTo>
                  <a:pt x="18262" y="158305"/>
                </a:lnTo>
                <a:lnTo>
                  <a:pt x="19799" y="156768"/>
                </a:lnTo>
                <a:lnTo>
                  <a:pt x="16827" y="226809"/>
                </a:lnTo>
                <a:lnTo>
                  <a:pt x="16878" y="229844"/>
                </a:lnTo>
                <a:lnTo>
                  <a:pt x="17868" y="243370"/>
                </a:lnTo>
                <a:lnTo>
                  <a:pt x="22098" y="252857"/>
                </a:lnTo>
                <a:lnTo>
                  <a:pt x="30899" y="258076"/>
                </a:lnTo>
                <a:lnTo>
                  <a:pt x="45694" y="260299"/>
                </a:lnTo>
                <a:lnTo>
                  <a:pt x="60871" y="260299"/>
                </a:lnTo>
                <a:lnTo>
                  <a:pt x="75920" y="259842"/>
                </a:lnTo>
                <a:lnTo>
                  <a:pt x="85420" y="255536"/>
                </a:lnTo>
                <a:lnTo>
                  <a:pt x="90639" y="246392"/>
                </a:lnTo>
                <a:lnTo>
                  <a:pt x="92646" y="232867"/>
                </a:lnTo>
                <a:lnTo>
                  <a:pt x="92875" y="231381"/>
                </a:lnTo>
                <a:lnTo>
                  <a:pt x="97434" y="141528"/>
                </a:lnTo>
                <a:lnTo>
                  <a:pt x="97434" y="144614"/>
                </a:lnTo>
                <a:lnTo>
                  <a:pt x="100457" y="152196"/>
                </a:lnTo>
                <a:lnTo>
                  <a:pt x="112661" y="152196"/>
                </a:lnTo>
                <a:lnTo>
                  <a:pt x="114160" y="150660"/>
                </a:lnTo>
                <a:lnTo>
                  <a:pt x="120256" y="146100"/>
                </a:lnTo>
                <a:lnTo>
                  <a:pt x="115697" y="238963"/>
                </a:lnTo>
                <a:lnTo>
                  <a:pt x="117424" y="254025"/>
                </a:lnTo>
                <a:lnTo>
                  <a:pt x="122720" y="263525"/>
                </a:lnTo>
                <a:lnTo>
                  <a:pt x="131737" y="268744"/>
                </a:lnTo>
                <a:lnTo>
                  <a:pt x="144614" y="270967"/>
                </a:lnTo>
                <a:lnTo>
                  <a:pt x="258762" y="275526"/>
                </a:lnTo>
                <a:lnTo>
                  <a:pt x="274002" y="275526"/>
                </a:lnTo>
                <a:lnTo>
                  <a:pt x="274002" y="249631"/>
                </a:lnTo>
                <a:lnTo>
                  <a:pt x="260299" y="249631"/>
                </a:lnTo>
                <a:lnTo>
                  <a:pt x="213131" y="248094"/>
                </a:lnTo>
                <a:lnTo>
                  <a:pt x="213194" y="246608"/>
                </a:lnTo>
                <a:lnTo>
                  <a:pt x="214668" y="217690"/>
                </a:lnTo>
                <a:lnTo>
                  <a:pt x="251180" y="219176"/>
                </a:lnTo>
                <a:lnTo>
                  <a:pt x="258762" y="220713"/>
                </a:lnTo>
                <a:lnTo>
                  <a:pt x="264871" y="217690"/>
                </a:lnTo>
                <a:lnTo>
                  <a:pt x="264871" y="214604"/>
                </a:lnTo>
                <a:lnTo>
                  <a:pt x="264871" y="208559"/>
                </a:lnTo>
                <a:lnTo>
                  <a:pt x="266407" y="197891"/>
                </a:lnTo>
                <a:lnTo>
                  <a:pt x="255739" y="197891"/>
                </a:lnTo>
                <a:lnTo>
                  <a:pt x="252717" y="196354"/>
                </a:lnTo>
                <a:lnTo>
                  <a:pt x="214668" y="194818"/>
                </a:lnTo>
                <a:lnTo>
                  <a:pt x="214744" y="193332"/>
                </a:lnTo>
                <a:lnTo>
                  <a:pt x="216154" y="168973"/>
                </a:lnTo>
                <a:lnTo>
                  <a:pt x="254203" y="170459"/>
                </a:lnTo>
                <a:lnTo>
                  <a:pt x="260299" y="170459"/>
                </a:lnTo>
                <a:lnTo>
                  <a:pt x="267944" y="168973"/>
                </a:lnTo>
                <a:lnTo>
                  <a:pt x="267944" y="165887"/>
                </a:lnTo>
                <a:lnTo>
                  <a:pt x="267944" y="147637"/>
                </a:lnTo>
                <a:lnTo>
                  <a:pt x="255739" y="147637"/>
                </a:lnTo>
                <a:lnTo>
                  <a:pt x="217690" y="146100"/>
                </a:lnTo>
                <a:lnTo>
                  <a:pt x="217766" y="144614"/>
                </a:lnTo>
                <a:lnTo>
                  <a:pt x="219227" y="120256"/>
                </a:lnTo>
                <a:lnTo>
                  <a:pt x="261835" y="121742"/>
                </a:lnTo>
                <a:lnTo>
                  <a:pt x="269430" y="121742"/>
                </a:lnTo>
                <a:lnTo>
                  <a:pt x="275539" y="120256"/>
                </a:lnTo>
                <a:lnTo>
                  <a:pt x="275971" y="117182"/>
                </a:lnTo>
                <a:lnTo>
                  <a:pt x="277075" y="109588"/>
                </a:lnTo>
                <a:lnTo>
                  <a:pt x="277075" y="98920"/>
                </a:lnTo>
                <a:lnTo>
                  <a:pt x="266407" y="97434"/>
                </a:lnTo>
                <a:lnTo>
                  <a:pt x="263385" y="97434"/>
                </a:lnTo>
                <a:lnTo>
                  <a:pt x="222250" y="95897"/>
                </a:lnTo>
                <a:lnTo>
                  <a:pt x="223012" y="94361"/>
                </a:lnTo>
                <a:lnTo>
                  <a:pt x="225285" y="89789"/>
                </a:lnTo>
                <a:lnTo>
                  <a:pt x="231381" y="79121"/>
                </a:lnTo>
                <a:lnTo>
                  <a:pt x="231381" y="73075"/>
                </a:lnTo>
                <a:lnTo>
                  <a:pt x="232918" y="65430"/>
                </a:lnTo>
                <a:lnTo>
                  <a:pt x="222250" y="63893"/>
                </a:lnTo>
                <a:lnTo>
                  <a:pt x="219227" y="63893"/>
                </a:lnTo>
                <a:lnTo>
                  <a:pt x="213131" y="62407"/>
                </a:lnTo>
                <a:lnTo>
                  <a:pt x="208559" y="65430"/>
                </a:lnTo>
                <a:lnTo>
                  <a:pt x="205486" y="70002"/>
                </a:lnTo>
                <a:lnTo>
                  <a:pt x="199974" y="81622"/>
                </a:lnTo>
                <a:lnTo>
                  <a:pt x="196291" y="89065"/>
                </a:lnTo>
                <a:lnTo>
                  <a:pt x="193332" y="94361"/>
                </a:lnTo>
                <a:lnTo>
                  <a:pt x="191795" y="94284"/>
                </a:lnTo>
                <a:lnTo>
                  <a:pt x="191795" y="118719"/>
                </a:lnTo>
                <a:lnTo>
                  <a:pt x="190309" y="144614"/>
                </a:lnTo>
                <a:lnTo>
                  <a:pt x="188772" y="144564"/>
                </a:lnTo>
                <a:lnTo>
                  <a:pt x="188772" y="167436"/>
                </a:lnTo>
                <a:lnTo>
                  <a:pt x="187236" y="193332"/>
                </a:lnTo>
                <a:lnTo>
                  <a:pt x="187236" y="216154"/>
                </a:lnTo>
                <a:lnTo>
                  <a:pt x="185737" y="246608"/>
                </a:lnTo>
                <a:lnTo>
                  <a:pt x="153746" y="245071"/>
                </a:lnTo>
                <a:lnTo>
                  <a:pt x="147637" y="245071"/>
                </a:lnTo>
                <a:lnTo>
                  <a:pt x="144614" y="242049"/>
                </a:lnTo>
                <a:lnTo>
                  <a:pt x="144614" y="235940"/>
                </a:lnTo>
                <a:lnTo>
                  <a:pt x="146151" y="214604"/>
                </a:lnTo>
                <a:lnTo>
                  <a:pt x="187236" y="216154"/>
                </a:lnTo>
                <a:lnTo>
                  <a:pt x="187236" y="193332"/>
                </a:lnTo>
                <a:lnTo>
                  <a:pt x="147637" y="191795"/>
                </a:lnTo>
                <a:lnTo>
                  <a:pt x="149174" y="165887"/>
                </a:lnTo>
                <a:lnTo>
                  <a:pt x="188772" y="167436"/>
                </a:lnTo>
                <a:lnTo>
                  <a:pt x="188772" y="144564"/>
                </a:lnTo>
                <a:lnTo>
                  <a:pt x="149174" y="143078"/>
                </a:lnTo>
                <a:lnTo>
                  <a:pt x="149301" y="141528"/>
                </a:lnTo>
                <a:lnTo>
                  <a:pt x="150571" y="126352"/>
                </a:lnTo>
                <a:lnTo>
                  <a:pt x="150710" y="124815"/>
                </a:lnTo>
                <a:lnTo>
                  <a:pt x="150710" y="120256"/>
                </a:lnTo>
                <a:lnTo>
                  <a:pt x="153746" y="117182"/>
                </a:lnTo>
                <a:lnTo>
                  <a:pt x="158305" y="117182"/>
                </a:lnTo>
                <a:lnTo>
                  <a:pt x="191795" y="118719"/>
                </a:lnTo>
                <a:lnTo>
                  <a:pt x="191795" y="94284"/>
                </a:lnTo>
                <a:lnTo>
                  <a:pt x="165950" y="92824"/>
                </a:lnTo>
                <a:lnTo>
                  <a:pt x="170129" y="85318"/>
                </a:lnTo>
                <a:lnTo>
                  <a:pt x="175450" y="76098"/>
                </a:lnTo>
                <a:lnTo>
                  <a:pt x="181343" y="64592"/>
                </a:lnTo>
                <a:lnTo>
                  <a:pt x="187236" y="50203"/>
                </a:lnTo>
                <a:lnTo>
                  <a:pt x="240512" y="53276"/>
                </a:lnTo>
                <a:lnTo>
                  <a:pt x="246608" y="53276"/>
                </a:lnTo>
                <a:lnTo>
                  <a:pt x="248145" y="56311"/>
                </a:lnTo>
                <a:lnTo>
                  <a:pt x="248145" y="74561"/>
                </a:lnTo>
                <a:lnTo>
                  <a:pt x="246608" y="85229"/>
                </a:lnTo>
                <a:lnTo>
                  <a:pt x="255739" y="86766"/>
                </a:lnTo>
                <a:lnTo>
                  <a:pt x="275539" y="86766"/>
                </a:lnTo>
                <a:lnTo>
                  <a:pt x="275539" y="79121"/>
                </a:lnTo>
                <a:lnTo>
                  <a:pt x="277075" y="73075"/>
                </a:lnTo>
                <a:close/>
              </a:path>
              <a:path w="1481454" h="315595">
                <a:moveTo>
                  <a:pt x="493217" y="167436"/>
                </a:moveTo>
                <a:lnTo>
                  <a:pt x="492213" y="133591"/>
                </a:lnTo>
                <a:lnTo>
                  <a:pt x="484073" y="112610"/>
                </a:lnTo>
                <a:lnTo>
                  <a:pt x="481799" y="106743"/>
                </a:lnTo>
                <a:lnTo>
                  <a:pt x="457682" y="89306"/>
                </a:lnTo>
                <a:lnTo>
                  <a:pt x="415582" y="83693"/>
                </a:lnTo>
                <a:lnTo>
                  <a:pt x="420052" y="68351"/>
                </a:lnTo>
                <a:lnTo>
                  <a:pt x="423938" y="53441"/>
                </a:lnTo>
                <a:lnTo>
                  <a:pt x="426681" y="41109"/>
                </a:lnTo>
                <a:lnTo>
                  <a:pt x="427736" y="33489"/>
                </a:lnTo>
                <a:lnTo>
                  <a:pt x="427736" y="25844"/>
                </a:lnTo>
                <a:lnTo>
                  <a:pt x="423176" y="19799"/>
                </a:lnTo>
                <a:lnTo>
                  <a:pt x="398818" y="19799"/>
                </a:lnTo>
                <a:lnTo>
                  <a:pt x="395782" y="31953"/>
                </a:lnTo>
                <a:lnTo>
                  <a:pt x="393446" y="42418"/>
                </a:lnTo>
                <a:lnTo>
                  <a:pt x="385940" y="74777"/>
                </a:lnTo>
                <a:lnTo>
                  <a:pt x="383628" y="85229"/>
                </a:lnTo>
                <a:lnTo>
                  <a:pt x="328815" y="89789"/>
                </a:lnTo>
                <a:lnTo>
                  <a:pt x="318147" y="89789"/>
                </a:lnTo>
                <a:lnTo>
                  <a:pt x="309016" y="91325"/>
                </a:lnTo>
                <a:lnTo>
                  <a:pt x="309016" y="112610"/>
                </a:lnTo>
                <a:lnTo>
                  <a:pt x="313588" y="120256"/>
                </a:lnTo>
                <a:lnTo>
                  <a:pt x="321221" y="120256"/>
                </a:lnTo>
                <a:lnTo>
                  <a:pt x="330174" y="119545"/>
                </a:lnTo>
                <a:lnTo>
                  <a:pt x="362940" y="116408"/>
                </a:lnTo>
                <a:lnTo>
                  <a:pt x="374510" y="115684"/>
                </a:lnTo>
                <a:lnTo>
                  <a:pt x="350875" y="178092"/>
                </a:lnTo>
                <a:lnTo>
                  <a:pt x="322707" y="231381"/>
                </a:lnTo>
                <a:lnTo>
                  <a:pt x="312051" y="248094"/>
                </a:lnTo>
                <a:lnTo>
                  <a:pt x="312051" y="251167"/>
                </a:lnTo>
                <a:lnTo>
                  <a:pt x="312966" y="258267"/>
                </a:lnTo>
                <a:lnTo>
                  <a:pt x="317017" y="263512"/>
                </a:lnTo>
                <a:lnTo>
                  <a:pt x="322770" y="266776"/>
                </a:lnTo>
                <a:lnTo>
                  <a:pt x="328815" y="267893"/>
                </a:lnTo>
                <a:lnTo>
                  <a:pt x="334721" y="266687"/>
                </a:lnTo>
                <a:lnTo>
                  <a:pt x="363626" y="222465"/>
                </a:lnTo>
                <a:lnTo>
                  <a:pt x="391020" y="158369"/>
                </a:lnTo>
                <a:lnTo>
                  <a:pt x="405409" y="115684"/>
                </a:lnTo>
                <a:lnTo>
                  <a:pt x="406450" y="112610"/>
                </a:lnTo>
                <a:lnTo>
                  <a:pt x="426237" y="112610"/>
                </a:lnTo>
                <a:lnTo>
                  <a:pt x="446697" y="117309"/>
                </a:lnTo>
                <a:lnTo>
                  <a:pt x="457454" y="128435"/>
                </a:lnTo>
                <a:lnTo>
                  <a:pt x="461264" y="144589"/>
                </a:lnTo>
                <a:lnTo>
                  <a:pt x="461276" y="165887"/>
                </a:lnTo>
                <a:lnTo>
                  <a:pt x="456133" y="209270"/>
                </a:lnTo>
                <a:lnTo>
                  <a:pt x="446582" y="231952"/>
                </a:lnTo>
                <a:lnTo>
                  <a:pt x="434479" y="240652"/>
                </a:lnTo>
                <a:lnTo>
                  <a:pt x="421678" y="242049"/>
                </a:lnTo>
                <a:lnTo>
                  <a:pt x="417118" y="242049"/>
                </a:lnTo>
                <a:lnTo>
                  <a:pt x="404914" y="238963"/>
                </a:lnTo>
                <a:lnTo>
                  <a:pt x="400354" y="238963"/>
                </a:lnTo>
                <a:lnTo>
                  <a:pt x="392760" y="237477"/>
                </a:lnTo>
                <a:lnTo>
                  <a:pt x="386664" y="243535"/>
                </a:lnTo>
                <a:lnTo>
                  <a:pt x="386664" y="254203"/>
                </a:lnTo>
                <a:lnTo>
                  <a:pt x="387858" y="262229"/>
                </a:lnTo>
                <a:lnTo>
                  <a:pt x="394068" y="268097"/>
                </a:lnTo>
                <a:lnTo>
                  <a:pt x="405688" y="271970"/>
                </a:lnTo>
                <a:lnTo>
                  <a:pt x="423176" y="273989"/>
                </a:lnTo>
                <a:lnTo>
                  <a:pt x="448246" y="271919"/>
                </a:lnTo>
                <a:lnTo>
                  <a:pt x="469607" y="258406"/>
                </a:lnTo>
                <a:lnTo>
                  <a:pt x="477532" y="242049"/>
                </a:lnTo>
                <a:lnTo>
                  <a:pt x="485267" y="226060"/>
                </a:lnTo>
                <a:lnTo>
                  <a:pt x="493217" y="167436"/>
                </a:lnTo>
                <a:close/>
              </a:path>
              <a:path w="1481454" h="315595">
                <a:moveTo>
                  <a:pt x="563219" y="179590"/>
                </a:moveTo>
                <a:lnTo>
                  <a:pt x="550379" y="120523"/>
                </a:lnTo>
                <a:lnTo>
                  <a:pt x="531723" y="82486"/>
                </a:lnTo>
                <a:lnTo>
                  <a:pt x="506907" y="59334"/>
                </a:lnTo>
                <a:lnTo>
                  <a:pt x="497789" y="59334"/>
                </a:lnTo>
                <a:lnTo>
                  <a:pt x="490194" y="65430"/>
                </a:lnTo>
                <a:lnTo>
                  <a:pt x="490194" y="76098"/>
                </a:lnTo>
                <a:lnTo>
                  <a:pt x="491680" y="79121"/>
                </a:lnTo>
                <a:lnTo>
                  <a:pt x="499325" y="89789"/>
                </a:lnTo>
                <a:lnTo>
                  <a:pt x="511987" y="112280"/>
                </a:lnTo>
                <a:lnTo>
                  <a:pt x="520814" y="134899"/>
                </a:lnTo>
                <a:lnTo>
                  <a:pt x="526478" y="155524"/>
                </a:lnTo>
                <a:lnTo>
                  <a:pt x="529729" y="171996"/>
                </a:lnTo>
                <a:lnTo>
                  <a:pt x="531037" y="183273"/>
                </a:lnTo>
                <a:lnTo>
                  <a:pt x="533349" y="190246"/>
                </a:lnTo>
                <a:lnTo>
                  <a:pt x="537654" y="193827"/>
                </a:lnTo>
                <a:lnTo>
                  <a:pt x="544957" y="194818"/>
                </a:lnTo>
                <a:lnTo>
                  <a:pt x="555625" y="194818"/>
                </a:lnTo>
                <a:lnTo>
                  <a:pt x="563206" y="190258"/>
                </a:lnTo>
                <a:lnTo>
                  <a:pt x="563219" y="179590"/>
                </a:lnTo>
                <a:close/>
              </a:path>
              <a:path w="1481454" h="315595">
                <a:moveTo>
                  <a:pt x="852487" y="187223"/>
                </a:moveTo>
                <a:lnTo>
                  <a:pt x="847483" y="148348"/>
                </a:lnTo>
                <a:lnTo>
                  <a:pt x="829640" y="117030"/>
                </a:lnTo>
                <a:lnTo>
                  <a:pt x="822261" y="111125"/>
                </a:lnTo>
                <a:lnTo>
                  <a:pt x="820343" y="109588"/>
                </a:lnTo>
                <a:lnTo>
                  <a:pt x="803211" y="95897"/>
                </a:lnTo>
                <a:lnTo>
                  <a:pt x="801522" y="94551"/>
                </a:lnTo>
                <a:lnTo>
                  <a:pt x="765721" y="82207"/>
                </a:lnTo>
                <a:lnTo>
                  <a:pt x="768184" y="72923"/>
                </a:lnTo>
                <a:lnTo>
                  <a:pt x="770648" y="63919"/>
                </a:lnTo>
                <a:lnTo>
                  <a:pt x="772553" y="56070"/>
                </a:lnTo>
                <a:lnTo>
                  <a:pt x="773315" y="50203"/>
                </a:lnTo>
                <a:lnTo>
                  <a:pt x="773315" y="38049"/>
                </a:lnTo>
                <a:lnTo>
                  <a:pt x="762647" y="34975"/>
                </a:lnTo>
                <a:lnTo>
                  <a:pt x="750493" y="34975"/>
                </a:lnTo>
                <a:lnTo>
                  <a:pt x="735126" y="72199"/>
                </a:lnTo>
                <a:lnTo>
                  <a:pt x="733729" y="79121"/>
                </a:lnTo>
                <a:lnTo>
                  <a:pt x="726135" y="79425"/>
                </a:lnTo>
                <a:lnTo>
                  <a:pt x="726135" y="109588"/>
                </a:lnTo>
                <a:lnTo>
                  <a:pt x="716838" y="136664"/>
                </a:lnTo>
                <a:lnTo>
                  <a:pt x="707847" y="158305"/>
                </a:lnTo>
                <a:lnTo>
                  <a:pt x="699985" y="174244"/>
                </a:lnTo>
                <a:lnTo>
                  <a:pt x="694143" y="184200"/>
                </a:lnTo>
                <a:lnTo>
                  <a:pt x="687425" y="168287"/>
                </a:lnTo>
                <a:lnTo>
                  <a:pt x="682548" y="155067"/>
                </a:lnTo>
                <a:lnTo>
                  <a:pt x="679424" y="144614"/>
                </a:lnTo>
                <a:lnTo>
                  <a:pt x="678510" y="141579"/>
                </a:lnTo>
                <a:lnTo>
                  <a:pt x="674344" y="124815"/>
                </a:lnTo>
                <a:lnTo>
                  <a:pt x="674344" y="213118"/>
                </a:lnTo>
                <a:lnTo>
                  <a:pt x="668223" y="219468"/>
                </a:lnTo>
                <a:lnTo>
                  <a:pt x="659523" y="227380"/>
                </a:lnTo>
                <a:lnTo>
                  <a:pt x="649097" y="233883"/>
                </a:lnTo>
                <a:lnTo>
                  <a:pt x="637832" y="235940"/>
                </a:lnTo>
                <a:lnTo>
                  <a:pt x="628777" y="232257"/>
                </a:lnTo>
                <a:lnTo>
                  <a:pt x="623735" y="223583"/>
                </a:lnTo>
                <a:lnTo>
                  <a:pt x="621538" y="213474"/>
                </a:lnTo>
                <a:lnTo>
                  <a:pt x="621068" y="205486"/>
                </a:lnTo>
                <a:lnTo>
                  <a:pt x="623214" y="191922"/>
                </a:lnTo>
                <a:lnTo>
                  <a:pt x="627926" y="176758"/>
                </a:lnTo>
                <a:lnTo>
                  <a:pt x="636066" y="160756"/>
                </a:lnTo>
                <a:lnTo>
                  <a:pt x="648500" y="144614"/>
                </a:lnTo>
                <a:lnTo>
                  <a:pt x="651878" y="156171"/>
                </a:lnTo>
                <a:lnTo>
                  <a:pt x="657415" y="172008"/>
                </a:lnTo>
                <a:lnTo>
                  <a:pt x="664946" y="191287"/>
                </a:lnTo>
                <a:lnTo>
                  <a:pt x="674344" y="213118"/>
                </a:lnTo>
                <a:lnTo>
                  <a:pt x="674344" y="124815"/>
                </a:lnTo>
                <a:lnTo>
                  <a:pt x="682663" y="120738"/>
                </a:lnTo>
                <a:lnTo>
                  <a:pt x="693966" y="116078"/>
                </a:lnTo>
                <a:lnTo>
                  <a:pt x="708406" y="111975"/>
                </a:lnTo>
                <a:lnTo>
                  <a:pt x="726135" y="109588"/>
                </a:lnTo>
                <a:lnTo>
                  <a:pt x="726135" y="79425"/>
                </a:lnTo>
                <a:lnTo>
                  <a:pt x="721550" y="79603"/>
                </a:lnTo>
                <a:lnTo>
                  <a:pt x="705954" y="81800"/>
                </a:lnTo>
                <a:lnTo>
                  <a:pt x="687489" y="86855"/>
                </a:lnTo>
                <a:lnTo>
                  <a:pt x="666750" y="95897"/>
                </a:lnTo>
                <a:lnTo>
                  <a:pt x="666013" y="88468"/>
                </a:lnTo>
                <a:lnTo>
                  <a:pt x="664273" y="77622"/>
                </a:lnTo>
                <a:lnTo>
                  <a:pt x="662254" y="66763"/>
                </a:lnTo>
                <a:lnTo>
                  <a:pt x="660654" y="59334"/>
                </a:lnTo>
                <a:lnTo>
                  <a:pt x="660654" y="51739"/>
                </a:lnTo>
                <a:lnTo>
                  <a:pt x="656082" y="48717"/>
                </a:lnTo>
                <a:lnTo>
                  <a:pt x="648500" y="47180"/>
                </a:lnTo>
                <a:lnTo>
                  <a:pt x="639368" y="47180"/>
                </a:lnTo>
                <a:lnTo>
                  <a:pt x="630237" y="51739"/>
                </a:lnTo>
                <a:lnTo>
                  <a:pt x="630339" y="63550"/>
                </a:lnTo>
                <a:lnTo>
                  <a:pt x="636638" y="101574"/>
                </a:lnTo>
                <a:lnTo>
                  <a:pt x="639368" y="112610"/>
                </a:lnTo>
                <a:lnTo>
                  <a:pt x="616140" y="137617"/>
                </a:lnTo>
                <a:lnTo>
                  <a:pt x="602056" y="162877"/>
                </a:lnTo>
                <a:lnTo>
                  <a:pt x="594804" y="185851"/>
                </a:lnTo>
                <a:lnTo>
                  <a:pt x="592137" y="203949"/>
                </a:lnTo>
                <a:lnTo>
                  <a:pt x="595147" y="232333"/>
                </a:lnTo>
                <a:lnTo>
                  <a:pt x="604723" y="251739"/>
                </a:lnTo>
                <a:lnTo>
                  <a:pt x="618274" y="262864"/>
                </a:lnTo>
                <a:lnTo>
                  <a:pt x="633272" y="266407"/>
                </a:lnTo>
                <a:lnTo>
                  <a:pt x="649173" y="265010"/>
                </a:lnTo>
                <a:lnTo>
                  <a:pt x="671715" y="254914"/>
                </a:lnTo>
                <a:lnTo>
                  <a:pt x="692340" y="235940"/>
                </a:lnTo>
                <a:lnTo>
                  <a:pt x="698804" y="229997"/>
                </a:lnTo>
                <a:lnTo>
                  <a:pt x="728230" y="184200"/>
                </a:lnTo>
                <a:lnTo>
                  <a:pt x="758088" y="111125"/>
                </a:lnTo>
                <a:lnTo>
                  <a:pt x="787717" y="122339"/>
                </a:lnTo>
                <a:lnTo>
                  <a:pt x="806792" y="140246"/>
                </a:lnTo>
                <a:lnTo>
                  <a:pt x="816749" y="161874"/>
                </a:lnTo>
                <a:lnTo>
                  <a:pt x="819010" y="184200"/>
                </a:lnTo>
                <a:lnTo>
                  <a:pt x="807466" y="222211"/>
                </a:lnTo>
                <a:lnTo>
                  <a:pt x="783971" y="245084"/>
                </a:lnTo>
                <a:lnTo>
                  <a:pt x="758177" y="256540"/>
                </a:lnTo>
                <a:lnTo>
                  <a:pt x="739825" y="260299"/>
                </a:lnTo>
                <a:lnTo>
                  <a:pt x="726135" y="263321"/>
                </a:lnTo>
                <a:lnTo>
                  <a:pt x="721575" y="264858"/>
                </a:lnTo>
                <a:lnTo>
                  <a:pt x="721575" y="275526"/>
                </a:lnTo>
                <a:lnTo>
                  <a:pt x="720039" y="283121"/>
                </a:lnTo>
                <a:lnTo>
                  <a:pt x="724598" y="292252"/>
                </a:lnTo>
                <a:lnTo>
                  <a:pt x="736803" y="292252"/>
                </a:lnTo>
                <a:lnTo>
                  <a:pt x="756158" y="289547"/>
                </a:lnTo>
                <a:lnTo>
                  <a:pt x="794639" y="276275"/>
                </a:lnTo>
                <a:lnTo>
                  <a:pt x="833120" y="244741"/>
                </a:lnTo>
                <a:lnTo>
                  <a:pt x="852487" y="187223"/>
                </a:lnTo>
                <a:close/>
              </a:path>
              <a:path w="1481454" h="315595">
                <a:moveTo>
                  <a:pt x="1128026" y="263321"/>
                </a:moveTo>
                <a:lnTo>
                  <a:pt x="1097813" y="234403"/>
                </a:lnTo>
                <a:lnTo>
                  <a:pt x="1047762" y="211340"/>
                </a:lnTo>
                <a:lnTo>
                  <a:pt x="1024483" y="203949"/>
                </a:lnTo>
                <a:lnTo>
                  <a:pt x="1024826" y="196354"/>
                </a:lnTo>
                <a:lnTo>
                  <a:pt x="1027518" y="138506"/>
                </a:lnTo>
                <a:lnTo>
                  <a:pt x="1046556" y="138252"/>
                </a:lnTo>
                <a:lnTo>
                  <a:pt x="1064437" y="137553"/>
                </a:lnTo>
                <a:lnTo>
                  <a:pt x="1080604" y="136588"/>
                </a:lnTo>
                <a:lnTo>
                  <a:pt x="1094486" y="135483"/>
                </a:lnTo>
                <a:lnTo>
                  <a:pt x="1106690" y="135483"/>
                </a:lnTo>
                <a:lnTo>
                  <a:pt x="1115822" y="133946"/>
                </a:lnTo>
                <a:lnTo>
                  <a:pt x="1115822" y="115684"/>
                </a:lnTo>
                <a:lnTo>
                  <a:pt x="1114666" y="106565"/>
                </a:lnTo>
                <a:lnTo>
                  <a:pt x="1114285" y="103479"/>
                </a:lnTo>
                <a:lnTo>
                  <a:pt x="1102131" y="103479"/>
                </a:lnTo>
                <a:lnTo>
                  <a:pt x="1095844" y="103962"/>
                </a:lnTo>
                <a:lnTo>
                  <a:pt x="1076439" y="106095"/>
                </a:lnTo>
                <a:lnTo>
                  <a:pt x="1070178" y="106565"/>
                </a:lnTo>
                <a:lnTo>
                  <a:pt x="1029055" y="106565"/>
                </a:lnTo>
                <a:lnTo>
                  <a:pt x="1030592" y="62407"/>
                </a:lnTo>
                <a:lnTo>
                  <a:pt x="1030592" y="56311"/>
                </a:lnTo>
                <a:lnTo>
                  <a:pt x="1029055" y="45643"/>
                </a:lnTo>
                <a:lnTo>
                  <a:pt x="1013815" y="44157"/>
                </a:lnTo>
                <a:lnTo>
                  <a:pt x="997102" y="44157"/>
                </a:lnTo>
                <a:lnTo>
                  <a:pt x="997038" y="62407"/>
                </a:lnTo>
                <a:lnTo>
                  <a:pt x="992543" y="196354"/>
                </a:lnTo>
                <a:lnTo>
                  <a:pt x="992492" y="226809"/>
                </a:lnTo>
                <a:lnTo>
                  <a:pt x="992416" y="228384"/>
                </a:lnTo>
                <a:lnTo>
                  <a:pt x="990854" y="247624"/>
                </a:lnTo>
                <a:lnTo>
                  <a:pt x="986040" y="262013"/>
                </a:lnTo>
                <a:lnTo>
                  <a:pt x="974940" y="269836"/>
                </a:lnTo>
                <a:lnTo>
                  <a:pt x="954443" y="270967"/>
                </a:lnTo>
                <a:lnTo>
                  <a:pt x="941997" y="269709"/>
                </a:lnTo>
                <a:lnTo>
                  <a:pt x="927989" y="265442"/>
                </a:lnTo>
                <a:lnTo>
                  <a:pt x="916546" y="257467"/>
                </a:lnTo>
                <a:lnTo>
                  <a:pt x="911821" y="245071"/>
                </a:lnTo>
                <a:lnTo>
                  <a:pt x="916254" y="234226"/>
                </a:lnTo>
                <a:lnTo>
                  <a:pt x="926655" y="226809"/>
                </a:lnTo>
                <a:lnTo>
                  <a:pt x="942238" y="222821"/>
                </a:lnTo>
                <a:lnTo>
                  <a:pt x="962075" y="222250"/>
                </a:lnTo>
                <a:lnTo>
                  <a:pt x="971740" y="222758"/>
                </a:lnTo>
                <a:lnTo>
                  <a:pt x="980147" y="223964"/>
                </a:lnTo>
                <a:lnTo>
                  <a:pt x="987120" y="225450"/>
                </a:lnTo>
                <a:lnTo>
                  <a:pt x="992492" y="226809"/>
                </a:lnTo>
                <a:lnTo>
                  <a:pt x="992492" y="196354"/>
                </a:lnTo>
                <a:lnTo>
                  <a:pt x="986548" y="195237"/>
                </a:lnTo>
                <a:lnTo>
                  <a:pt x="980147" y="194271"/>
                </a:lnTo>
                <a:lnTo>
                  <a:pt x="973455" y="193598"/>
                </a:lnTo>
                <a:lnTo>
                  <a:pt x="966647" y="193332"/>
                </a:lnTo>
                <a:lnTo>
                  <a:pt x="934491" y="195376"/>
                </a:lnTo>
                <a:lnTo>
                  <a:pt x="908215" y="203987"/>
                </a:lnTo>
                <a:lnTo>
                  <a:pt x="890206" y="219456"/>
                </a:lnTo>
                <a:lnTo>
                  <a:pt x="882904" y="242049"/>
                </a:lnTo>
                <a:lnTo>
                  <a:pt x="887628" y="265442"/>
                </a:lnTo>
                <a:lnTo>
                  <a:pt x="887691" y="265684"/>
                </a:lnTo>
                <a:lnTo>
                  <a:pt x="902703" y="283692"/>
                </a:lnTo>
                <a:lnTo>
                  <a:pt x="925715" y="295744"/>
                </a:lnTo>
                <a:lnTo>
                  <a:pt x="954443" y="301371"/>
                </a:lnTo>
                <a:lnTo>
                  <a:pt x="994067" y="296062"/>
                </a:lnTo>
                <a:lnTo>
                  <a:pt x="1014564" y="279323"/>
                </a:lnTo>
                <a:lnTo>
                  <a:pt x="1017524" y="270967"/>
                </a:lnTo>
                <a:lnTo>
                  <a:pt x="1022515" y="256857"/>
                </a:lnTo>
                <a:lnTo>
                  <a:pt x="1024483" y="234403"/>
                </a:lnTo>
                <a:lnTo>
                  <a:pt x="1048956" y="244652"/>
                </a:lnTo>
                <a:lnTo>
                  <a:pt x="1070711" y="255739"/>
                </a:lnTo>
                <a:lnTo>
                  <a:pt x="1087577" y="265645"/>
                </a:lnTo>
                <a:lnTo>
                  <a:pt x="1097559" y="272453"/>
                </a:lnTo>
                <a:lnTo>
                  <a:pt x="1105154" y="278561"/>
                </a:lnTo>
                <a:lnTo>
                  <a:pt x="1108227" y="280098"/>
                </a:lnTo>
                <a:lnTo>
                  <a:pt x="1120381" y="280098"/>
                </a:lnTo>
                <a:lnTo>
                  <a:pt x="1128026" y="272453"/>
                </a:lnTo>
                <a:lnTo>
                  <a:pt x="1128026" y="263321"/>
                </a:lnTo>
                <a:close/>
              </a:path>
              <a:path w="1481454" h="315595">
                <a:moveTo>
                  <a:pt x="1348740" y="92824"/>
                </a:moveTo>
                <a:lnTo>
                  <a:pt x="1345704" y="86766"/>
                </a:lnTo>
                <a:lnTo>
                  <a:pt x="1331963" y="85229"/>
                </a:lnTo>
                <a:lnTo>
                  <a:pt x="1312608" y="81508"/>
                </a:lnTo>
                <a:lnTo>
                  <a:pt x="1293545" y="77050"/>
                </a:lnTo>
                <a:lnTo>
                  <a:pt x="1275041" y="71742"/>
                </a:lnTo>
                <a:lnTo>
                  <a:pt x="1257401" y="65430"/>
                </a:lnTo>
                <a:lnTo>
                  <a:pt x="1254328" y="63893"/>
                </a:lnTo>
                <a:lnTo>
                  <a:pt x="1237615" y="59334"/>
                </a:lnTo>
                <a:lnTo>
                  <a:pt x="1234579" y="59334"/>
                </a:lnTo>
                <a:lnTo>
                  <a:pt x="1228305" y="59829"/>
                </a:lnTo>
                <a:lnTo>
                  <a:pt x="1223327" y="63169"/>
                </a:lnTo>
                <a:lnTo>
                  <a:pt x="1219784" y="68770"/>
                </a:lnTo>
                <a:lnTo>
                  <a:pt x="1217815" y="76098"/>
                </a:lnTo>
                <a:lnTo>
                  <a:pt x="1219263" y="82816"/>
                </a:lnTo>
                <a:lnTo>
                  <a:pt x="1274622" y="104152"/>
                </a:lnTo>
                <a:lnTo>
                  <a:pt x="1322438" y="115138"/>
                </a:lnTo>
                <a:lnTo>
                  <a:pt x="1333500" y="117182"/>
                </a:lnTo>
                <a:lnTo>
                  <a:pt x="1344168" y="117182"/>
                </a:lnTo>
                <a:lnTo>
                  <a:pt x="1348740" y="111125"/>
                </a:lnTo>
                <a:lnTo>
                  <a:pt x="1348740" y="92824"/>
                </a:lnTo>
                <a:close/>
              </a:path>
              <a:path w="1481454" h="315595">
                <a:moveTo>
                  <a:pt x="1389811" y="208559"/>
                </a:moveTo>
                <a:lnTo>
                  <a:pt x="1375905" y="159842"/>
                </a:lnTo>
                <a:lnTo>
                  <a:pt x="1307604" y="127838"/>
                </a:lnTo>
                <a:lnTo>
                  <a:pt x="1294688" y="128041"/>
                </a:lnTo>
                <a:lnTo>
                  <a:pt x="1246619" y="132994"/>
                </a:lnTo>
                <a:lnTo>
                  <a:pt x="1207147" y="140042"/>
                </a:lnTo>
                <a:lnTo>
                  <a:pt x="1165415" y="153936"/>
                </a:lnTo>
                <a:lnTo>
                  <a:pt x="1163002" y="161328"/>
                </a:lnTo>
                <a:lnTo>
                  <a:pt x="1163002" y="168973"/>
                </a:lnTo>
                <a:lnTo>
                  <a:pt x="1201991" y="175107"/>
                </a:lnTo>
                <a:lnTo>
                  <a:pt x="1208684" y="173532"/>
                </a:lnTo>
                <a:lnTo>
                  <a:pt x="1230972" y="168617"/>
                </a:lnTo>
                <a:lnTo>
                  <a:pt x="1256817" y="163830"/>
                </a:lnTo>
                <a:lnTo>
                  <a:pt x="1282954" y="160477"/>
                </a:lnTo>
                <a:lnTo>
                  <a:pt x="1306118" y="159842"/>
                </a:lnTo>
                <a:lnTo>
                  <a:pt x="1326375" y="162915"/>
                </a:lnTo>
                <a:lnTo>
                  <a:pt x="1342631" y="170865"/>
                </a:lnTo>
                <a:lnTo>
                  <a:pt x="1353185" y="185089"/>
                </a:lnTo>
                <a:lnTo>
                  <a:pt x="1356321" y="207022"/>
                </a:lnTo>
                <a:lnTo>
                  <a:pt x="1344701" y="240093"/>
                </a:lnTo>
                <a:lnTo>
                  <a:pt x="1316951" y="263906"/>
                </a:lnTo>
                <a:lnTo>
                  <a:pt x="1276921" y="278295"/>
                </a:lnTo>
                <a:lnTo>
                  <a:pt x="1228483" y="283121"/>
                </a:lnTo>
                <a:lnTo>
                  <a:pt x="1216279" y="283121"/>
                </a:lnTo>
                <a:lnTo>
                  <a:pt x="1208684" y="284657"/>
                </a:lnTo>
                <a:lnTo>
                  <a:pt x="1207147" y="296811"/>
                </a:lnTo>
                <a:lnTo>
                  <a:pt x="1208290" y="304609"/>
                </a:lnTo>
                <a:lnTo>
                  <a:pt x="1211719" y="309968"/>
                </a:lnTo>
                <a:lnTo>
                  <a:pt x="1217422" y="313309"/>
                </a:lnTo>
                <a:lnTo>
                  <a:pt x="1225410" y="315074"/>
                </a:lnTo>
                <a:lnTo>
                  <a:pt x="1259611" y="313359"/>
                </a:lnTo>
                <a:lnTo>
                  <a:pt x="1301699" y="304558"/>
                </a:lnTo>
                <a:lnTo>
                  <a:pt x="1343126" y="285953"/>
                </a:lnTo>
                <a:lnTo>
                  <a:pt x="1375346" y="254863"/>
                </a:lnTo>
                <a:lnTo>
                  <a:pt x="1389811" y="208559"/>
                </a:lnTo>
                <a:close/>
              </a:path>
              <a:path w="1481454" h="315595">
                <a:moveTo>
                  <a:pt x="1475092" y="295325"/>
                </a:moveTo>
                <a:lnTo>
                  <a:pt x="1473466" y="286613"/>
                </a:lnTo>
                <a:lnTo>
                  <a:pt x="1468996" y="279323"/>
                </a:lnTo>
                <a:lnTo>
                  <a:pt x="1462227" y="274320"/>
                </a:lnTo>
                <a:lnTo>
                  <a:pt x="1453756" y="272453"/>
                </a:lnTo>
                <a:lnTo>
                  <a:pt x="1445056" y="273215"/>
                </a:lnTo>
                <a:lnTo>
                  <a:pt x="1437779" y="277241"/>
                </a:lnTo>
                <a:lnTo>
                  <a:pt x="1432788" y="283832"/>
                </a:lnTo>
                <a:lnTo>
                  <a:pt x="1430934" y="292252"/>
                </a:lnTo>
                <a:lnTo>
                  <a:pt x="1432547" y="300977"/>
                </a:lnTo>
                <a:lnTo>
                  <a:pt x="1437017" y="308241"/>
                </a:lnTo>
                <a:lnTo>
                  <a:pt x="1443761" y="313232"/>
                </a:lnTo>
                <a:lnTo>
                  <a:pt x="1452219" y="315074"/>
                </a:lnTo>
                <a:lnTo>
                  <a:pt x="1460931" y="314350"/>
                </a:lnTo>
                <a:lnTo>
                  <a:pt x="1468221" y="310337"/>
                </a:lnTo>
                <a:lnTo>
                  <a:pt x="1473225" y="303758"/>
                </a:lnTo>
                <a:lnTo>
                  <a:pt x="1475092" y="295325"/>
                </a:lnTo>
                <a:close/>
              </a:path>
              <a:path w="1481454" h="315595">
                <a:moveTo>
                  <a:pt x="1481137" y="95897"/>
                </a:moveTo>
                <a:lnTo>
                  <a:pt x="1481061" y="88468"/>
                </a:lnTo>
                <a:lnTo>
                  <a:pt x="1479423" y="80873"/>
                </a:lnTo>
                <a:lnTo>
                  <a:pt x="1474076" y="74714"/>
                </a:lnTo>
                <a:lnTo>
                  <a:pt x="1462887" y="71539"/>
                </a:lnTo>
                <a:lnTo>
                  <a:pt x="1452295" y="73825"/>
                </a:lnTo>
                <a:lnTo>
                  <a:pt x="1446707" y="79527"/>
                </a:lnTo>
                <a:lnTo>
                  <a:pt x="1444256" y="86944"/>
                </a:lnTo>
                <a:lnTo>
                  <a:pt x="1443088" y="94361"/>
                </a:lnTo>
                <a:lnTo>
                  <a:pt x="1440065" y="229844"/>
                </a:lnTo>
                <a:lnTo>
                  <a:pt x="1440065" y="246608"/>
                </a:lnTo>
                <a:lnTo>
                  <a:pt x="1455293" y="248094"/>
                </a:lnTo>
                <a:lnTo>
                  <a:pt x="1470520" y="248094"/>
                </a:lnTo>
                <a:lnTo>
                  <a:pt x="1470520" y="237477"/>
                </a:lnTo>
                <a:lnTo>
                  <a:pt x="1472018" y="231381"/>
                </a:lnTo>
                <a:lnTo>
                  <a:pt x="1481137" y="95897"/>
                </a:lnTo>
                <a:close/>
              </a:path>
            </a:pathLst>
          </a:custGeom>
          <a:solidFill>
            <a:srgbClr val="4D4D4F"/>
          </a:solidFill>
        </p:spPr>
        <p:txBody>
          <a:bodyPr wrap="square" lIns="0" tIns="0" rIns="0" bIns="0" rtlCol="0"/>
          <a:lstStyle/>
          <a:p>
            <a:endParaRPr/>
          </a:p>
        </p:txBody>
      </p:sp>
      <p:pic>
        <p:nvPicPr>
          <p:cNvPr id="55" name="object 55"/>
          <p:cNvPicPr/>
          <p:nvPr/>
        </p:nvPicPr>
        <p:blipFill>
          <a:blip r:embed="rId44" cstate="print"/>
          <a:stretch>
            <a:fillRect/>
          </a:stretch>
        </p:blipFill>
        <p:spPr>
          <a:xfrm>
            <a:off x="3170885" y="8332342"/>
            <a:ext cx="1450721" cy="485622"/>
          </a:xfrm>
          <a:prstGeom prst="rect">
            <a:avLst/>
          </a:prstGeom>
        </p:spPr>
      </p:pic>
      <p:sp>
        <p:nvSpPr>
          <p:cNvPr id="56" name="object 56"/>
          <p:cNvSpPr/>
          <p:nvPr/>
        </p:nvSpPr>
        <p:spPr>
          <a:xfrm>
            <a:off x="2749207" y="7811744"/>
            <a:ext cx="1642745" cy="137160"/>
          </a:xfrm>
          <a:custGeom>
            <a:avLst/>
            <a:gdLst/>
            <a:ahLst/>
            <a:cxnLst/>
            <a:rect l="l" t="t" r="r" b="b"/>
            <a:pathLst>
              <a:path w="1642745" h="137159">
                <a:moveTo>
                  <a:pt x="1637944" y="137020"/>
                </a:moveTo>
                <a:lnTo>
                  <a:pt x="1631848" y="137020"/>
                </a:lnTo>
                <a:lnTo>
                  <a:pt x="9118" y="19786"/>
                </a:lnTo>
                <a:lnTo>
                  <a:pt x="3022" y="18249"/>
                </a:lnTo>
                <a:lnTo>
                  <a:pt x="0" y="13690"/>
                </a:lnTo>
                <a:lnTo>
                  <a:pt x="0" y="4559"/>
                </a:lnTo>
                <a:lnTo>
                  <a:pt x="4559" y="0"/>
                </a:lnTo>
                <a:lnTo>
                  <a:pt x="10655" y="0"/>
                </a:lnTo>
                <a:lnTo>
                  <a:pt x="1633385" y="117221"/>
                </a:lnTo>
                <a:lnTo>
                  <a:pt x="1639481" y="117221"/>
                </a:lnTo>
                <a:lnTo>
                  <a:pt x="1642516" y="121793"/>
                </a:lnTo>
                <a:lnTo>
                  <a:pt x="1642516" y="132448"/>
                </a:lnTo>
                <a:lnTo>
                  <a:pt x="1637944" y="137020"/>
                </a:lnTo>
                <a:close/>
              </a:path>
            </a:pathLst>
          </a:custGeom>
          <a:solidFill>
            <a:srgbClr val="9F9FA3"/>
          </a:solidFill>
        </p:spPr>
        <p:txBody>
          <a:bodyPr wrap="square" lIns="0" tIns="0" rIns="0" bIns="0" rtlCol="0"/>
          <a:lstStyle/>
          <a:p>
            <a:endParaRPr/>
          </a:p>
        </p:txBody>
      </p:sp>
      <p:grpSp>
        <p:nvGrpSpPr>
          <p:cNvPr id="61" name="object 61"/>
          <p:cNvGrpSpPr/>
          <p:nvPr/>
        </p:nvGrpSpPr>
        <p:grpSpPr>
          <a:xfrm>
            <a:off x="709358" y="5600"/>
            <a:ext cx="6842759" cy="717550"/>
            <a:chOff x="709358" y="5600"/>
            <a:chExt cx="6842759" cy="717550"/>
          </a:xfrm>
        </p:grpSpPr>
        <p:sp>
          <p:nvSpPr>
            <p:cNvPr id="62" name="object 62"/>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63" name="object 63"/>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64" name="object 64"/>
            <p:cNvPicPr/>
            <p:nvPr/>
          </p:nvPicPr>
          <p:blipFill>
            <a:blip r:embed="rId45" cstate="print"/>
            <a:stretch>
              <a:fillRect/>
            </a:stretch>
          </p:blipFill>
          <p:spPr>
            <a:xfrm>
              <a:off x="1003147" y="366369"/>
              <a:ext cx="462813" cy="170497"/>
            </a:xfrm>
            <a:prstGeom prst="rect">
              <a:avLst/>
            </a:prstGeom>
          </p:spPr>
        </p:pic>
        <p:sp>
          <p:nvSpPr>
            <p:cNvPr id="65" name="object 65"/>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66" name="object 66"/>
            <p:cNvPicPr/>
            <p:nvPr/>
          </p:nvPicPr>
          <p:blipFill>
            <a:blip r:embed="rId46" cstate="print"/>
            <a:stretch>
              <a:fillRect/>
            </a:stretch>
          </p:blipFill>
          <p:spPr>
            <a:xfrm>
              <a:off x="1654721" y="366369"/>
              <a:ext cx="2861817" cy="170497"/>
            </a:xfrm>
            <a:prstGeom prst="rect">
              <a:avLst/>
            </a:prstGeom>
          </p:spPr>
        </p:pic>
      </p:grpSp>
      <p:grpSp>
        <p:nvGrpSpPr>
          <p:cNvPr id="67" name="object 5"/>
          <p:cNvGrpSpPr/>
          <p:nvPr/>
        </p:nvGrpSpPr>
        <p:grpSpPr>
          <a:xfrm>
            <a:off x="3415956" y="10148442"/>
            <a:ext cx="703580" cy="91440"/>
            <a:chOff x="3415956" y="10148442"/>
            <a:chExt cx="703580" cy="91440"/>
          </a:xfrm>
        </p:grpSpPr>
        <p:sp>
          <p:nvSpPr>
            <p:cNvPr id="68" name="object 6"/>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69" name="object 7"/>
            <p:cNvPicPr/>
            <p:nvPr/>
          </p:nvPicPr>
          <p:blipFill>
            <a:blip r:embed="rId47" cstate="print"/>
            <a:stretch>
              <a:fillRect/>
            </a:stretch>
          </p:blipFill>
          <p:spPr>
            <a:xfrm>
              <a:off x="3673220" y="10148442"/>
              <a:ext cx="100469" cy="91325"/>
            </a:xfrm>
            <a:prstGeom prst="rect">
              <a:avLst/>
            </a:prstGeom>
          </p:spPr>
        </p:pic>
        <p:sp>
          <p:nvSpPr>
            <p:cNvPr id="70" name="object 8"/>
            <p:cNvSpPr/>
            <p:nvPr/>
          </p:nvSpPr>
          <p:spPr>
            <a:xfrm>
              <a:off x="3804234" y="10148442"/>
              <a:ext cx="315595" cy="91440"/>
            </a:xfrm>
            <a:custGeom>
              <a:avLst/>
              <a:gdLst/>
              <a:ahLst/>
              <a:cxnLst/>
              <a:rect l="l" t="t" r="r" b="b"/>
              <a:pathLst>
                <a:path w="315595" h="91440">
                  <a:moveTo>
                    <a:pt x="57759" y="62407"/>
                  </a:moveTo>
                  <a:lnTo>
                    <a:pt x="54559" y="46316"/>
                  </a:lnTo>
                  <a:lnTo>
                    <a:pt x="50038" y="41071"/>
                  </a:lnTo>
                  <a:lnTo>
                    <a:pt x="47091" y="37668"/>
                  </a:lnTo>
                  <a:lnTo>
                    <a:pt x="47091" y="62407"/>
                  </a:lnTo>
                  <a:lnTo>
                    <a:pt x="46824" y="66776"/>
                  </a:lnTo>
                  <a:lnTo>
                    <a:pt x="44996" y="73444"/>
                  </a:lnTo>
                  <a:lnTo>
                    <a:pt x="40017" y="79540"/>
                  </a:lnTo>
                  <a:lnTo>
                    <a:pt x="30327" y="82194"/>
                  </a:lnTo>
                  <a:lnTo>
                    <a:pt x="22339" y="80606"/>
                  </a:lnTo>
                  <a:lnTo>
                    <a:pt x="16637" y="76288"/>
                  </a:lnTo>
                  <a:lnTo>
                    <a:pt x="13208" y="69989"/>
                  </a:lnTo>
                  <a:lnTo>
                    <a:pt x="12065" y="62407"/>
                  </a:lnTo>
                  <a:lnTo>
                    <a:pt x="13208" y="53936"/>
                  </a:lnTo>
                  <a:lnTo>
                    <a:pt x="16637" y="47167"/>
                  </a:lnTo>
                  <a:lnTo>
                    <a:pt x="22339" y="42697"/>
                  </a:lnTo>
                  <a:lnTo>
                    <a:pt x="22733" y="42608"/>
                  </a:lnTo>
                  <a:lnTo>
                    <a:pt x="30327" y="41071"/>
                  </a:lnTo>
                  <a:lnTo>
                    <a:pt x="40017" y="43776"/>
                  </a:lnTo>
                  <a:lnTo>
                    <a:pt x="44996" y="50038"/>
                  </a:lnTo>
                  <a:lnTo>
                    <a:pt x="46824" y="57162"/>
                  </a:lnTo>
                  <a:lnTo>
                    <a:pt x="47091" y="62407"/>
                  </a:lnTo>
                  <a:lnTo>
                    <a:pt x="47091" y="37668"/>
                  </a:lnTo>
                  <a:lnTo>
                    <a:pt x="38481" y="34163"/>
                  </a:lnTo>
                  <a:lnTo>
                    <a:pt x="31864" y="33489"/>
                  </a:lnTo>
                  <a:lnTo>
                    <a:pt x="18173" y="33489"/>
                  </a:lnTo>
                  <a:lnTo>
                    <a:pt x="10528" y="42608"/>
                  </a:lnTo>
                  <a:lnTo>
                    <a:pt x="11722" y="34810"/>
                  </a:lnTo>
                  <a:lnTo>
                    <a:pt x="14338" y="23583"/>
                  </a:lnTo>
                  <a:lnTo>
                    <a:pt x="20383" y="13512"/>
                  </a:lnTo>
                  <a:lnTo>
                    <a:pt x="31864" y="9131"/>
                  </a:lnTo>
                  <a:lnTo>
                    <a:pt x="40982" y="9131"/>
                  </a:lnTo>
                  <a:lnTo>
                    <a:pt x="44069" y="16713"/>
                  </a:lnTo>
                  <a:lnTo>
                    <a:pt x="45554" y="21285"/>
                  </a:lnTo>
                  <a:lnTo>
                    <a:pt x="47091" y="24358"/>
                  </a:lnTo>
                  <a:lnTo>
                    <a:pt x="53187" y="24358"/>
                  </a:lnTo>
                  <a:lnTo>
                    <a:pt x="54686" y="22821"/>
                  </a:lnTo>
                  <a:lnTo>
                    <a:pt x="54686" y="19748"/>
                  </a:lnTo>
                  <a:lnTo>
                    <a:pt x="53441" y="14744"/>
                  </a:lnTo>
                  <a:lnTo>
                    <a:pt x="49961" y="9131"/>
                  </a:lnTo>
                  <a:lnTo>
                    <a:pt x="49364" y="8166"/>
                  </a:lnTo>
                  <a:lnTo>
                    <a:pt x="41846" y="2451"/>
                  </a:lnTo>
                  <a:lnTo>
                    <a:pt x="30327" y="0"/>
                  </a:lnTo>
                  <a:lnTo>
                    <a:pt x="21196" y="0"/>
                  </a:lnTo>
                  <a:lnTo>
                    <a:pt x="901" y="33324"/>
                  </a:lnTo>
                  <a:lnTo>
                    <a:pt x="0" y="47167"/>
                  </a:lnTo>
                  <a:lnTo>
                    <a:pt x="0" y="50038"/>
                  </a:lnTo>
                  <a:lnTo>
                    <a:pt x="1016" y="63690"/>
                  </a:lnTo>
                  <a:lnTo>
                    <a:pt x="5422" y="77419"/>
                  </a:lnTo>
                  <a:lnTo>
                    <a:pt x="14655" y="87452"/>
                  </a:lnTo>
                  <a:lnTo>
                    <a:pt x="30327" y="91325"/>
                  </a:lnTo>
                  <a:lnTo>
                    <a:pt x="41033" y="89598"/>
                  </a:lnTo>
                  <a:lnTo>
                    <a:pt x="49745" y="84289"/>
                  </a:lnTo>
                  <a:lnTo>
                    <a:pt x="51104" y="82194"/>
                  </a:lnTo>
                  <a:lnTo>
                    <a:pt x="55613" y="75285"/>
                  </a:lnTo>
                  <a:lnTo>
                    <a:pt x="57759" y="62407"/>
                  </a:lnTo>
                  <a:close/>
                </a:path>
                <a:path w="315595" h="91440">
                  <a:moveTo>
                    <a:pt x="314985" y="44094"/>
                  </a:moveTo>
                  <a:lnTo>
                    <a:pt x="97345" y="44094"/>
                  </a:lnTo>
                  <a:lnTo>
                    <a:pt x="97345" y="50190"/>
                  </a:lnTo>
                  <a:lnTo>
                    <a:pt x="314985" y="50190"/>
                  </a:lnTo>
                  <a:lnTo>
                    <a:pt x="314985" y="44094"/>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2872536" y="1083373"/>
            <a:ext cx="1788795" cy="172085"/>
            <a:chOff x="2872536" y="1083373"/>
            <a:chExt cx="1788795" cy="172085"/>
          </a:xfrm>
        </p:grpSpPr>
        <p:pic>
          <p:nvPicPr>
            <p:cNvPr id="3" name="object 3"/>
            <p:cNvPicPr/>
            <p:nvPr/>
          </p:nvPicPr>
          <p:blipFill>
            <a:blip r:embed="rId2" cstate="print"/>
            <a:stretch>
              <a:fillRect/>
            </a:stretch>
          </p:blipFill>
          <p:spPr>
            <a:xfrm>
              <a:off x="2872536" y="1083373"/>
              <a:ext cx="1429384" cy="171996"/>
            </a:xfrm>
            <a:prstGeom prst="rect">
              <a:avLst/>
            </a:prstGeom>
          </p:spPr>
        </p:pic>
        <p:sp>
          <p:nvSpPr>
            <p:cNvPr id="4" name="object 4"/>
            <p:cNvSpPr/>
            <p:nvPr/>
          </p:nvSpPr>
          <p:spPr>
            <a:xfrm>
              <a:off x="4312539" y="1084858"/>
              <a:ext cx="348615" cy="170815"/>
            </a:xfrm>
            <a:custGeom>
              <a:avLst/>
              <a:gdLst/>
              <a:ahLst/>
              <a:cxnLst/>
              <a:rect l="l" t="t" r="r" b="b"/>
              <a:pathLst>
                <a:path w="348614" h="170815">
                  <a:moveTo>
                    <a:pt x="167487" y="73075"/>
                  </a:moveTo>
                  <a:lnTo>
                    <a:pt x="161378" y="71589"/>
                  </a:lnTo>
                  <a:lnTo>
                    <a:pt x="6108" y="71589"/>
                  </a:lnTo>
                  <a:lnTo>
                    <a:pt x="0" y="73075"/>
                  </a:lnTo>
                  <a:lnTo>
                    <a:pt x="0" y="94399"/>
                  </a:lnTo>
                  <a:lnTo>
                    <a:pt x="7645" y="95948"/>
                  </a:lnTo>
                  <a:lnTo>
                    <a:pt x="162915" y="95948"/>
                  </a:lnTo>
                  <a:lnTo>
                    <a:pt x="167487" y="92862"/>
                  </a:lnTo>
                  <a:lnTo>
                    <a:pt x="167487" y="73075"/>
                  </a:lnTo>
                  <a:close/>
                </a:path>
                <a:path w="348614" h="170815">
                  <a:moveTo>
                    <a:pt x="347116" y="133997"/>
                  </a:moveTo>
                  <a:lnTo>
                    <a:pt x="344043" y="130911"/>
                  </a:lnTo>
                  <a:lnTo>
                    <a:pt x="330352" y="130911"/>
                  </a:lnTo>
                  <a:lnTo>
                    <a:pt x="330352" y="123329"/>
                  </a:lnTo>
                  <a:lnTo>
                    <a:pt x="330352" y="73075"/>
                  </a:lnTo>
                  <a:lnTo>
                    <a:pt x="327329" y="73075"/>
                  </a:lnTo>
                  <a:lnTo>
                    <a:pt x="327329" y="137020"/>
                  </a:lnTo>
                  <a:lnTo>
                    <a:pt x="324345" y="148805"/>
                  </a:lnTo>
                  <a:lnTo>
                    <a:pt x="324256" y="150710"/>
                  </a:lnTo>
                  <a:lnTo>
                    <a:pt x="293839" y="150710"/>
                  </a:lnTo>
                  <a:lnTo>
                    <a:pt x="293839" y="137020"/>
                  </a:lnTo>
                  <a:lnTo>
                    <a:pt x="327329" y="137020"/>
                  </a:lnTo>
                  <a:lnTo>
                    <a:pt x="327329" y="73075"/>
                  </a:lnTo>
                  <a:lnTo>
                    <a:pt x="307530" y="73075"/>
                  </a:lnTo>
                  <a:lnTo>
                    <a:pt x="307530" y="85280"/>
                  </a:lnTo>
                  <a:lnTo>
                    <a:pt x="307530" y="91325"/>
                  </a:lnTo>
                  <a:lnTo>
                    <a:pt x="307530" y="101993"/>
                  </a:lnTo>
                  <a:lnTo>
                    <a:pt x="307530" y="106553"/>
                  </a:lnTo>
                  <a:lnTo>
                    <a:pt x="307530" y="118757"/>
                  </a:lnTo>
                  <a:lnTo>
                    <a:pt x="307530" y="123329"/>
                  </a:lnTo>
                  <a:lnTo>
                    <a:pt x="219227" y="123329"/>
                  </a:lnTo>
                  <a:lnTo>
                    <a:pt x="219227" y="118757"/>
                  </a:lnTo>
                  <a:lnTo>
                    <a:pt x="307530" y="118757"/>
                  </a:lnTo>
                  <a:lnTo>
                    <a:pt x="307530" y="106553"/>
                  </a:lnTo>
                  <a:lnTo>
                    <a:pt x="219227" y="106553"/>
                  </a:lnTo>
                  <a:lnTo>
                    <a:pt x="219227" y="101993"/>
                  </a:lnTo>
                  <a:lnTo>
                    <a:pt x="307530" y="101993"/>
                  </a:lnTo>
                  <a:lnTo>
                    <a:pt x="307530" y="91325"/>
                  </a:lnTo>
                  <a:lnTo>
                    <a:pt x="219227" y="91325"/>
                  </a:lnTo>
                  <a:lnTo>
                    <a:pt x="219227" y="85280"/>
                  </a:lnTo>
                  <a:lnTo>
                    <a:pt x="307530" y="85280"/>
                  </a:lnTo>
                  <a:lnTo>
                    <a:pt x="307530" y="73075"/>
                  </a:lnTo>
                  <a:lnTo>
                    <a:pt x="194868" y="73075"/>
                  </a:lnTo>
                  <a:lnTo>
                    <a:pt x="194868" y="120256"/>
                  </a:lnTo>
                  <a:lnTo>
                    <a:pt x="196888" y="129959"/>
                  </a:lnTo>
                  <a:lnTo>
                    <a:pt x="201917" y="134924"/>
                  </a:lnTo>
                  <a:lnTo>
                    <a:pt x="208368" y="136766"/>
                  </a:lnTo>
                  <a:lnTo>
                    <a:pt x="214668" y="137020"/>
                  </a:lnTo>
                  <a:lnTo>
                    <a:pt x="226872" y="137020"/>
                  </a:lnTo>
                  <a:lnTo>
                    <a:pt x="220472" y="143243"/>
                  </a:lnTo>
                  <a:lnTo>
                    <a:pt x="212369" y="146735"/>
                  </a:lnTo>
                  <a:lnTo>
                    <a:pt x="201993" y="148805"/>
                  </a:lnTo>
                  <a:lnTo>
                    <a:pt x="188772" y="150710"/>
                  </a:lnTo>
                  <a:lnTo>
                    <a:pt x="185737" y="150710"/>
                  </a:lnTo>
                  <a:lnTo>
                    <a:pt x="179641" y="152247"/>
                  </a:lnTo>
                  <a:lnTo>
                    <a:pt x="179641" y="170510"/>
                  </a:lnTo>
                  <a:lnTo>
                    <a:pt x="190309" y="170510"/>
                  </a:lnTo>
                  <a:lnTo>
                    <a:pt x="229895" y="161378"/>
                  </a:lnTo>
                  <a:lnTo>
                    <a:pt x="252717" y="137020"/>
                  </a:lnTo>
                  <a:lnTo>
                    <a:pt x="270967" y="137020"/>
                  </a:lnTo>
                  <a:lnTo>
                    <a:pt x="270967" y="165938"/>
                  </a:lnTo>
                  <a:lnTo>
                    <a:pt x="283171" y="167474"/>
                  </a:lnTo>
                  <a:lnTo>
                    <a:pt x="336448" y="167474"/>
                  </a:lnTo>
                  <a:lnTo>
                    <a:pt x="339483" y="164401"/>
                  </a:lnTo>
                  <a:lnTo>
                    <a:pt x="347116" y="159842"/>
                  </a:lnTo>
                  <a:lnTo>
                    <a:pt x="347116" y="150710"/>
                  </a:lnTo>
                  <a:lnTo>
                    <a:pt x="347116" y="137020"/>
                  </a:lnTo>
                  <a:lnTo>
                    <a:pt x="347116" y="133997"/>
                  </a:lnTo>
                  <a:close/>
                </a:path>
                <a:path w="348614" h="170815">
                  <a:moveTo>
                    <a:pt x="348615" y="12204"/>
                  </a:moveTo>
                  <a:lnTo>
                    <a:pt x="302971" y="12204"/>
                  </a:lnTo>
                  <a:lnTo>
                    <a:pt x="304457" y="9131"/>
                  </a:lnTo>
                  <a:lnTo>
                    <a:pt x="304457" y="0"/>
                  </a:lnTo>
                  <a:lnTo>
                    <a:pt x="286194" y="0"/>
                  </a:lnTo>
                  <a:lnTo>
                    <a:pt x="283171" y="4559"/>
                  </a:lnTo>
                  <a:lnTo>
                    <a:pt x="280098" y="12204"/>
                  </a:lnTo>
                  <a:lnTo>
                    <a:pt x="274040" y="21336"/>
                  </a:lnTo>
                  <a:lnTo>
                    <a:pt x="270967" y="24358"/>
                  </a:lnTo>
                  <a:lnTo>
                    <a:pt x="261848" y="35026"/>
                  </a:lnTo>
                  <a:lnTo>
                    <a:pt x="260350" y="38049"/>
                  </a:lnTo>
                  <a:lnTo>
                    <a:pt x="260350" y="33489"/>
                  </a:lnTo>
                  <a:lnTo>
                    <a:pt x="260350" y="24358"/>
                  </a:lnTo>
                  <a:lnTo>
                    <a:pt x="243586" y="24358"/>
                  </a:lnTo>
                  <a:lnTo>
                    <a:pt x="243586" y="33489"/>
                  </a:lnTo>
                  <a:lnTo>
                    <a:pt x="243586" y="39585"/>
                  </a:lnTo>
                  <a:lnTo>
                    <a:pt x="222250" y="39585"/>
                  </a:lnTo>
                  <a:lnTo>
                    <a:pt x="222250" y="48717"/>
                  </a:lnTo>
                  <a:lnTo>
                    <a:pt x="222250" y="54813"/>
                  </a:lnTo>
                  <a:lnTo>
                    <a:pt x="204000" y="54813"/>
                  </a:lnTo>
                  <a:lnTo>
                    <a:pt x="204000" y="48717"/>
                  </a:lnTo>
                  <a:lnTo>
                    <a:pt x="222250" y="48717"/>
                  </a:lnTo>
                  <a:lnTo>
                    <a:pt x="222250" y="39585"/>
                  </a:lnTo>
                  <a:lnTo>
                    <a:pt x="204000" y="39585"/>
                  </a:lnTo>
                  <a:lnTo>
                    <a:pt x="204000" y="33489"/>
                  </a:lnTo>
                  <a:lnTo>
                    <a:pt x="243586" y="33489"/>
                  </a:lnTo>
                  <a:lnTo>
                    <a:pt x="243586" y="24358"/>
                  </a:lnTo>
                  <a:lnTo>
                    <a:pt x="240563" y="24358"/>
                  </a:lnTo>
                  <a:lnTo>
                    <a:pt x="240563" y="18300"/>
                  </a:lnTo>
                  <a:lnTo>
                    <a:pt x="261848" y="18300"/>
                  </a:lnTo>
                  <a:lnTo>
                    <a:pt x="266407" y="16764"/>
                  </a:lnTo>
                  <a:lnTo>
                    <a:pt x="266407" y="4559"/>
                  </a:lnTo>
                  <a:lnTo>
                    <a:pt x="222250" y="4559"/>
                  </a:lnTo>
                  <a:lnTo>
                    <a:pt x="222250" y="18300"/>
                  </a:lnTo>
                  <a:lnTo>
                    <a:pt x="222250" y="24358"/>
                  </a:lnTo>
                  <a:lnTo>
                    <a:pt x="204000" y="24358"/>
                  </a:lnTo>
                  <a:lnTo>
                    <a:pt x="204000" y="18300"/>
                  </a:lnTo>
                  <a:lnTo>
                    <a:pt x="222250" y="18300"/>
                  </a:lnTo>
                  <a:lnTo>
                    <a:pt x="222250" y="4559"/>
                  </a:lnTo>
                  <a:lnTo>
                    <a:pt x="202514" y="4559"/>
                  </a:lnTo>
                  <a:lnTo>
                    <a:pt x="193217" y="5283"/>
                  </a:lnTo>
                  <a:lnTo>
                    <a:pt x="187642" y="8001"/>
                  </a:lnTo>
                  <a:lnTo>
                    <a:pt x="184912" y="13589"/>
                  </a:lnTo>
                  <a:lnTo>
                    <a:pt x="184315" y="21336"/>
                  </a:lnTo>
                  <a:lnTo>
                    <a:pt x="184200" y="50253"/>
                  </a:lnTo>
                  <a:lnTo>
                    <a:pt x="184912" y="59537"/>
                  </a:lnTo>
                  <a:lnTo>
                    <a:pt x="187629" y="65100"/>
                  </a:lnTo>
                  <a:lnTo>
                    <a:pt x="193217" y="67805"/>
                  </a:lnTo>
                  <a:lnTo>
                    <a:pt x="202514" y="68503"/>
                  </a:lnTo>
                  <a:lnTo>
                    <a:pt x="263385" y="68503"/>
                  </a:lnTo>
                  <a:lnTo>
                    <a:pt x="266407" y="66967"/>
                  </a:lnTo>
                  <a:lnTo>
                    <a:pt x="266407" y="54813"/>
                  </a:lnTo>
                  <a:lnTo>
                    <a:pt x="240563" y="54813"/>
                  </a:lnTo>
                  <a:lnTo>
                    <a:pt x="240563" y="48717"/>
                  </a:lnTo>
                  <a:lnTo>
                    <a:pt x="260350" y="48717"/>
                  </a:lnTo>
                  <a:lnTo>
                    <a:pt x="260350" y="41122"/>
                  </a:lnTo>
                  <a:lnTo>
                    <a:pt x="261848" y="45694"/>
                  </a:lnTo>
                  <a:lnTo>
                    <a:pt x="266407" y="50253"/>
                  </a:lnTo>
                  <a:lnTo>
                    <a:pt x="270967" y="50253"/>
                  </a:lnTo>
                  <a:lnTo>
                    <a:pt x="275539" y="48831"/>
                  </a:lnTo>
                  <a:lnTo>
                    <a:pt x="275539" y="65481"/>
                  </a:lnTo>
                  <a:lnTo>
                    <a:pt x="342557" y="65481"/>
                  </a:lnTo>
                  <a:lnTo>
                    <a:pt x="342557" y="47231"/>
                  </a:lnTo>
                  <a:lnTo>
                    <a:pt x="278180" y="47231"/>
                  </a:lnTo>
                  <a:lnTo>
                    <a:pt x="282206" y="43980"/>
                  </a:lnTo>
                  <a:lnTo>
                    <a:pt x="284734" y="41122"/>
                  </a:lnTo>
                  <a:lnTo>
                    <a:pt x="286092" y="39585"/>
                  </a:lnTo>
                  <a:lnTo>
                    <a:pt x="287464" y="38049"/>
                  </a:lnTo>
                  <a:lnTo>
                    <a:pt x="292303" y="31991"/>
                  </a:lnTo>
                  <a:lnTo>
                    <a:pt x="348615" y="31991"/>
                  </a:lnTo>
                  <a:lnTo>
                    <a:pt x="348615" y="12204"/>
                  </a:lnTo>
                  <a:close/>
                </a:path>
              </a:pathLst>
            </a:custGeom>
            <a:solidFill>
              <a:srgbClr val="4D4D4F"/>
            </a:solidFill>
          </p:spPr>
          <p:txBody>
            <a:bodyPr wrap="square" lIns="0" tIns="0" rIns="0" bIns="0" rtlCol="0"/>
            <a:lstStyle/>
            <a:p>
              <a:endParaRPr/>
            </a:p>
          </p:txBody>
        </p:sp>
      </p:grpSp>
      <p:grpSp>
        <p:nvGrpSpPr>
          <p:cNvPr id="9" name="object 9"/>
          <p:cNvGrpSpPr/>
          <p:nvPr/>
        </p:nvGrpSpPr>
        <p:grpSpPr>
          <a:xfrm>
            <a:off x="7183539" y="1080286"/>
            <a:ext cx="368935" cy="688340"/>
            <a:chOff x="7183539" y="1080286"/>
            <a:chExt cx="368935" cy="688340"/>
          </a:xfrm>
        </p:grpSpPr>
        <p:sp>
          <p:nvSpPr>
            <p:cNvPr id="10" name="object 10"/>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1" name="object 11"/>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2" name="object 12"/>
            <p:cNvPicPr/>
            <p:nvPr/>
          </p:nvPicPr>
          <p:blipFill>
            <a:blip r:embed="rId3" cstate="print"/>
            <a:stretch>
              <a:fillRect/>
            </a:stretch>
          </p:blipFill>
          <p:spPr>
            <a:xfrm>
              <a:off x="7296200" y="1401508"/>
              <a:ext cx="133946" cy="270967"/>
            </a:xfrm>
            <a:prstGeom prst="rect">
              <a:avLst/>
            </a:prstGeom>
          </p:spPr>
        </p:pic>
      </p:grpSp>
      <p:grpSp>
        <p:nvGrpSpPr>
          <p:cNvPr id="13" name="object 13"/>
          <p:cNvGrpSpPr/>
          <p:nvPr/>
        </p:nvGrpSpPr>
        <p:grpSpPr>
          <a:xfrm>
            <a:off x="7183539" y="2570606"/>
            <a:ext cx="368935" cy="688340"/>
            <a:chOff x="7183539" y="2570606"/>
            <a:chExt cx="368935" cy="688340"/>
          </a:xfrm>
        </p:grpSpPr>
        <p:sp>
          <p:nvSpPr>
            <p:cNvPr id="14" name="object 14"/>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 name="object 15"/>
            <p:cNvPicPr/>
            <p:nvPr/>
          </p:nvPicPr>
          <p:blipFill>
            <a:blip r:embed="rId4" cstate="print"/>
            <a:stretch>
              <a:fillRect/>
            </a:stretch>
          </p:blipFill>
          <p:spPr>
            <a:xfrm>
              <a:off x="7296200" y="2686303"/>
              <a:ext cx="133946" cy="272503"/>
            </a:xfrm>
            <a:prstGeom prst="rect">
              <a:avLst/>
            </a:prstGeom>
          </p:spPr>
        </p:pic>
        <p:pic>
          <p:nvPicPr>
            <p:cNvPr id="16" name="object 16"/>
            <p:cNvPicPr/>
            <p:nvPr/>
          </p:nvPicPr>
          <p:blipFill>
            <a:blip r:embed="rId5" cstate="print"/>
            <a:stretch>
              <a:fillRect/>
            </a:stretch>
          </p:blipFill>
          <p:spPr>
            <a:xfrm>
              <a:off x="7294664" y="3013570"/>
              <a:ext cx="137020" cy="137020"/>
            </a:xfrm>
            <a:prstGeom prst="rect">
              <a:avLst/>
            </a:prstGeom>
          </p:spPr>
        </p:pic>
      </p:grpSp>
      <p:grpSp>
        <p:nvGrpSpPr>
          <p:cNvPr id="17" name="object 17"/>
          <p:cNvGrpSpPr/>
          <p:nvPr/>
        </p:nvGrpSpPr>
        <p:grpSpPr>
          <a:xfrm>
            <a:off x="7183539" y="1826221"/>
            <a:ext cx="368935" cy="687070"/>
            <a:chOff x="7183539" y="1826221"/>
            <a:chExt cx="368935" cy="687070"/>
          </a:xfrm>
        </p:grpSpPr>
        <p:sp>
          <p:nvSpPr>
            <p:cNvPr id="18" name="object 18"/>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9" name="object 19"/>
            <p:cNvPicPr/>
            <p:nvPr/>
          </p:nvPicPr>
          <p:blipFill>
            <a:blip r:embed="rId6" cstate="print"/>
            <a:stretch>
              <a:fillRect/>
            </a:stretch>
          </p:blipFill>
          <p:spPr>
            <a:xfrm>
              <a:off x="7296200" y="1940369"/>
              <a:ext cx="133946" cy="274040"/>
            </a:xfrm>
            <a:prstGeom prst="rect">
              <a:avLst/>
            </a:prstGeom>
          </p:spPr>
        </p:pic>
        <p:pic>
          <p:nvPicPr>
            <p:cNvPr id="20" name="object 20"/>
            <p:cNvPicPr/>
            <p:nvPr/>
          </p:nvPicPr>
          <p:blipFill>
            <a:blip r:embed="rId7" cstate="print"/>
            <a:stretch>
              <a:fillRect/>
            </a:stretch>
          </p:blipFill>
          <p:spPr>
            <a:xfrm>
              <a:off x="7294664" y="2269184"/>
              <a:ext cx="137020" cy="135483"/>
            </a:xfrm>
            <a:prstGeom prst="rect">
              <a:avLst/>
            </a:prstGeom>
          </p:spPr>
        </p:pic>
      </p:grpSp>
      <p:grpSp>
        <p:nvGrpSpPr>
          <p:cNvPr id="21" name="object 21"/>
          <p:cNvGrpSpPr/>
          <p:nvPr/>
        </p:nvGrpSpPr>
        <p:grpSpPr>
          <a:xfrm>
            <a:off x="7183539" y="3314991"/>
            <a:ext cx="368935" cy="688340"/>
            <a:chOff x="7183539" y="3314991"/>
            <a:chExt cx="368935" cy="688340"/>
          </a:xfrm>
        </p:grpSpPr>
        <p:sp>
          <p:nvSpPr>
            <p:cNvPr id="22" name="object 22"/>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3" name="object 23"/>
            <p:cNvPicPr/>
            <p:nvPr/>
          </p:nvPicPr>
          <p:blipFill>
            <a:blip r:embed="rId8" cstate="print"/>
            <a:stretch>
              <a:fillRect/>
            </a:stretch>
          </p:blipFill>
          <p:spPr>
            <a:xfrm>
              <a:off x="7296200" y="3430689"/>
              <a:ext cx="133946" cy="272453"/>
            </a:xfrm>
            <a:prstGeom prst="rect">
              <a:avLst/>
            </a:prstGeom>
          </p:spPr>
        </p:pic>
        <p:pic>
          <p:nvPicPr>
            <p:cNvPr id="24" name="object 24"/>
            <p:cNvPicPr/>
            <p:nvPr/>
          </p:nvPicPr>
          <p:blipFill>
            <a:blip r:embed="rId9" cstate="print"/>
            <a:stretch>
              <a:fillRect/>
            </a:stretch>
          </p:blipFill>
          <p:spPr>
            <a:xfrm>
              <a:off x="7294664" y="3759492"/>
              <a:ext cx="137020" cy="135483"/>
            </a:xfrm>
            <a:prstGeom prst="rect">
              <a:avLst/>
            </a:prstGeom>
          </p:spPr>
        </p:pic>
      </p:grpSp>
      <p:grpSp>
        <p:nvGrpSpPr>
          <p:cNvPr id="25" name="object 25"/>
          <p:cNvGrpSpPr/>
          <p:nvPr/>
        </p:nvGrpSpPr>
        <p:grpSpPr>
          <a:xfrm>
            <a:off x="7183539" y="4060875"/>
            <a:ext cx="368935" cy="687070"/>
            <a:chOff x="7183539" y="4060875"/>
            <a:chExt cx="368935" cy="687070"/>
          </a:xfrm>
        </p:grpSpPr>
        <p:sp>
          <p:nvSpPr>
            <p:cNvPr id="26" name="object 26"/>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7" name="object 27"/>
            <p:cNvPicPr/>
            <p:nvPr/>
          </p:nvPicPr>
          <p:blipFill>
            <a:blip r:embed="rId10" cstate="print"/>
            <a:stretch>
              <a:fillRect/>
            </a:stretch>
          </p:blipFill>
          <p:spPr>
            <a:xfrm>
              <a:off x="7296200" y="4175073"/>
              <a:ext cx="133946" cy="273989"/>
            </a:xfrm>
            <a:prstGeom prst="rect">
              <a:avLst/>
            </a:prstGeom>
          </p:spPr>
        </p:pic>
        <p:pic>
          <p:nvPicPr>
            <p:cNvPr id="28" name="object 28"/>
            <p:cNvPicPr/>
            <p:nvPr/>
          </p:nvPicPr>
          <p:blipFill>
            <a:blip r:embed="rId11" cstate="print"/>
            <a:stretch>
              <a:fillRect/>
            </a:stretch>
          </p:blipFill>
          <p:spPr>
            <a:xfrm>
              <a:off x="7294664" y="4503889"/>
              <a:ext cx="137020" cy="136969"/>
            </a:xfrm>
            <a:prstGeom prst="rect">
              <a:avLst/>
            </a:prstGeom>
          </p:spPr>
        </p:pic>
      </p:grpSp>
      <p:grpSp>
        <p:nvGrpSpPr>
          <p:cNvPr id="29" name="object 29"/>
          <p:cNvGrpSpPr/>
          <p:nvPr/>
        </p:nvGrpSpPr>
        <p:grpSpPr>
          <a:xfrm>
            <a:off x="7183539" y="4805260"/>
            <a:ext cx="368935" cy="688340"/>
            <a:chOff x="7183539" y="4805260"/>
            <a:chExt cx="368935" cy="688340"/>
          </a:xfrm>
        </p:grpSpPr>
        <p:sp>
          <p:nvSpPr>
            <p:cNvPr id="30" name="object 30"/>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1" name="object 31"/>
            <p:cNvPicPr/>
            <p:nvPr/>
          </p:nvPicPr>
          <p:blipFill>
            <a:blip r:embed="rId12" cstate="print"/>
            <a:stretch>
              <a:fillRect/>
            </a:stretch>
          </p:blipFill>
          <p:spPr>
            <a:xfrm>
              <a:off x="7296200" y="4920957"/>
              <a:ext cx="133946" cy="272503"/>
            </a:xfrm>
            <a:prstGeom prst="rect">
              <a:avLst/>
            </a:prstGeom>
          </p:spPr>
        </p:pic>
        <p:pic>
          <p:nvPicPr>
            <p:cNvPr id="32" name="object 32"/>
            <p:cNvPicPr/>
            <p:nvPr/>
          </p:nvPicPr>
          <p:blipFill>
            <a:blip r:embed="rId13" cstate="print"/>
            <a:stretch>
              <a:fillRect/>
            </a:stretch>
          </p:blipFill>
          <p:spPr>
            <a:xfrm>
              <a:off x="7294664" y="5248274"/>
              <a:ext cx="137020" cy="136969"/>
            </a:xfrm>
            <a:prstGeom prst="rect">
              <a:avLst/>
            </a:prstGeom>
          </p:spPr>
        </p:pic>
      </p:grpSp>
      <p:grpSp>
        <p:nvGrpSpPr>
          <p:cNvPr id="33" name="object 33"/>
          <p:cNvGrpSpPr/>
          <p:nvPr/>
        </p:nvGrpSpPr>
        <p:grpSpPr>
          <a:xfrm>
            <a:off x="7183539" y="5549645"/>
            <a:ext cx="368935" cy="688340"/>
            <a:chOff x="7183539" y="5549645"/>
            <a:chExt cx="368935" cy="688340"/>
          </a:xfrm>
        </p:grpSpPr>
        <p:sp>
          <p:nvSpPr>
            <p:cNvPr id="34" name="object 34"/>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5" name="object 35"/>
            <p:cNvPicPr/>
            <p:nvPr/>
          </p:nvPicPr>
          <p:blipFill>
            <a:blip r:embed="rId14" cstate="print"/>
            <a:stretch>
              <a:fillRect/>
            </a:stretch>
          </p:blipFill>
          <p:spPr>
            <a:xfrm>
              <a:off x="7296200" y="5665342"/>
              <a:ext cx="133946" cy="272503"/>
            </a:xfrm>
            <a:prstGeom prst="rect">
              <a:avLst/>
            </a:prstGeom>
          </p:spPr>
        </p:pic>
        <p:pic>
          <p:nvPicPr>
            <p:cNvPr id="36" name="object 36"/>
            <p:cNvPicPr/>
            <p:nvPr/>
          </p:nvPicPr>
          <p:blipFill>
            <a:blip r:embed="rId15" cstate="print"/>
            <a:stretch>
              <a:fillRect/>
            </a:stretch>
          </p:blipFill>
          <p:spPr>
            <a:xfrm>
              <a:off x="7294664" y="5994145"/>
              <a:ext cx="137020" cy="135483"/>
            </a:xfrm>
            <a:prstGeom prst="rect">
              <a:avLst/>
            </a:prstGeom>
          </p:spPr>
        </p:pic>
      </p:grpSp>
      <p:grpSp>
        <p:nvGrpSpPr>
          <p:cNvPr id="37" name="object 37"/>
          <p:cNvGrpSpPr/>
          <p:nvPr/>
        </p:nvGrpSpPr>
        <p:grpSpPr>
          <a:xfrm>
            <a:off x="7183539" y="6295580"/>
            <a:ext cx="368935" cy="687070"/>
            <a:chOff x="7183539" y="6295580"/>
            <a:chExt cx="368935" cy="687070"/>
          </a:xfrm>
        </p:grpSpPr>
        <p:sp>
          <p:nvSpPr>
            <p:cNvPr id="38" name="object 38"/>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9" name="object 39"/>
            <p:cNvPicPr/>
            <p:nvPr/>
          </p:nvPicPr>
          <p:blipFill>
            <a:blip r:embed="rId16" cstate="print"/>
            <a:stretch>
              <a:fillRect/>
            </a:stretch>
          </p:blipFill>
          <p:spPr>
            <a:xfrm>
              <a:off x="7296200" y="6409727"/>
              <a:ext cx="133946" cy="274040"/>
            </a:xfrm>
            <a:prstGeom prst="rect">
              <a:avLst/>
            </a:prstGeom>
          </p:spPr>
        </p:pic>
        <p:pic>
          <p:nvPicPr>
            <p:cNvPr id="40" name="object 40"/>
            <p:cNvPicPr/>
            <p:nvPr/>
          </p:nvPicPr>
          <p:blipFill>
            <a:blip r:embed="rId17" cstate="print"/>
            <a:stretch>
              <a:fillRect/>
            </a:stretch>
          </p:blipFill>
          <p:spPr>
            <a:xfrm>
              <a:off x="7294664" y="6738543"/>
              <a:ext cx="137020" cy="137020"/>
            </a:xfrm>
            <a:prstGeom prst="rect">
              <a:avLst/>
            </a:prstGeom>
          </p:spPr>
        </p:pic>
      </p:grpSp>
      <p:grpSp>
        <p:nvGrpSpPr>
          <p:cNvPr id="41" name="object 41"/>
          <p:cNvGrpSpPr/>
          <p:nvPr/>
        </p:nvGrpSpPr>
        <p:grpSpPr>
          <a:xfrm>
            <a:off x="7183539" y="7039964"/>
            <a:ext cx="368935" cy="688340"/>
            <a:chOff x="7183539" y="7039964"/>
            <a:chExt cx="368935" cy="688340"/>
          </a:xfrm>
        </p:grpSpPr>
        <p:sp>
          <p:nvSpPr>
            <p:cNvPr id="42" name="object 42"/>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3" name="object 43"/>
            <p:cNvPicPr/>
            <p:nvPr/>
          </p:nvPicPr>
          <p:blipFill>
            <a:blip r:embed="rId18" cstate="print"/>
            <a:stretch>
              <a:fillRect/>
            </a:stretch>
          </p:blipFill>
          <p:spPr>
            <a:xfrm>
              <a:off x="7296200" y="7155662"/>
              <a:ext cx="133946" cy="272503"/>
            </a:xfrm>
            <a:prstGeom prst="rect">
              <a:avLst/>
            </a:prstGeom>
          </p:spPr>
        </p:pic>
        <p:pic>
          <p:nvPicPr>
            <p:cNvPr id="44" name="object 44"/>
            <p:cNvPicPr/>
            <p:nvPr/>
          </p:nvPicPr>
          <p:blipFill>
            <a:blip r:embed="rId19" cstate="print"/>
            <a:stretch>
              <a:fillRect/>
            </a:stretch>
          </p:blipFill>
          <p:spPr>
            <a:xfrm>
              <a:off x="7294664" y="7482928"/>
              <a:ext cx="137020" cy="137020"/>
            </a:xfrm>
            <a:prstGeom prst="rect">
              <a:avLst/>
            </a:prstGeom>
          </p:spPr>
        </p:pic>
      </p:grpSp>
      <p:grpSp>
        <p:nvGrpSpPr>
          <p:cNvPr id="45" name="object 45"/>
          <p:cNvGrpSpPr/>
          <p:nvPr/>
        </p:nvGrpSpPr>
        <p:grpSpPr>
          <a:xfrm>
            <a:off x="7183539" y="7784350"/>
            <a:ext cx="368935" cy="688340"/>
            <a:chOff x="7183539" y="7784350"/>
            <a:chExt cx="368935" cy="688340"/>
          </a:xfrm>
        </p:grpSpPr>
        <p:sp>
          <p:nvSpPr>
            <p:cNvPr id="46" name="object 46"/>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7" name="object 47"/>
            <p:cNvPicPr/>
            <p:nvPr/>
          </p:nvPicPr>
          <p:blipFill>
            <a:blip r:embed="rId20" cstate="print"/>
            <a:stretch>
              <a:fillRect/>
            </a:stretch>
          </p:blipFill>
          <p:spPr>
            <a:xfrm>
              <a:off x="7296200" y="7900047"/>
              <a:ext cx="133946" cy="272453"/>
            </a:xfrm>
            <a:prstGeom prst="rect">
              <a:avLst/>
            </a:prstGeom>
          </p:spPr>
        </p:pic>
        <p:pic>
          <p:nvPicPr>
            <p:cNvPr id="48" name="object 48"/>
            <p:cNvPicPr/>
            <p:nvPr/>
          </p:nvPicPr>
          <p:blipFill>
            <a:blip r:embed="rId21" cstate="print"/>
            <a:stretch>
              <a:fillRect/>
            </a:stretch>
          </p:blipFill>
          <p:spPr>
            <a:xfrm>
              <a:off x="7294664" y="8228850"/>
              <a:ext cx="137020" cy="135483"/>
            </a:xfrm>
            <a:prstGeom prst="rect">
              <a:avLst/>
            </a:prstGeom>
          </p:spPr>
        </p:pic>
      </p:grpSp>
      <p:pic>
        <p:nvPicPr>
          <p:cNvPr id="49" name="object 49"/>
          <p:cNvPicPr/>
          <p:nvPr/>
        </p:nvPicPr>
        <p:blipFill>
          <a:blip r:embed="rId22" cstate="print"/>
          <a:stretch>
            <a:fillRect/>
          </a:stretch>
        </p:blipFill>
        <p:spPr>
          <a:xfrm>
            <a:off x="7183539" y="8530233"/>
            <a:ext cx="368401" cy="688085"/>
          </a:xfrm>
          <a:prstGeom prst="rect">
            <a:avLst/>
          </a:prstGeom>
        </p:spPr>
      </p:pic>
      <p:grpSp>
        <p:nvGrpSpPr>
          <p:cNvPr id="50" name="object 50"/>
          <p:cNvGrpSpPr/>
          <p:nvPr/>
        </p:nvGrpSpPr>
        <p:grpSpPr>
          <a:xfrm>
            <a:off x="7183539" y="9274619"/>
            <a:ext cx="368935" cy="688340"/>
            <a:chOff x="7183539" y="9274619"/>
            <a:chExt cx="368935" cy="688340"/>
          </a:xfrm>
        </p:grpSpPr>
        <p:sp>
          <p:nvSpPr>
            <p:cNvPr id="51" name="object 51"/>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818285"/>
            </a:solidFill>
          </p:spPr>
          <p:txBody>
            <a:bodyPr wrap="square" lIns="0" tIns="0" rIns="0" bIns="0" rtlCol="0"/>
            <a:lstStyle/>
            <a:p>
              <a:endParaRPr/>
            </a:p>
          </p:txBody>
        </p:sp>
        <p:pic>
          <p:nvPicPr>
            <p:cNvPr id="52" name="object 52"/>
            <p:cNvPicPr/>
            <p:nvPr/>
          </p:nvPicPr>
          <p:blipFill>
            <a:blip r:embed="rId23" cstate="print"/>
            <a:stretch>
              <a:fillRect/>
            </a:stretch>
          </p:blipFill>
          <p:spPr>
            <a:xfrm>
              <a:off x="7323581" y="9341637"/>
              <a:ext cx="79184" cy="121742"/>
            </a:xfrm>
            <a:prstGeom prst="rect">
              <a:avLst/>
            </a:prstGeom>
          </p:spPr>
        </p:pic>
        <p:pic>
          <p:nvPicPr>
            <p:cNvPr id="53" name="object 53"/>
            <p:cNvPicPr/>
            <p:nvPr/>
          </p:nvPicPr>
          <p:blipFill>
            <a:blip r:embed="rId24" cstate="print"/>
            <a:stretch>
              <a:fillRect/>
            </a:stretch>
          </p:blipFill>
          <p:spPr>
            <a:xfrm>
              <a:off x="7296200" y="9483178"/>
              <a:ext cx="133946" cy="420141"/>
            </a:xfrm>
            <a:prstGeom prst="rect">
              <a:avLst/>
            </a:prstGeom>
          </p:spPr>
        </p:pic>
      </p:grpSp>
      <p:sp>
        <p:nvSpPr>
          <p:cNvPr id="54" name="object 54"/>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aphicFrame>
        <p:nvGraphicFramePr>
          <p:cNvPr id="448" name="object 6">
            <a:extLst>
              <a:ext uri="{FF2B5EF4-FFF2-40B4-BE49-F238E27FC236}">
                <a16:creationId xmlns:a16="http://schemas.microsoft.com/office/drawing/2014/main" id="{6DFFCADF-FFAA-4082-F392-9FDD43E00361}"/>
              </a:ext>
            </a:extLst>
          </p:cNvPr>
          <p:cNvGraphicFramePr>
            <a:graphicFrameLocks noGrp="1"/>
          </p:cNvGraphicFramePr>
          <p:nvPr/>
        </p:nvGraphicFramePr>
        <p:xfrm>
          <a:off x="774000" y="1377000"/>
          <a:ext cx="5983604" cy="8572500"/>
        </p:xfrm>
        <a:graphic>
          <a:graphicData uri="http://schemas.openxmlformats.org/drawingml/2006/table">
            <a:tbl>
              <a:tblPr firstRow="1" bandRow="1">
                <a:tableStyleId>{2D5ABB26-0587-4C30-8999-92F81FD0307C}</a:tableStyleId>
              </a:tblPr>
              <a:tblGrid>
                <a:gridCol w="1151890">
                  <a:extLst>
                    <a:ext uri="{9D8B030D-6E8A-4147-A177-3AD203B41FA5}">
                      <a16:colId xmlns:a16="http://schemas.microsoft.com/office/drawing/2014/main" val="20000"/>
                    </a:ext>
                  </a:extLst>
                </a:gridCol>
                <a:gridCol w="692785">
                  <a:extLst>
                    <a:ext uri="{9D8B030D-6E8A-4147-A177-3AD203B41FA5}">
                      <a16:colId xmlns:a16="http://schemas.microsoft.com/office/drawing/2014/main" val="20001"/>
                    </a:ext>
                  </a:extLst>
                </a:gridCol>
                <a:gridCol w="3158490">
                  <a:extLst>
                    <a:ext uri="{9D8B030D-6E8A-4147-A177-3AD203B41FA5}">
                      <a16:colId xmlns:a16="http://schemas.microsoft.com/office/drawing/2014/main" val="20002"/>
                    </a:ext>
                  </a:extLst>
                </a:gridCol>
                <a:gridCol w="980439">
                  <a:extLst>
                    <a:ext uri="{9D8B030D-6E8A-4147-A177-3AD203B41FA5}">
                      <a16:colId xmlns:a16="http://schemas.microsoft.com/office/drawing/2014/main" val="20003"/>
                    </a:ext>
                  </a:extLst>
                </a:gridCol>
              </a:tblGrid>
              <a:tr h="158750">
                <a:tc>
                  <a:txBody>
                    <a:bodyPr/>
                    <a:lstStyle/>
                    <a:p>
                      <a:pPr marL="328295">
                        <a:lnSpc>
                          <a:spcPct val="100000"/>
                        </a:lnSpc>
                        <a:spcBef>
                          <a:spcPts val="170"/>
                        </a:spcBef>
                      </a:pPr>
                      <a:r>
                        <a:rPr sz="750" b="0" spc="-10">
                          <a:solidFill>
                            <a:srgbClr val="332C2A"/>
                          </a:solidFill>
                          <a:latin typeface="游ゴシック" panose="020B0400000000000000" pitchFamily="50" charset="-128"/>
                          <a:ea typeface="游ゴシック" panose="020B0400000000000000" pitchFamily="50" charset="-128"/>
                          <a:cs typeface="Adobe Clean Han"/>
                        </a:rPr>
                        <a:t>弁護士会名</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170"/>
                        </a:spcBef>
                      </a:pPr>
                      <a:r>
                        <a:rPr sz="750" b="0" spc="-50">
                          <a:solidFill>
                            <a:srgbClr val="332C2A"/>
                          </a:solidFill>
                          <a:latin typeface="游ゴシック" panose="020B0400000000000000" pitchFamily="50" charset="-128"/>
                          <a:ea typeface="游ゴシック" panose="020B0400000000000000" pitchFamily="50" charset="-128"/>
                          <a:cs typeface="Adobe Clean Han"/>
                        </a:rPr>
                        <a:t>〒</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170"/>
                        </a:spcBef>
                        <a:tabLst>
                          <a:tab pos="296545" algn="l"/>
                          <a:tab pos="593725" algn="l"/>
                        </a:tabLst>
                      </a:pPr>
                      <a:r>
                        <a:rPr sz="750" b="0" spc="-50">
                          <a:solidFill>
                            <a:srgbClr val="332C2A"/>
                          </a:solidFill>
                          <a:latin typeface="游ゴシック" panose="020B0400000000000000" pitchFamily="50" charset="-128"/>
                          <a:ea typeface="游ゴシック" panose="020B0400000000000000" pitchFamily="50" charset="-128"/>
                          <a:cs typeface="Adobe Clean Han"/>
                        </a:rPr>
                        <a:t>所</a:t>
                      </a:r>
                      <a:r>
                        <a:rPr sz="750" b="0">
                          <a:solidFill>
                            <a:srgbClr val="332C2A"/>
                          </a:solidFill>
                          <a:latin typeface="游ゴシック" panose="020B0400000000000000" pitchFamily="50" charset="-128"/>
                          <a:ea typeface="游ゴシック" panose="020B0400000000000000" pitchFamily="50" charset="-128"/>
                          <a:cs typeface="Adobe Clean Han"/>
                        </a:rPr>
                        <a:t>	</a:t>
                      </a:r>
                      <a:r>
                        <a:rPr sz="750" b="0" spc="-50">
                          <a:solidFill>
                            <a:srgbClr val="332C2A"/>
                          </a:solidFill>
                          <a:latin typeface="游ゴシック" panose="020B0400000000000000" pitchFamily="50" charset="-128"/>
                          <a:ea typeface="游ゴシック" panose="020B0400000000000000" pitchFamily="50" charset="-128"/>
                          <a:cs typeface="Adobe Clean Han"/>
                        </a:rPr>
                        <a:t>在</a:t>
                      </a:r>
                      <a:r>
                        <a:rPr sz="750" b="0">
                          <a:solidFill>
                            <a:srgbClr val="332C2A"/>
                          </a:solidFill>
                          <a:latin typeface="游ゴシック" panose="020B0400000000000000" pitchFamily="50" charset="-128"/>
                          <a:ea typeface="游ゴシック" panose="020B0400000000000000" pitchFamily="50" charset="-128"/>
                          <a:cs typeface="Adobe Clean Han"/>
                        </a:rPr>
                        <a:t>	</a:t>
                      </a:r>
                      <a:r>
                        <a:rPr sz="750" b="0" spc="-50">
                          <a:solidFill>
                            <a:srgbClr val="332C2A"/>
                          </a:solidFill>
                          <a:latin typeface="游ゴシック" panose="020B0400000000000000" pitchFamily="50" charset="-128"/>
                          <a:ea typeface="游ゴシック" panose="020B0400000000000000" pitchFamily="50" charset="-128"/>
                          <a:cs typeface="Adobe Clean Han"/>
                        </a:rPr>
                        <a:t>地</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marL="292100">
                        <a:lnSpc>
                          <a:spcPct val="100000"/>
                        </a:lnSpc>
                        <a:spcBef>
                          <a:spcPts val="170"/>
                        </a:spcBef>
                      </a:pPr>
                      <a:r>
                        <a:rPr sz="750" b="0" spc="-15">
                          <a:solidFill>
                            <a:srgbClr val="332C2A"/>
                          </a:solidFill>
                          <a:latin typeface="游ゴシック" panose="020B0400000000000000" pitchFamily="50" charset="-128"/>
                          <a:ea typeface="游ゴシック" panose="020B0400000000000000" pitchFamily="50" charset="-128"/>
                          <a:cs typeface="Adobe Clean Han"/>
                        </a:rPr>
                        <a:t>電話番号</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9525">
                      <a:solidFill>
                        <a:srgbClr val="332C2A"/>
                      </a:solidFill>
                      <a:prstDash val="solid"/>
                    </a:lnT>
                    <a:lnB w="6350">
                      <a:solidFill>
                        <a:srgbClr val="332C2A"/>
                      </a:solidFill>
                      <a:prstDash val="solid"/>
                    </a:lnB>
                    <a:solidFill>
                      <a:srgbClr val="EFEFEF"/>
                    </a:solidFill>
                  </a:tcPr>
                </a:tc>
                <a:extLst>
                  <a:ext uri="{0D108BD9-81ED-4DB2-BD59-A6C34878D82A}">
                    <a16:rowId xmlns:a16="http://schemas.microsoft.com/office/drawing/2014/main" val="10000"/>
                  </a:ext>
                </a:extLst>
              </a:tr>
              <a:tr h="158750">
                <a:tc>
                  <a:txBody>
                    <a:bodyPr/>
                    <a:lstStyle/>
                    <a:p>
                      <a:pPr marL="179705">
                        <a:lnSpc>
                          <a:spcPct val="100000"/>
                        </a:lnSpc>
                        <a:spcBef>
                          <a:spcPts val="170"/>
                        </a:spcBef>
                      </a:pPr>
                      <a:r>
                        <a:rPr sz="750" b="0" spc="-25">
                          <a:solidFill>
                            <a:srgbClr val="332C2A"/>
                          </a:solidFill>
                          <a:latin typeface="游ゴシック" panose="020B0400000000000000" pitchFamily="50" charset="-128"/>
                          <a:ea typeface="游ゴシック" panose="020B0400000000000000" pitchFamily="50" charset="-128"/>
                          <a:cs typeface="Adobe Clean Han"/>
                        </a:rPr>
                        <a:t>札幌</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060-0001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60">
                          <a:solidFill>
                            <a:srgbClr val="332C2A"/>
                          </a:solidFill>
                          <a:latin typeface="游ゴシック" panose="020B0400000000000000" pitchFamily="50" charset="-128"/>
                          <a:ea typeface="游ゴシック" panose="020B0400000000000000" pitchFamily="50" charset="-128"/>
                          <a:cs typeface="Adobe Clean Han"/>
                        </a:rPr>
                        <a:t>札幌市中央区北</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60">
                          <a:solidFill>
                            <a:srgbClr val="332C2A"/>
                          </a:solidFill>
                          <a:latin typeface="游ゴシック" panose="020B0400000000000000" pitchFamily="50" charset="-128"/>
                          <a:ea typeface="游ゴシック" panose="020B0400000000000000" pitchFamily="50" charset="-128"/>
                          <a:cs typeface="Adobe Clean Han"/>
                        </a:rPr>
                        <a:t>条西</a:t>
                      </a:r>
                      <a:r>
                        <a:rPr sz="750" b="0">
                          <a:solidFill>
                            <a:srgbClr val="332C2A"/>
                          </a:solidFill>
                          <a:latin typeface="游ゴシック" panose="020B0400000000000000" pitchFamily="50" charset="-128"/>
                          <a:ea typeface="游ゴシック" panose="020B0400000000000000" pitchFamily="50" charset="-128"/>
                          <a:cs typeface="Adobe Clean Han"/>
                        </a:rPr>
                        <a:t>10</a:t>
                      </a:r>
                      <a:r>
                        <a:rPr sz="750" b="0" spc="45">
                          <a:solidFill>
                            <a:srgbClr val="332C2A"/>
                          </a:solidFill>
                          <a:latin typeface="游ゴシック" panose="020B0400000000000000" pitchFamily="50" charset="-128"/>
                          <a:ea typeface="游ゴシック" panose="020B0400000000000000" pitchFamily="50" charset="-128"/>
                          <a:cs typeface="Adobe Clean Han"/>
                        </a:rPr>
                        <a:t>丁目 札幌弁護士会館</a:t>
                      </a:r>
                      <a:r>
                        <a:rPr sz="750" b="0">
                          <a:solidFill>
                            <a:srgbClr val="332C2A"/>
                          </a:solidFill>
                          <a:latin typeface="游ゴシック" panose="020B0400000000000000" pitchFamily="50" charset="-128"/>
                          <a:ea typeface="游ゴシック" panose="020B0400000000000000" pitchFamily="50" charset="-128"/>
                          <a:cs typeface="Adobe Clean Han"/>
                        </a:rPr>
                        <a:t>7</a:t>
                      </a:r>
                      <a:r>
                        <a:rPr sz="750" b="0" spc="-50">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011-281-2428</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1"/>
                  </a:ext>
                </a:extLst>
              </a:tr>
              <a:tr h="158750">
                <a:tc>
                  <a:txBody>
                    <a:bodyPr/>
                    <a:lstStyle/>
                    <a:p>
                      <a:pPr marL="179705">
                        <a:lnSpc>
                          <a:spcPct val="100000"/>
                        </a:lnSpc>
                        <a:spcBef>
                          <a:spcPts val="170"/>
                        </a:spcBef>
                      </a:pPr>
                      <a:r>
                        <a:rPr sz="750" b="0" spc="-25">
                          <a:solidFill>
                            <a:srgbClr val="332C2A"/>
                          </a:solidFill>
                          <a:latin typeface="游ゴシック" panose="020B0400000000000000" pitchFamily="50" charset="-128"/>
                          <a:ea typeface="游ゴシック" panose="020B0400000000000000" pitchFamily="50" charset="-128"/>
                          <a:cs typeface="Adobe Clean Han"/>
                        </a:rPr>
                        <a:t>函館</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040-0031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50">
                          <a:solidFill>
                            <a:srgbClr val="332C2A"/>
                          </a:solidFill>
                          <a:latin typeface="游ゴシック" panose="020B0400000000000000" pitchFamily="50" charset="-128"/>
                          <a:ea typeface="游ゴシック" panose="020B0400000000000000" pitchFamily="50" charset="-128"/>
                          <a:cs typeface="Adobe Clean Han"/>
                        </a:rPr>
                        <a:t>函館市上新川町</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50">
                          <a:solidFill>
                            <a:srgbClr val="332C2A"/>
                          </a:solidFill>
                          <a:latin typeface="游ゴシック" panose="020B0400000000000000" pitchFamily="50" charset="-128"/>
                          <a:ea typeface="游ゴシック" panose="020B0400000000000000" pitchFamily="50" charset="-128"/>
                          <a:cs typeface="Adobe Clean Han"/>
                        </a:rPr>
                        <a:t>3</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0138-41-0232</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2"/>
                  </a:ext>
                </a:extLst>
              </a:tr>
              <a:tr h="158750">
                <a:tc>
                  <a:txBody>
                    <a:bodyPr/>
                    <a:lstStyle/>
                    <a:p>
                      <a:pPr marL="179705">
                        <a:lnSpc>
                          <a:spcPct val="100000"/>
                        </a:lnSpc>
                        <a:spcBef>
                          <a:spcPts val="170"/>
                        </a:spcBef>
                      </a:pPr>
                      <a:r>
                        <a:rPr sz="750" b="0" spc="-25">
                          <a:solidFill>
                            <a:srgbClr val="332C2A"/>
                          </a:solidFill>
                          <a:latin typeface="游ゴシック" panose="020B0400000000000000" pitchFamily="50" charset="-128"/>
                          <a:ea typeface="游ゴシック" panose="020B0400000000000000" pitchFamily="50" charset="-128"/>
                          <a:cs typeface="Adobe Clean Han"/>
                        </a:rPr>
                        <a:t>旭川</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070-0901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a:solidFill>
                            <a:srgbClr val="332C2A"/>
                          </a:solidFill>
                          <a:latin typeface="游ゴシック" panose="020B0400000000000000" pitchFamily="50" charset="-128"/>
                          <a:ea typeface="游ゴシック" panose="020B0400000000000000" pitchFamily="50" charset="-128"/>
                          <a:cs typeface="Adobe Clean Han"/>
                        </a:rPr>
                        <a:t>旭川市花咲町</a:t>
                      </a:r>
                      <a:r>
                        <a:rPr sz="750" b="0" spc="-50">
                          <a:solidFill>
                            <a:srgbClr val="332C2A"/>
                          </a:solidFill>
                          <a:latin typeface="游ゴシック" panose="020B0400000000000000" pitchFamily="50" charset="-128"/>
                          <a:ea typeface="游ゴシック" panose="020B0400000000000000" pitchFamily="50" charset="-128"/>
                          <a:cs typeface="Adobe Clean Han"/>
                        </a:rPr>
                        <a:t>4</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0166-51-9527</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3"/>
                  </a:ext>
                </a:extLst>
              </a:tr>
              <a:tr h="158750">
                <a:tc>
                  <a:txBody>
                    <a:bodyPr/>
                    <a:lstStyle/>
                    <a:p>
                      <a:pPr marL="179705">
                        <a:lnSpc>
                          <a:spcPct val="100000"/>
                        </a:lnSpc>
                        <a:spcBef>
                          <a:spcPts val="170"/>
                        </a:spcBef>
                      </a:pPr>
                      <a:r>
                        <a:rPr sz="750" b="0" spc="-25">
                          <a:solidFill>
                            <a:srgbClr val="332C2A"/>
                          </a:solidFill>
                          <a:latin typeface="游ゴシック" panose="020B0400000000000000" pitchFamily="50" charset="-128"/>
                          <a:ea typeface="游ゴシック" panose="020B0400000000000000" pitchFamily="50" charset="-128"/>
                          <a:cs typeface="Adobe Clean Han"/>
                        </a:rPr>
                        <a:t>釧路</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085-0824</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a:solidFill>
                            <a:srgbClr val="332C2A"/>
                          </a:solidFill>
                          <a:latin typeface="游ゴシック" panose="020B0400000000000000" pitchFamily="50" charset="-128"/>
                          <a:ea typeface="游ゴシック" panose="020B0400000000000000" pitchFamily="50" charset="-128"/>
                          <a:cs typeface="Adobe Clean Han"/>
                        </a:rPr>
                        <a:t>釧路市柏木町4-</a:t>
                      </a:r>
                      <a:r>
                        <a:rPr sz="750" b="0" spc="-50">
                          <a:solidFill>
                            <a:srgbClr val="332C2A"/>
                          </a:solidFill>
                          <a:latin typeface="游ゴシック" panose="020B0400000000000000" pitchFamily="50" charset="-128"/>
                          <a:ea typeface="游ゴシック" panose="020B0400000000000000" pitchFamily="50" charset="-128"/>
                          <a:cs typeface="Adobe Clean Han"/>
                        </a:rPr>
                        <a:t>3</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0154-41-0214</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4"/>
                  </a:ext>
                </a:extLst>
              </a:tr>
              <a:tr h="158750">
                <a:tc>
                  <a:txBody>
                    <a:bodyPr/>
                    <a:lstStyle/>
                    <a:p>
                      <a:pPr marL="179705">
                        <a:lnSpc>
                          <a:spcPct val="100000"/>
                        </a:lnSpc>
                        <a:spcBef>
                          <a:spcPts val="170"/>
                        </a:spcBef>
                      </a:pPr>
                      <a:r>
                        <a:rPr sz="750" b="0" spc="-25">
                          <a:solidFill>
                            <a:srgbClr val="332C2A"/>
                          </a:solidFill>
                          <a:latin typeface="游ゴシック" panose="020B0400000000000000" pitchFamily="50" charset="-128"/>
                          <a:ea typeface="游ゴシック" panose="020B0400000000000000" pitchFamily="50" charset="-128"/>
                          <a:cs typeface="Adobe Clean Han"/>
                        </a:rPr>
                        <a:t>仙台</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980-0811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50">
                          <a:solidFill>
                            <a:srgbClr val="332C2A"/>
                          </a:solidFill>
                          <a:latin typeface="游ゴシック" panose="020B0400000000000000" pitchFamily="50" charset="-128"/>
                          <a:ea typeface="游ゴシック" panose="020B0400000000000000" pitchFamily="50" charset="-128"/>
                          <a:cs typeface="Adobe Clean Han"/>
                        </a:rPr>
                        <a:t>仙台市青葉区一番町</a:t>
                      </a:r>
                      <a:r>
                        <a:rPr sz="750" b="0">
                          <a:solidFill>
                            <a:srgbClr val="332C2A"/>
                          </a:solidFill>
                          <a:latin typeface="游ゴシック" panose="020B0400000000000000" pitchFamily="50" charset="-128"/>
                          <a:ea typeface="游ゴシック" panose="020B0400000000000000" pitchFamily="50" charset="-128"/>
                          <a:cs typeface="Adobe Clean Han"/>
                        </a:rPr>
                        <a:t>2-9-</a:t>
                      </a:r>
                      <a:r>
                        <a:rPr sz="750" b="0" spc="-25">
                          <a:solidFill>
                            <a:srgbClr val="332C2A"/>
                          </a:solidFill>
                          <a:latin typeface="游ゴシック" panose="020B0400000000000000" pitchFamily="50" charset="-128"/>
                          <a:ea typeface="游ゴシック" panose="020B0400000000000000" pitchFamily="50" charset="-128"/>
                          <a:cs typeface="Adobe Clean Han"/>
                        </a:rPr>
                        <a:t>18</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022-223-1001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5"/>
                  </a:ext>
                </a:extLst>
              </a:tr>
              <a:tr h="158750">
                <a:tc>
                  <a:txBody>
                    <a:bodyPr/>
                    <a:lstStyle/>
                    <a:p>
                      <a:pPr marL="179705">
                        <a:lnSpc>
                          <a:spcPct val="100000"/>
                        </a:lnSpc>
                        <a:spcBef>
                          <a:spcPts val="170"/>
                        </a:spcBef>
                      </a:pPr>
                      <a:r>
                        <a:rPr sz="750" b="0" spc="-20">
                          <a:solidFill>
                            <a:srgbClr val="332C2A"/>
                          </a:solidFill>
                          <a:latin typeface="游ゴシック" panose="020B0400000000000000" pitchFamily="50" charset="-128"/>
                          <a:ea typeface="游ゴシック" panose="020B0400000000000000" pitchFamily="50" charset="-128"/>
                          <a:cs typeface="Adobe Clean Han"/>
                        </a:rPr>
                        <a:t>福島県</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960-8115</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a:solidFill>
                            <a:srgbClr val="332C2A"/>
                          </a:solidFill>
                          <a:latin typeface="游ゴシック" panose="020B0400000000000000" pitchFamily="50" charset="-128"/>
                          <a:ea typeface="游ゴシック" panose="020B0400000000000000" pitchFamily="50" charset="-128"/>
                          <a:cs typeface="Adobe Clean Han"/>
                        </a:rPr>
                        <a:t>福島市山下町4-</a:t>
                      </a:r>
                      <a:r>
                        <a:rPr sz="750" b="0" spc="-25">
                          <a:solidFill>
                            <a:srgbClr val="332C2A"/>
                          </a:solidFill>
                          <a:latin typeface="游ゴシック" panose="020B0400000000000000" pitchFamily="50" charset="-128"/>
                          <a:ea typeface="游ゴシック" panose="020B0400000000000000" pitchFamily="50" charset="-128"/>
                          <a:cs typeface="Adobe Clean Han"/>
                        </a:rPr>
                        <a:t>24</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024-534-2334</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6"/>
                  </a:ext>
                </a:extLst>
              </a:tr>
              <a:tr h="158750">
                <a:tc>
                  <a:txBody>
                    <a:bodyPr/>
                    <a:lstStyle/>
                    <a:p>
                      <a:pPr marL="179705">
                        <a:lnSpc>
                          <a:spcPct val="100000"/>
                        </a:lnSpc>
                        <a:spcBef>
                          <a:spcPts val="170"/>
                        </a:spcBef>
                      </a:pPr>
                      <a:r>
                        <a:rPr sz="750" b="0" spc="-20">
                          <a:solidFill>
                            <a:srgbClr val="332C2A"/>
                          </a:solidFill>
                          <a:latin typeface="游ゴシック" panose="020B0400000000000000" pitchFamily="50" charset="-128"/>
                          <a:ea typeface="游ゴシック" panose="020B0400000000000000" pitchFamily="50" charset="-128"/>
                          <a:cs typeface="Adobe Clean Han"/>
                        </a:rPr>
                        <a:t>山形県</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990-0042</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65">
                          <a:solidFill>
                            <a:srgbClr val="332C2A"/>
                          </a:solidFill>
                          <a:latin typeface="游ゴシック" panose="020B0400000000000000" pitchFamily="50" charset="-128"/>
                          <a:ea typeface="游ゴシック" panose="020B0400000000000000" pitchFamily="50" charset="-128"/>
                          <a:cs typeface="Adobe Clean Han"/>
                        </a:rPr>
                        <a:t>山形市七日町</a:t>
                      </a:r>
                      <a:r>
                        <a:rPr sz="750" b="0">
                          <a:solidFill>
                            <a:srgbClr val="332C2A"/>
                          </a:solidFill>
                          <a:latin typeface="游ゴシック" panose="020B0400000000000000" pitchFamily="50" charset="-128"/>
                          <a:ea typeface="游ゴシック" panose="020B0400000000000000" pitchFamily="50" charset="-128"/>
                          <a:cs typeface="Adobe Clean Han"/>
                        </a:rPr>
                        <a:t>2-7-10</a:t>
                      </a:r>
                      <a:r>
                        <a:rPr sz="750" b="0" spc="330">
                          <a:solidFill>
                            <a:srgbClr val="332C2A"/>
                          </a:solidFill>
                          <a:latin typeface="游ゴシック" panose="020B0400000000000000" pitchFamily="50" charset="-128"/>
                          <a:ea typeface="游ゴシック" panose="020B0400000000000000" pitchFamily="50" charset="-128"/>
                          <a:cs typeface="Adobe Clean Han"/>
                        </a:rPr>
                        <a:t>  </a:t>
                      </a:r>
                      <a:r>
                        <a:rPr sz="750" b="0" spc="70">
                          <a:solidFill>
                            <a:srgbClr val="332C2A"/>
                          </a:solidFill>
                          <a:latin typeface="游ゴシック" panose="020B0400000000000000" pitchFamily="50" charset="-128"/>
                          <a:ea typeface="游ゴシック" panose="020B0400000000000000" pitchFamily="50" charset="-128"/>
                          <a:cs typeface="Adobe Clean Han"/>
                        </a:rPr>
                        <a:t>NANA</a:t>
                      </a:r>
                      <a:r>
                        <a:rPr sz="750" b="0" spc="155">
                          <a:solidFill>
                            <a:srgbClr val="332C2A"/>
                          </a:solidFill>
                          <a:latin typeface="游ゴシック" panose="020B0400000000000000" pitchFamily="50" charset="-128"/>
                          <a:ea typeface="游ゴシック" panose="020B0400000000000000" pitchFamily="50" charset="-128"/>
                          <a:cs typeface="Adobe Clean Han"/>
                        </a:rPr>
                        <a:t> </a:t>
                      </a:r>
                      <a:r>
                        <a:rPr sz="750" b="0">
                          <a:solidFill>
                            <a:srgbClr val="332C2A"/>
                          </a:solidFill>
                          <a:latin typeface="游ゴシック" panose="020B0400000000000000" pitchFamily="50" charset="-128"/>
                          <a:ea typeface="游ゴシック" panose="020B0400000000000000" pitchFamily="50" charset="-128"/>
                          <a:cs typeface="Adobe Clean Han"/>
                        </a:rPr>
                        <a:t>BEANS</a:t>
                      </a:r>
                      <a:r>
                        <a:rPr sz="750" b="0" spc="150">
                          <a:solidFill>
                            <a:srgbClr val="332C2A"/>
                          </a:solidFill>
                          <a:latin typeface="游ゴシック" panose="020B0400000000000000" pitchFamily="50" charset="-128"/>
                          <a:ea typeface="游ゴシック" panose="020B0400000000000000" pitchFamily="50" charset="-128"/>
                          <a:cs typeface="Adobe Clean Han"/>
                        </a:rPr>
                        <a:t> </a:t>
                      </a:r>
                      <a:r>
                        <a:rPr sz="750" b="0">
                          <a:solidFill>
                            <a:srgbClr val="332C2A"/>
                          </a:solidFill>
                          <a:latin typeface="游ゴシック" panose="020B0400000000000000" pitchFamily="50" charset="-128"/>
                          <a:ea typeface="游ゴシック" panose="020B0400000000000000" pitchFamily="50" charset="-128"/>
                          <a:cs typeface="Adobe Clean Han"/>
                        </a:rPr>
                        <a:t>8階</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023-622-2234</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7"/>
                  </a:ext>
                </a:extLst>
              </a:tr>
              <a:tr h="158750">
                <a:tc>
                  <a:txBody>
                    <a:bodyPr/>
                    <a:lstStyle/>
                    <a:p>
                      <a:pPr marL="179705">
                        <a:lnSpc>
                          <a:spcPct val="100000"/>
                        </a:lnSpc>
                        <a:spcBef>
                          <a:spcPts val="170"/>
                        </a:spcBef>
                      </a:pPr>
                      <a:r>
                        <a:rPr sz="750" b="0" spc="-25">
                          <a:solidFill>
                            <a:srgbClr val="332C2A"/>
                          </a:solidFill>
                          <a:latin typeface="游ゴシック" panose="020B0400000000000000" pitchFamily="50" charset="-128"/>
                          <a:ea typeface="游ゴシック" panose="020B0400000000000000" pitchFamily="50" charset="-128"/>
                          <a:cs typeface="Adobe Clean Han"/>
                        </a:rPr>
                        <a:t>岩手</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020-0022</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90">
                          <a:solidFill>
                            <a:srgbClr val="332C2A"/>
                          </a:solidFill>
                          <a:latin typeface="游ゴシック" panose="020B0400000000000000" pitchFamily="50" charset="-128"/>
                          <a:ea typeface="游ゴシック" panose="020B0400000000000000" pitchFamily="50" charset="-128"/>
                          <a:cs typeface="Adobe Clean Han"/>
                        </a:rPr>
                        <a:t>盛岡市大通</a:t>
                      </a:r>
                      <a:r>
                        <a:rPr sz="750" b="0">
                          <a:solidFill>
                            <a:srgbClr val="332C2A"/>
                          </a:solidFill>
                          <a:latin typeface="游ゴシック" panose="020B0400000000000000" pitchFamily="50" charset="-128"/>
                          <a:ea typeface="游ゴシック" panose="020B0400000000000000" pitchFamily="50" charset="-128"/>
                          <a:cs typeface="Adobe Clean Han"/>
                        </a:rPr>
                        <a:t>1-2-1</a:t>
                      </a:r>
                      <a:r>
                        <a:rPr sz="750" b="0" spc="25">
                          <a:solidFill>
                            <a:srgbClr val="332C2A"/>
                          </a:solidFill>
                          <a:latin typeface="游ゴシック" panose="020B0400000000000000" pitchFamily="50" charset="-128"/>
                          <a:ea typeface="游ゴシック" panose="020B0400000000000000" pitchFamily="50" charset="-128"/>
                          <a:cs typeface="Adobe Clean Han"/>
                        </a:rPr>
                        <a:t>  岩手県産業会館本館</a:t>
                      </a:r>
                      <a:r>
                        <a:rPr sz="750" b="0">
                          <a:solidFill>
                            <a:srgbClr val="332C2A"/>
                          </a:solidFill>
                          <a:latin typeface="游ゴシック" panose="020B0400000000000000" pitchFamily="50" charset="-128"/>
                          <a:ea typeface="游ゴシック" panose="020B0400000000000000" pitchFamily="50" charset="-128"/>
                          <a:cs typeface="Adobe Clean Han"/>
                        </a:rPr>
                        <a:t>2</a:t>
                      </a:r>
                      <a:r>
                        <a:rPr sz="750" b="0" spc="-50">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019-651-5095</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8"/>
                  </a:ext>
                </a:extLst>
              </a:tr>
              <a:tr h="158750">
                <a:tc>
                  <a:txBody>
                    <a:bodyPr/>
                    <a:lstStyle/>
                    <a:p>
                      <a:pPr marL="179705">
                        <a:lnSpc>
                          <a:spcPct val="100000"/>
                        </a:lnSpc>
                        <a:spcBef>
                          <a:spcPts val="170"/>
                        </a:spcBef>
                      </a:pPr>
                      <a:r>
                        <a:rPr sz="750" b="0" spc="-25">
                          <a:solidFill>
                            <a:srgbClr val="332C2A"/>
                          </a:solidFill>
                          <a:latin typeface="游ゴシック" panose="020B0400000000000000" pitchFamily="50" charset="-128"/>
                          <a:ea typeface="游ゴシック" panose="020B0400000000000000" pitchFamily="50" charset="-128"/>
                          <a:cs typeface="Adobe Clean Han"/>
                        </a:rPr>
                        <a:t>秋田</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010-0951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a:solidFill>
                            <a:srgbClr val="332C2A"/>
                          </a:solidFill>
                          <a:latin typeface="游ゴシック" panose="020B0400000000000000" pitchFamily="50" charset="-128"/>
                          <a:ea typeface="游ゴシック" panose="020B0400000000000000" pitchFamily="50" charset="-128"/>
                          <a:cs typeface="Adobe Clean Han"/>
                        </a:rPr>
                        <a:t>秋田市山王6-2-</a:t>
                      </a:r>
                      <a:r>
                        <a:rPr sz="750" b="0" spc="-50">
                          <a:solidFill>
                            <a:srgbClr val="332C2A"/>
                          </a:solidFill>
                          <a:latin typeface="游ゴシック" panose="020B0400000000000000" pitchFamily="50" charset="-128"/>
                          <a:ea typeface="游ゴシック" panose="020B0400000000000000" pitchFamily="50" charset="-128"/>
                          <a:cs typeface="Adobe Clean Han"/>
                        </a:rPr>
                        <a:t>7</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018-862-3770</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9"/>
                  </a:ext>
                </a:extLst>
              </a:tr>
              <a:tr h="158750">
                <a:tc>
                  <a:txBody>
                    <a:bodyPr/>
                    <a:lstStyle/>
                    <a:p>
                      <a:pPr marL="179705">
                        <a:lnSpc>
                          <a:spcPct val="100000"/>
                        </a:lnSpc>
                        <a:spcBef>
                          <a:spcPts val="170"/>
                        </a:spcBef>
                      </a:pPr>
                      <a:r>
                        <a:rPr sz="750" b="0" spc="-20">
                          <a:solidFill>
                            <a:srgbClr val="332C2A"/>
                          </a:solidFill>
                          <a:latin typeface="游ゴシック" panose="020B0400000000000000" pitchFamily="50" charset="-128"/>
                          <a:ea typeface="游ゴシック" panose="020B0400000000000000" pitchFamily="50" charset="-128"/>
                          <a:cs typeface="Adobe Clean Han"/>
                        </a:rPr>
                        <a:t>青森県</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030-0861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80">
                          <a:solidFill>
                            <a:srgbClr val="332C2A"/>
                          </a:solidFill>
                          <a:latin typeface="游ゴシック" panose="020B0400000000000000" pitchFamily="50" charset="-128"/>
                          <a:ea typeface="游ゴシック" panose="020B0400000000000000" pitchFamily="50" charset="-128"/>
                          <a:cs typeface="Adobe Clean Han"/>
                        </a:rPr>
                        <a:t>青森市長島</a:t>
                      </a:r>
                      <a:r>
                        <a:rPr sz="750" b="0">
                          <a:solidFill>
                            <a:srgbClr val="332C2A"/>
                          </a:solidFill>
                          <a:latin typeface="游ゴシック" panose="020B0400000000000000" pitchFamily="50" charset="-128"/>
                          <a:ea typeface="游ゴシック" panose="020B0400000000000000" pitchFamily="50" charset="-128"/>
                          <a:cs typeface="Adobe Clean Han"/>
                        </a:rPr>
                        <a:t>1-3-1</a:t>
                      </a:r>
                      <a:r>
                        <a:rPr sz="750" b="0" spc="80">
                          <a:solidFill>
                            <a:srgbClr val="332C2A"/>
                          </a:solidFill>
                          <a:latin typeface="游ゴシック" panose="020B0400000000000000" pitchFamily="50" charset="-128"/>
                          <a:ea typeface="游ゴシック" panose="020B0400000000000000" pitchFamily="50" charset="-128"/>
                          <a:cs typeface="Adobe Clean Han"/>
                        </a:rPr>
                        <a:t> 日赤ビル</a:t>
                      </a:r>
                      <a:r>
                        <a:rPr sz="750" b="0">
                          <a:solidFill>
                            <a:srgbClr val="332C2A"/>
                          </a:solidFill>
                          <a:latin typeface="游ゴシック" panose="020B0400000000000000" pitchFamily="50" charset="-128"/>
                          <a:ea typeface="游ゴシック" panose="020B0400000000000000" pitchFamily="50" charset="-128"/>
                          <a:cs typeface="Adobe Clean Han"/>
                        </a:rPr>
                        <a:t>5</a:t>
                      </a:r>
                      <a:r>
                        <a:rPr sz="750" b="0" spc="-50">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017-777-7285</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0"/>
                  </a:ext>
                </a:extLst>
              </a:tr>
              <a:tr h="158750">
                <a:tc>
                  <a:txBody>
                    <a:bodyPr/>
                    <a:lstStyle/>
                    <a:p>
                      <a:pPr marL="179705">
                        <a:lnSpc>
                          <a:spcPct val="100000"/>
                        </a:lnSpc>
                        <a:spcBef>
                          <a:spcPts val="170"/>
                        </a:spcBef>
                      </a:pPr>
                      <a:r>
                        <a:rPr sz="750" b="0" spc="-25">
                          <a:solidFill>
                            <a:srgbClr val="332C2A"/>
                          </a:solidFill>
                          <a:latin typeface="游ゴシック" panose="020B0400000000000000" pitchFamily="50" charset="-128"/>
                          <a:ea typeface="游ゴシック" panose="020B0400000000000000" pitchFamily="50" charset="-128"/>
                          <a:cs typeface="Adobe Clean Han"/>
                        </a:rPr>
                        <a:t>東京</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100-0013</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75">
                          <a:solidFill>
                            <a:srgbClr val="332C2A"/>
                          </a:solidFill>
                          <a:latin typeface="游ゴシック" panose="020B0400000000000000" pitchFamily="50" charset="-128"/>
                          <a:ea typeface="游ゴシック" panose="020B0400000000000000" pitchFamily="50" charset="-128"/>
                          <a:cs typeface="Adobe Clean Han"/>
                        </a:rPr>
                        <a:t>千代田区霞が関</a:t>
                      </a:r>
                      <a:r>
                        <a:rPr sz="750" b="0">
                          <a:solidFill>
                            <a:srgbClr val="332C2A"/>
                          </a:solidFill>
                          <a:latin typeface="游ゴシック" panose="020B0400000000000000" pitchFamily="50" charset="-128"/>
                          <a:ea typeface="游ゴシック" panose="020B0400000000000000" pitchFamily="50" charset="-128"/>
                          <a:cs typeface="Adobe Clean Han"/>
                        </a:rPr>
                        <a:t>1-1-3</a:t>
                      </a:r>
                      <a:r>
                        <a:rPr sz="750" b="0" spc="55">
                          <a:solidFill>
                            <a:srgbClr val="332C2A"/>
                          </a:solidFill>
                          <a:latin typeface="游ゴシック" panose="020B0400000000000000" pitchFamily="50" charset="-128"/>
                          <a:ea typeface="游ゴシック" panose="020B0400000000000000" pitchFamily="50" charset="-128"/>
                          <a:cs typeface="Adobe Clean Han"/>
                        </a:rPr>
                        <a:t> 弁護士会館</a:t>
                      </a:r>
                      <a:r>
                        <a:rPr sz="750" b="0">
                          <a:solidFill>
                            <a:srgbClr val="332C2A"/>
                          </a:solidFill>
                          <a:latin typeface="游ゴシック" panose="020B0400000000000000" pitchFamily="50" charset="-128"/>
                          <a:ea typeface="游ゴシック" panose="020B0400000000000000" pitchFamily="50" charset="-128"/>
                          <a:cs typeface="Adobe Clean Han"/>
                        </a:rPr>
                        <a:t>6</a:t>
                      </a:r>
                      <a:r>
                        <a:rPr sz="750" b="0" spc="-50">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03-3581-2201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1"/>
                  </a:ext>
                </a:extLst>
              </a:tr>
              <a:tr h="158750">
                <a:tc>
                  <a:txBody>
                    <a:bodyPr/>
                    <a:lstStyle/>
                    <a:p>
                      <a:pPr marL="179705">
                        <a:lnSpc>
                          <a:spcPct val="100000"/>
                        </a:lnSpc>
                        <a:spcBef>
                          <a:spcPts val="170"/>
                        </a:spcBef>
                      </a:pPr>
                      <a:r>
                        <a:rPr sz="750" b="0" spc="-15">
                          <a:solidFill>
                            <a:srgbClr val="332C2A"/>
                          </a:solidFill>
                          <a:latin typeface="游ゴシック" panose="020B0400000000000000" pitchFamily="50" charset="-128"/>
                          <a:ea typeface="游ゴシック" panose="020B0400000000000000" pitchFamily="50" charset="-128"/>
                          <a:cs typeface="Adobe Clean Han"/>
                        </a:rPr>
                        <a:t>第一東京</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100-0013</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75">
                          <a:solidFill>
                            <a:srgbClr val="332C2A"/>
                          </a:solidFill>
                          <a:latin typeface="游ゴシック" panose="020B0400000000000000" pitchFamily="50" charset="-128"/>
                          <a:ea typeface="游ゴシック" panose="020B0400000000000000" pitchFamily="50" charset="-128"/>
                          <a:cs typeface="Adobe Clean Han"/>
                        </a:rPr>
                        <a:t>千代田区霞が関</a:t>
                      </a:r>
                      <a:r>
                        <a:rPr sz="750" b="0">
                          <a:solidFill>
                            <a:srgbClr val="332C2A"/>
                          </a:solidFill>
                          <a:latin typeface="游ゴシック" panose="020B0400000000000000" pitchFamily="50" charset="-128"/>
                          <a:ea typeface="游ゴシック" panose="020B0400000000000000" pitchFamily="50" charset="-128"/>
                          <a:cs typeface="Adobe Clean Han"/>
                        </a:rPr>
                        <a:t>1-1-3</a:t>
                      </a:r>
                      <a:r>
                        <a:rPr sz="750" b="0" spc="114">
                          <a:solidFill>
                            <a:srgbClr val="332C2A"/>
                          </a:solidFill>
                          <a:latin typeface="游ゴシック" panose="020B0400000000000000" pitchFamily="50" charset="-128"/>
                          <a:ea typeface="游ゴシック" panose="020B0400000000000000" pitchFamily="50" charset="-128"/>
                          <a:cs typeface="Adobe Clean Han"/>
                        </a:rPr>
                        <a:t> 弁護士会館</a:t>
                      </a:r>
                      <a:r>
                        <a:rPr sz="750" b="0">
                          <a:solidFill>
                            <a:srgbClr val="332C2A"/>
                          </a:solidFill>
                          <a:latin typeface="游ゴシック" panose="020B0400000000000000" pitchFamily="50" charset="-128"/>
                          <a:ea typeface="游ゴシック" panose="020B0400000000000000" pitchFamily="50" charset="-128"/>
                          <a:cs typeface="Adobe Clean Han"/>
                        </a:rPr>
                        <a:t>11</a:t>
                      </a:r>
                      <a:r>
                        <a:rPr sz="750" b="0" spc="40">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03-3595-8585</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2"/>
                  </a:ext>
                </a:extLst>
              </a:tr>
              <a:tr h="158750">
                <a:tc>
                  <a:txBody>
                    <a:bodyPr/>
                    <a:lstStyle/>
                    <a:p>
                      <a:pPr marL="179705">
                        <a:lnSpc>
                          <a:spcPct val="100000"/>
                        </a:lnSpc>
                        <a:spcBef>
                          <a:spcPts val="170"/>
                        </a:spcBef>
                      </a:pPr>
                      <a:r>
                        <a:rPr sz="750" b="0" spc="-15">
                          <a:solidFill>
                            <a:srgbClr val="332C2A"/>
                          </a:solidFill>
                          <a:latin typeface="游ゴシック" panose="020B0400000000000000" pitchFamily="50" charset="-128"/>
                          <a:ea typeface="游ゴシック" panose="020B0400000000000000" pitchFamily="50" charset="-128"/>
                          <a:cs typeface="Adobe Clean Han"/>
                        </a:rPr>
                        <a:t>第二東京</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100-0013</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75">
                          <a:solidFill>
                            <a:srgbClr val="332C2A"/>
                          </a:solidFill>
                          <a:latin typeface="游ゴシック" panose="020B0400000000000000" pitchFamily="50" charset="-128"/>
                          <a:ea typeface="游ゴシック" panose="020B0400000000000000" pitchFamily="50" charset="-128"/>
                          <a:cs typeface="Adobe Clean Han"/>
                        </a:rPr>
                        <a:t>千代田区霞が関</a:t>
                      </a:r>
                      <a:r>
                        <a:rPr sz="750" b="0">
                          <a:solidFill>
                            <a:srgbClr val="332C2A"/>
                          </a:solidFill>
                          <a:latin typeface="游ゴシック" panose="020B0400000000000000" pitchFamily="50" charset="-128"/>
                          <a:ea typeface="游ゴシック" panose="020B0400000000000000" pitchFamily="50" charset="-128"/>
                          <a:cs typeface="Adobe Clean Han"/>
                        </a:rPr>
                        <a:t>1-1-3</a:t>
                      </a:r>
                      <a:r>
                        <a:rPr sz="750" b="0" spc="55">
                          <a:solidFill>
                            <a:srgbClr val="332C2A"/>
                          </a:solidFill>
                          <a:latin typeface="游ゴシック" panose="020B0400000000000000" pitchFamily="50" charset="-128"/>
                          <a:ea typeface="游ゴシック" panose="020B0400000000000000" pitchFamily="50" charset="-128"/>
                          <a:cs typeface="Adobe Clean Han"/>
                        </a:rPr>
                        <a:t> 弁護士会館</a:t>
                      </a:r>
                      <a:r>
                        <a:rPr sz="750" b="0">
                          <a:solidFill>
                            <a:srgbClr val="332C2A"/>
                          </a:solidFill>
                          <a:latin typeface="游ゴシック" panose="020B0400000000000000" pitchFamily="50" charset="-128"/>
                          <a:ea typeface="游ゴシック" panose="020B0400000000000000" pitchFamily="50" charset="-128"/>
                          <a:cs typeface="Adobe Clean Han"/>
                        </a:rPr>
                        <a:t>9</a:t>
                      </a:r>
                      <a:r>
                        <a:rPr sz="750" b="0" spc="-50">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03-3581-2255</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3"/>
                  </a:ext>
                </a:extLst>
              </a:tr>
              <a:tr h="158750">
                <a:tc>
                  <a:txBody>
                    <a:bodyPr/>
                    <a:lstStyle/>
                    <a:p>
                      <a:pPr marL="179705">
                        <a:lnSpc>
                          <a:spcPct val="100000"/>
                        </a:lnSpc>
                        <a:spcBef>
                          <a:spcPts val="170"/>
                        </a:spcBef>
                      </a:pPr>
                      <a:r>
                        <a:rPr sz="750" b="0" spc="-15">
                          <a:solidFill>
                            <a:srgbClr val="332C2A"/>
                          </a:solidFill>
                          <a:latin typeface="游ゴシック" panose="020B0400000000000000" pitchFamily="50" charset="-128"/>
                          <a:ea typeface="游ゴシック" panose="020B0400000000000000" pitchFamily="50" charset="-128"/>
                          <a:cs typeface="Adobe Clean Han"/>
                        </a:rPr>
                        <a:t>神奈川県</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231-0021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a:solidFill>
                            <a:srgbClr val="332C2A"/>
                          </a:solidFill>
                          <a:latin typeface="游ゴシック" panose="020B0400000000000000" pitchFamily="50" charset="-128"/>
                          <a:ea typeface="游ゴシック" panose="020B0400000000000000" pitchFamily="50" charset="-128"/>
                          <a:cs typeface="Adobe Clean Han"/>
                        </a:rPr>
                        <a:t>横浜市中区日本大通</a:t>
                      </a:r>
                      <a:r>
                        <a:rPr sz="750" b="0" spc="-50">
                          <a:solidFill>
                            <a:srgbClr val="332C2A"/>
                          </a:solidFill>
                          <a:latin typeface="游ゴシック" panose="020B0400000000000000" pitchFamily="50" charset="-128"/>
                          <a:ea typeface="游ゴシック" panose="020B0400000000000000" pitchFamily="50" charset="-128"/>
                          <a:cs typeface="Adobe Clean Han"/>
                        </a:rPr>
                        <a:t>9</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045-201-1881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4"/>
                  </a:ext>
                </a:extLst>
              </a:tr>
              <a:tr h="158750">
                <a:tc>
                  <a:txBody>
                    <a:bodyPr/>
                    <a:lstStyle/>
                    <a:p>
                      <a:pPr marL="179705">
                        <a:lnSpc>
                          <a:spcPct val="100000"/>
                        </a:lnSpc>
                        <a:spcBef>
                          <a:spcPts val="170"/>
                        </a:spcBef>
                      </a:pPr>
                      <a:r>
                        <a:rPr sz="750" b="0" spc="-25">
                          <a:solidFill>
                            <a:srgbClr val="332C2A"/>
                          </a:solidFill>
                          <a:latin typeface="游ゴシック" panose="020B0400000000000000" pitchFamily="50" charset="-128"/>
                          <a:ea typeface="游ゴシック" panose="020B0400000000000000" pitchFamily="50" charset="-128"/>
                          <a:cs typeface="Adobe Clean Han"/>
                        </a:rPr>
                        <a:t>埼玉</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330-0063</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a:solidFill>
                            <a:srgbClr val="332C2A"/>
                          </a:solidFill>
                          <a:latin typeface="游ゴシック" panose="020B0400000000000000" pitchFamily="50" charset="-128"/>
                          <a:ea typeface="游ゴシック" panose="020B0400000000000000" pitchFamily="50" charset="-128"/>
                          <a:cs typeface="Adobe Clean Han"/>
                        </a:rPr>
                        <a:t>さいたま市浦和区高砂4-7-</a:t>
                      </a:r>
                      <a:r>
                        <a:rPr sz="750" b="0" spc="-25">
                          <a:solidFill>
                            <a:srgbClr val="332C2A"/>
                          </a:solidFill>
                          <a:latin typeface="游ゴシック" panose="020B0400000000000000" pitchFamily="50" charset="-128"/>
                          <a:ea typeface="游ゴシック" panose="020B0400000000000000" pitchFamily="50" charset="-128"/>
                          <a:cs typeface="Adobe Clean Han"/>
                        </a:rPr>
                        <a:t>20</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048-863-5255</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5"/>
                  </a:ext>
                </a:extLst>
              </a:tr>
              <a:tr h="158750">
                <a:tc>
                  <a:txBody>
                    <a:bodyPr/>
                    <a:lstStyle/>
                    <a:p>
                      <a:pPr marL="179705">
                        <a:lnSpc>
                          <a:spcPct val="100000"/>
                        </a:lnSpc>
                        <a:spcBef>
                          <a:spcPts val="170"/>
                        </a:spcBef>
                      </a:pPr>
                      <a:r>
                        <a:rPr sz="750" b="0" spc="-20">
                          <a:solidFill>
                            <a:srgbClr val="332C2A"/>
                          </a:solidFill>
                          <a:latin typeface="游ゴシック" panose="020B0400000000000000" pitchFamily="50" charset="-128"/>
                          <a:ea typeface="游ゴシック" panose="020B0400000000000000" pitchFamily="50" charset="-128"/>
                          <a:cs typeface="Adobe Clean Han"/>
                        </a:rPr>
                        <a:t>千葉県</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260-0013</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50">
                          <a:solidFill>
                            <a:srgbClr val="332C2A"/>
                          </a:solidFill>
                          <a:latin typeface="游ゴシック" panose="020B0400000000000000" pitchFamily="50" charset="-128"/>
                          <a:ea typeface="游ゴシック" panose="020B0400000000000000" pitchFamily="50" charset="-128"/>
                          <a:cs typeface="Adobe Clean Han"/>
                        </a:rPr>
                        <a:t>千葉市中央区中央</a:t>
                      </a:r>
                      <a:r>
                        <a:rPr sz="750" b="0">
                          <a:solidFill>
                            <a:srgbClr val="332C2A"/>
                          </a:solidFill>
                          <a:latin typeface="游ゴシック" panose="020B0400000000000000" pitchFamily="50" charset="-128"/>
                          <a:ea typeface="游ゴシック" panose="020B0400000000000000" pitchFamily="50" charset="-128"/>
                          <a:cs typeface="Adobe Clean Han"/>
                        </a:rPr>
                        <a:t>4-13-</a:t>
                      </a:r>
                      <a:r>
                        <a:rPr sz="750" b="0" spc="-50">
                          <a:solidFill>
                            <a:srgbClr val="332C2A"/>
                          </a:solidFill>
                          <a:latin typeface="游ゴシック" panose="020B0400000000000000" pitchFamily="50" charset="-128"/>
                          <a:ea typeface="游ゴシック" panose="020B0400000000000000" pitchFamily="50" charset="-128"/>
                          <a:cs typeface="Adobe Clean Han"/>
                        </a:rPr>
                        <a:t>9</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043-227-8431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6"/>
                  </a:ext>
                </a:extLst>
              </a:tr>
              <a:tr h="158750">
                <a:tc>
                  <a:txBody>
                    <a:bodyPr/>
                    <a:lstStyle/>
                    <a:p>
                      <a:pPr marL="179705">
                        <a:lnSpc>
                          <a:spcPct val="100000"/>
                        </a:lnSpc>
                        <a:spcBef>
                          <a:spcPts val="170"/>
                        </a:spcBef>
                      </a:pPr>
                      <a:r>
                        <a:rPr sz="750" b="0" spc="-20">
                          <a:solidFill>
                            <a:srgbClr val="332C2A"/>
                          </a:solidFill>
                          <a:latin typeface="游ゴシック" panose="020B0400000000000000" pitchFamily="50" charset="-128"/>
                          <a:ea typeface="游ゴシック" panose="020B0400000000000000" pitchFamily="50" charset="-128"/>
                          <a:cs typeface="Adobe Clean Han"/>
                        </a:rPr>
                        <a:t>茨城県</a:t>
                      </a:r>
                      <a:endParaRPr sz="750">
                        <a:latin typeface="游ゴシック" panose="020B0400000000000000" pitchFamily="50" charset="-128"/>
                        <a:ea typeface="游ゴシック" panose="020B0400000000000000" pitchFamily="50" charset="-128"/>
                        <a:cs typeface="Adobe Clean Han"/>
                      </a:endParaRPr>
                    </a:p>
                  </a:txBody>
                  <a:tcPr marL="0" marR="0" marT="2159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310-0062</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60">
                          <a:solidFill>
                            <a:srgbClr val="332C2A"/>
                          </a:solidFill>
                          <a:latin typeface="游ゴシック" panose="020B0400000000000000" pitchFamily="50" charset="-128"/>
                          <a:ea typeface="游ゴシック" panose="020B0400000000000000" pitchFamily="50" charset="-128"/>
                          <a:cs typeface="Adobe Clean Han"/>
                        </a:rPr>
                        <a:t>水戸市大町</a:t>
                      </a:r>
                      <a:r>
                        <a:rPr sz="750" b="0">
                          <a:solidFill>
                            <a:srgbClr val="332C2A"/>
                          </a:solidFill>
                          <a:latin typeface="游ゴシック" panose="020B0400000000000000" pitchFamily="50" charset="-128"/>
                          <a:ea typeface="游ゴシック" panose="020B0400000000000000" pitchFamily="50" charset="-128"/>
                          <a:cs typeface="Adobe Clean Han"/>
                        </a:rPr>
                        <a:t>2-2-</a:t>
                      </a:r>
                      <a:r>
                        <a:rPr sz="750" b="0" spc="-25">
                          <a:solidFill>
                            <a:srgbClr val="332C2A"/>
                          </a:solidFill>
                          <a:latin typeface="游ゴシック" panose="020B0400000000000000" pitchFamily="50" charset="-128"/>
                          <a:ea typeface="游ゴシック" panose="020B0400000000000000" pitchFamily="50" charset="-128"/>
                          <a:cs typeface="Adobe Clean Han"/>
                        </a:rPr>
                        <a:t>75</a:t>
                      </a:r>
                      <a:endParaRPr sz="75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70"/>
                        </a:spcBef>
                      </a:pPr>
                      <a:r>
                        <a:rPr sz="750" b="0" spc="0">
                          <a:solidFill>
                            <a:srgbClr val="332C2A"/>
                          </a:solidFill>
                          <a:latin typeface="游ゴシック" panose="020B0400000000000000" pitchFamily="50" charset="-128"/>
                          <a:ea typeface="游ゴシック" panose="020B0400000000000000" pitchFamily="50" charset="-128"/>
                          <a:cs typeface="Adobe Clean Han"/>
                        </a:rPr>
                        <a:t>029-221-3501</a:t>
                      </a:r>
                      <a:endParaRPr sz="750" spc="0">
                        <a:latin typeface="游ゴシック" panose="020B0400000000000000" pitchFamily="50" charset="-128"/>
                        <a:ea typeface="游ゴシック" panose="020B0400000000000000" pitchFamily="50" charset="-128"/>
                        <a:cs typeface="Adobe Clean Han"/>
                      </a:endParaRPr>
                    </a:p>
                  </a:txBody>
                  <a:tcPr marL="0" marR="0" marT="2159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7"/>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栃木県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320-0845</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50">
                          <a:solidFill>
                            <a:srgbClr val="332C2A"/>
                          </a:solidFill>
                          <a:latin typeface="游ゴシック" panose="020B0400000000000000" pitchFamily="50" charset="-128"/>
                          <a:ea typeface="游ゴシック" panose="020B0400000000000000" pitchFamily="50" charset="-128"/>
                          <a:cs typeface="Adobe Clean Han"/>
                        </a:rPr>
                        <a:t>宇都宮市明保野町</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50">
                          <a:solidFill>
                            <a:srgbClr val="332C2A"/>
                          </a:solidFill>
                          <a:latin typeface="游ゴシック" panose="020B0400000000000000" pitchFamily="50" charset="-128"/>
                          <a:ea typeface="游ゴシック" panose="020B0400000000000000" pitchFamily="50" charset="-128"/>
                          <a:cs typeface="Adobe Clean Han"/>
                        </a:rPr>
                        <a:t>番</a:t>
                      </a:r>
                      <a:r>
                        <a:rPr sz="750" b="0" spc="-50">
                          <a:solidFill>
                            <a:srgbClr val="332C2A"/>
                          </a:solidFill>
                          <a:latin typeface="游ゴシック" panose="020B0400000000000000" pitchFamily="50" charset="-128"/>
                          <a:ea typeface="游ゴシック" panose="020B0400000000000000" pitchFamily="50" charset="-128"/>
                          <a:cs typeface="Adobe Clean Han"/>
                        </a:rPr>
                        <a:t>6</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028-689-9000</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8"/>
                  </a:ext>
                </a:extLst>
              </a:tr>
              <a:tr h="158750">
                <a:tc>
                  <a:txBody>
                    <a:bodyPr/>
                    <a:lstStyle/>
                    <a:p>
                      <a:pPr marL="179705">
                        <a:lnSpc>
                          <a:spcPct val="100000"/>
                        </a:lnSpc>
                        <a:spcBef>
                          <a:spcPts val="165"/>
                        </a:spcBef>
                      </a:pPr>
                      <a:r>
                        <a:rPr sz="750" b="0" spc="-25">
                          <a:solidFill>
                            <a:srgbClr val="332C2A"/>
                          </a:solidFill>
                          <a:latin typeface="游ゴシック" panose="020B0400000000000000" pitchFamily="50" charset="-128"/>
                          <a:ea typeface="游ゴシック" panose="020B0400000000000000" pitchFamily="50" charset="-128"/>
                          <a:cs typeface="Adobe Clean Han"/>
                        </a:rPr>
                        <a:t>群馬</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371-0026</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a:solidFill>
                            <a:srgbClr val="332C2A"/>
                          </a:solidFill>
                          <a:latin typeface="游ゴシック" panose="020B0400000000000000" pitchFamily="50" charset="-128"/>
                          <a:ea typeface="游ゴシック" panose="020B0400000000000000" pitchFamily="50" charset="-128"/>
                          <a:cs typeface="Adobe Clean Han"/>
                        </a:rPr>
                        <a:t>前橋市大手町3-6-</a:t>
                      </a:r>
                      <a:r>
                        <a:rPr sz="750" b="0" spc="-50">
                          <a:solidFill>
                            <a:srgbClr val="332C2A"/>
                          </a:solidFill>
                          <a:latin typeface="游ゴシック" panose="020B0400000000000000" pitchFamily="50" charset="-128"/>
                          <a:ea typeface="游ゴシック" panose="020B0400000000000000" pitchFamily="50" charset="-128"/>
                          <a:cs typeface="Adobe Clean Han"/>
                        </a:rPr>
                        <a:t>6</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027-233-4804</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9"/>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静岡県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420-0853</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50">
                          <a:solidFill>
                            <a:srgbClr val="332C2A"/>
                          </a:solidFill>
                          <a:latin typeface="游ゴシック" panose="020B0400000000000000" pitchFamily="50" charset="-128"/>
                          <a:ea typeface="游ゴシック" panose="020B0400000000000000" pitchFamily="50" charset="-128"/>
                          <a:cs typeface="Adobe Clean Han"/>
                        </a:rPr>
                        <a:t>静岡市葵区追手町</a:t>
                      </a:r>
                      <a:r>
                        <a:rPr sz="750" b="0">
                          <a:solidFill>
                            <a:srgbClr val="332C2A"/>
                          </a:solidFill>
                          <a:latin typeface="游ゴシック" panose="020B0400000000000000" pitchFamily="50" charset="-128"/>
                          <a:ea typeface="游ゴシック" panose="020B0400000000000000" pitchFamily="50" charset="-128"/>
                          <a:cs typeface="Adobe Clean Han"/>
                        </a:rPr>
                        <a:t>10-80</a:t>
                      </a:r>
                      <a:r>
                        <a:rPr sz="750" b="0" spc="25">
                          <a:solidFill>
                            <a:srgbClr val="332C2A"/>
                          </a:solidFill>
                          <a:latin typeface="游ゴシック" panose="020B0400000000000000" pitchFamily="50" charset="-128"/>
                          <a:ea typeface="游ゴシック" panose="020B0400000000000000" pitchFamily="50" charset="-128"/>
                          <a:cs typeface="Adobe Clean Han"/>
                        </a:rPr>
                        <a:t> 静岡地方裁判所構内</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054-252-0008</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0"/>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山梨県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400-0032</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65">
                          <a:solidFill>
                            <a:srgbClr val="332C2A"/>
                          </a:solidFill>
                          <a:latin typeface="游ゴシック" panose="020B0400000000000000" pitchFamily="50" charset="-128"/>
                          <a:ea typeface="游ゴシック" panose="020B0400000000000000" pitchFamily="50" charset="-128"/>
                          <a:cs typeface="Adobe Clean Han"/>
                        </a:rPr>
                        <a:t>甲府市中央</a:t>
                      </a:r>
                      <a:r>
                        <a:rPr sz="750" b="0">
                          <a:solidFill>
                            <a:srgbClr val="332C2A"/>
                          </a:solidFill>
                          <a:latin typeface="游ゴシック" panose="020B0400000000000000" pitchFamily="50" charset="-128"/>
                          <a:ea typeface="游ゴシック" panose="020B0400000000000000" pitchFamily="50" charset="-128"/>
                          <a:cs typeface="Adobe Clean Han"/>
                        </a:rPr>
                        <a:t>1-8-</a:t>
                      </a:r>
                      <a:r>
                        <a:rPr sz="750" b="0" spc="-50">
                          <a:solidFill>
                            <a:srgbClr val="332C2A"/>
                          </a:solidFill>
                          <a:latin typeface="游ゴシック" panose="020B0400000000000000" pitchFamily="50" charset="-128"/>
                          <a:ea typeface="游ゴシック" panose="020B0400000000000000" pitchFamily="50" charset="-128"/>
                          <a:cs typeface="Adobe Clean Han"/>
                        </a:rPr>
                        <a:t>7</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055-235-7202</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1"/>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長野県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380-0872</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60">
                          <a:solidFill>
                            <a:srgbClr val="332C2A"/>
                          </a:solidFill>
                          <a:latin typeface="游ゴシック" panose="020B0400000000000000" pitchFamily="50" charset="-128"/>
                          <a:ea typeface="游ゴシック" panose="020B0400000000000000" pitchFamily="50" charset="-128"/>
                          <a:cs typeface="Adobe Clean Han"/>
                        </a:rPr>
                        <a:t>長野市妻科</a:t>
                      </a:r>
                      <a:r>
                        <a:rPr sz="750" b="0" spc="-25">
                          <a:solidFill>
                            <a:srgbClr val="332C2A"/>
                          </a:solidFill>
                          <a:latin typeface="游ゴシック" panose="020B0400000000000000" pitchFamily="50" charset="-128"/>
                          <a:ea typeface="游ゴシック" panose="020B0400000000000000" pitchFamily="50" charset="-128"/>
                          <a:cs typeface="Adobe Clean Han"/>
                        </a:rPr>
                        <a:t>432</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026-232-2104</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2"/>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新潟県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951-8126</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50">
                          <a:solidFill>
                            <a:srgbClr val="332C2A"/>
                          </a:solidFill>
                          <a:latin typeface="游ゴシック" panose="020B0400000000000000" pitchFamily="50" charset="-128"/>
                          <a:ea typeface="游ゴシック" panose="020B0400000000000000" pitchFamily="50" charset="-128"/>
                          <a:cs typeface="Adobe Clean Han"/>
                        </a:rPr>
                        <a:t>新潟市中央区学校町通</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50">
                          <a:solidFill>
                            <a:srgbClr val="332C2A"/>
                          </a:solidFill>
                          <a:latin typeface="游ゴシック" panose="020B0400000000000000" pitchFamily="50" charset="-128"/>
                          <a:ea typeface="游ゴシック" panose="020B0400000000000000" pitchFamily="50" charset="-128"/>
                          <a:cs typeface="Adobe Clean Han"/>
                        </a:rPr>
                        <a:t>番町</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20">
                          <a:solidFill>
                            <a:srgbClr val="332C2A"/>
                          </a:solidFill>
                          <a:latin typeface="游ゴシック" panose="020B0400000000000000" pitchFamily="50" charset="-128"/>
                          <a:ea typeface="游ゴシック" panose="020B0400000000000000" pitchFamily="50" charset="-128"/>
                          <a:cs typeface="Adobe Clean Han"/>
                        </a:rPr>
                        <a:t>番地 新潟地方裁判所構内</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025-222-5533</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3"/>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愛知県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460-0001</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50">
                          <a:solidFill>
                            <a:srgbClr val="332C2A"/>
                          </a:solidFill>
                          <a:latin typeface="游ゴシック" panose="020B0400000000000000" pitchFamily="50" charset="-128"/>
                          <a:ea typeface="游ゴシック" panose="020B0400000000000000" pitchFamily="50" charset="-128"/>
                          <a:cs typeface="Adobe Clean Han"/>
                        </a:rPr>
                        <a:t>名古屋市中区三の丸</a:t>
                      </a:r>
                      <a:r>
                        <a:rPr sz="750" b="0">
                          <a:solidFill>
                            <a:srgbClr val="332C2A"/>
                          </a:solidFill>
                          <a:latin typeface="游ゴシック" panose="020B0400000000000000" pitchFamily="50" charset="-128"/>
                          <a:ea typeface="游ゴシック" panose="020B0400000000000000" pitchFamily="50" charset="-128"/>
                          <a:cs typeface="Adobe Clean Han"/>
                        </a:rPr>
                        <a:t>1-4-</a:t>
                      </a:r>
                      <a:r>
                        <a:rPr sz="750" b="0" spc="-50">
                          <a:solidFill>
                            <a:srgbClr val="332C2A"/>
                          </a:solidFill>
                          <a:latin typeface="游ゴシック" panose="020B0400000000000000" pitchFamily="50" charset="-128"/>
                          <a:ea typeface="游ゴシック" panose="020B0400000000000000" pitchFamily="50" charset="-128"/>
                          <a:cs typeface="Adobe Clean Han"/>
                        </a:rPr>
                        <a:t>2</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052-203-1651</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4"/>
                  </a:ext>
                </a:extLst>
              </a:tr>
              <a:tr h="158750">
                <a:tc>
                  <a:txBody>
                    <a:bodyPr/>
                    <a:lstStyle/>
                    <a:p>
                      <a:pPr marL="179705">
                        <a:lnSpc>
                          <a:spcPct val="100000"/>
                        </a:lnSpc>
                        <a:spcBef>
                          <a:spcPts val="165"/>
                        </a:spcBef>
                      </a:pPr>
                      <a:r>
                        <a:rPr sz="750" b="0" spc="-25">
                          <a:solidFill>
                            <a:srgbClr val="332C2A"/>
                          </a:solidFill>
                          <a:latin typeface="游ゴシック" panose="020B0400000000000000" pitchFamily="50" charset="-128"/>
                          <a:ea typeface="游ゴシック" panose="020B0400000000000000" pitchFamily="50" charset="-128"/>
                          <a:cs typeface="Adobe Clean Han"/>
                        </a:rPr>
                        <a:t>三重</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514-0036</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65">
                          <a:solidFill>
                            <a:srgbClr val="332C2A"/>
                          </a:solidFill>
                          <a:latin typeface="游ゴシック" panose="020B0400000000000000" pitchFamily="50" charset="-128"/>
                          <a:ea typeface="游ゴシック" panose="020B0400000000000000" pitchFamily="50" charset="-128"/>
                          <a:cs typeface="Adobe Clean Han"/>
                        </a:rPr>
                        <a:t>津市丸之内養正町</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50">
                          <a:solidFill>
                            <a:srgbClr val="332C2A"/>
                          </a:solidFill>
                          <a:latin typeface="游ゴシック" panose="020B0400000000000000" pitchFamily="50" charset="-128"/>
                          <a:ea typeface="游ゴシック" panose="020B0400000000000000" pitchFamily="50" charset="-128"/>
                          <a:cs typeface="Adobe Clean Han"/>
                        </a:rPr>
                        <a:t>1</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059-228-2232</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5"/>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岐阜県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500-8811</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50">
                          <a:solidFill>
                            <a:srgbClr val="332C2A"/>
                          </a:solidFill>
                          <a:latin typeface="游ゴシック" panose="020B0400000000000000" pitchFamily="50" charset="-128"/>
                          <a:ea typeface="游ゴシック" panose="020B0400000000000000" pitchFamily="50" charset="-128"/>
                          <a:cs typeface="Adobe Clean Han"/>
                        </a:rPr>
                        <a:t>岐阜市端詰町</a:t>
                      </a:r>
                      <a:r>
                        <a:rPr sz="750" b="0" spc="-25">
                          <a:solidFill>
                            <a:srgbClr val="332C2A"/>
                          </a:solidFill>
                          <a:latin typeface="游ゴシック" panose="020B0400000000000000" pitchFamily="50" charset="-128"/>
                          <a:ea typeface="游ゴシック" panose="020B0400000000000000" pitchFamily="50" charset="-128"/>
                          <a:cs typeface="Adobe Clean Han"/>
                        </a:rPr>
                        <a:t>22</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058-265-0020</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6"/>
                  </a:ext>
                </a:extLst>
              </a:tr>
              <a:tr h="158750">
                <a:tc>
                  <a:txBody>
                    <a:bodyPr/>
                    <a:lstStyle/>
                    <a:p>
                      <a:pPr marL="179705">
                        <a:lnSpc>
                          <a:spcPct val="100000"/>
                        </a:lnSpc>
                        <a:spcBef>
                          <a:spcPts val="165"/>
                        </a:spcBef>
                      </a:pPr>
                      <a:r>
                        <a:rPr sz="750" b="0" spc="-25">
                          <a:solidFill>
                            <a:srgbClr val="332C2A"/>
                          </a:solidFill>
                          <a:latin typeface="游ゴシック" panose="020B0400000000000000" pitchFamily="50" charset="-128"/>
                          <a:ea typeface="游ゴシック" panose="020B0400000000000000" pitchFamily="50" charset="-128"/>
                          <a:cs typeface="Adobe Clean Han"/>
                        </a:rPr>
                        <a:t>福井</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910-0004</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60">
                          <a:solidFill>
                            <a:srgbClr val="332C2A"/>
                          </a:solidFill>
                          <a:latin typeface="游ゴシック" panose="020B0400000000000000" pitchFamily="50" charset="-128"/>
                          <a:ea typeface="游ゴシック" panose="020B0400000000000000" pitchFamily="50" charset="-128"/>
                          <a:cs typeface="Adobe Clean Han"/>
                        </a:rPr>
                        <a:t>福井市宝永</a:t>
                      </a:r>
                      <a:r>
                        <a:rPr sz="750" b="0">
                          <a:solidFill>
                            <a:srgbClr val="332C2A"/>
                          </a:solidFill>
                          <a:latin typeface="游ゴシック" panose="020B0400000000000000" pitchFamily="50" charset="-128"/>
                          <a:ea typeface="游ゴシック" panose="020B0400000000000000" pitchFamily="50" charset="-128"/>
                          <a:cs typeface="Adobe Clean Han"/>
                        </a:rPr>
                        <a:t>4</a:t>
                      </a:r>
                      <a:r>
                        <a:rPr sz="750" b="0" spc="60">
                          <a:solidFill>
                            <a:srgbClr val="332C2A"/>
                          </a:solidFill>
                          <a:latin typeface="游ゴシック" panose="020B0400000000000000" pitchFamily="50" charset="-128"/>
                          <a:ea typeface="游ゴシック" panose="020B0400000000000000" pitchFamily="50" charset="-128"/>
                          <a:cs typeface="Adobe Clean Han"/>
                        </a:rPr>
                        <a:t>丁目</a:t>
                      </a:r>
                      <a:r>
                        <a:rPr sz="750" b="0">
                          <a:solidFill>
                            <a:srgbClr val="332C2A"/>
                          </a:solidFill>
                          <a:latin typeface="游ゴシック" panose="020B0400000000000000" pitchFamily="50" charset="-128"/>
                          <a:ea typeface="游ゴシック" panose="020B0400000000000000" pitchFamily="50" charset="-128"/>
                          <a:cs typeface="Adobe Clean Han"/>
                        </a:rPr>
                        <a:t>3</a:t>
                      </a:r>
                      <a:r>
                        <a:rPr sz="750" b="0" spc="60">
                          <a:solidFill>
                            <a:srgbClr val="332C2A"/>
                          </a:solidFill>
                          <a:latin typeface="游ゴシック" panose="020B0400000000000000" pitchFamily="50" charset="-128"/>
                          <a:ea typeface="游ゴシック" panose="020B0400000000000000" pitchFamily="50" charset="-128"/>
                          <a:cs typeface="Adobe Clean Han"/>
                        </a:rPr>
                        <a:t>番</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80">
                          <a:solidFill>
                            <a:srgbClr val="332C2A"/>
                          </a:solidFill>
                          <a:latin typeface="游ゴシック" panose="020B0400000000000000" pitchFamily="50" charset="-128"/>
                          <a:ea typeface="游ゴシック" panose="020B0400000000000000" pitchFamily="50" charset="-128"/>
                          <a:cs typeface="Adobe Clean Han"/>
                        </a:rPr>
                        <a:t>号 サクラ</a:t>
                      </a:r>
                      <a:r>
                        <a:rPr sz="750" b="0">
                          <a:solidFill>
                            <a:srgbClr val="332C2A"/>
                          </a:solidFill>
                          <a:latin typeface="游ゴシック" panose="020B0400000000000000" pitchFamily="50" charset="-128"/>
                          <a:ea typeface="游ゴシック" panose="020B0400000000000000" pitchFamily="50" charset="-128"/>
                          <a:cs typeface="Adobe Clean Han"/>
                        </a:rPr>
                        <a:t>N</a:t>
                      </a:r>
                      <a:r>
                        <a:rPr sz="750" b="0" spc="-15">
                          <a:solidFill>
                            <a:srgbClr val="332C2A"/>
                          </a:solidFill>
                          <a:latin typeface="游ゴシック" panose="020B0400000000000000" pitchFamily="50" charset="-128"/>
                          <a:ea typeface="游ゴシック" panose="020B0400000000000000" pitchFamily="50" charset="-128"/>
                          <a:cs typeface="Adobe Clean Han"/>
                        </a:rPr>
                        <a:t>ビル</a:t>
                      </a:r>
                      <a:r>
                        <a:rPr lang="en-US" sz="750" b="0" spc="-15">
                          <a:solidFill>
                            <a:srgbClr val="332C2A"/>
                          </a:solidFill>
                          <a:latin typeface="游ゴシック" panose="020B0400000000000000" pitchFamily="50" charset="-128"/>
                          <a:ea typeface="游ゴシック" panose="020B0400000000000000" pitchFamily="50" charset="-128"/>
                          <a:cs typeface="Adobe Clean Han"/>
                        </a:rPr>
                        <a:t>7</a:t>
                      </a:r>
                      <a:r>
                        <a:rPr sz="750" b="0" spc="-15">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0776-23-5255</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7"/>
                  </a:ext>
                </a:extLst>
              </a:tr>
              <a:tr h="158750">
                <a:tc>
                  <a:txBody>
                    <a:bodyPr/>
                    <a:lstStyle/>
                    <a:p>
                      <a:pPr marL="179705">
                        <a:lnSpc>
                          <a:spcPct val="100000"/>
                        </a:lnSpc>
                        <a:spcBef>
                          <a:spcPts val="165"/>
                        </a:spcBef>
                      </a:pPr>
                      <a:r>
                        <a:rPr sz="750" b="0" spc="-25">
                          <a:solidFill>
                            <a:srgbClr val="332C2A"/>
                          </a:solidFill>
                          <a:latin typeface="游ゴシック" panose="020B0400000000000000" pitchFamily="50" charset="-128"/>
                          <a:ea typeface="游ゴシック" panose="020B0400000000000000" pitchFamily="50" charset="-128"/>
                          <a:cs typeface="Adobe Clean Han"/>
                        </a:rPr>
                        <a:t>金沢</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920-0937</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a:solidFill>
                            <a:srgbClr val="332C2A"/>
                          </a:solidFill>
                          <a:latin typeface="游ゴシック" panose="020B0400000000000000" pitchFamily="50" charset="-128"/>
                          <a:ea typeface="游ゴシック" panose="020B0400000000000000" pitchFamily="50" charset="-128"/>
                          <a:cs typeface="Adobe Clean Han"/>
                        </a:rPr>
                        <a:t>金沢市丸の内7-</a:t>
                      </a:r>
                      <a:r>
                        <a:rPr sz="750" b="0" spc="-25">
                          <a:solidFill>
                            <a:srgbClr val="332C2A"/>
                          </a:solidFill>
                          <a:latin typeface="游ゴシック" panose="020B0400000000000000" pitchFamily="50" charset="-128"/>
                          <a:ea typeface="游ゴシック" panose="020B0400000000000000" pitchFamily="50" charset="-128"/>
                          <a:cs typeface="Adobe Clean Han"/>
                        </a:rPr>
                        <a:t>36</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076-221-0242</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8"/>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富山県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930-0076</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60">
                          <a:solidFill>
                            <a:srgbClr val="332C2A"/>
                          </a:solidFill>
                          <a:latin typeface="游ゴシック" panose="020B0400000000000000" pitchFamily="50" charset="-128"/>
                          <a:ea typeface="游ゴシック" panose="020B0400000000000000" pitchFamily="50" charset="-128"/>
                          <a:cs typeface="Adobe Clean Han"/>
                        </a:rPr>
                        <a:t>富山市長柄町</a:t>
                      </a:r>
                      <a:r>
                        <a:rPr sz="750" b="0">
                          <a:solidFill>
                            <a:srgbClr val="332C2A"/>
                          </a:solidFill>
                          <a:latin typeface="游ゴシック" panose="020B0400000000000000" pitchFamily="50" charset="-128"/>
                          <a:ea typeface="游ゴシック" panose="020B0400000000000000" pitchFamily="50" charset="-128"/>
                          <a:cs typeface="Adobe Clean Han"/>
                        </a:rPr>
                        <a:t>3-4-</a:t>
                      </a:r>
                      <a:r>
                        <a:rPr sz="750" b="0" spc="-50">
                          <a:solidFill>
                            <a:srgbClr val="332C2A"/>
                          </a:solidFill>
                          <a:latin typeface="游ゴシック" panose="020B0400000000000000" pitchFamily="50" charset="-128"/>
                          <a:ea typeface="游ゴシック" panose="020B0400000000000000" pitchFamily="50" charset="-128"/>
                          <a:cs typeface="Adobe Clean Han"/>
                        </a:rPr>
                        <a:t>1</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076-421-4811</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9"/>
                  </a:ext>
                </a:extLst>
              </a:tr>
              <a:tr h="158750">
                <a:tc>
                  <a:txBody>
                    <a:bodyPr/>
                    <a:lstStyle/>
                    <a:p>
                      <a:pPr marL="179705">
                        <a:lnSpc>
                          <a:spcPct val="100000"/>
                        </a:lnSpc>
                        <a:spcBef>
                          <a:spcPts val="165"/>
                        </a:spcBef>
                      </a:pPr>
                      <a:r>
                        <a:rPr sz="750" b="0" spc="-25">
                          <a:solidFill>
                            <a:srgbClr val="332C2A"/>
                          </a:solidFill>
                          <a:latin typeface="游ゴシック" panose="020B0400000000000000" pitchFamily="50" charset="-128"/>
                          <a:ea typeface="游ゴシック" panose="020B0400000000000000" pitchFamily="50" charset="-128"/>
                          <a:cs typeface="Adobe Clean Han"/>
                        </a:rPr>
                        <a:t>大阪</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530-0047</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75">
                          <a:solidFill>
                            <a:srgbClr val="332C2A"/>
                          </a:solidFill>
                          <a:latin typeface="游ゴシック" panose="020B0400000000000000" pitchFamily="50" charset="-128"/>
                          <a:ea typeface="游ゴシック" panose="020B0400000000000000" pitchFamily="50" charset="-128"/>
                          <a:cs typeface="Adobe Clean Han"/>
                        </a:rPr>
                        <a:t>大阪市北区西天満</a:t>
                      </a:r>
                      <a:r>
                        <a:rPr sz="750" b="0">
                          <a:solidFill>
                            <a:srgbClr val="332C2A"/>
                          </a:solidFill>
                          <a:latin typeface="游ゴシック" panose="020B0400000000000000" pitchFamily="50" charset="-128"/>
                          <a:ea typeface="游ゴシック" panose="020B0400000000000000" pitchFamily="50" charset="-128"/>
                          <a:cs typeface="Adobe Clean Han"/>
                        </a:rPr>
                        <a:t>1-12-</a:t>
                      </a:r>
                      <a:r>
                        <a:rPr sz="750" b="0" spc="-50">
                          <a:solidFill>
                            <a:srgbClr val="332C2A"/>
                          </a:solidFill>
                          <a:latin typeface="游ゴシック" panose="020B0400000000000000" pitchFamily="50" charset="-128"/>
                          <a:ea typeface="游ゴシック" panose="020B0400000000000000" pitchFamily="50" charset="-128"/>
                          <a:cs typeface="Adobe Clean Han"/>
                        </a:rPr>
                        <a:t>5</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a:t>
                      </a:r>
                      <a:r>
                        <a:rPr lang="en-US" sz="750" b="0" spc="0">
                          <a:solidFill>
                            <a:srgbClr val="332C2A"/>
                          </a:solidFill>
                          <a:latin typeface="游ゴシック" panose="020B0400000000000000" pitchFamily="50" charset="-128"/>
                          <a:ea typeface="游ゴシック" panose="020B0400000000000000" pitchFamily="50" charset="-128"/>
                          <a:cs typeface="Adobe Clean Han"/>
                        </a:rPr>
                        <a:t>570-783-748</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0"/>
                  </a:ext>
                </a:extLst>
              </a:tr>
              <a:tr h="158750">
                <a:tc>
                  <a:txBody>
                    <a:bodyPr/>
                    <a:lstStyle/>
                    <a:p>
                      <a:pPr marL="179705">
                        <a:lnSpc>
                          <a:spcPct val="100000"/>
                        </a:lnSpc>
                        <a:spcBef>
                          <a:spcPts val="165"/>
                        </a:spcBef>
                      </a:pPr>
                      <a:r>
                        <a:rPr sz="750" b="0" spc="-25">
                          <a:solidFill>
                            <a:srgbClr val="332C2A"/>
                          </a:solidFill>
                          <a:latin typeface="游ゴシック" panose="020B0400000000000000" pitchFamily="50" charset="-128"/>
                          <a:ea typeface="游ゴシック" panose="020B0400000000000000" pitchFamily="50" charset="-128"/>
                          <a:cs typeface="Adobe Clean Han"/>
                        </a:rPr>
                        <a:t>京都</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604-0971</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5">
                          <a:solidFill>
                            <a:srgbClr val="332C2A"/>
                          </a:solidFill>
                          <a:latin typeface="游ゴシック" panose="020B0400000000000000" pitchFamily="50" charset="-128"/>
                          <a:ea typeface="游ゴシック" panose="020B0400000000000000" pitchFamily="50" charset="-128"/>
                          <a:cs typeface="Adobe Clean Han"/>
                        </a:rPr>
                        <a:t>京都市中京区富小路通丸太町下ル</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075-231-2378</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1"/>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兵庫県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650-0016</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50">
                          <a:solidFill>
                            <a:srgbClr val="332C2A"/>
                          </a:solidFill>
                          <a:latin typeface="游ゴシック" panose="020B0400000000000000" pitchFamily="50" charset="-128"/>
                          <a:ea typeface="游ゴシック" panose="020B0400000000000000" pitchFamily="50" charset="-128"/>
                          <a:cs typeface="Adobe Clean Han"/>
                        </a:rPr>
                        <a:t>神戸市中央区橘通</a:t>
                      </a:r>
                      <a:r>
                        <a:rPr sz="750" b="0">
                          <a:solidFill>
                            <a:srgbClr val="332C2A"/>
                          </a:solidFill>
                          <a:latin typeface="游ゴシック" panose="020B0400000000000000" pitchFamily="50" charset="-128"/>
                          <a:ea typeface="游ゴシック" panose="020B0400000000000000" pitchFamily="50" charset="-128"/>
                          <a:cs typeface="Adobe Clean Han"/>
                        </a:rPr>
                        <a:t>1-4-</a:t>
                      </a:r>
                      <a:r>
                        <a:rPr sz="750" b="0" spc="-50">
                          <a:solidFill>
                            <a:srgbClr val="332C2A"/>
                          </a:solidFill>
                          <a:latin typeface="游ゴシック" panose="020B0400000000000000" pitchFamily="50" charset="-128"/>
                          <a:ea typeface="游ゴシック" panose="020B0400000000000000" pitchFamily="50" charset="-128"/>
                          <a:cs typeface="Adobe Clean Han"/>
                        </a:rPr>
                        <a:t>3</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078-341-7061</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2"/>
                  </a:ext>
                </a:extLst>
              </a:tr>
              <a:tr h="158750">
                <a:tc>
                  <a:txBody>
                    <a:bodyPr/>
                    <a:lstStyle/>
                    <a:p>
                      <a:pPr marL="179705">
                        <a:lnSpc>
                          <a:spcPct val="100000"/>
                        </a:lnSpc>
                        <a:spcBef>
                          <a:spcPts val="165"/>
                        </a:spcBef>
                      </a:pPr>
                      <a:r>
                        <a:rPr sz="750" b="0" spc="-25">
                          <a:solidFill>
                            <a:srgbClr val="332C2A"/>
                          </a:solidFill>
                          <a:latin typeface="游ゴシック" panose="020B0400000000000000" pitchFamily="50" charset="-128"/>
                          <a:ea typeface="游ゴシック" panose="020B0400000000000000" pitchFamily="50" charset="-128"/>
                          <a:cs typeface="Adobe Clean Han"/>
                        </a:rPr>
                        <a:t>奈良</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630-8237</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60">
                          <a:solidFill>
                            <a:srgbClr val="332C2A"/>
                          </a:solidFill>
                          <a:latin typeface="游ゴシック" panose="020B0400000000000000" pitchFamily="50" charset="-128"/>
                          <a:ea typeface="游ゴシック" panose="020B0400000000000000" pitchFamily="50" charset="-128"/>
                          <a:cs typeface="Adobe Clean Han"/>
                        </a:rPr>
                        <a:t>奈良市中筋町</a:t>
                      </a:r>
                      <a:r>
                        <a:rPr sz="750" b="0">
                          <a:solidFill>
                            <a:srgbClr val="332C2A"/>
                          </a:solidFill>
                          <a:latin typeface="游ゴシック" panose="020B0400000000000000" pitchFamily="50" charset="-128"/>
                          <a:ea typeface="游ゴシック" panose="020B0400000000000000" pitchFamily="50" charset="-128"/>
                          <a:cs typeface="Adobe Clean Han"/>
                        </a:rPr>
                        <a:t>22</a:t>
                      </a:r>
                      <a:r>
                        <a:rPr sz="750" b="0" spc="60">
                          <a:solidFill>
                            <a:srgbClr val="332C2A"/>
                          </a:solidFill>
                          <a:latin typeface="游ゴシック" panose="020B0400000000000000" pitchFamily="50" charset="-128"/>
                          <a:ea typeface="游ゴシック" panose="020B0400000000000000" pitchFamily="50" charset="-128"/>
                          <a:cs typeface="Adobe Clean Han"/>
                        </a:rPr>
                        <a:t>番地の</a:t>
                      </a:r>
                      <a:r>
                        <a:rPr sz="750" b="0" spc="-50">
                          <a:solidFill>
                            <a:srgbClr val="332C2A"/>
                          </a:solidFill>
                          <a:latin typeface="游ゴシック" panose="020B0400000000000000" pitchFamily="50" charset="-128"/>
                          <a:ea typeface="游ゴシック" panose="020B0400000000000000" pitchFamily="50" charset="-128"/>
                          <a:cs typeface="Adobe Clean Han"/>
                        </a:rPr>
                        <a:t>1</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0742-22-2035</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3"/>
                  </a:ext>
                </a:extLst>
              </a:tr>
              <a:tr h="158750">
                <a:tc>
                  <a:txBody>
                    <a:bodyPr/>
                    <a:lstStyle/>
                    <a:p>
                      <a:pPr marL="179705">
                        <a:lnSpc>
                          <a:spcPct val="100000"/>
                        </a:lnSpc>
                        <a:spcBef>
                          <a:spcPts val="165"/>
                        </a:spcBef>
                      </a:pPr>
                      <a:r>
                        <a:rPr sz="750" b="0" spc="-25">
                          <a:solidFill>
                            <a:srgbClr val="332C2A"/>
                          </a:solidFill>
                          <a:latin typeface="游ゴシック" panose="020B0400000000000000" pitchFamily="50" charset="-128"/>
                          <a:ea typeface="游ゴシック" panose="020B0400000000000000" pitchFamily="50" charset="-128"/>
                          <a:cs typeface="Adobe Clean Han"/>
                        </a:rPr>
                        <a:t>滋賀</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520-0051</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65">
                          <a:solidFill>
                            <a:srgbClr val="332C2A"/>
                          </a:solidFill>
                          <a:latin typeface="游ゴシック" panose="020B0400000000000000" pitchFamily="50" charset="-128"/>
                          <a:ea typeface="游ゴシック" panose="020B0400000000000000" pitchFamily="50" charset="-128"/>
                          <a:cs typeface="Adobe Clean Han"/>
                        </a:rPr>
                        <a:t>大津市梅林</a:t>
                      </a:r>
                      <a:r>
                        <a:rPr sz="750" b="0">
                          <a:solidFill>
                            <a:srgbClr val="332C2A"/>
                          </a:solidFill>
                          <a:latin typeface="游ゴシック" panose="020B0400000000000000" pitchFamily="50" charset="-128"/>
                          <a:ea typeface="游ゴシック" panose="020B0400000000000000" pitchFamily="50" charset="-128"/>
                          <a:cs typeface="Adobe Clean Han"/>
                        </a:rPr>
                        <a:t>1-3-</a:t>
                      </a:r>
                      <a:r>
                        <a:rPr sz="750" b="0" spc="-50">
                          <a:solidFill>
                            <a:srgbClr val="332C2A"/>
                          </a:solidFill>
                          <a:latin typeface="游ゴシック" panose="020B0400000000000000" pitchFamily="50" charset="-128"/>
                          <a:ea typeface="游ゴシック" panose="020B0400000000000000" pitchFamily="50" charset="-128"/>
                          <a:cs typeface="Adobe Clean Han"/>
                        </a:rPr>
                        <a:t>3</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077-522-2013</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4"/>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和歌山</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640-8144</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a:solidFill>
                            <a:srgbClr val="332C2A"/>
                          </a:solidFill>
                          <a:latin typeface="游ゴシック" panose="020B0400000000000000" pitchFamily="50" charset="-128"/>
                          <a:ea typeface="游ゴシック" panose="020B0400000000000000" pitchFamily="50" charset="-128"/>
                          <a:cs typeface="Adobe Clean Han"/>
                        </a:rPr>
                        <a:t>和歌山市四番丁</a:t>
                      </a:r>
                      <a:r>
                        <a:rPr sz="750" b="0" spc="-50">
                          <a:solidFill>
                            <a:srgbClr val="332C2A"/>
                          </a:solidFill>
                          <a:latin typeface="游ゴシック" panose="020B0400000000000000" pitchFamily="50" charset="-128"/>
                          <a:ea typeface="游ゴシック" panose="020B0400000000000000" pitchFamily="50" charset="-128"/>
                          <a:cs typeface="Adobe Clean Han"/>
                        </a:rPr>
                        <a:t>5</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073-422-4580</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5"/>
                  </a:ext>
                </a:extLst>
              </a:tr>
              <a:tr h="158750">
                <a:tc>
                  <a:txBody>
                    <a:bodyPr/>
                    <a:lstStyle/>
                    <a:p>
                      <a:pPr marL="179705">
                        <a:lnSpc>
                          <a:spcPct val="100000"/>
                        </a:lnSpc>
                        <a:spcBef>
                          <a:spcPts val="165"/>
                        </a:spcBef>
                      </a:pPr>
                      <a:r>
                        <a:rPr sz="750" b="0" spc="-25">
                          <a:solidFill>
                            <a:srgbClr val="332C2A"/>
                          </a:solidFill>
                          <a:latin typeface="游ゴシック" panose="020B0400000000000000" pitchFamily="50" charset="-128"/>
                          <a:ea typeface="游ゴシック" panose="020B0400000000000000" pitchFamily="50" charset="-128"/>
                          <a:cs typeface="Adobe Clean Han"/>
                        </a:rPr>
                        <a:t>広島</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730-0012</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a:solidFill>
                            <a:srgbClr val="332C2A"/>
                          </a:solidFill>
                          <a:latin typeface="游ゴシック" panose="020B0400000000000000" pitchFamily="50" charset="-128"/>
                          <a:ea typeface="游ゴシック" panose="020B0400000000000000" pitchFamily="50" charset="-128"/>
                          <a:cs typeface="Adobe Clean Han"/>
                        </a:rPr>
                        <a:t>広島市中区上八丁堀2-</a:t>
                      </a:r>
                      <a:r>
                        <a:rPr sz="750" b="0" spc="-25">
                          <a:solidFill>
                            <a:srgbClr val="332C2A"/>
                          </a:solidFill>
                          <a:latin typeface="游ゴシック" panose="020B0400000000000000" pitchFamily="50" charset="-128"/>
                          <a:ea typeface="游ゴシック" panose="020B0400000000000000" pitchFamily="50" charset="-128"/>
                          <a:cs typeface="Adobe Clean Han"/>
                        </a:rPr>
                        <a:t>73</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082-228-0230</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6"/>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山口県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753-0045</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65">
                          <a:solidFill>
                            <a:srgbClr val="332C2A"/>
                          </a:solidFill>
                          <a:latin typeface="游ゴシック" panose="020B0400000000000000" pitchFamily="50" charset="-128"/>
                          <a:ea typeface="游ゴシック" panose="020B0400000000000000" pitchFamily="50" charset="-128"/>
                          <a:cs typeface="Adobe Clean Han"/>
                        </a:rPr>
                        <a:t>山口市黄金町</a:t>
                      </a:r>
                      <a:r>
                        <a:rPr sz="750" b="0">
                          <a:solidFill>
                            <a:srgbClr val="332C2A"/>
                          </a:solidFill>
                          <a:latin typeface="游ゴシック" panose="020B0400000000000000" pitchFamily="50" charset="-128"/>
                          <a:ea typeface="游ゴシック" panose="020B0400000000000000" pitchFamily="50" charset="-128"/>
                          <a:cs typeface="Adobe Clean Han"/>
                        </a:rPr>
                        <a:t>2-</a:t>
                      </a:r>
                      <a:r>
                        <a:rPr sz="750" b="0" spc="-25">
                          <a:solidFill>
                            <a:srgbClr val="332C2A"/>
                          </a:solidFill>
                          <a:latin typeface="游ゴシック" panose="020B0400000000000000" pitchFamily="50" charset="-128"/>
                          <a:ea typeface="游ゴシック" panose="020B0400000000000000" pitchFamily="50" charset="-128"/>
                          <a:cs typeface="Adobe Clean Han"/>
                        </a:rPr>
                        <a:t>15</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083-922-0087</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7"/>
                  </a:ext>
                </a:extLst>
              </a:tr>
              <a:tr h="158750">
                <a:tc>
                  <a:txBody>
                    <a:bodyPr/>
                    <a:lstStyle/>
                    <a:p>
                      <a:pPr marL="179705">
                        <a:lnSpc>
                          <a:spcPct val="100000"/>
                        </a:lnSpc>
                        <a:spcBef>
                          <a:spcPts val="165"/>
                        </a:spcBef>
                      </a:pPr>
                      <a:r>
                        <a:rPr sz="750" b="0" spc="-25">
                          <a:solidFill>
                            <a:srgbClr val="332C2A"/>
                          </a:solidFill>
                          <a:latin typeface="游ゴシック" panose="020B0400000000000000" pitchFamily="50" charset="-128"/>
                          <a:ea typeface="游ゴシック" panose="020B0400000000000000" pitchFamily="50" charset="-128"/>
                          <a:cs typeface="Adobe Clean Han"/>
                        </a:rPr>
                        <a:t>岡山</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700-0807</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60">
                          <a:solidFill>
                            <a:srgbClr val="332C2A"/>
                          </a:solidFill>
                          <a:latin typeface="游ゴシック" panose="020B0400000000000000" pitchFamily="50" charset="-128"/>
                          <a:ea typeface="游ゴシック" panose="020B0400000000000000" pitchFamily="50" charset="-128"/>
                          <a:cs typeface="Adobe Clean Han"/>
                        </a:rPr>
                        <a:t>岡山市北区南方</a:t>
                      </a:r>
                      <a:r>
                        <a:rPr sz="750" b="0">
                          <a:solidFill>
                            <a:srgbClr val="332C2A"/>
                          </a:solidFill>
                          <a:latin typeface="游ゴシック" panose="020B0400000000000000" pitchFamily="50" charset="-128"/>
                          <a:ea typeface="游ゴシック" panose="020B0400000000000000" pitchFamily="50" charset="-128"/>
                          <a:cs typeface="Adobe Clean Han"/>
                        </a:rPr>
                        <a:t>1-8-</a:t>
                      </a:r>
                      <a:r>
                        <a:rPr sz="750" b="0" spc="-25">
                          <a:solidFill>
                            <a:srgbClr val="332C2A"/>
                          </a:solidFill>
                          <a:latin typeface="游ゴシック" panose="020B0400000000000000" pitchFamily="50" charset="-128"/>
                          <a:ea typeface="游ゴシック" panose="020B0400000000000000" pitchFamily="50" charset="-128"/>
                          <a:cs typeface="Adobe Clean Han"/>
                        </a:rPr>
                        <a:t>29</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086-223-4401</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8"/>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鳥取県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680-0011</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65">
                          <a:solidFill>
                            <a:srgbClr val="332C2A"/>
                          </a:solidFill>
                          <a:latin typeface="游ゴシック" panose="020B0400000000000000" pitchFamily="50" charset="-128"/>
                          <a:ea typeface="游ゴシック" panose="020B0400000000000000" pitchFamily="50" charset="-128"/>
                          <a:cs typeface="Adobe Clean Han"/>
                        </a:rPr>
                        <a:t>鳥取市東町</a:t>
                      </a:r>
                      <a:r>
                        <a:rPr sz="750" b="0">
                          <a:solidFill>
                            <a:srgbClr val="332C2A"/>
                          </a:solidFill>
                          <a:latin typeface="游ゴシック" panose="020B0400000000000000" pitchFamily="50" charset="-128"/>
                          <a:ea typeface="游ゴシック" panose="020B0400000000000000" pitchFamily="50" charset="-128"/>
                          <a:cs typeface="Adobe Clean Han"/>
                        </a:rPr>
                        <a:t>2</a:t>
                      </a:r>
                      <a:r>
                        <a:rPr sz="750" b="0" spc="65">
                          <a:solidFill>
                            <a:srgbClr val="332C2A"/>
                          </a:solidFill>
                          <a:latin typeface="游ゴシック" panose="020B0400000000000000" pitchFamily="50" charset="-128"/>
                          <a:ea typeface="游ゴシック" panose="020B0400000000000000" pitchFamily="50" charset="-128"/>
                          <a:cs typeface="Adobe Clean Han"/>
                        </a:rPr>
                        <a:t>丁目</a:t>
                      </a:r>
                      <a:r>
                        <a:rPr sz="750" b="0">
                          <a:solidFill>
                            <a:srgbClr val="332C2A"/>
                          </a:solidFill>
                          <a:latin typeface="游ゴシック" panose="020B0400000000000000" pitchFamily="50" charset="-128"/>
                          <a:ea typeface="游ゴシック" panose="020B0400000000000000" pitchFamily="50" charset="-128"/>
                          <a:cs typeface="Adobe Clean Han"/>
                        </a:rPr>
                        <a:t>221</a:t>
                      </a:r>
                      <a:r>
                        <a:rPr sz="750" b="0" spc="40">
                          <a:solidFill>
                            <a:srgbClr val="332C2A"/>
                          </a:solidFill>
                          <a:latin typeface="游ゴシック" panose="020B0400000000000000" pitchFamily="50" charset="-128"/>
                          <a:ea typeface="游ゴシック" panose="020B0400000000000000" pitchFamily="50" charset="-128"/>
                          <a:cs typeface="Adobe Clean Han"/>
                        </a:rPr>
                        <a:t>番地</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0857-22-3912</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9"/>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島根県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690-0886</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a:solidFill>
                            <a:srgbClr val="332C2A"/>
                          </a:solidFill>
                          <a:latin typeface="游ゴシック" panose="020B0400000000000000" pitchFamily="50" charset="-128"/>
                          <a:ea typeface="游ゴシック" panose="020B0400000000000000" pitchFamily="50" charset="-128"/>
                          <a:cs typeface="Adobe Clean Han"/>
                        </a:rPr>
                        <a:t>松江市母衣町55-4</a:t>
                      </a:r>
                      <a:r>
                        <a:rPr sz="750" b="0" spc="40">
                          <a:solidFill>
                            <a:srgbClr val="332C2A"/>
                          </a:solidFill>
                          <a:latin typeface="游ゴシック" panose="020B0400000000000000" pitchFamily="50" charset="-128"/>
                          <a:ea typeface="游ゴシック" panose="020B0400000000000000" pitchFamily="50" charset="-128"/>
                          <a:cs typeface="Adobe Clean Han"/>
                        </a:rPr>
                        <a:t>  松江商工会議所ビル</a:t>
                      </a:r>
                      <a:r>
                        <a:rPr sz="750" b="0">
                          <a:solidFill>
                            <a:srgbClr val="332C2A"/>
                          </a:solidFill>
                          <a:latin typeface="游ゴシック" panose="020B0400000000000000" pitchFamily="50" charset="-128"/>
                          <a:ea typeface="游ゴシック" panose="020B0400000000000000" pitchFamily="50" charset="-128"/>
                          <a:cs typeface="Adobe Clean Han"/>
                        </a:rPr>
                        <a:t>7</a:t>
                      </a:r>
                      <a:r>
                        <a:rPr sz="750" b="0" spc="-50">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0852-21-3225</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0"/>
                  </a:ext>
                </a:extLst>
              </a:tr>
              <a:tr h="158750">
                <a:tc>
                  <a:txBody>
                    <a:bodyPr/>
                    <a:lstStyle/>
                    <a:p>
                      <a:pPr marL="179705">
                        <a:lnSpc>
                          <a:spcPct val="100000"/>
                        </a:lnSpc>
                        <a:spcBef>
                          <a:spcPts val="165"/>
                        </a:spcBef>
                      </a:pPr>
                      <a:r>
                        <a:rPr sz="750" b="0" spc="-20">
                          <a:solidFill>
                            <a:srgbClr val="332C2A"/>
                          </a:solidFill>
                          <a:latin typeface="游ゴシック" panose="020B0400000000000000" pitchFamily="50" charset="-128"/>
                          <a:ea typeface="游ゴシック" panose="020B0400000000000000" pitchFamily="50" charset="-128"/>
                          <a:cs typeface="Adobe Clean Han"/>
                        </a:rPr>
                        <a:t>香川県</a:t>
                      </a:r>
                      <a:endParaRPr sz="750">
                        <a:latin typeface="游ゴシック" panose="020B0400000000000000" pitchFamily="50" charset="-128"/>
                        <a:ea typeface="游ゴシック" panose="020B0400000000000000" pitchFamily="50" charset="-128"/>
                        <a:cs typeface="Adobe Clean Han"/>
                      </a:endParaRPr>
                    </a:p>
                  </a:txBody>
                  <a:tcPr marL="0" marR="0" marT="2095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760-0033</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50">
                          <a:solidFill>
                            <a:srgbClr val="332C2A"/>
                          </a:solidFill>
                          <a:latin typeface="游ゴシック" panose="020B0400000000000000" pitchFamily="50" charset="-128"/>
                          <a:ea typeface="游ゴシック" panose="020B0400000000000000" pitchFamily="50" charset="-128"/>
                          <a:cs typeface="Adobe Clean Han"/>
                        </a:rPr>
                        <a:t>高松市丸の内</a:t>
                      </a:r>
                      <a:r>
                        <a:rPr sz="750" b="0">
                          <a:solidFill>
                            <a:srgbClr val="332C2A"/>
                          </a:solidFill>
                          <a:latin typeface="游ゴシック" panose="020B0400000000000000" pitchFamily="50" charset="-128"/>
                          <a:ea typeface="游ゴシック" panose="020B0400000000000000" pitchFamily="50" charset="-128"/>
                          <a:cs typeface="Adobe Clean Han"/>
                        </a:rPr>
                        <a:t>2-</a:t>
                      </a:r>
                      <a:r>
                        <a:rPr sz="750" b="0" spc="-25">
                          <a:solidFill>
                            <a:srgbClr val="332C2A"/>
                          </a:solidFill>
                          <a:latin typeface="游ゴシック" panose="020B0400000000000000" pitchFamily="50" charset="-128"/>
                          <a:ea typeface="游ゴシック" panose="020B0400000000000000" pitchFamily="50" charset="-128"/>
                          <a:cs typeface="Adobe Clean Han"/>
                        </a:rPr>
                        <a:t>22</a:t>
                      </a:r>
                      <a:endParaRPr sz="75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5"/>
                        </a:spcBef>
                      </a:pPr>
                      <a:r>
                        <a:rPr sz="750" b="0" spc="0">
                          <a:solidFill>
                            <a:srgbClr val="332C2A"/>
                          </a:solidFill>
                          <a:latin typeface="游ゴシック" panose="020B0400000000000000" pitchFamily="50" charset="-128"/>
                          <a:ea typeface="游ゴシック" panose="020B0400000000000000" pitchFamily="50" charset="-128"/>
                          <a:cs typeface="Adobe Clean Han"/>
                        </a:rPr>
                        <a:t>087-822-3693</a:t>
                      </a:r>
                      <a:endParaRPr sz="750" spc="0">
                        <a:latin typeface="游ゴシック" panose="020B0400000000000000" pitchFamily="50" charset="-128"/>
                        <a:ea typeface="游ゴシック" panose="020B0400000000000000" pitchFamily="50" charset="-128"/>
                        <a:cs typeface="Adobe Clean Han"/>
                      </a:endParaRPr>
                    </a:p>
                  </a:txBody>
                  <a:tcPr marL="0" marR="0" marT="2095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1"/>
                  </a:ext>
                </a:extLst>
              </a:tr>
              <a:tr h="158750">
                <a:tc>
                  <a:txBody>
                    <a:bodyPr/>
                    <a:lstStyle/>
                    <a:p>
                      <a:pPr marL="179705">
                        <a:lnSpc>
                          <a:spcPct val="100000"/>
                        </a:lnSpc>
                        <a:spcBef>
                          <a:spcPts val="160"/>
                        </a:spcBef>
                      </a:pPr>
                      <a:r>
                        <a:rPr sz="750" b="0" spc="-25">
                          <a:solidFill>
                            <a:srgbClr val="332C2A"/>
                          </a:solidFill>
                          <a:latin typeface="游ゴシック" panose="020B0400000000000000" pitchFamily="50" charset="-128"/>
                          <a:ea typeface="游ゴシック" panose="020B0400000000000000" pitchFamily="50" charset="-128"/>
                          <a:cs typeface="Adobe Clean Han"/>
                        </a:rPr>
                        <a:t>徳島</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770-0855</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80">
                          <a:solidFill>
                            <a:srgbClr val="332C2A"/>
                          </a:solidFill>
                          <a:latin typeface="游ゴシック" panose="020B0400000000000000" pitchFamily="50" charset="-128"/>
                          <a:ea typeface="游ゴシック" panose="020B0400000000000000" pitchFamily="50" charset="-128"/>
                          <a:cs typeface="Adobe Clean Han"/>
                        </a:rPr>
                        <a:t>徳島市新蔵町</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25">
                          <a:solidFill>
                            <a:srgbClr val="332C2A"/>
                          </a:solidFill>
                          <a:latin typeface="游ゴシック" panose="020B0400000000000000" pitchFamily="50" charset="-128"/>
                          <a:ea typeface="游ゴシック" panose="020B0400000000000000" pitchFamily="50" charset="-128"/>
                          <a:cs typeface="Adobe Clean Han"/>
                        </a:rPr>
                        <a:t>31</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088-652-5768</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2"/>
                  </a:ext>
                </a:extLst>
              </a:tr>
              <a:tr h="158750">
                <a:tc>
                  <a:txBody>
                    <a:bodyPr/>
                    <a:lstStyle/>
                    <a:p>
                      <a:pPr marL="179705">
                        <a:lnSpc>
                          <a:spcPct val="100000"/>
                        </a:lnSpc>
                        <a:spcBef>
                          <a:spcPts val="160"/>
                        </a:spcBef>
                      </a:pPr>
                      <a:r>
                        <a:rPr sz="750" b="0" spc="-25">
                          <a:solidFill>
                            <a:srgbClr val="332C2A"/>
                          </a:solidFill>
                          <a:latin typeface="游ゴシック" panose="020B0400000000000000" pitchFamily="50" charset="-128"/>
                          <a:ea typeface="游ゴシック" panose="020B0400000000000000" pitchFamily="50" charset="-128"/>
                          <a:cs typeface="Adobe Clean Han"/>
                        </a:rPr>
                        <a:t>高知</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780-0928</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65">
                          <a:solidFill>
                            <a:srgbClr val="332C2A"/>
                          </a:solidFill>
                          <a:latin typeface="游ゴシック" panose="020B0400000000000000" pitchFamily="50" charset="-128"/>
                          <a:ea typeface="游ゴシック" panose="020B0400000000000000" pitchFamily="50" charset="-128"/>
                          <a:cs typeface="Adobe Clean Han"/>
                        </a:rPr>
                        <a:t>高知市越前町</a:t>
                      </a:r>
                      <a:r>
                        <a:rPr sz="750" b="0">
                          <a:solidFill>
                            <a:srgbClr val="332C2A"/>
                          </a:solidFill>
                          <a:latin typeface="游ゴシック" panose="020B0400000000000000" pitchFamily="50" charset="-128"/>
                          <a:ea typeface="游ゴシック" panose="020B0400000000000000" pitchFamily="50" charset="-128"/>
                          <a:cs typeface="Adobe Clean Han"/>
                        </a:rPr>
                        <a:t>1-5-</a:t>
                      </a:r>
                      <a:r>
                        <a:rPr sz="750" b="0" spc="-50">
                          <a:solidFill>
                            <a:srgbClr val="332C2A"/>
                          </a:solidFill>
                          <a:latin typeface="游ゴシック" panose="020B0400000000000000" pitchFamily="50" charset="-128"/>
                          <a:ea typeface="游ゴシック" panose="020B0400000000000000" pitchFamily="50" charset="-128"/>
                          <a:cs typeface="Adobe Clean Han"/>
                        </a:rPr>
                        <a:t>7</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088-872-0324</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3"/>
                  </a:ext>
                </a:extLst>
              </a:tr>
              <a:tr h="158750">
                <a:tc>
                  <a:txBody>
                    <a:bodyPr/>
                    <a:lstStyle/>
                    <a:p>
                      <a:pPr marL="179705">
                        <a:lnSpc>
                          <a:spcPct val="100000"/>
                        </a:lnSpc>
                        <a:spcBef>
                          <a:spcPts val="160"/>
                        </a:spcBef>
                      </a:pPr>
                      <a:r>
                        <a:rPr sz="750" b="0" spc="-25">
                          <a:solidFill>
                            <a:srgbClr val="332C2A"/>
                          </a:solidFill>
                          <a:latin typeface="游ゴシック" panose="020B0400000000000000" pitchFamily="50" charset="-128"/>
                          <a:ea typeface="游ゴシック" panose="020B0400000000000000" pitchFamily="50" charset="-128"/>
                          <a:cs typeface="Adobe Clean Han"/>
                        </a:rPr>
                        <a:t>愛媛</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790-0003</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a:solidFill>
                            <a:srgbClr val="332C2A"/>
                          </a:solidFill>
                          <a:latin typeface="游ゴシック" panose="020B0400000000000000" pitchFamily="50" charset="-128"/>
                          <a:ea typeface="游ゴシック" panose="020B0400000000000000" pitchFamily="50" charset="-128"/>
                          <a:cs typeface="Adobe Clean Han"/>
                        </a:rPr>
                        <a:t>松山市三番町4-8-</a:t>
                      </a:r>
                      <a:r>
                        <a:rPr sz="750" b="0" spc="-50">
                          <a:solidFill>
                            <a:srgbClr val="332C2A"/>
                          </a:solidFill>
                          <a:latin typeface="游ゴシック" panose="020B0400000000000000" pitchFamily="50" charset="-128"/>
                          <a:ea typeface="游ゴシック" panose="020B0400000000000000" pitchFamily="50" charset="-128"/>
                          <a:cs typeface="Adobe Clean Han"/>
                        </a:rPr>
                        <a:t>8</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089-941-6279</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4"/>
                  </a:ext>
                </a:extLst>
              </a:tr>
              <a:tr h="158750">
                <a:tc>
                  <a:txBody>
                    <a:bodyPr/>
                    <a:lstStyle/>
                    <a:p>
                      <a:pPr marL="179705">
                        <a:lnSpc>
                          <a:spcPct val="100000"/>
                        </a:lnSpc>
                        <a:spcBef>
                          <a:spcPts val="160"/>
                        </a:spcBef>
                      </a:pPr>
                      <a:r>
                        <a:rPr sz="750" b="0" spc="-20">
                          <a:solidFill>
                            <a:srgbClr val="332C2A"/>
                          </a:solidFill>
                          <a:latin typeface="游ゴシック" panose="020B0400000000000000" pitchFamily="50" charset="-128"/>
                          <a:ea typeface="游ゴシック" panose="020B0400000000000000" pitchFamily="50" charset="-128"/>
                          <a:cs typeface="Adobe Clean Han"/>
                        </a:rPr>
                        <a:t>福岡県</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810-0044</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a:solidFill>
                            <a:srgbClr val="332C2A"/>
                          </a:solidFill>
                          <a:latin typeface="游ゴシック" panose="020B0400000000000000" pitchFamily="50" charset="-128"/>
                          <a:ea typeface="游ゴシック" panose="020B0400000000000000" pitchFamily="50" charset="-128"/>
                          <a:cs typeface="Adobe Clean Han"/>
                        </a:rPr>
                        <a:t>福岡市中央区六本松4丁目2番5</a:t>
                      </a:r>
                      <a:r>
                        <a:rPr sz="750" b="0" spc="-50">
                          <a:solidFill>
                            <a:srgbClr val="332C2A"/>
                          </a:solidFill>
                          <a:latin typeface="游ゴシック" panose="020B0400000000000000" pitchFamily="50" charset="-128"/>
                          <a:ea typeface="游ゴシック" panose="020B0400000000000000" pitchFamily="50" charset="-128"/>
                          <a:cs typeface="Adobe Clean Han"/>
                        </a:rPr>
                        <a:t>号</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092-741-6416</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5"/>
                  </a:ext>
                </a:extLst>
              </a:tr>
              <a:tr h="158750">
                <a:tc>
                  <a:txBody>
                    <a:bodyPr/>
                    <a:lstStyle/>
                    <a:p>
                      <a:pPr marL="179705">
                        <a:lnSpc>
                          <a:spcPct val="100000"/>
                        </a:lnSpc>
                        <a:spcBef>
                          <a:spcPts val="160"/>
                        </a:spcBef>
                      </a:pPr>
                      <a:r>
                        <a:rPr sz="750" b="0" spc="-20">
                          <a:solidFill>
                            <a:srgbClr val="332C2A"/>
                          </a:solidFill>
                          <a:latin typeface="游ゴシック" panose="020B0400000000000000" pitchFamily="50" charset="-128"/>
                          <a:ea typeface="游ゴシック" panose="020B0400000000000000" pitchFamily="50" charset="-128"/>
                          <a:cs typeface="Adobe Clean Han"/>
                        </a:rPr>
                        <a:t>佐賀県</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840-0833</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60">
                          <a:solidFill>
                            <a:srgbClr val="332C2A"/>
                          </a:solidFill>
                          <a:latin typeface="游ゴシック" panose="020B0400000000000000" pitchFamily="50" charset="-128"/>
                          <a:ea typeface="游ゴシック" panose="020B0400000000000000" pitchFamily="50" charset="-128"/>
                          <a:cs typeface="Adobe Clean Han"/>
                        </a:rPr>
                        <a:t>佐賀市中の小路</a:t>
                      </a:r>
                      <a:r>
                        <a:rPr sz="750" b="0">
                          <a:solidFill>
                            <a:srgbClr val="332C2A"/>
                          </a:solidFill>
                          <a:latin typeface="游ゴシック" panose="020B0400000000000000" pitchFamily="50" charset="-128"/>
                          <a:ea typeface="游ゴシック" panose="020B0400000000000000" pitchFamily="50" charset="-128"/>
                          <a:cs typeface="Adobe Clean Han"/>
                        </a:rPr>
                        <a:t>7-19</a:t>
                      </a:r>
                      <a:r>
                        <a:rPr sz="750" b="0" spc="25">
                          <a:solidFill>
                            <a:srgbClr val="332C2A"/>
                          </a:solidFill>
                          <a:latin typeface="游ゴシック" panose="020B0400000000000000" pitchFamily="50" charset="-128"/>
                          <a:ea typeface="游ゴシック" panose="020B0400000000000000" pitchFamily="50" charset="-128"/>
                          <a:cs typeface="Adobe Clean Han"/>
                        </a:rPr>
                        <a:t> 佐賀県弁護士会館</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0952-24-3411</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6"/>
                  </a:ext>
                </a:extLst>
              </a:tr>
              <a:tr h="158750">
                <a:tc>
                  <a:txBody>
                    <a:bodyPr/>
                    <a:lstStyle/>
                    <a:p>
                      <a:pPr marL="179705">
                        <a:lnSpc>
                          <a:spcPct val="100000"/>
                        </a:lnSpc>
                        <a:spcBef>
                          <a:spcPts val="160"/>
                        </a:spcBef>
                      </a:pPr>
                      <a:r>
                        <a:rPr sz="750" b="0" spc="-20">
                          <a:solidFill>
                            <a:srgbClr val="332C2A"/>
                          </a:solidFill>
                          <a:latin typeface="游ゴシック" panose="020B0400000000000000" pitchFamily="50" charset="-128"/>
                          <a:ea typeface="游ゴシック" panose="020B0400000000000000" pitchFamily="50" charset="-128"/>
                          <a:cs typeface="Adobe Clean Han"/>
                        </a:rPr>
                        <a:t>長崎県</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850-0875</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75">
                          <a:solidFill>
                            <a:srgbClr val="332C2A"/>
                          </a:solidFill>
                          <a:latin typeface="游ゴシック" panose="020B0400000000000000" pitchFamily="50" charset="-128"/>
                          <a:ea typeface="游ゴシック" panose="020B0400000000000000" pitchFamily="50" charset="-128"/>
                          <a:cs typeface="Adobe Clean Han"/>
                        </a:rPr>
                        <a:t>長崎市栄町</a:t>
                      </a:r>
                      <a:r>
                        <a:rPr sz="750" b="0">
                          <a:solidFill>
                            <a:srgbClr val="332C2A"/>
                          </a:solidFill>
                          <a:latin typeface="游ゴシック" panose="020B0400000000000000" pitchFamily="50" charset="-128"/>
                          <a:ea typeface="游ゴシック" panose="020B0400000000000000" pitchFamily="50" charset="-128"/>
                          <a:cs typeface="Adobe Clean Han"/>
                        </a:rPr>
                        <a:t>1-25</a:t>
                      </a:r>
                      <a:r>
                        <a:rPr sz="750" b="0" spc="140">
                          <a:solidFill>
                            <a:srgbClr val="332C2A"/>
                          </a:solidFill>
                          <a:latin typeface="游ゴシック" panose="020B0400000000000000" pitchFamily="50" charset="-128"/>
                          <a:ea typeface="游ゴシック" panose="020B0400000000000000" pitchFamily="50" charset="-128"/>
                          <a:cs typeface="Adobe Clean Han"/>
                        </a:rPr>
                        <a:t> 長崎</a:t>
                      </a:r>
                      <a:r>
                        <a:rPr sz="750" b="0">
                          <a:solidFill>
                            <a:srgbClr val="332C2A"/>
                          </a:solidFill>
                          <a:latin typeface="游ゴシック" panose="020B0400000000000000" pitchFamily="50" charset="-128"/>
                          <a:ea typeface="游ゴシック" panose="020B0400000000000000" pitchFamily="50" charset="-128"/>
                          <a:cs typeface="Adobe Clean Han"/>
                        </a:rPr>
                        <a:t>MSビル4</a:t>
                      </a:r>
                      <a:r>
                        <a:rPr sz="750" b="0" spc="-50">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095-824-3903</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7"/>
                  </a:ext>
                </a:extLst>
              </a:tr>
              <a:tr h="158750">
                <a:tc>
                  <a:txBody>
                    <a:bodyPr/>
                    <a:lstStyle/>
                    <a:p>
                      <a:pPr marL="179705">
                        <a:lnSpc>
                          <a:spcPct val="100000"/>
                        </a:lnSpc>
                        <a:spcBef>
                          <a:spcPts val="160"/>
                        </a:spcBef>
                      </a:pPr>
                      <a:r>
                        <a:rPr sz="750" b="0" spc="-20">
                          <a:solidFill>
                            <a:srgbClr val="332C2A"/>
                          </a:solidFill>
                          <a:latin typeface="游ゴシック" panose="020B0400000000000000" pitchFamily="50" charset="-128"/>
                          <a:ea typeface="游ゴシック" panose="020B0400000000000000" pitchFamily="50" charset="-128"/>
                          <a:cs typeface="Adobe Clean Han"/>
                        </a:rPr>
                        <a:t>大分県</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870-0047</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80">
                          <a:solidFill>
                            <a:srgbClr val="332C2A"/>
                          </a:solidFill>
                          <a:latin typeface="游ゴシック" panose="020B0400000000000000" pitchFamily="50" charset="-128"/>
                          <a:ea typeface="游ゴシック" panose="020B0400000000000000" pitchFamily="50" charset="-128"/>
                          <a:cs typeface="Adobe Clean Han"/>
                        </a:rPr>
                        <a:t>大分市中島西</a:t>
                      </a:r>
                      <a:r>
                        <a:rPr sz="750" b="0">
                          <a:solidFill>
                            <a:srgbClr val="332C2A"/>
                          </a:solidFill>
                          <a:latin typeface="游ゴシック" panose="020B0400000000000000" pitchFamily="50" charset="-128"/>
                          <a:ea typeface="游ゴシック" panose="020B0400000000000000" pitchFamily="50" charset="-128"/>
                          <a:cs typeface="Adobe Clean Han"/>
                        </a:rPr>
                        <a:t>1-3-</a:t>
                      </a:r>
                      <a:r>
                        <a:rPr sz="750" b="0" spc="-25">
                          <a:solidFill>
                            <a:srgbClr val="332C2A"/>
                          </a:solidFill>
                          <a:latin typeface="游ゴシック" panose="020B0400000000000000" pitchFamily="50" charset="-128"/>
                          <a:ea typeface="游ゴシック" panose="020B0400000000000000" pitchFamily="50" charset="-128"/>
                          <a:cs typeface="Adobe Clean Han"/>
                        </a:rPr>
                        <a:t>14</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097-536-1458</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8"/>
                  </a:ext>
                </a:extLst>
              </a:tr>
              <a:tr h="158750">
                <a:tc>
                  <a:txBody>
                    <a:bodyPr/>
                    <a:lstStyle/>
                    <a:p>
                      <a:pPr marL="179705">
                        <a:lnSpc>
                          <a:spcPct val="100000"/>
                        </a:lnSpc>
                        <a:spcBef>
                          <a:spcPts val="160"/>
                        </a:spcBef>
                      </a:pPr>
                      <a:r>
                        <a:rPr sz="750" b="0" spc="-20">
                          <a:solidFill>
                            <a:srgbClr val="332C2A"/>
                          </a:solidFill>
                          <a:latin typeface="游ゴシック" panose="020B0400000000000000" pitchFamily="50" charset="-128"/>
                          <a:ea typeface="游ゴシック" panose="020B0400000000000000" pitchFamily="50" charset="-128"/>
                          <a:cs typeface="Adobe Clean Han"/>
                        </a:rPr>
                        <a:t>熊本県</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860-0</a:t>
                      </a:r>
                      <a:r>
                        <a:rPr lang="en-US" sz="750" b="0" spc="0">
                          <a:solidFill>
                            <a:srgbClr val="332C2A"/>
                          </a:solidFill>
                          <a:latin typeface="游ゴシック" panose="020B0400000000000000" pitchFamily="50" charset="-128"/>
                          <a:ea typeface="游ゴシック" panose="020B0400000000000000" pitchFamily="50" charset="-128"/>
                          <a:cs typeface="Adobe Clean Han"/>
                        </a:rPr>
                        <a:t>844</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lang="ja-JP" altLang="en-US" sz="750" b="0" spc="105">
                          <a:solidFill>
                            <a:srgbClr val="332C2A"/>
                          </a:solidFill>
                          <a:latin typeface="游ゴシック" panose="020B0400000000000000" pitchFamily="50" charset="-128"/>
                          <a:ea typeface="游ゴシック" panose="020B0400000000000000" pitchFamily="50" charset="-128"/>
                          <a:cs typeface="Adobe Clean Han"/>
                        </a:rPr>
                        <a:t>熊本市</a:t>
                      </a:r>
                      <a:r>
                        <a:rPr lang="zh-CN" altLang="en-US" sz="750" b="0" spc="105">
                          <a:solidFill>
                            <a:srgbClr val="332C2A"/>
                          </a:solidFill>
                          <a:latin typeface="游ゴシック" panose="020B0400000000000000" pitchFamily="50" charset="-128"/>
                          <a:ea typeface="游ゴシック" panose="020B0400000000000000" pitchFamily="50" charset="-128"/>
                          <a:cs typeface="Adobe Clean Han"/>
                        </a:rPr>
                        <a:t>中央区水道町</a:t>
                      </a:r>
                      <a:r>
                        <a:rPr lang="en-US" altLang="zh-CN" sz="750" b="0" spc="105">
                          <a:solidFill>
                            <a:srgbClr val="332C2A"/>
                          </a:solidFill>
                          <a:latin typeface="游ゴシック" panose="020B0400000000000000" pitchFamily="50" charset="-128"/>
                          <a:ea typeface="游ゴシック" panose="020B0400000000000000" pitchFamily="50" charset="-128"/>
                          <a:cs typeface="Adobe Clean Han"/>
                        </a:rPr>
                        <a:t>9-8</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096-325-0913</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9"/>
                  </a:ext>
                </a:extLst>
              </a:tr>
              <a:tr h="158750">
                <a:tc>
                  <a:txBody>
                    <a:bodyPr/>
                    <a:lstStyle/>
                    <a:p>
                      <a:pPr marL="179705">
                        <a:lnSpc>
                          <a:spcPct val="100000"/>
                        </a:lnSpc>
                        <a:spcBef>
                          <a:spcPts val="160"/>
                        </a:spcBef>
                      </a:pPr>
                      <a:r>
                        <a:rPr sz="750" b="0" spc="-15">
                          <a:solidFill>
                            <a:srgbClr val="332C2A"/>
                          </a:solidFill>
                          <a:latin typeface="游ゴシック" panose="020B0400000000000000" pitchFamily="50" charset="-128"/>
                          <a:ea typeface="游ゴシック" panose="020B0400000000000000" pitchFamily="50" charset="-128"/>
                          <a:cs typeface="Adobe Clean Han"/>
                        </a:rPr>
                        <a:t>鹿児島県</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892-0815</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a:solidFill>
                            <a:srgbClr val="332C2A"/>
                          </a:solidFill>
                          <a:latin typeface="游ゴシック" panose="020B0400000000000000" pitchFamily="50" charset="-128"/>
                          <a:ea typeface="游ゴシック" panose="020B0400000000000000" pitchFamily="50" charset="-128"/>
                          <a:cs typeface="Adobe Clean Han"/>
                        </a:rPr>
                        <a:t>鹿児島市易居町2-</a:t>
                      </a:r>
                      <a:r>
                        <a:rPr sz="750" b="0" spc="-50">
                          <a:solidFill>
                            <a:srgbClr val="332C2A"/>
                          </a:solidFill>
                          <a:latin typeface="游ゴシック" panose="020B0400000000000000" pitchFamily="50" charset="-128"/>
                          <a:ea typeface="游ゴシック" panose="020B0400000000000000" pitchFamily="50" charset="-128"/>
                          <a:cs typeface="Adobe Clean Han"/>
                        </a:rPr>
                        <a:t>3</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099-226-3765</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50"/>
                  </a:ext>
                </a:extLst>
              </a:tr>
              <a:tr h="158750">
                <a:tc>
                  <a:txBody>
                    <a:bodyPr/>
                    <a:lstStyle/>
                    <a:p>
                      <a:pPr marL="179705">
                        <a:lnSpc>
                          <a:spcPct val="100000"/>
                        </a:lnSpc>
                        <a:spcBef>
                          <a:spcPts val="160"/>
                        </a:spcBef>
                      </a:pPr>
                      <a:r>
                        <a:rPr sz="750" b="0" spc="-20">
                          <a:solidFill>
                            <a:srgbClr val="332C2A"/>
                          </a:solidFill>
                          <a:latin typeface="游ゴシック" panose="020B0400000000000000" pitchFamily="50" charset="-128"/>
                          <a:ea typeface="游ゴシック" panose="020B0400000000000000" pitchFamily="50" charset="-128"/>
                          <a:cs typeface="Adobe Clean Han"/>
                        </a:rPr>
                        <a:t>宮崎県</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880-0803</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75">
                          <a:solidFill>
                            <a:srgbClr val="332C2A"/>
                          </a:solidFill>
                          <a:latin typeface="游ゴシック" panose="020B0400000000000000" pitchFamily="50" charset="-128"/>
                          <a:ea typeface="游ゴシック" panose="020B0400000000000000" pitchFamily="50" charset="-128"/>
                          <a:cs typeface="Adobe Clean Han"/>
                        </a:rPr>
                        <a:t>宮崎市旭</a:t>
                      </a:r>
                      <a:r>
                        <a:rPr sz="750" b="0">
                          <a:solidFill>
                            <a:srgbClr val="332C2A"/>
                          </a:solidFill>
                          <a:latin typeface="游ゴシック" panose="020B0400000000000000" pitchFamily="50" charset="-128"/>
                          <a:ea typeface="游ゴシック" panose="020B0400000000000000" pitchFamily="50" charset="-128"/>
                          <a:cs typeface="Adobe Clean Han"/>
                        </a:rPr>
                        <a:t>1-8-</a:t>
                      </a:r>
                      <a:r>
                        <a:rPr sz="750" b="0" spc="-25">
                          <a:solidFill>
                            <a:srgbClr val="332C2A"/>
                          </a:solidFill>
                          <a:latin typeface="游ゴシック" panose="020B0400000000000000" pitchFamily="50" charset="-128"/>
                          <a:ea typeface="游ゴシック" panose="020B0400000000000000" pitchFamily="50" charset="-128"/>
                          <a:cs typeface="Adobe Clean Han"/>
                        </a:rPr>
                        <a:t>45</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0985-22-2466</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51"/>
                  </a:ext>
                </a:extLst>
              </a:tr>
              <a:tr h="158750">
                <a:tc>
                  <a:txBody>
                    <a:bodyPr/>
                    <a:lstStyle/>
                    <a:p>
                      <a:pPr marL="179705">
                        <a:lnSpc>
                          <a:spcPct val="100000"/>
                        </a:lnSpc>
                        <a:spcBef>
                          <a:spcPts val="160"/>
                        </a:spcBef>
                      </a:pPr>
                      <a:r>
                        <a:rPr sz="750" b="0" spc="-25">
                          <a:solidFill>
                            <a:srgbClr val="332C2A"/>
                          </a:solidFill>
                          <a:latin typeface="游ゴシック" panose="020B0400000000000000" pitchFamily="50" charset="-128"/>
                          <a:ea typeface="游ゴシック" panose="020B0400000000000000" pitchFamily="50" charset="-128"/>
                          <a:cs typeface="Adobe Clean Han"/>
                        </a:rPr>
                        <a:t>沖縄</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900-0014</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a:solidFill>
                            <a:srgbClr val="332C2A"/>
                          </a:solidFill>
                          <a:latin typeface="游ゴシック" panose="020B0400000000000000" pitchFamily="50" charset="-128"/>
                          <a:ea typeface="游ゴシック" panose="020B0400000000000000" pitchFamily="50" charset="-128"/>
                          <a:cs typeface="Adobe Clean Han"/>
                        </a:rPr>
                        <a:t>那覇市松尾2-2-26-</a:t>
                      </a:r>
                      <a:r>
                        <a:rPr sz="750" b="0" spc="-50">
                          <a:solidFill>
                            <a:srgbClr val="332C2A"/>
                          </a:solidFill>
                          <a:latin typeface="游ゴシック" panose="020B0400000000000000" pitchFamily="50" charset="-128"/>
                          <a:ea typeface="游ゴシック" panose="020B0400000000000000" pitchFamily="50" charset="-128"/>
                          <a:cs typeface="Adobe Clean Han"/>
                        </a:rPr>
                        <a:t>6</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098-865-3737</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52"/>
                  </a:ext>
                </a:extLst>
              </a:tr>
              <a:tr h="158750">
                <a:tc>
                  <a:txBody>
                    <a:bodyPr/>
                    <a:lstStyle/>
                    <a:p>
                      <a:pPr marL="179705">
                        <a:lnSpc>
                          <a:spcPct val="100000"/>
                        </a:lnSpc>
                        <a:spcBef>
                          <a:spcPts val="160"/>
                        </a:spcBef>
                      </a:pPr>
                      <a:r>
                        <a:rPr sz="750" b="0" spc="-10">
                          <a:solidFill>
                            <a:srgbClr val="332C2A"/>
                          </a:solidFill>
                          <a:latin typeface="游ゴシック" panose="020B0400000000000000" pitchFamily="50" charset="-128"/>
                          <a:ea typeface="游ゴシック" panose="020B0400000000000000" pitchFamily="50" charset="-128"/>
                          <a:cs typeface="Adobe Clean Han"/>
                        </a:rPr>
                        <a:t>日本弁護士連合会</a:t>
                      </a:r>
                      <a:endParaRPr sz="750">
                        <a:latin typeface="游ゴシック" panose="020B0400000000000000" pitchFamily="50" charset="-128"/>
                        <a:ea typeface="游ゴシック" panose="020B0400000000000000" pitchFamily="50" charset="-128"/>
                        <a:cs typeface="Adobe Clean Han"/>
                      </a:endParaRPr>
                    </a:p>
                  </a:txBody>
                  <a:tcPr marL="0" marR="0" marT="20320" marB="0">
                    <a:lnL w="9525">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algn="ctr">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100-0013</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L="98425">
                        <a:lnSpc>
                          <a:spcPct val="100000"/>
                        </a:lnSpc>
                        <a:spcBef>
                          <a:spcPts val="160"/>
                        </a:spcBef>
                      </a:pPr>
                      <a:r>
                        <a:rPr sz="750" b="0" spc="75">
                          <a:solidFill>
                            <a:srgbClr val="332C2A"/>
                          </a:solidFill>
                          <a:latin typeface="游ゴシック" panose="020B0400000000000000" pitchFamily="50" charset="-128"/>
                          <a:ea typeface="游ゴシック" panose="020B0400000000000000" pitchFamily="50" charset="-128"/>
                          <a:cs typeface="Adobe Clean Han"/>
                        </a:rPr>
                        <a:t>千代田区霞が関</a:t>
                      </a:r>
                      <a:r>
                        <a:rPr sz="750" b="0">
                          <a:solidFill>
                            <a:srgbClr val="332C2A"/>
                          </a:solidFill>
                          <a:latin typeface="游ゴシック" panose="020B0400000000000000" pitchFamily="50" charset="-128"/>
                          <a:ea typeface="游ゴシック" panose="020B0400000000000000" pitchFamily="50" charset="-128"/>
                          <a:cs typeface="Adobe Clean Han"/>
                        </a:rPr>
                        <a:t>1-1-3</a:t>
                      </a:r>
                      <a:r>
                        <a:rPr sz="750" b="0" spc="95">
                          <a:solidFill>
                            <a:srgbClr val="332C2A"/>
                          </a:solidFill>
                          <a:latin typeface="游ゴシック" panose="020B0400000000000000" pitchFamily="50" charset="-128"/>
                          <a:ea typeface="游ゴシック" panose="020B0400000000000000" pitchFamily="50" charset="-128"/>
                          <a:cs typeface="Adobe Clean Han"/>
                        </a:rPr>
                        <a:t> 弁護士会館</a:t>
                      </a:r>
                      <a:r>
                        <a:rPr sz="750" b="0">
                          <a:solidFill>
                            <a:srgbClr val="332C2A"/>
                          </a:solidFill>
                          <a:latin typeface="游ゴシック" panose="020B0400000000000000" pitchFamily="50" charset="-128"/>
                          <a:ea typeface="游ゴシック" panose="020B0400000000000000" pitchFamily="50" charset="-128"/>
                          <a:cs typeface="Adobe Clean Han"/>
                        </a:rPr>
                        <a:t>15</a:t>
                      </a:r>
                      <a:r>
                        <a:rPr sz="750" b="0" spc="15">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L="98425">
                        <a:lnSpc>
                          <a:spcPct val="100000"/>
                        </a:lnSpc>
                        <a:spcBef>
                          <a:spcPts val="160"/>
                        </a:spcBef>
                      </a:pPr>
                      <a:r>
                        <a:rPr sz="750" b="0" spc="0">
                          <a:solidFill>
                            <a:srgbClr val="332C2A"/>
                          </a:solidFill>
                          <a:latin typeface="游ゴシック" panose="020B0400000000000000" pitchFamily="50" charset="-128"/>
                          <a:ea typeface="游ゴシック" panose="020B0400000000000000" pitchFamily="50" charset="-128"/>
                          <a:cs typeface="Adobe Clean Han"/>
                        </a:rPr>
                        <a:t>03-3580-9841</a:t>
                      </a:r>
                      <a:endParaRPr sz="750" spc="0">
                        <a:latin typeface="游ゴシック" panose="020B0400000000000000" pitchFamily="50" charset="-128"/>
                        <a:ea typeface="游ゴシック" panose="020B0400000000000000" pitchFamily="50" charset="-128"/>
                        <a:cs typeface="Adobe Clean Han"/>
                      </a:endParaRPr>
                    </a:p>
                  </a:txBody>
                  <a:tcPr marL="0" marR="0" marT="20320" marB="0">
                    <a:lnL w="6350">
                      <a:solidFill>
                        <a:srgbClr val="332C2A"/>
                      </a:solidFill>
                      <a:prstDash val="solid"/>
                    </a:lnL>
                    <a:lnR w="9525">
                      <a:solidFill>
                        <a:srgbClr val="332C2A"/>
                      </a:solidFill>
                      <a:prstDash val="solid"/>
                    </a:lnR>
                    <a:lnT w="6350">
                      <a:solidFill>
                        <a:srgbClr val="332C2A"/>
                      </a:solidFill>
                      <a:prstDash val="solid"/>
                    </a:lnT>
                    <a:lnB w="9525">
                      <a:solidFill>
                        <a:srgbClr val="332C2A"/>
                      </a:solidFill>
                      <a:prstDash val="solid"/>
                    </a:lnB>
                  </a:tcPr>
                </a:tc>
                <a:extLst>
                  <a:ext uri="{0D108BD9-81ED-4DB2-BD59-A6C34878D82A}">
                    <a16:rowId xmlns:a16="http://schemas.microsoft.com/office/drawing/2014/main" val="10053"/>
                  </a:ext>
                </a:extLst>
              </a:tr>
            </a:tbl>
          </a:graphicData>
        </a:graphic>
      </p:graphicFrame>
      <p:grpSp>
        <p:nvGrpSpPr>
          <p:cNvPr id="55" name="object 5"/>
          <p:cNvGrpSpPr/>
          <p:nvPr/>
        </p:nvGrpSpPr>
        <p:grpSpPr>
          <a:xfrm>
            <a:off x="3415956" y="10148442"/>
            <a:ext cx="703580" cy="91440"/>
            <a:chOff x="3415956" y="10148442"/>
            <a:chExt cx="703580" cy="91440"/>
          </a:xfrm>
        </p:grpSpPr>
        <p:sp>
          <p:nvSpPr>
            <p:cNvPr id="56" name="object 6"/>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57" name="object 7"/>
            <p:cNvPicPr/>
            <p:nvPr/>
          </p:nvPicPr>
          <p:blipFill>
            <a:blip r:embed="rId25" cstate="print"/>
            <a:stretch>
              <a:fillRect/>
            </a:stretch>
          </p:blipFill>
          <p:spPr>
            <a:xfrm>
              <a:off x="3673220" y="10148442"/>
              <a:ext cx="100469" cy="91325"/>
            </a:xfrm>
            <a:prstGeom prst="rect">
              <a:avLst/>
            </a:prstGeom>
          </p:spPr>
        </p:pic>
        <p:sp>
          <p:nvSpPr>
            <p:cNvPr id="58" name="object 8"/>
            <p:cNvSpPr/>
            <p:nvPr/>
          </p:nvSpPr>
          <p:spPr>
            <a:xfrm>
              <a:off x="3805631" y="10151465"/>
              <a:ext cx="313690" cy="88900"/>
            </a:xfrm>
            <a:custGeom>
              <a:avLst/>
              <a:gdLst/>
              <a:ahLst/>
              <a:cxnLst/>
              <a:rect l="l" t="t" r="r" b="b"/>
              <a:pathLst>
                <a:path w="313689" h="88900">
                  <a:moveTo>
                    <a:pt x="54825" y="0"/>
                  </a:moveTo>
                  <a:lnTo>
                    <a:pt x="0" y="0"/>
                  </a:lnTo>
                  <a:lnTo>
                    <a:pt x="0" y="9131"/>
                  </a:lnTo>
                  <a:lnTo>
                    <a:pt x="41135" y="9131"/>
                  </a:lnTo>
                  <a:lnTo>
                    <a:pt x="41135" y="12153"/>
                  </a:lnTo>
                  <a:lnTo>
                    <a:pt x="18859" y="50241"/>
                  </a:lnTo>
                  <a:lnTo>
                    <a:pt x="10668" y="82207"/>
                  </a:lnTo>
                  <a:lnTo>
                    <a:pt x="10668" y="88303"/>
                  </a:lnTo>
                  <a:lnTo>
                    <a:pt x="21336" y="88303"/>
                  </a:lnTo>
                  <a:lnTo>
                    <a:pt x="21336" y="80670"/>
                  </a:lnTo>
                  <a:lnTo>
                    <a:pt x="24117" y="67030"/>
                  </a:lnTo>
                  <a:lnTo>
                    <a:pt x="29883" y="49098"/>
                  </a:lnTo>
                  <a:lnTo>
                    <a:pt x="38227" y="30594"/>
                  </a:lnTo>
                  <a:lnTo>
                    <a:pt x="48717" y="15227"/>
                  </a:lnTo>
                  <a:lnTo>
                    <a:pt x="54825" y="9131"/>
                  </a:lnTo>
                  <a:lnTo>
                    <a:pt x="54825" y="0"/>
                  </a:lnTo>
                  <a:close/>
                </a:path>
                <a:path w="313689" h="88900">
                  <a:moveTo>
                    <a:pt x="313588" y="41071"/>
                  </a:moveTo>
                  <a:lnTo>
                    <a:pt x="95948" y="41071"/>
                  </a:lnTo>
                  <a:lnTo>
                    <a:pt x="95948" y="47167"/>
                  </a:lnTo>
                  <a:lnTo>
                    <a:pt x="313588" y="47167"/>
                  </a:lnTo>
                  <a:lnTo>
                    <a:pt x="313588" y="41071"/>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2603055" y="1083373"/>
            <a:ext cx="2327910" cy="172085"/>
            <a:chOff x="2603055" y="1083373"/>
            <a:chExt cx="2327910" cy="172085"/>
          </a:xfrm>
        </p:grpSpPr>
        <p:pic>
          <p:nvPicPr>
            <p:cNvPr id="3" name="object 3"/>
            <p:cNvPicPr/>
            <p:nvPr/>
          </p:nvPicPr>
          <p:blipFill>
            <a:blip r:embed="rId2" cstate="print"/>
            <a:stretch>
              <a:fillRect/>
            </a:stretch>
          </p:blipFill>
          <p:spPr>
            <a:xfrm>
              <a:off x="2603055" y="1083373"/>
              <a:ext cx="1968296" cy="171996"/>
            </a:xfrm>
            <a:prstGeom prst="rect">
              <a:avLst/>
            </a:prstGeom>
          </p:spPr>
        </p:pic>
        <p:sp>
          <p:nvSpPr>
            <p:cNvPr id="4" name="object 4"/>
            <p:cNvSpPr/>
            <p:nvPr/>
          </p:nvSpPr>
          <p:spPr>
            <a:xfrm>
              <a:off x="4582020" y="1084858"/>
              <a:ext cx="348615" cy="170815"/>
            </a:xfrm>
            <a:custGeom>
              <a:avLst/>
              <a:gdLst/>
              <a:ahLst/>
              <a:cxnLst/>
              <a:rect l="l" t="t" r="r" b="b"/>
              <a:pathLst>
                <a:path w="348614" h="170815">
                  <a:moveTo>
                    <a:pt x="167436" y="73075"/>
                  </a:moveTo>
                  <a:lnTo>
                    <a:pt x="161328" y="71589"/>
                  </a:lnTo>
                  <a:lnTo>
                    <a:pt x="6057" y="71589"/>
                  </a:lnTo>
                  <a:lnTo>
                    <a:pt x="0" y="73075"/>
                  </a:lnTo>
                  <a:lnTo>
                    <a:pt x="0" y="94399"/>
                  </a:lnTo>
                  <a:lnTo>
                    <a:pt x="7594" y="95948"/>
                  </a:lnTo>
                  <a:lnTo>
                    <a:pt x="162864" y="95948"/>
                  </a:lnTo>
                  <a:lnTo>
                    <a:pt x="167436" y="92862"/>
                  </a:lnTo>
                  <a:lnTo>
                    <a:pt x="167436" y="73075"/>
                  </a:lnTo>
                  <a:close/>
                </a:path>
                <a:path w="348614" h="170815">
                  <a:moveTo>
                    <a:pt x="348602" y="133997"/>
                  </a:moveTo>
                  <a:lnTo>
                    <a:pt x="343992" y="130911"/>
                  </a:lnTo>
                  <a:lnTo>
                    <a:pt x="330301" y="130911"/>
                  </a:lnTo>
                  <a:lnTo>
                    <a:pt x="330301" y="123329"/>
                  </a:lnTo>
                  <a:lnTo>
                    <a:pt x="330301" y="73075"/>
                  </a:lnTo>
                  <a:lnTo>
                    <a:pt x="327266" y="73075"/>
                  </a:lnTo>
                  <a:lnTo>
                    <a:pt x="327266" y="137020"/>
                  </a:lnTo>
                  <a:lnTo>
                    <a:pt x="325742" y="143116"/>
                  </a:lnTo>
                  <a:lnTo>
                    <a:pt x="324332" y="148805"/>
                  </a:lnTo>
                  <a:lnTo>
                    <a:pt x="324243" y="150710"/>
                  </a:lnTo>
                  <a:lnTo>
                    <a:pt x="293789" y="150710"/>
                  </a:lnTo>
                  <a:lnTo>
                    <a:pt x="293789" y="137020"/>
                  </a:lnTo>
                  <a:lnTo>
                    <a:pt x="327266" y="137020"/>
                  </a:lnTo>
                  <a:lnTo>
                    <a:pt x="327266" y="73075"/>
                  </a:lnTo>
                  <a:lnTo>
                    <a:pt x="307479" y="73075"/>
                  </a:lnTo>
                  <a:lnTo>
                    <a:pt x="307479" y="85280"/>
                  </a:lnTo>
                  <a:lnTo>
                    <a:pt x="307479" y="91325"/>
                  </a:lnTo>
                  <a:lnTo>
                    <a:pt x="307479" y="101993"/>
                  </a:lnTo>
                  <a:lnTo>
                    <a:pt x="307479" y="106553"/>
                  </a:lnTo>
                  <a:lnTo>
                    <a:pt x="307479" y="118757"/>
                  </a:lnTo>
                  <a:lnTo>
                    <a:pt x="307479" y="123329"/>
                  </a:lnTo>
                  <a:lnTo>
                    <a:pt x="219176" y="123329"/>
                  </a:lnTo>
                  <a:lnTo>
                    <a:pt x="219176" y="118757"/>
                  </a:lnTo>
                  <a:lnTo>
                    <a:pt x="307479" y="118757"/>
                  </a:lnTo>
                  <a:lnTo>
                    <a:pt x="307479" y="106553"/>
                  </a:lnTo>
                  <a:lnTo>
                    <a:pt x="219176" y="106553"/>
                  </a:lnTo>
                  <a:lnTo>
                    <a:pt x="219176" y="101993"/>
                  </a:lnTo>
                  <a:lnTo>
                    <a:pt x="307479" y="101993"/>
                  </a:lnTo>
                  <a:lnTo>
                    <a:pt x="307479" y="91325"/>
                  </a:lnTo>
                  <a:lnTo>
                    <a:pt x="219176" y="91325"/>
                  </a:lnTo>
                  <a:lnTo>
                    <a:pt x="219176" y="85280"/>
                  </a:lnTo>
                  <a:lnTo>
                    <a:pt x="307479" y="85280"/>
                  </a:lnTo>
                  <a:lnTo>
                    <a:pt x="307479" y="73075"/>
                  </a:lnTo>
                  <a:lnTo>
                    <a:pt x="196354" y="73075"/>
                  </a:lnTo>
                  <a:lnTo>
                    <a:pt x="196354" y="137020"/>
                  </a:lnTo>
                  <a:lnTo>
                    <a:pt x="226809" y="137020"/>
                  </a:lnTo>
                  <a:lnTo>
                    <a:pt x="220421" y="143243"/>
                  </a:lnTo>
                  <a:lnTo>
                    <a:pt x="212344" y="146735"/>
                  </a:lnTo>
                  <a:lnTo>
                    <a:pt x="201980" y="148805"/>
                  </a:lnTo>
                  <a:lnTo>
                    <a:pt x="188760" y="150710"/>
                  </a:lnTo>
                  <a:lnTo>
                    <a:pt x="185686" y="150710"/>
                  </a:lnTo>
                  <a:lnTo>
                    <a:pt x="179641" y="152247"/>
                  </a:lnTo>
                  <a:lnTo>
                    <a:pt x="179641" y="170510"/>
                  </a:lnTo>
                  <a:lnTo>
                    <a:pt x="190258" y="170510"/>
                  </a:lnTo>
                  <a:lnTo>
                    <a:pt x="229844" y="161378"/>
                  </a:lnTo>
                  <a:lnTo>
                    <a:pt x="252666" y="137020"/>
                  </a:lnTo>
                  <a:lnTo>
                    <a:pt x="270967" y="137020"/>
                  </a:lnTo>
                  <a:lnTo>
                    <a:pt x="270967" y="158356"/>
                  </a:lnTo>
                  <a:lnTo>
                    <a:pt x="272453" y="165938"/>
                  </a:lnTo>
                  <a:lnTo>
                    <a:pt x="283121" y="167474"/>
                  </a:lnTo>
                  <a:lnTo>
                    <a:pt x="336397" y="167474"/>
                  </a:lnTo>
                  <a:lnTo>
                    <a:pt x="339432" y="164401"/>
                  </a:lnTo>
                  <a:lnTo>
                    <a:pt x="347065" y="159842"/>
                  </a:lnTo>
                  <a:lnTo>
                    <a:pt x="347827" y="150710"/>
                  </a:lnTo>
                  <a:lnTo>
                    <a:pt x="348602" y="141579"/>
                  </a:lnTo>
                  <a:lnTo>
                    <a:pt x="348602" y="137020"/>
                  </a:lnTo>
                  <a:lnTo>
                    <a:pt x="348602" y="133997"/>
                  </a:lnTo>
                  <a:close/>
                </a:path>
                <a:path w="348614" h="170815">
                  <a:moveTo>
                    <a:pt x="348602" y="12204"/>
                  </a:moveTo>
                  <a:lnTo>
                    <a:pt x="302920" y="12204"/>
                  </a:lnTo>
                  <a:lnTo>
                    <a:pt x="304457" y="9131"/>
                  </a:lnTo>
                  <a:lnTo>
                    <a:pt x="304457" y="0"/>
                  </a:lnTo>
                  <a:lnTo>
                    <a:pt x="286143" y="0"/>
                  </a:lnTo>
                  <a:lnTo>
                    <a:pt x="283121" y="4559"/>
                  </a:lnTo>
                  <a:lnTo>
                    <a:pt x="280098" y="12204"/>
                  </a:lnTo>
                  <a:lnTo>
                    <a:pt x="277025" y="16764"/>
                  </a:lnTo>
                  <a:lnTo>
                    <a:pt x="273989" y="21336"/>
                  </a:lnTo>
                  <a:lnTo>
                    <a:pt x="270967" y="24358"/>
                  </a:lnTo>
                  <a:lnTo>
                    <a:pt x="263321" y="35026"/>
                  </a:lnTo>
                  <a:lnTo>
                    <a:pt x="261835" y="35026"/>
                  </a:lnTo>
                  <a:lnTo>
                    <a:pt x="261835" y="33489"/>
                  </a:lnTo>
                  <a:lnTo>
                    <a:pt x="261835" y="24358"/>
                  </a:lnTo>
                  <a:lnTo>
                    <a:pt x="243535" y="24358"/>
                  </a:lnTo>
                  <a:lnTo>
                    <a:pt x="243535" y="33489"/>
                  </a:lnTo>
                  <a:lnTo>
                    <a:pt x="243535" y="39585"/>
                  </a:lnTo>
                  <a:lnTo>
                    <a:pt x="222250" y="39585"/>
                  </a:lnTo>
                  <a:lnTo>
                    <a:pt x="222250" y="48717"/>
                  </a:lnTo>
                  <a:lnTo>
                    <a:pt x="222250" y="54813"/>
                  </a:lnTo>
                  <a:lnTo>
                    <a:pt x="203949" y="54813"/>
                  </a:lnTo>
                  <a:lnTo>
                    <a:pt x="203949" y="48717"/>
                  </a:lnTo>
                  <a:lnTo>
                    <a:pt x="222250" y="48717"/>
                  </a:lnTo>
                  <a:lnTo>
                    <a:pt x="222250" y="39585"/>
                  </a:lnTo>
                  <a:lnTo>
                    <a:pt x="203949" y="39585"/>
                  </a:lnTo>
                  <a:lnTo>
                    <a:pt x="203949" y="33489"/>
                  </a:lnTo>
                  <a:lnTo>
                    <a:pt x="243535" y="33489"/>
                  </a:lnTo>
                  <a:lnTo>
                    <a:pt x="243535" y="24358"/>
                  </a:lnTo>
                  <a:lnTo>
                    <a:pt x="242049" y="24358"/>
                  </a:lnTo>
                  <a:lnTo>
                    <a:pt x="242049" y="18300"/>
                  </a:lnTo>
                  <a:lnTo>
                    <a:pt x="261835" y="18300"/>
                  </a:lnTo>
                  <a:lnTo>
                    <a:pt x="266407" y="16764"/>
                  </a:lnTo>
                  <a:lnTo>
                    <a:pt x="266407" y="4559"/>
                  </a:lnTo>
                  <a:lnTo>
                    <a:pt x="222250" y="4559"/>
                  </a:lnTo>
                  <a:lnTo>
                    <a:pt x="222250" y="18300"/>
                  </a:lnTo>
                  <a:lnTo>
                    <a:pt x="222250" y="24358"/>
                  </a:lnTo>
                  <a:lnTo>
                    <a:pt x="203949" y="24358"/>
                  </a:lnTo>
                  <a:lnTo>
                    <a:pt x="203949" y="19786"/>
                  </a:lnTo>
                  <a:lnTo>
                    <a:pt x="205486" y="18300"/>
                  </a:lnTo>
                  <a:lnTo>
                    <a:pt x="222250" y="18300"/>
                  </a:lnTo>
                  <a:lnTo>
                    <a:pt x="222250" y="4559"/>
                  </a:lnTo>
                  <a:lnTo>
                    <a:pt x="202450" y="4559"/>
                  </a:lnTo>
                  <a:lnTo>
                    <a:pt x="193167" y="5283"/>
                  </a:lnTo>
                  <a:lnTo>
                    <a:pt x="187604" y="8001"/>
                  </a:lnTo>
                  <a:lnTo>
                    <a:pt x="184899" y="13589"/>
                  </a:lnTo>
                  <a:lnTo>
                    <a:pt x="184315" y="21336"/>
                  </a:lnTo>
                  <a:lnTo>
                    <a:pt x="184200" y="50253"/>
                  </a:lnTo>
                  <a:lnTo>
                    <a:pt x="184899" y="59537"/>
                  </a:lnTo>
                  <a:lnTo>
                    <a:pt x="187604" y="65100"/>
                  </a:lnTo>
                  <a:lnTo>
                    <a:pt x="193167" y="67805"/>
                  </a:lnTo>
                  <a:lnTo>
                    <a:pt x="202450" y="68503"/>
                  </a:lnTo>
                  <a:lnTo>
                    <a:pt x="263321" y="68503"/>
                  </a:lnTo>
                  <a:lnTo>
                    <a:pt x="266407" y="66967"/>
                  </a:lnTo>
                  <a:lnTo>
                    <a:pt x="266407" y="54813"/>
                  </a:lnTo>
                  <a:lnTo>
                    <a:pt x="242049" y="54813"/>
                  </a:lnTo>
                  <a:lnTo>
                    <a:pt x="242049" y="48717"/>
                  </a:lnTo>
                  <a:lnTo>
                    <a:pt x="260299" y="48717"/>
                  </a:lnTo>
                  <a:lnTo>
                    <a:pt x="260299" y="41122"/>
                  </a:lnTo>
                  <a:lnTo>
                    <a:pt x="261835" y="45694"/>
                  </a:lnTo>
                  <a:lnTo>
                    <a:pt x="266407" y="50253"/>
                  </a:lnTo>
                  <a:lnTo>
                    <a:pt x="270967" y="50253"/>
                  </a:lnTo>
                  <a:lnTo>
                    <a:pt x="275526" y="48882"/>
                  </a:lnTo>
                  <a:lnTo>
                    <a:pt x="275526" y="65481"/>
                  </a:lnTo>
                  <a:lnTo>
                    <a:pt x="342506" y="65481"/>
                  </a:lnTo>
                  <a:lnTo>
                    <a:pt x="342506" y="47231"/>
                  </a:lnTo>
                  <a:lnTo>
                    <a:pt x="278472" y="47231"/>
                  </a:lnTo>
                  <a:lnTo>
                    <a:pt x="282740" y="43980"/>
                  </a:lnTo>
                  <a:lnTo>
                    <a:pt x="285292" y="41122"/>
                  </a:lnTo>
                  <a:lnTo>
                    <a:pt x="286677" y="39585"/>
                  </a:lnTo>
                  <a:lnTo>
                    <a:pt x="288061" y="38049"/>
                  </a:lnTo>
                  <a:lnTo>
                    <a:pt x="292252" y="31991"/>
                  </a:lnTo>
                  <a:lnTo>
                    <a:pt x="348602" y="31991"/>
                  </a:lnTo>
                  <a:lnTo>
                    <a:pt x="348602" y="12204"/>
                  </a:lnTo>
                  <a:close/>
                </a:path>
              </a:pathLst>
            </a:custGeom>
            <a:solidFill>
              <a:srgbClr val="4D4D4F"/>
            </a:solidFill>
          </p:spPr>
          <p:txBody>
            <a:bodyPr wrap="square" lIns="0" tIns="0" rIns="0" bIns="0" rtlCol="0"/>
            <a:lstStyle/>
            <a:p>
              <a:endParaRPr/>
            </a:p>
          </p:txBody>
        </p:sp>
      </p:grpSp>
      <p:grpSp>
        <p:nvGrpSpPr>
          <p:cNvPr id="9" name="object 9"/>
          <p:cNvGrpSpPr/>
          <p:nvPr/>
        </p:nvGrpSpPr>
        <p:grpSpPr>
          <a:xfrm>
            <a:off x="709358" y="5600"/>
            <a:ext cx="6842759" cy="717550"/>
            <a:chOff x="709358" y="5600"/>
            <a:chExt cx="6842759" cy="717550"/>
          </a:xfrm>
        </p:grpSpPr>
        <p:sp>
          <p:nvSpPr>
            <p:cNvPr id="10" name="object 1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11" name="object 1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12" name="object 12"/>
            <p:cNvPicPr/>
            <p:nvPr/>
          </p:nvPicPr>
          <p:blipFill>
            <a:blip r:embed="rId3" cstate="print"/>
            <a:stretch>
              <a:fillRect/>
            </a:stretch>
          </p:blipFill>
          <p:spPr>
            <a:xfrm>
              <a:off x="1003147" y="366369"/>
              <a:ext cx="462813" cy="170497"/>
            </a:xfrm>
            <a:prstGeom prst="rect">
              <a:avLst/>
            </a:prstGeom>
          </p:spPr>
        </p:pic>
        <p:sp>
          <p:nvSpPr>
            <p:cNvPr id="13" name="object 1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14" name="object 14"/>
            <p:cNvPicPr/>
            <p:nvPr/>
          </p:nvPicPr>
          <p:blipFill>
            <a:blip r:embed="rId4" cstate="print"/>
            <a:stretch>
              <a:fillRect/>
            </a:stretch>
          </p:blipFill>
          <p:spPr>
            <a:xfrm>
              <a:off x="1654721" y="366369"/>
              <a:ext cx="2861817" cy="170497"/>
            </a:xfrm>
            <a:prstGeom prst="rect">
              <a:avLst/>
            </a:prstGeom>
          </p:spPr>
        </p:pic>
      </p:grpSp>
      <p:graphicFrame>
        <p:nvGraphicFramePr>
          <p:cNvPr id="368" name="object 17">
            <a:extLst>
              <a:ext uri="{FF2B5EF4-FFF2-40B4-BE49-F238E27FC236}">
                <a16:creationId xmlns:a16="http://schemas.microsoft.com/office/drawing/2014/main" id="{3ABEE4F6-F014-BA36-2F8A-4DE27FC7535C}"/>
              </a:ext>
            </a:extLst>
          </p:cNvPr>
          <p:cNvGraphicFramePr>
            <a:graphicFrameLocks noGrp="1"/>
          </p:cNvGraphicFramePr>
          <p:nvPr>
            <p:extLst>
              <p:ext uri="{D42A27DB-BD31-4B8C-83A1-F6EECF244321}">
                <p14:modId xmlns:p14="http://schemas.microsoft.com/office/powerpoint/2010/main" val="1105134490"/>
              </p:ext>
            </p:extLst>
          </p:nvPr>
        </p:nvGraphicFramePr>
        <p:xfrm>
          <a:off x="770400" y="1415813"/>
          <a:ext cx="5994399" cy="8290560"/>
        </p:xfrm>
        <a:graphic>
          <a:graphicData uri="http://schemas.openxmlformats.org/drawingml/2006/table">
            <a:tbl>
              <a:tblPr firstRow="1" bandRow="1">
                <a:tableStyleId>{2D5ABB26-0587-4C30-8999-92F81FD0307C}</a:tableStyleId>
              </a:tblPr>
              <a:tblGrid>
                <a:gridCol w="828040">
                  <a:extLst>
                    <a:ext uri="{9D8B030D-6E8A-4147-A177-3AD203B41FA5}">
                      <a16:colId xmlns:a16="http://schemas.microsoft.com/office/drawing/2014/main" val="20000"/>
                    </a:ext>
                  </a:extLst>
                </a:gridCol>
                <a:gridCol w="648335">
                  <a:extLst>
                    <a:ext uri="{9D8B030D-6E8A-4147-A177-3AD203B41FA5}">
                      <a16:colId xmlns:a16="http://schemas.microsoft.com/office/drawing/2014/main" val="20001"/>
                    </a:ext>
                  </a:extLst>
                </a:gridCol>
                <a:gridCol w="3528060">
                  <a:extLst>
                    <a:ext uri="{9D8B030D-6E8A-4147-A177-3AD203B41FA5}">
                      <a16:colId xmlns:a16="http://schemas.microsoft.com/office/drawing/2014/main" val="20002"/>
                    </a:ext>
                  </a:extLst>
                </a:gridCol>
                <a:gridCol w="989964">
                  <a:extLst>
                    <a:ext uri="{9D8B030D-6E8A-4147-A177-3AD203B41FA5}">
                      <a16:colId xmlns:a16="http://schemas.microsoft.com/office/drawing/2014/main" val="20003"/>
                    </a:ext>
                  </a:extLst>
                </a:gridCol>
              </a:tblGrid>
              <a:tr h="162560">
                <a:tc>
                  <a:txBody>
                    <a:bodyPr/>
                    <a:lstStyle/>
                    <a:p>
                      <a:pPr marL="269875">
                        <a:lnSpc>
                          <a:spcPct val="100000"/>
                        </a:lnSpc>
                        <a:spcBef>
                          <a:spcPts val="180"/>
                        </a:spcBef>
                      </a:pPr>
                      <a:r>
                        <a:rPr sz="750" b="0" spc="80">
                          <a:solidFill>
                            <a:srgbClr val="332C2A"/>
                          </a:solidFill>
                          <a:latin typeface="游ゴシック" panose="020B0400000000000000" pitchFamily="50" charset="-128"/>
                          <a:ea typeface="游ゴシック" panose="020B0400000000000000" pitchFamily="50" charset="-128"/>
                          <a:cs typeface="Adobe Clean Han"/>
                        </a:rPr>
                        <a:t>会  名</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185"/>
                        </a:spcBef>
                      </a:pPr>
                      <a:r>
                        <a:rPr sz="750" b="0" spc="-50">
                          <a:solidFill>
                            <a:srgbClr val="332C2A"/>
                          </a:solidFill>
                          <a:latin typeface="游ゴシック" panose="020B0400000000000000" pitchFamily="50" charset="-128"/>
                          <a:ea typeface="游ゴシック" panose="020B0400000000000000" pitchFamily="50" charset="-128"/>
                          <a:cs typeface="Adobe Clean Han"/>
                        </a:rPr>
                        <a:t>〒</a:t>
                      </a:r>
                      <a:endParaRPr sz="750">
                        <a:latin typeface="游ゴシック" panose="020B0400000000000000" pitchFamily="50" charset="-128"/>
                        <a:ea typeface="游ゴシック" panose="020B0400000000000000" pitchFamily="50" charset="-128"/>
                        <a:cs typeface="Adobe Clean Han"/>
                      </a:endParaRPr>
                    </a:p>
                  </a:txBody>
                  <a:tcPr marL="0" marR="0" marT="23495"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185"/>
                        </a:spcBef>
                        <a:tabLst>
                          <a:tab pos="296545" algn="l"/>
                          <a:tab pos="593725" algn="l"/>
                        </a:tabLst>
                      </a:pPr>
                      <a:r>
                        <a:rPr sz="750" b="0" spc="-50">
                          <a:solidFill>
                            <a:srgbClr val="332C2A"/>
                          </a:solidFill>
                          <a:latin typeface="游ゴシック" panose="020B0400000000000000" pitchFamily="50" charset="-128"/>
                          <a:ea typeface="游ゴシック" panose="020B0400000000000000" pitchFamily="50" charset="-128"/>
                          <a:cs typeface="Adobe Clean Han"/>
                        </a:rPr>
                        <a:t>所</a:t>
                      </a:r>
                      <a:r>
                        <a:rPr sz="750" b="0">
                          <a:solidFill>
                            <a:srgbClr val="332C2A"/>
                          </a:solidFill>
                          <a:latin typeface="游ゴシック" panose="020B0400000000000000" pitchFamily="50" charset="-128"/>
                          <a:ea typeface="游ゴシック" panose="020B0400000000000000" pitchFamily="50" charset="-128"/>
                          <a:cs typeface="Adobe Clean Han"/>
                        </a:rPr>
                        <a:t>	</a:t>
                      </a:r>
                      <a:r>
                        <a:rPr sz="750" b="0" spc="-50">
                          <a:solidFill>
                            <a:srgbClr val="332C2A"/>
                          </a:solidFill>
                          <a:latin typeface="游ゴシック" panose="020B0400000000000000" pitchFamily="50" charset="-128"/>
                          <a:ea typeface="游ゴシック" panose="020B0400000000000000" pitchFamily="50" charset="-128"/>
                          <a:cs typeface="Adobe Clean Han"/>
                        </a:rPr>
                        <a:t>在</a:t>
                      </a:r>
                      <a:r>
                        <a:rPr sz="750" b="0">
                          <a:solidFill>
                            <a:srgbClr val="332C2A"/>
                          </a:solidFill>
                          <a:latin typeface="游ゴシック" panose="020B0400000000000000" pitchFamily="50" charset="-128"/>
                          <a:ea typeface="游ゴシック" panose="020B0400000000000000" pitchFamily="50" charset="-128"/>
                          <a:cs typeface="Adobe Clean Han"/>
                        </a:rPr>
                        <a:t>	</a:t>
                      </a:r>
                      <a:r>
                        <a:rPr sz="750" b="0" spc="-50">
                          <a:solidFill>
                            <a:srgbClr val="332C2A"/>
                          </a:solidFill>
                          <a:latin typeface="游ゴシック" panose="020B0400000000000000" pitchFamily="50" charset="-128"/>
                          <a:ea typeface="游ゴシック" panose="020B0400000000000000" pitchFamily="50" charset="-128"/>
                          <a:cs typeface="Adobe Clean Han"/>
                        </a:rPr>
                        <a:t>地</a:t>
                      </a:r>
                      <a:endParaRPr sz="750">
                        <a:latin typeface="游ゴシック" panose="020B0400000000000000" pitchFamily="50" charset="-128"/>
                        <a:ea typeface="游ゴシック" panose="020B0400000000000000" pitchFamily="50" charset="-128"/>
                        <a:cs typeface="Adobe Clean Han"/>
                      </a:endParaRPr>
                    </a:p>
                  </a:txBody>
                  <a:tcPr marL="0" marR="0" marT="23495"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電話番号</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9525">
                      <a:solidFill>
                        <a:srgbClr val="332C2A"/>
                      </a:solidFill>
                      <a:prstDash val="solid"/>
                    </a:lnR>
                    <a:lnT w="9525">
                      <a:solidFill>
                        <a:srgbClr val="332C2A"/>
                      </a:solidFill>
                      <a:prstDash val="solid"/>
                    </a:lnT>
                    <a:lnB w="6350">
                      <a:solidFill>
                        <a:srgbClr val="332C2A"/>
                      </a:solidFill>
                      <a:prstDash val="solid"/>
                    </a:lnB>
                    <a:solidFill>
                      <a:srgbClr val="EFEFEF"/>
                    </a:solidFill>
                  </a:tcPr>
                </a:tc>
                <a:extLst>
                  <a:ext uri="{0D108BD9-81ED-4DB2-BD59-A6C34878D82A}">
                    <a16:rowId xmlns:a16="http://schemas.microsoft.com/office/drawing/2014/main" val="10000"/>
                  </a:ext>
                </a:extLst>
              </a:tr>
              <a:tr h="162560">
                <a:tc>
                  <a:txBody>
                    <a:bodyPr/>
                    <a:lstStyle/>
                    <a:p>
                      <a:pPr marL="107950">
                        <a:lnSpc>
                          <a:spcPct val="100000"/>
                        </a:lnSpc>
                        <a:spcBef>
                          <a:spcPts val="180"/>
                        </a:spcBef>
                      </a:pPr>
                      <a:r>
                        <a:rPr sz="750" b="0" spc="-20">
                          <a:solidFill>
                            <a:srgbClr val="332C2A"/>
                          </a:solidFill>
                          <a:latin typeface="游ゴシック" panose="020B0400000000000000" pitchFamily="50" charset="-128"/>
                          <a:ea typeface="游ゴシック" panose="020B0400000000000000" pitchFamily="50" charset="-128"/>
                          <a:cs typeface="Adobe Clean Han"/>
                        </a:rPr>
                        <a:t>札幌会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060-00</a:t>
                      </a:r>
                      <a:r>
                        <a:rPr sz="750" spc="0">
                          <a:solidFill>
                            <a:srgbClr val="332C2A"/>
                          </a:solidFill>
                          <a:latin typeface="游ゴシック" panose="020B0400000000000000" pitchFamily="50" charset="-128"/>
                          <a:ea typeface="游ゴシック" panose="020B0400000000000000" pitchFamily="50" charset="-128"/>
                          <a:cs typeface="Heisei Maru Gothic Std W4"/>
                        </a:rPr>
                        <a:t>4</a:t>
                      </a:r>
                      <a:r>
                        <a:rPr sz="750" b="0" spc="0">
                          <a:solidFill>
                            <a:srgbClr val="332C2A"/>
                          </a:solidFill>
                          <a:latin typeface="游ゴシック" panose="020B0400000000000000" pitchFamily="50" charset="-128"/>
                          <a:ea typeface="游ゴシック" panose="020B0400000000000000" pitchFamily="50" charset="-128"/>
                          <a:cs typeface="Adobe Clean Han"/>
                        </a:rPr>
                        <a:t>2</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953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札幌市中央区大通西</a:t>
                      </a:r>
                      <a:r>
                        <a:rPr sz="750">
                          <a:solidFill>
                            <a:srgbClr val="332C2A"/>
                          </a:solidFill>
                          <a:latin typeface="游ゴシック" panose="020B0400000000000000" pitchFamily="50" charset="-128"/>
                          <a:ea typeface="游ゴシック" panose="020B0400000000000000" pitchFamily="50" charset="-128"/>
                          <a:cs typeface="Heisei Maru Gothic Std W4"/>
                        </a:rPr>
                        <a:t>13-</a:t>
                      </a:r>
                      <a:r>
                        <a:rPr sz="750" spc="-50">
                          <a:solidFill>
                            <a:srgbClr val="332C2A"/>
                          </a:solidFill>
                          <a:latin typeface="游ゴシック" panose="020B0400000000000000" pitchFamily="50" charset="-128"/>
                          <a:ea typeface="游ゴシック" panose="020B0400000000000000" pitchFamily="50" charset="-128"/>
                          <a:cs typeface="Heisei Maru Gothic Std W4"/>
                        </a:rPr>
                        <a:t>4</a:t>
                      </a:r>
                      <a:endParaRPr sz="75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065"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011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281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3505</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1"/>
                  </a:ext>
                </a:extLst>
              </a:tr>
              <a:tr h="162560">
                <a:tc>
                  <a:txBody>
                    <a:bodyPr/>
                    <a:lstStyle/>
                    <a:p>
                      <a:pPr marL="107314">
                        <a:lnSpc>
                          <a:spcPct val="100000"/>
                        </a:lnSpc>
                        <a:spcBef>
                          <a:spcPts val="180"/>
                        </a:spcBef>
                      </a:pPr>
                      <a:r>
                        <a:rPr sz="750" b="0" spc="-20">
                          <a:solidFill>
                            <a:srgbClr val="332C2A"/>
                          </a:solidFill>
                          <a:latin typeface="游ゴシック" panose="020B0400000000000000" pitchFamily="50" charset="-128"/>
                          <a:ea typeface="游ゴシック" panose="020B0400000000000000" pitchFamily="50" charset="-128"/>
                          <a:cs typeface="Adobe Clean Han"/>
                        </a:rPr>
                        <a:t>函館会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a:t>
                      </a:r>
                      <a:r>
                        <a:rPr sz="750" spc="0">
                          <a:solidFill>
                            <a:srgbClr val="332C2A"/>
                          </a:solidFill>
                          <a:latin typeface="游ゴシック" panose="020B0400000000000000" pitchFamily="50" charset="-128"/>
                          <a:ea typeface="游ゴシック" panose="020B0400000000000000" pitchFamily="50" charset="-128"/>
                          <a:cs typeface="Heisei Maru Gothic Std W4"/>
                        </a:rPr>
                        <a:t>4</a:t>
                      </a:r>
                      <a:r>
                        <a:rPr sz="750" b="0" spc="0">
                          <a:solidFill>
                            <a:srgbClr val="332C2A"/>
                          </a:solidFill>
                          <a:latin typeface="游ゴシック" panose="020B0400000000000000" pitchFamily="50" charset="-128"/>
                          <a:ea typeface="游ゴシック" panose="020B0400000000000000" pitchFamily="50" charset="-128"/>
                          <a:cs typeface="Adobe Clean Han"/>
                        </a:rPr>
                        <a:t>0-0033</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953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函館市千歳町2</a:t>
                      </a:r>
                      <a:r>
                        <a:rPr sz="750">
                          <a:solidFill>
                            <a:srgbClr val="332C2A"/>
                          </a:solidFill>
                          <a:latin typeface="游ゴシック" panose="020B0400000000000000" pitchFamily="50" charset="-128"/>
                          <a:ea typeface="游ゴシック" panose="020B0400000000000000" pitchFamily="50" charset="-128"/>
                          <a:cs typeface="HGPGothicE"/>
                        </a:rPr>
                        <a:t>1</a:t>
                      </a:r>
                      <a:r>
                        <a:rPr sz="750" b="0">
                          <a:solidFill>
                            <a:srgbClr val="332C2A"/>
                          </a:solidFill>
                          <a:latin typeface="游ゴシック" panose="020B0400000000000000" pitchFamily="50" charset="-128"/>
                          <a:ea typeface="游ゴシック" panose="020B0400000000000000" pitchFamily="50" charset="-128"/>
                          <a:cs typeface="Adobe Clean Han"/>
                        </a:rPr>
                        <a:t>-</a:t>
                      </a:r>
                      <a:r>
                        <a:rPr sz="750" spc="85">
                          <a:solidFill>
                            <a:srgbClr val="332C2A"/>
                          </a:solidFill>
                          <a:latin typeface="游ゴシック" panose="020B0400000000000000" pitchFamily="50" charset="-128"/>
                          <a:ea typeface="游ゴシック" panose="020B0400000000000000" pitchFamily="50" charset="-128"/>
                          <a:cs typeface="HGPGothicE"/>
                        </a:rPr>
                        <a:t>1</a:t>
                      </a:r>
                      <a:r>
                        <a:rPr sz="750" b="0" spc="85">
                          <a:solidFill>
                            <a:srgbClr val="332C2A"/>
                          </a:solidFill>
                          <a:latin typeface="游ゴシック" panose="020B0400000000000000" pitchFamily="50" charset="-128"/>
                          <a:ea typeface="游ゴシック" panose="020B0400000000000000" pitchFamily="50" charset="-128"/>
                          <a:cs typeface="Adobe Clean Han"/>
                        </a:rPr>
                        <a:t>3</a:t>
                      </a:r>
                      <a:r>
                        <a:rPr sz="750" b="0" spc="90">
                          <a:solidFill>
                            <a:srgbClr val="332C2A"/>
                          </a:solidFill>
                          <a:latin typeface="游ゴシック" panose="020B0400000000000000" pitchFamily="50" charset="-128"/>
                          <a:ea typeface="游ゴシック" panose="020B0400000000000000" pitchFamily="50" charset="-128"/>
                          <a:cs typeface="Adobe Clean Han"/>
                        </a:rPr>
                        <a:t>  桐朋会館</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01</a:t>
                      </a:r>
                      <a:r>
                        <a:rPr sz="750" b="0" spc="0">
                          <a:solidFill>
                            <a:srgbClr val="332C2A"/>
                          </a:solidFill>
                          <a:latin typeface="游ゴシック" panose="020B0400000000000000" pitchFamily="50" charset="-128"/>
                          <a:ea typeface="游ゴシック" panose="020B0400000000000000" pitchFamily="50" charset="-128"/>
                          <a:cs typeface="Adobe Clean Han"/>
                        </a:rPr>
                        <a:t>38-</a:t>
                      </a:r>
                      <a:r>
                        <a:rPr sz="750" b="0" spc="0">
                          <a:solidFill>
                            <a:srgbClr val="332C2A"/>
                          </a:solidFill>
                          <a:latin typeface="游ゴシック" panose="020B0400000000000000" pitchFamily="50" charset="-128"/>
                          <a:ea typeface="游ゴシック" panose="020B0400000000000000" pitchFamily="50" charset="-128"/>
                          <a:cs typeface="BIZ UDPMincho Medium"/>
                        </a:rPr>
                        <a:t>27</a:t>
                      </a:r>
                      <a:r>
                        <a:rPr sz="750" b="0" spc="0">
                          <a:solidFill>
                            <a:srgbClr val="332C2A"/>
                          </a:solidFill>
                          <a:latin typeface="游ゴシック" panose="020B0400000000000000" pitchFamily="50" charset="-128"/>
                          <a:ea typeface="游ゴシック" panose="020B0400000000000000" pitchFamily="50" charset="-128"/>
                          <a:cs typeface="Adobe Clean Han"/>
                        </a:rPr>
                        <a:t>-0</a:t>
                      </a:r>
                      <a:r>
                        <a:rPr sz="750" b="0" spc="0">
                          <a:solidFill>
                            <a:srgbClr val="332C2A"/>
                          </a:solidFill>
                          <a:latin typeface="游ゴシック" panose="020B0400000000000000" pitchFamily="50" charset="-128"/>
                          <a:ea typeface="游ゴシック" panose="020B0400000000000000" pitchFamily="50" charset="-128"/>
                          <a:cs typeface="BIZ UDPMincho Medium"/>
                        </a:rPr>
                        <a:t>7</a:t>
                      </a:r>
                      <a:r>
                        <a:rPr sz="750" b="0" spc="0">
                          <a:solidFill>
                            <a:srgbClr val="332C2A"/>
                          </a:solidFill>
                          <a:latin typeface="游ゴシック" panose="020B0400000000000000" pitchFamily="50" charset="-128"/>
                          <a:ea typeface="游ゴシック" panose="020B0400000000000000" pitchFamily="50" charset="-128"/>
                          <a:cs typeface="Adobe Clean Han"/>
                        </a:rPr>
                        <a:t>26</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2"/>
                  </a:ext>
                </a:extLst>
              </a:tr>
              <a:tr h="162560">
                <a:tc>
                  <a:txBody>
                    <a:bodyPr/>
                    <a:lstStyle/>
                    <a:p>
                      <a:pPr marL="107314">
                        <a:lnSpc>
                          <a:spcPct val="100000"/>
                        </a:lnSpc>
                        <a:spcBef>
                          <a:spcPts val="180"/>
                        </a:spcBef>
                      </a:pPr>
                      <a:r>
                        <a:rPr sz="750" b="0" spc="-20">
                          <a:solidFill>
                            <a:srgbClr val="332C2A"/>
                          </a:solidFill>
                          <a:latin typeface="游ゴシック" panose="020B0400000000000000" pitchFamily="50" charset="-128"/>
                          <a:ea typeface="游ゴシック" panose="020B0400000000000000" pitchFamily="50" charset="-128"/>
                          <a:cs typeface="Adobe Clean Han"/>
                        </a:rPr>
                        <a:t>旭川会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a:t>
                      </a:r>
                      <a:r>
                        <a:rPr sz="750" spc="0">
                          <a:solidFill>
                            <a:srgbClr val="332C2A"/>
                          </a:solidFill>
                          <a:latin typeface="游ゴシック" panose="020B0400000000000000" pitchFamily="50" charset="-128"/>
                          <a:ea typeface="游ゴシック" panose="020B0400000000000000" pitchFamily="50" charset="-128"/>
                          <a:cs typeface="Heisei Maru Gothic Std W4"/>
                        </a:rPr>
                        <a:t>7</a:t>
                      </a:r>
                      <a:r>
                        <a:rPr sz="750" b="0" spc="0">
                          <a:solidFill>
                            <a:srgbClr val="332C2A"/>
                          </a:solidFill>
                          <a:latin typeface="游ゴシック" panose="020B0400000000000000" pitchFamily="50" charset="-128"/>
                          <a:ea typeface="游ゴシック" panose="020B0400000000000000" pitchFamily="50" charset="-128"/>
                          <a:cs typeface="Adobe Clean Han"/>
                        </a:rPr>
                        <a:t>0-090</a:t>
                      </a:r>
                      <a:r>
                        <a:rPr sz="750" spc="0">
                          <a:solidFill>
                            <a:srgbClr val="332C2A"/>
                          </a:solidFill>
                          <a:latin typeface="游ゴシック" panose="020B0400000000000000" pitchFamily="50" charset="-128"/>
                          <a:ea typeface="游ゴシック" panose="020B0400000000000000" pitchFamily="50" charset="-128"/>
                          <a:cs typeface="Heisei Maru Gothic Std W4"/>
                        </a:rPr>
                        <a:t>1</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953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旭川市花咲町</a:t>
                      </a:r>
                      <a:r>
                        <a:rPr sz="750" b="0" spc="-50">
                          <a:solidFill>
                            <a:srgbClr val="332C2A"/>
                          </a:solidFill>
                          <a:latin typeface="游ゴシック" panose="020B0400000000000000" pitchFamily="50" charset="-128"/>
                          <a:ea typeface="游ゴシック" panose="020B0400000000000000" pitchFamily="50" charset="-128"/>
                          <a:cs typeface="Adobe Clean Han"/>
                        </a:rPr>
                        <a:t>4</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01</a:t>
                      </a:r>
                      <a:r>
                        <a:rPr sz="750" b="0" spc="0">
                          <a:solidFill>
                            <a:srgbClr val="332C2A"/>
                          </a:solidFill>
                          <a:latin typeface="游ゴシック" panose="020B0400000000000000" pitchFamily="50" charset="-128"/>
                          <a:ea typeface="游ゴシック" panose="020B0400000000000000" pitchFamily="50" charset="-128"/>
                          <a:cs typeface="Adobe Clean Han"/>
                        </a:rPr>
                        <a:t>66-</a:t>
                      </a:r>
                      <a:r>
                        <a:rPr sz="750" spc="0">
                          <a:solidFill>
                            <a:srgbClr val="332C2A"/>
                          </a:solidFill>
                          <a:latin typeface="游ゴシック" panose="020B0400000000000000" pitchFamily="50" charset="-128"/>
                          <a:ea typeface="游ゴシック" panose="020B0400000000000000" pitchFamily="50" charset="-128"/>
                          <a:cs typeface="Heisei Maru Gothic Std W4"/>
                        </a:rPr>
                        <a:t>51</a:t>
                      </a:r>
                      <a:r>
                        <a:rPr sz="750" b="0" spc="0">
                          <a:solidFill>
                            <a:srgbClr val="332C2A"/>
                          </a:solidFill>
                          <a:latin typeface="游ゴシック" panose="020B0400000000000000" pitchFamily="50" charset="-128"/>
                          <a:ea typeface="游ゴシック" panose="020B0400000000000000" pitchFamily="50" charset="-128"/>
                          <a:cs typeface="Adobe Clean Han"/>
                        </a:rPr>
                        <a:t>-90</a:t>
                      </a:r>
                      <a:r>
                        <a:rPr sz="750" spc="0">
                          <a:solidFill>
                            <a:srgbClr val="332C2A"/>
                          </a:solidFill>
                          <a:latin typeface="游ゴシック" panose="020B0400000000000000" pitchFamily="50" charset="-128"/>
                          <a:ea typeface="游ゴシック" panose="020B0400000000000000" pitchFamily="50" charset="-128"/>
                          <a:cs typeface="Heisei Maru Gothic Std W4"/>
                        </a:rPr>
                        <a:t>5</a:t>
                      </a:r>
                      <a:r>
                        <a:rPr sz="750" b="0" spc="0">
                          <a:solidFill>
                            <a:srgbClr val="332C2A"/>
                          </a:solidFill>
                          <a:latin typeface="游ゴシック" panose="020B0400000000000000" pitchFamily="50" charset="-128"/>
                          <a:ea typeface="游ゴシック" panose="020B0400000000000000" pitchFamily="50" charset="-128"/>
                          <a:cs typeface="Adobe Clean Han"/>
                        </a:rPr>
                        <a:t>8</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3"/>
                  </a:ext>
                </a:extLst>
              </a:tr>
              <a:tr h="162560">
                <a:tc>
                  <a:txBody>
                    <a:bodyPr/>
                    <a:lstStyle/>
                    <a:p>
                      <a:pPr marL="107314">
                        <a:lnSpc>
                          <a:spcPct val="100000"/>
                        </a:lnSpc>
                        <a:spcBef>
                          <a:spcPts val="180"/>
                        </a:spcBef>
                      </a:pPr>
                      <a:r>
                        <a:rPr sz="750" b="0" spc="-20">
                          <a:solidFill>
                            <a:srgbClr val="332C2A"/>
                          </a:solidFill>
                          <a:latin typeface="游ゴシック" panose="020B0400000000000000" pitchFamily="50" charset="-128"/>
                          <a:ea typeface="游ゴシック" panose="020B0400000000000000" pitchFamily="50" charset="-128"/>
                          <a:cs typeface="Adobe Clean Han"/>
                        </a:rPr>
                        <a:t>釧路会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08</a:t>
                      </a:r>
                      <a:r>
                        <a:rPr sz="750" spc="0">
                          <a:solidFill>
                            <a:srgbClr val="332C2A"/>
                          </a:solidFill>
                          <a:latin typeface="游ゴシック" panose="020B0400000000000000" pitchFamily="50" charset="-128"/>
                          <a:ea typeface="游ゴシック" panose="020B0400000000000000" pitchFamily="50" charset="-128"/>
                          <a:cs typeface="Heisei Maru Gothic Std W4"/>
                        </a:rPr>
                        <a:t>5</a:t>
                      </a:r>
                      <a:r>
                        <a:rPr sz="750" b="0" spc="0">
                          <a:solidFill>
                            <a:srgbClr val="332C2A"/>
                          </a:solidFill>
                          <a:latin typeface="游ゴシック" panose="020B0400000000000000" pitchFamily="50" charset="-128"/>
                          <a:ea typeface="游ゴシック" panose="020B0400000000000000" pitchFamily="50" charset="-128"/>
                          <a:cs typeface="Adobe Clean Han"/>
                        </a:rPr>
                        <a:t>-0833</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953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釧路市宮本</a:t>
                      </a:r>
                      <a:r>
                        <a:rPr sz="750" spc="50">
                          <a:solidFill>
                            <a:srgbClr val="332C2A"/>
                          </a:solidFill>
                          <a:latin typeface="游ゴシック" panose="020B0400000000000000" pitchFamily="50" charset="-128"/>
                          <a:ea typeface="游ゴシック" panose="020B0400000000000000" pitchFamily="50" charset="-128"/>
                          <a:cs typeface="HGPGothicE"/>
                        </a:rPr>
                        <a:t>1</a:t>
                      </a:r>
                      <a:r>
                        <a:rPr sz="750" b="0" spc="50">
                          <a:solidFill>
                            <a:srgbClr val="332C2A"/>
                          </a:solidFill>
                          <a:latin typeface="游ゴシック" panose="020B0400000000000000" pitchFamily="50" charset="-128"/>
                          <a:ea typeface="游ゴシック" panose="020B0400000000000000" pitchFamily="50" charset="-128"/>
                          <a:cs typeface="Adobe Clean Han"/>
                        </a:rPr>
                        <a:t>-</a:t>
                      </a:r>
                      <a:r>
                        <a:rPr sz="750" b="0">
                          <a:solidFill>
                            <a:srgbClr val="332C2A"/>
                          </a:solidFill>
                          <a:latin typeface="游ゴシック" panose="020B0400000000000000" pitchFamily="50" charset="-128"/>
                          <a:ea typeface="游ゴシック" panose="020B0400000000000000" pitchFamily="50" charset="-128"/>
                          <a:cs typeface="Adobe Clean Han"/>
                        </a:rPr>
                        <a:t>2-</a:t>
                      </a:r>
                      <a:r>
                        <a:rPr sz="750" spc="-315">
                          <a:solidFill>
                            <a:srgbClr val="332C2A"/>
                          </a:solidFill>
                          <a:latin typeface="游ゴシック" panose="020B0400000000000000" pitchFamily="50" charset="-128"/>
                          <a:ea typeface="游ゴシック" panose="020B0400000000000000" pitchFamily="50" charset="-128"/>
                          <a:cs typeface="HGPGothicE"/>
                        </a:rPr>
                        <a:t>4</a:t>
                      </a:r>
                      <a:endParaRPr sz="750">
                        <a:latin typeface="游ゴシック" panose="020B0400000000000000" pitchFamily="50" charset="-128"/>
                        <a:ea typeface="游ゴシック" panose="020B0400000000000000" pitchFamily="50" charset="-128"/>
                        <a:cs typeface="HGPGothicE"/>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143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0151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41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8332</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4"/>
                  </a:ext>
                </a:extLst>
              </a:tr>
              <a:tr h="162560">
                <a:tc>
                  <a:txBody>
                    <a:bodyPr/>
                    <a:lstStyle/>
                    <a:p>
                      <a:pPr marL="107314">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宮城県会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980-082</a:t>
                      </a:r>
                      <a:r>
                        <a:rPr sz="750" spc="0">
                          <a:solidFill>
                            <a:srgbClr val="332C2A"/>
                          </a:solidFill>
                          <a:latin typeface="游ゴシック" panose="020B0400000000000000" pitchFamily="50" charset="-128"/>
                          <a:ea typeface="游ゴシック" panose="020B0400000000000000" pitchFamily="50" charset="-128"/>
                          <a:cs typeface="Heisei Maru Gothic Std W4"/>
                        </a:rPr>
                        <a:t>1</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953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仙台市青葉区春日町8-</a:t>
                      </a:r>
                      <a:r>
                        <a:rPr sz="750" spc="45">
                          <a:solidFill>
                            <a:srgbClr val="332C2A"/>
                          </a:solidFill>
                          <a:latin typeface="游ゴシック" panose="020B0400000000000000" pitchFamily="50" charset="-128"/>
                          <a:ea typeface="游ゴシック" panose="020B0400000000000000" pitchFamily="50" charset="-128"/>
                          <a:cs typeface="HGPGothicE"/>
                        </a:rPr>
                        <a:t>1</a:t>
                      </a:r>
                      <a:endParaRPr sz="750">
                        <a:latin typeface="游ゴシック" panose="020B0400000000000000" pitchFamily="50" charset="-128"/>
                        <a:ea typeface="游ゴシック" panose="020B0400000000000000" pitchFamily="50" charset="-128"/>
                        <a:cs typeface="HGPGothicE"/>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022-263-</a:t>
                      </a:r>
                      <a:r>
                        <a:rPr sz="750" spc="0">
                          <a:solidFill>
                            <a:srgbClr val="332C2A"/>
                          </a:solidFill>
                          <a:latin typeface="游ゴシック" panose="020B0400000000000000" pitchFamily="50" charset="-128"/>
                          <a:ea typeface="游ゴシック" panose="020B0400000000000000" pitchFamily="50" charset="-128"/>
                          <a:cs typeface="Heisei Maru Gothic Std W4"/>
                        </a:rPr>
                        <a:t>6755</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5"/>
                  </a:ext>
                </a:extLst>
              </a:tr>
              <a:tr h="162560">
                <a:tc>
                  <a:txBody>
                    <a:bodyPr/>
                    <a:lstStyle/>
                    <a:p>
                      <a:pPr marL="107314">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福島県会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960</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8</a:t>
                      </a:r>
                      <a:r>
                        <a:rPr sz="750" b="0" spc="0">
                          <a:solidFill>
                            <a:srgbClr val="332C2A"/>
                          </a:solidFill>
                          <a:latin typeface="游ゴシック" panose="020B0400000000000000" pitchFamily="50" charset="-128"/>
                          <a:ea typeface="游ゴシック" panose="020B0400000000000000" pitchFamily="50" charset="-128"/>
                          <a:cs typeface="Adobe Clean Han"/>
                        </a:rPr>
                        <a:t>0</a:t>
                      </a:r>
                      <a:r>
                        <a:rPr sz="750" spc="0">
                          <a:solidFill>
                            <a:srgbClr val="332C2A"/>
                          </a:solidFill>
                          <a:latin typeface="游ゴシック" panose="020B0400000000000000" pitchFamily="50" charset="-128"/>
                          <a:ea typeface="游ゴシック" panose="020B0400000000000000" pitchFamily="50" charset="-128"/>
                          <a:cs typeface="Heisei Maru Gothic Std W4"/>
                        </a:rPr>
                        <a:t>22</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90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福島市新浜町6-</a:t>
                      </a:r>
                      <a:r>
                        <a:rPr sz="750" b="0" spc="-25">
                          <a:solidFill>
                            <a:srgbClr val="332C2A"/>
                          </a:solidFill>
                          <a:latin typeface="游ゴシック" panose="020B0400000000000000" pitchFamily="50" charset="-128"/>
                          <a:ea typeface="游ゴシック" panose="020B0400000000000000" pitchFamily="50" charset="-128"/>
                          <a:cs typeface="Adobe Clean Han"/>
                        </a:rPr>
                        <a:t>28</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143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024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534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7502</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6"/>
                  </a:ext>
                </a:extLst>
              </a:tr>
              <a:tr h="162560">
                <a:tc>
                  <a:txBody>
                    <a:bodyPr/>
                    <a:lstStyle/>
                    <a:p>
                      <a:pPr marL="107314">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山形県会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990-0021</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90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山形県山形市小白川町</a:t>
                      </a:r>
                      <a:r>
                        <a:rPr sz="750">
                          <a:solidFill>
                            <a:srgbClr val="332C2A"/>
                          </a:solidFill>
                          <a:latin typeface="游ゴシック" panose="020B0400000000000000" pitchFamily="50" charset="-128"/>
                          <a:ea typeface="游ゴシック" panose="020B0400000000000000" pitchFamily="50" charset="-128"/>
                          <a:cs typeface="HGPGothicE"/>
                        </a:rPr>
                        <a:t>1</a:t>
                      </a:r>
                      <a:r>
                        <a:rPr sz="750" b="0">
                          <a:solidFill>
                            <a:srgbClr val="332C2A"/>
                          </a:solidFill>
                          <a:latin typeface="游ゴシック" panose="020B0400000000000000" pitchFamily="50" charset="-128"/>
                          <a:ea typeface="游ゴシック" panose="020B0400000000000000" pitchFamily="50" charset="-128"/>
                          <a:cs typeface="Adobe Clean Han"/>
                        </a:rPr>
                        <a:t>-</a:t>
                      </a:r>
                      <a:r>
                        <a:rPr sz="750" spc="50">
                          <a:solidFill>
                            <a:srgbClr val="332C2A"/>
                          </a:solidFill>
                          <a:latin typeface="游ゴシック" panose="020B0400000000000000" pitchFamily="50" charset="-128"/>
                          <a:ea typeface="游ゴシック" panose="020B0400000000000000" pitchFamily="50" charset="-128"/>
                          <a:cs typeface="HGPGothicE"/>
                        </a:rPr>
                        <a:t>1</a:t>
                      </a:r>
                      <a:r>
                        <a:rPr sz="750" b="0" spc="50">
                          <a:solidFill>
                            <a:srgbClr val="332C2A"/>
                          </a:solidFill>
                          <a:latin typeface="游ゴシック" panose="020B0400000000000000" pitchFamily="50" charset="-128"/>
                          <a:ea typeface="游ゴシック" panose="020B0400000000000000" pitchFamily="50" charset="-128"/>
                          <a:cs typeface="Adobe Clean Han"/>
                        </a:rPr>
                        <a:t>6-</a:t>
                      </a:r>
                      <a:r>
                        <a:rPr sz="750" b="0" spc="-25">
                          <a:solidFill>
                            <a:srgbClr val="332C2A"/>
                          </a:solidFill>
                          <a:latin typeface="游ゴシック" panose="020B0400000000000000" pitchFamily="50" charset="-128"/>
                          <a:ea typeface="游ゴシック" panose="020B0400000000000000" pitchFamily="50" charset="-128"/>
                          <a:cs typeface="Adobe Clean Han"/>
                        </a:rPr>
                        <a:t>26</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023-623-</a:t>
                      </a:r>
                      <a:r>
                        <a:rPr sz="750" spc="0">
                          <a:solidFill>
                            <a:srgbClr val="332C2A"/>
                          </a:solidFill>
                          <a:latin typeface="游ゴシック" panose="020B0400000000000000" pitchFamily="50" charset="-128"/>
                          <a:ea typeface="游ゴシック" panose="020B0400000000000000" pitchFamily="50" charset="-128"/>
                          <a:cs typeface="Heisei Maru Gothic Std W4"/>
                        </a:rPr>
                        <a:t>7054</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7"/>
                  </a:ext>
                </a:extLst>
              </a:tr>
              <a:tr h="162560">
                <a:tc>
                  <a:txBody>
                    <a:bodyPr/>
                    <a:lstStyle/>
                    <a:p>
                      <a:pPr marL="106680">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岩手県会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020-00</a:t>
                      </a:r>
                      <a:r>
                        <a:rPr sz="750" spc="0">
                          <a:solidFill>
                            <a:srgbClr val="332C2A"/>
                          </a:solidFill>
                          <a:latin typeface="游ゴシック" panose="020B0400000000000000" pitchFamily="50" charset="-128"/>
                          <a:ea typeface="游ゴシック" panose="020B0400000000000000" pitchFamily="50" charset="-128"/>
                          <a:cs typeface="Heisei Maru Gothic Std W4"/>
                        </a:rPr>
                        <a:t>15</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90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盛岡市本町通2-</a:t>
                      </a:r>
                      <a:r>
                        <a:rPr sz="750" spc="80">
                          <a:solidFill>
                            <a:srgbClr val="332C2A"/>
                          </a:solidFill>
                          <a:latin typeface="游ゴシック" panose="020B0400000000000000" pitchFamily="50" charset="-128"/>
                          <a:ea typeface="游ゴシック" panose="020B0400000000000000" pitchFamily="50" charset="-128"/>
                          <a:cs typeface="HGPGothicE"/>
                        </a:rPr>
                        <a:t>1</a:t>
                      </a:r>
                      <a:r>
                        <a:rPr sz="750" b="0" spc="80">
                          <a:solidFill>
                            <a:srgbClr val="332C2A"/>
                          </a:solidFill>
                          <a:latin typeface="游ゴシック" panose="020B0400000000000000" pitchFamily="50" charset="-128"/>
                          <a:ea typeface="游ゴシック" panose="020B0400000000000000" pitchFamily="50" charset="-128"/>
                          <a:cs typeface="Adobe Clean Han"/>
                        </a:rPr>
                        <a:t>2-</a:t>
                      </a:r>
                      <a:r>
                        <a:rPr sz="750" b="0" spc="55">
                          <a:solidFill>
                            <a:srgbClr val="332C2A"/>
                          </a:solidFill>
                          <a:latin typeface="游ゴシック" panose="020B0400000000000000" pitchFamily="50" charset="-128"/>
                          <a:ea typeface="游ゴシック" panose="020B0400000000000000" pitchFamily="50" charset="-128"/>
                          <a:cs typeface="Adobe Clean Han"/>
                        </a:rPr>
                        <a:t>18</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a:t>
                      </a:r>
                      <a:r>
                        <a:rPr sz="750" spc="0">
                          <a:solidFill>
                            <a:srgbClr val="332C2A"/>
                          </a:solidFill>
                          <a:latin typeface="游ゴシック" panose="020B0400000000000000" pitchFamily="50" charset="-128"/>
                          <a:ea typeface="游ゴシック" panose="020B0400000000000000" pitchFamily="50" charset="-128"/>
                          <a:cs typeface="Heisei Maru Gothic Std W4"/>
                        </a:rPr>
                        <a:t>1</a:t>
                      </a:r>
                      <a:r>
                        <a:rPr sz="750" b="0" spc="0">
                          <a:solidFill>
                            <a:srgbClr val="332C2A"/>
                          </a:solidFill>
                          <a:latin typeface="游ゴシック" panose="020B0400000000000000" pitchFamily="50" charset="-128"/>
                          <a:ea typeface="游ゴシック" panose="020B0400000000000000" pitchFamily="50" charset="-128"/>
                          <a:cs typeface="Adobe Clean Han"/>
                        </a:rPr>
                        <a:t>9-622-33</a:t>
                      </a:r>
                      <a:r>
                        <a:rPr sz="750" spc="0">
                          <a:solidFill>
                            <a:srgbClr val="332C2A"/>
                          </a:solidFill>
                          <a:latin typeface="游ゴシック" panose="020B0400000000000000" pitchFamily="50" charset="-128"/>
                          <a:ea typeface="游ゴシック" panose="020B0400000000000000" pitchFamily="50" charset="-128"/>
                          <a:cs typeface="Heisei Maru Gothic Std W4"/>
                        </a:rPr>
                        <a:t>7</a:t>
                      </a:r>
                      <a:r>
                        <a:rPr sz="750" b="0" spc="0">
                          <a:solidFill>
                            <a:srgbClr val="332C2A"/>
                          </a:solidFill>
                          <a:latin typeface="游ゴシック" panose="020B0400000000000000" pitchFamily="50" charset="-128"/>
                          <a:ea typeface="游ゴシック" panose="020B0400000000000000" pitchFamily="50" charset="-128"/>
                          <a:cs typeface="Adobe Clean Han"/>
                        </a:rPr>
                        <a:t>2</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8"/>
                  </a:ext>
                </a:extLst>
              </a:tr>
              <a:tr h="162560">
                <a:tc>
                  <a:txBody>
                    <a:bodyPr/>
                    <a:lstStyle/>
                    <a:p>
                      <a:pPr marL="106680">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秋田県会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a:t>
                      </a:r>
                      <a:r>
                        <a:rPr sz="750" spc="0">
                          <a:solidFill>
                            <a:srgbClr val="332C2A"/>
                          </a:solidFill>
                          <a:latin typeface="游ゴシック" panose="020B0400000000000000" pitchFamily="50" charset="-128"/>
                          <a:ea typeface="游ゴシック" panose="020B0400000000000000" pitchFamily="50" charset="-128"/>
                          <a:cs typeface="Heisei Maru Gothic Std W4"/>
                        </a:rPr>
                        <a:t>1</a:t>
                      </a:r>
                      <a:r>
                        <a:rPr sz="750" b="0" spc="0">
                          <a:solidFill>
                            <a:srgbClr val="332C2A"/>
                          </a:solidFill>
                          <a:latin typeface="游ゴシック" panose="020B0400000000000000" pitchFamily="50" charset="-128"/>
                          <a:ea typeface="游ゴシック" panose="020B0400000000000000" pitchFamily="50" charset="-128"/>
                          <a:cs typeface="Adobe Clean Han"/>
                        </a:rPr>
                        <a:t>0-09</a:t>
                      </a:r>
                      <a:r>
                        <a:rPr sz="750" spc="0">
                          <a:solidFill>
                            <a:srgbClr val="332C2A"/>
                          </a:solidFill>
                          <a:latin typeface="游ゴシック" panose="020B0400000000000000" pitchFamily="50" charset="-128"/>
                          <a:ea typeface="游ゴシック" panose="020B0400000000000000" pitchFamily="50" charset="-128"/>
                          <a:cs typeface="Heisei Maru Gothic Std W4"/>
                        </a:rPr>
                        <a:t>51</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90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秋田市山王6-3-</a:t>
                      </a:r>
                      <a:r>
                        <a:rPr sz="750" b="0" spc="-50">
                          <a:solidFill>
                            <a:srgbClr val="332C2A"/>
                          </a:solidFill>
                          <a:latin typeface="游ゴシック" panose="020B0400000000000000" pitchFamily="50" charset="-128"/>
                          <a:ea typeface="游ゴシック" panose="020B0400000000000000" pitchFamily="50" charset="-128"/>
                          <a:cs typeface="Adobe Clean Han"/>
                        </a:rPr>
                        <a:t>4</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a:t>
                      </a:r>
                      <a:r>
                        <a:rPr sz="750" spc="0">
                          <a:solidFill>
                            <a:srgbClr val="332C2A"/>
                          </a:solidFill>
                          <a:latin typeface="游ゴシック" panose="020B0400000000000000" pitchFamily="50" charset="-128"/>
                          <a:ea typeface="游ゴシック" panose="020B0400000000000000" pitchFamily="50" charset="-128"/>
                          <a:cs typeface="Heisei Maru Gothic Std W4"/>
                        </a:rPr>
                        <a:t>1</a:t>
                      </a:r>
                      <a:r>
                        <a:rPr sz="750" b="0" spc="0">
                          <a:solidFill>
                            <a:srgbClr val="332C2A"/>
                          </a:solidFill>
                          <a:latin typeface="游ゴシック" panose="020B0400000000000000" pitchFamily="50" charset="-128"/>
                          <a:ea typeface="游ゴシック" panose="020B0400000000000000" pitchFamily="50" charset="-128"/>
                          <a:cs typeface="Adobe Clean Han"/>
                        </a:rPr>
                        <a:t>8-82</a:t>
                      </a:r>
                      <a:r>
                        <a:rPr sz="750" spc="0">
                          <a:solidFill>
                            <a:srgbClr val="332C2A"/>
                          </a:solidFill>
                          <a:latin typeface="游ゴシック" panose="020B0400000000000000" pitchFamily="50" charset="-128"/>
                          <a:ea typeface="游ゴシック" panose="020B0400000000000000" pitchFamily="50" charset="-128"/>
                          <a:cs typeface="Heisei Maru Gothic Std W4"/>
                        </a:rPr>
                        <a:t>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0187</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9"/>
                  </a:ext>
                </a:extLst>
              </a:tr>
              <a:tr h="162560">
                <a:tc>
                  <a:txBody>
                    <a:bodyPr/>
                    <a:lstStyle/>
                    <a:p>
                      <a:pPr marL="106680">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青森県会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030-08</a:t>
                      </a:r>
                      <a:r>
                        <a:rPr sz="750" spc="0">
                          <a:solidFill>
                            <a:srgbClr val="332C2A"/>
                          </a:solidFill>
                          <a:latin typeface="游ゴシック" panose="020B0400000000000000" pitchFamily="50" charset="-128"/>
                          <a:ea typeface="游ゴシック" panose="020B0400000000000000" pitchFamily="50" charset="-128"/>
                          <a:cs typeface="Heisei Maru Gothic Std W4"/>
                        </a:rPr>
                        <a:t>61</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90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青森市長島3-5-</a:t>
                      </a:r>
                      <a:r>
                        <a:rPr sz="750" spc="-25">
                          <a:solidFill>
                            <a:srgbClr val="332C2A"/>
                          </a:solidFill>
                          <a:latin typeface="游ゴシック" panose="020B0400000000000000" pitchFamily="50" charset="-128"/>
                          <a:ea typeface="游ゴシック" panose="020B0400000000000000" pitchFamily="50" charset="-128"/>
                          <a:cs typeface="HGPSoeiKakugothicUB"/>
                        </a:rPr>
                        <a:t>1</a:t>
                      </a:r>
                      <a:r>
                        <a:rPr sz="750" b="0" spc="-25">
                          <a:solidFill>
                            <a:srgbClr val="332C2A"/>
                          </a:solidFill>
                          <a:latin typeface="游ゴシック" panose="020B0400000000000000" pitchFamily="50" charset="-128"/>
                          <a:ea typeface="游ゴシック" panose="020B0400000000000000" pitchFamily="50" charset="-128"/>
                          <a:cs typeface="Adobe Clean Han"/>
                        </a:rPr>
                        <a:t>6</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016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017</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776</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8398</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0"/>
                  </a:ext>
                </a:extLst>
              </a:tr>
              <a:tr h="162560">
                <a:tc>
                  <a:txBody>
                    <a:bodyPr/>
                    <a:lstStyle/>
                    <a:p>
                      <a:pPr marL="106680">
                        <a:lnSpc>
                          <a:spcPct val="100000"/>
                        </a:lnSpc>
                        <a:spcBef>
                          <a:spcPts val="180"/>
                        </a:spcBef>
                      </a:pPr>
                      <a:r>
                        <a:rPr sz="750" b="0" spc="-20">
                          <a:solidFill>
                            <a:srgbClr val="332C2A"/>
                          </a:solidFill>
                          <a:latin typeface="游ゴシック" panose="020B0400000000000000" pitchFamily="50" charset="-128"/>
                          <a:ea typeface="游ゴシック" panose="020B0400000000000000" pitchFamily="50" charset="-128"/>
                          <a:cs typeface="Adobe Clean Han"/>
                        </a:rPr>
                        <a:t>東京会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16</a:t>
                      </a:r>
                      <a:r>
                        <a:rPr sz="750" b="0" spc="0">
                          <a:solidFill>
                            <a:srgbClr val="332C2A"/>
                          </a:solidFill>
                          <a:latin typeface="游ゴシック" panose="020B0400000000000000" pitchFamily="50" charset="-128"/>
                          <a:ea typeface="游ゴシック" panose="020B0400000000000000" pitchFamily="50" charset="-128"/>
                          <a:cs typeface="Adobe Clean Han"/>
                        </a:rPr>
                        <a:t>0-0003</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90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新宿区四谷本塩町4-3</a:t>
                      </a:r>
                      <a:r>
                        <a:rPr sz="750">
                          <a:solidFill>
                            <a:srgbClr val="332C2A"/>
                          </a:solidFill>
                          <a:latin typeface="游ゴシック" panose="020B0400000000000000" pitchFamily="50" charset="-128"/>
                          <a:ea typeface="游ゴシック" panose="020B0400000000000000" pitchFamily="50" charset="-128"/>
                          <a:cs typeface="HGPSoeiKakugothicUB"/>
                        </a:rPr>
                        <a:t>7</a:t>
                      </a:r>
                      <a:r>
                        <a:rPr sz="750" spc="290">
                          <a:solidFill>
                            <a:srgbClr val="332C2A"/>
                          </a:solidFill>
                          <a:latin typeface="游ゴシック" panose="020B0400000000000000" pitchFamily="50" charset="-128"/>
                          <a:ea typeface="游ゴシック" panose="020B0400000000000000" pitchFamily="50" charset="-128"/>
                          <a:cs typeface="HGPSoeiKakugothicUB"/>
                        </a:rPr>
                        <a:t>  </a:t>
                      </a:r>
                      <a:r>
                        <a:rPr sz="750" b="0">
                          <a:solidFill>
                            <a:srgbClr val="332C2A"/>
                          </a:solidFill>
                          <a:latin typeface="游ゴシック" panose="020B0400000000000000" pitchFamily="50" charset="-128"/>
                          <a:ea typeface="游ゴシック" panose="020B0400000000000000" pitchFamily="50" charset="-128"/>
                          <a:cs typeface="Adobe Clean Han"/>
                        </a:rPr>
                        <a:t>司法書士会館</a:t>
                      </a:r>
                      <a:r>
                        <a:rPr sz="750" b="0" spc="-25">
                          <a:solidFill>
                            <a:srgbClr val="332C2A"/>
                          </a:solidFill>
                          <a:latin typeface="游ゴシック" panose="020B0400000000000000" pitchFamily="50" charset="-128"/>
                          <a:ea typeface="游ゴシック" panose="020B0400000000000000" pitchFamily="50" charset="-128"/>
                          <a:cs typeface="Adobe Clean Han"/>
                        </a:rPr>
                        <a:t>2F</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03-3353-</a:t>
                      </a:r>
                      <a:r>
                        <a:rPr sz="750" spc="0">
                          <a:solidFill>
                            <a:srgbClr val="332C2A"/>
                          </a:solidFill>
                          <a:latin typeface="游ゴシック" panose="020B0400000000000000" pitchFamily="50" charset="-128"/>
                          <a:ea typeface="游ゴシック" panose="020B0400000000000000" pitchFamily="50" charset="-128"/>
                          <a:cs typeface="Heisei Maru Gothic Std W4"/>
                        </a:rPr>
                        <a:t>9191</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1"/>
                  </a:ext>
                </a:extLst>
              </a:tr>
              <a:tr h="162560">
                <a:tc>
                  <a:txBody>
                    <a:bodyPr/>
                    <a:lstStyle/>
                    <a:p>
                      <a:pPr marL="106680">
                        <a:lnSpc>
                          <a:spcPct val="100000"/>
                        </a:lnSpc>
                        <a:spcBef>
                          <a:spcPts val="180"/>
                        </a:spcBef>
                      </a:pPr>
                      <a:r>
                        <a:rPr sz="750" b="0" spc="-10">
                          <a:solidFill>
                            <a:srgbClr val="332C2A"/>
                          </a:solidFill>
                          <a:latin typeface="游ゴシック" panose="020B0400000000000000" pitchFamily="50" charset="-128"/>
                          <a:ea typeface="游ゴシック" panose="020B0400000000000000" pitchFamily="50" charset="-128"/>
                          <a:cs typeface="Adobe Clean Han"/>
                        </a:rPr>
                        <a:t>神奈川県会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23</a:t>
                      </a:r>
                      <a:r>
                        <a:rPr sz="750" spc="0">
                          <a:solidFill>
                            <a:srgbClr val="332C2A"/>
                          </a:solidFill>
                          <a:latin typeface="游ゴシック" panose="020B0400000000000000" pitchFamily="50" charset="-128"/>
                          <a:ea typeface="游ゴシック" panose="020B0400000000000000" pitchFamily="50" charset="-128"/>
                          <a:cs typeface="BIZ UDPGothic"/>
                        </a:rPr>
                        <a:t>1</a:t>
                      </a:r>
                      <a:r>
                        <a:rPr sz="750" b="0" spc="0">
                          <a:solidFill>
                            <a:srgbClr val="332C2A"/>
                          </a:solidFill>
                          <a:latin typeface="游ゴシック" panose="020B0400000000000000" pitchFamily="50" charset="-128"/>
                          <a:ea typeface="游ゴシック" panose="020B0400000000000000" pitchFamily="50" charset="-128"/>
                          <a:cs typeface="Adobe Clean Han"/>
                        </a:rPr>
                        <a:t>-00</a:t>
                      </a:r>
                      <a:r>
                        <a:rPr sz="750" spc="0">
                          <a:solidFill>
                            <a:srgbClr val="332C2A"/>
                          </a:solidFill>
                          <a:latin typeface="游ゴシック" panose="020B0400000000000000" pitchFamily="50" charset="-128"/>
                          <a:ea typeface="游ゴシック" panose="020B0400000000000000" pitchFamily="50" charset="-128"/>
                          <a:cs typeface="PMingLiU"/>
                        </a:rPr>
                        <a:t>24</a:t>
                      </a:r>
                      <a:endParaRPr sz="750" spc="0">
                        <a:latin typeface="游ゴシック" panose="020B0400000000000000" pitchFamily="50" charset="-128"/>
                        <a:ea typeface="游ゴシック" panose="020B0400000000000000" pitchFamily="50" charset="-128"/>
                        <a:cs typeface="PMingLiU"/>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26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横浜市中区吉浜町1</a:t>
                      </a:r>
                      <a:r>
                        <a:rPr sz="750" spc="-25">
                          <a:solidFill>
                            <a:srgbClr val="332C2A"/>
                          </a:solidFill>
                          <a:latin typeface="游ゴシック" panose="020B0400000000000000" pitchFamily="50" charset="-128"/>
                          <a:ea typeface="游ゴシック" panose="020B0400000000000000" pitchFamily="50" charset="-128"/>
                          <a:cs typeface="Adobe Clean Han"/>
                        </a:rPr>
                        <a:t>番地</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016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045</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641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1372</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2"/>
                  </a:ext>
                </a:extLst>
              </a:tr>
              <a:tr h="162560">
                <a:tc>
                  <a:txBody>
                    <a:bodyPr/>
                    <a:lstStyle/>
                    <a:p>
                      <a:pPr marL="106680">
                        <a:lnSpc>
                          <a:spcPct val="100000"/>
                        </a:lnSpc>
                        <a:spcBef>
                          <a:spcPts val="180"/>
                        </a:spcBef>
                      </a:pPr>
                      <a:r>
                        <a:rPr sz="750" b="0" spc="-20">
                          <a:solidFill>
                            <a:srgbClr val="332C2A"/>
                          </a:solidFill>
                          <a:latin typeface="游ゴシック" panose="020B0400000000000000" pitchFamily="50" charset="-128"/>
                          <a:ea typeface="游ゴシック" panose="020B0400000000000000" pitchFamily="50" charset="-128"/>
                          <a:cs typeface="Adobe Clean Han"/>
                        </a:rPr>
                        <a:t>埼玉会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330-0063</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26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さいたま市浦和区高砂3-</a:t>
                      </a:r>
                      <a:r>
                        <a:rPr sz="750">
                          <a:solidFill>
                            <a:srgbClr val="332C2A"/>
                          </a:solidFill>
                          <a:latin typeface="游ゴシック" panose="020B0400000000000000" pitchFamily="50" charset="-128"/>
                          <a:ea typeface="游ゴシック" panose="020B0400000000000000" pitchFamily="50" charset="-128"/>
                          <a:cs typeface="HGPGothicE"/>
                        </a:rPr>
                        <a:t>1</a:t>
                      </a:r>
                      <a:r>
                        <a:rPr sz="750" b="0">
                          <a:solidFill>
                            <a:srgbClr val="332C2A"/>
                          </a:solidFill>
                          <a:latin typeface="游ゴシック" panose="020B0400000000000000" pitchFamily="50" charset="-128"/>
                          <a:ea typeface="游ゴシック" panose="020B0400000000000000" pitchFamily="50" charset="-128"/>
                          <a:cs typeface="Adobe Clean Han"/>
                        </a:rPr>
                        <a:t>6-</a:t>
                      </a:r>
                      <a:r>
                        <a:rPr sz="750" spc="45">
                          <a:solidFill>
                            <a:srgbClr val="332C2A"/>
                          </a:solidFill>
                          <a:latin typeface="游ゴシック" panose="020B0400000000000000" pitchFamily="50" charset="-128"/>
                          <a:ea typeface="游ゴシック" panose="020B0400000000000000" pitchFamily="50" charset="-128"/>
                          <a:cs typeface="HGPGothicE"/>
                        </a:rPr>
                        <a:t>5</a:t>
                      </a:r>
                      <a:r>
                        <a:rPr sz="750" b="0" spc="45">
                          <a:solidFill>
                            <a:srgbClr val="332C2A"/>
                          </a:solidFill>
                          <a:latin typeface="游ゴシック" panose="020B0400000000000000" pitchFamily="50" charset="-128"/>
                          <a:ea typeface="游ゴシック" panose="020B0400000000000000" pitchFamily="50" charset="-128"/>
                          <a:cs typeface="Adobe Clean Han"/>
                        </a:rPr>
                        <a:t>8</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016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048</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863</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7861</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3"/>
                  </a:ext>
                </a:extLst>
              </a:tr>
              <a:tr h="162560">
                <a:tc>
                  <a:txBody>
                    <a:bodyPr/>
                    <a:lstStyle/>
                    <a:p>
                      <a:pPr marL="106680">
                        <a:lnSpc>
                          <a:spcPct val="100000"/>
                        </a:lnSpc>
                        <a:spcBef>
                          <a:spcPts val="180"/>
                        </a:spcBef>
                      </a:pPr>
                      <a:r>
                        <a:rPr sz="750" b="0" spc="-20">
                          <a:solidFill>
                            <a:srgbClr val="332C2A"/>
                          </a:solidFill>
                          <a:latin typeface="游ゴシック" panose="020B0400000000000000" pitchFamily="50" charset="-128"/>
                          <a:ea typeface="游ゴシック" panose="020B0400000000000000" pitchFamily="50" charset="-128"/>
                          <a:cs typeface="Adobe Clean Han"/>
                        </a:rPr>
                        <a:t>千葉会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26</a:t>
                      </a:r>
                      <a:r>
                        <a:rPr sz="750" spc="0">
                          <a:solidFill>
                            <a:srgbClr val="332C2A"/>
                          </a:solidFill>
                          <a:latin typeface="游ゴシック" panose="020B0400000000000000" pitchFamily="50" charset="-128"/>
                          <a:ea typeface="游ゴシック" panose="020B0400000000000000" pitchFamily="50" charset="-128"/>
                          <a:cs typeface="PMingLiU"/>
                        </a:rPr>
                        <a:t>1</a:t>
                      </a:r>
                      <a:r>
                        <a:rPr sz="750" b="0" spc="0">
                          <a:solidFill>
                            <a:srgbClr val="332C2A"/>
                          </a:solidFill>
                          <a:latin typeface="游ゴシック" panose="020B0400000000000000" pitchFamily="50" charset="-128"/>
                          <a:ea typeface="游ゴシック" panose="020B0400000000000000" pitchFamily="50" charset="-128"/>
                          <a:cs typeface="Adobe Clean Han"/>
                        </a:rPr>
                        <a:t>-000</a:t>
                      </a:r>
                      <a:r>
                        <a:rPr sz="750" spc="0">
                          <a:solidFill>
                            <a:srgbClr val="332C2A"/>
                          </a:solidFill>
                          <a:latin typeface="游ゴシック" panose="020B0400000000000000" pitchFamily="50" charset="-128"/>
                          <a:ea typeface="游ゴシック" panose="020B0400000000000000" pitchFamily="50" charset="-128"/>
                          <a:cs typeface="PMingLiU"/>
                        </a:rPr>
                        <a:t>1</a:t>
                      </a:r>
                      <a:endParaRPr sz="750" spc="0">
                        <a:latin typeface="游ゴシック" panose="020B0400000000000000" pitchFamily="50" charset="-128"/>
                        <a:ea typeface="游ゴシック" panose="020B0400000000000000" pitchFamily="50" charset="-128"/>
                        <a:cs typeface="PMingLiU"/>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26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千葉市美浜区幸町2-2-</a:t>
                      </a:r>
                      <a:r>
                        <a:rPr sz="750" spc="-50">
                          <a:solidFill>
                            <a:srgbClr val="332C2A"/>
                          </a:solidFill>
                          <a:latin typeface="游ゴシック" panose="020B0400000000000000" pitchFamily="50" charset="-128"/>
                          <a:ea typeface="游ゴシック" panose="020B0400000000000000" pitchFamily="50" charset="-128"/>
                          <a:cs typeface="HGPSoeiKakugothicUB"/>
                        </a:rPr>
                        <a:t>1</a:t>
                      </a:r>
                      <a:endParaRPr sz="750">
                        <a:latin typeface="游ゴシック" panose="020B0400000000000000" pitchFamily="50" charset="-128"/>
                        <a:ea typeface="游ゴシック" panose="020B0400000000000000" pitchFamily="50" charset="-128"/>
                        <a:cs typeface="HGPSoeiKakugothicUB"/>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016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043</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246</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2666</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4"/>
                  </a:ext>
                </a:extLst>
              </a:tr>
              <a:tr h="162560">
                <a:tc>
                  <a:txBody>
                    <a:bodyPr/>
                    <a:lstStyle/>
                    <a:p>
                      <a:pPr marL="106045">
                        <a:lnSpc>
                          <a:spcPct val="100000"/>
                        </a:lnSpc>
                        <a:spcBef>
                          <a:spcPts val="180"/>
                        </a:spcBef>
                      </a:pPr>
                      <a:r>
                        <a:rPr sz="750" b="0" spc="-20">
                          <a:solidFill>
                            <a:srgbClr val="332C2A"/>
                          </a:solidFill>
                          <a:latin typeface="游ゴシック" panose="020B0400000000000000" pitchFamily="50" charset="-128"/>
                          <a:ea typeface="游ゴシック" panose="020B0400000000000000" pitchFamily="50" charset="-128"/>
                          <a:cs typeface="Adobe Clean Han"/>
                        </a:rPr>
                        <a:t>茨城会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PMingLiU"/>
                        </a:rPr>
                        <a:t>31</a:t>
                      </a:r>
                      <a:r>
                        <a:rPr sz="750" b="0" spc="0">
                          <a:solidFill>
                            <a:srgbClr val="332C2A"/>
                          </a:solidFill>
                          <a:latin typeface="游ゴシック" panose="020B0400000000000000" pitchFamily="50" charset="-128"/>
                          <a:ea typeface="游ゴシック" panose="020B0400000000000000" pitchFamily="50" charset="-128"/>
                          <a:cs typeface="Adobe Clean Han"/>
                        </a:rPr>
                        <a:t>0-0063</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26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水戸市五軒町</a:t>
                      </a:r>
                      <a:r>
                        <a:rPr sz="750">
                          <a:solidFill>
                            <a:srgbClr val="332C2A"/>
                          </a:solidFill>
                          <a:latin typeface="游ゴシック" panose="020B0400000000000000" pitchFamily="50" charset="-128"/>
                          <a:ea typeface="游ゴシック" panose="020B0400000000000000" pitchFamily="50" charset="-128"/>
                          <a:cs typeface="HGPGothicE"/>
                        </a:rPr>
                        <a:t>1</a:t>
                      </a:r>
                      <a:r>
                        <a:rPr sz="750" b="0">
                          <a:solidFill>
                            <a:srgbClr val="332C2A"/>
                          </a:solidFill>
                          <a:latin typeface="游ゴシック" panose="020B0400000000000000" pitchFamily="50" charset="-128"/>
                          <a:ea typeface="游ゴシック" panose="020B0400000000000000" pitchFamily="50" charset="-128"/>
                          <a:cs typeface="Adobe Clean Han"/>
                        </a:rPr>
                        <a:t>-3-</a:t>
                      </a:r>
                      <a:r>
                        <a:rPr sz="750" spc="40">
                          <a:solidFill>
                            <a:srgbClr val="332C2A"/>
                          </a:solidFill>
                          <a:latin typeface="游ゴシック" panose="020B0400000000000000" pitchFamily="50" charset="-128"/>
                          <a:ea typeface="游ゴシック" panose="020B0400000000000000" pitchFamily="50" charset="-128"/>
                          <a:cs typeface="HGPGothicE"/>
                        </a:rPr>
                        <a:t>1</a:t>
                      </a:r>
                      <a:r>
                        <a:rPr sz="750" b="0" spc="40">
                          <a:solidFill>
                            <a:srgbClr val="332C2A"/>
                          </a:solidFill>
                          <a:latin typeface="游ゴシック" panose="020B0400000000000000" pitchFamily="50" charset="-128"/>
                          <a:ea typeface="游ゴシック" panose="020B0400000000000000" pitchFamily="50" charset="-128"/>
                          <a:cs typeface="Adobe Clean Han"/>
                        </a:rPr>
                        <a:t>6</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029-22</a:t>
                      </a:r>
                      <a:r>
                        <a:rPr sz="750" spc="0">
                          <a:solidFill>
                            <a:srgbClr val="332C2A"/>
                          </a:solidFill>
                          <a:latin typeface="游ゴシック" panose="020B0400000000000000" pitchFamily="50" charset="-128"/>
                          <a:ea typeface="游ゴシック" panose="020B0400000000000000" pitchFamily="50" charset="-128"/>
                          <a:cs typeface="Heisei Maru Gothic Std W4"/>
                        </a:rPr>
                        <a:t>5</a:t>
                      </a:r>
                      <a:r>
                        <a:rPr sz="750" b="0" spc="0">
                          <a:solidFill>
                            <a:srgbClr val="332C2A"/>
                          </a:solidFill>
                          <a:latin typeface="游ゴシック" panose="020B0400000000000000" pitchFamily="50" charset="-128"/>
                          <a:ea typeface="游ゴシック" panose="020B0400000000000000" pitchFamily="50" charset="-128"/>
                          <a:cs typeface="Adobe Clean Han"/>
                        </a:rPr>
                        <a:t>-0</a:t>
                      </a:r>
                      <a:r>
                        <a:rPr sz="750" spc="0">
                          <a:solidFill>
                            <a:srgbClr val="332C2A"/>
                          </a:solidFill>
                          <a:latin typeface="游ゴシック" panose="020B0400000000000000" pitchFamily="50" charset="-128"/>
                          <a:ea typeface="游ゴシック" panose="020B0400000000000000" pitchFamily="50" charset="-128"/>
                          <a:cs typeface="Heisei Maru Gothic Std W4"/>
                        </a:rPr>
                        <a:t>111</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5"/>
                  </a:ext>
                </a:extLst>
              </a:tr>
              <a:tr h="162560">
                <a:tc>
                  <a:txBody>
                    <a:bodyPr/>
                    <a:lstStyle/>
                    <a:p>
                      <a:pPr marL="106045">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栃木県会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320-0</a:t>
                      </a:r>
                      <a:r>
                        <a:rPr sz="750" spc="0">
                          <a:solidFill>
                            <a:srgbClr val="332C2A"/>
                          </a:solidFill>
                          <a:latin typeface="游ゴシック" panose="020B0400000000000000" pitchFamily="50" charset="-128"/>
                          <a:ea typeface="游ゴシック" panose="020B0400000000000000" pitchFamily="50" charset="-128"/>
                          <a:cs typeface="PMingLiU"/>
                        </a:rPr>
                        <a:t>848</a:t>
                      </a:r>
                      <a:endParaRPr sz="750" spc="0">
                        <a:latin typeface="游ゴシック" panose="020B0400000000000000" pitchFamily="50" charset="-128"/>
                        <a:ea typeface="游ゴシック" panose="020B0400000000000000" pitchFamily="50" charset="-128"/>
                        <a:cs typeface="PMingLiU"/>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26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宇都宮市幸町</a:t>
                      </a:r>
                      <a:r>
                        <a:rPr sz="750">
                          <a:solidFill>
                            <a:srgbClr val="332C2A"/>
                          </a:solidFill>
                          <a:latin typeface="游ゴシック" panose="020B0400000000000000" pitchFamily="50" charset="-128"/>
                          <a:ea typeface="游ゴシック" panose="020B0400000000000000" pitchFamily="50" charset="-128"/>
                          <a:cs typeface="HGPGothicE"/>
                        </a:rPr>
                        <a:t>1</a:t>
                      </a:r>
                      <a:r>
                        <a:rPr sz="750" b="0">
                          <a:solidFill>
                            <a:srgbClr val="332C2A"/>
                          </a:solidFill>
                          <a:latin typeface="游ゴシック" panose="020B0400000000000000" pitchFamily="50" charset="-128"/>
                          <a:ea typeface="游ゴシック" panose="020B0400000000000000" pitchFamily="50" charset="-128"/>
                          <a:cs typeface="Adobe Clean Han"/>
                        </a:rPr>
                        <a:t>-</a:t>
                      </a:r>
                      <a:r>
                        <a:rPr sz="750" spc="-315">
                          <a:solidFill>
                            <a:srgbClr val="332C2A"/>
                          </a:solidFill>
                          <a:latin typeface="游ゴシック" panose="020B0400000000000000" pitchFamily="50" charset="-128"/>
                          <a:ea typeface="游ゴシック" panose="020B0400000000000000" pitchFamily="50" charset="-128"/>
                          <a:cs typeface="HGPGothicE"/>
                        </a:rPr>
                        <a:t>4</a:t>
                      </a:r>
                      <a:endParaRPr sz="750">
                        <a:latin typeface="游ゴシック" panose="020B0400000000000000" pitchFamily="50" charset="-128"/>
                        <a:ea typeface="游ゴシック" panose="020B0400000000000000" pitchFamily="50" charset="-128"/>
                        <a:cs typeface="HGPGothicE"/>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028-</a:t>
                      </a:r>
                      <a:r>
                        <a:rPr sz="750" spc="0">
                          <a:solidFill>
                            <a:srgbClr val="332C2A"/>
                          </a:solidFill>
                          <a:latin typeface="游ゴシック" panose="020B0400000000000000" pitchFamily="50" charset="-128"/>
                          <a:ea typeface="游ゴシック" panose="020B0400000000000000" pitchFamily="50" charset="-128"/>
                          <a:cs typeface="Heisei Maru Gothic Std W4"/>
                        </a:rPr>
                        <a:t>614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1122</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6"/>
                  </a:ext>
                </a:extLst>
              </a:tr>
              <a:tr h="162560">
                <a:tc>
                  <a:txBody>
                    <a:bodyPr/>
                    <a:lstStyle/>
                    <a:p>
                      <a:pPr marL="106045">
                        <a:lnSpc>
                          <a:spcPct val="100000"/>
                        </a:lnSpc>
                        <a:spcBef>
                          <a:spcPts val="180"/>
                        </a:spcBef>
                      </a:pPr>
                      <a:r>
                        <a:rPr sz="750" b="0" spc="-20">
                          <a:solidFill>
                            <a:srgbClr val="332C2A"/>
                          </a:solidFill>
                          <a:latin typeface="游ゴシック" panose="020B0400000000000000" pitchFamily="50" charset="-128"/>
                          <a:ea typeface="游ゴシック" panose="020B0400000000000000" pitchFamily="50" charset="-128"/>
                          <a:cs typeface="Adobe Clean Han"/>
                        </a:rPr>
                        <a:t>群馬会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PMingLiU"/>
                        </a:rPr>
                        <a:t>371</a:t>
                      </a:r>
                      <a:r>
                        <a:rPr sz="750" b="0" spc="0">
                          <a:solidFill>
                            <a:srgbClr val="332C2A"/>
                          </a:solidFill>
                          <a:latin typeface="游ゴシック" panose="020B0400000000000000" pitchFamily="50" charset="-128"/>
                          <a:ea typeface="游ゴシック" panose="020B0400000000000000" pitchFamily="50" charset="-128"/>
                          <a:cs typeface="Adobe Clean Han"/>
                        </a:rPr>
                        <a:t>-0023</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26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前橋市本町</a:t>
                      </a:r>
                      <a:r>
                        <a:rPr sz="750">
                          <a:solidFill>
                            <a:srgbClr val="332C2A"/>
                          </a:solidFill>
                          <a:latin typeface="游ゴシック" panose="020B0400000000000000" pitchFamily="50" charset="-128"/>
                          <a:ea typeface="游ゴシック" panose="020B0400000000000000" pitchFamily="50" charset="-128"/>
                          <a:cs typeface="HGPGothicE"/>
                        </a:rPr>
                        <a:t>1</a:t>
                      </a:r>
                      <a:r>
                        <a:rPr sz="750" b="0">
                          <a:solidFill>
                            <a:srgbClr val="332C2A"/>
                          </a:solidFill>
                          <a:latin typeface="游ゴシック" panose="020B0400000000000000" pitchFamily="50" charset="-128"/>
                          <a:ea typeface="游ゴシック" panose="020B0400000000000000" pitchFamily="50" charset="-128"/>
                          <a:cs typeface="Adobe Clean Han"/>
                        </a:rPr>
                        <a:t>-</a:t>
                      </a:r>
                      <a:r>
                        <a:rPr sz="750">
                          <a:solidFill>
                            <a:srgbClr val="332C2A"/>
                          </a:solidFill>
                          <a:latin typeface="游ゴシック" panose="020B0400000000000000" pitchFamily="50" charset="-128"/>
                          <a:ea typeface="游ゴシック" panose="020B0400000000000000" pitchFamily="50" charset="-128"/>
                          <a:cs typeface="HGPGothicE"/>
                        </a:rPr>
                        <a:t>5</a:t>
                      </a:r>
                      <a:r>
                        <a:rPr sz="750" b="0">
                          <a:solidFill>
                            <a:srgbClr val="332C2A"/>
                          </a:solidFill>
                          <a:latin typeface="游ゴシック" panose="020B0400000000000000" pitchFamily="50" charset="-128"/>
                          <a:ea typeface="游ゴシック" panose="020B0400000000000000" pitchFamily="50" charset="-128"/>
                          <a:cs typeface="Adobe Clean Han"/>
                        </a:rPr>
                        <a:t>-</a:t>
                      </a:r>
                      <a:r>
                        <a:rPr sz="750" spc="-315">
                          <a:solidFill>
                            <a:srgbClr val="332C2A"/>
                          </a:solidFill>
                          <a:latin typeface="游ゴシック" panose="020B0400000000000000" pitchFamily="50" charset="-128"/>
                          <a:ea typeface="游ゴシック" panose="020B0400000000000000" pitchFamily="50" charset="-128"/>
                          <a:cs typeface="HGPGothicE"/>
                        </a:rPr>
                        <a:t>4</a:t>
                      </a:r>
                      <a:endParaRPr sz="750">
                        <a:latin typeface="游ゴシック" panose="020B0400000000000000" pitchFamily="50" charset="-128"/>
                        <a:ea typeface="游ゴシック" panose="020B0400000000000000" pitchFamily="50" charset="-128"/>
                        <a:cs typeface="HGPGothicE"/>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9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027</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224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7763</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7"/>
                  </a:ext>
                </a:extLst>
              </a:tr>
              <a:tr h="162560">
                <a:tc>
                  <a:txBody>
                    <a:bodyPr/>
                    <a:lstStyle/>
                    <a:p>
                      <a:pPr marL="106045">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静岡県会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PMingLiU"/>
                        </a:rPr>
                        <a:t>4</a:t>
                      </a:r>
                      <a:r>
                        <a:rPr sz="750" b="0" spc="0">
                          <a:solidFill>
                            <a:srgbClr val="332C2A"/>
                          </a:solidFill>
                          <a:latin typeface="游ゴシック" panose="020B0400000000000000" pitchFamily="50" charset="-128"/>
                          <a:ea typeface="游ゴシック" panose="020B0400000000000000" pitchFamily="50" charset="-128"/>
                          <a:cs typeface="Adobe Clean Han"/>
                        </a:rPr>
                        <a:t>22-8062</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265">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静岡市駿河区稲川</a:t>
                      </a:r>
                      <a:r>
                        <a:rPr sz="750" spc="-75">
                          <a:solidFill>
                            <a:srgbClr val="332C2A"/>
                          </a:solidFill>
                          <a:latin typeface="游ゴシック" panose="020B0400000000000000" pitchFamily="50" charset="-128"/>
                          <a:ea typeface="游ゴシック" panose="020B0400000000000000" pitchFamily="50" charset="-128"/>
                          <a:cs typeface="HGPGothicE"/>
                        </a:rPr>
                        <a:t>1-1-</a:t>
                      </a:r>
                      <a:r>
                        <a:rPr sz="750" spc="-50">
                          <a:solidFill>
                            <a:srgbClr val="332C2A"/>
                          </a:solidFill>
                          <a:latin typeface="游ゴシック" panose="020B0400000000000000" pitchFamily="50" charset="-128"/>
                          <a:ea typeface="游ゴシック" panose="020B0400000000000000" pitchFamily="50" charset="-128"/>
                          <a:cs typeface="HGPGothicE"/>
                        </a:rPr>
                        <a:t>1</a:t>
                      </a:r>
                      <a:endParaRPr sz="750">
                        <a:latin typeface="游ゴシック" panose="020B0400000000000000" pitchFamily="50" charset="-128"/>
                        <a:ea typeface="游ゴシック" panose="020B0400000000000000" pitchFamily="50" charset="-128"/>
                        <a:cs typeface="HGPGothicE"/>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89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054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289</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3700</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8"/>
                  </a:ext>
                </a:extLst>
              </a:tr>
              <a:tr h="162560">
                <a:tc>
                  <a:txBody>
                    <a:bodyPr/>
                    <a:lstStyle/>
                    <a:p>
                      <a:pPr marL="106045">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山梨県会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PMingLiU"/>
                        </a:rPr>
                        <a:t>4</a:t>
                      </a:r>
                      <a:r>
                        <a:rPr sz="750" b="0" spc="0">
                          <a:solidFill>
                            <a:srgbClr val="332C2A"/>
                          </a:solidFill>
                          <a:latin typeface="游ゴシック" panose="020B0400000000000000" pitchFamily="50" charset="-128"/>
                          <a:ea typeface="游ゴシック" panose="020B0400000000000000" pitchFamily="50" charset="-128"/>
                          <a:cs typeface="Adobe Clean Han"/>
                        </a:rPr>
                        <a:t>00-002</a:t>
                      </a:r>
                      <a:r>
                        <a:rPr sz="750" spc="0">
                          <a:solidFill>
                            <a:srgbClr val="332C2A"/>
                          </a:solidFill>
                          <a:latin typeface="游ゴシック" panose="020B0400000000000000" pitchFamily="50" charset="-128"/>
                          <a:ea typeface="游ゴシック" panose="020B0400000000000000" pitchFamily="50" charset="-128"/>
                          <a:cs typeface="PMingLiU"/>
                        </a:rPr>
                        <a:t>4</a:t>
                      </a:r>
                      <a:endParaRPr sz="750" spc="0">
                        <a:latin typeface="游ゴシック" panose="020B0400000000000000" pitchFamily="50" charset="-128"/>
                        <a:ea typeface="游ゴシック" panose="020B0400000000000000" pitchFamily="50" charset="-128"/>
                        <a:cs typeface="PMingLiU"/>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763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甲府市北口</a:t>
                      </a:r>
                      <a:r>
                        <a:rPr sz="750">
                          <a:solidFill>
                            <a:srgbClr val="332C2A"/>
                          </a:solidFill>
                          <a:latin typeface="游ゴシック" panose="020B0400000000000000" pitchFamily="50" charset="-128"/>
                          <a:ea typeface="游ゴシック" panose="020B0400000000000000" pitchFamily="50" charset="-128"/>
                          <a:cs typeface="BIZ UDPGothic"/>
                        </a:rPr>
                        <a:t>1</a:t>
                      </a:r>
                      <a:r>
                        <a:rPr sz="750" b="0">
                          <a:solidFill>
                            <a:srgbClr val="332C2A"/>
                          </a:solidFill>
                          <a:latin typeface="游ゴシック" panose="020B0400000000000000" pitchFamily="50" charset="-128"/>
                          <a:ea typeface="游ゴシック" panose="020B0400000000000000" pitchFamily="50" charset="-128"/>
                          <a:cs typeface="Adobe Clean Han"/>
                        </a:rPr>
                        <a:t>-</a:t>
                      </a:r>
                      <a:r>
                        <a:rPr sz="750" b="0" spc="-20">
                          <a:solidFill>
                            <a:srgbClr val="332C2A"/>
                          </a:solidFill>
                          <a:latin typeface="游ゴシック" panose="020B0400000000000000" pitchFamily="50" charset="-128"/>
                          <a:ea typeface="游ゴシック" panose="020B0400000000000000" pitchFamily="50" charset="-128"/>
                          <a:cs typeface="Adobe Clean Han"/>
                        </a:rPr>
                        <a:t>6-</a:t>
                      </a:r>
                      <a:r>
                        <a:rPr sz="750" spc="-50">
                          <a:solidFill>
                            <a:srgbClr val="332C2A"/>
                          </a:solidFill>
                          <a:latin typeface="游ゴシック" panose="020B0400000000000000" pitchFamily="50" charset="-128"/>
                          <a:ea typeface="游ゴシック" panose="020B0400000000000000" pitchFamily="50" charset="-128"/>
                          <a:cs typeface="HGPSoeiKakugothicUB"/>
                        </a:rPr>
                        <a:t>7</a:t>
                      </a:r>
                      <a:endParaRPr sz="750">
                        <a:latin typeface="游ゴシック" panose="020B0400000000000000" pitchFamily="50" charset="-128"/>
                        <a:ea typeface="游ゴシック" panose="020B0400000000000000" pitchFamily="50" charset="-128"/>
                        <a:cs typeface="HGPSoeiKakugothicUB"/>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055</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253</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6900</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9"/>
                  </a:ext>
                </a:extLst>
              </a:tr>
              <a:tr h="162560">
                <a:tc>
                  <a:txBody>
                    <a:bodyPr/>
                    <a:lstStyle/>
                    <a:p>
                      <a:pPr marL="106045">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長野県会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380-08</a:t>
                      </a:r>
                      <a:r>
                        <a:rPr sz="750" spc="0">
                          <a:solidFill>
                            <a:srgbClr val="332C2A"/>
                          </a:solidFill>
                          <a:latin typeface="游ゴシック" panose="020B0400000000000000" pitchFamily="50" charset="-128"/>
                          <a:ea typeface="游ゴシック" panose="020B0400000000000000" pitchFamily="50" charset="-128"/>
                          <a:cs typeface="PMingLiU"/>
                        </a:rPr>
                        <a:t>72</a:t>
                      </a:r>
                      <a:endParaRPr sz="750" spc="0">
                        <a:latin typeface="游ゴシック" panose="020B0400000000000000" pitchFamily="50" charset="-128"/>
                        <a:ea typeface="游ゴシック" panose="020B0400000000000000" pitchFamily="50" charset="-128"/>
                        <a:cs typeface="PMingLiU"/>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763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長野市妻科</a:t>
                      </a:r>
                      <a:r>
                        <a:rPr sz="750" b="0" spc="-25">
                          <a:solidFill>
                            <a:srgbClr val="332C2A"/>
                          </a:solidFill>
                          <a:latin typeface="游ゴシック" panose="020B0400000000000000" pitchFamily="50" charset="-128"/>
                          <a:ea typeface="游ゴシック" panose="020B0400000000000000" pitchFamily="50" charset="-128"/>
                          <a:cs typeface="Adobe Clean Han"/>
                        </a:rPr>
                        <a:t>399</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026-232-</a:t>
                      </a:r>
                      <a:r>
                        <a:rPr sz="750" spc="0">
                          <a:solidFill>
                            <a:srgbClr val="332C2A"/>
                          </a:solidFill>
                          <a:latin typeface="游ゴシック" panose="020B0400000000000000" pitchFamily="50" charset="-128"/>
                          <a:ea typeface="游ゴシック" panose="020B0400000000000000" pitchFamily="50" charset="-128"/>
                          <a:cs typeface="Heisei Maru Gothic Std W4"/>
                        </a:rPr>
                        <a:t>7492</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0"/>
                  </a:ext>
                </a:extLst>
              </a:tr>
              <a:tr h="162560">
                <a:tc>
                  <a:txBody>
                    <a:bodyPr/>
                    <a:lstStyle/>
                    <a:p>
                      <a:pPr marL="105410">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新潟県会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9</a:t>
                      </a:r>
                      <a:r>
                        <a:rPr sz="750" spc="0">
                          <a:solidFill>
                            <a:srgbClr val="332C2A"/>
                          </a:solidFill>
                          <a:latin typeface="游ゴシック" panose="020B0400000000000000" pitchFamily="50" charset="-128"/>
                          <a:ea typeface="游ゴシック" panose="020B0400000000000000" pitchFamily="50" charset="-128"/>
                          <a:cs typeface="PMingLiU"/>
                        </a:rPr>
                        <a:t>5</a:t>
                      </a:r>
                      <a:r>
                        <a:rPr sz="750" b="0" spc="0">
                          <a:solidFill>
                            <a:srgbClr val="332C2A"/>
                          </a:solidFill>
                          <a:latin typeface="游ゴシック" panose="020B0400000000000000" pitchFamily="50" charset="-128"/>
                          <a:ea typeface="游ゴシック" panose="020B0400000000000000" pitchFamily="50" charset="-128"/>
                          <a:cs typeface="Adobe Clean Han"/>
                        </a:rPr>
                        <a:t>0-09</a:t>
                      </a:r>
                      <a:r>
                        <a:rPr sz="750" spc="0">
                          <a:solidFill>
                            <a:srgbClr val="332C2A"/>
                          </a:solidFill>
                          <a:latin typeface="游ゴシック" panose="020B0400000000000000" pitchFamily="50" charset="-128"/>
                          <a:ea typeface="游ゴシック" panose="020B0400000000000000" pitchFamily="50" charset="-128"/>
                          <a:cs typeface="PMingLiU"/>
                        </a:rPr>
                        <a:t>11</a:t>
                      </a:r>
                      <a:endParaRPr sz="750" spc="0">
                        <a:latin typeface="游ゴシック" panose="020B0400000000000000" pitchFamily="50" charset="-128"/>
                        <a:ea typeface="游ゴシック" panose="020B0400000000000000" pitchFamily="50" charset="-128"/>
                        <a:cs typeface="PMingLiU"/>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763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新潟市中央区笹口</a:t>
                      </a:r>
                      <a:r>
                        <a:rPr sz="750" spc="95">
                          <a:solidFill>
                            <a:srgbClr val="332C2A"/>
                          </a:solidFill>
                          <a:latin typeface="游ゴシック" panose="020B0400000000000000" pitchFamily="50" charset="-128"/>
                          <a:ea typeface="游ゴシック" panose="020B0400000000000000" pitchFamily="50" charset="-128"/>
                          <a:cs typeface="HGPGothicE"/>
                        </a:rPr>
                        <a:t>1</a:t>
                      </a:r>
                      <a:r>
                        <a:rPr sz="750" b="0">
                          <a:solidFill>
                            <a:srgbClr val="332C2A"/>
                          </a:solidFill>
                          <a:latin typeface="游ゴシック" panose="020B0400000000000000" pitchFamily="50" charset="-128"/>
                          <a:ea typeface="游ゴシック" panose="020B0400000000000000" pitchFamily="50" charset="-128"/>
                          <a:cs typeface="Adobe Clean Han"/>
                        </a:rPr>
                        <a:t>丁目</a:t>
                      </a:r>
                      <a:r>
                        <a:rPr sz="750" spc="95">
                          <a:solidFill>
                            <a:srgbClr val="332C2A"/>
                          </a:solidFill>
                          <a:latin typeface="游ゴシック" panose="020B0400000000000000" pitchFamily="50" charset="-128"/>
                          <a:ea typeface="游ゴシック" panose="020B0400000000000000" pitchFamily="50" charset="-128"/>
                          <a:cs typeface="HGPGothicE"/>
                        </a:rPr>
                        <a:t>11</a:t>
                      </a:r>
                      <a:r>
                        <a:rPr sz="750" b="0">
                          <a:solidFill>
                            <a:srgbClr val="332C2A"/>
                          </a:solidFill>
                          <a:latin typeface="游ゴシック" panose="020B0400000000000000" pitchFamily="50" charset="-128"/>
                          <a:ea typeface="游ゴシック" panose="020B0400000000000000" pitchFamily="50" charset="-128"/>
                          <a:cs typeface="Adobe Clean Han"/>
                        </a:rPr>
                        <a:t>番地</a:t>
                      </a:r>
                      <a:r>
                        <a:rPr sz="750" spc="70">
                          <a:solidFill>
                            <a:srgbClr val="332C2A"/>
                          </a:solidFill>
                          <a:latin typeface="游ゴシック" panose="020B0400000000000000" pitchFamily="50" charset="-128"/>
                          <a:ea typeface="游ゴシック" panose="020B0400000000000000" pitchFamily="50" charset="-128"/>
                          <a:cs typeface="HGPGothicE"/>
                        </a:rPr>
                        <a:t>15</a:t>
                      </a:r>
                      <a:endParaRPr sz="750">
                        <a:latin typeface="游ゴシック" panose="020B0400000000000000" pitchFamily="50" charset="-128"/>
                        <a:ea typeface="游ゴシック" panose="020B0400000000000000" pitchFamily="50" charset="-128"/>
                        <a:cs typeface="HGPGothicE"/>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025</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244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5121</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1"/>
                  </a:ext>
                </a:extLst>
              </a:tr>
              <a:tr h="162560">
                <a:tc>
                  <a:txBody>
                    <a:bodyPr/>
                    <a:lstStyle/>
                    <a:p>
                      <a:pPr marL="105410">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愛知県会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PMingLiU"/>
                        </a:rPr>
                        <a:t>456</a:t>
                      </a:r>
                      <a:r>
                        <a:rPr sz="750" b="0" spc="0">
                          <a:solidFill>
                            <a:srgbClr val="332C2A"/>
                          </a:solidFill>
                          <a:latin typeface="游ゴシック" panose="020B0400000000000000" pitchFamily="50" charset="-128"/>
                          <a:ea typeface="游ゴシック" panose="020B0400000000000000" pitchFamily="50" charset="-128"/>
                          <a:cs typeface="Adobe Clean Han"/>
                        </a:rPr>
                        <a:t>-00</a:t>
                      </a:r>
                      <a:r>
                        <a:rPr sz="750" spc="0">
                          <a:solidFill>
                            <a:srgbClr val="332C2A"/>
                          </a:solidFill>
                          <a:latin typeface="游ゴシック" panose="020B0400000000000000" pitchFamily="50" charset="-128"/>
                          <a:ea typeface="游ゴシック" panose="020B0400000000000000" pitchFamily="50" charset="-128"/>
                          <a:cs typeface="PMingLiU"/>
                        </a:rPr>
                        <a:t>18</a:t>
                      </a:r>
                      <a:endParaRPr sz="750" spc="0">
                        <a:latin typeface="游ゴシック" panose="020B0400000000000000" pitchFamily="50" charset="-128"/>
                        <a:ea typeface="游ゴシック" panose="020B0400000000000000" pitchFamily="50" charset="-128"/>
                        <a:cs typeface="PMingLiU"/>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763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名古屋市熱田区新尾頭</a:t>
                      </a:r>
                      <a:r>
                        <a:rPr sz="750">
                          <a:solidFill>
                            <a:srgbClr val="332C2A"/>
                          </a:solidFill>
                          <a:latin typeface="游ゴシック" panose="020B0400000000000000" pitchFamily="50" charset="-128"/>
                          <a:ea typeface="游ゴシック" panose="020B0400000000000000" pitchFamily="50" charset="-128"/>
                          <a:cs typeface="HGPGothicE"/>
                        </a:rPr>
                        <a:t>1</a:t>
                      </a:r>
                      <a:r>
                        <a:rPr sz="750" b="0">
                          <a:solidFill>
                            <a:srgbClr val="332C2A"/>
                          </a:solidFill>
                          <a:latin typeface="游ゴシック" panose="020B0400000000000000" pitchFamily="50" charset="-128"/>
                          <a:ea typeface="游ゴシック" panose="020B0400000000000000" pitchFamily="50" charset="-128"/>
                          <a:cs typeface="Adobe Clean Han"/>
                        </a:rPr>
                        <a:t>-</a:t>
                      </a:r>
                      <a:r>
                        <a:rPr sz="750" spc="60">
                          <a:solidFill>
                            <a:srgbClr val="332C2A"/>
                          </a:solidFill>
                          <a:latin typeface="游ゴシック" panose="020B0400000000000000" pitchFamily="50" charset="-128"/>
                          <a:ea typeface="游ゴシック" panose="020B0400000000000000" pitchFamily="50" charset="-128"/>
                          <a:cs typeface="HGPGothicE"/>
                        </a:rPr>
                        <a:t>1</a:t>
                      </a:r>
                      <a:r>
                        <a:rPr sz="750" b="0" spc="60">
                          <a:solidFill>
                            <a:srgbClr val="332C2A"/>
                          </a:solidFill>
                          <a:latin typeface="游ゴシック" panose="020B0400000000000000" pitchFamily="50" charset="-128"/>
                          <a:ea typeface="游ゴシック" panose="020B0400000000000000" pitchFamily="50" charset="-128"/>
                          <a:cs typeface="Adobe Clean Han"/>
                        </a:rPr>
                        <a:t>2-</a:t>
                      </a:r>
                      <a:r>
                        <a:rPr sz="750" b="0">
                          <a:solidFill>
                            <a:srgbClr val="332C2A"/>
                          </a:solidFill>
                          <a:latin typeface="游ゴシック" panose="020B0400000000000000" pitchFamily="50" charset="-128"/>
                          <a:ea typeface="游ゴシック" panose="020B0400000000000000" pitchFamily="50" charset="-128"/>
                          <a:cs typeface="Adobe Clean Han"/>
                        </a:rPr>
                        <a:t>3</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052</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683</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6683</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2"/>
                  </a:ext>
                </a:extLst>
              </a:tr>
              <a:tr h="162560">
                <a:tc>
                  <a:txBody>
                    <a:bodyPr/>
                    <a:lstStyle/>
                    <a:p>
                      <a:pPr marL="105410">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三重県会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PMingLiU"/>
                        </a:rPr>
                        <a:t>514</a:t>
                      </a:r>
                      <a:r>
                        <a:rPr sz="750" b="0" spc="0">
                          <a:solidFill>
                            <a:srgbClr val="332C2A"/>
                          </a:solidFill>
                          <a:latin typeface="游ゴシック" panose="020B0400000000000000" pitchFamily="50" charset="-128"/>
                          <a:ea typeface="游ゴシック" panose="020B0400000000000000" pitchFamily="50" charset="-128"/>
                          <a:cs typeface="Adobe Clean Han"/>
                        </a:rPr>
                        <a:t>-0036</a:t>
                      </a:r>
                      <a:endParaRPr sz="750" spc="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763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津市丸之内養正町</a:t>
                      </a:r>
                      <a:r>
                        <a:rPr sz="750" spc="50">
                          <a:solidFill>
                            <a:srgbClr val="332C2A"/>
                          </a:solidFill>
                          <a:latin typeface="游ゴシック" panose="020B0400000000000000" pitchFamily="50" charset="-128"/>
                          <a:ea typeface="游ゴシック" panose="020B0400000000000000" pitchFamily="50" charset="-128"/>
                          <a:cs typeface="HGPGothicE"/>
                        </a:rPr>
                        <a:t>17</a:t>
                      </a:r>
                      <a:r>
                        <a:rPr sz="750" b="0" spc="50">
                          <a:solidFill>
                            <a:srgbClr val="332C2A"/>
                          </a:solidFill>
                          <a:latin typeface="游ゴシック" panose="020B0400000000000000" pitchFamily="50" charset="-128"/>
                          <a:ea typeface="游ゴシック" panose="020B0400000000000000" pitchFamily="50" charset="-128"/>
                          <a:cs typeface="Adobe Clean Han"/>
                        </a:rPr>
                        <a:t>-</a:t>
                      </a:r>
                      <a:r>
                        <a:rPr sz="750" spc="70">
                          <a:solidFill>
                            <a:srgbClr val="332C2A"/>
                          </a:solidFill>
                          <a:latin typeface="游ゴシック" panose="020B0400000000000000" pitchFamily="50" charset="-128"/>
                          <a:ea typeface="游ゴシック" panose="020B0400000000000000" pitchFamily="50" charset="-128"/>
                          <a:cs typeface="HGPGothicE"/>
                        </a:rPr>
                        <a:t>17</a:t>
                      </a:r>
                      <a:endParaRPr sz="750">
                        <a:latin typeface="游ゴシック" panose="020B0400000000000000" pitchFamily="50" charset="-128"/>
                        <a:ea typeface="游ゴシック" panose="020B0400000000000000" pitchFamily="50" charset="-128"/>
                        <a:cs typeface="HGPGothicE"/>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059</a:t>
                      </a:r>
                      <a:r>
                        <a:rPr sz="750" b="0" spc="0">
                          <a:solidFill>
                            <a:srgbClr val="332C2A"/>
                          </a:solidFill>
                          <a:latin typeface="游ゴシック" panose="020B0400000000000000" pitchFamily="50" charset="-128"/>
                          <a:ea typeface="游ゴシック" panose="020B0400000000000000" pitchFamily="50" charset="-128"/>
                          <a:cs typeface="Adobe Clean Han"/>
                        </a:rPr>
                        <a:t>-22</a:t>
                      </a:r>
                      <a:r>
                        <a:rPr sz="750" spc="0">
                          <a:solidFill>
                            <a:srgbClr val="332C2A"/>
                          </a:solidFill>
                          <a:latin typeface="游ゴシック" panose="020B0400000000000000" pitchFamily="50" charset="-128"/>
                          <a:ea typeface="游ゴシック" panose="020B0400000000000000" pitchFamily="50" charset="-128"/>
                          <a:cs typeface="Heisei Maru Gothic Std W4"/>
                        </a:rPr>
                        <a:t>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5171</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3"/>
                  </a:ext>
                </a:extLst>
              </a:tr>
              <a:tr h="162560">
                <a:tc>
                  <a:txBody>
                    <a:bodyPr/>
                    <a:lstStyle/>
                    <a:p>
                      <a:pPr marL="105410">
                        <a:lnSpc>
                          <a:spcPct val="100000"/>
                        </a:lnSpc>
                        <a:spcBef>
                          <a:spcPts val="180"/>
                        </a:spcBef>
                      </a:pPr>
                      <a:r>
                        <a:rPr sz="750" b="0" spc="-15">
                          <a:solidFill>
                            <a:srgbClr val="332C2A"/>
                          </a:solidFill>
                          <a:latin typeface="游ゴシック" panose="020B0400000000000000" pitchFamily="50" charset="-128"/>
                          <a:ea typeface="游ゴシック" panose="020B0400000000000000" pitchFamily="50" charset="-128"/>
                          <a:cs typeface="Adobe Clean Han"/>
                        </a:rPr>
                        <a:t>岐阜県会</a:t>
                      </a:r>
                      <a:endParaRPr sz="750">
                        <a:latin typeface="游ゴシック" panose="020B0400000000000000" pitchFamily="50" charset="-128"/>
                        <a:ea typeface="游ゴシック" panose="020B0400000000000000" pitchFamily="50" charset="-128"/>
                        <a:cs typeface="Adobe Clean Han"/>
                      </a:endParaRPr>
                    </a:p>
                  </a:txBody>
                  <a:tcPr marL="0" marR="0" marT="2286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80"/>
                        </a:spcBef>
                      </a:pPr>
                      <a:r>
                        <a:rPr sz="750" b="0" spc="0">
                          <a:solidFill>
                            <a:srgbClr val="332C2A"/>
                          </a:solidFill>
                          <a:latin typeface="游ゴシック" panose="020B0400000000000000" pitchFamily="50" charset="-128"/>
                          <a:ea typeface="游ゴシック" panose="020B0400000000000000" pitchFamily="50" charset="-128"/>
                          <a:cs typeface="Adobe Clean Han"/>
                        </a:rPr>
                        <a:t>500-8</a:t>
                      </a:r>
                      <a:r>
                        <a:rPr sz="750" spc="0">
                          <a:solidFill>
                            <a:srgbClr val="332C2A"/>
                          </a:solidFill>
                          <a:latin typeface="游ゴシック" panose="020B0400000000000000" pitchFamily="50" charset="-128"/>
                          <a:ea typeface="游ゴシック" panose="020B0400000000000000" pitchFamily="50" charset="-128"/>
                          <a:cs typeface="PMingLiU"/>
                        </a:rPr>
                        <a:t>114</a:t>
                      </a:r>
                      <a:endParaRPr sz="750" spc="0">
                        <a:latin typeface="游ゴシック" panose="020B0400000000000000" pitchFamily="50" charset="-128"/>
                        <a:ea typeface="游ゴシック" panose="020B0400000000000000" pitchFamily="50" charset="-128"/>
                        <a:cs typeface="PMingLiU"/>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7630">
                        <a:lnSpc>
                          <a:spcPct val="100000"/>
                        </a:lnSpc>
                        <a:spcBef>
                          <a:spcPts val="180"/>
                        </a:spcBef>
                      </a:pPr>
                      <a:r>
                        <a:rPr sz="750" b="0">
                          <a:solidFill>
                            <a:srgbClr val="332C2A"/>
                          </a:solidFill>
                          <a:latin typeface="游ゴシック" panose="020B0400000000000000" pitchFamily="50" charset="-128"/>
                          <a:ea typeface="游ゴシック" panose="020B0400000000000000" pitchFamily="50" charset="-128"/>
                          <a:cs typeface="Adobe Clean Han"/>
                        </a:rPr>
                        <a:t>岐阜市金竜町</a:t>
                      </a:r>
                      <a:r>
                        <a:rPr sz="750">
                          <a:solidFill>
                            <a:srgbClr val="332C2A"/>
                          </a:solidFill>
                          <a:latin typeface="游ゴシック" panose="020B0400000000000000" pitchFamily="50" charset="-128"/>
                          <a:ea typeface="游ゴシック" panose="020B0400000000000000" pitchFamily="50" charset="-128"/>
                          <a:cs typeface="HGPGothicE"/>
                        </a:rPr>
                        <a:t>5</a:t>
                      </a:r>
                      <a:r>
                        <a:rPr sz="750" b="0">
                          <a:solidFill>
                            <a:srgbClr val="332C2A"/>
                          </a:solidFill>
                          <a:latin typeface="游ゴシック" panose="020B0400000000000000" pitchFamily="50" charset="-128"/>
                          <a:ea typeface="游ゴシック" panose="020B0400000000000000" pitchFamily="50" charset="-128"/>
                          <a:cs typeface="Adobe Clean Han"/>
                        </a:rPr>
                        <a:t>-</a:t>
                      </a:r>
                      <a:r>
                        <a:rPr sz="750">
                          <a:solidFill>
                            <a:srgbClr val="332C2A"/>
                          </a:solidFill>
                          <a:latin typeface="游ゴシック" panose="020B0400000000000000" pitchFamily="50" charset="-128"/>
                          <a:ea typeface="游ゴシック" panose="020B0400000000000000" pitchFamily="50" charset="-128"/>
                          <a:cs typeface="HGPGothicE"/>
                        </a:rPr>
                        <a:t>1</a:t>
                      </a:r>
                      <a:r>
                        <a:rPr sz="750" b="0">
                          <a:solidFill>
                            <a:srgbClr val="332C2A"/>
                          </a:solidFill>
                          <a:latin typeface="游ゴシック" panose="020B0400000000000000" pitchFamily="50" charset="-128"/>
                          <a:ea typeface="游ゴシック" panose="020B0400000000000000" pitchFamily="50" charset="-128"/>
                          <a:cs typeface="Adobe Clean Han"/>
                        </a:rPr>
                        <a:t>0-</a:t>
                      </a:r>
                      <a:r>
                        <a:rPr sz="750" spc="45">
                          <a:solidFill>
                            <a:srgbClr val="332C2A"/>
                          </a:solidFill>
                          <a:latin typeface="游ゴシック" panose="020B0400000000000000" pitchFamily="50" charset="-128"/>
                          <a:ea typeface="游ゴシック" panose="020B0400000000000000" pitchFamily="50" charset="-128"/>
                          <a:cs typeface="HGPGothicE"/>
                        </a:rPr>
                        <a:t>1</a:t>
                      </a:r>
                      <a:endParaRPr sz="750">
                        <a:latin typeface="游ゴシック" panose="020B0400000000000000" pitchFamily="50" charset="-128"/>
                        <a:ea typeface="游ゴシック" panose="020B0400000000000000" pitchFamily="50" charset="-128"/>
                        <a:cs typeface="HGPGothicE"/>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058</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246</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1568</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4"/>
                  </a:ext>
                </a:extLst>
              </a:tr>
              <a:tr h="162560">
                <a:tc>
                  <a:txBody>
                    <a:bodyPr/>
                    <a:lstStyle/>
                    <a:p>
                      <a:pPr marL="105410">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福井県会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PMingLiU"/>
                        </a:rPr>
                        <a:t>918</a:t>
                      </a:r>
                      <a:r>
                        <a:rPr sz="750" b="0" spc="0">
                          <a:solidFill>
                            <a:srgbClr val="332C2A"/>
                          </a:solidFill>
                          <a:latin typeface="游ゴシック" panose="020B0400000000000000" pitchFamily="50" charset="-128"/>
                          <a:ea typeface="游ゴシック" panose="020B0400000000000000" pitchFamily="50" charset="-128"/>
                          <a:cs typeface="Adobe Clean Han"/>
                        </a:rPr>
                        <a:t>-8</a:t>
                      </a:r>
                      <a:r>
                        <a:rPr sz="750" spc="0">
                          <a:solidFill>
                            <a:srgbClr val="332C2A"/>
                          </a:solidFill>
                          <a:latin typeface="游ゴシック" panose="020B0400000000000000" pitchFamily="50" charset="-128"/>
                          <a:ea typeface="游ゴシック" panose="020B0400000000000000" pitchFamily="50" charset="-128"/>
                          <a:cs typeface="PMingLiU"/>
                        </a:rPr>
                        <a:t>112</a:t>
                      </a:r>
                      <a:endParaRPr sz="750" spc="0">
                        <a:latin typeface="游ゴシック" panose="020B0400000000000000" pitchFamily="50" charset="-128"/>
                        <a:ea typeface="游ゴシック" panose="020B0400000000000000" pitchFamily="50" charset="-128"/>
                        <a:cs typeface="PMingLiU"/>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995">
                        <a:lnSpc>
                          <a:spcPct val="100000"/>
                        </a:lnSpc>
                        <a:spcBef>
                          <a:spcPts val="180"/>
                        </a:spcBef>
                        <a:tabLst>
                          <a:tab pos="956944" algn="l"/>
                        </a:tabLst>
                      </a:pPr>
                      <a:r>
                        <a:rPr sz="750" b="0">
                          <a:solidFill>
                            <a:srgbClr val="332C2A"/>
                          </a:solidFill>
                          <a:latin typeface="游ゴシック" panose="020B0400000000000000" pitchFamily="50" charset="-128"/>
                          <a:ea typeface="游ゴシック" panose="020B0400000000000000" pitchFamily="50" charset="-128"/>
                          <a:cs typeface="Adobe Clean Han"/>
                        </a:rPr>
                        <a:t>福井市下馬2-</a:t>
                      </a:r>
                      <a:r>
                        <a:rPr sz="750" b="0" spc="-25">
                          <a:solidFill>
                            <a:srgbClr val="332C2A"/>
                          </a:solidFill>
                          <a:latin typeface="游ゴシック" panose="020B0400000000000000" pitchFamily="50" charset="-128"/>
                          <a:ea typeface="游ゴシック" panose="020B0400000000000000" pitchFamily="50" charset="-128"/>
                          <a:cs typeface="Adobe Clean Han"/>
                        </a:rPr>
                        <a:t>3</a:t>
                      </a:r>
                      <a:r>
                        <a:rPr sz="750" spc="-25">
                          <a:solidFill>
                            <a:srgbClr val="332C2A"/>
                          </a:solidFill>
                          <a:latin typeface="游ゴシック" panose="020B0400000000000000" pitchFamily="50" charset="-128"/>
                          <a:ea typeface="游ゴシック" panose="020B0400000000000000" pitchFamily="50" charset="-128"/>
                          <a:cs typeface="HGPGothicE"/>
                        </a:rPr>
                        <a:t>14</a:t>
                      </a:r>
                      <a:r>
                        <a:rPr sz="750">
                          <a:solidFill>
                            <a:srgbClr val="332C2A"/>
                          </a:solidFill>
                          <a:latin typeface="游ゴシック" panose="020B0400000000000000" pitchFamily="50" charset="-128"/>
                          <a:ea typeface="游ゴシック" panose="020B0400000000000000" pitchFamily="50" charset="-128"/>
                          <a:cs typeface="HGPGothicE"/>
                        </a:rPr>
                        <a:t>	</a:t>
                      </a:r>
                      <a:r>
                        <a:rPr sz="750" b="0">
                          <a:solidFill>
                            <a:srgbClr val="332C2A"/>
                          </a:solidFill>
                          <a:latin typeface="游ゴシック" panose="020B0400000000000000" pitchFamily="50" charset="-128"/>
                          <a:ea typeface="游ゴシック" panose="020B0400000000000000" pitchFamily="50" charset="-128"/>
                          <a:cs typeface="Adobe Clean Han"/>
                        </a:rPr>
                        <a:t>司調合同会</a:t>
                      </a:r>
                      <a:r>
                        <a:rPr sz="750" b="0" spc="-50">
                          <a:solidFill>
                            <a:srgbClr val="332C2A"/>
                          </a:solidFill>
                          <a:latin typeface="游ゴシック" panose="020B0400000000000000" pitchFamily="50" charset="-128"/>
                          <a:ea typeface="游ゴシック" panose="020B0400000000000000" pitchFamily="50" charset="-128"/>
                          <a:cs typeface="Adobe Clean Han"/>
                        </a:rPr>
                        <a:t>館</a:t>
                      </a:r>
                      <a:endParaRPr sz="750">
                        <a:latin typeface="游ゴシック" panose="020B0400000000000000" pitchFamily="50" charset="-128"/>
                        <a:ea typeface="游ゴシック" panose="020B0400000000000000" pitchFamily="50" charset="-128"/>
                        <a:cs typeface="Adobe Clean Han"/>
                      </a:endParaRPr>
                    </a:p>
                  </a:txBody>
                  <a:tcPr marL="0" marR="0" marT="2286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80"/>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0776</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43</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0601</a:t>
                      </a:r>
                      <a:endParaRPr sz="750" spc="0">
                        <a:latin typeface="游ゴシック" panose="020B0400000000000000" pitchFamily="50" charset="-128"/>
                        <a:ea typeface="游ゴシック" panose="020B0400000000000000" pitchFamily="50" charset="-128"/>
                        <a:cs typeface="Heisei Maru Gothic Std W4"/>
                      </a:endParaRPr>
                    </a:p>
                  </a:txBody>
                  <a:tcPr marL="0" marR="0" marT="2286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5"/>
                  </a:ext>
                </a:extLst>
              </a:tr>
              <a:tr h="162560">
                <a:tc>
                  <a:txBody>
                    <a:bodyPr/>
                    <a:lstStyle/>
                    <a:p>
                      <a:pPr marL="105410">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石川県会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92</a:t>
                      </a:r>
                      <a:r>
                        <a:rPr sz="750" spc="0">
                          <a:solidFill>
                            <a:srgbClr val="332C2A"/>
                          </a:solidFill>
                          <a:latin typeface="游ゴシック" panose="020B0400000000000000" pitchFamily="50" charset="-128"/>
                          <a:ea typeface="游ゴシック" panose="020B0400000000000000" pitchFamily="50" charset="-128"/>
                          <a:cs typeface="PMingLiU"/>
                        </a:rPr>
                        <a:t>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PMingLiU"/>
                        </a:rPr>
                        <a:t>8013</a:t>
                      </a:r>
                      <a:endParaRPr sz="750" spc="0">
                        <a:latin typeface="游ゴシック" panose="020B0400000000000000" pitchFamily="50" charset="-128"/>
                        <a:ea typeface="游ゴシック" panose="020B0400000000000000" pitchFamily="50" charset="-128"/>
                        <a:cs typeface="PMingLiU"/>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99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金沢市新神田</a:t>
                      </a:r>
                      <a:r>
                        <a:rPr sz="750" spc="-265">
                          <a:solidFill>
                            <a:srgbClr val="332C2A"/>
                          </a:solidFill>
                          <a:latin typeface="游ゴシック" panose="020B0400000000000000" pitchFamily="50" charset="-128"/>
                          <a:ea typeface="游ゴシック" panose="020B0400000000000000" pitchFamily="50" charset="-128"/>
                          <a:cs typeface="HGPGothicE"/>
                        </a:rPr>
                        <a:t>4</a:t>
                      </a:r>
                      <a:r>
                        <a:rPr sz="750" spc="265">
                          <a:solidFill>
                            <a:srgbClr val="332C2A"/>
                          </a:solidFill>
                          <a:latin typeface="游ゴシック" panose="020B0400000000000000" pitchFamily="50" charset="-128"/>
                          <a:ea typeface="游ゴシック" panose="020B0400000000000000" pitchFamily="50" charset="-128"/>
                          <a:cs typeface="HGPGothicE"/>
                        </a:rPr>
                        <a:t> </a:t>
                      </a:r>
                      <a:r>
                        <a:rPr sz="750" b="0" spc="-45">
                          <a:solidFill>
                            <a:srgbClr val="332C2A"/>
                          </a:solidFill>
                          <a:latin typeface="游ゴシック" panose="020B0400000000000000" pitchFamily="50" charset="-128"/>
                          <a:ea typeface="游ゴシック" panose="020B0400000000000000" pitchFamily="50" charset="-128"/>
                          <a:cs typeface="Adobe Clean Han"/>
                        </a:rPr>
                        <a:t>-</a:t>
                      </a:r>
                      <a:r>
                        <a:rPr sz="750">
                          <a:solidFill>
                            <a:srgbClr val="332C2A"/>
                          </a:solidFill>
                          <a:latin typeface="游ゴシック" panose="020B0400000000000000" pitchFamily="50" charset="-128"/>
                          <a:ea typeface="游ゴシック" panose="020B0400000000000000" pitchFamily="50" charset="-128"/>
                          <a:cs typeface="HGPGothicE"/>
                        </a:rPr>
                        <a:t>1</a:t>
                      </a:r>
                      <a:r>
                        <a:rPr sz="750" b="0">
                          <a:solidFill>
                            <a:srgbClr val="332C2A"/>
                          </a:solidFill>
                          <a:latin typeface="游ゴシック" panose="020B0400000000000000" pitchFamily="50" charset="-128"/>
                          <a:ea typeface="游ゴシック" panose="020B0400000000000000" pitchFamily="50" charset="-128"/>
                          <a:cs typeface="Adobe Clean Han"/>
                        </a:rPr>
                        <a:t>0-</a:t>
                      </a:r>
                      <a:r>
                        <a:rPr sz="750" spc="45">
                          <a:solidFill>
                            <a:srgbClr val="332C2A"/>
                          </a:solidFill>
                          <a:latin typeface="游ゴシック" panose="020B0400000000000000" pitchFamily="50" charset="-128"/>
                          <a:ea typeface="游ゴシック" panose="020B0400000000000000" pitchFamily="50" charset="-128"/>
                          <a:cs typeface="HGPGothicE"/>
                        </a:rPr>
                        <a:t>1</a:t>
                      </a:r>
                      <a:r>
                        <a:rPr sz="750" b="0" spc="45">
                          <a:solidFill>
                            <a:srgbClr val="332C2A"/>
                          </a:solidFill>
                          <a:latin typeface="游ゴシック" panose="020B0400000000000000" pitchFamily="50" charset="-128"/>
                          <a:ea typeface="游ゴシック" panose="020B0400000000000000" pitchFamily="50" charset="-128"/>
                          <a:cs typeface="Adobe Clean Han"/>
                        </a:rPr>
                        <a:t>8</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076</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291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7070</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6"/>
                  </a:ext>
                </a:extLst>
              </a:tr>
              <a:tr h="162560">
                <a:tc>
                  <a:txBody>
                    <a:bodyPr/>
                    <a:lstStyle/>
                    <a:p>
                      <a:pPr marL="105410">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富山県会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930-0008</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99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富山市神通本町</a:t>
                      </a:r>
                      <a:r>
                        <a:rPr sz="750">
                          <a:solidFill>
                            <a:srgbClr val="332C2A"/>
                          </a:solidFill>
                          <a:latin typeface="游ゴシック" panose="020B0400000000000000" pitchFamily="50" charset="-128"/>
                          <a:ea typeface="游ゴシック" panose="020B0400000000000000" pitchFamily="50" charset="-128"/>
                          <a:cs typeface="HGPSoeiKakugothicUB"/>
                        </a:rPr>
                        <a:t>1</a:t>
                      </a:r>
                      <a:r>
                        <a:rPr sz="750" b="0">
                          <a:solidFill>
                            <a:srgbClr val="332C2A"/>
                          </a:solidFill>
                          <a:latin typeface="游ゴシック" panose="020B0400000000000000" pitchFamily="50" charset="-128"/>
                          <a:ea typeface="游ゴシック" panose="020B0400000000000000" pitchFamily="50" charset="-128"/>
                          <a:cs typeface="Adobe Clean Han"/>
                        </a:rPr>
                        <a:t>-3-</a:t>
                      </a:r>
                      <a:r>
                        <a:rPr sz="750">
                          <a:solidFill>
                            <a:srgbClr val="332C2A"/>
                          </a:solidFill>
                          <a:latin typeface="游ゴシック" panose="020B0400000000000000" pitchFamily="50" charset="-128"/>
                          <a:ea typeface="游ゴシック" panose="020B0400000000000000" pitchFamily="50" charset="-128"/>
                          <a:cs typeface="HGPSoeiKakugothicUB"/>
                        </a:rPr>
                        <a:t>16</a:t>
                      </a:r>
                      <a:r>
                        <a:rPr sz="750" spc="305">
                          <a:solidFill>
                            <a:srgbClr val="332C2A"/>
                          </a:solidFill>
                          <a:latin typeface="游ゴシック" panose="020B0400000000000000" pitchFamily="50" charset="-128"/>
                          <a:ea typeface="游ゴシック" panose="020B0400000000000000" pitchFamily="50" charset="-128"/>
                          <a:cs typeface="HGPSoeiKakugothicUB"/>
                        </a:rPr>
                        <a:t>  </a:t>
                      </a:r>
                      <a:r>
                        <a:rPr sz="750" b="0">
                          <a:solidFill>
                            <a:srgbClr val="332C2A"/>
                          </a:solidFill>
                          <a:latin typeface="游ゴシック" panose="020B0400000000000000" pitchFamily="50" charset="-128"/>
                          <a:ea typeface="游ゴシック" panose="020B0400000000000000" pitchFamily="50" charset="-128"/>
                          <a:cs typeface="Adobe Clean Han"/>
                        </a:rPr>
                        <a:t>エスポワール神通</a:t>
                      </a:r>
                      <a:r>
                        <a:rPr sz="750" b="0" spc="-25">
                          <a:solidFill>
                            <a:srgbClr val="332C2A"/>
                          </a:solidFill>
                          <a:latin typeface="游ゴシック" panose="020B0400000000000000" pitchFamily="50" charset="-128"/>
                          <a:ea typeface="游ゴシック" panose="020B0400000000000000" pitchFamily="50" charset="-128"/>
                          <a:cs typeface="Adobe Clean Han"/>
                        </a:rPr>
                        <a:t>3F</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076</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431</a:t>
                      </a:r>
                      <a:r>
                        <a:rPr sz="750" b="0" spc="0">
                          <a:solidFill>
                            <a:srgbClr val="332C2A"/>
                          </a:solidFill>
                          <a:latin typeface="游ゴシック" panose="020B0400000000000000" pitchFamily="50" charset="-128"/>
                          <a:ea typeface="游ゴシック" panose="020B0400000000000000" pitchFamily="50" charset="-128"/>
                          <a:cs typeface="Adobe Clean Han"/>
                        </a:rPr>
                        <a:t>-9332</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7"/>
                  </a:ext>
                </a:extLst>
              </a:tr>
              <a:tr h="162560">
                <a:tc>
                  <a:txBody>
                    <a:bodyPr/>
                    <a:lstStyle/>
                    <a:p>
                      <a:pPr marL="104775">
                        <a:lnSpc>
                          <a:spcPct val="100000"/>
                        </a:lnSpc>
                        <a:spcBef>
                          <a:spcPts val="175"/>
                        </a:spcBef>
                      </a:pPr>
                      <a:r>
                        <a:rPr sz="750" b="0" spc="-20">
                          <a:solidFill>
                            <a:srgbClr val="332C2A"/>
                          </a:solidFill>
                          <a:latin typeface="游ゴシック" panose="020B0400000000000000" pitchFamily="50" charset="-128"/>
                          <a:ea typeface="游ゴシック" panose="020B0400000000000000" pitchFamily="50" charset="-128"/>
                          <a:cs typeface="Adobe Clean Han"/>
                        </a:rPr>
                        <a:t>大阪会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54</a:t>
                      </a:r>
                      <a:r>
                        <a:rPr sz="750" b="0" spc="0">
                          <a:solidFill>
                            <a:srgbClr val="332C2A"/>
                          </a:solidFill>
                          <a:latin typeface="游ゴシック" panose="020B0400000000000000" pitchFamily="50" charset="-128"/>
                          <a:ea typeface="游ゴシック" panose="020B0400000000000000" pitchFamily="50" charset="-128"/>
                          <a:cs typeface="Adobe Clean Han"/>
                        </a:rPr>
                        <a:t>0-00</a:t>
                      </a:r>
                      <a:r>
                        <a:rPr sz="750" spc="0">
                          <a:solidFill>
                            <a:srgbClr val="332C2A"/>
                          </a:solidFill>
                          <a:latin typeface="游ゴシック" panose="020B0400000000000000" pitchFamily="50" charset="-128"/>
                          <a:ea typeface="游ゴシック" panose="020B0400000000000000" pitchFamily="50" charset="-128"/>
                          <a:cs typeface="PMingLiU"/>
                        </a:rPr>
                        <a:t>1</a:t>
                      </a:r>
                      <a:r>
                        <a:rPr sz="750" b="0" spc="0">
                          <a:solidFill>
                            <a:srgbClr val="332C2A"/>
                          </a:solidFill>
                          <a:latin typeface="游ゴシック" panose="020B0400000000000000" pitchFamily="50" charset="-128"/>
                          <a:ea typeface="游ゴシック" panose="020B0400000000000000" pitchFamily="50" charset="-128"/>
                          <a:cs typeface="Adobe Clean Han"/>
                        </a:rPr>
                        <a:t>9</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99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大阪市中央区和泉町</a:t>
                      </a:r>
                      <a:r>
                        <a:rPr sz="750" spc="0">
                          <a:solidFill>
                            <a:srgbClr val="332C2A"/>
                          </a:solidFill>
                          <a:latin typeface="游ゴシック" panose="020B0400000000000000" pitchFamily="50" charset="-128"/>
                          <a:ea typeface="游ゴシック" panose="020B0400000000000000" pitchFamily="50" charset="-128"/>
                          <a:cs typeface="HGPSoeiKakugothicUB"/>
                        </a:rPr>
                        <a:t>1-1-6</a:t>
                      </a:r>
                      <a:endParaRPr sz="750" spc="0">
                        <a:latin typeface="游ゴシック" panose="020B0400000000000000" pitchFamily="50" charset="-128"/>
                        <a:ea typeface="游ゴシック" panose="020B0400000000000000" pitchFamily="50" charset="-128"/>
                        <a:cs typeface="HGPSoeiKakugothicUB"/>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06-</a:t>
                      </a:r>
                      <a:r>
                        <a:rPr sz="750" spc="0">
                          <a:solidFill>
                            <a:srgbClr val="332C2A"/>
                          </a:solidFill>
                          <a:latin typeface="游ゴシック" panose="020B0400000000000000" pitchFamily="50" charset="-128"/>
                          <a:ea typeface="游ゴシック" panose="020B0400000000000000" pitchFamily="50" charset="-128"/>
                          <a:cs typeface="Heisei Maru Gothic Std W4"/>
                        </a:rPr>
                        <a:t>6941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5351</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8"/>
                  </a:ext>
                </a:extLst>
              </a:tr>
              <a:tr h="162560">
                <a:tc>
                  <a:txBody>
                    <a:bodyPr/>
                    <a:lstStyle/>
                    <a:p>
                      <a:pPr marL="104775">
                        <a:lnSpc>
                          <a:spcPct val="100000"/>
                        </a:lnSpc>
                        <a:spcBef>
                          <a:spcPts val="175"/>
                        </a:spcBef>
                      </a:pPr>
                      <a:r>
                        <a:rPr sz="750" b="0" spc="-20">
                          <a:solidFill>
                            <a:srgbClr val="332C2A"/>
                          </a:solidFill>
                          <a:latin typeface="游ゴシック" panose="020B0400000000000000" pitchFamily="50" charset="-128"/>
                          <a:ea typeface="游ゴシック" panose="020B0400000000000000" pitchFamily="50" charset="-128"/>
                          <a:cs typeface="Adobe Clean Han"/>
                        </a:rPr>
                        <a:t>京都会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604</a:t>
                      </a:r>
                      <a:r>
                        <a:rPr sz="750" b="0" spc="0">
                          <a:solidFill>
                            <a:srgbClr val="332C2A"/>
                          </a:solidFill>
                          <a:latin typeface="游ゴシック" panose="020B0400000000000000" pitchFamily="50" charset="-128"/>
                          <a:ea typeface="游ゴシック" panose="020B0400000000000000" pitchFamily="50" charset="-128"/>
                          <a:cs typeface="Adobe Clean Han"/>
                        </a:rPr>
                        <a:t>-09</a:t>
                      </a:r>
                      <a:r>
                        <a:rPr sz="750" spc="0">
                          <a:solidFill>
                            <a:srgbClr val="332C2A"/>
                          </a:solidFill>
                          <a:latin typeface="游ゴシック" panose="020B0400000000000000" pitchFamily="50" charset="-128"/>
                          <a:ea typeface="游ゴシック" panose="020B0400000000000000" pitchFamily="50" charset="-128"/>
                          <a:cs typeface="PMingLiU"/>
                        </a:rPr>
                        <a:t>73</a:t>
                      </a:r>
                      <a:endParaRPr sz="750" spc="0">
                        <a:latin typeface="游ゴシック" panose="020B0400000000000000" pitchFamily="50" charset="-128"/>
                        <a:ea typeface="游ゴシック" panose="020B0400000000000000" pitchFamily="50" charset="-128"/>
                        <a:cs typeface="PMingLiU"/>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99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京都市中京区柳馬場通夷川上ル</a:t>
                      </a:r>
                      <a:r>
                        <a:rPr sz="750">
                          <a:solidFill>
                            <a:srgbClr val="332C2A"/>
                          </a:solidFill>
                          <a:latin typeface="游ゴシック" panose="020B0400000000000000" pitchFamily="50" charset="-128"/>
                          <a:ea typeface="游ゴシック" panose="020B0400000000000000" pitchFamily="50" charset="-128"/>
                          <a:cs typeface="HGPSoeiKakugothicUB"/>
                        </a:rPr>
                        <a:t>5</a:t>
                      </a:r>
                      <a:r>
                        <a:rPr sz="750" b="0">
                          <a:solidFill>
                            <a:srgbClr val="332C2A"/>
                          </a:solidFill>
                          <a:latin typeface="游ゴシック" panose="020B0400000000000000" pitchFamily="50" charset="-128"/>
                          <a:ea typeface="游ゴシック" panose="020B0400000000000000" pitchFamily="50" charset="-128"/>
                          <a:cs typeface="Adobe Clean Han"/>
                        </a:rPr>
                        <a:t>-232-</a:t>
                      </a:r>
                      <a:r>
                        <a:rPr sz="750" spc="-50">
                          <a:solidFill>
                            <a:srgbClr val="332C2A"/>
                          </a:solidFill>
                          <a:latin typeface="游ゴシック" panose="020B0400000000000000" pitchFamily="50" charset="-128"/>
                          <a:ea typeface="游ゴシック" panose="020B0400000000000000" pitchFamily="50" charset="-128"/>
                          <a:cs typeface="HGPSoeiKakugothicUB"/>
                        </a:rPr>
                        <a:t>1</a:t>
                      </a:r>
                      <a:endParaRPr sz="750">
                        <a:latin typeface="游ゴシック" panose="020B0400000000000000" pitchFamily="50" charset="-128"/>
                        <a:ea typeface="游ゴシック" panose="020B0400000000000000" pitchFamily="50" charset="-128"/>
                        <a:cs typeface="HGPSoeiKakugothicUB"/>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075</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241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2666</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9"/>
                  </a:ext>
                </a:extLst>
              </a:tr>
              <a:tr h="162560">
                <a:tc>
                  <a:txBody>
                    <a:bodyPr/>
                    <a:lstStyle/>
                    <a:p>
                      <a:pPr marL="104775">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兵庫県会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6</a:t>
                      </a:r>
                      <a:r>
                        <a:rPr sz="750" spc="0">
                          <a:solidFill>
                            <a:srgbClr val="332C2A"/>
                          </a:solidFill>
                          <a:latin typeface="游ゴシック" panose="020B0400000000000000" pitchFamily="50" charset="-128"/>
                          <a:ea typeface="游ゴシック" panose="020B0400000000000000" pitchFamily="50" charset="-128"/>
                          <a:cs typeface="PMingLiU"/>
                        </a:rPr>
                        <a:t>5</a:t>
                      </a:r>
                      <a:r>
                        <a:rPr sz="750" b="0" spc="0">
                          <a:solidFill>
                            <a:srgbClr val="332C2A"/>
                          </a:solidFill>
                          <a:latin typeface="游ゴシック" panose="020B0400000000000000" pitchFamily="50" charset="-128"/>
                          <a:ea typeface="游ゴシック" panose="020B0400000000000000" pitchFamily="50" charset="-128"/>
                          <a:cs typeface="Adobe Clean Han"/>
                        </a:rPr>
                        <a:t>0-00</a:t>
                      </a:r>
                      <a:r>
                        <a:rPr sz="750" spc="0">
                          <a:solidFill>
                            <a:srgbClr val="332C2A"/>
                          </a:solidFill>
                          <a:latin typeface="游ゴシック" panose="020B0400000000000000" pitchFamily="50" charset="-128"/>
                          <a:ea typeface="游ゴシック" panose="020B0400000000000000" pitchFamily="50" charset="-128"/>
                          <a:cs typeface="PMingLiU"/>
                        </a:rPr>
                        <a:t>17</a:t>
                      </a:r>
                      <a:endParaRPr sz="750" spc="0">
                        <a:latin typeface="游ゴシック" panose="020B0400000000000000" pitchFamily="50" charset="-128"/>
                        <a:ea typeface="游ゴシック" panose="020B0400000000000000" pitchFamily="50" charset="-128"/>
                        <a:cs typeface="PMingLiU"/>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99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神戸市中央区楠町2-2-</a:t>
                      </a:r>
                      <a:r>
                        <a:rPr sz="750" b="0" spc="-50">
                          <a:solidFill>
                            <a:srgbClr val="332C2A"/>
                          </a:solidFill>
                          <a:latin typeface="游ゴシック" panose="020B0400000000000000" pitchFamily="50" charset="-128"/>
                          <a:ea typeface="游ゴシック" panose="020B0400000000000000" pitchFamily="50" charset="-128"/>
                          <a:cs typeface="Adobe Clean Han"/>
                        </a:rPr>
                        <a:t>3</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078</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341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6554</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0"/>
                  </a:ext>
                </a:extLst>
              </a:tr>
              <a:tr h="162560">
                <a:tc>
                  <a:txBody>
                    <a:bodyPr/>
                    <a:lstStyle/>
                    <a:p>
                      <a:pPr marL="104775">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奈良県会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630-8325</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99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奈良市西木辻町320-</a:t>
                      </a:r>
                      <a:r>
                        <a:rPr sz="750" b="0" spc="-50">
                          <a:solidFill>
                            <a:srgbClr val="332C2A"/>
                          </a:solidFill>
                          <a:latin typeface="游ゴシック" panose="020B0400000000000000" pitchFamily="50" charset="-128"/>
                          <a:ea typeface="游ゴシック" panose="020B0400000000000000" pitchFamily="50" charset="-128"/>
                          <a:cs typeface="Adobe Clean Han"/>
                        </a:rPr>
                        <a:t>5</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0742</a:t>
                      </a:r>
                      <a:r>
                        <a:rPr sz="750" b="0" spc="0">
                          <a:solidFill>
                            <a:srgbClr val="332C2A"/>
                          </a:solidFill>
                          <a:latin typeface="游ゴシック" panose="020B0400000000000000" pitchFamily="50" charset="-128"/>
                          <a:ea typeface="游ゴシック" panose="020B0400000000000000" pitchFamily="50" charset="-128"/>
                          <a:cs typeface="Adobe Clean Han"/>
                        </a:rPr>
                        <a:t>-22-</a:t>
                      </a:r>
                      <a:r>
                        <a:rPr sz="750" spc="0">
                          <a:solidFill>
                            <a:srgbClr val="332C2A"/>
                          </a:solidFill>
                          <a:latin typeface="游ゴシック" panose="020B0400000000000000" pitchFamily="50" charset="-128"/>
                          <a:ea typeface="游ゴシック" panose="020B0400000000000000" pitchFamily="50" charset="-128"/>
                          <a:cs typeface="Heisei Maru Gothic Std W4"/>
                        </a:rPr>
                        <a:t>6677</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1"/>
                  </a:ext>
                </a:extLst>
              </a:tr>
              <a:tr h="162560">
                <a:tc>
                  <a:txBody>
                    <a:bodyPr/>
                    <a:lstStyle/>
                    <a:p>
                      <a:pPr marL="104775">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滋賀県会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5</a:t>
                      </a:r>
                      <a:r>
                        <a:rPr sz="750" b="0" spc="0">
                          <a:solidFill>
                            <a:srgbClr val="332C2A"/>
                          </a:solidFill>
                          <a:latin typeface="游ゴシック" panose="020B0400000000000000" pitchFamily="50" charset="-128"/>
                          <a:ea typeface="游ゴシック" panose="020B0400000000000000" pitchFamily="50" charset="-128"/>
                          <a:cs typeface="Adobe Clean Han"/>
                        </a:rPr>
                        <a:t>20-00</a:t>
                      </a:r>
                      <a:r>
                        <a:rPr sz="750" spc="0">
                          <a:solidFill>
                            <a:srgbClr val="332C2A"/>
                          </a:solidFill>
                          <a:latin typeface="游ゴシック" panose="020B0400000000000000" pitchFamily="50" charset="-128"/>
                          <a:ea typeface="游ゴシック" panose="020B0400000000000000" pitchFamily="50" charset="-128"/>
                          <a:cs typeface="PMingLiU"/>
                        </a:rPr>
                        <a:t>5</a:t>
                      </a:r>
                      <a:r>
                        <a:rPr sz="750" b="0" spc="0">
                          <a:solidFill>
                            <a:srgbClr val="332C2A"/>
                          </a:solidFill>
                          <a:latin typeface="游ゴシック" panose="020B0400000000000000" pitchFamily="50" charset="-128"/>
                          <a:ea typeface="游ゴシック" panose="020B0400000000000000" pitchFamily="50" charset="-128"/>
                          <a:cs typeface="Adobe Clean Han"/>
                        </a:rPr>
                        <a:t>6</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360">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大津市末広町</a:t>
                      </a:r>
                      <a:r>
                        <a:rPr sz="750" spc="0">
                          <a:solidFill>
                            <a:srgbClr val="332C2A"/>
                          </a:solidFill>
                          <a:latin typeface="游ゴシック" panose="020B0400000000000000" pitchFamily="50" charset="-128"/>
                          <a:ea typeface="游ゴシック" panose="020B0400000000000000" pitchFamily="50" charset="-128"/>
                          <a:cs typeface="HGPSoeiKakugothicUB"/>
                        </a:rPr>
                        <a:t>7-5</a:t>
                      </a:r>
                      <a:r>
                        <a:rPr sz="750" spc="160">
                          <a:solidFill>
                            <a:srgbClr val="332C2A"/>
                          </a:solidFill>
                          <a:latin typeface="游ゴシック" panose="020B0400000000000000" pitchFamily="50" charset="-128"/>
                          <a:ea typeface="游ゴシック" panose="020B0400000000000000" pitchFamily="50" charset="-128"/>
                          <a:cs typeface="HGPSoeiKakugothicUB"/>
                        </a:rPr>
                        <a:t>  </a:t>
                      </a:r>
                      <a:r>
                        <a:rPr sz="750" b="0">
                          <a:solidFill>
                            <a:srgbClr val="332C2A"/>
                          </a:solidFill>
                          <a:latin typeface="游ゴシック" panose="020B0400000000000000" pitchFamily="50" charset="-128"/>
                          <a:ea typeface="游ゴシック" panose="020B0400000000000000" pitchFamily="50" charset="-128"/>
                          <a:cs typeface="Adobe Clean Han"/>
                        </a:rPr>
                        <a:t>滋賀県司調会館</a:t>
                      </a:r>
                      <a:r>
                        <a:rPr sz="750" b="0" spc="-25">
                          <a:solidFill>
                            <a:srgbClr val="332C2A"/>
                          </a:solidFill>
                          <a:latin typeface="游ゴシック" panose="020B0400000000000000" pitchFamily="50" charset="-128"/>
                          <a:ea typeface="游ゴシック" panose="020B0400000000000000" pitchFamily="50" charset="-128"/>
                          <a:cs typeface="Adobe Clean Han"/>
                        </a:rPr>
                        <a:t>2F</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077</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525</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1093</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2"/>
                  </a:ext>
                </a:extLst>
              </a:tr>
              <a:tr h="162560">
                <a:tc>
                  <a:txBody>
                    <a:bodyPr/>
                    <a:lstStyle/>
                    <a:p>
                      <a:pPr marL="104775">
                        <a:lnSpc>
                          <a:spcPct val="100000"/>
                        </a:lnSpc>
                        <a:spcBef>
                          <a:spcPts val="175"/>
                        </a:spcBef>
                      </a:pPr>
                      <a:r>
                        <a:rPr sz="750" b="0" spc="-10">
                          <a:solidFill>
                            <a:srgbClr val="332C2A"/>
                          </a:solidFill>
                          <a:latin typeface="游ゴシック" panose="020B0400000000000000" pitchFamily="50" charset="-128"/>
                          <a:ea typeface="游ゴシック" panose="020B0400000000000000" pitchFamily="50" charset="-128"/>
                          <a:cs typeface="Adobe Clean Han"/>
                        </a:rPr>
                        <a:t>和歌山県会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6</a:t>
                      </a:r>
                      <a:r>
                        <a:rPr sz="750" spc="0">
                          <a:solidFill>
                            <a:srgbClr val="332C2A"/>
                          </a:solidFill>
                          <a:latin typeface="游ゴシック" panose="020B0400000000000000" pitchFamily="50" charset="-128"/>
                          <a:ea typeface="游ゴシック" panose="020B0400000000000000" pitchFamily="50" charset="-128"/>
                          <a:cs typeface="PMingLiU"/>
                        </a:rPr>
                        <a:t>4</a:t>
                      </a:r>
                      <a:r>
                        <a:rPr sz="750" b="0" spc="0">
                          <a:solidFill>
                            <a:srgbClr val="332C2A"/>
                          </a:solidFill>
                          <a:latin typeface="游ゴシック" panose="020B0400000000000000" pitchFamily="50" charset="-128"/>
                          <a:ea typeface="游ゴシック" panose="020B0400000000000000" pitchFamily="50" charset="-128"/>
                          <a:cs typeface="Adobe Clean Han"/>
                        </a:rPr>
                        <a:t>0-8</a:t>
                      </a:r>
                      <a:r>
                        <a:rPr sz="750" spc="0">
                          <a:solidFill>
                            <a:srgbClr val="332C2A"/>
                          </a:solidFill>
                          <a:latin typeface="游ゴシック" panose="020B0400000000000000" pitchFamily="50" charset="-128"/>
                          <a:ea typeface="游ゴシック" panose="020B0400000000000000" pitchFamily="50" charset="-128"/>
                          <a:cs typeface="PMingLiU"/>
                        </a:rPr>
                        <a:t>145</a:t>
                      </a:r>
                      <a:endParaRPr sz="750" spc="0">
                        <a:latin typeface="游ゴシック" panose="020B0400000000000000" pitchFamily="50" charset="-128"/>
                        <a:ea typeface="游ゴシック" panose="020B0400000000000000" pitchFamily="50" charset="-128"/>
                        <a:cs typeface="PMingLiU"/>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360">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和歌山市岡山丁</a:t>
                      </a:r>
                      <a:r>
                        <a:rPr sz="750" spc="-114">
                          <a:solidFill>
                            <a:srgbClr val="332C2A"/>
                          </a:solidFill>
                          <a:latin typeface="游ゴシック" panose="020B0400000000000000" pitchFamily="50" charset="-128"/>
                          <a:ea typeface="游ゴシック" panose="020B0400000000000000" pitchFamily="50" charset="-128"/>
                          <a:cs typeface="HGPSoeiKakugothicUB"/>
                        </a:rPr>
                        <a:t>24</a:t>
                      </a:r>
                      <a:r>
                        <a:rPr sz="750" spc="114">
                          <a:solidFill>
                            <a:srgbClr val="332C2A"/>
                          </a:solidFill>
                          <a:latin typeface="游ゴシック" panose="020B0400000000000000" pitchFamily="50" charset="-128"/>
                          <a:ea typeface="游ゴシック" panose="020B0400000000000000" pitchFamily="50" charset="-128"/>
                          <a:cs typeface="HGPSoeiKakugothicUB"/>
                        </a:rPr>
                        <a:t> </a:t>
                      </a:r>
                      <a:r>
                        <a:rPr sz="750" b="0" spc="-25">
                          <a:solidFill>
                            <a:srgbClr val="332C2A"/>
                          </a:solidFill>
                          <a:latin typeface="游ゴシック" panose="020B0400000000000000" pitchFamily="50" charset="-128"/>
                          <a:ea typeface="游ゴシック" panose="020B0400000000000000" pitchFamily="50" charset="-128"/>
                          <a:cs typeface="Adobe Clean Han"/>
                        </a:rPr>
                        <a:t>番地</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073</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422</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0568</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3"/>
                  </a:ext>
                </a:extLst>
              </a:tr>
              <a:tr h="162560">
                <a:tc>
                  <a:txBody>
                    <a:bodyPr/>
                    <a:lstStyle/>
                    <a:p>
                      <a:pPr marL="104775">
                        <a:lnSpc>
                          <a:spcPct val="100000"/>
                        </a:lnSpc>
                        <a:spcBef>
                          <a:spcPts val="175"/>
                        </a:spcBef>
                      </a:pPr>
                      <a:r>
                        <a:rPr sz="750" b="0" spc="-20">
                          <a:solidFill>
                            <a:srgbClr val="332C2A"/>
                          </a:solidFill>
                          <a:latin typeface="游ゴシック" panose="020B0400000000000000" pitchFamily="50" charset="-128"/>
                          <a:ea typeface="游ゴシック" panose="020B0400000000000000" pitchFamily="50" charset="-128"/>
                          <a:cs typeface="Adobe Clean Han"/>
                        </a:rPr>
                        <a:t>広島会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7</a:t>
                      </a:r>
                      <a:r>
                        <a:rPr sz="750" b="0" spc="0">
                          <a:solidFill>
                            <a:srgbClr val="332C2A"/>
                          </a:solidFill>
                          <a:latin typeface="游ゴシック" panose="020B0400000000000000" pitchFamily="50" charset="-128"/>
                          <a:ea typeface="游ゴシック" panose="020B0400000000000000" pitchFamily="50" charset="-128"/>
                          <a:cs typeface="Adobe Clean Han"/>
                        </a:rPr>
                        <a:t>30-00</a:t>
                      </a:r>
                      <a:r>
                        <a:rPr sz="750" spc="0">
                          <a:solidFill>
                            <a:srgbClr val="332C2A"/>
                          </a:solidFill>
                          <a:latin typeface="游ゴシック" panose="020B0400000000000000" pitchFamily="50" charset="-128"/>
                          <a:ea typeface="游ゴシック" panose="020B0400000000000000" pitchFamily="50" charset="-128"/>
                          <a:cs typeface="PMingLiU"/>
                        </a:rPr>
                        <a:t>1</a:t>
                      </a:r>
                      <a:r>
                        <a:rPr sz="750" b="0" spc="0">
                          <a:solidFill>
                            <a:srgbClr val="332C2A"/>
                          </a:solidFill>
                          <a:latin typeface="游ゴシック" panose="020B0400000000000000" pitchFamily="50" charset="-128"/>
                          <a:ea typeface="游ゴシック" panose="020B0400000000000000" pitchFamily="50" charset="-128"/>
                          <a:cs typeface="Adobe Clean Han"/>
                        </a:rPr>
                        <a:t>2</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360">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広島市中区上八丁堀6-</a:t>
                      </a:r>
                      <a:r>
                        <a:rPr sz="750" b="0" spc="-25">
                          <a:solidFill>
                            <a:srgbClr val="332C2A"/>
                          </a:solidFill>
                          <a:latin typeface="游ゴシック" panose="020B0400000000000000" pitchFamily="50" charset="-128"/>
                          <a:ea typeface="游ゴシック" panose="020B0400000000000000" pitchFamily="50" charset="-128"/>
                          <a:cs typeface="Adobe Clean Han"/>
                        </a:rPr>
                        <a:t>69</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082-</a:t>
                      </a:r>
                      <a:r>
                        <a:rPr sz="750" spc="0">
                          <a:solidFill>
                            <a:srgbClr val="332C2A"/>
                          </a:solidFill>
                          <a:latin typeface="游ゴシック" panose="020B0400000000000000" pitchFamily="50" charset="-128"/>
                          <a:ea typeface="游ゴシック" panose="020B0400000000000000" pitchFamily="50" charset="-128"/>
                          <a:cs typeface="Heisei Maru Gothic Std W4"/>
                        </a:rPr>
                        <a:t>221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5345</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4"/>
                  </a:ext>
                </a:extLst>
              </a:tr>
              <a:tr h="162560">
                <a:tc>
                  <a:txBody>
                    <a:bodyPr/>
                    <a:lstStyle/>
                    <a:p>
                      <a:pPr marL="104139">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山口県会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75</a:t>
                      </a:r>
                      <a:r>
                        <a:rPr sz="750" b="0" spc="0">
                          <a:solidFill>
                            <a:srgbClr val="332C2A"/>
                          </a:solidFill>
                          <a:latin typeface="游ゴシック" panose="020B0400000000000000" pitchFamily="50" charset="-128"/>
                          <a:ea typeface="游ゴシック" panose="020B0400000000000000" pitchFamily="50" charset="-128"/>
                          <a:cs typeface="Adobe Clean Han"/>
                        </a:rPr>
                        <a:t>3-00</a:t>
                      </a:r>
                      <a:r>
                        <a:rPr lang="en-US" sz="750" b="0" spc="0">
                          <a:solidFill>
                            <a:srgbClr val="332C2A"/>
                          </a:solidFill>
                          <a:latin typeface="游ゴシック" panose="020B0400000000000000" pitchFamily="50" charset="-128"/>
                          <a:ea typeface="游ゴシック" panose="020B0400000000000000" pitchFamily="50" charset="-128"/>
                          <a:cs typeface="Adobe Clean Han"/>
                        </a:rPr>
                        <a:t>64</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360">
                        <a:lnSpc>
                          <a:spcPct val="100000"/>
                        </a:lnSpc>
                        <a:spcBef>
                          <a:spcPts val="175"/>
                        </a:spcBef>
                      </a:pPr>
                      <a:r>
                        <a:rPr sz="750" b="0" err="1">
                          <a:solidFill>
                            <a:srgbClr val="332C2A"/>
                          </a:solidFill>
                          <a:latin typeface="游ゴシック" panose="020B0400000000000000" pitchFamily="50" charset="-128"/>
                          <a:ea typeface="游ゴシック" panose="020B0400000000000000" pitchFamily="50" charset="-128"/>
                          <a:cs typeface="Adobe Clean Han"/>
                        </a:rPr>
                        <a:t>山口市</a:t>
                      </a:r>
                      <a:r>
                        <a:rPr lang="ja-JP" altLang="en-US" sz="750" b="0">
                          <a:solidFill>
                            <a:srgbClr val="332C2A"/>
                          </a:solidFill>
                          <a:latin typeface="游ゴシック" panose="020B0400000000000000" pitchFamily="50" charset="-128"/>
                          <a:ea typeface="游ゴシック" panose="020B0400000000000000" pitchFamily="50" charset="-128"/>
                          <a:cs typeface="Adobe Clean Han"/>
                        </a:rPr>
                        <a:t>神田町</a:t>
                      </a:r>
                      <a:r>
                        <a:rPr lang="en-US" altLang="ja-JP" sz="750" b="0">
                          <a:solidFill>
                            <a:srgbClr val="332C2A"/>
                          </a:solidFill>
                          <a:latin typeface="游ゴシック" panose="020B0400000000000000" pitchFamily="50" charset="-128"/>
                          <a:ea typeface="游ゴシック" panose="020B0400000000000000" pitchFamily="50" charset="-128"/>
                          <a:cs typeface="Adobe Clean Han"/>
                        </a:rPr>
                        <a:t>5-11</a:t>
                      </a:r>
                      <a:r>
                        <a:rPr lang="ja-JP" altLang="en-US" sz="750" b="0">
                          <a:solidFill>
                            <a:srgbClr val="332C2A"/>
                          </a:solidFill>
                          <a:latin typeface="游ゴシック" panose="020B0400000000000000" pitchFamily="50" charset="-128"/>
                          <a:ea typeface="游ゴシック" panose="020B0400000000000000" pitchFamily="50" charset="-128"/>
                          <a:cs typeface="Adobe Clean Han"/>
                        </a:rPr>
                        <a:t>　山口神田ビル</a:t>
                      </a:r>
                      <a:r>
                        <a:rPr lang="en-US" altLang="ja-JP" sz="750" b="0">
                          <a:solidFill>
                            <a:srgbClr val="332C2A"/>
                          </a:solidFill>
                          <a:latin typeface="游ゴシック" panose="020B0400000000000000" pitchFamily="50" charset="-128"/>
                          <a:ea typeface="游ゴシック" panose="020B0400000000000000" pitchFamily="50" charset="-128"/>
                          <a:cs typeface="Adobe Clean Han"/>
                        </a:rPr>
                        <a:t>3</a:t>
                      </a:r>
                      <a:r>
                        <a:rPr lang="ja-JP" altLang="en-US" sz="750" b="0">
                          <a:solidFill>
                            <a:srgbClr val="332C2A"/>
                          </a:solidFill>
                          <a:latin typeface="游ゴシック" panose="020B0400000000000000" pitchFamily="50" charset="-128"/>
                          <a:ea typeface="游ゴシック" panose="020B0400000000000000" pitchFamily="50" charset="-128"/>
                          <a:cs typeface="Adobe Clean Han"/>
                        </a:rPr>
                        <a:t>階</a:t>
                      </a:r>
                      <a:endParaRPr sz="750">
                        <a:latin typeface="游ゴシック" panose="020B0400000000000000" pitchFamily="50" charset="-128"/>
                        <a:ea typeface="游ゴシック" panose="020B0400000000000000" pitchFamily="50" charset="-128"/>
                        <a:cs typeface="HGPSoeiKakugothicUB"/>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083-</a:t>
                      </a:r>
                      <a:r>
                        <a:rPr sz="750" spc="0">
                          <a:solidFill>
                            <a:srgbClr val="332C2A"/>
                          </a:solidFill>
                          <a:latin typeface="游ゴシック" panose="020B0400000000000000" pitchFamily="50" charset="-128"/>
                          <a:ea typeface="游ゴシック" panose="020B0400000000000000" pitchFamily="50" charset="-128"/>
                          <a:cs typeface="Heisei Maru Gothic Std W4"/>
                        </a:rPr>
                        <a:t>924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5220</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5"/>
                  </a:ext>
                </a:extLst>
              </a:tr>
              <a:tr h="162560">
                <a:tc>
                  <a:txBody>
                    <a:bodyPr/>
                    <a:lstStyle/>
                    <a:p>
                      <a:pPr marL="104139">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岡山県会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7</a:t>
                      </a:r>
                      <a:r>
                        <a:rPr sz="750" b="0" spc="0">
                          <a:solidFill>
                            <a:srgbClr val="332C2A"/>
                          </a:solidFill>
                          <a:latin typeface="游ゴシック" panose="020B0400000000000000" pitchFamily="50" charset="-128"/>
                          <a:ea typeface="游ゴシック" panose="020B0400000000000000" pitchFamily="50" charset="-128"/>
                          <a:cs typeface="Adobe Clean Han"/>
                        </a:rPr>
                        <a:t>00-0023</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360">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岡山市北区駅前町2-2-</a:t>
                      </a:r>
                      <a:r>
                        <a:rPr sz="750" spc="35">
                          <a:solidFill>
                            <a:srgbClr val="332C2A"/>
                          </a:solidFill>
                          <a:latin typeface="游ゴシック" panose="020B0400000000000000" pitchFamily="50" charset="-128"/>
                          <a:ea typeface="游ゴシック" panose="020B0400000000000000" pitchFamily="50" charset="-128"/>
                          <a:cs typeface="HGPSoeiKakugothicUB"/>
                        </a:rPr>
                        <a:t>1</a:t>
                      </a:r>
                      <a:r>
                        <a:rPr sz="750" b="0" spc="35">
                          <a:solidFill>
                            <a:srgbClr val="332C2A"/>
                          </a:solidFill>
                          <a:latin typeface="游ゴシック" panose="020B0400000000000000" pitchFamily="50" charset="-128"/>
                          <a:ea typeface="游ゴシック" panose="020B0400000000000000" pitchFamily="50" charset="-128"/>
                          <a:cs typeface="Adobe Clean Han"/>
                        </a:rPr>
                        <a:t>2</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086</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226</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0470</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6"/>
                  </a:ext>
                </a:extLst>
              </a:tr>
              <a:tr h="162560">
                <a:tc>
                  <a:txBody>
                    <a:bodyPr/>
                    <a:lstStyle/>
                    <a:p>
                      <a:pPr marL="104139">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鳥取県会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680-0022</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6360">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鳥取市西町</a:t>
                      </a:r>
                      <a:r>
                        <a:rPr sz="750">
                          <a:solidFill>
                            <a:srgbClr val="332C2A"/>
                          </a:solidFill>
                          <a:latin typeface="游ゴシック" panose="020B0400000000000000" pitchFamily="50" charset="-128"/>
                          <a:ea typeface="游ゴシック" panose="020B0400000000000000" pitchFamily="50" charset="-128"/>
                          <a:cs typeface="HGPSoeiKakugothicUB"/>
                        </a:rPr>
                        <a:t>1</a:t>
                      </a:r>
                      <a:r>
                        <a:rPr sz="750" b="0">
                          <a:solidFill>
                            <a:srgbClr val="332C2A"/>
                          </a:solidFill>
                          <a:latin typeface="游ゴシック" panose="020B0400000000000000" pitchFamily="50" charset="-128"/>
                          <a:ea typeface="游ゴシック" panose="020B0400000000000000" pitchFamily="50" charset="-128"/>
                          <a:cs typeface="Adobe Clean Han"/>
                        </a:rPr>
                        <a:t>-</a:t>
                      </a:r>
                      <a:r>
                        <a:rPr sz="750" spc="-50">
                          <a:solidFill>
                            <a:srgbClr val="332C2A"/>
                          </a:solidFill>
                          <a:latin typeface="游ゴシック" panose="020B0400000000000000" pitchFamily="50" charset="-128"/>
                          <a:ea typeface="游ゴシック" panose="020B0400000000000000" pitchFamily="50" charset="-128"/>
                          <a:cs typeface="HGPSoeiKakugothicUB"/>
                        </a:rPr>
                        <a:t>314</a:t>
                      </a:r>
                      <a:r>
                        <a:rPr sz="750" spc="60">
                          <a:solidFill>
                            <a:srgbClr val="332C2A"/>
                          </a:solidFill>
                          <a:latin typeface="游ゴシック" panose="020B0400000000000000" pitchFamily="50" charset="-128"/>
                          <a:ea typeface="游ゴシック" panose="020B0400000000000000" pitchFamily="50" charset="-128"/>
                          <a:cs typeface="HGPSoeiKakugothicUB"/>
                        </a:rPr>
                        <a:t> </a:t>
                      </a:r>
                      <a:r>
                        <a:rPr sz="750" b="0" spc="-45">
                          <a:solidFill>
                            <a:srgbClr val="332C2A"/>
                          </a:solidFill>
                          <a:latin typeface="游ゴシック" panose="020B0400000000000000" pitchFamily="50" charset="-128"/>
                          <a:ea typeface="游ゴシック" panose="020B0400000000000000" pitchFamily="50" charset="-128"/>
                          <a:cs typeface="Adobe Clean Han"/>
                        </a:rPr>
                        <a:t>-</a:t>
                      </a:r>
                      <a:r>
                        <a:rPr sz="750" spc="-50">
                          <a:solidFill>
                            <a:srgbClr val="332C2A"/>
                          </a:solidFill>
                          <a:latin typeface="游ゴシック" panose="020B0400000000000000" pitchFamily="50" charset="-128"/>
                          <a:ea typeface="游ゴシック" panose="020B0400000000000000" pitchFamily="50" charset="-128"/>
                          <a:cs typeface="HGPSoeiKakugothicUB"/>
                        </a:rPr>
                        <a:t>1</a:t>
                      </a:r>
                      <a:endParaRPr sz="750">
                        <a:latin typeface="游ゴシック" panose="020B0400000000000000" pitchFamily="50" charset="-128"/>
                        <a:ea typeface="游ゴシック" panose="020B0400000000000000" pitchFamily="50" charset="-128"/>
                        <a:cs typeface="HGPSoeiKakugothicUB"/>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08</a:t>
                      </a:r>
                      <a:r>
                        <a:rPr sz="750" spc="0">
                          <a:solidFill>
                            <a:srgbClr val="332C2A"/>
                          </a:solidFill>
                          <a:latin typeface="游ゴシック" panose="020B0400000000000000" pitchFamily="50" charset="-128"/>
                          <a:ea typeface="游ゴシック" panose="020B0400000000000000" pitchFamily="50" charset="-128"/>
                          <a:cs typeface="Heisei Maru Gothic Std W4"/>
                        </a:rPr>
                        <a:t>57</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7013</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7"/>
                  </a:ext>
                </a:extLst>
              </a:tr>
              <a:tr h="162560">
                <a:tc>
                  <a:txBody>
                    <a:bodyPr/>
                    <a:lstStyle/>
                    <a:p>
                      <a:pPr marL="104139">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島根県会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690-088</a:t>
                      </a:r>
                      <a:r>
                        <a:rPr sz="750" spc="0">
                          <a:solidFill>
                            <a:srgbClr val="332C2A"/>
                          </a:solidFill>
                          <a:latin typeface="游ゴシック" panose="020B0400000000000000" pitchFamily="50" charset="-128"/>
                          <a:ea typeface="游ゴシック" panose="020B0400000000000000" pitchFamily="50" charset="-128"/>
                          <a:cs typeface="PMingLiU"/>
                        </a:rPr>
                        <a:t>7</a:t>
                      </a:r>
                      <a:endParaRPr sz="750" spc="0">
                        <a:latin typeface="游ゴシック" panose="020B0400000000000000" pitchFamily="50" charset="-128"/>
                        <a:ea typeface="游ゴシック" panose="020B0400000000000000" pitchFamily="50" charset="-128"/>
                        <a:cs typeface="PMingLiU"/>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72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松江市殿町383</a:t>
                      </a:r>
                      <a:r>
                        <a:rPr sz="750" b="0" spc="55">
                          <a:solidFill>
                            <a:srgbClr val="332C2A"/>
                          </a:solidFill>
                          <a:latin typeface="游ゴシック" panose="020B0400000000000000" pitchFamily="50" charset="-128"/>
                          <a:ea typeface="游ゴシック" panose="020B0400000000000000" pitchFamily="50" charset="-128"/>
                          <a:cs typeface="Adobe Clean Han"/>
                        </a:rPr>
                        <a:t>番地  山陰中央ビル</a:t>
                      </a:r>
                      <a:r>
                        <a:rPr sz="750" spc="-25">
                          <a:solidFill>
                            <a:srgbClr val="332C2A"/>
                          </a:solidFill>
                          <a:latin typeface="游ゴシック" panose="020B0400000000000000" pitchFamily="50" charset="-128"/>
                          <a:ea typeface="游ゴシック" panose="020B0400000000000000" pitchFamily="50" charset="-128"/>
                          <a:cs typeface="HGPSoeiKakugothicUB"/>
                        </a:rPr>
                        <a:t>5</a:t>
                      </a:r>
                      <a:r>
                        <a:rPr sz="750" b="0" spc="-25">
                          <a:solidFill>
                            <a:srgbClr val="332C2A"/>
                          </a:solidFill>
                          <a:latin typeface="游ゴシック" panose="020B0400000000000000" pitchFamily="50" charset="-128"/>
                          <a:ea typeface="游ゴシック" panose="020B0400000000000000" pitchFamily="50" charset="-128"/>
                          <a:cs typeface="Adobe Clean Han"/>
                        </a:rPr>
                        <a:t>F</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0852-24-</a:t>
                      </a:r>
                      <a:r>
                        <a:rPr sz="750" spc="0">
                          <a:solidFill>
                            <a:srgbClr val="332C2A"/>
                          </a:solidFill>
                          <a:latin typeface="游ゴシック" panose="020B0400000000000000" pitchFamily="50" charset="-128"/>
                          <a:ea typeface="游ゴシック" panose="020B0400000000000000" pitchFamily="50" charset="-128"/>
                          <a:cs typeface="Heisei Maru Gothic Std W4"/>
                        </a:rPr>
                        <a:t>14</a:t>
                      </a:r>
                      <a:r>
                        <a:rPr sz="750" b="0" spc="0">
                          <a:solidFill>
                            <a:srgbClr val="332C2A"/>
                          </a:solidFill>
                          <a:latin typeface="游ゴシック" panose="020B0400000000000000" pitchFamily="50" charset="-128"/>
                          <a:ea typeface="游ゴシック" panose="020B0400000000000000" pitchFamily="50" charset="-128"/>
                          <a:cs typeface="Adobe Clean Han"/>
                        </a:rPr>
                        <a:t>02</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8"/>
                  </a:ext>
                </a:extLst>
              </a:tr>
              <a:tr h="162560">
                <a:tc>
                  <a:txBody>
                    <a:bodyPr/>
                    <a:lstStyle/>
                    <a:p>
                      <a:pPr marL="104139">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香川県会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7</a:t>
                      </a:r>
                      <a:r>
                        <a:rPr sz="750" b="0" spc="0">
                          <a:solidFill>
                            <a:srgbClr val="332C2A"/>
                          </a:solidFill>
                          <a:latin typeface="游ゴシック" panose="020B0400000000000000" pitchFamily="50" charset="-128"/>
                          <a:ea typeface="游ゴシック" panose="020B0400000000000000" pitchFamily="50" charset="-128"/>
                          <a:cs typeface="Adobe Clean Han"/>
                        </a:rPr>
                        <a:t>60-0022</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72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高松市西内町</a:t>
                      </a:r>
                      <a:r>
                        <a:rPr sz="750">
                          <a:solidFill>
                            <a:srgbClr val="332C2A"/>
                          </a:solidFill>
                          <a:latin typeface="游ゴシック" panose="020B0400000000000000" pitchFamily="50" charset="-128"/>
                          <a:ea typeface="游ゴシック" panose="020B0400000000000000" pitchFamily="50" charset="-128"/>
                          <a:cs typeface="HGPSoeiKakugothicUB"/>
                        </a:rPr>
                        <a:t>1</a:t>
                      </a:r>
                      <a:r>
                        <a:rPr sz="750" b="0">
                          <a:solidFill>
                            <a:srgbClr val="332C2A"/>
                          </a:solidFill>
                          <a:latin typeface="游ゴシック" panose="020B0400000000000000" pitchFamily="50" charset="-128"/>
                          <a:ea typeface="游ゴシック" panose="020B0400000000000000" pitchFamily="50" charset="-128"/>
                          <a:cs typeface="Adobe Clean Han"/>
                        </a:rPr>
                        <a:t>0-</a:t>
                      </a:r>
                      <a:r>
                        <a:rPr sz="750" spc="-25">
                          <a:solidFill>
                            <a:srgbClr val="332C2A"/>
                          </a:solidFill>
                          <a:latin typeface="游ゴシック" panose="020B0400000000000000" pitchFamily="50" charset="-128"/>
                          <a:ea typeface="游ゴシック" panose="020B0400000000000000" pitchFamily="50" charset="-128"/>
                          <a:cs typeface="HGPSoeiKakugothicUB"/>
                        </a:rPr>
                        <a:t>17</a:t>
                      </a:r>
                      <a:endParaRPr sz="750">
                        <a:latin typeface="游ゴシック" panose="020B0400000000000000" pitchFamily="50" charset="-128"/>
                        <a:ea typeface="游ゴシック" panose="020B0400000000000000" pitchFamily="50" charset="-128"/>
                        <a:cs typeface="HGPSoeiKakugothicUB"/>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08</a:t>
                      </a:r>
                      <a:r>
                        <a:rPr sz="750" spc="0">
                          <a:solidFill>
                            <a:srgbClr val="332C2A"/>
                          </a:solidFill>
                          <a:latin typeface="游ゴシック" panose="020B0400000000000000" pitchFamily="50" charset="-128"/>
                          <a:ea typeface="游ゴシック" panose="020B0400000000000000" pitchFamily="50" charset="-128"/>
                          <a:cs typeface="Heisei Maru Gothic Std W4"/>
                        </a:rPr>
                        <a:t>7</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821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5701</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9"/>
                  </a:ext>
                </a:extLst>
              </a:tr>
              <a:tr h="162560">
                <a:tc>
                  <a:txBody>
                    <a:bodyPr/>
                    <a:lstStyle/>
                    <a:p>
                      <a:pPr marL="104139">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徳島県会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77</a:t>
                      </a:r>
                      <a:r>
                        <a:rPr sz="750" b="0" spc="0">
                          <a:solidFill>
                            <a:srgbClr val="332C2A"/>
                          </a:solidFill>
                          <a:latin typeface="游ゴシック" panose="020B0400000000000000" pitchFamily="50" charset="-128"/>
                          <a:ea typeface="游ゴシック" panose="020B0400000000000000" pitchFamily="50" charset="-128"/>
                          <a:cs typeface="Adobe Clean Han"/>
                        </a:rPr>
                        <a:t>0-0808</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72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徳島市南前川町</a:t>
                      </a:r>
                      <a:r>
                        <a:rPr sz="750" spc="0">
                          <a:solidFill>
                            <a:srgbClr val="332C2A"/>
                          </a:solidFill>
                          <a:latin typeface="游ゴシック" panose="020B0400000000000000" pitchFamily="50" charset="-128"/>
                          <a:ea typeface="游ゴシック" panose="020B0400000000000000" pitchFamily="50" charset="-128"/>
                          <a:cs typeface="HGPSoeiKakugothicUB"/>
                        </a:rPr>
                        <a:t>4 4- 1</a:t>
                      </a:r>
                      <a:endParaRPr sz="750" spc="0">
                        <a:latin typeface="游ゴシック" panose="020B0400000000000000" pitchFamily="50" charset="-128"/>
                        <a:ea typeface="游ゴシック" panose="020B0400000000000000" pitchFamily="50" charset="-128"/>
                        <a:cs typeface="HGPSoeiKakugothicUB"/>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088-</a:t>
                      </a:r>
                      <a:r>
                        <a:rPr sz="750" spc="0">
                          <a:solidFill>
                            <a:srgbClr val="332C2A"/>
                          </a:solidFill>
                          <a:latin typeface="游ゴシック" panose="020B0400000000000000" pitchFamily="50" charset="-128"/>
                          <a:ea typeface="游ゴシック" panose="020B0400000000000000" pitchFamily="50" charset="-128"/>
                          <a:cs typeface="Heisei Maru Gothic Std W4"/>
                        </a:rPr>
                        <a:t>6</a:t>
                      </a:r>
                      <a:r>
                        <a:rPr sz="750" b="0" spc="0">
                          <a:solidFill>
                            <a:srgbClr val="332C2A"/>
                          </a:solidFill>
                          <a:latin typeface="游ゴシック" panose="020B0400000000000000" pitchFamily="50" charset="-128"/>
                          <a:ea typeface="游ゴシック" panose="020B0400000000000000" pitchFamily="50" charset="-128"/>
                          <a:cs typeface="Adobe Clean Han"/>
                        </a:rPr>
                        <a:t>22-</a:t>
                      </a:r>
                      <a:r>
                        <a:rPr sz="750" spc="0">
                          <a:solidFill>
                            <a:srgbClr val="332C2A"/>
                          </a:solidFill>
                          <a:latin typeface="游ゴシック" panose="020B0400000000000000" pitchFamily="50" charset="-128"/>
                          <a:ea typeface="游ゴシック" panose="020B0400000000000000" pitchFamily="50" charset="-128"/>
                          <a:cs typeface="Heisei Maru Gothic Std W4"/>
                        </a:rPr>
                        <a:t>1865</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0"/>
                  </a:ext>
                </a:extLst>
              </a:tr>
              <a:tr h="162560">
                <a:tc>
                  <a:txBody>
                    <a:bodyPr/>
                    <a:lstStyle/>
                    <a:p>
                      <a:pPr marL="103505">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高知県会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7</a:t>
                      </a:r>
                      <a:r>
                        <a:rPr sz="750" b="0" spc="0">
                          <a:solidFill>
                            <a:srgbClr val="332C2A"/>
                          </a:solidFill>
                          <a:latin typeface="游ゴシック" panose="020B0400000000000000" pitchFamily="50" charset="-128"/>
                          <a:ea typeface="游ゴシック" panose="020B0400000000000000" pitchFamily="50" charset="-128"/>
                          <a:cs typeface="Adobe Clean Han"/>
                        </a:rPr>
                        <a:t>80-0928</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72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高知市越前町2-6-</a:t>
                      </a:r>
                      <a:r>
                        <a:rPr sz="750" b="0" spc="-25">
                          <a:solidFill>
                            <a:srgbClr val="332C2A"/>
                          </a:solidFill>
                          <a:latin typeface="游ゴシック" panose="020B0400000000000000" pitchFamily="50" charset="-128"/>
                          <a:ea typeface="游ゴシック" panose="020B0400000000000000" pitchFamily="50" charset="-128"/>
                          <a:cs typeface="Adobe Clean Han"/>
                        </a:rPr>
                        <a:t>2</a:t>
                      </a:r>
                      <a:r>
                        <a:rPr sz="750" spc="-25">
                          <a:solidFill>
                            <a:srgbClr val="332C2A"/>
                          </a:solidFill>
                          <a:latin typeface="游ゴシック" panose="020B0400000000000000" pitchFamily="50" charset="-128"/>
                          <a:ea typeface="游ゴシック" panose="020B0400000000000000" pitchFamily="50" charset="-128"/>
                          <a:cs typeface="HGPSoeiKakugothicUB"/>
                        </a:rPr>
                        <a:t>5</a:t>
                      </a:r>
                      <a:endParaRPr sz="750">
                        <a:latin typeface="游ゴシック" panose="020B0400000000000000" pitchFamily="50" charset="-128"/>
                        <a:ea typeface="游ゴシック" panose="020B0400000000000000" pitchFamily="50" charset="-128"/>
                        <a:cs typeface="HGPSoeiKakugothicUB"/>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088</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825</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3131</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1"/>
                  </a:ext>
                </a:extLst>
              </a:tr>
              <a:tr h="162560">
                <a:tc>
                  <a:txBody>
                    <a:bodyPr/>
                    <a:lstStyle/>
                    <a:p>
                      <a:pPr marL="103505">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愛媛県会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7</a:t>
                      </a:r>
                      <a:r>
                        <a:rPr sz="750" b="0" spc="0">
                          <a:solidFill>
                            <a:srgbClr val="332C2A"/>
                          </a:solidFill>
                          <a:latin typeface="游ゴシック" panose="020B0400000000000000" pitchFamily="50" charset="-128"/>
                          <a:ea typeface="游ゴシック" panose="020B0400000000000000" pitchFamily="50" charset="-128"/>
                          <a:cs typeface="Adobe Clean Han"/>
                        </a:rPr>
                        <a:t>90-0062</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72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松山市南江戸</a:t>
                      </a:r>
                      <a:r>
                        <a:rPr sz="750" spc="0">
                          <a:solidFill>
                            <a:srgbClr val="332C2A"/>
                          </a:solidFill>
                          <a:latin typeface="游ゴシック" panose="020B0400000000000000" pitchFamily="50" charset="-128"/>
                          <a:ea typeface="游ゴシック" panose="020B0400000000000000" pitchFamily="50" charset="-128"/>
                          <a:cs typeface="HGPSoeiKakugothicUB"/>
                        </a:rPr>
                        <a:t>1-4 -14</a:t>
                      </a:r>
                      <a:endParaRPr sz="750" spc="0">
                        <a:latin typeface="游ゴシック" panose="020B0400000000000000" pitchFamily="50" charset="-128"/>
                        <a:ea typeface="游ゴシック" panose="020B0400000000000000" pitchFamily="50" charset="-128"/>
                        <a:cs typeface="HGPSoeiKakugothicUB"/>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089-</a:t>
                      </a:r>
                      <a:r>
                        <a:rPr sz="750" spc="0">
                          <a:solidFill>
                            <a:srgbClr val="332C2A"/>
                          </a:solidFill>
                          <a:latin typeface="游ゴシック" panose="020B0400000000000000" pitchFamily="50" charset="-128"/>
                          <a:ea typeface="游ゴシック" panose="020B0400000000000000" pitchFamily="50" charset="-128"/>
                          <a:cs typeface="Heisei Maru Gothic Std W4"/>
                        </a:rPr>
                        <a:t>941</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8065</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2"/>
                  </a:ext>
                </a:extLst>
              </a:tr>
              <a:tr h="162560">
                <a:tc>
                  <a:txBody>
                    <a:bodyPr/>
                    <a:lstStyle/>
                    <a:p>
                      <a:pPr marL="103505">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福岡県会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8</a:t>
                      </a:r>
                      <a:r>
                        <a:rPr sz="750" spc="0">
                          <a:solidFill>
                            <a:srgbClr val="332C2A"/>
                          </a:solidFill>
                          <a:latin typeface="游ゴシック" panose="020B0400000000000000" pitchFamily="50" charset="-128"/>
                          <a:ea typeface="游ゴシック" panose="020B0400000000000000" pitchFamily="50" charset="-128"/>
                          <a:cs typeface="PMingLiU"/>
                        </a:rPr>
                        <a:t>1</a:t>
                      </a:r>
                      <a:r>
                        <a:rPr sz="750" b="0" spc="0">
                          <a:solidFill>
                            <a:srgbClr val="332C2A"/>
                          </a:solidFill>
                          <a:latin typeface="游ゴシック" panose="020B0400000000000000" pitchFamily="50" charset="-128"/>
                          <a:ea typeface="游ゴシック" panose="020B0400000000000000" pitchFamily="50" charset="-128"/>
                          <a:cs typeface="Adobe Clean Han"/>
                        </a:rPr>
                        <a:t>0-00</a:t>
                      </a:r>
                      <a:r>
                        <a:rPr sz="750" spc="0">
                          <a:solidFill>
                            <a:srgbClr val="332C2A"/>
                          </a:solidFill>
                          <a:latin typeface="游ゴシック" panose="020B0400000000000000" pitchFamily="50" charset="-128"/>
                          <a:ea typeface="游ゴシック" panose="020B0400000000000000" pitchFamily="50" charset="-128"/>
                          <a:cs typeface="PMingLiU"/>
                        </a:rPr>
                        <a:t>7</a:t>
                      </a:r>
                      <a:r>
                        <a:rPr sz="750" b="0" spc="0">
                          <a:solidFill>
                            <a:srgbClr val="332C2A"/>
                          </a:solidFill>
                          <a:latin typeface="游ゴシック" panose="020B0400000000000000" pitchFamily="50" charset="-128"/>
                          <a:ea typeface="游ゴシック" panose="020B0400000000000000" pitchFamily="50" charset="-128"/>
                          <a:cs typeface="Adobe Clean Han"/>
                        </a:rPr>
                        <a:t>3</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72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福岡市中央区舞鶴3-2-</a:t>
                      </a:r>
                      <a:r>
                        <a:rPr sz="750" b="0" spc="-25">
                          <a:solidFill>
                            <a:srgbClr val="332C2A"/>
                          </a:solidFill>
                          <a:latin typeface="游ゴシック" panose="020B0400000000000000" pitchFamily="50" charset="-128"/>
                          <a:ea typeface="游ゴシック" panose="020B0400000000000000" pitchFamily="50" charset="-128"/>
                          <a:cs typeface="Adobe Clean Han"/>
                        </a:rPr>
                        <a:t>23</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092-</a:t>
                      </a:r>
                      <a:r>
                        <a:rPr sz="750" spc="0">
                          <a:solidFill>
                            <a:srgbClr val="332C2A"/>
                          </a:solidFill>
                          <a:latin typeface="游ゴシック" panose="020B0400000000000000" pitchFamily="50" charset="-128"/>
                          <a:ea typeface="游ゴシック" panose="020B0400000000000000" pitchFamily="50" charset="-128"/>
                          <a:cs typeface="Heisei Maru Gothic Std W4"/>
                        </a:rPr>
                        <a:t>714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3721</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3"/>
                  </a:ext>
                </a:extLst>
              </a:tr>
              <a:tr h="162560">
                <a:tc>
                  <a:txBody>
                    <a:bodyPr/>
                    <a:lstStyle/>
                    <a:p>
                      <a:pPr marL="103505">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佐賀県会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8</a:t>
                      </a:r>
                      <a:r>
                        <a:rPr sz="750" spc="0">
                          <a:solidFill>
                            <a:srgbClr val="332C2A"/>
                          </a:solidFill>
                          <a:latin typeface="游ゴシック" panose="020B0400000000000000" pitchFamily="50" charset="-128"/>
                          <a:ea typeface="游ゴシック" panose="020B0400000000000000" pitchFamily="50" charset="-128"/>
                          <a:cs typeface="PMingLiU"/>
                        </a:rPr>
                        <a:t>4</a:t>
                      </a:r>
                      <a:r>
                        <a:rPr sz="750" b="0" spc="0">
                          <a:solidFill>
                            <a:srgbClr val="332C2A"/>
                          </a:solidFill>
                          <a:latin typeface="游ゴシック" panose="020B0400000000000000" pitchFamily="50" charset="-128"/>
                          <a:ea typeface="游ゴシック" panose="020B0400000000000000" pitchFamily="50" charset="-128"/>
                          <a:cs typeface="Adobe Clean Han"/>
                        </a:rPr>
                        <a:t>0-08</a:t>
                      </a:r>
                      <a:r>
                        <a:rPr sz="750" spc="0">
                          <a:solidFill>
                            <a:srgbClr val="332C2A"/>
                          </a:solidFill>
                          <a:latin typeface="游ゴシック" panose="020B0400000000000000" pitchFamily="50" charset="-128"/>
                          <a:ea typeface="游ゴシック" panose="020B0400000000000000" pitchFamily="50" charset="-128"/>
                          <a:cs typeface="PMingLiU"/>
                        </a:rPr>
                        <a:t>43</a:t>
                      </a:r>
                      <a:endParaRPr sz="750" spc="0">
                        <a:latin typeface="游ゴシック" panose="020B0400000000000000" pitchFamily="50" charset="-128"/>
                        <a:ea typeface="游ゴシック" panose="020B0400000000000000" pitchFamily="50" charset="-128"/>
                        <a:cs typeface="PMingLiU"/>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725">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佐賀市川原町2-</a:t>
                      </a:r>
                      <a:r>
                        <a:rPr sz="750" b="0" spc="-25">
                          <a:solidFill>
                            <a:srgbClr val="332C2A"/>
                          </a:solidFill>
                          <a:latin typeface="游ゴシック" panose="020B0400000000000000" pitchFamily="50" charset="-128"/>
                          <a:ea typeface="游ゴシック" panose="020B0400000000000000" pitchFamily="50" charset="-128"/>
                          <a:cs typeface="Adobe Clean Han"/>
                        </a:rPr>
                        <a:t>36</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09</a:t>
                      </a:r>
                      <a:r>
                        <a:rPr sz="750" spc="0">
                          <a:solidFill>
                            <a:srgbClr val="332C2A"/>
                          </a:solidFill>
                          <a:latin typeface="游ゴシック" panose="020B0400000000000000" pitchFamily="50" charset="-128"/>
                          <a:ea typeface="游ゴシック" panose="020B0400000000000000" pitchFamily="50" charset="-128"/>
                          <a:cs typeface="Heisei Maru Gothic Std W4"/>
                        </a:rPr>
                        <a:t>5</a:t>
                      </a:r>
                      <a:r>
                        <a:rPr sz="750" b="0" spc="0">
                          <a:solidFill>
                            <a:srgbClr val="332C2A"/>
                          </a:solidFill>
                          <a:latin typeface="游ゴシック" panose="020B0400000000000000" pitchFamily="50" charset="-128"/>
                          <a:ea typeface="游ゴシック" panose="020B0400000000000000" pitchFamily="50" charset="-128"/>
                          <a:cs typeface="Adobe Clean Han"/>
                        </a:rPr>
                        <a:t>2-29-0626</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4"/>
                  </a:ext>
                </a:extLst>
              </a:tr>
              <a:tr h="162560">
                <a:tc>
                  <a:txBody>
                    <a:bodyPr/>
                    <a:lstStyle/>
                    <a:p>
                      <a:pPr marL="103505">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長崎県会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8</a:t>
                      </a:r>
                      <a:r>
                        <a:rPr sz="750" spc="0">
                          <a:solidFill>
                            <a:srgbClr val="332C2A"/>
                          </a:solidFill>
                          <a:latin typeface="游ゴシック" panose="020B0400000000000000" pitchFamily="50" charset="-128"/>
                          <a:ea typeface="游ゴシック" panose="020B0400000000000000" pitchFamily="50" charset="-128"/>
                          <a:cs typeface="PMingLiU"/>
                        </a:rPr>
                        <a:t>5</a:t>
                      </a:r>
                      <a:r>
                        <a:rPr sz="750" b="0" spc="0">
                          <a:solidFill>
                            <a:srgbClr val="332C2A"/>
                          </a:solidFill>
                          <a:latin typeface="游ゴシック" panose="020B0400000000000000" pitchFamily="50" charset="-128"/>
                          <a:ea typeface="游ゴシック" panose="020B0400000000000000" pitchFamily="50" charset="-128"/>
                          <a:cs typeface="Adobe Clean Han"/>
                        </a:rPr>
                        <a:t>0-08</a:t>
                      </a:r>
                      <a:r>
                        <a:rPr sz="750" spc="0">
                          <a:solidFill>
                            <a:srgbClr val="332C2A"/>
                          </a:solidFill>
                          <a:latin typeface="游ゴシック" panose="020B0400000000000000" pitchFamily="50" charset="-128"/>
                          <a:ea typeface="游ゴシック" panose="020B0400000000000000" pitchFamily="50" charset="-128"/>
                          <a:cs typeface="PMingLiU"/>
                        </a:rPr>
                        <a:t>74</a:t>
                      </a:r>
                      <a:endParaRPr sz="750" spc="0">
                        <a:latin typeface="游ゴシック" panose="020B0400000000000000" pitchFamily="50" charset="-128"/>
                        <a:ea typeface="游ゴシック" panose="020B0400000000000000" pitchFamily="50" charset="-128"/>
                        <a:cs typeface="PMingLiU"/>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090">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長崎市魚の町3-33</a:t>
                      </a:r>
                      <a:r>
                        <a:rPr sz="750" b="0" spc="50">
                          <a:solidFill>
                            <a:srgbClr val="332C2A"/>
                          </a:solidFill>
                          <a:latin typeface="游ゴシック" panose="020B0400000000000000" pitchFamily="50" charset="-128"/>
                          <a:ea typeface="游ゴシック" panose="020B0400000000000000" pitchFamily="50" charset="-128"/>
                          <a:cs typeface="Adobe Clean Han"/>
                        </a:rPr>
                        <a:t>  長崎県建設総合会館本館</a:t>
                      </a:r>
                      <a:r>
                        <a:rPr sz="750" b="0" spc="-25">
                          <a:solidFill>
                            <a:srgbClr val="332C2A"/>
                          </a:solidFill>
                          <a:latin typeface="游ゴシック" panose="020B0400000000000000" pitchFamily="50" charset="-128"/>
                          <a:ea typeface="游ゴシック" panose="020B0400000000000000" pitchFamily="50" charset="-128"/>
                          <a:cs typeface="Adobe Clean Han"/>
                        </a:rPr>
                        <a:t>6F</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09</a:t>
                      </a:r>
                      <a:r>
                        <a:rPr sz="750" spc="0">
                          <a:solidFill>
                            <a:srgbClr val="332C2A"/>
                          </a:solidFill>
                          <a:latin typeface="游ゴシック" panose="020B0400000000000000" pitchFamily="50" charset="-128"/>
                          <a:ea typeface="游ゴシック" panose="020B0400000000000000" pitchFamily="50" charset="-128"/>
                          <a:cs typeface="Heisei Maru Gothic Std W4"/>
                        </a:rPr>
                        <a:t>5</a:t>
                      </a:r>
                      <a:r>
                        <a:rPr sz="750" b="0" spc="0">
                          <a:solidFill>
                            <a:srgbClr val="332C2A"/>
                          </a:solidFill>
                          <a:latin typeface="游ゴシック" panose="020B0400000000000000" pitchFamily="50" charset="-128"/>
                          <a:ea typeface="游ゴシック" panose="020B0400000000000000" pitchFamily="50" charset="-128"/>
                          <a:cs typeface="Adobe Clean Han"/>
                        </a:rPr>
                        <a:t>-823-</a:t>
                      </a:r>
                      <a:r>
                        <a:rPr sz="750" spc="0">
                          <a:solidFill>
                            <a:srgbClr val="332C2A"/>
                          </a:solidFill>
                          <a:latin typeface="游ゴシック" panose="020B0400000000000000" pitchFamily="50" charset="-128"/>
                          <a:ea typeface="游ゴシック" panose="020B0400000000000000" pitchFamily="50" charset="-128"/>
                          <a:cs typeface="Heisei Maru Gothic Std W4"/>
                        </a:rPr>
                        <a:t>4777</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5"/>
                  </a:ext>
                </a:extLst>
              </a:tr>
              <a:tr h="162560">
                <a:tc>
                  <a:txBody>
                    <a:bodyPr/>
                    <a:lstStyle/>
                    <a:p>
                      <a:pPr marL="103505">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大分県会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PMingLiU"/>
                        </a:rPr>
                        <a:t>87</a:t>
                      </a:r>
                      <a:r>
                        <a:rPr sz="750" b="0" spc="0">
                          <a:solidFill>
                            <a:srgbClr val="332C2A"/>
                          </a:solidFill>
                          <a:latin typeface="游ゴシック" panose="020B0400000000000000" pitchFamily="50" charset="-128"/>
                          <a:ea typeface="游ゴシック" panose="020B0400000000000000" pitchFamily="50" charset="-128"/>
                          <a:cs typeface="Adobe Clean Han"/>
                        </a:rPr>
                        <a:t>0-00</a:t>
                      </a:r>
                      <a:r>
                        <a:rPr sz="750" spc="0">
                          <a:solidFill>
                            <a:srgbClr val="332C2A"/>
                          </a:solidFill>
                          <a:latin typeface="游ゴシック" panose="020B0400000000000000" pitchFamily="50" charset="-128"/>
                          <a:ea typeface="游ゴシック" panose="020B0400000000000000" pitchFamily="50" charset="-128"/>
                          <a:cs typeface="PMingLiU"/>
                        </a:rPr>
                        <a:t>45</a:t>
                      </a:r>
                      <a:endParaRPr sz="750" spc="0">
                        <a:latin typeface="游ゴシック" panose="020B0400000000000000" pitchFamily="50" charset="-128"/>
                        <a:ea typeface="游ゴシック" panose="020B0400000000000000" pitchFamily="50" charset="-128"/>
                        <a:cs typeface="PMingLiU"/>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090">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大分市城崎町2-3-</a:t>
                      </a:r>
                      <a:r>
                        <a:rPr sz="750" b="0" spc="-25">
                          <a:solidFill>
                            <a:srgbClr val="332C2A"/>
                          </a:solidFill>
                          <a:latin typeface="游ゴシック" panose="020B0400000000000000" pitchFamily="50" charset="-128"/>
                          <a:ea typeface="游ゴシック" panose="020B0400000000000000" pitchFamily="50" charset="-128"/>
                          <a:cs typeface="Adobe Clean Han"/>
                        </a:rPr>
                        <a:t>10</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09</a:t>
                      </a:r>
                      <a:r>
                        <a:rPr sz="750" spc="0">
                          <a:solidFill>
                            <a:srgbClr val="332C2A"/>
                          </a:solidFill>
                          <a:latin typeface="游ゴシック" panose="020B0400000000000000" pitchFamily="50" charset="-128"/>
                          <a:ea typeface="游ゴシック" panose="020B0400000000000000" pitchFamily="50" charset="-128"/>
                          <a:cs typeface="Heisei Maru Gothic Std W4"/>
                        </a:rPr>
                        <a:t>7</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5</a:t>
                      </a:r>
                      <a:r>
                        <a:rPr sz="750" b="0" spc="0">
                          <a:solidFill>
                            <a:srgbClr val="332C2A"/>
                          </a:solidFill>
                          <a:latin typeface="游ゴシック" panose="020B0400000000000000" pitchFamily="50" charset="-128"/>
                          <a:ea typeface="游ゴシック" panose="020B0400000000000000" pitchFamily="50" charset="-128"/>
                          <a:cs typeface="Adobe Clean Han"/>
                        </a:rPr>
                        <a:t>32-</a:t>
                      </a:r>
                      <a:r>
                        <a:rPr sz="750" spc="0">
                          <a:solidFill>
                            <a:srgbClr val="332C2A"/>
                          </a:solidFill>
                          <a:latin typeface="游ゴシック" panose="020B0400000000000000" pitchFamily="50" charset="-128"/>
                          <a:ea typeface="游ゴシック" panose="020B0400000000000000" pitchFamily="50" charset="-128"/>
                          <a:cs typeface="Heisei Maru Gothic Std W4"/>
                        </a:rPr>
                        <a:t>7579</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6"/>
                  </a:ext>
                </a:extLst>
              </a:tr>
              <a:tr h="162560">
                <a:tc>
                  <a:txBody>
                    <a:bodyPr/>
                    <a:lstStyle/>
                    <a:p>
                      <a:pPr marL="103505">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熊本県会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862-09</a:t>
                      </a:r>
                      <a:r>
                        <a:rPr sz="750" spc="0">
                          <a:solidFill>
                            <a:srgbClr val="332C2A"/>
                          </a:solidFill>
                          <a:latin typeface="游ゴシック" panose="020B0400000000000000" pitchFamily="50" charset="-128"/>
                          <a:ea typeface="游ゴシック" panose="020B0400000000000000" pitchFamily="50" charset="-128"/>
                          <a:cs typeface="HGPGothicE"/>
                        </a:rPr>
                        <a:t>71</a:t>
                      </a:r>
                      <a:endParaRPr sz="750" spc="0">
                        <a:latin typeface="游ゴシック" panose="020B0400000000000000" pitchFamily="50" charset="-128"/>
                        <a:ea typeface="游ゴシック" panose="020B0400000000000000" pitchFamily="50" charset="-128"/>
                        <a:cs typeface="HGPGothicE"/>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090">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熊本市中央区大江4-4-</a:t>
                      </a:r>
                      <a:r>
                        <a:rPr sz="750" b="0" spc="-25">
                          <a:solidFill>
                            <a:srgbClr val="332C2A"/>
                          </a:solidFill>
                          <a:latin typeface="游ゴシック" panose="020B0400000000000000" pitchFamily="50" charset="-128"/>
                          <a:ea typeface="游ゴシック" panose="020B0400000000000000" pitchFamily="50" charset="-128"/>
                          <a:cs typeface="Adobe Clean Han"/>
                        </a:rPr>
                        <a:t>34</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096-</a:t>
                      </a:r>
                      <a:r>
                        <a:rPr sz="750" spc="0">
                          <a:solidFill>
                            <a:srgbClr val="332C2A"/>
                          </a:solidFill>
                          <a:latin typeface="游ゴシック" panose="020B0400000000000000" pitchFamily="50" charset="-128"/>
                          <a:ea typeface="游ゴシック" panose="020B0400000000000000" pitchFamily="50" charset="-128"/>
                          <a:cs typeface="Heisei Maru Gothic Std W4"/>
                        </a:rPr>
                        <a:t>364</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2889</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7"/>
                  </a:ext>
                </a:extLst>
              </a:tr>
              <a:tr h="162560">
                <a:tc>
                  <a:txBody>
                    <a:bodyPr/>
                    <a:lstStyle/>
                    <a:p>
                      <a:pPr marL="102870">
                        <a:lnSpc>
                          <a:spcPct val="100000"/>
                        </a:lnSpc>
                        <a:spcBef>
                          <a:spcPts val="175"/>
                        </a:spcBef>
                      </a:pPr>
                      <a:r>
                        <a:rPr sz="750" b="0" spc="-10">
                          <a:solidFill>
                            <a:srgbClr val="332C2A"/>
                          </a:solidFill>
                          <a:latin typeface="游ゴシック" panose="020B0400000000000000" pitchFamily="50" charset="-128"/>
                          <a:ea typeface="游ゴシック" panose="020B0400000000000000" pitchFamily="50" charset="-128"/>
                          <a:cs typeface="Adobe Clean Han"/>
                        </a:rPr>
                        <a:t>鹿児島県会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14"/>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892-0823</a:t>
                      </a:r>
                      <a:endParaRPr sz="750" spc="0">
                        <a:latin typeface="游ゴシック" panose="020B0400000000000000" pitchFamily="50" charset="-128"/>
                        <a:ea typeface="游ゴシック" panose="020B0400000000000000" pitchFamily="50" charset="-128"/>
                        <a:cs typeface="Heisei Maru Gothic Std W4"/>
                      </a:endParaRPr>
                    </a:p>
                  </a:txBody>
                  <a:tcPr marL="0" marR="0" marT="14604"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090">
                        <a:lnSpc>
                          <a:spcPct val="100000"/>
                        </a:lnSpc>
                        <a:spcBef>
                          <a:spcPts val="114"/>
                        </a:spcBef>
                      </a:pPr>
                      <a:r>
                        <a:rPr sz="750">
                          <a:solidFill>
                            <a:srgbClr val="332C2A"/>
                          </a:solidFill>
                          <a:latin typeface="游ゴシック" panose="020B0400000000000000" pitchFamily="50" charset="-128"/>
                          <a:ea typeface="游ゴシック" panose="020B0400000000000000" pitchFamily="50" charset="-128"/>
                          <a:cs typeface="Heisei Maru Gothic Std W4"/>
                        </a:rPr>
                        <a:t>鹿児島市住吉町13番1</a:t>
                      </a:r>
                      <a:r>
                        <a:rPr sz="750" spc="5">
                          <a:solidFill>
                            <a:srgbClr val="332C2A"/>
                          </a:solidFill>
                          <a:latin typeface="游ゴシック" panose="020B0400000000000000" pitchFamily="50" charset="-128"/>
                          <a:ea typeface="游ゴシック" panose="020B0400000000000000" pitchFamily="50" charset="-128"/>
                          <a:cs typeface="Heisei Maru Gothic Std W4"/>
                        </a:rPr>
                        <a:t>号 ハーバーフロントビル</a:t>
                      </a:r>
                      <a:r>
                        <a:rPr sz="750">
                          <a:solidFill>
                            <a:srgbClr val="332C2A"/>
                          </a:solidFill>
                          <a:latin typeface="游ゴシック" panose="020B0400000000000000" pitchFamily="50" charset="-128"/>
                          <a:ea typeface="游ゴシック" panose="020B0400000000000000" pitchFamily="50" charset="-128"/>
                          <a:cs typeface="Heisei Maru Gothic Std W4"/>
                        </a:rPr>
                        <a:t>4</a:t>
                      </a:r>
                      <a:r>
                        <a:rPr sz="750" spc="-50">
                          <a:solidFill>
                            <a:srgbClr val="332C2A"/>
                          </a:solidFill>
                          <a:latin typeface="游ゴシック" panose="020B0400000000000000" pitchFamily="50" charset="-128"/>
                          <a:ea typeface="游ゴシック" panose="020B0400000000000000" pitchFamily="50" charset="-128"/>
                          <a:cs typeface="Heisei Maru Gothic Std W4"/>
                        </a:rPr>
                        <a:t>階</a:t>
                      </a:r>
                      <a:endParaRPr sz="750">
                        <a:latin typeface="游ゴシック" panose="020B0400000000000000" pitchFamily="50" charset="-128"/>
                        <a:ea typeface="游ゴシック" panose="020B0400000000000000" pitchFamily="50" charset="-128"/>
                        <a:cs typeface="Heisei Maru Gothic Std W4"/>
                      </a:endParaRPr>
                    </a:p>
                  </a:txBody>
                  <a:tcPr marL="0" marR="0" marT="14604"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4604" algn="ctr">
                        <a:lnSpc>
                          <a:spcPct val="100000"/>
                        </a:lnSpc>
                        <a:spcBef>
                          <a:spcPts val="114"/>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099-248-8270</a:t>
                      </a:r>
                      <a:endParaRPr sz="750" spc="0">
                        <a:latin typeface="游ゴシック" panose="020B0400000000000000" pitchFamily="50" charset="-128"/>
                        <a:ea typeface="游ゴシック" panose="020B0400000000000000" pitchFamily="50" charset="-128"/>
                        <a:cs typeface="Heisei Maru Gothic Std W4"/>
                      </a:endParaRPr>
                    </a:p>
                  </a:txBody>
                  <a:tcPr marL="0" marR="0" marT="14604"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8"/>
                  </a:ext>
                </a:extLst>
              </a:tr>
              <a:tr h="162560">
                <a:tc>
                  <a:txBody>
                    <a:bodyPr/>
                    <a:lstStyle/>
                    <a:p>
                      <a:pPr marL="102870">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宮崎県会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1270"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880-0803</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5090">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宮崎市旭</a:t>
                      </a:r>
                      <a:r>
                        <a:rPr sz="750">
                          <a:solidFill>
                            <a:srgbClr val="332C2A"/>
                          </a:solidFill>
                          <a:latin typeface="游ゴシック" panose="020B0400000000000000" pitchFamily="50" charset="-128"/>
                          <a:ea typeface="游ゴシック" panose="020B0400000000000000" pitchFamily="50" charset="-128"/>
                          <a:cs typeface="HGPSoeiKakugothicUB"/>
                        </a:rPr>
                        <a:t>1</a:t>
                      </a:r>
                      <a:r>
                        <a:rPr sz="750" b="0">
                          <a:solidFill>
                            <a:srgbClr val="332C2A"/>
                          </a:solidFill>
                          <a:latin typeface="游ゴシック" panose="020B0400000000000000" pitchFamily="50" charset="-128"/>
                          <a:ea typeface="游ゴシック" panose="020B0400000000000000" pitchFamily="50" charset="-128"/>
                          <a:cs typeface="Adobe Clean Han"/>
                        </a:rPr>
                        <a:t>-8-39-</a:t>
                      </a:r>
                      <a:r>
                        <a:rPr sz="750" spc="-50">
                          <a:solidFill>
                            <a:srgbClr val="332C2A"/>
                          </a:solidFill>
                          <a:latin typeface="游ゴシック" panose="020B0400000000000000" pitchFamily="50" charset="-128"/>
                          <a:ea typeface="游ゴシック" panose="020B0400000000000000" pitchFamily="50" charset="-128"/>
                          <a:cs typeface="HGPSoeiKakugothicUB"/>
                        </a:rPr>
                        <a:t>1</a:t>
                      </a:r>
                      <a:endParaRPr sz="750">
                        <a:latin typeface="游ゴシック" panose="020B0400000000000000" pitchFamily="50" charset="-128"/>
                        <a:ea typeface="游ゴシック" panose="020B0400000000000000" pitchFamily="50" charset="-128"/>
                        <a:cs typeface="HGPSoeiKakugothicUB"/>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0985</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28</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8538</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9"/>
                  </a:ext>
                </a:extLst>
              </a:tr>
              <a:tr h="162560">
                <a:tc>
                  <a:txBody>
                    <a:bodyPr/>
                    <a:lstStyle/>
                    <a:p>
                      <a:pPr marL="102870">
                        <a:lnSpc>
                          <a:spcPct val="100000"/>
                        </a:lnSpc>
                        <a:spcBef>
                          <a:spcPts val="175"/>
                        </a:spcBef>
                      </a:pPr>
                      <a:r>
                        <a:rPr sz="750" b="0" spc="-15">
                          <a:solidFill>
                            <a:srgbClr val="332C2A"/>
                          </a:solidFill>
                          <a:latin typeface="游ゴシック" panose="020B0400000000000000" pitchFamily="50" charset="-128"/>
                          <a:ea typeface="游ゴシック" panose="020B0400000000000000" pitchFamily="50" charset="-128"/>
                          <a:cs typeface="Adobe Clean Han"/>
                        </a:rPr>
                        <a:t>沖縄県会</a:t>
                      </a:r>
                      <a:endParaRPr sz="750">
                        <a:latin typeface="游ゴシック" panose="020B0400000000000000" pitchFamily="50" charset="-128"/>
                        <a:ea typeface="游ゴシック" panose="020B0400000000000000" pitchFamily="50" charset="-128"/>
                        <a:cs typeface="Adobe Clean Han"/>
                      </a:endParaRPr>
                    </a:p>
                  </a:txBody>
                  <a:tcPr marL="0" marR="0" marT="22225" marB="0">
                    <a:lnL w="9525">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R="2540" algn="ctr">
                        <a:lnSpc>
                          <a:spcPct val="100000"/>
                        </a:lnSpc>
                        <a:spcBef>
                          <a:spcPts val="175"/>
                        </a:spcBef>
                      </a:pPr>
                      <a:r>
                        <a:rPr sz="750" b="0" spc="0">
                          <a:solidFill>
                            <a:srgbClr val="332C2A"/>
                          </a:solidFill>
                          <a:latin typeface="游ゴシック" panose="020B0400000000000000" pitchFamily="50" charset="-128"/>
                          <a:ea typeface="游ゴシック" panose="020B0400000000000000" pitchFamily="50" charset="-128"/>
                          <a:cs typeface="Adobe Clean Han"/>
                        </a:rPr>
                        <a:t>900-0006</a:t>
                      </a:r>
                      <a:endParaRPr sz="750" spc="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L="85090">
                        <a:lnSpc>
                          <a:spcPct val="100000"/>
                        </a:lnSpc>
                        <a:spcBef>
                          <a:spcPts val="175"/>
                        </a:spcBef>
                      </a:pPr>
                      <a:r>
                        <a:rPr sz="750" b="0">
                          <a:solidFill>
                            <a:srgbClr val="332C2A"/>
                          </a:solidFill>
                          <a:latin typeface="游ゴシック" panose="020B0400000000000000" pitchFamily="50" charset="-128"/>
                          <a:ea typeface="游ゴシック" panose="020B0400000000000000" pitchFamily="50" charset="-128"/>
                          <a:cs typeface="Adobe Clean Han"/>
                        </a:rPr>
                        <a:t>那覇市おもろまち</a:t>
                      </a:r>
                      <a:r>
                        <a:rPr sz="750" spc="-330">
                          <a:solidFill>
                            <a:srgbClr val="332C2A"/>
                          </a:solidFill>
                          <a:latin typeface="游ゴシック" panose="020B0400000000000000" pitchFamily="50" charset="-128"/>
                          <a:ea typeface="游ゴシック" panose="020B0400000000000000" pitchFamily="50" charset="-128"/>
                          <a:cs typeface="HGPSoeiKakugothicUB"/>
                        </a:rPr>
                        <a:t>4</a:t>
                      </a:r>
                      <a:r>
                        <a:rPr sz="750" spc="295">
                          <a:solidFill>
                            <a:srgbClr val="332C2A"/>
                          </a:solidFill>
                          <a:latin typeface="游ゴシック" panose="020B0400000000000000" pitchFamily="50" charset="-128"/>
                          <a:ea typeface="游ゴシック" panose="020B0400000000000000" pitchFamily="50" charset="-128"/>
                          <a:cs typeface="HGPSoeiKakugothicUB"/>
                        </a:rPr>
                        <a:t> </a:t>
                      </a:r>
                      <a:r>
                        <a:rPr sz="750" b="0" spc="-45">
                          <a:solidFill>
                            <a:srgbClr val="332C2A"/>
                          </a:solidFill>
                          <a:latin typeface="游ゴシック" panose="020B0400000000000000" pitchFamily="50" charset="-128"/>
                          <a:ea typeface="游ゴシック" panose="020B0400000000000000" pitchFamily="50" charset="-128"/>
                          <a:cs typeface="Adobe Clean Han"/>
                        </a:rPr>
                        <a:t>-</a:t>
                      </a:r>
                      <a:r>
                        <a:rPr sz="750">
                          <a:solidFill>
                            <a:srgbClr val="332C2A"/>
                          </a:solidFill>
                          <a:latin typeface="游ゴシック" panose="020B0400000000000000" pitchFamily="50" charset="-128"/>
                          <a:ea typeface="游ゴシック" panose="020B0400000000000000" pitchFamily="50" charset="-128"/>
                          <a:cs typeface="HGPSoeiKakugothicUB"/>
                        </a:rPr>
                        <a:t>1</a:t>
                      </a:r>
                      <a:r>
                        <a:rPr sz="750" b="0">
                          <a:solidFill>
                            <a:srgbClr val="332C2A"/>
                          </a:solidFill>
                          <a:latin typeface="游ゴシック" panose="020B0400000000000000" pitchFamily="50" charset="-128"/>
                          <a:ea typeface="游ゴシック" panose="020B0400000000000000" pitchFamily="50" charset="-128"/>
                          <a:cs typeface="Adobe Clean Han"/>
                        </a:rPr>
                        <a:t>6-</a:t>
                      </a:r>
                      <a:r>
                        <a:rPr sz="750" b="0" spc="-25">
                          <a:solidFill>
                            <a:srgbClr val="332C2A"/>
                          </a:solidFill>
                          <a:latin typeface="游ゴシック" panose="020B0400000000000000" pitchFamily="50" charset="-128"/>
                          <a:ea typeface="游ゴシック" panose="020B0400000000000000" pitchFamily="50" charset="-128"/>
                          <a:cs typeface="Adobe Clean Han"/>
                        </a:rPr>
                        <a:t>33</a:t>
                      </a:r>
                      <a:endParaRPr sz="750">
                        <a:latin typeface="游ゴシック" panose="020B0400000000000000" pitchFamily="50" charset="-128"/>
                        <a:ea typeface="游ゴシック" panose="020B0400000000000000" pitchFamily="50" charset="-128"/>
                        <a:cs typeface="Adobe Clean Han"/>
                      </a:endParaRPr>
                    </a:p>
                  </a:txBody>
                  <a:tcPr marL="0" marR="0" marT="22225"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L="2540" algn="ctr">
                        <a:lnSpc>
                          <a:spcPct val="100000"/>
                        </a:lnSpc>
                        <a:spcBef>
                          <a:spcPts val="17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098</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867</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sz="750" spc="0">
                          <a:solidFill>
                            <a:srgbClr val="332C2A"/>
                          </a:solidFill>
                          <a:latin typeface="游ゴシック" panose="020B0400000000000000" pitchFamily="50" charset="-128"/>
                          <a:ea typeface="游ゴシック" panose="020B0400000000000000" pitchFamily="50" charset="-128"/>
                          <a:cs typeface="Heisei Maru Gothic Std W4"/>
                        </a:rPr>
                        <a:t>3526</a:t>
                      </a:r>
                      <a:endParaRPr sz="750" spc="0">
                        <a:latin typeface="游ゴシック" panose="020B0400000000000000" pitchFamily="50" charset="-128"/>
                        <a:ea typeface="游ゴシック" panose="020B0400000000000000" pitchFamily="50" charset="-128"/>
                        <a:cs typeface="Heisei Maru Gothic Std W4"/>
                      </a:endParaRPr>
                    </a:p>
                  </a:txBody>
                  <a:tcPr marL="0" marR="0" marT="22225" marB="0">
                    <a:lnL w="6350">
                      <a:solidFill>
                        <a:srgbClr val="332C2A"/>
                      </a:solidFill>
                      <a:prstDash val="solid"/>
                    </a:lnL>
                    <a:lnR w="9525">
                      <a:solidFill>
                        <a:srgbClr val="332C2A"/>
                      </a:solidFill>
                      <a:prstDash val="solid"/>
                    </a:lnR>
                    <a:lnT w="6350">
                      <a:solidFill>
                        <a:srgbClr val="332C2A"/>
                      </a:solidFill>
                      <a:prstDash val="solid"/>
                    </a:lnT>
                    <a:lnB w="9525">
                      <a:solidFill>
                        <a:srgbClr val="332C2A"/>
                      </a:solidFill>
                      <a:prstDash val="solid"/>
                    </a:lnB>
                  </a:tcPr>
                </a:tc>
                <a:extLst>
                  <a:ext uri="{0D108BD9-81ED-4DB2-BD59-A6C34878D82A}">
                    <a16:rowId xmlns:a16="http://schemas.microsoft.com/office/drawing/2014/main" val="10050"/>
                  </a:ext>
                </a:extLst>
              </a:tr>
            </a:tbl>
          </a:graphicData>
        </a:graphic>
      </p:graphicFrame>
      <p:grpSp>
        <p:nvGrpSpPr>
          <p:cNvPr id="15" name="object 6"/>
          <p:cNvGrpSpPr/>
          <p:nvPr/>
        </p:nvGrpSpPr>
        <p:grpSpPr>
          <a:xfrm>
            <a:off x="3415956" y="10148442"/>
            <a:ext cx="703580" cy="91440"/>
            <a:chOff x="3415956" y="10148442"/>
            <a:chExt cx="703580" cy="91440"/>
          </a:xfrm>
        </p:grpSpPr>
        <p:sp>
          <p:nvSpPr>
            <p:cNvPr id="16" name="object 7"/>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7" name="object 8"/>
            <p:cNvPicPr/>
            <p:nvPr/>
          </p:nvPicPr>
          <p:blipFill>
            <a:blip r:embed="rId5" cstate="print"/>
            <a:stretch>
              <a:fillRect/>
            </a:stretch>
          </p:blipFill>
          <p:spPr>
            <a:xfrm>
              <a:off x="3673220" y="10148442"/>
              <a:ext cx="100469" cy="91325"/>
            </a:xfrm>
            <a:prstGeom prst="rect">
              <a:avLst/>
            </a:prstGeom>
          </p:spPr>
        </p:pic>
        <p:sp>
          <p:nvSpPr>
            <p:cNvPr id="18" name="object 9"/>
            <p:cNvSpPr/>
            <p:nvPr/>
          </p:nvSpPr>
          <p:spPr>
            <a:xfrm>
              <a:off x="3804145" y="10148442"/>
              <a:ext cx="315595" cy="91440"/>
            </a:xfrm>
            <a:custGeom>
              <a:avLst/>
              <a:gdLst/>
              <a:ahLst/>
              <a:cxnLst/>
              <a:rect l="l" t="t" r="r" b="b"/>
              <a:pathLst>
                <a:path w="315595" h="91440">
                  <a:moveTo>
                    <a:pt x="57848" y="63893"/>
                  </a:moveTo>
                  <a:lnTo>
                    <a:pt x="47180" y="44018"/>
                  </a:lnTo>
                  <a:lnTo>
                    <a:pt x="47180" y="51739"/>
                  </a:lnTo>
                  <a:lnTo>
                    <a:pt x="47180" y="63893"/>
                  </a:lnTo>
                  <a:lnTo>
                    <a:pt x="44742" y="73837"/>
                  </a:lnTo>
                  <a:lnTo>
                    <a:pt x="39179" y="79336"/>
                  </a:lnTo>
                  <a:lnTo>
                    <a:pt x="33045" y="81699"/>
                  </a:lnTo>
                  <a:lnTo>
                    <a:pt x="28917" y="82194"/>
                  </a:lnTo>
                  <a:lnTo>
                    <a:pt x="24752" y="81699"/>
                  </a:lnTo>
                  <a:lnTo>
                    <a:pt x="18605" y="79336"/>
                  </a:lnTo>
                  <a:lnTo>
                    <a:pt x="13042" y="73837"/>
                  </a:lnTo>
                  <a:lnTo>
                    <a:pt x="10617" y="63893"/>
                  </a:lnTo>
                  <a:lnTo>
                    <a:pt x="10617" y="51739"/>
                  </a:lnTo>
                  <a:lnTo>
                    <a:pt x="21285" y="47180"/>
                  </a:lnTo>
                  <a:lnTo>
                    <a:pt x="36512" y="47180"/>
                  </a:lnTo>
                  <a:lnTo>
                    <a:pt x="47180" y="51739"/>
                  </a:lnTo>
                  <a:lnTo>
                    <a:pt x="47180" y="44018"/>
                  </a:lnTo>
                  <a:lnTo>
                    <a:pt x="42621" y="41071"/>
                  </a:lnTo>
                  <a:lnTo>
                    <a:pt x="50203" y="38049"/>
                  </a:lnTo>
                  <a:lnTo>
                    <a:pt x="54775" y="33489"/>
                  </a:lnTo>
                  <a:lnTo>
                    <a:pt x="54775" y="24358"/>
                  </a:lnTo>
                  <a:lnTo>
                    <a:pt x="52654" y="14135"/>
                  </a:lnTo>
                  <a:lnTo>
                    <a:pt x="48945" y="9131"/>
                  </a:lnTo>
                  <a:lnTo>
                    <a:pt x="46977" y="6477"/>
                  </a:lnTo>
                  <a:lnTo>
                    <a:pt x="44157" y="4838"/>
                  </a:lnTo>
                  <a:lnTo>
                    <a:pt x="44157" y="13690"/>
                  </a:lnTo>
                  <a:lnTo>
                    <a:pt x="44157" y="33489"/>
                  </a:lnTo>
                  <a:lnTo>
                    <a:pt x="38049" y="38049"/>
                  </a:lnTo>
                  <a:lnTo>
                    <a:pt x="19799" y="38049"/>
                  </a:lnTo>
                  <a:lnTo>
                    <a:pt x="13690" y="31940"/>
                  </a:lnTo>
                  <a:lnTo>
                    <a:pt x="13690" y="13690"/>
                  </a:lnTo>
                  <a:lnTo>
                    <a:pt x="21285" y="9131"/>
                  </a:lnTo>
                  <a:lnTo>
                    <a:pt x="38049" y="9131"/>
                  </a:lnTo>
                  <a:lnTo>
                    <a:pt x="44157" y="13690"/>
                  </a:lnTo>
                  <a:lnTo>
                    <a:pt x="44157" y="4838"/>
                  </a:lnTo>
                  <a:lnTo>
                    <a:pt x="38735" y="1676"/>
                  </a:lnTo>
                  <a:lnTo>
                    <a:pt x="28917" y="0"/>
                  </a:lnTo>
                  <a:lnTo>
                    <a:pt x="19088" y="1676"/>
                  </a:lnTo>
                  <a:lnTo>
                    <a:pt x="10833" y="6477"/>
                  </a:lnTo>
                  <a:lnTo>
                    <a:pt x="5130" y="14135"/>
                  </a:lnTo>
                  <a:lnTo>
                    <a:pt x="3022" y="24358"/>
                  </a:lnTo>
                  <a:lnTo>
                    <a:pt x="3022" y="31940"/>
                  </a:lnTo>
                  <a:lnTo>
                    <a:pt x="7594" y="38049"/>
                  </a:lnTo>
                  <a:lnTo>
                    <a:pt x="15227" y="41071"/>
                  </a:lnTo>
                  <a:lnTo>
                    <a:pt x="10274" y="43992"/>
                  </a:lnTo>
                  <a:lnTo>
                    <a:pt x="5321" y="48488"/>
                  </a:lnTo>
                  <a:lnTo>
                    <a:pt x="1511" y="54978"/>
                  </a:lnTo>
                  <a:lnTo>
                    <a:pt x="0" y="63893"/>
                  </a:lnTo>
                  <a:lnTo>
                    <a:pt x="2159" y="75260"/>
                  </a:lnTo>
                  <a:lnTo>
                    <a:pt x="8166" y="83896"/>
                  </a:lnTo>
                  <a:lnTo>
                    <a:pt x="17322" y="89408"/>
                  </a:lnTo>
                  <a:lnTo>
                    <a:pt x="28917" y="91325"/>
                  </a:lnTo>
                  <a:lnTo>
                    <a:pt x="40487" y="89408"/>
                  </a:lnTo>
                  <a:lnTo>
                    <a:pt x="49644" y="83896"/>
                  </a:lnTo>
                  <a:lnTo>
                    <a:pt x="50838" y="82194"/>
                  </a:lnTo>
                  <a:lnTo>
                    <a:pt x="55676" y="75260"/>
                  </a:lnTo>
                  <a:lnTo>
                    <a:pt x="57848" y="63893"/>
                  </a:lnTo>
                  <a:close/>
                </a:path>
                <a:path w="315595" h="91440">
                  <a:moveTo>
                    <a:pt x="315074" y="44094"/>
                  </a:moveTo>
                  <a:lnTo>
                    <a:pt x="97434" y="44094"/>
                  </a:lnTo>
                  <a:lnTo>
                    <a:pt x="97434" y="50190"/>
                  </a:lnTo>
                  <a:lnTo>
                    <a:pt x="315074" y="50190"/>
                  </a:lnTo>
                  <a:lnTo>
                    <a:pt x="315074" y="44094"/>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2333625" y="1083373"/>
            <a:ext cx="2867025" cy="172085"/>
            <a:chOff x="2333625" y="1083373"/>
            <a:chExt cx="2867025" cy="172085"/>
          </a:xfrm>
        </p:grpSpPr>
        <p:pic>
          <p:nvPicPr>
            <p:cNvPr id="3" name="object 3"/>
            <p:cNvPicPr/>
            <p:nvPr/>
          </p:nvPicPr>
          <p:blipFill>
            <a:blip r:embed="rId2" cstate="print"/>
            <a:stretch>
              <a:fillRect/>
            </a:stretch>
          </p:blipFill>
          <p:spPr>
            <a:xfrm>
              <a:off x="2333625" y="1083373"/>
              <a:ext cx="2507157" cy="171996"/>
            </a:xfrm>
            <a:prstGeom prst="rect">
              <a:avLst/>
            </a:prstGeom>
          </p:spPr>
        </p:pic>
        <p:sp>
          <p:nvSpPr>
            <p:cNvPr id="4" name="object 4"/>
            <p:cNvSpPr/>
            <p:nvPr/>
          </p:nvSpPr>
          <p:spPr>
            <a:xfrm>
              <a:off x="4851450" y="1084858"/>
              <a:ext cx="348615" cy="170815"/>
            </a:xfrm>
            <a:custGeom>
              <a:avLst/>
              <a:gdLst/>
              <a:ahLst/>
              <a:cxnLst/>
              <a:rect l="l" t="t" r="r" b="b"/>
              <a:pathLst>
                <a:path w="348614" h="170815">
                  <a:moveTo>
                    <a:pt x="167436" y="73075"/>
                  </a:moveTo>
                  <a:lnTo>
                    <a:pt x="161378" y="71589"/>
                  </a:lnTo>
                  <a:lnTo>
                    <a:pt x="6096" y="71589"/>
                  </a:lnTo>
                  <a:lnTo>
                    <a:pt x="0" y="73075"/>
                  </a:lnTo>
                  <a:lnTo>
                    <a:pt x="0" y="94399"/>
                  </a:lnTo>
                  <a:lnTo>
                    <a:pt x="7594" y="95948"/>
                  </a:lnTo>
                  <a:lnTo>
                    <a:pt x="162864" y="95948"/>
                  </a:lnTo>
                  <a:lnTo>
                    <a:pt x="167436" y="92862"/>
                  </a:lnTo>
                  <a:lnTo>
                    <a:pt x="167436" y="73075"/>
                  </a:lnTo>
                  <a:close/>
                </a:path>
                <a:path w="348614" h="170815">
                  <a:moveTo>
                    <a:pt x="348602" y="133997"/>
                  </a:moveTo>
                  <a:lnTo>
                    <a:pt x="344043" y="130911"/>
                  </a:lnTo>
                  <a:lnTo>
                    <a:pt x="328841" y="130911"/>
                  </a:lnTo>
                  <a:lnTo>
                    <a:pt x="329819" y="129959"/>
                  </a:lnTo>
                  <a:lnTo>
                    <a:pt x="331190" y="123329"/>
                  </a:lnTo>
                  <a:lnTo>
                    <a:pt x="331838" y="120256"/>
                  </a:lnTo>
                  <a:lnTo>
                    <a:pt x="331838" y="118757"/>
                  </a:lnTo>
                  <a:lnTo>
                    <a:pt x="331838" y="73075"/>
                  </a:lnTo>
                  <a:lnTo>
                    <a:pt x="328803" y="73075"/>
                  </a:lnTo>
                  <a:lnTo>
                    <a:pt x="328803" y="130962"/>
                  </a:lnTo>
                  <a:lnTo>
                    <a:pt x="327329" y="136766"/>
                  </a:lnTo>
                  <a:lnTo>
                    <a:pt x="325780" y="143116"/>
                  </a:lnTo>
                  <a:lnTo>
                    <a:pt x="324332" y="148805"/>
                  </a:lnTo>
                  <a:lnTo>
                    <a:pt x="324243" y="150710"/>
                  </a:lnTo>
                  <a:lnTo>
                    <a:pt x="293789" y="150710"/>
                  </a:lnTo>
                  <a:lnTo>
                    <a:pt x="293789" y="137020"/>
                  </a:lnTo>
                  <a:lnTo>
                    <a:pt x="312039" y="137020"/>
                  </a:lnTo>
                  <a:lnTo>
                    <a:pt x="318350" y="136766"/>
                  </a:lnTo>
                  <a:lnTo>
                    <a:pt x="324802" y="134924"/>
                  </a:lnTo>
                  <a:lnTo>
                    <a:pt x="328803" y="130962"/>
                  </a:lnTo>
                  <a:lnTo>
                    <a:pt x="328803" y="73075"/>
                  </a:lnTo>
                  <a:lnTo>
                    <a:pt x="309016" y="73075"/>
                  </a:lnTo>
                  <a:lnTo>
                    <a:pt x="309016" y="85280"/>
                  </a:lnTo>
                  <a:lnTo>
                    <a:pt x="309016" y="91325"/>
                  </a:lnTo>
                  <a:lnTo>
                    <a:pt x="309016" y="101993"/>
                  </a:lnTo>
                  <a:lnTo>
                    <a:pt x="309016" y="106553"/>
                  </a:lnTo>
                  <a:lnTo>
                    <a:pt x="309016" y="118757"/>
                  </a:lnTo>
                  <a:lnTo>
                    <a:pt x="309016" y="123329"/>
                  </a:lnTo>
                  <a:lnTo>
                    <a:pt x="219227" y="123329"/>
                  </a:lnTo>
                  <a:lnTo>
                    <a:pt x="219227" y="118757"/>
                  </a:lnTo>
                  <a:lnTo>
                    <a:pt x="309016" y="118757"/>
                  </a:lnTo>
                  <a:lnTo>
                    <a:pt x="309016" y="106553"/>
                  </a:lnTo>
                  <a:lnTo>
                    <a:pt x="219227" y="106553"/>
                  </a:lnTo>
                  <a:lnTo>
                    <a:pt x="219227" y="101993"/>
                  </a:lnTo>
                  <a:lnTo>
                    <a:pt x="309016" y="101993"/>
                  </a:lnTo>
                  <a:lnTo>
                    <a:pt x="309016" y="91325"/>
                  </a:lnTo>
                  <a:lnTo>
                    <a:pt x="219227" y="91325"/>
                  </a:lnTo>
                  <a:lnTo>
                    <a:pt x="219227" y="85280"/>
                  </a:lnTo>
                  <a:lnTo>
                    <a:pt x="309016" y="85280"/>
                  </a:lnTo>
                  <a:lnTo>
                    <a:pt x="309016" y="73075"/>
                  </a:lnTo>
                  <a:lnTo>
                    <a:pt x="196354" y="73075"/>
                  </a:lnTo>
                  <a:lnTo>
                    <a:pt x="196354" y="120256"/>
                  </a:lnTo>
                  <a:lnTo>
                    <a:pt x="198158" y="129959"/>
                  </a:lnTo>
                  <a:lnTo>
                    <a:pt x="202819" y="134924"/>
                  </a:lnTo>
                  <a:lnTo>
                    <a:pt x="209194" y="136766"/>
                  </a:lnTo>
                  <a:lnTo>
                    <a:pt x="216141" y="137020"/>
                  </a:lnTo>
                  <a:lnTo>
                    <a:pt x="226809" y="137020"/>
                  </a:lnTo>
                  <a:lnTo>
                    <a:pt x="220446" y="143243"/>
                  </a:lnTo>
                  <a:lnTo>
                    <a:pt x="212356" y="146735"/>
                  </a:lnTo>
                  <a:lnTo>
                    <a:pt x="201980" y="148805"/>
                  </a:lnTo>
                  <a:lnTo>
                    <a:pt x="188760" y="150710"/>
                  </a:lnTo>
                  <a:lnTo>
                    <a:pt x="185737" y="150710"/>
                  </a:lnTo>
                  <a:lnTo>
                    <a:pt x="179628" y="152247"/>
                  </a:lnTo>
                  <a:lnTo>
                    <a:pt x="179628" y="170510"/>
                  </a:lnTo>
                  <a:lnTo>
                    <a:pt x="191782" y="170510"/>
                  </a:lnTo>
                  <a:lnTo>
                    <a:pt x="229844" y="161378"/>
                  </a:lnTo>
                  <a:lnTo>
                    <a:pt x="252704" y="137020"/>
                  </a:lnTo>
                  <a:lnTo>
                    <a:pt x="270967" y="137020"/>
                  </a:lnTo>
                  <a:lnTo>
                    <a:pt x="270967" y="158356"/>
                  </a:lnTo>
                  <a:lnTo>
                    <a:pt x="272503" y="165938"/>
                  </a:lnTo>
                  <a:lnTo>
                    <a:pt x="283121" y="167474"/>
                  </a:lnTo>
                  <a:lnTo>
                    <a:pt x="337934" y="167474"/>
                  </a:lnTo>
                  <a:lnTo>
                    <a:pt x="340969" y="164401"/>
                  </a:lnTo>
                  <a:lnTo>
                    <a:pt x="347065" y="159842"/>
                  </a:lnTo>
                  <a:lnTo>
                    <a:pt x="347827" y="150710"/>
                  </a:lnTo>
                  <a:lnTo>
                    <a:pt x="348602" y="141579"/>
                  </a:lnTo>
                  <a:lnTo>
                    <a:pt x="348602" y="133997"/>
                  </a:lnTo>
                  <a:close/>
                </a:path>
                <a:path w="348614" h="170815">
                  <a:moveTo>
                    <a:pt x="348602" y="12204"/>
                  </a:moveTo>
                  <a:lnTo>
                    <a:pt x="304457" y="12204"/>
                  </a:lnTo>
                  <a:lnTo>
                    <a:pt x="304457" y="0"/>
                  </a:lnTo>
                  <a:lnTo>
                    <a:pt x="286194" y="0"/>
                  </a:lnTo>
                  <a:lnTo>
                    <a:pt x="284657" y="4559"/>
                  </a:lnTo>
                  <a:lnTo>
                    <a:pt x="280098" y="12204"/>
                  </a:lnTo>
                  <a:lnTo>
                    <a:pt x="273989" y="21336"/>
                  </a:lnTo>
                  <a:lnTo>
                    <a:pt x="270967" y="24358"/>
                  </a:lnTo>
                  <a:lnTo>
                    <a:pt x="263321" y="35026"/>
                  </a:lnTo>
                  <a:lnTo>
                    <a:pt x="261835" y="35026"/>
                  </a:lnTo>
                  <a:lnTo>
                    <a:pt x="261835" y="33489"/>
                  </a:lnTo>
                  <a:lnTo>
                    <a:pt x="261835" y="24358"/>
                  </a:lnTo>
                  <a:lnTo>
                    <a:pt x="243586" y="24358"/>
                  </a:lnTo>
                  <a:lnTo>
                    <a:pt x="243586" y="33489"/>
                  </a:lnTo>
                  <a:lnTo>
                    <a:pt x="243586" y="39585"/>
                  </a:lnTo>
                  <a:lnTo>
                    <a:pt x="222250" y="39585"/>
                  </a:lnTo>
                  <a:lnTo>
                    <a:pt x="222250" y="48717"/>
                  </a:lnTo>
                  <a:lnTo>
                    <a:pt x="222250" y="54813"/>
                  </a:lnTo>
                  <a:lnTo>
                    <a:pt x="203987" y="54813"/>
                  </a:lnTo>
                  <a:lnTo>
                    <a:pt x="203987" y="48717"/>
                  </a:lnTo>
                  <a:lnTo>
                    <a:pt x="222250" y="48717"/>
                  </a:lnTo>
                  <a:lnTo>
                    <a:pt x="222250" y="39585"/>
                  </a:lnTo>
                  <a:lnTo>
                    <a:pt x="203987" y="39585"/>
                  </a:lnTo>
                  <a:lnTo>
                    <a:pt x="203987" y="33489"/>
                  </a:lnTo>
                  <a:lnTo>
                    <a:pt x="243586" y="33489"/>
                  </a:lnTo>
                  <a:lnTo>
                    <a:pt x="243586" y="24358"/>
                  </a:lnTo>
                  <a:lnTo>
                    <a:pt x="242036" y="24358"/>
                  </a:lnTo>
                  <a:lnTo>
                    <a:pt x="242036" y="18300"/>
                  </a:lnTo>
                  <a:lnTo>
                    <a:pt x="261835" y="18300"/>
                  </a:lnTo>
                  <a:lnTo>
                    <a:pt x="266395" y="16764"/>
                  </a:lnTo>
                  <a:lnTo>
                    <a:pt x="266395" y="4559"/>
                  </a:lnTo>
                  <a:lnTo>
                    <a:pt x="222250" y="4559"/>
                  </a:lnTo>
                  <a:lnTo>
                    <a:pt x="222250" y="18300"/>
                  </a:lnTo>
                  <a:lnTo>
                    <a:pt x="222250" y="24358"/>
                  </a:lnTo>
                  <a:lnTo>
                    <a:pt x="203987" y="24358"/>
                  </a:lnTo>
                  <a:lnTo>
                    <a:pt x="203987" y="19786"/>
                  </a:lnTo>
                  <a:lnTo>
                    <a:pt x="205486" y="18300"/>
                  </a:lnTo>
                  <a:lnTo>
                    <a:pt x="222250" y="18300"/>
                  </a:lnTo>
                  <a:lnTo>
                    <a:pt x="222250" y="4559"/>
                  </a:lnTo>
                  <a:lnTo>
                    <a:pt x="202450" y="4559"/>
                  </a:lnTo>
                  <a:lnTo>
                    <a:pt x="193167" y="5283"/>
                  </a:lnTo>
                  <a:lnTo>
                    <a:pt x="187604" y="8001"/>
                  </a:lnTo>
                  <a:lnTo>
                    <a:pt x="184899" y="13589"/>
                  </a:lnTo>
                  <a:lnTo>
                    <a:pt x="184315" y="21336"/>
                  </a:lnTo>
                  <a:lnTo>
                    <a:pt x="184200" y="50253"/>
                  </a:lnTo>
                  <a:lnTo>
                    <a:pt x="184899" y="59537"/>
                  </a:lnTo>
                  <a:lnTo>
                    <a:pt x="187604" y="65100"/>
                  </a:lnTo>
                  <a:lnTo>
                    <a:pt x="193167" y="67805"/>
                  </a:lnTo>
                  <a:lnTo>
                    <a:pt x="202450" y="68503"/>
                  </a:lnTo>
                  <a:lnTo>
                    <a:pt x="264858" y="68503"/>
                  </a:lnTo>
                  <a:lnTo>
                    <a:pt x="266395" y="66967"/>
                  </a:lnTo>
                  <a:lnTo>
                    <a:pt x="266395" y="54813"/>
                  </a:lnTo>
                  <a:lnTo>
                    <a:pt x="242036" y="54813"/>
                  </a:lnTo>
                  <a:lnTo>
                    <a:pt x="242036" y="48717"/>
                  </a:lnTo>
                  <a:lnTo>
                    <a:pt x="260299" y="48717"/>
                  </a:lnTo>
                  <a:lnTo>
                    <a:pt x="261835" y="41122"/>
                  </a:lnTo>
                  <a:lnTo>
                    <a:pt x="261835" y="45694"/>
                  </a:lnTo>
                  <a:lnTo>
                    <a:pt x="266395" y="50253"/>
                  </a:lnTo>
                  <a:lnTo>
                    <a:pt x="270967" y="50253"/>
                  </a:lnTo>
                  <a:lnTo>
                    <a:pt x="275526" y="48882"/>
                  </a:lnTo>
                  <a:lnTo>
                    <a:pt x="275526" y="65481"/>
                  </a:lnTo>
                  <a:lnTo>
                    <a:pt x="344043" y="65481"/>
                  </a:lnTo>
                  <a:lnTo>
                    <a:pt x="344043" y="47231"/>
                  </a:lnTo>
                  <a:lnTo>
                    <a:pt x="278472" y="47231"/>
                  </a:lnTo>
                  <a:lnTo>
                    <a:pt x="282740" y="43980"/>
                  </a:lnTo>
                  <a:lnTo>
                    <a:pt x="285292" y="41122"/>
                  </a:lnTo>
                  <a:lnTo>
                    <a:pt x="286677" y="39585"/>
                  </a:lnTo>
                  <a:lnTo>
                    <a:pt x="288061" y="38049"/>
                  </a:lnTo>
                  <a:lnTo>
                    <a:pt x="292252" y="31991"/>
                  </a:lnTo>
                  <a:lnTo>
                    <a:pt x="348602" y="31991"/>
                  </a:lnTo>
                  <a:lnTo>
                    <a:pt x="348602" y="12204"/>
                  </a:lnTo>
                  <a:close/>
                </a:path>
              </a:pathLst>
            </a:custGeom>
            <a:solidFill>
              <a:srgbClr val="4D4D4F"/>
            </a:solidFill>
          </p:spPr>
          <p:txBody>
            <a:bodyPr wrap="square" lIns="0" tIns="0" rIns="0" bIns="0" rtlCol="0"/>
            <a:lstStyle/>
            <a:p>
              <a:endParaRPr/>
            </a:p>
          </p:txBody>
        </p:sp>
      </p:grpSp>
      <p:grpSp>
        <p:nvGrpSpPr>
          <p:cNvPr id="9" name="object 9"/>
          <p:cNvGrpSpPr/>
          <p:nvPr/>
        </p:nvGrpSpPr>
        <p:grpSpPr>
          <a:xfrm>
            <a:off x="7183539" y="1080286"/>
            <a:ext cx="368935" cy="688340"/>
            <a:chOff x="7183539" y="1080286"/>
            <a:chExt cx="368935" cy="688340"/>
          </a:xfrm>
        </p:grpSpPr>
        <p:sp>
          <p:nvSpPr>
            <p:cNvPr id="10" name="object 10"/>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1" name="object 11"/>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12" name="object 12"/>
            <p:cNvPicPr/>
            <p:nvPr/>
          </p:nvPicPr>
          <p:blipFill>
            <a:blip r:embed="rId3" cstate="print"/>
            <a:stretch>
              <a:fillRect/>
            </a:stretch>
          </p:blipFill>
          <p:spPr>
            <a:xfrm>
              <a:off x="7296200" y="1401508"/>
              <a:ext cx="133946" cy="270967"/>
            </a:xfrm>
            <a:prstGeom prst="rect">
              <a:avLst/>
            </a:prstGeom>
          </p:spPr>
        </p:pic>
      </p:grpSp>
      <p:grpSp>
        <p:nvGrpSpPr>
          <p:cNvPr id="13" name="object 13"/>
          <p:cNvGrpSpPr/>
          <p:nvPr/>
        </p:nvGrpSpPr>
        <p:grpSpPr>
          <a:xfrm>
            <a:off x="7183539" y="2570606"/>
            <a:ext cx="368935" cy="688340"/>
            <a:chOff x="7183539" y="2570606"/>
            <a:chExt cx="368935" cy="688340"/>
          </a:xfrm>
        </p:grpSpPr>
        <p:sp>
          <p:nvSpPr>
            <p:cNvPr id="14" name="object 14"/>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5" name="object 15"/>
            <p:cNvPicPr/>
            <p:nvPr/>
          </p:nvPicPr>
          <p:blipFill>
            <a:blip r:embed="rId4" cstate="print"/>
            <a:stretch>
              <a:fillRect/>
            </a:stretch>
          </p:blipFill>
          <p:spPr>
            <a:xfrm>
              <a:off x="7296200" y="2686303"/>
              <a:ext cx="133946" cy="272503"/>
            </a:xfrm>
            <a:prstGeom prst="rect">
              <a:avLst/>
            </a:prstGeom>
          </p:spPr>
        </p:pic>
        <p:pic>
          <p:nvPicPr>
            <p:cNvPr id="16" name="object 16"/>
            <p:cNvPicPr/>
            <p:nvPr/>
          </p:nvPicPr>
          <p:blipFill>
            <a:blip r:embed="rId5" cstate="print"/>
            <a:stretch>
              <a:fillRect/>
            </a:stretch>
          </p:blipFill>
          <p:spPr>
            <a:xfrm>
              <a:off x="7294664" y="3013570"/>
              <a:ext cx="137020" cy="137020"/>
            </a:xfrm>
            <a:prstGeom prst="rect">
              <a:avLst/>
            </a:prstGeom>
          </p:spPr>
        </p:pic>
      </p:grpSp>
      <p:grpSp>
        <p:nvGrpSpPr>
          <p:cNvPr id="17" name="object 17"/>
          <p:cNvGrpSpPr/>
          <p:nvPr/>
        </p:nvGrpSpPr>
        <p:grpSpPr>
          <a:xfrm>
            <a:off x="7183539" y="1826221"/>
            <a:ext cx="368935" cy="687070"/>
            <a:chOff x="7183539" y="1826221"/>
            <a:chExt cx="368935" cy="687070"/>
          </a:xfrm>
        </p:grpSpPr>
        <p:sp>
          <p:nvSpPr>
            <p:cNvPr id="18" name="object 18"/>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9" name="object 19"/>
            <p:cNvPicPr/>
            <p:nvPr/>
          </p:nvPicPr>
          <p:blipFill>
            <a:blip r:embed="rId6" cstate="print"/>
            <a:stretch>
              <a:fillRect/>
            </a:stretch>
          </p:blipFill>
          <p:spPr>
            <a:xfrm>
              <a:off x="7296200" y="1940369"/>
              <a:ext cx="133946" cy="274040"/>
            </a:xfrm>
            <a:prstGeom prst="rect">
              <a:avLst/>
            </a:prstGeom>
          </p:spPr>
        </p:pic>
        <p:pic>
          <p:nvPicPr>
            <p:cNvPr id="20" name="object 20"/>
            <p:cNvPicPr/>
            <p:nvPr/>
          </p:nvPicPr>
          <p:blipFill>
            <a:blip r:embed="rId7" cstate="print"/>
            <a:stretch>
              <a:fillRect/>
            </a:stretch>
          </p:blipFill>
          <p:spPr>
            <a:xfrm>
              <a:off x="7294664" y="2269184"/>
              <a:ext cx="137020" cy="135483"/>
            </a:xfrm>
            <a:prstGeom prst="rect">
              <a:avLst/>
            </a:prstGeom>
          </p:spPr>
        </p:pic>
      </p:grpSp>
      <p:grpSp>
        <p:nvGrpSpPr>
          <p:cNvPr id="21" name="object 21"/>
          <p:cNvGrpSpPr/>
          <p:nvPr/>
        </p:nvGrpSpPr>
        <p:grpSpPr>
          <a:xfrm>
            <a:off x="7183539" y="3314991"/>
            <a:ext cx="368935" cy="688340"/>
            <a:chOff x="7183539" y="3314991"/>
            <a:chExt cx="368935" cy="688340"/>
          </a:xfrm>
        </p:grpSpPr>
        <p:sp>
          <p:nvSpPr>
            <p:cNvPr id="22" name="object 22"/>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3" name="object 23"/>
            <p:cNvPicPr/>
            <p:nvPr/>
          </p:nvPicPr>
          <p:blipFill>
            <a:blip r:embed="rId8" cstate="print"/>
            <a:stretch>
              <a:fillRect/>
            </a:stretch>
          </p:blipFill>
          <p:spPr>
            <a:xfrm>
              <a:off x="7296200" y="3430689"/>
              <a:ext cx="133946" cy="272453"/>
            </a:xfrm>
            <a:prstGeom prst="rect">
              <a:avLst/>
            </a:prstGeom>
          </p:spPr>
        </p:pic>
        <p:pic>
          <p:nvPicPr>
            <p:cNvPr id="24" name="object 24"/>
            <p:cNvPicPr/>
            <p:nvPr/>
          </p:nvPicPr>
          <p:blipFill>
            <a:blip r:embed="rId9" cstate="print"/>
            <a:stretch>
              <a:fillRect/>
            </a:stretch>
          </p:blipFill>
          <p:spPr>
            <a:xfrm>
              <a:off x="7294664" y="3759492"/>
              <a:ext cx="137020" cy="135483"/>
            </a:xfrm>
            <a:prstGeom prst="rect">
              <a:avLst/>
            </a:prstGeom>
          </p:spPr>
        </p:pic>
      </p:grpSp>
      <p:grpSp>
        <p:nvGrpSpPr>
          <p:cNvPr id="25" name="object 25"/>
          <p:cNvGrpSpPr/>
          <p:nvPr/>
        </p:nvGrpSpPr>
        <p:grpSpPr>
          <a:xfrm>
            <a:off x="7183539" y="4060875"/>
            <a:ext cx="368935" cy="687070"/>
            <a:chOff x="7183539" y="4060875"/>
            <a:chExt cx="368935" cy="687070"/>
          </a:xfrm>
        </p:grpSpPr>
        <p:sp>
          <p:nvSpPr>
            <p:cNvPr id="26" name="object 26"/>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7" name="object 27"/>
            <p:cNvPicPr/>
            <p:nvPr/>
          </p:nvPicPr>
          <p:blipFill>
            <a:blip r:embed="rId10" cstate="print"/>
            <a:stretch>
              <a:fillRect/>
            </a:stretch>
          </p:blipFill>
          <p:spPr>
            <a:xfrm>
              <a:off x="7296200" y="4175073"/>
              <a:ext cx="133946" cy="273989"/>
            </a:xfrm>
            <a:prstGeom prst="rect">
              <a:avLst/>
            </a:prstGeom>
          </p:spPr>
        </p:pic>
        <p:pic>
          <p:nvPicPr>
            <p:cNvPr id="28" name="object 28"/>
            <p:cNvPicPr/>
            <p:nvPr/>
          </p:nvPicPr>
          <p:blipFill>
            <a:blip r:embed="rId11" cstate="print"/>
            <a:stretch>
              <a:fillRect/>
            </a:stretch>
          </p:blipFill>
          <p:spPr>
            <a:xfrm>
              <a:off x="7294664" y="4503889"/>
              <a:ext cx="137020" cy="136969"/>
            </a:xfrm>
            <a:prstGeom prst="rect">
              <a:avLst/>
            </a:prstGeom>
          </p:spPr>
        </p:pic>
      </p:grpSp>
      <p:grpSp>
        <p:nvGrpSpPr>
          <p:cNvPr id="29" name="object 29"/>
          <p:cNvGrpSpPr/>
          <p:nvPr/>
        </p:nvGrpSpPr>
        <p:grpSpPr>
          <a:xfrm>
            <a:off x="7183539" y="4805260"/>
            <a:ext cx="368935" cy="688340"/>
            <a:chOff x="7183539" y="4805260"/>
            <a:chExt cx="368935" cy="688340"/>
          </a:xfrm>
        </p:grpSpPr>
        <p:sp>
          <p:nvSpPr>
            <p:cNvPr id="30" name="object 30"/>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1" name="object 31"/>
            <p:cNvPicPr/>
            <p:nvPr/>
          </p:nvPicPr>
          <p:blipFill>
            <a:blip r:embed="rId12" cstate="print"/>
            <a:stretch>
              <a:fillRect/>
            </a:stretch>
          </p:blipFill>
          <p:spPr>
            <a:xfrm>
              <a:off x="7296200" y="4920957"/>
              <a:ext cx="133946" cy="272503"/>
            </a:xfrm>
            <a:prstGeom prst="rect">
              <a:avLst/>
            </a:prstGeom>
          </p:spPr>
        </p:pic>
        <p:pic>
          <p:nvPicPr>
            <p:cNvPr id="32" name="object 32"/>
            <p:cNvPicPr/>
            <p:nvPr/>
          </p:nvPicPr>
          <p:blipFill>
            <a:blip r:embed="rId13" cstate="print"/>
            <a:stretch>
              <a:fillRect/>
            </a:stretch>
          </p:blipFill>
          <p:spPr>
            <a:xfrm>
              <a:off x="7294664" y="5248274"/>
              <a:ext cx="137020" cy="136969"/>
            </a:xfrm>
            <a:prstGeom prst="rect">
              <a:avLst/>
            </a:prstGeom>
          </p:spPr>
        </p:pic>
      </p:grpSp>
      <p:grpSp>
        <p:nvGrpSpPr>
          <p:cNvPr id="33" name="object 33"/>
          <p:cNvGrpSpPr/>
          <p:nvPr/>
        </p:nvGrpSpPr>
        <p:grpSpPr>
          <a:xfrm>
            <a:off x="7183539" y="5549645"/>
            <a:ext cx="368935" cy="688340"/>
            <a:chOff x="7183539" y="5549645"/>
            <a:chExt cx="368935" cy="688340"/>
          </a:xfrm>
        </p:grpSpPr>
        <p:sp>
          <p:nvSpPr>
            <p:cNvPr id="34" name="object 34"/>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5" name="object 35"/>
            <p:cNvPicPr/>
            <p:nvPr/>
          </p:nvPicPr>
          <p:blipFill>
            <a:blip r:embed="rId14" cstate="print"/>
            <a:stretch>
              <a:fillRect/>
            </a:stretch>
          </p:blipFill>
          <p:spPr>
            <a:xfrm>
              <a:off x="7296200" y="5665342"/>
              <a:ext cx="133946" cy="272503"/>
            </a:xfrm>
            <a:prstGeom prst="rect">
              <a:avLst/>
            </a:prstGeom>
          </p:spPr>
        </p:pic>
        <p:pic>
          <p:nvPicPr>
            <p:cNvPr id="36" name="object 36"/>
            <p:cNvPicPr/>
            <p:nvPr/>
          </p:nvPicPr>
          <p:blipFill>
            <a:blip r:embed="rId15" cstate="print"/>
            <a:stretch>
              <a:fillRect/>
            </a:stretch>
          </p:blipFill>
          <p:spPr>
            <a:xfrm>
              <a:off x="7294664" y="5994145"/>
              <a:ext cx="137020" cy="135483"/>
            </a:xfrm>
            <a:prstGeom prst="rect">
              <a:avLst/>
            </a:prstGeom>
          </p:spPr>
        </p:pic>
      </p:grpSp>
      <p:grpSp>
        <p:nvGrpSpPr>
          <p:cNvPr id="37" name="object 37"/>
          <p:cNvGrpSpPr/>
          <p:nvPr/>
        </p:nvGrpSpPr>
        <p:grpSpPr>
          <a:xfrm>
            <a:off x="7183539" y="6295580"/>
            <a:ext cx="368935" cy="687070"/>
            <a:chOff x="7183539" y="6295580"/>
            <a:chExt cx="368935" cy="687070"/>
          </a:xfrm>
        </p:grpSpPr>
        <p:sp>
          <p:nvSpPr>
            <p:cNvPr id="38" name="object 38"/>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9" name="object 39"/>
            <p:cNvPicPr/>
            <p:nvPr/>
          </p:nvPicPr>
          <p:blipFill>
            <a:blip r:embed="rId16" cstate="print"/>
            <a:stretch>
              <a:fillRect/>
            </a:stretch>
          </p:blipFill>
          <p:spPr>
            <a:xfrm>
              <a:off x="7296200" y="6409727"/>
              <a:ext cx="133946" cy="274040"/>
            </a:xfrm>
            <a:prstGeom prst="rect">
              <a:avLst/>
            </a:prstGeom>
          </p:spPr>
        </p:pic>
        <p:pic>
          <p:nvPicPr>
            <p:cNvPr id="40" name="object 40"/>
            <p:cNvPicPr/>
            <p:nvPr/>
          </p:nvPicPr>
          <p:blipFill>
            <a:blip r:embed="rId17" cstate="print"/>
            <a:stretch>
              <a:fillRect/>
            </a:stretch>
          </p:blipFill>
          <p:spPr>
            <a:xfrm>
              <a:off x="7294664" y="6738543"/>
              <a:ext cx="137020" cy="137020"/>
            </a:xfrm>
            <a:prstGeom prst="rect">
              <a:avLst/>
            </a:prstGeom>
          </p:spPr>
        </p:pic>
      </p:grpSp>
      <p:grpSp>
        <p:nvGrpSpPr>
          <p:cNvPr id="41" name="object 41"/>
          <p:cNvGrpSpPr/>
          <p:nvPr/>
        </p:nvGrpSpPr>
        <p:grpSpPr>
          <a:xfrm>
            <a:off x="7183539" y="7039964"/>
            <a:ext cx="368935" cy="688340"/>
            <a:chOff x="7183539" y="7039964"/>
            <a:chExt cx="368935" cy="688340"/>
          </a:xfrm>
        </p:grpSpPr>
        <p:sp>
          <p:nvSpPr>
            <p:cNvPr id="42" name="object 42"/>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3" name="object 43"/>
            <p:cNvPicPr/>
            <p:nvPr/>
          </p:nvPicPr>
          <p:blipFill>
            <a:blip r:embed="rId18" cstate="print"/>
            <a:stretch>
              <a:fillRect/>
            </a:stretch>
          </p:blipFill>
          <p:spPr>
            <a:xfrm>
              <a:off x="7296200" y="7155662"/>
              <a:ext cx="133946" cy="272503"/>
            </a:xfrm>
            <a:prstGeom prst="rect">
              <a:avLst/>
            </a:prstGeom>
          </p:spPr>
        </p:pic>
        <p:pic>
          <p:nvPicPr>
            <p:cNvPr id="44" name="object 44"/>
            <p:cNvPicPr/>
            <p:nvPr/>
          </p:nvPicPr>
          <p:blipFill>
            <a:blip r:embed="rId19" cstate="print"/>
            <a:stretch>
              <a:fillRect/>
            </a:stretch>
          </p:blipFill>
          <p:spPr>
            <a:xfrm>
              <a:off x="7294664" y="7482928"/>
              <a:ext cx="137020" cy="137020"/>
            </a:xfrm>
            <a:prstGeom prst="rect">
              <a:avLst/>
            </a:prstGeom>
          </p:spPr>
        </p:pic>
      </p:grpSp>
      <p:grpSp>
        <p:nvGrpSpPr>
          <p:cNvPr id="45" name="object 45"/>
          <p:cNvGrpSpPr/>
          <p:nvPr/>
        </p:nvGrpSpPr>
        <p:grpSpPr>
          <a:xfrm>
            <a:off x="7183539" y="7784350"/>
            <a:ext cx="368935" cy="688340"/>
            <a:chOff x="7183539" y="7784350"/>
            <a:chExt cx="368935" cy="688340"/>
          </a:xfrm>
        </p:grpSpPr>
        <p:sp>
          <p:nvSpPr>
            <p:cNvPr id="46" name="object 46"/>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47" name="object 47"/>
            <p:cNvPicPr/>
            <p:nvPr/>
          </p:nvPicPr>
          <p:blipFill>
            <a:blip r:embed="rId20" cstate="print"/>
            <a:stretch>
              <a:fillRect/>
            </a:stretch>
          </p:blipFill>
          <p:spPr>
            <a:xfrm>
              <a:off x="7296200" y="7900047"/>
              <a:ext cx="133946" cy="272453"/>
            </a:xfrm>
            <a:prstGeom prst="rect">
              <a:avLst/>
            </a:prstGeom>
          </p:spPr>
        </p:pic>
        <p:pic>
          <p:nvPicPr>
            <p:cNvPr id="48" name="object 48"/>
            <p:cNvPicPr/>
            <p:nvPr/>
          </p:nvPicPr>
          <p:blipFill>
            <a:blip r:embed="rId21" cstate="print"/>
            <a:stretch>
              <a:fillRect/>
            </a:stretch>
          </p:blipFill>
          <p:spPr>
            <a:xfrm>
              <a:off x="7294664" y="8228850"/>
              <a:ext cx="137020" cy="135483"/>
            </a:xfrm>
            <a:prstGeom prst="rect">
              <a:avLst/>
            </a:prstGeom>
          </p:spPr>
        </p:pic>
      </p:grpSp>
      <p:pic>
        <p:nvPicPr>
          <p:cNvPr id="49" name="object 49"/>
          <p:cNvPicPr/>
          <p:nvPr/>
        </p:nvPicPr>
        <p:blipFill>
          <a:blip r:embed="rId22" cstate="print"/>
          <a:stretch>
            <a:fillRect/>
          </a:stretch>
        </p:blipFill>
        <p:spPr>
          <a:xfrm>
            <a:off x="7183539" y="8530233"/>
            <a:ext cx="368401" cy="688085"/>
          </a:xfrm>
          <a:prstGeom prst="rect">
            <a:avLst/>
          </a:prstGeom>
        </p:spPr>
      </p:pic>
      <p:grpSp>
        <p:nvGrpSpPr>
          <p:cNvPr id="50" name="object 50"/>
          <p:cNvGrpSpPr/>
          <p:nvPr/>
        </p:nvGrpSpPr>
        <p:grpSpPr>
          <a:xfrm>
            <a:off x="7183539" y="9274619"/>
            <a:ext cx="368935" cy="688340"/>
            <a:chOff x="7183539" y="9274619"/>
            <a:chExt cx="368935" cy="688340"/>
          </a:xfrm>
        </p:grpSpPr>
        <p:sp>
          <p:nvSpPr>
            <p:cNvPr id="51" name="object 51"/>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818285"/>
            </a:solidFill>
          </p:spPr>
          <p:txBody>
            <a:bodyPr wrap="square" lIns="0" tIns="0" rIns="0" bIns="0" rtlCol="0"/>
            <a:lstStyle/>
            <a:p>
              <a:endParaRPr/>
            </a:p>
          </p:txBody>
        </p:sp>
        <p:pic>
          <p:nvPicPr>
            <p:cNvPr id="52" name="object 52"/>
            <p:cNvPicPr/>
            <p:nvPr/>
          </p:nvPicPr>
          <p:blipFill>
            <a:blip r:embed="rId23" cstate="print"/>
            <a:stretch>
              <a:fillRect/>
            </a:stretch>
          </p:blipFill>
          <p:spPr>
            <a:xfrm>
              <a:off x="7323581" y="9341637"/>
              <a:ext cx="79184" cy="121742"/>
            </a:xfrm>
            <a:prstGeom prst="rect">
              <a:avLst/>
            </a:prstGeom>
          </p:spPr>
        </p:pic>
        <p:pic>
          <p:nvPicPr>
            <p:cNvPr id="53" name="object 53"/>
            <p:cNvPicPr/>
            <p:nvPr/>
          </p:nvPicPr>
          <p:blipFill>
            <a:blip r:embed="rId24" cstate="print"/>
            <a:stretch>
              <a:fillRect/>
            </a:stretch>
          </p:blipFill>
          <p:spPr>
            <a:xfrm>
              <a:off x="7296200" y="9483178"/>
              <a:ext cx="133946" cy="420141"/>
            </a:xfrm>
            <a:prstGeom prst="rect">
              <a:avLst/>
            </a:prstGeom>
          </p:spPr>
        </p:pic>
      </p:grpSp>
      <p:sp>
        <p:nvSpPr>
          <p:cNvPr id="54" name="object 54"/>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aphicFrame>
        <p:nvGraphicFramePr>
          <p:cNvPr id="55" name="object 55"/>
          <p:cNvGraphicFramePr>
            <a:graphicFrameLocks noGrp="1"/>
          </p:cNvGraphicFramePr>
          <p:nvPr/>
        </p:nvGraphicFramePr>
        <p:xfrm>
          <a:off x="768743" y="1654225"/>
          <a:ext cx="5987414" cy="8287385"/>
        </p:xfrm>
        <a:graphic>
          <a:graphicData uri="http://schemas.openxmlformats.org/drawingml/2006/table">
            <a:tbl>
              <a:tblPr firstRow="1" bandRow="1">
                <a:tableStyleId>{2D5ABB26-0587-4C30-8999-92F81FD0307C}</a:tableStyleId>
              </a:tblPr>
              <a:tblGrid>
                <a:gridCol w="1204595">
                  <a:extLst>
                    <a:ext uri="{9D8B030D-6E8A-4147-A177-3AD203B41FA5}">
                      <a16:colId xmlns:a16="http://schemas.microsoft.com/office/drawing/2014/main" val="20000"/>
                    </a:ext>
                  </a:extLst>
                </a:gridCol>
                <a:gridCol w="647065">
                  <a:extLst>
                    <a:ext uri="{9D8B030D-6E8A-4147-A177-3AD203B41FA5}">
                      <a16:colId xmlns:a16="http://schemas.microsoft.com/office/drawing/2014/main" val="20001"/>
                    </a:ext>
                  </a:extLst>
                </a:gridCol>
                <a:gridCol w="3236594">
                  <a:extLst>
                    <a:ext uri="{9D8B030D-6E8A-4147-A177-3AD203B41FA5}">
                      <a16:colId xmlns:a16="http://schemas.microsoft.com/office/drawing/2014/main" val="20002"/>
                    </a:ext>
                  </a:extLst>
                </a:gridCol>
                <a:gridCol w="899160">
                  <a:extLst>
                    <a:ext uri="{9D8B030D-6E8A-4147-A177-3AD203B41FA5}">
                      <a16:colId xmlns:a16="http://schemas.microsoft.com/office/drawing/2014/main" val="20003"/>
                    </a:ext>
                  </a:extLst>
                </a:gridCol>
              </a:tblGrid>
              <a:tr h="16192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solidFill>
                      <a:srgbClr val="EAEAEB"/>
                    </a:solidFill>
                  </a:tcPr>
                </a:tc>
                <a:extLst>
                  <a:ext uri="{0D108BD9-81ED-4DB2-BD59-A6C34878D82A}">
                    <a16:rowId xmlns:a16="http://schemas.microsoft.com/office/drawing/2014/main" val="10000"/>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1"/>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2"/>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3"/>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4"/>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5"/>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6"/>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7"/>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8"/>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9"/>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0"/>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1"/>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2"/>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3"/>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4"/>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5"/>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6"/>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7"/>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8"/>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9"/>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0"/>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1"/>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2"/>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3"/>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4"/>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5"/>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6"/>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7"/>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8"/>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9"/>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0"/>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1"/>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2"/>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3"/>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4"/>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5"/>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6"/>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7"/>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8"/>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9"/>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0"/>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1"/>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2"/>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3"/>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4"/>
                  </a:ext>
                </a:extLst>
              </a:tr>
              <a:tr h="173355">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5"/>
                  </a:ext>
                </a:extLst>
              </a:tr>
              <a:tr h="17145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tcPr>
                </a:tc>
                <a:extLst>
                  <a:ext uri="{0D108BD9-81ED-4DB2-BD59-A6C34878D82A}">
                    <a16:rowId xmlns:a16="http://schemas.microsoft.com/office/drawing/2014/main" val="10046"/>
                  </a:ext>
                </a:extLst>
              </a:tr>
              <a:tr h="173990">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grid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cap="flat" cmpd="sng" algn="ctr">
                      <a:solidFill>
                        <a:srgbClr val="4D4D4F"/>
                      </a:solidFill>
                      <a:prstDash val="solid"/>
                      <a:round/>
                      <a:headEnd type="none" w="med" len="med"/>
                      <a:tailEnd type="none" w="med" len="med"/>
                    </a:lnT>
                    <a:lnB w="12700">
                      <a:solidFill>
                        <a:srgbClr val="4D4D4F"/>
                      </a:solidFill>
                      <a:prstDash val="solid"/>
                    </a:lnB>
                  </a:tcPr>
                </a:tc>
                <a:tc hMerge="1">
                  <a:txBody>
                    <a:bodyPr/>
                    <a:lstStyle/>
                    <a:p>
                      <a:endParaRPr/>
                    </a:p>
                  </a:txBody>
                  <a:tcPr marL="0" marR="0" marT="0" marB="0"/>
                </a:tc>
                <a:extLst>
                  <a:ext uri="{0D108BD9-81ED-4DB2-BD59-A6C34878D82A}">
                    <a16:rowId xmlns:a16="http://schemas.microsoft.com/office/drawing/2014/main" val="10047"/>
                  </a:ext>
                </a:extLst>
              </a:tr>
            </a:tbl>
          </a:graphicData>
        </a:graphic>
      </p:graphicFrame>
      <p:pic>
        <p:nvPicPr>
          <p:cNvPr id="56" name="object 56"/>
          <p:cNvPicPr/>
          <p:nvPr/>
        </p:nvPicPr>
        <p:blipFill>
          <a:blip r:embed="rId25" cstate="print"/>
          <a:stretch>
            <a:fillRect/>
          </a:stretch>
        </p:blipFill>
        <p:spPr>
          <a:xfrm>
            <a:off x="1187348" y="1695297"/>
            <a:ext cx="375996" cy="91338"/>
          </a:xfrm>
          <a:prstGeom prst="rect">
            <a:avLst/>
          </a:prstGeom>
        </p:spPr>
      </p:pic>
      <p:sp>
        <p:nvSpPr>
          <p:cNvPr id="57" name="object 57"/>
          <p:cNvSpPr/>
          <p:nvPr/>
        </p:nvSpPr>
        <p:spPr>
          <a:xfrm>
            <a:off x="2271217" y="1701406"/>
            <a:ext cx="60960" cy="79375"/>
          </a:xfrm>
          <a:custGeom>
            <a:avLst/>
            <a:gdLst/>
            <a:ahLst/>
            <a:cxnLst/>
            <a:rect l="l" t="t" r="r" b="b"/>
            <a:pathLst>
              <a:path w="60960" h="79375">
                <a:moveTo>
                  <a:pt x="60871" y="9131"/>
                </a:moveTo>
                <a:lnTo>
                  <a:pt x="0" y="9131"/>
                </a:lnTo>
                <a:lnTo>
                  <a:pt x="0" y="0"/>
                </a:lnTo>
                <a:lnTo>
                  <a:pt x="60871" y="0"/>
                </a:lnTo>
                <a:lnTo>
                  <a:pt x="60871" y="9131"/>
                </a:lnTo>
                <a:close/>
              </a:path>
              <a:path w="60960" h="79375">
                <a:moveTo>
                  <a:pt x="60871" y="31940"/>
                </a:moveTo>
                <a:lnTo>
                  <a:pt x="0" y="31940"/>
                </a:lnTo>
                <a:lnTo>
                  <a:pt x="0" y="24358"/>
                </a:lnTo>
                <a:lnTo>
                  <a:pt x="60871" y="24358"/>
                </a:lnTo>
                <a:lnTo>
                  <a:pt x="60871" y="31940"/>
                </a:lnTo>
                <a:close/>
              </a:path>
              <a:path w="60960" h="79375">
                <a:moveTo>
                  <a:pt x="35026" y="79121"/>
                </a:moveTo>
                <a:lnTo>
                  <a:pt x="25895" y="79121"/>
                </a:lnTo>
                <a:lnTo>
                  <a:pt x="25895" y="31940"/>
                </a:lnTo>
                <a:lnTo>
                  <a:pt x="35026" y="31940"/>
                </a:lnTo>
                <a:lnTo>
                  <a:pt x="35026" y="79121"/>
                </a:lnTo>
                <a:close/>
              </a:path>
            </a:pathLst>
          </a:custGeom>
          <a:solidFill>
            <a:srgbClr val="4D4D4F"/>
          </a:solidFill>
        </p:spPr>
        <p:txBody>
          <a:bodyPr wrap="square" lIns="0" tIns="0" rIns="0" bIns="0" rtlCol="0"/>
          <a:lstStyle/>
          <a:p>
            <a:endParaRPr/>
          </a:p>
        </p:txBody>
      </p:sp>
      <p:pic>
        <p:nvPicPr>
          <p:cNvPr id="58" name="object 58"/>
          <p:cNvPicPr/>
          <p:nvPr/>
        </p:nvPicPr>
        <p:blipFill>
          <a:blip r:embed="rId26" cstate="print"/>
          <a:stretch>
            <a:fillRect/>
          </a:stretch>
        </p:blipFill>
        <p:spPr>
          <a:xfrm>
            <a:off x="3900042" y="1695297"/>
            <a:ext cx="92862" cy="91338"/>
          </a:xfrm>
          <a:prstGeom prst="rect">
            <a:avLst/>
          </a:prstGeom>
        </p:spPr>
      </p:pic>
      <p:pic>
        <p:nvPicPr>
          <p:cNvPr id="59" name="object 59"/>
          <p:cNvPicPr/>
          <p:nvPr/>
        </p:nvPicPr>
        <p:blipFill>
          <a:blip r:embed="rId27" cstate="print"/>
          <a:stretch>
            <a:fillRect/>
          </a:stretch>
        </p:blipFill>
        <p:spPr>
          <a:xfrm>
            <a:off x="4196854" y="1693760"/>
            <a:ext cx="92862" cy="92875"/>
          </a:xfrm>
          <a:prstGeom prst="rect">
            <a:avLst/>
          </a:prstGeom>
        </p:spPr>
      </p:pic>
      <p:pic>
        <p:nvPicPr>
          <p:cNvPr id="60" name="object 60"/>
          <p:cNvPicPr/>
          <p:nvPr/>
        </p:nvPicPr>
        <p:blipFill>
          <a:blip r:embed="rId28" cstate="print"/>
          <a:stretch>
            <a:fillRect/>
          </a:stretch>
        </p:blipFill>
        <p:spPr>
          <a:xfrm>
            <a:off x="4493717" y="1695297"/>
            <a:ext cx="92862" cy="89801"/>
          </a:xfrm>
          <a:prstGeom prst="rect">
            <a:avLst/>
          </a:prstGeom>
        </p:spPr>
      </p:pic>
      <p:pic>
        <p:nvPicPr>
          <p:cNvPr id="61" name="object 61"/>
          <p:cNvPicPr/>
          <p:nvPr/>
        </p:nvPicPr>
        <p:blipFill>
          <a:blip r:embed="rId29" cstate="print"/>
          <a:stretch>
            <a:fillRect/>
          </a:stretch>
        </p:blipFill>
        <p:spPr>
          <a:xfrm>
            <a:off x="6122542" y="1695297"/>
            <a:ext cx="377520" cy="91338"/>
          </a:xfrm>
          <a:prstGeom prst="rect">
            <a:avLst/>
          </a:prstGeom>
        </p:spPr>
      </p:pic>
      <p:pic>
        <p:nvPicPr>
          <p:cNvPr id="62" name="object 62"/>
          <p:cNvPicPr/>
          <p:nvPr/>
        </p:nvPicPr>
        <p:blipFill>
          <a:blip r:embed="rId30" cstate="print"/>
          <a:stretch>
            <a:fillRect/>
          </a:stretch>
        </p:blipFill>
        <p:spPr>
          <a:xfrm>
            <a:off x="955967" y="1862734"/>
            <a:ext cx="573887" cy="91325"/>
          </a:xfrm>
          <a:prstGeom prst="rect">
            <a:avLst/>
          </a:prstGeom>
        </p:spPr>
      </p:pic>
      <p:sp>
        <p:nvSpPr>
          <p:cNvPr id="63" name="object 63"/>
          <p:cNvSpPr/>
          <p:nvPr/>
        </p:nvSpPr>
        <p:spPr>
          <a:xfrm>
            <a:off x="1537487" y="1864359"/>
            <a:ext cx="90170" cy="86995"/>
          </a:xfrm>
          <a:custGeom>
            <a:avLst/>
            <a:gdLst/>
            <a:ahLst/>
            <a:cxnLst/>
            <a:rect l="l" t="t" r="r" b="b"/>
            <a:pathLst>
              <a:path w="90169" h="86994">
                <a:moveTo>
                  <a:pt x="48717" y="1270"/>
                </a:moveTo>
                <a:lnTo>
                  <a:pt x="47904" y="1270"/>
                </a:lnTo>
                <a:lnTo>
                  <a:pt x="47904" y="0"/>
                </a:lnTo>
                <a:lnTo>
                  <a:pt x="39598" y="0"/>
                </a:lnTo>
                <a:lnTo>
                  <a:pt x="39598" y="1270"/>
                </a:lnTo>
                <a:lnTo>
                  <a:pt x="39598" y="26670"/>
                </a:lnTo>
                <a:lnTo>
                  <a:pt x="48717" y="26670"/>
                </a:lnTo>
                <a:lnTo>
                  <a:pt x="48717" y="1270"/>
                </a:lnTo>
                <a:close/>
              </a:path>
              <a:path w="90169" h="86994">
                <a:moveTo>
                  <a:pt x="89801" y="27292"/>
                </a:moveTo>
                <a:lnTo>
                  <a:pt x="0" y="27292"/>
                </a:lnTo>
                <a:lnTo>
                  <a:pt x="0" y="34937"/>
                </a:lnTo>
                <a:lnTo>
                  <a:pt x="39598" y="34937"/>
                </a:lnTo>
                <a:lnTo>
                  <a:pt x="39598" y="79082"/>
                </a:lnTo>
                <a:lnTo>
                  <a:pt x="4572" y="79082"/>
                </a:lnTo>
                <a:lnTo>
                  <a:pt x="4572" y="86677"/>
                </a:lnTo>
                <a:lnTo>
                  <a:pt x="83693" y="86677"/>
                </a:lnTo>
                <a:lnTo>
                  <a:pt x="83693" y="79082"/>
                </a:lnTo>
                <a:lnTo>
                  <a:pt x="48717" y="79082"/>
                </a:lnTo>
                <a:lnTo>
                  <a:pt x="48717" y="34937"/>
                </a:lnTo>
                <a:lnTo>
                  <a:pt x="89801" y="34937"/>
                </a:lnTo>
                <a:lnTo>
                  <a:pt x="89801" y="27292"/>
                </a:lnTo>
                <a:close/>
              </a:path>
            </a:pathLst>
          </a:custGeom>
          <a:solidFill>
            <a:srgbClr val="4D4D4F"/>
          </a:solidFill>
        </p:spPr>
        <p:txBody>
          <a:bodyPr wrap="square" lIns="0" tIns="0" rIns="0" bIns="0" rtlCol="0"/>
          <a:lstStyle/>
          <a:p>
            <a:endParaRPr/>
          </a:p>
        </p:txBody>
      </p:sp>
      <p:sp>
        <p:nvSpPr>
          <p:cNvPr id="64" name="object 64"/>
          <p:cNvSpPr/>
          <p:nvPr/>
        </p:nvSpPr>
        <p:spPr>
          <a:xfrm>
            <a:off x="1633385" y="1862734"/>
            <a:ext cx="91440" cy="90170"/>
          </a:xfrm>
          <a:custGeom>
            <a:avLst/>
            <a:gdLst/>
            <a:ahLst/>
            <a:cxnLst/>
            <a:rect l="l" t="t" r="r" b="b"/>
            <a:pathLst>
              <a:path w="91439" h="90169">
                <a:moveTo>
                  <a:pt x="88303" y="54813"/>
                </a:moveTo>
                <a:lnTo>
                  <a:pt x="1536" y="54813"/>
                </a:lnTo>
                <a:lnTo>
                  <a:pt x="1536" y="47231"/>
                </a:lnTo>
                <a:lnTo>
                  <a:pt x="88303" y="47231"/>
                </a:lnTo>
                <a:lnTo>
                  <a:pt x="88303" y="54813"/>
                </a:lnTo>
                <a:close/>
              </a:path>
              <a:path w="91439" h="90169">
                <a:moveTo>
                  <a:pt x="25895" y="79171"/>
                </a:moveTo>
                <a:lnTo>
                  <a:pt x="16725" y="79171"/>
                </a:lnTo>
                <a:lnTo>
                  <a:pt x="20150" y="73451"/>
                </a:lnTo>
                <a:lnTo>
                  <a:pt x="23418" y="67573"/>
                </a:lnTo>
                <a:lnTo>
                  <a:pt x="26391" y="61405"/>
                </a:lnTo>
                <a:lnTo>
                  <a:pt x="28930" y="54813"/>
                </a:lnTo>
                <a:lnTo>
                  <a:pt x="38049" y="54813"/>
                </a:lnTo>
                <a:lnTo>
                  <a:pt x="35517" y="61405"/>
                </a:lnTo>
                <a:lnTo>
                  <a:pt x="32553" y="67573"/>
                </a:lnTo>
                <a:lnTo>
                  <a:pt x="29298" y="73451"/>
                </a:lnTo>
                <a:lnTo>
                  <a:pt x="25895" y="79171"/>
                </a:lnTo>
                <a:close/>
              </a:path>
              <a:path w="91439" h="90169">
                <a:moveTo>
                  <a:pt x="7594" y="88303"/>
                </a:moveTo>
                <a:lnTo>
                  <a:pt x="3035" y="88303"/>
                </a:lnTo>
                <a:lnTo>
                  <a:pt x="3035" y="80708"/>
                </a:lnTo>
                <a:lnTo>
                  <a:pt x="6108" y="79171"/>
                </a:lnTo>
                <a:lnTo>
                  <a:pt x="25895" y="79171"/>
                </a:lnTo>
                <a:lnTo>
                  <a:pt x="70002" y="76149"/>
                </a:lnTo>
                <a:lnTo>
                  <a:pt x="65443" y="71589"/>
                </a:lnTo>
                <a:lnTo>
                  <a:pt x="63944" y="70053"/>
                </a:lnTo>
                <a:lnTo>
                  <a:pt x="57848" y="63944"/>
                </a:lnTo>
                <a:lnTo>
                  <a:pt x="57848" y="60921"/>
                </a:lnTo>
                <a:lnTo>
                  <a:pt x="59385" y="57848"/>
                </a:lnTo>
                <a:lnTo>
                  <a:pt x="63944" y="57848"/>
                </a:lnTo>
                <a:lnTo>
                  <a:pt x="63944" y="59385"/>
                </a:lnTo>
                <a:lnTo>
                  <a:pt x="68516" y="62407"/>
                </a:lnTo>
                <a:lnTo>
                  <a:pt x="76098" y="70053"/>
                </a:lnTo>
                <a:lnTo>
                  <a:pt x="80670" y="77635"/>
                </a:lnTo>
                <a:lnTo>
                  <a:pt x="86766" y="83743"/>
                </a:lnTo>
                <a:lnTo>
                  <a:pt x="74612" y="83743"/>
                </a:lnTo>
                <a:lnTo>
                  <a:pt x="64017" y="84632"/>
                </a:lnTo>
                <a:lnTo>
                  <a:pt x="56138" y="85088"/>
                </a:lnTo>
                <a:lnTo>
                  <a:pt x="49114" y="85256"/>
                </a:lnTo>
                <a:lnTo>
                  <a:pt x="41084" y="85280"/>
                </a:lnTo>
                <a:lnTo>
                  <a:pt x="31588" y="86379"/>
                </a:lnTo>
                <a:lnTo>
                  <a:pt x="20934" y="87349"/>
                </a:lnTo>
                <a:lnTo>
                  <a:pt x="11982" y="88039"/>
                </a:lnTo>
                <a:lnTo>
                  <a:pt x="7594" y="88303"/>
                </a:lnTo>
                <a:close/>
              </a:path>
              <a:path w="91439" h="90169">
                <a:moveTo>
                  <a:pt x="83743" y="89839"/>
                </a:moveTo>
                <a:lnTo>
                  <a:pt x="79184" y="89839"/>
                </a:lnTo>
                <a:lnTo>
                  <a:pt x="79184" y="88303"/>
                </a:lnTo>
                <a:lnTo>
                  <a:pt x="76098" y="83743"/>
                </a:lnTo>
                <a:lnTo>
                  <a:pt x="86766" y="83743"/>
                </a:lnTo>
                <a:lnTo>
                  <a:pt x="86766" y="88303"/>
                </a:lnTo>
                <a:lnTo>
                  <a:pt x="83743" y="89839"/>
                </a:lnTo>
                <a:close/>
              </a:path>
              <a:path w="91439" h="90169">
                <a:moveTo>
                  <a:pt x="89801" y="30454"/>
                </a:moveTo>
                <a:lnTo>
                  <a:pt x="1536" y="30454"/>
                </a:lnTo>
                <a:lnTo>
                  <a:pt x="3035" y="28917"/>
                </a:lnTo>
                <a:lnTo>
                  <a:pt x="9131" y="27431"/>
                </a:lnTo>
                <a:lnTo>
                  <a:pt x="13690" y="24358"/>
                </a:lnTo>
                <a:lnTo>
                  <a:pt x="18262" y="21335"/>
                </a:lnTo>
                <a:lnTo>
                  <a:pt x="24140" y="17860"/>
                </a:lnTo>
                <a:lnTo>
                  <a:pt x="28736" y="14100"/>
                </a:lnTo>
                <a:lnTo>
                  <a:pt x="33650" y="9131"/>
                </a:lnTo>
                <a:lnTo>
                  <a:pt x="38049" y="4559"/>
                </a:lnTo>
                <a:lnTo>
                  <a:pt x="41084" y="0"/>
                </a:lnTo>
                <a:lnTo>
                  <a:pt x="48717" y="0"/>
                </a:lnTo>
                <a:lnTo>
                  <a:pt x="50253" y="1536"/>
                </a:lnTo>
                <a:lnTo>
                  <a:pt x="51752" y="3073"/>
                </a:lnTo>
                <a:lnTo>
                  <a:pt x="57759" y="9131"/>
                </a:lnTo>
                <a:lnTo>
                  <a:pt x="44157" y="9131"/>
                </a:lnTo>
                <a:lnTo>
                  <a:pt x="42621" y="10667"/>
                </a:lnTo>
                <a:lnTo>
                  <a:pt x="36966" y="16918"/>
                </a:lnTo>
                <a:lnTo>
                  <a:pt x="31588" y="21893"/>
                </a:lnTo>
                <a:lnTo>
                  <a:pt x="26776" y="25446"/>
                </a:lnTo>
                <a:lnTo>
                  <a:pt x="22821" y="27431"/>
                </a:lnTo>
                <a:lnTo>
                  <a:pt x="83865" y="27431"/>
                </a:lnTo>
                <a:lnTo>
                  <a:pt x="89801" y="30454"/>
                </a:lnTo>
                <a:close/>
              </a:path>
              <a:path w="91439" h="90169">
                <a:moveTo>
                  <a:pt x="83865" y="27431"/>
                </a:moveTo>
                <a:lnTo>
                  <a:pt x="68516" y="27431"/>
                </a:lnTo>
                <a:lnTo>
                  <a:pt x="62840" y="23746"/>
                </a:lnTo>
                <a:lnTo>
                  <a:pt x="57464" y="19626"/>
                </a:lnTo>
                <a:lnTo>
                  <a:pt x="52664" y="15217"/>
                </a:lnTo>
                <a:lnTo>
                  <a:pt x="48717" y="10667"/>
                </a:lnTo>
                <a:lnTo>
                  <a:pt x="47180" y="9131"/>
                </a:lnTo>
                <a:lnTo>
                  <a:pt x="57759" y="9131"/>
                </a:lnTo>
                <a:lnTo>
                  <a:pt x="65278" y="16000"/>
                </a:lnTo>
                <a:lnTo>
                  <a:pt x="74669" y="22749"/>
                </a:lnTo>
                <a:lnTo>
                  <a:pt x="83865" y="27431"/>
                </a:lnTo>
                <a:close/>
              </a:path>
              <a:path w="91439" h="90169">
                <a:moveTo>
                  <a:pt x="6108" y="38049"/>
                </a:moveTo>
                <a:lnTo>
                  <a:pt x="1536" y="38049"/>
                </a:lnTo>
                <a:lnTo>
                  <a:pt x="0" y="35026"/>
                </a:lnTo>
                <a:lnTo>
                  <a:pt x="0" y="30454"/>
                </a:lnTo>
                <a:lnTo>
                  <a:pt x="19799" y="30454"/>
                </a:lnTo>
                <a:lnTo>
                  <a:pt x="18262" y="31991"/>
                </a:lnTo>
                <a:lnTo>
                  <a:pt x="13690" y="33489"/>
                </a:lnTo>
                <a:lnTo>
                  <a:pt x="7594" y="36563"/>
                </a:lnTo>
                <a:lnTo>
                  <a:pt x="6108" y="38049"/>
                </a:lnTo>
                <a:close/>
              </a:path>
              <a:path w="91439" h="90169">
                <a:moveTo>
                  <a:pt x="71539" y="35026"/>
                </a:moveTo>
                <a:lnTo>
                  <a:pt x="19799" y="35026"/>
                </a:lnTo>
                <a:lnTo>
                  <a:pt x="19799" y="30454"/>
                </a:lnTo>
                <a:lnTo>
                  <a:pt x="71539" y="30454"/>
                </a:lnTo>
                <a:lnTo>
                  <a:pt x="71539" y="35026"/>
                </a:lnTo>
                <a:close/>
              </a:path>
              <a:path w="91439" h="90169">
                <a:moveTo>
                  <a:pt x="88303" y="38049"/>
                </a:moveTo>
                <a:lnTo>
                  <a:pt x="83743" y="38049"/>
                </a:lnTo>
                <a:lnTo>
                  <a:pt x="82207" y="36563"/>
                </a:lnTo>
                <a:lnTo>
                  <a:pt x="77647" y="35026"/>
                </a:lnTo>
                <a:lnTo>
                  <a:pt x="74612" y="31991"/>
                </a:lnTo>
                <a:lnTo>
                  <a:pt x="71539" y="30454"/>
                </a:lnTo>
                <a:lnTo>
                  <a:pt x="91338" y="30454"/>
                </a:lnTo>
                <a:lnTo>
                  <a:pt x="91338" y="35026"/>
                </a:lnTo>
                <a:lnTo>
                  <a:pt x="88303" y="38049"/>
                </a:lnTo>
                <a:close/>
              </a:path>
            </a:pathLst>
          </a:custGeom>
          <a:solidFill>
            <a:srgbClr val="4D4D4F"/>
          </a:solidFill>
        </p:spPr>
        <p:txBody>
          <a:bodyPr wrap="square" lIns="0" tIns="0" rIns="0" bIns="0" rtlCol="0"/>
          <a:lstStyle/>
          <a:p>
            <a:endParaRPr/>
          </a:p>
        </p:txBody>
      </p:sp>
      <p:pic>
        <p:nvPicPr>
          <p:cNvPr id="65" name="object 65"/>
          <p:cNvPicPr/>
          <p:nvPr/>
        </p:nvPicPr>
        <p:blipFill>
          <a:blip r:embed="rId31" cstate="print"/>
          <a:stretch>
            <a:fillRect/>
          </a:stretch>
        </p:blipFill>
        <p:spPr>
          <a:xfrm>
            <a:off x="2080920" y="1867293"/>
            <a:ext cx="421678" cy="80721"/>
          </a:xfrm>
          <a:prstGeom prst="rect">
            <a:avLst/>
          </a:prstGeom>
        </p:spPr>
      </p:pic>
      <p:pic>
        <p:nvPicPr>
          <p:cNvPr id="66" name="object 66"/>
          <p:cNvPicPr/>
          <p:nvPr/>
        </p:nvPicPr>
        <p:blipFill>
          <a:blip r:embed="rId32" cstate="print"/>
          <a:stretch>
            <a:fillRect/>
          </a:stretch>
        </p:blipFill>
        <p:spPr>
          <a:xfrm>
            <a:off x="2718739" y="1862734"/>
            <a:ext cx="1557286" cy="91325"/>
          </a:xfrm>
          <a:prstGeom prst="rect">
            <a:avLst/>
          </a:prstGeom>
        </p:spPr>
      </p:pic>
      <p:pic>
        <p:nvPicPr>
          <p:cNvPr id="67" name="object 67"/>
          <p:cNvPicPr/>
          <p:nvPr/>
        </p:nvPicPr>
        <p:blipFill>
          <a:blip r:embed="rId33" cstate="print"/>
          <a:stretch>
            <a:fillRect/>
          </a:stretch>
        </p:blipFill>
        <p:spPr>
          <a:xfrm>
            <a:off x="4381055" y="1862734"/>
            <a:ext cx="573925" cy="91325"/>
          </a:xfrm>
          <a:prstGeom prst="rect">
            <a:avLst/>
          </a:prstGeom>
        </p:spPr>
      </p:pic>
      <p:sp>
        <p:nvSpPr>
          <p:cNvPr id="68" name="object 68"/>
          <p:cNvSpPr/>
          <p:nvPr/>
        </p:nvSpPr>
        <p:spPr>
          <a:xfrm>
            <a:off x="4961039" y="1864270"/>
            <a:ext cx="90170" cy="86995"/>
          </a:xfrm>
          <a:custGeom>
            <a:avLst/>
            <a:gdLst/>
            <a:ahLst/>
            <a:cxnLst/>
            <a:rect l="l" t="t" r="r" b="b"/>
            <a:pathLst>
              <a:path w="90170" h="86994">
                <a:moveTo>
                  <a:pt x="89839" y="27381"/>
                </a:moveTo>
                <a:lnTo>
                  <a:pt x="48717" y="27381"/>
                </a:lnTo>
                <a:lnTo>
                  <a:pt x="48717" y="0"/>
                </a:lnTo>
                <a:lnTo>
                  <a:pt x="41122" y="0"/>
                </a:lnTo>
                <a:lnTo>
                  <a:pt x="41122" y="27381"/>
                </a:lnTo>
                <a:lnTo>
                  <a:pt x="0" y="27381"/>
                </a:lnTo>
                <a:lnTo>
                  <a:pt x="0" y="35026"/>
                </a:lnTo>
                <a:lnTo>
                  <a:pt x="41122" y="35026"/>
                </a:lnTo>
                <a:lnTo>
                  <a:pt x="41122" y="79171"/>
                </a:lnTo>
                <a:lnTo>
                  <a:pt x="6096" y="79171"/>
                </a:lnTo>
                <a:lnTo>
                  <a:pt x="6096" y="86766"/>
                </a:lnTo>
                <a:lnTo>
                  <a:pt x="85280" y="86766"/>
                </a:lnTo>
                <a:lnTo>
                  <a:pt x="85280" y="79171"/>
                </a:lnTo>
                <a:lnTo>
                  <a:pt x="48717" y="79171"/>
                </a:lnTo>
                <a:lnTo>
                  <a:pt x="48717" y="35026"/>
                </a:lnTo>
                <a:lnTo>
                  <a:pt x="89839" y="35026"/>
                </a:lnTo>
                <a:lnTo>
                  <a:pt x="89839" y="27381"/>
                </a:lnTo>
                <a:close/>
              </a:path>
            </a:pathLst>
          </a:custGeom>
          <a:solidFill>
            <a:srgbClr val="4D4D4F"/>
          </a:solidFill>
        </p:spPr>
        <p:txBody>
          <a:bodyPr wrap="square" lIns="0" tIns="0" rIns="0" bIns="0" rtlCol="0"/>
          <a:lstStyle/>
          <a:p>
            <a:endParaRPr/>
          </a:p>
        </p:txBody>
      </p:sp>
      <p:sp>
        <p:nvSpPr>
          <p:cNvPr id="69" name="object 69"/>
          <p:cNvSpPr/>
          <p:nvPr/>
        </p:nvSpPr>
        <p:spPr>
          <a:xfrm>
            <a:off x="5058473" y="1862733"/>
            <a:ext cx="184785" cy="90170"/>
          </a:xfrm>
          <a:custGeom>
            <a:avLst/>
            <a:gdLst/>
            <a:ahLst/>
            <a:cxnLst/>
            <a:rect l="l" t="t" r="r" b="b"/>
            <a:pathLst>
              <a:path w="184785" h="90169">
                <a:moveTo>
                  <a:pt x="88303" y="47231"/>
                </a:moveTo>
                <a:lnTo>
                  <a:pt x="1536" y="47231"/>
                </a:lnTo>
                <a:lnTo>
                  <a:pt x="1536" y="54813"/>
                </a:lnTo>
                <a:lnTo>
                  <a:pt x="27381" y="54813"/>
                </a:lnTo>
                <a:lnTo>
                  <a:pt x="24841" y="61417"/>
                </a:lnTo>
                <a:lnTo>
                  <a:pt x="21869" y="67576"/>
                </a:lnTo>
                <a:lnTo>
                  <a:pt x="18618" y="73456"/>
                </a:lnTo>
                <a:lnTo>
                  <a:pt x="15227" y="79171"/>
                </a:lnTo>
                <a:lnTo>
                  <a:pt x="4559" y="79171"/>
                </a:lnTo>
                <a:lnTo>
                  <a:pt x="1536" y="82207"/>
                </a:lnTo>
                <a:lnTo>
                  <a:pt x="1536" y="88303"/>
                </a:lnTo>
                <a:lnTo>
                  <a:pt x="6096" y="88303"/>
                </a:lnTo>
                <a:lnTo>
                  <a:pt x="10464" y="88049"/>
                </a:lnTo>
                <a:lnTo>
                  <a:pt x="19405" y="87350"/>
                </a:lnTo>
                <a:lnTo>
                  <a:pt x="30060" y="86385"/>
                </a:lnTo>
                <a:lnTo>
                  <a:pt x="39585" y="85280"/>
                </a:lnTo>
                <a:lnTo>
                  <a:pt x="47599" y="85267"/>
                </a:lnTo>
                <a:lnTo>
                  <a:pt x="54787" y="85090"/>
                </a:lnTo>
                <a:lnTo>
                  <a:pt x="63119" y="84632"/>
                </a:lnTo>
                <a:lnTo>
                  <a:pt x="74612" y="83743"/>
                </a:lnTo>
                <a:lnTo>
                  <a:pt x="77635" y="88303"/>
                </a:lnTo>
                <a:lnTo>
                  <a:pt x="79171" y="89839"/>
                </a:lnTo>
                <a:lnTo>
                  <a:pt x="83731" y="89839"/>
                </a:lnTo>
                <a:lnTo>
                  <a:pt x="85229" y="88303"/>
                </a:lnTo>
                <a:lnTo>
                  <a:pt x="85229" y="83743"/>
                </a:lnTo>
                <a:lnTo>
                  <a:pt x="82194" y="79171"/>
                </a:lnTo>
                <a:lnTo>
                  <a:pt x="80657" y="77647"/>
                </a:lnTo>
                <a:lnTo>
                  <a:pt x="74612" y="70053"/>
                </a:lnTo>
                <a:lnTo>
                  <a:pt x="66967" y="62407"/>
                </a:lnTo>
                <a:lnTo>
                  <a:pt x="62407" y="59385"/>
                </a:lnTo>
                <a:lnTo>
                  <a:pt x="62407" y="57848"/>
                </a:lnTo>
                <a:lnTo>
                  <a:pt x="59372" y="57848"/>
                </a:lnTo>
                <a:lnTo>
                  <a:pt x="56299" y="60921"/>
                </a:lnTo>
                <a:lnTo>
                  <a:pt x="56299" y="63944"/>
                </a:lnTo>
                <a:lnTo>
                  <a:pt x="57835" y="63944"/>
                </a:lnTo>
                <a:lnTo>
                  <a:pt x="57835" y="65481"/>
                </a:lnTo>
                <a:lnTo>
                  <a:pt x="63944" y="70053"/>
                </a:lnTo>
                <a:lnTo>
                  <a:pt x="63944" y="71589"/>
                </a:lnTo>
                <a:lnTo>
                  <a:pt x="68503" y="76149"/>
                </a:lnTo>
                <a:lnTo>
                  <a:pt x="48234" y="77635"/>
                </a:lnTo>
                <a:lnTo>
                  <a:pt x="24358" y="79171"/>
                </a:lnTo>
                <a:lnTo>
                  <a:pt x="27749" y="73456"/>
                </a:lnTo>
                <a:lnTo>
                  <a:pt x="31000" y="67576"/>
                </a:lnTo>
                <a:lnTo>
                  <a:pt x="33985" y="61417"/>
                </a:lnTo>
                <a:lnTo>
                  <a:pt x="36563" y="54813"/>
                </a:lnTo>
                <a:lnTo>
                  <a:pt x="88303" y="54813"/>
                </a:lnTo>
                <a:lnTo>
                  <a:pt x="88303" y="47231"/>
                </a:lnTo>
                <a:close/>
              </a:path>
              <a:path w="184785" h="90169">
                <a:moveTo>
                  <a:pt x="89839" y="30454"/>
                </a:moveTo>
                <a:lnTo>
                  <a:pt x="88303" y="30454"/>
                </a:lnTo>
                <a:lnTo>
                  <a:pt x="86766" y="28917"/>
                </a:lnTo>
                <a:lnTo>
                  <a:pt x="83642" y="27432"/>
                </a:lnTo>
                <a:lnTo>
                  <a:pt x="73787" y="22758"/>
                </a:lnTo>
                <a:lnTo>
                  <a:pt x="66967" y="18008"/>
                </a:lnTo>
                <a:lnTo>
                  <a:pt x="66967" y="27432"/>
                </a:lnTo>
                <a:lnTo>
                  <a:pt x="22821" y="27432"/>
                </a:lnTo>
                <a:lnTo>
                  <a:pt x="26758" y="25450"/>
                </a:lnTo>
                <a:lnTo>
                  <a:pt x="31572" y="21894"/>
                </a:lnTo>
                <a:lnTo>
                  <a:pt x="36944" y="16929"/>
                </a:lnTo>
                <a:lnTo>
                  <a:pt x="42608" y="10668"/>
                </a:lnTo>
                <a:lnTo>
                  <a:pt x="44145" y="9131"/>
                </a:lnTo>
                <a:lnTo>
                  <a:pt x="45681" y="9131"/>
                </a:lnTo>
                <a:lnTo>
                  <a:pt x="47180" y="10668"/>
                </a:lnTo>
                <a:lnTo>
                  <a:pt x="51765" y="15227"/>
                </a:lnTo>
                <a:lnTo>
                  <a:pt x="56502" y="19634"/>
                </a:lnTo>
                <a:lnTo>
                  <a:pt x="61518" y="23749"/>
                </a:lnTo>
                <a:lnTo>
                  <a:pt x="66967" y="27432"/>
                </a:lnTo>
                <a:lnTo>
                  <a:pt x="66967" y="18008"/>
                </a:lnTo>
                <a:lnTo>
                  <a:pt x="64109" y="16002"/>
                </a:lnTo>
                <a:lnTo>
                  <a:pt x="56997" y="9258"/>
                </a:lnTo>
                <a:lnTo>
                  <a:pt x="56896" y="9131"/>
                </a:lnTo>
                <a:lnTo>
                  <a:pt x="51739" y="3073"/>
                </a:lnTo>
                <a:lnTo>
                  <a:pt x="48717" y="1536"/>
                </a:lnTo>
                <a:lnTo>
                  <a:pt x="48717" y="0"/>
                </a:lnTo>
                <a:lnTo>
                  <a:pt x="41122" y="0"/>
                </a:lnTo>
                <a:lnTo>
                  <a:pt x="36563" y="4559"/>
                </a:lnTo>
                <a:lnTo>
                  <a:pt x="32131" y="9131"/>
                </a:lnTo>
                <a:lnTo>
                  <a:pt x="27216" y="14109"/>
                </a:lnTo>
                <a:lnTo>
                  <a:pt x="22631" y="17868"/>
                </a:lnTo>
                <a:lnTo>
                  <a:pt x="16764" y="21336"/>
                </a:lnTo>
                <a:lnTo>
                  <a:pt x="13690" y="24358"/>
                </a:lnTo>
                <a:lnTo>
                  <a:pt x="9118" y="27432"/>
                </a:lnTo>
                <a:lnTo>
                  <a:pt x="3022" y="28917"/>
                </a:lnTo>
                <a:lnTo>
                  <a:pt x="1536" y="30454"/>
                </a:lnTo>
                <a:lnTo>
                  <a:pt x="0" y="30454"/>
                </a:lnTo>
                <a:lnTo>
                  <a:pt x="0" y="35026"/>
                </a:lnTo>
                <a:lnTo>
                  <a:pt x="1536" y="38049"/>
                </a:lnTo>
                <a:lnTo>
                  <a:pt x="4559" y="38049"/>
                </a:lnTo>
                <a:lnTo>
                  <a:pt x="7632" y="36563"/>
                </a:lnTo>
                <a:lnTo>
                  <a:pt x="12204" y="33489"/>
                </a:lnTo>
                <a:lnTo>
                  <a:pt x="16764" y="31991"/>
                </a:lnTo>
                <a:lnTo>
                  <a:pt x="18249" y="31242"/>
                </a:lnTo>
                <a:lnTo>
                  <a:pt x="18249" y="35026"/>
                </a:lnTo>
                <a:lnTo>
                  <a:pt x="71539" y="35026"/>
                </a:lnTo>
                <a:lnTo>
                  <a:pt x="71539" y="31216"/>
                </a:lnTo>
                <a:lnTo>
                  <a:pt x="71539" y="30454"/>
                </a:lnTo>
                <a:lnTo>
                  <a:pt x="71577" y="31242"/>
                </a:lnTo>
                <a:lnTo>
                  <a:pt x="73075" y="31991"/>
                </a:lnTo>
                <a:lnTo>
                  <a:pt x="77635" y="35026"/>
                </a:lnTo>
                <a:lnTo>
                  <a:pt x="82194" y="36563"/>
                </a:lnTo>
                <a:lnTo>
                  <a:pt x="83731" y="38049"/>
                </a:lnTo>
                <a:lnTo>
                  <a:pt x="88303" y="38049"/>
                </a:lnTo>
                <a:lnTo>
                  <a:pt x="89839" y="35026"/>
                </a:lnTo>
                <a:lnTo>
                  <a:pt x="89839" y="30454"/>
                </a:lnTo>
                <a:close/>
              </a:path>
              <a:path w="184785" h="90169">
                <a:moveTo>
                  <a:pt x="135483" y="82207"/>
                </a:moveTo>
                <a:lnTo>
                  <a:pt x="134721" y="80708"/>
                </a:lnTo>
                <a:lnTo>
                  <a:pt x="133959" y="79171"/>
                </a:lnTo>
                <a:lnTo>
                  <a:pt x="130911" y="73075"/>
                </a:lnTo>
                <a:lnTo>
                  <a:pt x="129374" y="70053"/>
                </a:lnTo>
                <a:lnTo>
                  <a:pt x="126352" y="65481"/>
                </a:lnTo>
                <a:lnTo>
                  <a:pt x="121793" y="65481"/>
                </a:lnTo>
                <a:lnTo>
                  <a:pt x="120243" y="67017"/>
                </a:lnTo>
                <a:lnTo>
                  <a:pt x="120243" y="70053"/>
                </a:lnTo>
                <a:lnTo>
                  <a:pt x="123329" y="74612"/>
                </a:lnTo>
                <a:lnTo>
                  <a:pt x="118757" y="76149"/>
                </a:lnTo>
                <a:lnTo>
                  <a:pt x="114147" y="77635"/>
                </a:lnTo>
                <a:lnTo>
                  <a:pt x="109588" y="79171"/>
                </a:lnTo>
                <a:lnTo>
                  <a:pt x="109588" y="62407"/>
                </a:lnTo>
                <a:lnTo>
                  <a:pt x="130911" y="62407"/>
                </a:lnTo>
                <a:lnTo>
                  <a:pt x="133946" y="59385"/>
                </a:lnTo>
                <a:lnTo>
                  <a:pt x="133946" y="56349"/>
                </a:lnTo>
                <a:lnTo>
                  <a:pt x="133946" y="48717"/>
                </a:lnTo>
                <a:lnTo>
                  <a:pt x="133946" y="42659"/>
                </a:lnTo>
                <a:lnTo>
                  <a:pt x="133946" y="35026"/>
                </a:lnTo>
                <a:lnTo>
                  <a:pt x="133946" y="31991"/>
                </a:lnTo>
                <a:lnTo>
                  <a:pt x="132448" y="27432"/>
                </a:lnTo>
                <a:lnTo>
                  <a:pt x="126352" y="27432"/>
                </a:lnTo>
                <a:lnTo>
                  <a:pt x="126352" y="35026"/>
                </a:lnTo>
                <a:lnTo>
                  <a:pt x="126352" y="42659"/>
                </a:lnTo>
                <a:lnTo>
                  <a:pt x="126352" y="48717"/>
                </a:lnTo>
                <a:lnTo>
                  <a:pt x="126352" y="54813"/>
                </a:lnTo>
                <a:lnTo>
                  <a:pt x="124815" y="56349"/>
                </a:lnTo>
                <a:lnTo>
                  <a:pt x="109588" y="56349"/>
                </a:lnTo>
                <a:lnTo>
                  <a:pt x="109588" y="48717"/>
                </a:lnTo>
                <a:lnTo>
                  <a:pt x="126352" y="48717"/>
                </a:lnTo>
                <a:lnTo>
                  <a:pt x="126352" y="42659"/>
                </a:lnTo>
                <a:lnTo>
                  <a:pt x="109588" y="42659"/>
                </a:lnTo>
                <a:lnTo>
                  <a:pt x="109588" y="35026"/>
                </a:lnTo>
                <a:lnTo>
                  <a:pt x="126352" y="35026"/>
                </a:lnTo>
                <a:lnTo>
                  <a:pt x="126352" y="27432"/>
                </a:lnTo>
                <a:lnTo>
                  <a:pt x="121793" y="27432"/>
                </a:lnTo>
                <a:lnTo>
                  <a:pt x="121793" y="19786"/>
                </a:lnTo>
                <a:lnTo>
                  <a:pt x="114147" y="19786"/>
                </a:lnTo>
                <a:lnTo>
                  <a:pt x="114147" y="27432"/>
                </a:lnTo>
                <a:lnTo>
                  <a:pt x="103530" y="27432"/>
                </a:lnTo>
                <a:lnTo>
                  <a:pt x="101993" y="30454"/>
                </a:lnTo>
                <a:lnTo>
                  <a:pt x="101993" y="80708"/>
                </a:lnTo>
                <a:lnTo>
                  <a:pt x="97434" y="82207"/>
                </a:lnTo>
                <a:lnTo>
                  <a:pt x="95885" y="82207"/>
                </a:lnTo>
                <a:lnTo>
                  <a:pt x="95885" y="86766"/>
                </a:lnTo>
                <a:lnTo>
                  <a:pt x="97434" y="88303"/>
                </a:lnTo>
                <a:lnTo>
                  <a:pt x="100457" y="88303"/>
                </a:lnTo>
                <a:lnTo>
                  <a:pt x="105016" y="86766"/>
                </a:lnTo>
                <a:lnTo>
                  <a:pt x="106553" y="86766"/>
                </a:lnTo>
                <a:lnTo>
                  <a:pt x="115684" y="83743"/>
                </a:lnTo>
                <a:lnTo>
                  <a:pt x="117221" y="83743"/>
                </a:lnTo>
                <a:lnTo>
                  <a:pt x="126352" y="80708"/>
                </a:lnTo>
                <a:lnTo>
                  <a:pt x="127889" y="86766"/>
                </a:lnTo>
                <a:lnTo>
                  <a:pt x="129374" y="86766"/>
                </a:lnTo>
                <a:lnTo>
                  <a:pt x="129374" y="88303"/>
                </a:lnTo>
                <a:lnTo>
                  <a:pt x="130911" y="89839"/>
                </a:lnTo>
                <a:lnTo>
                  <a:pt x="132448" y="89839"/>
                </a:lnTo>
                <a:lnTo>
                  <a:pt x="135483" y="88303"/>
                </a:lnTo>
                <a:lnTo>
                  <a:pt x="135483" y="82207"/>
                </a:lnTo>
                <a:close/>
              </a:path>
              <a:path w="184785" h="90169">
                <a:moveTo>
                  <a:pt x="182664" y="63944"/>
                </a:moveTo>
                <a:lnTo>
                  <a:pt x="179628" y="60921"/>
                </a:lnTo>
                <a:lnTo>
                  <a:pt x="175069" y="60921"/>
                </a:lnTo>
                <a:lnTo>
                  <a:pt x="175069" y="68503"/>
                </a:lnTo>
                <a:lnTo>
                  <a:pt x="175069" y="80708"/>
                </a:lnTo>
                <a:lnTo>
                  <a:pt x="173532" y="82207"/>
                </a:lnTo>
                <a:lnTo>
                  <a:pt x="150710" y="82207"/>
                </a:lnTo>
                <a:lnTo>
                  <a:pt x="149174" y="80708"/>
                </a:lnTo>
                <a:lnTo>
                  <a:pt x="149174" y="68503"/>
                </a:lnTo>
                <a:lnTo>
                  <a:pt x="175069" y="68503"/>
                </a:lnTo>
                <a:lnTo>
                  <a:pt x="175069" y="60921"/>
                </a:lnTo>
                <a:lnTo>
                  <a:pt x="149174" y="60921"/>
                </a:lnTo>
                <a:lnTo>
                  <a:pt x="149174" y="51790"/>
                </a:lnTo>
                <a:lnTo>
                  <a:pt x="175069" y="51790"/>
                </a:lnTo>
                <a:lnTo>
                  <a:pt x="176606" y="50253"/>
                </a:lnTo>
                <a:lnTo>
                  <a:pt x="176606" y="45694"/>
                </a:lnTo>
                <a:lnTo>
                  <a:pt x="176606" y="30454"/>
                </a:lnTo>
                <a:lnTo>
                  <a:pt x="176606" y="25895"/>
                </a:lnTo>
                <a:lnTo>
                  <a:pt x="175069" y="24358"/>
                </a:lnTo>
                <a:lnTo>
                  <a:pt x="168960" y="24358"/>
                </a:lnTo>
                <a:lnTo>
                  <a:pt x="168960" y="30454"/>
                </a:lnTo>
                <a:lnTo>
                  <a:pt x="168960" y="45694"/>
                </a:lnTo>
                <a:lnTo>
                  <a:pt x="149174" y="45694"/>
                </a:lnTo>
                <a:lnTo>
                  <a:pt x="149174" y="33489"/>
                </a:lnTo>
                <a:lnTo>
                  <a:pt x="150710" y="30454"/>
                </a:lnTo>
                <a:lnTo>
                  <a:pt x="168960" y="30454"/>
                </a:lnTo>
                <a:lnTo>
                  <a:pt x="168960" y="24358"/>
                </a:lnTo>
                <a:lnTo>
                  <a:pt x="144602" y="24358"/>
                </a:lnTo>
                <a:lnTo>
                  <a:pt x="143065" y="27432"/>
                </a:lnTo>
                <a:lnTo>
                  <a:pt x="143065" y="88303"/>
                </a:lnTo>
                <a:lnTo>
                  <a:pt x="144602" y="89839"/>
                </a:lnTo>
                <a:lnTo>
                  <a:pt x="181165" y="89839"/>
                </a:lnTo>
                <a:lnTo>
                  <a:pt x="182664" y="86766"/>
                </a:lnTo>
                <a:lnTo>
                  <a:pt x="182664" y="82207"/>
                </a:lnTo>
                <a:lnTo>
                  <a:pt x="182664" y="68503"/>
                </a:lnTo>
                <a:lnTo>
                  <a:pt x="182664" y="63944"/>
                </a:lnTo>
                <a:close/>
              </a:path>
              <a:path w="184785" h="90169">
                <a:moveTo>
                  <a:pt x="184200" y="12204"/>
                </a:moveTo>
                <a:lnTo>
                  <a:pt x="182664" y="10668"/>
                </a:lnTo>
                <a:lnTo>
                  <a:pt x="162864" y="10668"/>
                </a:lnTo>
                <a:lnTo>
                  <a:pt x="162864" y="1536"/>
                </a:lnTo>
                <a:lnTo>
                  <a:pt x="155270" y="1536"/>
                </a:lnTo>
                <a:lnTo>
                  <a:pt x="155270" y="10668"/>
                </a:lnTo>
                <a:lnTo>
                  <a:pt x="137020" y="10668"/>
                </a:lnTo>
                <a:lnTo>
                  <a:pt x="135483" y="12204"/>
                </a:lnTo>
                <a:lnTo>
                  <a:pt x="135483" y="15227"/>
                </a:lnTo>
                <a:lnTo>
                  <a:pt x="133946" y="15227"/>
                </a:lnTo>
                <a:lnTo>
                  <a:pt x="130911" y="10668"/>
                </a:lnTo>
                <a:lnTo>
                  <a:pt x="129374" y="10668"/>
                </a:lnTo>
                <a:lnTo>
                  <a:pt x="128346" y="9131"/>
                </a:lnTo>
                <a:lnTo>
                  <a:pt x="123329" y="1536"/>
                </a:lnTo>
                <a:lnTo>
                  <a:pt x="115684" y="1536"/>
                </a:lnTo>
                <a:lnTo>
                  <a:pt x="114147" y="3073"/>
                </a:lnTo>
                <a:lnTo>
                  <a:pt x="114147" y="4559"/>
                </a:lnTo>
                <a:lnTo>
                  <a:pt x="111125" y="7632"/>
                </a:lnTo>
                <a:lnTo>
                  <a:pt x="106553" y="13741"/>
                </a:lnTo>
                <a:lnTo>
                  <a:pt x="101993" y="18300"/>
                </a:lnTo>
                <a:lnTo>
                  <a:pt x="95885" y="22872"/>
                </a:lnTo>
                <a:lnTo>
                  <a:pt x="95885" y="28917"/>
                </a:lnTo>
                <a:lnTo>
                  <a:pt x="100457" y="28917"/>
                </a:lnTo>
                <a:lnTo>
                  <a:pt x="101993" y="27432"/>
                </a:lnTo>
                <a:lnTo>
                  <a:pt x="105016" y="24358"/>
                </a:lnTo>
                <a:lnTo>
                  <a:pt x="108089" y="22872"/>
                </a:lnTo>
                <a:lnTo>
                  <a:pt x="112661" y="18300"/>
                </a:lnTo>
                <a:lnTo>
                  <a:pt x="117221" y="10668"/>
                </a:lnTo>
                <a:lnTo>
                  <a:pt x="118757" y="9131"/>
                </a:lnTo>
                <a:lnTo>
                  <a:pt x="120243" y="9131"/>
                </a:lnTo>
                <a:lnTo>
                  <a:pt x="120243" y="10668"/>
                </a:lnTo>
                <a:lnTo>
                  <a:pt x="121793" y="12204"/>
                </a:lnTo>
                <a:lnTo>
                  <a:pt x="126352" y="18300"/>
                </a:lnTo>
                <a:lnTo>
                  <a:pt x="129374" y="21336"/>
                </a:lnTo>
                <a:lnTo>
                  <a:pt x="133946" y="21336"/>
                </a:lnTo>
                <a:lnTo>
                  <a:pt x="133946" y="19786"/>
                </a:lnTo>
                <a:lnTo>
                  <a:pt x="135483" y="19786"/>
                </a:lnTo>
                <a:lnTo>
                  <a:pt x="135483" y="30454"/>
                </a:lnTo>
                <a:lnTo>
                  <a:pt x="141579" y="30454"/>
                </a:lnTo>
                <a:lnTo>
                  <a:pt x="141579" y="19786"/>
                </a:lnTo>
                <a:lnTo>
                  <a:pt x="141579" y="18300"/>
                </a:lnTo>
                <a:lnTo>
                  <a:pt x="143065" y="16764"/>
                </a:lnTo>
                <a:lnTo>
                  <a:pt x="176606" y="16764"/>
                </a:lnTo>
                <a:lnTo>
                  <a:pt x="178092" y="18300"/>
                </a:lnTo>
                <a:lnTo>
                  <a:pt x="178092" y="30454"/>
                </a:lnTo>
                <a:lnTo>
                  <a:pt x="184200" y="30454"/>
                </a:lnTo>
                <a:lnTo>
                  <a:pt x="184200" y="12204"/>
                </a:lnTo>
                <a:close/>
              </a:path>
            </a:pathLst>
          </a:custGeom>
          <a:solidFill>
            <a:srgbClr val="4D4D4F"/>
          </a:solidFill>
        </p:spPr>
        <p:txBody>
          <a:bodyPr wrap="square" lIns="0" tIns="0" rIns="0" bIns="0" rtlCol="0"/>
          <a:lstStyle/>
          <a:p>
            <a:endParaRPr/>
          </a:p>
        </p:txBody>
      </p:sp>
      <p:pic>
        <p:nvPicPr>
          <p:cNvPr id="70" name="object 70"/>
          <p:cNvPicPr/>
          <p:nvPr/>
        </p:nvPicPr>
        <p:blipFill>
          <a:blip r:embed="rId34" cstate="print"/>
          <a:stretch>
            <a:fillRect/>
          </a:stretch>
        </p:blipFill>
        <p:spPr>
          <a:xfrm>
            <a:off x="5984036" y="1867293"/>
            <a:ext cx="91325" cy="80721"/>
          </a:xfrm>
          <a:prstGeom prst="rect">
            <a:avLst/>
          </a:prstGeom>
        </p:spPr>
      </p:pic>
      <p:sp>
        <p:nvSpPr>
          <p:cNvPr id="71" name="object 71"/>
          <p:cNvSpPr/>
          <p:nvPr/>
        </p:nvSpPr>
        <p:spPr>
          <a:xfrm>
            <a:off x="6105778" y="1867293"/>
            <a:ext cx="29209" cy="81280"/>
          </a:xfrm>
          <a:custGeom>
            <a:avLst/>
            <a:gdLst/>
            <a:ahLst/>
            <a:cxnLst/>
            <a:rect l="l" t="t" r="r" b="b"/>
            <a:pathLst>
              <a:path w="29210" h="81280">
                <a:moveTo>
                  <a:pt x="25895" y="80721"/>
                </a:moveTo>
                <a:lnTo>
                  <a:pt x="19786" y="80721"/>
                </a:lnTo>
                <a:lnTo>
                  <a:pt x="18300" y="79184"/>
                </a:lnTo>
                <a:lnTo>
                  <a:pt x="18300" y="22872"/>
                </a:lnTo>
                <a:lnTo>
                  <a:pt x="1536" y="22872"/>
                </a:lnTo>
                <a:lnTo>
                  <a:pt x="0" y="21335"/>
                </a:lnTo>
                <a:lnTo>
                  <a:pt x="0" y="16776"/>
                </a:lnTo>
                <a:lnTo>
                  <a:pt x="1536" y="15227"/>
                </a:lnTo>
                <a:lnTo>
                  <a:pt x="7632" y="15227"/>
                </a:lnTo>
                <a:lnTo>
                  <a:pt x="15227" y="13741"/>
                </a:lnTo>
                <a:lnTo>
                  <a:pt x="18300" y="9182"/>
                </a:lnTo>
                <a:lnTo>
                  <a:pt x="19786" y="3073"/>
                </a:lnTo>
                <a:lnTo>
                  <a:pt x="19786" y="1536"/>
                </a:lnTo>
                <a:lnTo>
                  <a:pt x="21323" y="0"/>
                </a:lnTo>
                <a:lnTo>
                  <a:pt x="25895" y="0"/>
                </a:lnTo>
                <a:lnTo>
                  <a:pt x="28917" y="1536"/>
                </a:lnTo>
                <a:lnTo>
                  <a:pt x="28917" y="79184"/>
                </a:lnTo>
                <a:lnTo>
                  <a:pt x="25895" y="80721"/>
                </a:lnTo>
                <a:close/>
              </a:path>
            </a:pathLst>
          </a:custGeom>
          <a:solidFill>
            <a:srgbClr val="4D4D4F"/>
          </a:solidFill>
        </p:spPr>
        <p:txBody>
          <a:bodyPr wrap="square" lIns="0" tIns="0" rIns="0" bIns="0" rtlCol="0"/>
          <a:lstStyle/>
          <a:p>
            <a:endParaRPr/>
          </a:p>
        </p:txBody>
      </p:sp>
      <p:pic>
        <p:nvPicPr>
          <p:cNvPr id="72" name="object 72"/>
          <p:cNvPicPr/>
          <p:nvPr/>
        </p:nvPicPr>
        <p:blipFill>
          <a:blip r:embed="rId35" cstate="print"/>
          <a:stretch>
            <a:fillRect/>
          </a:stretch>
        </p:blipFill>
        <p:spPr>
          <a:xfrm>
            <a:off x="6160592" y="1867293"/>
            <a:ext cx="187223" cy="80721"/>
          </a:xfrm>
          <a:prstGeom prst="rect">
            <a:avLst/>
          </a:prstGeom>
        </p:spPr>
      </p:pic>
      <p:sp>
        <p:nvSpPr>
          <p:cNvPr id="73" name="object 73"/>
          <p:cNvSpPr/>
          <p:nvPr/>
        </p:nvSpPr>
        <p:spPr>
          <a:xfrm>
            <a:off x="6373711" y="1867292"/>
            <a:ext cx="68580" cy="81280"/>
          </a:xfrm>
          <a:custGeom>
            <a:avLst/>
            <a:gdLst/>
            <a:ahLst/>
            <a:cxnLst/>
            <a:rect l="l" t="t" r="r" b="b"/>
            <a:pathLst>
              <a:path w="68579" h="81280">
                <a:moveTo>
                  <a:pt x="28930" y="45694"/>
                </a:moveTo>
                <a:lnTo>
                  <a:pt x="1536" y="45694"/>
                </a:lnTo>
                <a:lnTo>
                  <a:pt x="0" y="47231"/>
                </a:lnTo>
                <a:lnTo>
                  <a:pt x="0" y="51790"/>
                </a:lnTo>
                <a:lnTo>
                  <a:pt x="1536" y="54825"/>
                </a:lnTo>
                <a:lnTo>
                  <a:pt x="28930" y="54825"/>
                </a:lnTo>
                <a:lnTo>
                  <a:pt x="28930" y="45694"/>
                </a:lnTo>
                <a:close/>
              </a:path>
              <a:path w="68579" h="81280">
                <a:moveTo>
                  <a:pt x="68516" y="1536"/>
                </a:moveTo>
                <a:lnTo>
                  <a:pt x="66979" y="0"/>
                </a:lnTo>
                <a:lnTo>
                  <a:pt x="60871" y="0"/>
                </a:lnTo>
                <a:lnTo>
                  <a:pt x="60871" y="3073"/>
                </a:lnTo>
                <a:lnTo>
                  <a:pt x="57848" y="9182"/>
                </a:lnTo>
                <a:lnTo>
                  <a:pt x="54825" y="13741"/>
                </a:lnTo>
                <a:lnTo>
                  <a:pt x="47180" y="15227"/>
                </a:lnTo>
                <a:lnTo>
                  <a:pt x="41084" y="15227"/>
                </a:lnTo>
                <a:lnTo>
                  <a:pt x="39585" y="16776"/>
                </a:lnTo>
                <a:lnTo>
                  <a:pt x="39585" y="21336"/>
                </a:lnTo>
                <a:lnTo>
                  <a:pt x="42621" y="22872"/>
                </a:lnTo>
                <a:lnTo>
                  <a:pt x="59385" y="22872"/>
                </a:lnTo>
                <a:lnTo>
                  <a:pt x="59385" y="79184"/>
                </a:lnTo>
                <a:lnTo>
                  <a:pt x="60871" y="80721"/>
                </a:lnTo>
                <a:lnTo>
                  <a:pt x="65443" y="80721"/>
                </a:lnTo>
                <a:lnTo>
                  <a:pt x="68516" y="79184"/>
                </a:lnTo>
                <a:lnTo>
                  <a:pt x="68516" y="1536"/>
                </a:lnTo>
                <a:close/>
              </a:path>
            </a:pathLst>
          </a:custGeom>
          <a:solidFill>
            <a:srgbClr val="4D4D4F"/>
          </a:solidFill>
        </p:spPr>
        <p:txBody>
          <a:bodyPr wrap="square" lIns="0" tIns="0" rIns="0" bIns="0" rtlCol="0"/>
          <a:lstStyle/>
          <a:p>
            <a:endParaRPr/>
          </a:p>
        </p:txBody>
      </p:sp>
      <p:pic>
        <p:nvPicPr>
          <p:cNvPr id="74" name="object 74"/>
          <p:cNvPicPr/>
          <p:nvPr/>
        </p:nvPicPr>
        <p:blipFill>
          <a:blip r:embed="rId36" cstate="print"/>
          <a:stretch>
            <a:fillRect/>
          </a:stretch>
        </p:blipFill>
        <p:spPr>
          <a:xfrm>
            <a:off x="6469608" y="1867293"/>
            <a:ext cx="149174" cy="80721"/>
          </a:xfrm>
          <a:prstGeom prst="rect">
            <a:avLst/>
          </a:prstGeom>
        </p:spPr>
      </p:pic>
      <p:pic>
        <p:nvPicPr>
          <p:cNvPr id="75" name="object 75"/>
          <p:cNvPicPr/>
          <p:nvPr/>
        </p:nvPicPr>
        <p:blipFill>
          <a:blip r:embed="rId37" cstate="print"/>
          <a:stretch>
            <a:fillRect/>
          </a:stretch>
        </p:blipFill>
        <p:spPr>
          <a:xfrm>
            <a:off x="955967" y="2036266"/>
            <a:ext cx="573887" cy="91376"/>
          </a:xfrm>
          <a:prstGeom prst="rect">
            <a:avLst/>
          </a:prstGeom>
        </p:spPr>
      </p:pic>
      <p:sp>
        <p:nvSpPr>
          <p:cNvPr id="76" name="object 76"/>
          <p:cNvSpPr/>
          <p:nvPr/>
        </p:nvSpPr>
        <p:spPr>
          <a:xfrm>
            <a:off x="1537487" y="2035809"/>
            <a:ext cx="90170" cy="87630"/>
          </a:xfrm>
          <a:custGeom>
            <a:avLst/>
            <a:gdLst/>
            <a:ahLst/>
            <a:cxnLst/>
            <a:rect l="l" t="t" r="r" b="b"/>
            <a:pathLst>
              <a:path w="90169" h="87630">
                <a:moveTo>
                  <a:pt x="89801" y="27889"/>
                </a:moveTo>
                <a:lnTo>
                  <a:pt x="48717" y="27889"/>
                </a:lnTo>
                <a:lnTo>
                  <a:pt x="48717" y="2540"/>
                </a:lnTo>
                <a:lnTo>
                  <a:pt x="47993" y="2540"/>
                </a:lnTo>
                <a:lnTo>
                  <a:pt x="47993" y="0"/>
                </a:lnTo>
                <a:lnTo>
                  <a:pt x="39598" y="0"/>
                </a:lnTo>
                <a:lnTo>
                  <a:pt x="39598" y="2540"/>
                </a:lnTo>
                <a:lnTo>
                  <a:pt x="39598" y="27889"/>
                </a:lnTo>
                <a:lnTo>
                  <a:pt x="0" y="27889"/>
                </a:lnTo>
                <a:lnTo>
                  <a:pt x="0" y="37020"/>
                </a:lnTo>
                <a:lnTo>
                  <a:pt x="39598" y="37020"/>
                </a:lnTo>
                <a:lnTo>
                  <a:pt x="39598" y="79629"/>
                </a:lnTo>
                <a:lnTo>
                  <a:pt x="4572" y="79629"/>
                </a:lnTo>
                <a:lnTo>
                  <a:pt x="4572" y="87223"/>
                </a:lnTo>
                <a:lnTo>
                  <a:pt x="83693" y="87223"/>
                </a:lnTo>
                <a:lnTo>
                  <a:pt x="83693" y="79629"/>
                </a:lnTo>
                <a:lnTo>
                  <a:pt x="48717" y="79629"/>
                </a:lnTo>
                <a:lnTo>
                  <a:pt x="48717" y="37020"/>
                </a:lnTo>
                <a:lnTo>
                  <a:pt x="89801" y="37020"/>
                </a:lnTo>
                <a:lnTo>
                  <a:pt x="89801" y="27889"/>
                </a:lnTo>
                <a:close/>
              </a:path>
            </a:pathLst>
          </a:custGeom>
          <a:solidFill>
            <a:srgbClr val="4D4D4F"/>
          </a:solidFill>
        </p:spPr>
        <p:txBody>
          <a:bodyPr wrap="square" lIns="0" tIns="0" rIns="0" bIns="0" rtlCol="0"/>
          <a:lstStyle/>
          <a:p>
            <a:endParaRPr/>
          </a:p>
        </p:txBody>
      </p:sp>
      <p:sp>
        <p:nvSpPr>
          <p:cNvPr id="77" name="object 77"/>
          <p:cNvSpPr/>
          <p:nvPr/>
        </p:nvSpPr>
        <p:spPr>
          <a:xfrm>
            <a:off x="1633385" y="2036266"/>
            <a:ext cx="91440" cy="90170"/>
          </a:xfrm>
          <a:custGeom>
            <a:avLst/>
            <a:gdLst/>
            <a:ahLst/>
            <a:cxnLst/>
            <a:rect l="l" t="t" r="r" b="b"/>
            <a:pathLst>
              <a:path w="91439" h="90169">
                <a:moveTo>
                  <a:pt x="88303" y="54813"/>
                </a:moveTo>
                <a:lnTo>
                  <a:pt x="1536" y="54813"/>
                </a:lnTo>
                <a:lnTo>
                  <a:pt x="1536" y="47231"/>
                </a:lnTo>
                <a:lnTo>
                  <a:pt x="88303" y="47231"/>
                </a:lnTo>
                <a:lnTo>
                  <a:pt x="88303" y="54813"/>
                </a:lnTo>
                <a:close/>
              </a:path>
              <a:path w="91439" h="90169">
                <a:moveTo>
                  <a:pt x="25895" y="79171"/>
                </a:moveTo>
                <a:lnTo>
                  <a:pt x="16725" y="79171"/>
                </a:lnTo>
                <a:lnTo>
                  <a:pt x="20267" y="73242"/>
                </a:lnTo>
                <a:lnTo>
                  <a:pt x="23418" y="67573"/>
                </a:lnTo>
                <a:lnTo>
                  <a:pt x="26391" y="61405"/>
                </a:lnTo>
                <a:lnTo>
                  <a:pt x="28930" y="54813"/>
                </a:lnTo>
                <a:lnTo>
                  <a:pt x="38049" y="54813"/>
                </a:lnTo>
                <a:lnTo>
                  <a:pt x="35517" y="60778"/>
                </a:lnTo>
                <a:lnTo>
                  <a:pt x="32553" y="67016"/>
                </a:lnTo>
                <a:lnTo>
                  <a:pt x="29178" y="73451"/>
                </a:lnTo>
                <a:lnTo>
                  <a:pt x="25895" y="79171"/>
                </a:lnTo>
                <a:close/>
              </a:path>
              <a:path w="91439" h="90169">
                <a:moveTo>
                  <a:pt x="3035" y="86766"/>
                </a:moveTo>
                <a:lnTo>
                  <a:pt x="3035" y="79171"/>
                </a:lnTo>
                <a:lnTo>
                  <a:pt x="25895" y="79171"/>
                </a:lnTo>
                <a:lnTo>
                  <a:pt x="70002" y="76149"/>
                </a:lnTo>
                <a:lnTo>
                  <a:pt x="65443" y="70053"/>
                </a:lnTo>
                <a:lnTo>
                  <a:pt x="63944" y="70053"/>
                </a:lnTo>
                <a:lnTo>
                  <a:pt x="57848" y="63944"/>
                </a:lnTo>
                <a:lnTo>
                  <a:pt x="57848" y="59385"/>
                </a:lnTo>
                <a:lnTo>
                  <a:pt x="59385" y="57848"/>
                </a:lnTo>
                <a:lnTo>
                  <a:pt x="63944" y="57848"/>
                </a:lnTo>
                <a:lnTo>
                  <a:pt x="76098" y="70053"/>
                </a:lnTo>
                <a:lnTo>
                  <a:pt x="80670" y="76149"/>
                </a:lnTo>
                <a:lnTo>
                  <a:pt x="82207" y="79171"/>
                </a:lnTo>
                <a:lnTo>
                  <a:pt x="85233" y="82207"/>
                </a:lnTo>
                <a:lnTo>
                  <a:pt x="74612" y="82207"/>
                </a:lnTo>
                <a:lnTo>
                  <a:pt x="64017" y="83335"/>
                </a:lnTo>
                <a:lnTo>
                  <a:pt x="56138" y="84320"/>
                </a:lnTo>
                <a:lnTo>
                  <a:pt x="49114" y="85016"/>
                </a:lnTo>
                <a:lnTo>
                  <a:pt x="41084" y="85280"/>
                </a:lnTo>
                <a:lnTo>
                  <a:pt x="31588" y="86139"/>
                </a:lnTo>
                <a:lnTo>
                  <a:pt x="20934" y="86580"/>
                </a:lnTo>
                <a:lnTo>
                  <a:pt x="11982" y="86743"/>
                </a:lnTo>
                <a:lnTo>
                  <a:pt x="3035" y="86766"/>
                </a:lnTo>
                <a:close/>
              </a:path>
              <a:path w="91439" h="90169">
                <a:moveTo>
                  <a:pt x="83743" y="89839"/>
                </a:moveTo>
                <a:lnTo>
                  <a:pt x="79184" y="89839"/>
                </a:lnTo>
                <a:lnTo>
                  <a:pt x="79184" y="88303"/>
                </a:lnTo>
                <a:lnTo>
                  <a:pt x="76098" y="83743"/>
                </a:lnTo>
                <a:lnTo>
                  <a:pt x="74612" y="82207"/>
                </a:lnTo>
                <a:lnTo>
                  <a:pt x="85233" y="82207"/>
                </a:lnTo>
                <a:lnTo>
                  <a:pt x="86766" y="83743"/>
                </a:lnTo>
                <a:lnTo>
                  <a:pt x="86766" y="88303"/>
                </a:lnTo>
                <a:lnTo>
                  <a:pt x="83743" y="89839"/>
                </a:lnTo>
                <a:close/>
              </a:path>
              <a:path w="91439" h="90169">
                <a:moveTo>
                  <a:pt x="4572" y="38100"/>
                </a:moveTo>
                <a:lnTo>
                  <a:pt x="1536" y="38100"/>
                </a:lnTo>
                <a:lnTo>
                  <a:pt x="0" y="35026"/>
                </a:lnTo>
                <a:lnTo>
                  <a:pt x="0" y="30454"/>
                </a:lnTo>
                <a:lnTo>
                  <a:pt x="1536" y="28917"/>
                </a:lnTo>
                <a:lnTo>
                  <a:pt x="3035" y="28917"/>
                </a:lnTo>
                <a:lnTo>
                  <a:pt x="9131" y="25895"/>
                </a:lnTo>
                <a:lnTo>
                  <a:pt x="41084" y="0"/>
                </a:lnTo>
                <a:lnTo>
                  <a:pt x="48717" y="0"/>
                </a:lnTo>
                <a:lnTo>
                  <a:pt x="50253" y="1536"/>
                </a:lnTo>
                <a:lnTo>
                  <a:pt x="51752" y="3073"/>
                </a:lnTo>
                <a:lnTo>
                  <a:pt x="56286" y="7645"/>
                </a:lnTo>
                <a:lnTo>
                  <a:pt x="45694" y="7645"/>
                </a:lnTo>
                <a:lnTo>
                  <a:pt x="44088" y="9249"/>
                </a:lnTo>
                <a:lnTo>
                  <a:pt x="42621" y="10667"/>
                </a:lnTo>
                <a:lnTo>
                  <a:pt x="36966" y="16707"/>
                </a:lnTo>
                <a:lnTo>
                  <a:pt x="31568" y="21335"/>
                </a:lnTo>
                <a:lnTo>
                  <a:pt x="26776" y="24800"/>
                </a:lnTo>
                <a:lnTo>
                  <a:pt x="22821" y="27431"/>
                </a:lnTo>
                <a:lnTo>
                  <a:pt x="83865" y="27431"/>
                </a:lnTo>
                <a:lnTo>
                  <a:pt x="89801" y="30454"/>
                </a:lnTo>
                <a:lnTo>
                  <a:pt x="18262" y="30454"/>
                </a:lnTo>
                <a:lnTo>
                  <a:pt x="13690" y="33540"/>
                </a:lnTo>
                <a:lnTo>
                  <a:pt x="7594" y="36563"/>
                </a:lnTo>
                <a:lnTo>
                  <a:pt x="6108" y="36563"/>
                </a:lnTo>
                <a:lnTo>
                  <a:pt x="4572" y="38100"/>
                </a:lnTo>
                <a:close/>
              </a:path>
              <a:path w="91439" h="90169">
                <a:moveTo>
                  <a:pt x="83865" y="27431"/>
                </a:moveTo>
                <a:lnTo>
                  <a:pt x="68516" y="27431"/>
                </a:lnTo>
                <a:lnTo>
                  <a:pt x="62840" y="23746"/>
                </a:lnTo>
                <a:lnTo>
                  <a:pt x="57464" y="19626"/>
                </a:lnTo>
                <a:lnTo>
                  <a:pt x="52664" y="15217"/>
                </a:lnTo>
                <a:lnTo>
                  <a:pt x="48717" y="10667"/>
                </a:lnTo>
                <a:lnTo>
                  <a:pt x="47250" y="9249"/>
                </a:lnTo>
                <a:lnTo>
                  <a:pt x="47180" y="7645"/>
                </a:lnTo>
                <a:lnTo>
                  <a:pt x="56286" y="7645"/>
                </a:lnTo>
                <a:lnTo>
                  <a:pt x="57877" y="9249"/>
                </a:lnTo>
                <a:lnTo>
                  <a:pt x="65278" y="16000"/>
                </a:lnTo>
                <a:lnTo>
                  <a:pt x="74669" y="22749"/>
                </a:lnTo>
                <a:lnTo>
                  <a:pt x="83865" y="27431"/>
                </a:lnTo>
                <a:close/>
              </a:path>
              <a:path w="91439" h="90169">
                <a:moveTo>
                  <a:pt x="71539" y="35026"/>
                </a:moveTo>
                <a:lnTo>
                  <a:pt x="19799" y="35026"/>
                </a:lnTo>
                <a:lnTo>
                  <a:pt x="19799" y="30454"/>
                </a:lnTo>
                <a:lnTo>
                  <a:pt x="71539" y="30454"/>
                </a:lnTo>
                <a:lnTo>
                  <a:pt x="71539" y="35026"/>
                </a:lnTo>
                <a:close/>
              </a:path>
              <a:path w="91439" h="90169">
                <a:moveTo>
                  <a:pt x="88303" y="38100"/>
                </a:moveTo>
                <a:lnTo>
                  <a:pt x="85229" y="38100"/>
                </a:lnTo>
                <a:lnTo>
                  <a:pt x="83743" y="36563"/>
                </a:lnTo>
                <a:lnTo>
                  <a:pt x="82207" y="36563"/>
                </a:lnTo>
                <a:lnTo>
                  <a:pt x="77647" y="33540"/>
                </a:lnTo>
                <a:lnTo>
                  <a:pt x="74612" y="31991"/>
                </a:lnTo>
                <a:lnTo>
                  <a:pt x="71539" y="30454"/>
                </a:lnTo>
                <a:lnTo>
                  <a:pt x="91338" y="30454"/>
                </a:lnTo>
                <a:lnTo>
                  <a:pt x="91338" y="35026"/>
                </a:lnTo>
                <a:lnTo>
                  <a:pt x="88303" y="38100"/>
                </a:lnTo>
                <a:close/>
              </a:path>
            </a:pathLst>
          </a:custGeom>
          <a:solidFill>
            <a:srgbClr val="4D4D4F"/>
          </a:solidFill>
        </p:spPr>
        <p:txBody>
          <a:bodyPr wrap="square" lIns="0" tIns="0" rIns="0" bIns="0" rtlCol="0"/>
          <a:lstStyle/>
          <a:p>
            <a:endParaRPr/>
          </a:p>
        </p:txBody>
      </p:sp>
      <p:grpSp>
        <p:nvGrpSpPr>
          <p:cNvPr id="78" name="object 78"/>
          <p:cNvGrpSpPr/>
          <p:nvPr/>
        </p:nvGrpSpPr>
        <p:grpSpPr>
          <a:xfrm>
            <a:off x="2080920" y="2039340"/>
            <a:ext cx="422275" cy="82550"/>
            <a:chOff x="2080920" y="2039340"/>
            <a:chExt cx="422275" cy="82550"/>
          </a:xfrm>
        </p:grpSpPr>
        <p:pic>
          <p:nvPicPr>
            <p:cNvPr id="79" name="object 79"/>
            <p:cNvPicPr/>
            <p:nvPr/>
          </p:nvPicPr>
          <p:blipFill>
            <a:blip r:embed="rId38" cstate="print"/>
            <a:stretch>
              <a:fillRect/>
            </a:stretch>
          </p:blipFill>
          <p:spPr>
            <a:xfrm>
              <a:off x="2080920" y="2039340"/>
              <a:ext cx="91325" cy="82207"/>
            </a:xfrm>
            <a:prstGeom prst="rect">
              <a:avLst/>
            </a:prstGeom>
          </p:spPr>
        </p:pic>
        <p:pic>
          <p:nvPicPr>
            <p:cNvPr id="80" name="object 80"/>
            <p:cNvPicPr/>
            <p:nvPr/>
          </p:nvPicPr>
          <p:blipFill>
            <a:blip r:embed="rId39" cstate="print"/>
            <a:stretch>
              <a:fillRect/>
            </a:stretch>
          </p:blipFill>
          <p:spPr>
            <a:xfrm>
              <a:off x="2199678" y="2039340"/>
              <a:ext cx="302920" cy="82207"/>
            </a:xfrm>
            <a:prstGeom prst="rect">
              <a:avLst/>
            </a:prstGeom>
          </p:spPr>
        </p:pic>
      </p:grpSp>
      <p:pic>
        <p:nvPicPr>
          <p:cNvPr id="81" name="object 81"/>
          <p:cNvPicPr/>
          <p:nvPr/>
        </p:nvPicPr>
        <p:blipFill>
          <a:blip r:embed="rId40" cstate="print"/>
          <a:stretch>
            <a:fillRect/>
          </a:stretch>
        </p:blipFill>
        <p:spPr>
          <a:xfrm>
            <a:off x="2718739" y="2036266"/>
            <a:ext cx="666750" cy="91376"/>
          </a:xfrm>
          <a:prstGeom prst="rect">
            <a:avLst/>
          </a:prstGeom>
        </p:spPr>
      </p:pic>
      <p:sp>
        <p:nvSpPr>
          <p:cNvPr id="82" name="object 82"/>
          <p:cNvSpPr/>
          <p:nvPr/>
        </p:nvSpPr>
        <p:spPr>
          <a:xfrm>
            <a:off x="3394621" y="2039340"/>
            <a:ext cx="399415" cy="83820"/>
          </a:xfrm>
          <a:custGeom>
            <a:avLst/>
            <a:gdLst/>
            <a:ahLst/>
            <a:cxnLst/>
            <a:rect l="l" t="t" r="r" b="b"/>
            <a:pathLst>
              <a:path w="399414" h="83819">
                <a:moveTo>
                  <a:pt x="91376" y="76098"/>
                </a:moveTo>
                <a:lnTo>
                  <a:pt x="50253" y="76098"/>
                </a:lnTo>
                <a:lnTo>
                  <a:pt x="50253" y="44157"/>
                </a:lnTo>
                <a:lnTo>
                  <a:pt x="83743" y="44157"/>
                </a:lnTo>
                <a:lnTo>
                  <a:pt x="83743" y="36512"/>
                </a:lnTo>
                <a:lnTo>
                  <a:pt x="50253" y="36512"/>
                </a:lnTo>
                <a:lnTo>
                  <a:pt x="50253" y="9131"/>
                </a:lnTo>
                <a:lnTo>
                  <a:pt x="88303" y="9131"/>
                </a:lnTo>
                <a:lnTo>
                  <a:pt x="88303" y="1536"/>
                </a:lnTo>
                <a:lnTo>
                  <a:pt x="4559" y="1536"/>
                </a:lnTo>
                <a:lnTo>
                  <a:pt x="4559" y="9131"/>
                </a:lnTo>
                <a:lnTo>
                  <a:pt x="42659" y="9131"/>
                </a:lnTo>
                <a:lnTo>
                  <a:pt x="42659" y="36512"/>
                </a:lnTo>
                <a:lnTo>
                  <a:pt x="7645" y="36512"/>
                </a:lnTo>
                <a:lnTo>
                  <a:pt x="7645" y="44157"/>
                </a:lnTo>
                <a:lnTo>
                  <a:pt x="42659" y="44157"/>
                </a:lnTo>
                <a:lnTo>
                  <a:pt x="42659" y="76098"/>
                </a:lnTo>
                <a:lnTo>
                  <a:pt x="0" y="76098"/>
                </a:lnTo>
                <a:lnTo>
                  <a:pt x="0" y="83693"/>
                </a:lnTo>
                <a:lnTo>
                  <a:pt x="91376" y="83693"/>
                </a:lnTo>
                <a:lnTo>
                  <a:pt x="91376" y="76098"/>
                </a:lnTo>
                <a:close/>
              </a:path>
              <a:path w="399414" h="83819">
                <a:moveTo>
                  <a:pt x="150710" y="56311"/>
                </a:moveTo>
                <a:lnTo>
                  <a:pt x="149225" y="53276"/>
                </a:lnTo>
                <a:lnTo>
                  <a:pt x="140042" y="53276"/>
                </a:lnTo>
                <a:lnTo>
                  <a:pt x="140042" y="12153"/>
                </a:lnTo>
                <a:lnTo>
                  <a:pt x="140042" y="4572"/>
                </a:lnTo>
                <a:lnTo>
                  <a:pt x="138557" y="0"/>
                </a:lnTo>
                <a:lnTo>
                  <a:pt x="130924" y="0"/>
                </a:lnTo>
                <a:lnTo>
                  <a:pt x="130924" y="12153"/>
                </a:lnTo>
                <a:lnTo>
                  <a:pt x="130924" y="53276"/>
                </a:lnTo>
                <a:lnTo>
                  <a:pt x="106565" y="53276"/>
                </a:lnTo>
                <a:lnTo>
                  <a:pt x="106565" y="50203"/>
                </a:lnTo>
                <a:lnTo>
                  <a:pt x="127889" y="13690"/>
                </a:lnTo>
                <a:lnTo>
                  <a:pt x="127889" y="12153"/>
                </a:lnTo>
                <a:lnTo>
                  <a:pt x="130924" y="12153"/>
                </a:lnTo>
                <a:lnTo>
                  <a:pt x="130924" y="0"/>
                </a:lnTo>
                <a:lnTo>
                  <a:pt x="127889" y="0"/>
                </a:lnTo>
                <a:lnTo>
                  <a:pt x="124866" y="6108"/>
                </a:lnTo>
                <a:lnTo>
                  <a:pt x="100507" y="47180"/>
                </a:lnTo>
                <a:lnTo>
                  <a:pt x="97434" y="53276"/>
                </a:lnTo>
                <a:lnTo>
                  <a:pt x="97434" y="57848"/>
                </a:lnTo>
                <a:lnTo>
                  <a:pt x="100507" y="60871"/>
                </a:lnTo>
                <a:lnTo>
                  <a:pt x="130924" y="60871"/>
                </a:lnTo>
                <a:lnTo>
                  <a:pt x="130924" y="79133"/>
                </a:lnTo>
                <a:lnTo>
                  <a:pt x="132461" y="82207"/>
                </a:lnTo>
                <a:lnTo>
                  <a:pt x="138557" y="82207"/>
                </a:lnTo>
                <a:lnTo>
                  <a:pt x="140042" y="80670"/>
                </a:lnTo>
                <a:lnTo>
                  <a:pt x="140042" y="60871"/>
                </a:lnTo>
                <a:lnTo>
                  <a:pt x="150710" y="60871"/>
                </a:lnTo>
                <a:lnTo>
                  <a:pt x="150710" y="56311"/>
                </a:lnTo>
                <a:close/>
              </a:path>
              <a:path w="399414" h="83819">
                <a:moveTo>
                  <a:pt x="185737" y="47180"/>
                </a:moveTo>
                <a:lnTo>
                  <a:pt x="158356" y="47180"/>
                </a:lnTo>
                <a:lnTo>
                  <a:pt x="156819" y="48717"/>
                </a:lnTo>
                <a:lnTo>
                  <a:pt x="156819" y="51739"/>
                </a:lnTo>
                <a:lnTo>
                  <a:pt x="158356" y="56311"/>
                </a:lnTo>
                <a:lnTo>
                  <a:pt x="185737" y="56311"/>
                </a:lnTo>
                <a:lnTo>
                  <a:pt x="185737" y="47180"/>
                </a:lnTo>
                <a:close/>
              </a:path>
              <a:path w="399414" h="83819">
                <a:moveTo>
                  <a:pt x="245122" y="53276"/>
                </a:moveTo>
                <a:lnTo>
                  <a:pt x="235991" y="53276"/>
                </a:lnTo>
                <a:lnTo>
                  <a:pt x="235991" y="12153"/>
                </a:lnTo>
                <a:lnTo>
                  <a:pt x="235991" y="4572"/>
                </a:lnTo>
                <a:lnTo>
                  <a:pt x="232918" y="0"/>
                </a:lnTo>
                <a:lnTo>
                  <a:pt x="226809" y="0"/>
                </a:lnTo>
                <a:lnTo>
                  <a:pt x="226809" y="13690"/>
                </a:lnTo>
                <a:lnTo>
                  <a:pt x="226809" y="53276"/>
                </a:lnTo>
                <a:lnTo>
                  <a:pt x="200964" y="53276"/>
                </a:lnTo>
                <a:lnTo>
                  <a:pt x="200964" y="50203"/>
                </a:lnTo>
                <a:lnTo>
                  <a:pt x="222250" y="13690"/>
                </a:lnTo>
                <a:lnTo>
                  <a:pt x="223786" y="12153"/>
                </a:lnTo>
                <a:lnTo>
                  <a:pt x="225323" y="12153"/>
                </a:lnTo>
                <a:lnTo>
                  <a:pt x="226809" y="13690"/>
                </a:lnTo>
                <a:lnTo>
                  <a:pt x="226809" y="0"/>
                </a:lnTo>
                <a:lnTo>
                  <a:pt x="222250" y="0"/>
                </a:lnTo>
                <a:lnTo>
                  <a:pt x="219227" y="6108"/>
                </a:lnTo>
                <a:lnTo>
                  <a:pt x="194868" y="47180"/>
                </a:lnTo>
                <a:lnTo>
                  <a:pt x="193332" y="50203"/>
                </a:lnTo>
                <a:lnTo>
                  <a:pt x="193332" y="57848"/>
                </a:lnTo>
                <a:lnTo>
                  <a:pt x="196405" y="60871"/>
                </a:lnTo>
                <a:lnTo>
                  <a:pt x="226809" y="60871"/>
                </a:lnTo>
                <a:lnTo>
                  <a:pt x="226809" y="79133"/>
                </a:lnTo>
                <a:lnTo>
                  <a:pt x="228346" y="82207"/>
                </a:lnTo>
                <a:lnTo>
                  <a:pt x="232918" y="82207"/>
                </a:lnTo>
                <a:lnTo>
                  <a:pt x="235991" y="80670"/>
                </a:lnTo>
                <a:lnTo>
                  <a:pt x="235991" y="60871"/>
                </a:lnTo>
                <a:lnTo>
                  <a:pt x="245122" y="60871"/>
                </a:lnTo>
                <a:lnTo>
                  <a:pt x="245122" y="53276"/>
                </a:lnTo>
                <a:close/>
              </a:path>
              <a:path w="399414" h="83819">
                <a:moveTo>
                  <a:pt x="280098" y="47180"/>
                </a:moveTo>
                <a:lnTo>
                  <a:pt x="252704" y="47180"/>
                </a:lnTo>
                <a:lnTo>
                  <a:pt x="252704" y="56311"/>
                </a:lnTo>
                <a:lnTo>
                  <a:pt x="280098" y="56311"/>
                </a:lnTo>
                <a:lnTo>
                  <a:pt x="280098" y="47180"/>
                </a:lnTo>
                <a:close/>
              </a:path>
              <a:path w="399414" h="83819">
                <a:moveTo>
                  <a:pt x="319684" y="1536"/>
                </a:moveTo>
                <a:lnTo>
                  <a:pt x="318198" y="0"/>
                </a:lnTo>
                <a:lnTo>
                  <a:pt x="313626" y="0"/>
                </a:lnTo>
                <a:lnTo>
                  <a:pt x="312089" y="3022"/>
                </a:lnTo>
                <a:lnTo>
                  <a:pt x="312089" y="4572"/>
                </a:lnTo>
                <a:lnTo>
                  <a:pt x="310553" y="10668"/>
                </a:lnTo>
                <a:lnTo>
                  <a:pt x="307530" y="15227"/>
                </a:lnTo>
                <a:lnTo>
                  <a:pt x="299885" y="15227"/>
                </a:lnTo>
                <a:lnTo>
                  <a:pt x="293839" y="16725"/>
                </a:lnTo>
                <a:lnTo>
                  <a:pt x="292303" y="16725"/>
                </a:lnTo>
                <a:lnTo>
                  <a:pt x="292303" y="22821"/>
                </a:lnTo>
                <a:lnTo>
                  <a:pt x="293839" y="24358"/>
                </a:lnTo>
                <a:lnTo>
                  <a:pt x="310553" y="24358"/>
                </a:lnTo>
                <a:lnTo>
                  <a:pt x="310553" y="79133"/>
                </a:lnTo>
                <a:lnTo>
                  <a:pt x="312089" y="82207"/>
                </a:lnTo>
                <a:lnTo>
                  <a:pt x="318198" y="82207"/>
                </a:lnTo>
                <a:lnTo>
                  <a:pt x="319684" y="80670"/>
                </a:lnTo>
                <a:lnTo>
                  <a:pt x="319684" y="1536"/>
                </a:lnTo>
                <a:close/>
              </a:path>
              <a:path w="399414" h="83819">
                <a:moveTo>
                  <a:pt x="398856" y="53276"/>
                </a:moveTo>
                <a:lnTo>
                  <a:pt x="389724" y="53276"/>
                </a:lnTo>
                <a:lnTo>
                  <a:pt x="389724" y="12153"/>
                </a:lnTo>
                <a:lnTo>
                  <a:pt x="389724" y="4572"/>
                </a:lnTo>
                <a:lnTo>
                  <a:pt x="386651" y="0"/>
                </a:lnTo>
                <a:lnTo>
                  <a:pt x="380606" y="0"/>
                </a:lnTo>
                <a:lnTo>
                  <a:pt x="380606" y="12153"/>
                </a:lnTo>
                <a:lnTo>
                  <a:pt x="380606" y="53276"/>
                </a:lnTo>
                <a:lnTo>
                  <a:pt x="354711" y="53276"/>
                </a:lnTo>
                <a:lnTo>
                  <a:pt x="354711" y="50203"/>
                </a:lnTo>
                <a:lnTo>
                  <a:pt x="376034" y="13690"/>
                </a:lnTo>
                <a:lnTo>
                  <a:pt x="377532" y="12153"/>
                </a:lnTo>
                <a:lnTo>
                  <a:pt x="380606" y="12153"/>
                </a:lnTo>
                <a:lnTo>
                  <a:pt x="380606" y="0"/>
                </a:lnTo>
                <a:lnTo>
                  <a:pt x="376034" y="0"/>
                </a:lnTo>
                <a:lnTo>
                  <a:pt x="372960" y="6108"/>
                </a:lnTo>
                <a:lnTo>
                  <a:pt x="348602" y="47180"/>
                </a:lnTo>
                <a:lnTo>
                  <a:pt x="347116" y="50203"/>
                </a:lnTo>
                <a:lnTo>
                  <a:pt x="347116" y="57848"/>
                </a:lnTo>
                <a:lnTo>
                  <a:pt x="350139" y="60871"/>
                </a:lnTo>
                <a:lnTo>
                  <a:pt x="380606" y="60871"/>
                </a:lnTo>
                <a:lnTo>
                  <a:pt x="380606" y="79133"/>
                </a:lnTo>
                <a:lnTo>
                  <a:pt x="382092" y="82207"/>
                </a:lnTo>
                <a:lnTo>
                  <a:pt x="386651" y="82207"/>
                </a:lnTo>
                <a:lnTo>
                  <a:pt x="389724" y="80670"/>
                </a:lnTo>
                <a:lnTo>
                  <a:pt x="389724" y="60871"/>
                </a:lnTo>
                <a:lnTo>
                  <a:pt x="398856" y="60871"/>
                </a:lnTo>
                <a:lnTo>
                  <a:pt x="398856" y="53276"/>
                </a:lnTo>
                <a:close/>
              </a:path>
            </a:pathLst>
          </a:custGeom>
          <a:solidFill>
            <a:srgbClr val="4D4D4F"/>
          </a:solidFill>
        </p:spPr>
        <p:txBody>
          <a:bodyPr wrap="square" lIns="0" tIns="0" rIns="0" bIns="0" rtlCol="0"/>
          <a:lstStyle/>
          <a:p>
            <a:endParaRPr/>
          </a:p>
        </p:txBody>
      </p:sp>
      <p:pic>
        <p:nvPicPr>
          <p:cNvPr id="83" name="object 83"/>
          <p:cNvPicPr/>
          <p:nvPr/>
        </p:nvPicPr>
        <p:blipFill>
          <a:blip r:embed="rId41" cstate="print"/>
          <a:stretch>
            <a:fillRect/>
          </a:stretch>
        </p:blipFill>
        <p:spPr>
          <a:xfrm>
            <a:off x="3896969" y="2036266"/>
            <a:ext cx="793102" cy="91376"/>
          </a:xfrm>
          <a:prstGeom prst="rect">
            <a:avLst/>
          </a:prstGeom>
        </p:spPr>
      </p:pic>
      <p:pic>
        <p:nvPicPr>
          <p:cNvPr id="84" name="object 84"/>
          <p:cNvPicPr/>
          <p:nvPr/>
        </p:nvPicPr>
        <p:blipFill>
          <a:blip r:embed="rId42" cstate="print"/>
          <a:stretch>
            <a:fillRect/>
          </a:stretch>
        </p:blipFill>
        <p:spPr>
          <a:xfrm>
            <a:off x="5984036" y="2039340"/>
            <a:ext cx="654545" cy="82207"/>
          </a:xfrm>
          <a:prstGeom prst="rect">
            <a:avLst/>
          </a:prstGeom>
        </p:spPr>
      </p:pic>
      <p:pic>
        <p:nvPicPr>
          <p:cNvPr id="85" name="object 85"/>
          <p:cNvPicPr/>
          <p:nvPr/>
        </p:nvPicPr>
        <p:blipFill>
          <a:blip r:embed="rId43" cstate="print"/>
          <a:stretch>
            <a:fillRect/>
          </a:stretch>
        </p:blipFill>
        <p:spPr>
          <a:xfrm>
            <a:off x="955967" y="2209850"/>
            <a:ext cx="573887" cy="89788"/>
          </a:xfrm>
          <a:prstGeom prst="rect">
            <a:avLst/>
          </a:prstGeom>
        </p:spPr>
      </p:pic>
      <p:sp>
        <p:nvSpPr>
          <p:cNvPr id="86" name="object 86"/>
          <p:cNvSpPr/>
          <p:nvPr/>
        </p:nvSpPr>
        <p:spPr>
          <a:xfrm>
            <a:off x="1537487" y="2209799"/>
            <a:ext cx="90170" cy="86995"/>
          </a:xfrm>
          <a:custGeom>
            <a:avLst/>
            <a:gdLst/>
            <a:ahLst/>
            <a:cxnLst/>
            <a:rect l="l" t="t" r="r" b="b"/>
            <a:pathLst>
              <a:path w="90169" h="86994">
                <a:moveTo>
                  <a:pt x="89801" y="27432"/>
                </a:moveTo>
                <a:lnTo>
                  <a:pt x="48717" y="27432"/>
                </a:lnTo>
                <a:lnTo>
                  <a:pt x="48717" y="1270"/>
                </a:lnTo>
                <a:lnTo>
                  <a:pt x="47777" y="1270"/>
                </a:lnTo>
                <a:lnTo>
                  <a:pt x="47777" y="0"/>
                </a:lnTo>
                <a:lnTo>
                  <a:pt x="39598" y="0"/>
                </a:lnTo>
                <a:lnTo>
                  <a:pt x="39598" y="1270"/>
                </a:lnTo>
                <a:lnTo>
                  <a:pt x="39598" y="27432"/>
                </a:lnTo>
                <a:lnTo>
                  <a:pt x="0" y="27432"/>
                </a:lnTo>
                <a:lnTo>
                  <a:pt x="0" y="35026"/>
                </a:lnTo>
                <a:lnTo>
                  <a:pt x="39598" y="35026"/>
                </a:lnTo>
                <a:lnTo>
                  <a:pt x="39598" y="79171"/>
                </a:lnTo>
                <a:lnTo>
                  <a:pt x="4572" y="79171"/>
                </a:lnTo>
                <a:lnTo>
                  <a:pt x="4572" y="86817"/>
                </a:lnTo>
                <a:lnTo>
                  <a:pt x="83693" y="86817"/>
                </a:lnTo>
                <a:lnTo>
                  <a:pt x="83693" y="79171"/>
                </a:lnTo>
                <a:lnTo>
                  <a:pt x="48717" y="79171"/>
                </a:lnTo>
                <a:lnTo>
                  <a:pt x="48717" y="35026"/>
                </a:lnTo>
                <a:lnTo>
                  <a:pt x="89801" y="35026"/>
                </a:lnTo>
                <a:lnTo>
                  <a:pt x="89801" y="27432"/>
                </a:lnTo>
                <a:close/>
              </a:path>
            </a:pathLst>
          </a:custGeom>
          <a:solidFill>
            <a:srgbClr val="4D4D4F"/>
          </a:solidFill>
        </p:spPr>
        <p:txBody>
          <a:bodyPr wrap="square" lIns="0" tIns="0" rIns="0" bIns="0" rtlCol="0"/>
          <a:lstStyle/>
          <a:p>
            <a:endParaRPr/>
          </a:p>
        </p:txBody>
      </p:sp>
      <p:sp>
        <p:nvSpPr>
          <p:cNvPr id="87" name="object 87"/>
          <p:cNvSpPr/>
          <p:nvPr/>
        </p:nvSpPr>
        <p:spPr>
          <a:xfrm>
            <a:off x="1633385" y="2208313"/>
            <a:ext cx="91440" cy="91440"/>
          </a:xfrm>
          <a:custGeom>
            <a:avLst/>
            <a:gdLst/>
            <a:ahLst/>
            <a:cxnLst/>
            <a:rect l="l" t="t" r="r" b="b"/>
            <a:pathLst>
              <a:path w="91439" h="91439">
                <a:moveTo>
                  <a:pt x="88303" y="56299"/>
                </a:moveTo>
                <a:lnTo>
                  <a:pt x="4572" y="56299"/>
                </a:lnTo>
                <a:lnTo>
                  <a:pt x="1536" y="54813"/>
                </a:lnTo>
                <a:lnTo>
                  <a:pt x="1536" y="48717"/>
                </a:lnTo>
                <a:lnTo>
                  <a:pt x="88303" y="48717"/>
                </a:lnTo>
                <a:lnTo>
                  <a:pt x="88303" y="56299"/>
                </a:lnTo>
                <a:close/>
              </a:path>
              <a:path w="91439" h="91439">
                <a:moveTo>
                  <a:pt x="25895" y="80657"/>
                </a:moveTo>
                <a:lnTo>
                  <a:pt x="16725" y="80657"/>
                </a:lnTo>
                <a:lnTo>
                  <a:pt x="20150" y="74728"/>
                </a:lnTo>
                <a:lnTo>
                  <a:pt x="23418" y="68502"/>
                </a:lnTo>
                <a:lnTo>
                  <a:pt x="26483" y="62048"/>
                </a:lnTo>
                <a:lnTo>
                  <a:pt x="28930" y="56299"/>
                </a:lnTo>
                <a:lnTo>
                  <a:pt x="38049" y="56299"/>
                </a:lnTo>
                <a:lnTo>
                  <a:pt x="35408" y="62264"/>
                </a:lnTo>
                <a:lnTo>
                  <a:pt x="32553" y="67925"/>
                </a:lnTo>
                <a:lnTo>
                  <a:pt x="29298" y="74079"/>
                </a:lnTo>
                <a:lnTo>
                  <a:pt x="25895" y="80657"/>
                </a:lnTo>
                <a:close/>
              </a:path>
              <a:path w="91439" h="91439">
                <a:moveTo>
                  <a:pt x="7594" y="88303"/>
                </a:moveTo>
                <a:lnTo>
                  <a:pt x="3035" y="88303"/>
                </a:lnTo>
                <a:lnTo>
                  <a:pt x="3035" y="80657"/>
                </a:lnTo>
                <a:lnTo>
                  <a:pt x="25895" y="80657"/>
                </a:lnTo>
                <a:lnTo>
                  <a:pt x="70002" y="77635"/>
                </a:lnTo>
                <a:lnTo>
                  <a:pt x="65443" y="71539"/>
                </a:lnTo>
                <a:lnTo>
                  <a:pt x="63944" y="71539"/>
                </a:lnTo>
                <a:lnTo>
                  <a:pt x="59385" y="65430"/>
                </a:lnTo>
                <a:lnTo>
                  <a:pt x="57848" y="65430"/>
                </a:lnTo>
                <a:lnTo>
                  <a:pt x="57848" y="60871"/>
                </a:lnTo>
                <a:lnTo>
                  <a:pt x="59385" y="59385"/>
                </a:lnTo>
                <a:lnTo>
                  <a:pt x="63944" y="59385"/>
                </a:lnTo>
                <a:lnTo>
                  <a:pt x="76098" y="71539"/>
                </a:lnTo>
                <a:lnTo>
                  <a:pt x="80670" y="77635"/>
                </a:lnTo>
                <a:lnTo>
                  <a:pt x="82207" y="80657"/>
                </a:lnTo>
                <a:lnTo>
                  <a:pt x="85284" y="83743"/>
                </a:lnTo>
                <a:lnTo>
                  <a:pt x="74612" y="83743"/>
                </a:lnTo>
                <a:lnTo>
                  <a:pt x="56138" y="85236"/>
                </a:lnTo>
                <a:lnTo>
                  <a:pt x="49114" y="85854"/>
                </a:lnTo>
                <a:lnTo>
                  <a:pt x="41084" y="86766"/>
                </a:lnTo>
                <a:lnTo>
                  <a:pt x="31588" y="87006"/>
                </a:lnTo>
                <a:lnTo>
                  <a:pt x="7594" y="88303"/>
                </a:lnTo>
                <a:close/>
              </a:path>
              <a:path w="91439" h="91439">
                <a:moveTo>
                  <a:pt x="83743" y="91325"/>
                </a:moveTo>
                <a:lnTo>
                  <a:pt x="80670" y="91325"/>
                </a:lnTo>
                <a:lnTo>
                  <a:pt x="79184" y="89788"/>
                </a:lnTo>
                <a:lnTo>
                  <a:pt x="79184" y="88303"/>
                </a:lnTo>
                <a:lnTo>
                  <a:pt x="74612" y="83743"/>
                </a:lnTo>
                <a:lnTo>
                  <a:pt x="85284" y="83743"/>
                </a:lnTo>
                <a:lnTo>
                  <a:pt x="86766" y="85229"/>
                </a:lnTo>
                <a:lnTo>
                  <a:pt x="86766" y="89788"/>
                </a:lnTo>
                <a:lnTo>
                  <a:pt x="83743" y="91325"/>
                </a:lnTo>
                <a:close/>
              </a:path>
              <a:path w="91439" h="91439">
                <a:moveTo>
                  <a:pt x="6108" y="38049"/>
                </a:moveTo>
                <a:lnTo>
                  <a:pt x="1536" y="38049"/>
                </a:lnTo>
                <a:lnTo>
                  <a:pt x="0" y="36512"/>
                </a:lnTo>
                <a:lnTo>
                  <a:pt x="0" y="31940"/>
                </a:lnTo>
                <a:lnTo>
                  <a:pt x="1536" y="30454"/>
                </a:lnTo>
                <a:lnTo>
                  <a:pt x="3035" y="28917"/>
                </a:lnTo>
                <a:lnTo>
                  <a:pt x="9131" y="27381"/>
                </a:lnTo>
                <a:lnTo>
                  <a:pt x="13690" y="24358"/>
                </a:lnTo>
                <a:lnTo>
                  <a:pt x="18262" y="22821"/>
                </a:lnTo>
                <a:lnTo>
                  <a:pt x="41084" y="1536"/>
                </a:lnTo>
                <a:lnTo>
                  <a:pt x="42621" y="0"/>
                </a:lnTo>
                <a:lnTo>
                  <a:pt x="48717" y="0"/>
                </a:lnTo>
                <a:lnTo>
                  <a:pt x="50253" y="1536"/>
                </a:lnTo>
                <a:lnTo>
                  <a:pt x="51752" y="4559"/>
                </a:lnTo>
                <a:lnTo>
                  <a:pt x="56450" y="9131"/>
                </a:lnTo>
                <a:lnTo>
                  <a:pt x="44157" y="9131"/>
                </a:lnTo>
                <a:lnTo>
                  <a:pt x="42621" y="10667"/>
                </a:lnTo>
                <a:lnTo>
                  <a:pt x="36966" y="17566"/>
                </a:lnTo>
                <a:lnTo>
                  <a:pt x="31588" y="22621"/>
                </a:lnTo>
                <a:lnTo>
                  <a:pt x="26776" y="26262"/>
                </a:lnTo>
                <a:lnTo>
                  <a:pt x="22821" y="28917"/>
                </a:lnTo>
                <a:lnTo>
                  <a:pt x="84051" y="28917"/>
                </a:lnTo>
                <a:lnTo>
                  <a:pt x="86766" y="30454"/>
                </a:lnTo>
                <a:lnTo>
                  <a:pt x="19799" y="30454"/>
                </a:lnTo>
                <a:lnTo>
                  <a:pt x="18262" y="31940"/>
                </a:lnTo>
                <a:lnTo>
                  <a:pt x="13690" y="35026"/>
                </a:lnTo>
                <a:lnTo>
                  <a:pt x="7594" y="36512"/>
                </a:lnTo>
                <a:lnTo>
                  <a:pt x="6108" y="38049"/>
                </a:lnTo>
                <a:close/>
              </a:path>
              <a:path w="91439" h="91439">
                <a:moveTo>
                  <a:pt x="84051" y="28917"/>
                </a:moveTo>
                <a:lnTo>
                  <a:pt x="68516" y="28917"/>
                </a:lnTo>
                <a:lnTo>
                  <a:pt x="62840" y="25209"/>
                </a:lnTo>
                <a:lnTo>
                  <a:pt x="57464" y="20926"/>
                </a:lnTo>
                <a:lnTo>
                  <a:pt x="52664" y="16077"/>
                </a:lnTo>
                <a:lnTo>
                  <a:pt x="48717" y="10667"/>
                </a:lnTo>
                <a:lnTo>
                  <a:pt x="47180" y="9131"/>
                </a:lnTo>
                <a:lnTo>
                  <a:pt x="56450" y="9131"/>
                </a:lnTo>
                <a:lnTo>
                  <a:pt x="57877" y="10519"/>
                </a:lnTo>
                <a:lnTo>
                  <a:pt x="65278" y="16916"/>
                </a:lnTo>
                <a:lnTo>
                  <a:pt x="74669" y="23608"/>
                </a:lnTo>
                <a:lnTo>
                  <a:pt x="84051" y="28917"/>
                </a:lnTo>
                <a:close/>
              </a:path>
              <a:path w="91439" h="91439">
                <a:moveTo>
                  <a:pt x="71539" y="36512"/>
                </a:moveTo>
                <a:lnTo>
                  <a:pt x="21336" y="36512"/>
                </a:lnTo>
                <a:lnTo>
                  <a:pt x="19799" y="35026"/>
                </a:lnTo>
                <a:lnTo>
                  <a:pt x="19799" y="30454"/>
                </a:lnTo>
                <a:lnTo>
                  <a:pt x="89801" y="30454"/>
                </a:lnTo>
                <a:lnTo>
                  <a:pt x="91338" y="31940"/>
                </a:lnTo>
                <a:lnTo>
                  <a:pt x="71539" y="31940"/>
                </a:lnTo>
                <a:lnTo>
                  <a:pt x="71539" y="36512"/>
                </a:lnTo>
                <a:close/>
              </a:path>
              <a:path w="91439" h="91439">
                <a:moveTo>
                  <a:pt x="88303" y="38049"/>
                </a:moveTo>
                <a:lnTo>
                  <a:pt x="82207" y="38049"/>
                </a:lnTo>
                <a:lnTo>
                  <a:pt x="77647" y="35026"/>
                </a:lnTo>
                <a:lnTo>
                  <a:pt x="71539" y="31940"/>
                </a:lnTo>
                <a:lnTo>
                  <a:pt x="91338" y="31940"/>
                </a:lnTo>
                <a:lnTo>
                  <a:pt x="91338" y="36512"/>
                </a:lnTo>
                <a:lnTo>
                  <a:pt x="88303" y="38049"/>
                </a:lnTo>
                <a:close/>
              </a:path>
            </a:pathLst>
          </a:custGeom>
          <a:solidFill>
            <a:srgbClr val="4D4D4F"/>
          </a:solidFill>
        </p:spPr>
        <p:txBody>
          <a:bodyPr wrap="square" lIns="0" tIns="0" rIns="0" bIns="0" rtlCol="0"/>
          <a:lstStyle/>
          <a:p>
            <a:endParaRPr/>
          </a:p>
        </p:txBody>
      </p:sp>
      <p:pic>
        <p:nvPicPr>
          <p:cNvPr id="88" name="object 88"/>
          <p:cNvPicPr/>
          <p:nvPr/>
        </p:nvPicPr>
        <p:blipFill>
          <a:blip r:embed="rId44" cstate="print"/>
          <a:stretch>
            <a:fillRect/>
          </a:stretch>
        </p:blipFill>
        <p:spPr>
          <a:xfrm>
            <a:off x="2080920" y="2212873"/>
            <a:ext cx="441464" cy="80670"/>
          </a:xfrm>
          <a:prstGeom prst="rect">
            <a:avLst/>
          </a:prstGeom>
        </p:spPr>
      </p:pic>
      <p:pic>
        <p:nvPicPr>
          <p:cNvPr id="89" name="object 89"/>
          <p:cNvPicPr/>
          <p:nvPr/>
        </p:nvPicPr>
        <p:blipFill>
          <a:blip r:embed="rId45" cstate="print"/>
          <a:stretch>
            <a:fillRect/>
          </a:stretch>
        </p:blipFill>
        <p:spPr>
          <a:xfrm>
            <a:off x="2718739" y="2209850"/>
            <a:ext cx="1015352" cy="91325"/>
          </a:xfrm>
          <a:prstGeom prst="rect">
            <a:avLst/>
          </a:prstGeom>
        </p:spPr>
      </p:pic>
      <p:pic>
        <p:nvPicPr>
          <p:cNvPr id="90" name="object 90"/>
          <p:cNvPicPr/>
          <p:nvPr/>
        </p:nvPicPr>
        <p:blipFill>
          <a:blip r:embed="rId46" cstate="print"/>
          <a:stretch>
            <a:fillRect/>
          </a:stretch>
        </p:blipFill>
        <p:spPr>
          <a:xfrm>
            <a:off x="3837635" y="2208313"/>
            <a:ext cx="503834" cy="92862"/>
          </a:xfrm>
          <a:prstGeom prst="rect">
            <a:avLst/>
          </a:prstGeom>
        </p:spPr>
      </p:pic>
      <p:pic>
        <p:nvPicPr>
          <p:cNvPr id="91" name="object 91"/>
          <p:cNvPicPr/>
          <p:nvPr/>
        </p:nvPicPr>
        <p:blipFill>
          <a:blip r:embed="rId47" cstate="print"/>
          <a:stretch>
            <a:fillRect/>
          </a:stretch>
        </p:blipFill>
        <p:spPr>
          <a:xfrm>
            <a:off x="5984036" y="2212873"/>
            <a:ext cx="654545" cy="80670"/>
          </a:xfrm>
          <a:prstGeom prst="rect">
            <a:avLst/>
          </a:prstGeom>
        </p:spPr>
      </p:pic>
      <p:pic>
        <p:nvPicPr>
          <p:cNvPr id="92" name="object 92"/>
          <p:cNvPicPr/>
          <p:nvPr/>
        </p:nvPicPr>
        <p:blipFill>
          <a:blip r:embed="rId48" cstate="print"/>
          <a:stretch>
            <a:fillRect/>
          </a:stretch>
        </p:blipFill>
        <p:spPr>
          <a:xfrm>
            <a:off x="955967" y="2383383"/>
            <a:ext cx="573887" cy="89788"/>
          </a:xfrm>
          <a:prstGeom prst="rect">
            <a:avLst/>
          </a:prstGeom>
        </p:spPr>
      </p:pic>
      <p:sp>
        <p:nvSpPr>
          <p:cNvPr id="93" name="object 93"/>
          <p:cNvSpPr/>
          <p:nvPr/>
        </p:nvSpPr>
        <p:spPr>
          <a:xfrm>
            <a:off x="1537487" y="2383789"/>
            <a:ext cx="90170" cy="86360"/>
          </a:xfrm>
          <a:custGeom>
            <a:avLst/>
            <a:gdLst/>
            <a:ahLst/>
            <a:cxnLst/>
            <a:rect l="l" t="t" r="r" b="b"/>
            <a:pathLst>
              <a:path w="90169" h="86360">
                <a:moveTo>
                  <a:pt x="48717" y="1270"/>
                </a:moveTo>
                <a:lnTo>
                  <a:pt x="48247" y="1270"/>
                </a:lnTo>
                <a:lnTo>
                  <a:pt x="48247" y="0"/>
                </a:lnTo>
                <a:lnTo>
                  <a:pt x="39598" y="0"/>
                </a:lnTo>
                <a:lnTo>
                  <a:pt x="39598" y="1270"/>
                </a:lnTo>
                <a:lnTo>
                  <a:pt x="39598" y="26670"/>
                </a:lnTo>
                <a:lnTo>
                  <a:pt x="48717" y="26670"/>
                </a:lnTo>
                <a:lnTo>
                  <a:pt x="48717" y="1270"/>
                </a:lnTo>
                <a:close/>
              </a:path>
              <a:path w="90169" h="86360">
                <a:moveTo>
                  <a:pt x="89801" y="26974"/>
                </a:moveTo>
                <a:lnTo>
                  <a:pt x="0" y="26974"/>
                </a:lnTo>
                <a:lnTo>
                  <a:pt x="0" y="34569"/>
                </a:lnTo>
                <a:lnTo>
                  <a:pt x="39598" y="34569"/>
                </a:lnTo>
                <a:lnTo>
                  <a:pt x="39598" y="78714"/>
                </a:lnTo>
                <a:lnTo>
                  <a:pt x="4572" y="78714"/>
                </a:lnTo>
                <a:lnTo>
                  <a:pt x="4572" y="86360"/>
                </a:lnTo>
                <a:lnTo>
                  <a:pt x="83693" y="86360"/>
                </a:lnTo>
                <a:lnTo>
                  <a:pt x="83693" y="78714"/>
                </a:lnTo>
                <a:lnTo>
                  <a:pt x="48717" y="78714"/>
                </a:lnTo>
                <a:lnTo>
                  <a:pt x="48717" y="34569"/>
                </a:lnTo>
                <a:lnTo>
                  <a:pt x="89801" y="34569"/>
                </a:lnTo>
                <a:lnTo>
                  <a:pt x="89801" y="26974"/>
                </a:lnTo>
                <a:close/>
              </a:path>
            </a:pathLst>
          </a:custGeom>
          <a:solidFill>
            <a:srgbClr val="4D4D4F"/>
          </a:solidFill>
        </p:spPr>
        <p:txBody>
          <a:bodyPr wrap="square" lIns="0" tIns="0" rIns="0" bIns="0" rtlCol="0"/>
          <a:lstStyle/>
          <a:p>
            <a:endParaRPr/>
          </a:p>
        </p:txBody>
      </p:sp>
      <p:sp>
        <p:nvSpPr>
          <p:cNvPr id="94" name="object 94"/>
          <p:cNvSpPr/>
          <p:nvPr/>
        </p:nvSpPr>
        <p:spPr>
          <a:xfrm>
            <a:off x="1633385" y="2381846"/>
            <a:ext cx="91440" cy="91440"/>
          </a:xfrm>
          <a:custGeom>
            <a:avLst/>
            <a:gdLst/>
            <a:ahLst/>
            <a:cxnLst/>
            <a:rect l="l" t="t" r="r" b="b"/>
            <a:pathLst>
              <a:path w="91439" h="91439">
                <a:moveTo>
                  <a:pt x="88303" y="54813"/>
                </a:moveTo>
                <a:lnTo>
                  <a:pt x="1536" y="54813"/>
                </a:lnTo>
                <a:lnTo>
                  <a:pt x="1536" y="47180"/>
                </a:lnTo>
                <a:lnTo>
                  <a:pt x="86766" y="47180"/>
                </a:lnTo>
                <a:lnTo>
                  <a:pt x="88303" y="48717"/>
                </a:lnTo>
                <a:lnTo>
                  <a:pt x="88303" y="54813"/>
                </a:lnTo>
                <a:close/>
              </a:path>
              <a:path w="91439" h="91439">
                <a:moveTo>
                  <a:pt x="25895" y="79171"/>
                </a:moveTo>
                <a:lnTo>
                  <a:pt x="16725" y="79171"/>
                </a:lnTo>
                <a:lnTo>
                  <a:pt x="20150" y="73429"/>
                </a:lnTo>
                <a:lnTo>
                  <a:pt x="23418" y="67554"/>
                </a:lnTo>
                <a:lnTo>
                  <a:pt x="26391" y="61398"/>
                </a:lnTo>
                <a:lnTo>
                  <a:pt x="28930" y="54813"/>
                </a:lnTo>
                <a:lnTo>
                  <a:pt x="38049" y="54813"/>
                </a:lnTo>
                <a:lnTo>
                  <a:pt x="35517" y="61398"/>
                </a:lnTo>
                <a:lnTo>
                  <a:pt x="32553" y="67554"/>
                </a:lnTo>
                <a:lnTo>
                  <a:pt x="29298" y="73429"/>
                </a:lnTo>
                <a:lnTo>
                  <a:pt x="25895" y="79171"/>
                </a:lnTo>
                <a:close/>
              </a:path>
              <a:path w="91439" h="91439">
                <a:moveTo>
                  <a:pt x="7594" y="88303"/>
                </a:moveTo>
                <a:lnTo>
                  <a:pt x="3035" y="88303"/>
                </a:lnTo>
                <a:lnTo>
                  <a:pt x="3035" y="80657"/>
                </a:lnTo>
                <a:lnTo>
                  <a:pt x="7594" y="80657"/>
                </a:lnTo>
                <a:lnTo>
                  <a:pt x="15227" y="79171"/>
                </a:lnTo>
                <a:lnTo>
                  <a:pt x="39421" y="79147"/>
                </a:lnTo>
                <a:lnTo>
                  <a:pt x="48525" y="78979"/>
                </a:lnTo>
                <a:lnTo>
                  <a:pt x="57340" y="78523"/>
                </a:lnTo>
                <a:lnTo>
                  <a:pt x="70002" y="77635"/>
                </a:lnTo>
                <a:lnTo>
                  <a:pt x="65443" y="71539"/>
                </a:lnTo>
                <a:lnTo>
                  <a:pt x="63944" y="70002"/>
                </a:lnTo>
                <a:lnTo>
                  <a:pt x="59385" y="65430"/>
                </a:lnTo>
                <a:lnTo>
                  <a:pt x="57848" y="63944"/>
                </a:lnTo>
                <a:lnTo>
                  <a:pt x="57848" y="60871"/>
                </a:lnTo>
                <a:lnTo>
                  <a:pt x="59385" y="57848"/>
                </a:lnTo>
                <a:lnTo>
                  <a:pt x="63944" y="57848"/>
                </a:lnTo>
                <a:lnTo>
                  <a:pt x="63944" y="59385"/>
                </a:lnTo>
                <a:lnTo>
                  <a:pt x="68516" y="62407"/>
                </a:lnTo>
                <a:lnTo>
                  <a:pt x="76098" y="70002"/>
                </a:lnTo>
                <a:lnTo>
                  <a:pt x="80670" y="77635"/>
                </a:lnTo>
                <a:lnTo>
                  <a:pt x="82207" y="80657"/>
                </a:lnTo>
                <a:lnTo>
                  <a:pt x="86766" y="83743"/>
                </a:lnTo>
                <a:lnTo>
                  <a:pt x="74612" y="83743"/>
                </a:lnTo>
                <a:lnTo>
                  <a:pt x="49114" y="85854"/>
                </a:lnTo>
                <a:lnTo>
                  <a:pt x="41084" y="86766"/>
                </a:lnTo>
                <a:lnTo>
                  <a:pt x="31588" y="87006"/>
                </a:lnTo>
                <a:lnTo>
                  <a:pt x="7594" y="88303"/>
                </a:lnTo>
                <a:close/>
              </a:path>
              <a:path w="91439" h="91439">
                <a:moveTo>
                  <a:pt x="83743" y="91325"/>
                </a:moveTo>
                <a:lnTo>
                  <a:pt x="80670" y="91325"/>
                </a:lnTo>
                <a:lnTo>
                  <a:pt x="79184" y="89788"/>
                </a:lnTo>
                <a:lnTo>
                  <a:pt x="79184" y="88303"/>
                </a:lnTo>
                <a:lnTo>
                  <a:pt x="74612" y="83743"/>
                </a:lnTo>
                <a:lnTo>
                  <a:pt x="86766" y="83743"/>
                </a:lnTo>
                <a:lnTo>
                  <a:pt x="86766" y="88303"/>
                </a:lnTo>
                <a:lnTo>
                  <a:pt x="83743" y="91325"/>
                </a:lnTo>
                <a:close/>
              </a:path>
              <a:path w="91439" h="91439">
                <a:moveTo>
                  <a:pt x="86766" y="30454"/>
                </a:moveTo>
                <a:lnTo>
                  <a:pt x="1536" y="30454"/>
                </a:lnTo>
                <a:lnTo>
                  <a:pt x="3035" y="28917"/>
                </a:lnTo>
                <a:lnTo>
                  <a:pt x="9131" y="27381"/>
                </a:lnTo>
                <a:lnTo>
                  <a:pt x="13690" y="24358"/>
                </a:lnTo>
                <a:lnTo>
                  <a:pt x="18262" y="22821"/>
                </a:lnTo>
                <a:lnTo>
                  <a:pt x="24140" y="18459"/>
                </a:lnTo>
                <a:lnTo>
                  <a:pt x="28736" y="14247"/>
                </a:lnTo>
                <a:lnTo>
                  <a:pt x="38049" y="4559"/>
                </a:lnTo>
                <a:lnTo>
                  <a:pt x="42621" y="0"/>
                </a:lnTo>
                <a:lnTo>
                  <a:pt x="48717" y="0"/>
                </a:lnTo>
                <a:lnTo>
                  <a:pt x="50253" y="1536"/>
                </a:lnTo>
                <a:lnTo>
                  <a:pt x="51752" y="4559"/>
                </a:lnTo>
                <a:lnTo>
                  <a:pt x="56984" y="9131"/>
                </a:lnTo>
                <a:lnTo>
                  <a:pt x="44157" y="9131"/>
                </a:lnTo>
                <a:lnTo>
                  <a:pt x="42621" y="10667"/>
                </a:lnTo>
                <a:lnTo>
                  <a:pt x="36966" y="16941"/>
                </a:lnTo>
                <a:lnTo>
                  <a:pt x="31588" y="22078"/>
                </a:lnTo>
                <a:lnTo>
                  <a:pt x="26776" y="26073"/>
                </a:lnTo>
                <a:lnTo>
                  <a:pt x="22821" y="28917"/>
                </a:lnTo>
                <a:lnTo>
                  <a:pt x="84123" y="28917"/>
                </a:lnTo>
                <a:lnTo>
                  <a:pt x="86766" y="30454"/>
                </a:lnTo>
                <a:close/>
              </a:path>
              <a:path w="91439" h="91439">
                <a:moveTo>
                  <a:pt x="84123" y="28917"/>
                </a:moveTo>
                <a:lnTo>
                  <a:pt x="68516" y="28917"/>
                </a:lnTo>
                <a:lnTo>
                  <a:pt x="62840" y="24560"/>
                </a:lnTo>
                <a:lnTo>
                  <a:pt x="57464" y="20350"/>
                </a:lnTo>
                <a:lnTo>
                  <a:pt x="52664" y="15860"/>
                </a:lnTo>
                <a:lnTo>
                  <a:pt x="48717" y="10667"/>
                </a:lnTo>
                <a:lnTo>
                  <a:pt x="47180" y="9131"/>
                </a:lnTo>
                <a:lnTo>
                  <a:pt x="56984" y="9131"/>
                </a:lnTo>
                <a:lnTo>
                  <a:pt x="65278" y="16378"/>
                </a:lnTo>
                <a:lnTo>
                  <a:pt x="74669" y="23420"/>
                </a:lnTo>
                <a:lnTo>
                  <a:pt x="84123" y="28917"/>
                </a:lnTo>
                <a:close/>
              </a:path>
              <a:path w="91439" h="91439">
                <a:moveTo>
                  <a:pt x="6108" y="38049"/>
                </a:moveTo>
                <a:lnTo>
                  <a:pt x="1536" y="38049"/>
                </a:lnTo>
                <a:lnTo>
                  <a:pt x="0" y="35026"/>
                </a:lnTo>
                <a:lnTo>
                  <a:pt x="0" y="30454"/>
                </a:lnTo>
                <a:lnTo>
                  <a:pt x="19799" y="30454"/>
                </a:lnTo>
                <a:lnTo>
                  <a:pt x="18262" y="31940"/>
                </a:lnTo>
                <a:lnTo>
                  <a:pt x="13690" y="35026"/>
                </a:lnTo>
                <a:lnTo>
                  <a:pt x="7594" y="36512"/>
                </a:lnTo>
                <a:lnTo>
                  <a:pt x="6108" y="38049"/>
                </a:lnTo>
                <a:close/>
              </a:path>
              <a:path w="91439" h="91439">
                <a:moveTo>
                  <a:pt x="71539" y="35026"/>
                </a:moveTo>
                <a:lnTo>
                  <a:pt x="19799" y="35026"/>
                </a:lnTo>
                <a:lnTo>
                  <a:pt x="19799" y="30454"/>
                </a:lnTo>
                <a:lnTo>
                  <a:pt x="71539" y="30454"/>
                </a:lnTo>
                <a:lnTo>
                  <a:pt x="71539" y="35026"/>
                </a:lnTo>
                <a:close/>
              </a:path>
              <a:path w="91439" h="91439">
                <a:moveTo>
                  <a:pt x="88303" y="38049"/>
                </a:moveTo>
                <a:lnTo>
                  <a:pt x="83743" y="38049"/>
                </a:lnTo>
                <a:lnTo>
                  <a:pt x="82207" y="36512"/>
                </a:lnTo>
                <a:lnTo>
                  <a:pt x="77647" y="35026"/>
                </a:lnTo>
                <a:lnTo>
                  <a:pt x="74612" y="31940"/>
                </a:lnTo>
                <a:lnTo>
                  <a:pt x="71539" y="30454"/>
                </a:lnTo>
                <a:lnTo>
                  <a:pt x="89801" y="30454"/>
                </a:lnTo>
                <a:lnTo>
                  <a:pt x="91338" y="31940"/>
                </a:lnTo>
                <a:lnTo>
                  <a:pt x="91338" y="36512"/>
                </a:lnTo>
                <a:lnTo>
                  <a:pt x="88303" y="38049"/>
                </a:lnTo>
                <a:close/>
              </a:path>
            </a:pathLst>
          </a:custGeom>
          <a:solidFill>
            <a:srgbClr val="4D4D4F"/>
          </a:solidFill>
        </p:spPr>
        <p:txBody>
          <a:bodyPr wrap="square" lIns="0" tIns="0" rIns="0" bIns="0" rtlCol="0"/>
          <a:lstStyle/>
          <a:p>
            <a:endParaRPr/>
          </a:p>
        </p:txBody>
      </p:sp>
      <p:pic>
        <p:nvPicPr>
          <p:cNvPr id="95" name="object 95"/>
          <p:cNvPicPr/>
          <p:nvPr/>
        </p:nvPicPr>
        <p:blipFill>
          <a:blip r:embed="rId49" cstate="print"/>
          <a:stretch>
            <a:fillRect/>
          </a:stretch>
        </p:blipFill>
        <p:spPr>
          <a:xfrm>
            <a:off x="2080920" y="2386405"/>
            <a:ext cx="441464" cy="80670"/>
          </a:xfrm>
          <a:prstGeom prst="rect">
            <a:avLst/>
          </a:prstGeom>
        </p:spPr>
      </p:pic>
      <p:pic>
        <p:nvPicPr>
          <p:cNvPr id="96" name="object 96"/>
          <p:cNvPicPr/>
          <p:nvPr/>
        </p:nvPicPr>
        <p:blipFill>
          <a:blip r:embed="rId50" cstate="print"/>
          <a:stretch>
            <a:fillRect/>
          </a:stretch>
        </p:blipFill>
        <p:spPr>
          <a:xfrm>
            <a:off x="2718739" y="2383383"/>
            <a:ext cx="1074737" cy="89788"/>
          </a:xfrm>
          <a:prstGeom prst="rect">
            <a:avLst/>
          </a:prstGeom>
        </p:spPr>
      </p:pic>
      <p:grpSp>
        <p:nvGrpSpPr>
          <p:cNvPr id="97" name="object 97"/>
          <p:cNvGrpSpPr/>
          <p:nvPr/>
        </p:nvGrpSpPr>
        <p:grpSpPr>
          <a:xfrm>
            <a:off x="5984036" y="2386405"/>
            <a:ext cx="458470" cy="81280"/>
            <a:chOff x="5984036" y="2386405"/>
            <a:chExt cx="458470" cy="81280"/>
          </a:xfrm>
        </p:grpSpPr>
        <p:pic>
          <p:nvPicPr>
            <p:cNvPr id="98" name="object 98"/>
            <p:cNvPicPr/>
            <p:nvPr/>
          </p:nvPicPr>
          <p:blipFill>
            <a:blip r:embed="rId51" cstate="print"/>
            <a:stretch>
              <a:fillRect/>
            </a:stretch>
          </p:blipFill>
          <p:spPr>
            <a:xfrm>
              <a:off x="5984036" y="2386405"/>
              <a:ext cx="91325" cy="80670"/>
            </a:xfrm>
            <a:prstGeom prst="rect">
              <a:avLst/>
            </a:prstGeom>
          </p:spPr>
        </p:pic>
        <p:pic>
          <p:nvPicPr>
            <p:cNvPr id="99" name="object 99"/>
            <p:cNvPicPr/>
            <p:nvPr/>
          </p:nvPicPr>
          <p:blipFill>
            <a:blip r:embed="rId52" cstate="print"/>
            <a:stretch>
              <a:fillRect/>
            </a:stretch>
          </p:blipFill>
          <p:spPr>
            <a:xfrm>
              <a:off x="6102743" y="2386405"/>
              <a:ext cx="339483" cy="80670"/>
            </a:xfrm>
            <a:prstGeom prst="rect">
              <a:avLst/>
            </a:prstGeom>
          </p:spPr>
        </p:pic>
      </p:grpSp>
      <p:sp>
        <p:nvSpPr>
          <p:cNvPr id="100" name="object 100"/>
          <p:cNvSpPr/>
          <p:nvPr/>
        </p:nvSpPr>
        <p:spPr>
          <a:xfrm>
            <a:off x="6472631" y="2386405"/>
            <a:ext cx="29209" cy="81280"/>
          </a:xfrm>
          <a:custGeom>
            <a:avLst/>
            <a:gdLst/>
            <a:ahLst/>
            <a:cxnLst/>
            <a:rect l="l" t="t" r="r" b="b"/>
            <a:pathLst>
              <a:path w="29210" h="81280">
                <a:moveTo>
                  <a:pt x="25895" y="80670"/>
                </a:moveTo>
                <a:lnTo>
                  <a:pt x="21336" y="80670"/>
                </a:lnTo>
                <a:lnTo>
                  <a:pt x="19799" y="79184"/>
                </a:lnTo>
                <a:lnTo>
                  <a:pt x="19799" y="22821"/>
                </a:lnTo>
                <a:lnTo>
                  <a:pt x="3073" y="22821"/>
                </a:lnTo>
                <a:lnTo>
                  <a:pt x="0" y="21335"/>
                </a:lnTo>
                <a:lnTo>
                  <a:pt x="0" y="16776"/>
                </a:lnTo>
                <a:lnTo>
                  <a:pt x="1536" y="16776"/>
                </a:lnTo>
                <a:lnTo>
                  <a:pt x="7645" y="15227"/>
                </a:lnTo>
                <a:lnTo>
                  <a:pt x="15227" y="13690"/>
                </a:lnTo>
                <a:lnTo>
                  <a:pt x="18313" y="9131"/>
                </a:lnTo>
                <a:lnTo>
                  <a:pt x="19799" y="3035"/>
                </a:lnTo>
                <a:lnTo>
                  <a:pt x="21336" y="1536"/>
                </a:lnTo>
                <a:lnTo>
                  <a:pt x="21336" y="0"/>
                </a:lnTo>
                <a:lnTo>
                  <a:pt x="27431" y="0"/>
                </a:lnTo>
                <a:lnTo>
                  <a:pt x="28930" y="1536"/>
                </a:lnTo>
                <a:lnTo>
                  <a:pt x="28930" y="79184"/>
                </a:lnTo>
                <a:lnTo>
                  <a:pt x="25895" y="80670"/>
                </a:lnTo>
                <a:close/>
              </a:path>
            </a:pathLst>
          </a:custGeom>
          <a:solidFill>
            <a:srgbClr val="4D4D4F"/>
          </a:solidFill>
        </p:spPr>
        <p:txBody>
          <a:bodyPr wrap="square" lIns="0" tIns="0" rIns="0" bIns="0" rtlCol="0"/>
          <a:lstStyle/>
          <a:p>
            <a:endParaRPr/>
          </a:p>
        </p:txBody>
      </p:sp>
      <p:pic>
        <p:nvPicPr>
          <p:cNvPr id="101" name="object 101"/>
          <p:cNvPicPr/>
          <p:nvPr/>
        </p:nvPicPr>
        <p:blipFill>
          <a:blip r:embed="rId53" cstate="print"/>
          <a:stretch>
            <a:fillRect/>
          </a:stretch>
        </p:blipFill>
        <p:spPr>
          <a:xfrm>
            <a:off x="6528993" y="2386405"/>
            <a:ext cx="109588" cy="80670"/>
          </a:xfrm>
          <a:prstGeom prst="rect">
            <a:avLst/>
          </a:prstGeom>
        </p:spPr>
      </p:pic>
      <p:pic>
        <p:nvPicPr>
          <p:cNvPr id="102" name="object 102"/>
          <p:cNvPicPr/>
          <p:nvPr/>
        </p:nvPicPr>
        <p:blipFill>
          <a:blip r:embed="rId54" cstate="print"/>
          <a:stretch>
            <a:fillRect/>
          </a:stretch>
        </p:blipFill>
        <p:spPr>
          <a:xfrm>
            <a:off x="955967" y="2555379"/>
            <a:ext cx="573887" cy="91325"/>
          </a:xfrm>
          <a:prstGeom prst="rect">
            <a:avLst/>
          </a:prstGeom>
        </p:spPr>
      </p:pic>
      <p:sp>
        <p:nvSpPr>
          <p:cNvPr id="103" name="object 103"/>
          <p:cNvSpPr/>
          <p:nvPr/>
        </p:nvSpPr>
        <p:spPr>
          <a:xfrm>
            <a:off x="1537487" y="2556509"/>
            <a:ext cx="90170" cy="87630"/>
          </a:xfrm>
          <a:custGeom>
            <a:avLst/>
            <a:gdLst/>
            <a:ahLst/>
            <a:cxnLst/>
            <a:rect l="l" t="t" r="r" b="b"/>
            <a:pathLst>
              <a:path w="90169" h="87630">
                <a:moveTo>
                  <a:pt x="89801" y="27787"/>
                </a:moveTo>
                <a:lnTo>
                  <a:pt x="48717" y="27787"/>
                </a:lnTo>
                <a:lnTo>
                  <a:pt x="48717" y="1270"/>
                </a:lnTo>
                <a:lnTo>
                  <a:pt x="47409" y="1270"/>
                </a:lnTo>
                <a:lnTo>
                  <a:pt x="47409" y="0"/>
                </a:lnTo>
                <a:lnTo>
                  <a:pt x="39598" y="0"/>
                </a:lnTo>
                <a:lnTo>
                  <a:pt x="39598" y="1270"/>
                </a:lnTo>
                <a:lnTo>
                  <a:pt x="39598" y="27787"/>
                </a:lnTo>
                <a:lnTo>
                  <a:pt x="0" y="27787"/>
                </a:lnTo>
                <a:lnTo>
                  <a:pt x="0" y="35382"/>
                </a:lnTo>
                <a:lnTo>
                  <a:pt x="39598" y="35382"/>
                </a:lnTo>
                <a:lnTo>
                  <a:pt x="39598" y="79527"/>
                </a:lnTo>
                <a:lnTo>
                  <a:pt x="4572" y="79527"/>
                </a:lnTo>
                <a:lnTo>
                  <a:pt x="4572" y="87172"/>
                </a:lnTo>
                <a:lnTo>
                  <a:pt x="83693" y="87172"/>
                </a:lnTo>
                <a:lnTo>
                  <a:pt x="83693" y="79527"/>
                </a:lnTo>
                <a:lnTo>
                  <a:pt x="48717" y="79527"/>
                </a:lnTo>
                <a:lnTo>
                  <a:pt x="48717" y="35382"/>
                </a:lnTo>
                <a:lnTo>
                  <a:pt x="89801" y="35382"/>
                </a:lnTo>
                <a:lnTo>
                  <a:pt x="89801" y="27787"/>
                </a:lnTo>
                <a:close/>
              </a:path>
            </a:pathLst>
          </a:custGeom>
          <a:solidFill>
            <a:srgbClr val="4D4D4F"/>
          </a:solidFill>
        </p:spPr>
        <p:txBody>
          <a:bodyPr wrap="square" lIns="0" tIns="0" rIns="0" bIns="0" rtlCol="0"/>
          <a:lstStyle/>
          <a:p>
            <a:endParaRPr/>
          </a:p>
        </p:txBody>
      </p:sp>
      <p:sp>
        <p:nvSpPr>
          <p:cNvPr id="104" name="object 104"/>
          <p:cNvSpPr/>
          <p:nvPr/>
        </p:nvSpPr>
        <p:spPr>
          <a:xfrm>
            <a:off x="1633385" y="2555379"/>
            <a:ext cx="91440" cy="90170"/>
          </a:xfrm>
          <a:custGeom>
            <a:avLst/>
            <a:gdLst/>
            <a:ahLst/>
            <a:cxnLst/>
            <a:rect l="l" t="t" r="r" b="b"/>
            <a:pathLst>
              <a:path w="91439" h="90169">
                <a:moveTo>
                  <a:pt x="88303" y="54813"/>
                </a:moveTo>
                <a:lnTo>
                  <a:pt x="1536" y="54813"/>
                </a:lnTo>
                <a:lnTo>
                  <a:pt x="1536" y="47180"/>
                </a:lnTo>
                <a:lnTo>
                  <a:pt x="88303" y="47180"/>
                </a:lnTo>
                <a:lnTo>
                  <a:pt x="88303" y="54813"/>
                </a:lnTo>
                <a:close/>
              </a:path>
              <a:path w="91439" h="90169">
                <a:moveTo>
                  <a:pt x="25895" y="79171"/>
                </a:moveTo>
                <a:lnTo>
                  <a:pt x="16725" y="79171"/>
                </a:lnTo>
                <a:lnTo>
                  <a:pt x="20150" y="73429"/>
                </a:lnTo>
                <a:lnTo>
                  <a:pt x="23418" y="67554"/>
                </a:lnTo>
                <a:lnTo>
                  <a:pt x="26391" y="61398"/>
                </a:lnTo>
                <a:lnTo>
                  <a:pt x="28930" y="54813"/>
                </a:lnTo>
                <a:lnTo>
                  <a:pt x="38049" y="54813"/>
                </a:lnTo>
                <a:lnTo>
                  <a:pt x="35517" y="61398"/>
                </a:lnTo>
                <a:lnTo>
                  <a:pt x="32553" y="67554"/>
                </a:lnTo>
                <a:lnTo>
                  <a:pt x="29298" y="73429"/>
                </a:lnTo>
                <a:lnTo>
                  <a:pt x="25895" y="79171"/>
                </a:lnTo>
                <a:close/>
              </a:path>
              <a:path w="91439" h="90169">
                <a:moveTo>
                  <a:pt x="7594" y="88303"/>
                </a:moveTo>
                <a:lnTo>
                  <a:pt x="3035" y="88303"/>
                </a:lnTo>
                <a:lnTo>
                  <a:pt x="3035" y="80657"/>
                </a:lnTo>
                <a:lnTo>
                  <a:pt x="6108" y="79171"/>
                </a:lnTo>
                <a:lnTo>
                  <a:pt x="25895" y="79171"/>
                </a:lnTo>
                <a:lnTo>
                  <a:pt x="70002" y="76098"/>
                </a:lnTo>
                <a:lnTo>
                  <a:pt x="63944" y="70053"/>
                </a:lnTo>
                <a:lnTo>
                  <a:pt x="59385" y="65430"/>
                </a:lnTo>
                <a:lnTo>
                  <a:pt x="57848" y="63944"/>
                </a:lnTo>
                <a:lnTo>
                  <a:pt x="57848" y="59385"/>
                </a:lnTo>
                <a:lnTo>
                  <a:pt x="59385" y="57848"/>
                </a:lnTo>
                <a:lnTo>
                  <a:pt x="63944" y="57848"/>
                </a:lnTo>
                <a:lnTo>
                  <a:pt x="63944" y="59385"/>
                </a:lnTo>
                <a:lnTo>
                  <a:pt x="68516" y="62407"/>
                </a:lnTo>
                <a:lnTo>
                  <a:pt x="76098" y="70053"/>
                </a:lnTo>
                <a:lnTo>
                  <a:pt x="80670" y="77635"/>
                </a:lnTo>
                <a:lnTo>
                  <a:pt x="86766" y="83743"/>
                </a:lnTo>
                <a:lnTo>
                  <a:pt x="74612" y="83743"/>
                </a:lnTo>
                <a:lnTo>
                  <a:pt x="64017" y="84602"/>
                </a:lnTo>
                <a:lnTo>
                  <a:pt x="56138" y="85043"/>
                </a:lnTo>
                <a:lnTo>
                  <a:pt x="49114" y="85206"/>
                </a:lnTo>
                <a:lnTo>
                  <a:pt x="41084" y="85229"/>
                </a:lnTo>
                <a:lnTo>
                  <a:pt x="31588" y="86358"/>
                </a:lnTo>
                <a:lnTo>
                  <a:pt x="20934" y="87342"/>
                </a:lnTo>
                <a:lnTo>
                  <a:pt x="11982" y="88038"/>
                </a:lnTo>
                <a:lnTo>
                  <a:pt x="7594" y="88303"/>
                </a:lnTo>
                <a:close/>
              </a:path>
              <a:path w="91439" h="90169">
                <a:moveTo>
                  <a:pt x="83743" y="89788"/>
                </a:moveTo>
                <a:lnTo>
                  <a:pt x="79184" y="89788"/>
                </a:lnTo>
                <a:lnTo>
                  <a:pt x="79184" y="88303"/>
                </a:lnTo>
                <a:lnTo>
                  <a:pt x="76098" y="83743"/>
                </a:lnTo>
                <a:lnTo>
                  <a:pt x="86766" y="83743"/>
                </a:lnTo>
                <a:lnTo>
                  <a:pt x="86766" y="88303"/>
                </a:lnTo>
                <a:lnTo>
                  <a:pt x="83743" y="89788"/>
                </a:lnTo>
                <a:close/>
              </a:path>
              <a:path w="91439" h="90169">
                <a:moveTo>
                  <a:pt x="6108" y="38049"/>
                </a:moveTo>
                <a:lnTo>
                  <a:pt x="1536" y="38049"/>
                </a:lnTo>
                <a:lnTo>
                  <a:pt x="0" y="35026"/>
                </a:lnTo>
                <a:lnTo>
                  <a:pt x="0" y="30454"/>
                </a:lnTo>
                <a:lnTo>
                  <a:pt x="1536" y="28917"/>
                </a:lnTo>
                <a:lnTo>
                  <a:pt x="3035" y="28917"/>
                </a:lnTo>
                <a:lnTo>
                  <a:pt x="9131" y="27381"/>
                </a:lnTo>
                <a:lnTo>
                  <a:pt x="18262" y="21335"/>
                </a:lnTo>
                <a:lnTo>
                  <a:pt x="24140" y="17853"/>
                </a:lnTo>
                <a:lnTo>
                  <a:pt x="28736" y="14081"/>
                </a:lnTo>
                <a:lnTo>
                  <a:pt x="33632" y="9131"/>
                </a:lnTo>
                <a:lnTo>
                  <a:pt x="38049" y="4559"/>
                </a:lnTo>
                <a:lnTo>
                  <a:pt x="41084" y="0"/>
                </a:lnTo>
                <a:lnTo>
                  <a:pt x="48717" y="0"/>
                </a:lnTo>
                <a:lnTo>
                  <a:pt x="51752" y="3022"/>
                </a:lnTo>
                <a:lnTo>
                  <a:pt x="57781" y="9131"/>
                </a:lnTo>
                <a:lnTo>
                  <a:pt x="44157" y="9131"/>
                </a:lnTo>
                <a:lnTo>
                  <a:pt x="42621" y="10667"/>
                </a:lnTo>
                <a:lnTo>
                  <a:pt x="36966" y="16922"/>
                </a:lnTo>
                <a:lnTo>
                  <a:pt x="31588" y="21891"/>
                </a:lnTo>
                <a:lnTo>
                  <a:pt x="26776" y="25426"/>
                </a:lnTo>
                <a:lnTo>
                  <a:pt x="22821" y="27381"/>
                </a:lnTo>
                <a:lnTo>
                  <a:pt x="83766" y="27381"/>
                </a:lnTo>
                <a:lnTo>
                  <a:pt x="89801" y="30454"/>
                </a:lnTo>
                <a:lnTo>
                  <a:pt x="19799" y="30454"/>
                </a:lnTo>
                <a:lnTo>
                  <a:pt x="18262" y="31953"/>
                </a:lnTo>
                <a:lnTo>
                  <a:pt x="13690" y="33489"/>
                </a:lnTo>
                <a:lnTo>
                  <a:pt x="7594" y="36512"/>
                </a:lnTo>
                <a:lnTo>
                  <a:pt x="6108" y="38049"/>
                </a:lnTo>
                <a:close/>
              </a:path>
              <a:path w="91439" h="90169">
                <a:moveTo>
                  <a:pt x="83766" y="27381"/>
                </a:moveTo>
                <a:lnTo>
                  <a:pt x="68516" y="27381"/>
                </a:lnTo>
                <a:lnTo>
                  <a:pt x="62840" y="23703"/>
                </a:lnTo>
                <a:lnTo>
                  <a:pt x="57464" y="19600"/>
                </a:lnTo>
                <a:lnTo>
                  <a:pt x="52664" y="15210"/>
                </a:lnTo>
                <a:lnTo>
                  <a:pt x="48717" y="10667"/>
                </a:lnTo>
                <a:lnTo>
                  <a:pt x="47180" y="9131"/>
                </a:lnTo>
                <a:lnTo>
                  <a:pt x="57781" y="9131"/>
                </a:lnTo>
                <a:lnTo>
                  <a:pt x="65278" y="15994"/>
                </a:lnTo>
                <a:lnTo>
                  <a:pt x="74669" y="22748"/>
                </a:lnTo>
                <a:lnTo>
                  <a:pt x="83766" y="27381"/>
                </a:lnTo>
                <a:close/>
              </a:path>
              <a:path w="91439" h="90169">
                <a:moveTo>
                  <a:pt x="71539" y="35026"/>
                </a:moveTo>
                <a:lnTo>
                  <a:pt x="19799" y="35026"/>
                </a:lnTo>
                <a:lnTo>
                  <a:pt x="19799" y="30454"/>
                </a:lnTo>
                <a:lnTo>
                  <a:pt x="71539" y="30454"/>
                </a:lnTo>
                <a:lnTo>
                  <a:pt x="71539" y="35026"/>
                </a:lnTo>
                <a:close/>
              </a:path>
              <a:path w="91439" h="90169">
                <a:moveTo>
                  <a:pt x="88303" y="38049"/>
                </a:moveTo>
                <a:lnTo>
                  <a:pt x="83743" y="38049"/>
                </a:lnTo>
                <a:lnTo>
                  <a:pt x="82207" y="36512"/>
                </a:lnTo>
                <a:lnTo>
                  <a:pt x="77647" y="35026"/>
                </a:lnTo>
                <a:lnTo>
                  <a:pt x="74612" y="31953"/>
                </a:lnTo>
                <a:lnTo>
                  <a:pt x="71539" y="30454"/>
                </a:lnTo>
                <a:lnTo>
                  <a:pt x="91338" y="30454"/>
                </a:lnTo>
                <a:lnTo>
                  <a:pt x="91338" y="35026"/>
                </a:lnTo>
                <a:lnTo>
                  <a:pt x="88303" y="38049"/>
                </a:lnTo>
                <a:close/>
              </a:path>
            </a:pathLst>
          </a:custGeom>
          <a:solidFill>
            <a:srgbClr val="4D4D4F"/>
          </a:solidFill>
        </p:spPr>
        <p:txBody>
          <a:bodyPr wrap="square" lIns="0" tIns="0" rIns="0" bIns="0" rtlCol="0"/>
          <a:lstStyle/>
          <a:p>
            <a:endParaRPr/>
          </a:p>
        </p:txBody>
      </p:sp>
      <p:pic>
        <p:nvPicPr>
          <p:cNvPr id="105" name="object 105"/>
          <p:cNvPicPr/>
          <p:nvPr/>
        </p:nvPicPr>
        <p:blipFill>
          <a:blip r:embed="rId55" cstate="print"/>
          <a:stretch>
            <a:fillRect/>
          </a:stretch>
        </p:blipFill>
        <p:spPr>
          <a:xfrm>
            <a:off x="2080920" y="2559938"/>
            <a:ext cx="441464" cy="80670"/>
          </a:xfrm>
          <a:prstGeom prst="rect">
            <a:avLst/>
          </a:prstGeom>
        </p:spPr>
      </p:pic>
      <p:pic>
        <p:nvPicPr>
          <p:cNvPr id="106" name="object 106"/>
          <p:cNvPicPr/>
          <p:nvPr/>
        </p:nvPicPr>
        <p:blipFill>
          <a:blip r:embed="rId56" cstate="print"/>
          <a:stretch>
            <a:fillRect/>
          </a:stretch>
        </p:blipFill>
        <p:spPr>
          <a:xfrm>
            <a:off x="2717253" y="2555379"/>
            <a:ext cx="1137094" cy="91325"/>
          </a:xfrm>
          <a:prstGeom prst="rect">
            <a:avLst/>
          </a:prstGeom>
        </p:spPr>
      </p:pic>
      <p:sp>
        <p:nvSpPr>
          <p:cNvPr id="107" name="object 107"/>
          <p:cNvSpPr/>
          <p:nvPr/>
        </p:nvSpPr>
        <p:spPr>
          <a:xfrm>
            <a:off x="5984037" y="2559938"/>
            <a:ext cx="517525" cy="81280"/>
          </a:xfrm>
          <a:custGeom>
            <a:avLst/>
            <a:gdLst/>
            <a:ahLst/>
            <a:cxnLst/>
            <a:rect l="l" t="t" r="r" b="b"/>
            <a:pathLst>
              <a:path w="517525" h="81280">
                <a:moveTo>
                  <a:pt x="50203" y="39598"/>
                </a:moveTo>
                <a:lnTo>
                  <a:pt x="49606" y="27635"/>
                </a:lnTo>
                <a:lnTo>
                  <a:pt x="46570" y="14668"/>
                </a:lnTo>
                <a:lnTo>
                  <a:pt x="41617" y="7594"/>
                </a:lnTo>
                <a:lnTo>
                  <a:pt x="41071" y="6832"/>
                </a:lnTo>
                <a:lnTo>
                  <a:pt x="41071" y="39598"/>
                </a:lnTo>
                <a:lnTo>
                  <a:pt x="40830" y="50368"/>
                </a:lnTo>
                <a:lnTo>
                  <a:pt x="39166" y="60706"/>
                </a:lnTo>
                <a:lnTo>
                  <a:pt x="34645" y="68478"/>
                </a:lnTo>
                <a:lnTo>
                  <a:pt x="25844" y="71539"/>
                </a:lnTo>
                <a:lnTo>
                  <a:pt x="16802" y="68478"/>
                </a:lnTo>
                <a:lnTo>
                  <a:pt x="11760" y="60706"/>
                </a:lnTo>
                <a:lnTo>
                  <a:pt x="9588" y="50368"/>
                </a:lnTo>
                <a:lnTo>
                  <a:pt x="9118" y="39598"/>
                </a:lnTo>
                <a:lnTo>
                  <a:pt x="9588" y="29451"/>
                </a:lnTo>
                <a:lnTo>
                  <a:pt x="11760" y="19024"/>
                </a:lnTo>
                <a:lnTo>
                  <a:pt x="16802" y="10883"/>
                </a:lnTo>
                <a:lnTo>
                  <a:pt x="25844" y="7594"/>
                </a:lnTo>
                <a:lnTo>
                  <a:pt x="34645" y="10680"/>
                </a:lnTo>
                <a:lnTo>
                  <a:pt x="39166" y="18465"/>
                </a:lnTo>
                <a:lnTo>
                  <a:pt x="40830" y="28829"/>
                </a:lnTo>
                <a:lnTo>
                  <a:pt x="41071" y="39598"/>
                </a:lnTo>
                <a:lnTo>
                  <a:pt x="41071" y="6832"/>
                </a:lnTo>
                <a:lnTo>
                  <a:pt x="39268" y="4267"/>
                </a:lnTo>
                <a:lnTo>
                  <a:pt x="25844" y="0"/>
                </a:lnTo>
                <a:lnTo>
                  <a:pt x="11518" y="4267"/>
                </a:lnTo>
                <a:lnTo>
                  <a:pt x="3784" y="14668"/>
                </a:lnTo>
                <a:lnTo>
                  <a:pt x="609" y="27635"/>
                </a:lnTo>
                <a:lnTo>
                  <a:pt x="0" y="39598"/>
                </a:lnTo>
                <a:lnTo>
                  <a:pt x="609" y="51155"/>
                </a:lnTo>
                <a:lnTo>
                  <a:pt x="3784" y="64693"/>
                </a:lnTo>
                <a:lnTo>
                  <a:pt x="11518" y="75971"/>
                </a:lnTo>
                <a:lnTo>
                  <a:pt x="25844" y="80670"/>
                </a:lnTo>
                <a:lnTo>
                  <a:pt x="39916" y="75971"/>
                </a:lnTo>
                <a:lnTo>
                  <a:pt x="42760" y="71539"/>
                </a:lnTo>
                <a:lnTo>
                  <a:pt x="47155" y="64693"/>
                </a:lnTo>
                <a:lnTo>
                  <a:pt x="49822" y="51155"/>
                </a:lnTo>
                <a:lnTo>
                  <a:pt x="50203" y="39598"/>
                </a:lnTo>
                <a:close/>
              </a:path>
              <a:path w="517525" h="81280">
                <a:moveTo>
                  <a:pt x="109575" y="22821"/>
                </a:moveTo>
                <a:lnTo>
                  <a:pt x="85229" y="0"/>
                </a:lnTo>
                <a:lnTo>
                  <a:pt x="73710" y="2286"/>
                </a:lnTo>
                <a:lnTo>
                  <a:pt x="66192" y="7988"/>
                </a:lnTo>
                <a:lnTo>
                  <a:pt x="62103" y="15405"/>
                </a:lnTo>
                <a:lnTo>
                  <a:pt x="60871" y="22821"/>
                </a:lnTo>
                <a:lnTo>
                  <a:pt x="60871" y="27393"/>
                </a:lnTo>
                <a:lnTo>
                  <a:pt x="69989" y="27393"/>
                </a:lnTo>
                <a:lnTo>
                  <a:pt x="69989" y="22821"/>
                </a:lnTo>
                <a:lnTo>
                  <a:pt x="71526" y="13690"/>
                </a:lnTo>
                <a:lnTo>
                  <a:pt x="76098" y="7594"/>
                </a:lnTo>
                <a:lnTo>
                  <a:pt x="94348" y="7594"/>
                </a:lnTo>
                <a:lnTo>
                  <a:pt x="100457" y="12204"/>
                </a:lnTo>
                <a:lnTo>
                  <a:pt x="100457" y="22821"/>
                </a:lnTo>
                <a:lnTo>
                  <a:pt x="74091" y="50787"/>
                </a:lnTo>
                <a:lnTo>
                  <a:pt x="67500" y="56515"/>
                </a:lnTo>
                <a:lnTo>
                  <a:pt x="61772" y="63665"/>
                </a:lnTo>
                <a:lnTo>
                  <a:pt x="59321" y="71539"/>
                </a:lnTo>
                <a:lnTo>
                  <a:pt x="59321" y="74612"/>
                </a:lnTo>
                <a:lnTo>
                  <a:pt x="60871" y="77647"/>
                </a:lnTo>
                <a:lnTo>
                  <a:pt x="109575" y="77647"/>
                </a:lnTo>
                <a:lnTo>
                  <a:pt x="109575" y="73075"/>
                </a:lnTo>
                <a:lnTo>
                  <a:pt x="108038" y="70053"/>
                </a:lnTo>
                <a:lnTo>
                  <a:pt x="69989" y="70053"/>
                </a:lnTo>
                <a:lnTo>
                  <a:pt x="69989" y="62407"/>
                </a:lnTo>
                <a:lnTo>
                  <a:pt x="104432" y="37884"/>
                </a:lnTo>
                <a:lnTo>
                  <a:pt x="108356" y="31432"/>
                </a:lnTo>
                <a:lnTo>
                  <a:pt x="109575" y="22821"/>
                </a:lnTo>
                <a:close/>
              </a:path>
              <a:path w="517525" h="81280">
                <a:moveTo>
                  <a:pt x="168960" y="51752"/>
                </a:moveTo>
                <a:lnTo>
                  <a:pt x="159791" y="51752"/>
                </a:lnTo>
                <a:lnTo>
                  <a:pt x="159791" y="10668"/>
                </a:lnTo>
                <a:lnTo>
                  <a:pt x="159791" y="3035"/>
                </a:lnTo>
                <a:lnTo>
                  <a:pt x="158292" y="0"/>
                </a:lnTo>
                <a:lnTo>
                  <a:pt x="150660" y="0"/>
                </a:lnTo>
                <a:lnTo>
                  <a:pt x="150660" y="10668"/>
                </a:lnTo>
                <a:lnTo>
                  <a:pt x="150660" y="51752"/>
                </a:lnTo>
                <a:lnTo>
                  <a:pt x="126301" y="51752"/>
                </a:lnTo>
                <a:lnTo>
                  <a:pt x="126301" y="48717"/>
                </a:lnTo>
                <a:lnTo>
                  <a:pt x="147637" y="12204"/>
                </a:lnTo>
                <a:lnTo>
                  <a:pt x="147637" y="10668"/>
                </a:lnTo>
                <a:lnTo>
                  <a:pt x="150660" y="10668"/>
                </a:lnTo>
                <a:lnTo>
                  <a:pt x="150660" y="0"/>
                </a:lnTo>
                <a:lnTo>
                  <a:pt x="146100" y="0"/>
                </a:lnTo>
                <a:lnTo>
                  <a:pt x="143065" y="4572"/>
                </a:lnTo>
                <a:lnTo>
                  <a:pt x="120243" y="47180"/>
                </a:lnTo>
                <a:lnTo>
                  <a:pt x="117170" y="50253"/>
                </a:lnTo>
                <a:lnTo>
                  <a:pt x="117170" y="56311"/>
                </a:lnTo>
                <a:lnTo>
                  <a:pt x="120243" y="60871"/>
                </a:lnTo>
                <a:lnTo>
                  <a:pt x="150660" y="60871"/>
                </a:lnTo>
                <a:lnTo>
                  <a:pt x="150660" y="79184"/>
                </a:lnTo>
                <a:lnTo>
                  <a:pt x="152196" y="80670"/>
                </a:lnTo>
                <a:lnTo>
                  <a:pt x="158292" y="80670"/>
                </a:lnTo>
                <a:lnTo>
                  <a:pt x="159791" y="79184"/>
                </a:lnTo>
                <a:lnTo>
                  <a:pt x="159791" y="60871"/>
                </a:lnTo>
                <a:lnTo>
                  <a:pt x="168960" y="60871"/>
                </a:lnTo>
                <a:lnTo>
                  <a:pt x="168960" y="51752"/>
                </a:lnTo>
                <a:close/>
              </a:path>
              <a:path w="517525" h="81280">
                <a:moveTo>
                  <a:pt x="205473" y="45694"/>
                </a:moveTo>
                <a:lnTo>
                  <a:pt x="178092" y="45694"/>
                </a:lnTo>
                <a:lnTo>
                  <a:pt x="176555" y="47180"/>
                </a:lnTo>
                <a:lnTo>
                  <a:pt x="176555" y="51752"/>
                </a:lnTo>
                <a:lnTo>
                  <a:pt x="178092" y="54825"/>
                </a:lnTo>
                <a:lnTo>
                  <a:pt x="205473" y="54825"/>
                </a:lnTo>
                <a:lnTo>
                  <a:pt x="205473" y="45694"/>
                </a:lnTo>
                <a:close/>
              </a:path>
              <a:path w="517525" h="81280">
                <a:moveTo>
                  <a:pt x="263232" y="39573"/>
                </a:moveTo>
                <a:lnTo>
                  <a:pt x="254190" y="6845"/>
                </a:lnTo>
                <a:lnTo>
                  <a:pt x="254190" y="15240"/>
                </a:lnTo>
                <a:lnTo>
                  <a:pt x="254190" y="36563"/>
                </a:lnTo>
                <a:lnTo>
                  <a:pt x="248094" y="44157"/>
                </a:lnTo>
                <a:lnTo>
                  <a:pt x="222250" y="44157"/>
                </a:lnTo>
                <a:lnTo>
                  <a:pt x="222250" y="7594"/>
                </a:lnTo>
                <a:lnTo>
                  <a:pt x="249631" y="7594"/>
                </a:lnTo>
                <a:lnTo>
                  <a:pt x="254190" y="15240"/>
                </a:lnTo>
                <a:lnTo>
                  <a:pt x="254190" y="6845"/>
                </a:lnTo>
                <a:lnTo>
                  <a:pt x="251117" y="3390"/>
                </a:lnTo>
                <a:lnTo>
                  <a:pt x="237426" y="0"/>
                </a:lnTo>
                <a:lnTo>
                  <a:pt x="227838" y="1473"/>
                </a:lnTo>
                <a:lnTo>
                  <a:pt x="220103" y="6096"/>
                </a:lnTo>
                <a:lnTo>
                  <a:pt x="214947" y="14135"/>
                </a:lnTo>
                <a:lnTo>
                  <a:pt x="213067" y="25895"/>
                </a:lnTo>
                <a:lnTo>
                  <a:pt x="215988" y="39573"/>
                </a:lnTo>
                <a:lnTo>
                  <a:pt x="222783" y="47383"/>
                </a:lnTo>
                <a:lnTo>
                  <a:pt x="230428" y="50927"/>
                </a:lnTo>
                <a:lnTo>
                  <a:pt x="235940" y="51752"/>
                </a:lnTo>
                <a:lnTo>
                  <a:pt x="248094" y="51752"/>
                </a:lnTo>
                <a:lnTo>
                  <a:pt x="253161" y="44157"/>
                </a:lnTo>
                <a:lnTo>
                  <a:pt x="254190" y="42621"/>
                </a:lnTo>
                <a:lnTo>
                  <a:pt x="253898" y="49720"/>
                </a:lnTo>
                <a:lnTo>
                  <a:pt x="251904" y="59372"/>
                </a:lnTo>
                <a:lnTo>
                  <a:pt x="246481" y="67881"/>
                </a:lnTo>
                <a:lnTo>
                  <a:pt x="235940" y="71539"/>
                </a:lnTo>
                <a:lnTo>
                  <a:pt x="226809" y="71539"/>
                </a:lnTo>
                <a:lnTo>
                  <a:pt x="225272" y="65493"/>
                </a:lnTo>
                <a:lnTo>
                  <a:pt x="223735" y="62407"/>
                </a:lnTo>
                <a:lnTo>
                  <a:pt x="223735" y="60871"/>
                </a:lnTo>
                <a:lnTo>
                  <a:pt x="222250" y="59385"/>
                </a:lnTo>
                <a:lnTo>
                  <a:pt x="214604" y="59385"/>
                </a:lnTo>
                <a:lnTo>
                  <a:pt x="214604" y="62407"/>
                </a:lnTo>
                <a:lnTo>
                  <a:pt x="215785" y="67843"/>
                </a:lnTo>
                <a:lnTo>
                  <a:pt x="219557" y="73837"/>
                </a:lnTo>
                <a:lnTo>
                  <a:pt x="226174" y="78676"/>
                </a:lnTo>
                <a:lnTo>
                  <a:pt x="235940" y="80670"/>
                </a:lnTo>
                <a:lnTo>
                  <a:pt x="245059" y="80670"/>
                </a:lnTo>
                <a:lnTo>
                  <a:pt x="263042" y="42621"/>
                </a:lnTo>
                <a:lnTo>
                  <a:pt x="263232" y="39573"/>
                </a:lnTo>
                <a:close/>
              </a:path>
              <a:path w="517525" h="81280">
                <a:moveTo>
                  <a:pt x="322707" y="1536"/>
                </a:moveTo>
                <a:lnTo>
                  <a:pt x="272453" y="1536"/>
                </a:lnTo>
                <a:lnTo>
                  <a:pt x="272453" y="9131"/>
                </a:lnTo>
                <a:lnTo>
                  <a:pt x="310502" y="9131"/>
                </a:lnTo>
                <a:lnTo>
                  <a:pt x="310502" y="12204"/>
                </a:lnTo>
                <a:lnTo>
                  <a:pt x="290347" y="46609"/>
                </a:lnTo>
                <a:lnTo>
                  <a:pt x="283121" y="76098"/>
                </a:lnTo>
                <a:lnTo>
                  <a:pt x="283121" y="80670"/>
                </a:lnTo>
                <a:lnTo>
                  <a:pt x="292239" y="80670"/>
                </a:lnTo>
                <a:lnTo>
                  <a:pt x="292239" y="73075"/>
                </a:lnTo>
                <a:lnTo>
                  <a:pt x="295008" y="61468"/>
                </a:lnTo>
                <a:lnTo>
                  <a:pt x="300621" y="45300"/>
                </a:lnTo>
                <a:lnTo>
                  <a:pt x="308521" y="28562"/>
                </a:lnTo>
                <a:lnTo>
                  <a:pt x="318135" y="15240"/>
                </a:lnTo>
                <a:lnTo>
                  <a:pt x="322707" y="10668"/>
                </a:lnTo>
                <a:lnTo>
                  <a:pt x="322707" y="1536"/>
                </a:lnTo>
                <a:close/>
              </a:path>
              <a:path w="517525" h="81280">
                <a:moveTo>
                  <a:pt x="382041" y="44157"/>
                </a:moveTo>
                <a:lnTo>
                  <a:pt x="374446" y="39598"/>
                </a:lnTo>
                <a:lnTo>
                  <a:pt x="368350" y="36563"/>
                </a:lnTo>
                <a:lnTo>
                  <a:pt x="371424" y="35026"/>
                </a:lnTo>
                <a:lnTo>
                  <a:pt x="379006" y="31953"/>
                </a:lnTo>
                <a:lnTo>
                  <a:pt x="379006" y="19799"/>
                </a:lnTo>
                <a:lnTo>
                  <a:pt x="357733" y="0"/>
                </a:lnTo>
                <a:lnTo>
                  <a:pt x="345567" y="2463"/>
                </a:lnTo>
                <a:lnTo>
                  <a:pt x="338124" y="8191"/>
                </a:lnTo>
                <a:lnTo>
                  <a:pt x="334391" y="14782"/>
                </a:lnTo>
                <a:lnTo>
                  <a:pt x="333375" y="19799"/>
                </a:lnTo>
                <a:lnTo>
                  <a:pt x="333375" y="22821"/>
                </a:lnTo>
                <a:lnTo>
                  <a:pt x="336397" y="24358"/>
                </a:lnTo>
                <a:lnTo>
                  <a:pt x="342493" y="24358"/>
                </a:lnTo>
                <a:lnTo>
                  <a:pt x="342493" y="19799"/>
                </a:lnTo>
                <a:lnTo>
                  <a:pt x="343992" y="16776"/>
                </a:lnTo>
                <a:lnTo>
                  <a:pt x="345528" y="7594"/>
                </a:lnTo>
                <a:lnTo>
                  <a:pt x="363778" y="7594"/>
                </a:lnTo>
                <a:lnTo>
                  <a:pt x="369887" y="12204"/>
                </a:lnTo>
                <a:lnTo>
                  <a:pt x="369887" y="33489"/>
                </a:lnTo>
                <a:lnTo>
                  <a:pt x="351624" y="33489"/>
                </a:lnTo>
                <a:lnTo>
                  <a:pt x="350088" y="35026"/>
                </a:lnTo>
                <a:lnTo>
                  <a:pt x="350088" y="39598"/>
                </a:lnTo>
                <a:lnTo>
                  <a:pt x="351624" y="41135"/>
                </a:lnTo>
                <a:lnTo>
                  <a:pt x="365315" y="41135"/>
                </a:lnTo>
                <a:lnTo>
                  <a:pt x="372910" y="45694"/>
                </a:lnTo>
                <a:lnTo>
                  <a:pt x="372910" y="70053"/>
                </a:lnTo>
                <a:lnTo>
                  <a:pt x="359219" y="71539"/>
                </a:lnTo>
                <a:lnTo>
                  <a:pt x="350088" y="71539"/>
                </a:lnTo>
                <a:lnTo>
                  <a:pt x="342493" y="66979"/>
                </a:lnTo>
                <a:lnTo>
                  <a:pt x="340956" y="59385"/>
                </a:lnTo>
                <a:lnTo>
                  <a:pt x="340956" y="56311"/>
                </a:lnTo>
                <a:lnTo>
                  <a:pt x="339420" y="53289"/>
                </a:lnTo>
                <a:lnTo>
                  <a:pt x="333375" y="53289"/>
                </a:lnTo>
                <a:lnTo>
                  <a:pt x="331825" y="54825"/>
                </a:lnTo>
                <a:lnTo>
                  <a:pt x="331825" y="57848"/>
                </a:lnTo>
                <a:lnTo>
                  <a:pt x="332447" y="62699"/>
                </a:lnTo>
                <a:lnTo>
                  <a:pt x="335635" y="70396"/>
                </a:lnTo>
                <a:lnTo>
                  <a:pt x="343408" y="77533"/>
                </a:lnTo>
                <a:lnTo>
                  <a:pt x="357733" y="80670"/>
                </a:lnTo>
                <a:lnTo>
                  <a:pt x="367296" y="79006"/>
                </a:lnTo>
                <a:lnTo>
                  <a:pt x="375018" y="74206"/>
                </a:lnTo>
                <a:lnTo>
                  <a:pt x="376809" y="71539"/>
                </a:lnTo>
                <a:lnTo>
                  <a:pt x="380161" y="66548"/>
                </a:lnTo>
                <a:lnTo>
                  <a:pt x="382041" y="56311"/>
                </a:lnTo>
                <a:lnTo>
                  <a:pt x="382041" y="44157"/>
                </a:lnTo>
                <a:close/>
              </a:path>
              <a:path w="517525" h="81280">
                <a:moveTo>
                  <a:pt x="418604" y="45694"/>
                </a:moveTo>
                <a:lnTo>
                  <a:pt x="391210" y="45694"/>
                </a:lnTo>
                <a:lnTo>
                  <a:pt x="389674" y="47180"/>
                </a:lnTo>
                <a:lnTo>
                  <a:pt x="389674" y="51752"/>
                </a:lnTo>
                <a:lnTo>
                  <a:pt x="391210" y="54825"/>
                </a:lnTo>
                <a:lnTo>
                  <a:pt x="418604" y="54825"/>
                </a:lnTo>
                <a:lnTo>
                  <a:pt x="418604" y="45694"/>
                </a:lnTo>
                <a:close/>
              </a:path>
              <a:path w="517525" h="81280">
                <a:moveTo>
                  <a:pt x="476440" y="1536"/>
                </a:moveTo>
                <a:lnTo>
                  <a:pt x="426186" y="1536"/>
                </a:lnTo>
                <a:lnTo>
                  <a:pt x="426186" y="6108"/>
                </a:lnTo>
                <a:lnTo>
                  <a:pt x="427723" y="9131"/>
                </a:lnTo>
                <a:lnTo>
                  <a:pt x="464235" y="9131"/>
                </a:lnTo>
                <a:lnTo>
                  <a:pt x="464235" y="12204"/>
                </a:lnTo>
                <a:lnTo>
                  <a:pt x="444080" y="46609"/>
                </a:lnTo>
                <a:lnTo>
                  <a:pt x="436854" y="76098"/>
                </a:lnTo>
                <a:lnTo>
                  <a:pt x="436854" y="80670"/>
                </a:lnTo>
                <a:lnTo>
                  <a:pt x="445985" y="80670"/>
                </a:lnTo>
                <a:lnTo>
                  <a:pt x="445985" y="73075"/>
                </a:lnTo>
                <a:lnTo>
                  <a:pt x="448754" y="61468"/>
                </a:lnTo>
                <a:lnTo>
                  <a:pt x="454367" y="45300"/>
                </a:lnTo>
                <a:lnTo>
                  <a:pt x="462267" y="28562"/>
                </a:lnTo>
                <a:lnTo>
                  <a:pt x="471881" y="15240"/>
                </a:lnTo>
                <a:lnTo>
                  <a:pt x="476440" y="10668"/>
                </a:lnTo>
                <a:lnTo>
                  <a:pt x="476440" y="1536"/>
                </a:lnTo>
                <a:close/>
              </a:path>
              <a:path w="517525" h="81280">
                <a:moveTo>
                  <a:pt x="517525" y="1536"/>
                </a:moveTo>
                <a:lnTo>
                  <a:pt x="516026" y="0"/>
                </a:lnTo>
                <a:lnTo>
                  <a:pt x="509930" y="0"/>
                </a:lnTo>
                <a:lnTo>
                  <a:pt x="509930" y="1536"/>
                </a:lnTo>
                <a:lnTo>
                  <a:pt x="508393" y="3035"/>
                </a:lnTo>
                <a:lnTo>
                  <a:pt x="506907" y="9131"/>
                </a:lnTo>
                <a:lnTo>
                  <a:pt x="503821" y="13690"/>
                </a:lnTo>
                <a:lnTo>
                  <a:pt x="496239" y="15240"/>
                </a:lnTo>
                <a:lnTo>
                  <a:pt x="490131" y="15240"/>
                </a:lnTo>
                <a:lnTo>
                  <a:pt x="488594" y="16776"/>
                </a:lnTo>
                <a:lnTo>
                  <a:pt x="488594" y="21336"/>
                </a:lnTo>
                <a:lnTo>
                  <a:pt x="491667" y="22821"/>
                </a:lnTo>
                <a:lnTo>
                  <a:pt x="508393" y="22821"/>
                </a:lnTo>
                <a:lnTo>
                  <a:pt x="508393" y="79184"/>
                </a:lnTo>
                <a:lnTo>
                  <a:pt x="509930" y="80670"/>
                </a:lnTo>
                <a:lnTo>
                  <a:pt x="514489" y="80670"/>
                </a:lnTo>
                <a:lnTo>
                  <a:pt x="517525" y="79184"/>
                </a:lnTo>
                <a:lnTo>
                  <a:pt x="517525" y="1536"/>
                </a:lnTo>
                <a:close/>
              </a:path>
            </a:pathLst>
          </a:custGeom>
          <a:solidFill>
            <a:srgbClr val="4D4D4F"/>
          </a:solidFill>
        </p:spPr>
        <p:txBody>
          <a:bodyPr wrap="square" lIns="0" tIns="0" rIns="0" bIns="0" rtlCol="0"/>
          <a:lstStyle/>
          <a:p>
            <a:endParaRPr/>
          </a:p>
        </p:txBody>
      </p:sp>
      <p:pic>
        <p:nvPicPr>
          <p:cNvPr id="108" name="object 108"/>
          <p:cNvPicPr/>
          <p:nvPr/>
        </p:nvPicPr>
        <p:blipFill>
          <a:blip r:embed="rId57" cstate="print"/>
          <a:stretch>
            <a:fillRect/>
          </a:stretch>
        </p:blipFill>
        <p:spPr>
          <a:xfrm>
            <a:off x="6529091" y="2559938"/>
            <a:ext cx="89691" cy="80670"/>
          </a:xfrm>
          <a:prstGeom prst="rect">
            <a:avLst/>
          </a:prstGeom>
        </p:spPr>
      </p:pic>
      <p:pic>
        <p:nvPicPr>
          <p:cNvPr id="109" name="object 109"/>
          <p:cNvPicPr/>
          <p:nvPr/>
        </p:nvPicPr>
        <p:blipFill>
          <a:blip r:embed="rId58" cstate="print"/>
          <a:stretch>
            <a:fillRect/>
          </a:stretch>
        </p:blipFill>
        <p:spPr>
          <a:xfrm>
            <a:off x="959053" y="2728912"/>
            <a:ext cx="570801" cy="91325"/>
          </a:xfrm>
          <a:prstGeom prst="rect">
            <a:avLst/>
          </a:prstGeom>
        </p:spPr>
      </p:pic>
      <p:sp>
        <p:nvSpPr>
          <p:cNvPr id="110" name="object 110"/>
          <p:cNvSpPr/>
          <p:nvPr/>
        </p:nvSpPr>
        <p:spPr>
          <a:xfrm>
            <a:off x="1537487" y="2729229"/>
            <a:ext cx="90170" cy="86995"/>
          </a:xfrm>
          <a:custGeom>
            <a:avLst/>
            <a:gdLst/>
            <a:ahLst/>
            <a:cxnLst/>
            <a:rect l="l" t="t" r="r" b="b"/>
            <a:pathLst>
              <a:path w="90169" h="86994">
                <a:moveTo>
                  <a:pt x="48717" y="1270"/>
                </a:moveTo>
                <a:lnTo>
                  <a:pt x="48120" y="1270"/>
                </a:lnTo>
                <a:lnTo>
                  <a:pt x="48120" y="0"/>
                </a:lnTo>
                <a:lnTo>
                  <a:pt x="39598" y="0"/>
                </a:lnTo>
                <a:lnTo>
                  <a:pt x="39598" y="1270"/>
                </a:lnTo>
                <a:lnTo>
                  <a:pt x="39598" y="26670"/>
                </a:lnTo>
                <a:lnTo>
                  <a:pt x="48717" y="26670"/>
                </a:lnTo>
                <a:lnTo>
                  <a:pt x="48717" y="1270"/>
                </a:lnTo>
                <a:close/>
              </a:path>
              <a:path w="90169" h="86994">
                <a:moveTo>
                  <a:pt x="89801" y="27063"/>
                </a:moveTo>
                <a:lnTo>
                  <a:pt x="0" y="27063"/>
                </a:lnTo>
                <a:lnTo>
                  <a:pt x="0" y="36245"/>
                </a:lnTo>
                <a:lnTo>
                  <a:pt x="39598" y="36245"/>
                </a:lnTo>
                <a:lnTo>
                  <a:pt x="39598" y="78854"/>
                </a:lnTo>
                <a:lnTo>
                  <a:pt x="4572" y="78854"/>
                </a:lnTo>
                <a:lnTo>
                  <a:pt x="4572" y="86448"/>
                </a:lnTo>
                <a:lnTo>
                  <a:pt x="83693" y="86448"/>
                </a:lnTo>
                <a:lnTo>
                  <a:pt x="83693" y="78854"/>
                </a:lnTo>
                <a:lnTo>
                  <a:pt x="48717" y="78854"/>
                </a:lnTo>
                <a:lnTo>
                  <a:pt x="48717" y="36245"/>
                </a:lnTo>
                <a:lnTo>
                  <a:pt x="89801" y="36245"/>
                </a:lnTo>
                <a:lnTo>
                  <a:pt x="89801" y="27063"/>
                </a:lnTo>
                <a:close/>
              </a:path>
            </a:pathLst>
          </a:custGeom>
          <a:solidFill>
            <a:srgbClr val="4D4D4F"/>
          </a:solidFill>
        </p:spPr>
        <p:txBody>
          <a:bodyPr wrap="square" lIns="0" tIns="0" rIns="0" bIns="0" rtlCol="0"/>
          <a:lstStyle/>
          <a:p>
            <a:endParaRPr/>
          </a:p>
        </p:txBody>
      </p:sp>
      <p:sp>
        <p:nvSpPr>
          <p:cNvPr id="111" name="object 111"/>
          <p:cNvSpPr/>
          <p:nvPr/>
        </p:nvSpPr>
        <p:spPr>
          <a:xfrm>
            <a:off x="1633385" y="2728912"/>
            <a:ext cx="91440" cy="90170"/>
          </a:xfrm>
          <a:custGeom>
            <a:avLst/>
            <a:gdLst/>
            <a:ahLst/>
            <a:cxnLst/>
            <a:rect l="l" t="t" r="r" b="b"/>
            <a:pathLst>
              <a:path w="91439" h="90169">
                <a:moveTo>
                  <a:pt x="88303" y="54813"/>
                </a:moveTo>
                <a:lnTo>
                  <a:pt x="1536" y="54813"/>
                </a:lnTo>
                <a:lnTo>
                  <a:pt x="1536" y="47180"/>
                </a:lnTo>
                <a:lnTo>
                  <a:pt x="88303" y="47180"/>
                </a:lnTo>
                <a:lnTo>
                  <a:pt x="88303" y="54813"/>
                </a:lnTo>
                <a:close/>
              </a:path>
              <a:path w="91439" h="90169">
                <a:moveTo>
                  <a:pt x="25895" y="79171"/>
                </a:moveTo>
                <a:lnTo>
                  <a:pt x="16725" y="79171"/>
                </a:lnTo>
                <a:lnTo>
                  <a:pt x="20271" y="73213"/>
                </a:lnTo>
                <a:lnTo>
                  <a:pt x="23418" y="67554"/>
                </a:lnTo>
                <a:lnTo>
                  <a:pt x="26391" y="61398"/>
                </a:lnTo>
                <a:lnTo>
                  <a:pt x="28930" y="54813"/>
                </a:lnTo>
                <a:lnTo>
                  <a:pt x="38049" y="54813"/>
                </a:lnTo>
                <a:lnTo>
                  <a:pt x="35517" y="60749"/>
                </a:lnTo>
                <a:lnTo>
                  <a:pt x="32553" y="66978"/>
                </a:lnTo>
                <a:lnTo>
                  <a:pt x="29174" y="73429"/>
                </a:lnTo>
                <a:lnTo>
                  <a:pt x="25895" y="79171"/>
                </a:lnTo>
                <a:close/>
              </a:path>
              <a:path w="91439" h="90169">
                <a:moveTo>
                  <a:pt x="3035" y="86766"/>
                </a:moveTo>
                <a:lnTo>
                  <a:pt x="3035" y="79171"/>
                </a:lnTo>
                <a:lnTo>
                  <a:pt x="25895" y="79171"/>
                </a:lnTo>
                <a:lnTo>
                  <a:pt x="70002" y="76098"/>
                </a:lnTo>
                <a:lnTo>
                  <a:pt x="65443" y="70053"/>
                </a:lnTo>
                <a:lnTo>
                  <a:pt x="63944" y="70053"/>
                </a:lnTo>
                <a:lnTo>
                  <a:pt x="57848" y="63944"/>
                </a:lnTo>
                <a:lnTo>
                  <a:pt x="57848" y="59385"/>
                </a:lnTo>
                <a:lnTo>
                  <a:pt x="59385" y="57848"/>
                </a:lnTo>
                <a:lnTo>
                  <a:pt x="63944" y="57848"/>
                </a:lnTo>
                <a:lnTo>
                  <a:pt x="68516" y="62407"/>
                </a:lnTo>
                <a:lnTo>
                  <a:pt x="76098" y="70053"/>
                </a:lnTo>
                <a:lnTo>
                  <a:pt x="80670" y="76098"/>
                </a:lnTo>
                <a:lnTo>
                  <a:pt x="82207" y="79171"/>
                </a:lnTo>
                <a:lnTo>
                  <a:pt x="85233" y="82207"/>
                </a:lnTo>
                <a:lnTo>
                  <a:pt x="74612" y="82207"/>
                </a:lnTo>
                <a:lnTo>
                  <a:pt x="64017" y="83327"/>
                </a:lnTo>
                <a:lnTo>
                  <a:pt x="56138" y="84294"/>
                </a:lnTo>
                <a:lnTo>
                  <a:pt x="49114" y="84973"/>
                </a:lnTo>
                <a:lnTo>
                  <a:pt x="41084" y="85229"/>
                </a:lnTo>
                <a:lnTo>
                  <a:pt x="31588" y="86118"/>
                </a:lnTo>
                <a:lnTo>
                  <a:pt x="20934" y="86574"/>
                </a:lnTo>
                <a:lnTo>
                  <a:pt x="11982" y="86742"/>
                </a:lnTo>
                <a:lnTo>
                  <a:pt x="3035" y="86766"/>
                </a:lnTo>
                <a:close/>
              </a:path>
              <a:path w="91439" h="90169">
                <a:moveTo>
                  <a:pt x="83743" y="89839"/>
                </a:moveTo>
                <a:lnTo>
                  <a:pt x="79184" y="89839"/>
                </a:lnTo>
                <a:lnTo>
                  <a:pt x="79184" y="88303"/>
                </a:lnTo>
                <a:lnTo>
                  <a:pt x="76098" y="83743"/>
                </a:lnTo>
                <a:lnTo>
                  <a:pt x="74612" y="82207"/>
                </a:lnTo>
                <a:lnTo>
                  <a:pt x="85233" y="82207"/>
                </a:lnTo>
                <a:lnTo>
                  <a:pt x="86766" y="83743"/>
                </a:lnTo>
                <a:lnTo>
                  <a:pt x="86766" y="88303"/>
                </a:lnTo>
                <a:lnTo>
                  <a:pt x="83743" y="89839"/>
                </a:lnTo>
                <a:close/>
              </a:path>
              <a:path w="91439" h="90169">
                <a:moveTo>
                  <a:pt x="71539" y="35026"/>
                </a:moveTo>
                <a:lnTo>
                  <a:pt x="19799" y="35026"/>
                </a:lnTo>
                <a:lnTo>
                  <a:pt x="19799" y="28917"/>
                </a:lnTo>
                <a:lnTo>
                  <a:pt x="3035" y="28917"/>
                </a:lnTo>
                <a:lnTo>
                  <a:pt x="9131" y="25895"/>
                </a:lnTo>
                <a:lnTo>
                  <a:pt x="13690" y="24358"/>
                </a:lnTo>
                <a:lnTo>
                  <a:pt x="18292" y="21315"/>
                </a:lnTo>
                <a:lnTo>
                  <a:pt x="41084" y="0"/>
                </a:lnTo>
                <a:lnTo>
                  <a:pt x="48717" y="0"/>
                </a:lnTo>
                <a:lnTo>
                  <a:pt x="51752" y="3022"/>
                </a:lnTo>
                <a:lnTo>
                  <a:pt x="56315" y="7645"/>
                </a:lnTo>
                <a:lnTo>
                  <a:pt x="45694" y="7645"/>
                </a:lnTo>
                <a:lnTo>
                  <a:pt x="44061" y="9227"/>
                </a:lnTo>
                <a:lnTo>
                  <a:pt x="42621" y="10668"/>
                </a:lnTo>
                <a:lnTo>
                  <a:pt x="36966" y="16706"/>
                </a:lnTo>
                <a:lnTo>
                  <a:pt x="31559" y="21336"/>
                </a:lnTo>
                <a:lnTo>
                  <a:pt x="26776" y="24778"/>
                </a:lnTo>
                <a:lnTo>
                  <a:pt x="22821" y="27381"/>
                </a:lnTo>
                <a:lnTo>
                  <a:pt x="83766" y="27381"/>
                </a:lnTo>
                <a:lnTo>
                  <a:pt x="89801" y="30454"/>
                </a:lnTo>
                <a:lnTo>
                  <a:pt x="71539" y="30454"/>
                </a:lnTo>
                <a:lnTo>
                  <a:pt x="71539" y="35026"/>
                </a:lnTo>
                <a:close/>
              </a:path>
              <a:path w="91439" h="90169">
                <a:moveTo>
                  <a:pt x="83766" y="27381"/>
                </a:moveTo>
                <a:lnTo>
                  <a:pt x="68516" y="27381"/>
                </a:lnTo>
                <a:lnTo>
                  <a:pt x="62840" y="23703"/>
                </a:lnTo>
                <a:lnTo>
                  <a:pt x="57464" y="19600"/>
                </a:lnTo>
                <a:lnTo>
                  <a:pt x="52664" y="15210"/>
                </a:lnTo>
                <a:lnTo>
                  <a:pt x="48717" y="10668"/>
                </a:lnTo>
                <a:lnTo>
                  <a:pt x="47277" y="9227"/>
                </a:lnTo>
                <a:lnTo>
                  <a:pt x="47180" y="7645"/>
                </a:lnTo>
                <a:lnTo>
                  <a:pt x="56315" y="7645"/>
                </a:lnTo>
                <a:lnTo>
                  <a:pt x="57877" y="9227"/>
                </a:lnTo>
                <a:lnTo>
                  <a:pt x="65278" y="15994"/>
                </a:lnTo>
                <a:lnTo>
                  <a:pt x="74669" y="22748"/>
                </a:lnTo>
                <a:lnTo>
                  <a:pt x="83766" y="27381"/>
                </a:lnTo>
                <a:close/>
              </a:path>
              <a:path w="91439" h="90169">
                <a:moveTo>
                  <a:pt x="4572" y="38049"/>
                </a:moveTo>
                <a:lnTo>
                  <a:pt x="1536" y="38049"/>
                </a:lnTo>
                <a:lnTo>
                  <a:pt x="0" y="35026"/>
                </a:lnTo>
                <a:lnTo>
                  <a:pt x="0" y="30454"/>
                </a:lnTo>
                <a:lnTo>
                  <a:pt x="1536" y="28917"/>
                </a:lnTo>
                <a:lnTo>
                  <a:pt x="19799" y="28917"/>
                </a:lnTo>
                <a:lnTo>
                  <a:pt x="18262" y="30454"/>
                </a:lnTo>
                <a:lnTo>
                  <a:pt x="13690" y="33489"/>
                </a:lnTo>
                <a:lnTo>
                  <a:pt x="7594" y="36563"/>
                </a:lnTo>
                <a:lnTo>
                  <a:pt x="6108" y="36563"/>
                </a:lnTo>
                <a:lnTo>
                  <a:pt x="4572" y="38049"/>
                </a:lnTo>
                <a:close/>
              </a:path>
              <a:path w="91439" h="90169">
                <a:moveTo>
                  <a:pt x="88303" y="38049"/>
                </a:moveTo>
                <a:lnTo>
                  <a:pt x="85229" y="38049"/>
                </a:lnTo>
                <a:lnTo>
                  <a:pt x="83743" y="36563"/>
                </a:lnTo>
                <a:lnTo>
                  <a:pt x="82207" y="36563"/>
                </a:lnTo>
                <a:lnTo>
                  <a:pt x="77647" y="33489"/>
                </a:lnTo>
                <a:lnTo>
                  <a:pt x="74612" y="31953"/>
                </a:lnTo>
                <a:lnTo>
                  <a:pt x="71539" y="30454"/>
                </a:lnTo>
                <a:lnTo>
                  <a:pt x="91338" y="30454"/>
                </a:lnTo>
                <a:lnTo>
                  <a:pt x="91338" y="35026"/>
                </a:lnTo>
                <a:lnTo>
                  <a:pt x="88303" y="38049"/>
                </a:lnTo>
                <a:close/>
              </a:path>
            </a:pathLst>
          </a:custGeom>
          <a:solidFill>
            <a:srgbClr val="4D4D4F"/>
          </a:solidFill>
        </p:spPr>
        <p:txBody>
          <a:bodyPr wrap="square" lIns="0" tIns="0" rIns="0" bIns="0" rtlCol="0"/>
          <a:lstStyle/>
          <a:p>
            <a:endParaRPr/>
          </a:p>
        </p:txBody>
      </p:sp>
      <p:pic>
        <p:nvPicPr>
          <p:cNvPr id="115" name="object 115"/>
          <p:cNvPicPr/>
          <p:nvPr/>
        </p:nvPicPr>
        <p:blipFill>
          <a:blip r:embed="rId59" cstate="print"/>
          <a:stretch>
            <a:fillRect/>
          </a:stretch>
        </p:blipFill>
        <p:spPr>
          <a:xfrm>
            <a:off x="960539" y="2902445"/>
            <a:ext cx="569315" cy="89839"/>
          </a:xfrm>
          <a:prstGeom prst="rect">
            <a:avLst/>
          </a:prstGeom>
        </p:spPr>
      </p:pic>
      <p:sp>
        <p:nvSpPr>
          <p:cNvPr id="116" name="object 116"/>
          <p:cNvSpPr/>
          <p:nvPr/>
        </p:nvSpPr>
        <p:spPr>
          <a:xfrm>
            <a:off x="1537487" y="2901949"/>
            <a:ext cx="90170" cy="87630"/>
          </a:xfrm>
          <a:custGeom>
            <a:avLst/>
            <a:gdLst/>
            <a:ahLst/>
            <a:cxnLst/>
            <a:rect l="l" t="t" r="r" b="b"/>
            <a:pathLst>
              <a:path w="90169" h="87630">
                <a:moveTo>
                  <a:pt x="89801" y="27927"/>
                </a:moveTo>
                <a:lnTo>
                  <a:pt x="48717" y="27927"/>
                </a:lnTo>
                <a:lnTo>
                  <a:pt x="48717" y="2540"/>
                </a:lnTo>
                <a:lnTo>
                  <a:pt x="47955" y="2540"/>
                </a:lnTo>
                <a:lnTo>
                  <a:pt x="47955" y="0"/>
                </a:lnTo>
                <a:lnTo>
                  <a:pt x="39598" y="0"/>
                </a:lnTo>
                <a:lnTo>
                  <a:pt x="39598" y="2540"/>
                </a:lnTo>
                <a:lnTo>
                  <a:pt x="39598" y="27927"/>
                </a:lnTo>
                <a:lnTo>
                  <a:pt x="0" y="27927"/>
                </a:lnTo>
                <a:lnTo>
                  <a:pt x="0" y="35521"/>
                </a:lnTo>
                <a:lnTo>
                  <a:pt x="39598" y="35521"/>
                </a:lnTo>
                <a:lnTo>
                  <a:pt x="39598" y="79667"/>
                </a:lnTo>
                <a:lnTo>
                  <a:pt x="4572" y="79667"/>
                </a:lnTo>
                <a:lnTo>
                  <a:pt x="4572" y="87261"/>
                </a:lnTo>
                <a:lnTo>
                  <a:pt x="83693" y="87261"/>
                </a:lnTo>
                <a:lnTo>
                  <a:pt x="83693" y="79667"/>
                </a:lnTo>
                <a:lnTo>
                  <a:pt x="48717" y="79667"/>
                </a:lnTo>
                <a:lnTo>
                  <a:pt x="48717" y="35521"/>
                </a:lnTo>
                <a:lnTo>
                  <a:pt x="89801" y="35521"/>
                </a:lnTo>
                <a:lnTo>
                  <a:pt x="89801" y="27927"/>
                </a:lnTo>
                <a:close/>
              </a:path>
            </a:pathLst>
          </a:custGeom>
          <a:solidFill>
            <a:srgbClr val="4D4D4F"/>
          </a:solidFill>
        </p:spPr>
        <p:txBody>
          <a:bodyPr wrap="square" lIns="0" tIns="0" rIns="0" bIns="0" rtlCol="0"/>
          <a:lstStyle/>
          <a:p>
            <a:endParaRPr/>
          </a:p>
        </p:txBody>
      </p:sp>
      <p:sp>
        <p:nvSpPr>
          <p:cNvPr id="117" name="object 117"/>
          <p:cNvSpPr/>
          <p:nvPr/>
        </p:nvSpPr>
        <p:spPr>
          <a:xfrm>
            <a:off x="1633385" y="2900959"/>
            <a:ext cx="91440" cy="91440"/>
          </a:xfrm>
          <a:custGeom>
            <a:avLst/>
            <a:gdLst/>
            <a:ahLst/>
            <a:cxnLst/>
            <a:rect l="l" t="t" r="r" b="b"/>
            <a:pathLst>
              <a:path w="91439" h="91439">
                <a:moveTo>
                  <a:pt x="88303" y="56299"/>
                </a:moveTo>
                <a:lnTo>
                  <a:pt x="4572" y="56299"/>
                </a:lnTo>
                <a:lnTo>
                  <a:pt x="1536" y="54762"/>
                </a:lnTo>
                <a:lnTo>
                  <a:pt x="1536" y="48666"/>
                </a:lnTo>
                <a:lnTo>
                  <a:pt x="88303" y="48666"/>
                </a:lnTo>
                <a:lnTo>
                  <a:pt x="88303" y="56299"/>
                </a:lnTo>
                <a:close/>
              </a:path>
              <a:path w="91439" h="91439">
                <a:moveTo>
                  <a:pt x="25895" y="80657"/>
                </a:moveTo>
                <a:lnTo>
                  <a:pt x="16725" y="80657"/>
                </a:lnTo>
                <a:lnTo>
                  <a:pt x="20150" y="74699"/>
                </a:lnTo>
                <a:lnTo>
                  <a:pt x="23418" y="68464"/>
                </a:lnTo>
                <a:lnTo>
                  <a:pt x="26480" y="62026"/>
                </a:lnTo>
                <a:lnTo>
                  <a:pt x="28930" y="56299"/>
                </a:lnTo>
                <a:lnTo>
                  <a:pt x="38049" y="56299"/>
                </a:lnTo>
                <a:lnTo>
                  <a:pt x="35412" y="62235"/>
                </a:lnTo>
                <a:lnTo>
                  <a:pt x="32553" y="67906"/>
                </a:lnTo>
                <a:lnTo>
                  <a:pt x="29298" y="74072"/>
                </a:lnTo>
                <a:lnTo>
                  <a:pt x="25895" y="80657"/>
                </a:lnTo>
                <a:close/>
              </a:path>
              <a:path w="91439" h="91439">
                <a:moveTo>
                  <a:pt x="7594" y="88252"/>
                </a:moveTo>
                <a:lnTo>
                  <a:pt x="3035" y="88252"/>
                </a:lnTo>
                <a:lnTo>
                  <a:pt x="3035" y="80657"/>
                </a:lnTo>
                <a:lnTo>
                  <a:pt x="25895" y="80657"/>
                </a:lnTo>
                <a:lnTo>
                  <a:pt x="70002" y="77584"/>
                </a:lnTo>
                <a:lnTo>
                  <a:pt x="65443" y="71539"/>
                </a:lnTo>
                <a:lnTo>
                  <a:pt x="63944" y="71539"/>
                </a:lnTo>
                <a:lnTo>
                  <a:pt x="59385" y="65430"/>
                </a:lnTo>
                <a:lnTo>
                  <a:pt x="57848" y="65430"/>
                </a:lnTo>
                <a:lnTo>
                  <a:pt x="57848" y="60871"/>
                </a:lnTo>
                <a:lnTo>
                  <a:pt x="59385" y="59334"/>
                </a:lnTo>
                <a:lnTo>
                  <a:pt x="63944" y="59334"/>
                </a:lnTo>
                <a:lnTo>
                  <a:pt x="68516" y="63893"/>
                </a:lnTo>
                <a:lnTo>
                  <a:pt x="76098" y="71539"/>
                </a:lnTo>
                <a:lnTo>
                  <a:pt x="80670" y="77584"/>
                </a:lnTo>
                <a:lnTo>
                  <a:pt x="82207" y="80657"/>
                </a:lnTo>
                <a:lnTo>
                  <a:pt x="85233" y="83692"/>
                </a:lnTo>
                <a:lnTo>
                  <a:pt x="74612" y="83692"/>
                </a:lnTo>
                <a:lnTo>
                  <a:pt x="49114" y="85853"/>
                </a:lnTo>
                <a:lnTo>
                  <a:pt x="41084" y="86766"/>
                </a:lnTo>
                <a:lnTo>
                  <a:pt x="31588" y="86998"/>
                </a:lnTo>
                <a:lnTo>
                  <a:pt x="7594" y="88252"/>
                </a:lnTo>
                <a:close/>
              </a:path>
              <a:path w="91439" h="91439">
                <a:moveTo>
                  <a:pt x="83743" y="91325"/>
                </a:moveTo>
                <a:lnTo>
                  <a:pt x="80670" y="91325"/>
                </a:lnTo>
                <a:lnTo>
                  <a:pt x="79184" y="89788"/>
                </a:lnTo>
                <a:lnTo>
                  <a:pt x="79184" y="88252"/>
                </a:lnTo>
                <a:lnTo>
                  <a:pt x="76098" y="85229"/>
                </a:lnTo>
                <a:lnTo>
                  <a:pt x="74612" y="83692"/>
                </a:lnTo>
                <a:lnTo>
                  <a:pt x="85233" y="83692"/>
                </a:lnTo>
                <a:lnTo>
                  <a:pt x="86766" y="85229"/>
                </a:lnTo>
                <a:lnTo>
                  <a:pt x="86766" y="89788"/>
                </a:lnTo>
                <a:lnTo>
                  <a:pt x="83743" y="91325"/>
                </a:lnTo>
                <a:close/>
              </a:path>
              <a:path w="91439" h="91439">
                <a:moveTo>
                  <a:pt x="86766" y="30403"/>
                </a:moveTo>
                <a:lnTo>
                  <a:pt x="1536" y="30403"/>
                </a:lnTo>
                <a:lnTo>
                  <a:pt x="3035" y="28917"/>
                </a:lnTo>
                <a:lnTo>
                  <a:pt x="9131" y="27381"/>
                </a:lnTo>
                <a:lnTo>
                  <a:pt x="13690" y="24307"/>
                </a:lnTo>
                <a:lnTo>
                  <a:pt x="41084" y="1485"/>
                </a:lnTo>
                <a:lnTo>
                  <a:pt x="42621" y="0"/>
                </a:lnTo>
                <a:lnTo>
                  <a:pt x="48717" y="0"/>
                </a:lnTo>
                <a:lnTo>
                  <a:pt x="50253" y="1485"/>
                </a:lnTo>
                <a:lnTo>
                  <a:pt x="51752" y="4559"/>
                </a:lnTo>
                <a:lnTo>
                  <a:pt x="56450" y="9131"/>
                </a:lnTo>
                <a:lnTo>
                  <a:pt x="44157" y="9131"/>
                </a:lnTo>
                <a:lnTo>
                  <a:pt x="42621" y="10617"/>
                </a:lnTo>
                <a:lnTo>
                  <a:pt x="36966" y="17545"/>
                </a:lnTo>
                <a:lnTo>
                  <a:pt x="31588" y="22615"/>
                </a:lnTo>
                <a:lnTo>
                  <a:pt x="26776" y="26262"/>
                </a:lnTo>
                <a:lnTo>
                  <a:pt x="22821" y="28917"/>
                </a:lnTo>
                <a:lnTo>
                  <a:pt x="84129" y="28917"/>
                </a:lnTo>
                <a:lnTo>
                  <a:pt x="86766" y="30403"/>
                </a:lnTo>
                <a:close/>
              </a:path>
              <a:path w="91439" h="91439">
                <a:moveTo>
                  <a:pt x="84129" y="28917"/>
                </a:moveTo>
                <a:lnTo>
                  <a:pt x="68516" y="28917"/>
                </a:lnTo>
                <a:lnTo>
                  <a:pt x="62840" y="25186"/>
                </a:lnTo>
                <a:lnTo>
                  <a:pt x="57464" y="20901"/>
                </a:lnTo>
                <a:lnTo>
                  <a:pt x="52664" y="16048"/>
                </a:lnTo>
                <a:lnTo>
                  <a:pt x="48717" y="10617"/>
                </a:lnTo>
                <a:lnTo>
                  <a:pt x="47180" y="9131"/>
                </a:lnTo>
                <a:lnTo>
                  <a:pt x="56450" y="9131"/>
                </a:lnTo>
                <a:lnTo>
                  <a:pt x="57990" y="10617"/>
                </a:lnTo>
                <a:lnTo>
                  <a:pt x="65278" y="16910"/>
                </a:lnTo>
                <a:lnTo>
                  <a:pt x="74669" y="23586"/>
                </a:lnTo>
                <a:lnTo>
                  <a:pt x="84129" y="28917"/>
                </a:lnTo>
                <a:close/>
              </a:path>
              <a:path w="91439" h="91439">
                <a:moveTo>
                  <a:pt x="6108" y="38049"/>
                </a:moveTo>
                <a:lnTo>
                  <a:pt x="1536" y="38049"/>
                </a:lnTo>
                <a:lnTo>
                  <a:pt x="0" y="36512"/>
                </a:lnTo>
                <a:lnTo>
                  <a:pt x="0" y="30403"/>
                </a:lnTo>
                <a:lnTo>
                  <a:pt x="19799" y="30403"/>
                </a:lnTo>
                <a:lnTo>
                  <a:pt x="18262" y="31953"/>
                </a:lnTo>
                <a:lnTo>
                  <a:pt x="13690" y="34975"/>
                </a:lnTo>
                <a:lnTo>
                  <a:pt x="7594" y="36512"/>
                </a:lnTo>
                <a:lnTo>
                  <a:pt x="6108" y="38049"/>
                </a:lnTo>
                <a:close/>
              </a:path>
              <a:path w="91439" h="91439">
                <a:moveTo>
                  <a:pt x="71539" y="36512"/>
                </a:moveTo>
                <a:lnTo>
                  <a:pt x="21336" y="36512"/>
                </a:lnTo>
                <a:lnTo>
                  <a:pt x="19799" y="34975"/>
                </a:lnTo>
                <a:lnTo>
                  <a:pt x="19799" y="30403"/>
                </a:lnTo>
                <a:lnTo>
                  <a:pt x="71539" y="30403"/>
                </a:lnTo>
                <a:lnTo>
                  <a:pt x="71539" y="36512"/>
                </a:lnTo>
                <a:close/>
              </a:path>
              <a:path w="91439" h="91439">
                <a:moveTo>
                  <a:pt x="88303" y="38049"/>
                </a:moveTo>
                <a:lnTo>
                  <a:pt x="82207" y="38049"/>
                </a:lnTo>
                <a:lnTo>
                  <a:pt x="77647" y="34975"/>
                </a:lnTo>
                <a:lnTo>
                  <a:pt x="74612" y="33489"/>
                </a:lnTo>
                <a:lnTo>
                  <a:pt x="71539" y="30403"/>
                </a:lnTo>
                <a:lnTo>
                  <a:pt x="89801" y="30403"/>
                </a:lnTo>
                <a:lnTo>
                  <a:pt x="91338" y="31953"/>
                </a:lnTo>
                <a:lnTo>
                  <a:pt x="91338" y="36512"/>
                </a:lnTo>
                <a:lnTo>
                  <a:pt x="88303" y="38049"/>
                </a:lnTo>
                <a:close/>
              </a:path>
            </a:pathLst>
          </a:custGeom>
          <a:solidFill>
            <a:srgbClr val="4D4D4F"/>
          </a:solidFill>
        </p:spPr>
        <p:txBody>
          <a:bodyPr wrap="square" lIns="0" tIns="0" rIns="0" bIns="0" rtlCol="0"/>
          <a:lstStyle/>
          <a:p>
            <a:endParaRPr/>
          </a:p>
        </p:txBody>
      </p:sp>
      <p:pic>
        <p:nvPicPr>
          <p:cNvPr id="118" name="object 118"/>
          <p:cNvPicPr/>
          <p:nvPr/>
        </p:nvPicPr>
        <p:blipFill>
          <a:blip r:embed="rId60" cstate="print"/>
          <a:stretch>
            <a:fillRect/>
          </a:stretch>
        </p:blipFill>
        <p:spPr>
          <a:xfrm>
            <a:off x="2080920" y="2905518"/>
            <a:ext cx="441464" cy="80670"/>
          </a:xfrm>
          <a:prstGeom prst="rect">
            <a:avLst/>
          </a:prstGeom>
        </p:spPr>
      </p:pic>
      <p:grpSp>
        <p:nvGrpSpPr>
          <p:cNvPr id="119" name="object 119"/>
          <p:cNvGrpSpPr/>
          <p:nvPr/>
        </p:nvGrpSpPr>
        <p:grpSpPr>
          <a:xfrm>
            <a:off x="2721813" y="2902445"/>
            <a:ext cx="1108710" cy="91440"/>
            <a:chOff x="2721813" y="2902445"/>
            <a:chExt cx="1108710" cy="91440"/>
          </a:xfrm>
        </p:grpSpPr>
        <p:pic>
          <p:nvPicPr>
            <p:cNvPr id="120" name="object 120"/>
            <p:cNvPicPr/>
            <p:nvPr/>
          </p:nvPicPr>
          <p:blipFill>
            <a:blip r:embed="rId61" cstate="print"/>
            <a:stretch>
              <a:fillRect/>
            </a:stretch>
          </p:blipFill>
          <p:spPr>
            <a:xfrm>
              <a:off x="2721813" y="2902445"/>
              <a:ext cx="899617" cy="91325"/>
            </a:xfrm>
            <a:prstGeom prst="rect">
              <a:avLst/>
            </a:prstGeom>
          </p:spPr>
        </p:pic>
        <p:pic>
          <p:nvPicPr>
            <p:cNvPr id="121" name="object 121"/>
            <p:cNvPicPr/>
            <p:nvPr/>
          </p:nvPicPr>
          <p:blipFill>
            <a:blip r:embed="rId62" cstate="print"/>
            <a:stretch>
              <a:fillRect/>
            </a:stretch>
          </p:blipFill>
          <p:spPr>
            <a:xfrm>
              <a:off x="3648862" y="2905518"/>
              <a:ext cx="181127" cy="80670"/>
            </a:xfrm>
            <a:prstGeom prst="rect">
              <a:avLst/>
            </a:prstGeom>
          </p:spPr>
        </p:pic>
      </p:grpSp>
      <p:pic>
        <p:nvPicPr>
          <p:cNvPr id="122" name="object 122"/>
          <p:cNvPicPr/>
          <p:nvPr/>
        </p:nvPicPr>
        <p:blipFill>
          <a:blip r:embed="rId63" cstate="print"/>
          <a:stretch>
            <a:fillRect/>
          </a:stretch>
        </p:blipFill>
        <p:spPr>
          <a:xfrm>
            <a:off x="3938092" y="2902445"/>
            <a:ext cx="570852" cy="89839"/>
          </a:xfrm>
          <a:prstGeom prst="rect">
            <a:avLst/>
          </a:prstGeom>
        </p:spPr>
      </p:pic>
      <p:sp>
        <p:nvSpPr>
          <p:cNvPr id="123" name="object 123"/>
          <p:cNvSpPr/>
          <p:nvPr/>
        </p:nvSpPr>
        <p:spPr>
          <a:xfrm>
            <a:off x="4515053" y="2902444"/>
            <a:ext cx="90170" cy="86995"/>
          </a:xfrm>
          <a:custGeom>
            <a:avLst/>
            <a:gdLst/>
            <a:ahLst/>
            <a:cxnLst/>
            <a:rect l="l" t="t" r="r" b="b"/>
            <a:pathLst>
              <a:path w="90170" h="86994">
                <a:moveTo>
                  <a:pt x="89789" y="27432"/>
                </a:moveTo>
                <a:lnTo>
                  <a:pt x="48666" y="27432"/>
                </a:lnTo>
                <a:lnTo>
                  <a:pt x="48666" y="0"/>
                </a:lnTo>
                <a:lnTo>
                  <a:pt x="41071" y="0"/>
                </a:lnTo>
                <a:lnTo>
                  <a:pt x="41071" y="27432"/>
                </a:lnTo>
                <a:lnTo>
                  <a:pt x="0" y="27432"/>
                </a:lnTo>
                <a:lnTo>
                  <a:pt x="0" y="35026"/>
                </a:lnTo>
                <a:lnTo>
                  <a:pt x="41071" y="35026"/>
                </a:lnTo>
                <a:lnTo>
                  <a:pt x="41071" y="79171"/>
                </a:lnTo>
                <a:lnTo>
                  <a:pt x="6045" y="79171"/>
                </a:lnTo>
                <a:lnTo>
                  <a:pt x="6045" y="86766"/>
                </a:lnTo>
                <a:lnTo>
                  <a:pt x="85229" y="86766"/>
                </a:lnTo>
                <a:lnTo>
                  <a:pt x="85229" y="79171"/>
                </a:lnTo>
                <a:lnTo>
                  <a:pt x="48666" y="79171"/>
                </a:lnTo>
                <a:lnTo>
                  <a:pt x="48666" y="35026"/>
                </a:lnTo>
                <a:lnTo>
                  <a:pt x="89789" y="35026"/>
                </a:lnTo>
                <a:lnTo>
                  <a:pt x="89789" y="27432"/>
                </a:lnTo>
                <a:close/>
              </a:path>
            </a:pathLst>
          </a:custGeom>
          <a:solidFill>
            <a:srgbClr val="4D4D4F"/>
          </a:solidFill>
        </p:spPr>
        <p:txBody>
          <a:bodyPr wrap="square" lIns="0" tIns="0" rIns="0" bIns="0" rtlCol="0"/>
          <a:lstStyle/>
          <a:p>
            <a:endParaRPr/>
          </a:p>
        </p:txBody>
      </p:sp>
      <p:sp>
        <p:nvSpPr>
          <p:cNvPr id="124" name="object 124"/>
          <p:cNvSpPr/>
          <p:nvPr/>
        </p:nvSpPr>
        <p:spPr>
          <a:xfrm>
            <a:off x="4612437" y="2900958"/>
            <a:ext cx="184785" cy="91440"/>
          </a:xfrm>
          <a:custGeom>
            <a:avLst/>
            <a:gdLst/>
            <a:ahLst/>
            <a:cxnLst/>
            <a:rect l="l" t="t" r="r" b="b"/>
            <a:pathLst>
              <a:path w="184785" h="91439">
                <a:moveTo>
                  <a:pt x="88303" y="48666"/>
                </a:moveTo>
                <a:lnTo>
                  <a:pt x="1536" y="48666"/>
                </a:lnTo>
                <a:lnTo>
                  <a:pt x="1536" y="54762"/>
                </a:lnTo>
                <a:lnTo>
                  <a:pt x="3073" y="56299"/>
                </a:lnTo>
                <a:lnTo>
                  <a:pt x="27432" y="56299"/>
                </a:lnTo>
                <a:lnTo>
                  <a:pt x="24955" y="62026"/>
                </a:lnTo>
                <a:lnTo>
                  <a:pt x="21882" y="68465"/>
                </a:lnTo>
                <a:lnTo>
                  <a:pt x="18618" y="74701"/>
                </a:lnTo>
                <a:lnTo>
                  <a:pt x="15227" y="80657"/>
                </a:lnTo>
                <a:lnTo>
                  <a:pt x="3073" y="80657"/>
                </a:lnTo>
                <a:lnTo>
                  <a:pt x="1536" y="83693"/>
                </a:lnTo>
                <a:lnTo>
                  <a:pt x="1536" y="88252"/>
                </a:lnTo>
                <a:lnTo>
                  <a:pt x="6096" y="88252"/>
                </a:lnTo>
                <a:lnTo>
                  <a:pt x="30060" y="87007"/>
                </a:lnTo>
                <a:lnTo>
                  <a:pt x="39585" y="86766"/>
                </a:lnTo>
                <a:lnTo>
                  <a:pt x="47637" y="85864"/>
                </a:lnTo>
                <a:lnTo>
                  <a:pt x="74612" y="83693"/>
                </a:lnTo>
                <a:lnTo>
                  <a:pt x="74612" y="85229"/>
                </a:lnTo>
                <a:lnTo>
                  <a:pt x="77635" y="88252"/>
                </a:lnTo>
                <a:lnTo>
                  <a:pt x="77635" y="89789"/>
                </a:lnTo>
                <a:lnTo>
                  <a:pt x="79171" y="89789"/>
                </a:lnTo>
                <a:lnTo>
                  <a:pt x="79171" y="91325"/>
                </a:lnTo>
                <a:lnTo>
                  <a:pt x="83731" y="91325"/>
                </a:lnTo>
                <a:lnTo>
                  <a:pt x="85267" y="89789"/>
                </a:lnTo>
                <a:lnTo>
                  <a:pt x="85267" y="85229"/>
                </a:lnTo>
                <a:lnTo>
                  <a:pt x="84226" y="83693"/>
                </a:lnTo>
                <a:lnTo>
                  <a:pt x="82194" y="80657"/>
                </a:lnTo>
                <a:lnTo>
                  <a:pt x="80708" y="77584"/>
                </a:lnTo>
                <a:lnTo>
                  <a:pt x="74612" y="71539"/>
                </a:lnTo>
                <a:lnTo>
                  <a:pt x="67017" y="63893"/>
                </a:lnTo>
                <a:lnTo>
                  <a:pt x="62407" y="59334"/>
                </a:lnTo>
                <a:lnTo>
                  <a:pt x="59372" y="59334"/>
                </a:lnTo>
                <a:lnTo>
                  <a:pt x="56349" y="60871"/>
                </a:lnTo>
                <a:lnTo>
                  <a:pt x="56349" y="63893"/>
                </a:lnTo>
                <a:lnTo>
                  <a:pt x="57835" y="65430"/>
                </a:lnTo>
                <a:lnTo>
                  <a:pt x="63944" y="71539"/>
                </a:lnTo>
                <a:lnTo>
                  <a:pt x="68503" y="77584"/>
                </a:lnTo>
                <a:lnTo>
                  <a:pt x="24358" y="80657"/>
                </a:lnTo>
                <a:lnTo>
                  <a:pt x="27749" y="74079"/>
                </a:lnTo>
                <a:lnTo>
                  <a:pt x="31000" y="67906"/>
                </a:lnTo>
                <a:lnTo>
                  <a:pt x="33883" y="62242"/>
                </a:lnTo>
                <a:lnTo>
                  <a:pt x="36550" y="56299"/>
                </a:lnTo>
                <a:lnTo>
                  <a:pt x="88303" y="56299"/>
                </a:lnTo>
                <a:lnTo>
                  <a:pt x="88303" y="48666"/>
                </a:lnTo>
                <a:close/>
              </a:path>
              <a:path w="184785" h="91439">
                <a:moveTo>
                  <a:pt x="89839" y="31953"/>
                </a:moveTo>
                <a:lnTo>
                  <a:pt x="88303" y="30403"/>
                </a:lnTo>
                <a:lnTo>
                  <a:pt x="86766" y="30403"/>
                </a:lnTo>
                <a:lnTo>
                  <a:pt x="83934" y="28917"/>
                </a:lnTo>
                <a:lnTo>
                  <a:pt x="73812" y="23596"/>
                </a:lnTo>
                <a:lnTo>
                  <a:pt x="67017" y="18910"/>
                </a:lnTo>
                <a:lnTo>
                  <a:pt x="67017" y="28917"/>
                </a:lnTo>
                <a:lnTo>
                  <a:pt x="22860" y="28917"/>
                </a:lnTo>
                <a:lnTo>
                  <a:pt x="26797" y="26263"/>
                </a:lnTo>
                <a:lnTo>
                  <a:pt x="31597" y="22618"/>
                </a:lnTo>
                <a:lnTo>
                  <a:pt x="36982" y="17551"/>
                </a:lnTo>
                <a:lnTo>
                  <a:pt x="42659" y="10617"/>
                </a:lnTo>
                <a:lnTo>
                  <a:pt x="44145" y="9131"/>
                </a:lnTo>
                <a:lnTo>
                  <a:pt x="45681" y="9131"/>
                </a:lnTo>
                <a:lnTo>
                  <a:pt x="47218" y="10617"/>
                </a:lnTo>
                <a:lnTo>
                  <a:pt x="51790" y="16052"/>
                </a:lnTo>
                <a:lnTo>
                  <a:pt x="56515" y="20904"/>
                </a:lnTo>
                <a:lnTo>
                  <a:pt x="61544" y="25196"/>
                </a:lnTo>
                <a:lnTo>
                  <a:pt x="67017" y="28917"/>
                </a:lnTo>
                <a:lnTo>
                  <a:pt x="67017" y="18910"/>
                </a:lnTo>
                <a:lnTo>
                  <a:pt x="64135" y="16916"/>
                </a:lnTo>
                <a:lnTo>
                  <a:pt x="57023" y="10528"/>
                </a:lnTo>
                <a:lnTo>
                  <a:pt x="55803" y="9131"/>
                </a:lnTo>
                <a:lnTo>
                  <a:pt x="51790" y="4559"/>
                </a:lnTo>
                <a:lnTo>
                  <a:pt x="48717" y="1485"/>
                </a:lnTo>
                <a:lnTo>
                  <a:pt x="48717" y="0"/>
                </a:lnTo>
                <a:lnTo>
                  <a:pt x="41122" y="0"/>
                </a:lnTo>
                <a:lnTo>
                  <a:pt x="41122" y="1485"/>
                </a:lnTo>
                <a:lnTo>
                  <a:pt x="31521" y="11036"/>
                </a:lnTo>
                <a:lnTo>
                  <a:pt x="27216" y="15011"/>
                </a:lnTo>
                <a:lnTo>
                  <a:pt x="22631" y="18707"/>
                </a:lnTo>
                <a:lnTo>
                  <a:pt x="16764" y="22821"/>
                </a:lnTo>
                <a:lnTo>
                  <a:pt x="13741" y="24307"/>
                </a:lnTo>
                <a:lnTo>
                  <a:pt x="9169" y="27381"/>
                </a:lnTo>
                <a:lnTo>
                  <a:pt x="3073" y="28917"/>
                </a:lnTo>
                <a:lnTo>
                  <a:pt x="1536" y="30403"/>
                </a:lnTo>
                <a:lnTo>
                  <a:pt x="0" y="30403"/>
                </a:lnTo>
                <a:lnTo>
                  <a:pt x="0" y="36512"/>
                </a:lnTo>
                <a:lnTo>
                  <a:pt x="1536" y="38049"/>
                </a:lnTo>
                <a:lnTo>
                  <a:pt x="4559" y="38049"/>
                </a:lnTo>
                <a:lnTo>
                  <a:pt x="7632" y="36512"/>
                </a:lnTo>
                <a:lnTo>
                  <a:pt x="12204" y="34975"/>
                </a:lnTo>
                <a:lnTo>
                  <a:pt x="16738" y="31978"/>
                </a:lnTo>
                <a:lnTo>
                  <a:pt x="19786" y="30403"/>
                </a:lnTo>
                <a:lnTo>
                  <a:pt x="19786" y="31953"/>
                </a:lnTo>
                <a:lnTo>
                  <a:pt x="18300" y="31953"/>
                </a:lnTo>
                <a:lnTo>
                  <a:pt x="18300" y="34975"/>
                </a:lnTo>
                <a:lnTo>
                  <a:pt x="21323" y="36512"/>
                </a:lnTo>
                <a:lnTo>
                  <a:pt x="71577" y="36512"/>
                </a:lnTo>
                <a:lnTo>
                  <a:pt x="71551" y="31953"/>
                </a:lnTo>
                <a:lnTo>
                  <a:pt x="70040" y="31953"/>
                </a:lnTo>
                <a:lnTo>
                  <a:pt x="70040" y="30403"/>
                </a:lnTo>
                <a:lnTo>
                  <a:pt x="71551" y="31953"/>
                </a:lnTo>
                <a:lnTo>
                  <a:pt x="73075" y="33489"/>
                </a:lnTo>
                <a:lnTo>
                  <a:pt x="77635" y="34975"/>
                </a:lnTo>
                <a:lnTo>
                  <a:pt x="82194" y="38049"/>
                </a:lnTo>
                <a:lnTo>
                  <a:pt x="88303" y="38049"/>
                </a:lnTo>
                <a:lnTo>
                  <a:pt x="89839" y="36512"/>
                </a:lnTo>
                <a:lnTo>
                  <a:pt x="89839" y="31953"/>
                </a:lnTo>
                <a:close/>
              </a:path>
              <a:path w="184785" h="91439">
                <a:moveTo>
                  <a:pt x="135483" y="83693"/>
                </a:moveTo>
                <a:lnTo>
                  <a:pt x="133959" y="80657"/>
                </a:lnTo>
                <a:lnTo>
                  <a:pt x="133184" y="79121"/>
                </a:lnTo>
                <a:lnTo>
                  <a:pt x="130911" y="74561"/>
                </a:lnTo>
                <a:lnTo>
                  <a:pt x="129425" y="71539"/>
                </a:lnTo>
                <a:lnTo>
                  <a:pt x="126352" y="66967"/>
                </a:lnTo>
                <a:lnTo>
                  <a:pt x="126352" y="65430"/>
                </a:lnTo>
                <a:lnTo>
                  <a:pt x="121780" y="65430"/>
                </a:lnTo>
                <a:lnTo>
                  <a:pt x="120294" y="66967"/>
                </a:lnTo>
                <a:lnTo>
                  <a:pt x="120294" y="70002"/>
                </a:lnTo>
                <a:lnTo>
                  <a:pt x="123329" y="74561"/>
                </a:lnTo>
                <a:lnTo>
                  <a:pt x="118757" y="76098"/>
                </a:lnTo>
                <a:lnTo>
                  <a:pt x="114198" y="77584"/>
                </a:lnTo>
                <a:lnTo>
                  <a:pt x="109626" y="79121"/>
                </a:lnTo>
                <a:lnTo>
                  <a:pt x="109626" y="62407"/>
                </a:lnTo>
                <a:lnTo>
                  <a:pt x="130911" y="62407"/>
                </a:lnTo>
                <a:lnTo>
                  <a:pt x="133985" y="60871"/>
                </a:lnTo>
                <a:lnTo>
                  <a:pt x="133985" y="56299"/>
                </a:lnTo>
                <a:lnTo>
                  <a:pt x="133985" y="48666"/>
                </a:lnTo>
                <a:lnTo>
                  <a:pt x="133985" y="42608"/>
                </a:lnTo>
                <a:lnTo>
                  <a:pt x="133985" y="34975"/>
                </a:lnTo>
                <a:lnTo>
                  <a:pt x="133985" y="31953"/>
                </a:lnTo>
                <a:lnTo>
                  <a:pt x="132448" y="28917"/>
                </a:lnTo>
                <a:lnTo>
                  <a:pt x="126352" y="28917"/>
                </a:lnTo>
                <a:lnTo>
                  <a:pt x="126352" y="36512"/>
                </a:lnTo>
                <a:lnTo>
                  <a:pt x="126352" y="42608"/>
                </a:lnTo>
                <a:lnTo>
                  <a:pt x="126352" y="48666"/>
                </a:lnTo>
                <a:lnTo>
                  <a:pt x="126352" y="56299"/>
                </a:lnTo>
                <a:lnTo>
                  <a:pt x="109626" y="56299"/>
                </a:lnTo>
                <a:lnTo>
                  <a:pt x="109626" y="48666"/>
                </a:lnTo>
                <a:lnTo>
                  <a:pt x="126352" y="48666"/>
                </a:lnTo>
                <a:lnTo>
                  <a:pt x="126352" y="42608"/>
                </a:lnTo>
                <a:lnTo>
                  <a:pt x="109626" y="42608"/>
                </a:lnTo>
                <a:lnTo>
                  <a:pt x="109626" y="34975"/>
                </a:lnTo>
                <a:lnTo>
                  <a:pt x="124866" y="34975"/>
                </a:lnTo>
                <a:lnTo>
                  <a:pt x="126352" y="36512"/>
                </a:lnTo>
                <a:lnTo>
                  <a:pt x="126352" y="28917"/>
                </a:lnTo>
                <a:lnTo>
                  <a:pt x="121780" y="28917"/>
                </a:lnTo>
                <a:lnTo>
                  <a:pt x="121780" y="19748"/>
                </a:lnTo>
                <a:lnTo>
                  <a:pt x="114198" y="19748"/>
                </a:lnTo>
                <a:lnTo>
                  <a:pt x="114198" y="28917"/>
                </a:lnTo>
                <a:lnTo>
                  <a:pt x="103530" y="28917"/>
                </a:lnTo>
                <a:lnTo>
                  <a:pt x="101993" y="30403"/>
                </a:lnTo>
                <a:lnTo>
                  <a:pt x="101993" y="80657"/>
                </a:lnTo>
                <a:lnTo>
                  <a:pt x="97421" y="82156"/>
                </a:lnTo>
                <a:lnTo>
                  <a:pt x="95935" y="82156"/>
                </a:lnTo>
                <a:lnTo>
                  <a:pt x="95935" y="86766"/>
                </a:lnTo>
                <a:lnTo>
                  <a:pt x="97421" y="89789"/>
                </a:lnTo>
                <a:lnTo>
                  <a:pt x="100507" y="89789"/>
                </a:lnTo>
                <a:lnTo>
                  <a:pt x="105067" y="88252"/>
                </a:lnTo>
                <a:lnTo>
                  <a:pt x="106553" y="86766"/>
                </a:lnTo>
                <a:lnTo>
                  <a:pt x="115684" y="83693"/>
                </a:lnTo>
                <a:lnTo>
                  <a:pt x="117221" y="83693"/>
                </a:lnTo>
                <a:lnTo>
                  <a:pt x="126352" y="80657"/>
                </a:lnTo>
                <a:lnTo>
                  <a:pt x="126352" y="82156"/>
                </a:lnTo>
                <a:lnTo>
                  <a:pt x="127889" y="86766"/>
                </a:lnTo>
                <a:lnTo>
                  <a:pt x="129425" y="88252"/>
                </a:lnTo>
                <a:lnTo>
                  <a:pt x="129425" y="89789"/>
                </a:lnTo>
                <a:lnTo>
                  <a:pt x="135483" y="89789"/>
                </a:lnTo>
                <a:lnTo>
                  <a:pt x="135483" y="83693"/>
                </a:lnTo>
                <a:close/>
              </a:path>
              <a:path w="184785" h="91439">
                <a:moveTo>
                  <a:pt x="184200" y="12153"/>
                </a:moveTo>
                <a:lnTo>
                  <a:pt x="182702" y="10617"/>
                </a:lnTo>
                <a:lnTo>
                  <a:pt x="162915" y="10617"/>
                </a:lnTo>
                <a:lnTo>
                  <a:pt x="162915" y="3022"/>
                </a:lnTo>
                <a:lnTo>
                  <a:pt x="161378" y="1485"/>
                </a:lnTo>
                <a:lnTo>
                  <a:pt x="155270" y="1485"/>
                </a:lnTo>
                <a:lnTo>
                  <a:pt x="155270" y="10617"/>
                </a:lnTo>
                <a:lnTo>
                  <a:pt x="137020" y="10617"/>
                </a:lnTo>
                <a:lnTo>
                  <a:pt x="135483" y="12153"/>
                </a:lnTo>
                <a:lnTo>
                  <a:pt x="135483" y="15176"/>
                </a:lnTo>
                <a:lnTo>
                  <a:pt x="133985" y="15176"/>
                </a:lnTo>
                <a:lnTo>
                  <a:pt x="130911" y="12153"/>
                </a:lnTo>
                <a:lnTo>
                  <a:pt x="129425" y="10617"/>
                </a:lnTo>
                <a:lnTo>
                  <a:pt x="126352" y="7594"/>
                </a:lnTo>
                <a:lnTo>
                  <a:pt x="123329" y="3022"/>
                </a:lnTo>
                <a:lnTo>
                  <a:pt x="121780" y="1485"/>
                </a:lnTo>
                <a:lnTo>
                  <a:pt x="115684" y="1485"/>
                </a:lnTo>
                <a:lnTo>
                  <a:pt x="114198" y="3022"/>
                </a:lnTo>
                <a:lnTo>
                  <a:pt x="114198" y="4559"/>
                </a:lnTo>
                <a:lnTo>
                  <a:pt x="111125" y="9131"/>
                </a:lnTo>
                <a:lnTo>
                  <a:pt x="106553" y="15176"/>
                </a:lnTo>
                <a:lnTo>
                  <a:pt x="101993" y="18249"/>
                </a:lnTo>
                <a:lnTo>
                  <a:pt x="95935" y="22821"/>
                </a:lnTo>
                <a:lnTo>
                  <a:pt x="95935" y="30403"/>
                </a:lnTo>
                <a:lnTo>
                  <a:pt x="100507" y="30403"/>
                </a:lnTo>
                <a:lnTo>
                  <a:pt x="108089" y="22821"/>
                </a:lnTo>
                <a:lnTo>
                  <a:pt x="112661" y="19748"/>
                </a:lnTo>
                <a:lnTo>
                  <a:pt x="117221" y="12153"/>
                </a:lnTo>
                <a:lnTo>
                  <a:pt x="118757" y="10617"/>
                </a:lnTo>
                <a:lnTo>
                  <a:pt x="120294" y="10617"/>
                </a:lnTo>
                <a:lnTo>
                  <a:pt x="120294" y="12153"/>
                </a:lnTo>
                <a:lnTo>
                  <a:pt x="121780" y="12153"/>
                </a:lnTo>
                <a:lnTo>
                  <a:pt x="126352" y="18249"/>
                </a:lnTo>
                <a:lnTo>
                  <a:pt x="129425" y="22821"/>
                </a:lnTo>
                <a:lnTo>
                  <a:pt x="133985" y="22821"/>
                </a:lnTo>
                <a:lnTo>
                  <a:pt x="133985" y="21285"/>
                </a:lnTo>
                <a:lnTo>
                  <a:pt x="135483" y="19748"/>
                </a:lnTo>
                <a:lnTo>
                  <a:pt x="135483" y="31953"/>
                </a:lnTo>
                <a:lnTo>
                  <a:pt x="141579" y="31953"/>
                </a:lnTo>
                <a:lnTo>
                  <a:pt x="141579" y="88252"/>
                </a:lnTo>
                <a:lnTo>
                  <a:pt x="144602" y="89789"/>
                </a:lnTo>
                <a:lnTo>
                  <a:pt x="181165" y="89789"/>
                </a:lnTo>
                <a:lnTo>
                  <a:pt x="182702" y="88252"/>
                </a:lnTo>
                <a:lnTo>
                  <a:pt x="182702" y="83693"/>
                </a:lnTo>
                <a:lnTo>
                  <a:pt x="182702" y="68453"/>
                </a:lnTo>
                <a:lnTo>
                  <a:pt x="182702" y="63893"/>
                </a:lnTo>
                <a:lnTo>
                  <a:pt x="179628" y="62407"/>
                </a:lnTo>
                <a:lnTo>
                  <a:pt x="175069" y="62407"/>
                </a:lnTo>
                <a:lnTo>
                  <a:pt x="175069" y="70002"/>
                </a:lnTo>
                <a:lnTo>
                  <a:pt x="175069" y="82156"/>
                </a:lnTo>
                <a:lnTo>
                  <a:pt x="173532" y="83693"/>
                </a:lnTo>
                <a:lnTo>
                  <a:pt x="150710" y="83693"/>
                </a:lnTo>
                <a:lnTo>
                  <a:pt x="149225" y="82156"/>
                </a:lnTo>
                <a:lnTo>
                  <a:pt x="149225" y="68453"/>
                </a:lnTo>
                <a:lnTo>
                  <a:pt x="173532" y="68453"/>
                </a:lnTo>
                <a:lnTo>
                  <a:pt x="175069" y="70002"/>
                </a:lnTo>
                <a:lnTo>
                  <a:pt x="175069" y="62407"/>
                </a:lnTo>
                <a:lnTo>
                  <a:pt x="149225" y="62407"/>
                </a:lnTo>
                <a:lnTo>
                  <a:pt x="149225" y="53225"/>
                </a:lnTo>
                <a:lnTo>
                  <a:pt x="175069" y="53225"/>
                </a:lnTo>
                <a:lnTo>
                  <a:pt x="176606" y="51739"/>
                </a:lnTo>
                <a:lnTo>
                  <a:pt x="176606" y="47180"/>
                </a:lnTo>
                <a:lnTo>
                  <a:pt x="176606" y="31953"/>
                </a:lnTo>
                <a:lnTo>
                  <a:pt x="176606" y="27381"/>
                </a:lnTo>
                <a:lnTo>
                  <a:pt x="175069" y="25844"/>
                </a:lnTo>
                <a:lnTo>
                  <a:pt x="168960" y="25844"/>
                </a:lnTo>
                <a:lnTo>
                  <a:pt x="168960" y="31953"/>
                </a:lnTo>
                <a:lnTo>
                  <a:pt x="168960" y="47180"/>
                </a:lnTo>
                <a:lnTo>
                  <a:pt x="149225" y="47180"/>
                </a:lnTo>
                <a:lnTo>
                  <a:pt x="149225" y="33489"/>
                </a:lnTo>
                <a:lnTo>
                  <a:pt x="150710" y="31953"/>
                </a:lnTo>
                <a:lnTo>
                  <a:pt x="168960" y="31953"/>
                </a:lnTo>
                <a:lnTo>
                  <a:pt x="168960" y="25844"/>
                </a:lnTo>
                <a:lnTo>
                  <a:pt x="144602" y="25844"/>
                </a:lnTo>
                <a:lnTo>
                  <a:pt x="141579" y="27381"/>
                </a:lnTo>
                <a:lnTo>
                  <a:pt x="141579" y="19748"/>
                </a:lnTo>
                <a:lnTo>
                  <a:pt x="141579" y="18249"/>
                </a:lnTo>
                <a:lnTo>
                  <a:pt x="143116" y="16713"/>
                </a:lnTo>
                <a:lnTo>
                  <a:pt x="176606" y="16713"/>
                </a:lnTo>
                <a:lnTo>
                  <a:pt x="178142" y="18249"/>
                </a:lnTo>
                <a:lnTo>
                  <a:pt x="178142" y="31953"/>
                </a:lnTo>
                <a:lnTo>
                  <a:pt x="184200" y="31953"/>
                </a:lnTo>
                <a:lnTo>
                  <a:pt x="184200" y="12153"/>
                </a:lnTo>
                <a:close/>
              </a:path>
            </a:pathLst>
          </a:custGeom>
          <a:solidFill>
            <a:srgbClr val="4D4D4F"/>
          </a:solidFill>
        </p:spPr>
        <p:txBody>
          <a:bodyPr wrap="square" lIns="0" tIns="0" rIns="0" bIns="0" rtlCol="0"/>
          <a:lstStyle/>
          <a:p>
            <a:endParaRPr/>
          </a:p>
        </p:txBody>
      </p:sp>
      <p:sp>
        <p:nvSpPr>
          <p:cNvPr id="125" name="object 125"/>
          <p:cNvSpPr/>
          <p:nvPr/>
        </p:nvSpPr>
        <p:spPr>
          <a:xfrm>
            <a:off x="5984037" y="2905518"/>
            <a:ext cx="654685" cy="81280"/>
          </a:xfrm>
          <a:custGeom>
            <a:avLst/>
            <a:gdLst/>
            <a:ahLst/>
            <a:cxnLst/>
            <a:rect l="l" t="t" r="r" b="b"/>
            <a:pathLst>
              <a:path w="654684" h="81280">
                <a:moveTo>
                  <a:pt x="50203" y="41084"/>
                </a:moveTo>
                <a:lnTo>
                  <a:pt x="49606" y="28892"/>
                </a:lnTo>
                <a:lnTo>
                  <a:pt x="46570" y="15417"/>
                </a:lnTo>
                <a:lnTo>
                  <a:pt x="41351" y="7594"/>
                </a:lnTo>
                <a:lnTo>
                  <a:pt x="41071" y="7188"/>
                </a:lnTo>
                <a:lnTo>
                  <a:pt x="41071" y="41084"/>
                </a:lnTo>
                <a:lnTo>
                  <a:pt x="40830" y="51231"/>
                </a:lnTo>
                <a:lnTo>
                  <a:pt x="39166" y="61633"/>
                </a:lnTo>
                <a:lnTo>
                  <a:pt x="34645" y="69761"/>
                </a:lnTo>
                <a:lnTo>
                  <a:pt x="25844" y="73025"/>
                </a:lnTo>
                <a:lnTo>
                  <a:pt x="16802" y="69761"/>
                </a:lnTo>
                <a:lnTo>
                  <a:pt x="11760" y="61633"/>
                </a:lnTo>
                <a:lnTo>
                  <a:pt x="9588" y="51231"/>
                </a:lnTo>
                <a:lnTo>
                  <a:pt x="9118" y="41084"/>
                </a:lnTo>
                <a:lnTo>
                  <a:pt x="9588" y="30086"/>
                </a:lnTo>
                <a:lnTo>
                  <a:pt x="11760" y="19215"/>
                </a:lnTo>
                <a:lnTo>
                  <a:pt x="16802" y="10909"/>
                </a:lnTo>
                <a:lnTo>
                  <a:pt x="25844" y="7594"/>
                </a:lnTo>
                <a:lnTo>
                  <a:pt x="34645" y="10909"/>
                </a:lnTo>
                <a:lnTo>
                  <a:pt x="39166" y="19215"/>
                </a:lnTo>
                <a:lnTo>
                  <a:pt x="40830" y="30086"/>
                </a:lnTo>
                <a:lnTo>
                  <a:pt x="41071" y="41084"/>
                </a:lnTo>
                <a:lnTo>
                  <a:pt x="41071" y="7188"/>
                </a:lnTo>
                <a:lnTo>
                  <a:pt x="39268" y="4495"/>
                </a:lnTo>
                <a:lnTo>
                  <a:pt x="25844" y="0"/>
                </a:lnTo>
                <a:lnTo>
                  <a:pt x="11518" y="4495"/>
                </a:lnTo>
                <a:lnTo>
                  <a:pt x="3784" y="15417"/>
                </a:lnTo>
                <a:lnTo>
                  <a:pt x="609" y="28892"/>
                </a:lnTo>
                <a:lnTo>
                  <a:pt x="0" y="41084"/>
                </a:lnTo>
                <a:lnTo>
                  <a:pt x="609" y="52425"/>
                </a:lnTo>
                <a:lnTo>
                  <a:pt x="3784" y="65455"/>
                </a:lnTo>
                <a:lnTo>
                  <a:pt x="11518" y="76212"/>
                </a:lnTo>
                <a:lnTo>
                  <a:pt x="25844" y="80670"/>
                </a:lnTo>
                <a:lnTo>
                  <a:pt x="39916" y="76212"/>
                </a:lnTo>
                <a:lnTo>
                  <a:pt x="42062" y="73025"/>
                </a:lnTo>
                <a:lnTo>
                  <a:pt x="47155" y="65455"/>
                </a:lnTo>
                <a:lnTo>
                  <a:pt x="49822" y="52425"/>
                </a:lnTo>
                <a:lnTo>
                  <a:pt x="50203" y="41084"/>
                </a:lnTo>
                <a:close/>
              </a:path>
              <a:path w="654684" h="81280">
                <a:moveTo>
                  <a:pt x="109575" y="22821"/>
                </a:moveTo>
                <a:lnTo>
                  <a:pt x="107264" y="12192"/>
                </a:lnTo>
                <a:lnTo>
                  <a:pt x="103441" y="7594"/>
                </a:lnTo>
                <a:lnTo>
                  <a:pt x="101396" y="5130"/>
                </a:lnTo>
                <a:lnTo>
                  <a:pt x="93522" y="1219"/>
                </a:lnTo>
                <a:lnTo>
                  <a:pt x="85229" y="0"/>
                </a:lnTo>
                <a:lnTo>
                  <a:pt x="73710" y="2527"/>
                </a:lnTo>
                <a:lnTo>
                  <a:pt x="66192" y="8750"/>
                </a:lnTo>
                <a:lnTo>
                  <a:pt x="62103" y="16687"/>
                </a:lnTo>
                <a:lnTo>
                  <a:pt x="60871" y="24358"/>
                </a:lnTo>
                <a:lnTo>
                  <a:pt x="60871" y="27393"/>
                </a:lnTo>
                <a:lnTo>
                  <a:pt x="65430" y="28930"/>
                </a:lnTo>
                <a:lnTo>
                  <a:pt x="69989" y="28930"/>
                </a:lnTo>
                <a:lnTo>
                  <a:pt x="69989" y="22821"/>
                </a:lnTo>
                <a:lnTo>
                  <a:pt x="71526" y="13690"/>
                </a:lnTo>
                <a:lnTo>
                  <a:pt x="76098" y="7594"/>
                </a:lnTo>
                <a:lnTo>
                  <a:pt x="94348" y="7594"/>
                </a:lnTo>
                <a:lnTo>
                  <a:pt x="100457" y="13690"/>
                </a:lnTo>
                <a:lnTo>
                  <a:pt x="100457" y="22821"/>
                </a:lnTo>
                <a:lnTo>
                  <a:pt x="99479" y="29413"/>
                </a:lnTo>
                <a:lnTo>
                  <a:pt x="96062" y="34429"/>
                </a:lnTo>
                <a:lnTo>
                  <a:pt x="89522" y="39738"/>
                </a:lnTo>
                <a:lnTo>
                  <a:pt x="74091" y="50787"/>
                </a:lnTo>
                <a:lnTo>
                  <a:pt x="67500" y="56680"/>
                </a:lnTo>
                <a:lnTo>
                  <a:pt x="61772" y="64287"/>
                </a:lnTo>
                <a:lnTo>
                  <a:pt x="59321" y="73025"/>
                </a:lnTo>
                <a:lnTo>
                  <a:pt x="59321" y="74561"/>
                </a:lnTo>
                <a:lnTo>
                  <a:pt x="60871" y="79133"/>
                </a:lnTo>
                <a:lnTo>
                  <a:pt x="109575" y="79133"/>
                </a:lnTo>
                <a:lnTo>
                  <a:pt x="109575" y="74561"/>
                </a:lnTo>
                <a:lnTo>
                  <a:pt x="108038" y="71539"/>
                </a:lnTo>
                <a:lnTo>
                  <a:pt x="69989" y="71539"/>
                </a:lnTo>
                <a:lnTo>
                  <a:pt x="69989" y="63893"/>
                </a:lnTo>
                <a:lnTo>
                  <a:pt x="82194" y="54775"/>
                </a:lnTo>
                <a:lnTo>
                  <a:pt x="86766" y="53289"/>
                </a:lnTo>
                <a:lnTo>
                  <a:pt x="97370" y="45313"/>
                </a:lnTo>
                <a:lnTo>
                  <a:pt x="104432" y="38620"/>
                </a:lnTo>
                <a:lnTo>
                  <a:pt x="108356" y="31648"/>
                </a:lnTo>
                <a:lnTo>
                  <a:pt x="109575" y="22821"/>
                </a:lnTo>
                <a:close/>
              </a:path>
              <a:path w="654684" h="81280">
                <a:moveTo>
                  <a:pt x="168960" y="44107"/>
                </a:moveTo>
                <a:lnTo>
                  <a:pt x="161328" y="41084"/>
                </a:lnTo>
                <a:lnTo>
                  <a:pt x="155219" y="38049"/>
                </a:lnTo>
                <a:lnTo>
                  <a:pt x="158292" y="36512"/>
                </a:lnTo>
                <a:lnTo>
                  <a:pt x="165887" y="31953"/>
                </a:lnTo>
                <a:lnTo>
                  <a:pt x="165887" y="21285"/>
                </a:lnTo>
                <a:lnTo>
                  <a:pt x="164261" y="12839"/>
                </a:lnTo>
                <a:lnTo>
                  <a:pt x="160794" y="7594"/>
                </a:lnTo>
                <a:lnTo>
                  <a:pt x="159791" y="6096"/>
                </a:lnTo>
                <a:lnTo>
                  <a:pt x="153047" y="1625"/>
                </a:lnTo>
                <a:lnTo>
                  <a:pt x="144602" y="0"/>
                </a:lnTo>
                <a:lnTo>
                  <a:pt x="133070" y="2476"/>
                </a:lnTo>
                <a:lnTo>
                  <a:pt x="125552" y="8356"/>
                </a:lnTo>
                <a:lnTo>
                  <a:pt x="121475" y="15392"/>
                </a:lnTo>
                <a:lnTo>
                  <a:pt x="120243" y="21285"/>
                </a:lnTo>
                <a:lnTo>
                  <a:pt x="120243" y="24358"/>
                </a:lnTo>
                <a:lnTo>
                  <a:pt x="123278" y="25844"/>
                </a:lnTo>
                <a:lnTo>
                  <a:pt x="129374" y="25844"/>
                </a:lnTo>
                <a:lnTo>
                  <a:pt x="129374" y="19748"/>
                </a:lnTo>
                <a:lnTo>
                  <a:pt x="130860" y="18262"/>
                </a:lnTo>
                <a:lnTo>
                  <a:pt x="132397" y="7594"/>
                </a:lnTo>
                <a:lnTo>
                  <a:pt x="150660" y="7594"/>
                </a:lnTo>
                <a:lnTo>
                  <a:pt x="156756" y="12153"/>
                </a:lnTo>
                <a:lnTo>
                  <a:pt x="156756" y="33489"/>
                </a:lnTo>
                <a:lnTo>
                  <a:pt x="147637" y="34975"/>
                </a:lnTo>
                <a:lnTo>
                  <a:pt x="138506" y="34975"/>
                </a:lnTo>
                <a:lnTo>
                  <a:pt x="136969" y="36512"/>
                </a:lnTo>
                <a:lnTo>
                  <a:pt x="136969" y="39547"/>
                </a:lnTo>
                <a:lnTo>
                  <a:pt x="138506" y="42621"/>
                </a:lnTo>
                <a:lnTo>
                  <a:pt x="152196" y="42621"/>
                </a:lnTo>
                <a:lnTo>
                  <a:pt x="159791" y="45643"/>
                </a:lnTo>
                <a:lnTo>
                  <a:pt x="159791" y="71539"/>
                </a:lnTo>
                <a:lnTo>
                  <a:pt x="146100" y="73025"/>
                </a:lnTo>
                <a:lnTo>
                  <a:pt x="136969" y="73025"/>
                </a:lnTo>
                <a:lnTo>
                  <a:pt x="129374" y="68465"/>
                </a:lnTo>
                <a:lnTo>
                  <a:pt x="127838" y="60871"/>
                </a:lnTo>
                <a:lnTo>
                  <a:pt x="127838" y="56311"/>
                </a:lnTo>
                <a:lnTo>
                  <a:pt x="126301" y="54775"/>
                </a:lnTo>
                <a:lnTo>
                  <a:pt x="120243" y="54775"/>
                </a:lnTo>
                <a:lnTo>
                  <a:pt x="118706" y="56311"/>
                </a:lnTo>
                <a:lnTo>
                  <a:pt x="118706" y="59334"/>
                </a:lnTo>
                <a:lnTo>
                  <a:pt x="119316" y="63322"/>
                </a:lnTo>
                <a:lnTo>
                  <a:pt x="122516" y="70586"/>
                </a:lnTo>
                <a:lnTo>
                  <a:pt x="130276" y="77558"/>
                </a:lnTo>
                <a:lnTo>
                  <a:pt x="144602" y="80670"/>
                </a:lnTo>
                <a:lnTo>
                  <a:pt x="154178" y="79248"/>
                </a:lnTo>
                <a:lnTo>
                  <a:pt x="161912" y="74955"/>
                </a:lnTo>
                <a:lnTo>
                  <a:pt x="163309" y="73025"/>
                </a:lnTo>
                <a:lnTo>
                  <a:pt x="167068" y="67818"/>
                </a:lnTo>
                <a:lnTo>
                  <a:pt x="168960" y="57848"/>
                </a:lnTo>
                <a:lnTo>
                  <a:pt x="168960" y="44107"/>
                </a:lnTo>
                <a:close/>
              </a:path>
              <a:path w="654684" h="81280">
                <a:moveTo>
                  <a:pt x="205473" y="45643"/>
                </a:moveTo>
                <a:lnTo>
                  <a:pt x="178092" y="45643"/>
                </a:lnTo>
                <a:lnTo>
                  <a:pt x="176555" y="48666"/>
                </a:lnTo>
                <a:lnTo>
                  <a:pt x="176555" y="51739"/>
                </a:lnTo>
                <a:lnTo>
                  <a:pt x="178092" y="54775"/>
                </a:lnTo>
                <a:lnTo>
                  <a:pt x="205473" y="54775"/>
                </a:lnTo>
                <a:lnTo>
                  <a:pt x="205473" y="45643"/>
                </a:lnTo>
                <a:close/>
              </a:path>
              <a:path w="654684" h="81280">
                <a:moveTo>
                  <a:pt x="263321" y="54775"/>
                </a:moveTo>
                <a:lnTo>
                  <a:pt x="260604" y="40462"/>
                </a:lnTo>
                <a:lnTo>
                  <a:pt x="257340" y="36512"/>
                </a:lnTo>
                <a:lnTo>
                  <a:pt x="254190" y="32727"/>
                </a:lnTo>
                <a:lnTo>
                  <a:pt x="254190" y="36512"/>
                </a:lnTo>
                <a:lnTo>
                  <a:pt x="254190" y="73025"/>
                </a:lnTo>
                <a:lnTo>
                  <a:pt x="228295" y="73025"/>
                </a:lnTo>
                <a:lnTo>
                  <a:pt x="223735" y="65443"/>
                </a:lnTo>
                <a:lnTo>
                  <a:pt x="223735" y="44107"/>
                </a:lnTo>
                <a:lnTo>
                  <a:pt x="227368" y="38049"/>
                </a:lnTo>
                <a:lnTo>
                  <a:pt x="228295" y="36512"/>
                </a:lnTo>
                <a:lnTo>
                  <a:pt x="254190" y="36512"/>
                </a:lnTo>
                <a:lnTo>
                  <a:pt x="254190" y="32727"/>
                </a:lnTo>
                <a:lnTo>
                  <a:pt x="246634" y="29552"/>
                </a:lnTo>
                <a:lnTo>
                  <a:pt x="240499" y="28930"/>
                </a:lnTo>
                <a:lnTo>
                  <a:pt x="229831" y="28930"/>
                </a:lnTo>
                <a:lnTo>
                  <a:pt x="222250" y="38049"/>
                </a:lnTo>
                <a:lnTo>
                  <a:pt x="222732" y="30721"/>
                </a:lnTo>
                <a:lnTo>
                  <a:pt x="225082" y="20535"/>
                </a:lnTo>
                <a:lnTo>
                  <a:pt x="230568" y="11506"/>
                </a:lnTo>
                <a:lnTo>
                  <a:pt x="240499" y="7594"/>
                </a:lnTo>
                <a:lnTo>
                  <a:pt x="249631" y="7594"/>
                </a:lnTo>
                <a:lnTo>
                  <a:pt x="252653" y="15189"/>
                </a:lnTo>
                <a:lnTo>
                  <a:pt x="252653" y="18262"/>
                </a:lnTo>
                <a:lnTo>
                  <a:pt x="254190" y="19748"/>
                </a:lnTo>
                <a:lnTo>
                  <a:pt x="254190" y="21285"/>
                </a:lnTo>
                <a:lnTo>
                  <a:pt x="260299" y="21285"/>
                </a:lnTo>
                <a:lnTo>
                  <a:pt x="261785" y="19748"/>
                </a:lnTo>
                <a:lnTo>
                  <a:pt x="261785" y="16725"/>
                </a:lnTo>
                <a:lnTo>
                  <a:pt x="240499" y="0"/>
                </a:lnTo>
                <a:lnTo>
                  <a:pt x="231368" y="0"/>
                </a:lnTo>
                <a:lnTo>
                  <a:pt x="213182" y="40462"/>
                </a:lnTo>
                <a:lnTo>
                  <a:pt x="213156" y="44107"/>
                </a:lnTo>
                <a:lnTo>
                  <a:pt x="213918" y="56273"/>
                </a:lnTo>
                <a:lnTo>
                  <a:pt x="217639" y="68491"/>
                </a:lnTo>
                <a:lnTo>
                  <a:pt x="225933" y="77292"/>
                </a:lnTo>
                <a:lnTo>
                  <a:pt x="240499" y="80670"/>
                </a:lnTo>
                <a:lnTo>
                  <a:pt x="249186" y="79197"/>
                </a:lnTo>
                <a:lnTo>
                  <a:pt x="256463" y="74574"/>
                </a:lnTo>
                <a:lnTo>
                  <a:pt x="257416" y="73025"/>
                </a:lnTo>
                <a:lnTo>
                  <a:pt x="261454" y="66522"/>
                </a:lnTo>
                <a:lnTo>
                  <a:pt x="263321" y="54775"/>
                </a:lnTo>
                <a:close/>
              </a:path>
              <a:path w="654684" h="81280">
                <a:moveTo>
                  <a:pt x="324192" y="56311"/>
                </a:moveTo>
                <a:lnTo>
                  <a:pt x="322707" y="53289"/>
                </a:lnTo>
                <a:lnTo>
                  <a:pt x="313575" y="53289"/>
                </a:lnTo>
                <a:lnTo>
                  <a:pt x="313575" y="12153"/>
                </a:lnTo>
                <a:lnTo>
                  <a:pt x="313575" y="4572"/>
                </a:lnTo>
                <a:lnTo>
                  <a:pt x="312039" y="0"/>
                </a:lnTo>
                <a:lnTo>
                  <a:pt x="304444" y="0"/>
                </a:lnTo>
                <a:lnTo>
                  <a:pt x="304444" y="12153"/>
                </a:lnTo>
                <a:lnTo>
                  <a:pt x="304444" y="53289"/>
                </a:lnTo>
                <a:lnTo>
                  <a:pt x="280085" y="53289"/>
                </a:lnTo>
                <a:lnTo>
                  <a:pt x="280085" y="50203"/>
                </a:lnTo>
                <a:lnTo>
                  <a:pt x="301371" y="12153"/>
                </a:lnTo>
                <a:lnTo>
                  <a:pt x="304444" y="12153"/>
                </a:lnTo>
                <a:lnTo>
                  <a:pt x="304444" y="0"/>
                </a:lnTo>
                <a:lnTo>
                  <a:pt x="301371" y="0"/>
                </a:lnTo>
                <a:lnTo>
                  <a:pt x="298348" y="6057"/>
                </a:lnTo>
                <a:lnTo>
                  <a:pt x="273989" y="47180"/>
                </a:lnTo>
                <a:lnTo>
                  <a:pt x="272453" y="50203"/>
                </a:lnTo>
                <a:lnTo>
                  <a:pt x="272453" y="57848"/>
                </a:lnTo>
                <a:lnTo>
                  <a:pt x="273989" y="60871"/>
                </a:lnTo>
                <a:lnTo>
                  <a:pt x="304444" y="60871"/>
                </a:lnTo>
                <a:lnTo>
                  <a:pt x="304444" y="79133"/>
                </a:lnTo>
                <a:lnTo>
                  <a:pt x="305930" y="80670"/>
                </a:lnTo>
                <a:lnTo>
                  <a:pt x="313575" y="80670"/>
                </a:lnTo>
                <a:lnTo>
                  <a:pt x="313575" y="60871"/>
                </a:lnTo>
                <a:lnTo>
                  <a:pt x="324192" y="60871"/>
                </a:lnTo>
                <a:lnTo>
                  <a:pt x="324192" y="56311"/>
                </a:lnTo>
                <a:close/>
              </a:path>
              <a:path w="654684" h="81280">
                <a:moveTo>
                  <a:pt x="382041" y="22821"/>
                </a:moveTo>
                <a:lnTo>
                  <a:pt x="357733" y="0"/>
                </a:lnTo>
                <a:lnTo>
                  <a:pt x="346189" y="2527"/>
                </a:lnTo>
                <a:lnTo>
                  <a:pt x="338683" y="8750"/>
                </a:lnTo>
                <a:lnTo>
                  <a:pt x="334594" y="16687"/>
                </a:lnTo>
                <a:lnTo>
                  <a:pt x="333375" y="24358"/>
                </a:lnTo>
                <a:lnTo>
                  <a:pt x="333375" y="27393"/>
                </a:lnTo>
                <a:lnTo>
                  <a:pt x="336397" y="28930"/>
                </a:lnTo>
                <a:lnTo>
                  <a:pt x="342493" y="28930"/>
                </a:lnTo>
                <a:lnTo>
                  <a:pt x="342493" y="13690"/>
                </a:lnTo>
                <a:lnTo>
                  <a:pt x="348551" y="7594"/>
                </a:lnTo>
                <a:lnTo>
                  <a:pt x="365315" y="7594"/>
                </a:lnTo>
                <a:lnTo>
                  <a:pt x="372910" y="13690"/>
                </a:lnTo>
                <a:lnTo>
                  <a:pt x="372910" y="22821"/>
                </a:lnTo>
                <a:lnTo>
                  <a:pt x="371906" y="29413"/>
                </a:lnTo>
                <a:lnTo>
                  <a:pt x="368338" y="34429"/>
                </a:lnTo>
                <a:lnTo>
                  <a:pt x="361353" y="39738"/>
                </a:lnTo>
                <a:lnTo>
                  <a:pt x="350088" y="47180"/>
                </a:lnTo>
                <a:lnTo>
                  <a:pt x="345948" y="50787"/>
                </a:lnTo>
                <a:lnTo>
                  <a:pt x="339813" y="56680"/>
                </a:lnTo>
                <a:lnTo>
                  <a:pt x="334251" y="64287"/>
                </a:lnTo>
                <a:lnTo>
                  <a:pt x="331825" y="73025"/>
                </a:lnTo>
                <a:lnTo>
                  <a:pt x="331825" y="74561"/>
                </a:lnTo>
                <a:lnTo>
                  <a:pt x="333375" y="79133"/>
                </a:lnTo>
                <a:lnTo>
                  <a:pt x="380542" y="79133"/>
                </a:lnTo>
                <a:lnTo>
                  <a:pt x="382041" y="76098"/>
                </a:lnTo>
                <a:lnTo>
                  <a:pt x="382041" y="74561"/>
                </a:lnTo>
                <a:lnTo>
                  <a:pt x="380542" y="71539"/>
                </a:lnTo>
                <a:lnTo>
                  <a:pt x="342493" y="71539"/>
                </a:lnTo>
                <a:lnTo>
                  <a:pt x="342493" y="63893"/>
                </a:lnTo>
                <a:lnTo>
                  <a:pt x="354647" y="54775"/>
                </a:lnTo>
                <a:lnTo>
                  <a:pt x="359219" y="53289"/>
                </a:lnTo>
                <a:lnTo>
                  <a:pt x="369849" y="45313"/>
                </a:lnTo>
                <a:lnTo>
                  <a:pt x="376910" y="38620"/>
                </a:lnTo>
                <a:lnTo>
                  <a:pt x="380822" y="31648"/>
                </a:lnTo>
                <a:lnTo>
                  <a:pt x="382041" y="22821"/>
                </a:lnTo>
                <a:close/>
              </a:path>
              <a:path w="654684" h="81280">
                <a:moveTo>
                  <a:pt x="418604" y="45643"/>
                </a:moveTo>
                <a:lnTo>
                  <a:pt x="391210" y="45643"/>
                </a:lnTo>
                <a:lnTo>
                  <a:pt x="389674" y="48666"/>
                </a:lnTo>
                <a:lnTo>
                  <a:pt x="389674" y="51739"/>
                </a:lnTo>
                <a:lnTo>
                  <a:pt x="391210" y="54775"/>
                </a:lnTo>
                <a:lnTo>
                  <a:pt x="418604" y="54775"/>
                </a:lnTo>
                <a:lnTo>
                  <a:pt x="418604" y="45643"/>
                </a:lnTo>
                <a:close/>
              </a:path>
              <a:path w="654684" h="81280">
                <a:moveTo>
                  <a:pt x="476440" y="54775"/>
                </a:moveTo>
                <a:lnTo>
                  <a:pt x="474129" y="43040"/>
                </a:lnTo>
                <a:lnTo>
                  <a:pt x="469353" y="36512"/>
                </a:lnTo>
                <a:lnTo>
                  <a:pt x="468261" y="35013"/>
                </a:lnTo>
                <a:lnTo>
                  <a:pt x="465670" y="33489"/>
                </a:lnTo>
                <a:lnTo>
                  <a:pt x="460387" y="30403"/>
                </a:lnTo>
                <a:lnTo>
                  <a:pt x="452081" y="28930"/>
                </a:lnTo>
                <a:lnTo>
                  <a:pt x="444500" y="28930"/>
                </a:lnTo>
                <a:lnTo>
                  <a:pt x="441413" y="31953"/>
                </a:lnTo>
                <a:lnTo>
                  <a:pt x="438391" y="33489"/>
                </a:lnTo>
                <a:lnTo>
                  <a:pt x="439877" y="13690"/>
                </a:lnTo>
                <a:lnTo>
                  <a:pt x="439877" y="10617"/>
                </a:lnTo>
                <a:lnTo>
                  <a:pt x="473417" y="10617"/>
                </a:lnTo>
                <a:lnTo>
                  <a:pt x="473417" y="1485"/>
                </a:lnTo>
                <a:lnTo>
                  <a:pt x="438391" y="1485"/>
                </a:lnTo>
                <a:lnTo>
                  <a:pt x="432295" y="3035"/>
                </a:lnTo>
                <a:lnTo>
                  <a:pt x="432295" y="10617"/>
                </a:lnTo>
                <a:lnTo>
                  <a:pt x="429260" y="39547"/>
                </a:lnTo>
                <a:lnTo>
                  <a:pt x="429260" y="45643"/>
                </a:lnTo>
                <a:lnTo>
                  <a:pt x="435317" y="45643"/>
                </a:lnTo>
                <a:lnTo>
                  <a:pt x="435317" y="44107"/>
                </a:lnTo>
                <a:lnTo>
                  <a:pt x="439877" y="41084"/>
                </a:lnTo>
                <a:lnTo>
                  <a:pt x="442950" y="36512"/>
                </a:lnTo>
                <a:lnTo>
                  <a:pt x="458190" y="36512"/>
                </a:lnTo>
                <a:lnTo>
                  <a:pt x="467309" y="41084"/>
                </a:lnTo>
                <a:lnTo>
                  <a:pt x="467309" y="66979"/>
                </a:lnTo>
                <a:lnTo>
                  <a:pt x="459676" y="73025"/>
                </a:lnTo>
                <a:lnTo>
                  <a:pt x="442950" y="73025"/>
                </a:lnTo>
                <a:lnTo>
                  <a:pt x="438391" y="68465"/>
                </a:lnTo>
                <a:lnTo>
                  <a:pt x="435317" y="62407"/>
                </a:lnTo>
                <a:lnTo>
                  <a:pt x="435317" y="59334"/>
                </a:lnTo>
                <a:lnTo>
                  <a:pt x="433832" y="57848"/>
                </a:lnTo>
                <a:lnTo>
                  <a:pt x="426186" y="57848"/>
                </a:lnTo>
                <a:lnTo>
                  <a:pt x="426186" y="60871"/>
                </a:lnTo>
                <a:lnTo>
                  <a:pt x="427634" y="66548"/>
                </a:lnTo>
                <a:lnTo>
                  <a:pt x="432092" y="73063"/>
                </a:lnTo>
                <a:lnTo>
                  <a:pt x="439686" y="78447"/>
                </a:lnTo>
                <a:lnTo>
                  <a:pt x="450545" y="80670"/>
                </a:lnTo>
                <a:lnTo>
                  <a:pt x="460362" y="78994"/>
                </a:lnTo>
                <a:lnTo>
                  <a:pt x="468617" y="74015"/>
                </a:lnTo>
                <a:lnTo>
                  <a:pt x="469315" y="73025"/>
                </a:lnTo>
                <a:lnTo>
                  <a:pt x="474319" y="65900"/>
                </a:lnTo>
                <a:lnTo>
                  <a:pt x="476440" y="54775"/>
                </a:lnTo>
                <a:close/>
              </a:path>
              <a:path w="654684" h="81280">
                <a:moveTo>
                  <a:pt x="537298" y="56311"/>
                </a:moveTo>
                <a:lnTo>
                  <a:pt x="535825" y="53289"/>
                </a:lnTo>
                <a:lnTo>
                  <a:pt x="526681" y="53289"/>
                </a:lnTo>
                <a:lnTo>
                  <a:pt x="526681" y="12153"/>
                </a:lnTo>
                <a:lnTo>
                  <a:pt x="526681" y="4572"/>
                </a:lnTo>
                <a:lnTo>
                  <a:pt x="525145" y="0"/>
                </a:lnTo>
                <a:lnTo>
                  <a:pt x="517525" y="0"/>
                </a:lnTo>
                <a:lnTo>
                  <a:pt x="517525" y="12153"/>
                </a:lnTo>
                <a:lnTo>
                  <a:pt x="517525" y="53289"/>
                </a:lnTo>
                <a:lnTo>
                  <a:pt x="493166" y="53289"/>
                </a:lnTo>
                <a:lnTo>
                  <a:pt x="493166" y="50203"/>
                </a:lnTo>
                <a:lnTo>
                  <a:pt x="514489" y="12153"/>
                </a:lnTo>
                <a:lnTo>
                  <a:pt x="517525" y="12153"/>
                </a:lnTo>
                <a:lnTo>
                  <a:pt x="517525" y="0"/>
                </a:lnTo>
                <a:lnTo>
                  <a:pt x="514489" y="0"/>
                </a:lnTo>
                <a:lnTo>
                  <a:pt x="511467" y="6057"/>
                </a:lnTo>
                <a:lnTo>
                  <a:pt x="487108" y="47180"/>
                </a:lnTo>
                <a:lnTo>
                  <a:pt x="485571" y="50203"/>
                </a:lnTo>
                <a:lnTo>
                  <a:pt x="485571" y="57848"/>
                </a:lnTo>
                <a:lnTo>
                  <a:pt x="487108" y="60871"/>
                </a:lnTo>
                <a:lnTo>
                  <a:pt x="517525" y="60871"/>
                </a:lnTo>
                <a:lnTo>
                  <a:pt x="517525" y="79133"/>
                </a:lnTo>
                <a:lnTo>
                  <a:pt x="519049" y="80670"/>
                </a:lnTo>
                <a:lnTo>
                  <a:pt x="526681" y="80670"/>
                </a:lnTo>
                <a:lnTo>
                  <a:pt x="526681" y="60871"/>
                </a:lnTo>
                <a:lnTo>
                  <a:pt x="537298" y="60871"/>
                </a:lnTo>
                <a:lnTo>
                  <a:pt x="537298" y="56311"/>
                </a:lnTo>
                <a:close/>
              </a:path>
              <a:path w="654684" h="81280">
                <a:moveTo>
                  <a:pt x="595160" y="47180"/>
                </a:moveTo>
                <a:lnTo>
                  <a:pt x="590600" y="41084"/>
                </a:lnTo>
                <a:lnTo>
                  <a:pt x="586028" y="38341"/>
                </a:lnTo>
                <a:lnTo>
                  <a:pt x="586028" y="45643"/>
                </a:lnTo>
                <a:lnTo>
                  <a:pt x="586028" y="71539"/>
                </a:lnTo>
                <a:lnTo>
                  <a:pt x="573874" y="73025"/>
                </a:lnTo>
                <a:lnTo>
                  <a:pt x="566242" y="73025"/>
                </a:lnTo>
                <a:lnTo>
                  <a:pt x="554075" y="71539"/>
                </a:lnTo>
                <a:lnTo>
                  <a:pt x="554075" y="45643"/>
                </a:lnTo>
                <a:lnTo>
                  <a:pt x="563194" y="41084"/>
                </a:lnTo>
                <a:lnTo>
                  <a:pt x="576897" y="41084"/>
                </a:lnTo>
                <a:lnTo>
                  <a:pt x="586028" y="45643"/>
                </a:lnTo>
                <a:lnTo>
                  <a:pt x="586028" y="38341"/>
                </a:lnTo>
                <a:lnTo>
                  <a:pt x="583006" y="36512"/>
                </a:lnTo>
                <a:lnTo>
                  <a:pt x="589102" y="33489"/>
                </a:lnTo>
                <a:lnTo>
                  <a:pt x="592124" y="28930"/>
                </a:lnTo>
                <a:lnTo>
                  <a:pt x="592124" y="21285"/>
                </a:lnTo>
                <a:lnTo>
                  <a:pt x="590270" y="12192"/>
                </a:lnTo>
                <a:lnTo>
                  <a:pt x="586841" y="7594"/>
                </a:lnTo>
                <a:lnTo>
                  <a:pt x="585279" y="5511"/>
                </a:lnTo>
                <a:lnTo>
                  <a:pt x="583006" y="4241"/>
                </a:lnTo>
                <a:lnTo>
                  <a:pt x="583006" y="12153"/>
                </a:lnTo>
                <a:lnTo>
                  <a:pt x="583006" y="28930"/>
                </a:lnTo>
                <a:lnTo>
                  <a:pt x="578434" y="33489"/>
                </a:lnTo>
                <a:lnTo>
                  <a:pt x="561657" y="33489"/>
                </a:lnTo>
                <a:lnTo>
                  <a:pt x="557110" y="28930"/>
                </a:lnTo>
                <a:lnTo>
                  <a:pt x="557110" y="12153"/>
                </a:lnTo>
                <a:lnTo>
                  <a:pt x="563194" y="7594"/>
                </a:lnTo>
                <a:lnTo>
                  <a:pt x="576897" y="7594"/>
                </a:lnTo>
                <a:lnTo>
                  <a:pt x="583006" y="12153"/>
                </a:lnTo>
                <a:lnTo>
                  <a:pt x="583006" y="4241"/>
                </a:lnTo>
                <a:lnTo>
                  <a:pt x="578002" y="1409"/>
                </a:lnTo>
                <a:lnTo>
                  <a:pt x="569302" y="0"/>
                </a:lnTo>
                <a:lnTo>
                  <a:pt x="560590" y="1409"/>
                </a:lnTo>
                <a:lnTo>
                  <a:pt x="553300" y="5511"/>
                </a:lnTo>
                <a:lnTo>
                  <a:pt x="548297" y="12192"/>
                </a:lnTo>
                <a:lnTo>
                  <a:pt x="546442" y="21285"/>
                </a:lnTo>
                <a:lnTo>
                  <a:pt x="546442" y="28930"/>
                </a:lnTo>
                <a:lnTo>
                  <a:pt x="551002" y="33489"/>
                </a:lnTo>
                <a:lnTo>
                  <a:pt x="557110" y="36512"/>
                </a:lnTo>
                <a:lnTo>
                  <a:pt x="552538" y="39547"/>
                </a:lnTo>
                <a:lnTo>
                  <a:pt x="544957" y="44107"/>
                </a:lnTo>
                <a:lnTo>
                  <a:pt x="544957" y="57848"/>
                </a:lnTo>
                <a:lnTo>
                  <a:pt x="546608" y="67195"/>
                </a:lnTo>
                <a:lnTo>
                  <a:pt x="551408" y="74396"/>
                </a:lnTo>
                <a:lnTo>
                  <a:pt x="559079" y="79032"/>
                </a:lnTo>
                <a:lnTo>
                  <a:pt x="569302" y="80670"/>
                </a:lnTo>
                <a:lnTo>
                  <a:pt x="579767" y="79032"/>
                </a:lnTo>
                <a:lnTo>
                  <a:pt x="587946" y="74396"/>
                </a:lnTo>
                <a:lnTo>
                  <a:pt x="588949" y="73025"/>
                </a:lnTo>
                <a:lnTo>
                  <a:pt x="593255" y="67195"/>
                </a:lnTo>
                <a:lnTo>
                  <a:pt x="595160" y="57848"/>
                </a:lnTo>
                <a:lnTo>
                  <a:pt x="595160" y="47180"/>
                </a:lnTo>
                <a:close/>
              </a:path>
              <a:path w="654684" h="81280">
                <a:moveTo>
                  <a:pt x="654532" y="1485"/>
                </a:moveTo>
                <a:lnTo>
                  <a:pt x="604278" y="1485"/>
                </a:lnTo>
                <a:lnTo>
                  <a:pt x="604278" y="10617"/>
                </a:lnTo>
                <a:lnTo>
                  <a:pt x="642378" y="10617"/>
                </a:lnTo>
                <a:lnTo>
                  <a:pt x="642378" y="12153"/>
                </a:lnTo>
                <a:lnTo>
                  <a:pt x="640854" y="12153"/>
                </a:lnTo>
                <a:lnTo>
                  <a:pt x="639305" y="15189"/>
                </a:lnTo>
                <a:lnTo>
                  <a:pt x="629488" y="30073"/>
                </a:lnTo>
                <a:lnTo>
                  <a:pt x="621245" y="47358"/>
                </a:lnTo>
                <a:lnTo>
                  <a:pt x="615569" y="63792"/>
                </a:lnTo>
                <a:lnTo>
                  <a:pt x="613460" y="76098"/>
                </a:lnTo>
                <a:lnTo>
                  <a:pt x="613460" y="80670"/>
                </a:lnTo>
                <a:lnTo>
                  <a:pt x="624065" y="80670"/>
                </a:lnTo>
                <a:lnTo>
                  <a:pt x="624065" y="74561"/>
                </a:lnTo>
                <a:lnTo>
                  <a:pt x="625957" y="62331"/>
                </a:lnTo>
                <a:lnTo>
                  <a:pt x="631113" y="46228"/>
                </a:lnTo>
                <a:lnTo>
                  <a:pt x="638848" y="29832"/>
                </a:lnTo>
                <a:lnTo>
                  <a:pt x="648423" y="16725"/>
                </a:lnTo>
                <a:lnTo>
                  <a:pt x="653008" y="10617"/>
                </a:lnTo>
                <a:lnTo>
                  <a:pt x="654532" y="10617"/>
                </a:lnTo>
                <a:lnTo>
                  <a:pt x="654532" y="1485"/>
                </a:lnTo>
                <a:close/>
              </a:path>
            </a:pathLst>
          </a:custGeom>
          <a:solidFill>
            <a:srgbClr val="4D4D4F"/>
          </a:solidFill>
        </p:spPr>
        <p:txBody>
          <a:bodyPr wrap="square" lIns="0" tIns="0" rIns="0" bIns="0" rtlCol="0"/>
          <a:lstStyle/>
          <a:p>
            <a:endParaRPr/>
          </a:p>
        </p:txBody>
      </p:sp>
      <p:pic>
        <p:nvPicPr>
          <p:cNvPr id="126" name="object 126"/>
          <p:cNvPicPr/>
          <p:nvPr/>
        </p:nvPicPr>
        <p:blipFill>
          <a:blip r:embed="rId64" cstate="print"/>
          <a:stretch>
            <a:fillRect/>
          </a:stretch>
        </p:blipFill>
        <p:spPr>
          <a:xfrm>
            <a:off x="955967" y="3075977"/>
            <a:ext cx="573887" cy="89839"/>
          </a:xfrm>
          <a:prstGeom prst="rect">
            <a:avLst/>
          </a:prstGeom>
        </p:spPr>
      </p:pic>
      <p:sp>
        <p:nvSpPr>
          <p:cNvPr id="127" name="object 127"/>
          <p:cNvSpPr/>
          <p:nvPr/>
        </p:nvSpPr>
        <p:spPr>
          <a:xfrm>
            <a:off x="1537487" y="3075939"/>
            <a:ext cx="90170" cy="86995"/>
          </a:xfrm>
          <a:custGeom>
            <a:avLst/>
            <a:gdLst/>
            <a:ahLst/>
            <a:cxnLst/>
            <a:rect l="l" t="t" r="r" b="b"/>
            <a:pathLst>
              <a:path w="90169" h="86994">
                <a:moveTo>
                  <a:pt x="89801" y="27470"/>
                </a:moveTo>
                <a:lnTo>
                  <a:pt x="48717" y="27470"/>
                </a:lnTo>
                <a:lnTo>
                  <a:pt x="48717" y="1270"/>
                </a:lnTo>
                <a:lnTo>
                  <a:pt x="47777" y="1270"/>
                </a:lnTo>
                <a:lnTo>
                  <a:pt x="47777" y="0"/>
                </a:lnTo>
                <a:lnTo>
                  <a:pt x="39598" y="0"/>
                </a:lnTo>
                <a:lnTo>
                  <a:pt x="39598" y="1270"/>
                </a:lnTo>
                <a:lnTo>
                  <a:pt x="39598" y="27470"/>
                </a:lnTo>
                <a:lnTo>
                  <a:pt x="0" y="27470"/>
                </a:lnTo>
                <a:lnTo>
                  <a:pt x="0" y="35064"/>
                </a:lnTo>
                <a:lnTo>
                  <a:pt x="39598" y="35064"/>
                </a:lnTo>
                <a:lnTo>
                  <a:pt x="39598" y="79222"/>
                </a:lnTo>
                <a:lnTo>
                  <a:pt x="4572" y="79222"/>
                </a:lnTo>
                <a:lnTo>
                  <a:pt x="4572" y="86804"/>
                </a:lnTo>
                <a:lnTo>
                  <a:pt x="83693" y="86804"/>
                </a:lnTo>
                <a:lnTo>
                  <a:pt x="83693" y="79222"/>
                </a:lnTo>
                <a:lnTo>
                  <a:pt x="48717" y="79222"/>
                </a:lnTo>
                <a:lnTo>
                  <a:pt x="48717" y="35064"/>
                </a:lnTo>
                <a:lnTo>
                  <a:pt x="89801" y="35064"/>
                </a:lnTo>
                <a:lnTo>
                  <a:pt x="89801" y="27470"/>
                </a:lnTo>
                <a:close/>
              </a:path>
            </a:pathLst>
          </a:custGeom>
          <a:solidFill>
            <a:srgbClr val="4D4D4F"/>
          </a:solidFill>
        </p:spPr>
        <p:txBody>
          <a:bodyPr wrap="square" lIns="0" tIns="0" rIns="0" bIns="0" rtlCol="0"/>
          <a:lstStyle/>
          <a:p>
            <a:endParaRPr/>
          </a:p>
        </p:txBody>
      </p:sp>
      <p:sp>
        <p:nvSpPr>
          <p:cNvPr id="128" name="object 128"/>
          <p:cNvSpPr/>
          <p:nvPr/>
        </p:nvSpPr>
        <p:spPr>
          <a:xfrm>
            <a:off x="1633385" y="3074491"/>
            <a:ext cx="91440" cy="91440"/>
          </a:xfrm>
          <a:custGeom>
            <a:avLst/>
            <a:gdLst/>
            <a:ahLst/>
            <a:cxnLst/>
            <a:rect l="l" t="t" r="r" b="b"/>
            <a:pathLst>
              <a:path w="91439" h="91439">
                <a:moveTo>
                  <a:pt x="88303" y="54762"/>
                </a:moveTo>
                <a:lnTo>
                  <a:pt x="1536" y="54762"/>
                </a:lnTo>
                <a:lnTo>
                  <a:pt x="1536" y="47180"/>
                </a:lnTo>
                <a:lnTo>
                  <a:pt x="86766" y="47180"/>
                </a:lnTo>
                <a:lnTo>
                  <a:pt x="88303" y="48717"/>
                </a:lnTo>
                <a:lnTo>
                  <a:pt x="88303" y="54762"/>
                </a:lnTo>
                <a:close/>
              </a:path>
              <a:path w="91439" h="91439">
                <a:moveTo>
                  <a:pt x="25895" y="79120"/>
                </a:moveTo>
                <a:lnTo>
                  <a:pt x="16725" y="79120"/>
                </a:lnTo>
                <a:lnTo>
                  <a:pt x="20150" y="73400"/>
                </a:lnTo>
                <a:lnTo>
                  <a:pt x="23418" y="67522"/>
                </a:lnTo>
                <a:lnTo>
                  <a:pt x="26391" y="61354"/>
                </a:lnTo>
                <a:lnTo>
                  <a:pt x="28930" y="54762"/>
                </a:lnTo>
                <a:lnTo>
                  <a:pt x="38049" y="54762"/>
                </a:lnTo>
                <a:lnTo>
                  <a:pt x="35517" y="61354"/>
                </a:lnTo>
                <a:lnTo>
                  <a:pt x="32553" y="67522"/>
                </a:lnTo>
                <a:lnTo>
                  <a:pt x="29298" y="73400"/>
                </a:lnTo>
                <a:lnTo>
                  <a:pt x="25895" y="79120"/>
                </a:lnTo>
                <a:close/>
              </a:path>
              <a:path w="91439" h="91439">
                <a:moveTo>
                  <a:pt x="7594" y="88252"/>
                </a:moveTo>
                <a:lnTo>
                  <a:pt x="3035" y="88252"/>
                </a:lnTo>
                <a:lnTo>
                  <a:pt x="3035" y="80670"/>
                </a:lnTo>
                <a:lnTo>
                  <a:pt x="7594" y="80670"/>
                </a:lnTo>
                <a:lnTo>
                  <a:pt x="15227" y="79120"/>
                </a:lnTo>
                <a:lnTo>
                  <a:pt x="39421" y="79097"/>
                </a:lnTo>
                <a:lnTo>
                  <a:pt x="48525" y="78935"/>
                </a:lnTo>
                <a:lnTo>
                  <a:pt x="57340" y="78494"/>
                </a:lnTo>
                <a:lnTo>
                  <a:pt x="70002" y="77635"/>
                </a:lnTo>
                <a:lnTo>
                  <a:pt x="65443" y="71539"/>
                </a:lnTo>
                <a:lnTo>
                  <a:pt x="63944" y="70002"/>
                </a:lnTo>
                <a:lnTo>
                  <a:pt x="57848" y="63893"/>
                </a:lnTo>
                <a:lnTo>
                  <a:pt x="57848" y="60871"/>
                </a:lnTo>
                <a:lnTo>
                  <a:pt x="59385" y="57848"/>
                </a:lnTo>
                <a:lnTo>
                  <a:pt x="63944" y="57848"/>
                </a:lnTo>
                <a:lnTo>
                  <a:pt x="63944" y="59334"/>
                </a:lnTo>
                <a:lnTo>
                  <a:pt x="68516" y="62407"/>
                </a:lnTo>
                <a:lnTo>
                  <a:pt x="76098" y="70002"/>
                </a:lnTo>
                <a:lnTo>
                  <a:pt x="80670" y="77635"/>
                </a:lnTo>
                <a:lnTo>
                  <a:pt x="82207" y="80670"/>
                </a:lnTo>
                <a:lnTo>
                  <a:pt x="86766" y="83692"/>
                </a:lnTo>
                <a:lnTo>
                  <a:pt x="74612" y="83692"/>
                </a:lnTo>
                <a:lnTo>
                  <a:pt x="49114" y="85853"/>
                </a:lnTo>
                <a:lnTo>
                  <a:pt x="41084" y="86766"/>
                </a:lnTo>
                <a:lnTo>
                  <a:pt x="31588" y="86998"/>
                </a:lnTo>
                <a:lnTo>
                  <a:pt x="7594" y="88252"/>
                </a:lnTo>
                <a:close/>
              </a:path>
              <a:path w="91439" h="91439">
                <a:moveTo>
                  <a:pt x="83743" y="91325"/>
                </a:moveTo>
                <a:lnTo>
                  <a:pt x="80670" y="91325"/>
                </a:lnTo>
                <a:lnTo>
                  <a:pt x="79184" y="89788"/>
                </a:lnTo>
                <a:lnTo>
                  <a:pt x="79184" y="88252"/>
                </a:lnTo>
                <a:lnTo>
                  <a:pt x="76098" y="83692"/>
                </a:lnTo>
                <a:lnTo>
                  <a:pt x="86766" y="83692"/>
                </a:lnTo>
                <a:lnTo>
                  <a:pt x="86766" y="88252"/>
                </a:lnTo>
                <a:lnTo>
                  <a:pt x="83743" y="91325"/>
                </a:lnTo>
                <a:close/>
              </a:path>
              <a:path w="91439" h="91439">
                <a:moveTo>
                  <a:pt x="86766" y="30403"/>
                </a:moveTo>
                <a:lnTo>
                  <a:pt x="1536" y="30403"/>
                </a:lnTo>
                <a:lnTo>
                  <a:pt x="3035" y="28917"/>
                </a:lnTo>
                <a:lnTo>
                  <a:pt x="9131" y="27381"/>
                </a:lnTo>
                <a:lnTo>
                  <a:pt x="13690" y="24358"/>
                </a:lnTo>
                <a:lnTo>
                  <a:pt x="18262" y="22821"/>
                </a:lnTo>
                <a:lnTo>
                  <a:pt x="24140" y="18459"/>
                </a:lnTo>
                <a:lnTo>
                  <a:pt x="28736" y="14247"/>
                </a:lnTo>
                <a:lnTo>
                  <a:pt x="38049" y="4559"/>
                </a:lnTo>
                <a:lnTo>
                  <a:pt x="41084" y="1485"/>
                </a:lnTo>
                <a:lnTo>
                  <a:pt x="42621" y="0"/>
                </a:lnTo>
                <a:lnTo>
                  <a:pt x="48717" y="0"/>
                </a:lnTo>
                <a:lnTo>
                  <a:pt x="50253" y="1485"/>
                </a:lnTo>
                <a:lnTo>
                  <a:pt x="51752" y="4559"/>
                </a:lnTo>
                <a:lnTo>
                  <a:pt x="57024" y="9131"/>
                </a:lnTo>
                <a:lnTo>
                  <a:pt x="44157" y="9131"/>
                </a:lnTo>
                <a:lnTo>
                  <a:pt x="42621" y="10617"/>
                </a:lnTo>
                <a:lnTo>
                  <a:pt x="36966" y="16896"/>
                </a:lnTo>
                <a:lnTo>
                  <a:pt x="31588" y="22039"/>
                </a:lnTo>
                <a:lnTo>
                  <a:pt x="26776" y="26045"/>
                </a:lnTo>
                <a:lnTo>
                  <a:pt x="22821" y="28917"/>
                </a:lnTo>
                <a:lnTo>
                  <a:pt x="84210" y="28917"/>
                </a:lnTo>
                <a:lnTo>
                  <a:pt x="86766" y="30403"/>
                </a:lnTo>
                <a:close/>
              </a:path>
              <a:path w="91439" h="91439">
                <a:moveTo>
                  <a:pt x="84210" y="28917"/>
                </a:moveTo>
                <a:lnTo>
                  <a:pt x="68516" y="28917"/>
                </a:lnTo>
                <a:lnTo>
                  <a:pt x="62840" y="24560"/>
                </a:lnTo>
                <a:lnTo>
                  <a:pt x="57464" y="20343"/>
                </a:lnTo>
                <a:lnTo>
                  <a:pt x="52664" y="15839"/>
                </a:lnTo>
                <a:lnTo>
                  <a:pt x="48717" y="10617"/>
                </a:lnTo>
                <a:lnTo>
                  <a:pt x="47180" y="9131"/>
                </a:lnTo>
                <a:lnTo>
                  <a:pt x="57024" y="9131"/>
                </a:lnTo>
                <a:lnTo>
                  <a:pt x="65278" y="16333"/>
                </a:lnTo>
                <a:lnTo>
                  <a:pt x="74669" y="23370"/>
                </a:lnTo>
                <a:lnTo>
                  <a:pt x="84210" y="28917"/>
                </a:lnTo>
                <a:close/>
              </a:path>
              <a:path w="91439" h="91439">
                <a:moveTo>
                  <a:pt x="6108" y="38049"/>
                </a:moveTo>
                <a:lnTo>
                  <a:pt x="1536" y="38049"/>
                </a:lnTo>
                <a:lnTo>
                  <a:pt x="0" y="34975"/>
                </a:lnTo>
                <a:lnTo>
                  <a:pt x="0" y="30403"/>
                </a:lnTo>
                <a:lnTo>
                  <a:pt x="19799" y="30403"/>
                </a:lnTo>
                <a:lnTo>
                  <a:pt x="18262" y="31953"/>
                </a:lnTo>
                <a:lnTo>
                  <a:pt x="13690" y="34975"/>
                </a:lnTo>
                <a:lnTo>
                  <a:pt x="7594" y="36512"/>
                </a:lnTo>
                <a:lnTo>
                  <a:pt x="6108" y="38049"/>
                </a:lnTo>
                <a:close/>
              </a:path>
              <a:path w="91439" h="91439">
                <a:moveTo>
                  <a:pt x="71539" y="34975"/>
                </a:moveTo>
                <a:lnTo>
                  <a:pt x="19799" y="34975"/>
                </a:lnTo>
                <a:lnTo>
                  <a:pt x="19799" y="30403"/>
                </a:lnTo>
                <a:lnTo>
                  <a:pt x="71539" y="30403"/>
                </a:lnTo>
                <a:lnTo>
                  <a:pt x="71539" y="34975"/>
                </a:lnTo>
                <a:close/>
              </a:path>
              <a:path w="91439" h="91439">
                <a:moveTo>
                  <a:pt x="88303" y="38049"/>
                </a:moveTo>
                <a:lnTo>
                  <a:pt x="83743" y="38049"/>
                </a:lnTo>
                <a:lnTo>
                  <a:pt x="82207" y="36512"/>
                </a:lnTo>
                <a:lnTo>
                  <a:pt x="77647" y="34975"/>
                </a:lnTo>
                <a:lnTo>
                  <a:pt x="74612" y="31953"/>
                </a:lnTo>
                <a:lnTo>
                  <a:pt x="71539" y="30403"/>
                </a:lnTo>
                <a:lnTo>
                  <a:pt x="89801" y="30403"/>
                </a:lnTo>
                <a:lnTo>
                  <a:pt x="91338" y="31953"/>
                </a:lnTo>
                <a:lnTo>
                  <a:pt x="91338" y="36512"/>
                </a:lnTo>
                <a:lnTo>
                  <a:pt x="88303" y="38049"/>
                </a:lnTo>
                <a:close/>
              </a:path>
            </a:pathLst>
          </a:custGeom>
          <a:solidFill>
            <a:srgbClr val="4D4D4F"/>
          </a:solidFill>
        </p:spPr>
        <p:txBody>
          <a:bodyPr wrap="square" lIns="0" tIns="0" rIns="0" bIns="0" rtlCol="0"/>
          <a:lstStyle/>
          <a:p>
            <a:endParaRPr/>
          </a:p>
        </p:txBody>
      </p:sp>
      <p:pic>
        <p:nvPicPr>
          <p:cNvPr id="139" name="object 139"/>
          <p:cNvPicPr/>
          <p:nvPr/>
        </p:nvPicPr>
        <p:blipFill>
          <a:blip r:embed="rId65" cstate="print"/>
          <a:stretch>
            <a:fillRect/>
          </a:stretch>
        </p:blipFill>
        <p:spPr>
          <a:xfrm>
            <a:off x="955967" y="3248024"/>
            <a:ext cx="671322" cy="91325"/>
          </a:xfrm>
          <a:prstGeom prst="rect">
            <a:avLst/>
          </a:prstGeom>
        </p:spPr>
      </p:pic>
      <p:sp>
        <p:nvSpPr>
          <p:cNvPr id="140" name="object 140"/>
          <p:cNvSpPr/>
          <p:nvPr/>
        </p:nvSpPr>
        <p:spPr>
          <a:xfrm>
            <a:off x="1633385" y="3249929"/>
            <a:ext cx="90170" cy="86360"/>
          </a:xfrm>
          <a:custGeom>
            <a:avLst/>
            <a:gdLst/>
            <a:ahLst/>
            <a:cxnLst/>
            <a:rect l="l" t="t" r="r" b="b"/>
            <a:pathLst>
              <a:path w="90169" h="86360">
                <a:moveTo>
                  <a:pt x="50253" y="1270"/>
                </a:moveTo>
                <a:lnTo>
                  <a:pt x="49758" y="1270"/>
                </a:lnTo>
                <a:lnTo>
                  <a:pt x="49758" y="0"/>
                </a:lnTo>
                <a:lnTo>
                  <a:pt x="41084" y="0"/>
                </a:lnTo>
                <a:lnTo>
                  <a:pt x="41084" y="1270"/>
                </a:lnTo>
                <a:lnTo>
                  <a:pt x="41084" y="26670"/>
                </a:lnTo>
                <a:lnTo>
                  <a:pt x="50253" y="26670"/>
                </a:lnTo>
                <a:lnTo>
                  <a:pt x="50253" y="1270"/>
                </a:lnTo>
                <a:close/>
              </a:path>
              <a:path w="90169" h="86360">
                <a:moveTo>
                  <a:pt x="89801" y="27012"/>
                </a:moveTo>
                <a:lnTo>
                  <a:pt x="0" y="27012"/>
                </a:lnTo>
                <a:lnTo>
                  <a:pt x="0" y="34607"/>
                </a:lnTo>
                <a:lnTo>
                  <a:pt x="41084" y="34607"/>
                </a:lnTo>
                <a:lnTo>
                  <a:pt x="41084" y="78765"/>
                </a:lnTo>
                <a:lnTo>
                  <a:pt x="6108" y="78765"/>
                </a:lnTo>
                <a:lnTo>
                  <a:pt x="6108" y="86347"/>
                </a:lnTo>
                <a:lnTo>
                  <a:pt x="85229" y="86347"/>
                </a:lnTo>
                <a:lnTo>
                  <a:pt x="85229" y="78765"/>
                </a:lnTo>
                <a:lnTo>
                  <a:pt x="50253" y="78765"/>
                </a:lnTo>
                <a:lnTo>
                  <a:pt x="50253" y="34607"/>
                </a:lnTo>
                <a:lnTo>
                  <a:pt x="89801" y="34607"/>
                </a:lnTo>
                <a:lnTo>
                  <a:pt x="89801" y="27012"/>
                </a:lnTo>
                <a:close/>
              </a:path>
            </a:pathLst>
          </a:custGeom>
          <a:solidFill>
            <a:srgbClr val="4D4D4F"/>
          </a:solidFill>
        </p:spPr>
        <p:txBody>
          <a:bodyPr wrap="square" lIns="0" tIns="0" rIns="0" bIns="0" rtlCol="0"/>
          <a:lstStyle/>
          <a:p>
            <a:endParaRPr/>
          </a:p>
        </p:txBody>
      </p:sp>
      <p:sp>
        <p:nvSpPr>
          <p:cNvPr id="141" name="object 141"/>
          <p:cNvSpPr/>
          <p:nvPr/>
        </p:nvSpPr>
        <p:spPr>
          <a:xfrm>
            <a:off x="1730819" y="3248024"/>
            <a:ext cx="90170" cy="90170"/>
          </a:xfrm>
          <a:custGeom>
            <a:avLst/>
            <a:gdLst/>
            <a:ahLst/>
            <a:cxnLst/>
            <a:rect l="l" t="t" r="r" b="b"/>
            <a:pathLst>
              <a:path w="90169" h="90170">
                <a:moveTo>
                  <a:pt x="88303" y="54762"/>
                </a:moveTo>
                <a:lnTo>
                  <a:pt x="1485" y="54762"/>
                </a:lnTo>
                <a:lnTo>
                  <a:pt x="1485" y="47180"/>
                </a:lnTo>
                <a:lnTo>
                  <a:pt x="88303" y="47180"/>
                </a:lnTo>
                <a:lnTo>
                  <a:pt x="88303" y="54762"/>
                </a:lnTo>
                <a:close/>
              </a:path>
              <a:path w="90169" h="90170">
                <a:moveTo>
                  <a:pt x="24358" y="79121"/>
                </a:moveTo>
                <a:lnTo>
                  <a:pt x="15227" y="79121"/>
                </a:lnTo>
                <a:lnTo>
                  <a:pt x="18630" y="73400"/>
                </a:lnTo>
                <a:lnTo>
                  <a:pt x="21885" y="67522"/>
                </a:lnTo>
                <a:lnTo>
                  <a:pt x="24849" y="61354"/>
                </a:lnTo>
                <a:lnTo>
                  <a:pt x="27381" y="54762"/>
                </a:lnTo>
                <a:lnTo>
                  <a:pt x="36512" y="54762"/>
                </a:lnTo>
                <a:lnTo>
                  <a:pt x="33979" y="61354"/>
                </a:lnTo>
                <a:lnTo>
                  <a:pt x="31011" y="67522"/>
                </a:lnTo>
                <a:lnTo>
                  <a:pt x="27756" y="73400"/>
                </a:lnTo>
                <a:lnTo>
                  <a:pt x="24358" y="79121"/>
                </a:lnTo>
                <a:close/>
              </a:path>
              <a:path w="90169" h="90170">
                <a:moveTo>
                  <a:pt x="6108" y="88252"/>
                </a:moveTo>
                <a:lnTo>
                  <a:pt x="3022" y="88252"/>
                </a:lnTo>
                <a:lnTo>
                  <a:pt x="3022" y="80670"/>
                </a:lnTo>
                <a:lnTo>
                  <a:pt x="4572" y="79121"/>
                </a:lnTo>
                <a:lnTo>
                  <a:pt x="24358" y="79121"/>
                </a:lnTo>
                <a:lnTo>
                  <a:pt x="48147" y="77628"/>
                </a:lnTo>
                <a:lnTo>
                  <a:pt x="68516" y="76098"/>
                </a:lnTo>
                <a:lnTo>
                  <a:pt x="63944" y="71539"/>
                </a:lnTo>
                <a:lnTo>
                  <a:pt x="63944" y="70002"/>
                </a:lnTo>
                <a:lnTo>
                  <a:pt x="57848" y="65430"/>
                </a:lnTo>
                <a:lnTo>
                  <a:pt x="57848" y="63893"/>
                </a:lnTo>
                <a:lnTo>
                  <a:pt x="56311" y="63893"/>
                </a:lnTo>
                <a:lnTo>
                  <a:pt x="56311" y="59334"/>
                </a:lnTo>
                <a:lnTo>
                  <a:pt x="59385" y="57848"/>
                </a:lnTo>
                <a:lnTo>
                  <a:pt x="62407" y="57848"/>
                </a:lnTo>
                <a:lnTo>
                  <a:pt x="63944" y="59334"/>
                </a:lnTo>
                <a:lnTo>
                  <a:pt x="66979" y="62407"/>
                </a:lnTo>
                <a:lnTo>
                  <a:pt x="74561" y="70002"/>
                </a:lnTo>
                <a:lnTo>
                  <a:pt x="80670" y="77635"/>
                </a:lnTo>
                <a:lnTo>
                  <a:pt x="82207" y="79121"/>
                </a:lnTo>
                <a:lnTo>
                  <a:pt x="85229" y="83692"/>
                </a:lnTo>
                <a:lnTo>
                  <a:pt x="74561" y="83692"/>
                </a:lnTo>
                <a:lnTo>
                  <a:pt x="63106" y="84581"/>
                </a:lnTo>
                <a:lnTo>
                  <a:pt x="54787" y="85037"/>
                </a:lnTo>
                <a:lnTo>
                  <a:pt x="47611" y="85205"/>
                </a:lnTo>
                <a:lnTo>
                  <a:pt x="39585" y="85229"/>
                </a:lnTo>
                <a:lnTo>
                  <a:pt x="30063" y="86350"/>
                </a:lnTo>
                <a:lnTo>
                  <a:pt x="19404" y="87317"/>
                </a:lnTo>
                <a:lnTo>
                  <a:pt x="10466" y="87996"/>
                </a:lnTo>
                <a:lnTo>
                  <a:pt x="6108" y="88252"/>
                </a:lnTo>
                <a:close/>
              </a:path>
              <a:path w="90169" h="90170">
                <a:moveTo>
                  <a:pt x="83693" y="89788"/>
                </a:moveTo>
                <a:lnTo>
                  <a:pt x="79133" y="89788"/>
                </a:lnTo>
                <a:lnTo>
                  <a:pt x="77635" y="88252"/>
                </a:lnTo>
                <a:lnTo>
                  <a:pt x="74561" y="83692"/>
                </a:lnTo>
                <a:lnTo>
                  <a:pt x="85229" y="83692"/>
                </a:lnTo>
                <a:lnTo>
                  <a:pt x="85229" y="88252"/>
                </a:lnTo>
                <a:lnTo>
                  <a:pt x="83693" y="89788"/>
                </a:lnTo>
                <a:close/>
              </a:path>
              <a:path w="90169" h="90170">
                <a:moveTo>
                  <a:pt x="6108" y="38049"/>
                </a:moveTo>
                <a:lnTo>
                  <a:pt x="1485" y="38049"/>
                </a:lnTo>
                <a:lnTo>
                  <a:pt x="0" y="34975"/>
                </a:lnTo>
                <a:lnTo>
                  <a:pt x="0" y="30416"/>
                </a:lnTo>
                <a:lnTo>
                  <a:pt x="1485" y="28917"/>
                </a:lnTo>
                <a:lnTo>
                  <a:pt x="3022" y="28917"/>
                </a:lnTo>
                <a:lnTo>
                  <a:pt x="9131" y="27381"/>
                </a:lnTo>
                <a:lnTo>
                  <a:pt x="13690" y="24358"/>
                </a:lnTo>
                <a:lnTo>
                  <a:pt x="16725" y="21285"/>
                </a:lnTo>
                <a:lnTo>
                  <a:pt x="22807" y="17810"/>
                </a:lnTo>
                <a:lnTo>
                  <a:pt x="27752" y="14055"/>
                </a:lnTo>
                <a:lnTo>
                  <a:pt x="32131" y="9733"/>
                </a:lnTo>
                <a:lnTo>
                  <a:pt x="36512" y="4559"/>
                </a:lnTo>
                <a:lnTo>
                  <a:pt x="41084" y="0"/>
                </a:lnTo>
                <a:lnTo>
                  <a:pt x="48717" y="0"/>
                </a:lnTo>
                <a:lnTo>
                  <a:pt x="48717" y="1485"/>
                </a:lnTo>
                <a:lnTo>
                  <a:pt x="51739" y="3022"/>
                </a:lnTo>
                <a:lnTo>
                  <a:pt x="56949" y="9131"/>
                </a:lnTo>
                <a:lnTo>
                  <a:pt x="44157" y="9131"/>
                </a:lnTo>
                <a:lnTo>
                  <a:pt x="42621" y="10617"/>
                </a:lnTo>
                <a:lnTo>
                  <a:pt x="36964" y="16894"/>
                </a:lnTo>
                <a:lnTo>
                  <a:pt x="31583" y="21866"/>
                </a:lnTo>
                <a:lnTo>
                  <a:pt x="26771" y="25404"/>
                </a:lnTo>
                <a:lnTo>
                  <a:pt x="22821" y="27381"/>
                </a:lnTo>
                <a:lnTo>
                  <a:pt x="83552" y="27381"/>
                </a:lnTo>
                <a:lnTo>
                  <a:pt x="86766" y="28917"/>
                </a:lnTo>
                <a:lnTo>
                  <a:pt x="88303" y="30416"/>
                </a:lnTo>
                <a:lnTo>
                  <a:pt x="19799" y="30416"/>
                </a:lnTo>
                <a:lnTo>
                  <a:pt x="7594" y="36512"/>
                </a:lnTo>
                <a:lnTo>
                  <a:pt x="6108" y="38049"/>
                </a:lnTo>
                <a:close/>
              </a:path>
              <a:path w="90169" h="90170">
                <a:moveTo>
                  <a:pt x="83552" y="27381"/>
                </a:moveTo>
                <a:lnTo>
                  <a:pt x="66979" y="27381"/>
                </a:lnTo>
                <a:lnTo>
                  <a:pt x="61539" y="23695"/>
                </a:lnTo>
                <a:lnTo>
                  <a:pt x="56518" y="19575"/>
                </a:lnTo>
                <a:lnTo>
                  <a:pt x="51777" y="15167"/>
                </a:lnTo>
                <a:lnTo>
                  <a:pt x="47180" y="10617"/>
                </a:lnTo>
                <a:lnTo>
                  <a:pt x="45643" y="9131"/>
                </a:lnTo>
                <a:lnTo>
                  <a:pt x="56949" y="9131"/>
                </a:lnTo>
                <a:lnTo>
                  <a:pt x="64123" y="15955"/>
                </a:lnTo>
                <a:lnTo>
                  <a:pt x="73805" y="22719"/>
                </a:lnTo>
                <a:lnTo>
                  <a:pt x="83552" y="27381"/>
                </a:lnTo>
                <a:close/>
              </a:path>
              <a:path w="90169" h="90170">
                <a:moveTo>
                  <a:pt x="71539" y="34975"/>
                </a:moveTo>
                <a:lnTo>
                  <a:pt x="19799" y="34975"/>
                </a:lnTo>
                <a:lnTo>
                  <a:pt x="19799" y="30416"/>
                </a:lnTo>
                <a:lnTo>
                  <a:pt x="71539" y="30416"/>
                </a:lnTo>
                <a:lnTo>
                  <a:pt x="71539" y="34975"/>
                </a:lnTo>
                <a:close/>
              </a:path>
              <a:path w="90169" h="90170">
                <a:moveTo>
                  <a:pt x="88303" y="38049"/>
                </a:moveTo>
                <a:lnTo>
                  <a:pt x="83693" y="38049"/>
                </a:lnTo>
                <a:lnTo>
                  <a:pt x="82207" y="36512"/>
                </a:lnTo>
                <a:lnTo>
                  <a:pt x="77635" y="34975"/>
                </a:lnTo>
                <a:lnTo>
                  <a:pt x="73075" y="31953"/>
                </a:lnTo>
                <a:lnTo>
                  <a:pt x="71539" y="30416"/>
                </a:lnTo>
                <a:lnTo>
                  <a:pt x="89788" y="30416"/>
                </a:lnTo>
                <a:lnTo>
                  <a:pt x="89788" y="34975"/>
                </a:lnTo>
                <a:lnTo>
                  <a:pt x="88303" y="38049"/>
                </a:lnTo>
                <a:close/>
              </a:path>
            </a:pathLst>
          </a:custGeom>
          <a:solidFill>
            <a:srgbClr val="4D4D4F"/>
          </a:solidFill>
        </p:spPr>
        <p:txBody>
          <a:bodyPr wrap="square" lIns="0" tIns="0" rIns="0" bIns="0" rtlCol="0"/>
          <a:lstStyle/>
          <a:p>
            <a:endParaRPr/>
          </a:p>
        </p:txBody>
      </p:sp>
      <p:grpSp>
        <p:nvGrpSpPr>
          <p:cNvPr id="142" name="object 142"/>
          <p:cNvGrpSpPr/>
          <p:nvPr/>
        </p:nvGrpSpPr>
        <p:grpSpPr>
          <a:xfrm>
            <a:off x="2080920" y="3251047"/>
            <a:ext cx="441959" cy="82550"/>
            <a:chOff x="2080920" y="3251047"/>
            <a:chExt cx="441959" cy="82550"/>
          </a:xfrm>
        </p:grpSpPr>
        <p:pic>
          <p:nvPicPr>
            <p:cNvPr id="143" name="object 143"/>
            <p:cNvPicPr/>
            <p:nvPr/>
          </p:nvPicPr>
          <p:blipFill>
            <a:blip r:embed="rId66" cstate="print"/>
            <a:stretch>
              <a:fillRect/>
            </a:stretch>
          </p:blipFill>
          <p:spPr>
            <a:xfrm>
              <a:off x="2080920" y="3251047"/>
              <a:ext cx="150710" cy="82207"/>
            </a:xfrm>
            <a:prstGeom prst="rect">
              <a:avLst/>
            </a:prstGeom>
          </p:spPr>
        </p:pic>
        <p:pic>
          <p:nvPicPr>
            <p:cNvPr id="144" name="object 144"/>
            <p:cNvPicPr/>
            <p:nvPr/>
          </p:nvPicPr>
          <p:blipFill>
            <a:blip r:embed="rId67" cstate="print"/>
            <a:stretch>
              <a:fillRect/>
            </a:stretch>
          </p:blipFill>
          <p:spPr>
            <a:xfrm>
              <a:off x="2257526" y="3251047"/>
              <a:ext cx="264858" cy="82207"/>
            </a:xfrm>
            <a:prstGeom prst="rect">
              <a:avLst/>
            </a:prstGeom>
          </p:spPr>
        </p:pic>
      </p:grpSp>
      <p:pic>
        <p:nvPicPr>
          <p:cNvPr id="145" name="object 145"/>
          <p:cNvPicPr/>
          <p:nvPr/>
        </p:nvPicPr>
        <p:blipFill>
          <a:blip r:embed="rId68" cstate="print"/>
          <a:stretch>
            <a:fillRect/>
          </a:stretch>
        </p:blipFill>
        <p:spPr>
          <a:xfrm>
            <a:off x="2718739" y="3248024"/>
            <a:ext cx="1211757" cy="91325"/>
          </a:xfrm>
          <a:prstGeom prst="rect">
            <a:avLst/>
          </a:prstGeom>
        </p:spPr>
      </p:pic>
      <p:pic>
        <p:nvPicPr>
          <p:cNvPr id="146" name="object 146"/>
          <p:cNvPicPr/>
          <p:nvPr/>
        </p:nvPicPr>
        <p:blipFill>
          <a:blip r:embed="rId69" cstate="print"/>
          <a:stretch>
            <a:fillRect/>
          </a:stretch>
        </p:blipFill>
        <p:spPr>
          <a:xfrm>
            <a:off x="4035526" y="3248024"/>
            <a:ext cx="662178" cy="91325"/>
          </a:xfrm>
          <a:prstGeom prst="rect">
            <a:avLst/>
          </a:prstGeom>
        </p:spPr>
      </p:pic>
      <p:sp>
        <p:nvSpPr>
          <p:cNvPr id="147" name="object 147"/>
          <p:cNvSpPr/>
          <p:nvPr/>
        </p:nvSpPr>
        <p:spPr>
          <a:xfrm>
            <a:off x="4714430" y="3289096"/>
            <a:ext cx="86995" cy="9525"/>
          </a:xfrm>
          <a:custGeom>
            <a:avLst/>
            <a:gdLst/>
            <a:ahLst/>
            <a:cxnLst/>
            <a:rect l="l" t="t" r="r" b="b"/>
            <a:pathLst>
              <a:path w="86995" h="9525">
                <a:moveTo>
                  <a:pt x="86766" y="9131"/>
                </a:moveTo>
                <a:lnTo>
                  <a:pt x="0" y="9131"/>
                </a:lnTo>
                <a:lnTo>
                  <a:pt x="0" y="0"/>
                </a:lnTo>
                <a:lnTo>
                  <a:pt x="86766" y="0"/>
                </a:lnTo>
                <a:lnTo>
                  <a:pt x="86766" y="9131"/>
                </a:lnTo>
                <a:close/>
              </a:path>
            </a:pathLst>
          </a:custGeom>
          <a:solidFill>
            <a:srgbClr val="4D4D4F"/>
          </a:solidFill>
        </p:spPr>
        <p:txBody>
          <a:bodyPr wrap="square" lIns="0" tIns="0" rIns="0" bIns="0" rtlCol="0"/>
          <a:lstStyle/>
          <a:p>
            <a:endParaRPr/>
          </a:p>
        </p:txBody>
      </p:sp>
      <p:pic>
        <p:nvPicPr>
          <p:cNvPr id="148" name="object 148"/>
          <p:cNvPicPr/>
          <p:nvPr/>
        </p:nvPicPr>
        <p:blipFill>
          <a:blip r:embed="rId70" cstate="print"/>
          <a:stretch>
            <a:fillRect/>
          </a:stretch>
        </p:blipFill>
        <p:spPr>
          <a:xfrm>
            <a:off x="4820983" y="3246488"/>
            <a:ext cx="296862" cy="88303"/>
          </a:xfrm>
          <a:prstGeom prst="rect">
            <a:avLst/>
          </a:prstGeom>
        </p:spPr>
      </p:pic>
      <p:grpSp>
        <p:nvGrpSpPr>
          <p:cNvPr id="149" name="object 149"/>
          <p:cNvGrpSpPr/>
          <p:nvPr/>
        </p:nvGrpSpPr>
        <p:grpSpPr>
          <a:xfrm>
            <a:off x="5984036" y="3251047"/>
            <a:ext cx="654685" cy="82550"/>
            <a:chOff x="5984036" y="3251047"/>
            <a:chExt cx="654685" cy="82550"/>
          </a:xfrm>
        </p:grpSpPr>
        <p:pic>
          <p:nvPicPr>
            <p:cNvPr id="150" name="object 150"/>
            <p:cNvPicPr/>
            <p:nvPr/>
          </p:nvPicPr>
          <p:blipFill>
            <a:blip r:embed="rId71" cstate="print"/>
            <a:stretch>
              <a:fillRect/>
            </a:stretch>
          </p:blipFill>
          <p:spPr>
            <a:xfrm>
              <a:off x="5984036" y="3251047"/>
              <a:ext cx="363778" cy="82207"/>
            </a:xfrm>
            <a:prstGeom prst="rect">
              <a:avLst/>
            </a:prstGeom>
          </p:spPr>
        </p:pic>
        <p:pic>
          <p:nvPicPr>
            <p:cNvPr id="151" name="object 151"/>
            <p:cNvPicPr/>
            <p:nvPr/>
          </p:nvPicPr>
          <p:blipFill>
            <a:blip r:embed="rId72" cstate="print"/>
            <a:stretch>
              <a:fillRect/>
            </a:stretch>
          </p:blipFill>
          <p:spPr>
            <a:xfrm>
              <a:off x="6373710" y="3251047"/>
              <a:ext cx="264783" cy="82207"/>
            </a:xfrm>
            <a:prstGeom prst="rect">
              <a:avLst/>
            </a:prstGeom>
          </p:spPr>
        </p:pic>
      </p:grpSp>
      <p:pic>
        <p:nvPicPr>
          <p:cNvPr id="152" name="object 152"/>
          <p:cNvPicPr/>
          <p:nvPr/>
        </p:nvPicPr>
        <p:blipFill>
          <a:blip r:embed="rId73" cstate="print"/>
          <a:stretch>
            <a:fillRect/>
          </a:stretch>
        </p:blipFill>
        <p:spPr>
          <a:xfrm>
            <a:off x="955967" y="3421557"/>
            <a:ext cx="573887" cy="91325"/>
          </a:xfrm>
          <a:prstGeom prst="rect">
            <a:avLst/>
          </a:prstGeom>
        </p:spPr>
      </p:pic>
      <p:sp>
        <p:nvSpPr>
          <p:cNvPr id="153" name="object 153"/>
          <p:cNvSpPr/>
          <p:nvPr/>
        </p:nvSpPr>
        <p:spPr>
          <a:xfrm>
            <a:off x="1537487" y="3421379"/>
            <a:ext cx="90170" cy="86995"/>
          </a:xfrm>
          <a:custGeom>
            <a:avLst/>
            <a:gdLst/>
            <a:ahLst/>
            <a:cxnLst/>
            <a:rect l="l" t="t" r="r" b="b"/>
            <a:pathLst>
              <a:path w="90169" h="86995">
                <a:moveTo>
                  <a:pt x="89801" y="27559"/>
                </a:moveTo>
                <a:lnTo>
                  <a:pt x="48717" y="27559"/>
                </a:lnTo>
                <a:lnTo>
                  <a:pt x="48717" y="1270"/>
                </a:lnTo>
                <a:lnTo>
                  <a:pt x="47650" y="1270"/>
                </a:lnTo>
                <a:lnTo>
                  <a:pt x="47650" y="0"/>
                </a:lnTo>
                <a:lnTo>
                  <a:pt x="39598" y="0"/>
                </a:lnTo>
                <a:lnTo>
                  <a:pt x="39598" y="1270"/>
                </a:lnTo>
                <a:lnTo>
                  <a:pt x="39598" y="27559"/>
                </a:lnTo>
                <a:lnTo>
                  <a:pt x="0" y="27559"/>
                </a:lnTo>
                <a:lnTo>
                  <a:pt x="0" y="36690"/>
                </a:lnTo>
                <a:lnTo>
                  <a:pt x="39598" y="36690"/>
                </a:lnTo>
                <a:lnTo>
                  <a:pt x="39598" y="79311"/>
                </a:lnTo>
                <a:lnTo>
                  <a:pt x="4572" y="79311"/>
                </a:lnTo>
                <a:lnTo>
                  <a:pt x="4572" y="86944"/>
                </a:lnTo>
                <a:lnTo>
                  <a:pt x="83693" y="86944"/>
                </a:lnTo>
                <a:lnTo>
                  <a:pt x="83693" y="79311"/>
                </a:lnTo>
                <a:lnTo>
                  <a:pt x="48717" y="79311"/>
                </a:lnTo>
                <a:lnTo>
                  <a:pt x="48717" y="36690"/>
                </a:lnTo>
                <a:lnTo>
                  <a:pt x="89801" y="36690"/>
                </a:lnTo>
                <a:lnTo>
                  <a:pt x="89801" y="27559"/>
                </a:lnTo>
                <a:close/>
              </a:path>
            </a:pathLst>
          </a:custGeom>
          <a:solidFill>
            <a:srgbClr val="4D4D4F"/>
          </a:solidFill>
        </p:spPr>
        <p:txBody>
          <a:bodyPr wrap="square" lIns="0" tIns="0" rIns="0" bIns="0" rtlCol="0"/>
          <a:lstStyle/>
          <a:p>
            <a:endParaRPr/>
          </a:p>
        </p:txBody>
      </p:sp>
      <p:sp>
        <p:nvSpPr>
          <p:cNvPr id="154" name="object 154"/>
          <p:cNvSpPr/>
          <p:nvPr/>
        </p:nvSpPr>
        <p:spPr>
          <a:xfrm>
            <a:off x="1633385" y="3421557"/>
            <a:ext cx="91440" cy="90170"/>
          </a:xfrm>
          <a:custGeom>
            <a:avLst/>
            <a:gdLst/>
            <a:ahLst/>
            <a:cxnLst/>
            <a:rect l="l" t="t" r="r" b="b"/>
            <a:pathLst>
              <a:path w="91439" h="90170">
                <a:moveTo>
                  <a:pt x="88303" y="54775"/>
                </a:moveTo>
                <a:lnTo>
                  <a:pt x="1536" y="54775"/>
                </a:lnTo>
                <a:lnTo>
                  <a:pt x="1536" y="47180"/>
                </a:lnTo>
                <a:lnTo>
                  <a:pt x="88303" y="47180"/>
                </a:lnTo>
                <a:lnTo>
                  <a:pt x="88303" y="54775"/>
                </a:lnTo>
                <a:close/>
              </a:path>
              <a:path w="91439" h="90170">
                <a:moveTo>
                  <a:pt x="25895" y="79133"/>
                </a:moveTo>
                <a:lnTo>
                  <a:pt x="16725" y="79133"/>
                </a:lnTo>
                <a:lnTo>
                  <a:pt x="20271" y="73197"/>
                </a:lnTo>
                <a:lnTo>
                  <a:pt x="23418" y="67544"/>
                </a:lnTo>
                <a:lnTo>
                  <a:pt x="26391" y="61381"/>
                </a:lnTo>
                <a:lnTo>
                  <a:pt x="28930" y="54775"/>
                </a:lnTo>
                <a:lnTo>
                  <a:pt x="38049" y="54775"/>
                </a:lnTo>
                <a:lnTo>
                  <a:pt x="35517" y="60733"/>
                </a:lnTo>
                <a:lnTo>
                  <a:pt x="32553" y="66968"/>
                </a:lnTo>
                <a:lnTo>
                  <a:pt x="29174" y="73413"/>
                </a:lnTo>
                <a:lnTo>
                  <a:pt x="25895" y="79133"/>
                </a:lnTo>
                <a:close/>
              </a:path>
              <a:path w="91439" h="90170">
                <a:moveTo>
                  <a:pt x="3035" y="86766"/>
                </a:moveTo>
                <a:lnTo>
                  <a:pt x="3035" y="79133"/>
                </a:lnTo>
                <a:lnTo>
                  <a:pt x="25895" y="79133"/>
                </a:lnTo>
                <a:lnTo>
                  <a:pt x="70002" y="76098"/>
                </a:lnTo>
                <a:lnTo>
                  <a:pt x="65443" y="70002"/>
                </a:lnTo>
                <a:lnTo>
                  <a:pt x="63944" y="70002"/>
                </a:lnTo>
                <a:lnTo>
                  <a:pt x="59385" y="65430"/>
                </a:lnTo>
                <a:lnTo>
                  <a:pt x="57848" y="63944"/>
                </a:lnTo>
                <a:lnTo>
                  <a:pt x="57848" y="59334"/>
                </a:lnTo>
                <a:lnTo>
                  <a:pt x="59385" y="57848"/>
                </a:lnTo>
                <a:lnTo>
                  <a:pt x="63944" y="57848"/>
                </a:lnTo>
                <a:lnTo>
                  <a:pt x="76098" y="70002"/>
                </a:lnTo>
                <a:lnTo>
                  <a:pt x="80670" y="76098"/>
                </a:lnTo>
                <a:lnTo>
                  <a:pt x="82207" y="79133"/>
                </a:lnTo>
                <a:lnTo>
                  <a:pt x="85280" y="82207"/>
                </a:lnTo>
                <a:lnTo>
                  <a:pt x="74612" y="82207"/>
                </a:lnTo>
                <a:lnTo>
                  <a:pt x="64017" y="83306"/>
                </a:lnTo>
                <a:lnTo>
                  <a:pt x="56138" y="84275"/>
                </a:lnTo>
                <a:lnTo>
                  <a:pt x="49114" y="84966"/>
                </a:lnTo>
                <a:lnTo>
                  <a:pt x="41084" y="85229"/>
                </a:lnTo>
                <a:lnTo>
                  <a:pt x="31588" y="86118"/>
                </a:lnTo>
                <a:lnTo>
                  <a:pt x="20934" y="86574"/>
                </a:lnTo>
                <a:lnTo>
                  <a:pt x="11982" y="86742"/>
                </a:lnTo>
                <a:lnTo>
                  <a:pt x="3035" y="86766"/>
                </a:lnTo>
                <a:close/>
              </a:path>
              <a:path w="91439" h="90170">
                <a:moveTo>
                  <a:pt x="83743" y="89788"/>
                </a:moveTo>
                <a:lnTo>
                  <a:pt x="79184" y="89788"/>
                </a:lnTo>
                <a:lnTo>
                  <a:pt x="79184" y="88252"/>
                </a:lnTo>
                <a:lnTo>
                  <a:pt x="76098" y="83693"/>
                </a:lnTo>
                <a:lnTo>
                  <a:pt x="74612" y="82207"/>
                </a:lnTo>
                <a:lnTo>
                  <a:pt x="85280" y="82207"/>
                </a:lnTo>
                <a:lnTo>
                  <a:pt x="86766" y="83693"/>
                </a:lnTo>
                <a:lnTo>
                  <a:pt x="86766" y="88252"/>
                </a:lnTo>
                <a:lnTo>
                  <a:pt x="83743" y="89788"/>
                </a:lnTo>
                <a:close/>
              </a:path>
              <a:path w="91439" h="90170">
                <a:moveTo>
                  <a:pt x="71539" y="35026"/>
                </a:moveTo>
                <a:lnTo>
                  <a:pt x="19799" y="35026"/>
                </a:lnTo>
                <a:lnTo>
                  <a:pt x="19799" y="28917"/>
                </a:lnTo>
                <a:lnTo>
                  <a:pt x="3035" y="28917"/>
                </a:lnTo>
                <a:lnTo>
                  <a:pt x="9131" y="25844"/>
                </a:lnTo>
                <a:lnTo>
                  <a:pt x="13690" y="24358"/>
                </a:lnTo>
                <a:lnTo>
                  <a:pt x="18262" y="21285"/>
                </a:lnTo>
                <a:lnTo>
                  <a:pt x="41084" y="0"/>
                </a:lnTo>
                <a:lnTo>
                  <a:pt x="48717" y="0"/>
                </a:lnTo>
                <a:lnTo>
                  <a:pt x="50253" y="1485"/>
                </a:lnTo>
                <a:lnTo>
                  <a:pt x="56274" y="7594"/>
                </a:lnTo>
                <a:lnTo>
                  <a:pt x="45694" y="7594"/>
                </a:lnTo>
                <a:lnTo>
                  <a:pt x="42621" y="10668"/>
                </a:lnTo>
                <a:lnTo>
                  <a:pt x="36966" y="16706"/>
                </a:lnTo>
                <a:lnTo>
                  <a:pt x="31588" y="21315"/>
                </a:lnTo>
                <a:lnTo>
                  <a:pt x="26776" y="24778"/>
                </a:lnTo>
                <a:lnTo>
                  <a:pt x="22821" y="27381"/>
                </a:lnTo>
                <a:lnTo>
                  <a:pt x="83763" y="27381"/>
                </a:lnTo>
                <a:lnTo>
                  <a:pt x="86766" y="28917"/>
                </a:lnTo>
                <a:lnTo>
                  <a:pt x="89801" y="30416"/>
                </a:lnTo>
                <a:lnTo>
                  <a:pt x="71539" y="30416"/>
                </a:lnTo>
                <a:lnTo>
                  <a:pt x="71539" y="35026"/>
                </a:lnTo>
                <a:close/>
              </a:path>
              <a:path w="91439" h="90170">
                <a:moveTo>
                  <a:pt x="83763" y="27381"/>
                </a:moveTo>
                <a:lnTo>
                  <a:pt x="68516" y="27381"/>
                </a:lnTo>
                <a:lnTo>
                  <a:pt x="62840" y="23696"/>
                </a:lnTo>
                <a:lnTo>
                  <a:pt x="57464" y="19581"/>
                </a:lnTo>
                <a:lnTo>
                  <a:pt x="52664" y="15188"/>
                </a:lnTo>
                <a:lnTo>
                  <a:pt x="48717" y="10668"/>
                </a:lnTo>
                <a:lnTo>
                  <a:pt x="47269" y="9220"/>
                </a:lnTo>
                <a:lnTo>
                  <a:pt x="47180" y="7594"/>
                </a:lnTo>
                <a:lnTo>
                  <a:pt x="56274" y="7594"/>
                </a:lnTo>
                <a:lnTo>
                  <a:pt x="57877" y="9220"/>
                </a:lnTo>
                <a:lnTo>
                  <a:pt x="65278" y="15975"/>
                </a:lnTo>
                <a:lnTo>
                  <a:pt x="74669" y="22726"/>
                </a:lnTo>
                <a:lnTo>
                  <a:pt x="83763" y="27381"/>
                </a:lnTo>
                <a:close/>
              </a:path>
              <a:path w="91439" h="90170">
                <a:moveTo>
                  <a:pt x="4572" y="38049"/>
                </a:moveTo>
                <a:lnTo>
                  <a:pt x="1536" y="38049"/>
                </a:lnTo>
                <a:lnTo>
                  <a:pt x="0" y="35026"/>
                </a:lnTo>
                <a:lnTo>
                  <a:pt x="0" y="30416"/>
                </a:lnTo>
                <a:lnTo>
                  <a:pt x="1536" y="28917"/>
                </a:lnTo>
                <a:lnTo>
                  <a:pt x="19799" y="28917"/>
                </a:lnTo>
                <a:lnTo>
                  <a:pt x="18262" y="30416"/>
                </a:lnTo>
                <a:lnTo>
                  <a:pt x="13690" y="33489"/>
                </a:lnTo>
                <a:lnTo>
                  <a:pt x="7594" y="36512"/>
                </a:lnTo>
                <a:lnTo>
                  <a:pt x="6108" y="36512"/>
                </a:lnTo>
                <a:lnTo>
                  <a:pt x="4572" y="38049"/>
                </a:lnTo>
                <a:close/>
              </a:path>
              <a:path w="91439" h="90170">
                <a:moveTo>
                  <a:pt x="88303" y="38049"/>
                </a:moveTo>
                <a:lnTo>
                  <a:pt x="85229" y="38049"/>
                </a:lnTo>
                <a:lnTo>
                  <a:pt x="83743" y="36512"/>
                </a:lnTo>
                <a:lnTo>
                  <a:pt x="82207" y="36512"/>
                </a:lnTo>
                <a:lnTo>
                  <a:pt x="77647" y="33489"/>
                </a:lnTo>
                <a:lnTo>
                  <a:pt x="71539" y="30416"/>
                </a:lnTo>
                <a:lnTo>
                  <a:pt x="91338" y="30416"/>
                </a:lnTo>
                <a:lnTo>
                  <a:pt x="91338" y="35026"/>
                </a:lnTo>
                <a:lnTo>
                  <a:pt x="88303" y="38049"/>
                </a:lnTo>
                <a:close/>
              </a:path>
            </a:pathLst>
          </a:custGeom>
          <a:solidFill>
            <a:srgbClr val="4D4D4F"/>
          </a:solidFill>
        </p:spPr>
        <p:txBody>
          <a:bodyPr wrap="square" lIns="0" tIns="0" rIns="0" bIns="0" rtlCol="0"/>
          <a:lstStyle/>
          <a:p>
            <a:endParaRPr/>
          </a:p>
        </p:txBody>
      </p:sp>
      <p:pic>
        <p:nvPicPr>
          <p:cNvPr id="155" name="object 155"/>
          <p:cNvPicPr/>
          <p:nvPr/>
        </p:nvPicPr>
        <p:blipFill>
          <a:blip r:embed="rId74" cstate="print"/>
          <a:stretch>
            <a:fillRect/>
          </a:stretch>
        </p:blipFill>
        <p:spPr>
          <a:xfrm>
            <a:off x="2080920" y="3424580"/>
            <a:ext cx="363829" cy="82207"/>
          </a:xfrm>
          <a:prstGeom prst="rect">
            <a:avLst/>
          </a:prstGeom>
        </p:spPr>
      </p:pic>
      <p:sp>
        <p:nvSpPr>
          <p:cNvPr id="156" name="object 156"/>
          <p:cNvSpPr/>
          <p:nvPr/>
        </p:nvSpPr>
        <p:spPr>
          <a:xfrm>
            <a:off x="2472131" y="3424580"/>
            <a:ext cx="50800" cy="81280"/>
          </a:xfrm>
          <a:custGeom>
            <a:avLst/>
            <a:gdLst/>
            <a:ahLst/>
            <a:cxnLst/>
            <a:rect l="l" t="t" r="r" b="b"/>
            <a:pathLst>
              <a:path w="50800" h="81279">
                <a:moveTo>
                  <a:pt x="10668" y="25895"/>
                </a:moveTo>
                <a:lnTo>
                  <a:pt x="4571" y="25895"/>
                </a:lnTo>
                <a:lnTo>
                  <a:pt x="1536" y="24358"/>
                </a:lnTo>
                <a:lnTo>
                  <a:pt x="1536" y="21336"/>
                </a:lnTo>
                <a:lnTo>
                  <a:pt x="2560" y="15430"/>
                </a:lnTo>
                <a:lnTo>
                  <a:pt x="6296" y="8382"/>
                </a:lnTo>
                <a:lnTo>
                  <a:pt x="13741" y="2476"/>
                </a:lnTo>
                <a:lnTo>
                  <a:pt x="25895" y="0"/>
                </a:lnTo>
                <a:lnTo>
                  <a:pt x="34356" y="1617"/>
                </a:lnTo>
                <a:lnTo>
                  <a:pt x="41121" y="6091"/>
                </a:lnTo>
                <a:lnTo>
                  <a:pt x="43137" y="9131"/>
                </a:lnTo>
                <a:lnTo>
                  <a:pt x="13741" y="9131"/>
                </a:lnTo>
                <a:lnTo>
                  <a:pt x="12204" y="18262"/>
                </a:lnTo>
                <a:lnTo>
                  <a:pt x="10668" y="21336"/>
                </a:lnTo>
                <a:lnTo>
                  <a:pt x="10668" y="25895"/>
                </a:lnTo>
                <a:close/>
              </a:path>
              <a:path w="50800" h="81279">
                <a:moveTo>
                  <a:pt x="44580" y="73075"/>
                </a:moveTo>
                <a:lnTo>
                  <a:pt x="27431" y="73075"/>
                </a:lnTo>
                <a:lnTo>
                  <a:pt x="41135" y="71539"/>
                </a:lnTo>
                <a:lnTo>
                  <a:pt x="41135" y="45694"/>
                </a:lnTo>
                <a:lnTo>
                  <a:pt x="33489" y="42621"/>
                </a:lnTo>
                <a:lnTo>
                  <a:pt x="19799" y="42621"/>
                </a:lnTo>
                <a:lnTo>
                  <a:pt x="18313" y="39598"/>
                </a:lnTo>
                <a:lnTo>
                  <a:pt x="18313" y="36563"/>
                </a:lnTo>
                <a:lnTo>
                  <a:pt x="19799" y="35026"/>
                </a:lnTo>
                <a:lnTo>
                  <a:pt x="28930" y="35026"/>
                </a:lnTo>
                <a:lnTo>
                  <a:pt x="38049" y="33489"/>
                </a:lnTo>
                <a:lnTo>
                  <a:pt x="38049" y="12204"/>
                </a:lnTo>
                <a:lnTo>
                  <a:pt x="32003" y="9131"/>
                </a:lnTo>
                <a:lnTo>
                  <a:pt x="43137" y="9131"/>
                </a:lnTo>
                <a:lnTo>
                  <a:pt x="45606" y="12853"/>
                </a:lnTo>
                <a:lnTo>
                  <a:pt x="47231" y="21336"/>
                </a:lnTo>
                <a:lnTo>
                  <a:pt x="47231" y="33489"/>
                </a:lnTo>
                <a:lnTo>
                  <a:pt x="39585" y="36563"/>
                </a:lnTo>
                <a:lnTo>
                  <a:pt x="36563" y="38049"/>
                </a:lnTo>
                <a:lnTo>
                  <a:pt x="42671" y="41135"/>
                </a:lnTo>
                <a:lnTo>
                  <a:pt x="50253" y="45694"/>
                </a:lnTo>
                <a:lnTo>
                  <a:pt x="50253" y="57848"/>
                </a:lnTo>
                <a:lnTo>
                  <a:pt x="48373" y="67838"/>
                </a:lnTo>
                <a:lnTo>
                  <a:pt x="44580" y="73075"/>
                </a:lnTo>
                <a:close/>
              </a:path>
              <a:path w="50800" h="81279">
                <a:moveTo>
                  <a:pt x="25895" y="80670"/>
                </a:moveTo>
                <a:lnTo>
                  <a:pt x="11572" y="77769"/>
                </a:lnTo>
                <a:lnTo>
                  <a:pt x="3813" y="71161"/>
                </a:lnTo>
                <a:lnTo>
                  <a:pt x="620" y="63986"/>
                </a:lnTo>
                <a:lnTo>
                  <a:pt x="0" y="59385"/>
                </a:lnTo>
                <a:lnTo>
                  <a:pt x="0" y="56311"/>
                </a:lnTo>
                <a:lnTo>
                  <a:pt x="1536" y="54825"/>
                </a:lnTo>
                <a:lnTo>
                  <a:pt x="7645" y="54825"/>
                </a:lnTo>
                <a:lnTo>
                  <a:pt x="9131" y="57848"/>
                </a:lnTo>
                <a:lnTo>
                  <a:pt x="9131" y="60921"/>
                </a:lnTo>
                <a:lnTo>
                  <a:pt x="10668" y="68516"/>
                </a:lnTo>
                <a:lnTo>
                  <a:pt x="18313" y="73075"/>
                </a:lnTo>
                <a:lnTo>
                  <a:pt x="44580" y="73075"/>
                </a:lnTo>
                <a:lnTo>
                  <a:pt x="43208" y="74969"/>
                </a:lnTo>
                <a:lnTo>
                  <a:pt x="35477" y="79245"/>
                </a:lnTo>
                <a:lnTo>
                  <a:pt x="25895" y="80670"/>
                </a:lnTo>
                <a:close/>
              </a:path>
            </a:pathLst>
          </a:custGeom>
          <a:solidFill>
            <a:srgbClr val="4D4D4F"/>
          </a:solidFill>
        </p:spPr>
        <p:txBody>
          <a:bodyPr wrap="square" lIns="0" tIns="0" rIns="0" bIns="0" rtlCol="0"/>
          <a:lstStyle/>
          <a:p>
            <a:endParaRPr/>
          </a:p>
        </p:txBody>
      </p:sp>
      <p:pic>
        <p:nvPicPr>
          <p:cNvPr id="157" name="object 157"/>
          <p:cNvPicPr/>
          <p:nvPr/>
        </p:nvPicPr>
        <p:blipFill>
          <a:blip r:embed="rId75" cstate="print"/>
          <a:stretch>
            <a:fillRect/>
          </a:stretch>
        </p:blipFill>
        <p:spPr>
          <a:xfrm>
            <a:off x="2718739" y="3421557"/>
            <a:ext cx="1423339" cy="91325"/>
          </a:xfrm>
          <a:prstGeom prst="rect">
            <a:avLst/>
          </a:prstGeom>
        </p:spPr>
      </p:pic>
      <p:pic>
        <p:nvPicPr>
          <p:cNvPr id="158" name="object 158"/>
          <p:cNvPicPr/>
          <p:nvPr/>
        </p:nvPicPr>
        <p:blipFill>
          <a:blip r:embed="rId76" cstate="print"/>
          <a:stretch>
            <a:fillRect/>
          </a:stretch>
        </p:blipFill>
        <p:spPr>
          <a:xfrm>
            <a:off x="4245571" y="3421557"/>
            <a:ext cx="794638" cy="91325"/>
          </a:xfrm>
          <a:prstGeom prst="rect">
            <a:avLst/>
          </a:prstGeom>
        </p:spPr>
      </p:pic>
      <p:sp>
        <p:nvSpPr>
          <p:cNvPr id="159" name="object 159"/>
          <p:cNvSpPr/>
          <p:nvPr/>
        </p:nvSpPr>
        <p:spPr>
          <a:xfrm>
            <a:off x="5984037" y="3424579"/>
            <a:ext cx="654685" cy="81280"/>
          </a:xfrm>
          <a:custGeom>
            <a:avLst/>
            <a:gdLst/>
            <a:ahLst/>
            <a:cxnLst/>
            <a:rect l="l" t="t" r="r" b="b"/>
            <a:pathLst>
              <a:path w="654684" h="81279">
                <a:moveTo>
                  <a:pt x="50203" y="41135"/>
                </a:moveTo>
                <a:lnTo>
                  <a:pt x="49606" y="28917"/>
                </a:lnTo>
                <a:lnTo>
                  <a:pt x="46570" y="15417"/>
                </a:lnTo>
                <a:lnTo>
                  <a:pt x="42367" y="9131"/>
                </a:lnTo>
                <a:lnTo>
                  <a:pt x="41071" y="7200"/>
                </a:lnTo>
                <a:lnTo>
                  <a:pt x="41071" y="41135"/>
                </a:lnTo>
                <a:lnTo>
                  <a:pt x="40830" y="51257"/>
                </a:lnTo>
                <a:lnTo>
                  <a:pt x="39166" y="61671"/>
                </a:lnTo>
                <a:lnTo>
                  <a:pt x="34645" y="69799"/>
                </a:lnTo>
                <a:lnTo>
                  <a:pt x="25844" y="73075"/>
                </a:lnTo>
                <a:lnTo>
                  <a:pt x="16802" y="69799"/>
                </a:lnTo>
                <a:lnTo>
                  <a:pt x="11760" y="61671"/>
                </a:lnTo>
                <a:lnTo>
                  <a:pt x="9588" y="51257"/>
                </a:lnTo>
                <a:lnTo>
                  <a:pt x="9118" y="41135"/>
                </a:lnTo>
                <a:lnTo>
                  <a:pt x="9588" y="30340"/>
                </a:lnTo>
                <a:lnTo>
                  <a:pt x="11760" y="19989"/>
                </a:lnTo>
                <a:lnTo>
                  <a:pt x="16802" y="12204"/>
                </a:lnTo>
                <a:lnTo>
                  <a:pt x="25844" y="9131"/>
                </a:lnTo>
                <a:lnTo>
                  <a:pt x="34645" y="12204"/>
                </a:lnTo>
                <a:lnTo>
                  <a:pt x="39166" y="19989"/>
                </a:lnTo>
                <a:lnTo>
                  <a:pt x="40830" y="30340"/>
                </a:lnTo>
                <a:lnTo>
                  <a:pt x="41071" y="41135"/>
                </a:lnTo>
                <a:lnTo>
                  <a:pt x="41071" y="7200"/>
                </a:lnTo>
                <a:lnTo>
                  <a:pt x="39268" y="4495"/>
                </a:lnTo>
                <a:lnTo>
                  <a:pt x="25844" y="0"/>
                </a:lnTo>
                <a:lnTo>
                  <a:pt x="11518" y="4495"/>
                </a:lnTo>
                <a:lnTo>
                  <a:pt x="3784" y="15417"/>
                </a:lnTo>
                <a:lnTo>
                  <a:pt x="609" y="28917"/>
                </a:lnTo>
                <a:lnTo>
                  <a:pt x="0" y="41135"/>
                </a:lnTo>
                <a:lnTo>
                  <a:pt x="609" y="52451"/>
                </a:lnTo>
                <a:lnTo>
                  <a:pt x="3784" y="65468"/>
                </a:lnTo>
                <a:lnTo>
                  <a:pt x="11518" y="76212"/>
                </a:lnTo>
                <a:lnTo>
                  <a:pt x="25844" y="80670"/>
                </a:lnTo>
                <a:lnTo>
                  <a:pt x="39916" y="76212"/>
                </a:lnTo>
                <a:lnTo>
                  <a:pt x="42024" y="73075"/>
                </a:lnTo>
                <a:lnTo>
                  <a:pt x="47155" y="65468"/>
                </a:lnTo>
                <a:lnTo>
                  <a:pt x="49822" y="52451"/>
                </a:lnTo>
                <a:lnTo>
                  <a:pt x="50203" y="41135"/>
                </a:lnTo>
                <a:close/>
              </a:path>
              <a:path w="654684" h="81279">
                <a:moveTo>
                  <a:pt x="111125" y="56311"/>
                </a:moveTo>
                <a:lnTo>
                  <a:pt x="109575" y="53289"/>
                </a:lnTo>
                <a:lnTo>
                  <a:pt x="100457" y="53289"/>
                </a:lnTo>
                <a:lnTo>
                  <a:pt x="100457" y="12204"/>
                </a:lnTo>
                <a:lnTo>
                  <a:pt x="100457" y="4572"/>
                </a:lnTo>
                <a:lnTo>
                  <a:pt x="98920" y="0"/>
                </a:lnTo>
                <a:lnTo>
                  <a:pt x="91325" y="0"/>
                </a:lnTo>
                <a:lnTo>
                  <a:pt x="91325" y="12204"/>
                </a:lnTo>
                <a:lnTo>
                  <a:pt x="91325" y="53289"/>
                </a:lnTo>
                <a:lnTo>
                  <a:pt x="66967" y="53289"/>
                </a:lnTo>
                <a:lnTo>
                  <a:pt x="66967" y="50253"/>
                </a:lnTo>
                <a:lnTo>
                  <a:pt x="88252" y="13690"/>
                </a:lnTo>
                <a:lnTo>
                  <a:pt x="88252" y="12204"/>
                </a:lnTo>
                <a:lnTo>
                  <a:pt x="91325" y="12204"/>
                </a:lnTo>
                <a:lnTo>
                  <a:pt x="91325" y="0"/>
                </a:lnTo>
                <a:lnTo>
                  <a:pt x="88252" y="0"/>
                </a:lnTo>
                <a:lnTo>
                  <a:pt x="85229" y="6108"/>
                </a:lnTo>
                <a:lnTo>
                  <a:pt x="60871" y="47180"/>
                </a:lnTo>
                <a:lnTo>
                  <a:pt x="59321" y="50253"/>
                </a:lnTo>
                <a:lnTo>
                  <a:pt x="59321" y="57848"/>
                </a:lnTo>
                <a:lnTo>
                  <a:pt x="60871" y="60921"/>
                </a:lnTo>
                <a:lnTo>
                  <a:pt x="91325" y="60921"/>
                </a:lnTo>
                <a:lnTo>
                  <a:pt x="91325" y="79184"/>
                </a:lnTo>
                <a:lnTo>
                  <a:pt x="92811" y="80670"/>
                </a:lnTo>
                <a:lnTo>
                  <a:pt x="100457" y="80670"/>
                </a:lnTo>
                <a:lnTo>
                  <a:pt x="100457" y="60921"/>
                </a:lnTo>
                <a:lnTo>
                  <a:pt x="111125" y="60921"/>
                </a:lnTo>
                <a:lnTo>
                  <a:pt x="111125" y="56311"/>
                </a:lnTo>
                <a:close/>
              </a:path>
              <a:path w="654684" h="81279">
                <a:moveTo>
                  <a:pt x="168960" y="45694"/>
                </a:moveTo>
                <a:lnTo>
                  <a:pt x="161328" y="41135"/>
                </a:lnTo>
                <a:lnTo>
                  <a:pt x="155219" y="38049"/>
                </a:lnTo>
                <a:lnTo>
                  <a:pt x="158292" y="36563"/>
                </a:lnTo>
                <a:lnTo>
                  <a:pt x="165887" y="33489"/>
                </a:lnTo>
                <a:lnTo>
                  <a:pt x="165887" y="21336"/>
                </a:lnTo>
                <a:lnTo>
                  <a:pt x="144602" y="0"/>
                </a:lnTo>
                <a:lnTo>
                  <a:pt x="133070" y="2476"/>
                </a:lnTo>
                <a:lnTo>
                  <a:pt x="125552" y="8382"/>
                </a:lnTo>
                <a:lnTo>
                  <a:pt x="121475" y="15430"/>
                </a:lnTo>
                <a:lnTo>
                  <a:pt x="120243" y="21336"/>
                </a:lnTo>
                <a:lnTo>
                  <a:pt x="120243" y="24358"/>
                </a:lnTo>
                <a:lnTo>
                  <a:pt x="123278" y="25895"/>
                </a:lnTo>
                <a:lnTo>
                  <a:pt x="129374" y="25895"/>
                </a:lnTo>
                <a:lnTo>
                  <a:pt x="129374" y="21336"/>
                </a:lnTo>
                <a:lnTo>
                  <a:pt x="130860" y="18262"/>
                </a:lnTo>
                <a:lnTo>
                  <a:pt x="132397" y="9131"/>
                </a:lnTo>
                <a:lnTo>
                  <a:pt x="150660" y="9131"/>
                </a:lnTo>
                <a:lnTo>
                  <a:pt x="156756" y="12204"/>
                </a:lnTo>
                <a:lnTo>
                  <a:pt x="156756" y="33489"/>
                </a:lnTo>
                <a:lnTo>
                  <a:pt x="147637" y="35026"/>
                </a:lnTo>
                <a:lnTo>
                  <a:pt x="138506" y="35026"/>
                </a:lnTo>
                <a:lnTo>
                  <a:pt x="136969" y="36563"/>
                </a:lnTo>
                <a:lnTo>
                  <a:pt x="136969" y="39598"/>
                </a:lnTo>
                <a:lnTo>
                  <a:pt x="138506" y="42621"/>
                </a:lnTo>
                <a:lnTo>
                  <a:pt x="152196" y="42621"/>
                </a:lnTo>
                <a:lnTo>
                  <a:pt x="159791" y="45694"/>
                </a:lnTo>
                <a:lnTo>
                  <a:pt x="159791" y="71539"/>
                </a:lnTo>
                <a:lnTo>
                  <a:pt x="146100" y="73075"/>
                </a:lnTo>
                <a:lnTo>
                  <a:pt x="136969" y="73075"/>
                </a:lnTo>
                <a:lnTo>
                  <a:pt x="129374" y="68516"/>
                </a:lnTo>
                <a:lnTo>
                  <a:pt x="127838" y="60921"/>
                </a:lnTo>
                <a:lnTo>
                  <a:pt x="127838" y="57848"/>
                </a:lnTo>
                <a:lnTo>
                  <a:pt x="126301" y="54825"/>
                </a:lnTo>
                <a:lnTo>
                  <a:pt x="120243" y="54825"/>
                </a:lnTo>
                <a:lnTo>
                  <a:pt x="118706" y="56311"/>
                </a:lnTo>
                <a:lnTo>
                  <a:pt x="118706" y="59385"/>
                </a:lnTo>
                <a:lnTo>
                  <a:pt x="119316" y="63995"/>
                </a:lnTo>
                <a:lnTo>
                  <a:pt x="122516" y="71170"/>
                </a:lnTo>
                <a:lnTo>
                  <a:pt x="130276" y="77774"/>
                </a:lnTo>
                <a:lnTo>
                  <a:pt x="144602" y="80670"/>
                </a:lnTo>
                <a:lnTo>
                  <a:pt x="154178" y="79248"/>
                </a:lnTo>
                <a:lnTo>
                  <a:pt x="161912" y="74980"/>
                </a:lnTo>
                <a:lnTo>
                  <a:pt x="163283" y="73075"/>
                </a:lnTo>
                <a:lnTo>
                  <a:pt x="167068" y="67843"/>
                </a:lnTo>
                <a:lnTo>
                  <a:pt x="168960" y="57848"/>
                </a:lnTo>
                <a:lnTo>
                  <a:pt x="168960" y="45694"/>
                </a:lnTo>
                <a:close/>
              </a:path>
              <a:path w="654684" h="81279">
                <a:moveTo>
                  <a:pt x="205473" y="47180"/>
                </a:moveTo>
                <a:lnTo>
                  <a:pt x="178092" y="47180"/>
                </a:lnTo>
                <a:lnTo>
                  <a:pt x="176555" y="48717"/>
                </a:lnTo>
                <a:lnTo>
                  <a:pt x="176555" y="51752"/>
                </a:lnTo>
                <a:lnTo>
                  <a:pt x="178092" y="54825"/>
                </a:lnTo>
                <a:lnTo>
                  <a:pt x="205473" y="54825"/>
                </a:lnTo>
                <a:lnTo>
                  <a:pt x="205473" y="47180"/>
                </a:lnTo>
                <a:close/>
              </a:path>
              <a:path w="654684" h="81279">
                <a:moveTo>
                  <a:pt x="263321" y="24358"/>
                </a:moveTo>
                <a:lnTo>
                  <a:pt x="238963" y="0"/>
                </a:lnTo>
                <a:lnTo>
                  <a:pt x="227444" y="2527"/>
                </a:lnTo>
                <a:lnTo>
                  <a:pt x="219925" y="8763"/>
                </a:lnTo>
                <a:lnTo>
                  <a:pt x="215836" y="16713"/>
                </a:lnTo>
                <a:lnTo>
                  <a:pt x="214604" y="24358"/>
                </a:lnTo>
                <a:lnTo>
                  <a:pt x="214604" y="28930"/>
                </a:lnTo>
                <a:lnTo>
                  <a:pt x="223735" y="28930"/>
                </a:lnTo>
                <a:lnTo>
                  <a:pt x="223735" y="24358"/>
                </a:lnTo>
                <a:lnTo>
                  <a:pt x="225272" y="13690"/>
                </a:lnTo>
                <a:lnTo>
                  <a:pt x="231368" y="9131"/>
                </a:lnTo>
                <a:lnTo>
                  <a:pt x="248094" y="9131"/>
                </a:lnTo>
                <a:lnTo>
                  <a:pt x="254190" y="13690"/>
                </a:lnTo>
                <a:lnTo>
                  <a:pt x="254190" y="22821"/>
                </a:lnTo>
                <a:lnTo>
                  <a:pt x="227838" y="51473"/>
                </a:lnTo>
                <a:lnTo>
                  <a:pt x="221246" y="56921"/>
                </a:lnTo>
                <a:lnTo>
                  <a:pt x="215506" y="64363"/>
                </a:lnTo>
                <a:lnTo>
                  <a:pt x="213067" y="73075"/>
                </a:lnTo>
                <a:lnTo>
                  <a:pt x="213067" y="74612"/>
                </a:lnTo>
                <a:lnTo>
                  <a:pt x="214604" y="79184"/>
                </a:lnTo>
                <a:lnTo>
                  <a:pt x="263321" y="79184"/>
                </a:lnTo>
                <a:lnTo>
                  <a:pt x="263321" y="71539"/>
                </a:lnTo>
                <a:lnTo>
                  <a:pt x="223735" y="71539"/>
                </a:lnTo>
                <a:lnTo>
                  <a:pt x="223735" y="63957"/>
                </a:lnTo>
                <a:lnTo>
                  <a:pt x="237426" y="54825"/>
                </a:lnTo>
                <a:lnTo>
                  <a:pt x="240499" y="53289"/>
                </a:lnTo>
                <a:lnTo>
                  <a:pt x="251117" y="45567"/>
                </a:lnTo>
                <a:lnTo>
                  <a:pt x="258178" y="39408"/>
                </a:lnTo>
                <a:lnTo>
                  <a:pt x="262102" y="32956"/>
                </a:lnTo>
                <a:lnTo>
                  <a:pt x="263321" y="24358"/>
                </a:lnTo>
                <a:close/>
              </a:path>
              <a:path w="654684" h="81279">
                <a:moveTo>
                  <a:pt x="322707" y="24358"/>
                </a:moveTo>
                <a:lnTo>
                  <a:pt x="298348" y="0"/>
                </a:lnTo>
                <a:lnTo>
                  <a:pt x="286829" y="2527"/>
                </a:lnTo>
                <a:lnTo>
                  <a:pt x="279311" y="8763"/>
                </a:lnTo>
                <a:lnTo>
                  <a:pt x="275221" y="16713"/>
                </a:lnTo>
                <a:lnTo>
                  <a:pt x="273989" y="24358"/>
                </a:lnTo>
                <a:lnTo>
                  <a:pt x="273989" y="28930"/>
                </a:lnTo>
                <a:lnTo>
                  <a:pt x="283121" y="28930"/>
                </a:lnTo>
                <a:lnTo>
                  <a:pt x="283121" y="24358"/>
                </a:lnTo>
                <a:lnTo>
                  <a:pt x="284657" y="13690"/>
                </a:lnTo>
                <a:lnTo>
                  <a:pt x="289217" y="9131"/>
                </a:lnTo>
                <a:lnTo>
                  <a:pt x="307479" y="9131"/>
                </a:lnTo>
                <a:lnTo>
                  <a:pt x="313575" y="13690"/>
                </a:lnTo>
                <a:lnTo>
                  <a:pt x="313575" y="22821"/>
                </a:lnTo>
                <a:lnTo>
                  <a:pt x="287223" y="51473"/>
                </a:lnTo>
                <a:lnTo>
                  <a:pt x="280631" y="56921"/>
                </a:lnTo>
                <a:lnTo>
                  <a:pt x="274891" y="64363"/>
                </a:lnTo>
                <a:lnTo>
                  <a:pt x="272453" y="73075"/>
                </a:lnTo>
                <a:lnTo>
                  <a:pt x="272453" y="74612"/>
                </a:lnTo>
                <a:lnTo>
                  <a:pt x="273989" y="79184"/>
                </a:lnTo>
                <a:lnTo>
                  <a:pt x="322707" y="79184"/>
                </a:lnTo>
                <a:lnTo>
                  <a:pt x="322707" y="74612"/>
                </a:lnTo>
                <a:lnTo>
                  <a:pt x="321170" y="71539"/>
                </a:lnTo>
                <a:lnTo>
                  <a:pt x="283121" y="71539"/>
                </a:lnTo>
                <a:lnTo>
                  <a:pt x="283121" y="63957"/>
                </a:lnTo>
                <a:lnTo>
                  <a:pt x="295275" y="54825"/>
                </a:lnTo>
                <a:lnTo>
                  <a:pt x="299834" y="53289"/>
                </a:lnTo>
                <a:lnTo>
                  <a:pt x="310476" y="45567"/>
                </a:lnTo>
                <a:lnTo>
                  <a:pt x="317550" y="39408"/>
                </a:lnTo>
                <a:lnTo>
                  <a:pt x="321487" y="32956"/>
                </a:lnTo>
                <a:lnTo>
                  <a:pt x="322707" y="24358"/>
                </a:lnTo>
                <a:close/>
              </a:path>
              <a:path w="654684" h="81279">
                <a:moveTo>
                  <a:pt x="382041" y="3035"/>
                </a:moveTo>
                <a:lnTo>
                  <a:pt x="331825" y="3035"/>
                </a:lnTo>
                <a:lnTo>
                  <a:pt x="331825" y="10668"/>
                </a:lnTo>
                <a:lnTo>
                  <a:pt x="369887" y="10668"/>
                </a:lnTo>
                <a:lnTo>
                  <a:pt x="369887" y="13690"/>
                </a:lnTo>
                <a:lnTo>
                  <a:pt x="349707" y="47967"/>
                </a:lnTo>
                <a:lnTo>
                  <a:pt x="342493" y="76111"/>
                </a:lnTo>
                <a:lnTo>
                  <a:pt x="342493" y="80670"/>
                </a:lnTo>
                <a:lnTo>
                  <a:pt x="351624" y="80670"/>
                </a:lnTo>
                <a:lnTo>
                  <a:pt x="351624" y="74612"/>
                </a:lnTo>
                <a:lnTo>
                  <a:pt x="354126" y="62357"/>
                </a:lnTo>
                <a:lnTo>
                  <a:pt x="359219" y="46253"/>
                </a:lnTo>
                <a:lnTo>
                  <a:pt x="366598" y="29883"/>
                </a:lnTo>
                <a:lnTo>
                  <a:pt x="375983" y="16776"/>
                </a:lnTo>
                <a:lnTo>
                  <a:pt x="382041" y="10668"/>
                </a:lnTo>
                <a:lnTo>
                  <a:pt x="382041" y="3035"/>
                </a:lnTo>
                <a:close/>
              </a:path>
              <a:path w="654684" h="81279">
                <a:moveTo>
                  <a:pt x="418604" y="47180"/>
                </a:moveTo>
                <a:lnTo>
                  <a:pt x="391210" y="47180"/>
                </a:lnTo>
                <a:lnTo>
                  <a:pt x="389674" y="48717"/>
                </a:lnTo>
                <a:lnTo>
                  <a:pt x="389674" y="51752"/>
                </a:lnTo>
                <a:lnTo>
                  <a:pt x="391210" y="54825"/>
                </a:lnTo>
                <a:lnTo>
                  <a:pt x="418604" y="54825"/>
                </a:lnTo>
                <a:lnTo>
                  <a:pt x="418604" y="47180"/>
                </a:lnTo>
                <a:close/>
              </a:path>
              <a:path w="654684" h="81279">
                <a:moveTo>
                  <a:pt x="476440" y="47180"/>
                </a:moveTo>
                <a:lnTo>
                  <a:pt x="472998" y="42621"/>
                </a:lnTo>
                <a:lnTo>
                  <a:pt x="471881" y="41135"/>
                </a:lnTo>
                <a:lnTo>
                  <a:pt x="467309" y="38404"/>
                </a:lnTo>
                <a:lnTo>
                  <a:pt x="467309" y="45694"/>
                </a:lnTo>
                <a:lnTo>
                  <a:pt x="467309" y="71539"/>
                </a:lnTo>
                <a:lnTo>
                  <a:pt x="455117" y="73075"/>
                </a:lnTo>
                <a:lnTo>
                  <a:pt x="447522" y="73075"/>
                </a:lnTo>
                <a:lnTo>
                  <a:pt x="435317" y="71539"/>
                </a:lnTo>
                <a:lnTo>
                  <a:pt x="435317" y="45694"/>
                </a:lnTo>
                <a:lnTo>
                  <a:pt x="444500" y="42621"/>
                </a:lnTo>
                <a:lnTo>
                  <a:pt x="458190" y="42621"/>
                </a:lnTo>
                <a:lnTo>
                  <a:pt x="467309" y="45694"/>
                </a:lnTo>
                <a:lnTo>
                  <a:pt x="467309" y="38404"/>
                </a:lnTo>
                <a:lnTo>
                  <a:pt x="464235" y="36563"/>
                </a:lnTo>
                <a:lnTo>
                  <a:pt x="467283" y="35026"/>
                </a:lnTo>
                <a:lnTo>
                  <a:pt x="470344" y="33489"/>
                </a:lnTo>
                <a:lnTo>
                  <a:pt x="474903" y="28930"/>
                </a:lnTo>
                <a:lnTo>
                  <a:pt x="474903" y="21336"/>
                </a:lnTo>
                <a:lnTo>
                  <a:pt x="473036" y="12230"/>
                </a:lnTo>
                <a:lnTo>
                  <a:pt x="470725" y="9131"/>
                </a:lnTo>
                <a:lnTo>
                  <a:pt x="468045" y="5537"/>
                </a:lnTo>
                <a:lnTo>
                  <a:pt x="465772" y="4254"/>
                </a:lnTo>
                <a:lnTo>
                  <a:pt x="465772" y="12204"/>
                </a:lnTo>
                <a:lnTo>
                  <a:pt x="465772" y="28930"/>
                </a:lnTo>
                <a:lnTo>
                  <a:pt x="459676" y="35026"/>
                </a:lnTo>
                <a:lnTo>
                  <a:pt x="442950" y="35026"/>
                </a:lnTo>
                <a:lnTo>
                  <a:pt x="438391" y="28930"/>
                </a:lnTo>
                <a:lnTo>
                  <a:pt x="438391" y="12204"/>
                </a:lnTo>
                <a:lnTo>
                  <a:pt x="444500" y="9131"/>
                </a:lnTo>
                <a:lnTo>
                  <a:pt x="459676" y="9131"/>
                </a:lnTo>
                <a:lnTo>
                  <a:pt x="465772" y="12204"/>
                </a:lnTo>
                <a:lnTo>
                  <a:pt x="465772" y="4254"/>
                </a:lnTo>
                <a:lnTo>
                  <a:pt x="460768" y="1409"/>
                </a:lnTo>
                <a:lnTo>
                  <a:pt x="452081" y="0"/>
                </a:lnTo>
                <a:lnTo>
                  <a:pt x="443357" y="1409"/>
                </a:lnTo>
                <a:lnTo>
                  <a:pt x="436092" y="5537"/>
                </a:lnTo>
                <a:lnTo>
                  <a:pt x="431114" y="12204"/>
                </a:lnTo>
                <a:lnTo>
                  <a:pt x="429260" y="21336"/>
                </a:lnTo>
                <a:lnTo>
                  <a:pt x="429260" y="28930"/>
                </a:lnTo>
                <a:lnTo>
                  <a:pt x="432295" y="33489"/>
                </a:lnTo>
                <a:lnTo>
                  <a:pt x="439877" y="36563"/>
                </a:lnTo>
                <a:lnTo>
                  <a:pt x="433832" y="39598"/>
                </a:lnTo>
                <a:lnTo>
                  <a:pt x="426186" y="44157"/>
                </a:lnTo>
                <a:lnTo>
                  <a:pt x="426186" y="57848"/>
                </a:lnTo>
                <a:lnTo>
                  <a:pt x="428078" y="67195"/>
                </a:lnTo>
                <a:lnTo>
                  <a:pt x="433412" y="74396"/>
                </a:lnTo>
                <a:lnTo>
                  <a:pt x="441604" y="79032"/>
                </a:lnTo>
                <a:lnTo>
                  <a:pt x="452081" y="80670"/>
                </a:lnTo>
                <a:lnTo>
                  <a:pt x="462305" y="79032"/>
                </a:lnTo>
                <a:lnTo>
                  <a:pt x="469963" y="74396"/>
                </a:lnTo>
                <a:lnTo>
                  <a:pt x="470839" y="73075"/>
                </a:lnTo>
                <a:lnTo>
                  <a:pt x="474764" y="67195"/>
                </a:lnTo>
                <a:lnTo>
                  <a:pt x="476440" y="57848"/>
                </a:lnTo>
                <a:lnTo>
                  <a:pt x="476440" y="47180"/>
                </a:lnTo>
                <a:close/>
              </a:path>
              <a:path w="654684" h="81279">
                <a:moveTo>
                  <a:pt x="535825" y="41135"/>
                </a:moveTo>
                <a:lnTo>
                  <a:pt x="535228" y="28917"/>
                </a:lnTo>
                <a:lnTo>
                  <a:pt x="532193" y="15417"/>
                </a:lnTo>
                <a:lnTo>
                  <a:pt x="527989" y="9131"/>
                </a:lnTo>
                <a:lnTo>
                  <a:pt x="526681" y="7175"/>
                </a:lnTo>
                <a:lnTo>
                  <a:pt x="526681" y="41135"/>
                </a:lnTo>
                <a:lnTo>
                  <a:pt x="526453" y="51257"/>
                </a:lnTo>
                <a:lnTo>
                  <a:pt x="524789" y="61671"/>
                </a:lnTo>
                <a:lnTo>
                  <a:pt x="520268" y="69799"/>
                </a:lnTo>
                <a:lnTo>
                  <a:pt x="511467" y="73075"/>
                </a:lnTo>
                <a:lnTo>
                  <a:pt x="501764" y="69799"/>
                </a:lnTo>
                <a:lnTo>
                  <a:pt x="496798" y="61671"/>
                </a:lnTo>
                <a:lnTo>
                  <a:pt x="494957" y="51257"/>
                </a:lnTo>
                <a:lnTo>
                  <a:pt x="494703" y="41135"/>
                </a:lnTo>
                <a:lnTo>
                  <a:pt x="495173" y="30340"/>
                </a:lnTo>
                <a:lnTo>
                  <a:pt x="497370" y="19989"/>
                </a:lnTo>
                <a:lnTo>
                  <a:pt x="502412" y="12204"/>
                </a:lnTo>
                <a:lnTo>
                  <a:pt x="511467" y="9131"/>
                </a:lnTo>
                <a:lnTo>
                  <a:pt x="520268" y="12204"/>
                </a:lnTo>
                <a:lnTo>
                  <a:pt x="524789" y="19989"/>
                </a:lnTo>
                <a:lnTo>
                  <a:pt x="526453" y="30340"/>
                </a:lnTo>
                <a:lnTo>
                  <a:pt x="526681" y="41135"/>
                </a:lnTo>
                <a:lnTo>
                  <a:pt x="526681" y="7175"/>
                </a:lnTo>
                <a:lnTo>
                  <a:pt x="524891" y="4495"/>
                </a:lnTo>
                <a:lnTo>
                  <a:pt x="511467" y="0"/>
                </a:lnTo>
                <a:lnTo>
                  <a:pt x="497141" y="4495"/>
                </a:lnTo>
                <a:lnTo>
                  <a:pt x="489381" y="15417"/>
                </a:lnTo>
                <a:lnTo>
                  <a:pt x="486181" y="28917"/>
                </a:lnTo>
                <a:lnTo>
                  <a:pt x="485571" y="41135"/>
                </a:lnTo>
                <a:lnTo>
                  <a:pt x="486181" y="52451"/>
                </a:lnTo>
                <a:lnTo>
                  <a:pt x="489381" y="65468"/>
                </a:lnTo>
                <a:lnTo>
                  <a:pt x="497141" y="76212"/>
                </a:lnTo>
                <a:lnTo>
                  <a:pt x="511467" y="80670"/>
                </a:lnTo>
                <a:lnTo>
                  <a:pt x="524891" y="76212"/>
                </a:lnTo>
                <a:lnTo>
                  <a:pt x="527024" y="73075"/>
                </a:lnTo>
                <a:lnTo>
                  <a:pt x="532193" y="65468"/>
                </a:lnTo>
                <a:lnTo>
                  <a:pt x="535228" y="52451"/>
                </a:lnTo>
                <a:lnTo>
                  <a:pt x="535825" y="41135"/>
                </a:lnTo>
                <a:close/>
              </a:path>
              <a:path w="654684" h="81279">
                <a:moveTo>
                  <a:pt x="595160" y="41135"/>
                </a:moveTo>
                <a:lnTo>
                  <a:pt x="594537" y="28917"/>
                </a:lnTo>
                <a:lnTo>
                  <a:pt x="591362" y="15417"/>
                </a:lnTo>
                <a:lnTo>
                  <a:pt x="586905" y="9131"/>
                </a:lnTo>
                <a:lnTo>
                  <a:pt x="586028" y="7899"/>
                </a:lnTo>
                <a:lnTo>
                  <a:pt x="586028" y="41135"/>
                </a:lnTo>
                <a:lnTo>
                  <a:pt x="585762" y="51257"/>
                </a:lnTo>
                <a:lnTo>
                  <a:pt x="583933" y="61671"/>
                </a:lnTo>
                <a:lnTo>
                  <a:pt x="578967" y="69799"/>
                </a:lnTo>
                <a:lnTo>
                  <a:pt x="569302" y="73075"/>
                </a:lnTo>
                <a:lnTo>
                  <a:pt x="560501" y="69799"/>
                </a:lnTo>
                <a:lnTo>
                  <a:pt x="555980" y="61671"/>
                </a:lnTo>
                <a:lnTo>
                  <a:pt x="554304" y="51257"/>
                </a:lnTo>
                <a:lnTo>
                  <a:pt x="554075" y="41135"/>
                </a:lnTo>
                <a:lnTo>
                  <a:pt x="554304" y="30340"/>
                </a:lnTo>
                <a:lnTo>
                  <a:pt x="555980" y="19989"/>
                </a:lnTo>
                <a:lnTo>
                  <a:pt x="560501" y="12204"/>
                </a:lnTo>
                <a:lnTo>
                  <a:pt x="569302" y="9131"/>
                </a:lnTo>
                <a:lnTo>
                  <a:pt x="578345" y="12204"/>
                </a:lnTo>
                <a:lnTo>
                  <a:pt x="583374" y="19989"/>
                </a:lnTo>
                <a:lnTo>
                  <a:pt x="585546" y="30340"/>
                </a:lnTo>
                <a:lnTo>
                  <a:pt x="586028" y="41135"/>
                </a:lnTo>
                <a:lnTo>
                  <a:pt x="586028" y="7899"/>
                </a:lnTo>
                <a:lnTo>
                  <a:pt x="583628" y="4495"/>
                </a:lnTo>
                <a:lnTo>
                  <a:pt x="569302" y="0"/>
                </a:lnTo>
                <a:lnTo>
                  <a:pt x="555853" y="4495"/>
                </a:lnTo>
                <a:lnTo>
                  <a:pt x="548551" y="15417"/>
                </a:lnTo>
                <a:lnTo>
                  <a:pt x="545541" y="28917"/>
                </a:lnTo>
                <a:lnTo>
                  <a:pt x="544957" y="41135"/>
                </a:lnTo>
                <a:lnTo>
                  <a:pt x="545541" y="52451"/>
                </a:lnTo>
                <a:lnTo>
                  <a:pt x="548551" y="65468"/>
                </a:lnTo>
                <a:lnTo>
                  <a:pt x="555853" y="76212"/>
                </a:lnTo>
                <a:lnTo>
                  <a:pt x="569302" y="80670"/>
                </a:lnTo>
                <a:lnTo>
                  <a:pt x="583628" y="76212"/>
                </a:lnTo>
                <a:lnTo>
                  <a:pt x="585876" y="73075"/>
                </a:lnTo>
                <a:lnTo>
                  <a:pt x="591362" y="65468"/>
                </a:lnTo>
                <a:lnTo>
                  <a:pt x="594537" y="52451"/>
                </a:lnTo>
                <a:lnTo>
                  <a:pt x="595160" y="41135"/>
                </a:lnTo>
                <a:close/>
              </a:path>
              <a:path w="654684" h="81279">
                <a:moveTo>
                  <a:pt x="654532" y="38049"/>
                </a:moveTo>
                <a:lnTo>
                  <a:pt x="653681" y="25057"/>
                </a:lnTo>
                <a:lnTo>
                  <a:pt x="649973" y="12763"/>
                </a:lnTo>
                <a:lnTo>
                  <a:pt x="646696" y="9131"/>
                </a:lnTo>
                <a:lnTo>
                  <a:pt x="643877" y="6019"/>
                </a:lnTo>
                <a:lnTo>
                  <a:pt x="643877" y="16776"/>
                </a:lnTo>
                <a:lnTo>
                  <a:pt x="643877" y="38049"/>
                </a:lnTo>
                <a:lnTo>
                  <a:pt x="637806" y="44157"/>
                </a:lnTo>
                <a:lnTo>
                  <a:pt x="613460" y="44157"/>
                </a:lnTo>
                <a:lnTo>
                  <a:pt x="613460" y="9131"/>
                </a:lnTo>
                <a:lnTo>
                  <a:pt x="639305" y="9131"/>
                </a:lnTo>
                <a:lnTo>
                  <a:pt x="643877" y="16776"/>
                </a:lnTo>
                <a:lnTo>
                  <a:pt x="643877" y="6019"/>
                </a:lnTo>
                <a:lnTo>
                  <a:pt x="641705" y="3606"/>
                </a:lnTo>
                <a:lnTo>
                  <a:pt x="627151" y="0"/>
                </a:lnTo>
                <a:lnTo>
                  <a:pt x="618426" y="1714"/>
                </a:lnTo>
                <a:lnTo>
                  <a:pt x="611136" y="6858"/>
                </a:lnTo>
                <a:lnTo>
                  <a:pt x="606145" y="15417"/>
                </a:lnTo>
                <a:lnTo>
                  <a:pt x="604278" y="27393"/>
                </a:lnTo>
                <a:lnTo>
                  <a:pt x="606971" y="40855"/>
                </a:lnTo>
                <a:lnTo>
                  <a:pt x="613232" y="48145"/>
                </a:lnTo>
                <a:lnTo>
                  <a:pt x="620356" y="51168"/>
                </a:lnTo>
                <a:lnTo>
                  <a:pt x="625614" y="51752"/>
                </a:lnTo>
                <a:lnTo>
                  <a:pt x="637806" y="51752"/>
                </a:lnTo>
                <a:lnTo>
                  <a:pt x="645414" y="44157"/>
                </a:lnTo>
                <a:lnTo>
                  <a:pt x="644906" y="51168"/>
                </a:lnTo>
                <a:lnTo>
                  <a:pt x="644804" y="51650"/>
                </a:lnTo>
                <a:lnTo>
                  <a:pt x="642543" y="60909"/>
                </a:lnTo>
                <a:lnTo>
                  <a:pt x="637057" y="69418"/>
                </a:lnTo>
                <a:lnTo>
                  <a:pt x="627151" y="73075"/>
                </a:lnTo>
                <a:lnTo>
                  <a:pt x="618020" y="73075"/>
                </a:lnTo>
                <a:lnTo>
                  <a:pt x="614946" y="66979"/>
                </a:lnTo>
                <a:lnTo>
                  <a:pt x="614946" y="63957"/>
                </a:lnTo>
                <a:lnTo>
                  <a:pt x="613460" y="62407"/>
                </a:lnTo>
                <a:lnTo>
                  <a:pt x="613460" y="59385"/>
                </a:lnTo>
                <a:lnTo>
                  <a:pt x="607364" y="59385"/>
                </a:lnTo>
                <a:lnTo>
                  <a:pt x="605840" y="60909"/>
                </a:lnTo>
                <a:lnTo>
                  <a:pt x="605815" y="63957"/>
                </a:lnTo>
                <a:lnTo>
                  <a:pt x="606793" y="68503"/>
                </a:lnTo>
                <a:lnTo>
                  <a:pt x="610196" y="74028"/>
                </a:lnTo>
                <a:lnTo>
                  <a:pt x="616737" y="78701"/>
                </a:lnTo>
                <a:lnTo>
                  <a:pt x="627151" y="80670"/>
                </a:lnTo>
                <a:lnTo>
                  <a:pt x="636270" y="80670"/>
                </a:lnTo>
                <a:lnTo>
                  <a:pt x="642378" y="77647"/>
                </a:lnTo>
                <a:lnTo>
                  <a:pt x="645795" y="73075"/>
                </a:lnTo>
                <a:lnTo>
                  <a:pt x="646950" y="71539"/>
                </a:lnTo>
                <a:lnTo>
                  <a:pt x="649401" y="67386"/>
                </a:lnTo>
                <a:lnTo>
                  <a:pt x="651878" y="61087"/>
                </a:lnTo>
                <a:lnTo>
                  <a:pt x="653757" y="51752"/>
                </a:lnTo>
                <a:lnTo>
                  <a:pt x="653808" y="51168"/>
                </a:lnTo>
                <a:lnTo>
                  <a:pt x="654532" y="38049"/>
                </a:lnTo>
                <a:close/>
              </a:path>
            </a:pathLst>
          </a:custGeom>
          <a:solidFill>
            <a:srgbClr val="4D4D4F"/>
          </a:solidFill>
        </p:spPr>
        <p:txBody>
          <a:bodyPr wrap="square" lIns="0" tIns="0" rIns="0" bIns="0" rtlCol="0"/>
          <a:lstStyle/>
          <a:p>
            <a:endParaRPr/>
          </a:p>
        </p:txBody>
      </p:sp>
      <p:pic>
        <p:nvPicPr>
          <p:cNvPr id="160" name="object 160"/>
          <p:cNvPicPr/>
          <p:nvPr/>
        </p:nvPicPr>
        <p:blipFill>
          <a:blip r:embed="rId77" cstate="print"/>
          <a:stretch>
            <a:fillRect/>
          </a:stretch>
        </p:blipFill>
        <p:spPr>
          <a:xfrm>
            <a:off x="957516" y="3595090"/>
            <a:ext cx="572338" cy="89789"/>
          </a:xfrm>
          <a:prstGeom prst="rect">
            <a:avLst/>
          </a:prstGeom>
        </p:spPr>
      </p:pic>
      <p:sp>
        <p:nvSpPr>
          <p:cNvPr id="161" name="object 161"/>
          <p:cNvSpPr/>
          <p:nvPr/>
        </p:nvSpPr>
        <p:spPr>
          <a:xfrm>
            <a:off x="1537487" y="3595369"/>
            <a:ext cx="90170" cy="86995"/>
          </a:xfrm>
          <a:custGeom>
            <a:avLst/>
            <a:gdLst/>
            <a:ahLst/>
            <a:cxnLst/>
            <a:rect l="l" t="t" r="r" b="b"/>
            <a:pathLst>
              <a:path w="90169" h="86995">
                <a:moveTo>
                  <a:pt x="48717" y="1270"/>
                </a:moveTo>
                <a:lnTo>
                  <a:pt x="48082" y="1270"/>
                </a:lnTo>
                <a:lnTo>
                  <a:pt x="48082" y="0"/>
                </a:lnTo>
                <a:lnTo>
                  <a:pt x="39598" y="0"/>
                </a:lnTo>
                <a:lnTo>
                  <a:pt x="39598" y="1270"/>
                </a:lnTo>
                <a:lnTo>
                  <a:pt x="39598" y="26670"/>
                </a:lnTo>
                <a:lnTo>
                  <a:pt x="48717" y="26670"/>
                </a:lnTo>
                <a:lnTo>
                  <a:pt x="48717" y="1270"/>
                </a:lnTo>
                <a:close/>
              </a:path>
              <a:path w="90169" h="86995">
                <a:moveTo>
                  <a:pt x="89801" y="27101"/>
                </a:moveTo>
                <a:lnTo>
                  <a:pt x="0" y="27101"/>
                </a:lnTo>
                <a:lnTo>
                  <a:pt x="0" y="34747"/>
                </a:lnTo>
                <a:lnTo>
                  <a:pt x="39598" y="34747"/>
                </a:lnTo>
                <a:lnTo>
                  <a:pt x="39598" y="78854"/>
                </a:lnTo>
                <a:lnTo>
                  <a:pt x="4572" y="78854"/>
                </a:lnTo>
                <a:lnTo>
                  <a:pt x="4572" y="86487"/>
                </a:lnTo>
                <a:lnTo>
                  <a:pt x="83693" y="86487"/>
                </a:lnTo>
                <a:lnTo>
                  <a:pt x="83693" y="78854"/>
                </a:lnTo>
                <a:lnTo>
                  <a:pt x="48717" y="78854"/>
                </a:lnTo>
                <a:lnTo>
                  <a:pt x="48717" y="34747"/>
                </a:lnTo>
                <a:lnTo>
                  <a:pt x="89801" y="34747"/>
                </a:lnTo>
                <a:lnTo>
                  <a:pt x="89801" y="27101"/>
                </a:lnTo>
                <a:close/>
              </a:path>
            </a:pathLst>
          </a:custGeom>
          <a:solidFill>
            <a:srgbClr val="4D4D4F"/>
          </a:solidFill>
        </p:spPr>
        <p:txBody>
          <a:bodyPr wrap="square" lIns="0" tIns="0" rIns="0" bIns="0" rtlCol="0"/>
          <a:lstStyle/>
          <a:p>
            <a:endParaRPr/>
          </a:p>
        </p:txBody>
      </p:sp>
      <p:sp>
        <p:nvSpPr>
          <p:cNvPr id="162" name="object 162"/>
          <p:cNvSpPr/>
          <p:nvPr/>
        </p:nvSpPr>
        <p:spPr>
          <a:xfrm>
            <a:off x="1633385" y="3593553"/>
            <a:ext cx="91440" cy="91440"/>
          </a:xfrm>
          <a:custGeom>
            <a:avLst/>
            <a:gdLst/>
            <a:ahLst/>
            <a:cxnLst/>
            <a:rect l="l" t="t" r="r" b="b"/>
            <a:pathLst>
              <a:path w="91439" h="91439">
                <a:moveTo>
                  <a:pt x="88303" y="56311"/>
                </a:moveTo>
                <a:lnTo>
                  <a:pt x="4572" y="56311"/>
                </a:lnTo>
                <a:lnTo>
                  <a:pt x="1536" y="54813"/>
                </a:lnTo>
                <a:lnTo>
                  <a:pt x="1536" y="48717"/>
                </a:lnTo>
                <a:lnTo>
                  <a:pt x="88303" y="48717"/>
                </a:lnTo>
                <a:lnTo>
                  <a:pt x="88303" y="56311"/>
                </a:lnTo>
                <a:close/>
              </a:path>
              <a:path w="91439" h="91439">
                <a:moveTo>
                  <a:pt x="7594" y="88303"/>
                </a:moveTo>
                <a:lnTo>
                  <a:pt x="3035" y="88303"/>
                </a:lnTo>
                <a:lnTo>
                  <a:pt x="3035" y="80670"/>
                </a:lnTo>
                <a:lnTo>
                  <a:pt x="16725" y="80670"/>
                </a:lnTo>
                <a:lnTo>
                  <a:pt x="20150" y="74733"/>
                </a:lnTo>
                <a:lnTo>
                  <a:pt x="23418" y="68505"/>
                </a:lnTo>
                <a:lnTo>
                  <a:pt x="26493" y="62030"/>
                </a:lnTo>
                <a:lnTo>
                  <a:pt x="28930" y="56311"/>
                </a:lnTo>
                <a:lnTo>
                  <a:pt x="38049" y="56311"/>
                </a:lnTo>
                <a:lnTo>
                  <a:pt x="35517" y="62030"/>
                </a:lnTo>
                <a:lnTo>
                  <a:pt x="32553" y="67741"/>
                </a:lnTo>
                <a:lnTo>
                  <a:pt x="29298" y="73453"/>
                </a:lnTo>
                <a:lnTo>
                  <a:pt x="25895" y="79171"/>
                </a:lnTo>
                <a:lnTo>
                  <a:pt x="81448" y="79171"/>
                </a:lnTo>
                <a:lnTo>
                  <a:pt x="82207" y="80670"/>
                </a:lnTo>
                <a:lnTo>
                  <a:pt x="85246" y="83743"/>
                </a:lnTo>
                <a:lnTo>
                  <a:pt x="74612" y="83743"/>
                </a:lnTo>
                <a:lnTo>
                  <a:pt x="56065" y="85280"/>
                </a:lnTo>
                <a:lnTo>
                  <a:pt x="49114" y="85883"/>
                </a:lnTo>
                <a:lnTo>
                  <a:pt x="41084" y="86766"/>
                </a:lnTo>
                <a:lnTo>
                  <a:pt x="31588" y="87006"/>
                </a:lnTo>
                <a:lnTo>
                  <a:pt x="7594" y="88303"/>
                </a:lnTo>
                <a:close/>
              </a:path>
              <a:path w="91439" h="91439">
                <a:moveTo>
                  <a:pt x="81448" y="79171"/>
                </a:moveTo>
                <a:lnTo>
                  <a:pt x="25895" y="79171"/>
                </a:lnTo>
                <a:lnTo>
                  <a:pt x="39421" y="79147"/>
                </a:lnTo>
                <a:lnTo>
                  <a:pt x="48525" y="78979"/>
                </a:lnTo>
                <a:lnTo>
                  <a:pt x="57340" y="78523"/>
                </a:lnTo>
                <a:lnTo>
                  <a:pt x="70002" y="77635"/>
                </a:lnTo>
                <a:lnTo>
                  <a:pt x="65443" y="71539"/>
                </a:lnTo>
                <a:lnTo>
                  <a:pt x="63944" y="71539"/>
                </a:lnTo>
                <a:lnTo>
                  <a:pt x="59385" y="65481"/>
                </a:lnTo>
                <a:lnTo>
                  <a:pt x="57848" y="65481"/>
                </a:lnTo>
                <a:lnTo>
                  <a:pt x="57848" y="60921"/>
                </a:lnTo>
                <a:lnTo>
                  <a:pt x="59385" y="59385"/>
                </a:lnTo>
                <a:lnTo>
                  <a:pt x="63944" y="59385"/>
                </a:lnTo>
                <a:lnTo>
                  <a:pt x="68516" y="62407"/>
                </a:lnTo>
                <a:lnTo>
                  <a:pt x="76098" y="71539"/>
                </a:lnTo>
                <a:lnTo>
                  <a:pt x="80670" y="77635"/>
                </a:lnTo>
                <a:lnTo>
                  <a:pt x="81448" y="79171"/>
                </a:lnTo>
                <a:close/>
              </a:path>
              <a:path w="91439" h="91439">
                <a:moveTo>
                  <a:pt x="83743" y="91325"/>
                </a:moveTo>
                <a:lnTo>
                  <a:pt x="80670" y="91325"/>
                </a:lnTo>
                <a:lnTo>
                  <a:pt x="79184" y="89839"/>
                </a:lnTo>
                <a:lnTo>
                  <a:pt x="79184" y="88303"/>
                </a:lnTo>
                <a:lnTo>
                  <a:pt x="76092" y="85274"/>
                </a:lnTo>
                <a:lnTo>
                  <a:pt x="74612" y="83743"/>
                </a:lnTo>
                <a:lnTo>
                  <a:pt x="85246" y="83743"/>
                </a:lnTo>
                <a:lnTo>
                  <a:pt x="86760" y="85274"/>
                </a:lnTo>
                <a:lnTo>
                  <a:pt x="86766" y="89839"/>
                </a:lnTo>
                <a:lnTo>
                  <a:pt x="83743" y="91325"/>
                </a:lnTo>
                <a:close/>
              </a:path>
              <a:path w="91439" h="91439">
                <a:moveTo>
                  <a:pt x="86766" y="30454"/>
                </a:moveTo>
                <a:lnTo>
                  <a:pt x="1536" y="30454"/>
                </a:lnTo>
                <a:lnTo>
                  <a:pt x="3035" y="28917"/>
                </a:lnTo>
                <a:lnTo>
                  <a:pt x="9131" y="27381"/>
                </a:lnTo>
                <a:lnTo>
                  <a:pt x="13690" y="24358"/>
                </a:lnTo>
                <a:lnTo>
                  <a:pt x="41084" y="1536"/>
                </a:lnTo>
                <a:lnTo>
                  <a:pt x="42621" y="0"/>
                </a:lnTo>
                <a:lnTo>
                  <a:pt x="48717" y="0"/>
                </a:lnTo>
                <a:lnTo>
                  <a:pt x="50253" y="1536"/>
                </a:lnTo>
                <a:lnTo>
                  <a:pt x="51752" y="4559"/>
                </a:lnTo>
                <a:lnTo>
                  <a:pt x="56427" y="9131"/>
                </a:lnTo>
                <a:lnTo>
                  <a:pt x="44157" y="9131"/>
                </a:lnTo>
                <a:lnTo>
                  <a:pt x="42621" y="10668"/>
                </a:lnTo>
                <a:lnTo>
                  <a:pt x="36966" y="17595"/>
                </a:lnTo>
                <a:lnTo>
                  <a:pt x="31588" y="22659"/>
                </a:lnTo>
                <a:lnTo>
                  <a:pt x="26776" y="26291"/>
                </a:lnTo>
                <a:lnTo>
                  <a:pt x="22821" y="28917"/>
                </a:lnTo>
                <a:lnTo>
                  <a:pt x="84039" y="28917"/>
                </a:lnTo>
                <a:lnTo>
                  <a:pt x="86766" y="30454"/>
                </a:lnTo>
                <a:close/>
              </a:path>
              <a:path w="91439" h="91439">
                <a:moveTo>
                  <a:pt x="84039" y="28917"/>
                </a:moveTo>
                <a:lnTo>
                  <a:pt x="68516" y="28917"/>
                </a:lnTo>
                <a:lnTo>
                  <a:pt x="62840" y="25210"/>
                </a:lnTo>
                <a:lnTo>
                  <a:pt x="57464" y="20931"/>
                </a:lnTo>
                <a:lnTo>
                  <a:pt x="52664" y="16082"/>
                </a:lnTo>
                <a:lnTo>
                  <a:pt x="48717" y="10668"/>
                </a:lnTo>
                <a:lnTo>
                  <a:pt x="47180" y="9131"/>
                </a:lnTo>
                <a:lnTo>
                  <a:pt x="56427" y="9131"/>
                </a:lnTo>
                <a:lnTo>
                  <a:pt x="57877" y="10548"/>
                </a:lnTo>
                <a:lnTo>
                  <a:pt x="65278" y="16954"/>
                </a:lnTo>
                <a:lnTo>
                  <a:pt x="74669" y="23636"/>
                </a:lnTo>
                <a:lnTo>
                  <a:pt x="84039" y="28917"/>
                </a:lnTo>
                <a:close/>
              </a:path>
              <a:path w="91439" h="91439">
                <a:moveTo>
                  <a:pt x="6108" y="38049"/>
                </a:moveTo>
                <a:lnTo>
                  <a:pt x="1536" y="38049"/>
                </a:lnTo>
                <a:lnTo>
                  <a:pt x="0" y="36563"/>
                </a:lnTo>
                <a:lnTo>
                  <a:pt x="0" y="30454"/>
                </a:lnTo>
                <a:lnTo>
                  <a:pt x="19799" y="30454"/>
                </a:lnTo>
                <a:lnTo>
                  <a:pt x="18262" y="32003"/>
                </a:lnTo>
                <a:lnTo>
                  <a:pt x="13690" y="35026"/>
                </a:lnTo>
                <a:lnTo>
                  <a:pt x="7594" y="36563"/>
                </a:lnTo>
                <a:lnTo>
                  <a:pt x="6108" y="38049"/>
                </a:lnTo>
                <a:close/>
              </a:path>
              <a:path w="91439" h="91439">
                <a:moveTo>
                  <a:pt x="71539" y="36563"/>
                </a:moveTo>
                <a:lnTo>
                  <a:pt x="21336" y="36563"/>
                </a:lnTo>
                <a:lnTo>
                  <a:pt x="19799" y="35026"/>
                </a:lnTo>
                <a:lnTo>
                  <a:pt x="19799" y="30454"/>
                </a:lnTo>
                <a:lnTo>
                  <a:pt x="71539" y="30454"/>
                </a:lnTo>
                <a:lnTo>
                  <a:pt x="71539" y="36563"/>
                </a:lnTo>
                <a:close/>
              </a:path>
              <a:path w="91439" h="91439">
                <a:moveTo>
                  <a:pt x="88303" y="38049"/>
                </a:moveTo>
                <a:lnTo>
                  <a:pt x="82207" y="38049"/>
                </a:lnTo>
                <a:lnTo>
                  <a:pt x="77647" y="35026"/>
                </a:lnTo>
                <a:lnTo>
                  <a:pt x="74612" y="32003"/>
                </a:lnTo>
                <a:lnTo>
                  <a:pt x="71539" y="30454"/>
                </a:lnTo>
                <a:lnTo>
                  <a:pt x="89801" y="30454"/>
                </a:lnTo>
                <a:lnTo>
                  <a:pt x="91338" y="32003"/>
                </a:lnTo>
                <a:lnTo>
                  <a:pt x="91338" y="36563"/>
                </a:lnTo>
                <a:lnTo>
                  <a:pt x="88303" y="38049"/>
                </a:lnTo>
                <a:close/>
              </a:path>
            </a:pathLst>
          </a:custGeom>
          <a:solidFill>
            <a:srgbClr val="4D4D4F"/>
          </a:solidFill>
        </p:spPr>
        <p:txBody>
          <a:bodyPr wrap="square" lIns="0" tIns="0" rIns="0" bIns="0" rtlCol="0"/>
          <a:lstStyle/>
          <a:p>
            <a:endParaRPr/>
          </a:p>
        </p:txBody>
      </p:sp>
      <p:grpSp>
        <p:nvGrpSpPr>
          <p:cNvPr id="163" name="object 163"/>
          <p:cNvGrpSpPr/>
          <p:nvPr/>
        </p:nvGrpSpPr>
        <p:grpSpPr>
          <a:xfrm>
            <a:off x="2080920" y="3598112"/>
            <a:ext cx="441959" cy="81280"/>
            <a:chOff x="2080920" y="3598112"/>
            <a:chExt cx="441959" cy="81280"/>
          </a:xfrm>
        </p:grpSpPr>
        <p:pic>
          <p:nvPicPr>
            <p:cNvPr id="164" name="object 164"/>
            <p:cNvPicPr/>
            <p:nvPr/>
          </p:nvPicPr>
          <p:blipFill>
            <a:blip r:embed="rId78" cstate="print"/>
            <a:stretch>
              <a:fillRect/>
            </a:stretch>
          </p:blipFill>
          <p:spPr>
            <a:xfrm>
              <a:off x="2080920" y="3598112"/>
              <a:ext cx="91325" cy="80721"/>
            </a:xfrm>
            <a:prstGeom prst="rect">
              <a:avLst/>
            </a:prstGeom>
          </p:spPr>
        </p:pic>
        <p:pic>
          <p:nvPicPr>
            <p:cNvPr id="165" name="object 165"/>
            <p:cNvPicPr/>
            <p:nvPr/>
          </p:nvPicPr>
          <p:blipFill>
            <a:blip r:embed="rId79" cstate="print"/>
            <a:stretch>
              <a:fillRect/>
            </a:stretch>
          </p:blipFill>
          <p:spPr>
            <a:xfrm>
              <a:off x="2199678" y="3598112"/>
              <a:ext cx="322706" cy="80721"/>
            </a:xfrm>
            <a:prstGeom prst="rect">
              <a:avLst/>
            </a:prstGeom>
          </p:spPr>
        </p:pic>
      </p:grpSp>
      <p:pic>
        <p:nvPicPr>
          <p:cNvPr id="166" name="object 166"/>
          <p:cNvPicPr/>
          <p:nvPr/>
        </p:nvPicPr>
        <p:blipFill>
          <a:blip r:embed="rId80" cstate="print"/>
          <a:stretch>
            <a:fillRect/>
          </a:stretch>
        </p:blipFill>
        <p:spPr>
          <a:xfrm>
            <a:off x="2718739" y="3595090"/>
            <a:ext cx="1194993" cy="91338"/>
          </a:xfrm>
          <a:prstGeom prst="rect">
            <a:avLst/>
          </a:prstGeom>
        </p:spPr>
      </p:pic>
      <p:pic>
        <p:nvPicPr>
          <p:cNvPr id="167" name="object 167"/>
          <p:cNvPicPr/>
          <p:nvPr/>
        </p:nvPicPr>
        <p:blipFill>
          <a:blip r:embed="rId81" cstate="print"/>
          <a:stretch>
            <a:fillRect/>
          </a:stretch>
        </p:blipFill>
        <p:spPr>
          <a:xfrm>
            <a:off x="4017264" y="3593553"/>
            <a:ext cx="986383" cy="91325"/>
          </a:xfrm>
          <a:prstGeom prst="rect">
            <a:avLst/>
          </a:prstGeom>
        </p:spPr>
      </p:pic>
      <p:pic>
        <p:nvPicPr>
          <p:cNvPr id="168" name="object 168"/>
          <p:cNvPicPr/>
          <p:nvPr/>
        </p:nvPicPr>
        <p:blipFill>
          <a:blip r:embed="rId82" cstate="print"/>
          <a:stretch>
            <a:fillRect/>
          </a:stretch>
        </p:blipFill>
        <p:spPr>
          <a:xfrm>
            <a:off x="5984036" y="3598112"/>
            <a:ext cx="634745" cy="80721"/>
          </a:xfrm>
          <a:prstGeom prst="rect">
            <a:avLst/>
          </a:prstGeom>
        </p:spPr>
      </p:pic>
      <p:pic>
        <p:nvPicPr>
          <p:cNvPr id="169" name="object 169"/>
          <p:cNvPicPr/>
          <p:nvPr/>
        </p:nvPicPr>
        <p:blipFill>
          <a:blip r:embed="rId83" cstate="print"/>
          <a:stretch>
            <a:fillRect/>
          </a:stretch>
        </p:blipFill>
        <p:spPr>
          <a:xfrm>
            <a:off x="955967" y="3768623"/>
            <a:ext cx="573887" cy="89788"/>
          </a:xfrm>
          <a:prstGeom prst="rect">
            <a:avLst/>
          </a:prstGeom>
        </p:spPr>
      </p:pic>
      <p:sp>
        <p:nvSpPr>
          <p:cNvPr id="170" name="object 170"/>
          <p:cNvSpPr/>
          <p:nvPr/>
        </p:nvSpPr>
        <p:spPr>
          <a:xfrm>
            <a:off x="1537487" y="3768089"/>
            <a:ext cx="90170" cy="87630"/>
          </a:xfrm>
          <a:custGeom>
            <a:avLst/>
            <a:gdLst/>
            <a:ahLst/>
            <a:cxnLst/>
            <a:rect l="l" t="t" r="r" b="b"/>
            <a:pathLst>
              <a:path w="90169" h="87629">
                <a:moveTo>
                  <a:pt x="89801" y="27914"/>
                </a:moveTo>
                <a:lnTo>
                  <a:pt x="48717" y="27914"/>
                </a:lnTo>
                <a:lnTo>
                  <a:pt x="48717" y="2540"/>
                </a:lnTo>
                <a:lnTo>
                  <a:pt x="47917" y="2540"/>
                </a:lnTo>
                <a:lnTo>
                  <a:pt x="47917" y="0"/>
                </a:lnTo>
                <a:lnTo>
                  <a:pt x="39598" y="0"/>
                </a:lnTo>
                <a:lnTo>
                  <a:pt x="39598" y="2540"/>
                </a:lnTo>
                <a:lnTo>
                  <a:pt x="39598" y="27914"/>
                </a:lnTo>
                <a:lnTo>
                  <a:pt x="0" y="27914"/>
                </a:lnTo>
                <a:lnTo>
                  <a:pt x="0" y="35560"/>
                </a:lnTo>
                <a:lnTo>
                  <a:pt x="39598" y="35560"/>
                </a:lnTo>
                <a:lnTo>
                  <a:pt x="39598" y="79717"/>
                </a:lnTo>
                <a:lnTo>
                  <a:pt x="4572" y="79717"/>
                </a:lnTo>
                <a:lnTo>
                  <a:pt x="4572" y="87299"/>
                </a:lnTo>
                <a:lnTo>
                  <a:pt x="83693" y="87299"/>
                </a:lnTo>
                <a:lnTo>
                  <a:pt x="83693" y="79717"/>
                </a:lnTo>
                <a:lnTo>
                  <a:pt x="48717" y="79717"/>
                </a:lnTo>
                <a:lnTo>
                  <a:pt x="48717" y="35560"/>
                </a:lnTo>
                <a:lnTo>
                  <a:pt x="89801" y="35560"/>
                </a:lnTo>
                <a:lnTo>
                  <a:pt x="89801" y="27914"/>
                </a:lnTo>
                <a:close/>
              </a:path>
            </a:pathLst>
          </a:custGeom>
          <a:solidFill>
            <a:srgbClr val="4D4D4F"/>
          </a:solidFill>
        </p:spPr>
        <p:txBody>
          <a:bodyPr wrap="square" lIns="0" tIns="0" rIns="0" bIns="0" rtlCol="0"/>
          <a:lstStyle/>
          <a:p>
            <a:endParaRPr/>
          </a:p>
        </p:txBody>
      </p:sp>
      <p:sp>
        <p:nvSpPr>
          <p:cNvPr id="171" name="object 171"/>
          <p:cNvSpPr/>
          <p:nvPr/>
        </p:nvSpPr>
        <p:spPr>
          <a:xfrm>
            <a:off x="1633385" y="3767086"/>
            <a:ext cx="91440" cy="91440"/>
          </a:xfrm>
          <a:custGeom>
            <a:avLst/>
            <a:gdLst/>
            <a:ahLst/>
            <a:cxnLst/>
            <a:rect l="l" t="t" r="r" b="b"/>
            <a:pathLst>
              <a:path w="91439" h="91439">
                <a:moveTo>
                  <a:pt x="88303" y="54825"/>
                </a:moveTo>
                <a:lnTo>
                  <a:pt x="1536" y="54825"/>
                </a:lnTo>
                <a:lnTo>
                  <a:pt x="1536" y="47180"/>
                </a:lnTo>
                <a:lnTo>
                  <a:pt x="86766" y="47180"/>
                </a:lnTo>
                <a:lnTo>
                  <a:pt x="88303" y="48717"/>
                </a:lnTo>
                <a:lnTo>
                  <a:pt x="88303" y="54825"/>
                </a:lnTo>
                <a:close/>
              </a:path>
              <a:path w="91439" h="91439">
                <a:moveTo>
                  <a:pt x="25895" y="79171"/>
                </a:moveTo>
                <a:lnTo>
                  <a:pt x="16725" y="79171"/>
                </a:lnTo>
                <a:lnTo>
                  <a:pt x="20150" y="73430"/>
                </a:lnTo>
                <a:lnTo>
                  <a:pt x="23418" y="67556"/>
                </a:lnTo>
                <a:lnTo>
                  <a:pt x="26391" y="61403"/>
                </a:lnTo>
                <a:lnTo>
                  <a:pt x="28930" y="54825"/>
                </a:lnTo>
                <a:lnTo>
                  <a:pt x="38049" y="54825"/>
                </a:lnTo>
                <a:lnTo>
                  <a:pt x="35517" y="61403"/>
                </a:lnTo>
                <a:lnTo>
                  <a:pt x="32553" y="67556"/>
                </a:lnTo>
                <a:lnTo>
                  <a:pt x="29298" y="73430"/>
                </a:lnTo>
                <a:lnTo>
                  <a:pt x="25895" y="79171"/>
                </a:lnTo>
                <a:close/>
              </a:path>
              <a:path w="91439" h="91439">
                <a:moveTo>
                  <a:pt x="7594" y="88303"/>
                </a:moveTo>
                <a:lnTo>
                  <a:pt x="3035" y="88303"/>
                </a:lnTo>
                <a:lnTo>
                  <a:pt x="3035" y="80721"/>
                </a:lnTo>
                <a:lnTo>
                  <a:pt x="7594" y="80721"/>
                </a:lnTo>
                <a:lnTo>
                  <a:pt x="15227" y="79171"/>
                </a:lnTo>
                <a:lnTo>
                  <a:pt x="39421" y="79147"/>
                </a:lnTo>
                <a:lnTo>
                  <a:pt x="48525" y="78979"/>
                </a:lnTo>
                <a:lnTo>
                  <a:pt x="57340" y="78523"/>
                </a:lnTo>
                <a:lnTo>
                  <a:pt x="70002" y="77635"/>
                </a:lnTo>
                <a:lnTo>
                  <a:pt x="65443" y="71539"/>
                </a:lnTo>
                <a:lnTo>
                  <a:pt x="57848" y="63944"/>
                </a:lnTo>
                <a:lnTo>
                  <a:pt x="57848" y="60921"/>
                </a:lnTo>
                <a:lnTo>
                  <a:pt x="59385" y="57848"/>
                </a:lnTo>
                <a:lnTo>
                  <a:pt x="63944" y="57848"/>
                </a:lnTo>
                <a:lnTo>
                  <a:pt x="63944" y="59385"/>
                </a:lnTo>
                <a:lnTo>
                  <a:pt x="68516" y="62407"/>
                </a:lnTo>
                <a:lnTo>
                  <a:pt x="76098" y="70053"/>
                </a:lnTo>
                <a:lnTo>
                  <a:pt x="80670" y="77635"/>
                </a:lnTo>
                <a:lnTo>
                  <a:pt x="82207" y="80721"/>
                </a:lnTo>
                <a:lnTo>
                  <a:pt x="86766" y="83743"/>
                </a:lnTo>
                <a:lnTo>
                  <a:pt x="74612" y="83743"/>
                </a:lnTo>
                <a:lnTo>
                  <a:pt x="49114" y="85883"/>
                </a:lnTo>
                <a:lnTo>
                  <a:pt x="41084" y="86766"/>
                </a:lnTo>
                <a:lnTo>
                  <a:pt x="31588" y="87006"/>
                </a:lnTo>
                <a:lnTo>
                  <a:pt x="7594" y="88303"/>
                </a:lnTo>
                <a:close/>
              </a:path>
              <a:path w="91439" h="91439">
                <a:moveTo>
                  <a:pt x="83743" y="91325"/>
                </a:moveTo>
                <a:lnTo>
                  <a:pt x="80670" y="91325"/>
                </a:lnTo>
                <a:lnTo>
                  <a:pt x="79184" y="89839"/>
                </a:lnTo>
                <a:lnTo>
                  <a:pt x="79184" y="88303"/>
                </a:lnTo>
                <a:lnTo>
                  <a:pt x="76098" y="83743"/>
                </a:lnTo>
                <a:lnTo>
                  <a:pt x="86766" y="83743"/>
                </a:lnTo>
                <a:lnTo>
                  <a:pt x="86766" y="88303"/>
                </a:lnTo>
                <a:lnTo>
                  <a:pt x="83743" y="91325"/>
                </a:lnTo>
                <a:close/>
              </a:path>
              <a:path w="91439" h="91439">
                <a:moveTo>
                  <a:pt x="86766" y="30467"/>
                </a:moveTo>
                <a:lnTo>
                  <a:pt x="1536" y="30467"/>
                </a:lnTo>
                <a:lnTo>
                  <a:pt x="3035" y="28917"/>
                </a:lnTo>
                <a:lnTo>
                  <a:pt x="9131" y="27432"/>
                </a:lnTo>
                <a:lnTo>
                  <a:pt x="13690" y="24358"/>
                </a:lnTo>
                <a:lnTo>
                  <a:pt x="18262" y="21336"/>
                </a:lnTo>
                <a:lnTo>
                  <a:pt x="24140" y="17860"/>
                </a:lnTo>
                <a:lnTo>
                  <a:pt x="28736" y="14100"/>
                </a:lnTo>
                <a:lnTo>
                  <a:pt x="33043" y="9763"/>
                </a:lnTo>
                <a:lnTo>
                  <a:pt x="38049" y="4559"/>
                </a:lnTo>
                <a:lnTo>
                  <a:pt x="42621" y="0"/>
                </a:lnTo>
                <a:lnTo>
                  <a:pt x="48717" y="0"/>
                </a:lnTo>
                <a:lnTo>
                  <a:pt x="50253" y="1536"/>
                </a:lnTo>
                <a:lnTo>
                  <a:pt x="51752" y="4559"/>
                </a:lnTo>
                <a:lnTo>
                  <a:pt x="56983" y="9131"/>
                </a:lnTo>
                <a:lnTo>
                  <a:pt x="44157" y="9131"/>
                </a:lnTo>
                <a:lnTo>
                  <a:pt x="42621" y="10668"/>
                </a:lnTo>
                <a:lnTo>
                  <a:pt x="36966" y="16946"/>
                </a:lnTo>
                <a:lnTo>
                  <a:pt x="31588" y="22083"/>
                </a:lnTo>
                <a:lnTo>
                  <a:pt x="26776" y="26075"/>
                </a:lnTo>
                <a:lnTo>
                  <a:pt x="22821" y="28917"/>
                </a:lnTo>
                <a:lnTo>
                  <a:pt x="84104" y="28917"/>
                </a:lnTo>
                <a:lnTo>
                  <a:pt x="86766" y="30467"/>
                </a:lnTo>
                <a:close/>
              </a:path>
              <a:path w="91439" h="91439">
                <a:moveTo>
                  <a:pt x="84104" y="28917"/>
                </a:moveTo>
                <a:lnTo>
                  <a:pt x="68516" y="28917"/>
                </a:lnTo>
                <a:lnTo>
                  <a:pt x="62840" y="24584"/>
                </a:lnTo>
                <a:lnTo>
                  <a:pt x="57464" y="20373"/>
                </a:lnTo>
                <a:lnTo>
                  <a:pt x="52664" y="15873"/>
                </a:lnTo>
                <a:lnTo>
                  <a:pt x="48717" y="10668"/>
                </a:lnTo>
                <a:lnTo>
                  <a:pt x="47180" y="9131"/>
                </a:lnTo>
                <a:lnTo>
                  <a:pt x="56983" y="9131"/>
                </a:lnTo>
                <a:lnTo>
                  <a:pt x="65278" y="16379"/>
                </a:lnTo>
                <a:lnTo>
                  <a:pt x="74669" y="23425"/>
                </a:lnTo>
                <a:lnTo>
                  <a:pt x="84104" y="28917"/>
                </a:lnTo>
                <a:close/>
              </a:path>
              <a:path w="91439" h="91439">
                <a:moveTo>
                  <a:pt x="6108" y="38049"/>
                </a:moveTo>
                <a:lnTo>
                  <a:pt x="1536" y="38049"/>
                </a:lnTo>
                <a:lnTo>
                  <a:pt x="0" y="35026"/>
                </a:lnTo>
                <a:lnTo>
                  <a:pt x="0" y="30467"/>
                </a:lnTo>
                <a:lnTo>
                  <a:pt x="19799" y="30467"/>
                </a:lnTo>
                <a:lnTo>
                  <a:pt x="18262" y="32004"/>
                </a:lnTo>
                <a:lnTo>
                  <a:pt x="13690" y="35026"/>
                </a:lnTo>
                <a:lnTo>
                  <a:pt x="7594" y="36563"/>
                </a:lnTo>
                <a:lnTo>
                  <a:pt x="6108" y="38049"/>
                </a:lnTo>
                <a:close/>
              </a:path>
              <a:path w="91439" h="91439">
                <a:moveTo>
                  <a:pt x="71539" y="35026"/>
                </a:moveTo>
                <a:lnTo>
                  <a:pt x="19799" y="35026"/>
                </a:lnTo>
                <a:lnTo>
                  <a:pt x="19799" y="30467"/>
                </a:lnTo>
                <a:lnTo>
                  <a:pt x="71539" y="30467"/>
                </a:lnTo>
                <a:lnTo>
                  <a:pt x="71539" y="35026"/>
                </a:lnTo>
                <a:close/>
              </a:path>
              <a:path w="91439" h="91439">
                <a:moveTo>
                  <a:pt x="88303" y="38049"/>
                </a:moveTo>
                <a:lnTo>
                  <a:pt x="83743" y="38049"/>
                </a:lnTo>
                <a:lnTo>
                  <a:pt x="82207" y="36563"/>
                </a:lnTo>
                <a:lnTo>
                  <a:pt x="77647" y="35026"/>
                </a:lnTo>
                <a:lnTo>
                  <a:pt x="74612" y="32004"/>
                </a:lnTo>
                <a:lnTo>
                  <a:pt x="71539" y="30467"/>
                </a:lnTo>
                <a:lnTo>
                  <a:pt x="89801" y="30467"/>
                </a:lnTo>
                <a:lnTo>
                  <a:pt x="91338" y="32004"/>
                </a:lnTo>
                <a:lnTo>
                  <a:pt x="91338" y="36563"/>
                </a:lnTo>
                <a:lnTo>
                  <a:pt x="88303" y="38049"/>
                </a:lnTo>
                <a:close/>
              </a:path>
            </a:pathLst>
          </a:custGeom>
          <a:solidFill>
            <a:srgbClr val="4D4D4F"/>
          </a:solidFill>
        </p:spPr>
        <p:txBody>
          <a:bodyPr wrap="square" lIns="0" tIns="0" rIns="0" bIns="0" rtlCol="0"/>
          <a:lstStyle/>
          <a:p>
            <a:endParaRPr/>
          </a:p>
        </p:txBody>
      </p:sp>
      <p:pic>
        <p:nvPicPr>
          <p:cNvPr id="172" name="object 172"/>
          <p:cNvPicPr/>
          <p:nvPr/>
        </p:nvPicPr>
        <p:blipFill>
          <a:blip r:embed="rId84" cstate="print"/>
          <a:stretch>
            <a:fillRect/>
          </a:stretch>
        </p:blipFill>
        <p:spPr>
          <a:xfrm>
            <a:off x="2080920" y="3771645"/>
            <a:ext cx="441464" cy="80721"/>
          </a:xfrm>
          <a:prstGeom prst="rect">
            <a:avLst/>
          </a:prstGeom>
        </p:spPr>
      </p:pic>
      <p:pic>
        <p:nvPicPr>
          <p:cNvPr id="173" name="object 173"/>
          <p:cNvPicPr/>
          <p:nvPr/>
        </p:nvPicPr>
        <p:blipFill>
          <a:blip r:embed="rId85" cstate="print"/>
          <a:stretch>
            <a:fillRect/>
          </a:stretch>
        </p:blipFill>
        <p:spPr>
          <a:xfrm>
            <a:off x="2717253" y="3768623"/>
            <a:ext cx="1366989" cy="89788"/>
          </a:xfrm>
          <a:prstGeom prst="rect">
            <a:avLst/>
          </a:prstGeom>
        </p:spPr>
      </p:pic>
      <p:pic>
        <p:nvPicPr>
          <p:cNvPr id="174" name="object 174"/>
          <p:cNvPicPr/>
          <p:nvPr/>
        </p:nvPicPr>
        <p:blipFill>
          <a:blip r:embed="rId86" cstate="print"/>
          <a:stretch>
            <a:fillRect/>
          </a:stretch>
        </p:blipFill>
        <p:spPr>
          <a:xfrm>
            <a:off x="4187723" y="3768623"/>
            <a:ext cx="575424" cy="89788"/>
          </a:xfrm>
          <a:prstGeom prst="rect">
            <a:avLst/>
          </a:prstGeom>
        </p:spPr>
      </p:pic>
      <p:sp>
        <p:nvSpPr>
          <p:cNvPr id="175" name="object 175"/>
          <p:cNvSpPr/>
          <p:nvPr/>
        </p:nvSpPr>
        <p:spPr>
          <a:xfrm>
            <a:off x="4769243" y="3768089"/>
            <a:ext cx="90170" cy="87630"/>
          </a:xfrm>
          <a:custGeom>
            <a:avLst/>
            <a:gdLst/>
            <a:ahLst/>
            <a:cxnLst/>
            <a:rect l="l" t="t" r="r" b="b"/>
            <a:pathLst>
              <a:path w="90170" h="87629">
                <a:moveTo>
                  <a:pt x="89801" y="27914"/>
                </a:moveTo>
                <a:lnTo>
                  <a:pt x="50253" y="27914"/>
                </a:lnTo>
                <a:lnTo>
                  <a:pt x="50253" y="2540"/>
                </a:lnTo>
                <a:lnTo>
                  <a:pt x="49453" y="2540"/>
                </a:lnTo>
                <a:lnTo>
                  <a:pt x="49453" y="0"/>
                </a:lnTo>
                <a:lnTo>
                  <a:pt x="41084" y="0"/>
                </a:lnTo>
                <a:lnTo>
                  <a:pt x="41084" y="2540"/>
                </a:lnTo>
                <a:lnTo>
                  <a:pt x="41084" y="27914"/>
                </a:lnTo>
                <a:lnTo>
                  <a:pt x="0" y="27914"/>
                </a:lnTo>
                <a:lnTo>
                  <a:pt x="0" y="35560"/>
                </a:lnTo>
                <a:lnTo>
                  <a:pt x="41084" y="35560"/>
                </a:lnTo>
                <a:lnTo>
                  <a:pt x="41084" y="79717"/>
                </a:lnTo>
                <a:lnTo>
                  <a:pt x="6108" y="79717"/>
                </a:lnTo>
                <a:lnTo>
                  <a:pt x="6108" y="87299"/>
                </a:lnTo>
                <a:lnTo>
                  <a:pt x="85229" y="87299"/>
                </a:lnTo>
                <a:lnTo>
                  <a:pt x="85229" y="79717"/>
                </a:lnTo>
                <a:lnTo>
                  <a:pt x="50253" y="79717"/>
                </a:lnTo>
                <a:lnTo>
                  <a:pt x="50253" y="35560"/>
                </a:lnTo>
                <a:lnTo>
                  <a:pt x="89801" y="35560"/>
                </a:lnTo>
                <a:lnTo>
                  <a:pt x="89801" y="27914"/>
                </a:lnTo>
                <a:close/>
              </a:path>
            </a:pathLst>
          </a:custGeom>
          <a:solidFill>
            <a:srgbClr val="4D4D4F"/>
          </a:solidFill>
        </p:spPr>
        <p:txBody>
          <a:bodyPr wrap="square" lIns="0" tIns="0" rIns="0" bIns="0" rtlCol="0"/>
          <a:lstStyle/>
          <a:p>
            <a:endParaRPr/>
          </a:p>
        </p:txBody>
      </p:sp>
      <p:sp>
        <p:nvSpPr>
          <p:cNvPr id="176" name="object 176"/>
          <p:cNvSpPr/>
          <p:nvPr/>
        </p:nvSpPr>
        <p:spPr>
          <a:xfrm>
            <a:off x="4866678" y="3767086"/>
            <a:ext cx="184785" cy="91440"/>
          </a:xfrm>
          <a:custGeom>
            <a:avLst/>
            <a:gdLst/>
            <a:ahLst/>
            <a:cxnLst/>
            <a:rect l="l" t="t" r="r" b="b"/>
            <a:pathLst>
              <a:path w="184785" h="91439">
                <a:moveTo>
                  <a:pt x="88303" y="48717"/>
                </a:moveTo>
                <a:lnTo>
                  <a:pt x="85229" y="47180"/>
                </a:lnTo>
                <a:lnTo>
                  <a:pt x="1485" y="47180"/>
                </a:lnTo>
                <a:lnTo>
                  <a:pt x="1485" y="54825"/>
                </a:lnTo>
                <a:lnTo>
                  <a:pt x="27381" y="54825"/>
                </a:lnTo>
                <a:lnTo>
                  <a:pt x="24841" y="61404"/>
                </a:lnTo>
                <a:lnTo>
                  <a:pt x="21882" y="67564"/>
                </a:lnTo>
                <a:lnTo>
                  <a:pt x="18618" y="73431"/>
                </a:lnTo>
                <a:lnTo>
                  <a:pt x="15227" y="79171"/>
                </a:lnTo>
                <a:lnTo>
                  <a:pt x="13690" y="79171"/>
                </a:lnTo>
                <a:lnTo>
                  <a:pt x="6108" y="80721"/>
                </a:lnTo>
                <a:lnTo>
                  <a:pt x="3022" y="80721"/>
                </a:lnTo>
                <a:lnTo>
                  <a:pt x="3022" y="88303"/>
                </a:lnTo>
                <a:lnTo>
                  <a:pt x="6108" y="88303"/>
                </a:lnTo>
                <a:lnTo>
                  <a:pt x="30060" y="87007"/>
                </a:lnTo>
                <a:lnTo>
                  <a:pt x="39585" y="86766"/>
                </a:lnTo>
                <a:lnTo>
                  <a:pt x="47599" y="85890"/>
                </a:lnTo>
                <a:lnTo>
                  <a:pt x="74561" y="83743"/>
                </a:lnTo>
                <a:lnTo>
                  <a:pt x="77635" y="88303"/>
                </a:lnTo>
                <a:lnTo>
                  <a:pt x="77635" y="89839"/>
                </a:lnTo>
                <a:lnTo>
                  <a:pt x="79133" y="89839"/>
                </a:lnTo>
                <a:lnTo>
                  <a:pt x="79133" y="91325"/>
                </a:lnTo>
                <a:lnTo>
                  <a:pt x="83693" y="91325"/>
                </a:lnTo>
                <a:lnTo>
                  <a:pt x="85229" y="88303"/>
                </a:lnTo>
                <a:lnTo>
                  <a:pt x="85229" y="83743"/>
                </a:lnTo>
                <a:lnTo>
                  <a:pt x="82207" y="80721"/>
                </a:lnTo>
                <a:lnTo>
                  <a:pt x="80670" y="77635"/>
                </a:lnTo>
                <a:lnTo>
                  <a:pt x="74561" y="70053"/>
                </a:lnTo>
                <a:lnTo>
                  <a:pt x="66979" y="62407"/>
                </a:lnTo>
                <a:lnTo>
                  <a:pt x="62407" y="57848"/>
                </a:lnTo>
                <a:lnTo>
                  <a:pt x="59334" y="57848"/>
                </a:lnTo>
                <a:lnTo>
                  <a:pt x="56311" y="60921"/>
                </a:lnTo>
                <a:lnTo>
                  <a:pt x="56311" y="63944"/>
                </a:lnTo>
                <a:lnTo>
                  <a:pt x="57848" y="63944"/>
                </a:lnTo>
                <a:lnTo>
                  <a:pt x="57848" y="65481"/>
                </a:lnTo>
                <a:lnTo>
                  <a:pt x="63944" y="70053"/>
                </a:lnTo>
                <a:lnTo>
                  <a:pt x="63944" y="71539"/>
                </a:lnTo>
                <a:lnTo>
                  <a:pt x="68516" y="77635"/>
                </a:lnTo>
                <a:lnTo>
                  <a:pt x="56680" y="78524"/>
                </a:lnTo>
                <a:lnTo>
                  <a:pt x="48145" y="78981"/>
                </a:lnTo>
                <a:lnTo>
                  <a:pt x="38747" y="79159"/>
                </a:lnTo>
                <a:lnTo>
                  <a:pt x="24358" y="79171"/>
                </a:lnTo>
                <a:lnTo>
                  <a:pt x="27749" y="73431"/>
                </a:lnTo>
                <a:lnTo>
                  <a:pt x="31000" y="67564"/>
                </a:lnTo>
                <a:lnTo>
                  <a:pt x="33972" y="61404"/>
                </a:lnTo>
                <a:lnTo>
                  <a:pt x="36512" y="54825"/>
                </a:lnTo>
                <a:lnTo>
                  <a:pt x="88303" y="54825"/>
                </a:lnTo>
                <a:lnTo>
                  <a:pt x="88303" y="48717"/>
                </a:lnTo>
                <a:close/>
              </a:path>
              <a:path w="184785" h="91439">
                <a:moveTo>
                  <a:pt x="89789" y="32004"/>
                </a:moveTo>
                <a:lnTo>
                  <a:pt x="88303" y="30467"/>
                </a:lnTo>
                <a:lnTo>
                  <a:pt x="86766" y="30467"/>
                </a:lnTo>
                <a:lnTo>
                  <a:pt x="83908" y="28917"/>
                </a:lnTo>
                <a:lnTo>
                  <a:pt x="73799" y="23431"/>
                </a:lnTo>
                <a:lnTo>
                  <a:pt x="66979" y="18465"/>
                </a:lnTo>
                <a:lnTo>
                  <a:pt x="66979" y="28917"/>
                </a:lnTo>
                <a:lnTo>
                  <a:pt x="22821" y="28917"/>
                </a:lnTo>
                <a:lnTo>
                  <a:pt x="26758" y="26085"/>
                </a:lnTo>
                <a:lnTo>
                  <a:pt x="31572" y="22085"/>
                </a:lnTo>
                <a:lnTo>
                  <a:pt x="36957" y="16954"/>
                </a:lnTo>
                <a:lnTo>
                  <a:pt x="42621" y="10668"/>
                </a:lnTo>
                <a:lnTo>
                  <a:pt x="44157" y="9131"/>
                </a:lnTo>
                <a:lnTo>
                  <a:pt x="45643" y="9131"/>
                </a:lnTo>
                <a:lnTo>
                  <a:pt x="47180" y="10668"/>
                </a:lnTo>
                <a:lnTo>
                  <a:pt x="51765" y="15875"/>
                </a:lnTo>
                <a:lnTo>
                  <a:pt x="56489" y="20383"/>
                </a:lnTo>
                <a:lnTo>
                  <a:pt x="61506" y="24587"/>
                </a:lnTo>
                <a:lnTo>
                  <a:pt x="66979" y="28917"/>
                </a:lnTo>
                <a:lnTo>
                  <a:pt x="66979" y="18465"/>
                </a:lnTo>
                <a:lnTo>
                  <a:pt x="64122" y="16383"/>
                </a:lnTo>
                <a:lnTo>
                  <a:pt x="56997" y="9906"/>
                </a:lnTo>
                <a:lnTo>
                  <a:pt x="56248" y="9131"/>
                </a:lnTo>
                <a:lnTo>
                  <a:pt x="51739" y="4559"/>
                </a:lnTo>
                <a:lnTo>
                  <a:pt x="48717" y="1536"/>
                </a:lnTo>
                <a:lnTo>
                  <a:pt x="48717" y="0"/>
                </a:lnTo>
                <a:lnTo>
                  <a:pt x="41084" y="0"/>
                </a:lnTo>
                <a:lnTo>
                  <a:pt x="41084" y="1536"/>
                </a:lnTo>
                <a:lnTo>
                  <a:pt x="36512" y="4559"/>
                </a:lnTo>
                <a:lnTo>
                  <a:pt x="32131" y="9766"/>
                </a:lnTo>
                <a:lnTo>
                  <a:pt x="27749" y="14109"/>
                </a:lnTo>
                <a:lnTo>
                  <a:pt x="22796" y="17868"/>
                </a:lnTo>
                <a:lnTo>
                  <a:pt x="16725" y="21336"/>
                </a:lnTo>
                <a:lnTo>
                  <a:pt x="13690" y="24358"/>
                </a:lnTo>
                <a:lnTo>
                  <a:pt x="9131" y="27432"/>
                </a:lnTo>
                <a:lnTo>
                  <a:pt x="3022" y="28917"/>
                </a:lnTo>
                <a:lnTo>
                  <a:pt x="1485" y="30467"/>
                </a:lnTo>
                <a:lnTo>
                  <a:pt x="0" y="30467"/>
                </a:lnTo>
                <a:lnTo>
                  <a:pt x="0" y="35026"/>
                </a:lnTo>
                <a:lnTo>
                  <a:pt x="1485" y="38049"/>
                </a:lnTo>
                <a:lnTo>
                  <a:pt x="6108" y="38049"/>
                </a:lnTo>
                <a:lnTo>
                  <a:pt x="7594" y="36563"/>
                </a:lnTo>
                <a:lnTo>
                  <a:pt x="13690" y="35026"/>
                </a:lnTo>
                <a:lnTo>
                  <a:pt x="16725" y="32004"/>
                </a:lnTo>
                <a:lnTo>
                  <a:pt x="19799" y="30467"/>
                </a:lnTo>
                <a:lnTo>
                  <a:pt x="19799" y="35026"/>
                </a:lnTo>
                <a:lnTo>
                  <a:pt x="71539" y="35026"/>
                </a:lnTo>
                <a:lnTo>
                  <a:pt x="71539" y="30467"/>
                </a:lnTo>
                <a:lnTo>
                  <a:pt x="73075" y="32004"/>
                </a:lnTo>
                <a:lnTo>
                  <a:pt x="77635" y="35026"/>
                </a:lnTo>
                <a:lnTo>
                  <a:pt x="82207" y="36563"/>
                </a:lnTo>
                <a:lnTo>
                  <a:pt x="83693" y="38049"/>
                </a:lnTo>
                <a:lnTo>
                  <a:pt x="88303" y="38049"/>
                </a:lnTo>
                <a:lnTo>
                  <a:pt x="89789" y="36563"/>
                </a:lnTo>
                <a:lnTo>
                  <a:pt x="89789" y="32004"/>
                </a:lnTo>
                <a:close/>
              </a:path>
              <a:path w="184785" h="91439">
                <a:moveTo>
                  <a:pt x="135483" y="83743"/>
                </a:moveTo>
                <a:lnTo>
                  <a:pt x="134188" y="80721"/>
                </a:lnTo>
                <a:lnTo>
                  <a:pt x="133527" y="79171"/>
                </a:lnTo>
                <a:lnTo>
                  <a:pt x="130924" y="73075"/>
                </a:lnTo>
                <a:lnTo>
                  <a:pt x="127850" y="66979"/>
                </a:lnTo>
                <a:lnTo>
                  <a:pt x="126352" y="65481"/>
                </a:lnTo>
                <a:lnTo>
                  <a:pt x="121793" y="65481"/>
                </a:lnTo>
                <a:lnTo>
                  <a:pt x="120256" y="66979"/>
                </a:lnTo>
                <a:lnTo>
                  <a:pt x="120256" y="70053"/>
                </a:lnTo>
                <a:lnTo>
                  <a:pt x="123278" y="74612"/>
                </a:lnTo>
                <a:lnTo>
                  <a:pt x="118719" y="76098"/>
                </a:lnTo>
                <a:lnTo>
                  <a:pt x="109588" y="79171"/>
                </a:lnTo>
                <a:lnTo>
                  <a:pt x="109588" y="62407"/>
                </a:lnTo>
                <a:lnTo>
                  <a:pt x="130924" y="62407"/>
                </a:lnTo>
                <a:lnTo>
                  <a:pt x="133946" y="60921"/>
                </a:lnTo>
                <a:lnTo>
                  <a:pt x="133946" y="32004"/>
                </a:lnTo>
                <a:lnTo>
                  <a:pt x="132410" y="28917"/>
                </a:lnTo>
                <a:lnTo>
                  <a:pt x="126352" y="28917"/>
                </a:lnTo>
                <a:lnTo>
                  <a:pt x="126352" y="36563"/>
                </a:lnTo>
                <a:lnTo>
                  <a:pt x="126352" y="42621"/>
                </a:lnTo>
                <a:lnTo>
                  <a:pt x="126352" y="48717"/>
                </a:lnTo>
                <a:lnTo>
                  <a:pt x="126352" y="54825"/>
                </a:lnTo>
                <a:lnTo>
                  <a:pt x="124815" y="56362"/>
                </a:lnTo>
                <a:lnTo>
                  <a:pt x="109588" y="56362"/>
                </a:lnTo>
                <a:lnTo>
                  <a:pt x="109588" y="48717"/>
                </a:lnTo>
                <a:lnTo>
                  <a:pt x="126352" y="48717"/>
                </a:lnTo>
                <a:lnTo>
                  <a:pt x="126352" y="42621"/>
                </a:lnTo>
                <a:lnTo>
                  <a:pt x="109588" y="42621"/>
                </a:lnTo>
                <a:lnTo>
                  <a:pt x="109588" y="36563"/>
                </a:lnTo>
                <a:lnTo>
                  <a:pt x="111125" y="35026"/>
                </a:lnTo>
                <a:lnTo>
                  <a:pt x="124815" y="35026"/>
                </a:lnTo>
                <a:lnTo>
                  <a:pt x="126352" y="36563"/>
                </a:lnTo>
                <a:lnTo>
                  <a:pt x="126352" y="28917"/>
                </a:lnTo>
                <a:lnTo>
                  <a:pt x="121793" y="28917"/>
                </a:lnTo>
                <a:lnTo>
                  <a:pt x="121793" y="19799"/>
                </a:lnTo>
                <a:lnTo>
                  <a:pt x="114147" y="19799"/>
                </a:lnTo>
                <a:lnTo>
                  <a:pt x="114147" y="28917"/>
                </a:lnTo>
                <a:lnTo>
                  <a:pt x="103492" y="28917"/>
                </a:lnTo>
                <a:lnTo>
                  <a:pt x="101993" y="30467"/>
                </a:lnTo>
                <a:lnTo>
                  <a:pt x="101993" y="80721"/>
                </a:lnTo>
                <a:lnTo>
                  <a:pt x="97434" y="82207"/>
                </a:lnTo>
                <a:lnTo>
                  <a:pt x="95897" y="82207"/>
                </a:lnTo>
                <a:lnTo>
                  <a:pt x="95897" y="86766"/>
                </a:lnTo>
                <a:lnTo>
                  <a:pt x="97434" y="88303"/>
                </a:lnTo>
                <a:lnTo>
                  <a:pt x="105029" y="88303"/>
                </a:lnTo>
                <a:lnTo>
                  <a:pt x="106565" y="86766"/>
                </a:lnTo>
                <a:lnTo>
                  <a:pt x="115684" y="83743"/>
                </a:lnTo>
                <a:lnTo>
                  <a:pt x="117233" y="83743"/>
                </a:lnTo>
                <a:lnTo>
                  <a:pt x="126352" y="80721"/>
                </a:lnTo>
                <a:lnTo>
                  <a:pt x="126352" y="82207"/>
                </a:lnTo>
                <a:lnTo>
                  <a:pt x="127850" y="86766"/>
                </a:lnTo>
                <a:lnTo>
                  <a:pt x="129387" y="86766"/>
                </a:lnTo>
                <a:lnTo>
                  <a:pt x="129387" y="88303"/>
                </a:lnTo>
                <a:lnTo>
                  <a:pt x="130924" y="89839"/>
                </a:lnTo>
                <a:lnTo>
                  <a:pt x="132410" y="89839"/>
                </a:lnTo>
                <a:lnTo>
                  <a:pt x="135483" y="88303"/>
                </a:lnTo>
                <a:lnTo>
                  <a:pt x="135483" y="83743"/>
                </a:lnTo>
                <a:close/>
              </a:path>
              <a:path w="184785" h="91439">
                <a:moveTo>
                  <a:pt x="182664" y="63944"/>
                </a:moveTo>
                <a:lnTo>
                  <a:pt x="179641" y="62407"/>
                </a:lnTo>
                <a:lnTo>
                  <a:pt x="175069" y="62407"/>
                </a:lnTo>
                <a:lnTo>
                  <a:pt x="175069" y="68516"/>
                </a:lnTo>
                <a:lnTo>
                  <a:pt x="175069" y="82207"/>
                </a:lnTo>
                <a:lnTo>
                  <a:pt x="150710" y="82207"/>
                </a:lnTo>
                <a:lnTo>
                  <a:pt x="150710" y="68516"/>
                </a:lnTo>
                <a:lnTo>
                  <a:pt x="175069" y="68516"/>
                </a:lnTo>
                <a:lnTo>
                  <a:pt x="175069" y="62407"/>
                </a:lnTo>
                <a:lnTo>
                  <a:pt x="150710" y="62407"/>
                </a:lnTo>
                <a:lnTo>
                  <a:pt x="150710" y="53276"/>
                </a:lnTo>
                <a:lnTo>
                  <a:pt x="175069" y="53276"/>
                </a:lnTo>
                <a:lnTo>
                  <a:pt x="176555" y="50253"/>
                </a:lnTo>
                <a:lnTo>
                  <a:pt x="176555" y="45694"/>
                </a:lnTo>
                <a:lnTo>
                  <a:pt x="176555" y="32004"/>
                </a:lnTo>
                <a:lnTo>
                  <a:pt x="176555" y="27432"/>
                </a:lnTo>
                <a:lnTo>
                  <a:pt x="175069" y="24358"/>
                </a:lnTo>
                <a:lnTo>
                  <a:pt x="168973" y="24358"/>
                </a:lnTo>
                <a:lnTo>
                  <a:pt x="168973" y="32004"/>
                </a:lnTo>
                <a:lnTo>
                  <a:pt x="168973" y="45694"/>
                </a:lnTo>
                <a:lnTo>
                  <a:pt x="150710" y="45694"/>
                </a:lnTo>
                <a:lnTo>
                  <a:pt x="150710" y="32004"/>
                </a:lnTo>
                <a:lnTo>
                  <a:pt x="168973" y="32004"/>
                </a:lnTo>
                <a:lnTo>
                  <a:pt x="168973" y="24358"/>
                </a:lnTo>
                <a:lnTo>
                  <a:pt x="144614" y="24358"/>
                </a:lnTo>
                <a:lnTo>
                  <a:pt x="143078" y="27432"/>
                </a:lnTo>
                <a:lnTo>
                  <a:pt x="143078" y="88303"/>
                </a:lnTo>
                <a:lnTo>
                  <a:pt x="144614" y="89839"/>
                </a:lnTo>
                <a:lnTo>
                  <a:pt x="181127" y="89839"/>
                </a:lnTo>
                <a:lnTo>
                  <a:pt x="182664" y="86766"/>
                </a:lnTo>
                <a:lnTo>
                  <a:pt x="182664" y="82207"/>
                </a:lnTo>
                <a:lnTo>
                  <a:pt x="182664" y="68516"/>
                </a:lnTo>
                <a:lnTo>
                  <a:pt x="182664" y="63944"/>
                </a:lnTo>
                <a:close/>
              </a:path>
              <a:path w="184785" h="91439">
                <a:moveTo>
                  <a:pt x="184200" y="12204"/>
                </a:moveTo>
                <a:lnTo>
                  <a:pt x="182664" y="10668"/>
                </a:lnTo>
                <a:lnTo>
                  <a:pt x="162864" y="10668"/>
                </a:lnTo>
                <a:lnTo>
                  <a:pt x="162864" y="3073"/>
                </a:lnTo>
                <a:lnTo>
                  <a:pt x="161328" y="1536"/>
                </a:lnTo>
                <a:lnTo>
                  <a:pt x="155282" y="1536"/>
                </a:lnTo>
                <a:lnTo>
                  <a:pt x="155282" y="10668"/>
                </a:lnTo>
                <a:lnTo>
                  <a:pt x="136969" y="10668"/>
                </a:lnTo>
                <a:lnTo>
                  <a:pt x="135483" y="12204"/>
                </a:lnTo>
                <a:lnTo>
                  <a:pt x="135483" y="15227"/>
                </a:lnTo>
                <a:lnTo>
                  <a:pt x="133946" y="15227"/>
                </a:lnTo>
                <a:lnTo>
                  <a:pt x="129387" y="10668"/>
                </a:lnTo>
                <a:lnTo>
                  <a:pt x="128358" y="9131"/>
                </a:lnTo>
                <a:lnTo>
                  <a:pt x="126352" y="6108"/>
                </a:lnTo>
                <a:lnTo>
                  <a:pt x="123278" y="3073"/>
                </a:lnTo>
                <a:lnTo>
                  <a:pt x="121793" y="1536"/>
                </a:lnTo>
                <a:lnTo>
                  <a:pt x="115684" y="1536"/>
                </a:lnTo>
                <a:lnTo>
                  <a:pt x="115684" y="3073"/>
                </a:lnTo>
                <a:lnTo>
                  <a:pt x="114147" y="4559"/>
                </a:lnTo>
                <a:lnTo>
                  <a:pt x="111125" y="7645"/>
                </a:lnTo>
                <a:lnTo>
                  <a:pt x="106565" y="13690"/>
                </a:lnTo>
                <a:lnTo>
                  <a:pt x="101993" y="18262"/>
                </a:lnTo>
                <a:lnTo>
                  <a:pt x="95897" y="22872"/>
                </a:lnTo>
                <a:lnTo>
                  <a:pt x="95897" y="28917"/>
                </a:lnTo>
                <a:lnTo>
                  <a:pt x="101993" y="28917"/>
                </a:lnTo>
                <a:lnTo>
                  <a:pt x="106565" y="25895"/>
                </a:lnTo>
                <a:lnTo>
                  <a:pt x="108051" y="22872"/>
                </a:lnTo>
                <a:lnTo>
                  <a:pt x="112610" y="18262"/>
                </a:lnTo>
                <a:lnTo>
                  <a:pt x="117233" y="12204"/>
                </a:lnTo>
                <a:lnTo>
                  <a:pt x="118719" y="9131"/>
                </a:lnTo>
                <a:lnTo>
                  <a:pt x="120256" y="9131"/>
                </a:lnTo>
                <a:lnTo>
                  <a:pt x="120256" y="10668"/>
                </a:lnTo>
                <a:lnTo>
                  <a:pt x="121793" y="12204"/>
                </a:lnTo>
                <a:lnTo>
                  <a:pt x="126352" y="18262"/>
                </a:lnTo>
                <a:lnTo>
                  <a:pt x="129387" y="21336"/>
                </a:lnTo>
                <a:lnTo>
                  <a:pt x="133946" y="21336"/>
                </a:lnTo>
                <a:lnTo>
                  <a:pt x="135483" y="19799"/>
                </a:lnTo>
                <a:lnTo>
                  <a:pt x="135483" y="30467"/>
                </a:lnTo>
                <a:lnTo>
                  <a:pt x="141541" y="30467"/>
                </a:lnTo>
                <a:lnTo>
                  <a:pt x="141541" y="19799"/>
                </a:lnTo>
                <a:lnTo>
                  <a:pt x="141541" y="18262"/>
                </a:lnTo>
                <a:lnTo>
                  <a:pt x="143078" y="16764"/>
                </a:lnTo>
                <a:lnTo>
                  <a:pt x="176555" y="16764"/>
                </a:lnTo>
                <a:lnTo>
                  <a:pt x="178104" y="18262"/>
                </a:lnTo>
                <a:lnTo>
                  <a:pt x="178104" y="30467"/>
                </a:lnTo>
                <a:lnTo>
                  <a:pt x="184200" y="30467"/>
                </a:lnTo>
                <a:lnTo>
                  <a:pt x="184200" y="12204"/>
                </a:lnTo>
                <a:close/>
              </a:path>
            </a:pathLst>
          </a:custGeom>
          <a:solidFill>
            <a:srgbClr val="4D4D4F"/>
          </a:solidFill>
        </p:spPr>
        <p:txBody>
          <a:bodyPr wrap="square" lIns="0" tIns="0" rIns="0" bIns="0" rtlCol="0"/>
          <a:lstStyle/>
          <a:p>
            <a:endParaRPr/>
          </a:p>
        </p:txBody>
      </p:sp>
      <p:grpSp>
        <p:nvGrpSpPr>
          <p:cNvPr id="177" name="object 177"/>
          <p:cNvGrpSpPr/>
          <p:nvPr/>
        </p:nvGrpSpPr>
        <p:grpSpPr>
          <a:xfrm>
            <a:off x="5984036" y="3771645"/>
            <a:ext cx="575945" cy="81280"/>
            <a:chOff x="5984036" y="3771645"/>
            <a:chExt cx="575945" cy="81280"/>
          </a:xfrm>
        </p:grpSpPr>
        <p:pic>
          <p:nvPicPr>
            <p:cNvPr id="178" name="object 178"/>
            <p:cNvPicPr/>
            <p:nvPr/>
          </p:nvPicPr>
          <p:blipFill>
            <a:blip r:embed="rId87" cstate="print"/>
            <a:stretch>
              <a:fillRect/>
            </a:stretch>
          </p:blipFill>
          <p:spPr>
            <a:xfrm>
              <a:off x="5984036" y="3771645"/>
              <a:ext cx="458190" cy="80721"/>
            </a:xfrm>
            <a:prstGeom prst="rect">
              <a:avLst/>
            </a:prstGeom>
          </p:spPr>
        </p:pic>
        <p:pic>
          <p:nvPicPr>
            <p:cNvPr id="179" name="object 179"/>
            <p:cNvPicPr/>
            <p:nvPr/>
          </p:nvPicPr>
          <p:blipFill>
            <a:blip r:embed="rId88" cstate="print"/>
            <a:stretch>
              <a:fillRect/>
            </a:stretch>
          </p:blipFill>
          <p:spPr>
            <a:xfrm>
              <a:off x="6469608" y="3771645"/>
              <a:ext cx="89789" cy="80721"/>
            </a:xfrm>
            <a:prstGeom prst="rect">
              <a:avLst/>
            </a:prstGeom>
          </p:spPr>
        </p:pic>
      </p:grpSp>
      <p:sp>
        <p:nvSpPr>
          <p:cNvPr id="180" name="object 180"/>
          <p:cNvSpPr/>
          <p:nvPr/>
        </p:nvSpPr>
        <p:spPr>
          <a:xfrm>
            <a:off x="6591401" y="3771645"/>
            <a:ext cx="27940" cy="81280"/>
          </a:xfrm>
          <a:custGeom>
            <a:avLst/>
            <a:gdLst/>
            <a:ahLst/>
            <a:cxnLst/>
            <a:rect l="l" t="t" r="r" b="b"/>
            <a:pathLst>
              <a:path w="27940" h="81279">
                <a:moveTo>
                  <a:pt x="25844" y="80721"/>
                </a:moveTo>
                <a:lnTo>
                  <a:pt x="19786" y="80721"/>
                </a:lnTo>
                <a:lnTo>
                  <a:pt x="18249" y="79184"/>
                </a:lnTo>
                <a:lnTo>
                  <a:pt x="18249" y="22872"/>
                </a:lnTo>
                <a:lnTo>
                  <a:pt x="1536" y="22872"/>
                </a:lnTo>
                <a:lnTo>
                  <a:pt x="0" y="21336"/>
                </a:lnTo>
                <a:lnTo>
                  <a:pt x="0" y="16776"/>
                </a:lnTo>
                <a:lnTo>
                  <a:pt x="1536" y="16776"/>
                </a:lnTo>
                <a:lnTo>
                  <a:pt x="7581" y="15239"/>
                </a:lnTo>
                <a:lnTo>
                  <a:pt x="15227" y="13703"/>
                </a:lnTo>
                <a:lnTo>
                  <a:pt x="18249" y="9131"/>
                </a:lnTo>
                <a:lnTo>
                  <a:pt x="19786" y="3086"/>
                </a:lnTo>
                <a:lnTo>
                  <a:pt x="19786" y="1549"/>
                </a:lnTo>
                <a:lnTo>
                  <a:pt x="21285" y="0"/>
                </a:lnTo>
                <a:lnTo>
                  <a:pt x="25844" y="0"/>
                </a:lnTo>
                <a:lnTo>
                  <a:pt x="27381" y="1549"/>
                </a:lnTo>
                <a:lnTo>
                  <a:pt x="27381" y="79184"/>
                </a:lnTo>
                <a:lnTo>
                  <a:pt x="25844" y="80721"/>
                </a:lnTo>
                <a:close/>
              </a:path>
            </a:pathLst>
          </a:custGeom>
          <a:solidFill>
            <a:srgbClr val="4D4D4F"/>
          </a:solidFill>
        </p:spPr>
        <p:txBody>
          <a:bodyPr wrap="square" lIns="0" tIns="0" rIns="0" bIns="0" rtlCol="0"/>
          <a:lstStyle/>
          <a:p>
            <a:endParaRPr/>
          </a:p>
        </p:txBody>
      </p:sp>
      <p:pic>
        <p:nvPicPr>
          <p:cNvPr id="181" name="object 181"/>
          <p:cNvPicPr/>
          <p:nvPr/>
        </p:nvPicPr>
        <p:blipFill>
          <a:blip r:embed="rId89" cstate="print"/>
          <a:stretch>
            <a:fillRect/>
          </a:stretch>
        </p:blipFill>
        <p:spPr>
          <a:xfrm>
            <a:off x="955967" y="3940619"/>
            <a:ext cx="573887" cy="91338"/>
          </a:xfrm>
          <a:prstGeom prst="rect">
            <a:avLst/>
          </a:prstGeom>
        </p:spPr>
      </p:pic>
      <p:sp>
        <p:nvSpPr>
          <p:cNvPr id="182" name="object 182"/>
          <p:cNvSpPr/>
          <p:nvPr/>
        </p:nvSpPr>
        <p:spPr>
          <a:xfrm>
            <a:off x="1537487" y="3942079"/>
            <a:ext cx="90170" cy="86995"/>
          </a:xfrm>
          <a:custGeom>
            <a:avLst/>
            <a:gdLst/>
            <a:ahLst/>
            <a:cxnLst/>
            <a:rect l="l" t="t" r="r" b="b"/>
            <a:pathLst>
              <a:path w="90169" h="86995">
                <a:moveTo>
                  <a:pt x="89801" y="27457"/>
                </a:moveTo>
                <a:lnTo>
                  <a:pt x="48717" y="27457"/>
                </a:lnTo>
                <a:lnTo>
                  <a:pt x="48717" y="1270"/>
                </a:lnTo>
                <a:lnTo>
                  <a:pt x="47739" y="1270"/>
                </a:lnTo>
                <a:lnTo>
                  <a:pt x="47739" y="0"/>
                </a:lnTo>
                <a:lnTo>
                  <a:pt x="39598" y="0"/>
                </a:lnTo>
                <a:lnTo>
                  <a:pt x="39598" y="1270"/>
                </a:lnTo>
                <a:lnTo>
                  <a:pt x="39598" y="27457"/>
                </a:lnTo>
                <a:lnTo>
                  <a:pt x="0" y="27457"/>
                </a:lnTo>
                <a:lnTo>
                  <a:pt x="0" y="35102"/>
                </a:lnTo>
                <a:lnTo>
                  <a:pt x="39598" y="35102"/>
                </a:lnTo>
                <a:lnTo>
                  <a:pt x="39598" y="77724"/>
                </a:lnTo>
                <a:lnTo>
                  <a:pt x="4572" y="77724"/>
                </a:lnTo>
                <a:lnTo>
                  <a:pt x="4572" y="86842"/>
                </a:lnTo>
                <a:lnTo>
                  <a:pt x="83693" y="86842"/>
                </a:lnTo>
                <a:lnTo>
                  <a:pt x="83693" y="77724"/>
                </a:lnTo>
                <a:lnTo>
                  <a:pt x="48717" y="77724"/>
                </a:lnTo>
                <a:lnTo>
                  <a:pt x="48717" y="35102"/>
                </a:lnTo>
                <a:lnTo>
                  <a:pt x="89801" y="35102"/>
                </a:lnTo>
                <a:lnTo>
                  <a:pt x="89801" y="27457"/>
                </a:lnTo>
                <a:close/>
              </a:path>
            </a:pathLst>
          </a:custGeom>
          <a:solidFill>
            <a:srgbClr val="4D4D4F"/>
          </a:solidFill>
        </p:spPr>
        <p:txBody>
          <a:bodyPr wrap="square" lIns="0" tIns="0" rIns="0" bIns="0" rtlCol="0"/>
          <a:lstStyle/>
          <a:p>
            <a:endParaRPr/>
          </a:p>
        </p:txBody>
      </p:sp>
      <p:sp>
        <p:nvSpPr>
          <p:cNvPr id="183" name="object 183"/>
          <p:cNvSpPr/>
          <p:nvPr/>
        </p:nvSpPr>
        <p:spPr>
          <a:xfrm>
            <a:off x="1633385" y="3940619"/>
            <a:ext cx="91440" cy="90170"/>
          </a:xfrm>
          <a:custGeom>
            <a:avLst/>
            <a:gdLst/>
            <a:ahLst/>
            <a:cxnLst/>
            <a:rect l="l" t="t" r="r" b="b"/>
            <a:pathLst>
              <a:path w="91439" h="90170">
                <a:moveTo>
                  <a:pt x="88303" y="54825"/>
                </a:moveTo>
                <a:lnTo>
                  <a:pt x="1536" y="54825"/>
                </a:lnTo>
                <a:lnTo>
                  <a:pt x="1536" y="47231"/>
                </a:lnTo>
                <a:lnTo>
                  <a:pt x="88303" y="47231"/>
                </a:lnTo>
                <a:lnTo>
                  <a:pt x="88303" y="54825"/>
                </a:lnTo>
                <a:close/>
              </a:path>
              <a:path w="91439" h="90170">
                <a:moveTo>
                  <a:pt x="25895" y="79184"/>
                </a:moveTo>
                <a:lnTo>
                  <a:pt x="16725" y="79184"/>
                </a:lnTo>
                <a:lnTo>
                  <a:pt x="20150" y="73456"/>
                </a:lnTo>
                <a:lnTo>
                  <a:pt x="23418" y="67576"/>
                </a:lnTo>
                <a:lnTo>
                  <a:pt x="26391" y="61410"/>
                </a:lnTo>
                <a:lnTo>
                  <a:pt x="28930" y="54825"/>
                </a:lnTo>
                <a:lnTo>
                  <a:pt x="38049" y="54825"/>
                </a:lnTo>
                <a:lnTo>
                  <a:pt x="35517" y="61410"/>
                </a:lnTo>
                <a:lnTo>
                  <a:pt x="32553" y="67576"/>
                </a:lnTo>
                <a:lnTo>
                  <a:pt x="29298" y="73456"/>
                </a:lnTo>
                <a:lnTo>
                  <a:pt x="25895" y="79184"/>
                </a:lnTo>
                <a:close/>
              </a:path>
              <a:path w="91439" h="90170">
                <a:moveTo>
                  <a:pt x="7594" y="88303"/>
                </a:moveTo>
                <a:lnTo>
                  <a:pt x="3035" y="88303"/>
                </a:lnTo>
                <a:lnTo>
                  <a:pt x="3035" y="80721"/>
                </a:lnTo>
                <a:lnTo>
                  <a:pt x="6108" y="79184"/>
                </a:lnTo>
                <a:lnTo>
                  <a:pt x="25895" y="79184"/>
                </a:lnTo>
                <a:lnTo>
                  <a:pt x="70002" y="76149"/>
                </a:lnTo>
                <a:lnTo>
                  <a:pt x="65443" y="71589"/>
                </a:lnTo>
                <a:lnTo>
                  <a:pt x="63944" y="70053"/>
                </a:lnTo>
                <a:lnTo>
                  <a:pt x="57848" y="63944"/>
                </a:lnTo>
                <a:lnTo>
                  <a:pt x="57848" y="59385"/>
                </a:lnTo>
                <a:lnTo>
                  <a:pt x="59385" y="57848"/>
                </a:lnTo>
                <a:lnTo>
                  <a:pt x="63944" y="57848"/>
                </a:lnTo>
                <a:lnTo>
                  <a:pt x="63944" y="59385"/>
                </a:lnTo>
                <a:lnTo>
                  <a:pt x="68516" y="62407"/>
                </a:lnTo>
                <a:lnTo>
                  <a:pt x="76098" y="70053"/>
                </a:lnTo>
                <a:lnTo>
                  <a:pt x="80670" y="77635"/>
                </a:lnTo>
                <a:lnTo>
                  <a:pt x="86766" y="83743"/>
                </a:lnTo>
                <a:lnTo>
                  <a:pt x="74612" y="83743"/>
                </a:lnTo>
                <a:lnTo>
                  <a:pt x="64017" y="84632"/>
                </a:lnTo>
                <a:lnTo>
                  <a:pt x="56138" y="85088"/>
                </a:lnTo>
                <a:lnTo>
                  <a:pt x="49114" y="85256"/>
                </a:lnTo>
                <a:lnTo>
                  <a:pt x="41084" y="85280"/>
                </a:lnTo>
                <a:lnTo>
                  <a:pt x="31588" y="86379"/>
                </a:lnTo>
                <a:lnTo>
                  <a:pt x="20934" y="87349"/>
                </a:lnTo>
                <a:lnTo>
                  <a:pt x="11982" y="88039"/>
                </a:lnTo>
                <a:lnTo>
                  <a:pt x="7594" y="88303"/>
                </a:lnTo>
                <a:close/>
              </a:path>
              <a:path w="91439" h="90170">
                <a:moveTo>
                  <a:pt x="83743" y="89839"/>
                </a:moveTo>
                <a:lnTo>
                  <a:pt x="79184" y="89839"/>
                </a:lnTo>
                <a:lnTo>
                  <a:pt x="79184" y="88303"/>
                </a:lnTo>
                <a:lnTo>
                  <a:pt x="76098" y="83743"/>
                </a:lnTo>
                <a:lnTo>
                  <a:pt x="86766" y="83743"/>
                </a:lnTo>
                <a:lnTo>
                  <a:pt x="86766" y="88303"/>
                </a:lnTo>
                <a:lnTo>
                  <a:pt x="83743" y="89839"/>
                </a:lnTo>
                <a:close/>
              </a:path>
              <a:path w="91439" h="90170">
                <a:moveTo>
                  <a:pt x="6108" y="38049"/>
                </a:moveTo>
                <a:lnTo>
                  <a:pt x="1536" y="38049"/>
                </a:lnTo>
                <a:lnTo>
                  <a:pt x="0" y="35026"/>
                </a:lnTo>
                <a:lnTo>
                  <a:pt x="0" y="30467"/>
                </a:lnTo>
                <a:lnTo>
                  <a:pt x="1536" y="28917"/>
                </a:lnTo>
                <a:lnTo>
                  <a:pt x="3035" y="28917"/>
                </a:lnTo>
                <a:lnTo>
                  <a:pt x="9131" y="27432"/>
                </a:lnTo>
                <a:lnTo>
                  <a:pt x="13690" y="24358"/>
                </a:lnTo>
                <a:lnTo>
                  <a:pt x="18262" y="21336"/>
                </a:lnTo>
                <a:lnTo>
                  <a:pt x="24140" y="17861"/>
                </a:lnTo>
                <a:lnTo>
                  <a:pt x="28736" y="14101"/>
                </a:lnTo>
                <a:lnTo>
                  <a:pt x="33656" y="9131"/>
                </a:lnTo>
                <a:lnTo>
                  <a:pt x="38049" y="4572"/>
                </a:lnTo>
                <a:lnTo>
                  <a:pt x="41084" y="0"/>
                </a:lnTo>
                <a:lnTo>
                  <a:pt x="48717" y="0"/>
                </a:lnTo>
                <a:lnTo>
                  <a:pt x="50253" y="1536"/>
                </a:lnTo>
                <a:lnTo>
                  <a:pt x="51752" y="3073"/>
                </a:lnTo>
                <a:lnTo>
                  <a:pt x="57759" y="9131"/>
                </a:lnTo>
                <a:lnTo>
                  <a:pt x="44157" y="9131"/>
                </a:lnTo>
                <a:lnTo>
                  <a:pt x="42621" y="10668"/>
                </a:lnTo>
                <a:lnTo>
                  <a:pt x="36966" y="16923"/>
                </a:lnTo>
                <a:lnTo>
                  <a:pt x="31588" y="21897"/>
                </a:lnTo>
                <a:lnTo>
                  <a:pt x="26776" y="25448"/>
                </a:lnTo>
                <a:lnTo>
                  <a:pt x="22821" y="27432"/>
                </a:lnTo>
                <a:lnTo>
                  <a:pt x="83850" y="27432"/>
                </a:lnTo>
                <a:lnTo>
                  <a:pt x="89801" y="30467"/>
                </a:lnTo>
                <a:lnTo>
                  <a:pt x="19799" y="30467"/>
                </a:lnTo>
                <a:lnTo>
                  <a:pt x="18262" y="32004"/>
                </a:lnTo>
                <a:lnTo>
                  <a:pt x="13690" y="33489"/>
                </a:lnTo>
                <a:lnTo>
                  <a:pt x="7594" y="36563"/>
                </a:lnTo>
                <a:lnTo>
                  <a:pt x="6108" y="38049"/>
                </a:lnTo>
                <a:close/>
              </a:path>
              <a:path w="91439" h="90170">
                <a:moveTo>
                  <a:pt x="83850" y="27432"/>
                </a:moveTo>
                <a:lnTo>
                  <a:pt x="68516" y="27432"/>
                </a:lnTo>
                <a:lnTo>
                  <a:pt x="62840" y="23746"/>
                </a:lnTo>
                <a:lnTo>
                  <a:pt x="57464" y="19626"/>
                </a:lnTo>
                <a:lnTo>
                  <a:pt x="52664" y="15217"/>
                </a:lnTo>
                <a:lnTo>
                  <a:pt x="48717" y="10668"/>
                </a:lnTo>
                <a:lnTo>
                  <a:pt x="47180" y="9131"/>
                </a:lnTo>
                <a:lnTo>
                  <a:pt x="57759" y="9131"/>
                </a:lnTo>
                <a:lnTo>
                  <a:pt x="65278" y="16000"/>
                </a:lnTo>
                <a:lnTo>
                  <a:pt x="74669" y="22749"/>
                </a:lnTo>
                <a:lnTo>
                  <a:pt x="83850" y="27432"/>
                </a:lnTo>
                <a:close/>
              </a:path>
              <a:path w="91439" h="90170">
                <a:moveTo>
                  <a:pt x="71539" y="35026"/>
                </a:moveTo>
                <a:lnTo>
                  <a:pt x="19799" y="35026"/>
                </a:lnTo>
                <a:lnTo>
                  <a:pt x="19799" y="30467"/>
                </a:lnTo>
                <a:lnTo>
                  <a:pt x="71539" y="30467"/>
                </a:lnTo>
                <a:lnTo>
                  <a:pt x="71539" y="35026"/>
                </a:lnTo>
                <a:close/>
              </a:path>
              <a:path w="91439" h="90170">
                <a:moveTo>
                  <a:pt x="88303" y="38049"/>
                </a:moveTo>
                <a:lnTo>
                  <a:pt x="83743" y="38049"/>
                </a:lnTo>
                <a:lnTo>
                  <a:pt x="82207" y="36563"/>
                </a:lnTo>
                <a:lnTo>
                  <a:pt x="77647" y="33489"/>
                </a:lnTo>
                <a:lnTo>
                  <a:pt x="74612" y="32004"/>
                </a:lnTo>
                <a:lnTo>
                  <a:pt x="71539" y="30467"/>
                </a:lnTo>
                <a:lnTo>
                  <a:pt x="91338" y="30467"/>
                </a:lnTo>
                <a:lnTo>
                  <a:pt x="91338" y="35026"/>
                </a:lnTo>
                <a:lnTo>
                  <a:pt x="88303" y="38049"/>
                </a:lnTo>
                <a:close/>
              </a:path>
            </a:pathLst>
          </a:custGeom>
          <a:solidFill>
            <a:srgbClr val="4D4D4F"/>
          </a:solidFill>
        </p:spPr>
        <p:txBody>
          <a:bodyPr wrap="square" lIns="0" tIns="0" rIns="0" bIns="0" rtlCol="0"/>
          <a:lstStyle/>
          <a:p>
            <a:endParaRPr/>
          </a:p>
        </p:txBody>
      </p:sp>
      <p:pic>
        <p:nvPicPr>
          <p:cNvPr id="184" name="object 184"/>
          <p:cNvPicPr/>
          <p:nvPr/>
        </p:nvPicPr>
        <p:blipFill>
          <a:blip r:embed="rId90" cstate="print"/>
          <a:stretch>
            <a:fillRect/>
          </a:stretch>
        </p:blipFill>
        <p:spPr>
          <a:xfrm>
            <a:off x="2080920" y="3943692"/>
            <a:ext cx="441464" cy="82207"/>
          </a:xfrm>
          <a:prstGeom prst="rect">
            <a:avLst/>
          </a:prstGeom>
        </p:spPr>
      </p:pic>
      <p:pic>
        <p:nvPicPr>
          <p:cNvPr id="185" name="object 185"/>
          <p:cNvPicPr/>
          <p:nvPr/>
        </p:nvPicPr>
        <p:blipFill>
          <a:blip r:embed="rId91" cstate="print"/>
          <a:stretch>
            <a:fillRect/>
          </a:stretch>
        </p:blipFill>
        <p:spPr>
          <a:xfrm>
            <a:off x="2718739" y="3940619"/>
            <a:ext cx="1444625" cy="91338"/>
          </a:xfrm>
          <a:prstGeom prst="rect">
            <a:avLst/>
          </a:prstGeom>
        </p:spPr>
      </p:pic>
      <p:sp>
        <p:nvSpPr>
          <p:cNvPr id="186" name="object 186"/>
          <p:cNvSpPr/>
          <p:nvPr/>
        </p:nvSpPr>
        <p:spPr>
          <a:xfrm>
            <a:off x="4189260" y="3943692"/>
            <a:ext cx="128270" cy="82550"/>
          </a:xfrm>
          <a:custGeom>
            <a:avLst/>
            <a:gdLst/>
            <a:ahLst/>
            <a:cxnLst/>
            <a:rect l="l" t="t" r="r" b="b"/>
            <a:pathLst>
              <a:path w="128270" h="82550">
                <a:moveTo>
                  <a:pt x="28930" y="47180"/>
                </a:moveTo>
                <a:lnTo>
                  <a:pt x="1536" y="47180"/>
                </a:lnTo>
                <a:lnTo>
                  <a:pt x="0" y="48717"/>
                </a:lnTo>
                <a:lnTo>
                  <a:pt x="0" y="53289"/>
                </a:lnTo>
                <a:lnTo>
                  <a:pt x="1536" y="56311"/>
                </a:lnTo>
                <a:lnTo>
                  <a:pt x="28930" y="56311"/>
                </a:lnTo>
                <a:lnTo>
                  <a:pt x="28930" y="47180"/>
                </a:lnTo>
                <a:close/>
              </a:path>
              <a:path w="128270" h="82550">
                <a:moveTo>
                  <a:pt x="68516" y="1498"/>
                </a:moveTo>
                <a:lnTo>
                  <a:pt x="66979" y="0"/>
                </a:lnTo>
                <a:lnTo>
                  <a:pt x="60871" y="0"/>
                </a:lnTo>
                <a:lnTo>
                  <a:pt x="60871" y="4572"/>
                </a:lnTo>
                <a:lnTo>
                  <a:pt x="57848" y="10617"/>
                </a:lnTo>
                <a:lnTo>
                  <a:pt x="54825" y="15240"/>
                </a:lnTo>
                <a:lnTo>
                  <a:pt x="47180" y="16725"/>
                </a:lnTo>
                <a:lnTo>
                  <a:pt x="41084" y="16725"/>
                </a:lnTo>
                <a:lnTo>
                  <a:pt x="39585" y="18262"/>
                </a:lnTo>
                <a:lnTo>
                  <a:pt x="39585" y="22821"/>
                </a:lnTo>
                <a:lnTo>
                  <a:pt x="42621" y="24358"/>
                </a:lnTo>
                <a:lnTo>
                  <a:pt x="59385" y="24358"/>
                </a:lnTo>
                <a:lnTo>
                  <a:pt x="59385" y="80670"/>
                </a:lnTo>
                <a:lnTo>
                  <a:pt x="60871" y="82207"/>
                </a:lnTo>
                <a:lnTo>
                  <a:pt x="65443" y="82207"/>
                </a:lnTo>
                <a:lnTo>
                  <a:pt x="68516" y="80670"/>
                </a:lnTo>
                <a:lnTo>
                  <a:pt x="68516" y="1498"/>
                </a:lnTo>
                <a:close/>
              </a:path>
              <a:path w="128270" h="82550">
                <a:moveTo>
                  <a:pt x="127901" y="1498"/>
                </a:moveTo>
                <a:lnTo>
                  <a:pt x="126352" y="0"/>
                </a:lnTo>
                <a:lnTo>
                  <a:pt x="120256" y="0"/>
                </a:lnTo>
                <a:lnTo>
                  <a:pt x="120256" y="3035"/>
                </a:lnTo>
                <a:lnTo>
                  <a:pt x="118719" y="4572"/>
                </a:lnTo>
                <a:lnTo>
                  <a:pt x="117233" y="10617"/>
                </a:lnTo>
                <a:lnTo>
                  <a:pt x="114160" y="15240"/>
                </a:lnTo>
                <a:lnTo>
                  <a:pt x="106565" y="16725"/>
                </a:lnTo>
                <a:lnTo>
                  <a:pt x="100457" y="16725"/>
                </a:lnTo>
                <a:lnTo>
                  <a:pt x="98971" y="18262"/>
                </a:lnTo>
                <a:lnTo>
                  <a:pt x="98971" y="22821"/>
                </a:lnTo>
                <a:lnTo>
                  <a:pt x="102006" y="24358"/>
                </a:lnTo>
                <a:lnTo>
                  <a:pt x="118719" y="24358"/>
                </a:lnTo>
                <a:lnTo>
                  <a:pt x="118719" y="80670"/>
                </a:lnTo>
                <a:lnTo>
                  <a:pt x="120256" y="82207"/>
                </a:lnTo>
                <a:lnTo>
                  <a:pt x="124815" y="82207"/>
                </a:lnTo>
                <a:lnTo>
                  <a:pt x="127901" y="80670"/>
                </a:lnTo>
                <a:lnTo>
                  <a:pt x="127901" y="1498"/>
                </a:lnTo>
                <a:close/>
              </a:path>
            </a:pathLst>
          </a:custGeom>
          <a:solidFill>
            <a:srgbClr val="4D4D4F"/>
          </a:solidFill>
        </p:spPr>
        <p:txBody>
          <a:bodyPr wrap="square" lIns="0" tIns="0" rIns="0" bIns="0" rtlCol="0"/>
          <a:lstStyle/>
          <a:p>
            <a:endParaRPr/>
          </a:p>
        </p:txBody>
      </p:sp>
      <p:pic>
        <p:nvPicPr>
          <p:cNvPr id="187" name="object 187"/>
          <p:cNvPicPr/>
          <p:nvPr/>
        </p:nvPicPr>
        <p:blipFill>
          <a:blip r:embed="rId92" cstate="print"/>
          <a:stretch>
            <a:fillRect/>
          </a:stretch>
        </p:blipFill>
        <p:spPr>
          <a:xfrm>
            <a:off x="5984036" y="3943692"/>
            <a:ext cx="654545" cy="82207"/>
          </a:xfrm>
          <a:prstGeom prst="rect">
            <a:avLst/>
          </a:prstGeom>
        </p:spPr>
      </p:pic>
      <p:pic>
        <p:nvPicPr>
          <p:cNvPr id="188" name="object 188"/>
          <p:cNvPicPr/>
          <p:nvPr/>
        </p:nvPicPr>
        <p:blipFill>
          <a:blip r:embed="rId93" cstate="print"/>
          <a:stretch>
            <a:fillRect/>
          </a:stretch>
        </p:blipFill>
        <p:spPr>
          <a:xfrm>
            <a:off x="955967" y="4114151"/>
            <a:ext cx="573887" cy="91389"/>
          </a:xfrm>
          <a:prstGeom prst="rect">
            <a:avLst/>
          </a:prstGeom>
        </p:spPr>
      </p:pic>
      <p:sp>
        <p:nvSpPr>
          <p:cNvPr id="189" name="object 189"/>
          <p:cNvSpPr/>
          <p:nvPr/>
        </p:nvSpPr>
        <p:spPr>
          <a:xfrm>
            <a:off x="1537487" y="4113542"/>
            <a:ext cx="90170" cy="87630"/>
          </a:xfrm>
          <a:custGeom>
            <a:avLst/>
            <a:gdLst/>
            <a:ahLst/>
            <a:cxnLst/>
            <a:rect l="l" t="t" r="r" b="b"/>
            <a:pathLst>
              <a:path w="90169" h="87629">
                <a:moveTo>
                  <a:pt x="48717" y="2527"/>
                </a:moveTo>
                <a:lnTo>
                  <a:pt x="47815" y="2527"/>
                </a:lnTo>
                <a:lnTo>
                  <a:pt x="47815" y="0"/>
                </a:lnTo>
                <a:lnTo>
                  <a:pt x="39598" y="0"/>
                </a:lnTo>
                <a:lnTo>
                  <a:pt x="39598" y="2527"/>
                </a:lnTo>
                <a:lnTo>
                  <a:pt x="39598" y="27927"/>
                </a:lnTo>
                <a:lnTo>
                  <a:pt x="48717" y="27927"/>
                </a:lnTo>
                <a:lnTo>
                  <a:pt x="48717" y="2527"/>
                </a:lnTo>
                <a:close/>
              </a:path>
              <a:path w="90169" h="87629">
                <a:moveTo>
                  <a:pt x="89801" y="28041"/>
                </a:moveTo>
                <a:lnTo>
                  <a:pt x="0" y="28041"/>
                </a:lnTo>
                <a:lnTo>
                  <a:pt x="0" y="37172"/>
                </a:lnTo>
                <a:lnTo>
                  <a:pt x="39598" y="37172"/>
                </a:lnTo>
                <a:lnTo>
                  <a:pt x="39598" y="79794"/>
                </a:lnTo>
                <a:lnTo>
                  <a:pt x="4572" y="79794"/>
                </a:lnTo>
                <a:lnTo>
                  <a:pt x="4572" y="87376"/>
                </a:lnTo>
                <a:lnTo>
                  <a:pt x="83693" y="87376"/>
                </a:lnTo>
                <a:lnTo>
                  <a:pt x="83693" y="79794"/>
                </a:lnTo>
                <a:lnTo>
                  <a:pt x="48717" y="79794"/>
                </a:lnTo>
                <a:lnTo>
                  <a:pt x="48717" y="37172"/>
                </a:lnTo>
                <a:lnTo>
                  <a:pt x="89801" y="37172"/>
                </a:lnTo>
                <a:lnTo>
                  <a:pt x="89801" y="28041"/>
                </a:lnTo>
                <a:close/>
              </a:path>
            </a:pathLst>
          </a:custGeom>
          <a:solidFill>
            <a:srgbClr val="4D4D4F"/>
          </a:solidFill>
        </p:spPr>
        <p:txBody>
          <a:bodyPr wrap="square" lIns="0" tIns="0" rIns="0" bIns="0" rtlCol="0"/>
          <a:lstStyle/>
          <a:p>
            <a:endParaRPr/>
          </a:p>
        </p:txBody>
      </p:sp>
      <p:sp>
        <p:nvSpPr>
          <p:cNvPr id="190" name="object 190"/>
          <p:cNvSpPr/>
          <p:nvPr/>
        </p:nvSpPr>
        <p:spPr>
          <a:xfrm>
            <a:off x="1633385" y="4114151"/>
            <a:ext cx="91440" cy="90170"/>
          </a:xfrm>
          <a:custGeom>
            <a:avLst/>
            <a:gdLst/>
            <a:ahLst/>
            <a:cxnLst/>
            <a:rect l="l" t="t" r="r" b="b"/>
            <a:pathLst>
              <a:path w="91439" h="90170">
                <a:moveTo>
                  <a:pt x="88303" y="54825"/>
                </a:moveTo>
                <a:lnTo>
                  <a:pt x="1536" y="54825"/>
                </a:lnTo>
                <a:lnTo>
                  <a:pt x="1536" y="47231"/>
                </a:lnTo>
                <a:lnTo>
                  <a:pt x="88303" y="47231"/>
                </a:lnTo>
                <a:lnTo>
                  <a:pt x="88303" y="54825"/>
                </a:lnTo>
                <a:close/>
              </a:path>
              <a:path w="91439" h="90170">
                <a:moveTo>
                  <a:pt x="25895" y="79184"/>
                </a:moveTo>
                <a:lnTo>
                  <a:pt x="16725" y="79184"/>
                </a:lnTo>
                <a:lnTo>
                  <a:pt x="20150" y="73240"/>
                </a:lnTo>
                <a:lnTo>
                  <a:pt x="23418" y="67000"/>
                </a:lnTo>
                <a:lnTo>
                  <a:pt x="26391" y="60762"/>
                </a:lnTo>
                <a:lnTo>
                  <a:pt x="28930" y="54825"/>
                </a:lnTo>
                <a:lnTo>
                  <a:pt x="38049" y="54825"/>
                </a:lnTo>
                <a:lnTo>
                  <a:pt x="35517" y="60762"/>
                </a:lnTo>
                <a:lnTo>
                  <a:pt x="32553" y="67000"/>
                </a:lnTo>
                <a:lnTo>
                  <a:pt x="29298" y="73240"/>
                </a:lnTo>
                <a:lnTo>
                  <a:pt x="25895" y="79184"/>
                </a:lnTo>
                <a:close/>
              </a:path>
              <a:path w="91439" h="90170">
                <a:moveTo>
                  <a:pt x="3035" y="86766"/>
                </a:moveTo>
                <a:lnTo>
                  <a:pt x="3035" y="79184"/>
                </a:lnTo>
                <a:lnTo>
                  <a:pt x="25895" y="79184"/>
                </a:lnTo>
                <a:lnTo>
                  <a:pt x="70002" y="76149"/>
                </a:lnTo>
                <a:lnTo>
                  <a:pt x="65443" y="70053"/>
                </a:lnTo>
                <a:lnTo>
                  <a:pt x="63944" y="70053"/>
                </a:lnTo>
                <a:lnTo>
                  <a:pt x="57848" y="63944"/>
                </a:lnTo>
                <a:lnTo>
                  <a:pt x="57848" y="59385"/>
                </a:lnTo>
                <a:lnTo>
                  <a:pt x="59385" y="57848"/>
                </a:lnTo>
                <a:lnTo>
                  <a:pt x="63944" y="57848"/>
                </a:lnTo>
                <a:lnTo>
                  <a:pt x="68516" y="62407"/>
                </a:lnTo>
                <a:lnTo>
                  <a:pt x="76098" y="70053"/>
                </a:lnTo>
                <a:lnTo>
                  <a:pt x="80670" y="76149"/>
                </a:lnTo>
                <a:lnTo>
                  <a:pt x="82207" y="79184"/>
                </a:lnTo>
                <a:lnTo>
                  <a:pt x="85229" y="82207"/>
                </a:lnTo>
                <a:lnTo>
                  <a:pt x="74612" y="82207"/>
                </a:lnTo>
                <a:lnTo>
                  <a:pt x="64017" y="83335"/>
                </a:lnTo>
                <a:lnTo>
                  <a:pt x="56138" y="84320"/>
                </a:lnTo>
                <a:lnTo>
                  <a:pt x="49114" y="85016"/>
                </a:lnTo>
                <a:lnTo>
                  <a:pt x="41084" y="85280"/>
                </a:lnTo>
                <a:lnTo>
                  <a:pt x="31588" y="86139"/>
                </a:lnTo>
                <a:lnTo>
                  <a:pt x="20934" y="86580"/>
                </a:lnTo>
                <a:lnTo>
                  <a:pt x="11982" y="86743"/>
                </a:lnTo>
                <a:lnTo>
                  <a:pt x="3035" y="86766"/>
                </a:lnTo>
                <a:close/>
              </a:path>
              <a:path w="91439" h="90170">
                <a:moveTo>
                  <a:pt x="83743" y="89839"/>
                </a:moveTo>
                <a:lnTo>
                  <a:pt x="79184" y="89839"/>
                </a:lnTo>
                <a:lnTo>
                  <a:pt x="79184" y="88303"/>
                </a:lnTo>
                <a:lnTo>
                  <a:pt x="76098" y="83743"/>
                </a:lnTo>
                <a:lnTo>
                  <a:pt x="74612" y="82207"/>
                </a:lnTo>
                <a:lnTo>
                  <a:pt x="85229" y="82207"/>
                </a:lnTo>
                <a:lnTo>
                  <a:pt x="86766" y="83743"/>
                </a:lnTo>
                <a:lnTo>
                  <a:pt x="86766" y="88303"/>
                </a:lnTo>
                <a:lnTo>
                  <a:pt x="83743" y="89839"/>
                </a:lnTo>
                <a:close/>
              </a:path>
              <a:path w="91439" h="90170">
                <a:moveTo>
                  <a:pt x="71539" y="35026"/>
                </a:moveTo>
                <a:lnTo>
                  <a:pt x="21336" y="35026"/>
                </a:lnTo>
                <a:lnTo>
                  <a:pt x="19799" y="33489"/>
                </a:lnTo>
                <a:lnTo>
                  <a:pt x="19799" y="28930"/>
                </a:lnTo>
                <a:lnTo>
                  <a:pt x="3035" y="28930"/>
                </a:lnTo>
                <a:lnTo>
                  <a:pt x="9131" y="25895"/>
                </a:lnTo>
                <a:lnTo>
                  <a:pt x="13690" y="24358"/>
                </a:lnTo>
                <a:lnTo>
                  <a:pt x="18282" y="21321"/>
                </a:lnTo>
                <a:lnTo>
                  <a:pt x="41084" y="0"/>
                </a:lnTo>
                <a:lnTo>
                  <a:pt x="48717" y="0"/>
                </a:lnTo>
                <a:lnTo>
                  <a:pt x="50253" y="1536"/>
                </a:lnTo>
                <a:lnTo>
                  <a:pt x="51752" y="3073"/>
                </a:lnTo>
                <a:lnTo>
                  <a:pt x="56286" y="7645"/>
                </a:lnTo>
                <a:lnTo>
                  <a:pt x="45694" y="7645"/>
                </a:lnTo>
                <a:lnTo>
                  <a:pt x="44088" y="9249"/>
                </a:lnTo>
                <a:lnTo>
                  <a:pt x="42621" y="10668"/>
                </a:lnTo>
                <a:lnTo>
                  <a:pt x="36966" y="16707"/>
                </a:lnTo>
                <a:lnTo>
                  <a:pt x="31568" y="21336"/>
                </a:lnTo>
                <a:lnTo>
                  <a:pt x="26776" y="24800"/>
                </a:lnTo>
                <a:lnTo>
                  <a:pt x="22821" y="27432"/>
                </a:lnTo>
                <a:lnTo>
                  <a:pt x="83846" y="27432"/>
                </a:lnTo>
                <a:lnTo>
                  <a:pt x="89801" y="30467"/>
                </a:lnTo>
                <a:lnTo>
                  <a:pt x="71539" y="30467"/>
                </a:lnTo>
                <a:lnTo>
                  <a:pt x="71539" y="35026"/>
                </a:lnTo>
                <a:close/>
              </a:path>
              <a:path w="91439" h="90170">
                <a:moveTo>
                  <a:pt x="83846" y="27432"/>
                </a:moveTo>
                <a:lnTo>
                  <a:pt x="68516" y="27432"/>
                </a:lnTo>
                <a:lnTo>
                  <a:pt x="62840" y="23748"/>
                </a:lnTo>
                <a:lnTo>
                  <a:pt x="57464" y="19631"/>
                </a:lnTo>
                <a:lnTo>
                  <a:pt x="52664" y="15223"/>
                </a:lnTo>
                <a:lnTo>
                  <a:pt x="48717" y="10668"/>
                </a:lnTo>
                <a:lnTo>
                  <a:pt x="47250" y="9249"/>
                </a:lnTo>
                <a:lnTo>
                  <a:pt x="47180" y="7645"/>
                </a:lnTo>
                <a:lnTo>
                  <a:pt x="56286" y="7645"/>
                </a:lnTo>
                <a:lnTo>
                  <a:pt x="57877" y="9249"/>
                </a:lnTo>
                <a:lnTo>
                  <a:pt x="65278" y="16002"/>
                </a:lnTo>
                <a:lnTo>
                  <a:pt x="74669" y="22754"/>
                </a:lnTo>
                <a:lnTo>
                  <a:pt x="83846" y="27432"/>
                </a:lnTo>
                <a:close/>
              </a:path>
              <a:path w="91439" h="90170">
                <a:moveTo>
                  <a:pt x="4572" y="38100"/>
                </a:moveTo>
                <a:lnTo>
                  <a:pt x="1536" y="38100"/>
                </a:lnTo>
                <a:lnTo>
                  <a:pt x="0" y="35026"/>
                </a:lnTo>
                <a:lnTo>
                  <a:pt x="0" y="30467"/>
                </a:lnTo>
                <a:lnTo>
                  <a:pt x="1536" y="28930"/>
                </a:lnTo>
                <a:lnTo>
                  <a:pt x="19799" y="28930"/>
                </a:lnTo>
                <a:lnTo>
                  <a:pt x="18262" y="30467"/>
                </a:lnTo>
                <a:lnTo>
                  <a:pt x="13690" y="33489"/>
                </a:lnTo>
                <a:lnTo>
                  <a:pt x="7594" y="36563"/>
                </a:lnTo>
                <a:lnTo>
                  <a:pt x="6108" y="36563"/>
                </a:lnTo>
                <a:lnTo>
                  <a:pt x="4572" y="38100"/>
                </a:lnTo>
                <a:close/>
              </a:path>
              <a:path w="91439" h="90170">
                <a:moveTo>
                  <a:pt x="88303" y="38100"/>
                </a:moveTo>
                <a:lnTo>
                  <a:pt x="85229" y="38100"/>
                </a:lnTo>
                <a:lnTo>
                  <a:pt x="83743" y="36563"/>
                </a:lnTo>
                <a:lnTo>
                  <a:pt x="82207" y="36563"/>
                </a:lnTo>
                <a:lnTo>
                  <a:pt x="77647" y="33489"/>
                </a:lnTo>
                <a:lnTo>
                  <a:pt x="74612" y="32004"/>
                </a:lnTo>
                <a:lnTo>
                  <a:pt x="71539" y="30467"/>
                </a:lnTo>
                <a:lnTo>
                  <a:pt x="91338" y="30467"/>
                </a:lnTo>
                <a:lnTo>
                  <a:pt x="91338" y="35026"/>
                </a:lnTo>
                <a:lnTo>
                  <a:pt x="88303" y="38100"/>
                </a:lnTo>
                <a:close/>
              </a:path>
            </a:pathLst>
          </a:custGeom>
          <a:solidFill>
            <a:srgbClr val="4D4D4F"/>
          </a:solidFill>
        </p:spPr>
        <p:txBody>
          <a:bodyPr wrap="square" lIns="0" tIns="0" rIns="0" bIns="0" rtlCol="0"/>
          <a:lstStyle/>
          <a:p>
            <a:endParaRPr/>
          </a:p>
        </p:txBody>
      </p:sp>
      <p:grpSp>
        <p:nvGrpSpPr>
          <p:cNvPr id="191" name="object 191"/>
          <p:cNvGrpSpPr/>
          <p:nvPr/>
        </p:nvGrpSpPr>
        <p:grpSpPr>
          <a:xfrm>
            <a:off x="2080920" y="4117225"/>
            <a:ext cx="363855" cy="81280"/>
            <a:chOff x="2080920" y="4117225"/>
            <a:chExt cx="363855" cy="81280"/>
          </a:xfrm>
        </p:grpSpPr>
        <p:pic>
          <p:nvPicPr>
            <p:cNvPr id="192" name="object 192"/>
            <p:cNvPicPr/>
            <p:nvPr/>
          </p:nvPicPr>
          <p:blipFill>
            <a:blip r:embed="rId94" cstate="print"/>
            <a:stretch>
              <a:fillRect/>
            </a:stretch>
          </p:blipFill>
          <p:spPr>
            <a:xfrm>
              <a:off x="2080920" y="4117225"/>
              <a:ext cx="150710" cy="80670"/>
            </a:xfrm>
            <a:prstGeom prst="rect">
              <a:avLst/>
            </a:prstGeom>
          </p:spPr>
        </p:pic>
        <p:pic>
          <p:nvPicPr>
            <p:cNvPr id="193" name="object 193"/>
            <p:cNvPicPr/>
            <p:nvPr/>
          </p:nvPicPr>
          <p:blipFill>
            <a:blip r:embed="rId95" cstate="print"/>
            <a:stretch>
              <a:fillRect/>
            </a:stretch>
          </p:blipFill>
          <p:spPr>
            <a:xfrm>
              <a:off x="2257526" y="4117225"/>
              <a:ext cx="187223" cy="80670"/>
            </a:xfrm>
            <a:prstGeom prst="rect">
              <a:avLst/>
            </a:prstGeom>
          </p:spPr>
        </p:pic>
      </p:grpSp>
      <p:sp>
        <p:nvSpPr>
          <p:cNvPr id="194" name="object 194"/>
          <p:cNvSpPr/>
          <p:nvPr/>
        </p:nvSpPr>
        <p:spPr>
          <a:xfrm>
            <a:off x="2472131" y="4120260"/>
            <a:ext cx="50800" cy="78105"/>
          </a:xfrm>
          <a:custGeom>
            <a:avLst/>
            <a:gdLst/>
            <a:ahLst/>
            <a:cxnLst/>
            <a:rect l="l" t="t" r="r" b="b"/>
            <a:pathLst>
              <a:path w="50800" h="78104">
                <a:moveTo>
                  <a:pt x="19799" y="77635"/>
                </a:moveTo>
                <a:lnTo>
                  <a:pt x="10668" y="77635"/>
                </a:lnTo>
                <a:lnTo>
                  <a:pt x="10668" y="73075"/>
                </a:lnTo>
                <a:lnTo>
                  <a:pt x="12572" y="61003"/>
                </a:lnTo>
                <a:lnTo>
                  <a:pt x="17905" y="44926"/>
                </a:lnTo>
                <a:lnTo>
                  <a:pt x="26093" y="27705"/>
                </a:lnTo>
                <a:lnTo>
                  <a:pt x="36563" y="12204"/>
                </a:lnTo>
                <a:lnTo>
                  <a:pt x="36563" y="10668"/>
                </a:lnTo>
                <a:lnTo>
                  <a:pt x="38049" y="9118"/>
                </a:lnTo>
                <a:lnTo>
                  <a:pt x="38049" y="7632"/>
                </a:lnTo>
                <a:lnTo>
                  <a:pt x="0" y="7632"/>
                </a:lnTo>
                <a:lnTo>
                  <a:pt x="0" y="0"/>
                </a:lnTo>
                <a:lnTo>
                  <a:pt x="50253" y="0"/>
                </a:lnTo>
                <a:lnTo>
                  <a:pt x="50253" y="7632"/>
                </a:lnTo>
                <a:lnTo>
                  <a:pt x="44157" y="13690"/>
                </a:lnTo>
                <a:lnTo>
                  <a:pt x="34792" y="26794"/>
                </a:lnTo>
                <a:lnTo>
                  <a:pt x="27420" y="43184"/>
                </a:lnTo>
                <a:lnTo>
                  <a:pt x="22328" y="59287"/>
                </a:lnTo>
                <a:lnTo>
                  <a:pt x="19799" y="71526"/>
                </a:lnTo>
                <a:lnTo>
                  <a:pt x="19799" y="77635"/>
                </a:lnTo>
                <a:close/>
              </a:path>
            </a:pathLst>
          </a:custGeom>
          <a:solidFill>
            <a:srgbClr val="4D4D4F"/>
          </a:solidFill>
        </p:spPr>
        <p:txBody>
          <a:bodyPr wrap="square" lIns="0" tIns="0" rIns="0" bIns="0" rtlCol="0"/>
          <a:lstStyle/>
          <a:p>
            <a:endParaRPr/>
          </a:p>
        </p:txBody>
      </p:sp>
      <p:grpSp>
        <p:nvGrpSpPr>
          <p:cNvPr id="195" name="object 195"/>
          <p:cNvGrpSpPr/>
          <p:nvPr/>
        </p:nvGrpSpPr>
        <p:grpSpPr>
          <a:xfrm>
            <a:off x="2718739" y="4114151"/>
            <a:ext cx="1093470" cy="91440"/>
            <a:chOff x="2718739" y="4114151"/>
            <a:chExt cx="1093470" cy="91440"/>
          </a:xfrm>
        </p:grpSpPr>
        <p:pic>
          <p:nvPicPr>
            <p:cNvPr id="196" name="object 196"/>
            <p:cNvPicPr/>
            <p:nvPr/>
          </p:nvPicPr>
          <p:blipFill>
            <a:blip r:embed="rId96" cstate="print"/>
            <a:stretch>
              <a:fillRect/>
            </a:stretch>
          </p:blipFill>
          <p:spPr>
            <a:xfrm>
              <a:off x="2718739" y="4114151"/>
              <a:ext cx="902690" cy="91389"/>
            </a:xfrm>
            <a:prstGeom prst="rect">
              <a:avLst/>
            </a:prstGeom>
          </p:spPr>
        </p:pic>
        <p:pic>
          <p:nvPicPr>
            <p:cNvPr id="197" name="object 197"/>
            <p:cNvPicPr/>
            <p:nvPr/>
          </p:nvPicPr>
          <p:blipFill>
            <a:blip r:embed="rId97" cstate="print"/>
            <a:stretch>
              <a:fillRect/>
            </a:stretch>
          </p:blipFill>
          <p:spPr>
            <a:xfrm>
              <a:off x="3648862" y="4117225"/>
              <a:ext cx="162877" cy="80670"/>
            </a:xfrm>
            <a:prstGeom prst="rect">
              <a:avLst/>
            </a:prstGeom>
          </p:spPr>
        </p:pic>
      </p:grpSp>
      <p:pic>
        <p:nvPicPr>
          <p:cNvPr id="198" name="object 198"/>
          <p:cNvPicPr/>
          <p:nvPr/>
        </p:nvPicPr>
        <p:blipFill>
          <a:blip r:embed="rId98" cstate="print"/>
          <a:stretch>
            <a:fillRect/>
          </a:stretch>
        </p:blipFill>
        <p:spPr>
          <a:xfrm>
            <a:off x="3935069" y="4114151"/>
            <a:ext cx="986383" cy="91389"/>
          </a:xfrm>
          <a:prstGeom prst="rect">
            <a:avLst/>
          </a:prstGeom>
        </p:spPr>
      </p:pic>
      <p:sp>
        <p:nvSpPr>
          <p:cNvPr id="199" name="object 199"/>
          <p:cNvSpPr/>
          <p:nvPr/>
        </p:nvSpPr>
        <p:spPr>
          <a:xfrm>
            <a:off x="5984037" y="4117225"/>
            <a:ext cx="654685" cy="81280"/>
          </a:xfrm>
          <a:custGeom>
            <a:avLst/>
            <a:gdLst/>
            <a:ahLst/>
            <a:cxnLst/>
            <a:rect l="l" t="t" r="r" b="b"/>
            <a:pathLst>
              <a:path w="654684" h="81279">
                <a:moveTo>
                  <a:pt x="50203" y="41084"/>
                </a:moveTo>
                <a:lnTo>
                  <a:pt x="49606" y="28892"/>
                </a:lnTo>
                <a:lnTo>
                  <a:pt x="46570" y="15417"/>
                </a:lnTo>
                <a:lnTo>
                  <a:pt x="42379" y="9131"/>
                </a:lnTo>
                <a:lnTo>
                  <a:pt x="41071" y="7188"/>
                </a:lnTo>
                <a:lnTo>
                  <a:pt x="41071" y="41084"/>
                </a:lnTo>
                <a:lnTo>
                  <a:pt x="40830" y="51244"/>
                </a:lnTo>
                <a:lnTo>
                  <a:pt x="39166" y="61658"/>
                </a:lnTo>
                <a:lnTo>
                  <a:pt x="34645" y="69799"/>
                </a:lnTo>
                <a:lnTo>
                  <a:pt x="25844" y="73075"/>
                </a:lnTo>
                <a:lnTo>
                  <a:pt x="16802" y="69799"/>
                </a:lnTo>
                <a:lnTo>
                  <a:pt x="11760" y="61658"/>
                </a:lnTo>
                <a:lnTo>
                  <a:pt x="9588" y="51244"/>
                </a:lnTo>
                <a:lnTo>
                  <a:pt x="9118" y="41084"/>
                </a:lnTo>
                <a:lnTo>
                  <a:pt x="9588" y="30327"/>
                </a:lnTo>
                <a:lnTo>
                  <a:pt x="11760" y="19977"/>
                </a:lnTo>
                <a:lnTo>
                  <a:pt x="16802" y="12204"/>
                </a:lnTo>
                <a:lnTo>
                  <a:pt x="25844" y="9131"/>
                </a:lnTo>
                <a:lnTo>
                  <a:pt x="34645" y="12204"/>
                </a:lnTo>
                <a:lnTo>
                  <a:pt x="39166" y="19977"/>
                </a:lnTo>
                <a:lnTo>
                  <a:pt x="40830" y="30327"/>
                </a:lnTo>
                <a:lnTo>
                  <a:pt x="41071" y="41084"/>
                </a:lnTo>
                <a:lnTo>
                  <a:pt x="41071" y="7188"/>
                </a:lnTo>
                <a:lnTo>
                  <a:pt x="39268" y="4495"/>
                </a:lnTo>
                <a:lnTo>
                  <a:pt x="25844" y="0"/>
                </a:lnTo>
                <a:lnTo>
                  <a:pt x="11518" y="4495"/>
                </a:lnTo>
                <a:lnTo>
                  <a:pt x="3784" y="15417"/>
                </a:lnTo>
                <a:lnTo>
                  <a:pt x="609" y="28892"/>
                </a:lnTo>
                <a:lnTo>
                  <a:pt x="0" y="41084"/>
                </a:lnTo>
                <a:lnTo>
                  <a:pt x="609" y="52425"/>
                </a:lnTo>
                <a:lnTo>
                  <a:pt x="3784" y="65455"/>
                </a:lnTo>
                <a:lnTo>
                  <a:pt x="11518" y="76212"/>
                </a:lnTo>
                <a:lnTo>
                  <a:pt x="25844" y="80670"/>
                </a:lnTo>
                <a:lnTo>
                  <a:pt x="39916" y="76212"/>
                </a:lnTo>
                <a:lnTo>
                  <a:pt x="42024" y="73075"/>
                </a:lnTo>
                <a:lnTo>
                  <a:pt x="47155" y="65455"/>
                </a:lnTo>
                <a:lnTo>
                  <a:pt x="49822" y="52425"/>
                </a:lnTo>
                <a:lnTo>
                  <a:pt x="50203" y="41084"/>
                </a:lnTo>
                <a:close/>
              </a:path>
              <a:path w="654684" h="81279">
                <a:moveTo>
                  <a:pt x="109575" y="24358"/>
                </a:moveTo>
                <a:lnTo>
                  <a:pt x="85229" y="0"/>
                </a:lnTo>
                <a:lnTo>
                  <a:pt x="73710" y="2527"/>
                </a:lnTo>
                <a:lnTo>
                  <a:pt x="66192" y="8763"/>
                </a:lnTo>
                <a:lnTo>
                  <a:pt x="62103" y="16713"/>
                </a:lnTo>
                <a:lnTo>
                  <a:pt x="60871" y="24358"/>
                </a:lnTo>
                <a:lnTo>
                  <a:pt x="60871" y="28930"/>
                </a:lnTo>
                <a:lnTo>
                  <a:pt x="69989" y="28930"/>
                </a:lnTo>
                <a:lnTo>
                  <a:pt x="69989" y="24358"/>
                </a:lnTo>
                <a:lnTo>
                  <a:pt x="71526" y="13703"/>
                </a:lnTo>
                <a:lnTo>
                  <a:pt x="76098" y="9131"/>
                </a:lnTo>
                <a:lnTo>
                  <a:pt x="94348" y="9131"/>
                </a:lnTo>
                <a:lnTo>
                  <a:pt x="100457" y="13703"/>
                </a:lnTo>
                <a:lnTo>
                  <a:pt x="100457" y="22821"/>
                </a:lnTo>
                <a:lnTo>
                  <a:pt x="74091" y="51447"/>
                </a:lnTo>
                <a:lnTo>
                  <a:pt x="67500" y="56883"/>
                </a:lnTo>
                <a:lnTo>
                  <a:pt x="61772" y="64338"/>
                </a:lnTo>
                <a:lnTo>
                  <a:pt x="59321" y="73075"/>
                </a:lnTo>
                <a:lnTo>
                  <a:pt x="59321" y="74561"/>
                </a:lnTo>
                <a:lnTo>
                  <a:pt x="60871" y="79133"/>
                </a:lnTo>
                <a:lnTo>
                  <a:pt x="109575" y="79133"/>
                </a:lnTo>
                <a:lnTo>
                  <a:pt x="109575" y="74561"/>
                </a:lnTo>
                <a:lnTo>
                  <a:pt x="108038" y="71539"/>
                </a:lnTo>
                <a:lnTo>
                  <a:pt x="69989" y="71539"/>
                </a:lnTo>
                <a:lnTo>
                  <a:pt x="69989" y="63957"/>
                </a:lnTo>
                <a:lnTo>
                  <a:pt x="82194" y="54775"/>
                </a:lnTo>
                <a:lnTo>
                  <a:pt x="86766" y="53289"/>
                </a:lnTo>
                <a:lnTo>
                  <a:pt x="97370" y="45554"/>
                </a:lnTo>
                <a:lnTo>
                  <a:pt x="104432" y="39395"/>
                </a:lnTo>
                <a:lnTo>
                  <a:pt x="108356" y="32943"/>
                </a:lnTo>
                <a:lnTo>
                  <a:pt x="109575" y="24358"/>
                </a:lnTo>
                <a:close/>
              </a:path>
              <a:path w="654684" h="81279">
                <a:moveTo>
                  <a:pt x="168960" y="3035"/>
                </a:moveTo>
                <a:lnTo>
                  <a:pt x="118706" y="3035"/>
                </a:lnTo>
                <a:lnTo>
                  <a:pt x="118706" y="10668"/>
                </a:lnTo>
                <a:lnTo>
                  <a:pt x="156756" y="10668"/>
                </a:lnTo>
                <a:lnTo>
                  <a:pt x="156756" y="13703"/>
                </a:lnTo>
                <a:lnTo>
                  <a:pt x="136601" y="47967"/>
                </a:lnTo>
                <a:lnTo>
                  <a:pt x="129374" y="76111"/>
                </a:lnTo>
                <a:lnTo>
                  <a:pt x="129374" y="80670"/>
                </a:lnTo>
                <a:lnTo>
                  <a:pt x="138506" y="80670"/>
                </a:lnTo>
                <a:lnTo>
                  <a:pt x="138506" y="74561"/>
                </a:lnTo>
                <a:lnTo>
                  <a:pt x="141033" y="62331"/>
                </a:lnTo>
                <a:lnTo>
                  <a:pt x="146126" y="46228"/>
                </a:lnTo>
                <a:lnTo>
                  <a:pt x="153492" y="29832"/>
                </a:lnTo>
                <a:lnTo>
                  <a:pt x="162864" y="16725"/>
                </a:lnTo>
                <a:lnTo>
                  <a:pt x="168960" y="10668"/>
                </a:lnTo>
                <a:lnTo>
                  <a:pt x="168960" y="3035"/>
                </a:lnTo>
                <a:close/>
              </a:path>
              <a:path w="654684" h="81279">
                <a:moveTo>
                  <a:pt x="205473" y="47180"/>
                </a:moveTo>
                <a:lnTo>
                  <a:pt x="178092" y="47180"/>
                </a:lnTo>
                <a:lnTo>
                  <a:pt x="176555" y="48717"/>
                </a:lnTo>
                <a:lnTo>
                  <a:pt x="176555" y="51752"/>
                </a:lnTo>
                <a:lnTo>
                  <a:pt x="178092" y="54775"/>
                </a:lnTo>
                <a:lnTo>
                  <a:pt x="205473" y="54775"/>
                </a:lnTo>
                <a:lnTo>
                  <a:pt x="205473" y="47180"/>
                </a:lnTo>
                <a:close/>
              </a:path>
              <a:path w="654684" h="81279">
                <a:moveTo>
                  <a:pt x="263321" y="24358"/>
                </a:moveTo>
                <a:lnTo>
                  <a:pt x="238963" y="0"/>
                </a:lnTo>
                <a:lnTo>
                  <a:pt x="227444" y="2527"/>
                </a:lnTo>
                <a:lnTo>
                  <a:pt x="219925" y="8763"/>
                </a:lnTo>
                <a:lnTo>
                  <a:pt x="215836" y="16713"/>
                </a:lnTo>
                <a:lnTo>
                  <a:pt x="214604" y="24358"/>
                </a:lnTo>
                <a:lnTo>
                  <a:pt x="214604" y="28930"/>
                </a:lnTo>
                <a:lnTo>
                  <a:pt x="223735" y="28930"/>
                </a:lnTo>
                <a:lnTo>
                  <a:pt x="223735" y="24358"/>
                </a:lnTo>
                <a:lnTo>
                  <a:pt x="225272" y="13703"/>
                </a:lnTo>
                <a:lnTo>
                  <a:pt x="231368" y="9131"/>
                </a:lnTo>
                <a:lnTo>
                  <a:pt x="248094" y="9131"/>
                </a:lnTo>
                <a:lnTo>
                  <a:pt x="254190" y="13703"/>
                </a:lnTo>
                <a:lnTo>
                  <a:pt x="254190" y="22821"/>
                </a:lnTo>
                <a:lnTo>
                  <a:pt x="227838" y="51447"/>
                </a:lnTo>
                <a:lnTo>
                  <a:pt x="221246" y="56883"/>
                </a:lnTo>
                <a:lnTo>
                  <a:pt x="215506" y="64338"/>
                </a:lnTo>
                <a:lnTo>
                  <a:pt x="213067" y="73075"/>
                </a:lnTo>
                <a:lnTo>
                  <a:pt x="213067" y="74561"/>
                </a:lnTo>
                <a:lnTo>
                  <a:pt x="214604" y="79133"/>
                </a:lnTo>
                <a:lnTo>
                  <a:pt x="263321" y="79133"/>
                </a:lnTo>
                <a:lnTo>
                  <a:pt x="263321" y="71539"/>
                </a:lnTo>
                <a:lnTo>
                  <a:pt x="223735" y="71539"/>
                </a:lnTo>
                <a:lnTo>
                  <a:pt x="223735" y="63957"/>
                </a:lnTo>
                <a:lnTo>
                  <a:pt x="237426" y="54775"/>
                </a:lnTo>
                <a:lnTo>
                  <a:pt x="240499" y="53289"/>
                </a:lnTo>
                <a:lnTo>
                  <a:pt x="251117" y="45554"/>
                </a:lnTo>
                <a:lnTo>
                  <a:pt x="258178" y="39395"/>
                </a:lnTo>
                <a:lnTo>
                  <a:pt x="262102" y="32943"/>
                </a:lnTo>
                <a:lnTo>
                  <a:pt x="263321" y="24358"/>
                </a:lnTo>
                <a:close/>
              </a:path>
              <a:path w="654684" h="81279">
                <a:moveTo>
                  <a:pt x="322707" y="45643"/>
                </a:moveTo>
                <a:lnTo>
                  <a:pt x="315061" y="41084"/>
                </a:lnTo>
                <a:lnTo>
                  <a:pt x="310502" y="38061"/>
                </a:lnTo>
                <a:lnTo>
                  <a:pt x="312039" y="36512"/>
                </a:lnTo>
                <a:lnTo>
                  <a:pt x="319633" y="33489"/>
                </a:lnTo>
                <a:lnTo>
                  <a:pt x="319633" y="21285"/>
                </a:lnTo>
                <a:lnTo>
                  <a:pt x="298348" y="0"/>
                </a:lnTo>
                <a:lnTo>
                  <a:pt x="286829" y="2476"/>
                </a:lnTo>
                <a:lnTo>
                  <a:pt x="279311" y="8382"/>
                </a:lnTo>
                <a:lnTo>
                  <a:pt x="275221" y="15417"/>
                </a:lnTo>
                <a:lnTo>
                  <a:pt x="273989" y="21285"/>
                </a:lnTo>
                <a:lnTo>
                  <a:pt x="273989" y="24358"/>
                </a:lnTo>
                <a:lnTo>
                  <a:pt x="277012" y="25857"/>
                </a:lnTo>
                <a:lnTo>
                  <a:pt x="283121" y="25857"/>
                </a:lnTo>
                <a:lnTo>
                  <a:pt x="283121" y="22821"/>
                </a:lnTo>
                <a:lnTo>
                  <a:pt x="284657" y="21285"/>
                </a:lnTo>
                <a:lnTo>
                  <a:pt x="284657" y="18262"/>
                </a:lnTo>
                <a:lnTo>
                  <a:pt x="286143" y="7594"/>
                </a:lnTo>
                <a:lnTo>
                  <a:pt x="304444" y="7594"/>
                </a:lnTo>
                <a:lnTo>
                  <a:pt x="310502" y="12153"/>
                </a:lnTo>
                <a:lnTo>
                  <a:pt x="310502" y="33489"/>
                </a:lnTo>
                <a:lnTo>
                  <a:pt x="301371" y="35026"/>
                </a:lnTo>
                <a:lnTo>
                  <a:pt x="292239" y="35026"/>
                </a:lnTo>
                <a:lnTo>
                  <a:pt x="290703" y="36512"/>
                </a:lnTo>
                <a:lnTo>
                  <a:pt x="290703" y="39598"/>
                </a:lnTo>
                <a:lnTo>
                  <a:pt x="292239" y="42621"/>
                </a:lnTo>
                <a:lnTo>
                  <a:pt x="305930" y="42621"/>
                </a:lnTo>
                <a:lnTo>
                  <a:pt x="313575" y="45643"/>
                </a:lnTo>
                <a:lnTo>
                  <a:pt x="313575" y="71539"/>
                </a:lnTo>
                <a:lnTo>
                  <a:pt x="301371" y="73075"/>
                </a:lnTo>
                <a:lnTo>
                  <a:pt x="290703" y="73075"/>
                </a:lnTo>
                <a:lnTo>
                  <a:pt x="283121" y="68516"/>
                </a:lnTo>
                <a:lnTo>
                  <a:pt x="281571" y="60871"/>
                </a:lnTo>
                <a:lnTo>
                  <a:pt x="281571" y="54775"/>
                </a:lnTo>
                <a:lnTo>
                  <a:pt x="273989" y="54775"/>
                </a:lnTo>
                <a:lnTo>
                  <a:pt x="272453" y="56311"/>
                </a:lnTo>
                <a:lnTo>
                  <a:pt x="272453" y="59334"/>
                </a:lnTo>
                <a:lnTo>
                  <a:pt x="273278" y="63969"/>
                </a:lnTo>
                <a:lnTo>
                  <a:pt x="276834" y="71158"/>
                </a:lnTo>
                <a:lnTo>
                  <a:pt x="284670" y="77774"/>
                </a:lnTo>
                <a:lnTo>
                  <a:pt x="298348" y="80670"/>
                </a:lnTo>
                <a:lnTo>
                  <a:pt x="307924" y="79248"/>
                </a:lnTo>
                <a:lnTo>
                  <a:pt x="315658" y="74980"/>
                </a:lnTo>
                <a:lnTo>
                  <a:pt x="317030" y="73075"/>
                </a:lnTo>
                <a:lnTo>
                  <a:pt x="320814" y="67843"/>
                </a:lnTo>
                <a:lnTo>
                  <a:pt x="322707" y="57848"/>
                </a:lnTo>
                <a:lnTo>
                  <a:pt x="322707" y="45643"/>
                </a:lnTo>
                <a:close/>
              </a:path>
              <a:path w="654684" h="81279">
                <a:moveTo>
                  <a:pt x="382041" y="53289"/>
                </a:moveTo>
                <a:lnTo>
                  <a:pt x="372910" y="53289"/>
                </a:lnTo>
                <a:lnTo>
                  <a:pt x="372910" y="12153"/>
                </a:lnTo>
                <a:lnTo>
                  <a:pt x="372910" y="4572"/>
                </a:lnTo>
                <a:lnTo>
                  <a:pt x="371424" y="0"/>
                </a:lnTo>
                <a:lnTo>
                  <a:pt x="363778" y="0"/>
                </a:lnTo>
                <a:lnTo>
                  <a:pt x="363778" y="12153"/>
                </a:lnTo>
                <a:lnTo>
                  <a:pt x="363778" y="53289"/>
                </a:lnTo>
                <a:lnTo>
                  <a:pt x="337934" y="53289"/>
                </a:lnTo>
                <a:lnTo>
                  <a:pt x="337934" y="51752"/>
                </a:lnTo>
                <a:lnTo>
                  <a:pt x="339420" y="50215"/>
                </a:lnTo>
                <a:lnTo>
                  <a:pt x="360756" y="13703"/>
                </a:lnTo>
                <a:lnTo>
                  <a:pt x="360756" y="12153"/>
                </a:lnTo>
                <a:lnTo>
                  <a:pt x="363778" y="12153"/>
                </a:lnTo>
                <a:lnTo>
                  <a:pt x="363778" y="0"/>
                </a:lnTo>
                <a:lnTo>
                  <a:pt x="359219" y="0"/>
                </a:lnTo>
                <a:lnTo>
                  <a:pt x="356184" y="6108"/>
                </a:lnTo>
                <a:lnTo>
                  <a:pt x="333375" y="47180"/>
                </a:lnTo>
                <a:lnTo>
                  <a:pt x="330288" y="50215"/>
                </a:lnTo>
                <a:lnTo>
                  <a:pt x="330288" y="57848"/>
                </a:lnTo>
                <a:lnTo>
                  <a:pt x="333375" y="60871"/>
                </a:lnTo>
                <a:lnTo>
                  <a:pt x="363778" y="60871"/>
                </a:lnTo>
                <a:lnTo>
                  <a:pt x="363778" y="79133"/>
                </a:lnTo>
                <a:lnTo>
                  <a:pt x="365315" y="80670"/>
                </a:lnTo>
                <a:lnTo>
                  <a:pt x="372910" y="80670"/>
                </a:lnTo>
                <a:lnTo>
                  <a:pt x="372910" y="60871"/>
                </a:lnTo>
                <a:lnTo>
                  <a:pt x="382041" y="60871"/>
                </a:lnTo>
                <a:lnTo>
                  <a:pt x="382041" y="53289"/>
                </a:lnTo>
                <a:close/>
              </a:path>
              <a:path w="654684" h="81279">
                <a:moveTo>
                  <a:pt x="418604" y="47180"/>
                </a:moveTo>
                <a:lnTo>
                  <a:pt x="391210" y="47180"/>
                </a:lnTo>
                <a:lnTo>
                  <a:pt x="389674" y="48717"/>
                </a:lnTo>
                <a:lnTo>
                  <a:pt x="389674" y="51752"/>
                </a:lnTo>
                <a:lnTo>
                  <a:pt x="391210" y="54775"/>
                </a:lnTo>
                <a:lnTo>
                  <a:pt x="418604" y="54775"/>
                </a:lnTo>
                <a:lnTo>
                  <a:pt x="418604" y="47180"/>
                </a:lnTo>
                <a:close/>
              </a:path>
              <a:path w="654684" h="81279">
                <a:moveTo>
                  <a:pt x="476440" y="45643"/>
                </a:moveTo>
                <a:lnTo>
                  <a:pt x="470344" y="41084"/>
                </a:lnTo>
                <a:lnTo>
                  <a:pt x="464235" y="38061"/>
                </a:lnTo>
                <a:lnTo>
                  <a:pt x="467309" y="36512"/>
                </a:lnTo>
                <a:lnTo>
                  <a:pt x="474903" y="33489"/>
                </a:lnTo>
                <a:lnTo>
                  <a:pt x="474903" y="21285"/>
                </a:lnTo>
                <a:lnTo>
                  <a:pt x="452081" y="0"/>
                </a:lnTo>
                <a:lnTo>
                  <a:pt x="440804" y="2476"/>
                </a:lnTo>
                <a:lnTo>
                  <a:pt x="433819" y="8382"/>
                </a:lnTo>
                <a:lnTo>
                  <a:pt x="430250" y="15417"/>
                </a:lnTo>
                <a:lnTo>
                  <a:pt x="429260" y="21285"/>
                </a:lnTo>
                <a:lnTo>
                  <a:pt x="429260" y="24358"/>
                </a:lnTo>
                <a:lnTo>
                  <a:pt x="430758" y="25857"/>
                </a:lnTo>
                <a:lnTo>
                  <a:pt x="436854" y="25857"/>
                </a:lnTo>
                <a:lnTo>
                  <a:pt x="436854" y="22821"/>
                </a:lnTo>
                <a:lnTo>
                  <a:pt x="438391" y="21285"/>
                </a:lnTo>
                <a:lnTo>
                  <a:pt x="438391" y="18262"/>
                </a:lnTo>
                <a:lnTo>
                  <a:pt x="439877" y="7594"/>
                </a:lnTo>
                <a:lnTo>
                  <a:pt x="458190" y="7594"/>
                </a:lnTo>
                <a:lnTo>
                  <a:pt x="464235" y="12153"/>
                </a:lnTo>
                <a:lnTo>
                  <a:pt x="464235" y="33489"/>
                </a:lnTo>
                <a:lnTo>
                  <a:pt x="455117" y="35026"/>
                </a:lnTo>
                <a:lnTo>
                  <a:pt x="447522" y="35026"/>
                </a:lnTo>
                <a:lnTo>
                  <a:pt x="445985" y="36512"/>
                </a:lnTo>
                <a:lnTo>
                  <a:pt x="445985" y="42621"/>
                </a:lnTo>
                <a:lnTo>
                  <a:pt x="459676" y="42621"/>
                </a:lnTo>
                <a:lnTo>
                  <a:pt x="467309" y="45643"/>
                </a:lnTo>
                <a:lnTo>
                  <a:pt x="467309" y="71539"/>
                </a:lnTo>
                <a:lnTo>
                  <a:pt x="455117" y="73075"/>
                </a:lnTo>
                <a:lnTo>
                  <a:pt x="444500" y="73075"/>
                </a:lnTo>
                <a:lnTo>
                  <a:pt x="436854" y="68516"/>
                </a:lnTo>
                <a:lnTo>
                  <a:pt x="435317" y="60871"/>
                </a:lnTo>
                <a:lnTo>
                  <a:pt x="435317" y="54775"/>
                </a:lnTo>
                <a:lnTo>
                  <a:pt x="427723" y="54775"/>
                </a:lnTo>
                <a:lnTo>
                  <a:pt x="426186" y="56311"/>
                </a:lnTo>
                <a:lnTo>
                  <a:pt x="426186" y="59334"/>
                </a:lnTo>
                <a:lnTo>
                  <a:pt x="427012" y="63969"/>
                </a:lnTo>
                <a:lnTo>
                  <a:pt x="430568" y="71158"/>
                </a:lnTo>
                <a:lnTo>
                  <a:pt x="438404" y="77774"/>
                </a:lnTo>
                <a:lnTo>
                  <a:pt x="452081" y="80670"/>
                </a:lnTo>
                <a:lnTo>
                  <a:pt x="461657" y="79248"/>
                </a:lnTo>
                <a:lnTo>
                  <a:pt x="469392" y="74980"/>
                </a:lnTo>
                <a:lnTo>
                  <a:pt x="470763" y="73075"/>
                </a:lnTo>
                <a:lnTo>
                  <a:pt x="474548" y="67843"/>
                </a:lnTo>
                <a:lnTo>
                  <a:pt x="476440" y="57848"/>
                </a:lnTo>
                <a:lnTo>
                  <a:pt x="476440" y="45643"/>
                </a:lnTo>
                <a:close/>
              </a:path>
              <a:path w="654684" h="81279">
                <a:moveTo>
                  <a:pt x="535825" y="54775"/>
                </a:moveTo>
                <a:lnTo>
                  <a:pt x="533107" y="41109"/>
                </a:lnTo>
                <a:lnTo>
                  <a:pt x="529323" y="36512"/>
                </a:lnTo>
                <a:lnTo>
                  <a:pt x="526681" y="33324"/>
                </a:lnTo>
                <a:lnTo>
                  <a:pt x="526681" y="36512"/>
                </a:lnTo>
                <a:lnTo>
                  <a:pt x="526681" y="73075"/>
                </a:lnTo>
                <a:lnTo>
                  <a:pt x="500799" y="73075"/>
                </a:lnTo>
                <a:lnTo>
                  <a:pt x="496239" y="65443"/>
                </a:lnTo>
                <a:lnTo>
                  <a:pt x="496239" y="45643"/>
                </a:lnTo>
                <a:lnTo>
                  <a:pt x="500024" y="38061"/>
                </a:lnTo>
                <a:lnTo>
                  <a:pt x="500799" y="36512"/>
                </a:lnTo>
                <a:lnTo>
                  <a:pt x="526681" y="36512"/>
                </a:lnTo>
                <a:lnTo>
                  <a:pt x="526681" y="33324"/>
                </a:lnTo>
                <a:lnTo>
                  <a:pt x="519099" y="29768"/>
                </a:lnTo>
                <a:lnTo>
                  <a:pt x="512953" y="28930"/>
                </a:lnTo>
                <a:lnTo>
                  <a:pt x="502335" y="28930"/>
                </a:lnTo>
                <a:lnTo>
                  <a:pt x="494703" y="38061"/>
                </a:lnTo>
                <a:lnTo>
                  <a:pt x="494982" y="30734"/>
                </a:lnTo>
                <a:lnTo>
                  <a:pt x="496976" y="20548"/>
                </a:lnTo>
                <a:lnTo>
                  <a:pt x="502399" y="11506"/>
                </a:lnTo>
                <a:lnTo>
                  <a:pt x="512953" y="7594"/>
                </a:lnTo>
                <a:lnTo>
                  <a:pt x="522084" y="7594"/>
                </a:lnTo>
                <a:lnTo>
                  <a:pt x="523621" y="15240"/>
                </a:lnTo>
                <a:lnTo>
                  <a:pt x="525145" y="18262"/>
                </a:lnTo>
                <a:lnTo>
                  <a:pt x="526681" y="19799"/>
                </a:lnTo>
                <a:lnTo>
                  <a:pt x="526681" y="21285"/>
                </a:lnTo>
                <a:lnTo>
                  <a:pt x="534289" y="21285"/>
                </a:lnTo>
                <a:lnTo>
                  <a:pt x="534289" y="18262"/>
                </a:lnTo>
                <a:lnTo>
                  <a:pt x="533095" y="12839"/>
                </a:lnTo>
                <a:lnTo>
                  <a:pt x="529793" y="7594"/>
                </a:lnTo>
                <a:lnTo>
                  <a:pt x="529323" y="6845"/>
                </a:lnTo>
                <a:lnTo>
                  <a:pt x="522706" y="2006"/>
                </a:lnTo>
                <a:lnTo>
                  <a:pt x="512953" y="0"/>
                </a:lnTo>
                <a:lnTo>
                  <a:pt x="503821" y="0"/>
                </a:lnTo>
                <a:lnTo>
                  <a:pt x="485648" y="41109"/>
                </a:lnTo>
                <a:lnTo>
                  <a:pt x="485749" y="45643"/>
                </a:lnTo>
                <a:lnTo>
                  <a:pt x="486397" y="56273"/>
                </a:lnTo>
                <a:lnTo>
                  <a:pt x="489940" y="68491"/>
                </a:lnTo>
                <a:lnTo>
                  <a:pt x="497763" y="77292"/>
                </a:lnTo>
                <a:lnTo>
                  <a:pt x="511467" y="80670"/>
                </a:lnTo>
                <a:lnTo>
                  <a:pt x="521042" y="79209"/>
                </a:lnTo>
                <a:lnTo>
                  <a:pt x="528777" y="74587"/>
                </a:lnTo>
                <a:lnTo>
                  <a:pt x="529742" y="73075"/>
                </a:lnTo>
                <a:lnTo>
                  <a:pt x="533933" y="66548"/>
                </a:lnTo>
                <a:lnTo>
                  <a:pt x="535825" y="54775"/>
                </a:lnTo>
                <a:close/>
              </a:path>
              <a:path w="654684" h="81279">
                <a:moveTo>
                  <a:pt x="595160" y="3035"/>
                </a:moveTo>
                <a:lnTo>
                  <a:pt x="544957" y="3035"/>
                </a:lnTo>
                <a:lnTo>
                  <a:pt x="544957" y="10668"/>
                </a:lnTo>
                <a:lnTo>
                  <a:pt x="583006" y="10668"/>
                </a:lnTo>
                <a:lnTo>
                  <a:pt x="583006" y="12153"/>
                </a:lnTo>
                <a:lnTo>
                  <a:pt x="581469" y="13703"/>
                </a:lnTo>
                <a:lnTo>
                  <a:pt x="581469" y="15240"/>
                </a:lnTo>
                <a:lnTo>
                  <a:pt x="571004" y="30746"/>
                </a:lnTo>
                <a:lnTo>
                  <a:pt x="562825" y="47967"/>
                </a:lnTo>
                <a:lnTo>
                  <a:pt x="557517" y="64046"/>
                </a:lnTo>
                <a:lnTo>
                  <a:pt x="555612" y="76111"/>
                </a:lnTo>
                <a:lnTo>
                  <a:pt x="555612" y="80670"/>
                </a:lnTo>
                <a:lnTo>
                  <a:pt x="564743" y="80670"/>
                </a:lnTo>
                <a:lnTo>
                  <a:pt x="564743" y="74561"/>
                </a:lnTo>
                <a:lnTo>
                  <a:pt x="567245" y="62331"/>
                </a:lnTo>
                <a:lnTo>
                  <a:pt x="572325" y="46228"/>
                </a:lnTo>
                <a:lnTo>
                  <a:pt x="579704" y="29832"/>
                </a:lnTo>
                <a:lnTo>
                  <a:pt x="589102" y="16725"/>
                </a:lnTo>
                <a:lnTo>
                  <a:pt x="595160" y="10668"/>
                </a:lnTo>
                <a:lnTo>
                  <a:pt x="595160" y="3035"/>
                </a:lnTo>
                <a:close/>
              </a:path>
              <a:path w="654684" h="81279">
                <a:moveTo>
                  <a:pt x="654532" y="3035"/>
                </a:moveTo>
                <a:lnTo>
                  <a:pt x="604278" y="3035"/>
                </a:lnTo>
                <a:lnTo>
                  <a:pt x="604278" y="10668"/>
                </a:lnTo>
                <a:lnTo>
                  <a:pt x="642378" y="10668"/>
                </a:lnTo>
                <a:lnTo>
                  <a:pt x="642378" y="12153"/>
                </a:lnTo>
                <a:lnTo>
                  <a:pt x="621245" y="47967"/>
                </a:lnTo>
                <a:lnTo>
                  <a:pt x="613460" y="76111"/>
                </a:lnTo>
                <a:lnTo>
                  <a:pt x="613460" y="80670"/>
                </a:lnTo>
                <a:lnTo>
                  <a:pt x="624065" y="80670"/>
                </a:lnTo>
                <a:lnTo>
                  <a:pt x="624065" y="74561"/>
                </a:lnTo>
                <a:lnTo>
                  <a:pt x="625957" y="62331"/>
                </a:lnTo>
                <a:lnTo>
                  <a:pt x="631113" y="46228"/>
                </a:lnTo>
                <a:lnTo>
                  <a:pt x="638848" y="29832"/>
                </a:lnTo>
                <a:lnTo>
                  <a:pt x="648423" y="16725"/>
                </a:lnTo>
                <a:lnTo>
                  <a:pt x="653008" y="10668"/>
                </a:lnTo>
                <a:lnTo>
                  <a:pt x="654532" y="10668"/>
                </a:lnTo>
                <a:lnTo>
                  <a:pt x="654532" y="3035"/>
                </a:lnTo>
                <a:close/>
              </a:path>
            </a:pathLst>
          </a:custGeom>
          <a:solidFill>
            <a:srgbClr val="4D4D4F"/>
          </a:solidFill>
        </p:spPr>
        <p:txBody>
          <a:bodyPr wrap="square" lIns="0" tIns="0" rIns="0" bIns="0" rtlCol="0"/>
          <a:lstStyle/>
          <a:p>
            <a:endParaRPr/>
          </a:p>
        </p:txBody>
      </p:sp>
      <p:pic>
        <p:nvPicPr>
          <p:cNvPr id="200" name="object 200"/>
          <p:cNvPicPr/>
          <p:nvPr/>
        </p:nvPicPr>
        <p:blipFill>
          <a:blip r:embed="rId99" cstate="print"/>
          <a:stretch>
            <a:fillRect/>
          </a:stretch>
        </p:blipFill>
        <p:spPr>
          <a:xfrm>
            <a:off x="955967" y="4287684"/>
            <a:ext cx="573887" cy="89852"/>
          </a:xfrm>
          <a:prstGeom prst="rect">
            <a:avLst/>
          </a:prstGeom>
        </p:spPr>
      </p:pic>
      <p:sp>
        <p:nvSpPr>
          <p:cNvPr id="201" name="object 201"/>
          <p:cNvSpPr/>
          <p:nvPr/>
        </p:nvSpPr>
        <p:spPr>
          <a:xfrm>
            <a:off x="1537487" y="4287519"/>
            <a:ext cx="90170" cy="86995"/>
          </a:xfrm>
          <a:custGeom>
            <a:avLst/>
            <a:gdLst/>
            <a:ahLst/>
            <a:cxnLst/>
            <a:rect l="l" t="t" r="r" b="b"/>
            <a:pathLst>
              <a:path w="90169" h="86995">
                <a:moveTo>
                  <a:pt x="89801" y="27597"/>
                </a:moveTo>
                <a:lnTo>
                  <a:pt x="48717" y="27597"/>
                </a:lnTo>
                <a:lnTo>
                  <a:pt x="48717" y="1282"/>
                </a:lnTo>
                <a:lnTo>
                  <a:pt x="47650" y="1282"/>
                </a:lnTo>
                <a:lnTo>
                  <a:pt x="47650" y="0"/>
                </a:lnTo>
                <a:lnTo>
                  <a:pt x="39598" y="0"/>
                </a:lnTo>
                <a:lnTo>
                  <a:pt x="39598" y="1282"/>
                </a:lnTo>
                <a:lnTo>
                  <a:pt x="39598" y="27597"/>
                </a:lnTo>
                <a:lnTo>
                  <a:pt x="0" y="27597"/>
                </a:lnTo>
                <a:lnTo>
                  <a:pt x="0" y="35191"/>
                </a:lnTo>
                <a:lnTo>
                  <a:pt x="39598" y="35191"/>
                </a:lnTo>
                <a:lnTo>
                  <a:pt x="39598" y="79349"/>
                </a:lnTo>
                <a:lnTo>
                  <a:pt x="4572" y="79349"/>
                </a:lnTo>
                <a:lnTo>
                  <a:pt x="4572" y="86982"/>
                </a:lnTo>
                <a:lnTo>
                  <a:pt x="83693" y="86982"/>
                </a:lnTo>
                <a:lnTo>
                  <a:pt x="83693" y="79349"/>
                </a:lnTo>
                <a:lnTo>
                  <a:pt x="48717" y="79349"/>
                </a:lnTo>
                <a:lnTo>
                  <a:pt x="48717" y="35191"/>
                </a:lnTo>
                <a:lnTo>
                  <a:pt x="89801" y="35191"/>
                </a:lnTo>
                <a:lnTo>
                  <a:pt x="89801" y="27597"/>
                </a:lnTo>
                <a:close/>
              </a:path>
            </a:pathLst>
          </a:custGeom>
          <a:solidFill>
            <a:srgbClr val="4D4D4F"/>
          </a:solidFill>
        </p:spPr>
        <p:txBody>
          <a:bodyPr wrap="square" lIns="0" tIns="0" rIns="0" bIns="0" rtlCol="0"/>
          <a:lstStyle/>
          <a:p>
            <a:endParaRPr/>
          </a:p>
        </p:txBody>
      </p:sp>
      <p:sp>
        <p:nvSpPr>
          <p:cNvPr id="202" name="object 202"/>
          <p:cNvSpPr/>
          <p:nvPr/>
        </p:nvSpPr>
        <p:spPr>
          <a:xfrm>
            <a:off x="1633385" y="4286198"/>
            <a:ext cx="91440" cy="91440"/>
          </a:xfrm>
          <a:custGeom>
            <a:avLst/>
            <a:gdLst/>
            <a:ahLst/>
            <a:cxnLst/>
            <a:rect l="l" t="t" r="r" b="b"/>
            <a:pathLst>
              <a:path w="91439" h="91439">
                <a:moveTo>
                  <a:pt x="88303" y="56311"/>
                </a:moveTo>
                <a:lnTo>
                  <a:pt x="4572" y="56311"/>
                </a:lnTo>
                <a:lnTo>
                  <a:pt x="1536" y="54775"/>
                </a:lnTo>
                <a:lnTo>
                  <a:pt x="1536" y="48717"/>
                </a:lnTo>
                <a:lnTo>
                  <a:pt x="88303" y="48717"/>
                </a:lnTo>
                <a:lnTo>
                  <a:pt x="88303" y="56311"/>
                </a:lnTo>
                <a:close/>
              </a:path>
              <a:path w="91439" h="91439">
                <a:moveTo>
                  <a:pt x="7594" y="88303"/>
                </a:moveTo>
                <a:lnTo>
                  <a:pt x="3035" y="88303"/>
                </a:lnTo>
                <a:lnTo>
                  <a:pt x="3035" y="80670"/>
                </a:lnTo>
                <a:lnTo>
                  <a:pt x="16725" y="80670"/>
                </a:lnTo>
                <a:lnTo>
                  <a:pt x="20150" y="74733"/>
                </a:lnTo>
                <a:lnTo>
                  <a:pt x="23418" y="68505"/>
                </a:lnTo>
                <a:lnTo>
                  <a:pt x="26493" y="62029"/>
                </a:lnTo>
                <a:lnTo>
                  <a:pt x="28930" y="56311"/>
                </a:lnTo>
                <a:lnTo>
                  <a:pt x="38049" y="56311"/>
                </a:lnTo>
                <a:lnTo>
                  <a:pt x="35517" y="62029"/>
                </a:lnTo>
                <a:lnTo>
                  <a:pt x="32553" y="67737"/>
                </a:lnTo>
                <a:lnTo>
                  <a:pt x="29298" y="73437"/>
                </a:lnTo>
                <a:lnTo>
                  <a:pt x="25895" y="79133"/>
                </a:lnTo>
                <a:lnTo>
                  <a:pt x="81429" y="79133"/>
                </a:lnTo>
                <a:lnTo>
                  <a:pt x="82207" y="80670"/>
                </a:lnTo>
                <a:lnTo>
                  <a:pt x="85229" y="83693"/>
                </a:lnTo>
                <a:lnTo>
                  <a:pt x="74612" y="83693"/>
                </a:lnTo>
                <a:lnTo>
                  <a:pt x="49114" y="85853"/>
                </a:lnTo>
                <a:lnTo>
                  <a:pt x="41084" y="86766"/>
                </a:lnTo>
                <a:lnTo>
                  <a:pt x="31588" y="87006"/>
                </a:lnTo>
                <a:lnTo>
                  <a:pt x="7594" y="88303"/>
                </a:lnTo>
                <a:close/>
              </a:path>
              <a:path w="91439" h="91439">
                <a:moveTo>
                  <a:pt x="81429" y="79133"/>
                </a:moveTo>
                <a:lnTo>
                  <a:pt x="25895" y="79133"/>
                </a:lnTo>
                <a:lnTo>
                  <a:pt x="39421" y="79110"/>
                </a:lnTo>
                <a:lnTo>
                  <a:pt x="48525" y="78946"/>
                </a:lnTo>
                <a:lnTo>
                  <a:pt x="57340" y="78501"/>
                </a:lnTo>
                <a:lnTo>
                  <a:pt x="70002" y="77635"/>
                </a:lnTo>
                <a:lnTo>
                  <a:pt x="65443" y="71539"/>
                </a:lnTo>
                <a:lnTo>
                  <a:pt x="63944" y="71539"/>
                </a:lnTo>
                <a:lnTo>
                  <a:pt x="59385" y="65430"/>
                </a:lnTo>
                <a:lnTo>
                  <a:pt x="57848" y="65430"/>
                </a:lnTo>
                <a:lnTo>
                  <a:pt x="57848" y="60871"/>
                </a:lnTo>
                <a:lnTo>
                  <a:pt x="59385" y="59385"/>
                </a:lnTo>
                <a:lnTo>
                  <a:pt x="63944" y="59385"/>
                </a:lnTo>
                <a:lnTo>
                  <a:pt x="68516" y="62407"/>
                </a:lnTo>
                <a:lnTo>
                  <a:pt x="76098" y="71539"/>
                </a:lnTo>
                <a:lnTo>
                  <a:pt x="80670" y="77635"/>
                </a:lnTo>
                <a:lnTo>
                  <a:pt x="81429" y="79133"/>
                </a:lnTo>
                <a:close/>
              </a:path>
              <a:path w="91439" h="91439">
                <a:moveTo>
                  <a:pt x="83743" y="91338"/>
                </a:moveTo>
                <a:lnTo>
                  <a:pt x="80670" y="91338"/>
                </a:lnTo>
                <a:lnTo>
                  <a:pt x="79184" y="89788"/>
                </a:lnTo>
                <a:lnTo>
                  <a:pt x="79184" y="88303"/>
                </a:lnTo>
                <a:lnTo>
                  <a:pt x="76098" y="85229"/>
                </a:lnTo>
                <a:lnTo>
                  <a:pt x="74612" y="83693"/>
                </a:lnTo>
                <a:lnTo>
                  <a:pt x="85229" y="83693"/>
                </a:lnTo>
                <a:lnTo>
                  <a:pt x="86766" y="85229"/>
                </a:lnTo>
                <a:lnTo>
                  <a:pt x="86766" y="89788"/>
                </a:lnTo>
                <a:lnTo>
                  <a:pt x="83743" y="91338"/>
                </a:lnTo>
                <a:close/>
              </a:path>
              <a:path w="91439" h="91439">
                <a:moveTo>
                  <a:pt x="86766" y="30467"/>
                </a:moveTo>
                <a:lnTo>
                  <a:pt x="1536" y="30467"/>
                </a:lnTo>
                <a:lnTo>
                  <a:pt x="3035" y="28917"/>
                </a:lnTo>
                <a:lnTo>
                  <a:pt x="9131" y="27381"/>
                </a:lnTo>
                <a:lnTo>
                  <a:pt x="13690" y="24358"/>
                </a:lnTo>
                <a:lnTo>
                  <a:pt x="41084" y="1485"/>
                </a:lnTo>
                <a:lnTo>
                  <a:pt x="42621" y="0"/>
                </a:lnTo>
                <a:lnTo>
                  <a:pt x="48717" y="0"/>
                </a:lnTo>
                <a:lnTo>
                  <a:pt x="50253" y="1485"/>
                </a:lnTo>
                <a:lnTo>
                  <a:pt x="51752" y="4559"/>
                </a:lnTo>
                <a:lnTo>
                  <a:pt x="56450" y="9131"/>
                </a:lnTo>
                <a:lnTo>
                  <a:pt x="44157" y="9131"/>
                </a:lnTo>
                <a:lnTo>
                  <a:pt x="42621" y="10668"/>
                </a:lnTo>
                <a:lnTo>
                  <a:pt x="36966" y="17566"/>
                </a:lnTo>
                <a:lnTo>
                  <a:pt x="31588" y="22621"/>
                </a:lnTo>
                <a:lnTo>
                  <a:pt x="26776" y="26262"/>
                </a:lnTo>
                <a:lnTo>
                  <a:pt x="22821" y="28917"/>
                </a:lnTo>
                <a:lnTo>
                  <a:pt x="84031" y="28917"/>
                </a:lnTo>
                <a:lnTo>
                  <a:pt x="86766" y="30467"/>
                </a:lnTo>
                <a:close/>
              </a:path>
              <a:path w="91439" h="91439">
                <a:moveTo>
                  <a:pt x="84031" y="28917"/>
                </a:moveTo>
                <a:lnTo>
                  <a:pt x="68516" y="28917"/>
                </a:lnTo>
                <a:lnTo>
                  <a:pt x="62840" y="25210"/>
                </a:lnTo>
                <a:lnTo>
                  <a:pt x="57464" y="20931"/>
                </a:lnTo>
                <a:lnTo>
                  <a:pt x="52664" y="16082"/>
                </a:lnTo>
                <a:lnTo>
                  <a:pt x="48717" y="10668"/>
                </a:lnTo>
                <a:lnTo>
                  <a:pt x="47180" y="9131"/>
                </a:lnTo>
                <a:lnTo>
                  <a:pt x="56450" y="9131"/>
                </a:lnTo>
                <a:lnTo>
                  <a:pt x="57877" y="10520"/>
                </a:lnTo>
                <a:lnTo>
                  <a:pt x="65278" y="16917"/>
                </a:lnTo>
                <a:lnTo>
                  <a:pt x="74669" y="23613"/>
                </a:lnTo>
                <a:lnTo>
                  <a:pt x="84031" y="28917"/>
                </a:lnTo>
                <a:close/>
              </a:path>
              <a:path w="91439" h="91439">
                <a:moveTo>
                  <a:pt x="6108" y="38049"/>
                </a:moveTo>
                <a:lnTo>
                  <a:pt x="1536" y="38049"/>
                </a:lnTo>
                <a:lnTo>
                  <a:pt x="0" y="36512"/>
                </a:lnTo>
                <a:lnTo>
                  <a:pt x="0" y="30467"/>
                </a:lnTo>
                <a:lnTo>
                  <a:pt x="19799" y="30467"/>
                </a:lnTo>
                <a:lnTo>
                  <a:pt x="18262" y="31953"/>
                </a:lnTo>
                <a:lnTo>
                  <a:pt x="13690" y="35026"/>
                </a:lnTo>
                <a:lnTo>
                  <a:pt x="7594" y="36512"/>
                </a:lnTo>
                <a:lnTo>
                  <a:pt x="6108" y="38049"/>
                </a:lnTo>
                <a:close/>
              </a:path>
              <a:path w="91439" h="91439">
                <a:moveTo>
                  <a:pt x="71539" y="36512"/>
                </a:moveTo>
                <a:lnTo>
                  <a:pt x="21336" y="36512"/>
                </a:lnTo>
                <a:lnTo>
                  <a:pt x="19799" y="35026"/>
                </a:lnTo>
                <a:lnTo>
                  <a:pt x="19799" y="30467"/>
                </a:lnTo>
                <a:lnTo>
                  <a:pt x="71539" y="30467"/>
                </a:lnTo>
                <a:lnTo>
                  <a:pt x="71539" y="36512"/>
                </a:lnTo>
                <a:close/>
              </a:path>
              <a:path w="91439" h="91439">
                <a:moveTo>
                  <a:pt x="88303" y="38049"/>
                </a:moveTo>
                <a:lnTo>
                  <a:pt x="82207" y="38049"/>
                </a:lnTo>
                <a:lnTo>
                  <a:pt x="77647" y="35026"/>
                </a:lnTo>
                <a:lnTo>
                  <a:pt x="74612" y="31953"/>
                </a:lnTo>
                <a:lnTo>
                  <a:pt x="71539" y="30467"/>
                </a:lnTo>
                <a:lnTo>
                  <a:pt x="89801" y="30467"/>
                </a:lnTo>
                <a:lnTo>
                  <a:pt x="91338" y="31953"/>
                </a:lnTo>
                <a:lnTo>
                  <a:pt x="91338" y="36512"/>
                </a:lnTo>
                <a:lnTo>
                  <a:pt x="88303" y="38049"/>
                </a:lnTo>
                <a:close/>
              </a:path>
            </a:pathLst>
          </a:custGeom>
          <a:solidFill>
            <a:srgbClr val="4D4D4F"/>
          </a:solidFill>
        </p:spPr>
        <p:txBody>
          <a:bodyPr wrap="square" lIns="0" tIns="0" rIns="0" bIns="0" rtlCol="0"/>
          <a:lstStyle/>
          <a:p>
            <a:endParaRPr/>
          </a:p>
        </p:txBody>
      </p:sp>
      <p:pic>
        <p:nvPicPr>
          <p:cNvPr id="203" name="object 203"/>
          <p:cNvPicPr/>
          <p:nvPr/>
        </p:nvPicPr>
        <p:blipFill>
          <a:blip r:embed="rId100" cstate="print"/>
          <a:stretch>
            <a:fillRect/>
          </a:stretch>
        </p:blipFill>
        <p:spPr>
          <a:xfrm>
            <a:off x="2080920" y="4290758"/>
            <a:ext cx="441464" cy="80670"/>
          </a:xfrm>
          <a:prstGeom prst="rect">
            <a:avLst/>
          </a:prstGeom>
        </p:spPr>
      </p:pic>
      <p:pic>
        <p:nvPicPr>
          <p:cNvPr id="204" name="object 204"/>
          <p:cNvPicPr/>
          <p:nvPr/>
        </p:nvPicPr>
        <p:blipFill>
          <a:blip r:embed="rId101" cstate="print"/>
          <a:stretch>
            <a:fillRect/>
          </a:stretch>
        </p:blipFill>
        <p:spPr>
          <a:xfrm>
            <a:off x="2718739" y="4287684"/>
            <a:ext cx="1194993" cy="91389"/>
          </a:xfrm>
          <a:prstGeom prst="rect">
            <a:avLst/>
          </a:prstGeom>
        </p:spPr>
      </p:pic>
      <p:pic>
        <p:nvPicPr>
          <p:cNvPr id="205" name="object 205"/>
          <p:cNvPicPr/>
          <p:nvPr/>
        </p:nvPicPr>
        <p:blipFill>
          <a:blip r:embed="rId102" cstate="print"/>
          <a:stretch>
            <a:fillRect/>
          </a:stretch>
        </p:blipFill>
        <p:spPr>
          <a:xfrm>
            <a:off x="4017264" y="4287684"/>
            <a:ext cx="573887" cy="89852"/>
          </a:xfrm>
          <a:prstGeom prst="rect">
            <a:avLst/>
          </a:prstGeom>
        </p:spPr>
      </p:pic>
      <p:sp>
        <p:nvSpPr>
          <p:cNvPr id="206" name="object 206"/>
          <p:cNvSpPr/>
          <p:nvPr/>
        </p:nvSpPr>
        <p:spPr>
          <a:xfrm>
            <a:off x="4597247" y="4287519"/>
            <a:ext cx="90170" cy="86995"/>
          </a:xfrm>
          <a:custGeom>
            <a:avLst/>
            <a:gdLst/>
            <a:ahLst/>
            <a:cxnLst/>
            <a:rect l="l" t="t" r="r" b="b"/>
            <a:pathLst>
              <a:path w="90170" h="86995">
                <a:moveTo>
                  <a:pt x="89801" y="27597"/>
                </a:moveTo>
                <a:lnTo>
                  <a:pt x="50203" y="27597"/>
                </a:lnTo>
                <a:lnTo>
                  <a:pt x="50203" y="1282"/>
                </a:lnTo>
                <a:lnTo>
                  <a:pt x="49136" y="1282"/>
                </a:lnTo>
                <a:lnTo>
                  <a:pt x="49136" y="0"/>
                </a:lnTo>
                <a:lnTo>
                  <a:pt x="41084" y="0"/>
                </a:lnTo>
                <a:lnTo>
                  <a:pt x="41084" y="1282"/>
                </a:lnTo>
                <a:lnTo>
                  <a:pt x="41084" y="27597"/>
                </a:lnTo>
                <a:lnTo>
                  <a:pt x="0" y="27597"/>
                </a:lnTo>
                <a:lnTo>
                  <a:pt x="0" y="35191"/>
                </a:lnTo>
                <a:lnTo>
                  <a:pt x="41084" y="35191"/>
                </a:lnTo>
                <a:lnTo>
                  <a:pt x="41084" y="79349"/>
                </a:lnTo>
                <a:lnTo>
                  <a:pt x="6057" y="79349"/>
                </a:lnTo>
                <a:lnTo>
                  <a:pt x="6057" y="86982"/>
                </a:lnTo>
                <a:lnTo>
                  <a:pt x="85229" y="86982"/>
                </a:lnTo>
                <a:lnTo>
                  <a:pt x="85229" y="79349"/>
                </a:lnTo>
                <a:lnTo>
                  <a:pt x="50203" y="79349"/>
                </a:lnTo>
                <a:lnTo>
                  <a:pt x="50203" y="35191"/>
                </a:lnTo>
                <a:lnTo>
                  <a:pt x="89801" y="35191"/>
                </a:lnTo>
                <a:lnTo>
                  <a:pt x="89801" y="27597"/>
                </a:lnTo>
                <a:close/>
              </a:path>
            </a:pathLst>
          </a:custGeom>
          <a:solidFill>
            <a:srgbClr val="4D4D4F"/>
          </a:solidFill>
        </p:spPr>
        <p:txBody>
          <a:bodyPr wrap="square" lIns="0" tIns="0" rIns="0" bIns="0" rtlCol="0"/>
          <a:lstStyle/>
          <a:p>
            <a:endParaRPr/>
          </a:p>
        </p:txBody>
      </p:sp>
      <p:sp>
        <p:nvSpPr>
          <p:cNvPr id="207" name="object 207"/>
          <p:cNvSpPr/>
          <p:nvPr/>
        </p:nvSpPr>
        <p:spPr>
          <a:xfrm>
            <a:off x="4694631" y="4286198"/>
            <a:ext cx="184785" cy="91440"/>
          </a:xfrm>
          <a:custGeom>
            <a:avLst/>
            <a:gdLst/>
            <a:ahLst/>
            <a:cxnLst/>
            <a:rect l="l" t="t" r="r" b="b"/>
            <a:pathLst>
              <a:path w="184785" h="91439">
                <a:moveTo>
                  <a:pt x="88303" y="48717"/>
                </a:moveTo>
                <a:lnTo>
                  <a:pt x="1536" y="48717"/>
                </a:lnTo>
                <a:lnTo>
                  <a:pt x="1536" y="54775"/>
                </a:lnTo>
                <a:lnTo>
                  <a:pt x="3073" y="56311"/>
                </a:lnTo>
                <a:lnTo>
                  <a:pt x="27432" y="56311"/>
                </a:lnTo>
                <a:lnTo>
                  <a:pt x="24968" y="62039"/>
                </a:lnTo>
                <a:lnTo>
                  <a:pt x="21882" y="68516"/>
                </a:lnTo>
                <a:lnTo>
                  <a:pt x="18630" y="74739"/>
                </a:lnTo>
                <a:lnTo>
                  <a:pt x="15227" y="80670"/>
                </a:lnTo>
                <a:lnTo>
                  <a:pt x="3073" y="80670"/>
                </a:lnTo>
                <a:lnTo>
                  <a:pt x="3073" y="88303"/>
                </a:lnTo>
                <a:lnTo>
                  <a:pt x="6108" y="88303"/>
                </a:lnTo>
                <a:lnTo>
                  <a:pt x="30073" y="87007"/>
                </a:lnTo>
                <a:lnTo>
                  <a:pt x="39585" y="86766"/>
                </a:lnTo>
                <a:lnTo>
                  <a:pt x="47637" y="85864"/>
                </a:lnTo>
                <a:lnTo>
                  <a:pt x="74612" y="83693"/>
                </a:lnTo>
                <a:lnTo>
                  <a:pt x="74612" y="85229"/>
                </a:lnTo>
                <a:lnTo>
                  <a:pt x="77647" y="88303"/>
                </a:lnTo>
                <a:lnTo>
                  <a:pt x="77647" y="89789"/>
                </a:lnTo>
                <a:lnTo>
                  <a:pt x="79184" y="89789"/>
                </a:lnTo>
                <a:lnTo>
                  <a:pt x="79184" y="91338"/>
                </a:lnTo>
                <a:lnTo>
                  <a:pt x="83743" y="91338"/>
                </a:lnTo>
                <a:lnTo>
                  <a:pt x="85280" y="89789"/>
                </a:lnTo>
                <a:lnTo>
                  <a:pt x="85280" y="85229"/>
                </a:lnTo>
                <a:lnTo>
                  <a:pt x="84239" y="83693"/>
                </a:lnTo>
                <a:lnTo>
                  <a:pt x="82207" y="80670"/>
                </a:lnTo>
                <a:lnTo>
                  <a:pt x="81445" y="79133"/>
                </a:lnTo>
                <a:lnTo>
                  <a:pt x="80721" y="77635"/>
                </a:lnTo>
                <a:lnTo>
                  <a:pt x="74612" y="71539"/>
                </a:lnTo>
                <a:lnTo>
                  <a:pt x="67030" y="62407"/>
                </a:lnTo>
                <a:lnTo>
                  <a:pt x="63944" y="59385"/>
                </a:lnTo>
                <a:lnTo>
                  <a:pt x="59385" y="59385"/>
                </a:lnTo>
                <a:lnTo>
                  <a:pt x="56362" y="60871"/>
                </a:lnTo>
                <a:lnTo>
                  <a:pt x="56362" y="63944"/>
                </a:lnTo>
                <a:lnTo>
                  <a:pt x="63944" y="71539"/>
                </a:lnTo>
                <a:lnTo>
                  <a:pt x="68516" y="77635"/>
                </a:lnTo>
                <a:lnTo>
                  <a:pt x="56680" y="78511"/>
                </a:lnTo>
                <a:lnTo>
                  <a:pt x="48145" y="78955"/>
                </a:lnTo>
                <a:lnTo>
                  <a:pt x="38747" y="79121"/>
                </a:lnTo>
                <a:lnTo>
                  <a:pt x="24358" y="79133"/>
                </a:lnTo>
                <a:lnTo>
                  <a:pt x="27762" y="73444"/>
                </a:lnTo>
                <a:lnTo>
                  <a:pt x="31013" y="67741"/>
                </a:lnTo>
                <a:lnTo>
                  <a:pt x="33997" y="62039"/>
                </a:lnTo>
                <a:lnTo>
                  <a:pt x="36563" y="56311"/>
                </a:lnTo>
                <a:lnTo>
                  <a:pt x="88303" y="56311"/>
                </a:lnTo>
                <a:lnTo>
                  <a:pt x="88303" y="48717"/>
                </a:lnTo>
                <a:close/>
              </a:path>
              <a:path w="184785" h="91439">
                <a:moveTo>
                  <a:pt x="89839" y="31953"/>
                </a:moveTo>
                <a:lnTo>
                  <a:pt x="88303" y="30467"/>
                </a:lnTo>
                <a:lnTo>
                  <a:pt x="86766" y="30467"/>
                </a:lnTo>
                <a:lnTo>
                  <a:pt x="83832" y="28917"/>
                </a:lnTo>
                <a:lnTo>
                  <a:pt x="73825" y="23622"/>
                </a:lnTo>
                <a:lnTo>
                  <a:pt x="67030" y="18923"/>
                </a:lnTo>
                <a:lnTo>
                  <a:pt x="67030" y="28917"/>
                </a:lnTo>
                <a:lnTo>
                  <a:pt x="22872" y="28917"/>
                </a:lnTo>
                <a:lnTo>
                  <a:pt x="26809" y="26263"/>
                </a:lnTo>
                <a:lnTo>
                  <a:pt x="31610" y="22631"/>
                </a:lnTo>
                <a:lnTo>
                  <a:pt x="36982" y="17576"/>
                </a:lnTo>
                <a:lnTo>
                  <a:pt x="42672" y="10668"/>
                </a:lnTo>
                <a:lnTo>
                  <a:pt x="44157" y="9131"/>
                </a:lnTo>
                <a:lnTo>
                  <a:pt x="45694" y="9131"/>
                </a:lnTo>
                <a:lnTo>
                  <a:pt x="47231" y="10668"/>
                </a:lnTo>
                <a:lnTo>
                  <a:pt x="51803" y="16090"/>
                </a:lnTo>
                <a:lnTo>
                  <a:pt x="56527" y="20942"/>
                </a:lnTo>
                <a:lnTo>
                  <a:pt x="61556" y="25222"/>
                </a:lnTo>
                <a:lnTo>
                  <a:pt x="67030" y="28917"/>
                </a:lnTo>
                <a:lnTo>
                  <a:pt x="67030" y="18923"/>
                </a:lnTo>
                <a:lnTo>
                  <a:pt x="64147" y="16929"/>
                </a:lnTo>
                <a:lnTo>
                  <a:pt x="57035" y="10528"/>
                </a:lnTo>
                <a:lnTo>
                  <a:pt x="55803" y="9131"/>
                </a:lnTo>
                <a:lnTo>
                  <a:pt x="51790" y="4559"/>
                </a:lnTo>
                <a:lnTo>
                  <a:pt x="50253" y="1485"/>
                </a:lnTo>
                <a:lnTo>
                  <a:pt x="48717" y="0"/>
                </a:lnTo>
                <a:lnTo>
                  <a:pt x="41135" y="0"/>
                </a:lnTo>
                <a:lnTo>
                  <a:pt x="41135" y="1485"/>
                </a:lnTo>
                <a:lnTo>
                  <a:pt x="36563" y="6108"/>
                </a:lnTo>
                <a:lnTo>
                  <a:pt x="13741" y="24358"/>
                </a:lnTo>
                <a:lnTo>
                  <a:pt x="9131" y="27381"/>
                </a:lnTo>
                <a:lnTo>
                  <a:pt x="3073" y="28917"/>
                </a:lnTo>
                <a:lnTo>
                  <a:pt x="1536" y="30467"/>
                </a:lnTo>
                <a:lnTo>
                  <a:pt x="0" y="30467"/>
                </a:lnTo>
                <a:lnTo>
                  <a:pt x="0" y="36512"/>
                </a:lnTo>
                <a:lnTo>
                  <a:pt x="1536" y="38049"/>
                </a:lnTo>
                <a:lnTo>
                  <a:pt x="6108" y="38049"/>
                </a:lnTo>
                <a:lnTo>
                  <a:pt x="7645" y="36512"/>
                </a:lnTo>
                <a:lnTo>
                  <a:pt x="13741" y="35026"/>
                </a:lnTo>
                <a:lnTo>
                  <a:pt x="16776" y="31953"/>
                </a:lnTo>
                <a:lnTo>
                  <a:pt x="19799" y="30467"/>
                </a:lnTo>
                <a:lnTo>
                  <a:pt x="19799" y="35026"/>
                </a:lnTo>
                <a:lnTo>
                  <a:pt x="21336" y="36512"/>
                </a:lnTo>
                <a:lnTo>
                  <a:pt x="71589" y="36512"/>
                </a:lnTo>
                <a:lnTo>
                  <a:pt x="71589" y="30467"/>
                </a:lnTo>
                <a:lnTo>
                  <a:pt x="73075" y="31953"/>
                </a:lnTo>
                <a:lnTo>
                  <a:pt x="82207" y="38049"/>
                </a:lnTo>
                <a:lnTo>
                  <a:pt x="88303" y="38049"/>
                </a:lnTo>
                <a:lnTo>
                  <a:pt x="89839" y="36512"/>
                </a:lnTo>
                <a:lnTo>
                  <a:pt x="89839" y="31953"/>
                </a:lnTo>
                <a:close/>
              </a:path>
              <a:path w="184785" h="91439">
                <a:moveTo>
                  <a:pt x="135483" y="83693"/>
                </a:moveTo>
                <a:lnTo>
                  <a:pt x="133972" y="80670"/>
                </a:lnTo>
                <a:lnTo>
                  <a:pt x="133197" y="79133"/>
                </a:lnTo>
                <a:lnTo>
                  <a:pt x="129438" y="71539"/>
                </a:lnTo>
                <a:lnTo>
                  <a:pt x="127901" y="66979"/>
                </a:lnTo>
                <a:lnTo>
                  <a:pt x="126352" y="65430"/>
                </a:lnTo>
                <a:lnTo>
                  <a:pt x="121793" y="65430"/>
                </a:lnTo>
                <a:lnTo>
                  <a:pt x="120256" y="66979"/>
                </a:lnTo>
                <a:lnTo>
                  <a:pt x="120256" y="70002"/>
                </a:lnTo>
                <a:lnTo>
                  <a:pt x="123329" y="74561"/>
                </a:lnTo>
                <a:lnTo>
                  <a:pt x="109639" y="79133"/>
                </a:lnTo>
                <a:lnTo>
                  <a:pt x="109639" y="62407"/>
                </a:lnTo>
                <a:lnTo>
                  <a:pt x="132461" y="62407"/>
                </a:lnTo>
                <a:lnTo>
                  <a:pt x="133997" y="60871"/>
                </a:lnTo>
                <a:lnTo>
                  <a:pt x="133997" y="31953"/>
                </a:lnTo>
                <a:lnTo>
                  <a:pt x="132461" y="28917"/>
                </a:lnTo>
                <a:lnTo>
                  <a:pt x="126352" y="28917"/>
                </a:lnTo>
                <a:lnTo>
                  <a:pt x="126352" y="36512"/>
                </a:lnTo>
                <a:lnTo>
                  <a:pt x="126352" y="42621"/>
                </a:lnTo>
                <a:lnTo>
                  <a:pt x="126352" y="48717"/>
                </a:lnTo>
                <a:lnTo>
                  <a:pt x="126352" y="56311"/>
                </a:lnTo>
                <a:lnTo>
                  <a:pt x="109639" y="56311"/>
                </a:lnTo>
                <a:lnTo>
                  <a:pt x="109639" y="48717"/>
                </a:lnTo>
                <a:lnTo>
                  <a:pt x="126352" y="48717"/>
                </a:lnTo>
                <a:lnTo>
                  <a:pt x="126352" y="42621"/>
                </a:lnTo>
                <a:lnTo>
                  <a:pt x="109639" y="42621"/>
                </a:lnTo>
                <a:lnTo>
                  <a:pt x="109639" y="36512"/>
                </a:lnTo>
                <a:lnTo>
                  <a:pt x="111125" y="35026"/>
                </a:lnTo>
                <a:lnTo>
                  <a:pt x="124866" y="35026"/>
                </a:lnTo>
                <a:lnTo>
                  <a:pt x="126352" y="36512"/>
                </a:lnTo>
                <a:lnTo>
                  <a:pt x="126352" y="28917"/>
                </a:lnTo>
                <a:lnTo>
                  <a:pt x="121793" y="28917"/>
                </a:lnTo>
                <a:lnTo>
                  <a:pt x="121793" y="19799"/>
                </a:lnTo>
                <a:lnTo>
                  <a:pt x="114198" y="19799"/>
                </a:lnTo>
                <a:lnTo>
                  <a:pt x="114198" y="28917"/>
                </a:lnTo>
                <a:lnTo>
                  <a:pt x="103543" y="28917"/>
                </a:lnTo>
                <a:lnTo>
                  <a:pt x="102006" y="30467"/>
                </a:lnTo>
                <a:lnTo>
                  <a:pt x="102006" y="80670"/>
                </a:lnTo>
                <a:lnTo>
                  <a:pt x="97434" y="82207"/>
                </a:lnTo>
                <a:lnTo>
                  <a:pt x="95948" y="82207"/>
                </a:lnTo>
                <a:lnTo>
                  <a:pt x="95948" y="86766"/>
                </a:lnTo>
                <a:lnTo>
                  <a:pt x="97434" y="89789"/>
                </a:lnTo>
                <a:lnTo>
                  <a:pt x="102006" y="89789"/>
                </a:lnTo>
                <a:lnTo>
                  <a:pt x="105079" y="88303"/>
                </a:lnTo>
                <a:lnTo>
                  <a:pt x="106565" y="86766"/>
                </a:lnTo>
                <a:lnTo>
                  <a:pt x="115697" y="83693"/>
                </a:lnTo>
                <a:lnTo>
                  <a:pt x="117233" y="83693"/>
                </a:lnTo>
                <a:lnTo>
                  <a:pt x="126352" y="80670"/>
                </a:lnTo>
                <a:lnTo>
                  <a:pt x="126352" y="82207"/>
                </a:lnTo>
                <a:lnTo>
                  <a:pt x="127901" y="86766"/>
                </a:lnTo>
                <a:lnTo>
                  <a:pt x="129438" y="88303"/>
                </a:lnTo>
                <a:lnTo>
                  <a:pt x="129438" y="89789"/>
                </a:lnTo>
                <a:lnTo>
                  <a:pt x="135483" y="89789"/>
                </a:lnTo>
                <a:lnTo>
                  <a:pt x="135483" y="83693"/>
                </a:lnTo>
                <a:close/>
              </a:path>
              <a:path w="184785" h="91439">
                <a:moveTo>
                  <a:pt x="182714" y="63944"/>
                </a:moveTo>
                <a:lnTo>
                  <a:pt x="179641" y="62407"/>
                </a:lnTo>
                <a:lnTo>
                  <a:pt x="175069" y="62407"/>
                </a:lnTo>
                <a:lnTo>
                  <a:pt x="175069" y="70002"/>
                </a:lnTo>
                <a:lnTo>
                  <a:pt x="175069" y="82207"/>
                </a:lnTo>
                <a:lnTo>
                  <a:pt x="173532" y="83693"/>
                </a:lnTo>
                <a:lnTo>
                  <a:pt x="150710" y="83693"/>
                </a:lnTo>
                <a:lnTo>
                  <a:pt x="150710" y="68516"/>
                </a:lnTo>
                <a:lnTo>
                  <a:pt x="173532" y="68516"/>
                </a:lnTo>
                <a:lnTo>
                  <a:pt x="175069" y="70002"/>
                </a:lnTo>
                <a:lnTo>
                  <a:pt x="175069" y="62407"/>
                </a:lnTo>
                <a:lnTo>
                  <a:pt x="150710" y="62407"/>
                </a:lnTo>
                <a:lnTo>
                  <a:pt x="150710" y="53276"/>
                </a:lnTo>
                <a:lnTo>
                  <a:pt x="175069" y="53276"/>
                </a:lnTo>
                <a:lnTo>
                  <a:pt x="176606" y="50203"/>
                </a:lnTo>
                <a:lnTo>
                  <a:pt x="176606" y="47180"/>
                </a:lnTo>
                <a:lnTo>
                  <a:pt x="176606" y="31953"/>
                </a:lnTo>
                <a:lnTo>
                  <a:pt x="176606" y="27381"/>
                </a:lnTo>
                <a:lnTo>
                  <a:pt x="175069" y="25844"/>
                </a:lnTo>
                <a:lnTo>
                  <a:pt x="168973" y="25844"/>
                </a:lnTo>
                <a:lnTo>
                  <a:pt x="168973" y="31953"/>
                </a:lnTo>
                <a:lnTo>
                  <a:pt x="168973" y="47180"/>
                </a:lnTo>
                <a:lnTo>
                  <a:pt x="150710" y="47180"/>
                </a:lnTo>
                <a:lnTo>
                  <a:pt x="150710" y="31953"/>
                </a:lnTo>
                <a:lnTo>
                  <a:pt x="168973" y="31953"/>
                </a:lnTo>
                <a:lnTo>
                  <a:pt x="168973" y="25844"/>
                </a:lnTo>
                <a:lnTo>
                  <a:pt x="144614" y="25844"/>
                </a:lnTo>
                <a:lnTo>
                  <a:pt x="143129" y="27381"/>
                </a:lnTo>
                <a:lnTo>
                  <a:pt x="143129" y="88303"/>
                </a:lnTo>
                <a:lnTo>
                  <a:pt x="144614" y="89789"/>
                </a:lnTo>
                <a:lnTo>
                  <a:pt x="181178" y="89789"/>
                </a:lnTo>
                <a:lnTo>
                  <a:pt x="182714" y="88303"/>
                </a:lnTo>
                <a:lnTo>
                  <a:pt x="182714" y="83693"/>
                </a:lnTo>
                <a:lnTo>
                  <a:pt x="182714" y="68516"/>
                </a:lnTo>
                <a:lnTo>
                  <a:pt x="182714" y="63944"/>
                </a:lnTo>
                <a:close/>
              </a:path>
              <a:path w="184785" h="91439">
                <a:moveTo>
                  <a:pt x="184200" y="12153"/>
                </a:moveTo>
                <a:lnTo>
                  <a:pt x="182714" y="10668"/>
                </a:lnTo>
                <a:lnTo>
                  <a:pt x="162915" y="10668"/>
                </a:lnTo>
                <a:lnTo>
                  <a:pt x="162915" y="3022"/>
                </a:lnTo>
                <a:lnTo>
                  <a:pt x="161378" y="1485"/>
                </a:lnTo>
                <a:lnTo>
                  <a:pt x="155282" y="1485"/>
                </a:lnTo>
                <a:lnTo>
                  <a:pt x="155282" y="10668"/>
                </a:lnTo>
                <a:lnTo>
                  <a:pt x="138557" y="10668"/>
                </a:lnTo>
                <a:lnTo>
                  <a:pt x="135483" y="12153"/>
                </a:lnTo>
                <a:lnTo>
                  <a:pt x="135483" y="15227"/>
                </a:lnTo>
                <a:lnTo>
                  <a:pt x="133997" y="15227"/>
                </a:lnTo>
                <a:lnTo>
                  <a:pt x="129425" y="10668"/>
                </a:lnTo>
                <a:lnTo>
                  <a:pt x="126352" y="7594"/>
                </a:lnTo>
                <a:lnTo>
                  <a:pt x="123329" y="3022"/>
                </a:lnTo>
                <a:lnTo>
                  <a:pt x="121793" y="1485"/>
                </a:lnTo>
                <a:lnTo>
                  <a:pt x="115697" y="1485"/>
                </a:lnTo>
                <a:lnTo>
                  <a:pt x="115697" y="3022"/>
                </a:lnTo>
                <a:lnTo>
                  <a:pt x="114198" y="4559"/>
                </a:lnTo>
                <a:lnTo>
                  <a:pt x="111125" y="9131"/>
                </a:lnTo>
                <a:lnTo>
                  <a:pt x="106565" y="15227"/>
                </a:lnTo>
                <a:lnTo>
                  <a:pt x="102006" y="18262"/>
                </a:lnTo>
                <a:lnTo>
                  <a:pt x="97434" y="22821"/>
                </a:lnTo>
                <a:lnTo>
                  <a:pt x="95948" y="24358"/>
                </a:lnTo>
                <a:lnTo>
                  <a:pt x="95948" y="25844"/>
                </a:lnTo>
                <a:lnTo>
                  <a:pt x="97434" y="30467"/>
                </a:lnTo>
                <a:lnTo>
                  <a:pt x="100507" y="30467"/>
                </a:lnTo>
                <a:lnTo>
                  <a:pt x="103543" y="28917"/>
                </a:lnTo>
                <a:lnTo>
                  <a:pt x="106565" y="25844"/>
                </a:lnTo>
                <a:lnTo>
                  <a:pt x="108102" y="22821"/>
                </a:lnTo>
                <a:lnTo>
                  <a:pt x="112661" y="19799"/>
                </a:lnTo>
                <a:lnTo>
                  <a:pt x="117233" y="12153"/>
                </a:lnTo>
                <a:lnTo>
                  <a:pt x="118770" y="10668"/>
                </a:lnTo>
                <a:lnTo>
                  <a:pt x="120256" y="10668"/>
                </a:lnTo>
                <a:lnTo>
                  <a:pt x="120256" y="12153"/>
                </a:lnTo>
                <a:lnTo>
                  <a:pt x="121793" y="12153"/>
                </a:lnTo>
                <a:lnTo>
                  <a:pt x="126352" y="18262"/>
                </a:lnTo>
                <a:lnTo>
                  <a:pt x="129438" y="22821"/>
                </a:lnTo>
                <a:lnTo>
                  <a:pt x="133997" y="22821"/>
                </a:lnTo>
                <a:lnTo>
                  <a:pt x="135483" y="21285"/>
                </a:lnTo>
                <a:lnTo>
                  <a:pt x="135483" y="31953"/>
                </a:lnTo>
                <a:lnTo>
                  <a:pt x="141592" y="31953"/>
                </a:lnTo>
                <a:lnTo>
                  <a:pt x="141592" y="19799"/>
                </a:lnTo>
                <a:lnTo>
                  <a:pt x="141592" y="18262"/>
                </a:lnTo>
                <a:lnTo>
                  <a:pt x="143129" y="16713"/>
                </a:lnTo>
                <a:lnTo>
                  <a:pt x="176606" y="16713"/>
                </a:lnTo>
                <a:lnTo>
                  <a:pt x="178155" y="18262"/>
                </a:lnTo>
                <a:lnTo>
                  <a:pt x="178155" y="31953"/>
                </a:lnTo>
                <a:lnTo>
                  <a:pt x="184200" y="31953"/>
                </a:lnTo>
                <a:lnTo>
                  <a:pt x="184200" y="12153"/>
                </a:lnTo>
                <a:close/>
              </a:path>
            </a:pathLst>
          </a:custGeom>
          <a:solidFill>
            <a:srgbClr val="4D4D4F"/>
          </a:solidFill>
        </p:spPr>
        <p:txBody>
          <a:bodyPr wrap="square" lIns="0" tIns="0" rIns="0" bIns="0" rtlCol="0"/>
          <a:lstStyle/>
          <a:p>
            <a:endParaRPr/>
          </a:p>
        </p:txBody>
      </p:sp>
      <p:grpSp>
        <p:nvGrpSpPr>
          <p:cNvPr id="208" name="object 208"/>
          <p:cNvGrpSpPr/>
          <p:nvPr/>
        </p:nvGrpSpPr>
        <p:grpSpPr>
          <a:xfrm>
            <a:off x="5984036" y="4290758"/>
            <a:ext cx="654685" cy="81280"/>
            <a:chOff x="5984036" y="4290758"/>
            <a:chExt cx="654685" cy="81280"/>
          </a:xfrm>
        </p:grpSpPr>
        <p:pic>
          <p:nvPicPr>
            <p:cNvPr id="209" name="object 209"/>
            <p:cNvPicPr/>
            <p:nvPr/>
          </p:nvPicPr>
          <p:blipFill>
            <a:blip r:embed="rId103" cstate="print"/>
            <a:stretch>
              <a:fillRect/>
            </a:stretch>
          </p:blipFill>
          <p:spPr>
            <a:xfrm>
              <a:off x="5984036" y="4290758"/>
              <a:ext cx="458190" cy="80670"/>
            </a:xfrm>
            <a:prstGeom prst="rect">
              <a:avLst/>
            </a:prstGeom>
          </p:spPr>
        </p:pic>
        <p:pic>
          <p:nvPicPr>
            <p:cNvPr id="210" name="object 210"/>
            <p:cNvPicPr/>
            <p:nvPr/>
          </p:nvPicPr>
          <p:blipFill>
            <a:blip r:embed="rId104" cstate="print"/>
            <a:stretch>
              <a:fillRect/>
            </a:stretch>
          </p:blipFill>
          <p:spPr>
            <a:xfrm>
              <a:off x="6469608" y="4290758"/>
              <a:ext cx="168973" cy="80670"/>
            </a:xfrm>
            <a:prstGeom prst="rect">
              <a:avLst/>
            </a:prstGeom>
          </p:spPr>
        </p:pic>
      </p:grpSp>
      <p:pic>
        <p:nvPicPr>
          <p:cNvPr id="211" name="object 211"/>
          <p:cNvPicPr/>
          <p:nvPr/>
        </p:nvPicPr>
        <p:blipFill>
          <a:blip r:embed="rId105" cstate="print"/>
          <a:stretch>
            <a:fillRect/>
          </a:stretch>
        </p:blipFill>
        <p:spPr>
          <a:xfrm>
            <a:off x="960539" y="4461268"/>
            <a:ext cx="569315" cy="89801"/>
          </a:xfrm>
          <a:prstGeom prst="rect">
            <a:avLst/>
          </a:prstGeom>
        </p:spPr>
      </p:pic>
      <p:sp>
        <p:nvSpPr>
          <p:cNvPr id="212" name="object 212"/>
          <p:cNvSpPr/>
          <p:nvPr/>
        </p:nvSpPr>
        <p:spPr>
          <a:xfrm>
            <a:off x="1537487" y="4461509"/>
            <a:ext cx="90170" cy="86995"/>
          </a:xfrm>
          <a:custGeom>
            <a:avLst/>
            <a:gdLst/>
            <a:ahLst/>
            <a:cxnLst/>
            <a:rect l="l" t="t" r="r" b="b"/>
            <a:pathLst>
              <a:path w="90169" h="86995">
                <a:moveTo>
                  <a:pt x="48717" y="1282"/>
                </a:moveTo>
                <a:lnTo>
                  <a:pt x="48082" y="1282"/>
                </a:lnTo>
                <a:lnTo>
                  <a:pt x="48082" y="0"/>
                </a:lnTo>
                <a:lnTo>
                  <a:pt x="39598" y="0"/>
                </a:lnTo>
                <a:lnTo>
                  <a:pt x="39598" y="1282"/>
                </a:lnTo>
                <a:lnTo>
                  <a:pt x="39598" y="26682"/>
                </a:lnTo>
                <a:lnTo>
                  <a:pt x="48717" y="26682"/>
                </a:lnTo>
                <a:lnTo>
                  <a:pt x="48717" y="1282"/>
                </a:lnTo>
                <a:close/>
              </a:path>
              <a:path w="90169" h="86995">
                <a:moveTo>
                  <a:pt x="89801" y="27152"/>
                </a:moveTo>
                <a:lnTo>
                  <a:pt x="0" y="27152"/>
                </a:lnTo>
                <a:lnTo>
                  <a:pt x="0" y="34734"/>
                </a:lnTo>
                <a:lnTo>
                  <a:pt x="39598" y="34734"/>
                </a:lnTo>
                <a:lnTo>
                  <a:pt x="39598" y="78892"/>
                </a:lnTo>
                <a:lnTo>
                  <a:pt x="4572" y="78892"/>
                </a:lnTo>
                <a:lnTo>
                  <a:pt x="4572" y="86525"/>
                </a:lnTo>
                <a:lnTo>
                  <a:pt x="83693" y="86525"/>
                </a:lnTo>
                <a:lnTo>
                  <a:pt x="83693" y="78892"/>
                </a:lnTo>
                <a:lnTo>
                  <a:pt x="48717" y="78892"/>
                </a:lnTo>
                <a:lnTo>
                  <a:pt x="48717" y="34734"/>
                </a:lnTo>
                <a:lnTo>
                  <a:pt x="89801" y="34734"/>
                </a:lnTo>
                <a:lnTo>
                  <a:pt x="89801" y="27152"/>
                </a:lnTo>
                <a:close/>
              </a:path>
            </a:pathLst>
          </a:custGeom>
          <a:solidFill>
            <a:srgbClr val="4D4D4F"/>
          </a:solidFill>
        </p:spPr>
        <p:txBody>
          <a:bodyPr wrap="square" lIns="0" tIns="0" rIns="0" bIns="0" rtlCol="0"/>
          <a:lstStyle/>
          <a:p>
            <a:endParaRPr/>
          </a:p>
        </p:txBody>
      </p:sp>
      <p:sp>
        <p:nvSpPr>
          <p:cNvPr id="213" name="object 213"/>
          <p:cNvSpPr/>
          <p:nvPr/>
        </p:nvSpPr>
        <p:spPr>
          <a:xfrm>
            <a:off x="1633385" y="4459731"/>
            <a:ext cx="91440" cy="91440"/>
          </a:xfrm>
          <a:custGeom>
            <a:avLst/>
            <a:gdLst/>
            <a:ahLst/>
            <a:cxnLst/>
            <a:rect l="l" t="t" r="r" b="b"/>
            <a:pathLst>
              <a:path w="91439" h="91439">
                <a:moveTo>
                  <a:pt x="88303" y="54825"/>
                </a:moveTo>
                <a:lnTo>
                  <a:pt x="1536" y="54825"/>
                </a:lnTo>
                <a:lnTo>
                  <a:pt x="1536" y="47180"/>
                </a:lnTo>
                <a:lnTo>
                  <a:pt x="86766" y="47180"/>
                </a:lnTo>
                <a:lnTo>
                  <a:pt x="88303" y="48717"/>
                </a:lnTo>
                <a:lnTo>
                  <a:pt x="88303" y="54825"/>
                </a:lnTo>
                <a:close/>
              </a:path>
              <a:path w="91439" h="91439">
                <a:moveTo>
                  <a:pt x="25895" y="79184"/>
                </a:moveTo>
                <a:lnTo>
                  <a:pt x="16725" y="79184"/>
                </a:lnTo>
                <a:lnTo>
                  <a:pt x="20150" y="73435"/>
                </a:lnTo>
                <a:lnTo>
                  <a:pt x="23418" y="67557"/>
                </a:lnTo>
                <a:lnTo>
                  <a:pt x="26391" y="61403"/>
                </a:lnTo>
                <a:lnTo>
                  <a:pt x="28930" y="54825"/>
                </a:lnTo>
                <a:lnTo>
                  <a:pt x="38049" y="54825"/>
                </a:lnTo>
                <a:lnTo>
                  <a:pt x="35517" y="61403"/>
                </a:lnTo>
                <a:lnTo>
                  <a:pt x="32553" y="67557"/>
                </a:lnTo>
                <a:lnTo>
                  <a:pt x="29298" y="73435"/>
                </a:lnTo>
                <a:lnTo>
                  <a:pt x="25895" y="79184"/>
                </a:lnTo>
                <a:close/>
              </a:path>
              <a:path w="91439" h="91439">
                <a:moveTo>
                  <a:pt x="7594" y="88303"/>
                </a:moveTo>
                <a:lnTo>
                  <a:pt x="3035" y="88303"/>
                </a:lnTo>
                <a:lnTo>
                  <a:pt x="3035" y="80670"/>
                </a:lnTo>
                <a:lnTo>
                  <a:pt x="7594" y="80670"/>
                </a:lnTo>
                <a:lnTo>
                  <a:pt x="15227" y="79184"/>
                </a:lnTo>
                <a:lnTo>
                  <a:pt x="39421" y="79160"/>
                </a:lnTo>
                <a:lnTo>
                  <a:pt x="48525" y="78990"/>
                </a:lnTo>
                <a:lnTo>
                  <a:pt x="57340" y="78530"/>
                </a:lnTo>
                <a:lnTo>
                  <a:pt x="70002" y="77635"/>
                </a:lnTo>
                <a:lnTo>
                  <a:pt x="65443" y="71539"/>
                </a:lnTo>
                <a:lnTo>
                  <a:pt x="63944" y="70002"/>
                </a:lnTo>
                <a:lnTo>
                  <a:pt x="59385" y="65430"/>
                </a:lnTo>
                <a:lnTo>
                  <a:pt x="57848" y="63944"/>
                </a:lnTo>
                <a:lnTo>
                  <a:pt x="57848" y="60871"/>
                </a:lnTo>
                <a:lnTo>
                  <a:pt x="59385" y="57848"/>
                </a:lnTo>
                <a:lnTo>
                  <a:pt x="63944" y="57848"/>
                </a:lnTo>
                <a:lnTo>
                  <a:pt x="63944" y="59385"/>
                </a:lnTo>
                <a:lnTo>
                  <a:pt x="68516" y="62407"/>
                </a:lnTo>
                <a:lnTo>
                  <a:pt x="76098" y="70002"/>
                </a:lnTo>
                <a:lnTo>
                  <a:pt x="80670" y="77635"/>
                </a:lnTo>
                <a:lnTo>
                  <a:pt x="82207" y="80670"/>
                </a:lnTo>
                <a:lnTo>
                  <a:pt x="86766" y="83743"/>
                </a:lnTo>
                <a:lnTo>
                  <a:pt x="74612" y="83743"/>
                </a:lnTo>
                <a:lnTo>
                  <a:pt x="49114" y="85854"/>
                </a:lnTo>
                <a:lnTo>
                  <a:pt x="41084" y="86766"/>
                </a:lnTo>
                <a:lnTo>
                  <a:pt x="31588" y="87006"/>
                </a:lnTo>
                <a:lnTo>
                  <a:pt x="7594" y="88303"/>
                </a:lnTo>
                <a:close/>
              </a:path>
              <a:path w="91439" h="91439">
                <a:moveTo>
                  <a:pt x="83743" y="91338"/>
                </a:moveTo>
                <a:lnTo>
                  <a:pt x="80670" y="91338"/>
                </a:lnTo>
                <a:lnTo>
                  <a:pt x="79184" y="89788"/>
                </a:lnTo>
                <a:lnTo>
                  <a:pt x="79184" y="88303"/>
                </a:lnTo>
                <a:lnTo>
                  <a:pt x="76098" y="83743"/>
                </a:lnTo>
                <a:lnTo>
                  <a:pt x="86766" y="83743"/>
                </a:lnTo>
                <a:lnTo>
                  <a:pt x="86766" y="88303"/>
                </a:lnTo>
                <a:lnTo>
                  <a:pt x="83743" y="91338"/>
                </a:lnTo>
                <a:close/>
              </a:path>
              <a:path w="91439" h="91439">
                <a:moveTo>
                  <a:pt x="88303" y="38049"/>
                </a:moveTo>
                <a:lnTo>
                  <a:pt x="83743" y="38049"/>
                </a:lnTo>
                <a:lnTo>
                  <a:pt x="82207" y="36512"/>
                </a:lnTo>
                <a:lnTo>
                  <a:pt x="77647" y="35026"/>
                </a:lnTo>
                <a:lnTo>
                  <a:pt x="74612" y="31953"/>
                </a:lnTo>
                <a:lnTo>
                  <a:pt x="71539" y="30467"/>
                </a:lnTo>
                <a:lnTo>
                  <a:pt x="1536" y="30467"/>
                </a:lnTo>
                <a:lnTo>
                  <a:pt x="3035" y="28930"/>
                </a:lnTo>
                <a:lnTo>
                  <a:pt x="9131" y="27381"/>
                </a:lnTo>
                <a:lnTo>
                  <a:pt x="18262" y="21285"/>
                </a:lnTo>
                <a:lnTo>
                  <a:pt x="24140" y="17816"/>
                </a:lnTo>
                <a:lnTo>
                  <a:pt x="28736" y="14062"/>
                </a:lnTo>
                <a:lnTo>
                  <a:pt x="33043" y="9740"/>
                </a:lnTo>
                <a:lnTo>
                  <a:pt x="38049" y="4571"/>
                </a:lnTo>
                <a:lnTo>
                  <a:pt x="42621" y="0"/>
                </a:lnTo>
                <a:lnTo>
                  <a:pt x="48717" y="0"/>
                </a:lnTo>
                <a:lnTo>
                  <a:pt x="50253" y="1536"/>
                </a:lnTo>
                <a:lnTo>
                  <a:pt x="51752" y="4571"/>
                </a:lnTo>
                <a:lnTo>
                  <a:pt x="57018" y="9131"/>
                </a:lnTo>
                <a:lnTo>
                  <a:pt x="44157" y="9131"/>
                </a:lnTo>
                <a:lnTo>
                  <a:pt x="42621" y="10667"/>
                </a:lnTo>
                <a:lnTo>
                  <a:pt x="36966" y="16946"/>
                </a:lnTo>
                <a:lnTo>
                  <a:pt x="31588" y="22085"/>
                </a:lnTo>
                <a:lnTo>
                  <a:pt x="26776" y="26080"/>
                </a:lnTo>
                <a:lnTo>
                  <a:pt x="22821" y="28930"/>
                </a:lnTo>
                <a:lnTo>
                  <a:pt x="86786" y="28930"/>
                </a:lnTo>
                <a:lnTo>
                  <a:pt x="89801" y="30467"/>
                </a:lnTo>
                <a:lnTo>
                  <a:pt x="91338" y="31953"/>
                </a:lnTo>
                <a:lnTo>
                  <a:pt x="91338" y="36512"/>
                </a:lnTo>
                <a:lnTo>
                  <a:pt x="88303" y="38049"/>
                </a:lnTo>
                <a:close/>
              </a:path>
              <a:path w="91439" h="91439">
                <a:moveTo>
                  <a:pt x="86786" y="28930"/>
                </a:moveTo>
                <a:lnTo>
                  <a:pt x="68516" y="28930"/>
                </a:lnTo>
                <a:lnTo>
                  <a:pt x="62840" y="24567"/>
                </a:lnTo>
                <a:lnTo>
                  <a:pt x="57464" y="20356"/>
                </a:lnTo>
                <a:lnTo>
                  <a:pt x="52664" y="15866"/>
                </a:lnTo>
                <a:lnTo>
                  <a:pt x="48717" y="10667"/>
                </a:lnTo>
                <a:lnTo>
                  <a:pt x="47180" y="9131"/>
                </a:lnTo>
                <a:lnTo>
                  <a:pt x="57018" y="9131"/>
                </a:lnTo>
                <a:lnTo>
                  <a:pt x="65278" y="16170"/>
                </a:lnTo>
                <a:lnTo>
                  <a:pt x="74669" y="22756"/>
                </a:lnTo>
                <a:lnTo>
                  <a:pt x="86786" y="28930"/>
                </a:lnTo>
                <a:close/>
              </a:path>
              <a:path w="91439" h="91439">
                <a:moveTo>
                  <a:pt x="6108" y="38049"/>
                </a:moveTo>
                <a:lnTo>
                  <a:pt x="1536" y="38049"/>
                </a:lnTo>
                <a:lnTo>
                  <a:pt x="0" y="35026"/>
                </a:lnTo>
                <a:lnTo>
                  <a:pt x="0" y="30467"/>
                </a:lnTo>
                <a:lnTo>
                  <a:pt x="19799" y="30467"/>
                </a:lnTo>
                <a:lnTo>
                  <a:pt x="18262" y="31953"/>
                </a:lnTo>
                <a:lnTo>
                  <a:pt x="13690" y="35026"/>
                </a:lnTo>
                <a:lnTo>
                  <a:pt x="7594" y="36512"/>
                </a:lnTo>
                <a:lnTo>
                  <a:pt x="6108" y="38049"/>
                </a:lnTo>
                <a:close/>
              </a:path>
              <a:path w="91439" h="91439">
                <a:moveTo>
                  <a:pt x="71539" y="35026"/>
                </a:moveTo>
                <a:lnTo>
                  <a:pt x="19799" y="35026"/>
                </a:lnTo>
                <a:lnTo>
                  <a:pt x="19799" y="30467"/>
                </a:lnTo>
                <a:lnTo>
                  <a:pt x="71539" y="30467"/>
                </a:lnTo>
                <a:lnTo>
                  <a:pt x="71539" y="35026"/>
                </a:lnTo>
                <a:close/>
              </a:path>
            </a:pathLst>
          </a:custGeom>
          <a:solidFill>
            <a:srgbClr val="4D4D4F"/>
          </a:solidFill>
        </p:spPr>
        <p:txBody>
          <a:bodyPr wrap="square" lIns="0" tIns="0" rIns="0" bIns="0" rtlCol="0"/>
          <a:lstStyle/>
          <a:p>
            <a:endParaRPr/>
          </a:p>
        </p:txBody>
      </p:sp>
      <p:pic>
        <p:nvPicPr>
          <p:cNvPr id="214" name="object 214"/>
          <p:cNvPicPr/>
          <p:nvPr/>
        </p:nvPicPr>
        <p:blipFill>
          <a:blip r:embed="rId106" cstate="print"/>
          <a:stretch>
            <a:fillRect/>
          </a:stretch>
        </p:blipFill>
        <p:spPr>
          <a:xfrm>
            <a:off x="2080920" y="4464303"/>
            <a:ext cx="421678" cy="80657"/>
          </a:xfrm>
          <a:prstGeom prst="rect">
            <a:avLst/>
          </a:prstGeom>
        </p:spPr>
      </p:pic>
      <p:pic>
        <p:nvPicPr>
          <p:cNvPr id="215" name="object 215"/>
          <p:cNvPicPr/>
          <p:nvPr/>
        </p:nvPicPr>
        <p:blipFill>
          <a:blip r:embed="rId107" cstate="print"/>
          <a:stretch>
            <a:fillRect/>
          </a:stretch>
        </p:blipFill>
        <p:spPr>
          <a:xfrm>
            <a:off x="2721813" y="4459731"/>
            <a:ext cx="1167561" cy="91338"/>
          </a:xfrm>
          <a:prstGeom prst="rect">
            <a:avLst/>
          </a:prstGeom>
        </p:spPr>
      </p:pic>
      <p:pic>
        <p:nvPicPr>
          <p:cNvPr id="216" name="object 216"/>
          <p:cNvPicPr/>
          <p:nvPr/>
        </p:nvPicPr>
        <p:blipFill>
          <a:blip r:embed="rId108" cstate="print"/>
          <a:stretch>
            <a:fillRect/>
          </a:stretch>
        </p:blipFill>
        <p:spPr>
          <a:xfrm>
            <a:off x="3997477" y="4461268"/>
            <a:ext cx="570852" cy="89801"/>
          </a:xfrm>
          <a:prstGeom prst="rect">
            <a:avLst/>
          </a:prstGeom>
        </p:spPr>
      </p:pic>
      <p:sp>
        <p:nvSpPr>
          <p:cNvPr id="217" name="object 217"/>
          <p:cNvSpPr/>
          <p:nvPr/>
        </p:nvSpPr>
        <p:spPr>
          <a:xfrm>
            <a:off x="4574387" y="4461267"/>
            <a:ext cx="90170" cy="86995"/>
          </a:xfrm>
          <a:custGeom>
            <a:avLst/>
            <a:gdLst/>
            <a:ahLst/>
            <a:cxnLst/>
            <a:rect l="l" t="t" r="r" b="b"/>
            <a:pathLst>
              <a:path w="90170" h="86995">
                <a:moveTo>
                  <a:pt x="89839" y="27393"/>
                </a:moveTo>
                <a:lnTo>
                  <a:pt x="48704" y="27393"/>
                </a:lnTo>
                <a:lnTo>
                  <a:pt x="48704" y="0"/>
                </a:lnTo>
                <a:lnTo>
                  <a:pt x="41122" y="0"/>
                </a:lnTo>
                <a:lnTo>
                  <a:pt x="41122" y="27393"/>
                </a:lnTo>
                <a:lnTo>
                  <a:pt x="0" y="27393"/>
                </a:lnTo>
                <a:lnTo>
                  <a:pt x="0" y="34975"/>
                </a:lnTo>
                <a:lnTo>
                  <a:pt x="41122" y="34975"/>
                </a:lnTo>
                <a:lnTo>
                  <a:pt x="41122" y="79133"/>
                </a:lnTo>
                <a:lnTo>
                  <a:pt x="4559" y="79133"/>
                </a:lnTo>
                <a:lnTo>
                  <a:pt x="4559" y="86766"/>
                </a:lnTo>
                <a:lnTo>
                  <a:pt x="85267" y="86766"/>
                </a:lnTo>
                <a:lnTo>
                  <a:pt x="85267" y="79133"/>
                </a:lnTo>
                <a:lnTo>
                  <a:pt x="48704" y="79133"/>
                </a:lnTo>
                <a:lnTo>
                  <a:pt x="48704" y="34975"/>
                </a:lnTo>
                <a:lnTo>
                  <a:pt x="89839" y="34975"/>
                </a:lnTo>
                <a:lnTo>
                  <a:pt x="89839" y="27393"/>
                </a:lnTo>
                <a:close/>
              </a:path>
            </a:pathLst>
          </a:custGeom>
          <a:solidFill>
            <a:srgbClr val="4D4D4F"/>
          </a:solidFill>
        </p:spPr>
        <p:txBody>
          <a:bodyPr wrap="square" lIns="0" tIns="0" rIns="0" bIns="0" rtlCol="0"/>
          <a:lstStyle/>
          <a:p>
            <a:endParaRPr/>
          </a:p>
        </p:txBody>
      </p:sp>
      <p:sp>
        <p:nvSpPr>
          <p:cNvPr id="218" name="object 218"/>
          <p:cNvSpPr/>
          <p:nvPr/>
        </p:nvSpPr>
        <p:spPr>
          <a:xfrm>
            <a:off x="4670272" y="4459731"/>
            <a:ext cx="186055" cy="91440"/>
          </a:xfrm>
          <a:custGeom>
            <a:avLst/>
            <a:gdLst/>
            <a:ahLst/>
            <a:cxnLst/>
            <a:rect l="l" t="t" r="r" b="b"/>
            <a:pathLst>
              <a:path w="186054" h="91439">
                <a:moveTo>
                  <a:pt x="89839" y="48717"/>
                </a:moveTo>
                <a:lnTo>
                  <a:pt x="86766" y="47180"/>
                </a:lnTo>
                <a:lnTo>
                  <a:pt x="3073" y="47180"/>
                </a:lnTo>
                <a:lnTo>
                  <a:pt x="3073" y="54825"/>
                </a:lnTo>
                <a:lnTo>
                  <a:pt x="28930" y="54825"/>
                </a:lnTo>
                <a:lnTo>
                  <a:pt x="26390" y="61404"/>
                </a:lnTo>
                <a:lnTo>
                  <a:pt x="23418" y="67564"/>
                </a:lnTo>
                <a:lnTo>
                  <a:pt x="20167" y="73444"/>
                </a:lnTo>
                <a:lnTo>
                  <a:pt x="16776" y="79184"/>
                </a:lnTo>
                <a:lnTo>
                  <a:pt x="15240" y="79184"/>
                </a:lnTo>
                <a:lnTo>
                  <a:pt x="7645" y="80670"/>
                </a:lnTo>
                <a:lnTo>
                  <a:pt x="3073" y="80670"/>
                </a:lnTo>
                <a:lnTo>
                  <a:pt x="3073" y="88303"/>
                </a:lnTo>
                <a:lnTo>
                  <a:pt x="7645" y="88303"/>
                </a:lnTo>
                <a:lnTo>
                  <a:pt x="31610" y="87007"/>
                </a:lnTo>
                <a:lnTo>
                  <a:pt x="41135" y="86766"/>
                </a:lnTo>
                <a:lnTo>
                  <a:pt x="49149" y="85864"/>
                </a:lnTo>
                <a:lnTo>
                  <a:pt x="56337" y="85242"/>
                </a:lnTo>
                <a:lnTo>
                  <a:pt x="76149" y="83743"/>
                </a:lnTo>
                <a:lnTo>
                  <a:pt x="79184" y="88303"/>
                </a:lnTo>
                <a:lnTo>
                  <a:pt x="79184" y="89789"/>
                </a:lnTo>
                <a:lnTo>
                  <a:pt x="80721" y="89789"/>
                </a:lnTo>
                <a:lnTo>
                  <a:pt x="80721" y="91338"/>
                </a:lnTo>
                <a:lnTo>
                  <a:pt x="83743" y="91338"/>
                </a:lnTo>
                <a:lnTo>
                  <a:pt x="86766" y="88303"/>
                </a:lnTo>
                <a:lnTo>
                  <a:pt x="86766" y="83743"/>
                </a:lnTo>
                <a:lnTo>
                  <a:pt x="83743" y="80670"/>
                </a:lnTo>
                <a:lnTo>
                  <a:pt x="80721" y="77635"/>
                </a:lnTo>
                <a:lnTo>
                  <a:pt x="76149" y="70002"/>
                </a:lnTo>
                <a:lnTo>
                  <a:pt x="68516" y="62407"/>
                </a:lnTo>
                <a:lnTo>
                  <a:pt x="63944" y="59385"/>
                </a:lnTo>
                <a:lnTo>
                  <a:pt x="63944" y="57848"/>
                </a:lnTo>
                <a:lnTo>
                  <a:pt x="59385" y="57848"/>
                </a:lnTo>
                <a:lnTo>
                  <a:pt x="57848" y="60871"/>
                </a:lnTo>
                <a:lnTo>
                  <a:pt x="57848" y="63944"/>
                </a:lnTo>
                <a:lnTo>
                  <a:pt x="59385" y="65430"/>
                </a:lnTo>
                <a:lnTo>
                  <a:pt x="65493" y="71539"/>
                </a:lnTo>
                <a:lnTo>
                  <a:pt x="25895" y="79184"/>
                </a:lnTo>
                <a:lnTo>
                  <a:pt x="29298" y="73444"/>
                </a:lnTo>
                <a:lnTo>
                  <a:pt x="32550" y="67564"/>
                </a:lnTo>
                <a:lnTo>
                  <a:pt x="35534" y="61404"/>
                </a:lnTo>
                <a:lnTo>
                  <a:pt x="38100" y="54825"/>
                </a:lnTo>
                <a:lnTo>
                  <a:pt x="89839" y="54825"/>
                </a:lnTo>
                <a:lnTo>
                  <a:pt x="89839" y="48717"/>
                </a:lnTo>
                <a:close/>
              </a:path>
              <a:path w="186054" h="91439">
                <a:moveTo>
                  <a:pt x="91389" y="31953"/>
                </a:moveTo>
                <a:lnTo>
                  <a:pt x="89839" y="30467"/>
                </a:lnTo>
                <a:lnTo>
                  <a:pt x="88303" y="28930"/>
                </a:lnTo>
                <a:lnTo>
                  <a:pt x="75336" y="22758"/>
                </a:lnTo>
                <a:lnTo>
                  <a:pt x="68516" y="18122"/>
                </a:lnTo>
                <a:lnTo>
                  <a:pt x="68516" y="28930"/>
                </a:lnTo>
                <a:lnTo>
                  <a:pt x="24358" y="28930"/>
                </a:lnTo>
                <a:lnTo>
                  <a:pt x="28092" y="26085"/>
                </a:lnTo>
                <a:lnTo>
                  <a:pt x="32537" y="22085"/>
                </a:lnTo>
                <a:lnTo>
                  <a:pt x="37846" y="16954"/>
                </a:lnTo>
                <a:lnTo>
                  <a:pt x="45694" y="9131"/>
                </a:lnTo>
                <a:lnTo>
                  <a:pt x="47231" y="9131"/>
                </a:lnTo>
                <a:lnTo>
                  <a:pt x="48717" y="10668"/>
                </a:lnTo>
                <a:lnTo>
                  <a:pt x="53314" y="15875"/>
                </a:lnTo>
                <a:lnTo>
                  <a:pt x="58051" y="20358"/>
                </a:lnTo>
                <a:lnTo>
                  <a:pt x="63068" y="24574"/>
                </a:lnTo>
                <a:lnTo>
                  <a:pt x="68516" y="28930"/>
                </a:lnTo>
                <a:lnTo>
                  <a:pt x="68516" y="18122"/>
                </a:lnTo>
                <a:lnTo>
                  <a:pt x="65659" y="16179"/>
                </a:lnTo>
                <a:lnTo>
                  <a:pt x="58547" y="9880"/>
                </a:lnTo>
                <a:lnTo>
                  <a:pt x="57797" y="9131"/>
                </a:lnTo>
                <a:lnTo>
                  <a:pt x="48717" y="0"/>
                </a:lnTo>
                <a:lnTo>
                  <a:pt x="42672" y="0"/>
                </a:lnTo>
                <a:lnTo>
                  <a:pt x="38100" y="4572"/>
                </a:lnTo>
                <a:lnTo>
                  <a:pt x="33058" y="9740"/>
                </a:lnTo>
                <a:lnTo>
                  <a:pt x="28752" y="14071"/>
                </a:lnTo>
                <a:lnTo>
                  <a:pt x="24168" y="17818"/>
                </a:lnTo>
                <a:lnTo>
                  <a:pt x="18313" y="21285"/>
                </a:lnTo>
                <a:lnTo>
                  <a:pt x="15240" y="24358"/>
                </a:lnTo>
                <a:lnTo>
                  <a:pt x="9182" y="27381"/>
                </a:lnTo>
                <a:lnTo>
                  <a:pt x="4572" y="28930"/>
                </a:lnTo>
                <a:lnTo>
                  <a:pt x="1536" y="30467"/>
                </a:lnTo>
                <a:lnTo>
                  <a:pt x="0" y="30467"/>
                </a:lnTo>
                <a:lnTo>
                  <a:pt x="0" y="35026"/>
                </a:lnTo>
                <a:lnTo>
                  <a:pt x="1536" y="38049"/>
                </a:lnTo>
                <a:lnTo>
                  <a:pt x="6108" y="38049"/>
                </a:lnTo>
                <a:lnTo>
                  <a:pt x="9182" y="36512"/>
                </a:lnTo>
                <a:lnTo>
                  <a:pt x="13741" y="35026"/>
                </a:lnTo>
                <a:lnTo>
                  <a:pt x="18313" y="31953"/>
                </a:lnTo>
                <a:lnTo>
                  <a:pt x="19799" y="30467"/>
                </a:lnTo>
                <a:lnTo>
                  <a:pt x="19799" y="35026"/>
                </a:lnTo>
                <a:lnTo>
                  <a:pt x="71589" y="35026"/>
                </a:lnTo>
                <a:lnTo>
                  <a:pt x="71589" y="30467"/>
                </a:lnTo>
                <a:lnTo>
                  <a:pt x="74612" y="31953"/>
                </a:lnTo>
                <a:lnTo>
                  <a:pt x="77647" y="35026"/>
                </a:lnTo>
                <a:lnTo>
                  <a:pt x="83743" y="36512"/>
                </a:lnTo>
                <a:lnTo>
                  <a:pt x="85280" y="38049"/>
                </a:lnTo>
                <a:lnTo>
                  <a:pt x="89839" y="38049"/>
                </a:lnTo>
                <a:lnTo>
                  <a:pt x="91389" y="36512"/>
                </a:lnTo>
                <a:lnTo>
                  <a:pt x="91389" y="31953"/>
                </a:lnTo>
                <a:close/>
              </a:path>
              <a:path w="186054" h="91439">
                <a:moveTo>
                  <a:pt x="137020" y="83743"/>
                </a:moveTo>
                <a:lnTo>
                  <a:pt x="135699" y="80670"/>
                </a:lnTo>
                <a:lnTo>
                  <a:pt x="135064" y="79184"/>
                </a:lnTo>
                <a:lnTo>
                  <a:pt x="132461" y="73075"/>
                </a:lnTo>
                <a:lnTo>
                  <a:pt x="130924" y="70002"/>
                </a:lnTo>
                <a:lnTo>
                  <a:pt x="127901" y="66979"/>
                </a:lnTo>
                <a:lnTo>
                  <a:pt x="127901" y="65430"/>
                </a:lnTo>
                <a:lnTo>
                  <a:pt x="123329" y="65430"/>
                </a:lnTo>
                <a:lnTo>
                  <a:pt x="121793" y="66979"/>
                </a:lnTo>
                <a:lnTo>
                  <a:pt x="121793" y="70002"/>
                </a:lnTo>
                <a:lnTo>
                  <a:pt x="124866" y="74561"/>
                </a:lnTo>
                <a:lnTo>
                  <a:pt x="111125" y="79184"/>
                </a:lnTo>
                <a:lnTo>
                  <a:pt x="111125" y="62407"/>
                </a:lnTo>
                <a:lnTo>
                  <a:pt x="132461" y="62407"/>
                </a:lnTo>
                <a:lnTo>
                  <a:pt x="133997" y="60871"/>
                </a:lnTo>
                <a:lnTo>
                  <a:pt x="133997" y="28930"/>
                </a:lnTo>
                <a:lnTo>
                  <a:pt x="127901" y="28930"/>
                </a:lnTo>
                <a:lnTo>
                  <a:pt x="127901" y="36512"/>
                </a:lnTo>
                <a:lnTo>
                  <a:pt x="127901" y="42621"/>
                </a:lnTo>
                <a:lnTo>
                  <a:pt x="127901" y="48717"/>
                </a:lnTo>
                <a:lnTo>
                  <a:pt x="127901" y="54825"/>
                </a:lnTo>
                <a:lnTo>
                  <a:pt x="126365" y="56311"/>
                </a:lnTo>
                <a:lnTo>
                  <a:pt x="111125" y="56311"/>
                </a:lnTo>
                <a:lnTo>
                  <a:pt x="111125" y="48717"/>
                </a:lnTo>
                <a:lnTo>
                  <a:pt x="127901" y="48717"/>
                </a:lnTo>
                <a:lnTo>
                  <a:pt x="127901" y="42621"/>
                </a:lnTo>
                <a:lnTo>
                  <a:pt x="111125" y="42621"/>
                </a:lnTo>
                <a:lnTo>
                  <a:pt x="111125" y="35026"/>
                </a:lnTo>
                <a:lnTo>
                  <a:pt x="126365" y="35026"/>
                </a:lnTo>
                <a:lnTo>
                  <a:pt x="127901" y="36512"/>
                </a:lnTo>
                <a:lnTo>
                  <a:pt x="127901" y="28930"/>
                </a:lnTo>
                <a:lnTo>
                  <a:pt x="123329" y="28930"/>
                </a:lnTo>
                <a:lnTo>
                  <a:pt x="123329" y="19799"/>
                </a:lnTo>
                <a:lnTo>
                  <a:pt x="115697" y="19799"/>
                </a:lnTo>
                <a:lnTo>
                  <a:pt x="115697" y="28930"/>
                </a:lnTo>
                <a:lnTo>
                  <a:pt x="105079" y="28930"/>
                </a:lnTo>
                <a:lnTo>
                  <a:pt x="103543" y="30467"/>
                </a:lnTo>
                <a:lnTo>
                  <a:pt x="103543" y="80670"/>
                </a:lnTo>
                <a:lnTo>
                  <a:pt x="98971" y="82207"/>
                </a:lnTo>
                <a:lnTo>
                  <a:pt x="97434" y="82207"/>
                </a:lnTo>
                <a:lnTo>
                  <a:pt x="97434" y="86766"/>
                </a:lnTo>
                <a:lnTo>
                  <a:pt x="98971" y="88303"/>
                </a:lnTo>
                <a:lnTo>
                  <a:pt x="102006" y="88303"/>
                </a:lnTo>
                <a:lnTo>
                  <a:pt x="106565" y="86766"/>
                </a:lnTo>
                <a:lnTo>
                  <a:pt x="108102" y="86766"/>
                </a:lnTo>
                <a:lnTo>
                  <a:pt x="117233" y="83743"/>
                </a:lnTo>
                <a:lnTo>
                  <a:pt x="118770" y="83743"/>
                </a:lnTo>
                <a:lnTo>
                  <a:pt x="127901" y="80670"/>
                </a:lnTo>
                <a:lnTo>
                  <a:pt x="127901" y="82207"/>
                </a:lnTo>
                <a:lnTo>
                  <a:pt x="129438" y="86766"/>
                </a:lnTo>
                <a:lnTo>
                  <a:pt x="130924" y="86766"/>
                </a:lnTo>
                <a:lnTo>
                  <a:pt x="130924" y="88303"/>
                </a:lnTo>
                <a:lnTo>
                  <a:pt x="132461" y="89789"/>
                </a:lnTo>
                <a:lnTo>
                  <a:pt x="133997" y="89789"/>
                </a:lnTo>
                <a:lnTo>
                  <a:pt x="137020" y="88303"/>
                </a:lnTo>
                <a:lnTo>
                  <a:pt x="137020" y="83743"/>
                </a:lnTo>
                <a:close/>
              </a:path>
              <a:path w="186054" h="91439">
                <a:moveTo>
                  <a:pt x="185737" y="12153"/>
                </a:moveTo>
                <a:lnTo>
                  <a:pt x="184200" y="10668"/>
                </a:lnTo>
                <a:lnTo>
                  <a:pt x="178155" y="10668"/>
                </a:lnTo>
                <a:lnTo>
                  <a:pt x="178155" y="16725"/>
                </a:lnTo>
                <a:lnTo>
                  <a:pt x="178155" y="27381"/>
                </a:lnTo>
                <a:lnTo>
                  <a:pt x="176618" y="24358"/>
                </a:lnTo>
                <a:lnTo>
                  <a:pt x="170510" y="24358"/>
                </a:lnTo>
                <a:lnTo>
                  <a:pt x="170510" y="31953"/>
                </a:lnTo>
                <a:lnTo>
                  <a:pt x="170510" y="45643"/>
                </a:lnTo>
                <a:lnTo>
                  <a:pt x="150710" y="45643"/>
                </a:lnTo>
                <a:lnTo>
                  <a:pt x="150710" y="31953"/>
                </a:lnTo>
                <a:lnTo>
                  <a:pt x="170510" y="31953"/>
                </a:lnTo>
                <a:lnTo>
                  <a:pt x="170510" y="24358"/>
                </a:lnTo>
                <a:lnTo>
                  <a:pt x="144614" y="24358"/>
                </a:lnTo>
                <a:lnTo>
                  <a:pt x="143129" y="27381"/>
                </a:lnTo>
                <a:lnTo>
                  <a:pt x="143129" y="19799"/>
                </a:lnTo>
                <a:lnTo>
                  <a:pt x="143129" y="18262"/>
                </a:lnTo>
                <a:lnTo>
                  <a:pt x="144614" y="16725"/>
                </a:lnTo>
                <a:lnTo>
                  <a:pt x="178155" y="16725"/>
                </a:lnTo>
                <a:lnTo>
                  <a:pt x="178155" y="10668"/>
                </a:lnTo>
                <a:lnTo>
                  <a:pt x="164414" y="10668"/>
                </a:lnTo>
                <a:lnTo>
                  <a:pt x="164414" y="3022"/>
                </a:lnTo>
                <a:lnTo>
                  <a:pt x="162915" y="1536"/>
                </a:lnTo>
                <a:lnTo>
                  <a:pt x="156819" y="1536"/>
                </a:lnTo>
                <a:lnTo>
                  <a:pt x="156819" y="10668"/>
                </a:lnTo>
                <a:lnTo>
                  <a:pt x="138557" y="10668"/>
                </a:lnTo>
                <a:lnTo>
                  <a:pt x="137020" y="12153"/>
                </a:lnTo>
                <a:lnTo>
                  <a:pt x="137020" y="16725"/>
                </a:lnTo>
                <a:lnTo>
                  <a:pt x="135483" y="15227"/>
                </a:lnTo>
                <a:lnTo>
                  <a:pt x="132461" y="12153"/>
                </a:lnTo>
                <a:lnTo>
                  <a:pt x="130924" y="10668"/>
                </a:lnTo>
                <a:lnTo>
                  <a:pt x="129895" y="9131"/>
                </a:lnTo>
                <a:lnTo>
                  <a:pt x="127901" y="6108"/>
                </a:lnTo>
                <a:lnTo>
                  <a:pt x="123329" y="3022"/>
                </a:lnTo>
                <a:lnTo>
                  <a:pt x="123329" y="1536"/>
                </a:lnTo>
                <a:lnTo>
                  <a:pt x="117233" y="1536"/>
                </a:lnTo>
                <a:lnTo>
                  <a:pt x="115697" y="3022"/>
                </a:lnTo>
                <a:lnTo>
                  <a:pt x="115697" y="4572"/>
                </a:lnTo>
                <a:lnTo>
                  <a:pt x="112661" y="7594"/>
                </a:lnTo>
                <a:lnTo>
                  <a:pt x="108102" y="13690"/>
                </a:lnTo>
                <a:lnTo>
                  <a:pt x="103543" y="18262"/>
                </a:lnTo>
                <a:lnTo>
                  <a:pt x="97434" y="22821"/>
                </a:lnTo>
                <a:lnTo>
                  <a:pt x="97434" y="28930"/>
                </a:lnTo>
                <a:lnTo>
                  <a:pt x="103543" y="28930"/>
                </a:lnTo>
                <a:lnTo>
                  <a:pt x="114198" y="18262"/>
                </a:lnTo>
                <a:lnTo>
                  <a:pt x="118770" y="10668"/>
                </a:lnTo>
                <a:lnTo>
                  <a:pt x="118770" y="9131"/>
                </a:lnTo>
                <a:lnTo>
                  <a:pt x="120307" y="9131"/>
                </a:lnTo>
                <a:lnTo>
                  <a:pt x="121793" y="10668"/>
                </a:lnTo>
                <a:lnTo>
                  <a:pt x="123329" y="12153"/>
                </a:lnTo>
                <a:lnTo>
                  <a:pt x="127901" y="18262"/>
                </a:lnTo>
                <a:lnTo>
                  <a:pt x="130924" y="21285"/>
                </a:lnTo>
                <a:lnTo>
                  <a:pt x="135483" y="21285"/>
                </a:lnTo>
                <a:lnTo>
                  <a:pt x="135483" y="19799"/>
                </a:lnTo>
                <a:lnTo>
                  <a:pt x="137020" y="19799"/>
                </a:lnTo>
                <a:lnTo>
                  <a:pt x="137020" y="30467"/>
                </a:lnTo>
                <a:lnTo>
                  <a:pt x="143129" y="30467"/>
                </a:lnTo>
                <a:lnTo>
                  <a:pt x="143129" y="88303"/>
                </a:lnTo>
                <a:lnTo>
                  <a:pt x="146151" y="89789"/>
                </a:lnTo>
                <a:lnTo>
                  <a:pt x="181178" y="89789"/>
                </a:lnTo>
                <a:lnTo>
                  <a:pt x="182714" y="86766"/>
                </a:lnTo>
                <a:lnTo>
                  <a:pt x="182714" y="82207"/>
                </a:lnTo>
                <a:lnTo>
                  <a:pt x="182714" y="68516"/>
                </a:lnTo>
                <a:lnTo>
                  <a:pt x="182714" y="63944"/>
                </a:lnTo>
                <a:lnTo>
                  <a:pt x="181178" y="62407"/>
                </a:lnTo>
                <a:lnTo>
                  <a:pt x="175069" y="62407"/>
                </a:lnTo>
                <a:lnTo>
                  <a:pt x="175069" y="68516"/>
                </a:lnTo>
                <a:lnTo>
                  <a:pt x="175069" y="82207"/>
                </a:lnTo>
                <a:lnTo>
                  <a:pt x="152260" y="82207"/>
                </a:lnTo>
                <a:lnTo>
                  <a:pt x="150710" y="80670"/>
                </a:lnTo>
                <a:lnTo>
                  <a:pt x="150710" y="68516"/>
                </a:lnTo>
                <a:lnTo>
                  <a:pt x="175069" y="68516"/>
                </a:lnTo>
                <a:lnTo>
                  <a:pt x="175069" y="62407"/>
                </a:lnTo>
                <a:lnTo>
                  <a:pt x="150710" y="62407"/>
                </a:lnTo>
                <a:lnTo>
                  <a:pt x="150710" y="53276"/>
                </a:lnTo>
                <a:lnTo>
                  <a:pt x="176618" y="53276"/>
                </a:lnTo>
                <a:lnTo>
                  <a:pt x="178155" y="50203"/>
                </a:lnTo>
                <a:lnTo>
                  <a:pt x="178155" y="45643"/>
                </a:lnTo>
                <a:lnTo>
                  <a:pt x="178155" y="31953"/>
                </a:lnTo>
                <a:lnTo>
                  <a:pt x="178155" y="28930"/>
                </a:lnTo>
                <a:lnTo>
                  <a:pt x="179641" y="30467"/>
                </a:lnTo>
                <a:lnTo>
                  <a:pt x="185737" y="30467"/>
                </a:lnTo>
                <a:lnTo>
                  <a:pt x="185737" y="12153"/>
                </a:lnTo>
                <a:close/>
              </a:path>
            </a:pathLst>
          </a:custGeom>
          <a:solidFill>
            <a:srgbClr val="4D4D4F"/>
          </a:solidFill>
        </p:spPr>
        <p:txBody>
          <a:bodyPr wrap="square" lIns="0" tIns="0" rIns="0" bIns="0" rtlCol="0"/>
          <a:lstStyle/>
          <a:p>
            <a:endParaRPr/>
          </a:p>
        </p:txBody>
      </p:sp>
      <p:sp>
        <p:nvSpPr>
          <p:cNvPr id="219" name="object 219"/>
          <p:cNvSpPr/>
          <p:nvPr/>
        </p:nvSpPr>
        <p:spPr>
          <a:xfrm>
            <a:off x="5984037" y="4464303"/>
            <a:ext cx="635000" cy="81280"/>
          </a:xfrm>
          <a:custGeom>
            <a:avLst/>
            <a:gdLst/>
            <a:ahLst/>
            <a:cxnLst/>
            <a:rect l="l" t="t" r="r" b="b"/>
            <a:pathLst>
              <a:path w="635000" h="81279">
                <a:moveTo>
                  <a:pt x="50203" y="39585"/>
                </a:moveTo>
                <a:lnTo>
                  <a:pt x="49606" y="28257"/>
                </a:lnTo>
                <a:lnTo>
                  <a:pt x="46570" y="15227"/>
                </a:lnTo>
                <a:lnTo>
                  <a:pt x="41389" y="7581"/>
                </a:lnTo>
                <a:lnTo>
                  <a:pt x="41071" y="7124"/>
                </a:lnTo>
                <a:lnTo>
                  <a:pt x="41071" y="39585"/>
                </a:lnTo>
                <a:lnTo>
                  <a:pt x="40830" y="50596"/>
                </a:lnTo>
                <a:lnTo>
                  <a:pt x="39166" y="61468"/>
                </a:lnTo>
                <a:lnTo>
                  <a:pt x="34645" y="69761"/>
                </a:lnTo>
                <a:lnTo>
                  <a:pt x="25844" y="73063"/>
                </a:lnTo>
                <a:lnTo>
                  <a:pt x="16802" y="69761"/>
                </a:lnTo>
                <a:lnTo>
                  <a:pt x="11760" y="61468"/>
                </a:lnTo>
                <a:lnTo>
                  <a:pt x="9588" y="50596"/>
                </a:lnTo>
                <a:lnTo>
                  <a:pt x="9118" y="39585"/>
                </a:lnTo>
                <a:lnTo>
                  <a:pt x="9588" y="29438"/>
                </a:lnTo>
                <a:lnTo>
                  <a:pt x="11760" y="19011"/>
                </a:lnTo>
                <a:lnTo>
                  <a:pt x="16802" y="10871"/>
                </a:lnTo>
                <a:lnTo>
                  <a:pt x="25844" y="7581"/>
                </a:lnTo>
                <a:lnTo>
                  <a:pt x="34645" y="10871"/>
                </a:lnTo>
                <a:lnTo>
                  <a:pt x="39166" y="19011"/>
                </a:lnTo>
                <a:lnTo>
                  <a:pt x="40830" y="29438"/>
                </a:lnTo>
                <a:lnTo>
                  <a:pt x="41071" y="39585"/>
                </a:lnTo>
                <a:lnTo>
                  <a:pt x="41071" y="7124"/>
                </a:lnTo>
                <a:lnTo>
                  <a:pt x="39268" y="4470"/>
                </a:lnTo>
                <a:lnTo>
                  <a:pt x="25844" y="0"/>
                </a:lnTo>
                <a:lnTo>
                  <a:pt x="11518" y="4267"/>
                </a:lnTo>
                <a:lnTo>
                  <a:pt x="3784" y="14668"/>
                </a:lnTo>
                <a:lnTo>
                  <a:pt x="609" y="27635"/>
                </a:lnTo>
                <a:lnTo>
                  <a:pt x="0" y="39585"/>
                </a:lnTo>
                <a:lnTo>
                  <a:pt x="609" y="51142"/>
                </a:lnTo>
                <a:lnTo>
                  <a:pt x="3784" y="64681"/>
                </a:lnTo>
                <a:lnTo>
                  <a:pt x="11518" y="75958"/>
                </a:lnTo>
                <a:lnTo>
                  <a:pt x="25844" y="80657"/>
                </a:lnTo>
                <a:lnTo>
                  <a:pt x="39916" y="76174"/>
                </a:lnTo>
                <a:lnTo>
                  <a:pt x="41973" y="73063"/>
                </a:lnTo>
                <a:lnTo>
                  <a:pt x="47155" y="65265"/>
                </a:lnTo>
                <a:lnTo>
                  <a:pt x="49822" y="51790"/>
                </a:lnTo>
                <a:lnTo>
                  <a:pt x="50203" y="39585"/>
                </a:lnTo>
                <a:close/>
              </a:path>
              <a:path w="635000" h="81279">
                <a:moveTo>
                  <a:pt x="109575" y="54813"/>
                </a:moveTo>
                <a:lnTo>
                  <a:pt x="107264" y="42418"/>
                </a:lnTo>
                <a:lnTo>
                  <a:pt x="102920" y="36512"/>
                </a:lnTo>
                <a:lnTo>
                  <a:pt x="101396" y="34442"/>
                </a:lnTo>
                <a:lnTo>
                  <a:pt x="99606" y="33477"/>
                </a:lnTo>
                <a:lnTo>
                  <a:pt x="93522" y="30187"/>
                </a:lnTo>
                <a:lnTo>
                  <a:pt x="85229" y="28917"/>
                </a:lnTo>
                <a:lnTo>
                  <a:pt x="77584" y="28917"/>
                </a:lnTo>
                <a:lnTo>
                  <a:pt x="73025" y="30454"/>
                </a:lnTo>
                <a:lnTo>
                  <a:pt x="71526" y="33477"/>
                </a:lnTo>
                <a:lnTo>
                  <a:pt x="73025" y="13690"/>
                </a:lnTo>
                <a:lnTo>
                  <a:pt x="73025" y="10655"/>
                </a:lnTo>
                <a:lnTo>
                  <a:pt x="76098" y="9118"/>
                </a:lnTo>
                <a:lnTo>
                  <a:pt x="106502" y="9118"/>
                </a:lnTo>
                <a:lnTo>
                  <a:pt x="106502" y="4559"/>
                </a:lnTo>
                <a:lnTo>
                  <a:pt x="105016" y="1536"/>
                </a:lnTo>
                <a:lnTo>
                  <a:pt x="65430" y="1536"/>
                </a:lnTo>
                <a:lnTo>
                  <a:pt x="65430" y="10655"/>
                </a:lnTo>
                <a:lnTo>
                  <a:pt x="62407" y="39585"/>
                </a:lnTo>
                <a:lnTo>
                  <a:pt x="62407" y="44145"/>
                </a:lnTo>
                <a:lnTo>
                  <a:pt x="68453" y="44145"/>
                </a:lnTo>
                <a:lnTo>
                  <a:pt x="73025" y="41071"/>
                </a:lnTo>
                <a:lnTo>
                  <a:pt x="76098" y="36512"/>
                </a:lnTo>
                <a:lnTo>
                  <a:pt x="91325" y="36512"/>
                </a:lnTo>
                <a:lnTo>
                  <a:pt x="100457" y="41071"/>
                </a:lnTo>
                <a:lnTo>
                  <a:pt x="100457" y="66967"/>
                </a:lnTo>
                <a:lnTo>
                  <a:pt x="92811" y="73063"/>
                </a:lnTo>
                <a:lnTo>
                  <a:pt x="76098" y="73063"/>
                </a:lnTo>
                <a:lnTo>
                  <a:pt x="71526" y="68503"/>
                </a:lnTo>
                <a:lnTo>
                  <a:pt x="68453" y="62407"/>
                </a:lnTo>
                <a:lnTo>
                  <a:pt x="66967" y="57835"/>
                </a:lnTo>
                <a:lnTo>
                  <a:pt x="66967" y="56299"/>
                </a:lnTo>
                <a:lnTo>
                  <a:pt x="59321" y="56299"/>
                </a:lnTo>
                <a:lnTo>
                  <a:pt x="59321" y="60858"/>
                </a:lnTo>
                <a:lnTo>
                  <a:pt x="60769" y="66535"/>
                </a:lnTo>
                <a:lnTo>
                  <a:pt x="65227" y="73050"/>
                </a:lnTo>
                <a:lnTo>
                  <a:pt x="72821" y="78435"/>
                </a:lnTo>
                <a:lnTo>
                  <a:pt x="83680" y="80657"/>
                </a:lnTo>
                <a:lnTo>
                  <a:pt x="93497" y="78981"/>
                </a:lnTo>
                <a:lnTo>
                  <a:pt x="101765" y="74002"/>
                </a:lnTo>
                <a:lnTo>
                  <a:pt x="102425" y="73063"/>
                </a:lnTo>
                <a:lnTo>
                  <a:pt x="107454" y="65913"/>
                </a:lnTo>
                <a:lnTo>
                  <a:pt x="109575" y="54813"/>
                </a:lnTo>
                <a:close/>
              </a:path>
              <a:path w="635000" h="81279">
                <a:moveTo>
                  <a:pt x="168960" y="54813"/>
                </a:moveTo>
                <a:lnTo>
                  <a:pt x="166636" y="42418"/>
                </a:lnTo>
                <a:lnTo>
                  <a:pt x="162280" y="36512"/>
                </a:lnTo>
                <a:lnTo>
                  <a:pt x="160756" y="34442"/>
                </a:lnTo>
                <a:lnTo>
                  <a:pt x="158978" y="33477"/>
                </a:lnTo>
                <a:lnTo>
                  <a:pt x="152882" y="30187"/>
                </a:lnTo>
                <a:lnTo>
                  <a:pt x="144602" y="28917"/>
                </a:lnTo>
                <a:lnTo>
                  <a:pt x="136969" y="28917"/>
                </a:lnTo>
                <a:lnTo>
                  <a:pt x="132397" y="30454"/>
                </a:lnTo>
                <a:lnTo>
                  <a:pt x="130860" y="33477"/>
                </a:lnTo>
                <a:lnTo>
                  <a:pt x="132397" y="13690"/>
                </a:lnTo>
                <a:lnTo>
                  <a:pt x="132397" y="10655"/>
                </a:lnTo>
                <a:lnTo>
                  <a:pt x="133934" y="9118"/>
                </a:lnTo>
                <a:lnTo>
                  <a:pt x="164401" y="9118"/>
                </a:lnTo>
                <a:lnTo>
                  <a:pt x="165887" y="6096"/>
                </a:lnTo>
                <a:lnTo>
                  <a:pt x="165887" y="4559"/>
                </a:lnTo>
                <a:lnTo>
                  <a:pt x="164401" y="1536"/>
                </a:lnTo>
                <a:lnTo>
                  <a:pt x="124815" y="1536"/>
                </a:lnTo>
                <a:lnTo>
                  <a:pt x="124815" y="10655"/>
                </a:lnTo>
                <a:lnTo>
                  <a:pt x="121742" y="39585"/>
                </a:lnTo>
                <a:lnTo>
                  <a:pt x="121742" y="44145"/>
                </a:lnTo>
                <a:lnTo>
                  <a:pt x="127838" y="44145"/>
                </a:lnTo>
                <a:lnTo>
                  <a:pt x="130860" y="41071"/>
                </a:lnTo>
                <a:lnTo>
                  <a:pt x="135483" y="36512"/>
                </a:lnTo>
                <a:lnTo>
                  <a:pt x="150660" y="36512"/>
                </a:lnTo>
                <a:lnTo>
                  <a:pt x="159791" y="41071"/>
                </a:lnTo>
                <a:lnTo>
                  <a:pt x="159791" y="66967"/>
                </a:lnTo>
                <a:lnTo>
                  <a:pt x="150660" y="73063"/>
                </a:lnTo>
                <a:lnTo>
                  <a:pt x="135483" y="73063"/>
                </a:lnTo>
                <a:lnTo>
                  <a:pt x="129374" y="68503"/>
                </a:lnTo>
                <a:lnTo>
                  <a:pt x="127838" y="62407"/>
                </a:lnTo>
                <a:lnTo>
                  <a:pt x="126301" y="57835"/>
                </a:lnTo>
                <a:lnTo>
                  <a:pt x="126301" y="56299"/>
                </a:lnTo>
                <a:lnTo>
                  <a:pt x="118706" y="56299"/>
                </a:lnTo>
                <a:lnTo>
                  <a:pt x="118706" y="60858"/>
                </a:lnTo>
                <a:lnTo>
                  <a:pt x="120154" y="66535"/>
                </a:lnTo>
                <a:lnTo>
                  <a:pt x="124599" y="73050"/>
                </a:lnTo>
                <a:lnTo>
                  <a:pt x="132181" y="78435"/>
                </a:lnTo>
                <a:lnTo>
                  <a:pt x="143065" y="80657"/>
                </a:lnTo>
                <a:lnTo>
                  <a:pt x="152882" y="78981"/>
                </a:lnTo>
                <a:lnTo>
                  <a:pt x="161137" y="74002"/>
                </a:lnTo>
                <a:lnTo>
                  <a:pt x="161798" y="73063"/>
                </a:lnTo>
                <a:lnTo>
                  <a:pt x="166839" y="65913"/>
                </a:lnTo>
                <a:lnTo>
                  <a:pt x="168960" y="54813"/>
                </a:lnTo>
                <a:close/>
              </a:path>
              <a:path w="635000" h="81279">
                <a:moveTo>
                  <a:pt x="205473" y="45631"/>
                </a:moveTo>
                <a:lnTo>
                  <a:pt x="178092" y="45631"/>
                </a:lnTo>
                <a:lnTo>
                  <a:pt x="176555" y="48704"/>
                </a:lnTo>
                <a:lnTo>
                  <a:pt x="176555" y="51739"/>
                </a:lnTo>
                <a:lnTo>
                  <a:pt x="178092" y="54813"/>
                </a:lnTo>
                <a:lnTo>
                  <a:pt x="205473" y="54813"/>
                </a:lnTo>
                <a:lnTo>
                  <a:pt x="205473" y="45631"/>
                </a:lnTo>
                <a:close/>
              </a:path>
              <a:path w="635000" h="81279">
                <a:moveTo>
                  <a:pt x="263321" y="22809"/>
                </a:moveTo>
                <a:lnTo>
                  <a:pt x="261010" y="11557"/>
                </a:lnTo>
                <a:lnTo>
                  <a:pt x="257670" y="7581"/>
                </a:lnTo>
                <a:lnTo>
                  <a:pt x="255143" y="4572"/>
                </a:lnTo>
                <a:lnTo>
                  <a:pt x="247269" y="1003"/>
                </a:lnTo>
                <a:lnTo>
                  <a:pt x="238963" y="0"/>
                </a:lnTo>
                <a:lnTo>
                  <a:pt x="227444" y="2501"/>
                </a:lnTo>
                <a:lnTo>
                  <a:pt x="219925" y="8572"/>
                </a:lnTo>
                <a:lnTo>
                  <a:pt x="215836" y="16052"/>
                </a:lnTo>
                <a:lnTo>
                  <a:pt x="214604" y="22809"/>
                </a:lnTo>
                <a:lnTo>
                  <a:pt x="214604" y="27381"/>
                </a:lnTo>
                <a:lnTo>
                  <a:pt x="223735" y="27381"/>
                </a:lnTo>
                <a:lnTo>
                  <a:pt x="223735" y="22809"/>
                </a:lnTo>
                <a:lnTo>
                  <a:pt x="225272" y="13690"/>
                </a:lnTo>
                <a:lnTo>
                  <a:pt x="231368" y="7581"/>
                </a:lnTo>
                <a:lnTo>
                  <a:pt x="248094" y="7581"/>
                </a:lnTo>
                <a:lnTo>
                  <a:pt x="254190" y="12153"/>
                </a:lnTo>
                <a:lnTo>
                  <a:pt x="254190" y="22809"/>
                </a:lnTo>
                <a:lnTo>
                  <a:pt x="227838" y="50787"/>
                </a:lnTo>
                <a:lnTo>
                  <a:pt x="221246" y="56515"/>
                </a:lnTo>
                <a:lnTo>
                  <a:pt x="215506" y="63665"/>
                </a:lnTo>
                <a:lnTo>
                  <a:pt x="213067" y="71526"/>
                </a:lnTo>
                <a:lnTo>
                  <a:pt x="213067" y="74612"/>
                </a:lnTo>
                <a:lnTo>
                  <a:pt x="214604" y="79171"/>
                </a:lnTo>
                <a:lnTo>
                  <a:pt x="263321" y="79171"/>
                </a:lnTo>
                <a:lnTo>
                  <a:pt x="263321" y="69989"/>
                </a:lnTo>
                <a:lnTo>
                  <a:pt x="223735" y="69989"/>
                </a:lnTo>
                <a:lnTo>
                  <a:pt x="223735" y="62407"/>
                </a:lnTo>
                <a:lnTo>
                  <a:pt x="237426" y="54813"/>
                </a:lnTo>
                <a:lnTo>
                  <a:pt x="240499" y="51739"/>
                </a:lnTo>
                <a:lnTo>
                  <a:pt x="251117" y="44653"/>
                </a:lnTo>
                <a:lnTo>
                  <a:pt x="258178" y="38417"/>
                </a:lnTo>
                <a:lnTo>
                  <a:pt x="262102" y="31623"/>
                </a:lnTo>
                <a:lnTo>
                  <a:pt x="263321" y="22809"/>
                </a:lnTo>
                <a:close/>
              </a:path>
              <a:path w="635000" h="81279">
                <a:moveTo>
                  <a:pt x="322707" y="44145"/>
                </a:moveTo>
                <a:lnTo>
                  <a:pt x="315061" y="39585"/>
                </a:lnTo>
                <a:lnTo>
                  <a:pt x="310502" y="36512"/>
                </a:lnTo>
                <a:lnTo>
                  <a:pt x="312039" y="35013"/>
                </a:lnTo>
                <a:lnTo>
                  <a:pt x="319633" y="31940"/>
                </a:lnTo>
                <a:lnTo>
                  <a:pt x="319633" y="19786"/>
                </a:lnTo>
                <a:lnTo>
                  <a:pt x="318223" y="11557"/>
                </a:lnTo>
                <a:lnTo>
                  <a:pt x="315607" y="7581"/>
                </a:lnTo>
                <a:lnTo>
                  <a:pt x="314121" y="5321"/>
                </a:lnTo>
                <a:lnTo>
                  <a:pt x="307441" y="1384"/>
                </a:lnTo>
                <a:lnTo>
                  <a:pt x="298348" y="0"/>
                </a:lnTo>
                <a:lnTo>
                  <a:pt x="286829" y="2451"/>
                </a:lnTo>
                <a:lnTo>
                  <a:pt x="279311" y="8191"/>
                </a:lnTo>
                <a:lnTo>
                  <a:pt x="275221" y="14782"/>
                </a:lnTo>
                <a:lnTo>
                  <a:pt x="273989" y="19786"/>
                </a:lnTo>
                <a:lnTo>
                  <a:pt x="273989" y="24358"/>
                </a:lnTo>
                <a:lnTo>
                  <a:pt x="283121" y="24358"/>
                </a:lnTo>
                <a:lnTo>
                  <a:pt x="283121" y="22809"/>
                </a:lnTo>
                <a:lnTo>
                  <a:pt x="284657" y="19786"/>
                </a:lnTo>
                <a:lnTo>
                  <a:pt x="284657" y="16713"/>
                </a:lnTo>
                <a:lnTo>
                  <a:pt x="286143" y="7581"/>
                </a:lnTo>
                <a:lnTo>
                  <a:pt x="304444" y="7581"/>
                </a:lnTo>
                <a:lnTo>
                  <a:pt x="310502" y="12153"/>
                </a:lnTo>
                <a:lnTo>
                  <a:pt x="310502" y="33477"/>
                </a:lnTo>
                <a:lnTo>
                  <a:pt x="301371" y="35013"/>
                </a:lnTo>
                <a:lnTo>
                  <a:pt x="290703" y="35013"/>
                </a:lnTo>
                <a:lnTo>
                  <a:pt x="290703" y="39585"/>
                </a:lnTo>
                <a:lnTo>
                  <a:pt x="292239" y="42608"/>
                </a:lnTo>
                <a:lnTo>
                  <a:pt x="305930" y="42608"/>
                </a:lnTo>
                <a:lnTo>
                  <a:pt x="313575" y="45631"/>
                </a:lnTo>
                <a:lnTo>
                  <a:pt x="313575" y="71526"/>
                </a:lnTo>
                <a:lnTo>
                  <a:pt x="301371" y="73063"/>
                </a:lnTo>
                <a:lnTo>
                  <a:pt x="290703" y="73063"/>
                </a:lnTo>
                <a:lnTo>
                  <a:pt x="283121" y="68503"/>
                </a:lnTo>
                <a:lnTo>
                  <a:pt x="281571" y="60858"/>
                </a:lnTo>
                <a:lnTo>
                  <a:pt x="281571" y="54813"/>
                </a:lnTo>
                <a:lnTo>
                  <a:pt x="273989" y="54813"/>
                </a:lnTo>
                <a:lnTo>
                  <a:pt x="272453" y="56299"/>
                </a:lnTo>
                <a:lnTo>
                  <a:pt x="272453" y="59372"/>
                </a:lnTo>
                <a:lnTo>
                  <a:pt x="273278" y="63334"/>
                </a:lnTo>
                <a:lnTo>
                  <a:pt x="276834" y="70573"/>
                </a:lnTo>
                <a:lnTo>
                  <a:pt x="284670" y="77546"/>
                </a:lnTo>
                <a:lnTo>
                  <a:pt x="298348" y="80657"/>
                </a:lnTo>
                <a:lnTo>
                  <a:pt x="307924" y="79209"/>
                </a:lnTo>
                <a:lnTo>
                  <a:pt x="315658" y="74764"/>
                </a:lnTo>
                <a:lnTo>
                  <a:pt x="316814" y="73063"/>
                </a:lnTo>
                <a:lnTo>
                  <a:pt x="320814" y="67183"/>
                </a:lnTo>
                <a:lnTo>
                  <a:pt x="322707" y="56299"/>
                </a:lnTo>
                <a:lnTo>
                  <a:pt x="322707" y="44145"/>
                </a:lnTo>
                <a:close/>
              </a:path>
              <a:path w="635000" h="81279">
                <a:moveTo>
                  <a:pt x="382041" y="1536"/>
                </a:moveTo>
                <a:lnTo>
                  <a:pt x="331825" y="1536"/>
                </a:lnTo>
                <a:lnTo>
                  <a:pt x="331825" y="9118"/>
                </a:lnTo>
                <a:lnTo>
                  <a:pt x="368350" y="9118"/>
                </a:lnTo>
                <a:lnTo>
                  <a:pt x="369887" y="10655"/>
                </a:lnTo>
                <a:lnTo>
                  <a:pt x="369887" y="12153"/>
                </a:lnTo>
                <a:lnTo>
                  <a:pt x="368350" y="13690"/>
                </a:lnTo>
                <a:lnTo>
                  <a:pt x="357873" y="29438"/>
                </a:lnTo>
                <a:lnTo>
                  <a:pt x="349707" y="47180"/>
                </a:lnTo>
                <a:lnTo>
                  <a:pt x="344385" y="63792"/>
                </a:lnTo>
                <a:lnTo>
                  <a:pt x="342493" y="76098"/>
                </a:lnTo>
                <a:lnTo>
                  <a:pt x="342493" y="80657"/>
                </a:lnTo>
                <a:lnTo>
                  <a:pt x="351624" y="80657"/>
                </a:lnTo>
                <a:lnTo>
                  <a:pt x="351624" y="74612"/>
                </a:lnTo>
                <a:lnTo>
                  <a:pt x="354126" y="62331"/>
                </a:lnTo>
                <a:lnTo>
                  <a:pt x="359219" y="46062"/>
                </a:lnTo>
                <a:lnTo>
                  <a:pt x="366598" y="29222"/>
                </a:lnTo>
                <a:lnTo>
                  <a:pt x="375983" y="15227"/>
                </a:lnTo>
                <a:lnTo>
                  <a:pt x="382041" y="10655"/>
                </a:lnTo>
                <a:lnTo>
                  <a:pt x="382041" y="1536"/>
                </a:lnTo>
                <a:close/>
              </a:path>
              <a:path w="635000" h="81279">
                <a:moveTo>
                  <a:pt x="418604" y="45631"/>
                </a:moveTo>
                <a:lnTo>
                  <a:pt x="391210" y="45631"/>
                </a:lnTo>
                <a:lnTo>
                  <a:pt x="389674" y="48704"/>
                </a:lnTo>
                <a:lnTo>
                  <a:pt x="389674" y="51739"/>
                </a:lnTo>
                <a:lnTo>
                  <a:pt x="391210" y="54813"/>
                </a:lnTo>
                <a:lnTo>
                  <a:pt x="418604" y="54813"/>
                </a:lnTo>
                <a:lnTo>
                  <a:pt x="418604" y="45631"/>
                </a:lnTo>
                <a:close/>
              </a:path>
              <a:path w="635000" h="81279">
                <a:moveTo>
                  <a:pt x="476440" y="22809"/>
                </a:moveTo>
                <a:lnTo>
                  <a:pt x="474129" y="11557"/>
                </a:lnTo>
                <a:lnTo>
                  <a:pt x="470789" y="7581"/>
                </a:lnTo>
                <a:lnTo>
                  <a:pt x="468261" y="4572"/>
                </a:lnTo>
                <a:lnTo>
                  <a:pt x="460387" y="1003"/>
                </a:lnTo>
                <a:lnTo>
                  <a:pt x="452081" y="0"/>
                </a:lnTo>
                <a:lnTo>
                  <a:pt x="440575" y="2501"/>
                </a:lnTo>
                <a:lnTo>
                  <a:pt x="433057" y="8572"/>
                </a:lnTo>
                <a:lnTo>
                  <a:pt x="428955" y="16052"/>
                </a:lnTo>
                <a:lnTo>
                  <a:pt x="427723" y="22809"/>
                </a:lnTo>
                <a:lnTo>
                  <a:pt x="427723" y="27381"/>
                </a:lnTo>
                <a:lnTo>
                  <a:pt x="436854" y="27381"/>
                </a:lnTo>
                <a:lnTo>
                  <a:pt x="436854" y="22809"/>
                </a:lnTo>
                <a:lnTo>
                  <a:pt x="438391" y="13690"/>
                </a:lnTo>
                <a:lnTo>
                  <a:pt x="442950" y="7581"/>
                </a:lnTo>
                <a:lnTo>
                  <a:pt x="461213" y="7581"/>
                </a:lnTo>
                <a:lnTo>
                  <a:pt x="467309" y="12153"/>
                </a:lnTo>
                <a:lnTo>
                  <a:pt x="467309" y="22809"/>
                </a:lnTo>
                <a:lnTo>
                  <a:pt x="440956" y="50787"/>
                </a:lnTo>
                <a:lnTo>
                  <a:pt x="434365" y="56515"/>
                </a:lnTo>
                <a:lnTo>
                  <a:pt x="428625" y="63665"/>
                </a:lnTo>
                <a:lnTo>
                  <a:pt x="426186" y="71526"/>
                </a:lnTo>
                <a:lnTo>
                  <a:pt x="426186" y="74612"/>
                </a:lnTo>
                <a:lnTo>
                  <a:pt x="427723" y="79171"/>
                </a:lnTo>
                <a:lnTo>
                  <a:pt x="476440" y="79171"/>
                </a:lnTo>
                <a:lnTo>
                  <a:pt x="476440" y="69989"/>
                </a:lnTo>
                <a:lnTo>
                  <a:pt x="436854" y="69989"/>
                </a:lnTo>
                <a:lnTo>
                  <a:pt x="436854" y="62407"/>
                </a:lnTo>
                <a:lnTo>
                  <a:pt x="450545" y="54813"/>
                </a:lnTo>
                <a:lnTo>
                  <a:pt x="453618" y="51739"/>
                </a:lnTo>
                <a:lnTo>
                  <a:pt x="464235" y="44653"/>
                </a:lnTo>
                <a:lnTo>
                  <a:pt x="471297" y="38417"/>
                </a:lnTo>
                <a:lnTo>
                  <a:pt x="475221" y="31623"/>
                </a:lnTo>
                <a:lnTo>
                  <a:pt x="476440" y="22809"/>
                </a:lnTo>
                <a:close/>
              </a:path>
              <a:path w="635000" h="81279">
                <a:moveTo>
                  <a:pt x="535825" y="54813"/>
                </a:moveTo>
                <a:lnTo>
                  <a:pt x="533107" y="40500"/>
                </a:lnTo>
                <a:lnTo>
                  <a:pt x="529805" y="36512"/>
                </a:lnTo>
                <a:lnTo>
                  <a:pt x="526681" y="32766"/>
                </a:lnTo>
                <a:lnTo>
                  <a:pt x="526681" y="36512"/>
                </a:lnTo>
                <a:lnTo>
                  <a:pt x="526681" y="73063"/>
                </a:lnTo>
                <a:lnTo>
                  <a:pt x="500799" y="73063"/>
                </a:lnTo>
                <a:lnTo>
                  <a:pt x="496239" y="65430"/>
                </a:lnTo>
                <a:lnTo>
                  <a:pt x="496239" y="44145"/>
                </a:lnTo>
                <a:lnTo>
                  <a:pt x="499872" y="38049"/>
                </a:lnTo>
                <a:lnTo>
                  <a:pt x="500799" y="36512"/>
                </a:lnTo>
                <a:lnTo>
                  <a:pt x="526681" y="36512"/>
                </a:lnTo>
                <a:lnTo>
                  <a:pt x="526681" y="32766"/>
                </a:lnTo>
                <a:lnTo>
                  <a:pt x="519099" y="29540"/>
                </a:lnTo>
                <a:lnTo>
                  <a:pt x="512953" y="28917"/>
                </a:lnTo>
                <a:lnTo>
                  <a:pt x="502335" y="28917"/>
                </a:lnTo>
                <a:lnTo>
                  <a:pt x="494703" y="38049"/>
                </a:lnTo>
                <a:lnTo>
                  <a:pt x="494982" y="30721"/>
                </a:lnTo>
                <a:lnTo>
                  <a:pt x="496976" y="20535"/>
                </a:lnTo>
                <a:lnTo>
                  <a:pt x="502399" y="11493"/>
                </a:lnTo>
                <a:lnTo>
                  <a:pt x="512953" y="7581"/>
                </a:lnTo>
                <a:lnTo>
                  <a:pt x="522084" y="7581"/>
                </a:lnTo>
                <a:lnTo>
                  <a:pt x="523621" y="13690"/>
                </a:lnTo>
                <a:lnTo>
                  <a:pt x="525145" y="18249"/>
                </a:lnTo>
                <a:lnTo>
                  <a:pt x="526681" y="18249"/>
                </a:lnTo>
                <a:lnTo>
                  <a:pt x="526681" y="21323"/>
                </a:lnTo>
                <a:lnTo>
                  <a:pt x="532752" y="21323"/>
                </a:lnTo>
                <a:lnTo>
                  <a:pt x="534289" y="19786"/>
                </a:lnTo>
                <a:lnTo>
                  <a:pt x="534289" y="16713"/>
                </a:lnTo>
                <a:lnTo>
                  <a:pt x="512953" y="0"/>
                </a:lnTo>
                <a:lnTo>
                  <a:pt x="503821" y="0"/>
                </a:lnTo>
                <a:lnTo>
                  <a:pt x="485686" y="40500"/>
                </a:lnTo>
                <a:lnTo>
                  <a:pt x="485660" y="44145"/>
                </a:lnTo>
                <a:lnTo>
                  <a:pt x="486397" y="55626"/>
                </a:lnTo>
                <a:lnTo>
                  <a:pt x="489940" y="67919"/>
                </a:lnTo>
                <a:lnTo>
                  <a:pt x="497763" y="77076"/>
                </a:lnTo>
                <a:lnTo>
                  <a:pt x="511467" y="80657"/>
                </a:lnTo>
                <a:lnTo>
                  <a:pt x="521042" y="79197"/>
                </a:lnTo>
                <a:lnTo>
                  <a:pt x="528777" y="74587"/>
                </a:lnTo>
                <a:lnTo>
                  <a:pt x="529755" y="73063"/>
                </a:lnTo>
                <a:lnTo>
                  <a:pt x="533933" y="66560"/>
                </a:lnTo>
                <a:lnTo>
                  <a:pt x="535825" y="54813"/>
                </a:lnTo>
                <a:close/>
              </a:path>
              <a:path w="635000" h="81279">
                <a:moveTo>
                  <a:pt x="595160" y="39585"/>
                </a:moveTo>
                <a:lnTo>
                  <a:pt x="594537" y="28257"/>
                </a:lnTo>
                <a:lnTo>
                  <a:pt x="591362" y="15227"/>
                </a:lnTo>
                <a:lnTo>
                  <a:pt x="586028" y="7823"/>
                </a:lnTo>
                <a:lnTo>
                  <a:pt x="586028" y="39585"/>
                </a:lnTo>
                <a:lnTo>
                  <a:pt x="585762" y="50596"/>
                </a:lnTo>
                <a:lnTo>
                  <a:pt x="583933" y="61468"/>
                </a:lnTo>
                <a:lnTo>
                  <a:pt x="578967" y="69761"/>
                </a:lnTo>
                <a:lnTo>
                  <a:pt x="569302" y="73063"/>
                </a:lnTo>
                <a:lnTo>
                  <a:pt x="560501" y="69761"/>
                </a:lnTo>
                <a:lnTo>
                  <a:pt x="555980" y="61468"/>
                </a:lnTo>
                <a:lnTo>
                  <a:pt x="554304" y="50596"/>
                </a:lnTo>
                <a:lnTo>
                  <a:pt x="554075" y="39585"/>
                </a:lnTo>
                <a:lnTo>
                  <a:pt x="554304" y="29438"/>
                </a:lnTo>
                <a:lnTo>
                  <a:pt x="555980" y="19011"/>
                </a:lnTo>
                <a:lnTo>
                  <a:pt x="560501" y="10871"/>
                </a:lnTo>
                <a:lnTo>
                  <a:pt x="569302" y="7581"/>
                </a:lnTo>
                <a:lnTo>
                  <a:pt x="578345" y="10871"/>
                </a:lnTo>
                <a:lnTo>
                  <a:pt x="583374" y="19011"/>
                </a:lnTo>
                <a:lnTo>
                  <a:pt x="585546" y="29438"/>
                </a:lnTo>
                <a:lnTo>
                  <a:pt x="586028" y="39585"/>
                </a:lnTo>
                <a:lnTo>
                  <a:pt x="586028" y="7823"/>
                </a:lnTo>
                <a:lnTo>
                  <a:pt x="585863" y="7581"/>
                </a:lnTo>
                <a:lnTo>
                  <a:pt x="583628" y="4470"/>
                </a:lnTo>
                <a:lnTo>
                  <a:pt x="569302" y="0"/>
                </a:lnTo>
                <a:lnTo>
                  <a:pt x="555853" y="4267"/>
                </a:lnTo>
                <a:lnTo>
                  <a:pt x="548551" y="14668"/>
                </a:lnTo>
                <a:lnTo>
                  <a:pt x="545541" y="27635"/>
                </a:lnTo>
                <a:lnTo>
                  <a:pt x="544957" y="39585"/>
                </a:lnTo>
                <a:lnTo>
                  <a:pt x="545541" y="51142"/>
                </a:lnTo>
                <a:lnTo>
                  <a:pt x="548551" y="64681"/>
                </a:lnTo>
                <a:lnTo>
                  <a:pt x="555853" y="75958"/>
                </a:lnTo>
                <a:lnTo>
                  <a:pt x="569302" y="80657"/>
                </a:lnTo>
                <a:lnTo>
                  <a:pt x="583628" y="76174"/>
                </a:lnTo>
                <a:lnTo>
                  <a:pt x="585825" y="73063"/>
                </a:lnTo>
                <a:lnTo>
                  <a:pt x="591362" y="65265"/>
                </a:lnTo>
                <a:lnTo>
                  <a:pt x="594537" y="51790"/>
                </a:lnTo>
                <a:lnTo>
                  <a:pt x="595160" y="39585"/>
                </a:lnTo>
                <a:close/>
              </a:path>
              <a:path w="635000" h="81279">
                <a:moveTo>
                  <a:pt x="634746" y="1536"/>
                </a:moveTo>
                <a:lnTo>
                  <a:pt x="633209" y="0"/>
                </a:lnTo>
                <a:lnTo>
                  <a:pt x="628637" y="0"/>
                </a:lnTo>
                <a:lnTo>
                  <a:pt x="627151" y="1536"/>
                </a:lnTo>
                <a:lnTo>
                  <a:pt x="627151" y="3022"/>
                </a:lnTo>
                <a:lnTo>
                  <a:pt x="625614" y="9118"/>
                </a:lnTo>
                <a:lnTo>
                  <a:pt x="622592" y="13690"/>
                </a:lnTo>
                <a:lnTo>
                  <a:pt x="614946" y="15227"/>
                </a:lnTo>
                <a:lnTo>
                  <a:pt x="608901" y="16713"/>
                </a:lnTo>
                <a:lnTo>
                  <a:pt x="607364" y="16713"/>
                </a:lnTo>
                <a:lnTo>
                  <a:pt x="607364" y="21323"/>
                </a:lnTo>
                <a:lnTo>
                  <a:pt x="608901" y="22809"/>
                </a:lnTo>
                <a:lnTo>
                  <a:pt x="625614" y="22809"/>
                </a:lnTo>
                <a:lnTo>
                  <a:pt x="625614" y="79171"/>
                </a:lnTo>
                <a:lnTo>
                  <a:pt x="627151" y="80657"/>
                </a:lnTo>
                <a:lnTo>
                  <a:pt x="633209" y="80657"/>
                </a:lnTo>
                <a:lnTo>
                  <a:pt x="634746" y="79171"/>
                </a:lnTo>
                <a:lnTo>
                  <a:pt x="634746" y="1536"/>
                </a:lnTo>
                <a:close/>
              </a:path>
            </a:pathLst>
          </a:custGeom>
          <a:solidFill>
            <a:srgbClr val="4D4D4F"/>
          </a:solidFill>
        </p:spPr>
        <p:txBody>
          <a:bodyPr wrap="square" lIns="0" tIns="0" rIns="0" bIns="0" rtlCol="0"/>
          <a:lstStyle/>
          <a:p>
            <a:endParaRPr/>
          </a:p>
        </p:txBody>
      </p:sp>
      <p:pic>
        <p:nvPicPr>
          <p:cNvPr id="220" name="object 220"/>
          <p:cNvPicPr/>
          <p:nvPr/>
        </p:nvPicPr>
        <p:blipFill>
          <a:blip r:embed="rId109" cstate="print"/>
          <a:stretch>
            <a:fillRect/>
          </a:stretch>
        </p:blipFill>
        <p:spPr>
          <a:xfrm>
            <a:off x="955967" y="4633264"/>
            <a:ext cx="573887" cy="91338"/>
          </a:xfrm>
          <a:prstGeom prst="rect">
            <a:avLst/>
          </a:prstGeom>
        </p:spPr>
      </p:pic>
      <p:sp>
        <p:nvSpPr>
          <p:cNvPr id="221" name="object 221"/>
          <p:cNvSpPr/>
          <p:nvPr/>
        </p:nvSpPr>
        <p:spPr>
          <a:xfrm>
            <a:off x="1537487" y="4634242"/>
            <a:ext cx="90170" cy="87630"/>
          </a:xfrm>
          <a:custGeom>
            <a:avLst/>
            <a:gdLst/>
            <a:ahLst/>
            <a:cxnLst/>
            <a:rect l="l" t="t" r="r" b="b"/>
            <a:pathLst>
              <a:path w="90169" h="87629">
                <a:moveTo>
                  <a:pt x="48717" y="2527"/>
                </a:moveTo>
                <a:lnTo>
                  <a:pt x="47891" y="2527"/>
                </a:lnTo>
                <a:lnTo>
                  <a:pt x="47891" y="0"/>
                </a:lnTo>
                <a:lnTo>
                  <a:pt x="39598" y="0"/>
                </a:lnTo>
                <a:lnTo>
                  <a:pt x="39598" y="2527"/>
                </a:lnTo>
                <a:lnTo>
                  <a:pt x="39598" y="27927"/>
                </a:lnTo>
                <a:lnTo>
                  <a:pt x="48717" y="27927"/>
                </a:lnTo>
                <a:lnTo>
                  <a:pt x="48717" y="2527"/>
                </a:lnTo>
                <a:close/>
              </a:path>
              <a:path w="90169" h="87629">
                <a:moveTo>
                  <a:pt x="89801" y="27952"/>
                </a:moveTo>
                <a:lnTo>
                  <a:pt x="0" y="27952"/>
                </a:lnTo>
                <a:lnTo>
                  <a:pt x="0" y="35534"/>
                </a:lnTo>
                <a:lnTo>
                  <a:pt x="39598" y="35534"/>
                </a:lnTo>
                <a:lnTo>
                  <a:pt x="39598" y="78206"/>
                </a:lnTo>
                <a:lnTo>
                  <a:pt x="4572" y="78206"/>
                </a:lnTo>
                <a:lnTo>
                  <a:pt x="4572" y="87325"/>
                </a:lnTo>
                <a:lnTo>
                  <a:pt x="83693" y="87325"/>
                </a:lnTo>
                <a:lnTo>
                  <a:pt x="83693" y="78206"/>
                </a:lnTo>
                <a:lnTo>
                  <a:pt x="48717" y="78206"/>
                </a:lnTo>
                <a:lnTo>
                  <a:pt x="48717" y="35534"/>
                </a:lnTo>
                <a:lnTo>
                  <a:pt x="89801" y="35534"/>
                </a:lnTo>
                <a:lnTo>
                  <a:pt x="89801" y="27952"/>
                </a:lnTo>
                <a:close/>
              </a:path>
            </a:pathLst>
          </a:custGeom>
          <a:solidFill>
            <a:srgbClr val="4D4D4F"/>
          </a:solidFill>
        </p:spPr>
        <p:txBody>
          <a:bodyPr wrap="square" lIns="0" tIns="0" rIns="0" bIns="0" rtlCol="0"/>
          <a:lstStyle/>
          <a:p>
            <a:endParaRPr/>
          </a:p>
        </p:txBody>
      </p:sp>
      <p:sp>
        <p:nvSpPr>
          <p:cNvPr id="222" name="object 222"/>
          <p:cNvSpPr/>
          <p:nvPr/>
        </p:nvSpPr>
        <p:spPr>
          <a:xfrm>
            <a:off x="1633385" y="4633264"/>
            <a:ext cx="91440" cy="90170"/>
          </a:xfrm>
          <a:custGeom>
            <a:avLst/>
            <a:gdLst/>
            <a:ahLst/>
            <a:cxnLst/>
            <a:rect l="l" t="t" r="r" b="b"/>
            <a:pathLst>
              <a:path w="91439" h="90170">
                <a:moveTo>
                  <a:pt x="88303" y="54825"/>
                </a:moveTo>
                <a:lnTo>
                  <a:pt x="1536" y="54825"/>
                </a:lnTo>
                <a:lnTo>
                  <a:pt x="1536" y="47180"/>
                </a:lnTo>
                <a:lnTo>
                  <a:pt x="88303" y="47180"/>
                </a:lnTo>
                <a:lnTo>
                  <a:pt x="88303" y="54825"/>
                </a:lnTo>
                <a:close/>
              </a:path>
              <a:path w="91439" h="90170">
                <a:moveTo>
                  <a:pt x="25895" y="79184"/>
                </a:moveTo>
                <a:lnTo>
                  <a:pt x="16725" y="79184"/>
                </a:lnTo>
                <a:lnTo>
                  <a:pt x="20150" y="73435"/>
                </a:lnTo>
                <a:lnTo>
                  <a:pt x="23418" y="67557"/>
                </a:lnTo>
                <a:lnTo>
                  <a:pt x="26391" y="61403"/>
                </a:lnTo>
                <a:lnTo>
                  <a:pt x="28930" y="54825"/>
                </a:lnTo>
                <a:lnTo>
                  <a:pt x="38049" y="54825"/>
                </a:lnTo>
                <a:lnTo>
                  <a:pt x="35517" y="61403"/>
                </a:lnTo>
                <a:lnTo>
                  <a:pt x="32553" y="67557"/>
                </a:lnTo>
                <a:lnTo>
                  <a:pt x="29298" y="73435"/>
                </a:lnTo>
                <a:lnTo>
                  <a:pt x="25895" y="79184"/>
                </a:lnTo>
                <a:close/>
              </a:path>
              <a:path w="91439" h="90170">
                <a:moveTo>
                  <a:pt x="3035" y="86766"/>
                </a:moveTo>
                <a:lnTo>
                  <a:pt x="3035" y="80670"/>
                </a:lnTo>
                <a:lnTo>
                  <a:pt x="6108" y="79184"/>
                </a:lnTo>
                <a:lnTo>
                  <a:pt x="25895" y="79184"/>
                </a:lnTo>
                <a:lnTo>
                  <a:pt x="48525" y="77646"/>
                </a:lnTo>
                <a:lnTo>
                  <a:pt x="70002" y="76098"/>
                </a:lnTo>
                <a:lnTo>
                  <a:pt x="65443" y="71539"/>
                </a:lnTo>
                <a:lnTo>
                  <a:pt x="63944" y="70002"/>
                </a:lnTo>
                <a:lnTo>
                  <a:pt x="59385" y="65443"/>
                </a:lnTo>
                <a:lnTo>
                  <a:pt x="57848" y="63944"/>
                </a:lnTo>
                <a:lnTo>
                  <a:pt x="57848" y="59385"/>
                </a:lnTo>
                <a:lnTo>
                  <a:pt x="59385" y="57848"/>
                </a:lnTo>
                <a:lnTo>
                  <a:pt x="63944" y="57848"/>
                </a:lnTo>
                <a:lnTo>
                  <a:pt x="63944" y="59385"/>
                </a:lnTo>
                <a:lnTo>
                  <a:pt x="68516" y="62407"/>
                </a:lnTo>
                <a:lnTo>
                  <a:pt x="76098" y="70002"/>
                </a:lnTo>
                <a:lnTo>
                  <a:pt x="80670" y="77647"/>
                </a:lnTo>
                <a:lnTo>
                  <a:pt x="86766" y="83743"/>
                </a:lnTo>
                <a:lnTo>
                  <a:pt x="74612" y="83743"/>
                </a:lnTo>
                <a:lnTo>
                  <a:pt x="64017" y="84602"/>
                </a:lnTo>
                <a:lnTo>
                  <a:pt x="56138" y="85043"/>
                </a:lnTo>
                <a:lnTo>
                  <a:pt x="49114" y="85206"/>
                </a:lnTo>
                <a:lnTo>
                  <a:pt x="41084" y="85229"/>
                </a:lnTo>
                <a:lnTo>
                  <a:pt x="31588" y="86118"/>
                </a:lnTo>
                <a:lnTo>
                  <a:pt x="20934" y="86574"/>
                </a:lnTo>
                <a:lnTo>
                  <a:pt x="11982" y="86742"/>
                </a:lnTo>
                <a:lnTo>
                  <a:pt x="3035" y="86766"/>
                </a:lnTo>
                <a:close/>
              </a:path>
              <a:path w="91439" h="90170">
                <a:moveTo>
                  <a:pt x="83743" y="89801"/>
                </a:moveTo>
                <a:lnTo>
                  <a:pt x="79184" y="89801"/>
                </a:lnTo>
                <a:lnTo>
                  <a:pt x="79184" y="88303"/>
                </a:lnTo>
                <a:lnTo>
                  <a:pt x="76098" y="83743"/>
                </a:lnTo>
                <a:lnTo>
                  <a:pt x="86766" y="83743"/>
                </a:lnTo>
                <a:lnTo>
                  <a:pt x="86766" y="88303"/>
                </a:lnTo>
                <a:lnTo>
                  <a:pt x="83743" y="89801"/>
                </a:lnTo>
                <a:close/>
              </a:path>
              <a:path w="91439" h="90170">
                <a:moveTo>
                  <a:pt x="6108" y="38049"/>
                </a:moveTo>
                <a:lnTo>
                  <a:pt x="1536" y="38049"/>
                </a:lnTo>
                <a:lnTo>
                  <a:pt x="0" y="35026"/>
                </a:lnTo>
                <a:lnTo>
                  <a:pt x="0" y="30467"/>
                </a:lnTo>
                <a:lnTo>
                  <a:pt x="1536" y="28930"/>
                </a:lnTo>
                <a:lnTo>
                  <a:pt x="3035" y="28930"/>
                </a:lnTo>
                <a:lnTo>
                  <a:pt x="9131" y="27381"/>
                </a:lnTo>
                <a:lnTo>
                  <a:pt x="18262" y="21336"/>
                </a:lnTo>
                <a:lnTo>
                  <a:pt x="24140" y="17859"/>
                </a:lnTo>
                <a:lnTo>
                  <a:pt x="28736" y="14087"/>
                </a:lnTo>
                <a:lnTo>
                  <a:pt x="33640" y="9131"/>
                </a:lnTo>
                <a:lnTo>
                  <a:pt x="38049" y="4572"/>
                </a:lnTo>
                <a:lnTo>
                  <a:pt x="41084" y="0"/>
                </a:lnTo>
                <a:lnTo>
                  <a:pt x="48717" y="0"/>
                </a:lnTo>
                <a:lnTo>
                  <a:pt x="51752" y="3022"/>
                </a:lnTo>
                <a:lnTo>
                  <a:pt x="57781" y="9131"/>
                </a:lnTo>
                <a:lnTo>
                  <a:pt x="44157" y="9131"/>
                </a:lnTo>
                <a:lnTo>
                  <a:pt x="42621" y="10667"/>
                </a:lnTo>
                <a:lnTo>
                  <a:pt x="36966" y="16922"/>
                </a:lnTo>
                <a:lnTo>
                  <a:pt x="31588" y="21891"/>
                </a:lnTo>
                <a:lnTo>
                  <a:pt x="26776" y="25426"/>
                </a:lnTo>
                <a:lnTo>
                  <a:pt x="22821" y="27381"/>
                </a:lnTo>
                <a:lnTo>
                  <a:pt x="83747" y="27381"/>
                </a:lnTo>
                <a:lnTo>
                  <a:pt x="89801" y="30467"/>
                </a:lnTo>
                <a:lnTo>
                  <a:pt x="19799" y="30467"/>
                </a:lnTo>
                <a:lnTo>
                  <a:pt x="18262" y="31953"/>
                </a:lnTo>
                <a:lnTo>
                  <a:pt x="13690" y="33489"/>
                </a:lnTo>
                <a:lnTo>
                  <a:pt x="7594" y="36512"/>
                </a:lnTo>
                <a:lnTo>
                  <a:pt x="6108" y="38049"/>
                </a:lnTo>
                <a:close/>
              </a:path>
              <a:path w="91439" h="90170">
                <a:moveTo>
                  <a:pt x="83747" y="27381"/>
                </a:moveTo>
                <a:lnTo>
                  <a:pt x="68516" y="27381"/>
                </a:lnTo>
                <a:lnTo>
                  <a:pt x="62840" y="23705"/>
                </a:lnTo>
                <a:lnTo>
                  <a:pt x="57464" y="19605"/>
                </a:lnTo>
                <a:lnTo>
                  <a:pt x="52664" y="15215"/>
                </a:lnTo>
                <a:lnTo>
                  <a:pt x="48717" y="10667"/>
                </a:lnTo>
                <a:lnTo>
                  <a:pt x="47180" y="9131"/>
                </a:lnTo>
                <a:lnTo>
                  <a:pt x="57781" y="9131"/>
                </a:lnTo>
                <a:lnTo>
                  <a:pt x="65278" y="15995"/>
                </a:lnTo>
                <a:lnTo>
                  <a:pt x="74669" y="22753"/>
                </a:lnTo>
                <a:lnTo>
                  <a:pt x="83747" y="27381"/>
                </a:lnTo>
                <a:close/>
              </a:path>
              <a:path w="91439" h="90170">
                <a:moveTo>
                  <a:pt x="71539" y="35026"/>
                </a:moveTo>
                <a:lnTo>
                  <a:pt x="19799" y="35026"/>
                </a:lnTo>
                <a:lnTo>
                  <a:pt x="19799" y="30467"/>
                </a:lnTo>
                <a:lnTo>
                  <a:pt x="71539" y="30467"/>
                </a:lnTo>
                <a:lnTo>
                  <a:pt x="71539" y="35026"/>
                </a:lnTo>
                <a:close/>
              </a:path>
              <a:path w="91439" h="90170">
                <a:moveTo>
                  <a:pt x="88303" y="38049"/>
                </a:moveTo>
                <a:lnTo>
                  <a:pt x="83743" y="38049"/>
                </a:lnTo>
                <a:lnTo>
                  <a:pt x="82207" y="36512"/>
                </a:lnTo>
                <a:lnTo>
                  <a:pt x="77647" y="33489"/>
                </a:lnTo>
                <a:lnTo>
                  <a:pt x="74612" y="31953"/>
                </a:lnTo>
                <a:lnTo>
                  <a:pt x="71539" y="30467"/>
                </a:lnTo>
                <a:lnTo>
                  <a:pt x="91338" y="30467"/>
                </a:lnTo>
                <a:lnTo>
                  <a:pt x="91338" y="35026"/>
                </a:lnTo>
                <a:lnTo>
                  <a:pt x="88303" y="38049"/>
                </a:lnTo>
                <a:close/>
              </a:path>
            </a:pathLst>
          </a:custGeom>
          <a:solidFill>
            <a:srgbClr val="4D4D4F"/>
          </a:solidFill>
        </p:spPr>
        <p:txBody>
          <a:bodyPr wrap="square" lIns="0" tIns="0" rIns="0" bIns="0" rtlCol="0"/>
          <a:lstStyle/>
          <a:p>
            <a:endParaRPr/>
          </a:p>
        </p:txBody>
      </p:sp>
      <p:pic>
        <p:nvPicPr>
          <p:cNvPr id="223" name="object 223"/>
          <p:cNvPicPr/>
          <p:nvPr/>
        </p:nvPicPr>
        <p:blipFill>
          <a:blip r:embed="rId110" cstate="print"/>
          <a:stretch>
            <a:fillRect/>
          </a:stretch>
        </p:blipFill>
        <p:spPr>
          <a:xfrm>
            <a:off x="2080920" y="4636287"/>
            <a:ext cx="441464" cy="82207"/>
          </a:xfrm>
          <a:prstGeom prst="rect">
            <a:avLst/>
          </a:prstGeom>
        </p:spPr>
      </p:pic>
      <p:pic>
        <p:nvPicPr>
          <p:cNvPr id="224" name="object 224"/>
          <p:cNvPicPr/>
          <p:nvPr/>
        </p:nvPicPr>
        <p:blipFill>
          <a:blip r:embed="rId111" cstate="print"/>
          <a:stretch>
            <a:fillRect/>
          </a:stretch>
        </p:blipFill>
        <p:spPr>
          <a:xfrm>
            <a:off x="2718739" y="4633264"/>
            <a:ext cx="1328940" cy="91338"/>
          </a:xfrm>
          <a:prstGeom prst="rect">
            <a:avLst/>
          </a:prstGeom>
        </p:spPr>
      </p:pic>
      <p:pic>
        <p:nvPicPr>
          <p:cNvPr id="225" name="object 225"/>
          <p:cNvPicPr/>
          <p:nvPr/>
        </p:nvPicPr>
        <p:blipFill>
          <a:blip r:embed="rId112" cstate="print"/>
          <a:stretch>
            <a:fillRect/>
          </a:stretch>
        </p:blipFill>
        <p:spPr>
          <a:xfrm>
            <a:off x="4151210" y="4633264"/>
            <a:ext cx="573887" cy="91338"/>
          </a:xfrm>
          <a:prstGeom prst="rect">
            <a:avLst/>
          </a:prstGeom>
        </p:spPr>
      </p:pic>
      <p:sp>
        <p:nvSpPr>
          <p:cNvPr id="226" name="object 226"/>
          <p:cNvSpPr/>
          <p:nvPr/>
        </p:nvSpPr>
        <p:spPr>
          <a:xfrm>
            <a:off x="4732731" y="4634242"/>
            <a:ext cx="90170" cy="87630"/>
          </a:xfrm>
          <a:custGeom>
            <a:avLst/>
            <a:gdLst/>
            <a:ahLst/>
            <a:cxnLst/>
            <a:rect l="l" t="t" r="r" b="b"/>
            <a:pathLst>
              <a:path w="90170" h="87629">
                <a:moveTo>
                  <a:pt x="48666" y="2527"/>
                </a:moveTo>
                <a:lnTo>
                  <a:pt x="47879" y="2527"/>
                </a:lnTo>
                <a:lnTo>
                  <a:pt x="47879" y="0"/>
                </a:lnTo>
                <a:lnTo>
                  <a:pt x="39547" y="0"/>
                </a:lnTo>
                <a:lnTo>
                  <a:pt x="39547" y="2527"/>
                </a:lnTo>
                <a:lnTo>
                  <a:pt x="39547" y="27927"/>
                </a:lnTo>
                <a:lnTo>
                  <a:pt x="48666" y="27927"/>
                </a:lnTo>
                <a:lnTo>
                  <a:pt x="48666" y="2527"/>
                </a:lnTo>
                <a:close/>
              </a:path>
              <a:path w="90170" h="87629">
                <a:moveTo>
                  <a:pt x="89801" y="27952"/>
                </a:moveTo>
                <a:lnTo>
                  <a:pt x="0" y="27952"/>
                </a:lnTo>
                <a:lnTo>
                  <a:pt x="0" y="35534"/>
                </a:lnTo>
                <a:lnTo>
                  <a:pt x="39547" y="35534"/>
                </a:lnTo>
                <a:lnTo>
                  <a:pt x="39547" y="78206"/>
                </a:lnTo>
                <a:lnTo>
                  <a:pt x="4572" y="78206"/>
                </a:lnTo>
                <a:lnTo>
                  <a:pt x="4572" y="87325"/>
                </a:lnTo>
                <a:lnTo>
                  <a:pt x="83693" y="87325"/>
                </a:lnTo>
                <a:lnTo>
                  <a:pt x="83693" y="78206"/>
                </a:lnTo>
                <a:lnTo>
                  <a:pt x="48666" y="78206"/>
                </a:lnTo>
                <a:lnTo>
                  <a:pt x="48666" y="35534"/>
                </a:lnTo>
                <a:lnTo>
                  <a:pt x="89801" y="35534"/>
                </a:lnTo>
                <a:lnTo>
                  <a:pt x="89801" y="27952"/>
                </a:lnTo>
                <a:close/>
              </a:path>
            </a:pathLst>
          </a:custGeom>
          <a:solidFill>
            <a:srgbClr val="4D4D4F"/>
          </a:solidFill>
        </p:spPr>
        <p:txBody>
          <a:bodyPr wrap="square" lIns="0" tIns="0" rIns="0" bIns="0" rtlCol="0"/>
          <a:lstStyle/>
          <a:p>
            <a:endParaRPr/>
          </a:p>
        </p:txBody>
      </p:sp>
      <p:sp>
        <p:nvSpPr>
          <p:cNvPr id="227" name="object 227"/>
          <p:cNvSpPr/>
          <p:nvPr/>
        </p:nvSpPr>
        <p:spPr>
          <a:xfrm>
            <a:off x="4828629" y="4633264"/>
            <a:ext cx="186055" cy="90170"/>
          </a:xfrm>
          <a:custGeom>
            <a:avLst/>
            <a:gdLst/>
            <a:ahLst/>
            <a:cxnLst/>
            <a:rect l="l" t="t" r="r" b="b"/>
            <a:pathLst>
              <a:path w="186054" h="90170">
                <a:moveTo>
                  <a:pt x="88252" y="47180"/>
                </a:moveTo>
                <a:lnTo>
                  <a:pt x="1485" y="47180"/>
                </a:lnTo>
                <a:lnTo>
                  <a:pt x="1485" y="54825"/>
                </a:lnTo>
                <a:lnTo>
                  <a:pt x="28917" y="54825"/>
                </a:lnTo>
                <a:lnTo>
                  <a:pt x="26327" y="61404"/>
                </a:lnTo>
                <a:lnTo>
                  <a:pt x="23190" y="67564"/>
                </a:lnTo>
                <a:lnTo>
                  <a:pt x="19481" y="73444"/>
                </a:lnTo>
                <a:lnTo>
                  <a:pt x="15227" y="79184"/>
                </a:lnTo>
                <a:lnTo>
                  <a:pt x="6057" y="79184"/>
                </a:lnTo>
                <a:lnTo>
                  <a:pt x="3022" y="80670"/>
                </a:lnTo>
                <a:lnTo>
                  <a:pt x="3022" y="86766"/>
                </a:lnTo>
                <a:lnTo>
                  <a:pt x="7594" y="86766"/>
                </a:lnTo>
                <a:lnTo>
                  <a:pt x="11303" y="86753"/>
                </a:lnTo>
                <a:lnTo>
                  <a:pt x="20142" y="86575"/>
                </a:lnTo>
                <a:lnTo>
                  <a:pt x="30695" y="86118"/>
                </a:lnTo>
                <a:lnTo>
                  <a:pt x="39535" y="85229"/>
                </a:lnTo>
                <a:lnTo>
                  <a:pt x="47802" y="85217"/>
                </a:lnTo>
                <a:lnTo>
                  <a:pt x="55346" y="85051"/>
                </a:lnTo>
                <a:lnTo>
                  <a:pt x="63754" y="84607"/>
                </a:lnTo>
                <a:lnTo>
                  <a:pt x="74561" y="83743"/>
                </a:lnTo>
                <a:lnTo>
                  <a:pt x="76098" y="83743"/>
                </a:lnTo>
                <a:lnTo>
                  <a:pt x="77635" y="88303"/>
                </a:lnTo>
                <a:lnTo>
                  <a:pt x="79133" y="88303"/>
                </a:lnTo>
                <a:lnTo>
                  <a:pt x="79133" y="89801"/>
                </a:lnTo>
                <a:lnTo>
                  <a:pt x="83693" y="89801"/>
                </a:lnTo>
                <a:lnTo>
                  <a:pt x="86766" y="88303"/>
                </a:lnTo>
                <a:lnTo>
                  <a:pt x="86741" y="85217"/>
                </a:lnTo>
                <a:lnTo>
                  <a:pt x="85229" y="83743"/>
                </a:lnTo>
                <a:lnTo>
                  <a:pt x="82207" y="79184"/>
                </a:lnTo>
                <a:lnTo>
                  <a:pt x="80670" y="77647"/>
                </a:lnTo>
                <a:lnTo>
                  <a:pt x="76098" y="70002"/>
                </a:lnTo>
                <a:lnTo>
                  <a:pt x="66967" y="62407"/>
                </a:lnTo>
                <a:lnTo>
                  <a:pt x="63893" y="59385"/>
                </a:lnTo>
                <a:lnTo>
                  <a:pt x="62407" y="57848"/>
                </a:lnTo>
                <a:lnTo>
                  <a:pt x="59334" y="57848"/>
                </a:lnTo>
                <a:lnTo>
                  <a:pt x="57848" y="59385"/>
                </a:lnTo>
                <a:lnTo>
                  <a:pt x="57848" y="63944"/>
                </a:lnTo>
                <a:lnTo>
                  <a:pt x="63893" y="70002"/>
                </a:lnTo>
                <a:lnTo>
                  <a:pt x="63893" y="71539"/>
                </a:lnTo>
                <a:lnTo>
                  <a:pt x="70002" y="76098"/>
                </a:lnTo>
                <a:lnTo>
                  <a:pt x="48323" y="77647"/>
                </a:lnTo>
                <a:lnTo>
                  <a:pt x="24358" y="79184"/>
                </a:lnTo>
                <a:lnTo>
                  <a:pt x="28409" y="73444"/>
                </a:lnTo>
                <a:lnTo>
                  <a:pt x="31762" y="67564"/>
                </a:lnTo>
                <a:lnTo>
                  <a:pt x="34836" y="61404"/>
                </a:lnTo>
                <a:lnTo>
                  <a:pt x="38049" y="54825"/>
                </a:lnTo>
                <a:lnTo>
                  <a:pt x="88252" y="54825"/>
                </a:lnTo>
                <a:lnTo>
                  <a:pt x="88252" y="47180"/>
                </a:lnTo>
                <a:close/>
              </a:path>
              <a:path w="186054" h="90170">
                <a:moveTo>
                  <a:pt x="91325" y="30467"/>
                </a:moveTo>
                <a:lnTo>
                  <a:pt x="88252" y="30467"/>
                </a:lnTo>
                <a:lnTo>
                  <a:pt x="86766" y="28930"/>
                </a:lnTo>
                <a:lnTo>
                  <a:pt x="83667" y="27381"/>
                </a:lnTo>
                <a:lnTo>
                  <a:pt x="74422" y="22758"/>
                </a:lnTo>
                <a:lnTo>
                  <a:pt x="66967" y="17589"/>
                </a:lnTo>
                <a:lnTo>
                  <a:pt x="66967" y="27381"/>
                </a:lnTo>
                <a:lnTo>
                  <a:pt x="22821" y="27381"/>
                </a:lnTo>
                <a:lnTo>
                  <a:pt x="26758" y="25438"/>
                </a:lnTo>
                <a:lnTo>
                  <a:pt x="31559" y="21894"/>
                </a:lnTo>
                <a:lnTo>
                  <a:pt x="36931" y="16929"/>
                </a:lnTo>
                <a:lnTo>
                  <a:pt x="42608" y="10668"/>
                </a:lnTo>
                <a:lnTo>
                  <a:pt x="44157" y="9131"/>
                </a:lnTo>
                <a:lnTo>
                  <a:pt x="45643" y="9131"/>
                </a:lnTo>
                <a:lnTo>
                  <a:pt x="47180" y="10668"/>
                </a:lnTo>
                <a:lnTo>
                  <a:pt x="51981" y="15227"/>
                </a:lnTo>
                <a:lnTo>
                  <a:pt x="57061" y="19608"/>
                </a:lnTo>
                <a:lnTo>
                  <a:pt x="62153" y="23710"/>
                </a:lnTo>
                <a:lnTo>
                  <a:pt x="66967" y="27381"/>
                </a:lnTo>
                <a:lnTo>
                  <a:pt x="66967" y="17589"/>
                </a:lnTo>
                <a:lnTo>
                  <a:pt x="64681" y="16002"/>
                </a:lnTo>
                <a:lnTo>
                  <a:pt x="57213" y="9232"/>
                </a:lnTo>
                <a:lnTo>
                  <a:pt x="51739" y="3022"/>
                </a:lnTo>
                <a:lnTo>
                  <a:pt x="50203" y="1536"/>
                </a:lnTo>
                <a:lnTo>
                  <a:pt x="48717" y="0"/>
                </a:lnTo>
                <a:lnTo>
                  <a:pt x="41071" y="0"/>
                </a:lnTo>
                <a:lnTo>
                  <a:pt x="38049" y="4572"/>
                </a:lnTo>
                <a:lnTo>
                  <a:pt x="32791" y="9753"/>
                </a:lnTo>
                <a:lnTo>
                  <a:pt x="28130" y="14097"/>
                </a:lnTo>
                <a:lnTo>
                  <a:pt x="23469" y="17868"/>
                </a:lnTo>
                <a:lnTo>
                  <a:pt x="9131" y="27381"/>
                </a:lnTo>
                <a:lnTo>
                  <a:pt x="3022" y="28930"/>
                </a:lnTo>
                <a:lnTo>
                  <a:pt x="1485" y="28930"/>
                </a:lnTo>
                <a:lnTo>
                  <a:pt x="0" y="30467"/>
                </a:lnTo>
                <a:lnTo>
                  <a:pt x="0" y="35026"/>
                </a:lnTo>
                <a:lnTo>
                  <a:pt x="1485" y="38049"/>
                </a:lnTo>
                <a:lnTo>
                  <a:pt x="6057" y="38049"/>
                </a:lnTo>
                <a:lnTo>
                  <a:pt x="7594" y="36512"/>
                </a:lnTo>
                <a:lnTo>
                  <a:pt x="13690" y="33489"/>
                </a:lnTo>
                <a:lnTo>
                  <a:pt x="18262" y="31953"/>
                </a:lnTo>
                <a:lnTo>
                  <a:pt x="19799" y="30467"/>
                </a:lnTo>
                <a:lnTo>
                  <a:pt x="19799" y="35026"/>
                </a:lnTo>
                <a:lnTo>
                  <a:pt x="71539" y="35026"/>
                </a:lnTo>
                <a:lnTo>
                  <a:pt x="71539" y="30467"/>
                </a:lnTo>
                <a:lnTo>
                  <a:pt x="73075" y="31953"/>
                </a:lnTo>
                <a:lnTo>
                  <a:pt x="77635" y="33489"/>
                </a:lnTo>
                <a:lnTo>
                  <a:pt x="82207" y="36512"/>
                </a:lnTo>
                <a:lnTo>
                  <a:pt x="83693" y="38049"/>
                </a:lnTo>
                <a:lnTo>
                  <a:pt x="88252" y="38049"/>
                </a:lnTo>
                <a:lnTo>
                  <a:pt x="91325" y="35026"/>
                </a:lnTo>
                <a:lnTo>
                  <a:pt x="91325" y="30467"/>
                </a:lnTo>
                <a:close/>
              </a:path>
              <a:path w="186054" h="90170">
                <a:moveTo>
                  <a:pt x="136969" y="82207"/>
                </a:moveTo>
                <a:lnTo>
                  <a:pt x="135940" y="80670"/>
                </a:lnTo>
                <a:lnTo>
                  <a:pt x="133946" y="77647"/>
                </a:lnTo>
                <a:lnTo>
                  <a:pt x="130924" y="73075"/>
                </a:lnTo>
                <a:lnTo>
                  <a:pt x="129387" y="70002"/>
                </a:lnTo>
                <a:lnTo>
                  <a:pt x="127838" y="65443"/>
                </a:lnTo>
                <a:lnTo>
                  <a:pt x="123278" y="65443"/>
                </a:lnTo>
                <a:lnTo>
                  <a:pt x="121742" y="66979"/>
                </a:lnTo>
                <a:lnTo>
                  <a:pt x="121742" y="70002"/>
                </a:lnTo>
                <a:lnTo>
                  <a:pt x="123278" y="74612"/>
                </a:lnTo>
                <a:lnTo>
                  <a:pt x="118719" y="76098"/>
                </a:lnTo>
                <a:lnTo>
                  <a:pt x="114147" y="77647"/>
                </a:lnTo>
                <a:lnTo>
                  <a:pt x="109588" y="77647"/>
                </a:lnTo>
                <a:lnTo>
                  <a:pt x="109588" y="62407"/>
                </a:lnTo>
                <a:lnTo>
                  <a:pt x="132410" y="62407"/>
                </a:lnTo>
                <a:lnTo>
                  <a:pt x="133946" y="59385"/>
                </a:lnTo>
                <a:lnTo>
                  <a:pt x="133946" y="30467"/>
                </a:lnTo>
                <a:lnTo>
                  <a:pt x="132410" y="27381"/>
                </a:lnTo>
                <a:lnTo>
                  <a:pt x="126352" y="27381"/>
                </a:lnTo>
                <a:lnTo>
                  <a:pt x="126352" y="35026"/>
                </a:lnTo>
                <a:lnTo>
                  <a:pt x="126352" y="42621"/>
                </a:lnTo>
                <a:lnTo>
                  <a:pt x="126352" y="48717"/>
                </a:lnTo>
                <a:lnTo>
                  <a:pt x="126352" y="56311"/>
                </a:lnTo>
                <a:lnTo>
                  <a:pt x="109588" y="56311"/>
                </a:lnTo>
                <a:lnTo>
                  <a:pt x="109588" y="48717"/>
                </a:lnTo>
                <a:lnTo>
                  <a:pt x="126352" y="48717"/>
                </a:lnTo>
                <a:lnTo>
                  <a:pt x="126352" y="42621"/>
                </a:lnTo>
                <a:lnTo>
                  <a:pt x="109588" y="42621"/>
                </a:lnTo>
                <a:lnTo>
                  <a:pt x="109588" y="35026"/>
                </a:lnTo>
                <a:lnTo>
                  <a:pt x="126352" y="35026"/>
                </a:lnTo>
                <a:lnTo>
                  <a:pt x="126352" y="27381"/>
                </a:lnTo>
                <a:lnTo>
                  <a:pt x="121742" y="27381"/>
                </a:lnTo>
                <a:lnTo>
                  <a:pt x="121742" y="19799"/>
                </a:lnTo>
                <a:lnTo>
                  <a:pt x="115684" y="19799"/>
                </a:lnTo>
                <a:lnTo>
                  <a:pt x="115684" y="27381"/>
                </a:lnTo>
                <a:lnTo>
                  <a:pt x="105029" y="27381"/>
                </a:lnTo>
                <a:lnTo>
                  <a:pt x="101993" y="30467"/>
                </a:lnTo>
                <a:lnTo>
                  <a:pt x="101993" y="80670"/>
                </a:lnTo>
                <a:lnTo>
                  <a:pt x="97383" y="82207"/>
                </a:lnTo>
                <a:lnTo>
                  <a:pt x="97383" y="88303"/>
                </a:lnTo>
                <a:lnTo>
                  <a:pt x="101993" y="88303"/>
                </a:lnTo>
                <a:lnTo>
                  <a:pt x="105029" y="86766"/>
                </a:lnTo>
                <a:lnTo>
                  <a:pt x="106565" y="86766"/>
                </a:lnTo>
                <a:lnTo>
                  <a:pt x="115684" y="83743"/>
                </a:lnTo>
                <a:lnTo>
                  <a:pt x="117182" y="83743"/>
                </a:lnTo>
                <a:lnTo>
                  <a:pt x="126352" y="80670"/>
                </a:lnTo>
                <a:lnTo>
                  <a:pt x="127838" y="80670"/>
                </a:lnTo>
                <a:lnTo>
                  <a:pt x="129387" y="85229"/>
                </a:lnTo>
                <a:lnTo>
                  <a:pt x="129387" y="86766"/>
                </a:lnTo>
                <a:lnTo>
                  <a:pt x="130924" y="88303"/>
                </a:lnTo>
                <a:lnTo>
                  <a:pt x="130924" y="89801"/>
                </a:lnTo>
                <a:lnTo>
                  <a:pt x="133946" y="89801"/>
                </a:lnTo>
                <a:lnTo>
                  <a:pt x="136969" y="88303"/>
                </a:lnTo>
                <a:lnTo>
                  <a:pt x="136969" y="82207"/>
                </a:lnTo>
                <a:close/>
              </a:path>
              <a:path w="186054" h="90170">
                <a:moveTo>
                  <a:pt x="185686" y="12153"/>
                </a:moveTo>
                <a:lnTo>
                  <a:pt x="182664" y="9131"/>
                </a:lnTo>
                <a:lnTo>
                  <a:pt x="178092" y="9131"/>
                </a:lnTo>
                <a:lnTo>
                  <a:pt x="178092" y="18262"/>
                </a:lnTo>
                <a:lnTo>
                  <a:pt x="178092" y="25895"/>
                </a:lnTo>
                <a:lnTo>
                  <a:pt x="175018" y="24358"/>
                </a:lnTo>
                <a:lnTo>
                  <a:pt x="170459" y="24358"/>
                </a:lnTo>
                <a:lnTo>
                  <a:pt x="170459" y="31953"/>
                </a:lnTo>
                <a:lnTo>
                  <a:pt x="170459" y="44157"/>
                </a:lnTo>
                <a:lnTo>
                  <a:pt x="168973" y="45694"/>
                </a:lnTo>
                <a:lnTo>
                  <a:pt x="150660" y="45694"/>
                </a:lnTo>
                <a:lnTo>
                  <a:pt x="150660" y="30467"/>
                </a:lnTo>
                <a:lnTo>
                  <a:pt x="168973" y="30467"/>
                </a:lnTo>
                <a:lnTo>
                  <a:pt x="170459" y="31953"/>
                </a:lnTo>
                <a:lnTo>
                  <a:pt x="170459" y="24358"/>
                </a:lnTo>
                <a:lnTo>
                  <a:pt x="144614" y="24358"/>
                </a:lnTo>
                <a:lnTo>
                  <a:pt x="143078" y="25895"/>
                </a:lnTo>
                <a:lnTo>
                  <a:pt x="143078" y="19799"/>
                </a:lnTo>
                <a:lnTo>
                  <a:pt x="143078" y="16776"/>
                </a:lnTo>
                <a:lnTo>
                  <a:pt x="176555" y="16776"/>
                </a:lnTo>
                <a:lnTo>
                  <a:pt x="178092" y="18262"/>
                </a:lnTo>
                <a:lnTo>
                  <a:pt x="178092" y="9131"/>
                </a:lnTo>
                <a:lnTo>
                  <a:pt x="164401" y="9131"/>
                </a:lnTo>
                <a:lnTo>
                  <a:pt x="164401" y="1536"/>
                </a:lnTo>
                <a:lnTo>
                  <a:pt x="162864" y="0"/>
                </a:lnTo>
                <a:lnTo>
                  <a:pt x="156768" y="0"/>
                </a:lnTo>
                <a:lnTo>
                  <a:pt x="155282" y="3022"/>
                </a:lnTo>
                <a:lnTo>
                  <a:pt x="155282" y="9131"/>
                </a:lnTo>
                <a:lnTo>
                  <a:pt x="138506" y="9131"/>
                </a:lnTo>
                <a:lnTo>
                  <a:pt x="136969" y="12153"/>
                </a:lnTo>
                <a:lnTo>
                  <a:pt x="135483" y="15227"/>
                </a:lnTo>
                <a:lnTo>
                  <a:pt x="130924" y="10668"/>
                </a:lnTo>
                <a:lnTo>
                  <a:pt x="129387" y="10668"/>
                </a:lnTo>
                <a:lnTo>
                  <a:pt x="128358" y="9131"/>
                </a:lnTo>
                <a:lnTo>
                  <a:pt x="123278" y="1536"/>
                </a:lnTo>
                <a:lnTo>
                  <a:pt x="115684" y="1536"/>
                </a:lnTo>
                <a:lnTo>
                  <a:pt x="115684" y="3022"/>
                </a:lnTo>
                <a:lnTo>
                  <a:pt x="114147" y="3022"/>
                </a:lnTo>
                <a:lnTo>
                  <a:pt x="111125" y="7594"/>
                </a:lnTo>
                <a:lnTo>
                  <a:pt x="106565" y="13690"/>
                </a:lnTo>
                <a:lnTo>
                  <a:pt x="101993" y="18262"/>
                </a:lnTo>
                <a:lnTo>
                  <a:pt x="97383" y="22821"/>
                </a:lnTo>
                <a:lnTo>
                  <a:pt x="95897" y="22821"/>
                </a:lnTo>
                <a:lnTo>
                  <a:pt x="95897" y="25895"/>
                </a:lnTo>
                <a:lnTo>
                  <a:pt x="97383" y="28930"/>
                </a:lnTo>
                <a:lnTo>
                  <a:pt x="101993" y="28930"/>
                </a:lnTo>
                <a:lnTo>
                  <a:pt x="103479" y="27381"/>
                </a:lnTo>
                <a:lnTo>
                  <a:pt x="106565" y="24358"/>
                </a:lnTo>
                <a:lnTo>
                  <a:pt x="109588" y="22821"/>
                </a:lnTo>
                <a:lnTo>
                  <a:pt x="112610" y="18262"/>
                </a:lnTo>
                <a:lnTo>
                  <a:pt x="117182" y="10668"/>
                </a:lnTo>
                <a:lnTo>
                  <a:pt x="118719" y="9131"/>
                </a:lnTo>
                <a:lnTo>
                  <a:pt x="120256" y="9131"/>
                </a:lnTo>
                <a:lnTo>
                  <a:pt x="121742" y="10668"/>
                </a:lnTo>
                <a:lnTo>
                  <a:pt x="121742" y="12153"/>
                </a:lnTo>
                <a:lnTo>
                  <a:pt x="126352" y="18262"/>
                </a:lnTo>
                <a:lnTo>
                  <a:pt x="129387" y="21336"/>
                </a:lnTo>
                <a:lnTo>
                  <a:pt x="133946" y="21336"/>
                </a:lnTo>
                <a:lnTo>
                  <a:pt x="135483" y="19799"/>
                </a:lnTo>
                <a:lnTo>
                  <a:pt x="135483" y="28930"/>
                </a:lnTo>
                <a:lnTo>
                  <a:pt x="136969" y="30467"/>
                </a:lnTo>
                <a:lnTo>
                  <a:pt x="143078" y="30467"/>
                </a:lnTo>
                <a:lnTo>
                  <a:pt x="143078" y="88303"/>
                </a:lnTo>
                <a:lnTo>
                  <a:pt x="146100" y="89801"/>
                </a:lnTo>
                <a:lnTo>
                  <a:pt x="181127" y="89801"/>
                </a:lnTo>
                <a:lnTo>
                  <a:pt x="182664" y="86766"/>
                </a:lnTo>
                <a:lnTo>
                  <a:pt x="182664" y="82207"/>
                </a:lnTo>
                <a:lnTo>
                  <a:pt x="182664" y="66979"/>
                </a:lnTo>
                <a:lnTo>
                  <a:pt x="182664" y="63944"/>
                </a:lnTo>
                <a:lnTo>
                  <a:pt x="181127" y="60871"/>
                </a:lnTo>
                <a:lnTo>
                  <a:pt x="175018" y="60871"/>
                </a:lnTo>
                <a:lnTo>
                  <a:pt x="175018" y="68516"/>
                </a:lnTo>
                <a:lnTo>
                  <a:pt x="175018" y="80670"/>
                </a:lnTo>
                <a:lnTo>
                  <a:pt x="173532" y="82207"/>
                </a:lnTo>
                <a:lnTo>
                  <a:pt x="150660" y="82207"/>
                </a:lnTo>
                <a:lnTo>
                  <a:pt x="150660" y="66979"/>
                </a:lnTo>
                <a:lnTo>
                  <a:pt x="173532" y="66979"/>
                </a:lnTo>
                <a:lnTo>
                  <a:pt x="175018" y="68516"/>
                </a:lnTo>
                <a:lnTo>
                  <a:pt x="175018" y="60871"/>
                </a:lnTo>
                <a:lnTo>
                  <a:pt x="150660" y="60871"/>
                </a:lnTo>
                <a:lnTo>
                  <a:pt x="150660" y="51739"/>
                </a:lnTo>
                <a:lnTo>
                  <a:pt x="175018" y="51739"/>
                </a:lnTo>
                <a:lnTo>
                  <a:pt x="178092" y="50253"/>
                </a:lnTo>
                <a:lnTo>
                  <a:pt x="178092" y="45694"/>
                </a:lnTo>
                <a:lnTo>
                  <a:pt x="178092" y="30467"/>
                </a:lnTo>
                <a:lnTo>
                  <a:pt x="185686" y="30467"/>
                </a:lnTo>
                <a:lnTo>
                  <a:pt x="185686" y="16776"/>
                </a:lnTo>
                <a:lnTo>
                  <a:pt x="185686" y="15227"/>
                </a:lnTo>
                <a:lnTo>
                  <a:pt x="185686" y="12153"/>
                </a:lnTo>
                <a:close/>
              </a:path>
            </a:pathLst>
          </a:custGeom>
          <a:solidFill>
            <a:srgbClr val="4D4D4F"/>
          </a:solidFill>
        </p:spPr>
        <p:txBody>
          <a:bodyPr wrap="square" lIns="0" tIns="0" rIns="0" bIns="0" rtlCol="0"/>
          <a:lstStyle/>
          <a:p>
            <a:endParaRPr/>
          </a:p>
        </p:txBody>
      </p:sp>
      <p:pic>
        <p:nvPicPr>
          <p:cNvPr id="228" name="object 228"/>
          <p:cNvPicPr/>
          <p:nvPr/>
        </p:nvPicPr>
        <p:blipFill>
          <a:blip r:embed="rId113" cstate="print"/>
          <a:stretch>
            <a:fillRect/>
          </a:stretch>
        </p:blipFill>
        <p:spPr>
          <a:xfrm>
            <a:off x="5984036" y="4636287"/>
            <a:ext cx="654545" cy="82207"/>
          </a:xfrm>
          <a:prstGeom prst="rect">
            <a:avLst/>
          </a:prstGeom>
        </p:spPr>
      </p:pic>
      <p:pic>
        <p:nvPicPr>
          <p:cNvPr id="229" name="object 229"/>
          <p:cNvPicPr/>
          <p:nvPr/>
        </p:nvPicPr>
        <p:blipFill>
          <a:blip r:embed="rId114" cstate="print"/>
          <a:stretch>
            <a:fillRect/>
          </a:stretch>
        </p:blipFill>
        <p:spPr>
          <a:xfrm>
            <a:off x="955967" y="4806797"/>
            <a:ext cx="573887" cy="91338"/>
          </a:xfrm>
          <a:prstGeom prst="rect">
            <a:avLst/>
          </a:prstGeom>
        </p:spPr>
      </p:pic>
      <p:sp>
        <p:nvSpPr>
          <p:cNvPr id="230" name="object 230"/>
          <p:cNvSpPr/>
          <p:nvPr/>
        </p:nvSpPr>
        <p:spPr>
          <a:xfrm>
            <a:off x="1537487" y="4806949"/>
            <a:ext cx="90170" cy="86995"/>
          </a:xfrm>
          <a:custGeom>
            <a:avLst/>
            <a:gdLst/>
            <a:ahLst/>
            <a:cxnLst/>
            <a:rect l="l" t="t" r="r" b="b"/>
            <a:pathLst>
              <a:path w="90169" h="86995">
                <a:moveTo>
                  <a:pt x="48717" y="1270"/>
                </a:moveTo>
                <a:lnTo>
                  <a:pt x="47967" y="1270"/>
                </a:lnTo>
                <a:lnTo>
                  <a:pt x="47967" y="0"/>
                </a:lnTo>
                <a:lnTo>
                  <a:pt x="39598" y="0"/>
                </a:lnTo>
                <a:lnTo>
                  <a:pt x="39598" y="1270"/>
                </a:lnTo>
                <a:lnTo>
                  <a:pt x="39598" y="26670"/>
                </a:lnTo>
                <a:lnTo>
                  <a:pt x="48717" y="26670"/>
                </a:lnTo>
                <a:lnTo>
                  <a:pt x="48717" y="1270"/>
                </a:lnTo>
                <a:close/>
              </a:path>
              <a:path w="90169" h="86995">
                <a:moveTo>
                  <a:pt x="89801" y="27241"/>
                </a:moveTo>
                <a:lnTo>
                  <a:pt x="0" y="27241"/>
                </a:lnTo>
                <a:lnTo>
                  <a:pt x="0" y="36360"/>
                </a:lnTo>
                <a:lnTo>
                  <a:pt x="39598" y="36360"/>
                </a:lnTo>
                <a:lnTo>
                  <a:pt x="39598" y="79032"/>
                </a:lnTo>
                <a:lnTo>
                  <a:pt x="4572" y="79032"/>
                </a:lnTo>
                <a:lnTo>
                  <a:pt x="4572" y="86614"/>
                </a:lnTo>
                <a:lnTo>
                  <a:pt x="83693" y="86614"/>
                </a:lnTo>
                <a:lnTo>
                  <a:pt x="83693" y="79032"/>
                </a:lnTo>
                <a:lnTo>
                  <a:pt x="48717" y="79032"/>
                </a:lnTo>
                <a:lnTo>
                  <a:pt x="48717" y="36360"/>
                </a:lnTo>
                <a:lnTo>
                  <a:pt x="89801" y="36360"/>
                </a:lnTo>
                <a:lnTo>
                  <a:pt x="89801" y="27241"/>
                </a:lnTo>
                <a:close/>
              </a:path>
            </a:pathLst>
          </a:custGeom>
          <a:solidFill>
            <a:srgbClr val="4D4D4F"/>
          </a:solidFill>
        </p:spPr>
        <p:txBody>
          <a:bodyPr wrap="square" lIns="0" tIns="0" rIns="0" bIns="0" rtlCol="0"/>
          <a:lstStyle/>
          <a:p>
            <a:endParaRPr/>
          </a:p>
        </p:txBody>
      </p:sp>
      <p:sp>
        <p:nvSpPr>
          <p:cNvPr id="231" name="object 231"/>
          <p:cNvSpPr/>
          <p:nvPr/>
        </p:nvSpPr>
        <p:spPr>
          <a:xfrm>
            <a:off x="1633385" y="4806797"/>
            <a:ext cx="91440" cy="90170"/>
          </a:xfrm>
          <a:custGeom>
            <a:avLst/>
            <a:gdLst/>
            <a:ahLst/>
            <a:cxnLst/>
            <a:rect l="l" t="t" r="r" b="b"/>
            <a:pathLst>
              <a:path w="91439" h="90170">
                <a:moveTo>
                  <a:pt x="88303" y="54825"/>
                </a:moveTo>
                <a:lnTo>
                  <a:pt x="1536" y="54825"/>
                </a:lnTo>
                <a:lnTo>
                  <a:pt x="1536" y="47180"/>
                </a:lnTo>
                <a:lnTo>
                  <a:pt x="88303" y="47180"/>
                </a:lnTo>
                <a:lnTo>
                  <a:pt x="88303" y="54825"/>
                </a:lnTo>
                <a:close/>
              </a:path>
              <a:path w="91439" h="90170">
                <a:moveTo>
                  <a:pt x="25895" y="79184"/>
                </a:moveTo>
                <a:lnTo>
                  <a:pt x="16725" y="79184"/>
                </a:lnTo>
                <a:lnTo>
                  <a:pt x="20150" y="73219"/>
                </a:lnTo>
                <a:lnTo>
                  <a:pt x="23418" y="66981"/>
                </a:lnTo>
                <a:lnTo>
                  <a:pt x="26391" y="60755"/>
                </a:lnTo>
                <a:lnTo>
                  <a:pt x="28930" y="54825"/>
                </a:lnTo>
                <a:lnTo>
                  <a:pt x="38049" y="54825"/>
                </a:lnTo>
                <a:lnTo>
                  <a:pt x="35517" y="60755"/>
                </a:lnTo>
                <a:lnTo>
                  <a:pt x="32553" y="66981"/>
                </a:lnTo>
                <a:lnTo>
                  <a:pt x="29298" y="73219"/>
                </a:lnTo>
                <a:lnTo>
                  <a:pt x="25895" y="79184"/>
                </a:lnTo>
                <a:close/>
              </a:path>
              <a:path w="91439" h="90170">
                <a:moveTo>
                  <a:pt x="3035" y="86766"/>
                </a:moveTo>
                <a:lnTo>
                  <a:pt x="3035" y="79184"/>
                </a:lnTo>
                <a:lnTo>
                  <a:pt x="25895" y="79184"/>
                </a:lnTo>
                <a:lnTo>
                  <a:pt x="70002" y="76098"/>
                </a:lnTo>
                <a:lnTo>
                  <a:pt x="65443" y="70053"/>
                </a:lnTo>
                <a:lnTo>
                  <a:pt x="63944" y="70053"/>
                </a:lnTo>
                <a:lnTo>
                  <a:pt x="57848" y="63944"/>
                </a:lnTo>
                <a:lnTo>
                  <a:pt x="57848" y="59385"/>
                </a:lnTo>
                <a:lnTo>
                  <a:pt x="59385" y="57848"/>
                </a:lnTo>
                <a:lnTo>
                  <a:pt x="63944" y="57848"/>
                </a:lnTo>
                <a:lnTo>
                  <a:pt x="68516" y="62407"/>
                </a:lnTo>
                <a:lnTo>
                  <a:pt x="76098" y="70053"/>
                </a:lnTo>
                <a:lnTo>
                  <a:pt x="80670" y="76098"/>
                </a:lnTo>
                <a:lnTo>
                  <a:pt x="82207" y="79184"/>
                </a:lnTo>
                <a:lnTo>
                  <a:pt x="85229" y="82207"/>
                </a:lnTo>
                <a:lnTo>
                  <a:pt x="74612" y="82207"/>
                </a:lnTo>
                <a:lnTo>
                  <a:pt x="64017" y="83327"/>
                </a:lnTo>
                <a:lnTo>
                  <a:pt x="56138" y="84294"/>
                </a:lnTo>
                <a:lnTo>
                  <a:pt x="49114" y="84973"/>
                </a:lnTo>
                <a:lnTo>
                  <a:pt x="41084" y="85229"/>
                </a:lnTo>
                <a:lnTo>
                  <a:pt x="31588" y="86118"/>
                </a:lnTo>
                <a:lnTo>
                  <a:pt x="20934" y="86574"/>
                </a:lnTo>
                <a:lnTo>
                  <a:pt x="11982" y="86742"/>
                </a:lnTo>
                <a:lnTo>
                  <a:pt x="3035" y="86766"/>
                </a:lnTo>
                <a:close/>
              </a:path>
              <a:path w="91439" h="90170">
                <a:moveTo>
                  <a:pt x="83743" y="89801"/>
                </a:moveTo>
                <a:lnTo>
                  <a:pt x="79184" y="89801"/>
                </a:lnTo>
                <a:lnTo>
                  <a:pt x="79184" y="88303"/>
                </a:lnTo>
                <a:lnTo>
                  <a:pt x="76098" y="83743"/>
                </a:lnTo>
                <a:lnTo>
                  <a:pt x="74612" y="82207"/>
                </a:lnTo>
                <a:lnTo>
                  <a:pt x="85229" y="82207"/>
                </a:lnTo>
                <a:lnTo>
                  <a:pt x="86766" y="83743"/>
                </a:lnTo>
                <a:lnTo>
                  <a:pt x="86766" y="88303"/>
                </a:lnTo>
                <a:lnTo>
                  <a:pt x="83743" y="89801"/>
                </a:lnTo>
                <a:close/>
              </a:path>
              <a:path w="91439" h="90170">
                <a:moveTo>
                  <a:pt x="71539" y="35026"/>
                </a:moveTo>
                <a:lnTo>
                  <a:pt x="21336" y="35026"/>
                </a:lnTo>
                <a:lnTo>
                  <a:pt x="19799" y="33489"/>
                </a:lnTo>
                <a:lnTo>
                  <a:pt x="19799" y="28930"/>
                </a:lnTo>
                <a:lnTo>
                  <a:pt x="3035" y="28930"/>
                </a:lnTo>
                <a:lnTo>
                  <a:pt x="9131" y="25895"/>
                </a:lnTo>
                <a:lnTo>
                  <a:pt x="13690" y="22821"/>
                </a:lnTo>
                <a:lnTo>
                  <a:pt x="18289" y="21316"/>
                </a:lnTo>
                <a:lnTo>
                  <a:pt x="41084" y="0"/>
                </a:lnTo>
                <a:lnTo>
                  <a:pt x="50253" y="0"/>
                </a:lnTo>
                <a:lnTo>
                  <a:pt x="51752" y="3035"/>
                </a:lnTo>
                <a:lnTo>
                  <a:pt x="56257" y="7594"/>
                </a:lnTo>
                <a:lnTo>
                  <a:pt x="45694" y="7594"/>
                </a:lnTo>
                <a:lnTo>
                  <a:pt x="42621" y="10667"/>
                </a:lnTo>
                <a:lnTo>
                  <a:pt x="36966" y="16706"/>
                </a:lnTo>
                <a:lnTo>
                  <a:pt x="31561" y="21336"/>
                </a:lnTo>
                <a:lnTo>
                  <a:pt x="26776" y="24784"/>
                </a:lnTo>
                <a:lnTo>
                  <a:pt x="22821" y="27393"/>
                </a:lnTo>
                <a:lnTo>
                  <a:pt x="83772" y="27393"/>
                </a:lnTo>
                <a:lnTo>
                  <a:pt x="89801" y="30467"/>
                </a:lnTo>
                <a:lnTo>
                  <a:pt x="71539" y="30467"/>
                </a:lnTo>
                <a:lnTo>
                  <a:pt x="71539" y="35026"/>
                </a:lnTo>
                <a:close/>
              </a:path>
              <a:path w="91439" h="90170">
                <a:moveTo>
                  <a:pt x="83772" y="27393"/>
                </a:moveTo>
                <a:lnTo>
                  <a:pt x="68516" y="27393"/>
                </a:lnTo>
                <a:lnTo>
                  <a:pt x="62840" y="23710"/>
                </a:lnTo>
                <a:lnTo>
                  <a:pt x="57464" y="19607"/>
                </a:lnTo>
                <a:lnTo>
                  <a:pt x="52664" y="15215"/>
                </a:lnTo>
                <a:lnTo>
                  <a:pt x="48717" y="10667"/>
                </a:lnTo>
                <a:lnTo>
                  <a:pt x="47282" y="9233"/>
                </a:lnTo>
                <a:lnTo>
                  <a:pt x="47180" y="7594"/>
                </a:lnTo>
                <a:lnTo>
                  <a:pt x="56257" y="7594"/>
                </a:lnTo>
                <a:lnTo>
                  <a:pt x="57877" y="9233"/>
                </a:lnTo>
                <a:lnTo>
                  <a:pt x="65278" y="15997"/>
                </a:lnTo>
                <a:lnTo>
                  <a:pt x="74669" y="22753"/>
                </a:lnTo>
                <a:lnTo>
                  <a:pt x="83772" y="27393"/>
                </a:lnTo>
                <a:close/>
              </a:path>
              <a:path w="91439" h="90170">
                <a:moveTo>
                  <a:pt x="4572" y="38049"/>
                </a:moveTo>
                <a:lnTo>
                  <a:pt x="1536" y="38049"/>
                </a:lnTo>
                <a:lnTo>
                  <a:pt x="0" y="35026"/>
                </a:lnTo>
                <a:lnTo>
                  <a:pt x="0" y="30467"/>
                </a:lnTo>
                <a:lnTo>
                  <a:pt x="1536" y="28930"/>
                </a:lnTo>
                <a:lnTo>
                  <a:pt x="19799" y="28930"/>
                </a:lnTo>
                <a:lnTo>
                  <a:pt x="18262" y="30467"/>
                </a:lnTo>
                <a:lnTo>
                  <a:pt x="13690" y="33489"/>
                </a:lnTo>
                <a:lnTo>
                  <a:pt x="7594" y="36512"/>
                </a:lnTo>
                <a:lnTo>
                  <a:pt x="6108" y="36512"/>
                </a:lnTo>
                <a:lnTo>
                  <a:pt x="4572" y="38049"/>
                </a:lnTo>
                <a:close/>
              </a:path>
              <a:path w="91439" h="90170">
                <a:moveTo>
                  <a:pt x="88303" y="38049"/>
                </a:moveTo>
                <a:lnTo>
                  <a:pt x="85229" y="38049"/>
                </a:lnTo>
                <a:lnTo>
                  <a:pt x="83743" y="36512"/>
                </a:lnTo>
                <a:lnTo>
                  <a:pt x="82207" y="36512"/>
                </a:lnTo>
                <a:lnTo>
                  <a:pt x="77647" y="33489"/>
                </a:lnTo>
                <a:lnTo>
                  <a:pt x="74612" y="31953"/>
                </a:lnTo>
                <a:lnTo>
                  <a:pt x="71539" y="30467"/>
                </a:lnTo>
                <a:lnTo>
                  <a:pt x="91338" y="30467"/>
                </a:lnTo>
                <a:lnTo>
                  <a:pt x="91338" y="35026"/>
                </a:lnTo>
                <a:lnTo>
                  <a:pt x="88303" y="38049"/>
                </a:lnTo>
                <a:close/>
              </a:path>
            </a:pathLst>
          </a:custGeom>
          <a:solidFill>
            <a:srgbClr val="4D4D4F"/>
          </a:solidFill>
        </p:spPr>
        <p:txBody>
          <a:bodyPr wrap="square" lIns="0" tIns="0" rIns="0" bIns="0" rtlCol="0"/>
          <a:lstStyle/>
          <a:p>
            <a:endParaRPr/>
          </a:p>
        </p:txBody>
      </p:sp>
      <p:pic>
        <p:nvPicPr>
          <p:cNvPr id="232" name="object 232"/>
          <p:cNvPicPr/>
          <p:nvPr/>
        </p:nvPicPr>
        <p:blipFill>
          <a:blip r:embed="rId115" cstate="print"/>
          <a:stretch>
            <a:fillRect/>
          </a:stretch>
        </p:blipFill>
        <p:spPr>
          <a:xfrm>
            <a:off x="2080920" y="4809832"/>
            <a:ext cx="363829" cy="80708"/>
          </a:xfrm>
          <a:prstGeom prst="rect">
            <a:avLst/>
          </a:prstGeom>
        </p:spPr>
      </p:pic>
      <p:sp>
        <p:nvSpPr>
          <p:cNvPr id="233" name="object 233"/>
          <p:cNvSpPr/>
          <p:nvPr/>
        </p:nvSpPr>
        <p:spPr>
          <a:xfrm>
            <a:off x="2475204" y="4809832"/>
            <a:ext cx="27940" cy="81280"/>
          </a:xfrm>
          <a:custGeom>
            <a:avLst/>
            <a:gdLst/>
            <a:ahLst/>
            <a:cxnLst/>
            <a:rect l="l" t="t" r="r" b="b"/>
            <a:pathLst>
              <a:path w="27939" h="81279">
                <a:moveTo>
                  <a:pt x="27393" y="80708"/>
                </a:moveTo>
                <a:lnTo>
                  <a:pt x="19799" y="80708"/>
                </a:lnTo>
                <a:lnTo>
                  <a:pt x="18262" y="79171"/>
                </a:lnTo>
                <a:lnTo>
                  <a:pt x="18262" y="22860"/>
                </a:lnTo>
                <a:lnTo>
                  <a:pt x="0" y="22860"/>
                </a:lnTo>
                <a:lnTo>
                  <a:pt x="0" y="16764"/>
                </a:lnTo>
                <a:lnTo>
                  <a:pt x="1498" y="16764"/>
                </a:lnTo>
                <a:lnTo>
                  <a:pt x="7594" y="15227"/>
                </a:lnTo>
                <a:lnTo>
                  <a:pt x="15240" y="13741"/>
                </a:lnTo>
                <a:lnTo>
                  <a:pt x="18262" y="9169"/>
                </a:lnTo>
                <a:lnTo>
                  <a:pt x="19799" y="4559"/>
                </a:lnTo>
                <a:lnTo>
                  <a:pt x="19799" y="3073"/>
                </a:lnTo>
                <a:lnTo>
                  <a:pt x="21285" y="0"/>
                </a:lnTo>
                <a:lnTo>
                  <a:pt x="25857" y="0"/>
                </a:lnTo>
                <a:lnTo>
                  <a:pt x="27393" y="1536"/>
                </a:lnTo>
                <a:lnTo>
                  <a:pt x="27393" y="80708"/>
                </a:lnTo>
                <a:close/>
              </a:path>
            </a:pathLst>
          </a:custGeom>
          <a:solidFill>
            <a:srgbClr val="4D4D4F"/>
          </a:solidFill>
        </p:spPr>
        <p:txBody>
          <a:bodyPr wrap="square" lIns="0" tIns="0" rIns="0" bIns="0" rtlCol="0"/>
          <a:lstStyle/>
          <a:p>
            <a:endParaRPr/>
          </a:p>
        </p:txBody>
      </p:sp>
      <p:pic>
        <p:nvPicPr>
          <p:cNvPr id="234" name="object 234"/>
          <p:cNvPicPr/>
          <p:nvPr/>
        </p:nvPicPr>
        <p:blipFill>
          <a:blip r:embed="rId116" cstate="print"/>
          <a:stretch>
            <a:fillRect/>
          </a:stretch>
        </p:blipFill>
        <p:spPr>
          <a:xfrm>
            <a:off x="2718739" y="4806797"/>
            <a:ext cx="1306118" cy="91338"/>
          </a:xfrm>
          <a:prstGeom prst="rect">
            <a:avLst/>
          </a:prstGeom>
        </p:spPr>
      </p:pic>
      <p:pic>
        <p:nvPicPr>
          <p:cNvPr id="235" name="object 235"/>
          <p:cNvPicPr/>
          <p:nvPr/>
        </p:nvPicPr>
        <p:blipFill>
          <a:blip r:embed="rId117" cstate="print"/>
          <a:stretch>
            <a:fillRect/>
          </a:stretch>
        </p:blipFill>
        <p:spPr>
          <a:xfrm>
            <a:off x="4128389" y="4806797"/>
            <a:ext cx="573887" cy="91338"/>
          </a:xfrm>
          <a:prstGeom prst="rect">
            <a:avLst/>
          </a:prstGeom>
        </p:spPr>
      </p:pic>
      <p:sp>
        <p:nvSpPr>
          <p:cNvPr id="236" name="object 236"/>
          <p:cNvSpPr/>
          <p:nvPr/>
        </p:nvSpPr>
        <p:spPr>
          <a:xfrm>
            <a:off x="4708372" y="4806949"/>
            <a:ext cx="90170" cy="86995"/>
          </a:xfrm>
          <a:custGeom>
            <a:avLst/>
            <a:gdLst/>
            <a:ahLst/>
            <a:cxnLst/>
            <a:rect l="l" t="t" r="r" b="b"/>
            <a:pathLst>
              <a:path w="90170" h="86995">
                <a:moveTo>
                  <a:pt x="50203" y="1270"/>
                </a:moveTo>
                <a:lnTo>
                  <a:pt x="49453" y="1270"/>
                </a:lnTo>
                <a:lnTo>
                  <a:pt x="49453" y="0"/>
                </a:lnTo>
                <a:lnTo>
                  <a:pt x="41084" y="0"/>
                </a:lnTo>
                <a:lnTo>
                  <a:pt x="41084" y="1270"/>
                </a:lnTo>
                <a:lnTo>
                  <a:pt x="41084" y="26670"/>
                </a:lnTo>
                <a:lnTo>
                  <a:pt x="50203" y="26670"/>
                </a:lnTo>
                <a:lnTo>
                  <a:pt x="50203" y="1270"/>
                </a:lnTo>
                <a:close/>
              </a:path>
              <a:path w="90170" h="86995">
                <a:moveTo>
                  <a:pt x="89801" y="27241"/>
                </a:moveTo>
                <a:lnTo>
                  <a:pt x="0" y="27241"/>
                </a:lnTo>
                <a:lnTo>
                  <a:pt x="0" y="36360"/>
                </a:lnTo>
                <a:lnTo>
                  <a:pt x="41084" y="36360"/>
                </a:lnTo>
                <a:lnTo>
                  <a:pt x="41084" y="79032"/>
                </a:lnTo>
                <a:lnTo>
                  <a:pt x="6057" y="79032"/>
                </a:lnTo>
                <a:lnTo>
                  <a:pt x="6057" y="86614"/>
                </a:lnTo>
                <a:lnTo>
                  <a:pt x="85229" y="86614"/>
                </a:lnTo>
                <a:lnTo>
                  <a:pt x="85229" y="79032"/>
                </a:lnTo>
                <a:lnTo>
                  <a:pt x="50203" y="79032"/>
                </a:lnTo>
                <a:lnTo>
                  <a:pt x="50203" y="36360"/>
                </a:lnTo>
                <a:lnTo>
                  <a:pt x="89801" y="36360"/>
                </a:lnTo>
                <a:lnTo>
                  <a:pt x="89801" y="27241"/>
                </a:lnTo>
                <a:close/>
              </a:path>
            </a:pathLst>
          </a:custGeom>
          <a:solidFill>
            <a:srgbClr val="4D4D4F"/>
          </a:solidFill>
        </p:spPr>
        <p:txBody>
          <a:bodyPr wrap="square" lIns="0" tIns="0" rIns="0" bIns="0" rtlCol="0"/>
          <a:lstStyle/>
          <a:p>
            <a:endParaRPr/>
          </a:p>
        </p:txBody>
      </p:sp>
      <p:sp>
        <p:nvSpPr>
          <p:cNvPr id="237" name="object 237"/>
          <p:cNvSpPr/>
          <p:nvPr/>
        </p:nvSpPr>
        <p:spPr>
          <a:xfrm>
            <a:off x="4805756" y="4806797"/>
            <a:ext cx="184785" cy="90170"/>
          </a:xfrm>
          <a:custGeom>
            <a:avLst/>
            <a:gdLst/>
            <a:ahLst/>
            <a:cxnLst/>
            <a:rect l="l" t="t" r="r" b="b"/>
            <a:pathLst>
              <a:path w="184785" h="90170">
                <a:moveTo>
                  <a:pt x="88303" y="47180"/>
                </a:moveTo>
                <a:lnTo>
                  <a:pt x="1536" y="47180"/>
                </a:lnTo>
                <a:lnTo>
                  <a:pt x="1536" y="54825"/>
                </a:lnTo>
                <a:lnTo>
                  <a:pt x="27432" y="54825"/>
                </a:lnTo>
                <a:lnTo>
                  <a:pt x="24866" y="60756"/>
                </a:lnTo>
                <a:lnTo>
                  <a:pt x="21882" y="66992"/>
                </a:lnTo>
                <a:lnTo>
                  <a:pt x="18630" y="73228"/>
                </a:lnTo>
                <a:lnTo>
                  <a:pt x="15227" y="79184"/>
                </a:lnTo>
                <a:lnTo>
                  <a:pt x="3073" y="79184"/>
                </a:lnTo>
                <a:lnTo>
                  <a:pt x="3073" y="86766"/>
                </a:lnTo>
                <a:lnTo>
                  <a:pt x="10477" y="86753"/>
                </a:lnTo>
                <a:lnTo>
                  <a:pt x="19418" y="86575"/>
                </a:lnTo>
                <a:lnTo>
                  <a:pt x="30073" y="86118"/>
                </a:lnTo>
                <a:lnTo>
                  <a:pt x="39585" y="85229"/>
                </a:lnTo>
                <a:lnTo>
                  <a:pt x="47637" y="84975"/>
                </a:lnTo>
                <a:lnTo>
                  <a:pt x="54825" y="84302"/>
                </a:lnTo>
                <a:lnTo>
                  <a:pt x="63144" y="83337"/>
                </a:lnTo>
                <a:lnTo>
                  <a:pt x="74612" y="82207"/>
                </a:lnTo>
                <a:lnTo>
                  <a:pt x="74612" y="83743"/>
                </a:lnTo>
                <a:lnTo>
                  <a:pt x="77647" y="88303"/>
                </a:lnTo>
                <a:lnTo>
                  <a:pt x="79184" y="89801"/>
                </a:lnTo>
                <a:lnTo>
                  <a:pt x="83743" y="89801"/>
                </a:lnTo>
                <a:lnTo>
                  <a:pt x="85280" y="88303"/>
                </a:lnTo>
                <a:lnTo>
                  <a:pt x="85280" y="83743"/>
                </a:lnTo>
                <a:lnTo>
                  <a:pt x="84239" y="82207"/>
                </a:lnTo>
                <a:lnTo>
                  <a:pt x="82207" y="79184"/>
                </a:lnTo>
                <a:lnTo>
                  <a:pt x="80721" y="76098"/>
                </a:lnTo>
                <a:lnTo>
                  <a:pt x="74612" y="70053"/>
                </a:lnTo>
                <a:lnTo>
                  <a:pt x="67030" y="62407"/>
                </a:lnTo>
                <a:lnTo>
                  <a:pt x="63944" y="57848"/>
                </a:lnTo>
                <a:lnTo>
                  <a:pt x="59385" y="57848"/>
                </a:lnTo>
                <a:lnTo>
                  <a:pt x="56362" y="59385"/>
                </a:lnTo>
                <a:lnTo>
                  <a:pt x="56362" y="62407"/>
                </a:lnTo>
                <a:lnTo>
                  <a:pt x="57848" y="63944"/>
                </a:lnTo>
                <a:lnTo>
                  <a:pt x="57848" y="65493"/>
                </a:lnTo>
                <a:lnTo>
                  <a:pt x="63944" y="70053"/>
                </a:lnTo>
                <a:lnTo>
                  <a:pt x="68516" y="76098"/>
                </a:lnTo>
                <a:lnTo>
                  <a:pt x="24358" y="79184"/>
                </a:lnTo>
                <a:lnTo>
                  <a:pt x="27762" y="73228"/>
                </a:lnTo>
                <a:lnTo>
                  <a:pt x="31013" y="66992"/>
                </a:lnTo>
                <a:lnTo>
                  <a:pt x="33997" y="60756"/>
                </a:lnTo>
                <a:lnTo>
                  <a:pt x="36563" y="54825"/>
                </a:lnTo>
                <a:lnTo>
                  <a:pt x="88303" y="54825"/>
                </a:lnTo>
                <a:lnTo>
                  <a:pt x="88303" y="47180"/>
                </a:lnTo>
                <a:close/>
              </a:path>
              <a:path w="184785" h="90170">
                <a:moveTo>
                  <a:pt x="89839" y="30467"/>
                </a:moveTo>
                <a:lnTo>
                  <a:pt x="88303" y="30467"/>
                </a:lnTo>
                <a:lnTo>
                  <a:pt x="86766" y="28930"/>
                </a:lnTo>
                <a:lnTo>
                  <a:pt x="83540" y="27393"/>
                </a:lnTo>
                <a:lnTo>
                  <a:pt x="73825" y="22758"/>
                </a:lnTo>
                <a:lnTo>
                  <a:pt x="67030" y="18021"/>
                </a:lnTo>
                <a:lnTo>
                  <a:pt x="67030" y="27393"/>
                </a:lnTo>
                <a:lnTo>
                  <a:pt x="22872" y="27393"/>
                </a:lnTo>
                <a:lnTo>
                  <a:pt x="26809" y="24790"/>
                </a:lnTo>
                <a:lnTo>
                  <a:pt x="31584" y="21336"/>
                </a:lnTo>
                <a:lnTo>
                  <a:pt x="36982" y="16713"/>
                </a:lnTo>
                <a:lnTo>
                  <a:pt x="42672" y="10668"/>
                </a:lnTo>
                <a:lnTo>
                  <a:pt x="44056" y="9245"/>
                </a:lnTo>
                <a:lnTo>
                  <a:pt x="44157" y="7594"/>
                </a:lnTo>
                <a:lnTo>
                  <a:pt x="45694" y="7594"/>
                </a:lnTo>
                <a:lnTo>
                  <a:pt x="45796" y="9245"/>
                </a:lnTo>
                <a:lnTo>
                  <a:pt x="51803" y="15227"/>
                </a:lnTo>
                <a:lnTo>
                  <a:pt x="56527" y="19608"/>
                </a:lnTo>
                <a:lnTo>
                  <a:pt x="61556" y="23710"/>
                </a:lnTo>
                <a:lnTo>
                  <a:pt x="67030" y="27393"/>
                </a:lnTo>
                <a:lnTo>
                  <a:pt x="67030" y="18021"/>
                </a:lnTo>
                <a:lnTo>
                  <a:pt x="64147" y="16002"/>
                </a:lnTo>
                <a:lnTo>
                  <a:pt x="57035" y="9245"/>
                </a:lnTo>
                <a:lnTo>
                  <a:pt x="55638" y="7594"/>
                </a:lnTo>
                <a:lnTo>
                  <a:pt x="51790" y="3035"/>
                </a:lnTo>
                <a:lnTo>
                  <a:pt x="48717" y="0"/>
                </a:lnTo>
                <a:lnTo>
                  <a:pt x="41135" y="0"/>
                </a:lnTo>
                <a:lnTo>
                  <a:pt x="36563" y="4572"/>
                </a:lnTo>
                <a:lnTo>
                  <a:pt x="32181" y="9563"/>
                </a:lnTo>
                <a:lnTo>
                  <a:pt x="27800" y="13538"/>
                </a:lnTo>
                <a:lnTo>
                  <a:pt x="22847" y="17221"/>
                </a:lnTo>
                <a:lnTo>
                  <a:pt x="16802" y="21323"/>
                </a:lnTo>
                <a:lnTo>
                  <a:pt x="13741" y="22821"/>
                </a:lnTo>
                <a:lnTo>
                  <a:pt x="9131" y="25895"/>
                </a:lnTo>
                <a:lnTo>
                  <a:pt x="3073" y="28930"/>
                </a:lnTo>
                <a:lnTo>
                  <a:pt x="1536" y="28930"/>
                </a:lnTo>
                <a:lnTo>
                  <a:pt x="0" y="30467"/>
                </a:lnTo>
                <a:lnTo>
                  <a:pt x="0" y="35026"/>
                </a:lnTo>
                <a:lnTo>
                  <a:pt x="1536" y="38049"/>
                </a:lnTo>
                <a:lnTo>
                  <a:pt x="4572" y="38049"/>
                </a:lnTo>
                <a:lnTo>
                  <a:pt x="6108" y="36512"/>
                </a:lnTo>
                <a:lnTo>
                  <a:pt x="7645" y="36512"/>
                </a:lnTo>
                <a:lnTo>
                  <a:pt x="16776" y="30467"/>
                </a:lnTo>
                <a:lnTo>
                  <a:pt x="19799" y="28930"/>
                </a:lnTo>
                <a:lnTo>
                  <a:pt x="19799" y="33489"/>
                </a:lnTo>
                <a:lnTo>
                  <a:pt x="21336" y="35026"/>
                </a:lnTo>
                <a:lnTo>
                  <a:pt x="71589" y="35026"/>
                </a:lnTo>
                <a:lnTo>
                  <a:pt x="71589" y="31229"/>
                </a:lnTo>
                <a:lnTo>
                  <a:pt x="73075" y="31953"/>
                </a:lnTo>
                <a:lnTo>
                  <a:pt x="77647" y="33489"/>
                </a:lnTo>
                <a:lnTo>
                  <a:pt x="82207" y="36512"/>
                </a:lnTo>
                <a:lnTo>
                  <a:pt x="83743" y="36512"/>
                </a:lnTo>
                <a:lnTo>
                  <a:pt x="85280" y="38049"/>
                </a:lnTo>
                <a:lnTo>
                  <a:pt x="88303" y="38049"/>
                </a:lnTo>
                <a:lnTo>
                  <a:pt x="89839" y="35026"/>
                </a:lnTo>
                <a:lnTo>
                  <a:pt x="89839" y="30467"/>
                </a:lnTo>
                <a:close/>
              </a:path>
              <a:path w="184785" h="90170">
                <a:moveTo>
                  <a:pt x="135483" y="82207"/>
                </a:moveTo>
                <a:lnTo>
                  <a:pt x="133972" y="79184"/>
                </a:lnTo>
                <a:lnTo>
                  <a:pt x="133197" y="77647"/>
                </a:lnTo>
                <a:lnTo>
                  <a:pt x="129438" y="70053"/>
                </a:lnTo>
                <a:lnTo>
                  <a:pt x="126352" y="65493"/>
                </a:lnTo>
                <a:lnTo>
                  <a:pt x="121793" y="65493"/>
                </a:lnTo>
                <a:lnTo>
                  <a:pt x="120256" y="66979"/>
                </a:lnTo>
                <a:lnTo>
                  <a:pt x="120256" y="68516"/>
                </a:lnTo>
                <a:lnTo>
                  <a:pt x="123329" y="73075"/>
                </a:lnTo>
                <a:lnTo>
                  <a:pt x="118770" y="74612"/>
                </a:lnTo>
                <a:lnTo>
                  <a:pt x="114198" y="76098"/>
                </a:lnTo>
                <a:lnTo>
                  <a:pt x="109639" y="77647"/>
                </a:lnTo>
                <a:lnTo>
                  <a:pt x="109639" y="60871"/>
                </a:lnTo>
                <a:lnTo>
                  <a:pt x="130924" y="60871"/>
                </a:lnTo>
                <a:lnTo>
                  <a:pt x="133997" y="59385"/>
                </a:lnTo>
                <a:lnTo>
                  <a:pt x="133997" y="54825"/>
                </a:lnTo>
                <a:lnTo>
                  <a:pt x="133997" y="47180"/>
                </a:lnTo>
                <a:lnTo>
                  <a:pt x="133997" y="41135"/>
                </a:lnTo>
                <a:lnTo>
                  <a:pt x="133997" y="33489"/>
                </a:lnTo>
                <a:lnTo>
                  <a:pt x="133997" y="30467"/>
                </a:lnTo>
                <a:lnTo>
                  <a:pt x="132461" y="27393"/>
                </a:lnTo>
                <a:lnTo>
                  <a:pt x="126352" y="27393"/>
                </a:lnTo>
                <a:lnTo>
                  <a:pt x="126352" y="35026"/>
                </a:lnTo>
                <a:lnTo>
                  <a:pt x="126352" y="41135"/>
                </a:lnTo>
                <a:lnTo>
                  <a:pt x="126352" y="47180"/>
                </a:lnTo>
                <a:lnTo>
                  <a:pt x="126352" y="54825"/>
                </a:lnTo>
                <a:lnTo>
                  <a:pt x="109639" y="54825"/>
                </a:lnTo>
                <a:lnTo>
                  <a:pt x="109639" y="47180"/>
                </a:lnTo>
                <a:lnTo>
                  <a:pt x="126352" y="47180"/>
                </a:lnTo>
                <a:lnTo>
                  <a:pt x="126352" y="41135"/>
                </a:lnTo>
                <a:lnTo>
                  <a:pt x="109639" y="41135"/>
                </a:lnTo>
                <a:lnTo>
                  <a:pt x="109639" y="33489"/>
                </a:lnTo>
                <a:lnTo>
                  <a:pt x="124866" y="33489"/>
                </a:lnTo>
                <a:lnTo>
                  <a:pt x="126352" y="35026"/>
                </a:lnTo>
                <a:lnTo>
                  <a:pt x="126352" y="27393"/>
                </a:lnTo>
                <a:lnTo>
                  <a:pt x="121793" y="27393"/>
                </a:lnTo>
                <a:lnTo>
                  <a:pt x="121793" y="19799"/>
                </a:lnTo>
                <a:lnTo>
                  <a:pt x="114198" y="19799"/>
                </a:lnTo>
                <a:lnTo>
                  <a:pt x="114198" y="27393"/>
                </a:lnTo>
                <a:lnTo>
                  <a:pt x="103543" y="27393"/>
                </a:lnTo>
                <a:lnTo>
                  <a:pt x="102006" y="28930"/>
                </a:lnTo>
                <a:lnTo>
                  <a:pt x="102006" y="79184"/>
                </a:lnTo>
                <a:lnTo>
                  <a:pt x="97434" y="80670"/>
                </a:lnTo>
                <a:lnTo>
                  <a:pt x="95948" y="80670"/>
                </a:lnTo>
                <a:lnTo>
                  <a:pt x="95948" y="85229"/>
                </a:lnTo>
                <a:lnTo>
                  <a:pt x="97434" y="88303"/>
                </a:lnTo>
                <a:lnTo>
                  <a:pt x="100507" y="88303"/>
                </a:lnTo>
                <a:lnTo>
                  <a:pt x="105079" y="86766"/>
                </a:lnTo>
                <a:lnTo>
                  <a:pt x="106565" y="86766"/>
                </a:lnTo>
                <a:lnTo>
                  <a:pt x="115697" y="83743"/>
                </a:lnTo>
                <a:lnTo>
                  <a:pt x="117233" y="83743"/>
                </a:lnTo>
                <a:lnTo>
                  <a:pt x="126352" y="79184"/>
                </a:lnTo>
                <a:lnTo>
                  <a:pt x="126352" y="80670"/>
                </a:lnTo>
                <a:lnTo>
                  <a:pt x="127901" y="85229"/>
                </a:lnTo>
                <a:lnTo>
                  <a:pt x="129438" y="86766"/>
                </a:lnTo>
                <a:lnTo>
                  <a:pt x="129438" y="88303"/>
                </a:lnTo>
                <a:lnTo>
                  <a:pt x="135483" y="88303"/>
                </a:lnTo>
                <a:lnTo>
                  <a:pt x="135483" y="82207"/>
                </a:lnTo>
                <a:close/>
              </a:path>
              <a:path w="184785" h="90170">
                <a:moveTo>
                  <a:pt x="182714" y="62407"/>
                </a:moveTo>
                <a:lnTo>
                  <a:pt x="179641" y="60871"/>
                </a:lnTo>
                <a:lnTo>
                  <a:pt x="175069" y="60871"/>
                </a:lnTo>
                <a:lnTo>
                  <a:pt x="175069" y="68516"/>
                </a:lnTo>
                <a:lnTo>
                  <a:pt x="175069" y="80670"/>
                </a:lnTo>
                <a:lnTo>
                  <a:pt x="173532" y="82207"/>
                </a:lnTo>
                <a:lnTo>
                  <a:pt x="150710" y="82207"/>
                </a:lnTo>
                <a:lnTo>
                  <a:pt x="150710" y="66979"/>
                </a:lnTo>
                <a:lnTo>
                  <a:pt x="173532" y="66979"/>
                </a:lnTo>
                <a:lnTo>
                  <a:pt x="175069" y="68516"/>
                </a:lnTo>
                <a:lnTo>
                  <a:pt x="175069" y="60871"/>
                </a:lnTo>
                <a:lnTo>
                  <a:pt x="150710" y="60871"/>
                </a:lnTo>
                <a:lnTo>
                  <a:pt x="150710" y="51739"/>
                </a:lnTo>
                <a:lnTo>
                  <a:pt x="175069" y="51739"/>
                </a:lnTo>
                <a:lnTo>
                  <a:pt x="176606" y="50253"/>
                </a:lnTo>
                <a:lnTo>
                  <a:pt x="176606" y="45694"/>
                </a:lnTo>
                <a:lnTo>
                  <a:pt x="176606" y="30467"/>
                </a:lnTo>
                <a:lnTo>
                  <a:pt x="176606" y="25895"/>
                </a:lnTo>
                <a:lnTo>
                  <a:pt x="175069" y="24358"/>
                </a:lnTo>
                <a:lnTo>
                  <a:pt x="168973" y="24358"/>
                </a:lnTo>
                <a:lnTo>
                  <a:pt x="168973" y="30467"/>
                </a:lnTo>
                <a:lnTo>
                  <a:pt x="168973" y="45694"/>
                </a:lnTo>
                <a:lnTo>
                  <a:pt x="150710" y="45694"/>
                </a:lnTo>
                <a:lnTo>
                  <a:pt x="150710" y="30467"/>
                </a:lnTo>
                <a:lnTo>
                  <a:pt x="168973" y="30467"/>
                </a:lnTo>
                <a:lnTo>
                  <a:pt x="168973" y="24358"/>
                </a:lnTo>
                <a:lnTo>
                  <a:pt x="144614" y="24358"/>
                </a:lnTo>
                <a:lnTo>
                  <a:pt x="143129" y="25895"/>
                </a:lnTo>
                <a:lnTo>
                  <a:pt x="143129" y="86766"/>
                </a:lnTo>
                <a:lnTo>
                  <a:pt x="144614" y="88303"/>
                </a:lnTo>
                <a:lnTo>
                  <a:pt x="181178" y="88303"/>
                </a:lnTo>
                <a:lnTo>
                  <a:pt x="182714" y="86766"/>
                </a:lnTo>
                <a:lnTo>
                  <a:pt x="182714" y="82207"/>
                </a:lnTo>
                <a:lnTo>
                  <a:pt x="182714" y="66979"/>
                </a:lnTo>
                <a:lnTo>
                  <a:pt x="182714" y="62407"/>
                </a:lnTo>
                <a:close/>
              </a:path>
              <a:path w="184785" h="90170">
                <a:moveTo>
                  <a:pt x="184200" y="10668"/>
                </a:moveTo>
                <a:lnTo>
                  <a:pt x="182714" y="9131"/>
                </a:lnTo>
                <a:lnTo>
                  <a:pt x="162915" y="9131"/>
                </a:lnTo>
                <a:lnTo>
                  <a:pt x="162915" y="1536"/>
                </a:lnTo>
                <a:lnTo>
                  <a:pt x="161378" y="0"/>
                </a:lnTo>
                <a:lnTo>
                  <a:pt x="155282" y="0"/>
                </a:lnTo>
                <a:lnTo>
                  <a:pt x="155282" y="9131"/>
                </a:lnTo>
                <a:lnTo>
                  <a:pt x="137020" y="9131"/>
                </a:lnTo>
                <a:lnTo>
                  <a:pt x="135483" y="10668"/>
                </a:lnTo>
                <a:lnTo>
                  <a:pt x="135483" y="15240"/>
                </a:lnTo>
                <a:lnTo>
                  <a:pt x="133997" y="13690"/>
                </a:lnTo>
                <a:lnTo>
                  <a:pt x="130924" y="10668"/>
                </a:lnTo>
                <a:lnTo>
                  <a:pt x="129438" y="10668"/>
                </a:lnTo>
                <a:lnTo>
                  <a:pt x="128397" y="9131"/>
                </a:lnTo>
                <a:lnTo>
                  <a:pt x="126352" y="6108"/>
                </a:lnTo>
                <a:lnTo>
                  <a:pt x="123329" y="1536"/>
                </a:lnTo>
                <a:lnTo>
                  <a:pt x="121793" y="0"/>
                </a:lnTo>
                <a:lnTo>
                  <a:pt x="115697" y="0"/>
                </a:lnTo>
                <a:lnTo>
                  <a:pt x="114198" y="1536"/>
                </a:lnTo>
                <a:lnTo>
                  <a:pt x="114198" y="3035"/>
                </a:lnTo>
                <a:lnTo>
                  <a:pt x="111125" y="7594"/>
                </a:lnTo>
                <a:lnTo>
                  <a:pt x="106565" y="13690"/>
                </a:lnTo>
                <a:lnTo>
                  <a:pt x="102006" y="18262"/>
                </a:lnTo>
                <a:lnTo>
                  <a:pt x="95948" y="22821"/>
                </a:lnTo>
                <a:lnTo>
                  <a:pt x="95948" y="28930"/>
                </a:lnTo>
                <a:lnTo>
                  <a:pt x="100507" y="28930"/>
                </a:lnTo>
                <a:lnTo>
                  <a:pt x="102006" y="27393"/>
                </a:lnTo>
                <a:lnTo>
                  <a:pt x="106565" y="24358"/>
                </a:lnTo>
                <a:lnTo>
                  <a:pt x="108102" y="21336"/>
                </a:lnTo>
                <a:lnTo>
                  <a:pt x="112661" y="18262"/>
                </a:lnTo>
                <a:lnTo>
                  <a:pt x="117233" y="10668"/>
                </a:lnTo>
                <a:lnTo>
                  <a:pt x="118770" y="9131"/>
                </a:lnTo>
                <a:lnTo>
                  <a:pt x="120256" y="9131"/>
                </a:lnTo>
                <a:lnTo>
                  <a:pt x="120256" y="10668"/>
                </a:lnTo>
                <a:lnTo>
                  <a:pt x="121793" y="10668"/>
                </a:lnTo>
                <a:lnTo>
                  <a:pt x="126352" y="18262"/>
                </a:lnTo>
                <a:lnTo>
                  <a:pt x="129438" y="21336"/>
                </a:lnTo>
                <a:lnTo>
                  <a:pt x="133997" y="21336"/>
                </a:lnTo>
                <a:lnTo>
                  <a:pt x="135483" y="19799"/>
                </a:lnTo>
                <a:lnTo>
                  <a:pt x="135483" y="30467"/>
                </a:lnTo>
                <a:lnTo>
                  <a:pt x="141592" y="30467"/>
                </a:lnTo>
                <a:lnTo>
                  <a:pt x="141592" y="18262"/>
                </a:lnTo>
                <a:lnTo>
                  <a:pt x="141592" y="16776"/>
                </a:lnTo>
                <a:lnTo>
                  <a:pt x="178155" y="16776"/>
                </a:lnTo>
                <a:lnTo>
                  <a:pt x="178155" y="30467"/>
                </a:lnTo>
                <a:lnTo>
                  <a:pt x="184200" y="30467"/>
                </a:lnTo>
                <a:lnTo>
                  <a:pt x="184200" y="16776"/>
                </a:lnTo>
                <a:lnTo>
                  <a:pt x="184200" y="15240"/>
                </a:lnTo>
                <a:lnTo>
                  <a:pt x="184200" y="10668"/>
                </a:lnTo>
                <a:close/>
              </a:path>
            </a:pathLst>
          </a:custGeom>
          <a:solidFill>
            <a:srgbClr val="4D4D4F"/>
          </a:solidFill>
        </p:spPr>
        <p:txBody>
          <a:bodyPr wrap="square" lIns="0" tIns="0" rIns="0" bIns="0" rtlCol="0"/>
          <a:lstStyle/>
          <a:p>
            <a:endParaRPr/>
          </a:p>
        </p:txBody>
      </p:sp>
      <p:sp>
        <p:nvSpPr>
          <p:cNvPr id="238" name="object 238"/>
          <p:cNvSpPr/>
          <p:nvPr/>
        </p:nvSpPr>
        <p:spPr>
          <a:xfrm>
            <a:off x="5967260" y="4811369"/>
            <a:ext cx="688340" cy="79375"/>
          </a:xfrm>
          <a:custGeom>
            <a:avLst/>
            <a:gdLst/>
            <a:ahLst/>
            <a:cxnLst/>
            <a:rect l="l" t="t" r="r" b="b"/>
            <a:pathLst>
              <a:path w="688340" h="79375">
                <a:moveTo>
                  <a:pt x="53289" y="39585"/>
                </a:moveTo>
                <a:lnTo>
                  <a:pt x="52857" y="30175"/>
                </a:lnTo>
                <a:lnTo>
                  <a:pt x="49860" y="16929"/>
                </a:lnTo>
                <a:lnTo>
                  <a:pt x="44157" y="8648"/>
                </a:lnTo>
                <a:lnTo>
                  <a:pt x="44157" y="39585"/>
                </a:lnTo>
                <a:lnTo>
                  <a:pt x="43434" y="50355"/>
                </a:lnTo>
                <a:lnTo>
                  <a:pt x="40716" y="60693"/>
                </a:lnTo>
                <a:lnTo>
                  <a:pt x="35153" y="68465"/>
                </a:lnTo>
                <a:lnTo>
                  <a:pt x="25895" y="71526"/>
                </a:lnTo>
                <a:lnTo>
                  <a:pt x="16840" y="68465"/>
                </a:lnTo>
                <a:lnTo>
                  <a:pt x="11798" y="60693"/>
                </a:lnTo>
                <a:lnTo>
                  <a:pt x="9601" y="50355"/>
                </a:lnTo>
                <a:lnTo>
                  <a:pt x="9131" y="39585"/>
                </a:lnTo>
                <a:lnTo>
                  <a:pt x="9601" y="28829"/>
                </a:lnTo>
                <a:lnTo>
                  <a:pt x="11798" y="18478"/>
                </a:lnTo>
                <a:lnTo>
                  <a:pt x="16840" y="10706"/>
                </a:lnTo>
                <a:lnTo>
                  <a:pt x="25895" y="7632"/>
                </a:lnTo>
                <a:lnTo>
                  <a:pt x="35153" y="10909"/>
                </a:lnTo>
                <a:lnTo>
                  <a:pt x="40716" y="19037"/>
                </a:lnTo>
                <a:lnTo>
                  <a:pt x="43434" y="29451"/>
                </a:lnTo>
                <a:lnTo>
                  <a:pt x="44157" y="39585"/>
                </a:lnTo>
                <a:lnTo>
                  <a:pt x="44157" y="8648"/>
                </a:lnTo>
                <a:lnTo>
                  <a:pt x="43459" y="7632"/>
                </a:lnTo>
                <a:lnTo>
                  <a:pt x="41732" y="5118"/>
                </a:lnTo>
                <a:lnTo>
                  <a:pt x="25895" y="0"/>
                </a:lnTo>
                <a:lnTo>
                  <a:pt x="10922" y="5118"/>
                </a:lnTo>
                <a:lnTo>
                  <a:pt x="3225" y="16929"/>
                </a:lnTo>
                <a:lnTo>
                  <a:pt x="393" y="30175"/>
                </a:lnTo>
                <a:lnTo>
                  <a:pt x="0" y="39585"/>
                </a:lnTo>
                <a:lnTo>
                  <a:pt x="393" y="48971"/>
                </a:lnTo>
                <a:lnTo>
                  <a:pt x="3225" y="62230"/>
                </a:lnTo>
                <a:lnTo>
                  <a:pt x="10922" y="74053"/>
                </a:lnTo>
                <a:lnTo>
                  <a:pt x="25895" y="79171"/>
                </a:lnTo>
                <a:lnTo>
                  <a:pt x="41732" y="74053"/>
                </a:lnTo>
                <a:lnTo>
                  <a:pt x="43459" y="71526"/>
                </a:lnTo>
                <a:lnTo>
                  <a:pt x="49860" y="62230"/>
                </a:lnTo>
                <a:lnTo>
                  <a:pt x="52857" y="48971"/>
                </a:lnTo>
                <a:lnTo>
                  <a:pt x="53289" y="39585"/>
                </a:lnTo>
                <a:close/>
              </a:path>
              <a:path w="688340" h="79375">
                <a:moveTo>
                  <a:pt x="117233" y="70040"/>
                </a:moveTo>
                <a:lnTo>
                  <a:pt x="82207" y="70040"/>
                </a:lnTo>
                <a:lnTo>
                  <a:pt x="89395" y="61734"/>
                </a:lnTo>
                <a:lnTo>
                  <a:pt x="95161" y="55003"/>
                </a:lnTo>
                <a:lnTo>
                  <a:pt x="99771" y="49707"/>
                </a:lnTo>
                <a:lnTo>
                  <a:pt x="103543" y="45681"/>
                </a:lnTo>
                <a:lnTo>
                  <a:pt x="111125" y="35013"/>
                </a:lnTo>
                <a:lnTo>
                  <a:pt x="114160" y="28917"/>
                </a:lnTo>
                <a:lnTo>
                  <a:pt x="114160" y="22821"/>
                </a:lnTo>
                <a:lnTo>
                  <a:pt x="89801" y="0"/>
                </a:lnTo>
                <a:lnTo>
                  <a:pt x="83235" y="838"/>
                </a:lnTo>
                <a:lnTo>
                  <a:pt x="77241" y="3238"/>
                </a:lnTo>
                <a:lnTo>
                  <a:pt x="71831" y="7073"/>
                </a:lnTo>
                <a:lnTo>
                  <a:pt x="66979" y="12204"/>
                </a:lnTo>
                <a:lnTo>
                  <a:pt x="71539" y="21323"/>
                </a:lnTo>
                <a:lnTo>
                  <a:pt x="77647" y="9118"/>
                </a:lnTo>
                <a:lnTo>
                  <a:pt x="97434" y="9118"/>
                </a:lnTo>
                <a:lnTo>
                  <a:pt x="105029" y="13690"/>
                </a:lnTo>
                <a:lnTo>
                  <a:pt x="105029" y="22821"/>
                </a:lnTo>
                <a:lnTo>
                  <a:pt x="81889" y="58801"/>
                </a:lnTo>
                <a:lnTo>
                  <a:pt x="67767" y="72491"/>
                </a:lnTo>
                <a:lnTo>
                  <a:pt x="62407" y="77635"/>
                </a:lnTo>
                <a:lnTo>
                  <a:pt x="117233" y="77635"/>
                </a:lnTo>
                <a:lnTo>
                  <a:pt x="117233" y="70040"/>
                </a:lnTo>
                <a:close/>
              </a:path>
              <a:path w="688340" h="79375">
                <a:moveTo>
                  <a:pt x="179641" y="54813"/>
                </a:moveTo>
                <a:lnTo>
                  <a:pt x="177927" y="45859"/>
                </a:lnTo>
                <a:lnTo>
                  <a:pt x="172783" y="38061"/>
                </a:lnTo>
                <a:lnTo>
                  <a:pt x="165557" y="38061"/>
                </a:lnTo>
                <a:lnTo>
                  <a:pt x="172770" y="38049"/>
                </a:lnTo>
                <a:lnTo>
                  <a:pt x="165684" y="33477"/>
                </a:lnTo>
                <a:lnTo>
                  <a:pt x="164236" y="32550"/>
                </a:lnTo>
                <a:lnTo>
                  <a:pt x="152260" y="30454"/>
                </a:lnTo>
                <a:lnTo>
                  <a:pt x="146151" y="30454"/>
                </a:lnTo>
                <a:lnTo>
                  <a:pt x="143078" y="31940"/>
                </a:lnTo>
                <a:lnTo>
                  <a:pt x="141592" y="33477"/>
                </a:lnTo>
                <a:lnTo>
                  <a:pt x="141592" y="10668"/>
                </a:lnTo>
                <a:lnTo>
                  <a:pt x="173532" y="10668"/>
                </a:lnTo>
                <a:lnTo>
                  <a:pt x="173532" y="1536"/>
                </a:lnTo>
                <a:lnTo>
                  <a:pt x="132461" y="1536"/>
                </a:lnTo>
                <a:lnTo>
                  <a:pt x="132461" y="41122"/>
                </a:lnTo>
                <a:lnTo>
                  <a:pt x="141592" y="41122"/>
                </a:lnTo>
                <a:lnTo>
                  <a:pt x="146138" y="38061"/>
                </a:lnTo>
                <a:lnTo>
                  <a:pt x="162877" y="38061"/>
                </a:lnTo>
                <a:lnTo>
                  <a:pt x="170510" y="44145"/>
                </a:lnTo>
                <a:lnTo>
                  <a:pt x="170510" y="54813"/>
                </a:lnTo>
                <a:lnTo>
                  <a:pt x="169760" y="60007"/>
                </a:lnTo>
                <a:lnTo>
                  <a:pt x="166878" y="65468"/>
                </a:lnTo>
                <a:lnTo>
                  <a:pt x="160858" y="69786"/>
                </a:lnTo>
                <a:lnTo>
                  <a:pt x="150710" y="71526"/>
                </a:lnTo>
                <a:lnTo>
                  <a:pt x="143078" y="71526"/>
                </a:lnTo>
                <a:lnTo>
                  <a:pt x="135483" y="68503"/>
                </a:lnTo>
                <a:lnTo>
                  <a:pt x="130924" y="65481"/>
                </a:lnTo>
                <a:lnTo>
                  <a:pt x="127901" y="73075"/>
                </a:lnTo>
                <a:lnTo>
                  <a:pt x="133946" y="77635"/>
                </a:lnTo>
                <a:lnTo>
                  <a:pt x="141592" y="79171"/>
                </a:lnTo>
                <a:lnTo>
                  <a:pt x="150710" y="79171"/>
                </a:lnTo>
                <a:lnTo>
                  <a:pt x="163576" y="77076"/>
                </a:lnTo>
                <a:lnTo>
                  <a:pt x="172605" y="71526"/>
                </a:lnTo>
                <a:lnTo>
                  <a:pt x="177901" y="63754"/>
                </a:lnTo>
                <a:lnTo>
                  <a:pt x="179641" y="54813"/>
                </a:lnTo>
                <a:close/>
              </a:path>
              <a:path w="688340" h="79375">
                <a:moveTo>
                  <a:pt x="214655" y="44145"/>
                </a:moveTo>
                <a:lnTo>
                  <a:pt x="187223" y="44145"/>
                </a:lnTo>
                <a:lnTo>
                  <a:pt x="187223" y="54813"/>
                </a:lnTo>
                <a:lnTo>
                  <a:pt x="214655" y="54813"/>
                </a:lnTo>
                <a:lnTo>
                  <a:pt x="214655" y="44145"/>
                </a:lnTo>
                <a:close/>
              </a:path>
              <a:path w="688340" h="79375">
                <a:moveTo>
                  <a:pt x="275539" y="70040"/>
                </a:moveTo>
                <a:lnTo>
                  <a:pt x="240512" y="70040"/>
                </a:lnTo>
                <a:lnTo>
                  <a:pt x="247700" y="61734"/>
                </a:lnTo>
                <a:lnTo>
                  <a:pt x="253453" y="55003"/>
                </a:lnTo>
                <a:lnTo>
                  <a:pt x="258076" y="49707"/>
                </a:lnTo>
                <a:lnTo>
                  <a:pt x="261835" y="45681"/>
                </a:lnTo>
                <a:lnTo>
                  <a:pt x="269430" y="35013"/>
                </a:lnTo>
                <a:lnTo>
                  <a:pt x="272503" y="28917"/>
                </a:lnTo>
                <a:lnTo>
                  <a:pt x="272503" y="22821"/>
                </a:lnTo>
                <a:lnTo>
                  <a:pt x="248145" y="0"/>
                </a:lnTo>
                <a:lnTo>
                  <a:pt x="241579" y="838"/>
                </a:lnTo>
                <a:lnTo>
                  <a:pt x="235572" y="3238"/>
                </a:lnTo>
                <a:lnTo>
                  <a:pt x="230136" y="7073"/>
                </a:lnTo>
                <a:lnTo>
                  <a:pt x="225285" y="12204"/>
                </a:lnTo>
                <a:lnTo>
                  <a:pt x="228358" y="21323"/>
                </a:lnTo>
                <a:lnTo>
                  <a:pt x="231381" y="18249"/>
                </a:lnTo>
                <a:lnTo>
                  <a:pt x="235940" y="9118"/>
                </a:lnTo>
                <a:lnTo>
                  <a:pt x="255739" y="9118"/>
                </a:lnTo>
                <a:lnTo>
                  <a:pt x="263385" y="13690"/>
                </a:lnTo>
                <a:lnTo>
                  <a:pt x="263385" y="22821"/>
                </a:lnTo>
                <a:lnTo>
                  <a:pt x="262470" y="28409"/>
                </a:lnTo>
                <a:lnTo>
                  <a:pt x="259549" y="34277"/>
                </a:lnTo>
                <a:lnTo>
                  <a:pt x="254355" y="41275"/>
                </a:lnTo>
                <a:lnTo>
                  <a:pt x="246608" y="50253"/>
                </a:lnTo>
                <a:lnTo>
                  <a:pt x="239560" y="58801"/>
                </a:lnTo>
                <a:lnTo>
                  <a:pt x="232524" y="66217"/>
                </a:lnTo>
                <a:lnTo>
                  <a:pt x="220713" y="77635"/>
                </a:lnTo>
                <a:lnTo>
                  <a:pt x="275539" y="77635"/>
                </a:lnTo>
                <a:lnTo>
                  <a:pt x="275539" y="70040"/>
                </a:lnTo>
                <a:close/>
              </a:path>
              <a:path w="688340" h="79375">
                <a:moveTo>
                  <a:pt x="337947" y="54813"/>
                </a:moveTo>
                <a:lnTo>
                  <a:pt x="336232" y="45859"/>
                </a:lnTo>
                <a:lnTo>
                  <a:pt x="331089" y="38061"/>
                </a:lnTo>
                <a:lnTo>
                  <a:pt x="323875" y="38061"/>
                </a:lnTo>
                <a:lnTo>
                  <a:pt x="331076" y="38049"/>
                </a:lnTo>
                <a:lnTo>
                  <a:pt x="323977" y="33477"/>
                </a:lnTo>
                <a:lnTo>
                  <a:pt x="322529" y="32550"/>
                </a:lnTo>
                <a:lnTo>
                  <a:pt x="310553" y="30454"/>
                </a:lnTo>
                <a:lnTo>
                  <a:pt x="304457" y="30454"/>
                </a:lnTo>
                <a:lnTo>
                  <a:pt x="298348" y="33477"/>
                </a:lnTo>
                <a:lnTo>
                  <a:pt x="298348" y="10668"/>
                </a:lnTo>
                <a:lnTo>
                  <a:pt x="331838" y="10668"/>
                </a:lnTo>
                <a:lnTo>
                  <a:pt x="331838" y="1536"/>
                </a:lnTo>
                <a:lnTo>
                  <a:pt x="290766" y="1536"/>
                </a:lnTo>
                <a:lnTo>
                  <a:pt x="290766" y="41122"/>
                </a:lnTo>
                <a:lnTo>
                  <a:pt x="299897" y="41122"/>
                </a:lnTo>
                <a:lnTo>
                  <a:pt x="304444" y="38061"/>
                </a:lnTo>
                <a:lnTo>
                  <a:pt x="321221" y="38061"/>
                </a:lnTo>
                <a:lnTo>
                  <a:pt x="328815" y="44145"/>
                </a:lnTo>
                <a:lnTo>
                  <a:pt x="328815" y="54813"/>
                </a:lnTo>
                <a:lnTo>
                  <a:pt x="327863" y="60007"/>
                </a:lnTo>
                <a:lnTo>
                  <a:pt x="324624" y="65468"/>
                </a:lnTo>
                <a:lnTo>
                  <a:pt x="318528" y="69786"/>
                </a:lnTo>
                <a:lnTo>
                  <a:pt x="309016" y="71526"/>
                </a:lnTo>
                <a:lnTo>
                  <a:pt x="301434" y="71526"/>
                </a:lnTo>
                <a:lnTo>
                  <a:pt x="293789" y="68503"/>
                </a:lnTo>
                <a:lnTo>
                  <a:pt x="287693" y="65481"/>
                </a:lnTo>
                <a:lnTo>
                  <a:pt x="286194" y="73075"/>
                </a:lnTo>
                <a:lnTo>
                  <a:pt x="292303" y="77635"/>
                </a:lnTo>
                <a:lnTo>
                  <a:pt x="299897" y="79171"/>
                </a:lnTo>
                <a:lnTo>
                  <a:pt x="309016" y="79171"/>
                </a:lnTo>
                <a:lnTo>
                  <a:pt x="321881" y="77076"/>
                </a:lnTo>
                <a:lnTo>
                  <a:pt x="330911" y="71526"/>
                </a:lnTo>
                <a:lnTo>
                  <a:pt x="336207" y="63754"/>
                </a:lnTo>
                <a:lnTo>
                  <a:pt x="337947" y="54813"/>
                </a:lnTo>
                <a:close/>
              </a:path>
              <a:path w="688340" h="79375">
                <a:moveTo>
                  <a:pt x="401891" y="54813"/>
                </a:moveTo>
                <a:lnTo>
                  <a:pt x="400177" y="45859"/>
                </a:lnTo>
                <a:lnTo>
                  <a:pt x="395033" y="38061"/>
                </a:lnTo>
                <a:lnTo>
                  <a:pt x="387807" y="38061"/>
                </a:lnTo>
                <a:lnTo>
                  <a:pt x="395020" y="38049"/>
                </a:lnTo>
                <a:lnTo>
                  <a:pt x="387934" y="33477"/>
                </a:lnTo>
                <a:lnTo>
                  <a:pt x="386486" y="32550"/>
                </a:lnTo>
                <a:lnTo>
                  <a:pt x="374510" y="30454"/>
                </a:lnTo>
                <a:lnTo>
                  <a:pt x="368401" y="30454"/>
                </a:lnTo>
                <a:lnTo>
                  <a:pt x="365328" y="31940"/>
                </a:lnTo>
                <a:lnTo>
                  <a:pt x="362305" y="33477"/>
                </a:lnTo>
                <a:lnTo>
                  <a:pt x="362305" y="10668"/>
                </a:lnTo>
                <a:lnTo>
                  <a:pt x="395782" y="10668"/>
                </a:lnTo>
                <a:lnTo>
                  <a:pt x="395782" y="1536"/>
                </a:lnTo>
                <a:lnTo>
                  <a:pt x="354711" y="1536"/>
                </a:lnTo>
                <a:lnTo>
                  <a:pt x="354711" y="41122"/>
                </a:lnTo>
                <a:lnTo>
                  <a:pt x="363842" y="41122"/>
                </a:lnTo>
                <a:lnTo>
                  <a:pt x="368388" y="38061"/>
                </a:lnTo>
                <a:lnTo>
                  <a:pt x="385127" y="38061"/>
                </a:lnTo>
                <a:lnTo>
                  <a:pt x="392760" y="44145"/>
                </a:lnTo>
                <a:lnTo>
                  <a:pt x="392760" y="54813"/>
                </a:lnTo>
                <a:lnTo>
                  <a:pt x="391782" y="60007"/>
                </a:lnTo>
                <a:lnTo>
                  <a:pt x="388378" y="65468"/>
                </a:lnTo>
                <a:lnTo>
                  <a:pt x="381825" y="69786"/>
                </a:lnTo>
                <a:lnTo>
                  <a:pt x="371424" y="71526"/>
                </a:lnTo>
                <a:lnTo>
                  <a:pt x="365328" y="71526"/>
                </a:lnTo>
                <a:lnTo>
                  <a:pt x="357733" y="68503"/>
                </a:lnTo>
                <a:lnTo>
                  <a:pt x="351637" y="65481"/>
                </a:lnTo>
                <a:lnTo>
                  <a:pt x="350151" y="73075"/>
                </a:lnTo>
                <a:lnTo>
                  <a:pt x="356196" y="77635"/>
                </a:lnTo>
                <a:lnTo>
                  <a:pt x="363842" y="79171"/>
                </a:lnTo>
                <a:lnTo>
                  <a:pt x="372960" y="79171"/>
                </a:lnTo>
                <a:lnTo>
                  <a:pt x="385826" y="77076"/>
                </a:lnTo>
                <a:lnTo>
                  <a:pt x="394855" y="71526"/>
                </a:lnTo>
                <a:lnTo>
                  <a:pt x="400151" y="63754"/>
                </a:lnTo>
                <a:lnTo>
                  <a:pt x="401891" y="54813"/>
                </a:lnTo>
                <a:close/>
              </a:path>
              <a:path w="688340" h="79375">
                <a:moveTo>
                  <a:pt x="436905" y="44145"/>
                </a:moveTo>
                <a:lnTo>
                  <a:pt x="409473" y="44145"/>
                </a:lnTo>
                <a:lnTo>
                  <a:pt x="409473" y="54813"/>
                </a:lnTo>
                <a:lnTo>
                  <a:pt x="436905" y="54813"/>
                </a:lnTo>
                <a:lnTo>
                  <a:pt x="436905" y="44145"/>
                </a:lnTo>
                <a:close/>
              </a:path>
              <a:path w="688340" h="79375">
                <a:moveTo>
                  <a:pt x="496252" y="54813"/>
                </a:moveTo>
                <a:lnTo>
                  <a:pt x="494538" y="45859"/>
                </a:lnTo>
                <a:lnTo>
                  <a:pt x="489394" y="38061"/>
                </a:lnTo>
                <a:lnTo>
                  <a:pt x="482180" y="38061"/>
                </a:lnTo>
                <a:lnTo>
                  <a:pt x="489381" y="38049"/>
                </a:lnTo>
                <a:lnTo>
                  <a:pt x="482282" y="33477"/>
                </a:lnTo>
                <a:lnTo>
                  <a:pt x="480834" y="32550"/>
                </a:lnTo>
                <a:lnTo>
                  <a:pt x="468858" y="30454"/>
                </a:lnTo>
                <a:lnTo>
                  <a:pt x="462762" y="30454"/>
                </a:lnTo>
                <a:lnTo>
                  <a:pt x="459727" y="31940"/>
                </a:lnTo>
                <a:lnTo>
                  <a:pt x="456653" y="33477"/>
                </a:lnTo>
                <a:lnTo>
                  <a:pt x="456653" y="10668"/>
                </a:lnTo>
                <a:lnTo>
                  <a:pt x="490194" y="10668"/>
                </a:lnTo>
                <a:lnTo>
                  <a:pt x="490194" y="1536"/>
                </a:lnTo>
                <a:lnTo>
                  <a:pt x="449072" y="1536"/>
                </a:lnTo>
                <a:lnTo>
                  <a:pt x="449072" y="41122"/>
                </a:lnTo>
                <a:lnTo>
                  <a:pt x="458190" y="41122"/>
                </a:lnTo>
                <a:lnTo>
                  <a:pt x="462749" y="38061"/>
                </a:lnTo>
                <a:lnTo>
                  <a:pt x="479526" y="38061"/>
                </a:lnTo>
                <a:lnTo>
                  <a:pt x="487121" y="44145"/>
                </a:lnTo>
                <a:lnTo>
                  <a:pt x="487121" y="54813"/>
                </a:lnTo>
                <a:lnTo>
                  <a:pt x="486143" y="60007"/>
                </a:lnTo>
                <a:lnTo>
                  <a:pt x="482739" y="65468"/>
                </a:lnTo>
                <a:lnTo>
                  <a:pt x="476211" y="69786"/>
                </a:lnTo>
                <a:lnTo>
                  <a:pt x="465836" y="71526"/>
                </a:lnTo>
                <a:lnTo>
                  <a:pt x="459727" y="71526"/>
                </a:lnTo>
                <a:lnTo>
                  <a:pt x="452094" y="68503"/>
                </a:lnTo>
                <a:lnTo>
                  <a:pt x="446036" y="65481"/>
                </a:lnTo>
                <a:lnTo>
                  <a:pt x="444500" y="73075"/>
                </a:lnTo>
                <a:lnTo>
                  <a:pt x="450608" y="77635"/>
                </a:lnTo>
                <a:lnTo>
                  <a:pt x="458190" y="79171"/>
                </a:lnTo>
                <a:lnTo>
                  <a:pt x="465836" y="79171"/>
                </a:lnTo>
                <a:lnTo>
                  <a:pt x="479564" y="77076"/>
                </a:lnTo>
                <a:lnTo>
                  <a:pt x="489038" y="71526"/>
                </a:lnTo>
                <a:lnTo>
                  <a:pt x="494487" y="63754"/>
                </a:lnTo>
                <a:lnTo>
                  <a:pt x="496252" y="54813"/>
                </a:lnTo>
                <a:close/>
              </a:path>
              <a:path w="688340" h="79375">
                <a:moveTo>
                  <a:pt x="561733" y="70040"/>
                </a:moveTo>
                <a:lnTo>
                  <a:pt x="526707" y="70040"/>
                </a:lnTo>
                <a:lnTo>
                  <a:pt x="533895" y="61734"/>
                </a:lnTo>
                <a:lnTo>
                  <a:pt x="539661" y="55003"/>
                </a:lnTo>
                <a:lnTo>
                  <a:pt x="544271" y="49707"/>
                </a:lnTo>
                <a:lnTo>
                  <a:pt x="548030" y="45681"/>
                </a:lnTo>
                <a:lnTo>
                  <a:pt x="555625" y="35013"/>
                </a:lnTo>
                <a:lnTo>
                  <a:pt x="557161" y="28917"/>
                </a:lnTo>
                <a:lnTo>
                  <a:pt x="557161" y="22821"/>
                </a:lnTo>
                <a:lnTo>
                  <a:pt x="534301" y="0"/>
                </a:lnTo>
                <a:lnTo>
                  <a:pt x="527735" y="838"/>
                </a:lnTo>
                <a:lnTo>
                  <a:pt x="521741" y="3238"/>
                </a:lnTo>
                <a:lnTo>
                  <a:pt x="516331" y="7073"/>
                </a:lnTo>
                <a:lnTo>
                  <a:pt x="511479" y="12204"/>
                </a:lnTo>
                <a:lnTo>
                  <a:pt x="514553" y="21323"/>
                </a:lnTo>
                <a:lnTo>
                  <a:pt x="516039" y="18249"/>
                </a:lnTo>
                <a:lnTo>
                  <a:pt x="522147" y="9118"/>
                </a:lnTo>
                <a:lnTo>
                  <a:pt x="541921" y="9118"/>
                </a:lnTo>
                <a:lnTo>
                  <a:pt x="548030" y="13690"/>
                </a:lnTo>
                <a:lnTo>
                  <a:pt x="548030" y="22821"/>
                </a:lnTo>
                <a:lnTo>
                  <a:pt x="547370" y="28409"/>
                </a:lnTo>
                <a:lnTo>
                  <a:pt x="544969" y="34277"/>
                </a:lnTo>
                <a:lnTo>
                  <a:pt x="540308" y="41275"/>
                </a:lnTo>
                <a:lnTo>
                  <a:pt x="532803" y="50253"/>
                </a:lnTo>
                <a:lnTo>
                  <a:pt x="525767" y="58801"/>
                </a:lnTo>
                <a:lnTo>
                  <a:pt x="518718" y="66217"/>
                </a:lnTo>
                <a:lnTo>
                  <a:pt x="506907" y="77635"/>
                </a:lnTo>
                <a:lnTo>
                  <a:pt x="561733" y="77635"/>
                </a:lnTo>
                <a:lnTo>
                  <a:pt x="561733" y="70040"/>
                </a:lnTo>
                <a:close/>
              </a:path>
              <a:path w="688340" h="79375">
                <a:moveTo>
                  <a:pt x="625678" y="70040"/>
                </a:moveTo>
                <a:lnTo>
                  <a:pt x="590651" y="70040"/>
                </a:lnTo>
                <a:lnTo>
                  <a:pt x="597827" y="61734"/>
                </a:lnTo>
                <a:lnTo>
                  <a:pt x="603580" y="55003"/>
                </a:lnTo>
                <a:lnTo>
                  <a:pt x="608177" y="49707"/>
                </a:lnTo>
                <a:lnTo>
                  <a:pt x="611936" y="45681"/>
                </a:lnTo>
                <a:lnTo>
                  <a:pt x="619569" y="35013"/>
                </a:lnTo>
                <a:lnTo>
                  <a:pt x="621055" y="28917"/>
                </a:lnTo>
                <a:lnTo>
                  <a:pt x="621055" y="22821"/>
                </a:lnTo>
                <a:lnTo>
                  <a:pt x="598246" y="0"/>
                </a:lnTo>
                <a:lnTo>
                  <a:pt x="591680" y="838"/>
                </a:lnTo>
                <a:lnTo>
                  <a:pt x="585685" y="3238"/>
                </a:lnTo>
                <a:lnTo>
                  <a:pt x="580275" y="7073"/>
                </a:lnTo>
                <a:lnTo>
                  <a:pt x="575424" y="12204"/>
                </a:lnTo>
                <a:lnTo>
                  <a:pt x="578434" y="21323"/>
                </a:lnTo>
                <a:lnTo>
                  <a:pt x="579970" y="18249"/>
                </a:lnTo>
                <a:lnTo>
                  <a:pt x="586079" y="9118"/>
                </a:lnTo>
                <a:lnTo>
                  <a:pt x="605878" y="9118"/>
                </a:lnTo>
                <a:lnTo>
                  <a:pt x="611936" y="13690"/>
                </a:lnTo>
                <a:lnTo>
                  <a:pt x="611936" y="22821"/>
                </a:lnTo>
                <a:lnTo>
                  <a:pt x="611263" y="28409"/>
                </a:lnTo>
                <a:lnTo>
                  <a:pt x="582091" y="66217"/>
                </a:lnTo>
                <a:lnTo>
                  <a:pt x="570852" y="77635"/>
                </a:lnTo>
                <a:lnTo>
                  <a:pt x="625678" y="77635"/>
                </a:lnTo>
                <a:lnTo>
                  <a:pt x="625678" y="70040"/>
                </a:lnTo>
                <a:close/>
              </a:path>
              <a:path w="688340" h="79375">
                <a:moveTo>
                  <a:pt x="688086" y="54813"/>
                </a:moveTo>
                <a:lnTo>
                  <a:pt x="686358" y="45859"/>
                </a:lnTo>
                <a:lnTo>
                  <a:pt x="681202" y="38061"/>
                </a:lnTo>
                <a:lnTo>
                  <a:pt x="673874" y="38061"/>
                </a:lnTo>
                <a:lnTo>
                  <a:pt x="681189" y="38049"/>
                </a:lnTo>
                <a:lnTo>
                  <a:pt x="674077" y="33477"/>
                </a:lnTo>
                <a:lnTo>
                  <a:pt x="672630" y="32550"/>
                </a:lnTo>
                <a:lnTo>
                  <a:pt x="660654" y="30454"/>
                </a:lnTo>
                <a:lnTo>
                  <a:pt x="654583" y="30454"/>
                </a:lnTo>
                <a:lnTo>
                  <a:pt x="651522" y="31940"/>
                </a:lnTo>
                <a:lnTo>
                  <a:pt x="648500" y="33477"/>
                </a:lnTo>
                <a:lnTo>
                  <a:pt x="648500" y="10668"/>
                </a:lnTo>
                <a:lnTo>
                  <a:pt x="681977" y="10668"/>
                </a:lnTo>
                <a:lnTo>
                  <a:pt x="681977" y="1536"/>
                </a:lnTo>
                <a:lnTo>
                  <a:pt x="640842" y="1536"/>
                </a:lnTo>
                <a:lnTo>
                  <a:pt x="640842" y="41122"/>
                </a:lnTo>
                <a:lnTo>
                  <a:pt x="649986" y="41122"/>
                </a:lnTo>
                <a:lnTo>
                  <a:pt x="653046" y="38061"/>
                </a:lnTo>
                <a:lnTo>
                  <a:pt x="671309" y="38061"/>
                </a:lnTo>
                <a:lnTo>
                  <a:pt x="678903" y="44145"/>
                </a:lnTo>
                <a:lnTo>
                  <a:pt x="678903" y="54813"/>
                </a:lnTo>
                <a:lnTo>
                  <a:pt x="677926" y="60007"/>
                </a:lnTo>
                <a:lnTo>
                  <a:pt x="674535" y="65468"/>
                </a:lnTo>
                <a:lnTo>
                  <a:pt x="667994" y="69786"/>
                </a:lnTo>
                <a:lnTo>
                  <a:pt x="657631" y="71526"/>
                </a:lnTo>
                <a:lnTo>
                  <a:pt x="651522" y="71526"/>
                </a:lnTo>
                <a:lnTo>
                  <a:pt x="643928" y="68503"/>
                </a:lnTo>
                <a:lnTo>
                  <a:pt x="637832" y="65481"/>
                </a:lnTo>
                <a:lnTo>
                  <a:pt x="634796" y="73075"/>
                </a:lnTo>
                <a:lnTo>
                  <a:pt x="642391" y="77635"/>
                </a:lnTo>
                <a:lnTo>
                  <a:pt x="649986" y="79171"/>
                </a:lnTo>
                <a:lnTo>
                  <a:pt x="657631" y="79171"/>
                </a:lnTo>
                <a:lnTo>
                  <a:pt x="671360" y="77076"/>
                </a:lnTo>
                <a:lnTo>
                  <a:pt x="680847" y="71526"/>
                </a:lnTo>
                <a:lnTo>
                  <a:pt x="686308" y="63754"/>
                </a:lnTo>
                <a:lnTo>
                  <a:pt x="688086" y="54813"/>
                </a:lnTo>
                <a:close/>
              </a:path>
            </a:pathLst>
          </a:custGeom>
          <a:solidFill>
            <a:srgbClr val="4D4D4F"/>
          </a:solidFill>
        </p:spPr>
        <p:txBody>
          <a:bodyPr wrap="square" lIns="0" tIns="0" rIns="0" bIns="0" rtlCol="0"/>
          <a:lstStyle/>
          <a:p>
            <a:endParaRPr/>
          </a:p>
        </p:txBody>
      </p:sp>
      <p:pic>
        <p:nvPicPr>
          <p:cNvPr id="239" name="object 239"/>
          <p:cNvPicPr/>
          <p:nvPr/>
        </p:nvPicPr>
        <p:blipFill>
          <a:blip r:embed="rId118" cstate="print"/>
          <a:stretch>
            <a:fillRect/>
          </a:stretch>
        </p:blipFill>
        <p:spPr>
          <a:xfrm>
            <a:off x="957516" y="4980330"/>
            <a:ext cx="572338" cy="89852"/>
          </a:xfrm>
          <a:prstGeom prst="rect">
            <a:avLst/>
          </a:prstGeom>
        </p:spPr>
      </p:pic>
      <p:sp>
        <p:nvSpPr>
          <p:cNvPr id="240" name="object 240"/>
          <p:cNvSpPr/>
          <p:nvPr/>
        </p:nvSpPr>
        <p:spPr>
          <a:xfrm>
            <a:off x="1537487" y="4980952"/>
            <a:ext cx="90170" cy="86360"/>
          </a:xfrm>
          <a:custGeom>
            <a:avLst/>
            <a:gdLst/>
            <a:ahLst/>
            <a:cxnLst/>
            <a:rect l="l" t="t" r="r" b="b"/>
            <a:pathLst>
              <a:path w="90169" h="86360">
                <a:moveTo>
                  <a:pt x="48717" y="1257"/>
                </a:moveTo>
                <a:lnTo>
                  <a:pt x="48412" y="1257"/>
                </a:lnTo>
                <a:lnTo>
                  <a:pt x="48412" y="0"/>
                </a:lnTo>
                <a:lnTo>
                  <a:pt x="39598" y="0"/>
                </a:lnTo>
                <a:lnTo>
                  <a:pt x="39598" y="1257"/>
                </a:lnTo>
                <a:lnTo>
                  <a:pt x="39598" y="26657"/>
                </a:lnTo>
                <a:lnTo>
                  <a:pt x="48717" y="26657"/>
                </a:lnTo>
                <a:lnTo>
                  <a:pt x="48717" y="1257"/>
                </a:lnTo>
                <a:close/>
              </a:path>
              <a:path w="90169" h="86360">
                <a:moveTo>
                  <a:pt x="89801" y="26771"/>
                </a:moveTo>
                <a:lnTo>
                  <a:pt x="0" y="26771"/>
                </a:lnTo>
                <a:lnTo>
                  <a:pt x="0" y="34404"/>
                </a:lnTo>
                <a:lnTo>
                  <a:pt x="39598" y="34404"/>
                </a:lnTo>
                <a:lnTo>
                  <a:pt x="39598" y="78562"/>
                </a:lnTo>
                <a:lnTo>
                  <a:pt x="4572" y="78562"/>
                </a:lnTo>
                <a:lnTo>
                  <a:pt x="4572" y="86144"/>
                </a:lnTo>
                <a:lnTo>
                  <a:pt x="83693" y="86144"/>
                </a:lnTo>
                <a:lnTo>
                  <a:pt x="83693" y="78562"/>
                </a:lnTo>
                <a:lnTo>
                  <a:pt x="48717" y="78562"/>
                </a:lnTo>
                <a:lnTo>
                  <a:pt x="48717" y="34404"/>
                </a:lnTo>
                <a:lnTo>
                  <a:pt x="89801" y="34404"/>
                </a:lnTo>
                <a:lnTo>
                  <a:pt x="89801" y="26771"/>
                </a:lnTo>
                <a:close/>
              </a:path>
            </a:pathLst>
          </a:custGeom>
          <a:solidFill>
            <a:srgbClr val="4D4D4F"/>
          </a:solidFill>
        </p:spPr>
        <p:txBody>
          <a:bodyPr wrap="square" lIns="0" tIns="0" rIns="0" bIns="0" rtlCol="0"/>
          <a:lstStyle/>
          <a:p>
            <a:endParaRPr/>
          </a:p>
        </p:txBody>
      </p:sp>
      <p:sp>
        <p:nvSpPr>
          <p:cNvPr id="241" name="object 241"/>
          <p:cNvSpPr/>
          <p:nvPr/>
        </p:nvSpPr>
        <p:spPr>
          <a:xfrm>
            <a:off x="1633385" y="4978793"/>
            <a:ext cx="91440" cy="91440"/>
          </a:xfrm>
          <a:custGeom>
            <a:avLst/>
            <a:gdLst/>
            <a:ahLst/>
            <a:cxnLst/>
            <a:rect l="l" t="t" r="r" b="b"/>
            <a:pathLst>
              <a:path w="91439" h="91439">
                <a:moveTo>
                  <a:pt x="88303" y="56362"/>
                </a:moveTo>
                <a:lnTo>
                  <a:pt x="4572" y="56362"/>
                </a:lnTo>
                <a:lnTo>
                  <a:pt x="1536" y="54825"/>
                </a:lnTo>
                <a:lnTo>
                  <a:pt x="1536" y="48717"/>
                </a:lnTo>
                <a:lnTo>
                  <a:pt x="88303" y="48717"/>
                </a:lnTo>
                <a:lnTo>
                  <a:pt x="88303" y="56362"/>
                </a:lnTo>
                <a:close/>
              </a:path>
              <a:path w="91439" h="91439">
                <a:moveTo>
                  <a:pt x="7594" y="88303"/>
                </a:moveTo>
                <a:lnTo>
                  <a:pt x="3035" y="88303"/>
                </a:lnTo>
                <a:lnTo>
                  <a:pt x="3035" y="80721"/>
                </a:lnTo>
                <a:lnTo>
                  <a:pt x="16725" y="80721"/>
                </a:lnTo>
                <a:lnTo>
                  <a:pt x="20150" y="74755"/>
                </a:lnTo>
                <a:lnTo>
                  <a:pt x="23418" y="68518"/>
                </a:lnTo>
                <a:lnTo>
                  <a:pt x="26491" y="62059"/>
                </a:lnTo>
                <a:lnTo>
                  <a:pt x="28930" y="56362"/>
                </a:lnTo>
                <a:lnTo>
                  <a:pt x="38049" y="56362"/>
                </a:lnTo>
                <a:lnTo>
                  <a:pt x="35517" y="62059"/>
                </a:lnTo>
                <a:lnTo>
                  <a:pt x="32553" y="67768"/>
                </a:lnTo>
                <a:lnTo>
                  <a:pt x="29298" y="73480"/>
                </a:lnTo>
                <a:lnTo>
                  <a:pt x="25895" y="79184"/>
                </a:lnTo>
                <a:lnTo>
                  <a:pt x="81438" y="79184"/>
                </a:lnTo>
                <a:lnTo>
                  <a:pt x="82207" y="80721"/>
                </a:lnTo>
                <a:lnTo>
                  <a:pt x="85229" y="83743"/>
                </a:lnTo>
                <a:lnTo>
                  <a:pt x="74612" y="83743"/>
                </a:lnTo>
                <a:lnTo>
                  <a:pt x="49114" y="85904"/>
                </a:lnTo>
                <a:lnTo>
                  <a:pt x="41084" y="86817"/>
                </a:lnTo>
                <a:lnTo>
                  <a:pt x="31588" y="87049"/>
                </a:lnTo>
                <a:lnTo>
                  <a:pt x="7594" y="88303"/>
                </a:lnTo>
                <a:close/>
              </a:path>
              <a:path w="91439" h="91439">
                <a:moveTo>
                  <a:pt x="81438" y="79184"/>
                </a:moveTo>
                <a:lnTo>
                  <a:pt x="25895" y="79184"/>
                </a:lnTo>
                <a:lnTo>
                  <a:pt x="39421" y="79160"/>
                </a:lnTo>
                <a:lnTo>
                  <a:pt x="48525" y="78992"/>
                </a:lnTo>
                <a:lnTo>
                  <a:pt x="57340" y="78536"/>
                </a:lnTo>
                <a:lnTo>
                  <a:pt x="70002" y="77647"/>
                </a:lnTo>
                <a:lnTo>
                  <a:pt x="65443" y="71589"/>
                </a:lnTo>
                <a:lnTo>
                  <a:pt x="63944" y="71589"/>
                </a:lnTo>
                <a:lnTo>
                  <a:pt x="59385" y="65493"/>
                </a:lnTo>
                <a:lnTo>
                  <a:pt x="57848" y="65493"/>
                </a:lnTo>
                <a:lnTo>
                  <a:pt x="57848" y="60921"/>
                </a:lnTo>
                <a:lnTo>
                  <a:pt x="59385" y="59385"/>
                </a:lnTo>
                <a:lnTo>
                  <a:pt x="63944" y="59385"/>
                </a:lnTo>
                <a:lnTo>
                  <a:pt x="68516" y="62458"/>
                </a:lnTo>
                <a:lnTo>
                  <a:pt x="76098" y="70053"/>
                </a:lnTo>
                <a:lnTo>
                  <a:pt x="80670" y="77647"/>
                </a:lnTo>
                <a:lnTo>
                  <a:pt x="81438" y="79184"/>
                </a:lnTo>
                <a:close/>
              </a:path>
              <a:path w="91439" h="91439">
                <a:moveTo>
                  <a:pt x="83743" y="91389"/>
                </a:moveTo>
                <a:lnTo>
                  <a:pt x="80670" y="91389"/>
                </a:lnTo>
                <a:lnTo>
                  <a:pt x="79184" y="89839"/>
                </a:lnTo>
                <a:lnTo>
                  <a:pt x="79184" y="88303"/>
                </a:lnTo>
                <a:lnTo>
                  <a:pt x="76098" y="85280"/>
                </a:lnTo>
                <a:lnTo>
                  <a:pt x="74612" y="83743"/>
                </a:lnTo>
                <a:lnTo>
                  <a:pt x="85229" y="83743"/>
                </a:lnTo>
                <a:lnTo>
                  <a:pt x="86766" y="85280"/>
                </a:lnTo>
                <a:lnTo>
                  <a:pt x="86766" y="88303"/>
                </a:lnTo>
                <a:lnTo>
                  <a:pt x="83743" y="91389"/>
                </a:lnTo>
                <a:close/>
              </a:path>
              <a:path w="91439" h="91439">
                <a:moveTo>
                  <a:pt x="86766" y="30467"/>
                </a:moveTo>
                <a:lnTo>
                  <a:pt x="1536" y="30467"/>
                </a:lnTo>
                <a:lnTo>
                  <a:pt x="3035" y="28930"/>
                </a:lnTo>
                <a:lnTo>
                  <a:pt x="9131" y="27431"/>
                </a:lnTo>
                <a:lnTo>
                  <a:pt x="13690" y="24358"/>
                </a:lnTo>
                <a:lnTo>
                  <a:pt x="18262" y="22872"/>
                </a:lnTo>
                <a:lnTo>
                  <a:pt x="24140" y="18538"/>
                </a:lnTo>
                <a:lnTo>
                  <a:pt x="28736" y="14490"/>
                </a:lnTo>
                <a:lnTo>
                  <a:pt x="33043" y="10442"/>
                </a:lnTo>
                <a:lnTo>
                  <a:pt x="38049" y="6108"/>
                </a:lnTo>
                <a:lnTo>
                  <a:pt x="41084" y="1536"/>
                </a:lnTo>
                <a:lnTo>
                  <a:pt x="42621" y="0"/>
                </a:lnTo>
                <a:lnTo>
                  <a:pt x="48717" y="0"/>
                </a:lnTo>
                <a:lnTo>
                  <a:pt x="50253" y="1536"/>
                </a:lnTo>
                <a:lnTo>
                  <a:pt x="51752" y="4622"/>
                </a:lnTo>
                <a:lnTo>
                  <a:pt x="56443" y="9182"/>
                </a:lnTo>
                <a:lnTo>
                  <a:pt x="44157" y="9182"/>
                </a:lnTo>
                <a:lnTo>
                  <a:pt x="42621" y="10667"/>
                </a:lnTo>
                <a:lnTo>
                  <a:pt x="36966" y="17595"/>
                </a:lnTo>
                <a:lnTo>
                  <a:pt x="31588" y="22661"/>
                </a:lnTo>
                <a:lnTo>
                  <a:pt x="26776" y="26296"/>
                </a:lnTo>
                <a:lnTo>
                  <a:pt x="22821" y="28930"/>
                </a:lnTo>
                <a:lnTo>
                  <a:pt x="84042" y="28930"/>
                </a:lnTo>
                <a:lnTo>
                  <a:pt x="86766" y="30467"/>
                </a:lnTo>
                <a:close/>
              </a:path>
              <a:path w="91439" h="91439">
                <a:moveTo>
                  <a:pt x="84042" y="28930"/>
                </a:moveTo>
                <a:lnTo>
                  <a:pt x="68516" y="28930"/>
                </a:lnTo>
                <a:lnTo>
                  <a:pt x="62840" y="25223"/>
                </a:lnTo>
                <a:lnTo>
                  <a:pt x="57464" y="20951"/>
                </a:lnTo>
                <a:lnTo>
                  <a:pt x="52664" y="16103"/>
                </a:lnTo>
                <a:lnTo>
                  <a:pt x="48717" y="10667"/>
                </a:lnTo>
                <a:lnTo>
                  <a:pt x="47180" y="9182"/>
                </a:lnTo>
                <a:lnTo>
                  <a:pt x="56443" y="9182"/>
                </a:lnTo>
                <a:lnTo>
                  <a:pt x="57984" y="10667"/>
                </a:lnTo>
                <a:lnTo>
                  <a:pt x="65278" y="16964"/>
                </a:lnTo>
                <a:lnTo>
                  <a:pt x="74669" y="23643"/>
                </a:lnTo>
                <a:lnTo>
                  <a:pt x="84042" y="28930"/>
                </a:lnTo>
                <a:close/>
              </a:path>
              <a:path w="91439" h="91439">
                <a:moveTo>
                  <a:pt x="6108" y="38100"/>
                </a:moveTo>
                <a:lnTo>
                  <a:pt x="1536" y="38100"/>
                </a:lnTo>
                <a:lnTo>
                  <a:pt x="0" y="36563"/>
                </a:lnTo>
                <a:lnTo>
                  <a:pt x="0" y="30467"/>
                </a:lnTo>
                <a:lnTo>
                  <a:pt x="19799" y="30467"/>
                </a:lnTo>
                <a:lnTo>
                  <a:pt x="18262" y="32003"/>
                </a:lnTo>
                <a:lnTo>
                  <a:pt x="13690" y="35026"/>
                </a:lnTo>
                <a:lnTo>
                  <a:pt x="7594" y="36563"/>
                </a:lnTo>
                <a:lnTo>
                  <a:pt x="6108" y="38100"/>
                </a:lnTo>
                <a:close/>
              </a:path>
              <a:path w="91439" h="91439">
                <a:moveTo>
                  <a:pt x="71539" y="36563"/>
                </a:moveTo>
                <a:lnTo>
                  <a:pt x="21336" y="36563"/>
                </a:lnTo>
                <a:lnTo>
                  <a:pt x="19799" y="35026"/>
                </a:lnTo>
                <a:lnTo>
                  <a:pt x="19799" y="30467"/>
                </a:lnTo>
                <a:lnTo>
                  <a:pt x="71539" y="30467"/>
                </a:lnTo>
                <a:lnTo>
                  <a:pt x="71539" y="36563"/>
                </a:lnTo>
                <a:close/>
              </a:path>
              <a:path w="91439" h="91439">
                <a:moveTo>
                  <a:pt x="88303" y="38100"/>
                </a:moveTo>
                <a:lnTo>
                  <a:pt x="82207" y="38100"/>
                </a:lnTo>
                <a:lnTo>
                  <a:pt x="77647" y="35026"/>
                </a:lnTo>
                <a:lnTo>
                  <a:pt x="74612" y="32003"/>
                </a:lnTo>
                <a:lnTo>
                  <a:pt x="71539" y="30467"/>
                </a:lnTo>
                <a:lnTo>
                  <a:pt x="89801" y="30467"/>
                </a:lnTo>
                <a:lnTo>
                  <a:pt x="91338" y="32003"/>
                </a:lnTo>
                <a:lnTo>
                  <a:pt x="91338" y="36563"/>
                </a:lnTo>
                <a:lnTo>
                  <a:pt x="88303" y="38100"/>
                </a:lnTo>
                <a:close/>
              </a:path>
            </a:pathLst>
          </a:custGeom>
          <a:solidFill>
            <a:srgbClr val="4D4D4F"/>
          </a:solidFill>
        </p:spPr>
        <p:txBody>
          <a:bodyPr wrap="square" lIns="0" tIns="0" rIns="0" bIns="0" rtlCol="0"/>
          <a:lstStyle/>
          <a:p>
            <a:endParaRPr/>
          </a:p>
        </p:txBody>
      </p:sp>
      <p:grpSp>
        <p:nvGrpSpPr>
          <p:cNvPr id="242" name="object 242"/>
          <p:cNvGrpSpPr/>
          <p:nvPr/>
        </p:nvGrpSpPr>
        <p:grpSpPr>
          <a:xfrm>
            <a:off x="2080920" y="4983416"/>
            <a:ext cx="441959" cy="81280"/>
            <a:chOff x="2080920" y="4983416"/>
            <a:chExt cx="441959" cy="81280"/>
          </a:xfrm>
        </p:grpSpPr>
        <p:pic>
          <p:nvPicPr>
            <p:cNvPr id="243" name="object 243"/>
            <p:cNvPicPr/>
            <p:nvPr/>
          </p:nvPicPr>
          <p:blipFill>
            <a:blip r:embed="rId119" cstate="print"/>
            <a:stretch>
              <a:fillRect/>
            </a:stretch>
          </p:blipFill>
          <p:spPr>
            <a:xfrm>
              <a:off x="2080920" y="4983416"/>
              <a:ext cx="150710" cy="80657"/>
            </a:xfrm>
            <a:prstGeom prst="rect">
              <a:avLst/>
            </a:prstGeom>
          </p:spPr>
        </p:pic>
        <p:pic>
          <p:nvPicPr>
            <p:cNvPr id="244" name="object 244"/>
            <p:cNvPicPr/>
            <p:nvPr/>
          </p:nvPicPr>
          <p:blipFill>
            <a:blip r:embed="rId120" cstate="print"/>
            <a:stretch>
              <a:fillRect/>
            </a:stretch>
          </p:blipFill>
          <p:spPr>
            <a:xfrm>
              <a:off x="2257526" y="4983416"/>
              <a:ext cx="264858" cy="80657"/>
            </a:xfrm>
            <a:prstGeom prst="rect">
              <a:avLst/>
            </a:prstGeom>
          </p:spPr>
        </p:pic>
      </p:grpSp>
      <p:pic>
        <p:nvPicPr>
          <p:cNvPr id="245" name="object 245"/>
          <p:cNvPicPr/>
          <p:nvPr/>
        </p:nvPicPr>
        <p:blipFill>
          <a:blip r:embed="rId121" cstate="print"/>
          <a:stretch>
            <a:fillRect/>
          </a:stretch>
        </p:blipFill>
        <p:spPr>
          <a:xfrm>
            <a:off x="2718739" y="4980330"/>
            <a:ext cx="1000125" cy="91338"/>
          </a:xfrm>
          <a:prstGeom prst="rect">
            <a:avLst/>
          </a:prstGeom>
        </p:spPr>
      </p:pic>
      <p:sp>
        <p:nvSpPr>
          <p:cNvPr id="246" name="object 246"/>
          <p:cNvSpPr/>
          <p:nvPr/>
        </p:nvSpPr>
        <p:spPr>
          <a:xfrm>
            <a:off x="3746296" y="4983415"/>
            <a:ext cx="67310" cy="81280"/>
          </a:xfrm>
          <a:custGeom>
            <a:avLst/>
            <a:gdLst/>
            <a:ahLst/>
            <a:cxnLst/>
            <a:rect l="l" t="t" r="r" b="b"/>
            <a:pathLst>
              <a:path w="67310" h="81279">
                <a:moveTo>
                  <a:pt x="27393" y="45631"/>
                </a:moveTo>
                <a:lnTo>
                  <a:pt x="0" y="45631"/>
                </a:lnTo>
                <a:lnTo>
                  <a:pt x="0" y="54762"/>
                </a:lnTo>
                <a:lnTo>
                  <a:pt x="27393" y="54762"/>
                </a:lnTo>
                <a:lnTo>
                  <a:pt x="27393" y="45631"/>
                </a:lnTo>
                <a:close/>
              </a:path>
              <a:path w="67310" h="81279">
                <a:moveTo>
                  <a:pt x="66979" y="1485"/>
                </a:moveTo>
                <a:lnTo>
                  <a:pt x="65443" y="0"/>
                </a:lnTo>
                <a:lnTo>
                  <a:pt x="59334" y="0"/>
                </a:lnTo>
                <a:lnTo>
                  <a:pt x="59334" y="3022"/>
                </a:lnTo>
                <a:lnTo>
                  <a:pt x="57848" y="9118"/>
                </a:lnTo>
                <a:lnTo>
                  <a:pt x="54775" y="13690"/>
                </a:lnTo>
                <a:lnTo>
                  <a:pt x="45643" y="15176"/>
                </a:lnTo>
                <a:lnTo>
                  <a:pt x="39547" y="16713"/>
                </a:lnTo>
                <a:lnTo>
                  <a:pt x="39547" y="22809"/>
                </a:lnTo>
                <a:lnTo>
                  <a:pt x="57848" y="22809"/>
                </a:lnTo>
                <a:lnTo>
                  <a:pt x="57848" y="79121"/>
                </a:lnTo>
                <a:lnTo>
                  <a:pt x="59334" y="80657"/>
                </a:lnTo>
                <a:lnTo>
                  <a:pt x="66979" y="80657"/>
                </a:lnTo>
                <a:lnTo>
                  <a:pt x="66979" y="1485"/>
                </a:lnTo>
                <a:close/>
              </a:path>
            </a:pathLst>
          </a:custGeom>
          <a:solidFill>
            <a:srgbClr val="4D4D4F"/>
          </a:solidFill>
        </p:spPr>
        <p:txBody>
          <a:bodyPr wrap="square" lIns="0" tIns="0" rIns="0" bIns="0" rtlCol="0"/>
          <a:lstStyle/>
          <a:p>
            <a:endParaRPr/>
          </a:p>
        </p:txBody>
      </p:sp>
      <p:pic>
        <p:nvPicPr>
          <p:cNvPr id="247" name="object 247"/>
          <p:cNvPicPr/>
          <p:nvPr/>
        </p:nvPicPr>
        <p:blipFill>
          <a:blip r:embed="rId122" cstate="print"/>
          <a:stretch>
            <a:fillRect/>
          </a:stretch>
        </p:blipFill>
        <p:spPr>
          <a:xfrm>
            <a:off x="3840657" y="4983416"/>
            <a:ext cx="205536" cy="80657"/>
          </a:xfrm>
          <a:prstGeom prst="rect">
            <a:avLst/>
          </a:prstGeom>
        </p:spPr>
      </p:pic>
      <p:pic>
        <p:nvPicPr>
          <p:cNvPr id="248" name="object 248"/>
          <p:cNvPicPr/>
          <p:nvPr/>
        </p:nvPicPr>
        <p:blipFill>
          <a:blip r:embed="rId123" cstate="print"/>
          <a:stretch>
            <a:fillRect/>
          </a:stretch>
        </p:blipFill>
        <p:spPr>
          <a:xfrm>
            <a:off x="4151210" y="4980330"/>
            <a:ext cx="572350" cy="89852"/>
          </a:xfrm>
          <a:prstGeom prst="rect">
            <a:avLst/>
          </a:prstGeom>
        </p:spPr>
      </p:pic>
      <p:sp>
        <p:nvSpPr>
          <p:cNvPr id="249" name="object 249"/>
          <p:cNvSpPr/>
          <p:nvPr/>
        </p:nvSpPr>
        <p:spPr>
          <a:xfrm>
            <a:off x="4729658" y="4980952"/>
            <a:ext cx="90170" cy="86360"/>
          </a:xfrm>
          <a:custGeom>
            <a:avLst/>
            <a:gdLst/>
            <a:ahLst/>
            <a:cxnLst/>
            <a:rect l="l" t="t" r="r" b="b"/>
            <a:pathLst>
              <a:path w="90170" h="86360">
                <a:moveTo>
                  <a:pt x="50253" y="1257"/>
                </a:moveTo>
                <a:lnTo>
                  <a:pt x="49949" y="1257"/>
                </a:lnTo>
                <a:lnTo>
                  <a:pt x="49949" y="0"/>
                </a:lnTo>
                <a:lnTo>
                  <a:pt x="41122" y="0"/>
                </a:lnTo>
                <a:lnTo>
                  <a:pt x="41122" y="1257"/>
                </a:lnTo>
                <a:lnTo>
                  <a:pt x="41122" y="26657"/>
                </a:lnTo>
                <a:lnTo>
                  <a:pt x="50253" y="26657"/>
                </a:lnTo>
                <a:lnTo>
                  <a:pt x="50253" y="1257"/>
                </a:lnTo>
                <a:close/>
              </a:path>
              <a:path w="90170" h="86360">
                <a:moveTo>
                  <a:pt x="89839" y="26771"/>
                </a:moveTo>
                <a:lnTo>
                  <a:pt x="0" y="26771"/>
                </a:lnTo>
                <a:lnTo>
                  <a:pt x="0" y="34404"/>
                </a:lnTo>
                <a:lnTo>
                  <a:pt x="41122" y="34404"/>
                </a:lnTo>
                <a:lnTo>
                  <a:pt x="41122" y="78562"/>
                </a:lnTo>
                <a:lnTo>
                  <a:pt x="6108" y="78562"/>
                </a:lnTo>
                <a:lnTo>
                  <a:pt x="6108" y="86144"/>
                </a:lnTo>
                <a:lnTo>
                  <a:pt x="85229" y="86144"/>
                </a:lnTo>
                <a:lnTo>
                  <a:pt x="85229" y="78562"/>
                </a:lnTo>
                <a:lnTo>
                  <a:pt x="50253" y="78562"/>
                </a:lnTo>
                <a:lnTo>
                  <a:pt x="50253" y="34404"/>
                </a:lnTo>
                <a:lnTo>
                  <a:pt x="89839" y="34404"/>
                </a:lnTo>
                <a:lnTo>
                  <a:pt x="89839" y="26771"/>
                </a:lnTo>
                <a:close/>
              </a:path>
            </a:pathLst>
          </a:custGeom>
          <a:solidFill>
            <a:srgbClr val="4D4D4F"/>
          </a:solidFill>
        </p:spPr>
        <p:txBody>
          <a:bodyPr wrap="square" lIns="0" tIns="0" rIns="0" bIns="0" rtlCol="0"/>
          <a:lstStyle/>
          <a:p>
            <a:endParaRPr/>
          </a:p>
        </p:txBody>
      </p:sp>
      <p:sp>
        <p:nvSpPr>
          <p:cNvPr id="250" name="object 250"/>
          <p:cNvSpPr/>
          <p:nvPr/>
        </p:nvSpPr>
        <p:spPr>
          <a:xfrm>
            <a:off x="4827092" y="4978793"/>
            <a:ext cx="186055" cy="91440"/>
          </a:xfrm>
          <a:custGeom>
            <a:avLst/>
            <a:gdLst/>
            <a:ahLst/>
            <a:cxnLst/>
            <a:rect l="l" t="t" r="r" b="b"/>
            <a:pathLst>
              <a:path w="186054" h="91439">
                <a:moveTo>
                  <a:pt x="88303" y="48717"/>
                </a:moveTo>
                <a:lnTo>
                  <a:pt x="1536" y="48717"/>
                </a:lnTo>
                <a:lnTo>
                  <a:pt x="1536" y="54825"/>
                </a:lnTo>
                <a:lnTo>
                  <a:pt x="3022" y="56362"/>
                </a:lnTo>
                <a:lnTo>
                  <a:pt x="28917" y="56362"/>
                </a:lnTo>
                <a:lnTo>
                  <a:pt x="25488" y="62293"/>
                </a:lnTo>
                <a:lnTo>
                  <a:pt x="18643" y="74764"/>
                </a:lnTo>
                <a:lnTo>
                  <a:pt x="15227" y="80721"/>
                </a:lnTo>
                <a:lnTo>
                  <a:pt x="3022" y="80721"/>
                </a:lnTo>
                <a:lnTo>
                  <a:pt x="3022" y="88303"/>
                </a:lnTo>
                <a:lnTo>
                  <a:pt x="6096" y="88303"/>
                </a:lnTo>
                <a:lnTo>
                  <a:pt x="30060" y="87058"/>
                </a:lnTo>
                <a:lnTo>
                  <a:pt x="39585" y="86817"/>
                </a:lnTo>
                <a:lnTo>
                  <a:pt x="47612" y="85915"/>
                </a:lnTo>
                <a:lnTo>
                  <a:pt x="74612" y="83743"/>
                </a:lnTo>
                <a:lnTo>
                  <a:pt x="74612" y="85280"/>
                </a:lnTo>
                <a:lnTo>
                  <a:pt x="79171" y="89839"/>
                </a:lnTo>
                <a:lnTo>
                  <a:pt x="79171" y="91389"/>
                </a:lnTo>
                <a:lnTo>
                  <a:pt x="83743" y="91389"/>
                </a:lnTo>
                <a:lnTo>
                  <a:pt x="86766" y="88303"/>
                </a:lnTo>
                <a:lnTo>
                  <a:pt x="86766" y="85280"/>
                </a:lnTo>
                <a:lnTo>
                  <a:pt x="85229" y="85280"/>
                </a:lnTo>
                <a:lnTo>
                  <a:pt x="84201" y="83743"/>
                </a:lnTo>
                <a:lnTo>
                  <a:pt x="82207" y="80721"/>
                </a:lnTo>
                <a:lnTo>
                  <a:pt x="81432" y="79184"/>
                </a:lnTo>
                <a:lnTo>
                  <a:pt x="80670" y="77647"/>
                </a:lnTo>
                <a:lnTo>
                  <a:pt x="74612" y="70053"/>
                </a:lnTo>
                <a:lnTo>
                  <a:pt x="66967" y="62458"/>
                </a:lnTo>
                <a:lnTo>
                  <a:pt x="63944" y="59385"/>
                </a:lnTo>
                <a:lnTo>
                  <a:pt x="59385" y="59385"/>
                </a:lnTo>
                <a:lnTo>
                  <a:pt x="56311" y="60921"/>
                </a:lnTo>
                <a:lnTo>
                  <a:pt x="56311" y="63944"/>
                </a:lnTo>
                <a:lnTo>
                  <a:pt x="63944" y="71589"/>
                </a:lnTo>
                <a:lnTo>
                  <a:pt x="68503" y="77647"/>
                </a:lnTo>
                <a:lnTo>
                  <a:pt x="56680" y="78536"/>
                </a:lnTo>
                <a:lnTo>
                  <a:pt x="48145" y="78994"/>
                </a:lnTo>
                <a:lnTo>
                  <a:pt x="38747" y="79171"/>
                </a:lnTo>
                <a:lnTo>
                  <a:pt x="24358" y="79184"/>
                </a:lnTo>
                <a:lnTo>
                  <a:pt x="38049" y="56362"/>
                </a:lnTo>
                <a:lnTo>
                  <a:pt x="88303" y="56362"/>
                </a:lnTo>
                <a:lnTo>
                  <a:pt x="88303" y="48717"/>
                </a:lnTo>
                <a:close/>
              </a:path>
              <a:path w="186054" h="91439">
                <a:moveTo>
                  <a:pt x="89789" y="32004"/>
                </a:moveTo>
                <a:lnTo>
                  <a:pt x="88303" y="30467"/>
                </a:lnTo>
                <a:lnTo>
                  <a:pt x="86766" y="30467"/>
                </a:lnTo>
                <a:lnTo>
                  <a:pt x="83845" y="28930"/>
                </a:lnTo>
                <a:lnTo>
                  <a:pt x="73799" y="23647"/>
                </a:lnTo>
                <a:lnTo>
                  <a:pt x="66967" y="18948"/>
                </a:lnTo>
                <a:lnTo>
                  <a:pt x="66967" y="28930"/>
                </a:lnTo>
                <a:lnTo>
                  <a:pt x="22821" y="28930"/>
                </a:lnTo>
                <a:lnTo>
                  <a:pt x="26758" y="26301"/>
                </a:lnTo>
                <a:lnTo>
                  <a:pt x="31572" y="22669"/>
                </a:lnTo>
                <a:lnTo>
                  <a:pt x="36957" y="17602"/>
                </a:lnTo>
                <a:lnTo>
                  <a:pt x="42608" y="10668"/>
                </a:lnTo>
                <a:lnTo>
                  <a:pt x="44145" y="9182"/>
                </a:lnTo>
                <a:lnTo>
                  <a:pt x="45694" y="9182"/>
                </a:lnTo>
                <a:lnTo>
                  <a:pt x="47078" y="10579"/>
                </a:lnTo>
                <a:lnTo>
                  <a:pt x="51765" y="16116"/>
                </a:lnTo>
                <a:lnTo>
                  <a:pt x="56515" y="20955"/>
                </a:lnTo>
                <a:lnTo>
                  <a:pt x="61531" y="25234"/>
                </a:lnTo>
                <a:lnTo>
                  <a:pt x="66967" y="28930"/>
                </a:lnTo>
                <a:lnTo>
                  <a:pt x="66967" y="18948"/>
                </a:lnTo>
                <a:lnTo>
                  <a:pt x="64109" y="16967"/>
                </a:lnTo>
                <a:lnTo>
                  <a:pt x="56997" y="10579"/>
                </a:lnTo>
                <a:lnTo>
                  <a:pt x="55765" y="9182"/>
                </a:lnTo>
                <a:lnTo>
                  <a:pt x="51739" y="4622"/>
                </a:lnTo>
                <a:lnTo>
                  <a:pt x="50253" y="1536"/>
                </a:lnTo>
                <a:lnTo>
                  <a:pt x="48717" y="0"/>
                </a:lnTo>
                <a:lnTo>
                  <a:pt x="41071" y="0"/>
                </a:lnTo>
                <a:lnTo>
                  <a:pt x="41071" y="1536"/>
                </a:lnTo>
                <a:lnTo>
                  <a:pt x="32143" y="10452"/>
                </a:lnTo>
                <a:lnTo>
                  <a:pt x="27787" y="14490"/>
                </a:lnTo>
                <a:lnTo>
                  <a:pt x="22847" y="18542"/>
                </a:lnTo>
                <a:lnTo>
                  <a:pt x="16764" y="22872"/>
                </a:lnTo>
                <a:lnTo>
                  <a:pt x="13690" y="24358"/>
                </a:lnTo>
                <a:lnTo>
                  <a:pt x="9131" y="27432"/>
                </a:lnTo>
                <a:lnTo>
                  <a:pt x="3022" y="28930"/>
                </a:lnTo>
                <a:lnTo>
                  <a:pt x="1536" y="30467"/>
                </a:lnTo>
                <a:lnTo>
                  <a:pt x="0" y="30467"/>
                </a:lnTo>
                <a:lnTo>
                  <a:pt x="0" y="36563"/>
                </a:lnTo>
                <a:lnTo>
                  <a:pt x="1536" y="38100"/>
                </a:lnTo>
                <a:lnTo>
                  <a:pt x="6096" y="38100"/>
                </a:lnTo>
                <a:lnTo>
                  <a:pt x="7594" y="36563"/>
                </a:lnTo>
                <a:lnTo>
                  <a:pt x="13690" y="35026"/>
                </a:lnTo>
                <a:lnTo>
                  <a:pt x="16764" y="32004"/>
                </a:lnTo>
                <a:lnTo>
                  <a:pt x="19799" y="30467"/>
                </a:lnTo>
                <a:lnTo>
                  <a:pt x="19799" y="35026"/>
                </a:lnTo>
                <a:lnTo>
                  <a:pt x="21336" y="36563"/>
                </a:lnTo>
                <a:lnTo>
                  <a:pt x="71539" y="36563"/>
                </a:lnTo>
                <a:lnTo>
                  <a:pt x="71539" y="30467"/>
                </a:lnTo>
                <a:lnTo>
                  <a:pt x="73075" y="32004"/>
                </a:lnTo>
                <a:lnTo>
                  <a:pt x="82207" y="38100"/>
                </a:lnTo>
                <a:lnTo>
                  <a:pt x="88303" y="38100"/>
                </a:lnTo>
                <a:lnTo>
                  <a:pt x="89789" y="36563"/>
                </a:lnTo>
                <a:lnTo>
                  <a:pt x="89789" y="32004"/>
                </a:lnTo>
                <a:close/>
              </a:path>
              <a:path w="186054" h="91439">
                <a:moveTo>
                  <a:pt x="135483" y="83743"/>
                </a:moveTo>
                <a:lnTo>
                  <a:pt x="133972" y="80721"/>
                </a:lnTo>
                <a:lnTo>
                  <a:pt x="133197" y="79184"/>
                </a:lnTo>
                <a:lnTo>
                  <a:pt x="130924" y="74612"/>
                </a:lnTo>
                <a:lnTo>
                  <a:pt x="129374" y="71589"/>
                </a:lnTo>
                <a:lnTo>
                  <a:pt x="127889" y="67030"/>
                </a:lnTo>
                <a:lnTo>
                  <a:pt x="126352" y="65493"/>
                </a:lnTo>
                <a:lnTo>
                  <a:pt x="123278" y="65493"/>
                </a:lnTo>
                <a:lnTo>
                  <a:pt x="120256" y="67030"/>
                </a:lnTo>
                <a:lnTo>
                  <a:pt x="120256" y="70053"/>
                </a:lnTo>
                <a:lnTo>
                  <a:pt x="123278" y="74612"/>
                </a:lnTo>
                <a:lnTo>
                  <a:pt x="109588" y="79184"/>
                </a:lnTo>
                <a:lnTo>
                  <a:pt x="109588" y="62458"/>
                </a:lnTo>
                <a:lnTo>
                  <a:pt x="132461" y="62458"/>
                </a:lnTo>
                <a:lnTo>
                  <a:pt x="133946" y="60921"/>
                </a:lnTo>
                <a:lnTo>
                  <a:pt x="133946" y="32004"/>
                </a:lnTo>
                <a:lnTo>
                  <a:pt x="132461" y="28930"/>
                </a:lnTo>
                <a:lnTo>
                  <a:pt x="126352" y="28930"/>
                </a:lnTo>
                <a:lnTo>
                  <a:pt x="126352" y="35026"/>
                </a:lnTo>
                <a:lnTo>
                  <a:pt x="126352" y="42672"/>
                </a:lnTo>
                <a:lnTo>
                  <a:pt x="126352" y="48717"/>
                </a:lnTo>
                <a:lnTo>
                  <a:pt x="126352" y="56362"/>
                </a:lnTo>
                <a:lnTo>
                  <a:pt x="109588" y="56362"/>
                </a:lnTo>
                <a:lnTo>
                  <a:pt x="109588" y="48717"/>
                </a:lnTo>
                <a:lnTo>
                  <a:pt x="126352" y="48717"/>
                </a:lnTo>
                <a:lnTo>
                  <a:pt x="126352" y="42672"/>
                </a:lnTo>
                <a:lnTo>
                  <a:pt x="109588" y="42672"/>
                </a:lnTo>
                <a:lnTo>
                  <a:pt x="109588" y="36563"/>
                </a:lnTo>
                <a:lnTo>
                  <a:pt x="111125" y="35026"/>
                </a:lnTo>
                <a:lnTo>
                  <a:pt x="126352" y="35026"/>
                </a:lnTo>
                <a:lnTo>
                  <a:pt x="126352" y="28930"/>
                </a:lnTo>
                <a:lnTo>
                  <a:pt x="121793" y="28930"/>
                </a:lnTo>
                <a:lnTo>
                  <a:pt x="121793" y="19799"/>
                </a:lnTo>
                <a:lnTo>
                  <a:pt x="114147" y="19799"/>
                </a:lnTo>
                <a:lnTo>
                  <a:pt x="114147" y="28930"/>
                </a:lnTo>
                <a:lnTo>
                  <a:pt x="103530" y="28930"/>
                </a:lnTo>
                <a:lnTo>
                  <a:pt x="101993" y="30467"/>
                </a:lnTo>
                <a:lnTo>
                  <a:pt x="101993" y="80721"/>
                </a:lnTo>
                <a:lnTo>
                  <a:pt x="97434" y="82207"/>
                </a:lnTo>
                <a:lnTo>
                  <a:pt x="95897" y="82207"/>
                </a:lnTo>
                <a:lnTo>
                  <a:pt x="95897" y="86817"/>
                </a:lnTo>
                <a:lnTo>
                  <a:pt x="97434" y="89839"/>
                </a:lnTo>
                <a:lnTo>
                  <a:pt x="101993" y="89839"/>
                </a:lnTo>
                <a:lnTo>
                  <a:pt x="105016" y="88303"/>
                </a:lnTo>
                <a:lnTo>
                  <a:pt x="106565" y="86817"/>
                </a:lnTo>
                <a:lnTo>
                  <a:pt x="115684" y="83743"/>
                </a:lnTo>
                <a:lnTo>
                  <a:pt x="117221" y="83743"/>
                </a:lnTo>
                <a:lnTo>
                  <a:pt x="126352" y="80721"/>
                </a:lnTo>
                <a:lnTo>
                  <a:pt x="126352" y="82207"/>
                </a:lnTo>
                <a:lnTo>
                  <a:pt x="129374" y="86817"/>
                </a:lnTo>
                <a:lnTo>
                  <a:pt x="129374" y="88303"/>
                </a:lnTo>
                <a:lnTo>
                  <a:pt x="130924" y="89839"/>
                </a:lnTo>
                <a:lnTo>
                  <a:pt x="135483" y="89839"/>
                </a:lnTo>
                <a:lnTo>
                  <a:pt x="135483" y="83743"/>
                </a:lnTo>
                <a:close/>
              </a:path>
              <a:path w="186054" h="91439">
                <a:moveTo>
                  <a:pt x="182664" y="63944"/>
                </a:moveTo>
                <a:lnTo>
                  <a:pt x="181127" y="62458"/>
                </a:lnTo>
                <a:lnTo>
                  <a:pt x="175069" y="62458"/>
                </a:lnTo>
                <a:lnTo>
                  <a:pt x="175069" y="70053"/>
                </a:lnTo>
                <a:lnTo>
                  <a:pt x="175069" y="82207"/>
                </a:lnTo>
                <a:lnTo>
                  <a:pt x="173532" y="83743"/>
                </a:lnTo>
                <a:lnTo>
                  <a:pt x="150710" y="83743"/>
                </a:lnTo>
                <a:lnTo>
                  <a:pt x="150710" y="68516"/>
                </a:lnTo>
                <a:lnTo>
                  <a:pt x="173532" y="68516"/>
                </a:lnTo>
                <a:lnTo>
                  <a:pt x="175069" y="70053"/>
                </a:lnTo>
                <a:lnTo>
                  <a:pt x="175069" y="62458"/>
                </a:lnTo>
                <a:lnTo>
                  <a:pt x="150710" y="62458"/>
                </a:lnTo>
                <a:lnTo>
                  <a:pt x="150710" y="53289"/>
                </a:lnTo>
                <a:lnTo>
                  <a:pt x="175069" y="53289"/>
                </a:lnTo>
                <a:lnTo>
                  <a:pt x="176555" y="50253"/>
                </a:lnTo>
                <a:lnTo>
                  <a:pt x="176555" y="47231"/>
                </a:lnTo>
                <a:lnTo>
                  <a:pt x="176555" y="32004"/>
                </a:lnTo>
                <a:lnTo>
                  <a:pt x="176555" y="27432"/>
                </a:lnTo>
                <a:lnTo>
                  <a:pt x="175069" y="25895"/>
                </a:lnTo>
                <a:lnTo>
                  <a:pt x="168973" y="25895"/>
                </a:lnTo>
                <a:lnTo>
                  <a:pt x="168973" y="32004"/>
                </a:lnTo>
                <a:lnTo>
                  <a:pt x="168973" y="47231"/>
                </a:lnTo>
                <a:lnTo>
                  <a:pt x="150710" y="47231"/>
                </a:lnTo>
                <a:lnTo>
                  <a:pt x="150710" y="32004"/>
                </a:lnTo>
                <a:lnTo>
                  <a:pt x="168973" y="32004"/>
                </a:lnTo>
                <a:lnTo>
                  <a:pt x="168973" y="25895"/>
                </a:lnTo>
                <a:lnTo>
                  <a:pt x="144614" y="25895"/>
                </a:lnTo>
                <a:lnTo>
                  <a:pt x="143078" y="27432"/>
                </a:lnTo>
                <a:lnTo>
                  <a:pt x="143078" y="88303"/>
                </a:lnTo>
                <a:lnTo>
                  <a:pt x="144614" y="89839"/>
                </a:lnTo>
                <a:lnTo>
                  <a:pt x="181127" y="89839"/>
                </a:lnTo>
                <a:lnTo>
                  <a:pt x="182664" y="88303"/>
                </a:lnTo>
                <a:lnTo>
                  <a:pt x="182664" y="83743"/>
                </a:lnTo>
                <a:lnTo>
                  <a:pt x="182664" y="68516"/>
                </a:lnTo>
                <a:lnTo>
                  <a:pt x="182664" y="63944"/>
                </a:lnTo>
                <a:close/>
              </a:path>
              <a:path w="186054" h="91439">
                <a:moveTo>
                  <a:pt x="185737" y="12204"/>
                </a:moveTo>
                <a:lnTo>
                  <a:pt x="182664" y="10668"/>
                </a:lnTo>
                <a:lnTo>
                  <a:pt x="162864" y="10668"/>
                </a:lnTo>
                <a:lnTo>
                  <a:pt x="162864" y="1536"/>
                </a:lnTo>
                <a:lnTo>
                  <a:pt x="156819" y="1536"/>
                </a:lnTo>
                <a:lnTo>
                  <a:pt x="155270" y="3073"/>
                </a:lnTo>
                <a:lnTo>
                  <a:pt x="155270" y="10668"/>
                </a:lnTo>
                <a:lnTo>
                  <a:pt x="138506" y="10668"/>
                </a:lnTo>
                <a:lnTo>
                  <a:pt x="135483" y="12204"/>
                </a:lnTo>
                <a:lnTo>
                  <a:pt x="135483" y="15227"/>
                </a:lnTo>
                <a:lnTo>
                  <a:pt x="130924" y="12204"/>
                </a:lnTo>
                <a:lnTo>
                  <a:pt x="129374" y="10668"/>
                </a:lnTo>
                <a:lnTo>
                  <a:pt x="126352" y="7645"/>
                </a:lnTo>
                <a:lnTo>
                  <a:pt x="123278" y="3073"/>
                </a:lnTo>
                <a:lnTo>
                  <a:pt x="123278" y="1536"/>
                </a:lnTo>
                <a:lnTo>
                  <a:pt x="115684" y="1536"/>
                </a:lnTo>
                <a:lnTo>
                  <a:pt x="115684" y="3073"/>
                </a:lnTo>
                <a:lnTo>
                  <a:pt x="114147" y="4622"/>
                </a:lnTo>
                <a:lnTo>
                  <a:pt x="111125" y="9182"/>
                </a:lnTo>
                <a:lnTo>
                  <a:pt x="106565" y="15227"/>
                </a:lnTo>
                <a:lnTo>
                  <a:pt x="101993" y="18313"/>
                </a:lnTo>
                <a:lnTo>
                  <a:pt x="97434" y="22872"/>
                </a:lnTo>
                <a:lnTo>
                  <a:pt x="95897" y="24358"/>
                </a:lnTo>
                <a:lnTo>
                  <a:pt x="95897" y="25895"/>
                </a:lnTo>
                <a:lnTo>
                  <a:pt x="97434" y="30467"/>
                </a:lnTo>
                <a:lnTo>
                  <a:pt x="100457" y="30467"/>
                </a:lnTo>
                <a:lnTo>
                  <a:pt x="103530" y="28930"/>
                </a:lnTo>
                <a:lnTo>
                  <a:pt x="112661" y="19799"/>
                </a:lnTo>
                <a:lnTo>
                  <a:pt x="117221" y="12204"/>
                </a:lnTo>
                <a:lnTo>
                  <a:pt x="118719" y="10668"/>
                </a:lnTo>
                <a:lnTo>
                  <a:pt x="120256" y="10668"/>
                </a:lnTo>
                <a:lnTo>
                  <a:pt x="121793" y="12204"/>
                </a:lnTo>
                <a:lnTo>
                  <a:pt x="126352" y="18313"/>
                </a:lnTo>
                <a:lnTo>
                  <a:pt x="129374" y="22872"/>
                </a:lnTo>
                <a:lnTo>
                  <a:pt x="133946" y="22872"/>
                </a:lnTo>
                <a:lnTo>
                  <a:pt x="135483" y="21336"/>
                </a:lnTo>
                <a:lnTo>
                  <a:pt x="135483" y="32004"/>
                </a:lnTo>
                <a:lnTo>
                  <a:pt x="141579" y="32004"/>
                </a:lnTo>
                <a:lnTo>
                  <a:pt x="141579" y="19799"/>
                </a:lnTo>
                <a:lnTo>
                  <a:pt x="141579" y="18313"/>
                </a:lnTo>
                <a:lnTo>
                  <a:pt x="143078" y="16776"/>
                </a:lnTo>
                <a:lnTo>
                  <a:pt x="176555" y="16776"/>
                </a:lnTo>
                <a:lnTo>
                  <a:pt x="178092" y="18313"/>
                </a:lnTo>
                <a:lnTo>
                  <a:pt x="178092" y="32004"/>
                </a:lnTo>
                <a:lnTo>
                  <a:pt x="185737" y="32004"/>
                </a:lnTo>
                <a:lnTo>
                  <a:pt x="185737" y="12204"/>
                </a:lnTo>
                <a:close/>
              </a:path>
            </a:pathLst>
          </a:custGeom>
          <a:solidFill>
            <a:srgbClr val="4D4D4F"/>
          </a:solidFill>
        </p:spPr>
        <p:txBody>
          <a:bodyPr wrap="square" lIns="0" tIns="0" rIns="0" bIns="0" rtlCol="0"/>
          <a:lstStyle/>
          <a:p>
            <a:endParaRPr/>
          </a:p>
        </p:txBody>
      </p:sp>
      <p:pic>
        <p:nvPicPr>
          <p:cNvPr id="251" name="object 251"/>
          <p:cNvPicPr/>
          <p:nvPr/>
        </p:nvPicPr>
        <p:blipFill>
          <a:blip r:embed="rId124" cstate="print"/>
          <a:stretch>
            <a:fillRect/>
          </a:stretch>
        </p:blipFill>
        <p:spPr>
          <a:xfrm>
            <a:off x="5967260" y="4984902"/>
            <a:ext cx="337947" cy="79171"/>
          </a:xfrm>
          <a:prstGeom prst="rect">
            <a:avLst/>
          </a:prstGeom>
        </p:spPr>
      </p:pic>
      <p:sp>
        <p:nvSpPr>
          <p:cNvPr id="252" name="object 252"/>
          <p:cNvSpPr/>
          <p:nvPr/>
        </p:nvSpPr>
        <p:spPr>
          <a:xfrm>
            <a:off x="6324993" y="4986439"/>
            <a:ext cx="26034" cy="76200"/>
          </a:xfrm>
          <a:custGeom>
            <a:avLst/>
            <a:gdLst/>
            <a:ahLst/>
            <a:cxnLst/>
            <a:rect l="l" t="t" r="r" b="b"/>
            <a:pathLst>
              <a:path w="26035" h="76200">
                <a:moveTo>
                  <a:pt x="1536" y="19786"/>
                </a:moveTo>
                <a:lnTo>
                  <a:pt x="0" y="10668"/>
                </a:lnTo>
                <a:lnTo>
                  <a:pt x="16776" y="0"/>
                </a:lnTo>
                <a:lnTo>
                  <a:pt x="25895" y="0"/>
                </a:lnTo>
                <a:lnTo>
                  <a:pt x="25895" y="9131"/>
                </a:lnTo>
                <a:lnTo>
                  <a:pt x="16776" y="9131"/>
                </a:lnTo>
                <a:lnTo>
                  <a:pt x="1536" y="19786"/>
                </a:lnTo>
                <a:close/>
              </a:path>
              <a:path w="26035" h="76200">
                <a:moveTo>
                  <a:pt x="25895" y="76098"/>
                </a:moveTo>
                <a:lnTo>
                  <a:pt x="16776" y="76098"/>
                </a:lnTo>
                <a:lnTo>
                  <a:pt x="16776" y="9131"/>
                </a:lnTo>
                <a:lnTo>
                  <a:pt x="25895" y="9131"/>
                </a:lnTo>
                <a:lnTo>
                  <a:pt x="25895" y="76098"/>
                </a:lnTo>
                <a:close/>
              </a:path>
            </a:pathLst>
          </a:custGeom>
          <a:solidFill>
            <a:srgbClr val="4D4D4F"/>
          </a:solidFill>
        </p:spPr>
        <p:txBody>
          <a:bodyPr wrap="square" lIns="0" tIns="0" rIns="0" bIns="0" rtlCol="0"/>
          <a:lstStyle/>
          <a:p>
            <a:endParaRPr/>
          </a:p>
        </p:txBody>
      </p:sp>
      <p:pic>
        <p:nvPicPr>
          <p:cNvPr id="253" name="object 253"/>
          <p:cNvPicPr/>
          <p:nvPr/>
        </p:nvPicPr>
        <p:blipFill>
          <a:blip r:embed="rId125" cstate="print"/>
          <a:stretch>
            <a:fillRect/>
          </a:stretch>
        </p:blipFill>
        <p:spPr>
          <a:xfrm>
            <a:off x="6376733" y="4984902"/>
            <a:ext cx="278612" cy="79171"/>
          </a:xfrm>
          <a:prstGeom prst="rect">
            <a:avLst/>
          </a:prstGeom>
        </p:spPr>
      </p:pic>
      <p:pic>
        <p:nvPicPr>
          <p:cNvPr id="254" name="object 254"/>
          <p:cNvPicPr/>
          <p:nvPr/>
        </p:nvPicPr>
        <p:blipFill>
          <a:blip r:embed="rId126" cstate="print"/>
          <a:stretch>
            <a:fillRect/>
          </a:stretch>
        </p:blipFill>
        <p:spPr>
          <a:xfrm>
            <a:off x="959053" y="5152376"/>
            <a:ext cx="570801" cy="91338"/>
          </a:xfrm>
          <a:prstGeom prst="rect">
            <a:avLst/>
          </a:prstGeom>
        </p:spPr>
      </p:pic>
      <p:sp>
        <p:nvSpPr>
          <p:cNvPr id="255" name="object 255"/>
          <p:cNvSpPr/>
          <p:nvPr/>
        </p:nvSpPr>
        <p:spPr>
          <a:xfrm>
            <a:off x="1537487" y="5153659"/>
            <a:ext cx="90170" cy="86995"/>
          </a:xfrm>
          <a:custGeom>
            <a:avLst/>
            <a:gdLst/>
            <a:ahLst/>
            <a:cxnLst/>
            <a:rect l="l" t="t" r="r" b="b"/>
            <a:pathLst>
              <a:path w="90169" h="86995">
                <a:moveTo>
                  <a:pt x="89801" y="27647"/>
                </a:moveTo>
                <a:lnTo>
                  <a:pt x="48717" y="27647"/>
                </a:lnTo>
                <a:lnTo>
                  <a:pt x="48717" y="1282"/>
                </a:lnTo>
                <a:lnTo>
                  <a:pt x="47599" y="1282"/>
                </a:lnTo>
                <a:lnTo>
                  <a:pt x="47599" y="0"/>
                </a:lnTo>
                <a:lnTo>
                  <a:pt x="39598" y="0"/>
                </a:lnTo>
                <a:lnTo>
                  <a:pt x="39598" y="1282"/>
                </a:lnTo>
                <a:lnTo>
                  <a:pt x="39598" y="27647"/>
                </a:lnTo>
                <a:lnTo>
                  <a:pt x="0" y="27647"/>
                </a:lnTo>
                <a:lnTo>
                  <a:pt x="0" y="35229"/>
                </a:lnTo>
                <a:lnTo>
                  <a:pt x="39598" y="35229"/>
                </a:lnTo>
                <a:lnTo>
                  <a:pt x="39598" y="79387"/>
                </a:lnTo>
                <a:lnTo>
                  <a:pt x="4572" y="79387"/>
                </a:lnTo>
                <a:lnTo>
                  <a:pt x="4572" y="86969"/>
                </a:lnTo>
                <a:lnTo>
                  <a:pt x="83693" y="86969"/>
                </a:lnTo>
                <a:lnTo>
                  <a:pt x="83693" y="79387"/>
                </a:lnTo>
                <a:lnTo>
                  <a:pt x="48717" y="79387"/>
                </a:lnTo>
                <a:lnTo>
                  <a:pt x="48717" y="35229"/>
                </a:lnTo>
                <a:lnTo>
                  <a:pt x="89801" y="35229"/>
                </a:lnTo>
                <a:lnTo>
                  <a:pt x="89801" y="27647"/>
                </a:lnTo>
                <a:close/>
              </a:path>
            </a:pathLst>
          </a:custGeom>
          <a:solidFill>
            <a:srgbClr val="4D4D4F"/>
          </a:solidFill>
        </p:spPr>
        <p:txBody>
          <a:bodyPr wrap="square" lIns="0" tIns="0" rIns="0" bIns="0" rtlCol="0"/>
          <a:lstStyle/>
          <a:p>
            <a:endParaRPr/>
          </a:p>
        </p:txBody>
      </p:sp>
      <p:sp>
        <p:nvSpPr>
          <p:cNvPr id="256" name="object 256"/>
          <p:cNvSpPr/>
          <p:nvPr/>
        </p:nvSpPr>
        <p:spPr>
          <a:xfrm>
            <a:off x="1633385" y="5152376"/>
            <a:ext cx="91440" cy="91440"/>
          </a:xfrm>
          <a:custGeom>
            <a:avLst/>
            <a:gdLst/>
            <a:ahLst/>
            <a:cxnLst/>
            <a:rect l="l" t="t" r="r" b="b"/>
            <a:pathLst>
              <a:path w="91439" h="91439">
                <a:moveTo>
                  <a:pt x="88303" y="54775"/>
                </a:moveTo>
                <a:lnTo>
                  <a:pt x="1536" y="54775"/>
                </a:lnTo>
                <a:lnTo>
                  <a:pt x="1536" y="47180"/>
                </a:lnTo>
                <a:lnTo>
                  <a:pt x="86766" y="47180"/>
                </a:lnTo>
                <a:lnTo>
                  <a:pt x="88303" y="48666"/>
                </a:lnTo>
                <a:lnTo>
                  <a:pt x="88303" y="54775"/>
                </a:lnTo>
                <a:close/>
              </a:path>
              <a:path w="91439" h="91439">
                <a:moveTo>
                  <a:pt x="25895" y="79133"/>
                </a:moveTo>
                <a:lnTo>
                  <a:pt x="16725" y="79133"/>
                </a:lnTo>
                <a:lnTo>
                  <a:pt x="20150" y="73405"/>
                </a:lnTo>
                <a:lnTo>
                  <a:pt x="23418" y="67525"/>
                </a:lnTo>
                <a:lnTo>
                  <a:pt x="26391" y="61360"/>
                </a:lnTo>
                <a:lnTo>
                  <a:pt x="28930" y="54775"/>
                </a:lnTo>
                <a:lnTo>
                  <a:pt x="38049" y="54775"/>
                </a:lnTo>
                <a:lnTo>
                  <a:pt x="35517" y="61360"/>
                </a:lnTo>
                <a:lnTo>
                  <a:pt x="32553" y="67525"/>
                </a:lnTo>
                <a:lnTo>
                  <a:pt x="29298" y="73405"/>
                </a:lnTo>
                <a:lnTo>
                  <a:pt x="25895" y="79133"/>
                </a:lnTo>
                <a:close/>
              </a:path>
              <a:path w="91439" h="91439">
                <a:moveTo>
                  <a:pt x="7594" y="88252"/>
                </a:moveTo>
                <a:lnTo>
                  <a:pt x="3035" y="88252"/>
                </a:lnTo>
                <a:lnTo>
                  <a:pt x="3035" y="80670"/>
                </a:lnTo>
                <a:lnTo>
                  <a:pt x="7594" y="80670"/>
                </a:lnTo>
                <a:lnTo>
                  <a:pt x="15227" y="79133"/>
                </a:lnTo>
                <a:lnTo>
                  <a:pt x="25895" y="79133"/>
                </a:lnTo>
                <a:lnTo>
                  <a:pt x="39421" y="78245"/>
                </a:lnTo>
                <a:lnTo>
                  <a:pt x="48525" y="77789"/>
                </a:lnTo>
                <a:lnTo>
                  <a:pt x="57340" y="77621"/>
                </a:lnTo>
                <a:lnTo>
                  <a:pt x="70002" y="77597"/>
                </a:lnTo>
                <a:lnTo>
                  <a:pt x="65443" y="71539"/>
                </a:lnTo>
                <a:lnTo>
                  <a:pt x="63944" y="70002"/>
                </a:lnTo>
                <a:lnTo>
                  <a:pt x="57848" y="63893"/>
                </a:lnTo>
                <a:lnTo>
                  <a:pt x="57848" y="60871"/>
                </a:lnTo>
                <a:lnTo>
                  <a:pt x="59385" y="57848"/>
                </a:lnTo>
                <a:lnTo>
                  <a:pt x="63944" y="57848"/>
                </a:lnTo>
                <a:lnTo>
                  <a:pt x="63944" y="59334"/>
                </a:lnTo>
                <a:lnTo>
                  <a:pt x="68516" y="62407"/>
                </a:lnTo>
                <a:lnTo>
                  <a:pt x="76098" y="70002"/>
                </a:lnTo>
                <a:lnTo>
                  <a:pt x="80670" y="77597"/>
                </a:lnTo>
                <a:lnTo>
                  <a:pt x="82207" y="80670"/>
                </a:lnTo>
                <a:lnTo>
                  <a:pt x="86766" y="83692"/>
                </a:lnTo>
                <a:lnTo>
                  <a:pt x="74612" y="83692"/>
                </a:lnTo>
                <a:lnTo>
                  <a:pt x="49114" y="85853"/>
                </a:lnTo>
                <a:lnTo>
                  <a:pt x="41084" y="86766"/>
                </a:lnTo>
                <a:lnTo>
                  <a:pt x="31588" y="86998"/>
                </a:lnTo>
                <a:lnTo>
                  <a:pt x="7594" y="88252"/>
                </a:lnTo>
                <a:close/>
              </a:path>
              <a:path w="91439" h="91439">
                <a:moveTo>
                  <a:pt x="83743" y="91338"/>
                </a:moveTo>
                <a:lnTo>
                  <a:pt x="80670" y="91338"/>
                </a:lnTo>
                <a:lnTo>
                  <a:pt x="79184" y="89801"/>
                </a:lnTo>
                <a:lnTo>
                  <a:pt x="79184" y="88252"/>
                </a:lnTo>
                <a:lnTo>
                  <a:pt x="76098" y="83692"/>
                </a:lnTo>
                <a:lnTo>
                  <a:pt x="86766" y="83692"/>
                </a:lnTo>
                <a:lnTo>
                  <a:pt x="86766" y="88252"/>
                </a:lnTo>
                <a:lnTo>
                  <a:pt x="83743" y="91338"/>
                </a:lnTo>
                <a:close/>
              </a:path>
              <a:path w="91439" h="91439">
                <a:moveTo>
                  <a:pt x="89801" y="30416"/>
                </a:moveTo>
                <a:lnTo>
                  <a:pt x="1536" y="30416"/>
                </a:lnTo>
                <a:lnTo>
                  <a:pt x="3035" y="28930"/>
                </a:lnTo>
                <a:lnTo>
                  <a:pt x="9131" y="27381"/>
                </a:lnTo>
                <a:lnTo>
                  <a:pt x="18262" y="21285"/>
                </a:lnTo>
                <a:lnTo>
                  <a:pt x="24140" y="17816"/>
                </a:lnTo>
                <a:lnTo>
                  <a:pt x="28736" y="14062"/>
                </a:lnTo>
                <a:lnTo>
                  <a:pt x="33043" y="9740"/>
                </a:lnTo>
                <a:lnTo>
                  <a:pt x="38049" y="4572"/>
                </a:lnTo>
                <a:lnTo>
                  <a:pt x="41084" y="1485"/>
                </a:lnTo>
                <a:lnTo>
                  <a:pt x="42621" y="0"/>
                </a:lnTo>
                <a:lnTo>
                  <a:pt x="48717" y="0"/>
                </a:lnTo>
                <a:lnTo>
                  <a:pt x="50253" y="1485"/>
                </a:lnTo>
                <a:lnTo>
                  <a:pt x="51752" y="4572"/>
                </a:lnTo>
                <a:lnTo>
                  <a:pt x="57039" y="9131"/>
                </a:lnTo>
                <a:lnTo>
                  <a:pt x="44157" y="9131"/>
                </a:lnTo>
                <a:lnTo>
                  <a:pt x="42621" y="10617"/>
                </a:lnTo>
                <a:lnTo>
                  <a:pt x="36966" y="16896"/>
                </a:lnTo>
                <a:lnTo>
                  <a:pt x="31588" y="22040"/>
                </a:lnTo>
                <a:lnTo>
                  <a:pt x="26776" y="26051"/>
                </a:lnTo>
                <a:lnTo>
                  <a:pt x="22821" y="28930"/>
                </a:lnTo>
                <a:lnTo>
                  <a:pt x="86766" y="28930"/>
                </a:lnTo>
                <a:lnTo>
                  <a:pt x="89801" y="30416"/>
                </a:lnTo>
                <a:close/>
              </a:path>
              <a:path w="91439" h="91439">
                <a:moveTo>
                  <a:pt x="86766" y="28930"/>
                </a:moveTo>
                <a:lnTo>
                  <a:pt x="68516" y="28930"/>
                </a:lnTo>
                <a:lnTo>
                  <a:pt x="62840" y="24567"/>
                </a:lnTo>
                <a:lnTo>
                  <a:pt x="57464" y="20350"/>
                </a:lnTo>
                <a:lnTo>
                  <a:pt x="52664" y="15845"/>
                </a:lnTo>
                <a:lnTo>
                  <a:pt x="48717" y="10617"/>
                </a:lnTo>
                <a:lnTo>
                  <a:pt x="47180" y="9131"/>
                </a:lnTo>
                <a:lnTo>
                  <a:pt x="57039" y="9131"/>
                </a:lnTo>
                <a:lnTo>
                  <a:pt x="65278" y="16151"/>
                </a:lnTo>
                <a:lnTo>
                  <a:pt x="74669" y="22749"/>
                </a:lnTo>
                <a:lnTo>
                  <a:pt x="86766" y="28930"/>
                </a:lnTo>
                <a:close/>
              </a:path>
              <a:path w="91439" h="91439">
                <a:moveTo>
                  <a:pt x="6108" y="38049"/>
                </a:moveTo>
                <a:lnTo>
                  <a:pt x="1536" y="38049"/>
                </a:lnTo>
                <a:lnTo>
                  <a:pt x="0" y="34975"/>
                </a:lnTo>
                <a:lnTo>
                  <a:pt x="0" y="30416"/>
                </a:lnTo>
                <a:lnTo>
                  <a:pt x="19799" y="30416"/>
                </a:lnTo>
                <a:lnTo>
                  <a:pt x="18262" y="31953"/>
                </a:lnTo>
                <a:lnTo>
                  <a:pt x="13690" y="34975"/>
                </a:lnTo>
                <a:lnTo>
                  <a:pt x="7594" y="36512"/>
                </a:lnTo>
                <a:lnTo>
                  <a:pt x="6108" y="38049"/>
                </a:lnTo>
                <a:close/>
              </a:path>
              <a:path w="91439" h="91439">
                <a:moveTo>
                  <a:pt x="71539" y="34975"/>
                </a:moveTo>
                <a:lnTo>
                  <a:pt x="19799" y="34975"/>
                </a:lnTo>
                <a:lnTo>
                  <a:pt x="19799" y="30416"/>
                </a:lnTo>
                <a:lnTo>
                  <a:pt x="71539" y="30416"/>
                </a:lnTo>
                <a:lnTo>
                  <a:pt x="71539" y="34975"/>
                </a:lnTo>
                <a:close/>
              </a:path>
              <a:path w="91439" h="91439">
                <a:moveTo>
                  <a:pt x="88303" y="38049"/>
                </a:moveTo>
                <a:lnTo>
                  <a:pt x="83743" y="38049"/>
                </a:lnTo>
                <a:lnTo>
                  <a:pt x="82207" y="36512"/>
                </a:lnTo>
                <a:lnTo>
                  <a:pt x="77647" y="34975"/>
                </a:lnTo>
                <a:lnTo>
                  <a:pt x="74612" y="31953"/>
                </a:lnTo>
                <a:lnTo>
                  <a:pt x="71539" y="30416"/>
                </a:lnTo>
                <a:lnTo>
                  <a:pt x="91338" y="30416"/>
                </a:lnTo>
                <a:lnTo>
                  <a:pt x="91338" y="36512"/>
                </a:lnTo>
                <a:lnTo>
                  <a:pt x="88303" y="38049"/>
                </a:lnTo>
                <a:close/>
              </a:path>
            </a:pathLst>
          </a:custGeom>
          <a:solidFill>
            <a:srgbClr val="4D4D4F"/>
          </a:solidFill>
        </p:spPr>
        <p:txBody>
          <a:bodyPr wrap="square" lIns="0" tIns="0" rIns="0" bIns="0" rtlCol="0"/>
          <a:lstStyle/>
          <a:p>
            <a:endParaRPr/>
          </a:p>
        </p:txBody>
      </p:sp>
      <p:pic>
        <p:nvPicPr>
          <p:cNvPr id="257" name="object 257"/>
          <p:cNvPicPr/>
          <p:nvPr/>
        </p:nvPicPr>
        <p:blipFill>
          <a:blip r:embed="rId127" cstate="print"/>
          <a:stretch>
            <a:fillRect/>
          </a:stretch>
        </p:blipFill>
        <p:spPr>
          <a:xfrm>
            <a:off x="2080920" y="5156949"/>
            <a:ext cx="304444" cy="80657"/>
          </a:xfrm>
          <a:prstGeom prst="rect">
            <a:avLst/>
          </a:prstGeom>
        </p:spPr>
      </p:pic>
      <p:sp>
        <p:nvSpPr>
          <p:cNvPr id="258" name="object 258"/>
          <p:cNvSpPr/>
          <p:nvPr/>
        </p:nvSpPr>
        <p:spPr>
          <a:xfrm>
            <a:off x="2415832" y="5156948"/>
            <a:ext cx="106680" cy="81280"/>
          </a:xfrm>
          <a:custGeom>
            <a:avLst/>
            <a:gdLst/>
            <a:ahLst/>
            <a:cxnLst/>
            <a:rect l="l" t="t" r="r" b="b"/>
            <a:pathLst>
              <a:path w="106680" h="81279">
                <a:moveTo>
                  <a:pt x="28917" y="1485"/>
                </a:moveTo>
                <a:lnTo>
                  <a:pt x="27381" y="0"/>
                </a:lnTo>
                <a:lnTo>
                  <a:pt x="21323" y="0"/>
                </a:lnTo>
                <a:lnTo>
                  <a:pt x="21323" y="1485"/>
                </a:lnTo>
                <a:lnTo>
                  <a:pt x="19786" y="3022"/>
                </a:lnTo>
                <a:lnTo>
                  <a:pt x="18249" y="9118"/>
                </a:lnTo>
                <a:lnTo>
                  <a:pt x="15227" y="13690"/>
                </a:lnTo>
                <a:lnTo>
                  <a:pt x="7581" y="15176"/>
                </a:lnTo>
                <a:lnTo>
                  <a:pt x="1536" y="16713"/>
                </a:lnTo>
                <a:lnTo>
                  <a:pt x="0" y="16713"/>
                </a:lnTo>
                <a:lnTo>
                  <a:pt x="0" y="21272"/>
                </a:lnTo>
                <a:lnTo>
                  <a:pt x="3022" y="22809"/>
                </a:lnTo>
                <a:lnTo>
                  <a:pt x="18249" y="22809"/>
                </a:lnTo>
                <a:lnTo>
                  <a:pt x="18249" y="79121"/>
                </a:lnTo>
                <a:lnTo>
                  <a:pt x="21323" y="80657"/>
                </a:lnTo>
                <a:lnTo>
                  <a:pt x="25895" y="80657"/>
                </a:lnTo>
                <a:lnTo>
                  <a:pt x="28917" y="79121"/>
                </a:lnTo>
                <a:lnTo>
                  <a:pt x="28917" y="1485"/>
                </a:lnTo>
                <a:close/>
              </a:path>
              <a:path w="106680" h="81279">
                <a:moveTo>
                  <a:pt x="106553" y="44094"/>
                </a:moveTo>
                <a:lnTo>
                  <a:pt x="98971" y="39535"/>
                </a:lnTo>
                <a:lnTo>
                  <a:pt x="92862" y="36512"/>
                </a:lnTo>
                <a:lnTo>
                  <a:pt x="95885" y="34963"/>
                </a:lnTo>
                <a:lnTo>
                  <a:pt x="103530" y="31940"/>
                </a:lnTo>
                <a:lnTo>
                  <a:pt x="103530" y="19786"/>
                </a:lnTo>
                <a:lnTo>
                  <a:pt x="82194" y="0"/>
                </a:lnTo>
                <a:lnTo>
                  <a:pt x="70040" y="2451"/>
                </a:lnTo>
                <a:lnTo>
                  <a:pt x="62585" y="8166"/>
                </a:lnTo>
                <a:lnTo>
                  <a:pt x="58851" y="14757"/>
                </a:lnTo>
                <a:lnTo>
                  <a:pt x="57835" y="19786"/>
                </a:lnTo>
                <a:lnTo>
                  <a:pt x="57835" y="24358"/>
                </a:lnTo>
                <a:lnTo>
                  <a:pt x="66967" y="24358"/>
                </a:lnTo>
                <a:lnTo>
                  <a:pt x="66967" y="19786"/>
                </a:lnTo>
                <a:lnTo>
                  <a:pt x="68503" y="16713"/>
                </a:lnTo>
                <a:lnTo>
                  <a:pt x="70040" y="7581"/>
                </a:lnTo>
                <a:lnTo>
                  <a:pt x="88303" y="7581"/>
                </a:lnTo>
                <a:lnTo>
                  <a:pt x="94348" y="12153"/>
                </a:lnTo>
                <a:lnTo>
                  <a:pt x="94348" y="33477"/>
                </a:lnTo>
                <a:lnTo>
                  <a:pt x="85229" y="34963"/>
                </a:lnTo>
                <a:lnTo>
                  <a:pt x="74612" y="34963"/>
                </a:lnTo>
                <a:lnTo>
                  <a:pt x="74612" y="39535"/>
                </a:lnTo>
                <a:lnTo>
                  <a:pt x="76098" y="42608"/>
                </a:lnTo>
                <a:lnTo>
                  <a:pt x="89789" y="42608"/>
                </a:lnTo>
                <a:lnTo>
                  <a:pt x="97434" y="45631"/>
                </a:lnTo>
                <a:lnTo>
                  <a:pt x="97434" y="71526"/>
                </a:lnTo>
                <a:lnTo>
                  <a:pt x="83731" y="73025"/>
                </a:lnTo>
                <a:lnTo>
                  <a:pt x="74612" y="73025"/>
                </a:lnTo>
                <a:lnTo>
                  <a:pt x="66967" y="66967"/>
                </a:lnTo>
                <a:lnTo>
                  <a:pt x="65430" y="60871"/>
                </a:lnTo>
                <a:lnTo>
                  <a:pt x="65430" y="56299"/>
                </a:lnTo>
                <a:lnTo>
                  <a:pt x="63944" y="54762"/>
                </a:lnTo>
                <a:lnTo>
                  <a:pt x="57835" y="54762"/>
                </a:lnTo>
                <a:lnTo>
                  <a:pt x="56299" y="56299"/>
                </a:lnTo>
                <a:lnTo>
                  <a:pt x="56299" y="59321"/>
                </a:lnTo>
                <a:lnTo>
                  <a:pt x="56908" y="63309"/>
                </a:lnTo>
                <a:lnTo>
                  <a:pt x="60109" y="70573"/>
                </a:lnTo>
                <a:lnTo>
                  <a:pt x="67868" y="77546"/>
                </a:lnTo>
                <a:lnTo>
                  <a:pt x="82194" y="80657"/>
                </a:lnTo>
                <a:lnTo>
                  <a:pt x="91770" y="79209"/>
                </a:lnTo>
                <a:lnTo>
                  <a:pt x="99504" y="74752"/>
                </a:lnTo>
                <a:lnTo>
                  <a:pt x="100672" y="73025"/>
                </a:lnTo>
                <a:lnTo>
                  <a:pt x="104660" y="67170"/>
                </a:lnTo>
                <a:lnTo>
                  <a:pt x="106553" y="56299"/>
                </a:lnTo>
                <a:lnTo>
                  <a:pt x="106553" y="44094"/>
                </a:lnTo>
                <a:close/>
              </a:path>
            </a:pathLst>
          </a:custGeom>
          <a:solidFill>
            <a:srgbClr val="4D4D4F"/>
          </a:solidFill>
        </p:spPr>
        <p:txBody>
          <a:bodyPr wrap="square" lIns="0" tIns="0" rIns="0" bIns="0" rtlCol="0"/>
          <a:lstStyle/>
          <a:p>
            <a:endParaRPr/>
          </a:p>
        </p:txBody>
      </p:sp>
      <p:pic>
        <p:nvPicPr>
          <p:cNvPr id="259" name="object 259"/>
          <p:cNvPicPr/>
          <p:nvPr/>
        </p:nvPicPr>
        <p:blipFill>
          <a:blip r:embed="rId128" cstate="print"/>
          <a:stretch>
            <a:fillRect/>
          </a:stretch>
        </p:blipFill>
        <p:spPr>
          <a:xfrm>
            <a:off x="2721813" y="5152376"/>
            <a:ext cx="899617" cy="91338"/>
          </a:xfrm>
          <a:prstGeom prst="rect">
            <a:avLst/>
          </a:prstGeom>
        </p:spPr>
      </p:pic>
      <p:sp>
        <p:nvSpPr>
          <p:cNvPr id="260" name="object 260"/>
          <p:cNvSpPr/>
          <p:nvPr/>
        </p:nvSpPr>
        <p:spPr>
          <a:xfrm>
            <a:off x="3648862" y="5156948"/>
            <a:ext cx="146685" cy="81280"/>
          </a:xfrm>
          <a:custGeom>
            <a:avLst/>
            <a:gdLst/>
            <a:ahLst/>
            <a:cxnLst/>
            <a:rect l="l" t="t" r="r" b="b"/>
            <a:pathLst>
              <a:path w="146685" h="81279">
                <a:moveTo>
                  <a:pt x="28930" y="48717"/>
                </a:moveTo>
                <a:lnTo>
                  <a:pt x="27393" y="45631"/>
                </a:lnTo>
                <a:lnTo>
                  <a:pt x="1549" y="45631"/>
                </a:lnTo>
                <a:lnTo>
                  <a:pt x="0" y="48717"/>
                </a:lnTo>
                <a:lnTo>
                  <a:pt x="0" y="54762"/>
                </a:lnTo>
                <a:lnTo>
                  <a:pt x="27393" y="54762"/>
                </a:lnTo>
                <a:lnTo>
                  <a:pt x="28930" y="51739"/>
                </a:lnTo>
                <a:lnTo>
                  <a:pt x="28930" y="48717"/>
                </a:lnTo>
                <a:close/>
              </a:path>
              <a:path w="146685" h="81279">
                <a:moveTo>
                  <a:pt x="68516" y="1485"/>
                </a:moveTo>
                <a:lnTo>
                  <a:pt x="65443" y="0"/>
                </a:lnTo>
                <a:lnTo>
                  <a:pt x="60871" y="0"/>
                </a:lnTo>
                <a:lnTo>
                  <a:pt x="60871" y="1485"/>
                </a:lnTo>
                <a:lnTo>
                  <a:pt x="59385" y="3022"/>
                </a:lnTo>
                <a:lnTo>
                  <a:pt x="57848" y="9118"/>
                </a:lnTo>
                <a:lnTo>
                  <a:pt x="54775" y="13690"/>
                </a:lnTo>
                <a:lnTo>
                  <a:pt x="47180" y="15176"/>
                </a:lnTo>
                <a:lnTo>
                  <a:pt x="41084" y="16713"/>
                </a:lnTo>
                <a:lnTo>
                  <a:pt x="39598" y="16713"/>
                </a:lnTo>
                <a:lnTo>
                  <a:pt x="39598" y="21272"/>
                </a:lnTo>
                <a:lnTo>
                  <a:pt x="41084" y="22809"/>
                </a:lnTo>
                <a:lnTo>
                  <a:pt x="57848" y="22809"/>
                </a:lnTo>
                <a:lnTo>
                  <a:pt x="57848" y="79121"/>
                </a:lnTo>
                <a:lnTo>
                  <a:pt x="59385" y="80657"/>
                </a:lnTo>
                <a:lnTo>
                  <a:pt x="65443" y="80657"/>
                </a:lnTo>
                <a:lnTo>
                  <a:pt x="68516" y="79121"/>
                </a:lnTo>
                <a:lnTo>
                  <a:pt x="68516" y="1485"/>
                </a:lnTo>
                <a:close/>
              </a:path>
              <a:path w="146685" h="81279">
                <a:moveTo>
                  <a:pt x="146151" y="54762"/>
                </a:moveTo>
                <a:lnTo>
                  <a:pt x="143217" y="40449"/>
                </a:lnTo>
                <a:lnTo>
                  <a:pt x="139763" y="36512"/>
                </a:lnTo>
                <a:lnTo>
                  <a:pt x="136982" y="33362"/>
                </a:lnTo>
                <a:lnTo>
                  <a:pt x="136982" y="36512"/>
                </a:lnTo>
                <a:lnTo>
                  <a:pt x="136982" y="73025"/>
                </a:lnTo>
                <a:lnTo>
                  <a:pt x="111125" y="73025"/>
                </a:lnTo>
                <a:lnTo>
                  <a:pt x="105029" y="65430"/>
                </a:lnTo>
                <a:lnTo>
                  <a:pt x="105029" y="44094"/>
                </a:lnTo>
                <a:lnTo>
                  <a:pt x="109880" y="38049"/>
                </a:lnTo>
                <a:lnTo>
                  <a:pt x="111125" y="36512"/>
                </a:lnTo>
                <a:lnTo>
                  <a:pt x="136982" y="36512"/>
                </a:lnTo>
                <a:lnTo>
                  <a:pt x="136982" y="33362"/>
                </a:lnTo>
                <a:lnTo>
                  <a:pt x="136423" y="32715"/>
                </a:lnTo>
                <a:lnTo>
                  <a:pt x="128778" y="29540"/>
                </a:lnTo>
                <a:lnTo>
                  <a:pt x="123291" y="28917"/>
                </a:lnTo>
                <a:lnTo>
                  <a:pt x="111125" y="28917"/>
                </a:lnTo>
                <a:lnTo>
                  <a:pt x="105029" y="38049"/>
                </a:lnTo>
                <a:lnTo>
                  <a:pt x="105308" y="30721"/>
                </a:lnTo>
                <a:lnTo>
                  <a:pt x="107302" y="20535"/>
                </a:lnTo>
                <a:lnTo>
                  <a:pt x="112725" y="11493"/>
                </a:lnTo>
                <a:lnTo>
                  <a:pt x="123291" y="7581"/>
                </a:lnTo>
                <a:lnTo>
                  <a:pt x="132410" y="7581"/>
                </a:lnTo>
                <a:lnTo>
                  <a:pt x="133946" y="13690"/>
                </a:lnTo>
                <a:lnTo>
                  <a:pt x="135483" y="18249"/>
                </a:lnTo>
                <a:lnTo>
                  <a:pt x="136982" y="21272"/>
                </a:lnTo>
                <a:lnTo>
                  <a:pt x="141592" y="21272"/>
                </a:lnTo>
                <a:lnTo>
                  <a:pt x="144614" y="19786"/>
                </a:lnTo>
                <a:lnTo>
                  <a:pt x="144614" y="16713"/>
                </a:lnTo>
                <a:lnTo>
                  <a:pt x="123291" y="0"/>
                </a:lnTo>
                <a:lnTo>
                  <a:pt x="114160" y="0"/>
                </a:lnTo>
                <a:lnTo>
                  <a:pt x="96012" y="40449"/>
                </a:lnTo>
                <a:lnTo>
                  <a:pt x="95986" y="44094"/>
                </a:lnTo>
                <a:lnTo>
                  <a:pt x="96723" y="55613"/>
                </a:lnTo>
                <a:lnTo>
                  <a:pt x="100266" y="67906"/>
                </a:lnTo>
                <a:lnTo>
                  <a:pt x="108102" y="77063"/>
                </a:lnTo>
                <a:lnTo>
                  <a:pt x="121793" y="80657"/>
                </a:lnTo>
                <a:lnTo>
                  <a:pt x="131368" y="79184"/>
                </a:lnTo>
                <a:lnTo>
                  <a:pt x="139103" y="74561"/>
                </a:lnTo>
                <a:lnTo>
                  <a:pt x="140081" y="73025"/>
                </a:lnTo>
                <a:lnTo>
                  <a:pt x="144259" y="66522"/>
                </a:lnTo>
                <a:lnTo>
                  <a:pt x="146151" y="54762"/>
                </a:lnTo>
                <a:close/>
              </a:path>
            </a:pathLst>
          </a:custGeom>
          <a:solidFill>
            <a:srgbClr val="4D4D4F"/>
          </a:solidFill>
        </p:spPr>
        <p:txBody>
          <a:bodyPr wrap="square" lIns="0" tIns="0" rIns="0" bIns="0" rtlCol="0"/>
          <a:lstStyle/>
          <a:p>
            <a:endParaRPr/>
          </a:p>
        </p:txBody>
      </p:sp>
      <p:grpSp>
        <p:nvGrpSpPr>
          <p:cNvPr id="261" name="object 261"/>
          <p:cNvGrpSpPr/>
          <p:nvPr/>
        </p:nvGrpSpPr>
        <p:grpSpPr>
          <a:xfrm>
            <a:off x="3913733" y="5152376"/>
            <a:ext cx="777875" cy="88265"/>
            <a:chOff x="3913733" y="5152376"/>
            <a:chExt cx="777875" cy="88265"/>
          </a:xfrm>
        </p:grpSpPr>
        <p:sp>
          <p:nvSpPr>
            <p:cNvPr id="262" name="object 262"/>
            <p:cNvSpPr/>
            <p:nvPr/>
          </p:nvSpPr>
          <p:spPr>
            <a:xfrm>
              <a:off x="3913733" y="5156948"/>
              <a:ext cx="60960" cy="81280"/>
            </a:xfrm>
            <a:custGeom>
              <a:avLst/>
              <a:gdLst/>
              <a:ahLst/>
              <a:cxnLst/>
              <a:rect l="l" t="t" r="r" b="b"/>
              <a:pathLst>
                <a:path w="60960" h="81279">
                  <a:moveTo>
                    <a:pt x="9131" y="80657"/>
                  </a:moveTo>
                  <a:lnTo>
                    <a:pt x="0" y="80657"/>
                  </a:lnTo>
                  <a:lnTo>
                    <a:pt x="0" y="4559"/>
                  </a:lnTo>
                  <a:lnTo>
                    <a:pt x="1536" y="0"/>
                  </a:lnTo>
                  <a:lnTo>
                    <a:pt x="15227" y="0"/>
                  </a:lnTo>
                  <a:lnTo>
                    <a:pt x="16763" y="4559"/>
                  </a:lnTo>
                  <a:lnTo>
                    <a:pt x="20750" y="12153"/>
                  </a:lnTo>
                  <a:lnTo>
                    <a:pt x="9131" y="12153"/>
                  </a:lnTo>
                  <a:lnTo>
                    <a:pt x="9131" y="80657"/>
                  </a:lnTo>
                  <a:close/>
                </a:path>
                <a:path w="60960" h="81279">
                  <a:moveTo>
                    <a:pt x="60871" y="66967"/>
                  </a:moveTo>
                  <a:lnTo>
                    <a:pt x="51739" y="66967"/>
                  </a:lnTo>
                  <a:lnTo>
                    <a:pt x="51739" y="0"/>
                  </a:lnTo>
                  <a:lnTo>
                    <a:pt x="60871" y="0"/>
                  </a:lnTo>
                  <a:lnTo>
                    <a:pt x="60871" y="66967"/>
                  </a:lnTo>
                  <a:close/>
                </a:path>
                <a:path w="60960" h="81279">
                  <a:moveTo>
                    <a:pt x="59385" y="80657"/>
                  </a:moveTo>
                  <a:lnTo>
                    <a:pt x="48717" y="80657"/>
                  </a:lnTo>
                  <a:lnTo>
                    <a:pt x="45694" y="79120"/>
                  </a:lnTo>
                  <a:lnTo>
                    <a:pt x="44157" y="74561"/>
                  </a:lnTo>
                  <a:lnTo>
                    <a:pt x="12153" y="13690"/>
                  </a:lnTo>
                  <a:lnTo>
                    <a:pt x="10667" y="12153"/>
                  </a:lnTo>
                  <a:lnTo>
                    <a:pt x="20750" y="12153"/>
                  </a:lnTo>
                  <a:lnTo>
                    <a:pt x="48717" y="65430"/>
                  </a:lnTo>
                  <a:lnTo>
                    <a:pt x="48717" y="66967"/>
                  </a:lnTo>
                  <a:lnTo>
                    <a:pt x="60871" y="66967"/>
                  </a:lnTo>
                  <a:lnTo>
                    <a:pt x="60871" y="74561"/>
                  </a:lnTo>
                  <a:lnTo>
                    <a:pt x="59385" y="80657"/>
                  </a:lnTo>
                  <a:close/>
                </a:path>
              </a:pathLst>
            </a:custGeom>
            <a:solidFill>
              <a:srgbClr val="4D4D4F"/>
            </a:solidFill>
          </p:spPr>
          <p:txBody>
            <a:bodyPr wrap="square" lIns="0" tIns="0" rIns="0" bIns="0" rtlCol="0"/>
            <a:lstStyle/>
            <a:p>
              <a:endParaRPr/>
            </a:p>
          </p:txBody>
        </p:sp>
        <p:pic>
          <p:nvPicPr>
            <p:cNvPr id="263" name="object 263"/>
            <p:cNvPicPr/>
            <p:nvPr/>
          </p:nvPicPr>
          <p:blipFill>
            <a:blip r:embed="rId129" cstate="print"/>
            <a:stretch>
              <a:fillRect/>
            </a:stretch>
          </p:blipFill>
          <p:spPr>
            <a:xfrm>
              <a:off x="4008094" y="5156948"/>
              <a:ext cx="67017" cy="80657"/>
            </a:xfrm>
            <a:prstGeom prst="rect">
              <a:avLst/>
            </a:prstGeom>
          </p:spPr>
        </p:pic>
        <p:sp>
          <p:nvSpPr>
            <p:cNvPr id="264" name="object 264"/>
            <p:cNvSpPr/>
            <p:nvPr/>
          </p:nvSpPr>
          <p:spPr>
            <a:xfrm>
              <a:off x="4107065" y="5156948"/>
              <a:ext cx="60960" cy="83820"/>
            </a:xfrm>
            <a:custGeom>
              <a:avLst/>
              <a:gdLst/>
              <a:ahLst/>
              <a:cxnLst/>
              <a:rect l="l" t="t" r="r" b="b"/>
              <a:pathLst>
                <a:path w="60960" h="83820">
                  <a:moveTo>
                    <a:pt x="18249" y="83680"/>
                  </a:moveTo>
                  <a:lnTo>
                    <a:pt x="6095" y="83680"/>
                  </a:lnTo>
                  <a:lnTo>
                    <a:pt x="6095" y="74561"/>
                  </a:lnTo>
                  <a:lnTo>
                    <a:pt x="13690" y="74561"/>
                  </a:lnTo>
                  <a:lnTo>
                    <a:pt x="26411" y="72840"/>
                  </a:lnTo>
                  <a:lnTo>
                    <a:pt x="51739" y="50203"/>
                  </a:lnTo>
                  <a:lnTo>
                    <a:pt x="51739" y="0"/>
                  </a:lnTo>
                  <a:lnTo>
                    <a:pt x="59372" y="0"/>
                  </a:lnTo>
                  <a:lnTo>
                    <a:pt x="60871" y="1485"/>
                  </a:lnTo>
                  <a:lnTo>
                    <a:pt x="60871" y="42608"/>
                  </a:lnTo>
                  <a:lnTo>
                    <a:pt x="33477" y="79120"/>
                  </a:lnTo>
                  <a:lnTo>
                    <a:pt x="27381" y="82194"/>
                  </a:lnTo>
                  <a:lnTo>
                    <a:pt x="18249" y="83680"/>
                  </a:lnTo>
                  <a:close/>
                </a:path>
                <a:path w="60960" h="83820">
                  <a:moveTo>
                    <a:pt x="9118" y="56299"/>
                  </a:moveTo>
                  <a:lnTo>
                    <a:pt x="1536" y="56299"/>
                  </a:lnTo>
                  <a:lnTo>
                    <a:pt x="0" y="54762"/>
                  </a:lnTo>
                  <a:lnTo>
                    <a:pt x="0" y="1485"/>
                  </a:lnTo>
                  <a:lnTo>
                    <a:pt x="7581" y="1485"/>
                  </a:lnTo>
                  <a:lnTo>
                    <a:pt x="9118" y="3022"/>
                  </a:lnTo>
                  <a:lnTo>
                    <a:pt x="9118" y="56299"/>
                  </a:lnTo>
                  <a:close/>
                </a:path>
              </a:pathLst>
            </a:custGeom>
            <a:solidFill>
              <a:srgbClr val="4D4D4F"/>
            </a:solidFill>
          </p:spPr>
          <p:txBody>
            <a:bodyPr wrap="square" lIns="0" tIns="0" rIns="0" bIns="0" rtlCol="0"/>
            <a:lstStyle/>
            <a:p>
              <a:endParaRPr/>
            </a:p>
          </p:txBody>
        </p:sp>
        <p:pic>
          <p:nvPicPr>
            <p:cNvPr id="265" name="object 265"/>
            <p:cNvPicPr/>
            <p:nvPr/>
          </p:nvPicPr>
          <p:blipFill>
            <a:blip r:embed="rId130" cstate="print"/>
            <a:stretch>
              <a:fillRect/>
            </a:stretch>
          </p:blipFill>
          <p:spPr>
            <a:xfrm>
              <a:off x="4195368" y="5155412"/>
              <a:ext cx="171996" cy="85217"/>
            </a:xfrm>
            <a:prstGeom prst="rect">
              <a:avLst/>
            </a:prstGeom>
          </p:spPr>
        </p:pic>
        <p:pic>
          <p:nvPicPr>
            <p:cNvPr id="266" name="object 266"/>
            <p:cNvPicPr/>
            <p:nvPr/>
          </p:nvPicPr>
          <p:blipFill>
            <a:blip r:embed="rId131" cstate="print"/>
            <a:stretch>
              <a:fillRect/>
            </a:stretch>
          </p:blipFill>
          <p:spPr>
            <a:xfrm>
              <a:off x="4394746" y="5152376"/>
              <a:ext cx="296862" cy="86766"/>
            </a:xfrm>
            <a:prstGeom prst="rect">
              <a:avLst/>
            </a:prstGeom>
          </p:spPr>
        </p:pic>
      </p:grpSp>
      <p:pic>
        <p:nvPicPr>
          <p:cNvPr id="267" name="object 267"/>
          <p:cNvPicPr/>
          <p:nvPr/>
        </p:nvPicPr>
        <p:blipFill>
          <a:blip r:embed="rId132" cstate="print"/>
          <a:stretch>
            <a:fillRect/>
          </a:stretch>
        </p:blipFill>
        <p:spPr>
          <a:xfrm>
            <a:off x="5967260" y="5158435"/>
            <a:ext cx="688086" cy="79171"/>
          </a:xfrm>
          <a:prstGeom prst="rect">
            <a:avLst/>
          </a:prstGeom>
        </p:spPr>
      </p:pic>
      <p:pic>
        <p:nvPicPr>
          <p:cNvPr id="268" name="object 268"/>
          <p:cNvPicPr/>
          <p:nvPr/>
        </p:nvPicPr>
        <p:blipFill>
          <a:blip r:embed="rId133" cstate="print"/>
          <a:stretch>
            <a:fillRect/>
          </a:stretch>
        </p:blipFill>
        <p:spPr>
          <a:xfrm>
            <a:off x="957516" y="5325909"/>
            <a:ext cx="572338" cy="91338"/>
          </a:xfrm>
          <a:prstGeom prst="rect">
            <a:avLst/>
          </a:prstGeom>
        </p:spPr>
      </p:pic>
      <p:sp>
        <p:nvSpPr>
          <p:cNvPr id="269" name="object 269"/>
          <p:cNvSpPr/>
          <p:nvPr/>
        </p:nvSpPr>
        <p:spPr>
          <a:xfrm>
            <a:off x="1537487" y="5327395"/>
            <a:ext cx="90170" cy="86995"/>
          </a:xfrm>
          <a:custGeom>
            <a:avLst/>
            <a:gdLst/>
            <a:ahLst/>
            <a:cxnLst/>
            <a:rect l="l" t="t" r="r" b="b"/>
            <a:pathLst>
              <a:path w="90169" h="86995">
                <a:moveTo>
                  <a:pt x="89801" y="27444"/>
                </a:moveTo>
                <a:lnTo>
                  <a:pt x="48717" y="27444"/>
                </a:lnTo>
                <a:lnTo>
                  <a:pt x="48717" y="0"/>
                </a:lnTo>
                <a:lnTo>
                  <a:pt x="39598" y="0"/>
                </a:lnTo>
                <a:lnTo>
                  <a:pt x="39598" y="27444"/>
                </a:lnTo>
                <a:lnTo>
                  <a:pt x="0" y="27444"/>
                </a:lnTo>
                <a:lnTo>
                  <a:pt x="0" y="35026"/>
                </a:lnTo>
                <a:lnTo>
                  <a:pt x="39598" y="35026"/>
                </a:lnTo>
                <a:lnTo>
                  <a:pt x="39598" y="77647"/>
                </a:lnTo>
                <a:lnTo>
                  <a:pt x="4572" y="77647"/>
                </a:lnTo>
                <a:lnTo>
                  <a:pt x="4572" y="86766"/>
                </a:lnTo>
                <a:lnTo>
                  <a:pt x="83693" y="86766"/>
                </a:lnTo>
                <a:lnTo>
                  <a:pt x="83693" y="77647"/>
                </a:lnTo>
                <a:lnTo>
                  <a:pt x="48717" y="77647"/>
                </a:lnTo>
                <a:lnTo>
                  <a:pt x="48717" y="35026"/>
                </a:lnTo>
                <a:lnTo>
                  <a:pt x="89801" y="35026"/>
                </a:lnTo>
                <a:lnTo>
                  <a:pt x="89801" y="27444"/>
                </a:lnTo>
                <a:close/>
              </a:path>
            </a:pathLst>
          </a:custGeom>
          <a:solidFill>
            <a:srgbClr val="4D4D4F"/>
          </a:solidFill>
        </p:spPr>
        <p:txBody>
          <a:bodyPr wrap="square" lIns="0" tIns="0" rIns="0" bIns="0" rtlCol="0"/>
          <a:lstStyle/>
          <a:p>
            <a:endParaRPr/>
          </a:p>
        </p:txBody>
      </p:sp>
      <p:sp>
        <p:nvSpPr>
          <p:cNvPr id="270" name="object 270"/>
          <p:cNvSpPr/>
          <p:nvPr/>
        </p:nvSpPr>
        <p:spPr>
          <a:xfrm>
            <a:off x="1633385" y="5325909"/>
            <a:ext cx="91440" cy="90170"/>
          </a:xfrm>
          <a:custGeom>
            <a:avLst/>
            <a:gdLst/>
            <a:ahLst/>
            <a:cxnLst/>
            <a:rect l="l" t="t" r="r" b="b"/>
            <a:pathLst>
              <a:path w="91439" h="90170">
                <a:moveTo>
                  <a:pt x="88303" y="54775"/>
                </a:moveTo>
                <a:lnTo>
                  <a:pt x="1536" y="54775"/>
                </a:lnTo>
                <a:lnTo>
                  <a:pt x="1536" y="47180"/>
                </a:lnTo>
                <a:lnTo>
                  <a:pt x="88303" y="47180"/>
                </a:lnTo>
                <a:lnTo>
                  <a:pt x="88303" y="54775"/>
                </a:lnTo>
                <a:close/>
              </a:path>
              <a:path w="91439" h="90170">
                <a:moveTo>
                  <a:pt x="25895" y="79133"/>
                </a:moveTo>
                <a:lnTo>
                  <a:pt x="16725" y="79133"/>
                </a:lnTo>
                <a:lnTo>
                  <a:pt x="20150" y="73407"/>
                </a:lnTo>
                <a:lnTo>
                  <a:pt x="23418" y="67530"/>
                </a:lnTo>
                <a:lnTo>
                  <a:pt x="26391" y="61365"/>
                </a:lnTo>
                <a:lnTo>
                  <a:pt x="28930" y="54775"/>
                </a:lnTo>
                <a:lnTo>
                  <a:pt x="38049" y="54775"/>
                </a:lnTo>
                <a:lnTo>
                  <a:pt x="35517" y="61365"/>
                </a:lnTo>
                <a:lnTo>
                  <a:pt x="32553" y="67530"/>
                </a:lnTo>
                <a:lnTo>
                  <a:pt x="29298" y="73407"/>
                </a:lnTo>
                <a:lnTo>
                  <a:pt x="25895" y="79133"/>
                </a:lnTo>
                <a:close/>
              </a:path>
              <a:path w="91439" h="90170">
                <a:moveTo>
                  <a:pt x="3035" y="86766"/>
                </a:moveTo>
                <a:lnTo>
                  <a:pt x="3035" y="80670"/>
                </a:lnTo>
                <a:lnTo>
                  <a:pt x="6108" y="79133"/>
                </a:lnTo>
                <a:lnTo>
                  <a:pt x="25895" y="79133"/>
                </a:lnTo>
                <a:lnTo>
                  <a:pt x="70002" y="76098"/>
                </a:lnTo>
                <a:lnTo>
                  <a:pt x="65443" y="71539"/>
                </a:lnTo>
                <a:lnTo>
                  <a:pt x="63944" y="70002"/>
                </a:lnTo>
                <a:lnTo>
                  <a:pt x="57848" y="63906"/>
                </a:lnTo>
                <a:lnTo>
                  <a:pt x="57848" y="59334"/>
                </a:lnTo>
                <a:lnTo>
                  <a:pt x="59385" y="57848"/>
                </a:lnTo>
                <a:lnTo>
                  <a:pt x="63944" y="57848"/>
                </a:lnTo>
                <a:lnTo>
                  <a:pt x="63944" y="59334"/>
                </a:lnTo>
                <a:lnTo>
                  <a:pt x="68516" y="62407"/>
                </a:lnTo>
                <a:lnTo>
                  <a:pt x="76098" y="70002"/>
                </a:lnTo>
                <a:lnTo>
                  <a:pt x="80670" y="76098"/>
                </a:lnTo>
                <a:lnTo>
                  <a:pt x="82207" y="79133"/>
                </a:lnTo>
                <a:lnTo>
                  <a:pt x="86766" y="83692"/>
                </a:lnTo>
                <a:lnTo>
                  <a:pt x="74612" y="83692"/>
                </a:lnTo>
                <a:lnTo>
                  <a:pt x="64017" y="84581"/>
                </a:lnTo>
                <a:lnTo>
                  <a:pt x="56138" y="85037"/>
                </a:lnTo>
                <a:lnTo>
                  <a:pt x="49114" y="85205"/>
                </a:lnTo>
                <a:lnTo>
                  <a:pt x="41084" y="85229"/>
                </a:lnTo>
                <a:lnTo>
                  <a:pt x="31588" y="86118"/>
                </a:lnTo>
                <a:lnTo>
                  <a:pt x="20934" y="86574"/>
                </a:lnTo>
                <a:lnTo>
                  <a:pt x="11982" y="86742"/>
                </a:lnTo>
                <a:lnTo>
                  <a:pt x="3035" y="86766"/>
                </a:lnTo>
                <a:close/>
              </a:path>
              <a:path w="91439" h="90170">
                <a:moveTo>
                  <a:pt x="83743" y="89801"/>
                </a:moveTo>
                <a:lnTo>
                  <a:pt x="79184" y="89801"/>
                </a:lnTo>
                <a:lnTo>
                  <a:pt x="79184" y="88252"/>
                </a:lnTo>
                <a:lnTo>
                  <a:pt x="76098" y="83692"/>
                </a:lnTo>
                <a:lnTo>
                  <a:pt x="86766" y="83692"/>
                </a:lnTo>
                <a:lnTo>
                  <a:pt x="86766" y="88252"/>
                </a:lnTo>
                <a:lnTo>
                  <a:pt x="83743" y="89801"/>
                </a:lnTo>
                <a:close/>
              </a:path>
              <a:path w="91439" h="90170">
                <a:moveTo>
                  <a:pt x="6108" y="38049"/>
                </a:moveTo>
                <a:lnTo>
                  <a:pt x="1536" y="38049"/>
                </a:lnTo>
                <a:lnTo>
                  <a:pt x="0" y="34975"/>
                </a:lnTo>
                <a:lnTo>
                  <a:pt x="0" y="30416"/>
                </a:lnTo>
                <a:lnTo>
                  <a:pt x="1536" y="28930"/>
                </a:lnTo>
                <a:lnTo>
                  <a:pt x="3035" y="28930"/>
                </a:lnTo>
                <a:lnTo>
                  <a:pt x="9131" y="25844"/>
                </a:lnTo>
                <a:lnTo>
                  <a:pt x="13690" y="24358"/>
                </a:lnTo>
                <a:lnTo>
                  <a:pt x="18262" y="21285"/>
                </a:lnTo>
                <a:lnTo>
                  <a:pt x="24140" y="17816"/>
                </a:lnTo>
                <a:lnTo>
                  <a:pt x="28736" y="14062"/>
                </a:lnTo>
                <a:lnTo>
                  <a:pt x="33633" y="9131"/>
                </a:lnTo>
                <a:lnTo>
                  <a:pt x="38049" y="4572"/>
                </a:lnTo>
                <a:lnTo>
                  <a:pt x="41084" y="0"/>
                </a:lnTo>
                <a:lnTo>
                  <a:pt x="48717" y="0"/>
                </a:lnTo>
                <a:lnTo>
                  <a:pt x="50253" y="1485"/>
                </a:lnTo>
                <a:lnTo>
                  <a:pt x="51752" y="3035"/>
                </a:lnTo>
                <a:lnTo>
                  <a:pt x="57803" y="9131"/>
                </a:lnTo>
                <a:lnTo>
                  <a:pt x="44157" y="9131"/>
                </a:lnTo>
                <a:lnTo>
                  <a:pt x="42621" y="10617"/>
                </a:lnTo>
                <a:lnTo>
                  <a:pt x="36966" y="16685"/>
                </a:lnTo>
                <a:lnTo>
                  <a:pt x="31588" y="21310"/>
                </a:lnTo>
                <a:lnTo>
                  <a:pt x="26776" y="24783"/>
                </a:lnTo>
                <a:lnTo>
                  <a:pt x="22821" y="27393"/>
                </a:lnTo>
                <a:lnTo>
                  <a:pt x="83770" y="27393"/>
                </a:lnTo>
                <a:lnTo>
                  <a:pt x="86766" y="28930"/>
                </a:lnTo>
                <a:lnTo>
                  <a:pt x="89801" y="30416"/>
                </a:lnTo>
                <a:lnTo>
                  <a:pt x="18262" y="30416"/>
                </a:lnTo>
                <a:lnTo>
                  <a:pt x="13690" y="33489"/>
                </a:lnTo>
                <a:lnTo>
                  <a:pt x="7594" y="36512"/>
                </a:lnTo>
                <a:lnTo>
                  <a:pt x="6108" y="38049"/>
                </a:lnTo>
                <a:close/>
              </a:path>
              <a:path w="91439" h="90170">
                <a:moveTo>
                  <a:pt x="83770" y="27393"/>
                </a:moveTo>
                <a:lnTo>
                  <a:pt x="68516" y="27393"/>
                </a:lnTo>
                <a:lnTo>
                  <a:pt x="62840" y="23702"/>
                </a:lnTo>
                <a:lnTo>
                  <a:pt x="57464" y="19581"/>
                </a:lnTo>
                <a:lnTo>
                  <a:pt x="52664" y="15172"/>
                </a:lnTo>
                <a:lnTo>
                  <a:pt x="48717" y="10617"/>
                </a:lnTo>
                <a:lnTo>
                  <a:pt x="47180" y="9131"/>
                </a:lnTo>
                <a:lnTo>
                  <a:pt x="57803" y="9131"/>
                </a:lnTo>
                <a:lnTo>
                  <a:pt x="65278" y="15959"/>
                </a:lnTo>
                <a:lnTo>
                  <a:pt x="74669" y="22725"/>
                </a:lnTo>
                <a:lnTo>
                  <a:pt x="83770" y="27393"/>
                </a:lnTo>
                <a:close/>
              </a:path>
              <a:path w="91439" h="90170">
                <a:moveTo>
                  <a:pt x="71539" y="34975"/>
                </a:moveTo>
                <a:lnTo>
                  <a:pt x="19799" y="34975"/>
                </a:lnTo>
                <a:lnTo>
                  <a:pt x="19799" y="30416"/>
                </a:lnTo>
                <a:lnTo>
                  <a:pt x="71539" y="30416"/>
                </a:lnTo>
                <a:lnTo>
                  <a:pt x="71539" y="34975"/>
                </a:lnTo>
                <a:close/>
              </a:path>
              <a:path w="91439" h="90170">
                <a:moveTo>
                  <a:pt x="88303" y="38049"/>
                </a:moveTo>
                <a:lnTo>
                  <a:pt x="83743" y="38049"/>
                </a:lnTo>
                <a:lnTo>
                  <a:pt x="82207" y="36512"/>
                </a:lnTo>
                <a:lnTo>
                  <a:pt x="77647" y="33489"/>
                </a:lnTo>
                <a:lnTo>
                  <a:pt x="71539" y="30416"/>
                </a:lnTo>
                <a:lnTo>
                  <a:pt x="91338" y="30416"/>
                </a:lnTo>
                <a:lnTo>
                  <a:pt x="91338" y="34975"/>
                </a:lnTo>
                <a:lnTo>
                  <a:pt x="88303" y="38049"/>
                </a:lnTo>
                <a:close/>
              </a:path>
            </a:pathLst>
          </a:custGeom>
          <a:solidFill>
            <a:srgbClr val="4D4D4F"/>
          </a:solidFill>
        </p:spPr>
        <p:txBody>
          <a:bodyPr wrap="square" lIns="0" tIns="0" rIns="0" bIns="0" rtlCol="0"/>
          <a:lstStyle/>
          <a:p>
            <a:endParaRPr/>
          </a:p>
        </p:txBody>
      </p:sp>
      <p:grpSp>
        <p:nvGrpSpPr>
          <p:cNvPr id="271" name="object 271"/>
          <p:cNvGrpSpPr/>
          <p:nvPr/>
        </p:nvGrpSpPr>
        <p:grpSpPr>
          <a:xfrm>
            <a:off x="2080920" y="5328945"/>
            <a:ext cx="441959" cy="82550"/>
            <a:chOff x="2080920" y="5328945"/>
            <a:chExt cx="441959" cy="82550"/>
          </a:xfrm>
        </p:grpSpPr>
        <p:pic>
          <p:nvPicPr>
            <p:cNvPr id="272" name="object 272"/>
            <p:cNvPicPr/>
            <p:nvPr/>
          </p:nvPicPr>
          <p:blipFill>
            <a:blip r:embed="rId134" cstate="print"/>
            <a:stretch>
              <a:fillRect/>
            </a:stretch>
          </p:blipFill>
          <p:spPr>
            <a:xfrm>
              <a:off x="2080920" y="5328945"/>
              <a:ext cx="91325" cy="82194"/>
            </a:xfrm>
            <a:prstGeom prst="rect">
              <a:avLst/>
            </a:prstGeom>
          </p:spPr>
        </p:pic>
        <p:pic>
          <p:nvPicPr>
            <p:cNvPr id="273" name="object 273"/>
            <p:cNvPicPr/>
            <p:nvPr/>
          </p:nvPicPr>
          <p:blipFill>
            <a:blip r:embed="rId135" cstate="print"/>
            <a:stretch>
              <a:fillRect/>
            </a:stretch>
          </p:blipFill>
          <p:spPr>
            <a:xfrm>
              <a:off x="2199678" y="5328945"/>
              <a:ext cx="322706" cy="82194"/>
            </a:xfrm>
            <a:prstGeom prst="rect">
              <a:avLst/>
            </a:prstGeom>
          </p:spPr>
        </p:pic>
      </p:grpSp>
      <p:pic>
        <p:nvPicPr>
          <p:cNvPr id="274" name="object 274"/>
          <p:cNvPicPr/>
          <p:nvPr/>
        </p:nvPicPr>
        <p:blipFill>
          <a:blip r:embed="rId136" cstate="print"/>
          <a:stretch>
            <a:fillRect/>
          </a:stretch>
        </p:blipFill>
        <p:spPr>
          <a:xfrm>
            <a:off x="2718739" y="5325909"/>
            <a:ext cx="943825" cy="91338"/>
          </a:xfrm>
          <a:prstGeom prst="rect">
            <a:avLst/>
          </a:prstGeom>
        </p:spPr>
      </p:pic>
      <p:grpSp>
        <p:nvGrpSpPr>
          <p:cNvPr id="275" name="object 275"/>
          <p:cNvGrpSpPr/>
          <p:nvPr/>
        </p:nvGrpSpPr>
        <p:grpSpPr>
          <a:xfrm>
            <a:off x="3766096" y="5324373"/>
            <a:ext cx="406400" cy="93345"/>
            <a:chOff x="3766096" y="5324373"/>
            <a:chExt cx="406400" cy="93345"/>
          </a:xfrm>
        </p:grpSpPr>
        <p:pic>
          <p:nvPicPr>
            <p:cNvPr id="276" name="object 276"/>
            <p:cNvPicPr/>
            <p:nvPr/>
          </p:nvPicPr>
          <p:blipFill>
            <a:blip r:embed="rId137" cstate="print"/>
            <a:stretch>
              <a:fillRect/>
            </a:stretch>
          </p:blipFill>
          <p:spPr>
            <a:xfrm>
              <a:off x="3766096" y="5325909"/>
              <a:ext cx="89788" cy="91338"/>
            </a:xfrm>
            <a:prstGeom prst="rect">
              <a:avLst/>
            </a:prstGeom>
          </p:spPr>
        </p:pic>
        <p:pic>
          <p:nvPicPr>
            <p:cNvPr id="277" name="object 277"/>
            <p:cNvPicPr/>
            <p:nvPr/>
          </p:nvPicPr>
          <p:blipFill>
            <a:blip r:embed="rId138" cstate="print"/>
            <a:stretch>
              <a:fillRect/>
            </a:stretch>
          </p:blipFill>
          <p:spPr>
            <a:xfrm>
              <a:off x="3875684" y="5324373"/>
              <a:ext cx="296811" cy="88303"/>
            </a:xfrm>
            <a:prstGeom prst="rect">
              <a:avLst/>
            </a:prstGeom>
          </p:spPr>
        </p:pic>
      </p:grpSp>
      <p:pic>
        <p:nvPicPr>
          <p:cNvPr id="278" name="object 278"/>
          <p:cNvPicPr/>
          <p:nvPr/>
        </p:nvPicPr>
        <p:blipFill>
          <a:blip r:embed="rId139" cstate="print"/>
          <a:stretch>
            <a:fillRect/>
          </a:stretch>
        </p:blipFill>
        <p:spPr>
          <a:xfrm>
            <a:off x="5967260" y="5330481"/>
            <a:ext cx="496252" cy="79120"/>
          </a:xfrm>
          <a:prstGeom prst="rect">
            <a:avLst/>
          </a:prstGeom>
        </p:spPr>
      </p:pic>
      <p:sp>
        <p:nvSpPr>
          <p:cNvPr id="279" name="object 279"/>
          <p:cNvSpPr/>
          <p:nvPr/>
        </p:nvSpPr>
        <p:spPr>
          <a:xfrm>
            <a:off x="6483299" y="5331967"/>
            <a:ext cx="24765" cy="76200"/>
          </a:xfrm>
          <a:custGeom>
            <a:avLst/>
            <a:gdLst/>
            <a:ahLst/>
            <a:cxnLst/>
            <a:rect l="l" t="t" r="r" b="b"/>
            <a:pathLst>
              <a:path w="24765" h="76200">
                <a:moveTo>
                  <a:pt x="1536" y="21336"/>
                </a:moveTo>
                <a:lnTo>
                  <a:pt x="0" y="12204"/>
                </a:lnTo>
                <a:lnTo>
                  <a:pt x="16763" y="0"/>
                </a:lnTo>
                <a:lnTo>
                  <a:pt x="24358" y="0"/>
                </a:lnTo>
                <a:lnTo>
                  <a:pt x="24358" y="10668"/>
                </a:lnTo>
                <a:lnTo>
                  <a:pt x="15227" y="10668"/>
                </a:lnTo>
                <a:lnTo>
                  <a:pt x="1536" y="21336"/>
                </a:lnTo>
                <a:close/>
              </a:path>
              <a:path w="24765" h="76200">
                <a:moveTo>
                  <a:pt x="24358" y="76149"/>
                </a:moveTo>
                <a:lnTo>
                  <a:pt x="15227" y="76149"/>
                </a:lnTo>
                <a:lnTo>
                  <a:pt x="15227" y="10668"/>
                </a:lnTo>
                <a:lnTo>
                  <a:pt x="24358" y="10668"/>
                </a:lnTo>
                <a:lnTo>
                  <a:pt x="24358" y="76149"/>
                </a:lnTo>
                <a:close/>
              </a:path>
            </a:pathLst>
          </a:custGeom>
          <a:solidFill>
            <a:srgbClr val="4D4D4F"/>
          </a:solidFill>
        </p:spPr>
        <p:txBody>
          <a:bodyPr wrap="square" lIns="0" tIns="0" rIns="0" bIns="0" rtlCol="0"/>
          <a:lstStyle/>
          <a:p>
            <a:endParaRPr/>
          </a:p>
        </p:txBody>
      </p:sp>
      <p:pic>
        <p:nvPicPr>
          <p:cNvPr id="280" name="object 280"/>
          <p:cNvPicPr/>
          <p:nvPr/>
        </p:nvPicPr>
        <p:blipFill>
          <a:blip r:embed="rId140" cstate="print"/>
          <a:stretch>
            <a:fillRect/>
          </a:stretch>
        </p:blipFill>
        <p:spPr>
          <a:xfrm>
            <a:off x="6538112" y="5330481"/>
            <a:ext cx="117233" cy="79120"/>
          </a:xfrm>
          <a:prstGeom prst="rect">
            <a:avLst/>
          </a:prstGeom>
        </p:spPr>
      </p:pic>
      <p:pic>
        <p:nvPicPr>
          <p:cNvPr id="281" name="object 281"/>
          <p:cNvPicPr/>
          <p:nvPr/>
        </p:nvPicPr>
        <p:blipFill>
          <a:blip r:embed="rId141" cstate="print"/>
          <a:stretch>
            <a:fillRect/>
          </a:stretch>
        </p:blipFill>
        <p:spPr>
          <a:xfrm>
            <a:off x="955967" y="5499442"/>
            <a:ext cx="573887" cy="91338"/>
          </a:xfrm>
          <a:prstGeom prst="rect">
            <a:avLst/>
          </a:prstGeom>
        </p:spPr>
      </p:pic>
      <p:sp>
        <p:nvSpPr>
          <p:cNvPr id="282" name="object 282"/>
          <p:cNvSpPr/>
          <p:nvPr/>
        </p:nvSpPr>
        <p:spPr>
          <a:xfrm>
            <a:off x="1537487" y="5499099"/>
            <a:ext cx="90170" cy="87630"/>
          </a:xfrm>
          <a:custGeom>
            <a:avLst/>
            <a:gdLst/>
            <a:ahLst/>
            <a:cxnLst/>
            <a:rect l="l" t="t" r="r" b="b"/>
            <a:pathLst>
              <a:path w="90169" h="87629">
                <a:moveTo>
                  <a:pt x="89801" y="27736"/>
                </a:moveTo>
                <a:lnTo>
                  <a:pt x="48717" y="27736"/>
                </a:lnTo>
                <a:lnTo>
                  <a:pt x="48717" y="1270"/>
                </a:lnTo>
                <a:lnTo>
                  <a:pt x="47472" y="1270"/>
                </a:lnTo>
                <a:lnTo>
                  <a:pt x="47472" y="0"/>
                </a:lnTo>
                <a:lnTo>
                  <a:pt x="39598" y="0"/>
                </a:lnTo>
                <a:lnTo>
                  <a:pt x="39598" y="1270"/>
                </a:lnTo>
                <a:lnTo>
                  <a:pt x="39598" y="27736"/>
                </a:lnTo>
                <a:lnTo>
                  <a:pt x="0" y="27736"/>
                </a:lnTo>
                <a:lnTo>
                  <a:pt x="0" y="36855"/>
                </a:lnTo>
                <a:lnTo>
                  <a:pt x="39598" y="36855"/>
                </a:lnTo>
                <a:lnTo>
                  <a:pt x="39598" y="79476"/>
                </a:lnTo>
                <a:lnTo>
                  <a:pt x="4572" y="79476"/>
                </a:lnTo>
                <a:lnTo>
                  <a:pt x="4572" y="87109"/>
                </a:lnTo>
                <a:lnTo>
                  <a:pt x="83693" y="87109"/>
                </a:lnTo>
                <a:lnTo>
                  <a:pt x="83693" y="79476"/>
                </a:lnTo>
                <a:lnTo>
                  <a:pt x="48717" y="79476"/>
                </a:lnTo>
                <a:lnTo>
                  <a:pt x="48717" y="36855"/>
                </a:lnTo>
                <a:lnTo>
                  <a:pt x="89801" y="36855"/>
                </a:lnTo>
                <a:lnTo>
                  <a:pt x="89801" y="27736"/>
                </a:lnTo>
                <a:close/>
              </a:path>
            </a:pathLst>
          </a:custGeom>
          <a:solidFill>
            <a:srgbClr val="4D4D4F"/>
          </a:solidFill>
        </p:spPr>
        <p:txBody>
          <a:bodyPr wrap="square" lIns="0" tIns="0" rIns="0" bIns="0" rtlCol="0"/>
          <a:lstStyle/>
          <a:p>
            <a:endParaRPr/>
          </a:p>
        </p:txBody>
      </p:sp>
      <p:sp>
        <p:nvSpPr>
          <p:cNvPr id="283" name="object 283"/>
          <p:cNvSpPr/>
          <p:nvPr/>
        </p:nvSpPr>
        <p:spPr>
          <a:xfrm>
            <a:off x="1633385" y="5499442"/>
            <a:ext cx="91440" cy="90170"/>
          </a:xfrm>
          <a:custGeom>
            <a:avLst/>
            <a:gdLst/>
            <a:ahLst/>
            <a:cxnLst/>
            <a:rect l="l" t="t" r="r" b="b"/>
            <a:pathLst>
              <a:path w="91439" h="90170">
                <a:moveTo>
                  <a:pt x="88303" y="54775"/>
                </a:moveTo>
                <a:lnTo>
                  <a:pt x="4572" y="54775"/>
                </a:lnTo>
                <a:lnTo>
                  <a:pt x="1536" y="53289"/>
                </a:lnTo>
                <a:lnTo>
                  <a:pt x="1536" y="47180"/>
                </a:lnTo>
                <a:lnTo>
                  <a:pt x="88303" y="47180"/>
                </a:lnTo>
                <a:lnTo>
                  <a:pt x="88303" y="54775"/>
                </a:lnTo>
                <a:close/>
              </a:path>
              <a:path w="91439" h="90170">
                <a:moveTo>
                  <a:pt x="25895" y="79133"/>
                </a:moveTo>
                <a:lnTo>
                  <a:pt x="16725" y="79133"/>
                </a:lnTo>
                <a:lnTo>
                  <a:pt x="20150" y="73197"/>
                </a:lnTo>
                <a:lnTo>
                  <a:pt x="23418" y="66968"/>
                </a:lnTo>
                <a:lnTo>
                  <a:pt x="26391" y="60733"/>
                </a:lnTo>
                <a:lnTo>
                  <a:pt x="28930" y="54775"/>
                </a:lnTo>
                <a:lnTo>
                  <a:pt x="38049" y="54775"/>
                </a:lnTo>
                <a:lnTo>
                  <a:pt x="35517" y="60733"/>
                </a:lnTo>
                <a:lnTo>
                  <a:pt x="32553" y="66968"/>
                </a:lnTo>
                <a:lnTo>
                  <a:pt x="29298" y="73197"/>
                </a:lnTo>
                <a:lnTo>
                  <a:pt x="25895" y="79133"/>
                </a:lnTo>
                <a:close/>
              </a:path>
              <a:path w="91439" h="90170">
                <a:moveTo>
                  <a:pt x="3035" y="86766"/>
                </a:moveTo>
                <a:lnTo>
                  <a:pt x="3035" y="79133"/>
                </a:lnTo>
                <a:lnTo>
                  <a:pt x="25895" y="79133"/>
                </a:lnTo>
                <a:lnTo>
                  <a:pt x="70002" y="76111"/>
                </a:lnTo>
                <a:lnTo>
                  <a:pt x="65443" y="70002"/>
                </a:lnTo>
                <a:lnTo>
                  <a:pt x="63944" y="70002"/>
                </a:lnTo>
                <a:lnTo>
                  <a:pt x="57848" y="63906"/>
                </a:lnTo>
                <a:lnTo>
                  <a:pt x="57848" y="59334"/>
                </a:lnTo>
                <a:lnTo>
                  <a:pt x="59385" y="57848"/>
                </a:lnTo>
                <a:lnTo>
                  <a:pt x="63944" y="57848"/>
                </a:lnTo>
                <a:lnTo>
                  <a:pt x="76098" y="70002"/>
                </a:lnTo>
                <a:lnTo>
                  <a:pt x="80670" y="76111"/>
                </a:lnTo>
                <a:lnTo>
                  <a:pt x="82207" y="79133"/>
                </a:lnTo>
                <a:lnTo>
                  <a:pt x="85280" y="82207"/>
                </a:lnTo>
                <a:lnTo>
                  <a:pt x="74612" y="82207"/>
                </a:lnTo>
                <a:lnTo>
                  <a:pt x="64017" y="83306"/>
                </a:lnTo>
                <a:lnTo>
                  <a:pt x="56138" y="84275"/>
                </a:lnTo>
                <a:lnTo>
                  <a:pt x="49114" y="84966"/>
                </a:lnTo>
                <a:lnTo>
                  <a:pt x="41084" y="85229"/>
                </a:lnTo>
                <a:lnTo>
                  <a:pt x="31588" y="86118"/>
                </a:lnTo>
                <a:lnTo>
                  <a:pt x="20934" y="86574"/>
                </a:lnTo>
                <a:lnTo>
                  <a:pt x="11982" y="86742"/>
                </a:lnTo>
                <a:lnTo>
                  <a:pt x="3035" y="86766"/>
                </a:lnTo>
                <a:close/>
              </a:path>
              <a:path w="91439" h="90170">
                <a:moveTo>
                  <a:pt x="83743" y="89801"/>
                </a:moveTo>
                <a:lnTo>
                  <a:pt x="79184" y="89801"/>
                </a:lnTo>
                <a:lnTo>
                  <a:pt x="79184" y="88264"/>
                </a:lnTo>
                <a:lnTo>
                  <a:pt x="76098" y="83693"/>
                </a:lnTo>
                <a:lnTo>
                  <a:pt x="74612" y="82207"/>
                </a:lnTo>
                <a:lnTo>
                  <a:pt x="85280" y="82207"/>
                </a:lnTo>
                <a:lnTo>
                  <a:pt x="86766" y="83693"/>
                </a:lnTo>
                <a:lnTo>
                  <a:pt x="86766" y="88264"/>
                </a:lnTo>
                <a:lnTo>
                  <a:pt x="83743" y="89801"/>
                </a:lnTo>
                <a:close/>
              </a:path>
              <a:path w="91439" h="90170">
                <a:moveTo>
                  <a:pt x="71539" y="34975"/>
                </a:moveTo>
                <a:lnTo>
                  <a:pt x="21336" y="34975"/>
                </a:lnTo>
                <a:lnTo>
                  <a:pt x="19799" y="33489"/>
                </a:lnTo>
                <a:lnTo>
                  <a:pt x="19799" y="28930"/>
                </a:lnTo>
                <a:lnTo>
                  <a:pt x="3035" y="28930"/>
                </a:lnTo>
                <a:lnTo>
                  <a:pt x="9131" y="25844"/>
                </a:lnTo>
                <a:lnTo>
                  <a:pt x="13690" y="22821"/>
                </a:lnTo>
                <a:lnTo>
                  <a:pt x="18262" y="21285"/>
                </a:lnTo>
                <a:lnTo>
                  <a:pt x="41084" y="0"/>
                </a:lnTo>
                <a:lnTo>
                  <a:pt x="50253" y="0"/>
                </a:lnTo>
                <a:lnTo>
                  <a:pt x="51752" y="3035"/>
                </a:lnTo>
                <a:lnTo>
                  <a:pt x="56262" y="7594"/>
                </a:lnTo>
                <a:lnTo>
                  <a:pt x="44157" y="7594"/>
                </a:lnTo>
                <a:lnTo>
                  <a:pt x="22821" y="27393"/>
                </a:lnTo>
                <a:lnTo>
                  <a:pt x="83767" y="27393"/>
                </a:lnTo>
                <a:lnTo>
                  <a:pt x="86766" y="28930"/>
                </a:lnTo>
                <a:lnTo>
                  <a:pt x="89801" y="30416"/>
                </a:lnTo>
                <a:lnTo>
                  <a:pt x="71539" y="30416"/>
                </a:lnTo>
                <a:lnTo>
                  <a:pt x="71539" y="34975"/>
                </a:lnTo>
                <a:close/>
              </a:path>
              <a:path w="91439" h="90170">
                <a:moveTo>
                  <a:pt x="83767" y="27393"/>
                </a:moveTo>
                <a:lnTo>
                  <a:pt x="68516" y="27393"/>
                </a:lnTo>
                <a:lnTo>
                  <a:pt x="62840" y="23703"/>
                </a:lnTo>
                <a:lnTo>
                  <a:pt x="57464" y="19588"/>
                </a:lnTo>
                <a:lnTo>
                  <a:pt x="52664" y="15194"/>
                </a:lnTo>
                <a:lnTo>
                  <a:pt x="48717" y="10668"/>
                </a:lnTo>
                <a:lnTo>
                  <a:pt x="47180" y="7594"/>
                </a:lnTo>
                <a:lnTo>
                  <a:pt x="56262" y="7594"/>
                </a:lnTo>
                <a:lnTo>
                  <a:pt x="57877" y="9226"/>
                </a:lnTo>
                <a:lnTo>
                  <a:pt x="65278" y="15978"/>
                </a:lnTo>
                <a:lnTo>
                  <a:pt x="74669" y="22732"/>
                </a:lnTo>
                <a:lnTo>
                  <a:pt x="83767" y="27393"/>
                </a:lnTo>
                <a:close/>
              </a:path>
              <a:path w="91439" h="90170">
                <a:moveTo>
                  <a:pt x="4572" y="38049"/>
                </a:moveTo>
                <a:lnTo>
                  <a:pt x="1536" y="38049"/>
                </a:lnTo>
                <a:lnTo>
                  <a:pt x="0" y="34975"/>
                </a:lnTo>
                <a:lnTo>
                  <a:pt x="0" y="30416"/>
                </a:lnTo>
                <a:lnTo>
                  <a:pt x="1536" y="28930"/>
                </a:lnTo>
                <a:lnTo>
                  <a:pt x="19799" y="28930"/>
                </a:lnTo>
                <a:lnTo>
                  <a:pt x="18262" y="30416"/>
                </a:lnTo>
                <a:lnTo>
                  <a:pt x="13690" y="33489"/>
                </a:lnTo>
                <a:lnTo>
                  <a:pt x="7594" y="36512"/>
                </a:lnTo>
                <a:lnTo>
                  <a:pt x="6108" y="36512"/>
                </a:lnTo>
                <a:lnTo>
                  <a:pt x="4572" y="38049"/>
                </a:lnTo>
                <a:close/>
              </a:path>
              <a:path w="91439" h="90170">
                <a:moveTo>
                  <a:pt x="88303" y="38049"/>
                </a:moveTo>
                <a:lnTo>
                  <a:pt x="85229" y="38049"/>
                </a:lnTo>
                <a:lnTo>
                  <a:pt x="83743" y="36512"/>
                </a:lnTo>
                <a:lnTo>
                  <a:pt x="82207" y="36512"/>
                </a:lnTo>
                <a:lnTo>
                  <a:pt x="77647" y="33489"/>
                </a:lnTo>
                <a:lnTo>
                  <a:pt x="71539" y="30416"/>
                </a:lnTo>
                <a:lnTo>
                  <a:pt x="91338" y="30416"/>
                </a:lnTo>
                <a:lnTo>
                  <a:pt x="91338" y="34975"/>
                </a:lnTo>
                <a:lnTo>
                  <a:pt x="88303" y="38049"/>
                </a:lnTo>
                <a:close/>
              </a:path>
            </a:pathLst>
          </a:custGeom>
          <a:solidFill>
            <a:srgbClr val="4D4D4F"/>
          </a:solidFill>
        </p:spPr>
        <p:txBody>
          <a:bodyPr wrap="square" lIns="0" tIns="0" rIns="0" bIns="0" rtlCol="0"/>
          <a:lstStyle/>
          <a:p>
            <a:endParaRPr/>
          </a:p>
        </p:txBody>
      </p:sp>
      <p:grpSp>
        <p:nvGrpSpPr>
          <p:cNvPr id="284" name="object 284"/>
          <p:cNvGrpSpPr/>
          <p:nvPr/>
        </p:nvGrpSpPr>
        <p:grpSpPr>
          <a:xfrm>
            <a:off x="2080920" y="5502478"/>
            <a:ext cx="441959" cy="81280"/>
            <a:chOff x="2080920" y="5502478"/>
            <a:chExt cx="441959" cy="81280"/>
          </a:xfrm>
        </p:grpSpPr>
        <p:pic>
          <p:nvPicPr>
            <p:cNvPr id="285" name="object 285"/>
            <p:cNvPicPr/>
            <p:nvPr/>
          </p:nvPicPr>
          <p:blipFill>
            <a:blip r:embed="rId142" cstate="print"/>
            <a:stretch>
              <a:fillRect/>
            </a:stretch>
          </p:blipFill>
          <p:spPr>
            <a:xfrm>
              <a:off x="2080920" y="5502478"/>
              <a:ext cx="91325" cy="80657"/>
            </a:xfrm>
            <a:prstGeom prst="rect">
              <a:avLst/>
            </a:prstGeom>
          </p:spPr>
        </p:pic>
        <p:pic>
          <p:nvPicPr>
            <p:cNvPr id="286" name="object 286"/>
            <p:cNvPicPr/>
            <p:nvPr/>
          </p:nvPicPr>
          <p:blipFill>
            <a:blip r:embed="rId143" cstate="print"/>
            <a:stretch>
              <a:fillRect/>
            </a:stretch>
          </p:blipFill>
          <p:spPr>
            <a:xfrm>
              <a:off x="2199678" y="5502478"/>
              <a:ext cx="322706" cy="80657"/>
            </a:xfrm>
            <a:prstGeom prst="rect">
              <a:avLst/>
            </a:prstGeom>
          </p:spPr>
        </p:pic>
      </p:grpSp>
      <p:pic>
        <p:nvPicPr>
          <p:cNvPr id="287" name="object 287"/>
          <p:cNvPicPr/>
          <p:nvPr/>
        </p:nvPicPr>
        <p:blipFill>
          <a:blip r:embed="rId144" cstate="print"/>
          <a:stretch>
            <a:fillRect/>
          </a:stretch>
        </p:blipFill>
        <p:spPr>
          <a:xfrm>
            <a:off x="2717253" y="5499442"/>
            <a:ext cx="997051" cy="91338"/>
          </a:xfrm>
          <a:prstGeom prst="rect">
            <a:avLst/>
          </a:prstGeom>
        </p:spPr>
      </p:pic>
      <p:pic>
        <p:nvPicPr>
          <p:cNvPr id="288" name="object 288"/>
          <p:cNvPicPr/>
          <p:nvPr/>
        </p:nvPicPr>
        <p:blipFill>
          <a:blip r:embed="rId145" cstate="print"/>
          <a:stretch>
            <a:fillRect/>
          </a:stretch>
        </p:blipFill>
        <p:spPr>
          <a:xfrm>
            <a:off x="3837635" y="5499442"/>
            <a:ext cx="899668" cy="91338"/>
          </a:xfrm>
          <a:prstGeom prst="rect">
            <a:avLst/>
          </a:prstGeom>
        </p:spPr>
      </p:pic>
      <p:sp>
        <p:nvSpPr>
          <p:cNvPr id="289" name="object 289"/>
          <p:cNvSpPr/>
          <p:nvPr/>
        </p:nvSpPr>
        <p:spPr>
          <a:xfrm>
            <a:off x="5967260" y="5504014"/>
            <a:ext cx="541020" cy="79375"/>
          </a:xfrm>
          <a:custGeom>
            <a:avLst/>
            <a:gdLst/>
            <a:ahLst/>
            <a:cxnLst/>
            <a:rect l="l" t="t" r="r" b="b"/>
            <a:pathLst>
              <a:path w="541020" h="79375">
                <a:moveTo>
                  <a:pt x="53289" y="39585"/>
                </a:moveTo>
                <a:lnTo>
                  <a:pt x="52857" y="30175"/>
                </a:lnTo>
                <a:lnTo>
                  <a:pt x="49860" y="16929"/>
                </a:lnTo>
                <a:lnTo>
                  <a:pt x="44157" y="8661"/>
                </a:lnTo>
                <a:lnTo>
                  <a:pt x="44157" y="39585"/>
                </a:lnTo>
                <a:lnTo>
                  <a:pt x="43434" y="50355"/>
                </a:lnTo>
                <a:lnTo>
                  <a:pt x="40716" y="60706"/>
                </a:lnTo>
                <a:lnTo>
                  <a:pt x="35153" y="68478"/>
                </a:lnTo>
                <a:lnTo>
                  <a:pt x="25895" y="71539"/>
                </a:lnTo>
                <a:lnTo>
                  <a:pt x="16840" y="68478"/>
                </a:lnTo>
                <a:lnTo>
                  <a:pt x="11798" y="60706"/>
                </a:lnTo>
                <a:lnTo>
                  <a:pt x="9601" y="50355"/>
                </a:lnTo>
                <a:lnTo>
                  <a:pt x="9131" y="39585"/>
                </a:lnTo>
                <a:lnTo>
                  <a:pt x="9601" y="28790"/>
                </a:lnTo>
                <a:lnTo>
                  <a:pt x="11798" y="18440"/>
                </a:lnTo>
                <a:lnTo>
                  <a:pt x="16840" y="10655"/>
                </a:lnTo>
                <a:lnTo>
                  <a:pt x="25895" y="7581"/>
                </a:lnTo>
                <a:lnTo>
                  <a:pt x="35153" y="10871"/>
                </a:lnTo>
                <a:lnTo>
                  <a:pt x="40716" y="19011"/>
                </a:lnTo>
                <a:lnTo>
                  <a:pt x="43434" y="29438"/>
                </a:lnTo>
                <a:lnTo>
                  <a:pt x="44157" y="39585"/>
                </a:lnTo>
                <a:lnTo>
                  <a:pt x="44157" y="8661"/>
                </a:lnTo>
                <a:lnTo>
                  <a:pt x="43421" y="7581"/>
                </a:lnTo>
                <a:lnTo>
                  <a:pt x="41732" y="5118"/>
                </a:lnTo>
                <a:lnTo>
                  <a:pt x="25895" y="0"/>
                </a:lnTo>
                <a:lnTo>
                  <a:pt x="10922" y="5118"/>
                </a:lnTo>
                <a:lnTo>
                  <a:pt x="3225" y="16929"/>
                </a:lnTo>
                <a:lnTo>
                  <a:pt x="393" y="30175"/>
                </a:lnTo>
                <a:lnTo>
                  <a:pt x="0" y="39585"/>
                </a:lnTo>
                <a:lnTo>
                  <a:pt x="393" y="48971"/>
                </a:lnTo>
                <a:lnTo>
                  <a:pt x="3225" y="62204"/>
                </a:lnTo>
                <a:lnTo>
                  <a:pt x="10922" y="74015"/>
                </a:lnTo>
                <a:lnTo>
                  <a:pt x="25895" y="79121"/>
                </a:lnTo>
                <a:lnTo>
                  <a:pt x="41732" y="74015"/>
                </a:lnTo>
                <a:lnTo>
                  <a:pt x="43434" y="71539"/>
                </a:lnTo>
                <a:lnTo>
                  <a:pt x="49860" y="62204"/>
                </a:lnTo>
                <a:lnTo>
                  <a:pt x="52857" y="48971"/>
                </a:lnTo>
                <a:lnTo>
                  <a:pt x="53289" y="39585"/>
                </a:lnTo>
                <a:close/>
              </a:path>
              <a:path w="541020" h="79375">
                <a:moveTo>
                  <a:pt x="117233" y="1485"/>
                </a:moveTo>
                <a:lnTo>
                  <a:pt x="62407" y="1485"/>
                </a:lnTo>
                <a:lnTo>
                  <a:pt x="62407" y="9118"/>
                </a:lnTo>
                <a:lnTo>
                  <a:pt x="108102" y="9118"/>
                </a:lnTo>
                <a:lnTo>
                  <a:pt x="66979" y="77635"/>
                </a:lnTo>
                <a:lnTo>
                  <a:pt x="77647" y="77635"/>
                </a:lnTo>
                <a:lnTo>
                  <a:pt x="117233" y="10668"/>
                </a:lnTo>
                <a:lnTo>
                  <a:pt x="117233" y="1485"/>
                </a:lnTo>
                <a:close/>
              </a:path>
              <a:path w="541020" h="79375">
                <a:moveTo>
                  <a:pt x="181178" y="1485"/>
                </a:moveTo>
                <a:lnTo>
                  <a:pt x="126352" y="1485"/>
                </a:lnTo>
                <a:lnTo>
                  <a:pt x="126352" y="9118"/>
                </a:lnTo>
                <a:lnTo>
                  <a:pt x="170510" y="9118"/>
                </a:lnTo>
                <a:lnTo>
                  <a:pt x="130924" y="77635"/>
                </a:lnTo>
                <a:lnTo>
                  <a:pt x="141592" y="77635"/>
                </a:lnTo>
                <a:lnTo>
                  <a:pt x="181178" y="10668"/>
                </a:lnTo>
                <a:lnTo>
                  <a:pt x="181178" y="1485"/>
                </a:lnTo>
                <a:close/>
              </a:path>
              <a:path w="541020" h="79375">
                <a:moveTo>
                  <a:pt x="245071" y="53276"/>
                </a:moveTo>
                <a:lnTo>
                  <a:pt x="242951" y="43700"/>
                </a:lnTo>
                <a:lnTo>
                  <a:pt x="238810" y="38049"/>
                </a:lnTo>
                <a:lnTo>
                  <a:pt x="237274" y="35966"/>
                </a:lnTo>
                <a:lnTo>
                  <a:pt x="235940" y="35140"/>
                </a:lnTo>
                <a:lnTo>
                  <a:pt x="235940" y="38049"/>
                </a:lnTo>
                <a:lnTo>
                  <a:pt x="235940" y="63944"/>
                </a:lnTo>
                <a:lnTo>
                  <a:pt x="228358" y="71539"/>
                </a:lnTo>
                <a:lnTo>
                  <a:pt x="219227" y="71539"/>
                </a:lnTo>
                <a:lnTo>
                  <a:pt x="211213" y="69977"/>
                </a:lnTo>
                <a:lnTo>
                  <a:pt x="205498" y="65836"/>
                </a:lnTo>
                <a:lnTo>
                  <a:pt x="202069" y="59994"/>
                </a:lnTo>
                <a:lnTo>
                  <a:pt x="200926" y="53276"/>
                </a:lnTo>
                <a:lnTo>
                  <a:pt x="200926" y="42608"/>
                </a:lnTo>
                <a:lnTo>
                  <a:pt x="206997" y="39585"/>
                </a:lnTo>
                <a:lnTo>
                  <a:pt x="210096" y="38049"/>
                </a:lnTo>
                <a:lnTo>
                  <a:pt x="235940" y="38049"/>
                </a:lnTo>
                <a:lnTo>
                  <a:pt x="235940" y="35140"/>
                </a:lnTo>
                <a:lnTo>
                  <a:pt x="229031" y="30810"/>
                </a:lnTo>
                <a:lnTo>
                  <a:pt x="219227" y="28917"/>
                </a:lnTo>
                <a:lnTo>
                  <a:pt x="211582" y="28917"/>
                </a:lnTo>
                <a:lnTo>
                  <a:pt x="204000" y="33477"/>
                </a:lnTo>
                <a:lnTo>
                  <a:pt x="199428" y="39585"/>
                </a:lnTo>
                <a:lnTo>
                  <a:pt x="201841" y="28613"/>
                </a:lnTo>
                <a:lnTo>
                  <a:pt x="207403" y="18072"/>
                </a:lnTo>
                <a:lnTo>
                  <a:pt x="216966" y="10680"/>
                </a:lnTo>
                <a:lnTo>
                  <a:pt x="231381" y="9118"/>
                </a:lnTo>
                <a:lnTo>
                  <a:pt x="231381" y="0"/>
                </a:lnTo>
                <a:lnTo>
                  <a:pt x="212763" y="3492"/>
                </a:lnTo>
                <a:lnTo>
                  <a:pt x="199999" y="14262"/>
                </a:lnTo>
                <a:lnTo>
                  <a:pt x="192659" y="29311"/>
                </a:lnTo>
                <a:lnTo>
                  <a:pt x="190309" y="45631"/>
                </a:lnTo>
                <a:lnTo>
                  <a:pt x="193103" y="62445"/>
                </a:lnTo>
                <a:lnTo>
                  <a:pt x="200190" y="72669"/>
                </a:lnTo>
                <a:lnTo>
                  <a:pt x="209550" y="77749"/>
                </a:lnTo>
                <a:lnTo>
                  <a:pt x="219227" y="79121"/>
                </a:lnTo>
                <a:lnTo>
                  <a:pt x="229031" y="77228"/>
                </a:lnTo>
                <a:lnTo>
                  <a:pt x="237274" y="71920"/>
                </a:lnTo>
                <a:lnTo>
                  <a:pt x="237528" y="71539"/>
                </a:lnTo>
                <a:lnTo>
                  <a:pt x="242951" y="63741"/>
                </a:lnTo>
                <a:lnTo>
                  <a:pt x="245071" y="53276"/>
                </a:lnTo>
                <a:close/>
              </a:path>
              <a:path w="541020" h="79375">
                <a:moveTo>
                  <a:pt x="278561" y="44145"/>
                </a:moveTo>
                <a:lnTo>
                  <a:pt x="251180" y="44145"/>
                </a:lnTo>
                <a:lnTo>
                  <a:pt x="251180" y="54762"/>
                </a:lnTo>
                <a:lnTo>
                  <a:pt x="278561" y="54762"/>
                </a:lnTo>
                <a:lnTo>
                  <a:pt x="278561" y="44145"/>
                </a:lnTo>
                <a:close/>
              </a:path>
              <a:path w="541020" h="79375">
                <a:moveTo>
                  <a:pt x="339483" y="69989"/>
                </a:moveTo>
                <a:lnTo>
                  <a:pt x="304457" y="69989"/>
                </a:lnTo>
                <a:lnTo>
                  <a:pt x="311645" y="61709"/>
                </a:lnTo>
                <a:lnTo>
                  <a:pt x="317411" y="54978"/>
                </a:lnTo>
                <a:lnTo>
                  <a:pt x="322021" y="49657"/>
                </a:lnTo>
                <a:lnTo>
                  <a:pt x="325793" y="45631"/>
                </a:lnTo>
                <a:lnTo>
                  <a:pt x="333375" y="35026"/>
                </a:lnTo>
                <a:lnTo>
                  <a:pt x="336410" y="28917"/>
                </a:lnTo>
                <a:lnTo>
                  <a:pt x="336410" y="22821"/>
                </a:lnTo>
                <a:lnTo>
                  <a:pt x="312051" y="0"/>
                </a:lnTo>
                <a:lnTo>
                  <a:pt x="305485" y="838"/>
                </a:lnTo>
                <a:lnTo>
                  <a:pt x="299491" y="3238"/>
                </a:lnTo>
                <a:lnTo>
                  <a:pt x="294081" y="7061"/>
                </a:lnTo>
                <a:lnTo>
                  <a:pt x="289229" y="12153"/>
                </a:lnTo>
                <a:lnTo>
                  <a:pt x="292303" y="21272"/>
                </a:lnTo>
                <a:lnTo>
                  <a:pt x="295325" y="18249"/>
                </a:lnTo>
                <a:lnTo>
                  <a:pt x="299897" y="7581"/>
                </a:lnTo>
                <a:lnTo>
                  <a:pt x="319684" y="7581"/>
                </a:lnTo>
                <a:lnTo>
                  <a:pt x="327279" y="13690"/>
                </a:lnTo>
                <a:lnTo>
                  <a:pt x="327279" y="22821"/>
                </a:lnTo>
                <a:lnTo>
                  <a:pt x="326364" y="28384"/>
                </a:lnTo>
                <a:lnTo>
                  <a:pt x="323469" y="34226"/>
                </a:lnTo>
                <a:lnTo>
                  <a:pt x="318287" y="41224"/>
                </a:lnTo>
                <a:lnTo>
                  <a:pt x="310553" y="50203"/>
                </a:lnTo>
                <a:lnTo>
                  <a:pt x="303517" y="58788"/>
                </a:lnTo>
                <a:lnTo>
                  <a:pt x="296468" y="66217"/>
                </a:lnTo>
                <a:lnTo>
                  <a:pt x="284657" y="77635"/>
                </a:lnTo>
                <a:lnTo>
                  <a:pt x="339483" y="77635"/>
                </a:lnTo>
                <a:lnTo>
                  <a:pt x="339483" y="69989"/>
                </a:lnTo>
                <a:close/>
              </a:path>
              <a:path w="541020" h="79375">
                <a:moveTo>
                  <a:pt x="403428" y="1485"/>
                </a:moveTo>
                <a:lnTo>
                  <a:pt x="348602" y="1485"/>
                </a:lnTo>
                <a:lnTo>
                  <a:pt x="348602" y="9118"/>
                </a:lnTo>
                <a:lnTo>
                  <a:pt x="392760" y="9118"/>
                </a:lnTo>
                <a:lnTo>
                  <a:pt x="353174" y="77635"/>
                </a:lnTo>
                <a:lnTo>
                  <a:pt x="363842" y="77635"/>
                </a:lnTo>
                <a:lnTo>
                  <a:pt x="403428" y="10668"/>
                </a:lnTo>
                <a:lnTo>
                  <a:pt x="403428" y="1485"/>
                </a:lnTo>
                <a:close/>
              </a:path>
              <a:path w="541020" h="79375">
                <a:moveTo>
                  <a:pt x="436905" y="44145"/>
                </a:moveTo>
                <a:lnTo>
                  <a:pt x="409473" y="44145"/>
                </a:lnTo>
                <a:lnTo>
                  <a:pt x="409473" y="54762"/>
                </a:lnTo>
                <a:lnTo>
                  <a:pt x="436905" y="54762"/>
                </a:lnTo>
                <a:lnTo>
                  <a:pt x="436905" y="44145"/>
                </a:lnTo>
                <a:close/>
              </a:path>
              <a:path w="541020" h="79375">
                <a:moveTo>
                  <a:pt x="497789" y="1485"/>
                </a:moveTo>
                <a:lnTo>
                  <a:pt x="442963" y="1485"/>
                </a:lnTo>
                <a:lnTo>
                  <a:pt x="442963" y="9118"/>
                </a:lnTo>
                <a:lnTo>
                  <a:pt x="487121" y="9118"/>
                </a:lnTo>
                <a:lnTo>
                  <a:pt x="447535" y="77635"/>
                </a:lnTo>
                <a:lnTo>
                  <a:pt x="458190" y="77635"/>
                </a:lnTo>
                <a:lnTo>
                  <a:pt x="497789" y="10668"/>
                </a:lnTo>
                <a:lnTo>
                  <a:pt x="497789" y="1485"/>
                </a:lnTo>
                <a:close/>
              </a:path>
              <a:path w="541020" h="79375">
                <a:moveTo>
                  <a:pt x="540397" y="1485"/>
                </a:moveTo>
                <a:lnTo>
                  <a:pt x="532803" y="1485"/>
                </a:lnTo>
                <a:lnTo>
                  <a:pt x="516039" y="13690"/>
                </a:lnTo>
                <a:lnTo>
                  <a:pt x="517575" y="21272"/>
                </a:lnTo>
                <a:lnTo>
                  <a:pt x="531266" y="12153"/>
                </a:lnTo>
                <a:lnTo>
                  <a:pt x="531266" y="77635"/>
                </a:lnTo>
                <a:lnTo>
                  <a:pt x="540397" y="77635"/>
                </a:lnTo>
                <a:lnTo>
                  <a:pt x="540397" y="12153"/>
                </a:lnTo>
                <a:lnTo>
                  <a:pt x="540397" y="1485"/>
                </a:lnTo>
                <a:close/>
              </a:path>
            </a:pathLst>
          </a:custGeom>
          <a:solidFill>
            <a:srgbClr val="4D4D4F"/>
          </a:solidFill>
        </p:spPr>
        <p:txBody>
          <a:bodyPr wrap="square" lIns="0" tIns="0" rIns="0" bIns="0" rtlCol="0"/>
          <a:lstStyle/>
          <a:p>
            <a:endParaRPr/>
          </a:p>
        </p:txBody>
      </p:sp>
      <p:pic>
        <p:nvPicPr>
          <p:cNvPr id="290" name="object 290"/>
          <p:cNvPicPr/>
          <p:nvPr/>
        </p:nvPicPr>
        <p:blipFill>
          <a:blip r:embed="rId146" cstate="print"/>
          <a:stretch>
            <a:fillRect/>
          </a:stretch>
        </p:blipFill>
        <p:spPr>
          <a:xfrm>
            <a:off x="6538112" y="5504014"/>
            <a:ext cx="117233" cy="79121"/>
          </a:xfrm>
          <a:prstGeom prst="rect">
            <a:avLst/>
          </a:prstGeom>
        </p:spPr>
      </p:pic>
      <p:sp>
        <p:nvSpPr>
          <p:cNvPr id="291" name="object 291"/>
          <p:cNvSpPr/>
          <p:nvPr/>
        </p:nvSpPr>
        <p:spPr>
          <a:xfrm>
            <a:off x="955967" y="5672975"/>
            <a:ext cx="574040" cy="90170"/>
          </a:xfrm>
          <a:custGeom>
            <a:avLst/>
            <a:gdLst/>
            <a:ahLst/>
            <a:cxnLst/>
            <a:rect l="l" t="t" r="r" b="b"/>
            <a:pathLst>
              <a:path w="574040" h="90170">
                <a:moveTo>
                  <a:pt x="91338" y="4572"/>
                </a:moveTo>
                <a:lnTo>
                  <a:pt x="1549" y="4572"/>
                </a:lnTo>
                <a:lnTo>
                  <a:pt x="1549" y="10668"/>
                </a:lnTo>
                <a:lnTo>
                  <a:pt x="3086" y="12153"/>
                </a:lnTo>
                <a:lnTo>
                  <a:pt x="32004" y="12153"/>
                </a:lnTo>
                <a:lnTo>
                  <a:pt x="29171" y="21399"/>
                </a:lnTo>
                <a:lnTo>
                  <a:pt x="24358" y="32334"/>
                </a:lnTo>
                <a:lnTo>
                  <a:pt x="16141" y="43840"/>
                </a:lnTo>
                <a:lnTo>
                  <a:pt x="3086" y="54775"/>
                </a:lnTo>
                <a:lnTo>
                  <a:pt x="0" y="57848"/>
                </a:lnTo>
                <a:lnTo>
                  <a:pt x="0" y="60871"/>
                </a:lnTo>
                <a:lnTo>
                  <a:pt x="1549" y="63957"/>
                </a:lnTo>
                <a:lnTo>
                  <a:pt x="7645" y="63957"/>
                </a:lnTo>
                <a:lnTo>
                  <a:pt x="15240" y="56311"/>
                </a:lnTo>
                <a:lnTo>
                  <a:pt x="19799" y="53289"/>
                </a:lnTo>
                <a:lnTo>
                  <a:pt x="19799" y="85229"/>
                </a:lnTo>
                <a:lnTo>
                  <a:pt x="22821" y="88315"/>
                </a:lnTo>
                <a:lnTo>
                  <a:pt x="80670" y="88315"/>
                </a:lnTo>
                <a:lnTo>
                  <a:pt x="83743" y="85229"/>
                </a:lnTo>
                <a:lnTo>
                  <a:pt x="83743" y="80670"/>
                </a:lnTo>
                <a:lnTo>
                  <a:pt x="83743" y="44157"/>
                </a:lnTo>
                <a:lnTo>
                  <a:pt x="83743" y="39598"/>
                </a:lnTo>
                <a:lnTo>
                  <a:pt x="80670" y="38061"/>
                </a:lnTo>
                <a:lnTo>
                  <a:pt x="76111" y="38061"/>
                </a:lnTo>
                <a:lnTo>
                  <a:pt x="76111" y="45643"/>
                </a:lnTo>
                <a:lnTo>
                  <a:pt x="76111" y="79133"/>
                </a:lnTo>
                <a:lnTo>
                  <a:pt x="74612" y="80670"/>
                </a:lnTo>
                <a:lnTo>
                  <a:pt x="28930" y="80670"/>
                </a:lnTo>
                <a:lnTo>
                  <a:pt x="27393" y="79133"/>
                </a:lnTo>
                <a:lnTo>
                  <a:pt x="27393" y="53289"/>
                </a:lnTo>
                <a:lnTo>
                  <a:pt x="27393" y="45643"/>
                </a:lnTo>
                <a:lnTo>
                  <a:pt x="28930" y="44157"/>
                </a:lnTo>
                <a:lnTo>
                  <a:pt x="74612" y="44157"/>
                </a:lnTo>
                <a:lnTo>
                  <a:pt x="76111" y="45643"/>
                </a:lnTo>
                <a:lnTo>
                  <a:pt x="76111" y="38061"/>
                </a:lnTo>
                <a:lnTo>
                  <a:pt x="30467" y="38061"/>
                </a:lnTo>
                <a:lnTo>
                  <a:pt x="33616" y="31457"/>
                </a:lnTo>
                <a:lnTo>
                  <a:pt x="36347" y="25107"/>
                </a:lnTo>
                <a:lnTo>
                  <a:pt x="38811" y="18770"/>
                </a:lnTo>
                <a:lnTo>
                  <a:pt x="41135" y="12153"/>
                </a:lnTo>
                <a:lnTo>
                  <a:pt x="89852" y="12153"/>
                </a:lnTo>
                <a:lnTo>
                  <a:pt x="91338" y="10668"/>
                </a:lnTo>
                <a:lnTo>
                  <a:pt x="91338" y="4572"/>
                </a:lnTo>
                <a:close/>
              </a:path>
              <a:path w="574040" h="90170">
                <a:moveTo>
                  <a:pt x="115697" y="1498"/>
                </a:moveTo>
                <a:lnTo>
                  <a:pt x="106565" y="1498"/>
                </a:lnTo>
                <a:lnTo>
                  <a:pt x="106565" y="57848"/>
                </a:lnTo>
                <a:lnTo>
                  <a:pt x="105029" y="71539"/>
                </a:lnTo>
                <a:lnTo>
                  <a:pt x="100469" y="77647"/>
                </a:lnTo>
                <a:lnTo>
                  <a:pt x="98971" y="80670"/>
                </a:lnTo>
                <a:lnTo>
                  <a:pt x="97434" y="82207"/>
                </a:lnTo>
                <a:lnTo>
                  <a:pt x="97434" y="88315"/>
                </a:lnTo>
                <a:lnTo>
                  <a:pt x="98971" y="89801"/>
                </a:lnTo>
                <a:lnTo>
                  <a:pt x="103543" y="89801"/>
                </a:lnTo>
                <a:lnTo>
                  <a:pt x="105029" y="88315"/>
                </a:lnTo>
                <a:lnTo>
                  <a:pt x="108102" y="82207"/>
                </a:lnTo>
                <a:lnTo>
                  <a:pt x="112483" y="71894"/>
                </a:lnTo>
                <a:lnTo>
                  <a:pt x="114744" y="60312"/>
                </a:lnTo>
                <a:lnTo>
                  <a:pt x="115570" y="49022"/>
                </a:lnTo>
                <a:lnTo>
                  <a:pt x="115697" y="1498"/>
                </a:lnTo>
                <a:close/>
              </a:path>
              <a:path w="574040" h="90170">
                <a:moveTo>
                  <a:pt x="147688" y="4572"/>
                </a:moveTo>
                <a:lnTo>
                  <a:pt x="138518" y="4572"/>
                </a:lnTo>
                <a:lnTo>
                  <a:pt x="138518" y="82207"/>
                </a:lnTo>
                <a:lnTo>
                  <a:pt x="140055" y="83693"/>
                </a:lnTo>
                <a:lnTo>
                  <a:pt x="147688" y="83693"/>
                </a:lnTo>
                <a:lnTo>
                  <a:pt x="147688" y="4572"/>
                </a:lnTo>
                <a:close/>
              </a:path>
              <a:path w="574040" h="90170">
                <a:moveTo>
                  <a:pt x="181178" y="1498"/>
                </a:moveTo>
                <a:lnTo>
                  <a:pt x="173545" y="1498"/>
                </a:lnTo>
                <a:lnTo>
                  <a:pt x="172046" y="4572"/>
                </a:lnTo>
                <a:lnTo>
                  <a:pt x="172046" y="88315"/>
                </a:lnTo>
                <a:lnTo>
                  <a:pt x="173545" y="89801"/>
                </a:lnTo>
                <a:lnTo>
                  <a:pt x="181178" y="89801"/>
                </a:lnTo>
                <a:lnTo>
                  <a:pt x="181178" y="1498"/>
                </a:lnTo>
                <a:close/>
              </a:path>
              <a:path w="574040" h="90170">
                <a:moveTo>
                  <a:pt x="222250" y="68516"/>
                </a:moveTo>
                <a:lnTo>
                  <a:pt x="219227" y="66979"/>
                </a:lnTo>
                <a:lnTo>
                  <a:pt x="214668" y="66979"/>
                </a:lnTo>
                <a:lnTo>
                  <a:pt x="211594" y="71539"/>
                </a:lnTo>
                <a:lnTo>
                  <a:pt x="207022" y="76111"/>
                </a:lnTo>
                <a:lnTo>
                  <a:pt x="200977" y="77647"/>
                </a:lnTo>
                <a:lnTo>
                  <a:pt x="194868" y="82207"/>
                </a:lnTo>
                <a:lnTo>
                  <a:pt x="194868" y="85229"/>
                </a:lnTo>
                <a:lnTo>
                  <a:pt x="196405" y="88315"/>
                </a:lnTo>
                <a:lnTo>
                  <a:pt x="197891" y="88315"/>
                </a:lnTo>
                <a:lnTo>
                  <a:pt x="203619" y="86106"/>
                </a:lnTo>
                <a:lnTo>
                  <a:pt x="211785" y="80873"/>
                </a:lnTo>
                <a:lnTo>
                  <a:pt x="219075" y="74790"/>
                </a:lnTo>
                <a:lnTo>
                  <a:pt x="222250" y="70002"/>
                </a:lnTo>
                <a:lnTo>
                  <a:pt x="222250" y="68516"/>
                </a:lnTo>
                <a:close/>
              </a:path>
              <a:path w="574040" h="90170">
                <a:moveTo>
                  <a:pt x="275539" y="6108"/>
                </a:moveTo>
                <a:lnTo>
                  <a:pt x="272503" y="3035"/>
                </a:lnTo>
                <a:lnTo>
                  <a:pt x="267944" y="3035"/>
                </a:lnTo>
                <a:lnTo>
                  <a:pt x="267944" y="9131"/>
                </a:lnTo>
                <a:lnTo>
                  <a:pt x="267944" y="16725"/>
                </a:lnTo>
                <a:lnTo>
                  <a:pt x="267944" y="21285"/>
                </a:lnTo>
                <a:lnTo>
                  <a:pt x="267944" y="28930"/>
                </a:lnTo>
                <a:lnTo>
                  <a:pt x="267944" y="35026"/>
                </a:lnTo>
                <a:lnTo>
                  <a:pt x="267944" y="41084"/>
                </a:lnTo>
                <a:lnTo>
                  <a:pt x="223799" y="41084"/>
                </a:lnTo>
                <a:lnTo>
                  <a:pt x="223799" y="35026"/>
                </a:lnTo>
                <a:lnTo>
                  <a:pt x="267944" y="35026"/>
                </a:lnTo>
                <a:lnTo>
                  <a:pt x="267944" y="28930"/>
                </a:lnTo>
                <a:lnTo>
                  <a:pt x="223799" y="28930"/>
                </a:lnTo>
                <a:lnTo>
                  <a:pt x="223799" y="21285"/>
                </a:lnTo>
                <a:lnTo>
                  <a:pt x="267944" y="21285"/>
                </a:lnTo>
                <a:lnTo>
                  <a:pt x="267944" y="16725"/>
                </a:lnTo>
                <a:lnTo>
                  <a:pt x="223799" y="16725"/>
                </a:lnTo>
                <a:lnTo>
                  <a:pt x="223799" y="9131"/>
                </a:lnTo>
                <a:lnTo>
                  <a:pt x="267944" y="9131"/>
                </a:lnTo>
                <a:lnTo>
                  <a:pt x="267944" y="3035"/>
                </a:lnTo>
                <a:lnTo>
                  <a:pt x="217690" y="3035"/>
                </a:lnTo>
                <a:lnTo>
                  <a:pt x="216154" y="6108"/>
                </a:lnTo>
                <a:lnTo>
                  <a:pt x="216154" y="45643"/>
                </a:lnTo>
                <a:lnTo>
                  <a:pt x="217690" y="47180"/>
                </a:lnTo>
                <a:lnTo>
                  <a:pt x="274002" y="47180"/>
                </a:lnTo>
                <a:lnTo>
                  <a:pt x="275539" y="45643"/>
                </a:lnTo>
                <a:lnTo>
                  <a:pt x="275539" y="41084"/>
                </a:lnTo>
                <a:lnTo>
                  <a:pt x="275539" y="35026"/>
                </a:lnTo>
                <a:lnTo>
                  <a:pt x="275539" y="28930"/>
                </a:lnTo>
                <a:lnTo>
                  <a:pt x="275539" y="21285"/>
                </a:lnTo>
                <a:lnTo>
                  <a:pt x="275539" y="16725"/>
                </a:lnTo>
                <a:lnTo>
                  <a:pt x="275539" y="9131"/>
                </a:lnTo>
                <a:lnTo>
                  <a:pt x="275539" y="6108"/>
                </a:lnTo>
                <a:close/>
              </a:path>
              <a:path w="574040" h="90170">
                <a:moveTo>
                  <a:pt x="284670" y="82207"/>
                </a:moveTo>
                <a:lnTo>
                  <a:pt x="283171" y="82207"/>
                </a:lnTo>
                <a:lnTo>
                  <a:pt x="281635" y="80670"/>
                </a:lnTo>
                <a:lnTo>
                  <a:pt x="277075" y="77647"/>
                </a:lnTo>
                <a:lnTo>
                  <a:pt x="272503" y="76111"/>
                </a:lnTo>
                <a:lnTo>
                  <a:pt x="266407" y="70002"/>
                </a:lnTo>
                <a:lnTo>
                  <a:pt x="261848" y="66979"/>
                </a:lnTo>
                <a:lnTo>
                  <a:pt x="255739" y="66979"/>
                </a:lnTo>
                <a:lnTo>
                  <a:pt x="255739" y="70002"/>
                </a:lnTo>
                <a:lnTo>
                  <a:pt x="258902" y="74168"/>
                </a:lnTo>
                <a:lnTo>
                  <a:pt x="266204" y="80314"/>
                </a:lnTo>
                <a:lnTo>
                  <a:pt x="274358" y="85890"/>
                </a:lnTo>
                <a:lnTo>
                  <a:pt x="280098" y="88315"/>
                </a:lnTo>
                <a:lnTo>
                  <a:pt x="283171" y="88315"/>
                </a:lnTo>
                <a:lnTo>
                  <a:pt x="284670" y="85229"/>
                </a:lnTo>
                <a:lnTo>
                  <a:pt x="284670" y="82207"/>
                </a:lnTo>
                <a:close/>
              </a:path>
              <a:path w="574040" h="90170">
                <a:moveTo>
                  <a:pt x="284670" y="56311"/>
                </a:moveTo>
                <a:lnTo>
                  <a:pt x="283171" y="54775"/>
                </a:lnTo>
                <a:lnTo>
                  <a:pt x="207022" y="54775"/>
                </a:lnTo>
                <a:lnTo>
                  <a:pt x="205536" y="53289"/>
                </a:lnTo>
                <a:lnTo>
                  <a:pt x="205536" y="6108"/>
                </a:lnTo>
                <a:lnTo>
                  <a:pt x="197891" y="6108"/>
                </a:lnTo>
                <a:lnTo>
                  <a:pt x="197891" y="59385"/>
                </a:lnTo>
                <a:lnTo>
                  <a:pt x="200977" y="62407"/>
                </a:lnTo>
                <a:lnTo>
                  <a:pt x="234454" y="62407"/>
                </a:lnTo>
                <a:lnTo>
                  <a:pt x="234454" y="88315"/>
                </a:lnTo>
                <a:lnTo>
                  <a:pt x="235953" y="89801"/>
                </a:lnTo>
                <a:lnTo>
                  <a:pt x="243586" y="89801"/>
                </a:lnTo>
                <a:lnTo>
                  <a:pt x="243586" y="62407"/>
                </a:lnTo>
                <a:lnTo>
                  <a:pt x="284670" y="62407"/>
                </a:lnTo>
                <a:lnTo>
                  <a:pt x="284670" y="56311"/>
                </a:lnTo>
                <a:close/>
              </a:path>
              <a:path w="574040" h="90170">
                <a:moveTo>
                  <a:pt x="318147" y="1498"/>
                </a:moveTo>
                <a:lnTo>
                  <a:pt x="316661" y="0"/>
                </a:lnTo>
                <a:lnTo>
                  <a:pt x="312102" y="0"/>
                </a:lnTo>
                <a:lnTo>
                  <a:pt x="312102" y="1498"/>
                </a:lnTo>
                <a:lnTo>
                  <a:pt x="307530" y="6108"/>
                </a:lnTo>
                <a:lnTo>
                  <a:pt x="305993" y="9131"/>
                </a:lnTo>
                <a:lnTo>
                  <a:pt x="301434" y="15240"/>
                </a:lnTo>
                <a:lnTo>
                  <a:pt x="293789" y="19799"/>
                </a:lnTo>
                <a:lnTo>
                  <a:pt x="290766" y="22821"/>
                </a:lnTo>
                <a:lnTo>
                  <a:pt x="290766" y="25857"/>
                </a:lnTo>
                <a:lnTo>
                  <a:pt x="292303" y="28930"/>
                </a:lnTo>
                <a:lnTo>
                  <a:pt x="295325" y="28930"/>
                </a:lnTo>
                <a:lnTo>
                  <a:pt x="299923" y="26720"/>
                </a:lnTo>
                <a:lnTo>
                  <a:pt x="305803" y="21513"/>
                </a:lnTo>
                <a:lnTo>
                  <a:pt x="311391" y="15455"/>
                </a:lnTo>
                <a:lnTo>
                  <a:pt x="315125" y="10668"/>
                </a:lnTo>
                <a:lnTo>
                  <a:pt x="318147" y="6108"/>
                </a:lnTo>
                <a:lnTo>
                  <a:pt x="318147" y="1498"/>
                </a:lnTo>
                <a:close/>
              </a:path>
              <a:path w="574040" h="90170">
                <a:moveTo>
                  <a:pt x="321221" y="24358"/>
                </a:moveTo>
                <a:lnTo>
                  <a:pt x="318147" y="22821"/>
                </a:lnTo>
                <a:lnTo>
                  <a:pt x="315125" y="22821"/>
                </a:lnTo>
                <a:lnTo>
                  <a:pt x="310565" y="30416"/>
                </a:lnTo>
                <a:lnTo>
                  <a:pt x="306844" y="34366"/>
                </a:lnTo>
                <a:lnTo>
                  <a:pt x="302564" y="39014"/>
                </a:lnTo>
                <a:lnTo>
                  <a:pt x="297713" y="43942"/>
                </a:lnTo>
                <a:lnTo>
                  <a:pt x="292303" y="48717"/>
                </a:lnTo>
                <a:lnTo>
                  <a:pt x="290766" y="50215"/>
                </a:lnTo>
                <a:lnTo>
                  <a:pt x="290766" y="54775"/>
                </a:lnTo>
                <a:lnTo>
                  <a:pt x="292303" y="57848"/>
                </a:lnTo>
                <a:lnTo>
                  <a:pt x="295325" y="57848"/>
                </a:lnTo>
                <a:lnTo>
                  <a:pt x="299897" y="53289"/>
                </a:lnTo>
                <a:lnTo>
                  <a:pt x="302920" y="51752"/>
                </a:lnTo>
                <a:lnTo>
                  <a:pt x="304457" y="50215"/>
                </a:lnTo>
                <a:lnTo>
                  <a:pt x="304457" y="89801"/>
                </a:lnTo>
                <a:lnTo>
                  <a:pt x="312102" y="89801"/>
                </a:lnTo>
                <a:lnTo>
                  <a:pt x="312102" y="50215"/>
                </a:lnTo>
                <a:lnTo>
                  <a:pt x="312102" y="41084"/>
                </a:lnTo>
                <a:lnTo>
                  <a:pt x="316661" y="35026"/>
                </a:lnTo>
                <a:lnTo>
                  <a:pt x="321221" y="27393"/>
                </a:lnTo>
                <a:lnTo>
                  <a:pt x="321221" y="24358"/>
                </a:lnTo>
                <a:close/>
              </a:path>
              <a:path w="574040" h="90170">
                <a:moveTo>
                  <a:pt x="377532" y="4572"/>
                </a:moveTo>
                <a:lnTo>
                  <a:pt x="325793" y="4572"/>
                </a:lnTo>
                <a:lnTo>
                  <a:pt x="325793" y="12153"/>
                </a:lnTo>
                <a:lnTo>
                  <a:pt x="377532" y="12153"/>
                </a:lnTo>
                <a:lnTo>
                  <a:pt x="377532" y="4572"/>
                </a:lnTo>
                <a:close/>
              </a:path>
              <a:path w="574040" h="90170">
                <a:moveTo>
                  <a:pt x="380555" y="30416"/>
                </a:moveTo>
                <a:lnTo>
                  <a:pt x="322719" y="30416"/>
                </a:lnTo>
                <a:lnTo>
                  <a:pt x="322719" y="38061"/>
                </a:lnTo>
                <a:lnTo>
                  <a:pt x="356196" y="38061"/>
                </a:lnTo>
                <a:lnTo>
                  <a:pt x="356196" y="80670"/>
                </a:lnTo>
                <a:lnTo>
                  <a:pt x="337947" y="80670"/>
                </a:lnTo>
                <a:lnTo>
                  <a:pt x="337947" y="86766"/>
                </a:lnTo>
                <a:lnTo>
                  <a:pt x="339483" y="88315"/>
                </a:lnTo>
                <a:lnTo>
                  <a:pt x="341020" y="88315"/>
                </a:lnTo>
                <a:lnTo>
                  <a:pt x="342506" y="89801"/>
                </a:lnTo>
                <a:lnTo>
                  <a:pt x="365379" y="89801"/>
                </a:lnTo>
                <a:lnTo>
                  <a:pt x="365379" y="38061"/>
                </a:lnTo>
                <a:lnTo>
                  <a:pt x="380555" y="38061"/>
                </a:lnTo>
                <a:lnTo>
                  <a:pt x="380555" y="30416"/>
                </a:lnTo>
                <a:close/>
              </a:path>
              <a:path w="574040" h="90170">
                <a:moveTo>
                  <a:pt x="477989" y="16725"/>
                </a:moveTo>
                <a:lnTo>
                  <a:pt x="476504" y="15240"/>
                </a:lnTo>
                <a:lnTo>
                  <a:pt x="462762" y="15240"/>
                </a:lnTo>
                <a:lnTo>
                  <a:pt x="462762" y="22821"/>
                </a:lnTo>
                <a:lnTo>
                  <a:pt x="462165" y="32842"/>
                </a:lnTo>
                <a:lnTo>
                  <a:pt x="460298" y="42430"/>
                </a:lnTo>
                <a:lnTo>
                  <a:pt x="456996" y="51727"/>
                </a:lnTo>
                <a:lnTo>
                  <a:pt x="452145" y="60871"/>
                </a:lnTo>
                <a:lnTo>
                  <a:pt x="448106" y="53568"/>
                </a:lnTo>
                <a:lnTo>
                  <a:pt x="441477" y="30416"/>
                </a:lnTo>
                <a:lnTo>
                  <a:pt x="444500" y="25857"/>
                </a:lnTo>
                <a:lnTo>
                  <a:pt x="444500" y="22821"/>
                </a:lnTo>
                <a:lnTo>
                  <a:pt x="462762" y="22821"/>
                </a:lnTo>
                <a:lnTo>
                  <a:pt x="462762" y="15240"/>
                </a:lnTo>
                <a:lnTo>
                  <a:pt x="447586" y="15240"/>
                </a:lnTo>
                <a:lnTo>
                  <a:pt x="449072" y="9131"/>
                </a:lnTo>
                <a:lnTo>
                  <a:pt x="450608" y="4572"/>
                </a:lnTo>
                <a:lnTo>
                  <a:pt x="450608" y="0"/>
                </a:lnTo>
                <a:lnTo>
                  <a:pt x="442963" y="0"/>
                </a:lnTo>
                <a:lnTo>
                  <a:pt x="441477" y="1498"/>
                </a:lnTo>
                <a:lnTo>
                  <a:pt x="441477" y="6108"/>
                </a:lnTo>
                <a:lnTo>
                  <a:pt x="438454" y="17513"/>
                </a:lnTo>
                <a:lnTo>
                  <a:pt x="434606" y="26644"/>
                </a:lnTo>
                <a:lnTo>
                  <a:pt x="430758" y="33489"/>
                </a:lnTo>
                <a:lnTo>
                  <a:pt x="427786" y="38061"/>
                </a:lnTo>
                <a:lnTo>
                  <a:pt x="429272" y="35026"/>
                </a:lnTo>
                <a:lnTo>
                  <a:pt x="426250" y="33502"/>
                </a:lnTo>
                <a:lnTo>
                  <a:pt x="415582" y="33489"/>
                </a:lnTo>
                <a:lnTo>
                  <a:pt x="415582" y="12153"/>
                </a:lnTo>
                <a:lnTo>
                  <a:pt x="430809" y="12153"/>
                </a:lnTo>
                <a:lnTo>
                  <a:pt x="432346" y="10668"/>
                </a:lnTo>
                <a:lnTo>
                  <a:pt x="432346" y="6108"/>
                </a:lnTo>
                <a:lnTo>
                  <a:pt x="430809" y="4572"/>
                </a:lnTo>
                <a:lnTo>
                  <a:pt x="388200" y="4572"/>
                </a:lnTo>
                <a:lnTo>
                  <a:pt x="388200" y="12153"/>
                </a:lnTo>
                <a:lnTo>
                  <a:pt x="407987" y="12153"/>
                </a:lnTo>
                <a:lnTo>
                  <a:pt x="407987" y="71539"/>
                </a:lnTo>
                <a:lnTo>
                  <a:pt x="404914" y="71539"/>
                </a:lnTo>
                <a:lnTo>
                  <a:pt x="400354" y="73075"/>
                </a:lnTo>
                <a:lnTo>
                  <a:pt x="400354" y="28930"/>
                </a:lnTo>
                <a:lnTo>
                  <a:pt x="398868" y="25857"/>
                </a:lnTo>
                <a:lnTo>
                  <a:pt x="392760" y="25857"/>
                </a:lnTo>
                <a:lnTo>
                  <a:pt x="392760" y="74561"/>
                </a:lnTo>
                <a:lnTo>
                  <a:pt x="386664" y="74561"/>
                </a:lnTo>
                <a:lnTo>
                  <a:pt x="386664" y="79133"/>
                </a:lnTo>
                <a:lnTo>
                  <a:pt x="388200" y="82207"/>
                </a:lnTo>
                <a:lnTo>
                  <a:pt x="391223" y="82207"/>
                </a:lnTo>
                <a:lnTo>
                  <a:pt x="397776" y="81241"/>
                </a:lnTo>
                <a:lnTo>
                  <a:pt x="409308" y="78968"/>
                </a:lnTo>
                <a:lnTo>
                  <a:pt x="420560" y="76415"/>
                </a:lnTo>
                <a:lnTo>
                  <a:pt x="426250" y="74561"/>
                </a:lnTo>
                <a:lnTo>
                  <a:pt x="430809" y="74561"/>
                </a:lnTo>
                <a:lnTo>
                  <a:pt x="432346" y="73075"/>
                </a:lnTo>
                <a:lnTo>
                  <a:pt x="432346" y="70002"/>
                </a:lnTo>
                <a:lnTo>
                  <a:pt x="432346" y="66979"/>
                </a:lnTo>
                <a:lnTo>
                  <a:pt x="427786" y="66979"/>
                </a:lnTo>
                <a:lnTo>
                  <a:pt x="423227" y="68516"/>
                </a:lnTo>
                <a:lnTo>
                  <a:pt x="415582" y="70002"/>
                </a:lnTo>
                <a:lnTo>
                  <a:pt x="415582" y="41084"/>
                </a:lnTo>
                <a:lnTo>
                  <a:pt x="426250" y="41084"/>
                </a:lnTo>
                <a:lnTo>
                  <a:pt x="424713" y="42621"/>
                </a:lnTo>
                <a:lnTo>
                  <a:pt x="424751" y="45669"/>
                </a:lnTo>
                <a:lnTo>
                  <a:pt x="427786" y="47180"/>
                </a:lnTo>
                <a:lnTo>
                  <a:pt x="430809" y="47180"/>
                </a:lnTo>
                <a:lnTo>
                  <a:pt x="433844" y="42621"/>
                </a:lnTo>
                <a:lnTo>
                  <a:pt x="435406" y="41084"/>
                </a:lnTo>
                <a:lnTo>
                  <a:pt x="436918" y="39598"/>
                </a:lnTo>
                <a:lnTo>
                  <a:pt x="438556" y="48145"/>
                </a:lnTo>
                <a:lnTo>
                  <a:pt x="441071" y="55562"/>
                </a:lnTo>
                <a:lnTo>
                  <a:pt x="444169" y="61836"/>
                </a:lnTo>
                <a:lnTo>
                  <a:pt x="447586" y="66979"/>
                </a:lnTo>
                <a:lnTo>
                  <a:pt x="439940" y="74561"/>
                </a:lnTo>
                <a:lnTo>
                  <a:pt x="432346" y="77647"/>
                </a:lnTo>
                <a:lnTo>
                  <a:pt x="426250" y="80670"/>
                </a:lnTo>
                <a:lnTo>
                  <a:pt x="423227" y="83693"/>
                </a:lnTo>
                <a:lnTo>
                  <a:pt x="423227" y="86766"/>
                </a:lnTo>
                <a:lnTo>
                  <a:pt x="424713" y="89801"/>
                </a:lnTo>
                <a:lnTo>
                  <a:pt x="427786" y="89801"/>
                </a:lnTo>
                <a:lnTo>
                  <a:pt x="430707" y="88684"/>
                </a:lnTo>
                <a:lnTo>
                  <a:pt x="436511" y="85420"/>
                </a:lnTo>
                <a:lnTo>
                  <a:pt x="444042" y="80175"/>
                </a:lnTo>
                <a:lnTo>
                  <a:pt x="452145" y="73075"/>
                </a:lnTo>
                <a:lnTo>
                  <a:pt x="459740" y="80670"/>
                </a:lnTo>
                <a:lnTo>
                  <a:pt x="471893" y="89801"/>
                </a:lnTo>
                <a:lnTo>
                  <a:pt x="476504" y="89801"/>
                </a:lnTo>
                <a:lnTo>
                  <a:pt x="477989" y="86766"/>
                </a:lnTo>
                <a:lnTo>
                  <a:pt x="477989" y="82207"/>
                </a:lnTo>
                <a:lnTo>
                  <a:pt x="476504" y="82207"/>
                </a:lnTo>
                <a:lnTo>
                  <a:pt x="465836" y="76111"/>
                </a:lnTo>
                <a:lnTo>
                  <a:pt x="462762" y="73075"/>
                </a:lnTo>
                <a:lnTo>
                  <a:pt x="456704" y="66979"/>
                </a:lnTo>
                <a:lnTo>
                  <a:pt x="460463" y="60871"/>
                </a:lnTo>
                <a:lnTo>
                  <a:pt x="463321" y="56235"/>
                </a:lnTo>
                <a:lnTo>
                  <a:pt x="467525" y="44907"/>
                </a:lnTo>
                <a:lnTo>
                  <a:pt x="469747" y="33578"/>
                </a:lnTo>
                <a:lnTo>
                  <a:pt x="470395" y="22821"/>
                </a:lnTo>
                <a:lnTo>
                  <a:pt x="476504" y="22821"/>
                </a:lnTo>
                <a:lnTo>
                  <a:pt x="477989" y="21285"/>
                </a:lnTo>
                <a:lnTo>
                  <a:pt x="477989" y="16725"/>
                </a:lnTo>
                <a:close/>
              </a:path>
              <a:path w="574040" h="90170">
                <a:moveTo>
                  <a:pt x="563270" y="60871"/>
                </a:moveTo>
                <a:lnTo>
                  <a:pt x="560197" y="59385"/>
                </a:lnTo>
                <a:lnTo>
                  <a:pt x="555625" y="59385"/>
                </a:lnTo>
                <a:lnTo>
                  <a:pt x="555625" y="65443"/>
                </a:lnTo>
                <a:lnTo>
                  <a:pt x="555625" y="71539"/>
                </a:lnTo>
                <a:lnTo>
                  <a:pt x="555625" y="76111"/>
                </a:lnTo>
                <a:lnTo>
                  <a:pt x="555625" y="82207"/>
                </a:lnTo>
                <a:lnTo>
                  <a:pt x="503885" y="82207"/>
                </a:lnTo>
                <a:lnTo>
                  <a:pt x="503885" y="76111"/>
                </a:lnTo>
                <a:lnTo>
                  <a:pt x="555625" y="76111"/>
                </a:lnTo>
                <a:lnTo>
                  <a:pt x="555625" y="71539"/>
                </a:lnTo>
                <a:lnTo>
                  <a:pt x="503885" y="71539"/>
                </a:lnTo>
                <a:lnTo>
                  <a:pt x="503885" y="63957"/>
                </a:lnTo>
                <a:lnTo>
                  <a:pt x="554088" y="63957"/>
                </a:lnTo>
                <a:lnTo>
                  <a:pt x="555625" y="65443"/>
                </a:lnTo>
                <a:lnTo>
                  <a:pt x="555625" y="59385"/>
                </a:lnTo>
                <a:lnTo>
                  <a:pt x="497789" y="59385"/>
                </a:lnTo>
                <a:lnTo>
                  <a:pt x="494753" y="60871"/>
                </a:lnTo>
                <a:lnTo>
                  <a:pt x="494753" y="86766"/>
                </a:lnTo>
                <a:lnTo>
                  <a:pt x="497789" y="88315"/>
                </a:lnTo>
                <a:lnTo>
                  <a:pt x="561733" y="88315"/>
                </a:lnTo>
                <a:lnTo>
                  <a:pt x="563270" y="86766"/>
                </a:lnTo>
                <a:lnTo>
                  <a:pt x="563270" y="82207"/>
                </a:lnTo>
                <a:lnTo>
                  <a:pt x="563270" y="76111"/>
                </a:lnTo>
                <a:lnTo>
                  <a:pt x="563270" y="71539"/>
                </a:lnTo>
                <a:lnTo>
                  <a:pt x="563270" y="63957"/>
                </a:lnTo>
                <a:lnTo>
                  <a:pt x="563270" y="60871"/>
                </a:lnTo>
                <a:close/>
              </a:path>
              <a:path w="574040" h="90170">
                <a:moveTo>
                  <a:pt x="573887" y="16725"/>
                </a:moveTo>
                <a:lnTo>
                  <a:pt x="564756" y="16725"/>
                </a:lnTo>
                <a:lnTo>
                  <a:pt x="564756" y="7594"/>
                </a:lnTo>
                <a:lnTo>
                  <a:pt x="561733" y="6108"/>
                </a:lnTo>
                <a:lnTo>
                  <a:pt x="557174" y="6108"/>
                </a:lnTo>
                <a:lnTo>
                  <a:pt x="557174" y="12153"/>
                </a:lnTo>
                <a:lnTo>
                  <a:pt x="557174" y="16725"/>
                </a:lnTo>
                <a:lnTo>
                  <a:pt x="557174" y="21285"/>
                </a:lnTo>
                <a:lnTo>
                  <a:pt x="557174" y="25857"/>
                </a:lnTo>
                <a:lnTo>
                  <a:pt x="555625" y="27393"/>
                </a:lnTo>
                <a:lnTo>
                  <a:pt x="532815" y="27393"/>
                </a:lnTo>
                <a:lnTo>
                  <a:pt x="532815" y="21285"/>
                </a:lnTo>
                <a:lnTo>
                  <a:pt x="557174" y="21285"/>
                </a:lnTo>
                <a:lnTo>
                  <a:pt x="557174" y="16725"/>
                </a:lnTo>
                <a:lnTo>
                  <a:pt x="532815" y="16725"/>
                </a:lnTo>
                <a:lnTo>
                  <a:pt x="532815" y="10668"/>
                </a:lnTo>
                <a:lnTo>
                  <a:pt x="555625" y="10668"/>
                </a:lnTo>
                <a:lnTo>
                  <a:pt x="557174" y="12153"/>
                </a:lnTo>
                <a:lnTo>
                  <a:pt x="557174" y="6108"/>
                </a:lnTo>
                <a:lnTo>
                  <a:pt x="532815" y="6108"/>
                </a:lnTo>
                <a:lnTo>
                  <a:pt x="532815" y="0"/>
                </a:lnTo>
                <a:lnTo>
                  <a:pt x="525170" y="0"/>
                </a:lnTo>
                <a:lnTo>
                  <a:pt x="525170" y="6108"/>
                </a:lnTo>
                <a:lnTo>
                  <a:pt x="493217" y="6108"/>
                </a:lnTo>
                <a:lnTo>
                  <a:pt x="493217" y="10668"/>
                </a:lnTo>
                <a:lnTo>
                  <a:pt x="525170" y="10668"/>
                </a:lnTo>
                <a:lnTo>
                  <a:pt x="525170" y="16725"/>
                </a:lnTo>
                <a:lnTo>
                  <a:pt x="484098" y="16725"/>
                </a:lnTo>
                <a:lnTo>
                  <a:pt x="484098" y="21285"/>
                </a:lnTo>
                <a:lnTo>
                  <a:pt x="487121" y="22821"/>
                </a:lnTo>
                <a:lnTo>
                  <a:pt x="525170" y="22821"/>
                </a:lnTo>
                <a:lnTo>
                  <a:pt x="525170" y="27393"/>
                </a:lnTo>
                <a:lnTo>
                  <a:pt x="493217" y="27393"/>
                </a:lnTo>
                <a:lnTo>
                  <a:pt x="493217" y="31953"/>
                </a:lnTo>
                <a:lnTo>
                  <a:pt x="525170" y="31953"/>
                </a:lnTo>
                <a:lnTo>
                  <a:pt x="525170" y="38061"/>
                </a:lnTo>
                <a:lnTo>
                  <a:pt x="491680" y="38061"/>
                </a:lnTo>
                <a:lnTo>
                  <a:pt x="491680" y="42621"/>
                </a:lnTo>
                <a:lnTo>
                  <a:pt x="525170" y="42621"/>
                </a:lnTo>
                <a:lnTo>
                  <a:pt x="525170" y="48717"/>
                </a:lnTo>
                <a:lnTo>
                  <a:pt x="484098" y="48717"/>
                </a:lnTo>
                <a:lnTo>
                  <a:pt x="484098" y="53289"/>
                </a:lnTo>
                <a:lnTo>
                  <a:pt x="573887" y="53289"/>
                </a:lnTo>
                <a:lnTo>
                  <a:pt x="573887" y="48717"/>
                </a:lnTo>
                <a:lnTo>
                  <a:pt x="532815" y="48717"/>
                </a:lnTo>
                <a:lnTo>
                  <a:pt x="532815" y="42621"/>
                </a:lnTo>
                <a:lnTo>
                  <a:pt x="567829" y="42621"/>
                </a:lnTo>
                <a:lnTo>
                  <a:pt x="567829" y="38061"/>
                </a:lnTo>
                <a:lnTo>
                  <a:pt x="532815" y="38061"/>
                </a:lnTo>
                <a:lnTo>
                  <a:pt x="532815" y="31953"/>
                </a:lnTo>
                <a:lnTo>
                  <a:pt x="564756" y="31953"/>
                </a:lnTo>
                <a:lnTo>
                  <a:pt x="564756" y="21285"/>
                </a:lnTo>
                <a:lnTo>
                  <a:pt x="573887" y="21285"/>
                </a:lnTo>
                <a:lnTo>
                  <a:pt x="573887" y="16725"/>
                </a:lnTo>
                <a:close/>
              </a:path>
            </a:pathLst>
          </a:custGeom>
          <a:solidFill>
            <a:srgbClr val="4D4D4F"/>
          </a:solidFill>
        </p:spPr>
        <p:txBody>
          <a:bodyPr wrap="square" lIns="0" tIns="0" rIns="0" bIns="0" rtlCol="0"/>
          <a:lstStyle/>
          <a:p>
            <a:endParaRPr/>
          </a:p>
        </p:txBody>
      </p:sp>
      <p:sp>
        <p:nvSpPr>
          <p:cNvPr id="292" name="object 292"/>
          <p:cNvSpPr/>
          <p:nvPr/>
        </p:nvSpPr>
        <p:spPr>
          <a:xfrm>
            <a:off x="1537487" y="5673102"/>
            <a:ext cx="90170" cy="86995"/>
          </a:xfrm>
          <a:custGeom>
            <a:avLst/>
            <a:gdLst/>
            <a:ahLst/>
            <a:cxnLst/>
            <a:rect l="l" t="t" r="r" b="b"/>
            <a:pathLst>
              <a:path w="90169" h="86995">
                <a:moveTo>
                  <a:pt x="48717" y="1257"/>
                </a:moveTo>
                <a:lnTo>
                  <a:pt x="47942" y="1257"/>
                </a:lnTo>
                <a:lnTo>
                  <a:pt x="47942" y="0"/>
                </a:lnTo>
                <a:lnTo>
                  <a:pt x="39598" y="0"/>
                </a:lnTo>
                <a:lnTo>
                  <a:pt x="39598" y="1257"/>
                </a:lnTo>
                <a:lnTo>
                  <a:pt x="39598" y="26657"/>
                </a:lnTo>
                <a:lnTo>
                  <a:pt x="48717" y="26657"/>
                </a:lnTo>
                <a:lnTo>
                  <a:pt x="48717" y="1257"/>
                </a:lnTo>
                <a:close/>
              </a:path>
              <a:path w="90169" h="86995">
                <a:moveTo>
                  <a:pt x="89801" y="27266"/>
                </a:moveTo>
                <a:lnTo>
                  <a:pt x="0" y="27266"/>
                </a:lnTo>
                <a:lnTo>
                  <a:pt x="0" y="34899"/>
                </a:lnTo>
                <a:lnTo>
                  <a:pt x="39598" y="34899"/>
                </a:lnTo>
                <a:lnTo>
                  <a:pt x="39598" y="79006"/>
                </a:lnTo>
                <a:lnTo>
                  <a:pt x="4572" y="79006"/>
                </a:lnTo>
                <a:lnTo>
                  <a:pt x="4572" y="86639"/>
                </a:lnTo>
                <a:lnTo>
                  <a:pt x="83693" y="86639"/>
                </a:lnTo>
                <a:lnTo>
                  <a:pt x="83693" y="79006"/>
                </a:lnTo>
                <a:lnTo>
                  <a:pt x="48717" y="79006"/>
                </a:lnTo>
                <a:lnTo>
                  <a:pt x="48717" y="34899"/>
                </a:lnTo>
                <a:lnTo>
                  <a:pt x="89801" y="34899"/>
                </a:lnTo>
                <a:lnTo>
                  <a:pt x="89801" y="27266"/>
                </a:lnTo>
                <a:close/>
              </a:path>
            </a:pathLst>
          </a:custGeom>
          <a:solidFill>
            <a:srgbClr val="4D4D4F"/>
          </a:solidFill>
        </p:spPr>
        <p:txBody>
          <a:bodyPr wrap="square" lIns="0" tIns="0" rIns="0" bIns="0" rtlCol="0"/>
          <a:lstStyle/>
          <a:p>
            <a:endParaRPr/>
          </a:p>
        </p:txBody>
      </p:sp>
      <p:sp>
        <p:nvSpPr>
          <p:cNvPr id="293" name="object 293"/>
          <p:cNvSpPr/>
          <p:nvPr/>
        </p:nvSpPr>
        <p:spPr>
          <a:xfrm>
            <a:off x="1633385" y="5671438"/>
            <a:ext cx="91440" cy="91440"/>
          </a:xfrm>
          <a:custGeom>
            <a:avLst/>
            <a:gdLst/>
            <a:ahLst/>
            <a:cxnLst/>
            <a:rect l="l" t="t" r="r" b="b"/>
            <a:pathLst>
              <a:path w="91439" h="91439">
                <a:moveTo>
                  <a:pt x="88303" y="56311"/>
                </a:moveTo>
                <a:lnTo>
                  <a:pt x="4572" y="56311"/>
                </a:lnTo>
                <a:lnTo>
                  <a:pt x="1536" y="54825"/>
                </a:lnTo>
                <a:lnTo>
                  <a:pt x="1536" y="48717"/>
                </a:lnTo>
                <a:lnTo>
                  <a:pt x="88303" y="48717"/>
                </a:lnTo>
                <a:lnTo>
                  <a:pt x="88303" y="56311"/>
                </a:lnTo>
                <a:close/>
              </a:path>
              <a:path w="91439" h="91439">
                <a:moveTo>
                  <a:pt x="7594" y="88303"/>
                </a:moveTo>
                <a:lnTo>
                  <a:pt x="3035" y="88303"/>
                </a:lnTo>
                <a:lnTo>
                  <a:pt x="3035" y="80670"/>
                </a:lnTo>
                <a:lnTo>
                  <a:pt x="16725" y="80670"/>
                </a:lnTo>
                <a:lnTo>
                  <a:pt x="20150" y="74085"/>
                </a:lnTo>
                <a:lnTo>
                  <a:pt x="23512" y="67743"/>
                </a:lnTo>
                <a:lnTo>
                  <a:pt x="26401" y="62030"/>
                </a:lnTo>
                <a:lnTo>
                  <a:pt x="28930" y="56311"/>
                </a:lnTo>
                <a:lnTo>
                  <a:pt x="38049" y="56311"/>
                </a:lnTo>
                <a:lnTo>
                  <a:pt x="35505" y="62053"/>
                </a:lnTo>
                <a:lnTo>
                  <a:pt x="32447" y="67929"/>
                </a:lnTo>
                <a:lnTo>
                  <a:pt x="29298" y="73458"/>
                </a:lnTo>
                <a:lnTo>
                  <a:pt x="25895" y="79184"/>
                </a:lnTo>
                <a:lnTo>
                  <a:pt x="81451" y="79184"/>
                </a:lnTo>
                <a:lnTo>
                  <a:pt x="82207" y="80670"/>
                </a:lnTo>
                <a:lnTo>
                  <a:pt x="85280" y="83743"/>
                </a:lnTo>
                <a:lnTo>
                  <a:pt x="74612" y="83743"/>
                </a:lnTo>
                <a:lnTo>
                  <a:pt x="56138" y="85236"/>
                </a:lnTo>
                <a:lnTo>
                  <a:pt x="49114" y="85854"/>
                </a:lnTo>
                <a:lnTo>
                  <a:pt x="41084" y="86766"/>
                </a:lnTo>
                <a:lnTo>
                  <a:pt x="31588" y="87006"/>
                </a:lnTo>
                <a:lnTo>
                  <a:pt x="7594" y="88303"/>
                </a:lnTo>
                <a:close/>
              </a:path>
              <a:path w="91439" h="91439">
                <a:moveTo>
                  <a:pt x="81451" y="79184"/>
                </a:moveTo>
                <a:lnTo>
                  <a:pt x="25895" y="79184"/>
                </a:lnTo>
                <a:lnTo>
                  <a:pt x="39421" y="79160"/>
                </a:lnTo>
                <a:lnTo>
                  <a:pt x="48525" y="78992"/>
                </a:lnTo>
                <a:lnTo>
                  <a:pt x="57340" y="78536"/>
                </a:lnTo>
                <a:lnTo>
                  <a:pt x="70002" y="77647"/>
                </a:lnTo>
                <a:lnTo>
                  <a:pt x="65443" y="71539"/>
                </a:lnTo>
                <a:lnTo>
                  <a:pt x="63944" y="71539"/>
                </a:lnTo>
                <a:lnTo>
                  <a:pt x="59385" y="65493"/>
                </a:lnTo>
                <a:lnTo>
                  <a:pt x="57848" y="65493"/>
                </a:lnTo>
                <a:lnTo>
                  <a:pt x="57848" y="60921"/>
                </a:lnTo>
                <a:lnTo>
                  <a:pt x="59385" y="59385"/>
                </a:lnTo>
                <a:lnTo>
                  <a:pt x="63944" y="59385"/>
                </a:lnTo>
                <a:lnTo>
                  <a:pt x="68516" y="62407"/>
                </a:lnTo>
                <a:lnTo>
                  <a:pt x="76098" y="70053"/>
                </a:lnTo>
                <a:lnTo>
                  <a:pt x="80670" y="77647"/>
                </a:lnTo>
                <a:lnTo>
                  <a:pt x="81451" y="79184"/>
                </a:lnTo>
                <a:close/>
              </a:path>
              <a:path w="91439" h="91439">
                <a:moveTo>
                  <a:pt x="83743" y="91338"/>
                </a:moveTo>
                <a:lnTo>
                  <a:pt x="80670" y="91338"/>
                </a:lnTo>
                <a:lnTo>
                  <a:pt x="79184" y="89852"/>
                </a:lnTo>
                <a:lnTo>
                  <a:pt x="79184" y="88303"/>
                </a:lnTo>
                <a:lnTo>
                  <a:pt x="74612" y="83743"/>
                </a:lnTo>
                <a:lnTo>
                  <a:pt x="85280" y="83743"/>
                </a:lnTo>
                <a:lnTo>
                  <a:pt x="86766" y="85229"/>
                </a:lnTo>
                <a:lnTo>
                  <a:pt x="86766" y="88303"/>
                </a:lnTo>
                <a:lnTo>
                  <a:pt x="83743" y="91338"/>
                </a:lnTo>
                <a:close/>
              </a:path>
              <a:path w="91439" h="91439">
                <a:moveTo>
                  <a:pt x="86766" y="30467"/>
                </a:moveTo>
                <a:lnTo>
                  <a:pt x="1536" y="30467"/>
                </a:lnTo>
                <a:lnTo>
                  <a:pt x="3035" y="28930"/>
                </a:lnTo>
                <a:lnTo>
                  <a:pt x="9131" y="27393"/>
                </a:lnTo>
                <a:lnTo>
                  <a:pt x="13690" y="24358"/>
                </a:lnTo>
                <a:lnTo>
                  <a:pt x="18262" y="22821"/>
                </a:lnTo>
                <a:lnTo>
                  <a:pt x="24140" y="18517"/>
                </a:lnTo>
                <a:lnTo>
                  <a:pt x="28736" y="14484"/>
                </a:lnTo>
                <a:lnTo>
                  <a:pt x="33043" y="10441"/>
                </a:lnTo>
                <a:lnTo>
                  <a:pt x="38049" y="6108"/>
                </a:lnTo>
                <a:lnTo>
                  <a:pt x="41084" y="1536"/>
                </a:lnTo>
                <a:lnTo>
                  <a:pt x="42621" y="0"/>
                </a:lnTo>
                <a:lnTo>
                  <a:pt x="48717" y="0"/>
                </a:lnTo>
                <a:lnTo>
                  <a:pt x="50253" y="1536"/>
                </a:lnTo>
                <a:lnTo>
                  <a:pt x="51752" y="4572"/>
                </a:lnTo>
                <a:lnTo>
                  <a:pt x="56420" y="9131"/>
                </a:lnTo>
                <a:lnTo>
                  <a:pt x="44157" y="9131"/>
                </a:lnTo>
                <a:lnTo>
                  <a:pt x="42621" y="10668"/>
                </a:lnTo>
                <a:lnTo>
                  <a:pt x="36966" y="17595"/>
                </a:lnTo>
                <a:lnTo>
                  <a:pt x="31588" y="22661"/>
                </a:lnTo>
                <a:lnTo>
                  <a:pt x="26776" y="26296"/>
                </a:lnTo>
                <a:lnTo>
                  <a:pt x="22821" y="28930"/>
                </a:lnTo>
                <a:lnTo>
                  <a:pt x="84042" y="28930"/>
                </a:lnTo>
                <a:lnTo>
                  <a:pt x="86766" y="30467"/>
                </a:lnTo>
                <a:close/>
              </a:path>
              <a:path w="91439" h="91439">
                <a:moveTo>
                  <a:pt x="84042" y="28930"/>
                </a:moveTo>
                <a:lnTo>
                  <a:pt x="68516" y="28930"/>
                </a:lnTo>
                <a:lnTo>
                  <a:pt x="62840" y="25216"/>
                </a:lnTo>
                <a:lnTo>
                  <a:pt x="57464" y="20932"/>
                </a:lnTo>
                <a:lnTo>
                  <a:pt x="52664" y="16082"/>
                </a:lnTo>
                <a:lnTo>
                  <a:pt x="48717" y="10668"/>
                </a:lnTo>
                <a:lnTo>
                  <a:pt x="47180" y="9131"/>
                </a:lnTo>
                <a:lnTo>
                  <a:pt x="56420" y="9131"/>
                </a:lnTo>
                <a:lnTo>
                  <a:pt x="57877" y="10554"/>
                </a:lnTo>
                <a:lnTo>
                  <a:pt x="65278" y="16957"/>
                </a:lnTo>
                <a:lnTo>
                  <a:pt x="74669" y="23642"/>
                </a:lnTo>
                <a:lnTo>
                  <a:pt x="84042" y="28930"/>
                </a:lnTo>
                <a:close/>
              </a:path>
              <a:path w="91439" h="91439">
                <a:moveTo>
                  <a:pt x="6108" y="38049"/>
                </a:moveTo>
                <a:lnTo>
                  <a:pt x="1536" y="38049"/>
                </a:lnTo>
                <a:lnTo>
                  <a:pt x="0" y="36563"/>
                </a:lnTo>
                <a:lnTo>
                  <a:pt x="0" y="30467"/>
                </a:lnTo>
                <a:lnTo>
                  <a:pt x="19799" y="30467"/>
                </a:lnTo>
                <a:lnTo>
                  <a:pt x="18262" y="31953"/>
                </a:lnTo>
                <a:lnTo>
                  <a:pt x="13690" y="35026"/>
                </a:lnTo>
                <a:lnTo>
                  <a:pt x="7594" y="36563"/>
                </a:lnTo>
                <a:lnTo>
                  <a:pt x="6108" y="38049"/>
                </a:lnTo>
                <a:close/>
              </a:path>
              <a:path w="91439" h="91439">
                <a:moveTo>
                  <a:pt x="71539" y="36563"/>
                </a:moveTo>
                <a:lnTo>
                  <a:pt x="21336" y="36563"/>
                </a:lnTo>
                <a:lnTo>
                  <a:pt x="19799" y="35026"/>
                </a:lnTo>
                <a:lnTo>
                  <a:pt x="19799" y="30467"/>
                </a:lnTo>
                <a:lnTo>
                  <a:pt x="71539" y="30467"/>
                </a:lnTo>
                <a:lnTo>
                  <a:pt x="71539" y="36563"/>
                </a:lnTo>
                <a:close/>
              </a:path>
              <a:path w="91439" h="91439">
                <a:moveTo>
                  <a:pt x="88303" y="38049"/>
                </a:moveTo>
                <a:lnTo>
                  <a:pt x="82207" y="38049"/>
                </a:lnTo>
                <a:lnTo>
                  <a:pt x="77647" y="35026"/>
                </a:lnTo>
                <a:lnTo>
                  <a:pt x="74612" y="31953"/>
                </a:lnTo>
                <a:lnTo>
                  <a:pt x="71539" y="30467"/>
                </a:lnTo>
                <a:lnTo>
                  <a:pt x="89801" y="30467"/>
                </a:lnTo>
                <a:lnTo>
                  <a:pt x="91338" y="31953"/>
                </a:lnTo>
                <a:lnTo>
                  <a:pt x="91338" y="36563"/>
                </a:lnTo>
                <a:lnTo>
                  <a:pt x="88303" y="38049"/>
                </a:lnTo>
                <a:close/>
              </a:path>
            </a:pathLst>
          </a:custGeom>
          <a:solidFill>
            <a:srgbClr val="4D4D4F"/>
          </a:solidFill>
        </p:spPr>
        <p:txBody>
          <a:bodyPr wrap="square" lIns="0" tIns="0" rIns="0" bIns="0" rtlCol="0"/>
          <a:lstStyle/>
          <a:p>
            <a:endParaRPr/>
          </a:p>
        </p:txBody>
      </p:sp>
      <p:pic>
        <p:nvPicPr>
          <p:cNvPr id="294" name="object 294"/>
          <p:cNvPicPr/>
          <p:nvPr/>
        </p:nvPicPr>
        <p:blipFill>
          <a:blip r:embed="rId147" cstate="print"/>
          <a:stretch>
            <a:fillRect/>
          </a:stretch>
        </p:blipFill>
        <p:spPr>
          <a:xfrm>
            <a:off x="2080920" y="5676010"/>
            <a:ext cx="441464" cy="80657"/>
          </a:xfrm>
          <a:prstGeom prst="rect">
            <a:avLst/>
          </a:prstGeom>
        </p:spPr>
      </p:pic>
      <p:pic>
        <p:nvPicPr>
          <p:cNvPr id="295" name="object 295"/>
          <p:cNvPicPr/>
          <p:nvPr/>
        </p:nvPicPr>
        <p:blipFill>
          <a:blip r:embed="rId148" cstate="print"/>
          <a:stretch>
            <a:fillRect/>
          </a:stretch>
        </p:blipFill>
        <p:spPr>
          <a:xfrm>
            <a:off x="2718739" y="5672975"/>
            <a:ext cx="919467" cy="91338"/>
          </a:xfrm>
          <a:prstGeom prst="rect">
            <a:avLst/>
          </a:prstGeom>
        </p:spPr>
      </p:pic>
      <p:pic>
        <p:nvPicPr>
          <p:cNvPr id="296" name="object 296"/>
          <p:cNvPicPr/>
          <p:nvPr/>
        </p:nvPicPr>
        <p:blipFill>
          <a:blip r:embed="rId149" cstate="print"/>
          <a:stretch>
            <a:fillRect/>
          </a:stretch>
        </p:blipFill>
        <p:spPr>
          <a:xfrm>
            <a:off x="3743223" y="5671438"/>
            <a:ext cx="793102" cy="92875"/>
          </a:xfrm>
          <a:prstGeom prst="rect">
            <a:avLst/>
          </a:prstGeom>
        </p:spPr>
      </p:pic>
      <p:sp>
        <p:nvSpPr>
          <p:cNvPr id="297" name="object 297"/>
          <p:cNvSpPr/>
          <p:nvPr/>
        </p:nvSpPr>
        <p:spPr>
          <a:xfrm>
            <a:off x="5967260" y="5677547"/>
            <a:ext cx="688340" cy="79375"/>
          </a:xfrm>
          <a:custGeom>
            <a:avLst/>
            <a:gdLst/>
            <a:ahLst/>
            <a:cxnLst/>
            <a:rect l="l" t="t" r="r" b="b"/>
            <a:pathLst>
              <a:path w="688340" h="79375">
                <a:moveTo>
                  <a:pt x="53289" y="39585"/>
                </a:moveTo>
                <a:lnTo>
                  <a:pt x="52857" y="30175"/>
                </a:lnTo>
                <a:lnTo>
                  <a:pt x="49860" y="16929"/>
                </a:lnTo>
                <a:lnTo>
                  <a:pt x="44157" y="8661"/>
                </a:lnTo>
                <a:lnTo>
                  <a:pt x="44157" y="39585"/>
                </a:lnTo>
                <a:lnTo>
                  <a:pt x="43434" y="49466"/>
                </a:lnTo>
                <a:lnTo>
                  <a:pt x="40716" y="59347"/>
                </a:lnTo>
                <a:lnTo>
                  <a:pt x="35153" y="66954"/>
                </a:lnTo>
                <a:lnTo>
                  <a:pt x="25895" y="69989"/>
                </a:lnTo>
                <a:lnTo>
                  <a:pt x="16840" y="67170"/>
                </a:lnTo>
                <a:lnTo>
                  <a:pt x="11798" y="59931"/>
                </a:lnTo>
                <a:lnTo>
                  <a:pt x="9601" y="50114"/>
                </a:lnTo>
                <a:lnTo>
                  <a:pt x="9131" y="39585"/>
                </a:lnTo>
                <a:lnTo>
                  <a:pt x="9601" y="28790"/>
                </a:lnTo>
                <a:lnTo>
                  <a:pt x="11798" y="18440"/>
                </a:lnTo>
                <a:lnTo>
                  <a:pt x="16840" y="10655"/>
                </a:lnTo>
                <a:lnTo>
                  <a:pt x="25895" y="7581"/>
                </a:lnTo>
                <a:lnTo>
                  <a:pt x="35153" y="10655"/>
                </a:lnTo>
                <a:lnTo>
                  <a:pt x="40716" y="18440"/>
                </a:lnTo>
                <a:lnTo>
                  <a:pt x="43434" y="28790"/>
                </a:lnTo>
                <a:lnTo>
                  <a:pt x="44157" y="39585"/>
                </a:lnTo>
                <a:lnTo>
                  <a:pt x="44157" y="8661"/>
                </a:lnTo>
                <a:lnTo>
                  <a:pt x="43421" y="7581"/>
                </a:lnTo>
                <a:lnTo>
                  <a:pt x="41732" y="5118"/>
                </a:lnTo>
                <a:lnTo>
                  <a:pt x="25895" y="0"/>
                </a:lnTo>
                <a:lnTo>
                  <a:pt x="10922" y="5118"/>
                </a:lnTo>
                <a:lnTo>
                  <a:pt x="3225" y="16929"/>
                </a:lnTo>
                <a:lnTo>
                  <a:pt x="393" y="30175"/>
                </a:lnTo>
                <a:lnTo>
                  <a:pt x="0" y="39585"/>
                </a:lnTo>
                <a:lnTo>
                  <a:pt x="393" y="48971"/>
                </a:lnTo>
                <a:lnTo>
                  <a:pt x="3225" y="62204"/>
                </a:lnTo>
                <a:lnTo>
                  <a:pt x="10922" y="74015"/>
                </a:lnTo>
                <a:lnTo>
                  <a:pt x="25895" y="79121"/>
                </a:lnTo>
                <a:lnTo>
                  <a:pt x="41732" y="74015"/>
                </a:lnTo>
                <a:lnTo>
                  <a:pt x="44500" y="69989"/>
                </a:lnTo>
                <a:lnTo>
                  <a:pt x="49860" y="62204"/>
                </a:lnTo>
                <a:lnTo>
                  <a:pt x="52857" y="48971"/>
                </a:lnTo>
                <a:lnTo>
                  <a:pt x="53289" y="39585"/>
                </a:lnTo>
                <a:close/>
              </a:path>
              <a:path w="688340" h="79375">
                <a:moveTo>
                  <a:pt x="117233" y="1536"/>
                </a:moveTo>
                <a:lnTo>
                  <a:pt x="62407" y="1536"/>
                </a:lnTo>
                <a:lnTo>
                  <a:pt x="62407" y="9131"/>
                </a:lnTo>
                <a:lnTo>
                  <a:pt x="108102" y="9131"/>
                </a:lnTo>
                <a:lnTo>
                  <a:pt x="66979" y="77635"/>
                </a:lnTo>
                <a:lnTo>
                  <a:pt x="77647" y="77635"/>
                </a:lnTo>
                <a:lnTo>
                  <a:pt x="117233" y="10668"/>
                </a:lnTo>
                <a:lnTo>
                  <a:pt x="117233" y="1536"/>
                </a:lnTo>
                <a:close/>
              </a:path>
              <a:path w="688340" h="79375">
                <a:moveTo>
                  <a:pt x="181178" y="53276"/>
                </a:moveTo>
                <a:lnTo>
                  <a:pt x="179057" y="43053"/>
                </a:lnTo>
                <a:lnTo>
                  <a:pt x="174193" y="36512"/>
                </a:lnTo>
                <a:lnTo>
                  <a:pt x="173355" y="35394"/>
                </a:lnTo>
                <a:lnTo>
                  <a:pt x="171996" y="34607"/>
                </a:lnTo>
                <a:lnTo>
                  <a:pt x="171996" y="38049"/>
                </a:lnTo>
                <a:lnTo>
                  <a:pt x="171996" y="62407"/>
                </a:lnTo>
                <a:lnTo>
                  <a:pt x="165950" y="69989"/>
                </a:lnTo>
                <a:lnTo>
                  <a:pt x="143078" y="69989"/>
                </a:lnTo>
                <a:lnTo>
                  <a:pt x="137020" y="62407"/>
                </a:lnTo>
                <a:lnTo>
                  <a:pt x="137020" y="42608"/>
                </a:lnTo>
                <a:lnTo>
                  <a:pt x="141541" y="39585"/>
                </a:lnTo>
                <a:lnTo>
                  <a:pt x="146151" y="36512"/>
                </a:lnTo>
                <a:lnTo>
                  <a:pt x="158305" y="36512"/>
                </a:lnTo>
                <a:lnTo>
                  <a:pt x="171996" y="38049"/>
                </a:lnTo>
                <a:lnTo>
                  <a:pt x="171996" y="34607"/>
                </a:lnTo>
                <a:lnTo>
                  <a:pt x="165100" y="30594"/>
                </a:lnTo>
                <a:lnTo>
                  <a:pt x="155282" y="28917"/>
                </a:lnTo>
                <a:lnTo>
                  <a:pt x="147637" y="28917"/>
                </a:lnTo>
                <a:lnTo>
                  <a:pt x="140055" y="31940"/>
                </a:lnTo>
                <a:lnTo>
                  <a:pt x="135483" y="39585"/>
                </a:lnTo>
                <a:lnTo>
                  <a:pt x="137909" y="28587"/>
                </a:lnTo>
                <a:lnTo>
                  <a:pt x="143471" y="17881"/>
                </a:lnTo>
                <a:lnTo>
                  <a:pt x="153022" y="10033"/>
                </a:lnTo>
                <a:lnTo>
                  <a:pt x="167436" y="7581"/>
                </a:lnTo>
                <a:lnTo>
                  <a:pt x="167436" y="0"/>
                </a:lnTo>
                <a:lnTo>
                  <a:pt x="128752" y="28587"/>
                </a:lnTo>
                <a:lnTo>
                  <a:pt x="126352" y="44145"/>
                </a:lnTo>
                <a:lnTo>
                  <a:pt x="129362" y="61175"/>
                </a:lnTo>
                <a:lnTo>
                  <a:pt x="136817" y="71907"/>
                </a:lnTo>
                <a:lnTo>
                  <a:pt x="146253" y="77520"/>
                </a:lnTo>
                <a:lnTo>
                  <a:pt x="155282" y="79121"/>
                </a:lnTo>
                <a:lnTo>
                  <a:pt x="165100" y="77228"/>
                </a:lnTo>
                <a:lnTo>
                  <a:pt x="173355" y="71920"/>
                </a:lnTo>
                <a:lnTo>
                  <a:pt x="174701" y="69989"/>
                </a:lnTo>
                <a:lnTo>
                  <a:pt x="179057" y="63741"/>
                </a:lnTo>
                <a:lnTo>
                  <a:pt x="181178" y="53276"/>
                </a:lnTo>
                <a:close/>
              </a:path>
              <a:path w="688340" h="79375">
                <a:moveTo>
                  <a:pt x="214655" y="44145"/>
                </a:moveTo>
                <a:lnTo>
                  <a:pt x="187223" y="44145"/>
                </a:lnTo>
                <a:lnTo>
                  <a:pt x="187223" y="54813"/>
                </a:lnTo>
                <a:lnTo>
                  <a:pt x="214655" y="54813"/>
                </a:lnTo>
                <a:lnTo>
                  <a:pt x="214655" y="44145"/>
                </a:lnTo>
                <a:close/>
              </a:path>
              <a:path w="688340" h="79375">
                <a:moveTo>
                  <a:pt x="275539" y="68503"/>
                </a:moveTo>
                <a:lnTo>
                  <a:pt x="240512" y="68503"/>
                </a:lnTo>
                <a:lnTo>
                  <a:pt x="247700" y="61074"/>
                </a:lnTo>
                <a:lnTo>
                  <a:pt x="253453" y="54787"/>
                </a:lnTo>
                <a:lnTo>
                  <a:pt x="258076" y="49644"/>
                </a:lnTo>
                <a:lnTo>
                  <a:pt x="261835" y="45643"/>
                </a:lnTo>
                <a:lnTo>
                  <a:pt x="266700" y="38442"/>
                </a:lnTo>
                <a:lnTo>
                  <a:pt x="270014" y="32346"/>
                </a:lnTo>
                <a:lnTo>
                  <a:pt x="271894" y="26822"/>
                </a:lnTo>
                <a:lnTo>
                  <a:pt x="272503" y="21285"/>
                </a:lnTo>
                <a:lnTo>
                  <a:pt x="270179" y="10909"/>
                </a:lnTo>
                <a:lnTo>
                  <a:pt x="267195" y="7581"/>
                </a:lnTo>
                <a:lnTo>
                  <a:pt x="264299" y="4381"/>
                </a:lnTo>
                <a:lnTo>
                  <a:pt x="256425" y="977"/>
                </a:lnTo>
                <a:lnTo>
                  <a:pt x="248145" y="0"/>
                </a:lnTo>
                <a:lnTo>
                  <a:pt x="241579" y="838"/>
                </a:lnTo>
                <a:lnTo>
                  <a:pt x="235572" y="3238"/>
                </a:lnTo>
                <a:lnTo>
                  <a:pt x="230136" y="7061"/>
                </a:lnTo>
                <a:lnTo>
                  <a:pt x="225285" y="12153"/>
                </a:lnTo>
                <a:lnTo>
                  <a:pt x="228358" y="21285"/>
                </a:lnTo>
                <a:lnTo>
                  <a:pt x="231381" y="18249"/>
                </a:lnTo>
                <a:lnTo>
                  <a:pt x="235940" y="7581"/>
                </a:lnTo>
                <a:lnTo>
                  <a:pt x="255739" y="7581"/>
                </a:lnTo>
                <a:lnTo>
                  <a:pt x="263385" y="12153"/>
                </a:lnTo>
                <a:lnTo>
                  <a:pt x="263385" y="21285"/>
                </a:lnTo>
                <a:lnTo>
                  <a:pt x="239560" y="58140"/>
                </a:lnTo>
                <a:lnTo>
                  <a:pt x="220713" y="77635"/>
                </a:lnTo>
                <a:lnTo>
                  <a:pt x="275539" y="77635"/>
                </a:lnTo>
                <a:lnTo>
                  <a:pt x="275539" y="68503"/>
                </a:lnTo>
                <a:close/>
              </a:path>
              <a:path w="688340" h="79375">
                <a:moveTo>
                  <a:pt x="339483" y="53276"/>
                </a:moveTo>
                <a:lnTo>
                  <a:pt x="337362" y="43053"/>
                </a:lnTo>
                <a:lnTo>
                  <a:pt x="332498" y="36512"/>
                </a:lnTo>
                <a:lnTo>
                  <a:pt x="331660" y="35394"/>
                </a:lnTo>
                <a:lnTo>
                  <a:pt x="330352" y="34645"/>
                </a:lnTo>
                <a:lnTo>
                  <a:pt x="330352" y="38049"/>
                </a:lnTo>
                <a:lnTo>
                  <a:pt x="330352" y="62407"/>
                </a:lnTo>
                <a:lnTo>
                  <a:pt x="322707" y="69989"/>
                </a:lnTo>
                <a:lnTo>
                  <a:pt x="301434" y="69989"/>
                </a:lnTo>
                <a:lnTo>
                  <a:pt x="295325" y="62407"/>
                </a:lnTo>
                <a:lnTo>
                  <a:pt x="295325" y="42608"/>
                </a:lnTo>
                <a:lnTo>
                  <a:pt x="299847" y="39585"/>
                </a:lnTo>
                <a:lnTo>
                  <a:pt x="304457" y="36512"/>
                </a:lnTo>
                <a:lnTo>
                  <a:pt x="316611" y="36512"/>
                </a:lnTo>
                <a:lnTo>
                  <a:pt x="330352" y="38049"/>
                </a:lnTo>
                <a:lnTo>
                  <a:pt x="330352" y="34645"/>
                </a:lnTo>
                <a:lnTo>
                  <a:pt x="323405" y="30594"/>
                </a:lnTo>
                <a:lnTo>
                  <a:pt x="313588" y="28917"/>
                </a:lnTo>
                <a:lnTo>
                  <a:pt x="305993" y="28917"/>
                </a:lnTo>
                <a:lnTo>
                  <a:pt x="298348" y="31940"/>
                </a:lnTo>
                <a:lnTo>
                  <a:pt x="293789" y="39585"/>
                </a:lnTo>
                <a:lnTo>
                  <a:pt x="296214" y="28587"/>
                </a:lnTo>
                <a:lnTo>
                  <a:pt x="301790" y="17881"/>
                </a:lnTo>
                <a:lnTo>
                  <a:pt x="311353" y="10033"/>
                </a:lnTo>
                <a:lnTo>
                  <a:pt x="325793" y="7581"/>
                </a:lnTo>
                <a:lnTo>
                  <a:pt x="325793" y="0"/>
                </a:lnTo>
                <a:lnTo>
                  <a:pt x="287058" y="28587"/>
                </a:lnTo>
                <a:lnTo>
                  <a:pt x="284657" y="44145"/>
                </a:lnTo>
                <a:lnTo>
                  <a:pt x="287464" y="61175"/>
                </a:lnTo>
                <a:lnTo>
                  <a:pt x="294563" y="71907"/>
                </a:lnTo>
                <a:lnTo>
                  <a:pt x="303936" y="77520"/>
                </a:lnTo>
                <a:lnTo>
                  <a:pt x="313588" y="79121"/>
                </a:lnTo>
                <a:lnTo>
                  <a:pt x="323405" y="77228"/>
                </a:lnTo>
                <a:lnTo>
                  <a:pt x="331660" y="71920"/>
                </a:lnTo>
                <a:lnTo>
                  <a:pt x="333006" y="69989"/>
                </a:lnTo>
                <a:lnTo>
                  <a:pt x="337362" y="63741"/>
                </a:lnTo>
                <a:lnTo>
                  <a:pt x="339483" y="53276"/>
                </a:lnTo>
                <a:close/>
              </a:path>
              <a:path w="688340" h="79375">
                <a:moveTo>
                  <a:pt x="401891" y="44145"/>
                </a:moveTo>
                <a:lnTo>
                  <a:pt x="397319" y="39585"/>
                </a:lnTo>
                <a:lnTo>
                  <a:pt x="395782" y="38049"/>
                </a:lnTo>
                <a:lnTo>
                  <a:pt x="394246" y="37439"/>
                </a:lnTo>
                <a:lnTo>
                  <a:pt x="394246" y="50203"/>
                </a:lnTo>
                <a:lnTo>
                  <a:pt x="394246" y="63944"/>
                </a:lnTo>
                <a:lnTo>
                  <a:pt x="386664" y="69989"/>
                </a:lnTo>
                <a:lnTo>
                  <a:pt x="365328" y="69989"/>
                </a:lnTo>
                <a:lnTo>
                  <a:pt x="357733" y="63944"/>
                </a:lnTo>
                <a:lnTo>
                  <a:pt x="357733" y="50203"/>
                </a:lnTo>
                <a:lnTo>
                  <a:pt x="362305" y="39585"/>
                </a:lnTo>
                <a:lnTo>
                  <a:pt x="389686" y="39585"/>
                </a:lnTo>
                <a:lnTo>
                  <a:pt x="394246" y="50203"/>
                </a:lnTo>
                <a:lnTo>
                  <a:pt x="394246" y="37439"/>
                </a:lnTo>
                <a:lnTo>
                  <a:pt x="388200" y="35026"/>
                </a:lnTo>
                <a:lnTo>
                  <a:pt x="394246" y="31940"/>
                </a:lnTo>
                <a:lnTo>
                  <a:pt x="398818" y="25844"/>
                </a:lnTo>
                <a:lnTo>
                  <a:pt x="398818" y="18249"/>
                </a:lnTo>
                <a:lnTo>
                  <a:pt x="396963" y="10909"/>
                </a:lnTo>
                <a:lnTo>
                  <a:pt x="394093" y="7581"/>
                </a:lnTo>
                <a:lnTo>
                  <a:pt x="391972" y="5130"/>
                </a:lnTo>
                <a:lnTo>
                  <a:pt x="389686" y="3949"/>
                </a:lnTo>
                <a:lnTo>
                  <a:pt x="389686" y="12153"/>
                </a:lnTo>
                <a:lnTo>
                  <a:pt x="389686" y="22821"/>
                </a:lnTo>
                <a:lnTo>
                  <a:pt x="386664" y="31940"/>
                </a:lnTo>
                <a:lnTo>
                  <a:pt x="365328" y="31940"/>
                </a:lnTo>
                <a:lnTo>
                  <a:pt x="362305" y="22821"/>
                </a:lnTo>
                <a:lnTo>
                  <a:pt x="362305" y="12153"/>
                </a:lnTo>
                <a:lnTo>
                  <a:pt x="368401" y="7581"/>
                </a:lnTo>
                <a:lnTo>
                  <a:pt x="383628" y="7581"/>
                </a:lnTo>
                <a:lnTo>
                  <a:pt x="389686" y="12153"/>
                </a:lnTo>
                <a:lnTo>
                  <a:pt x="389686" y="3949"/>
                </a:lnTo>
                <a:lnTo>
                  <a:pt x="384708" y="1358"/>
                </a:lnTo>
                <a:lnTo>
                  <a:pt x="375996" y="0"/>
                </a:lnTo>
                <a:lnTo>
                  <a:pt x="366001" y="1574"/>
                </a:lnTo>
                <a:lnTo>
                  <a:pt x="358863" y="5715"/>
                </a:lnTo>
                <a:lnTo>
                  <a:pt x="354596" y="11557"/>
                </a:lnTo>
                <a:lnTo>
                  <a:pt x="353174" y="18249"/>
                </a:lnTo>
                <a:lnTo>
                  <a:pt x="353174" y="25844"/>
                </a:lnTo>
                <a:lnTo>
                  <a:pt x="357733" y="31940"/>
                </a:lnTo>
                <a:lnTo>
                  <a:pt x="362305" y="35026"/>
                </a:lnTo>
                <a:lnTo>
                  <a:pt x="348602" y="44145"/>
                </a:lnTo>
                <a:lnTo>
                  <a:pt x="348602" y="54813"/>
                </a:lnTo>
                <a:lnTo>
                  <a:pt x="350735" y="64389"/>
                </a:lnTo>
                <a:lnTo>
                  <a:pt x="356577" y="72110"/>
                </a:lnTo>
                <a:lnTo>
                  <a:pt x="365290" y="77254"/>
                </a:lnTo>
                <a:lnTo>
                  <a:pt x="375996" y="79121"/>
                </a:lnTo>
                <a:lnTo>
                  <a:pt x="385813" y="77254"/>
                </a:lnTo>
                <a:lnTo>
                  <a:pt x="394068" y="72110"/>
                </a:lnTo>
                <a:lnTo>
                  <a:pt x="395630" y="69989"/>
                </a:lnTo>
                <a:lnTo>
                  <a:pt x="399757" y="64389"/>
                </a:lnTo>
                <a:lnTo>
                  <a:pt x="401891" y="54813"/>
                </a:lnTo>
                <a:lnTo>
                  <a:pt x="401891" y="44145"/>
                </a:lnTo>
                <a:close/>
              </a:path>
              <a:path w="688340" h="79375">
                <a:moveTo>
                  <a:pt x="436905" y="44145"/>
                </a:moveTo>
                <a:lnTo>
                  <a:pt x="409473" y="44145"/>
                </a:lnTo>
                <a:lnTo>
                  <a:pt x="409473" y="54813"/>
                </a:lnTo>
                <a:lnTo>
                  <a:pt x="436905" y="54813"/>
                </a:lnTo>
                <a:lnTo>
                  <a:pt x="436905" y="44145"/>
                </a:lnTo>
                <a:close/>
              </a:path>
              <a:path w="688340" h="79375">
                <a:moveTo>
                  <a:pt x="497789" y="33489"/>
                </a:moveTo>
                <a:lnTo>
                  <a:pt x="494766" y="16052"/>
                </a:lnTo>
                <a:lnTo>
                  <a:pt x="488556" y="7581"/>
                </a:lnTo>
                <a:lnTo>
                  <a:pt x="487324" y="5905"/>
                </a:lnTo>
                <a:lnTo>
                  <a:pt x="487121" y="5803"/>
                </a:lnTo>
                <a:lnTo>
                  <a:pt x="487121" y="16713"/>
                </a:lnTo>
                <a:lnTo>
                  <a:pt x="487121" y="35026"/>
                </a:lnTo>
                <a:lnTo>
                  <a:pt x="479526" y="41071"/>
                </a:lnTo>
                <a:lnTo>
                  <a:pt x="459727" y="41071"/>
                </a:lnTo>
                <a:lnTo>
                  <a:pt x="452094" y="35026"/>
                </a:lnTo>
                <a:lnTo>
                  <a:pt x="452094" y="16713"/>
                </a:lnTo>
                <a:lnTo>
                  <a:pt x="458190" y="7581"/>
                </a:lnTo>
                <a:lnTo>
                  <a:pt x="482549" y="7581"/>
                </a:lnTo>
                <a:lnTo>
                  <a:pt x="487121" y="16713"/>
                </a:lnTo>
                <a:lnTo>
                  <a:pt x="487121" y="5803"/>
                </a:lnTo>
                <a:lnTo>
                  <a:pt x="477875" y="1168"/>
                </a:lnTo>
                <a:lnTo>
                  <a:pt x="468858" y="0"/>
                </a:lnTo>
                <a:lnTo>
                  <a:pt x="458381" y="1905"/>
                </a:lnTo>
                <a:lnTo>
                  <a:pt x="450189" y="7239"/>
                </a:lnTo>
                <a:lnTo>
                  <a:pt x="444855" y="15405"/>
                </a:lnTo>
                <a:lnTo>
                  <a:pt x="442963" y="25844"/>
                </a:lnTo>
                <a:lnTo>
                  <a:pt x="445058" y="35458"/>
                </a:lnTo>
                <a:lnTo>
                  <a:pt x="450583" y="43180"/>
                </a:lnTo>
                <a:lnTo>
                  <a:pt x="458381" y="48336"/>
                </a:lnTo>
                <a:lnTo>
                  <a:pt x="467321" y="50203"/>
                </a:lnTo>
                <a:lnTo>
                  <a:pt x="476453" y="50203"/>
                </a:lnTo>
                <a:lnTo>
                  <a:pt x="482549" y="45643"/>
                </a:lnTo>
                <a:lnTo>
                  <a:pt x="487159" y="41071"/>
                </a:lnTo>
                <a:lnTo>
                  <a:pt x="488657" y="39585"/>
                </a:lnTo>
                <a:lnTo>
                  <a:pt x="486295" y="51396"/>
                </a:lnTo>
                <a:lnTo>
                  <a:pt x="481228" y="61061"/>
                </a:lnTo>
                <a:lnTo>
                  <a:pt x="473036" y="67589"/>
                </a:lnTo>
                <a:lnTo>
                  <a:pt x="461276" y="69989"/>
                </a:lnTo>
                <a:lnTo>
                  <a:pt x="452094" y="69989"/>
                </a:lnTo>
                <a:lnTo>
                  <a:pt x="452094" y="77635"/>
                </a:lnTo>
                <a:lnTo>
                  <a:pt x="455168" y="79121"/>
                </a:lnTo>
                <a:lnTo>
                  <a:pt x="461276" y="79121"/>
                </a:lnTo>
                <a:lnTo>
                  <a:pt x="476592" y="75844"/>
                </a:lnTo>
                <a:lnTo>
                  <a:pt x="488086" y="66573"/>
                </a:lnTo>
                <a:lnTo>
                  <a:pt x="495287" y="52171"/>
                </a:lnTo>
                <a:lnTo>
                  <a:pt x="496963" y="39585"/>
                </a:lnTo>
                <a:lnTo>
                  <a:pt x="497789" y="33489"/>
                </a:lnTo>
                <a:close/>
              </a:path>
              <a:path w="688340" h="79375">
                <a:moveTo>
                  <a:pt x="560184" y="54813"/>
                </a:moveTo>
                <a:lnTo>
                  <a:pt x="558482" y="45859"/>
                </a:lnTo>
                <a:lnTo>
                  <a:pt x="553339" y="38061"/>
                </a:lnTo>
                <a:lnTo>
                  <a:pt x="546125" y="38061"/>
                </a:lnTo>
                <a:lnTo>
                  <a:pt x="553326" y="38049"/>
                </a:lnTo>
                <a:lnTo>
                  <a:pt x="544779" y="32550"/>
                </a:lnTo>
                <a:lnTo>
                  <a:pt x="541324" y="31940"/>
                </a:lnTo>
                <a:lnTo>
                  <a:pt x="532803" y="30454"/>
                </a:lnTo>
                <a:lnTo>
                  <a:pt x="526707" y="30454"/>
                </a:lnTo>
                <a:lnTo>
                  <a:pt x="523684" y="31940"/>
                </a:lnTo>
                <a:lnTo>
                  <a:pt x="520598" y="31940"/>
                </a:lnTo>
                <a:lnTo>
                  <a:pt x="520598" y="9131"/>
                </a:lnTo>
                <a:lnTo>
                  <a:pt x="554075" y="9131"/>
                </a:lnTo>
                <a:lnTo>
                  <a:pt x="554075" y="1536"/>
                </a:lnTo>
                <a:lnTo>
                  <a:pt x="513016" y="1536"/>
                </a:lnTo>
                <a:lnTo>
                  <a:pt x="513016" y="41071"/>
                </a:lnTo>
                <a:lnTo>
                  <a:pt x="522147" y="41071"/>
                </a:lnTo>
                <a:lnTo>
                  <a:pt x="526694" y="38061"/>
                </a:lnTo>
                <a:lnTo>
                  <a:pt x="543458" y="38061"/>
                </a:lnTo>
                <a:lnTo>
                  <a:pt x="551065" y="44145"/>
                </a:lnTo>
                <a:lnTo>
                  <a:pt x="551065" y="54813"/>
                </a:lnTo>
                <a:lnTo>
                  <a:pt x="550087" y="59740"/>
                </a:lnTo>
                <a:lnTo>
                  <a:pt x="546684" y="64681"/>
                </a:lnTo>
                <a:lnTo>
                  <a:pt x="540131" y="68478"/>
                </a:lnTo>
                <a:lnTo>
                  <a:pt x="529729" y="69989"/>
                </a:lnTo>
                <a:lnTo>
                  <a:pt x="523684" y="69989"/>
                </a:lnTo>
                <a:lnTo>
                  <a:pt x="516039" y="68503"/>
                </a:lnTo>
                <a:lnTo>
                  <a:pt x="509943" y="63944"/>
                </a:lnTo>
                <a:lnTo>
                  <a:pt x="506907" y="73075"/>
                </a:lnTo>
                <a:lnTo>
                  <a:pt x="514553" y="77635"/>
                </a:lnTo>
                <a:lnTo>
                  <a:pt x="522147" y="79121"/>
                </a:lnTo>
                <a:lnTo>
                  <a:pt x="529729" y="79121"/>
                </a:lnTo>
                <a:lnTo>
                  <a:pt x="543483" y="76822"/>
                </a:lnTo>
                <a:lnTo>
                  <a:pt x="552958" y="70954"/>
                </a:lnTo>
                <a:lnTo>
                  <a:pt x="553631" y="69989"/>
                </a:lnTo>
                <a:lnTo>
                  <a:pt x="558431" y="63093"/>
                </a:lnTo>
                <a:lnTo>
                  <a:pt x="560184" y="54813"/>
                </a:lnTo>
                <a:close/>
              </a:path>
              <a:path w="688340" h="79375">
                <a:moveTo>
                  <a:pt x="624141" y="54813"/>
                </a:moveTo>
                <a:lnTo>
                  <a:pt x="622427" y="45859"/>
                </a:lnTo>
                <a:lnTo>
                  <a:pt x="617283" y="38061"/>
                </a:lnTo>
                <a:lnTo>
                  <a:pt x="609942" y="38061"/>
                </a:lnTo>
                <a:lnTo>
                  <a:pt x="617270" y="38049"/>
                </a:lnTo>
                <a:lnTo>
                  <a:pt x="608736" y="32550"/>
                </a:lnTo>
                <a:lnTo>
                  <a:pt x="605269" y="31940"/>
                </a:lnTo>
                <a:lnTo>
                  <a:pt x="596760" y="30454"/>
                </a:lnTo>
                <a:lnTo>
                  <a:pt x="590651" y="30454"/>
                </a:lnTo>
                <a:lnTo>
                  <a:pt x="587578" y="31940"/>
                </a:lnTo>
                <a:lnTo>
                  <a:pt x="584542" y="31940"/>
                </a:lnTo>
                <a:lnTo>
                  <a:pt x="584542" y="9131"/>
                </a:lnTo>
                <a:lnTo>
                  <a:pt x="618032" y="9131"/>
                </a:lnTo>
                <a:lnTo>
                  <a:pt x="618032" y="1536"/>
                </a:lnTo>
                <a:lnTo>
                  <a:pt x="576961" y="1536"/>
                </a:lnTo>
                <a:lnTo>
                  <a:pt x="576961" y="41071"/>
                </a:lnTo>
                <a:lnTo>
                  <a:pt x="586079" y="41071"/>
                </a:lnTo>
                <a:lnTo>
                  <a:pt x="589102" y="38061"/>
                </a:lnTo>
                <a:lnTo>
                  <a:pt x="607377" y="38061"/>
                </a:lnTo>
                <a:lnTo>
                  <a:pt x="615010" y="44145"/>
                </a:lnTo>
                <a:lnTo>
                  <a:pt x="615010" y="54813"/>
                </a:lnTo>
                <a:lnTo>
                  <a:pt x="614032" y="59740"/>
                </a:lnTo>
                <a:lnTo>
                  <a:pt x="610628" y="64681"/>
                </a:lnTo>
                <a:lnTo>
                  <a:pt x="604075" y="68478"/>
                </a:lnTo>
                <a:lnTo>
                  <a:pt x="593674" y="69989"/>
                </a:lnTo>
                <a:lnTo>
                  <a:pt x="587578" y="69989"/>
                </a:lnTo>
                <a:lnTo>
                  <a:pt x="579970" y="68503"/>
                </a:lnTo>
                <a:lnTo>
                  <a:pt x="573887" y="63944"/>
                </a:lnTo>
                <a:lnTo>
                  <a:pt x="570852" y="73075"/>
                </a:lnTo>
                <a:lnTo>
                  <a:pt x="578434" y="77635"/>
                </a:lnTo>
                <a:lnTo>
                  <a:pt x="586079" y="79121"/>
                </a:lnTo>
                <a:lnTo>
                  <a:pt x="593674" y="79121"/>
                </a:lnTo>
                <a:lnTo>
                  <a:pt x="607428" y="76822"/>
                </a:lnTo>
                <a:lnTo>
                  <a:pt x="616902" y="70954"/>
                </a:lnTo>
                <a:lnTo>
                  <a:pt x="617575" y="69989"/>
                </a:lnTo>
                <a:lnTo>
                  <a:pt x="622376" y="63093"/>
                </a:lnTo>
                <a:lnTo>
                  <a:pt x="624141" y="54813"/>
                </a:lnTo>
                <a:close/>
              </a:path>
              <a:path w="688340" h="79375">
                <a:moveTo>
                  <a:pt x="688086" y="54813"/>
                </a:moveTo>
                <a:lnTo>
                  <a:pt x="686358" y="45859"/>
                </a:lnTo>
                <a:lnTo>
                  <a:pt x="681202" y="38061"/>
                </a:lnTo>
                <a:lnTo>
                  <a:pt x="673874" y="38061"/>
                </a:lnTo>
                <a:lnTo>
                  <a:pt x="681189" y="38049"/>
                </a:lnTo>
                <a:lnTo>
                  <a:pt x="672630" y="32550"/>
                </a:lnTo>
                <a:lnTo>
                  <a:pt x="669175" y="31940"/>
                </a:lnTo>
                <a:lnTo>
                  <a:pt x="660654" y="30454"/>
                </a:lnTo>
                <a:lnTo>
                  <a:pt x="654583" y="30454"/>
                </a:lnTo>
                <a:lnTo>
                  <a:pt x="651522" y="31940"/>
                </a:lnTo>
                <a:lnTo>
                  <a:pt x="648500" y="31940"/>
                </a:lnTo>
                <a:lnTo>
                  <a:pt x="648500" y="9131"/>
                </a:lnTo>
                <a:lnTo>
                  <a:pt x="681977" y="9131"/>
                </a:lnTo>
                <a:lnTo>
                  <a:pt x="681977" y="1536"/>
                </a:lnTo>
                <a:lnTo>
                  <a:pt x="640842" y="1536"/>
                </a:lnTo>
                <a:lnTo>
                  <a:pt x="640842" y="41071"/>
                </a:lnTo>
                <a:lnTo>
                  <a:pt x="649986" y="41071"/>
                </a:lnTo>
                <a:lnTo>
                  <a:pt x="653046" y="38061"/>
                </a:lnTo>
                <a:lnTo>
                  <a:pt x="671309" y="38061"/>
                </a:lnTo>
                <a:lnTo>
                  <a:pt x="678903" y="44145"/>
                </a:lnTo>
                <a:lnTo>
                  <a:pt x="678903" y="54813"/>
                </a:lnTo>
                <a:lnTo>
                  <a:pt x="677926" y="59740"/>
                </a:lnTo>
                <a:lnTo>
                  <a:pt x="674535" y="64681"/>
                </a:lnTo>
                <a:lnTo>
                  <a:pt x="667994" y="68478"/>
                </a:lnTo>
                <a:lnTo>
                  <a:pt x="657631" y="69989"/>
                </a:lnTo>
                <a:lnTo>
                  <a:pt x="651522" y="69989"/>
                </a:lnTo>
                <a:lnTo>
                  <a:pt x="643928" y="68503"/>
                </a:lnTo>
                <a:lnTo>
                  <a:pt x="637832" y="63944"/>
                </a:lnTo>
                <a:lnTo>
                  <a:pt x="634796" y="73075"/>
                </a:lnTo>
                <a:lnTo>
                  <a:pt x="642391" y="77635"/>
                </a:lnTo>
                <a:lnTo>
                  <a:pt x="649986" y="79121"/>
                </a:lnTo>
                <a:lnTo>
                  <a:pt x="657631" y="79121"/>
                </a:lnTo>
                <a:lnTo>
                  <a:pt x="671360" y="76822"/>
                </a:lnTo>
                <a:lnTo>
                  <a:pt x="680834" y="70954"/>
                </a:lnTo>
                <a:lnTo>
                  <a:pt x="681494" y="69989"/>
                </a:lnTo>
                <a:lnTo>
                  <a:pt x="686308" y="63093"/>
                </a:lnTo>
                <a:lnTo>
                  <a:pt x="688086" y="54813"/>
                </a:lnTo>
                <a:close/>
              </a:path>
            </a:pathLst>
          </a:custGeom>
          <a:solidFill>
            <a:srgbClr val="4D4D4F"/>
          </a:solidFill>
        </p:spPr>
        <p:txBody>
          <a:bodyPr wrap="square" lIns="0" tIns="0" rIns="0" bIns="0" rtlCol="0"/>
          <a:lstStyle/>
          <a:p>
            <a:endParaRPr/>
          </a:p>
        </p:txBody>
      </p:sp>
      <p:pic>
        <p:nvPicPr>
          <p:cNvPr id="298" name="object 298"/>
          <p:cNvPicPr/>
          <p:nvPr/>
        </p:nvPicPr>
        <p:blipFill>
          <a:blip r:embed="rId150" cstate="print"/>
          <a:stretch>
            <a:fillRect/>
          </a:stretch>
        </p:blipFill>
        <p:spPr>
          <a:xfrm>
            <a:off x="959053" y="5846508"/>
            <a:ext cx="570801" cy="89801"/>
          </a:xfrm>
          <a:prstGeom prst="rect">
            <a:avLst/>
          </a:prstGeom>
        </p:spPr>
      </p:pic>
      <p:sp>
        <p:nvSpPr>
          <p:cNvPr id="299" name="object 299"/>
          <p:cNvSpPr/>
          <p:nvPr/>
        </p:nvSpPr>
        <p:spPr>
          <a:xfrm>
            <a:off x="1537487" y="5847092"/>
            <a:ext cx="90170" cy="86360"/>
          </a:xfrm>
          <a:custGeom>
            <a:avLst/>
            <a:gdLst/>
            <a:ahLst/>
            <a:cxnLst/>
            <a:rect l="l" t="t" r="r" b="b"/>
            <a:pathLst>
              <a:path w="90169" h="86360">
                <a:moveTo>
                  <a:pt x="48717" y="1257"/>
                </a:moveTo>
                <a:lnTo>
                  <a:pt x="48374" y="1257"/>
                </a:lnTo>
                <a:lnTo>
                  <a:pt x="48374" y="0"/>
                </a:lnTo>
                <a:lnTo>
                  <a:pt x="39598" y="0"/>
                </a:lnTo>
                <a:lnTo>
                  <a:pt x="39598" y="1257"/>
                </a:lnTo>
                <a:lnTo>
                  <a:pt x="39598" y="26657"/>
                </a:lnTo>
                <a:lnTo>
                  <a:pt x="48717" y="26657"/>
                </a:lnTo>
                <a:lnTo>
                  <a:pt x="48717" y="1257"/>
                </a:lnTo>
                <a:close/>
              </a:path>
              <a:path w="90169" h="86360">
                <a:moveTo>
                  <a:pt x="89801" y="26809"/>
                </a:moveTo>
                <a:lnTo>
                  <a:pt x="0" y="26809"/>
                </a:lnTo>
                <a:lnTo>
                  <a:pt x="0" y="34442"/>
                </a:lnTo>
                <a:lnTo>
                  <a:pt x="39598" y="34442"/>
                </a:lnTo>
                <a:lnTo>
                  <a:pt x="39598" y="78549"/>
                </a:lnTo>
                <a:lnTo>
                  <a:pt x="4572" y="78549"/>
                </a:lnTo>
                <a:lnTo>
                  <a:pt x="4572" y="86194"/>
                </a:lnTo>
                <a:lnTo>
                  <a:pt x="83693" y="86194"/>
                </a:lnTo>
                <a:lnTo>
                  <a:pt x="83693" y="78549"/>
                </a:lnTo>
                <a:lnTo>
                  <a:pt x="48717" y="78549"/>
                </a:lnTo>
                <a:lnTo>
                  <a:pt x="48717" y="34442"/>
                </a:lnTo>
                <a:lnTo>
                  <a:pt x="89801" y="34442"/>
                </a:lnTo>
                <a:lnTo>
                  <a:pt x="89801" y="26809"/>
                </a:lnTo>
                <a:close/>
              </a:path>
            </a:pathLst>
          </a:custGeom>
          <a:solidFill>
            <a:srgbClr val="4D4D4F"/>
          </a:solidFill>
        </p:spPr>
        <p:txBody>
          <a:bodyPr wrap="square" lIns="0" tIns="0" rIns="0" bIns="0" rtlCol="0"/>
          <a:lstStyle/>
          <a:p>
            <a:endParaRPr/>
          </a:p>
        </p:txBody>
      </p:sp>
      <p:sp>
        <p:nvSpPr>
          <p:cNvPr id="300" name="object 300"/>
          <p:cNvSpPr/>
          <p:nvPr/>
        </p:nvSpPr>
        <p:spPr>
          <a:xfrm>
            <a:off x="1633385" y="5844971"/>
            <a:ext cx="91440" cy="91440"/>
          </a:xfrm>
          <a:custGeom>
            <a:avLst/>
            <a:gdLst/>
            <a:ahLst/>
            <a:cxnLst/>
            <a:rect l="l" t="t" r="r" b="b"/>
            <a:pathLst>
              <a:path w="91439" h="91439">
                <a:moveTo>
                  <a:pt x="88303" y="54825"/>
                </a:moveTo>
                <a:lnTo>
                  <a:pt x="1536" y="54825"/>
                </a:lnTo>
                <a:lnTo>
                  <a:pt x="1536" y="47180"/>
                </a:lnTo>
                <a:lnTo>
                  <a:pt x="86766" y="47180"/>
                </a:lnTo>
                <a:lnTo>
                  <a:pt x="88303" y="48717"/>
                </a:lnTo>
                <a:lnTo>
                  <a:pt x="88303" y="54825"/>
                </a:lnTo>
                <a:close/>
              </a:path>
              <a:path w="91439" h="91439">
                <a:moveTo>
                  <a:pt x="25895" y="79184"/>
                </a:moveTo>
                <a:lnTo>
                  <a:pt x="16725" y="79184"/>
                </a:lnTo>
                <a:lnTo>
                  <a:pt x="20150" y="73437"/>
                </a:lnTo>
                <a:lnTo>
                  <a:pt x="23418" y="67562"/>
                </a:lnTo>
                <a:lnTo>
                  <a:pt x="26391" y="61409"/>
                </a:lnTo>
                <a:lnTo>
                  <a:pt x="28930" y="54825"/>
                </a:lnTo>
                <a:lnTo>
                  <a:pt x="38049" y="54825"/>
                </a:lnTo>
                <a:lnTo>
                  <a:pt x="35517" y="61409"/>
                </a:lnTo>
                <a:lnTo>
                  <a:pt x="32553" y="67562"/>
                </a:lnTo>
                <a:lnTo>
                  <a:pt x="29298" y="73437"/>
                </a:lnTo>
                <a:lnTo>
                  <a:pt x="25895" y="79184"/>
                </a:lnTo>
                <a:close/>
              </a:path>
              <a:path w="91439" h="91439">
                <a:moveTo>
                  <a:pt x="7594" y="88315"/>
                </a:moveTo>
                <a:lnTo>
                  <a:pt x="3035" y="88315"/>
                </a:lnTo>
                <a:lnTo>
                  <a:pt x="3035" y="80670"/>
                </a:lnTo>
                <a:lnTo>
                  <a:pt x="6108" y="80670"/>
                </a:lnTo>
                <a:lnTo>
                  <a:pt x="7594" y="79184"/>
                </a:lnTo>
                <a:lnTo>
                  <a:pt x="25895" y="79184"/>
                </a:lnTo>
                <a:lnTo>
                  <a:pt x="39421" y="78296"/>
                </a:lnTo>
                <a:lnTo>
                  <a:pt x="48525" y="77839"/>
                </a:lnTo>
                <a:lnTo>
                  <a:pt x="57340" y="77671"/>
                </a:lnTo>
                <a:lnTo>
                  <a:pt x="70002" y="77647"/>
                </a:lnTo>
                <a:lnTo>
                  <a:pt x="65443" y="71539"/>
                </a:lnTo>
                <a:lnTo>
                  <a:pt x="57848" y="63957"/>
                </a:lnTo>
                <a:lnTo>
                  <a:pt x="57848" y="60921"/>
                </a:lnTo>
                <a:lnTo>
                  <a:pt x="59385" y="57848"/>
                </a:lnTo>
                <a:lnTo>
                  <a:pt x="63944" y="57848"/>
                </a:lnTo>
                <a:lnTo>
                  <a:pt x="63944" y="59385"/>
                </a:lnTo>
                <a:lnTo>
                  <a:pt x="68516" y="62407"/>
                </a:lnTo>
                <a:lnTo>
                  <a:pt x="76098" y="70053"/>
                </a:lnTo>
                <a:lnTo>
                  <a:pt x="80694" y="77671"/>
                </a:lnTo>
                <a:lnTo>
                  <a:pt x="86766" y="83743"/>
                </a:lnTo>
                <a:lnTo>
                  <a:pt x="74612" y="83743"/>
                </a:lnTo>
                <a:lnTo>
                  <a:pt x="49114" y="85883"/>
                </a:lnTo>
                <a:lnTo>
                  <a:pt x="41084" y="86766"/>
                </a:lnTo>
                <a:lnTo>
                  <a:pt x="31588" y="87008"/>
                </a:lnTo>
                <a:lnTo>
                  <a:pt x="7594" y="88315"/>
                </a:lnTo>
                <a:close/>
              </a:path>
              <a:path w="91439" h="91439">
                <a:moveTo>
                  <a:pt x="83743" y="91338"/>
                </a:moveTo>
                <a:lnTo>
                  <a:pt x="80670" y="91338"/>
                </a:lnTo>
                <a:lnTo>
                  <a:pt x="79184" y="89852"/>
                </a:lnTo>
                <a:lnTo>
                  <a:pt x="79184" y="88315"/>
                </a:lnTo>
                <a:lnTo>
                  <a:pt x="76098" y="83743"/>
                </a:lnTo>
                <a:lnTo>
                  <a:pt x="86766" y="83743"/>
                </a:lnTo>
                <a:lnTo>
                  <a:pt x="86766" y="88315"/>
                </a:lnTo>
                <a:lnTo>
                  <a:pt x="83743" y="91338"/>
                </a:lnTo>
                <a:close/>
              </a:path>
              <a:path w="91439" h="91439">
                <a:moveTo>
                  <a:pt x="89801" y="30467"/>
                </a:moveTo>
                <a:lnTo>
                  <a:pt x="1536" y="30467"/>
                </a:lnTo>
                <a:lnTo>
                  <a:pt x="3035" y="28930"/>
                </a:lnTo>
                <a:lnTo>
                  <a:pt x="9131" y="27444"/>
                </a:lnTo>
                <a:lnTo>
                  <a:pt x="13690" y="24358"/>
                </a:lnTo>
                <a:lnTo>
                  <a:pt x="18262" y="21336"/>
                </a:lnTo>
                <a:lnTo>
                  <a:pt x="24140" y="17866"/>
                </a:lnTo>
                <a:lnTo>
                  <a:pt x="28736" y="14106"/>
                </a:lnTo>
                <a:lnTo>
                  <a:pt x="33658" y="9131"/>
                </a:lnTo>
                <a:lnTo>
                  <a:pt x="38049" y="4572"/>
                </a:lnTo>
                <a:lnTo>
                  <a:pt x="42621" y="0"/>
                </a:lnTo>
                <a:lnTo>
                  <a:pt x="48717" y="0"/>
                </a:lnTo>
                <a:lnTo>
                  <a:pt x="50253" y="1536"/>
                </a:lnTo>
                <a:lnTo>
                  <a:pt x="51752" y="3086"/>
                </a:lnTo>
                <a:lnTo>
                  <a:pt x="57754" y="9131"/>
                </a:lnTo>
                <a:lnTo>
                  <a:pt x="44157" y="9131"/>
                </a:lnTo>
                <a:lnTo>
                  <a:pt x="42621" y="10668"/>
                </a:lnTo>
                <a:lnTo>
                  <a:pt x="36966" y="16946"/>
                </a:lnTo>
                <a:lnTo>
                  <a:pt x="31588" y="22085"/>
                </a:lnTo>
                <a:lnTo>
                  <a:pt x="26776" y="26080"/>
                </a:lnTo>
                <a:lnTo>
                  <a:pt x="22821" y="28930"/>
                </a:lnTo>
                <a:lnTo>
                  <a:pt x="86786" y="28930"/>
                </a:lnTo>
                <a:lnTo>
                  <a:pt x="89801" y="30467"/>
                </a:lnTo>
                <a:close/>
              </a:path>
              <a:path w="91439" h="91439">
                <a:moveTo>
                  <a:pt x="86786" y="28930"/>
                </a:moveTo>
                <a:lnTo>
                  <a:pt x="68516" y="28930"/>
                </a:lnTo>
                <a:lnTo>
                  <a:pt x="62840" y="24567"/>
                </a:lnTo>
                <a:lnTo>
                  <a:pt x="57464" y="20356"/>
                </a:lnTo>
                <a:lnTo>
                  <a:pt x="52664" y="15866"/>
                </a:lnTo>
                <a:lnTo>
                  <a:pt x="48717" y="10668"/>
                </a:lnTo>
                <a:lnTo>
                  <a:pt x="47180" y="9131"/>
                </a:lnTo>
                <a:lnTo>
                  <a:pt x="57754" y="9131"/>
                </a:lnTo>
                <a:lnTo>
                  <a:pt x="65278" y="16003"/>
                </a:lnTo>
                <a:lnTo>
                  <a:pt x="74669" y="22754"/>
                </a:lnTo>
                <a:lnTo>
                  <a:pt x="86786" y="28930"/>
                </a:lnTo>
                <a:close/>
              </a:path>
              <a:path w="91439" h="91439">
                <a:moveTo>
                  <a:pt x="6108" y="38049"/>
                </a:moveTo>
                <a:lnTo>
                  <a:pt x="1536" y="38049"/>
                </a:lnTo>
                <a:lnTo>
                  <a:pt x="0" y="35026"/>
                </a:lnTo>
                <a:lnTo>
                  <a:pt x="0" y="30467"/>
                </a:lnTo>
                <a:lnTo>
                  <a:pt x="19799" y="30467"/>
                </a:lnTo>
                <a:lnTo>
                  <a:pt x="18262" y="32004"/>
                </a:lnTo>
                <a:lnTo>
                  <a:pt x="13690" y="35026"/>
                </a:lnTo>
                <a:lnTo>
                  <a:pt x="7594" y="36563"/>
                </a:lnTo>
                <a:lnTo>
                  <a:pt x="6108" y="38049"/>
                </a:lnTo>
                <a:close/>
              </a:path>
              <a:path w="91439" h="91439">
                <a:moveTo>
                  <a:pt x="71539" y="35026"/>
                </a:moveTo>
                <a:lnTo>
                  <a:pt x="19799" y="35026"/>
                </a:lnTo>
                <a:lnTo>
                  <a:pt x="19799" y="30467"/>
                </a:lnTo>
                <a:lnTo>
                  <a:pt x="71539" y="30467"/>
                </a:lnTo>
                <a:lnTo>
                  <a:pt x="71539" y="35026"/>
                </a:lnTo>
                <a:close/>
              </a:path>
              <a:path w="91439" h="91439">
                <a:moveTo>
                  <a:pt x="88303" y="38049"/>
                </a:moveTo>
                <a:lnTo>
                  <a:pt x="83743" y="38049"/>
                </a:lnTo>
                <a:lnTo>
                  <a:pt x="82207" y="36563"/>
                </a:lnTo>
                <a:lnTo>
                  <a:pt x="77647" y="35026"/>
                </a:lnTo>
                <a:lnTo>
                  <a:pt x="74612" y="32004"/>
                </a:lnTo>
                <a:lnTo>
                  <a:pt x="71539" y="30467"/>
                </a:lnTo>
                <a:lnTo>
                  <a:pt x="91338" y="30467"/>
                </a:lnTo>
                <a:lnTo>
                  <a:pt x="91338" y="36563"/>
                </a:lnTo>
                <a:lnTo>
                  <a:pt x="88303" y="38049"/>
                </a:lnTo>
                <a:close/>
              </a:path>
            </a:pathLst>
          </a:custGeom>
          <a:solidFill>
            <a:srgbClr val="4D4D4F"/>
          </a:solidFill>
        </p:spPr>
        <p:txBody>
          <a:bodyPr wrap="square" lIns="0" tIns="0" rIns="0" bIns="0" rtlCol="0"/>
          <a:lstStyle/>
          <a:p>
            <a:endParaRPr/>
          </a:p>
        </p:txBody>
      </p:sp>
      <p:pic>
        <p:nvPicPr>
          <p:cNvPr id="301" name="object 301"/>
          <p:cNvPicPr/>
          <p:nvPr/>
        </p:nvPicPr>
        <p:blipFill>
          <a:blip r:embed="rId151" cstate="print"/>
          <a:stretch>
            <a:fillRect/>
          </a:stretch>
        </p:blipFill>
        <p:spPr>
          <a:xfrm>
            <a:off x="2080920" y="5849543"/>
            <a:ext cx="441464" cy="80708"/>
          </a:xfrm>
          <a:prstGeom prst="rect">
            <a:avLst/>
          </a:prstGeom>
        </p:spPr>
      </p:pic>
      <p:grpSp>
        <p:nvGrpSpPr>
          <p:cNvPr id="302" name="object 302"/>
          <p:cNvGrpSpPr/>
          <p:nvPr/>
        </p:nvGrpSpPr>
        <p:grpSpPr>
          <a:xfrm>
            <a:off x="2721813" y="5844971"/>
            <a:ext cx="1090295" cy="91440"/>
            <a:chOff x="2721813" y="5844971"/>
            <a:chExt cx="1090295" cy="91440"/>
          </a:xfrm>
        </p:grpSpPr>
        <p:pic>
          <p:nvPicPr>
            <p:cNvPr id="303" name="object 303"/>
            <p:cNvPicPr/>
            <p:nvPr/>
          </p:nvPicPr>
          <p:blipFill>
            <a:blip r:embed="rId152" cstate="print"/>
            <a:stretch>
              <a:fillRect/>
            </a:stretch>
          </p:blipFill>
          <p:spPr>
            <a:xfrm>
              <a:off x="2721813" y="5844971"/>
              <a:ext cx="899617" cy="91338"/>
            </a:xfrm>
            <a:prstGeom prst="rect">
              <a:avLst/>
            </a:prstGeom>
          </p:spPr>
        </p:pic>
        <p:pic>
          <p:nvPicPr>
            <p:cNvPr id="304" name="object 304"/>
            <p:cNvPicPr/>
            <p:nvPr/>
          </p:nvPicPr>
          <p:blipFill>
            <a:blip r:embed="rId153" cstate="print"/>
            <a:stretch>
              <a:fillRect/>
            </a:stretch>
          </p:blipFill>
          <p:spPr>
            <a:xfrm>
              <a:off x="3648862" y="5849543"/>
              <a:ext cx="162877" cy="80708"/>
            </a:xfrm>
            <a:prstGeom prst="rect">
              <a:avLst/>
            </a:prstGeom>
          </p:spPr>
        </p:pic>
      </p:grpSp>
      <p:sp>
        <p:nvSpPr>
          <p:cNvPr id="305" name="object 305"/>
          <p:cNvSpPr/>
          <p:nvPr/>
        </p:nvSpPr>
        <p:spPr>
          <a:xfrm>
            <a:off x="3839121" y="5851080"/>
            <a:ext cx="50800" cy="79375"/>
          </a:xfrm>
          <a:custGeom>
            <a:avLst/>
            <a:gdLst/>
            <a:ahLst/>
            <a:cxnLst/>
            <a:rect l="l" t="t" r="r" b="b"/>
            <a:pathLst>
              <a:path w="50800" h="79375">
                <a:moveTo>
                  <a:pt x="9182" y="42608"/>
                </a:moveTo>
                <a:lnTo>
                  <a:pt x="3073" y="42608"/>
                </a:lnTo>
                <a:lnTo>
                  <a:pt x="3073" y="38049"/>
                </a:lnTo>
                <a:lnTo>
                  <a:pt x="6096" y="9131"/>
                </a:lnTo>
                <a:lnTo>
                  <a:pt x="6096" y="0"/>
                </a:lnTo>
                <a:lnTo>
                  <a:pt x="45694" y="0"/>
                </a:lnTo>
                <a:lnTo>
                  <a:pt x="47231" y="3022"/>
                </a:lnTo>
                <a:lnTo>
                  <a:pt x="47231" y="7581"/>
                </a:lnTo>
                <a:lnTo>
                  <a:pt x="16763" y="7581"/>
                </a:lnTo>
                <a:lnTo>
                  <a:pt x="13741" y="9131"/>
                </a:lnTo>
                <a:lnTo>
                  <a:pt x="13741" y="12153"/>
                </a:lnTo>
                <a:lnTo>
                  <a:pt x="12204" y="31940"/>
                </a:lnTo>
                <a:lnTo>
                  <a:pt x="40287" y="31940"/>
                </a:lnTo>
                <a:lnTo>
                  <a:pt x="42075" y="32908"/>
                </a:lnTo>
                <a:lnTo>
                  <a:pt x="43634" y="35026"/>
                </a:lnTo>
                <a:lnTo>
                  <a:pt x="16763" y="35026"/>
                </a:lnTo>
                <a:lnTo>
                  <a:pt x="13741" y="39585"/>
                </a:lnTo>
                <a:lnTo>
                  <a:pt x="9182" y="42608"/>
                </a:lnTo>
                <a:close/>
              </a:path>
              <a:path w="50800" h="79375">
                <a:moveTo>
                  <a:pt x="40287" y="31940"/>
                </a:moveTo>
                <a:lnTo>
                  <a:pt x="12204" y="31940"/>
                </a:lnTo>
                <a:lnTo>
                  <a:pt x="15227" y="28917"/>
                </a:lnTo>
                <a:lnTo>
                  <a:pt x="18300" y="27381"/>
                </a:lnTo>
                <a:lnTo>
                  <a:pt x="25895" y="27381"/>
                </a:lnTo>
                <a:lnTo>
                  <a:pt x="34201" y="28644"/>
                </a:lnTo>
                <a:lnTo>
                  <a:pt x="40287" y="31940"/>
                </a:lnTo>
                <a:close/>
              </a:path>
              <a:path w="50800" h="79375">
                <a:moveTo>
                  <a:pt x="43129" y="71539"/>
                </a:moveTo>
                <a:lnTo>
                  <a:pt x="33540" y="71539"/>
                </a:lnTo>
                <a:lnTo>
                  <a:pt x="41122" y="65430"/>
                </a:lnTo>
                <a:lnTo>
                  <a:pt x="41122" y="39585"/>
                </a:lnTo>
                <a:lnTo>
                  <a:pt x="31991" y="35026"/>
                </a:lnTo>
                <a:lnTo>
                  <a:pt x="43634" y="35026"/>
                </a:lnTo>
                <a:lnTo>
                  <a:pt x="47948" y="40882"/>
                </a:lnTo>
                <a:lnTo>
                  <a:pt x="50253" y="53276"/>
                </a:lnTo>
                <a:lnTo>
                  <a:pt x="48140" y="64378"/>
                </a:lnTo>
                <a:lnTo>
                  <a:pt x="43129" y="71539"/>
                </a:lnTo>
                <a:close/>
              </a:path>
              <a:path w="50800" h="79375">
                <a:moveTo>
                  <a:pt x="24358" y="79171"/>
                </a:moveTo>
                <a:lnTo>
                  <a:pt x="13501" y="76930"/>
                </a:lnTo>
                <a:lnTo>
                  <a:pt x="5907" y="71539"/>
                </a:lnTo>
                <a:lnTo>
                  <a:pt x="1455" y="65027"/>
                </a:lnTo>
                <a:lnTo>
                  <a:pt x="0" y="59385"/>
                </a:lnTo>
                <a:lnTo>
                  <a:pt x="0" y="54813"/>
                </a:lnTo>
                <a:lnTo>
                  <a:pt x="7645" y="54813"/>
                </a:lnTo>
                <a:lnTo>
                  <a:pt x="7645" y="56299"/>
                </a:lnTo>
                <a:lnTo>
                  <a:pt x="9182" y="60871"/>
                </a:lnTo>
                <a:lnTo>
                  <a:pt x="12204" y="66967"/>
                </a:lnTo>
                <a:lnTo>
                  <a:pt x="16763" y="71539"/>
                </a:lnTo>
                <a:lnTo>
                  <a:pt x="43129" y="71539"/>
                </a:lnTo>
                <a:lnTo>
                  <a:pt x="42459" y="72496"/>
                </a:lnTo>
                <a:lnTo>
                  <a:pt x="34201" y="77477"/>
                </a:lnTo>
                <a:lnTo>
                  <a:pt x="24358" y="79171"/>
                </a:lnTo>
                <a:close/>
              </a:path>
            </a:pathLst>
          </a:custGeom>
          <a:solidFill>
            <a:srgbClr val="4D4D4F"/>
          </a:solidFill>
        </p:spPr>
        <p:txBody>
          <a:bodyPr wrap="square" lIns="0" tIns="0" rIns="0" bIns="0" rtlCol="0"/>
          <a:lstStyle/>
          <a:p>
            <a:endParaRPr/>
          </a:p>
        </p:txBody>
      </p:sp>
      <p:grpSp>
        <p:nvGrpSpPr>
          <p:cNvPr id="306" name="object 306"/>
          <p:cNvGrpSpPr/>
          <p:nvPr/>
        </p:nvGrpSpPr>
        <p:grpSpPr>
          <a:xfrm>
            <a:off x="3994403" y="5844971"/>
            <a:ext cx="502920" cy="91440"/>
            <a:chOff x="3994403" y="5844971"/>
            <a:chExt cx="502920" cy="91440"/>
          </a:xfrm>
        </p:grpSpPr>
        <p:pic>
          <p:nvPicPr>
            <p:cNvPr id="307" name="object 307"/>
            <p:cNvPicPr/>
            <p:nvPr/>
          </p:nvPicPr>
          <p:blipFill>
            <a:blip r:embed="rId154" cstate="print"/>
            <a:stretch>
              <a:fillRect/>
            </a:stretch>
          </p:blipFill>
          <p:spPr>
            <a:xfrm>
              <a:off x="3994403" y="5844971"/>
              <a:ext cx="179628" cy="91338"/>
            </a:xfrm>
            <a:prstGeom prst="rect">
              <a:avLst/>
            </a:prstGeom>
          </p:spPr>
        </p:pic>
        <p:pic>
          <p:nvPicPr>
            <p:cNvPr id="308" name="object 308"/>
            <p:cNvPicPr/>
            <p:nvPr/>
          </p:nvPicPr>
          <p:blipFill>
            <a:blip r:embed="rId155" cstate="print"/>
            <a:stretch>
              <a:fillRect/>
            </a:stretch>
          </p:blipFill>
          <p:spPr>
            <a:xfrm>
              <a:off x="4199927" y="5844971"/>
              <a:ext cx="296811" cy="86766"/>
            </a:xfrm>
            <a:prstGeom prst="rect">
              <a:avLst/>
            </a:prstGeom>
          </p:spPr>
        </p:pic>
      </p:grpSp>
      <p:pic>
        <p:nvPicPr>
          <p:cNvPr id="309" name="object 309"/>
          <p:cNvPicPr/>
          <p:nvPr/>
        </p:nvPicPr>
        <p:blipFill>
          <a:blip r:embed="rId156" cstate="print"/>
          <a:stretch>
            <a:fillRect/>
          </a:stretch>
        </p:blipFill>
        <p:spPr>
          <a:xfrm>
            <a:off x="5984036" y="5849543"/>
            <a:ext cx="363778" cy="80708"/>
          </a:xfrm>
          <a:prstGeom prst="rect">
            <a:avLst/>
          </a:prstGeom>
        </p:spPr>
      </p:pic>
      <p:sp>
        <p:nvSpPr>
          <p:cNvPr id="310" name="object 310"/>
          <p:cNvSpPr/>
          <p:nvPr/>
        </p:nvSpPr>
        <p:spPr>
          <a:xfrm>
            <a:off x="6373711" y="5849543"/>
            <a:ext cx="68580" cy="81280"/>
          </a:xfrm>
          <a:custGeom>
            <a:avLst/>
            <a:gdLst/>
            <a:ahLst/>
            <a:cxnLst/>
            <a:rect l="l" t="t" r="r" b="b"/>
            <a:pathLst>
              <a:path w="68579" h="81279">
                <a:moveTo>
                  <a:pt x="28930" y="45681"/>
                </a:moveTo>
                <a:lnTo>
                  <a:pt x="1536" y="45681"/>
                </a:lnTo>
                <a:lnTo>
                  <a:pt x="0" y="48717"/>
                </a:lnTo>
                <a:lnTo>
                  <a:pt x="0" y="51790"/>
                </a:lnTo>
                <a:lnTo>
                  <a:pt x="1536" y="54813"/>
                </a:lnTo>
                <a:lnTo>
                  <a:pt x="28930" y="54813"/>
                </a:lnTo>
                <a:lnTo>
                  <a:pt x="28930" y="45681"/>
                </a:lnTo>
                <a:close/>
              </a:path>
              <a:path w="68579" h="81279">
                <a:moveTo>
                  <a:pt x="68516" y="1536"/>
                </a:moveTo>
                <a:lnTo>
                  <a:pt x="66979" y="0"/>
                </a:lnTo>
                <a:lnTo>
                  <a:pt x="60871" y="0"/>
                </a:lnTo>
                <a:lnTo>
                  <a:pt x="60871" y="3073"/>
                </a:lnTo>
                <a:lnTo>
                  <a:pt x="57848" y="9118"/>
                </a:lnTo>
                <a:lnTo>
                  <a:pt x="54825" y="13690"/>
                </a:lnTo>
                <a:lnTo>
                  <a:pt x="47180" y="15227"/>
                </a:lnTo>
                <a:lnTo>
                  <a:pt x="41084" y="16764"/>
                </a:lnTo>
                <a:lnTo>
                  <a:pt x="39585" y="16764"/>
                </a:lnTo>
                <a:lnTo>
                  <a:pt x="39585" y="21323"/>
                </a:lnTo>
                <a:lnTo>
                  <a:pt x="42621" y="22872"/>
                </a:lnTo>
                <a:lnTo>
                  <a:pt x="59385" y="22872"/>
                </a:lnTo>
                <a:lnTo>
                  <a:pt x="59385" y="79171"/>
                </a:lnTo>
                <a:lnTo>
                  <a:pt x="60871" y="80708"/>
                </a:lnTo>
                <a:lnTo>
                  <a:pt x="65443" y="80708"/>
                </a:lnTo>
                <a:lnTo>
                  <a:pt x="68516" y="79171"/>
                </a:lnTo>
                <a:lnTo>
                  <a:pt x="68516" y="1536"/>
                </a:lnTo>
                <a:close/>
              </a:path>
            </a:pathLst>
          </a:custGeom>
          <a:solidFill>
            <a:srgbClr val="4D4D4F"/>
          </a:solidFill>
        </p:spPr>
        <p:txBody>
          <a:bodyPr wrap="square" lIns="0" tIns="0" rIns="0" bIns="0" rtlCol="0"/>
          <a:lstStyle/>
          <a:p>
            <a:endParaRPr/>
          </a:p>
        </p:txBody>
      </p:sp>
      <p:pic>
        <p:nvPicPr>
          <p:cNvPr id="311" name="object 311"/>
          <p:cNvPicPr/>
          <p:nvPr/>
        </p:nvPicPr>
        <p:blipFill>
          <a:blip r:embed="rId157" cstate="print"/>
          <a:stretch>
            <a:fillRect/>
          </a:stretch>
        </p:blipFill>
        <p:spPr>
          <a:xfrm>
            <a:off x="6469608" y="5849543"/>
            <a:ext cx="168973" cy="80708"/>
          </a:xfrm>
          <a:prstGeom prst="rect">
            <a:avLst/>
          </a:prstGeom>
        </p:spPr>
      </p:pic>
      <p:pic>
        <p:nvPicPr>
          <p:cNvPr id="312" name="object 312"/>
          <p:cNvPicPr/>
          <p:nvPr/>
        </p:nvPicPr>
        <p:blipFill>
          <a:blip r:embed="rId158" cstate="print"/>
          <a:stretch>
            <a:fillRect/>
          </a:stretch>
        </p:blipFill>
        <p:spPr>
          <a:xfrm>
            <a:off x="955967" y="6018504"/>
            <a:ext cx="573887" cy="91338"/>
          </a:xfrm>
          <a:prstGeom prst="rect">
            <a:avLst/>
          </a:prstGeom>
        </p:spPr>
      </p:pic>
      <p:sp>
        <p:nvSpPr>
          <p:cNvPr id="313" name="object 313"/>
          <p:cNvSpPr/>
          <p:nvPr/>
        </p:nvSpPr>
        <p:spPr>
          <a:xfrm>
            <a:off x="1537487" y="6020053"/>
            <a:ext cx="90170" cy="86995"/>
          </a:xfrm>
          <a:custGeom>
            <a:avLst/>
            <a:gdLst/>
            <a:ahLst/>
            <a:cxnLst/>
            <a:rect l="l" t="t" r="r" b="b"/>
            <a:pathLst>
              <a:path w="90169" h="86995">
                <a:moveTo>
                  <a:pt x="89801" y="27381"/>
                </a:moveTo>
                <a:lnTo>
                  <a:pt x="48717" y="27381"/>
                </a:lnTo>
                <a:lnTo>
                  <a:pt x="48717" y="0"/>
                </a:lnTo>
                <a:lnTo>
                  <a:pt x="39598" y="0"/>
                </a:lnTo>
                <a:lnTo>
                  <a:pt x="39598" y="27381"/>
                </a:lnTo>
                <a:lnTo>
                  <a:pt x="0" y="27381"/>
                </a:lnTo>
                <a:lnTo>
                  <a:pt x="0" y="35013"/>
                </a:lnTo>
                <a:lnTo>
                  <a:pt x="39598" y="35013"/>
                </a:lnTo>
                <a:lnTo>
                  <a:pt x="39598" y="77635"/>
                </a:lnTo>
                <a:lnTo>
                  <a:pt x="4572" y="77635"/>
                </a:lnTo>
                <a:lnTo>
                  <a:pt x="4572" y="86766"/>
                </a:lnTo>
                <a:lnTo>
                  <a:pt x="83693" y="86766"/>
                </a:lnTo>
                <a:lnTo>
                  <a:pt x="83693" y="77635"/>
                </a:lnTo>
                <a:lnTo>
                  <a:pt x="48717" y="77635"/>
                </a:lnTo>
                <a:lnTo>
                  <a:pt x="48717" y="35013"/>
                </a:lnTo>
                <a:lnTo>
                  <a:pt x="89801" y="35013"/>
                </a:lnTo>
                <a:lnTo>
                  <a:pt x="89801" y="27381"/>
                </a:lnTo>
                <a:close/>
              </a:path>
            </a:pathLst>
          </a:custGeom>
          <a:solidFill>
            <a:srgbClr val="4D4D4F"/>
          </a:solidFill>
        </p:spPr>
        <p:txBody>
          <a:bodyPr wrap="square" lIns="0" tIns="0" rIns="0" bIns="0" rtlCol="0"/>
          <a:lstStyle/>
          <a:p>
            <a:endParaRPr/>
          </a:p>
        </p:txBody>
      </p:sp>
      <p:sp>
        <p:nvSpPr>
          <p:cNvPr id="314" name="object 314"/>
          <p:cNvSpPr/>
          <p:nvPr/>
        </p:nvSpPr>
        <p:spPr>
          <a:xfrm>
            <a:off x="1633385" y="6018504"/>
            <a:ext cx="91440" cy="90170"/>
          </a:xfrm>
          <a:custGeom>
            <a:avLst/>
            <a:gdLst/>
            <a:ahLst/>
            <a:cxnLst/>
            <a:rect l="l" t="t" r="r" b="b"/>
            <a:pathLst>
              <a:path w="91439" h="90170">
                <a:moveTo>
                  <a:pt x="88303" y="54825"/>
                </a:moveTo>
                <a:lnTo>
                  <a:pt x="1536" y="54825"/>
                </a:lnTo>
                <a:lnTo>
                  <a:pt x="1536" y="47231"/>
                </a:lnTo>
                <a:lnTo>
                  <a:pt x="88303" y="47231"/>
                </a:lnTo>
                <a:lnTo>
                  <a:pt x="88303" y="54825"/>
                </a:lnTo>
                <a:close/>
              </a:path>
              <a:path w="91439" h="90170">
                <a:moveTo>
                  <a:pt x="25895" y="79184"/>
                </a:moveTo>
                <a:lnTo>
                  <a:pt x="16725" y="79184"/>
                </a:lnTo>
                <a:lnTo>
                  <a:pt x="20150" y="73437"/>
                </a:lnTo>
                <a:lnTo>
                  <a:pt x="23418" y="67562"/>
                </a:lnTo>
                <a:lnTo>
                  <a:pt x="26391" y="61409"/>
                </a:lnTo>
                <a:lnTo>
                  <a:pt x="28930" y="54825"/>
                </a:lnTo>
                <a:lnTo>
                  <a:pt x="38049" y="54825"/>
                </a:lnTo>
                <a:lnTo>
                  <a:pt x="35517" y="61409"/>
                </a:lnTo>
                <a:lnTo>
                  <a:pt x="32553" y="67562"/>
                </a:lnTo>
                <a:lnTo>
                  <a:pt x="29298" y="73437"/>
                </a:lnTo>
                <a:lnTo>
                  <a:pt x="25895" y="79184"/>
                </a:lnTo>
                <a:close/>
              </a:path>
              <a:path w="91439" h="90170">
                <a:moveTo>
                  <a:pt x="3035" y="86766"/>
                </a:moveTo>
                <a:lnTo>
                  <a:pt x="3035" y="80721"/>
                </a:lnTo>
                <a:lnTo>
                  <a:pt x="6108" y="79184"/>
                </a:lnTo>
                <a:lnTo>
                  <a:pt x="25895" y="79184"/>
                </a:lnTo>
                <a:lnTo>
                  <a:pt x="70002" y="76161"/>
                </a:lnTo>
                <a:lnTo>
                  <a:pt x="65443" y="71539"/>
                </a:lnTo>
                <a:lnTo>
                  <a:pt x="57848" y="63957"/>
                </a:lnTo>
                <a:lnTo>
                  <a:pt x="57848" y="59385"/>
                </a:lnTo>
                <a:lnTo>
                  <a:pt x="59385" y="57848"/>
                </a:lnTo>
                <a:lnTo>
                  <a:pt x="63944" y="57848"/>
                </a:lnTo>
                <a:lnTo>
                  <a:pt x="63944" y="59385"/>
                </a:lnTo>
                <a:lnTo>
                  <a:pt x="68516" y="62407"/>
                </a:lnTo>
                <a:lnTo>
                  <a:pt x="76098" y="70053"/>
                </a:lnTo>
                <a:lnTo>
                  <a:pt x="80670" y="76161"/>
                </a:lnTo>
                <a:lnTo>
                  <a:pt x="82207" y="79184"/>
                </a:lnTo>
                <a:lnTo>
                  <a:pt x="86766" y="83743"/>
                </a:lnTo>
                <a:lnTo>
                  <a:pt x="74612" y="83743"/>
                </a:lnTo>
                <a:lnTo>
                  <a:pt x="64017" y="84632"/>
                </a:lnTo>
                <a:lnTo>
                  <a:pt x="56138" y="85088"/>
                </a:lnTo>
                <a:lnTo>
                  <a:pt x="49114" y="85256"/>
                </a:lnTo>
                <a:lnTo>
                  <a:pt x="41084" y="85280"/>
                </a:lnTo>
                <a:lnTo>
                  <a:pt x="31588" y="86139"/>
                </a:lnTo>
                <a:lnTo>
                  <a:pt x="20934" y="86580"/>
                </a:lnTo>
                <a:lnTo>
                  <a:pt x="11982" y="86743"/>
                </a:lnTo>
                <a:lnTo>
                  <a:pt x="3035" y="86766"/>
                </a:lnTo>
                <a:close/>
              </a:path>
              <a:path w="91439" h="90170">
                <a:moveTo>
                  <a:pt x="83743" y="89852"/>
                </a:moveTo>
                <a:lnTo>
                  <a:pt x="79184" y="89852"/>
                </a:lnTo>
                <a:lnTo>
                  <a:pt x="79184" y="88315"/>
                </a:lnTo>
                <a:lnTo>
                  <a:pt x="76098" y="83743"/>
                </a:lnTo>
                <a:lnTo>
                  <a:pt x="86766" y="83743"/>
                </a:lnTo>
                <a:lnTo>
                  <a:pt x="86766" y="88315"/>
                </a:lnTo>
                <a:lnTo>
                  <a:pt x="83743" y="89852"/>
                </a:lnTo>
                <a:close/>
              </a:path>
              <a:path w="91439" h="90170">
                <a:moveTo>
                  <a:pt x="6108" y="38061"/>
                </a:moveTo>
                <a:lnTo>
                  <a:pt x="1536" y="38061"/>
                </a:lnTo>
                <a:lnTo>
                  <a:pt x="0" y="35026"/>
                </a:lnTo>
                <a:lnTo>
                  <a:pt x="0" y="30467"/>
                </a:lnTo>
                <a:lnTo>
                  <a:pt x="1536" y="28930"/>
                </a:lnTo>
                <a:lnTo>
                  <a:pt x="3035" y="28930"/>
                </a:lnTo>
                <a:lnTo>
                  <a:pt x="9131" y="25907"/>
                </a:lnTo>
                <a:lnTo>
                  <a:pt x="13690" y="24358"/>
                </a:lnTo>
                <a:lnTo>
                  <a:pt x="18284" y="21323"/>
                </a:lnTo>
                <a:lnTo>
                  <a:pt x="24140" y="17866"/>
                </a:lnTo>
                <a:lnTo>
                  <a:pt x="28736" y="14106"/>
                </a:lnTo>
                <a:lnTo>
                  <a:pt x="33658" y="9131"/>
                </a:lnTo>
                <a:lnTo>
                  <a:pt x="38049" y="4571"/>
                </a:lnTo>
                <a:lnTo>
                  <a:pt x="41084" y="0"/>
                </a:lnTo>
                <a:lnTo>
                  <a:pt x="48717" y="0"/>
                </a:lnTo>
                <a:lnTo>
                  <a:pt x="57754" y="9131"/>
                </a:lnTo>
                <a:lnTo>
                  <a:pt x="44157" y="9131"/>
                </a:lnTo>
                <a:lnTo>
                  <a:pt x="42621" y="10667"/>
                </a:lnTo>
                <a:lnTo>
                  <a:pt x="36966" y="16707"/>
                </a:lnTo>
                <a:lnTo>
                  <a:pt x="31570" y="21335"/>
                </a:lnTo>
                <a:lnTo>
                  <a:pt x="26776" y="24805"/>
                </a:lnTo>
                <a:lnTo>
                  <a:pt x="22821" y="27444"/>
                </a:lnTo>
                <a:lnTo>
                  <a:pt x="83871" y="27444"/>
                </a:lnTo>
                <a:lnTo>
                  <a:pt x="89801" y="30467"/>
                </a:lnTo>
                <a:lnTo>
                  <a:pt x="18262" y="30467"/>
                </a:lnTo>
                <a:lnTo>
                  <a:pt x="13690" y="33489"/>
                </a:lnTo>
                <a:lnTo>
                  <a:pt x="7594" y="36563"/>
                </a:lnTo>
                <a:lnTo>
                  <a:pt x="6108" y="38061"/>
                </a:lnTo>
                <a:close/>
              </a:path>
              <a:path w="91439" h="90170">
                <a:moveTo>
                  <a:pt x="83871" y="27444"/>
                </a:moveTo>
                <a:lnTo>
                  <a:pt x="68516" y="27444"/>
                </a:lnTo>
                <a:lnTo>
                  <a:pt x="62840" y="23753"/>
                </a:lnTo>
                <a:lnTo>
                  <a:pt x="57464" y="19632"/>
                </a:lnTo>
                <a:lnTo>
                  <a:pt x="52664" y="15223"/>
                </a:lnTo>
                <a:lnTo>
                  <a:pt x="48717" y="10667"/>
                </a:lnTo>
                <a:lnTo>
                  <a:pt x="47180" y="9131"/>
                </a:lnTo>
                <a:lnTo>
                  <a:pt x="57754" y="9131"/>
                </a:lnTo>
                <a:lnTo>
                  <a:pt x="65278" y="16003"/>
                </a:lnTo>
                <a:lnTo>
                  <a:pt x="74669" y="22754"/>
                </a:lnTo>
                <a:lnTo>
                  <a:pt x="83871" y="27444"/>
                </a:lnTo>
                <a:close/>
              </a:path>
              <a:path w="91439" h="90170">
                <a:moveTo>
                  <a:pt x="71539" y="35026"/>
                </a:moveTo>
                <a:lnTo>
                  <a:pt x="19799" y="35026"/>
                </a:lnTo>
                <a:lnTo>
                  <a:pt x="19799" y="30467"/>
                </a:lnTo>
                <a:lnTo>
                  <a:pt x="71539" y="30467"/>
                </a:lnTo>
                <a:lnTo>
                  <a:pt x="71539" y="35026"/>
                </a:lnTo>
                <a:close/>
              </a:path>
              <a:path w="91439" h="90170">
                <a:moveTo>
                  <a:pt x="88303" y="38061"/>
                </a:moveTo>
                <a:lnTo>
                  <a:pt x="83743" y="38061"/>
                </a:lnTo>
                <a:lnTo>
                  <a:pt x="82207" y="36563"/>
                </a:lnTo>
                <a:lnTo>
                  <a:pt x="77647" y="33489"/>
                </a:lnTo>
                <a:lnTo>
                  <a:pt x="74612" y="32003"/>
                </a:lnTo>
                <a:lnTo>
                  <a:pt x="71539" y="30467"/>
                </a:lnTo>
                <a:lnTo>
                  <a:pt x="91338" y="30467"/>
                </a:lnTo>
                <a:lnTo>
                  <a:pt x="91338" y="35026"/>
                </a:lnTo>
                <a:lnTo>
                  <a:pt x="88303" y="38061"/>
                </a:lnTo>
                <a:close/>
              </a:path>
            </a:pathLst>
          </a:custGeom>
          <a:solidFill>
            <a:srgbClr val="4D4D4F"/>
          </a:solidFill>
        </p:spPr>
        <p:txBody>
          <a:bodyPr wrap="square" lIns="0" tIns="0" rIns="0" bIns="0" rtlCol="0"/>
          <a:lstStyle/>
          <a:p>
            <a:endParaRPr/>
          </a:p>
        </p:txBody>
      </p:sp>
      <p:pic>
        <p:nvPicPr>
          <p:cNvPr id="315" name="object 315"/>
          <p:cNvPicPr/>
          <p:nvPr/>
        </p:nvPicPr>
        <p:blipFill>
          <a:blip r:embed="rId159" cstate="print"/>
          <a:stretch>
            <a:fillRect/>
          </a:stretch>
        </p:blipFill>
        <p:spPr>
          <a:xfrm>
            <a:off x="2080920" y="6021590"/>
            <a:ext cx="441464" cy="82194"/>
          </a:xfrm>
          <a:prstGeom prst="rect">
            <a:avLst/>
          </a:prstGeom>
        </p:spPr>
      </p:pic>
      <p:pic>
        <p:nvPicPr>
          <p:cNvPr id="316" name="object 316"/>
          <p:cNvPicPr/>
          <p:nvPr/>
        </p:nvPicPr>
        <p:blipFill>
          <a:blip r:embed="rId160" cstate="print"/>
          <a:stretch>
            <a:fillRect/>
          </a:stretch>
        </p:blipFill>
        <p:spPr>
          <a:xfrm>
            <a:off x="2718739" y="6018504"/>
            <a:ext cx="998639" cy="91338"/>
          </a:xfrm>
          <a:prstGeom prst="rect">
            <a:avLst/>
          </a:prstGeom>
        </p:spPr>
      </p:pic>
      <p:pic>
        <p:nvPicPr>
          <p:cNvPr id="317" name="object 317"/>
          <p:cNvPicPr/>
          <p:nvPr/>
        </p:nvPicPr>
        <p:blipFill>
          <a:blip r:embed="rId161" cstate="print"/>
          <a:stretch>
            <a:fillRect/>
          </a:stretch>
        </p:blipFill>
        <p:spPr>
          <a:xfrm>
            <a:off x="3839121" y="6018504"/>
            <a:ext cx="573925" cy="91338"/>
          </a:xfrm>
          <a:prstGeom prst="rect">
            <a:avLst/>
          </a:prstGeom>
        </p:spPr>
      </p:pic>
      <p:sp>
        <p:nvSpPr>
          <p:cNvPr id="318" name="object 318"/>
          <p:cNvSpPr/>
          <p:nvPr/>
        </p:nvSpPr>
        <p:spPr>
          <a:xfrm>
            <a:off x="4420641" y="6020053"/>
            <a:ext cx="90170" cy="86995"/>
          </a:xfrm>
          <a:custGeom>
            <a:avLst/>
            <a:gdLst/>
            <a:ahLst/>
            <a:cxnLst/>
            <a:rect l="l" t="t" r="r" b="b"/>
            <a:pathLst>
              <a:path w="90170" h="86995">
                <a:moveTo>
                  <a:pt x="89839" y="27381"/>
                </a:moveTo>
                <a:lnTo>
                  <a:pt x="48717" y="27381"/>
                </a:lnTo>
                <a:lnTo>
                  <a:pt x="48717" y="0"/>
                </a:lnTo>
                <a:lnTo>
                  <a:pt x="39585" y="0"/>
                </a:lnTo>
                <a:lnTo>
                  <a:pt x="39585" y="27381"/>
                </a:lnTo>
                <a:lnTo>
                  <a:pt x="0" y="27381"/>
                </a:lnTo>
                <a:lnTo>
                  <a:pt x="0" y="35013"/>
                </a:lnTo>
                <a:lnTo>
                  <a:pt x="39585" y="35013"/>
                </a:lnTo>
                <a:lnTo>
                  <a:pt x="39585" y="77635"/>
                </a:lnTo>
                <a:lnTo>
                  <a:pt x="4559" y="77635"/>
                </a:lnTo>
                <a:lnTo>
                  <a:pt x="4559" y="86766"/>
                </a:lnTo>
                <a:lnTo>
                  <a:pt x="83743" y="86766"/>
                </a:lnTo>
                <a:lnTo>
                  <a:pt x="83743" y="77635"/>
                </a:lnTo>
                <a:lnTo>
                  <a:pt x="48717" y="77635"/>
                </a:lnTo>
                <a:lnTo>
                  <a:pt x="48717" y="35013"/>
                </a:lnTo>
                <a:lnTo>
                  <a:pt x="89839" y="35013"/>
                </a:lnTo>
                <a:lnTo>
                  <a:pt x="89839" y="27381"/>
                </a:lnTo>
                <a:close/>
              </a:path>
            </a:pathLst>
          </a:custGeom>
          <a:solidFill>
            <a:srgbClr val="4D4D4F"/>
          </a:solidFill>
        </p:spPr>
        <p:txBody>
          <a:bodyPr wrap="square" lIns="0" tIns="0" rIns="0" bIns="0" rtlCol="0"/>
          <a:lstStyle/>
          <a:p>
            <a:endParaRPr/>
          </a:p>
        </p:txBody>
      </p:sp>
      <p:sp>
        <p:nvSpPr>
          <p:cNvPr id="319" name="object 319"/>
          <p:cNvSpPr/>
          <p:nvPr/>
        </p:nvSpPr>
        <p:spPr>
          <a:xfrm>
            <a:off x="4516539" y="6018504"/>
            <a:ext cx="186055" cy="90170"/>
          </a:xfrm>
          <a:custGeom>
            <a:avLst/>
            <a:gdLst/>
            <a:ahLst/>
            <a:cxnLst/>
            <a:rect l="l" t="t" r="r" b="b"/>
            <a:pathLst>
              <a:path w="186054" h="90170">
                <a:moveTo>
                  <a:pt x="88303" y="47231"/>
                </a:moveTo>
                <a:lnTo>
                  <a:pt x="1536" y="47231"/>
                </a:lnTo>
                <a:lnTo>
                  <a:pt x="1536" y="54825"/>
                </a:lnTo>
                <a:lnTo>
                  <a:pt x="28917" y="54825"/>
                </a:lnTo>
                <a:lnTo>
                  <a:pt x="26377" y="61417"/>
                </a:lnTo>
                <a:lnTo>
                  <a:pt x="23406" y="67564"/>
                </a:lnTo>
                <a:lnTo>
                  <a:pt x="20154" y="73444"/>
                </a:lnTo>
                <a:lnTo>
                  <a:pt x="16764" y="79184"/>
                </a:lnTo>
                <a:lnTo>
                  <a:pt x="6096" y="79184"/>
                </a:lnTo>
                <a:lnTo>
                  <a:pt x="3073" y="80721"/>
                </a:lnTo>
                <a:lnTo>
                  <a:pt x="3073" y="86766"/>
                </a:lnTo>
                <a:lnTo>
                  <a:pt x="11988" y="86753"/>
                </a:lnTo>
                <a:lnTo>
                  <a:pt x="20929" y="86588"/>
                </a:lnTo>
                <a:lnTo>
                  <a:pt x="31597" y="86144"/>
                </a:lnTo>
                <a:lnTo>
                  <a:pt x="41122" y="85280"/>
                </a:lnTo>
                <a:lnTo>
                  <a:pt x="49123" y="85267"/>
                </a:lnTo>
                <a:lnTo>
                  <a:pt x="56134" y="85090"/>
                </a:lnTo>
                <a:lnTo>
                  <a:pt x="64008" y="84632"/>
                </a:lnTo>
                <a:lnTo>
                  <a:pt x="74612" y="83743"/>
                </a:lnTo>
                <a:lnTo>
                  <a:pt x="76098" y="83743"/>
                </a:lnTo>
                <a:lnTo>
                  <a:pt x="79171" y="88315"/>
                </a:lnTo>
                <a:lnTo>
                  <a:pt x="79171" y="89852"/>
                </a:lnTo>
                <a:lnTo>
                  <a:pt x="83743" y="89852"/>
                </a:lnTo>
                <a:lnTo>
                  <a:pt x="86766" y="88315"/>
                </a:lnTo>
                <a:lnTo>
                  <a:pt x="86766" y="83743"/>
                </a:lnTo>
                <a:lnTo>
                  <a:pt x="83743" y="79184"/>
                </a:lnTo>
                <a:lnTo>
                  <a:pt x="80708" y="76161"/>
                </a:lnTo>
                <a:lnTo>
                  <a:pt x="76098" y="70053"/>
                </a:lnTo>
                <a:lnTo>
                  <a:pt x="68503" y="62407"/>
                </a:lnTo>
                <a:lnTo>
                  <a:pt x="63944" y="59385"/>
                </a:lnTo>
                <a:lnTo>
                  <a:pt x="63944" y="57848"/>
                </a:lnTo>
                <a:lnTo>
                  <a:pt x="59385" y="57848"/>
                </a:lnTo>
                <a:lnTo>
                  <a:pt x="57848" y="59385"/>
                </a:lnTo>
                <a:lnTo>
                  <a:pt x="57848" y="63957"/>
                </a:lnTo>
                <a:lnTo>
                  <a:pt x="63944" y="70053"/>
                </a:lnTo>
                <a:lnTo>
                  <a:pt x="65481" y="71539"/>
                </a:lnTo>
                <a:lnTo>
                  <a:pt x="70040" y="76161"/>
                </a:lnTo>
                <a:lnTo>
                  <a:pt x="25895" y="79184"/>
                </a:lnTo>
                <a:lnTo>
                  <a:pt x="29286" y="73444"/>
                </a:lnTo>
                <a:lnTo>
                  <a:pt x="32537" y="67564"/>
                </a:lnTo>
                <a:lnTo>
                  <a:pt x="35509" y="61417"/>
                </a:lnTo>
                <a:lnTo>
                  <a:pt x="38049" y="54825"/>
                </a:lnTo>
                <a:lnTo>
                  <a:pt x="88303" y="54825"/>
                </a:lnTo>
                <a:lnTo>
                  <a:pt x="88303" y="47231"/>
                </a:lnTo>
                <a:close/>
              </a:path>
              <a:path w="186054" h="90170">
                <a:moveTo>
                  <a:pt x="91325" y="30467"/>
                </a:moveTo>
                <a:lnTo>
                  <a:pt x="89839" y="30467"/>
                </a:lnTo>
                <a:lnTo>
                  <a:pt x="86766" y="28930"/>
                </a:lnTo>
                <a:lnTo>
                  <a:pt x="83845" y="27444"/>
                </a:lnTo>
                <a:lnTo>
                  <a:pt x="74663" y="22758"/>
                </a:lnTo>
                <a:lnTo>
                  <a:pt x="68503" y="18338"/>
                </a:lnTo>
                <a:lnTo>
                  <a:pt x="68503" y="27444"/>
                </a:lnTo>
                <a:lnTo>
                  <a:pt x="22872" y="27444"/>
                </a:lnTo>
                <a:lnTo>
                  <a:pt x="26835" y="24815"/>
                </a:lnTo>
                <a:lnTo>
                  <a:pt x="31775" y="21336"/>
                </a:lnTo>
                <a:lnTo>
                  <a:pt x="37604" y="16713"/>
                </a:lnTo>
                <a:lnTo>
                  <a:pt x="44145" y="10668"/>
                </a:lnTo>
                <a:lnTo>
                  <a:pt x="44145" y="9131"/>
                </a:lnTo>
                <a:lnTo>
                  <a:pt x="47180" y="9131"/>
                </a:lnTo>
                <a:lnTo>
                  <a:pt x="48717" y="10668"/>
                </a:lnTo>
                <a:lnTo>
                  <a:pt x="52654" y="15227"/>
                </a:lnTo>
                <a:lnTo>
                  <a:pt x="57467" y="19634"/>
                </a:lnTo>
                <a:lnTo>
                  <a:pt x="62852" y="23761"/>
                </a:lnTo>
                <a:lnTo>
                  <a:pt x="68503" y="27444"/>
                </a:lnTo>
                <a:lnTo>
                  <a:pt x="68503" y="18338"/>
                </a:lnTo>
                <a:lnTo>
                  <a:pt x="65265" y="16014"/>
                </a:lnTo>
                <a:lnTo>
                  <a:pt x="57759" y="9131"/>
                </a:lnTo>
                <a:lnTo>
                  <a:pt x="48717" y="0"/>
                </a:lnTo>
                <a:lnTo>
                  <a:pt x="41122" y="0"/>
                </a:lnTo>
                <a:lnTo>
                  <a:pt x="38049" y="4572"/>
                </a:lnTo>
                <a:lnTo>
                  <a:pt x="33655" y="9131"/>
                </a:lnTo>
                <a:lnTo>
                  <a:pt x="28740" y="14109"/>
                </a:lnTo>
                <a:lnTo>
                  <a:pt x="24142" y="17868"/>
                </a:lnTo>
                <a:lnTo>
                  <a:pt x="18262" y="21323"/>
                </a:lnTo>
                <a:lnTo>
                  <a:pt x="15227" y="24358"/>
                </a:lnTo>
                <a:lnTo>
                  <a:pt x="9131" y="25908"/>
                </a:lnTo>
                <a:lnTo>
                  <a:pt x="4559" y="28930"/>
                </a:lnTo>
                <a:lnTo>
                  <a:pt x="1536" y="28930"/>
                </a:lnTo>
                <a:lnTo>
                  <a:pt x="0" y="30467"/>
                </a:lnTo>
                <a:lnTo>
                  <a:pt x="0" y="35026"/>
                </a:lnTo>
                <a:lnTo>
                  <a:pt x="1536" y="38061"/>
                </a:lnTo>
                <a:lnTo>
                  <a:pt x="6096" y="38061"/>
                </a:lnTo>
                <a:lnTo>
                  <a:pt x="9131" y="36563"/>
                </a:lnTo>
                <a:lnTo>
                  <a:pt x="13690" y="33489"/>
                </a:lnTo>
                <a:lnTo>
                  <a:pt x="18249" y="30467"/>
                </a:lnTo>
                <a:lnTo>
                  <a:pt x="19786" y="30467"/>
                </a:lnTo>
                <a:lnTo>
                  <a:pt x="19786" y="35026"/>
                </a:lnTo>
                <a:lnTo>
                  <a:pt x="71539" y="35026"/>
                </a:lnTo>
                <a:lnTo>
                  <a:pt x="71539" y="30467"/>
                </a:lnTo>
                <a:lnTo>
                  <a:pt x="77635" y="33489"/>
                </a:lnTo>
                <a:lnTo>
                  <a:pt x="82194" y="36563"/>
                </a:lnTo>
                <a:lnTo>
                  <a:pt x="83743" y="38061"/>
                </a:lnTo>
                <a:lnTo>
                  <a:pt x="89839" y="38061"/>
                </a:lnTo>
                <a:lnTo>
                  <a:pt x="91325" y="35026"/>
                </a:lnTo>
                <a:lnTo>
                  <a:pt x="91325" y="30467"/>
                </a:lnTo>
                <a:close/>
              </a:path>
              <a:path w="186054" h="90170">
                <a:moveTo>
                  <a:pt x="137020" y="82207"/>
                </a:moveTo>
                <a:lnTo>
                  <a:pt x="136271" y="80721"/>
                </a:lnTo>
                <a:lnTo>
                  <a:pt x="134734" y="77647"/>
                </a:lnTo>
                <a:lnTo>
                  <a:pt x="130911" y="70053"/>
                </a:lnTo>
                <a:lnTo>
                  <a:pt x="127889" y="65493"/>
                </a:lnTo>
                <a:lnTo>
                  <a:pt x="123329" y="65493"/>
                </a:lnTo>
                <a:lnTo>
                  <a:pt x="121793" y="66979"/>
                </a:lnTo>
                <a:lnTo>
                  <a:pt x="121793" y="70053"/>
                </a:lnTo>
                <a:lnTo>
                  <a:pt x="124815" y="74612"/>
                </a:lnTo>
                <a:lnTo>
                  <a:pt x="120256" y="76161"/>
                </a:lnTo>
                <a:lnTo>
                  <a:pt x="114198" y="77647"/>
                </a:lnTo>
                <a:lnTo>
                  <a:pt x="109639" y="77647"/>
                </a:lnTo>
                <a:lnTo>
                  <a:pt x="109639" y="62407"/>
                </a:lnTo>
                <a:lnTo>
                  <a:pt x="132448" y="62407"/>
                </a:lnTo>
                <a:lnTo>
                  <a:pt x="133997" y="59385"/>
                </a:lnTo>
                <a:lnTo>
                  <a:pt x="133997" y="30467"/>
                </a:lnTo>
                <a:lnTo>
                  <a:pt x="132448" y="27444"/>
                </a:lnTo>
                <a:lnTo>
                  <a:pt x="127889" y="27444"/>
                </a:lnTo>
                <a:lnTo>
                  <a:pt x="127889" y="35026"/>
                </a:lnTo>
                <a:lnTo>
                  <a:pt x="127889" y="42621"/>
                </a:lnTo>
                <a:lnTo>
                  <a:pt x="127889" y="47231"/>
                </a:lnTo>
                <a:lnTo>
                  <a:pt x="127889" y="54825"/>
                </a:lnTo>
                <a:lnTo>
                  <a:pt x="126352" y="56362"/>
                </a:lnTo>
                <a:lnTo>
                  <a:pt x="109639" y="56362"/>
                </a:lnTo>
                <a:lnTo>
                  <a:pt x="109639" y="47231"/>
                </a:lnTo>
                <a:lnTo>
                  <a:pt x="127889" y="47231"/>
                </a:lnTo>
                <a:lnTo>
                  <a:pt x="127889" y="42621"/>
                </a:lnTo>
                <a:lnTo>
                  <a:pt x="109639" y="42621"/>
                </a:lnTo>
                <a:lnTo>
                  <a:pt x="109639" y="35026"/>
                </a:lnTo>
                <a:lnTo>
                  <a:pt x="127889" y="35026"/>
                </a:lnTo>
                <a:lnTo>
                  <a:pt x="127889" y="27444"/>
                </a:lnTo>
                <a:lnTo>
                  <a:pt x="123329" y="27444"/>
                </a:lnTo>
                <a:lnTo>
                  <a:pt x="123329" y="19799"/>
                </a:lnTo>
                <a:lnTo>
                  <a:pt x="115684" y="19799"/>
                </a:lnTo>
                <a:lnTo>
                  <a:pt x="115684" y="27444"/>
                </a:lnTo>
                <a:lnTo>
                  <a:pt x="105067" y="27444"/>
                </a:lnTo>
                <a:lnTo>
                  <a:pt x="103530" y="30467"/>
                </a:lnTo>
                <a:lnTo>
                  <a:pt x="103530" y="80721"/>
                </a:lnTo>
                <a:lnTo>
                  <a:pt x="98971" y="82207"/>
                </a:lnTo>
                <a:lnTo>
                  <a:pt x="97434" y="82207"/>
                </a:lnTo>
                <a:lnTo>
                  <a:pt x="97434" y="88315"/>
                </a:lnTo>
                <a:lnTo>
                  <a:pt x="101993" y="88315"/>
                </a:lnTo>
                <a:lnTo>
                  <a:pt x="106553" y="86766"/>
                </a:lnTo>
                <a:lnTo>
                  <a:pt x="108102" y="86766"/>
                </a:lnTo>
                <a:lnTo>
                  <a:pt x="126352" y="80721"/>
                </a:lnTo>
                <a:lnTo>
                  <a:pt x="127889" y="80721"/>
                </a:lnTo>
                <a:lnTo>
                  <a:pt x="129374" y="85280"/>
                </a:lnTo>
                <a:lnTo>
                  <a:pt x="129374" y="86766"/>
                </a:lnTo>
                <a:lnTo>
                  <a:pt x="130911" y="88315"/>
                </a:lnTo>
                <a:lnTo>
                  <a:pt x="137020" y="88315"/>
                </a:lnTo>
                <a:lnTo>
                  <a:pt x="137020" y="82207"/>
                </a:lnTo>
                <a:close/>
              </a:path>
              <a:path w="186054" h="90170">
                <a:moveTo>
                  <a:pt x="185737" y="12204"/>
                </a:moveTo>
                <a:lnTo>
                  <a:pt x="184200" y="9131"/>
                </a:lnTo>
                <a:lnTo>
                  <a:pt x="178092" y="9131"/>
                </a:lnTo>
                <a:lnTo>
                  <a:pt x="178092" y="16776"/>
                </a:lnTo>
                <a:lnTo>
                  <a:pt x="178092" y="25908"/>
                </a:lnTo>
                <a:lnTo>
                  <a:pt x="176606" y="24358"/>
                </a:lnTo>
                <a:lnTo>
                  <a:pt x="170510" y="24358"/>
                </a:lnTo>
                <a:lnTo>
                  <a:pt x="170510" y="32004"/>
                </a:lnTo>
                <a:lnTo>
                  <a:pt x="170510" y="44157"/>
                </a:lnTo>
                <a:lnTo>
                  <a:pt x="168973" y="45694"/>
                </a:lnTo>
                <a:lnTo>
                  <a:pt x="150710" y="45694"/>
                </a:lnTo>
                <a:lnTo>
                  <a:pt x="150710" y="30467"/>
                </a:lnTo>
                <a:lnTo>
                  <a:pt x="168973" y="30467"/>
                </a:lnTo>
                <a:lnTo>
                  <a:pt x="170510" y="32004"/>
                </a:lnTo>
                <a:lnTo>
                  <a:pt x="170510" y="24358"/>
                </a:lnTo>
                <a:lnTo>
                  <a:pt x="144614" y="24358"/>
                </a:lnTo>
                <a:lnTo>
                  <a:pt x="143116" y="25908"/>
                </a:lnTo>
                <a:lnTo>
                  <a:pt x="143116" y="19799"/>
                </a:lnTo>
                <a:lnTo>
                  <a:pt x="143116" y="18262"/>
                </a:lnTo>
                <a:lnTo>
                  <a:pt x="144614" y="16776"/>
                </a:lnTo>
                <a:lnTo>
                  <a:pt x="178092" y="16776"/>
                </a:lnTo>
                <a:lnTo>
                  <a:pt x="178092" y="9131"/>
                </a:lnTo>
                <a:lnTo>
                  <a:pt x="164401" y="9131"/>
                </a:lnTo>
                <a:lnTo>
                  <a:pt x="164401" y="1549"/>
                </a:lnTo>
                <a:lnTo>
                  <a:pt x="162915" y="0"/>
                </a:lnTo>
                <a:lnTo>
                  <a:pt x="156806" y="0"/>
                </a:lnTo>
                <a:lnTo>
                  <a:pt x="156806" y="9131"/>
                </a:lnTo>
                <a:lnTo>
                  <a:pt x="138557" y="9131"/>
                </a:lnTo>
                <a:lnTo>
                  <a:pt x="137020" y="12204"/>
                </a:lnTo>
                <a:lnTo>
                  <a:pt x="137020" y="15240"/>
                </a:lnTo>
                <a:lnTo>
                  <a:pt x="135483" y="15240"/>
                </a:lnTo>
                <a:lnTo>
                  <a:pt x="130911" y="10668"/>
                </a:lnTo>
                <a:lnTo>
                  <a:pt x="129882" y="9131"/>
                </a:lnTo>
                <a:lnTo>
                  <a:pt x="127889" y="6108"/>
                </a:lnTo>
                <a:lnTo>
                  <a:pt x="123329" y="1549"/>
                </a:lnTo>
                <a:lnTo>
                  <a:pt x="117221" y="1549"/>
                </a:lnTo>
                <a:lnTo>
                  <a:pt x="115684" y="3086"/>
                </a:lnTo>
                <a:lnTo>
                  <a:pt x="114198" y="3086"/>
                </a:lnTo>
                <a:lnTo>
                  <a:pt x="112661" y="7645"/>
                </a:lnTo>
                <a:lnTo>
                  <a:pt x="108102" y="13703"/>
                </a:lnTo>
                <a:lnTo>
                  <a:pt x="103530" y="18262"/>
                </a:lnTo>
                <a:lnTo>
                  <a:pt x="97434" y="22872"/>
                </a:lnTo>
                <a:lnTo>
                  <a:pt x="97434" y="28930"/>
                </a:lnTo>
                <a:lnTo>
                  <a:pt x="101993" y="28930"/>
                </a:lnTo>
                <a:lnTo>
                  <a:pt x="103530" y="27444"/>
                </a:lnTo>
                <a:lnTo>
                  <a:pt x="106553" y="24358"/>
                </a:lnTo>
                <a:lnTo>
                  <a:pt x="109639" y="22872"/>
                </a:lnTo>
                <a:lnTo>
                  <a:pt x="112661" y="18262"/>
                </a:lnTo>
                <a:lnTo>
                  <a:pt x="118757" y="10668"/>
                </a:lnTo>
                <a:lnTo>
                  <a:pt x="118757" y="9131"/>
                </a:lnTo>
                <a:lnTo>
                  <a:pt x="120256" y="9131"/>
                </a:lnTo>
                <a:lnTo>
                  <a:pt x="121793" y="10668"/>
                </a:lnTo>
                <a:lnTo>
                  <a:pt x="121793" y="12204"/>
                </a:lnTo>
                <a:lnTo>
                  <a:pt x="127889" y="18262"/>
                </a:lnTo>
                <a:lnTo>
                  <a:pt x="130911" y="21336"/>
                </a:lnTo>
                <a:lnTo>
                  <a:pt x="135483" y="21336"/>
                </a:lnTo>
                <a:lnTo>
                  <a:pt x="135483" y="28930"/>
                </a:lnTo>
                <a:lnTo>
                  <a:pt x="137020" y="30467"/>
                </a:lnTo>
                <a:lnTo>
                  <a:pt x="143116" y="30467"/>
                </a:lnTo>
                <a:lnTo>
                  <a:pt x="143116" y="88315"/>
                </a:lnTo>
                <a:lnTo>
                  <a:pt x="146151" y="89852"/>
                </a:lnTo>
                <a:lnTo>
                  <a:pt x="181165" y="89852"/>
                </a:lnTo>
                <a:lnTo>
                  <a:pt x="182664" y="86766"/>
                </a:lnTo>
                <a:lnTo>
                  <a:pt x="182664" y="82207"/>
                </a:lnTo>
                <a:lnTo>
                  <a:pt x="182664" y="66979"/>
                </a:lnTo>
                <a:lnTo>
                  <a:pt x="182664" y="63957"/>
                </a:lnTo>
                <a:lnTo>
                  <a:pt x="181165" y="60921"/>
                </a:lnTo>
                <a:lnTo>
                  <a:pt x="175069" y="60921"/>
                </a:lnTo>
                <a:lnTo>
                  <a:pt x="175069" y="66979"/>
                </a:lnTo>
                <a:lnTo>
                  <a:pt x="175069" y="82207"/>
                </a:lnTo>
                <a:lnTo>
                  <a:pt x="150710" y="82207"/>
                </a:lnTo>
                <a:lnTo>
                  <a:pt x="150710" y="66979"/>
                </a:lnTo>
                <a:lnTo>
                  <a:pt x="175069" y="66979"/>
                </a:lnTo>
                <a:lnTo>
                  <a:pt x="175069" y="60921"/>
                </a:lnTo>
                <a:lnTo>
                  <a:pt x="150710" y="60921"/>
                </a:lnTo>
                <a:lnTo>
                  <a:pt x="150710" y="51803"/>
                </a:lnTo>
                <a:lnTo>
                  <a:pt x="176606" y="51803"/>
                </a:lnTo>
                <a:lnTo>
                  <a:pt x="178092" y="50253"/>
                </a:lnTo>
                <a:lnTo>
                  <a:pt x="178092" y="45694"/>
                </a:lnTo>
                <a:lnTo>
                  <a:pt x="178092" y="30467"/>
                </a:lnTo>
                <a:lnTo>
                  <a:pt x="185737" y="30467"/>
                </a:lnTo>
                <a:lnTo>
                  <a:pt x="185737" y="16776"/>
                </a:lnTo>
                <a:lnTo>
                  <a:pt x="185737" y="15240"/>
                </a:lnTo>
                <a:lnTo>
                  <a:pt x="185737" y="12204"/>
                </a:lnTo>
                <a:close/>
              </a:path>
            </a:pathLst>
          </a:custGeom>
          <a:solidFill>
            <a:srgbClr val="4D4D4F"/>
          </a:solidFill>
        </p:spPr>
        <p:txBody>
          <a:bodyPr wrap="square" lIns="0" tIns="0" rIns="0" bIns="0" rtlCol="0"/>
          <a:lstStyle/>
          <a:p>
            <a:endParaRPr/>
          </a:p>
        </p:txBody>
      </p:sp>
      <p:sp>
        <p:nvSpPr>
          <p:cNvPr id="320" name="object 320"/>
          <p:cNvSpPr/>
          <p:nvPr/>
        </p:nvSpPr>
        <p:spPr>
          <a:xfrm>
            <a:off x="5984037" y="6021590"/>
            <a:ext cx="654685" cy="82550"/>
          </a:xfrm>
          <a:custGeom>
            <a:avLst/>
            <a:gdLst/>
            <a:ahLst/>
            <a:cxnLst/>
            <a:rect l="l" t="t" r="r" b="b"/>
            <a:pathLst>
              <a:path w="654684" h="82550">
                <a:moveTo>
                  <a:pt x="50203" y="41071"/>
                </a:moveTo>
                <a:lnTo>
                  <a:pt x="49606" y="28879"/>
                </a:lnTo>
                <a:lnTo>
                  <a:pt x="46570" y="15405"/>
                </a:lnTo>
                <a:lnTo>
                  <a:pt x="42367" y="9118"/>
                </a:lnTo>
                <a:lnTo>
                  <a:pt x="41071" y="7188"/>
                </a:lnTo>
                <a:lnTo>
                  <a:pt x="41071" y="41071"/>
                </a:lnTo>
                <a:lnTo>
                  <a:pt x="40830" y="51231"/>
                </a:lnTo>
                <a:lnTo>
                  <a:pt x="39166" y="61658"/>
                </a:lnTo>
                <a:lnTo>
                  <a:pt x="34645" y="69799"/>
                </a:lnTo>
                <a:lnTo>
                  <a:pt x="25844" y="73075"/>
                </a:lnTo>
                <a:lnTo>
                  <a:pt x="16802" y="70002"/>
                </a:lnTo>
                <a:lnTo>
                  <a:pt x="11760" y="62217"/>
                </a:lnTo>
                <a:lnTo>
                  <a:pt x="9588" y="51854"/>
                </a:lnTo>
                <a:lnTo>
                  <a:pt x="9118" y="41071"/>
                </a:lnTo>
                <a:lnTo>
                  <a:pt x="9588" y="30314"/>
                </a:lnTo>
                <a:lnTo>
                  <a:pt x="11760" y="19964"/>
                </a:lnTo>
                <a:lnTo>
                  <a:pt x="16802" y="12192"/>
                </a:lnTo>
                <a:lnTo>
                  <a:pt x="25844" y="9118"/>
                </a:lnTo>
                <a:lnTo>
                  <a:pt x="34645" y="12192"/>
                </a:lnTo>
                <a:lnTo>
                  <a:pt x="39166" y="19964"/>
                </a:lnTo>
                <a:lnTo>
                  <a:pt x="40830" y="30314"/>
                </a:lnTo>
                <a:lnTo>
                  <a:pt x="41071" y="41071"/>
                </a:lnTo>
                <a:lnTo>
                  <a:pt x="41071" y="7188"/>
                </a:lnTo>
                <a:lnTo>
                  <a:pt x="39268" y="4495"/>
                </a:lnTo>
                <a:lnTo>
                  <a:pt x="25844" y="0"/>
                </a:lnTo>
                <a:lnTo>
                  <a:pt x="11518" y="4495"/>
                </a:lnTo>
                <a:lnTo>
                  <a:pt x="3784" y="15405"/>
                </a:lnTo>
                <a:lnTo>
                  <a:pt x="609" y="28879"/>
                </a:lnTo>
                <a:lnTo>
                  <a:pt x="0" y="41071"/>
                </a:lnTo>
                <a:lnTo>
                  <a:pt x="609" y="52654"/>
                </a:lnTo>
                <a:lnTo>
                  <a:pt x="3784" y="66217"/>
                </a:lnTo>
                <a:lnTo>
                  <a:pt x="11518" y="77495"/>
                </a:lnTo>
                <a:lnTo>
                  <a:pt x="25844" y="82194"/>
                </a:lnTo>
                <a:lnTo>
                  <a:pt x="39916" y="77495"/>
                </a:lnTo>
                <a:lnTo>
                  <a:pt x="42748" y="73075"/>
                </a:lnTo>
                <a:lnTo>
                  <a:pt x="47155" y="66217"/>
                </a:lnTo>
                <a:lnTo>
                  <a:pt x="49822" y="52654"/>
                </a:lnTo>
                <a:lnTo>
                  <a:pt x="50203" y="41071"/>
                </a:lnTo>
                <a:close/>
              </a:path>
              <a:path w="654684" h="82550">
                <a:moveTo>
                  <a:pt x="109575" y="3022"/>
                </a:moveTo>
                <a:lnTo>
                  <a:pt x="59321" y="3022"/>
                </a:lnTo>
                <a:lnTo>
                  <a:pt x="59321" y="10617"/>
                </a:lnTo>
                <a:lnTo>
                  <a:pt x="97383" y="10617"/>
                </a:lnTo>
                <a:lnTo>
                  <a:pt x="97383" y="13690"/>
                </a:lnTo>
                <a:lnTo>
                  <a:pt x="77216" y="48120"/>
                </a:lnTo>
                <a:lnTo>
                  <a:pt x="69989" y="77635"/>
                </a:lnTo>
                <a:lnTo>
                  <a:pt x="69989" y="82194"/>
                </a:lnTo>
                <a:lnTo>
                  <a:pt x="79121" y="82194"/>
                </a:lnTo>
                <a:lnTo>
                  <a:pt x="79121" y="74561"/>
                </a:lnTo>
                <a:lnTo>
                  <a:pt x="81889" y="62953"/>
                </a:lnTo>
                <a:lnTo>
                  <a:pt x="87503" y="46774"/>
                </a:lnTo>
                <a:lnTo>
                  <a:pt x="95402" y="30035"/>
                </a:lnTo>
                <a:lnTo>
                  <a:pt x="105016" y="16713"/>
                </a:lnTo>
                <a:lnTo>
                  <a:pt x="109575" y="12153"/>
                </a:lnTo>
                <a:lnTo>
                  <a:pt x="109575" y="3022"/>
                </a:lnTo>
                <a:close/>
              </a:path>
              <a:path w="654684" h="82550">
                <a:moveTo>
                  <a:pt x="168960" y="3022"/>
                </a:moveTo>
                <a:lnTo>
                  <a:pt x="118706" y="3022"/>
                </a:lnTo>
                <a:lnTo>
                  <a:pt x="118706" y="10617"/>
                </a:lnTo>
                <a:lnTo>
                  <a:pt x="156756" y="10617"/>
                </a:lnTo>
                <a:lnTo>
                  <a:pt x="156756" y="13690"/>
                </a:lnTo>
                <a:lnTo>
                  <a:pt x="136601" y="48120"/>
                </a:lnTo>
                <a:lnTo>
                  <a:pt x="129374" y="77635"/>
                </a:lnTo>
                <a:lnTo>
                  <a:pt x="129374" y="82194"/>
                </a:lnTo>
                <a:lnTo>
                  <a:pt x="138506" y="82194"/>
                </a:lnTo>
                <a:lnTo>
                  <a:pt x="138506" y="74561"/>
                </a:lnTo>
                <a:lnTo>
                  <a:pt x="141033" y="62953"/>
                </a:lnTo>
                <a:lnTo>
                  <a:pt x="146126" y="46774"/>
                </a:lnTo>
                <a:lnTo>
                  <a:pt x="153492" y="30035"/>
                </a:lnTo>
                <a:lnTo>
                  <a:pt x="162864" y="16713"/>
                </a:lnTo>
                <a:lnTo>
                  <a:pt x="168960" y="12153"/>
                </a:lnTo>
                <a:lnTo>
                  <a:pt x="168960" y="3022"/>
                </a:lnTo>
                <a:close/>
              </a:path>
              <a:path w="654684" h="82550">
                <a:moveTo>
                  <a:pt x="205473" y="47167"/>
                </a:moveTo>
                <a:lnTo>
                  <a:pt x="178092" y="47167"/>
                </a:lnTo>
                <a:lnTo>
                  <a:pt x="176555" y="48717"/>
                </a:lnTo>
                <a:lnTo>
                  <a:pt x="176555" y="53276"/>
                </a:lnTo>
                <a:lnTo>
                  <a:pt x="178092" y="56299"/>
                </a:lnTo>
                <a:lnTo>
                  <a:pt x="205473" y="56299"/>
                </a:lnTo>
                <a:lnTo>
                  <a:pt x="205473" y="47167"/>
                </a:lnTo>
                <a:close/>
              </a:path>
              <a:path w="654684" h="82550">
                <a:moveTo>
                  <a:pt x="263321" y="56299"/>
                </a:moveTo>
                <a:lnTo>
                  <a:pt x="261010" y="43675"/>
                </a:lnTo>
                <a:lnTo>
                  <a:pt x="257111" y="38049"/>
                </a:lnTo>
                <a:lnTo>
                  <a:pt x="255143" y="35191"/>
                </a:lnTo>
                <a:lnTo>
                  <a:pt x="254787" y="34975"/>
                </a:lnTo>
                <a:lnTo>
                  <a:pt x="247269" y="30416"/>
                </a:lnTo>
                <a:lnTo>
                  <a:pt x="238963" y="28917"/>
                </a:lnTo>
                <a:lnTo>
                  <a:pt x="231368" y="28917"/>
                </a:lnTo>
                <a:lnTo>
                  <a:pt x="228295" y="31940"/>
                </a:lnTo>
                <a:lnTo>
                  <a:pt x="225272" y="34975"/>
                </a:lnTo>
                <a:lnTo>
                  <a:pt x="226809" y="15176"/>
                </a:lnTo>
                <a:lnTo>
                  <a:pt x="226809" y="10617"/>
                </a:lnTo>
                <a:lnTo>
                  <a:pt x="260299" y="10617"/>
                </a:lnTo>
                <a:lnTo>
                  <a:pt x="260299" y="3022"/>
                </a:lnTo>
                <a:lnTo>
                  <a:pt x="219163" y="3022"/>
                </a:lnTo>
                <a:lnTo>
                  <a:pt x="219163" y="10617"/>
                </a:lnTo>
                <a:lnTo>
                  <a:pt x="216141" y="41071"/>
                </a:lnTo>
                <a:lnTo>
                  <a:pt x="216141" y="45631"/>
                </a:lnTo>
                <a:lnTo>
                  <a:pt x="222250" y="45631"/>
                </a:lnTo>
                <a:lnTo>
                  <a:pt x="229831" y="38049"/>
                </a:lnTo>
                <a:lnTo>
                  <a:pt x="245059" y="38049"/>
                </a:lnTo>
                <a:lnTo>
                  <a:pt x="254190" y="42608"/>
                </a:lnTo>
                <a:lnTo>
                  <a:pt x="254190" y="68453"/>
                </a:lnTo>
                <a:lnTo>
                  <a:pt x="246608" y="73075"/>
                </a:lnTo>
                <a:lnTo>
                  <a:pt x="229831" y="73075"/>
                </a:lnTo>
                <a:lnTo>
                  <a:pt x="225272" y="68453"/>
                </a:lnTo>
                <a:lnTo>
                  <a:pt x="222250" y="63893"/>
                </a:lnTo>
                <a:lnTo>
                  <a:pt x="222250" y="59321"/>
                </a:lnTo>
                <a:lnTo>
                  <a:pt x="220700" y="57835"/>
                </a:lnTo>
                <a:lnTo>
                  <a:pt x="213067" y="57835"/>
                </a:lnTo>
                <a:lnTo>
                  <a:pt x="213067" y="62407"/>
                </a:lnTo>
                <a:lnTo>
                  <a:pt x="214515" y="68059"/>
                </a:lnTo>
                <a:lnTo>
                  <a:pt x="218973" y="74574"/>
                </a:lnTo>
                <a:lnTo>
                  <a:pt x="226555" y="79959"/>
                </a:lnTo>
                <a:lnTo>
                  <a:pt x="237426" y="82194"/>
                </a:lnTo>
                <a:lnTo>
                  <a:pt x="247269" y="80518"/>
                </a:lnTo>
                <a:lnTo>
                  <a:pt x="255524" y="75539"/>
                </a:lnTo>
                <a:lnTo>
                  <a:pt x="257238" y="73075"/>
                </a:lnTo>
                <a:lnTo>
                  <a:pt x="261200" y="67424"/>
                </a:lnTo>
                <a:lnTo>
                  <a:pt x="263321" y="56299"/>
                </a:lnTo>
                <a:close/>
              </a:path>
              <a:path w="654684" h="82550">
                <a:moveTo>
                  <a:pt x="322707" y="24358"/>
                </a:moveTo>
                <a:lnTo>
                  <a:pt x="298348" y="0"/>
                </a:lnTo>
                <a:lnTo>
                  <a:pt x="286829" y="2527"/>
                </a:lnTo>
                <a:lnTo>
                  <a:pt x="279311" y="8737"/>
                </a:lnTo>
                <a:lnTo>
                  <a:pt x="275221" y="16687"/>
                </a:lnTo>
                <a:lnTo>
                  <a:pt x="273989" y="24358"/>
                </a:lnTo>
                <a:lnTo>
                  <a:pt x="273989" y="28917"/>
                </a:lnTo>
                <a:lnTo>
                  <a:pt x="283121" y="28917"/>
                </a:lnTo>
                <a:lnTo>
                  <a:pt x="283121" y="24358"/>
                </a:lnTo>
                <a:lnTo>
                  <a:pt x="284657" y="15176"/>
                </a:lnTo>
                <a:lnTo>
                  <a:pt x="289217" y="9118"/>
                </a:lnTo>
                <a:lnTo>
                  <a:pt x="307479" y="9118"/>
                </a:lnTo>
                <a:lnTo>
                  <a:pt x="313575" y="13690"/>
                </a:lnTo>
                <a:lnTo>
                  <a:pt x="313575" y="24358"/>
                </a:lnTo>
                <a:lnTo>
                  <a:pt x="287223" y="52298"/>
                </a:lnTo>
                <a:lnTo>
                  <a:pt x="280631" y="58039"/>
                </a:lnTo>
                <a:lnTo>
                  <a:pt x="274891" y="65201"/>
                </a:lnTo>
                <a:lnTo>
                  <a:pt x="272453" y="73075"/>
                </a:lnTo>
                <a:lnTo>
                  <a:pt x="272453" y="76098"/>
                </a:lnTo>
                <a:lnTo>
                  <a:pt x="273989" y="79121"/>
                </a:lnTo>
                <a:lnTo>
                  <a:pt x="322707" y="79121"/>
                </a:lnTo>
                <a:lnTo>
                  <a:pt x="322707" y="74561"/>
                </a:lnTo>
                <a:lnTo>
                  <a:pt x="321170" y="71526"/>
                </a:lnTo>
                <a:lnTo>
                  <a:pt x="283121" y="71526"/>
                </a:lnTo>
                <a:lnTo>
                  <a:pt x="283121" y="63893"/>
                </a:lnTo>
                <a:lnTo>
                  <a:pt x="317550" y="39382"/>
                </a:lnTo>
                <a:lnTo>
                  <a:pt x="321487" y="32943"/>
                </a:lnTo>
                <a:lnTo>
                  <a:pt x="322707" y="24358"/>
                </a:lnTo>
                <a:close/>
              </a:path>
              <a:path w="654684" h="82550">
                <a:moveTo>
                  <a:pt x="382041" y="56299"/>
                </a:moveTo>
                <a:lnTo>
                  <a:pt x="379730" y="43675"/>
                </a:lnTo>
                <a:lnTo>
                  <a:pt x="375843" y="38049"/>
                </a:lnTo>
                <a:lnTo>
                  <a:pt x="373862" y="35191"/>
                </a:lnTo>
                <a:lnTo>
                  <a:pt x="373507" y="34975"/>
                </a:lnTo>
                <a:lnTo>
                  <a:pt x="366001" y="30416"/>
                </a:lnTo>
                <a:lnTo>
                  <a:pt x="357733" y="28917"/>
                </a:lnTo>
                <a:lnTo>
                  <a:pt x="350088" y="28917"/>
                </a:lnTo>
                <a:lnTo>
                  <a:pt x="345528" y="31940"/>
                </a:lnTo>
                <a:lnTo>
                  <a:pt x="343992" y="34975"/>
                </a:lnTo>
                <a:lnTo>
                  <a:pt x="345528" y="15176"/>
                </a:lnTo>
                <a:lnTo>
                  <a:pt x="345528" y="10617"/>
                </a:lnTo>
                <a:lnTo>
                  <a:pt x="377469" y="10617"/>
                </a:lnTo>
                <a:lnTo>
                  <a:pt x="379006" y="7581"/>
                </a:lnTo>
                <a:lnTo>
                  <a:pt x="379006" y="6045"/>
                </a:lnTo>
                <a:lnTo>
                  <a:pt x="377469" y="3022"/>
                </a:lnTo>
                <a:lnTo>
                  <a:pt x="337934" y="3022"/>
                </a:lnTo>
                <a:lnTo>
                  <a:pt x="337934" y="10617"/>
                </a:lnTo>
                <a:lnTo>
                  <a:pt x="334860" y="41071"/>
                </a:lnTo>
                <a:lnTo>
                  <a:pt x="334860" y="45631"/>
                </a:lnTo>
                <a:lnTo>
                  <a:pt x="340956" y="45631"/>
                </a:lnTo>
                <a:lnTo>
                  <a:pt x="343992" y="41071"/>
                </a:lnTo>
                <a:lnTo>
                  <a:pt x="348551" y="38049"/>
                </a:lnTo>
                <a:lnTo>
                  <a:pt x="363778" y="38049"/>
                </a:lnTo>
                <a:lnTo>
                  <a:pt x="372910" y="42608"/>
                </a:lnTo>
                <a:lnTo>
                  <a:pt x="372910" y="68453"/>
                </a:lnTo>
                <a:lnTo>
                  <a:pt x="363778" y="73075"/>
                </a:lnTo>
                <a:lnTo>
                  <a:pt x="348551" y="73075"/>
                </a:lnTo>
                <a:lnTo>
                  <a:pt x="342493" y="68453"/>
                </a:lnTo>
                <a:lnTo>
                  <a:pt x="339420" y="59321"/>
                </a:lnTo>
                <a:lnTo>
                  <a:pt x="339420" y="57835"/>
                </a:lnTo>
                <a:lnTo>
                  <a:pt x="331825" y="57835"/>
                </a:lnTo>
                <a:lnTo>
                  <a:pt x="331825" y="62407"/>
                </a:lnTo>
                <a:lnTo>
                  <a:pt x="333273" y="68059"/>
                </a:lnTo>
                <a:lnTo>
                  <a:pt x="337718" y="74574"/>
                </a:lnTo>
                <a:lnTo>
                  <a:pt x="345300" y="79959"/>
                </a:lnTo>
                <a:lnTo>
                  <a:pt x="356184" y="82194"/>
                </a:lnTo>
                <a:lnTo>
                  <a:pt x="366001" y="80518"/>
                </a:lnTo>
                <a:lnTo>
                  <a:pt x="374243" y="75539"/>
                </a:lnTo>
                <a:lnTo>
                  <a:pt x="375970" y="73075"/>
                </a:lnTo>
                <a:lnTo>
                  <a:pt x="379920" y="67424"/>
                </a:lnTo>
                <a:lnTo>
                  <a:pt x="382041" y="56299"/>
                </a:lnTo>
                <a:close/>
              </a:path>
              <a:path w="654684" h="82550">
                <a:moveTo>
                  <a:pt x="418604" y="47167"/>
                </a:moveTo>
                <a:lnTo>
                  <a:pt x="391210" y="47167"/>
                </a:lnTo>
                <a:lnTo>
                  <a:pt x="389674" y="48717"/>
                </a:lnTo>
                <a:lnTo>
                  <a:pt x="389674" y="53276"/>
                </a:lnTo>
                <a:lnTo>
                  <a:pt x="391210" y="56299"/>
                </a:lnTo>
                <a:lnTo>
                  <a:pt x="418604" y="56299"/>
                </a:lnTo>
                <a:lnTo>
                  <a:pt x="418604" y="47167"/>
                </a:lnTo>
                <a:close/>
              </a:path>
              <a:path w="654684" h="82550">
                <a:moveTo>
                  <a:pt x="476440" y="41071"/>
                </a:moveTo>
                <a:lnTo>
                  <a:pt x="475843" y="28879"/>
                </a:lnTo>
                <a:lnTo>
                  <a:pt x="472808" y="15405"/>
                </a:lnTo>
                <a:lnTo>
                  <a:pt x="468604" y="9118"/>
                </a:lnTo>
                <a:lnTo>
                  <a:pt x="467309" y="7188"/>
                </a:lnTo>
                <a:lnTo>
                  <a:pt x="467309" y="41071"/>
                </a:lnTo>
                <a:lnTo>
                  <a:pt x="467067" y="51231"/>
                </a:lnTo>
                <a:lnTo>
                  <a:pt x="465404" y="61658"/>
                </a:lnTo>
                <a:lnTo>
                  <a:pt x="460883" y="69799"/>
                </a:lnTo>
                <a:lnTo>
                  <a:pt x="452081" y="73075"/>
                </a:lnTo>
                <a:lnTo>
                  <a:pt x="443026" y="70002"/>
                </a:lnTo>
                <a:lnTo>
                  <a:pt x="437984" y="62217"/>
                </a:lnTo>
                <a:lnTo>
                  <a:pt x="435787" y="51854"/>
                </a:lnTo>
                <a:lnTo>
                  <a:pt x="435317" y="41071"/>
                </a:lnTo>
                <a:lnTo>
                  <a:pt x="435787" y="30314"/>
                </a:lnTo>
                <a:lnTo>
                  <a:pt x="437984" y="19964"/>
                </a:lnTo>
                <a:lnTo>
                  <a:pt x="443026" y="12192"/>
                </a:lnTo>
                <a:lnTo>
                  <a:pt x="452081" y="9118"/>
                </a:lnTo>
                <a:lnTo>
                  <a:pt x="460883" y="12192"/>
                </a:lnTo>
                <a:lnTo>
                  <a:pt x="465404" y="19964"/>
                </a:lnTo>
                <a:lnTo>
                  <a:pt x="467067" y="30314"/>
                </a:lnTo>
                <a:lnTo>
                  <a:pt x="467309" y="41071"/>
                </a:lnTo>
                <a:lnTo>
                  <a:pt x="467309" y="7188"/>
                </a:lnTo>
                <a:lnTo>
                  <a:pt x="465505" y="4495"/>
                </a:lnTo>
                <a:lnTo>
                  <a:pt x="452081" y="0"/>
                </a:lnTo>
                <a:lnTo>
                  <a:pt x="437756" y="4495"/>
                </a:lnTo>
                <a:lnTo>
                  <a:pt x="429996" y="15405"/>
                </a:lnTo>
                <a:lnTo>
                  <a:pt x="426796" y="28879"/>
                </a:lnTo>
                <a:lnTo>
                  <a:pt x="426186" y="41071"/>
                </a:lnTo>
                <a:lnTo>
                  <a:pt x="426796" y="52654"/>
                </a:lnTo>
                <a:lnTo>
                  <a:pt x="429996" y="66217"/>
                </a:lnTo>
                <a:lnTo>
                  <a:pt x="437756" y="77495"/>
                </a:lnTo>
                <a:lnTo>
                  <a:pt x="452081" y="82194"/>
                </a:lnTo>
                <a:lnTo>
                  <a:pt x="466153" y="77495"/>
                </a:lnTo>
                <a:lnTo>
                  <a:pt x="468985" y="73075"/>
                </a:lnTo>
                <a:lnTo>
                  <a:pt x="473392" y="66217"/>
                </a:lnTo>
                <a:lnTo>
                  <a:pt x="476059" y="52654"/>
                </a:lnTo>
                <a:lnTo>
                  <a:pt x="476440" y="41071"/>
                </a:lnTo>
                <a:close/>
              </a:path>
              <a:path w="654684" h="82550">
                <a:moveTo>
                  <a:pt x="535825" y="45631"/>
                </a:moveTo>
                <a:lnTo>
                  <a:pt x="528180" y="41071"/>
                </a:lnTo>
                <a:lnTo>
                  <a:pt x="523621" y="38049"/>
                </a:lnTo>
                <a:lnTo>
                  <a:pt x="525145" y="36512"/>
                </a:lnTo>
                <a:lnTo>
                  <a:pt x="532752" y="33477"/>
                </a:lnTo>
                <a:lnTo>
                  <a:pt x="532752" y="21272"/>
                </a:lnTo>
                <a:lnTo>
                  <a:pt x="511467" y="0"/>
                </a:lnTo>
                <a:lnTo>
                  <a:pt x="499935" y="2692"/>
                </a:lnTo>
                <a:lnTo>
                  <a:pt x="492417" y="8928"/>
                </a:lnTo>
                <a:lnTo>
                  <a:pt x="488340" y="16027"/>
                </a:lnTo>
                <a:lnTo>
                  <a:pt x="487108" y="21272"/>
                </a:lnTo>
                <a:lnTo>
                  <a:pt x="487108" y="24358"/>
                </a:lnTo>
                <a:lnTo>
                  <a:pt x="490131" y="25844"/>
                </a:lnTo>
                <a:lnTo>
                  <a:pt x="496239" y="25844"/>
                </a:lnTo>
                <a:lnTo>
                  <a:pt x="496239" y="22821"/>
                </a:lnTo>
                <a:lnTo>
                  <a:pt x="497776" y="21272"/>
                </a:lnTo>
                <a:lnTo>
                  <a:pt x="497776" y="18249"/>
                </a:lnTo>
                <a:lnTo>
                  <a:pt x="499262" y="9118"/>
                </a:lnTo>
                <a:lnTo>
                  <a:pt x="517525" y="9118"/>
                </a:lnTo>
                <a:lnTo>
                  <a:pt x="523621" y="12153"/>
                </a:lnTo>
                <a:lnTo>
                  <a:pt x="523621" y="34975"/>
                </a:lnTo>
                <a:lnTo>
                  <a:pt x="505371" y="34975"/>
                </a:lnTo>
                <a:lnTo>
                  <a:pt x="503821" y="36512"/>
                </a:lnTo>
                <a:lnTo>
                  <a:pt x="503821" y="39535"/>
                </a:lnTo>
                <a:lnTo>
                  <a:pt x="505371" y="42608"/>
                </a:lnTo>
                <a:lnTo>
                  <a:pt x="519049" y="42608"/>
                </a:lnTo>
                <a:lnTo>
                  <a:pt x="526681" y="47167"/>
                </a:lnTo>
                <a:lnTo>
                  <a:pt x="526681" y="71526"/>
                </a:lnTo>
                <a:lnTo>
                  <a:pt x="514489" y="73075"/>
                </a:lnTo>
                <a:lnTo>
                  <a:pt x="503821" y="73075"/>
                </a:lnTo>
                <a:lnTo>
                  <a:pt x="496239" y="68453"/>
                </a:lnTo>
                <a:lnTo>
                  <a:pt x="494703" y="60871"/>
                </a:lnTo>
                <a:lnTo>
                  <a:pt x="494703" y="54762"/>
                </a:lnTo>
                <a:lnTo>
                  <a:pt x="487108" y="54762"/>
                </a:lnTo>
                <a:lnTo>
                  <a:pt x="485571" y="56299"/>
                </a:lnTo>
                <a:lnTo>
                  <a:pt x="485571" y="59321"/>
                </a:lnTo>
                <a:lnTo>
                  <a:pt x="486397" y="64198"/>
                </a:lnTo>
                <a:lnTo>
                  <a:pt x="489940" y="71920"/>
                </a:lnTo>
                <a:lnTo>
                  <a:pt x="497763" y="79057"/>
                </a:lnTo>
                <a:lnTo>
                  <a:pt x="511467" y="82194"/>
                </a:lnTo>
                <a:lnTo>
                  <a:pt x="521042" y="80543"/>
                </a:lnTo>
                <a:lnTo>
                  <a:pt x="528777" y="75730"/>
                </a:lnTo>
                <a:lnTo>
                  <a:pt x="530567" y="73075"/>
                </a:lnTo>
                <a:lnTo>
                  <a:pt x="533933" y="68072"/>
                </a:lnTo>
                <a:lnTo>
                  <a:pt x="535825" y="57835"/>
                </a:lnTo>
                <a:lnTo>
                  <a:pt x="535825" y="45631"/>
                </a:lnTo>
                <a:close/>
              </a:path>
              <a:path w="654684" h="82550">
                <a:moveTo>
                  <a:pt x="595160" y="54762"/>
                </a:moveTo>
                <a:lnTo>
                  <a:pt x="592226" y="41097"/>
                </a:lnTo>
                <a:lnTo>
                  <a:pt x="586028" y="33947"/>
                </a:lnTo>
                <a:lnTo>
                  <a:pt x="586028" y="38049"/>
                </a:lnTo>
                <a:lnTo>
                  <a:pt x="586028" y="73075"/>
                </a:lnTo>
                <a:lnTo>
                  <a:pt x="560184" y="73075"/>
                </a:lnTo>
                <a:lnTo>
                  <a:pt x="554075" y="65430"/>
                </a:lnTo>
                <a:lnTo>
                  <a:pt x="554075" y="45631"/>
                </a:lnTo>
                <a:lnTo>
                  <a:pt x="560184" y="38049"/>
                </a:lnTo>
                <a:lnTo>
                  <a:pt x="586028" y="38049"/>
                </a:lnTo>
                <a:lnTo>
                  <a:pt x="586028" y="33947"/>
                </a:lnTo>
                <a:lnTo>
                  <a:pt x="585457" y="33286"/>
                </a:lnTo>
                <a:lnTo>
                  <a:pt x="577824" y="29756"/>
                </a:lnTo>
                <a:lnTo>
                  <a:pt x="572338" y="28917"/>
                </a:lnTo>
                <a:lnTo>
                  <a:pt x="560184" y="28917"/>
                </a:lnTo>
                <a:lnTo>
                  <a:pt x="554075" y="38049"/>
                </a:lnTo>
                <a:lnTo>
                  <a:pt x="554355" y="30962"/>
                </a:lnTo>
                <a:lnTo>
                  <a:pt x="556348" y="21297"/>
                </a:lnTo>
                <a:lnTo>
                  <a:pt x="561771" y="12788"/>
                </a:lnTo>
                <a:lnTo>
                  <a:pt x="572338" y="9118"/>
                </a:lnTo>
                <a:lnTo>
                  <a:pt x="581469" y="9118"/>
                </a:lnTo>
                <a:lnTo>
                  <a:pt x="583006" y="15176"/>
                </a:lnTo>
                <a:lnTo>
                  <a:pt x="584542" y="18249"/>
                </a:lnTo>
                <a:lnTo>
                  <a:pt x="584542" y="19786"/>
                </a:lnTo>
                <a:lnTo>
                  <a:pt x="586028" y="22821"/>
                </a:lnTo>
                <a:lnTo>
                  <a:pt x="590600" y="22821"/>
                </a:lnTo>
                <a:lnTo>
                  <a:pt x="593623" y="21297"/>
                </a:lnTo>
                <a:lnTo>
                  <a:pt x="593661" y="18249"/>
                </a:lnTo>
                <a:lnTo>
                  <a:pt x="592480" y="13487"/>
                </a:lnTo>
                <a:lnTo>
                  <a:pt x="589762" y="9118"/>
                </a:lnTo>
                <a:lnTo>
                  <a:pt x="588708" y="7416"/>
                </a:lnTo>
                <a:lnTo>
                  <a:pt x="582091" y="2222"/>
                </a:lnTo>
                <a:lnTo>
                  <a:pt x="572338" y="0"/>
                </a:lnTo>
                <a:lnTo>
                  <a:pt x="563194" y="0"/>
                </a:lnTo>
                <a:lnTo>
                  <a:pt x="555612" y="4559"/>
                </a:lnTo>
                <a:lnTo>
                  <a:pt x="552538" y="10617"/>
                </a:lnTo>
                <a:lnTo>
                  <a:pt x="550075" y="14757"/>
                </a:lnTo>
                <a:lnTo>
                  <a:pt x="547611" y="20904"/>
                </a:lnTo>
                <a:lnTo>
                  <a:pt x="545744" y="29756"/>
                </a:lnTo>
                <a:lnTo>
                  <a:pt x="545642" y="30962"/>
                </a:lnTo>
                <a:lnTo>
                  <a:pt x="545045" y="41097"/>
                </a:lnTo>
                <a:lnTo>
                  <a:pt x="545134" y="45631"/>
                </a:lnTo>
                <a:lnTo>
                  <a:pt x="545782" y="56502"/>
                </a:lnTo>
                <a:lnTo>
                  <a:pt x="549313" y="69253"/>
                </a:lnTo>
                <a:lnTo>
                  <a:pt x="557123" y="78587"/>
                </a:lnTo>
                <a:lnTo>
                  <a:pt x="570801" y="82194"/>
                </a:lnTo>
                <a:lnTo>
                  <a:pt x="580402" y="80492"/>
                </a:lnTo>
                <a:lnTo>
                  <a:pt x="588124" y="75349"/>
                </a:lnTo>
                <a:lnTo>
                  <a:pt x="589495" y="73075"/>
                </a:lnTo>
                <a:lnTo>
                  <a:pt x="593280" y="66776"/>
                </a:lnTo>
                <a:lnTo>
                  <a:pt x="595160" y="54762"/>
                </a:lnTo>
                <a:close/>
              </a:path>
              <a:path w="654684" h="82550">
                <a:moveTo>
                  <a:pt x="654532" y="41071"/>
                </a:moveTo>
                <a:lnTo>
                  <a:pt x="653923" y="28879"/>
                </a:lnTo>
                <a:lnTo>
                  <a:pt x="650722" y="15405"/>
                </a:lnTo>
                <a:lnTo>
                  <a:pt x="646252" y="9118"/>
                </a:lnTo>
                <a:lnTo>
                  <a:pt x="645414" y="7950"/>
                </a:lnTo>
                <a:lnTo>
                  <a:pt x="645414" y="41071"/>
                </a:lnTo>
                <a:lnTo>
                  <a:pt x="644931" y="51231"/>
                </a:lnTo>
                <a:lnTo>
                  <a:pt x="642734" y="61658"/>
                </a:lnTo>
                <a:lnTo>
                  <a:pt x="637692" y="69799"/>
                </a:lnTo>
                <a:lnTo>
                  <a:pt x="628637" y="73075"/>
                </a:lnTo>
                <a:lnTo>
                  <a:pt x="619861" y="70002"/>
                </a:lnTo>
                <a:lnTo>
                  <a:pt x="615353" y="62217"/>
                </a:lnTo>
                <a:lnTo>
                  <a:pt x="613689" y="51854"/>
                </a:lnTo>
                <a:lnTo>
                  <a:pt x="613460" y="41071"/>
                </a:lnTo>
                <a:lnTo>
                  <a:pt x="613689" y="30314"/>
                </a:lnTo>
                <a:lnTo>
                  <a:pt x="615353" y="19964"/>
                </a:lnTo>
                <a:lnTo>
                  <a:pt x="619861" y="12192"/>
                </a:lnTo>
                <a:lnTo>
                  <a:pt x="628637" y="9118"/>
                </a:lnTo>
                <a:lnTo>
                  <a:pt x="637692" y="12192"/>
                </a:lnTo>
                <a:lnTo>
                  <a:pt x="642734" y="19964"/>
                </a:lnTo>
                <a:lnTo>
                  <a:pt x="644931" y="30314"/>
                </a:lnTo>
                <a:lnTo>
                  <a:pt x="645414" y="41071"/>
                </a:lnTo>
                <a:lnTo>
                  <a:pt x="645414" y="7950"/>
                </a:lnTo>
                <a:lnTo>
                  <a:pt x="642962" y="4495"/>
                </a:lnTo>
                <a:lnTo>
                  <a:pt x="628637" y="0"/>
                </a:lnTo>
                <a:lnTo>
                  <a:pt x="615213" y="4495"/>
                </a:lnTo>
                <a:lnTo>
                  <a:pt x="607910" y="15405"/>
                </a:lnTo>
                <a:lnTo>
                  <a:pt x="604875" y="28879"/>
                </a:lnTo>
                <a:lnTo>
                  <a:pt x="604278" y="41071"/>
                </a:lnTo>
                <a:lnTo>
                  <a:pt x="604659" y="52654"/>
                </a:lnTo>
                <a:lnTo>
                  <a:pt x="607326" y="66217"/>
                </a:lnTo>
                <a:lnTo>
                  <a:pt x="614565" y="77495"/>
                </a:lnTo>
                <a:lnTo>
                  <a:pt x="628637" y="82194"/>
                </a:lnTo>
                <a:lnTo>
                  <a:pt x="642962" y="77495"/>
                </a:lnTo>
                <a:lnTo>
                  <a:pt x="645998" y="73075"/>
                </a:lnTo>
                <a:lnTo>
                  <a:pt x="650722" y="66217"/>
                </a:lnTo>
                <a:lnTo>
                  <a:pt x="653923" y="52654"/>
                </a:lnTo>
                <a:lnTo>
                  <a:pt x="654532" y="41071"/>
                </a:lnTo>
                <a:close/>
              </a:path>
            </a:pathLst>
          </a:custGeom>
          <a:solidFill>
            <a:srgbClr val="4D4D4F"/>
          </a:solidFill>
        </p:spPr>
        <p:txBody>
          <a:bodyPr wrap="square" lIns="0" tIns="0" rIns="0" bIns="0" rtlCol="0"/>
          <a:lstStyle/>
          <a:p>
            <a:endParaRPr/>
          </a:p>
        </p:txBody>
      </p:sp>
      <p:pic>
        <p:nvPicPr>
          <p:cNvPr id="321" name="object 321"/>
          <p:cNvPicPr/>
          <p:nvPr/>
        </p:nvPicPr>
        <p:blipFill>
          <a:blip r:embed="rId162" cstate="print"/>
          <a:stretch>
            <a:fillRect/>
          </a:stretch>
        </p:blipFill>
        <p:spPr>
          <a:xfrm>
            <a:off x="955967" y="6192037"/>
            <a:ext cx="573887" cy="91338"/>
          </a:xfrm>
          <a:prstGeom prst="rect">
            <a:avLst/>
          </a:prstGeom>
        </p:spPr>
      </p:pic>
      <p:sp>
        <p:nvSpPr>
          <p:cNvPr id="322" name="object 322"/>
          <p:cNvSpPr/>
          <p:nvPr/>
        </p:nvSpPr>
        <p:spPr>
          <a:xfrm>
            <a:off x="1537487" y="6192519"/>
            <a:ext cx="90170" cy="86360"/>
          </a:xfrm>
          <a:custGeom>
            <a:avLst/>
            <a:gdLst/>
            <a:ahLst/>
            <a:cxnLst/>
            <a:rect l="l" t="t" r="r" b="b"/>
            <a:pathLst>
              <a:path w="90169" h="86360">
                <a:moveTo>
                  <a:pt x="48717" y="1282"/>
                </a:moveTo>
                <a:lnTo>
                  <a:pt x="48285" y="1282"/>
                </a:lnTo>
                <a:lnTo>
                  <a:pt x="48285" y="0"/>
                </a:lnTo>
                <a:lnTo>
                  <a:pt x="39598" y="0"/>
                </a:lnTo>
                <a:lnTo>
                  <a:pt x="39598" y="1282"/>
                </a:lnTo>
                <a:lnTo>
                  <a:pt x="39598" y="26682"/>
                </a:lnTo>
                <a:lnTo>
                  <a:pt x="48717" y="26682"/>
                </a:lnTo>
                <a:lnTo>
                  <a:pt x="48717" y="1282"/>
                </a:lnTo>
                <a:close/>
              </a:path>
              <a:path w="90169" h="86360">
                <a:moveTo>
                  <a:pt x="89801" y="26962"/>
                </a:moveTo>
                <a:lnTo>
                  <a:pt x="0" y="26962"/>
                </a:lnTo>
                <a:lnTo>
                  <a:pt x="0" y="36080"/>
                </a:lnTo>
                <a:lnTo>
                  <a:pt x="39598" y="36080"/>
                </a:lnTo>
                <a:lnTo>
                  <a:pt x="39598" y="78701"/>
                </a:lnTo>
                <a:lnTo>
                  <a:pt x="4572" y="78701"/>
                </a:lnTo>
                <a:lnTo>
                  <a:pt x="4572" y="86296"/>
                </a:lnTo>
                <a:lnTo>
                  <a:pt x="83693" y="86296"/>
                </a:lnTo>
                <a:lnTo>
                  <a:pt x="83693" y="78701"/>
                </a:lnTo>
                <a:lnTo>
                  <a:pt x="48717" y="78701"/>
                </a:lnTo>
                <a:lnTo>
                  <a:pt x="48717" y="36080"/>
                </a:lnTo>
                <a:lnTo>
                  <a:pt x="89801" y="36080"/>
                </a:lnTo>
                <a:lnTo>
                  <a:pt x="89801" y="26962"/>
                </a:lnTo>
                <a:close/>
              </a:path>
            </a:pathLst>
          </a:custGeom>
          <a:solidFill>
            <a:srgbClr val="4D4D4F"/>
          </a:solidFill>
        </p:spPr>
        <p:txBody>
          <a:bodyPr wrap="square" lIns="0" tIns="0" rIns="0" bIns="0" rtlCol="0"/>
          <a:lstStyle/>
          <a:p>
            <a:endParaRPr/>
          </a:p>
        </p:txBody>
      </p:sp>
      <p:sp>
        <p:nvSpPr>
          <p:cNvPr id="323" name="object 323"/>
          <p:cNvSpPr/>
          <p:nvPr/>
        </p:nvSpPr>
        <p:spPr>
          <a:xfrm>
            <a:off x="1633385" y="6192037"/>
            <a:ext cx="91440" cy="90170"/>
          </a:xfrm>
          <a:custGeom>
            <a:avLst/>
            <a:gdLst/>
            <a:ahLst/>
            <a:cxnLst/>
            <a:rect l="l" t="t" r="r" b="b"/>
            <a:pathLst>
              <a:path w="91439" h="90170">
                <a:moveTo>
                  <a:pt x="88303" y="54825"/>
                </a:moveTo>
                <a:lnTo>
                  <a:pt x="4572" y="54825"/>
                </a:lnTo>
                <a:lnTo>
                  <a:pt x="1536" y="53289"/>
                </a:lnTo>
                <a:lnTo>
                  <a:pt x="1536" y="47231"/>
                </a:lnTo>
                <a:lnTo>
                  <a:pt x="88303" y="47231"/>
                </a:lnTo>
                <a:lnTo>
                  <a:pt x="88303" y="54825"/>
                </a:lnTo>
                <a:close/>
              </a:path>
              <a:path w="91439" h="90170">
                <a:moveTo>
                  <a:pt x="25895" y="79184"/>
                </a:moveTo>
                <a:lnTo>
                  <a:pt x="16725" y="79184"/>
                </a:lnTo>
                <a:lnTo>
                  <a:pt x="20150" y="73242"/>
                </a:lnTo>
                <a:lnTo>
                  <a:pt x="23418" y="67005"/>
                </a:lnTo>
                <a:lnTo>
                  <a:pt x="26391" y="60767"/>
                </a:lnTo>
                <a:lnTo>
                  <a:pt x="28930" y="54825"/>
                </a:lnTo>
                <a:lnTo>
                  <a:pt x="38049" y="54825"/>
                </a:lnTo>
                <a:lnTo>
                  <a:pt x="35517" y="60767"/>
                </a:lnTo>
                <a:lnTo>
                  <a:pt x="32553" y="67005"/>
                </a:lnTo>
                <a:lnTo>
                  <a:pt x="29298" y="73242"/>
                </a:lnTo>
                <a:lnTo>
                  <a:pt x="25895" y="79184"/>
                </a:lnTo>
                <a:close/>
              </a:path>
              <a:path w="91439" h="90170">
                <a:moveTo>
                  <a:pt x="7594" y="86779"/>
                </a:moveTo>
                <a:lnTo>
                  <a:pt x="3035" y="86779"/>
                </a:lnTo>
                <a:lnTo>
                  <a:pt x="3035" y="79184"/>
                </a:lnTo>
                <a:lnTo>
                  <a:pt x="25895" y="79184"/>
                </a:lnTo>
                <a:lnTo>
                  <a:pt x="70002" y="76161"/>
                </a:lnTo>
                <a:lnTo>
                  <a:pt x="65443" y="70053"/>
                </a:lnTo>
                <a:lnTo>
                  <a:pt x="63944" y="70053"/>
                </a:lnTo>
                <a:lnTo>
                  <a:pt x="57848" y="63957"/>
                </a:lnTo>
                <a:lnTo>
                  <a:pt x="57848" y="59385"/>
                </a:lnTo>
                <a:lnTo>
                  <a:pt x="59385" y="57848"/>
                </a:lnTo>
                <a:lnTo>
                  <a:pt x="63944" y="57848"/>
                </a:lnTo>
                <a:lnTo>
                  <a:pt x="76098" y="70053"/>
                </a:lnTo>
                <a:lnTo>
                  <a:pt x="80670" y="76161"/>
                </a:lnTo>
                <a:lnTo>
                  <a:pt x="82207" y="79184"/>
                </a:lnTo>
                <a:lnTo>
                  <a:pt x="85229" y="82207"/>
                </a:lnTo>
                <a:lnTo>
                  <a:pt x="74612" y="82207"/>
                </a:lnTo>
                <a:lnTo>
                  <a:pt x="64017" y="83335"/>
                </a:lnTo>
                <a:lnTo>
                  <a:pt x="56138" y="84320"/>
                </a:lnTo>
                <a:lnTo>
                  <a:pt x="49114" y="85016"/>
                </a:lnTo>
                <a:lnTo>
                  <a:pt x="31588" y="85514"/>
                </a:lnTo>
                <a:lnTo>
                  <a:pt x="7594" y="86779"/>
                </a:lnTo>
                <a:close/>
              </a:path>
              <a:path w="91439" h="90170">
                <a:moveTo>
                  <a:pt x="83743" y="89852"/>
                </a:moveTo>
                <a:lnTo>
                  <a:pt x="79184" y="89852"/>
                </a:lnTo>
                <a:lnTo>
                  <a:pt x="79184" y="88315"/>
                </a:lnTo>
                <a:lnTo>
                  <a:pt x="76098" y="83743"/>
                </a:lnTo>
                <a:lnTo>
                  <a:pt x="74612" y="82207"/>
                </a:lnTo>
                <a:lnTo>
                  <a:pt x="85229" y="82207"/>
                </a:lnTo>
                <a:lnTo>
                  <a:pt x="86766" y="83743"/>
                </a:lnTo>
                <a:lnTo>
                  <a:pt x="86766" y="88315"/>
                </a:lnTo>
                <a:lnTo>
                  <a:pt x="83743" y="89852"/>
                </a:lnTo>
                <a:close/>
              </a:path>
              <a:path w="91439" h="90170">
                <a:moveTo>
                  <a:pt x="71539" y="35026"/>
                </a:moveTo>
                <a:lnTo>
                  <a:pt x="21336" y="35026"/>
                </a:lnTo>
                <a:lnTo>
                  <a:pt x="19799" y="33489"/>
                </a:lnTo>
                <a:lnTo>
                  <a:pt x="19799" y="28930"/>
                </a:lnTo>
                <a:lnTo>
                  <a:pt x="3035" y="28930"/>
                </a:lnTo>
                <a:lnTo>
                  <a:pt x="9131" y="25907"/>
                </a:lnTo>
                <a:lnTo>
                  <a:pt x="13690" y="22872"/>
                </a:lnTo>
                <a:lnTo>
                  <a:pt x="18280" y="21323"/>
                </a:lnTo>
                <a:lnTo>
                  <a:pt x="41084" y="0"/>
                </a:lnTo>
                <a:lnTo>
                  <a:pt x="50253" y="0"/>
                </a:lnTo>
                <a:lnTo>
                  <a:pt x="51752" y="3086"/>
                </a:lnTo>
                <a:lnTo>
                  <a:pt x="56279" y="7645"/>
                </a:lnTo>
                <a:lnTo>
                  <a:pt x="44157" y="7645"/>
                </a:lnTo>
                <a:lnTo>
                  <a:pt x="22821" y="27444"/>
                </a:lnTo>
                <a:lnTo>
                  <a:pt x="83871" y="27444"/>
                </a:lnTo>
                <a:lnTo>
                  <a:pt x="89801" y="30467"/>
                </a:lnTo>
                <a:lnTo>
                  <a:pt x="71539" y="30467"/>
                </a:lnTo>
                <a:lnTo>
                  <a:pt x="71539" y="35026"/>
                </a:lnTo>
                <a:close/>
              </a:path>
              <a:path w="91439" h="90170">
                <a:moveTo>
                  <a:pt x="83871" y="27444"/>
                </a:moveTo>
                <a:lnTo>
                  <a:pt x="68516" y="27444"/>
                </a:lnTo>
                <a:lnTo>
                  <a:pt x="62840" y="23753"/>
                </a:lnTo>
                <a:lnTo>
                  <a:pt x="57464" y="19632"/>
                </a:lnTo>
                <a:lnTo>
                  <a:pt x="52664" y="15223"/>
                </a:lnTo>
                <a:lnTo>
                  <a:pt x="48717" y="10667"/>
                </a:lnTo>
                <a:lnTo>
                  <a:pt x="47180" y="7645"/>
                </a:lnTo>
                <a:lnTo>
                  <a:pt x="56279" y="7645"/>
                </a:lnTo>
                <a:lnTo>
                  <a:pt x="57877" y="9254"/>
                </a:lnTo>
                <a:lnTo>
                  <a:pt x="65278" y="16003"/>
                </a:lnTo>
                <a:lnTo>
                  <a:pt x="74669" y="22754"/>
                </a:lnTo>
                <a:lnTo>
                  <a:pt x="83871" y="27444"/>
                </a:lnTo>
                <a:close/>
              </a:path>
              <a:path w="91439" h="90170">
                <a:moveTo>
                  <a:pt x="7594" y="36563"/>
                </a:moveTo>
                <a:lnTo>
                  <a:pt x="1536" y="36563"/>
                </a:lnTo>
                <a:lnTo>
                  <a:pt x="0" y="35026"/>
                </a:lnTo>
                <a:lnTo>
                  <a:pt x="0" y="30467"/>
                </a:lnTo>
                <a:lnTo>
                  <a:pt x="1536" y="28930"/>
                </a:lnTo>
                <a:lnTo>
                  <a:pt x="19799" y="28930"/>
                </a:lnTo>
                <a:lnTo>
                  <a:pt x="18262" y="30467"/>
                </a:lnTo>
                <a:lnTo>
                  <a:pt x="13690" y="33489"/>
                </a:lnTo>
                <a:lnTo>
                  <a:pt x="7594" y="36563"/>
                </a:lnTo>
                <a:close/>
              </a:path>
              <a:path w="91439" h="90170">
                <a:moveTo>
                  <a:pt x="88303" y="38061"/>
                </a:moveTo>
                <a:lnTo>
                  <a:pt x="85229" y="38061"/>
                </a:lnTo>
                <a:lnTo>
                  <a:pt x="83743" y="36563"/>
                </a:lnTo>
                <a:lnTo>
                  <a:pt x="82207" y="36563"/>
                </a:lnTo>
                <a:lnTo>
                  <a:pt x="77647" y="33489"/>
                </a:lnTo>
                <a:lnTo>
                  <a:pt x="74612" y="32003"/>
                </a:lnTo>
                <a:lnTo>
                  <a:pt x="71539" y="30467"/>
                </a:lnTo>
                <a:lnTo>
                  <a:pt x="91338" y="30467"/>
                </a:lnTo>
                <a:lnTo>
                  <a:pt x="91338" y="35026"/>
                </a:lnTo>
                <a:lnTo>
                  <a:pt x="88303" y="38061"/>
                </a:lnTo>
                <a:close/>
              </a:path>
            </a:pathLst>
          </a:custGeom>
          <a:solidFill>
            <a:srgbClr val="4D4D4F"/>
          </a:solidFill>
        </p:spPr>
        <p:txBody>
          <a:bodyPr wrap="square" lIns="0" tIns="0" rIns="0" bIns="0" rtlCol="0"/>
          <a:lstStyle/>
          <a:p>
            <a:endParaRPr/>
          </a:p>
        </p:txBody>
      </p:sp>
      <p:pic>
        <p:nvPicPr>
          <p:cNvPr id="324" name="object 324"/>
          <p:cNvPicPr/>
          <p:nvPr/>
        </p:nvPicPr>
        <p:blipFill>
          <a:blip r:embed="rId163" cstate="print"/>
          <a:stretch>
            <a:fillRect/>
          </a:stretch>
        </p:blipFill>
        <p:spPr>
          <a:xfrm>
            <a:off x="2080920" y="6195123"/>
            <a:ext cx="441464" cy="80657"/>
          </a:xfrm>
          <a:prstGeom prst="rect">
            <a:avLst/>
          </a:prstGeom>
        </p:spPr>
      </p:pic>
      <p:pic>
        <p:nvPicPr>
          <p:cNvPr id="325" name="object 325"/>
          <p:cNvPicPr/>
          <p:nvPr/>
        </p:nvPicPr>
        <p:blipFill>
          <a:blip r:embed="rId164" cstate="print"/>
          <a:stretch>
            <a:fillRect/>
          </a:stretch>
        </p:blipFill>
        <p:spPr>
          <a:xfrm>
            <a:off x="2717253" y="6192037"/>
            <a:ext cx="1403502" cy="91338"/>
          </a:xfrm>
          <a:prstGeom prst="rect">
            <a:avLst/>
          </a:prstGeom>
        </p:spPr>
      </p:pic>
      <p:sp>
        <p:nvSpPr>
          <p:cNvPr id="326" name="object 326"/>
          <p:cNvSpPr/>
          <p:nvPr/>
        </p:nvSpPr>
        <p:spPr>
          <a:xfrm>
            <a:off x="5984037" y="6195123"/>
            <a:ext cx="635000" cy="81280"/>
          </a:xfrm>
          <a:custGeom>
            <a:avLst/>
            <a:gdLst/>
            <a:ahLst/>
            <a:cxnLst/>
            <a:rect l="l" t="t" r="r" b="b"/>
            <a:pathLst>
              <a:path w="635000" h="81279">
                <a:moveTo>
                  <a:pt x="50203" y="41071"/>
                </a:moveTo>
                <a:lnTo>
                  <a:pt x="49606" y="28879"/>
                </a:lnTo>
                <a:lnTo>
                  <a:pt x="46570" y="15405"/>
                </a:lnTo>
                <a:lnTo>
                  <a:pt x="41338" y="7581"/>
                </a:lnTo>
                <a:lnTo>
                  <a:pt x="41071" y="7188"/>
                </a:lnTo>
                <a:lnTo>
                  <a:pt x="41071" y="41071"/>
                </a:lnTo>
                <a:lnTo>
                  <a:pt x="40830" y="51231"/>
                </a:lnTo>
                <a:lnTo>
                  <a:pt x="39166" y="61658"/>
                </a:lnTo>
                <a:lnTo>
                  <a:pt x="34645" y="69799"/>
                </a:lnTo>
                <a:lnTo>
                  <a:pt x="25844" y="73075"/>
                </a:lnTo>
                <a:lnTo>
                  <a:pt x="16802" y="69799"/>
                </a:lnTo>
                <a:lnTo>
                  <a:pt x="11760" y="61658"/>
                </a:lnTo>
                <a:lnTo>
                  <a:pt x="9588" y="51231"/>
                </a:lnTo>
                <a:lnTo>
                  <a:pt x="9118" y="41071"/>
                </a:lnTo>
                <a:lnTo>
                  <a:pt x="9588" y="30073"/>
                </a:lnTo>
                <a:lnTo>
                  <a:pt x="11760" y="19202"/>
                </a:lnTo>
                <a:lnTo>
                  <a:pt x="16802" y="10896"/>
                </a:lnTo>
                <a:lnTo>
                  <a:pt x="25844" y="7581"/>
                </a:lnTo>
                <a:lnTo>
                  <a:pt x="34645" y="10896"/>
                </a:lnTo>
                <a:lnTo>
                  <a:pt x="39166" y="19202"/>
                </a:lnTo>
                <a:lnTo>
                  <a:pt x="40830" y="30073"/>
                </a:lnTo>
                <a:lnTo>
                  <a:pt x="41071" y="41071"/>
                </a:lnTo>
                <a:lnTo>
                  <a:pt x="41071" y="7188"/>
                </a:lnTo>
                <a:lnTo>
                  <a:pt x="39268" y="4495"/>
                </a:lnTo>
                <a:lnTo>
                  <a:pt x="25844" y="0"/>
                </a:lnTo>
                <a:lnTo>
                  <a:pt x="11518" y="4495"/>
                </a:lnTo>
                <a:lnTo>
                  <a:pt x="3784" y="15405"/>
                </a:lnTo>
                <a:lnTo>
                  <a:pt x="609" y="28879"/>
                </a:lnTo>
                <a:lnTo>
                  <a:pt x="0" y="41071"/>
                </a:lnTo>
                <a:lnTo>
                  <a:pt x="609" y="52412"/>
                </a:lnTo>
                <a:lnTo>
                  <a:pt x="3784" y="65443"/>
                </a:lnTo>
                <a:lnTo>
                  <a:pt x="11518" y="76200"/>
                </a:lnTo>
                <a:lnTo>
                  <a:pt x="25844" y="80657"/>
                </a:lnTo>
                <a:lnTo>
                  <a:pt x="39916" y="76200"/>
                </a:lnTo>
                <a:lnTo>
                  <a:pt x="42011" y="73075"/>
                </a:lnTo>
                <a:lnTo>
                  <a:pt x="47155" y="65443"/>
                </a:lnTo>
                <a:lnTo>
                  <a:pt x="49822" y="52412"/>
                </a:lnTo>
                <a:lnTo>
                  <a:pt x="50203" y="41071"/>
                </a:lnTo>
                <a:close/>
              </a:path>
              <a:path w="635000" h="81279">
                <a:moveTo>
                  <a:pt x="109575" y="54762"/>
                </a:moveTo>
                <a:lnTo>
                  <a:pt x="106857" y="41097"/>
                </a:lnTo>
                <a:lnTo>
                  <a:pt x="103085" y="36512"/>
                </a:lnTo>
                <a:lnTo>
                  <a:pt x="100457" y="33324"/>
                </a:lnTo>
                <a:lnTo>
                  <a:pt x="100457" y="36512"/>
                </a:lnTo>
                <a:lnTo>
                  <a:pt x="100457" y="73075"/>
                </a:lnTo>
                <a:lnTo>
                  <a:pt x="74561" y="73075"/>
                </a:lnTo>
                <a:lnTo>
                  <a:pt x="69989" y="65430"/>
                </a:lnTo>
                <a:lnTo>
                  <a:pt x="69989" y="45631"/>
                </a:lnTo>
                <a:lnTo>
                  <a:pt x="73787" y="38049"/>
                </a:lnTo>
                <a:lnTo>
                  <a:pt x="74561" y="36512"/>
                </a:lnTo>
                <a:lnTo>
                  <a:pt x="100457" y="36512"/>
                </a:lnTo>
                <a:lnTo>
                  <a:pt x="100457" y="33324"/>
                </a:lnTo>
                <a:lnTo>
                  <a:pt x="92875" y="29756"/>
                </a:lnTo>
                <a:lnTo>
                  <a:pt x="86766" y="28917"/>
                </a:lnTo>
                <a:lnTo>
                  <a:pt x="76098" y="28917"/>
                </a:lnTo>
                <a:lnTo>
                  <a:pt x="68453" y="38049"/>
                </a:lnTo>
                <a:lnTo>
                  <a:pt x="68732" y="30721"/>
                </a:lnTo>
                <a:lnTo>
                  <a:pt x="70739" y="20535"/>
                </a:lnTo>
                <a:lnTo>
                  <a:pt x="76174" y="11493"/>
                </a:lnTo>
                <a:lnTo>
                  <a:pt x="86766" y="7581"/>
                </a:lnTo>
                <a:lnTo>
                  <a:pt x="95885" y="7581"/>
                </a:lnTo>
                <a:lnTo>
                  <a:pt x="98920" y="15227"/>
                </a:lnTo>
                <a:lnTo>
                  <a:pt x="98920" y="18249"/>
                </a:lnTo>
                <a:lnTo>
                  <a:pt x="100457" y="19786"/>
                </a:lnTo>
                <a:lnTo>
                  <a:pt x="100457" y="21272"/>
                </a:lnTo>
                <a:lnTo>
                  <a:pt x="106502" y="21272"/>
                </a:lnTo>
                <a:lnTo>
                  <a:pt x="108038" y="19786"/>
                </a:lnTo>
                <a:lnTo>
                  <a:pt x="108038" y="18249"/>
                </a:lnTo>
                <a:lnTo>
                  <a:pt x="86766" y="0"/>
                </a:lnTo>
                <a:lnTo>
                  <a:pt x="77584" y="0"/>
                </a:lnTo>
                <a:lnTo>
                  <a:pt x="59397" y="41097"/>
                </a:lnTo>
                <a:lnTo>
                  <a:pt x="59499" y="45631"/>
                </a:lnTo>
                <a:lnTo>
                  <a:pt x="60159" y="56261"/>
                </a:lnTo>
                <a:lnTo>
                  <a:pt x="63715" y="68491"/>
                </a:lnTo>
                <a:lnTo>
                  <a:pt x="71551" y="77292"/>
                </a:lnTo>
                <a:lnTo>
                  <a:pt x="85229" y="80657"/>
                </a:lnTo>
                <a:lnTo>
                  <a:pt x="94805" y="79197"/>
                </a:lnTo>
                <a:lnTo>
                  <a:pt x="102527" y="74587"/>
                </a:lnTo>
                <a:lnTo>
                  <a:pt x="103492" y="73075"/>
                </a:lnTo>
                <a:lnTo>
                  <a:pt x="107696" y="66535"/>
                </a:lnTo>
                <a:lnTo>
                  <a:pt x="109575" y="54762"/>
                </a:lnTo>
                <a:close/>
              </a:path>
              <a:path w="635000" h="81279">
                <a:moveTo>
                  <a:pt x="146100" y="47180"/>
                </a:moveTo>
                <a:lnTo>
                  <a:pt x="118706" y="47180"/>
                </a:lnTo>
                <a:lnTo>
                  <a:pt x="117170" y="48717"/>
                </a:lnTo>
                <a:lnTo>
                  <a:pt x="117170" y="51739"/>
                </a:lnTo>
                <a:lnTo>
                  <a:pt x="118706" y="54762"/>
                </a:lnTo>
                <a:lnTo>
                  <a:pt x="146100" y="54762"/>
                </a:lnTo>
                <a:lnTo>
                  <a:pt x="146100" y="47180"/>
                </a:lnTo>
                <a:close/>
              </a:path>
              <a:path w="635000" h="81279">
                <a:moveTo>
                  <a:pt x="205473" y="54762"/>
                </a:moveTo>
                <a:lnTo>
                  <a:pt x="202539" y="41097"/>
                </a:lnTo>
                <a:lnTo>
                  <a:pt x="198564" y="36512"/>
                </a:lnTo>
                <a:lnTo>
                  <a:pt x="195770" y="33286"/>
                </a:lnTo>
                <a:lnTo>
                  <a:pt x="194805" y="32842"/>
                </a:lnTo>
                <a:lnTo>
                  <a:pt x="194805" y="36512"/>
                </a:lnTo>
                <a:lnTo>
                  <a:pt x="194805" y="73075"/>
                </a:lnTo>
                <a:lnTo>
                  <a:pt x="168960" y="73075"/>
                </a:lnTo>
                <a:lnTo>
                  <a:pt x="164401" y="65430"/>
                </a:lnTo>
                <a:lnTo>
                  <a:pt x="164401" y="45631"/>
                </a:lnTo>
                <a:lnTo>
                  <a:pt x="168186" y="38049"/>
                </a:lnTo>
                <a:lnTo>
                  <a:pt x="168960" y="36512"/>
                </a:lnTo>
                <a:lnTo>
                  <a:pt x="194805" y="36512"/>
                </a:lnTo>
                <a:lnTo>
                  <a:pt x="194805" y="32842"/>
                </a:lnTo>
                <a:lnTo>
                  <a:pt x="188137" y="29756"/>
                </a:lnTo>
                <a:lnTo>
                  <a:pt x="182651" y="28917"/>
                </a:lnTo>
                <a:lnTo>
                  <a:pt x="170446" y="28917"/>
                </a:lnTo>
                <a:lnTo>
                  <a:pt x="164401" y="38049"/>
                </a:lnTo>
                <a:lnTo>
                  <a:pt x="164655" y="30721"/>
                </a:lnTo>
                <a:lnTo>
                  <a:pt x="166484" y="20535"/>
                </a:lnTo>
                <a:lnTo>
                  <a:pt x="171450" y="11493"/>
                </a:lnTo>
                <a:lnTo>
                  <a:pt x="181114" y="7581"/>
                </a:lnTo>
                <a:lnTo>
                  <a:pt x="190246" y="7581"/>
                </a:lnTo>
                <a:lnTo>
                  <a:pt x="193319" y="15227"/>
                </a:lnTo>
                <a:lnTo>
                  <a:pt x="194805" y="18249"/>
                </a:lnTo>
                <a:lnTo>
                  <a:pt x="194805" y="21272"/>
                </a:lnTo>
                <a:lnTo>
                  <a:pt x="200914" y="21272"/>
                </a:lnTo>
                <a:lnTo>
                  <a:pt x="203936" y="19786"/>
                </a:lnTo>
                <a:lnTo>
                  <a:pt x="203936" y="18249"/>
                </a:lnTo>
                <a:lnTo>
                  <a:pt x="181114" y="0"/>
                </a:lnTo>
                <a:lnTo>
                  <a:pt x="171996" y="0"/>
                </a:lnTo>
                <a:lnTo>
                  <a:pt x="153733" y="42608"/>
                </a:lnTo>
                <a:lnTo>
                  <a:pt x="154800" y="56261"/>
                </a:lnTo>
                <a:lnTo>
                  <a:pt x="158864" y="68491"/>
                </a:lnTo>
                <a:lnTo>
                  <a:pt x="167208" y="77292"/>
                </a:lnTo>
                <a:lnTo>
                  <a:pt x="181114" y="80657"/>
                </a:lnTo>
                <a:lnTo>
                  <a:pt x="190690" y="79197"/>
                </a:lnTo>
                <a:lnTo>
                  <a:pt x="198424" y="74587"/>
                </a:lnTo>
                <a:lnTo>
                  <a:pt x="199390" y="73075"/>
                </a:lnTo>
                <a:lnTo>
                  <a:pt x="203581" y="66535"/>
                </a:lnTo>
                <a:lnTo>
                  <a:pt x="205473" y="54762"/>
                </a:lnTo>
                <a:close/>
              </a:path>
              <a:path w="635000" h="81279">
                <a:moveTo>
                  <a:pt x="263321" y="38049"/>
                </a:moveTo>
                <a:lnTo>
                  <a:pt x="262483" y="25031"/>
                </a:lnTo>
                <a:lnTo>
                  <a:pt x="258940" y="12738"/>
                </a:lnTo>
                <a:lnTo>
                  <a:pt x="254533" y="7581"/>
                </a:lnTo>
                <a:lnTo>
                  <a:pt x="254190" y="7188"/>
                </a:lnTo>
                <a:lnTo>
                  <a:pt x="254190" y="16713"/>
                </a:lnTo>
                <a:lnTo>
                  <a:pt x="254190" y="38049"/>
                </a:lnTo>
                <a:lnTo>
                  <a:pt x="248094" y="44145"/>
                </a:lnTo>
                <a:lnTo>
                  <a:pt x="222250" y="44145"/>
                </a:lnTo>
                <a:lnTo>
                  <a:pt x="222250" y="7581"/>
                </a:lnTo>
                <a:lnTo>
                  <a:pt x="249631" y="7581"/>
                </a:lnTo>
                <a:lnTo>
                  <a:pt x="254190" y="16713"/>
                </a:lnTo>
                <a:lnTo>
                  <a:pt x="254190" y="7188"/>
                </a:lnTo>
                <a:lnTo>
                  <a:pt x="251117" y="3594"/>
                </a:lnTo>
                <a:lnTo>
                  <a:pt x="237426" y="0"/>
                </a:lnTo>
                <a:lnTo>
                  <a:pt x="227838" y="1473"/>
                </a:lnTo>
                <a:lnTo>
                  <a:pt x="220103" y="6083"/>
                </a:lnTo>
                <a:lnTo>
                  <a:pt x="214947" y="14109"/>
                </a:lnTo>
                <a:lnTo>
                  <a:pt x="213067" y="25844"/>
                </a:lnTo>
                <a:lnTo>
                  <a:pt x="215988" y="40170"/>
                </a:lnTo>
                <a:lnTo>
                  <a:pt x="222783" y="47929"/>
                </a:lnTo>
                <a:lnTo>
                  <a:pt x="230428" y="51130"/>
                </a:lnTo>
                <a:lnTo>
                  <a:pt x="235940" y="51739"/>
                </a:lnTo>
                <a:lnTo>
                  <a:pt x="248094" y="51739"/>
                </a:lnTo>
                <a:lnTo>
                  <a:pt x="254190" y="44145"/>
                </a:lnTo>
                <a:lnTo>
                  <a:pt x="253898" y="51130"/>
                </a:lnTo>
                <a:lnTo>
                  <a:pt x="253796" y="51739"/>
                </a:lnTo>
                <a:lnTo>
                  <a:pt x="251904" y="60871"/>
                </a:lnTo>
                <a:lnTo>
                  <a:pt x="246481" y="69418"/>
                </a:lnTo>
                <a:lnTo>
                  <a:pt x="235940" y="73075"/>
                </a:lnTo>
                <a:lnTo>
                  <a:pt x="226809" y="73075"/>
                </a:lnTo>
                <a:lnTo>
                  <a:pt x="225272" y="66967"/>
                </a:lnTo>
                <a:lnTo>
                  <a:pt x="223735" y="63944"/>
                </a:lnTo>
                <a:lnTo>
                  <a:pt x="223735" y="62407"/>
                </a:lnTo>
                <a:lnTo>
                  <a:pt x="222250" y="59334"/>
                </a:lnTo>
                <a:lnTo>
                  <a:pt x="217627" y="59334"/>
                </a:lnTo>
                <a:lnTo>
                  <a:pt x="214604" y="60871"/>
                </a:lnTo>
                <a:lnTo>
                  <a:pt x="214604" y="63944"/>
                </a:lnTo>
                <a:lnTo>
                  <a:pt x="215785" y="68491"/>
                </a:lnTo>
                <a:lnTo>
                  <a:pt x="219557" y="74015"/>
                </a:lnTo>
                <a:lnTo>
                  <a:pt x="226174" y="78689"/>
                </a:lnTo>
                <a:lnTo>
                  <a:pt x="235940" y="80657"/>
                </a:lnTo>
                <a:lnTo>
                  <a:pt x="245059" y="80657"/>
                </a:lnTo>
                <a:lnTo>
                  <a:pt x="252653" y="77635"/>
                </a:lnTo>
                <a:lnTo>
                  <a:pt x="254939" y="73075"/>
                </a:lnTo>
                <a:lnTo>
                  <a:pt x="255727" y="71539"/>
                </a:lnTo>
                <a:lnTo>
                  <a:pt x="258191" y="67373"/>
                </a:lnTo>
                <a:lnTo>
                  <a:pt x="260654" y="61061"/>
                </a:lnTo>
                <a:lnTo>
                  <a:pt x="262534" y="51739"/>
                </a:lnTo>
                <a:lnTo>
                  <a:pt x="262585" y="51130"/>
                </a:lnTo>
                <a:lnTo>
                  <a:pt x="263321" y="38049"/>
                </a:lnTo>
                <a:close/>
              </a:path>
              <a:path w="635000" h="81279">
                <a:moveTo>
                  <a:pt x="324192" y="56299"/>
                </a:moveTo>
                <a:lnTo>
                  <a:pt x="322707" y="53276"/>
                </a:lnTo>
                <a:lnTo>
                  <a:pt x="313575" y="53276"/>
                </a:lnTo>
                <a:lnTo>
                  <a:pt x="313575" y="12153"/>
                </a:lnTo>
                <a:lnTo>
                  <a:pt x="313575" y="4559"/>
                </a:lnTo>
                <a:lnTo>
                  <a:pt x="312039" y="0"/>
                </a:lnTo>
                <a:lnTo>
                  <a:pt x="304444" y="0"/>
                </a:lnTo>
                <a:lnTo>
                  <a:pt x="304444" y="12153"/>
                </a:lnTo>
                <a:lnTo>
                  <a:pt x="304444" y="53276"/>
                </a:lnTo>
                <a:lnTo>
                  <a:pt x="280085" y="53276"/>
                </a:lnTo>
                <a:lnTo>
                  <a:pt x="280085" y="50203"/>
                </a:lnTo>
                <a:lnTo>
                  <a:pt x="301371" y="13690"/>
                </a:lnTo>
                <a:lnTo>
                  <a:pt x="301371" y="12153"/>
                </a:lnTo>
                <a:lnTo>
                  <a:pt x="304444" y="12153"/>
                </a:lnTo>
                <a:lnTo>
                  <a:pt x="304444" y="0"/>
                </a:lnTo>
                <a:lnTo>
                  <a:pt x="301371" y="0"/>
                </a:lnTo>
                <a:lnTo>
                  <a:pt x="298348" y="6045"/>
                </a:lnTo>
                <a:lnTo>
                  <a:pt x="273989" y="47180"/>
                </a:lnTo>
                <a:lnTo>
                  <a:pt x="272453" y="50203"/>
                </a:lnTo>
                <a:lnTo>
                  <a:pt x="272453" y="57835"/>
                </a:lnTo>
                <a:lnTo>
                  <a:pt x="273989" y="60871"/>
                </a:lnTo>
                <a:lnTo>
                  <a:pt x="304444" y="60871"/>
                </a:lnTo>
                <a:lnTo>
                  <a:pt x="304444" y="79121"/>
                </a:lnTo>
                <a:lnTo>
                  <a:pt x="305930" y="80657"/>
                </a:lnTo>
                <a:lnTo>
                  <a:pt x="313575" y="80657"/>
                </a:lnTo>
                <a:lnTo>
                  <a:pt x="313575" y="60871"/>
                </a:lnTo>
                <a:lnTo>
                  <a:pt x="324192" y="60871"/>
                </a:lnTo>
                <a:lnTo>
                  <a:pt x="324192" y="56299"/>
                </a:lnTo>
                <a:close/>
              </a:path>
              <a:path w="635000" h="81279">
                <a:moveTo>
                  <a:pt x="382041" y="44145"/>
                </a:moveTo>
                <a:lnTo>
                  <a:pt x="374446" y="41071"/>
                </a:lnTo>
                <a:lnTo>
                  <a:pt x="368350" y="38049"/>
                </a:lnTo>
                <a:lnTo>
                  <a:pt x="371424" y="36512"/>
                </a:lnTo>
                <a:lnTo>
                  <a:pt x="379006" y="33477"/>
                </a:lnTo>
                <a:lnTo>
                  <a:pt x="379006" y="21272"/>
                </a:lnTo>
                <a:lnTo>
                  <a:pt x="377380" y="12827"/>
                </a:lnTo>
                <a:lnTo>
                  <a:pt x="373913" y="7581"/>
                </a:lnTo>
                <a:lnTo>
                  <a:pt x="372922" y="6083"/>
                </a:lnTo>
                <a:lnTo>
                  <a:pt x="366179" y="1625"/>
                </a:lnTo>
                <a:lnTo>
                  <a:pt x="357733" y="0"/>
                </a:lnTo>
                <a:lnTo>
                  <a:pt x="345567" y="2476"/>
                </a:lnTo>
                <a:lnTo>
                  <a:pt x="338124" y="8369"/>
                </a:lnTo>
                <a:lnTo>
                  <a:pt x="334391" y="15405"/>
                </a:lnTo>
                <a:lnTo>
                  <a:pt x="333375" y="21272"/>
                </a:lnTo>
                <a:lnTo>
                  <a:pt x="333375" y="24358"/>
                </a:lnTo>
                <a:lnTo>
                  <a:pt x="336397" y="25844"/>
                </a:lnTo>
                <a:lnTo>
                  <a:pt x="342493" y="25844"/>
                </a:lnTo>
                <a:lnTo>
                  <a:pt x="342493" y="21272"/>
                </a:lnTo>
                <a:lnTo>
                  <a:pt x="343992" y="18249"/>
                </a:lnTo>
                <a:lnTo>
                  <a:pt x="345528" y="7581"/>
                </a:lnTo>
                <a:lnTo>
                  <a:pt x="363778" y="7581"/>
                </a:lnTo>
                <a:lnTo>
                  <a:pt x="369887" y="12153"/>
                </a:lnTo>
                <a:lnTo>
                  <a:pt x="369887" y="33477"/>
                </a:lnTo>
                <a:lnTo>
                  <a:pt x="360756" y="34975"/>
                </a:lnTo>
                <a:lnTo>
                  <a:pt x="351624" y="34975"/>
                </a:lnTo>
                <a:lnTo>
                  <a:pt x="350088" y="36512"/>
                </a:lnTo>
                <a:lnTo>
                  <a:pt x="350088" y="39585"/>
                </a:lnTo>
                <a:lnTo>
                  <a:pt x="351624" y="42608"/>
                </a:lnTo>
                <a:lnTo>
                  <a:pt x="365315" y="42608"/>
                </a:lnTo>
                <a:lnTo>
                  <a:pt x="372910" y="45631"/>
                </a:lnTo>
                <a:lnTo>
                  <a:pt x="372910" y="71539"/>
                </a:lnTo>
                <a:lnTo>
                  <a:pt x="359219" y="73075"/>
                </a:lnTo>
                <a:lnTo>
                  <a:pt x="350088" y="73075"/>
                </a:lnTo>
                <a:lnTo>
                  <a:pt x="342493" y="68503"/>
                </a:lnTo>
                <a:lnTo>
                  <a:pt x="340956" y="60871"/>
                </a:lnTo>
                <a:lnTo>
                  <a:pt x="340956" y="57835"/>
                </a:lnTo>
                <a:lnTo>
                  <a:pt x="339420" y="54762"/>
                </a:lnTo>
                <a:lnTo>
                  <a:pt x="333375" y="54762"/>
                </a:lnTo>
                <a:lnTo>
                  <a:pt x="331825" y="56299"/>
                </a:lnTo>
                <a:lnTo>
                  <a:pt x="331825" y="59334"/>
                </a:lnTo>
                <a:lnTo>
                  <a:pt x="332447" y="63969"/>
                </a:lnTo>
                <a:lnTo>
                  <a:pt x="335635" y="71158"/>
                </a:lnTo>
                <a:lnTo>
                  <a:pt x="343408" y="77762"/>
                </a:lnTo>
                <a:lnTo>
                  <a:pt x="357733" y="80657"/>
                </a:lnTo>
                <a:lnTo>
                  <a:pt x="367296" y="79235"/>
                </a:lnTo>
                <a:lnTo>
                  <a:pt x="375018" y="74968"/>
                </a:lnTo>
                <a:lnTo>
                  <a:pt x="376377" y="73075"/>
                </a:lnTo>
                <a:lnTo>
                  <a:pt x="380161" y="67843"/>
                </a:lnTo>
                <a:lnTo>
                  <a:pt x="382041" y="57835"/>
                </a:lnTo>
                <a:lnTo>
                  <a:pt x="382041" y="44145"/>
                </a:lnTo>
                <a:close/>
              </a:path>
              <a:path w="635000" h="81279">
                <a:moveTo>
                  <a:pt x="418604" y="47180"/>
                </a:moveTo>
                <a:lnTo>
                  <a:pt x="391210" y="47180"/>
                </a:lnTo>
                <a:lnTo>
                  <a:pt x="389674" y="48717"/>
                </a:lnTo>
                <a:lnTo>
                  <a:pt x="389674" y="51739"/>
                </a:lnTo>
                <a:lnTo>
                  <a:pt x="391210" y="54762"/>
                </a:lnTo>
                <a:lnTo>
                  <a:pt x="418604" y="54762"/>
                </a:lnTo>
                <a:lnTo>
                  <a:pt x="418604" y="47180"/>
                </a:lnTo>
                <a:close/>
              </a:path>
              <a:path w="635000" h="81279">
                <a:moveTo>
                  <a:pt x="476440" y="3022"/>
                </a:moveTo>
                <a:lnTo>
                  <a:pt x="426186" y="3022"/>
                </a:lnTo>
                <a:lnTo>
                  <a:pt x="426186" y="7581"/>
                </a:lnTo>
                <a:lnTo>
                  <a:pt x="427723" y="10668"/>
                </a:lnTo>
                <a:lnTo>
                  <a:pt x="464235" y="10668"/>
                </a:lnTo>
                <a:lnTo>
                  <a:pt x="464235" y="13690"/>
                </a:lnTo>
                <a:lnTo>
                  <a:pt x="444080" y="47383"/>
                </a:lnTo>
                <a:lnTo>
                  <a:pt x="436854" y="76098"/>
                </a:lnTo>
                <a:lnTo>
                  <a:pt x="436854" y="80657"/>
                </a:lnTo>
                <a:lnTo>
                  <a:pt x="445985" y="80657"/>
                </a:lnTo>
                <a:lnTo>
                  <a:pt x="445985" y="74561"/>
                </a:lnTo>
                <a:lnTo>
                  <a:pt x="448754" y="62331"/>
                </a:lnTo>
                <a:lnTo>
                  <a:pt x="454367" y="46215"/>
                </a:lnTo>
                <a:lnTo>
                  <a:pt x="462267" y="29819"/>
                </a:lnTo>
                <a:lnTo>
                  <a:pt x="471881" y="16713"/>
                </a:lnTo>
                <a:lnTo>
                  <a:pt x="476440" y="10668"/>
                </a:lnTo>
                <a:lnTo>
                  <a:pt x="476440" y="3022"/>
                </a:lnTo>
                <a:close/>
              </a:path>
              <a:path w="635000" h="81279">
                <a:moveTo>
                  <a:pt x="535825" y="54762"/>
                </a:moveTo>
                <a:lnTo>
                  <a:pt x="533501" y="43027"/>
                </a:lnTo>
                <a:lnTo>
                  <a:pt x="528739" y="36512"/>
                </a:lnTo>
                <a:lnTo>
                  <a:pt x="527621" y="35001"/>
                </a:lnTo>
                <a:lnTo>
                  <a:pt x="525018" y="33477"/>
                </a:lnTo>
                <a:lnTo>
                  <a:pt x="519747" y="30391"/>
                </a:lnTo>
                <a:lnTo>
                  <a:pt x="511467" y="28917"/>
                </a:lnTo>
                <a:lnTo>
                  <a:pt x="503821" y="28917"/>
                </a:lnTo>
                <a:lnTo>
                  <a:pt x="499262" y="31940"/>
                </a:lnTo>
                <a:lnTo>
                  <a:pt x="497776" y="33477"/>
                </a:lnTo>
                <a:lnTo>
                  <a:pt x="499262" y="15227"/>
                </a:lnTo>
                <a:lnTo>
                  <a:pt x="499262" y="10668"/>
                </a:lnTo>
                <a:lnTo>
                  <a:pt x="532752" y="10668"/>
                </a:lnTo>
                <a:lnTo>
                  <a:pt x="532752" y="4559"/>
                </a:lnTo>
                <a:lnTo>
                  <a:pt x="531253" y="3022"/>
                </a:lnTo>
                <a:lnTo>
                  <a:pt x="491667" y="3022"/>
                </a:lnTo>
                <a:lnTo>
                  <a:pt x="491667" y="10668"/>
                </a:lnTo>
                <a:lnTo>
                  <a:pt x="488594" y="39585"/>
                </a:lnTo>
                <a:lnTo>
                  <a:pt x="488594" y="45631"/>
                </a:lnTo>
                <a:lnTo>
                  <a:pt x="494703" y="45631"/>
                </a:lnTo>
                <a:lnTo>
                  <a:pt x="499262" y="41071"/>
                </a:lnTo>
                <a:lnTo>
                  <a:pt x="502335" y="38049"/>
                </a:lnTo>
                <a:lnTo>
                  <a:pt x="508393" y="36512"/>
                </a:lnTo>
                <a:lnTo>
                  <a:pt x="517525" y="36512"/>
                </a:lnTo>
                <a:lnTo>
                  <a:pt x="526681" y="41071"/>
                </a:lnTo>
                <a:lnTo>
                  <a:pt x="526681" y="68503"/>
                </a:lnTo>
                <a:lnTo>
                  <a:pt x="519049" y="73075"/>
                </a:lnTo>
                <a:lnTo>
                  <a:pt x="502335" y="73075"/>
                </a:lnTo>
                <a:lnTo>
                  <a:pt x="497776" y="68503"/>
                </a:lnTo>
                <a:lnTo>
                  <a:pt x="493166" y="59334"/>
                </a:lnTo>
                <a:lnTo>
                  <a:pt x="493166" y="57835"/>
                </a:lnTo>
                <a:lnTo>
                  <a:pt x="485571" y="57835"/>
                </a:lnTo>
                <a:lnTo>
                  <a:pt x="485571" y="60871"/>
                </a:lnTo>
                <a:lnTo>
                  <a:pt x="487019" y="66535"/>
                </a:lnTo>
                <a:lnTo>
                  <a:pt x="491464" y="73050"/>
                </a:lnTo>
                <a:lnTo>
                  <a:pt x="499046" y="78435"/>
                </a:lnTo>
                <a:lnTo>
                  <a:pt x="509930" y="80657"/>
                </a:lnTo>
                <a:lnTo>
                  <a:pt x="519747" y="79197"/>
                </a:lnTo>
                <a:lnTo>
                  <a:pt x="528002" y="74587"/>
                </a:lnTo>
                <a:lnTo>
                  <a:pt x="529069" y="73075"/>
                </a:lnTo>
                <a:lnTo>
                  <a:pt x="533692" y="66535"/>
                </a:lnTo>
                <a:lnTo>
                  <a:pt x="535825" y="54762"/>
                </a:lnTo>
                <a:close/>
              </a:path>
              <a:path w="635000" h="81279">
                <a:moveTo>
                  <a:pt x="595160" y="41071"/>
                </a:moveTo>
                <a:lnTo>
                  <a:pt x="594537" y="28879"/>
                </a:lnTo>
                <a:lnTo>
                  <a:pt x="591362" y="15405"/>
                </a:lnTo>
                <a:lnTo>
                  <a:pt x="586028" y="7886"/>
                </a:lnTo>
                <a:lnTo>
                  <a:pt x="586028" y="41071"/>
                </a:lnTo>
                <a:lnTo>
                  <a:pt x="585762" y="51231"/>
                </a:lnTo>
                <a:lnTo>
                  <a:pt x="583933" y="61658"/>
                </a:lnTo>
                <a:lnTo>
                  <a:pt x="578967" y="69799"/>
                </a:lnTo>
                <a:lnTo>
                  <a:pt x="569302" y="73075"/>
                </a:lnTo>
                <a:lnTo>
                  <a:pt x="560501" y="69799"/>
                </a:lnTo>
                <a:lnTo>
                  <a:pt x="555980" y="61658"/>
                </a:lnTo>
                <a:lnTo>
                  <a:pt x="554304" y="51231"/>
                </a:lnTo>
                <a:lnTo>
                  <a:pt x="554075" y="41071"/>
                </a:lnTo>
                <a:lnTo>
                  <a:pt x="554304" y="30073"/>
                </a:lnTo>
                <a:lnTo>
                  <a:pt x="555980" y="19202"/>
                </a:lnTo>
                <a:lnTo>
                  <a:pt x="560501" y="10896"/>
                </a:lnTo>
                <a:lnTo>
                  <a:pt x="569302" y="7581"/>
                </a:lnTo>
                <a:lnTo>
                  <a:pt x="578345" y="10896"/>
                </a:lnTo>
                <a:lnTo>
                  <a:pt x="583374" y="19202"/>
                </a:lnTo>
                <a:lnTo>
                  <a:pt x="585546" y="30073"/>
                </a:lnTo>
                <a:lnTo>
                  <a:pt x="586028" y="41071"/>
                </a:lnTo>
                <a:lnTo>
                  <a:pt x="586028" y="7886"/>
                </a:lnTo>
                <a:lnTo>
                  <a:pt x="585812" y="7581"/>
                </a:lnTo>
                <a:lnTo>
                  <a:pt x="583628" y="4495"/>
                </a:lnTo>
                <a:lnTo>
                  <a:pt x="569302" y="0"/>
                </a:lnTo>
                <a:lnTo>
                  <a:pt x="555853" y="4495"/>
                </a:lnTo>
                <a:lnTo>
                  <a:pt x="548551" y="15405"/>
                </a:lnTo>
                <a:lnTo>
                  <a:pt x="545541" y="28879"/>
                </a:lnTo>
                <a:lnTo>
                  <a:pt x="544957" y="41071"/>
                </a:lnTo>
                <a:lnTo>
                  <a:pt x="545541" y="52412"/>
                </a:lnTo>
                <a:lnTo>
                  <a:pt x="548551" y="65443"/>
                </a:lnTo>
                <a:lnTo>
                  <a:pt x="555853" y="76200"/>
                </a:lnTo>
                <a:lnTo>
                  <a:pt x="569302" y="80657"/>
                </a:lnTo>
                <a:lnTo>
                  <a:pt x="583628" y="76200"/>
                </a:lnTo>
                <a:lnTo>
                  <a:pt x="585863" y="73075"/>
                </a:lnTo>
                <a:lnTo>
                  <a:pt x="591362" y="65443"/>
                </a:lnTo>
                <a:lnTo>
                  <a:pt x="594537" y="52412"/>
                </a:lnTo>
                <a:lnTo>
                  <a:pt x="595160" y="41071"/>
                </a:lnTo>
                <a:close/>
              </a:path>
              <a:path w="635000" h="81279">
                <a:moveTo>
                  <a:pt x="634746" y="1485"/>
                </a:moveTo>
                <a:lnTo>
                  <a:pt x="633209" y="0"/>
                </a:lnTo>
                <a:lnTo>
                  <a:pt x="628637" y="0"/>
                </a:lnTo>
                <a:lnTo>
                  <a:pt x="627151" y="3022"/>
                </a:lnTo>
                <a:lnTo>
                  <a:pt x="627151" y="4559"/>
                </a:lnTo>
                <a:lnTo>
                  <a:pt x="625614" y="9118"/>
                </a:lnTo>
                <a:lnTo>
                  <a:pt x="622592" y="13690"/>
                </a:lnTo>
                <a:lnTo>
                  <a:pt x="614946" y="15227"/>
                </a:lnTo>
                <a:lnTo>
                  <a:pt x="608901" y="16713"/>
                </a:lnTo>
                <a:lnTo>
                  <a:pt x="607364" y="16713"/>
                </a:lnTo>
                <a:lnTo>
                  <a:pt x="607364" y="22821"/>
                </a:lnTo>
                <a:lnTo>
                  <a:pt x="625614" y="22821"/>
                </a:lnTo>
                <a:lnTo>
                  <a:pt x="625614" y="79121"/>
                </a:lnTo>
                <a:lnTo>
                  <a:pt x="627151" y="80657"/>
                </a:lnTo>
                <a:lnTo>
                  <a:pt x="634746" y="80657"/>
                </a:lnTo>
                <a:lnTo>
                  <a:pt x="634746" y="1485"/>
                </a:lnTo>
                <a:close/>
              </a:path>
            </a:pathLst>
          </a:custGeom>
          <a:solidFill>
            <a:srgbClr val="4D4D4F"/>
          </a:solidFill>
        </p:spPr>
        <p:txBody>
          <a:bodyPr wrap="square" lIns="0" tIns="0" rIns="0" bIns="0" rtlCol="0"/>
          <a:lstStyle/>
          <a:p>
            <a:endParaRPr/>
          </a:p>
        </p:txBody>
      </p:sp>
      <p:pic>
        <p:nvPicPr>
          <p:cNvPr id="327" name="object 327"/>
          <p:cNvPicPr/>
          <p:nvPr/>
        </p:nvPicPr>
        <p:blipFill>
          <a:blip r:embed="rId165" cstate="print"/>
          <a:stretch>
            <a:fillRect/>
          </a:stretch>
        </p:blipFill>
        <p:spPr>
          <a:xfrm>
            <a:off x="955967" y="6365582"/>
            <a:ext cx="573887" cy="89839"/>
          </a:xfrm>
          <a:prstGeom prst="rect">
            <a:avLst/>
          </a:prstGeom>
        </p:spPr>
      </p:pic>
      <p:sp>
        <p:nvSpPr>
          <p:cNvPr id="328" name="object 328"/>
          <p:cNvSpPr/>
          <p:nvPr/>
        </p:nvSpPr>
        <p:spPr>
          <a:xfrm>
            <a:off x="1537487" y="6365252"/>
            <a:ext cx="90170" cy="87630"/>
          </a:xfrm>
          <a:custGeom>
            <a:avLst/>
            <a:gdLst/>
            <a:ahLst/>
            <a:cxnLst/>
            <a:rect l="l" t="t" r="r" b="b"/>
            <a:pathLst>
              <a:path w="90169" h="87629">
                <a:moveTo>
                  <a:pt x="89801" y="27762"/>
                </a:moveTo>
                <a:lnTo>
                  <a:pt x="48717" y="27762"/>
                </a:lnTo>
                <a:lnTo>
                  <a:pt x="48717" y="1257"/>
                </a:lnTo>
                <a:lnTo>
                  <a:pt x="47472" y="1257"/>
                </a:lnTo>
                <a:lnTo>
                  <a:pt x="47472" y="0"/>
                </a:lnTo>
                <a:lnTo>
                  <a:pt x="39598" y="0"/>
                </a:lnTo>
                <a:lnTo>
                  <a:pt x="39598" y="1257"/>
                </a:lnTo>
                <a:lnTo>
                  <a:pt x="39598" y="27762"/>
                </a:lnTo>
                <a:lnTo>
                  <a:pt x="0" y="27762"/>
                </a:lnTo>
                <a:lnTo>
                  <a:pt x="0" y="35344"/>
                </a:lnTo>
                <a:lnTo>
                  <a:pt x="39598" y="35344"/>
                </a:lnTo>
                <a:lnTo>
                  <a:pt x="39598" y="79502"/>
                </a:lnTo>
                <a:lnTo>
                  <a:pt x="4572" y="79502"/>
                </a:lnTo>
                <a:lnTo>
                  <a:pt x="4572" y="87096"/>
                </a:lnTo>
                <a:lnTo>
                  <a:pt x="83693" y="87096"/>
                </a:lnTo>
                <a:lnTo>
                  <a:pt x="83693" y="79502"/>
                </a:lnTo>
                <a:lnTo>
                  <a:pt x="48717" y="79502"/>
                </a:lnTo>
                <a:lnTo>
                  <a:pt x="48717" y="35344"/>
                </a:lnTo>
                <a:lnTo>
                  <a:pt x="89801" y="35344"/>
                </a:lnTo>
                <a:lnTo>
                  <a:pt x="89801" y="27762"/>
                </a:lnTo>
                <a:close/>
              </a:path>
            </a:pathLst>
          </a:custGeom>
          <a:solidFill>
            <a:srgbClr val="4D4D4F"/>
          </a:solidFill>
        </p:spPr>
        <p:txBody>
          <a:bodyPr wrap="square" lIns="0" tIns="0" rIns="0" bIns="0" rtlCol="0"/>
          <a:lstStyle/>
          <a:p>
            <a:endParaRPr/>
          </a:p>
        </p:txBody>
      </p:sp>
      <p:sp>
        <p:nvSpPr>
          <p:cNvPr id="329" name="object 329"/>
          <p:cNvSpPr/>
          <p:nvPr/>
        </p:nvSpPr>
        <p:spPr>
          <a:xfrm>
            <a:off x="1633385" y="6364084"/>
            <a:ext cx="91440" cy="91440"/>
          </a:xfrm>
          <a:custGeom>
            <a:avLst/>
            <a:gdLst/>
            <a:ahLst/>
            <a:cxnLst/>
            <a:rect l="l" t="t" r="r" b="b"/>
            <a:pathLst>
              <a:path w="91439" h="91439">
                <a:moveTo>
                  <a:pt x="88303" y="56311"/>
                </a:moveTo>
                <a:lnTo>
                  <a:pt x="4572" y="56311"/>
                </a:lnTo>
                <a:lnTo>
                  <a:pt x="1536" y="54775"/>
                </a:lnTo>
                <a:lnTo>
                  <a:pt x="1536" y="48717"/>
                </a:lnTo>
                <a:lnTo>
                  <a:pt x="88303" y="48717"/>
                </a:lnTo>
                <a:lnTo>
                  <a:pt x="88303" y="56311"/>
                </a:lnTo>
                <a:close/>
              </a:path>
              <a:path w="91439" h="91439">
                <a:moveTo>
                  <a:pt x="7594" y="88265"/>
                </a:moveTo>
                <a:lnTo>
                  <a:pt x="3035" y="88265"/>
                </a:lnTo>
                <a:lnTo>
                  <a:pt x="3035" y="80670"/>
                </a:lnTo>
                <a:lnTo>
                  <a:pt x="16725" y="80670"/>
                </a:lnTo>
                <a:lnTo>
                  <a:pt x="20150" y="74087"/>
                </a:lnTo>
                <a:lnTo>
                  <a:pt x="23515" y="67741"/>
                </a:lnTo>
                <a:lnTo>
                  <a:pt x="26402" y="62035"/>
                </a:lnTo>
                <a:lnTo>
                  <a:pt x="28930" y="56311"/>
                </a:lnTo>
                <a:lnTo>
                  <a:pt x="38049" y="56311"/>
                </a:lnTo>
                <a:lnTo>
                  <a:pt x="35505" y="62059"/>
                </a:lnTo>
                <a:lnTo>
                  <a:pt x="32443" y="67933"/>
                </a:lnTo>
                <a:lnTo>
                  <a:pt x="29298" y="73438"/>
                </a:lnTo>
                <a:lnTo>
                  <a:pt x="25895" y="79133"/>
                </a:lnTo>
                <a:lnTo>
                  <a:pt x="81425" y="79133"/>
                </a:lnTo>
                <a:lnTo>
                  <a:pt x="82207" y="80670"/>
                </a:lnTo>
                <a:lnTo>
                  <a:pt x="85229" y="83693"/>
                </a:lnTo>
                <a:lnTo>
                  <a:pt x="74612" y="83693"/>
                </a:lnTo>
                <a:lnTo>
                  <a:pt x="49114" y="85853"/>
                </a:lnTo>
                <a:lnTo>
                  <a:pt x="41084" y="86766"/>
                </a:lnTo>
                <a:lnTo>
                  <a:pt x="31588" y="87000"/>
                </a:lnTo>
                <a:lnTo>
                  <a:pt x="7594" y="88265"/>
                </a:lnTo>
                <a:close/>
              </a:path>
              <a:path w="91439" h="91439">
                <a:moveTo>
                  <a:pt x="81425" y="79133"/>
                </a:moveTo>
                <a:lnTo>
                  <a:pt x="25895" y="79133"/>
                </a:lnTo>
                <a:lnTo>
                  <a:pt x="39421" y="79110"/>
                </a:lnTo>
                <a:lnTo>
                  <a:pt x="48525" y="78947"/>
                </a:lnTo>
                <a:lnTo>
                  <a:pt x="57340" y="78506"/>
                </a:lnTo>
                <a:lnTo>
                  <a:pt x="70002" y="77647"/>
                </a:lnTo>
                <a:lnTo>
                  <a:pt x="65443" y="71539"/>
                </a:lnTo>
                <a:lnTo>
                  <a:pt x="63944" y="71539"/>
                </a:lnTo>
                <a:lnTo>
                  <a:pt x="59385" y="65443"/>
                </a:lnTo>
                <a:lnTo>
                  <a:pt x="57848" y="65443"/>
                </a:lnTo>
                <a:lnTo>
                  <a:pt x="57848" y="60871"/>
                </a:lnTo>
                <a:lnTo>
                  <a:pt x="59385" y="59334"/>
                </a:lnTo>
                <a:lnTo>
                  <a:pt x="63944" y="59334"/>
                </a:lnTo>
                <a:lnTo>
                  <a:pt x="68516" y="62407"/>
                </a:lnTo>
                <a:lnTo>
                  <a:pt x="76098" y="70002"/>
                </a:lnTo>
                <a:lnTo>
                  <a:pt x="80670" y="77647"/>
                </a:lnTo>
                <a:lnTo>
                  <a:pt x="81425" y="79133"/>
                </a:lnTo>
                <a:close/>
              </a:path>
              <a:path w="91439" h="91439">
                <a:moveTo>
                  <a:pt x="83743" y="91338"/>
                </a:moveTo>
                <a:lnTo>
                  <a:pt x="80670" y="91338"/>
                </a:lnTo>
                <a:lnTo>
                  <a:pt x="79184" y="89801"/>
                </a:lnTo>
                <a:lnTo>
                  <a:pt x="79184" y="88265"/>
                </a:lnTo>
                <a:lnTo>
                  <a:pt x="76098" y="85229"/>
                </a:lnTo>
                <a:lnTo>
                  <a:pt x="74612" y="83693"/>
                </a:lnTo>
                <a:lnTo>
                  <a:pt x="85229" y="83693"/>
                </a:lnTo>
                <a:lnTo>
                  <a:pt x="86766" y="85229"/>
                </a:lnTo>
                <a:lnTo>
                  <a:pt x="86766" y="88265"/>
                </a:lnTo>
                <a:lnTo>
                  <a:pt x="83743" y="91338"/>
                </a:lnTo>
                <a:close/>
              </a:path>
              <a:path w="91439" h="91439">
                <a:moveTo>
                  <a:pt x="86766" y="30416"/>
                </a:moveTo>
                <a:lnTo>
                  <a:pt x="1536" y="30416"/>
                </a:lnTo>
                <a:lnTo>
                  <a:pt x="3035" y="28930"/>
                </a:lnTo>
                <a:lnTo>
                  <a:pt x="9131" y="27393"/>
                </a:lnTo>
                <a:lnTo>
                  <a:pt x="13690" y="24358"/>
                </a:lnTo>
                <a:lnTo>
                  <a:pt x="18262" y="22821"/>
                </a:lnTo>
                <a:lnTo>
                  <a:pt x="24140" y="18464"/>
                </a:lnTo>
                <a:lnTo>
                  <a:pt x="28736" y="14254"/>
                </a:lnTo>
                <a:lnTo>
                  <a:pt x="38049" y="4572"/>
                </a:lnTo>
                <a:lnTo>
                  <a:pt x="41084" y="1498"/>
                </a:lnTo>
                <a:lnTo>
                  <a:pt x="42621" y="0"/>
                </a:lnTo>
                <a:lnTo>
                  <a:pt x="48717" y="0"/>
                </a:lnTo>
                <a:lnTo>
                  <a:pt x="50253" y="1498"/>
                </a:lnTo>
                <a:lnTo>
                  <a:pt x="51752" y="4572"/>
                </a:lnTo>
                <a:lnTo>
                  <a:pt x="56985" y="9131"/>
                </a:lnTo>
                <a:lnTo>
                  <a:pt x="44157" y="9131"/>
                </a:lnTo>
                <a:lnTo>
                  <a:pt x="42621" y="10668"/>
                </a:lnTo>
                <a:lnTo>
                  <a:pt x="36966" y="17568"/>
                </a:lnTo>
                <a:lnTo>
                  <a:pt x="31588" y="22628"/>
                </a:lnTo>
                <a:lnTo>
                  <a:pt x="26776" y="26273"/>
                </a:lnTo>
                <a:lnTo>
                  <a:pt x="22821" y="28930"/>
                </a:lnTo>
                <a:lnTo>
                  <a:pt x="84210" y="28930"/>
                </a:lnTo>
                <a:lnTo>
                  <a:pt x="86766" y="30416"/>
                </a:lnTo>
                <a:close/>
              </a:path>
              <a:path w="91439" h="91439">
                <a:moveTo>
                  <a:pt x="84210" y="28930"/>
                </a:moveTo>
                <a:lnTo>
                  <a:pt x="68516" y="28930"/>
                </a:lnTo>
                <a:lnTo>
                  <a:pt x="62840" y="25216"/>
                </a:lnTo>
                <a:lnTo>
                  <a:pt x="57464" y="20932"/>
                </a:lnTo>
                <a:lnTo>
                  <a:pt x="52664" y="16082"/>
                </a:lnTo>
                <a:lnTo>
                  <a:pt x="48717" y="10668"/>
                </a:lnTo>
                <a:lnTo>
                  <a:pt x="47180" y="9131"/>
                </a:lnTo>
                <a:lnTo>
                  <a:pt x="56985" y="9131"/>
                </a:lnTo>
                <a:lnTo>
                  <a:pt x="65278" y="16356"/>
                </a:lnTo>
                <a:lnTo>
                  <a:pt x="74669" y="23383"/>
                </a:lnTo>
                <a:lnTo>
                  <a:pt x="84210" y="28930"/>
                </a:lnTo>
                <a:close/>
              </a:path>
              <a:path w="91439" h="91439">
                <a:moveTo>
                  <a:pt x="6108" y="38049"/>
                </a:moveTo>
                <a:lnTo>
                  <a:pt x="1536" y="38049"/>
                </a:lnTo>
                <a:lnTo>
                  <a:pt x="0" y="36512"/>
                </a:lnTo>
                <a:lnTo>
                  <a:pt x="0" y="30416"/>
                </a:lnTo>
                <a:lnTo>
                  <a:pt x="19799" y="30416"/>
                </a:lnTo>
                <a:lnTo>
                  <a:pt x="18262" y="31953"/>
                </a:lnTo>
                <a:lnTo>
                  <a:pt x="13690" y="35026"/>
                </a:lnTo>
                <a:lnTo>
                  <a:pt x="7594" y="36512"/>
                </a:lnTo>
                <a:lnTo>
                  <a:pt x="6108" y="38049"/>
                </a:lnTo>
                <a:close/>
              </a:path>
              <a:path w="91439" h="91439">
                <a:moveTo>
                  <a:pt x="71539" y="36512"/>
                </a:moveTo>
                <a:lnTo>
                  <a:pt x="21336" y="36512"/>
                </a:lnTo>
                <a:lnTo>
                  <a:pt x="19799" y="35026"/>
                </a:lnTo>
                <a:lnTo>
                  <a:pt x="19799" y="30416"/>
                </a:lnTo>
                <a:lnTo>
                  <a:pt x="71539" y="30416"/>
                </a:lnTo>
                <a:lnTo>
                  <a:pt x="71539" y="36512"/>
                </a:lnTo>
                <a:close/>
              </a:path>
              <a:path w="91439" h="91439">
                <a:moveTo>
                  <a:pt x="88303" y="38049"/>
                </a:moveTo>
                <a:lnTo>
                  <a:pt x="82207" y="38049"/>
                </a:lnTo>
                <a:lnTo>
                  <a:pt x="77647" y="35026"/>
                </a:lnTo>
                <a:lnTo>
                  <a:pt x="74612" y="31953"/>
                </a:lnTo>
                <a:lnTo>
                  <a:pt x="71539" y="30416"/>
                </a:lnTo>
                <a:lnTo>
                  <a:pt x="89801" y="30416"/>
                </a:lnTo>
                <a:lnTo>
                  <a:pt x="91338" y="31953"/>
                </a:lnTo>
                <a:lnTo>
                  <a:pt x="91338" y="36512"/>
                </a:lnTo>
                <a:lnTo>
                  <a:pt x="88303" y="38049"/>
                </a:lnTo>
                <a:close/>
              </a:path>
            </a:pathLst>
          </a:custGeom>
          <a:solidFill>
            <a:srgbClr val="4D4D4F"/>
          </a:solidFill>
        </p:spPr>
        <p:txBody>
          <a:bodyPr wrap="square" lIns="0" tIns="0" rIns="0" bIns="0" rtlCol="0"/>
          <a:lstStyle/>
          <a:p>
            <a:endParaRPr/>
          </a:p>
        </p:txBody>
      </p:sp>
      <p:grpSp>
        <p:nvGrpSpPr>
          <p:cNvPr id="330" name="object 330"/>
          <p:cNvGrpSpPr/>
          <p:nvPr/>
        </p:nvGrpSpPr>
        <p:grpSpPr>
          <a:xfrm>
            <a:off x="2081040" y="6368656"/>
            <a:ext cx="441959" cy="81280"/>
            <a:chOff x="2081040" y="6368656"/>
            <a:chExt cx="441959" cy="81280"/>
          </a:xfrm>
        </p:grpSpPr>
        <p:pic>
          <p:nvPicPr>
            <p:cNvPr id="331" name="object 331"/>
            <p:cNvPicPr/>
            <p:nvPr/>
          </p:nvPicPr>
          <p:blipFill>
            <a:blip r:embed="rId166" cstate="print"/>
            <a:stretch>
              <a:fillRect/>
            </a:stretch>
          </p:blipFill>
          <p:spPr>
            <a:xfrm>
              <a:off x="2081040" y="6368656"/>
              <a:ext cx="150591" cy="80657"/>
            </a:xfrm>
            <a:prstGeom prst="rect">
              <a:avLst/>
            </a:prstGeom>
          </p:spPr>
        </p:pic>
        <p:pic>
          <p:nvPicPr>
            <p:cNvPr id="332" name="object 332"/>
            <p:cNvPicPr/>
            <p:nvPr/>
          </p:nvPicPr>
          <p:blipFill>
            <a:blip r:embed="rId167" cstate="print"/>
            <a:stretch>
              <a:fillRect/>
            </a:stretch>
          </p:blipFill>
          <p:spPr>
            <a:xfrm>
              <a:off x="2257526" y="6368656"/>
              <a:ext cx="264858" cy="80657"/>
            </a:xfrm>
            <a:prstGeom prst="rect">
              <a:avLst/>
            </a:prstGeom>
          </p:spPr>
        </p:pic>
      </p:grpSp>
      <p:pic>
        <p:nvPicPr>
          <p:cNvPr id="333" name="object 333"/>
          <p:cNvPicPr/>
          <p:nvPr/>
        </p:nvPicPr>
        <p:blipFill>
          <a:blip r:embed="rId168" cstate="print"/>
          <a:stretch>
            <a:fillRect/>
          </a:stretch>
        </p:blipFill>
        <p:spPr>
          <a:xfrm>
            <a:off x="2718739" y="6364084"/>
            <a:ext cx="1656257" cy="92875"/>
          </a:xfrm>
          <a:prstGeom prst="rect">
            <a:avLst/>
          </a:prstGeom>
        </p:spPr>
      </p:pic>
      <p:pic>
        <p:nvPicPr>
          <p:cNvPr id="334" name="object 334"/>
          <p:cNvPicPr/>
          <p:nvPr/>
        </p:nvPicPr>
        <p:blipFill>
          <a:blip r:embed="rId169" cstate="print"/>
          <a:stretch>
            <a:fillRect/>
          </a:stretch>
        </p:blipFill>
        <p:spPr>
          <a:xfrm>
            <a:off x="5984036" y="6368656"/>
            <a:ext cx="654545" cy="80657"/>
          </a:xfrm>
          <a:prstGeom prst="rect">
            <a:avLst/>
          </a:prstGeom>
        </p:spPr>
      </p:pic>
      <p:pic>
        <p:nvPicPr>
          <p:cNvPr id="335" name="object 335"/>
          <p:cNvPicPr/>
          <p:nvPr/>
        </p:nvPicPr>
        <p:blipFill>
          <a:blip r:embed="rId170" cstate="print"/>
          <a:stretch>
            <a:fillRect/>
          </a:stretch>
        </p:blipFill>
        <p:spPr>
          <a:xfrm>
            <a:off x="957516" y="6537617"/>
            <a:ext cx="572338" cy="91338"/>
          </a:xfrm>
          <a:prstGeom prst="rect">
            <a:avLst/>
          </a:prstGeom>
        </p:spPr>
      </p:pic>
      <p:sp>
        <p:nvSpPr>
          <p:cNvPr id="336" name="object 336"/>
          <p:cNvSpPr/>
          <p:nvPr/>
        </p:nvSpPr>
        <p:spPr>
          <a:xfrm>
            <a:off x="1537487" y="6539229"/>
            <a:ext cx="90170" cy="86995"/>
          </a:xfrm>
          <a:custGeom>
            <a:avLst/>
            <a:gdLst/>
            <a:ahLst/>
            <a:cxnLst/>
            <a:rect l="l" t="t" r="r" b="b"/>
            <a:pathLst>
              <a:path w="90169" h="86995">
                <a:moveTo>
                  <a:pt x="89801" y="27330"/>
                </a:moveTo>
                <a:lnTo>
                  <a:pt x="48717" y="27330"/>
                </a:lnTo>
                <a:lnTo>
                  <a:pt x="48717" y="1270"/>
                </a:lnTo>
                <a:lnTo>
                  <a:pt x="47891" y="1270"/>
                </a:lnTo>
                <a:lnTo>
                  <a:pt x="47891" y="0"/>
                </a:lnTo>
                <a:lnTo>
                  <a:pt x="39598" y="0"/>
                </a:lnTo>
                <a:lnTo>
                  <a:pt x="39598" y="1270"/>
                </a:lnTo>
                <a:lnTo>
                  <a:pt x="39598" y="27330"/>
                </a:lnTo>
                <a:lnTo>
                  <a:pt x="0" y="27330"/>
                </a:lnTo>
                <a:lnTo>
                  <a:pt x="0" y="34899"/>
                </a:lnTo>
                <a:lnTo>
                  <a:pt x="39598" y="34899"/>
                </a:lnTo>
                <a:lnTo>
                  <a:pt x="39598" y="79057"/>
                </a:lnTo>
                <a:lnTo>
                  <a:pt x="4572" y="79057"/>
                </a:lnTo>
                <a:lnTo>
                  <a:pt x="4572" y="86702"/>
                </a:lnTo>
                <a:lnTo>
                  <a:pt x="83693" y="86702"/>
                </a:lnTo>
                <a:lnTo>
                  <a:pt x="83693" y="79057"/>
                </a:lnTo>
                <a:lnTo>
                  <a:pt x="48717" y="79057"/>
                </a:lnTo>
                <a:lnTo>
                  <a:pt x="48717" y="34899"/>
                </a:lnTo>
                <a:lnTo>
                  <a:pt x="89801" y="34899"/>
                </a:lnTo>
                <a:lnTo>
                  <a:pt x="89801" y="27330"/>
                </a:lnTo>
                <a:close/>
              </a:path>
            </a:pathLst>
          </a:custGeom>
          <a:solidFill>
            <a:srgbClr val="4D4D4F"/>
          </a:solidFill>
        </p:spPr>
        <p:txBody>
          <a:bodyPr wrap="square" lIns="0" tIns="0" rIns="0" bIns="0" rtlCol="0"/>
          <a:lstStyle/>
          <a:p>
            <a:endParaRPr/>
          </a:p>
        </p:txBody>
      </p:sp>
      <p:sp>
        <p:nvSpPr>
          <p:cNvPr id="337" name="object 337"/>
          <p:cNvSpPr/>
          <p:nvPr/>
        </p:nvSpPr>
        <p:spPr>
          <a:xfrm>
            <a:off x="1633385" y="6537617"/>
            <a:ext cx="91440" cy="91440"/>
          </a:xfrm>
          <a:custGeom>
            <a:avLst/>
            <a:gdLst/>
            <a:ahLst/>
            <a:cxnLst/>
            <a:rect l="l" t="t" r="r" b="b"/>
            <a:pathLst>
              <a:path w="91439" h="91440">
                <a:moveTo>
                  <a:pt x="88303" y="54825"/>
                </a:moveTo>
                <a:lnTo>
                  <a:pt x="1536" y="54825"/>
                </a:lnTo>
                <a:lnTo>
                  <a:pt x="1536" y="47180"/>
                </a:lnTo>
                <a:lnTo>
                  <a:pt x="86766" y="47180"/>
                </a:lnTo>
                <a:lnTo>
                  <a:pt x="88303" y="48717"/>
                </a:lnTo>
                <a:lnTo>
                  <a:pt x="88303" y="54825"/>
                </a:lnTo>
                <a:close/>
              </a:path>
              <a:path w="91439" h="91440">
                <a:moveTo>
                  <a:pt x="25895" y="79133"/>
                </a:moveTo>
                <a:lnTo>
                  <a:pt x="16725" y="79133"/>
                </a:lnTo>
                <a:lnTo>
                  <a:pt x="20150" y="73415"/>
                </a:lnTo>
                <a:lnTo>
                  <a:pt x="23418" y="67556"/>
                </a:lnTo>
                <a:lnTo>
                  <a:pt x="26391" y="61408"/>
                </a:lnTo>
                <a:lnTo>
                  <a:pt x="28930" y="54825"/>
                </a:lnTo>
                <a:lnTo>
                  <a:pt x="38049" y="54825"/>
                </a:lnTo>
                <a:lnTo>
                  <a:pt x="35517" y="61408"/>
                </a:lnTo>
                <a:lnTo>
                  <a:pt x="32553" y="67556"/>
                </a:lnTo>
                <a:lnTo>
                  <a:pt x="29298" y="73415"/>
                </a:lnTo>
                <a:lnTo>
                  <a:pt x="25895" y="79133"/>
                </a:lnTo>
                <a:close/>
              </a:path>
              <a:path w="91439" h="91440">
                <a:moveTo>
                  <a:pt x="7594" y="88315"/>
                </a:moveTo>
                <a:lnTo>
                  <a:pt x="3035" y="88315"/>
                </a:lnTo>
                <a:lnTo>
                  <a:pt x="3035" y="80670"/>
                </a:lnTo>
                <a:lnTo>
                  <a:pt x="6108" y="80670"/>
                </a:lnTo>
                <a:lnTo>
                  <a:pt x="7594" y="79133"/>
                </a:lnTo>
                <a:lnTo>
                  <a:pt x="25895" y="79133"/>
                </a:lnTo>
                <a:lnTo>
                  <a:pt x="39421" y="78274"/>
                </a:lnTo>
                <a:lnTo>
                  <a:pt x="48525" y="77833"/>
                </a:lnTo>
                <a:lnTo>
                  <a:pt x="57340" y="77671"/>
                </a:lnTo>
                <a:lnTo>
                  <a:pt x="70002" y="77647"/>
                </a:lnTo>
                <a:lnTo>
                  <a:pt x="65443" y="71539"/>
                </a:lnTo>
                <a:lnTo>
                  <a:pt x="63944" y="70002"/>
                </a:lnTo>
                <a:lnTo>
                  <a:pt x="59385" y="65443"/>
                </a:lnTo>
                <a:lnTo>
                  <a:pt x="57848" y="63957"/>
                </a:lnTo>
                <a:lnTo>
                  <a:pt x="57848" y="60871"/>
                </a:lnTo>
                <a:lnTo>
                  <a:pt x="59385" y="57848"/>
                </a:lnTo>
                <a:lnTo>
                  <a:pt x="63944" y="57848"/>
                </a:lnTo>
                <a:lnTo>
                  <a:pt x="63944" y="59385"/>
                </a:lnTo>
                <a:lnTo>
                  <a:pt x="68516" y="62420"/>
                </a:lnTo>
                <a:lnTo>
                  <a:pt x="76098" y="70002"/>
                </a:lnTo>
                <a:lnTo>
                  <a:pt x="80694" y="77671"/>
                </a:lnTo>
                <a:lnTo>
                  <a:pt x="82207" y="79133"/>
                </a:lnTo>
                <a:lnTo>
                  <a:pt x="86766" y="83743"/>
                </a:lnTo>
                <a:lnTo>
                  <a:pt x="74612" y="83743"/>
                </a:lnTo>
                <a:lnTo>
                  <a:pt x="49114" y="85854"/>
                </a:lnTo>
                <a:lnTo>
                  <a:pt x="41084" y="86766"/>
                </a:lnTo>
                <a:lnTo>
                  <a:pt x="31588" y="87008"/>
                </a:lnTo>
                <a:lnTo>
                  <a:pt x="7594" y="88315"/>
                </a:lnTo>
                <a:close/>
              </a:path>
              <a:path w="91439" h="91440">
                <a:moveTo>
                  <a:pt x="83743" y="91338"/>
                </a:moveTo>
                <a:lnTo>
                  <a:pt x="80670" y="91338"/>
                </a:lnTo>
                <a:lnTo>
                  <a:pt x="79184" y="89801"/>
                </a:lnTo>
                <a:lnTo>
                  <a:pt x="79184" y="88315"/>
                </a:lnTo>
                <a:lnTo>
                  <a:pt x="76098" y="83743"/>
                </a:lnTo>
                <a:lnTo>
                  <a:pt x="86766" y="83743"/>
                </a:lnTo>
                <a:lnTo>
                  <a:pt x="86766" y="88315"/>
                </a:lnTo>
                <a:lnTo>
                  <a:pt x="83743" y="91338"/>
                </a:lnTo>
                <a:close/>
              </a:path>
              <a:path w="91439" h="91440">
                <a:moveTo>
                  <a:pt x="89801" y="30467"/>
                </a:moveTo>
                <a:lnTo>
                  <a:pt x="1536" y="30467"/>
                </a:lnTo>
                <a:lnTo>
                  <a:pt x="3035" y="28930"/>
                </a:lnTo>
                <a:lnTo>
                  <a:pt x="9131" y="27393"/>
                </a:lnTo>
                <a:lnTo>
                  <a:pt x="18262" y="21285"/>
                </a:lnTo>
                <a:lnTo>
                  <a:pt x="24140" y="17816"/>
                </a:lnTo>
                <a:lnTo>
                  <a:pt x="28736" y="14062"/>
                </a:lnTo>
                <a:lnTo>
                  <a:pt x="33633" y="9131"/>
                </a:lnTo>
                <a:lnTo>
                  <a:pt x="38049" y="4572"/>
                </a:lnTo>
                <a:lnTo>
                  <a:pt x="42621" y="0"/>
                </a:lnTo>
                <a:lnTo>
                  <a:pt x="48717" y="0"/>
                </a:lnTo>
                <a:lnTo>
                  <a:pt x="51752" y="3035"/>
                </a:lnTo>
                <a:lnTo>
                  <a:pt x="57783" y="9131"/>
                </a:lnTo>
                <a:lnTo>
                  <a:pt x="44157" y="9131"/>
                </a:lnTo>
                <a:lnTo>
                  <a:pt x="42621" y="10668"/>
                </a:lnTo>
                <a:lnTo>
                  <a:pt x="36966" y="16941"/>
                </a:lnTo>
                <a:lnTo>
                  <a:pt x="31588" y="22071"/>
                </a:lnTo>
                <a:lnTo>
                  <a:pt x="26776" y="26064"/>
                </a:lnTo>
                <a:lnTo>
                  <a:pt x="22821" y="28930"/>
                </a:lnTo>
                <a:lnTo>
                  <a:pt x="86766" y="28930"/>
                </a:lnTo>
                <a:lnTo>
                  <a:pt x="89801" y="30467"/>
                </a:lnTo>
                <a:close/>
              </a:path>
              <a:path w="91439" h="91440">
                <a:moveTo>
                  <a:pt x="86766" y="28930"/>
                </a:moveTo>
                <a:lnTo>
                  <a:pt x="68516" y="28930"/>
                </a:lnTo>
                <a:lnTo>
                  <a:pt x="62840" y="24567"/>
                </a:lnTo>
                <a:lnTo>
                  <a:pt x="57464" y="20356"/>
                </a:lnTo>
                <a:lnTo>
                  <a:pt x="52664" y="15866"/>
                </a:lnTo>
                <a:lnTo>
                  <a:pt x="48717" y="10668"/>
                </a:lnTo>
                <a:lnTo>
                  <a:pt x="47180" y="9131"/>
                </a:lnTo>
                <a:lnTo>
                  <a:pt x="57783" y="9131"/>
                </a:lnTo>
                <a:lnTo>
                  <a:pt x="65278" y="15978"/>
                </a:lnTo>
                <a:lnTo>
                  <a:pt x="74669" y="22732"/>
                </a:lnTo>
                <a:lnTo>
                  <a:pt x="86766" y="28930"/>
                </a:lnTo>
                <a:close/>
              </a:path>
              <a:path w="91439" h="91440">
                <a:moveTo>
                  <a:pt x="6108" y="38061"/>
                </a:moveTo>
                <a:lnTo>
                  <a:pt x="1536" y="38061"/>
                </a:lnTo>
                <a:lnTo>
                  <a:pt x="0" y="35026"/>
                </a:lnTo>
                <a:lnTo>
                  <a:pt x="0" y="30467"/>
                </a:lnTo>
                <a:lnTo>
                  <a:pt x="19799" y="30467"/>
                </a:lnTo>
                <a:lnTo>
                  <a:pt x="18262" y="31953"/>
                </a:lnTo>
                <a:lnTo>
                  <a:pt x="13690" y="33489"/>
                </a:lnTo>
                <a:lnTo>
                  <a:pt x="7594" y="36512"/>
                </a:lnTo>
                <a:lnTo>
                  <a:pt x="6108" y="38061"/>
                </a:lnTo>
                <a:close/>
              </a:path>
              <a:path w="91439" h="91440">
                <a:moveTo>
                  <a:pt x="71539" y="35026"/>
                </a:moveTo>
                <a:lnTo>
                  <a:pt x="19799" y="35026"/>
                </a:lnTo>
                <a:lnTo>
                  <a:pt x="19799" y="30467"/>
                </a:lnTo>
                <a:lnTo>
                  <a:pt x="71539" y="30467"/>
                </a:lnTo>
                <a:lnTo>
                  <a:pt x="71539" y="35026"/>
                </a:lnTo>
                <a:close/>
              </a:path>
              <a:path w="91439" h="91440">
                <a:moveTo>
                  <a:pt x="88303" y="38061"/>
                </a:moveTo>
                <a:lnTo>
                  <a:pt x="83743" y="38061"/>
                </a:lnTo>
                <a:lnTo>
                  <a:pt x="82207" y="36512"/>
                </a:lnTo>
                <a:lnTo>
                  <a:pt x="77647" y="35026"/>
                </a:lnTo>
                <a:lnTo>
                  <a:pt x="74612" y="31953"/>
                </a:lnTo>
                <a:lnTo>
                  <a:pt x="71539" y="30467"/>
                </a:lnTo>
                <a:lnTo>
                  <a:pt x="91338" y="30467"/>
                </a:lnTo>
                <a:lnTo>
                  <a:pt x="91338" y="36512"/>
                </a:lnTo>
                <a:lnTo>
                  <a:pt x="88303" y="38061"/>
                </a:lnTo>
                <a:close/>
              </a:path>
            </a:pathLst>
          </a:custGeom>
          <a:solidFill>
            <a:srgbClr val="4D4D4F"/>
          </a:solidFill>
        </p:spPr>
        <p:txBody>
          <a:bodyPr wrap="square" lIns="0" tIns="0" rIns="0" bIns="0" rtlCol="0"/>
          <a:lstStyle/>
          <a:p>
            <a:endParaRPr/>
          </a:p>
        </p:txBody>
      </p:sp>
      <p:pic>
        <p:nvPicPr>
          <p:cNvPr id="338" name="object 338"/>
          <p:cNvPicPr/>
          <p:nvPr/>
        </p:nvPicPr>
        <p:blipFill>
          <a:blip r:embed="rId171" cstate="print"/>
          <a:stretch>
            <a:fillRect/>
          </a:stretch>
        </p:blipFill>
        <p:spPr>
          <a:xfrm>
            <a:off x="2081038" y="6542189"/>
            <a:ext cx="421559" cy="80657"/>
          </a:xfrm>
          <a:prstGeom prst="rect">
            <a:avLst/>
          </a:prstGeom>
        </p:spPr>
      </p:pic>
      <p:pic>
        <p:nvPicPr>
          <p:cNvPr id="339" name="object 339"/>
          <p:cNvPicPr/>
          <p:nvPr/>
        </p:nvPicPr>
        <p:blipFill>
          <a:blip r:embed="rId172" cstate="print"/>
          <a:stretch>
            <a:fillRect/>
          </a:stretch>
        </p:blipFill>
        <p:spPr>
          <a:xfrm>
            <a:off x="2718739" y="6537617"/>
            <a:ext cx="1056487" cy="91338"/>
          </a:xfrm>
          <a:prstGeom prst="rect">
            <a:avLst/>
          </a:prstGeom>
        </p:spPr>
      </p:pic>
      <p:pic>
        <p:nvPicPr>
          <p:cNvPr id="340" name="object 340"/>
          <p:cNvPicPr/>
          <p:nvPr/>
        </p:nvPicPr>
        <p:blipFill>
          <a:blip r:embed="rId173" cstate="print"/>
          <a:stretch>
            <a:fillRect/>
          </a:stretch>
        </p:blipFill>
        <p:spPr>
          <a:xfrm>
            <a:off x="3863479" y="6537617"/>
            <a:ext cx="161378" cy="92875"/>
          </a:xfrm>
          <a:prstGeom prst="rect">
            <a:avLst/>
          </a:prstGeom>
        </p:spPr>
      </p:pic>
      <p:grpSp>
        <p:nvGrpSpPr>
          <p:cNvPr id="341" name="object 341"/>
          <p:cNvGrpSpPr/>
          <p:nvPr/>
        </p:nvGrpSpPr>
        <p:grpSpPr>
          <a:xfrm>
            <a:off x="4091825" y="6537617"/>
            <a:ext cx="496570" cy="86995"/>
            <a:chOff x="4091825" y="6537617"/>
            <a:chExt cx="496570" cy="86995"/>
          </a:xfrm>
        </p:grpSpPr>
        <p:pic>
          <p:nvPicPr>
            <p:cNvPr id="342" name="object 342"/>
            <p:cNvPicPr/>
            <p:nvPr/>
          </p:nvPicPr>
          <p:blipFill>
            <a:blip r:embed="rId174" cstate="print"/>
            <a:stretch>
              <a:fillRect/>
            </a:stretch>
          </p:blipFill>
          <p:spPr>
            <a:xfrm>
              <a:off x="4091825" y="6543725"/>
              <a:ext cx="175082" cy="79121"/>
            </a:xfrm>
            <a:prstGeom prst="rect">
              <a:avLst/>
            </a:prstGeom>
          </p:spPr>
        </p:pic>
        <p:pic>
          <p:nvPicPr>
            <p:cNvPr id="343" name="object 343"/>
            <p:cNvPicPr/>
            <p:nvPr/>
          </p:nvPicPr>
          <p:blipFill>
            <a:blip r:embed="rId175" cstate="print"/>
            <a:stretch>
              <a:fillRect/>
            </a:stretch>
          </p:blipFill>
          <p:spPr>
            <a:xfrm>
              <a:off x="4291266" y="6537617"/>
              <a:ext cx="296811" cy="86766"/>
            </a:xfrm>
            <a:prstGeom prst="rect">
              <a:avLst/>
            </a:prstGeom>
          </p:spPr>
        </p:pic>
      </p:grpSp>
      <p:sp>
        <p:nvSpPr>
          <p:cNvPr id="344" name="object 344"/>
          <p:cNvSpPr/>
          <p:nvPr/>
        </p:nvSpPr>
        <p:spPr>
          <a:xfrm>
            <a:off x="5984037" y="6542201"/>
            <a:ext cx="654685" cy="81280"/>
          </a:xfrm>
          <a:custGeom>
            <a:avLst/>
            <a:gdLst/>
            <a:ahLst/>
            <a:cxnLst/>
            <a:rect l="l" t="t" r="r" b="b"/>
            <a:pathLst>
              <a:path w="654684" h="81279">
                <a:moveTo>
                  <a:pt x="50203" y="39573"/>
                </a:moveTo>
                <a:lnTo>
                  <a:pt x="49606" y="27622"/>
                </a:lnTo>
                <a:lnTo>
                  <a:pt x="46570" y="14655"/>
                </a:lnTo>
                <a:lnTo>
                  <a:pt x="41605" y="7569"/>
                </a:lnTo>
                <a:lnTo>
                  <a:pt x="41071" y="6819"/>
                </a:lnTo>
                <a:lnTo>
                  <a:pt x="41071" y="39573"/>
                </a:lnTo>
                <a:lnTo>
                  <a:pt x="40830" y="50584"/>
                </a:lnTo>
                <a:lnTo>
                  <a:pt x="39166" y="61455"/>
                </a:lnTo>
                <a:lnTo>
                  <a:pt x="34645" y="69761"/>
                </a:lnTo>
                <a:lnTo>
                  <a:pt x="25844" y="73063"/>
                </a:lnTo>
                <a:lnTo>
                  <a:pt x="16802" y="69761"/>
                </a:lnTo>
                <a:lnTo>
                  <a:pt x="11760" y="61455"/>
                </a:lnTo>
                <a:lnTo>
                  <a:pt x="9588" y="50584"/>
                </a:lnTo>
                <a:lnTo>
                  <a:pt x="9118" y="39573"/>
                </a:lnTo>
                <a:lnTo>
                  <a:pt x="9588" y="29425"/>
                </a:lnTo>
                <a:lnTo>
                  <a:pt x="11760" y="18999"/>
                </a:lnTo>
                <a:lnTo>
                  <a:pt x="16802" y="10858"/>
                </a:lnTo>
                <a:lnTo>
                  <a:pt x="25844" y="7569"/>
                </a:lnTo>
                <a:lnTo>
                  <a:pt x="34645" y="10858"/>
                </a:lnTo>
                <a:lnTo>
                  <a:pt x="39166" y="18999"/>
                </a:lnTo>
                <a:lnTo>
                  <a:pt x="40830" y="29425"/>
                </a:lnTo>
                <a:lnTo>
                  <a:pt x="41071" y="39573"/>
                </a:lnTo>
                <a:lnTo>
                  <a:pt x="41071" y="6819"/>
                </a:lnTo>
                <a:lnTo>
                  <a:pt x="39268" y="4254"/>
                </a:lnTo>
                <a:lnTo>
                  <a:pt x="25844" y="0"/>
                </a:lnTo>
                <a:lnTo>
                  <a:pt x="11518" y="4254"/>
                </a:lnTo>
                <a:lnTo>
                  <a:pt x="3784" y="14655"/>
                </a:lnTo>
                <a:lnTo>
                  <a:pt x="609" y="27622"/>
                </a:lnTo>
                <a:lnTo>
                  <a:pt x="0" y="39573"/>
                </a:lnTo>
                <a:lnTo>
                  <a:pt x="609" y="51130"/>
                </a:lnTo>
                <a:lnTo>
                  <a:pt x="3784" y="64668"/>
                </a:lnTo>
                <a:lnTo>
                  <a:pt x="11518" y="75946"/>
                </a:lnTo>
                <a:lnTo>
                  <a:pt x="25844" y="80657"/>
                </a:lnTo>
                <a:lnTo>
                  <a:pt x="39916" y="76161"/>
                </a:lnTo>
                <a:lnTo>
                  <a:pt x="41973" y="73063"/>
                </a:lnTo>
                <a:lnTo>
                  <a:pt x="47155" y="65252"/>
                </a:lnTo>
                <a:lnTo>
                  <a:pt x="49822" y="51777"/>
                </a:lnTo>
                <a:lnTo>
                  <a:pt x="50203" y="39573"/>
                </a:lnTo>
                <a:close/>
              </a:path>
              <a:path w="654684" h="81279">
                <a:moveTo>
                  <a:pt x="109575" y="1524"/>
                </a:moveTo>
                <a:lnTo>
                  <a:pt x="59321" y="1524"/>
                </a:lnTo>
                <a:lnTo>
                  <a:pt x="59321" y="9118"/>
                </a:lnTo>
                <a:lnTo>
                  <a:pt x="97383" y="9118"/>
                </a:lnTo>
                <a:lnTo>
                  <a:pt x="97383" y="12153"/>
                </a:lnTo>
                <a:lnTo>
                  <a:pt x="77216" y="47180"/>
                </a:lnTo>
                <a:lnTo>
                  <a:pt x="69989" y="76085"/>
                </a:lnTo>
                <a:lnTo>
                  <a:pt x="69989" y="80657"/>
                </a:lnTo>
                <a:lnTo>
                  <a:pt x="79121" y="80657"/>
                </a:lnTo>
                <a:lnTo>
                  <a:pt x="79121" y="74549"/>
                </a:lnTo>
                <a:lnTo>
                  <a:pt x="81889" y="62293"/>
                </a:lnTo>
                <a:lnTo>
                  <a:pt x="87503" y="46037"/>
                </a:lnTo>
                <a:lnTo>
                  <a:pt x="95402" y="29210"/>
                </a:lnTo>
                <a:lnTo>
                  <a:pt x="105016" y="15214"/>
                </a:lnTo>
                <a:lnTo>
                  <a:pt x="109575" y="10655"/>
                </a:lnTo>
                <a:lnTo>
                  <a:pt x="109575" y="1524"/>
                </a:lnTo>
                <a:close/>
              </a:path>
              <a:path w="654684" h="81279">
                <a:moveTo>
                  <a:pt x="168960" y="51727"/>
                </a:moveTo>
                <a:lnTo>
                  <a:pt x="159791" y="51727"/>
                </a:lnTo>
                <a:lnTo>
                  <a:pt x="159791" y="10655"/>
                </a:lnTo>
                <a:lnTo>
                  <a:pt x="159791" y="4546"/>
                </a:lnTo>
                <a:lnTo>
                  <a:pt x="158292" y="0"/>
                </a:lnTo>
                <a:lnTo>
                  <a:pt x="150660" y="0"/>
                </a:lnTo>
                <a:lnTo>
                  <a:pt x="150660" y="10655"/>
                </a:lnTo>
                <a:lnTo>
                  <a:pt x="150660" y="51727"/>
                </a:lnTo>
                <a:lnTo>
                  <a:pt x="126301" y="51727"/>
                </a:lnTo>
                <a:lnTo>
                  <a:pt x="126301" y="48717"/>
                </a:lnTo>
                <a:lnTo>
                  <a:pt x="147637" y="12153"/>
                </a:lnTo>
                <a:lnTo>
                  <a:pt x="149174" y="10655"/>
                </a:lnTo>
                <a:lnTo>
                  <a:pt x="150660" y="10655"/>
                </a:lnTo>
                <a:lnTo>
                  <a:pt x="150660" y="0"/>
                </a:lnTo>
                <a:lnTo>
                  <a:pt x="146100" y="0"/>
                </a:lnTo>
                <a:lnTo>
                  <a:pt x="143065" y="4546"/>
                </a:lnTo>
                <a:lnTo>
                  <a:pt x="120243" y="47167"/>
                </a:lnTo>
                <a:lnTo>
                  <a:pt x="117170" y="50253"/>
                </a:lnTo>
                <a:lnTo>
                  <a:pt x="117170" y="56299"/>
                </a:lnTo>
                <a:lnTo>
                  <a:pt x="120243" y="60871"/>
                </a:lnTo>
                <a:lnTo>
                  <a:pt x="150660" y="60871"/>
                </a:lnTo>
                <a:lnTo>
                  <a:pt x="150660" y="79159"/>
                </a:lnTo>
                <a:lnTo>
                  <a:pt x="152196" y="80657"/>
                </a:lnTo>
                <a:lnTo>
                  <a:pt x="158292" y="80657"/>
                </a:lnTo>
                <a:lnTo>
                  <a:pt x="159791" y="79159"/>
                </a:lnTo>
                <a:lnTo>
                  <a:pt x="159791" y="60871"/>
                </a:lnTo>
                <a:lnTo>
                  <a:pt x="168960" y="60871"/>
                </a:lnTo>
                <a:lnTo>
                  <a:pt x="168960" y="51727"/>
                </a:lnTo>
                <a:close/>
              </a:path>
              <a:path w="654684" h="81279">
                <a:moveTo>
                  <a:pt x="226809" y="22809"/>
                </a:moveTo>
                <a:lnTo>
                  <a:pt x="203936" y="0"/>
                </a:lnTo>
                <a:lnTo>
                  <a:pt x="192430" y="2489"/>
                </a:lnTo>
                <a:lnTo>
                  <a:pt x="184912" y="8559"/>
                </a:lnTo>
                <a:lnTo>
                  <a:pt x="180809" y="16040"/>
                </a:lnTo>
                <a:lnTo>
                  <a:pt x="179578" y="22809"/>
                </a:lnTo>
                <a:lnTo>
                  <a:pt x="179578" y="27368"/>
                </a:lnTo>
                <a:lnTo>
                  <a:pt x="187223" y="27368"/>
                </a:lnTo>
                <a:lnTo>
                  <a:pt x="188709" y="24358"/>
                </a:lnTo>
                <a:lnTo>
                  <a:pt x="188709" y="13677"/>
                </a:lnTo>
                <a:lnTo>
                  <a:pt x="194805" y="7569"/>
                </a:lnTo>
                <a:lnTo>
                  <a:pt x="211582" y="7569"/>
                </a:lnTo>
                <a:lnTo>
                  <a:pt x="217627" y="12153"/>
                </a:lnTo>
                <a:lnTo>
                  <a:pt x="217627" y="22809"/>
                </a:lnTo>
                <a:lnTo>
                  <a:pt x="216865" y="28765"/>
                </a:lnTo>
                <a:lnTo>
                  <a:pt x="213829" y="33858"/>
                </a:lnTo>
                <a:lnTo>
                  <a:pt x="207365" y="39522"/>
                </a:lnTo>
                <a:lnTo>
                  <a:pt x="196354" y="47167"/>
                </a:lnTo>
                <a:lnTo>
                  <a:pt x="192214" y="50774"/>
                </a:lnTo>
                <a:lnTo>
                  <a:pt x="186080" y="56502"/>
                </a:lnTo>
                <a:lnTo>
                  <a:pt x="180517" y="63652"/>
                </a:lnTo>
                <a:lnTo>
                  <a:pt x="178092" y="71526"/>
                </a:lnTo>
                <a:lnTo>
                  <a:pt x="178092" y="79159"/>
                </a:lnTo>
                <a:lnTo>
                  <a:pt x="226809" y="79159"/>
                </a:lnTo>
                <a:lnTo>
                  <a:pt x="226809" y="69989"/>
                </a:lnTo>
                <a:lnTo>
                  <a:pt x="188709" y="69989"/>
                </a:lnTo>
                <a:lnTo>
                  <a:pt x="188709" y="62395"/>
                </a:lnTo>
                <a:lnTo>
                  <a:pt x="200914" y="54800"/>
                </a:lnTo>
                <a:lnTo>
                  <a:pt x="203936" y="51727"/>
                </a:lnTo>
                <a:lnTo>
                  <a:pt x="215226" y="44018"/>
                </a:lnTo>
                <a:lnTo>
                  <a:pt x="222237" y="37846"/>
                </a:lnTo>
                <a:lnTo>
                  <a:pt x="225806" y="31394"/>
                </a:lnTo>
                <a:lnTo>
                  <a:pt x="226809" y="22809"/>
                </a:lnTo>
                <a:close/>
              </a:path>
              <a:path w="654684" h="81279">
                <a:moveTo>
                  <a:pt x="264858" y="48717"/>
                </a:moveTo>
                <a:lnTo>
                  <a:pt x="263321" y="45631"/>
                </a:lnTo>
                <a:lnTo>
                  <a:pt x="237426" y="45631"/>
                </a:lnTo>
                <a:lnTo>
                  <a:pt x="235940" y="48717"/>
                </a:lnTo>
                <a:lnTo>
                  <a:pt x="235940" y="51727"/>
                </a:lnTo>
                <a:lnTo>
                  <a:pt x="237426" y="54800"/>
                </a:lnTo>
                <a:lnTo>
                  <a:pt x="263321" y="54800"/>
                </a:lnTo>
                <a:lnTo>
                  <a:pt x="264858" y="51727"/>
                </a:lnTo>
                <a:lnTo>
                  <a:pt x="264858" y="48717"/>
                </a:lnTo>
                <a:close/>
              </a:path>
              <a:path w="654684" h="81279">
                <a:moveTo>
                  <a:pt x="322605" y="36512"/>
                </a:moveTo>
                <a:lnTo>
                  <a:pt x="321868" y="24396"/>
                </a:lnTo>
                <a:lnTo>
                  <a:pt x="318312" y="12166"/>
                </a:lnTo>
                <a:lnTo>
                  <a:pt x="314223" y="7569"/>
                </a:lnTo>
                <a:lnTo>
                  <a:pt x="313575" y="6845"/>
                </a:lnTo>
                <a:lnTo>
                  <a:pt x="313575" y="16700"/>
                </a:lnTo>
                <a:lnTo>
                  <a:pt x="313575" y="36512"/>
                </a:lnTo>
                <a:lnTo>
                  <a:pt x="307479" y="44145"/>
                </a:lnTo>
                <a:lnTo>
                  <a:pt x="281571" y="44145"/>
                </a:lnTo>
                <a:lnTo>
                  <a:pt x="281571" y="7569"/>
                </a:lnTo>
                <a:lnTo>
                  <a:pt x="309016" y="7569"/>
                </a:lnTo>
                <a:lnTo>
                  <a:pt x="313575" y="16700"/>
                </a:lnTo>
                <a:lnTo>
                  <a:pt x="313575" y="6845"/>
                </a:lnTo>
                <a:lnTo>
                  <a:pt x="310476" y="3365"/>
                </a:lnTo>
                <a:lnTo>
                  <a:pt x="296811" y="0"/>
                </a:lnTo>
                <a:lnTo>
                  <a:pt x="287223" y="1460"/>
                </a:lnTo>
                <a:lnTo>
                  <a:pt x="279488" y="6070"/>
                </a:lnTo>
                <a:lnTo>
                  <a:pt x="274332" y="14122"/>
                </a:lnTo>
                <a:lnTo>
                  <a:pt x="272453" y="25882"/>
                </a:lnTo>
                <a:lnTo>
                  <a:pt x="275374" y="40208"/>
                </a:lnTo>
                <a:lnTo>
                  <a:pt x="282143" y="47942"/>
                </a:lnTo>
                <a:lnTo>
                  <a:pt x="289775" y="51117"/>
                </a:lnTo>
                <a:lnTo>
                  <a:pt x="295275" y="51727"/>
                </a:lnTo>
                <a:lnTo>
                  <a:pt x="307479" y="51727"/>
                </a:lnTo>
                <a:lnTo>
                  <a:pt x="312547" y="44145"/>
                </a:lnTo>
                <a:lnTo>
                  <a:pt x="313575" y="42608"/>
                </a:lnTo>
                <a:lnTo>
                  <a:pt x="313283" y="49936"/>
                </a:lnTo>
                <a:lnTo>
                  <a:pt x="311277" y="60121"/>
                </a:lnTo>
                <a:lnTo>
                  <a:pt x="305854" y="69164"/>
                </a:lnTo>
                <a:lnTo>
                  <a:pt x="295275" y="73063"/>
                </a:lnTo>
                <a:lnTo>
                  <a:pt x="286143" y="73063"/>
                </a:lnTo>
                <a:lnTo>
                  <a:pt x="284657" y="65417"/>
                </a:lnTo>
                <a:lnTo>
                  <a:pt x="283121" y="62395"/>
                </a:lnTo>
                <a:lnTo>
                  <a:pt x="283121" y="60871"/>
                </a:lnTo>
                <a:lnTo>
                  <a:pt x="281571" y="59372"/>
                </a:lnTo>
                <a:lnTo>
                  <a:pt x="277012" y="59372"/>
                </a:lnTo>
                <a:lnTo>
                  <a:pt x="273989" y="60871"/>
                </a:lnTo>
                <a:lnTo>
                  <a:pt x="273989" y="63931"/>
                </a:lnTo>
                <a:lnTo>
                  <a:pt x="275170" y="68478"/>
                </a:lnTo>
                <a:lnTo>
                  <a:pt x="278930" y="74002"/>
                </a:lnTo>
                <a:lnTo>
                  <a:pt x="285534" y="78676"/>
                </a:lnTo>
                <a:lnTo>
                  <a:pt x="295275" y="80657"/>
                </a:lnTo>
                <a:lnTo>
                  <a:pt x="304444" y="80657"/>
                </a:lnTo>
                <a:lnTo>
                  <a:pt x="312039" y="76085"/>
                </a:lnTo>
                <a:lnTo>
                  <a:pt x="314032" y="73063"/>
                </a:lnTo>
                <a:lnTo>
                  <a:pt x="315061" y="71526"/>
                </a:lnTo>
                <a:lnTo>
                  <a:pt x="317550" y="67373"/>
                </a:lnTo>
                <a:lnTo>
                  <a:pt x="320027" y="61074"/>
                </a:lnTo>
                <a:lnTo>
                  <a:pt x="321919" y="51727"/>
                </a:lnTo>
                <a:lnTo>
                  <a:pt x="322440" y="42608"/>
                </a:lnTo>
                <a:lnTo>
                  <a:pt x="322580" y="40208"/>
                </a:lnTo>
                <a:lnTo>
                  <a:pt x="322605" y="36512"/>
                </a:lnTo>
                <a:close/>
              </a:path>
              <a:path w="654684" h="81279">
                <a:moveTo>
                  <a:pt x="382041" y="54800"/>
                </a:moveTo>
                <a:lnTo>
                  <a:pt x="357733" y="28905"/>
                </a:lnTo>
                <a:lnTo>
                  <a:pt x="350088" y="28905"/>
                </a:lnTo>
                <a:lnTo>
                  <a:pt x="345528" y="30441"/>
                </a:lnTo>
                <a:lnTo>
                  <a:pt x="343992" y="33477"/>
                </a:lnTo>
                <a:lnTo>
                  <a:pt x="345528" y="13677"/>
                </a:lnTo>
                <a:lnTo>
                  <a:pt x="345528" y="10655"/>
                </a:lnTo>
                <a:lnTo>
                  <a:pt x="347065" y="9118"/>
                </a:lnTo>
                <a:lnTo>
                  <a:pt x="377469" y="9118"/>
                </a:lnTo>
                <a:lnTo>
                  <a:pt x="379006" y="6096"/>
                </a:lnTo>
                <a:lnTo>
                  <a:pt x="379006" y="4546"/>
                </a:lnTo>
                <a:lnTo>
                  <a:pt x="377469" y="1524"/>
                </a:lnTo>
                <a:lnTo>
                  <a:pt x="337934" y="1524"/>
                </a:lnTo>
                <a:lnTo>
                  <a:pt x="337934" y="10655"/>
                </a:lnTo>
                <a:lnTo>
                  <a:pt x="334860" y="39573"/>
                </a:lnTo>
                <a:lnTo>
                  <a:pt x="334860" y="44145"/>
                </a:lnTo>
                <a:lnTo>
                  <a:pt x="340956" y="44145"/>
                </a:lnTo>
                <a:lnTo>
                  <a:pt x="343992" y="41059"/>
                </a:lnTo>
                <a:lnTo>
                  <a:pt x="348551" y="36512"/>
                </a:lnTo>
                <a:lnTo>
                  <a:pt x="363778" y="36512"/>
                </a:lnTo>
                <a:lnTo>
                  <a:pt x="372910" y="41059"/>
                </a:lnTo>
                <a:lnTo>
                  <a:pt x="372910" y="66954"/>
                </a:lnTo>
                <a:lnTo>
                  <a:pt x="363778" y="73063"/>
                </a:lnTo>
                <a:lnTo>
                  <a:pt x="348551" y="73063"/>
                </a:lnTo>
                <a:lnTo>
                  <a:pt x="342493" y="68503"/>
                </a:lnTo>
                <a:lnTo>
                  <a:pt x="340956" y="62395"/>
                </a:lnTo>
                <a:lnTo>
                  <a:pt x="339420" y="57835"/>
                </a:lnTo>
                <a:lnTo>
                  <a:pt x="339420" y="56299"/>
                </a:lnTo>
                <a:lnTo>
                  <a:pt x="331825" y="56299"/>
                </a:lnTo>
                <a:lnTo>
                  <a:pt x="331825" y="60871"/>
                </a:lnTo>
                <a:lnTo>
                  <a:pt x="333273" y="66522"/>
                </a:lnTo>
                <a:lnTo>
                  <a:pt x="337718" y="73050"/>
                </a:lnTo>
                <a:lnTo>
                  <a:pt x="345300" y="78422"/>
                </a:lnTo>
                <a:lnTo>
                  <a:pt x="356184" y="80657"/>
                </a:lnTo>
                <a:lnTo>
                  <a:pt x="366001" y="78968"/>
                </a:lnTo>
                <a:lnTo>
                  <a:pt x="374243" y="74002"/>
                </a:lnTo>
                <a:lnTo>
                  <a:pt x="374904" y="73063"/>
                </a:lnTo>
                <a:lnTo>
                  <a:pt x="379920" y="65900"/>
                </a:lnTo>
                <a:lnTo>
                  <a:pt x="382041" y="54800"/>
                </a:lnTo>
                <a:close/>
              </a:path>
              <a:path w="654684" h="81279">
                <a:moveTo>
                  <a:pt x="418604" y="45631"/>
                </a:moveTo>
                <a:lnTo>
                  <a:pt x="391210" y="45631"/>
                </a:lnTo>
                <a:lnTo>
                  <a:pt x="389674" y="48717"/>
                </a:lnTo>
                <a:lnTo>
                  <a:pt x="389674" y="51727"/>
                </a:lnTo>
                <a:lnTo>
                  <a:pt x="391210" y="54800"/>
                </a:lnTo>
                <a:lnTo>
                  <a:pt x="418604" y="54800"/>
                </a:lnTo>
                <a:lnTo>
                  <a:pt x="418604" y="45631"/>
                </a:lnTo>
                <a:close/>
              </a:path>
              <a:path w="654684" h="81279">
                <a:moveTo>
                  <a:pt x="476440" y="54800"/>
                </a:moveTo>
                <a:lnTo>
                  <a:pt x="474129" y="42418"/>
                </a:lnTo>
                <a:lnTo>
                  <a:pt x="469773" y="36512"/>
                </a:lnTo>
                <a:lnTo>
                  <a:pt x="468261" y="34442"/>
                </a:lnTo>
                <a:lnTo>
                  <a:pt x="466496" y="33477"/>
                </a:lnTo>
                <a:lnTo>
                  <a:pt x="460387" y="30175"/>
                </a:lnTo>
                <a:lnTo>
                  <a:pt x="452081" y="28905"/>
                </a:lnTo>
                <a:lnTo>
                  <a:pt x="444500" y="28905"/>
                </a:lnTo>
                <a:lnTo>
                  <a:pt x="441413" y="30441"/>
                </a:lnTo>
                <a:lnTo>
                  <a:pt x="438391" y="33477"/>
                </a:lnTo>
                <a:lnTo>
                  <a:pt x="439877" y="13677"/>
                </a:lnTo>
                <a:lnTo>
                  <a:pt x="439877" y="10655"/>
                </a:lnTo>
                <a:lnTo>
                  <a:pt x="442950" y="9118"/>
                </a:lnTo>
                <a:lnTo>
                  <a:pt x="473417" y="9118"/>
                </a:lnTo>
                <a:lnTo>
                  <a:pt x="473417" y="1524"/>
                </a:lnTo>
                <a:lnTo>
                  <a:pt x="432295" y="1524"/>
                </a:lnTo>
                <a:lnTo>
                  <a:pt x="432295" y="10655"/>
                </a:lnTo>
                <a:lnTo>
                  <a:pt x="429260" y="39573"/>
                </a:lnTo>
                <a:lnTo>
                  <a:pt x="429260" y="44145"/>
                </a:lnTo>
                <a:lnTo>
                  <a:pt x="435317" y="44145"/>
                </a:lnTo>
                <a:lnTo>
                  <a:pt x="439877" y="41059"/>
                </a:lnTo>
                <a:lnTo>
                  <a:pt x="442950" y="36512"/>
                </a:lnTo>
                <a:lnTo>
                  <a:pt x="458190" y="36512"/>
                </a:lnTo>
                <a:lnTo>
                  <a:pt x="467309" y="41059"/>
                </a:lnTo>
                <a:lnTo>
                  <a:pt x="467309" y="66954"/>
                </a:lnTo>
                <a:lnTo>
                  <a:pt x="459676" y="73063"/>
                </a:lnTo>
                <a:lnTo>
                  <a:pt x="442950" y="73063"/>
                </a:lnTo>
                <a:lnTo>
                  <a:pt x="438391" y="68503"/>
                </a:lnTo>
                <a:lnTo>
                  <a:pt x="435317" y="62395"/>
                </a:lnTo>
                <a:lnTo>
                  <a:pt x="435317" y="57835"/>
                </a:lnTo>
                <a:lnTo>
                  <a:pt x="433832" y="56299"/>
                </a:lnTo>
                <a:lnTo>
                  <a:pt x="426186" y="56299"/>
                </a:lnTo>
                <a:lnTo>
                  <a:pt x="426186" y="60871"/>
                </a:lnTo>
                <a:lnTo>
                  <a:pt x="427634" y="66522"/>
                </a:lnTo>
                <a:lnTo>
                  <a:pt x="432092" y="73050"/>
                </a:lnTo>
                <a:lnTo>
                  <a:pt x="439686" y="78422"/>
                </a:lnTo>
                <a:lnTo>
                  <a:pt x="450545" y="80657"/>
                </a:lnTo>
                <a:lnTo>
                  <a:pt x="460362" y="78968"/>
                </a:lnTo>
                <a:lnTo>
                  <a:pt x="468617" y="74002"/>
                </a:lnTo>
                <a:lnTo>
                  <a:pt x="469277" y="73063"/>
                </a:lnTo>
                <a:lnTo>
                  <a:pt x="474319" y="65900"/>
                </a:lnTo>
                <a:lnTo>
                  <a:pt x="476440" y="54800"/>
                </a:lnTo>
                <a:close/>
              </a:path>
              <a:path w="654684" h="81279">
                <a:moveTo>
                  <a:pt x="537298" y="54800"/>
                </a:moveTo>
                <a:lnTo>
                  <a:pt x="535825" y="51727"/>
                </a:lnTo>
                <a:lnTo>
                  <a:pt x="526681" y="51727"/>
                </a:lnTo>
                <a:lnTo>
                  <a:pt x="526681" y="10655"/>
                </a:lnTo>
                <a:lnTo>
                  <a:pt x="526681" y="4546"/>
                </a:lnTo>
                <a:lnTo>
                  <a:pt x="525145" y="0"/>
                </a:lnTo>
                <a:lnTo>
                  <a:pt x="517525" y="0"/>
                </a:lnTo>
                <a:lnTo>
                  <a:pt x="517525" y="10655"/>
                </a:lnTo>
                <a:lnTo>
                  <a:pt x="517525" y="51727"/>
                </a:lnTo>
                <a:lnTo>
                  <a:pt x="493166" y="51727"/>
                </a:lnTo>
                <a:lnTo>
                  <a:pt x="493166" y="48717"/>
                </a:lnTo>
                <a:lnTo>
                  <a:pt x="514489" y="12153"/>
                </a:lnTo>
                <a:lnTo>
                  <a:pt x="516026" y="10655"/>
                </a:lnTo>
                <a:lnTo>
                  <a:pt x="517525" y="10655"/>
                </a:lnTo>
                <a:lnTo>
                  <a:pt x="517525" y="0"/>
                </a:lnTo>
                <a:lnTo>
                  <a:pt x="514489" y="0"/>
                </a:lnTo>
                <a:lnTo>
                  <a:pt x="511467" y="4546"/>
                </a:lnTo>
                <a:lnTo>
                  <a:pt x="487108" y="47167"/>
                </a:lnTo>
                <a:lnTo>
                  <a:pt x="485571" y="50253"/>
                </a:lnTo>
                <a:lnTo>
                  <a:pt x="485571" y="56299"/>
                </a:lnTo>
                <a:lnTo>
                  <a:pt x="487108" y="60871"/>
                </a:lnTo>
                <a:lnTo>
                  <a:pt x="517525" y="60871"/>
                </a:lnTo>
                <a:lnTo>
                  <a:pt x="517525" y="79159"/>
                </a:lnTo>
                <a:lnTo>
                  <a:pt x="519049" y="80657"/>
                </a:lnTo>
                <a:lnTo>
                  <a:pt x="525145" y="80657"/>
                </a:lnTo>
                <a:lnTo>
                  <a:pt x="526681" y="79159"/>
                </a:lnTo>
                <a:lnTo>
                  <a:pt x="526681" y="60871"/>
                </a:lnTo>
                <a:lnTo>
                  <a:pt x="537298" y="60871"/>
                </a:lnTo>
                <a:lnTo>
                  <a:pt x="537298" y="54800"/>
                </a:lnTo>
                <a:close/>
              </a:path>
              <a:path w="654684" h="81279">
                <a:moveTo>
                  <a:pt x="595160" y="39573"/>
                </a:moveTo>
                <a:lnTo>
                  <a:pt x="594537" y="27622"/>
                </a:lnTo>
                <a:lnTo>
                  <a:pt x="591362" y="14655"/>
                </a:lnTo>
                <a:lnTo>
                  <a:pt x="586092" y="7569"/>
                </a:lnTo>
                <a:lnTo>
                  <a:pt x="586028" y="39573"/>
                </a:lnTo>
                <a:lnTo>
                  <a:pt x="585762" y="50584"/>
                </a:lnTo>
                <a:lnTo>
                  <a:pt x="583933" y="61455"/>
                </a:lnTo>
                <a:lnTo>
                  <a:pt x="578967" y="69761"/>
                </a:lnTo>
                <a:lnTo>
                  <a:pt x="569302" y="73063"/>
                </a:lnTo>
                <a:lnTo>
                  <a:pt x="560501" y="69761"/>
                </a:lnTo>
                <a:lnTo>
                  <a:pt x="555980" y="61455"/>
                </a:lnTo>
                <a:lnTo>
                  <a:pt x="554304" y="50584"/>
                </a:lnTo>
                <a:lnTo>
                  <a:pt x="554075" y="39573"/>
                </a:lnTo>
                <a:lnTo>
                  <a:pt x="554304" y="29425"/>
                </a:lnTo>
                <a:lnTo>
                  <a:pt x="555980" y="18999"/>
                </a:lnTo>
                <a:lnTo>
                  <a:pt x="560501" y="10858"/>
                </a:lnTo>
                <a:lnTo>
                  <a:pt x="569302" y="7569"/>
                </a:lnTo>
                <a:lnTo>
                  <a:pt x="578345" y="10858"/>
                </a:lnTo>
                <a:lnTo>
                  <a:pt x="583374" y="18999"/>
                </a:lnTo>
                <a:lnTo>
                  <a:pt x="585546" y="29425"/>
                </a:lnTo>
                <a:lnTo>
                  <a:pt x="586028" y="39573"/>
                </a:lnTo>
                <a:lnTo>
                  <a:pt x="586028" y="7493"/>
                </a:lnTo>
                <a:lnTo>
                  <a:pt x="583628" y="4254"/>
                </a:lnTo>
                <a:lnTo>
                  <a:pt x="569302" y="0"/>
                </a:lnTo>
                <a:lnTo>
                  <a:pt x="555853" y="4254"/>
                </a:lnTo>
                <a:lnTo>
                  <a:pt x="548551" y="14655"/>
                </a:lnTo>
                <a:lnTo>
                  <a:pt x="545541" y="27622"/>
                </a:lnTo>
                <a:lnTo>
                  <a:pt x="544957" y="39573"/>
                </a:lnTo>
                <a:lnTo>
                  <a:pt x="545541" y="51130"/>
                </a:lnTo>
                <a:lnTo>
                  <a:pt x="548551" y="64668"/>
                </a:lnTo>
                <a:lnTo>
                  <a:pt x="555853" y="75946"/>
                </a:lnTo>
                <a:lnTo>
                  <a:pt x="569302" y="80657"/>
                </a:lnTo>
                <a:lnTo>
                  <a:pt x="583628" y="76161"/>
                </a:lnTo>
                <a:lnTo>
                  <a:pt x="585812" y="73063"/>
                </a:lnTo>
                <a:lnTo>
                  <a:pt x="591362" y="65252"/>
                </a:lnTo>
                <a:lnTo>
                  <a:pt x="594537" y="51777"/>
                </a:lnTo>
                <a:lnTo>
                  <a:pt x="595160" y="39573"/>
                </a:lnTo>
                <a:close/>
              </a:path>
              <a:path w="654684" h="81279">
                <a:moveTo>
                  <a:pt x="654532" y="39573"/>
                </a:moveTo>
                <a:lnTo>
                  <a:pt x="653923" y="27622"/>
                </a:lnTo>
                <a:lnTo>
                  <a:pt x="650722" y="14655"/>
                </a:lnTo>
                <a:lnTo>
                  <a:pt x="645439" y="7569"/>
                </a:lnTo>
                <a:lnTo>
                  <a:pt x="645414" y="39573"/>
                </a:lnTo>
                <a:lnTo>
                  <a:pt x="644931" y="50584"/>
                </a:lnTo>
                <a:lnTo>
                  <a:pt x="642734" y="61455"/>
                </a:lnTo>
                <a:lnTo>
                  <a:pt x="637692" y="69761"/>
                </a:lnTo>
                <a:lnTo>
                  <a:pt x="628637" y="73063"/>
                </a:lnTo>
                <a:lnTo>
                  <a:pt x="619861" y="69761"/>
                </a:lnTo>
                <a:lnTo>
                  <a:pt x="615353" y="61455"/>
                </a:lnTo>
                <a:lnTo>
                  <a:pt x="613689" y="50584"/>
                </a:lnTo>
                <a:lnTo>
                  <a:pt x="613460" y="39573"/>
                </a:lnTo>
                <a:lnTo>
                  <a:pt x="613689" y="29425"/>
                </a:lnTo>
                <a:lnTo>
                  <a:pt x="615353" y="18999"/>
                </a:lnTo>
                <a:lnTo>
                  <a:pt x="619861" y="10858"/>
                </a:lnTo>
                <a:lnTo>
                  <a:pt x="628637" y="7569"/>
                </a:lnTo>
                <a:lnTo>
                  <a:pt x="637692" y="10858"/>
                </a:lnTo>
                <a:lnTo>
                  <a:pt x="642734" y="18999"/>
                </a:lnTo>
                <a:lnTo>
                  <a:pt x="644931" y="29425"/>
                </a:lnTo>
                <a:lnTo>
                  <a:pt x="645414" y="39573"/>
                </a:lnTo>
                <a:lnTo>
                  <a:pt x="645414" y="7543"/>
                </a:lnTo>
                <a:lnTo>
                  <a:pt x="642962" y="4254"/>
                </a:lnTo>
                <a:lnTo>
                  <a:pt x="628637" y="0"/>
                </a:lnTo>
                <a:lnTo>
                  <a:pt x="615213" y="4254"/>
                </a:lnTo>
                <a:lnTo>
                  <a:pt x="607910" y="14655"/>
                </a:lnTo>
                <a:lnTo>
                  <a:pt x="604875" y="27622"/>
                </a:lnTo>
                <a:lnTo>
                  <a:pt x="604278" y="39573"/>
                </a:lnTo>
                <a:lnTo>
                  <a:pt x="604659" y="51130"/>
                </a:lnTo>
                <a:lnTo>
                  <a:pt x="607326" y="64668"/>
                </a:lnTo>
                <a:lnTo>
                  <a:pt x="614565" y="75946"/>
                </a:lnTo>
                <a:lnTo>
                  <a:pt x="628637" y="80657"/>
                </a:lnTo>
                <a:lnTo>
                  <a:pt x="642962" y="76161"/>
                </a:lnTo>
                <a:lnTo>
                  <a:pt x="645160" y="73063"/>
                </a:lnTo>
                <a:lnTo>
                  <a:pt x="650722" y="65252"/>
                </a:lnTo>
                <a:lnTo>
                  <a:pt x="653923" y="51777"/>
                </a:lnTo>
                <a:lnTo>
                  <a:pt x="654532" y="39573"/>
                </a:lnTo>
                <a:close/>
              </a:path>
            </a:pathLst>
          </a:custGeom>
          <a:solidFill>
            <a:srgbClr val="4D4D4F"/>
          </a:solidFill>
        </p:spPr>
        <p:txBody>
          <a:bodyPr wrap="square" lIns="0" tIns="0" rIns="0" bIns="0" rtlCol="0"/>
          <a:lstStyle/>
          <a:p>
            <a:endParaRPr/>
          </a:p>
        </p:txBody>
      </p:sp>
      <p:pic>
        <p:nvPicPr>
          <p:cNvPr id="345" name="object 345"/>
          <p:cNvPicPr/>
          <p:nvPr/>
        </p:nvPicPr>
        <p:blipFill>
          <a:blip r:embed="rId176" cstate="print"/>
          <a:stretch>
            <a:fillRect/>
          </a:stretch>
        </p:blipFill>
        <p:spPr>
          <a:xfrm>
            <a:off x="955967" y="6711162"/>
            <a:ext cx="671322" cy="91325"/>
          </a:xfrm>
          <a:prstGeom prst="rect">
            <a:avLst/>
          </a:prstGeom>
        </p:spPr>
      </p:pic>
      <p:sp>
        <p:nvSpPr>
          <p:cNvPr id="346" name="object 346"/>
          <p:cNvSpPr/>
          <p:nvPr/>
        </p:nvSpPr>
        <p:spPr>
          <a:xfrm>
            <a:off x="1633385" y="6712698"/>
            <a:ext cx="90170" cy="86995"/>
          </a:xfrm>
          <a:custGeom>
            <a:avLst/>
            <a:gdLst/>
            <a:ahLst/>
            <a:cxnLst/>
            <a:rect l="l" t="t" r="r" b="b"/>
            <a:pathLst>
              <a:path w="90169" h="86995">
                <a:moveTo>
                  <a:pt x="89801" y="27381"/>
                </a:moveTo>
                <a:lnTo>
                  <a:pt x="50253" y="27381"/>
                </a:lnTo>
                <a:lnTo>
                  <a:pt x="50253" y="0"/>
                </a:lnTo>
                <a:lnTo>
                  <a:pt x="41084" y="0"/>
                </a:lnTo>
                <a:lnTo>
                  <a:pt x="41084" y="27381"/>
                </a:lnTo>
                <a:lnTo>
                  <a:pt x="0" y="27381"/>
                </a:lnTo>
                <a:lnTo>
                  <a:pt x="0" y="34963"/>
                </a:lnTo>
                <a:lnTo>
                  <a:pt x="41084" y="34963"/>
                </a:lnTo>
                <a:lnTo>
                  <a:pt x="41084" y="77635"/>
                </a:lnTo>
                <a:lnTo>
                  <a:pt x="6108" y="77635"/>
                </a:lnTo>
                <a:lnTo>
                  <a:pt x="6108" y="86766"/>
                </a:lnTo>
                <a:lnTo>
                  <a:pt x="85229" y="86766"/>
                </a:lnTo>
                <a:lnTo>
                  <a:pt x="85229" y="77635"/>
                </a:lnTo>
                <a:lnTo>
                  <a:pt x="50253" y="77635"/>
                </a:lnTo>
                <a:lnTo>
                  <a:pt x="50253" y="34963"/>
                </a:lnTo>
                <a:lnTo>
                  <a:pt x="89801" y="34963"/>
                </a:lnTo>
                <a:lnTo>
                  <a:pt x="89801" y="27381"/>
                </a:lnTo>
                <a:close/>
              </a:path>
            </a:pathLst>
          </a:custGeom>
          <a:solidFill>
            <a:srgbClr val="4D4D4F"/>
          </a:solidFill>
        </p:spPr>
        <p:txBody>
          <a:bodyPr wrap="square" lIns="0" tIns="0" rIns="0" bIns="0" rtlCol="0"/>
          <a:lstStyle/>
          <a:p>
            <a:endParaRPr/>
          </a:p>
        </p:txBody>
      </p:sp>
      <p:sp>
        <p:nvSpPr>
          <p:cNvPr id="347" name="object 347"/>
          <p:cNvSpPr/>
          <p:nvPr/>
        </p:nvSpPr>
        <p:spPr>
          <a:xfrm>
            <a:off x="1730819" y="6711162"/>
            <a:ext cx="90170" cy="90170"/>
          </a:xfrm>
          <a:custGeom>
            <a:avLst/>
            <a:gdLst/>
            <a:ahLst/>
            <a:cxnLst/>
            <a:rect l="l" t="t" r="r" b="b"/>
            <a:pathLst>
              <a:path w="90169" h="90170">
                <a:moveTo>
                  <a:pt x="88303" y="54813"/>
                </a:moveTo>
                <a:lnTo>
                  <a:pt x="1485" y="54813"/>
                </a:lnTo>
                <a:lnTo>
                  <a:pt x="1485" y="47167"/>
                </a:lnTo>
                <a:lnTo>
                  <a:pt x="88303" y="47167"/>
                </a:lnTo>
                <a:lnTo>
                  <a:pt x="88303" y="54813"/>
                </a:lnTo>
                <a:close/>
              </a:path>
              <a:path w="90169" h="90170">
                <a:moveTo>
                  <a:pt x="24358" y="79171"/>
                </a:moveTo>
                <a:lnTo>
                  <a:pt x="15227" y="79171"/>
                </a:lnTo>
                <a:lnTo>
                  <a:pt x="18630" y="73424"/>
                </a:lnTo>
                <a:lnTo>
                  <a:pt x="21885" y="67549"/>
                </a:lnTo>
                <a:lnTo>
                  <a:pt x="24849" y="61396"/>
                </a:lnTo>
                <a:lnTo>
                  <a:pt x="27381" y="54813"/>
                </a:lnTo>
                <a:lnTo>
                  <a:pt x="36512" y="54813"/>
                </a:lnTo>
                <a:lnTo>
                  <a:pt x="33979" y="61396"/>
                </a:lnTo>
                <a:lnTo>
                  <a:pt x="31011" y="67549"/>
                </a:lnTo>
                <a:lnTo>
                  <a:pt x="27756" y="73424"/>
                </a:lnTo>
                <a:lnTo>
                  <a:pt x="24358" y="79171"/>
                </a:lnTo>
                <a:close/>
              </a:path>
              <a:path w="90169" h="90170">
                <a:moveTo>
                  <a:pt x="3022" y="86766"/>
                </a:moveTo>
                <a:lnTo>
                  <a:pt x="3022" y="80657"/>
                </a:lnTo>
                <a:lnTo>
                  <a:pt x="4572" y="79171"/>
                </a:lnTo>
                <a:lnTo>
                  <a:pt x="24358" y="79171"/>
                </a:lnTo>
                <a:lnTo>
                  <a:pt x="68516" y="76098"/>
                </a:lnTo>
                <a:lnTo>
                  <a:pt x="63944" y="71526"/>
                </a:lnTo>
                <a:lnTo>
                  <a:pt x="63944" y="69989"/>
                </a:lnTo>
                <a:lnTo>
                  <a:pt x="57848" y="65430"/>
                </a:lnTo>
                <a:lnTo>
                  <a:pt x="57848" y="63944"/>
                </a:lnTo>
                <a:lnTo>
                  <a:pt x="56311" y="62407"/>
                </a:lnTo>
                <a:lnTo>
                  <a:pt x="56311" y="59372"/>
                </a:lnTo>
                <a:lnTo>
                  <a:pt x="59385" y="57835"/>
                </a:lnTo>
                <a:lnTo>
                  <a:pt x="62407" y="57835"/>
                </a:lnTo>
                <a:lnTo>
                  <a:pt x="80670" y="76098"/>
                </a:lnTo>
                <a:lnTo>
                  <a:pt x="82207" y="79171"/>
                </a:lnTo>
                <a:lnTo>
                  <a:pt x="85229" y="83731"/>
                </a:lnTo>
                <a:lnTo>
                  <a:pt x="74561" y="83731"/>
                </a:lnTo>
                <a:lnTo>
                  <a:pt x="63106" y="84590"/>
                </a:lnTo>
                <a:lnTo>
                  <a:pt x="54787" y="85031"/>
                </a:lnTo>
                <a:lnTo>
                  <a:pt x="47611" y="85193"/>
                </a:lnTo>
                <a:lnTo>
                  <a:pt x="39585" y="85217"/>
                </a:lnTo>
                <a:lnTo>
                  <a:pt x="30063" y="86112"/>
                </a:lnTo>
                <a:lnTo>
                  <a:pt x="19404" y="86572"/>
                </a:lnTo>
                <a:lnTo>
                  <a:pt x="10466" y="86742"/>
                </a:lnTo>
                <a:lnTo>
                  <a:pt x="3022" y="86766"/>
                </a:lnTo>
                <a:close/>
              </a:path>
              <a:path w="90169" h="90170">
                <a:moveTo>
                  <a:pt x="83693" y="89789"/>
                </a:moveTo>
                <a:lnTo>
                  <a:pt x="79133" y="89789"/>
                </a:lnTo>
                <a:lnTo>
                  <a:pt x="77635" y="88303"/>
                </a:lnTo>
                <a:lnTo>
                  <a:pt x="74561" y="83731"/>
                </a:lnTo>
                <a:lnTo>
                  <a:pt x="85229" y="83731"/>
                </a:lnTo>
                <a:lnTo>
                  <a:pt x="85229" y="88303"/>
                </a:lnTo>
                <a:lnTo>
                  <a:pt x="83693" y="89789"/>
                </a:lnTo>
                <a:close/>
              </a:path>
              <a:path w="90169" h="90170">
                <a:moveTo>
                  <a:pt x="6108" y="38049"/>
                </a:moveTo>
                <a:lnTo>
                  <a:pt x="1485" y="38049"/>
                </a:lnTo>
                <a:lnTo>
                  <a:pt x="0" y="35013"/>
                </a:lnTo>
                <a:lnTo>
                  <a:pt x="0" y="30454"/>
                </a:lnTo>
                <a:lnTo>
                  <a:pt x="1485" y="28917"/>
                </a:lnTo>
                <a:lnTo>
                  <a:pt x="3022" y="28917"/>
                </a:lnTo>
                <a:lnTo>
                  <a:pt x="9131" y="25895"/>
                </a:lnTo>
                <a:lnTo>
                  <a:pt x="13690" y="24345"/>
                </a:lnTo>
                <a:lnTo>
                  <a:pt x="16753" y="21304"/>
                </a:lnTo>
                <a:lnTo>
                  <a:pt x="22807" y="17200"/>
                </a:lnTo>
                <a:lnTo>
                  <a:pt x="27752" y="13503"/>
                </a:lnTo>
                <a:lnTo>
                  <a:pt x="32131" y="9525"/>
                </a:lnTo>
                <a:lnTo>
                  <a:pt x="36512" y="4559"/>
                </a:lnTo>
                <a:lnTo>
                  <a:pt x="41084" y="0"/>
                </a:lnTo>
                <a:lnTo>
                  <a:pt x="48717" y="0"/>
                </a:lnTo>
                <a:lnTo>
                  <a:pt x="48717" y="1536"/>
                </a:lnTo>
                <a:lnTo>
                  <a:pt x="51739" y="3022"/>
                </a:lnTo>
                <a:lnTo>
                  <a:pt x="56920" y="9118"/>
                </a:lnTo>
                <a:lnTo>
                  <a:pt x="44157" y="9118"/>
                </a:lnTo>
                <a:lnTo>
                  <a:pt x="42621" y="10655"/>
                </a:lnTo>
                <a:lnTo>
                  <a:pt x="36964" y="16694"/>
                </a:lnTo>
                <a:lnTo>
                  <a:pt x="31556" y="21323"/>
                </a:lnTo>
                <a:lnTo>
                  <a:pt x="26771" y="24771"/>
                </a:lnTo>
                <a:lnTo>
                  <a:pt x="22821" y="27381"/>
                </a:lnTo>
                <a:lnTo>
                  <a:pt x="83541" y="27381"/>
                </a:lnTo>
                <a:lnTo>
                  <a:pt x="86766" y="28917"/>
                </a:lnTo>
                <a:lnTo>
                  <a:pt x="88303" y="30454"/>
                </a:lnTo>
                <a:lnTo>
                  <a:pt x="16725" y="30454"/>
                </a:lnTo>
                <a:lnTo>
                  <a:pt x="13690" y="33477"/>
                </a:lnTo>
                <a:lnTo>
                  <a:pt x="7594" y="36499"/>
                </a:lnTo>
                <a:lnTo>
                  <a:pt x="6108" y="38049"/>
                </a:lnTo>
                <a:close/>
              </a:path>
              <a:path w="90169" h="90170">
                <a:moveTo>
                  <a:pt x="83541" y="27381"/>
                </a:moveTo>
                <a:lnTo>
                  <a:pt x="66979" y="27381"/>
                </a:lnTo>
                <a:lnTo>
                  <a:pt x="61539" y="23690"/>
                </a:lnTo>
                <a:lnTo>
                  <a:pt x="56518" y="19575"/>
                </a:lnTo>
                <a:lnTo>
                  <a:pt x="51777" y="15181"/>
                </a:lnTo>
                <a:lnTo>
                  <a:pt x="45643" y="9118"/>
                </a:lnTo>
                <a:lnTo>
                  <a:pt x="56920" y="9118"/>
                </a:lnTo>
                <a:lnTo>
                  <a:pt x="64123" y="15984"/>
                </a:lnTo>
                <a:lnTo>
                  <a:pt x="73805" y="22741"/>
                </a:lnTo>
                <a:lnTo>
                  <a:pt x="83541" y="27381"/>
                </a:lnTo>
                <a:close/>
              </a:path>
              <a:path w="90169" h="90170">
                <a:moveTo>
                  <a:pt x="71539" y="35013"/>
                </a:moveTo>
                <a:lnTo>
                  <a:pt x="19799" y="35013"/>
                </a:lnTo>
                <a:lnTo>
                  <a:pt x="19799" y="30454"/>
                </a:lnTo>
                <a:lnTo>
                  <a:pt x="71539" y="30454"/>
                </a:lnTo>
                <a:lnTo>
                  <a:pt x="71539" y="35013"/>
                </a:lnTo>
                <a:close/>
              </a:path>
              <a:path w="90169" h="90170">
                <a:moveTo>
                  <a:pt x="88303" y="38049"/>
                </a:moveTo>
                <a:lnTo>
                  <a:pt x="83693" y="38049"/>
                </a:lnTo>
                <a:lnTo>
                  <a:pt x="82207" y="36499"/>
                </a:lnTo>
                <a:lnTo>
                  <a:pt x="77635" y="33477"/>
                </a:lnTo>
                <a:lnTo>
                  <a:pt x="73075" y="31940"/>
                </a:lnTo>
                <a:lnTo>
                  <a:pt x="71539" y="30454"/>
                </a:lnTo>
                <a:lnTo>
                  <a:pt x="89788" y="30454"/>
                </a:lnTo>
                <a:lnTo>
                  <a:pt x="89788" y="35013"/>
                </a:lnTo>
                <a:lnTo>
                  <a:pt x="88303" y="38049"/>
                </a:lnTo>
                <a:close/>
              </a:path>
            </a:pathLst>
          </a:custGeom>
          <a:solidFill>
            <a:srgbClr val="4D4D4F"/>
          </a:solidFill>
        </p:spPr>
        <p:txBody>
          <a:bodyPr wrap="square" lIns="0" tIns="0" rIns="0" bIns="0" rtlCol="0"/>
          <a:lstStyle/>
          <a:p>
            <a:endParaRPr/>
          </a:p>
        </p:txBody>
      </p:sp>
      <p:grpSp>
        <p:nvGrpSpPr>
          <p:cNvPr id="348" name="object 348"/>
          <p:cNvGrpSpPr/>
          <p:nvPr/>
        </p:nvGrpSpPr>
        <p:grpSpPr>
          <a:xfrm>
            <a:off x="2080920" y="6714184"/>
            <a:ext cx="441959" cy="82550"/>
            <a:chOff x="2080920" y="6714184"/>
            <a:chExt cx="441959" cy="82550"/>
          </a:xfrm>
        </p:grpSpPr>
        <p:pic>
          <p:nvPicPr>
            <p:cNvPr id="349" name="object 349"/>
            <p:cNvPicPr/>
            <p:nvPr/>
          </p:nvPicPr>
          <p:blipFill>
            <a:blip r:embed="rId177" cstate="print"/>
            <a:stretch>
              <a:fillRect/>
            </a:stretch>
          </p:blipFill>
          <p:spPr>
            <a:xfrm>
              <a:off x="2080920" y="6714184"/>
              <a:ext cx="304444" cy="82194"/>
            </a:xfrm>
            <a:prstGeom prst="rect">
              <a:avLst/>
            </a:prstGeom>
          </p:spPr>
        </p:pic>
        <p:pic>
          <p:nvPicPr>
            <p:cNvPr id="350" name="object 350"/>
            <p:cNvPicPr/>
            <p:nvPr/>
          </p:nvPicPr>
          <p:blipFill>
            <a:blip r:embed="rId178" cstate="print"/>
            <a:stretch>
              <a:fillRect/>
            </a:stretch>
          </p:blipFill>
          <p:spPr>
            <a:xfrm>
              <a:off x="2412796" y="6717258"/>
              <a:ext cx="109588" cy="79121"/>
            </a:xfrm>
            <a:prstGeom prst="rect">
              <a:avLst/>
            </a:prstGeom>
          </p:spPr>
        </p:pic>
      </p:grpSp>
      <p:pic>
        <p:nvPicPr>
          <p:cNvPr id="351" name="object 351"/>
          <p:cNvPicPr/>
          <p:nvPr/>
        </p:nvPicPr>
        <p:blipFill>
          <a:blip r:embed="rId179" cstate="print"/>
          <a:stretch>
            <a:fillRect/>
          </a:stretch>
        </p:blipFill>
        <p:spPr>
          <a:xfrm>
            <a:off x="2718739" y="6711162"/>
            <a:ext cx="1096022" cy="91325"/>
          </a:xfrm>
          <a:prstGeom prst="rect">
            <a:avLst/>
          </a:prstGeom>
        </p:spPr>
      </p:pic>
      <p:pic>
        <p:nvPicPr>
          <p:cNvPr id="352" name="object 352"/>
          <p:cNvPicPr/>
          <p:nvPr/>
        </p:nvPicPr>
        <p:blipFill>
          <a:blip r:embed="rId180" cstate="print"/>
          <a:stretch>
            <a:fillRect/>
          </a:stretch>
        </p:blipFill>
        <p:spPr>
          <a:xfrm>
            <a:off x="3942651" y="6709612"/>
            <a:ext cx="499325" cy="92875"/>
          </a:xfrm>
          <a:prstGeom prst="rect">
            <a:avLst/>
          </a:prstGeom>
        </p:spPr>
      </p:pic>
      <p:sp>
        <p:nvSpPr>
          <p:cNvPr id="353" name="object 353"/>
          <p:cNvSpPr/>
          <p:nvPr/>
        </p:nvSpPr>
        <p:spPr>
          <a:xfrm>
            <a:off x="5984037" y="6714184"/>
            <a:ext cx="654685" cy="82550"/>
          </a:xfrm>
          <a:custGeom>
            <a:avLst/>
            <a:gdLst/>
            <a:ahLst/>
            <a:cxnLst/>
            <a:rect l="l" t="t" r="r" b="b"/>
            <a:pathLst>
              <a:path w="654684" h="82550">
                <a:moveTo>
                  <a:pt x="50203" y="41122"/>
                </a:moveTo>
                <a:lnTo>
                  <a:pt x="49606" y="28930"/>
                </a:lnTo>
                <a:lnTo>
                  <a:pt x="46570" y="15430"/>
                </a:lnTo>
                <a:lnTo>
                  <a:pt x="42367" y="9131"/>
                </a:lnTo>
                <a:lnTo>
                  <a:pt x="41071" y="7200"/>
                </a:lnTo>
                <a:lnTo>
                  <a:pt x="41071" y="41122"/>
                </a:lnTo>
                <a:lnTo>
                  <a:pt x="40830" y="51244"/>
                </a:lnTo>
                <a:lnTo>
                  <a:pt x="39166" y="61658"/>
                </a:lnTo>
                <a:lnTo>
                  <a:pt x="34645" y="69799"/>
                </a:lnTo>
                <a:lnTo>
                  <a:pt x="25844" y="73075"/>
                </a:lnTo>
                <a:lnTo>
                  <a:pt x="16802" y="70015"/>
                </a:lnTo>
                <a:lnTo>
                  <a:pt x="11760" y="62242"/>
                </a:lnTo>
                <a:lnTo>
                  <a:pt x="9588" y="51892"/>
                </a:lnTo>
                <a:lnTo>
                  <a:pt x="9118" y="41122"/>
                </a:lnTo>
                <a:lnTo>
                  <a:pt x="9588" y="30353"/>
                </a:lnTo>
                <a:lnTo>
                  <a:pt x="11760" y="20002"/>
                </a:lnTo>
                <a:lnTo>
                  <a:pt x="16802" y="12204"/>
                </a:lnTo>
                <a:lnTo>
                  <a:pt x="25844" y="9131"/>
                </a:lnTo>
                <a:lnTo>
                  <a:pt x="34645" y="12204"/>
                </a:lnTo>
                <a:lnTo>
                  <a:pt x="39166" y="20002"/>
                </a:lnTo>
                <a:lnTo>
                  <a:pt x="40830" y="30353"/>
                </a:lnTo>
                <a:lnTo>
                  <a:pt x="41071" y="41122"/>
                </a:lnTo>
                <a:lnTo>
                  <a:pt x="41071" y="7200"/>
                </a:lnTo>
                <a:lnTo>
                  <a:pt x="39268" y="4508"/>
                </a:lnTo>
                <a:lnTo>
                  <a:pt x="25844" y="0"/>
                </a:lnTo>
                <a:lnTo>
                  <a:pt x="11518" y="4508"/>
                </a:lnTo>
                <a:lnTo>
                  <a:pt x="3784" y="15430"/>
                </a:lnTo>
                <a:lnTo>
                  <a:pt x="609" y="28930"/>
                </a:lnTo>
                <a:lnTo>
                  <a:pt x="0" y="41122"/>
                </a:lnTo>
                <a:lnTo>
                  <a:pt x="609" y="52679"/>
                </a:lnTo>
                <a:lnTo>
                  <a:pt x="3784" y="66217"/>
                </a:lnTo>
                <a:lnTo>
                  <a:pt x="11518" y="77495"/>
                </a:lnTo>
                <a:lnTo>
                  <a:pt x="25844" y="82194"/>
                </a:lnTo>
                <a:lnTo>
                  <a:pt x="39916" y="77495"/>
                </a:lnTo>
                <a:lnTo>
                  <a:pt x="42748" y="73075"/>
                </a:lnTo>
                <a:lnTo>
                  <a:pt x="47155" y="66217"/>
                </a:lnTo>
                <a:lnTo>
                  <a:pt x="49822" y="52679"/>
                </a:lnTo>
                <a:lnTo>
                  <a:pt x="50203" y="41122"/>
                </a:lnTo>
                <a:close/>
              </a:path>
              <a:path w="654684" h="82550">
                <a:moveTo>
                  <a:pt x="109575" y="3073"/>
                </a:moveTo>
                <a:lnTo>
                  <a:pt x="59321" y="3073"/>
                </a:lnTo>
                <a:lnTo>
                  <a:pt x="59321" y="10668"/>
                </a:lnTo>
                <a:lnTo>
                  <a:pt x="97383" y="10668"/>
                </a:lnTo>
                <a:lnTo>
                  <a:pt x="97383" y="13690"/>
                </a:lnTo>
                <a:lnTo>
                  <a:pt x="77216" y="48145"/>
                </a:lnTo>
                <a:lnTo>
                  <a:pt x="69989" y="77635"/>
                </a:lnTo>
                <a:lnTo>
                  <a:pt x="69989" y="82194"/>
                </a:lnTo>
                <a:lnTo>
                  <a:pt x="79121" y="82194"/>
                </a:lnTo>
                <a:lnTo>
                  <a:pt x="79121" y="74612"/>
                </a:lnTo>
                <a:lnTo>
                  <a:pt x="81889" y="63004"/>
                </a:lnTo>
                <a:lnTo>
                  <a:pt x="87503" y="46824"/>
                </a:lnTo>
                <a:lnTo>
                  <a:pt x="95402" y="30086"/>
                </a:lnTo>
                <a:lnTo>
                  <a:pt x="105016" y="16764"/>
                </a:lnTo>
                <a:lnTo>
                  <a:pt x="109575" y="12204"/>
                </a:lnTo>
                <a:lnTo>
                  <a:pt x="109575" y="3073"/>
                </a:lnTo>
                <a:close/>
              </a:path>
              <a:path w="654684" h="82550">
                <a:moveTo>
                  <a:pt x="168960" y="45681"/>
                </a:moveTo>
                <a:lnTo>
                  <a:pt x="161328" y="41122"/>
                </a:lnTo>
                <a:lnTo>
                  <a:pt x="155219" y="38049"/>
                </a:lnTo>
                <a:lnTo>
                  <a:pt x="158292" y="36563"/>
                </a:lnTo>
                <a:lnTo>
                  <a:pt x="165887" y="33477"/>
                </a:lnTo>
                <a:lnTo>
                  <a:pt x="165887" y="21323"/>
                </a:lnTo>
                <a:lnTo>
                  <a:pt x="144602" y="0"/>
                </a:lnTo>
                <a:lnTo>
                  <a:pt x="133070" y="2692"/>
                </a:lnTo>
                <a:lnTo>
                  <a:pt x="125552" y="8953"/>
                </a:lnTo>
                <a:lnTo>
                  <a:pt x="121475" y="16078"/>
                </a:lnTo>
                <a:lnTo>
                  <a:pt x="120243" y="21323"/>
                </a:lnTo>
                <a:lnTo>
                  <a:pt x="120243" y="24358"/>
                </a:lnTo>
                <a:lnTo>
                  <a:pt x="123278" y="25895"/>
                </a:lnTo>
                <a:lnTo>
                  <a:pt x="129374" y="25895"/>
                </a:lnTo>
                <a:lnTo>
                  <a:pt x="129374" y="21323"/>
                </a:lnTo>
                <a:lnTo>
                  <a:pt x="130860" y="18300"/>
                </a:lnTo>
                <a:lnTo>
                  <a:pt x="132397" y="9131"/>
                </a:lnTo>
                <a:lnTo>
                  <a:pt x="150660" y="9131"/>
                </a:lnTo>
                <a:lnTo>
                  <a:pt x="156756" y="12204"/>
                </a:lnTo>
                <a:lnTo>
                  <a:pt x="156756" y="35026"/>
                </a:lnTo>
                <a:lnTo>
                  <a:pt x="138506" y="35026"/>
                </a:lnTo>
                <a:lnTo>
                  <a:pt x="136969" y="36563"/>
                </a:lnTo>
                <a:lnTo>
                  <a:pt x="136969" y="39585"/>
                </a:lnTo>
                <a:lnTo>
                  <a:pt x="138506" y="42608"/>
                </a:lnTo>
                <a:lnTo>
                  <a:pt x="152196" y="42608"/>
                </a:lnTo>
                <a:lnTo>
                  <a:pt x="159791" y="47231"/>
                </a:lnTo>
                <a:lnTo>
                  <a:pt x="159791" y="71539"/>
                </a:lnTo>
                <a:lnTo>
                  <a:pt x="146100" y="73075"/>
                </a:lnTo>
                <a:lnTo>
                  <a:pt x="136969" y="73075"/>
                </a:lnTo>
                <a:lnTo>
                  <a:pt x="129374" y="68503"/>
                </a:lnTo>
                <a:lnTo>
                  <a:pt x="127838" y="60921"/>
                </a:lnTo>
                <a:lnTo>
                  <a:pt x="127838" y="57835"/>
                </a:lnTo>
                <a:lnTo>
                  <a:pt x="126301" y="54813"/>
                </a:lnTo>
                <a:lnTo>
                  <a:pt x="120243" y="54813"/>
                </a:lnTo>
                <a:lnTo>
                  <a:pt x="118706" y="56349"/>
                </a:lnTo>
                <a:lnTo>
                  <a:pt x="118706" y="59385"/>
                </a:lnTo>
                <a:lnTo>
                  <a:pt x="119316" y="64236"/>
                </a:lnTo>
                <a:lnTo>
                  <a:pt x="122516" y="71932"/>
                </a:lnTo>
                <a:lnTo>
                  <a:pt x="130276" y="79057"/>
                </a:lnTo>
                <a:lnTo>
                  <a:pt x="144602" y="82194"/>
                </a:lnTo>
                <a:lnTo>
                  <a:pt x="154178" y="80543"/>
                </a:lnTo>
                <a:lnTo>
                  <a:pt x="161912" y="75730"/>
                </a:lnTo>
                <a:lnTo>
                  <a:pt x="163703" y="73075"/>
                </a:lnTo>
                <a:lnTo>
                  <a:pt x="167068" y="68072"/>
                </a:lnTo>
                <a:lnTo>
                  <a:pt x="168960" y="57835"/>
                </a:lnTo>
                <a:lnTo>
                  <a:pt x="168960" y="45681"/>
                </a:lnTo>
                <a:close/>
              </a:path>
              <a:path w="654684" h="82550">
                <a:moveTo>
                  <a:pt x="205473" y="47231"/>
                </a:moveTo>
                <a:lnTo>
                  <a:pt x="178092" y="47231"/>
                </a:lnTo>
                <a:lnTo>
                  <a:pt x="176555" y="48717"/>
                </a:lnTo>
                <a:lnTo>
                  <a:pt x="176555" y="53276"/>
                </a:lnTo>
                <a:lnTo>
                  <a:pt x="178092" y="56349"/>
                </a:lnTo>
                <a:lnTo>
                  <a:pt x="205473" y="56349"/>
                </a:lnTo>
                <a:lnTo>
                  <a:pt x="205473" y="47231"/>
                </a:lnTo>
                <a:close/>
              </a:path>
              <a:path w="654684" h="82550">
                <a:moveTo>
                  <a:pt x="264858" y="56349"/>
                </a:moveTo>
                <a:lnTo>
                  <a:pt x="263321" y="53276"/>
                </a:lnTo>
                <a:lnTo>
                  <a:pt x="255727" y="53276"/>
                </a:lnTo>
                <a:lnTo>
                  <a:pt x="255727" y="12204"/>
                </a:lnTo>
                <a:lnTo>
                  <a:pt x="255727" y="4559"/>
                </a:lnTo>
                <a:lnTo>
                  <a:pt x="252653" y="0"/>
                </a:lnTo>
                <a:lnTo>
                  <a:pt x="245059" y="0"/>
                </a:lnTo>
                <a:lnTo>
                  <a:pt x="245059" y="12204"/>
                </a:lnTo>
                <a:lnTo>
                  <a:pt x="245059" y="53276"/>
                </a:lnTo>
                <a:lnTo>
                  <a:pt x="220700" y="53276"/>
                </a:lnTo>
                <a:lnTo>
                  <a:pt x="220700" y="50253"/>
                </a:lnTo>
                <a:lnTo>
                  <a:pt x="241985" y="13690"/>
                </a:lnTo>
                <a:lnTo>
                  <a:pt x="241985" y="12204"/>
                </a:lnTo>
                <a:lnTo>
                  <a:pt x="245059" y="12204"/>
                </a:lnTo>
                <a:lnTo>
                  <a:pt x="245059" y="0"/>
                </a:lnTo>
                <a:lnTo>
                  <a:pt x="241985" y="1536"/>
                </a:lnTo>
                <a:lnTo>
                  <a:pt x="238963" y="6096"/>
                </a:lnTo>
                <a:lnTo>
                  <a:pt x="214604" y="47231"/>
                </a:lnTo>
                <a:lnTo>
                  <a:pt x="213067" y="51790"/>
                </a:lnTo>
                <a:lnTo>
                  <a:pt x="213067" y="57835"/>
                </a:lnTo>
                <a:lnTo>
                  <a:pt x="216141" y="60921"/>
                </a:lnTo>
                <a:lnTo>
                  <a:pt x="245059" y="60921"/>
                </a:lnTo>
                <a:lnTo>
                  <a:pt x="245059" y="80708"/>
                </a:lnTo>
                <a:lnTo>
                  <a:pt x="248094" y="82194"/>
                </a:lnTo>
                <a:lnTo>
                  <a:pt x="252653" y="82194"/>
                </a:lnTo>
                <a:lnTo>
                  <a:pt x="255727" y="80708"/>
                </a:lnTo>
                <a:lnTo>
                  <a:pt x="255727" y="60921"/>
                </a:lnTo>
                <a:lnTo>
                  <a:pt x="264858" y="60921"/>
                </a:lnTo>
                <a:lnTo>
                  <a:pt x="264858" y="56349"/>
                </a:lnTo>
                <a:close/>
              </a:path>
              <a:path w="654684" h="82550">
                <a:moveTo>
                  <a:pt x="322707" y="45681"/>
                </a:moveTo>
                <a:lnTo>
                  <a:pt x="315061" y="41122"/>
                </a:lnTo>
                <a:lnTo>
                  <a:pt x="310502" y="38049"/>
                </a:lnTo>
                <a:lnTo>
                  <a:pt x="312039" y="36563"/>
                </a:lnTo>
                <a:lnTo>
                  <a:pt x="319633" y="33477"/>
                </a:lnTo>
                <a:lnTo>
                  <a:pt x="319633" y="21323"/>
                </a:lnTo>
                <a:lnTo>
                  <a:pt x="318223" y="12852"/>
                </a:lnTo>
                <a:lnTo>
                  <a:pt x="315963" y="9131"/>
                </a:lnTo>
                <a:lnTo>
                  <a:pt x="314121" y="6096"/>
                </a:lnTo>
                <a:lnTo>
                  <a:pt x="307441" y="1625"/>
                </a:lnTo>
                <a:lnTo>
                  <a:pt x="298348" y="0"/>
                </a:lnTo>
                <a:lnTo>
                  <a:pt x="286829" y="2692"/>
                </a:lnTo>
                <a:lnTo>
                  <a:pt x="279311" y="8953"/>
                </a:lnTo>
                <a:lnTo>
                  <a:pt x="275221" y="16078"/>
                </a:lnTo>
                <a:lnTo>
                  <a:pt x="273989" y="21323"/>
                </a:lnTo>
                <a:lnTo>
                  <a:pt x="273989" y="24358"/>
                </a:lnTo>
                <a:lnTo>
                  <a:pt x="277012" y="25895"/>
                </a:lnTo>
                <a:lnTo>
                  <a:pt x="283121" y="25895"/>
                </a:lnTo>
                <a:lnTo>
                  <a:pt x="283121" y="22872"/>
                </a:lnTo>
                <a:lnTo>
                  <a:pt x="284657" y="21323"/>
                </a:lnTo>
                <a:lnTo>
                  <a:pt x="284657" y="18300"/>
                </a:lnTo>
                <a:lnTo>
                  <a:pt x="286143" y="9131"/>
                </a:lnTo>
                <a:lnTo>
                  <a:pt x="304444" y="9131"/>
                </a:lnTo>
                <a:lnTo>
                  <a:pt x="310502" y="12204"/>
                </a:lnTo>
                <a:lnTo>
                  <a:pt x="310502" y="35026"/>
                </a:lnTo>
                <a:lnTo>
                  <a:pt x="292239" y="35026"/>
                </a:lnTo>
                <a:lnTo>
                  <a:pt x="290703" y="36563"/>
                </a:lnTo>
                <a:lnTo>
                  <a:pt x="290703" y="39585"/>
                </a:lnTo>
                <a:lnTo>
                  <a:pt x="292239" y="42608"/>
                </a:lnTo>
                <a:lnTo>
                  <a:pt x="305930" y="42608"/>
                </a:lnTo>
                <a:lnTo>
                  <a:pt x="313575" y="47231"/>
                </a:lnTo>
                <a:lnTo>
                  <a:pt x="313575" y="71539"/>
                </a:lnTo>
                <a:lnTo>
                  <a:pt x="301371" y="73075"/>
                </a:lnTo>
                <a:lnTo>
                  <a:pt x="290703" y="73075"/>
                </a:lnTo>
                <a:lnTo>
                  <a:pt x="283121" y="68503"/>
                </a:lnTo>
                <a:lnTo>
                  <a:pt x="281571" y="60921"/>
                </a:lnTo>
                <a:lnTo>
                  <a:pt x="281571" y="54813"/>
                </a:lnTo>
                <a:lnTo>
                  <a:pt x="273989" y="54813"/>
                </a:lnTo>
                <a:lnTo>
                  <a:pt x="272453" y="56349"/>
                </a:lnTo>
                <a:lnTo>
                  <a:pt x="272453" y="59385"/>
                </a:lnTo>
                <a:lnTo>
                  <a:pt x="273278" y="64236"/>
                </a:lnTo>
                <a:lnTo>
                  <a:pt x="276834" y="71932"/>
                </a:lnTo>
                <a:lnTo>
                  <a:pt x="284670" y="79057"/>
                </a:lnTo>
                <a:lnTo>
                  <a:pt x="298348" y="82194"/>
                </a:lnTo>
                <a:lnTo>
                  <a:pt x="307924" y="80543"/>
                </a:lnTo>
                <a:lnTo>
                  <a:pt x="315658" y="75730"/>
                </a:lnTo>
                <a:lnTo>
                  <a:pt x="317449" y="73075"/>
                </a:lnTo>
                <a:lnTo>
                  <a:pt x="320814" y="68072"/>
                </a:lnTo>
                <a:lnTo>
                  <a:pt x="322707" y="57835"/>
                </a:lnTo>
                <a:lnTo>
                  <a:pt x="322707" y="45681"/>
                </a:lnTo>
                <a:close/>
              </a:path>
              <a:path w="654684" h="82550">
                <a:moveTo>
                  <a:pt x="382041" y="24358"/>
                </a:moveTo>
                <a:lnTo>
                  <a:pt x="357733" y="0"/>
                </a:lnTo>
                <a:lnTo>
                  <a:pt x="346189" y="2527"/>
                </a:lnTo>
                <a:lnTo>
                  <a:pt x="338683" y="8763"/>
                </a:lnTo>
                <a:lnTo>
                  <a:pt x="334594" y="16700"/>
                </a:lnTo>
                <a:lnTo>
                  <a:pt x="333375" y="24358"/>
                </a:lnTo>
                <a:lnTo>
                  <a:pt x="333375" y="28917"/>
                </a:lnTo>
                <a:lnTo>
                  <a:pt x="342493" y="28917"/>
                </a:lnTo>
                <a:lnTo>
                  <a:pt x="342493" y="13690"/>
                </a:lnTo>
                <a:lnTo>
                  <a:pt x="348551" y="9131"/>
                </a:lnTo>
                <a:lnTo>
                  <a:pt x="365315" y="9131"/>
                </a:lnTo>
                <a:lnTo>
                  <a:pt x="372910" y="13690"/>
                </a:lnTo>
                <a:lnTo>
                  <a:pt x="372910" y="24358"/>
                </a:lnTo>
                <a:lnTo>
                  <a:pt x="371906" y="30314"/>
                </a:lnTo>
                <a:lnTo>
                  <a:pt x="368338" y="35407"/>
                </a:lnTo>
                <a:lnTo>
                  <a:pt x="361353" y="41071"/>
                </a:lnTo>
                <a:lnTo>
                  <a:pt x="350088" y="48717"/>
                </a:lnTo>
                <a:lnTo>
                  <a:pt x="345948" y="52324"/>
                </a:lnTo>
                <a:lnTo>
                  <a:pt x="339813" y="58051"/>
                </a:lnTo>
                <a:lnTo>
                  <a:pt x="334251" y="65201"/>
                </a:lnTo>
                <a:lnTo>
                  <a:pt x="331825" y="73075"/>
                </a:lnTo>
                <a:lnTo>
                  <a:pt x="331825" y="76149"/>
                </a:lnTo>
                <a:lnTo>
                  <a:pt x="333375" y="79171"/>
                </a:lnTo>
                <a:lnTo>
                  <a:pt x="380542" y="79171"/>
                </a:lnTo>
                <a:lnTo>
                  <a:pt x="382041" y="76149"/>
                </a:lnTo>
                <a:lnTo>
                  <a:pt x="382041" y="74612"/>
                </a:lnTo>
                <a:lnTo>
                  <a:pt x="380542" y="71539"/>
                </a:lnTo>
                <a:lnTo>
                  <a:pt x="342493" y="71539"/>
                </a:lnTo>
                <a:lnTo>
                  <a:pt x="342493" y="63944"/>
                </a:lnTo>
                <a:lnTo>
                  <a:pt x="376910" y="39395"/>
                </a:lnTo>
                <a:lnTo>
                  <a:pt x="380822" y="32943"/>
                </a:lnTo>
                <a:lnTo>
                  <a:pt x="382041" y="24358"/>
                </a:lnTo>
                <a:close/>
              </a:path>
              <a:path w="654684" h="82550">
                <a:moveTo>
                  <a:pt x="418604" y="47231"/>
                </a:moveTo>
                <a:lnTo>
                  <a:pt x="391210" y="47231"/>
                </a:lnTo>
                <a:lnTo>
                  <a:pt x="389674" y="48717"/>
                </a:lnTo>
                <a:lnTo>
                  <a:pt x="389674" y="53276"/>
                </a:lnTo>
                <a:lnTo>
                  <a:pt x="391210" y="56349"/>
                </a:lnTo>
                <a:lnTo>
                  <a:pt x="418604" y="56349"/>
                </a:lnTo>
                <a:lnTo>
                  <a:pt x="418604" y="47231"/>
                </a:lnTo>
                <a:close/>
              </a:path>
              <a:path w="654684" h="82550">
                <a:moveTo>
                  <a:pt x="476338" y="38049"/>
                </a:moveTo>
                <a:lnTo>
                  <a:pt x="475602" y="25704"/>
                </a:lnTo>
                <a:lnTo>
                  <a:pt x="472059" y="12954"/>
                </a:lnTo>
                <a:lnTo>
                  <a:pt x="468858" y="9131"/>
                </a:lnTo>
                <a:lnTo>
                  <a:pt x="467309" y="7289"/>
                </a:lnTo>
                <a:lnTo>
                  <a:pt x="467309" y="16764"/>
                </a:lnTo>
                <a:lnTo>
                  <a:pt x="467309" y="38049"/>
                </a:lnTo>
                <a:lnTo>
                  <a:pt x="461213" y="45681"/>
                </a:lnTo>
                <a:lnTo>
                  <a:pt x="435317" y="45681"/>
                </a:lnTo>
                <a:lnTo>
                  <a:pt x="435317" y="9131"/>
                </a:lnTo>
                <a:lnTo>
                  <a:pt x="462749" y="9131"/>
                </a:lnTo>
                <a:lnTo>
                  <a:pt x="467309" y="16764"/>
                </a:lnTo>
                <a:lnTo>
                  <a:pt x="467309" y="7289"/>
                </a:lnTo>
                <a:lnTo>
                  <a:pt x="464235" y="3619"/>
                </a:lnTo>
                <a:lnTo>
                  <a:pt x="450545" y="0"/>
                </a:lnTo>
                <a:lnTo>
                  <a:pt x="440956" y="1714"/>
                </a:lnTo>
                <a:lnTo>
                  <a:pt x="433222" y="6858"/>
                </a:lnTo>
                <a:lnTo>
                  <a:pt x="428066" y="15430"/>
                </a:lnTo>
                <a:lnTo>
                  <a:pt x="426186" y="27432"/>
                </a:lnTo>
                <a:lnTo>
                  <a:pt x="429107" y="41109"/>
                </a:lnTo>
                <a:lnTo>
                  <a:pt x="435902" y="48920"/>
                </a:lnTo>
                <a:lnTo>
                  <a:pt x="443560" y="52451"/>
                </a:lnTo>
                <a:lnTo>
                  <a:pt x="449059" y="53276"/>
                </a:lnTo>
                <a:lnTo>
                  <a:pt x="461213" y="53276"/>
                </a:lnTo>
                <a:lnTo>
                  <a:pt x="466280" y="45681"/>
                </a:lnTo>
                <a:lnTo>
                  <a:pt x="467309" y="44145"/>
                </a:lnTo>
                <a:lnTo>
                  <a:pt x="467017" y="51244"/>
                </a:lnTo>
                <a:lnTo>
                  <a:pt x="465023" y="60909"/>
                </a:lnTo>
                <a:lnTo>
                  <a:pt x="459600" y="69418"/>
                </a:lnTo>
                <a:lnTo>
                  <a:pt x="449059" y="73075"/>
                </a:lnTo>
                <a:lnTo>
                  <a:pt x="439877" y="73075"/>
                </a:lnTo>
                <a:lnTo>
                  <a:pt x="438391" y="66967"/>
                </a:lnTo>
                <a:lnTo>
                  <a:pt x="436854" y="63944"/>
                </a:lnTo>
                <a:lnTo>
                  <a:pt x="436854" y="62407"/>
                </a:lnTo>
                <a:lnTo>
                  <a:pt x="435317" y="60921"/>
                </a:lnTo>
                <a:lnTo>
                  <a:pt x="427723" y="60921"/>
                </a:lnTo>
                <a:lnTo>
                  <a:pt x="427723" y="63944"/>
                </a:lnTo>
                <a:lnTo>
                  <a:pt x="428904" y="69380"/>
                </a:lnTo>
                <a:lnTo>
                  <a:pt x="432676" y="75361"/>
                </a:lnTo>
                <a:lnTo>
                  <a:pt x="439293" y="80200"/>
                </a:lnTo>
                <a:lnTo>
                  <a:pt x="449059" y="82194"/>
                </a:lnTo>
                <a:lnTo>
                  <a:pt x="458190" y="82194"/>
                </a:lnTo>
                <a:lnTo>
                  <a:pt x="465772" y="77635"/>
                </a:lnTo>
                <a:lnTo>
                  <a:pt x="468071" y="73075"/>
                </a:lnTo>
                <a:lnTo>
                  <a:pt x="468858" y="71539"/>
                </a:lnTo>
                <a:lnTo>
                  <a:pt x="471309" y="68059"/>
                </a:lnTo>
                <a:lnTo>
                  <a:pt x="473773" y="61849"/>
                </a:lnTo>
                <a:lnTo>
                  <a:pt x="475678" y="52514"/>
                </a:lnTo>
                <a:lnTo>
                  <a:pt x="476161" y="44145"/>
                </a:lnTo>
                <a:lnTo>
                  <a:pt x="476338" y="41109"/>
                </a:lnTo>
                <a:lnTo>
                  <a:pt x="476338" y="38049"/>
                </a:lnTo>
                <a:close/>
              </a:path>
              <a:path w="654684" h="82550">
                <a:moveTo>
                  <a:pt x="535825" y="3073"/>
                </a:moveTo>
                <a:lnTo>
                  <a:pt x="485571" y="3073"/>
                </a:lnTo>
                <a:lnTo>
                  <a:pt x="485571" y="10668"/>
                </a:lnTo>
                <a:lnTo>
                  <a:pt x="523621" y="10668"/>
                </a:lnTo>
                <a:lnTo>
                  <a:pt x="523621" y="13690"/>
                </a:lnTo>
                <a:lnTo>
                  <a:pt x="503466" y="48145"/>
                </a:lnTo>
                <a:lnTo>
                  <a:pt x="496239" y="77635"/>
                </a:lnTo>
                <a:lnTo>
                  <a:pt x="496239" y="82194"/>
                </a:lnTo>
                <a:lnTo>
                  <a:pt x="505371" y="82194"/>
                </a:lnTo>
                <a:lnTo>
                  <a:pt x="505371" y="74612"/>
                </a:lnTo>
                <a:lnTo>
                  <a:pt x="508101" y="63004"/>
                </a:lnTo>
                <a:lnTo>
                  <a:pt x="513549" y="46824"/>
                </a:lnTo>
                <a:lnTo>
                  <a:pt x="520979" y="30086"/>
                </a:lnTo>
                <a:lnTo>
                  <a:pt x="529729" y="16764"/>
                </a:lnTo>
                <a:lnTo>
                  <a:pt x="535825" y="12204"/>
                </a:lnTo>
                <a:lnTo>
                  <a:pt x="535825" y="3073"/>
                </a:lnTo>
                <a:close/>
              </a:path>
              <a:path w="654684" h="82550">
                <a:moveTo>
                  <a:pt x="595160" y="3073"/>
                </a:moveTo>
                <a:lnTo>
                  <a:pt x="544957" y="3073"/>
                </a:lnTo>
                <a:lnTo>
                  <a:pt x="544957" y="10668"/>
                </a:lnTo>
                <a:lnTo>
                  <a:pt x="583006" y="10668"/>
                </a:lnTo>
                <a:lnTo>
                  <a:pt x="583006" y="12204"/>
                </a:lnTo>
                <a:lnTo>
                  <a:pt x="581469" y="13690"/>
                </a:lnTo>
                <a:lnTo>
                  <a:pt x="581469" y="15227"/>
                </a:lnTo>
                <a:lnTo>
                  <a:pt x="571004" y="30759"/>
                </a:lnTo>
                <a:lnTo>
                  <a:pt x="562825" y="48145"/>
                </a:lnTo>
                <a:lnTo>
                  <a:pt x="557517" y="64681"/>
                </a:lnTo>
                <a:lnTo>
                  <a:pt x="555612" y="77635"/>
                </a:lnTo>
                <a:lnTo>
                  <a:pt x="555612" y="82194"/>
                </a:lnTo>
                <a:lnTo>
                  <a:pt x="564743" y="82194"/>
                </a:lnTo>
                <a:lnTo>
                  <a:pt x="564743" y="74612"/>
                </a:lnTo>
                <a:lnTo>
                  <a:pt x="567245" y="63004"/>
                </a:lnTo>
                <a:lnTo>
                  <a:pt x="572325" y="46824"/>
                </a:lnTo>
                <a:lnTo>
                  <a:pt x="579704" y="30086"/>
                </a:lnTo>
                <a:lnTo>
                  <a:pt x="589102" y="16764"/>
                </a:lnTo>
                <a:lnTo>
                  <a:pt x="595160" y="12204"/>
                </a:lnTo>
                <a:lnTo>
                  <a:pt x="595160" y="3073"/>
                </a:lnTo>
                <a:close/>
              </a:path>
              <a:path w="654684" h="82550">
                <a:moveTo>
                  <a:pt x="654532" y="56349"/>
                </a:moveTo>
                <a:lnTo>
                  <a:pt x="630174" y="28917"/>
                </a:lnTo>
                <a:lnTo>
                  <a:pt x="621055" y="28917"/>
                </a:lnTo>
                <a:lnTo>
                  <a:pt x="618020" y="31991"/>
                </a:lnTo>
                <a:lnTo>
                  <a:pt x="614946" y="35026"/>
                </a:lnTo>
                <a:lnTo>
                  <a:pt x="618020" y="15227"/>
                </a:lnTo>
                <a:lnTo>
                  <a:pt x="618020" y="10668"/>
                </a:lnTo>
                <a:lnTo>
                  <a:pt x="649973" y="10668"/>
                </a:lnTo>
                <a:lnTo>
                  <a:pt x="649973" y="3073"/>
                </a:lnTo>
                <a:lnTo>
                  <a:pt x="610387" y="3073"/>
                </a:lnTo>
                <a:lnTo>
                  <a:pt x="608901" y="10668"/>
                </a:lnTo>
                <a:lnTo>
                  <a:pt x="607364" y="41122"/>
                </a:lnTo>
                <a:lnTo>
                  <a:pt x="607364" y="42608"/>
                </a:lnTo>
                <a:lnTo>
                  <a:pt x="605815" y="45681"/>
                </a:lnTo>
                <a:lnTo>
                  <a:pt x="613460" y="45681"/>
                </a:lnTo>
                <a:lnTo>
                  <a:pt x="616496" y="41122"/>
                </a:lnTo>
                <a:lnTo>
                  <a:pt x="621055" y="38049"/>
                </a:lnTo>
                <a:lnTo>
                  <a:pt x="634746" y="38049"/>
                </a:lnTo>
                <a:lnTo>
                  <a:pt x="645414" y="42608"/>
                </a:lnTo>
                <a:lnTo>
                  <a:pt x="645414" y="68503"/>
                </a:lnTo>
                <a:lnTo>
                  <a:pt x="636270" y="73075"/>
                </a:lnTo>
                <a:lnTo>
                  <a:pt x="621055" y="73075"/>
                </a:lnTo>
                <a:lnTo>
                  <a:pt x="614946" y="68503"/>
                </a:lnTo>
                <a:lnTo>
                  <a:pt x="613460" y="63944"/>
                </a:lnTo>
                <a:lnTo>
                  <a:pt x="611911" y="59385"/>
                </a:lnTo>
                <a:lnTo>
                  <a:pt x="611911" y="57835"/>
                </a:lnTo>
                <a:lnTo>
                  <a:pt x="604278" y="57835"/>
                </a:lnTo>
                <a:lnTo>
                  <a:pt x="604278" y="62407"/>
                </a:lnTo>
                <a:lnTo>
                  <a:pt x="605739" y="68072"/>
                </a:lnTo>
                <a:lnTo>
                  <a:pt x="610196" y="74599"/>
                </a:lnTo>
                <a:lnTo>
                  <a:pt x="617778" y="79971"/>
                </a:lnTo>
                <a:lnTo>
                  <a:pt x="628637" y="82194"/>
                </a:lnTo>
                <a:lnTo>
                  <a:pt x="638492" y="80518"/>
                </a:lnTo>
                <a:lnTo>
                  <a:pt x="646747" y="75552"/>
                </a:lnTo>
                <a:lnTo>
                  <a:pt x="648474" y="73075"/>
                </a:lnTo>
                <a:lnTo>
                  <a:pt x="652424" y="67449"/>
                </a:lnTo>
                <a:lnTo>
                  <a:pt x="654532" y="56349"/>
                </a:lnTo>
                <a:close/>
              </a:path>
            </a:pathLst>
          </a:custGeom>
          <a:solidFill>
            <a:srgbClr val="4D4D4F"/>
          </a:solidFill>
        </p:spPr>
        <p:txBody>
          <a:bodyPr wrap="square" lIns="0" tIns="0" rIns="0" bIns="0" rtlCol="0"/>
          <a:lstStyle/>
          <a:p>
            <a:endParaRPr/>
          </a:p>
        </p:txBody>
      </p:sp>
      <p:pic>
        <p:nvPicPr>
          <p:cNvPr id="354" name="object 354"/>
          <p:cNvPicPr/>
          <p:nvPr/>
        </p:nvPicPr>
        <p:blipFill>
          <a:blip r:embed="rId181" cstate="print"/>
          <a:stretch>
            <a:fillRect/>
          </a:stretch>
        </p:blipFill>
        <p:spPr>
          <a:xfrm>
            <a:off x="957516" y="6884695"/>
            <a:ext cx="572338" cy="91325"/>
          </a:xfrm>
          <a:prstGeom prst="rect">
            <a:avLst/>
          </a:prstGeom>
        </p:spPr>
      </p:pic>
      <p:sp>
        <p:nvSpPr>
          <p:cNvPr id="355" name="object 355"/>
          <p:cNvSpPr/>
          <p:nvPr/>
        </p:nvSpPr>
        <p:spPr>
          <a:xfrm>
            <a:off x="1537487" y="6884669"/>
            <a:ext cx="90170" cy="86995"/>
          </a:xfrm>
          <a:custGeom>
            <a:avLst/>
            <a:gdLst/>
            <a:ahLst/>
            <a:cxnLst/>
            <a:rect l="l" t="t" r="r" b="b"/>
            <a:pathLst>
              <a:path w="90169" h="86995">
                <a:moveTo>
                  <a:pt x="89801" y="27406"/>
                </a:moveTo>
                <a:lnTo>
                  <a:pt x="48717" y="27406"/>
                </a:lnTo>
                <a:lnTo>
                  <a:pt x="48717" y="1270"/>
                </a:lnTo>
                <a:lnTo>
                  <a:pt x="47790" y="1270"/>
                </a:lnTo>
                <a:lnTo>
                  <a:pt x="47790" y="0"/>
                </a:lnTo>
                <a:lnTo>
                  <a:pt x="39598" y="0"/>
                </a:lnTo>
                <a:lnTo>
                  <a:pt x="39598" y="1270"/>
                </a:lnTo>
                <a:lnTo>
                  <a:pt x="39598" y="27406"/>
                </a:lnTo>
                <a:lnTo>
                  <a:pt x="0" y="27406"/>
                </a:lnTo>
                <a:lnTo>
                  <a:pt x="0" y="36537"/>
                </a:lnTo>
                <a:lnTo>
                  <a:pt x="39598" y="36537"/>
                </a:lnTo>
                <a:lnTo>
                  <a:pt x="39598" y="79197"/>
                </a:lnTo>
                <a:lnTo>
                  <a:pt x="4572" y="79197"/>
                </a:lnTo>
                <a:lnTo>
                  <a:pt x="4572" y="86791"/>
                </a:lnTo>
                <a:lnTo>
                  <a:pt x="83693" y="86791"/>
                </a:lnTo>
                <a:lnTo>
                  <a:pt x="83693" y="79197"/>
                </a:lnTo>
                <a:lnTo>
                  <a:pt x="48717" y="79197"/>
                </a:lnTo>
                <a:lnTo>
                  <a:pt x="48717" y="36537"/>
                </a:lnTo>
                <a:lnTo>
                  <a:pt x="89801" y="36537"/>
                </a:lnTo>
                <a:lnTo>
                  <a:pt x="89801" y="27406"/>
                </a:lnTo>
                <a:close/>
              </a:path>
            </a:pathLst>
          </a:custGeom>
          <a:solidFill>
            <a:srgbClr val="4D4D4F"/>
          </a:solidFill>
        </p:spPr>
        <p:txBody>
          <a:bodyPr wrap="square" lIns="0" tIns="0" rIns="0" bIns="0" rtlCol="0"/>
          <a:lstStyle/>
          <a:p>
            <a:endParaRPr/>
          </a:p>
        </p:txBody>
      </p:sp>
      <p:sp>
        <p:nvSpPr>
          <p:cNvPr id="356" name="object 356"/>
          <p:cNvSpPr/>
          <p:nvPr/>
        </p:nvSpPr>
        <p:spPr>
          <a:xfrm>
            <a:off x="1633385" y="6884695"/>
            <a:ext cx="91440" cy="90170"/>
          </a:xfrm>
          <a:custGeom>
            <a:avLst/>
            <a:gdLst/>
            <a:ahLst/>
            <a:cxnLst/>
            <a:rect l="l" t="t" r="r" b="b"/>
            <a:pathLst>
              <a:path w="91439" h="90170">
                <a:moveTo>
                  <a:pt x="88303" y="54813"/>
                </a:moveTo>
                <a:lnTo>
                  <a:pt x="4572" y="54813"/>
                </a:lnTo>
                <a:lnTo>
                  <a:pt x="1536" y="53276"/>
                </a:lnTo>
                <a:lnTo>
                  <a:pt x="1536" y="47167"/>
                </a:lnTo>
                <a:lnTo>
                  <a:pt x="88303" y="47167"/>
                </a:lnTo>
                <a:lnTo>
                  <a:pt x="88303" y="54813"/>
                </a:lnTo>
                <a:close/>
              </a:path>
              <a:path w="91439" h="90170">
                <a:moveTo>
                  <a:pt x="25895" y="79171"/>
                </a:moveTo>
                <a:lnTo>
                  <a:pt x="16725" y="79171"/>
                </a:lnTo>
                <a:lnTo>
                  <a:pt x="20150" y="73208"/>
                </a:lnTo>
                <a:lnTo>
                  <a:pt x="23418" y="66973"/>
                </a:lnTo>
                <a:lnTo>
                  <a:pt x="26391" y="60748"/>
                </a:lnTo>
                <a:lnTo>
                  <a:pt x="28930" y="54813"/>
                </a:lnTo>
                <a:lnTo>
                  <a:pt x="38049" y="54813"/>
                </a:lnTo>
                <a:lnTo>
                  <a:pt x="35517" y="60748"/>
                </a:lnTo>
                <a:lnTo>
                  <a:pt x="32553" y="66973"/>
                </a:lnTo>
                <a:lnTo>
                  <a:pt x="29298" y="73208"/>
                </a:lnTo>
                <a:lnTo>
                  <a:pt x="25895" y="79171"/>
                </a:lnTo>
                <a:close/>
              </a:path>
              <a:path w="91439" h="90170">
                <a:moveTo>
                  <a:pt x="7594" y="86766"/>
                </a:moveTo>
                <a:lnTo>
                  <a:pt x="3035" y="86766"/>
                </a:lnTo>
                <a:lnTo>
                  <a:pt x="3035" y="79171"/>
                </a:lnTo>
                <a:lnTo>
                  <a:pt x="25895" y="79171"/>
                </a:lnTo>
                <a:lnTo>
                  <a:pt x="70002" y="76098"/>
                </a:lnTo>
                <a:lnTo>
                  <a:pt x="65443" y="70040"/>
                </a:lnTo>
                <a:lnTo>
                  <a:pt x="63944" y="70040"/>
                </a:lnTo>
                <a:lnTo>
                  <a:pt x="59385" y="65430"/>
                </a:lnTo>
                <a:lnTo>
                  <a:pt x="57848" y="63944"/>
                </a:lnTo>
                <a:lnTo>
                  <a:pt x="57848" y="59372"/>
                </a:lnTo>
                <a:lnTo>
                  <a:pt x="59385" y="57835"/>
                </a:lnTo>
                <a:lnTo>
                  <a:pt x="63944" y="57835"/>
                </a:lnTo>
                <a:lnTo>
                  <a:pt x="76098" y="70040"/>
                </a:lnTo>
                <a:lnTo>
                  <a:pt x="80670" y="76098"/>
                </a:lnTo>
                <a:lnTo>
                  <a:pt x="82207" y="79171"/>
                </a:lnTo>
                <a:lnTo>
                  <a:pt x="85229" y="82194"/>
                </a:lnTo>
                <a:lnTo>
                  <a:pt x="74612" y="82194"/>
                </a:lnTo>
                <a:lnTo>
                  <a:pt x="64017" y="83314"/>
                </a:lnTo>
                <a:lnTo>
                  <a:pt x="56138" y="84281"/>
                </a:lnTo>
                <a:lnTo>
                  <a:pt x="49114" y="84960"/>
                </a:lnTo>
                <a:lnTo>
                  <a:pt x="31588" y="85459"/>
                </a:lnTo>
                <a:lnTo>
                  <a:pt x="7594" y="86766"/>
                </a:lnTo>
                <a:close/>
              </a:path>
              <a:path w="91439" h="90170">
                <a:moveTo>
                  <a:pt x="83743" y="89789"/>
                </a:moveTo>
                <a:lnTo>
                  <a:pt x="79184" y="89789"/>
                </a:lnTo>
                <a:lnTo>
                  <a:pt x="79184" y="88303"/>
                </a:lnTo>
                <a:lnTo>
                  <a:pt x="76098" y="83731"/>
                </a:lnTo>
                <a:lnTo>
                  <a:pt x="74612" y="82194"/>
                </a:lnTo>
                <a:lnTo>
                  <a:pt x="85229" y="82194"/>
                </a:lnTo>
                <a:lnTo>
                  <a:pt x="86766" y="83731"/>
                </a:lnTo>
                <a:lnTo>
                  <a:pt x="86766" y="88303"/>
                </a:lnTo>
                <a:lnTo>
                  <a:pt x="83743" y="89789"/>
                </a:lnTo>
                <a:close/>
              </a:path>
              <a:path w="91439" h="90170">
                <a:moveTo>
                  <a:pt x="71539" y="35013"/>
                </a:moveTo>
                <a:lnTo>
                  <a:pt x="21336" y="35013"/>
                </a:lnTo>
                <a:lnTo>
                  <a:pt x="19799" y="33477"/>
                </a:lnTo>
                <a:lnTo>
                  <a:pt x="19799" y="28917"/>
                </a:lnTo>
                <a:lnTo>
                  <a:pt x="3035" y="28917"/>
                </a:lnTo>
                <a:lnTo>
                  <a:pt x="9131" y="25895"/>
                </a:lnTo>
                <a:lnTo>
                  <a:pt x="13690" y="22809"/>
                </a:lnTo>
                <a:lnTo>
                  <a:pt x="18282" y="21309"/>
                </a:lnTo>
                <a:lnTo>
                  <a:pt x="41084" y="0"/>
                </a:lnTo>
                <a:lnTo>
                  <a:pt x="50253" y="0"/>
                </a:lnTo>
                <a:lnTo>
                  <a:pt x="51752" y="3022"/>
                </a:lnTo>
                <a:lnTo>
                  <a:pt x="56257" y="7581"/>
                </a:lnTo>
                <a:lnTo>
                  <a:pt x="44157" y="7581"/>
                </a:lnTo>
                <a:lnTo>
                  <a:pt x="22821" y="27381"/>
                </a:lnTo>
                <a:lnTo>
                  <a:pt x="83772" y="27381"/>
                </a:lnTo>
                <a:lnTo>
                  <a:pt x="89801" y="30454"/>
                </a:lnTo>
                <a:lnTo>
                  <a:pt x="71539" y="30454"/>
                </a:lnTo>
                <a:lnTo>
                  <a:pt x="71539" y="35013"/>
                </a:lnTo>
                <a:close/>
              </a:path>
              <a:path w="91439" h="90170">
                <a:moveTo>
                  <a:pt x="83772" y="27381"/>
                </a:moveTo>
                <a:lnTo>
                  <a:pt x="68516" y="27381"/>
                </a:lnTo>
                <a:lnTo>
                  <a:pt x="62840" y="23698"/>
                </a:lnTo>
                <a:lnTo>
                  <a:pt x="57464" y="19594"/>
                </a:lnTo>
                <a:lnTo>
                  <a:pt x="52664" y="15202"/>
                </a:lnTo>
                <a:lnTo>
                  <a:pt x="48717" y="10655"/>
                </a:lnTo>
                <a:lnTo>
                  <a:pt x="47180" y="7581"/>
                </a:lnTo>
                <a:lnTo>
                  <a:pt x="56257" y="7581"/>
                </a:lnTo>
                <a:lnTo>
                  <a:pt x="57877" y="9220"/>
                </a:lnTo>
                <a:lnTo>
                  <a:pt x="65278" y="15984"/>
                </a:lnTo>
                <a:lnTo>
                  <a:pt x="74669" y="22741"/>
                </a:lnTo>
                <a:lnTo>
                  <a:pt x="83772" y="27381"/>
                </a:lnTo>
                <a:close/>
              </a:path>
              <a:path w="91439" h="90170">
                <a:moveTo>
                  <a:pt x="7594" y="36512"/>
                </a:moveTo>
                <a:lnTo>
                  <a:pt x="1536" y="36512"/>
                </a:lnTo>
                <a:lnTo>
                  <a:pt x="0" y="35013"/>
                </a:lnTo>
                <a:lnTo>
                  <a:pt x="0" y="30454"/>
                </a:lnTo>
                <a:lnTo>
                  <a:pt x="1536" y="28917"/>
                </a:lnTo>
                <a:lnTo>
                  <a:pt x="19799" y="28917"/>
                </a:lnTo>
                <a:lnTo>
                  <a:pt x="18262" y="30454"/>
                </a:lnTo>
                <a:lnTo>
                  <a:pt x="13690" y="33477"/>
                </a:lnTo>
                <a:lnTo>
                  <a:pt x="7594" y="36512"/>
                </a:lnTo>
                <a:close/>
              </a:path>
              <a:path w="91439" h="90170">
                <a:moveTo>
                  <a:pt x="88303" y="38049"/>
                </a:moveTo>
                <a:lnTo>
                  <a:pt x="85229" y="38049"/>
                </a:lnTo>
                <a:lnTo>
                  <a:pt x="83743" y="36512"/>
                </a:lnTo>
                <a:lnTo>
                  <a:pt x="82207" y="36512"/>
                </a:lnTo>
                <a:lnTo>
                  <a:pt x="77647" y="33477"/>
                </a:lnTo>
                <a:lnTo>
                  <a:pt x="74612" y="31940"/>
                </a:lnTo>
                <a:lnTo>
                  <a:pt x="71539" y="30454"/>
                </a:lnTo>
                <a:lnTo>
                  <a:pt x="91338" y="30454"/>
                </a:lnTo>
                <a:lnTo>
                  <a:pt x="91338" y="35013"/>
                </a:lnTo>
                <a:lnTo>
                  <a:pt x="88303" y="38049"/>
                </a:lnTo>
                <a:close/>
              </a:path>
            </a:pathLst>
          </a:custGeom>
          <a:solidFill>
            <a:srgbClr val="4D4D4F"/>
          </a:solidFill>
        </p:spPr>
        <p:txBody>
          <a:bodyPr wrap="square" lIns="0" tIns="0" rIns="0" bIns="0" rtlCol="0"/>
          <a:lstStyle/>
          <a:p>
            <a:endParaRPr/>
          </a:p>
        </p:txBody>
      </p:sp>
      <p:pic>
        <p:nvPicPr>
          <p:cNvPr id="357" name="object 357"/>
          <p:cNvPicPr/>
          <p:nvPr/>
        </p:nvPicPr>
        <p:blipFill>
          <a:blip r:embed="rId182" cstate="print"/>
          <a:stretch>
            <a:fillRect/>
          </a:stretch>
        </p:blipFill>
        <p:spPr>
          <a:xfrm>
            <a:off x="2081041" y="6887717"/>
            <a:ext cx="441343" cy="80708"/>
          </a:xfrm>
          <a:prstGeom prst="rect">
            <a:avLst/>
          </a:prstGeom>
        </p:spPr>
      </p:pic>
      <p:pic>
        <p:nvPicPr>
          <p:cNvPr id="358" name="object 358"/>
          <p:cNvPicPr/>
          <p:nvPr/>
        </p:nvPicPr>
        <p:blipFill>
          <a:blip r:embed="rId183" cstate="print"/>
          <a:stretch>
            <a:fillRect/>
          </a:stretch>
        </p:blipFill>
        <p:spPr>
          <a:xfrm>
            <a:off x="2718739" y="6884695"/>
            <a:ext cx="1289354" cy="91325"/>
          </a:xfrm>
          <a:prstGeom prst="rect">
            <a:avLst/>
          </a:prstGeom>
        </p:spPr>
      </p:pic>
      <p:sp>
        <p:nvSpPr>
          <p:cNvPr id="359" name="object 359"/>
          <p:cNvSpPr/>
          <p:nvPr/>
        </p:nvSpPr>
        <p:spPr>
          <a:xfrm>
            <a:off x="4035526" y="6887717"/>
            <a:ext cx="182880" cy="81280"/>
          </a:xfrm>
          <a:custGeom>
            <a:avLst/>
            <a:gdLst/>
            <a:ahLst/>
            <a:cxnLst/>
            <a:rect l="l" t="t" r="r" b="b"/>
            <a:pathLst>
              <a:path w="182879" h="81279">
                <a:moveTo>
                  <a:pt x="28917" y="50253"/>
                </a:moveTo>
                <a:lnTo>
                  <a:pt x="27381" y="47231"/>
                </a:lnTo>
                <a:lnTo>
                  <a:pt x="1485" y="47231"/>
                </a:lnTo>
                <a:lnTo>
                  <a:pt x="0" y="48717"/>
                </a:lnTo>
                <a:lnTo>
                  <a:pt x="0" y="51790"/>
                </a:lnTo>
                <a:lnTo>
                  <a:pt x="1485" y="54813"/>
                </a:lnTo>
                <a:lnTo>
                  <a:pt x="27381" y="54813"/>
                </a:lnTo>
                <a:lnTo>
                  <a:pt x="28917" y="51790"/>
                </a:lnTo>
                <a:lnTo>
                  <a:pt x="28917" y="50253"/>
                </a:lnTo>
                <a:close/>
              </a:path>
              <a:path w="182879" h="81279">
                <a:moveTo>
                  <a:pt x="68503" y="1536"/>
                </a:moveTo>
                <a:lnTo>
                  <a:pt x="66967" y="0"/>
                </a:lnTo>
                <a:lnTo>
                  <a:pt x="60871" y="0"/>
                </a:lnTo>
                <a:lnTo>
                  <a:pt x="60871" y="3073"/>
                </a:lnTo>
                <a:lnTo>
                  <a:pt x="59385" y="4559"/>
                </a:lnTo>
                <a:lnTo>
                  <a:pt x="57835" y="9131"/>
                </a:lnTo>
                <a:lnTo>
                  <a:pt x="54762" y="13741"/>
                </a:lnTo>
                <a:lnTo>
                  <a:pt x="47180" y="15227"/>
                </a:lnTo>
                <a:lnTo>
                  <a:pt x="41071" y="16764"/>
                </a:lnTo>
                <a:lnTo>
                  <a:pt x="39585" y="16764"/>
                </a:lnTo>
                <a:lnTo>
                  <a:pt x="39585" y="22872"/>
                </a:lnTo>
                <a:lnTo>
                  <a:pt x="59385" y="22872"/>
                </a:lnTo>
                <a:lnTo>
                  <a:pt x="59385" y="79171"/>
                </a:lnTo>
                <a:lnTo>
                  <a:pt x="60871" y="80708"/>
                </a:lnTo>
                <a:lnTo>
                  <a:pt x="68503" y="80708"/>
                </a:lnTo>
                <a:lnTo>
                  <a:pt x="68503" y="1536"/>
                </a:lnTo>
                <a:close/>
              </a:path>
              <a:path w="182879" h="81279">
                <a:moveTo>
                  <a:pt x="123278" y="47231"/>
                </a:moveTo>
                <a:lnTo>
                  <a:pt x="95897" y="47231"/>
                </a:lnTo>
                <a:lnTo>
                  <a:pt x="94361" y="48717"/>
                </a:lnTo>
                <a:lnTo>
                  <a:pt x="94361" y="51790"/>
                </a:lnTo>
                <a:lnTo>
                  <a:pt x="95897" y="54813"/>
                </a:lnTo>
                <a:lnTo>
                  <a:pt x="123278" y="54813"/>
                </a:lnTo>
                <a:lnTo>
                  <a:pt x="123278" y="47231"/>
                </a:lnTo>
                <a:close/>
              </a:path>
              <a:path w="182879" h="81279">
                <a:moveTo>
                  <a:pt x="182664" y="44145"/>
                </a:moveTo>
                <a:lnTo>
                  <a:pt x="175069" y="41122"/>
                </a:lnTo>
                <a:lnTo>
                  <a:pt x="168960" y="38100"/>
                </a:lnTo>
                <a:lnTo>
                  <a:pt x="171996" y="36563"/>
                </a:lnTo>
                <a:lnTo>
                  <a:pt x="179628" y="33489"/>
                </a:lnTo>
                <a:lnTo>
                  <a:pt x="179628" y="21336"/>
                </a:lnTo>
                <a:lnTo>
                  <a:pt x="156768" y="0"/>
                </a:lnTo>
                <a:lnTo>
                  <a:pt x="145491" y="2476"/>
                </a:lnTo>
                <a:lnTo>
                  <a:pt x="138506" y="8382"/>
                </a:lnTo>
                <a:lnTo>
                  <a:pt x="134937" y="15430"/>
                </a:lnTo>
                <a:lnTo>
                  <a:pt x="133946" y="21336"/>
                </a:lnTo>
                <a:lnTo>
                  <a:pt x="133946" y="24358"/>
                </a:lnTo>
                <a:lnTo>
                  <a:pt x="136969" y="25895"/>
                </a:lnTo>
                <a:lnTo>
                  <a:pt x="141579" y="25895"/>
                </a:lnTo>
                <a:lnTo>
                  <a:pt x="143065" y="22872"/>
                </a:lnTo>
                <a:lnTo>
                  <a:pt x="143065" y="18300"/>
                </a:lnTo>
                <a:lnTo>
                  <a:pt x="144614" y="7632"/>
                </a:lnTo>
                <a:lnTo>
                  <a:pt x="162864" y="7632"/>
                </a:lnTo>
                <a:lnTo>
                  <a:pt x="170510" y="12204"/>
                </a:lnTo>
                <a:lnTo>
                  <a:pt x="170510" y="33489"/>
                </a:lnTo>
                <a:lnTo>
                  <a:pt x="159842" y="35026"/>
                </a:lnTo>
                <a:lnTo>
                  <a:pt x="152196" y="35026"/>
                </a:lnTo>
                <a:lnTo>
                  <a:pt x="150710" y="36563"/>
                </a:lnTo>
                <a:lnTo>
                  <a:pt x="150710" y="42659"/>
                </a:lnTo>
                <a:lnTo>
                  <a:pt x="165887" y="42659"/>
                </a:lnTo>
                <a:lnTo>
                  <a:pt x="171996" y="45694"/>
                </a:lnTo>
                <a:lnTo>
                  <a:pt x="171996" y="71589"/>
                </a:lnTo>
                <a:lnTo>
                  <a:pt x="159842" y="73075"/>
                </a:lnTo>
                <a:lnTo>
                  <a:pt x="149174" y="73075"/>
                </a:lnTo>
                <a:lnTo>
                  <a:pt x="143065" y="68503"/>
                </a:lnTo>
                <a:lnTo>
                  <a:pt x="141579" y="60921"/>
                </a:lnTo>
                <a:lnTo>
                  <a:pt x="140042" y="57848"/>
                </a:lnTo>
                <a:lnTo>
                  <a:pt x="140042" y="54813"/>
                </a:lnTo>
                <a:lnTo>
                  <a:pt x="133946" y="54813"/>
                </a:lnTo>
                <a:lnTo>
                  <a:pt x="130911" y="56349"/>
                </a:lnTo>
                <a:lnTo>
                  <a:pt x="130911" y="59385"/>
                </a:lnTo>
                <a:lnTo>
                  <a:pt x="131737" y="63995"/>
                </a:lnTo>
                <a:lnTo>
                  <a:pt x="135280" y="71183"/>
                </a:lnTo>
                <a:lnTo>
                  <a:pt x="143090" y="77812"/>
                </a:lnTo>
                <a:lnTo>
                  <a:pt x="156768" y="80708"/>
                </a:lnTo>
                <a:lnTo>
                  <a:pt x="166611" y="79286"/>
                </a:lnTo>
                <a:lnTo>
                  <a:pt x="174866" y="74993"/>
                </a:lnTo>
                <a:lnTo>
                  <a:pt x="176390" y="73075"/>
                </a:lnTo>
                <a:lnTo>
                  <a:pt x="180543" y="67856"/>
                </a:lnTo>
                <a:lnTo>
                  <a:pt x="182664" y="57848"/>
                </a:lnTo>
                <a:lnTo>
                  <a:pt x="182664" y="44145"/>
                </a:lnTo>
                <a:close/>
              </a:path>
            </a:pathLst>
          </a:custGeom>
          <a:solidFill>
            <a:srgbClr val="4D4D4F"/>
          </a:solidFill>
        </p:spPr>
        <p:txBody>
          <a:bodyPr wrap="square" lIns="0" tIns="0" rIns="0" bIns="0" rtlCol="0"/>
          <a:lstStyle/>
          <a:p>
            <a:endParaRPr/>
          </a:p>
        </p:txBody>
      </p:sp>
      <p:pic>
        <p:nvPicPr>
          <p:cNvPr id="360" name="object 360"/>
          <p:cNvPicPr/>
          <p:nvPr/>
        </p:nvPicPr>
        <p:blipFill>
          <a:blip r:embed="rId184" cstate="print"/>
          <a:stretch>
            <a:fillRect/>
          </a:stretch>
        </p:blipFill>
        <p:spPr>
          <a:xfrm>
            <a:off x="4321721" y="6884695"/>
            <a:ext cx="855510" cy="91325"/>
          </a:xfrm>
          <a:prstGeom prst="rect">
            <a:avLst/>
          </a:prstGeom>
        </p:spPr>
      </p:pic>
      <p:sp>
        <p:nvSpPr>
          <p:cNvPr id="361" name="object 361"/>
          <p:cNvSpPr/>
          <p:nvPr/>
        </p:nvSpPr>
        <p:spPr>
          <a:xfrm>
            <a:off x="5193957" y="6887717"/>
            <a:ext cx="152400" cy="81280"/>
          </a:xfrm>
          <a:custGeom>
            <a:avLst/>
            <a:gdLst/>
            <a:ahLst/>
            <a:cxnLst/>
            <a:rect l="l" t="t" r="r" b="b"/>
            <a:pathLst>
              <a:path w="152400" h="81279">
                <a:moveTo>
                  <a:pt x="86766" y="38100"/>
                </a:moveTo>
                <a:lnTo>
                  <a:pt x="0" y="38100"/>
                </a:lnTo>
                <a:lnTo>
                  <a:pt x="0" y="47231"/>
                </a:lnTo>
                <a:lnTo>
                  <a:pt x="86766" y="47231"/>
                </a:lnTo>
                <a:lnTo>
                  <a:pt x="86766" y="38100"/>
                </a:lnTo>
                <a:close/>
              </a:path>
              <a:path w="152400" h="81279">
                <a:moveTo>
                  <a:pt x="152247" y="1536"/>
                </a:moveTo>
                <a:lnTo>
                  <a:pt x="150710" y="0"/>
                </a:lnTo>
                <a:lnTo>
                  <a:pt x="144602" y="0"/>
                </a:lnTo>
                <a:lnTo>
                  <a:pt x="144602" y="3073"/>
                </a:lnTo>
                <a:lnTo>
                  <a:pt x="143065" y="4559"/>
                </a:lnTo>
                <a:lnTo>
                  <a:pt x="141579" y="9131"/>
                </a:lnTo>
                <a:lnTo>
                  <a:pt x="138506" y="13741"/>
                </a:lnTo>
                <a:lnTo>
                  <a:pt x="130911" y="15227"/>
                </a:lnTo>
                <a:lnTo>
                  <a:pt x="124815" y="16764"/>
                </a:lnTo>
                <a:lnTo>
                  <a:pt x="123329" y="16764"/>
                </a:lnTo>
                <a:lnTo>
                  <a:pt x="123329" y="22872"/>
                </a:lnTo>
                <a:lnTo>
                  <a:pt x="143065" y="22872"/>
                </a:lnTo>
                <a:lnTo>
                  <a:pt x="143065" y="79171"/>
                </a:lnTo>
                <a:lnTo>
                  <a:pt x="144602" y="80708"/>
                </a:lnTo>
                <a:lnTo>
                  <a:pt x="152247" y="80708"/>
                </a:lnTo>
                <a:lnTo>
                  <a:pt x="152247" y="1536"/>
                </a:lnTo>
                <a:close/>
              </a:path>
            </a:pathLst>
          </a:custGeom>
          <a:solidFill>
            <a:srgbClr val="4D4D4F"/>
          </a:solidFill>
        </p:spPr>
        <p:txBody>
          <a:bodyPr wrap="square" lIns="0" tIns="0" rIns="0" bIns="0" rtlCol="0"/>
          <a:lstStyle/>
          <a:p>
            <a:endParaRPr/>
          </a:p>
        </p:txBody>
      </p:sp>
      <p:pic>
        <p:nvPicPr>
          <p:cNvPr id="362" name="object 362"/>
          <p:cNvPicPr/>
          <p:nvPr/>
        </p:nvPicPr>
        <p:blipFill>
          <a:blip r:embed="rId185" cstate="print"/>
          <a:stretch>
            <a:fillRect/>
          </a:stretch>
        </p:blipFill>
        <p:spPr>
          <a:xfrm>
            <a:off x="5373585" y="6887717"/>
            <a:ext cx="114147" cy="80708"/>
          </a:xfrm>
          <a:prstGeom prst="rect">
            <a:avLst/>
          </a:prstGeom>
        </p:spPr>
      </p:pic>
      <p:grpSp>
        <p:nvGrpSpPr>
          <p:cNvPr id="363" name="object 363"/>
          <p:cNvGrpSpPr/>
          <p:nvPr/>
        </p:nvGrpSpPr>
        <p:grpSpPr>
          <a:xfrm>
            <a:off x="5984036" y="6887717"/>
            <a:ext cx="635000" cy="81280"/>
            <a:chOff x="5984036" y="6887717"/>
            <a:chExt cx="635000" cy="81280"/>
          </a:xfrm>
        </p:grpSpPr>
        <p:pic>
          <p:nvPicPr>
            <p:cNvPr id="364" name="object 364"/>
            <p:cNvPicPr/>
            <p:nvPr/>
          </p:nvPicPr>
          <p:blipFill>
            <a:blip r:embed="rId186" cstate="print"/>
            <a:stretch>
              <a:fillRect/>
            </a:stretch>
          </p:blipFill>
          <p:spPr>
            <a:xfrm>
              <a:off x="5984036" y="6887717"/>
              <a:ext cx="363778" cy="80708"/>
            </a:xfrm>
            <a:prstGeom prst="rect">
              <a:avLst/>
            </a:prstGeom>
          </p:spPr>
        </p:pic>
        <p:pic>
          <p:nvPicPr>
            <p:cNvPr id="365" name="object 365"/>
            <p:cNvPicPr/>
            <p:nvPr/>
          </p:nvPicPr>
          <p:blipFill>
            <a:blip r:embed="rId187" cstate="print"/>
            <a:stretch>
              <a:fillRect/>
            </a:stretch>
          </p:blipFill>
          <p:spPr>
            <a:xfrm>
              <a:off x="6373710" y="6887717"/>
              <a:ext cx="245071" cy="80708"/>
            </a:xfrm>
            <a:prstGeom prst="rect">
              <a:avLst/>
            </a:prstGeom>
          </p:spPr>
        </p:pic>
      </p:grpSp>
      <p:pic>
        <p:nvPicPr>
          <p:cNvPr id="366" name="object 366"/>
          <p:cNvPicPr/>
          <p:nvPr/>
        </p:nvPicPr>
        <p:blipFill>
          <a:blip r:embed="rId188" cstate="print"/>
          <a:stretch>
            <a:fillRect/>
          </a:stretch>
        </p:blipFill>
        <p:spPr>
          <a:xfrm>
            <a:off x="955967" y="7058228"/>
            <a:ext cx="573887" cy="89839"/>
          </a:xfrm>
          <a:prstGeom prst="rect">
            <a:avLst/>
          </a:prstGeom>
        </p:spPr>
      </p:pic>
      <p:sp>
        <p:nvSpPr>
          <p:cNvPr id="367" name="object 367"/>
          <p:cNvSpPr/>
          <p:nvPr/>
        </p:nvSpPr>
        <p:spPr>
          <a:xfrm>
            <a:off x="1537487" y="7058672"/>
            <a:ext cx="90170" cy="86360"/>
          </a:xfrm>
          <a:custGeom>
            <a:avLst/>
            <a:gdLst/>
            <a:ahLst/>
            <a:cxnLst/>
            <a:rect l="l" t="t" r="r" b="b"/>
            <a:pathLst>
              <a:path w="90169" h="86359">
                <a:moveTo>
                  <a:pt x="48717" y="1257"/>
                </a:moveTo>
                <a:lnTo>
                  <a:pt x="48247" y="1257"/>
                </a:lnTo>
                <a:lnTo>
                  <a:pt x="48247" y="0"/>
                </a:lnTo>
                <a:lnTo>
                  <a:pt x="39598" y="0"/>
                </a:lnTo>
                <a:lnTo>
                  <a:pt x="39598" y="1257"/>
                </a:lnTo>
                <a:lnTo>
                  <a:pt x="39598" y="26657"/>
                </a:lnTo>
                <a:lnTo>
                  <a:pt x="48717" y="26657"/>
                </a:lnTo>
                <a:lnTo>
                  <a:pt x="48717" y="1257"/>
                </a:lnTo>
                <a:close/>
              </a:path>
              <a:path w="90169" h="86359">
                <a:moveTo>
                  <a:pt x="89801" y="26936"/>
                </a:moveTo>
                <a:lnTo>
                  <a:pt x="0" y="26936"/>
                </a:lnTo>
                <a:lnTo>
                  <a:pt x="0" y="34569"/>
                </a:lnTo>
                <a:lnTo>
                  <a:pt x="39598" y="34569"/>
                </a:lnTo>
                <a:lnTo>
                  <a:pt x="39598" y="78727"/>
                </a:lnTo>
                <a:lnTo>
                  <a:pt x="4572" y="78727"/>
                </a:lnTo>
                <a:lnTo>
                  <a:pt x="4572" y="86321"/>
                </a:lnTo>
                <a:lnTo>
                  <a:pt x="83693" y="86321"/>
                </a:lnTo>
                <a:lnTo>
                  <a:pt x="83693" y="78727"/>
                </a:lnTo>
                <a:lnTo>
                  <a:pt x="48717" y="78727"/>
                </a:lnTo>
                <a:lnTo>
                  <a:pt x="48717" y="34569"/>
                </a:lnTo>
                <a:lnTo>
                  <a:pt x="89801" y="34569"/>
                </a:lnTo>
                <a:lnTo>
                  <a:pt x="89801" y="26936"/>
                </a:lnTo>
                <a:close/>
              </a:path>
            </a:pathLst>
          </a:custGeom>
          <a:solidFill>
            <a:srgbClr val="4D4D4F"/>
          </a:solidFill>
        </p:spPr>
        <p:txBody>
          <a:bodyPr wrap="square" lIns="0" tIns="0" rIns="0" bIns="0" rtlCol="0"/>
          <a:lstStyle/>
          <a:p>
            <a:endParaRPr/>
          </a:p>
        </p:txBody>
      </p:sp>
      <p:sp>
        <p:nvSpPr>
          <p:cNvPr id="368" name="object 368"/>
          <p:cNvSpPr/>
          <p:nvPr/>
        </p:nvSpPr>
        <p:spPr>
          <a:xfrm>
            <a:off x="1633385" y="7056690"/>
            <a:ext cx="91440" cy="91440"/>
          </a:xfrm>
          <a:custGeom>
            <a:avLst/>
            <a:gdLst/>
            <a:ahLst/>
            <a:cxnLst/>
            <a:rect l="l" t="t" r="r" b="b"/>
            <a:pathLst>
              <a:path w="91439" h="91440">
                <a:moveTo>
                  <a:pt x="88303" y="56349"/>
                </a:moveTo>
                <a:lnTo>
                  <a:pt x="4572" y="56349"/>
                </a:lnTo>
                <a:lnTo>
                  <a:pt x="1536" y="54813"/>
                </a:lnTo>
                <a:lnTo>
                  <a:pt x="1536" y="48704"/>
                </a:lnTo>
                <a:lnTo>
                  <a:pt x="88303" y="48704"/>
                </a:lnTo>
                <a:lnTo>
                  <a:pt x="88303" y="56349"/>
                </a:lnTo>
                <a:close/>
              </a:path>
              <a:path w="91439" h="91440">
                <a:moveTo>
                  <a:pt x="7594" y="88303"/>
                </a:moveTo>
                <a:lnTo>
                  <a:pt x="3035" y="88303"/>
                </a:lnTo>
                <a:lnTo>
                  <a:pt x="3035" y="80708"/>
                </a:lnTo>
                <a:lnTo>
                  <a:pt x="16725" y="80708"/>
                </a:lnTo>
                <a:lnTo>
                  <a:pt x="20150" y="74118"/>
                </a:lnTo>
                <a:lnTo>
                  <a:pt x="23515" y="67760"/>
                </a:lnTo>
                <a:lnTo>
                  <a:pt x="26402" y="62051"/>
                </a:lnTo>
                <a:lnTo>
                  <a:pt x="28930" y="56349"/>
                </a:lnTo>
                <a:lnTo>
                  <a:pt x="38049" y="56349"/>
                </a:lnTo>
                <a:lnTo>
                  <a:pt x="35505" y="62075"/>
                </a:lnTo>
                <a:lnTo>
                  <a:pt x="32443" y="67952"/>
                </a:lnTo>
                <a:lnTo>
                  <a:pt x="29298" y="73469"/>
                </a:lnTo>
                <a:lnTo>
                  <a:pt x="25895" y="79171"/>
                </a:lnTo>
                <a:lnTo>
                  <a:pt x="81438" y="79171"/>
                </a:lnTo>
                <a:lnTo>
                  <a:pt x="82207" y="80708"/>
                </a:lnTo>
                <a:lnTo>
                  <a:pt x="85229" y="83731"/>
                </a:lnTo>
                <a:lnTo>
                  <a:pt x="74612" y="83731"/>
                </a:lnTo>
                <a:lnTo>
                  <a:pt x="56084" y="85267"/>
                </a:lnTo>
                <a:lnTo>
                  <a:pt x="49114" y="85876"/>
                </a:lnTo>
                <a:lnTo>
                  <a:pt x="41084" y="86766"/>
                </a:lnTo>
                <a:lnTo>
                  <a:pt x="31588" y="87006"/>
                </a:lnTo>
                <a:lnTo>
                  <a:pt x="7594" y="88303"/>
                </a:lnTo>
                <a:close/>
              </a:path>
              <a:path w="91439" h="91440">
                <a:moveTo>
                  <a:pt x="81438" y="79171"/>
                </a:moveTo>
                <a:lnTo>
                  <a:pt x="25895" y="79171"/>
                </a:lnTo>
                <a:lnTo>
                  <a:pt x="39421" y="79147"/>
                </a:lnTo>
                <a:lnTo>
                  <a:pt x="48525" y="78979"/>
                </a:lnTo>
                <a:lnTo>
                  <a:pt x="57340" y="78523"/>
                </a:lnTo>
                <a:lnTo>
                  <a:pt x="70002" y="77635"/>
                </a:lnTo>
                <a:lnTo>
                  <a:pt x="65443" y="71577"/>
                </a:lnTo>
                <a:lnTo>
                  <a:pt x="63944" y="71577"/>
                </a:lnTo>
                <a:lnTo>
                  <a:pt x="59385" y="65481"/>
                </a:lnTo>
                <a:lnTo>
                  <a:pt x="57848" y="63944"/>
                </a:lnTo>
                <a:lnTo>
                  <a:pt x="57848" y="60909"/>
                </a:lnTo>
                <a:lnTo>
                  <a:pt x="59385" y="59372"/>
                </a:lnTo>
                <a:lnTo>
                  <a:pt x="63944" y="59372"/>
                </a:lnTo>
                <a:lnTo>
                  <a:pt x="68516" y="62407"/>
                </a:lnTo>
                <a:lnTo>
                  <a:pt x="76098" y="70040"/>
                </a:lnTo>
                <a:lnTo>
                  <a:pt x="80670" y="77635"/>
                </a:lnTo>
                <a:lnTo>
                  <a:pt x="81438" y="79171"/>
                </a:lnTo>
                <a:close/>
              </a:path>
              <a:path w="91439" h="91440">
                <a:moveTo>
                  <a:pt x="83743" y="91376"/>
                </a:moveTo>
                <a:lnTo>
                  <a:pt x="80670" y="91376"/>
                </a:lnTo>
                <a:lnTo>
                  <a:pt x="79184" y="89839"/>
                </a:lnTo>
                <a:lnTo>
                  <a:pt x="79184" y="88303"/>
                </a:lnTo>
                <a:lnTo>
                  <a:pt x="76093" y="85263"/>
                </a:lnTo>
                <a:lnTo>
                  <a:pt x="74612" y="83731"/>
                </a:lnTo>
                <a:lnTo>
                  <a:pt x="85229" y="83731"/>
                </a:lnTo>
                <a:lnTo>
                  <a:pt x="86761" y="85263"/>
                </a:lnTo>
                <a:lnTo>
                  <a:pt x="86766" y="88303"/>
                </a:lnTo>
                <a:lnTo>
                  <a:pt x="83743" y="91376"/>
                </a:lnTo>
                <a:close/>
              </a:path>
              <a:path w="91439" h="91440">
                <a:moveTo>
                  <a:pt x="86766" y="30454"/>
                </a:moveTo>
                <a:lnTo>
                  <a:pt x="1536" y="30454"/>
                </a:lnTo>
                <a:lnTo>
                  <a:pt x="3035" y="28917"/>
                </a:lnTo>
                <a:lnTo>
                  <a:pt x="9131" y="27431"/>
                </a:lnTo>
                <a:lnTo>
                  <a:pt x="13690" y="24345"/>
                </a:lnTo>
                <a:lnTo>
                  <a:pt x="18262" y="22860"/>
                </a:lnTo>
                <a:lnTo>
                  <a:pt x="24140" y="18502"/>
                </a:lnTo>
                <a:lnTo>
                  <a:pt x="28736" y="14285"/>
                </a:lnTo>
                <a:lnTo>
                  <a:pt x="38049" y="4559"/>
                </a:lnTo>
                <a:lnTo>
                  <a:pt x="42621" y="0"/>
                </a:lnTo>
                <a:lnTo>
                  <a:pt x="48717" y="0"/>
                </a:lnTo>
                <a:lnTo>
                  <a:pt x="50253" y="1536"/>
                </a:lnTo>
                <a:lnTo>
                  <a:pt x="51752" y="4559"/>
                </a:lnTo>
                <a:lnTo>
                  <a:pt x="57032" y="9169"/>
                </a:lnTo>
                <a:lnTo>
                  <a:pt x="44157" y="9169"/>
                </a:lnTo>
                <a:lnTo>
                  <a:pt x="42621" y="10655"/>
                </a:lnTo>
                <a:lnTo>
                  <a:pt x="36966" y="17584"/>
                </a:lnTo>
                <a:lnTo>
                  <a:pt x="31588" y="22653"/>
                </a:lnTo>
                <a:lnTo>
                  <a:pt x="26776" y="26289"/>
                </a:lnTo>
                <a:lnTo>
                  <a:pt x="22821" y="28917"/>
                </a:lnTo>
                <a:lnTo>
                  <a:pt x="84126" y="28917"/>
                </a:lnTo>
                <a:lnTo>
                  <a:pt x="86766" y="30454"/>
                </a:lnTo>
                <a:close/>
              </a:path>
              <a:path w="91439" h="91440">
                <a:moveTo>
                  <a:pt x="84126" y="28917"/>
                </a:moveTo>
                <a:lnTo>
                  <a:pt x="68516" y="28917"/>
                </a:lnTo>
                <a:lnTo>
                  <a:pt x="62840" y="25210"/>
                </a:lnTo>
                <a:lnTo>
                  <a:pt x="57464" y="20939"/>
                </a:lnTo>
                <a:lnTo>
                  <a:pt x="52664" y="16091"/>
                </a:lnTo>
                <a:lnTo>
                  <a:pt x="48717" y="10655"/>
                </a:lnTo>
                <a:lnTo>
                  <a:pt x="47180" y="9169"/>
                </a:lnTo>
                <a:lnTo>
                  <a:pt x="57032" y="9169"/>
                </a:lnTo>
                <a:lnTo>
                  <a:pt x="65278" y="16368"/>
                </a:lnTo>
                <a:lnTo>
                  <a:pt x="74669" y="23413"/>
                </a:lnTo>
                <a:lnTo>
                  <a:pt x="84126" y="28917"/>
                </a:lnTo>
                <a:close/>
              </a:path>
              <a:path w="91439" h="91440">
                <a:moveTo>
                  <a:pt x="6108" y="38100"/>
                </a:moveTo>
                <a:lnTo>
                  <a:pt x="1536" y="38100"/>
                </a:lnTo>
                <a:lnTo>
                  <a:pt x="0" y="36550"/>
                </a:lnTo>
                <a:lnTo>
                  <a:pt x="0" y="30454"/>
                </a:lnTo>
                <a:lnTo>
                  <a:pt x="19799" y="30454"/>
                </a:lnTo>
                <a:lnTo>
                  <a:pt x="18262" y="31991"/>
                </a:lnTo>
                <a:lnTo>
                  <a:pt x="13690" y="35013"/>
                </a:lnTo>
                <a:lnTo>
                  <a:pt x="7594" y="36550"/>
                </a:lnTo>
                <a:lnTo>
                  <a:pt x="6108" y="38100"/>
                </a:lnTo>
                <a:close/>
              </a:path>
              <a:path w="91439" h="91440">
                <a:moveTo>
                  <a:pt x="71539" y="36550"/>
                </a:moveTo>
                <a:lnTo>
                  <a:pt x="21336" y="36550"/>
                </a:lnTo>
                <a:lnTo>
                  <a:pt x="19799" y="35013"/>
                </a:lnTo>
                <a:lnTo>
                  <a:pt x="19799" y="30454"/>
                </a:lnTo>
                <a:lnTo>
                  <a:pt x="71539" y="30454"/>
                </a:lnTo>
                <a:lnTo>
                  <a:pt x="71539" y="36550"/>
                </a:lnTo>
                <a:close/>
              </a:path>
              <a:path w="91439" h="91440">
                <a:moveTo>
                  <a:pt x="88303" y="38100"/>
                </a:moveTo>
                <a:lnTo>
                  <a:pt x="82207" y="38100"/>
                </a:lnTo>
                <a:lnTo>
                  <a:pt x="77647" y="35013"/>
                </a:lnTo>
                <a:lnTo>
                  <a:pt x="74612" y="31991"/>
                </a:lnTo>
                <a:lnTo>
                  <a:pt x="71539" y="30454"/>
                </a:lnTo>
                <a:lnTo>
                  <a:pt x="89801" y="30454"/>
                </a:lnTo>
                <a:lnTo>
                  <a:pt x="91338" y="31991"/>
                </a:lnTo>
                <a:lnTo>
                  <a:pt x="91338" y="36550"/>
                </a:lnTo>
                <a:lnTo>
                  <a:pt x="88303" y="38100"/>
                </a:lnTo>
                <a:close/>
              </a:path>
            </a:pathLst>
          </a:custGeom>
          <a:solidFill>
            <a:srgbClr val="4D4D4F"/>
          </a:solidFill>
        </p:spPr>
        <p:txBody>
          <a:bodyPr wrap="square" lIns="0" tIns="0" rIns="0" bIns="0" rtlCol="0"/>
          <a:lstStyle/>
          <a:p>
            <a:endParaRPr/>
          </a:p>
        </p:txBody>
      </p:sp>
      <p:pic>
        <p:nvPicPr>
          <p:cNvPr id="369" name="object 369"/>
          <p:cNvPicPr/>
          <p:nvPr/>
        </p:nvPicPr>
        <p:blipFill>
          <a:blip r:embed="rId189" cstate="print"/>
          <a:stretch>
            <a:fillRect/>
          </a:stretch>
        </p:blipFill>
        <p:spPr>
          <a:xfrm>
            <a:off x="2081036" y="7061250"/>
            <a:ext cx="441348" cy="80708"/>
          </a:xfrm>
          <a:prstGeom prst="rect">
            <a:avLst/>
          </a:prstGeom>
        </p:spPr>
      </p:pic>
      <p:pic>
        <p:nvPicPr>
          <p:cNvPr id="370" name="object 370"/>
          <p:cNvPicPr/>
          <p:nvPr/>
        </p:nvPicPr>
        <p:blipFill>
          <a:blip r:embed="rId190" cstate="print"/>
          <a:stretch>
            <a:fillRect/>
          </a:stretch>
        </p:blipFill>
        <p:spPr>
          <a:xfrm>
            <a:off x="2718739" y="7058228"/>
            <a:ext cx="1038081" cy="91325"/>
          </a:xfrm>
          <a:prstGeom prst="rect">
            <a:avLst/>
          </a:prstGeom>
        </p:spPr>
      </p:pic>
      <p:pic>
        <p:nvPicPr>
          <p:cNvPr id="371" name="object 371"/>
          <p:cNvPicPr/>
          <p:nvPr/>
        </p:nvPicPr>
        <p:blipFill>
          <a:blip r:embed="rId191" cstate="print"/>
          <a:stretch>
            <a:fillRect/>
          </a:stretch>
        </p:blipFill>
        <p:spPr>
          <a:xfrm>
            <a:off x="3861993" y="7056690"/>
            <a:ext cx="502335" cy="92862"/>
          </a:xfrm>
          <a:prstGeom prst="rect">
            <a:avLst/>
          </a:prstGeom>
        </p:spPr>
      </p:pic>
      <p:sp>
        <p:nvSpPr>
          <p:cNvPr id="372" name="object 372"/>
          <p:cNvSpPr/>
          <p:nvPr/>
        </p:nvSpPr>
        <p:spPr>
          <a:xfrm>
            <a:off x="5984037" y="7061250"/>
            <a:ext cx="654685" cy="81280"/>
          </a:xfrm>
          <a:custGeom>
            <a:avLst/>
            <a:gdLst/>
            <a:ahLst/>
            <a:cxnLst/>
            <a:rect l="l" t="t" r="r" b="b"/>
            <a:pathLst>
              <a:path w="654684" h="81279">
                <a:moveTo>
                  <a:pt x="50203" y="41122"/>
                </a:moveTo>
                <a:lnTo>
                  <a:pt x="49606" y="28930"/>
                </a:lnTo>
                <a:lnTo>
                  <a:pt x="46570" y="15430"/>
                </a:lnTo>
                <a:lnTo>
                  <a:pt x="41363" y="7632"/>
                </a:lnTo>
                <a:lnTo>
                  <a:pt x="41071" y="7200"/>
                </a:lnTo>
                <a:lnTo>
                  <a:pt x="41071" y="41122"/>
                </a:lnTo>
                <a:lnTo>
                  <a:pt x="40830" y="51244"/>
                </a:lnTo>
                <a:lnTo>
                  <a:pt x="39166" y="61658"/>
                </a:lnTo>
                <a:lnTo>
                  <a:pt x="34645" y="69799"/>
                </a:lnTo>
                <a:lnTo>
                  <a:pt x="25844" y="73075"/>
                </a:lnTo>
                <a:lnTo>
                  <a:pt x="16802" y="69799"/>
                </a:lnTo>
                <a:lnTo>
                  <a:pt x="11760" y="61658"/>
                </a:lnTo>
                <a:lnTo>
                  <a:pt x="9588" y="51244"/>
                </a:lnTo>
                <a:lnTo>
                  <a:pt x="9118" y="41122"/>
                </a:lnTo>
                <a:lnTo>
                  <a:pt x="9588" y="30124"/>
                </a:lnTo>
                <a:lnTo>
                  <a:pt x="11760" y="19253"/>
                </a:lnTo>
                <a:lnTo>
                  <a:pt x="16802" y="10947"/>
                </a:lnTo>
                <a:lnTo>
                  <a:pt x="25844" y="7632"/>
                </a:lnTo>
                <a:lnTo>
                  <a:pt x="34645" y="10947"/>
                </a:lnTo>
                <a:lnTo>
                  <a:pt x="39166" y="19253"/>
                </a:lnTo>
                <a:lnTo>
                  <a:pt x="40830" y="30124"/>
                </a:lnTo>
                <a:lnTo>
                  <a:pt x="41071" y="41122"/>
                </a:lnTo>
                <a:lnTo>
                  <a:pt x="41071" y="7200"/>
                </a:lnTo>
                <a:lnTo>
                  <a:pt x="39268" y="4508"/>
                </a:lnTo>
                <a:lnTo>
                  <a:pt x="25844" y="0"/>
                </a:lnTo>
                <a:lnTo>
                  <a:pt x="11518" y="4508"/>
                </a:lnTo>
                <a:lnTo>
                  <a:pt x="3784" y="15430"/>
                </a:lnTo>
                <a:lnTo>
                  <a:pt x="609" y="28930"/>
                </a:lnTo>
                <a:lnTo>
                  <a:pt x="0" y="41122"/>
                </a:lnTo>
                <a:lnTo>
                  <a:pt x="609" y="52438"/>
                </a:lnTo>
                <a:lnTo>
                  <a:pt x="3784" y="65481"/>
                </a:lnTo>
                <a:lnTo>
                  <a:pt x="11518" y="76238"/>
                </a:lnTo>
                <a:lnTo>
                  <a:pt x="25844" y="80708"/>
                </a:lnTo>
                <a:lnTo>
                  <a:pt x="39916" y="76238"/>
                </a:lnTo>
                <a:lnTo>
                  <a:pt x="42037" y="73075"/>
                </a:lnTo>
                <a:lnTo>
                  <a:pt x="47155" y="65481"/>
                </a:lnTo>
                <a:lnTo>
                  <a:pt x="49822" y="52438"/>
                </a:lnTo>
                <a:lnTo>
                  <a:pt x="50203" y="41122"/>
                </a:lnTo>
                <a:close/>
              </a:path>
              <a:path w="654684" h="81279">
                <a:moveTo>
                  <a:pt x="109575" y="47231"/>
                </a:moveTo>
                <a:lnTo>
                  <a:pt x="105930" y="41122"/>
                </a:lnTo>
                <a:lnTo>
                  <a:pt x="105016" y="39585"/>
                </a:lnTo>
                <a:lnTo>
                  <a:pt x="100457" y="37782"/>
                </a:lnTo>
                <a:lnTo>
                  <a:pt x="100457" y="45694"/>
                </a:lnTo>
                <a:lnTo>
                  <a:pt x="100457" y="71589"/>
                </a:lnTo>
                <a:lnTo>
                  <a:pt x="88252" y="73075"/>
                </a:lnTo>
                <a:lnTo>
                  <a:pt x="80657" y="73075"/>
                </a:lnTo>
                <a:lnTo>
                  <a:pt x="68453" y="71589"/>
                </a:lnTo>
                <a:lnTo>
                  <a:pt x="68453" y="45694"/>
                </a:lnTo>
                <a:lnTo>
                  <a:pt x="77584" y="41122"/>
                </a:lnTo>
                <a:lnTo>
                  <a:pt x="91325" y="41122"/>
                </a:lnTo>
                <a:lnTo>
                  <a:pt x="100457" y="45694"/>
                </a:lnTo>
                <a:lnTo>
                  <a:pt x="100457" y="37782"/>
                </a:lnTo>
                <a:lnTo>
                  <a:pt x="97383" y="36563"/>
                </a:lnTo>
                <a:lnTo>
                  <a:pt x="103479" y="33540"/>
                </a:lnTo>
                <a:lnTo>
                  <a:pt x="106502" y="28917"/>
                </a:lnTo>
                <a:lnTo>
                  <a:pt x="106502" y="21336"/>
                </a:lnTo>
                <a:lnTo>
                  <a:pt x="104876" y="12230"/>
                </a:lnTo>
                <a:lnTo>
                  <a:pt x="101815" y="7632"/>
                </a:lnTo>
                <a:lnTo>
                  <a:pt x="100418" y="5537"/>
                </a:lnTo>
                <a:lnTo>
                  <a:pt x="97383" y="3683"/>
                </a:lnTo>
                <a:lnTo>
                  <a:pt x="97383" y="12204"/>
                </a:lnTo>
                <a:lnTo>
                  <a:pt x="97383" y="28917"/>
                </a:lnTo>
                <a:lnTo>
                  <a:pt x="92811" y="33540"/>
                </a:lnTo>
                <a:lnTo>
                  <a:pt x="76098" y="33540"/>
                </a:lnTo>
                <a:lnTo>
                  <a:pt x="71526" y="28917"/>
                </a:lnTo>
                <a:lnTo>
                  <a:pt x="71526" y="12204"/>
                </a:lnTo>
                <a:lnTo>
                  <a:pt x="77584" y="7632"/>
                </a:lnTo>
                <a:lnTo>
                  <a:pt x="92811" y="7632"/>
                </a:lnTo>
                <a:lnTo>
                  <a:pt x="97383" y="12204"/>
                </a:lnTo>
                <a:lnTo>
                  <a:pt x="97383" y="3683"/>
                </a:lnTo>
                <a:lnTo>
                  <a:pt x="93675" y="1409"/>
                </a:lnTo>
                <a:lnTo>
                  <a:pt x="85229" y="0"/>
                </a:lnTo>
                <a:lnTo>
                  <a:pt x="75882" y="1384"/>
                </a:lnTo>
                <a:lnTo>
                  <a:pt x="68668" y="5346"/>
                </a:lnTo>
                <a:lnTo>
                  <a:pt x="64046" y="11569"/>
                </a:lnTo>
                <a:lnTo>
                  <a:pt x="62407" y="19786"/>
                </a:lnTo>
                <a:lnTo>
                  <a:pt x="62407" y="28917"/>
                </a:lnTo>
                <a:lnTo>
                  <a:pt x="65430" y="33540"/>
                </a:lnTo>
                <a:lnTo>
                  <a:pt x="73025" y="36563"/>
                </a:lnTo>
                <a:lnTo>
                  <a:pt x="66967" y="39585"/>
                </a:lnTo>
                <a:lnTo>
                  <a:pt x="59321" y="44145"/>
                </a:lnTo>
                <a:lnTo>
                  <a:pt x="59321" y="56349"/>
                </a:lnTo>
                <a:lnTo>
                  <a:pt x="61226" y="66586"/>
                </a:lnTo>
                <a:lnTo>
                  <a:pt x="66560" y="74244"/>
                </a:lnTo>
                <a:lnTo>
                  <a:pt x="74752" y="79057"/>
                </a:lnTo>
                <a:lnTo>
                  <a:pt x="85229" y="80708"/>
                </a:lnTo>
                <a:lnTo>
                  <a:pt x="95453" y="79057"/>
                </a:lnTo>
                <a:lnTo>
                  <a:pt x="103111" y="74244"/>
                </a:lnTo>
                <a:lnTo>
                  <a:pt x="103835" y="73075"/>
                </a:lnTo>
                <a:lnTo>
                  <a:pt x="107911" y="66586"/>
                </a:lnTo>
                <a:lnTo>
                  <a:pt x="109575" y="56349"/>
                </a:lnTo>
                <a:lnTo>
                  <a:pt x="109575" y="47231"/>
                </a:lnTo>
                <a:close/>
              </a:path>
              <a:path w="654684" h="81279">
                <a:moveTo>
                  <a:pt x="168960" y="54813"/>
                </a:moveTo>
                <a:lnTo>
                  <a:pt x="144602" y="28917"/>
                </a:lnTo>
                <a:lnTo>
                  <a:pt x="136969" y="28917"/>
                </a:lnTo>
                <a:lnTo>
                  <a:pt x="132397" y="31991"/>
                </a:lnTo>
                <a:lnTo>
                  <a:pt x="130860" y="33540"/>
                </a:lnTo>
                <a:lnTo>
                  <a:pt x="132397" y="13741"/>
                </a:lnTo>
                <a:lnTo>
                  <a:pt x="132397" y="10668"/>
                </a:lnTo>
                <a:lnTo>
                  <a:pt x="164401" y="10668"/>
                </a:lnTo>
                <a:lnTo>
                  <a:pt x="165887" y="6096"/>
                </a:lnTo>
                <a:lnTo>
                  <a:pt x="165887" y="4610"/>
                </a:lnTo>
                <a:lnTo>
                  <a:pt x="164401" y="1536"/>
                </a:lnTo>
                <a:lnTo>
                  <a:pt x="129374" y="1536"/>
                </a:lnTo>
                <a:lnTo>
                  <a:pt x="124815" y="3073"/>
                </a:lnTo>
                <a:lnTo>
                  <a:pt x="124815" y="10668"/>
                </a:lnTo>
                <a:lnTo>
                  <a:pt x="121742" y="39585"/>
                </a:lnTo>
                <a:lnTo>
                  <a:pt x="121742" y="45694"/>
                </a:lnTo>
                <a:lnTo>
                  <a:pt x="127838" y="45694"/>
                </a:lnTo>
                <a:lnTo>
                  <a:pt x="127838" y="44145"/>
                </a:lnTo>
                <a:lnTo>
                  <a:pt x="130860" y="41122"/>
                </a:lnTo>
                <a:lnTo>
                  <a:pt x="135483" y="36563"/>
                </a:lnTo>
                <a:lnTo>
                  <a:pt x="150660" y="36563"/>
                </a:lnTo>
                <a:lnTo>
                  <a:pt x="159791" y="41122"/>
                </a:lnTo>
                <a:lnTo>
                  <a:pt x="159791" y="67017"/>
                </a:lnTo>
                <a:lnTo>
                  <a:pt x="150660" y="73075"/>
                </a:lnTo>
                <a:lnTo>
                  <a:pt x="135483" y="73075"/>
                </a:lnTo>
                <a:lnTo>
                  <a:pt x="129374" y="68503"/>
                </a:lnTo>
                <a:lnTo>
                  <a:pt x="127838" y="62458"/>
                </a:lnTo>
                <a:lnTo>
                  <a:pt x="126301" y="59385"/>
                </a:lnTo>
                <a:lnTo>
                  <a:pt x="126301" y="56349"/>
                </a:lnTo>
                <a:lnTo>
                  <a:pt x="121742" y="56349"/>
                </a:lnTo>
                <a:lnTo>
                  <a:pt x="118706" y="57848"/>
                </a:lnTo>
                <a:lnTo>
                  <a:pt x="118706" y="60921"/>
                </a:lnTo>
                <a:lnTo>
                  <a:pt x="120154" y="66586"/>
                </a:lnTo>
                <a:lnTo>
                  <a:pt x="124574" y="73075"/>
                </a:lnTo>
                <a:lnTo>
                  <a:pt x="132181" y="78486"/>
                </a:lnTo>
                <a:lnTo>
                  <a:pt x="143065" y="80708"/>
                </a:lnTo>
                <a:lnTo>
                  <a:pt x="152882" y="79032"/>
                </a:lnTo>
                <a:lnTo>
                  <a:pt x="161137" y="74053"/>
                </a:lnTo>
                <a:lnTo>
                  <a:pt x="161823" y="73075"/>
                </a:lnTo>
                <a:lnTo>
                  <a:pt x="166839" y="65938"/>
                </a:lnTo>
                <a:lnTo>
                  <a:pt x="168960" y="54813"/>
                </a:lnTo>
                <a:close/>
              </a:path>
              <a:path w="654684" h="81279">
                <a:moveTo>
                  <a:pt x="228295" y="1536"/>
                </a:moveTo>
                <a:lnTo>
                  <a:pt x="178092" y="1536"/>
                </a:lnTo>
                <a:lnTo>
                  <a:pt x="178092" y="10668"/>
                </a:lnTo>
                <a:lnTo>
                  <a:pt x="216141" y="10668"/>
                </a:lnTo>
                <a:lnTo>
                  <a:pt x="216141" y="12204"/>
                </a:lnTo>
                <a:lnTo>
                  <a:pt x="214604" y="12204"/>
                </a:lnTo>
                <a:lnTo>
                  <a:pt x="213067" y="13741"/>
                </a:lnTo>
                <a:lnTo>
                  <a:pt x="203250" y="29476"/>
                </a:lnTo>
                <a:lnTo>
                  <a:pt x="195008" y="47218"/>
                </a:lnTo>
                <a:lnTo>
                  <a:pt x="189331" y="63817"/>
                </a:lnTo>
                <a:lnTo>
                  <a:pt x="187223" y="76149"/>
                </a:lnTo>
                <a:lnTo>
                  <a:pt x="187223" y="80708"/>
                </a:lnTo>
                <a:lnTo>
                  <a:pt x="197891" y="80708"/>
                </a:lnTo>
                <a:lnTo>
                  <a:pt x="197891" y="74612"/>
                </a:lnTo>
                <a:lnTo>
                  <a:pt x="199758" y="62357"/>
                </a:lnTo>
                <a:lnTo>
                  <a:pt x="204914" y="46075"/>
                </a:lnTo>
                <a:lnTo>
                  <a:pt x="212636" y="29222"/>
                </a:lnTo>
                <a:lnTo>
                  <a:pt x="222250" y="15227"/>
                </a:lnTo>
                <a:lnTo>
                  <a:pt x="226809" y="10668"/>
                </a:lnTo>
                <a:lnTo>
                  <a:pt x="228295" y="10668"/>
                </a:lnTo>
                <a:lnTo>
                  <a:pt x="228295" y="1536"/>
                </a:lnTo>
                <a:close/>
              </a:path>
              <a:path w="654684" h="81279">
                <a:moveTo>
                  <a:pt x="264858" y="48717"/>
                </a:moveTo>
                <a:lnTo>
                  <a:pt x="263321" y="45694"/>
                </a:lnTo>
                <a:lnTo>
                  <a:pt x="237426" y="45694"/>
                </a:lnTo>
                <a:lnTo>
                  <a:pt x="235940" y="48717"/>
                </a:lnTo>
                <a:lnTo>
                  <a:pt x="235940" y="51790"/>
                </a:lnTo>
                <a:lnTo>
                  <a:pt x="237426" y="54813"/>
                </a:lnTo>
                <a:lnTo>
                  <a:pt x="263321" y="54813"/>
                </a:lnTo>
                <a:lnTo>
                  <a:pt x="264858" y="51790"/>
                </a:lnTo>
                <a:lnTo>
                  <a:pt x="264858" y="48717"/>
                </a:lnTo>
                <a:close/>
              </a:path>
              <a:path w="654684" h="81279">
                <a:moveTo>
                  <a:pt x="322707" y="22872"/>
                </a:moveTo>
                <a:lnTo>
                  <a:pt x="298348" y="0"/>
                </a:lnTo>
                <a:lnTo>
                  <a:pt x="286829" y="2501"/>
                </a:lnTo>
                <a:lnTo>
                  <a:pt x="279311" y="8572"/>
                </a:lnTo>
                <a:lnTo>
                  <a:pt x="275221" y="16078"/>
                </a:lnTo>
                <a:lnTo>
                  <a:pt x="273989" y="22872"/>
                </a:lnTo>
                <a:lnTo>
                  <a:pt x="273989" y="27432"/>
                </a:lnTo>
                <a:lnTo>
                  <a:pt x="278549" y="28917"/>
                </a:lnTo>
                <a:lnTo>
                  <a:pt x="283121" y="28917"/>
                </a:lnTo>
                <a:lnTo>
                  <a:pt x="283121" y="22872"/>
                </a:lnTo>
                <a:lnTo>
                  <a:pt x="284657" y="13741"/>
                </a:lnTo>
                <a:lnTo>
                  <a:pt x="289217" y="7632"/>
                </a:lnTo>
                <a:lnTo>
                  <a:pt x="307479" y="7632"/>
                </a:lnTo>
                <a:lnTo>
                  <a:pt x="313575" y="13741"/>
                </a:lnTo>
                <a:lnTo>
                  <a:pt x="313575" y="22872"/>
                </a:lnTo>
                <a:lnTo>
                  <a:pt x="312597" y="29464"/>
                </a:lnTo>
                <a:lnTo>
                  <a:pt x="309194" y="34480"/>
                </a:lnTo>
                <a:lnTo>
                  <a:pt x="302641" y="39789"/>
                </a:lnTo>
                <a:lnTo>
                  <a:pt x="287223" y="50838"/>
                </a:lnTo>
                <a:lnTo>
                  <a:pt x="280631" y="56730"/>
                </a:lnTo>
                <a:lnTo>
                  <a:pt x="274891" y="64338"/>
                </a:lnTo>
                <a:lnTo>
                  <a:pt x="272453" y="73075"/>
                </a:lnTo>
                <a:lnTo>
                  <a:pt x="272453" y="74612"/>
                </a:lnTo>
                <a:lnTo>
                  <a:pt x="273989" y="79171"/>
                </a:lnTo>
                <a:lnTo>
                  <a:pt x="322707" y="79171"/>
                </a:lnTo>
                <a:lnTo>
                  <a:pt x="322707" y="73075"/>
                </a:lnTo>
                <a:lnTo>
                  <a:pt x="321170" y="71589"/>
                </a:lnTo>
                <a:lnTo>
                  <a:pt x="284657" y="71589"/>
                </a:lnTo>
                <a:lnTo>
                  <a:pt x="283121" y="70053"/>
                </a:lnTo>
                <a:lnTo>
                  <a:pt x="283121" y="63944"/>
                </a:lnTo>
                <a:lnTo>
                  <a:pt x="295275" y="54813"/>
                </a:lnTo>
                <a:lnTo>
                  <a:pt x="299834" y="53276"/>
                </a:lnTo>
                <a:lnTo>
                  <a:pt x="310476" y="45326"/>
                </a:lnTo>
                <a:lnTo>
                  <a:pt x="317550" y="38658"/>
                </a:lnTo>
                <a:lnTo>
                  <a:pt x="321487" y="31699"/>
                </a:lnTo>
                <a:lnTo>
                  <a:pt x="322707" y="22872"/>
                </a:lnTo>
                <a:close/>
              </a:path>
              <a:path w="654684" h="81279">
                <a:moveTo>
                  <a:pt x="382041" y="53276"/>
                </a:moveTo>
                <a:lnTo>
                  <a:pt x="372910" y="53276"/>
                </a:lnTo>
                <a:lnTo>
                  <a:pt x="372910" y="12204"/>
                </a:lnTo>
                <a:lnTo>
                  <a:pt x="372910" y="4610"/>
                </a:lnTo>
                <a:lnTo>
                  <a:pt x="371424" y="0"/>
                </a:lnTo>
                <a:lnTo>
                  <a:pt x="363778" y="0"/>
                </a:lnTo>
                <a:lnTo>
                  <a:pt x="363778" y="12204"/>
                </a:lnTo>
                <a:lnTo>
                  <a:pt x="363778" y="53276"/>
                </a:lnTo>
                <a:lnTo>
                  <a:pt x="339420" y="53276"/>
                </a:lnTo>
                <a:lnTo>
                  <a:pt x="337934" y="51790"/>
                </a:lnTo>
                <a:lnTo>
                  <a:pt x="337934" y="50253"/>
                </a:lnTo>
                <a:lnTo>
                  <a:pt x="339420" y="50253"/>
                </a:lnTo>
                <a:lnTo>
                  <a:pt x="360756" y="12204"/>
                </a:lnTo>
                <a:lnTo>
                  <a:pt x="363778" y="12204"/>
                </a:lnTo>
                <a:lnTo>
                  <a:pt x="363778" y="0"/>
                </a:lnTo>
                <a:lnTo>
                  <a:pt x="359219" y="0"/>
                </a:lnTo>
                <a:lnTo>
                  <a:pt x="356184" y="6096"/>
                </a:lnTo>
                <a:lnTo>
                  <a:pt x="333375" y="47231"/>
                </a:lnTo>
                <a:lnTo>
                  <a:pt x="330288" y="50253"/>
                </a:lnTo>
                <a:lnTo>
                  <a:pt x="330288" y="56349"/>
                </a:lnTo>
                <a:lnTo>
                  <a:pt x="333375" y="60921"/>
                </a:lnTo>
                <a:lnTo>
                  <a:pt x="363778" y="60921"/>
                </a:lnTo>
                <a:lnTo>
                  <a:pt x="363778" y="79171"/>
                </a:lnTo>
                <a:lnTo>
                  <a:pt x="365315" y="80708"/>
                </a:lnTo>
                <a:lnTo>
                  <a:pt x="371424" y="80708"/>
                </a:lnTo>
                <a:lnTo>
                  <a:pt x="372910" y="79171"/>
                </a:lnTo>
                <a:lnTo>
                  <a:pt x="372910" y="60921"/>
                </a:lnTo>
                <a:lnTo>
                  <a:pt x="382041" y="60921"/>
                </a:lnTo>
                <a:lnTo>
                  <a:pt x="382041" y="53276"/>
                </a:lnTo>
                <a:close/>
              </a:path>
              <a:path w="654684" h="81279">
                <a:moveTo>
                  <a:pt x="418604" y="45694"/>
                </a:moveTo>
                <a:lnTo>
                  <a:pt x="391210" y="45694"/>
                </a:lnTo>
                <a:lnTo>
                  <a:pt x="389674" y="48717"/>
                </a:lnTo>
                <a:lnTo>
                  <a:pt x="389674" y="51790"/>
                </a:lnTo>
                <a:lnTo>
                  <a:pt x="391210" y="54813"/>
                </a:lnTo>
                <a:lnTo>
                  <a:pt x="418604" y="54813"/>
                </a:lnTo>
                <a:lnTo>
                  <a:pt x="418604" y="45694"/>
                </a:lnTo>
                <a:close/>
              </a:path>
              <a:path w="654684" h="81279">
                <a:moveTo>
                  <a:pt x="476440" y="22872"/>
                </a:moveTo>
                <a:lnTo>
                  <a:pt x="452081" y="0"/>
                </a:lnTo>
                <a:lnTo>
                  <a:pt x="440575" y="2501"/>
                </a:lnTo>
                <a:lnTo>
                  <a:pt x="433057" y="8572"/>
                </a:lnTo>
                <a:lnTo>
                  <a:pt x="428955" y="16078"/>
                </a:lnTo>
                <a:lnTo>
                  <a:pt x="427723" y="22872"/>
                </a:lnTo>
                <a:lnTo>
                  <a:pt x="427723" y="27432"/>
                </a:lnTo>
                <a:lnTo>
                  <a:pt x="432295" y="28917"/>
                </a:lnTo>
                <a:lnTo>
                  <a:pt x="436854" y="28917"/>
                </a:lnTo>
                <a:lnTo>
                  <a:pt x="436854" y="22872"/>
                </a:lnTo>
                <a:lnTo>
                  <a:pt x="438391" y="13741"/>
                </a:lnTo>
                <a:lnTo>
                  <a:pt x="442950" y="7632"/>
                </a:lnTo>
                <a:lnTo>
                  <a:pt x="461213" y="7632"/>
                </a:lnTo>
                <a:lnTo>
                  <a:pt x="467309" y="13741"/>
                </a:lnTo>
                <a:lnTo>
                  <a:pt x="467309" y="22872"/>
                </a:lnTo>
                <a:lnTo>
                  <a:pt x="466331" y="29464"/>
                </a:lnTo>
                <a:lnTo>
                  <a:pt x="462927" y="34480"/>
                </a:lnTo>
                <a:lnTo>
                  <a:pt x="456387" y="39789"/>
                </a:lnTo>
                <a:lnTo>
                  <a:pt x="440956" y="50838"/>
                </a:lnTo>
                <a:lnTo>
                  <a:pt x="434365" y="56730"/>
                </a:lnTo>
                <a:lnTo>
                  <a:pt x="428625" y="64338"/>
                </a:lnTo>
                <a:lnTo>
                  <a:pt x="426186" y="73075"/>
                </a:lnTo>
                <a:lnTo>
                  <a:pt x="426186" y="74612"/>
                </a:lnTo>
                <a:lnTo>
                  <a:pt x="427723" y="79171"/>
                </a:lnTo>
                <a:lnTo>
                  <a:pt x="476440" y="79171"/>
                </a:lnTo>
                <a:lnTo>
                  <a:pt x="476440" y="71589"/>
                </a:lnTo>
                <a:lnTo>
                  <a:pt x="439877" y="71589"/>
                </a:lnTo>
                <a:lnTo>
                  <a:pt x="436854" y="70053"/>
                </a:lnTo>
                <a:lnTo>
                  <a:pt x="436854" y="63944"/>
                </a:lnTo>
                <a:lnTo>
                  <a:pt x="450545" y="54813"/>
                </a:lnTo>
                <a:lnTo>
                  <a:pt x="453618" y="53276"/>
                </a:lnTo>
                <a:lnTo>
                  <a:pt x="464235" y="45326"/>
                </a:lnTo>
                <a:lnTo>
                  <a:pt x="471297" y="38658"/>
                </a:lnTo>
                <a:lnTo>
                  <a:pt x="475221" y="31699"/>
                </a:lnTo>
                <a:lnTo>
                  <a:pt x="476440" y="22872"/>
                </a:lnTo>
                <a:close/>
              </a:path>
              <a:path w="654684" h="81279">
                <a:moveTo>
                  <a:pt x="535825" y="1536"/>
                </a:moveTo>
                <a:lnTo>
                  <a:pt x="485571" y="1536"/>
                </a:lnTo>
                <a:lnTo>
                  <a:pt x="485571" y="10668"/>
                </a:lnTo>
                <a:lnTo>
                  <a:pt x="523621" y="10668"/>
                </a:lnTo>
                <a:lnTo>
                  <a:pt x="523621" y="12204"/>
                </a:lnTo>
                <a:lnTo>
                  <a:pt x="503466" y="47218"/>
                </a:lnTo>
                <a:lnTo>
                  <a:pt x="496239" y="76149"/>
                </a:lnTo>
                <a:lnTo>
                  <a:pt x="496239" y="80708"/>
                </a:lnTo>
                <a:lnTo>
                  <a:pt x="505371" y="80708"/>
                </a:lnTo>
                <a:lnTo>
                  <a:pt x="505371" y="74612"/>
                </a:lnTo>
                <a:lnTo>
                  <a:pt x="508101" y="62357"/>
                </a:lnTo>
                <a:lnTo>
                  <a:pt x="513549" y="46075"/>
                </a:lnTo>
                <a:lnTo>
                  <a:pt x="520979" y="29222"/>
                </a:lnTo>
                <a:lnTo>
                  <a:pt x="529729" y="15227"/>
                </a:lnTo>
                <a:lnTo>
                  <a:pt x="535825" y="10668"/>
                </a:lnTo>
                <a:lnTo>
                  <a:pt x="535825" y="1536"/>
                </a:lnTo>
                <a:close/>
              </a:path>
              <a:path w="654684" h="81279">
                <a:moveTo>
                  <a:pt x="595160" y="53276"/>
                </a:moveTo>
                <a:lnTo>
                  <a:pt x="586028" y="53276"/>
                </a:lnTo>
                <a:lnTo>
                  <a:pt x="586028" y="12204"/>
                </a:lnTo>
                <a:lnTo>
                  <a:pt x="586028" y="4610"/>
                </a:lnTo>
                <a:lnTo>
                  <a:pt x="584542" y="0"/>
                </a:lnTo>
                <a:lnTo>
                  <a:pt x="576897" y="0"/>
                </a:lnTo>
                <a:lnTo>
                  <a:pt x="576897" y="12204"/>
                </a:lnTo>
                <a:lnTo>
                  <a:pt x="576897" y="53276"/>
                </a:lnTo>
                <a:lnTo>
                  <a:pt x="552538" y="53276"/>
                </a:lnTo>
                <a:lnTo>
                  <a:pt x="551002" y="51790"/>
                </a:lnTo>
                <a:lnTo>
                  <a:pt x="551002" y="50253"/>
                </a:lnTo>
                <a:lnTo>
                  <a:pt x="552538" y="50253"/>
                </a:lnTo>
                <a:lnTo>
                  <a:pt x="573874" y="12204"/>
                </a:lnTo>
                <a:lnTo>
                  <a:pt x="576897" y="12204"/>
                </a:lnTo>
                <a:lnTo>
                  <a:pt x="576897" y="0"/>
                </a:lnTo>
                <a:lnTo>
                  <a:pt x="572338" y="0"/>
                </a:lnTo>
                <a:lnTo>
                  <a:pt x="569302" y="6096"/>
                </a:lnTo>
                <a:lnTo>
                  <a:pt x="546442" y="47231"/>
                </a:lnTo>
                <a:lnTo>
                  <a:pt x="543407" y="50253"/>
                </a:lnTo>
                <a:lnTo>
                  <a:pt x="543407" y="56349"/>
                </a:lnTo>
                <a:lnTo>
                  <a:pt x="546442" y="60921"/>
                </a:lnTo>
                <a:lnTo>
                  <a:pt x="576897" y="60921"/>
                </a:lnTo>
                <a:lnTo>
                  <a:pt x="576897" y="79171"/>
                </a:lnTo>
                <a:lnTo>
                  <a:pt x="578434" y="80708"/>
                </a:lnTo>
                <a:lnTo>
                  <a:pt x="584542" y="80708"/>
                </a:lnTo>
                <a:lnTo>
                  <a:pt x="586028" y="79171"/>
                </a:lnTo>
                <a:lnTo>
                  <a:pt x="586028" y="60921"/>
                </a:lnTo>
                <a:lnTo>
                  <a:pt x="595160" y="60921"/>
                </a:lnTo>
                <a:lnTo>
                  <a:pt x="595160" y="53276"/>
                </a:lnTo>
                <a:close/>
              </a:path>
              <a:path w="654684" h="81279">
                <a:moveTo>
                  <a:pt x="654532" y="53276"/>
                </a:moveTo>
                <a:lnTo>
                  <a:pt x="645414" y="53276"/>
                </a:lnTo>
                <a:lnTo>
                  <a:pt x="645414" y="12204"/>
                </a:lnTo>
                <a:lnTo>
                  <a:pt x="645414" y="4610"/>
                </a:lnTo>
                <a:lnTo>
                  <a:pt x="642378" y="0"/>
                </a:lnTo>
                <a:lnTo>
                  <a:pt x="636270" y="0"/>
                </a:lnTo>
                <a:lnTo>
                  <a:pt x="636270" y="12204"/>
                </a:lnTo>
                <a:lnTo>
                  <a:pt x="636270" y="53276"/>
                </a:lnTo>
                <a:lnTo>
                  <a:pt x="611911" y="53276"/>
                </a:lnTo>
                <a:lnTo>
                  <a:pt x="610387" y="51790"/>
                </a:lnTo>
                <a:lnTo>
                  <a:pt x="610387" y="50253"/>
                </a:lnTo>
                <a:lnTo>
                  <a:pt x="611911" y="50253"/>
                </a:lnTo>
                <a:lnTo>
                  <a:pt x="633209" y="12204"/>
                </a:lnTo>
                <a:lnTo>
                  <a:pt x="636270" y="12204"/>
                </a:lnTo>
                <a:lnTo>
                  <a:pt x="636270" y="0"/>
                </a:lnTo>
                <a:lnTo>
                  <a:pt x="631723" y="0"/>
                </a:lnTo>
                <a:lnTo>
                  <a:pt x="628637" y="6096"/>
                </a:lnTo>
                <a:lnTo>
                  <a:pt x="604278" y="47231"/>
                </a:lnTo>
                <a:lnTo>
                  <a:pt x="602792" y="50253"/>
                </a:lnTo>
                <a:lnTo>
                  <a:pt x="602792" y="56349"/>
                </a:lnTo>
                <a:lnTo>
                  <a:pt x="605815" y="60921"/>
                </a:lnTo>
                <a:lnTo>
                  <a:pt x="636270" y="60921"/>
                </a:lnTo>
                <a:lnTo>
                  <a:pt x="636270" y="79171"/>
                </a:lnTo>
                <a:lnTo>
                  <a:pt x="637806" y="80708"/>
                </a:lnTo>
                <a:lnTo>
                  <a:pt x="642378" y="80708"/>
                </a:lnTo>
                <a:lnTo>
                  <a:pt x="645414" y="79171"/>
                </a:lnTo>
                <a:lnTo>
                  <a:pt x="645414" y="60921"/>
                </a:lnTo>
                <a:lnTo>
                  <a:pt x="654532" y="60921"/>
                </a:lnTo>
                <a:lnTo>
                  <a:pt x="654532" y="53276"/>
                </a:lnTo>
                <a:close/>
              </a:path>
            </a:pathLst>
          </a:custGeom>
          <a:solidFill>
            <a:srgbClr val="4D4D4F"/>
          </a:solidFill>
        </p:spPr>
        <p:txBody>
          <a:bodyPr wrap="square" lIns="0" tIns="0" rIns="0" bIns="0" rtlCol="0"/>
          <a:lstStyle/>
          <a:p>
            <a:endParaRPr/>
          </a:p>
        </p:txBody>
      </p:sp>
      <p:pic>
        <p:nvPicPr>
          <p:cNvPr id="373" name="object 373"/>
          <p:cNvPicPr/>
          <p:nvPr/>
        </p:nvPicPr>
        <p:blipFill>
          <a:blip r:embed="rId192" cstate="print"/>
          <a:stretch>
            <a:fillRect/>
          </a:stretch>
        </p:blipFill>
        <p:spPr>
          <a:xfrm>
            <a:off x="957516" y="7230262"/>
            <a:ext cx="572338" cy="91338"/>
          </a:xfrm>
          <a:prstGeom prst="rect">
            <a:avLst/>
          </a:prstGeom>
        </p:spPr>
      </p:pic>
      <p:sp>
        <p:nvSpPr>
          <p:cNvPr id="374" name="object 374"/>
          <p:cNvSpPr/>
          <p:nvPr/>
        </p:nvSpPr>
        <p:spPr>
          <a:xfrm>
            <a:off x="1537487" y="7231379"/>
            <a:ext cx="90170" cy="87630"/>
          </a:xfrm>
          <a:custGeom>
            <a:avLst/>
            <a:gdLst/>
            <a:ahLst/>
            <a:cxnLst/>
            <a:rect l="l" t="t" r="r" b="b"/>
            <a:pathLst>
              <a:path w="90169" h="87629">
                <a:moveTo>
                  <a:pt x="89801" y="27813"/>
                </a:moveTo>
                <a:lnTo>
                  <a:pt x="48717" y="27813"/>
                </a:lnTo>
                <a:lnTo>
                  <a:pt x="48717" y="2540"/>
                </a:lnTo>
                <a:lnTo>
                  <a:pt x="48069" y="2540"/>
                </a:lnTo>
                <a:lnTo>
                  <a:pt x="48069" y="0"/>
                </a:lnTo>
                <a:lnTo>
                  <a:pt x="39598" y="0"/>
                </a:lnTo>
                <a:lnTo>
                  <a:pt x="39598" y="2540"/>
                </a:lnTo>
                <a:lnTo>
                  <a:pt x="39598" y="27813"/>
                </a:lnTo>
                <a:lnTo>
                  <a:pt x="0" y="27813"/>
                </a:lnTo>
                <a:lnTo>
                  <a:pt x="0" y="35407"/>
                </a:lnTo>
                <a:lnTo>
                  <a:pt x="39598" y="35407"/>
                </a:lnTo>
                <a:lnTo>
                  <a:pt x="39598" y="79552"/>
                </a:lnTo>
                <a:lnTo>
                  <a:pt x="4572" y="79552"/>
                </a:lnTo>
                <a:lnTo>
                  <a:pt x="4572" y="87147"/>
                </a:lnTo>
                <a:lnTo>
                  <a:pt x="83693" y="87147"/>
                </a:lnTo>
                <a:lnTo>
                  <a:pt x="83693" y="79552"/>
                </a:lnTo>
                <a:lnTo>
                  <a:pt x="48717" y="79552"/>
                </a:lnTo>
                <a:lnTo>
                  <a:pt x="48717" y="35407"/>
                </a:lnTo>
                <a:lnTo>
                  <a:pt x="89801" y="35407"/>
                </a:lnTo>
                <a:lnTo>
                  <a:pt x="89801" y="27813"/>
                </a:lnTo>
                <a:close/>
              </a:path>
            </a:pathLst>
          </a:custGeom>
          <a:solidFill>
            <a:srgbClr val="4D4D4F"/>
          </a:solidFill>
        </p:spPr>
        <p:txBody>
          <a:bodyPr wrap="square" lIns="0" tIns="0" rIns="0" bIns="0" rtlCol="0"/>
          <a:lstStyle/>
          <a:p>
            <a:endParaRPr/>
          </a:p>
        </p:txBody>
      </p:sp>
      <p:sp>
        <p:nvSpPr>
          <p:cNvPr id="375" name="object 375"/>
          <p:cNvSpPr/>
          <p:nvPr/>
        </p:nvSpPr>
        <p:spPr>
          <a:xfrm>
            <a:off x="1633385" y="7230262"/>
            <a:ext cx="91440" cy="91440"/>
          </a:xfrm>
          <a:custGeom>
            <a:avLst/>
            <a:gdLst/>
            <a:ahLst/>
            <a:cxnLst/>
            <a:rect l="l" t="t" r="r" b="b"/>
            <a:pathLst>
              <a:path w="91439" h="91440">
                <a:moveTo>
                  <a:pt x="88303" y="54775"/>
                </a:moveTo>
                <a:lnTo>
                  <a:pt x="1536" y="54775"/>
                </a:lnTo>
                <a:lnTo>
                  <a:pt x="1536" y="47180"/>
                </a:lnTo>
                <a:lnTo>
                  <a:pt x="86766" y="47180"/>
                </a:lnTo>
                <a:lnTo>
                  <a:pt x="88303" y="48679"/>
                </a:lnTo>
                <a:lnTo>
                  <a:pt x="88303" y="54775"/>
                </a:lnTo>
                <a:close/>
              </a:path>
              <a:path w="91439" h="91440">
                <a:moveTo>
                  <a:pt x="25895" y="79133"/>
                </a:moveTo>
                <a:lnTo>
                  <a:pt x="16725" y="79133"/>
                </a:lnTo>
                <a:lnTo>
                  <a:pt x="20150" y="73407"/>
                </a:lnTo>
                <a:lnTo>
                  <a:pt x="23418" y="67530"/>
                </a:lnTo>
                <a:lnTo>
                  <a:pt x="26391" y="61365"/>
                </a:lnTo>
                <a:lnTo>
                  <a:pt x="28930" y="54775"/>
                </a:lnTo>
                <a:lnTo>
                  <a:pt x="38049" y="54775"/>
                </a:lnTo>
                <a:lnTo>
                  <a:pt x="35517" y="61365"/>
                </a:lnTo>
                <a:lnTo>
                  <a:pt x="32553" y="67530"/>
                </a:lnTo>
                <a:lnTo>
                  <a:pt x="29298" y="73407"/>
                </a:lnTo>
                <a:lnTo>
                  <a:pt x="25895" y="79133"/>
                </a:lnTo>
                <a:close/>
              </a:path>
              <a:path w="91439" h="91440">
                <a:moveTo>
                  <a:pt x="7594" y="88264"/>
                </a:moveTo>
                <a:lnTo>
                  <a:pt x="3035" y="88264"/>
                </a:lnTo>
                <a:lnTo>
                  <a:pt x="3035" y="80670"/>
                </a:lnTo>
                <a:lnTo>
                  <a:pt x="6108" y="80670"/>
                </a:lnTo>
                <a:lnTo>
                  <a:pt x="7594" y="79133"/>
                </a:lnTo>
                <a:lnTo>
                  <a:pt x="25895" y="79133"/>
                </a:lnTo>
                <a:lnTo>
                  <a:pt x="70002" y="76111"/>
                </a:lnTo>
                <a:lnTo>
                  <a:pt x="65443" y="71539"/>
                </a:lnTo>
                <a:lnTo>
                  <a:pt x="63944" y="70002"/>
                </a:lnTo>
                <a:lnTo>
                  <a:pt x="57848" y="63906"/>
                </a:lnTo>
                <a:lnTo>
                  <a:pt x="57848" y="60871"/>
                </a:lnTo>
                <a:lnTo>
                  <a:pt x="59385" y="57848"/>
                </a:lnTo>
                <a:lnTo>
                  <a:pt x="63944" y="57848"/>
                </a:lnTo>
                <a:lnTo>
                  <a:pt x="63944" y="59334"/>
                </a:lnTo>
                <a:lnTo>
                  <a:pt x="68516" y="62420"/>
                </a:lnTo>
                <a:lnTo>
                  <a:pt x="76098" y="70002"/>
                </a:lnTo>
                <a:lnTo>
                  <a:pt x="80670" y="77597"/>
                </a:lnTo>
                <a:lnTo>
                  <a:pt x="86766" y="83693"/>
                </a:lnTo>
                <a:lnTo>
                  <a:pt x="74612" y="83693"/>
                </a:lnTo>
                <a:lnTo>
                  <a:pt x="49114" y="85859"/>
                </a:lnTo>
                <a:lnTo>
                  <a:pt x="41084" y="86779"/>
                </a:lnTo>
                <a:lnTo>
                  <a:pt x="31588" y="87011"/>
                </a:lnTo>
                <a:lnTo>
                  <a:pt x="7594" y="88264"/>
                </a:lnTo>
                <a:close/>
              </a:path>
              <a:path w="91439" h="91440">
                <a:moveTo>
                  <a:pt x="83743" y="91338"/>
                </a:moveTo>
                <a:lnTo>
                  <a:pt x="80670" y="91338"/>
                </a:lnTo>
                <a:lnTo>
                  <a:pt x="79184" y="89801"/>
                </a:lnTo>
                <a:lnTo>
                  <a:pt x="79184" y="88264"/>
                </a:lnTo>
                <a:lnTo>
                  <a:pt x="76098" y="83693"/>
                </a:lnTo>
                <a:lnTo>
                  <a:pt x="86766" y="83693"/>
                </a:lnTo>
                <a:lnTo>
                  <a:pt x="86766" y="88264"/>
                </a:lnTo>
                <a:lnTo>
                  <a:pt x="83743" y="91338"/>
                </a:lnTo>
                <a:close/>
              </a:path>
              <a:path w="91439" h="91440">
                <a:moveTo>
                  <a:pt x="89801" y="30416"/>
                </a:moveTo>
                <a:lnTo>
                  <a:pt x="1536" y="30416"/>
                </a:lnTo>
                <a:lnTo>
                  <a:pt x="3035" y="28930"/>
                </a:lnTo>
                <a:lnTo>
                  <a:pt x="9131" y="27393"/>
                </a:lnTo>
                <a:lnTo>
                  <a:pt x="13690" y="24320"/>
                </a:lnTo>
                <a:lnTo>
                  <a:pt x="18262" y="21285"/>
                </a:lnTo>
                <a:lnTo>
                  <a:pt x="24140" y="17818"/>
                </a:lnTo>
                <a:lnTo>
                  <a:pt x="28736" y="14066"/>
                </a:lnTo>
                <a:lnTo>
                  <a:pt x="33638" y="9131"/>
                </a:lnTo>
                <a:lnTo>
                  <a:pt x="38049" y="4572"/>
                </a:lnTo>
                <a:lnTo>
                  <a:pt x="41084" y="0"/>
                </a:lnTo>
                <a:lnTo>
                  <a:pt x="48717" y="0"/>
                </a:lnTo>
                <a:lnTo>
                  <a:pt x="50253" y="1498"/>
                </a:lnTo>
                <a:lnTo>
                  <a:pt x="51752" y="3035"/>
                </a:lnTo>
                <a:lnTo>
                  <a:pt x="57803" y="9131"/>
                </a:lnTo>
                <a:lnTo>
                  <a:pt x="44157" y="9131"/>
                </a:lnTo>
                <a:lnTo>
                  <a:pt x="42621" y="10617"/>
                </a:lnTo>
                <a:lnTo>
                  <a:pt x="36966" y="16898"/>
                </a:lnTo>
                <a:lnTo>
                  <a:pt x="31588" y="22045"/>
                </a:lnTo>
                <a:lnTo>
                  <a:pt x="26776" y="26056"/>
                </a:lnTo>
                <a:lnTo>
                  <a:pt x="22821" y="28930"/>
                </a:lnTo>
                <a:lnTo>
                  <a:pt x="86766" y="28930"/>
                </a:lnTo>
                <a:lnTo>
                  <a:pt x="89801" y="30416"/>
                </a:lnTo>
                <a:close/>
              </a:path>
              <a:path w="91439" h="91440">
                <a:moveTo>
                  <a:pt x="86766" y="28930"/>
                </a:moveTo>
                <a:lnTo>
                  <a:pt x="68516" y="28930"/>
                </a:lnTo>
                <a:lnTo>
                  <a:pt x="62840" y="24567"/>
                </a:lnTo>
                <a:lnTo>
                  <a:pt x="57464" y="20350"/>
                </a:lnTo>
                <a:lnTo>
                  <a:pt x="52664" y="15845"/>
                </a:lnTo>
                <a:lnTo>
                  <a:pt x="48717" y="10617"/>
                </a:lnTo>
                <a:lnTo>
                  <a:pt x="47180" y="9131"/>
                </a:lnTo>
                <a:lnTo>
                  <a:pt x="57803" y="9131"/>
                </a:lnTo>
                <a:lnTo>
                  <a:pt x="65278" y="15959"/>
                </a:lnTo>
                <a:lnTo>
                  <a:pt x="74669" y="22725"/>
                </a:lnTo>
                <a:lnTo>
                  <a:pt x="86766" y="28930"/>
                </a:lnTo>
                <a:close/>
              </a:path>
              <a:path w="91439" h="91440">
                <a:moveTo>
                  <a:pt x="6108" y="38061"/>
                </a:moveTo>
                <a:lnTo>
                  <a:pt x="1536" y="38061"/>
                </a:lnTo>
                <a:lnTo>
                  <a:pt x="0" y="34975"/>
                </a:lnTo>
                <a:lnTo>
                  <a:pt x="0" y="30416"/>
                </a:lnTo>
                <a:lnTo>
                  <a:pt x="19799" y="30416"/>
                </a:lnTo>
                <a:lnTo>
                  <a:pt x="18262" y="31953"/>
                </a:lnTo>
                <a:lnTo>
                  <a:pt x="13690" y="33489"/>
                </a:lnTo>
                <a:lnTo>
                  <a:pt x="7594" y="36525"/>
                </a:lnTo>
                <a:lnTo>
                  <a:pt x="6108" y="38061"/>
                </a:lnTo>
                <a:close/>
              </a:path>
              <a:path w="91439" h="91440">
                <a:moveTo>
                  <a:pt x="71539" y="34975"/>
                </a:moveTo>
                <a:lnTo>
                  <a:pt x="19799" y="34975"/>
                </a:lnTo>
                <a:lnTo>
                  <a:pt x="19799" y="30416"/>
                </a:lnTo>
                <a:lnTo>
                  <a:pt x="71539" y="30416"/>
                </a:lnTo>
                <a:lnTo>
                  <a:pt x="71539" y="34975"/>
                </a:lnTo>
                <a:close/>
              </a:path>
              <a:path w="91439" h="91440">
                <a:moveTo>
                  <a:pt x="88303" y="38061"/>
                </a:moveTo>
                <a:lnTo>
                  <a:pt x="83743" y="38061"/>
                </a:lnTo>
                <a:lnTo>
                  <a:pt x="82207" y="36525"/>
                </a:lnTo>
                <a:lnTo>
                  <a:pt x="77647" y="34975"/>
                </a:lnTo>
                <a:lnTo>
                  <a:pt x="74612" y="31953"/>
                </a:lnTo>
                <a:lnTo>
                  <a:pt x="71539" y="30416"/>
                </a:lnTo>
                <a:lnTo>
                  <a:pt x="91338" y="30416"/>
                </a:lnTo>
                <a:lnTo>
                  <a:pt x="91338" y="36525"/>
                </a:lnTo>
                <a:lnTo>
                  <a:pt x="88303" y="38061"/>
                </a:lnTo>
                <a:close/>
              </a:path>
            </a:pathLst>
          </a:custGeom>
          <a:solidFill>
            <a:srgbClr val="4D4D4F"/>
          </a:solidFill>
        </p:spPr>
        <p:txBody>
          <a:bodyPr wrap="square" lIns="0" tIns="0" rIns="0" bIns="0" rtlCol="0"/>
          <a:lstStyle/>
          <a:p>
            <a:endParaRPr/>
          </a:p>
        </p:txBody>
      </p:sp>
      <p:pic>
        <p:nvPicPr>
          <p:cNvPr id="382" name="object 382"/>
          <p:cNvPicPr/>
          <p:nvPr/>
        </p:nvPicPr>
        <p:blipFill>
          <a:blip r:embed="rId193" cstate="print"/>
          <a:stretch>
            <a:fillRect/>
          </a:stretch>
        </p:blipFill>
        <p:spPr>
          <a:xfrm>
            <a:off x="960539" y="7403807"/>
            <a:ext cx="569315" cy="91325"/>
          </a:xfrm>
          <a:prstGeom prst="rect">
            <a:avLst/>
          </a:prstGeom>
        </p:spPr>
      </p:pic>
      <p:sp>
        <p:nvSpPr>
          <p:cNvPr id="383" name="object 383"/>
          <p:cNvSpPr/>
          <p:nvPr/>
        </p:nvSpPr>
        <p:spPr>
          <a:xfrm>
            <a:off x="1537487" y="7404100"/>
            <a:ext cx="90170" cy="88265"/>
          </a:xfrm>
          <a:custGeom>
            <a:avLst/>
            <a:gdLst/>
            <a:ahLst/>
            <a:cxnLst/>
            <a:rect l="l" t="t" r="r" b="b"/>
            <a:pathLst>
              <a:path w="90169" h="88265">
                <a:moveTo>
                  <a:pt x="89801" y="28625"/>
                </a:moveTo>
                <a:lnTo>
                  <a:pt x="48717" y="28625"/>
                </a:lnTo>
                <a:lnTo>
                  <a:pt x="48717" y="1270"/>
                </a:lnTo>
                <a:lnTo>
                  <a:pt x="48133" y="1270"/>
                </a:lnTo>
                <a:lnTo>
                  <a:pt x="48133" y="0"/>
                </a:lnTo>
                <a:lnTo>
                  <a:pt x="39598" y="0"/>
                </a:lnTo>
                <a:lnTo>
                  <a:pt x="39598" y="1270"/>
                </a:lnTo>
                <a:lnTo>
                  <a:pt x="39598" y="28625"/>
                </a:lnTo>
                <a:lnTo>
                  <a:pt x="0" y="28625"/>
                </a:lnTo>
                <a:lnTo>
                  <a:pt x="0" y="36220"/>
                </a:lnTo>
                <a:lnTo>
                  <a:pt x="39598" y="36220"/>
                </a:lnTo>
                <a:lnTo>
                  <a:pt x="39598" y="78828"/>
                </a:lnTo>
                <a:lnTo>
                  <a:pt x="4572" y="78828"/>
                </a:lnTo>
                <a:lnTo>
                  <a:pt x="4572" y="87960"/>
                </a:lnTo>
                <a:lnTo>
                  <a:pt x="83693" y="87960"/>
                </a:lnTo>
                <a:lnTo>
                  <a:pt x="83693" y="78828"/>
                </a:lnTo>
                <a:lnTo>
                  <a:pt x="48717" y="78828"/>
                </a:lnTo>
                <a:lnTo>
                  <a:pt x="48717" y="36220"/>
                </a:lnTo>
                <a:lnTo>
                  <a:pt x="89801" y="36220"/>
                </a:lnTo>
                <a:lnTo>
                  <a:pt x="89801" y="28625"/>
                </a:lnTo>
                <a:close/>
              </a:path>
            </a:pathLst>
          </a:custGeom>
          <a:solidFill>
            <a:srgbClr val="4D4D4F"/>
          </a:solidFill>
        </p:spPr>
        <p:txBody>
          <a:bodyPr wrap="square" lIns="0" tIns="0" rIns="0" bIns="0" rtlCol="0"/>
          <a:lstStyle/>
          <a:p>
            <a:endParaRPr/>
          </a:p>
        </p:txBody>
      </p:sp>
      <p:sp>
        <p:nvSpPr>
          <p:cNvPr id="384" name="object 384"/>
          <p:cNvSpPr/>
          <p:nvPr/>
        </p:nvSpPr>
        <p:spPr>
          <a:xfrm>
            <a:off x="1633385" y="7403807"/>
            <a:ext cx="91440" cy="90170"/>
          </a:xfrm>
          <a:custGeom>
            <a:avLst/>
            <a:gdLst/>
            <a:ahLst/>
            <a:cxnLst/>
            <a:rect l="l" t="t" r="r" b="b"/>
            <a:pathLst>
              <a:path w="91439" h="90170">
                <a:moveTo>
                  <a:pt x="88303" y="54762"/>
                </a:moveTo>
                <a:lnTo>
                  <a:pt x="1536" y="54762"/>
                </a:lnTo>
                <a:lnTo>
                  <a:pt x="1536" y="47167"/>
                </a:lnTo>
                <a:lnTo>
                  <a:pt x="88303" y="47167"/>
                </a:lnTo>
                <a:lnTo>
                  <a:pt x="88303" y="54762"/>
                </a:lnTo>
                <a:close/>
              </a:path>
              <a:path w="91439" h="90170">
                <a:moveTo>
                  <a:pt x="25895" y="79121"/>
                </a:moveTo>
                <a:lnTo>
                  <a:pt x="16725" y="79121"/>
                </a:lnTo>
                <a:lnTo>
                  <a:pt x="20150" y="73395"/>
                </a:lnTo>
                <a:lnTo>
                  <a:pt x="23418" y="67517"/>
                </a:lnTo>
                <a:lnTo>
                  <a:pt x="26391" y="61352"/>
                </a:lnTo>
                <a:lnTo>
                  <a:pt x="28930" y="54762"/>
                </a:lnTo>
                <a:lnTo>
                  <a:pt x="38049" y="54762"/>
                </a:lnTo>
                <a:lnTo>
                  <a:pt x="35517" y="61352"/>
                </a:lnTo>
                <a:lnTo>
                  <a:pt x="32553" y="67517"/>
                </a:lnTo>
                <a:lnTo>
                  <a:pt x="29298" y="73395"/>
                </a:lnTo>
                <a:lnTo>
                  <a:pt x="25895" y="79121"/>
                </a:lnTo>
                <a:close/>
              </a:path>
              <a:path w="91439" h="90170">
                <a:moveTo>
                  <a:pt x="3035" y="86766"/>
                </a:moveTo>
                <a:lnTo>
                  <a:pt x="3035" y="80657"/>
                </a:lnTo>
                <a:lnTo>
                  <a:pt x="6108" y="79121"/>
                </a:lnTo>
                <a:lnTo>
                  <a:pt x="25895" y="79121"/>
                </a:lnTo>
                <a:lnTo>
                  <a:pt x="70002" y="76098"/>
                </a:lnTo>
                <a:lnTo>
                  <a:pt x="65443" y="69989"/>
                </a:lnTo>
                <a:lnTo>
                  <a:pt x="63944" y="69989"/>
                </a:lnTo>
                <a:lnTo>
                  <a:pt x="57848" y="63893"/>
                </a:lnTo>
                <a:lnTo>
                  <a:pt x="57848" y="59321"/>
                </a:lnTo>
                <a:lnTo>
                  <a:pt x="59385" y="57835"/>
                </a:lnTo>
                <a:lnTo>
                  <a:pt x="63944" y="57835"/>
                </a:lnTo>
                <a:lnTo>
                  <a:pt x="63944" y="59321"/>
                </a:lnTo>
                <a:lnTo>
                  <a:pt x="68516" y="62407"/>
                </a:lnTo>
                <a:lnTo>
                  <a:pt x="76098" y="69989"/>
                </a:lnTo>
                <a:lnTo>
                  <a:pt x="80670" y="76098"/>
                </a:lnTo>
                <a:lnTo>
                  <a:pt x="82207" y="79121"/>
                </a:lnTo>
                <a:lnTo>
                  <a:pt x="86766" y="83680"/>
                </a:lnTo>
                <a:lnTo>
                  <a:pt x="74612" y="83680"/>
                </a:lnTo>
                <a:lnTo>
                  <a:pt x="64017" y="84576"/>
                </a:lnTo>
                <a:lnTo>
                  <a:pt x="56138" y="85036"/>
                </a:lnTo>
                <a:lnTo>
                  <a:pt x="49114" y="85205"/>
                </a:lnTo>
                <a:lnTo>
                  <a:pt x="41084" y="85229"/>
                </a:lnTo>
                <a:lnTo>
                  <a:pt x="31588" y="86118"/>
                </a:lnTo>
                <a:lnTo>
                  <a:pt x="20934" y="86574"/>
                </a:lnTo>
                <a:lnTo>
                  <a:pt x="11982" y="86742"/>
                </a:lnTo>
                <a:lnTo>
                  <a:pt x="3035" y="86766"/>
                </a:lnTo>
                <a:close/>
              </a:path>
              <a:path w="91439" h="90170">
                <a:moveTo>
                  <a:pt x="83743" y="89789"/>
                </a:moveTo>
                <a:lnTo>
                  <a:pt x="79184" y="89789"/>
                </a:lnTo>
                <a:lnTo>
                  <a:pt x="79184" y="88252"/>
                </a:lnTo>
                <a:lnTo>
                  <a:pt x="76098" y="83680"/>
                </a:lnTo>
                <a:lnTo>
                  <a:pt x="86766" y="83680"/>
                </a:lnTo>
                <a:lnTo>
                  <a:pt x="86766" y="88252"/>
                </a:lnTo>
                <a:lnTo>
                  <a:pt x="83743" y="89789"/>
                </a:lnTo>
                <a:close/>
              </a:path>
              <a:path w="91439" h="90170">
                <a:moveTo>
                  <a:pt x="6108" y="38049"/>
                </a:moveTo>
                <a:lnTo>
                  <a:pt x="1536" y="38049"/>
                </a:lnTo>
                <a:lnTo>
                  <a:pt x="0" y="34963"/>
                </a:lnTo>
                <a:lnTo>
                  <a:pt x="0" y="30403"/>
                </a:lnTo>
                <a:lnTo>
                  <a:pt x="1536" y="28917"/>
                </a:lnTo>
                <a:lnTo>
                  <a:pt x="3035" y="28917"/>
                </a:lnTo>
                <a:lnTo>
                  <a:pt x="9131" y="25844"/>
                </a:lnTo>
                <a:lnTo>
                  <a:pt x="41084" y="0"/>
                </a:lnTo>
                <a:lnTo>
                  <a:pt x="48717" y="0"/>
                </a:lnTo>
                <a:lnTo>
                  <a:pt x="50253" y="1485"/>
                </a:lnTo>
                <a:lnTo>
                  <a:pt x="51752" y="3022"/>
                </a:lnTo>
                <a:lnTo>
                  <a:pt x="57803" y="9118"/>
                </a:lnTo>
                <a:lnTo>
                  <a:pt x="44157" y="9118"/>
                </a:lnTo>
                <a:lnTo>
                  <a:pt x="42621" y="10604"/>
                </a:lnTo>
                <a:lnTo>
                  <a:pt x="36966" y="16653"/>
                </a:lnTo>
                <a:lnTo>
                  <a:pt x="31588" y="21283"/>
                </a:lnTo>
                <a:lnTo>
                  <a:pt x="26776" y="24768"/>
                </a:lnTo>
                <a:lnTo>
                  <a:pt x="22821" y="27381"/>
                </a:lnTo>
                <a:lnTo>
                  <a:pt x="83770" y="27381"/>
                </a:lnTo>
                <a:lnTo>
                  <a:pt x="86766" y="28917"/>
                </a:lnTo>
                <a:lnTo>
                  <a:pt x="89801" y="30403"/>
                </a:lnTo>
                <a:lnTo>
                  <a:pt x="18262" y="30403"/>
                </a:lnTo>
                <a:lnTo>
                  <a:pt x="13690" y="33477"/>
                </a:lnTo>
                <a:lnTo>
                  <a:pt x="7594" y="36512"/>
                </a:lnTo>
                <a:lnTo>
                  <a:pt x="6108" y="38049"/>
                </a:lnTo>
                <a:close/>
              </a:path>
              <a:path w="91439" h="90170">
                <a:moveTo>
                  <a:pt x="83770" y="27381"/>
                </a:moveTo>
                <a:lnTo>
                  <a:pt x="68516" y="27381"/>
                </a:lnTo>
                <a:lnTo>
                  <a:pt x="62840" y="23690"/>
                </a:lnTo>
                <a:lnTo>
                  <a:pt x="57464" y="19569"/>
                </a:lnTo>
                <a:lnTo>
                  <a:pt x="52664" y="15160"/>
                </a:lnTo>
                <a:lnTo>
                  <a:pt x="48717" y="10604"/>
                </a:lnTo>
                <a:lnTo>
                  <a:pt x="47180" y="9118"/>
                </a:lnTo>
                <a:lnTo>
                  <a:pt x="57803" y="9118"/>
                </a:lnTo>
                <a:lnTo>
                  <a:pt x="65278" y="15946"/>
                </a:lnTo>
                <a:lnTo>
                  <a:pt x="74669" y="22712"/>
                </a:lnTo>
                <a:lnTo>
                  <a:pt x="83770" y="27381"/>
                </a:lnTo>
                <a:close/>
              </a:path>
              <a:path w="91439" h="90170">
                <a:moveTo>
                  <a:pt x="71539" y="34963"/>
                </a:moveTo>
                <a:lnTo>
                  <a:pt x="19799" y="34963"/>
                </a:lnTo>
                <a:lnTo>
                  <a:pt x="19799" y="30403"/>
                </a:lnTo>
                <a:lnTo>
                  <a:pt x="71539" y="30403"/>
                </a:lnTo>
                <a:lnTo>
                  <a:pt x="71539" y="34963"/>
                </a:lnTo>
                <a:close/>
              </a:path>
              <a:path w="91439" h="90170">
                <a:moveTo>
                  <a:pt x="88303" y="38049"/>
                </a:moveTo>
                <a:lnTo>
                  <a:pt x="83743" y="38049"/>
                </a:lnTo>
                <a:lnTo>
                  <a:pt x="82207" y="36512"/>
                </a:lnTo>
                <a:lnTo>
                  <a:pt x="77647" y="33477"/>
                </a:lnTo>
                <a:lnTo>
                  <a:pt x="71539" y="30403"/>
                </a:lnTo>
                <a:lnTo>
                  <a:pt x="91338" y="30403"/>
                </a:lnTo>
                <a:lnTo>
                  <a:pt x="91338" y="34963"/>
                </a:lnTo>
                <a:lnTo>
                  <a:pt x="88303" y="38049"/>
                </a:lnTo>
                <a:close/>
              </a:path>
            </a:pathLst>
          </a:custGeom>
          <a:solidFill>
            <a:srgbClr val="4D4D4F"/>
          </a:solidFill>
        </p:spPr>
        <p:txBody>
          <a:bodyPr wrap="square" lIns="0" tIns="0" rIns="0" bIns="0" rtlCol="0"/>
          <a:lstStyle/>
          <a:p>
            <a:endParaRPr/>
          </a:p>
        </p:txBody>
      </p:sp>
      <p:pic>
        <p:nvPicPr>
          <p:cNvPr id="394" name="object 394"/>
          <p:cNvPicPr/>
          <p:nvPr/>
        </p:nvPicPr>
        <p:blipFill>
          <a:blip r:embed="rId194" cstate="print"/>
          <a:stretch>
            <a:fillRect/>
          </a:stretch>
        </p:blipFill>
        <p:spPr>
          <a:xfrm>
            <a:off x="955967" y="7577340"/>
            <a:ext cx="573887" cy="91325"/>
          </a:xfrm>
          <a:prstGeom prst="rect">
            <a:avLst/>
          </a:prstGeom>
        </p:spPr>
      </p:pic>
      <p:sp>
        <p:nvSpPr>
          <p:cNvPr id="395" name="object 395"/>
          <p:cNvSpPr/>
          <p:nvPr/>
        </p:nvSpPr>
        <p:spPr>
          <a:xfrm>
            <a:off x="1537487" y="7576819"/>
            <a:ext cx="90170" cy="87630"/>
          </a:xfrm>
          <a:custGeom>
            <a:avLst/>
            <a:gdLst/>
            <a:ahLst/>
            <a:cxnLst/>
            <a:rect l="l" t="t" r="r" b="b"/>
            <a:pathLst>
              <a:path w="90169" h="87629">
                <a:moveTo>
                  <a:pt x="89801" y="27901"/>
                </a:moveTo>
                <a:lnTo>
                  <a:pt x="48717" y="27901"/>
                </a:lnTo>
                <a:lnTo>
                  <a:pt x="48717" y="2552"/>
                </a:lnTo>
                <a:lnTo>
                  <a:pt x="47955" y="2552"/>
                </a:lnTo>
                <a:lnTo>
                  <a:pt x="47955" y="0"/>
                </a:lnTo>
                <a:lnTo>
                  <a:pt x="39598" y="0"/>
                </a:lnTo>
                <a:lnTo>
                  <a:pt x="39598" y="2552"/>
                </a:lnTo>
                <a:lnTo>
                  <a:pt x="39598" y="27901"/>
                </a:lnTo>
                <a:lnTo>
                  <a:pt x="0" y="27901"/>
                </a:lnTo>
                <a:lnTo>
                  <a:pt x="0" y="35496"/>
                </a:lnTo>
                <a:lnTo>
                  <a:pt x="39598" y="35496"/>
                </a:lnTo>
                <a:lnTo>
                  <a:pt x="39598" y="79641"/>
                </a:lnTo>
                <a:lnTo>
                  <a:pt x="4572" y="79641"/>
                </a:lnTo>
                <a:lnTo>
                  <a:pt x="4572" y="87287"/>
                </a:lnTo>
                <a:lnTo>
                  <a:pt x="83693" y="87287"/>
                </a:lnTo>
                <a:lnTo>
                  <a:pt x="83693" y="79641"/>
                </a:lnTo>
                <a:lnTo>
                  <a:pt x="48717" y="79641"/>
                </a:lnTo>
                <a:lnTo>
                  <a:pt x="48717" y="35496"/>
                </a:lnTo>
                <a:lnTo>
                  <a:pt x="89801" y="35496"/>
                </a:lnTo>
                <a:lnTo>
                  <a:pt x="89801" y="27901"/>
                </a:lnTo>
                <a:close/>
              </a:path>
            </a:pathLst>
          </a:custGeom>
          <a:solidFill>
            <a:srgbClr val="4D4D4F"/>
          </a:solidFill>
        </p:spPr>
        <p:txBody>
          <a:bodyPr wrap="square" lIns="0" tIns="0" rIns="0" bIns="0" rtlCol="0"/>
          <a:lstStyle/>
          <a:p>
            <a:endParaRPr/>
          </a:p>
        </p:txBody>
      </p:sp>
      <p:sp>
        <p:nvSpPr>
          <p:cNvPr id="396" name="object 396"/>
          <p:cNvSpPr/>
          <p:nvPr/>
        </p:nvSpPr>
        <p:spPr>
          <a:xfrm>
            <a:off x="1633385" y="7577340"/>
            <a:ext cx="91440" cy="90170"/>
          </a:xfrm>
          <a:custGeom>
            <a:avLst/>
            <a:gdLst/>
            <a:ahLst/>
            <a:cxnLst/>
            <a:rect l="l" t="t" r="r" b="b"/>
            <a:pathLst>
              <a:path w="91439" h="90170">
                <a:moveTo>
                  <a:pt x="88303" y="54762"/>
                </a:moveTo>
                <a:lnTo>
                  <a:pt x="4572" y="54762"/>
                </a:lnTo>
                <a:lnTo>
                  <a:pt x="1536" y="53276"/>
                </a:lnTo>
                <a:lnTo>
                  <a:pt x="1536" y="47167"/>
                </a:lnTo>
                <a:lnTo>
                  <a:pt x="88303" y="47167"/>
                </a:lnTo>
                <a:lnTo>
                  <a:pt x="88303" y="54762"/>
                </a:lnTo>
                <a:close/>
              </a:path>
              <a:path w="91439" h="90170">
                <a:moveTo>
                  <a:pt x="25895" y="79121"/>
                </a:moveTo>
                <a:lnTo>
                  <a:pt x="16725" y="79121"/>
                </a:lnTo>
                <a:lnTo>
                  <a:pt x="20150" y="73186"/>
                </a:lnTo>
                <a:lnTo>
                  <a:pt x="23418" y="66960"/>
                </a:lnTo>
                <a:lnTo>
                  <a:pt x="26391" y="60725"/>
                </a:lnTo>
                <a:lnTo>
                  <a:pt x="28930" y="54762"/>
                </a:lnTo>
                <a:lnTo>
                  <a:pt x="38049" y="54762"/>
                </a:lnTo>
                <a:lnTo>
                  <a:pt x="35517" y="60725"/>
                </a:lnTo>
                <a:lnTo>
                  <a:pt x="32553" y="66960"/>
                </a:lnTo>
                <a:lnTo>
                  <a:pt x="29298" y="73186"/>
                </a:lnTo>
                <a:lnTo>
                  <a:pt x="25895" y="79121"/>
                </a:lnTo>
                <a:close/>
              </a:path>
              <a:path w="91439" h="90170">
                <a:moveTo>
                  <a:pt x="7594" y="86766"/>
                </a:moveTo>
                <a:lnTo>
                  <a:pt x="3035" y="86766"/>
                </a:lnTo>
                <a:lnTo>
                  <a:pt x="3035" y="79121"/>
                </a:lnTo>
                <a:lnTo>
                  <a:pt x="25895" y="79121"/>
                </a:lnTo>
                <a:lnTo>
                  <a:pt x="70002" y="76098"/>
                </a:lnTo>
                <a:lnTo>
                  <a:pt x="65443" y="69989"/>
                </a:lnTo>
                <a:lnTo>
                  <a:pt x="63944" y="69989"/>
                </a:lnTo>
                <a:lnTo>
                  <a:pt x="59385" y="63893"/>
                </a:lnTo>
                <a:lnTo>
                  <a:pt x="57848" y="63893"/>
                </a:lnTo>
                <a:lnTo>
                  <a:pt x="57848" y="59321"/>
                </a:lnTo>
                <a:lnTo>
                  <a:pt x="59385" y="57835"/>
                </a:lnTo>
                <a:lnTo>
                  <a:pt x="63944" y="57835"/>
                </a:lnTo>
                <a:lnTo>
                  <a:pt x="76098" y="69989"/>
                </a:lnTo>
                <a:lnTo>
                  <a:pt x="80670" y="76098"/>
                </a:lnTo>
                <a:lnTo>
                  <a:pt x="82207" y="79121"/>
                </a:lnTo>
                <a:lnTo>
                  <a:pt x="85280" y="82194"/>
                </a:lnTo>
                <a:lnTo>
                  <a:pt x="74612" y="82194"/>
                </a:lnTo>
                <a:lnTo>
                  <a:pt x="64017" y="83295"/>
                </a:lnTo>
                <a:lnTo>
                  <a:pt x="56138" y="84269"/>
                </a:lnTo>
                <a:lnTo>
                  <a:pt x="49114" y="84964"/>
                </a:lnTo>
                <a:lnTo>
                  <a:pt x="31588" y="85469"/>
                </a:lnTo>
                <a:lnTo>
                  <a:pt x="7594" y="86766"/>
                </a:lnTo>
                <a:close/>
              </a:path>
              <a:path w="91439" h="90170">
                <a:moveTo>
                  <a:pt x="83743" y="89789"/>
                </a:moveTo>
                <a:lnTo>
                  <a:pt x="79184" y="89789"/>
                </a:lnTo>
                <a:lnTo>
                  <a:pt x="79184" y="86766"/>
                </a:lnTo>
                <a:lnTo>
                  <a:pt x="74612" y="82194"/>
                </a:lnTo>
                <a:lnTo>
                  <a:pt x="85280" y="82194"/>
                </a:lnTo>
                <a:lnTo>
                  <a:pt x="86766" y="83680"/>
                </a:lnTo>
                <a:lnTo>
                  <a:pt x="86766" y="88252"/>
                </a:lnTo>
                <a:lnTo>
                  <a:pt x="83743" y="89789"/>
                </a:lnTo>
                <a:close/>
              </a:path>
              <a:path w="91439" h="90170">
                <a:moveTo>
                  <a:pt x="86766" y="28917"/>
                </a:moveTo>
                <a:lnTo>
                  <a:pt x="3035" y="28917"/>
                </a:lnTo>
                <a:lnTo>
                  <a:pt x="9131" y="25844"/>
                </a:lnTo>
                <a:lnTo>
                  <a:pt x="13690" y="22821"/>
                </a:lnTo>
                <a:lnTo>
                  <a:pt x="41084" y="0"/>
                </a:lnTo>
                <a:lnTo>
                  <a:pt x="50253" y="0"/>
                </a:lnTo>
                <a:lnTo>
                  <a:pt x="51752" y="3022"/>
                </a:lnTo>
                <a:lnTo>
                  <a:pt x="56274" y="7581"/>
                </a:lnTo>
                <a:lnTo>
                  <a:pt x="44157" y="7581"/>
                </a:lnTo>
                <a:lnTo>
                  <a:pt x="22821" y="27381"/>
                </a:lnTo>
                <a:lnTo>
                  <a:pt x="83769" y="27381"/>
                </a:lnTo>
                <a:lnTo>
                  <a:pt x="86766" y="28917"/>
                </a:lnTo>
                <a:close/>
              </a:path>
              <a:path w="91439" h="90170">
                <a:moveTo>
                  <a:pt x="83769" y="27381"/>
                </a:moveTo>
                <a:lnTo>
                  <a:pt x="68516" y="27381"/>
                </a:lnTo>
                <a:lnTo>
                  <a:pt x="62840" y="23695"/>
                </a:lnTo>
                <a:lnTo>
                  <a:pt x="57464" y="19575"/>
                </a:lnTo>
                <a:lnTo>
                  <a:pt x="52664" y="15167"/>
                </a:lnTo>
                <a:lnTo>
                  <a:pt x="48717" y="10617"/>
                </a:lnTo>
                <a:lnTo>
                  <a:pt x="47180" y="7581"/>
                </a:lnTo>
                <a:lnTo>
                  <a:pt x="56274" y="7581"/>
                </a:lnTo>
                <a:lnTo>
                  <a:pt x="57877" y="9197"/>
                </a:lnTo>
                <a:lnTo>
                  <a:pt x="65278" y="15951"/>
                </a:lnTo>
                <a:lnTo>
                  <a:pt x="74669" y="22714"/>
                </a:lnTo>
                <a:lnTo>
                  <a:pt x="83769" y="27381"/>
                </a:lnTo>
                <a:close/>
              </a:path>
              <a:path w="91439" h="90170">
                <a:moveTo>
                  <a:pt x="7594" y="36512"/>
                </a:moveTo>
                <a:lnTo>
                  <a:pt x="1536" y="36512"/>
                </a:lnTo>
                <a:lnTo>
                  <a:pt x="0" y="34975"/>
                </a:lnTo>
                <a:lnTo>
                  <a:pt x="0" y="30403"/>
                </a:lnTo>
                <a:lnTo>
                  <a:pt x="1536" y="28917"/>
                </a:lnTo>
                <a:lnTo>
                  <a:pt x="19799" y="28917"/>
                </a:lnTo>
                <a:lnTo>
                  <a:pt x="18262" y="30403"/>
                </a:lnTo>
                <a:lnTo>
                  <a:pt x="13690" y="33477"/>
                </a:lnTo>
                <a:lnTo>
                  <a:pt x="7594" y="36512"/>
                </a:lnTo>
                <a:close/>
              </a:path>
              <a:path w="91439" h="90170">
                <a:moveTo>
                  <a:pt x="71539" y="34975"/>
                </a:moveTo>
                <a:lnTo>
                  <a:pt x="21336" y="34975"/>
                </a:lnTo>
                <a:lnTo>
                  <a:pt x="19799" y="33477"/>
                </a:lnTo>
                <a:lnTo>
                  <a:pt x="19799" y="28917"/>
                </a:lnTo>
                <a:lnTo>
                  <a:pt x="89801" y="28917"/>
                </a:lnTo>
                <a:lnTo>
                  <a:pt x="91338" y="30403"/>
                </a:lnTo>
                <a:lnTo>
                  <a:pt x="71539" y="30403"/>
                </a:lnTo>
                <a:lnTo>
                  <a:pt x="71539" y="34975"/>
                </a:lnTo>
                <a:close/>
              </a:path>
              <a:path w="91439" h="90170">
                <a:moveTo>
                  <a:pt x="88303" y="38049"/>
                </a:moveTo>
                <a:lnTo>
                  <a:pt x="85229" y="38049"/>
                </a:lnTo>
                <a:lnTo>
                  <a:pt x="83743" y="36512"/>
                </a:lnTo>
                <a:lnTo>
                  <a:pt x="82207" y="36512"/>
                </a:lnTo>
                <a:lnTo>
                  <a:pt x="77647" y="33477"/>
                </a:lnTo>
                <a:lnTo>
                  <a:pt x="71539" y="30403"/>
                </a:lnTo>
                <a:lnTo>
                  <a:pt x="91338" y="30403"/>
                </a:lnTo>
                <a:lnTo>
                  <a:pt x="91338" y="34975"/>
                </a:lnTo>
                <a:lnTo>
                  <a:pt x="88303" y="38049"/>
                </a:lnTo>
                <a:close/>
              </a:path>
            </a:pathLst>
          </a:custGeom>
          <a:solidFill>
            <a:srgbClr val="4D4D4F"/>
          </a:solidFill>
        </p:spPr>
        <p:txBody>
          <a:bodyPr wrap="square" lIns="0" tIns="0" rIns="0" bIns="0" rtlCol="0"/>
          <a:lstStyle/>
          <a:p>
            <a:endParaRPr/>
          </a:p>
        </p:txBody>
      </p:sp>
      <p:pic>
        <p:nvPicPr>
          <p:cNvPr id="397" name="object 397"/>
          <p:cNvPicPr/>
          <p:nvPr/>
        </p:nvPicPr>
        <p:blipFill>
          <a:blip r:embed="rId195" cstate="print"/>
          <a:stretch>
            <a:fillRect/>
          </a:stretch>
        </p:blipFill>
        <p:spPr>
          <a:xfrm>
            <a:off x="2080920" y="7580362"/>
            <a:ext cx="441464" cy="80657"/>
          </a:xfrm>
          <a:prstGeom prst="rect">
            <a:avLst/>
          </a:prstGeom>
        </p:spPr>
      </p:pic>
      <p:pic>
        <p:nvPicPr>
          <p:cNvPr id="398" name="object 398"/>
          <p:cNvPicPr/>
          <p:nvPr/>
        </p:nvPicPr>
        <p:blipFill>
          <a:blip r:embed="rId196" cstate="print"/>
          <a:stretch>
            <a:fillRect/>
          </a:stretch>
        </p:blipFill>
        <p:spPr>
          <a:xfrm>
            <a:off x="2717253" y="7577340"/>
            <a:ext cx="1173657" cy="91325"/>
          </a:xfrm>
          <a:prstGeom prst="rect">
            <a:avLst/>
          </a:prstGeom>
        </p:spPr>
      </p:pic>
      <p:pic>
        <p:nvPicPr>
          <p:cNvPr id="399" name="object 399"/>
          <p:cNvPicPr/>
          <p:nvPr/>
        </p:nvPicPr>
        <p:blipFill>
          <a:blip r:embed="rId197" cstate="print"/>
          <a:stretch>
            <a:fillRect/>
          </a:stretch>
        </p:blipFill>
        <p:spPr>
          <a:xfrm>
            <a:off x="3994403" y="7575803"/>
            <a:ext cx="1143241" cy="91325"/>
          </a:xfrm>
          <a:prstGeom prst="rect">
            <a:avLst/>
          </a:prstGeom>
        </p:spPr>
      </p:pic>
      <p:pic>
        <p:nvPicPr>
          <p:cNvPr id="400" name="object 400"/>
          <p:cNvPicPr/>
          <p:nvPr/>
        </p:nvPicPr>
        <p:blipFill>
          <a:blip r:embed="rId198" cstate="print"/>
          <a:stretch>
            <a:fillRect/>
          </a:stretch>
        </p:blipFill>
        <p:spPr>
          <a:xfrm>
            <a:off x="5984036" y="7580362"/>
            <a:ext cx="654545" cy="80657"/>
          </a:xfrm>
          <a:prstGeom prst="rect">
            <a:avLst/>
          </a:prstGeom>
        </p:spPr>
      </p:pic>
      <p:sp>
        <p:nvSpPr>
          <p:cNvPr id="401" name="object 401"/>
          <p:cNvSpPr/>
          <p:nvPr/>
        </p:nvSpPr>
        <p:spPr>
          <a:xfrm>
            <a:off x="960539" y="7750873"/>
            <a:ext cx="569595" cy="90170"/>
          </a:xfrm>
          <a:custGeom>
            <a:avLst/>
            <a:gdLst/>
            <a:ahLst/>
            <a:cxnLst/>
            <a:rect l="l" t="t" r="r" b="b"/>
            <a:pathLst>
              <a:path w="569594" h="90170">
                <a:moveTo>
                  <a:pt x="82194" y="15227"/>
                </a:moveTo>
                <a:lnTo>
                  <a:pt x="74612" y="15227"/>
                </a:lnTo>
                <a:lnTo>
                  <a:pt x="74612" y="79121"/>
                </a:lnTo>
                <a:lnTo>
                  <a:pt x="73075" y="80657"/>
                </a:lnTo>
                <a:lnTo>
                  <a:pt x="45681" y="80657"/>
                </a:lnTo>
                <a:lnTo>
                  <a:pt x="45681" y="1485"/>
                </a:lnTo>
                <a:lnTo>
                  <a:pt x="44145" y="0"/>
                </a:lnTo>
                <a:lnTo>
                  <a:pt x="36563" y="0"/>
                </a:lnTo>
                <a:lnTo>
                  <a:pt x="36563" y="80657"/>
                </a:lnTo>
                <a:lnTo>
                  <a:pt x="9131" y="80657"/>
                </a:lnTo>
                <a:lnTo>
                  <a:pt x="7632" y="79121"/>
                </a:lnTo>
                <a:lnTo>
                  <a:pt x="7632" y="15227"/>
                </a:lnTo>
                <a:lnTo>
                  <a:pt x="0" y="15227"/>
                </a:lnTo>
                <a:lnTo>
                  <a:pt x="0" y="85229"/>
                </a:lnTo>
                <a:lnTo>
                  <a:pt x="3073" y="88252"/>
                </a:lnTo>
                <a:lnTo>
                  <a:pt x="79171" y="88252"/>
                </a:lnTo>
                <a:lnTo>
                  <a:pt x="82194" y="85229"/>
                </a:lnTo>
                <a:lnTo>
                  <a:pt x="82194" y="80657"/>
                </a:lnTo>
                <a:lnTo>
                  <a:pt x="82194" y="15227"/>
                </a:lnTo>
                <a:close/>
              </a:path>
              <a:path w="569594" h="90170">
                <a:moveTo>
                  <a:pt x="176606" y="10668"/>
                </a:moveTo>
                <a:lnTo>
                  <a:pt x="173532" y="7581"/>
                </a:lnTo>
                <a:lnTo>
                  <a:pt x="168973" y="7581"/>
                </a:lnTo>
                <a:lnTo>
                  <a:pt x="168973" y="16713"/>
                </a:lnTo>
                <a:lnTo>
                  <a:pt x="168973" y="77635"/>
                </a:lnTo>
                <a:lnTo>
                  <a:pt x="165938" y="79121"/>
                </a:lnTo>
                <a:lnTo>
                  <a:pt x="109639" y="79121"/>
                </a:lnTo>
                <a:lnTo>
                  <a:pt x="108102" y="76098"/>
                </a:lnTo>
                <a:lnTo>
                  <a:pt x="108102" y="16713"/>
                </a:lnTo>
                <a:lnTo>
                  <a:pt x="109639" y="15227"/>
                </a:lnTo>
                <a:lnTo>
                  <a:pt x="165938" y="15227"/>
                </a:lnTo>
                <a:lnTo>
                  <a:pt x="168973" y="16713"/>
                </a:lnTo>
                <a:lnTo>
                  <a:pt x="168973" y="7581"/>
                </a:lnTo>
                <a:lnTo>
                  <a:pt x="101993" y="7581"/>
                </a:lnTo>
                <a:lnTo>
                  <a:pt x="98971" y="10668"/>
                </a:lnTo>
                <a:lnTo>
                  <a:pt x="98971" y="83693"/>
                </a:lnTo>
                <a:lnTo>
                  <a:pt x="101993" y="86766"/>
                </a:lnTo>
                <a:lnTo>
                  <a:pt x="173532" y="86766"/>
                </a:lnTo>
                <a:lnTo>
                  <a:pt x="176606" y="83693"/>
                </a:lnTo>
                <a:lnTo>
                  <a:pt x="176606" y="79121"/>
                </a:lnTo>
                <a:lnTo>
                  <a:pt x="176606" y="15227"/>
                </a:lnTo>
                <a:lnTo>
                  <a:pt x="176606" y="10668"/>
                </a:lnTo>
                <a:close/>
              </a:path>
              <a:path w="569594" h="90170">
                <a:moveTo>
                  <a:pt x="217678" y="68503"/>
                </a:moveTo>
                <a:lnTo>
                  <a:pt x="214655" y="66967"/>
                </a:lnTo>
                <a:lnTo>
                  <a:pt x="210096" y="66967"/>
                </a:lnTo>
                <a:lnTo>
                  <a:pt x="207022" y="71539"/>
                </a:lnTo>
                <a:lnTo>
                  <a:pt x="202450" y="76098"/>
                </a:lnTo>
                <a:lnTo>
                  <a:pt x="196405" y="77635"/>
                </a:lnTo>
                <a:lnTo>
                  <a:pt x="190296" y="82194"/>
                </a:lnTo>
                <a:lnTo>
                  <a:pt x="190296" y="85229"/>
                </a:lnTo>
                <a:lnTo>
                  <a:pt x="191833" y="88252"/>
                </a:lnTo>
                <a:lnTo>
                  <a:pt x="193319" y="88252"/>
                </a:lnTo>
                <a:lnTo>
                  <a:pt x="199047" y="86042"/>
                </a:lnTo>
                <a:lnTo>
                  <a:pt x="207213" y="80848"/>
                </a:lnTo>
                <a:lnTo>
                  <a:pt x="214503" y="74777"/>
                </a:lnTo>
                <a:lnTo>
                  <a:pt x="217678" y="69989"/>
                </a:lnTo>
                <a:lnTo>
                  <a:pt x="217678" y="68503"/>
                </a:lnTo>
                <a:close/>
              </a:path>
              <a:path w="569594" h="90170">
                <a:moveTo>
                  <a:pt x="270967" y="4559"/>
                </a:moveTo>
                <a:lnTo>
                  <a:pt x="267931" y="3022"/>
                </a:lnTo>
                <a:lnTo>
                  <a:pt x="263372" y="3022"/>
                </a:lnTo>
                <a:lnTo>
                  <a:pt x="263372" y="9118"/>
                </a:lnTo>
                <a:lnTo>
                  <a:pt x="263372" y="16713"/>
                </a:lnTo>
                <a:lnTo>
                  <a:pt x="263372" y="21272"/>
                </a:lnTo>
                <a:lnTo>
                  <a:pt x="263372" y="28917"/>
                </a:lnTo>
                <a:lnTo>
                  <a:pt x="263372" y="35013"/>
                </a:lnTo>
                <a:lnTo>
                  <a:pt x="263372" y="39585"/>
                </a:lnTo>
                <a:lnTo>
                  <a:pt x="261835" y="41071"/>
                </a:lnTo>
                <a:lnTo>
                  <a:pt x="219227" y="41071"/>
                </a:lnTo>
                <a:lnTo>
                  <a:pt x="219227" y="35013"/>
                </a:lnTo>
                <a:lnTo>
                  <a:pt x="263372" y="35013"/>
                </a:lnTo>
                <a:lnTo>
                  <a:pt x="263372" y="28917"/>
                </a:lnTo>
                <a:lnTo>
                  <a:pt x="219227" y="28917"/>
                </a:lnTo>
                <a:lnTo>
                  <a:pt x="219227" y="21272"/>
                </a:lnTo>
                <a:lnTo>
                  <a:pt x="263372" y="21272"/>
                </a:lnTo>
                <a:lnTo>
                  <a:pt x="263372" y="16713"/>
                </a:lnTo>
                <a:lnTo>
                  <a:pt x="219227" y="16713"/>
                </a:lnTo>
                <a:lnTo>
                  <a:pt x="219227" y="9118"/>
                </a:lnTo>
                <a:lnTo>
                  <a:pt x="263372" y="9118"/>
                </a:lnTo>
                <a:lnTo>
                  <a:pt x="263372" y="3022"/>
                </a:lnTo>
                <a:lnTo>
                  <a:pt x="213118" y="3022"/>
                </a:lnTo>
                <a:lnTo>
                  <a:pt x="211582" y="4559"/>
                </a:lnTo>
                <a:lnTo>
                  <a:pt x="211582" y="45631"/>
                </a:lnTo>
                <a:lnTo>
                  <a:pt x="213118" y="47180"/>
                </a:lnTo>
                <a:lnTo>
                  <a:pt x="269430" y="47180"/>
                </a:lnTo>
                <a:lnTo>
                  <a:pt x="270967" y="45631"/>
                </a:lnTo>
                <a:lnTo>
                  <a:pt x="270967" y="41071"/>
                </a:lnTo>
                <a:lnTo>
                  <a:pt x="270967" y="35013"/>
                </a:lnTo>
                <a:lnTo>
                  <a:pt x="270967" y="28917"/>
                </a:lnTo>
                <a:lnTo>
                  <a:pt x="270967" y="21272"/>
                </a:lnTo>
                <a:lnTo>
                  <a:pt x="270967" y="16713"/>
                </a:lnTo>
                <a:lnTo>
                  <a:pt x="270967" y="9118"/>
                </a:lnTo>
                <a:lnTo>
                  <a:pt x="270967" y="4559"/>
                </a:lnTo>
                <a:close/>
              </a:path>
              <a:path w="569594" h="90170">
                <a:moveTo>
                  <a:pt x="280098" y="82194"/>
                </a:moveTo>
                <a:lnTo>
                  <a:pt x="278599" y="80657"/>
                </a:lnTo>
                <a:lnTo>
                  <a:pt x="277063" y="80657"/>
                </a:lnTo>
                <a:lnTo>
                  <a:pt x="267931" y="74561"/>
                </a:lnTo>
                <a:lnTo>
                  <a:pt x="261835" y="69989"/>
                </a:lnTo>
                <a:lnTo>
                  <a:pt x="257276" y="66967"/>
                </a:lnTo>
                <a:lnTo>
                  <a:pt x="251167" y="66967"/>
                </a:lnTo>
                <a:lnTo>
                  <a:pt x="251167" y="69989"/>
                </a:lnTo>
                <a:lnTo>
                  <a:pt x="254330" y="74155"/>
                </a:lnTo>
                <a:lnTo>
                  <a:pt x="261632" y="80289"/>
                </a:lnTo>
                <a:lnTo>
                  <a:pt x="269786" y="85839"/>
                </a:lnTo>
                <a:lnTo>
                  <a:pt x="275526" y="88252"/>
                </a:lnTo>
                <a:lnTo>
                  <a:pt x="278599" y="88252"/>
                </a:lnTo>
                <a:lnTo>
                  <a:pt x="280098" y="85229"/>
                </a:lnTo>
                <a:lnTo>
                  <a:pt x="280098" y="82194"/>
                </a:lnTo>
                <a:close/>
              </a:path>
              <a:path w="569594" h="90170">
                <a:moveTo>
                  <a:pt x="280098" y="56299"/>
                </a:moveTo>
                <a:lnTo>
                  <a:pt x="278599" y="54762"/>
                </a:lnTo>
                <a:lnTo>
                  <a:pt x="202450" y="54762"/>
                </a:lnTo>
                <a:lnTo>
                  <a:pt x="200964" y="53276"/>
                </a:lnTo>
                <a:lnTo>
                  <a:pt x="200964" y="4559"/>
                </a:lnTo>
                <a:lnTo>
                  <a:pt x="194868" y="4559"/>
                </a:lnTo>
                <a:lnTo>
                  <a:pt x="193319" y="6045"/>
                </a:lnTo>
                <a:lnTo>
                  <a:pt x="193319" y="59334"/>
                </a:lnTo>
                <a:lnTo>
                  <a:pt x="196405" y="62407"/>
                </a:lnTo>
                <a:lnTo>
                  <a:pt x="229882" y="62407"/>
                </a:lnTo>
                <a:lnTo>
                  <a:pt x="229882" y="88252"/>
                </a:lnTo>
                <a:lnTo>
                  <a:pt x="231381" y="89789"/>
                </a:lnTo>
                <a:lnTo>
                  <a:pt x="239014" y="89789"/>
                </a:lnTo>
                <a:lnTo>
                  <a:pt x="239014" y="62407"/>
                </a:lnTo>
                <a:lnTo>
                  <a:pt x="280098" y="62407"/>
                </a:lnTo>
                <a:lnTo>
                  <a:pt x="280098" y="56299"/>
                </a:lnTo>
                <a:close/>
              </a:path>
              <a:path w="569594" h="90170">
                <a:moveTo>
                  <a:pt x="313575" y="1485"/>
                </a:moveTo>
                <a:lnTo>
                  <a:pt x="312089" y="0"/>
                </a:lnTo>
                <a:lnTo>
                  <a:pt x="307530" y="0"/>
                </a:lnTo>
                <a:lnTo>
                  <a:pt x="302958" y="6045"/>
                </a:lnTo>
                <a:lnTo>
                  <a:pt x="301421" y="9118"/>
                </a:lnTo>
                <a:lnTo>
                  <a:pt x="296862" y="15227"/>
                </a:lnTo>
                <a:lnTo>
                  <a:pt x="289217" y="19786"/>
                </a:lnTo>
                <a:lnTo>
                  <a:pt x="286194" y="22821"/>
                </a:lnTo>
                <a:lnTo>
                  <a:pt x="286194" y="25844"/>
                </a:lnTo>
                <a:lnTo>
                  <a:pt x="287731" y="28917"/>
                </a:lnTo>
                <a:lnTo>
                  <a:pt x="290753" y="28917"/>
                </a:lnTo>
                <a:lnTo>
                  <a:pt x="313575" y="6045"/>
                </a:lnTo>
                <a:lnTo>
                  <a:pt x="313575" y="1485"/>
                </a:lnTo>
                <a:close/>
              </a:path>
              <a:path w="569594" h="90170">
                <a:moveTo>
                  <a:pt x="316649" y="24358"/>
                </a:moveTo>
                <a:lnTo>
                  <a:pt x="313575" y="22821"/>
                </a:lnTo>
                <a:lnTo>
                  <a:pt x="310553" y="22821"/>
                </a:lnTo>
                <a:lnTo>
                  <a:pt x="305993" y="30403"/>
                </a:lnTo>
                <a:lnTo>
                  <a:pt x="302272" y="34353"/>
                </a:lnTo>
                <a:lnTo>
                  <a:pt x="297992" y="39001"/>
                </a:lnTo>
                <a:lnTo>
                  <a:pt x="293141" y="43929"/>
                </a:lnTo>
                <a:lnTo>
                  <a:pt x="287731" y="48717"/>
                </a:lnTo>
                <a:lnTo>
                  <a:pt x="286194" y="50203"/>
                </a:lnTo>
                <a:lnTo>
                  <a:pt x="286194" y="54762"/>
                </a:lnTo>
                <a:lnTo>
                  <a:pt x="287731" y="57835"/>
                </a:lnTo>
                <a:lnTo>
                  <a:pt x="290753" y="57835"/>
                </a:lnTo>
                <a:lnTo>
                  <a:pt x="290753" y="56299"/>
                </a:lnTo>
                <a:lnTo>
                  <a:pt x="292290" y="56299"/>
                </a:lnTo>
                <a:lnTo>
                  <a:pt x="295325" y="53276"/>
                </a:lnTo>
                <a:lnTo>
                  <a:pt x="298348" y="51739"/>
                </a:lnTo>
                <a:lnTo>
                  <a:pt x="299885" y="50203"/>
                </a:lnTo>
                <a:lnTo>
                  <a:pt x="299885" y="89789"/>
                </a:lnTo>
                <a:lnTo>
                  <a:pt x="307530" y="89789"/>
                </a:lnTo>
                <a:lnTo>
                  <a:pt x="307530" y="50203"/>
                </a:lnTo>
                <a:lnTo>
                  <a:pt x="307530" y="41071"/>
                </a:lnTo>
                <a:lnTo>
                  <a:pt x="312089" y="35013"/>
                </a:lnTo>
                <a:lnTo>
                  <a:pt x="316649" y="27381"/>
                </a:lnTo>
                <a:lnTo>
                  <a:pt x="316649" y="24358"/>
                </a:lnTo>
                <a:close/>
              </a:path>
              <a:path w="569594" h="90170">
                <a:moveTo>
                  <a:pt x="372960" y="4559"/>
                </a:moveTo>
                <a:lnTo>
                  <a:pt x="321221" y="4559"/>
                </a:lnTo>
                <a:lnTo>
                  <a:pt x="321221" y="12153"/>
                </a:lnTo>
                <a:lnTo>
                  <a:pt x="372960" y="12153"/>
                </a:lnTo>
                <a:lnTo>
                  <a:pt x="372960" y="4559"/>
                </a:lnTo>
                <a:close/>
              </a:path>
              <a:path w="569594" h="90170">
                <a:moveTo>
                  <a:pt x="375983" y="30403"/>
                </a:moveTo>
                <a:lnTo>
                  <a:pt x="318147" y="30403"/>
                </a:lnTo>
                <a:lnTo>
                  <a:pt x="318147" y="38049"/>
                </a:lnTo>
                <a:lnTo>
                  <a:pt x="351624" y="38049"/>
                </a:lnTo>
                <a:lnTo>
                  <a:pt x="351624" y="80657"/>
                </a:lnTo>
                <a:lnTo>
                  <a:pt x="333375" y="80657"/>
                </a:lnTo>
                <a:lnTo>
                  <a:pt x="333375" y="86766"/>
                </a:lnTo>
                <a:lnTo>
                  <a:pt x="334911" y="88252"/>
                </a:lnTo>
                <a:lnTo>
                  <a:pt x="336448" y="88252"/>
                </a:lnTo>
                <a:lnTo>
                  <a:pt x="337934" y="89789"/>
                </a:lnTo>
                <a:lnTo>
                  <a:pt x="360807" y="89789"/>
                </a:lnTo>
                <a:lnTo>
                  <a:pt x="360807" y="38049"/>
                </a:lnTo>
                <a:lnTo>
                  <a:pt x="375983" y="38049"/>
                </a:lnTo>
                <a:lnTo>
                  <a:pt x="375983" y="30403"/>
                </a:lnTo>
                <a:close/>
              </a:path>
              <a:path w="569594" h="90170">
                <a:moveTo>
                  <a:pt x="473417" y="16713"/>
                </a:moveTo>
                <a:lnTo>
                  <a:pt x="471932" y="15227"/>
                </a:lnTo>
                <a:lnTo>
                  <a:pt x="458190" y="15227"/>
                </a:lnTo>
                <a:lnTo>
                  <a:pt x="458190" y="22821"/>
                </a:lnTo>
                <a:lnTo>
                  <a:pt x="457593" y="32842"/>
                </a:lnTo>
                <a:lnTo>
                  <a:pt x="455726" y="42430"/>
                </a:lnTo>
                <a:lnTo>
                  <a:pt x="452424" y="51727"/>
                </a:lnTo>
                <a:lnTo>
                  <a:pt x="447573" y="60871"/>
                </a:lnTo>
                <a:lnTo>
                  <a:pt x="443534" y="53555"/>
                </a:lnTo>
                <a:lnTo>
                  <a:pt x="436905" y="30403"/>
                </a:lnTo>
                <a:lnTo>
                  <a:pt x="439928" y="25844"/>
                </a:lnTo>
                <a:lnTo>
                  <a:pt x="439928" y="22821"/>
                </a:lnTo>
                <a:lnTo>
                  <a:pt x="458190" y="22821"/>
                </a:lnTo>
                <a:lnTo>
                  <a:pt x="458190" y="15227"/>
                </a:lnTo>
                <a:lnTo>
                  <a:pt x="443014" y="15227"/>
                </a:lnTo>
                <a:lnTo>
                  <a:pt x="444500" y="9118"/>
                </a:lnTo>
                <a:lnTo>
                  <a:pt x="446036" y="4559"/>
                </a:lnTo>
                <a:lnTo>
                  <a:pt x="446036" y="0"/>
                </a:lnTo>
                <a:lnTo>
                  <a:pt x="438391" y="0"/>
                </a:lnTo>
                <a:lnTo>
                  <a:pt x="436905" y="1485"/>
                </a:lnTo>
                <a:lnTo>
                  <a:pt x="436905" y="6045"/>
                </a:lnTo>
                <a:lnTo>
                  <a:pt x="433882" y="17487"/>
                </a:lnTo>
                <a:lnTo>
                  <a:pt x="430034" y="26631"/>
                </a:lnTo>
                <a:lnTo>
                  <a:pt x="426186" y="33477"/>
                </a:lnTo>
                <a:lnTo>
                  <a:pt x="423214" y="38049"/>
                </a:lnTo>
                <a:lnTo>
                  <a:pt x="424700" y="35013"/>
                </a:lnTo>
                <a:lnTo>
                  <a:pt x="421678" y="33489"/>
                </a:lnTo>
                <a:lnTo>
                  <a:pt x="411010" y="33477"/>
                </a:lnTo>
                <a:lnTo>
                  <a:pt x="411010" y="12153"/>
                </a:lnTo>
                <a:lnTo>
                  <a:pt x="426237" y="12153"/>
                </a:lnTo>
                <a:lnTo>
                  <a:pt x="427774" y="10668"/>
                </a:lnTo>
                <a:lnTo>
                  <a:pt x="427774" y="4559"/>
                </a:lnTo>
                <a:lnTo>
                  <a:pt x="383628" y="4559"/>
                </a:lnTo>
                <a:lnTo>
                  <a:pt x="383628" y="12153"/>
                </a:lnTo>
                <a:lnTo>
                  <a:pt x="403415" y="12153"/>
                </a:lnTo>
                <a:lnTo>
                  <a:pt x="403415" y="71539"/>
                </a:lnTo>
                <a:lnTo>
                  <a:pt x="400342" y="71539"/>
                </a:lnTo>
                <a:lnTo>
                  <a:pt x="395782" y="73075"/>
                </a:lnTo>
                <a:lnTo>
                  <a:pt x="395782" y="28917"/>
                </a:lnTo>
                <a:lnTo>
                  <a:pt x="394296" y="25844"/>
                </a:lnTo>
                <a:lnTo>
                  <a:pt x="388188" y="25844"/>
                </a:lnTo>
                <a:lnTo>
                  <a:pt x="388188" y="74561"/>
                </a:lnTo>
                <a:lnTo>
                  <a:pt x="382092" y="74561"/>
                </a:lnTo>
                <a:lnTo>
                  <a:pt x="382092" y="79121"/>
                </a:lnTo>
                <a:lnTo>
                  <a:pt x="383628" y="82194"/>
                </a:lnTo>
                <a:lnTo>
                  <a:pt x="386651" y="82194"/>
                </a:lnTo>
                <a:lnTo>
                  <a:pt x="393204" y="81229"/>
                </a:lnTo>
                <a:lnTo>
                  <a:pt x="404736" y="78955"/>
                </a:lnTo>
                <a:lnTo>
                  <a:pt x="415988" y="76403"/>
                </a:lnTo>
                <a:lnTo>
                  <a:pt x="421678" y="74561"/>
                </a:lnTo>
                <a:lnTo>
                  <a:pt x="426237" y="74561"/>
                </a:lnTo>
                <a:lnTo>
                  <a:pt x="427774" y="73075"/>
                </a:lnTo>
                <a:lnTo>
                  <a:pt x="427774" y="69989"/>
                </a:lnTo>
                <a:lnTo>
                  <a:pt x="427774" y="66967"/>
                </a:lnTo>
                <a:lnTo>
                  <a:pt x="423214" y="66967"/>
                </a:lnTo>
                <a:lnTo>
                  <a:pt x="418655" y="68503"/>
                </a:lnTo>
                <a:lnTo>
                  <a:pt x="411010" y="69989"/>
                </a:lnTo>
                <a:lnTo>
                  <a:pt x="411010" y="41071"/>
                </a:lnTo>
                <a:lnTo>
                  <a:pt x="421678" y="41071"/>
                </a:lnTo>
                <a:lnTo>
                  <a:pt x="420141" y="42608"/>
                </a:lnTo>
                <a:lnTo>
                  <a:pt x="420179" y="45656"/>
                </a:lnTo>
                <a:lnTo>
                  <a:pt x="423214" y="47180"/>
                </a:lnTo>
                <a:lnTo>
                  <a:pt x="426237" y="47180"/>
                </a:lnTo>
                <a:lnTo>
                  <a:pt x="429272" y="42608"/>
                </a:lnTo>
                <a:lnTo>
                  <a:pt x="430834" y="41071"/>
                </a:lnTo>
                <a:lnTo>
                  <a:pt x="432346" y="39585"/>
                </a:lnTo>
                <a:lnTo>
                  <a:pt x="433984" y="48145"/>
                </a:lnTo>
                <a:lnTo>
                  <a:pt x="436499" y="55549"/>
                </a:lnTo>
                <a:lnTo>
                  <a:pt x="439597" y="61836"/>
                </a:lnTo>
                <a:lnTo>
                  <a:pt x="443014" y="66967"/>
                </a:lnTo>
                <a:lnTo>
                  <a:pt x="435368" y="74561"/>
                </a:lnTo>
                <a:lnTo>
                  <a:pt x="427774" y="77635"/>
                </a:lnTo>
                <a:lnTo>
                  <a:pt x="421678" y="80657"/>
                </a:lnTo>
                <a:lnTo>
                  <a:pt x="418655" y="83693"/>
                </a:lnTo>
                <a:lnTo>
                  <a:pt x="418655" y="86766"/>
                </a:lnTo>
                <a:lnTo>
                  <a:pt x="420141" y="89789"/>
                </a:lnTo>
                <a:lnTo>
                  <a:pt x="423214" y="89789"/>
                </a:lnTo>
                <a:lnTo>
                  <a:pt x="426135" y="88671"/>
                </a:lnTo>
                <a:lnTo>
                  <a:pt x="431939" y="85420"/>
                </a:lnTo>
                <a:lnTo>
                  <a:pt x="439470" y="80175"/>
                </a:lnTo>
                <a:lnTo>
                  <a:pt x="447573" y="73075"/>
                </a:lnTo>
                <a:lnTo>
                  <a:pt x="455168" y="80657"/>
                </a:lnTo>
                <a:lnTo>
                  <a:pt x="467321" y="89789"/>
                </a:lnTo>
                <a:lnTo>
                  <a:pt x="471932" y="89789"/>
                </a:lnTo>
                <a:lnTo>
                  <a:pt x="473417" y="86766"/>
                </a:lnTo>
                <a:lnTo>
                  <a:pt x="473417" y="82194"/>
                </a:lnTo>
                <a:lnTo>
                  <a:pt x="471932" y="82194"/>
                </a:lnTo>
                <a:lnTo>
                  <a:pt x="461264" y="76098"/>
                </a:lnTo>
                <a:lnTo>
                  <a:pt x="458190" y="73075"/>
                </a:lnTo>
                <a:lnTo>
                  <a:pt x="452132" y="66967"/>
                </a:lnTo>
                <a:lnTo>
                  <a:pt x="455879" y="60871"/>
                </a:lnTo>
                <a:lnTo>
                  <a:pt x="458749" y="56222"/>
                </a:lnTo>
                <a:lnTo>
                  <a:pt x="462953" y="44894"/>
                </a:lnTo>
                <a:lnTo>
                  <a:pt x="465175" y="33578"/>
                </a:lnTo>
                <a:lnTo>
                  <a:pt x="465823" y="22821"/>
                </a:lnTo>
                <a:lnTo>
                  <a:pt x="471932" y="22821"/>
                </a:lnTo>
                <a:lnTo>
                  <a:pt x="473417" y="21272"/>
                </a:lnTo>
                <a:lnTo>
                  <a:pt x="473417" y="16713"/>
                </a:lnTo>
                <a:close/>
              </a:path>
              <a:path w="569594" h="90170">
                <a:moveTo>
                  <a:pt x="558698" y="60871"/>
                </a:moveTo>
                <a:lnTo>
                  <a:pt x="555625" y="59334"/>
                </a:lnTo>
                <a:lnTo>
                  <a:pt x="551053" y="59334"/>
                </a:lnTo>
                <a:lnTo>
                  <a:pt x="551053" y="65430"/>
                </a:lnTo>
                <a:lnTo>
                  <a:pt x="551053" y="69989"/>
                </a:lnTo>
                <a:lnTo>
                  <a:pt x="551053" y="76098"/>
                </a:lnTo>
                <a:lnTo>
                  <a:pt x="551053" y="80657"/>
                </a:lnTo>
                <a:lnTo>
                  <a:pt x="549516" y="82194"/>
                </a:lnTo>
                <a:lnTo>
                  <a:pt x="499313" y="82194"/>
                </a:lnTo>
                <a:lnTo>
                  <a:pt x="499313" y="76098"/>
                </a:lnTo>
                <a:lnTo>
                  <a:pt x="551053" y="76098"/>
                </a:lnTo>
                <a:lnTo>
                  <a:pt x="551053" y="69989"/>
                </a:lnTo>
                <a:lnTo>
                  <a:pt x="499313" y="69989"/>
                </a:lnTo>
                <a:lnTo>
                  <a:pt x="499313" y="63944"/>
                </a:lnTo>
                <a:lnTo>
                  <a:pt x="549516" y="63944"/>
                </a:lnTo>
                <a:lnTo>
                  <a:pt x="551053" y="65430"/>
                </a:lnTo>
                <a:lnTo>
                  <a:pt x="551053" y="59334"/>
                </a:lnTo>
                <a:lnTo>
                  <a:pt x="493217" y="59334"/>
                </a:lnTo>
                <a:lnTo>
                  <a:pt x="490181" y="60871"/>
                </a:lnTo>
                <a:lnTo>
                  <a:pt x="490181" y="86766"/>
                </a:lnTo>
                <a:lnTo>
                  <a:pt x="493217" y="88252"/>
                </a:lnTo>
                <a:lnTo>
                  <a:pt x="557161" y="88252"/>
                </a:lnTo>
                <a:lnTo>
                  <a:pt x="558698" y="86766"/>
                </a:lnTo>
                <a:lnTo>
                  <a:pt x="558698" y="82194"/>
                </a:lnTo>
                <a:lnTo>
                  <a:pt x="558698" y="76098"/>
                </a:lnTo>
                <a:lnTo>
                  <a:pt x="558698" y="69989"/>
                </a:lnTo>
                <a:lnTo>
                  <a:pt x="558698" y="63944"/>
                </a:lnTo>
                <a:lnTo>
                  <a:pt x="558698" y="60871"/>
                </a:lnTo>
                <a:close/>
              </a:path>
              <a:path w="569594" h="90170">
                <a:moveTo>
                  <a:pt x="569315" y="16713"/>
                </a:moveTo>
                <a:lnTo>
                  <a:pt x="567829" y="15227"/>
                </a:lnTo>
                <a:lnTo>
                  <a:pt x="560184" y="15227"/>
                </a:lnTo>
                <a:lnTo>
                  <a:pt x="560184" y="6045"/>
                </a:lnTo>
                <a:lnTo>
                  <a:pt x="552602" y="6045"/>
                </a:lnTo>
                <a:lnTo>
                  <a:pt x="552602" y="12153"/>
                </a:lnTo>
                <a:lnTo>
                  <a:pt x="552602" y="16713"/>
                </a:lnTo>
                <a:lnTo>
                  <a:pt x="552602" y="21272"/>
                </a:lnTo>
                <a:lnTo>
                  <a:pt x="552602" y="25844"/>
                </a:lnTo>
                <a:lnTo>
                  <a:pt x="551053" y="27381"/>
                </a:lnTo>
                <a:lnTo>
                  <a:pt x="528243" y="27381"/>
                </a:lnTo>
                <a:lnTo>
                  <a:pt x="528243" y="21272"/>
                </a:lnTo>
                <a:lnTo>
                  <a:pt x="552602" y="21272"/>
                </a:lnTo>
                <a:lnTo>
                  <a:pt x="552602" y="16713"/>
                </a:lnTo>
                <a:lnTo>
                  <a:pt x="528243" y="16713"/>
                </a:lnTo>
                <a:lnTo>
                  <a:pt x="528243" y="10668"/>
                </a:lnTo>
                <a:lnTo>
                  <a:pt x="551053" y="10668"/>
                </a:lnTo>
                <a:lnTo>
                  <a:pt x="552602" y="12153"/>
                </a:lnTo>
                <a:lnTo>
                  <a:pt x="552602" y="6045"/>
                </a:lnTo>
                <a:lnTo>
                  <a:pt x="528243" y="6045"/>
                </a:lnTo>
                <a:lnTo>
                  <a:pt x="528243" y="0"/>
                </a:lnTo>
                <a:lnTo>
                  <a:pt x="520598" y="0"/>
                </a:lnTo>
                <a:lnTo>
                  <a:pt x="520598" y="6045"/>
                </a:lnTo>
                <a:lnTo>
                  <a:pt x="488645" y="6045"/>
                </a:lnTo>
                <a:lnTo>
                  <a:pt x="488645" y="10668"/>
                </a:lnTo>
                <a:lnTo>
                  <a:pt x="520598" y="10668"/>
                </a:lnTo>
                <a:lnTo>
                  <a:pt x="520598" y="16713"/>
                </a:lnTo>
                <a:lnTo>
                  <a:pt x="479526" y="16713"/>
                </a:lnTo>
                <a:lnTo>
                  <a:pt x="479526" y="21272"/>
                </a:lnTo>
                <a:lnTo>
                  <a:pt x="520598" y="21272"/>
                </a:lnTo>
                <a:lnTo>
                  <a:pt x="520598" y="27381"/>
                </a:lnTo>
                <a:lnTo>
                  <a:pt x="488645" y="27381"/>
                </a:lnTo>
                <a:lnTo>
                  <a:pt x="488645" y="31940"/>
                </a:lnTo>
                <a:lnTo>
                  <a:pt x="520598" y="31940"/>
                </a:lnTo>
                <a:lnTo>
                  <a:pt x="520598" y="38049"/>
                </a:lnTo>
                <a:lnTo>
                  <a:pt x="487108" y="38049"/>
                </a:lnTo>
                <a:lnTo>
                  <a:pt x="487108" y="42608"/>
                </a:lnTo>
                <a:lnTo>
                  <a:pt x="520598" y="42608"/>
                </a:lnTo>
                <a:lnTo>
                  <a:pt x="520598" y="47180"/>
                </a:lnTo>
                <a:lnTo>
                  <a:pt x="482549" y="47180"/>
                </a:lnTo>
                <a:lnTo>
                  <a:pt x="479526" y="48717"/>
                </a:lnTo>
                <a:lnTo>
                  <a:pt x="479526" y="53276"/>
                </a:lnTo>
                <a:lnTo>
                  <a:pt x="569315" y="53276"/>
                </a:lnTo>
                <a:lnTo>
                  <a:pt x="569315" y="47180"/>
                </a:lnTo>
                <a:lnTo>
                  <a:pt x="528243" y="47180"/>
                </a:lnTo>
                <a:lnTo>
                  <a:pt x="528243" y="42608"/>
                </a:lnTo>
                <a:lnTo>
                  <a:pt x="563257" y="42608"/>
                </a:lnTo>
                <a:lnTo>
                  <a:pt x="563257" y="38049"/>
                </a:lnTo>
                <a:lnTo>
                  <a:pt x="528243" y="38049"/>
                </a:lnTo>
                <a:lnTo>
                  <a:pt x="528243" y="31940"/>
                </a:lnTo>
                <a:lnTo>
                  <a:pt x="560184" y="31940"/>
                </a:lnTo>
                <a:lnTo>
                  <a:pt x="560184" y="21272"/>
                </a:lnTo>
                <a:lnTo>
                  <a:pt x="569315" y="21272"/>
                </a:lnTo>
                <a:lnTo>
                  <a:pt x="569315" y="16713"/>
                </a:lnTo>
                <a:close/>
              </a:path>
            </a:pathLst>
          </a:custGeom>
          <a:solidFill>
            <a:srgbClr val="4D4D4F"/>
          </a:solidFill>
        </p:spPr>
        <p:txBody>
          <a:bodyPr wrap="square" lIns="0" tIns="0" rIns="0" bIns="0" rtlCol="0"/>
          <a:lstStyle/>
          <a:p>
            <a:endParaRPr/>
          </a:p>
        </p:txBody>
      </p:sp>
      <p:sp>
        <p:nvSpPr>
          <p:cNvPr id="402" name="object 402"/>
          <p:cNvSpPr/>
          <p:nvPr/>
        </p:nvSpPr>
        <p:spPr>
          <a:xfrm>
            <a:off x="1537487" y="7750822"/>
            <a:ext cx="90170" cy="86995"/>
          </a:xfrm>
          <a:custGeom>
            <a:avLst/>
            <a:gdLst/>
            <a:ahLst/>
            <a:cxnLst/>
            <a:rect l="l" t="t" r="r" b="b"/>
            <a:pathLst>
              <a:path w="90169" h="86995">
                <a:moveTo>
                  <a:pt x="89801" y="27432"/>
                </a:moveTo>
                <a:lnTo>
                  <a:pt x="48717" y="27432"/>
                </a:lnTo>
                <a:lnTo>
                  <a:pt x="48717" y="1257"/>
                </a:lnTo>
                <a:lnTo>
                  <a:pt x="47764" y="1257"/>
                </a:lnTo>
                <a:lnTo>
                  <a:pt x="47764" y="0"/>
                </a:lnTo>
                <a:lnTo>
                  <a:pt x="39598" y="0"/>
                </a:lnTo>
                <a:lnTo>
                  <a:pt x="39598" y="1257"/>
                </a:lnTo>
                <a:lnTo>
                  <a:pt x="39598" y="27432"/>
                </a:lnTo>
                <a:lnTo>
                  <a:pt x="0" y="27432"/>
                </a:lnTo>
                <a:lnTo>
                  <a:pt x="0" y="35064"/>
                </a:lnTo>
                <a:lnTo>
                  <a:pt x="39598" y="35064"/>
                </a:lnTo>
                <a:lnTo>
                  <a:pt x="39598" y="79171"/>
                </a:lnTo>
                <a:lnTo>
                  <a:pt x="4572" y="79171"/>
                </a:lnTo>
                <a:lnTo>
                  <a:pt x="4572" y="86817"/>
                </a:lnTo>
                <a:lnTo>
                  <a:pt x="83693" y="86817"/>
                </a:lnTo>
                <a:lnTo>
                  <a:pt x="83693" y="79171"/>
                </a:lnTo>
                <a:lnTo>
                  <a:pt x="48717" y="79171"/>
                </a:lnTo>
                <a:lnTo>
                  <a:pt x="48717" y="35064"/>
                </a:lnTo>
                <a:lnTo>
                  <a:pt x="89801" y="35064"/>
                </a:lnTo>
                <a:lnTo>
                  <a:pt x="89801" y="27432"/>
                </a:lnTo>
                <a:close/>
              </a:path>
            </a:pathLst>
          </a:custGeom>
          <a:solidFill>
            <a:srgbClr val="4D4D4F"/>
          </a:solidFill>
        </p:spPr>
        <p:txBody>
          <a:bodyPr wrap="square" lIns="0" tIns="0" rIns="0" bIns="0" rtlCol="0"/>
          <a:lstStyle/>
          <a:p>
            <a:endParaRPr/>
          </a:p>
        </p:txBody>
      </p:sp>
      <p:sp>
        <p:nvSpPr>
          <p:cNvPr id="403" name="object 403"/>
          <p:cNvSpPr/>
          <p:nvPr/>
        </p:nvSpPr>
        <p:spPr>
          <a:xfrm>
            <a:off x="1633385" y="7749336"/>
            <a:ext cx="91440" cy="91440"/>
          </a:xfrm>
          <a:custGeom>
            <a:avLst/>
            <a:gdLst/>
            <a:ahLst/>
            <a:cxnLst/>
            <a:rect l="l" t="t" r="r" b="b"/>
            <a:pathLst>
              <a:path w="91439" h="91440">
                <a:moveTo>
                  <a:pt x="88303" y="54813"/>
                </a:moveTo>
                <a:lnTo>
                  <a:pt x="1536" y="54813"/>
                </a:lnTo>
                <a:lnTo>
                  <a:pt x="1536" y="48717"/>
                </a:lnTo>
                <a:lnTo>
                  <a:pt x="88303" y="48717"/>
                </a:lnTo>
                <a:lnTo>
                  <a:pt x="88303" y="54813"/>
                </a:lnTo>
                <a:close/>
              </a:path>
              <a:path w="91439" h="91440">
                <a:moveTo>
                  <a:pt x="7594" y="88303"/>
                </a:moveTo>
                <a:lnTo>
                  <a:pt x="3035" y="88303"/>
                </a:lnTo>
                <a:lnTo>
                  <a:pt x="3035" y="80657"/>
                </a:lnTo>
                <a:lnTo>
                  <a:pt x="16725" y="80657"/>
                </a:lnTo>
                <a:lnTo>
                  <a:pt x="23506" y="67549"/>
                </a:lnTo>
                <a:lnTo>
                  <a:pt x="26400" y="61396"/>
                </a:lnTo>
                <a:lnTo>
                  <a:pt x="28930" y="54813"/>
                </a:lnTo>
                <a:lnTo>
                  <a:pt x="38049" y="54813"/>
                </a:lnTo>
                <a:lnTo>
                  <a:pt x="35506" y="61419"/>
                </a:lnTo>
                <a:lnTo>
                  <a:pt x="32450" y="67735"/>
                </a:lnTo>
                <a:lnTo>
                  <a:pt x="29298" y="73424"/>
                </a:lnTo>
                <a:lnTo>
                  <a:pt x="25895" y="79171"/>
                </a:lnTo>
                <a:lnTo>
                  <a:pt x="81451" y="79171"/>
                </a:lnTo>
                <a:lnTo>
                  <a:pt x="82207" y="80657"/>
                </a:lnTo>
                <a:lnTo>
                  <a:pt x="86766" y="83731"/>
                </a:lnTo>
                <a:lnTo>
                  <a:pt x="74612" y="83731"/>
                </a:lnTo>
                <a:lnTo>
                  <a:pt x="49114" y="85854"/>
                </a:lnTo>
                <a:lnTo>
                  <a:pt x="41084" y="86766"/>
                </a:lnTo>
                <a:lnTo>
                  <a:pt x="31588" y="87006"/>
                </a:lnTo>
                <a:lnTo>
                  <a:pt x="7594" y="88303"/>
                </a:lnTo>
                <a:close/>
              </a:path>
              <a:path w="91439" h="91440">
                <a:moveTo>
                  <a:pt x="81451" y="79171"/>
                </a:moveTo>
                <a:lnTo>
                  <a:pt x="25895" y="79171"/>
                </a:lnTo>
                <a:lnTo>
                  <a:pt x="39421" y="79147"/>
                </a:lnTo>
                <a:lnTo>
                  <a:pt x="48525" y="78979"/>
                </a:lnTo>
                <a:lnTo>
                  <a:pt x="57340" y="78523"/>
                </a:lnTo>
                <a:lnTo>
                  <a:pt x="70002" y="77635"/>
                </a:lnTo>
                <a:lnTo>
                  <a:pt x="65443" y="71526"/>
                </a:lnTo>
                <a:lnTo>
                  <a:pt x="63944" y="71526"/>
                </a:lnTo>
                <a:lnTo>
                  <a:pt x="59385" y="65481"/>
                </a:lnTo>
                <a:lnTo>
                  <a:pt x="57848" y="63944"/>
                </a:lnTo>
                <a:lnTo>
                  <a:pt x="57848" y="60871"/>
                </a:lnTo>
                <a:lnTo>
                  <a:pt x="59385" y="59372"/>
                </a:lnTo>
                <a:lnTo>
                  <a:pt x="63944" y="59372"/>
                </a:lnTo>
                <a:lnTo>
                  <a:pt x="68516" y="62407"/>
                </a:lnTo>
                <a:lnTo>
                  <a:pt x="76098" y="70040"/>
                </a:lnTo>
                <a:lnTo>
                  <a:pt x="80670" y="77635"/>
                </a:lnTo>
                <a:lnTo>
                  <a:pt x="81451" y="79171"/>
                </a:lnTo>
                <a:close/>
              </a:path>
              <a:path w="91439" h="91440">
                <a:moveTo>
                  <a:pt x="83743" y="91325"/>
                </a:moveTo>
                <a:lnTo>
                  <a:pt x="80670" y="91325"/>
                </a:lnTo>
                <a:lnTo>
                  <a:pt x="79184" y="89789"/>
                </a:lnTo>
                <a:lnTo>
                  <a:pt x="79184" y="88303"/>
                </a:lnTo>
                <a:lnTo>
                  <a:pt x="74612" y="83731"/>
                </a:lnTo>
                <a:lnTo>
                  <a:pt x="86766" y="83731"/>
                </a:lnTo>
                <a:lnTo>
                  <a:pt x="86766" y="88303"/>
                </a:lnTo>
                <a:lnTo>
                  <a:pt x="83743" y="91325"/>
                </a:lnTo>
                <a:close/>
              </a:path>
              <a:path w="91439" h="91440">
                <a:moveTo>
                  <a:pt x="86766" y="30454"/>
                </a:moveTo>
                <a:lnTo>
                  <a:pt x="1536" y="30454"/>
                </a:lnTo>
                <a:lnTo>
                  <a:pt x="3035" y="28917"/>
                </a:lnTo>
                <a:lnTo>
                  <a:pt x="9131" y="27381"/>
                </a:lnTo>
                <a:lnTo>
                  <a:pt x="13690" y="24358"/>
                </a:lnTo>
                <a:lnTo>
                  <a:pt x="18262" y="22809"/>
                </a:lnTo>
                <a:lnTo>
                  <a:pt x="24140" y="18482"/>
                </a:lnTo>
                <a:lnTo>
                  <a:pt x="28736" y="14284"/>
                </a:lnTo>
                <a:lnTo>
                  <a:pt x="38049" y="4559"/>
                </a:lnTo>
                <a:lnTo>
                  <a:pt x="42621" y="0"/>
                </a:lnTo>
                <a:lnTo>
                  <a:pt x="48717" y="0"/>
                </a:lnTo>
                <a:lnTo>
                  <a:pt x="50253" y="1536"/>
                </a:lnTo>
                <a:lnTo>
                  <a:pt x="51752" y="4559"/>
                </a:lnTo>
                <a:lnTo>
                  <a:pt x="56974" y="9118"/>
                </a:lnTo>
                <a:lnTo>
                  <a:pt x="44157" y="9118"/>
                </a:lnTo>
                <a:lnTo>
                  <a:pt x="42621" y="10655"/>
                </a:lnTo>
                <a:lnTo>
                  <a:pt x="36966" y="16936"/>
                </a:lnTo>
                <a:lnTo>
                  <a:pt x="31588" y="22077"/>
                </a:lnTo>
                <a:lnTo>
                  <a:pt x="26776" y="26073"/>
                </a:lnTo>
                <a:lnTo>
                  <a:pt x="22821" y="28917"/>
                </a:lnTo>
                <a:lnTo>
                  <a:pt x="84126" y="28917"/>
                </a:lnTo>
                <a:lnTo>
                  <a:pt x="86766" y="30454"/>
                </a:lnTo>
                <a:close/>
              </a:path>
              <a:path w="91439" h="91440">
                <a:moveTo>
                  <a:pt x="84126" y="28917"/>
                </a:moveTo>
                <a:lnTo>
                  <a:pt x="68516" y="28917"/>
                </a:lnTo>
                <a:lnTo>
                  <a:pt x="62840" y="25208"/>
                </a:lnTo>
                <a:lnTo>
                  <a:pt x="57464" y="20924"/>
                </a:lnTo>
                <a:lnTo>
                  <a:pt x="52664" y="16071"/>
                </a:lnTo>
                <a:lnTo>
                  <a:pt x="48717" y="10655"/>
                </a:lnTo>
                <a:lnTo>
                  <a:pt x="47180" y="9118"/>
                </a:lnTo>
                <a:lnTo>
                  <a:pt x="56974" y="9118"/>
                </a:lnTo>
                <a:lnTo>
                  <a:pt x="65278" y="16368"/>
                </a:lnTo>
                <a:lnTo>
                  <a:pt x="74669" y="23413"/>
                </a:lnTo>
                <a:lnTo>
                  <a:pt x="84126" y="28917"/>
                </a:lnTo>
                <a:close/>
              </a:path>
              <a:path w="91439" h="91440">
                <a:moveTo>
                  <a:pt x="6108" y="38049"/>
                </a:moveTo>
                <a:lnTo>
                  <a:pt x="1536" y="38049"/>
                </a:lnTo>
                <a:lnTo>
                  <a:pt x="0" y="36550"/>
                </a:lnTo>
                <a:lnTo>
                  <a:pt x="0" y="30454"/>
                </a:lnTo>
                <a:lnTo>
                  <a:pt x="19799" y="30454"/>
                </a:lnTo>
                <a:lnTo>
                  <a:pt x="18262" y="31940"/>
                </a:lnTo>
                <a:lnTo>
                  <a:pt x="13690" y="35013"/>
                </a:lnTo>
                <a:lnTo>
                  <a:pt x="7594" y="36550"/>
                </a:lnTo>
                <a:lnTo>
                  <a:pt x="6108" y="38049"/>
                </a:lnTo>
                <a:close/>
              </a:path>
              <a:path w="91439" h="91440">
                <a:moveTo>
                  <a:pt x="71539" y="36550"/>
                </a:moveTo>
                <a:lnTo>
                  <a:pt x="21336" y="36550"/>
                </a:lnTo>
                <a:lnTo>
                  <a:pt x="19799" y="35013"/>
                </a:lnTo>
                <a:lnTo>
                  <a:pt x="19799" y="30454"/>
                </a:lnTo>
                <a:lnTo>
                  <a:pt x="71539" y="30454"/>
                </a:lnTo>
                <a:lnTo>
                  <a:pt x="71539" y="36550"/>
                </a:lnTo>
                <a:close/>
              </a:path>
              <a:path w="91439" h="91440">
                <a:moveTo>
                  <a:pt x="88303" y="38049"/>
                </a:moveTo>
                <a:lnTo>
                  <a:pt x="83743" y="38049"/>
                </a:lnTo>
                <a:lnTo>
                  <a:pt x="82207" y="36550"/>
                </a:lnTo>
                <a:lnTo>
                  <a:pt x="77647" y="35013"/>
                </a:lnTo>
                <a:lnTo>
                  <a:pt x="74612" y="31940"/>
                </a:lnTo>
                <a:lnTo>
                  <a:pt x="71539" y="30454"/>
                </a:lnTo>
                <a:lnTo>
                  <a:pt x="89801" y="30454"/>
                </a:lnTo>
                <a:lnTo>
                  <a:pt x="91338" y="31940"/>
                </a:lnTo>
                <a:lnTo>
                  <a:pt x="91338" y="36550"/>
                </a:lnTo>
                <a:lnTo>
                  <a:pt x="88303" y="38049"/>
                </a:lnTo>
                <a:close/>
              </a:path>
            </a:pathLst>
          </a:custGeom>
          <a:solidFill>
            <a:srgbClr val="4D4D4F"/>
          </a:solidFill>
        </p:spPr>
        <p:txBody>
          <a:bodyPr wrap="square" lIns="0" tIns="0" rIns="0" bIns="0" rtlCol="0"/>
          <a:lstStyle/>
          <a:p>
            <a:endParaRPr/>
          </a:p>
        </p:txBody>
      </p:sp>
      <p:pic>
        <p:nvPicPr>
          <p:cNvPr id="404" name="object 404"/>
          <p:cNvPicPr/>
          <p:nvPr/>
        </p:nvPicPr>
        <p:blipFill>
          <a:blip r:embed="rId199" cstate="print"/>
          <a:stretch>
            <a:fillRect/>
          </a:stretch>
        </p:blipFill>
        <p:spPr>
          <a:xfrm>
            <a:off x="2080920" y="7753895"/>
            <a:ext cx="441464" cy="80670"/>
          </a:xfrm>
          <a:prstGeom prst="rect">
            <a:avLst/>
          </a:prstGeom>
        </p:spPr>
      </p:pic>
      <p:pic>
        <p:nvPicPr>
          <p:cNvPr id="405" name="object 405"/>
          <p:cNvPicPr/>
          <p:nvPr/>
        </p:nvPicPr>
        <p:blipFill>
          <a:blip r:embed="rId200" cstate="print"/>
          <a:stretch>
            <a:fillRect/>
          </a:stretch>
        </p:blipFill>
        <p:spPr>
          <a:xfrm>
            <a:off x="2721813" y="7750873"/>
            <a:ext cx="1109713" cy="91325"/>
          </a:xfrm>
          <a:prstGeom prst="rect">
            <a:avLst/>
          </a:prstGeom>
        </p:spPr>
      </p:pic>
      <p:sp>
        <p:nvSpPr>
          <p:cNvPr id="406" name="object 406"/>
          <p:cNvSpPr/>
          <p:nvPr/>
        </p:nvSpPr>
        <p:spPr>
          <a:xfrm>
            <a:off x="3941114" y="7750873"/>
            <a:ext cx="278765" cy="90170"/>
          </a:xfrm>
          <a:custGeom>
            <a:avLst/>
            <a:gdLst/>
            <a:ahLst/>
            <a:cxnLst/>
            <a:rect l="l" t="t" r="r" b="b"/>
            <a:pathLst>
              <a:path w="278764" h="90170">
                <a:moveTo>
                  <a:pt x="82207" y="16713"/>
                </a:moveTo>
                <a:lnTo>
                  <a:pt x="80721" y="15227"/>
                </a:lnTo>
                <a:lnTo>
                  <a:pt x="73075" y="15227"/>
                </a:lnTo>
                <a:lnTo>
                  <a:pt x="73075" y="79121"/>
                </a:lnTo>
                <a:lnTo>
                  <a:pt x="71589" y="80657"/>
                </a:lnTo>
                <a:lnTo>
                  <a:pt x="44157" y="80657"/>
                </a:lnTo>
                <a:lnTo>
                  <a:pt x="44157" y="0"/>
                </a:lnTo>
                <a:lnTo>
                  <a:pt x="36563" y="0"/>
                </a:lnTo>
                <a:lnTo>
                  <a:pt x="36563" y="80657"/>
                </a:lnTo>
                <a:lnTo>
                  <a:pt x="9131" y="80657"/>
                </a:lnTo>
                <a:lnTo>
                  <a:pt x="7645" y="79121"/>
                </a:lnTo>
                <a:lnTo>
                  <a:pt x="7645" y="15227"/>
                </a:lnTo>
                <a:lnTo>
                  <a:pt x="0" y="15227"/>
                </a:lnTo>
                <a:lnTo>
                  <a:pt x="0" y="85229"/>
                </a:lnTo>
                <a:lnTo>
                  <a:pt x="3073" y="88252"/>
                </a:lnTo>
                <a:lnTo>
                  <a:pt x="79184" y="88252"/>
                </a:lnTo>
                <a:lnTo>
                  <a:pt x="82207" y="85229"/>
                </a:lnTo>
                <a:lnTo>
                  <a:pt x="82207" y="80657"/>
                </a:lnTo>
                <a:lnTo>
                  <a:pt x="82207" y="16713"/>
                </a:lnTo>
                <a:close/>
              </a:path>
              <a:path w="278764" h="90170">
                <a:moveTo>
                  <a:pt x="176606" y="10668"/>
                </a:moveTo>
                <a:lnTo>
                  <a:pt x="172046" y="7581"/>
                </a:lnTo>
                <a:lnTo>
                  <a:pt x="167487" y="7581"/>
                </a:lnTo>
                <a:lnTo>
                  <a:pt x="167487" y="16713"/>
                </a:lnTo>
                <a:lnTo>
                  <a:pt x="167487" y="77635"/>
                </a:lnTo>
                <a:lnTo>
                  <a:pt x="165950" y="79121"/>
                </a:lnTo>
                <a:lnTo>
                  <a:pt x="108102" y="79121"/>
                </a:lnTo>
                <a:lnTo>
                  <a:pt x="106565" y="76098"/>
                </a:lnTo>
                <a:lnTo>
                  <a:pt x="106565" y="16713"/>
                </a:lnTo>
                <a:lnTo>
                  <a:pt x="109639" y="15227"/>
                </a:lnTo>
                <a:lnTo>
                  <a:pt x="165950" y="15227"/>
                </a:lnTo>
                <a:lnTo>
                  <a:pt x="167487" y="16713"/>
                </a:lnTo>
                <a:lnTo>
                  <a:pt x="167487" y="7581"/>
                </a:lnTo>
                <a:lnTo>
                  <a:pt x="101993" y="7581"/>
                </a:lnTo>
                <a:lnTo>
                  <a:pt x="98971" y="10668"/>
                </a:lnTo>
                <a:lnTo>
                  <a:pt x="98971" y="83693"/>
                </a:lnTo>
                <a:lnTo>
                  <a:pt x="101993" y="86766"/>
                </a:lnTo>
                <a:lnTo>
                  <a:pt x="173532" y="86766"/>
                </a:lnTo>
                <a:lnTo>
                  <a:pt x="176606" y="83693"/>
                </a:lnTo>
                <a:lnTo>
                  <a:pt x="176606" y="79121"/>
                </a:lnTo>
                <a:lnTo>
                  <a:pt x="176606" y="15227"/>
                </a:lnTo>
                <a:lnTo>
                  <a:pt x="176606" y="10668"/>
                </a:lnTo>
                <a:close/>
              </a:path>
              <a:path w="278764" h="90170">
                <a:moveTo>
                  <a:pt x="216204" y="68503"/>
                </a:moveTo>
                <a:lnTo>
                  <a:pt x="214668" y="66967"/>
                </a:lnTo>
                <a:lnTo>
                  <a:pt x="210096" y="66967"/>
                </a:lnTo>
                <a:lnTo>
                  <a:pt x="207022" y="71539"/>
                </a:lnTo>
                <a:lnTo>
                  <a:pt x="202463" y="76098"/>
                </a:lnTo>
                <a:lnTo>
                  <a:pt x="196405" y="77635"/>
                </a:lnTo>
                <a:lnTo>
                  <a:pt x="190309" y="82194"/>
                </a:lnTo>
                <a:lnTo>
                  <a:pt x="188772" y="82194"/>
                </a:lnTo>
                <a:lnTo>
                  <a:pt x="188772" y="85229"/>
                </a:lnTo>
                <a:lnTo>
                  <a:pt x="190309" y="88252"/>
                </a:lnTo>
                <a:lnTo>
                  <a:pt x="193332" y="88252"/>
                </a:lnTo>
                <a:lnTo>
                  <a:pt x="198818" y="86042"/>
                </a:lnTo>
                <a:lnTo>
                  <a:pt x="206476" y="80848"/>
                </a:lnTo>
                <a:lnTo>
                  <a:pt x="213271" y="74777"/>
                </a:lnTo>
                <a:lnTo>
                  <a:pt x="216204" y="69989"/>
                </a:lnTo>
                <a:lnTo>
                  <a:pt x="216204" y="68503"/>
                </a:lnTo>
                <a:close/>
              </a:path>
              <a:path w="278764" h="90170">
                <a:moveTo>
                  <a:pt x="270967" y="4559"/>
                </a:moveTo>
                <a:lnTo>
                  <a:pt x="267944" y="3022"/>
                </a:lnTo>
                <a:lnTo>
                  <a:pt x="263372" y="3022"/>
                </a:lnTo>
                <a:lnTo>
                  <a:pt x="263372" y="10668"/>
                </a:lnTo>
                <a:lnTo>
                  <a:pt x="263372" y="16713"/>
                </a:lnTo>
                <a:lnTo>
                  <a:pt x="263372" y="21272"/>
                </a:lnTo>
                <a:lnTo>
                  <a:pt x="263372" y="28917"/>
                </a:lnTo>
                <a:lnTo>
                  <a:pt x="263372" y="35013"/>
                </a:lnTo>
                <a:lnTo>
                  <a:pt x="263372" y="39585"/>
                </a:lnTo>
                <a:lnTo>
                  <a:pt x="261835" y="41071"/>
                </a:lnTo>
                <a:lnTo>
                  <a:pt x="217690" y="41071"/>
                </a:lnTo>
                <a:lnTo>
                  <a:pt x="217690" y="35013"/>
                </a:lnTo>
                <a:lnTo>
                  <a:pt x="263372" y="35013"/>
                </a:lnTo>
                <a:lnTo>
                  <a:pt x="263372" y="28917"/>
                </a:lnTo>
                <a:lnTo>
                  <a:pt x="217690" y="28917"/>
                </a:lnTo>
                <a:lnTo>
                  <a:pt x="217690" y="21272"/>
                </a:lnTo>
                <a:lnTo>
                  <a:pt x="263372" y="21272"/>
                </a:lnTo>
                <a:lnTo>
                  <a:pt x="263372" y="16713"/>
                </a:lnTo>
                <a:lnTo>
                  <a:pt x="217690" y="16713"/>
                </a:lnTo>
                <a:lnTo>
                  <a:pt x="217690" y="10668"/>
                </a:lnTo>
                <a:lnTo>
                  <a:pt x="219227" y="9118"/>
                </a:lnTo>
                <a:lnTo>
                  <a:pt x="261835" y="9118"/>
                </a:lnTo>
                <a:lnTo>
                  <a:pt x="263372" y="10668"/>
                </a:lnTo>
                <a:lnTo>
                  <a:pt x="263372" y="3022"/>
                </a:lnTo>
                <a:lnTo>
                  <a:pt x="213118" y="3022"/>
                </a:lnTo>
                <a:lnTo>
                  <a:pt x="210096" y="4559"/>
                </a:lnTo>
                <a:lnTo>
                  <a:pt x="210096" y="45631"/>
                </a:lnTo>
                <a:lnTo>
                  <a:pt x="213118" y="47180"/>
                </a:lnTo>
                <a:lnTo>
                  <a:pt x="267944" y="47180"/>
                </a:lnTo>
                <a:lnTo>
                  <a:pt x="270967" y="45631"/>
                </a:lnTo>
                <a:lnTo>
                  <a:pt x="270967" y="41071"/>
                </a:lnTo>
                <a:lnTo>
                  <a:pt x="270967" y="35013"/>
                </a:lnTo>
                <a:lnTo>
                  <a:pt x="270967" y="28917"/>
                </a:lnTo>
                <a:lnTo>
                  <a:pt x="270967" y="21272"/>
                </a:lnTo>
                <a:lnTo>
                  <a:pt x="270967" y="16713"/>
                </a:lnTo>
                <a:lnTo>
                  <a:pt x="270967" y="9118"/>
                </a:lnTo>
                <a:lnTo>
                  <a:pt x="270967" y="4559"/>
                </a:lnTo>
                <a:close/>
              </a:path>
              <a:path w="278764" h="90170">
                <a:moveTo>
                  <a:pt x="278612" y="80657"/>
                </a:moveTo>
                <a:lnTo>
                  <a:pt x="277075" y="80657"/>
                </a:lnTo>
                <a:lnTo>
                  <a:pt x="270967" y="77635"/>
                </a:lnTo>
                <a:lnTo>
                  <a:pt x="266407" y="74561"/>
                </a:lnTo>
                <a:lnTo>
                  <a:pt x="261835" y="69989"/>
                </a:lnTo>
                <a:lnTo>
                  <a:pt x="255739" y="66967"/>
                </a:lnTo>
                <a:lnTo>
                  <a:pt x="251180" y="66967"/>
                </a:lnTo>
                <a:lnTo>
                  <a:pt x="251180" y="69989"/>
                </a:lnTo>
                <a:lnTo>
                  <a:pt x="254317" y="74155"/>
                </a:lnTo>
                <a:lnTo>
                  <a:pt x="261454" y="80289"/>
                </a:lnTo>
                <a:lnTo>
                  <a:pt x="269163" y="85839"/>
                </a:lnTo>
                <a:lnTo>
                  <a:pt x="274040" y="88252"/>
                </a:lnTo>
                <a:lnTo>
                  <a:pt x="277075" y="88252"/>
                </a:lnTo>
                <a:lnTo>
                  <a:pt x="278612" y="85229"/>
                </a:lnTo>
                <a:lnTo>
                  <a:pt x="278612" y="80657"/>
                </a:lnTo>
                <a:close/>
              </a:path>
              <a:path w="278764" h="90170">
                <a:moveTo>
                  <a:pt x="278612" y="54762"/>
                </a:moveTo>
                <a:lnTo>
                  <a:pt x="202463" y="54762"/>
                </a:lnTo>
                <a:lnTo>
                  <a:pt x="200964" y="53276"/>
                </a:lnTo>
                <a:lnTo>
                  <a:pt x="200964" y="4559"/>
                </a:lnTo>
                <a:lnTo>
                  <a:pt x="194868" y="4559"/>
                </a:lnTo>
                <a:lnTo>
                  <a:pt x="193332" y="6045"/>
                </a:lnTo>
                <a:lnTo>
                  <a:pt x="193332" y="59334"/>
                </a:lnTo>
                <a:lnTo>
                  <a:pt x="194868" y="62407"/>
                </a:lnTo>
                <a:lnTo>
                  <a:pt x="229895" y="62407"/>
                </a:lnTo>
                <a:lnTo>
                  <a:pt x="229895" y="89789"/>
                </a:lnTo>
                <a:lnTo>
                  <a:pt x="237477" y="89789"/>
                </a:lnTo>
                <a:lnTo>
                  <a:pt x="237477" y="62407"/>
                </a:lnTo>
                <a:lnTo>
                  <a:pt x="278612" y="62407"/>
                </a:lnTo>
                <a:lnTo>
                  <a:pt x="278612" y="54762"/>
                </a:lnTo>
                <a:close/>
              </a:path>
            </a:pathLst>
          </a:custGeom>
          <a:solidFill>
            <a:srgbClr val="4D4D4F"/>
          </a:solidFill>
        </p:spPr>
        <p:txBody>
          <a:bodyPr wrap="square" lIns="0" tIns="0" rIns="0" bIns="0" rtlCol="0"/>
          <a:lstStyle/>
          <a:p>
            <a:endParaRPr/>
          </a:p>
        </p:txBody>
      </p:sp>
      <p:sp>
        <p:nvSpPr>
          <p:cNvPr id="407" name="object 407"/>
          <p:cNvSpPr/>
          <p:nvPr/>
        </p:nvSpPr>
        <p:spPr>
          <a:xfrm>
            <a:off x="4227309" y="7750822"/>
            <a:ext cx="90170" cy="86995"/>
          </a:xfrm>
          <a:custGeom>
            <a:avLst/>
            <a:gdLst/>
            <a:ahLst/>
            <a:cxnLst/>
            <a:rect l="l" t="t" r="r" b="b"/>
            <a:pathLst>
              <a:path w="90170" h="86995">
                <a:moveTo>
                  <a:pt x="89852" y="79171"/>
                </a:moveTo>
                <a:lnTo>
                  <a:pt x="48717" y="79171"/>
                </a:lnTo>
                <a:lnTo>
                  <a:pt x="48717" y="35064"/>
                </a:lnTo>
                <a:lnTo>
                  <a:pt x="83743" y="35064"/>
                </a:lnTo>
                <a:lnTo>
                  <a:pt x="83743" y="27432"/>
                </a:lnTo>
                <a:lnTo>
                  <a:pt x="48717" y="27432"/>
                </a:lnTo>
                <a:lnTo>
                  <a:pt x="48717" y="1257"/>
                </a:lnTo>
                <a:lnTo>
                  <a:pt x="47764" y="1257"/>
                </a:lnTo>
                <a:lnTo>
                  <a:pt x="47764" y="0"/>
                </a:lnTo>
                <a:lnTo>
                  <a:pt x="39598" y="0"/>
                </a:lnTo>
                <a:lnTo>
                  <a:pt x="39598" y="1257"/>
                </a:lnTo>
                <a:lnTo>
                  <a:pt x="39598" y="27432"/>
                </a:lnTo>
                <a:lnTo>
                  <a:pt x="4572" y="27432"/>
                </a:lnTo>
                <a:lnTo>
                  <a:pt x="4572" y="35064"/>
                </a:lnTo>
                <a:lnTo>
                  <a:pt x="39598" y="35064"/>
                </a:lnTo>
                <a:lnTo>
                  <a:pt x="39598" y="79171"/>
                </a:lnTo>
                <a:lnTo>
                  <a:pt x="0" y="79171"/>
                </a:lnTo>
                <a:lnTo>
                  <a:pt x="0" y="86817"/>
                </a:lnTo>
                <a:lnTo>
                  <a:pt x="89852" y="86817"/>
                </a:lnTo>
                <a:lnTo>
                  <a:pt x="89852" y="79171"/>
                </a:lnTo>
                <a:close/>
              </a:path>
            </a:pathLst>
          </a:custGeom>
          <a:solidFill>
            <a:srgbClr val="4D4D4F"/>
          </a:solidFill>
        </p:spPr>
        <p:txBody>
          <a:bodyPr wrap="square" lIns="0" tIns="0" rIns="0" bIns="0" rtlCol="0"/>
          <a:lstStyle/>
          <a:p>
            <a:endParaRPr/>
          </a:p>
        </p:txBody>
      </p:sp>
      <p:sp>
        <p:nvSpPr>
          <p:cNvPr id="408" name="object 408"/>
          <p:cNvSpPr/>
          <p:nvPr/>
        </p:nvSpPr>
        <p:spPr>
          <a:xfrm>
            <a:off x="4323207" y="7750873"/>
            <a:ext cx="478155" cy="90170"/>
          </a:xfrm>
          <a:custGeom>
            <a:avLst/>
            <a:gdLst/>
            <a:ahLst/>
            <a:cxnLst/>
            <a:rect l="l" t="t" r="r" b="b"/>
            <a:pathLst>
              <a:path w="478154" h="90170">
                <a:moveTo>
                  <a:pt x="32004" y="66967"/>
                </a:moveTo>
                <a:lnTo>
                  <a:pt x="30467" y="65430"/>
                </a:lnTo>
                <a:lnTo>
                  <a:pt x="27432" y="65430"/>
                </a:lnTo>
                <a:lnTo>
                  <a:pt x="24358" y="66967"/>
                </a:lnTo>
                <a:lnTo>
                  <a:pt x="21336" y="66967"/>
                </a:lnTo>
                <a:lnTo>
                  <a:pt x="21336" y="33477"/>
                </a:lnTo>
                <a:lnTo>
                  <a:pt x="30467" y="33477"/>
                </a:lnTo>
                <a:lnTo>
                  <a:pt x="30467" y="25844"/>
                </a:lnTo>
                <a:lnTo>
                  <a:pt x="21336" y="25844"/>
                </a:lnTo>
                <a:lnTo>
                  <a:pt x="21336" y="1485"/>
                </a:lnTo>
                <a:lnTo>
                  <a:pt x="19799" y="0"/>
                </a:lnTo>
                <a:lnTo>
                  <a:pt x="12204" y="0"/>
                </a:lnTo>
                <a:lnTo>
                  <a:pt x="12204" y="25844"/>
                </a:lnTo>
                <a:lnTo>
                  <a:pt x="0" y="25844"/>
                </a:lnTo>
                <a:lnTo>
                  <a:pt x="0" y="33477"/>
                </a:lnTo>
                <a:lnTo>
                  <a:pt x="12204" y="33477"/>
                </a:lnTo>
                <a:lnTo>
                  <a:pt x="12204" y="69989"/>
                </a:lnTo>
                <a:lnTo>
                  <a:pt x="10668" y="69989"/>
                </a:lnTo>
                <a:lnTo>
                  <a:pt x="3073" y="71539"/>
                </a:lnTo>
                <a:lnTo>
                  <a:pt x="3073" y="73075"/>
                </a:lnTo>
                <a:lnTo>
                  <a:pt x="0" y="73075"/>
                </a:lnTo>
                <a:lnTo>
                  <a:pt x="0" y="77635"/>
                </a:lnTo>
                <a:lnTo>
                  <a:pt x="1536" y="80657"/>
                </a:lnTo>
                <a:lnTo>
                  <a:pt x="6108" y="80657"/>
                </a:lnTo>
                <a:lnTo>
                  <a:pt x="22872" y="74561"/>
                </a:lnTo>
                <a:lnTo>
                  <a:pt x="24358" y="74561"/>
                </a:lnTo>
                <a:lnTo>
                  <a:pt x="30467" y="73075"/>
                </a:lnTo>
                <a:lnTo>
                  <a:pt x="32004" y="71539"/>
                </a:lnTo>
                <a:lnTo>
                  <a:pt x="32004" y="66967"/>
                </a:lnTo>
                <a:close/>
              </a:path>
              <a:path w="478154" h="90170">
                <a:moveTo>
                  <a:pt x="89839" y="66967"/>
                </a:moveTo>
                <a:lnTo>
                  <a:pt x="82207" y="66967"/>
                </a:lnTo>
                <a:lnTo>
                  <a:pt x="82207" y="74561"/>
                </a:lnTo>
                <a:lnTo>
                  <a:pt x="80721" y="80657"/>
                </a:lnTo>
                <a:lnTo>
                  <a:pt x="44157" y="80657"/>
                </a:lnTo>
                <a:lnTo>
                  <a:pt x="44157" y="41071"/>
                </a:lnTo>
                <a:lnTo>
                  <a:pt x="44157" y="38049"/>
                </a:lnTo>
                <a:lnTo>
                  <a:pt x="57848" y="35013"/>
                </a:lnTo>
                <a:lnTo>
                  <a:pt x="57848" y="69989"/>
                </a:lnTo>
                <a:lnTo>
                  <a:pt x="65481" y="69989"/>
                </a:lnTo>
                <a:lnTo>
                  <a:pt x="65481" y="31940"/>
                </a:lnTo>
                <a:lnTo>
                  <a:pt x="70116" y="30403"/>
                </a:lnTo>
                <a:lnTo>
                  <a:pt x="74612" y="28917"/>
                </a:lnTo>
                <a:lnTo>
                  <a:pt x="79184" y="28917"/>
                </a:lnTo>
                <a:lnTo>
                  <a:pt x="79184" y="51739"/>
                </a:lnTo>
                <a:lnTo>
                  <a:pt x="77635" y="54762"/>
                </a:lnTo>
                <a:lnTo>
                  <a:pt x="70053" y="54762"/>
                </a:lnTo>
                <a:lnTo>
                  <a:pt x="68516" y="56299"/>
                </a:lnTo>
                <a:lnTo>
                  <a:pt x="68516" y="62407"/>
                </a:lnTo>
                <a:lnTo>
                  <a:pt x="70053" y="62407"/>
                </a:lnTo>
                <a:lnTo>
                  <a:pt x="71539" y="63944"/>
                </a:lnTo>
                <a:lnTo>
                  <a:pt x="83743" y="63944"/>
                </a:lnTo>
                <a:lnTo>
                  <a:pt x="85280" y="56299"/>
                </a:lnTo>
                <a:lnTo>
                  <a:pt x="86131" y="51193"/>
                </a:lnTo>
                <a:lnTo>
                  <a:pt x="86575" y="43942"/>
                </a:lnTo>
                <a:lnTo>
                  <a:pt x="86639" y="41071"/>
                </a:lnTo>
                <a:lnTo>
                  <a:pt x="86766" y="28917"/>
                </a:lnTo>
                <a:lnTo>
                  <a:pt x="86766" y="24358"/>
                </a:lnTo>
                <a:lnTo>
                  <a:pt x="86766" y="21272"/>
                </a:lnTo>
                <a:lnTo>
                  <a:pt x="74612" y="21272"/>
                </a:lnTo>
                <a:lnTo>
                  <a:pt x="65481" y="24358"/>
                </a:lnTo>
                <a:lnTo>
                  <a:pt x="65481" y="1485"/>
                </a:lnTo>
                <a:lnTo>
                  <a:pt x="63944" y="0"/>
                </a:lnTo>
                <a:lnTo>
                  <a:pt x="57848" y="0"/>
                </a:lnTo>
                <a:lnTo>
                  <a:pt x="57848" y="27381"/>
                </a:lnTo>
                <a:lnTo>
                  <a:pt x="44157" y="30403"/>
                </a:lnTo>
                <a:lnTo>
                  <a:pt x="44157" y="10668"/>
                </a:lnTo>
                <a:lnTo>
                  <a:pt x="42621" y="9118"/>
                </a:lnTo>
                <a:lnTo>
                  <a:pt x="36563" y="9118"/>
                </a:lnTo>
                <a:lnTo>
                  <a:pt x="36563" y="33477"/>
                </a:lnTo>
                <a:lnTo>
                  <a:pt x="28930" y="35013"/>
                </a:lnTo>
                <a:lnTo>
                  <a:pt x="25895" y="35013"/>
                </a:lnTo>
                <a:lnTo>
                  <a:pt x="25895" y="42608"/>
                </a:lnTo>
                <a:lnTo>
                  <a:pt x="30467" y="42608"/>
                </a:lnTo>
                <a:lnTo>
                  <a:pt x="36563" y="41071"/>
                </a:lnTo>
                <a:lnTo>
                  <a:pt x="36563" y="88252"/>
                </a:lnTo>
                <a:lnTo>
                  <a:pt x="83743" y="88252"/>
                </a:lnTo>
                <a:lnTo>
                  <a:pt x="86766" y="85229"/>
                </a:lnTo>
                <a:lnTo>
                  <a:pt x="89839" y="80657"/>
                </a:lnTo>
                <a:lnTo>
                  <a:pt x="89839" y="66967"/>
                </a:lnTo>
                <a:close/>
              </a:path>
              <a:path w="478154" h="90170">
                <a:moveTo>
                  <a:pt x="184200" y="10668"/>
                </a:moveTo>
                <a:lnTo>
                  <a:pt x="182664" y="7581"/>
                </a:lnTo>
                <a:lnTo>
                  <a:pt x="146151" y="7581"/>
                </a:lnTo>
                <a:lnTo>
                  <a:pt x="146151" y="0"/>
                </a:lnTo>
                <a:lnTo>
                  <a:pt x="138557" y="0"/>
                </a:lnTo>
                <a:lnTo>
                  <a:pt x="138557" y="7581"/>
                </a:lnTo>
                <a:lnTo>
                  <a:pt x="101993" y="7581"/>
                </a:lnTo>
                <a:lnTo>
                  <a:pt x="98971" y="10668"/>
                </a:lnTo>
                <a:lnTo>
                  <a:pt x="98971" y="27381"/>
                </a:lnTo>
                <a:lnTo>
                  <a:pt x="100457" y="30403"/>
                </a:lnTo>
                <a:lnTo>
                  <a:pt x="106565" y="30403"/>
                </a:lnTo>
                <a:lnTo>
                  <a:pt x="108102" y="27381"/>
                </a:lnTo>
                <a:lnTo>
                  <a:pt x="108102" y="15227"/>
                </a:lnTo>
                <a:lnTo>
                  <a:pt x="175069" y="15227"/>
                </a:lnTo>
                <a:lnTo>
                  <a:pt x="176606" y="16713"/>
                </a:lnTo>
                <a:lnTo>
                  <a:pt x="176606" y="27381"/>
                </a:lnTo>
                <a:lnTo>
                  <a:pt x="178104" y="30403"/>
                </a:lnTo>
                <a:lnTo>
                  <a:pt x="184200" y="30403"/>
                </a:lnTo>
                <a:lnTo>
                  <a:pt x="184200" y="15227"/>
                </a:lnTo>
                <a:lnTo>
                  <a:pt x="184200" y="10668"/>
                </a:lnTo>
                <a:close/>
              </a:path>
              <a:path w="478154" h="90170">
                <a:moveTo>
                  <a:pt x="185737" y="76098"/>
                </a:moveTo>
                <a:lnTo>
                  <a:pt x="184200" y="76098"/>
                </a:lnTo>
                <a:lnTo>
                  <a:pt x="180111" y="72161"/>
                </a:lnTo>
                <a:lnTo>
                  <a:pt x="174879" y="66789"/>
                </a:lnTo>
                <a:lnTo>
                  <a:pt x="169430" y="60058"/>
                </a:lnTo>
                <a:lnTo>
                  <a:pt x="164401" y="51739"/>
                </a:lnTo>
                <a:lnTo>
                  <a:pt x="168973" y="50203"/>
                </a:lnTo>
                <a:lnTo>
                  <a:pt x="173532" y="47180"/>
                </a:lnTo>
                <a:lnTo>
                  <a:pt x="175094" y="45631"/>
                </a:lnTo>
                <a:lnTo>
                  <a:pt x="176606" y="44145"/>
                </a:lnTo>
                <a:lnTo>
                  <a:pt x="182664" y="39585"/>
                </a:lnTo>
                <a:lnTo>
                  <a:pt x="182664" y="36512"/>
                </a:lnTo>
                <a:lnTo>
                  <a:pt x="181178" y="33477"/>
                </a:lnTo>
                <a:lnTo>
                  <a:pt x="178104" y="33477"/>
                </a:lnTo>
                <a:lnTo>
                  <a:pt x="173532" y="38049"/>
                </a:lnTo>
                <a:lnTo>
                  <a:pt x="172046" y="39585"/>
                </a:lnTo>
                <a:lnTo>
                  <a:pt x="167487" y="42608"/>
                </a:lnTo>
                <a:lnTo>
                  <a:pt x="161378" y="45631"/>
                </a:lnTo>
                <a:lnTo>
                  <a:pt x="158305" y="39585"/>
                </a:lnTo>
                <a:lnTo>
                  <a:pt x="156819" y="33477"/>
                </a:lnTo>
                <a:lnTo>
                  <a:pt x="156819" y="28917"/>
                </a:lnTo>
                <a:lnTo>
                  <a:pt x="175069" y="28917"/>
                </a:lnTo>
                <a:lnTo>
                  <a:pt x="175069" y="22821"/>
                </a:lnTo>
                <a:lnTo>
                  <a:pt x="109639" y="22821"/>
                </a:lnTo>
                <a:lnTo>
                  <a:pt x="109639" y="28917"/>
                </a:lnTo>
                <a:lnTo>
                  <a:pt x="135483" y="28917"/>
                </a:lnTo>
                <a:lnTo>
                  <a:pt x="133997" y="30403"/>
                </a:lnTo>
                <a:lnTo>
                  <a:pt x="127889" y="35013"/>
                </a:lnTo>
                <a:lnTo>
                  <a:pt x="126352" y="35013"/>
                </a:lnTo>
                <a:lnTo>
                  <a:pt x="120256" y="39585"/>
                </a:lnTo>
                <a:lnTo>
                  <a:pt x="111125" y="42608"/>
                </a:lnTo>
                <a:lnTo>
                  <a:pt x="103530" y="44145"/>
                </a:lnTo>
                <a:lnTo>
                  <a:pt x="100457" y="44145"/>
                </a:lnTo>
                <a:lnTo>
                  <a:pt x="100457" y="51739"/>
                </a:lnTo>
                <a:lnTo>
                  <a:pt x="103530" y="51739"/>
                </a:lnTo>
                <a:lnTo>
                  <a:pt x="106794" y="51130"/>
                </a:lnTo>
                <a:lnTo>
                  <a:pt x="113626" y="49098"/>
                </a:lnTo>
                <a:lnTo>
                  <a:pt x="123024" y="45339"/>
                </a:lnTo>
                <a:lnTo>
                  <a:pt x="133997" y="39585"/>
                </a:lnTo>
                <a:lnTo>
                  <a:pt x="138557" y="44145"/>
                </a:lnTo>
                <a:lnTo>
                  <a:pt x="134213" y="46951"/>
                </a:lnTo>
                <a:lnTo>
                  <a:pt x="127876" y="50609"/>
                </a:lnTo>
                <a:lnTo>
                  <a:pt x="119265" y="54838"/>
                </a:lnTo>
                <a:lnTo>
                  <a:pt x="108102" y="59334"/>
                </a:lnTo>
                <a:lnTo>
                  <a:pt x="103530" y="59334"/>
                </a:lnTo>
                <a:lnTo>
                  <a:pt x="101993" y="60871"/>
                </a:lnTo>
                <a:lnTo>
                  <a:pt x="100457" y="60871"/>
                </a:lnTo>
                <a:lnTo>
                  <a:pt x="100457" y="63944"/>
                </a:lnTo>
                <a:lnTo>
                  <a:pt x="101993" y="66967"/>
                </a:lnTo>
                <a:lnTo>
                  <a:pt x="103530" y="66967"/>
                </a:lnTo>
                <a:lnTo>
                  <a:pt x="107759" y="66268"/>
                </a:lnTo>
                <a:lnTo>
                  <a:pt x="116840" y="63563"/>
                </a:lnTo>
                <a:lnTo>
                  <a:pt x="128778" y="58000"/>
                </a:lnTo>
                <a:lnTo>
                  <a:pt x="141592" y="48717"/>
                </a:lnTo>
                <a:lnTo>
                  <a:pt x="143129" y="51739"/>
                </a:lnTo>
                <a:lnTo>
                  <a:pt x="144614" y="54762"/>
                </a:lnTo>
                <a:lnTo>
                  <a:pt x="144614" y="56299"/>
                </a:lnTo>
                <a:lnTo>
                  <a:pt x="139039" y="60464"/>
                </a:lnTo>
                <a:lnTo>
                  <a:pt x="130733" y="65633"/>
                </a:lnTo>
                <a:lnTo>
                  <a:pt x="118719" y="71081"/>
                </a:lnTo>
                <a:lnTo>
                  <a:pt x="101993" y="76098"/>
                </a:lnTo>
                <a:lnTo>
                  <a:pt x="98971" y="76098"/>
                </a:lnTo>
                <a:lnTo>
                  <a:pt x="97434" y="77635"/>
                </a:lnTo>
                <a:lnTo>
                  <a:pt x="97434" y="80657"/>
                </a:lnTo>
                <a:lnTo>
                  <a:pt x="98971" y="83693"/>
                </a:lnTo>
                <a:lnTo>
                  <a:pt x="101993" y="83693"/>
                </a:lnTo>
                <a:lnTo>
                  <a:pt x="107175" y="82511"/>
                </a:lnTo>
                <a:lnTo>
                  <a:pt x="118351" y="78765"/>
                </a:lnTo>
                <a:lnTo>
                  <a:pt x="132384" y="72161"/>
                </a:lnTo>
                <a:lnTo>
                  <a:pt x="146151" y="62407"/>
                </a:lnTo>
                <a:lnTo>
                  <a:pt x="146151" y="80657"/>
                </a:lnTo>
                <a:lnTo>
                  <a:pt x="144614" y="82194"/>
                </a:lnTo>
                <a:lnTo>
                  <a:pt x="126352" y="82194"/>
                </a:lnTo>
                <a:lnTo>
                  <a:pt x="126352" y="88252"/>
                </a:lnTo>
                <a:lnTo>
                  <a:pt x="127889" y="88252"/>
                </a:lnTo>
                <a:lnTo>
                  <a:pt x="129387" y="89789"/>
                </a:lnTo>
                <a:lnTo>
                  <a:pt x="144614" y="89789"/>
                </a:lnTo>
                <a:lnTo>
                  <a:pt x="147688" y="88252"/>
                </a:lnTo>
                <a:lnTo>
                  <a:pt x="152247" y="85229"/>
                </a:lnTo>
                <a:lnTo>
                  <a:pt x="153746" y="80657"/>
                </a:lnTo>
                <a:lnTo>
                  <a:pt x="153695" y="71081"/>
                </a:lnTo>
                <a:lnTo>
                  <a:pt x="152895" y="62407"/>
                </a:lnTo>
                <a:lnTo>
                  <a:pt x="152463" y="57683"/>
                </a:lnTo>
                <a:lnTo>
                  <a:pt x="149555" y="48717"/>
                </a:lnTo>
                <a:lnTo>
                  <a:pt x="149186" y="47548"/>
                </a:lnTo>
                <a:lnTo>
                  <a:pt x="144754" y="40284"/>
                </a:lnTo>
                <a:lnTo>
                  <a:pt x="144145" y="39585"/>
                </a:lnTo>
                <a:lnTo>
                  <a:pt x="140055" y="35013"/>
                </a:lnTo>
                <a:lnTo>
                  <a:pt x="143129" y="31940"/>
                </a:lnTo>
                <a:lnTo>
                  <a:pt x="144614" y="30403"/>
                </a:lnTo>
                <a:lnTo>
                  <a:pt x="146151" y="28917"/>
                </a:lnTo>
                <a:lnTo>
                  <a:pt x="149174" y="28917"/>
                </a:lnTo>
                <a:lnTo>
                  <a:pt x="153593" y="45288"/>
                </a:lnTo>
                <a:lnTo>
                  <a:pt x="159448" y="58229"/>
                </a:lnTo>
                <a:lnTo>
                  <a:pt x="179641" y="83693"/>
                </a:lnTo>
                <a:lnTo>
                  <a:pt x="184200" y="83693"/>
                </a:lnTo>
                <a:lnTo>
                  <a:pt x="185737" y="82194"/>
                </a:lnTo>
                <a:lnTo>
                  <a:pt x="185737" y="76098"/>
                </a:lnTo>
                <a:close/>
              </a:path>
              <a:path w="478154" h="90170">
                <a:moveTo>
                  <a:pt x="283171" y="30403"/>
                </a:moveTo>
                <a:lnTo>
                  <a:pt x="263372" y="30403"/>
                </a:lnTo>
                <a:lnTo>
                  <a:pt x="263372" y="47180"/>
                </a:lnTo>
                <a:lnTo>
                  <a:pt x="255803" y="48069"/>
                </a:lnTo>
                <a:lnTo>
                  <a:pt x="249656" y="48526"/>
                </a:lnTo>
                <a:lnTo>
                  <a:pt x="242379" y="48704"/>
                </a:lnTo>
                <a:lnTo>
                  <a:pt x="231381" y="48717"/>
                </a:lnTo>
                <a:lnTo>
                  <a:pt x="234454" y="44145"/>
                </a:lnTo>
                <a:lnTo>
                  <a:pt x="235940" y="41071"/>
                </a:lnTo>
                <a:lnTo>
                  <a:pt x="237477" y="36512"/>
                </a:lnTo>
                <a:lnTo>
                  <a:pt x="260299" y="36512"/>
                </a:lnTo>
                <a:lnTo>
                  <a:pt x="258813" y="38049"/>
                </a:lnTo>
                <a:lnTo>
                  <a:pt x="258813" y="42608"/>
                </a:lnTo>
                <a:lnTo>
                  <a:pt x="260299" y="42608"/>
                </a:lnTo>
                <a:lnTo>
                  <a:pt x="263372" y="47180"/>
                </a:lnTo>
                <a:lnTo>
                  <a:pt x="263372" y="30403"/>
                </a:lnTo>
                <a:lnTo>
                  <a:pt x="210096" y="30403"/>
                </a:lnTo>
                <a:lnTo>
                  <a:pt x="210096" y="24358"/>
                </a:lnTo>
                <a:lnTo>
                  <a:pt x="275526" y="24358"/>
                </a:lnTo>
                <a:lnTo>
                  <a:pt x="277075" y="22821"/>
                </a:lnTo>
                <a:lnTo>
                  <a:pt x="277075" y="18249"/>
                </a:lnTo>
                <a:lnTo>
                  <a:pt x="277075" y="9118"/>
                </a:lnTo>
                <a:lnTo>
                  <a:pt x="277075" y="4559"/>
                </a:lnTo>
                <a:lnTo>
                  <a:pt x="275526" y="3022"/>
                </a:lnTo>
                <a:lnTo>
                  <a:pt x="269430" y="3022"/>
                </a:lnTo>
                <a:lnTo>
                  <a:pt x="269430" y="10668"/>
                </a:lnTo>
                <a:lnTo>
                  <a:pt x="269430" y="16713"/>
                </a:lnTo>
                <a:lnTo>
                  <a:pt x="267944" y="18249"/>
                </a:lnTo>
                <a:lnTo>
                  <a:pt x="210096" y="18249"/>
                </a:lnTo>
                <a:lnTo>
                  <a:pt x="210096" y="9118"/>
                </a:lnTo>
                <a:lnTo>
                  <a:pt x="267944" y="9118"/>
                </a:lnTo>
                <a:lnTo>
                  <a:pt x="269430" y="10668"/>
                </a:lnTo>
                <a:lnTo>
                  <a:pt x="269430" y="3022"/>
                </a:lnTo>
                <a:lnTo>
                  <a:pt x="204000" y="3022"/>
                </a:lnTo>
                <a:lnTo>
                  <a:pt x="202463" y="4559"/>
                </a:lnTo>
                <a:lnTo>
                  <a:pt x="202374" y="39585"/>
                </a:lnTo>
                <a:lnTo>
                  <a:pt x="201930" y="47218"/>
                </a:lnTo>
                <a:lnTo>
                  <a:pt x="200558" y="57658"/>
                </a:lnTo>
                <a:lnTo>
                  <a:pt x="198615" y="67805"/>
                </a:lnTo>
                <a:lnTo>
                  <a:pt x="196405" y="76098"/>
                </a:lnTo>
                <a:lnTo>
                  <a:pt x="196405" y="77635"/>
                </a:lnTo>
                <a:lnTo>
                  <a:pt x="194868" y="82194"/>
                </a:lnTo>
                <a:lnTo>
                  <a:pt x="193332" y="83693"/>
                </a:lnTo>
                <a:lnTo>
                  <a:pt x="193332" y="86766"/>
                </a:lnTo>
                <a:lnTo>
                  <a:pt x="196405" y="88252"/>
                </a:lnTo>
                <a:lnTo>
                  <a:pt x="200964" y="88252"/>
                </a:lnTo>
                <a:lnTo>
                  <a:pt x="209562" y="49225"/>
                </a:lnTo>
                <a:lnTo>
                  <a:pt x="210096" y="36512"/>
                </a:lnTo>
                <a:lnTo>
                  <a:pt x="229895" y="36512"/>
                </a:lnTo>
                <a:lnTo>
                  <a:pt x="228358" y="41071"/>
                </a:lnTo>
                <a:lnTo>
                  <a:pt x="223786" y="45631"/>
                </a:lnTo>
                <a:lnTo>
                  <a:pt x="222250" y="48717"/>
                </a:lnTo>
                <a:lnTo>
                  <a:pt x="213118" y="48717"/>
                </a:lnTo>
                <a:lnTo>
                  <a:pt x="213118" y="56299"/>
                </a:lnTo>
                <a:lnTo>
                  <a:pt x="220764" y="56299"/>
                </a:lnTo>
                <a:lnTo>
                  <a:pt x="237477" y="54762"/>
                </a:lnTo>
                <a:lnTo>
                  <a:pt x="240512" y="54762"/>
                </a:lnTo>
                <a:lnTo>
                  <a:pt x="240512" y="63944"/>
                </a:lnTo>
                <a:lnTo>
                  <a:pt x="213118" y="63944"/>
                </a:lnTo>
                <a:lnTo>
                  <a:pt x="213118" y="69989"/>
                </a:lnTo>
                <a:lnTo>
                  <a:pt x="240512" y="69989"/>
                </a:lnTo>
                <a:lnTo>
                  <a:pt x="240512" y="80657"/>
                </a:lnTo>
                <a:lnTo>
                  <a:pt x="207022" y="80657"/>
                </a:lnTo>
                <a:lnTo>
                  <a:pt x="207022" y="88252"/>
                </a:lnTo>
                <a:lnTo>
                  <a:pt x="283171" y="88252"/>
                </a:lnTo>
                <a:lnTo>
                  <a:pt x="283171" y="80657"/>
                </a:lnTo>
                <a:lnTo>
                  <a:pt x="249682" y="80657"/>
                </a:lnTo>
                <a:lnTo>
                  <a:pt x="249682" y="69989"/>
                </a:lnTo>
                <a:lnTo>
                  <a:pt x="278612" y="69989"/>
                </a:lnTo>
                <a:lnTo>
                  <a:pt x="278612" y="63944"/>
                </a:lnTo>
                <a:lnTo>
                  <a:pt x="249682" y="63944"/>
                </a:lnTo>
                <a:lnTo>
                  <a:pt x="249682" y="54762"/>
                </a:lnTo>
                <a:lnTo>
                  <a:pt x="261835" y="54762"/>
                </a:lnTo>
                <a:lnTo>
                  <a:pt x="269430" y="53276"/>
                </a:lnTo>
                <a:lnTo>
                  <a:pt x="272376" y="57658"/>
                </a:lnTo>
                <a:lnTo>
                  <a:pt x="272503" y="59334"/>
                </a:lnTo>
                <a:lnTo>
                  <a:pt x="275526" y="59334"/>
                </a:lnTo>
                <a:lnTo>
                  <a:pt x="278612" y="57835"/>
                </a:lnTo>
                <a:lnTo>
                  <a:pt x="278612" y="53276"/>
                </a:lnTo>
                <a:lnTo>
                  <a:pt x="272503" y="47180"/>
                </a:lnTo>
                <a:lnTo>
                  <a:pt x="270967" y="44145"/>
                </a:lnTo>
                <a:lnTo>
                  <a:pt x="266407" y="39585"/>
                </a:lnTo>
                <a:lnTo>
                  <a:pt x="264871" y="36512"/>
                </a:lnTo>
                <a:lnTo>
                  <a:pt x="283171" y="36512"/>
                </a:lnTo>
                <a:lnTo>
                  <a:pt x="283171" y="30403"/>
                </a:lnTo>
                <a:close/>
              </a:path>
              <a:path w="478154" h="90170">
                <a:moveTo>
                  <a:pt x="319684" y="44145"/>
                </a:moveTo>
                <a:lnTo>
                  <a:pt x="292303" y="44145"/>
                </a:lnTo>
                <a:lnTo>
                  <a:pt x="292303" y="51739"/>
                </a:lnTo>
                <a:lnTo>
                  <a:pt x="319684" y="51739"/>
                </a:lnTo>
                <a:lnTo>
                  <a:pt x="319684" y="44145"/>
                </a:lnTo>
                <a:close/>
              </a:path>
              <a:path w="478154" h="90170">
                <a:moveTo>
                  <a:pt x="319684" y="30403"/>
                </a:moveTo>
                <a:lnTo>
                  <a:pt x="292303" y="30403"/>
                </a:lnTo>
                <a:lnTo>
                  <a:pt x="292303" y="38049"/>
                </a:lnTo>
                <a:lnTo>
                  <a:pt x="319684" y="38049"/>
                </a:lnTo>
                <a:lnTo>
                  <a:pt x="319684" y="30403"/>
                </a:lnTo>
                <a:close/>
              </a:path>
              <a:path w="478154" h="90170">
                <a:moveTo>
                  <a:pt x="319684" y="3022"/>
                </a:moveTo>
                <a:lnTo>
                  <a:pt x="292303" y="3022"/>
                </a:lnTo>
                <a:lnTo>
                  <a:pt x="292303" y="10668"/>
                </a:lnTo>
                <a:lnTo>
                  <a:pt x="319684" y="10668"/>
                </a:lnTo>
                <a:lnTo>
                  <a:pt x="319684" y="3022"/>
                </a:lnTo>
                <a:close/>
              </a:path>
              <a:path w="478154" h="90170">
                <a:moveTo>
                  <a:pt x="322707" y="16713"/>
                </a:moveTo>
                <a:lnTo>
                  <a:pt x="290766" y="16713"/>
                </a:lnTo>
                <a:lnTo>
                  <a:pt x="290766" y="24358"/>
                </a:lnTo>
                <a:lnTo>
                  <a:pt x="322707" y="24358"/>
                </a:lnTo>
                <a:lnTo>
                  <a:pt x="322707" y="16713"/>
                </a:lnTo>
                <a:close/>
              </a:path>
              <a:path w="478154" h="90170">
                <a:moveTo>
                  <a:pt x="365379" y="51739"/>
                </a:moveTo>
                <a:lnTo>
                  <a:pt x="363842" y="50203"/>
                </a:lnTo>
                <a:lnTo>
                  <a:pt x="359270" y="50203"/>
                </a:lnTo>
                <a:lnTo>
                  <a:pt x="359270" y="57835"/>
                </a:lnTo>
                <a:lnTo>
                  <a:pt x="359270" y="69989"/>
                </a:lnTo>
                <a:lnTo>
                  <a:pt x="344043" y="69989"/>
                </a:lnTo>
                <a:lnTo>
                  <a:pt x="344043" y="57835"/>
                </a:lnTo>
                <a:lnTo>
                  <a:pt x="345579" y="56299"/>
                </a:lnTo>
                <a:lnTo>
                  <a:pt x="357733" y="56299"/>
                </a:lnTo>
                <a:lnTo>
                  <a:pt x="359270" y="57835"/>
                </a:lnTo>
                <a:lnTo>
                  <a:pt x="359270" y="50203"/>
                </a:lnTo>
                <a:lnTo>
                  <a:pt x="339483" y="50203"/>
                </a:lnTo>
                <a:lnTo>
                  <a:pt x="337947" y="51739"/>
                </a:lnTo>
                <a:lnTo>
                  <a:pt x="337947" y="74561"/>
                </a:lnTo>
                <a:lnTo>
                  <a:pt x="341020" y="76098"/>
                </a:lnTo>
                <a:lnTo>
                  <a:pt x="363842" y="76098"/>
                </a:lnTo>
                <a:lnTo>
                  <a:pt x="365379" y="74561"/>
                </a:lnTo>
                <a:lnTo>
                  <a:pt x="365379" y="69989"/>
                </a:lnTo>
                <a:lnTo>
                  <a:pt x="365379" y="56299"/>
                </a:lnTo>
                <a:lnTo>
                  <a:pt x="365379" y="51739"/>
                </a:lnTo>
                <a:close/>
              </a:path>
              <a:path w="478154" h="90170">
                <a:moveTo>
                  <a:pt x="368401" y="19786"/>
                </a:moveTo>
                <a:lnTo>
                  <a:pt x="354711" y="19786"/>
                </a:lnTo>
                <a:lnTo>
                  <a:pt x="354711" y="12153"/>
                </a:lnTo>
                <a:lnTo>
                  <a:pt x="348602" y="12153"/>
                </a:lnTo>
                <a:lnTo>
                  <a:pt x="348602" y="19786"/>
                </a:lnTo>
                <a:lnTo>
                  <a:pt x="337947" y="19786"/>
                </a:lnTo>
                <a:lnTo>
                  <a:pt x="336448" y="21272"/>
                </a:lnTo>
                <a:lnTo>
                  <a:pt x="336448" y="27381"/>
                </a:lnTo>
                <a:lnTo>
                  <a:pt x="348602" y="27381"/>
                </a:lnTo>
                <a:lnTo>
                  <a:pt x="348602" y="36512"/>
                </a:lnTo>
                <a:lnTo>
                  <a:pt x="337947" y="36512"/>
                </a:lnTo>
                <a:lnTo>
                  <a:pt x="336448" y="38049"/>
                </a:lnTo>
                <a:lnTo>
                  <a:pt x="336448" y="44145"/>
                </a:lnTo>
                <a:lnTo>
                  <a:pt x="366864" y="44145"/>
                </a:lnTo>
                <a:lnTo>
                  <a:pt x="368401" y="42608"/>
                </a:lnTo>
                <a:lnTo>
                  <a:pt x="368401" y="36512"/>
                </a:lnTo>
                <a:lnTo>
                  <a:pt x="354711" y="36512"/>
                </a:lnTo>
                <a:lnTo>
                  <a:pt x="354711" y="27381"/>
                </a:lnTo>
                <a:lnTo>
                  <a:pt x="366864" y="27381"/>
                </a:lnTo>
                <a:lnTo>
                  <a:pt x="368401" y="25844"/>
                </a:lnTo>
                <a:lnTo>
                  <a:pt x="368401" y="19786"/>
                </a:lnTo>
                <a:close/>
              </a:path>
              <a:path w="478154" h="90170">
                <a:moveTo>
                  <a:pt x="377532" y="6045"/>
                </a:moveTo>
                <a:lnTo>
                  <a:pt x="374497" y="3022"/>
                </a:lnTo>
                <a:lnTo>
                  <a:pt x="328815" y="3022"/>
                </a:lnTo>
                <a:lnTo>
                  <a:pt x="327329" y="6045"/>
                </a:lnTo>
                <a:lnTo>
                  <a:pt x="327329" y="45631"/>
                </a:lnTo>
                <a:lnTo>
                  <a:pt x="326796" y="60159"/>
                </a:lnTo>
                <a:lnTo>
                  <a:pt x="325399" y="70396"/>
                </a:lnTo>
                <a:lnTo>
                  <a:pt x="323443" y="77762"/>
                </a:lnTo>
                <a:lnTo>
                  <a:pt x="321221" y="83693"/>
                </a:lnTo>
                <a:lnTo>
                  <a:pt x="319684" y="85229"/>
                </a:lnTo>
                <a:lnTo>
                  <a:pt x="319684" y="82194"/>
                </a:lnTo>
                <a:lnTo>
                  <a:pt x="319684" y="65430"/>
                </a:lnTo>
                <a:lnTo>
                  <a:pt x="319684" y="60871"/>
                </a:lnTo>
                <a:lnTo>
                  <a:pt x="318147" y="57835"/>
                </a:lnTo>
                <a:lnTo>
                  <a:pt x="312089" y="57835"/>
                </a:lnTo>
                <a:lnTo>
                  <a:pt x="312089" y="65430"/>
                </a:lnTo>
                <a:lnTo>
                  <a:pt x="312089" y="82194"/>
                </a:lnTo>
                <a:lnTo>
                  <a:pt x="301434" y="82194"/>
                </a:lnTo>
                <a:lnTo>
                  <a:pt x="299885" y="80657"/>
                </a:lnTo>
                <a:lnTo>
                  <a:pt x="299885" y="65430"/>
                </a:lnTo>
                <a:lnTo>
                  <a:pt x="312089" y="65430"/>
                </a:lnTo>
                <a:lnTo>
                  <a:pt x="312089" y="57835"/>
                </a:lnTo>
                <a:lnTo>
                  <a:pt x="295325" y="57835"/>
                </a:lnTo>
                <a:lnTo>
                  <a:pt x="293789" y="60871"/>
                </a:lnTo>
                <a:lnTo>
                  <a:pt x="293789" y="86766"/>
                </a:lnTo>
                <a:lnTo>
                  <a:pt x="295325" y="88252"/>
                </a:lnTo>
                <a:lnTo>
                  <a:pt x="318147" y="88252"/>
                </a:lnTo>
                <a:lnTo>
                  <a:pt x="319684" y="86766"/>
                </a:lnTo>
                <a:lnTo>
                  <a:pt x="319684" y="88252"/>
                </a:lnTo>
                <a:lnTo>
                  <a:pt x="322707" y="89789"/>
                </a:lnTo>
                <a:lnTo>
                  <a:pt x="325780" y="89789"/>
                </a:lnTo>
                <a:lnTo>
                  <a:pt x="333248" y="51739"/>
                </a:lnTo>
                <a:lnTo>
                  <a:pt x="333375" y="12153"/>
                </a:lnTo>
                <a:lnTo>
                  <a:pt x="334911" y="10668"/>
                </a:lnTo>
                <a:lnTo>
                  <a:pt x="369938" y="10668"/>
                </a:lnTo>
                <a:lnTo>
                  <a:pt x="369938" y="80657"/>
                </a:lnTo>
                <a:lnTo>
                  <a:pt x="359270" y="80657"/>
                </a:lnTo>
                <a:lnTo>
                  <a:pt x="356247" y="82194"/>
                </a:lnTo>
                <a:lnTo>
                  <a:pt x="356247" y="89789"/>
                </a:lnTo>
                <a:lnTo>
                  <a:pt x="377532" y="89789"/>
                </a:lnTo>
                <a:lnTo>
                  <a:pt x="377532" y="10668"/>
                </a:lnTo>
                <a:lnTo>
                  <a:pt x="377532" y="6045"/>
                </a:lnTo>
                <a:close/>
              </a:path>
              <a:path w="478154" h="90170">
                <a:moveTo>
                  <a:pt x="477989" y="36512"/>
                </a:moveTo>
                <a:lnTo>
                  <a:pt x="476504" y="35013"/>
                </a:lnTo>
                <a:lnTo>
                  <a:pt x="467372" y="31940"/>
                </a:lnTo>
                <a:lnTo>
                  <a:pt x="464642" y="30200"/>
                </a:lnTo>
                <a:lnTo>
                  <a:pt x="460311" y="27724"/>
                </a:lnTo>
                <a:lnTo>
                  <a:pt x="460311" y="36525"/>
                </a:lnTo>
                <a:lnTo>
                  <a:pt x="455168" y="36525"/>
                </a:lnTo>
                <a:lnTo>
                  <a:pt x="455168" y="79121"/>
                </a:lnTo>
                <a:lnTo>
                  <a:pt x="409524" y="79121"/>
                </a:lnTo>
                <a:lnTo>
                  <a:pt x="409524" y="71539"/>
                </a:lnTo>
                <a:lnTo>
                  <a:pt x="455168" y="71539"/>
                </a:lnTo>
                <a:lnTo>
                  <a:pt x="455168" y="65430"/>
                </a:lnTo>
                <a:lnTo>
                  <a:pt x="409524" y="65430"/>
                </a:lnTo>
                <a:lnTo>
                  <a:pt x="409524" y="57835"/>
                </a:lnTo>
                <a:lnTo>
                  <a:pt x="455168" y="57835"/>
                </a:lnTo>
                <a:lnTo>
                  <a:pt x="455168" y="51739"/>
                </a:lnTo>
                <a:lnTo>
                  <a:pt x="409524" y="51739"/>
                </a:lnTo>
                <a:lnTo>
                  <a:pt x="409524" y="44145"/>
                </a:lnTo>
                <a:lnTo>
                  <a:pt x="411010" y="42608"/>
                </a:lnTo>
                <a:lnTo>
                  <a:pt x="455168" y="42608"/>
                </a:lnTo>
                <a:lnTo>
                  <a:pt x="455168" y="36525"/>
                </a:lnTo>
                <a:lnTo>
                  <a:pt x="405155" y="36512"/>
                </a:lnTo>
                <a:lnTo>
                  <a:pt x="406260" y="35953"/>
                </a:lnTo>
                <a:lnTo>
                  <a:pt x="417982" y="27838"/>
                </a:lnTo>
                <a:lnTo>
                  <a:pt x="429272" y="16713"/>
                </a:lnTo>
                <a:lnTo>
                  <a:pt x="429272" y="36512"/>
                </a:lnTo>
                <a:lnTo>
                  <a:pt x="436905" y="36512"/>
                </a:lnTo>
                <a:lnTo>
                  <a:pt x="436905" y="16713"/>
                </a:lnTo>
                <a:lnTo>
                  <a:pt x="448830" y="28486"/>
                </a:lnTo>
                <a:lnTo>
                  <a:pt x="460298" y="36512"/>
                </a:lnTo>
                <a:lnTo>
                  <a:pt x="460311" y="27724"/>
                </a:lnTo>
                <a:lnTo>
                  <a:pt x="459359" y="27178"/>
                </a:lnTo>
                <a:lnTo>
                  <a:pt x="452348" y="22733"/>
                </a:lnTo>
                <a:lnTo>
                  <a:pt x="444500" y="16713"/>
                </a:lnTo>
                <a:lnTo>
                  <a:pt x="476504" y="16713"/>
                </a:lnTo>
                <a:lnTo>
                  <a:pt x="476504" y="9118"/>
                </a:lnTo>
                <a:lnTo>
                  <a:pt x="436905" y="9118"/>
                </a:lnTo>
                <a:lnTo>
                  <a:pt x="436905" y="0"/>
                </a:lnTo>
                <a:lnTo>
                  <a:pt x="429272" y="0"/>
                </a:lnTo>
                <a:lnTo>
                  <a:pt x="429272" y="9118"/>
                </a:lnTo>
                <a:lnTo>
                  <a:pt x="388200" y="9118"/>
                </a:lnTo>
                <a:lnTo>
                  <a:pt x="388200" y="16713"/>
                </a:lnTo>
                <a:lnTo>
                  <a:pt x="420141" y="16713"/>
                </a:lnTo>
                <a:lnTo>
                  <a:pt x="416788" y="19748"/>
                </a:lnTo>
                <a:lnTo>
                  <a:pt x="411594" y="23774"/>
                </a:lnTo>
                <a:lnTo>
                  <a:pt x="404952" y="28079"/>
                </a:lnTo>
                <a:lnTo>
                  <a:pt x="397319" y="31940"/>
                </a:lnTo>
                <a:lnTo>
                  <a:pt x="388200" y="35013"/>
                </a:lnTo>
                <a:lnTo>
                  <a:pt x="386651" y="36512"/>
                </a:lnTo>
                <a:lnTo>
                  <a:pt x="386651" y="39585"/>
                </a:lnTo>
                <a:lnTo>
                  <a:pt x="388200" y="42608"/>
                </a:lnTo>
                <a:lnTo>
                  <a:pt x="391223" y="42608"/>
                </a:lnTo>
                <a:lnTo>
                  <a:pt x="396532" y="40932"/>
                </a:lnTo>
                <a:lnTo>
                  <a:pt x="404660" y="36779"/>
                </a:lnTo>
                <a:lnTo>
                  <a:pt x="401891" y="39585"/>
                </a:lnTo>
                <a:lnTo>
                  <a:pt x="401891" y="79121"/>
                </a:lnTo>
                <a:lnTo>
                  <a:pt x="389737" y="79121"/>
                </a:lnTo>
                <a:lnTo>
                  <a:pt x="388200" y="80657"/>
                </a:lnTo>
                <a:lnTo>
                  <a:pt x="388200" y="86766"/>
                </a:lnTo>
                <a:lnTo>
                  <a:pt x="476504" y="86766"/>
                </a:lnTo>
                <a:lnTo>
                  <a:pt x="476504" y="80657"/>
                </a:lnTo>
                <a:lnTo>
                  <a:pt x="474967" y="79121"/>
                </a:lnTo>
                <a:lnTo>
                  <a:pt x="462762" y="79121"/>
                </a:lnTo>
                <a:lnTo>
                  <a:pt x="462762" y="71539"/>
                </a:lnTo>
                <a:lnTo>
                  <a:pt x="462762" y="39585"/>
                </a:lnTo>
                <a:lnTo>
                  <a:pt x="461581" y="37185"/>
                </a:lnTo>
                <a:lnTo>
                  <a:pt x="469226" y="41148"/>
                </a:lnTo>
                <a:lnTo>
                  <a:pt x="473430" y="42608"/>
                </a:lnTo>
                <a:lnTo>
                  <a:pt x="476504" y="42608"/>
                </a:lnTo>
                <a:lnTo>
                  <a:pt x="477989" y="39585"/>
                </a:lnTo>
                <a:lnTo>
                  <a:pt x="477989" y="36512"/>
                </a:lnTo>
                <a:close/>
              </a:path>
            </a:pathLst>
          </a:custGeom>
          <a:solidFill>
            <a:srgbClr val="4D4D4F"/>
          </a:solidFill>
        </p:spPr>
        <p:txBody>
          <a:bodyPr wrap="square" lIns="0" tIns="0" rIns="0" bIns="0" rtlCol="0"/>
          <a:lstStyle/>
          <a:p>
            <a:endParaRPr/>
          </a:p>
        </p:txBody>
      </p:sp>
      <p:sp>
        <p:nvSpPr>
          <p:cNvPr id="409" name="object 409"/>
          <p:cNvSpPr/>
          <p:nvPr/>
        </p:nvSpPr>
        <p:spPr>
          <a:xfrm>
            <a:off x="4807293" y="7750873"/>
            <a:ext cx="90170" cy="86995"/>
          </a:xfrm>
          <a:custGeom>
            <a:avLst/>
            <a:gdLst/>
            <a:ahLst/>
            <a:cxnLst/>
            <a:rect l="l" t="t" r="r" b="b"/>
            <a:pathLst>
              <a:path w="90170" h="86995">
                <a:moveTo>
                  <a:pt x="89801" y="27381"/>
                </a:moveTo>
                <a:lnTo>
                  <a:pt x="48717" y="27381"/>
                </a:lnTo>
                <a:lnTo>
                  <a:pt x="48717" y="0"/>
                </a:lnTo>
                <a:lnTo>
                  <a:pt x="41135" y="0"/>
                </a:lnTo>
                <a:lnTo>
                  <a:pt x="41135" y="27381"/>
                </a:lnTo>
                <a:lnTo>
                  <a:pt x="0" y="27381"/>
                </a:lnTo>
                <a:lnTo>
                  <a:pt x="0" y="35013"/>
                </a:lnTo>
                <a:lnTo>
                  <a:pt x="41135" y="35013"/>
                </a:lnTo>
                <a:lnTo>
                  <a:pt x="41135" y="79121"/>
                </a:lnTo>
                <a:lnTo>
                  <a:pt x="4572" y="79121"/>
                </a:lnTo>
                <a:lnTo>
                  <a:pt x="4572" y="86766"/>
                </a:lnTo>
                <a:lnTo>
                  <a:pt x="85229" y="86766"/>
                </a:lnTo>
                <a:lnTo>
                  <a:pt x="85229" y="79121"/>
                </a:lnTo>
                <a:lnTo>
                  <a:pt x="48717" y="79121"/>
                </a:lnTo>
                <a:lnTo>
                  <a:pt x="48717" y="35013"/>
                </a:lnTo>
                <a:lnTo>
                  <a:pt x="89801" y="35013"/>
                </a:lnTo>
                <a:lnTo>
                  <a:pt x="89801" y="27381"/>
                </a:lnTo>
                <a:close/>
              </a:path>
            </a:pathLst>
          </a:custGeom>
          <a:solidFill>
            <a:srgbClr val="4D4D4F"/>
          </a:solidFill>
        </p:spPr>
        <p:txBody>
          <a:bodyPr wrap="square" lIns="0" tIns="0" rIns="0" bIns="0" rtlCol="0"/>
          <a:lstStyle/>
          <a:p>
            <a:endParaRPr/>
          </a:p>
        </p:txBody>
      </p:sp>
      <p:sp>
        <p:nvSpPr>
          <p:cNvPr id="410" name="object 410"/>
          <p:cNvSpPr/>
          <p:nvPr/>
        </p:nvSpPr>
        <p:spPr>
          <a:xfrm>
            <a:off x="4903191" y="7749336"/>
            <a:ext cx="186055" cy="91440"/>
          </a:xfrm>
          <a:custGeom>
            <a:avLst/>
            <a:gdLst/>
            <a:ahLst/>
            <a:cxnLst/>
            <a:rect l="l" t="t" r="r" b="b"/>
            <a:pathLst>
              <a:path w="186054" h="91440">
                <a:moveTo>
                  <a:pt x="89839" y="48717"/>
                </a:moveTo>
                <a:lnTo>
                  <a:pt x="3073" y="48717"/>
                </a:lnTo>
                <a:lnTo>
                  <a:pt x="3073" y="54813"/>
                </a:lnTo>
                <a:lnTo>
                  <a:pt x="28917" y="54813"/>
                </a:lnTo>
                <a:lnTo>
                  <a:pt x="26390" y="61404"/>
                </a:lnTo>
                <a:lnTo>
                  <a:pt x="23507" y="67551"/>
                </a:lnTo>
                <a:lnTo>
                  <a:pt x="16764" y="80657"/>
                </a:lnTo>
                <a:lnTo>
                  <a:pt x="3073" y="80657"/>
                </a:lnTo>
                <a:lnTo>
                  <a:pt x="3073" y="88303"/>
                </a:lnTo>
                <a:lnTo>
                  <a:pt x="7645" y="88303"/>
                </a:lnTo>
                <a:lnTo>
                  <a:pt x="31597" y="87007"/>
                </a:lnTo>
                <a:lnTo>
                  <a:pt x="41122" y="86766"/>
                </a:lnTo>
                <a:lnTo>
                  <a:pt x="49136" y="85864"/>
                </a:lnTo>
                <a:lnTo>
                  <a:pt x="56324" y="85242"/>
                </a:lnTo>
                <a:lnTo>
                  <a:pt x="76098" y="83731"/>
                </a:lnTo>
                <a:lnTo>
                  <a:pt x="76098" y="85242"/>
                </a:lnTo>
                <a:lnTo>
                  <a:pt x="79171" y="88303"/>
                </a:lnTo>
                <a:lnTo>
                  <a:pt x="79171" y="89789"/>
                </a:lnTo>
                <a:lnTo>
                  <a:pt x="80721" y="89789"/>
                </a:lnTo>
                <a:lnTo>
                  <a:pt x="80721" y="91325"/>
                </a:lnTo>
                <a:lnTo>
                  <a:pt x="83743" y="91325"/>
                </a:lnTo>
                <a:lnTo>
                  <a:pt x="86766" y="88303"/>
                </a:lnTo>
                <a:lnTo>
                  <a:pt x="86766" y="83731"/>
                </a:lnTo>
                <a:lnTo>
                  <a:pt x="82257" y="79171"/>
                </a:lnTo>
                <a:lnTo>
                  <a:pt x="80721" y="77635"/>
                </a:lnTo>
                <a:lnTo>
                  <a:pt x="76098" y="70040"/>
                </a:lnTo>
                <a:lnTo>
                  <a:pt x="68516" y="62407"/>
                </a:lnTo>
                <a:lnTo>
                  <a:pt x="63944" y="59372"/>
                </a:lnTo>
                <a:lnTo>
                  <a:pt x="59385" y="59372"/>
                </a:lnTo>
                <a:lnTo>
                  <a:pt x="57848" y="60871"/>
                </a:lnTo>
                <a:lnTo>
                  <a:pt x="57848" y="63944"/>
                </a:lnTo>
                <a:lnTo>
                  <a:pt x="59385" y="65481"/>
                </a:lnTo>
                <a:lnTo>
                  <a:pt x="63944" y="71526"/>
                </a:lnTo>
                <a:lnTo>
                  <a:pt x="65481" y="71526"/>
                </a:lnTo>
                <a:lnTo>
                  <a:pt x="70053" y="77635"/>
                </a:lnTo>
                <a:lnTo>
                  <a:pt x="58216" y="78524"/>
                </a:lnTo>
                <a:lnTo>
                  <a:pt x="49682" y="78981"/>
                </a:lnTo>
                <a:lnTo>
                  <a:pt x="40284" y="79159"/>
                </a:lnTo>
                <a:lnTo>
                  <a:pt x="25895" y="79171"/>
                </a:lnTo>
                <a:lnTo>
                  <a:pt x="29286" y="73431"/>
                </a:lnTo>
                <a:lnTo>
                  <a:pt x="32448" y="67741"/>
                </a:lnTo>
                <a:lnTo>
                  <a:pt x="35496" y="61429"/>
                </a:lnTo>
                <a:lnTo>
                  <a:pt x="38049" y="54813"/>
                </a:lnTo>
                <a:lnTo>
                  <a:pt x="89839" y="54813"/>
                </a:lnTo>
                <a:lnTo>
                  <a:pt x="89839" y="48717"/>
                </a:lnTo>
                <a:close/>
              </a:path>
              <a:path w="186054" h="91440">
                <a:moveTo>
                  <a:pt x="91338" y="31940"/>
                </a:moveTo>
                <a:lnTo>
                  <a:pt x="89839" y="30454"/>
                </a:lnTo>
                <a:lnTo>
                  <a:pt x="88303" y="30454"/>
                </a:lnTo>
                <a:lnTo>
                  <a:pt x="85471" y="28917"/>
                </a:lnTo>
                <a:lnTo>
                  <a:pt x="75336" y="23418"/>
                </a:lnTo>
                <a:lnTo>
                  <a:pt x="68516" y="18453"/>
                </a:lnTo>
                <a:lnTo>
                  <a:pt x="68516" y="28917"/>
                </a:lnTo>
                <a:lnTo>
                  <a:pt x="24358" y="28917"/>
                </a:lnTo>
                <a:lnTo>
                  <a:pt x="28079" y="26085"/>
                </a:lnTo>
                <a:lnTo>
                  <a:pt x="32537" y="22085"/>
                </a:lnTo>
                <a:lnTo>
                  <a:pt x="37846" y="16941"/>
                </a:lnTo>
                <a:lnTo>
                  <a:pt x="45694" y="9118"/>
                </a:lnTo>
                <a:lnTo>
                  <a:pt x="47180" y="9118"/>
                </a:lnTo>
                <a:lnTo>
                  <a:pt x="48717" y="10655"/>
                </a:lnTo>
                <a:lnTo>
                  <a:pt x="53314" y="16078"/>
                </a:lnTo>
                <a:lnTo>
                  <a:pt x="58051" y="20929"/>
                </a:lnTo>
                <a:lnTo>
                  <a:pt x="63068" y="25209"/>
                </a:lnTo>
                <a:lnTo>
                  <a:pt x="68516" y="28917"/>
                </a:lnTo>
                <a:lnTo>
                  <a:pt x="68516" y="18453"/>
                </a:lnTo>
                <a:lnTo>
                  <a:pt x="65659" y="16370"/>
                </a:lnTo>
                <a:lnTo>
                  <a:pt x="58534" y="9893"/>
                </a:lnTo>
                <a:lnTo>
                  <a:pt x="57772" y="9118"/>
                </a:lnTo>
                <a:lnTo>
                  <a:pt x="53276" y="4559"/>
                </a:lnTo>
                <a:lnTo>
                  <a:pt x="48717" y="0"/>
                </a:lnTo>
                <a:lnTo>
                  <a:pt x="42621" y="0"/>
                </a:lnTo>
                <a:lnTo>
                  <a:pt x="41122" y="1536"/>
                </a:lnTo>
                <a:lnTo>
                  <a:pt x="38049" y="4559"/>
                </a:lnTo>
                <a:lnTo>
                  <a:pt x="28740" y="14287"/>
                </a:lnTo>
                <a:lnTo>
                  <a:pt x="24155" y="18491"/>
                </a:lnTo>
                <a:lnTo>
                  <a:pt x="18262" y="22809"/>
                </a:lnTo>
                <a:lnTo>
                  <a:pt x="15227" y="24358"/>
                </a:lnTo>
                <a:lnTo>
                  <a:pt x="10668" y="27381"/>
                </a:lnTo>
                <a:lnTo>
                  <a:pt x="4572" y="28917"/>
                </a:lnTo>
                <a:lnTo>
                  <a:pt x="1536" y="30454"/>
                </a:lnTo>
                <a:lnTo>
                  <a:pt x="0" y="30454"/>
                </a:lnTo>
                <a:lnTo>
                  <a:pt x="0" y="36550"/>
                </a:lnTo>
                <a:lnTo>
                  <a:pt x="1536" y="38049"/>
                </a:lnTo>
                <a:lnTo>
                  <a:pt x="6108" y="38049"/>
                </a:lnTo>
                <a:lnTo>
                  <a:pt x="9131" y="36550"/>
                </a:lnTo>
                <a:lnTo>
                  <a:pt x="13690" y="35013"/>
                </a:lnTo>
                <a:lnTo>
                  <a:pt x="18262" y="31940"/>
                </a:lnTo>
                <a:lnTo>
                  <a:pt x="19799" y="30454"/>
                </a:lnTo>
                <a:lnTo>
                  <a:pt x="19799" y="35013"/>
                </a:lnTo>
                <a:lnTo>
                  <a:pt x="22821" y="36550"/>
                </a:lnTo>
                <a:lnTo>
                  <a:pt x="71539" y="36550"/>
                </a:lnTo>
                <a:lnTo>
                  <a:pt x="71539" y="30454"/>
                </a:lnTo>
                <a:lnTo>
                  <a:pt x="74612" y="31940"/>
                </a:lnTo>
                <a:lnTo>
                  <a:pt x="77635" y="35013"/>
                </a:lnTo>
                <a:lnTo>
                  <a:pt x="83743" y="36550"/>
                </a:lnTo>
                <a:lnTo>
                  <a:pt x="85280" y="38049"/>
                </a:lnTo>
                <a:lnTo>
                  <a:pt x="89839" y="38049"/>
                </a:lnTo>
                <a:lnTo>
                  <a:pt x="91338" y="36550"/>
                </a:lnTo>
                <a:lnTo>
                  <a:pt x="91338" y="31940"/>
                </a:lnTo>
                <a:close/>
              </a:path>
              <a:path w="186054" h="91440">
                <a:moveTo>
                  <a:pt x="137020" y="83731"/>
                </a:moveTo>
                <a:lnTo>
                  <a:pt x="135483" y="80657"/>
                </a:lnTo>
                <a:lnTo>
                  <a:pt x="134734" y="79171"/>
                </a:lnTo>
                <a:lnTo>
                  <a:pt x="130924" y="71526"/>
                </a:lnTo>
                <a:lnTo>
                  <a:pt x="127889" y="66967"/>
                </a:lnTo>
                <a:lnTo>
                  <a:pt x="127889" y="65481"/>
                </a:lnTo>
                <a:lnTo>
                  <a:pt x="123329" y="65481"/>
                </a:lnTo>
                <a:lnTo>
                  <a:pt x="121793" y="66967"/>
                </a:lnTo>
                <a:lnTo>
                  <a:pt x="121793" y="70040"/>
                </a:lnTo>
                <a:lnTo>
                  <a:pt x="124815" y="74612"/>
                </a:lnTo>
                <a:lnTo>
                  <a:pt x="120256" y="76098"/>
                </a:lnTo>
                <a:lnTo>
                  <a:pt x="111125" y="79171"/>
                </a:lnTo>
                <a:lnTo>
                  <a:pt x="111125" y="62407"/>
                </a:lnTo>
                <a:lnTo>
                  <a:pt x="132461" y="62407"/>
                </a:lnTo>
                <a:lnTo>
                  <a:pt x="133997" y="60871"/>
                </a:lnTo>
                <a:lnTo>
                  <a:pt x="133997" y="28917"/>
                </a:lnTo>
                <a:lnTo>
                  <a:pt x="127889" y="28917"/>
                </a:lnTo>
                <a:lnTo>
                  <a:pt x="127889" y="36550"/>
                </a:lnTo>
                <a:lnTo>
                  <a:pt x="127889" y="42608"/>
                </a:lnTo>
                <a:lnTo>
                  <a:pt x="127889" y="48717"/>
                </a:lnTo>
                <a:lnTo>
                  <a:pt x="127889" y="54813"/>
                </a:lnTo>
                <a:lnTo>
                  <a:pt x="126352" y="56299"/>
                </a:lnTo>
                <a:lnTo>
                  <a:pt x="111125" y="56299"/>
                </a:lnTo>
                <a:lnTo>
                  <a:pt x="111125" y="48717"/>
                </a:lnTo>
                <a:lnTo>
                  <a:pt x="127889" y="48717"/>
                </a:lnTo>
                <a:lnTo>
                  <a:pt x="127889" y="42608"/>
                </a:lnTo>
                <a:lnTo>
                  <a:pt x="111125" y="42608"/>
                </a:lnTo>
                <a:lnTo>
                  <a:pt x="111125" y="35013"/>
                </a:lnTo>
                <a:lnTo>
                  <a:pt x="126352" y="35013"/>
                </a:lnTo>
                <a:lnTo>
                  <a:pt x="127889" y="36550"/>
                </a:lnTo>
                <a:lnTo>
                  <a:pt x="127889" y="28917"/>
                </a:lnTo>
                <a:lnTo>
                  <a:pt x="123329" y="28917"/>
                </a:lnTo>
                <a:lnTo>
                  <a:pt x="123329" y="19786"/>
                </a:lnTo>
                <a:lnTo>
                  <a:pt x="115697" y="19786"/>
                </a:lnTo>
                <a:lnTo>
                  <a:pt x="115697" y="28917"/>
                </a:lnTo>
                <a:lnTo>
                  <a:pt x="105029" y="28917"/>
                </a:lnTo>
                <a:lnTo>
                  <a:pt x="103530" y="30454"/>
                </a:lnTo>
                <a:lnTo>
                  <a:pt x="103530" y="80657"/>
                </a:lnTo>
                <a:lnTo>
                  <a:pt x="98971" y="82194"/>
                </a:lnTo>
                <a:lnTo>
                  <a:pt x="97434" y="82194"/>
                </a:lnTo>
                <a:lnTo>
                  <a:pt x="97434" y="86766"/>
                </a:lnTo>
                <a:lnTo>
                  <a:pt x="98971" y="88303"/>
                </a:lnTo>
                <a:lnTo>
                  <a:pt x="106565" y="88303"/>
                </a:lnTo>
                <a:lnTo>
                  <a:pt x="108102" y="86766"/>
                </a:lnTo>
                <a:lnTo>
                  <a:pt x="117233" y="83731"/>
                </a:lnTo>
                <a:lnTo>
                  <a:pt x="118770" y="83731"/>
                </a:lnTo>
                <a:lnTo>
                  <a:pt x="127889" y="80657"/>
                </a:lnTo>
                <a:lnTo>
                  <a:pt x="127889" y="82194"/>
                </a:lnTo>
                <a:lnTo>
                  <a:pt x="129387" y="86766"/>
                </a:lnTo>
                <a:lnTo>
                  <a:pt x="130924" y="88303"/>
                </a:lnTo>
                <a:lnTo>
                  <a:pt x="132461" y="89789"/>
                </a:lnTo>
                <a:lnTo>
                  <a:pt x="137020" y="89789"/>
                </a:lnTo>
                <a:lnTo>
                  <a:pt x="137020" y="83731"/>
                </a:lnTo>
                <a:close/>
              </a:path>
              <a:path w="186054" h="91440">
                <a:moveTo>
                  <a:pt x="185737" y="12204"/>
                </a:moveTo>
                <a:lnTo>
                  <a:pt x="184200" y="10655"/>
                </a:lnTo>
                <a:lnTo>
                  <a:pt x="178104" y="10655"/>
                </a:lnTo>
                <a:lnTo>
                  <a:pt x="178104" y="16764"/>
                </a:lnTo>
                <a:lnTo>
                  <a:pt x="178104" y="27381"/>
                </a:lnTo>
                <a:lnTo>
                  <a:pt x="176606" y="24358"/>
                </a:lnTo>
                <a:lnTo>
                  <a:pt x="170510" y="24358"/>
                </a:lnTo>
                <a:lnTo>
                  <a:pt x="170510" y="31940"/>
                </a:lnTo>
                <a:lnTo>
                  <a:pt x="170510" y="47167"/>
                </a:lnTo>
                <a:lnTo>
                  <a:pt x="150710" y="47167"/>
                </a:lnTo>
                <a:lnTo>
                  <a:pt x="150710" y="31940"/>
                </a:lnTo>
                <a:lnTo>
                  <a:pt x="170510" y="31940"/>
                </a:lnTo>
                <a:lnTo>
                  <a:pt x="170510" y="24358"/>
                </a:lnTo>
                <a:lnTo>
                  <a:pt x="144614" y="24358"/>
                </a:lnTo>
                <a:lnTo>
                  <a:pt x="143129" y="27381"/>
                </a:lnTo>
                <a:lnTo>
                  <a:pt x="143129" y="19786"/>
                </a:lnTo>
                <a:lnTo>
                  <a:pt x="143129" y="18249"/>
                </a:lnTo>
                <a:lnTo>
                  <a:pt x="144614" y="16764"/>
                </a:lnTo>
                <a:lnTo>
                  <a:pt x="178104" y="16764"/>
                </a:lnTo>
                <a:lnTo>
                  <a:pt x="178104" y="10655"/>
                </a:lnTo>
                <a:lnTo>
                  <a:pt x="164401" y="10655"/>
                </a:lnTo>
                <a:lnTo>
                  <a:pt x="164401" y="3022"/>
                </a:lnTo>
                <a:lnTo>
                  <a:pt x="162915" y="1536"/>
                </a:lnTo>
                <a:lnTo>
                  <a:pt x="156819" y="1536"/>
                </a:lnTo>
                <a:lnTo>
                  <a:pt x="156819" y="10655"/>
                </a:lnTo>
                <a:lnTo>
                  <a:pt x="138557" y="10655"/>
                </a:lnTo>
                <a:lnTo>
                  <a:pt x="137020" y="12204"/>
                </a:lnTo>
                <a:lnTo>
                  <a:pt x="137020" y="15227"/>
                </a:lnTo>
                <a:lnTo>
                  <a:pt x="135483" y="15227"/>
                </a:lnTo>
                <a:lnTo>
                  <a:pt x="129413" y="9118"/>
                </a:lnTo>
                <a:lnTo>
                  <a:pt x="123329" y="3022"/>
                </a:lnTo>
                <a:lnTo>
                  <a:pt x="123329" y="1536"/>
                </a:lnTo>
                <a:lnTo>
                  <a:pt x="117233" y="1536"/>
                </a:lnTo>
                <a:lnTo>
                  <a:pt x="115697" y="3022"/>
                </a:lnTo>
                <a:lnTo>
                  <a:pt x="115697" y="4559"/>
                </a:lnTo>
                <a:lnTo>
                  <a:pt x="112661" y="9118"/>
                </a:lnTo>
                <a:lnTo>
                  <a:pt x="103530" y="18249"/>
                </a:lnTo>
                <a:lnTo>
                  <a:pt x="97434" y="22809"/>
                </a:lnTo>
                <a:lnTo>
                  <a:pt x="97434" y="28917"/>
                </a:lnTo>
                <a:lnTo>
                  <a:pt x="103530" y="28917"/>
                </a:lnTo>
                <a:lnTo>
                  <a:pt x="109639" y="22809"/>
                </a:lnTo>
                <a:lnTo>
                  <a:pt x="114198" y="19786"/>
                </a:lnTo>
                <a:lnTo>
                  <a:pt x="118770" y="12204"/>
                </a:lnTo>
                <a:lnTo>
                  <a:pt x="120256" y="10655"/>
                </a:lnTo>
                <a:lnTo>
                  <a:pt x="120256" y="9118"/>
                </a:lnTo>
                <a:lnTo>
                  <a:pt x="123329" y="12204"/>
                </a:lnTo>
                <a:lnTo>
                  <a:pt x="127889" y="18249"/>
                </a:lnTo>
                <a:lnTo>
                  <a:pt x="130924" y="22809"/>
                </a:lnTo>
                <a:lnTo>
                  <a:pt x="135483" y="22809"/>
                </a:lnTo>
                <a:lnTo>
                  <a:pt x="135483" y="21323"/>
                </a:lnTo>
                <a:lnTo>
                  <a:pt x="137020" y="19786"/>
                </a:lnTo>
                <a:lnTo>
                  <a:pt x="137020" y="31940"/>
                </a:lnTo>
                <a:lnTo>
                  <a:pt x="143129" y="31940"/>
                </a:lnTo>
                <a:lnTo>
                  <a:pt x="143129" y="88303"/>
                </a:lnTo>
                <a:lnTo>
                  <a:pt x="146151" y="89789"/>
                </a:lnTo>
                <a:lnTo>
                  <a:pt x="181178" y="89789"/>
                </a:lnTo>
                <a:lnTo>
                  <a:pt x="184200" y="88303"/>
                </a:lnTo>
                <a:lnTo>
                  <a:pt x="184200" y="83731"/>
                </a:lnTo>
                <a:lnTo>
                  <a:pt x="184200" y="68503"/>
                </a:lnTo>
                <a:lnTo>
                  <a:pt x="184200" y="63944"/>
                </a:lnTo>
                <a:lnTo>
                  <a:pt x="181178" y="62407"/>
                </a:lnTo>
                <a:lnTo>
                  <a:pt x="175069" y="62407"/>
                </a:lnTo>
                <a:lnTo>
                  <a:pt x="175069" y="68503"/>
                </a:lnTo>
                <a:lnTo>
                  <a:pt x="175069" y="83731"/>
                </a:lnTo>
                <a:lnTo>
                  <a:pt x="152247" y="83731"/>
                </a:lnTo>
                <a:lnTo>
                  <a:pt x="150710" y="80657"/>
                </a:lnTo>
                <a:lnTo>
                  <a:pt x="150710" y="68503"/>
                </a:lnTo>
                <a:lnTo>
                  <a:pt x="175069" y="68503"/>
                </a:lnTo>
                <a:lnTo>
                  <a:pt x="175069" y="62407"/>
                </a:lnTo>
                <a:lnTo>
                  <a:pt x="150710" y="62407"/>
                </a:lnTo>
                <a:lnTo>
                  <a:pt x="150710" y="53276"/>
                </a:lnTo>
                <a:lnTo>
                  <a:pt x="176606" y="53276"/>
                </a:lnTo>
                <a:lnTo>
                  <a:pt x="178104" y="50253"/>
                </a:lnTo>
                <a:lnTo>
                  <a:pt x="178104" y="47167"/>
                </a:lnTo>
                <a:lnTo>
                  <a:pt x="178104" y="31940"/>
                </a:lnTo>
                <a:lnTo>
                  <a:pt x="178104" y="28917"/>
                </a:lnTo>
                <a:lnTo>
                  <a:pt x="179641" y="31940"/>
                </a:lnTo>
                <a:lnTo>
                  <a:pt x="185737" y="31940"/>
                </a:lnTo>
                <a:lnTo>
                  <a:pt x="185737" y="12204"/>
                </a:lnTo>
                <a:close/>
              </a:path>
            </a:pathLst>
          </a:custGeom>
          <a:solidFill>
            <a:srgbClr val="4D4D4F"/>
          </a:solidFill>
        </p:spPr>
        <p:txBody>
          <a:bodyPr wrap="square" lIns="0" tIns="0" rIns="0" bIns="0" rtlCol="0"/>
          <a:lstStyle/>
          <a:p>
            <a:endParaRPr/>
          </a:p>
        </p:txBody>
      </p:sp>
      <p:sp>
        <p:nvSpPr>
          <p:cNvPr id="411" name="object 411"/>
          <p:cNvSpPr/>
          <p:nvPr/>
        </p:nvSpPr>
        <p:spPr>
          <a:xfrm>
            <a:off x="5195494" y="7753895"/>
            <a:ext cx="131445" cy="81280"/>
          </a:xfrm>
          <a:custGeom>
            <a:avLst/>
            <a:gdLst/>
            <a:ahLst/>
            <a:cxnLst/>
            <a:rect l="l" t="t" r="r" b="b"/>
            <a:pathLst>
              <a:path w="131445" h="81279">
                <a:moveTo>
                  <a:pt x="50203" y="44157"/>
                </a:moveTo>
                <a:lnTo>
                  <a:pt x="42608" y="41122"/>
                </a:lnTo>
                <a:lnTo>
                  <a:pt x="36512" y="36563"/>
                </a:lnTo>
                <a:lnTo>
                  <a:pt x="39585" y="36563"/>
                </a:lnTo>
                <a:lnTo>
                  <a:pt x="47180" y="31991"/>
                </a:lnTo>
                <a:lnTo>
                  <a:pt x="47180" y="21336"/>
                </a:lnTo>
                <a:lnTo>
                  <a:pt x="45554" y="12865"/>
                </a:lnTo>
                <a:lnTo>
                  <a:pt x="42113" y="7645"/>
                </a:lnTo>
                <a:lnTo>
                  <a:pt x="41084" y="6096"/>
                </a:lnTo>
                <a:lnTo>
                  <a:pt x="34315" y="1625"/>
                </a:lnTo>
                <a:lnTo>
                  <a:pt x="25844" y="0"/>
                </a:lnTo>
                <a:lnTo>
                  <a:pt x="14325" y="2476"/>
                </a:lnTo>
                <a:lnTo>
                  <a:pt x="6807" y="8382"/>
                </a:lnTo>
                <a:lnTo>
                  <a:pt x="2717" y="15430"/>
                </a:lnTo>
                <a:lnTo>
                  <a:pt x="1485" y="21336"/>
                </a:lnTo>
                <a:lnTo>
                  <a:pt x="1485" y="24358"/>
                </a:lnTo>
                <a:lnTo>
                  <a:pt x="10668" y="24358"/>
                </a:lnTo>
                <a:lnTo>
                  <a:pt x="10668" y="19799"/>
                </a:lnTo>
                <a:lnTo>
                  <a:pt x="12153" y="18249"/>
                </a:lnTo>
                <a:lnTo>
                  <a:pt x="13690" y="7645"/>
                </a:lnTo>
                <a:lnTo>
                  <a:pt x="31940" y="7645"/>
                </a:lnTo>
                <a:lnTo>
                  <a:pt x="38049" y="12204"/>
                </a:lnTo>
                <a:lnTo>
                  <a:pt x="38049" y="33489"/>
                </a:lnTo>
                <a:lnTo>
                  <a:pt x="28917" y="35026"/>
                </a:lnTo>
                <a:lnTo>
                  <a:pt x="19786" y="35026"/>
                </a:lnTo>
                <a:lnTo>
                  <a:pt x="18249" y="36563"/>
                </a:lnTo>
                <a:lnTo>
                  <a:pt x="18249" y="39585"/>
                </a:lnTo>
                <a:lnTo>
                  <a:pt x="19786" y="42608"/>
                </a:lnTo>
                <a:lnTo>
                  <a:pt x="33477" y="42608"/>
                </a:lnTo>
                <a:lnTo>
                  <a:pt x="41071" y="45694"/>
                </a:lnTo>
                <a:lnTo>
                  <a:pt x="41071" y="71539"/>
                </a:lnTo>
                <a:lnTo>
                  <a:pt x="27381" y="73075"/>
                </a:lnTo>
                <a:lnTo>
                  <a:pt x="18249" y="73075"/>
                </a:lnTo>
                <a:lnTo>
                  <a:pt x="10668" y="68516"/>
                </a:lnTo>
                <a:lnTo>
                  <a:pt x="9118" y="60921"/>
                </a:lnTo>
                <a:lnTo>
                  <a:pt x="9118" y="56311"/>
                </a:lnTo>
                <a:lnTo>
                  <a:pt x="7581" y="54813"/>
                </a:lnTo>
                <a:lnTo>
                  <a:pt x="1485" y="54813"/>
                </a:lnTo>
                <a:lnTo>
                  <a:pt x="0" y="56311"/>
                </a:lnTo>
                <a:lnTo>
                  <a:pt x="0" y="59385"/>
                </a:lnTo>
                <a:lnTo>
                  <a:pt x="609" y="63360"/>
                </a:lnTo>
                <a:lnTo>
                  <a:pt x="3784" y="70612"/>
                </a:lnTo>
                <a:lnTo>
                  <a:pt x="11518" y="77571"/>
                </a:lnTo>
                <a:lnTo>
                  <a:pt x="25844" y="80670"/>
                </a:lnTo>
                <a:lnTo>
                  <a:pt x="35445" y="79248"/>
                </a:lnTo>
                <a:lnTo>
                  <a:pt x="43167" y="74980"/>
                </a:lnTo>
                <a:lnTo>
                  <a:pt x="44538" y="73075"/>
                </a:lnTo>
                <a:lnTo>
                  <a:pt x="48323" y="67843"/>
                </a:lnTo>
                <a:lnTo>
                  <a:pt x="50203" y="57848"/>
                </a:lnTo>
                <a:lnTo>
                  <a:pt x="50203" y="44157"/>
                </a:lnTo>
                <a:close/>
              </a:path>
              <a:path w="131445" h="81279">
                <a:moveTo>
                  <a:pt x="130911" y="1536"/>
                </a:moveTo>
                <a:lnTo>
                  <a:pt x="83693" y="1536"/>
                </a:lnTo>
                <a:lnTo>
                  <a:pt x="79121" y="4559"/>
                </a:lnTo>
                <a:lnTo>
                  <a:pt x="79121" y="79171"/>
                </a:lnTo>
                <a:lnTo>
                  <a:pt x="82194" y="80670"/>
                </a:lnTo>
                <a:lnTo>
                  <a:pt x="89789" y="80670"/>
                </a:lnTo>
                <a:lnTo>
                  <a:pt x="89789" y="44157"/>
                </a:lnTo>
                <a:lnTo>
                  <a:pt x="124815" y="44157"/>
                </a:lnTo>
                <a:lnTo>
                  <a:pt x="126352" y="42608"/>
                </a:lnTo>
                <a:lnTo>
                  <a:pt x="126352" y="39585"/>
                </a:lnTo>
                <a:lnTo>
                  <a:pt x="124815" y="36563"/>
                </a:lnTo>
                <a:lnTo>
                  <a:pt x="89789" y="36563"/>
                </a:lnTo>
                <a:lnTo>
                  <a:pt x="89789" y="12204"/>
                </a:lnTo>
                <a:lnTo>
                  <a:pt x="91325" y="10668"/>
                </a:lnTo>
                <a:lnTo>
                  <a:pt x="130911" y="10668"/>
                </a:lnTo>
                <a:lnTo>
                  <a:pt x="130911" y="1536"/>
                </a:lnTo>
                <a:close/>
              </a:path>
            </a:pathLst>
          </a:custGeom>
          <a:solidFill>
            <a:srgbClr val="4D4D4F"/>
          </a:solidFill>
        </p:spPr>
        <p:txBody>
          <a:bodyPr wrap="square" lIns="0" tIns="0" rIns="0" bIns="0" rtlCol="0"/>
          <a:lstStyle/>
          <a:p>
            <a:endParaRPr/>
          </a:p>
        </p:txBody>
      </p:sp>
      <p:pic>
        <p:nvPicPr>
          <p:cNvPr id="412" name="object 412"/>
          <p:cNvPicPr/>
          <p:nvPr/>
        </p:nvPicPr>
        <p:blipFill>
          <a:blip r:embed="rId201" cstate="print"/>
          <a:stretch>
            <a:fillRect/>
          </a:stretch>
        </p:blipFill>
        <p:spPr>
          <a:xfrm>
            <a:off x="5984036" y="7753895"/>
            <a:ext cx="654452" cy="80670"/>
          </a:xfrm>
          <a:prstGeom prst="rect">
            <a:avLst/>
          </a:prstGeom>
        </p:spPr>
      </p:pic>
      <p:pic>
        <p:nvPicPr>
          <p:cNvPr id="413" name="object 413"/>
          <p:cNvPicPr/>
          <p:nvPr/>
        </p:nvPicPr>
        <p:blipFill>
          <a:blip r:embed="rId202" cstate="print"/>
          <a:stretch>
            <a:fillRect/>
          </a:stretch>
        </p:blipFill>
        <p:spPr>
          <a:xfrm>
            <a:off x="955967" y="7922869"/>
            <a:ext cx="573887" cy="91325"/>
          </a:xfrm>
          <a:prstGeom prst="rect">
            <a:avLst/>
          </a:prstGeom>
        </p:spPr>
      </p:pic>
      <p:sp>
        <p:nvSpPr>
          <p:cNvPr id="414" name="object 414"/>
          <p:cNvSpPr/>
          <p:nvPr/>
        </p:nvSpPr>
        <p:spPr>
          <a:xfrm>
            <a:off x="1537487" y="7924800"/>
            <a:ext cx="90170" cy="86995"/>
          </a:xfrm>
          <a:custGeom>
            <a:avLst/>
            <a:gdLst/>
            <a:ahLst/>
            <a:cxnLst/>
            <a:rect l="l" t="t" r="r" b="b"/>
            <a:pathLst>
              <a:path w="90169" h="86995">
                <a:moveTo>
                  <a:pt x="48717" y="1270"/>
                </a:moveTo>
                <a:lnTo>
                  <a:pt x="48196" y="1270"/>
                </a:lnTo>
                <a:lnTo>
                  <a:pt x="48196" y="0"/>
                </a:lnTo>
                <a:lnTo>
                  <a:pt x="39598" y="0"/>
                </a:lnTo>
                <a:lnTo>
                  <a:pt x="39598" y="1270"/>
                </a:lnTo>
                <a:lnTo>
                  <a:pt x="39598" y="26670"/>
                </a:lnTo>
                <a:lnTo>
                  <a:pt x="48717" y="26670"/>
                </a:lnTo>
                <a:lnTo>
                  <a:pt x="48717" y="1270"/>
                </a:lnTo>
                <a:close/>
              </a:path>
              <a:path w="90169" h="86995">
                <a:moveTo>
                  <a:pt x="89801" y="26987"/>
                </a:moveTo>
                <a:lnTo>
                  <a:pt x="0" y="26987"/>
                </a:lnTo>
                <a:lnTo>
                  <a:pt x="0" y="34632"/>
                </a:lnTo>
                <a:lnTo>
                  <a:pt x="39598" y="34632"/>
                </a:lnTo>
                <a:lnTo>
                  <a:pt x="39598" y="78727"/>
                </a:lnTo>
                <a:lnTo>
                  <a:pt x="4572" y="78727"/>
                </a:lnTo>
                <a:lnTo>
                  <a:pt x="4572" y="86372"/>
                </a:lnTo>
                <a:lnTo>
                  <a:pt x="83693" y="86372"/>
                </a:lnTo>
                <a:lnTo>
                  <a:pt x="83693" y="78727"/>
                </a:lnTo>
                <a:lnTo>
                  <a:pt x="48717" y="78727"/>
                </a:lnTo>
                <a:lnTo>
                  <a:pt x="48717" y="34632"/>
                </a:lnTo>
                <a:lnTo>
                  <a:pt x="89801" y="34632"/>
                </a:lnTo>
                <a:lnTo>
                  <a:pt x="89801" y="26987"/>
                </a:lnTo>
                <a:close/>
              </a:path>
            </a:pathLst>
          </a:custGeom>
          <a:solidFill>
            <a:srgbClr val="4D4D4F"/>
          </a:solidFill>
        </p:spPr>
        <p:txBody>
          <a:bodyPr wrap="square" lIns="0" tIns="0" rIns="0" bIns="0" rtlCol="0"/>
          <a:lstStyle/>
          <a:p>
            <a:endParaRPr/>
          </a:p>
        </p:txBody>
      </p:sp>
      <p:sp>
        <p:nvSpPr>
          <p:cNvPr id="415" name="object 415"/>
          <p:cNvSpPr/>
          <p:nvPr/>
        </p:nvSpPr>
        <p:spPr>
          <a:xfrm>
            <a:off x="1633385" y="7922869"/>
            <a:ext cx="91440" cy="91440"/>
          </a:xfrm>
          <a:custGeom>
            <a:avLst/>
            <a:gdLst/>
            <a:ahLst/>
            <a:cxnLst/>
            <a:rect l="l" t="t" r="r" b="b"/>
            <a:pathLst>
              <a:path w="91439" h="91440">
                <a:moveTo>
                  <a:pt x="88303" y="54813"/>
                </a:moveTo>
                <a:lnTo>
                  <a:pt x="1536" y="54813"/>
                </a:lnTo>
                <a:lnTo>
                  <a:pt x="1536" y="47167"/>
                </a:lnTo>
                <a:lnTo>
                  <a:pt x="86766" y="47167"/>
                </a:lnTo>
                <a:lnTo>
                  <a:pt x="88303" y="48717"/>
                </a:lnTo>
                <a:lnTo>
                  <a:pt x="88303" y="54813"/>
                </a:lnTo>
                <a:close/>
              </a:path>
              <a:path w="91439" h="91440">
                <a:moveTo>
                  <a:pt x="25895" y="79171"/>
                </a:moveTo>
                <a:lnTo>
                  <a:pt x="16725" y="79171"/>
                </a:lnTo>
                <a:lnTo>
                  <a:pt x="20150" y="73424"/>
                </a:lnTo>
                <a:lnTo>
                  <a:pt x="23418" y="67549"/>
                </a:lnTo>
                <a:lnTo>
                  <a:pt x="26391" y="61396"/>
                </a:lnTo>
                <a:lnTo>
                  <a:pt x="28930" y="54813"/>
                </a:lnTo>
                <a:lnTo>
                  <a:pt x="38049" y="54813"/>
                </a:lnTo>
                <a:lnTo>
                  <a:pt x="35517" y="61396"/>
                </a:lnTo>
                <a:lnTo>
                  <a:pt x="32553" y="67549"/>
                </a:lnTo>
                <a:lnTo>
                  <a:pt x="29298" y="73424"/>
                </a:lnTo>
                <a:lnTo>
                  <a:pt x="25895" y="79171"/>
                </a:lnTo>
                <a:close/>
              </a:path>
              <a:path w="91439" h="91440">
                <a:moveTo>
                  <a:pt x="7594" y="88303"/>
                </a:moveTo>
                <a:lnTo>
                  <a:pt x="3035" y="88303"/>
                </a:lnTo>
                <a:lnTo>
                  <a:pt x="3035" y="80657"/>
                </a:lnTo>
                <a:lnTo>
                  <a:pt x="6108" y="80657"/>
                </a:lnTo>
                <a:lnTo>
                  <a:pt x="7594" y="79171"/>
                </a:lnTo>
                <a:lnTo>
                  <a:pt x="25895" y="79171"/>
                </a:lnTo>
                <a:lnTo>
                  <a:pt x="70002" y="76098"/>
                </a:lnTo>
                <a:lnTo>
                  <a:pt x="57848" y="63944"/>
                </a:lnTo>
                <a:lnTo>
                  <a:pt x="57848" y="60921"/>
                </a:lnTo>
                <a:lnTo>
                  <a:pt x="59385" y="57835"/>
                </a:lnTo>
                <a:lnTo>
                  <a:pt x="63944" y="57835"/>
                </a:lnTo>
                <a:lnTo>
                  <a:pt x="63944" y="59372"/>
                </a:lnTo>
                <a:lnTo>
                  <a:pt x="68516" y="62407"/>
                </a:lnTo>
                <a:lnTo>
                  <a:pt x="76098" y="70040"/>
                </a:lnTo>
                <a:lnTo>
                  <a:pt x="80670" y="77635"/>
                </a:lnTo>
                <a:lnTo>
                  <a:pt x="86766" y="83731"/>
                </a:lnTo>
                <a:lnTo>
                  <a:pt x="74612" y="83731"/>
                </a:lnTo>
                <a:lnTo>
                  <a:pt x="49114" y="85876"/>
                </a:lnTo>
                <a:lnTo>
                  <a:pt x="41084" y="86766"/>
                </a:lnTo>
                <a:lnTo>
                  <a:pt x="31588" y="87006"/>
                </a:lnTo>
                <a:lnTo>
                  <a:pt x="7594" y="88303"/>
                </a:lnTo>
                <a:close/>
              </a:path>
              <a:path w="91439" h="91440">
                <a:moveTo>
                  <a:pt x="83743" y="91325"/>
                </a:moveTo>
                <a:lnTo>
                  <a:pt x="80670" y="91325"/>
                </a:lnTo>
                <a:lnTo>
                  <a:pt x="79184" y="89839"/>
                </a:lnTo>
                <a:lnTo>
                  <a:pt x="79184" y="88303"/>
                </a:lnTo>
                <a:lnTo>
                  <a:pt x="76098" y="83731"/>
                </a:lnTo>
                <a:lnTo>
                  <a:pt x="86766" y="83731"/>
                </a:lnTo>
                <a:lnTo>
                  <a:pt x="86766" y="88303"/>
                </a:lnTo>
                <a:lnTo>
                  <a:pt x="83743" y="91325"/>
                </a:lnTo>
                <a:close/>
              </a:path>
              <a:path w="91439" h="91440">
                <a:moveTo>
                  <a:pt x="89801" y="30454"/>
                </a:moveTo>
                <a:lnTo>
                  <a:pt x="1536" y="30454"/>
                </a:lnTo>
                <a:lnTo>
                  <a:pt x="3035" y="28917"/>
                </a:lnTo>
                <a:lnTo>
                  <a:pt x="9131" y="27381"/>
                </a:lnTo>
                <a:lnTo>
                  <a:pt x="18262" y="21323"/>
                </a:lnTo>
                <a:lnTo>
                  <a:pt x="41084" y="0"/>
                </a:lnTo>
                <a:lnTo>
                  <a:pt x="48717" y="0"/>
                </a:lnTo>
                <a:lnTo>
                  <a:pt x="50253" y="1536"/>
                </a:lnTo>
                <a:lnTo>
                  <a:pt x="51752" y="3073"/>
                </a:lnTo>
                <a:lnTo>
                  <a:pt x="57749" y="9118"/>
                </a:lnTo>
                <a:lnTo>
                  <a:pt x="44157" y="9118"/>
                </a:lnTo>
                <a:lnTo>
                  <a:pt x="42621" y="10668"/>
                </a:lnTo>
                <a:lnTo>
                  <a:pt x="36966" y="16941"/>
                </a:lnTo>
                <a:lnTo>
                  <a:pt x="31588" y="22078"/>
                </a:lnTo>
                <a:lnTo>
                  <a:pt x="26776" y="26073"/>
                </a:lnTo>
                <a:lnTo>
                  <a:pt x="22821" y="28917"/>
                </a:lnTo>
                <a:lnTo>
                  <a:pt x="86786" y="28917"/>
                </a:lnTo>
                <a:lnTo>
                  <a:pt x="89801" y="30454"/>
                </a:lnTo>
                <a:close/>
              </a:path>
              <a:path w="91439" h="91440">
                <a:moveTo>
                  <a:pt x="86786" y="28917"/>
                </a:moveTo>
                <a:lnTo>
                  <a:pt x="68516" y="28917"/>
                </a:lnTo>
                <a:lnTo>
                  <a:pt x="62840" y="24560"/>
                </a:lnTo>
                <a:lnTo>
                  <a:pt x="57464" y="20350"/>
                </a:lnTo>
                <a:lnTo>
                  <a:pt x="52664" y="15860"/>
                </a:lnTo>
                <a:lnTo>
                  <a:pt x="48717" y="10668"/>
                </a:lnTo>
                <a:lnTo>
                  <a:pt x="47180" y="9118"/>
                </a:lnTo>
                <a:lnTo>
                  <a:pt x="57749" y="9118"/>
                </a:lnTo>
                <a:lnTo>
                  <a:pt x="65278" y="15995"/>
                </a:lnTo>
                <a:lnTo>
                  <a:pt x="74669" y="22743"/>
                </a:lnTo>
                <a:lnTo>
                  <a:pt x="86786" y="28917"/>
                </a:lnTo>
                <a:close/>
              </a:path>
              <a:path w="91439" h="91440">
                <a:moveTo>
                  <a:pt x="6108" y="38049"/>
                </a:moveTo>
                <a:lnTo>
                  <a:pt x="1536" y="38049"/>
                </a:lnTo>
                <a:lnTo>
                  <a:pt x="0" y="35013"/>
                </a:lnTo>
                <a:lnTo>
                  <a:pt x="0" y="30454"/>
                </a:lnTo>
                <a:lnTo>
                  <a:pt x="19799" y="30454"/>
                </a:lnTo>
                <a:lnTo>
                  <a:pt x="18262" y="31991"/>
                </a:lnTo>
                <a:lnTo>
                  <a:pt x="13690" y="33477"/>
                </a:lnTo>
                <a:lnTo>
                  <a:pt x="7594" y="36563"/>
                </a:lnTo>
                <a:lnTo>
                  <a:pt x="6108" y="38049"/>
                </a:lnTo>
                <a:close/>
              </a:path>
              <a:path w="91439" h="91440">
                <a:moveTo>
                  <a:pt x="71539" y="35013"/>
                </a:moveTo>
                <a:lnTo>
                  <a:pt x="19799" y="35013"/>
                </a:lnTo>
                <a:lnTo>
                  <a:pt x="19799" y="30454"/>
                </a:lnTo>
                <a:lnTo>
                  <a:pt x="71539" y="30454"/>
                </a:lnTo>
                <a:lnTo>
                  <a:pt x="71539" y="35013"/>
                </a:lnTo>
                <a:close/>
              </a:path>
              <a:path w="91439" h="91440">
                <a:moveTo>
                  <a:pt x="88303" y="38049"/>
                </a:moveTo>
                <a:lnTo>
                  <a:pt x="83743" y="38049"/>
                </a:lnTo>
                <a:lnTo>
                  <a:pt x="82207" y="36563"/>
                </a:lnTo>
                <a:lnTo>
                  <a:pt x="77647" y="35013"/>
                </a:lnTo>
                <a:lnTo>
                  <a:pt x="74612" y="31991"/>
                </a:lnTo>
                <a:lnTo>
                  <a:pt x="71539" y="30454"/>
                </a:lnTo>
                <a:lnTo>
                  <a:pt x="91338" y="30454"/>
                </a:lnTo>
                <a:lnTo>
                  <a:pt x="91338" y="36563"/>
                </a:lnTo>
                <a:lnTo>
                  <a:pt x="88303" y="38049"/>
                </a:lnTo>
                <a:close/>
              </a:path>
            </a:pathLst>
          </a:custGeom>
          <a:solidFill>
            <a:srgbClr val="4D4D4F"/>
          </a:solidFill>
        </p:spPr>
        <p:txBody>
          <a:bodyPr wrap="square" lIns="0" tIns="0" rIns="0" bIns="0" rtlCol="0"/>
          <a:lstStyle/>
          <a:p>
            <a:endParaRPr/>
          </a:p>
        </p:txBody>
      </p:sp>
      <p:grpSp>
        <p:nvGrpSpPr>
          <p:cNvPr id="416" name="object 416"/>
          <p:cNvGrpSpPr/>
          <p:nvPr/>
        </p:nvGrpSpPr>
        <p:grpSpPr>
          <a:xfrm>
            <a:off x="2080920" y="7927428"/>
            <a:ext cx="422275" cy="81280"/>
            <a:chOff x="2080920" y="7927428"/>
            <a:chExt cx="422275" cy="81280"/>
          </a:xfrm>
        </p:grpSpPr>
        <p:pic>
          <p:nvPicPr>
            <p:cNvPr id="417" name="object 417"/>
            <p:cNvPicPr/>
            <p:nvPr/>
          </p:nvPicPr>
          <p:blipFill>
            <a:blip r:embed="rId203" cstate="print"/>
            <a:stretch>
              <a:fillRect/>
            </a:stretch>
          </p:blipFill>
          <p:spPr>
            <a:xfrm>
              <a:off x="2080920" y="7927428"/>
              <a:ext cx="150710" cy="80708"/>
            </a:xfrm>
            <a:prstGeom prst="rect">
              <a:avLst/>
            </a:prstGeom>
          </p:spPr>
        </p:pic>
        <p:pic>
          <p:nvPicPr>
            <p:cNvPr id="418" name="object 418"/>
            <p:cNvPicPr/>
            <p:nvPr/>
          </p:nvPicPr>
          <p:blipFill>
            <a:blip r:embed="rId204" cstate="print"/>
            <a:stretch>
              <a:fillRect/>
            </a:stretch>
          </p:blipFill>
          <p:spPr>
            <a:xfrm>
              <a:off x="2257526" y="7927428"/>
              <a:ext cx="245071" cy="80708"/>
            </a:xfrm>
            <a:prstGeom prst="rect">
              <a:avLst/>
            </a:prstGeom>
          </p:spPr>
        </p:pic>
      </p:grpSp>
      <p:pic>
        <p:nvPicPr>
          <p:cNvPr id="419" name="object 419"/>
          <p:cNvPicPr/>
          <p:nvPr/>
        </p:nvPicPr>
        <p:blipFill>
          <a:blip r:embed="rId205" cstate="print"/>
          <a:stretch>
            <a:fillRect/>
          </a:stretch>
        </p:blipFill>
        <p:spPr>
          <a:xfrm>
            <a:off x="2718739" y="7922869"/>
            <a:ext cx="1156944" cy="91325"/>
          </a:xfrm>
          <a:prstGeom prst="rect">
            <a:avLst/>
          </a:prstGeom>
        </p:spPr>
      </p:pic>
      <p:pic>
        <p:nvPicPr>
          <p:cNvPr id="420" name="object 420"/>
          <p:cNvPicPr/>
          <p:nvPr/>
        </p:nvPicPr>
        <p:blipFill>
          <a:blip r:embed="rId206" cstate="print"/>
          <a:stretch>
            <a:fillRect/>
          </a:stretch>
        </p:blipFill>
        <p:spPr>
          <a:xfrm>
            <a:off x="3979164" y="7924406"/>
            <a:ext cx="952944" cy="89788"/>
          </a:xfrm>
          <a:prstGeom prst="rect">
            <a:avLst/>
          </a:prstGeom>
        </p:spPr>
      </p:pic>
      <p:sp>
        <p:nvSpPr>
          <p:cNvPr id="421" name="object 421"/>
          <p:cNvSpPr/>
          <p:nvPr/>
        </p:nvSpPr>
        <p:spPr>
          <a:xfrm>
            <a:off x="4948885" y="7963992"/>
            <a:ext cx="86995" cy="9525"/>
          </a:xfrm>
          <a:custGeom>
            <a:avLst/>
            <a:gdLst/>
            <a:ahLst/>
            <a:cxnLst/>
            <a:rect l="l" t="t" r="r" b="b"/>
            <a:pathLst>
              <a:path w="86995" h="9525">
                <a:moveTo>
                  <a:pt x="86766" y="9131"/>
                </a:moveTo>
                <a:lnTo>
                  <a:pt x="0" y="9131"/>
                </a:lnTo>
                <a:lnTo>
                  <a:pt x="0" y="1485"/>
                </a:lnTo>
                <a:lnTo>
                  <a:pt x="3022" y="0"/>
                </a:lnTo>
                <a:lnTo>
                  <a:pt x="86766" y="0"/>
                </a:lnTo>
                <a:lnTo>
                  <a:pt x="86766" y="9131"/>
                </a:lnTo>
                <a:close/>
              </a:path>
            </a:pathLst>
          </a:custGeom>
          <a:solidFill>
            <a:srgbClr val="4D4D4F"/>
          </a:solidFill>
        </p:spPr>
        <p:txBody>
          <a:bodyPr wrap="square" lIns="0" tIns="0" rIns="0" bIns="0" rtlCol="0"/>
          <a:lstStyle/>
          <a:p>
            <a:endParaRPr/>
          </a:p>
        </p:txBody>
      </p:sp>
      <p:pic>
        <p:nvPicPr>
          <p:cNvPr id="422" name="object 422"/>
          <p:cNvPicPr/>
          <p:nvPr/>
        </p:nvPicPr>
        <p:blipFill>
          <a:blip r:embed="rId207" cstate="print"/>
          <a:stretch>
            <a:fillRect/>
          </a:stretch>
        </p:blipFill>
        <p:spPr>
          <a:xfrm>
            <a:off x="5067592" y="7927428"/>
            <a:ext cx="115696" cy="80708"/>
          </a:xfrm>
          <a:prstGeom prst="rect">
            <a:avLst/>
          </a:prstGeom>
        </p:spPr>
      </p:pic>
      <p:pic>
        <p:nvPicPr>
          <p:cNvPr id="423" name="object 423"/>
          <p:cNvPicPr/>
          <p:nvPr/>
        </p:nvPicPr>
        <p:blipFill>
          <a:blip r:embed="rId208" cstate="print"/>
          <a:stretch>
            <a:fillRect/>
          </a:stretch>
        </p:blipFill>
        <p:spPr>
          <a:xfrm>
            <a:off x="5288356" y="7927428"/>
            <a:ext cx="267893" cy="85280"/>
          </a:xfrm>
          <a:prstGeom prst="rect">
            <a:avLst/>
          </a:prstGeom>
        </p:spPr>
      </p:pic>
      <p:pic>
        <p:nvPicPr>
          <p:cNvPr id="424" name="object 424"/>
          <p:cNvPicPr/>
          <p:nvPr/>
        </p:nvPicPr>
        <p:blipFill>
          <a:blip r:embed="rId209" cstate="print"/>
          <a:stretch>
            <a:fillRect/>
          </a:stretch>
        </p:blipFill>
        <p:spPr>
          <a:xfrm>
            <a:off x="5984036" y="7927428"/>
            <a:ext cx="458190" cy="80708"/>
          </a:xfrm>
          <a:prstGeom prst="rect">
            <a:avLst/>
          </a:prstGeom>
        </p:spPr>
      </p:pic>
      <p:sp>
        <p:nvSpPr>
          <p:cNvPr id="425" name="object 425"/>
          <p:cNvSpPr/>
          <p:nvPr/>
        </p:nvSpPr>
        <p:spPr>
          <a:xfrm>
            <a:off x="6472631" y="7927428"/>
            <a:ext cx="29209" cy="81280"/>
          </a:xfrm>
          <a:custGeom>
            <a:avLst/>
            <a:gdLst/>
            <a:ahLst/>
            <a:cxnLst/>
            <a:rect l="l" t="t" r="r" b="b"/>
            <a:pathLst>
              <a:path w="29210" h="81279">
                <a:moveTo>
                  <a:pt x="25895" y="80708"/>
                </a:moveTo>
                <a:lnTo>
                  <a:pt x="21336" y="80708"/>
                </a:lnTo>
                <a:lnTo>
                  <a:pt x="19799" y="79171"/>
                </a:lnTo>
                <a:lnTo>
                  <a:pt x="19799" y="22821"/>
                </a:lnTo>
                <a:lnTo>
                  <a:pt x="3073" y="22821"/>
                </a:lnTo>
                <a:lnTo>
                  <a:pt x="0" y="21335"/>
                </a:lnTo>
                <a:lnTo>
                  <a:pt x="0" y="16764"/>
                </a:lnTo>
                <a:lnTo>
                  <a:pt x="1536" y="16764"/>
                </a:lnTo>
                <a:lnTo>
                  <a:pt x="7645" y="15227"/>
                </a:lnTo>
                <a:lnTo>
                  <a:pt x="15227" y="13690"/>
                </a:lnTo>
                <a:lnTo>
                  <a:pt x="18313" y="9131"/>
                </a:lnTo>
                <a:lnTo>
                  <a:pt x="19799" y="3073"/>
                </a:lnTo>
                <a:lnTo>
                  <a:pt x="21336" y="1536"/>
                </a:lnTo>
                <a:lnTo>
                  <a:pt x="21336" y="0"/>
                </a:lnTo>
                <a:lnTo>
                  <a:pt x="27431" y="0"/>
                </a:lnTo>
                <a:lnTo>
                  <a:pt x="28930" y="1536"/>
                </a:lnTo>
                <a:lnTo>
                  <a:pt x="28930" y="79171"/>
                </a:lnTo>
                <a:lnTo>
                  <a:pt x="25895" y="80708"/>
                </a:lnTo>
                <a:close/>
              </a:path>
            </a:pathLst>
          </a:custGeom>
          <a:solidFill>
            <a:srgbClr val="4D4D4F"/>
          </a:solidFill>
        </p:spPr>
        <p:txBody>
          <a:bodyPr wrap="square" lIns="0" tIns="0" rIns="0" bIns="0" rtlCol="0"/>
          <a:lstStyle/>
          <a:p>
            <a:endParaRPr/>
          </a:p>
        </p:txBody>
      </p:sp>
      <p:pic>
        <p:nvPicPr>
          <p:cNvPr id="426" name="object 426"/>
          <p:cNvPicPr/>
          <p:nvPr/>
        </p:nvPicPr>
        <p:blipFill>
          <a:blip r:embed="rId210" cstate="print"/>
          <a:stretch>
            <a:fillRect/>
          </a:stretch>
        </p:blipFill>
        <p:spPr>
          <a:xfrm>
            <a:off x="6528993" y="7927428"/>
            <a:ext cx="89788" cy="80708"/>
          </a:xfrm>
          <a:prstGeom prst="rect">
            <a:avLst/>
          </a:prstGeom>
        </p:spPr>
      </p:pic>
      <p:pic>
        <p:nvPicPr>
          <p:cNvPr id="427" name="object 427"/>
          <p:cNvPicPr/>
          <p:nvPr/>
        </p:nvPicPr>
        <p:blipFill>
          <a:blip r:embed="rId211" cstate="print"/>
          <a:stretch>
            <a:fillRect/>
          </a:stretch>
        </p:blipFill>
        <p:spPr>
          <a:xfrm>
            <a:off x="955967" y="8096401"/>
            <a:ext cx="573887" cy="91325"/>
          </a:xfrm>
          <a:prstGeom prst="rect">
            <a:avLst/>
          </a:prstGeom>
        </p:spPr>
      </p:pic>
      <p:sp>
        <p:nvSpPr>
          <p:cNvPr id="428" name="object 428"/>
          <p:cNvSpPr/>
          <p:nvPr/>
        </p:nvSpPr>
        <p:spPr>
          <a:xfrm>
            <a:off x="1537487" y="8096250"/>
            <a:ext cx="90170" cy="88900"/>
          </a:xfrm>
          <a:custGeom>
            <a:avLst/>
            <a:gdLst/>
            <a:ahLst/>
            <a:cxnLst/>
            <a:rect l="l" t="t" r="r" b="b"/>
            <a:pathLst>
              <a:path w="90169" h="88900">
                <a:moveTo>
                  <a:pt x="89801" y="29070"/>
                </a:moveTo>
                <a:lnTo>
                  <a:pt x="48717" y="29070"/>
                </a:lnTo>
                <a:lnTo>
                  <a:pt x="48717" y="1270"/>
                </a:lnTo>
                <a:lnTo>
                  <a:pt x="47650" y="1270"/>
                </a:lnTo>
                <a:lnTo>
                  <a:pt x="47650" y="0"/>
                </a:lnTo>
                <a:lnTo>
                  <a:pt x="39598" y="0"/>
                </a:lnTo>
                <a:lnTo>
                  <a:pt x="39598" y="1270"/>
                </a:lnTo>
                <a:lnTo>
                  <a:pt x="39598" y="29070"/>
                </a:lnTo>
                <a:lnTo>
                  <a:pt x="0" y="29070"/>
                </a:lnTo>
                <a:lnTo>
                  <a:pt x="0" y="36715"/>
                </a:lnTo>
                <a:lnTo>
                  <a:pt x="39598" y="36715"/>
                </a:lnTo>
                <a:lnTo>
                  <a:pt x="39598" y="79324"/>
                </a:lnTo>
                <a:lnTo>
                  <a:pt x="4572" y="79324"/>
                </a:lnTo>
                <a:lnTo>
                  <a:pt x="4572" y="88455"/>
                </a:lnTo>
                <a:lnTo>
                  <a:pt x="83693" y="88455"/>
                </a:lnTo>
                <a:lnTo>
                  <a:pt x="83693" y="79324"/>
                </a:lnTo>
                <a:lnTo>
                  <a:pt x="48717" y="79324"/>
                </a:lnTo>
                <a:lnTo>
                  <a:pt x="48717" y="36715"/>
                </a:lnTo>
                <a:lnTo>
                  <a:pt x="89801" y="36715"/>
                </a:lnTo>
                <a:lnTo>
                  <a:pt x="89801" y="29070"/>
                </a:lnTo>
                <a:close/>
              </a:path>
            </a:pathLst>
          </a:custGeom>
          <a:solidFill>
            <a:srgbClr val="4D4D4F"/>
          </a:solidFill>
        </p:spPr>
        <p:txBody>
          <a:bodyPr wrap="square" lIns="0" tIns="0" rIns="0" bIns="0" rtlCol="0"/>
          <a:lstStyle/>
          <a:p>
            <a:endParaRPr/>
          </a:p>
        </p:txBody>
      </p:sp>
      <p:sp>
        <p:nvSpPr>
          <p:cNvPr id="429" name="object 429"/>
          <p:cNvSpPr/>
          <p:nvPr/>
        </p:nvSpPr>
        <p:spPr>
          <a:xfrm>
            <a:off x="1633385" y="8096401"/>
            <a:ext cx="91440" cy="90170"/>
          </a:xfrm>
          <a:custGeom>
            <a:avLst/>
            <a:gdLst/>
            <a:ahLst/>
            <a:cxnLst/>
            <a:rect l="l" t="t" r="r" b="b"/>
            <a:pathLst>
              <a:path w="91439" h="90170">
                <a:moveTo>
                  <a:pt x="88303" y="54813"/>
                </a:moveTo>
                <a:lnTo>
                  <a:pt x="1536" y="54813"/>
                </a:lnTo>
                <a:lnTo>
                  <a:pt x="1536" y="47180"/>
                </a:lnTo>
                <a:lnTo>
                  <a:pt x="88303" y="47180"/>
                </a:lnTo>
                <a:lnTo>
                  <a:pt x="88303" y="54813"/>
                </a:lnTo>
                <a:close/>
              </a:path>
              <a:path w="91439" h="90170">
                <a:moveTo>
                  <a:pt x="25895" y="79171"/>
                </a:moveTo>
                <a:lnTo>
                  <a:pt x="16725" y="79171"/>
                </a:lnTo>
                <a:lnTo>
                  <a:pt x="20150" y="73429"/>
                </a:lnTo>
                <a:lnTo>
                  <a:pt x="23418" y="67554"/>
                </a:lnTo>
                <a:lnTo>
                  <a:pt x="26391" y="61398"/>
                </a:lnTo>
                <a:lnTo>
                  <a:pt x="28930" y="54813"/>
                </a:lnTo>
                <a:lnTo>
                  <a:pt x="38049" y="54813"/>
                </a:lnTo>
                <a:lnTo>
                  <a:pt x="35517" y="61398"/>
                </a:lnTo>
                <a:lnTo>
                  <a:pt x="32553" y="67554"/>
                </a:lnTo>
                <a:lnTo>
                  <a:pt x="29298" y="73429"/>
                </a:lnTo>
                <a:lnTo>
                  <a:pt x="25895" y="79171"/>
                </a:lnTo>
                <a:close/>
              </a:path>
              <a:path w="91439" h="90170">
                <a:moveTo>
                  <a:pt x="3035" y="86766"/>
                </a:moveTo>
                <a:lnTo>
                  <a:pt x="3035" y="80708"/>
                </a:lnTo>
                <a:lnTo>
                  <a:pt x="6108" y="79171"/>
                </a:lnTo>
                <a:lnTo>
                  <a:pt x="25895" y="79171"/>
                </a:lnTo>
                <a:lnTo>
                  <a:pt x="70002" y="76098"/>
                </a:lnTo>
                <a:lnTo>
                  <a:pt x="65443" y="70040"/>
                </a:lnTo>
                <a:lnTo>
                  <a:pt x="63944" y="70040"/>
                </a:lnTo>
                <a:lnTo>
                  <a:pt x="57848" y="63944"/>
                </a:lnTo>
                <a:lnTo>
                  <a:pt x="57848" y="59385"/>
                </a:lnTo>
                <a:lnTo>
                  <a:pt x="59385" y="57835"/>
                </a:lnTo>
                <a:lnTo>
                  <a:pt x="63944" y="57835"/>
                </a:lnTo>
                <a:lnTo>
                  <a:pt x="63944" y="59385"/>
                </a:lnTo>
                <a:lnTo>
                  <a:pt x="68516" y="62407"/>
                </a:lnTo>
                <a:lnTo>
                  <a:pt x="76098" y="70040"/>
                </a:lnTo>
                <a:lnTo>
                  <a:pt x="80670" y="76098"/>
                </a:lnTo>
                <a:lnTo>
                  <a:pt x="82207" y="79171"/>
                </a:lnTo>
                <a:lnTo>
                  <a:pt x="86766" y="83731"/>
                </a:lnTo>
                <a:lnTo>
                  <a:pt x="74612" y="83731"/>
                </a:lnTo>
                <a:lnTo>
                  <a:pt x="64017" y="84626"/>
                </a:lnTo>
                <a:lnTo>
                  <a:pt x="56138" y="85086"/>
                </a:lnTo>
                <a:lnTo>
                  <a:pt x="49114" y="85256"/>
                </a:lnTo>
                <a:lnTo>
                  <a:pt x="41084" y="85280"/>
                </a:lnTo>
                <a:lnTo>
                  <a:pt x="31588" y="86139"/>
                </a:lnTo>
                <a:lnTo>
                  <a:pt x="20934" y="86580"/>
                </a:lnTo>
                <a:lnTo>
                  <a:pt x="11982" y="86743"/>
                </a:lnTo>
                <a:lnTo>
                  <a:pt x="3035" y="86766"/>
                </a:lnTo>
                <a:close/>
              </a:path>
              <a:path w="91439" h="90170">
                <a:moveTo>
                  <a:pt x="83743" y="89839"/>
                </a:moveTo>
                <a:lnTo>
                  <a:pt x="79184" y="89839"/>
                </a:lnTo>
                <a:lnTo>
                  <a:pt x="79184" y="88303"/>
                </a:lnTo>
                <a:lnTo>
                  <a:pt x="76098" y="83731"/>
                </a:lnTo>
                <a:lnTo>
                  <a:pt x="86766" y="83731"/>
                </a:lnTo>
                <a:lnTo>
                  <a:pt x="86766" y="88303"/>
                </a:lnTo>
                <a:lnTo>
                  <a:pt x="83743" y="89839"/>
                </a:lnTo>
                <a:close/>
              </a:path>
              <a:path w="91439" h="90170">
                <a:moveTo>
                  <a:pt x="4572" y="38049"/>
                </a:moveTo>
                <a:lnTo>
                  <a:pt x="1536" y="38049"/>
                </a:lnTo>
                <a:lnTo>
                  <a:pt x="0" y="35026"/>
                </a:lnTo>
                <a:lnTo>
                  <a:pt x="0" y="30454"/>
                </a:lnTo>
                <a:lnTo>
                  <a:pt x="1536" y="28917"/>
                </a:lnTo>
                <a:lnTo>
                  <a:pt x="3035" y="28917"/>
                </a:lnTo>
                <a:lnTo>
                  <a:pt x="9131" y="25895"/>
                </a:lnTo>
                <a:lnTo>
                  <a:pt x="41084" y="0"/>
                </a:lnTo>
                <a:lnTo>
                  <a:pt x="48717" y="0"/>
                </a:lnTo>
                <a:lnTo>
                  <a:pt x="50253" y="1536"/>
                </a:lnTo>
                <a:lnTo>
                  <a:pt x="51752" y="3073"/>
                </a:lnTo>
                <a:lnTo>
                  <a:pt x="57749" y="9118"/>
                </a:lnTo>
                <a:lnTo>
                  <a:pt x="44157" y="9118"/>
                </a:lnTo>
                <a:lnTo>
                  <a:pt x="42621" y="10668"/>
                </a:lnTo>
                <a:lnTo>
                  <a:pt x="36966" y="16702"/>
                </a:lnTo>
                <a:lnTo>
                  <a:pt x="31579" y="21323"/>
                </a:lnTo>
                <a:lnTo>
                  <a:pt x="26776" y="24798"/>
                </a:lnTo>
                <a:lnTo>
                  <a:pt x="22821" y="27432"/>
                </a:lnTo>
                <a:lnTo>
                  <a:pt x="83870" y="27432"/>
                </a:lnTo>
                <a:lnTo>
                  <a:pt x="89801" y="30454"/>
                </a:lnTo>
                <a:lnTo>
                  <a:pt x="18262" y="30454"/>
                </a:lnTo>
                <a:lnTo>
                  <a:pt x="13690" y="33477"/>
                </a:lnTo>
                <a:lnTo>
                  <a:pt x="7594" y="36563"/>
                </a:lnTo>
                <a:lnTo>
                  <a:pt x="6108" y="36563"/>
                </a:lnTo>
                <a:lnTo>
                  <a:pt x="4572" y="38049"/>
                </a:lnTo>
                <a:close/>
              </a:path>
              <a:path w="91439" h="90170">
                <a:moveTo>
                  <a:pt x="83870" y="27432"/>
                </a:moveTo>
                <a:lnTo>
                  <a:pt x="68516" y="27432"/>
                </a:lnTo>
                <a:lnTo>
                  <a:pt x="62840" y="23741"/>
                </a:lnTo>
                <a:lnTo>
                  <a:pt x="57464" y="19621"/>
                </a:lnTo>
                <a:lnTo>
                  <a:pt x="52664" y="15216"/>
                </a:lnTo>
                <a:lnTo>
                  <a:pt x="48717" y="10668"/>
                </a:lnTo>
                <a:lnTo>
                  <a:pt x="47180" y="9118"/>
                </a:lnTo>
                <a:lnTo>
                  <a:pt x="57749" y="9118"/>
                </a:lnTo>
                <a:lnTo>
                  <a:pt x="65278" y="15995"/>
                </a:lnTo>
                <a:lnTo>
                  <a:pt x="74669" y="22743"/>
                </a:lnTo>
                <a:lnTo>
                  <a:pt x="83870" y="27432"/>
                </a:lnTo>
                <a:close/>
              </a:path>
              <a:path w="91439" h="90170">
                <a:moveTo>
                  <a:pt x="71539" y="35026"/>
                </a:moveTo>
                <a:lnTo>
                  <a:pt x="19799" y="35026"/>
                </a:lnTo>
                <a:lnTo>
                  <a:pt x="19799" y="30454"/>
                </a:lnTo>
                <a:lnTo>
                  <a:pt x="71539" y="30454"/>
                </a:lnTo>
                <a:lnTo>
                  <a:pt x="71539" y="35026"/>
                </a:lnTo>
                <a:close/>
              </a:path>
              <a:path w="91439" h="90170">
                <a:moveTo>
                  <a:pt x="88303" y="38049"/>
                </a:moveTo>
                <a:lnTo>
                  <a:pt x="85229" y="38049"/>
                </a:lnTo>
                <a:lnTo>
                  <a:pt x="83743" y="36563"/>
                </a:lnTo>
                <a:lnTo>
                  <a:pt x="82207" y="36563"/>
                </a:lnTo>
                <a:lnTo>
                  <a:pt x="77647" y="33477"/>
                </a:lnTo>
                <a:lnTo>
                  <a:pt x="74612" y="31991"/>
                </a:lnTo>
                <a:lnTo>
                  <a:pt x="71539" y="30454"/>
                </a:lnTo>
                <a:lnTo>
                  <a:pt x="91338" y="30454"/>
                </a:lnTo>
                <a:lnTo>
                  <a:pt x="91338" y="35026"/>
                </a:lnTo>
                <a:lnTo>
                  <a:pt x="88303" y="38049"/>
                </a:lnTo>
                <a:close/>
              </a:path>
            </a:pathLst>
          </a:custGeom>
          <a:solidFill>
            <a:srgbClr val="4D4D4F"/>
          </a:solidFill>
        </p:spPr>
        <p:txBody>
          <a:bodyPr wrap="square" lIns="0" tIns="0" rIns="0" bIns="0" rtlCol="0"/>
          <a:lstStyle/>
          <a:p>
            <a:endParaRPr/>
          </a:p>
        </p:txBody>
      </p:sp>
      <p:pic>
        <p:nvPicPr>
          <p:cNvPr id="430" name="object 430"/>
          <p:cNvPicPr/>
          <p:nvPr/>
        </p:nvPicPr>
        <p:blipFill>
          <a:blip r:embed="rId212" cstate="print"/>
          <a:stretch>
            <a:fillRect/>
          </a:stretch>
        </p:blipFill>
        <p:spPr>
          <a:xfrm>
            <a:off x="2080920" y="8099475"/>
            <a:ext cx="441464" cy="82207"/>
          </a:xfrm>
          <a:prstGeom prst="rect">
            <a:avLst/>
          </a:prstGeom>
        </p:spPr>
      </p:pic>
      <p:pic>
        <p:nvPicPr>
          <p:cNvPr id="431" name="object 431"/>
          <p:cNvPicPr/>
          <p:nvPr/>
        </p:nvPicPr>
        <p:blipFill>
          <a:blip r:embed="rId213" cstate="print"/>
          <a:stretch>
            <a:fillRect/>
          </a:stretch>
        </p:blipFill>
        <p:spPr>
          <a:xfrm>
            <a:off x="2717253" y="8096401"/>
            <a:ext cx="1112735" cy="91325"/>
          </a:xfrm>
          <a:prstGeom prst="rect">
            <a:avLst/>
          </a:prstGeom>
        </p:spPr>
      </p:pic>
      <p:pic>
        <p:nvPicPr>
          <p:cNvPr id="432" name="object 432"/>
          <p:cNvPicPr/>
          <p:nvPr/>
        </p:nvPicPr>
        <p:blipFill>
          <a:blip r:embed="rId214" cstate="print"/>
          <a:stretch>
            <a:fillRect/>
          </a:stretch>
        </p:blipFill>
        <p:spPr>
          <a:xfrm>
            <a:off x="3900042" y="8096401"/>
            <a:ext cx="837260" cy="91325"/>
          </a:xfrm>
          <a:prstGeom prst="rect">
            <a:avLst/>
          </a:prstGeom>
        </p:spPr>
      </p:pic>
      <p:sp>
        <p:nvSpPr>
          <p:cNvPr id="433" name="object 433"/>
          <p:cNvSpPr/>
          <p:nvPr/>
        </p:nvSpPr>
        <p:spPr>
          <a:xfrm>
            <a:off x="5984037" y="8099475"/>
            <a:ext cx="654685" cy="82550"/>
          </a:xfrm>
          <a:custGeom>
            <a:avLst/>
            <a:gdLst/>
            <a:ahLst/>
            <a:cxnLst/>
            <a:rect l="l" t="t" r="r" b="b"/>
            <a:pathLst>
              <a:path w="654684" h="82550">
                <a:moveTo>
                  <a:pt x="50203" y="41071"/>
                </a:moveTo>
                <a:lnTo>
                  <a:pt x="49606" y="28879"/>
                </a:lnTo>
                <a:lnTo>
                  <a:pt x="46570" y="15405"/>
                </a:lnTo>
                <a:lnTo>
                  <a:pt x="42379" y="9131"/>
                </a:lnTo>
                <a:lnTo>
                  <a:pt x="41071" y="7188"/>
                </a:lnTo>
                <a:lnTo>
                  <a:pt x="41071" y="41071"/>
                </a:lnTo>
                <a:lnTo>
                  <a:pt x="40830" y="51219"/>
                </a:lnTo>
                <a:lnTo>
                  <a:pt x="39166" y="61633"/>
                </a:lnTo>
                <a:lnTo>
                  <a:pt x="34645" y="69761"/>
                </a:lnTo>
                <a:lnTo>
                  <a:pt x="25844" y="73025"/>
                </a:lnTo>
                <a:lnTo>
                  <a:pt x="16802" y="69964"/>
                </a:lnTo>
                <a:lnTo>
                  <a:pt x="11760" y="62191"/>
                </a:lnTo>
                <a:lnTo>
                  <a:pt x="9588" y="51841"/>
                </a:lnTo>
                <a:lnTo>
                  <a:pt x="9118" y="41071"/>
                </a:lnTo>
                <a:lnTo>
                  <a:pt x="9588" y="30314"/>
                </a:lnTo>
                <a:lnTo>
                  <a:pt x="11760" y="19977"/>
                </a:lnTo>
                <a:lnTo>
                  <a:pt x="16802" y="12204"/>
                </a:lnTo>
                <a:lnTo>
                  <a:pt x="25844" y="9131"/>
                </a:lnTo>
                <a:lnTo>
                  <a:pt x="34645" y="12204"/>
                </a:lnTo>
                <a:lnTo>
                  <a:pt x="39166" y="19977"/>
                </a:lnTo>
                <a:lnTo>
                  <a:pt x="40830" y="30314"/>
                </a:lnTo>
                <a:lnTo>
                  <a:pt x="41071" y="41071"/>
                </a:lnTo>
                <a:lnTo>
                  <a:pt x="41071" y="7188"/>
                </a:lnTo>
                <a:lnTo>
                  <a:pt x="39268" y="4495"/>
                </a:lnTo>
                <a:lnTo>
                  <a:pt x="25844" y="0"/>
                </a:lnTo>
                <a:lnTo>
                  <a:pt x="11518" y="4495"/>
                </a:lnTo>
                <a:lnTo>
                  <a:pt x="3784" y="15405"/>
                </a:lnTo>
                <a:lnTo>
                  <a:pt x="609" y="28879"/>
                </a:lnTo>
                <a:lnTo>
                  <a:pt x="0" y="41071"/>
                </a:lnTo>
                <a:lnTo>
                  <a:pt x="609" y="52654"/>
                </a:lnTo>
                <a:lnTo>
                  <a:pt x="3784" y="66217"/>
                </a:lnTo>
                <a:lnTo>
                  <a:pt x="11518" y="77508"/>
                </a:lnTo>
                <a:lnTo>
                  <a:pt x="25844" y="82207"/>
                </a:lnTo>
                <a:lnTo>
                  <a:pt x="39916" y="77508"/>
                </a:lnTo>
                <a:lnTo>
                  <a:pt x="42786" y="73025"/>
                </a:lnTo>
                <a:lnTo>
                  <a:pt x="47155" y="66217"/>
                </a:lnTo>
                <a:lnTo>
                  <a:pt x="49822" y="52654"/>
                </a:lnTo>
                <a:lnTo>
                  <a:pt x="50203" y="41071"/>
                </a:lnTo>
                <a:close/>
              </a:path>
              <a:path w="654684" h="82550">
                <a:moveTo>
                  <a:pt x="109575" y="47180"/>
                </a:moveTo>
                <a:lnTo>
                  <a:pt x="106159" y="42608"/>
                </a:lnTo>
                <a:lnTo>
                  <a:pt x="105016" y="41071"/>
                </a:lnTo>
                <a:lnTo>
                  <a:pt x="100457" y="39268"/>
                </a:lnTo>
                <a:lnTo>
                  <a:pt x="100457" y="45643"/>
                </a:lnTo>
                <a:lnTo>
                  <a:pt x="100457" y="71539"/>
                </a:lnTo>
                <a:lnTo>
                  <a:pt x="88252" y="73025"/>
                </a:lnTo>
                <a:lnTo>
                  <a:pt x="80657" y="73025"/>
                </a:lnTo>
                <a:lnTo>
                  <a:pt x="68453" y="71539"/>
                </a:lnTo>
                <a:lnTo>
                  <a:pt x="68453" y="45643"/>
                </a:lnTo>
                <a:lnTo>
                  <a:pt x="77584" y="42608"/>
                </a:lnTo>
                <a:lnTo>
                  <a:pt x="91325" y="42608"/>
                </a:lnTo>
                <a:lnTo>
                  <a:pt x="100457" y="45643"/>
                </a:lnTo>
                <a:lnTo>
                  <a:pt x="100457" y="39268"/>
                </a:lnTo>
                <a:lnTo>
                  <a:pt x="97383" y="38049"/>
                </a:lnTo>
                <a:lnTo>
                  <a:pt x="103479" y="34975"/>
                </a:lnTo>
                <a:lnTo>
                  <a:pt x="106502" y="30403"/>
                </a:lnTo>
                <a:lnTo>
                  <a:pt x="106502" y="21285"/>
                </a:lnTo>
                <a:lnTo>
                  <a:pt x="104876" y="12192"/>
                </a:lnTo>
                <a:lnTo>
                  <a:pt x="102844" y="9131"/>
                </a:lnTo>
                <a:lnTo>
                  <a:pt x="100418" y="5511"/>
                </a:lnTo>
                <a:lnTo>
                  <a:pt x="97383" y="3670"/>
                </a:lnTo>
                <a:lnTo>
                  <a:pt x="97383" y="12153"/>
                </a:lnTo>
                <a:lnTo>
                  <a:pt x="97383" y="28917"/>
                </a:lnTo>
                <a:lnTo>
                  <a:pt x="92811" y="34975"/>
                </a:lnTo>
                <a:lnTo>
                  <a:pt x="76098" y="34975"/>
                </a:lnTo>
                <a:lnTo>
                  <a:pt x="71526" y="28917"/>
                </a:lnTo>
                <a:lnTo>
                  <a:pt x="71526" y="12153"/>
                </a:lnTo>
                <a:lnTo>
                  <a:pt x="77584" y="9131"/>
                </a:lnTo>
                <a:lnTo>
                  <a:pt x="92811" y="9131"/>
                </a:lnTo>
                <a:lnTo>
                  <a:pt x="97383" y="12153"/>
                </a:lnTo>
                <a:lnTo>
                  <a:pt x="97383" y="3670"/>
                </a:lnTo>
                <a:lnTo>
                  <a:pt x="93675" y="1409"/>
                </a:lnTo>
                <a:lnTo>
                  <a:pt x="85229" y="0"/>
                </a:lnTo>
                <a:lnTo>
                  <a:pt x="75882" y="1625"/>
                </a:lnTo>
                <a:lnTo>
                  <a:pt x="68668" y="6096"/>
                </a:lnTo>
                <a:lnTo>
                  <a:pt x="64046" y="12839"/>
                </a:lnTo>
                <a:lnTo>
                  <a:pt x="62407" y="21285"/>
                </a:lnTo>
                <a:lnTo>
                  <a:pt x="62407" y="28917"/>
                </a:lnTo>
                <a:lnTo>
                  <a:pt x="65430" y="33489"/>
                </a:lnTo>
                <a:lnTo>
                  <a:pt x="73025" y="38049"/>
                </a:lnTo>
                <a:lnTo>
                  <a:pt x="66967" y="39535"/>
                </a:lnTo>
                <a:lnTo>
                  <a:pt x="59321" y="45643"/>
                </a:lnTo>
                <a:lnTo>
                  <a:pt x="59321" y="57848"/>
                </a:lnTo>
                <a:lnTo>
                  <a:pt x="61226" y="67437"/>
                </a:lnTo>
                <a:lnTo>
                  <a:pt x="66560" y="75171"/>
                </a:lnTo>
                <a:lnTo>
                  <a:pt x="74752" y="80327"/>
                </a:lnTo>
                <a:lnTo>
                  <a:pt x="85229" y="82207"/>
                </a:lnTo>
                <a:lnTo>
                  <a:pt x="95453" y="80327"/>
                </a:lnTo>
                <a:lnTo>
                  <a:pt x="103111" y="75171"/>
                </a:lnTo>
                <a:lnTo>
                  <a:pt x="104432" y="73025"/>
                </a:lnTo>
                <a:lnTo>
                  <a:pt x="107911" y="67437"/>
                </a:lnTo>
                <a:lnTo>
                  <a:pt x="109575" y="57848"/>
                </a:lnTo>
                <a:lnTo>
                  <a:pt x="109575" y="47180"/>
                </a:lnTo>
                <a:close/>
              </a:path>
              <a:path w="654684" h="82550">
                <a:moveTo>
                  <a:pt x="168960" y="47180"/>
                </a:moveTo>
                <a:lnTo>
                  <a:pt x="165544" y="42608"/>
                </a:lnTo>
                <a:lnTo>
                  <a:pt x="164401" y="41071"/>
                </a:lnTo>
                <a:lnTo>
                  <a:pt x="159791" y="39255"/>
                </a:lnTo>
                <a:lnTo>
                  <a:pt x="159791" y="45643"/>
                </a:lnTo>
                <a:lnTo>
                  <a:pt x="159791" y="71539"/>
                </a:lnTo>
                <a:lnTo>
                  <a:pt x="147637" y="73025"/>
                </a:lnTo>
                <a:lnTo>
                  <a:pt x="140042" y="73025"/>
                </a:lnTo>
                <a:lnTo>
                  <a:pt x="127838" y="71539"/>
                </a:lnTo>
                <a:lnTo>
                  <a:pt x="127838" y="45643"/>
                </a:lnTo>
                <a:lnTo>
                  <a:pt x="136969" y="42608"/>
                </a:lnTo>
                <a:lnTo>
                  <a:pt x="150660" y="42608"/>
                </a:lnTo>
                <a:lnTo>
                  <a:pt x="159791" y="45643"/>
                </a:lnTo>
                <a:lnTo>
                  <a:pt x="159791" y="39255"/>
                </a:lnTo>
                <a:lnTo>
                  <a:pt x="156756" y="38049"/>
                </a:lnTo>
                <a:lnTo>
                  <a:pt x="162864" y="34975"/>
                </a:lnTo>
                <a:lnTo>
                  <a:pt x="165887" y="30403"/>
                </a:lnTo>
                <a:lnTo>
                  <a:pt x="165887" y="21285"/>
                </a:lnTo>
                <a:lnTo>
                  <a:pt x="164020" y="12192"/>
                </a:lnTo>
                <a:lnTo>
                  <a:pt x="161734" y="9131"/>
                </a:lnTo>
                <a:lnTo>
                  <a:pt x="159029" y="5511"/>
                </a:lnTo>
                <a:lnTo>
                  <a:pt x="156756" y="4241"/>
                </a:lnTo>
                <a:lnTo>
                  <a:pt x="156756" y="12153"/>
                </a:lnTo>
                <a:lnTo>
                  <a:pt x="156756" y="28917"/>
                </a:lnTo>
                <a:lnTo>
                  <a:pt x="152196" y="34975"/>
                </a:lnTo>
                <a:lnTo>
                  <a:pt x="135483" y="34975"/>
                </a:lnTo>
                <a:lnTo>
                  <a:pt x="130860" y="28917"/>
                </a:lnTo>
                <a:lnTo>
                  <a:pt x="130860" y="12153"/>
                </a:lnTo>
                <a:lnTo>
                  <a:pt x="136969" y="9131"/>
                </a:lnTo>
                <a:lnTo>
                  <a:pt x="150660" y="9131"/>
                </a:lnTo>
                <a:lnTo>
                  <a:pt x="156756" y="12153"/>
                </a:lnTo>
                <a:lnTo>
                  <a:pt x="156756" y="4241"/>
                </a:lnTo>
                <a:lnTo>
                  <a:pt x="151752" y="1409"/>
                </a:lnTo>
                <a:lnTo>
                  <a:pt x="143065" y="0"/>
                </a:lnTo>
                <a:lnTo>
                  <a:pt x="134581" y="1625"/>
                </a:lnTo>
                <a:lnTo>
                  <a:pt x="127825" y="6096"/>
                </a:lnTo>
                <a:lnTo>
                  <a:pt x="123355" y="12839"/>
                </a:lnTo>
                <a:lnTo>
                  <a:pt x="121742" y="21285"/>
                </a:lnTo>
                <a:lnTo>
                  <a:pt x="121742" y="28917"/>
                </a:lnTo>
                <a:lnTo>
                  <a:pt x="124815" y="33489"/>
                </a:lnTo>
                <a:lnTo>
                  <a:pt x="130860" y="38049"/>
                </a:lnTo>
                <a:lnTo>
                  <a:pt x="126301" y="39535"/>
                </a:lnTo>
                <a:lnTo>
                  <a:pt x="118706" y="45643"/>
                </a:lnTo>
                <a:lnTo>
                  <a:pt x="118706" y="57848"/>
                </a:lnTo>
                <a:lnTo>
                  <a:pt x="120370" y="67437"/>
                </a:lnTo>
                <a:lnTo>
                  <a:pt x="125171" y="75171"/>
                </a:lnTo>
                <a:lnTo>
                  <a:pt x="132829" y="80327"/>
                </a:lnTo>
                <a:lnTo>
                  <a:pt x="143065" y="82207"/>
                </a:lnTo>
                <a:lnTo>
                  <a:pt x="153530" y="80327"/>
                </a:lnTo>
                <a:lnTo>
                  <a:pt x="161721" y="75171"/>
                </a:lnTo>
                <a:lnTo>
                  <a:pt x="163195" y="73025"/>
                </a:lnTo>
                <a:lnTo>
                  <a:pt x="167055" y="67437"/>
                </a:lnTo>
                <a:lnTo>
                  <a:pt x="168960" y="57848"/>
                </a:lnTo>
                <a:lnTo>
                  <a:pt x="168960" y="47180"/>
                </a:lnTo>
                <a:close/>
              </a:path>
              <a:path w="654684" h="82550">
                <a:moveTo>
                  <a:pt x="205473" y="47180"/>
                </a:moveTo>
                <a:lnTo>
                  <a:pt x="178092" y="47180"/>
                </a:lnTo>
                <a:lnTo>
                  <a:pt x="176555" y="48717"/>
                </a:lnTo>
                <a:lnTo>
                  <a:pt x="176555" y="53276"/>
                </a:lnTo>
                <a:lnTo>
                  <a:pt x="178092" y="56311"/>
                </a:lnTo>
                <a:lnTo>
                  <a:pt x="205473" y="56311"/>
                </a:lnTo>
                <a:lnTo>
                  <a:pt x="205473" y="47180"/>
                </a:lnTo>
                <a:close/>
              </a:path>
              <a:path w="654684" h="82550">
                <a:moveTo>
                  <a:pt x="263321" y="54762"/>
                </a:moveTo>
                <a:lnTo>
                  <a:pt x="260604" y="41109"/>
                </a:lnTo>
                <a:lnTo>
                  <a:pt x="254190" y="33286"/>
                </a:lnTo>
                <a:lnTo>
                  <a:pt x="254190" y="38049"/>
                </a:lnTo>
                <a:lnTo>
                  <a:pt x="254190" y="73025"/>
                </a:lnTo>
                <a:lnTo>
                  <a:pt x="228295" y="73025"/>
                </a:lnTo>
                <a:lnTo>
                  <a:pt x="223735" y="65430"/>
                </a:lnTo>
                <a:lnTo>
                  <a:pt x="223735" y="45643"/>
                </a:lnTo>
                <a:lnTo>
                  <a:pt x="228295" y="38049"/>
                </a:lnTo>
                <a:lnTo>
                  <a:pt x="254190" y="38049"/>
                </a:lnTo>
                <a:lnTo>
                  <a:pt x="254190" y="33286"/>
                </a:lnTo>
                <a:lnTo>
                  <a:pt x="246634" y="29756"/>
                </a:lnTo>
                <a:lnTo>
                  <a:pt x="240499" y="28917"/>
                </a:lnTo>
                <a:lnTo>
                  <a:pt x="229831" y="28917"/>
                </a:lnTo>
                <a:lnTo>
                  <a:pt x="222250" y="38049"/>
                </a:lnTo>
                <a:lnTo>
                  <a:pt x="222732" y="30962"/>
                </a:lnTo>
                <a:lnTo>
                  <a:pt x="225082" y="21310"/>
                </a:lnTo>
                <a:lnTo>
                  <a:pt x="230568" y="12801"/>
                </a:lnTo>
                <a:lnTo>
                  <a:pt x="240499" y="9131"/>
                </a:lnTo>
                <a:lnTo>
                  <a:pt x="249631" y="9131"/>
                </a:lnTo>
                <a:lnTo>
                  <a:pt x="252653" y="15176"/>
                </a:lnTo>
                <a:lnTo>
                  <a:pt x="252653" y="18249"/>
                </a:lnTo>
                <a:lnTo>
                  <a:pt x="254190" y="19786"/>
                </a:lnTo>
                <a:lnTo>
                  <a:pt x="254190" y="21285"/>
                </a:lnTo>
                <a:lnTo>
                  <a:pt x="261785" y="21285"/>
                </a:lnTo>
                <a:lnTo>
                  <a:pt x="261785" y="18249"/>
                </a:lnTo>
                <a:lnTo>
                  <a:pt x="240499" y="0"/>
                </a:lnTo>
                <a:lnTo>
                  <a:pt x="231368" y="0"/>
                </a:lnTo>
                <a:lnTo>
                  <a:pt x="213144" y="41109"/>
                </a:lnTo>
                <a:lnTo>
                  <a:pt x="213245" y="45643"/>
                </a:lnTo>
                <a:lnTo>
                  <a:pt x="213918" y="56502"/>
                </a:lnTo>
                <a:lnTo>
                  <a:pt x="217639" y="69265"/>
                </a:lnTo>
                <a:lnTo>
                  <a:pt x="225933" y="78600"/>
                </a:lnTo>
                <a:lnTo>
                  <a:pt x="240499" y="82207"/>
                </a:lnTo>
                <a:lnTo>
                  <a:pt x="249186" y="80492"/>
                </a:lnTo>
                <a:lnTo>
                  <a:pt x="256463" y="75336"/>
                </a:lnTo>
                <a:lnTo>
                  <a:pt x="257810" y="73025"/>
                </a:lnTo>
                <a:lnTo>
                  <a:pt x="261454" y="66763"/>
                </a:lnTo>
                <a:lnTo>
                  <a:pt x="263321" y="54762"/>
                </a:lnTo>
                <a:close/>
              </a:path>
              <a:path w="654684" h="82550">
                <a:moveTo>
                  <a:pt x="322707" y="3022"/>
                </a:moveTo>
                <a:lnTo>
                  <a:pt x="272453" y="3022"/>
                </a:lnTo>
                <a:lnTo>
                  <a:pt x="272453" y="10617"/>
                </a:lnTo>
                <a:lnTo>
                  <a:pt x="310502" y="10617"/>
                </a:lnTo>
                <a:lnTo>
                  <a:pt x="310502" y="13690"/>
                </a:lnTo>
                <a:lnTo>
                  <a:pt x="290347" y="48120"/>
                </a:lnTo>
                <a:lnTo>
                  <a:pt x="283121" y="77635"/>
                </a:lnTo>
                <a:lnTo>
                  <a:pt x="283121" y="82207"/>
                </a:lnTo>
                <a:lnTo>
                  <a:pt x="292239" y="82207"/>
                </a:lnTo>
                <a:lnTo>
                  <a:pt x="292239" y="74561"/>
                </a:lnTo>
                <a:lnTo>
                  <a:pt x="295008" y="62331"/>
                </a:lnTo>
                <a:lnTo>
                  <a:pt x="300621" y="46215"/>
                </a:lnTo>
                <a:lnTo>
                  <a:pt x="308521" y="29819"/>
                </a:lnTo>
                <a:lnTo>
                  <a:pt x="318135" y="16713"/>
                </a:lnTo>
                <a:lnTo>
                  <a:pt x="322707" y="12153"/>
                </a:lnTo>
                <a:lnTo>
                  <a:pt x="322707" y="3022"/>
                </a:lnTo>
                <a:close/>
              </a:path>
              <a:path w="654684" h="82550">
                <a:moveTo>
                  <a:pt x="381939" y="38049"/>
                </a:moveTo>
                <a:lnTo>
                  <a:pt x="381203" y="25666"/>
                </a:lnTo>
                <a:lnTo>
                  <a:pt x="377659" y="12928"/>
                </a:lnTo>
                <a:lnTo>
                  <a:pt x="374484" y="9131"/>
                </a:lnTo>
                <a:lnTo>
                  <a:pt x="371424" y="5499"/>
                </a:lnTo>
                <a:lnTo>
                  <a:pt x="371424" y="16713"/>
                </a:lnTo>
                <a:lnTo>
                  <a:pt x="371424" y="38049"/>
                </a:lnTo>
                <a:lnTo>
                  <a:pt x="365315" y="44107"/>
                </a:lnTo>
                <a:lnTo>
                  <a:pt x="340956" y="44107"/>
                </a:lnTo>
                <a:lnTo>
                  <a:pt x="340956" y="9131"/>
                </a:lnTo>
                <a:lnTo>
                  <a:pt x="366852" y="9131"/>
                </a:lnTo>
                <a:lnTo>
                  <a:pt x="371424" y="16713"/>
                </a:lnTo>
                <a:lnTo>
                  <a:pt x="371424" y="5499"/>
                </a:lnTo>
                <a:lnTo>
                  <a:pt x="369849" y="3619"/>
                </a:lnTo>
                <a:lnTo>
                  <a:pt x="356184" y="0"/>
                </a:lnTo>
                <a:lnTo>
                  <a:pt x="346595" y="1714"/>
                </a:lnTo>
                <a:lnTo>
                  <a:pt x="338861" y="6858"/>
                </a:lnTo>
                <a:lnTo>
                  <a:pt x="333705" y="15405"/>
                </a:lnTo>
                <a:lnTo>
                  <a:pt x="331825" y="27381"/>
                </a:lnTo>
                <a:lnTo>
                  <a:pt x="334530" y="41059"/>
                </a:lnTo>
                <a:lnTo>
                  <a:pt x="340944" y="48895"/>
                </a:lnTo>
                <a:lnTo>
                  <a:pt x="348500" y="52451"/>
                </a:lnTo>
                <a:lnTo>
                  <a:pt x="354647" y="53276"/>
                </a:lnTo>
                <a:lnTo>
                  <a:pt x="365315" y="53276"/>
                </a:lnTo>
                <a:lnTo>
                  <a:pt x="372910" y="44107"/>
                </a:lnTo>
                <a:lnTo>
                  <a:pt x="372618" y="51206"/>
                </a:lnTo>
                <a:lnTo>
                  <a:pt x="370624" y="60858"/>
                </a:lnTo>
                <a:lnTo>
                  <a:pt x="365201" y="69367"/>
                </a:lnTo>
                <a:lnTo>
                  <a:pt x="354647" y="73025"/>
                </a:lnTo>
                <a:lnTo>
                  <a:pt x="345528" y="73025"/>
                </a:lnTo>
                <a:lnTo>
                  <a:pt x="342493" y="66967"/>
                </a:lnTo>
                <a:lnTo>
                  <a:pt x="342493" y="63893"/>
                </a:lnTo>
                <a:lnTo>
                  <a:pt x="340956" y="62407"/>
                </a:lnTo>
                <a:lnTo>
                  <a:pt x="340956" y="60871"/>
                </a:lnTo>
                <a:lnTo>
                  <a:pt x="333375" y="60871"/>
                </a:lnTo>
                <a:lnTo>
                  <a:pt x="333375" y="63893"/>
                </a:lnTo>
                <a:lnTo>
                  <a:pt x="334556" y="68694"/>
                </a:lnTo>
                <a:lnTo>
                  <a:pt x="338289" y="74764"/>
                </a:lnTo>
                <a:lnTo>
                  <a:pt x="344893" y="79997"/>
                </a:lnTo>
                <a:lnTo>
                  <a:pt x="354647" y="82207"/>
                </a:lnTo>
                <a:lnTo>
                  <a:pt x="363778" y="82207"/>
                </a:lnTo>
                <a:lnTo>
                  <a:pt x="369887" y="77635"/>
                </a:lnTo>
                <a:lnTo>
                  <a:pt x="373329" y="73025"/>
                </a:lnTo>
                <a:lnTo>
                  <a:pt x="374446" y="71539"/>
                </a:lnTo>
                <a:lnTo>
                  <a:pt x="376897" y="68033"/>
                </a:lnTo>
                <a:lnTo>
                  <a:pt x="379374" y="61810"/>
                </a:lnTo>
                <a:lnTo>
                  <a:pt x="381279" y="52463"/>
                </a:lnTo>
                <a:lnTo>
                  <a:pt x="381939" y="41059"/>
                </a:lnTo>
                <a:lnTo>
                  <a:pt x="381939" y="38049"/>
                </a:lnTo>
                <a:close/>
              </a:path>
              <a:path w="654684" h="82550">
                <a:moveTo>
                  <a:pt x="418604" y="47180"/>
                </a:moveTo>
                <a:lnTo>
                  <a:pt x="391210" y="47180"/>
                </a:lnTo>
                <a:lnTo>
                  <a:pt x="389674" y="48717"/>
                </a:lnTo>
                <a:lnTo>
                  <a:pt x="389674" y="53276"/>
                </a:lnTo>
                <a:lnTo>
                  <a:pt x="391210" y="56311"/>
                </a:lnTo>
                <a:lnTo>
                  <a:pt x="418604" y="56311"/>
                </a:lnTo>
                <a:lnTo>
                  <a:pt x="418604" y="47180"/>
                </a:lnTo>
                <a:close/>
              </a:path>
              <a:path w="654684" h="82550">
                <a:moveTo>
                  <a:pt x="477977" y="56311"/>
                </a:moveTo>
                <a:lnTo>
                  <a:pt x="476440" y="53276"/>
                </a:lnTo>
                <a:lnTo>
                  <a:pt x="468858" y="53276"/>
                </a:lnTo>
                <a:lnTo>
                  <a:pt x="468858" y="12153"/>
                </a:lnTo>
                <a:lnTo>
                  <a:pt x="468858" y="4559"/>
                </a:lnTo>
                <a:lnTo>
                  <a:pt x="465772" y="0"/>
                </a:lnTo>
                <a:lnTo>
                  <a:pt x="458190" y="0"/>
                </a:lnTo>
                <a:lnTo>
                  <a:pt x="458190" y="12153"/>
                </a:lnTo>
                <a:lnTo>
                  <a:pt x="458190" y="53276"/>
                </a:lnTo>
                <a:lnTo>
                  <a:pt x="433832" y="53276"/>
                </a:lnTo>
                <a:lnTo>
                  <a:pt x="433832" y="50203"/>
                </a:lnTo>
                <a:lnTo>
                  <a:pt x="455117" y="13690"/>
                </a:lnTo>
                <a:lnTo>
                  <a:pt x="455117" y="12153"/>
                </a:lnTo>
                <a:lnTo>
                  <a:pt x="458190" y="12153"/>
                </a:lnTo>
                <a:lnTo>
                  <a:pt x="458190" y="0"/>
                </a:lnTo>
                <a:lnTo>
                  <a:pt x="455117" y="1485"/>
                </a:lnTo>
                <a:lnTo>
                  <a:pt x="452081" y="6045"/>
                </a:lnTo>
                <a:lnTo>
                  <a:pt x="427723" y="47180"/>
                </a:lnTo>
                <a:lnTo>
                  <a:pt x="426186" y="50203"/>
                </a:lnTo>
                <a:lnTo>
                  <a:pt x="426186" y="57848"/>
                </a:lnTo>
                <a:lnTo>
                  <a:pt x="429260" y="60871"/>
                </a:lnTo>
                <a:lnTo>
                  <a:pt x="458190" y="60871"/>
                </a:lnTo>
                <a:lnTo>
                  <a:pt x="458190" y="80657"/>
                </a:lnTo>
                <a:lnTo>
                  <a:pt x="461213" y="82207"/>
                </a:lnTo>
                <a:lnTo>
                  <a:pt x="465772" y="82207"/>
                </a:lnTo>
                <a:lnTo>
                  <a:pt x="468858" y="80657"/>
                </a:lnTo>
                <a:lnTo>
                  <a:pt x="468858" y="60871"/>
                </a:lnTo>
                <a:lnTo>
                  <a:pt x="477977" y="60871"/>
                </a:lnTo>
                <a:lnTo>
                  <a:pt x="477977" y="56311"/>
                </a:lnTo>
                <a:close/>
              </a:path>
              <a:path w="654684" h="82550">
                <a:moveTo>
                  <a:pt x="537298" y="56311"/>
                </a:moveTo>
                <a:lnTo>
                  <a:pt x="535825" y="53276"/>
                </a:lnTo>
                <a:lnTo>
                  <a:pt x="526681" y="53276"/>
                </a:lnTo>
                <a:lnTo>
                  <a:pt x="526681" y="12153"/>
                </a:lnTo>
                <a:lnTo>
                  <a:pt x="526681" y="4559"/>
                </a:lnTo>
                <a:lnTo>
                  <a:pt x="525145" y="0"/>
                </a:lnTo>
                <a:lnTo>
                  <a:pt x="517525" y="0"/>
                </a:lnTo>
                <a:lnTo>
                  <a:pt x="517525" y="12153"/>
                </a:lnTo>
                <a:lnTo>
                  <a:pt x="517525" y="53276"/>
                </a:lnTo>
                <a:lnTo>
                  <a:pt x="493166" y="53276"/>
                </a:lnTo>
                <a:lnTo>
                  <a:pt x="493166" y="50203"/>
                </a:lnTo>
                <a:lnTo>
                  <a:pt x="514489" y="13690"/>
                </a:lnTo>
                <a:lnTo>
                  <a:pt x="514489" y="12153"/>
                </a:lnTo>
                <a:lnTo>
                  <a:pt x="517525" y="12153"/>
                </a:lnTo>
                <a:lnTo>
                  <a:pt x="517525" y="0"/>
                </a:lnTo>
                <a:lnTo>
                  <a:pt x="514489" y="1485"/>
                </a:lnTo>
                <a:lnTo>
                  <a:pt x="511467" y="6045"/>
                </a:lnTo>
                <a:lnTo>
                  <a:pt x="487108" y="47180"/>
                </a:lnTo>
                <a:lnTo>
                  <a:pt x="485571" y="50203"/>
                </a:lnTo>
                <a:lnTo>
                  <a:pt x="485571" y="57848"/>
                </a:lnTo>
                <a:lnTo>
                  <a:pt x="487108" y="60871"/>
                </a:lnTo>
                <a:lnTo>
                  <a:pt x="517525" y="60871"/>
                </a:lnTo>
                <a:lnTo>
                  <a:pt x="517525" y="80657"/>
                </a:lnTo>
                <a:lnTo>
                  <a:pt x="519049" y="82207"/>
                </a:lnTo>
                <a:lnTo>
                  <a:pt x="525145" y="82207"/>
                </a:lnTo>
                <a:lnTo>
                  <a:pt x="526681" y="80657"/>
                </a:lnTo>
                <a:lnTo>
                  <a:pt x="526681" y="60871"/>
                </a:lnTo>
                <a:lnTo>
                  <a:pt x="537298" y="60871"/>
                </a:lnTo>
                <a:lnTo>
                  <a:pt x="537298" y="56311"/>
                </a:lnTo>
                <a:close/>
              </a:path>
              <a:path w="654684" h="82550">
                <a:moveTo>
                  <a:pt x="595160" y="53276"/>
                </a:moveTo>
                <a:lnTo>
                  <a:pt x="586028" y="53276"/>
                </a:lnTo>
                <a:lnTo>
                  <a:pt x="586028" y="12153"/>
                </a:lnTo>
                <a:lnTo>
                  <a:pt x="586028" y="4559"/>
                </a:lnTo>
                <a:lnTo>
                  <a:pt x="584542" y="0"/>
                </a:lnTo>
                <a:lnTo>
                  <a:pt x="576897" y="0"/>
                </a:lnTo>
                <a:lnTo>
                  <a:pt x="576897" y="12153"/>
                </a:lnTo>
                <a:lnTo>
                  <a:pt x="576897" y="53276"/>
                </a:lnTo>
                <a:lnTo>
                  <a:pt x="551002" y="53276"/>
                </a:lnTo>
                <a:lnTo>
                  <a:pt x="551002" y="51739"/>
                </a:lnTo>
                <a:lnTo>
                  <a:pt x="552538" y="50203"/>
                </a:lnTo>
                <a:lnTo>
                  <a:pt x="573874" y="13690"/>
                </a:lnTo>
                <a:lnTo>
                  <a:pt x="573874" y="12153"/>
                </a:lnTo>
                <a:lnTo>
                  <a:pt x="576897" y="12153"/>
                </a:lnTo>
                <a:lnTo>
                  <a:pt x="576897" y="0"/>
                </a:lnTo>
                <a:lnTo>
                  <a:pt x="572338" y="1485"/>
                </a:lnTo>
                <a:lnTo>
                  <a:pt x="569302" y="6045"/>
                </a:lnTo>
                <a:lnTo>
                  <a:pt x="546442" y="47180"/>
                </a:lnTo>
                <a:lnTo>
                  <a:pt x="543407" y="50203"/>
                </a:lnTo>
                <a:lnTo>
                  <a:pt x="543407" y="57848"/>
                </a:lnTo>
                <a:lnTo>
                  <a:pt x="546442" y="60871"/>
                </a:lnTo>
                <a:lnTo>
                  <a:pt x="576897" y="60871"/>
                </a:lnTo>
                <a:lnTo>
                  <a:pt x="576897" y="80657"/>
                </a:lnTo>
                <a:lnTo>
                  <a:pt x="578434" y="82207"/>
                </a:lnTo>
                <a:lnTo>
                  <a:pt x="584542" y="82207"/>
                </a:lnTo>
                <a:lnTo>
                  <a:pt x="586028" y="80657"/>
                </a:lnTo>
                <a:lnTo>
                  <a:pt x="586028" y="60871"/>
                </a:lnTo>
                <a:lnTo>
                  <a:pt x="595160" y="60871"/>
                </a:lnTo>
                <a:lnTo>
                  <a:pt x="595160" y="53276"/>
                </a:lnTo>
                <a:close/>
              </a:path>
              <a:path w="654684" h="82550">
                <a:moveTo>
                  <a:pt x="654532" y="41071"/>
                </a:moveTo>
                <a:lnTo>
                  <a:pt x="653923" y="28879"/>
                </a:lnTo>
                <a:lnTo>
                  <a:pt x="650722" y="15405"/>
                </a:lnTo>
                <a:lnTo>
                  <a:pt x="646264" y="9131"/>
                </a:lnTo>
                <a:lnTo>
                  <a:pt x="645414" y="7937"/>
                </a:lnTo>
                <a:lnTo>
                  <a:pt x="645414" y="41071"/>
                </a:lnTo>
                <a:lnTo>
                  <a:pt x="644931" y="51219"/>
                </a:lnTo>
                <a:lnTo>
                  <a:pt x="642734" y="61633"/>
                </a:lnTo>
                <a:lnTo>
                  <a:pt x="637692" y="69761"/>
                </a:lnTo>
                <a:lnTo>
                  <a:pt x="628637" y="73025"/>
                </a:lnTo>
                <a:lnTo>
                  <a:pt x="619861" y="69964"/>
                </a:lnTo>
                <a:lnTo>
                  <a:pt x="615353" y="62191"/>
                </a:lnTo>
                <a:lnTo>
                  <a:pt x="613689" y="51841"/>
                </a:lnTo>
                <a:lnTo>
                  <a:pt x="613460" y="41071"/>
                </a:lnTo>
                <a:lnTo>
                  <a:pt x="613689" y="30314"/>
                </a:lnTo>
                <a:lnTo>
                  <a:pt x="615353" y="19977"/>
                </a:lnTo>
                <a:lnTo>
                  <a:pt x="619861" y="12204"/>
                </a:lnTo>
                <a:lnTo>
                  <a:pt x="628637" y="9131"/>
                </a:lnTo>
                <a:lnTo>
                  <a:pt x="637692" y="12204"/>
                </a:lnTo>
                <a:lnTo>
                  <a:pt x="642734" y="19977"/>
                </a:lnTo>
                <a:lnTo>
                  <a:pt x="644931" y="30314"/>
                </a:lnTo>
                <a:lnTo>
                  <a:pt x="645414" y="41071"/>
                </a:lnTo>
                <a:lnTo>
                  <a:pt x="645414" y="7937"/>
                </a:lnTo>
                <a:lnTo>
                  <a:pt x="642962" y="4495"/>
                </a:lnTo>
                <a:lnTo>
                  <a:pt x="628637" y="0"/>
                </a:lnTo>
                <a:lnTo>
                  <a:pt x="615213" y="4495"/>
                </a:lnTo>
                <a:lnTo>
                  <a:pt x="607910" y="15405"/>
                </a:lnTo>
                <a:lnTo>
                  <a:pt x="604875" y="28879"/>
                </a:lnTo>
                <a:lnTo>
                  <a:pt x="604278" y="41071"/>
                </a:lnTo>
                <a:lnTo>
                  <a:pt x="604659" y="52654"/>
                </a:lnTo>
                <a:lnTo>
                  <a:pt x="607326" y="66217"/>
                </a:lnTo>
                <a:lnTo>
                  <a:pt x="614565" y="77508"/>
                </a:lnTo>
                <a:lnTo>
                  <a:pt x="628637" y="82207"/>
                </a:lnTo>
                <a:lnTo>
                  <a:pt x="642962" y="77508"/>
                </a:lnTo>
                <a:lnTo>
                  <a:pt x="646036" y="73025"/>
                </a:lnTo>
                <a:lnTo>
                  <a:pt x="650722" y="66217"/>
                </a:lnTo>
                <a:lnTo>
                  <a:pt x="653923" y="52654"/>
                </a:lnTo>
                <a:lnTo>
                  <a:pt x="654532" y="41071"/>
                </a:lnTo>
                <a:close/>
              </a:path>
            </a:pathLst>
          </a:custGeom>
          <a:solidFill>
            <a:srgbClr val="4D4D4F"/>
          </a:solidFill>
        </p:spPr>
        <p:txBody>
          <a:bodyPr wrap="square" lIns="0" tIns="0" rIns="0" bIns="0" rtlCol="0"/>
          <a:lstStyle/>
          <a:p>
            <a:endParaRPr/>
          </a:p>
        </p:txBody>
      </p:sp>
      <p:pic>
        <p:nvPicPr>
          <p:cNvPr id="434" name="object 434"/>
          <p:cNvPicPr/>
          <p:nvPr/>
        </p:nvPicPr>
        <p:blipFill>
          <a:blip r:embed="rId215" cstate="print"/>
          <a:stretch>
            <a:fillRect/>
          </a:stretch>
        </p:blipFill>
        <p:spPr>
          <a:xfrm>
            <a:off x="957516" y="8269934"/>
            <a:ext cx="572338" cy="91325"/>
          </a:xfrm>
          <a:prstGeom prst="rect">
            <a:avLst/>
          </a:prstGeom>
        </p:spPr>
      </p:pic>
      <p:sp>
        <p:nvSpPr>
          <p:cNvPr id="435" name="object 435"/>
          <p:cNvSpPr/>
          <p:nvPr/>
        </p:nvSpPr>
        <p:spPr>
          <a:xfrm>
            <a:off x="1537487" y="8270239"/>
            <a:ext cx="90170" cy="86995"/>
          </a:xfrm>
          <a:custGeom>
            <a:avLst/>
            <a:gdLst/>
            <a:ahLst/>
            <a:cxnLst/>
            <a:rect l="l" t="t" r="r" b="b"/>
            <a:pathLst>
              <a:path w="90169" h="86995">
                <a:moveTo>
                  <a:pt x="48717" y="1282"/>
                </a:moveTo>
                <a:lnTo>
                  <a:pt x="48107" y="1282"/>
                </a:lnTo>
                <a:lnTo>
                  <a:pt x="48107" y="0"/>
                </a:lnTo>
                <a:lnTo>
                  <a:pt x="39598" y="0"/>
                </a:lnTo>
                <a:lnTo>
                  <a:pt x="39598" y="1282"/>
                </a:lnTo>
                <a:lnTo>
                  <a:pt x="39598" y="26682"/>
                </a:lnTo>
                <a:lnTo>
                  <a:pt x="48717" y="26682"/>
                </a:lnTo>
                <a:lnTo>
                  <a:pt x="48717" y="1282"/>
                </a:lnTo>
                <a:close/>
              </a:path>
              <a:path w="90169" h="86995">
                <a:moveTo>
                  <a:pt x="89801" y="27127"/>
                </a:moveTo>
                <a:lnTo>
                  <a:pt x="0" y="27127"/>
                </a:lnTo>
                <a:lnTo>
                  <a:pt x="0" y="34721"/>
                </a:lnTo>
                <a:lnTo>
                  <a:pt x="39598" y="34721"/>
                </a:lnTo>
                <a:lnTo>
                  <a:pt x="39598" y="78867"/>
                </a:lnTo>
                <a:lnTo>
                  <a:pt x="4572" y="78867"/>
                </a:lnTo>
                <a:lnTo>
                  <a:pt x="4572" y="86461"/>
                </a:lnTo>
                <a:lnTo>
                  <a:pt x="83693" y="86461"/>
                </a:lnTo>
                <a:lnTo>
                  <a:pt x="83693" y="78867"/>
                </a:lnTo>
                <a:lnTo>
                  <a:pt x="48717" y="78867"/>
                </a:lnTo>
                <a:lnTo>
                  <a:pt x="48717" y="34721"/>
                </a:lnTo>
                <a:lnTo>
                  <a:pt x="89801" y="34721"/>
                </a:lnTo>
                <a:lnTo>
                  <a:pt x="89801" y="27127"/>
                </a:lnTo>
                <a:close/>
              </a:path>
            </a:pathLst>
          </a:custGeom>
          <a:solidFill>
            <a:srgbClr val="4D4D4F"/>
          </a:solidFill>
        </p:spPr>
        <p:txBody>
          <a:bodyPr wrap="square" lIns="0" tIns="0" rIns="0" bIns="0" rtlCol="0"/>
          <a:lstStyle/>
          <a:p>
            <a:endParaRPr/>
          </a:p>
        </p:txBody>
      </p:sp>
      <p:sp>
        <p:nvSpPr>
          <p:cNvPr id="436" name="object 436"/>
          <p:cNvSpPr/>
          <p:nvPr/>
        </p:nvSpPr>
        <p:spPr>
          <a:xfrm>
            <a:off x="1633385" y="8269934"/>
            <a:ext cx="91440" cy="90170"/>
          </a:xfrm>
          <a:custGeom>
            <a:avLst/>
            <a:gdLst/>
            <a:ahLst/>
            <a:cxnLst/>
            <a:rect l="l" t="t" r="r" b="b"/>
            <a:pathLst>
              <a:path w="91439" h="90170">
                <a:moveTo>
                  <a:pt x="88303" y="54813"/>
                </a:moveTo>
                <a:lnTo>
                  <a:pt x="4572" y="54813"/>
                </a:lnTo>
                <a:lnTo>
                  <a:pt x="1536" y="53276"/>
                </a:lnTo>
                <a:lnTo>
                  <a:pt x="1536" y="47231"/>
                </a:lnTo>
                <a:lnTo>
                  <a:pt x="88303" y="47231"/>
                </a:lnTo>
                <a:lnTo>
                  <a:pt x="88303" y="54813"/>
                </a:lnTo>
                <a:close/>
              </a:path>
              <a:path w="91439" h="90170">
                <a:moveTo>
                  <a:pt x="25895" y="79171"/>
                </a:moveTo>
                <a:lnTo>
                  <a:pt x="16725" y="79171"/>
                </a:lnTo>
                <a:lnTo>
                  <a:pt x="20150" y="73229"/>
                </a:lnTo>
                <a:lnTo>
                  <a:pt x="23418" y="66992"/>
                </a:lnTo>
                <a:lnTo>
                  <a:pt x="26391" y="60755"/>
                </a:lnTo>
                <a:lnTo>
                  <a:pt x="28930" y="54813"/>
                </a:lnTo>
                <a:lnTo>
                  <a:pt x="38049" y="54813"/>
                </a:lnTo>
                <a:lnTo>
                  <a:pt x="35517" y="60755"/>
                </a:lnTo>
                <a:lnTo>
                  <a:pt x="32553" y="66992"/>
                </a:lnTo>
                <a:lnTo>
                  <a:pt x="29298" y="73229"/>
                </a:lnTo>
                <a:lnTo>
                  <a:pt x="25895" y="79171"/>
                </a:lnTo>
                <a:close/>
              </a:path>
              <a:path w="91439" h="90170">
                <a:moveTo>
                  <a:pt x="7594" y="86766"/>
                </a:moveTo>
                <a:lnTo>
                  <a:pt x="3035" y="86766"/>
                </a:lnTo>
                <a:lnTo>
                  <a:pt x="3035" y="79171"/>
                </a:lnTo>
                <a:lnTo>
                  <a:pt x="25895" y="79171"/>
                </a:lnTo>
                <a:lnTo>
                  <a:pt x="70002" y="76149"/>
                </a:lnTo>
                <a:lnTo>
                  <a:pt x="65443" y="70040"/>
                </a:lnTo>
                <a:lnTo>
                  <a:pt x="63944" y="70040"/>
                </a:lnTo>
                <a:lnTo>
                  <a:pt x="59385" y="63944"/>
                </a:lnTo>
                <a:lnTo>
                  <a:pt x="57848" y="63944"/>
                </a:lnTo>
                <a:lnTo>
                  <a:pt x="57848" y="59385"/>
                </a:lnTo>
                <a:lnTo>
                  <a:pt x="59385" y="57835"/>
                </a:lnTo>
                <a:lnTo>
                  <a:pt x="63944" y="57835"/>
                </a:lnTo>
                <a:lnTo>
                  <a:pt x="76098" y="70040"/>
                </a:lnTo>
                <a:lnTo>
                  <a:pt x="80670" y="76149"/>
                </a:lnTo>
                <a:lnTo>
                  <a:pt x="82207" y="79171"/>
                </a:lnTo>
                <a:lnTo>
                  <a:pt x="85221" y="82194"/>
                </a:lnTo>
                <a:lnTo>
                  <a:pt x="74612" y="82194"/>
                </a:lnTo>
                <a:lnTo>
                  <a:pt x="56120" y="83743"/>
                </a:lnTo>
                <a:lnTo>
                  <a:pt x="49114" y="84367"/>
                </a:lnTo>
                <a:lnTo>
                  <a:pt x="41084" y="85280"/>
                </a:lnTo>
                <a:lnTo>
                  <a:pt x="31588" y="85512"/>
                </a:lnTo>
                <a:lnTo>
                  <a:pt x="7594" y="86766"/>
                </a:lnTo>
                <a:close/>
              </a:path>
              <a:path w="91439" h="90170">
                <a:moveTo>
                  <a:pt x="83743" y="89839"/>
                </a:moveTo>
                <a:lnTo>
                  <a:pt x="79184" y="89839"/>
                </a:lnTo>
                <a:lnTo>
                  <a:pt x="79184" y="86766"/>
                </a:lnTo>
                <a:lnTo>
                  <a:pt x="76096" y="83742"/>
                </a:lnTo>
                <a:lnTo>
                  <a:pt x="74612" y="82194"/>
                </a:lnTo>
                <a:lnTo>
                  <a:pt x="85221" y="82194"/>
                </a:lnTo>
                <a:lnTo>
                  <a:pt x="86764" y="83742"/>
                </a:lnTo>
                <a:lnTo>
                  <a:pt x="86766" y="88303"/>
                </a:lnTo>
                <a:lnTo>
                  <a:pt x="83743" y="89839"/>
                </a:lnTo>
                <a:close/>
              </a:path>
              <a:path w="91439" h="90170">
                <a:moveTo>
                  <a:pt x="86766" y="28917"/>
                </a:moveTo>
                <a:lnTo>
                  <a:pt x="3035" y="28917"/>
                </a:lnTo>
                <a:lnTo>
                  <a:pt x="9131" y="25895"/>
                </a:lnTo>
                <a:lnTo>
                  <a:pt x="13690" y="22872"/>
                </a:lnTo>
                <a:lnTo>
                  <a:pt x="41084" y="0"/>
                </a:lnTo>
                <a:lnTo>
                  <a:pt x="50253" y="0"/>
                </a:lnTo>
                <a:lnTo>
                  <a:pt x="51752" y="3073"/>
                </a:lnTo>
                <a:lnTo>
                  <a:pt x="56439" y="7632"/>
                </a:lnTo>
                <a:lnTo>
                  <a:pt x="44157" y="7632"/>
                </a:lnTo>
                <a:lnTo>
                  <a:pt x="42621" y="9131"/>
                </a:lnTo>
                <a:lnTo>
                  <a:pt x="36966" y="16053"/>
                </a:lnTo>
                <a:lnTo>
                  <a:pt x="31588" y="21124"/>
                </a:lnTo>
                <a:lnTo>
                  <a:pt x="26776" y="24774"/>
                </a:lnTo>
                <a:lnTo>
                  <a:pt x="22821" y="27431"/>
                </a:lnTo>
                <a:lnTo>
                  <a:pt x="84131" y="27431"/>
                </a:lnTo>
                <a:lnTo>
                  <a:pt x="86766" y="28917"/>
                </a:lnTo>
                <a:close/>
              </a:path>
              <a:path w="91439" h="90170">
                <a:moveTo>
                  <a:pt x="84131" y="27431"/>
                </a:moveTo>
                <a:lnTo>
                  <a:pt x="68516" y="27431"/>
                </a:lnTo>
                <a:lnTo>
                  <a:pt x="62840" y="23746"/>
                </a:lnTo>
                <a:lnTo>
                  <a:pt x="57464" y="19626"/>
                </a:lnTo>
                <a:lnTo>
                  <a:pt x="52664" y="15217"/>
                </a:lnTo>
                <a:lnTo>
                  <a:pt x="48717" y="10667"/>
                </a:lnTo>
                <a:lnTo>
                  <a:pt x="47180" y="7632"/>
                </a:lnTo>
                <a:lnTo>
                  <a:pt x="56439" y="7632"/>
                </a:lnTo>
                <a:lnTo>
                  <a:pt x="57992" y="9131"/>
                </a:lnTo>
                <a:lnTo>
                  <a:pt x="65278" y="15419"/>
                </a:lnTo>
                <a:lnTo>
                  <a:pt x="74669" y="22095"/>
                </a:lnTo>
                <a:lnTo>
                  <a:pt x="84131" y="27431"/>
                </a:lnTo>
                <a:close/>
              </a:path>
              <a:path w="91439" h="90170">
                <a:moveTo>
                  <a:pt x="7594" y="36563"/>
                </a:moveTo>
                <a:lnTo>
                  <a:pt x="1536" y="36563"/>
                </a:lnTo>
                <a:lnTo>
                  <a:pt x="0" y="35026"/>
                </a:lnTo>
                <a:lnTo>
                  <a:pt x="0" y="30454"/>
                </a:lnTo>
                <a:lnTo>
                  <a:pt x="1536" y="28917"/>
                </a:lnTo>
                <a:lnTo>
                  <a:pt x="19799" y="28917"/>
                </a:lnTo>
                <a:lnTo>
                  <a:pt x="18262" y="30454"/>
                </a:lnTo>
                <a:lnTo>
                  <a:pt x="13690" y="33477"/>
                </a:lnTo>
                <a:lnTo>
                  <a:pt x="7594" y="36563"/>
                </a:lnTo>
                <a:close/>
              </a:path>
              <a:path w="91439" h="90170">
                <a:moveTo>
                  <a:pt x="71539" y="35026"/>
                </a:moveTo>
                <a:lnTo>
                  <a:pt x="21336" y="35026"/>
                </a:lnTo>
                <a:lnTo>
                  <a:pt x="19799" y="33477"/>
                </a:lnTo>
                <a:lnTo>
                  <a:pt x="19799" y="28917"/>
                </a:lnTo>
                <a:lnTo>
                  <a:pt x="89801" y="28917"/>
                </a:lnTo>
                <a:lnTo>
                  <a:pt x="91338" y="30454"/>
                </a:lnTo>
                <a:lnTo>
                  <a:pt x="71539" y="30454"/>
                </a:lnTo>
                <a:lnTo>
                  <a:pt x="71539" y="35026"/>
                </a:lnTo>
                <a:close/>
              </a:path>
              <a:path w="91439" h="90170">
                <a:moveTo>
                  <a:pt x="88303" y="38049"/>
                </a:moveTo>
                <a:lnTo>
                  <a:pt x="85229" y="38049"/>
                </a:lnTo>
                <a:lnTo>
                  <a:pt x="83743" y="36563"/>
                </a:lnTo>
                <a:lnTo>
                  <a:pt x="82207" y="36563"/>
                </a:lnTo>
                <a:lnTo>
                  <a:pt x="77647" y="33477"/>
                </a:lnTo>
                <a:lnTo>
                  <a:pt x="74612" y="31991"/>
                </a:lnTo>
                <a:lnTo>
                  <a:pt x="71539" y="30454"/>
                </a:lnTo>
                <a:lnTo>
                  <a:pt x="91338" y="30454"/>
                </a:lnTo>
                <a:lnTo>
                  <a:pt x="91338" y="35026"/>
                </a:lnTo>
                <a:lnTo>
                  <a:pt x="88303" y="38049"/>
                </a:lnTo>
                <a:close/>
              </a:path>
            </a:pathLst>
          </a:custGeom>
          <a:solidFill>
            <a:srgbClr val="4D4D4F"/>
          </a:solidFill>
        </p:spPr>
        <p:txBody>
          <a:bodyPr wrap="square" lIns="0" tIns="0" rIns="0" bIns="0" rtlCol="0"/>
          <a:lstStyle/>
          <a:p>
            <a:endParaRPr/>
          </a:p>
        </p:txBody>
      </p:sp>
      <p:pic>
        <p:nvPicPr>
          <p:cNvPr id="437" name="object 437"/>
          <p:cNvPicPr/>
          <p:nvPr/>
        </p:nvPicPr>
        <p:blipFill>
          <a:blip r:embed="rId216" cstate="print"/>
          <a:stretch>
            <a:fillRect/>
          </a:stretch>
        </p:blipFill>
        <p:spPr>
          <a:xfrm>
            <a:off x="2080920" y="8273008"/>
            <a:ext cx="441464" cy="80670"/>
          </a:xfrm>
          <a:prstGeom prst="rect">
            <a:avLst/>
          </a:prstGeom>
        </p:spPr>
      </p:pic>
      <p:pic>
        <p:nvPicPr>
          <p:cNvPr id="438" name="object 438"/>
          <p:cNvPicPr/>
          <p:nvPr/>
        </p:nvPicPr>
        <p:blipFill>
          <a:blip r:embed="rId217" cstate="print"/>
          <a:stretch>
            <a:fillRect/>
          </a:stretch>
        </p:blipFill>
        <p:spPr>
          <a:xfrm>
            <a:off x="2718739" y="8269934"/>
            <a:ext cx="1054950" cy="91325"/>
          </a:xfrm>
          <a:prstGeom prst="rect">
            <a:avLst/>
          </a:prstGeom>
        </p:spPr>
      </p:pic>
      <p:grpSp>
        <p:nvGrpSpPr>
          <p:cNvPr id="439" name="object 439"/>
          <p:cNvGrpSpPr/>
          <p:nvPr/>
        </p:nvGrpSpPr>
        <p:grpSpPr>
          <a:xfrm>
            <a:off x="3900042" y="8268448"/>
            <a:ext cx="694690" cy="90170"/>
            <a:chOff x="3900042" y="8268448"/>
            <a:chExt cx="694690" cy="90170"/>
          </a:xfrm>
        </p:grpSpPr>
        <p:pic>
          <p:nvPicPr>
            <p:cNvPr id="440" name="object 440"/>
            <p:cNvPicPr/>
            <p:nvPr/>
          </p:nvPicPr>
          <p:blipFill>
            <a:blip r:embed="rId218" cstate="print"/>
            <a:stretch>
              <a:fillRect/>
            </a:stretch>
          </p:blipFill>
          <p:spPr>
            <a:xfrm>
              <a:off x="3900042" y="8273008"/>
              <a:ext cx="182664" cy="83693"/>
            </a:xfrm>
            <a:prstGeom prst="rect">
              <a:avLst/>
            </a:prstGeom>
          </p:spPr>
        </p:pic>
        <p:pic>
          <p:nvPicPr>
            <p:cNvPr id="441" name="object 441"/>
            <p:cNvPicPr/>
            <p:nvPr/>
          </p:nvPicPr>
          <p:blipFill>
            <a:blip r:embed="rId219" cstate="print"/>
            <a:stretch>
              <a:fillRect/>
            </a:stretch>
          </p:blipFill>
          <p:spPr>
            <a:xfrm>
              <a:off x="4102493" y="8268448"/>
              <a:ext cx="491680" cy="89789"/>
            </a:xfrm>
            <a:prstGeom prst="rect">
              <a:avLst/>
            </a:prstGeom>
          </p:spPr>
        </p:pic>
      </p:grpSp>
      <p:pic>
        <p:nvPicPr>
          <p:cNvPr id="442" name="object 442"/>
          <p:cNvPicPr/>
          <p:nvPr/>
        </p:nvPicPr>
        <p:blipFill>
          <a:blip r:embed="rId220" cstate="print"/>
          <a:stretch>
            <a:fillRect/>
          </a:stretch>
        </p:blipFill>
        <p:spPr>
          <a:xfrm>
            <a:off x="5984036" y="8273008"/>
            <a:ext cx="654545" cy="80670"/>
          </a:xfrm>
          <a:prstGeom prst="rect">
            <a:avLst/>
          </a:prstGeom>
        </p:spPr>
      </p:pic>
      <p:pic>
        <p:nvPicPr>
          <p:cNvPr id="443" name="object 443"/>
          <p:cNvPicPr/>
          <p:nvPr/>
        </p:nvPicPr>
        <p:blipFill>
          <a:blip r:embed="rId221" cstate="print"/>
          <a:stretch>
            <a:fillRect/>
          </a:stretch>
        </p:blipFill>
        <p:spPr>
          <a:xfrm>
            <a:off x="957516" y="8443467"/>
            <a:ext cx="572338" cy="89839"/>
          </a:xfrm>
          <a:prstGeom prst="rect">
            <a:avLst/>
          </a:prstGeom>
        </p:spPr>
      </p:pic>
      <p:sp>
        <p:nvSpPr>
          <p:cNvPr id="444" name="object 444"/>
          <p:cNvSpPr/>
          <p:nvPr/>
        </p:nvSpPr>
        <p:spPr>
          <a:xfrm>
            <a:off x="1537487" y="8442972"/>
            <a:ext cx="90170" cy="87630"/>
          </a:xfrm>
          <a:custGeom>
            <a:avLst/>
            <a:gdLst/>
            <a:ahLst/>
            <a:cxnLst/>
            <a:rect l="l" t="t" r="r" b="b"/>
            <a:pathLst>
              <a:path w="90169" h="87629">
                <a:moveTo>
                  <a:pt x="89801" y="27927"/>
                </a:moveTo>
                <a:lnTo>
                  <a:pt x="48717" y="27927"/>
                </a:lnTo>
                <a:lnTo>
                  <a:pt x="48717" y="2527"/>
                </a:lnTo>
                <a:lnTo>
                  <a:pt x="47942" y="2527"/>
                </a:lnTo>
                <a:lnTo>
                  <a:pt x="47942" y="0"/>
                </a:lnTo>
                <a:lnTo>
                  <a:pt x="39598" y="0"/>
                </a:lnTo>
                <a:lnTo>
                  <a:pt x="39598" y="2527"/>
                </a:lnTo>
                <a:lnTo>
                  <a:pt x="39598" y="27927"/>
                </a:lnTo>
                <a:lnTo>
                  <a:pt x="0" y="27927"/>
                </a:lnTo>
                <a:lnTo>
                  <a:pt x="0" y="35521"/>
                </a:lnTo>
                <a:lnTo>
                  <a:pt x="39598" y="35521"/>
                </a:lnTo>
                <a:lnTo>
                  <a:pt x="39598" y="79667"/>
                </a:lnTo>
                <a:lnTo>
                  <a:pt x="4572" y="79667"/>
                </a:lnTo>
                <a:lnTo>
                  <a:pt x="4572" y="87261"/>
                </a:lnTo>
                <a:lnTo>
                  <a:pt x="83693" y="87261"/>
                </a:lnTo>
                <a:lnTo>
                  <a:pt x="83693" y="79667"/>
                </a:lnTo>
                <a:lnTo>
                  <a:pt x="48717" y="79667"/>
                </a:lnTo>
                <a:lnTo>
                  <a:pt x="48717" y="35521"/>
                </a:lnTo>
                <a:lnTo>
                  <a:pt x="89801" y="35521"/>
                </a:lnTo>
                <a:lnTo>
                  <a:pt x="89801" y="27927"/>
                </a:lnTo>
                <a:close/>
              </a:path>
            </a:pathLst>
          </a:custGeom>
          <a:solidFill>
            <a:srgbClr val="4D4D4F"/>
          </a:solidFill>
        </p:spPr>
        <p:txBody>
          <a:bodyPr wrap="square" lIns="0" tIns="0" rIns="0" bIns="0" rtlCol="0"/>
          <a:lstStyle/>
          <a:p>
            <a:endParaRPr/>
          </a:p>
        </p:txBody>
      </p:sp>
      <p:sp>
        <p:nvSpPr>
          <p:cNvPr id="445" name="object 445"/>
          <p:cNvSpPr/>
          <p:nvPr/>
        </p:nvSpPr>
        <p:spPr>
          <a:xfrm>
            <a:off x="1633385" y="8441981"/>
            <a:ext cx="91440" cy="91440"/>
          </a:xfrm>
          <a:custGeom>
            <a:avLst/>
            <a:gdLst/>
            <a:ahLst/>
            <a:cxnLst/>
            <a:rect l="l" t="t" r="r" b="b"/>
            <a:pathLst>
              <a:path w="91439" h="91440">
                <a:moveTo>
                  <a:pt x="88303" y="54762"/>
                </a:moveTo>
                <a:lnTo>
                  <a:pt x="1536" y="54762"/>
                </a:lnTo>
                <a:lnTo>
                  <a:pt x="1536" y="48717"/>
                </a:lnTo>
                <a:lnTo>
                  <a:pt x="88303" y="48717"/>
                </a:lnTo>
                <a:lnTo>
                  <a:pt x="88303" y="54762"/>
                </a:lnTo>
                <a:close/>
              </a:path>
              <a:path w="91439" h="91440">
                <a:moveTo>
                  <a:pt x="7594" y="88252"/>
                </a:moveTo>
                <a:lnTo>
                  <a:pt x="3035" y="88252"/>
                </a:lnTo>
                <a:lnTo>
                  <a:pt x="3035" y="80657"/>
                </a:lnTo>
                <a:lnTo>
                  <a:pt x="16725" y="80657"/>
                </a:lnTo>
                <a:lnTo>
                  <a:pt x="23508" y="67517"/>
                </a:lnTo>
                <a:lnTo>
                  <a:pt x="26400" y="61352"/>
                </a:lnTo>
                <a:lnTo>
                  <a:pt x="28930" y="54762"/>
                </a:lnTo>
                <a:lnTo>
                  <a:pt x="38049" y="54762"/>
                </a:lnTo>
                <a:lnTo>
                  <a:pt x="35506" y="61376"/>
                </a:lnTo>
                <a:lnTo>
                  <a:pt x="32446" y="67710"/>
                </a:lnTo>
                <a:lnTo>
                  <a:pt x="29298" y="73395"/>
                </a:lnTo>
                <a:lnTo>
                  <a:pt x="25895" y="79121"/>
                </a:lnTo>
                <a:lnTo>
                  <a:pt x="81425" y="79121"/>
                </a:lnTo>
                <a:lnTo>
                  <a:pt x="82207" y="80657"/>
                </a:lnTo>
                <a:lnTo>
                  <a:pt x="86766" y="83680"/>
                </a:lnTo>
                <a:lnTo>
                  <a:pt x="74612" y="83680"/>
                </a:lnTo>
                <a:lnTo>
                  <a:pt x="56120" y="85229"/>
                </a:lnTo>
                <a:lnTo>
                  <a:pt x="49114" y="85853"/>
                </a:lnTo>
                <a:lnTo>
                  <a:pt x="41084" y="86766"/>
                </a:lnTo>
                <a:lnTo>
                  <a:pt x="31588" y="86998"/>
                </a:lnTo>
                <a:lnTo>
                  <a:pt x="7594" y="88252"/>
                </a:lnTo>
                <a:close/>
              </a:path>
              <a:path w="91439" h="91440">
                <a:moveTo>
                  <a:pt x="81425" y="79121"/>
                </a:moveTo>
                <a:lnTo>
                  <a:pt x="25895" y="79121"/>
                </a:lnTo>
                <a:lnTo>
                  <a:pt x="39421" y="79097"/>
                </a:lnTo>
                <a:lnTo>
                  <a:pt x="48525" y="78935"/>
                </a:lnTo>
                <a:lnTo>
                  <a:pt x="57340" y="78494"/>
                </a:lnTo>
                <a:lnTo>
                  <a:pt x="70002" y="77635"/>
                </a:lnTo>
                <a:lnTo>
                  <a:pt x="65443" y="71526"/>
                </a:lnTo>
                <a:lnTo>
                  <a:pt x="63944" y="71526"/>
                </a:lnTo>
                <a:lnTo>
                  <a:pt x="59385" y="65430"/>
                </a:lnTo>
                <a:lnTo>
                  <a:pt x="57848" y="63893"/>
                </a:lnTo>
                <a:lnTo>
                  <a:pt x="57848" y="60871"/>
                </a:lnTo>
                <a:lnTo>
                  <a:pt x="59385" y="59334"/>
                </a:lnTo>
                <a:lnTo>
                  <a:pt x="63944" y="59334"/>
                </a:lnTo>
                <a:lnTo>
                  <a:pt x="68516" y="62407"/>
                </a:lnTo>
                <a:lnTo>
                  <a:pt x="76098" y="69989"/>
                </a:lnTo>
                <a:lnTo>
                  <a:pt x="80670" y="77635"/>
                </a:lnTo>
                <a:lnTo>
                  <a:pt x="81425" y="79121"/>
                </a:lnTo>
                <a:close/>
              </a:path>
              <a:path w="91439" h="91440">
                <a:moveTo>
                  <a:pt x="83743" y="91325"/>
                </a:moveTo>
                <a:lnTo>
                  <a:pt x="80670" y="91325"/>
                </a:lnTo>
                <a:lnTo>
                  <a:pt x="79184" y="89789"/>
                </a:lnTo>
                <a:lnTo>
                  <a:pt x="79184" y="88252"/>
                </a:lnTo>
                <a:lnTo>
                  <a:pt x="76096" y="85228"/>
                </a:lnTo>
                <a:lnTo>
                  <a:pt x="74612" y="83680"/>
                </a:lnTo>
                <a:lnTo>
                  <a:pt x="86766" y="83680"/>
                </a:lnTo>
                <a:lnTo>
                  <a:pt x="86766" y="88252"/>
                </a:lnTo>
                <a:lnTo>
                  <a:pt x="83743" y="91325"/>
                </a:lnTo>
                <a:close/>
              </a:path>
              <a:path w="91439" h="91440">
                <a:moveTo>
                  <a:pt x="86766" y="30403"/>
                </a:moveTo>
                <a:lnTo>
                  <a:pt x="1536" y="30403"/>
                </a:lnTo>
                <a:lnTo>
                  <a:pt x="3035" y="28917"/>
                </a:lnTo>
                <a:lnTo>
                  <a:pt x="9131" y="27381"/>
                </a:lnTo>
                <a:lnTo>
                  <a:pt x="13690" y="24358"/>
                </a:lnTo>
                <a:lnTo>
                  <a:pt x="18262" y="22821"/>
                </a:lnTo>
                <a:lnTo>
                  <a:pt x="24140" y="18459"/>
                </a:lnTo>
                <a:lnTo>
                  <a:pt x="28736" y="14247"/>
                </a:lnTo>
                <a:lnTo>
                  <a:pt x="38049" y="4559"/>
                </a:lnTo>
                <a:lnTo>
                  <a:pt x="41084" y="1485"/>
                </a:lnTo>
                <a:lnTo>
                  <a:pt x="42621" y="0"/>
                </a:lnTo>
                <a:lnTo>
                  <a:pt x="48717" y="0"/>
                </a:lnTo>
                <a:lnTo>
                  <a:pt x="50253" y="1485"/>
                </a:lnTo>
                <a:lnTo>
                  <a:pt x="51752" y="4559"/>
                </a:lnTo>
                <a:lnTo>
                  <a:pt x="56985" y="9118"/>
                </a:lnTo>
                <a:lnTo>
                  <a:pt x="44157" y="9118"/>
                </a:lnTo>
                <a:lnTo>
                  <a:pt x="42621" y="10655"/>
                </a:lnTo>
                <a:lnTo>
                  <a:pt x="36966" y="16928"/>
                </a:lnTo>
                <a:lnTo>
                  <a:pt x="31588" y="22058"/>
                </a:lnTo>
                <a:lnTo>
                  <a:pt x="26776" y="26051"/>
                </a:lnTo>
                <a:lnTo>
                  <a:pt x="22821" y="28917"/>
                </a:lnTo>
                <a:lnTo>
                  <a:pt x="84210" y="28917"/>
                </a:lnTo>
                <a:lnTo>
                  <a:pt x="86766" y="30403"/>
                </a:lnTo>
                <a:close/>
              </a:path>
              <a:path w="91439" h="91440">
                <a:moveTo>
                  <a:pt x="84210" y="28917"/>
                </a:moveTo>
                <a:lnTo>
                  <a:pt x="68516" y="28917"/>
                </a:lnTo>
                <a:lnTo>
                  <a:pt x="62840" y="25208"/>
                </a:lnTo>
                <a:lnTo>
                  <a:pt x="57464" y="20924"/>
                </a:lnTo>
                <a:lnTo>
                  <a:pt x="52664" y="16071"/>
                </a:lnTo>
                <a:lnTo>
                  <a:pt x="48717" y="10655"/>
                </a:lnTo>
                <a:lnTo>
                  <a:pt x="47180" y="9118"/>
                </a:lnTo>
                <a:lnTo>
                  <a:pt x="56985" y="9118"/>
                </a:lnTo>
                <a:lnTo>
                  <a:pt x="65278" y="16343"/>
                </a:lnTo>
                <a:lnTo>
                  <a:pt x="74669" y="23370"/>
                </a:lnTo>
                <a:lnTo>
                  <a:pt x="84210" y="28917"/>
                </a:lnTo>
                <a:close/>
              </a:path>
              <a:path w="91439" h="91440">
                <a:moveTo>
                  <a:pt x="6108" y="38049"/>
                </a:moveTo>
                <a:lnTo>
                  <a:pt x="1536" y="38049"/>
                </a:lnTo>
                <a:lnTo>
                  <a:pt x="0" y="36512"/>
                </a:lnTo>
                <a:lnTo>
                  <a:pt x="0" y="30403"/>
                </a:lnTo>
                <a:lnTo>
                  <a:pt x="19799" y="30403"/>
                </a:lnTo>
                <a:lnTo>
                  <a:pt x="18262" y="31940"/>
                </a:lnTo>
                <a:lnTo>
                  <a:pt x="13690" y="34975"/>
                </a:lnTo>
                <a:lnTo>
                  <a:pt x="7594" y="36512"/>
                </a:lnTo>
                <a:lnTo>
                  <a:pt x="6108" y="38049"/>
                </a:lnTo>
                <a:close/>
              </a:path>
              <a:path w="91439" h="91440">
                <a:moveTo>
                  <a:pt x="71539" y="36512"/>
                </a:moveTo>
                <a:lnTo>
                  <a:pt x="21336" y="36512"/>
                </a:lnTo>
                <a:lnTo>
                  <a:pt x="19799" y="34975"/>
                </a:lnTo>
                <a:lnTo>
                  <a:pt x="19799" y="30403"/>
                </a:lnTo>
                <a:lnTo>
                  <a:pt x="71539" y="30403"/>
                </a:lnTo>
                <a:lnTo>
                  <a:pt x="71539" y="36512"/>
                </a:lnTo>
                <a:close/>
              </a:path>
              <a:path w="91439" h="91440">
                <a:moveTo>
                  <a:pt x="88303" y="38049"/>
                </a:moveTo>
                <a:lnTo>
                  <a:pt x="83743" y="38049"/>
                </a:lnTo>
                <a:lnTo>
                  <a:pt x="82207" y="36512"/>
                </a:lnTo>
                <a:lnTo>
                  <a:pt x="77647" y="34975"/>
                </a:lnTo>
                <a:lnTo>
                  <a:pt x="74612" y="31940"/>
                </a:lnTo>
                <a:lnTo>
                  <a:pt x="71539" y="30403"/>
                </a:lnTo>
                <a:lnTo>
                  <a:pt x="89801" y="30403"/>
                </a:lnTo>
                <a:lnTo>
                  <a:pt x="91338" y="31940"/>
                </a:lnTo>
                <a:lnTo>
                  <a:pt x="91338" y="36512"/>
                </a:lnTo>
                <a:lnTo>
                  <a:pt x="88303" y="38049"/>
                </a:lnTo>
                <a:close/>
              </a:path>
            </a:pathLst>
          </a:custGeom>
          <a:solidFill>
            <a:srgbClr val="4D4D4F"/>
          </a:solidFill>
        </p:spPr>
        <p:txBody>
          <a:bodyPr wrap="square" lIns="0" tIns="0" rIns="0" bIns="0" rtlCol="0"/>
          <a:lstStyle/>
          <a:p>
            <a:endParaRPr/>
          </a:p>
        </p:txBody>
      </p:sp>
      <p:pic>
        <p:nvPicPr>
          <p:cNvPr id="446" name="object 446"/>
          <p:cNvPicPr/>
          <p:nvPr/>
        </p:nvPicPr>
        <p:blipFill>
          <a:blip r:embed="rId222" cstate="print"/>
          <a:stretch>
            <a:fillRect/>
          </a:stretch>
        </p:blipFill>
        <p:spPr>
          <a:xfrm>
            <a:off x="2080920" y="8446541"/>
            <a:ext cx="441464" cy="80670"/>
          </a:xfrm>
          <a:prstGeom prst="rect">
            <a:avLst/>
          </a:prstGeom>
        </p:spPr>
      </p:pic>
      <p:pic>
        <p:nvPicPr>
          <p:cNvPr id="447" name="object 447"/>
          <p:cNvPicPr/>
          <p:nvPr/>
        </p:nvPicPr>
        <p:blipFill>
          <a:blip r:embed="rId223" cstate="print"/>
          <a:stretch>
            <a:fillRect/>
          </a:stretch>
        </p:blipFill>
        <p:spPr>
          <a:xfrm>
            <a:off x="2718739" y="8443467"/>
            <a:ext cx="960589" cy="91376"/>
          </a:xfrm>
          <a:prstGeom prst="rect">
            <a:avLst/>
          </a:prstGeom>
        </p:spPr>
      </p:pic>
      <p:pic>
        <p:nvPicPr>
          <p:cNvPr id="448" name="object 448"/>
          <p:cNvPicPr/>
          <p:nvPr/>
        </p:nvPicPr>
        <p:blipFill>
          <a:blip r:embed="rId224" cstate="print"/>
          <a:stretch>
            <a:fillRect/>
          </a:stretch>
        </p:blipFill>
        <p:spPr>
          <a:xfrm>
            <a:off x="3802608" y="8443467"/>
            <a:ext cx="573874" cy="89839"/>
          </a:xfrm>
          <a:prstGeom prst="rect">
            <a:avLst/>
          </a:prstGeom>
        </p:spPr>
      </p:pic>
      <p:sp>
        <p:nvSpPr>
          <p:cNvPr id="449" name="object 449"/>
          <p:cNvSpPr/>
          <p:nvPr/>
        </p:nvSpPr>
        <p:spPr>
          <a:xfrm>
            <a:off x="4382592" y="8443467"/>
            <a:ext cx="90170" cy="86995"/>
          </a:xfrm>
          <a:custGeom>
            <a:avLst/>
            <a:gdLst/>
            <a:ahLst/>
            <a:cxnLst/>
            <a:rect l="l" t="t" r="r" b="b"/>
            <a:pathLst>
              <a:path w="90170" h="86995">
                <a:moveTo>
                  <a:pt x="89789" y="27432"/>
                </a:moveTo>
                <a:lnTo>
                  <a:pt x="48717" y="27432"/>
                </a:lnTo>
                <a:lnTo>
                  <a:pt x="48717" y="0"/>
                </a:lnTo>
                <a:lnTo>
                  <a:pt x="41071" y="0"/>
                </a:lnTo>
                <a:lnTo>
                  <a:pt x="41071" y="27432"/>
                </a:lnTo>
                <a:lnTo>
                  <a:pt x="0" y="27432"/>
                </a:lnTo>
                <a:lnTo>
                  <a:pt x="0" y="35026"/>
                </a:lnTo>
                <a:lnTo>
                  <a:pt x="41071" y="35026"/>
                </a:lnTo>
                <a:lnTo>
                  <a:pt x="41071" y="79171"/>
                </a:lnTo>
                <a:lnTo>
                  <a:pt x="6096" y="79171"/>
                </a:lnTo>
                <a:lnTo>
                  <a:pt x="6096" y="86766"/>
                </a:lnTo>
                <a:lnTo>
                  <a:pt x="85229" y="86766"/>
                </a:lnTo>
                <a:lnTo>
                  <a:pt x="85229" y="79171"/>
                </a:lnTo>
                <a:lnTo>
                  <a:pt x="48717" y="79171"/>
                </a:lnTo>
                <a:lnTo>
                  <a:pt x="48717" y="35026"/>
                </a:lnTo>
                <a:lnTo>
                  <a:pt x="89789" y="35026"/>
                </a:lnTo>
                <a:lnTo>
                  <a:pt x="89789" y="27432"/>
                </a:lnTo>
                <a:close/>
              </a:path>
            </a:pathLst>
          </a:custGeom>
          <a:solidFill>
            <a:srgbClr val="4D4D4F"/>
          </a:solidFill>
        </p:spPr>
        <p:txBody>
          <a:bodyPr wrap="square" lIns="0" tIns="0" rIns="0" bIns="0" rtlCol="0"/>
          <a:lstStyle/>
          <a:p>
            <a:endParaRPr/>
          </a:p>
        </p:txBody>
      </p:sp>
      <p:sp>
        <p:nvSpPr>
          <p:cNvPr id="450" name="object 450"/>
          <p:cNvSpPr/>
          <p:nvPr/>
        </p:nvSpPr>
        <p:spPr>
          <a:xfrm>
            <a:off x="4478490" y="8441981"/>
            <a:ext cx="186055" cy="91440"/>
          </a:xfrm>
          <a:custGeom>
            <a:avLst/>
            <a:gdLst/>
            <a:ahLst/>
            <a:cxnLst/>
            <a:rect l="l" t="t" r="r" b="b"/>
            <a:pathLst>
              <a:path w="186054" h="91440">
                <a:moveTo>
                  <a:pt x="89839" y="48717"/>
                </a:moveTo>
                <a:lnTo>
                  <a:pt x="3022" y="48717"/>
                </a:lnTo>
                <a:lnTo>
                  <a:pt x="3022" y="54762"/>
                </a:lnTo>
                <a:lnTo>
                  <a:pt x="28917" y="54762"/>
                </a:lnTo>
                <a:lnTo>
                  <a:pt x="26390" y="61353"/>
                </a:lnTo>
                <a:lnTo>
                  <a:pt x="23495" y="67525"/>
                </a:lnTo>
                <a:lnTo>
                  <a:pt x="16764" y="80657"/>
                </a:lnTo>
                <a:lnTo>
                  <a:pt x="4559" y="80657"/>
                </a:lnTo>
                <a:lnTo>
                  <a:pt x="3022" y="83680"/>
                </a:lnTo>
                <a:lnTo>
                  <a:pt x="3022" y="88252"/>
                </a:lnTo>
                <a:lnTo>
                  <a:pt x="7632" y="88252"/>
                </a:lnTo>
                <a:lnTo>
                  <a:pt x="31597" y="87007"/>
                </a:lnTo>
                <a:lnTo>
                  <a:pt x="41122" y="86766"/>
                </a:lnTo>
                <a:lnTo>
                  <a:pt x="49136" y="85864"/>
                </a:lnTo>
                <a:lnTo>
                  <a:pt x="56299" y="85229"/>
                </a:lnTo>
                <a:lnTo>
                  <a:pt x="76098" y="83680"/>
                </a:lnTo>
                <a:lnTo>
                  <a:pt x="76098" y="85229"/>
                </a:lnTo>
                <a:lnTo>
                  <a:pt x="79171" y="88252"/>
                </a:lnTo>
                <a:lnTo>
                  <a:pt x="79171" y="89789"/>
                </a:lnTo>
                <a:lnTo>
                  <a:pt x="80657" y="89789"/>
                </a:lnTo>
                <a:lnTo>
                  <a:pt x="80657" y="91325"/>
                </a:lnTo>
                <a:lnTo>
                  <a:pt x="85229" y="91325"/>
                </a:lnTo>
                <a:lnTo>
                  <a:pt x="86766" y="88252"/>
                </a:lnTo>
                <a:lnTo>
                  <a:pt x="86766" y="83680"/>
                </a:lnTo>
                <a:lnTo>
                  <a:pt x="83731" y="80657"/>
                </a:lnTo>
                <a:lnTo>
                  <a:pt x="82943" y="79121"/>
                </a:lnTo>
                <a:lnTo>
                  <a:pt x="82194" y="77635"/>
                </a:lnTo>
                <a:lnTo>
                  <a:pt x="76098" y="69989"/>
                </a:lnTo>
                <a:lnTo>
                  <a:pt x="68503" y="62407"/>
                </a:lnTo>
                <a:lnTo>
                  <a:pt x="63944" y="59334"/>
                </a:lnTo>
                <a:lnTo>
                  <a:pt x="60921" y="59334"/>
                </a:lnTo>
                <a:lnTo>
                  <a:pt x="57835" y="60871"/>
                </a:lnTo>
                <a:lnTo>
                  <a:pt x="57835" y="63893"/>
                </a:lnTo>
                <a:lnTo>
                  <a:pt x="65481" y="71526"/>
                </a:lnTo>
                <a:lnTo>
                  <a:pt x="70040" y="77635"/>
                </a:lnTo>
                <a:lnTo>
                  <a:pt x="58216" y="78498"/>
                </a:lnTo>
                <a:lnTo>
                  <a:pt x="49682" y="78943"/>
                </a:lnTo>
                <a:lnTo>
                  <a:pt x="40284" y="79108"/>
                </a:lnTo>
                <a:lnTo>
                  <a:pt x="25895" y="79121"/>
                </a:lnTo>
                <a:lnTo>
                  <a:pt x="29286" y="73406"/>
                </a:lnTo>
                <a:lnTo>
                  <a:pt x="32435" y="67716"/>
                </a:lnTo>
                <a:lnTo>
                  <a:pt x="35496" y="61379"/>
                </a:lnTo>
                <a:lnTo>
                  <a:pt x="38049" y="54762"/>
                </a:lnTo>
                <a:lnTo>
                  <a:pt x="89839" y="54762"/>
                </a:lnTo>
                <a:lnTo>
                  <a:pt x="89839" y="48717"/>
                </a:lnTo>
                <a:close/>
              </a:path>
              <a:path w="186054" h="91440">
                <a:moveTo>
                  <a:pt x="91325" y="31940"/>
                </a:moveTo>
                <a:lnTo>
                  <a:pt x="89839" y="30403"/>
                </a:lnTo>
                <a:lnTo>
                  <a:pt x="88303" y="30403"/>
                </a:lnTo>
                <a:lnTo>
                  <a:pt x="85559" y="28917"/>
                </a:lnTo>
                <a:lnTo>
                  <a:pt x="75323" y="23380"/>
                </a:lnTo>
                <a:lnTo>
                  <a:pt x="68503" y="18427"/>
                </a:lnTo>
                <a:lnTo>
                  <a:pt x="68503" y="28917"/>
                </a:lnTo>
                <a:lnTo>
                  <a:pt x="24358" y="28917"/>
                </a:lnTo>
                <a:lnTo>
                  <a:pt x="28079" y="26060"/>
                </a:lnTo>
                <a:lnTo>
                  <a:pt x="32537" y="22059"/>
                </a:lnTo>
                <a:lnTo>
                  <a:pt x="37846" y="16929"/>
                </a:lnTo>
                <a:lnTo>
                  <a:pt x="45681" y="9118"/>
                </a:lnTo>
                <a:lnTo>
                  <a:pt x="47180" y="9118"/>
                </a:lnTo>
                <a:lnTo>
                  <a:pt x="48717" y="10655"/>
                </a:lnTo>
                <a:lnTo>
                  <a:pt x="53301" y="16078"/>
                </a:lnTo>
                <a:lnTo>
                  <a:pt x="58051" y="20929"/>
                </a:lnTo>
                <a:lnTo>
                  <a:pt x="63068" y="25209"/>
                </a:lnTo>
                <a:lnTo>
                  <a:pt x="68503" y="28917"/>
                </a:lnTo>
                <a:lnTo>
                  <a:pt x="68503" y="18427"/>
                </a:lnTo>
                <a:lnTo>
                  <a:pt x="65646" y="16344"/>
                </a:lnTo>
                <a:lnTo>
                  <a:pt x="58534" y="9893"/>
                </a:lnTo>
                <a:lnTo>
                  <a:pt x="57772" y="9118"/>
                </a:lnTo>
                <a:lnTo>
                  <a:pt x="50253" y="1485"/>
                </a:lnTo>
                <a:lnTo>
                  <a:pt x="48717" y="0"/>
                </a:lnTo>
                <a:lnTo>
                  <a:pt x="42608" y="0"/>
                </a:lnTo>
                <a:lnTo>
                  <a:pt x="42608" y="1485"/>
                </a:lnTo>
                <a:lnTo>
                  <a:pt x="38049" y="4559"/>
                </a:lnTo>
                <a:lnTo>
                  <a:pt x="28714" y="14249"/>
                </a:lnTo>
                <a:lnTo>
                  <a:pt x="24117" y="18465"/>
                </a:lnTo>
                <a:lnTo>
                  <a:pt x="18249" y="22821"/>
                </a:lnTo>
                <a:lnTo>
                  <a:pt x="15227" y="24358"/>
                </a:lnTo>
                <a:lnTo>
                  <a:pt x="10668" y="27381"/>
                </a:lnTo>
                <a:lnTo>
                  <a:pt x="4559" y="28917"/>
                </a:lnTo>
                <a:lnTo>
                  <a:pt x="3022" y="30403"/>
                </a:lnTo>
                <a:lnTo>
                  <a:pt x="0" y="30403"/>
                </a:lnTo>
                <a:lnTo>
                  <a:pt x="0" y="36512"/>
                </a:lnTo>
                <a:lnTo>
                  <a:pt x="3022" y="38049"/>
                </a:lnTo>
                <a:lnTo>
                  <a:pt x="6096" y="38049"/>
                </a:lnTo>
                <a:lnTo>
                  <a:pt x="9118" y="36512"/>
                </a:lnTo>
                <a:lnTo>
                  <a:pt x="13690" y="34975"/>
                </a:lnTo>
                <a:lnTo>
                  <a:pt x="18249" y="31940"/>
                </a:lnTo>
                <a:lnTo>
                  <a:pt x="21323" y="30403"/>
                </a:lnTo>
                <a:lnTo>
                  <a:pt x="19786" y="31940"/>
                </a:lnTo>
                <a:lnTo>
                  <a:pt x="19786" y="34975"/>
                </a:lnTo>
                <a:lnTo>
                  <a:pt x="22821" y="36512"/>
                </a:lnTo>
                <a:lnTo>
                  <a:pt x="71539" y="36512"/>
                </a:lnTo>
                <a:lnTo>
                  <a:pt x="71539" y="30403"/>
                </a:lnTo>
                <a:lnTo>
                  <a:pt x="74612" y="31940"/>
                </a:lnTo>
                <a:lnTo>
                  <a:pt x="77635" y="34975"/>
                </a:lnTo>
                <a:lnTo>
                  <a:pt x="83731" y="36512"/>
                </a:lnTo>
                <a:lnTo>
                  <a:pt x="85229" y="38049"/>
                </a:lnTo>
                <a:lnTo>
                  <a:pt x="89839" y="38049"/>
                </a:lnTo>
                <a:lnTo>
                  <a:pt x="91325" y="36512"/>
                </a:lnTo>
                <a:lnTo>
                  <a:pt x="91325" y="31940"/>
                </a:lnTo>
                <a:close/>
              </a:path>
              <a:path w="186054" h="91440">
                <a:moveTo>
                  <a:pt x="137020" y="83680"/>
                </a:moveTo>
                <a:lnTo>
                  <a:pt x="135712" y="80657"/>
                </a:lnTo>
                <a:lnTo>
                  <a:pt x="135051" y="79121"/>
                </a:lnTo>
                <a:lnTo>
                  <a:pt x="132448" y="73075"/>
                </a:lnTo>
                <a:lnTo>
                  <a:pt x="130911" y="71526"/>
                </a:lnTo>
                <a:lnTo>
                  <a:pt x="127889" y="66967"/>
                </a:lnTo>
                <a:lnTo>
                  <a:pt x="127889" y="65430"/>
                </a:lnTo>
                <a:lnTo>
                  <a:pt x="123329" y="65430"/>
                </a:lnTo>
                <a:lnTo>
                  <a:pt x="121793" y="66967"/>
                </a:lnTo>
                <a:lnTo>
                  <a:pt x="121793" y="69989"/>
                </a:lnTo>
                <a:lnTo>
                  <a:pt x="124815" y="74561"/>
                </a:lnTo>
                <a:lnTo>
                  <a:pt x="115684" y="77635"/>
                </a:lnTo>
                <a:lnTo>
                  <a:pt x="111125" y="79121"/>
                </a:lnTo>
                <a:lnTo>
                  <a:pt x="111125" y="62407"/>
                </a:lnTo>
                <a:lnTo>
                  <a:pt x="132448" y="62407"/>
                </a:lnTo>
                <a:lnTo>
                  <a:pt x="135483" y="60871"/>
                </a:lnTo>
                <a:lnTo>
                  <a:pt x="135483" y="31940"/>
                </a:lnTo>
                <a:lnTo>
                  <a:pt x="133946" y="28917"/>
                </a:lnTo>
                <a:lnTo>
                  <a:pt x="127889" y="28917"/>
                </a:lnTo>
                <a:lnTo>
                  <a:pt x="127889" y="36512"/>
                </a:lnTo>
                <a:lnTo>
                  <a:pt x="127889" y="42608"/>
                </a:lnTo>
                <a:lnTo>
                  <a:pt x="127889" y="48717"/>
                </a:lnTo>
                <a:lnTo>
                  <a:pt x="127889" y="54762"/>
                </a:lnTo>
                <a:lnTo>
                  <a:pt x="126352" y="56299"/>
                </a:lnTo>
                <a:lnTo>
                  <a:pt x="111125" y="56299"/>
                </a:lnTo>
                <a:lnTo>
                  <a:pt x="111125" y="48717"/>
                </a:lnTo>
                <a:lnTo>
                  <a:pt x="127889" y="48717"/>
                </a:lnTo>
                <a:lnTo>
                  <a:pt x="127889" y="42608"/>
                </a:lnTo>
                <a:lnTo>
                  <a:pt x="111125" y="42608"/>
                </a:lnTo>
                <a:lnTo>
                  <a:pt x="111125" y="34975"/>
                </a:lnTo>
                <a:lnTo>
                  <a:pt x="126352" y="34975"/>
                </a:lnTo>
                <a:lnTo>
                  <a:pt x="127889" y="36512"/>
                </a:lnTo>
                <a:lnTo>
                  <a:pt x="127889" y="28917"/>
                </a:lnTo>
                <a:lnTo>
                  <a:pt x="123329" y="28917"/>
                </a:lnTo>
                <a:lnTo>
                  <a:pt x="123329" y="19786"/>
                </a:lnTo>
                <a:lnTo>
                  <a:pt x="115684" y="19786"/>
                </a:lnTo>
                <a:lnTo>
                  <a:pt x="115684" y="28917"/>
                </a:lnTo>
                <a:lnTo>
                  <a:pt x="105016" y="28917"/>
                </a:lnTo>
                <a:lnTo>
                  <a:pt x="103530" y="30403"/>
                </a:lnTo>
                <a:lnTo>
                  <a:pt x="103530" y="80657"/>
                </a:lnTo>
                <a:lnTo>
                  <a:pt x="98971" y="82194"/>
                </a:lnTo>
                <a:lnTo>
                  <a:pt x="97434" y="82194"/>
                </a:lnTo>
                <a:lnTo>
                  <a:pt x="97434" y="86766"/>
                </a:lnTo>
                <a:lnTo>
                  <a:pt x="98971" y="88252"/>
                </a:lnTo>
                <a:lnTo>
                  <a:pt x="106553" y="88252"/>
                </a:lnTo>
                <a:lnTo>
                  <a:pt x="108089" y="86766"/>
                </a:lnTo>
                <a:lnTo>
                  <a:pt x="117221" y="83680"/>
                </a:lnTo>
                <a:lnTo>
                  <a:pt x="118757" y="83680"/>
                </a:lnTo>
                <a:lnTo>
                  <a:pt x="127889" y="80657"/>
                </a:lnTo>
                <a:lnTo>
                  <a:pt x="127889" y="82194"/>
                </a:lnTo>
                <a:lnTo>
                  <a:pt x="129374" y="86766"/>
                </a:lnTo>
                <a:lnTo>
                  <a:pt x="130911" y="88252"/>
                </a:lnTo>
                <a:lnTo>
                  <a:pt x="132448" y="89789"/>
                </a:lnTo>
                <a:lnTo>
                  <a:pt x="137020" y="89789"/>
                </a:lnTo>
                <a:lnTo>
                  <a:pt x="137020" y="83680"/>
                </a:lnTo>
                <a:close/>
              </a:path>
              <a:path w="186054" h="91440">
                <a:moveTo>
                  <a:pt x="185737" y="12153"/>
                </a:moveTo>
                <a:lnTo>
                  <a:pt x="184200" y="10655"/>
                </a:lnTo>
                <a:lnTo>
                  <a:pt x="178092" y="10655"/>
                </a:lnTo>
                <a:lnTo>
                  <a:pt x="178092" y="16713"/>
                </a:lnTo>
                <a:lnTo>
                  <a:pt x="178092" y="27381"/>
                </a:lnTo>
                <a:lnTo>
                  <a:pt x="176606" y="24358"/>
                </a:lnTo>
                <a:lnTo>
                  <a:pt x="170497" y="24358"/>
                </a:lnTo>
                <a:lnTo>
                  <a:pt x="170497" y="31940"/>
                </a:lnTo>
                <a:lnTo>
                  <a:pt x="170497" y="47180"/>
                </a:lnTo>
                <a:lnTo>
                  <a:pt x="150710" y="47180"/>
                </a:lnTo>
                <a:lnTo>
                  <a:pt x="150710" y="33477"/>
                </a:lnTo>
                <a:lnTo>
                  <a:pt x="152247" y="31940"/>
                </a:lnTo>
                <a:lnTo>
                  <a:pt x="170497" y="31940"/>
                </a:lnTo>
                <a:lnTo>
                  <a:pt x="170497" y="24358"/>
                </a:lnTo>
                <a:lnTo>
                  <a:pt x="146151" y="24358"/>
                </a:lnTo>
                <a:lnTo>
                  <a:pt x="143116" y="27381"/>
                </a:lnTo>
                <a:lnTo>
                  <a:pt x="143116" y="19786"/>
                </a:lnTo>
                <a:lnTo>
                  <a:pt x="143116" y="18249"/>
                </a:lnTo>
                <a:lnTo>
                  <a:pt x="144602" y="16713"/>
                </a:lnTo>
                <a:lnTo>
                  <a:pt x="178092" y="16713"/>
                </a:lnTo>
                <a:lnTo>
                  <a:pt x="178092" y="10655"/>
                </a:lnTo>
                <a:lnTo>
                  <a:pt x="164401" y="10655"/>
                </a:lnTo>
                <a:lnTo>
                  <a:pt x="164401" y="3022"/>
                </a:lnTo>
                <a:lnTo>
                  <a:pt x="162864" y="1485"/>
                </a:lnTo>
                <a:lnTo>
                  <a:pt x="156806" y="1485"/>
                </a:lnTo>
                <a:lnTo>
                  <a:pt x="156806" y="10655"/>
                </a:lnTo>
                <a:lnTo>
                  <a:pt x="138506" y="10655"/>
                </a:lnTo>
                <a:lnTo>
                  <a:pt x="137020" y="12153"/>
                </a:lnTo>
                <a:lnTo>
                  <a:pt x="137020" y="15227"/>
                </a:lnTo>
                <a:lnTo>
                  <a:pt x="135483" y="15227"/>
                </a:lnTo>
                <a:lnTo>
                  <a:pt x="132448" y="12153"/>
                </a:lnTo>
                <a:lnTo>
                  <a:pt x="130911" y="10655"/>
                </a:lnTo>
                <a:lnTo>
                  <a:pt x="129400" y="9118"/>
                </a:lnTo>
                <a:lnTo>
                  <a:pt x="127889" y="7581"/>
                </a:lnTo>
                <a:lnTo>
                  <a:pt x="124815" y="3022"/>
                </a:lnTo>
                <a:lnTo>
                  <a:pt x="123329" y="1485"/>
                </a:lnTo>
                <a:lnTo>
                  <a:pt x="117221" y="1485"/>
                </a:lnTo>
                <a:lnTo>
                  <a:pt x="115684" y="3022"/>
                </a:lnTo>
                <a:lnTo>
                  <a:pt x="115684" y="4559"/>
                </a:lnTo>
                <a:lnTo>
                  <a:pt x="112661" y="9118"/>
                </a:lnTo>
                <a:lnTo>
                  <a:pt x="103530" y="18249"/>
                </a:lnTo>
                <a:lnTo>
                  <a:pt x="97434" y="22821"/>
                </a:lnTo>
                <a:lnTo>
                  <a:pt x="97434" y="28917"/>
                </a:lnTo>
                <a:lnTo>
                  <a:pt x="103530" y="28917"/>
                </a:lnTo>
                <a:lnTo>
                  <a:pt x="106553" y="25844"/>
                </a:lnTo>
                <a:lnTo>
                  <a:pt x="109588" y="22821"/>
                </a:lnTo>
                <a:lnTo>
                  <a:pt x="114147" y="19786"/>
                </a:lnTo>
                <a:lnTo>
                  <a:pt x="118757" y="12153"/>
                </a:lnTo>
                <a:lnTo>
                  <a:pt x="120243" y="10655"/>
                </a:lnTo>
                <a:lnTo>
                  <a:pt x="120243" y="9118"/>
                </a:lnTo>
                <a:lnTo>
                  <a:pt x="123329" y="12153"/>
                </a:lnTo>
                <a:lnTo>
                  <a:pt x="127889" y="18249"/>
                </a:lnTo>
                <a:lnTo>
                  <a:pt x="130911" y="21272"/>
                </a:lnTo>
                <a:lnTo>
                  <a:pt x="135483" y="21272"/>
                </a:lnTo>
                <a:lnTo>
                  <a:pt x="137020" y="19786"/>
                </a:lnTo>
                <a:lnTo>
                  <a:pt x="137020" y="31940"/>
                </a:lnTo>
                <a:lnTo>
                  <a:pt x="143116" y="31940"/>
                </a:lnTo>
                <a:lnTo>
                  <a:pt x="143116" y="88252"/>
                </a:lnTo>
                <a:lnTo>
                  <a:pt x="146151" y="89789"/>
                </a:lnTo>
                <a:lnTo>
                  <a:pt x="181165" y="89789"/>
                </a:lnTo>
                <a:lnTo>
                  <a:pt x="184200" y="88252"/>
                </a:lnTo>
                <a:lnTo>
                  <a:pt x="184200" y="83680"/>
                </a:lnTo>
                <a:lnTo>
                  <a:pt x="184200" y="68503"/>
                </a:lnTo>
                <a:lnTo>
                  <a:pt x="184200" y="63893"/>
                </a:lnTo>
                <a:lnTo>
                  <a:pt x="181165" y="62407"/>
                </a:lnTo>
                <a:lnTo>
                  <a:pt x="176606" y="62407"/>
                </a:lnTo>
                <a:lnTo>
                  <a:pt x="176606" y="69989"/>
                </a:lnTo>
                <a:lnTo>
                  <a:pt x="176606" y="82194"/>
                </a:lnTo>
                <a:lnTo>
                  <a:pt x="175069" y="83680"/>
                </a:lnTo>
                <a:lnTo>
                  <a:pt x="152247" y="83680"/>
                </a:lnTo>
                <a:lnTo>
                  <a:pt x="150710" y="80657"/>
                </a:lnTo>
                <a:lnTo>
                  <a:pt x="150710" y="68503"/>
                </a:lnTo>
                <a:lnTo>
                  <a:pt x="175069" y="68503"/>
                </a:lnTo>
                <a:lnTo>
                  <a:pt x="176606" y="69989"/>
                </a:lnTo>
                <a:lnTo>
                  <a:pt x="176606" y="62407"/>
                </a:lnTo>
                <a:lnTo>
                  <a:pt x="150710" y="62407"/>
                </a:lnTo>
                <a:lnTo>
                  <a:pt x="150710" y="53276"/>
                </a:lnTo>
                <a:lnTo>
                  <a:pt x="176606" y="53276"/>
                </a:lnTo>
                <a:lnTo>
                  <a:pt x="178092" y="50203"/>
                </a:lnTo>
                <a:lnTo>
                  <a:pt x="178092" y="47180"/>
                </a:lnTo>
                <a:lnTo>
                  <a:pt x="178092" y="31940"/>
                </a:lnTo>
                <a:lnTo>
                  <a:pt x="178092" y="28917"/>
                </a:lnTo>
                <a:lnTo>
                  <a:pt x="179628" y="31940"/>
                </a:lnTo>
                <a:lnTo>
                  <a:pt x="185737" y="31940"/>
                </a:lnTo>
                <a:lnTo>
                  <a:pt x="185737" y="12153"/>
                </a:lnTo>
                <a:close/>
              </a:path>
            </a:pathLst>
          </a:custGeom>
          <a:solidFill>
            <a:srgbClr val="4D4D4F"/>
          </a:solidFill>
        </p:spPr>
        <p:txBody>
          <a:bodyPr wrap="square" lIns="0" tIns="0" rIns="0" bIns="0" rtlCol="0"/>
          <a:lstStyle/>
          <a:p>
            <a:endParaRPr/>
          </a:p>
        </p:txBody>
      </p:sp>
      <p:grpSp>
        <p:nvGrpSpPr>
          <p:cNvPr id="451" name="object 451"/>
          <p:cNvGrpSpPr/>
          <p:nvPr/>
        </p:nvGrpSpPr>
        <p:grpSpPr>
          <a:xfrm>
            <a:off x="5984036" y="8446541"/>
            <a:ext cx="654685" cy="81280"/>
            <a:chOff x="5984036" y="8446541"/>
            <a:chExt cx="654685" cy="81280"/>
          </a:xfrm>
        </p:grpSpPr>
        <p:pic>
          <p:nvPicPr>
            <p:cNvPr id="452" name="object 452"/>
            <p:cNvPicPr/>
            <p:nvPr/>
          </p:nvPicPr>
          <p:blipFill>
            <a:blip r:embed="rId225" cstate="print"/>
            <a:stretch>
              <a:fillRect/>
            </a:stretch>
          </p:blipFill>
          <p:spPr>
            <a:xfrm>
              <a:off x="5984036" y="8446541"/>
              <a:ext cx="458190" cy="80670"/>
            </a:xfrm>
            <a:prstGeom prst="rect">
              <a:avLst/>
            </a:prstGeom>
          </p:spPr>
        </p:pic>
        <p:pic>
          <p:nvPicPr>
            <p:cNvPr id="453" name="object 453"/>
            <p:cNvPicPr/>
            <p:nvPr/>
          </p:nvPicPr>
          <p:blipFill>
            <a:blip r:embed="rId226" cstate="print"/>
            <a:stretch>
              <a:fillRect/>
            </a:stretch>
          </p:blipFill>
          <p:spPr>
            <a:xfrm>
              <a:off x="6469608" y="8446541"/>
              <a:ext cx="168973" cy="80670"/>
            </a:xfrm>
            <a:prstGeom prst="rect">
              <a:avLst/>
            </a:prstGeom>
          </p:spPr>
        </p:pic>
      </p:grpSp>
      <p:pic>
        <p:nvPicPr>
          <p:cNvPr id="454" name="object 454"/>
          <p:cNvPicPr/>
          <p:nvPr/>
        </p:nvPicPr>
        <p:blipFill>
          <a:blip r:embed="rId227" cstate="print"/>
          <a:stretch>
            <a:fillRect/>
          </a:stretch>
        </p:blipFill>
        <p:spPr>
          <a:xfrm>
            <a:off x="955967" y="8615514"/>
            <a:ext cx="573887" cy="91325"/>
          </a:xfrm>
          <a:prstGeom prst="rect">
            <a:avLst/>
          </a:prstGeom>
        </p:spPr>
      </p:pic>
      <p:sp>
        <p:nvSpPr>
          <p:cNvPr id="455" name="object 455"/>
          <p:cNvSpPr/>
          <p:nvPr/>
        </p:nvSpPr>
        <p:spPr>
          <a:xfrm>
            <a:off x="1537487" y="8616950"/>
            <a:ext cx="90170" cy="86995"/>
          </a:xfrm>
          <a:custGeom>
            <a:avLst/>
            <a:gdLst/>
            <a:ahLst/>
            <a:cxnLst/>
            <a:rect l="l" t="t" r="r" b="b"/>
            <a:pathLst>
              <a:path w="90169" h="86995">
                <a:moveTo>
                  <a:pt x="89801" y="27482"/>
                </a:moveTo>
                <a:lnTo>
                  <a:pt x="48717" y="27482"/>
                </a:lnTo>
                <a:lnTo>
                  <a:pt x="48717" y="1270"/>
                </a:lnTo>
                <a:lnTo>
                  <a:pt x="47752" y="1270"/>
                </a:lnTo>
                <a:lnTo>
                  <a:pt x="47752" y="0"/>
                </a:lnTo>
                <a:lnTo>
                  <a:pt x="39598" y="0"/>
                </a:lnTo>
                <a:lnTo>
                  <a:pt x="39598" y="1270"/>
                </a:lnTo>
                <a:lnTo>
                  <a:pt x="39598" y="27482"/>
                </a:lnTo>
                <a:lnTo>
                  <a:pt x="0" y="27482"/>
                </a:lnTo>
                <a:lnTo>
                  <a:pt x="0" y="35077"/>
                </a:lnTo>
                <a:lnTo>
                  <a:pt x="39598" y="35077"/>
                </a:lnTo>
                <a:lnTo>
                  <a:pt x="39598" y="79222"/>
                </a:lnTo>
                <a:lnTo>
                  <a:pt x="4572" y="79222"/>
                </a:lnTo>
                <a:lnTo>
                  <a:pt x="4572" y="86868"/>
                </a:lnTo>
                <a:lnTo>
                  <a:pt x="83693" y="86868"/>
                </a:lnTo>
                <a:lnTo>
                  <a:pt x="83693" y="79222"/>
                </a:lnTo>
                <a:lnTo>
                  <a:pt x="48717" y="79222"/>
                </a:lnTo>
                <a:lnTo>
                  <a:pt x="48717" y="35077"/>
                </a:lnTo>
                <a:lnTo>
                  <a:pt x="89801" y="35077"/>
                </a:lnTo>
                <a:lnTo>
                  <a:pt x="89801" y="27482"/>
                </a:lnTo>
                <a:close/>
              </a:path>
            </a:pathLst>
          </a:custGeom>
          <a:solidFill>
            <a:srgbClr val="4D4D4F"/>
          </a:solidFill>
        </p:spPr>
        <p:txBody>
          <a:bodyPr wrap="square" lIns="0" tIns="0" rIns="0" bIns="0" rtlCol="0"/>
          <a:lstStyle/>
          <a:p>
            <a:endParaRPr/>
          </a:p>
        </p:txBody>
      </p:sp>
      <p:sp>
        <p:nvSpPr>
          <p:cNvPr id="456" name="object 456"/>
          <p:cNvSpPr/>
          <p:nvPr/>
        </p:nvSpPr>
        <p:spPr>
          <a:xfrm>
            <a:off x="1633385" y="8615514"/>
            <a:ext cx="91440" cy="90170"/>
          </a:xfrm>
          <a:custGeom>
            <a:avLst/>
            <a:gdLst/>
            <a:ahLst/>
            <a:cxnLst/>
            <a:rect l="l" t="t" r="r" b="b"/>
            <a:pathLst>
              <a:path w="91439" h="90170">
                <a:moveTo>
                  <a:pt x="88303" y="54762"/>
                </a:moveTo>
                <a:lnTo>
                  <a:pt x="1536" y="54762"/>
                </a:lnTo>
                <a:lnTo>
                  <a:pt x="1536" y="47180"/>
                </a:lnTo>
                <a:lnTo>
                  <a:pt x="86766" y="47180"/>
                </a:lnTo>
                <a:lnTo>
                  <a:pt x="88303" y="48717"/>
                </a:lnTo>
                <a:lnTo>
                  <a:pt x="88303" y="54762"/>
                </a:lnTo>
                <a:close/>
              </a:path>
              <a:path w="91439" h="90170">
                <a:moveTo>
                  <a:pt x="25895" y="79121"/>
                </a:moveTo>
                <a:lnTo>
                  <a:pt x="16725" y="79121"/>
                </a:lnTo>
                <a:lnTo>
                  <a:pt x="20150" y="73407"/>
                </a:lnTo>
                <a:lnTo>
                  <a:pt x="23418" y="67541"/>
                </a:lnTo>
                <a:lnTo>
                  <a:pt x="26391" y="61375"/>
                </a:lnTo>
                <a:lnTo>
                  <a:pt x="28930" y="54762"/>
                </a:lnTo>
                <a:lnTo>
                  <a:pt x="38049" y="54762"/>
                </a:lnTo>
                <a:lnTo>
                  <a:pt x="35517" y="61375"/>
                </a:lnTo>
                <a:lnTo>
                  <a:pt x="32553" y="67541"/>
                </a:lnTo>
                <a:lnTo>
                  <a:pt x="29298" y="73407"/>
                </a:lnTo>
                <a:lnTo>
                  <a:pt x="25895" y="79121"/>
                </a:lnTo>
                <a:close/>
              </a:path>
              <a:path w="91439" h="90170">
                <a:moveTo>
                  <a:pt x="7594" y="88303"/>
                </a:moveTo>
                <a:lnTo>
                  <a:pt x="3035" y="88303"/>
                </a:lnTo>
                <a:lnTo>
                  <a:pt x="3035" y="80657"/>
                </a:lnTo>
                <a:lnTo>
                  <a:pt x="6108" y="79121"/>
                </a:lnTo>
                <a:lnTo>
                  <a:pt x="25895" y="79121"/>
                </a:lnTo>
                <a:lnTo>
                  <a:pt x="48525" y="77628"/>
                </a:lnTo>
                <a:lnTo>
                  <a:pt x="70002" y="76098"/>
                </a:lnTo>
                <a:lnTo>
                  <a:pt x="65443" y="71539"/>
                </a:lnTo>
                <a:lnTo>
                  <a:pt x="63944" y="69989"/>
                </a:lnTo>
                <a:lnTo>
                  <a:pt x="59385" y="65430"/>
                </a:lnTo>
                <a:lnTo>
                  <a:pt x="57848" y="63944"/>
                </a:lnTo>
                <a:lnTo>
                  <a:pt x="57848" y="60871"/>
                </a:lnTo>
                <a:lnTo>
                  <a:pt x="59385" y="57835"/>
                </a:lnTo>
                <a:lnTo>
                  <a:pt x="63944" y="57835"/>
                </a:lnTo>
                <a:lnTo>
                  <a:pt x="63944" y="59372"/>
                </a:lnTo>
                <a:lnTo>
                  <a:pt x="68516" y="62407"/>
                </a:lnTo>
                <a:lnTo>
                  <a:pt x="76098" y="69989"/>
                </a:lnTo>
                <a:lnTo>
                  <a:pt x="80670" y="77635"/>
                </a:lnTo>
                <a:lnTo>
                  <a:pt x="82207" y="79121"/>
                </a:lnTo>
                <a:lnTo>
                  <a:pt x="86766" y="83693"/>
                </a:lnTo>
                <a:lnTo>
                  <a:pt x="74612" y="83693"/>
                </a:lnTo>
                <a:lnTo>
                  <a:pt x="64017" y="84581"/>
                </a:lnTo>
                <a:lnTo>
                  <a:pt x="56138" y="85037"/>
                </a:lnTo>
                <a:lnTo>
                  <a:pt x="49114" y="85205"/>
                </a:lnTo>
                <a:lnTo>
                  <a:pt x="41084" y="85229"/>
                </a:lnTo>
                <a:lnTo>
                  <a:pt x="31588" y="86358"/>
                </a:lnTo>
                <a:lnTo>
                  <a:pt x="20934" y="87342"/>
                </a:lnTo>
                <a:lnTo>
                  <a:pt x="11982" y="88038"/>
                </a:lnTo>
                <a:lnTo>
                  <a:pt x="7594" y="88303"/>
                </a:lnTo>
                <a:close/>
              </a:path>
              <a:path w="91439" h="90170">
                <a:moveTo>
                  <a:pt x="83743" y="89789"/>
                </a:moveTo>
                <a:lnTo>
                  <a:pt x="79184" y="89789"/>
                </a:lnTo>
                <a:lnTo>
                  <a:pt x="79184" y="88303"/>
                </a:lnTo>
                <a:lnTo>
                  <a:pt x="76098" y="83693"/>
                </a:lnTo>
                <a:lnTo>
                  <a:pt x="86766" y="83693"/>
                </a:lnTo>
                <a:lnTo>
                  <a:pt x="86766" y="88303"/>
                </a:lnTo>
                <a:lnTo>
                  <a:pt x="83743" y="89789"/>
                </a:lnTo>
                <a:close/>
              </a:path>
              <a:path w="91439" h="90170">
                <a:moveTo>
                  <a:pt x="89801" y="30454"/>
                </a:moveTo>
                <a:lnTo>
                  <a:pt x="1536" y="30454"/>
                </a:lnTo>
                <a:lnTo>
                  <a:pt x="3035" y="28917"/>
                </a:lnTo>
                <a:lnTo>
                  <a:pt x="9131" y="27381"/>
                </a:lnTo>
                <a:lnTo>
                  <a:pt x="13690" y="24358"/>
                </a:lnTo>
                <a:lnTo>
                  <a:pt x="18262" y="21272"/>
                </a:lnTo>
                <a:lnTo>
                  <a:pt x="24140" y="17805"/>
                </a:lnTo>
                <a:lnTo>
                  <a:pt x="28736" y="14054"/>
                </a:lnTo>
                <a:lnTo>
                  <a:pt x="33638" y="9118"/>
                </a:lnTo>
                <a:lnTo>
                  <a:pt x="38049" y="4559"/>
                </a:lnTo>
                <a:lnTo>
                  <a:pt x="41084" y="0"/>
                </a:lnTo>
                <a:lnTo>
                  <a:pt x="48717" y="0"/>
                </a:lnTo>
                <a:lnTo>
                  <a:pt x="50253" y="1485"/>
                </a:lnTo>
                <a:lnTo>
                  <a:pt x="57778" y="9118"/>
                </a:lnTo>
                <a:lnTo>
                  <a:pt x="44157" y="9118"/>
                </a:lnTo>
                <a:lnTo>
                  <a:pt x="42621" y="10668"/>
                </a:lnTo>
                <a:lnTo>
                  <a:pt x="36966" y="16934"/>
                </a:lnTo>
                <a:lnTo>
                  <a:pt x="31588" y="22059"/>
                </a:lnTo>
                <a:lnTo>
                  <a:pt x="26776" y="26052"/>
                </a:lnTo>
                <a:lnTo>
                  <a:pt x="22821" y="28917"/>
                </a:lnTo>
                <a:lnTo>
                  <a:pt x="86766" y="28917"/>
                </a:lnTo>
                <a:lnTo>
                  <a:pt x="89801" y="30454"/>
                </a:lnTo>
                <a:close/>
              </a:path>
              <a:path w="91439" h="90170">
                <a:moveTo>
                  <a:pt x="86766" y="28917"/>
                </a:moveTo>
                <a:lnTo>
                  <a:pt x="68516" y="28917"/>
                </a:lnTo>
                <a:lnTo>
                  <a:pt x="62840" y="24560"/>
                </a:lnTo>
                <a:lnTo>
                  <a:pt x="57464" y="20350"/>
                </a:lnTo>
                <a:lnTo>
                  <a:pt x="52664" y="15860"/>
                </a:lnTo>
                <a:lnTo>
                  <a:pt x="48717" y="10668"/>
                </a:lnTo>
                <a:lnTo>
                  <a:pt x="47180" y="9118"/>
                </a:lnTo>
                <a:lnTo>
                  <a:pt x="57778" y="9118"/>
                </a:lnTo>
                <a:lnTo>
                  <a:pt x="65278" y="15970"/>
                </a:lnTo>
                <a:lnTo>
                  <a:pt x="74669" y="22721"/>
                </a:lnTo>
                <a:lnTo>
                  <a:pt x="86766" y="28917"/>
                </a:lnTo>
                <a:close/>
              </a:path>
              <a:path w="91439" h="90170">
                <a:moveTo>
                  <a:pt x="6108" y="38049"/>
                </a:moveTo>
                <a:lnTo>
                  <a:pt x="1536" y="38049"/>
                </a:lnTo>
                <a:lnTo>
                  <a:pt x="0" y="35026"/>
                </a:lnTo>
                <a:lnTo>
                  <a:pt x="0" y="30454"/>
                </a:lnTo>
                <a:lnTo>
                  <a:pt x="19799" y="30454"/>
                </a:lnTo>
                <a:lnTo>
                  <a:pt x="18262" y="31940"/>
                </a:lnTo>
                <a:lnTo>
                  <a:pt x="13690" y="33477"/>
                </a:lnTo>
                <a:lnTo>
                  <a:pt x="7594" y="36512"/>
                </a:lnTo>
                <a:lnTo>
                  <a:pt x="6108" y="38049"/>
                </a:lnTo>
                <a:close/>
              </a:path>
              <a:path w="91439" h="90170">
                <a:moveTo>
                  <a:pt x="71539" y="35026"/>
                </a:moveTo>
                <a:lnTo>
                  <a:pt x="19799" y="35026"/>
                </a:lnTo>
                <a:lnTo>
                  <a:pt x="19799" y="30454"/>
                </a:lnTo>
                <a:lnTo>
                  <a:pt x="71539" y="30454"/>
                </a:lnTo>
                <a:lnTo>
                  <a:pt x="71539" y="35026"/>
                </a:lnTo>
                <a:close/>
              </a:path>
              <a:path w="91439" h="90170">
                <a:moveTo>
                  <a:pt x="88303" y="38049"/>
                </a:moveTo>
                <a:lnTo>
                  <a:pt x="83743" y="38049"/>
                </a:lnTo>
                <a:lnTo>
                  <a:pt x="82207" y="36512"/>
                </a:lnTo>
                <a:lnTo>
                  <a:pt x="77647" y="35026"/>
                </a:lnTo>
                <a:lnTo>
                  <a:pt x="74612" y="31940"/>
                </a:lnTo>
                <a:lnTo>
                  <a:pt x="71539" y="30454"/>
                </a:lnTo>
                <a:lnTo>
                  <a:pt x="91338" y="30454"/>
                </a:lnTo>
                <a:lnTo>
                  <a:pt x="91338" y="36512"/>
                </a:lnTo>
                <a:lnTo>
                  <a:pt x="88303" y="38049"/>
                </a:lnTo>
                <a:close/>
              </a:path>
            </a:pathLst>
          </a:custGeom>
          <a:solidFill>
            <a:srgbClr val="4D4D4F"/>
          </a:solidFill>
        </p:spPr>
        <p:txBody>
          <a:bodyPr wrap="square" lIns="0" tIns="0" rIns="0" bIns="0" rtlCol="0"/>
          <a:lstStyle/>
          <a:p>
            <a:endParaRPr/>
          </a:p>
        </p:txBody>
      </p:sp>
      <p:grpSp>
        <p:nvGrpSpPr>
          <p:cNvPr id="457" name="object 457"/>
          <p:cNvGrpSpPr/>
          <p:nvPr/>
        </p:nvGrpSpPr>
        <p:grpSpPr>
          <a:xfrm>
            <a:off x="2080920" y="8620073"/>
            <a:ext cx="441959" cy="81280"/>
            <a:chOff x="2080920" y="8620073"/>
            <a:chExt cx="441959" cy="81280"/>
          </a:xfrm>
        </p:grpSpPr>
        <p:pic>
          <p:nvPicPr>
            <p:cNvPr id="458" name="object 458"/>
            <p:cNvPicPr/>
            <p:nvPr/>
          </p:nvPicPr>
          <p:blipFill>
            <a:blip r:embed="rId228" cstate="print"/>
            <a:stretch>
              <a:fillRect/>
            </a:stretch>
          </p:blipFill>
          <p:spPr>
            <a:xfrm>
              <a:off x="2080920" y="8620073"/>
              <a:ext cx="91325" cy="80670"/>
            </a:xfrm>
            <a:prstGeom prst="rect">
              <a:avLst/>
            </a:prstGeom>
          </p:spPr>
        </p:pic>
        <p:pic>
          <p:nvPicPr>
            <p:cNvPr id="459" name="object 459"/>
            <p:cNvPicPr/>
            <p:nvPr/>
          </p:nvPicPr>
          <p:blipFill>
            <a:blip r:embed="rId229" cstate="print"/>
            <a:stretch>
              <a:fillRect/>
            </a:stretch>
          </p:blipFill>
          <p:spPr>
            <a:xfrm>
              <a:off x="2199678" y="8620073"/>
              <a:ext cx="322706" cy="80670"/>
            </a:xfrm>
            <a:prstGeom prst="rect">
              <a:avLst/>
            </a:prstGeom>
          </p:spPr>
        </p:pic>
      </p:grpSp>
      <p:pic>
        <p:nvPicPr>
          <p:cNvPr id="460" name="object 460"/>
          <p:cNvPicPr/>
          <p:nvPr/>
        </p:nvPicPr>
        <p:blipFill>
          <a:blip r:embed="rId230" cstate="print"/>
          <a:stretch>
            <a:fillRect/>
          </a:stretch>
        </p:blipFill>
        <p:spPr>
          <a:xfrm>
            <a:off x="2717253" y="8615514"/>
            <a:ext cx="1348727" cy="91325"/>
          </a:xfrm>
          <a:prstGeom prst="rect">
            <a:avLst/>
          </a:prstGeom>
        </p:spPr>
      </p:pic>
      <p:pic>
        <p:nvPicPr>
          <p:cNvPr id="461" name="object 461"/>
          <p:cNvPicPr/>
          <p:nvPr/>
        </p:nvPicPr>
        <p:blipFill>
          <a:blip r:embed="rId231" cstate="print"/>
          <a:stretch>
            <a:fillRect/>
          </a:stretch>
        </p:blipFill>
        <p:spPr>
          <a:xfrm>
            <a:off x="4187723" y="8615514"/>
            <a:ext cx="575424" cy="91325"/>
          </a:xfrm>
          <a:prstGeom prst="rect">
            <a:avLst/>
          </a:prstGeom>
        </p:spPr>
      </p:pic>
      <p:sp>
        <p:nvSpPr>
          <p:cNvPr id="462" name="object 462"/>
          <p:cNvSpPr/>
          <p:nvPr/>
        </p:nvSpPr>
        <p:spPr>
          <a:xfrm>
            <a:off x="4769243" y="8616950"/>
            <a:ext cx="90170" cy="86995"/>
          </a:xfrm>
          <a:custGeom>
            <a:avLst/>
            <a:gdLst/>
            <a:ahLst/>
            <a:cxnLst/>
            <a:rect l="l" t="t" r="r" b="b"/>
            <a:pathLst>
              <a:path w="90170" h="86995">
                <a:moveTo>
                  <a:pt x="89801" y="27482"/>
                </a:moveTo>
                <a:lnTo>
                  <a:pt x="50253" y="27482"/>
                </a:lnTo>
                <a:lnTo>
                  <a:pt x="50253" y="1270"/>
                </a:lnTo>
                <a:lnTo>
                  <a:pt x="49288" y="1270"/>
                </a:lnTo>
                <a:lnTo>
                  <a:pt x="49288" y="0"/>
                </a:lnTo>
                <a:lnTo>
                  <a:pt x="41084" y="0"/>
                </a:lnTo>
                <a:lnTo>
                  <a:pt x="41084" y="1270"/>
                </a:lnTo>
                <a:lnTo>
                  <a:pt x="41084" y="27482"/>
                </a:lnTo>
                <a:lnTo>
                  <a:pt x="0" y="27482"/>
                </a:lnTo>
                <a:lnTo>
                  <a:pt x="0" y="35077"/>
                </a:lnTo>
                <a:lnTo>
                  <a:pt x="41084" y="35077"/>
                </a:lnTo>
                <a:lnTo>
                  <a:pt x="41084" y="79222"/>
                </a:lnTo>
                <a:lnTo>
                  <a:pt x="6108" y="79222"/>
                </a:lnTo>
                <a:lnTo>
                  <a:pt x="6108" y="86868"/>
                </a:lnTo>
                <a:lnTo>
                  <a:pt x="85229" y="86868"/>
                </a:lnTo>
                <a:lnTo>
                  <a:pt x="85229" y="79222"/>
                </a:lnTo>
                <a:lnTo>
                  <a:pt x="50253" y="79222"/>
                </a:lnTo>
                <a:lnTo>
                  <a:pt x="50253" y="35077"/>
                </a:lnTo>
                <a:lnTo>
                  <a:pt x="89801" y="35077"/>
                </a:lnTo>
                <a:lnTo>
                  <a:pt x="89801" y="27482"/>
                </a:lnTo>
                <a:close/>
              </a:path>
            </a:pathLst>
          </a:custGeom>
          <a:solidFill>
            <a:srgbClr val="4D4D4F"/>
          </a:solidFill>
        </p:spPr>
        <p:txBody>
          <a:bodyPr wrap="square" lIns="0" tIns="0" rIns="0" bIns="0" rtlCol="0"/>
          <a:lstStyle/>
          <a:p>
            <a:endParaRPr/>
          </a:p>
        </p:txBody>
      </p:sp>
      <p:sp>
        <p:nvSpPr>
          <p:cNvPr id="463" name="object 463"/>
          <p:cNvSpPr/>
          <p:nvPr/>
        </p:nvSpPr>
        <p:spPr>
          <a:xfrm>
            <a:off x="4866678" y="8615514"/>
            <a:ext cx="184785" cy="90170"/>
          </a:xfrm>
          <a:custGeom>
            <a:avLst/>
            <a:gdLst/>
            <a:ahLst/>
            <a:cxnLst/>
            <a:rect l="l" t="t" r="r" b="b"/>
            <a:pathLst>
              <a:path w="184785" h="90170">
                <a:moveTo>
                  <a:pt x="88303" y="48717"/>
                </a:moveTo>
                <a:lnTo>
                  <a:pt x="85229" y="47180"/>
                </a:lnTo>
                <a:lnTo>
                  <a:pt x="1485" y="47180"/>
                </a:lnTo>
                <a:lnTo>
                  <a:pt x="1485" y="54762"/>
                </a:lnTo>
                <a:lnTo>
                  <a:pt x="27381" y="54762"/>
                </a:lnTo>
                <a:lnTo>
                  <a:pt x="24841" y="61379"/>
                </a:lnTo>
                <a:lnTo>
                  <a:pt x="21882" y="67551"/>
                </a:lnTo>
                <a:lnTo>
                  <a:pt x="18618" y="73418"/>
                </a:lnTo>
                <a:lnTo>
                  <a:pt x="15227" y="79121"/>
                </a:lnTo>
                <a:lnTo>
                  <a:pt x="4559" y="79121"/>
                </a:lnTo>
                <a:lnTo>
                  <a:pt x="3022" y="80657"/>
                </a:lnTo>
                <a:lnTo>
                  <a:pt x="3022" y="88303"/>
                </a:lnTo>
                <a:lnTo>
                  <a:pt x="6108" y="88303"/>
                </a:lnTo>
                <a:lnTo>
                  <a:pt x="10464" y="88049"/>
                </a:lnTo>
                <a:lnTo>
                  <a:pt x="19392" y="87350"/>
                </a:lnTo>
                <a:lnTo>
                  <a:pt x="30060" y="86360"/>
                </a:lnTo>
                <a:lnTo>
                  <a:pt x="39585" y="85229"/>
                </a:lnTo>
                <a:lnTo>
                  <a:pt x="47599" y="85217"/>
                </a:lnTo>
                <a:lnTo>
                  <a:pt x="54787" y="85039"/>
                </a:lnTo>
                <a:lnTo>
                  <a:pt x="63106" y="84582"/>
                </a:lnTo>
                <a:lnTo>
                  <a:pt x="74561" y="83693"/>
                </a:lnTo>
                <a:lnTo>
                  <a:pt x="77635" y="88303"/>
                </a:lnTo>
                <a:lnTo>
                  <a:pt x="77635" y="89789"/>
                </a:lnTo>
                <a:lnTo>
                  <a:pt x="83693" y="89789"/>
                </a:lnTo>
                <a:lnTo>
                  <a:pt x="85229" y="88303"/>
                </a:lnTo>
                <a:lnTo>
                  <a:pt x="85229" y="83693"/>
                </a:lnTo>
                <a:lnTo>
                  <a:pt x="82207" y="79121"/>
                </a:lnTo>
                <a:lnTo>
                  <a:pt x="80670" y="77635"/>
                </a:lnTo>
                <a:lnTo>
                  <a:pt x="74561" y="69989"/>
                </a:lnTo>
                <a:lnTo>
                  <a:pt x="62407" y="57835"/>
                </a:lnTo>
                <a:lnTo>
                  <a:pt x="59334" y="57835"/>
                </a:lnTo>
                <a:lnTo>
                  <a:pt x="56311" y="60871"/>
                </a:lnTo>
                <a:lnTo>
                  <a:pt x="56311" y="63944"/>
                </a:lnTo>
                <a:lnTo>
                  <a:pt x="57848" y="63944"/>
                </a:lnTo>
                <a:lnTo>
                  <a:pt x="57848" y="65430"/>
                </a:lnTo>
                <a:lnTo>
                  <a:pt x="63944" y="69989"/>
                </a:lnTo>
                <a:lnTo>
                  <a:pt x="63944" y="71539"/>
                </a:lnTo>
                <a:lnTo>
                  <a:pt x="68516" y="76098"/>
                </a:lnTo>
                <a:lnTo>
                  <a:pt x="48145" y="77635"/>
                </a:lnTo>
                <a:lnTo>
                  <a:pt x="24358" y="79121"/>
                </a:lnTo>
                <a:lnTo>
                  <a:pt x="27749" y="73418"/>
                </a:lnTo>
                <a:lnTo>
                  <a:pt x="31000" y="67551"/>
                </a:lnTo>
                <a:lnTo>
                  <a:pt x="33972" y="61379"/>
                </a:lnTo>
                <a:lnTo>
                  <a:pt x="36512" y="54762"/>
                </a:lnTo>
                <a:lnTo>
                  <a:pt x="88303" y="54762"/>
                </a:lnTo>
                <a:lnTo>
                  <a:pt x="88303" y="48717"/>
                </a:lnTo>
                <a:close/>
              </a:path>
              <a:path w="184785" h="90170">
                <a:moveTo>
                  <a:pt x="89789" y="30454"/>
                </a:moveTo>
                <a:lnTo>
                  <a:pt x="88303" y="30454"/>
                </a:lnTo>
                <a:lnTo>
                  <a:pt x="86766" y="28917"/>
                </a:lnTo>
                <a:lnTo>
                  <a:pt x="73799" y="22733"/>
                </a:lnTo>
                <a:lnTo>
                  <a:pt x="66979" y="17983"/>
                </a:lnTo>
                <a:lnTo>
                  <a:pt x="66979" y="28917"/>
                </a:lnTo>
                <a:lnTo>
                  <a:pt x="22821" y="28917"/>
                </a:lnTo>
                <a:lnTo>
                  <a:pt x="26758" y="26060"/>
                </a:lnTo>
                <a:lnTo>
                  <a:pt x="31572" y="22059"/>
                </a:lnTo>
                <a:lnTo>
                  <a:pt x="36957" y="16941"/>
                </a:lnTo>
                <a:lnTo>
                  <a:pt x="42621" y="10668"/>
                </a:lnTo>
                <a:lnTo>
                  <a:pt x="44157" y="9118"/>
                </a:lnTo>
                <a:lnTo>
                  <a:pt x="45643" y="9118"/>
                </a:lnTo>
                <a:lnTo>
                  <a:pt x="47180" y="10668"/>
                </a:lnTo>
                <a:lnTo>
                  <a:pt x="51765" y="15862"/>
                </a:lnTo>
                <a:lnTo>
                  <a:pt x="56489" y="20358"/>
                </a:lnTo>
                <a:lnTo>
                  <a:pt x="61506" y="24561"/>
                </a:lnTo>
                <a:lnTo>
                  <a:pt x="66979" y="28917"/>
                </a:lnTo>
                <a:lnTo>
                  <a:pt x="66979" y="17983"/>
                </a:lnTo>
                <a:lnTo>
                  <a:pt x="64122" y="15976"/>
                </a:lnTo>
                <a:lnTo>
                  <a:pt x="56997" y="9220"/>
                </a:lnTo>
                <a:lnTo>
                  <a:pt x="51739" y="3022"/>
                </a:lnTo>
                <a:lnTo>
                  <a:pt x="48717" y="1485"/>
                </a:lnTo>
                <a:lnTo>
                  <a:pt x="48717" y="0"/>
                </a:lnTo>
                <a:lnTo>
                  <a:pt x="41084" y="0"/>
                </a:lnTo>
                <a:lnTo>
                  <a:pt x="36512" y="4559"/>
                </a:lnTo>
                <a:lnTo>
                  <a:pt x="32131" y="9740"/>
                </a:lnTo>
                <a:lnTo>
                  <a:pt x="27749" y="14058"/>
                </a:lnTo>
                <a:lnTo>
                  <a:pt x="22796" y="17818"/>
                </a:lnTo>
                <a:lnTo>
                  <a:pt x="16725" y="21272"/>
                </a:lnTo>
                <a:lnTo>
                  <a:pt x="13690" y="24358"/>
                </a:lnTo>
                <a:lnTo>
                  <a:pt x="9131" y="27381"/>
                </a:lnTo>
                <a:lnTo>
                  <a:pt x="3022" y="28917"/>
                </a:lnTo>
                <a:lnTo>
                  <a:pt x="1485" y="30454"/>
                </a:lnTo>
                <a:lnTo>
                  <a:pt x="0" y="30454"/>
                </a:lnTo>
                <a:lnTo>
                  <a:pt x="0" y="35026"/>
                </a:lnTo>
                <a:lnTo>
                  <a:pt x="1485" y="38049"/>
                </a:lnTo>
                <a:lnTo>
                  <a:pt x="6108" y="38049"/>
                </a:lnTo>
                <a:lnTo>
                  <a:pt x="7594" y="36512"/>
                </a:lnTo>
                <a:lnTo>
                  <a:pt x="16725" y="31940"/>
                </a:lnTo>
                <a:lnTo>
                  <a:pt x="19799" y="30454"/>
                </a:lnTo>
                <a:lnTo>
                  <a:pt x="19799" y="35026"/>
                </a:lnTo>
                <a:lnTo>
                  <a:pt x="71539" y="35026"/>
                </a:lnTo>
                <a:lnTo>
                  <a:pt x="71539" y="30454"/>
                </a:lnTo>
                <a:lnTo>
                  <a:pt x="73075" y="31940"/>
                </a:lnTo>
                <a:lnTo>
                  <a:pt x="77635" y="35026"/>
                </a:lnTo>
                <a:lnTo>
                  <a:pt x="82207" y="36512"/>
                </a:lnTo>
                <a:lnTo>
                  <a:pt x="83693" y="38049"/>
                </a:lnTo>
                <a:lnTo>
                  <a:pt x="88303" y="38049"/>
                </a:lnTo>
                <a:lnTo>
                  <a:pt x="89789" y="36512"/>
                </a:lnTo>
                <a:lnTo>
                  <a:pt x="89789" y="30454"/>
                </a:lnTo>
                <a:close/>
              </a:path>
              <a:path w="184785" h="90170">
                <a:moveTo>
                  <a:pt x="135483" y="82194"/>
                </a:moveTo>
                <a:lnTo>
                  <a:pt x="134708" y="80657"/>
                </a:lnTo>
                <a:lnTo>
                  <a:pt x="133946" y="79121"/>
                </a:lnTo>
                <a:lnTo>
                  <a:pt x="129387" y="69989"/>
                </a:lnTo>
                <a:lnTo>
                  <a:pt x="127850" y="66967"/>
                </a:lnTo>
                <a:lnTo>
                  <a:pt x="126352" y="65430"/>
                </a:lnTo>
                <a:lnTo>
                  <a:pt x="121793" y="65430"/>
                </a:lnTo>
                <a:lnTo>
                  <a:pt x="120256" y="66967"/>
                </a:lnTo>
                <a:lnTo>
                  <a:pt x="120256" y="69989"/>
                </a:lnTo>
                <a:lnTo>
                  <a:pt x="123278" y="74561"/>
                </a:lnTo>
                <a:lnTo>
                  <a:pt x="114147" y="77635"/>
                </a:lnTo>
                <a:lnTo>
                  <a:pt x="109588" y="79121"/>
                </a:lnTo>
                <a:lnTo>
                  <a:pt x="109588" y="62407"/>
                </a:lnTo>
                <a:lnTo>
                  <a:pt x="130924" y="62407"/>
                </a:lnTo>
                <a:lnTo>
                  <a:pt x="133946" y="60871"/>
                </a:lnTo>
                <a:lnTo>
                  <a:pt x="133946" y="31940"/>
                </a:lnTo>
                <a:lnTo>
                  <a:pt x="132410" y="28917"/>
                </a:lnTo>
                <a:lnTo>
                  <a:pt x="126352" y="28917"/>
                </a:lnTo>
                <a:lnTo>
                  <a:pt x="126352" y="35026"/>
                </a:lnTo>
                <a:lnTo>
                  <a:pt x="126352" y="42608"/>
                </a:lnTo>
                <a:lnTo>
                  <a:pt x="126352" y="48717"/>
                </a:lnTo>
                <a:lnTo>
                  <a:pt x="126352" y="54762"/>
                </a:lnTo>
                <a:lnTo>
                  <a:pt x="124815" y="56299"/>
                </a:lnTo>
                <a:lnTo>
                  <a:pt x="109588" y="56299"/>
                </a:lnTo>
                <a:lnTo>
                  <a:pt x="109588" y="48717"/>
                </a:lnTo>
                <a:lnTo>
                  <a:pt x="126352" y="48717"/>
                </a:lnTo>
                <a:lnTo>
                  <a:pt x="126352" y="42608"/>
                </a:lnTo>
                <a:lnTo>
                  <a:pt x="109588" y="42608"/>
                </a:lnTo>
                <a:lnTo>
                  <a:pt x="109588" y="35026"/>
                </a:lnTo>
                <a:lnTo>
                  <a:pt x="126352" y="35026"/>
                </a:lnTo>
                <a:lnTo>
                  <a:pt x="126352" y="28917"/>
                </a:lnTo>
                <a:lnTo>
                  <a:pt x="121793" y="28917"/>
                </a:lnTo>
                <a:lnTo>
                  <a:pt x="121793" y="19786"/>
                </a:lnTo>
                <a:lnTo>
                  <a:pt x="114147" y="19786"/>
                </a:lnTo>
                <a:lnTo>
                  <a:pt x="114147" y="28917"/>
                </a:lnTo>
                <a:lnTo>
                  <a:pt x="103492" y="28917"/>
                </a:lnTo>
                <a:lnTo>
                  <a:pt x="101993" y="30454"/>
                </a:lnTo>
                <a:lnTo>
                  <a:pt x="101993" y="80657"/>
                </a:lnTo>
                <a:lnTo>
                  <a:pt x="97434" y="82194"/>
                </a:lnTo>
                <a:lnTo>
                  <a:pt x="95897" y="82194"/>
                </a:lnTo>
                <a:lnTo>
                  <a:pt x="95897" y="86766"/>
                </a:lnTo>
                <a:lnTo>
                  <a:pt x="97434" y="88303"/>
                </a:lnTo>
                <a:lnTo>
                  <a:pt x="100457" y="88303"/>
                </a:lnTo>
                <a:lnTo>
                  <a:pt x="105029" y="86766"/>
                </a:lnTo>
                <a:lnTo>
                  <a:pt x="106565" y="86766"/>
                </a:lnTo>
                <a:lnTo>
                  <a:pt x="115684" y="83693"/>
                </a:lnTo>
                <a:lnTo>
                  <a:pt x="117233" y="83693"/>
                </a:lnTo>
                <a:lnTo>
                  <a:pt x="126352" y="80657"/>
                </a:lnTo>
                <a:lnTo>
                  <a:pt x="126352" y="82194"/>
                </a:lnTo>
                <a:lnTo>
                  <a:pt x="127850" y="86766"/>
                </a:lnTo>
                <a:lnTo>
                  <a:pt x="129387" y="86766"/>
                </a:lnTo>
                <a:lnTo>
                  <a:pt x="129387" y="88303"/>
                </a:lnTo>
                <a:lnTo>
                  <a:pt x="130924" y="89789"/>
                </a:lnTo>
                <a:lnTo>
                  <a:pt x="132410" y="89789"/>
                </a:lnTo>
                <a:lnTo>
                  <a:pt x="135483" y="88303"/>
                </a:lnTo>
                <a:lnTo>
                  <a:pt x="135483" y="82194"/>
                </a:lnTo>
                <a:close/>
              </a:path>
              <a:path w="184785" h="90170">
                <a:moveTo>
                  <a:pt x="182664" y="63944"/>
                </a:moveTo>
                <a:lnTo>
                  <a:pt x="179641" y="60871"/>
                </a:lnTo>
                <a:lnTo>
                  <a:pt x="175069" y="60871"/>
                </a:lnTo>
                <a:lnTo>
                  <a:pt x="175069" y="68503"/>
                </a:lnTo>
                <a:lnTo>
                  <a:pt x="175069" y="82194"/>
                </a:lnTo>
                <a:lnTo>
                  <a:pt x="150710" y="82194"/>
                </a:lnTo>
                <a:lnTo>
                  <a:pt x="150710" y="68503"/>
                </a:lnTo>
                <a:lnTo>
                  <a:pt x="175069" y="68503"/>
                </a:lnTo>
                <a:lnTo>
                  <a:pt x="175069" y="60871"/>
                </a:lnTo>
                <a:lnTo>
                  <a:pt x="150710" y="60871"/>
                </a:lnTo>
                <a:lnTo>
                  <a:pt x="150710" y="53276"/>
                </a:lnTo>
                <a:lnTo>
                  <a:pt x="175069" y="53276"/>
                </a:lnTo>
                <a:lnTo>
                  <a:pt x="176555" y="50203"/>
                </a:lnTo>
                <a:lnTo>
                  <a:pt x="176555" y="45631"/>
                </a:lnTo>
                <a:lnTo>
                  <a:pt x="176555" y="31940"/>
                </a:lnTo>
                <a:lnTo>
                  <a:pt x="176555" y="27381"/>
                </a:lnTo>
                <a:lnTo>
                  <a:pt x="175069" y="24358"/>
                </a:lnTo>
                <a:lnTo>
                  <a:pt x="168973" y="24358"/>
                </a:lnTo>
                <a:lnTo>
                  <a:pt x="168973" y="31940"/>
                </a:lnTo>
                <a:lnTo>
                  <a:pt x="168973" y="45631"/>
                </a:lnTo>
                <a:lnTo>
                  <a:pt x="150710" y="45631"/>
                </a:lnTo>
                <a:lnTo>
                  <a:pt x="150710" y="31940"/>
                </a:lnTo>
                <a:lnTo>
                  <a:pt x="168973" y="31940"/>
                </a:lnTo>
                <a:lnTo>
                  <a:pt x="168973" y="24358"/>
                </a:lnTo>
                <a:lnTo>
                  <a:pt x="144614" y="24358"/>
                </a:lnTo>
                <a:lnTo>
                  <a:pt x="143078" y="27381"/>
                </a:lnTo>
                <a:lnTo>
                  <a:pt x="143078" y="88303"/>
                </a:lnTo>
                <a:lnTo>
                  <a:pt x="144614" y="89789"/>
                </a:lnTo>
                <a:lnTo>
                  <a:pt x="181127" y="89789"/>
                </a:lnTo>
                <a:lnTo>
                  <a:pt x="182664" y="86766"/>
                </a:lnTo>
                <a:lnTo>
                  <a:pt x="182664" y="82194"/>
                </a:lnTo>
                <a:lnTo>
                  <a:pt x="182664" y="68503"/>
                </a:lnTo>
                <a:lnTo>
                  <a:pt x="182664" y="63944"/>
                </a:lnTo>
                <a:close/>
              </a:path>
              <a:path w="184785" h="90170">
                <a:moveTo>
                  <a:pt x="184200" y="12153"/>
                </a:moveTo>
                <a:lnTo>
                  <a:pt x="182664" y="10668"/>
                </a:lnTo>
                <a:lnTo>
                  <a:pt x="162864" y="10668"/>
                </a:lnTo>
                <a:lnTo>
                  <a:pt x="162864" y="1485"/>
                </a:lnTo>
                <a:lnTo>
                  <a:pt x="155282" y="1485"/>
                </a:lnTo>
                <a:lnTo>
                  <a:pt x="155282" y="10668"/>
                </a:lnTo>
                <a:lnTo>
                  <a:pt x="136969" y="10668"/>
                </a:lnTo>
                <a:lnTo>
                  <a:pt x="135483" y="12153"/>
                </a:lnTo>
                <a:lnTo>
                  <a:pt x="135483" y="15227"/>
                </a:lnTo>
                <a:lnTo>
                  <a:pt x="133946" y="15227"/>
                </a:lnTo>
                <a:lnTo>
                  <a:pt x="130924" y="12153"/>
                </a:lnTo>
                <a:lnTo>
                  <a:pt x="129387" y="10668"/>
                </a:lnTo>
                <a:lnTo>
                  <a:pt x="128346" y="9118"/>
                </a:lnTo>
                <a:lnTo>
                  <a:pt x="123278" y="1485"/>
                </a:lnTo>
                <a:lnTo>
                  <a:pt x="115684" y="1485"/>
                </a:lnTo>
                <a:lnTo>
                  <a:pt x="115684" y="3022"/>
                </a:lnTo>
                <a:lnTo>
                  <a:pt x="111125" y="7581"/>
                </a:lnTo>
                <a:lnTo>
                  <a:pt x="106565" y="13690"/>
                </a:lnTo>
                <a:lnTo>
                  <a:pt x="101993" y="18249"/>
                </a:lnTo>
                <a:lnTo>
                  <a:pt x="95897" y="22821"/>
                </a:lnTo>
                <a:lnTo>
                  <a:pt x="95897" y="28917"/>
                </a:lnTo>
                <a:lnTo>
                  <a:pt x="100457" y="28917"/>
                </a:lnTo>
                <a:lnTo>
                  <a:pt x="101993" y="27381"/>
                </a:lnTo>
                <a:lnTo>
                  <a:pt x="106565" y="24358"/>
                </a:lnTo>
                <a:lnTo>
                  <a:pt x="108051" y="22821"/>
                </a:lnTo>
                <a:lnTo>
                  <a:pt x="112610" y="18249"/>
                </a:lnTo>
                <a:lnTo>
                  <a:pt x="117233" y="10668"/>
                </a:lnTo>
                <a:lnTo>
                  <a:pt x="118719" y="9118"/>
                </a:lnTo>
                <a:lnTo>
                  <a:pt x="120256" y="9118"/>
                </a:lnTo>
                <a:lnTo>
                  <a:pt x="120256" y="10668"/>
                </a:lnTo>
                <a:lnTo>
                  <a:pt x="121793" y="12153"/>
                </a:lnTo>
                <a:lnTo>
                  <a:pt x="126352" y="18249"/>
                </a:lnTo>
                <a:lnTo>
                  <a:pt x="129387" y="21272"/>
                </a:lnTo>
                <a:lnTo>
                  <a:pt x="133946" y="21272"/>
                </a:lnTo>
                <a:lnTo>
                  <a:pt x="135483" y="19786"/>
                </a:lnTo>
                <a:lnTo>
                  <a:pt x="135483" y="30454"/>
                </a:lnTo>
                <a:lnTo>
                  <a:pt x="141541" y="30454"/>
                </a:lnTo>
                <a:lnTo>
                  <a:pt x="141541" y="19786"/>
                </a:lnTo>
                <a:lnTo>
                  <a:pt x="141541" y="18249"/>
                </a:lnTo>
                <a:lnTo>
                  <a:pt x="143078" y="16713"/>
                </a:lnTo>
                <a:lnTo>
                  <a:pt x="176555" y="16713"/>
                </a:lnTo>
                <a:lnTo>
                  <a:pt x="178104" y="18249"/>
                </a:lnTo>
                <a:lnTo>
                  <a:pt x="178104" y="30454"/>
                </a:lnTo>
                <a:lnTo>
                  <a:pt x="184200" y="30454"/>
                </a:lnTo>
                <a:lnTo>
                  <a:pt x="184200" y="12153"/>
                </a:lnTo>
                <a:close/>
              </a:path>
            </a:pathLst>
          </a:custGeom>
          <a:solidFill>
            <a:srgbClr val="4D4D4F"/>
          </a:solidFill>
        </p:spPr>
        <p:txBody>
          <a:bodyPr wrap="square" lIns="0" tIns="0" rIns="0" bIns="0" rtlCol="0"/>
          <a:lstStyle/>
          <a:p>
            <a:endParaRPr/>
          </a:p>
        </p:txBody>
      </p:sp>
      <p:grpSp>
        <p:nvGrpSpPr>
          <p:cNvPr id="464" name="object 464"/>
          <p:cNvGrpSpPr/>
          <p:nvPr/>
        </p:nvGrpSpPr>
        <p:grpSpPr>
          <a:xfrm>
            <a:off x="5984036" y="8620073"/>
            <a:ext cx="635000" cy="81280"/>
            <a:chOff x="5984036" y="8620073"/>
            <a:chExt cx="635000" cy="81280"/>
          </a:xfrm>
        </p:grpSpPr>
        <p:pic>
          <p:nvPicPr>
            <p:cNvPr id="465" name="object 465"/>
            <p:cNvPicPr/>
            <p:nvPr/>
          </p:nvPicPr>
          <p:blipFill>
            <a:blip r:embed="rId232" cstate="print"/>
            <a:stretch>
              <a:fillRect/>
            </a:stretch>
          </p:blipFill>
          <p:spPr>
            <a:xfrm>
              <a:off x="5984036" y="8620073"/>
              <a:ext cx="363778" cy="80670"/>
            </a:xfrm>
            <a:prstGeom prst="rect">
              <a:avLst/>
            </a:prstGeom>
          </p:spPr>
        </p:pic>
        <p:pic>
          <p:nvPicPr>
            <p:cNvPr id="466" name="object 466"/>
            <p:cNvPicPr/>
            <p:nvPr/>
          </p:nvPicPr>
          <p:blipFill>
            <a:blip r:embed="rId233" cstate="print"/>
            <a:stretch>
              <a:fillRect/>
            </a:stretch>
          </p:blipFill>
          <p:spPr>
            <a:xfrm>
              <a:off x="6373710" y="8620073"/>
              <a:ext cx="245071" cy="80670"/>
            </a:xfrm>
            <a:prstGeom prst="rect">
              <a:avLst/>
            </a:prstGeom>
          </p:spPr>
        </p:pic>
      </p:grpSp>
      <p:pic>
        <p:nvPicPr>
          <p:cNvPr id="467" name="object 467"/>
          <p:cNvPicPr/>
          <p:nvPr/>
        </p:nvPicPr>
        <p:blipFill>
          <a:blip r:embed="rId234" cstate="print"/>
          <a:stretch>
            <a:fillRect/>
          </a:stretch>
        </p:blipFill>
        <p:spPr>
          <a:xfrm>
            <a:off x="955967" y="8789047"/>
            <a:ext cx="573887" cy="91325"/>
          </a:xfrm>
          <a:prstGeom prst="rect">
            <a:avLst/>
          </a:prstGeom>
        </p:spPr>
      </p:pic>
      <p:sp>
        <p:nvSpPr>
          <p:cNvPr id="468" name="object 468"/>
          <p:cNvSpPr/>
          <p:nvPr/>
        </p:nvSpPr>
        <p:spPr>
          <a:xfrm>
            <a:off x="1537487" y="8789669"/>
            <a:ext cx="90170" cy="88265"/>
          </a:xfrm>
          <a:custGeom>
            <a:avLst/>
            <a:gdLst/>
            <a:ahLst/>
            <a:cxnLst/>
            <a:rect l="l" t="t" r="r" b="b"/>
            <a:pathLst>
              <a:path w="90169" h="88265">
                <a:moveTo>
                  <a:pt x="48717" y="1270"/>
                </a:moveTo>
                <a:lnTo>
                  <a:pt x="48437" y="1270"/>
                </a:lnTo>
                <a:lnTo>
                  <a:pt x="48437" y="0"/>
                </a:lnTo>
                <a:lnTo>
                  <a:pt x="39598" y="0"/>
                </a:lnTo>
                <a:lnTo>
                  <a:pt x="39598" y="1270"/>
                </a:lnTo>
                <a:lnTo>
                  <a:pt x="39598" y="27952"/>
                </a:lnTo>
                <a:lnTo>
                  <a:pt x="48717" y="27952"/>
                </a:lnTo>
                <a:lnTo>
                  <a:pt x="48717" y="1270"/>
                </a:lnTo>
                <a:close/>
              </a:path>
              <a:path w="90169" h="88265">
                <a:moveTo>
                  <a:pt x="89801" y="28295"/>
                </a:moveTo>
                <a:lnTo>
                  <a:pt x="0" y="28295"/>
                </a:lnTo>
                <a:lnTo>
                  <a:pt x="0" y="35890"/>
                </a:lnTo>
                <a:lnTo>
                  <a:pt x="39598" y="35890"/>
                </a:lnTo>
                <a:lnTo>
                  <a:pt x="39598" y="78549"/>
                </a:lnTo>
                <a:lnTo>
                  <a:pt x="4572" y="78549"/>
                </a:lnTo>
                <a:lnTo>
                  <a:pt x="4572" y="87680"/>
                </a:lnTo>
                <a:lnTo>
                  <a:pt x="83693" y="87680"/>
                </a:lnTo>
                <a:lnTo>
                  <a:pt x="83693" y="78549"/>
                </a:lnTo>
                <a:lnTo>
                  <a:pt x="48717" y="78549"/>
                </a:lnTo>
                <a:lnTo>
                  <a:pt x="48717" y="35890"/>
                </a:lnTo>
                <a:lnTo>
                  <a:pt x="89801" y="35890"/>
                </a:lnTo>
                <a:lnTo>
                  <a:pt x="89801" y="28295"/>
                </a:lnTo>
                <a:close/>
              </a:path>
            </a:pathLst>
          </a:custGeom>
          <a:solidFill>
            <a:srgbClr val="4D4D4F"/>
          </a:solidFill>
        </p:spPr>
        <p:txBody>
          <a:bodyPr wrap="square" lIns="0" tIns="0" rIns="0" bIns="0" rtlCol="0"/>
          <a:lstStyle/>
          <a:p>
            <a:endParaRPr/>
          </a:p>
        </p:txBody>
      </p:sp>
      <p:sp>
        <p:nvSpPr>
          <p:cNvPr id="469" name="object 469"/>
          <p:cNvSpPr/>
          <p:nvPr/>
        </p:nvSpPr>
        <p:spPr>
          <a:xfrm>
            <a:off x="1633385" y="8789047"/>
            <a:ext cx="91440" cy="90170"/>
          </a:xfrm>
          <a:custGeom>
            <a:avLst/>
            <a:gdLst/>
            <a:ahLst/>
            <a:cxnLst/>
            <a:rect l="l" t="t" r="r" b="b"/>
            <a:pathLst>
              <a:path w="91439" h="90170">
                <a:moveTo>
                  <a:pt x="88303" y="54813"/>
                </a:moveTo>
                <a:lnTo>
                  <a:pt x="1536" y="54813"/>
                </a:lnTo>
                <a:lnTo>
                  <a:pt x="1536" y="47180"/>
                </a:lnTo>
                <a:lnTo>
                  <a:pt x="88303" y="47180"/>
                </a:lnTo>
                <a:lnTo>
                  <a:pt x="88303" y="54813"/>
                </a:lnTo>
                <a:close/>
              </a:path>
              <a:path w="91439" h="90170">
                <a:moveTo>
                  <a:pt x="25895" y="79171"/>
                </a:moveTo>
                <a:lnTo>
                  <a:pt x="16725" y="79171"/>
                </a:lnTo>
                <a:lnTo>
                  <a:pt x="20271" y="73213"/>
                </a:lnTo>
                <a:lnTo>
                  <a:pt x="23418" y="67554"/>
                </a:lnTo>
                <a:lnTo>
                  <a:pt x="26391" y="61398"/>
                </a:lnTo>
                <a:lnTo>
                  <a:pt x="28930" y="54813"/>
                </a:lnTo>
                <a:lnTo>
                  <a:pt x="38049" y="54813"/>
                </a:lnTo>
                <a:lnTo>
                  <a:pt x="35517" y="60749"/>
                </a:lnTo>
                <a:lnTo>
                  <a:pt x="32553" y="66978"/>
                </a:lnTo>
                <a:lnTo>
                  <a:pt x="29174" y="73429"/>
                </a:lnTo>
                <a:lnTo>
                  <a:pt x="25895" y="79171"/>
                </a:lnTo>
                <a:close/>
              </a:path>
              <a:path w="91439" h="90170">
                <a:moveTo>
                  <a:pt x="3035" y="86766"/>
                </a:moveTo>
                <a:lnTo>
                  <a:pt x="3035" y="79171"/>
                </a:lnTo>
                <a:lnTo>
                  <a:pt x="25895" y="79171"/>
                </a:lnTo>
                <a:lnTo>
                  <a:pt x="70002" y="76098"/>
                </a:lnTo>
                <a:lnTo>
                  <a:pt x="65443" y="69989"/>
                </a:lnTo>
                <a:lnTo>
                  <a:pt x="63944" y="69989"/>
                </a:lnTo>
                <a:lnTo>
                  <a:pt x="59385" y="65430"/>
                </a:lnTo>
                <a:lnTo>
                  <a:pt x="57848" y="63944"/>
                </a:lnTo>
                <a:lnTo>
                  <a:pt x="57848" y="59385"/>
                </a:lnTo>
                <a:lnTo>
                  <a:pt x="59385" y="57835"/>
                </a:lnTo>
                <a:lnTo>
                  <a:pt x="63944" y="57835"/>
                </a:lnTo>
                <a:lnTo>
                  <a:pt x="63944" y="59385"/>
                </a:lnTo>
                <a:lnTo>
                  <a:pt x="68516" y="62407"/>
                </a:lnTo>
                <a:lnTo>
                  <a:pt x="76098" y="69989"/>
                </a:lnTo>
                <a:lnTo>
                  <a:pt x="80670" y="76098"/>
                </a:lnTo>
                <a:lnTo>
                  <a:pt x="82207" y="79171"/>
                </a:lnTo>
                <a:lnTo>
                  <a:pt x="86766" y="83743"/>
                </a:lnTo>
                <a:lnTo>
                  <a:pt x="74612" y="83743"/>
                </a:lnTo>
                <a:lnTo>
                  <a:pt x="64017" y="83975"/>
                </a:lnTo>
                <a:lnTo>
                  <a:pt x="49114" y="84997"/>
                </a:lnTo>
                <a:lnTo>
                  <a:pt x="41084" y="85229"/>
                </a:lnTo>
                <a:lnTo>
                  <a:pt x="31588" y="86118"/>
                </a:lnTo>
                <a:lnTo>
                  <a:pt x="20934" y="86574"/>
                </a:lnTo>
                <a:lnTo>
                  <a:pt x="11982" y="86742"/>
                </a:lnTo>
                <a:lnTo>
                  <a:pt x="3035" y="86766"/>
                </a:lnTo>
                <a:close/>
              </a:path>
              <a:path w="91439" h="90170">
                <a:moveTo>
                  <a:pt x="83743" y="89788"/>
                </a:moveTo>
                <a:lnTo>
                  <a:pt x="79184" y="89788"/>
                </a:lnTo>
                <a:lnTo>
                  <a:pt x="79184" y="88303"/>
                </a:lnTo>
                <a:lnTo>
                  <a:pt x="76098" y="83743"/>
                </a:lnTo>
                <a:lnTo>
                  <a:pt x="86766" y="83743"/>
                </a:lnTo>
                <a:lnTo>
                  <a:pt x="86766" y="88303"/>
                </a:lnTo>
                <a:lnTo>
                  <a:pt x="83743" y="89788"/>
                </a:lnTo>
                <a:close/>
              </a:path>
              <a:path w="91439" h="90170">
                <a:moveTo>
                  <a:pt x="4572" y="38049"/>
                </a:moveTo>
                <a:lnTo>
                  <a:pt x="1536" y="38049"/>
                </a:lnTo>
                <a:lnTo>
                  <a:pt x="0" y="35026"/>
                </a:lnTo>
                <a:lnTo>
                  <a:pt x="0" y="30454"/>
                </a:lnTo>
                <a:lnTo>
                  <a:pt x="1536" y="28917"/>
                </a:lnTo>
                <a:lnTo>
                  <a:pt x="3035" y="28917"/>
                </a:lnTo>
                <a:lnTo>
                  <a:pt x="9131" y="25895"/>
                </a:lnTo>
                <a:lnTo>
                  <a:pt x="41084" y="0"/>
                </a:lnTo>
                <a:lnTo>
                  <a:pt x="48717" y="0"/>
                </a:lnTo>
                <a:lnTo>
                  <a:pt x="51752" y="3022"/>
                </a:lnTo>
                <a:lnTo>
                  <a:pt x="57788" y="9131"/>
                </a:lnTo>
                <a:lnTo>
                  <a:pt x="44157" y="9131"/>
                </a:lnTo>
                <a:lnTo>
                  <a:pt x="42621" y="10667"/>
                </a:lnTo>
                <a:lnTo>
                  <a:pt x="36966" y="16701"/>
                </a:lnTo>
                <a:lnTo>
                  <a:pt x="31588" y="21310"/>
                </a:lnTo>
                <a:lnTo>
                  <a:pt x="26776" y="24776"/>
                </a:lnTo>
                <a:lnTo>
                  <a:pt x="22821" y="27381"/>
                </a:lnTo>
                <a:lnTo>
                  <a:pt x="83783" y="27381"/>
                </a:lnTo>
                <a:lnTo>
                  <a:pt x="89801" y="30454"/>
                </a:lnTo>
                <a:lnTo>
                  <a:pt x="18262" y="30454"/>
                </a:lnTo>
                <a:lnTo>
                  <a:pt x="13690" y="33489"/>
                </a:lnTo>
                <a:lnTo>
                  <a:pt x="7594" y="36512"/>
                </a:lnTo>
                <a:lnTo>
                  <a:pt x="6108" y="36512"/>
                </a:lnTo>
                <a:lnTo>
                  <a:pt x="4572" y="38049"/>
                </a:lnTo>
                <a:close/>
              </a:path>
              <a:path w="91439" h="90170">
                <a:moveTo>
                  <a:pt x="83783" y="27381"/>
                </a:moveTo>
                <a:lnTo>
                  <a:pt x="68516" y="27381"/>
                </a:lnTo>
                <a:lnTo>
                  <a:pt x="62840" y="23696"/>
                </a:lnTo>
                <a:lnTo>
                  <a:pt x="57464" y="19581"/>
                </a:lnTo>
                <a:lnTo>
                  <a:pt x="52664" y="15188"/>
                </a:lnTo>
                <a:lnTo>
                  <a:pt x="48717" y="10667"/>
                </a:lnTo>
                <a:lnTo>
                  <a:pt x="47180" y="9131"/>
                </a:lnTo>
                <a:lnTo>
                  <a:pt x="57788" y="9131"/>
                </a:lnTo>
                <a:lnTo>
                  <a:pt x="65278" y="15975"/>
                </a:lnTo>
                <a:lnTo>
                  <a:pt x="74669" y="22726"/>
                </a:lnTo>
                <a:lnTo>
                  <a:pt x="83783" y="27381"/>
                </a:lnTo>
                <a:close/>
              </a:path>
              <a:path w="91439" h="90170">
                <a:moveTo>
                  <a:pt x="71539" y="35026"/>
                </a:moveTo>
                <a:lnTo>
                  <a:pt x="19799" y="35026"/>
                </a:lnTo>
                <a:lnTo>
                  <a:pt x="19799" y="30454"/>
                </a:lnTo>
                <a:lnTo>
                  <a:pt x="71539" y="30454"/>
                </a:lnTo>
                <a:lnTo>
                  <a:pt x="71539" y="35026"/>
                </a:lnTo>
                <a:close/>
              </a:path>
              <a:path w="91439" h="90170">
                <a:moveTo>
                  <a:pt x="88303" y="38049"/>
                </a:moveTo>
                <a:lnTo>
                  <a:pt x="85229" y="38049"/>
                </a:lnTo>
                <a:lnTo>
                  <a:pt x="83743" y="36512"/>
                </a:lnTo>
                <a:lnTo>
                  <a:pt x="82207" y="36512"/>
                </a:lnTo>
                <a:lnTo>
                  <a:pt x="77647" y="33489"/>
                </a:lnTo>
                <a:lnTo>
                  <a:pt x="74612" y="31940"/>
                </a:lnTo>
                <a:lnTo>
                  <a:pt x="71539" y="30454"/>
                </a:lnTo>
                <a:lnTo>
                  <a:pt x="91338" y="30454"/>
                </a:lnTo>
                <a:lnTo>
                  <a:pt x="91338" y="35026"/>
                </a:lnTo>
                <a:lnTo>
                  <a:pt x="88303" y="38049"/>
                </a:lnTo>
                <a:close/>
              </a:path>
            </a:pathLst>
          </a:custGeom>
          <a:solidFill>
            <a:srgbClr val="4D4D4F"/>
          </a:solidFill>
        </p:spPr>
        <p:txBody>
          <a:bodyPr wrap="square" lIns="0" tIns="0" rIns="0" bIns="0" rtlCol="0"/>
          <a:lstStyle/>
          <a:p>
            <a:endParaRPr/>
          </a:p>
        </p:txBody>
      </p:sp>
      <p:pic>
        <p:nvPicPr>
          <p:cNvPr id="470" name="object 470"/>
          <p:cNvPicPr/>
          <p:nvPr/>
        </p:nvPicPr>
        <p:blipFill>
          <a:blip r:embed="rId235" cstate="print"/>
          <a:stretch>
            <a:fillRect/>
          </a:stretch>
        </p:blipFill>
        <p:spPr>
          <a:xfrm>
            <a:off x="2080920" y="8792070"/>
            <a:ext cx="441464" cy="82207"/>
          </a:xfrm>
          <a:prstGeom prst="rect">
            <a:avLst/>
          </a:prstGeom>
        </p:spPr>
      </p:pic>
      <p:pic>
        <p:nvPicPr>
          <p:cNvPr id="471" name="object 471"/>
          <p:cNvPicPr/>
          <p:nvPr/>
        </p:nvPicPr>
        <p:blipFill>
          <a:blip r:embed="rId236" cstate="print"/>
          <a:stretch>
            <a:fillRect/>
          </a:stretch>
        </p:blipFill>
        <p:spPr>
          <a:xfrm>
            <a:off x="2717253" y="8789047"/>
            <a:ext cx="1134071" cy="91325"/>
          </a:xfrm>
          <a:prstGeom prst="rect">
            <a:avLst/>
          </a:prstGeom>
        </p:spPr>
      </p:pic>
      <p:pic>
        <p:nvPicPr>
          <p:cNvPr id="472" name="object 472"/>
          <p:cNvPicPr/>
          <p:nvPr/>
        </p:nvPicPr>
        <p:blipFill>
          <a:blip r:embed="rId237" cstate="print"/>
          <a:stretch>
            <a:fillRect/>
          </a:stretch>
        </p:blipFill>
        <p:spPr>
          <a:xfrm>
            <a:off x="3956342" y="8789047"/>
            <a:ext cx="573887" cy="91325"/>
          </a:xfrm>
          <a:prstGeom prst="rect">
            <a:avLst/>
          </a:prstGeom>
        </p:spPr>
      </p:pic>
      <p:sp>
        <p:nvSpPr>
          <p:cNvPr id="473" name="object 473"/>
          <p:cNvSpPr/>
          <p:nvPr/>
        </p:nvSpPr>
        <p:spPr>
          <a:xfrm>
            <a:off x="4536325" y="8789669"/>
            <a:ext cx="90170" cy="88265"/>
          </a:xfrm>
          <a:custGeom>
            <a:avLst/>
            <a:gdLst/>
            <a:ahLst/>
            <a:cxnLst/>
            <a:rect l="l" t="t" r="r" b="b"/>
            <a:pathLst>
              <a:path w="90170" h="88265">
                <a:moveTo>
                  <a:pt x="50253" y="1270"/>
                </a:moveTo>
                <a:lnTo>
                  <a:pt x="49974" y="1270"/>
                </a:lnTo>
                <a:lnTo>
                  <a:pt x="49974" y="0"/>
                </a:lnTo>
                <a:lnTo>
                  <a:pt x="41135" y="0"/>
                </a:lnTo>
                <a:lnTo>
                  <a:pt x="41135" y="1270"/>
                </a:lnTo>
                <a:lnTo>
                  <a:pt x="41135" y="27952"/>
                </a:lnTo>
                <a:lnTo>
                  <a:pt x="50253" y="27952"/>
                </a:lnTo>
                <a:lnTo>
                  <a:pt x="50253" y="1270"/>
                </a:lnTo>
                <a:close/>
              </a:path>
              <a:path w="90170" h="88265">
                <a:moveTo>
                  <a:pt x="89852" y="28295"/>
                </a:moveTo>
                <a:lnTo>
                  <a:pt x="0" y="28295"/>
                </a:lnTo>
                <a:lnTo>
                  <a:pt x="0" y="35890"/>
                </a:lnTo>
                <a:lnTo>
                  <a:pt x="41135" y="35890"/>
                </a:lnTo>
                <a:lnTo>
                  <a:pt x="41135" y="78549"/>
                </a:lnTo>
                <a:lnTo>
                  <a:pt x="6108" y="78549"/>
                </a:lnTo>
                <a:lnTo>
                  <a:pt x="6108" y="87680"/>
                </a:lnTo>
                <a:lnTo>
                  <a:pt x="85280" y="87680"/>
                </a:lnTo>
                <a:lnTo>
                  <a:pt x="85280" y="78549"/>
                </a:lnTo>
                <a:lnTo>
                  <a:pt x="50253" y="78549"/>
                </a:lnTo>
                <a:lnTo>
                  <a:pt x="50253" y="35890"/>
                </a:lnTo>
                <a:lnTo>
                  <a:pt x="89852" y="35890"/>
                </a:lnTo>
                <a:lnTo>
                  <a:pt x="89852" y="28295"/>
                </a:lnTo>
                <a:close/>
              </a:path>
            </a:pathLst>
          </a:custGeom>
          <a:solidFill>
            <a:srgbClr val="4D4D4F"/>
          </a:solidFill>
        </p:spPr>
        <p:txBody>
          <a:bodyPr wrap="square" lIns="0" tIns="0" rIns="0" bIns="0" rtlCol="0"/>
          <a:lstStyle/>
          <a:p>
            <a:endParaRPr/>
          </a:p>
        </p:txBody>
      </p:sp>
      <p:sp>
        <p:nvSpPr>
          <p:cNvPr id="474" name="object 474"/>
          <p:cNvSpPr/>
          <p:nvPr/>
        </p:nvSpPr>
        <p:spPr>
          <a:xfrm>
            <a:off x="4633760" y="8789047"/>
            <a:ext cx="184785" cy="90170"/>
          </a:xfrm>
          <a:custGeom>
            <a:avLst/>
            <a:gdLst/>
            <a:ahLst/>
            <a:cxnLst/>
            <a:rect l="l" t="t" r="r" b="b"/>
            <a:pathLst>
              <a:path w="184785" h="90170">
                <a:moveTo>
                  <a:pt x="88303" y="47180"/>
                </a:moveTo>
                <a:lnTo>
                  <a:pt x="1536" y="47180"/>
                </a:lnTo>
                <a:lnTo>
                  <a:pt x="1536" y="54813"/>
                </a:lnTo>
                <a:lnTo>
                  <a:pt x="27393" y="54813"/>
                </a:lnTo>
                <a:lnTo>
                  <a:pt x="24853" y="61404"/>
                </a:lnTo>
                <a:lnTo>
                  <a:pt x="21882" y="67564"/>
                </a:lnTo>
                <a:lnTo>
                  <a:pt x="18745" y="73215"/>
                </a:lnTo>
                <a:lnTo>
                  <a:pt x="15227" y="79171"/>
                </a:lnTo>
                <a:lnTo>
                  <a:pt x="3035" y="79171"/>
                </a:lnTo>
                <a:lnTo>
                  <a:pt x="3035" y="86766"/>
                </a:lnTo>
                <a:lnTo>
                  <a:pt x="10464" y="86753"/>
                </a:lnTo>
                <a:lnTo>
                  <a:pt x="19405" y="86575"/>
                </a:lnTo>
                <a:lnTo>
                  <a:pt x="30060" y="86118"/>
                </a:lnTo>
                <a:lnTo>
                  <a:pt x="39585" y="85229"/>
                </a:lnTo>
                <a:lnTo>
                  <a:pt x="47612" y="85001"/>
                </a:lnTo>
                <a:lnTo>
                  <a:pt x="63119" y="83985"/>
                </a:lnTo>
                <a:lnTo>
                  <a:pt x="74612" y="83743"/>
                </a:lnTo>
                <a:lnTo>
                  <a:pt x="77647" y="88303"/>
                </a:lnTo>
                <a:lnTo>
                  <a:pt x="79184" y="89789"/>
                </a:lnTo>
                <a:lnTo>
                  <a:pt x="83743" y="89789"/>
                </a:lnTo>
                <a:lnTo>
                  <a:pt x="85229" y="88303"/>
                </a:lnTo>
                <a:lnTo>
                  <a:pt x="85229" y="83743"/>
                </a:lnTo>
                <a:lnTo>
                  <a:pt x="82207" y="79171"/>
                </a:lnTo>
                <a:lnTo>
                  <a:pt x="80670" y="76098"/>
                </a:lnTo>
                <a:lnTo>
                  <a:pt x="74612" y="69989"/>
                </a:lnTo>
                <a:lnTo>
                  <a:pt x="63944" y="59385"/>
                </a:lnTo>
                <a:lnTo>
                  <a:pt x="62407" y="57835"/>
                </a:lnTo>
                <a:lnTo>
                  <a:pt x="59385" y="57835"/>
                </a:lnTo>
                <a:lnTo>
                  <a:pt x="56311" y="59385"/>
                </a:lnTo>
                <a:lnTo>
                  <a:pt x="56311" y="62407"/>
                </a:lnTo>
                <a:lnTo>
                  <a:pt x="57848" y="63944"/>
                </a:lnTo>
                <a:lnTo>
                  <a:pt x="57848" y="65430"/>
                </a:lnTo>
                <a:lnTo>
                  <a:pt x="63944" y="69989"/>
                </a:lnTo>
                <a:lnTo>
                  <a:pt x="68516" y="76098"/>
                </a:lnTo>
                <a:lnTo>
                  <a:pt x="24358" y="79171"/>
                </a:lnTo>
                <a:lnTo>
                  <a:pt x="27635" y="73431"/>
                </a:lnTo>
                <a:lnTo>
                  <a:pt x="31013" y="66979"/>
                </a:lnTo>
                <a:lnTo>
                  <a:pt x="33972" y="60756"/>
                </a:lnTo>
                <a:lnTo>
                  <a:pt x="36512" y="54813"/>
                </a:lnTo>
                <a:lnTo>
                  <a:pt x="88303" y="54813"/>
                </a:lnTo>
                <a:lnTo>
                  <a:pt x="88303" y="47180"/>
                </a:lnTo>
                <a:close/>
              </a:path>
              <a:path w="184785" h="90170">
                <a:moveTo>
                  <a:pt x="89801" y="30454"/>
                </a:moveTo>
                <a:lnTo>
                  <a:pt x="88303" y="30454"/>
                </a:lnTo>
                <a:lnTo>
                  <a:pt x="86766" y="28917"/>
                </a:lnTo>
                <a:lnTo>
                  <a:pt x="83540" y="27381"/>
                </a:lnTo>
                <a:lnTo>
                  <a:pt x="73799" y="22733"/>
                </a:lnTo>
                <a:lnTo>
                  <a:pt x="66979" y="17983"/>
                </a:lnTo>
                <a:lnTo>
                  <a:pt x="66979" y="27381"/>
                </a:lnTo>
                <a:lnTo>
                  <a:pt x="22821" y="27381"/>
                </a:lnTo>
                <a:lnTo>
                  <a:pt x="26771" y="24777"/>
                </a:lnTo>
                <a:lnTo>
                  <a:pt x="31584" y="21310"/>
                </a:lnTo>
                <a:lnTo>
                  <a:pt x="36957" y="16713"/>
                </a:lnTo>
                <a:lnTo>
                  <a:pt x="42621" y="10668"/>
                </a:lnTo>
                <a:lnTo>
                  <a:pt x="44157" y="9131"/>
                </a:lnTo>
                <a:lnTo>
                  <a:pt x="45694" y="9131"/>
                </a:lnTo>
                <a:lnTo>
                  <a:pt x="47180" y="10668"/>
                </a:lnTo>
                <a:lnTo>
                  <a:pt x="51777" y="15189"/>
                </a:lnTo>
                <a:lnTo>
                  <a:pt x="56515" y="19583"/>
                </a:lnTo>
                <a:lnTo>
                  <a:pt x="61531" y="23698"/>
                </a:lnTo>
                <a:lnTo>
                  <a:pt x="66979" y="27381"/>
                </a:lnTo>
                <a:lnTo>
                  <a:pt x="66979" y="17983"/>
                </a:lnTo>
                <a:lnTo>
                  <a:pt x="64122" y="15976"/>
                </a:lnTo>
                <a:lnTo>
                  <a:pt x="56934" y="9131"/>
                </a:lnTo>
                <a:lnTo>
                  <a:pt x="51752" y="3022"/>
                </a:lnTo>
                <a:lnTo>
                  <a:pt x="48717" y="1536"/>
                </a:lnTo>
                <a:lnTo>
                  <a:pt x="48717" y="0"/>
                </a:lnTo>
                <a:lnTo>
                  <a:pt x="41084" y="0"/>
                </a:lnTo>
                <a:lnTo>
                  <a:pt x="36512" y="4559"/>
                </a:lnTo>
                <a:lnTo>
                  <a:pt x="32156" y="9525"/>
                </a:lnTo>
                <a:lnTo>
                  <a:pt x="27787" y="13500"/>
                </a:lnTo>
                <a:lnTo>
                  <a:pt x="22847" y="17195"/>
                </a:lnTo>
                <a:lnTo>
                  <a:pt x="16776" y="21285"/>
                </a:lnTo>
                <a:lnTo>
                  <a:pt x="13690" y="24358"/>
                </a:lnTo>
                <a:lnTo>
                  <a:pt x="9131" y="25895"/>
                </a:lnTo>
                <a:lnTo>
                  <a:pt x="3035" y="28917"/>
                </a:lnTo>
                <a:lnTo>
                  <a:pt x="1536" y="28917"/>
                </a:lnTo>
                <a:lnTo>
                  <a:pt x="0" y="30454"/>
                </a:lnTo>
                <a:lnTo>
                  <a:pt x="0" y="35026"/>
                </a:lnTo>
                <a:lnTo>
                  <a:pt x="1536" y="38049"/>
                </a:lnTo>
                <a:lnTo>
                  <a:pt x="4572" y="38049"/>
                </a:lnTo>
                <a:lnTo>
                  <a:pt x="6108" y="36512"/>
                </a:lnTo>
                <a:lnTo>
                  <a:pt x="7594" y="36512"/>
                </a:lnTo>
                <a:lnTo>
                  <a:pt x="13690" y="33489"/>
                </a:lnTo>
                <a:lnTo>
                  <a:pt x="16776" y="30454"/>
                </a:lnTo>
                <a:lnTo>
                  <a:pt x="19799" y="30454"/>
                </a:lnTo>
                <a:lnTo>
                  <a:pt x="19799" y="35026"/>
                </a:lnTo>
                <a:lnTo>
                  <a:pt x="71539" y="35026"/>
                </a:lnTo>
                <a:lnTo>
                  <a:pt x="71539" y="30454"/>
                </a:lnTo>
                <a:lnTo>
                  <a:pt x="73075" y="31940"/>
                </a:lnTo>
                <a:lnTo>
                  <a:pt x="77647" y="33489"/>
                </a:lnTo>
                <a:lnTo>
                  <a:pt x="82207" y="36512"/>
                </a:lnTo>
                <a:lnTo>
                  <a:pt x="83743" y="36512"/>
                </a:lnTo>
                <a:lnTo>
                  <a:pt x="85229" y="38049"/>
                </a:lnTo>
                <a:lnTo>
                  <a:pt x="88303" y="38049"/>
                </a:lnTo>
                <a:lnTo>
                  <a:pt x="89801" y="35026"/>
                </a:lnTo>
                <a:lnTo>
                  <a:pt x="89801" y="30454"/>
                </a:lnTo>
                <a:close/>
              </a:path>
              <a:path w="184785" h="90170">
                <a:moveTo>
                  <a:pt x="135483" y="82194"/>
                </a:moveTo>
                <a:lnTo>
                  <a:pt x="133197" y="77635"/>
                </a:lnTo>
                <a:lnTo>
                  <a:pt x="129387" y="69989"/>
                </a:lnTo>
                <a:lnTo>
                  <a:pt x="126352" y="65430"/>
                </a:lnTo>
                <a:lnTo>
                  <a:pt x="121793" y="65430"/>
                </a:lnTo>
                <a:lnTo>
                  <a:pt x="120256" y="66967"/>
                </a:lnTo>
                <a:lnTo>
                  <a:pt x="120256" y="69989"/>
                </a:lnTo>
                <a:lnTo>
                  <a:pt x="123278" y="74561"/>
                </a:lnTo>
                <a:lnTo>
                  <a:pt x="114160" y="77635"/>
                </a:lnTo>
                <a:lnTo>
                  <a:pt x="109588" y="77635"/>
                </a:lnTo>
                <a:lnTo>
                  <a:pt x="109588" y="62407"/>
                </a:lnTo>
                <a:lnTo>
                  <a:pt x="130924" y="62407"/>
                </a:lnTo>
                <a:lnTo>
                  <a:pt x="133946" y="59385"/>
                </a:lnTo>
                <a:lnTo>
                  <a:pt x="133946" y="30454"/>
                </a:lnTo>
                <a:lnTo>
                  <a:pt x="132461" y="27381"/>
                </a:lnTo>
                <a:lnTo>
                  <a:pt x="126352" y="27381"/>
                </a:lnTo>
                <a:lnTo>
                  <a:pt x="126352" y="35026"/>
                </a:lnTo>
                <a:lnTo>
                  <a:pt x="126352" y="42608"/>
                </a:lnTo>
                <a:lnTo>
                  <a:pt x="126352" y="47180"/>
                </a:lnTo>
                <a:lnTo>
                  <a:pt x="126352" y="54813"/>
                </a:lnTo>
                <a:lnTo>
                  <a:pt x="109588" y="54813"/>
                </a:lnTo>
                <a:lnTo>
                  <a:pt x="109588" y="47180"/>
                </a:lnTo>
                <a:lnTo>
                  <a:pt x="126352" y="47180"/>
                </a:lnTo>
                <a:lnTo>
                  <a:pt x="126352" y="42608"/>
                </a:lnTo>
                <a:lnTo>
                  <a:pt x="109588" y="42608"/>
                </a:lnTo>
                <a:lnTo>
                  <a:pt x="109588" y="33489"/>
                </a:lnTo>
                <a:lnTo>
                  <a:pt x="124815" y="33489"/>
                </a:lnTo>
                <a:lnTo>
                  <a:pt x="126352" y="35026"/>
                </a:lnTo>
                <a:lnTo>
                  <a:pt x="126352" y="27381"/>
                </a:lnTo>
                <a:lnTo>
                  <a:pt x="121793" y="27381"/>
                </a:lnTo>
                <a:lnTo>
                  <a:pt x="121793" y="19786"/>
                </a:lnTo>
                <a:lnTo>
                  <a:pt x="114160" y="19786"/>
                </a:lnTo>
                <a:lnTo>
                  <a:pt x="114160" y="27381"/>
                </a:lnTo>
                <a:lnTo>
                  <a:pt x="103543" y="27381"/>
                </a:lnTo>
                <a:lnTo>
                  <a:pt x="102006" y="30454"/>
                </a:lnTo>
                <a:lnTo>
                  <a:pt x="102006" y="80657"/>
                </a:lnTo>
                <a:lnTo>
                  <a:pt x="97434" y="80657"/>
                </a:lnTo>
                <a:lnTo>
                  <a:pt x="95897" y="82194"/>
                </a:lnTo>
                <a:lnTo>
                  <a:pt x="95897" y="85229"/>
                </a:lnTo>
                <a:lnTo>
                  <a:pt x="97434" y="88303"/>
                </a:lnTo>
                <a:lnTo>
                  <a:pt x="100457" y="88303"/>
                </a:lnTo>
                <a:lnTo>
                  <a:pt x="105029" y="86766"/>
                </a:lnTo>
                <a:lnTo>
                  <a:pt x="106565" y="86766"/>
                </a:lnTo>
                <a:lnTo>
                  <a:pt x="115697" y="83743"/>
                </a:lnTo>
                <a:lnTo>
                  <a:pt x="117233" y="83743"/>
                </a:lnTo>
                <a:lnTo>
                  <a:pt x="126352" y="80657"/>
                </a:lnTo>
                <a:lnTo>
                  <a:pt x="127901" y="85229"/>
                </a:lnTo>
                <a:lnTo>
                  <a:pt x="129387" y="86766"/>
                </a:lnTo>
                <a:lnTo>
                  <a:pt x="129387" y="88303"/>
                </a:lnTo>
                <a:lnTo>
                  <a:pt x="135483" y="88303"/>
                </a:lnTo>
                <a:lnTo>
                  <a:pt x="135483" y="82194"/>
                </a:lnTo>
                <a:close/>
              </a:path>
              <a:path w="184785" h="90170">
                <a:moveTo>
                  <a:pt x="182664" y="62407"/>
                </a:moveTo>
                <a:lnTo>
                  <a:pt x="179641" y="60871"/>
                </a:lnTo>
                <a:lnTo>
                  <a:pt x="175069" y="60871"/>
                </a:lnTo>
                <a:lnTo>
                  <a:pt x="175069" y="68503"/>
                </a:lnTo>
                <a:lnTo>
                  <a:pt x="175069" y="80657"/>
                </a:lnTo>
                <a:lnTo>
                  <a:pt x="173532" y="82194"/>
                </a:lnTo>
                <a:lnTo>
                  <a:pt x="150710" y="82194"/>
                </a:lnTo>
                <a:lnTo>
                  <a:pt x="150710" y="66967"/>
                </a:lnTo>
                <a:lnTo>
                  <a:pt x="173532" y="66967"/>
                </a:lnTo>
                <a:lnTo>
                  <a:pt x="175069" y="68503"/>
                </a:lnTo>
                <a:lnTo>
                  <a:pt x="175069" y="60871"/>
                </a:lnTo>
                <a:lnTo>
                  <a:pt x="150710" y="60871"/>
                </a:lnTo>
                <a:lnTo>
                  <a:pt x="150710" y="51739"/>
                </a:lnTo>
                <a:lnTo>
                  <a:pt x="175069" y="51739"/>
                </a:lnTo>
                <a:lnTo>
                  <a:pt x="176568" y="50203"/>
                </a:lnTo>
                <a:lnTo>
                  <a:pt x="176568" y="45643"/>
                </a:lnTo>
                <a:lnTo>
                  <a:pt x="176568" y="30454"/>
                </a:lnTo>
                <a:lnTo>
                  <a:pt x="176568" y="25895"/>
                </a:lnTo>
                <a:lnTo>
                  <a:pt x="175069" y="24358"/>
                </a:lnTo>
                <a:lnTo>
                  <a:pt x="168973" y="24358"/>
                </a:lnTo>
                <a:lnTo>
                  <a:pt x="168973" y="30454"/>
                </a:lnTo>
                <a:lnTo>
                  <a:pt x="168973" y="45643"/>
                </a:lnTo>
                <a:lnTo>
                  <a:pt x="150710" y="45643"/>
                </a:lnTo>
                <a:lnTo>
                  <a:pt x="150710" y="30454"/>
                </a:lnTo>
                <a:lnTo>
                  <a:pt x="168973" y="30454"/>
                </a:lnTo>
                <a:lnTo>
                  <a:pt x="168973" y="24358"/>
                </a:lnTo>
                <a:lnTo>
                  <a:pt x="144614" y="24358"/>
                </a:lnTo>
                <a:lnTo>
                  <a:pt x="143078" y="25895"/>
                </a:lnTo>
                <a:lnTo>
                  <a:pt x="143078" y="88303"/>
                </a:lnTo>
                <a:lnTo>
                  <a:pt x="181127" y="88303"/>
                </a:lnTo>
                <a:lnTo>
                  <a:pt x="182664" y="86766"/>
                </a:lnTo>
                <a:lnTo>
                  <a:pt x="182664" y="82194"/>
                </a:lnTo>
                <a:lnTo>
                  <a:pt x="182664" y="66967"/>
                </a:lnTo>
                <a:lnTo>
                  <a:pt x="182664" y="62407"/>
                </a:lnTo>
                <a:close/>
              </a:path>
              <a:path w="184785" h="90170">
                <a:moveTo>
                  <a:pt x="184200" y="12153"/>
                </a:moveTo>
                <a:lnTo>
                  <a:pt x="182664" y="9131"/>
                </a:lnTo>
                <a:lnTo>
                  <a:pt x="162877" y="9131"/>
                </a:lnTo>
                <a:lnTo>
                  <a:pt x="162877" y="1536"/>
                </a:lnTo>
                <a:lnTo>
                  <a:pt x="161378" y="0"/>
                </a:lnTo>
                <a:lnTo>
                  <a:pt x="155282" y="0"/>
                </a:lnTo>
                <a:lnTo>
                  <a:pt x="155282" y="9131"/>
                </a:lnTo>
                <a:lnTo>
                  <a:pt x="137020" y="9131"/>
                </a:lnTo>
                <a:lnTo>
                  <a:pt x="135483" y="12153"/>
                </a:lnTo>
                <a:lnTo>
                  <a:pt x="135483" y="15227"/>
                </a:lnTo>
                <a:lnTo>
                  <a:pt x="133946" y="15227"/>
                </a:lnTo>
                <a:lnTo>
                  <a:pt x="130924" y="10668"/>
                </a:lnTo>
                <a:lnTo>
                  <a:pt x="129387" y="10668"/>
                </a:lnTo>
                <a:lnTo>
                  <a:pt x="128358" y="9131"/>
                </a:lnTo>
                <a:lnTo>
                  <a:pt x="126352" y="6096"/>
                </a:lnTo>
                <a:lnTo>
                  <a:pt x="123278" y="1536"/>
                </a:lnTo>
                <a:lnTo>
                  <a:pt x="114160" y="1536"/>
                </a:lnTo>
                <a:lnTo>
                  <a:pt x="114160" y="3022"/>
                </a:lnTo>
                <a:lnTo>
                  <a:pt x="111125" y="7581"/>
                </a:lnTo>
                <a:lnTo>
                  <a:pt x="106565" y="13690"/>
                </a:lnTo>
                <a:lnTo>
                  <a:pt x="102006" y="18249"/>
                </a:lnTo>
                <a:lnTo>
                  <a:pt x="95897" y="22821"/>
                </a:lnTo>
                <a:lnTo>
                  <a:pt x="95897" y="28917"/>
                </a:lnTo>
                <a:lnTo>
                  <a:pt x="100457" y="28917"/>
                </a:lnTo>
                <a:lnTo>
                  <a:pt x="102006" y="27381"/>
                </a:lnTo>
                <a:lnTo>
                  <a:pt x="106565" y="24358"/>
                </a:lnTo>
                <a:lnTo>
                  <a:pt x="108102" y="21285"/>
                </a:lnTo>
                <a:lnTo>
                  <a:pt x="112661" y="18249"/>
                </a:lnTo>
                <a:lnTo>
                  <a:pt x="117233" y="10668"/>
                </a:lnTo>
                <a:lnTo>
                  <a:pt x="118719" y="9131"/>
                </a:lnTo>
                <a:lnTo>
                  <a:pt x="120256" y="9131"/>
                </a:lnTo>
                <a:lnTo>
                  <a:pt x="120256" y="10668"/>
                </a:lnTo>
                <a:lnTo>
                  <a:pt x="121793" y="12153"/>
                </a:lnTo>
                <a:lnTo>
                  <a:pt x="126352" y="18249"/>
                </a:lnTo>
                <a:lnTo>
                  <a:pt x="129387" y="21285"/>
                </a:lnTo>
                <a:lnTo>
                  <a:pt x="133946" y="21285"/>
                </a:lnTo>
                <a:lnTo>
                  <a:pt x="135483" y="19786"/>
                </a:lnTo>
                <a:lnTo>
                  <a:pt x="135483" y="30454"/>
                </a:lnTo>
                <a:lnTo>
                  <a:pt x="141592" y="30454"/>
                </a:lnTo>
                <a:lnTo>
                  <a:pt x="141592" y="18249"/>
                </a:lnTo>
                <a:lnTo>
                  <a:pt x="141592" y="16713"/>
                </a:lnTo>
                <a:lnTo>
                  <a:pt x="178104" y="16713"/>
                </a:lnTo>
                <a:lnTo>
                  <a:pt x="178104" y="30454"/>
                </a:lnTo>
                <a:lnTo>
                  <a:pt x="184200" y="30454"/>
                </a:lnTo>
                <a:lnTo>
                  <a:pt x="184200" y="16713"/>
                </a:lnTo>
                <a:lnTo>
                  <a:pt x="184200" y="15227"/>
                </a:lnTo>
                <a:lnTo>
                  <a:pt x="184200" y="12153"/>
                </a:lnTo>
                <a:close/>
              </a:path>
            </a:pathLst>
          </a:custGeom>
          <a:solidFill>
            <a:srgbClr val="4D4D4F"/>
          </a:solidFill>
        </p:spPr>
        <p:txBody>
          <a:bodyPr wrap="square" lIns="0" tIns="0" rIns="0" bIns="0" rtlCol="0"/>
          <a:lstStyle/>
          <a:p>
            <a:endParaRPr/>
          </a:p>
        </p:txBody>
      </p:sp>
      <p:pic>
        <p:nvPicPr>
          <p:cNvPr id="475" name="object 475"/>
          <p:cNvPicPr/>
          <p:nvPr/>
        </p:nvPicPr>
        <p:blipFill>
          <a:blip r:embed="rId238" cstate="print"/>
          <a:stretch>
            <a:fillRect/>
          </a:stretch>
        </p:blipFill>
        <p:spPr>
          <a:xfrm>
            <a:off x="5984036" y="8792070"/>
            <a:ext cx="634745" cy="82207"/>
          </a:xfrm>
          <a:prstGeom prst="rect">
            <a:avLst/>
          </a:prstGeom>
        </p:spPr>
      </p:pic>
      <p:pic>
        <p:nvPicPr>
          <p:cNvPr id="476" name="object 476"/>
          <p:cNvPicPr/>
          <p:nvPr/>
        </p:nvPicPr>
        <p:blipFill>
          <a:blip r:embed="rId239" cstate="print"/>
          <a:stretch>
            <a:fillRect/>
          </a:stretch>
        </p:blipFill>
        <p:spPr>
          <a:xfrm>
            <a:off x="955967" y="8962580"/>
            <a:ext cx="573887" cy="91325"/>
          </a:xfrm>
          <a:prstGeom prst="rect">
            <a:avLst/>
          </a:prstGeom>
        </p:spPr>
      </p:pic>
      <p:sp>
        <p:nvSpPr>
          <p:cNvPr id="477" name="object 477"/>
          <p:cNvSpPr/>
          <p:nvPr/>
        </p:nvSpPr>
        <p:spPr>
          <a:xfrm>
            <a:off x="1537487" y="8962389"/>
            <a:ext cx="90170" cy="86995"/>
          </a:xfrm>
          <a:custGeom>
            <a:avLst/>
            <a:gdLst/>
            <a:ahLst/>
            <a:cxnLst/>
            <a:rect l="l" t="t" r="r" b="b"/>
            <a:pathLst>
              <a:path w="90169" h="86995">
                <a:moveTo>
                  <a:pt x="89801" y="27571"/>
                </a:moveTo>
                <a:lnTo>
                  <a:pt x="48717" y="27571"/>
                </a:lnTo>
                <a:lnTo>
                  <a:pt x="48717" y="1282"/>
                </a:lnTo>
                <a:lnTo>
                  <a:pt x="47612" y="1282"/>
                </a:lnTo>
                <a:lnTo>
                  <a:pt x="47612" y="0"/>
                </a:lnTo>
                <a:lnTo>
                  <a:pt x="39598" y="0"/>
                </a:lnTo>
                <a:lnTo>
                  <a:pt x="39598" y="1282"/>
                </a:lnTo>
                <a:lnTo>
                  <a:pt x="39598" y="27571"/>
                </a:lnTo>
                <a:lnTo>
                  <a:pt x="0" y="27571"/>
                </a:lnTo>
                <a:lnTo>
                  <a:pt x="0" y="35217"/>
                </a:lnTo>
                <a:lnTo>
                  <a:pt x="39598" y="35217"/>
                </a:lnTo>
                <a:lnTo>
                  <a:pt x="39598" y="79362"/>
                </a:lnTo>
                <a:lnTo>
                  <a:pt x="4572" y="79362"/>
                </a:lnTo>
                <a:lnTo>
                  <a:pt x="4572" y="86956"/>
                </a:lnTo>
                <a:lnTo>
                  <a:pt x="83693" y="86956"/>
                </a:lnTo>
                <a:lnTo>
                  <a:pt x="83693" y="79362"/>
                </a:lnTo>
                <a:lnTo>
                  <a:pt x="48717" y="79362"/>
                </a:lnTo>
                <a:lnTo>
                  <a:pt x="48717" y="35217"/>
                </a:lnTo>
                <a:lnTo>
                  <a:pt x="89801" y="35217"/>
                </a:lnTo>
                <a:lnTo>
                  <a:pt x="89801" y="27571"/>
                </a:lnTo>
                <a:close/>
              </a:path>
            </a:pathLst>
          </a:custGeom>
          <a:solidFill>
            <a:srgbClr val="4D4D4F"/>
          </a:solidFill>
        </p:spPr>
        <p:txBody>
          <a:bodyPr wrap="square" lIns="0" tIns="0" rIns="0" bIns="0" rtlCol="0"/>
          <a:lstStyle/>
          <a:p>
            <a:endParaRPr/>
          </a:p>
        </p:txBody>
      </p:sp>
      <p:sp>
        <p:nvSpPr>
          <p:cNvPr id="478" name="object 478"/>
          <p:cNvSpPr/>
          <p:nvPr/>
        </p:nvSpPr>
        <p:spPr>
          <a:xfrm>
            <a:off x="1633385" y="8961043"/>
            <a:ext cx="91440" cy="91440"/>
          </a:xfrm>
          <a:custGeom>
            <a:avLst/>
            <a:gdLst/>
            <a:ahLst/>
            <a:cxnLst/>
            <a:rect l="l" t="t" r="r" b="b"/>
            <a:pathLst>
              <a:path w="91439" h="91440">
                <a:moveTo>
                  <a:pt x="88303" y="56349"/>
                </a:moveTo>
                <a:lnTo>
                  <a:pt x="4572" y="56349"/>
                </a:lnTo>
                <a:lnTo>
                  <a:pt x="1536" y="54813"/>
                </a:lnTo>
                <a:lnTo>
                  <a:pt x="1536" y="48717"/>
                </a:lnTo>
                <a:lnTo>
                  <a:pt x="88303" y="48717"/>
                </a:lnTo>
                <a:lnTo>
                  <a:pt x="88303" y="56349"/>
                </a:lnTo>
                <a:close/>
              </a:path>
              <a:path w="91439" h="91440">
                <a:moveTo>
                  <a:pt x="25895" y="80708"/>
                </a:moveTo>
                <a:lnTo>
                  <a:pt x="16725" y="80708"/>
                </a:lnTo>
                <a:lnTo>
                  <a:pt x="20150" y="74750"/>
                </a:lnTo>
                <a:lnTo>
                  <a:pt x="23418" y="68514"/>
                </a:lnTo>
                <a:lnTo>
                  <a:pt x="26391" y="62286"/>
                </a:lnTo>
                <a:lnTo>
                  <a:pt x="28930" y="56349"/>
                </a:lnTo>
                <a:lnTo>
                  <a:pt x="38049" y="56349"/>
                </a:lnTo>
                <a:lnTo>
                  <a:pt x="35517" y="62286"/>
                </a:lnTo>
                <a:lnTo>
                  <a:pt x="32553" y="68514"/>
                </a:lnTo>
                <a:lnTo>
                  <a:pt x="29298" y="74750"/>
                </a:lnTo>
                <a:lnTo>
                  <a:pt x="25895" y="80708"/>
                </a:lnTo>
                <a:close/>
              </a:path>
              <a:path w="91439" h="91440">
                <a:moveTo>
                  <a:pt x="7594" y="88303"/>
                </a:moveTo>
                <a:lnTo>
                  <a:pt x="3035" y="88303"/>
                </a:lnTo>
                <a:lnTo>
                  <a:pt x="3035" y="80708"/>
                </a:lnTo>
                <a:lnTo>
                  <a:pt x="25895" y="80708"/>
                </a:lnTo>
                <a:lnTo>
                  <a:pt x="70002" y="77635"/>
                </a:lnTo>
                <a:lnTo>
                  <a:pt x="65443" y="71539"/>
                </a:lnTo>
                <a:lnTo>
                  <a:pt x="63944" y="71539"/>
                </a:lnTo>
                <a:lnTo>
                  <a:pt x="59385" y="65481"/>
                </a:lnTo>
                <a:lnTo>
                  <a:pt x="57848" y="65481"/>
                </a:lnTo>
                <a:lnTo>
                  <a:pt x="57848" y="60921"/>
                </a:lnTo>
                <a:lnTo>
                  <a:pt x="59385" y="59385"/>
                </a:lnTo>
                <a:lnTo>
                  <a:pt x="63944" y="59385"/>
                </a:lnTo>
                <a:lnTo>
                  <a:pt x="76098" y="71539"/>
                </a:lnTo>
                <a:lnTo>
                  <a:pt x="80670" y="77635"/>
                </a:lnTo>
                <a:lnTo>
                  <a:pt x="82207" y="80708"/>
                </a:lnTo>
                <a:lnTo>
                  <a:pt x="85233" y="83743"/>
                </a:lnTo>
                <a:lnTo>
                  <a:pt x="74612" y="83743"/>
                </a:lnTo>
                <a:lnTo>
                  <a:pt x="56065" y="85280"/>
                </a:lnTo>
                <a:lnTo>
                  <a:pt x="49114" y="85883"/>
                </a:lnTo>
                <a:lnTo>
                  <a:pt x="41084" y="86766"/>
                </a:lnTo>
                <a:lnTo>
                  <a:pt x="31588" y="87006"/>
                </a:lnTo>
                <a:lnTo>
                  <a:pt x="7594" y="88303"/>
                </a:lnTo>
                <a:close/>
              </a:path>
              <a:path w="91439" h="91440">
                <a:moveTo>
                  <a:pt x="83743" y="91325"/>
                </a:moveTo>
                <a:lnTo>
                  <a:pt x="79184" y="91325"/>
                </a:lnTo>
                <a:lnTo>
                  <a:pt x="79184" y="88303"/>
                </a:lnTo>
                <a:lnTo>
                  <a:pt x="76092" y="85274"/>
                </a:lnTo>
                <a:lnTo>
                  <a:pt x="74612" y="83743"/>
                </a:lnTo>
                <a:lnTo>
                  <a:pt x="85233" y="83743"/>
                </a:lnTo>
                <a:lnTo>
                  <a:pt x="86760" y="85274"/>
                </a:lnTo>
                <a:lnTo>
                  <a:pt x="86766" y="89839"/>
                </a:lnTo>
                <a:lnTo>
                  <a:pt x="83743" y="91325"/>
                </a:lnTo>
                <a:close/>
              </a:path>
              <a:path w="91439" h="91440">
                <a:moveTo>
                  <a:pt x="86766" y="30454"/>
                </a:moveTo>
                <a:lnTo>
                  <a:pt x="3035" y="30454"/>
                </a:lnTo>
                <a:lnTo>
                  <a:pt x="9131" y="27431"/>
                </a:lnTo>
                <a:lnTo>
                  <a:pt x="13690" y="24358"/>
                </a:lnTo>
                <a:lnTo>
                  <a:pt x="41084" y="1536"/>
                </a:lnTo>
                <a:lnTo>
                  <a:pt x="42621" y="0"/>
                </a:lnTo>
                <a:lnTo>
                  <a:pt x="48717" y="0"/>
                </a:lnTo>
                <a:lnTo>
                  <a:pt x="50253" y="1536"/>
                </a:lnTo>
                <a:lnTo>
                  <a:pt x="51752" y="4559"/>
                </a:lnTo>
                <a:lnTo>
                  <a:pt x="56416" y="9118"/>
                </a:lnTo>
                <a:lnTo>
                  <a:pt x="44157" y="9118"/>
                </a:lnTo>
                <a:lnTo>
                  <a:pt x="42621" y="10667"/>
                </a:lnTo>
                <a:lnTo>
                  <a:pt x="36966" y="17589"/>
                </a:lnTo>
                <a:lnTo>
                  <a:pt x="31588" y="22655"/>
                </a:lnTo>
                <a:lnTo>
                  <a:pt x="26776" y="26289"/>
                </a:lnTo>
                <a:lnTo>
                  <a:pt x="22821" y="28917"/>
                </a:lnTo>
                <a:lnTo>
                  <a:pt x="84042" y="28917"/>
                </a:lnTo>
                <a:lnTo>
                  <a:pt x="86766" y="30454"/>
                </a:lnTo>
                <a:close/>
              </a:path>
              <a:path w="91439" h="91440">
                <a:moveTo>
                  <a:pt x="84042" y="28917"/>
                </a:moveTo>
                <a:lnTo>
                  <a:pt x="68516" y="28917"/>
                </a:lnTo>
                <a:lnTo>
                  <a:pt x="62840" y="25240"/>
                </a:lnTo>
                <a:lnTo>
                  <a:pt x="57464" y="21137"/>
                </a:lnTo>
                <a:lnTo>
                  <a:pt x="52664" y="16746"/>
                </a:lnTo>
                <a:lnTo>
                  <a:pt x="48717" y="12204"/>
                </a:lnTo>
                <a:lnTo>
                  <a:pt x="47180" y="9118"/>
                </a:lnTo>
                <a:lnTo>
                  <a:pt x="56416" y="9118"/>
                </a:lnTo>
                <a:lnTo>
                  <a:pt x="57877" y="10546"/>
                </a:lnTo>
                <a:lnTo>
                  <a:pt x="65278" y="16949"/>
                </a:lnTo>
                <a:lnTo>
                  <a:pt x="74669" y="23631"/>
                </a:lnTo>
                <a:lnTo>
                  <a:pt x="84042" y="28917"/>
                </a:lnTo>
                <a:close/>
              </a:path>
              <a:path w="91439" h="91440">
                <a:moveTo>
                  <a:pt x="7594" y="38049"/>
                </a:moveTo>
                <a:lnTo>
                  <a:pt x="1536" y="38049"/>
                </a:lnTo>
                <a:lnTo>
                  <a:pt x="0" y="36563"/>
                </a:lnTo>
                <a:lnTo>
                  <a:pt x="0" y="31991"/>
                </a:lnTo>
                <a:lnTo>
                  <a:pt x="1536" y="30454"/>
                </a:lnTo>
                <a:lnTo>
                  <a:pt x="19799" y="30454"/>
                </a:lnTo>
                <a:lnTo>
                  <a:pt x="18262" y="31991"/>
                </a:lnTo>
                <a:lnTo>
                  <a:pt x="13690" y="35026"/>
                </a:lnTo>
                <a:lnTo>
                  <a:pt x="7594" y="38049"/>
                </a:lnTo>
                <a:close/>
              </a:path>
              <a:path w="91439" h="91440">
                <a:moveTo>
                  <a:pt x="71539" y="36563"/>
                </a:moveTo>
                <a:lnTo>
                  <a:pt x="21336" y="36563"/>
                </a:lnTo>
                <a:lnTo>
                  <a:pt x="19799" y="35026"/>
                </a:lnTo>
                <a:lnTo>
                  <a:pt x="19799" y="30454"/>
                </a:lnTo>
                <a:lnTo>
                  <a:pt x="89801" y="30454"/>
                </a:lnTo>
                <a:lnTo>
                  <a:pt x="91338" y="31991"/>
                </a:lnTo>
                <a:lnTo>
                  <a:pt x="71539" y="31991"/>
                </a:lnTo>
                <a:lnTo>
                  <a:pt x="71539" y="36563"/>
                </a:lnTo>
                <a:close/>
              </a:path>
              <a:path w="91439" h="91440">
                <a:moveTo>
                  <a:pt x="88303" y="39585"/>
                </a:moveTo>
                <a:lnTo>
                  <a:pt x="85229" y="39585"/>
                </a:lnTo>
                <a:lnTo>
                  <a:pt x="83743" y="38049"/>
                </a:lnTo>
                <a:lnTo>
                  <a:pt x="82207" y="38049"/>
                </a:lnTo>
                <a:lnTo>
                  <a:pt x="77647" y="35026"/>
                </a:lnTo>
                <a:lnTo>
                  <a:pt x="74612" y="33477"/>
                </a:lnTo>
                <a:lnTo>
                  <a:pt x="71539" y="31991"/>
                </a:lnTo>
                <a:lnTo>
                  <a:pt x="91338" y="31991"/>
                </a:lnTo>
                <a:lnTo>
                  <a:pt x="91338" y="36563"/>
                </a:lnTo>
                <a:lnTo>
                  <a:pt x="88303" y="39585"/>
                </a:lnTo>
                <a:close/>
              </a:path>
            </a:pathLst>
          </a:custGeom>
          <a:solidFill>
            <a:srgbClr val="4D4D4F"/>
          </a:solidFill>
        </p:spPr>
        <p:txBody>
          <a:bodyPr wrap="square" lIns="0" tIns="0" rIns="0" bIns="0" rtlCol="0"/>
          <a:lstStyle/>
          <a:p>
            <a:endParaRPr/>
          </a:p>
        </p:txBody>
      </p:sp>
      <p:pic>
        <p:nvPicPr>
          <p:cNvPr id="479" name="object 479"/>
          <p:cNvPicPr/>
          <p:nvPr/>
        </p:nvPicPr>
        <p:blipFill>
          <a:blip r:embed="rId240" cstate="print"/>
          <a:stretch>
            <a:fillRect/>
          </a:stretch>
        </p:blipFill>
        <p:spPr>
          <a:xfrm>
            <a:off x="2080920" y="8965603"/>
            <a:ext cx="421678" cy="80721"/>
          </a:xfrm>
          <a:prstGeom prst="rect">
            <a:avLst/>
          </a:prstGeom>
        </p:spPr>
      </p:pic>
      <p:pic>
        <p:nvPicPr>
          <p:cNvPr id="480" name="object 480"/>
          <p:cNvPicPr/>
          <p:nvPr/>
        </p:nvPicPr>
        <p:blipFill>
          <a:blip r:embed="rId241" cstate="print"/>
          <a:stretch>
            <a:fillRect/>
          </a:stretch>
        </p:blipFill>
        <p:spPr>
          <a:xfrm>
            <a:off x="2718739" y="8962580"/>
            <a:ext cx="960589" cy="91325"/>
          </a:xfrm>
          <a:prstGeom prst="rect">
            <a:avLst/>
          </a:prstGeom>
        </p:spPr>
      </p:pic>
      <p:pic>
        <p:nvPicPr>
          <p:cNvPr id="481" name="object 481"/>
          <p:cNvPicPr/>
          <p:nvPr/>
        </p:nvPicPr>
        <p:blipFill>
          <a:blip r:embed="rId242" cstate="print"/>
          <a:stretch>
            <a:fillRect/>
          </a:stretch>
        </p:blipFill>
        <p:spPr>
          <a:xfrm>
            <a:off x="3802608" y="8961043"/>
            <a:ext cx="1179753" cy="92862"/>
          </a:xfrm>
          <a:prstGeom prst="rect">
            <a:avLst/>
          </a:prstGeom>
        </p:spPr>
      </p:pic>
      <p:pic>
        <p:nvPicPr>
          <p:cNvPr id="482" name="object 482"/>
          <p:cNvPicPr/>
          <p:nvPr/>
        </p:nvPicPr>
        <p:blipFill>
          <a:blip r:embed="rId243" cstate="print"/>
          <a:stretch>
            <a:fillRect/>
          </a:stretch>
        </p:blipFill>
        <p:spPr>
          <a:xfrm>
            <a:off x="5984036" y="8965603"/>
            <a:ext cx="653008" cy="80721"/>
          </a:xfrm>
          <a:prstGeom prst="rect">
            <a:avLst/>
          </a:prstGeom>
        </p:spPr>
      </p:pic>
      <p:pic>
        <p:nvPicPr>
          <p:cNvPr id="483" name="object 483"/>
          <p:cNvPicPr/>
          <p:nvPr/>
        </p:nvPicPr>
        <p:blipFill>
          <a:blip r:embed="rId244" cstate="print"/>
          <a:stretch>
            <a:fillRect/>
          </a:stretch>
        </p:blipFill>
        <p:spPr>
          <a:xfrm>
            <a:off x="957516" y="9136112"/>
            <a:ext cx="572338" cy="89788"/>
          </a:xfrm>
          <a:prstGeom prst="rect">
            <a:avLst/>
          </a:prstGeom>
        </p:spPr>
      </p:pic>
      <p:sp>
        <p:nvSpPr>
          <p:cNvPr id="484" name="object 484"/>
          <p:cNvSpPr/>
          <p:nvPr/>
        </p:nvSpPr>
        <p:spPr>
          <a:xfrm>
            <a:off x="1537487" y="9136392"/>
            <a:ext cx="90170" cy="86995"/>
          </a:xfrm>
          <a:custGeom>
            <a:avLst/>
            <a:gdLst/>
            <a:ahLst/>
            <a:cxnLst/>
            <a:rect l="l" t="t" r="r" b="b"/>
            <a:pathLst>
              <a:path w="90169" h="86995">
                <a:moveTo>
                  <a:pt x="48717" y="1257"/>
                </a:moveTo>
                <a:lnTo>
                  <a:pt x="48082" y="1257"/>
                </a:lnTo>
                <a:lnTo>
                  <a:pt x="48082" y="0"/>
                </a:lnTo>
                <a:lnTo>
                  <a:pt x="39598" y="0"/>
                </a:lnTo>
                <a:lnTo>
                  <a:pt x="39598" y="1257"/>
                </a:lnTo>
                <a:lnTo>
                  <a:pt x="39598" y="26657"/>
                </a:lnTo>
                <a:lnTo>
                  <a:pt x="48717" y="26657"/>
                </a:lnTo>
                <a:lnTo>
                  <a:pt x="48717" y="1257"/>
                </a:lnTo>
                <a:close/>
              </a:path>
              <a:path w="90169" h="86995">
                <a:moveTo>
                  <a:pt x="89801" y="27101"/>
                </a:moveTo>
                <a:lnTo>
                  <a:pt x="0" y="27101"/>
                </a:lnTo>
                <a:lnTo>
                  <a:pt x="0" y="34747"/>
                </a:lnTo>
                <a:lnTo>
                  <a:pt x="39598" y="34747"/>
                </a:lnTo>
                <a:lnTo>
                  <a:pt x="39598" y="78892"/>
                </a:lnTo>
                <a:lnTo>
                  <a:pt x="4572" y="78892"/>
                </a:lnTo>
                <a:lnTo>
                  <a:pt x="4572" y="86487"/>
                </a:lnTo>
                <a:lnTo>
                  <a:pt x="83693" y="86487"/>
                </a:lnTo>
                <a:lnTo>
                  <a:pt x="83693" y="78892"/>
                </a:lnTo>
                <a:lnTo>
                  <a:pt x="48717" y="78892"/>
                </a:lnTo>
                <a:lnTo>
                  <a:pt x="48717" y="34747"/>
                </a:lnTo>
                <a:lnTo>
                  <a:pt x="89801" y="34747"/>
                </a:lnTo>
                <a:lnTo>
                  <a:pt x="89801" y="27101"/>
                </a:lnTo>
                <a:close/>
              </a:path>
            </a:pathLst>
          </a:custGeom>
          <a:solidFill>
            <a:srgbClr val="4D4D4F"/>
          </a:solidFill>
        </p:spPr>
        <p:txBody>
          <a:bodyPr wrap="square" lIns="0" tIns="0" rIns="0" bIns="0" rtlCol="0"/>
          <a:lstStyle/>
          <a:p>
            <a:endParaRPr/>
          </a:p>
        </p:txBody>
      </p:sp>
      <p:sp>
        <p:nvSpPr>
          <p:cNvPr id="485" name="object 485"/>
          <p:cNvSpPr/>
          <p:nvPr/>
        </p:nvSpPr>
        <p:spPr>
          <a:xfrm>
            <a:off x="1633385" y="9134576"/>
            <a:ext cx="91440" cy="91440"/>
          </a:xfrm>
          <a:custGeom>
            <a:avLst/>
            <a:gdLst/>
            <a:ahLst/>
            <a:cxnLst/>
            <a:rect l="l" t="t" r="r" b="b"/>
            <a:pathLst>
              <a:path w="91439" h="91440">
                <a:moveTo>
                  <a:pt x="88303" y="54813"/>
                </a:moveTo>
                <a:lnTo>
                  <a:pt x="1536" y="54813"/>
                </a:lnTo>
                <a:lnTo>
                  <a:pt x="1536" y="47231"/>
                </a:lnTo>
                <a:lnTo>
                  <a:pt x="86766" y="47231"/>
                </a:lnTo>
                <a:lnTo>
                  <a:pt x="88303" y="48717"/>
                </a:lnTo>
                <a:lnTo>
                  <a:pt x="88303" y="54813"/>
                </a:lnTo>
                <a:close/>
              </a:path>
              <a:path w="91439" h="91440">
                <a:moveTo>
                  <a:pt x="7594" y="88303"/>
                </a:moveTo>
                <a:lnTo>
                  <a:pt x="3035" y="88303"/>
                </a:lnTo>
                <a:lnTo>
                  <a:pt x="3035" y="80708"/>
                </a:lnTo>
                <a:lnTo>
                  <a:pt x="16725" y="80708"/>
                </a:lnTo>
                <a:lnTo>
                  <a:pt x="23508" y="67573"/>
                </a:lnTo>
                <a:lnTo>
                  <a:pt x="26400" y="61405"/>
                </a:lnTo>
                <a:lnTo>
                  <a:pt x="28930" y="54813"/>
                </a:lnTo>
                <a:lnTo>
                  <a:pt x="38049" y="54813"/>
                </a:lnTo>
                <a:lnTo>
                  <a:pt x="35506" y="61429"/>
                </a:lnTo>
                <a:lnTo>
                  <a:pt x="32446" y="67765"/>
                </a:lnTo>
                <a:lnTo>
                  <a:pt x="29298" y="73451"/>
                </a:lnTo>
                <a:lnTo>
                  <a:pt x="25895" y="79171"/>
                </a:lnTo>
                <a:lnTo>
                  <a:pt x="81438" y="79171"/>
                </a:lnTo>
                <a:lnTo>
                  <a:pt x="82207" y="80708"/>
                </a:lnTo>
                <a:lnTo>
                  <a:pt x="86766" y="83743"/>
                </a:lnTo>
                <a:lnTo>
                  <a:pt x="74612" y="83743"/>
                </a:lnTo>
                <a:lnTo>
                  <a:pt x="56065" y="85280"/>
                </a:lnTo>
                <a:lnTo>
                  <a:pt x="49114" y="85883"/>
                </a:lnTo>
                <a:lnTo>
                  <a:pt x="41084" y="86766"/>
                </a:lnTo>
                <a:lnTo>
                  <a:pt x="31588" y="87006"/>
                </a:lnTo>
                <a:lnTo>
                  <a:pt x="7594" y="88303"/>
                </a:lnTo>
                <a:close/>
              </a:path>
              <a:path w="91439" h="91440">
                <a:moveTo>
                  <a:pt x="81438" y="79171"/>
                </a:moveTo>
                <a:lnTo>
                  <a:pt x="25895" y="79171"/>
                </a:lnTo>
                <a:lnTo>
                  <a:pt x="39421" y="79147"/>
                </a:lnTo>
                <a:lnTo>
                  <a:pt x="48525" y="78979"/>
                </a:lnTo>
                <a:lnTo>
                  <a:pt x="57340" y="78523"/>
                </a:lnTo>
                <a:lnTo>
                  <a:pt x="70002" y="77635"/>
                </a:lnTo>
                <a:lnTo>
                  <a:pt x="65443" y="71589"/>
                </a:lnTo>
                <a:lnTo>
                  <a:pt x="63944" y="71589"/>
                </a:lnTo>
                <a:lnTo>
                  <a:pt x="59385" y="65481"/>
                </a:lnTo>
                <a:lnTo>
                  <a:pt x="57848" y="63944"/>
                </a:lnTo>
                <a:lnTo>
                  <a:pt x="57848" y="60921"/>
                </a:lnTo>
                <a:lnTo>
                  <a:pt x="59385" y="59385"/>
                </a:lnTo>
                <a:lnTo>
                  <a:pt x="63944" y="59385"/>
                </a:lnTo>
                <a:lnTo>
                  <a:pt x="68516" y="62407"/>
                </a:lnTo>
                <a:lnTo>
                  <a:pt x="76098" y="70040"/>
                </a:lnTo>
                <a:lnTo>
                  <a:pt x="80670" y="77635"/>
                </a:lnTo>
                <a:lnTo>
                  <a:pt x="81438" y="79171"/>
                </a:lnTo>
                <a:close/>
              </a:path>
              <a:path w="91439" h="91440">
                <a:moveTo>
                  <a:pt x="83743" y="91325"/>
                </a:moveTo>
                <a:lnTo>
                  <a:pt x="80670" y="91325"/>
                </a:lnTo>
                <a:lnTo>
                  <a:pt x="79184" y="89839"/>
                </a:lnTo>
                <a:lnTo>
                  <a:pt x="79184" y="88303"/>
                </a:lnTo>
                <a:lnTo>
                  <a:pt x="76092" y="85274"/>
                </a:lnTo>
                <a:lnTo>
                  <a:pt x="74612" y="83743"/>
                </a:lnTo>
                <a:lnTo>
                  <a:pt x="86766" y="83743"/>
                </a:lnTo>
                <a:lnTo>
                  <a:pt x="86766" y="88303"/>
                </a:lnTo>
                <a:lnTo>
                  <a:pt x="83743" y="91325"/>
                </a:lnTo>
                <a:close/>
              </a:path>
              <a:path w="91439" h="91440">
                <a:moveTo>
                  <a:pt x="86766" y="30454"/>
                </a:moveTo>
                <a:lnTo>
                  <a:pt x="1536" y="30454"/>
                </a:lnTo>
                <a:lnTo>
                  <a:pt x="3035" y="28917"/>
                </a:lnTo>
                <a:lnTo>
                  <a:pt x="9131" y="27431"/>
                </a:lnTo>
                <a:lnTo>
                  <a:pt x="13690" y="24358"/>
                </a:lnTo>
                <a:lnTo>
                  <a:pt x="18262" y="22872"/>
                </a:lnTo>
                <a:lnTo>
                  <a:pt x="24140" y="18509"/>
                </a:lnTo>
                <a:lnTo>
                  <a:pt x="28736" y="14292"/>
                </a:lnTo>
                <a:lnTo>
                  <a:pt x="38049" y="4559"/>
                </a:lnTo>
                <a:lnTo>
                  <a:pt x="42621" y="0"/>
                </a:lnTo>
                <a:lnTo>
                  <a:pt x="48717" y="0"/>
                </a:lnTo>
                <a:lnTo>
                  <a:pt x="50253" y="1536"/>
                </a:lnTo>
                <a:lnTo>
                  <a:pt x="51752" y="4559"/>
                </a:lnTo>
                <a:lnTo>
                  <a:pt x="56984" y="9131"/>
                </a:lnTo>
                <a:lnTo>
                  <a:pt x="44157" y="9131"/>
                </a:lnTo>
                <a:lnTo>
                  <a:pt x="42621" y="10667"/>
                </a:lnTo>
                <a:lnTo>
                  <a:pt x="36966" y="16941"/>
                </a:lnTo>
                <a:lnTo>
                  <a:pt x="31588" y="22078"/>
                </a:lnTo>
                <a:lnTo>
                  <a:pt x="26776" y="26073"/>
                </a:lnTo>
                <a:lnTo>
                  <a:pt x="22821" y="28917"/>
                </a:lnTo>
                <a:lnTo>
                  <a:pt x="84123" y="28917"/>
                </a:lnTo>
                <a:lnTo>
                  <a:pt x="86766" y="30454"/>
                </a:lnTo>
                <a:close/>
              </a:path>
              <a:path w="91439" h="91440">
                <a:moveTo>
                  <a:pt x="84123" y="28917"/>
                </a:moveTo>
                <a:lnTo>
                  <a:pt x="68516" y="28917"/>
                </a:lnTo>
                <a:lnTo>
                  <a:pt x="62840" y="24589"/>
                </a:lnTo>
                <a:lnTo>
                  <a:pt x="57464" y="20388"/>
                </a:lnTo>
                <a:lnTo>
                  <a:pt x="52664" y="15889"/>
                </a:lnTo>
                <a:lnTo>
                  <a:pt x="48717" y="10667"/>
                </a:lnTo>
                <a:lnTo>
                  <a:pt x="47180" y="9131"/>
                </a:lnTo>
                <a:lnTo>
                  <a:pt x="56984" y="9131"/>
                </a:lnTo>
                <a:lnTo>
                  <a:pt x="65278" y="16378"/>
                </a:lnTo>
                <a:lnTo>
                  <a:pt x="74669" y="23420"/>
                </a:lnTo>
                <a:lnTo>
                  <a:pt x="84123" y="28917"/>
                </a:lnTo>
                <a:close/>
              </a:path>
              <a:path w="91439" h="91440">
                <a:moveTo>
                  <a:pt x="6108" y="38049"/>
                </a:moveTo>
                <a:lnTo>
                  <a:pt x="1536" y="38049"/>
                </a:lnTo>
                <a:lnTo>
                  <a:pt x="0" y="36563"/>
                </a:lnTo>
                <a:lnTo>
                  <a:pt x="0" y="30454"/>
                </a:lnTo>
                <a:lnTo>
                  <a:pt x="19799" y="30454"/>
                </a:lnTo>
                <a:lnTo>
                  <a:pt x="18262" y="31991"/>
                </a:lnTo>
                <a:lnTo>
                  <a:pt x="13690" y="35026"/>
                </a:lnTo>
                <a:lnTo>
                  <a:pt x="7594" y="36563"/>
                </a:lnTo>
                <a:lnTo>
                  <a:pt x="6108" y="38049"/>
                </a:lnTo>
                <a:close/>
              </a:path>
              <a:path w="91439" h="91440">
                <a:moveTo>
                  <a:pt x="71539" y="36563"/>
                </a:moveTo>
                <a:lnTo>
                  <a:pt x="21336" y="36563"/>
                </a:lnTo>
                <a:lnTo>
                  <a:pt x="19799" y="35026"/>
                </a:lnTo>
                <a:lnTo>
                  <a:pt x="19799" y="30454"/>
                </a:lnTo>
                <a:lnTo>
                  <a:pt x="71539" y="30454"/>
                </a:lnTo>
                <a:lnTo>
                  <a:pt x="71539" y="36563"/>
                </a:lnTo>
                <a:close/>
              </a:path>
              <a:path w="91439" h="91440">
                <a:moveTo>
                  <a:pt x="88303" y="38049"/>
                </a:moveTo>
                <a:lnTo>
                  <a:pt x="83743" y="38049"/>
                </a:lnTo>
                <a:lnTo>
                  <a:pt x="82207" y="36563"/>
                </a:lnTo>
                <a:lnTo>
                  <a:pt x="77647" y="35026"/>
                </a:lnTo>
                <a:lnTo>
                  <a:pt x="74612" y="31991"/>
                </a:lnTo>
                <a:lnTo>
                  <a:pt x="71539" y="30454"/>
                </a:lnTo>
                <a:lnTo>
                  <a:pt x="89801" y="30454"/>
                </a:lnTo>
                <a:lnTo>
                  <a:pt x="91338" y="31991"/>
                </a:lnTo>
                <a:lnTo>
                  <a:pt x="91338" y="36563"/>
                </a:lnTo>
                <a:lnTo>
                  <a:pt x="88303" y="38049"/>
                </a:lnTo>
                <a:close/>
              </a:path>
            </a:pathLst>
          </a:custGeom>
          <a:solidFill>
            <a:srgbClr val="4D4D4F"/>
          </a:solidFill>
        </p:spPr>
        <p:txBody>
          <a:bodyPr wrap="square" lIns="0" tIns="0" rIns="0" bIns="0" rtlCol="0"/>
          <a:lstStyle/>
          <a:p>
            <a:endParaRPr/>
          </a:p>
        </p:txBody>
      </p:sp>
      <p:pic>
        <p:nvPicPr>
          <p:cNvPr id="486" name="object 486"/>
          <p:cNvPicPr/>
          <p:nvPr/>
        </p:nvPicPr>
        <p:blipFill>
          <a:blip r:embed="rId245" cstate="print"/>
          <a:stretch>
            <a:fillRect/>
          </a:stretch>
        </p:blipFill>
        <p:spPr>
          <a:xfrm>
            <a:off x="2080920" y="9139135"/>
            <a:ext cx="441464" cy="80721"/>
          </a:xfrm>
          <a:prstGeom prst="rect">
            <a:avLst/>
          </a:prstGeom>
        </p:spPr>
      </p:pic>
      <p:pic>
        <p:nvPicPr>
          <p:cNvPr id="487" name="object 487"/>
          <p:cNvPicPr/>
          <p:nvPr/>
        </p:nvPicPr>
        <p:blipFill>
          <a:blip r:embed="rId246" cstate="print"/>
          <a:stretch>
            <a:fillRect/>
          </a:stretch>
        </p:blipFill>
        <p:spPr>
          <a:xfrm>
            <a:off x="2718739" y="9136112"/>
            <a:ext cx="1618157" cy="89788"/>
          </a:xfrm>
          <a:prstGeom prst="rect">
            <a:avLst/>
          </a:prstGeom>
        </p:spPr>
      </p:pic>
      <p:pic>
        <p:nvPicPr>
          <p:cNvPr id="488" name="object 488"/>
          <p:cNvPicPr/>
          <p:nvPr/>
        </p:nvPicPr>
        <p:blipFill>
          <a:blip r:embed="rId247" cstate="print"/>
          <a:stretch>
            <a:fillRect/>
          </a:stretch>
        </p:blipFill>
        <p:spPr>
          <a:xfrm>
            <a:off x="4441977" y="9136112"/>
            <a:ext cx="573874" cy="89788"/>
          </a:xfrm>
          <a:prstGeom prst="rect">
            <a:avLst/>
          </a:prstGeom>
        </p:spPr>
      </p:pic>
      <p:sp>
        <p:nvSpPr>
          <p:cNvPr id="489" name="object 489"/>
          <p:cNvSpPr/>
          <p:nvPr/>
        </p:nvSpPr>
        <p:spPr>
          <a:xfrm>
            <a:off x="5021961" y="9136392"/>
            <a:ext cx="90170" cy="86995"/>
          </a:xfrm>
          <a:custGeom>
            <a:avLst/>
            <a:gdLst/>
            <a:ahLst/>
            <a:cxnLst/>
            <a:rect l="l" t="t" r="r" b="b"/>
            <a:pathLst>
              <a:path w="90170" h="86995">
                <a:moveTo>
                  <a:pt x="50203" y="1257"/>
                </a:moveTo>
                <a:lnTo>
                  <a:pt x="49580" y="1257"/>
                </a:lnTo>
                <a:lnTo>
                  <a:pt x="49580" y="0"/>
                </a:lnTo>
                <a:lnTo>
                  <a:pt x="41071" y="0"/>
                </a:lnTo>
                <a:lnTo>
                  <a:pt x="41071" y="1257"/>
                </a:lnTo>
                <a:lnTo>
                  <a:pt x="41071" y="26657"/>
                </a:lnTo>
                <a:lnTo>
                  <a:pt x="50203" y="26657"/>
                </a:lnTo>
                <a:lnTo>
                  <a:pt x="50203" y="1257"/>
                </a:lnTo>
                <a:close/>
              </a:path>
              <a:path w="90170" h="86995">
                <a:moveTo>
                  <a:pt x="89789" y="27101"/>
                </a:moveTo>
                <a:lnTo>
                  <a:pt x="0" y="27101"/>
                </a:lnTo>
                <a:lnTo>
                  <a:pt x="0" y="34747"/>
                </a:lnTo>
                <a:lnTo>
                  <a:pt x="41071" y="34747"/>
                </a:lnTo>
                <a:lnTo>
                  <a:pt x="41071" y="78892"/>
                </a:lnTo>
                <a:lnTo>
                  <a:pt x="6045" y="78892"/>
                </a:lnTo>
                <a:lnTo>
                  <a:pt x="6045" y="86487"/>
                </a:lnTo>
                <a:lnTo>
                  <a:pt x="85229" y="86487"/>
                </a:lnTo>
                <a:lnTo>
                  <a:pt x="85229" y="78892"/>
                </a:lnTo>
                <a:lnTo>
                  <a:pt x="50203" y="78892"/>
                </a:lnTo>
                <a:lnTo>
                  <a:pt x="50203" y="34747"/>
                </a:lnTo>
                <a:lnTo>
                  <a:pt x="89789" y="34747"/>
                </a:lnTo>
                <a:lnTo>
                  <a:pt x="89789" y="27101"/>
                </a:lnTo>
                <a:close/>
              </a:path>
            </a:pathLst>
          </a:custGeom>
          <a:solidFill>
            <a:srgbClr val="4D4D4F"/>
          </a:solidFill>
        </p:spPr>
        <p:txBody>
          <a:bodyPr wrap="square" lIns="0" tIns="0" rIns="0" bIns="0" rtlCol="0"/>
          <a:lstStyle/>
          <a:p>
            <a:endParaRPr/>
          </a:p>
        </p:txBody>
      </p:sp>
      <p:sp>
        <p:nvSpPr>
          <p:cNvPr id="490" name="object 490"/>
          <p:cNvSpPr/>
          <p:nvPr/>
        </p:nvSpPr>
        <p:spPr>
          <a:xfrm>
            <a:off x="5119344" y="9134576"/>
            <a:ext cx="184785" cy="91440"/>
          </a:xfrm>
          <a:custGeom>
            <a:avLst/>
            <a:gdLst/>
            <a:ahLst/>
            <a:cxnLst/>
            <a:rect l="l" t="t" r="r" b="b"/>
            <a:pathLst>
              <a:path w="184785" h="91440">
                <a:moveTo>
                  <a:pt x="88303" y="48717"/>
                </a:moveTo>
                <a:lnTo>
                  <a:pt x="85267" y="47231"/>
                </a:lnTo>
                <a:lnTo>
                  <a:pt x="1536" y="47231"/>
                </a:lnTo>
                <a:lnTo>
                  <a:pt x="1536" y="54813"/>
                </a:lnTo>
                <a:lnTo>
                  <a:pt x="27432" y="54813"/>
                </a:lnTo>
                <a:lnTo>
                  <a:pt x="24866" y="61417"/>
                </a:lnTo>
                <a:lnTo>
                  <a:pt x="21971" y="67576"/>
                </a:lnTo>
                <a:lnTo>
                  <a:pt x="15227" y="80708"/>
                </a:lnTo>
                <a:lnTo>
                  <a:pt x="3073" y="80708"/>
                </a:lnTo>
                <a:lnTo>
                  <a:pt x="3073" y="88303"/>
                </a:lnTo>
                <a:lnTo>
                  <a:pt x="6096" y="88303"/>
                </a:lnTo>
                <a:lnTo>
                  <a:pt x="30086" y="87007"/>
                </a:lnTo>
                <a:lnTo>
                  <a:pt x="39585" y="86766"/>
                </a:lnTo>
                <a:lnTo>
                  <a:pt x="47637" y="85890"/>
                </a:lnTo>
                <a:lnTo>
                  <a:pt x="54749" y="85280"/>
                </a:lnTo>
                <a:lnTo>
                  <a:pt x="74612" y="83743"/>
                </a:lnTo>
                <a:lnTo>
                  <a:pt x="74612" y="85280"/>
                </a:lnTo>
                <a:lnTo>
                  <a:pt x="77635" y="88303"/>
                </a:lnTo>
                <a:lnTo>
                  <a:pt x="77635" y="89839"/>
                </a:lnTo>
                <a:lnTo>
                  <a:pt x="79171" y="89839"/>
                </a:lnTo>
                <a:lnTo>
                  <a:pt x="79171" y="91325"/>
                </a:lnTo>
                <a:lnTo>
                  <a:pt x="83731" y="91325"/>
                </a:lnTo>
                <a:lnTo>
                  <a:pt x="85267" y="88303"/>
                </a:lnTo>
                <a:lnTo>
                  <a:pt x="85267" y="83743"/>
                </a:lnTo>
                <a:lnTo>
                  <a:pt x="82194" y="80708"/>
                </a:lnTo>
                <a:lnTo>
                  <a:pt x="81445" y="79171"/>
                </a:lnTo>
                <a:lnTo>
                  <a:pt x="80708" y="77635"/>
                </a:lnTo>
                <a:lnTo>
                  <a:pt x="74612" y="70040"/>
                </a:lnTo>
                <a:lnTo>
                  <a:pt x="67017" y="62407"/>
                </a:lnTo>
                <a:lnTo>
                  <a:pt x="62458" y="59385"/>
                </a:lnTo>
                <a:lnTo>
                  <a:pt x="59372" y="59385"/>
                </a:lnTo>
                <a:lnTo>
                  <a:pt x="56349" y="60921"/>
                </a:lnTo>
                <a:lnTo>
                  <a:pt x="56349" y="63944"/>
                </a:lnTo>
                <a:lnTo>
                  <a:pt x="57886" y="63944"/>
                </a:lnTo>
                <a:lnTo>
                  <a:pt x="57886" y="65481"/>
                </a:lnTo>
                <a:lnTo>
                  <a:pt x="63944" y="71589"/>
                </a:lnTo>
                <a:lnTo>
                  <a:pt x="68503" y="77635"/>
                </a:lnTo>
                <a:lnTo>
                  <a:pt x="56680" y="78524"/>
                </a:lnTo>
                <a:lnTo>
                  <a:pt x="48145" y="78981"/>
                </a:lnTo>
                <a:lnTo>
                  <a:pt x="38747" y="79159"/>
                </a:lnTo>
                <a:lnTo>
                  <a:pt x="24358" y="79171"/>
                </a:lnTo>
                <a:lnTo>
                  <a:pt x="27774" y="73456"/>
                </a:lnTo>
                <a:lnTo>
                  <a:pt x="30937" y="67767"/>
                </a:lnTo>
                <a:lnTo>
                  <a:pt x="34010" y="61429"/>
                </a:lnTo>
                <a:lnTo>
                  <a:pt x="36563" y="54813"/>
                </a:lnTo>
                <a:lnTo>
                  <a:pt x="88303" y="54813"/>
                </a:lnTo>
                <a:lnTo>
                  <a:pt x="88303" y="48717"/>
                </a:lnTo>
                <a:close/>
              </a:path>
              <a:path w="184785" h="91440">
                <a:moveTo>
                  <a:pt x="89839" y="31991"/>
                </a:moveTo>
                <a:lnTo>
                  <a:pt x="88303" y="30454"/>
                </a:lnTo>
                <a:lnTo>
                  <a:pt x="86817" y="30454"/>
                </a:lnTo>
                <a:lnTo>
                  <a:pt x="83972" y="28917"/>
                </a:lnTo>
                <a:lnTo>
                  <a:pt x="73837" y="23431"/>
                </a:lnTo>
                <a:lnTo>
                  <a:pt x="67017" y="18465"/>
                </a:lnTo>
                <a:lnTo>
                  <a:pt x="67017" y="28917"/>
                </a:lnTo>
                <a:lnTo>
                  <a:pt x="22860" y="28917"/>
                </a:lnTo>
                <a:lnTo>
                  <a:pt x="26797" y="26085"/>
                </a:lnTo>
                <a:lnTo>
                  <a:pt x="31597" y="22085"/>
                </a:lnTo>
                <a:lnTo>
                  <a:pt x="36982" y="16941"/>
                </a:lnTo>
                <a:lnTo>
                  <a:pt x="42659" y="10668"/>
                </a:lnTo>
                <a:lnTo>
                  <a:pt x="44145" y="9131"/>
                </a:lnTo>
                <a:lnTo>
                  <a:pt x="45681" y="9131"/>
                </a:lnTo>
                <a:lnTo>
                  <a:pt x="47218" y="10668"/>
                </a:lnTo>
                <a:lnTo>
                  <a:pt x="51790" y="15900"/>
                </a:lnTo>
                <a:lnTo>
                  <a:pt x="56515" y="20396"/>
                </a:lnTo>
                <a:lnTo>
                  <a:pt x="61544" y="24599"/>
                </a:lnTo>
                <a:lnTo>
                  <a:pt x="67017" y="28917"/>
                </a:lnTo>
                <a:lnTo>
                  <a:pt x="67017" y="18465"/>
                </a:lnTo>
                <a:lnTo>
                  <a:pt x="64160" y="16383"/>
                </a:lnTo>
                <a:lnTo>
                  <a:pt x="57048" y="9906"/>
                </a:lnTo>
                <a:lnTo>
                  <a:pt x="56286" y="9131"/>
                </a:lnTo>
                <a:lnTo>
                  <a:pt x="51790" y="4559"/>
                </a:lnTo>
                <a:lnTo>
                  <a:pt x="48717" y="1536"/>
                </a:lnTo>
                <a:lnTo>
                  <a:pt x="48717" y="0"/>
                </a:lnTo>
                <a:lnTo>
                  <a:pt x="41122" y="0"/>
                </a:lnTo>
                <a:lnTo>
                  <a:pt x="41122" y="1536"/>
                </a:lnTo>
                <a:lnTo>
                  <a:pt x="36563" y="4559"/>
                </a:lnTo>
                <a:lnTo>
                  <a:pt x="13741" y="24358"/>
                </a:lnTo>
                <a:lnTo>
                  <a:pt x="9169" y="27432"/>
                </a:lnTo>
                <a:lnTo>
                  <a:pt x="3073" y="28917"/>
                </a:lnTo>
                <a:lnTo>
                  <a:pt x="1536" y="30454"/>
                </a:lnTo>
                <a:lnTo>
                  <a:pt x="0" y="30454"/>
                </a:lnTo>
                <a:lnTo>
                  <a:pt x="0" y="36563"/>
                </a:lnTo>
                <a:lnTo>
                  <a:pt x="1536" y="38049"/>
                </a:lnTo>
                <a:lnTo>
                  <a:pt x="4610" y="38049"/>
                </a:lnTo>
                <a:lnTo>
                  <a:pt x="7632" y="36563"/>
                </a:lnTo>
                <a:lnTo>
                  <a:pt x="12204" y="35026"/>
                </a:lnTo>
                <a:lnTo>
                  <a:pt x="16764" y="31991"/>
                </a:lnTo>
                <a:lnTo>
                  <a:pt x="19786" y="30454"/>
                </a:lnTo>
                <a:lnTo>
                  <a:pt x="19786" y="35026"/>
                </a:lnTo>
                <a:lnTo>
                  <a:pt x="21323" y="36563"/>
                </a:lnTo>
                <a:lnTo>
                  <a:pt x="71577" y="36563"/>
                </a:lnTo>
                <a:lnTo>
                  <a:pt x="71577" y="31991"/>
                </a:lnTo>
                <a:lnTo>
                  <a:pt x="70040" y="30454"/>
                </a:lnTo>
                <a:lnTo>
                  <a:pt x="73075" y="31991"/>
                </a:lnTo>
                <a:lnTo>
                  <a:pt x="77635" y="35026"/>
                </a:lnTo>
                <a:lnTo>
                  <a:pt x="82194" y="36563"/>
                </a:lnTo>
                <a:lnTo>
                  <a:pt x="83731" y="38049"/>
                </a:lnTo>
                <a:lnTo>
                  <a:pt x="88303" y="38049"/>
                </a:lnTo>
                <a:lnTo>
                  <a:pt x="89839" y="36563"/>
                </a:lnTo>
                <a:lnTo>
                  <a:pt x="89839" y="31991"/>
                </a:lnTo>
                <a:close/>
              </a:path>
              <a:path w="184785" h="91440">
                <a:moveTo>
                  <a:pt x="135483" y="83743"/>
                </a:moveTo>
                <a:lnTo>
                  <a:pt x="134175" y="80708"/>
                </a:lnTo>
                <a:lnTo>
                  <a:pt x="133515" y="79171"/>
                </a:lnTo>
                <a:lnTo>
                  <a:pt x="130911" y="73075"/>
                </a:lnTo>
                <a:lnTo>
                  <a:pt x="129425" y="70040"/>
                </a:lnTo>
                <a:lnTo>
                  <a:pt x="126352" y="67017"/>
                </a:lnTo>
                <a:lnTo>
                  <a:pt x="126352" y="65481"/>
                </a:lnTo>
                <a:lnTo>
                  <a:pt x="121793" y="65481"/>
                </a:lnTo>
                <a:lnTo>
                  <a:pt x="120294" y="67017"/>
                </a:lnTo>
                <a:lnTo>
                  <a:pt x="120294" y="70040"/>
                </a:lnTo>
                <a:lnTo>
                  <a:pt x="123329" y="74612"/>
                </a:lnTo>
                <a:lnTo>
                  <a:pt x="118757" y="76149"/>
                </a:lnTo>
                <a:lnTo>
                  <a:pt x="114198" y="77635"/>
                </a:lnTo>
                <a:lnTo>
                  <a:pt x="109626" y="79171"/>
                </a:lnTo>
                <a:lnTo>
                  <a:pt x="109626" y="62407"/>
                </a:lnTo>
                <a:lnTo>
                  <a:pt x="130911" y="62407"/>
                </a:lnTo>
                <a:lnTo>
                  <a:pt x="133985" y="60921"/>
                </a:lnTo>
                <a:lnTo>
                  <a:pt x="133985" y="56349"/>
                </a:lnTo>
                <a:lnTo>
                  <a:pt x="133985" y="48717"/>
                </a:lnTo>
                <a:lnTo>
                  <a:pt x="133985" y="42659"/>
                </a:lnTo>
                <a:lnTo>
                  <a:pt x="133985" y="35026"/>
                </a:lnTo>
                <a:lnTo>
                  <a:pt x="133985" y="31991"/>
                </a:lnTo>
                <a:lnTo>
                  <a:pt x="132448" y="28917"/>
                </a:lnTo>
                <a:lnTo>
                  <a:pt x="126352" y="28917"/>
                </a:lnTo>
                <a:lnTo>
                  <a:pt x="126352" y="36563"/>
                </a:lnTo>
                <a:lnTo>
                  <a:pt x="126352" y="42659"/>
                </a:lnTo>
                <a:lnTo>
                  <a:pt x="126352" y="48717"/>
                </a:lnTo>
                <a:lnTo>
                  <a:pt x="126352" y="54813"/>
                </a:lnTo>
                <a:lnTo>
                  <a:pt x="124866" y="56349"/>
                </a:lnTo>
                <a:lnTo>
                  <a:pt x="109626" y="56349"/>
                </a:lnTo>
                <a:lnTo>
                  <a:pt x="109626" y="48717"/>
                </a:lnTo>
                <a:lnTo>
                  <a:pt x="126352" y="48717"/>
                </a:lnTo>
                <a:lnTo>
                  <a:pt x="126352" y="42659"/>
                </a:lnTo>
                <a:lnTo>
                  <a:pt x="109626" y="42659"/>
                </a:lnTo>
                <a:lnTo>
                  <a:pt x="109626" y="35026"/>
                </a:lnTo>
                <a:lnTo>
                  <a:pt x="124866" y="35026"/>
                </a:lnTo>
                <a:lnTo>
                  <a:pt x="126352" y="36563"/>
                </a:lnTo>
                <a:lnTo>
                  <a:pt x="126352" y="28917"/>
                </a:lnTo>
                <a:lnTo>
                  <a:pt x="121793" y="28917"/>
                </a:lnTo>
                <a:lnTo>
                  <a:pt x="121793" y="19786"/>
                </a:lnTo>
                <a:lnTo>
                  <a:pt x="114198" y="19786"/>
                </a:lnTo>
                <a:lnTo>
                  <a:pt x="114198" y="28917"/>
                </a:lnTo>
                <a:lnTo>
                  <a:pt x="103530" y="28917"/>
                </a:lnTo>
                <a:lnTo>
                  <a:pt x="101993" y="30454"/>
                </a:lnTo>
                <a:lnTo>
                  <a:pt x="101993" y="80708"/>
                </a:lnTo>
                <a:lnTo>
                  <a:pt x="97434" y="82194"/>
                </a:lnTo>
                <a:lnTo>
                  <a:pt x="95935" y="82194"/>
                </a:lnTo>
                <a:lnTo>
                  <a:pt x="95935" y="86766"/>
                </a:lnTo>
                <a:lnTo>
                  <a:pt x="97434" y="88303"/>
                </a:lnTo>
                <a:lnTo>
                  <a:pt x="105067" y="88303"/>
                </a:lnTo>
                <a:lnTo>
                  <a:pt x="106553" y="86766"/>
                </a:lnTo>
                <a:lnTo>
                  <a:pt x="115735" y="83743"/>
                </a:lnTo>
                <a:lnTo>
                  <a:pt x="117221" y="83743"/>
                </a:lnTo>
                <a:lnTo>
                  <a:pt x="126352" y="80708"/>
                </a:lnTo>
                <a:lnTo>
                  <a:pt x="126352" y="82194"/>
                </a:lnTo>
                <a:lnTo>
                  <a:pt x="127889" y="86766"/>
                </a:lnTo>
                <a:lnTo>
                  <a:pt x="129425" y="86766"/>
                </a:lnTo>
                <a:lnTo>
                  <a:pt x="129425" y="88303"/>
                </a:lnTo>
                <a:lnTo>
                  <a:pt x="130911" y="89839"/>
                </a:lnTo>
                <a:lnTo>
                  <a:pt x="135483" y="89839"/>
                </a:lnTo>
                <a:lnTo>
                  <a:pt x="135483" y="83743"/>
                </a:lnTo>
                <a:close/>
              </a:path>
              <a:path w="184785" h="91440">
                <a:moveTo>
                  <a:pt x="182702" y="63944"/>
                </a:moveTo>
                <a:lnTo>
                  <a:pt x="179628" y="62407"/>
                </a:lnTo>
                <a:lnTo>
                  <a:pt x="175069" y="62407"/>
                </a:lnTo>
                <a:lnTo>
                  <a:pt x="175069" y="70040"/>
                </a:lnTo>
                <a:lnTo>
                  <a:pt x="175069" y="82194"/>
                </a:lnTo>
                <a:lnTo>
                  <a:pt x="173583" y="83743"/>
                </a:lnTo>
                <a:lnTo>
                  <a:pt x="150710" y="83743"/>
                </a:lnTo>
                <a:lnTo>
                  <a:pt x="149225" y="80708"/>
                </a:lnTo>
                <a:lnTo>
                  <a:pt x="149225" y="68503"/>
                </a:lnTo>
                <a:lnTo>
                  <a:pt x="173583" y="68503"/>
                </a:lnTo>
                <a:lnTo>
                  <a:pt x="175069" y="70040"/>
                </a:lnTo>
                <a:lnTo>
                  <a:pt x="175069" y="62407"/>
                </a:lnTo>
                <a:lnTo>
                  <a:pt x="149225" y="62407"/>
                </a:lnTo>
                <a:lnTo>
                  <a:pt x="149225" y="53276"/>
                </a:lnTo>
                <a:lnTo>
                  <a:pt x="175069" y="53276"/>
                </a:lnTo>
                <a:lnTo>
                  <a:pt x="176606" y="50253"/>
                </a:lnTo>
                <a:lnTo>
                  <a:pt x="176606" y="45681"/>
                </a:lnTo>
                <a:lnTo>
                  <a:pt x="176606" y="31991"/>
                </a:lnTo>
                <a:lnTo>
                  <a:pt x="176606" y="27432"/>
                </a:lnTo>
                <a:lnTo>
                  <a:pt x="175069" y="24358"/>
                </a:lnTo>
                <a:lnTo>
                  <a:pt x="169011" y="24358"/>
                </a:lnTo>
                <a:lnTo>
                  <a:pt x="169011" y="31991"/>
                </a:lnTo>
                <a:lnTo>
                  <a:pt x="169011" y="45681"/>
                </a:lnTo>
                <a:lnTo>
                  <a:pt x="149225" y="45681"/>
                </a:lnTo>
                <a:lnTo>
                  <a:pt x="149225" y="33489"/>
                </a:lnTo>
                <a:lnTo>
                  <a:pt x="150710" y="31991"/>
                </a:lnTo>
                <a:lnTo>
                  <a:pt x="169011" y="31991"/>
                </a:lnTo>
                <a:lnTo>
                  <a:pt x="169011" y="24358"/>
                </a:lnTo>
                <a:lnTo>
                  <a:pt x="144653" y="24358"/>
                </a:lnTo>
                <a:lnTo>
                  <a:pt x="143116" y="27432"/>
                </a:lnTo>
                <a:lnTo>
                  <a:pt x="143116" y="88303"/>
                </a:lnTo>
                <a:lnTo>
                  <a:pt x="144653" y="89839"/>
                </a:lnTo>
                <a:lnTo>
                  <a:pt x="181165" y="89839"/>
                </a:lnTo>
                <a:lnTo>
                  <a:pt x="182702" y="86766"/>
                </a:lnTo>
                <a:lnTo>
                  <a:pt x="182702" y="83743"/>
                </a:lnTo>
                <a:lnTo>
                  <a:pt x="182702" y="68503"/>
                </a:lnTo>
                <a:lnTo>
                  <a:pt x="182702" y="63944"/>
                </a:lnTo>
                <a:close/>
              </a:path>
              <a:path w="184785" h="91440">
                <a:moveTo>
                  <a:pt x="184200" y="12204"/>
                </a:moveTo>
                <a:lnTo>
                  <a:pt x="182702" y="10668"/>
                </a:lnTo>
                <a:lnTo>
                  <a:pt x="162915" y="10668"/>
                </a:lnTo>
                <a:lnTo>
                  <a:pt x="162915" y="3073"/>
                </a:lnTo>
                <a:lnTo>
                  <a:pt x="161378" y="1536"/>
                </a:lnTo>
                <a:lnTo>
                  <a:pt x="155270" y="1536"/>
                </a:lnTo>
                <a:lnTo>
                  <a:pt x="155270" y="10668"/>
                </a:lnTo>
                <a:lnTo>
                  <a:pt x="137020" y="10668"/>
                </a:lnTo>
                <a:lnTo>
                  <a:pt x="135483" y="12204"/>
                </a:lnTo>
                <a:lnTo>
                  <a:pt x="135483" y="15227"/>
                </a:lnTo>
                <a:lnTo>
                  <a:pt x="133985" y="15227"/>
                </a:lnTo>
                <a:lnTo>
                  <a:pt x="130911" y="12204"/>
                </a:lnTo>
                <a:lnTo>
                  <a:pt x="129425" y="10668"/>
                </a:lnTo>
                <a:lnTo>
                  <a:pt x="128384" y="9131"/>
                </a:lnTo>
                <a:lnTo>
                  <a:pt x="126352" y="6096"/>
                </a:lnTo>
                <a:lnTo>
                  <a:pt x="121793" y="1536"/>
                </a:lnTo>
                <a:lnTo>
                  <a:pt x="115735" y="1536"/>
                </a:lnTo>
                <a:lnTo>
                  <a:pt x="114198" y="3073"/>
                </a:lnTo>
                <a:lnTo>
                  <a:pt x="114198" y="4559"/>
                </a:lnTo>
                <a:lnTo>
                  <a:pt x="111125" y="9131"/>
                </a:lnTo>
                <a:lnTo>
                  <a:pt x="101993" y="18300"/>
                </a:lnTo>
                <a:lnTo>
                  <a:pt x="95935" y="22872"/>
                </a:lnTo>
                <a:lnTo>
                  <a:pt x="95935" y="28917"/>
                </a:lnTo>
                <a:lnTo>
                  <a:pt x="101993" y="28917"/>
                </a:lnTo>
                <a:lnTo>
                  <a:pt x="106553" y="25895"/>
                </a:lnTo>
                <a:lnTo>
                  <a:pt x="108089" y="22872"/>
                </a:lnTo>
                <a:lnTo>
                  <a:pt x="112661" y="19786"/>
                </a:lnTo>
                <a:lnTo>
                  <a:pt x="117221" y="12204"/>
                </a:lnTo>
                <a:lnTo>
                  <a:pt x="118757" y="10668"/>
                </a:lnTo>
                <a:lnTo>
                  <a:pt x="118757" y="9131"/>
                </a:lnTo>
                <a:lnTo>
                  <a:pt x="120294" y="9131"/>
                </a:lnTo>
                <a:lnTo>
                  <a:pt x="120294" y="10668"/>
                </a:lnTo>
                <a:lnTo>
                  <a:pt x="121793" y="12204"/>
                </a:lnTo>
                <a:lnTo>
                  <a:pt x="126352" y="18300"/>
                </a:lnTo>
                <a:lnTo>
                  <a:pt x="129425" y="21336"/>
                </a:lnTo>
                <a:lnTo>
                  <a:pt x="135483" y="21336"/>
                </a:lnTo>
                <a:lnTo>
                  <a:pt x="135483" y="31991"/>
                </a:lnTo>
                <a:lnTo>
                  <a:pt x="141579" y="31991"/>
                </a:lnTo>
                <a:lnTo>
                  <a:pt x="141579" y="19786"/>
                </a:lnTo>
                <a:lnTo>
                  <a:pt x="141579" y="18300"/>
                </a:lnTo>
                <a:lnTo>
                  <a:pt x="143116" y="16764"/>
                </a:lnTo>
                <a:lnTo>
                  <a:pt x="176606" y="16764"/>
                </a:lnTo>
                <a:lnTo>
                  <a:pt x="178142" y="18300"/>
                </a:lnTo>
                <a:lnTo>
                  <a:pt x="178142" y="31991"/>
                </a:lnTo>
                <a:lnTo>
                  <a:pt x="184200" y="31991"/>
                </a:lnTo>
                <a:lnTo>
                  <a:pt x="184200" y="12204"/>
                </a:lnTo>
                <a:close/>
              </a:path>
            </a:pathLst>
          </a:custGeom>
          <a:solidFill>
            <a:srgbClr val="4D4D4F"/>
          </a:solidFill>
        </p:spPr>
        <p:txBody>
          <a:bodyPr wrap="square" lIns="0" tIns="0" rIns="0" bIns="0" rtlCol="0"/>
          <a:lstStyle/>
          <a:p>
            <a:endParaRPr/>
          </a:p>
        </p:txBody>
      </p:sp>
      <p:pic>
        <p:nvPicPr>
          <p:cNvPr id="491" name="object 491"/>
          <p:cNvPicPr/>
          <p:nvPr/>
        </p:nvPicPr>
        <p:blipFill>
          <a:blip r:embed="rId248" cstate="print"/>
          <a:stretch>
            <a:fillRect/>
          </a:stretch>
        </p:blipFill>
        <p:spPr>
          <a:xfrm>
            <a:off x="5984036" y="9139135"/>
            <a:ext cx="654545" cy="80721"/>
          </a:xfrm>
          <a:prstGeom prst="rect">
            <a:avLst/>
          </a:prstGeom>
        </p:spPr>
      </p:pic>
      <p:pic>
        <p:nvPicPr>
          <p:cNvPr id="492" name="object 492"/>
          <p:cNvPicPr/>
          <p:nvPr/>
        </p:nvPicPr>
        <p:blipFill>
          <a:blip r:embed="rId249" cstate="print"/>
          <a:stretch>
            <a:fillRect/>
          </a:stretch>
        </p:blipFill>
        <p:spPr>
          <a:xfrm>
            <a:off x="955967" y="9308109"/>
            <a:ext cx="573887" cy="91376"/>
          </a:xfrm>
          <a:prstGeom prst="rect">
            <a:avLst/>
          </a:prstGeom>
        </p:spPr>
      </p:pic>
      <p:sp>
        <p:nvSpPr>
          <p:cNvPr id="493" name="object 493"/>
          <p:cNvSpPr/>
          <p:nvPr/>
        </p:nvSpPr>
        <p:spPr>
          <a:xfrm>
            <a:off x="1537487" y="9309100"/>
            <a:ext cx="90170" cy="87630"/>
          </a:xfrm>
          <a:custGeom>
            <a:avLst/>
            <a:gdLst/>
            <a:ahLst/>
            <a:cxnLst/>
            <a:rect l="l" t="t" r="r" b="b"/>
            <a:pathLst>
              <a:path w="90169" h="87629">
                <a:moveTo>
                  <a:pt x="89801" y="27927"/>
                </a:moveTo>
                <a:lnTo>
                  <a:pt x="48717" y="27927"/>
                </a:lnTo>
                <a:lnTo>
                  <a:pt x="48717" y="2540"/>
                </a:lnTo>
                <a:lnTo>
                  <a:pt x="47904" y="2540"/>
                </a:lnTo>
                <a:lnTo>
                  <a:pt x="47904" y="0"/>
                </a:lnTo>
                <a:lnTo>
                  <a:pt x="39598" y="0"/>
                </a:lnTo>
                <a:lnTo>
                  <a:pt x="39598" y="2540"/>
                </a:lnTo>
                <a:lnTo>
                  <a:pt x="39598" y="27927"/>
                </a:lnTo>
                <a:lnTo>
                  <a:pt x="0" y="27927"/>
                </a:lnTo>
                <a:lnTo>
                  <a:pt x="0" y="35572"/>
                </a:lnTo>
                <a:lnTo>
                  <a:pt x="39598" y="35572"/>
                </a:lnTo>
                <a:lnTo>
                  <a:pt x="39598" y="79717"/>
                </a:lnTo>
                <a:lnTo>
                  <a:pt x="4572" y="79717"/>
                </a:lnTo>
                <a:lnTo>
                  <a:pt x="4572" y="87312"/>
                </a:lnTo>
                <a:lnTo>
                  <a:pt x="83693" y="87312"/>
                </a:lnTo>
                <a:lnTo>
                  <a:pt x="83693" y="79717"/>
                </a:lnTo>
                <a:lnTo>
                  <a:pt x="48717" y="79717"/>
                </a:lnTo>
                <a:lnTo>
                  <a:pt x="48717" y="35572"/>
                </a:lnTo>
                <a:lnTo>
                  <a:pt x="89801" y="35572"/>
                </a:lnTo>
                <a:lnTo>
                  <a:pt x="89801" y="27927"/>
                </a:lnTo>
                <a:close/>
              </a:path>
            </a:pathLst>
          </a:custGeom>
          <a:solidFill>
            <a:srgbClr val="4D4D4F"/>
          </a:solidFill>
        </p:spPr>
        <p:txBody>
          <a:bodyPr wrap="square" lIns="0" tIns="0" rIns="0" bIns="0" rtlCol="0"/>
          <a:lstStyle/>
          <a:p>
            <a:endParaRPr/>
          </a:p>
        </p:txBody>
      </p:sp>
      <p:sp>
        <p:nvSpPr>
          <p:cNvPr id="494" name="object 494"/>
          <p:cNvSpPr/>
          <p:nvPr/>
        </p:nvSpPr>
        <p:spPr>
          <a:xfrm>
            <a:off x="1633385" y="9308109"/>
            <a:ext cx="91440" cy="90170"/>
          </a:xfrm>
          <a:custGeom>
            <a:avLst/>
            <a:gdLst/>
            <a:ahLst/>
            <a:cxnLst/>
            <a:rect l="l" t="t" r="r" b="b"/>
            <a:pathLst>
              <a:path w="91439" h="90170">
                <a:moveTo>
                  <a:pt x="88303" y="54813"/>
                </a:moveTo>
                <a:lnTo>
                  <a:pt x="1536" y="54813"/>
                </a:lnTo>
                <a:lnTo>
                  <a:pt x="1536" y="47231"/>
                </a:lnTo>
                <a:lnTo>
                  <a:pt x="86766" y="47231"/>
                </a:lnTo>
                <a:lnTo>
                  <a:pt x="88303" y="48717"/>
                </a:lnTo>
                <a:lnTo>
                  <a:pt x="88303" y="54813"/>
                </a:lnTo>
                <a:close/>
              </a:path>
              <a:path w="91439" h="90170">
                <a:moveTo>
                  <a:pt x="25895" y="79171"/>
                </a:moveTo>
                <a:lnTo>
                  <a:pt x="16725" y="79171"/>
                </a:lnTo>
                <a:lnTo>
                  <a:pt x="20150" y="73451"/>
                </a:lnTo>
                <a:lnTo>
                  <a:pt x="23418" y="67573"/>
                </a:lnTo>
                <a:lnTo>
                  <a:pt x="26391" y="61405"/>
                </a:lnTo>
                <a:lnTo>
                  <a:pt x="28930" y="54813"/>
                </a:lnTo>
                <a:lnTo>
                  <a:pt x="38049" y="54813"/>
                </a:lnTo>
                <a:lnTo>
                  <a:pt x="35517" y="61405"/>
                </a:lnTo>
                <a:lnTo>
                  <a:pt x="32553" y="67573"/>
                </a:lnTo>
                <a:lnTo>
                  <a:pt x="29298" y="73451"/>
                </a:lnTo>
                <a:lnTo>
                  <a:pt x="25895" y="79171"/>
                </a:lnTo>
                <a:close/>
              </a:path>
              <a:path w="91439" h="90170">
                <a:moveTo>
                  <a:pt x="7594" y="88303"/>
                </a:moveTo>
                <a:lnTo>
                  <a:pt x="3035" y="88303"/>
                </a:lnTo>
                <a:lnTo>
                  <a:pt x="3035" y="80708"/>
                </a:lnTo>
                <a:lnTo>
                  <a:pt x="6108" y="79171"/>
                </a:lnTo>
                <a:lnTo>
                  <a:pt x="25895" y="79171"/>
                </a:lnTo>
                <a:lnTo>
                  <a:pt x="70002" y="76149"/>
                </a:lnTo>
                <a:lnTo>
                  <a:pt x="65443" y="71589"/>
                </a:lnTo>
                <a:lnTo>
                  <a:pt x="63944" y="70053"/>
                </a:lnTo>
                <a:lnTo>
                  <a:pt x="57848" y="63944"/>
                </a:lnTo>
                <a:lnTo>
                  <a:pt x="57848" y="60921"/>
                </a:lnTo>
                <a:lnTo>
                  <a:pt x="59385" y="57848"/>
                </a:lnTo>
                <a:lnTo>
                  <a:pt x="63944" y="57848"/>
                </a:lnTo>
                <a:lnTo>
                  <a:pt x="63944" y="59385"/>
                </a:lnTo>
                <a:lnTo>
                  <a:pt x="68516" y="62458"/>
                </a:lnTo>
                <a:lnTo>
                  <a:pt x="76098" y="70053"/>
                </a:lnTo>
                <a:lnTo>
                  <a:pt x="80670" y="77635"/>
                </a:lnTo>
                <a:lnTo>
                  <a:pt x="86766" y="83743"/>
                </a:lnTo>
                <a:lnTo>
                  <a:pt x="74612" y="83743"/>
                </a:lnTo>
                <a:lnTo>
                  <a:pt x="64017" y="84632"/>
                </a:lnTo>
                <a:lnTo>
                  <a:pt x="56138" y="85088"/>
                </a:lnTo>
                <a:lnTo>
                  <a:pt x="49114" y="85256"/>
                </a:lnTo>
                <a:lnTo>
                  <a:pt x="41084" y="85280"/>
                </a:lnTo>
                <a:lnTo>
                  <a:pt x="31588" y="86379"/>
                </a:lnTo>
                <a:lnTo>
                  <a:pt x="20934" y="87349"/>
                </a:lnTo>
                <a:lnTo>
                  <a:pt x="11982" y="88039"/>
                </a:lnTo>
                <a:lnTo>
                  <a:pt x="7594" y="88303"/>
                </a:lnTo>
                <a:close/>
              </a:path>
              <a:path w="91439" h="90170">
                <a:moveTo>
                  <a:pt x="83743" y="89839"/>
                </a:moveTo>
                <a:lnTo>
                  <a:pt x="79184" y="89839"/>
                </a:lnTo>
                <a:lnTo>
                  <a:pt x="79184" y="88303"/>
                </a:lnTo>
                <a:lnTo>
                  <a:pt x="76098" y="83743"/>
                </a:lnTo>
                <a:lnTo>
                  <a:pt x="86766" y="83743"/>
                </a:lnTo>
                <a:lnTo>
                  <a:pt x="86766" y="88303"/>
                </a:lnTo>
                <a:lnTo>
                  <a:pt x="83743" y="89839"/>
                </a:lnTo>
                <a:close/>
              </a:path>
              <a:path w="91439" h="90170">
                <a:moveTo>
                  <a:pt x="89801" y="30454"/>
                </a:moveTo>
                <a:lnTo>
                  <a:pt x="1536" y="30454"/>
                </a:lnTo>
                <a:lnTo>
                  <a:pt x="3035" y="28917"/>
                </a:lnTo>
                <a:lnTo>
                  <a:pt x="9131" y="27431"/>
                </a:lnTo>
                <a:lnTo>
                  <a:pt x="13690" y="24358"/>
                </a:lnTo>
                <a:lnTo>
                  <a:pt x="18262" y="21335"/>
                </a:lnTo>
                <a:lnTo>
                  <a:pt x="24140" y="17861"/>
                </a:lnTo>
                <a:lnTo>
                  <a:pt x="28736" y="14106"/>
                </a:lnTo>
                <a:lnTo>
                  <a:pt x="33625" y="9182"/>
                </a:lnTo>
                <a:lnTo>
                  <a:pt x="38049" y="4610"/>
                </a:lnTo>
                <a:lnTo>
                  <a:pt x="41084" y="0"/>
                </a:lnTo>
                <a:lnTo>
                  <a:pt x="48717" y="0"/>
                </a:lnTo>
                <a:lnTo>
                  <a:pt x="50253" y="1536"/>
                </a:lnTo>
                <a:lnTo>
                  <a:pt x="51752" y="3073"/>
                </a:lnTo>
                <a:lnTo>
                  <a:pt x="57810" y="9182"/>
                </a:lnTo>
                <a:lnTo>
                  <a:pt x="44157" y="9182"/>
                </a:lnTo>
                <a:lnTo>
                  <a:pt x="42621" y="10667"/>
                </a:lnTo>
                <a:lnTo>
                  <a:pt x="36966" y="16941"/>
                </a:lnTo>
                <a:lnTo>
                  <a:pt x="31588" y="22078"/>
                </a:lnTo>
                <a:lnTo>
                  <a:pt x="26776" y="26073"/>
                </a:lnTo>
                <a:lnTo>
                  <a:pt x="24887" y="27431"/>
                </a:lnTo>
                <a:lnTo>
                  <a:pt x="24358" y="27431"/>
                </a:lnTo>
                <a:lnTo>
                  <a:pt x="22821" y="28917"/>
                </a:lnTo>
                <a:lnTo>
                  <a:pt x="86783" y="28917"/>
                </a:lnTo>
                <a:lnTo>
                  <a:pt x="89801" y="30454"/>
                </a:lnTo>
                <a:close/>
              </a:path>
              <a:path w="91439" h="90170">
                <a:moveTo>
                  <a:pt x="86783" y="28917"/>
                </a:moveTo>
                <a:lnTo>
                  <a:pt x="22821" y="28917"/>
                </a:lnTo>
                <a:lnTo>
                  <a:pt x="24887" y="27431"/>
                </a:lnTo>
                <a:lnTo>
                  <a:pt x="68516" y="27431"/>
                </a:lnTo>
                <a:lnTo>
                  <a:pt x="62840" y="23746"/>
                </a:lnTo>
                <a:lnTo>
                  <a:pt x="57464" y="19626"/>
                </a:lnTo>
                <a:lnTo>
                  <a:pt x="52664" y="15217"/>
                </a:lnTo>
                <a:lnTo>
                  <a:pt x="48717" y="10667"/>
                </a:lnTo>
                <a:lnTo>
                  <a:pt x="47180" y="9182"/>
                </a:lnTo>
                <a:lnTo>
                  <a:pt x="57810" y="9182"/>
                </a:lnTo>
                <a:lnTo>
                  <a:pt x="65278" y="16000"/>
                </a:lnTo>
                <a:lnTo>
                  <a:pt x="74669" y="22749"/>
                </a:lnTo>
                <a:lnTo>
                  <a:pt x="86783" y="28917"/>
                </a:lnTo>
                <a:close/>
              </a:path>
              <a:path w="91439" h="90170">
                <a:moveTo>
                  <a:pt x="22821" y="28917"/>
                </a:moveTo>
                <a:lnTo>
                  <a:pt x="24358" y="27431"/>
                </a:lnTo>
                <a:lnTo>
                  <a:pt x="24887" y="27431"/>
                </a:lnTo>
                <a:lnTo>
                  <a:pt x="22821" y="28917"/>
                </a:lnTo>
                <a:close/>
              </a:path>
              <a:path w="91439" h="90170">
                <a:moveTo>
                  <a:pt x="6108" y="38100"/>
                </a:moveTo>
                <a:lnTo>
                  <a:pt x="1536" y="38100"/>
                </a:lnTo>
                <a:lnTo>
                  <a:pt x="0" y="35026"/>
                </a:lnTo>
                <a:lnTo>
                  <a:pt x="0" y="30454"/>
                </a:lnTo>
                <a:lnTo>
                  <a:pt x="19799" y="30454"/>
                </a:lnTo>
                <a:lnTo>
                  <a:pt x="18262" y="31991"/>
                </a:lnTo>
                <a:lnTo>
                  <a:pt x="13690" y="33527"/>
                </a:lnTo>
                <a:lnTo>
                  <a:pt x="7594" y="36563"/>
                </a:lnTo>
                <a:lnTo>
                  <a:pt x="6108" y="38100"/>
                </a:lnTo>
                <a:close/>
              </a:path>
              <a:path w="91439" h="90170">
                <a:moveTo>
                  <a:pt x="71539" y="35026"/>
                </a:moveTo>
                <a:lnTo>
                  <a:pt x="19799" y="35026"/>
                </a:lnTo>
                <a:lnTo>
                  <a:pt x="19799" y="30454"/>
                </a:lnTo>
                <a:lnTo>
                  <a:pt x="71539" y="30454"/>
                </a:lnTo>
                <a:lnTo>
                  <a:pt x="71539" y="35026"/>
                </a:lnTo>
                <a:close/>
              </a:path>
              <a:path w="91439" h="90170">
                <a:moveTo>
                  <a:pt x="88303" y="38100"/>
                </a:moveTo>
                <a:lnTo>
                  <a:pt x="83743" y="38100"/>
                </a:lnTo>
                <a:lnTo>
                  <a:pt x="82207" y="36563"/>
                </a:lnTo>
                <a:lnTo>
                  <a:pt x="77647" y="35026"/>
                </a:lnTo>
                <a:lnTo>
                  <a:pt x="74612" y="31991"/>
                </a:lnTo>
                <a:lnTo>
                  <a:pt x="71539" y="30454"/>
                </a:lnTo>
                <a:lnTo>
                  <a:pt x="91338" y="30454"/>
                </a:lnTo>
                <a:lnTo>
                  <a:pt x="91338" y="36563"/>
                </a:lnTo>
                <a:lnTo>
                  <a:pt x="88303" y="38100"/>
                </a:lnTo>
                <a:close/>
              </a:path>
            </a:pathLst>
          </a:custGeom>
          <a:solidFill>
            <a:srgbClr val="4D4D4F"/>
          </a:solidFill>
        </p:spPr>
        <p:txBody>
          <a:bodyPr wrap="square" lIns="0" tIns="0" rIns="0" bIns="0" rtlCol="0"/>
          <a:lstStyle/>
          <a:p>
            <a:endParaRPr/>
          </a:p>
        </p:txBody>
      </p:sp>
      <p:pic>
        <p:nvPicPr>
          <p:cNvPr id="495" name="object 495"/>
          <p:cNvPicPr/>
          <p:nvPr/>
        </p:nvPicPr>
        <p:blipFill>
          <a:blip r:embed="rId250" cstate="print"/>
          <a:stretch>
            <a:fillRect/>
          </a:stretch>
        </p:blipFill>
        <p:spPr>
          <a:xfrm>
            <a:off x="2080920" y="9312719"/>
            <a:ext cx="441464" cy="80670"/>
          </a:xfrm>
          <a:prstGeom prst="rect">
            <a:avLst/>
          </a:prstGeom>
        </p:spPr>
      </p:pic>
      <p:grpSp>
        <p:nvGrpSpPr>
          <p:cNvPr id="496" name="object 496"/>
          <p:cNvGrpSpPr/>
          <p:nvPr/>
        </p:nvGrpSpPr>
        <p:grpSpPr>
          <a:xfrm>
            <a:off x="2717253" y="9308109"/>
            <a:ext cx="1172210" cy="91440"/>
            <a:chOff x="2717253" y="9308109"/>
            <a:chExt cx="1172210" cy="91440"/>
          </a:xfrm>
        </p:grpSpPr>
        <p:pic>
          <p:nvPicPr>
            <p:cNvPr id="497" name="object 497"/>
            <p:cNvPicPr/>
            <p:nvPr/>
          </p:nvPicPr>
          <p:blipFill>
            <a:blip r:embed="rId251" cstate="print"/>
            <a:stretch>
              <a:fillRect/>
            </a:stretch>
          </p:blipFill>
          <p:spPr>
            <a:xfrm>
              <a:off x="2717253" y="9308109"/>
              <a:ext cx="904176" cy="91376"/>
            </a:xfrm>
            <a:prstGeom prst="rect">
              <a:avLst/>
            </a:prstGeom>
          </p:spPr>
        </p:pic>
        <p:pic>
          <p:nvPicPr>
            <p:cNvPr id="498" name="object 498"/>
            <p:cNvPicPr/>
            <p:nvPr/>
          </p:nvPicPr>
          <p:blipFill>
            <a:blip r:embed="rId252" cstate="print"/>
            <a:stretch>
              <a:fillRect/>
            </a:stretch>
          </p:blipFill>
          <p:spPr>
            <a:xfrm>
              <a:off x="3648862" y="9312719"/>
              <a:ext cx="240512" cy="80670"/>
            </a:xfrm>
            <a:prstGeom prst="rect">
              <a:avLst/>
            </a:prstGeom>
          </p:spPr>
        </p:pic>
      </p:grpSp>
      <p:pic>
        <p:nvPicPr>
          <p:cNvPr id="499" name="object 499"/>
          <p:cNvPicPr/>
          <p:nvPr/>
        </p:nvPicPr>
        <p:blipFill>
          <a:blip r:embed="rId253" cstate="print"/>
          <a:stretch>
            <a:fillRect/>
          </a:stretch>
        </p:blipFill>
        <p:spPr>
          <a:xfrm>
            <a:off x="3995940" y="9306623"/>
            <a:ext cx="887463" cy="92862"/>
          </a:xfrm>
          <a:prstGeom prst="rect">
            <a:avLst/>
          </a:prstGeom>
        </p:spPr>
      </p:pic>
      <p:sp>
        <p:nvSpPr>
          <p:cNvPr id="500" name="object 500"/>
          <p:cNvSpPr/>
          <p:nvPr/>
        </p:nvSpPr>
        <p:spPr>
          <a:xfrm>
            <a:off x="5984037" y="9312719"/>
            <a:ext cx="654685" cy="81280"/>
          </a:xfrm>
          <a:custGeom>
            <a:avLst/>
            <a:gdLst/>
            <a:ahLst/>
            <a:cxnLst/>
            <a:rect l="l" t="t" r="r" b="b"/>
            <a:pathLst>
              <a:path w="654684" h="81279">
                <a:moveTo>
                  <a:pt x="50203" y="39535"/>
                </a:moveTo>
                <a:lnTo>
                  <a:pt x="49606" y="27584"/>
                </a:lnTo>
                <a:lnTo>
                  <a:pt x="46570" y="14643"/>
                </a:lnTo>
                <a:lnTo>
                  <a:pt x="41617" y="7594"/>
                </a:lnTo>
                <a:lnTo>
                  <a:pt x="41071" y="6819"/>
                </a:lnTo>
                <a:lnTo>
                  <a:pt x="41071" y="39535"/>
                </a:lnTo>
                <a:lnTo>
                  <a:pt x="40830" y="50558"/>
                </a:lnTo>
                <a:lnTo>
                  <a:pt x="39166" y="61429"/>
                </a:lnTo>
                <a:lnTo>
                  <a:pt x="34645" y="69723"/>
                </a:lnTo>
                <a:lnTo>
                  <a:pt x="25844" y="73025"/>
                </a:lnTo>
                <a:lnTo>
                  <a:pt x="16802" y="69723"/>
                </a:lnTo>
                <a:lnTo>
                  <a:pt x="11760" y="61429"/>
                </a:lnTo>
                <a:lnTo>
                  <a:pt x="9588" y="50558"/>
                </a:lnTo>
                <a:lnTo>
                  <a:pt x="9118" y="39535"/>
                </a:lnTo>
                <a:lnTo>
                  <a:pt x="9588" y="29425"/>
                </a:lnTo>
                <a:lnTo>
                  <a:pt x="11760" y="19011"/>
                </a:lnTo>
                <a:lnTo>
                  <a:pt x="16802" y="10883"/>
                </a:lnTo>
                <a:lnTo>
                  <a:pt x="25844" y="7594"/>
                </a:lnTo>
                <a:lnTo>
                  <a:pt x="34645" y="10883"/>
                </a:lnTo>
                <a:lnTo>
                  <a:pt x="39166" y="19011"/>
                </a:lnTo>
                <a:lnTo>
                  <a:pt x="40830" y="29425"/>
                </a:lnTo>
                <a:lnTo>
                  <a:pt x="41071" y="39535"/>
                </a:lnTo>
                <a:lnTo>
                  <a:pt x="41071" y="6819"/>
                </a:lnTo>
                <a:lnTo>
                  <a:pt x="39268" y="4254"/>
                </a:lnTo>
                <a:lnTo>
                  <a:pt x="25844" y="0"/>
                </a:lnTo>
                <a:lnTo>
                  <a:pt x="11518" y="4254"/>
                </a:lnTo>
                <a:lnTo>
                  <a:pt x="3784" y="14643"/>
                </a:lnTo>
                <a:lnTo>
                  <a:pt x="609" y="27584"/>
                </a:lnTo>
                <a:lnTo>
                  <a:pt x="0" y="39535"/>
                </a:lnTo>
                <a:lnTo>
                  <a:pt x="609" y="51117"/>
                </a:lnTo>
                <a:lnTo>
                  <a:pt x="3784" y="64681"/>
                </a:lnTo>
                <a:lnTo>
                  <a:pt x="11518" y="75971"/>
                </a:lnTo>
                <a:lnTo>
                  <a:pt x="25844" y="80670"/>
                </a:lnTo>
                <a:lnTo>
                  <a:pt x="39916" y="76174"/>
                </a:lnTo>
                <a:lnTo>
                  <a:pt x="41998" y="73025"/>
                </a:lnTo>
                <a:lnTo>
                  <a:pt x="47155" y="65252"/>
                </a:lnTo>
                <a:lnTo>
                  <a:pt x="49822" y="51752"/>
                </a:lnTo>
                <a:lnTo>
                  <a:pt x="50203" y="39535"/>
                </a:lnTo>
                <a:close/>
              </a:path>
              <a:path w="654684" h="81279">
                <a:moveTo>
                  <a:pt x="109474" y="36512"/>
                </a:moveTo>
                <a:lnTo>
                  <a:pt x="108737" y="24384"/>
                </a:lnTo>
                <a:lnTo>
                  <a:pt x="105181" y="12166"/>
                </a:lnTo>
                <a:lnTo>
                  <a:pt x="101104" y="7594"/>
                </a:lnTo>
                <a:lnTo>
                  <a:pt x="100457" y="6870"/>
                </a:lnTo>
                <a:lnTo>
                  <a:pt x="100457" y="16725"/>
                </a:lnTo>
                <a:lnTo>
                  <a:pt x="100457" y="36512"/>
                </a:lnTo>
                <a:lnTo>
                  <a:pt x="94348" y="44107"/>
                </a:lnTo>
                <a:lnTo>
                  <a:pt x="68453" y="44107"/>
                </a:lnTo>
                <a:lnTo>
                  <a:pt x="68453" y="7594"/>
                </a:lnTo>
                <a:lnTo>
                  <a:pt x="95885" y="7594"/>
                </a:lnTo>
                <a:lnTo>
                  <a:pt x="100457" y="16725"/>
                </a:lnTo>
                <a:lnTo>
                  <a:pt x="100457" y="6870"/>
                </a:lnTo>
                <a:lnTo>
                  <a:pt x="97345" y="3378"/>
                </a:lnTo>
                <a:lnTo>
                  <a:pt x="83680" y="0"/>
                </a:lnTo>
                <a:lnTo>
                  <a:pt x="74091" y="1473"/>
                </a:lnTo>
                <a:lnTo>
                  <a:pt x="66357" y="6083"/>
                </a:lnTo>
                <a:lnTo>
                  <a:pt x="61201" y="14109"/>
                </a:lnTo>
                <a:lnTo>
                  <a:pt x="59321" y="25844"/>
                </a:lnTo>
                <a:lnTo>
                  <a:pt x="62242" y="40170"/>
                </a:lnTo>
                <a:lnTo>
                  <a:pt x="69024" y="47929"/>
                </a:lnTo>
                <a:lnTo>
                  <a:pt x="76669" y="51130"/>
                </a:lnTo>
                <a:lnTo>
                  <a:pt x="82194" y="51739"/>
                </a:lnTo>
                <a:lnTo>
                  <a:pt x="94348" y="51739"/>
                </a:lnTo>
                <a:lnTo>
                  <a:pt x="99453" y="44107"/>
                </a:lnTo>
                <a:lnTo>
                  <a:pt x="100457" y="42621"/>
                </a:lnTo>
                <a:lnTo>
                  <a:pt x="100164" y="49923"/>
                </a:lnTo>
                <a:lnTo>
                  <a:pt x="98171" y="60096"/>
                </a:lnTo>
                <a:lnTo>
                  <a:pt x="92748" y="69126"/>
                </a:lnTo>
                <a:lnTo>
                  <a:pt x="82194" y="73025"/>
                </a:lnTo>
                <a:lnTo>
                  <a:pt x="73025" y="73025"/>
                </a:lnTo>
                <a:lnTo>
                  <a:pt x="71526" y="65443"/>
                </a:lnTo>
                <a:lnTo>
                  <a:pt x="69989" y="62407"/>
                </a:lnTo>
                <a:lnTo>
                  <a:pt x="69989" y="60871"/>
                </a:lnTo>
                <a:lnTo>
                  <a:pt x="68453" y="59334"/>
                </a:lnTo>
                <a:lnTo>
                  <a:pt x="63893" y="59334"/>
                </a:lnTo>
                <a:lnTo>
                  <a:pt x="60871" y="60871"/>
                </a:lnTo>
                <a:lnTo>
                  <a:pt x="60871" y="62407"/>
                </a:lnTo>
                <a:lnTo>
                  <a:pt x="62052" y="67818"/>
                </a:lnTo>
                <a:lnTo>
                  <a:pt x="65811" y="73812"/>
                </a:lnTo>
                <a:lnTo>
                  <a:pt x="72428" y="78676"/>
                </a:lnTo>
                <a:lnTo>
                  <a:pt x="82194" y="80670"/>
                </a:lnTo>
                <a:lnTo>
                  <a:pt x="91325" y="80670"/>
                </a:lnTo>
                <a:lnTo>
                  <a:pt x="98920" y="76098"/>
                </a:lnTo>
                <a:lnTo>
                  <a:pt x="100952" y="73025"/>
                </a:lnTo>
                <a:lnTo>
                  <a:pt x="101942" y="71539"/>
                </a:lnTo>
                <a:lnTo>
                  <a:pt x="109308" y="42621"/>
                </a:lnTo>
                <a:lnTo>
                  <a:pt x="109448" y="40170"/>
                </a:lnTo>
                <a:lnTo>
                  <a:pt x="109474" y="36512"/>
                </a:lnTo>
                <a:close/>
              </a:path>
              <a:path w="654684" h="81279">
                <a:moveTo>
                  <a:pt x="168960" y="1485"/>
                </a:moveTo>
                <a:lnTo>
                  <a:pt x="118706" y="1485"/>
                </a:lnTo>
                <a:lnTo>
                  <a:pt x="118706" y="9131"/>
                </a:lnTo>
                <a:lnTo>
                  <a:pt x="156756" y="9131"/>
                </a:lnTo>
                <a:lnTo>
                  <a:pt x="156756" y="12153"/>
                </a:lnTo>
                <a:lnTo>
                  <a:pt x="136601" y="47167"/>
                </a:lnTo>
                <a:lnTo>
                  <a:pt x="129374" y="76098"/>
                </a:lnTo>
                <a:lnTo>
                  <a:pt x="129374" y="80670"/>
                </a:lnTo>
                <a:lnTo>
                  <a:pt x="138506" y="80670"/>
                </a:lnTo>
                <a:lnTo>
                  <a:pt x="138506" y="74561"/>
                </a:lnTo>
                <a:lnTo>
                  <a:pt x="141033" y="62090"/>
                </a:lnTo>
                <a:lnTo>
                  <a:pt x="146126" y="45466"/>
                </a:lnTo>
                <a:lnTo>
                  <a:pt x="153492" y="28549"/>
                </a:lnTo>
                <a:lnTo>
                  <a:pt x="162864" y="15176"/>
                </a:lnTo>
                <a:lnTo>
                  <a:pt x="168960" y="10617"/>
                </a:lnTo>
                <a:lnTo>
                  <a:pt x="168960" y="1485"/>
                </a:lnTo>
                <a:close/>
              </a:path>
              <a:path w="654684" h="81279">
                <a:moveTo>
                  <a:pt x="205473" y="45643"/>
                </a:moveTo>
                <a:lnTo>
                  <a:pt x="178092" y="45643"/>
                </a:lnTo>
                <a:lnTo>
                  <a:pt x="176555" y="48666"/>
                </a:lnTo>
                <a:lnTo>
                  <a:pt x="176555" y="51739"/>
                </a:lnTo>
                <a:lnTo>
                  <a:pt x="178092" y="54775"/>
                </a:lnTo>
                <a:lnTo>
                  <a:pt x="205473" y="54775"/>
                </a:lnTo>
                <a:lnTo>
                  <a:pt x="205473" y="45643"/>
                </a:lnTo>
                <a:close/>
              </a:path>
              <a:path w="654684" h="81279">
                <a:moveTo>
                  <a:pt x="263321" y="54775"/>
                </a:moveTo>
                <a:lnTo>
                  <a:pt x="261010" y="42151"/>
                </a:lnTo>
                <a:lnTo>
                  <a:pt x="257111" y="36512"/>
                </a:lnTo>
                <a:lnTo>
                  <a:pt x="255143" y="33655"/>
                </a:lnTo>
                <a:lnTo>
                  <a:pt x="254863" y="33489"/>
                </a:lnTo>
                <a:lnTo>
                  <a:pt x="247269" y="28879"/>
                </a:lnTo>
                <a:lnTo>
                  <a:pt x="238963" y="27381"/>
                </a:lnTo>
                <a:lnTo>
                  <a:pt x="231368" y="27381"/>
                </a:lnTo>
                <a:lnTo>
                  <a:pt x="228295" y="30416"/>
                </a:lnTo>
                <a:lnTo>
                  <a:pt x="225272" y="33489"/>
                </a:lnTo>
                <a:lnTo>
                  <a:pt x="226809" y="13690"/>
                </a:lnTo>
                <a:lnTo>
                  <a:pt x="226809" y="9131"/>
                </a:lnTo>
                <a:lnTo>
                  <a:pt x="260299" y="9131"/>
                </a:lnTo>
                <a:lnTo>
                  <a:pt x="260299" y="1485"/>
                </a:lnTo>
                <a:lnTo>
                  <a:pt x="219163" y="1485"/>
                </a:lnTo>
                <a:lnTo>
                  <a:pt x="219163" y="10617"/>
                </a:lnTo>
                <a:lnTo>
                  <a:pt x="216141" y="39535"/>
                </a:lnTo>
                <a:lnTo>
                  <a:pt x="216141" y="44107"/>
                </a:lnTo>
                <a:lnTo>
                  <a:pt x="222250" y="44107"/>
                </a:lnTo>
                <a:lnTo>
                  <a:pt x="226809" y="41084"/>
                </a:lnTo>
                <a:lnTo>
                  <a:pt x="229831" y="36512"/>
                </a:lnTo>
                <a:lnTo>
                  <a:pt x="245059" y="36512"/>
                </a:lnTo>
                <a:lnTo>
                  <a:pt x="254190" y="41084"/>
                </a:lnTo>
                <a:lnTo>
                  <a:pt x="254190" y="66979"/>
                </a:lnTo>
                <a:lnTo>
                  <a:pt x="246608" y="73025"/>
                </a:lnTo>
                <a:lnTo>
                  <a:pt x="229831" y="73025"/>
                </a:lnTo>
                <a:lnTo>
                  <a:pt x="225272" y="66979"/>
                </a:lnTo>
                <a:lnTo>
                  <a:pt x="222250" y="62407"/>
                </a:lnTo>
                <a:lnTo>
                  <a:pt x="222250" y="57848"/>
                </a:lnTo>
                <a:lnTo>
                  <a:pt x="220700" y="56311"/>
                </a:lnTo>
                <a:lnTo>
                  <a:pt x="213067" y="56311"/>
                </a:lnTo>
                <a:lnTo>
                  <a:pt x="213067" y="60871"/>
                </a:lnTo>
                <a:lnTo>
                  <a:pt x="214515" y="66548"/>
                </a:lnTo>
                <a:lnTo>
                  <a:pt x="218973" y="73063"/>
                </a:lnTo>
                <a:lnTo>
                  <a:pt x="226555" y="78447"/>
                </a:lnTo>
                <a:lnTo>
                  <a:pt x="237426" y="80670"/>
                </a:lnTo>
                <a:lnTo>
                  <a:pt x="247269" y="78994"/>
                </a:lnTo>
                <a:lnTo>
                  <a:pt x="255524" y="74015"/>
                </a:lnTo>
                <a:lnTo>
                  <a:pt x="256209" y="73025"/>
                </a:lnTo>
                <a:lnTo>
                  <a:pt x="261200" y="65900"/>
                </a:lnTo>
                <a:lnTo>
                  <a:pt x="263321" y="54775"/>
                </a:lnTo>
                <a:close/>
              </a:path>
              <a:path w="654684" h="81279">
                <a:moveTo>
                  <a:pt x="322707" y="44107"/>
                </a:moveTo>
                <a:lnTo>
                  <a:pt x="315061" y="39535"/>
                </a:lnTo>
                <a:lnTo>
                  <a:pt x="310502" y="36512"/>
                </a:lnTo>
                <a:lnTo>
                  <a:pt x="312039" y="34975"/>
                </a:lnTo>
                <a:lnTo>
                  <a:pt x="319633" y="31953"/>
                </a:lnTo>
                <a:lnTo>
                  <a:pt x="319633" y="19748"/>
                </a:lnTo>
                <a:lnTo>
                  <a:pt x="298348" y="0"/>
                </a:lnTo>
                <a:lnTo>
                  <a:pt x="286829" y="2451"/>
                </a:lnTo>
                <a:lnTo>
                  <a:pt x="279311" y="8166"/>
                </a:lnTo>
                <a:lnTo>
                  <a:pt x="275221" y="14744"/>
                </a:lnTo>
                <a:lnTo>
                  <a:pt x="273989" y="19748"/>
                </a:lnTo>
                <a:lnTo>
                  <a:pt x="273989" y="22821"/>
                </a:lnTo>
                <a:lnTo>
                  <a:pt x="277012" y="24307"/>
                </a:lnTo>
                <a:lnTo>
                  <a:pt x="283121" y="24307"/>
                </a:lnTo>
                <a:lnTo>
                  <a:pt x="283121" y="22821"/>
                </a:lnTo>
                <a:lnTo>
                  <a:pt x="284657" y="19748"/>
                </a:lnTo>
                <a:lnTo>
                  <a:pt x="284657" y="16725"/>
                </a:lnTo>
                <a:lnTo>
                  <a:pt x="286143" y="7594"/>
                </a:lnTo>
                <a:lnTo>
                  <a:pt x="304444" y="7594"/>
                </a:lnTo>
                <a:lnTo>
                  <a:pt x="310502" y="12153"/>
                </a:lnTo>
                <a:lnTo>
                  <a:pt x="310502" y="33489"/>
                </a:lnTo>
                <a:lnTo>
                  <a:pt x="292239" y="33489"/>
                </a:lnTo>
                <a:lnTo>
                  <a:pt x="290703" y="34975"/>
                </a:lnTo>
                <a:lnTo>
                  <a:pt x="290703" y="39535"/>
                </a:lnTo>
                <a:lnTo>
                  <a:pt x="292239" y="41084"/>
                </a:lnTo>
                <a:lnTo>
                  <a:pt x="305930" y="41084"/>
                </a:lnTo>
                <a:lnTo>
                  <a:pt x="313575" y="45643"/>
                </a:lnTo>
                <a:lnTo>
                  <a:pt x="313575" y="70002"/>
                </a:lnTo>
                <a:lnTo>
                  <a:pt x="301371" y="73025"/>
                </a:lnTo>
                <a:lnTo>
                  <a:pt x="290703" y="73025"/>
                </a:lnTo>
                <a:lnTo>
                  <a:pt x="283121" y="66979"/>
                </a:lnTo>
                <a:lnTo>
                  <a:pt x="281571" y="59334"/>
                </a:lnTo>
                <a:lnTo>
                  <a:pt x="281571" y="53238"/>
                </a:lnTo>
                <a:lnTo>
                  <a:pt x="273989" y="53238"/>
                </a:lnTo>
                <a:lnTo>
                  <a:pt x="272453" y="56311"/>
                </a:lnTo>
                <a:lnTo>
                  <a:pt x="272453" y="59334"/>
                </a:lnTo>
                <a:lnTo>
                  <a:pt x="273278" y="63322"/>
                </a:lnTo>
                <a:lnTo>
                  <a:pt x="276834" y="70586"/>
                </a:lnTo>
                <a:lnTo>
                  <a:pt x="284670" y="77558"/>
                </a:lnTo>
                <a:lnTo>
                  <a:pt x="298348" y="80670"/>
                </a:lnTo>
                <a:lnTo>
                  <a:pt x="307924" y="79006"/>
                </a:lnTo>
                <a:lnTo>
                  <a:pt x="315658" y="74206"/>
                </a:lnTo>
                <a:lnTo>
                  <a:pt x="316445" y="73025"/>
                </a:lnTo>
                <a:lnTo>
                  <a:pt x="320814" y="66548"/>
                </a:lnTo>
                <a:lnTo>
                  <a:pt x="322707" y="56311"/>
                </a:lnTo>
                <a:lnTo>
                  <a:pt x="322707" y="44107"/>
                </a:lnTo>
                <a:close/>
              </a:path>
              <a:path w="654684" h="81279">
                <a:moveTo>
                  <a:pt x="382041" y="1485"/>
                </a:moveTo>
                <a:lnTo>
                  <a:pt x="331825" y="1485"/>
                </a:lnTo>
                <a:lnTo>
                  <a:pt x="331825" y="9131"/>
                </a:lnTo>
                <a:lnTo>
                  <a:pt x="369887" y="9131"/>
                </a:lnTo>
                <a:lnTo>
                  <a:pt x="369887" y="12153"/>
                </a:lnTo>
                <a:lnTo>
                  <a:pt x="349707" y="47167"/>
                </a:lnTo>
                <a:lnTo>
                  <a:pt x="342493" y="76098"/>
                </a:lnTo>
                <a:lnTo>
                  <a:pt x="342493" y="80670"/>
                </a:lnTo>
                <a:lnTo>
                  <a:pt x="351624" y="80670"/>
                </a:lnTo>
                <a:lnTo>
                  <a:pt x="351624" y="74561"/>
                </a:lnTo>
                <a:lnTo>
                  <a:pt x="354126" y="62090"/>
                </a:lnTo>
                <a:lnTo>
                  <a:pt x="359219" y="45466"/>
                </a:lnTo>
                <a:lnTo>
                  <a:pt x="366598" y="28549"/>
                </a:lnTo>
                <a:lnTo>
                  <a:pt x="375983" y="15176"/>
                </a:lnTo>
                <a:lnTo>
                  <a:pt x="382041" y="10617"/>
                </a:lnTo>
                <a:lnTo>
                  <a:pt x="382041" y="1485"/>
                </a:lnTo>
                <a:close/>
              </a:path>
              <a:path w="654684" h="81279">
                <a:moveTo>
                  <a:pt x="418604" y="45643"/>
                </a:moveTo>
                <a:lnTo>
                  <a:pt x="391210" y="45643"/>
                </a:lnTo>
                <a:lnTo>
                  <a:pt x="389674" y="48666"/>
                </a:lnTo>
                <a:lnTo>
                  <a:pt x="389674" y="51739"/>
                </a:lnTo>
                <a:lnTo>
                  <a:pt x="391210" y="54775"/>
                </a:lnTo>
                <a:lnTo>
                  <a:pt x="418604" y="54775"/>
                </a:lnTo>
                <a:lnTo>
                  <a:pt x="418604" y="45643"/>
                </a:lnTo>
                <a:close/>
              </a:path>
              <a:path w="654684" h="81279">
                <a:moveTo>
                  <a:pt x="476440" y="1485"/>
                </a:moveTo>
                <a:lnTo>
                  <a:pt x="426186" y="1485"/>
                </a:lnTo>
                <a:lnTo>
                  <a:pt x="426186" y="6057"/>
                </a:lnTo>
                <a:lnTo>
                  <a:pt x="427723" y="9131"/>
                </a:lnTo>
                <a:lnTo>
                  <a:pt x="464235" y="9131"/>
                </a:lnTo>
                <a:lnTo>
                  <a:pt x="464235" y="12153"/>
                </a:lnTo>
                <a:lnTo>
                  <a:pt x="444080" y="47167"/>
                </a:lnTo>
                <a:lnTo>
                  <a:pt x="436854" y="76098"/>
                </a:lnTo>
                <a:lnTo>
                  <a:pt x="436854" y="80670"/>
                </a:lnTo>
                <a:lnTo>
                  <a:pt x="445985" y="80670"/>
                </a:lnTo>
                <a:lnTo>
                  <a:pt x="445985" y="74561"/>
                </a:lnTo>
                <a:lnTo>
                  <a:pt x="448754" y="62090"/>
                </a:lnTo>
                <a:lnTo>
                  <a:pt x="454367" y="45466"/>
                </a:lnTo>
                <a:lnTo>
                  <a:pt x="462267" y="28549"/>
                </a:lnTo>
                <a:lnTo>
                  <a:pt x="471881" y="15176"/>
                </a:lnTo>
                <a:lnTo>
                  <a:pt x="476440" y="10617"/>
                </a:lnTo>
                <a:lnTo>
                  <a:pt x="476440" y="1485"/>
                </a:lnTo>
                <a:close/>
              </a:path>
              <a:path w="654684" h="81279">
                <a:moveTo>
                  <a:pt x="535825" y="39535"/>
                </a:moveTo>
                <a:lnTo>
                  <a:pt x="535228" y="27584"/>
                </a:lnTo>
                <a:lnTo>
                  <a:pt x="532193" y="14643"/>
                </a:lnTo>
                <a:lnTo>
                  <a:pt x="527240" y="7594"/>
                </a:lnTo>
                <a:lnTo>
                  <a:pt x="526681" y="6807"/>
                </a:lnTo>
                <a:lnTo>
                  <a:pt x="526681" y="39535"/>
                </a:lnTo>
                <a:lnTo>
                  <a:pt x="526453" y="50558"/>
                </a:lnTo>
                <a:lnTo>
                  <a:pt x="524789" y="61429"/>
                </a:lnTo>
                <a:lnTo>
                  <a:pt x="520268" y="69723"/>
                </a:lnTo>
                <a:lnTo>
                  <a:pt x="511467" y="73025"/>
                </a:lnTo>
                <a:lnTo>
                  <a:pt x="501764" y="69723"/>
                </a:lnTo>
                <a:lnTo>
                  <a:pt x="496798" y="61429"/>
                </a:lnTo>
                <a:lnTo>
                  <a:pt x="494957" y="50558"/>
                </a:lnTo>
                <a:lnTo>
                  <a:pt x="494703" y="39535"/>
                </a:lnTo>
                <a:lnTo>
                  <a:pt x="495173" y="29425"/>
                </a:lnTo>
                <a:lnTo>
                  <a:pt x="497370" y="19011"/>
                </a:lnTo>
                <a:lnTo>
                  <a:pt x="502412" y="10883"/>
                </a:lnTo>
                <a:lnTo>
                  <a:pt x="511467" y="7594"/>
                </a:lnTo>
                <a:lnTo>
                  <a:pt x="520268" y="10883"/>
                </a:lnTo>
                <a:lnTo>
                  <a:pt x="524789" y="19011"/>
                </a:lnTo>
                <a:lnTo>
                  <a:pt x="526453" y="29425"/>
                </a:lnTo>
                <a:lnTo>
                  <a:pt x="526681" y="39535"/>
                </a:lnTo>
                <a:lnTo>
                  <a:pt x="526681" y="6807"/>
                </a:lnTo>
                <a:lnTo>
                  <a:pt x="524891" y="4254"/>
                </a:lnTo>
                <a:lnTo>
                  <a:pt x="511467" y="0"/>
                </a:lnTo>
                <a:lnTo>
                  <a:pt x="497141" y="4254"/>
                </a:lnTo>
                <a:lnTo>
                  <a:pt x="489381" y="14643"/>
                </a:lnTo>
                <a:lnTo>
                  <a:pt x="486181" y="27584"/>
                </a:lnTo>
                <a:lnTo>
                  <a:pt x="485571" y="39535"/>
                </a:lnTo>
                <a:lnTo>
                  <a:pt x="486181" y="51117"/>
                </a:lnTo>
                <a:lnTo>
                  <a:pt x="489381" y="64681"/>
                </a:lnTo>
                <a:lnTo>
                  <a:pt x="497141" y="75971"/>
                </a:lnTo>
                <a:lnTo>
                  <a:pt x="511467" y="80670"/>
                </a:lnTo>
                <a:lnTo>
                  <a:pt x="524891" y="76174"/>
                </a:lnTo>
                <a:lnTo>
                  <a:pt x="526999" y="73025"/>
                </a:lnTo>
                <a:lnTo>
                  <a:pt x="532193" y="65252"/>
                </a:lnTo>
                <a:lnTo>
                  <a:pt x="535228" y="51752"/>
                </a:lnTo>
                <a:lnTo>
                  <a:pt x="535825" y="39535"/>
                </a:lnTo>
                <a:close/>
              </a:path>
              <a:path w="654684" h="81279">
                <a:moveTo>
                  <a:pt x="595160" y="45643"/>
                </a:moveTo>
                <a:lnTo>
                  <a:pt x="591756" y="41084"/>
                </a:lnTo>
                <a:lnTo>
                  <a:pt x="590600" y="39535"/>
                </a:lnTo>
                <a:lnTo>
                  <a:pt x="586028" y="37719"/>
                </a:lnTo>
                <a:lnTo>
                  <a:pt x="586028" y="44107"/>
                </a:lnTo>
                <a:lnTo>
                  <a:pt x="586028" y="71539"/>
                </a:lnTo>
                <a:lnTo>
                  <a:pt x="573874" y="73025"/>
                </a:lnTo>
                <a:lnTo>
                  <a:pt x="566242" y="73025"/>
                </a:lnTo>
                <a:lnTo>
                  <a:pt x="554075" y="70002"/>
                </a:lnTo>
                <a:lnTo>
                  <a:pt x="554075" y="44107"/>
                </a:lnTo>
                <a:lnTo>
                  <a:pt x="563194" y="41084"/>
                </a:lnTo>
                <a:lnTo>
                  <a:pt x="576897" y="41084"/>
                </a:lnTo>
                <a:lnTo>
                  <a:pt x="586028" y="44107"/>
                </a:lnTo>
                <a:lnTo>
                  <a:pt x="586028" y="37719"/>
                </a:lnTo>
                <a:lnTo>
                  <a:pt x="583006" y="36512"/>
                </a:lnTo>
                <a:lnTo>
                  <a:pt x="589102" y="33489"/>
                </a:lnTo>
                <a:lnTo>
                  <a:pt x="592124" y="28917"/>
                </a:lnTo>
                <a:lnTo>
                  <a:pt x="592124" y="19748"/>
                </a:lnTo>
                <a:lnTo>
                  <a:pt x="590270" y="11544"/>
                </a:lnTo>
                <a:lnTo>
                  <a:pt x="587108" y="7594"/>
                </a:lnTo>
                <a:lnTo>
                  <a:pt x="585279" y="5321"/>
                </a:lnTo>
                <a:lnTo>
                  <a:pt x="583006" y="4102"/>
                </a:lnTo>
                <a:lnTo>
                  <a:pt x="583006" y="12153"/>
                </a:lnTo>
                <a:lnTo>
                  <a:pt x="583006" y="28917"/>
                </a:lnTo>
                <a:lnTo>
                  <a:pt x="578434" y="33489"/>
                </a:lnTo>
                <a:lnTo>
                  <a:pt x="561657" y="33489"/>
                </a:lnTo>
                <a:lnTo>
                  <a:pt x="557110" y="27381"/>
                </a:lnTo>
                <a:lnTo>
                  <a:pt x="557110" y="10617"/>
                </a:lnTo>
                <a:lnTo>
                  <a:pt x="563194" y="7594"/>
                </a:lnTo>
                <a:lnTo>
                  <a:pt x="576897" y="7594"/>
                </a:lnTo>
                <a:lnTo>
                  <a:pt x="583006" y="12153"/>
                </a:lnTo>
                <a:lnTo>
                  <a:pt x="583006" y="4102"/>
                </a:lnTo>
                <a:lnTo>
                  <a:pt x="578002" y="1384"/>
                </a:lnTo>
                <a:lnTo>
                  <a:pt x="569302" y="0"/>
                </a:lnTo>
                <a:lnTo>
                  <a:pt x="560590" y="1384"/>
                </a:lnTo>
                <a:lnTo>
                  <a:pt x="553300" y="5321"/>
                </a:lnTo>
                <a:lnTo>
                  <a:pt x="548297" y="11544"/>
                </a:lnTo>
                <a:lnTo>
                  <a:pt x="546442" y="19748"/>
                </a:lnTo>
                <a:lnTo>
                  <a:pt x="546442" y="27381"/>
                </a:lnTo>
                <a:lnTo>
                  <a:pt x="551002" y="33489"/>
                </a:lnTo>
                <a:lnTo>
                  <a:pt x="557110" y="36512"/>
                </a:lnTo>
                <a:lnTo>
                  <a:pt x="552538" y="39535"/>
                </a:lnTo>
                <a:lnTo>
                  <a:pt x="544957" y="44107"/>
                </a:lnTo>
                <a:lnTo>
                  <a:pt x="544957" y="56311"/>
                </a:lnTo>
                <a:lnTo>
                  <a:pt x="546608" y="66548"/>
                </a:lnTo>
                <a:lnTo>
                  <a:pt x="551408" y="74206"/>
                </a:lnTo>
                <a:lnTo>
                  <a:pt x="559079" y="79006"/>
                </a:lnTo>
                <a:lnTo>
                  <a:pt x="569302" y="80670"/>
                </a:lnTo>
                <a:lnTo>
                  <a:pt x="579767" y="79006"/>
                </a:lnTo>
                <a:lnTo>
                  <a:pt x="587946" y="74206"/>
                </a:lnTo>
                <a:lnTo>
                  <a:pt x="588759" y="73025"/>
                </a:lnTo>
                <a:lnTo>
                  <a:pt x="593255" y="66548"/>
                </a:lnTo>
                <a:lnTo>
                  <a:pt x="595160" y="56311"/>
                </a:lnTo>
                <a:lnTo>
                  <a:pt x="595160" y="45643"/>
                </a:lnTo>
                <a:close/>
              </a:path>
              <a:path w="654684" h="81279">
                <a:moveTo>
                  <a:pt x="654443" y="36512"/>
                </a:moveTo>
                <a:lnTo>
                  <a:pt x="653681" y="24384"/>
                </a:lnTo>
                <a:lnTo>
                  <a:pt x="649973" y="12166"/>
                </a:lnTo>
                <a:lnTo>
                  <a:pt x="645680" y="7594"/>
                </a:lnTo>
                <a:lnTo>
                  <a:pt x="643877" y="5689"/>
                </a:lnTo>
                <a:lnTo>
                  <a:pt x="643877" y="16725"/>
                </a:lnTo>
                <a:lnTo>
                  <a:pt x="643877" y="36512"/>
                </a:lnTo>
                <a:lnTo>
                  <a:pt x="637806" y="44107"/>
                </a:lnTo>
                <a:lnTo>
                  <a:pt x="613460" y="44107"/>
                </a:lnTo>
                <a:lnTo>
                  <a:pt x="613460" y="7594"/>
                </a:lnTo>
                <a:lnTo>
                  <a:pt x="639305" y="7594"/>
                </a:lnTo>
                <a:lnTo>
                  <a:pt x="643877" y="16725"/>
                </a:lnTo>
                <a:lnTo>
                  <a:pt x="643877" y="5689"/>
                </a:lnTo>
                <a:lnTo>
                  <a:pt x="641705" y="3378"/>
                </a:lnTo>
                <a:lnTo>
                  <a:pt x="627151" y="0"/>
                </a:lnTo>
                <a:lnTo>
                  <a:pt x="618426" y="1473"/>
                </a:lnTo>
                <a:lnTo>
                  <a:pt x="611136" y="6083"/>
                </a:lnTo>
                <a:lnTo>
                  <a:pt x="606145" y="14109"/>
                </a:lnTo>
                <a:lnTo>
                  <a:pt x="604278" y="25844"/>
                </a:lnTo>
                <a:lnTo>
                  <a:pt x="606971" y="40170"/>
                </a:lnTo>
                <a:lnTo>
                  <a:pt x="613232" y="47929"/>
                </a:lnTo>
                <a:lnTo>
                  <a:pt x="620356" y="51130"/>
                </a:lnTo>
                <a:lnTo>
                  <a:pt x="625614" y="51739"/>
                </a:lnTo>
                <a:lnTo>
                  <a:pt x="637806" y="51739"/>
                </a:lnTo>
                <a:lnTo>
                  <a:pt x="644169" y="44107"/>
                </a:lnTo>
                <a:lnTo>
                  <a:pt x="645414" y="42621"/>
                </a:lnTo>
                <a:lnTo>
                  <a:pt x="644906" y="49923"/>
                </a:lnTo>
                <a:lnTo>
                  <a:pt x="642543" y="60096"/>
                </a:lnTo>
                <a:lnTo>
                  <a:pt x="637057" y="69126"/>
                </a:lnTo>
                <a:lnTo>
                  <a:pt x="627151" y="73025"/>
                </a:lnTo>
                <a:lnTo>
                  <a:pt x="618020" y="73025"/>
                </a:lnTo>
                <a:lnTo>
                  <a:pt x="614946" y="65443"/>
                </a:lnTo>
                <a:lnTo>
                  <a:pt x="614946" y="62407"/>
                </a:lnTo>
                <a:lnTo>
                  <a:pt x="613460" y="60871"/>
                </a:lnTo>
                <a:lnTo>
                  <a:pt x="613460" y="59334"/>
                </a:lnTo>
                <a:lnTo>
                  <a:pt x="607364" y="59334"/>
                </a:lnTo>
                <a:lnTo>
                  <a:pt x="605815" y="60871"/>
                </a:lnTo>
                <a:lnTo>
                  <a:pt x="605815" y="62407"/>
                </a:lnTo>
                <a:lnTo>
                  <a:pt x="606793" y="67818"/>
                </a:lnTo>
                <a:lnTo>
                  <a:pt x="610196" y="73812"/>
                </a:lnTo>
                <a:lnTo>
                  <a:pt x="616737" y="78676"/>
                </a:lnTo>
                <a:lnTo>
                  <a:pt x="627151" y="80670"/>
                </a:lnTo>
                <a:lnTo>
                  <a:pt x="636270" y="80670"/>
                </a:lnTo>
                <a:lnTo>
                  <a:pt x="654278" y="42621"/>
                </a:lnTo>
                <a:lnTo>
                  <a:pt x="654418" y="40170"/>
                </a:lnTo>
                <a:lnTo>
                  <a:pt x="654443" y="36512"/>
                </a:lnTo>
                <a:close/>
              </a:path>
            </a:pathLst>
          </a:custGeom>
          <a:solidFill>
            <a:srgbClr val="4D4D4F"/>
          </a:solidFill>
        </p:spPr>
        <p:txBody>
          <a:bodyPr wrap="square" lIns="0" tIns="0" rIns="0" bIns="0" rtlCol="0"/>
          <a:lstStyle/>
          <a:p>
            <a:endParaRPr/>
          </a:p>
        </p:txBody>
      </p:sp>
      <p:pic>
        <p:nvPicPr>
          <p:cNvPr id="501" name="object 501"/>
          <p:cNvPicPr/>
          <p:nvPr/>
        </p:nvPicPr>
        <p:blipFill>
          <a:blip r:embed="rId254" cstate="print"/>
          <a:stretch>
            <a:fillRect/>
          </a:stretch>
        </p:blipFill>
        <p:spPr>
          <a:xfrm>
            <a:off x="959053" y="9481692"/>
            <a:ext cx="570801" cy="91325"/>
          </a:xfrm>
          <a:prstGeom prst="rect">
            <a:avLst/>
          </a:prstGeom>
        </p:spPr>
      </p:pic>
      <p:sp>
        <p:nvSpPr>
          <p:cNvPr id="502" name="object 502"/>
          <p:cNvSpPr/>
          <p:nvPr/>
        </p:nvSpPr>
        <p:spPr>
          <a:xfrm>
            <a:off x="1537487" y="9481819"/>
            <a:ext cx="90170" cy="86995"/>
          </a:xfrm>
          <a:custGeom>
            <a:avLst/>
            <a:gdLst/>
            <a:ahLst/>
            <a:cxnLst/>
            <a:rect l="l" t="t" r="r" b="b"/>
            <a:pathLst>
              <a:path w="90169" h="86995">
                <a:moveTo>
                  <a:pt x="89801" y="28790"/>
                </a:moveTo>
                <a:lnTo>
                  <a:pt x="48717" y="28790"/>
                </a:lnTo>
                <a:lnTo>
                  <a:pt x="48717" y="1270"/>
                </a:lnTo>
                <a:lnTo>
                  <a:pt x="47967" y="1270"/>
                </a:lnTo>
                <a:lnTo>
                  <a:pt x="47967" y="0"/>
                </a:lnTo>
                <a:lnTo>
                  <a:pt x="39598" y="0"/>
                </a:lnTo>
                <a:lnTo>
                  <a:pt x="39598" y="1270"/>
                </a:lnTo>
                <a:lnTo>
                  <a:pt x="39598" y="28790"/>
                </a:lnTo>
                <a:lnTo>
                  <a:pt x="0" y="28790"/>
                </a:lnTo>
                <a:lnTo>
                  <a:pt x="0" y="36385"/>
                </a:lnTo>
                <a:lnTo>
                  <a:pt x="39598" y="36385"/>
                </a:lnTo>
                <a:lnTo>
                  <a:pt x="39598" y="78994"/>
                </a:lnTo>
                <a:lnTo>
                  <a:pt x="4572" y="78994"/>
                </a:lnTo>
                <a:lnTo>
                  <a:pt x="4572" y="86639"/>
                </a:lnTo>
                <a:lnTo>
                  <a:pt x="83693" y="86639"/>
                </a:lnTo>
                <a:lnTo>
                  <a:pt x="83693" y="78994"/>
                </a:lnTo>
                <a:lnTo>
                  <a:pt x="48717" y="78994"/>
                </a:lnTo>
                <a:lnTo>
                  <a:pt x="48717" y="36385"/>
                </a:lnTo>
                <a:lnTo>
                  <a:pt x="89801" y="36385"/>
                </a:lnTo>
                <a:lnTo>
                  <a:pt x="89801" y="28790"/>
                </a:lnTo>
                <a:close/>
              </a:path>
            </a:pathLst>
          </a:custGeom>
          <a:solidFill>
            <a:srgbClr val="4D4D4F"/>
          </a:solidFill>
        </p:spPr>
        <p:txBody>
          <a:bodyPr wrap="square" lIns="0" tIns="0" rIns="0" bIns="0" rtlCol="0"/>
          <a:lstStyle/>
          <a:p>
            <a:endParaRPr/>
          </a:p>
        </p:txBody>
      </p:sp>
      <p:sp>
        <p:nvSpPr>
          <p:cNvPr id="503" name="object 503"/>
          <p:cNvSpPr/>
          <p:nvPr/>
        </p:nvSpPr>
        <p:spPr>
          <a:xfrm>
            <a:off x="1633385" y="9481692"/>
            <a:ext cx="91440" cy="90170"/>
          </a:xfrm>
          <a:custGeom>
            <a:avLst/>
            <a:gdLst/>
            <a:ahLst/>
            <a:cxnLst/>
            <a:rect l="l" t="t" r="r" b="b"/>
            <a:pathLst>
              <a:path w="91439" h="90170">
                <a:moveTo>
                  <a:pt x="88303" y="54762"/>
                </a:moveTo>
                <a:lnTo>
                  <a:pt x="1536" y="54762"/>
                </a:lnTo>
                <a:lnTo>
                  <a:pt x="1536" y="47180"/>
                </a:lnTo>
                <a:lnTo>
                  <a:pt x="88303" y="47180"/>
                </a:lnTo>
                <a:lnTo>
                  <a:pt x="88303" y="54762"/>
                </a:lnTo>
                <a:close/>
              </a:path>
              <a:path w="91439" h="90170">
                <a:moveTo>
                  <a:pt x="25895" y="79121"/>
                </a:moveTo>
                <a:lnTo>
                  <a:pt x="16725" y="79121"/>
                </a:lnTo>
                <a:lnTo>
                  <a:pt x="20267" y="73191"/>
                </a:lnTo>
                <a:lnTo>
                  <a:pt x="23418" y="67522"/>
                </a:lnTo>
                <a:lnTo>
                  <a:pt x="26391" y="61354"/>
                </a:lnTo>
                <a:lnTo>
                  <a:pt x="28930" y="54762"/>
                </a:lnTo>
                <a:lnTo>
                  <a:pt x="38049" y="54762"/>
                </a:lnTo>
                <a:lnTo>
                  <a:pt x="35517" y="60727"/>
                </a:lnTo>
                <a:lnTo>
                  <a:pt x="32553" y="66965"/>
                </a:lnTo>
                <a:lnTo>
                  <a:pt x="29178" y="73400"/>
                </a:lnTo>
                <a:lnTo>
                  <a:pt x="25895" y="79121"/>
                </a:lnTo>
                <a:close/>
              </a:path>
              <a:path w="91439" h="90170">
                <a:moveTo>
                  <a:pt x="3035" y="86766"/>
                </a:moveTo>
                <a:lnTo>
                  <a:pt x="3035" y="79121"/>
                </a:lnTo>
                <a:lnTo>
                  <a:pt x="25895" y="79121"/>
                </a:lnTo>
                <a:lnTo>
                  <a:pt x="70002" y="76098"/>
                </a:lnTo>
                <a:lnTo>
                  <a:pt x="65443" y="70002"/>
                </a:lnTo>
                <a:lnTo>
                  <a:pt x="63944" y="70002"/>
                </a:lnTo>
                <a:lnTo>
                  <a:pt x="57848" y="63893"/>
                </a:lnTo>
                <a:lnTo>
                  <a:pt x="57848" y="59334"/>
                </a:lnTo>
                <a:lnTo>
                  <a:pt x="59385" y="57848"/>
                </a:lnTo>
                <a:lnTo>
                  <a:pt x="63944" y="57848"/>
                </a:lnTo>
                <a:lnTo>
                  <a:pt x="76098" y="70002"/>
                </a:lnTo>
                <a:lnTo>
                  <a:pt x="80670" y="76098"/>
                </a:lnTo>
                <a:lnTo>
                  <a:pt x="82207" y="79121"/>
                </a:lnTo>
                <a:lnTo>
                  <a:pt x="86766" y="83692"/>
                </a:lnTo>
                <a:lnTo>
                  <a:pt x="74612" y="83692"/>
                </a:lnTo>
                <a:lnTo>
                  <a:pt x="64017" y="83933"/>
                </a:lnTo>
                <a:lnTo>
                  <a:pt x="49114" y="84989"/>
                </a:lnTo>
                <a:lnTo>
                  <a:pt x="41084" y="85229"/>
                </a:lnTo>
                <a:lnTo>
                  <a:pt x="31588" y="86118"/>
                </a:lnTo>
                <a:lnTo>
                  <a:pt x="20934" y="86574"/>
                </a:lnTo>
                <a:lnTo>
                  <a:pt x="11982" y="86742"/>
                </a:lnTo>
                <a:lnTo>
                  <a:pt x="3035" y="86766"/>
                </a:lnTo>
                <a:close/>
              </a:path>
              <a:path w="91439" h="90170">
                <a:moveTo>
                  <a:pt x="83743" y="89788"/>
                </a:moveTo>
                <a:lnTo>
                  <a:pt x="79184" y="89788"/>
                </a:lnTo>
                <a:lnTo>
                  <a:pt x="79184" y="88252"/>
                </a:lnTo>
                <a:lnTo>
                  <a:pt x="76098" y="83692"/>
                </a:lnTo>
                <a:lnTo>
                  <a:pt x="86766" y="83692"/>
                </a:lnTo>
                <a:lnTo>
                  <a:pt x="86766" y="88252"/>
                </a:lnTo>
                <a:lnTo>
                  <a:pt x="83743" y="89788"/>
                </a:lnTo>
                <a:close/>
              </a:path>
              <a:path w="91439" h="90170">
                <a:moveTo>
                  <a:pt x="4572" y="38049"/>
                </a:moveTo>
                <a:lnTo>
                  <a:pt x="1536" y="38049"/>
                </a:lnTo>
                <a:lnTo>
                  <a:pt x="0" y="34975"/>
                </a:lnTo>
                <a:lnTo>
                  <a:pt x="0" y="30403"/>
                </a:lnTo>
                <a:lnTo>
                  <a:pt x="1536" y="28917"/>
                </a:lnTo>
                <a:lnTo>
                  <a:pt x="3035" y="28917"/>
                </a:lnTo>
                <a:lnTo>
                  <a:pt x="9131" y="25844"/>
                </a:lnTo>
                <a:lnTo>
                  <a:pt x="41084" y="0"/>
                </a:lnTo>
                <a:lnTo>
                  <a:pt x="48717" y="0"/>
                </a:lnTo>
                <a:lnTo>
                  <a:pt x="50253" y="1485"/>
                </a:lnTo>
                <a:lnTo>
                  <a:pt x="51752" y="3022"/>
                </a:lnTo>
                <a:lnTo>
                  <a:pt x="57809" y="9131"/>
                </a:lnTo>
                <a:lnTo>
                  <a:pt x="44157" y="9131"/>
                </a:lnTo>
                <a:lnTo>
                  <a:pt x="42621" y="10617"/>
                </a:lnTo>
                <a:lnTo>
                  <a:pt x="36966" y="16663"/>
                </a:lnTo>
                <a:lnTo>
                  <a:pt x="31588" y="21289"/>
                </a:lnTo>
                <a:lnTo>
                  <a:pt x="26776" y="24770"/>
                </a:lnTo>
                <a:lnTo>
                  <a:pt x="22821" y="27381"/>
                </a:lnTo>
                <a:lnTo>
                  <a:pt x="83767" y="27381"/>
                </a:lnTo>
                <a:lnTo>
                  <a:pt x="86766" y="28917"/>
                </a:lnTo>
                <a:lnTo>
                  <a:pt x="89801" y="30403"/>
                </a:lnTo>
                <a:lnTo>
                  <a:pt x="18262" y="30403"/>
                </a:lnTo>
                <a:lnTo>
                  <a:pt x="13690" y="33489"/>
                </a:lnTo>
                <a:lnTo>
                  <a:pt x="7594" y="36512"/>
                </a:lnTo>
                <a:lnTo>
                  <a:pt x="6108" y="36512"/>
                </a:lnTo>
                <a:lnTo>
                  <a:pt x="4572" y="38049"/>
                </a:lnTo>
                <a:close/>
              </a:path>
              <a:path w="91439" h="90170">
                <a:moveTo>
                  <a:pt x="83767" y="27381"/>
                </a:moveTo>
                <a:lnTo>
                  <a:pt x="68516" y="27381"/>
                </a:lnTo>
                <a:lnTo>
                  <a:pt x="62840" y="23695"/>
                </a:lnTo>
                <a:lnTo>
                  <a:pt x="57464" y="19575"/>
                </a:lnTo>
                <a:lnTo>
                  <a:pt x="52664" y="15167"/>
                </a:lnTo>
                <a:lnTo>
                  <a:pt x="48717" y="10617"/>
                </a:lnTo>
                <a:lnTo>
                  <a:pt x="47180" y="9131"/>
                </a:lnTo>
                <a:lnTo>
                  <a:pt x="57809" y="9131"/>
                </a:lnTo>
                <a:lnTo>
                  <a:pt x="65278" y="15955"/>
                </a:lnTo>
                <a:lnTo>
                  <a:pt x="74669" y="22719"/>
                </a:lnTo>
                <a:lnTo>
                  <a:pt x="83767" y="27381"/>
                </a:lnTo>
                <a:close/>
              </a:path>
              <a:path w="91439" h="90170">
                <a:moveTo>
                  <a:pt x="71539" y="34975"/>
                </a:moveTo>
                <a:lnTo>
                  <a:pt x="19799" y="34975"/>
                </a:lnTo>
                <a:lnTo>
                  <a:pt x="19799" y="30403"/>
                </a:lnTo>
                <a:lnTo>
                  <a:pt x="71539" y="30403"/>
                </a:lnTo>
                <a:lnTo>
                  <a:pt x="71539" y="34975"/>
                </a:lnTo>
                <a:close/>
              </a:path>
              <a:path w="91439" h="90170">
                <a:moveTo>
                  <a:pt x="88303" y="38049"/>
                </a:moveTo>
                <a:lnTo>
                  <a:pt x="85229" y="38049"/>
                </a:lnTo>
                <a:lnTo>
                  <a:pt x="83743" y="36512"/>
                </a:lnTo>
                <a:lnTo>
                  <a:pt x="82207" y="36512"/>
                </a:lnTo>
                <a:lnTo>
                  <a:pt x="77647" y="33489"/>
                </a:lnTo>
                <a:lnTo>
                  <a:pt x="74612" y="31940"/>
                </a:lnTo>
                <a:lnTo>
                  <a:pt x="71539" y="30403"/>
                </a:lnTo>
                <a:lnTo>
                  <a:pt x="91338" y="30403"/>
                </a:lnTo>
                <a:lnTo>
                  <a:pt x="91338" y="34975"/>
                </a:lnTo>
                <a:lnTo>
                  <a:pt x="88303" y="38049"/>
                </a:lnTo>
                <a:close/>
              </a:path>
            </a:pathLst>
          </a:custGeom>
          <a:solidFill>
            <a:srgbClr val="4D4D4F"/>
          </a:solidFill>
        </p:spPr>
        <p:txBody>
          <a:bodyPr wrap="square" lIns="0" tIns="0" rIns="0" bIns="0" rtlCol="0"/>
          <a:lstStyle/>
          <a:p>
            <a:endParaRPr/>
          </a:p>
        </p:txBody>
      </p:sp>
      <p:pic>
        <p:nvPicPr>
          <p:cNvPr id="504" name="object 504"/>
          <p:cNvPicPr/>
          <p:nvPr/>
        </p:nvPicPr>
        <p:blipFill>
          <a:blip r:embed="rId255" cstate="print"/>
          <a:stretch>
            <a:fillRect/>
          </a:stretch>
        </p:blipFill>
        <p:spPr>
          <a:xfrm>
            <a:off x="2080920" y="9484715"/>
            <a:ext cx="363829" cy="82207"/>
          </a:xfrm>
          <a:prstGeom prst="rect">
            <a:avLst/>
          </a:prstGeom>
        </p:spPr>
      </p:pic>
      <p:sp>
        <p:nvSpPr>
          <p:cNvPr id="505" name="object 505"/>
          <p:cNvSpPr/>
          <p:nvPr/>
        </p:nvSpPr>
        <p:spPr>
          <a:xfrm>
            <a:off x="2472131" y="9484715"/>
            <a:ext cx="50800" cy="79375"/>
          </a:xfrm>
          <a:custGeom>
            <a:avLst/>
            <a:gdLst/>
            <a:ahLst/>
            <a:cxnLst/>
            <a:rect l="l" t="t" r="r" b="b"/>
            <a:pathLst>
              <a:path w="50800" h="79375">
                <a:moveTo>
                  <a:pt x="10668" y="28917"/>
                </a:moveTo>
                <a:lnTo>
                  <a:pt x="1536" y="28917"/>
                </a:lnTo>
                <a:lnTo>
                  <a:pt x="1536" y="24358"/>
                </a:lnTo>
                <a:lnTo>
                  <a:pt x="2776" y="16700"/>
                </a:lnTo>
                <a:lnTo>
                  <a:pt x="6872" y="8755"/>
                </a:lnTo>
                <a:lnTo>
                  <a:pt x="14390" y="2521"/>
                </a:lnTo>
                <a:lnTo>
                  <a:pt x="25895" y="0"/>
                </a:lnTo>
                <a:lnTo>
                  <a:pt x="34201" y="1239"/>
                </a:lnTo>
                <a:lnTo>
                  <a:pt x="42075" y="5335"/>
                </a:lnTo>
                <a:lnTo>
                  <a:pt x="45040" y="9131"/>
                </a:lnTo>
                <a:lnTo>
                  <a:pt x="16776" y="9131"/>
                </a:lnTo>
                <a:lnTo>
                  <a:pt x="10668" y="13690"/>
                </a:lnTo>
                <a:lnTo>
                  <a:pt x="10668" y="28917"/>
                </a:lnTo>
                <a:close/>
              </a:path>
              <a:path w="50800" h="79375">
                <a:moveTo>
                  <a:pt x="48717" y="79171"/>
                </a:moveTo>
                <a:lnTo>
                  <a:pt x="1536" y="79171"/>
                </a:lnTo>
                <a:lnTo>
                  <a:pt x="0" y="76098"/>
                </a:lnTo>
                <a:lnTo>
                  <a:pt x="0" y="73075"/>
                </a:lnTo>
                <a:lnTo>
                  <a:pt x="2427" y="65194"/>
                </a:lnTo>
                <a:lnTo>
                  <a:pt x="7999" y="58029"/>
                </a:lnTo>
                <a:lnTo>
                  <a:pt x="14149" y="52298"/>
                </a:lnTo>
                <a:lnTo>
                  <a:pt x="18313" y="48717"/>
                </a:lnTo>
                <a:lnTo>
                  <a:pt x="29578" y="41022"/>
                </a:lnTo>
                <a:lnTo>
                  <a:pt x="36568" y="35193"/>
                </a:lnTo>
                <a:lnTo>
                  <a:pt x="40135" y="29652"/>
                </a:lnTo>
                <a:lnTo>
                  <a:pt x="41135" y="22821"/>
                </a:lnTo>
                <a:lnTo>
                  <a:pt x="41135" y="13690"/>
                </a:lnTo>
                <a:lnTo>
                  <a:pt x="33489" y="9131"/>
                </a:lnTo>
                <a:lnTo>
                  <a:pt x="45040" y="9131"/>
                </a:lnTo>
                <a:lnTo>
                  <a:pt x="47948" y="12853"/>
                </a:lnTo>
                <a:lnTo>
                  <a:pt x="50253" y="24358"/>
                </a:lnTo>
                <a:lnTo>
                  <a:pt x="49016" y="32936"/>
                </a:lnTo>
                <a:lnTo>
                  <a:pt x="44923" y="39374"/>
                </a:lnTo>
                <a:lnTo>
                  <a:pt x="37405" y="45534"/>
                </a:lnTo>
                <a:lnTo>
                  <a:pt x="25895" y="53276"/>
                </a:lnTo>
                <a:lnTo>
                  <a:pt x="22872" y="56311"/>
                </a:lnTo>
                <a:lnTo>
                  <a:pt x="10668" y="63944"/>
                </a:lnTo>
                <a:lnTo>
                  <a:pt x="10668" y="71539"/>
                </a:lnTo>
                <a:lnTo>
                  <a:pt x="48717" y="71539"/>
                </a:lnTo>
                <a:lnTo>
                  <a:pt x="50253" y="74561"/>
                </a:lnTo>
                <a:lnTo>
                  <a:pt x="50253" y="76098"/>
                </a:lnTo>
                <a:lnTo>
                  <a:pt x="48717" y="79171"/>
                </a:lnTo>
                <a:close/>
              </a:path>
            </a:pathLst>
          </a:custGeom>
          <a:solidFill>
            <a:srgbClr val="4D4D4F"/>
          </a:solidFill>
        </p:spPr>
        <p:txBody>
          <a:bodyPr wrap="square" lIns="0" tIns="0" rIns="0" bIns="0" rtlCol="0"/>
          <a:lstStyle/>
          <a:p>
            <a:endParaRPr/>
          </a:p>
        </p:txBody>
      </p:sp>
      <p:pic>
        <p:nvPicPr>
          <p:cNvPr id="506" name="object 506"/>
          <p:cNvPicPr/>
          <p:nvPr/>
        </p:nvPicPr>
        <p:blipFill>
          <a:blip r:embed="rId256" cstate="print"/>
          <a:stretch>
            <a:fillRect/>
          </a:stretch>
        </p:blipFill>
        <p:spPr>
          <a:xfrm>
            <a:off x="2721813" y="9481692"/>
            <a:ext cx="1264996" cy="91325"/>
          </a:xfrm>
          <a:prstGeom prst="rect">
            <a:avLst/>
          </a:prstGeom>
        </p:spPr>
      </p:pic>
      <p:pic>
        <p:nvPicPr>
          <p:cNvPr id="507" name="object 507"/>
          <p:cNvPicPr/>
          <p:nvPr/>
        </p:nvPicPr>
        <p:blipFill>
          <a:blip r:embed="rId257" cstate="print"/>
          <a:stretch>
            <a:fillRect/>
          </a:stretch>
        </p:blipFill>
        <p:spPr>
          <a:xfrm>
            <a:off x="4097934" y="9480156"/>
            <a:ext cx="689571" cy="92862"/>
          </a:xfrm>
          <a:prstGeom prst="rect">
            <a:avLst/>
          </a:prstGeom>
        </p:spPr>
      </p:pic>
      <p:pic>
        <p:nvPicPr>
          <p:cNvPr id="508" name="object 508"/>
          <p:cNvPicPr/>
          <p:nvPr/>
        </p:nvPicPr>
        <p:blipFill>
          <a:blip r:embed="rId258" cstate="print"/>
          <a:stretch>
            <a:fillRect/>
          </a:stretch>
        </p:blipFill>
        <p:spPr>
          <a:xfrm>
            <a:off x="5984036" y="9484715"/>
            <a:ext cx="654545" cy="82207"/>
          </a:xfrm>
          <a:prstGeom prst="rect">
            <a:avLst/>
          </a:prstGeom>
        </p:spPr>
      </p:pic>
      <p:pic>
        <p:nvPicPr>
          <p:cNvPr id="509" name="object 509"/>
          <p:cNvPicPr/>
          <p:nvPr/>
        </p:nvPicPr>
        <p:blipFill>
          <a:blip r:embed="rId259" cstate="print"/>
          <a:stretch>
            <a:fillRect/>
          </a:stretch>
        </p:blipFill>
        <p:spPr>
          <a:xfrm>
            <a:off x="955967" y="9655225"/>
            <a:ext cx="671322" cy="91325"/>
          </a:xfrm>
          <a:prstGeom prst="rect">
            <a:avLst/>
          </a:prstGeom>
        </p:spPr>
      </p:pic>
      <p:sp>
        <p:nvSpPr>
          <p:cNvPr id="510" name="object 510"/>
          <p:cNvSpPr/>
          <p:nvPr/>
        </p:nvSpPr>
        <p:spPr>
          <a:xfrm>
            <a:off x="1633385" y="9655822"/>
            <a:ext cx="90170" cy="86360"/>
          </a:xfrm>
          <a:custGeom>
            <a:avLst/>
            <a:gdLst/>
            <a:ahLst/>
            <a:cxnLst/>
            <a:rect l="l" t="t" r="r" b="b"/>
            <a:pathLst>
              <a:path w="90169" h="86359">
                <a:moveTo>
                  <a:pt x="50253" y="1270"/>
                </a:moveTo>
                <a:lnTo>
                  <a:pt x="49974" y="1270"/>
                </a:lnTo>
                <a:lnTo>
                  <a:pt x="49974" y="0"/>
                </a:lnTo>
                <a:lnTo>
                  <a:pt x="41084" y="0"/>
                </a:lnTo>
                <a:lnTo>
                  <a:pt x="41084" y="1270"/>
                </a:lnTo>
                <a:lnTo>
                  <a:pt x="41084" y="26670"/>
                </a:lnTo>
                <a:lnTo>
                  <a:pt x="50253" y="26670"/>
                </a:lnTo>
                <a:lnTo>
                  <a:pt x="50253" y="1270"/>
                </a:lnTo>
                <a:close/>
              </a:path>
              <a:path w="90169" h="86359">
                <a:moveTo>
                  <a:pt x="89801" y="26784"/>
                </a:moveTo>
                <a:lnTo>
                  <a:pt x="0" y="26784"/>
                </a:lnTo>
                <a:lnTo>
                  <a:pt x="0" y="34378"/>
                </a:lnTo>
                <a:lnTo>
                  <a:pt x="41084" y="34378"/>
                </a:lnTo>
                <a:lnTo>
                  <a:pt x="41084" y="78524"/>
                </a:lnTo>
                <a:lnTo>
                  <a:pt x="6108" y="78524"/>
                </a:lnTo>
                <a:lnTo>
                  <a:pt x="6108" y="86169"/>
                </a:lnTo>
                <a:lnTo>
                  <a:pt x="85229" y="86169"/>
                </a:lnTo>
                <a:lnTo>
                  <a:pt x="85229" y="78524"/>
                </a:lnTo>
                <a:lnTo>
                  <a:pt x="50253" y="78524"/>
                </a:lnTo>
                <a:lnTo>
                  <a:pt x="50253" y="34378"/>
                </a:lnTo>
                <a:lnTo>
                  <a:pt x="89801" y="34378"/>
                </a:lnTo>
                <a:lnTo>
                  <a:pt x="89801" y="26784"/>
                </a:lnTo>
                <a:close/>
              </a:path>
            </a:pathLst>
          </a:custGeom>
          <a:solidFill>
            <a:srgbClr val="4D4D4F"/>
          </a:solidFill>
        </p:spPr>
        <p:txBody>
          <a:bodyPr wrap="square" lIns="0" tIns="0" rIns="0" bIns="0" rtlCol="0"/>
          <a:lstStyle/>
          <a:p>
            <a:endParaRPr/>
          </a:p>
        </p:txBody>
      </p:sp>
      <p:sp>
        <p:nvSpPr>
          <p:cNvPr id="511" name="object 511"/>
          <p:cNvSpPr/>
          <p:nvPr/>
        </p:nvSpPr>
        <p:spPr>
          <a:xfrm>
            <a:off x="1730819" y="9653689"/>
            <a:ext cx="90170" cy="91440"/>
          </a:xfrm>
          <a:custGeom>
            <a:avLst/>
            <a:gdLst/>
            <a:ahLst/>
            <a:cxnLst/>
            <a:rect l="l" t="t" r="r" b="b"/>
            <a:pathLst>
              <a:path w="90169" h="91440">
                <a:moveTo>
                  <a:pt x="88303" y="56299"/>
                </a:moveTo>
                <a:lnTo>
                  <a:pt x="3022" y="56299"/>
                </a:lnTo>
                <a:lnTo>
                  <a:pt x="1485" y="54813"/>
                </a:lnTo>
                <a:lnTo>
                  <a:pt x="1485" y="48717"/>
                </a:lnTo>
                <a:lnTo>
                  <a:pt x="88303" y="48717"/>
                </a:lnTo>
                <a:lnTo>
                  <a:pt x="88303" y="56299"/>
                </a:lnTo>
                <a:close/>
              </a:path>
              <a:path w="90169" h="91440">
                <a:moveTo>
                  <a:pt x="24358" y="80657"/>
                </a:moveTo>
                <a:lnTo>
                  <a:pt x="15227" y="80657"/>
                </a:lnTo>
                <a:lnTo>
                  <a:pt x="18630" y="74728"/>
                </a:lnTo>
                <a:lnTo>
                  <a:pt x="21885" y="68502"/>
                </a:lnTo>
                <a:lnTo>
                  <a:pt x="24849" y="62264"/>
                </a:lnTo>
                <a:lnTo>
                  <a:pt x="27381" y="56299"/>
                </a:lnTo>
                <a:lnTo>
                  <a:pt x="36512" y="56299"/>
                </a:lnTo>
                <a:lnTo>
                  <a:pt x="33979" y="62264"/>
                </a:lnTo>
                <a:lnTo>
                  <a:pt x="31011" y="68502"/>
                </a:lnTo>
                <a:lnTo>
                  <a:pt x="27756" y="74728"/>
                </a:lnTo>
                <a:lnTo>
                  <a:pt x="24358" y="80657"/>
                </a:lnTo>
                <a:close/>
              </a:path>
              <a:path w="90169" h="91440">
                <a:moveTo>
                  <a:pt x="6108" y="88303"/>
                </a:moveTo>
                <a:lnTo>
                  <a:pt x="3022" y="88303"/>
                </a:lnTo>
                <a:lnTo>
                  <a:pt x="3022" y="80657"/>
                </a:lnTo>
                <a:lnTo>
                  <a:pt x="24358" y="80657"/>
                </a:lnTo>
                <a:lnTo>
                  <a:pt x="48147" y="79165"/>
                </a:lnTo>
                <a:lnTo>
                  <a:pt x="68516" y="77635"/>
                </a:lnTo>
                <a:lnTo>
                  <a:pt x="63944" y="71539"/>
                </a:lnTo>
                <a:lnTo>
                  <a:pt x="57848" y="65430"/>
                </a:lnTo>
                <a:lnTo>
                  <a:pt x="56311" y="63944"/>
                </a:lnTo>
                <a:lnTo>
                  <a:pt x="56311" y="60871"/>
                </a:lnTo>
                <a:lnTo>
                  <a:pt x="59385" y="59385"/>
                </a:lnTo>
                <a:lnTo>
                  <a:pt x="63944" y="59385"/>
                </a:lnTo>
                <a:lnTo>
                  <a:pt x="66979" y="63944"/>
                </a:lnTo>
                <a:lnTo>
                  <a:pt x="80670" y="77635"/>
                </a:lnTo>
                <a:lnTo>
                  <a:pt x="82207" y="80657"/>
                </a:lnTo>
                <a:lnTo>
                  <a:pt x="84247" y="83743"/>
                </a:lnTo>
                <a:lnTo>
                  <a:pt x="74561" y="83743"/>
                </a:lnTo>
                <a:lnTo>
                  <a:pt x="54787" y="85236"/>
                </a:lnTo>
                <a:lnTo>
                  <a:pt x="47611" y="85854"/>
                </a:lnTo>
                <a:lnTo>
                  <a:pt x="39585" y="86766"/>
                </a:lnTo>
                <a:lnTo>
                  <a:pt x="30063" y="87006"/>
                </a:lnTo>
                <a:lnTo>
                  <a:pt x="6108" y="88303"/>
                </a:lnTo>
                <a:close/>
              </a:path>
              <a:path w="90169" h="91440">
                <a:moveTo>
                  <a:pt x="83693" y="91325"/>
                </a:moveTo>
                <a:lnTo>
                  <a:pt x="79133" y="91325"/>
                </a:lnTo>
                <a:lnTo>
                  <a:pt x="77635" y="89788"/>
                </a:lnTo>
                <a:lnTo>
                  <a:pt x="77635" y="88303"/>
                </a:lnTo>
                <a:lnTo>
                  <a:pt x="74568" y="85236"/>
                </a:lnTo>
                <a:lnTo>
                  <a:pt x="74561" y="83743"/>
                </a:lnTo>
                <a:lnTo>
                  <a:pt x="84247" y="83743"/>
                </a:lnTo>
                <a:lnTo>
                  <a:pt x="85229" y="85229"/>
                </a:lnTo>
                <a:lnTo>
                  <a:pt x="85229" y="89788"/>
                </a:lnTo>
                <a:lnTo>
                  <a:pt x="83693" y="91325"/>
                </a:lnTo>
                <a:close/>
              </a:path>
              <a:path w="90169" h="91440">
                <a:moveTo>
                  <a:pt x="86766" y="30454"/>
                </a:moveTo>
                <a:lnTo>
                  <a:pt x="3022" y="30454"/>
                </a:lnTo>
                <a:lnTo>
                  <a:pt x="9131" y="27381"/>
                </a:lnTo>
                <a:lnTo>
                  <a:pt x="13690" y="24358"/>
                </a:lnTo>
                <a:lnTo>
                  <a:pt x="36512" y="6096"/>
                </a:lnTo>
                <a:lnTo>
                  <a:pt x="41084" y="1536"/>
                </a:lnTo>
                <a:lnTo>
                  <a:pt x="41084" y="0"/>
                </a:lnTo>
                <a:lnTo>
                  <a:pt x="48717" y="0"/>
                </a:lnTo>
                <a:lnTo>
                  <a:pt x="48717" y="1536"/>
                </a:lnTo>
                <a:lnTo>
                  <a:pt x="51739" y="4559"/>
                </a:lnTo>
                <a:lnTo>
                  <a:pt x="55776" y="9131"/>
                </a:lnTo>
                <a:lnTo>
                  <a:pt x="44157" y="9131"/>
                </a:lnTo>
                <a:lnTo>
                  <a:pt x="42621" y="10667"/>
                </a:lnTo>
                <a:lnTo>
                  <a:pt x="36964" y="17589"/>
                </a:lnTo>
                <a:lnTo>
                  <a:pt x="31583" y="22655"/>
                </a:lnTo>
                <a:lnTo>
                  <a:pt x="26771" y="26289"/>
                </a:lnTo>
                <a:lnTo>
                  <a:pt x="22821" y="28917"/>
                </a:lnTo>
                <a:lnTo>
                  <a:pt x="83850" y="28917"/>
                </a:lnTo>
                <a:lnTo>
                  <a:pt x="86766" y="30454"/>
                </a:lnTo>
                <a:close/>
              </a:path>
              <a:path w="90169" h="91440">
                <a:moveTo>
                  <a:pt x="83850" y="28917"/>
                </a:moveTo>
                <a:lnTo>
                  <a:pt x="66979" y="28917"/>
                </a:lnTo>
                <a:lnTo>
                  <a:pt x="61539" y="25232"/>
                </a:lnTo>
                <a:lnTo>
                  <a:pt x="56518" y="21112"/>
                </a:lnTo>
                <a:lnTo>
                  <a:pt x="51777" y="16703"/>
                </a:lnTo>
                <a:lnTo>
                  <a:pt x="47180" y="12153"/>
                </a:lnTo>
                <a:lnTo>
                  <a:pt x="45643" y="9131"/>
                </a:lnTo>
                <a:lnTo>
                  <a:pt x="55776" y="9131"/>
                </a:lnTo>
                <a:lnTo>
                  <a:pt x="57007" y="10525"/>
                </a:lnTo>
                <a:lnTo>
                  <a:pt x="64123" y="16930"/>
                </a:lnTo>
                <a:lnTo>
                  <a:pt x="73805" y="23624"/>
                </a:lnTo>
                <a:lnTo>
                  <a:pt x="83850" y="28917"/>
                </a:lnTo>
                <a:close/>
              </a:path>
              <a:path w="90169" h="91440">
                <a:moveTo>
                  <a:pt x="7594" y="38049"/>
                </a:moveTo>
                <a:lnTo>
                  <a:pt x="1485" y="38049"/>
                </a:lnTo>
                <a:lnTo>
                  <a:pt x="0" y="36512"/>
                </a:lnTo>
                <a:lnTo>
                  <a:pt x="0" y="31940"/>
                </a:lnTo>
                <a:lnTo>
                  <a:pt x="1485" y="30454"/>
                </a:lnTo>
                <a:lnTo>
                  <a:pt x="19799" y="30454"/>
                </a:lnTo>
                <a:lnTo>
                  <a:pt x="16725" y="31940"/>
                </a:lnTo>
                <a:lnTo>
                  <a:pt x="13690" y="35026"/>
                </a:lnTo>
                <a:lnTo>
                  <a:pt x="7594" y="38049"/>
                </a:lnTo>
                <a:close/>
              </a:path>
              <a:path w="90169" h="91440">
                <a:moveTo>
                  <a:pt x="71539" y="36512"/>
                </a:moveTo>
                <a:lnTo>
                  <a:pt x="21285" y="36512"/>
                </a:lnTo>
                <a:lnTo>
                  <a:pt x="19799" y="35026"/>
                </a:lnTo>
                <a:lnTo>
                  <a:pt x="19799" y="30454"/>
                </a:lnTo>
                <a:lnTo>
                  <a:pt x="88303" y="30454"/>
                </a:lnTo>
                <a:lnTo>
                  <a:pt x="89788" y="31940"/>
                </a:lnTo>
                <a:lnTo>
                  <a:pt x="71539" y="31940"/>
                </a:lnTo>
                <a:lnTo>
                  <a:pt x="71539" y="36512"/>
                </a:lnTo>
                <a:close/>
              </a:path>
              <a:path w="90169" h="91440">
                <a:moveTo>
                  <a:pt x="88303" y="39585"/>
                </a:moveTo>
                <a:lnTo>
                  <a:pt x="85229" y="39585"/>
                </a:lnTo>
                <a:lnTo>
                  <a:pt x="83693" y="38049"/>
                </a:lnTo>
                <a:lnTo>
                  <a:pt x="82207" y="38049"/>
                </a:lnTo>
                <a:lnTo>
                  <a:pt x="77635" y="35026"/>
                </a:lnTo>
                <a:lnTo>
                  <a:pt x="73075" y="33489"/>
                </a:lnTo>
                <a:lnTo>
                  <a:pt x="71539" y="31940"/>
                </a:lnTo>
                <a:lnTo>
                  <a:pt x="89788" y="31940"/>
                </a:lnTo>
                <a:lnTo>
                  <a:pt x="89788" y="36512"/>
                </a:lnTo>
                <a:lnTo>
                  <a:pt x="88303" y="39585"/>
                </a:lnTo>
                <a:close/>
              </a:path>
            </a:pathLst>
          </a:custGeom>
          <a:solidFill>
            <a:srgbClr val="4D4D4F"/>
          </a:solidFill>
        </p:spPr>
        <p:txBody>
          <a:bodyPr wrap="square" lIns="0" tIns="0" rIns="0" bIns="0" rtlCol="0"/>
          <a:lstStyle/>
          <a:p>
            <a:endParaRPr/>
          </a:p>
        </p:txBody>
      </p:sp>
      <p:pic>
        <p:nvPicPr>
          <p:cNvPr id="512" name="object 512"/>
          <p:cNvPicPr/>
          <p:nvPr/>
        </p:nvPicPr>
        <p:blipFill>
          <a:blip r:embed="rId260" cstate="print"/>
          <a:stretch>
            <a:fillRect/>
          </a:stretch>
        </p:blipFill>
        <p:spPr>
          <a:xfrm>
            <a:off x="2080920" y="9658248"/>
            <a:ext cx="441464" cy="80670"/>
          </a:xfrm>
          <a:prstGeom prst="rect">
            <a:avLst/>
          </a:prstGeom>
        </p:spPr>
      </p:pic>
      <p:pic>
        <p:nvPicPr>
          <p:cNvPr id="513" name="object 513"/>
          <p:cNvPicPr/>
          <p:nvPr/>
        </p:nvPicPr>
        <p:blipFill>
          <a:blip r:embed="rId261" cstate="print"/>
          <a:stretch>
            <a:fillRect/>
          </a:stretch>
        </p:blipFill>
        <p:spPr>
          <a:xfrm>
            <a:off x="2718739" y="9655225"/>
            <a:ext cx="1363967" cy="91325"/>
          </a:xfrm>
          <a:prstGeom prst="rect">
            <a:avLst/>
          </a:prstGeom>
        </p:spPr>
      </p:pic>
      <p:pic>
        <p:nvPicPr>
          <p:cNvPr id="514" name="object 514"/>
          <p:cNvPicPr/>
          <p:nvPr/>
        </p:nvPicPr>
        <p:blipFill>
          <a:blip r:embed="rId262" cstate="print"/>
          <a:stretch>
            <a:fillRect/>
          </a:stretch>
        </p:blipFill>
        <p:spPr>
          <a:xfrm>
            <a:off x="4193831" y="9653689"/>
            <a:ext cx="872274" cy="92862"/>
          </a:xfrm>
          <a:prstGeom prst="rect">
            <a:avLst/>
          </a:prstGeom>
        </p:spPr>
      </p:pic>
      <p:pic>
        <p:nvPicPr>
          <p:cNvPr id="515" name="object 515"/>
          <p:cNvPicPr/>
          <p:nvPr/>
        </p:nvPicPr>
        <p:blipFill>
          <a:blip r:embed="rId263" cstate="print"/>
          <a:stretch>
            <a:fillRect/>
          </a:stretch>
        </p:blipFill>
        <p:spPr>
          <a:xfrm>
            <a:off x="955967" y="9828758"/>
            <a:ext cx="573887" cy="89789"/>
          </a:xfrm>
          <a:prstGeom prst="rect">
            <a:avLst/>
          </a:prstGeom>
        </p:spPr>
      </p:pic>
      <p:sp>
        <p:nvSpPr>
          <p:cNvPr id="516" name="object 516"/>
          <p:cNvSpPr/>
          <p:nvPr/>
        </p:nvSpPr>
        <p:spPr>
          <a:xfrm>
            <a:off x="1537487" y="9828542"/>
            <a:ext cx="90170" cy="86995"/>
          </a:xfrm>
          <a:custGeom>
            <a:avLst/>
            <a:gdLst/>
            <a:ahLst/>
            <a:cxnLst/>
            <a:rect l="l" t="t" r="r" b="b"/>
            <a:pathLst>
              <a:path w="90169" h="86995">
                <a:moveTo>
                  <a:pt x="89801" y="27597"/>
                </a:moveTo>
                <a:lnTo>
                  <a:pt x="48717" y="27597"/>
                </a:lnTo>
                <a:lnTo>
                  <a:pt x="48717" y="1257"/>
                </a:lnTo>
                <a:lnTo>
                  <a:pt x="47599" y="1257"/>
                </a:lnTo>
                <a:lnTo>
                  <a:pt x="47599" y="0"/>
                </a:lnTo>
                <a:lnTo>
                  <a:pt x="39598" y="0"/>
                </a:lnTo>
                <a:lnTo>
                  <a:pt x="39598" y="1257"/>
                </a:lnTo>
                <a:lnTo>
                  <a:pt x="39598" y="27597"/>
                </a:lnTo>
                <a:lnTo>
                  <a:pt x="0" y="27597"/>
                </a:lnTo>
                <a:lnTo>
                  <a:pt x="0" y="35191"/>
                </a:lnTo>
                <a:lnTo>
                  <a:pt x="39598" y="35191"/>
                </a:lnTo>
                <a:lnTo>
                  <a:pt x="39598" y="79336"/>
                </a:lnTo>
                <a:lnTo>
                  <a:pt x="4572" y="79336"/>
                </a:lnTo>
                <a:lnTo>
                  <a:pt x="4572" y="86982"/>
                </a:lnTo>
                <a:lnTo>
                  <a:pt x="83693" y="86982"/>
                </a:lnTo>
                <a:lnTo>
                  <a:pt x="83693" y="79336"/>
                </a:lnTo>
                <a:lnTo>
                  <a:pt x="48717" y="79336"/>
                </a:lnTo>
                <a:lnTo>
                  <a:pt x="48717" y="35191"/>
                </a:lnTo>
                <a:lnTo>
                  <a:pt x="89801" y="35191"/>
                </a:lnTo>
                <a:lnTo>
                  <a:pt x="89801" y="27597"/>
                </a:lnTo>
                <a:close/>
              </a:path>
            </a:pathLst>
          </a:custGeom>
          <a:solidFill>
            <a:srgbClr val="4D4D4F"/>
          </a:solidFill>
        </p:spPr>
        <p:txBody>
          <a:bodyPr wrap="square" lIns="0" tIns="0" rIns="0" bIns="0" rtlCol="0"/>
          <a:lstStyle/>
          <a:p>
            <a:endParaRPr/>
          </a:p>
        </p:txBody>
      </p:sp>
      <p:sp>
        <p:nvSpPr>
          <p:cNvPr id="517" name="object 517"/>
          <p:cNvSpPr/>
          <p:nvPr/>
        </p:nvSpPr>
        <p:spPr>
          <a:xfrm>
            <a:off x="1633385" y="9827221"/>
            <a:ext cx="91440" cy="91440"/>
          </a:xfrm>
          <a:custGeom>
            <a:avLst/>
            <a:gdLst/>
            <a:ahLst/>
            <a:cxnLst/>
            <a:rect l="l" t="t" r="r" b="b"/>
            <a:pathLst>
              <a:path w="91439" h="91440">
                <a:moveTo>
                  <a:pt x="88303" y="54813"/>
                </a:moveTo>
                <a:lnTo>
                  <a:pt x="1536" y="54813"/>
                </a:lnTo>
                <a:lnTo>
                  <a:pt x="1536" y="47180"/>
                </a:lnTo>
                <a:lnTo>
                  <a:pt x="86766" y="47180"/>
                </a:lnTo>
                <a:lnTo>
                  <a:pt x="88303" y="48717"/>
                </a:lnTo>
                <a:lnTo>
                  <a:pt x="88303" y="54813"/>
                </a:lnTo>
                <a:close/>
              </a:path>
              <a:path w="91439" h="91440">
                <a:moveTo>
                  <a:pt x="7594" y="88303"/>
                </a:moveTo>
                <a:lnTo>
                  <a:pt x="3035" y="88303"/>
                </a:lnTo>
                <a:lnTo>
                  <a:pt x="3035" y="80657"/>
                </a:lnTo>
                <a:lnTo>
                  <a:pt x="16725" y="80657"/>
                </a:lnTo>
                <a:lnTo>
                  <a:pt x="23506" y="67554"/>
                </a:lnTo>
                <a:lnTo>
                  <a:pt x="26400" y="61398"/>
                </a:lnTo>
                <a:lnTo>
                  <a:pt x="28930" y="54813"/>
                </a:lnTo>
                <a:lnTo>
                  <a:pt x="38049" y="54813"/>
                </a:lnTo>
                <a:lnTo>
                  <a:pt x="35506" y="61421"/>
                </a:lnTo>
                <a:lnTo>
                  <a:pt x="32450" y="67740"/>
                </a:lnTo>
                <a:lnTo>
                  <a:pt x="29298" y="73429"/>
                </a:lnTo>
                <a:lnTo>
                  <a:pt x="25895" y="79171"/>
                </a:lnTo>
                <a:lnTo>
                  <a:pt x="81451" y="79171"/>
                </a:lnTo>
                <a:lnTo>
                  <a:pt x="82207" y="80657"/>
                </a:lnTo>
                <a:lnTo>
                  <a:pt x="86766" y="83743"/>
                </a:lnTo>
                <a:lnTo>
                  <a:pt x="74612" y="83743"/>
                </a:lnTo>
                <a:lnTo>
                  <a:pt x="49114" y="85854"/>
                </a:lnTo>
                <a:lnTo>
                  <a:pt x="41084" y="86766"/>
                </a:lnTo>
                <a:lnTo>
                  <a:pt x="31588" y="87006"/>
                </a:lnTo>
                <a:lnTo>
                  <a:pt x="7594" y="88303"/>
                </a:lnTo>
                <a:close/>
              </a:path>
              <a:path w="91439" h="91440">
                <a:moveTo>
                  <a:pt x="81451" y="79171"/>
                </a:moveTo>
                <a:lnTo>
                  <a:pt x="25895" y="79171"/>
                </a:lnTo>
                <a:lnTo>
                  <a:pt x="39421" y="79147"/>
                </a:lnTo>
                <a:lnTo>
                  <a:pt x="48525" y="78979"/>
                </a:lnTo>
                <a:lnTo>
                  <a:pt x="57340" y="78523"/>
                </a:lnTo>
                <a:lnTo>
                  <a:pt x="70002" y="77635"/>
                </a:lnTo>
                <a:lnTo>
                  <a:pt x="65443" y="71539"/>
                </a:lnTo>
                <a:lnTo>
                  <a:pt x="63944" y="71539"/>
                </a:lnTo>
                <a:lnTo>
                  <a:pt x="59385" y="65430"/>
                </a:lnTo>
                <a:lnTo>
                  <a:pt x="57848" y="63944"/>
                </a:lnTo>
                <a:lnTo>
                  <a:pt x="57848" y="60871"/>
                </a:lnTo>
                <a:lnTo>
                  <a:pt x="59385" y="59385"/>
                </a:lnTo>
                <a:lnTo>
                  <a:pt x="63944" y="59385"/>
                </a:lnTo>
                <a:lnTo>
                  <a:pt x="68516" y="62407"/>
                </a:lnTo>
                <a:lnTo>
                  <a:pt x="76098" y="70040"/>
                </a:lnTo>
                <a:lnTo>
                  <a:pt x="80670" y="77635"/>
                </a:lnTo>
                <a:lnTo>
                  <a:pt x="81451" y="79171"/>
                </a:lnTo>
                <a:close/>
              </a:path>
              <a:path w="91439" h="91440">
                <a:moveTo>
                  <a:pt x="83743" y="91325"/>
                </a:moveTo>
                <a:lnTo>
                  <a:pt x="80670" y="91325"/>
                </a:lnTo>
                <a:lnTo>
                  <a:pt x="79184" y="89788"/>
                </a:lnTo>
                <a:lnTo>
                  <a:pt x="79184" y="88303"/>
                </a:lnTo>
                <a:lnTo>
                  <a:pt x="74612" y="83743"/>
                </a:lnTo>
                <a:lnTo>
                  <a:pt x="86766" y="83743"/>
                </a:lnTo>
                <a:lnTo>
                  <a:pt x="86766" y="88303"/>
                </a:lnTo>
                <a:lnTo>
                  <a:pt x="83743" y="91325"/>
                </a:lnTo>
                <a:close/>
              </a:path>
              <a:path w="91439" h="91440">
                <a:moveTo>
                  <a:pt x="86766" y="30454"/>
                </a:moveTo>
                <a:lnTo>
                  <a:pt x="1536" y="30454"/>
                </a:lnTo>
                <a:lnTo>
                  <a:pt x="3035" y="28917"/>
                </a:lnTo>
                <a:lnTo>
                  <a:pt x="9131" y="27381"/>
                </a:lnTo>
                <a:lnTo>
                  <a:pt x="13690" y="24358"/>
                </a:lnTo>
                <a:lnTo>
                  <a:pt x="18262" y="22821"/>
                </a:lnTo>
                <a:lnTo>
                  <a:pt x="24140" y="18480"/>
                </a:lnTo>
                <a:lnTo>
                  <a:pt x="28736" y="14266"/>
                </a:lnTo>
                <a:lnTo>
                  <a:pt x="38049" y="4559"/>
                </a:lnTo>
                <a:lnTo>
                  <a:pt x="42621" y="0"/>
                </a:lnTo>
                <a:lnTo>
                  <a:pt x="48717" y="0"/>
                </a:lnTo>
                <a:lnTo>
                  <a:pt x="50253" y="1536"/>
                </a:lnTo>
                <a:lnTo>
                  <a:pt x="51752" y="4559"/>
                </a:lnTo>
                <a:lnTo>
                  <a:pt x="56984" y="9131"/>
                </a:lnTo>
                <a:lnTo>
                  <a:pt x="44157" y="9131"/>
                </a:lnTo>
                <a:lnTo>
                  <a:pt x="42621" y="10667"/>
                </a:lnTo>
                <a:lnTo>
                  <a:pt x="36966" y="16941"/>
                </a:lnTo>
                <a:lnTo>
                  <a:pt x="31588" y="22078"/>
                </a:lnTo>
                <a:lnTo>
                  <a:pt x="26776" y="26073"/>
                </a:lnTo>
                <a:lnTo>
                  <a:pt x="22821" y="28917"/>
                </a:lnTo>
                <a:lnTo>
                  <a:pt x="84123" y="28917"/>
                </a:lnTo>
                <a:lnTo>
                  <a:pt x="86766" y="30454"/>
                </a:lnTo>
                <a:close/>
              </a:path>
              <a:path w="91439" h="91440">
                <a:moveTo>
                  <a:pt x="84123" y="28917"/>
                </a:moveTo>
                <a:lnTo>
                  <a:pt x="68516" y="28917"/>
                </a:lnTo>
                <a:lnTo>
                  <a:pt x="62840" y="24560"/>
                </a:lnTo>
                <a:lnTo>
                  <a:pt x="57464" y="20350"/>
                </a:lnTo>
                <a:lnTo>
                  <a:pt x="52664" y="15860"/>
                </a:lnTo>
                <a:lnTo>
                  <a:pt x="48717" y="10667"/>
                </a:lnTo>
                <a:lnTo>
                  <a:pt x="47180" y="9131"/>
                </a:lnTo>
                <a:lnTo>
                  <a:pt x="56984" y="9131"/>
                </a:lnTo>
                <a:lnTo>
                  <a:pt x="65278" y="16378"/>
                </a:lnTo>
                <a:lnTo>
                  <a:pt x="74669" y="23420"/>
                </a:lnTo>
                <a:lnTo>
                  <a:pt x="84123" y="28917"/>
                </a:lnTo>
                <a:close/>
              </a:path>
              <a:path w="91439" h="91440">
                <a:moveTo>
                  <a:pt x="6108" y="38049"/>
                </a:moveTo>
                <a:lnTo>
                  <a:pt x="1536" y="38049"/>
                </a:lnTo>
                <a:lnTo>
                  <a:pt x="0" y="36512"/>
                </a:lnTo>
                <a:lnTo>
                  <a:pt x="0" y="30454"/>
                </a:lnTo>
                <a:lnTo>
                  <a:pt x="19799" y="30454"/>
                </a:lnTo>
                <a:lnTo>
                  <a:pt x="18262" y="31940"/>
                </a:lnTo>
                <a:lnTo>
                  <a:pt x="13690" y="35026"/>
                </a:lnTo>
                <a:lnTo>
                  <a:pt x="7594" y="36512"/>
                </a:lnTo>
                <a:lnTo>
                  <a:pt x="6108" y="38049"/>
                </a:lnTo>
                <a:close/>
              </a:path>
              <a:path w="91439" h="91440">
                <a:moveTo>
                  <a:pt x="71539" y="36512"/>
                </a:moveTo>
                <a:lnTo>
                  <a:pt x="21336" y="36512"/>
                </a:lnTo>
                <a:lnTo>
                  <a:pt x="19799" y="35026"/>
                </a:lnTo>
                <a:lnTo>
                  <a:pt x="19799" y="30454"/>
                </a:lnTo>
                <a:lnTo>
                  <a:pt x="71539" y="30454"/>
                </a:lnTo>
                <a:lnTo>
                  <a:pt x="71539" y="36512"/>
                </a:lnTo>
                <a:close/>
              </a:path>
              <a:path w="91439" h="91440">
                <a:moveTo>
                  <a:pt x="88303" y="38049"/>
                </a:moveTo>
                <a:lnTo>
                  <a:pt x="83743" y="38049"/>
                </a:lnTo>
                <a:lnTo>
                  <a:pt x="82207" y="36512"/>
                </a:lnTo>
                <a:lnTo>
                  <a:pt x="77647" y="35026"/>
                </a:lnTo>
                <a:lnTo>
                  <a:pt x="74612" y="31940"/>
                </a:lnTo>
                <a:lnTo>
                  <a:pt x="71539" y="30454"/>
                </a:lnTo>
                <a:lnTo>
                  <a:pt x="89801" y="30454"/>
                </a:lnTo>
                <a:lnTo>
                  <a:pt x="91338" y="31940"/>
                </a:lnTo>
                <a:lnTo>
                  <a:pt x="91338" y="36512"/>
                </a:lnTo>
                <a:lnTo>
                  <a:pt x="88303" y="38049"/>
                </a:lnTo>
                <a:close/>
              </a:path>
            </a:pathLst>
          </a:custGeom>
          <a:solidFill>
            <a:srgbClr val="4D4D4F"/>
          </a:solidFill>
        </p:spPr>
        <p:txBody>
          <a:bodyPr wrap="square" lIns="0" tIns="0" rIns="0" bIns="0" rtlCol="0"/>
          <a:lstStyle/>
          <a:p>
            <a:endParaRPr/>
          </a:p>
        </p:txBody>
      </p:sp>
      <p:grpSp>
        <p:nvGrpSpPr>
          <p:cNvPr id="518" name="object 518"/>
          <p:cNvGrpSpPr/>
          <p:nvPr/>
        </p:nvGrpSpPr>
        <p:grpSpPr>
          <a:xfrm>
            <a:off x="2080920" y="9831781"/>
            <a:ext cx="441959" cy="81280"/>
            <a:chOff x="2080920" y="9831781"/>
            <a:chExt cx="441959" cy="81280"/>
          </a:xfrm>
        </p:grpSpPr>
        <p:pic>
          <p:nvPicPr>
            <p:cNvPr id="519" name="object 519"/>
            <p:cNvPicPr/>
            <p:nvPr/>
          </p:nvPicPr>
          <p:blipFill>
            <a:blip r:embed="rId264" cstate="print"/>
            <a:stretch>
              <a:fillRect/>
            </a:stretch>
          </p:blipFill>
          <p:spPr>
            <a:xfrm>
              <a:off x="2080920" y="9831781"/>
              <a:ext cx="150710" cy="80670"/>
            </a:xfrm>
            <a:prstGeom prst="rect">
              <a:avLst/>
            </a:prstGeom>
          </p:spPr>
        </p:pic>
        <p:pic>
          <p:nvPicPr>
            <p:cNvPr id="520" name="object 520"/>
            <p:cNvPicPr/>
            <p:nvPr/>
          </p:nvPicPr>
          <p:blipFill>
            <a:blip r:embed="rId265" cstate="print"/>
            <a:stretch>
              <a:fillRect/>
            </a:stretch>
          </p:blipFill>
          <p:spPr>
            <a:xfrm>
              <a:off x="2257526" y="9831781"/>
              <a:ext cx="127838" cy="80670"/>
            </a:xfrm>
            <a:prstGeom prst="rect">
              <a:avLst/>
            </a:prstGeom>
          </p:spPr>
        </p:pic>
        <p:pic>
          <p:nvPicPr>
            <p:cNvPr id="521" name="object 521"/>
            <p:cNvPicPr/>
            <p:nvPr/>
          </p:nvPicPr>
          <p:blipFill>
            <a:blip r:embed="rId266" cstate="print"/>
            <a:stretch>
              <a:fillRect/>
            </a:stretch>
          </p:blipFill>
          <p:spPr>
            <a:xfrm>
              <a:off x="2412796" y="9831781"/>
              <a:ext cx="109588" cy="80670"/>
            </a:xfrm>
            <a:prstGeom prst="rect">
              <a:avLst/>
            </a:prstGeom>
          </p:spPr>
        </p:pic>
      </p:grpSp>
      <p:pic>
        <p:nvPicPr>
          <p:cNvPr id="522" name="object 522"/>
          <p:cNvPicPr/>
          <p:nvPr/>
        </p:nvPicPr>
        <p:blipFill>
          <a:blip r:embed="rId267" cstate="print"/>
          <a:stretch>
            <a:fillRect/>
          </a:stretch>
        </p:blipFill>
        <p:spPr>
          <a:xfrm>
            <a:off x="5859960" y="9658248"/>
            <a:ext cx="895842" cy="296862"/>
          </a:xfrm>
          <a:prstGeom prst="rect">
            <a:avLst/>
          </a:prstGeom>
        </p:spPr>
      </p:pic>
      <p:pic>
        <p:nvPicPr>
          <p:cNvPr id="523" name="object 523"/>
          <p:cNvPicPr/>
          <p:nvPr/>
        </p:nvPicPr>
        <p:blipFill>
          <a:blip r:embed="rId268" cstate="print"/>
          <a:stretch>
            <a:fillRect/>
          </a:stretch>
        </p:blipFill>
        <p:spPr>
          <a:xfrm>
            <a:off x="2718739" y="9828758"/>
            <a:ext cx="1013815" cy="89789"/>
          </a:xfrm>
          <a:prstGeom prst="rect">
            <a:avLst/>
          </a:prstGeom>
        </p:spPr>
      </p:pic>
      <p:pic>
        <p:nvPicPr>
          <p:cNvPr id="524" name="object 524"/>
          <p:cNvPicPr/>
          <p:nvPr/>
        </p:nvPicPr>
        <p:blipFill>
          <a:blip r:embed="rId269" cstate="print"/>
          <a:stretch>
            <a:fillRect/>
          </a:stretch>
        </p:blipFill>
        <p:spPr>
          <a:xfrm>
            <a:off x="3837635" y="9828758"/>
            <a:ext cx="573874" cy="89789"/>
          </a:xfrm>
          <a:prstGeom prst="rect">
            <a:avLst/>
          </a:prstGeom>
        </p:spPr>
      </p:pic>
      <p:sp>
        <p:nvSpPr>
          <p:cNvPr id="525" name="object 525"/>
          <p:cNvSpPr/>
          <p:nvPr/>
        </p:nvSpPr>
        <p:spPr>
          <a:xfrm>
            <a:off x="4419105" y="9828542"/>
            <a:ext cx="90170" cy="86995"/>
          </a:xfrm>
          <a:custGeom>
            <a:avLst/>
            <a:gdLst/>
            <a:ahLst/>
            <a:cxnLst/>
            <a:rect l="l" t="t" r="r" b="b"/>
            <a:pathLst>
              <a:path w="90170" h="86995">
                <a:moveTo>
                  <a:pt x="89839" y="27597"/>
                </a:moveTo>
                <a:lnTo>
                  <a:pt x="48717" y="27597"/>
                </a:lnTo>
                <a:lnTo>
                  <a:pt x="48717" y="1257"/>
                </a:lnTo>
                <a:lnTo>
                  <a:pt x="47637" y="1257"/>
                </a:lnTo>
                <a:lnTo>
                  <a:pt x="47637" y="0"/>
                </a:lnTo>
                <a:lnTo>
                  <a:pt x="39585" y="0"/>
                </a:lnTo>
                <a:lnTo>
                  <a:pt x="39585" y="1257"/>
                </a:lnTo>
                <a:lnTo>
                  <a:pt x="39585" y="27597"/>
                </a:lnTo>
                <a:lnTo>
                  <a:pt x="0" y="27597"/>
                </a:lnTo>
                <a:lnTo>
                  <a:pt x="0" y="35191"/>
                </a:lnTo>
                <a:lnTo>
                  <a:pt x="39585" y="35191"/>
                </a:lnTo>
                <a:lnTo>
                  <a:pt x="39585" y="79336"/>
                </a:lnTo>
                <a:lnTo>
                  <a:pt x="4559" y="79336"/>
                </a:lnTo>
                <a:lnTo>
                  <a:pt x="4559" y="86982"/>
                </a:lnTo>
                <a:lnTo>
                  <a:pt x="83743" y="86982"/>
                </a:lnTo>
                <a:lnTo>
                  <a:pt x="83743" y="79336"/>
                </a:lnTo>
                <a:lnTo>
                  <a:pt x="48717" y="79336"/>
                </a:lnTo>
                <a:lnTo>
                  <a:pt x="48717" y="35191"/>
                </a:lnTo>
                <a:lnTo>
                  <a:pt x="89839" y="35191"/>
                </a:lnTo>
                <a:lnTo>
                  <a:pt x="89839" y="27597"/>
                </a:lnTo>
                <a:close/>
              </a:path>
            </a:pathLst>
          </a:custGeom>
          <a:solidFill>
            <a:srgbClr val="4D4D4F"/>
          </a:solidFill>
        </p:spPr>
        <p:txBody>
          <a:bodyPr wrap="square" lIns="0" tIns="0" rIns="0" bIns="0" rtlCol="0"/>
          <a:lstStyle/>
          <a:p>
            <a:endParaRPr/>
          </a:p>
        </p:txBody>
      </p:sp>
      <p:sp>
        <p:nvSpPr>
          <p:cNvPr id="526" name="object 526"/>
          <p:cNvSpPr/>
          <p:nvPr/>
        </p:nvSpPr>
        <p:spPr>
          <a:xfrm>
            <a:off x="4515053" y="9827221"/>
            <a:ext cx="186055" cy="91440"/>
          </a:xfrm>
          <a:custGeom>
            <a:avLst/>
            <a:gdLst/>
            <a:ahLst/>
            <a:cxnLst/>
            <a:rect l="l" t="t" r="r" b="b"/>
            <a:pathLst>
              <a:path w="186054" h="91440">
                <a:moveTo>
                  <a:pt x="88252" y="48717"/>
                </a:moveTo>
                <a:lnTo>
                  <a:pt x="86766" y="47180"/>
                </a:lnTo>
                <a:lnTo>
                  <a:pt x="1485" y="47180"/>
                </a:lnTo>
                <a:lnTo>
                  <a:pt x="1485" y="54813"/>
                </a:lnTo>
                <a:lnTo>
                  <a:pt x="28917" y="54813"/>
                </a:lnTo>
                <a:lnTo>
                  <a:pt x="26352" y="61404"/>
                </a:lnTo>
                <a:lnTo>
                  <a:pt x="23456" y="67564"/>
                </a:lnTo>
                <a:lnTo>
                  <a:pt x="16713" y="80657"/>
                </a:lnTo>
                <a:lnTo>
                  <a:pt x="3022" y="80657"/>
                </a:lnTo>
                <a:lnTo>
                  <a:pt x="3022" y="88303"/>
                </a:lnTo>
                <a:lnTo>
                  <a:pt x="7581" y="88303"/>
                </a:lnTo>
                <a:lnTo>
                  <a:pt x="11290" y="88074"/>
                </a:lnTo>
                <a:lnTo>
                  <a:pt x="30683" y="87007"/>
                </a:lnTo>
                <a:lnTo>
                  <a:pt x="39535" y="86766"/>
                </a:lnTo>
                <a:lnTo>
                  <a:pt x="48450" y="85864"/>
                </a:lnTo>
                <a:lnTo>
                  <a:pt x="55918" y="85242"/>
                </a:lnTo>
                <a:lnTo>
                  <a:pt x="74561" y="83743"/>
                </a:lnTo>
                <a:lnTo>
                  <a:pt x="76098" y="85229"/>
                </a:lnTo>
                <a:lnTo>
                  <a:pt x="77584" y="88303"/>
                </a:lnTo>
                <a:lnTo>
                  <a:pt x="79121" y="89789"/>
                </a:lnTo>
                <a:lnTo>
                  <a:pt x="80657" y="91325"/>
                </a:lnTo>
                <a:lnTo>
                  <a:pt x="83680" y="91325"/>
                </a:lnTo>
                <a:lnTo>
                  <a:pt x="86766" y="88303"/>
                </a:lnTo>
                <a:lnTo>
                  <a:pt x="86766" y="83743"/>
                </a:lnTo>
                <a:lnTo>
                  <a:pt x="82194" y="80657"/>
                </a:lnTo>
                <a:lnTo>
                  <a:pt x="81432" y="79171"/>
                </a:lnTo>
                <a:lnTo>
                  <a:pt x="80657" y="77635"/>
                </a:lnTo>
                <a:lnTo>
                  <a:pt x="76098" y="70040"/>
                </a:lnTo>
                <a:lnTo>
                  <a:pt x="66967" y="62407"/>
                </a:lnTo>
                <a:lnTo>
                  <a:pt x="63893" y="59385"/>
                </a:lnTo>
                <a:lnTo>
                  <a:pt x="59334" y="59385"/>
                </a:lnTo>
                <a:lnTo>
                  <a:pt x="57835" y="60871"/>
                </a:lnTo>
                <a:lnTo>
                  <a:pt x="57835" y="63944"/>
                </a:lnTo>
                <a:lnTo>
                  <a:pt x="59334" y="65430"/>
                </a:lnTo>
                <a:lnTo>
                  <a:pt x="63893" y="71539"/>
                </a:lnTo>
                <a:lnTo>
                  <a:pt x="24358" y="79171"/>
                </a:lnTo>
                <a:lnTo>
                  <a:pt x="28397" y="73431"/>
                </a:lnTo>
                <a:lnTo>
                  <a:pt x="31648" y="67741"/>
                </a:lnTo>
                <a:lnTo>
                  <a:pt x="34810" y="61429"/>
                </a:lnTo>
                <a:lnTo>
                  <a:pt x="38049" y="54813"/>
                </a:lnTo>
                <a:lnTo>
                  <a:pt x="88252" y="54813"/>
                </a:lnTo>
                <a:lnTo>
                  <a:pt x="88252" y="48717"/>
                </a:lnTo>
                <a:close/>
              </a:path>
              <a:path w="186054" h="91440">
                <a:moveTo>
                  <a:pt x="91325" y="31940"/>
                </a:moveTo>
                <a:lnTo>
                  <a:pt x="89789" y="30454"/>
                </a:lnTo>
                <a:lnTo>
                  <a:pt x="86766" y="30454"/>
                </a:lnTo>
                <a:lnTo>
                  <a:pt x="84061" y="28917"/>
                </a:lnTo>
                <a:lnTo>
                  <a:pt x="74422" y="23431"/>
                </a:lnTo>
                <a:lnTo>
                  <a:pt x="66967" y="18046"/>
                </a:lnTo>
                <a:lnTo>
                  <a:pt x="66967" y="28917"/>
                </a:lnTo>
                <a:lnTo>
                  <a:pt x="22809" y="28917"/>
                </a:lnTo>
                <a:lnTo>
                  <a:pt x="26746" y="26085"/>
                </a:lnTo>
                <a:lnTo>
                  <a:pt x="31559" y="22085"/>
                </a:lnTo>
                <a:lnTo>
                  <a:pt x="36931" y="16941"/>
                </a:lnTo>
                <a:lnTo>
                  <a:pt x="42608" y="10668"/>
                </a:lnTo>
                <a:lnTo>
                  <a:pt x="44094" y="9131"/>
                </a:lnTo>
                <a:lnTo>
                  <a:pt x="47167" y="9131"/>
                </a:lnTo>
                <a:lnTo>
                  <a:pt x="47167" y="10668"/>
                </a:lnTo>
                <a:lnTo>
                  <a:pt x="51981" y="15862"/>
                </a:lnTo>
                <a:lnTo>
                  <a:pt x="57061" y="20358"/>
                </a:lnTo>
                <a:lnTo>
                  <a:pt x="62153" y="24561"/>
                </a:lnTo>
                <a:lnTo>
                  <a:pt x="66967" y="28917"/>
                </a:lnTo>
                <a:lnTo>
                  <a:pt x="66967" y="18046"/>
                </a:lnTo>
                <a:lnTo>
                  <a:pt x="64668" y="16383"/>
                </a:lnTo>
                <a:lnTo>
                  <a:pt x="57200" y="9906"/>
                </a:lnTo>
                <a:lnTo>
                  <a:pt x="56413" y="9131"/>
                </a:lnTo>
                <a:lnTo>
                  <a:pt x="51739" y="4559"/>
                </a:lnTo>
                <a:lnTo>
                  <a:pt x="50203" y="1536"/>
                </a:lnTo>
                <a:lnTo>
                  <a:pt x="48666" y="0"/>
                </a:lnTo>
                <a:lnTo>
                  <a:pt x="41071" y="0"/>
                </a:lnTo>
                <a:lnTo>
                  <a:pt x="41071" y="1536"/>
                </a:lnTo>
                <a:lnTo>
                  <a:pt x="38049" y="4559"/>
                </a:lnTo>
                <a:lnTo>
                  <a:pt x="33007" y="9766"/>
                </a:lnTo>
                <a:lnTo>
                  <a:pt x="28702" y="14274"/>
                </a:lnTo>
                <a:lnTo>
                  <a:pt x="24117" y="18491"/>
                </a:lnTo>
                <a:lnTo>
                  <a:pt x="18249" y="22821"/>
                </a:lnTo>
                <a:lnTo>
                  <a:pt x="13690" y="24358"/>
                </a:lnTo>
                <a:lnTo>
                  <a:pt x="9118" y="27381"/>
                </a:lnTo>
                <a:lnTo>
                  <a:pt x="3022" y="28917"/>
                </a:lnTo>
                <a:lnTo>
                  <a:pt x="1485" y="30454"/>
                </a:lnTo>
                <a:lnTo>
                  <a:pt x="0" y="30454"/>
                </a:lnTo>
                <a:lnTo>
                  <a:pt x="0" y="36512"/>
                </a:lnTo>
                <a:lnTo>
                  <a:pt x="1485" y="38049"/>
                </a:lnTo>
                <a:lnTo>
                  <a:pt x="6045" y="38049"/>
                </a:lnTo>
                <a:lnTo>
                  <a:pt x="7581" y="36512"/>
                </a:lnTo>
                <a:lnTo>
                  <a:pt x="13690" y="35026"/>
                </a:lnTo>
                <a:lnTo>
                  <a:pt x="18249" y="31940"/>
                </a:lnTo>
                <a:lnTo>
                  <a:pt x="19735" y="30454"/>
                </a:lnTo>
                <a:lnTo>
                  <a:pt x="19735" y="35026"/>
                </a:lnTo>
                <a:lnTo>
                  <a:pt x="21272" y="36512"/>
                </a:lnTo>
                <a:lnTo>
                  <a:pt x="71526" y="36512"/>
                </a:lnTo>
                <a:lnTo>
                  <a:pt x="71526" y="30454"/>
                </a:lnTo>
                <a:lnTo>
                  <a:pt x="73025" y="31940"/>
                </a:lnTo>
                <a:lnTo>
                  <a:pt x="77584" y="35026"/>
                </a:lnTo>
                <a:lnTo>
                  <a:pt x="82194" y="36512"/>
                </a:lnTo>
                <a:lnTo>
                  <a:pt x="83680" y="38049"/>
                </a:lnTo>
                <a:lnTo>
                  <a:pt x="88252" y="38049"/>
                </a:lnTo>
                <a:lnTo>
                  <a:pt x="91325" y="36512"/>
                </a:lnTo>
                <a:lnTo>
                  <a:pt x="91325" y="31940"/>
                </a:lnTo>
                <a:close/>
              </a:path>
              <a:path w="186054" h="91440">
                <a:moveTo>
                  <a:pt x="136969" y="83743"/>
                </a:moveTo>
                <a:lnTo>
                  <a:pt x="135191" y="80657"/>
                </a:lnTo>
                <a:lnTo>
                  <a:pt x="134340" y="79171"/>
                </a:lnTo>
                <a:lnTo>
                  <a:pt x="130860" y="73075"/>
                </a:lnTo>
                <a:lnTo>
                  <a:pt x="129374" y="70040"/>
                </a:lnTo>
                <a:lnTo>
                  <a:pt x="127838" y="66967"/>
                </a:lnTo>
                <a:lnTo>
                  <a:pt x="126301" y="65430"/>
                </a:lnTo>
                <a:lnTo>
                  <a:pt x="123278" y="65430"/>
                </a:lnTo>
                <a:lnTo>
                  <a:pt x="121742" y="66967"/>
                </a:lnTo>
                <a:lnTo>
                  <a:pt x="121742" y="70040"/>
                </a:lnTo>
                <a:lnTo>
                  <a:pt x="123278" y="74612"/>
                </a:lnTo>
                <a:lnTo>
                  <a:pt x="118706" y="76098"/>
                </a:lnTo>
                <a:lnTo>
                  <a:pt x="109588" y="79171"/>
                </a:lnTo>
                <a:lnTo>
                  <a:pt x="109588" y="62407"/>
                </a:lnTo>
                <a:lnTo>
                  <a:pt x="132397" y="62407"/>
                </a:lnTo>
                <a:lnTo>
                  <a:pt x="133934" y="60871"/>
                </a:lnTo>
                <a:lnTo>
                  <a:pt x="133934" y="31940"/>
                </a:lnTo>
                <a:lnTo>
                  <a:pt x="132397" y="28917"/>
                </a:lnTo>
                <a:lnTo>
                  <a:pt x="126301" y="28917"/>
                </a:lnTo>
                <a:lnTo>
                  <a:pt x="126301" y="35026"/>
                </a:lnTo>
                <a:lnTo>
                  <a:pt x="126301" y="42608"/>
                </a:lnTo>
                <a:lnTo>
                  <a:pt x="126301" y="48717"/>
                </a:lnTo>
                <a:lnTo>
                  <a:pt x="126301" y="56299"/>
                </a:lnTo>
                <a:lnTo>
                  <a:pt x="109588" y="56299"/>
                </a:lnTo>
                <a:lnTo>
                  <a:pt x="109588" y="48717"/>
                </a:lnTo>
                <a:lnTo>
                  <a:pt x="126301" y="48717"/>
                </a:lnTo>
                <a:lnTo>
                  <a:pt x="126301" y="42608"/>
                </a:lnTo>
                <a:lnTo>
                  <a:pt x="109588" y="42608"/>
                </a:lnTo>
                <a:lnTo>
                  <a:pt x="109588" y="36512"/>
                </a:lnTo>
                <a:lnTo>
                  <a:pt x="111125" y="35026"/>
                </a:lnTo>
                <a:lnTo>
                  <a:pt x="126301" y="35026"/>
                </a:lnTo>
                <a:lnTo>
                  <a:pt x="126301" y="28917"/>
                </a:lnTo>
                <a:lnTo>
                  <a:pt x="121742" y="28917"/>
                </a:lnTo>
                <a:lnTo>
                  <a:pt x="121742" y="19786"/>
                </a:lnTo>
                <a:lnTo>
                  <a:pt x="115684" y="19786"/>
                </a:lnTo>
                <a:lnTo>
                  <a:pt x="115684" y="28917"/>
                </a:lnTo>
                <a:lnTo>
                  <a:pt x="105016" y="28917"/>
                </a:lnTo>
                <a:lnTo>
                  <a:pt x="101942" y="30454"/>
                </a:lnTo>
                <a:lnTo>
                  <a:pt x="101942" y="80657"/>
                </a:lnTo>
                <a:lnTo>
                  <a:pt x="97383" y="82207"/>
                </a:lnTo>
                <a:lnTo>
                  <a:pt x="97383" y="88303"/>
                </a:lnTo>
                <a:lnTo>
                  <a:pt x="105016" y="88303"/>
                </a:lnTo>
                <a:lnTo>
                  <a:pt x="106553" y="86766"/>
                </a:lnTo>
                <a:lnTo>
                  <a:pt x="117170" y="83743"/>
                </a:lnTo>
                <a:lnTo>
                  <a:pt x="126301" y="80657"/>
                </a:lnTo>
                <a:lnTo>
                  <a:pt x="127838" y="82207"/>
                </a:lnTo>
                <a:lnTo>
                  <a:pt x="129374" y="86766"/>
                </a:lnTo>
                <a:lnTo>
                  <a:pt x="130860" y="88303"/>
                </a:lnTo>
                <a:lnTo>
                  <a:pt x="130860" y="89789"/>
                </a:lnTo>
                <a:lnTo>
                  <a:pt x="136969" y="89789"/>
                </a:lnTo>
                <a:lnTo>
                  <a:pt x="136969" y="83743"/>
                </a:lnTo>
                <a:close/>
              </a:path>
              <a:path w="186054" h="91440">
                <a:moveTo>
                  <a:pt x="185686" y="12204"/>
                </a:moveTo>
                <a:lnTo>
                  <a:pt x="184150" y="10668"/>
                </a:lnTo>
                <a:lnTo>
                  <a:pt x="178092" y="10668"/>
                </a:lnTo>
                <a:lnTo>
                  <a:pt x="178092" y="18249"/>
                </a:lnTo>
                <a:lnTo>
                  <a:pt x="178092" y="27381"/>
                </a:lnTo>
                <a:lnTo>
                  <a:pt x="175018" y="24358"/>
                </a:lnTo>
                <a:lnTo>
                  <a:pt x="170459" y="24358"/>
                </a:lnTo>
                <a:lnTo>
                  <a:pt x="170459" y="33489"/>
                </a:lnTo>
                <a:lnTo>
                  <a:pt x="170459" y="45694"/>
                </a:lnTo>
                <a:lnTo>
                  <a:pt x="150660" y="45694"/>
                </a:lnTo>
                <a:lnTo>
                  <a:pt x="150660" y="31940"/>
                </a:lnTo>
                <a:lnTo>
                  <a:pt x="168960" y="31940"/>
                </a:lnTo>
                <a:lnTo>
                  <a:pt x="170459" y="33489"/>
                </a:lnTo>
                <a:lnTo>
                  <a:pt x="170459" y="24358"/>
                </a:lnTo>
                <a:lnTo>
                  <a:pt x="144602" y="24358"/>
                </a:lnTo>
                <a:lnTo>
                  <a:pt x="143065" y="27381"/>
                </a:lnTo>
                <a:lnTo>
                  <a:pt x="143065" y="19786"/>
                </a:lnTo>
                <a:lnTo>
                  <a:pt x="143065" y="16764"/>
                </a:lnTo>
                <a:lnTo>
                  <a:pt x="176555" y="16764"/>
                </a:lnTo>
                <a:lnTo>
                  <a:pt x="178092" y="18249"/>
                </a:lnTo>
                <a:lnTo>
                  <a:pt x="178092" y="10668"/>
                </a:lnTo>
                <a:lnTo>
                  <a:pt x="164401" y="10668"/>
                </a:lnTo>
                <a:lnTo>
                  <a:pt x="164401" y="3022"/>
                </a:lnTo>
                <a:lnTo>
                  <a:pt x="162864" y="1536"/>
                </a:lnTo>
                <a:lnTo>
                  <a:pt x="156756" y="1536"/>
                </a:lnTo>
                <a:lnTo>
                  <a:pt x="155219" y="3022"/>
                </a:lnTo>
                <a:lnTo>
                  <a:pt x="155219" y="10668"/>
                </a:lnTo>
                <a:lnTo>
                  <a:pt x="138506" y="10668"/>
                </a:lnTo>
                <a:lnTo>
                  <a:pt x="136969" y="12204"/>
                </a:lnTo>
                <a:lnTo>
                  <a:pt x="135483" y="16764"/>
                </a:lnTo>
                <a:lnTo>
                  <a:pt x="135483" y="15227"/>
                </a:lnTo>
                <a:lnTo>
                  <a:pt x="130860" y="12204"/>
                </a:lnTo>
                <a:lnTo>
                  <a:pt x="129374" y="10668"/>
                </a:lnTo>
                <a:lnTo>
                  <a:pt x="128333" y="9131"/>
                </a:lnTo>
                <a:lnTo>
                  <a:pt x="126301" y="6096"/>
                </a:lnTo>
                <a:lnTo>
                  <a:pt x="123278" y="3022"/>
                </a:lnTo>
                <a:lnTo>
                  <a:pt x="123278" y="1536"/>
                </a:lnTo>
                <a:lnTo>
                  <a:pt x="115684" y="1536"/>
                </a:lnTo>
                <a:lnTo>
                  <a:pt x="115684" y="3022"/>
                </a:lnTo>
                <a:lnTo>
                  <a:pt x="114147" y="4559"/>
                </a:lnTo>
                <a:lnTo>
                  <a:pt x="111125" y="9131"/>
                </a:lnTo>
                <a:lnTo>
                  <a:pt x="97383" y="22821"/>
                </a:lnTo>
                <a:lnTo>
                  <a:pt x="95885" y="24358"/>
                </a:lnTo>
                <a:lnTo>
                  <a:pt x="95885" y="25895"/>
                </a:lnTo>
                <a:lnTo>
                  <a:pt x="97383" y="28917"/>
                </a:lnTo>
                <a:lnTo>
                  <a:pt x="103479" y="28917"/>
                </a:lnTo>
                <a:lnTo>
                  <a:pt x="106553" y="25895"/>
                </a:lnTo>
                <a:lnTo>
                  <a:pt x="109588" y="22821"/>
                </a:lnTo>
                <a:lnTo>
                  <a:pt x="112610" y="18249"/>
                </a:lnTo>
                <a:lnTo>
                  <a:pt x="117170" y="12204"/>
                </a:lnTo>
                <a:lnTo>
                  <a:pt x="118706" y="10668"/>
                </a:lnTo>
                <a:lnTo>
                  <a:pt x="118706" y="9131"/>
                </a:lnTo>
                <a:lnTo>
                  <a:pt x="120243" y="9131"/>
                </a:lnTo>
                <a:lnTo>
                  <a:pt x="121742" y="10668"/>
                </a:lnTo>
                <a:lnTo>
                  <a:pt x="121742" y="12204"/>
                </a:lnTo>
                <a:lnTo>
                  <a:pt x="126301" y="18249"/>
                </a:lnTo>
                <a:lnTo>
                  <a:pt x="129374" y="21336"/>
                </a:lnTo>
                <a:lnTo>
                  <a:pt x="135483" y="21336"/>
                </a:lnTo>
                <a:lnTo>
                  <a:pt x="135483" y="28917"/>
                </a:lnTo>
                <a:lnTo>
                  <a:pt x="136969" y="30454"/>
                </a:lnTo>
                <a:lnTo>
                  <a:pt x="143065" y="30454"/>
                </a:lnTo>
                <a:lnTo>
                  <a:pt x="143065" y="88303"/>
                </a:lnTo>
                <a:lnTo>
                  <a:pt x="146100" y="89789"/>
                </a:lnTo>
                <a:lnTo>
                  <a:pt x="181114" y="89789"/>
                </a:lnTo>
                <a:lnTo>
                  <a:pt x="182651" y="86766"/>
                </a:lnTo>
                <a:lnTo>
                  <a:pt x="182651" y="83743"/>
                </a:lnTo>
                <a:lnTo>
                  <a:pt x="182651" y="68503"/>
                </a:lnTo>
                <a:lnTo>
                  <a:pt x="182651" y="63944"/>
                </a:lnTo>
                <a:lnTo>
                  <a:pt x="181114" y="62407"/>
                </a:lnTo>
                <a:lnTo>
                  <a:pt x="175018" y="62407"/>
                </a:lnTo>
                <a:lnTo>
                  <a:pt x="175018" y="70040"/>
                </a:lnTo>
                <a:lnTo>
                  <a:pt x="175018" y="82207"/>
                </a:lnTo>
                <a:lnTo>
                  <a:pt x="173532" y="83743"/>
                </a:lnTo>
                <a:lnTo>
                  <a:pt x="150660" y="83743"/>
                </a:lnTo>
                <a:lnTo>
                  <a:pt x="150660" y="68503"/>
                </a:lnTo>
                <a:lnTo>
                  <a:pt x="173532" y="68503"/>
                </a:lnTo>
                <a:lnTo>
                  <a:pt x="175018" y="70040"/>
                </a:lnTo>
                <a:lnTo>
                  <a:pt x="175018" y="62407"/>
                </a:lnTo>
                <a:lnTo>
                  <a:pt x="150660" y="62407"/>
                </a:lnTo>
                <a:lnTo>
                  <a:pt x="150660" y="53276"/>
                </a:lnTo>
                <a:lnTo>
                  <a:pt x="175018" y="53276"/>
                </a:lnTo>
                <a:lnTo>
                  <a:pt x="178092" y="50253"/>
                </a:lnTo>
                <a:lnTo>
                  <a:pt x="178092" y="45694"/>
                </a:lnTo>
                <a:lnTo>
                  <a:pt x="178092" y="31940"/>
                </a:lnTo>
                <a:lnTo>
                  <a:pt x="185686" y="31940"/>
                </a:lnTo>
                <a:lnTo>
                  <a:pt x="185686" y="12204"/>
                </a:lnTo>
                <a:close/>
              </a:path>
            </a:pathLst>
          </a:custGeom>
          <a:solidFill>
            <a:srgbClr val="4D4D4F"/>
          </a:solidFill>
        </p:spPr>
        <p:txBody>
          <a:bodyPr wrap="square" lIns="0" tIns="0" rIns="0" bIns="0" rtlCol="0"/>
          <a:lstStyle/>
          <a:p>
            <a:endParaRPr/>
          </a:p>
        </p:txBody>
      </p:sp>
      <p:grpSp>
        <p:nvGrpSpPr>
          <p:cNvPr id="539" name="グループ化 538">
            <a:extLst>
              <a:ext uri="{FF2B5EF4-FFF2-40B4-BE49-F238E27FC236}">
                <a16:creationId xmlns:a16="http://schemas.microsoft.com/office/drawing/2014/main" id="{95D98D7B-7B4E-EC15-2212-DCC8304E8517}"/>
              </a:ext>
            </a:extLst>
          </p:cNvPr>
          <p:cNvGrpSpPr/>
          <p:nvPr/>
        </p:nvGrpSpPr>
        <p:grpSpPr>
          <a:xfrm>
            <a:off x="1985677" y="2672545"/>
            <a:ext cx="4786494" cy="229891"/>
            <a:chOff x="1985677" y="2672545"/>
            <a:chExt cx="4786494" cy="229891"/>
          </a:xfrm>
        </p:grpSpPr>
        <p:sp>
          <p:nvSpPr>
            <p:cNvPr id="531" name="テキスト ボックス 530">
              <a:extLst>
                <a:ext uri="{FF2B5EF4-FFF2-40B4-BE49-F238E27FC236}">
                  <a16:creationId xmlns:a16="http://schemas.microsoft.com/office/drawing/2014/main" id="{809B9480-3613-642E-D3FA-D4ED5BA9156E}"/>
                </a:ext>
              </a:extLst>
            </p:cNvPr>
            <p:cNvSpPr txBox="1"/>
            <p:nvPr/>
          </p:nvSpPr>
          <p:spPr>
            <a:xfrm>
              <a:off x="1985677" y="2672545"/>
              <a:ext cx="714536" cy="223138"/>
            </a:xfrm>
            <a:prstGeom prst="rect">
              <a:avLst/>
            </a:prstGeom>
            <a:noFill/>
          </p:spPr>
          <p:txBody>
            <a:bodyPr wrap="square" rtlCol="0">
              <a:spAutoFit/>
            </a:bodyPr>
            <a:lstStyle/>
            <a:p>
              <a:pPr algn="l"/>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983-0852</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sp>
          <p:nvSpPr>
            <p:cNvPr id="532" name="テキスト ボックス 531">
              <a:extLst>
                <a:ext uri="{FF2B5EF4-FFF2-40B4-BE49-F238E27FC236}">
                  <a16:creationId xmlns:a16="http://schemas.microsoft.com/office/drawing/2014/main" id="{F22DE16A-B8FA-6FDA-D973-307F37A121F3}"/>
                </a:ext>
              </a:extLst>
            </p:cNvPr>
            <p:cNvSpPr txBox="1"/>
            <p:nvPr/>
          </p:nvSpPr>
          <p:spPr>
            <a:xfrm>
              <a:off x="2624400" y="2673155"/>
              <a:ext cx="3461544" cy="223138"/>
            </a:xfrm>
            <a:prstGeom prst="rect">
              <a:avLst/>
            </a:prstGeom>
            <a:noFill/>
          </p:spPr>
          <p:txBody>
            <a:bodyPr wrap="square" rtlCol="0">
              <a:spAutoFit/>
            </a:bodyPr>
            <a:lstStyle/>
            <a:p>
              <a:pPr algn="l"/>
              <a:r>
                <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rPr>
                <a:t>宮城県仙台市宮城野区榴岡</a:t>
              </a:r>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4-5-22</a:t>
              </a:r>
              <a:r>
                <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rPr>
                <a:t>　宮城野センタービル</a:t>
              </a:r>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4</a:t>
              </a:r>
              <a:r>
                <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rPr>
                <a:t>階 </a:t>
              </a:r>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401</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sp>
          <p:nvSpPr>
            <p:cNvPr id="533" name="テキスト ボックス 532">
              <a:extLst>
                <a:ext uri="{FF2B5EF4-FFF2-40B4-BE49-F238E27FC236}">
                  <a16:creationId xmlns:a16="http://schemas.microsoft.com/office/drawing/2014/main" id="{0B525A33-F520-4DA6-F2B4-019CA63633C5}"/>
                </a:ext>
              </a:extLst>
            </p:cNvPr>
            <p:cNvSpPr txBox="1"/>
            <p:nvPr/>
          </p:nvSpPr>
          <p:spPr>
            <a:xfrm>
              <a:off x="5886000" y="2679298"/>
              <a:ext cx="886171" cy="223138"/>
            </a:xfrm>
            <a:prstGeom prst="rect">
              <a:avLst/>
            </a:prstGeom>
            <a:noFill/>
          </p:spPr>
          <p:txBody>
            <a:bodyPr wrap="square" rtlCol="0">
              <a:spAutoFit/>
            </a:bodyPr>
            <a:lstStyle/>
            <a:p>
              <a:pPr algn="l"/>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022-353-7213</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grpSp>
      <p:grpSp>
        <p:nvGrpSpPr>
          <p:cNvPr id="540" name="グループ化 539">
            <a:extLst>
              <a:ext uri="{FF2B5EF4-FFF2-40B4-BE49-F238E27FC236}">
                <a16:creationId xmlns:a16="http://schemas.microsoft.com/office/drawing/2014/main" id="{5F23ECD7-52D0-E2E1-A7EB-C030680CED7D}"/>
              </a:ext>
            </a:extLst>
          </p:cNvPr>
          <p:cNvGrpSpPr/>
          <p:nvPr/>
        </p:nvGrpSpPr>
        <p:grpSpPr>
          <a:xfrm>
            <a:off x="1989026" y="3016527"/>
            <a:ext cx="4783145" cy="229891"/>
            <a:chOff x="1989026" y="3016527"/>
            <a:chExt cx="4783145" cy="229891"/>
          </a:xfrm>
        </p:grpSpPr>
        <p:sp>
          <p:nvSpPr>
            <p:cNvPr id="536" name="テキスト ボックス 535">
              <a:extLst>
                <a:ext uri="{FF2B5EF4-FFF2-40B4-BE49-F238E27FC236}">
                  <a16:creationId xmlns:a16="http://schemas.microsoft.com/office/drawing/2014/main" id="{568DA1CC-99B2-0513-54FE-E295890F6034}"/>
                </a:ext>
              </a:extLst>
            </p:cNvPr>
            <p:cNvSpPr txBox="1"/>
            <p:nvPr/>
          </p:nvSpPr>
          <p:spPr>
            <a:xfrm>
              <a:off x="1989026" y="3016527"/>
              <a:ext cx="714536" cy="223138"/>
            </a:xfrm>
            <a:prstGeom prst="rect">
              <a:avLst/>
            </a:prstGeom>
            <a:noFill/>
          </p:spPr>
          <p:txBody>
            <a:bodyPr wrap="square" rtlCol="0">
              <a:spAutoFit/>
            </a:bodyPr>
            <a:lstStyle/>
            <a:p>
              <a:pPr algn="l"/>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153-0042</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sp>
          <p:nvSpPr>
            <p:cNvPr id="537" name="テキスト ボックス 536">
              <a:extLst>
                <a:ext uri="{FF2B5EF4-FFF2-40B4-BE49-F238E27FC236}">
                  <a16:creationId xmlns:a16="http://schemas.microsoft.com/office/drawing/2014/main" id="{4733A192-E933-9EA5-1462-92ADAECD419A}"/>
                </a:ext>
              </a:extLst>
            </p:cNvPr>
            <p:cNvSpPr txBox="1"/>
            <p:nvPr/>
          </p:nvSpPr>
          <p:spPr>
            <a:xfrm>
              <a:off x="2624400" y="3017137"/>
              <a:ext cx="3461544" cy="223138"/>
            </a:xfrm>
            <a:prstGeom prst="rect">
              <a:avLst/>
            </a:prstGeom>
            <a:noFill/>
          </p:spPr>
          <p:txBody>
            <a:bodyPr wrap="square" rtlCol="0">
              <a:spAutoFit/>
            </a:bodyPr>
            <a:lstStyle/>
            <a:p>
              <a:pPr algn="l"/>
              <a:r>
                <a:rPr kumimoji="1" lang="zh-TW" altLang="en-US" sz="800">
                  <a:solidFill>
                    <a:schemeClr val="tx1">
                      <a:lumMod val="75000"/>
                      <a:lumOff val="25000"/>
                    </a:schemeClr>
                  </a:solidFill>
                  <a:latin typeface="游ゴシック" panose="020B0400000000000000" pitchFamily="50" charset="-128"/>
                  <a:ea typeface="游ゴシック" panose="020B0400000000000000" pitchFamily="50" charset="-128"/>
                </a:rPr>
                <a:t>東京都目黒区青葉台</a:t>
              </a:r>
              <a:r>
                <a:rPr kumimoji="1" lang="en-US" altLang="zh-TW" sz="800">
                  <a:solidFill>
                    <a:schemeClr val="tx1">
                      <a:lumMod val="75000"/>
                      <a:lumOff val="25000"/>
                    </a:schemeClr>
                  </a:solidFill>
                  <a:latin typeface="游ゴシック" panose="020B0400000000000000" pitchFamily="50" charset="-128"/>
                  <a:ea typeface="游ゴシック" panose="020B0400000000000000" pitchFamily="50" charset="-128"/>
                </a:rPr>
                <a:t>3-1-6</a:t>
              </a:r>
              <a:r>
                <a:rPr kumimoji="1" lang="zh-TW" altLang="en-US" sz="800">
                  <a:solidFill>
                    <a:schemeClr val="tx1">
                      <a:lumMod val="75000"/>
                      <a:lumOff val="25000"/>
                    </a:schemeClr>
                  </a:solidFill>
                  <a:latin typeface="游ゴシック" panose="020B0400000000000000" pitchFamily="50" charset="-128"/>
                  <a:ea typeface="游ゴシック" panose="020B0400000000000000" pitchFamily="50" charset="-128"/>
                </a:rPr>
                <a:t>　東京都行政書士会館</a:t>
              </a:r>
              <a:r>
                <a:rPr kumimoji="1" lang="en-US" altLang="zh-TW" sz="800">
                  <a:solidFill>
                    <a:schemeClr val="tx1">
                      <a:lumMod val="75000"/>
                      <a:lumOff val="25000"/>
                    </a:schemeClr>
                  </a:solidFill>
                  <a:latin typeface="游ゴシック" panose="020B0400000000000000" pitchFamily="50" charset="-128"/>
                  <a:ea typeface="游ゴシック" panose="020B0400000000000000" pitchFamily="50" charset="-128"/>
                </a:rPr>
                <a:t>2F</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sp>
          <p:nvSpPr>
            <p:cNvPr id="538" name="テキスト ボックス 537">
              <a:extLst>
                <a:ext uri="{FF2B5EF4-FFF2-40B4-BE49-F238E27FC236}">
                  <a16:creationId xmlns:a16="http://schemas.microsoft.com/office/drawing/2014/main" id="{4230417E-9959-FD59-97E7-5446A77EC326}"/>
                </a:ext>
              </a:extLst>
            </p:cNvPr>
            <p:cNvSpPr txBox="1"/>
            <p:nvPr/>
          </p:nvSpPr>
          <p:spPr>
            <a:xfrm>
              <a:off x="5886000" y="3023280"/>
              <a:ext cx="886171" cy="223138"/>
            </a:xfrm>
            <a:prstGeom prst="rect">
              <a:avLst/>
            </a:prstGeom>
            <a:noFill/>
          </p:spPr>
          <p:txBody>
            <a:bodyPr wrap="square" rtlCol="0">
              <a:spAutoFit/>
            </a:bodyPr>
            <a:lstStyle/>
            <a:p>
              <a:pPr algn="l"/>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03-3477-2881</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grpSp>
      <p:grpSp>
        <p:nvGrpSpPr>
          <p:cNvPr id="541" name="グループ化 540">
            <a:extLst>
              <a:ext uri="{FF2B5EF4-FFF2-40B4-BE49-F238E27FC236}">
                <a16:creationId xmlns:a16="http://schemas.microsoft.com/office/drawing/2014/main" id="{72589991-F5EB-B0D6-CC9B-99193B5E3677}"/>
              </a:ext>
            </a:extLst>
          </p:cNvPr>
          <p:cNvGrpSpPr/>
          <p:nvPr/>
        </p:nvGrpSpPr>
        <p:grpSpPr>
          <a:xfrm>
            <a:off x="1990800" y="7166829"/>
            <a:ext cx="4783145" cy="229891"/>
            <a:chOff x="1989026" y="3016527"/>
            <a:chExt cx="4783145" cy="229891"/>
          </a:xfrm>
        </p:grpSpPr>
        <p:sp>
          <p:nvSpPr>
            <p:cNvPr id="542" name="テキスト ボックス 541">
              <a:extLst>
                <a:ext uri="{FF2B5EF4-FFF2-40B4-BE49-F238E27FC236}">
                  <a16:creationId xmlns:a16="http://schemas.microsoft.com/office/drawing/2014/main" id="{8FE4E102-012C-3020-F9EC-F14F0C1D2A7B}"/>
                </a:ext>
              </a:extLst>
            </p:cNvPr>
            <p:cNvSpPr txBox="1"/>
            <p:nvPr/>
          </p:nvSpPr>
          <p:spPr>
            <a:xfrm>
              <a:off x="1989026" y="3016527"/>
              <a:ext cx="714536" cy="223138"/>
            </a:xfrm>
            <a:prstGeom prst="rect">
              <a:avLst/>
            </a:prstGeom>
            <a:noFill/>
          </p:spPr>
          <p:txBody>
            <a:bodyPr wrap="square" rtlCol="0">
              <a:spAutoFit/>
            </a:bodyPr>
            <a:lstStyle/>
            <a:p>
              <a:pPr algn="l"/>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690-0873</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sp>
          <p:nvSpPr>
            <p:cNvPr id="543" name="テキスト ボックス 542">
              <a:extLst>
                <a:ext uri="{FF2B5EF4-FFF2-40B4-BE49-F238E27FC236}">
                  <a16:creationId xmlns:a16="http://schemas.microsoft.com/office/drawing/2014/main" id="{5D5A5CD5-A20D-BFE6-FA3E-19436065F266}"/>
                </a:ext>
              </a:extLst>
            </p:cNvPr>
            <p:cNvSpPr txBox="1"/>
            <p:nvPr/>
          </p:nvSpPr>
          <p:spPr>
            <a:xfrm>
              <a:off x="2624400" y="3017137"/>
              <a:ext cx="3461544" cy="223138"/>
            </a:xfrm>
            <a:prstGeom prst="rect">
              <a:avLst/>
            </a:prstGeom>
            <a:noFill/>
          </p:spPr>
          <p:txBody>
            <a:bodyPr wrap="square" rtlCol="0">
              <a:spAutoFit/>
            </a:bodyPr>
            <a:lstStyle/>
            <a:p>
              <a:pPr algn="l"/>
              <a:r>
                <a:rPr kumimoji="1" lang="zh-TW" altLang="en-US" sz="800">
                  <a:solidFill>
                    <a:schemeClr val="tx1">
                      <a:lumMod val="75000"/>
                      <a:lumOff val="25000"/>
                    </a:schemeClr>
                  </a:solidFill>
                  <a:latin typeface="游ゴシック" panose="020B0400000000000000" pitchFamily="50" charset="-128"/>
                  <a:ea typeface="游ゴシック" panose="020B0400000000000000" pitchFamily="50" charset="-128"/>
                </a:rPr>
                <a:t>島根県松江市内中原町</a:t>
              </a:r>
              <a:r>
                <a:rPr kumimoji="1" lang="en-US" altLang="zh-TW" sz="800">
                  <a:solidFill>
                    <a:schemeClr val="tx1">
                      <a:lumMod val="75000"/>
                      <a:lumOff val="25000"/>
                    </a:schemeClr>
                  </a:solidFill>
                  <a:latin typeface="游ゴシック" panose="020B0400000000000000" pitchFamily="50" charset="-128"/>
                  <a:ea typeface="游ゴシック" panose="020B0400000000000000" pitchFamily="50" charset="-128"/>
                </a:rPr>
                <a:t>14</a:t>
              </a:r>
              <a:r>
                <a:rPr kumimoji="1" lang="zh-TW" altLang="en-US" sz="800">
                  <a:solidFill>
                    <a:schemeClr val="tx1">
                      <a:lumMod val="75000"/>
                      <a:lumOff val="25000"/>
                    </a:schemeClr>
                  </a:solidFill>
                  <a:latin typeface="游ゴシック" panose="020B0400000000000000" pitchFamily="50" charset="-128"/>
                  <a:ea typeface="游ゴシック" panose="020B0400000000000000" pitchFamily="50" charset="-128"/>
                </a:rPr>
                <a:t>番地　島根県行政書士会</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sp>
          <p:nvSpPr>
            <p:cNvPr id="544" name="テキスト ボックス 543">
              <a:extLst>
                <a:ext uri="{FF2B5EF4-FFF2-40B4-BE49-F238E27FC236}">
                  <a16:creationId xmlns:a16="http://schemas.microsoft.com/office/drawing/2014/main" id="{9EC2C471-3664-1026-CAEB-4BF574EA8751}"/>
                </a:ext>
              </a:extLst>
            </p:cNvPr>
            <p:cNvSpPr txBox="1"/>
            <p:nvPr/>
          </p:nvSpPr>
          <p:spPr>
            <a:xfrm>
              <a:off x="5886000" y="3023280"/>
              <a:ext cx="886171" cy="223138"/>
            </a:xfrm>
            <a:prstGeom prst="rect">
              <a:avLst/>
            </a:prstGeom>
            <a:noFill/>
          </p:spPr>
          <p:txBody>
            <a:bodyPr wrap="square" rtlCol="0">
              <a:spAutoFit/>
            </a:bodyPr>
            <a:lstStyle/>
            <a:p>
              <a:pPr algn="l"/>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0852-21-0670</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grpSp>
      <p:grpSp>
        <p:nvGrpSpPr>
          <p:cNvPr id="545" name="グループ化 544">
            <a:extLst>
              <a:ext uri="{FF2B5EF4-FFF2-40B4-BE49-F238E27FC236}">
                <a16:creationId xmlns:a16="http://schemas.microsoft.com/office/drawing/2014/main" id="{47AE86E2-FD6A-E993-382C-4BD005BC8568}"/>
              </a:ext>
            </a:extLst>
          </p:cNvPr>
          <p:cNvGrpSpPr/>
          <p:nvPr/>
        </p:nvGrpSpPr>
        <p:grpSpPr>
          <a:xfrm>
            <a:off x="1990800" y="7332037"/>
            <a:ext cx="4783145" cy="229891"/>
            <a:chOff x="1989026" y="3016527"/>
            <a:chExt cx="4783145" cy="229891"/>
          </a:xfrm>
        </p:grpSpPr>
        <p:sp>
          <p:nvSpPr>
            <p:cNvPr id="546" name="テキスト ボックス 545">
              <a:extLst>
                <a:ext uri="{FF2B5EF4-FFF2-40B4-BE49-F238E27FC236}">
                  <a16:creationId xmlns:a16="http://schemas.microsoft.com/office/drawing/2014/main" id="{586F913E-EFCB-AB70-F88D-C4F86308CD22}"/>
                </a:ext>
              </a:extLst>
            </p:cNvPr>
            <p:cNvSpPr txBox="1"/>
            <p:nvPr/>
          </p:nvSpPr>
          <p:spPr>
            <a:xfrm>
              <a:off x="1989026" y="3016527"/>
              <a:ext cx="714536" cy="223138"/>
            </a:xfrm>
            <a:prstGeom prst="rect">
              <a:avLst/>
            </a:prstGeom>
            <a:noFill/>
          </p:spPr>
          <p:txBody>
            <a:bodyPr wrap="square" rtlCol="0">
              <a:spAutoFit/>
            </a:bodyPr>
            <a:lstStyle/>
            <a:p>
              <a:pPr algn="l"/>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700-0822</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sp>
          <p:nvSpPr>
            <p:cNvPr id="547" name="テキスト ボックス 546">
              <a:extLst>
                <a:ext uri="{FF2B5EF4-FFF2-40B4-BE49-F238E27FC236}">
                  <a16:creationId xmlns:a16="http://schemas.microsoft.com/office/drawing/2014/main" id="{11A60F9B-5F89-897C-E882-E13A47065BF1}"/>
                </a:ext>
              </a:extLst>
            </p:cNvPr>
            <p:cNvSpPr txBox="1"/>
            <p:nvPr/>
          </p:nvSpPr>
          <p:spPr>
            <a:xfrm>
              <a:off x="2624400" y="3017137"/>
              <a:ext cx="3461544" cy="223138"/>
            </a:xfrm>
            <a:prstGeom prst="rect">
              <a:avLst/>
            </a:prstGeom>
            <a:noFill/>
          </p:spPr>
          <p:txBody>
            <a:bodyPr wrap="square" rtlCol="0">
              <a:spAutoFit/>
            </a:bodyPr>
            <a:lstStyle/>
            <a:p>
              <a:pPr algn="l"/>
              <a:r>
                <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rPr>
                <a:t>岡山県岡山市北区表町</a:t>
              </a:r>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3-11-50 501</a:t>
              </a:r>
              <a:r>
                <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rPr>
                <a:t>　ハレミライ千日前</a:t>
              </a:r>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5</a:t>
              </a:r>
              <a:r>
                <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rPr>
                <a:t>階</a:t>
              </a:r>
            </a:p>
          </p:txBody>
        </p:sp>
        <p:sp>
          <p:nvSpPr>
            <p:cNvPr id="548" name="テキスト ボックス 547">
              <a:extLst>
                <a:ext uri="{FF2B5EF4-FFF2-40B4-BE49-F238E27FC236}">
                  <a16:creationId xmlns:a16="http://schemas.microsoft.com/office/drawing/2014/main" id="{0AEF7180-C70F-674D-730C-921D5B5589FB}"/>
                </a:ext>
              </a:extLst>
            </p:cNvPr>
            <p:cNvSpPr txBox="1"/>
            <p:nvPr/>
          </p:nvSpPr>
          <p:spPr>
            <a:xfrm>
              <a:off x="5886000" y="3023280"/>
              <a:ext cx="886171" cy="223138"/>
            </a:xfrm>
            <a:prstGeom prst="rect">
              <a:avLst/>
            </a:prstGeom>
            <a:noFill/>
          </p:spPr>
          <p:txBody>
            <a:bodyPr wrap="square" rtlCol="0">
              <a:spAutoFit/>
            </a:bodyPr>
            <a:lstStyle/>
            <a:p>
              <a:pPr algn="l"/>
              <a:r>
                <a:rPr kumimoji="1" lang="en-US" altLang="ja-JP" sz="800">
                  <a:solidFill>
                    <a:schemeClr val="tx1">
                      <a:lumMod val="75000"/>
                      <a:lumOff val="25000"/>
                    </a:schemeClr>
                  </a:solidFill>
                  <a:latin typeface="游ゴシック" panose="020B0400000000000000" pitchFamily="50" charset="-128"/>
                  <a:ea typeface="游ゴシック" panose="020B0400000000000000" pitchFamily="50" charset="-128"/>
                </a:rPr>
                <a:t>086-222-9111</a:t>
              </a:r>
              <a:endParaRPr kumimoji="1" lang="ja-JP" altLang="en-US" sz="800">
                <a:solidFill>
                  <a:schemeClr val="tx1">
                    <a:lumMod val="75000"/>
                    <a:lumOff val="25000"/>
                  </a:schemeClr>
                </a:solidFill>
                <a:latin typeface="游ゴシック" panose="020B0400000000000000" pitchFamily="50" charset="-128"/>
                <a:ea typeface="游ゴシック" panose="020B0400000000000000" pitchFamily="50" charset="-128"/>
              </a:endParaRPr>
            </a:p>
          </p:txBody>
        </p:sp>
      </p:grpSp>
      <p:grpSp>
        <p:nvGrpSpPr>
          <p:cNvPr id="112" name="object 13"/>
          <p:cNvGrpSpPr/>
          <p:nvPr/>
        </p:nvGrpSpPr>
        <p:grpSpPr>
          <a:xfrm>
            <a:off x="3415956" y="10148442"/>
            <a:ext cx="703580" cy="91440"/>
            <a:chOff x="3415956" y="10148442"/>
            <a:chExt cx="703580" cy="91440"/>
          </a:xfrm>
        </p:grpSpPr>
        <p:sp>
          <p:nvSpPr>
            <p:cNvPr id="113" name="object 14"/>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14" name="object 15"/>
            <p:cNvPicPr/>
            <p:nvPr/>
          </p:nvPicPr>
          <p:blipFill>
            <a:blip r:embed="rId270" cstate="print"/>
            <a:stretch>
              <a:fillRect/>
            </a:stretch>
          </p:blipFill>
          <p:spPr>
            <a:xfrm>
              <a:off x="3673220" y="10148442"/>
              <a:ext cx="100469" cy="91325"/>
            </a:xfrm>
            <a:prstGeom prst="rect">
              <a:avLst/>
            </a:prstGeom>
          </p:spPr>
        </p:pic>
        <p:sp>
          <p:nvSpPr>
            <p:cNvPr id="527" name="object 16"/>
            <p:cNvSpPr/>
            <p:nvPr/>
          </p:nvSpPr>
          <p:spPr>
            <a:xfrm>
              <a:off x="3805631" y="10148442"/>
              <a:ext cx="313690" cy="91440"/>
            </a:xfrm>
            <a:custGeom>
              <a:avLst/>
              <a:gdLst/>
              <a:ahLst/>
              <a:cxnLst/>
              <a:rect l="l" t="t" r="r" b="b"/>
              <a:pathLst>
                <a:path w="313689" h="91440">
                  <a:moveTo>
                    <a:pt x="56362" y="44094"/>
                  </a:moveTo>
                  <a:lnTo>
                    <a:pt x="55232" y="28867"/>
                  </a:lnTo>
                  <a:lnTo>
                    <a:pt x="50838" y="14630"/>
                  </a:lnTo>
                  <a:lnTo>
                    <a:pt x="45999" y="9131"/>
                  </a:lnTo>
                  <a:lnTo>
                    <a:pt x="44157" y="7048"/>
                  </a:lnTo>
                  <a:lnTo>
                    <a:pt x="44157" y="30403"/>
                  </a:lnTo>
                  <a:lnTo>
                    <a:pt x="43027" y="38658"/>
                  </a:lnTo>
                  <a:lnTo>
                    <a:pt x="39763" y="44881"/>
                  </a:lnTo>
                  <a:lnTo>
                    <a:pt x="34518" y="48831"/>
                  </a:lnTo>
                  <a:lnTo>
                    <a:pt x="27432" y="50203"/>
                  </a:lnTo>
                  <a:lnTo>
                    <a:pt x="16840" y="47548"/>
                  </a:lnTo>
                  <a:lnTo>
                    <a:pt x="11417" y="41465"/>
                  </a:lnTo>
                  <a:lnTo>
                    <a:pt x="9410" y="34810"/>
                  </a:lnTo>
                  <a:lnTo>
                    <a:pt x="9131" y="30403"/>
                  </a:lnTo>
                  <a:lnTo>
                    <a:pt x="9385" y="25158"/>
                  </a:lnTo>
                  <a:lnTo>
                    <a:pt x="11226" y="18059"/>
                  </a:lnTo>
                  <a:lnTo>
                    <a:pt x="16192" y="11823"/>
                  </a:lnTo>
                  <a:lnTo>
                    <a:pt x="25895" y="9131"/>
                  </a:lnTo>
                  <a:lnTo>
                    <a:pt x="34518" y="10960"/>
                  </a:lnTo>
                  <a:lnTo>
                    <a:pt x="40157" y="15773"/>
                  </a:lnTo>
                  <a:lnTo>
                    <a:pt x="43218" y="22593"/>
                  </a:lnTo>
                  <a:lnTo>
                    <a:pt x="44157" y="30403"/>
                  </a:lnTo>
                  <a:lnTo>
                    <a:pt x="44157" y="7048"/>
                  </a:lnTo>
                  <a:lnTo>
                    <a:pt x="41579" y="4114"/>
                  </a:lnTo>
                  <a:lnTo>
                    <a:pt x="25895" y="0"/>
                  </a:lnTo>
                  <a:lnTo>
                    <a:pt x="15417" y="1765"/>
                  </a:lnTo>
                  <a:lnTo>
                    <a:pt x="7226" y="7226"/>
                  </a:lnTo>
                  <a:lnTo>
                    <a:pt x="1892" y="16687"/>
                  </a:lnTo>
                  <a:lnTo>
                    <a:pt x="0" y="30403"/>
                  </a:lnTo>
                  <a:lnTo>
                    <a:pt x="2946" y="45859"/>
                  </a:lnTo>
                  <a:lnTo>
                    <a:pt x="9906" y="54584"/>
                  </a:lnTo>
                  <a:lnTo>
                    <a:pt x="17995" y="58458"/>
                  </a:lnTo>
                  <a:lnTo>
                    <a:pt x="24358" y="59334"/>
                  </a:lnTo>
                  <a:lnTo>
                    <a:pt x="38049" y="59334"/>
                  </a:lnTo>
                  <a:lnTo>
                    <a:pt x="44589" y="50203"/>
                  </a:lnTo>
                  <a:lnTo>
                    <a:pt x="45694" y="48666"/>
                  </a:lnTo>
                  <a:lnTo>
                    <a:pt x="45161" y="57137"/>
                  </a:lnTo>
                  <a:lnTo>
                    <a:pt x="42633" y="68300"/>
                  </a:lnTo>
                  <a:lnTo>
                    <a:pt x="36690" y="78041"/>
                  </a:lnTo>
                  <a:lnTo>
                    <a:pt x="25895" y="82194"/>
                  </a:lnTo>
                  <a:lnTo>
                    <a:pt x="15227" y="82194"/>
                  </a:lnTo>
                  <a:lnTo>
                    <a:pt x="12204" y="74561"/>
                  </a:lnTo>
                  <a:lnTo>
                    <a:pt x="10668" y="71539"/>
                  </a:lnTo>
                  <a:lnTo>
                    <a:pt x="10668" y="70002"/>
                  </a:lnTo>
                  <a:lnTo>
                    <a:pt x="9131" y="66967"/>
                  </a:lnTo>
                  <a:lnTo>
                    <a:pt x="3073" y="66967"/>
                  </a:lnTo>
                  <a:lnTo>
                    <a:pt x="1536" y="68453"/>
                  </a:lnTo>
                  <a:lnTo>
                    <a:pt x="1536" y="71539"/>
                  </a:lnTo>
                  <a:lnTo>
                    <a:pt x="2768" y="77190"/>
                  </a:lnTo>
                  <a:lnTo>
                    <a:pt x="6870" y="83705"/>
                  </a:lnTo>
                  <a:lnTo>
                    <a:pt x="14389" y="89090"/>
                  </a:lnTo>
                  <a:lnTo>
                    <a:pt x="25895" y="91325"/>
                  </a:lnTo>
                  <a:lnTo>
                    <a:pt x="35026" y="91325"/>
                  </a:lnTo>
                  <a:lnTo>
                    <a:pt x="42672" y="86766"/>
                  </a:lnTo>
                  <a:lnTo>
                    <a:pt x="46075" y="82194"/>
                  </a:lnTo>
                  <a:lnTo>
                    <a:pt x="47231" y="80657"/>
                  </a:lnTo>
                  <a:lnTo>
                    <a:pt x="49923" y="76238"/>
                  </a:lnTo>
                  <a:lnTo>
                    <a:pt x="52920" y="69253"/>
                  </a:lnTo>
                  <a:lnTo>
                    <a:pt x="55359" y="58826"/>
                  </a:lnTo>
                  <a:lnTo>
                    <a:pt x="56045" y="48666"/>
                  </a:lnTo>
                  <a:lnTo>
                    <a:pt x="56362" y="44094"/>
                  </a:lnTo>
                  <a:close/>
                </a:path>
                <a:path w="313689" h="91440">
                  <a:moveTo>
                    <a:pt x="313588" y="44094"/>
                  </a:moveTo>
                  <a:lnTo>
                    <a:pt x="95948" y="44094"/>
                  </a:lnTo>
                  <a:lnTo>
                    <a:pt x="95948" y="50190"/>
                  </a:lnTo>
                  <a:lnTo>
                    <a:pt x="313588" y="50190"/>
                  </a:lnTo>
                  <a:lnTo>
                    <a:pt x="313588" y="44094"/>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2067217" y="1083373"/>
            <a:ext cx="3407410" cy="172085"/>
            <a:chOff x="2067217" y="1083373"/>
            <a:chExt cx="3407410" cy="172085"/>
          </a:xfrm>
        </p:grpSpPr>
        <p:pic>
          <p:nvPicPr>
            <p:cNvPr id="3" name="object 3"/>
            <p:cNvPicPr/>
            <p:nvPr/>
          </p:nvPicPr>
          <p:blipFill>
            <a:blip r:embed="rId2" cstate="print"/>
            <a:stretch>
              <a:fillRect/>
            </a:stretch>
          </p:blipFill>
          <p:spPr>
            <a:xfrm>
              <a:off x="2067217" y="1083373"/>
              <a:ext cx="3047555" cy="171996"/>
            </a:xfrm>
            <a:prstGeom prst="rect">
              <a:avLst/>
            </a:prstGeom>
          </p:spPr>
        </p:pic>
        <p:sp>
          <p:nvSpPr>
            <p:cNvPr id="4" name="object 4"/>
            <p:cNvSpPr/>
            <p:nvPr/>
          </p:nvSpPr>
          <p:spPr>
            <a:xfrm>
              <a:off x="5126977" y="1084858"/>
              <a:ext cx="347345" cy="170815"/>
            </a:xfrm>
            <a:custGeom>
              <a:avLst/>
              <a:gdLst/>
              <a:ahLst/>
              <a:cxnLst/>
              <a:rect l="l" t="t" r="r" b="b"/>
              <a:pathLst>
                <a:path w="347345" h="170815">
                  <a:moveTo>
                    <a:pt x="167436" y="73075"/>
                  </a:moveTo>
                  <a:lnTo>
                    <a:pt x="161378" y="71589"/>
                  </a:lnTo>
                  <a:lnTo>
                    <a:pt x="4572" y="71589"/>
                  </a:lnTo>
                  <a:lnTo>
                    <a:pt x="0" y="73075"/>
                  </a:lnTo>
                  <a:lnTo>
                    <a:pt x="0" y="94399"/>
                  </a:lnTo>
                  <a:lnTo>
                    <a:pt x="6108" y="95948"/>
                  </a:lnTo>
                  <a:lnTo>
                    <a:pt x="161378" y="95948"/>
                  </a:lnTo>
                  <a:lnTo>
                    <a:pt x="167436" y="92862"/>
                  </a:lnTo>
                  <a:lnTo>
                    <a:pt x="167436" y="73075"/>
                  </a:lnTo>
                  <a:close/>
                </a:path>
                <a:path w="347345" h="170815">
                  <a:moveTo>
                    <a:pt x="347065" y="133997"/>
                  </a:moveTo>
                  <a:lnTo>
                    <a:pt x="342506" y="130911"/>
                  </a:lnTo>
                  <a:lnTo>
                    <a:pt x="327342" y="130911"/>
                  </a:lnTo>
                  <a:lnTo>
                    <a:pt x="328320" y="129959"/>
                  </a:lnTo>
                  <a:lnTo>
                    <a:pt x="329704" y="123329"/>
                  </a:lnTo>
                  <a:lnTo>
                    <a:pt x="330352" y="120256"/>
                  </a:lnTo>
                  <a:lnTo>
                    <a:pt x="330352" y="118757"/>
                  </a:lnTo>
                  <a:lnTo>
                    <a:pt x="330352" y="73075"/>
                  </a:lnTo>
                  <a:lnTo>
                    <a:pt x="327253" y="73075"/>
                  </a:lnTo>
                  <a:lnTo>
                    <a:pt x="327253" y="131013"/>
                  </a:lnTo>
                  <a:lnTo>
                    <a:pt x="325805" y="136766"/>
                  </a:lnTo>
                  <a:lnTo>
                    <a:pt x="324243" y="143116"/>
                  </a:lnTo>
                  <a:lnTo>
                    <a:pt x="324243" y="149174"/>
                  </a:lnTo>
                  <a:lnTo>
                    <a:pt x="322707" y="150710"/>
                  </a:lnTo>
                  <a:lnTo>
                    <a:pt x="292252" y="150710"/>
                  </a:lnTo>
                  <a:lnTo>
                    <a:pt x="292252" y="137020"/>
                  </a:lnTo>
                  <a:lnTo>
                    <a:pt x="310553" y="137020"/>
                  </a:lnTo>
                  <a:lnTo>
                    <a:pt x="316839" y="136766"/>
                  </a:lnTo>
                  <a:lnTo>
                    <a:pt x="323291" y="134924"/>
                  </a:lnTo>
                  <a:lnTo>
                    <a:pt x="327253" y="131013"/>
                  </a:lnTo>
                  <a:lnTo>
                    <a:pt x="327253" y="73075"/>
                  </a:lnTo>
                  <a:lnTo>
                    <a:pt x="307479" y="73075"/>
                  </a:lnTo>
                  <a:lnTo>
                    <a:pt x="307479" y="85280"/>
                  </a:lnTo>
                  <a:lnTo>
                    <a:pt x="307479" y="91325"/>
                  </a:lnTo>
                  <a:lnTo>
                    <a:pt x="307479" y="101993"/>
                  </a:lnTo>
                  <a:lnTo>
                    <a:pt x="307479" y="106553"/>
                  </a:lnTo>
                  <a:lnTo>
                    <a:pt x="307479" y="118757"/>
                  </a:lnTo>
                  <a:lnTo>
                    <a:pt x="307479" y="123329"/>
                  </a:lnTo>
                  <a:lnTo>
                    <a:pt x="217690" y="123329"/>
                  </a:lnTo>
                  <a:lnTo>
                    <a:pt x="217690" y="118757"/>
                  </a:lnTo>
                  <a:lnTo>
                    <a:pt x="307479" y="118757"/>
                  </a:lnTo>
                  <a:lnTo>
                    <a:pt x="307479" y="106553"/>
                  </a:lnTo>
                  <a:lnTo>
                    <a:pt x="217690" y="106553"/>
                  </a:lnTo>
                  <a:lnTo>
                    <a:pt x="217690" y="101993"/>
                  </a:lnTo>
                  <a:lnTo>
                    <a:pt x="307479" y="101993"/>
                  </a:lnTo>
                  <a:lnTo>
                    <a:pt x="307479" y="91325"/>
                  </a:lnTo>
                  <a:lnTo>
                    <a:pt x="217690" y="91325"/>
                  </a:lnTo>
                  <a:lnTo>
                    <a:pt x="217690" y="85280"/>
                  </a:lnTo>
                  <a:lnTo>
                    <a:pt x="307479" y="85280"/>
                  </a:lnTo>
                  <a:lnTo>
                    <a:pt x="307479" y="73075"/>
                  </a:lnTo>
                  <a:lnTo>
                    <a:pt x="194868" y="73075"/>
                  </a:lnTo>
                  <a:lnTo>
                    <a:pt x="194868" y="120256"/>
                  </a:lnTo>
                  <a:lnTo>
                    <a:pt x="196659" y="129959"/>
                  </a:lnTo>
                  <a:lnTo>
                    <a:pt x="201307" y="134924"/>
                  </a:lnTo>
                  <a:lnTo>
                    <a:pt x="207670" y="136766"/>
                  </a:lnTo>
                  <a:lnTo>
                    <a:pt x="214617" y="137020"/>
                  </a:lnTo>
                  <a:lnTo>
                    <a:pt x="225285" y="137020"/>
                  </a:lnTo>
                  <a:lnTo>
                    <a:pt x="218909" y="143243"/>
                  </a:lnTo>
                  <a:lnTo>
                    <a:pt x="210820" y="146735"/>
                  </a:lnTo>
                  <a:lnTo>
                    <a:pt x="200444" y="148805"/>
                  </a:lnTo>
                  <a:lnTo>
                    <a:pt x="187223" y="150710"/>
                  </a:lnTo>
                  <a:lnTo>
                    <a:pt x="184200" y="150710"/>
                  </a:lnTo>
                  <a:lnTo>
                    <a:pt x="178104" y="152247"/>
                  </a:lnTo>
                  <a:lnTo>
                    <a:pt x="178104" y="170510"/>
                  </a:lnTo>
                  <a:lnTo>
                    <a:pt x="190309" y="170510"/>
                  </a:lnTo>
                  <a:lnTo>
                    <a:pt x="228358" y="161378"/>
                  </a:lnTo>
                  <a:lnTo>
                    <a:pt x="251180" y="137020"/>
                  </a:lnTo>
                  <a:lnTo>
                    <a:pt x="269430" y="137020"/>
                  </a:lnTo>
                  <a:lnTo>
                    <a:pt x="269430" y="158356"/>
                  </a:lnTo>
                  <a:lnTo>
                    <a:pt x="270967" y="165938"/>
                  </a:lnTo>
                  <a:lnTo>
                    <a:pt x="281635" y="167474"/>
                  </a:lnTo>
                  <a:lnTo>
                    <a:pt x="336410" y="167474"/>
                  </a:lnTo>
                  <a:lnTo>
                    <a:pt x="339483" y="164401"/>
                  </a:lnTo>
                  <a:lnTo>
                    <a:pt x="345528" y="159842"/>
                  </a:lnTo>
                  <a:lnTo>
                    <a:pt x="346290" y="150710"/>
                  </a:lnTo>
                  <a:lnTo>
                    <a:pt x="347065" y="141579"/>
                  </a:lnTo>
                  <a:lnTo>
                    <a:pt x="347065" y="133997"/>
                  </a:lnTo>
                  <a:close/>
                </a:path>
                <a:path w="347345" h="170815">
                  <a:moveTo>
                    <a:pt x="347065" y="12204"/>
                  </a:moveTo>
                  <a:lnTo>
                    <a:pt x="302920" y="12204"/>
                  </a:lnTo>
                  <a:lnTo>
                    <a:pt x="302920" y="0"/>
                  </a:lnTo>
                  <a:lnTo>
                    <a:pt x="284657" y="0"/>
                  </a:lnTo>
                  <a:lnTo>
                    <a:pt x="283121" y="4559"/>
                  </a:lnTo>
                  <a:lnTo>
                    <a:pt x="278561" y="12204"/>
                  </a:lnTo>
                  <a:lnTo>
                    <a:pt x="272503" y="21336"/>
                  </a:lnTo>
                  <a:lnTo>
                    <a:pt x="269430" y="24358"/>
                  </a:lnTo>
                  <a:lnTo>
                    <a:pt x="261835" y="35026"/>
                  </a:lnTo>
                  <a:lnTo>
                    <a:pt x="260299" y="35026"/>
                  </a:lnTo>
                  <a:lnTo>
                    <a:pt x="260299" y="33489"/>
                  </a:lnTo>
                  <a:lnTo>
                    <a:pt x="260299" y="24358"/>
                  </a:lnTo>
                  <a:lnTo>
                    <a:pt x="242049" y="24358"/>
                  </a:lnTo>
                  <a:lnTo>
                    <a:pt x="242049" y="33489"/>
                  </a:lnTo>
                  <a:lnTo>
                    <a:pt x="242049" y="39585"/>
                  </a:lnTo>
                  <a:lnTo>
                    <a:pt x="220713" y="39585"/>
                  </a:lnTo>
                  <a:lnTo>
                    <a:pt x="220713" y="48717"/>
                  </a:lnTo>
                  <a:lnTo>
                    <a:pt x="220713" y="54813"/>
                  </a:lnTo>
                  <a:lnTo>
                    <a:pt x="202463" y="54813"/>
                  </a:lnTo>
                  <a:lnTo>
                    <a:pt x="202463" y="48717"/>
                  </a:lnTo>
                  <a:lnTo>
                    <a:pt x="220713" y="48717"/>
                  </a:lnTo>
                  <a:lnTo>
                    <a:pt x="220713" y="39585"/>
                  </a:lnTo>
                  <a:lnTo>
                    <a:pt x="202463" y="39585"/>
                  </a:lnTo>
                  <a:lnTo>
                    <a:pt x="202463" y="33489"/>
                  </a:lnTo>
                  <a:lnTo>
                    <a:pt x="242049" y="33489"/>
                  </a:lnTo>
                  <a:lnTo>
                    <a:pt x="242049" y="24358"/>
                  </a:lnTo>
                  <a:lnTo>
                    <a:pt x="240512" y="24358"/>
                  </a:lnTo>
                  <a:lnTo>
                    <a:pt x="240512" y="18300"/>
                  </a:lnTo>
                  <a:lnTo>
                    <a:pt x="260299" y="18300"/>
                  </a:lnTo>
                  <a:lnTo>
                    <a:pt x="264871" y="16764"/>
                  </a:lnTo>
                  <a:lnTo>
                    <a:pt x="264871" y="4559"/>
                  </a:lnTo>
                  <a:lnTo>
                    <a:pt x="220713" y="4559"/>
                  </a:lnTo>
                  <a:lnTo>
                    <a:pt x="220713" y="18300"/>
                  </a:lnTo>
                  <a:lnTo>
                    <a:pt x="220713" y="24358"/>
                  </a:lnTo>
                  <a:lnTo>
                    <a:pt x="202463" y="24358"/>
                  </a:lnTo>
                  <a:lnTo>
                    <a:pt x="202463" y="19786"/>
                  </a:lnTo>
                  <a:lnTo>
                    <a:pt x="204000" y="18300"/>
                  </a:lnTo>
                  <a:lnTo>
                    <a:pt x="220713" y="18300"/>
                  </a:lnTo>
                  <a:lnTo>
                    <a:pt x="220713" y="4559"/>
                  </a:lnTo>
                  <a:lnTo>
                    <a:pt x="202463" y="4559"/>
                  </a:lnTo>
                  <a:lnTo>
                    <a:pt x="192290" y="5283"/>
                  </a:lnTo>
                  <a:lnTo>
                    <a:pt x="186270" y="8001"/>
                  </a:lnTo>
                  <a:lnTo>
                    <a:pt x="183388" y="13589"/>
                  </a:lnTo>
                  <a:lnTo>
                    <a:pt x="182778" y="21336"/>
                  </a:lnTo>
                  <a:lnTo>
                    <a:pt x="182664" y="50253"/>
                  </a:lnTo>
                  <a:lnTo>
                    <a:pt x="183388" y="59537"/>
                  </a:lnTo>
                  <a:lnTo>
                    <a:pt x="186270" y="65100"/>
                  </a:lnTo>
                  <a:lnTo>
                    <a:pt x="192290" y="67805"/>
                  </a:lnTo>
                  <a:lnTo>
                    <a:pt x="202463" y="68503"/>
                  </a:lnTo>
                  <a:lnTo>
                    <a:pt x="263334" y="68503"/>
                  </a:lnTo>
                  <a:lnTo>
                    <a:pt x="266407" y="66967"/>
                  </a:lnTo>
                  <a:lnTo>
                    <a:pt x="266407" y="54813"/>
                  </a:lnTo>
                  <a:lnTo>
                    <a:pt x="240512" y="54813"/>
                  </a:lnTo>
                  <a:lnTo>
                    <a:pt x="240512" y="48717"/>
                  </a:lnTo>
                  <a:lnTo>
                    <a:pt x="258762" y="48717"/>
                  </a:lnTo>
                  <a:lnTo>
                    <a:pt x="260299" y="41122"/>
                  </a:lnTo>
                  <a:lnTo>
                    <a:pt x="260299" y="45694"/>
                  </a:lnTo>
                  <a:lnTo>
                    <a:pt x="264871" y="50253"/>
                  </a:lnTo>
                  <a:lnTo>
                    <a:pt x="270967" y="50253"/>
                  </a:lnTo>
                  <a:lnTo>
                    <a:pt x="273989" y="49187"/>
                  </a:lnTo>
                  <a:lnTo>
                    <a:pt x="273989" y="65481"/>
                  </a:lnTo>
                  <a:lnTo>
                    <a:pt x="342506" y="65481"/>
                  </a:lnTo>
                  <a:lnTo>
                    <a:pt x="342506" y="47231"/>
                  </a:lnTo>
                  <a:lnTo>
                    <a:pt x="277482" y="47231"/>
                  </a:lnTo>
                  <a:lnTo>
                    <a:pt x="281432" y="43980"/>
                  </a:lnTo>
                  <a:lnTo>
                    <a:pt x="283921" y="41122"/>
                  </a:lnTo>
                  <a:lnTo>
                    <a:pt x="285254" y="39585"/>
                  </a:lnTo>
                  <a:lnTo>
                    <a:pt x="286600" y="38049"/>
                  </a:lnTo>
                  <a:lnTo>
                    <a:pt x="290766" y="31991"/>
                  </a:lnTo>
                  <a:lnTo>
                    <a:pt x="347065" y="31991"/>
                  </a:lnTo>
                  <a:lnTo>
                    <a:pt x="347065" y="12204"/>
                  </a:lnTo>
                  <a:close/>
                </a:path>
              </a:pathLst>
            </a:custGeom>
            <a:solidFill>
              <a:srgbClr val="4D4D4F"/>
            </a:solidFill>
          </p:spPr>
          <p:txBody>
            <a:bodyPr wrap="square" lIns="0" tIns="0" rIns="0" bIns="0" rtlCol="0"/>
            <a:lstStyle/>
            <a:p>
              <a:endParaRPr/>
            </a:p>
          </p:txBody>
        </p:sp>
      </p:grpSp>
      <p:pic>
        <p:nvPicPr>
          <p:cNvPr id="5" name="object 5"/>
          <p:cNvPicPr/>
          <p:nvPr/>
        </p:nvPicPr>
        <p:blipFill>
          <a:blip r:embed="rId3" cstate="print"/>
          <a:stretch>
            <a:fillRect/>
          </a:stretch>
        </p:blipFill>
        <p:spPr>
          <a:xfrm>
            <a:off x="2593924" y="1336027"/>
            <a:ext cx="2365629" cy="118770"/>
          </a:xfrm>
          <a:prstGeom prst="rect">
            <a:avLst/>
          </a:prstGeom>
        </p:spPr>
      </p:pic>
      <p:grpSp>
        <p:nvGrpSpPr>
          <p:cNvPr id="10" name="object 10"/>
          <p:cNvGrpSpPr/>
          <p:nvPr/>
        </p:nvGrpSpPr>
        <p:grpSpPr>
          <a:xfrm>
            <a:off x="709358" y="5600"/>
            <a:ext cx="6842759" cy="717550"/>
            <a:chOff x="709358" y="5600"/>
            <a:chExt cx="6842759" cy="717550"/>
          </a:xfrm>
        </p:grpSpPr>
        <p:sp>
          <p:nvSpPr>
            <p:cNvPr id="11" name="object 11"/>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12" name="object 1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13" name="object 13"/>
            <p:cNvPicPr/>
            <p:nvPr/>
          </p:nvPicPr>
          <p:blipFill>
            <a:blip r:embed="rId4" cstate="print"/>
            <a:stretch>
              <a:fillRect/>
            </a:stretch>
          </p:blipFill>
          <p:spPr>
            <a:xfrm>
              <a:off x="1003147" y="366369"/>
              <a:ext cx="462813" cy="170497"/>
            </a:xfrm>
            <a:prstGeom prst="rect">
              <a:avLst/>
            </a:prstGeom>
          </p:spPr>
        </p:pic>
        <p:sp>
          <p:nvSpPr>
            <p:cNvPr id="14" name="object 14"/>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15" name="object 15"/>
            <p:cNvPicPr/>
            <p:nvPr/>
          </p:nvPicPr>
          <p:blipFill>
            <a:blip r:embed="rId5" cstate="print"/>
            <a:stretch>
              <a:fillRect/>
            </a:stretch>
          </p:blipFill>
          <p:spPr>
            <a:xfrm>
              <a:off x="1654721" y="366369"/>
              <a:ext cx="2861817" cy="170497"/>
            </a:xfrm>
            <a:prstGeom prst="rect">
              <a:avLst/>
            </a:prstGeom>
          </p:spPr>
        </p:pic>
      </p:grpSp>
      <p:graphicFrame>
        <p:nvGraphicFramePr>
          <p:cNvPr id="16" name="object 17">
            <a:extLst>
              <a:ext uri="{FF2B5EF4-FFF2-40B4-BE49-F238E27FC236}">
                <a16:creationId xmlns:a16="http://schemas.microsoft.com/office/drawing/2014/main" id="{F19756FF-5332-A4C1-19BB-ED0F541EAD93}"/>
              </a:ext>
            </a:extLst>
          </p:cNvPr>
          <p:cNvGraphicFramePr>
            <a:graphicFrameLocks noGrp="1"/>
          </p:cNvGraphicFramePr>
          <p:nvPr>
            <p:extLst>
              <p:ext uri="{D42A27DB-BD31-4B8C-83A1-F6EECF244321}">
                <p14:modId xmlns:p14="http://schemas.microsoft.com/office/powerpoint/2010/main" val="54334095"/>
              </p:ext>
            </p:extLst>
          </p:nvPr>
        </p:nvGraphicFramePr>
        <p:xfrm>
          <a:off x="719997" y="1584001"/>
          <a:ext cx="6121399" cy="8369935"/>
        </p:xfrm>
        <a:graphic>
          <a:graphicData uri="http://schemas.openxmlformats.org/drawingml/2006/table">
            <a:tbl>
              <a:tblPr firstRow="1" bandRow="1">
                <a:tableStyleId>{2D5ABB26-0587-4C30-8999-92F81FD0307C}</a:tableStyleId>
              </a:tblPr>
              <a:tblGrid>
                <a:gridCol w="288290">
                  <a:extLst>
                    <a:ext uri="{9D8B030D-6E8A-4147-A177-3AD203B41FA5}">
                      <a16:colId xmlns:a16="http://schemas.microsoft.com/office/drawing/2014/main" val="20000"/>
                    </a:ext>
                  </a:extLst>
                </a:gridCol>
                <a:gridCol w="1440180">
                  <a:extLst>
                    <a:ext uri="{9D8B030D-6E8A-4147-A177-3AD203B41FA5}">
                      <a16:colId xmlns:a16="http://schemas.microsoft.com/office/drawing/2014/main" val="20001"/>
                    </a:ext>
                  </a:extLst>
                </a:gridCol>
                <a:gridCol w="648334">
                  <a:extLst>
                    <a:ext uri="{9D8B030D-6E8A-4147-A177-3AD203B41FA5}">
                      <a16:colId xmlns:a16="http://schemas.microsoft.com/office/drawing/2014/main" val="20002"/>
                    </a:ext>
                  </a:extLst>
                </a:gridCol>
                <a:gridCol w="2880360">
                  <a:extLst>
                    <a:ext uri="{9D8B030D-6E8A-4147-A177-3AD203B41FA5}">
                      <a16:colId xmlns:a16="http://schemas.microsoft.com/office/drawing/2014/main" val="20003"/>
                    </a:ext>
                  </a:extLst>
                </a:gridCol>
                <a:gridCol w="864235">
                  <a:extLst>
                    <a:ext uri="{9D8B030D-6E8A-4147-A177-3AD203B41FA5}">
                      <a16:colId xmlns:a16="http://schemas.microsoft.com/office/drawing/2014/main" val="20004"/>
                    </a:ext>
                  </a:extLst>
                </a:gridCol>
              </a:tblGrid>
              <a:tr h="170815">
                <a:tc>
                  <a:txBody>
                    <a:bodyPr/>
                    <a:lstStyle/>
                    <a:p>
                      <a:pPr>
                        <a:lnSpc>
                          <a:spcPct val="100000"/>
                        </a:lnSpc>
                      </a:pPr>
                      <a:endParaRPr sz="700">
                        <a:latin typeface="游ゴシック" panose="020B0400000000000000" pitchFamily="50" charset="-128"/>
                        <a:ea typeface="游ゴシック" panose="020B0400000000000000" pitchFamily="50" charset="-128"/>
                        <a:cs typeface="Times New Roman"/>
                      </a:endParaRPr>
                    </a:p>
                  </a:txBody>
                  <a:tcPr marL="0" marR="0" marT="0" marB="0">
                    <a:lnL w="9525">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marL="499109">
                        <a:lnSpc>
                          <a:spcPct val="100000"/>
                        </a:lnSpc>
                        <a:spcBef>
                          <a:spcPts val="219"/>
                        </a:spcBef>
                      </a:pPr>
                      <a:r>
                        <a:rPr sz="750" b="0" spc="-10">
                          <a:solidFill>
                            <a:srgbClr val="332C2A"/>
                          </a:solidFill>
                          <a:latin typeface="游ゴシック" panose="020B0400000000000000" pitchFamily="50" charset="-128"/>
                          <a:ea typeface="游ゴシック" panose="020B0400000000000000" pitchFamily="50" charset="-128"/>
                          <a:cs typeface="Adobe Clean Han"/>
                        </a:rPr>
                        <a:t>都道府県会</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219"/>
                        </a:spcBef>
                      </a:pPr>
                      <a:r>
                        <a:rPr sz="750" b="0" spc="-50">
                          <a:solidFill>
                            <a:srgbClr val="332C2A"/>
                          </a:solidFill>
                          <a:latin typeface="游ゴシック" panose="020B0400000000000000" pitchFamily="50" charset="-128"/>
                          <a:ea typeface="游ゴシック" panose="020B0400000000000000" pitchFamily="50" charset="-128"/>
                          <a:cs typeface="Adobe Clean Han"/>
                        </a:rPr>
                        <a:t>〒</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219"/>
                        </a:spcBef>
                        <a:tabLst>
                          <a:tab pos="296545" algn="l"/>
                          <a:tab pos="593725" algn="l"/>
                        </a:tabLst>
                      </a:pPr>
                      <a:r>
                        <a:rPr sz="750" b="0" spc="-50">
                          <a:solidFill>
                            <a:srgbClr val="332C2A"/>
                          </a:solidFill>
                          <a:latin typeface="游ゴシック" panose="020B0400000000000000" pitchFamily="50" charset="-128"/>
                          <a:ea typeface="游ゴシック" panose="020B0400000000000000" pitchFamily="50" charset="-128"/>
                          <a:cs typeface="Adobe Clean Han"/>
                        </a:rPr>
                        <a:t>所</a:t>
                      </a:r>
                      <a:r>
                        <a:rPr sz="750" b="0">
                          <a:solidFill>
                            <a:srgbClr val="332C2A"/>
                          </a:solidFill>
                          <a:latin typeface="游ゴシック" panose="020B0400000000000000" pitchFamily="50" charset="-128"/>
                          <a:ea typeface="游ゴシック" panose="020B0400000000000000" pitchFamily="50" charset="-128"/>
                          <a:cs typeface="Adobe Clean Han"/>
                        </a:rPr>
                        <a:t>	</a:t>
                      </a:r>
                      <a:r>
                        <a:rPr sz="750" b="0" spc="-50">
                          <a:solidFill>
                            <a:srgbClr val="332C2A"/>
                          </a:solidFill>
                          <a:latin typeface="游ゴシック" panose="020B0400000000000000" pitchFamily="50" charset="-128"/>
                          <a:ea typeface="游ゴシック" panose="020B0400000000000000" pitchFamily="50" charset="-128"/>
                          <a:cs typeface="Adobe Clean Han"/>
                        </a:rPr>
                        <a:t>在</a:t>
                      </a:r>
                      <a:r>
                        <a:rPr sz="750" b="0">
                          <a:solidFill>
                            <a:srgbClr val="332C2A"/>
                          </a:solidFill>
                          <a:latin typeface="游ゴシック" panose="020B0400000000000000" pitchFamily="50" charset="-128"/>
                          <a:ea typeface="游ゴシック" panose="020B0400000000000000" pitchFamily="50" charset="-128"/>
                          <a:cs typeface="Adobe Clean Han"/>
                        </a:rPr>
                        <a:t>	</a:t>
                      </a:r>
                      <a:r>
                        <a:rPr sz="750" b="0" spc="-50">
                          <a:solidFill>
                            <a:srgbClr val="332C2A"/>
                          </a:solidFill>
                          <a:latin typeface="游ゴシック" panose="020B0400000000000000" pitchFamily="50" charset="-128"/>
                          <a:ea typeface="游ゴシック" panose="020B0400000000000000" pitchFamily="50" charset="-128"/>
                          <a:cs typeface="Adobe Clean Han"/>
                        </a:rPr>
                        <a:t>地</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219"/>
                        </a:spcBef>
                      </a:pPr>
                      <a:r>
                        <a:rPr sz="750" b="0" spc="-15">
                          <a:solidFill>
                            <a:srgbClr val="332C2A"/>
                          </a:solidFill>
                          <a:latin typeface="游ゴシック" panose="020B0400000000000000" pitchFamily="50" charset="-128"/>
                          <a:ea typeface="游ゴシック" panose="020B0400000000000000" pitchFamily="50" charset="-128"/>
                          <a:cs typeface="Adobe Clean Han"/>
                        </a:rPr>
                        <a:t>電話番号</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9525">
                      <a:solidFill>
                        <a:srgbClr val="332C2A"/>
                      </a:solidFill>
                      <a:prstDash val="solid"/>
                    </a:lnR>
                    <a:lnT w="9525">
                      <a:solidFill>
                        <a:srgbClr val="332C2A"/>
                      </a:solidFill>
                      <a:prstDash val="solid"/>
                    </a:lnT>
                    <a:lnB w="6350">
                      <a:solidFill>
                        <a:srgbClr val="332C2A"/>
                      </a:solidFill>
                      <a:prstDash val="solid"/>
                    </a:lnB>
                    <a:solidFill>
                      <a:srgbClr val="EFEFEF"/>
                    </a:solidFill>
                  </a:tcPr>
                </a:tc>
                <a:extLst>
                  <a:ext uri="{0D108BD9-81ED-4DB2-BD59-A6C34878D82A}">
                    <a16:rowId xmlns:a16="http://schemas.microsoft.com/office/drawing/2014/main" val="10000"/>
                  </a:ext>
                </a:extLst>
              </a:tr>
              <a:tr h="170815">
                <a:tc>
                  <a:txBody>
                    <a:bodyPr/>
                    <a:lstStyle/>
                    <a:p>
                      <a:pPr algn="ctr">
                        <a:lnSpc>
                          <a:spcPct val="100000"/>
                        </a:lnSpc>
                        <a:spcBef>
                          <a:spcPts val="219"/>
                        </a:spcBef>
                      </a:pPr>
                      <a:r>
                        <a:rPr sz="750" b="0" spc="170">
                          <a:solidFill>
                            <a:srgbClr val="332C2A"/>
                          </a:solidFill>
                          <a:latin typeface="游ゴシック" panose="020B0400000000000000" pitchFamily="50" charset="-128"/>
                          <a:ea typeface="游ゴシック" panose="020B0400000000000000" pitchFamily="50" charset="-128"/>
                          <a:cs typeface="Adobe Clean Han"/>
                        </a:rPr>
                        <a:t>1</a:t>
                      </a:r>
                      <a:endParaRPr sz="750">
                        <a:latin typeface="游ゴシック" panose="020B0400000000000000" pitchFamily="50" charset="-128"/>
                        <a:ea typeface="游ゴシック" panose="020B0400000000000000" pitchFamily="50" charset="-128"/>
                        <a:cs typeface="Adobe Clean Han"/>
                      </a:endParaRPr>
                    </a:p>
                  </a:txBody>
                  <a:tcPr marL="0" marR="0" marT="27939"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spc="-5">
                          <a:solidFill>
                            <a:srgbClr val="332C2A"/>
                          </a:solidFill>
                          <a:latin typeface="游ゴシック" panose="020B0400000000000000" pitchFamily="50" charset="-128"/>
                          <a:ea typeface="游ゴシック" panose="020B0400000000000000" pitchFamily="50" charset="-128"/>
                          <a:cs typeface="Adobe Clean Han"/>
                        </a:rPr>
                        <a:t>北海道社会保険労務士会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064-0804</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spc="65">
                          <a:solidFill>
                            <a:srgbClr val="332C2A"/>
                          </a:solidFill>
                          <a:latin typeface="游ゴシック" panose="020B0400000000000000" pitchFamily="50" charset="-128"/>
                          <a:ea typeface="游ゴシック" panose="020B0400000000000000" pitchFamily="50" charset="-128"/>
                          <a:cs typeface="Adobe Clean Han"/>
                        </a:rPr>
                        <a:t>札幌市中央区南</a:t>
                      </a:r>
                      <a:r>
                        <a:rPr sz="750" b="0">
                          <a:solidFill>
                            <a:srgbClr val="332C2A"/>
                          </a:solidFill>
                          <a:latin typeface="游ゴシック" panose="020B0400000000000000" pitchFamily="50" charset="-128"/>
                          <a:ea typeface="游ゴシック" panose="020B0400000000000000" pitchFamily="50" charset="-128"/>
                          <a:cs typeface="Adobe Clean Han"/>
                        </a:rPr>
                        <a:t>4</a:t>
                      </a:r>
                      <a:r>
                        <a:rPr sz="750" b="0" spc="65">
                          <a:solidFill>
                            <a:srgbClr val="332C2A"/>
                          </a:solidFill>
                          <a:latin typeface="游ゴシック" panose="020B0400000000000000" pitchFamily="50" charset="-128"/>
                          <a:ea typeface="游ゴシック" panose="020B0400000000000000" pitchFamily="50" charset="-128"/>
                          <a:cs typeface="Adobe Clean Han"/>
                        </a:rPr>
                        <a:t>条西</a:t>
                      </a:r>
                      <a:r>
                        <a:rPr sz="750" b="0">
                          <a:solidFill>
                            <a:srgbClr val="332C2A"/>
                          </a:solidFill>
                          <a:latin typeface="游ゴシック" panose="020B0400000000000000" pitchFamily="50" charset="-128"/>
                          <a:ea typeface="游ゴシック" panose="020B0400000000000000" pitchFamily="50" charset="-128"/>
                          <a:cs typeface="Adobe Clean Han"/>
                        </a:rPr>
                        <a:t>11</a:t>
                      </a:r>
                      <a:r>
                        <a:rPr sz="750" b="0" spc="60">
                          <a:solidFill>
                            <a:srgbClr val="332C2A"/>
                          </a:solidFill>
                          <a:latin typeface="游ゴシック" panose="020B0400000000000000" pitchFamily="50" charset="-128"/>
                          <a:ea typeface="游ゴシック" panose="020B0400000000000000" pitchFamily="50" charset="-128"/>
                          <a:cs typeface="Adobe Clean Han"/>
                        </a:rPr>
                        <a:t>丁目  サニー南四条ビル</a:t>
                      </a:r>
                      <a:r>
                        <a:rPr sz="750" b="0" spc="-25">
                          <a:solidFill>
                            <a:srgbClr val="332C2A"/>
                          </a:solidFill>
                          <a:latin typeface="游ゴシック" panose="020B0400000000000000" pitchFamily="50" charset="-128"/>
                          <a:ea typeface="游ゴシック" panose="020B0400000000000000" pitchFamily="50" charset="-128"/>
                          <a:cs typeface="Adobe Clean Han"/>
                        </a:rPr>
                        <a:t>2Ｆ</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011-520-1951</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1"/>
                  </a:ext>
                </a:extLst>
              </a:tr>
              <a:tr h="170815">
                <a:tc>
                  <a:txBody>
                    <a:bodyPr/>
                    <a:lstStyle/>
                    <a:p>
                      <a:pPr algn="ctr">
                        <a:lnSpc>
                          <a:spcPct val="100000"/>
                        </a:lnSpc>
                        <a:spcBef>
                          <a:spcPts val="219"/>
                        </a:spcBef>
                      </a:pPr>
                      <a:r>
                        <a:rPr sz="750" b="0" spc="45">
                          <a:solidFill>
                            <a:srgbClr val="332C2A"/>
                          </a:solidFill>
                          <a:latin typeface="游ゴシック" panose="020B0400000000000000" pitchFamily="50" charset="-128"/>
                          <a:ea typeface="游ゴシック" panose="020B0400000000000000" pitchFamily="50" charset="-128"/>
                          <a:cs typeface="Adobe Clean Han"/>
                        </a:rPr>
                        <a:t>2</a:t>
                      </a:r>
                      <a:endParaRPr sz="750">
                        <a:latin typeface="游ゴシック" panose="020B0400000000000000" pitchFamily="50" charset="-128"/>
                        <a:ea typeface="游ゴシック" panose="020B0400000000000000" pitchFamily="50" charset="-128"/>
                        <a:cs typeface="Adobe Clean Han"/>
                      </a:endParaRPr>
                    </a:p>
                  </a:txBody>
                  <a:tcPr marL="0" marR="0" marT="27939"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spc="-5">
                          <a:solidFill>
                            <a:srgbClr val="332C2A"/>
                          </a:solidFill>
                          <a:latin typeface="游ゴシック" panose="020B0400000000000000" pitchFamily="50" charset="-128"/>
                          <a:ea typeface="游ゴシック" panose="020B0400000000000000" pitchFamily="50" charset="-128"/>
                          <a:cs typeface="Adobe Clean Han"/>
                        </a:rPr>
                        <a:t>青森県社会保険労務士会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030-0802</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a:solidFill>
                            <a:srgbClr val="332C2A"/>
                          </a:solidFill>
                          <a:latin typeface="游ゴシック" panose="020B0400000000000000" pitchFamily="50" charset="-128"/>
                          <a:ea typeface="游ゴシック" panose="020B0400000000000000" pitchFamily="50" charset="-128"/>
                          <a:cs typeface="Adobe Clean Han"/>
                        </a:rPr>
                        <a:t>青森市本町5-5-</a:t>
                      </a:r>
                      <a:r>
                        <a:rPr sz="750" b="0" spc="-50">
                          <a:solidFill>
                            <a:srgbClr val="332C2A"/>
                          </a:solidFill>
                          <a:latin typeface="游ゴシック" panose="020B0400000000000000" pitchFamily="50" charset="-128"/>
                          <a:ea typeface="游ゴシック" panose="020B0400000000000000" pitchFamily="50" charset="-128"/>
                          <a:cs typeface="Adobe Clean Han"/>
                        </a:rPr>
                        <a:t>6</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017-773-5179</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2"/>
                  </a:ext>
                </a:extLst>
              </a:tr>
              <a:tr h="170815">
                <a:tc>
                  <a:txBody>
                    <a:bodyPr/>
                    <a:lstStyle/>
                    <a:p>
                      <a:pPr algn="ctr">
                        <a:lnSpc>
                          <a:spcPct val="100000"/>
                        </a:lnSpc>
                        <a:spcBef>
                          <a:spcPts val="215"/>
                        </a:spcBef>
                      </a:pPr>
                      <a:r>
                        <a:rPr sz="750" b="0" spc="35">
                          <a:solidFill>
                            <a:srgbClr val="332C2A"/>
                          </a:solidFill>
                          <a:latin typeface="游ゴシック" panose="020B0400000000000000" pitchFamily="50" charset="-128"/>
                          <a:ea typeface="游ゴシック" panose="020B0400000000000000" pitchFamily="50" charset="-128"/>
                          <a:cs typeface="Adobe Clean Han"/>
                        </a:rPr>
                        <a:t>3</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岩手県社会保険労務士会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020-0821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80">
                          <a:solidFill>
                            <a:srgbClr val="332C2A"/>
                          </a:solidFill>
                          <a:latin typeface="游ゴシック" panose="020B0400000000000000" pitchFamily="50" charset="-128"/>
                          <a:ea typeface="游ゴシック" panose="020B0400000000000000" pitchFamily="50" charset="-128"/>
                          <a:cs typeface="Adobe Clean Han"/>
                        </a:rPr>
                        <a:t>盛岡市山王町</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50">
                          <a:solidFill>
                            <a:srgbClr val="332C2A"/>
                          </a:solidFill>
                          <a:latin typeface="游ゴシック" panose="020B0400000000000000" pitchFamily="50" charset="-128"/>
                          <a:ea typeface="游ゴシック" panose="020B0400000000000000" pitchFamily="50" charset="-128"/>
                          <a:cs typeface="Adobe Clean Han"/>
                        </a:rPr>
                        <a:t>1</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019-651-2373</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3"/>
                  </a:ext>
                </a:extLst>
              </a:tr>
              <a:tr h="170815">
                <a:tc>
                  <a:txBody>
                    <a:bodyPr/>
                    <a:lstStyle/>
                    <a:p>
                      <a:pPr algn="ctr">
                        <a:lnSpc>
                          <a:spcPct val="100000"/>
                        </a:lnSpc>
                        <a:spcBef>
                          <a:spcPts val="215"/>
                        </a:spcBef>
                      </a:pPr>
                      <a:r>
                        <a:rPr sz="750" b="0" spc="20">
                          <a:solidFill>
                            <a:srgbClr val="332C2A"/>
                          </a:solidFill>
                          <a:latin typeface="游ゴシック" panose="020B0400000000000000" pitchFamily="50" charset="-128"/>
                          <a:ea typeface="游ゴシック" panose="020B0400000000000000" pitchFamily="50" charset="-128"/>
                          <a:cs typeface="Adobe Clean Han"/>
                        </a:rPr>
                        <a:t>4</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宮城県社会保険労務士会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980-0014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0">
                          <a:solidFill>
                            <a:srgbClr val="332C2A"/>
                          </a:solidFill>
                          <a:latin typeface="游ゴシック" panose="020B0400000000000000" pitchFamily="50" charset="-128"/>
                          <a:ea typeface="游ゴシック" panose="020B0400000000000000" pitchFamily="50" charset="-128"/>
                          <a:cs typeface="Adobe Clean Han"/>
                        </a:rPr>
                        <a:t>仙台市青葉区本町</a:t>
                      </a:r>
                      <a:r>
                        <a:rPr sz="750" b="0">
                          <a:solidFill>
                            <a:srgbClr val="332C2A"/>
                          </a:solidFill>
                          <a:latin typeface="游ゴシック" panose="020B0400000000000000" pitchFamily="50" charset="-128"/>
                          <a:ea typeface="游ゴシック" panose="020B0400000000000000" pitchFamily="50" charset="-128"/>
                          <a:cs typeface="Adobe Clean Han"/>
                        </a:rPr>
                        <a:t>1-9-5</a:t>
                      </a:r>
                      <a:r>
                        <a:rPr sz="750" b="0" spc="110">
                          <a:solidFill>
                            <a:srgbClr val="332C2A"/>
                          </a:solidFill>
                          <a:latin typeface="游ゴシック" panose="020B0400000000000000" pitchFamily="50" charset="-128"/>
                          <a:ea typeface="游ゴシック" panose="020B0400000000000000" pitchFamily="50" charset="-128"/>
                          <a:cs typeface="Adobe Clean Han"/>
                        </a:rPr>
                        <a:t>  五城ビル</a:t>
                      </a:r>
                      <a:r>
                        <a:rPr sz="750" b="0" spc="-25">
                          <a:solidFill>
                            <a:srgbClr val="332C2A"/>
                          </a:solidFill>
                          <a:latin typeface="游ゴシック" panose="020B0400000000000000" pitchFamily="50" charset="-128"/>
                          <a:ea typeface="游ゴシック" panose="020B0400000000000000" pitchFamily="50" charset="-128"/>
                          <a:cs typeface="Adobe Clean Han"/>
                        </a:rPr>
                        <a:t>4F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022-223-0573</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4"/>
                  </a:ext>
                </a:extLst>
              </a:tr>
              <a:tr h="170815">
                <a:tc>
                  <a:txBody>
                    <a:bodyPr/>
                    <a:lstStyle/>
                    <a:p>
                      <a:pPr algn="ctr">
                        <a:lnSpc>
                          <a:spcPct val="100000"/>
                        </a:lnSpc>
                        <a:spcBef>
                          <a:spcPts val="215"/>
                        </a:spcBef>
                      </a:pPr>
                      <a:r>
                        <a:rPr sz="750" b="0" spc="35">
                          <a:solidFill>
                            <a:srgbClr val="332C2A"/>
                          </a:solidFill>
                          <a:latin typeface="游ゴシック" panose="020B0400000000000000" pitchFamily="50" charset="-128"/>
                          <a:ea typeface="游ゴシック" panose="020B0400000000000000" pitchFamily="50" charset="-128"/>
                          <a:cs typeface="Adobe Clean Han"/>
                        </a:rPr>
                        <a:t>5</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秋田県社会保険労務士会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010-0921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0">
                          <a:solidFill>
                            <a:srgbClr val="332C2A"/>
                          </a:solidFill>
                          <a:latin typeface="游ゴシック" panose="020B0400000000000000" pitchFamily="50" charset="-128"/>
                          <a:ea typeface="游ゴシック" panose="020B0400000000000000" pitchFamily="50" charset="-128"/>
                          <a:cs typeface="Adobe Clean Han"/>
                        </a:rPr>
                        <a:t>秋田市大町</a:t>
                      </a:r>
                      <a:r>
                        <a:rPr sz="750" b="0">
                          <a:solidFill>
                            <a:srgbClr val="332C2A"/>
                          </a:solidFill>
                          <a:latin typeface="游ゴシック" panose="020B0400000000000000" pitchFamily="50" charset="-128"/>
                          <a:ea typeface="游ゴシック" panose="020B0400000000000000" pitchFamily="50" charset="-128"/>
                          <a:cs typeface="Adobe Clean Han"/>
                        </a:rPr>
                        <a:t>3-2-44</a:t>
                      </a:r>
                      <a:r>
                        <a:rPr sz="750" b="0" spc="114">
                          <a:solidFill>
                            <a:srgbClr val="332C2A"/>
                          </a:solidFill>
                          <a:latin typeface="游ゴシック" panose="020B0400000000000000" pitchFamily="50" charset="-128"/>
                          <a:ea typeface="游ゴシック" panose="020B0400000000000000" pitchFamily="50" charset="-128"/>
                          <a:cs typeface="Adobe Clean Han"/>
                        </a:rPr>
                        <a:t>  大町ビル</a:t>
                      </a:r>
                      <a:r>
                        <a:rPr sz="750" b="0" spc="-25">
                          <a:solidFill>
                            <a:srgbClr val="332C2A"/>
                          </a:solidFill>
                          <a:latin typeface="游ゴシック" panose="020B0400000000000000" pitchFamily="50" charset="-128"/>
                          <a:ea typeface="游ゴシック" panose="020B0400000000000000" pitchFamily="50" charset="-128"/>
                          <a:cs typeface="Adobe Clean Han"/>
                        </a:rPr>
                        <a:t>3F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018-863-1777</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5"/>
                  </a:ext>
                </a:extLst>
              </a:tr>
              <a:tr h="170815">
                <a:tc>
                  <a:txBody>
                    <a:bodyPr/>
                    <a:lstStyle/>
                    <a:p>
                      <a:pPr algn="ctr">
                        <a:lnSpc>
                          <a:spcPct val="100000"/>
                        </a:lnSpc>
                        <a:spcBef>
                          <a:spcPts val="215"/>
                        </a:spcBef>
                      </a:pPr>
                      <a:r>
                        <a:rPr sz="750" b="0">
                          <a:solidFill>
                            <a:srgbClr val="332C2A"/>
                          </a:solidFill>
                          <a:latin typeface="游ゴシック" panose="020B0400000000000000" pitchFamily="50" charset="-128"/>
                          <a:ea typeface="游ゴシック" panose="020B0400000000000000" pitchFamily="50" charset="-128"/>
                          <a:cs typeface="Adobe Clean Han"/>
                        </a:rPr>
                        <a:t>6</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山形県社会保険労務士会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990-0039</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山形市香澄町</a:t>
                      </a:r>
                      <a:r>
                        <a:rPr sz="750" b="0">
                          <a:solidFill>
                            <a:srgbClr val="332C2A"/>
                          </a:solidFill>
                          <a:latin typeface="游ゴシック" panose="020B0400000000000000" pitchFamily="50" charset="-128"/>
                          <a:ea typeface="游ゴシック" panose="020B0400000000000000" pitchFamily="50" charset="-128"/>
                          <a:cs typeface="Adobe Clean Han"/>
                        </a:rPr>
                        <a:t>3-2-1</a:t>
                      </a:r>
                      <a:r>
                        <a:rPr sz="750" b="0" spc="110">
                          <a:solidFill>
                            <a:srgbClr val="332C2A"/>
                          </a:solidFill>
                          <a:latin typeface="游ゴシック" panose="020B0400000000000000" pitchFamily="50" charset="-128"/>
                          <a:ea typeface="游ゴシック" panose="020B0400000000000000" pitchFamily="50" charset="-128"/>
                          <a:cs typeface="Adobe Clean Han"/>
                        </a:rPr>
                        <a:t>  山交ビル</a:t>
                      </a:r>
                      <a:r>
                        <a:rPr sz="750" b="0" spc="-25">
                          <a:solidFill>
                            <a:srgbClr val="332C2A"/>
                          </a:solidFill>
                          <a:latin typeface="游ゴシック" panose="020B0400000000000000" pitchFamily="50" charset="-128"/>
                          <a:ea typeface="游ゴシック" panose="020B0400000000000000" pitchFamily="50" charset="-128"/>
                          <a:cs typeface="Adobe Clean Han"/>
                        </a:rPr>
                        <a:t>8F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023-631-2959</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6"/>
                  </a:ext>
                </a:extLst>
              </a:tr>
              <a:tr h="170815">
                <a:tc>
                  <a:txBody>
                    <a:bodyPr/>
                    <a:lstStyle/>
                    <a:p>
                      <a:pPr algn="ctr">
                        <a:lnSpc>
                          <a:spcPct val="100000"/>
                        </a:lnSpc>
                        <a:spcBef>
                          <a:spcPts val="215"/>
                        </a:spcBef>
                      </a:pPr>
                      <a:r>
                        <a:rPr sz="750" b="0" spc="70">
                          <a:solidFill>
                            <a:srgbClr val="332C2A"/>
                          </a:solidFill>
                          <a:latin typeface="游ゴシック" panose="020B0400000000000000" pitchFamily="50" charset="-128"/>
                          <a:ea typeface="游ゴシック" panose="020B0400000000000000" pitchFamily="50" charset="-128"/>
                          <a:cs typeface="Adobe Clean Han"/>
                        </a:rPr>
                        <a:t>7</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福島県社会保険労務士会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960-8252</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0">
                          <a:solidFill>
                            <a:srgbClr val="332C2A"/>
                          </a:solidFill>
                          <a:latin typeface="游ゴシック" panose="020B0400000000000000" pitchFamily="50" charset="-128"/>
                          <a:ea typeface="游ゴシック" panose="020B0400000000000000" pitchFamily="50" charset="-128"/>
                          <a:cs typeface="Adobe Clean Han"/>
                        </a:rPr>
                        <a:t>福島市御山字三本松</a:t>
                      </a:r>
                      <a:r>
                        <a:rPr sz="750" b="0">
                          <a:solidFill>
                            <a:srgbClr val="332C2A"/>
                          </a:solidFill>
                          <a:latin typeface="游ゴシック" panose="020B0400000000000000" pitchFamily="50" charset="-128"/>
                          <a:ea typeface="游ゴシック" panose="020B0400000000000000" pitchFamily="50" charset="-128"/>
                          <a:cs typeface="Adobe Clean Han"/>
                        </a:rPr>
                        <a:t>19-3</a:t>
                      </a:r>
                      <a:r>
                        <a:rPr sz="750" b="0" spc="200">
                          <a:solidFill>
                            <a:srgbClr val="332C2A"/>
                          </a:solidFill>
                          <a:latin typeface="游ゴシック" panose="020B0400000000000000" pitchFamily="50" charset="-128"/>
                          <a:ea typeface="游ゴシック" panose="020B0400000000000000" pitchFamily="50" charset="-128"/>
                          <a:cs typeface="Adobe Clean Han"/>
                        </a:rPr>
                        <a:t>  第</a:t>
                      </a:r>
                      <a:r>
                        <a:rPr sz="750" b="0">
                          <a:solidFill>
                            <a:srgbClr val="332C2A"/>
                          </a:solidFill>
                          <a:latin typeface="游ゴシック" panose="020B0400000000000000" pitchFamily="50" charset="-128"/>
                          <a:ea typeface="游ゴシック" panose="020B0400000000000000" pitchFamily="50" charset="-128"/>
                          <a:cs typeface="Adobe Clean Han"/>
                        </a:rPr>
                        <a:t>2</a:t>
                      </a:r>
                      <a:r>
                        <a:rPr sz="750" b="0" spc="50">
                          <a:solidFill>
                            <a:srgbClr val="332C2A"/>
                          </a:solidFill>
                          <a:latin typeface="游ゴシック" panose="020B0400000000000000" pitchFamily="50" charset="-128"/>
                          <a:ea typeface="游ゴシック" panose="020B0400000000000000" pitchFamily="50" charset="-128"/>
                          <a:cs typeface="Adobe Clean Han"/>
                        </a:rPr>
                        <a:t>信夫プラザ</a:t>
                      </a:r>
                      <a:r>
                        <a:rPr sz="750" b="0" spc="-25">
                          <a:solidFill>
                            <a:srgbClr val="332C2A"/>
                          </a:solidFill>
                          <a:latin typeface="游ゴシック" panose="020B0400000000000000" pitchFamily="50" charset="-128"/>
                          <a:ea typeface="游ゴシック" panose="020B0400000000000000" pitchFamily="50" charset="-128"/>
                          <a:cs typeface="Adobe Clean Han"/>
                        </a:rPr>
                        <a:t>2F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024-535-4430</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7"/>
                  </a:ext>
                </a:extLst>
              </a:tr>
              <a:tr h="170815">
                <a:tc>
                  <a:txBody>
                    <a:bodyPr/>
                    <a:lstStyle/>
                    <a:p>
                      <a:pPr algn="ctr">
                        <a:lnSpc>
                          <a:spcPct val="100000"/>
                        </a:lnSpc>
                        <a:spcBef>
                          <a:spcPts val="215"/>
                        </a:spcBef>
                      </a:pPr>
                      <a:r>
                        <a:rPr sz="750" b="0" spc="10">
                          <a:solidFill>
                            <a:srgbClr val="332C2A"/>
                          </a:solidFill>
                          <a:latin typeface="游ゴシック" panose="020B0400000000000000" pitchFamily="50" charset="-128"/>
                          <a:ea typeface="游ゴシック" panose="020B0400000000000000" pitchFamily="50" charset="-128"/>
                          <a:cs typeface="Adobe Clean Han"/>
                        </a:rPr>
                        <a:t>8</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茨城県社会保険労務士会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311-4152</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75">
                          <a:solidFill>
                            <a:srgbClr val="332C2A"/>
                          </a:solidFill>
                          <a:latin typeface="游ゴシック" panose="020B0400000000000000" pitchFamily="50" charset="-128"/>
                          <a:ea typeface="游ゴシック" panose="020B0400000000000000" pitchFamily="50" charset="-128"/>
                          <a:cs typeface="Adobe Clean Han"/>
                        </a:rPr>
                        <a:t>水戸市河和田</a:t>
                      </a:r>
                      <a:r>
                        <a:rPr sz="750" b="0">
                          <a:solidFill>
                            <a:srgbClr val="332C2A"/>
                          </a:solidFill>
                          <a:latin typeface="游ゴシック" panose="020B0400000000000000" pitchFamily="50" charset="-128"/>
                          <a:ea typeface="游ゴシック" panose="020B0400000000000000" pitchFamily="50" charset="-128"/>
                          <a:cs typeface="Adobe Clean Han"/>
                        </a:rPr>
                        <a:t>1-2470-</a:t>
                      </a:r>
                      <a:r>
                        <a:rPr sz="750" b="0" spc="-50">
                          <a:solidFill>
                            <a:srgbClr val="332C2A"/>
                          </a:solidFill>
                          <a:latin typeface="游ゴシック" panose="020B0400000000000000" pitchFamily="50" charset="-128"/>
                          <a:ea typeface="游ゴシック" panose="020B0400000000000000" pitchFamily="50" charset="-128"/>
                          <a:cs typeface="Adobe Clean Han"/>
                        </a:rPr>
                        <a:t>2</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029-350-4864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8"/>
                  </a:ext>
                </a:extLst>
              </a:tr>
              <a:tr h="170815">
                <a:tc>
                  <a:txBody>
                    <a:bodyPr/>
                    <a:lstStyle/>
                    <a:p>
                      <a:pPr algn="ctr">
                        <a:lnSpc>
                          <a:spcPct val="100000"/>
                        </a:lnSpc>
                        <a:spcBef>
                          <a:spcPts val="215"/>
                        </a:spcBef>
                      </a:pPr>
                      <a:r>
                        <a:rPr sz="750" b="0" spc="10">
                          <a:solidFill>
                            <a:srgbClr val="332C2A"/>
                          </a:solidFill>
                          <a:latin typeface="游ゴシック" panose="020B0400000000000000" pitchFamily="50" charset="-128"/>
                          <a:ea typeface="游ゴシック" panose="020B0400000000000000" pitchFamily="50" charset="-128"/>
                          <a:cs typeface="Adobe Clean Han"/>
                        </a:rPr>
                        <a:t>9</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栃木県社会保険労務士会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320-0851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0">
                          <a:solidFill>
                            <a:srgbClr val="332C2A"/>
                          </a:solidFill>
                          <a:latin typeface="游ゴシック" panose="020B0400000000000000" pitchFamily="50" charset="-128"/>
                          <a:ea typeface="游ゴシック" panose="020B0400000000000000" pitchFamily="50" charset="-128"/>
                          <a:cs typeface="Adobe Clean Han"/>
                        </a:rPr>
                        <a:t>宇都宮市鶴田町</a:t>
                      </a:r>
                      <a:r>
                        <a:rPr sz="750" b="0">
                          <a:solidFill>
                            <a:srgbClr val="332C2A"/>
                          </a:solidFill>
                          <a:latin typeface="游ゴシック" panose="020B0400000000000000" pitchFamily="50" charset="-128"/>
                          <a:ea typeface="游ゴシック" panose="020B0400000000000000" pitchFamily="50" charset="-128"/>
                          <a:cs typeface="Adobe Clean Han"/>
                        </a:rPr>
                        <a:t>3492-</a:t>
                      </a:r>
                      <a:r>
                        <a:rPr sz="750" b="0" spc="-25">
                          <a:solidFill>
                            <a:srgbClr val="332C2A"/>
                          </a:solidFill>
                          <a:latin typeface="游ゴシック" panose="020B0400000000000000" pitchFamily="50" charset="-128"/>
                          <a:ea typeface="游ゴシック" panose="020B0400000000000000" pitchFamily="50" charset="-128"/>
                          <a:cs typeface="Adobe Clean Han"/>
                        </a:rPr>
                        <a:t>46</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028-647-2028</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9"/>
                  </a:ext>
                </a:extLst>
              </a:tr>
              <a:tr h="170815">
                <a:tc>
                  <a:txBody>
                    <a:bodyPr/>
                    <a:lstStyle/>
                    <a:p>
                      <a:pPr algn="ctr">
                        <a:lnSpc>
                          <a:spcPct val="100000"/>
                        </a:lnSpc>
                        <a:spcBef>
                          <a:spcPts val="215"/>
                        </a:spcBef>
                      </a:pPr>
                      <a:r>
                        <a:rPr sz="750" b="0" spc="110">
                          <a:solidFill>
                            <a:srgbClr val="332C2A"/>
                          </a:solidFill>
                          <a:latin typeface="游ゴシック" panose="020B0400000000000000" pitchFamily="50" charset="-128"/>
                          <a:ea typeface="游ゴシック" panose="020B0400000000000000" pitchFamily="50" charset="-128"/>
                          <a:cs typeface="Adobe Clean Han"/>
                        </a:rPr>
                        <a:t>10</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群馬県社会保険労務士会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371-0846</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a:solidFill>
                            <a:srgbClr val="332C2A"/>
                          </a:solidFill>
                          <a:latin typeface="游ゴシック" panose="020B0400000000000000" pitchFamily="50" charset="-128"/>
                          <a:ea typeface="游ゴシック" panose="020B0400000000000000" pitchFamily="50" charset="-128"/>
                          <a:cs typeface="Adobe Clean Han"/>
                        </a:rPr>
                        <a:t>前橋市元総社町528-</a:t>
                      </a:r>
                      <a:r>
                        <a:rPr sz="750" b="0" spc="-50">
                          <a:solidFill>
                            <a:srgbClr val="332C2A"/>
                          </a:solidFill>
                          <a:latin typeface="游ゴシック" panose="020B0400000000000000" pitchFamily="50" charset="-128"/>
                          <a:ea typeface="游ゴシック" panose="020B0400000000000000" pitchFamily="50" charset="-128"/>
                          <a:cs typeface="Adobe Clean Han"/>
                        </a:rPr>
                        <a:t>9</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027-253-5621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0"/>
                  </a:ext>
                </a:extLst>
              </a:tr>
              <a:tr h="170815">
                <a:tc>
                  <a:txBody>
                    <a:bodyPr/>
                    <a:lstStyle/>
                    <a:p>
                      <a:pPr algn="ctr">
                        <a:lnSpc>
                          <a:spcPct val="100000"/>
                        </a:lnSpc>
                        <a:spcBef>
                          <a:spcPts val="215"/>
                        </a:spcBef>
                      </a:pPr>
                      <a:r>
                        <a:rPr sz="750" b="0" spc="195">
                          <a:solidFill>
                            <a:srgbClr val="332C2A"/>
                          </a:solidFill>
                          <a:latin typeface="游ゴシック" panose="020B0400000000000000" pitchFamily="50" charset="-128"/>
                          <a:ea typeface="游ゴシック" panose="020B0400000000000000" pitchFamily="50" charset="-128"/>
                          <a:cs typeface="Adobe Clean Han"/>
                        </a:rPr>
                        <a:t>11</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埼玉県社会保険労務士会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330-0063</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75">
                          <a:solidFill>
                            <a:srgbClr val="332C2A"/>
                          </a:solidFill>
                          <a:latin typeface="游ゴシック" panose="020B0400000000000000" pitchFamily="50" charset="-128"/>
                          <a:ea typeface="游ゴシック" panose="020B0400000000000000" pitchFamily="50" charset="-128"/>
                          <a:cs typeface="Adobe Clean Han"/>
                        </a:rPr>
                        <a:t>さいたま市浦和区高砂</a:t>
                      </a:r>
                      <a:r>
                        <a:rPr sz="750" b="0">
                          <a:solidFill>
                            <a:srgbClr val="332C2A"/>
                          </a:solidFill>
                          <a:latin typeface="游ゴシック" panose="020B0400000000000000" pitchFamily="50" charset="-128"/>
                          <a:ea typeface="游ゴシック" panose="020B0400000000000000" pitchFamily="50" charset="-128"/>
                          <a:cs typeface="Adobe Clean Han"/>
                        </a:rPr>
                        <a:t>1-1-1</a:t>
                      </a:r>
                      <a:r>
                        <a:rPr sz="750" b="0" spc="80">
                          <a:solidFill>
                            <a:srgbClr val="332C2A"/>
                          </a:solidFill>
                          <a:latin typeface="游ゴシック" panose="020B0400000000000000" pitchFamily="50" charset="-128"/>
                          <a:ea typeface="游ゴシック" panose="020B0400000000000000" pitchFamily="50" charset="-128"/>
                          <a:cs typeface="Adobe Clean Han"/>
                        </a:rPr>
                        <a:t>  朝日生命浦和ビル</a:t>
                      </a:r>
                      <a:r>
                        <a:rPr sz="750" b="0" spc="-25">
                          <a:solidFill>
                            <a:srgbClr val="332C2A"/>
                          </a:solidFill>
                          <a:latin typeface="游ゴシック" panose="020B0400000000000000" pitchFamily="50" charset="-128"/>
                          <a:ea typeface="游ゴシック" panose="020B0400000000000000" pitchFamily="50" charset="-128"/>
                          <a:cs typeface="Adobe Clean Han"/>
                        </a:rPr>
                        <a:t>7F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048-826-4864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1"/>
                  </a:ext>
                </a:extLst>
              </a:tr>
              <a:tr h="170815">
                <a:tc>
                  <a:txBody>
                    <a:bodyPr/>
                    <a:lstStyle/>
                    <a:p>
                      <a:pPr algn="ctr">
                        <a:lnSpc>
                          <a:spcPct val="100000"/>
                        </a:lnSpc>
                        <a:spcBef>
                          <a:spcPts val="215"/>
                        </a:spcBef>
                      </a:pPr>
                      <a:r>
                        <a:rPr sz="750" b="0" spc="135">
                          <a:solidFill>
                            <a:srgbClr val="332C2A"/>
                          </a:solidFill>
                          <a:latin typeface="游ゴシック" panose="020B0400000000000000" pitchFamily="50" charset="-128"/>
                          <a:ea typeface="游ゴシック" panose="020B0400000000000000" pitchFamily="50" charset="-128"/>
                          <a:cs typeface="Adobe Clean Han"/>
                        </a:rPr>
                        <a:t>12</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千葉県社会保険労務士会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260-0015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a:solidFill>
                            <a:srgbClr val="332C2A"/>
                          </a:solidFill>
                          <a:latin typeface="游ゴシック" panose="020B0400000000000000" pitchFamily="50" charset="-128"/>
                          <a:ea typeface="游ゴシック" panose="020B0400000000000000" pitchFamily="50" charset="-128"/>
                          <a:cs typeface="Adobe Clean Han"/>
                        </a:rPr>
                        <a:t>千葉市中央区富士見2-7-5</a:t>
                      </a:r>
                      <a:r>
                        <a:rPr sz="750" b="0" spc="70">
                          <a:solidFill>
                            <a:srgbClr val="332C2A"/>
                          </a:solidFill>
                          <a:latin typeface="游ゴシック" panose="020B0400000000000000" pitchFamily="50" charset="-128"/>
                          <a:ea typeface="游ゴシック" panose="020B0400000000000000" pitchFamily="50" charset="-128"/>
                          <a:cs typeface="Adobe Clean Han"/>
                        </a:rPr>
                        <a:t>   富士見ハイネスビル</a:t>
                      </a:r>
                      <a:r>
                        <a:rPr sz="750" b="0" spc="-25">
                          <a:solidFill>
                            <a:srgbClr val="332C2A"/>
                          </a:solidFill>
                          <a:latin typeface="游ゴシック" panose="020B0400000000000000" pitchFamily="50" charset="-128"/>
                          <a:ea typeface="游ゴシック" panose="020B0400000000000000" pitchFamily="50" charset="-128"/>
                          <a:cs typeface="Adobe Clean Han"/>
                        </a:rPr>
                        <a:t>7F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043-223-6002</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2"/>
                  </a:ext>
                </a:extLst>
              </a:tr>
              <a:tr h="170815">
                <a:tc>
                  <a:txBody>
                    <a:bodyPr/>
                    <a:lstStyle/>
                    <a:p>
                      <a:pPr algn="ctr">
                        <a:lnSpc>
                          <a:spcPct val="100000"/>
                        </a:lnSpc>
                        <a:spcBef>
                          <a:spcPts val="215"/>
                        </a:spcBef>
                      </a:pPr>
                      <a:r>
                        <a:rPr sz="750" b="0" spc="130">
                          <a:solidFill>
                            <a:srgbClr val="332C2A"/>
                          </a:solidFill>
                          <a:latin typeface="游ゴシック" panose="020B0400000000000000" pitchFamily="50" charset="-128"/>
                          <a:ea typeface="游ゴシック" panose="020B0400000000000000" pitchFamily="50" charset="-128"/>
                          <a:cs typeface="Adobe Clean Han"/>
                        </a:rPr>
                        <a:t>13</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東京都社会保険労務士会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101-0062</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spc="-45">
                          <a:solidFill>
                            <a:srgbClr val="332C2A"/>
                          </a:solidFill>
                          <a:latin typeface="游ゴシック" panose="020B0400000000000000" pitchFamily="50" charset="-128"/>
                          <a:ea typeface="游ゴシック" panose="020B0400000000000000" pitchFamily="50" charset="-128"/>
                          <a:cs typeface="Adobe Clean Han"/>
                        </a:rPr>
                        <a:t>千代田区神田駿河台</a:t>
                      </a:r>
                      <a:r>
                        <a:rPr sz="750" b="0" spc="-30">
                          <a:solidFill>
                            <a:srgbClr val="332C2A"/>
                          </a:solidFill>
                          <a:latin typeface="游ゴシック" panose="020B0400000000000000" pitchFamily="50" charset="-128"/>
                          <a:ea typeface="游ゴシック" panose="020B0400000000000000" pitchFamily="50" charset="-128"/>
                          <a:cs typeface="Adobe Clean Han"/>
                        </a:rPr>
                        <a:t>4-</a:t>
                      </a:r>
                      <a:r>
                        <a:rPr sz="750" b="0">
                          <a:solidFill>
                            <a:srgbClr val="332C2A"/>
                          </a:solidFill>
                          <a:latin typeface="游ゴシック" panose="020B0400000000000000" pitchFamily="50" charset="-128"/>
                          <a:ea typeface="游ゴシック" panose="020B0400000000000000" pitchFamily="50" charset="-128"/>
                          <a:cs typeface="Adobe Clean Han"/>
                        </a:rPr>
                        <a:t>6</a:t>
                      </a:r>
                      <a:r>
                        <a:rPr sz="750" b="0" spc="-25">
                          <a:solidFill>
                            <a:srgbClr val="332C2A"/>
                          </a:solidFill>
                          <a:latin typeface="游ゴシック" panose="020B0400000000000000" pitchFamily="50" charset="-128"/>
                          <a:ea typeface="游ゴシック" panose="020B0400000000000000" pitchFamily="50" charset="-128"/>
                          <a:cs typeface="Adobe Clean Han"/>
                        </a:rPr>
                        <a:t>  御茶ノ水ソラシティ  アカデミア4F</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03-5289-0751</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3"/>
                  </a:ext>
                </a:extLst>
              </a:tr>
              <a:tr h="170815">
                <a:tc>
                  <a:txBody>
                    <a:bodyPr/>
                    <a:lstStyle/>
                    <a:p>
                      <a:pPr algn="ctr">
                        <a:lnSpc>
                          <a:spcPct val="100000"/>
                        </a:lnSpc>
                        <a:spcBef>
                          <a:spcPts val="219"/>
                        </a:spcBef>
                      </a:pPr>
                      <a:r>
                        <a:rPr sz="750" b="0" spc="120">
                          <a:solidFill>
                            <a:srgbClr val="332C2A"/>
                          </a:solidFill>
                          <a:latin typeface="游ゴシック" panose="020B0400000000000000" pitchFamily="50" charset="-128"/>
                          <a:ea typeface="游ゴシック" panose="020B0400000000000000" pitchFamily="50" charset="-128"/>
                          <a:cs typeface="Adobe Clean Han"/>
                        </a:rPr>
                        <a:t>14</a:t>
                      </a:r>
                      <a:endParaRPr sz="750">
                        <a:latin typeface="游ゴシック" panose="020B0400000000000000" pitchFamily="50" charset="-128"/>
                        <a:ea typeface="游ゴシック" panose="020B0400000000000000" pitchFamily="50" charset="-128"/>
                        <a:cs typeface="Adobe Clean Han"/>
                      </a:endParaRPr>
                    </a:p>
                  </a:txBody>
                  <a:tcPr marL="0" marR="0" marT="27939"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spc="-5">
                          <a:solidFill>
                            <a:srgbClr val="332C2A"/>
                          </a:solidFill>
                          <a:latin typeface="游ゴシック" panose="020B0400000000000000" pitchFamily="50" charset="-128"/>
                          <a:ea typeface="游ゴシック" panose="020B0400000000000000" pitchFamily="50" charset="-128"/>
                          <a:cs typeface="Adobe Clean Han"/>
                        </a:rPr>
                        <a:t>神奈川県社会保険労務士会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231-0016</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a:solidFill>
                            <a:srgbClr val="332C2A"/>
                          </a:solidFill>
                          <a:latin typeface="游ゴシック" panose="020B0400000000000000" pitchFamily="50" charset="-128"/>
                          <a:ea typeface="游ゴシック" panose="020B0400000000000000" pitchFamily="50" charset="-128"/>
                          <a:cs typeface="Adobe Clean Han"/>
                        </a:rPr>
                        <a:t>横浜市中区真砂町4-43</a:t>
                      </a:r>
                      <a:r>
                        <a:rPr sz="750" b="0" spc="114">
                          <a:solidFill>
                            <a:srgbClr val="332C2A"/>
                          </a:solidFill>
                          <a:latin typeface="游ゴシック" panose="020B0400000000000000" pitchFamily="50" charset="-128"/>
                          <a:ea typeface="游ゴシック" panose="020B0400000000000000" pitchFamily="50" charset="-128"/>
                          <a:cs typeface="Adobe Clean Han"/>
                        </a:rPr>
                        <a:t>  木下商事ビル</a:t>
                      </a:r>
                      <a:r>
                        <a:rPr sz="750" b="0" spc="-25">
                          <a:solidFill>
                            <a:srgbClr val="332C2A"/>
                          </a:solidFill>
                          <a:latin typeface="游ゴシック" panose="020B0400000000000000" pitchFamily="50" charset="-128"/>
                          <a:ea typeface="游ゴシック" panose="020B0400000000000000" pitchFamily="50" charset="-128"/>
                          <a:cs typeface="Adobe Clean Han"/>
                        </a:rPr>
                        <a:t>4F</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045-640-0245</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4"/>
                  </a:ext>
                </a:extLst>
              </a:tr>
              <a:tr h="170815">
                <a:tc>
                  <a:txBody>
                    <a:bodyPr/>
                    <a:lstStyle/>
                    <a:p>
                      <a:pPr algn="ctr">
                        <a:lnSpc>
                          <a:spcPct val="100000"/>
                        </a:lnSpc>
                        <a:spcBef>
                          <a:spcPts val="219"/>
                        </a:spcBef>
                      </a:pPr>
                      <a:r>
                        <a:rPr sz="750" b="0" spc="130">
                          <a:solidFill>
                            <a:srgbClr val="332C2A"/>
                          </a:solidFill>
                          <a:latin typeface="游ゴシック" panose="020B0400000000000000" pitchFamily="50" charset="-128"/>
                          <a:ea typeface="游ゴシック" panose="020B0400000000000000" pitchFamily="50" charset="-128"/>
                          <a:cs typeface="Adobe Clean Han"/>
                        </a:rPr>
                        <a:t>15</a:t>
                      </a:r>
                      <a:endParaRPr sz="750">
                        <a:latin typeface="游ゴシック" panose="020B0400000000000000" pitchFamily="50" charset="-128"/>
                        <a:ea typeface="游ゴシック" panose="020B0400000000000000" pitchFamily="50" charset="-128"/>
                        <a:cs typeface="Adobe Clean Han"/>
                      </a:endParaRPr>
                    </a:p>
                  </a:txBody>
                  <a:tcPr marL="0" marR="0" marT="27939"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spc="-5">
                          <a:solidFill>
                            <a:srgbClr val="332C2A"/>
                          </a:solidFill>
                          <a:latin typeface="游ゴシック" panose="020B0400000000000000" pitchFamily="50" charset="-128"/>
                          <a:ea typeface="游ゴシック" panose="020B0400000000000000" pitchFamily="50" charset="-128"/>
                          <a:cs typeface="Adobe Clean Han"/>
                        </a:rPr>
                        <a:t>新潟県社会保険労務士会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950-0087</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a:solidFill>
                            <a:srgbClr val="332C2A"/>
                          </a:solidFill>
                          <a:latin typeface="游ゴシック" panose="020B0400000000000000" pitchFamily="50" charset="-128"/>
                          <a:ea typeface="游ゴシック" panose="020B0400000000000000" pitchFamily="50" charset="-128"/>
                          <a:cs typeface="Adobe Clean Han"/>
                        </a:rPr>
                        <a:t>新潟市中央区東大通2-3-26</a:t>
                      </a:r>
                      <a:r>
                        <a:rPr sz="750" b="0" spc="155">
                          <a:solidFill>
                            <a:srgbClr val="332C2A"/>
                          </a:solidFill>
                          <a:latin typeface="游ゴシック" panose="020B0400000000000000" pitchFamily="50" charset="-128"/>
                          <a:ea typeface="游ゴシック" panose="020B0400000000000000" pitchFamily="50" charset="-128"/>
                          <a:cs typeface="Adobe Clean Han"/>
                        </a:rPr>
                        <a:t>  プレイス新潟</a:t>
                      </a:r>
                      <a:r>
                        <a:rPr sz="750" b="0" spc="-25">
                          <a:solidFill>
                            <a:srgbClr val="332C2A"/>
                          </a:solidFill>
                          <a:latin typeface="游ゴシック" panose="020B0400000000000000" pitchFamily="50" charset="-128"/>
                          <a:ea typeface="游ゴシック" panose="020B0400000000000000" pitchFamily="50" charset="-128"/>
                          <a:cs typeface="Adobe Clean Han"/>
                        </a:rPr>
                        <a:t>1F</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025-250-7759</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5"/>
                  </a:ext>
                </a:extLst>
              </a:tr>
              <a:tr h="170815">
                <a:tc>
                  <a:txBody>
                    <a:bodyPr/>
                    <a:lstStyle/>
                    <a:p>
                      <a:pPr algn="ctr">
                        <a:lnSpc>
                          <a:spcPct val="100000"/>
                        </a:lnSpc>
                        <a:spcBef>
                          <a:spcPts val="215"/>
                        </a:spcBef>
                      </a:pPr>
                      <a:r>
                        <a:rPr sz="750" b="0" spc="110">
                          <a:solidFill>
                            <a:srgbClr val="332C2A"/>
                          </a:solidFill>
                          <a:latin typeface="游ゴシック" panose="020B0400000000000000" pitchFamily="50" charset="-128"/>
                          <a:ea typeface="游ゴシック" panose="020B0400000000000000" pitchFamily="50" charset="-128"/>
                          <a:cs typeface="Adobe Clean Han"/>
                        </a:rPr>
                        <a:t>16</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富山県社会保険労務士会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930-00</a:t>
                      </a:r>
                      <a:r>
                        <a:rPr lang="en-US" altLang="ja-JP" sz="750" b="0" spc="0">
                          <a:solidFill>
                            <a:srgbClr val="332C2A"/>
                          </a:solidFill>
                          <a:latin typeface="游ゴシック" panose="020B0400000000000000" pitchFamily="50" charset="-128"/>
                          <a:ea typeface="游ゴシック" panose="020B0400000000000000" pitchFamily="50" charset="-128"/>
                          <a:cs typeface="Adobe Clean Han"/>
                        </a:rPr>
                        <a:t>83</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75" err="1">
                          <a:solidFill>
                            <a:srgbClr val="332C2A"/>
                          </a:solidFill>
                          <a:latin typeface="游ゴシック" panose="020B0400000000000000" pitchFamily="50" charset="-128"/>
                          <a:ea typeface="游ゴシック" panose="020B0400000000000000" pitchFamily="50" charset="-128"/>
                          <a:cs typeface="Adobe Clean Han"/>
                        </a:rPr>
                        <a:t>富山市</a:t>
                      </a:r>
                      <a:r>
                        <a:rPr lang="ja-JP" altLang="en-US" sz="750" b="0" spc="75">
                          <a:solidFill>
                            <a:srgbClr val="332C2A"/>
                          </a:solidFill>
                          <a:latin typeface="游ゴシック" panose="020B0400000000000000" pitchFamily="50" charset="-128"/>
                          <a:ea typeface="游ゴシック" panose="020B0400000000000000" pitchFamily="50" charset="-128"/>
                          <a:cs typeface="Adobe Clean Han"/>
                        </a:rPr>
                        <a:t>総曲輪</a:t>
                      </a:r>
                      <a:r>
                        <a:rPr lang="en-US" altLang="ja-JP" sz="750" b="0" spc="75">
                          <a:solidFill>
                            <a:srgbClr val="332C2A"/>
                          </a:solidFill>
                          <a:latin typeface="游ゴシック" panose="020B0400000000000000" pitchFamily="50" charset="-128"/>
                          <a:ea typeface="游ゴシック" panose="020B0400000000000000" pitchFamily="50" charset="-128"/>
                          <a:cs typeface="Adobe Clean Han"/>
                        </a:rPr>
                        <a:t>2-1-3</a:t>
                      </a:r>
                      <a:r>
                        <a:rPr sz="750" b="0" spc="125">
                          <a:solidFill>
                            <a:srgbClr val="332C2A"/>
                          </a:solidFill>
                          <a:latin typeface="游ゴシック" panose="020B0400000000000000" pitchFamily="50" charset="-128"/>
                          <a:ea typeface="游ゴシック" panose="020B0400000000000000" pitchFamily="50" charset="-128"/>
                          <a:cs typeface="Adobe Clean Han"/>
                        </a:rPr>
                        <a:t>  </a:t>
                      </a:r>
                      <a:r>
                        <a:rPr lang="ja-JP" altLang="en-US" sz="750" b="0" spc="125">
                          <a:solidFill>
                            <a:srgbClr val="332C2A"/>
                          </a:solidFill>
                          <a:latin typeface="游ゴシック" panose="020B0400000000000000" pitchFamily="50" charset="-128"/>
                          <a:ea typeface="游ゴシック" panose="020B0400000000000000" pitchFamily="50" charset="-128"/>
                          <a:cs typeface="Adobe Clean Han"/>
                        </a:rPr>
                        <a:t>富山商工会議所ビル</a:t>
                      </a:r>
                      <a:r>
                        <a:rPr lang="en-US" altLang="ja-JP" sz="750" b="0" spc="-25">
                          <a:solidFill>
                            <a:srgbClr val="332C2A"/>
                          </a:solidFill>
                          <a:latin typeface="游ゴシック" panose="020B0400000000000000" pitchFamily="50" charset="-128"/>
                          <a:ea typeface="游ゴシック" panose="020B0400000000000000" pitchFamily="50" charset="-128"/>
                          <a:cs typeface="Adobe Clean Han"/>
                        </a:rPr>
                        <a:t>7F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076-4</a:t>
                      </a:r>
                      <a:r>
                        <a:rPr lang="en-US" sz="750" b="0" spc="0">
                          <a:solidFill>
                            <a:srgbClr val="332C2A"/>
                          </a:solidFill>
                          <a:latin typeface="游ゴシック" panose="020B0400000000000000" pitchFamily="50" charset="-128"/>
                          <a:ea typeface="游ゴシック" panose="020B0400000000000000" pitchFamily="50" charset="-128"/>
                          <a:cs typeface="Adobe Clean Han"/>
                        </a:rPr>
                        <a:t>13</a:t>
                      </a:r>
                      <a:r>
                        <a:rPr sz="750" b="0" spc="0">
                          <a:solidFill>
                            <a:srgbClr val="332C2A"/>
                          </a:solidFill>
                          <a:latin typeface="游ゴシック" panose="020B0400000000000000" pitchFamily="50" charset="-128"/>
                          <a:ea typeface="游ゴシック" panose="020B0400000000000000" pitchFamily="50" charset="-128"/>
                          <a:cs typeface="Adobe Clean Han"/>
                        </a:rPr>
                        <a:t>-</a:t>
                      </a:r>
                      <a:r>
                        <a:rPr lang="en-US" sz="750" b="0" spc="0">
                          <a:solidFill>
                            <a:srgbClr val="332C2A"/>
                          </a:solidFill>
                          <a:latin typeface="游ゴシック" panose="020B0400000000000000" pitchFamily="50" charset="-128"/>
                          <a:ea typeface="游ゴシック" panose="020B0400000000000000" pitchFamily="50" charset="-128"/>
                          <a:cs typeface="Adobe Clean Han"/>
                        </a:rPr>
                        <a:t>4801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6"/>
                  </a:ext>
                </a:extLst>
              </a:tr>
              <a:tr h="170815">
                <a:tc>
                  <a:txBody>
                    <a:bodyPr/>
                    <a:lstStyle/>
                    <a:p>
                      <a:pPr algn="ctr">
                        <a:lnSpc>
                          <a:spcPct val="100000"/>
                        </a:lnSpc>
                        <a:spcBef>
                          <a:spcPts val="215"/>
                        </a:spcBef>
                      </a:pPr>
                      <a:r>
                        <a:rPr sz="750" b="0" spc="150">
                          <a:solidFill>
                            <a:srgbClr val="332C2A"/>
                          </a:solidFill>
                          <a:latin typeface="游ゴシック" panose="020B0400000000000000" pitchFamily="50" charset="-128"/>
                          <a:ea typeface="游ゴシック" panose="020B0400000000000000" pitchFamily="50" charset="-128"/>
                          <a:cs typeface="Adobe Clean Han"/>
                        </a:rPr>
                        <a:t>17</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石川県社会保険労務士会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921-8002</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金沢市玉鉾</a:t>
                      </a:r>
                      <a:r>
                        <a:rPr sz="750" b="0" spc="10">
                          <a:solidFill>
                            <a:srgbClr val="332C2A"/>
                          </a:solidFill>
                          <a:latin typeface="游ゴシック" panose="020B0400000000000000" pitchFamily="50" charset="-128"/>
                          <a:ea typeface="游ゴシック" panose="020B0400000000000000" pitchFamily="50" charset="-128"/>
                          <a:cs typeface="Adobe Clean Han"/>
                        </a:rPr>
                        <a:t>2-502</a:t>
                      </a:r>
                      <a:r>
                        <a:rPr sz="750" b="0" spc="345">
                          <a:solidFill>
                            <a:srgbClr val="332C2A"/>
                          </a:solidFill>
                          <a:latin typeface="游ゴシック" panose="020B0400000000000000" pitchFamily="50" charset="-128"/>
                          <a:ea typeface="游ゴシック" panose="020B0400000000000000" pitchFamily="50" charset="-128"/>
                          <a:cs typeface="Adobe Clean Han"/>
                        </a:rPr>
                        <a:t>  </a:t>
                      </a:r>
                      <a:r>
                        <a:rPr sz="750" b="0" spc="10">
                          <a:solidFill>
                            <a:srgbClr val="332C2A"/>
                          </a:solidFill>
                          <a:latin typeface="游ゴシック" panose="020B0400000000000000" pitchFamily="50" charset="-128"/>
                          <a:ea typeface="游ゴシック" panose="020B0400000000000000" pitchFamily="50" charset="-128"/>
                          <a:cs typeface="Adobe Clean Han"/>
                        </a:rPr>
                        <a:t>TRUSTY</a:t>
                      </a:r>
                      <a:r>
                        <a:rPr sz="750" b="0" spc="165">
                          <a:solidFill>
                            <a:srgbClr val="332C2A"/>
                          </a:solidFill>
                          <a:latin typeface="游ゴシック" panose="020B0400000000000000" pitchFamily="50" charset="-128"/>
                          <a:ea typeface="游ゴシック" panose="020B0400000000000000" pitchFamily="50" charset="-128"/>
                          <a:cs typeface="Adobe Clean Han"/>
                        </a:rPr>
                        <a:t> </a:t>
                      </a:r>
                      <a:r>
                        <a:rPr sz="750" b="0" spc="10">
                          <a:solidFill>
                            <a:srgbClr val="332C2A"/>
                          </a:solidFill>
                          <a:latin typeface="游ゴシック" panose="020B0400000000000000" pitchFamily="50" charset="-128"/>
                          <a:ea typeface="游ゴシック" panose="020B0400000000000000" pitchFamily="50" charset="-128"/>
                          <a:cs typeface="Adobe Clean Han"/>
                        </a:rPr>
                        <a:t>BUILDING</a:t>
                      </a:r>
                      <a:r>
                        <a:rPr sz="750" b="0" spc="160">
                          <a:solidFill>
                            <a:srgbClr val="332C2A"/>
                          </a:solidFill>
                          <a:latin typeface="游ゴシック" panose="020B0400000000000000" pitchFamily="50" charset="-128"/>
                          <a:ea typeface="游ゴシック" panose="020B0400000000000000" pitchFamily="50" charset="-128"/>
                          <a:cs typeface="Adobe Clean Han"/>
                        </a:rPr>
                        <a:t> </a:t>
                      </a:r>
                      <a:r>
                        <a:rPr sz="750" b="0" spc="50">
                          <a:solidFill>
                            <a:srgbClr val="332C2A"/>
                          </a:solidFill>
                          <a:latin typeface="游ゴシック" panose="020B0400000000000000" pitchFamily="50" charset="-128"/>
                          <a:ea typeface="游ゴシック" panose="020B0400000000000000" pitchFamily="50" charset="-128"/>
                          <a:cs typeface="Adobe Clean Han"/>
                        </a:rPr>
                        <a:t>2F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076-291-5411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7"/>
                  </a:ext>
                </a:extLst>
              </a:tr>
              <a:tr h="170815">
                <a:tc>
                  <a:txBody>
                    <a:bodyPr/>
                    <a:lstStyle/>
                    <a:p>
                      <a:pPr algn="ctr">
                        <a:lnSpc>
                          <a:spcPct val="100000"/>
                        </a:lnSpc>
                        <a:spcBef>
                          <a:spcPts val="215"/>
                        </a:spcBef>
                      </a:pPr>
                      <a:r>
                        <a:rPr sz="750" b="0" spc="114">
                          <a:solidFill>
                            <a:srgbClr val="332C2A"/>
                          </a:solidFill>
                          <a:latin typeface="游ゴシック" panose="020B0400000000000000" pitchFamily="50" charset="-128"/>
                          <a:ea typeface="游ゴシック" panose="020B0400000000000000" pitchFamily="50" charset="-128"/>
                          <a:cs typeface="Adobe Clean Han"/>
                        </a:rPr>
                        <a:t>18</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福井県社会保険労務士会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910-0005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65">
                          <a:solidFill>
                            <a:srgbClr val="332C2A"/>
                          </a:solidFill>
                          <a:latin typeface="游ゴシック" panose="020B0400000000000000" pitchFamily="50" charset="-128"/>
                          <a:ea typeface="游ゴシック" panose="020B0400000000000000" pitchFamily="50" charset="-128"/>
                          <a:cs typeface="Adobe Clean Han"/>
                        </a:rPr>
                        <a:t>福井市大手</a:t>
                      </a:r>
                      <a:r>
                        <a:rPr sz="750" b="0">
                          <a:solidFill>
                            <a:srgbClr val="332C2A"/>
                          </a:solidFill>
                          <a:latin typeface="游ゴシック" panose="020B0400000000000000" pitchFamily="50" charset="-128"/>
                          <a:ea typeface="游ゴシック" panose="020B0400000000000000" pitchFamily="50" charset="-128"/>
                          <a:cs typeface="Adobe Clean Han"/>
                        </a:rPr>
                        <a:t>3-7-1</a:t>
                      </a:r>
                      <a:r>
                        <a:rPr sz="750" b="0" spc="80">
                          <a:solidFill>
                            <a:srgbClr val="332C2A"/>
                          </a:solidFill>
                          <a:latin typeface="游ゴシック" panose="020B0400000000000000" pitchFamily="50" charset="-128"/>
                          <a:ea typeface="游ゴシック" panose="020B0400000000000000" pitchFamily="50" charset="-128"/>
                          <a:cs typeface="Adobe Clean Han"/>
                        </a:rPr>
                        <a:t> 繊協ビル</a:t>
                      </a:r>
                      <a:r>
                        <a:rPr sz="750" b="0" spc="-25">
                          <a:solidFill>
                            <a:srgbClr val="332C2A"/>
                          </a:solidFill>
                          <a:latin typeface="游ゴシック" panose="020B0400000000000000" pitchFamily="50" charset="-128"/>
                          <a:ea typeface="游ゴシック" panose="020B0400000000000000" pitchFamily="50" charset="-128"/>
                          <a:cs typeface="Adobe Clean Han"/>
                        </a:rPr>
                        <a:t>7F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0776-21-8157</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8"/>
                  </a:ext>
                </a:extLst>
              </a:tr>
              <a:tr h="170815">
                <a:tc>
                  <a:txBody>
                    <a:bodyPr/>
                    <a:lstStyle/>
                    <a:p>
                      <a:pPr algn="ctr">
                        <a:lnSpc>
                          <a:spcPct val="100000"/>
                        </a:lnSpc>
                        <a:spcBef>
                          <a:spcPts val="215"/>
                        </a:spcBef>
                      </a:pPr>
                      <a:r>
                        <a:rPr sz="750" b="0" spc="114">
                          <a:solidFill>
                            <a:srgbClr val="332C2A"/>
                          </a:solidFill>
                          <a:latin typeface="游ゴシック" panose="020B0400000000000000" pitchFamily="50" charset="-128"/>
                          <a:ea typeface="游ゴシック" panose="020B0400000000000000" pitchFamily="50" charset="-128"/>
                          <a:cs typeface="Adobe Clean Han"/>
                        </a:rPr>
                        <a:t>19</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山梨県社会保険労務士会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400-0805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135">
                          <a:solidFill>
                            <a:srgbClr val="332C2A"/>
                          </a:solidFill>
                          <a:latin typeface="游ゴシック" panose="020B0400000000000000" pitchFamily="50" charset="-128"/>
                          <a:ea typeface="游ゴシック" panose="020B0400000000000000" pitchFamily="50" charset="-128"/>
                          <a:cs typeface="Adobe Clean Han"/>
                        </a:rPr>
                        <a:t>甲府市酒折</a:t>
                      </a:r>
                      <a:r>
                        <a:rPr sz="750" b="0" spc="50">
                          <a:solidFill>
                            <a:srgbClr val="332C2A"/>
                          </a:solidFill>
                          <a:latin typeface="游ゴシック" panose="020B0400000000000000" pitchFamily="50" charset="-128"/>
                          <a:ea typeface="游ゴシック" panose="020B0400000000000000" pitchFamily="50" charset="-128"/>
                          <a:cs typeface="Adobe Clean Han"/>
                        </a:rPr>
                        <a:t>1-1-11 日星ビル</a:t>
                      </a:r>
                      <a:r>
                        <a:rPr sz="750" b="0" spc="-25">
                          <a:solidFill>
                            <a:srgbClr val="332C2A"/>
                          </a:solidFill>
                          <a:latin typeface="游ゴシック" panose="020B0400000000000000" pitchFamily="50" charset="-128"/>
                          <a:ea typeface="游ゴシック" panose="020B0400000000000000" pitchFamily="50" charset="-128"/>
                          <a:cs typeface="Adobe Clean Han"/>
                        </a:rPr>
                        <a:t>2F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055-244-6064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9"/>
                  </a:ext>
                </a:extLst>
              </a:tr>
              <a:tr h="170815">
                <a:tc>
                  <a:txBody>
                    <a:bodyPr/>
                    <a:lstStyle/>
                    <a:p>
                      <a:pPr algn="ctr">
                        <a:lnSpc>
                          <a:spcPct val="100000"/>
                        </a:lnSpc>
                        <a:spcBef>
                          <a:spcPts val="215"/>
                        </a:spcBef>
                      </a:pPr>
                      <a:r>
                        <a:rPr sz="750" b="0" spc="45">
                          <a:solidFill>
                            <a:srgbClr val="332C2A"/>
                          </a:solidFill>
                          <a:latin typeface="游ゴシック" panose="020B0400000000000000" pitchFamily="50" charset="-128"/>
                          <a:ea typeface="游ゴシック" panose="020B0400000000000000" pitchFamily="50" charset="-128"/>
                          <a:cs typeface="Adobe Clean Han"/>
                        </a:rPr>
                        <a:t>20</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長野県社会保険労務士会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380-0935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120">
                          <a:solidFill>
                            <a:srgbClr val="332C2A"/>
                          </a:solidFill>
                          <a:latin typeface="游ゴシック" panose="020B0400000000000000" pitchFamily="50" charset="-128"/>
                          <a:ea typeface="游ゴシック" panose="020B0400000000000000" pitchFamily="50" charset="-128"/>
                          <a:cs typeface="Adobe Clean Han"/>
                        </a:rPr>
                        <a:t>長野市中御所</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50">
                          <a:solidFill>
                            <a:srgbClr val="332C2A"/>
                          </a:solidFill>
                          <a:latin typeface="游ゴシック" panose="020B0400000000000000" pitchFamily="50" charset="-128"/>
                          <a:ea typeface="游ゴシック" panose="020B0400000000000000" pitchFamily="50" charset="-128"/>
                          <a:cs typeface="Adobe Clean Han"/>
                        </a:rPr>
                        <a:t>16-</a:t>
                      </a:r>
                      <a:r>
                        <a:rPr sz="750" b="0">
                          <a:solidFill>
                            <a:srgbClr val="332C2A"/>
                          </a:solidFill>
                          <a:latin typeface="游ゴシック" panose="020B0400000000000000" pitchFamily="50" charset="-128"/>
                          <a:ea typeface="游ゴシック" panose="020B0400000000000000" pitchFamily="50" charset="-128"/>
                          <a:cs typeface="Adobe Clean Han"/>
                        </a:rPr>
                        <a:t>11</a:t>
                      </a:r>
                      <a:r>
                        <a:rPr sz="750" b="0" spc="120">
                          <a:solidFill>
                            <a:srgbClr val="332C2A"/>
                          </a:solidFill>
                          <a:latin typeface="游ゴシック" panose="020B0400000000000000" pitchFamily="50" charset="-128"/>
                          <a:ea typeface="游ゴシック" panose="020B0400000000000000" pitchFamily="50" charset="-128"/>
                          <a:cs typeface="Adobe Clean Han"/>
                        </a:rPr>
                        <a:t>  鈴正ビル</a:t>
                      </a:r>
                      <a:r>
                        <a:rPr sz="750" b="0" spc="-25">
                          <a:solidFill>
                            <a:srgbClr val="332C2A"/>
                          </a:solidFill>
                          <a:latin typeface="游ゴシック" panose="020B0400000000000000" pitchFamily="50" charset="-128"/>
                          <a:ea typeface="游ゴシック" panose="020B0400000000000000" pitchFamily="50" charset="-128"/>
                          <a:cs typeface="Adobe Clean Han"/>
                        </a:rPr>
                        <a:t>3F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026-223-0811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0"/>
                  </a:ext>
                </a:extLst>
              </a:tr>
              <a:tr h="170815">
                <a:tc>
                  <a:txBody>
                    <a:bodyPr/>
                    <a:lstStyle/>
                    <a:p>
                      <a:pPr algn="ctr">
                        <a:lnSpc>
                          <a:spcPct val="100000"/>
                        </a:lnSpc>
                        <a:spcBef>
                          <a:spcPts val="215"/>
                        </a:spcBef>
                      </a:pPr>
                      <a:r>
                        <a:rPr sz="750" b="0" spc="135">
                          <a:solidFill>
                            <a:srgbClr val="332C2A"/>
                          </a:solidFill>
                          <a:latin typeface="游ゴシック" panose="020B0400000000000000" pitchFamily="50" charset="-128"/>
                          <a:ea typeface="游ゴシック" panose="020B0400000000000000" pitchFamily="50" charset="-128"/>
                          <a:cs typeface="Adobe Clean Han"/>
                        </a:rPr>
                        <a:t>21</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岐阜県社会保険労務士会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500-8382</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125">
                          <a:solidFill>
                            <a:srgbClr val="332C2A"/>
                          </a:solidFill>
                          <a:latin typeface="游ゴシック" panose="020B0400000000000000" pitchFamily="50" charset="-128"/>
                          <a:ea typeface="游ゴシック" panose="020B0400000000000000" pitchFamily="50" charset="-128"/>
                          <a:cs typeface="Adobe Clean Han"/>
                        </a:rPr>
                        <a:t>岐阜市薮田東</a:t>
                      </a:r>
                      <a:r>
                        <a:rPr sz="750" b="0" spc="55">
                          <a:solidFill>
                            <a:srgbClr val="332C2A"/>
                          </a:solidFill>
                          <a:latin typeface="游ゴシック" panose="020B0400000000000000" pitchFamily="50" charset="-128"/>
                          <a:ea typeface="游ゴシック" panose="020B0400000000000000" pitchFamily="50" charset="-128"/>
                          <a:cs typeface="Adobe Clean Han"/>
                        </a:rPr>
                        <a:t>2-</a:t>
                      </a:r>
                      <a:r>
                        <a:rPr sz="750" b="0">
                          <a:solidFill>
                            <a:srgbClr val="332C2A"/>
                          </a:solidFill>
                          <a:latin typeface="游ゴシック" panose="020B0400000000000000" pitchFamily="50" charset="-128"/>
                          <a:ea typeface="游ゴシック" panose="020B0400000000000000" pitchFamily="50" charset="-128"/>
                          <a:cs typeface="Adobe Clean Han"/>
                        </a:rPr>
                        <a:t>11-</a:t>
                      </a:r>
                      <a:r>
                        <a:rPr sz="750" b="0" spc="-25">
                          <a:solidFill>
                            <a:srgbClr val="332C2A"/>
                          </a:solidFill>
                          <a:latin typeface="游ゴシック" panose="020B0400000000000000" pitchFamily="50" charset="-128"/>
                          <a:ea typeface="游ゴシック" panose="020B0400000000000000" pitchFamily="50" charset="-128"/>
                          <a:cs typeface="Adobe Clean Han"/>
                        </a:rPr>
                        <a:t>11</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058-272-2470</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1"/>
                  </a:ext>
                </a:extLst>
              </a:tr>
              <a:tr h="170815">
                <a:tc>
                  <a:txBody>
                    <a:bodyPr/>
                    <a:lstStyle/>
                    <a:p>
                      <a:pPr algn="ctr">
                        <a:lnSpc>
                          <a:spcPct val="100000"/>
                        </a:lnSpc>
                        <a:spcBef>
                          <a:spcPts val="215"/>
                        </a:spcBef>
                      </a:pPr>
                      <a:r>
                        <a:rPr sz="750" b="0" spc="70">
                          <a:solidFill>
                            <a:srgbClr val="332C2A"/>
                          </a:solidFill>
                          <a:latin typeface="游ゴシック" panose="020B0400000000000000" pitchFamily="50" charset="-128"/>
                          <a:ea typeface="游ゴシック" panose="020B0400000000000000" pitchFamily="50" charset="-128"/>
                          <a:cs typeface="Adobe Clean Han"/>
                        </a:rPr>
                        <a:t>22</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静岡県社会保険労務士会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420-0833</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a:solidFill>
                            <a:srgbClr val="332C2A"/>
                          </a:solidFill>
                          <a:latin typeface="游ゴシック" panose="020B0400000000000000" pitchFamily="50" charset="-128"/>
                          <a:ea typeface="游ゴシック" panose="020B0400000000000000" pitchFamily="50" charset="-128"/>
                          <a:cs typeface="Adobe Clean Han"/>
                        </a:rPr>
                        <a:t>静岡市葵区東鷹匠町9-</a:t>
                      </a:r>
                      <a:r>
                        <a:rPr sz="750" b="0" spc="-50">
                          <a:solidFill>
                            <a:srgbClr val="332C2A"/>
                          </a:solidFill>
                          <a:latin typeface="游ゴシック" panose="020B0400000000000000" pitchFamily="50" charset="-128"/>
                          <a:ea typeface="游ゴシック" panose="020B0400000000000000" pitchFamily="50" charset="-128"/>
                          <a:cs typeface="Adobe Clean Han"/>
                        </a:rPr>
                        <a:t>2</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054-249-1100</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2"/>
                  </a:ext>
                </a:extLst>
              </a:tr>
              <a:tr h="170815">
                <a:tc>
                  <a:txBody>
                    <a:bodyPr/>
                    <a:lstStyle/>
                    <a:p>
                      <a:pPr algn="ctr">
                        <a:lnSpc>
                          <a:spcPct val="100000"/>
                        </a:lnSpc>
                        <a:spcBef>
                          <a:spcPts val="215"/>
                        </a:spcBef>
                      </a:pPr>
                      <a:r>
                        <a:rPr sz="750" b="0" spc="65">
                          <a:solidFill>
                            <a:srgbClr val="332C2A"/>
                          </a:solidFill>
                          <a:latin typeface="游ゴシック" panose="020B0400000000000000" pitchFamily="50" charset="-128"/>
                          <a:ea typeface="游ゴシック" panose="020B0400000000000000" pitchFamily="50" charset="-128"/>
                          <a:cs typeface="Adobe Clean Han"/>
                        </a:rPr>
                        <a:t>23</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愛知県社会保険労務士会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456-0032</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a:solidFill>
                            <a:srgbClr val="332C2A"/>
                          </a:solidFill>
                          <a:latin typeface="游ゴシック" panose="020B0400000000000000" pitchFamily="50" charset="-128"/>
                          <a:ea typeface="游ゴシック" panose="020B0400000000000000" pitchFamily="50" charset="-128"/>
                          <a:cs typeface="Adobe Clean Han"/>
                        </a:rPr>
                        <a:t>名古屋市熱田区三本松町3-</a:t>
                      </a:r>
                      <a:r>
                        <a:rPr sz="750" b="0" spc="-50">
                          <a:solidFill>
                            <a:srgbClr val="332C2A"/>
                          </a:solidFill>
                          <a:latin typeface="游ゴシック" panose="020B0400000000000000" pitchFamily="50" charset="-128"/>
                          <a:ea typeface="游ゴシック" panose="020B0400000000000000" pitchFamily="50" charset="-128"/>
                          <a:cs typeface="Adobe Clean Han"/>
                        </a:rPr>
                        <a:t>1</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052-889-2800</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3"/>
                  </a:ext>
                </a:extLst>
              </a:tr>
              <a:tr h="170815">
                <a:tc>
                  <a:txBody>
                    <a:bodyPr/>
                    <a:lstStyle/>
                    <a:p>
                      <a:pPr algn="ctr">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24</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三重県社会保険労務士会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514-0002</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津市島崎町</a:t>
                      </a:r>
                      <a:r>
                        <a:rPr sz="750" b="0" spc="-25">
                          <a:solidFill>
                            <a:srgbClr val="332C2A"/>
                          </a:solidFill>
                          <a:latin typeface="游ゴシック" panose="020B0400000000000000" pitchFamily="50" charset="-128"/>
                          <a:ea typeface="游ゴシック" panose="020B0400000000000000" pitchFamily="50" charset="-128"/>
                          <a:cs typeface="Adobe Clean Han"/>
                        </a:rPr>
                        <a:t>255</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059-228-4994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4"/>
                  </a:ext>
                </a:extLst>
              </a:tr>
              <a:tr h="170815">
                <a:tc>
                  <a:txBody>
                    <a:bodyPr/>
                    <a:lstStyle/>
                    <a:p>
                      <a:pPr algn="ctr">
                        <a:lnSpc>
                          <a:spcPct val="100000"/>
                        </a:lnSpc>
                        <a:spcBef>
                          <a:spcPts val="215"/>
                        </a:spcBef>
                      </a:pPr>
                      <a:r>
                        <a:rPr sz="750" b="0" spc="65">
                          <a:solidFill>
                            <a:srgbClr val="332C2A"/>
                          </a:solidFill>
                          <a:latin typeface="游ゴシック" panose="020B0400000000000000" pitchFamily="50" charset="-128"/>
                          <a:ea typeface="游ゴシック" panose="020B0400000000000000" pitchFamily="50" charset="-128"/>
                          <a:cs typeface="Adobe Clean Han"/>
                        </a:rPr>
                        <a:t>25</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滋賀県社会保険労務士会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520-0806</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大津市打出浜</a:t>
                      </a:r>
                      <a:r>
                        <a:rPr sz="750" b="0">
                          <a:solidFill>
                            <a:srgbClr val="332C2A"/>
                          </a:solidFill>
                          <a:latin typeface="游ゴシック" panose="020B0400000000000000" pitchFamily="50" charset="-128"/>
                          <a:ea typeface="游ゴシック" panose="020B0400000000000000" pitchFamily="50" charset="-128"/>
                          <a:cs typeface="Adobe Clean Han"/>
                        </a:rPr>
                        <a:t>2-1</a:t>
                      </a:r>
                      <a:r>
                        <a:rPr sz="750" b="0" spc="95">
                          <a:solidFill>
                            <a:srgbClr val="332C2A"/>
                          </a:solidFill>
                          <a:latin typeface="游ゴシック" panose="020B0400000000000000" pitchFamily="50" charset="-128"/>
                          <a:ea typeface="游ゴシック" panose="020B0400000000000000" pitchFamily="50" charset="-128"/>
                          <a:cs typeface="Adobe Clean Han"/>
                        </a:rPr>
                        <a:t> 「コラボしが</a:t>
                      </a:r>
                      <a:r>
                        <a:rPr sz="750" b="0">
                          <a:solidFill>
                            <a:srgbClr val="332C2A"/>
                          </a:solidFill>
                          <a:latin typeface="游ゴシック" panose="020B0400000000000000" pitchFamily="50" charset="-128"/>
                          <a:ea typeface="游ゴシック" panose="020B0400000000000000" pitchFamily="50" charset="-128"/>
                          <a:cs typeface="Adobe Clean Han"/>
                        </a:rPr>
                        <a:t>21</a:t>
                      </a:r>
                      <a:r>
                        <a:rPr sz="750" b="0" spc="65">
                          <a:solidFill>
                            <a:srgbClr val="332C2A"/>
                          </a:solidFill>
                          <a:latin typeface="游ゴシック" panose="020B0400000000000000" pitchFamily="50" charset="-128"/>
                          <a:ea typeface="游ゴシック" panose="020B0400000000000000" pitchFamily="50" charset="-128"/>
                          <a:cs typeface="Adobe Clean Han"/>
                        </a:rPr>
                        <a:t>」</a:t>
                      </a:r>
                      <a:r>
                        <a:rPr sz="750" b="0" spc="-25">
                          <a:solidFill>
                            <a:srgbClr val="332C2A"/>
                          </a:solidFill>
                          <a:latin typeface="游ゴシック" panose="020B0400000000000000" pitchFamily="50" charset="-128"/>
                          <a:ea typeface="游ゴシック" panose="020B0400000000000000" pitchFamily="50" charset="-128"/>
                          <a:cs typeface="Adobe Clean Han"/>
                        </a:rPr>
                        <a:t>6F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077-526-3760</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5"/>
                  </a:ext>
                </a:extLst>
              </a:tr>
              <a:tr h="170815">
                <a:tc>
                  <a:txBody>
                    <a:bodyPr/>
                    <a:lstStyle/>
                    <a:p>
                      <a:pPr algn="ctr">
                        <a:lnSpc>
                          <a:spcPct val="100000"/>
                        </a:lnSpc>
                        <a:spcBef>
                          <a:spcPts val="215"/>
                        </a:spcBef>
                      </a:pPr>
                      <a:r>
                        <a:rPr sz="750" b="0" spc="45">
                          <a:solidFill>
                            <a:srgbClr val="332C2A"/>
                          </a:solidFill>
                          <a:latin typeface="游ゴシック" panose="020B0400000000000000" pitchFamily="50" charset="-128"/>
                          <a:ea typeface="游ゴシック" panose="020B0400000000000000" pitchFamily="50" charset="-128"/>
                          <a:cs typeface="Adobe Clean Han"/>
                        </a:rPr>
                        <a:t>26</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京都府社会保険労務士会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602-0939</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a:solidFill>
                            <a:srgbClr val="332C2A"/>
                          </a:solidFill>
                          <a:latin typeface="游ゴシック" panose="020B0400000000000000" pitchFamily="50" charset="-128"/>
                          <a:ea typeface="游ゴシック" panose="020B0400000000000000" pitchFamily="50" charset="-128"/>
                          <a:cs typeface="Adobe Clean Han"/>
                        </a:rPr>
                        <a:t>京都市上京区今出川通新町西入弁財天町</a:t>
                      </a:r>
                      <a:r>
                        <a:rPr sz="750" b="0" spc="-25">
                          <a:solidFill>
                            <a:srgbClr val="332C2A"/>
                          </a:solidFill>
                          <a:latin typeface="游ゴシック" panose="020B0400000000000000" pitchFamily="50" charset="-128"/>
                          <a:ea typeface="游ゴシック" panose="020B0400000000000000" pitchFamily="50" charset="-128"/>
                          <a:cs typeface="Adobe Clean Han"/>
                        </a:rPr>
                        <a:t>332</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075-417-1881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6"/>
                  </a:ext>
                </a:extLst>
              </a:tr>
              <a:tr h="170815">
                <a:tc>
                  <a:txBody>
                    <a:bodyPr/>
                    <a:lstStyle/>
                    <a:p>
                      <a:pPr algn="ctr">
                        <a:lnSpc>
                          <a:spcPct val="100000"/>
                        </a:lnSpc>
                        <a:spcBef>
                          <a:spcPts val="215"/>
                        </a:spcBef>
                      </a:pPr>
                      <a:r>
                        <a:rPr sz="750" b="0" spc="85">
                          <a:solidFill>
                            <a:srgbClr val="332C2A"/>
                          </a:solidFill>
                          <a:latin typeface="游ゴシック" panose="020B0400000000000000" pitchFamily="50" charset="-128"/>
                          <a:ea typeface="游ゴシック" panose="020B0400000000000000" pitchFamily="50" charset="-128"/>
                          <a:cs typeface="Adobe Clean Han"/>
                        </a:rPr>
                        <a:t>27</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大阪府社会保険労務士会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530-0043</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大阪市北区天満</a:t>
                      </a:r>
                      <a:r>
                        <a:rPr sz="750" b="0">
                          <a:solidFill>
                            <a:srgbClr val="332C2A"/>
                          </a:solidFill>
                          <a:latin typeface="游ゴシック" panose="020B0400000000000000" pitchFamily="50" charset="-128"/>
                          <a:ea typeface="游ゴシック" panose="020B0400000000000000" pitchFamily="50" charset="-128"/>
                          <a:cs typeface="Adobe Clean Han"/>
                        </a:rPr>
                        <a:t>2-1-30</a:t>
                      </a:r>
                      <a:r>
                        <a:rPr sz="750" b="0" spc="40">
                          <a:solidFill>
                            <a:srgbClr val="332C2A"/>
                          </a:solidFill>
                          <a:latin typeface="游ゴシック" panose="020B0400000000000000" pitchFamily="50" charset="-128"/>
                          <a:ea typeface="游ゴシック" panose="020B0400000000000000" pitchFamily="50" charset="-128"/>
                          <a:cs typeface="Adobe Clean Han"/>
                        </a:rPr>
                        <a:t>  大阪府社会保険労務士会館</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06-4800-8188</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7"/>
                  </a:ext>
                </a:extLst>
              </a:tr>
              <a:tr h="170815">
                <a:tc>
                  <a:txBody>
                    <a:bodyPr/>
                    <a:lstStyle/>
                    <a:p>
                      <a:pPr algn="ctr">
                        <a:lnSpc>
                          <a:spcPct val="100000"/>
                        </a:lnSpc>
                        <a:spcBef>
                          <a:spcPts val="215"/>
                        </a:spcBef>
                      </a:pPr>
                      <a:r>
                        <a:rPr sz="750" b="0" spc="55">
                          <a:solidFill>
                            <a:srgbClr val="332C2A"/>
                          </a:solidFill>
                          <a:latin typeface="游ゴシック" panose="020B0400000000000000" pitchFamily="50" charset="-128"/>
                          <a:ea typeface="游ゴシック" panose="020B0400000000000000" pitchFamily="50" charset="-128"/>
                          <a:cs typeface="Adobe Clean Han"/>
                        </a:rPr>
                        <a:t>28</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兵庫県社会保険労務士会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650-0011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0">
                          <a:solidFill>
                            <a:srgbClr val="332C2A"/>
                          </a:solidFill>
                          <a:latin typeface="游ゴシック" panose="020B0400000000000000" pitchFamily="50" charset="-128"/>
                          <a:ea typeface="游ゴシック" panose="020B0400000000000000" pitchFamily="50" charset="-128"/>
                          <a:cs typeface="Adobe Clean Han"/>
                        </a:rPr>
                        <a:t>神戸市中央区下山手通</a:t>
                      </a:r>
                      <a:r>
                        <a:rPr sz="750" b="0">
                          <a:solidFill>
                            <a:srgbClr val="332C2A"/>
                          </a:solidFill>
                          <a:latin typeface="游ゴシック" panose="020B0400000000000000" pitchFamily="50" charset="-128"/>
                          <a:ea typeface="游ゴシック" panose="020B0400000000000000" pitchFamily="50" charset="-128"/>
                          <a:cs typeface="Adobe Clean Han"/>
                        </a:rPr>
                        <a:t>7-10-4</a:t>
                      </a:r>
                      <a:r>
                        <a:rPr sz="750" b="0" spc="40">
                          <a:solidFill>
                            <a:srgbClr val="332C2A"/>
                          </a:solidFill>
                          <a:latin typeface="游ゴシック" panose="020B0400000000000000" pitchFamily="50" charset="-128"/>
                          <a:ea typeface="游ゴシック" panose="020B0400000000000000" pitchFamily="50" charset="-128"/>
                          <a:cs typeface="Adobe Clean Han"/>
                        </a:rPr>
                        <a:t>  兵庫県社会保険労務士会館</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078-360-4864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8"/>
                  </a:ext>
                </a:extLst>
              </a:tr>
              <a:tr h="170815">
                <a:tc>
                  <a:txBody>
                    <a:bodyPr/>
                    <a:lstStyle/>
                    <a:p>
                      <a:pPr algn="ctr">
                        <a:lnSpc>
                          <a:spcPct val="100000"/>
                        </a:lnSpc>
                        <a:spcBef>
                          <a:spcPts val="215"/>
                        </a:spcBef>
                      </a:pPr>
                      <a:r>
                        <a:rPr sz="750" b="0" spc="55">
                          <a:solidFill>
                            <a:srgbClr val="332C2A"/>
                          </a:solidFill>
                          <a:latin typeface="游ゴシック" panose="020B0400000000000000" pitchFamily="50" charset="-128"/>
                          <a:ea typeface="游ゴシック" panose="020B0400000000000000" pitchFamily="50" charset="-128"/>
                          <a:cs typeface="Adobe Clean Han"/>
                        </a:rPr>
                        <a:t>29</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奈良県社会保険労務士会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630-8325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65">
                          <a:solidFill>
                            <a:srgbClr val="332C2A"/>
                          </a:solidFill>
                          <a:latin typeface="游ゴシック" panose="020B0400000000000000" pitchFamily="50" charset="-128"/>
                          <a:ea typeface="游ゴシック" panose="020B0400000000000000" pitchFamily="50" charset="-128"/>
                          <a:cs typeface="Adobe Clean Han"/>
                        </a:rPr>
                        <a:t>奈良市西木辻町</a:t>
                      </a:r>
                      <a:r>
                        <a:rPr sz="750" b="0">
                          <a:solidFill>
                            <a:srgbClr val="332C2A"/>
                          </a:solidFill>
                          <a:latin typeface="游ゴシック" panose="020B0400000000000000" pitchFamily="50" charset="-128"/>
                          <a:ea typeface="游ゴシック" panose="020B0400000000000000" pitchFamily="50" charset="-128"/>
                          <a:cs typeface="Adobe Clean Han"/>
                        </a:rPr>
                        <a:t>343-1</a:t>
                      </a:r>
                      <a:r>
                        <a:rPr sz="750" b="0" spc="40">
                          <a:solidFill>
                            <a:srgbClr val="332C2A"/>
                          </a:solidFill>
                          <a:latin typeface="游ゴシック" panose="020B0400000000000000" pitchFamily="50" charset="-128"/>
                          <a:ea typeface="游ゴシック" panose="020B0400000000000000" pitchFamily="50" charset="-128"/>
                          <a:cs typeface="Adobe Clean Han"/>
                        </a:rPr>
                        <a:t>  奈良県社会保険労務士会館</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0742-23-6070</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9"/>
                  </a:ext>
                </a:extLst>
              </a:tr>
              <a:tr h="170815">
                <a:tc>
                  <a:txBody>
                    <a:bodyPr/>
                    <a:lstStyle/>
                    <a:p>
                      <a:pPr algn="ctr">
                        <a:lnSpc>
                          <a:spcPct val="100000"/>
                        </a:lnSpc>
                        <a:spcBef>
                          <a:spcPts val="215"/>
                        </a:spcBef>
                      </a:pPr>
                      <a:r>
                        <a:rPr sz="750" b="0" spc="40">
                          <a:solidFill>
                            <a:srgbClr val="332C2A"/>
                          </a:solidFill>
                          <a:latin typeface="游ゴシック" panose="020B0400000000000000" pitchFamily="50" charset="-128"/>
                          <a:ea typeface="游ゴシック" panose="020B0400000000000000" pitchFamily="50" charset="-128"/>
                          <a:cs typeface="Adobe Clean Han"/>
                        </a:rPr>
                        <a:t>30</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和歌山県社会保険労務士会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640-8317</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和歌山市北出島</a:t>
                      </a:r>
                      <a:r>
                        <a:rPr sz="750" b="0">
                          <a:solidFill>
                            <a:srgbClr val="332C2A"/>
                          </a:solidFill>
                          <a:latin typeface="游ゴシック" panose="020B0400000000000000" pitchFamily="50" charset="-128"/>
                          <a:ea typeface="游ゴシック" panose="020B0400000000000000" pitchFamily="50" charset="-128"/>
                          <a:cs typeface="Adobe Clean Han"/>
                        </a:rPr>
                        <a:t>1-5-46</a:t>
                      </a:r>
                      <a:r>
                        <a:rPr sz="750" b="0" spc="45">
                          <a:solidFill>
                            <a:srgbClr val="332C2A"/>
                          </a:solidFill>
                          <a:latin typeface="游ゴシック" panose="020B0400000000000000" pitchFamily="50" charset="-128"/>
                          <a:ea typeface="游ゴシック" panose="020B0400000000000000" pitchFamily="50" charset="-128"/>
                          <a:cs typeface="Adobe Clean Han"/>
                        </a:rPr>
                        <a:t>  和歌山県労働センター </a:t>
                      </a:r>
                      <a:r>
                        <a:rPr sz="750" b="0" spc="110">
                          <a:solidFill>
                            <a:srgbClr val="332C2A"/>
                          </a:solidFill>
                          <a:latin typeface="游ゴシック" panose="020B0400000000000000" pitchFamily="50" charset="-128"/>
                          <a:ea typeface="游ゴシック" panose="020B0400000000000000" pitchFamily="50" charset="-128"/>
                          <a:cs typeface="Adobe Clean Han"/>
                        </a:rPr>
                        <a:t>1F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073-425-6584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0"/>
                  </a:ext>
                </a:extLst>
              </a:tr>
              <a:tr h="170815">
                <a:tc>
                  <a:txBody>
                    <a:bodyPr/>
                    <a:lstStyle/>
                    <a:p>
                      <a:pPr algn="ctr">
                        <a:lnSpc>
                          <a:spcPct val="100000"/>
                        </a:lnSpc>
                        <a:spcBef>
                          <a:spcPts val="215"/>
                        </a:spcBef>
                      </a:pPr>
                      <a:r>
                        <a:rPr sz="750" b="0" spc="130">
                          <a:solidFill>
                            <a:srgbClr val="332C2A"/>
                          </a:solidFill>
                          <a:latin typeface="游ゴシック" panose="020B0400000000000000" pitchFamily="50" charset="-128"/>
                          <a:ea typeface="游ゴシック" panose="020B0400000000000000" pitchFamily="50" charset="-128"/>
                          <a:cs typeface="Adobe Clean Han"/>
                        </a:rPr>
                        <a:t>31</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鳥取県社会保険労務士会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680-0845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105">
                          <a:solidFill>
                            <a:srgbClr val="332C2A"/>
                          </a:solidFill>
                          <a:latin typeface="游ゴシック" panose="020B0400000000000000" pitchFamily="50" charset="-128"/>
                          <a:ea typeface="游ゴシック" panose="020B0400000000000000" pitchFamily="50" charset="-128"/>
                          <a:cs typeface="Adobe Clean Han"/>
                        </a:rPr>
                        <a:t>鳥取市富安</a:t>
                      </a:r>
                      <a:r>
                        <a:rPr sz="750" b="0">
                          <a:solidFill>
                            <a:srgbClr val="332C2A"/>
                          </a:solidFill>
                          <a:latin typeface="游ゴシック" panose="020B0400000000000000" pitchFamily="50" charset="-128"/>
                          <a:ea typeface="游ゴシック" panose="020B0400000000000000" pitchFamily="50" charset="-128"/>
                          <a:cs typeface="Adobe Clean Han"/>
                        </a:rPr>
                        <a:t>1-</a:t>
                      </a:r>
                      <a:r>
                        <a:rPr sz="750" b="0" spc="50">
                          <a:solidFill>
                            <a:srgbClr val="332C2A"/>
                          </a:solidFill>
                          <a:latin typeface="游ゴシック" panose="020B0400000000000000" pitchFamily="50" charset="-128"/>
                          <a:ea typeface="游ゴシック" panose="020B0400000000000000" pitchFamily="50" charset="-128"/>
                          <a:cs typeface="Adobe Clean Han"/>
                        </a:rPr>
                        <a:t>152</a:t>
                      </a:r>
                      <a:r>
                        <a:rPr sz="750" b="0" spc="280">
                          <a:solidFill>
                            <a:srgbClr val="332C2A"/>
                          </a:solidFill>
                          <a:latin typeface="游ゴシック" panose="020B0400000000000000" pitchFamily="50" charset="-128"/>
                          <a:ea typeface="游ゴシック" panose="020B0400000000000000" pitchFamily="50" charset="-128"/>
                          <a:cs typeface="Adobe Clean Han"/>
                        </a:rPr>
                        <a:t>  </a:t>
                      </a:r>
                      <a:r>
                        <a:rPr sz="750" b="0">
                          <a:solidFill>
                            <a:srgbClr val="332C2A"/>
                          </a:solidFill>
                          <a:latin typeface="游ゴシック" panose="020B0400000000000000" pitchFamily="50" charset="-128"/>
                          <a:ea typeface="游ゴシック" panose="020B0400000000000000" pitchFamily="50" charset="-128"/>
                          <a:cs typeface="Adobe Clean Han"/>
                        </a:rPr>
                        <a:t>SG</a:t>
                      </a:r>
                      <a:r>
                        <a:rPr sz="750" b="0" spc="65">
                          <a:solidFill>
                            <a:srgbClr val="332C2A"/>
                          </a:solidFill>
                          <a:latin typeface="游ゴシック" panose="020B0400000000000000" pitchFamily="50" charset="-128"/>
                          <a:ea typeface="游ゴシック" panose="020B0400000000000000" pitchFamily="50" charset="-128"/>
                          <a:cs typeface="Adobe Clean Han"/>
                        </a:rPr>
                        <a:t>ビル</a:t>
                      </a:r>
                      <a:r>
                        <a:rPr sz="750" b="0" spc="-25">
                          <a:solidFill>
                            <a:srgbClr val="332C2A"/>
                          </a:solidFill>
                          <a:latin typeface="游ゴシック" panose="020B0400000000000000" pitchFamily="50" charset="-128"/>
                          <a:ea typeface="游ゴシック" panose="020B0400000000000000" pitchFamily="50" charset="-128"/>
                          <a:cs typeface="Adobe Clean Han"/>
                        </a:rPr>
                        <a:t>4F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0857-26-0835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1"/>
                  </a:ext>
                </a:extLst>
              </a:tr>
              <a:tr h="170815">
                <a:tc>
                  <a:txBody>
                    <a:bodyPr/>
                    <a:lstStyle/>
                    <a:p>
                      <a:pPr algn="ctr">
                        <a:lnSpc>
                          <a:spcPct val="100000"/>
                        </a:lnSpc>
                        <a:spcBef>
                          <a:spcPts val="215"/>
                        </a:spcBef>
                      </a:pPr>
                      <a:r>
                        <a:rPr sz="750" b="0" spc="65">
                          <a:solidFill>
                            <a:srgbClr val="332C2A"/>
                          </a:solidFill>
                          <a:latin typeface="游ゴシック" panose="020B0400000000000000" pitchFamily="50" charset="-128"/>
                          <a:ea typeface="游ゴシック" panose="020B0400000000000000" pitchFamily="50" charset="-128"/>
                          <a:cs typeface="Adobe Clean Han"/>
                        </a:rPr>
                        <a:t>32</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島根県社会保険労務士会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690-0886</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50">
                          <a:solidFill>
                            <a:srgbClr val="332C2A"/>
                          </a:solidFill>
                          <a:latin typeface="游ゴシック" panose="020B0400000000000000" pitchFamily="50" charset="-128"/>
                          <a:ea typeface="游ゴシック" panose="020B0400000000000000" pitchFamily="50" charset="-128"/>
                          <a:cs typeface="Adobe Clean Han"/>
                        </a:rPr>
                        <a:t>松江市母衣町</a:t>
                      </a:r>
                      <a:r>
                        <a:rPr sz="750" b="0">
                          <a:solidFill>
                            <a:srgbClr val="332C2A"/>
                          </a:solidFill>
                          <a:latin typeface="游ゴシック" panose="020B0400000000000000" pitchFamily="50" charset="-128"/>
                          <a:ea typeface="游ゴシック" panose="020B0400000000000000" pitchFamily="50" charset="-128"/>
                          <a:cs typeface="Adobe Clean Han"/>
                        </a:rPr>
                        <a:t>55-2</a:t>
                      </a:r>
                      <a:r>
                        <a:rPr sz="750" b="0" spc="80">
                          <a:solidFill>
                            <a:srgbClr val="332C2A"/>
                          </a:solidFill>
                          <a:latin typeface="游ゴシック" panose="020B0400000000000000" pitchFamily="50" charset="-128"/>
                          <a:ea typeface="游ゴシック" panose="020B0400000000000000" pitchFamily="50" charset="-128"/>
                          <a:cs typeface="Adobe Clean Han"/>
                        </a:rPr>
                        <a:t>  島根県教育会館</a:t>
                      </a:r>
                      <a:r>
                        <a:rPr sz="750" b="0" spc="-25">
                          <a:solidFill>
                            <a:srgbClr val="332C2A"/>
                          </a:solidFill>
                          <a:latin typeface="游ゴシック" panose="020B0400000000000000" pitchFamily="50" charset="-128"/>
                          <a:ea typeface="游ゴシック" panose="020B0400000000000000" pitchFamily="50" charset="-128"/>
                          <a:cs typeface="Adobe Clean Han"/>
                        </a:rPr>
                        <a:t>3F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0852-26-0402</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2"/>
                  </a:ext>
                </a:extLst>
              </a:tr>
              <a:tr h="170815">
                <a:tc>
                  <a:txBody>
                    <a:bodyPr/>
                    <a:lstStyle/>
                    <a:p>
                      <a:pPr algn="ctr">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33</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岡山県社会保険労務士会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700-0815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80">
                          <a:solidFill>
                            <a:srgbClr val="332C2A"/>
                          </a:solidFill>
                          <a:latin typeface="游ゴシック" panose="020B0400000000000000" pitchFamily="50" charset="-128"/>
                          <a:ea typeface="游ゴシック" panose="020B0400000000000000" pitchFamily="50" charset="-128"/>
                          <a:cs typeface="Adobe Clean Han"/>
                        </a:rPr>
                        <a:t>岡山市北区野田屋町</a:t>
                      </a:r>
                      <a:r>
                        <a:rPr sz="750" b="0">
                          <a:solidFill>
                            <a:srgbClr val="332C2A"/>
                          </a:solidFill>
                          <a:latin typeface="游ゴシック" panose="020B0400000000000000" pitchFamily="50" charset="-128"/>
                          <a:ea typeface="游ゴシック" panose="020B0400000000000000" pitchFamily="50" charset="-128"/>
                          <a:cs typeface="Adobe Clean Han"/>
                        </a:rPr>
                        <a:t>2-11-13</a:t>
                      </a:r>
                      <a:r>
                        <a:rPr sz="750" b="0" spc="60">
                          <a:solidFill>
                            <a:srgbClr val="332C2A"/>
                          </a:solidFill>
                          <a:latin typeface="游ゴシック" panose="020B0400000000000000" pitchFamily="50" charset="-128"/>
                          <a:ea typeface="游ゴシック" panose="020B0400000000000000" pitchFamily="50" charset="-128"/>
                          <a:cs typeface="Adobe Clean Han"/>
                        </a:rPr>
                        <a:t>  旧岡山あおば生命ビル</a:t>
                      </a:r>
                      <a:r>
                        <a:rPr lang="en-US" sz="750" b="0" spc="60">
                          <a:solidFill>
                            <a:srgbClr val="332C2A"/>
                          </a:solidFill>
                          <a:latin typeface="游ゴシック" panose="020B0400000000000000" pitchFamily="50" charset="-128"/>
                          <a:ea typeface="游ゴシック" panose="020B0400000000000000" pitchFamily="50" charset="-128"/>
                          <a:cs typeface="Adobe Clean Han"/>
                        </a:rPr>
                        <a:t>7</a:t>
                      </a:r>
                      <a:r>
                        <a:rPr sz="750" b="0" spc="-25">
                          <a:solidFill>
                            <a:srgbClr val="332C2A"/>
                          </a:solidFill>
                          <a:latin typeface="游ゴシック" panose="020B0400000000000000" pitchFamily="50" charset="-128"/>
                          <a:ea typeface="游ゴシック" panose="020B0400000000000000" pitchFamily="50" charset="-128"/>
                          <a:cs typeface="Adobe Clean Han"/>
                        </a:rPr>
                        <a:t>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086-226-0164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3"/>
                  </a:ext>
                </a:extLst>
              </a:tr>
              <a:tr h="170815">
                <a:tc>
                  <a:txBody>
                    <a:bodyPr/>
                    <a:lstStyle/>
                    <a:p>
                      <a:pPr algn="ctr">
                        <a:lnSpc>
                          <a:spcPct val="100000"/>
                        </a:lnSpc>
                        <a:spcBef>
                          <a:spcPts val="215"/>
                        </a:spcBef>
                      </a:pPr>
                      <a:r>
                        <a:rPr sz="750" b="0" spc="55">
                          <a:solidFill>
                            <a:srgbClr val="332C2A"/>
                          </a:solidFill>
                          <a:latin typeface="游ゴシック" panose="020B0400000000000000" pitchFamily="50" charset="-128"/>
                          <a:ea typeface="游ゴシック" panose="020B0400000000000000" pitchFamily="50" charset="-128"/>
                          <a:cs typeface="Adobe Clean Han"/>
                        </a:rPr>
                        <a:t>34</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広島県社会保険労務士会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730-0015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65">
                          <a:solidFill>
                            <a:srgbClr val="332C2A"/>
                          </a:solidFill>
                          <a:latin typeface="游ゴシック" panose="020B0400000000000000" pitchFamily="50" charset="-128"/>
                          <a:ea typeface="游ゴシック" panose="020B0400000000000000" pitchFamily="50" charset="-128"/>
                          <a:cs typeface="Adobe Clean Han"/>
                        </a:rPr>
                        <a:t>広島市中区橋本町</a:t>
                      </a:r>
                      <a:r>
                        <a:rPr sz="750" b="0">
                          <a:solidFill>
                            <a:srgbClr val="332C2A"/>
                          </a:solidFill>
                          <a:latin typeface="游ゴシック" panose="020B0400000000000000" pitchFamily="50" charset="-128"/>
                          <a:ea typeface="游ゴシック" panose="020B0400000000000000" pitchFamily="50" charset="-128"/>
                          <a:cs typeface="Adobe Clean Han"/>
                        </a:rPr>
                        <a:t>10-10</a:t>
                      </a:r>
                      <a:r>
                        <a:rPr sz="750" b="0" spc="75">
                          <a:solidFill>
                            <a:srgbClr val="332C2A"/>
                          </a:solidFill>
                          <a:latin typeface="游ゴシック" panose="020B0400000000000000" pitchFamily="50" charset="-128"/>
                          <a:ea typeface="游ゴシック" panose="020B0400000000000000" pitchFamily="50" charset="-128"/>
                          <a:cs typeface="Adobe Clean Han"/>
                        </a:rPr>
                        <a:t>  広島インテスビル</a:t>
                      </a:r>
                      <a:r>
                        <a:rPr sz="750" b="0" spc="-25">
                          <a:solidFill>
                            <a:srgbClr val="332C2A"/>
                          </a:solidFill>
                          <a:latin typeface="游ゴシック" panose="020B0400000000000000" pitchFamily="50" charset="-128"/>
                          <a:ea typeface="游ゴシック" panose="020B0400000000000000" pitchFamily="50" charset="-128"/>
                          <a:cs typeface="Adobe Clean Han"/>
                        </a:rPr>
                        <a:t>5F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635"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082-212-4481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4"/>
                  </a:ext>
                </a:extLst>
              </a:tr>
              <a:tr h="170815">
                <a:tc>
                  <a:txBody>
                    <a:bodyPr/>
                    <a:lstStyle/>
                    <a:p>
                      <a:pPr algn="ctr">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35</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山口県社会保険労務士会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753-0074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215">
                        <a:lnSpc>
                          <a:spcPct val="100000"/>
                        </a:lnSpc>
                        <a:spcBef>
                          <a:spcPts val="215"/>
                        </a:spcBef>
                      </a:pPr>
                      <a:r>
                        <a:rPr sz="750" b="0" spc="65">
                          <a:solidFill>
                            <a:srgbClr val="332C2A"/>
                          </a:solidFill>
                          <a:latin typeface="游ゴシック" panose="020B0400000000000000" pitchFamily="50" charset="-128"/>
                          <a:ea typeface="游ゴシック" panose="020B0400000000000000" pitchFamily="50" charset="-128"/>
                          <a:cs typeface="Adobe Clean Han"/>
                        </a:rPr>
                        <a:t>山口市中央</a:t>
                      </a:r>
                      <a:r>
                        <a:rPr sz="750" b="0">
                          <a:solidFill>
                            <a:srgbClr val="332C2A"/>
                          </a:solidFill>
                          <a:latin typeface="游ゴシック" panose="020B0400000000000000" pitchFamily="50" charset="-128"/>
                          <a:ea typeface="游ゴシック" panose="020B0400000000000000" pitchFamily="50" charset="-128"/>
                          <a:cs typeface="Adobe Clean Han"/>
                        </a:rPr>
                        <a:t>4-5-16</a:t>
                      </a:r>
                      <a:r>
                        <a:rPr sz="750" b="0" spc="85">
                          <a:solidFill>
                            <a:srgbClr val="332C2A"/>
                          </a:solidFill>
                          <a:latin typeface="游ゴシック" panose="020B0400000000000000" pitchFamily="50" charset="-128"/>
                          <a:ea typeface="游ゴシック" panose="020B0400000000000000" pitchFamily="50" charset="-128"/>
                          <a:cs typeface="Adobe Clean Han"/>
                        </a:rPr>
                        <a:t>  山口県商工会館</a:t>
                      </a:r>
                      <a:r>
                        <a:rPr sz="750" b="0" spc="-25">
                          <a:solidFill>
                            <a:srgbClr val="332C2A"/>
                          </a:solidFill>
                          <a:latin typeface="游ゴシック" panose="020B0400000000000000" pitchFamily="50" charset="-128"/>
                          <a:ea typeface="游ゴシック" panose="020B0400000000000000" pitchFamily="50" charset="-128"/>
                          <a:cs typeface="Adobe Clean Han"/>
                        </a:rPr>
                        <a:t>2F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635"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083-923-1720</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5"/>
                  </a:ext>
                </a:extLst>
              </a:tr>
              <a:tr h="170815">
                <a:tc>
                  <a:txBody>
                    <a:bodyPr/>
                    <a:lstStyle/>
                    <a:p>
                      <a:pPr algn="ctr">
                        <a:lnSpc>
                          <a:spcPct val="100000"/>
                        </a:lnSpc>
                        <a:spcBef>
                          <a:spcPts val="215"/>
                        </a:spcBef>
                      </a:pPr>
                      <a:r>
                        <a:rPr sz="750" b="0" spc="40">
                          <a:solidFill>
                            <a:srgbClr val="332C2A"/>
                          </a:solidFill>
                          <a:latin typeface="游ゴシック" panose="020B0400000000000000" pitchFamily="50" charset="-128"/>
                          <a:ea typeface="游ゴシック" panose="020B0400000000000000" pitchFamily="50" charset="-128"/>
                          <a:cs typeface="Adobe Clean Han"/>
                        </a:rPr>
                        <a:t>36</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21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徳島県社会保険労務士会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770-0865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spc="-45">
                          <a:solidFill>
                            <a:srgbClr val="332C2A"/>
                          </a:solidFill>
                          <a:latin typeface="游ゴシック" panose="020B0400000000000000" pitchFamily="50" charset="-128"/>
                          <a:ea typeface="游ゴシック" panose="020B0400000000000000" pitchFamily="50" charset="-128"/>
                          <a:cs typeface="Adobe Clean Han"/>
                        </a:rPr>
                        <a:t>徳島市南末広町</a:t>
                      </a:r>
                      <a:r>
                        <a:rPr sz="750" b="0" spc="-30">
                          <a:solidFill>
                            <a:srgbClr val="332C2A"/>
                          </a:solidFill>
                          <a:latin typeface="游ゴシック" panose="020B0400000000000000" pitchFamily="50" charset="-128"/>
                          <a:ea typeface="游ゴシック" panose="020B0400000000000000" pitchFamily="50" charset="-128"/>
                          <a:cs typeface="Adobe Clean Han"/>
                        </a:rPr>
                        <a:t>5-8-</a:t>
                      </a:r>
                      <a:r>
                        <a:rPr sz="750" b="0">
                          <a:solidFill>
                            <a:srgbClr val="332C2A"/>
                          </a:solidFill>
                          <a:latin typeface="游ゴシック" panose="020B0400000000000000" pitchFamily="50" charset="-128"/>
                          <a:ea typeface="游ゴシック" panose="020B0400000000000000" pitchFamily="50" charset="-128"/>
                          <a:cs typeface="Adobe Clean Han"/>
                        </a:rPr>
                        <a:t>8</a:t>
                      </a:r>
                      <a:r>
                        <a:rPr sz="750" b="0" spc="-50">
                          <a:solidFill>
                            <a:srgbClr val="332C2A"/>
                          </a:solidFill>
                          <a:latin typeface="游ゴシック" panose="020B0400000000000000" pitchFamily="50" charset="-128"/>
                          <a:ea typeface="游ゴシック" panose="020B0400000000000000" pitchFamily="50" charset="-128"/>
                          <a:cs typeface="Adobe Clean Han"/>
                        </a:rPr>
                        <a:t>  徳島経済産業会館</a:t>
                      </a:r>
                      <a:r>
                        <a:rPr sz="750" b="0" spc="-20">
                          <a:solidFill>
                            <a:srgbClr val="332C2A"/>
                          </a:solidFill>
                          <a:latin typeface="游ゴシック" panose="020B0400000000000000" pitchFamily="50" charset="-128"/>
                          <a:ea typeface="游ゴシック" panose="020B0400000000000000" pitchFamily="50" charset="-128"/>
                          <a:cs typeface="Adobe Clean Han"/>
                        </a:rPr>
                        <a:t>（KIZUNA</a:t>
                      </a:r>
                      <a:r>
                        <a:rPr sz="750" b="0" spc="-15">
                          <a:solidFill>
                            <a:srgbClr val="332C2A"/>
                          </a:solidFill>
                          <a:latin typeface="游ゴシック" panose="020B0400000000000000" pitchFamily="50" charset="-128"/>
                          <a:ea typeface="游ゴシック" panose="020B0400000000000000" pitchFamily="50" charset="-128"/>
                          <a:cs typeface="Adobe Clean Han"/>
                        </a:rPr>
                        <a:t>プラザ</a:t>
                      </a:r>
                      <a:r>
                        <a:rPr sz="750" b="0" spc="-25">
                          <a:solidFill>
                            <a:srgbClr val="332C2A"/>
                          </a:solidFill>
                          <a:latin typeface="游ゴシック" panose="020B0400000000000000" pitchFamily="50" charset="-128"/>
                          <a:ea typeface="游ゴシック" panose="020B0400000000000000" pitchFamily="50" charset="-128"/>
                          <a:cs typeface="Adobe Clean Han"/>
                        </a:rPr>
                        <a:t>）2F</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088-654-7777</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6"/>
                  </a:ext>
                </a:extLst>
              </a:tr>
              <a:tr h="170815">
                <a:tc>
                  <a:txBody>
                    <a:bodyPr/>
                    <a:lstStyle/>
                    <a:p>
                      <a:pPr algn="ctr">
                        <a:lnSpc>
                          <a:spcPct val="100000"/>
                        </a:lnSpc>
                        <a:spcBef>
                          <a:spcPts val="219"/>
                        </a:spcBef>
                      </a:pPr>
                      <a:r>
                        <a:rPr sz="750" b="0" spc="80">
                          <a:solidFill>
                            <a:srgbClr val="332C2A"/>
                          </a:solidFill>
                          <a:latin typeface="游ゴシック" panose="020B0400000000000000" pitchFamily="50" charset="-128"/>
                          <a:ea typeface="游ゴシック" panose="020B0400000000000000" pitchFamily="50" charset="-128"/>
                          <a:cs typeface="Adobe Clean Han"/>
                        </a:rPr>
                        <a:t>37</a:t>
                      </a:r>
                      <a:endParaRPr sz="750">
                        <a:latin typeface="游ゴシック" panose="020B0400000000000000" pitchFamily="50" charset="-128"/>
                        <a:ea typeface="游ゴシック" panose="020B0400000000000000" pitchFamily="50" charset="-128"/>
                        <a:cs typeface="Adobe Clean Han"/>
                      </a:endParaRPr>
                    </a:p>
                  </a:txBody>
                  <a:tcPr marL="0" marR="0" marT="27939"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spc="-5">
                          <a:solidFill>
                            <a:srgbClr val="332C2A"/>
                          </a:solidFill>
                          <a:latin typeface="游ゴシック" panose="020B0400000000000000" pitchFamily="50" charset="-128"/>
                          <a:ea typeface="游ゴシック" panose="020B0400000000000000" pitchFamily="50" charset="-128"/>
                          <a:cs typeface="Adobe Clean Han"/>
                        </a:rPr>
                        <a:t>香川県社会保険労務士会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760-0006</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spc="50">
                          <a:solidFill>
                            <a:srgbClr val="332C2A"/>
                          </a:solidFill>
                          <a:latin typeface="游ゴシック" panose="020B0400000000000000" pitchFamily="50" charset="-128"/>
                          <a:ea typeface="游ゴシック" panose="020B0400000000000000" pitchFamily="50" charset="-128"/>
                          <a:cs typeface="Adobe Clean Han"/>
                        </a:rPr>
                        <a:t>高松市亀岡町</a:t>
                      </a:r>
                      <a:r>
                        <a:rPr sz="750" b="0">
                          <a:solidFill>
                            <a:srgbClr val="332C2A"/>
                          </a:solidFill>
                          <a:latin typeface="游ゴシック" panose="020B0400000000000000" pitchFamily="50" charset="-128"/>
                          <a:ea typeface="游ゴシック" panose="020B0400000000000000" pitchFamily="50" charset="-128"/>
                          <a:cs typeface="Adobe Clean Han"/>
                        </a:rPr>
                        <a:t>1-60</a:t>
                      </a:r>
                      <a:r>
                        <a:rPr sz="750" b="0" spc="80">
                          <a:solidFill>
                            <a:srgbClr val="332C2A"/>
                          </a:solidFill>
                          <a:latin typeface="游ゴシック" panose="020B0400000000000000" pitchFamily="50" charset="-128"/>
                          <a:ea typeface="游ゴシック" panose="020B0400000000000000" pitchFamily="50" charset="-128"/>
                          <a:cs typeface="Adobe Clean Han"/>
                        </a:rPr>
                        <a:t>  エスアールビル</a:t>
                      </a:r>
                      <a:r>
                        <a:rPr sz="750" b="0" spc="-25">
                          <a:solidFill>
                            <a:srgbClr val="332C2A"/>
                          </a:solidFill>
                          <a:latin typeface="游ゴシック" panose="020B0400000000000000" pitchFamily="50" charset="-128"/>
                          <a:ea typeface="游ゴシック" panose="020B0400000000000000" pitchFamily="50" charset="-128"/>
                          <a:cs typeface="Adobe Clean Han"/>
                        </a:rPr>
                        <a:t>4F</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087-862-1040</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7"/>
                  </a:ext>
                </a:extLst>
              </a:tr>
              <a:tr h="170815">
                <a:tc>
                  <a:txBody>
                    <a:bodyPr/>
                    <a:lstStyle/>
                    <a:p>
                      <a:pPr algn="ctr">
                        <a:lnSpc>
                          <a:spcPct val="100000"/>
                        </a:lnSpc>
                        <a:spcBef>
                          <a:spcPts val="219"/>
                        </a:spcBef>
                      </a:pPr>
                      <a:r>
                        <a:rPr sz="750" b="0" spc="45">
                          <a:solidFill>
                            <a:srgbClr val="332C2A"/>
                          </a:solidFill>
                          <a:latin typeface="游ゴシック" panose="020B0400000000000000" pitchFamily="50" charset="-128"/>
                          <a:ea typeface="游ゴシック" panose="020B0400000000000000" pitchFamily="50" charset="-128"/>
                          <a:cs typeface="Adobe Clean Han"/>
                        </a:rPr>
                        <a:t>38</a:t>
                      </a:r>
                      <a:endParaRPr sz="750">
                        <a:latin typeface="游ゴシック" panose="020B0400000000000000" pitchFamily="50" charset="-128"/>
                        <a:ea typeface="游ゴシック" panose="020B0400000000000000" pitchFamily="50" charset="-128"/>
                        <a:cs typeface="Adobe Clean Han"/>
                      </a:endParaRPr>
                    </a:p>
                  </a:txBody>
                  <a:tcPr marL="0" marR="0" marT="27939"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spc="-5">
                          <a:solidFill>
                            <a:srgbClr val="332C2A"/>
                          </a:solidFill>
                          <a:latin typeface="游ゴシック" panose="020B0400000000000000" pitchFamily="50" charset="-128"/>
                          <a:ea typeface="游ゴシック" panose="020B0400000000000000" pitchFamily="50" charset="-128"/>
                          <a:cs typeface="Adobe Clean Han"/>
                        </a:rPr>
                        <a:t>愛媛県社会保険労務士会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790-0813</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9"/>
                        </a:spcBef>
                      </a:pPr>
                      <a:r>
                        <a:rPr sz="750" b="0">
                          <a:solidFill>
                            <a:srgbClr val="332C2A"/>
                          </a:solidFill>
                          <a:latin typeface="游ゴシック" panose="020B0400000000000000" pitchFamily="50" charset="-128"/>
                          <a:ea typeface="游ゴシック" panose="020B0400000000000000" pitchFamily="50" charset="-128"/>
                          <a:cs typeface="Adobe Clean Han"/>
                        </a:rPr>
                        <a:t>松山市萱町4-6-</a:t>
                      </a:r>
                      <a:r>
                        <a:rPr sz="750" b="0" spc="-50">
                          <a:solidFill>
                            <a:srgbClr val="332C2A"/>
                          </a:solidFill>
                          <a:latin typeface="游ゴシック" panose="020B0400000000000000" pitchFamily="50" charset="-128"/>
                          <a:ea typeface="游ゴシック" panose="020B0400000000000000" pitchFamily="50" charset="-128"/>
                          <a:cs typeface="Adobe Clean Han"/>
                        </a:rPr>
                        <a:t>3</a:t>
                      </a:r>
                      <a:endParaRPr sz="75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9"/>
                        </a:spcBef>
                      </a:pPr>
                      <a:r>
                        <a:rPr sz="750" b="0" spc="0">
                          <a:solidFill>
                            <a:srgbClr val="332C2A"/>
                          </a:solidFill>
                          <a:latin typeface="游ゴシック" panose="020B0400000000000000" pitchFamily="50" charset="-128"/>
                          <a:ea typeface="游ゴシック" panose="020B0400000000000000" pitchFamily="50" charset="-128"/>
                          <a:cs typeface="Adobe Clean Han"/>
                        </a:rPr>
                        <a:t>089-907-4864</a:t>
                      </a:r>
                      <a:endParaRPr sz="750" spc="0">
                        <a:latin typeface="游ゴシック" panose="020B0400000000000000" pitchFamily="50" charset="-128"/>
                        <a:ea typeface="游ゴシック" panose="020B0400000000000000" pitchFamily="50" charset="-128"/>
                        <a:cs typeface="Adobe Clean Han"/>
                      </a:endParaRPr>
                    </a:p>
                  </a:txBody>
                  <a:tcPr marL="0" marR="0" marT="27939"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8"/>
                  </a:ext>
                </a:extLst>
              </a:tr>
              <a:tr h="170815">
                <a:tc>
                  <a:txBody>
                    <a:bodyPr/>
                    <a:lstStyle/>
                    <a:p>
                      <a:pPr algn="ctr">
                        <a:lnSpc>
                          <a:spcPct val="100000"/>
                        </a:lnSpc>
                        <a:spcBef>
                          <a:spcPts val="215"/>
                        </a:spcBef>
                      </a:pPr>
                      <a:r>
                        <a:rPr sz="750" b="0" spc="45">
                          <a:solidFill>
                            <a:srgbClr val="332C2A"/>
                          </a:solidFill>
                          <a:latin typeface="游ゴシック" panose="020B0400000000000000" pitchFamily="50" charset="-128"/>
                          <a:ea typeface="游ゴシック" panose="020B0400000000000000" pitchFamily="50" charset="-128"/>
                          <a:cs typeface="Adobe Clean Han"/>
                        </a:rPr>
                        <a:t>39</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高知県社会保険労務士会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781-8010</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a:solidFill>
                            <a:srgbClr val="332C2A"/>
                          </a:solidFill>
                          <a:latin typeface="游ゴシック" panose="020B0400000000000000" pitchFamily="50" charset="-128"/>
                          <a:ea typeface="游ゴシック" panose="020B0400000000000000" pitchFamily="50" charset="-128"/>
                          <a:cs typeface="Adobe Clean Han"/>
                        </a:rPr>
                        <a:t>高知市桟橋通2-8-20</a:t>
                      </a:r>
                      <a:r>
                        <a:rPr sz="750" b="0" spc="60">
                          <a:solidFill>
                            <a:srgbClr val="332C2A"/>
                          </a:solidFill>
                          <a:latin typeface="游ゴシック" panose="020B0400000000000000" pitchFamily="50" charset="-128"/>
                          <a:ea typeface="游ゴシック" panose="020B0400000000000000" pitchFamily="50" charset="-128"/>
                          <a:cs typeface="Adobe Clean Han"/>
                        </a:rPr>
                        <a:t>  モリタビル</a:t>
                      </a:r>
                      <a:r>
                        <a:rPr sz="750" b="0" spc="-25">
                          <a:solidFill>
                            <a:srgbClr val="332C2A"/>
                          </a:solidFill>
                          <a:latin typeface="游ゴシック" panose="020B0400000000000000" pitchFamily="50" charset="-128"/>
                          <a:ea typeface="游ゴシック" panose="020B0400000000000000" pitchFamily="50" charset="-128"/>
                          <a:cs typeface="Adobe Clean Han"/>
                        </a:rPr>
                        <a:t>2F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088-833-1151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9"/>
                  </a:ext>
                </a:extLst>
              </a:tr>
              <a:tr h="170815">
                <a:tc>
                  <a:txBody>
                    <a:bodyPr/>
                    <a:lstStyle/>
                    <a:p>
                      <a:pPr algn="ctr">
                        <a:lnSpc>
                          <a:spcPct val="100000"/>
                        </a:lnSpc>
                        <a:spcBef>
                          <a:spcPts val="215"/>
                        </a:spcBef>
                      </a:pPr>
                      <a:r>
                        <a:rPr sz="750" b="0" spc="35">
                          <a:solidFill>
                            <a:srgbClr val="332C2A"/>
                          </a:solidFill>
                          <a:latin typeface="游ゴシック" panose="020B0400000000000000" pitchFamily="50" charset="-128"/>
                          <a:ea typeface="游ゴシック" panose="020B0400000000000000" pitchFamily="50" charset="-128"/>
                          <a:cs typeface="Adobe Clean Han"/>
                        </a:rPr>
                        <a:t>40</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福岡県社会保険労務士会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812-001</a:t>
                      </a:r>
                      <a:r>
                        <a:rPr lang="en-US" sz="750" b="0" spc="0">
                          <a:solidFill>
                            <a:srgbClr val="332C2A"/>
                          </a:solidFill>
                          <a:latin typeface="游ゴシック" panose="020B0400000000000000" pitchFamily="50" charset="-128"/>
                          <a:ea typeface="游ゴシック" panose="020B0400000000000000" pitchFamily="50" charset="-128"/>
                          <a:cs typeface="Adobe Clean Han"/>
                        </a:rPr>
                        <a:t>3</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a:solidFill>
                            <a:srgbClr val="332C2A"/>
                          </a:solidFill>
                          <a:latin typeface="游ゴシック" panose="020B0400000000000000" pitchFamily="50" charset="-128"/>
                          <a:ea typeface="游ゴシック" panose="020B0400000000000000" pitchFamily="50" charset="-128"/>
                          <a:cs typeface="Adobe Clean Han"/>
                        </a:rPr>
                        <a:t>福岡市博多区博多駅東2-5-28</a:t>
                      </a:r>
                      <a:r>
                        <a:rPr sz="750" b="0" spc="145">
                          <a:solidFill>
                            <a:srgbClr val="332C2A"/>
                          </a:solidFill>
                          <a:latin typeface="游ゴシック" panose="020B0400000000000000" pitchFamily="50" charset="-128"/>
                          <a:ea typeface="游ゴシック" panose="020B0400000000000000" pitchFamily="50" charset="-128"/>
                          <a:cs typeface="Adobe Clean Han"/>
                        </a:rPr>
                        <a:t>   博多偕成ビル</a:t>
                      </a:r>
                      <a:r>
                        <a:rPr sz="750" b="0">
                          <a:solidFill>
                            <a:srgbClr val="332C2A"/>
                          </a:solidFill>
                          <a:latin typeface="游ゴシック" panose="020B0400000000000000" pitchFamily="50" charset="-128"/>
                          <a:ea typeface="游ゴシック" panose="020B0400000000000000" pitchFamily="50" charset="-128"/>
                          <a:cs typeface="Adobe Clean Han"/>
                        </a:rPr>
                        <a:t>3F301</a:t>
                      </a:r>
                      <a:r>
                        <a:rPr sz="750" b="0" spc="15">
                          <a:solidFill>
                            <a:srgbClr val="332C2A"/>
                          </a:solidFill>
                          <a:latin typeface="游ゴシック" panose="020B0400000000000000" pitchFamily="50" charset="-128"/>
                          <a:ea typeface="游ゴシック" panose="020B0400000000000000" pitchFamily="50" charset="-128"/>
                          <a:cs typeface="Adobe Clean Han"/>
                        </a:rPr>
                        <a:t>号</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092-414-8775</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0"/>
                  </a:ext>
                </a:extLst>
              </a:tr>
              <a:tr h="170815">
                <a:tc>
                  <a:txBody>
                    <a:bodyPr/>
                    <a:lstStyle/>
                    <a:p>
                      <a:pPr algn="ctr">
                        <a:lnSpc>
                          <a:spcPct val="100000"/>
                        </a:lnSpc>
                        <a:spcBef>
                          <a:spcPts val="215"/>
                        </a:spcBef>
                      </a:pPr>
                      <a:r>
                        <a:rPr sz="750" b="0" spc="120">
                          <a:solidFill>
                            <a:srgbClr val="332C2A"/>
                          </a:solidFill>
                          <a:latin typeface="游ゴシック" panose="020B0400000000000000" pitchFamily="50" charset="-128"/>
                          <a:ea typeface="游ゴシック" panose="020B0400000000000000" pitchFamily="50" charset="-128"/>
                          <a:cs typeface="Adobe Clean Han"/>
                        </a:rPr>
                        <a:t>41</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佐賀県社会保険労務士会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840-08</a:t>
                      </a:r>
                      <a:r>
                        <a:rPr sz="750" spc="0">
                          <a:solidFill>
                            <a:srgbClr val="332C2A"/>
                          </a:solidFill>
                          <a:latin typeface="游ゴシック" panose="020B0400000000000000" pitchFamily="50" charset="-128"/>
                          <a:ea typeface="游ゴシック" panose="020B0400000000000000" pitchFamily="50" charset="-128"/>
                          <a:cs typeface="PMingLiU"/>
                        </a:rPr>
                        <a:t>26</a:t>
                      </a:r>
                      <a:endParaRPr sz="750" spc="0">
                        <a:latin typeface="游ゴシック" panose="020B0400000000000000" pitchFamily="50" charset="-128"/>
                        <a:ea typeface="游ゴシック" panose="020B0400000000000000" pitchFamily="50" charset="-128"/>
                        <a:cs typeface="PMingLiU"/>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155"/>
                        </a:spcBef>
                      </a:pPr>
                      <a:r>
                        <a:rPr sz="750" spc="120">
                          <a:solidFill>
                            <a:srgbClr val="332C2A"/>
                          </a:solidFill>
                          <a:latin typeface="游ゴシック" panose="020B0400000000000000" pitchFamily="50" charset="-128"/>
                          <a:ea typeface="游ゴシック" panose="020B0400000000000000" pitchFamily="50" charset="-128"/>
                          <a:cs typeface="PMingLiU"/>
                        </a:rPr>
                        <a:t>佐賀市白山</a:t>
                      </a:r>
                      <a:r>
                        <a:rPr sz="750">
                          <a:solidFill>
                            <a:srgbClr val="332C2A"/>
                          </a:solidFill>
                          <a:latin typeface="游ゴシック" panose="020B0400000000000000" pitchFamily="50" charset="-128"/>
                          <a:ea typeface="游ゴシック" panose="020B0400000000000000" pitchFamily="50" charset="-128"/>
                          <a:cs typeface="PMingLiU"/>
                        </a:rPr>
                        <a:t>2-1-</a:t>
                      </a:r>
                      <a:r>
                        <a:rPr sz="750" spc="55">
                          <a:solidFill>
                            <a:srgbClr val="332C2A"/>
                          </a:solidFill>
                          <a:latin typeface="游ゴシック" panose="020B0400000000000000" pitchFamily="50" charset="-128"/>
                          <a:ea typeface="游ゴシック" panose="020B0400000000000000" pitchFamily="50" charset="-128"/>
                          <a:cs typeface="PMingLiU"/>
                        </a:rPr>
                        <a:t>12</a:t>
                      </a:r>
                      <a:r>
                        <a:rPr sz="750" spc="110">
                          <a:solidFill>
                            <a:srgbClr val="332C2A"/>
                          </a:solidFill>
                          <a:latin typeface="游ゴシック" panose="020B0400000000000000" pitchFamily="50" charset="-128"/>
                          <a:ea typeface="游ゴシック" panose="020B0400000000000000" pitchFamily="50" charset="-128"/>
                          <a:cs typeface="PMingLiU"/>
                        </a:rPr>
                        <a:t>  佐賀商工ビル</a:t>
                      </a:r>
                      <a:r>
                        <a:rPr sz="750" spc="-25">
                          <a:solidFill>
                            <a:srgbClr val="332C2A"/>
                          </a:solidFill>
                          <a:latin typeface="游ゴシック" panose="020B0400000000000000" pitchFamily="50" charset="-128"/>
                          <a:ea typeface="游ゴシック" panose="020B0400000000000000" pitchFamily="50" charset="-128"/>
                          <a:cs typeface="PMingLiU"/>
                        </a:rPr>
                        <a:t>4F</a:t>
                      </a:r>
                      <a:endParaRPr sz="750">
                        <a:latin typeface="游ゴシック" panose="020B0400000000000000" pitchFamily="50" charset="-128"/>
                        <a:ea typeface="游ゴシック" panose="020B0400000000000000" pitchFamily="50" charset="-128"/>
                        <a:cs typeface="PMingLiU"/>
                      </a:endParaRPr>
                    </a:p>
                  </a:txBody>
                  <a:tcPr marL="0" marR="0" marT="1968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0952-26-3946</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1"/>
                  </a:ext>
                </a:extLst>
              </a:tr>
              <a:tr h="170815">
                <a:tc>
                  <a:txBody>
                    <a:bodyPr/>
                    <a:lstStyle/>
                    <a:p>
                      <a:pPr algn="ctr">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42</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長崎県社会保険労務士会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850-0027</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長崎市桶屋町</a:t>
                      </a:r>
                      <a:r>
                        <a:rPr sz="750" b="0">
                          <a:solidFill>
                            <a:srgbClr val="332C2A"/>
                          </a:solidFill>
                          <a:latin typeface="游ゴシック" panose="020B0400000000000000" pitchFamily="50" charset="-128"/>
                          <a:ea typeface="游ゴシック" panose="020B0400000000000000" pitchFamily="50" charset="-128"/>
                          <a:cs typeface="Adobe Clean Han"/>
                        </a:rPr>
                        <a:t>50-1</a:t>
                      </a:r>
                      <a:r>
                        <a:rPr sz="750" b="0" spc="105">
                          <a:solidFill>
                            <a:srgbClr val="332C2A"/>
                          </a:solidFill>
                          <a:latin typeface="游ゴシック" panose="020B0400000000000000" pitchFamily="50" charset="-128"/>
                          <a:ea typeface="游ゴシック" panose="020B0400000000000000" pitchFamily="50" charset="-128"/>
                          <a:cs typeface="Adobe Clean Han"/>
                        </a:rPr>
                        <a:t>  杉本ビル</a:t>
                      </a:r>
                      <a:r>
                        <a:rPr sz="750" b="0" spc="-25">
                          <a:solidFill>
                            <a:srgbClr val="332C2A"/>
                          </a:solidFill>
                          <a:latin typeface="游ゴシック" panose="020B0400000000000000" pitchFamily="50" charset="-128"/>
                          <a:ea typeface="游ゴシック" panose="020B0400000000000000" pitchFamily="50" charset="-128"/>
                          <a:cs typeface="Adobe Clean Han"/>
                        </a:rPr>
                        <a:t>3FＢ</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095-821-4454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2"/>
                  </a:ext>
                </a:extLst>
              </a:tr>
              <a:tr h="170815">
                <a:tc>
                  <a:txBody>
                    <a:bodyPr/>
                    <a:lstStyle/>
                    <a:p>
                      <a:pPr algn="ctr">
                        <a:lnSpc>
                          <a:spcPct val="100000"/>
                        </a:lnSpc>
                        <a:spcBef>
                          <a:spcPts val="215"/>
                        </a:spcBef>
                      </a:pPr>
                      <a:r>
                        <a:rPr sz="750" b="0" spc="55">
                          <a:solidFill>
                            <a:srgbClr val="332C2A"/>
                          </a:solidFill>
                          <a:latin typeface="游ゴシック" panose="020B0400000000000000" pitchFamily="50" charset="-128"/>
                          <a:ea typeface="游ゴシック" panose="020B0400000000000000" pitchFamily="50" charset="-128"/>
                          <a:cs typeface="Adobe Clean Han"/>
                        </a:rPr>
                        <a:t>43</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熊本県社会保険労務士会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860-0041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0">
                          <a:solidFill>
                            <a:srgbClr val="332C2A"/>
                          </a:solidFill>
                          <a:latin typeface="游ゴシック" panose="020B0400000000000000" pitchFamily="50" charset="-128"/>
                          <a:ea typeface="游ゴシック" panose="020B0400000000000000" pitchFamily="50" charset="-128"/>
                          <a:cs typeface="Adobe Clean Han"/>
                        </a:rPr>
                        <a:t>熊本市中央区細工町</a:t>
                      </a:r>
                      <a:r>
                        <a:rPr sz="750" b="0">
                          <a:solidFill>
                            <a:srgbClr val="332C2A"/>
                          </a:solidFill>
                          <a:latin typeface="游ゴシック" panose="020B0400000000000000" pitchFamily="50" charset="-128"/>
                          <a:ea typeface="游ゴシック" panose="020B0400000000000000" pitchFamily="50" charset="-128"/>
                          <a:cs typeface="Adobe Clean Han"/>
                        </a:rPr>
                        <a:t>4-30-1</a:t>
                      </a:r>
                      <a:r>
                        <a:rPr sz="750" b="0" spc="114">
                          <a:solidFill>
                            <a:srgbClr val="332C2A"/>
                          </a:solidFill>
                          <a:latin typeface="游ゴシック" panose="020B0400000000000000" pitchFamily="50" charset="-128"/>
                          <a:ea typeface="游ゴシック" panose="020B0400000000000000" pitchFamily="50" charset="-128"/>
                          <a:cs typeface="Adobe Clean Han"/>
                        </a:rPr>
                        <a:t>  扇寿ビル</a:t>
                      </a:r>
                      <a:r>
                        <a:rPr sz="750" b="0" spc="-25">
                          <a:solidFill>
                            <a:srgbClr val="332C2A"/>
                          </a:solidFill>
                          <a:latin typeface="游ゴシック" panose="020B0400000000000000" pitchFamily="50" charset="-128"/>
                          <a:ea typeface="游ゴシック" panose="020B0400000000000000" pitchFamily="50" charset="-128"/>
                          <a:cs typeface="Adobe Clean Han"/>
                        </a:rPr>
                        <a:t>5F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096-324-1124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3"/>
                  </a:ext>
                </a:extLst>
              </a:tr>
              <a:tr h="170815">
                <a:tc>
                  <a:txBody>
                    <a:bodyPr/>
                    <a:lstStyle/>
                    <a:p>
                      <a:pPr algn="ctr">
                        <a:lnSpc>
                          <a:spcPct val="100000"/>
                        </a:lnSpc>
                        <a:spcBef>
                          <a:spcPts val="215"/>
                        </a:spcBef>
                      </a:pPr>
                      <a:r>
                        <a:rPr sz="750" b="0" spc="45">
                          <a:solidFill>
                            <a:srgbClr val="332C2A"/>
                          </a:solidFill>
                          <a:latin typeface="游ゴシック" panose="020B0400000000000000" pitchFamily="50" charset="-128"/>
                          <a:ea typeface="游ゴシック" panose="020B0400000000000000" pitchFamily="50" charset="-128"/>
                          <a:cs typeface="Adobe Clean Han"/>
                        </a:rPr>
                        <a:t>44</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大分県社会保険労務士会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870-0021</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80">
                          <a:solidFill>
                            <a:srgbClr val="332C2A"/>
                          </a:solidFill>
                          <a:latin typeface="游ゴシック" panose="020B0400000000000000" pitchFamily="50" charset="-128"/>
                          <a:ea typeface="游ゴシック" panose="020B0400000000000000" pitchFamily="50" charset="-128"/>
                          <a:cs typeface="Adobe Clean Han"/>
                        </a:rPr>
                        <a:t>大分市府内町</a:t>
                      </a:r>
                      <a:r>
                        <a:rPr sz="750" b="0">
                          <a:solidFill>
                            <a:srgbClr val="332C2A"/>
                          </a:solidFill>
                          <a:latin typeface="游ゴシック" panose="020B0400000000000000" pitchFamily="50" charset="-128"/>
                          <a:ea typeface="游ゴシック" panose="020B0400000000000000" pitchFamily="50" charset="-128"/>
                          <a:cs typeface="Adobe Clean Han"/>
                        </a:rPr>
                        <a:t>1-6-21</a:t>
                      </a:r>
                      <a:r>
                        <a:rPr sz="750" b="0" spc="70">
                          <a:solidFill>
                            <a:srgbClr val="332C2A"/>
                          </a:solidFill>
                          <a:latin typeface="游ゴシック" panose="020B0400000000000000" pitchFamily="50" charset="-128"/>
                          <a:ea typeface="游ゴシック" panose="020B0400000000000000" pitchFamily="50" charset="-128"/>
                          <a:cs typeface="Adobe Clean Han"/>
                        </a:rPr>
                        <a:t>  山王ファーストビル</a:t>
                      </a:r>
                      <a:r>
                        <a:rPr sz="750" b="0" spc="-25">
                          <a:solidFill>
                            <a:srgbClr val="332C2A"/>
                          </a:solidFill>
                          <a:latin typeface="游ゴシック" panose="020B0400000000000000" pitchFamily="50" charset="-128"/>
                          <a:ea typeface="游ゴシック" panose="020B0400000000000000" pitchFamily="50" charset="-128"/>
                          <a:cs typeface="Adobe Clean Han"/>
                        </a:rPr>
                        <a:t>3F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097-536-5437</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4"/>
                  </a:ext>
                </a:extLst>
              </a:tr>
              <a:tr h="170815">
                <a:tc>
                  <a:txBody>
                    <a:bodyPr/>
                    <a:lstStyle/>
                    <a:p>
                      <a:pPr algn="ctr">
                        <a:lnSpc>
                          <a:spcPct val="100000"/>
                        </a:lnSpc>
                        <a:spcBef>
                          <a:spcPts val="215"/>
                        </a:spcBef>
                      </a:pPr>
                      <a:r>
                        <a:rPr sz="750" b="0" spc="55">
                          <a:solidFill>
                            <a:srgbClr val="332C2A"/>
                          </a:solidFill>
                          <a:latin typeface="游ゴシック" panose="020B0400000000000000" pitchFamily="50" charset="-128"/>
                          <a:ea typeface="游ゴシック" panose="020B0400000000000000" pitchFamily="50" charset="-128"/>
                          <a:cs typeface="Adobe Clean Han"/>
                        </a:rPr>
                        <a:t>45</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120">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宮崎県社会保険労務士会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880-0878</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a:solidFill>
                            <a:srgbClr val="332C2A"/>
                          </a:solidFill>
                          <a:latin typeface="游ゴシック" panose="020B0400000000000000" pitchFamily="50" charset="-128"/>
                          <a:ea typeface="游ゴシック" panose="020B0400000000000000" pitchFamily="50" charset="-128"/>
                          <a:cs typeface="Adobe Clean Han"/>
                        </a:rPr>
                        <a:t>宮崎市大和町83-2</a:t>
                      </a:r>
                      <a:r>
                        <a:rPr sz="750" b="0" spc="135">
                          <a:solidFill>
                            <a:srgbClr val="332C2A"/>
                          </a:solidFill>
                          <a:latin typeface="游ゴシック" panose="020B0400000000000000" pitchFamily="50" charset="-128"/>
                          <a:ea typeface="游ゴシック" panose="020B0400000000000000" pitchFamily="50" charset="-128"/>
                          <a:cs typeface="Adobe Clean Han"/>
                        </a:rPr>
                        <a:t> 鮫島ビル</a:t>
                      </a:r>
                      <a:r>
                        <a:rPr sz="750" b="0" spc="-25">
                          <a:solidFill>
                            <a:srgbClr val="332C2A"/>
                          </a:solidFill>
                          <a:latin typeface="游ゴシック" panose="020B0400000000000000" pitchFamily="50" charset="-128"/>
                          <a:ea typeface="游ゴシック" panose="020B0400000000000000" pitchFamily="50" charset="-128"/>
                          <a:cs typeface="Adobe Clean Han"/>
                        </a:rPr>
                        <a:t>1F</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0985-20-8160</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5"/>
                  </a:ext>
                </a:extLst>
              </a:tr>
              <a:tr h="170815">
                <a:tc>
                  <a:txBody>
                    <a:bodyPr/>
                    <a:lstStyle/>
                    <a:p>
                      <a:pPr algn="ctr">
                        <a:lnSpc>
                          <a:spcPct val="100000"/>
                        </a:lnSpc>
                        <a:spcBef>
                          <a:spcPts val="215"/>
                        </a:spcBef>
                      </a:pPr>
                      <a:r>
                        <a:rPr sz="750" b="0" spc="35">
                          <a:solidFill>
                            <a:srgbClr val="332C2A"/>
                          </a:solidFill>
                          <a:latin typeface="游ゴシック" panose="020B0400000000000000" pitchFamily="50" charset="-128"/>
                          <a:ea typeface="游ゴシック" panose="020B0400000000000000" pitchFamily="50" charset="-128"/>
                          <a:cs typeface="Adobe Clean Han"/>
                        </a:rPr>
                        <a:t>46</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鹿児島県社会保険労務士会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0" algn="ctr">
                        <a:lnSpc>
                          <a:spcPct val="100000"/>
                        </a:lnSpc>
                        <a:spcBef>
                          <a:spcPts val="155"/>
                        </a:spcBef>
                      </a:pPr>
                      <a:r>
                        <a:rPr sz="750" spc="0">
                          <a:solidFill>
                            <a:srgbClr val="332C2A"/>
                          </a:solidFill>
                          <a:latin typeface="游ゴシック" panose="020B0400000000000000" pitchFamily="50" charset="-128"/>
                          <a:ea typeface="游ゴシック" panose="020B0400000000000000" pitchFamily="50" charset="-128"/>
                          <a:cs typeface="Heisei Maru Gothic Std W4"/>
                        </a:rPr>
                        <a:t>890-00</a:t>
                      </a:r>
                      <a:r>
                        <a:rPr lang="en-US" sz="750" spc="0">
                          <a:solidFill>
                            <a:srgbClr val="332C2A"/>
                          </a:solidFill>
                          <a:latin typeface="游ゴシック" panose="020B0400000000000000" pitchFamily="50" charset="-128"/>
                          <a:ea typeface="游ゴシック" panose="020B0400000000000000" pitchFamily="50" charset="-128"/>
                          <a:cs typeface="Heisei Maru Gothic Std W4"/>
                        </a:rPr>
                        <a:t>56</a:t>
                      </a:r>
                      <a:endParaRPr sz="750" spc="0">
                        <a:latin typeface="游ゴシック" panose="020B0400000000000000" pitchFamily="50" charset="-128"/>
                        <a:ea typeface="游ゴシック" panose="020B0400000000000000" pitchFamily="50" charset="-128"/>
                        <a:cs typeface="Heisei Maru Gothic Std W4"/>
                      </a:endParaRPr>
                    </a:p>
                  </a:txBody>
                  <a:tcPr marL="0" marR="0" marT="1968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155"/>
                        </a:spcBef>
                      </a:pPr>
                      <a:r>
                        <a:rPr sz="750" spc="15" err="1">
                          <a:solidFill>
                            <a:srgbClr val="332C2A"/>
                          </a:solidFill>
                          <a:latin typeface="游ゴシック" panose="020B0400000000000000" pitchFamily="50" charset="-128"/>
                          <a:ea typeface="游ゴシック" panose="020B0400000000000000" pitchFamily="50" charset="-128"/>
                          <a:cs typeface="PMingLiU"/>
                        </a:rPr>
                        <a:t>鹿児島市</a:t>
                      </a:r>
                      <a:r>
                        <a:rPr lang="ja-JP" altLang="en-US" sz="750" spc="15">
                          <a:solidFill>
                            <a:srgbClr val="332C2A"/>
                          </a:solidFill>
                          <a:latin typeface="游ゴシック" panose="020B0400000000000000" pitchFamily="50" charset="-128"/>
                          <a:ea typeface="游ゴシック" panose="020B0400000000000000" pitchFamily="50" charset="-128"/>
                          <a:cs typeface="PMingLiU"/>
                        </a:rPr>
                        <a:t>下荒田</a:t>
                      </a:r>
                      <a:r>
                        <a:rPr lang="en-US" altLang="ja-JP" sz="750" spc="15">
                          <a:solidFill>
                            <a:srgbClr val="332C2A"/>
                          </a:solidFill>
                          <a:latin typeface="游ゴシック" panose="020B0400000000000000" pitchFamily="50" charset="-128"/>
                          <a:ea typeface="游ゴシック" panose="020B0400000000000000" pitchFamily="50" charset="-128"/>
                          <a:cs typeface="PMingLiU"/>
                        </a:rPr>
                        <a:t>3-44-18</a:t>
                      </a:r>
                      <a:r>
                        <a:rPr sz="750" spc="15">
                          <a:solidFill>
                            <a:srgbClr val="332C2A"/>
                          </a:solidFill>
                          <a:latin typeface="游ゴシック" panose="020B0400000000000000" pitchFamily="50" charset="-128"/>
                          <a:ea typeface="游ゴシック" panose="020B0400000000000000" pitchFamily="50" charset="-128"/>
                          <a:cs typeface="PMingLiU"/>
                        </a:rPr>
                        <a:t> </a:t>
                      </a:r>
                      <a:r>
                        <a:rPr lang="ja-JP" altLang="en-US" sz="750" spc="15">
                          <a:solidFill>
                            <a:srgbClr val="332C2A"/>
                          </a:solidFill>
                          <a:latin typeface="游ゴシック" panose="020B0400000000000000" pitchFamily="50" charset="-128"/>
                          <a:ea typeface="游ゴシック" panose="020B0400000000000000" pitchFamily="50" charset="-128"/>
                          <a:cs typeface="PMingLiU"/>
                        </a:rPr>
                        <a:t>のせ</a:t>
                      </a:r>
                      <a:r>
                        <a:rPr sz="750" spc="15">
                          <a:solidFill>
                            <a:srgbClr val="332C2A"/>
                          </a:solidFill>
                          <a:latin typeface="游ゴシック" panose="020B0400000000000000" pitchFamily="50" charset="-128"/>
                          <a:ea typeface="游ゴシック" panose="020B0400000000000000" pitchFamily="50" charset="-128"/>
                          <a:cs typeface="PMingLiU"/>
                        </a:rPr>
                        <a:t>ビル</a:t>
                      </a:r>
                      <a:r>
                        <a:rPr lang="en-US" altLang="ja-JP" sz="750" b="0" spc="-25">
                          <a:solidFill>
                            <a:srgbClr val="332C2A"/>
                          </a:solidFill>
                          <a:latin typeface="游ゴシック" panose="020B0400000000000000" pitchFamily="50" charset="-128"/>
                          <a:ea typeface="游ゴシック" panose="020B0400000000000000" pitchFamily="50" charset="-128"/>
                          <a:cs typeface="Adobe Clean Han"/>
                        </a:rPr>
                        <a:t>2F</a:t>
                      </a:r>
                      <a:endParaRPr sz="750">
                        <a:latin typeface="游ゴシック" panose="020B0400000000000000" pitchFamily="50" charset="-128"/>
                        <a:ea typeface="游ゴシック" panose="020B0400000000000000" pitchFamily="50" charset="-128"/>
                        <a:cs typeface="PMingLiU"/>
                      </a:endParaRPr>
                    </a:p>
                  </a:txBody>
                  <a:tcPr marL="0" marR="0" marT="1968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099-257-4827</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6"/>
                  </a:ext>
                </a:extLst>
              </a:tr>
              <a:tr h="170815">
                <a:tc>
                  <a:txBody>
                    <a:bodyPr/>
                    <a:lstStyle/>
                    <a:p>
                      <a:pPr algn="ctr">
                        <a:lnSpc>
                          <a:spcPct val="100000"/>
                        </a:lnSpc>
                        <a:spcBef>
                          <a:spcPts val="215"/>
                        </a:spcBef>
                      </a:pPr>
                      <a:r>
                        <a:rPr sz="750" b="0" spc="70">
                          <a:solidFill>
                            <a:srgbClr val="332C2A"/>
                          </a:solidFill>
                          <a:latin typeface="游ゴシック" panose="020B0400000000000000" pitchFamily="50" charset="-128"/>
                          <a:ea typeface="游ゴシック" panose="020B0400000000000000" pitchFamily="50" charset="-128"/>
                          <a:cs typeface="Adobe Clean Han"/>
                        </a:rPr>
                        <a:t>47</a:t>
                      </a:r>
                      <a:endParaRPr sz="750">
                        <a:latin typeface="游ゴシック" panose="020B0400000000000000" pitchFamily="50" charset="-128"/>
                        <a:ea typeface="游ゴシック" panose="020B0400000000000000" pitchFamily="50" charset="-128"/>
                        <a:cs typeface="Adobe Clean Han"/>
                      </a:endParaRPr>
                    </a:p>
                  </a:txBody>
                  <a:tcPr marL="0" marR="0" marT="2730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沖縄県社会保険労務士会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900-0016</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0485">
                        <a:lnSpc>
                          <a:spcPct val="100000"/>
                        </a:lnSpc>
                        <a:spcBef>
                          <a:spcPts val="215"/>
                        </a:spcBef>
                      </a:pPr>
                      <a:r>
                        <a:rPr sz="750" b="0" spc="95">
                          <a:solidFill>
                            <a:srgbClr val="332C2A"/>
                          </a:solidFill>
                          <a:latin typeface="游ゴシック" panose="020B0400000000000000" pitchFamily="50" charset="-128"/>
                          <a:ea typeface="游ゴシック" panose="020B0400000000000000" pitchFamily="50" charset="-128"/>
                          <a:cs typeface="Adobe Clean Han"/>
                        </a:rPr>
                        <a:t>沖縄市前島</a:t>
                      </a:r>
                      <a:r>
                        <a:rPr sz="750" b="0">
                          <a:solidFill>
                            <a:srgbClr val="332C2A"/>
                          </a:solidFill>
                          <a:latin typeface="游ゴシック" panose="020B0400000000000000" pitchFamily="50" charset="-128"/>
                          <a:ea typeface="游ゴシック" panose="020B0400000000000000" pitchFamily="50" charset="-128"/>
                          <a:cs typeface="Adobe Clean Han"/>
                        </a:rPr>
                        <a:t>2-12-12</a:t>
                      </a:r>
                      <a:r>
                        <a:rPr sz="750" b="0" spc="60">
                          <a:solidFill>
                            <a:srgbClr val="332C2A"/>
                          </a:solidFill>
                          <a:latin typeface="游ゴシック" panose="020B0400000000000000" pitchFamily="50" charset="-128"/>
                          <a:ea typeface="游ゴシック" panose="020B0400000000000000" pitchFamily="50" charset="-128"/>
                          <a:cs typeface="Adobe Clean Han"/>
                        </a:rPr>
                        <a:t>   セントラルコーポ兼陽</a:t>
                      </a:r>
                      <a:r>
                        <a:rPr sz="750" b="0">
                          <a:solidFill>
                            <a:srgbClr val="332C2A"/>
                          </a:solidFill>
                          <a:latin typeface="游ゴシック" panose="020B0400000000000000" pitchFamily="50" charset="-128"/>
                          <a:ea typeface="游ゴシック" panose="020B0400000000000000" pitchFamily="50" charset="-128"/>
                          <a:cs typeface="Adobe Clean Han"/>
                        </a:rPr>
                        <a:t>205</a:t>
                      </a:r>
                      <a:r>
                        <a:rPr sz="750" b="0" spc="-25">
                          <a:solidFill>
                            <a:srgbClr val="332C2A"/>
                          </a:solidFill>
                          <a:latin typeface="游ゴシック" panose="020B0400000000000000" pitchFamily="50" charset="-128"/>
                          <a:ea typeface="游ゴシック" panose="020B0400000000000000" pitchFamily="50" charset="-128"/>
                          <a:cs typeface="Adobe Clean Han"/>
                        </a:rPr>
                        <a:t>号室</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098-863-3180</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7"/>
                  </a:ext>
                </a:extLst>
              </a:tr>
              <a:tr h="170815">
                <a:tc>
                  <a:txBody>
                    <a:bodyPr/>
                    <a:lstStyle/>
                    <a:p>
                      <a:pPr>
                        <a:lnSpc>
                          <a:spcPct val="100000"/>
                        </a:lnSpc>
                      </a:pPr>
                      <a:endParaRPr sz="700">
                        <a:latin typeface="游ゴシック" panose="020B0400000000000000" pitchFamily="50" charset="-128"/>
                        <a:ea typeface="游ゴシック" panose="020B0400000000000000" pitchFamily="50" charset="-128"/>
                        <a:cs typeface="Times New Roman"/>
                      </a:endParaRPr>
                    </a:p>
                  </a:txBody>
                  <a:tcPr marL="0" marR="0" marT="0" marB="0">
                    <a:lnL w="9525">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L="70485">
                        <a:lnSpc>
                          <a:spcPct val="100000"/>
                        </a:lnSpc>
                        <a:spcBef>
                          <a:spcPts val="215"/>
                        </a:spcBef>
                      </a:pPr>
                      <a:r>
                        <a:rPr sz="750" b="0" spc="-5">
                          <a:solidFill>
                            <a:srgbClr val="332C2A"/>
                          </a:solidFill>
                          <a:latin typeface="游ゴシック" panose="020B0400000000000000" pitchFamily="50" charset="-128"/>
                          <a:ea typeface="游ゴシック" panose="020B0400000000000000" pitchFamily="50" charset="-128"/>
                          <a:cs typeface="Adobe Clean Han"/>
                        </a:rPr>
                        <a:t>全国社会保険労務士会連合会</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103-8346</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L="70485">
                        <a:lnSpc>
                          <a:spcPct val="100000"/>
                        </a:lnSpc>
                        <a:spcBef>
                          <a:spcPts val="215"/>
                        </a:spcBef>
                      </a:pPr>
                      <a:r>
                        <a:rPr sz="750" b="0" spc="60">
                          <a:solidFill>
                            <a:srgbClr val="332C2A"/>
                          </a:solidFill>
                          <a:latin typeface="游ゴシック" panose="020B0400000000000000" pitchFamily="50" charset="-128"/>
                          <a:ea typeface="游ゴシック" panose="020B0400000000000000" pitchFamily="50" charset="-128"/>
                          <a:cs typeface="Adobe Clean Han"/>
                        </a:rPr>
                        <a:t>中央区日本橋本石町</a:t>
                      </a:r>
                      <a:r>
                        <a:rPr sz="750" b="0">
                          <a:solidFill>
                            <a:srgbClr val="332C2A"/>
                          </a:solidFill>
                          <a:latin typeface="游ゴシック" panose="020B0400000000000000" pitchFamily="50" charset="-128"/>
                          <a:ea typeface="游ゴシック" panose="020B0400000000000000" pitchFamily="50" charset="-128"/>
                          <a:cs typeface="Adobe Clean Han"/>
                        </a:rPr>
                        <a:t>3-2-12</a:t>
                      </a:r>
                      <a:r>
                        <a:rPr sz="750" b="0" spc="50">
                          <a:solidFill>
                            <a:srgbClr val="332C2A"/>
                          </a:solidFill>
                          <a:latin typeface="游ゴシック" panose="020B0400000000000000" pitchFamily="50" charset="-128"/>
                          <a:ea typeface="游ゴシック" panose="020B0400000000000000" pitchFamily="50" charset="-128"/>
                          <a:cs typeface="Adobe Clean Han"/>
                        </a:rPr>
                        <a:t>  社会保険労務士会館</a:t>
                      </a:r>
                      <a:endParaRPr sz="75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algn="ctr">
                        <a:lnSpc>
                          <a:spcPct val="100000"/>
                        </a:lnSpc>
                        <a:spcBef>
                          <a:spcPts val="215"/>
                        </a:spcBef>
                      </a:pPr>
                      <a:r>
                        <a:rPr sz="750" b="0" spc="0">
                          <a:solidFill>
                            <a:srgbClr val="332C2A"/>
                          </a:solidFill>
                          <a:latin typeface="游ゴシック" panose="020B0400000000000000" pitchFamily="50" charset="-128"/>
                          <a:ea typeface="游ゴシック" panose="020B0400000000000000" pitchFamily="50" charset="-128"/>
                          <a:cs typeface="Adobe Clean Han"/>
                        </a:rPr>
                        <a:t>03-6225-4864</a:t>
                      </a:r>
                      <a:endParaRPr sz="750" spc="0">
                        <a:latin typeface="游ゴシック" panose="020B0400000000000000" pitchFamily="50" charset="-128"/>
                        <a:ea typeface="游ゴシック" panose="020B0400000000000000" pitchFamily="50" charset="-128"/>
                        <a:cs typeface="Adobe Clean Han"/>
                      </a:endParaRPr>
                    </a:p>
                  </a:txBody>
                  <a:tcPr marL="0" marR="0" marT="27305" marB="0">
                    <a:lnL w="6350">
                      <a:solidFill>
                        <a:srgbClr val="332C2A"/>
                      </a:solidFill>
                      <a:prstDash val="solid"/>
                    </a:lnL>
                    <a:lnR w="9525">
                      <a:solidFill>
                        <a:srgbClr val="332C2A"/>
                      </a:solidFill>
                      <a:prstDash val="solid"/>
                    </a:lnR>
                    <a:lnT w="6350">
                      <a:solidFill>
                        <a:srgbClr val="332C2A"/>
                      </a:solidFill>
                      <a:prstDash val="solid"/>
                    </a:lnT>
                    <a:lnB w="9525">
                      <a:solidFill>
                        <a:srgbClr val="332C2A"/>
                      </a:solidFill>
                      <a:prstDash val="solid"/>
                    </a:lnB>
                  </a:tcPr>
                </a:tc>
                <a:extLst>
                  <a:ext uri="{0D108BD9-81ED-4DB2-BD59-A6C34878D82A}">
                    <a16:rowId xmlns:a16="http://schemas.microsoft.com/office/drawing/2014/main" val="10048"/>
                  </a:ext>
                </a:extLst>
              </a:tr>
            </a:tbl>
          </a:graphicData>
        </a:graphic>
      </p:graphicFrame>
      <p:grpSp>
        <p:nvGrpSpPr>
          <p:cNvPr id="132" name="object 132"/>
          <p:cNvGrpSpPr/>
          <p:nvPr/>
        </p:nvGrpSpPr>
        <p:grpSpPr>
          <a:xfrm>
            <a:off x="3415956" y="10148442"/>
            <a:ext cx="703580" cy="91440"/>
            <a:chOff x="3415956" y="10148442"/>
            <a:chExt cx="703580" cy="91440"/>
          </a:xfrm>
        </p:grpSpPr>
        <p:sp>
          <p:nvSpPr>
            <p:cNvPr id="133" name="object 133"/>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34" name="object 134"/>
            <p:cNvPicPr/>
            <p:nvPr/>
          </p:nvPicPr>
          <p:blipFill>
            <a:blip r:embed="rId6" cstate="print"/>
            <a:stretch>
              <a:fillRect/>
            </a:stretch>
          </p:blipFill>
          <p:spPr>
            <a:xfrm>
              <a:off x="3673220" y="10148442"/>
              <a:ext cx="188772" cy="91325"/>
            </a:xfrm>
            <a:prstGeom prst="rect">
              <a:avLst/>
            </a:prstGeom>
          </p:spPr>
        </p:pic>
        <p:sp>
          <p:nvSpPr>
            <p:cNvPr id="135" name="object 135"/>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1898256" y="1084859"/>
            <a:ext cx="2231631" cy="172046"/>
          </a:xfrm>
          <a:prstGeom prst="rect">
            <a:avLst/>
          </a:prstGeom>
        </p:spPr>
      </p:pic>
      <p:sp>
        <p:nvSpPr>
          <p:cNvPr id="3" name="object 3"/>
          <p:cNvSpPr/>
          <p:nvPr/>
        </p:nvSpPr>
        <p:spPr>
          <a:xfrm>
            <a:off x="4204487" y="1148803"/>
            <a:ext cx="43180" cy="43180"/>
          </a:xfrm>
          <a:custGeom>
            <a:avLst/>
            <a:gdLst/>
            <a:ahLst/>
            <a:cxnLst/>
            <a:rect l="l" t="t" r="r" b="b"/>
            <a:pathLst>
              <a:path w="43179" h="43180">
                <a:moveTo>
                  <a:pt x="21285" y="42608"/>
                </a:moveTo>
                <a:lnTo>
                  <a:pt x="12831" y="40993"/>
                </a:lnTo>
                <a:lnTo>
                  <a:pt x="6084" y="36529"/>
                </a:lnTo>
                <a:lnTo>
                  <a:pt x="1616" y="29787"/>
                </a:lnTo>
                <a:lnTo>
                  <a:pt x="0" y="21336"/>
                </a:lnTo>
                <a:lnTo>
                  <a:pt x="1616" y="12853"/>
                </a:lnTo>
                <a:lnTo>
                  <a:pt x="6084" y="6091"/>
                </a:lnTo>
                <a:lnTo>
                  <a:pt x="12831" y="1617"/>
                </a:lnTo>
                <a:lnTo>
                  <a:pt x="21285" y="0"/>
                </a:lnTo>
                <a:lnTo>
                  <a:pt x="29119" y="1617"/>
                </a:lnTo>
                <a:lnTo>
                  <a:pt x="35953" y="6091"/>
                </a:lnTo>
                <a:lnTo>
                  <a:pt x="40787" y="12853"/>
                </a:lnTo>
                <a:lnTo>
                  <a:pt x="42621" y="21336"/>
                </a:lnTo>
                <a:lnTo>
                  <a:pt x="41003" y="29787"/>
                </a:lnTo>
                <a:lnTo>
                  <a:pt x="36529" y="36529"/>
                </a:lnTo>
                <a:lnTo>
                  <a:pt x="29767" y="40993"/>
                </a:lnTo>
                <a:lnTo>
                  <a:pt x="21285" y="42608"/>
                </a:lnTo>
                <a:close/>
              </a:path>
            </a:pathLst>
          </a:custGeom>
          <a:solidFill>
            <a:srgbClr val="4D4D4F"/>
          </a:solidFill>
        </p:spPr>
        <p:txBody>
          <a:bodyPr wrap="square" lIns="0" tIns="0" rIns="0" bIns="0" rtlCol="0"/>
          <a:lstStyle/>
          <a:p>
            <a:endParaRPr/>
          </a:p>
        </p:txBody>
      </p:sp>
      <p:grpSp>
        <p:nvGrpSpPr>
          <p:cNvPr id="4" name="object 4"/>
          <p:cNvGrpSpPr/>
          <p:nvPr/>
        </p:nvGrpSpPr>
        <p:grpSpPr>
          <a:xfrm>
            <a:off x="4318647" y="1084859"/>
            <a:ext cx="1339850" cy="172085"/>
            <a:chOff x="4318647" y="1084859"/>
            <a:chExt cx="1339850" cy="172085"/>
          </a:xfrm>
        </p:grpSpPr>
        <p:pic>
          <p:nvPicPr>
            <p:cNvPr id="5" name="object 5"/>
            <p:cNvPicPr/>
            <p:nvPr/>
          </p:nvPicPr>
          <p:blipFill>
            <a:blip r:embed="rId3" cstate="print"/>
            <a:stretch>
              <a:fillRect/>
            </a:stretch>
          </p:blipFill>
          <p:spPr>
            <a:xfrm>
              <a:off x="4318647" y="1084859"/>
              <a:ext cx="957503" cy="172046"/>
            </a:xfrm>
            <a:prstGeom prst="rect">
              <a:avLst/>
            </a:prstGeom>
          </p:spPr>
        </p:pic>
        <p:sp>
          <p:nvSpPr>
            <p:cNvPr id="6" name="object 6"/>
            <p:cNvSpPr/>
            <p:nvPr/>
          </p:nvSpPr>
          <p:spPr>
            <a:xfrm>
              <a:off x="5311178" y="1084858"/>
              <a:ext cx="347345" cy="170815"/>
            </a:xfrm>
            <a:custGeom>
              <a:avLst/>
              <a:gdLst/>
              <a:ahLst/>
              <a:cxnLst/>
              <a:rect l="l" t="t" r="r" b="b"/>
              <a:pathLst>
                <a:path w="347345" h="170815">
                  <a:moveTo>
                    <a:pt x="167436" y="73075"/>
                  </a:moveTo>
                  <a:lnTo>
                    <a:pt x="161328" y="71589"/>
                  </a:lnTo>
                  <a:lnTo>
                    <a:pt x="4559" y="71589"/>
                  </a:lnTo>
                  <a:lnTo>
                    <a:pt x="0" y="73075"/>
                  </a:lnTo>
                  <a:lnTo>
                    <a:pt x="0" y="94399"/>
                  </a:lnTo>
                  <a:lnTo>
                    <a:pt x="6108" y="95948"/>
                  </a:lnTo>
                  <a:lnTo>
                    <a:pt x="161328" y="95948"/>
                  </a:lnTo>
                  <a:lnTo>
                    <a:pt x="167436" y="92862"/>
                  </a:lnTo>
                  <a:lnTo>
                    <a:pt x="167436" y="73075"/>
                  </a:lnTo>
                  <a:close/>
                </a:path>
                <a:path w="347345" h="170815">
                  <a:moveTo>
                    <a:pt x="347065" y="133997"/>
                  </a:moveTo>
                  <a:lnTo>
                    <a:pt x="342506" y="130911"/>
                  </a:lnTo>
                  <a:lnTo>
                    <a:pt x="327304" y="130911"/>
                  </a:lnTo>
                  <a:lnTo>
                    <a:pt x="328282" y="129959"/>
                  </a:lnTo>
                  <a:lnTo>
                    <a:pt x="329653" y="123329"/>
                  </a:lnTo>
                  <a:lnTo>
                    <a:pt x="330301" y="120256"/>
                  </a:lnTo>
                  <a:lnTo>
                    <a:pt x="330301" y="118757"/>
                  </a:lnTo>
                  <a:lnTo>
                    <a:pt x="330301" y="73075"/>
                  </a:lnTo>
                  <a:lnTo>
                    <a:pt x="327266" y="73075"/>
                  </a:lnTo>
                  <a:lnTo>
                    <a:pt x="327266" y="130962"/>
                  </a:lnTo>
                  <a:lnTo>
                    <a:pt x="325805" y="136766"/>
                  </a:lnTo>
                  <a:lnTo>
                    <a:pt x="324243" y="143116"/>
                  </a:lnTo>
                  <a:lnTo>
                    <a:pt x="324243" y="150710"/>
                  </a:lnTo>
                  <a:lnTo>
                    <a:pt x="292252" y="150710"/>
                  </a:lnTo>
                  <a:lnTo>
                    <a:pt x="292252" y="137020"/>
                  </a:lnTo>
                  <a:lnTo>
                    <a:pt x="310553" y="137020"/>
                  </a:lnTo>
                  <a:lnTo>
                    <a:pt x="316839" y="136766"/>
                  </a:lnTo>
                  <a:lnTo>
                    <a:pt x="323265" y="134924"/>
                  </a:lnTo>
                  <a:lnTo>
                    <a:pt x="327266" y="130962"/>
                  </a:lnTo>
                  <a:lnTo>
                    <a:pt x="327266" y="73075"/>
                  </a:lnTo>
                  <a:lnTo>
                    <a:pt x="307479" y="73075"/>
                  </a:lnTo>
                  <a:lnTo>
                    <a:pt x="307479" y="85280"/>
                  </a:lnTo>
                  <a:lnTo>
                    <a:pt x="307479" y="91325"/>
                  </a:lnTo>
                  <a:lnTo>
                    <a:pt x="307479" y="101993"/>
                  </a:lnTo>
                  <a:lnTo>
                    <a:pt x="307479" y="106553"/>
                  </a:lnTo>
                  <a:lnTo>
                    <a:pt x="307479" y="118757"/>
                  </a:lnTo>
                  <a:lnTo>
                    <a:pt x="307479" y="123329"/>
                  </a:lnTo>
                  <a:lnTo>
                    <a:pt x="219176" y="123329"/>
                  </a:lnTo>
                  <a:lnTo>
                    <a:pt x="219176" y="118757"/>
                  </a:lnTo>
                  <a:lnTo>
                    <a:pt x="307479" y="118757"/>
                  </a:lnTo>
                  <a:lnTo>
                    <a:pt x="307479" y="106553"/>
                  </a:lnTo>
                  <a:lnTo>
                    <a:pt x="219176" y="106553"/>
                  </a:lnTo>
                  <a:lnTo>
                    <a:pt x="219176" y="101993"/>
                  </a:lnTo>
                  <a:lnTo>
                    <a:pt x="307479" y="101993"/>
                  </a:lnTo>
                  <a:lnTo>
                    <a:pt x="307479" y="91325"/>
                  </a:lnTo>
                  <a:lnTo>
                    <a:pt x="219176" y="91325"/>
                  </a:lnTo>
                  <a:lnTo>
                    <a:pt x="219176" y="85280"/>
                  </a:lnTo>
                  <a:lnTo>
                    <a:pt x="307479" y="85280"/>
                  </a:lnTo>
                  <a:lnTo>
                    <a:pt x="307479" y="73075"/>
                  </a:lnTo>
                  <a:lnTo>
                    <a:pt x="194818" y="73075"/>
                  </a:lnTo>
                  <a:lnTo>
                    <a:pt x="194818" y="120256"/>
                  </a:lnTo>
                  <a:lnTo>
                    <a:pt x="196837" y="129959"/>
                  </a:lnTo>
                  <a:lnTo>
                    <a:pt x="201866" y="134924"/>
                  </a:lnTo>
                  <a:lnTo>
                    <a:pt x="208318" y="136766"/>
                  </a:lnTo>
                  <a:lnTo>
                    <a:pt x="214617" y="137020"/>
                  </a:lnTo>
                  <a:lnTo>
                    <a:pt x="226809" y="137020"/>
                  </a:lnTo>
                  <a:lnTo>
                    <a:pt x="219557" y="143243"/>
                  </a:lnTo>
                  <a:lnTo>
                    <a:pt x="211010" y="146735"/>
                  </a:lnTo>
                  <a:lnTo>
                    <a:pt x="200469" y="148805"/>
                  </a:lnTo>
                  <a:lnTo>
                    <a:pt x="187223" y="150710"/>
                  </a:lnTo>
                  <a:lnTo>
                    <a:pt x="184200" y="150710"/>
                  </a:lnTo>
                  <a:lnTo>
                    <a:pt x="178104" y="152247"/>
                  </a:lnTo>
                  <a:lnTo>
                    <a:pt x="178104" y="170510"/>
                  </a:lnTo>
                  <a:lnTo>
                    <a:pt x="190258" y="170510"/>
                  </a:lnTo>
                  <a:lnTo>
                    <a:pt x="228358" y="161378"/>
                  </a:lnTo>
                  <a:lnTo>
                    <a:pt x="251167" y="137020"/>
                  </a:lnTo>
                  <a:lnTo>
                    <a:pt x="269430" y="137020"/>
                  </a:lnTo>
                  <a:lnTo>
                    <a:pt x="269430" y="158356"/>
                  </a:lnTo>
                  <a:lnTo>
                    <a:pt x="270967" y="165938"/>
                  </a:lnTo>
                  <a:lnTo>
                    <a:pt x="281635" y="167474"/>
                  </a:lnTo>
                  <a:lnTo>
                    <a:pt x="336397" y="167474"/>
                  </a:lnTo>
                  <a:lnTo>
                    <a:pt x="339483" y="164401"/>
                  </a:lnTo>
                  <a:lnTo>
                    <a:pt x="345528" y="159842"/>
                  </a:lnTo>
                  <a:lnTo>
                    <a:pt x="346290" y="150710"/>
                  </a:lnTo>
                  <a:lnTo>
                    <a:pt x="347065" y="141579"/>
                  </a:lnTo>
                  <a:lnTo>
                    <a:pt x="347065" y="133997"/>
                  </a:lnTo>
                  <a:close/>
                </a:path>
                <a:path w="347345" h="170815">
                  <a:moveTo>
                    <a:pt x="347065" y="12204"/>
                  </a:moveTo>
                  <a:lnTo>
                    <a:pt x="302920" y="12204"/>
                  </a:lnTo>
                  <a:lnTo>
                    <a:pt x="302920" y="0"/>
                  </a:lnTo>
                  <a:lnTo>
                    <a:pt x="284657" y="0"/>
                  </a:lnTo>
                  <a:lnTo>
                    <a:pt x="283121" y="4559"/>
                  </a:lnTo>
                  <a:lnTo>
                    <a:pt x="278561" y="12204"/>
                  </a:lnTo>
                  <a:lnTo>
                    <a:pt x="272453" y="21336"/>
                  </a:lnTo>
                  <a:lnTo>
                    <a:pt x="269430" y="24358"/>
                  </a:lnTo>
                  <a:lnTo>
                    <a:pt x="261835" y="35026"/>
                  </a:lnTo>
                  <a:lnTo>
                    <a:pt x="260299" y="35026"/>
                  </a:lnTo>
                  <a:lnTo>
                    <a:pt x="260299" y="33489"/>
                  </a:lnTo>
                  <a:lnTo>
                    <a:pt x="260299" y="24358"/>
                  </a:lnTo>
                  <a:lnTo>
                    <a:pt x="242049" y="24358"/>
                  </a:lnTo>
                  <a:lnTo>
                    <a:pt x="242049" y="33489"/>
                  </a:lnTo>
                  <a:lnTo>
                    <a:pt x="242049" y="39585"/>
                  </a:lnTo>
                  <a:lnTo>
                    <a:pt x="220713" y="39585"/>
                  </a:lnTo>
                  <a:lnTo>
                    <a:pt x="220713" y="48717"/>
                  </a:lnTo>
                  <a:lnTo>
                    <a:pt x="220713" y="54813"/>
                  </a:lnTo>
                  <a:lnTo>
                    <a:pt x="202463" y="54813"/>
                  </a:lnTo>
                  <a:lnTo>
                    <a:pt x="202463" y="48717"/>
                  </a:lnTo>
                  <a:lnTo>
                    <a:pt x="220713" y="48717"/>
                  </a:lnTo>
                  <a:lnTo>
                    <a:pt x="220713" y="39585"/>
                  </a:lnTo>
                  <a:lnTo>
                    <a:pt x="202463" y="39585"/>
                  </a:lnTo>
                  <a:lnTo>
                    <a:pt x="202463" y="33489"/>
                  </a:lnTo>
                  <a:lnTo>
                    <a:pt x="242049" y="33489"/>
                  </a:lnTo>
                  <a:lnTo>
                    <a:pt x="242049" y="24358"/>
                  </a:lnTo>
                  <a:lnTo>
                    <a:pt x="240512" y="24358"/>
                  </a:lnTo>
                  <a:lnTo>
                    <a:pt x="240512" y="18300"/>
                  </a:lnTo>
                  <a:lnTo>
                    <a:pt x="261835" y="18300"/>
                  </a:lnTo>
                  <a:lnTo>
                    <a:pt x="264871" y="16764"/>
                  </a:lnTo>
                  <a:lnTo>
                    <a:pt x="264871" y="4559"/>
                  </a:lnTo>
                  <a:lnTo>
                    <a:pt x="220713" y="4559"/>
                  </a:lnTo>
                  <a:lnTo>
                    <a:pt x="220713" y="18300"/>
                  </a:lnTo>
                  <a:lnTo>
                    <a:pt x="220713" y="24358"/>
                  </a:lnTo>
                  <a:lnTo>
                    <a:pt x="202463" y="24358"/>
                  </a:lnTo>
                  <a:lnTo>
                    <a:pt x="202463" y="19786"/>
                  </a:lnTo>
                  <a:lnTo>
                    <a:pt x="204000" y="18300"/>
                  </a:lnTo>
                  <a:lnTo>
                    <a:pt x="220713" y="18300"/>
                  </a:lnTo>
                  <a:lnTo>
                    <a:pt x="220713" y="4559"/>
                  </a:lnTo>
                  <a:lnTo>
                    <a:pt x="202463" y="4559"/>
                  </a:lnTo>
                  <a:lnTo>
                    <a:pt x="192290" y="5283"/>
                  </a:lnTo>
                  <a:lnTo>
                    <a:pt x="186270" y="8001"/>
                  </a:lnTo>
                  <a:lnTo>
                    <a:pt x="183388" y="13589"/>
                  </a:lnTo>
                  <a:lnTo>
                    <a:pt x="182778" y="21336"/>
                  </a:lnTo>
                  <a:lnTo>
                    <a:pt x="182664" y="50253"/>
                  </a:lnTo>
                  <a:lnTo>
                    <a:pt x="183388" y="59537"/>
                  </a:lnTo>
                  <a:lnTo>
                    <a:pt x="186270" y="65100"/>
                  </a:lnTo>
                  <a:lnTo>
                    <a:pt x="192290" y="67805"/>
                  </a:lnTo>
                  <a:lnTo>
                    <a:pt x="202463" y="68503"/>
                  </a:lnTo>
                  <a:lnTo>
                    <a:pt x="263334" y="68503"/>
                  </a:lnTo>
                  <a:lnTo>
                    <a:pt x="266407" y="66967"/>
                  </a:lnTo>
                  <a:lnTo>
                    <a:pt x="266407" y="54813"/>
                  </a:lnTo>
                  <a:lnTo>
                    <a:pt x="240512" y="54813"/>
                  </a:lnTo>
                  <a:lnTo>
                    <a:pt x="240512" y="48717"/>
                  </a:lnTo>
                  <a:lnTo>
                    <a:pt x="258762" y="48717"/>
                  </a:lnTo>
                  <a:lnTo>
                    <a:pt x="260299" y="41122"/>
                  </a:lnTo>
                  <a:lnTo>
                    <a:pt x="260299" y="45694"/>
                  </a:lnTo>
                  <a:lnTo>
                    <a:pt x="264871" y="50253"/>
                  </a:lnTo>
                  <a:lnTo>
                    <a:pt x="270967" y="50253"/>
                  </a:lnTo>
                  <a:lnTo>
                    <a:pt x="273989" y="49187"/>
                  </a:lnTo>
                  <a:lnTo>
                    <a:pt x="273989" y="65481"/>
                  </a:lnTo>
                  <a:lnTo>
                    <a:pt x="342506" y="65481"/>
                  </a:lnTo>
                  <a:lnTo>
                    <a:pt x="342506" y="47231"/>
                  </a:lnTo>
                  <a:lnTo>
                    <a:pt x="277469" y="47231"/>
                  </a:lnTo>
                  <a:lnTo>
                    <a:pt x="281419" y="43980"/>
                  </a:lnTo>
                  <a:lnTo>
                    <a:pt x="283908" y="41122"/>
                  </a:lnTo>
                  <a:lnTo>
                    <a:pt x="285242" y="39585"/>
                  </a:lnTo>
                  <a:lnTo>
                    <a:pt x="286588" y="38049"/>
                  </a:lnTo>
                  <a:lnTo>
                    <a:pt x="290766" y="31991"/>
                  </a:lnTo>
                  <a:lnTo>
                    <a:pt x="347065" y="31991"/>
                  </a:lnTo>
                  <a:lnTo>
                    <a:pt x="347065" y="12204"/>
                  </a:lnTo>
                  <a:close/>
                </a:path>
              </a:pathLst>
            </a:custGeom>
            <a:solidFill>
              <a:srgbClr val="4D4D4F"/>
            </a:solidFill>
          </p:spPr>
          <p:txBody>
            <a:bodyPr wrap="square" lIns="0" tIns="0" rIns="0" bIns="0" rtlCol="0"/>
            <a:lstStyle/>
            <a:p>
              <a:endParaRPr/>
            </a:p>
          </p:txBody>
        </p:sp>
      </p:grpSp>
      <p:grpSp>
        <p:nvGrpSpPr>
          <p:cNvPr id="7" name="object 7"/>
          <p:cNvGrpSpPr/>
          <p:nvPr/>
        </p:nvGrpSpPr>
        <p:grpSpPr>
          <a:xfrm>
            <a:off x="713930" y="1371053"/>
            <a:ext cx="6094095" cy="263525"/>
            <a:chOff x="713930" y="1371053"/>
            <a:chExt cx="6094095" cy="263525"/>
          </a:xfrm>
        </p:grpSpPr>
        <p:pic>
          <p:nvPicPr>
            <p:cNvPr id="8" name="object 8"/>
            <p:cNvPicPr/>
            <p:nvPr/>
          </p:nvPicPr>
          <p:blipFill>
            <a:blip r:embed="rId4" cstate="print"/>
            <a:stretch>
              <a:fillRect/>
            </a:stretch>
          </p:blipFill>
          <p:spPr>
            <a:xfrm>
              <a:off x="713930" y="1371053"/>
              <a:ext cx="3306368" cy="263372"/>
            </a:xfrm>
            <a:prstGeom prst="rect">
              <a:avLst/>
            </a:prstGeom>
          </p:spPr>
        </p:pic>
        <p:pic>
          <p:nvPicPr>
            <p:cNvPr id="9" name="object 9"/>
            <p:cNvPicPr/>
            <p:nvPr/>
          </p:nvPicPr>
          <p:blipFill>
            <a:blip r:embed="rId5" cstate="print"/>
            <a:stretch>
              <a:fillRect/>
            </a:stretch>
          </p:blipFill>
          <p:spPr>
            <a:xfrm>
              <a:off x="4043108" y="1524787"/>
              <a:ext cx="1790204" cy="109702"/>
            </a:xfrm>
            <a:prstGeom prst="rect">
              <a:avLst/>
            </a:prstGeom>
          </p:spPr>
        </p:pic>
        <p:pic>
          <p:nvPicPr>
            <p:cNvPr id="10" name="object 10"/>
            <p:cNvPicPr/>
            <p:nvPr/>
          </p:nvPicPr>
          <p:blipFill>
            <a:blip r:embed="rId6" cstate="print"/>
            <a:stretch>
              <a:fillRect/>
            </a:stretch>
          </p:blipFill>
          <p:spPr>
            <a:xfrm>
              <a:off x="5857671" y="1524787"/>
              <a:ext cx="499275" cy="109702"/>
            </a:xfrm>
            <a:prstGeom prst="rect">
              <a:avLst/>
            </a:prstGeom>
          </p:spPr>
        </p:pic>
        <p:sp>
          <p:nvSpPr>
            <p:cNvPr id="11" name="object 11"/>
            <p:cNvSpPr/>
            <p:nvPr/>
          </p:nvSpPr>
          <p:spPr>
            <a:xfrm>
              <a:off x="6379819" y="1568945"/>
              <a:ext cx="20320" cy="21590"/>
            </a:xfrm>
            <a:custGeom>
              <a:avLst/>
              <a:gdLst/>
              <a:ahLst/>
              <a:cxnLst/>
              <a:rect l="l" t="t" r="r" b="b"/>
              <a:pathLst>
                <a:path w="20320" h="21590">
                  <a:moveTo>
                    <a:pt x="15176" y="21336"/>
                  </a:moveTo>
                  <a:lnTo>
                    <a:pt x="4559" y="21336"/>
                  </a:lnTo>
                  <a:lnTo>
                    <a:pt x="0" y="16764"/>
                  </a:lnTo>
                  <a:lnTo>
                    <a:pt x="0" y="4559"/>
                  </a:lnTo>
                  <a:lnTo>
                    <a:pt x="4559" y="0"/>
                  </a:lnTo>
                  <a:lnTo>
                    <a:pt x="15176" y="0"/>
                  </a:lnTo>
                  <a:lnTo>
                    <a:pt x="19786" y="4559"/>
                  </a:lnTo>
                  <a:lnTo>
                    <a:pt x="19786" y="16764"/>
                  </a:lnTo>
                  <a:lnTo>
                    <a:pt x="15176" y="21336"/>
                  </a:lnTo>
                  <a:close/>
                </a:path>
              </a:pathLst>
            </a:custGeom>
            <a:solidFill>
              <a:srgbClr val="4D4D4F"/>
            </a:solidFill>
          </p:spPr>
          <p:txBody>
            <a:bodyPr wrap="square" lIns="0" tIns="0" rIns="0" bIns="0" rtlCol="0"/>
            <a:lstStyle/>
            <a:p>
              <a:endParaRPr/>
            </a:p>
          </p:txBody>
        </p:sp>
        <p:pic>
          <p:nvPicPr>
            <p:cNvPr id="12" name="object 12"/>
            <p:cNvPicPr/>
            <p:nvPr/>
          </p:nvPicPr>
          <p:blipFill>
            <a:blip r:embed="rId7" cstate="print"/>
            <a:stretch>
              <a:fillRect/>
            </a:stretch>
          </p:blipFill>
          <p:spPr>
            <a:xfrm>
              <a:off x="6422428" y="1524787"/>
              <a:ext cx="385114" cy="109639"/>
            </a:xfrm>
            <a:prstGeom prst="rect">
              <a:avLst/>
            </a:prstGeom>
          </p:spPr>
        </p:pic>
      </p:grpSp>
      <p:grpSp>
        <p:nvGrpSpPr>
          <p:cNvPr id="17" name="object 17"/>
          <p:cNvGrpSpPr/>
          <p:nvPr/>
        </p:nvGrpSpPr>
        <p:grpSpPr>
          <a:xfrm>
            <a:off x="7183539" y="1080286"/>
            <a:ext cx="368935" cy="688340"/>
            <a:chOff x="7183539" y="1080286"/>
            <a:chExt cx="368935" cy="688340"/>
          </a:xfrm>
        </p:grpSpPr>
        <p:sp>
          <p:nvSpPr>
            <p:cNvPr id="18" name="object 18"/>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19" name="object 19"/>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0" name="object 20"/>
            <p:cNvPicPr/>
            <p:nvPr/>
          </p:nvPicPr>
          <p:blipFill>
            <a:blip r:embed="rId8" cstate="print"/>
            <a:stretch>
              <a:fillRect/>
            </a:stretch>
          </p:blipFill>
          <p:spPr>
            <a:xfrm>
              <a:off x="7296200" y="1401508"/>
              <a:ext cx="133946" cy="270967"/>
            </a:xfrm>
            <a:prstGeom prst="rect">
              <a:avLst/>
            </a:prstGeom>
          </p:spPr>
        </p:pic>
      </p:grpSp>
      <p:grpSp>
        <p:nvGrpSpPr>
          <p:cNvPr id="21" name="object 21"/>
          <p:cNvGrpSpPr/>
          <p:nvPr/>
        </p:nvGrpSpPr>
        <p:grpSpPr>
          <a:xfrm>
            <a:off x="7183539" y="2570606"/>
            <a:ext cx="368935" cy="688340"/>
            <a:chOff x="7183539" y="2570606"/>
            <a:chExt cx="368935" cy="688340"/>
          </a:xfrm>
        </p:grpSpPr>
        <p:sp>
          <p:nvSpPr>
            <p:cNvPr id="22" name="object 22"/>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3" name="object 23"/>
            <p:cNvPicPr/>
            <p:nvPr/>
          </p:nvPicPr>
          <p:blipFill>
            <a:blip r:embed="rId9" cstate="print"/>
            <a:stretch>
              <a:fillRect/>
            </a:stretch>
          </p:blipFill>
          <p:spPr>
            <a:xfrm>
              <a:off x="7296200" y="2686303"/>
              <a:ext cx="133946" cy="272503"/>
            </a:xfrm>
            <a:prstGeom prst="rect">
              <a:avLst/>
            </a:prstGeom>
          </p:spPr>
        </p:pic>
        <p:pic>
          <p:nvPicPr>
            <p:cNvPr id="24" name="object 24"/>
            <p:cNvPicPr/>
            <p:nvPr/>
          </p:nvPicPr>
          <p:blipFill>
            <a:blip r:embed="rId10" cstate="print"/>
            <a:stretch>
              <a:fillRect/>
            </a:stretch>
          </p:blipFill>
          <p:spPr>
            <a:xfrm>
              <a:off x="7294664" y="3013570"/>
              <a:ext cx="137020" cy="137020"/>
            </a:xfrm>
            <a:prstGeom prst="rect">
              <a:avLst/>
            </a:prstGeom>
          </p:spPr>
        </p:pic>
      </p:grpSp>
      <p:grpSp>
        <p:nvGrpSpPr>
          <p:cNvPr id="25" name="object 25"/>
          <p:cNvGrpSpPr/>
          <p:nvPr/>
        </p:nvGrpSpPr>
        <p:grpSpPr>
          <a:xfrm>
            <a:off x="7183539" y="1826221"/>
            <a:ext cx="368935" cy="687070"/>
            <a:chOff x="7183539" y="1826221"/>
            <a:chExt cx="368935" cy="687070"/>
          </a:xfrm>
        </p:grpSpPr>
        <p:sp>
          <p:nvSpPr>
            <p:cNvPr id="26" name="object 26"/>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7" name="object 27"/>
            <p:cNvPicPr/>
            <p:nvPr/>
          </p:nvPicPr>
          <p:blipFill>
            <a:blip r:embed="rId11" cstate="print"/>
            <a:stretch>
              <a:fillRect/>
            </a:stretch>
          </p:blipFill>
          <p:spPr>
            <a:xfrm>
              <a:off x="7296200" y="1940369"/>
              <a:ext cx="133946" cy="274040"/>
            </a:xfrm>
            <a:prstGeom prst="rect">
              <a:avLst/>
            </a:prstGeom>
          </p:spPr>
        </p:pic>
        <p:pic>
          <p:nvPicPr>
            <p:cNvPr id="28" name="object 28"/>
            <p:cNvPicPr/>
            <p:nvPr/>
          </p:nvPicPr>
          <p:blipFill>
            <a:blip r:embed="rId12" cstate="print"/>
            <a:stretch>
              <a:fillRect/>
            </a:stretch>
          </p:blipFill>
          <p:spPr>
            <a:xfrm>
              <a:off x="7294664" y="2269184"/>
              <a:ext cx="137020" cy="135483"/>
            </a:xfrm>
            <a:prstGeom prst="rect">
              <a:avLst/>
            </a:prstGeom>
          </p:spPr>
        </p:pic>
      </p:grpSp>
      <p:grpSp>
        <p:nvGrpSpPr>
          <p:cNvPr id="29" name="object 29"/>
          <p:cNvGrpSpPr/>
          <p:nvPr/>
        </p:nvGrpSpPr>
        <p:grpSpPr>
          <a:xfrm>
            <a:off x="7183539" y="3314991"/>
            <a:ext cx="368935" cy="688340"/>
            <a:chOff x="7183539" y="3314991"/>
            <a:chExt cx="368935" cy="688340"/>
          </a:xfrm>
        </p:grpSpPr>
        <p:sp>
          <p:nvSpPr>
            <p:cNvPr id="30" name="object 30"/>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1" name="object 31"/>
            <p:cNvPicPr/>
            <p:nvPr/>
          </p:nvPicPr>
          <p:blipFill>
            <a:blip r:embed="rId13" cstate="print"/>
            <a:stretch>
              <a:fillRect/>
            </a:stretch>
          </p:blipFill>
          <p:spPr>
            <a:xfrm>
              <a:off x="7296200" y="3430689"/>
              <a:ext cx="133946" cy="272453"/>
            </a:xfrm>
            <a:prstGeom prst="rect">
              <a:avLst/>
            </a:prstGeom>
          </p:spPr>
        </p:pic>
        <p:pic>
          <p:nvPicPr>
            <p:cNvPr id="32" name="object 32"/>
            <p:cNvPicPr/>
            <p:nvPr/>
          </p:nvPicPr>
          <p:blipFill>
            <a:blip r:embed="rId14" cstate="print"/>
            <a:stretch>
              <a:fillRect/>
            </a:stretch>
          </p:blipFill>
          <p:spPr>
            <a:xfrm>
              <a:off x="7294664" y="3759492"/>
              <a:ext cx="137020" cy="135483"/>
            </a:xfrm>
            <a:prstGeom prst="rect">
              <a:avLst/>
            </a:prstGeom>
          </p:spPr>
        </p:pic>
      </p:grpSp>
      <p:grpSp>
        <p:nvGrpSpPr>
          <p:cNvPr id="33" name="object 33"/>
          <p:cNvGrpSpPr/>
          <p:nvPr/>
        </p:nvGrpSpPr>
        <p:grpSpPr>
          <a:xfrm>
            <a:off x="7183539" y="4060875"/>
            <a:ext cx="368935" cy="687070"/>
            <a:chOff x="7183539" y="4060875"/>
            <a:chExt cx="368935" cy="687070"/>
          </a:xfrm>
        </p:grpSpPr>
        <p:sp>
          <p:nvSpPr>
            <p:cNvPr id="34" name="object 34"/>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5" name="object 35"/>
            <p:cNvPicPr/>
            <p:nvPr/>
          </p:nvPicPr>
          <p:blipFill>
            <a:blip r:embed="rId15" cstate="print"/>
            <a:stretch>
              <a:fillRect/>
            </a:stretch>
          </p:blipFill>
          <p:spPr>
            <a:xfrm>
              <a:off x="7296200" y="4175073"/>
              <a:ext cx="133946" cy="273989"/>
            </a:xfrm>
            <a:prstGeom prst="rect">
              <a:avLst/>
            </a:prstGeom>
          </p:spPr>
        </p:pic>
        <p:pic>
          <p:nvPicPr>
            <p:cNvPr id="36" name="object 36"/>
            <p:cNvPicPr/>
            <p:nvPr/>
          </p:nvPicPr>
          <p:blipFill>
            <a:blip r:embed="rId16" cstate="print"/>
            <a:stretch>
              <a:fillRect/>
            </a:stretch>
          </p:blipFill>
          <p:spPr>
            <a:xfrm>
              <a:off x="7294664" y="4503889"/>
              <a:ext cx="137020" cy="136969"/>
            </a:xfrm>
            <a:prstGeom prst="rect">
              <a:avLst/>
            </a:prstGeom>
          </p:spPr>
        </p:pic>
      </p:grpSp>
      <p:grpSp>
        <p:nvGrpSpPr>
          <p:cNvPr id="37" name="object 37"/>
          <p:cNvGrpSpPr/>
          <p:nvPr/>
        </p:nvGrpSpPr>
        <p:grpSpPr>
          <a:xfrm>
            <a:off x="7183539" y="4805260"/>
            <a:ext cx="368935" cy="688340"/>
            <a:chOff x="7183539" y="4805260"/>
            <a:chExt cx="368935" cy="688340"/>
          </a:xfrm>
        </p:grpSpPr>
        <p:sp>
          <p:nvSpPr>
            <p:cNvPr id="38" name="object 38"/>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39" name="object 39"/>
            <p:cNvPicPr/>
            <p:nvPr/>
          </p:nvPicPr>
          <p:blipFill>
            <a:blip r:embed="rId17" cstate="print"/>
            <a:stretch>
              <a:fillRect/>
            </a:stretch>
          </p:blipFill>
          <p:spPr>
            <a:xfrm>
              <a:off x="7296200" y="4920957"/>
              <a:ext cx="133946" cy="272503"/>
            </a:xfrm>
            <a:prstGeom prst="rect">
              <a:avLst/>
            </a:prstGeom>
          </p:spPr>
        </p:pic>
        <p:pic>
          <p:nvPicPr>
            <p:cNvPr id="40" name="object 40"/>
            <p:cNvPicPr/>
            <p:nvPr/>
          </p:nvPicPr>
          <p:blipFill>
            <a:blip r:embed="rId18" cstate="print"/>
            <a:stretch>
              <a:fillRect/>
            </a:stretch>
          </p:blipFill>
          <p:spPr>
            <a:xfrm>
              <a:off x="7294664" y="5248274"/>
              <a:ext cx="137020" cy="136969"/>
            </a:xfrm>
            <a:prstGeom prst="rect">
              <a:avLst/>
            </a:prstGeom>
          </p:spPr>
        </p:pic>
      </p:grpSp>
      <p:grpSp>
        <p:nvGrpSpPr>
          <p:cNvPr id="41" name="object 41"/>
          <p:cNvGrpSpPr/>
          <p:nvPr/>
        </p:nvGrpSpPr>
        <p:grpSpPr>
          <a:xfrm>
            <a:off x="7183539" y="5549645"/>
            <a:ext cx="368935" cy="688340"/>
            <a:chOff x="7183539" y="5549645"/>
            <a:chExt cx="368935" cy="688340"/>
          </a:xfrm>
        </p:grpSpPr>
        <p:sp>
          <p:nvSpPr>
            <p:cNvPr id="42" name="object 42"/>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3" name="object 43"/>
            <p:cNvPicPr/>
            <p:nvPr/>
          </p:nvPicPr>
          <p:blipFill>
            <a:blip r:embed="rId19" cstate="print"/>
            <a:stretch>
              <a:fillRect/>
            </a:stretch>
          </p:blipFill>
          <p:spPr>
            <a:xfrm>
              <a:off x="7296200" y="5665342"/>
              <a:ext cx="133946" cy="272503"/>
            </a:xfrm>
            <a:prstGeom prst="rect">
              <a:avLst/>
            </a:prstGeom>
          </p:spPr>
        </p:pic>
        <p:pic>
          <p:nvPicPr>
            <p:cNvPr id="44" name="object 44"/>
            <p:cNvPicPr/>
            <p:nvPr/>
          </p:nvPicPr>
          <p:blipFill>
            <a:blip r:embed="rId20" cstate="print"/>
            <a:stretch>
              <a:fillRect/>
            </a:stretch>
          </p:blipFill>
          <p:spPr>
            <a:xfrm>
              <a:off x="7294664" y="5994145"/>
              <a:ext cx="137020" cy="135483"/>
            </a:xfrm>
            <a:prstGeom prst="rect">
              <a:avLst/>
            </a:prstGeom>
          </p:spPr>
        </p:pic>
      </p:grpSp>
      <p:grpSp>
        <p:nvGrpSpPr>
          <p:cNvPr id="45" name="object 45"/>
          <p:cNvGrpSpPr/>
          <p:nvPr/>
        </p:nvGrpSpPr>
        <p:grpSpPr>
          <a:xfrm>
            <a:off x="7183539" y="6295580"/>
            <a:ext cx="368935" cy="687070"/>
            <a:chOff x="7183539" y="6295580"/>
            <a:chExt cx="368935" cy="687070"/>
          </a:xfrm>
        </p:grpSpPr>
        <p:sp>
          <p:nvSpPr>
            <p:cNvPr id="46" name="object 46"/>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7" name="object 47"/>
            <p:cNvPicPr/>
            <p:nvPr/>
          </p:nvPicPr>
          <p:blipFill>
            <a:blip r:embed="rId21" cstate="print"/>
            <a:stretch>
              <a:fillRect/>
            </a:stretch>
          </p:blipFill>
          <p:spPr>
            <a:xfrm>
              <a:off x="7296200" y="6409727"/>
              <a:ext cx="133946" cy="274040"/>
            </a:xfrm>
            <a:prstGeom prst="rect">
              <a:avLst/>
            </a:prstGeom>
          </p:spPr>
        </p:pic>
        <p:pic>
          <p:nvPicPr>
            <p:cNvPr id="48" name="object 48"/>
            <p:cNvPicPr/>
            <p:nvPr/>
          </p:nvPicPr>
          <p:blipFill>
            <a:blip r:embed="rId22" cstate="print"/>
            <a:stretch>
              <a:fillRect/>
            </a:stretch>
          </p:blipFill>
          <p:spPr>
            <a:xfrm>
              <a:off x="7294664" y="6738543"/>
              <a:ext cx="137020" cy="137020"/>
            </a:xfrm>
            <a:prstGeom prst="rect">
              <a:avLst/>
            </a:prstGeom>
          </p:spPr>
        </p:pic>
      </p:grpSp>
      <p:grpSp>
        <p:nvGrpSpPr>
          <p:cNvPr id="49" name="object 49"/>
          <p:cNvGrpSpPr/>
          <p:nvPr/>
        </p:nvGrpSpPr>
        <p:grpSpPr>
          <a:xfrm>
            <a:off x="7183539" y="7039964"/>
            <a:ext cx="368935" cy="688340"/>
            <a:chOff x="7183539" y="7039964"/>
            <a:chExt cx="368935" cy="688340"/>
          </a:xfrm>
        </p:grpSpPr>
        <p:sp>
          <p:nvSpPr>
            <p:cNvPr id="50" name="object 50"/>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1" name="object 51"/>
            <p:cNvPicPr/>
            <p:nvPr/>
          </p:nvPicPr>
          <p:blipFill>
            <a:blip r:embed="rId23" cstate="print"/>
            <a:stretch>
              <a:fillRect/>
            </a:stretch>
          </p:blipFill>
          <p:spPr>
            <a:xfrm>
              <a:off x="7296200" y="7155662"/>
              <a:ext cx="133946" cy="272503"/>
            </a:xfrm>
            <a:prstGeom prst="rect">
              <a:avLst/>
            </a:prstGeom>
          </p:spPr>
        </p:pic>
        <p:pic>
          <p:nvPicPr>
            <p:cNvPr id="52" name="object 52"/>
            <p:cNvPicPr/>
            <p:nvPr/>
          </p:nvPicPr>
          <p:blipFill>
            <a:blip r:embed="rId24" cstate="print"/>
            <a:stretch>
              <a:fillRect/>
            </a:stretch>
          </p:blipFill>
          <p:spPr>
            <a:xfrm>
              <a:off x="7294664" y="7482928"/>
              <a:ext cx="137020" cy="137020"/>
            </a:xfrm>
            <a:prstGeom prst="rect">
              <a:avLst/>
            </a:prstGeom>
          </p:spPr>
        </p:pic>
      </p:grpSp>
      <p:grpSp>
        <p:nvGrpSpPr>
          <p:cNvPr id="53" name="object 53"/>
          <p:cNvGrpSpPr/>
          <p:nvPr/>
        </p:nvGrpSpPr>
        <p:grpSpPr>
          <a:xfrm>
            <a:off x="7183539" y="7784350"/>
            <a:ext cx="368935" cy="688340"/>
            <a:chOff x="7183539" y="7784350"/>
            <a:chExt cx="368935" cy="688340"/>
          </a:xfrm>
        </p:grpSpPr>
        <p:sp>
          <p:nvSpPr>
            <p:cNvPr id="54" name="object 54"/>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5" name="object 55"/>
            <p:cNvPicPr/>
            <p:nvPr/>
          </p:nvPicPr>
          <p:blipFill>
            <a:blip r:embed="rId25" cstate="print"/>
            <a:stretch>
              <a:fillRect/>
            </a:stretch>
          </p:blipFill>
          <p:spPr>
            <a:xfrm>
              <a:off x="7296200" y="7900047"/>
              <a:ext cx="133946" cy="272453"/>
            </a:xfrm>
            <a:prstGeom prst="rect">
              <a:avLst/>
            </a:prstGeom>
          </p:spPr>
        </p:pic>
        <p:pic>
          <p:nvPicPr>
            <p:cNvPr id="56" name="object 56"/>
            <p:cNvPicPr/>
            <p:nvPr/>
          </p:nvPicPr>
          <p:blipFill>
            <a:blip r:embed="rId26" cstate="print"/>
            <a:stretch>
              <a:fillRect/>
            </a:stretch>
          </p:blipFill>
          <p:spPr>
            <a:xfrm>
              <a:off x="7294664" y="8228850"/>
              <a:ext cx="137020" cy="135483"/>
            </a:xfrm>
            <a:prstGeom prst="rect">
              <a:avLst/>
            </a:prstGeom>
          </p:spPr>
        </p:pic>
      </p:grpSp>
      <p:pic>
        <p:nvPicPr>
          <p:cNvPr id="57" name="object 57"/>
          <p:cNvPicPr/>
          <p:nvPr/>
        </p:nvPicPr>
        <p:blipFill>
          <a:blip r:embed="rId27" cstate="print"/>
          <a:stretch>
            <a:fillRect/>
          </a:stretch>
        </p:blipFill>
        <p:spPr>
          <a:xfrm>
            <a:off x="7183539" y="8530233"/>
            <a:ext cx="368401" cy="688085"/>
          </a:xfrm>
          <a:prstGeom prst="rect">
            <a:avLst/>
          </a:prstGeom>
        </p:spPr>
      </p:pic>
      <p:grpSp>
        <p:nvGrpSpPr>
          <p:cNvPr id="58" name="object 58"/>
          <p:cNvGrpSpPr/>
          <p:nvPr/>
        </p:nvGrpSpPr>
        <p:grpSpPr>
          <a:xfrm>
            <a:off x="7183539" y="9274619"/>
            <a:ext cx="368935" cy="688340"/>
            <a:chOff x="7183539" y="9274619"/>
            <a:chExt cx="368935" cy="688340"/>
          </a:xfrm>
        </p:grpSpPr>
        <p:sp>
          <p:nvSpPr>
            <p:cNvPr id="59" name="object 59"/>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818285"/>
            </a:solidFill>
          </p:spPr>
          <p:txBody>
            <a:bodyPr wrap="square" lIns="0" tIns="0" rIns="0" bIns="0" rtlCol="0"/>
            <a:lstStyle/>
            <a:p>
              <a:endParaRPr/>
            </a:p>
          </p:txBody>
        </p:sp>
        <p:pic>
          <p:nvPicPr>
            <p:cNvPr id="60" name="object 60"/>
            <p:cNvPicPr/>
            <p:nvPr/>
          </p:nvPicPr>
          <p:blipFill>
            <a:blip r:embed="rId28" cstate="print"/>
            <a:stretch>
              <a:fillRect/>
            </a:stretch>
          </p:blipFill>
          <p:spPr>
            <a:xfrm>
              <a:off x="7323581" y="9341637"/>
              <a:ext cx="79184" cy="121742"/>
            </a:xfrm>
            <a:prstGeom prst="rect">
              <a:avLst/>
            </a:prstGeom>
          </p:spPr>
        </p:pic>
        <p:pic>
          <p:nvPicPr>
            <p:cNvPr id="61" name="object 61"/>
            <p:cNvPicPr/>
            <p:nvPr/>
          </p:nvPicPr>
          <p:blipFill>
            <a:blip r:embed="rId29" cstate="print"/>
            <a:stretch>
              <a:fillRect/>
            </a:stretch>
          </p:blipFill>
          <p:spPr>
            <a:xfrm>
              <a:off x="7296200" y="9483178"/>
              <a:ext cx="133946" cy="420141"/>
            </a:xfrm>
            <a:prstGeom prst="rect">
              <a:avLst/>
            </a:prstGeom>
          </p:spPr>
        </p:pic>
      </p:grpSp>
      <p:sp>
        <p:nvSpPr>
          <p:cNvPr id="62" name="object 62"/>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aphicFrame>
        <p:nvGraphicFramePr>
          <p:cNvPr id="540" name="object 6">
            <a:extLst>
              <a:ext uri="{FF2B5EF4-FFF2-40B4-BE49-F238E27FC236}">
                <a16:creationId xmlns:a16="http://schemas.microsoft.com/office/drawing/2014/main" id="{7805DA38-1348-D726-27BC-B04B0E1DA5CE}"/>
              </a:ext>
            </a:extLst>
          </p:cNvPr>
          <p:cNvGraphicFramePr>
            <a:graphicFrameLocks noGrp="1"/>
          </p:cNvGraphicFramePr>
          <p:nvPr/>
        </p:nvGraphicFramePr>
        <p:xfrm>
          <a:off x="828000" y="1731600"/>
          <a:ext cx="5874382" cy="8217535"/>
        </p:xfrm>
        <a:graphic>
          <a:graphicData uri="http://schemas.openxmlformats.org/drawingml/2006/table">
            <a:tbl>
              <a:tblPr firstRow="1" bandRow="1">
                <a:tableStyleId>{2D5ABB26-0587-4C30-8999-92F81FD0307C}</a:tableStyleId>
              </a:tblPr>
              <a:tblGrid>
                <a:gridCol w="224790">
                  <a:extLst>
                    <a:ext uri="{9D8B030D-6E8A-4147-A177-3AD203B41FA5}">
                      <a16:colId xmlns:a16="http://schemas.microsoft.com/office/drawing/2014/main" val="20000"/>
                    </a:ext>
                  </a:extLst>
                </a:gridCol>
                <a:gridCol w="647700">
                  <a:extLst>
                    <a:ext uri="{9D8B030D-6E8A-4147-A177-3AD203B41FA5}">
                      <a16:colId xmlns:a16="http://schemas.microsoft.com/office/drawing/2014/main" val="20001"/>
                    </a:ext>
                  </a:extLst>
                </a:gridCol>
                <a:gridCol w="557529">
                  <a:extLst>
                    <a:ext uri="{9D8B030D-6E8A-4147-A177-3AD203B41FA5}">
                      <a16:colId xmlns:a16="http://schemas.microsoft.com/office/drawing/2014/main" val="20002"/>
                    </a:ext>
                  </a:extLst>
                </a:gridCol>
                <a:gridCol w="2897505">
                  <a:extLst>
                    <a:ext uri="{9D8B030D-6E8A-4147-A177-3AD203B41FA5}">
                      <a16:colId xmlns:a16="http://schemas.microsoft.com/office/drawing/2014/main" val="20003"/>
                    </a:ext>
                  </a:extLst>
                </a:gridCol>
                <a:gridCol w="773429">
                  <a:extLst>
                    <a:ext uri="{9D8B030D-6E8A-4147-A177-3AD203B41FA5}">
                      <a16:colId xmlns:a16="http://schemas.microsoft.com/office/drawing/2014/main" val="20004"/>
                    </a:ext>
                  </a:extLst>
                </a:gridCol>
                <a:gridCol w="773429">
                  <a:extLst>
                    <a:ext uri="{9D8B030D-6E8A-4147-A177-3AD203B41FA5}">
                      <a16:colId xmlns:a16="http://schemas.microsoft.com/office/drawing/2014/main" val="20005"/>
                    </a:ext>
                  </a:extLst>
                </a:gridCol>
              </a:tblGrid>
              <a:tr h="278765">
                <a:tc>
                  <a:txBody>
                    <a:bodyPr/>
                    <a:lstStyle/>
                    <a:p>
                      <a:pPr>
                        <a:lnSpc>
                          <a:spcPct val="100000"/>
                        </a:lnSpc>
                      </a:pPr>
                      <a:endParaRPr sz="700">
                        <a:latin typeface="游ゴシック" panose="020B0400000000000000" pitchFamily="50" charset="-128"/>
                        <a:ea typeface="游ゴシック" panose="020B0400000000000000" pitchFamily="50" charset="-128"/>
                        <a:cs typeface="Times New Roman"/>
                      </a:endParaRPr>
                    </a:p>
                  </a:txBody>
                  <a:tcPr marL="0" marR="0" marT="0" marB="0">
                    <a:lnL w="9525">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630"/>
                        </a:spcBef>
                      </a:pPr>
                      <a:r>
                        <a:rPr sz="750" b="0" spc="-25">
                          <a:solidFill>
                            <a:srgbClr val="332C2A"/>
                          </a:solidFill>
                          <a:latin typeface="游ゴシック" panose="020B0400000000000000" pitchFamily="50" charset="-128"/>
                          <a:ea typeface="游ゴシック" panose="020B0400000000000000" pitchFamily="50" charset="-128"/>
                          <a:cs typeface="Adobe Clean Han"/>
                        </a:rPr>
                        <a:t>労働局</a:t>
                      </a:r>
                      <a:endParaRPr sz="750">
                        <a:latin typeface="游ゴシック" panose="020B0400000000000000" pitchFamily="50" charset="-128"/>
                        <a:ea typeface="游ゴシック" panose="020B0400000000000000" pitchFamily="50" charset="-128"/>
                        <a:cs typeface="Adobe Clean Han"/>
                      </a:endParaRPr>
                    </a:p>
                  </a:txBody>
                  <a:tcPr marL="0" marR="0" marT="80010"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630"/>
                        </a:spcBef>
                      </a:pPr>
                      <a:r>
                        <a:rPr sz="750" b="0" spc="-50">
                          <a:solidFill>
                            <a:srgbClr val="332C2A"/>
                          </a:solidFill>
                          <a:latin typeface="游ゴシック" panose="020B0400000000000000" pitchFamily="50" charset="-128"/>
                          <a:ea typeface="游ゴシック" panose="020B0400000000000000" pitchFamily="50" charset="-128"/>
                          <a:cs typeface="Adobe Clean Han"/>
                        </a:rPr>
                        <a:t>〒</a:t>
                      </a:r>
                      <a:endParaRPr sz="750">
                        <a:latin typeface="游ゴシック" panose="020B0400000000000000" pitchFamily="50" charset="-128"/>
                        <a:ea typeface="游ゴシック" panose="020B0400000000000000" pitchFamily="50" charset="-128"/>
                        <a:cs typeface="Adobe Clean Han"/>
                      </a:endParaRPr>
                    </a:p>
                  </a:txBody>
                  <a:tcPr marL="0" marR="0" marT="80010"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630"/>
                        </a:spcBef>
                        <a:tabLst>
                          <a:tab pos="285115" algn="l"/>
                          <a:tab pos="570230" algn="l"/>
                        </a:tabLst>
                      </a:pPr>
                      <a:r>
                        <a:rPr sz="750" b="0" spc="-50">
                          <a:solidFill>
                            <a:srgbClr val="332C2A"/>
                          </a:solidFill>
                          <a:latin typeface="游ゴシック" panose="020B0400000000000000" pitchFamily="50" charset="-128"/>
                          <a:ea typeface="游ゴシック" panose="020B0400000000000000" pitchFamily="50" charset="-128"/>
                          <a:cs typeface="Adobe Clean Han"/>
                        </a:rPr>
                        <a:t>所</a:t>
                      </a:r>
                      <a:r>
                        <a:rPr sz="750" b="0">
                          <a:solidFill>
                            <a:srgbClr val="332C2A"/>
                          </a:solidFill>
                          <a:latin typeface="游ゴシック" panose="020B0400000000000000" pitchFamily="50" charset="-128"/>
                          <a:ea typeface="游ゴシック" panose="020B0400000000000000" pitchFamily="50" charset="-128"/>
                          <a:cs typeface="Adobe Clean Han"/>
                        </a:rPr>
                        <a:t>	</a:t>
                      </a:r>
                      <a:r>
                        <a:rPr sz="750" b="0" spc="-50">
                          <a:solidFill>
                            <a:srgbClr val="332C2A"/>
                          </a:solidFill>
                          <a:latin typeface="游ゴシック" panose="020B0400000000000000" pitchFamily="50" charset="-128"/>
                          <a:ea typeface="游ゴシック" panose="020B0400000000000000" pitchFamily="50" charset="-128"/>
                          <a:cs typeface="Adobe Clean Han"/>
                        </a:rPr>
                        <a:t>在</a:t>
                      </a:r>
                      <a:r>
                        <a:rPr sz="750" b="0">
                          <a:solidFill>
                            <a:srgbClr val="332C2A"/>
                          </a:solidFill>
                          <a:latin typeface="游ゴシック" panose="020B0400000000000000" pitchFamily="50" charset="-128"/>
                          <a:ea typeface="游ゴシック" panose="020B0400000000000000" pitchFamily="50" charset="-128"/>
                          <a:cs typeface="Adobe Clean Han"/>
                        </a:rPr>
                        <a:t>	</a:t>
                      </a:r>
                      <a:r>
                        <a:rPr sz="750" b="0" spc="-50">
                          <a:solidFill>
                            <a:srgbClr val="332C2A"/>
                          </a:solidFill>
                          <a:latin typeface="游ゴシック" panose="020B0400000000000000" pitchFamily="50" charset="-128"/>
                          <a:ea typeface="游ゴシック" panose="020B0400000000000000" pitchFamily="50" charset="-128"/>
                          <a:cs typeface="Adobe Clean Han"/>
                        </a:rPr>
                        <a:t>地</a:t>
                      </a:r>
                      <a:endParaRPr sz="750">
                        <a:latin typeface="游ゴシック" panose="020B0400000000000000" pitchFamily="50" charset="-128"/>
                        <a:ea typeface="游ゴシック" panose="020B0400000000000000" pitchFamily="50" charset="-128"/>
                        <a:cs typeface="Adobe Clean Han"/>
                      </a:endParaRPr>
                    </a:p>
                  </a:txBody>
                  <a:tcPr marL="0" marR="0" marT="80010"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algn="ctr">
                        <a:lnSpc>
                          <a:spcPct val="100000"/>
                        </a:lnSpc>
                        <a:spcBef>
                          <a:spcPts val="630"/>
                        </a:spcBef>
                      </a:pPr>
                      <a:r>
                        <a:rPr sz="750" b="0" spc="-20">
                          <a:solidFill>
                            <a:srgbClr val="332C2A"/>
                          </a:solidFill>
                          <a:latin typeface="游ゴシック" panose="020B0400000000000000" pitchFamily="50" charset="-128"/>
                          <a:ea typeface="游ゴシック" panose="020B0400000000000000" pitchFamily="50" charset="-128"/>
                          <a:cs typeface="Adobe Clean Han"/>
                        </a:rPr>
                        <a:t>電話番号</a:t>
                      </a:r>
                      <a:endParaRPr sz="750">
                        <a:latin typeface="游ゴシック" panose="020B0400000000000000" pitchFamily="50" charset="-128"/>
                        <a:ea typeface="游ゴシック" panose="020B0400000000000000" pitchFamily="50" charset="-128"/>
                        <a:cs typeface="Adobe Clean Han"/>
                      </a:endParaRPr>
                    </a:p>
                  </a:txBody>
                  <a:tcPr marL="0" marR="0" marT="80010" marB="0">
                    <a:lnL w="6350">
                      <a:solidFill>
                        <a:srgbClr val="332C2A"/>
                      </a:solidFill>
                      <a:prstDash val="solid"/>
                    </a:lnL>
                    <a:lnR w="6350">
                      <a:solidFill>
                        <a:srgbClr val="332C2A"/>
                      </a:solidFill>
                      <a:prstDash val="solid"/>
                    </a:lnR>
                    <a:lnT w="9525">
                      <a:solidFill>
                        <a:srgbClr val="332C2A"/>
                      </a:solidFill>
                      <a:prstDash val="solid"/>
                    </a:lnT>
                    <a:lnB w="6350">
                      <a:solidFill>
                        <a:srgbClr val="332C2A"/>
                      </a:solidFill>
                      <a:prstDash val="solid"/>
                    </a:lnB>
                    <a:solidFill>
                      <a:srgbClr val="EFEFEF"/>
                    </a:solidFill>
                  </a:tcPr>
                </a:tc>
                <a:tc>
                  <a:txBody>
                    <a:bodyPr/>
                    <a:lstStyle/>
                    <a:p>
                      <a:pPr marL="43180" marR="38100" indent="85090">
                        <a:lnSpc>
                          <a:spcPts val="850"/>
                        </a:lnSpc>
                        <a:spcBef>
                          <a:spcPts val="275"/>
                        </a:spcBef>
                      </a:pPr>
                      <a:r>
                        <a:rPr sz="750" b="0" spc="-85">
                          <a:solidFill>
                            <a:srgbClr val="332C2A"/>
                          </a:solidFill>
                          <a:latin typeface="游ゴシック" panose="020B0400000000000000" pitchFamily="50" charset="-128"/>
                          <a:ea typeface="游ゴシック" panose="020B0400000000000000" pitchFamily="50" charset="-128"/>
                          <a:cs typeface="Adobe Clean Han"/>
                        </a:rPr>
                        <a:t>総合労働相談</a:t>
                      </a:r>
                      <a:r>
                        <a:rPr sz="750" b="0" spc="500">
                          <a:solidFill>
                            <a:srgbClr val="332C2A"/>
                          </a:solidFill>
                          <a:latin typeface="游ゴシック" panose="020B0400000000000000" pitchFamily="50" charset="-128"/>
                          <a:ea typeface="游ゴシック" panose="020B0400000000000000" pitchFamily="50" charset="-128"/>
                          <a:cs typeface="Adobe Clean Han"/>
                        </a:rPr>
                        <a:t> </a:t>
                      </a:r>
                      <a:r>
                        <a:rPr sz="750" b="0" spc="-90">
                          <a:solidFill>
                            <a:srgbClr val="332C2A"/>
                          </a:solidFill>
                          <a:latin typeface="游ゴシック" panose="020B0400000000000000" pitchFamily="50" charset="-128"/>
                          <a:ea typeface="游ゴシック" panose="020B0400000000000000" pitchFamily="50" charset="-128"/>
                          <a:cs typeface="Adobe Clean Han"/>
                        </a:rPr>
                        <a:t>コーナー電話番号</a:t>
                      </a:r>
                      <a:endParaRPr sz="750">
                        <a:latin typeface="游ゴシック" panose="020B0400000000000000" pitchFamily="50" charset="-128"/>
                        <a:ea typeface="游ゴシック" panose="020B0400000000000000" pitchFamily="50" charset="-128"/>
                        <a:cs typeface="Adobe Clean Han"/>
                      </a:endParaRPr>
                    </a:p>
                  </a:txBody>
                  <a:tcPr marL="0" marR="0" marT="34925" marB="0">
                    <a:lnL w="6350">
                      <a:solidFill>
                        <a:srgbClr val="332C2A"/>
                      </a:solidFill>
                      <a:prstDash val="solid"/>
                    </a:lnL>
                    <a:lnR w="9525">
                      <a:solidFill>
                        <a:srgbClr val="332C2A"/>
                      </a:solidFill>
                      <a:prstDash val="solid"/>
                    </a:lnR>
                    <a:lnT w="9525">
                      <a:solidFill>
                        <a:srgbClr val="332C2A"/>
                      </a:solidFill>
                      <a:prstDash val="solid"/>
                    </a:lnT>
                    <a:lnB w="6350">
                      <a:solidFill>
                        <a:srgbClr val="332C2A"/>
                      </a:solidFill>
                      <a:prstDash val="solid"/>
                    </a:lnB>
                    <a:solidFill>
                      <a:srgbClr val="EFEFEF"/>
                    </a:solidFill>
                  </a:tcPr>
                </a:tc>
                <a:extLst>
                  <a:ext uri="{0D108BD9-81ED-4DB2-BD59-A6C34878D82A}">
                    <a16:rowId xmlns:a16="http://schemas.microsoft.com/office/drawing/2014/main" val="10000"/>
                  </a:ext>
                </a:extLst>
              </a:tr>
              <a:tr h="168910">
                <a:tc>
                  <a:txBody>
                    <a:bodyPr/>
                    <a:lstStyle/>
                    <a:p>
                      <a:pPr algn="ctr">
                        <a:lnSpc>
                          <a:spcPct val="100000"/>
                        </a:lnSpc>
                        <a:spcBef>
                          <a:spcPts val="200"/>
                        </a:spcBef>
                      </a:pPr>
                      <a:r>
                        <a:rPr sz="750" b="0" spc="150">
                          <a:solidFill>
                            <a:srgbClr val="332C2A"/>
                          </a:solidFill>
                          <a:latin typeface="游ゴシック" panose="020B0400000000000000" pitchFamily="50" charset="-128"/>
                          <a:ea typeface="游ゴシック" panose="020B0400000000000000" pitchFamily="50" charset="-128"/>
                          <a:cs typeface="Adobe Clean Han"/>
                        </a:rPr>
                        <a:t>1</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北海道労働局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060-8566</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札幌市北区北8条西2丁目1番1号   札幌第1合同庁舎9階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011-709-2715</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011-707-2700</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1"/>
                  </a:ext>
                </a:extLst>
              </a:tr>
              <a:tr h="168910">
                <a:tc>
                  <a:txBody>
                    <a:bodyPr/>
                    <a:lstStyle/>
                    <a:p>
                      <a:pPr algn="ctr">
                        <a:lnSpc>
                          <a:spcPct val="100000"/>
                        </a:lnSpc>
                        <a:spcBef>
                          <a:spcPts val="200"/>
                        </a:spcBef>
                      </a:pPr>
                      <a:r>
                        <a:rPr sz="750" b="0" spc="25">
                          <a:solidFill>
                            <a:srgbClr val="332C2A"/>
                          </a:solidFill>
                          <a:latin typeface="游ゴシック" panose="020B0400000000000000" pitchFamily="50" charset="-128"/>
                          <a:ea typeface="游ゴシック" panose="020B0400000000000000" pitchFamily="50" charset="-128"/>
                          <a:cs typeface="Adobe Clean Han"/>
                        </a:rPr>
                        <a:t>2</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2075"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青森労働局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030-8558</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青森市新町2丁目4-25  青森合同庁舎8階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017-734-4211</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017-734-4211</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2"/>
                  </a:ext>
                </a:extLst>
              </a:tr>
              <a:tr h="168910">
                <a:tc>
                  <a:txBody>
                    <a:bodyPr/>
                    <a:lstStyle/>
                    <a:p>
                      <a:pPr algn="ctr">
                        <a:lnSpc>
                          <a:spcPct val="100000"/>
                        </a:lnSpc>
                        <a:spcBef>
                          <a:spcPts val="200"/>
                        </a:spcBef>
                      </a:pPr>
                      <a:r>
                        <a:rPr sz="750" b="0" spc="15">
                          <a:solidFill>
                            <a:srgbClr val="332C2A"/>
                          </a:solidFill>
                          <a:latin typeface="游ゴシック" panose="020B0400000000000000" pitchFamily="50" charset="-128"/>
                          <a:ea typeface="游ゴシック" panose="020B0400000000000000" pitchFamily="50" charset="-128"/>
                          <a:cs typeface="Adobe Clean Han"/>
                        </a:rPr>
                        <a:t>3</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2075"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岩手労働局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020-8522</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盛岡市盛岡駅西通1-9-15  盛岡第2合同庁舎5階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019-604-3010</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019-604-3002</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3"/>
                  </a:ext>
                </a:extLst>
              </a:tr>
              <a:tr h="168910">
                <a:tc>
                  <a:txBody>
                    <a:bodyPr/>
                    <a:lstStyle/>
                    <a:p>
                      <a:pPr algn="ctr">
                        <a:lnSpc>
                          <a:spcPct val="100000"/>
                        </a:lnSpc>
                        <a:spcBef>
                          <a:spcPts val="200"/>
                        </a:spcBef>
                      </a:pPr>
                      <a:r>
                        <a:rPr sz="750" b="0">
                          <a:solidFill>
                            <a:srgbClr val="332C2A"/>
                          </a:solidFill>
                          <a:latin typeface="游ゴシック" panose="020B0400000000000000" pitchFamily="50" charset="-128"/>
                          <a:ea typeface="游ゴシック" panose="020B0400000000000000" pitchFamily="50" charset="-128"/>
                          <a:cs typeface="Adobe Clean Han"/>
                        </a:rPr>
                        <a:t>4</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2075"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宮城労働局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983-8585</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1755">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仙台市宮城野区鉄砲町1番地  仙台第4合同庁舎8階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022-299-8844</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022-299-8834</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4"/>
                  </a:ext>
                </a:extLst>
              </a:tr>
              <a:tr h="168910">
                <a:tc>
                  <a:txBody>
                    <a:bodyPr/>
                    <a:lstStyle/>
                    <a:p>
                      <a:pPr marL="635" algn="ctr">
                        <a:lnSpc>
                          <a:spcPct val="100000"/>
                        </a:lnSpc>
                        <a:spcBef>
                          <a:spcPts val="200"/>
                        </a:spcBef>
                      </a:pPr>
                      <a:r>
                        <a:rPr sz="750" b="0" spc="15">
                          <a:solidFill>
                            <a:srgbClr val="332C2A"/>
                          </a:solidFill>
                          <a:latin typeface="游ゴシック" panose="020B0400000000000000" pitchFamily="50" charset="-128"/>
                          <a:ea typeface="游ゴシック" panose="020B0400000000000000" pitchFamily="50" charset="-128"/>
                          <a:cs typeface="Adobe Clean Han"/>
                        </a:rPr>
                        <a:t>5</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1440"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秋田労働局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010-0951</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2390">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秋田市山王7丁目1番3号  秋田合同庁舎4階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018-862-6684</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018-862-6684</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5"/>
                  </a:ext>
                </a:extLst>
              </a:tr>
              <a:tr h="168910">
                <a:tc>
                  <a:txBody>
                    <a:bodyPr/>
                    <a:lstStyle/>
                    <a:p>
                      <a:pPr marL="635" algn="ctr">
                        <a:lnSpc>
                          <a:spcPct val="100000"/>
                        </a:lnSpc>
                        <a:spcBef>
                          <a:spcPts val="200"/>
                        </a:spcBef>
                      </a:pPr>
                      <a:r>
                        <a:rPr sz="750" b="0" spc="-50">
                          <a:solidFill>
                            <a:srgbClr val="332C2A"/>
                          </a:solidFill>
                          <a:latin typeface="游ゴシック" panose="020B0400000000000000" pitchFamily="50" charset="-128"/>
                          <a:ea typeface="游ゴシック" panose="020B0400000000000000" pitchFamily="50" charset="-128"/>
                          <a:cs typeface="Adobe Clean Han"/>
                        </a:rPr>
                        <a:t>6</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1440"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山形労働局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990-8567</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2390">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山形市香澄町3-2-1  山交ビル3階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023-624-8228</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023-624-8226</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6"/>
                  </a:ext>
                </a:extLst>
              </a:tr>
              <a:tr h="168910">
                <a:tc>
                  <a:txBody>
                    <a:bodyPr/>
                    <a:lstStyle/>
                    <a:p>
                      <a:pPr marL="635" algn="ctr">
                        <a:lnSpc>
                          <a:spcPct val="100000"/>
                        </a:lnSpc>
                        <a:spcBef>
                          <a:spcPts val="200"/>
                        </a:spcBef>
                      </a:pPr>
                      <a:r>
                        <a:rPr sz="750" b="0" spc="50">
                          <a:solidFill>
                            <a:srgbClr val="332C2A"/>
                          </a:solidFill>
                          <a:latin typeface="游ゴシック" panose="020B0400000000000000" pitchFamily="50" charset="-128"/>
                          <a:ea typeface="游ゴシック" panose="020B0400000000000000" pitchFamily="50" charset="-128"/>
                          <a:cs typeface="Adobe Clean Han"/>
                        </a:rPr>
                        <a:t>7</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1440"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福島労働局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00"/>
                        </a:spcBef>
                      </a:pPr>
                      <a:r>
                        <a:rPr lang="en-US" altLang="ja-JP" sz="750" b="0" spc="0">
                          <a:solidFill>
                            <a:srgbClr val="332C2A"/>
                          </a:solidFill>
                          <a:latin typeface="游ゴシック" panose="020B0400000000000000" pitchFamily="50" charset="-128"/>
                          <a:ea typeface="游ゴシック" panose="020B0400000000000000" pitchFamily="50" charset="-128"/>
                          <a:cs typeface="Adobe Clean Han"/>
                        </a:rPr>
                        <a:t>960-8513</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2390">
                        <a:lnSpc>
                          <a:spcPct val="100000"/>
                        </a:lnSpc>
                        <a:spcBef>
                          <a:spcPts val="200"/>
                        </a:spcBef>
                      </a:pPr>
                      <a:r>
                        <a:rPr lang="zh-TW" altLang="en-US" sz="750" b="0" spc="0">
                          <a:solidFill>
                            <a:srgbClr val="332C2A"/>
                          </a:solidFill>
                          <a:latin typeface="游ゴシック" panose="020B0400000000000000" pitchFamily="50" charset="-128"/>
                          <a:ea typeface="游ゴシック" panose="020B0400000000000000" pitchFamily="50" charset="-128"/>
                          <a:cs typeface="Adobe Clean Han"/>
                        </a:rPr>
                        <a:t>福島市花園町</a:t>
                      </a:r>
                      <a:r>
                        <a:rPr lang="en-US" altLang="zh-TW" sz="750" b="0" spc="0">
                          <a:solidFill>
                            <a:srgbClr val="332C2A"/>
                          </a:solidFill>
                          <a:latin typeface="游ゴシック" panose="020B0400000000000000" pitchFamily="50" charset="-128"/>
                          <a:ea typeface="游ゴシック" panose="020B0400000000000000" pitchFamily="50" charset="-128"/>
                          <a:cs typeface="Adobe Clean Han"/>
                        </a:rPr>
                        <a:t>5-46</a:t>
                      </a:r>
                      <a:r>
                        <a:rPr lang="ja-JP" altLang="en-US" sz="750" b="0" spc="0">
                          <a:solidFill>
                            <a:srgbClr val="332C2A"/>
                          </a:solidFill>
                          <a:latin typeface="游ゴシック" panose="020B0400000000000000" pitchFamily="50" charset="-128"/>
                          <a:ea typeface="游ゴシック" panose="020B0400000000000000" pitchFamily="50" charset="-128"/>
                          <a:cs typeface="Adobe Clean Han"/>
                        </a:rPr>
                        <a:t>　</a:t>
                      </a:r>
                      <a:r>
                        <a:rPr lang="zh-TW" altLang="en-US" sz="750" b="0" spc="0">
                          <a:solidFill>
                            <a:srgbClr val="332C2A"/>
                          </a:solidFill>
                          <a:latin typeface="游ゴシック" panose="020B0400000000000000" pitchFamily="50" charset="-128"/>
                          <a:ea typeface="游ゴシック" panose="020B0400000000000000" pitchFamily="50" charset="-128"/>
                          <a:cs typeface="Adobe Clean Han"/>
                        </a:rPr>
                        <a:t>福島第二地方合同庁舎</a:t>
                      </a:r>
                      <a:r>
                        <a:rPr lang="en-US" altLang="zh-TW" sz="750" b="0" spc="0">
                          <a:solidFill>
                            <a:srgbClr val="332C2A"/>
                          </a:solidFill>
                          <a:latin typeface="游ゴシック" panose="020B0400000000000000" pitchFamily="50" charset="-128"/>
                          <a:ea typeface="游ゴシック" panose="020B0400000000000000" pitchFamily="50" charset="-128"/>
                          <a:cs typeface="Adobe Clean Han"/>
                        </a:rPr>
                        <a:t>4</a:t>
                      </a:r>
                      <a:r>
                        <a:rPr lang="zh-TW" altLang="en-US" sz="750" b="0" spc="0">
                          <a:solidFill>
                            <a:srgbClr val="332C2A"/>
                          </a:solidFill>
                          <a:latin typeface="游ゴシック" panose="020B0400000000000000" pitchFamily="50" charset="-128"/>
                          <a:ea typeface="游ゴシック" panose="020B0400000000000000" pitchFamily="50" charset="-128"/>
                          <a:cs typeface="Adobe Clean Han"/>
                        </a:rPr>
                        <a:t>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lang="en-US" altLang="ja-JP" sz="750" b="0" spc="0">
                          <a:solidFill>
                            <a:srgbClr val="332C2A"/>
                          </a:solidFill>
                          <a:latin typeface="游ゴシック" panose="020B0400000000000000" pitchFamily="50" charset="-128"/>
                          <a:ea typeface="游ゴシック" panose="020B0400000000000000" pitchFamily="50" charset="-128"/>
                          <a:cs typeface="Adobe Clean Han"/>
                        </a:rPr>
                        <a:t>024-536-2777</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024-536-4600</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7"/>
                  </a:ext>
                </a:extLst>
              </a:tr>
              <a:tr h="168910">
                <a:tc>
                  <a:txBody>
                    <a:bodyPr/>
                    <a:lstStyle/>
                    <a:p>
                      <a:pPr marL="1270" algn="ctr">
                        <a:lnSpc>
                          <a:spcPct val="100000"/>
                        </a:lnSpc>
                        <a:spcBef>
                          <a:spcPts val="200"/>
                        </a:spcBef>
                      </a:pPr>
                      <a:r>
                        <a:rPr sz="750" b="0" spc="-50">
                          <a:solidFill>
                            <a:srgbClr val="332C2A"/>
                          </a:solidFill>
                          <a:latin typeface="游ゴシック" panose="020B0400000000000000" pitchFamily="50" charset="-128"/>
                          <a:ea typeface="游ゴシック" panose="020B0400000000000000" pitchFamily="50" charset="-128"/>
                          <a:cs typeface="Adobe Clean Han"/>
                        </a:rPr>
                        <a:t>8</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1440"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茨城労働局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310-8511</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2390">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水戸市宮町1丁目8番31号  茨城労働総合庁舎6階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029-277-829</a:t>
                      </a:r>
                      <a:r>
                        <a:rPr lang="en-US" sz="750" b="0" spc="0">
                          <a:solidFill>
                            <a:srgbClr val="332C2A"/>
                          </a:solidFill>
                          <a:latin typeface="游ゴシック" panose="020B0400000000000000" pitchFamily="50" charset="-128"/>
                          <a:ea typeface="游ゴシック" panose="020B0400000000000000" pitchFamily="50" charset="-128"/>
                          <a:cs typeface="Adobe Clean Han"/>
                        </a:rPr>
                        <a:t>4</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029-277-8295</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8"/>
                  </a:ext>
                </a:extLst>
              </a:tr>
              <a:tr h="168910">
                <a:tc>
                  <a:txBody>
                    <a:bodyPr/>
                    <a:lstStyle/>
                    <a:p>
                      <a:pPr marL="1270" algn="ctr">
                        <a:lnSpc>
                          <a:spcPct val="100000"/>
                        </a:lnSpc>
                        <a:spcBef>
                          <a:spcPts val="200"/>
                        </a:spcBef>
                      </a:pPr>
                      <a:r>
                        <a:rPr sz="750" b="0" spc="-50">
                          <a:solidFill>
                            <a:srgbClr val="332C2A"/>
                          </a:solidFill>
                          <a:latin typeface="游ゴシック" panose="020B0400000000000000" pitchFamily="50" charset="-128"/>
                          <a:ea typeface="游ゴシック" panose="020B0400000000000000" pitchFamily="50" charset="-128"/>
                          <a:cs typeface="Adobe Clean Han"/>
                        </a:rPr>
                        <a:t>9</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0805"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栃木労働局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320-0845</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2390">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宇都宮市明保野町1-4  宇都宮第2地方合同庁舎3階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028-633-2795</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028-633-2795</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09"/>
                  </a:ext>
                </a:extLst>
              </a:tr>
              <a:tr h="168910">
                <a:tc>
                  <a:txBody>
                    <a:bodyPr/>
                    <a:lstStyle/>
                    <a:p>
                      <a:pPr marL="1270" algn="ctr">
                        <a:lnSpc>
                          <a:spcPct val="100000"/>
                        </a:lnSpc>
                        <a:spcBef>
                          <a:spcPts val="200"/>
                        </a:spcBef>
                      </a:pPr>
                      <a:r>
                        <a:rPr sz="750" b="0" spc="90">
                          <a:solidFill>
                            <a:srgbClr val="332C2A"/>
                          </a:solidFill>
                          <a:latin typeface="游ゴシック" panose="020B0400000000000000" pitchFamily="50" charset="-128"/>
                          <a:ea typeface="游ゴシック" panose="020B0400000000000000" pitchFamily="50" charset="-128"/>
                          <a:cs typeface="Adobe Clean Han"/>
                        </a:rPr>
                        <a:t>10</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0805"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群馬労働局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371-8567</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2390">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前橋市大手町2-3-1  前橋地方合同庁舎8階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027-896-4739</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270"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027-896-4677</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0"/>
                  </a:ext>
                </a:extLst>
              </a:tr>
              <a:tr h="168910">
                <a:tc>
                  <a:txBody>
                    <a:bodyPr/>
                    <a:lstStyle/>
                    <a:p>
                      <a:pPr marL="1905" algn="ctr">
                        <a:lnSpc>
                          <a:spcPct val="100000"/>
                        </a:lnSpc>
                        <a:spcBef>
                          <a:spcPts val="200"/>
                        </a:spcBef>
                      </a:pPr>
                      <a:r>
                        <a:rPr sz="750" b="0" spc="175">
                          <a:solidFill>
                            <a:srgbClr val="332C2A"/>
                          </a:solidFill>
                          <a:latin typeface="游ゴシック" panose="020B0400000000000000" pitchFamily="50" charset="-128"/>
                          <a:ea typeface="游ゴシック" panose="020B0400000000000000" pitchFamily="50" charset="-128"/>
                          <a:cs typeface="Adobe Clean Han"/>
                        </a:rPr>
                        <a:t>11</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0805"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埼玉労働局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330-6016</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2390">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さいたま市中央区新都心11-2  </a:t>
                      </a:r>
                      <a:r>
                        <a:rPr sz="750" b="0" spc="0" err="1">
                          <a:solidFill>
                            <a:srgbClr val="332C2A"/>
                          </a:solidFill>
                          <a:latin typeface="游ゴシック" panose="020B0400000000000000" pitchFamily="50" charset="-128"/>
                          <a:ea typeface="游ゴシック" panose="020B0400000000000000" pitchFamily="50" charset="-128"/>
                          <a:cs typeface="Adobe Clean Han"/>
                        </a:rPr>
                        <a:t>ランド</a:t>
                      </a:r>
                      <a:r>
                        <a:rPr lang="en-US" altLang="ja-JP" sz="750" b="0" spc="0" err="1">
                          <a:solidFill>
                            <a:srgbClr val="332C2A"/>
                          </a:solidFill>
                          <a:latin typeface="游ゴシック" panose="020B0400000000000000" pitchFamily="50" charset="-128"/>
                          <a:ea typeface="游ゴシック" panose="020B0400000000000000" pitchFamily="50" charset="-128"/>
                          <a:cs typeface="Adobe Clean Han"/>
                        </a:rPr>
                        <a:t>•</a:t>
                      </a:r>
                      <a:r>
                        <a:rPr sz="750" b="0" spc="0" err="1">
                          <a:solidFill>
                            <a:srgbClr val="332C2A"/>
                          </a:solidFill>
                          <a:latin typeface="游ゴシック" panose="020B0400000000000000" pitchFamily="50" charset="-128"/>
                          <a:ea typeface="游ゴシック" panose="020B0400000000000000" pitchFamily="50" charset="-128"/>
                          <a:cs typeface="Adobe Clean Han"/>
                        </a:rPr>
                        <a:t>アクシス</a:t>
                      </a:r>
                      <a:r>
                        <a:rPr lang="en-US" altLang="ja-JP" sz="750" b="0" spc="0" err="1">
                          <a:solidFill>
                            <a:srgbClr val="332C2A"/>
                          </a:solidFill>
                          <a:latin typeface="游ゴシック" panose="020B0400000000000000" pitchFamily="50" charset="-128"/>
                          <a:ea typeface="游ゴシック" panose="020B0400000000000000" pitchFamily="50" charset="-128"/>
                          <a:cs typeface="Adobe Clean Han"/>
                        </a:rPr>
                        <a:t>•</a:t>
                      </a:r>
                      <a:r>
                        <a:rPr sz="750" b="0" spc="0" err="1">
                          <a:solidFill>
                            <a:srgbClr val="332C2A"/>
                          </a:solidFill>
                          <a:latin typeface="游ゴシック" panose="020B0400000000000000" pitchFamily="50" charset="-128"/>
                          <a:ea typeface="游ゴシック" panose="020B0400000000000000" pitchFamily="50" charset="-128"/>
                          <a:cs typeface="Adobe Clean Han"/>
                        </a:rPr>
                        <a:t>タワ</a:t>
                      </a:r>
                      <a:r>
                        <a:rPr sz="750" b="0" spc="0">
                          <a:solidFill>
                            <a:srgbClr val="332C2A"/>
                          </a:solidFill>
                          <a:latin typeface="游ゴシック" panose="020B0400000000000000" pitchFamily="50" charset="-128"/>
                          <a:ea typeface="游ゴシック" panose="020B0400000000000000" pitchFamily="50" charset="-128"/>
                          <a:cs typeface="Adobe Clean Han"/>
                        </a:rPr>
                        <a:t>ー 16階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048-600-6210</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048-600-6262</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1"/>
                  </a:ext>
                </a:extLst>
              </a:tr>
              <a:tr h="168910">
                <a:tc>
                  <a:txBody>
                    <a:bodyPr/>
                    <a:lstStyle/>
                    <a:p>
                      <a:pPr marL="1905" algn="ctr">
                        <a:lnSpc>
                          <a:spcPct val="100000"/>
                        </a:lnSpc>
                        <a:spcBef>
                          <a:spcPts val="200"/>
                        </a:spcBef>
                      </a:pPr>
                      <a:r>
                        <a:rPr sz="750" b="0" spc="114">
                          <a:solidFill>
                            <a:srgbClr val="332C2A"/>
                          </a:solidFill>
                          <a:latin typeface="游ゴシック" panose="020B0400000000000000" pitchFamily="50" charset="-128"/>
                          <a:ea typeface="游ゴシック" panose="020B0400000000000000" pitchFamily="50" charset="-128"/>
                          <a:cs typeface="Adobe Clean Han"/>
                        </a:rPr>
                        <a:t>12</a:t>
                      </a:r>
                      <a:endParaRPr sz="750">
                        <a:latin typeface="游ゴシック" panose="020B0400000000000000" pitchFamily="50" charset="-128"/>
                        <a:ea typeface="游ゴシック" panose="020B0400000000000000" pitchFamily="50" charset="-128"/>
                        <a:cs typeface="Adobe Clean Han"/>
                      </a:endParaRPr>
                    </a:p>
                  </a:txBody>
                  <a:tcPr marL="0" marR="0" marT="2540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0170" algn="ctr">
                        <a:lnSpc>
                          <a:spcPct val="100000"/>
                        </a:lnSpc>
                        <a:spcBef>
                          <a:spcPts val="200"/>
                        </a:spcBef>
                      </a:pPr>
                      <a:r>
                        <a:rPr sz="750" b="0" spc="-20">
                          <a:solidFill>
                            <a:srgbClr val="332C2A"/>
                          </a:solidFill>
                          <a:latin typeface="游ゴシック" panose="020B0400000000000000" pitchFamily="50" charset="-128"/>
                          <a:ea typeface="游ゴシック" panose="020B0400000000000000" pitchFamily="50" charset="-128"/>
                          <a:cs typeface="Adobe Clean Han"/>
                        </a:rPr>
                        <a:t>千葉労働局</a:t>
                      </a:r>
                      <a:endParaRPr sz="75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260-8612</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025">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千葉市中央区中央4-11-1  千葉第2地方合同庁舎1階</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043-221-2307</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200"/>
                        </a:spcBef>
                      </a:pPr>
                      <a:r>
                        <a:rPr sz="750" b="0" spc="0">
                          <a:solidFill>
                            <a:srgbClr val="332C2A"/>
                          </a:solidFill>
                          <a:latin typeface="游ゴシック" panose="020B0400000000000000" pitchFamily="50" charset="-128"/>
                          <a:ea typeface="游ゴシック" panose="020B0400000000000000" pitchFamily="50" charset="-128"/>
                          <a:cs typeface="Adobe Clean Han"/>
                        </a:rPr>
                        <a:t>043-221-2303</a:t>
                      </a:r>
                      <a:endParaRPr sz="750" spc="0">
                        <a:latin typeface="游ゴシック" panose="020B0400000000000000" pitchFamily="50" charset="-128"/>
                        <a:ea typeface="游ゴシック" panose="020B0400000000000000" pitchFamily="50" charset="-128"/>
                        <a:cs typeface="Adobe Clean Han"/>
                      </a:endParaRPr>
                    </a:p>
                  </a:txBody>
                  <a:tcPr marL="0" marR="0" marT="2540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2"/>
                  </a:ext>
                </a:extLst>
              </a:tr>
              <a:tr h="168910">
                <a:tc>
                  <a:txBody>
                    <a:bodyPr/>
                    <a:lstStyle/>
                    <a:p>
                      <a:pPr marL="1905" algn="ctr">
                        <a:lnSpc>
                          <a:spcPct val="100000"/>
                        </a:lnSpc>
                        <a:spcBef>
                          <a:spcPts val="195"/>
                        </a:spcBef>
                      </a:pPr>
                      <a:r>
                        <a:rPr sz="750" b="0" spc="110">
                          <a:solidFill>
                            <a:srgbClr val="332C2A"/>
                          </a:solidFill>
                          <a:latin typeface="游ゴシック" panose="020B0400000000000000" pitchFamily="50" charset="-128"/>
                          <a:ea typeface="游ゴシック" panose="020B0400000000000000" pitchFamily="50" charset="-128"/>
                          <a:cs typeface="Adobe Clean Han"/>
                        </a:rPr>
                        <a:t>13</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9017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東京労働局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102-8305</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02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千代田区九段南1-2-1   九段第3合同庁舎14階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03-6867-0211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190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03-3512-1608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3"/>
                  </a:ext>
                </a:extLst>
              </a:tr>
              <a:tr h="168910">
                <a:tc>
                  <a:txBody>
                    <a:bodyPr/>
                    <a:lstStyle/>
                    <a:p>
                      <a:pPr marL="1905" algn="ctr">
                        <a:lnSpc>
                          <a:spcPct val="100000"/>
                        </a:lnSpc>
                        <a:spcBef>
                          <a:spcPts val="195"/>
                        </a:spcBef>
                      </a:pPr>
                      <a:r>
                        <a:rPr sz="750" b="0" spc="105">
                          <a:solidFill>
                            <a:srgbClr val="332C2A"/>
                          </a:solidFill>
                          <a:latin typeface="游ゴシック" panose="020B0400000000000000" pitchFamily="50" charset="-128"/>
                          <a:ea typeface="游ゴシック" panose="020B0400000000000000" pitchFamily="50" charset="-128"/>
                          <a:cs typeface="Adobe Clean Han"/>
                        </a:rPr>
                        <a:t>14</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神奈川労働局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231-8434</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02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横浜市中区北仲通5-57  横浜第2合同庁舎13階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045-211-7380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045-211-7358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4"/>
                  </a:ext>
                </a:extLst>
              </a:tr>
              <a:tr h="168910">
                <a:tc>
                  <a:txBody>
                    <a:bodyPr/>
                    <a:lstStyle/>
                    <a:p>
                      <a:pPr marL="2540" algn="ctr">
                        <a:lnSpc>
                          <a:spcPct val="100000"/>
                        </a:lnSpc>
                        <a:spcBef>
                          <a:spcPts val="195"/>
                        </a:spcBef>
                      </a:pPr>
                      <a:r>
                        <a:rPr sz="750" b="0" spc="110">
                          <a:solidFill>
                            <a:srgbClr val="332C2A"/>
                          </a:solidFill>
                          <a:latin typeface="游ゴシック" panose="020B0400000000000000" pitchFamily="50" charset="-128"/>
                          <a:ea typeface="游ゴシック" panose="020B0400000000000000" pitchFamily="50" charset="-128"/>
                          <a:cs typeface="Adobe Clean Han"/>
                        </a:rPr>
                        <a:t>15</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953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新潟労働局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950-8625</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02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新潟市中央区美咲町1-2-1  新潟美咲合同庁舎2号館4階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025-288-3511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025-288-3501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5"/>
                  </a:ext>
                </a:extLst>
              </a:tr>
              <a:tr h="168910">
                <a:tc>
                  <a:txBody>
                    <a:bodyPr/>
                    <a:lstStyle/>
                    <a:p>
                      <a:pPr marL="2540" algn="ctr">
                        <a:lnSpc>
                          <a:spcPct val="100000"/>
                        </a:lnSpc>
                        <a:spcBef>
                          <a:spcPts val="195"/>
                        </a:spcBef>
                      </a:pPr>
                      <a:r>
                        <a:rPr sz="750" b="0" spc="90">
                          <a:solidFill>
                            <a:srgbClr val="332C2A"/>
                          </a:solidFill>
                          <a:latin typeface="游ゴシック" panose="020B0400000000000000" pitchFamily="50" charset="-128"/>
                          <a:ea typeface="游ゴシック" panose="020B0400000000000000" pitchFamily="50" charset="-128"/>
                          <a:cs typeface="Adobe Clean Han"/>
                        </a:rPr>
                        <a:t>16</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953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富山労働局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930-8509</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02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富山市神通本町1-5-5  富山労働総合庁舎4階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076-432-2740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076-432-2740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6"/>
                  </a:ext>
                </a:extLst>
              </a:tr>
              <a:tr h="168910">
                <a:tc>
                  <a:txBody>
                    <a:bodyPr/>
                    <a:lstStyle/>
                    <a:p>
                      <a:pPr marL="2540" algn="ctr">
                        <a:lnSpc>
                          <a:spcPct val="100000"/>
                        </a:lnSpc>
                        <a:spcBef>
                          <a:spcPts val="195"/>
                        </a:spcBef>
                      </a:pPr>
                      <a:r>
                        <a:rPr sz="750" b="0" spc="130">
                          <a:solidFill>
                            <a:srgbClr val="332C2A"/>
                          </a:solidFill>
                          <a:latin typeface="游ゴシック" panose="020B0400000000000000" pitchFamily="50" charset="-128"/>
                          <a:ea typeface="游ゴシック" panose="020B0400000000000000" pitchFamily="50" charset="-128"/>
                          <a:cs typeface="Adobe Clean Han"/>
                        </a:rPr>
                        <a:t>17</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953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石川労働局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920-0024</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02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金沢市西念3丁目4番1号  金沢駅西合同庁舎6階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076-265-4429</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254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076-265-4432</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7"/>
                  </a:ext>
                </a:extLst>
              </a:tr>
              <a:tr h="168910">
                <a:tc>
                  <a:txBody>
                    <a:bodyPr/>
                    <a:lstStyle/>
                    <a:p>
                      <a:pPr marL="3175" algn="ctr">
                        <a:lnSpc>
                          <a:spcPct val="100000"/>
                        </a:lnSpc>
                        <a:spcBef>
                          <a:spcPts val="195"/>
                        </a:spcBef>
                      </a:pPr>
                      <a:r>
                        <a:rPr sz="750" b="0" spc="100">
                          <a:solidFill>
                            <a:srgbClr val="332C2A"/>
                          </a:solidFill>
                          <a:latin typeface="游ゴシック" panose="020B0400000000000000" pitchFamily="50" charset="-128"/>
                          <a:ea typeface="游ゴシック" panose="020B0400000000000000" pitchFamily="50" charset="-128"/>
                          <a:cs typeface="Adobe Clean Han"/>
                        </a:rPr>
                        <a:t>18</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953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福井労働局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910-8559</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02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福井市春山1丁目1-54  福井春山合同庁舎9階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0776-22-3947</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0776-22-3363</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8"/>
                  </a:ext>
                </a:extLst>
              </a:tr>
              <a:tr h="168910">
                <a:tc>
                  <a:txBody>
                    <a:bodyPr/>
                    <a:lstStyle/>
                    <a:p>
                      <a:pPr marL="3175" algn="ctr">
                        <a:lnSpc>
                          <a:spcPct val="100000"/>
                        </a:lnSpc>
                        <a:spcBef>
                          <a:spcPts val="195"/>
                        </a:spcBef>
                      </a:pPr>
                      <a:r>
                        <a:rPr sz="750" b="0" spc="100">
                          <a:solidFill>
                            <a:srgbClr val="332C2A"/>
                          </a:solidFill>
                          <a:latin typeface="游ゴシック" panose="020B0400000000000000" pitchFamily="50" charset="-128"/>
                          <a:ea typeface="游ゴシック" panose="020B0400000000000000" pitchFamily="50" charset="-128"/>
                          <a:cs typeface="Adobe Clean Han"/>
                        </a:rPr>
                        <a:t>19</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890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山梨労働局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400-8577</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66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甲府市丸の内一丁目1-11  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055-225-2851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055-225-2851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19"/>
                  </a:ext>
                </a:extLst>
              </a:tr>
              <a:tr h="168910">
                <a:tc>
                  <a:txBody>
                    <a:bodyPr/>
                    <a:lstStyle/>
                    <a:p>
                      <a:pPr marL="3175" algn="ctr">
                        <a:lnSpc>
                          <a:spcPct val="100000"/>
                        </a:lnSpc>
                        <a:spcBef>
                          <a:spcPts val="195"/>
                        </a:spcBef>
                      </a:pPr>
                      <a:r>
                        <a:rPr sz="750" b="0" spc="25">
                          <a:solidFill>
                            <a:srgbClr val="332C2A"/>
                          </a:solidFill>
                          <a:latin typeface="游ゴシック" panose="020B0400000000000000" pitchFamily="50" charset="-128"/>
                          <a:ea typeface="游ゴシック" panose="020B0400000000000000" pitchFamily="50" charset="-128"/>
                          <a:cs typeface="Adobe Clean Han"/>
                        </a:rPr>
                        <a:t>20</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890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長野労働局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380-8572</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66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長野市中御所1-22-1  長野労働総合庁舎4階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026-227-0125</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026-223-0551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0"/>
                  </a:ext>
                </a:extLst>
              </a:tr>
              <a:tr h="168910">
                <a:tc>
                  <a:txBody>
                    <a:bodyPr/>
                    <a:lstStyle/>
                    <a:p>
                      <a:pPr marL="3175" algn="ctr">
                        <a:lnSpc>
                          <a:spcPct val="100000"/>
                        </a:lnSpc>
                        <a:spcBef>
                          <a:spcPts val="195"/>
                        </a:spcBef>
                      </a:pPr>
                      <a:r>
                        <a:rPr sz="750" b="0" spc="114">
                          <a:solidFill>
                            <a:srgbClr val="332C2A"/>
                          </a:solidFill>
                          <a:latin typeface="游ゴシック" panose="020B0400000000000000" pitchFamily="50" charset="-128"/>
                          <a:ea typeface="游ゴシック" panose="020B0400000000000000" pitchFamily="50" charset="-128"/>
                          <a:cs typeface="Adobe Clean Han"/>
                        </a:rPr>
                        <a:t>21</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890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岐阜労働局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500-8723</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66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岐阜市金竜町5丁目13番地  岐阜地方合同庁舎4階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058-245-1550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058-245-8124</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1"/>
                  </a:ext>
                </a:extLst>
              </a:tr>
              <a:tr h="168910">
                <a:tc>
                  <a:txBody>
                    <a:bodyPr/>
                    <a:lstStyle/>
                    <a:p>
                      <a:pPr marL="3810" algn="ctr">
                        <a:lnSpc>
                          <a:spcPct val="100000"/>
                        </a:lnSpc>
                        <a:spcBef>
                          <a:spcPts val="195"/>
                        </a:spcBef>
                      </a:pPr>
                      <a:r>
                        <a:rPr sz="750" b="0" spc="50">
                          <a:solidFill>
                            <a:srgbClr val="332C2A"/>
                          </a:solidFill>
                          <a:latin typeface="游ゴシック" panose="020B0400000000000000" pitchFamily="50" charset="-128"/>
                          <a:ea typeface="游ゴシック" panose="020B0400000000000000" pitchFamily="50" charset="-128"/>
                          <a:cs typeface="Adobe Clean Han"/>
                        </a:rPr>
                        <a:t>22</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826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静岡労働局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420-8639</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66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静岡市葵区追手町9-50  静岡地方合同庁舎5階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054-252-5310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054-252-1212</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2"/>
                  </a:ext>
                </a:extLst>
              </a:tr>
              <a:tr h="168910">
                <a:tc>
                  <a:txBody>
                    <a:bodyPr/>
                    <a:lstStyle/>
                    <a:p>
                      <a:pPr marL="3810" algn="ctr">
                        <a:lnSpc>
                          <a:spcPct val="100000"/>
                        </a:lnSpc>
                        <a:spcBef>
                          <a:spcPts val="195"/>
                        </a:spcBef>
                      </a:pPr>
                      <a:r>
                        <a:rPr sz="750" b="0" spc="50">
                          <a:solidFill>
                            <a:srgbClr val="332C2A"/>
                          </a:solidFill>
                          <a:latin typeface="游ゴシック" panose="020B0400000000000000" pitchFamily="50" charset="-128"/>
                          <a:ea typeface="游ゴシック" panose="020B0400000000000000" pitchFamily="50" charset="-128"/>
                          <a:cs typeface="Adobe Clean Han"/>
                        </a:rPr>
                        <a:t>23</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826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愛知労働局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460-0001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66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名古屋市中区三の丸2-2-1  名古屋合同庁舎第1号館8階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052-857-0312</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81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052-972-0266</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3"/>
                  </a:ext>
                </a:extLst>
              </a:tr>
              <a:tr h="168910">
                <a:tc>
                  <a:txBody>
                    <a:bodyPr/>
                    <a:lstStyle/>
                    <a:p>
                      <a:pPr marL="3810" algn="ctr">
                        <a:lnSpc>
                          <a:spcPct val="100000"/>
                        </a:lnSpc>
                        <a:spcBef>
                          <a:spcPts val="195"/>
                        </a:spcBef>
                      </a:pPr>
                      <a:r>
                        <a:rPr sz="750" b="0" spc="40">
                          <a:solidFill>
                            <a:srgbClr val="332C2A"/>
                          </a:solidFill>
                          <a:latin typeface="游ゴシック" panose="020B0400000000000000" pitchFamily="50" charset="-128"/>
                          <a:ea typeface="游ゴシック" panose="020B0400000000000000" pitchFamily="50" charset="-128"/>
                          <a:cs typeface="Adobe Clean Han"/>
                        </a:rPr>
                        <a:t>24</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826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三重労働局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514-8524</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366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津市島崎町327番2  津第二地方合同庁舎2階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059-226-2318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059-226-2110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4"/>
                  </a:ext>
                </a:extLst>
              </a:tr>
              <a:tr h="168910">
                <a:tc>
                  <a:txBody>
                    <a:bodyPr/>
                    <a:lstStyle/>
                    <a:p>
                      <a:pPr marL="4445" algn="ctr">
                        <a:lnSpc>
                          <a:spcPct val="100000"/>
                        </a:lnSpc>
                        <a:spcBef>
                          <a:spcPts val="195"/>
                        </a:spcBef>
                      </a:pPr>
                      <a:r>
                        <a:rPr sz="750" b="0" spc="50">
                          <a:solidFill>
                            <a:srgbClr val="332C2A"/>
                          </a:solidFill>
                          <a:latin typeface="游ゴシック" panose="020B0400000000000000" pitchFamily="50" charset="-128"/>
                          <a:ea typeface="游ゴシック" panose="020B0400000000000000" pitchFamily="50" charset="-128"/>
                          <a:cs typeface="Adobe Clean Han"/>
                        </a:rPr>
                        <a:t>25</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763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滋賀労働局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520-0806</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29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大津市打出浜14番15号  滋賀労働総合庁舎4階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077-523-1190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077-522-6648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5"/>
                  </a:ext>
                </a:extLst>
              </a:tr>
              <a:tr h="168910">
                <a:tc>
                  <a:txBody>
                    <a:bodyPr/>
                    <a:lstStyle/>
                    <a:p>
                      <a:pPr marL="4445" algn="ctr">
                        <a:lnSpc>
                          <a:spcPct val="100000"/>
                        </a:lnSpc>
                        <a:spcBef>
                          <a:spcPts val="195"/>
                        </a:spcBef>
                      </a:pPr>
                      <a:r>
                        <a:rPr sz="750" b="0" spc="25">
                          <a:solidFill>
                            <a:srgbClr val="332C2A"/>
                          </a:solidFill>
                          <a:latin typeface="游ゴシック" panose="020B0400000000000000" pitchFamily="50" charset="-128"/>
                          <a:ea typeface="游ゴシック" panose="020B0400000000000000" pitchFamily="50" charset="-128"/>
                          <a:cs typeface="Adobe Clean Han"/>
                        </a:rPr>
                        <a:t>26</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763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京都労働局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604-0846</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29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京都市中京区両替町通御池上ル金吹町451  1階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075-241-3212</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075-241-3221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6"/>
                  </a:ext>
                </a:extLst>
              </a:tr>
              <a:tr h="168910">
                <a:tc>
                  <a:txBody>
                    <a:bodyPr/>
                    <a:lstStyle/>
                    <a:p>
                      <a:pPr marL="4445" algn="ctr">
                        <a:lnSpc>
                          <a:spcPct val="100000"/>
                        </a:lnSpc>
                        <a:spcBef>
                          <a:spcPts val="195"/>
                        </a:spcBef>
                      </a:pPr>
                      <a:r>
                        <a:rPr sz="750" b="0" spc="65">
                          <a:solidFill>
                            <a:srgbClr val="332C2A"/>
                          </a:solidFill>
                          <a:latin typeface="游ゴシック" panose="020B0400000000000000" pitchFamily="50" charset="-128"/>
                          <a:ea typeface="游ゴシック" panose="020B0400000000000000" pitchFamily="50" charset="-128"/>
                          <a:cs typeface="Adobe Clean Han"/>
                        </a:rPr>
                        <a:t>27</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763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大阪労働局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540-8527</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29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大阪市中央区大手前4-1-67  大阪合同庁舎第2号館8階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06-6941-8940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444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06-7660-0072</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7"/>
                  </a:ext>
                </a:extLst>
              </a:tr>
              <a:tr h="168910">
                <a:tc>
                  <a:txBody>
                    <a:bodyPr/>
                    <a:lstStyle/>
                    <a:p>
                      <a:pPr marL="5080" algn="ctr">
                        <a:lnSpc>
                          <a:spcPct val="100000"/>
                        </a:lnSpc>
                        <a:spcBef>
                          <a:spcPts val="195"/>
                        </a:spcBef>
                      </a:pPr>
                      <a:r>
                        <a:rPr sz="750" b="0" spc="35">
                          <a:solidFill>
                            <a:srgbClr val="332C2A"/>
                          </a:solidFill>
                          <a:latin typeface="游ゴシック" panose="020B0400000000000000" pitchFamily="50" charset="-128"/>
                          <a:ea typeface="游ゴシック" panose="020B0400000000000000" pitchFamily="50" charset="-128"/>
                          <a:cs typeface="Adobe Clean Han"/>
                        </a:rPr>
                        <a:t>28</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763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兵庫労働局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650-0044</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29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神戸市中央区東川崎町1-1-3  神戸クリスタルタワー 15階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078-367-0820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078-367-0850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8"/>
                  </a:ext>
                </a:extLst>
              </a:tr>
              <a:tr h="168910">
                <a:tc>
                  <a:txBody>
                    <a:bodyPr/>
                    <a:lstStyle/>
                    <a:p>
                      <a:pPr marL="5080" algn="ctr">
                        <a:lnSpc>
                          <a:spcPct val="100000"/>
                        </a:lnSpc>
                        <a:spcBef>
                          <a:spcPts val="195"/>
                        </a:spcBef>
                      </a:pPr>
                      <a:r>
                        <a:rPr sz="750" b="0" spc="35">
                          <a:solidFill>
                            <a:srgbClr val="332C2A"/>
                          </a:solidFill>
                          <a:latin typeface="游ゴシック" panose="020B0400000000000000" pitchFamily="50" charset="-128"/>
                          <a:ea typeface="游ゴシック" panose="020B0400000000000000" pitchFamily="50" charset="-128"/>
                          <a:cs typeface="Adobe Clean Han"/>
                        </a:rPr>
                        <a:t>29</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699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奈良労働局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630-8570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29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奈良市法蓮町387番地  奈良第3地方合同庁舎2階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0742-32-0210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0742-32-0202</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29"/>
                  </a:ext>
                </a:extLst>
              </a:tr>
              <a:tr h="168910">
                <a:tc>
                  <a:txBody>
                    <a:bodyPr/>
                    <a:lstStyle/>
                    <a:p>
                      <a:pPr marL="5080" algn="ctr">
                        <a:lnSpc>
                          <a:spcPct val="100000"/>
                        </a:lnSpc>
                        <a:spcBef>
                          <a:spcPts val="195"/>
                        </a:spcBef>
                      </a:pPr>
                      <a:r>
                        <a:rPr sz="750" b="0" spc="-25">
                          <a:solidFill>
                            <a:srgbClr val="332C2A"/>
                          </a:solidFill>
                          <a:latin typeface="游ゴシック" panose="020B0400000000000000" pitchFamily="50" charset="-128"/>
                          <a:ea typeface="游ゴシック" panose="020B0400000000000000" pitchFamily="50" charset="-128"/>
                          <a:cs typeface="Adobe Clean Han"/>
                        </a:rPr>
                        <a:t>30</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和歌山労働局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640-8581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29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和歌山市黒田二丁目3-3  和歌山労働総合庁舎4階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073-488-1170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08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073-488-1020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0"/>
                  </a:ext>
                </a:extLst>
              </a:tr>
              <a:tr h="168910">
                <a:tc>
                  <a:txBody>
                    <a:bodyPr/>
                    <a:lstStyle/>
                    <a:p>
                      <a:pPr marL="5080" algn="ctr">
                        <a:lnSpc>
                          <a:spcPct val="100000"/>
                        </a:lnSpc>
                        <a:spcBef>
                          <a:spcPts val="195"/>
                        </a:spcBef>
                      </a:pPr>
                      <a:r>
                        <a:rPr sz="750" b="0" spc="110">
                          <a:solidFill>
                            <a:srgbClr val="332C2A"/>
                          </a:solidFill>
                          <a:latin typeface="游ゴシック" panose="020B0400000000000000" pitchFamily="50" charset="-128"/>
                          <a:ea typeface="游ゴシック" panose="020B0400000000000000" pitchFamily="50" charset="-128"/>
                          <a:cs typeface="Adobe Clean Han"/>
                        </a:rPr>
                        <a:t>31</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699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鳥取労働局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680-8522</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29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鳥取市富安2丁目89-9  2階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0857-29-1709</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0857-22-7000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1"/>
                  </a:ext>
                </a:extLst>
              </a:tr>
              <a:tr h="168910">
                <a:tc>
                  <a:txBody>
                    <a:bodyPr/>
                    <a:lstStyle/>
                    <a:p>
                      <a:pPr marL="5715" algn="ctr">
                        <a:lnSpc>
                          <a:spcPct val="100000"/>
                        </a:lnSpc>
                        <a:spcBef>
                          <a:spcPts val="195"/>
                        </a:spcBef>
                      </a:pPr>
                      <a:r>
                        <a:rPr sz="750" b="0" spc="50">
                          <a:solidFill>
                            <a:srgbClr val="332C2A"/>
                          </a:solidFill>
                          <a:latin typeface="游ゴシック" panose="020B0400000000000000" pitchFamily="50" charset="-128"/>
                          <a:ea typeface="游ゴシック" panose="020B0400000000000000" pitchFamily="50" charset="-128"/>
                          <a:cs typeface="Adobe Clean Han"/>
                        </a:rPr>
                        <a:t>32</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636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島根労働局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690-0841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93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松江市向島町134-10  松江地方合同庁舎5階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0852-31-1161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0852-20-7009</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2"/>
                  </a:ext>
                </a:extLst>
              </a:tr>
              <a:tr h="168910">
                <a:tc>
                  <a:txBody>
                    <a:bodyPr/>
                    <a:lstStyle/>
                    <a:p>
                      <a:pPr marL="5715" algn="ctr">
                        <a:lnSpc>
                          <a:spcPct val="100000"/>
                        </a:lnSpc>
                        <a:spcBef>
                          <a:spcPts val="195"/>
                        </a:spcBef>
                      </a:pPr>
                      <a:r>
                        <a:rPr sz="750" b="0" spc="40">
                          <a:solidFill>
                            <a:srgbClr val="332C2A"/>
                          </a:solidFill>
                          <a:latin typeface="游ゴシック" panose="020B0400000000000000" pitchFamily="50" charset="-128"/>
                          <a:ea typeface="游ゴシック" panose="020B0400000000000000" pitchFamily="50" charset="-128"/>
                          <a:cs typeface="Adobe Clean Han"/>
                        </a:rPr>
                        <a:t>33</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636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岡山労働局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700-8611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93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岡山市北区下石井1-4-1  岡山第2合同庁舎3階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95"/>
                        </a:spcBef>
                      </a:pPr>
                      <a:r>
                        <a:rPr lang="en-US" altLang="ja-JP" sz="750" b="0" spc="0">
                          <a:solidFill>
                            <a:srgbClr val="332C2A"/>
                          </a:solidFill>
                          <a:latin typeface="游ゴシック" panose="020B0400000000000000" pitchFamily="50" charset="-128"/>
                          <a:ea typeface="游ゴシック" panose="020B0400000000000000" pitchFamily="50" charset="-128"/>
                          <a:cs typeface="Adobe Clean Han"/>
                        </a:rPr>
                        <a:t>086-224-7639</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571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086-225-2017</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3"/>
                  </a:ext>
                </a:extLst>
              </a:tr>
              <a:tr h="168910">
                <a:tc>
                  <a:txBody>
                    <a:bodyPr/>
                    <a:lstStyle/>
                    <a:p>
                      <a:pPr marL="5715" algn="ctr">
                        <a:lnSpc>
                          <a:spcPct val="100000"/>
                        </a:lnSpc>
                        <a:spcBef>
                          <a:spcPts val="195"/>
                        </a:spcBef>
                      </a:pPr>
                      <a:r>
                        <a:rPr sz="750" b="0" spc="35">
                          <a:solidFill>
                            <a:srgbClr val="332C2A"/>
                          </a:solidFill>
                          <a:latin typeface="游ゴシック" panose="020B0400000000000000" pitchFamily="50" charset="-128"/>
                          <a:ea typeface="游ゴシック" panose="020B0400000000000000" pitchFamily="50" charset="-128"/>
                          <a:cs typeface="Adobe Clean Han"/>
                        </a:rPr>
                        <a:t>34</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636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広島労働局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730-8538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93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広島市中区上八丁堀6番30号  広島合同庁舎第2号館5階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082-221-9247</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082-221-9296</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4"/>
                  </a:ext>
                </a:extLst>
              </a:tr>
              <a:tr h="168910">
                <a:tc>
                  <a:txBody>
                    <a:bodyPr/>
                    <a:lstStyle/>
                    <a:p>
                      <a:pPr marL="6350" algn="ctr">
                        <a:lnSpc>
                          <a:spcPct val="100000"/>
                        </a:lnSpc>
                        <a:spcBef>
                          <a:spcPts val="195"/>
                        </a:spcBef>
                      </a:pPr>
                      <a:r>
                        <a:rPr sz="750" b="0" spc="40">
                          <a:solidFill>
                            <a:srgbClr val="332C2A"/>
                          </a:solidFill>
                          <a:latin typeface="游ゴシック" panose="020B0400000000000000" pitchFamily="50" charset="-128"/>
                          <a:ea typeface="游ゴシック" panose="020B0400000000000000" pitchFamily="50" charset="-128"/>
                          <a:cs typeface="Adobe Clean Han"/>
                        </a:rPr>
                        <a:t>35</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572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山口労働局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753-8510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93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山口市中河原町6-16  山口地方合同庁舎2号館5階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083-995-0390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083-995-0398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5"/>
                  </a:ext>
                </a:extLst>
              </a:tr>
              <a:tr h="168910">
                <a:tc>
                  <a:txBody>
                    <a:bodyPr/>
                    <a:lstStyle/>
                    <a:p>
                      <a:pPr marL="6350" algn="ctr">
                        <a:lnSpc>
                          <a:spcPct val="100000"/>
                        </a:lnSpc>
                        <a:spcBef>
                          <a:spcPts val="195"/>
                        </a:spcBef>
                      </a:pPr>
                      <a:r>
                        <a:rPr sz="750" b="0" spc="-25">
                          <a:solidFill>
                            <a:srgbClr val="332C2A"/>
                          </a:solidFill>
                          <a:latin typeface="游ゴシック" panose="020B0400000000000000" pitchFamily="50" charset="-128"/>
                          <a:ea typeface="游ゴシック" panose="020B0400000000000000" pitchFamily="50" charset="-128"/>
                          <a:cs typeface="Adobe Clean Han"/>
                        </a:rPr>
                        <a:t>36</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572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徳島労働局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770-0851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93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徳島市徳島町城内6番地6  徳島地方合同庁舎4階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088-652-2718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088-652-9142</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6"/>
                  </a:ext>
                </a:extLst>
              </a:tr>
              <a:tr h="168910">
                <a:tc>
                  <a:txBody>
                    <a:bodyPr/>
                    <a:lstStyle/>
                    <a:p>
                      <a:pPr marL="6350" algn="ctr">
                        <a:lnSpc>
                          <a:spcPct val="100000"/>
                        </a:lnSpc>
                        <a:spcBef>
                          <a:spcPts val="195"/>
                        </a:spcBef>
                      </a:pPr>
                      <a:r>
                        <a:rPr sz="750" b="0" spc="60">
                          <a:solidFill>
                            <a:srgbClr val="332C2A"/>
                          </a:solidFill>
                          <a:latin typeface="游ゴシック" panose="020B0400000000000000" pitchFamily="50" charset="-128"/>
                          <a:ea typeface="游ゴシック" panose="020B0400000000000000" pitchFamily="50" charset="-128"/>
                          <a:cs typeface="Adobe Clean Han"/>
                        </a:rPr>
                        <a:t>37</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572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香川労働局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760-0019</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93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高松市サンポート3番33号  高松サンポート合同庁舎北館2階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087-811-8924</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35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087-811-89</a:t>
                      </a:r>
                      <a:r>
                        <a:rPr lang="en-US" sz="750" b="0" spc="0">
                          <a:solidFill>
                            <a:srgbClr val="332C2A"/>
                          </a:solidFill>
                          <a:latin typeface="游ゴシック" panose="020B0400000000000000" pitchFamily="50" charset="-128"/>
                          <a:ea typeface="游ゴシック" panose="020B0400000000000000" pitchFamily="50" charset="-128"/>
                          <a:cs typeface="Adobe Clean Han"/>
                        </a:rPr>
                        <a:t>16</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7"/>
                  </a:ext>
                </a:extLst>
              </a:tr>
              <a:tr h="168910">
                <a:tc>
                  <a:txBody>
                    <a:bodyPr/>
                    <a:lstStyle/>
                    <a:p>
                      <a:pPr marL="6985" algn="ctr">
                        <a:lnSpc>
                          <a:spcPct val="100000"/>
                        </a:lnSpc>
                        <a:spcBef>
                          <a:spcPts val="195"/>
                        </a:spcBef>
                      </a:pPr>
                      <a:r>
                        <a:rPr sz="750" b="0" spc="25">
                          <a:solidFill>
                            <a:srgbClr val="332C2A"/>
                          </a:solidFill>
                          <a:latin typeface="游ゴシック" panose="020B0400000000000000" pitchFamily="50" charset="-128"/>
                          <a:ea typeface="游ゴシック" panose="020B0400000000000000" pitchFamily="50" charset="-128"/>
                          <a:cs typeface="Adobe Clean Han"/>
                        </a:rPr>
                        <a:t>38</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572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愛媛労働局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790-8538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493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松山市若草町4番地3  松山若草合同庁舎6階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089-935-5222</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089-935-5208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8"/>
                  </a:ext>
                </a:extLst>
              </a:tr>
              <a:tr h="168910">
                <a:tc>
                  <a:txBody>
                    <a:bodyPr/>
                    <a:lstStyle/>
                    <a:p>
                      <a:pPr marL="6985" algn="ctr">
                        <a:lnSpc>
                          <a:spcPct val="100000"/>
                        </a:lnSpc>
                        <a:spcBef>
                          <a:spcPts val="195"/>
                        </a:spcBef>
                      </a:pPr>
                      <a:r>
                        <a:rPr sz="750" b="0" spc="25">
                          <a:solidFill>
                            <a:srgbClr val="332C2A"/>
                          </a:solidFill>
                          <a:latin typeface="游ゴシック" panose="020B0400000000000000" pitchFamily="50" charset="-128"/>
                          <a:ea typeface="游ゴシック" panose="020B0400000000000000" pitchFamily="50" charset="-128"/>
                          <a:cs typeface="Adobe Clean Han"/>
                        </a:rPr>
                        <a:t>39</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509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高知労働局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781-9548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556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高知市南金田1番39号  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088-885-6041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088-885-6027</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39"/>
                  </a:ext>
                </a:extLst>
              </a:tr>
              <a:tr h="168910">
                <a:tc>
                  <a:txBody>
                    <a:bodyPr/>
                    <a:lstStyle/>
                    <a:p>
                      <a:pPr marL="6985" algn="ctr">
                        <a:lnSpc>
                          <a:spcPct val="100000"/>
                        </a:lnSpc>
                        <a:spcBef>
                          <a:spcPts val="195"/>
                        </a:spcBef>
                      </a:pPr>
                      <a:r>
                        <a:rPr sz="750" b="0" spc="-25">
                          <a:solidFill>
                            <a:srgbClr val="332C2A"/>
                          </a:solidFill>
                          <a:latin typeface="游ゴシック" panose="020B0400000000000000" pitchFamily="50" charset="-128"/>
                          <a:ea typeface="游ゴシック" panose="020B0400000000000000" pitchFamily="50" charset="-128"/>
                          <a:cs typeface="Adobe Clean Han"/>
                        </a:rPr>
                        <a:t>40</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509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福岡労働局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812-0013</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556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福岡市博多区博多駅東2丁目11番1号  福岡合同庁舎新館4階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092-411-4894</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698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092-411-4764</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0"/>
                  </a:ext>
                </a:extLst>
              </a:tr>
              <a:tr h="168910">
                <a:tc>
                  <a:txBody>
                    <a:bodyPr/>
                    <a:lstStyle/>
                    <a:p>
                      <a:pPr marL="6985" algn="ctr">
                        <a:lnSpc>
                          <a:spcPct val="100000"/>
                        </a:lnSpc>
                        <a:spcBef>
                          <a:spcPts val="195"/>
                        </a:spcBef>
                      </a:pPr>
                      <a:r>
                        <a:rPr sz="750" b="0" spc="105">
                          <a:solidFill>
                            <a:srgbClr val="332C2A"/>
                          </a:solidFill>
                          <a:latin typeface="游ゴシック" panose="020B0400000000000000" pitchFamily="50" charset="-128"/>
                          <a:ea typeface="游ゴシック" panose="020B0400000000000000" pitchFamily="50" charset="-128"/>
                          <a:cs typeface="Adobe Clean Han"/>
                        </a:rPr>
                        <a:t>41</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509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佐賀労働局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840-0801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556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佐賀市駅前中央3丁目3番20号  佐賀第2合同庁舎5階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0952-32-7218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0952-32-7218</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1"/>
                  </a:ext>
                </a:extLst>
              </a:tr>
              <a:tr h="168910">
                <a:tc>
                  <a:txBody>
                    <a:bodyPr/>
                    <a:lstStyle/>
                    <a:p>
                      <a:pPr marL="7620" algn="ctr">
                        <a:lnSpc>
                          <a:spcPct val="100000"/>
                        </a:lnSpc>
                        <a:spcBef>
                          <a:spcPts val="195"/>
                        </a:spcBef>
                      </a:pPr>
                      <a:r>
                        <a:rPr sz="750" b="0" spc="40">
                          <a:solidFill>
                            <a:srgbClr val="332C2A"/>
                          </a:solidFill>
                          <a:latin typeface="游ゴシック" panose="020B0400000000000000" pitchFamily="50" charset="-128"/>
                          <a:ea typeface="游ゴシック" panose="020B0400000000000000" pitchFamily="50" charset="-128"/>
                          <a:cs typeface="Adobe Clean Han"/>
                        </a:rPr>
                        <a:t>42</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445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長崎労働局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850-0033</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556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長崎市万才町7-1  TBM長崎ビル3階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095-801-0050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095-801-0023</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2"/>
                  </a:ext>
                </a:extLst>
              </a:tr>
              <a:tr h="168910">
                <a:tc>
                  <a:txBody>
                    <a:bodyPr/>
                    <a:lstStyle/>
                    <a:p>
                      <a:pPr marL="7620" algn="ctr">
                        <a:lnSpc>
                          <a:spcPct val="100000"/>
                        </a:lnSpc>
                        <a:spcBef>
                          <a:spcPts val="195"/>
                        </a:spcBef>
                      </a:pPr>
                      <a:r>
                        <a:rPr sz="750" b="0" spc="35">
                          <a:solidFill>
                            <a:srgbClr val="332C2A"/>
                          </a:solidFill>
                          <a:latin typeface="游ゴシック" panose="020B0400000000000000" pitchFamily="50" charset="-128"/>
                          <a:ea typeface="游ゴシック" panose="020B0400000000000000" pitchFamily="50" charset="-128"/>
                          <a:cs typeface="Adobe Clean Han"/>
                        </a:rPr>
                        <a:t>43</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445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熊本労働局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860-8514</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556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熊本市西区春日2-10-1  熊本地方合同庁舎A棟9階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096-352-3865</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096-312-3877</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3"/>
                  </a:ext>
                </a:extLst>
              </a:tr>
              <a:tr h="168910">
                <a:tc>
                  <a:txBody>
                    <a:bodyPr/>
                    <a:lstStyle/>
                    <a:p>
                      <a:pPr marL="7620" algn="ctr">
                        <a:lnSpc>
                          <a:spcPct val="100000"/>
                        </a:lnSpc>
                        <a:spcBef>
                          <a:spcPts val="195"/>
                        </a:spcBef>
                      </a:pPr>
                      <a:r>
                        <a:rPr sz="750" b="0" spc="25">
                          <a:solidFill>
                            <a:srgbClr val="332C2A"/>
                          </a:solidFill>
                          <a:latin typeface="游ゴシック" panose="020B0400000000000000" pitchFamily="50" charset="-128"/>
                          <a:ea typeface="游ゴシック" panose="020B0400000000000000" pitchFamily="50" charset="-128"/>
                          <a:cs typeface="Adobe Clean Han"/>
                        </a:rPr>
                        <a:t>44</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4455"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大分労働局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870-0037</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5565">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大分市東春日町17番20号  大分第2ソフィアプラザビル3階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097-532-4025</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097-536-0110</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4"/>
                  </a:ext>
                </a:extLst>
              </a:tr>
              <a:tr h="168910">
                <a:tc>
                  <a:txBody>
                    <a:bodyPr/>
                    <a:lstStyle/>
                    <a:p>
                      <a:pPr marL="8255" algn="ctr">
                        <a:lnSpc>
                          <a:spcPct val="100000"/>
                        </a:lnSpc>
                        <a:spcBef>
                          <a:spcPts val="195"/>
                        </a:spcBef>
                      </a:pPr>
                      <a:r>
                        <a:rPr sz="750" b="0" spc="35">
                          <a:solidFill>
                            <a:srgbClr val="332C2A"/>
                          </a:solidFill>
                          <a:latin typeface="游ゴシック" panose="020B0400000000000000" pitchFamily="50" charset="-128"/>
                          <a:ea typeface="游ゴシック" panose="020B0400000000000000" pitchFamily="50" charset="-128"/>
                          <a:cs typeface="Adobe Clean Han"/>
                        </a:rPr>
                        <a:t>45</a:t>
                      </a:r>
                      <a:endParaRPr sz="750">
                        <a:latin typeface="游ゴシック" panose="020B0400000000000000" pitchFamily="50" charset="-128"/>
                        <a:ea typeface="游ゴシック" panose="020B0400000000000000" pitchFamily="50" charset="-128"/>
                        <a:cs typeface="Adobe Clean Han"/>
                      </a:endParaRPr>
                    </a:p>
                  </a:txBody>
                  <a:tcPr marL="0" marR="0" marT="24765"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R="83820" algn="ctr">
                        <a:lnSpc>
                          <a:spcPct val="100000"/>
                        </a:lnSpc>
                        <a:spcBef>
                          <a:spcPts val="195"/>
                        </a:spcBef>
                      </a:pPr>
                      <a:r>
                        <a:rPr sz="750" b="0" spc="-20">
                          <a:solidFill>
                            <a:srgbClr val="332C2A"/>
                          </a:solidFill>
                          <a:latin typeface="游ゴシック" panose="020B0400000000000000" pitchFamily="50" charset="-128"/>
                          <a:ea typeface="游ゴシック" panose="020B0400000000000000" pitchFamily="50" charset="-128"/>
                          <a:cs typeface="Adobe Clean Han"/>
                        </a:rPr>
                        <a:t>宮崎労働局</a:t>
                      </a:r>
                      <a:endParaRPr sz="75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880-0805</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0">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宮崎市橘通東3丁目1番22号  宮崎合同庁舎4階</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0985-38-8821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95"/>
                        </a:spcBef>
                      </a:pPr>
                      <a:r>
                        <a:rPr sz="750" b="0" spc="0">
                          <a:solidFill>
                            <a:srgbClr val="332C2A"/>
                          </a:solidFill>
                          <a:latin typeface="游ゴシック" panose="020B0400000000000000" pitchFamily="50" charset="-128"/>
                          <a:ea typeface="游ゴシック" panose="020B0400000000000000" pitchFamily="50" charset="-128"/>
                          <a:cs typeface="Adobe Clean Han"/>
                        </a:rPr>
                        <a:t>0985-38-8821</a:t>
                      </a:r>
                      <a:endParaRPr sz="750" spc="0">
                        <a:latin typeface="游ゴシック" panose="020B0400000000000000" pitchFamily="50" charset="-128"/>
                        <a:ea typeface="游ゴシック" panose="020B0400000000000000" pitchFamily="50" charset="-128"/>
                        <a:cs typeface="Adobe Clean Han"/>
                      </a:endParaRPr>
                    </a:p>
                  </a:txBody>
                  <a:tcPr marL="0" marR="0" marT="24765"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5"/>
                  </a:ext>
                </a:extLst>
              </a:tr>
              <a:tr h="168910">
                <a:tc>
                  <a:txBody>
                    <a:bodyPr/>
                    <a:lstStyle/>
                    <a:p>
                      <a:pPr marL="8255" algn="ctr">
                        <a:lnSpc>
                          <a:spcPct val="100000"/>
                        </a:lnSpc>
                        <a:spcBef>
                          <a:spcPts val="190"/>
                        </a:spcBef>
                      </a:pPr>
                      <a:r>
                        <a:rPr sz="750" b="0" spc="-25">
                          <a:solidFill>
                            <a:srgbClr val="332C2A"/>
                          </a:solidFill>
                          <a:latin typeface="游ゴシック" panose="020B0400000000000000" pitchFamily="50" charset="-128"/>
                          <a:ea typeface="游ゴシック" panose="020B0400000000000000" pitchFamily="50" charset="-128"/>
                          <a:cs typeface="Adobe Clean Han"/>
                        </a:rPr>
                        <a:t>46</a:t>
                      </a:r>
                      <a:endParaRPr sz="750">
                        <a:latin typeface="游ゴシック" panose="020B0400000000000000" pitchFamily="50" charset="-128"/>
                        <a:ea typeface="游ゴシック" panose="020B0400000000000000" pitchFamily="50" charset="-128"/>
                        <a:cs typeface="Adobe Clean Han"/>
                      </a:endParaRPr>
                    </a:p>
                  </a:txBody>
                  <a:tcPr marL="0" marR="0" marT="24130" marB="0">
                    <a:lnL w="9525">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3175" algn="ctr">
                        <a:lnSpc>
                          <a:spcPct val="100000"/>
                        </a:lnSpc>
                        <a:spcBef>
                          <a:spcPts val="190"/>
                        </a:spcBef>
                      </a:pPr>
                      <a:r>
                        <a:rPr sz="750" b="0" spc="-20">
                          <a:solidFill>
                            <a:srgbClr val="332C2A"/>
                          </a:solidFill>
                          <a:latin typeface="游ゴシック" panose="020B0400000000000000" pitchFamily="50" charset="-128"/>
                          <a:ea typeface="游ゴシック" panose="020B0400000000000000" pitchFamily="50" charset="-128"/>
                          <a:cs typeface="Adobe Clean Han"/>
                        </a:rPr>
                        <a:t>鹿児島労働局</a:t>
                      </a:r>
                      <a:endParaRPr sz="750">
                        <a:latin typeface="游ゴシック" panose="020B0400000000000000" pitchFamily="50" charset="-128"/>
                        <a:ea typeface="游ゴシック" panose="020B0400000000000000" pitchFamily="50" charset="-128"/>
                        <a:cs typeface="Adobe Clean Han"/>
                      </a:endParaRPr>
                    </a:p>
                  </a:txBody>
                  <a:tcPr marL="0" marR="0" marT="2413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90"/>
                        </a:spcBef>
                      </a:pPr>
                      <a:r>
                        <a:rPr sz="750" b="0" spc="0">
                          <a:solidFill>
                            <a:srgbClr val="332C2A"/>
                          </a:solidFill>
                          <a:latin typeface="游ゴシック" panose="020B0400000000000000" pitchFamily="50" charset="-128"/>
                          <a:ea typeface="游ゴシック" panose="020B0400000000000000" pitchFamily="50" charset="-128"/>
                          <a:cs typeface="Adobe Clean Han"/>
                        </a:rPr>
                        <a:t>892-8535</a:t>
                      </a:r>
                      <a:endParaRPr sz="750" spc="0">
                        <a:latin typeface="游ゴシック" panose="020B0400000000000000" pitchFamily="50" charset="-128"/>
                        <a:ea typeface="游ゴシック" panose="020B0400000000000000" pitchFamily="50" charset="-128"/>
                        <a:cs typeface="Adobe Clean Han"/>
                      </a:endParaRPr>
                    </a:p>
                  </a:txBody>
                  <a:tcPr marL="0" marR="0" marT="2413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76200">
                        <a:lnSpc>
                          <a:spcPct val="100000"/>
                        </a:lnSpc>
                        <a:spcBef>
                          <a:spcPts val="190"/>
                        </a:spcBef>
                      </a:pPr>
                      <a:r>
                        <a:rPr sz="750" b="0" spc="0">
                          <a:solidFill>
                            <a:srgbClr val="332C2A"/>
                          </a:solidFill>
                          <a:latin typeface="游ゴシック" panose="020B0400000000000000" pitchFamily="50" charset="-128"/>
                          <a:ea typeface="游ゴシック" panose="020B0400000000000000" pitchFamily="50" charset="-128"/>
                          <a:cs typeface="Adobe Clean Han"/>
                        </a:rPr>
                        <a:t>鹿児島市山下町13番21号  鹿児島合同庁舎2階</a:t>
                      </a:r>
                      <a:endParaRPr sz="750" spc="0">
                        <a:latin typeface="游ゴシック" panose="020B0400000000000000" pitchFamily="50" charset="-128"/>
                        <a:ea typeface="游ゴシック" panose="020B0400000000000000" pitchFamily="50" charset="-128"/>
                        <a:cs typeface="Adobe Clean Han"/>
                      </a:endParaRPr>
                    </a:p>
                  </a:txBody>
                  <a:tcPr marL="0" marR="0" marT="2413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90"/>
                        </a:spcBef>
                      </a:pPr>
                      <a:r>
                        <a:rPr sz="750" b="0" spc="0">
                          <a:solidFill>
                            <a:srgbClr val="332C2A"/>
                          </a:solidFill>
                          <a:latin typeface="游ゴシック" panose="020B0400000000000000" pitchFamily="50" charset="-128"/>
                          <a:ea typeface="游ゴシック" panose="020B0400000000000000" pitchFamily="50" charset="-128"/>
                          <a:cs typeface="Adobe Clean Han"/>
                        </a:rPr>
                        <a:t>099-223-8239</a:t>
                      </a:r>
                      <a:endParaRPr sz="750" spc="0">
                        <a:latin typeface="游ゴシック" panose="020B0400000000000000" pitchFamily="50" charset="-128"/>
                        <a:ea typeface="游ゴシック" panose="020B0400000000000000" pitchFamily="50" charset="-128"/>
                        <a:cs typeface="Adobe Clean Han"/>
                      </a:endParaRPr>
                    </a:p>
                  </a:txBody>
                  <a:tcPr marL="0" marR="0" marT="24130" marB="0">
                    <a:lnL w="6350">
                      <a:solidFill>
                        <a:srgbClr val="332C2A"/>
                      </a:solidFill>
                      <a:prstDash val="solid"/>
                    </a:lnL>
                    <a:lnR w="6350">
                      <a:solidFill>
                        <a:srgbClr val="332C2A"/>
                      </a:solidFill>
                      <a:prstDash val="solid"/>
                    </a:lnR>
                    <a:lnT w="6350">
                      <a:solidFill>
                        <a:srgbClr val="332C2A"/>
                      </a:solidFill>
                      <a:prstDash val="solid"/>
                    </a:lnT>
                    <a:lnB w="6350">
                      <a:solidFill>
                        <a:srgbClr val="332C2A"/>
                      </a:solidFill>
                      <a:prstDash val="solid"/>
                    </a:lnB>
                  </a:tcPr>
                </a:tc>
                <a:tc>
                  <a:txBody>
                    <a:bodyPr/>
                    <a:lstStyle/>
                    <a:p>
                      <a:pPr marL="8255" algn="ctr">
                        <a:lnSpc>
                          <a:spcPct val="100000"/>
                        </a:lnSpc>
                        <a:spcBef>
                          <a:spcPts val="190"/>
                        </a:spcBef>
                      </a:pPr>
                      <a:r>
                        <a:rPr sz="750" b="0" spc="0">
                          <a:solidFill>
                            <a:srgbClr val="332C2A"/>
                          </a:solidFill>
                          <a:latin typeface="游ゴシック" panose="020B0400000000000000" pitchFamily="50" charset="-128"/>
                          <a:ea typeface="游ゴシック" panose="020B0400000000000000" pitchFamily="50" charset="-128"/>
                          <a:cs typeface="Adobe Clean Han"/>
                        </a:rPr>
                        <a:t>099-223-8239</a:t>
                      </a:r>
                      <a:endParaRPr sz="750" spc="0">
                        <a:latin typeface="游ゴシック" panose="020B0400000000000000" pitchFamily="50" charset="-128"/>
                        <a:ea typeface="游ゴシック" panose="020B0400000000000000" pitchFamily="50" charset="-128"/>
                        <a:cs typeface="Adobe Clean Han"/>
                      </a:endParaRPr>
                    </a:p>
                  </a:txBody>
                  <a:tcPr marL="0" marR="0" marT="24130" marB="0">
                    <a:lnL w="6350">
                      <a:solidFill>
                        <a:srgbClr val="332C2A"/>
                      </a:solidFill>
                      <a:prstDash val="solid"/>
                    </a:lnL>
                    <a:lnR w="9525">
                      <a:solidFill>
                        <a:srgbClr val="332C2A"/>
                      </a:solidFill>
                      <a:prstDash val="solid"/>
                    </a:lnR>
                    <a:lnT w="6350">
                      <a:solidFill>
                        <a:srgbClr val="332C2A"/>
                      </a:solidFill>
                      <a:prstDash val="solid"/>
                    </a:lnT>
                    <a:lnB w="6350">
                      <a:solidFill>
                        <a:srgbClr val="332C2A"/>
                      </a:solidFill>
                      <a:prstDash val="solid"/>
                    </a:lnB>
                  </a:tcPr>
                </a:tc>
                <a:extLst>
                  <a:ext uri="{0D108BD9-81ED-4DB2-BD59-A6C34878D82A}">
                    <a16:rowId xmlns:a16="http://schemas.microsoft.com/office/drawing/2014/main" val="10046"/>
                  </a:ext>
                </a:extLst>
              </a:tr>
              <a:tr h="168910">
                <a:tc>
                  <a:txBody>
                    <a:bodyPr/>
                    <a:lstStyle/>
                    <a:p>
                      <a:pPr marL="8255" algn="ctr">
                        <a:lnSpc>
                          <a:spcPct val="100000"/>
                        </a:lnSpc>
                        <a:spcBef>
                          <a:spcPts val="190"/>
                        </a:spcBef>
                      </a:pPr>
                      <a:r>
                        <a:rPr sz="750" b="0" spc="50">
                          <a:solidFill>
                            <a:srgbClr val="332C2A"/>
                          </a:solidFill>
                          <a:latin typeface="游ゴシック" panose="020B0400000000000000" pitchFamily="50" charset="-128"/>
                          <a:ea typeface="游ゴシック" panose="020B0400000000000000" pitchFamily="50" charset="-128"/>
                          <a:cs typeface="Adobe Clean Han"/>
                        </a:rPr>
                        <a:t>47</a:t>
                      </a:r>
                      <a:endParaRPr sz="750">
                        <a:latin typeface="游ゴシック" panose="020B0400000000000000" pitchFamily="50" charset="-128"/>
                        <a:ea typeface="游ゴシック" panose="020B0400000000000000" pitchFamily="50" charset="-128"/>
                        <a:cs typeface="Adobe Clean Han"/>
                      </a:endParaRPr>
                    </a:p>
                  </a:txBody>
                  <a:tcPr marL="0" marR="0" marT="24130" marB="0">
                    <a:lnL w="9525">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R="83820" algn="ctr">
                        <a:lnSpc>
                          <a:spcPct val="100000"/>
                        </a:lnSpc>
                        <a:spcBef>
                          <a:spcPts val="190"/>
                        </a:spcBef>
                      </a:pPr>
                      <a:r>
                        <a:rPr sz="750" b="0" spc="-20">
                          <a:solidFill>
                            <a:srgbClr val="332C2A"/>
                          </a:solidFill>
                          <a:latin typeface="游ゴシック" panose="020B0400000000000000" pitchFamily="50" charset="-128"/>
                          <a:ea typeface="游ゴシック" panose="020B0400000000000000" pitchFamily="50" charset="-128"/>
                          <a:cs typeface="Adobe Clean Han"/>
                        </a:rPr>
                        <a:t>沖縄労働局</a:t>
                      </a:r>
                      <a:endParaRPr sz="750">
                        <a:latin typeface="游ゴシック" panose="020B0400000000000000" pitchFamily="50" charset="-128"/>
                        <a:ea typeface="游ゴシック" panose="020B0400000000000000" pitchFamily="50" charset="-128"/>
                        <a:cs typeface="Adobe Clean Han"/>
                      </a:endParaRPr>
                    </a:p>
                  </a:txBody>
                  <a:tcPr marL="0" marR="0" marT="24130"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L="8890" algn="ctr">
                        <a:lnSpc>
                          <a:spcPct val="100000"/>
                        </a:lnSpc>
                        <a:spcBef>
                          <a:spcPts val="190"/>
                        </a:spcBef>
                      </a:pPr>
                      <a:r>
                        <a:rPr sz="750" b="0" spc="0">
                          <a:solidFill>
                            <a:srgbClr val="332C2A"/>
                          </a:solidFill>
                          <a:latin typeface="游ゴシック" panose="020B0400000000000000" pitchFamily="50" charset="-128"/>
                          <a:ea typeface="游ゴシック" panose="020B0400000000000000" pitchFamily="50" charset="-128"/>
                          <a:cs typeface="Adobe Clean Han"/>
                        </a:rPr>
                        <a:t>900-0006</a:t>
                      </a:r>
                      <a:endParaRPr sz="750" spc="0">
                        <a:latin typeface="游ゴシック" panose="020B0400000000000000" pitchFamily="50" charset="-128"/>
                        <a:ea typeface="游ゴシック" panose="020B0400000000000000" pitchFamily="50" charset="-128"/>
                        <a:cs typeface="Adobe Clean Han"/>
                      </a:endParaRPr>
                    </a:p>
                  </a:txBody>
                  <a:tcPr marL="0" marR="0" marT="24130"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L="76200">
                        <a:lnSpc>
                          <a:spcPct val="100000"/>
                        </a:lnSpc>
                        <a:spcBef>
                          <a:spcPts val="190"/>
                        </a:spcBef>
                      </a:pPr>
                      <a:r>
                        <a:rPr sz="750" b="0" spc="0">
                          <a:solidFill>
                            <a:srgbClr val="332C2A"/>
                          </a:solidFill>
                          <a:latin typeface="游ゴシック" panose="020B0400000000000000" pitchFamily="50" charset="-128"/>
                          <a:ea typeface="游ゴシック" panose="020B0400000000000000" pitchFamily="50" charset="-128"/>
                          <a:cs typeface="Adobe Clean Han"/>
                        </a:rPr>
                        <a:t>那覇市おもろまち2-1-1   那覇第2地方合同庁舎1号館3階</a:t>
                      </a:r>
                      <a:endParaRPr sz="750" spc="0">
                        <a:latin typeface="游ゴシック" panose="020B0400000000000000" pitchFamily="50" charset="-128"/>
                        <a:ea typeface="游ゴシック" panose="020B0400000000000000" pitchFamily="50" charset="-128"/>
                        <a:cs typeface="Adobe Clean Han"/>
                      </a:endParaRPr>
                    </a:p>
                  </a:txBody>
                  <a:tcPr marL="0" marR="0" marT="24130"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L="8255" algn="ctr">
                        <a:lnSpc>
                          <a:spcPct val="100000"/>
                        </a:lnSpc>
                        <a:spcBef>
                          <a:spcPts val="190"/>
                        </a:spcBef>
                      </a:pPr>
                      <a:r>
                        <a:rPr sz="750" b="0" spc="0">
                          <a:solidFill>
                            <a:srgbClr val="332C2A"/>
                          </a:solidFill>
                          <a:latin typeface="游ゴシック" panose="020B0400000000000000" pitchFamily="50" charset="-128"/>
                          <a:ea typeface="游ゴシック" panose="020B0400000000000000" pitchFamily="50" charset="-128"/>
                          <a:cs typeface="Adobe Clean Han"/>
                        </a:rPr>
                        <a:t>098-868-4380</a:t>
                      </a:r>
                      <a:endParaRPr sz="750" spc="0">
                        <a:latin typeface="游ゴシック" panose="020B0400000000000000" pitchFamily="50" charset="-128"/>
                        <a:ea typeface="游ゴシック" panose="020B0400000000000000" pitchFamily="50" charset="-128"/>
                        <a:cs typeface="Adobe Clean Han"/>
                      </a:endParaRPr>
                    </a:p>
                  </a:txBody>
                  <a:tcPr marL="0" marR="0" marT="24130" marB="0">
                    <a:lnL w="6350">
                      <a:solidFill>
                        <a:srgbClr val="332C2A"/>
                      </a:solidFill>
                      <a:prstDash val="solid"/>
                    </a:lnL>
                    <a:lnR w="6350">
                      <a:solidFill>
                        <a:srgbClr val="332C2A"/>
                      </a:solidFill>
                      <a:prstDash val="solid"/>
                    </a:lnR>
                    <a:lnT w="6350">
                      <a:solidFill>
                        <a:srgbClr val="332C2A"/>
                      </a:solidFill>
                      <a:prstDash val="solid"/>
                    </a:lnT>
                    <a:lnB w="9525">
                      <a:solidFill>
                        <a:srgbClr val="332C2A"/>
                      </a:solidFill>
                      <a:prstDash val="solid"/>
                    </a:lnB>
                  </a:tcPr>
                </a:tc>
                <a:tc>
                  <a:txBody>
                    <a:bodyPr/>
                    <a:lstStyle/>
                    <a:p>
                      <a:pPr marL="8255" algn="ctr">
                        <a:lnSpc>
                          <a:spcPct val="100000"/>
                        </a:lnSpc>
                        <a:spcBef>
                          <a:spcPts val="190"/>
                        </a:spcBef>
                      </a:pPr>
                      <a:r>
                        <a:rPr sz="750" b="0" spc="0">
                          <a:solidFill>
                            <a:srgbClr val="332C2A"/>
                          </a:solidFill>
                          <a:latin typeface="游ゴシック" panose="020B0400000000000000" pitchFamily="50" charset="-128"/>
                          <a:ea typeface="游ゴシック" panose="020B0400000000000000" pitchFamily="50" charset="-128"/>
                          <a:cs typeface="Adobe Clean Han"/>
                        </a:rPr>
                        <a:t>098-868-6060</a:t>
                      </a:r>
                      <a:endParaRPr sz="750" spc="0">
                        <a:latin typeface="游ゴシック" panose="020B0400000000000000" pitchFamily="50" charset="-128"/>
                        <a:ea typeface="游ゴシック" panose="020B0400000000000000" pitchFamily="50" charset="-128"/>
                        <a:cs typeface="Adobe Clean Han"/>
                      </a:endParaRPr>
                    </a:p>
                  </a:txBody>
                  <a:tcPr marL="0" marR="0" marT="24130" marB="0">
                    <a:lnL w="6350">
                      <a:solidFill>
                        <a:srgbClr val="332C2A"/>
                      </a:solidFill>
                      <a:prstDash val="solid"/>
                    </a:lnL>
                    <a:lnR w="9525">
                      <a:solidFill>
                        <a:srgbClr val="332C2A"/>
                      </a:solidFill>
                      <a:prstDash val="solid"/>
                    </a:lnR>
                    <a:lnT w="6350">
                      <a:solidFill>
                        <a:srgbClr val="332C2A"/>
                      </a:solidFill>
                      <a:prstDash val="solid"/>
                    </a:lnT>
                    <a:lnB w="9525">
                      <a:solidFill>
                        <a:srgbClr val="332C2A"/>
                      </a:solidFill>
                      <a:prstDash val="solid"/>
                    </a:lnB>
                  </a:tcPr>
                </a:tc>
                <a:extLst>
                  <a:ext uri="{0D108BD9-81ED-4DB2-BD59-A6C34878D82A}">
                    <a16:rowId xmlns:a16="http://schemas.microsoft.com/office/drawing/2014/main" val="10047"/>
                  </a:ext>
                </a:extLst>
              </a:tr>
            </a:tbl>
          </a:graphicData>
        </a:graphic>
      </p:graphicFrame>
      <p:sp>
        <p:nvSpPr>
          <p:cNvPr id="63" name="正方形/長方形 62">
            <a:extLst>
              <a:ext uri="{FF2B5EF4-FFF2-40B4-BE49-F238E27FC236}">
                <a16:creationId xmlns:a16="http://schemas.microsoft.com/office/drawing/2014/main" id="{B8C8D85F-8DF5-4695-80FE-3726FDE105C4}"/>
              </a:ext>
            </a:extLst>
          </p:cNvPr>
          <p:cNvSpPr/>
          <p:nvPr/>
        </p:nvSpPr>
        <p:spPr>
          <a:xfrm>
            <a:off x="658957" y="1355322"/>
            <a:ext cx="6472093" cy="3260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l"/>
            <a:r>
              <a:rPr kumimoji="1" lang="ja-JP" altLang="en-US" sz="800">
                <a:solidFill>
                  <a:sysClr val="windowText" lastClr="000000"/>
                </a:solidFill>
                <a:latin typeface="游ゴシック" panose="020B0400000000000000" pitchFamily="50" charset="-128"/>
                <a:ea typeface="游ゴシック" panose="020B0400000000000000" pitchFamily="50" charset="-128"/>
              </a:rPr>
              <a:t>★各都道府県労働局の本件に関する連絡先一覧</a:t>
            </a:r>
            <a:endParaRPr kumimoji="1" lang="en-US" altLang="ja-JP" sz="800">
              <a:solidFill>
                <a:sysClr val="windowText" lastClr="000000"/>
              </a:solidFill>
              <a:latin typeface="游ゴシック" panose="020B0400000000000000" pitchFamily="50" charset="-128"/>
              <a:ea typeface="游ゴシック" panose="020B0400000000000000" pitchFamily="50" charset="-128"/>
            </a:endParaRPr>
          </a:p>
          <a:p>
            <a:pPr algn="l"/>
            <a:r>
              <a:rPr kumimoji="1" lang="ja-JP" altLang="en-US" sz="800">
                <a:solidFill>
                  <a:sysClr val="windowText" lastClr="000000"/>
                </a:solidFill>
                <a:latin typeface="游ゴシック" panose="020B0400000000000000" pitchFamily="50" charset="-128"/>
                <a:ea typeface="游ゴシック" panose="020B0400000000000000" pitchFamily="50" charset="-128"/>
              </a:rPr>
              <a:t>　</a:t>
            </a:r>
            <a:r>
              <a:rPr kumimoji="1" lang="en-US" altLang="ja-JP" sz="800">
                <a:solidFill>
                  <a:sysClr val="windowText" lastClr="000000"/>
                </a:solidFill>
                <a:latin typeface="游ゴシック" panose="020B0400000000000000" pitchFamily="50" charset="-128"/>
                <a:ea typeface="游ゴシック" panose="020B0400000000000000" pitchFamily="50" charset="-128"/>
              </a:rPr>
              <a:t>※</a:t>
            </a:r>
            <a:r>
              <a:rPr kumimoji="1" lang="ja-JP" altLang="en-US" sz="800">
                <a:solidFill>
                  <a:sysClr val="windowText" lastClr="000000"/>
                </a:solidFill>
                <a:latin typeface="游ゴシック" panose="020B0400000000000000" pitchFamily="50" charset="-128"/>
                <a:ea typeface="游ゴシック" panose="020B0400000000000000" pitchFamily="50" charset="-128"/>
              </a:rPr>
              <a:t>北海道、埼玉、東京、神奈川、愛知、大阪、兵庫、福岡のみ「雇用環境・均等部」、その他の府県の労働局は「雇用環境・均等室」</a:t>
            </a:r>
            <a:endParaRPr kumimoji="1" lang="en-US" altLang="ja-JP" sz="800">
              <a:solidFill>
                <a:sysClr val="windowText" lastClr="000000"/>
              </a:solidFill>
              <a:latin typeface="游ゴシック" panose="020B0400000000000000" pitchFamily="50" charset="-128"/>
              <a:ea typeface="游ゴシック" panose="020B0400000000000000" pitchFamily="50" charset="-128"/>
            </a:endParaRPr>
          </a:p>
        </p:txBody>
      </p:sp>
      <p:grpSp>
        <p:nvGrpSpPr>
          <p:cNvPr id="90" name="object 90"/>
          <p:cNvGrpSpPr/>
          <p:nvPr/>
        </p:nvGrpSpPr>
        <p:grpSpPr>
          <a:xfrm>
            <a:off x="3415956" y="10148442"/>
            <a:ext cx="424815" cy="91440"/>
            <a:chOff x="3415956" y="10148442"/>
            <a:chExt cx="424815" cy="91440"/>
          </a:xfrm>
        </p:grpSpPr>
        <p:sp>
          <p:nvSpPr>
            <p:cNvPr id="91" name="object 91"/>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92" name="object 92"/>
            <p:cNvPicPr/>
            <p:nvPr/>
          </p:nvPicPr>
          <p:blipFill>
            <a:blip r:embed="rId30" cstate="print"/>
            <a:stretch>
              <a:fillRect/>
            </a:stretch>
          </p:blipFill>
          <p:spPr>
            <a:xfrm>
              <a:off x="3673220" y="10148442"/>
              <a:ext cx="167436" cy="91325"/>
            </a:xfrm>
            <a:prstGeom prst="rect">
              <a:avLst/>
            </a:prstGeom>
          </p:spPr>
        </p:pic>
      </p:grpSp>
      <p:sp>
        <p:nvSpPr>
          <p:cNvPr id="93" name="object 93"/>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713930" y="1083373"/>
            <a:ext cx="118757" cy="120243"/>
          </a:xfrm>
          <a:prstGeom prst="rect">
            <a:avLst/>
          </a:prstGeom>
        </p:spPr>
      </p:pic>
      <p:pic>
        <p:nvPicPr>
          <p:cNvPr id="3" name="object 3"/>
          <p:cNvPicPr/>
          <p:nvPr/>
        </p:nvPicPr>
        <p:blipFill>
          <a:blip r:embed="rId3" cstate="print"/>
          <a:stretch>
            <a:fillRect/>
          </a:stretch>
        </p:blipFill>
        <p:spPr>
          <a:xfrm>
            <a:off x="977303" y="1083373"/>
            <a:ext cx="1114272" cy="120243"/>
          </a:xfrm>
          <a:prstGeom prst="rect">
            <a:avLst/>
          </a:prstGeom>
        </p:spPr>
      </p:pic>
      <p:pic>
        <p:nvPicPr>
          <p:cNvPr id="4" name="object 4"/>
          <p:cNvPicPr/>
          <p:nvPr/>
        </p:nvPicPr>
        <p:blipFill>
          <a:blip r:embed="rId4" cstate="print"/>
          <a:stretch>
            <a:fillRect/>
          </a:stretch>
        </p:blipFill>
        <p:spPr>
          <a:xfrm>
            <a:off x="968171" y="1297977"/>
            <a:ext cx="2333625" cy="118770"/>
          </a:xfrm>
          <a:prstGeom prst="rect">
            <a:avLst/>
          </a:prstGeom>
        </p:spPr>
      </p:pic>
      <p:pic>
        <p:nvPicPr>
          <p:cNvPr id="5" name="object 5"/>
          <p:cNvPicPr/>
          <p:nvPr/>
        </p:nvPicPr>
        <p:blipFill>
          <a:blip r:embed="rId5" cstate="print"/>
          <a:stretch>
            <a:fillRect/>
          </a:stretch>
        </p:blipFill>
        <p:spPr>
          <a:xfrm>
            <a:off x="3391598" y="1299514"/>
            <a:ext cx="2714180" cy="118719"/>
          </a:xfrm>
          <a:prstGeom prst="rect">
            <a:avLst/>
          </a:prstGeom>
        </p:spPr>
      </p:pic>
      <p:pic>
        <p:nvPicPr>
          <p:cNvPr id="6" name="object 6"/>
          <p:cNvPicPr/>
          <p:nvPr/>
        </p:nvPicPr>
        <p:blipFill>
          <a:blip r:embed="rId6" cstate="print"/>
          <a:stretch>
            <a:fillRect/>
          </a:stretch>
        </p:blipFill>
        <p:spPr>
          <a:xfrm>
            <a:off x="6191046" y="1299514"/>
            <a:ext cx="628700" cy="118719"/>
          </a:xfrm>
          <a:prstGeom prst="rect">
            <a:avLst/>
          </a:prstGeom>
        </p:spPr>
      </p:pic>
      <p:pic>
        <p:nvPicPr>
          <p:cNvPr id="7" name="object 7"/>
          <p:cNvPicPr/>
          <p:nvPr/>
        </p:nvPicPr>
        <p:blipFill>
          <a:blip r:embed="rId7" cstate="print"/>
          <a:stretch>
            <a:fillRect/>
          </a:stretch>
        </p:blipFill>
        <p:spPr>
          <a:xfrm>
            <a:off x="841819" y="1515668"/>
            <a:ext cx="2077885" cy="118757"/>
          </a:xfrm>
          <a:prstGeom prst="rect">
            <a:avLst/>
          </a:prstGeom>
        </p:spPr>
      </p:pic>
      <p:pic>
        <p:nvPicPr>
          <p:cNvPr id="8" name="object 8"/>
          <p:cNvPicPr/>
          <p:nvPr/>
        </p:nvPicPr>
        <p:blipFill>
          <a:blip r:embed="rId8" cstate="print"/>
          <a:stretch>
            <a:fillRect/>
          </a:stretch>
        </p:blipFill>
        <p:spPr>
          <a:xfrm>
            <a:off x="3011042" y="1514182"/>
            <a:ext cx="3799535" cy="120243"/>
          </a:xfrm>
          <a:prstGeom prst="rect">
            <a:avLst/>
          </a:prstGeom>
        </p:spPr>
      </p:pic>
      <p:pic>
        <p:nvPicPr>
          <p:cNvPr id="9" name="object 9"/>
          <p:cNvPicPr/>
          <p:nvPr/>
        </p:nvPicPr>
        <p:blipFill>
          <a:blip r:embed="rId9" cstate="print"/>
          <a:stretch>
            <a:fillRect/>
          </a:stretch>
        </p:blipFill>
        <p:spPr>
          <a:xfrm>
            <a:off x="841819" y="1730324"/>
            <a:ext cx="927049" cy="118719"/>
          </a:xfrm>
          <a:prstGeom prst="rect">
            <a:avLst/>
          </a:prstGeom>
        </p:spPr>
      </p:pic>
      <p:pic>
        <p:nvPicPr>
          <p:cNvPr id="10" name="object 10"/>
          <p:cNvPicPr/>
          <p:nvPr/>
        </p:nvPicPr>
        <p:blipFill>
          <a:blip r:embed="rId10" cstate="print"/>
          <a:stretch>
            <a:fillRect/>
          </a:stretch>
        </p:blipFill>
        <p:spPr>
          <a:xfrm>
            <a:off x="1849539" y="1730324"/>
            <a:ext cx="1931733" cy="118719"/>
          </a:xfrm>
          <a:prstGeom prst="rect">
            <a:avLst/>
          </a:prstGeom>
        </p:spPr>
      </p:pic>
      <p:pic>
        <p:nvPicPr>
          <p:cNvPr id="11" name="object 11"/>
          <p:cNvPicPr/>
          <p:nvPr/>
        </p:nvPicPr>
        <p:blipFill>
          <a:blip r:embed="rId11" cstate="print"/>
          <a:stretch>
            <a:fillRect/>
          </a:stretch>
        </p:blipFill>
        <p:spPr>
          <a:xfrm>
            <a:off x="3866553" y="1731809"/>
            <a:ext cx="1048842" cy="117233"/>
          </a:xfrm>
          <a:prstGeom prst="rect">
            <a:avLst/>
          </a:prstGeom>
        </p:spPr>
      </p:pic>
      <p:pic>
        <p:nvPicPr>
          <p:cNvPr id="12" name="object 12"/>
          <p:cNvPicPr/>
          <p:nvPr/>
        </p:nvPicPr>
        <p:blipFill>
          <a:blip r:embed="rId12" cstate="print"/>
          <a:stretch>
            <a:fillRect/>
          </a:stretch>
        </p:blipFill>
        <p:spPr>
          <a:xfrm>
            <a:off x="5000625" y="1731809"/>
            <a:ext cx="1805381" cy="118770"/>
          </a:xfrm>
          <a:prstGeom prst="rect">
            <a:avLst/>
          </a:prstGeom>
        </p:spPr>
      </p:pic>
      <p:pic>
        <p:nvPicPr>
          <p:cNvPr id="13" name="object 13"/>
          <p:cNvPicPr/>
          <p:nvPr/>
        </p:nvPicPr>
        <p:blipFill>
          <a:blip r:embed="rId13" cstate="print"/>
          <a:stretch>
            <a:fillRect/>
          </a:stretch>
        </p:blipFill>
        <p:spPr>
          <a:xfrm>
            <a:off x="840282" y="1946477"/>
            <a:ext cx="3696042" cy="118706"/>
          </a:xfrm>
          <a:prstGeom prst="rect">
            <a:avLst/>
          </a:prstGeom>
        </p:spPr>
      </p:pic>
      <p:grpSp>
        <p:nvGrpSpPr>
          <p:cNvPr id="14" name="object 14"/>
          <p:cNvGrpSpPr/>
          <p:nvPr/>
        </p:nvGrpSpPr>
        <p:grpSpPr>
          <a:xfrm>
            <a:off x="983479" y="2165692"/>
            <a:ext cx="401955" cy="111125"/>
            <a:chOff x="983479" y="2165692"/>
            <a:chExt cx="401955" cy="111125"/>
          </a:xfrm>
        </p:grpSpPr>
        <p:pic>
          <p:nvPicPr>
            <p:cNvPr id="15" name="object 15"/>
            <p:cNvPicPr/>
            <p:nvPr/>
          </p:nvPicPr>
          <p:blipFill>
            <a:blip r:embed="rId14" cstate="print"/>
            <a:stretch>
              <a:fillRect/>
            </a:stretch>
          </p:blipFill>
          <p:spPr>
            <a:xfrm>
              <a:off x="983479" y="2165692"/>
              <a:ext cx="223668" cy="111125"/>
            </a:xfrm>
            <a:prstGeom prst="rect">
              <a:avLst/>
            </a:prstGeom>
          </p:spPr>
        </p:pic>
        <p:pic>
          <p:nvPicPr>
            <p:cNvPr id="16" name="object 16"/>
            <p:cNvPicPr/>
            <p:nvPr/>
          </p:nvPicPr>
          <p:blipFill>
            <a:blip r:embed="rId15" cstate="print"/>
            <a:stretch>
              <a:fillRect/>
            </a:stretch>
          </p:blipFill>
          <p:spPr>
            <a:xfrm>
              <a:off x="1234647" y="2167191"/>
              <a:ext cx="150592" cy="109626"/>
            </a:xfrm>
            <a:prstGeom prst="rect">
              <a:avLst/>
            </a:prstGeom>
          </p:spPr>
        </p:pic>
      </p:grpSp>
      <p:pic>
        <p:nvPicPr>
          <p:cNvPr id="17" name="object 17"/>
          <p:cNvPicPr/>
          <p:nvPr/>
        </p:nvPicPr>
        <p:blipFill>
          <a:blip r:embed="rId16" cstate="print"/>
          <a:stretch>
            <a:fillRect/>
          </a:stretch>
        </p:blipFill>
        <p:spPr>
          <a:xfrm>
            <a:off x="1468983" y="2162619"/>
            <a:ext cx="3187598" cy="118770"/>
          </a:xfrm>
          <a:prstGeom prst="rect">
            <a:avLst/>
          </a:prstGeom>
        </p:spPr>
      </p:pic>
      <p:pic>
        <p:nvPicPr>
          <p:cNvPr id="18" name="object 18"/>
          <p:cNvPicPr/>
          <p:nvPr/>
        </p:nvPicPr>
        <p:blipFill>
          <a:blip r:embed="rId17" cstate="print"/>
          <a:stretch>
            <a:fillRect/>
          </a:stretch>
        </p:blipFill>
        <p:spPr>
          <a:xfrm>
            <a:off x="4741862" y="2162619"/>
            <a:ext cx="1677492" cy="118770"/>
          </a:xfrm>
          <a:prstGeom prst="rect">
            <a:avLst/>
          </a:prstGeom>
        </p:spPr>
      </p:pic>
      <p:sp>
        <p:nvSpPr>
          <p:cNvPr id="19" name="object 19"/>
          <p:cNvSpPr/>
          <p:nvPr/>
        </p:nvSpPr>
        <p:spPr>
          <a:xfrm>
            <a:off x="858545" y="2427490"/>
            <a:ext cx="21590" cy="21590"/>
          </a:xfrm>
          <a:custGeom>
            <a:avLst/>
            <a:gdLst/>
            <a:ahLst/>
            <a:cxnLst/>
            <a:rect l="l" t="t" r="r" b="b"/>
            <a:pathLst>
              <a:path w="21590" h="21589">
                <a:moveTo>
                  <a:pt x="16763" y="21323"/>
                </a:moveTo>
                <a:lnTo>
                  <a:pt x="4559" y="21323"/>
                </a:lnTo>
                <a:lnTo>
                  <a:pt x="0" y="16764"/>
                </a:lnTo>
                <a:lnTo>
                  <a:pt x="0" y="4610"/>
                </a:lnTo>
                <a:lnTo>
                  <a:pt x="4559" y="0"/>
                </a:lnTo>
                <a:lnTo>
                  <a:pt x="16763" y="0"/>
                </a:lnTo>
                <a:lnTo>
                  <a:pt x="21323" y="4610"/>
                </a:lnTo>
                <a:lnTo>
                  <a:pt x="21323" y="16764"/>
                </a:lnTo>
                <a:lnTo>
                  <a:pt x="16763" y="21323"/>
                </a:lnTo>
                <a:close/>
              </a:path>
            </a:pathLst>
          </a:custGeom>
          <a:solidFill>
            <a:srgbClr val="4D4D4F"/>
          </a:solidFill>
        </p:spPr>
        <p:txBody>
          <a:bodyPr wrap="square" lIns="0" tIns="0" rIns="0" bIns="0" rtlCol="0"/>
          <a:lstStyle/>
          <a:p>
            <a:endParaRPr/>
          </a:p>
        </p:txBody>
      </p:sp>
      <p:pic>
        <p:nvPicPr>
          <p:cNvPr id="20" name="object 20"/>
          <p:cNvPicPr/>
          <p:nvPr/>
        </p:nvPicPr>
        <p:blipFill>
          <a:blip r:embed="rId18" cstate="print"/>
          <a:stretch>
            <a:fillRect/>
          </a:stretch>
        </p:blipFill>
        <p:spPr>
          <a:xfrm>
            <a:off x="1060996" y="2378824"/>
            <a:ext cx="1803895" cy="118706"/>
          </a:xfrm>
          <a:prstGeom prst="rect">
            <a:avLst/>
          </a:prstGeom>
        </p:spPr>
      </p:pic>
      <p:pic>
        <p:nvPicPr>
          <p:cNvPr id="21" name="object 21"/>
          <p:cNvPicPr/>
          <p:nvPr/>
        </p:nvPicPr>
        <p:blipFill>
          <a:blip r:embed="rId19" cstate="print"/>
          <a:stretch>
            <a:fillRect/>
          </a:stretch>
        </p:blipFill>
        <p:spPr>
          <a:xfrm>
            <a:off x="2963862" y="2378824"/>
            <a:ext cx="2921203" cy="118706"/>
          </a:xfrm>
          <a:prstGeom prst="rect">
            <a:avLst/>
          </a:prstGeom>
        </p:spPr>
      </p:pic>
      <p:sp>
        <p:nvSpPr>
          <p:cNvPr id="22" name="object 22"/>
          <p:cNvSpPr/>
          <p:nvPr/>
        </p:nvSpPr>
        <p:spPr>
          <a:xfrm>
            <a:off x="858545" y="2642145"/>
            <a:ext cx="21590" cy="22860"/>
          </a:xfrm>
          <a:custGeom>
            <a:avLst/>
            <a:gdLst/>
            <a:ahLst/>
            <a:cxnLst/>
            <a:rect l="l" t="t" r="r" b="b"/>
            <a:pathLst>
              <a:path w="21590" h="22860">
                <a:moveTo>
                  <a:pt x="16763" y="22821"/>
                </a:moveTo>
                <a:lnTo>
                  <a:pt x="4559" y="22821"/>
                </a:lnTo>
                <a:lnTo>
                  <a:pt x="0" y="18249"/>
                </a:lnTo>
                <a:lnTo>
                  <a:pt x="0" y="4559"/>
                </a:lnTo>
                <a:lnTo>
                  <a:pt x="4559" y="0"/>
                </a:lnTo>
                <a:lnTo>
                  <a:pt x="16763" y="0"/>
                </a:lnTo>
                <a:lnTo>
                  <a:pt x="21323" y="4559"/>
                </a:lnTo>
                <a:lnTo>
                  <a:pt x="21323" y="16763"/>
                </a:lnTo>
                <a:lnTo>
                  <a:pt x="16763" y="22821"/>
                </a:lnTo>
                <a:close/>
              </a:path>
            </a:pathLst>
          </a:custGeom>
          <a:solidFill>
            <a:srgbClr val="4D4D4F"/>
          </a:solidFill>
        </p:spPr>
        <p:txBody>
          <a:bodyPr wrap="square" lIns="0" tIns="0" rIns="0" bIns="0" rtlCol="0"/>
          <a:lstStyle/>
          <a:p>
            <a:endParaRPr/>
          </a:p>
        </p:txBody>
      </p:sp>
      <p:pic>
        <p:nvPicPr>
          <p:cNvPr id="23" name="object 23"/>
          <p:cNvPicPr/>
          <p:nvPr/>
        </p:nvPicPr>
        <p:blipFill>
          <a:blip r:embed="rId20" cstate="print"/>
          <a:stretch>
            <a:fillRect/>
          </a:stretch>
        </p:blipFill>
        <p:spPr>
          <a:xfrm>
            <a:off x="1076223" y="2594965"/>
            <a:ext cx="541934" cy="118719"/>
          </a:xfrm>
          <a:prstGeom prst="rect">
            <a:avLst/>
          </a:prstGeom>
        </p:spPr>
      </p:pic>
      <p:sp>
        <p:nvSpPr>
          <p:cNvPr id="24" name="object 24"/>
          <p:cNvSpPr/>
          <p:nvPr/>
        </p:nvSpPr>
        <p:spPr>
          <a:xfrm>
            <a:off x="1683639" y="2642145"/>
            <a:ext cx="22860" cy="22860"/>
          </a:xfrm>
          <a:custGeom>
            <a:avLst/>
            <a:gdLst/>
            <a:ahLst/>
            <a:cxnLst/>
            <a:rect l="l" t="t" r="r" b="b"/>
            <a:pathLst>
              <a:path w="22860" h="22860">
                <a:moveTo>
                  <a:pt x="16725" y="22821"/>
                </a:moveTo>
                <a:lnTo>
                  <a:pt x="4572" y="22821"/>
                </a:lnTo>
                <a:lnTo>
                  <a:pt x="0" y="18249"/>
                </a:lnTo>
                <a:lnTo>
                  <a:pt x="0" y="4559"/>
                </a:lnTo>
                <a:lnTo>
                  <a:pt x="4572" y="0"/>
                </a:lnTo>
                <a:lnTo>
                  <a:pt x="16725" y="0"/>
                </a:lnTo>
                <a:lnTo>
                  <a:pt x="22821" y="4559"/>
                </a:lnTo>
                <a:lnTo>
                  <a:pt x="22821" y="16763"/>
                </a:lnTo>
                <a:lnTo>
                  <a:pt x="16725" y="22821"/>
                </a:lnTo>
                <a:close/>
              </a:path>
            </a:pathLst>
          </a:custGeom>
          <a:solidFill>
            <a:srgbClr val="4D4D4F"/>
          </a:solidFill>
        </p:spPr>
        <p:txBody>
          <a:bodyPr wrap="square" lIns="0" tIns="0" rIns="0" bIns="0" rtlCol="0"/>
          <a:lstStyle/>
          <a:p>
            <a:endParaRPr/>
          </a:p>
        </p:txBody>
      </p:sp>
      <p:grpSp>
        <p:nvGrpSpPr>
          <p:cNvPr id="25" name="object 25"/>
          <p:cNvGrpSpPr/>
          <p:nvPr/>
        </p:nvGrpSpPr>
        <p:grpSpPr>
          <a:xfrm>
            <a:off x="1781093" y="2594609"/>
            <a:ext cx="601345" cy="118110"/>
            <a:chOff x="1781093" y="2594609"/>
            <a:chExt cx="601345" cy="118110"/>
          </a:xfrm>
        </p:grpSpPr>
        <p:pic>
          <p:nvPicPr>
            <p:cNvPr id="26" name="object 26"/>
            <p:cNvPicPr/>
            <p:nvPr/>
          </p:nvPicPr>
          <p:blipFill>
            <a:blip r:embed="rId21" cstate="print"/>
            <a:stretch>
              <a:fillRect/>
            </a:stretch>
          </p:blipFill>
          <p:spPr>
            <a:xfrm>
              <a:off x="1781093" y="2597988"/>
              <a:ext cx="94340" cy="109639"/>
            </a:xfrm>
            <a:prstGeom prst="rect">
              <a:avLst/>
            </a:prstGeom>
          </p:spPr>
        </p:pic>
        <p:pic>
          <p:nvPicPr>
            <p:cNvPr id="27" name="object 27"/>
            <p:cNvPicPr/>
            <p:nvPr/>
          </p:nvPicPr>
          <p:blipFill>
            <a:blip r:embed="rId22" cstate="print"/>
            <a:stretch>
              <a:fillRect/>
            </a:stretch>
          </p:blipFill>
          <p:spPr>
            <a:xfrm>
              <a:off x="1895220" y="2597988"/>
              <a:ext cx="111125" cy="109639"/>
            </a:xfrm>
            <a:prstGeom prst="rect">
              <a:avLst/>
            </a:prstGeom>
          </p:spPr>
        </p:pic>
        <p:pic>
          <p:nvPicPr>
            <p:cNvPr id="28" name="object 28"/>
            <p:cNvPicPr/>
            <p:nvPr/>
          </p:nvPicPr>
          <p:blipFill>
            <a:blip r:embed="rId23" cstate="print"/>
            <a:stretch>
              <a:fillRect/>
            </a:stretch>
          </p:blipFill>
          <p:spPr>
            <a:xfrm>
              <a:off x="2026145" y="2594609"/>
              <a:ext cx="164401" cy="118109"/>
            </a:xfrm>
            <a:prstGeom prst="rect">
              <a:avLst/>
            </a:prstGeom>
          </p:spPr>
        </p:pic>
        <p:pic>
          <p:nvPicPr>
            <p:cNvPr id="29" name="object 29"/>
            <p:cNvPicPr/>
            <p:nvPr/>
          </p:nvPicPr>
          <p:blipFill>
            <a:blip r:embed="rId24" cstate="print"/>
            <a:stretch>
              <a:fillRect/>
            </a:stretch>
          </p:blipFill>
          <p:spPr>
            <a:xfrm>
              <a:off x="2222499" y="2599537"/>
              <a:ext cx="159842" cy="108089"/>
            </a:xfrm>
            <a:prstGeom prst="rect">
              <a:avLst/>
            </a:prstGeom>
          </p:spPr>
        </p:pic>
      </p:grpSp>
      <p:grpSp>
        <p:nvGrpSpPr>
          <p:cNvPr id="30" name="object 30"/>
          <p:cNvGrpSpPr/>
          <p:nvPr/>
        </p:nvGrpSpPr>
        <p:grpSpPr>
          <a:xfrm>
            <a:off x="2481262" y="2594609"/>
            <a:ext cx="1825625" cy="118110"/>
            <a:chOff x="2481262" y="2594609"/>
            <a:chExt cx="1825625" cy="118110"/>
          </a:xfrm>
        </p:grpSpPr>
        <p:pic>
          <p:nvPicPr>
            <p:cNvPr id="31" name="object 31"/>
            <p:cNvPicPr/>
            <p:nvPr/>
          </p:nvPicPr>
          <p:blipFill>
            <a:blip r:embed="rId25" cstate="print"/>
            <a:stretch>
              <a:fillRect/>
            </a:stretch>
          </p:blipFill>
          <p:spPr>
            <a:xfrm>
              <a:off x="2481262" y="2594965"/>
              <a:ext cx="1446161" cy="117233"/>
            </a:xfrm>
            <a:prstGeom prst="rect">
              <a:avLst/>
            </a:prstGeom>
          </p:spPr>
        </p:pic>
        <p:sp>
          <p:nvSpPr>
            <p:cNvPr id="32" name="object 32"/>
            <p:cNvSpPr/>
            <p:nvPr/>
          </p:nvSpPr>
          <p:spPr>
            <a:xfrm>
              <a:off x="3942651" y="2594609"/>
              <a:ext cx="40005" cy="118110"/>
            </a:xfrm>
            <a:custGeom>
              <a:avLst/>
              <a:gdLst/>
              <a:ahLst/>
              <a:cxnLst/>
              <a:rect l="l" t="t" r="r" b="b"/>
              <a:pathLst>
                <a:path w="40004" h="118110">
                  <a:moveTo>
                    <a:pt x="39585" y="0"/>
                  </a:moveTo>
                  <a:lnTo>
                    <a:pt x="27393" y="0"/>
                  </a:lnTo>
                  <a:lnTo>
                    <a:pt x="27393" y="106680"/>
                  </a:lnTo>
                  <a:lnTo>
                    <a:pt x="749" y="106680"/>
                  </a:lnTo>
                  <a:lnTo>
                    <a:pt x="749" y="111760"/>
                  </a:lnTo>
                  <a:lnTo>
                    <a:pt x="0" y="111760"/>
                  </a:lnTo>
                  <a:lnTo>
                    <a:pt x="0" y="114300"/>
                  </a:lnTo>
                  <a:lnTo>
                    <a:pt x="838" y="114300"/>
                  </a:lnTo>
                  <a:lnTo>
                    <a:pt x="838" y="118110"/>
                  </a:lnTo>
                  <a:lnTo>
                    <a:pt x="37071" y="118110"/>
                  </a:lnTo>
                  <a:lnTo>
                    <a:pt x="37071" y="114300"/>
                  </a:lnTo>
                  <a:lnTo>
                    <a:pt x="39585" y="114300"/>
                  </a:lnTo>
                  <a:lnTo>
                    <a:pt x="39585" y="111760"/>
                  </a:lnTo>
                  <a:lnTo>
                    <a:pt x="39585" y="106680"/>
                  </a:lnTo>
                  <a:lnTo>
                    <a:pt x="39585" y="0"/>
                  </a:lnTo>
                  <a:close/>
                </a:path>
              </a:pathLst>
            </a:custGeom>
            <a:solidFill>
              <a:srgbClr val="4D4D4F"/>
            </a:solidFill>
          </p:spPr>
          <p:txBody>
            <a:bodyPr wrap="square" lIns="0" tIns="0" rIns="0" bIns="0" rtlCol="0"/>
            <a:lstStyle/>
            <a:p>
              <a:endParaRPr/>
            </a:p>
          </p:txBody>
        </p:sp>
        <p:pic>
          <p:nvPicPr>
            <p:cNvPr id="33" name="object 33"/>
            <p:cNvPicPr/>
            <p:nvPr/>
          </p:nvPicPr>
          <p:blipFill>
            <a:blip r:embed="rId26" cstate="print"/>
            <a:stretch>
              <a:fillRect/>
            </a:stretch>
          </p:blipFill>
          <p:spPr>
            <a:xfrm>
              <a:off x="4015727" y="2605633"/>
              <a:ext cx="101993" cy="100456"/>
            </a:xfrm>
            <a:prstGeom prst="rect">
              <a:avLst/>
            </a:prstGeom>
          </p:spPr>
        </p:pic>
        <p:pic>
          <p:nvPicPr>
            <p:cNvPr id="34" name="object 34"/>
            <p:cNvPicPr/>
            <p:nvPr/>
          </p:nvPicPr>
          <p:blipFill>
            <a:blip r:embed="rId27" cstate="print"/>
            <a:stretch>
              <a:fillRect/>
            </a:stretch>
          </p:blipFill>
          <p:spPr>
            <a:xfrm>
              <a:off x="4143578" y="2596502"/>
              <a:ext cx="100507" cy="109588"/>
            </a:xfrm>
            <a:prstGeom prst="rect">
              <a:avLst/>
            </a:prstGeom>
          </p:spPr>
        </p:pic>
        <p:sp>
          <p:nvSpPr>
            <p:cNvPr id="35" name="object 35"/>
            <p:cNvSpPr/>
            <p:nvPr/>
          </p:nvSpPr>
          <p:spPr>
            <a:xfrm>
              <a:off x="4265358" y="2666504"/>
              <a:ext cx="41275" cy="41275"/>
            </a:xfrm>
            <a:custGeom>
              <a:avLst/>
              <a:gdLst/>
              <a:ahLst/>
              <a:cxnLst/>
              <a:rect l="l" t="t" r="r" b="b"/>
              <a:pathLst>
                <a:path w="41275" h="41275">
                  <a:moveTo>
                    <a:pt x="21336" y="41122"/>
                  </a:moveTo>
                  <a:lnTo>
                    <a:pt x="12853" y="39523"/>
                  </a:lnTo>
                  <a:lnTo>
                    <a:pt x="6091" y="35210"/>
                  </a:lnTo>
                  <a:lnTo>
                    <a:pt x="1617" y="28906"/>
                  </a:lnTo>
                  <a:lnTo>
                    <a:pt x="0" y="21335"/>
                  </a:lnTo>
                  <a:lnTo>
                    <a:pt x="1617" y="12853"/>
                  </a:lnTo>
                  <a:lnTo>
                    <a:pt x="6091" y="6091"/>
                  </a:lnTo>
                  <a:lnTo>
                    <a:pt x="12853" y="1617"/>
                  </a:lnTo>
                  <a:lnTo>
                    <a:pt x="21336" y="0"/>
                  </a:lnTo>
                  <a:lnTo>
                    <a:pt x="28930" y="1617"/>
                  </a:lnTo>
                  <a:lnTo>
                    <a:pt x="35236" y="6091"/>
                  </a:lnTo>
                  <a:lnTo>
                    <a:pt x="37171" y="9131"/>
                  </a:lnTo>
                  <a:lnTo>
                    <a:pt x="13703" y="9131"/>
                  </a:lnTo>
                  <a:lnTo>
                    <a:pt x="9131" y="13690"/>
                  </a:lnTo>
                  <a:lnTo>
                    <a:pt x="9131" y="27381"/>
                  </a:lnTo>
                  <a:lnTo>
                    <a:pt x="13703" y="33489"/>
                  </a:lnTo>
                  <a:lnTo>
                    <a:pt x="36411" y="33489"/>
                  </a:lnTo>
                  <a:lnTo>
                    <a:pt x="35236" y="35210"/>
                  </a:lnTo>
                  <a:lnTo>
                    <a:pt x="28930" y="39523"/>
                  </a:lnTo>
                  <a:lnTo>
                    <a:pt x="21336" y="41122"/>
                  </a:lnTo>
                  <a:close/>
                </a:path>
                <a:path w="41275" h="41275">
                  <a:moveTo>
                    <a:pt x="36411" y="33489"/>
                  </a:moveTo>
                  <a:lnTo>
                    <a:pt x="27444" y="33489"/>
                  </a:lnTo>
                  <a:lnTo>
                    <a:pt x="33489" y="27381"/>
                  </a:lnTo>
                  <a:lnTo>
                    <a:pt x="33489" y="13690"/>
                  </a:lnTo>
                  <a:lnTo>
                    <a:pt x="27444" y="9131"/>
                  </a:lnTo>
                  <a:lnTo>
                    <a:pt x="37171" y="9131"/>
                  </a:lnTo>
                  <a:lnTo>
                    <a:pt x="39541" y="12853"/>
                  </a:lnTo>
                  <a:lnTo>
                    <a:pt x="41135" y="21335"/>
                  </a:lnTo>
                  <a:lnTo>
                    <a:pt x="39541" y="28906"/>
                  </a:lnTo>
                  <a:lnTo>
                    <a:pt x="36411" y="33489"/>
                  </a:lnTo>
                  <a:close/>
                </a:path>
              </a:pathLst>
            </a:custGeom>
            <a:solidFill>
              <a:srgbClr val="4D4D4F"/>
            </a:solidFill>
          </p:spPr>
          <p:txBody>
            <a:bodyPr wrap="square" lIns="0" tIns="0" rIns="0" bIns="0" rtlCol="0"/>
            <a:lstStyle/>
            <a:p>
              <a:endParaRPr/>
            </a:p>
          </p:txBody>
        </p:sp>
      </p:grpSp>
      <p:pic>
        <p:nvPicPr>
          <p:cNvPr id="36" name="object 36"/>
          <p:cNvPicPr/>
          <p:nvPr/>
        </p:nvPicPr>
        <p:blipFill>
          <a:blip r:embed="rId28" cstate="print"/>
          <a:stretch>
            <a:fillRect/>
          </a:stretch>
        </p:blipFill>
        <p:spPr>
          <a:xfrm>
            <a:off x="4388688" y="2594965"/>
            <a:ext cx="2423426" cy="118719"/>
          </a:xfrm>
          <a:prstGeom prst="rect">
            <a:avLst/>
          </a:prstGeom>
        </p:spPr>
      </p:pic>
      <p:pic>
        <p:nvPicPr>
          <p:cNvPr id="37" name="object 37"/>
          <p:cNvPicPr/>
          <p:nvPr/>
        </p:nvPicPr>
        <p:blipFill>
          <a:blip r:embed="rId29" cstate="print"/>
          <a:stretch>
            <a:fillRect/>
          </a:stretch>
        </p:blipFill>
        <p:spPr>
          <a:xfrm>
            <a:off x="971207" y="2808084"/>
            <a:ext cx="1056424" cy="120256"/>
          </a:xfrm>
          <a:prstGeom prst="rect">
            <a:avLst/>
          </a:prstGeom>
        </p:spPr>
      </p:pic>
      <p:pic>
        <p:nvPicPr>
          <p:cNvPr id="38" name="object 38"/>
          <p:cNvPicPr/>
          <p:nvPr/>
        </p:nvPicPr>
        <p:blipFill>
          <a:blip r:embed="rId30" cstate="print"/>
          <a:stretch>
            <a:fillRect/>
          </a:stretch>
        </p:blipFill>
        <p:spPr>
          <a:xfrm>
            <a:off x="2112911" y="2809582"/>
            <a:ext cx="295325" cy="118757"/>
          </a:xfrm>
          <a:prstGeom prst="rect">
            <a:avLst/>
          </a:prstGeom>
        </p:spPr>
      </p:pic>
      <p:pic>
        <p:nvPicPr>
          <p:cNvPr id="39" name="object 39"/>
          <p:cNvPicPr/>
          <p:nvPr/>
        </p:nvPicPr>
        <p:blipFill>
          <a:blip r:embed="rId31" cstate="print"/>
          <a:stretch>
            <a:fillRect/>
          </a:stretch>
        </p:blipFill>
        <p:spPr>
          <a:xfrm>
            <a:off x="2495003" y="2808084"/>
            <a:ext cx="1951532" cy="120256"/>
          </a:xfrm>
          <a:prstGeom prst="rect">
            <a:avLst/>
          </a:prstGeom>
        </p:spPr>
      </p:pic>
      <p:pic>
        <p:nvPicPr>
          <p:cNvPr id="40" name="object 40"/>
          <p:cNvPicPr/>
          <p:nvPr/>
        </p:nvPicPr>
        <p:blipFill>
          <a:blip r:embed="rId32" cstate="print"/>
          <a:stretch>
            <a:fillRect/>
          </a:stretch>
        </p:blipFill>
        <p:spPr>
          <a:xfrm>
            <a:off x="4533303" y="2809582"/>
            <a:ext cx="2275776" cy="118757"/>
          </a:xfrm>
          <a:prstGeom prst="rect">
            <a:avLst/>
          </a:prstGeom>
        </p:spPr>
      </p:pic>
      <p:pic>
        <p:nvPicPr>
          <p:cNvPr id="41" name="object 41"/>
          <p:cNvPicPr/>
          <p:nvPr/>
        </p:nvPicPr>
        <p:blipFill>
          <a:blip r:embed="rId33" cstate="print"/>
          <a:stretch>
            <a:fillRect/>
          </a:stretch>
        </p:blipFill>
        <p:spPr>
          <a:xfrm>
            <a:off x="972743" y="3024238"/>
            <a:ext cx="1924100" cy="120256"/>
          </a:xfrm>
          <a:prstGeom prst="rect">
            <a:avLst/>
          </a:prstGeom>
        </p:spPr>
      </p:pic>
      <p:grpSp>
        <p:nvGrpSpPr>
          <p:cNvPr id="42" name="object 42"/>
          <p:cNvGrpSpPr/>
          <p:nvPr/>
        </p:nvGrpSpPr>
        <p:grpSpPr>
          <a:xfrm>
            <a:off x="2995815" y="3025139"/>
            <a:ext cx="1537970" cy="119380"/>
            <a:chOff x="2995815" y="3025139"/>
            <a:chExt cx="1537970" cy="119380"/>
          </a:xfrm>
        </p:grpSpPr>
        <p:pic>
          <p:nvPicPr>
            <p:cNvPr id="43" name="object 43"/>
            <p:cNvPicPr/>
            <p:nvPr/>
          </p:nvPicPr>
          <p:blipFill>
            <a:blip r:embed="rId34" cstate="print"/>
            <a:stretch>
              <a:fillRect/>
            </a:stretch>
          </p:blipFill>
          <p:spPr>
            <a:xfrm>
              <a:off x="2995815" y="3027260"/>
              <a:ext cx="796124" cy="117233"/>
            </a:xfrm>
            <a:prstGeom prst="rect">
              <a:avLst/>
            </a:prstGeom>
          </p:spPr>
        </p:pic>
        <p:sp>
          <p:nvSpPr>
            <p:cNvPr id="44" name="object 44"/>
            <p:cNvSpPr/>
            <p:nvPr/>
          </p:nvSpPr>
          <p:spPr>
            <a:xfrm>
              <a:off x="3802608" y="3025139"/>
              <a:ext cx="38100" cy="118110"/>
            </a:xfrm>
            <a:custGeom>
              <a:avLst/>
              <a:gdLst/>
              <a:ahLst/>
              <a:cxnLst/>
              <a:rect l="l" t="t" r="r" b="b"/>
              <a:pathLst>
                <a:path w="38100" h="118110">
                  <a:moveTo>
                    <a:pt x="38049" y="2540"/>
                  </a:moveTo>
                  <a:lnTo>
                    <a:pt x="36309" y="2540"/>
                  </a:lnTo>
                  <a:lnTo>
                    <a:pt x="36309" y="0"/>
                  </a:lnTo>
                  <a:lnTo>
                    <a:pt x="29133" y="0"/>
                  </a:lnTo>
                  <a:lnTo>
                    <a:pt x="29133" y="2540"/>
                  </a:lnTo>
                  <a:lnTo>
                    <a:pt x="27381" y="2540"/>
                  </a:lnTo>
                  <a:lnTo>
                    <a:pt x="27381" y="106680"/>
                  </a:lnTo>
                  <a:lnTo>
                    <a:pt x="0" y="106680"/>
                  </a:lnTo>
                  <a:lnTo>
                    <a:pt x="0" y="116840"/>
                  </a:lnTo>
                  <a:lnTo>
                    <a:pt x="0" y="118110"/>
                  </a:lnTo>
                  <a:lnTo>
                    <a:pt x="34531" y="118110"/>
                  </a:lnTo>
                  <a:lnTo>
                    <a:pt x="34531" y="116840"/>
                  </a:lnTo>
                  <a:lnTo>
                    <a:pt x="38049" y="116840"/>
                  </a:lnTo>
                  <a:lnTo>
                    <a:pt x="38049" y="106680"/>
                  </a:lnTo>
                  <a:lnTo>
                    <a:pt x="38049" y="2540"/>
                  </a:lnTo>
                  <a:close/>
                </a:path>
              </a:pathLst>
            </a:custGeom>
            <a:solidFill>
              <a:srgbClr val="4D4D4F"/>
            </a:solidFill>
          </p:spPr>
          <p:txBody>
            <a:bodyPr wrap="square" lIns="0" tIns="0" rIns="0" bIns="0" rtlCol="0"/>
            <a:lstStyle/>
            <a:p>
              <a:endParaRPr/>
            </a:p>
          </p:txBody>
        </p:sp>
        <p:pic>
          <p:nvPicPr>
            <p:cNvPr id="45" name="object 45"/>
            <p:cNvPicPr/>
            <p:nvPr/>
          </p:nvPicPr>
          <p:blipFill>
            <a:blip r:embed="rId35" cstate="print"/>
            <a:stretch>
              <a:fillRect/>
            </a:stretch>
          </p:blipFill>
          <p:spPr>
            <a:xfrm>
              <a:off x="3871112" y="3027260"/>
              <a:ext cx="100469" cy="111125"/>
            </a:xfrm>
            <a:prstGeom prst="rect">
              <a:avLst/>
            </a:prstGeom>
          </p:spPr>
        </p:pic>
        <p:pic>
          <p:nvPicPr>
            <p:cNvPr id="46" name="object 46"/>
            <p:cNvPicPr/>
            <p:nvPr/>
          </p:nvPicPr>
          <p:blipFill>
            <a:blip r:embed="rId36" cstate="print"/>
            <a:stretch>
              <a:fillRect/>
            </a:stretch>
          </p:blipFill>
          <p:spPr>
            <a:xfrm>
              <a:off x="3991368" y="3028797"/>
              <a:ext cx="232917" cy="111125"/>
            </a:xfrm>
            <a:prstGeom prst="rect">
              <a:avLst/>
            </a:prstGeom>
          </p:spPr>
        </p:pic>
        <p:pic>
          <p:nvPicPr>
            <p:cNvPr id="47" name="object 47"/>
            <p:cNvPicPr/>
            <p:nvPr/>
          </p:nvPicPr>
          <p:blipFill>
            <a:blip r:embed="rId37" cstate="print"/>
            <a:stretch>
              <a:fillRect/>
            </a:stretch>
          </p:blipFill>
          <p:spPr>
            <a:xfrm>
              <a:off x="4250131" y="3036391"/>
              <a:ext cx="102006" cy="100507"/>
            </a:xfrm>
            <a:prstGeom prst="rect">
              <a:avLst/>
            </a:prstGeom>
          </p:spPr>
        </p:pic>
        <p:pic>
          <p:nvPicPr>
            <p:cNvPr id="48" name="object 48"/>
            <p:cNvPicPr/>
            <p:nvPr/>
          </p:nvPicPr>
          <p:blipFill>
            <a:blip r:embed="rId38" cstate="print"/>
            <a:stretch>
              <a:fillRect/>
            </a:stretch>
          </p:blipFill>
          <p:spPr>
            <a:xfrm>
              <a:off x="4374997" y="3027260"/>
              <a:ext cx="100457" cy="111125"/>
            </a:xfrm>
            <a:prstGeom prst="rect">
              <a:avLst/>
            </a:prstGeom>
          </p:spPr>
        </p:pic>
        <p:sp>
          <p:nvSpPr>
            <p:cNvPr id="49" name="object 49"/>
            <p:cNvSpPr/>
            <p:nvPr/>
          </p:nvSpPr>
          <p:spPr>
            <a:xfrm>
              <a:off x="4496739" y="3100336"/>
              <a:ext cx="36830" cy="38100"/>
            </a:xfrm>
            <a:custGeom>
              <a:avLst/>
              <a:gdLst/>
              <a:ahLst/>
              <a:cxnLst/>
              <a:rect l="l" t="t" r="r" b="b"/>
              <a:pathLst>
                <a:path w="36829" h="38100">
                  <a:moveTo>
                    <a:pt x="32003" y="38049"/>
                  </a:moveTo>
                  <a:lnTo>
                    <a:pt x="25895" y="38049"/>
                  </a:lnTo>
                  <a:lnTo>
                    <a:pt x="24358" y="36563"/>
                  </a:lnTo>
                  <a:lnTo>
                    <a:pt x="22872" y="33489"/>
                  </a:lnTo>
                  <a:lnTo>
                    <a:pt x="18275" y="27139"/>
                  </a:lnTo>
                  <a:lnTo>
                    <a:pt x="13535" y="21502"/>
                  </a:lnTo>
                  <a:lnTo>
                    <a:pt x="8513" y="16153"/>
                  </a:lnTo>
                  <a:lnTo>
                    <a:pt x="3073" y="10668"/>
                  </a:lnTo>
                  <a:lnTo>
                    <a:pt x="1536" y="10668"/>
                  </a:lnTo>
                  <a:lnTo>
                    <a:pt x="0" y="9131"/>
                  </a:lnTo>
                  <a:lnTo>
                    <a:pt x="0" y="3073"/>
                  </a:lnTo>
                  <a:lnTo>
                    <a:pt x="4572" y="0"/>
                  </a:lnTo>
                  <a:lnTo>
                    <a:pt x="10667" y="0"/>
                  </a:lnTo>
                  <a:lnTo>
                    <a:pt x="21336" y="12204"/>
                  </a:lnTo>
                  <a:lnTo>
                    <a:pt x="33489" y="24358"/>
                  </a:lnTo>
                  <a:lnTo>
                    <a:pt x="36563" y="28917"/>
                  </a:lnTo>
                  <a:lnTo>
                    <a:pt x="36563" y="36563"/>
                  </a:lnTo>
                  <a:lnTo>
                    <a:pt x="32003" y="38049"/>
                  </a:lnTo>
                  <a:close/>
                </a:path>
              </a:pathLst>
            </a:custGeom>
            <a:solidFill>
              <a:srgbClr val="4D4D4F"/>
            </a:solidFill>
          </p:spPr>
          <p:txBody>
            <a:bodyPr wrap="square" lIns="0" tIns="0" rIns="0" bIns="0" rtlCol="0"/>
            <a:lstStyle/>
            <a:p>
              <a:endParaRPr/>
            </a:p>
          </p:txBody>
        </p:sp>
      </p:grpSp>
      <p:sp>
        <p:nvSpPr>
          <p:cNvPr id="50" name="object 50"/>
          <p:cNvSpPr/>
          <p:nvPr/>
        </p:nvSpPr>
        <p:spPr>
          <a:xfrm>
            <a:off x="858545" y="3289096"/>
            <a:ext cx="21590" cy="22860"/>
          </a:xfrm>
          <a:custGeom>
            <a:avLst/>
            <a:gdLst/>
            <a:ahLst/>
            <a:cxnLst/>
            <a:rect l="l" t="t" r="r" b="b"/>
            <a:pathLst>
              <a:path w="21590" h="22860">
                <a:moveTo>
                  <a:pt x="16763" y="22821"/>
                </a:moveTo>
                <a:lnTo>
                  <a:pt x="4559" y="22821"/>
                </a:lnTo>
                <a:lnTo>
                  <a:pt x="0" y="18262"/>
                </a:lnTo>
                <a:lnTo>
                  <a:pt x="0" y="6108"/>
                </a:lnTo>
                <a:lnTo>
                  <a:pt x="4559" y="0"/>
                </a:lnTo>
                <a:lnTo>
                  <a:pt x="16763" y="0"/>
                </a:lnTo>
                <a:lnTo>
                  <a:pt x="21323" y="6108"/>
                </a:lnTo>
                <a:lnTo>
                  <a:pt x="21323" y="18262"/>
                </a:lnTo>
                <a:lnTo>
                  <a:pt x="16763" y="22821"/>
                </a:lnTo>
                <a:close/>
              </a:path>
            </a:pathLst>
          </a:custGeom>
          <a:solidFill>
            <a:srgbClr val="4D4D4F"/>
          </a:solidFill>
        </p:spPr>
        <p:txBody>
          <a:bodyPr wrap="square" lIns="0" tIns="0" rIns="0" bIns="0" rtlCol="0"/>
          <a:lstStyle/>
          <a:p>
            <a:endParaRPr/>
          </a:p>
        </p:txBody>
      </p:sp>
      <p:pic>
        <p:nvPicPr>
          <p:cNvPr id="51" name="object 51"/>
          <p:cNvPicPr/>
          <p:nvPr/>
        </p:nvPicPr>
        <p:blipFill>
          <a:blip r:embed="rId39" cstate="print"/>
          <a:stretch>
            <a:fillRect/>
          </a:stretch>
        </p:blipFill>
        <p:spPr>
          <a:xfrm>
            <a:off x="1068641" y="3238893"/>
            <a:ext cx="794588" cy="117182"/>
          </a:xfrm>
          <a:prstGeom prst="rect">
            <a:avLst/>
          </a:prstGeom>
        </p:spPr>
      </p:pic>
      <p:pic>
        <p:nvPicPr>
          <p:cNvPr id="52" name="object 52"/>
          <p:cNvPicPr/>
          <p:nvPr/>
        </p:nvPicPr>
        <p:blipFill>
          <a:blip r:embed="rId40" cstate="print"/>
          <a:stretch>
            <a:fillRect/>
          </a:stretch>
        </p:blipFill>
        <p:spPr>
          <a:xfrm>
            <a:off x="1951532" y="3240379"/>
            <a:ext cx="2572639" cy="118770"/>
          </a:xfrm>
          <a:prstGeom prst="rect">
            <a:avLst/>
          </a:prstGeom>
        </p:spPr>
      </p:pic>
      <p:pic>
        <p:nvPicPr>
          <p:cNvPr id="53" name="object 53"/>
          <p:cNvPicPr/>
          <p:nvPr/>
        </p:nvPicPr>
        <p:blipFill>
          <a:blip r:embed="rId41" cstate="print"/>
          <a:stretch>
            <a:fillRect/>
          </a:stretch>
        </p:blipFill>
        <p:spPr>
          <a:xfrm>
            <a:off x="4609401" y="3238893"/>
            <a:ext cx="2195118" cy="120256"/>
          </a:xfrm>
          <a:prstGeom prst="rect">
            <a:avLst/>
          </a:prstGeom>
        </p:spPr>
      </p:pic>
      <p:grpSp>
        <p:nvGrpSpPr>
          <p:cNvPr id="54" name="object 54"/>
          <p:cNvGrpSpPr/>
          <p:nvPr/>
        </p:nvGrpSpPr>
        <p:grpSpPr>
          <a:xfrm>
            <a:off x="971207" y="3456584"/>
            <a:ext cx="415925" cy="114300"/>
            <a:chOff x="971207" y="3456584"/>
            <a:chExt cx="415925" cy="114300"/>
          </a:xfrm>
        </p:grpSpPr>
        <p:pic>
          <p:nvPicPr>
            <p:cNvPr id="55" name="object 55"/>
            <p:cNvPicPr/>
            <p:nvPr/>
          </p:nvPicPr>
          <p:blipFill>
            <a:blip r:embed="rId42" cstate="print"/>
            <a:stretch>
              <a:fillRect/>
            </a:stretch>
          </p:blipFill>
          <p:spPr>
            <a:xfrm>
              <a:off x="971207" y="3459606"/>
              <a:ext cx="111125" cy="111125"/>
            </a:xfrm>
            <a:prstGeom prst="rect">
              <a:avLst/>
            </a:prstGeom>
          </p:spPr>
        </p:pic>
        <p:pic>
          <p:nvPicPr>
            <p:cNvPr id="56" name="object 56"/>
            <p:cNvPicPr/>
            <p:nvPr/>
          </p:nvPicPr>
          <p:blipFill>
            <a:blip r:embed="rId43" cstate="print"/>
            <a:stretch>
              <a:fillRect/>
            </a:stretch>
          </p:blipFill>
          <p:spPr>
            <a:xfrm>
              <a:off x="1103655" y="3456584"/>
              <a:ext cx="283121" cy="114147"/>
            </a:xfrm>
            <a:prstGeom prst="rect">
              <a:avLst/>
            </a:prstGeom>
          </p:spPr>
        </p:pic>
      </p:grpSp>
      <p:pic>
        <p:nvPicPr>
          <p:cNvPr id="57" name="object 57"/>
          <p:cNvPicPr/>
          <p:nvPr/>
        </p:nvPicPr>
        <p:blipFill>
          <a:blip r:embed="rId44" cstate="print"/>
          <a:stretch>
            <a:fillRect/>
          </a:stretch>
        </p:blipFill>
        <p:spPr>
          <a:xfrm>
            <a:off x="1472006" y="3456584"/>
            <a:ext cx="2437168" cy="118719"/>
          </a:xfrm>
          <a:prstGeom prst="rect">
            <a:avLst/>
          </a:prstGeom>
        </p:spPr>
      </p:pic>
      <p:pic>
        <p:nvPicPr>
          <p:cNvPr id="58" name="object 58"/>
          <p:cNvPicPr/>
          <p:nvPr/>
        </p:nvPicPr>
        <p:blipFill>
          <a:blip r:embed="rId45" cstate="print"/>
          <a:stretch>
            <a:fillRect/>
          </a:stretch>
        </p:blipFill>
        <p:spPr>
          <a:xfrm>
            <a:off x="713930" y="3888879"/>
            <a:ext cx="118757" cy="118719"/>
          </a:xfrm>
          <a:prstGeom prst="rect">
            <a:avLst/>
          </a:prstGeom>
        </p:spPr>
      </p:pic>
      <p:pic>
        <p:nvPicPr>
          <p:cNvPr id="59" name="object 59"/>
          <p:cNvPicPr/>
          <p:nvPr/>
        </p:nvPicPr>
        <p:blipFill>
          <a:blip r:embed="rId46" cstate="print"/>
          <a:stretch>
            <a:fillRect/>
          </a:stretch>
        </p:blipFill>
        <p:spPr>
          <a:xfrm>
            <a:off x="965098" y="3887342"/>
            <a:ext cx="870750" cy="120256"/>
          </a:xfrm>
          <a:prstGeom prst="rect">
            <a:avLst/>
          </a:prstGeom>
        </p:spPr>
      </p:pic>
      <p:pic>
        <p:nvPicPr>
          <p:cNvPr id="60" name="object 60"/>
          <p:cNvPicPr/>
          <p:nvPr/>
        </p:nvPicPr>
        <p:blipFill>
          <a:blip r:embed="rId47" cstate="print"/>
          <a:stretch>
            <a:fillRect/>
          </a:stretch>
        </p:blipFill>
        <p:spPr>
          <a:xfrm>
            <a:off x="980325" y="4101998"/>
            <a:ext cx="3213506" cy="121792"/>
          </a:xfrm>
          <a:prstGeom prst="rect">
            <a:avLst/>
          </a:prstGeom>
        </p:spPr>
      </p:pic>
      <p:pic>
        <p:nvPicPr>
          <p:cNvPr id="61" name="object 61"/>
          <p:cNvPicPr/>
          <p:nvPr/>
        </p:nvPicPr>
        <p:blipFill>
          <a:blip r:embed="rId48" cstate="print"/>
          <a:stretch>
            <a:fillRect/>
          </a:stretch>
        </p:blipFill>
        <p:spPr>
          <a:xfrm>
            <a:off x="4282135" y="4101998"/>
            <a:ext cx="1566418" cy="121792"/>
          </a:xfrm>
          <a:prstGeom prst="rect">
            <a:avLst/>
          </a:prstGeom>
        </p:spPr>
      </p:pic>
      <p:pic>
        <p:nvPicPr>
          <p:cNvPr id="62" name="object 62"/>
          <p:cNvPicPr/>
          <p:nvPr/>
        </p:nvPicPr>
        <p:blipFill>
          <a:blip r:embed="rId49" cstate="print"/>
          <a:stretch>
            <a:fillRect/>
          </a:stretch>
        </p:blipFill>
        <p:spPr>
          <a:xfrm>
            <a:off x="5938342" y="4101998"/>
            <a:ext cx="873772" cy="121792"/>
          </a:xfrm>
          <a:prstGeom prst="rect">
            <a:avLst/>
          </a:prstGeom>
        </p:spPr>
      </p:pic>
      <p:pic>
        <p:nvPicPr>
          <p:cNvPr id="63" name="object 63"/>
          <p:cNvPicPr/>
          <p:nvPr/>
        </p:nvPicPr>
        <p:blipFill>
          <a:blip r:embed="rId50" cstate="print"/>
          <a:stretch>
            <a:fillRect/>
          </a:stretch>
        </p:blipFill>
        <p:spPr>
          <a:xfrm>
            <a:off x="841819" y="4318152"/>
            <a:ext cx="2561983" cy="120243"/>
          </a:xfrm>
          <a:prstGeom prst="rect">
            <a:avLst/>
          </a:prstGeom>
        </p:spPr>
      </p:pic>
      <p:pic>
        <p:nvPicPr>
          <p:cNvPr id="64" name="object 64"/>
          <p:cNvPicPr/>
          <p:nvPr/>
        </p:nvPicPr>
        <p:blipFill>
          <a:blip r:embed="rId51" cstate="print"/>
          <a:stretch>
            <a:fillRect/>
          </a:stretch>
        </p:blipFill>
        <p:spPr>
          <a:xfrm>
            <a:off x="969670" y="4534293"/>
            <a:ext cx="1185862" cy="120307"/>
          </a:xfrm>
          <a:prstGeom prst="rect">
            <a:avLst/>
          </a:prstGeom>
        </p:spPr>
      </p:pic>
      <p:grpSp>
        <p:nvGrpSpPr>
          <p:cNvPr id="65" name="object 65"/>
          <p:cNvGrpSpPr/>
          <p:nvPr/>
        </p:nvGrpSpPr>
        <p:grpSpPr>
          <a:xfrm>
            <a:off x="2248395" y="4535830"/>
            <a:ext cx="3220085" cy="119380"/>
            <a:chOff x="2248395" y="4535830"/>
            <a:chExt cx="3220085" cy="119380"/>
          </a:xfrm>
        </p:grpSpPr>
        <p:pic>
          <p:nvPicPr>
            <p:cNvPr id="66" name="object 66"/>
            <p:cNvPicPr/>
            <p:nvPr/>
          </p:nvPicPr>
          <p:blipFill>
            <a:blip r:embed="rId52" cstate="print"/>
            <a:stretch>
              <a:fillRect/>
            </a:stretch>
          </p:blipFill>
          <p:spPr>
            <a:xfrm>
              <a:off x="2248395" y="4535830"/>
              <a:ext cx="1633385" cy="118770"/>
            </a:xfrm>
            <a:prstGeom prst="rect">
              <a:avLst/>
            </a:prstGeom>
          </p:spPr>
        </p:pic>
        <p:pic>
          <p:nvPicPr>
            <p:cNvPr id="67" name="object 67"/>
            <p:cNvPicPr/>
            <p:nvPr/>
          </p:nvPicPr>
          <p:blipFill>
            <a:blip r:embed="rId53" cstate="print"/>
            <a:stretch>
              <a:fillRect/>
            </a:stretch>
          </p:blipFill>
          <p:spPr>
            <a:xfrm>
              <a:off x="3913733" y="4535830"/>
              <a:ext cx="920953" cy="118770"/>
            </a:xfrm>
            <a:prstGeom prst="rect">
              <a:avLst/>
            </a:prstGeom>
          </p:spPr>
        </p:pic>
        <p:pic>
          <p:nvPicPr>
            <p:cNvPr id="68" name="object 68"/>
            <p:cNvPicPr/>
            <p:nvPr/>
          </p:nvPicPr>
          <p:blipFill>
            <a:blip r:embed="rId54" cstate="print"/>
            <a:stretch>
              <a:fillRect/>
            </a:stretch>
          </p:blipFill>
          <p:spPr>
            <a:xfrm>
              <a:off x="4859045" y="4535830"/>
              <a:ext cx="418642" cy="117233"/>
            </a:xfrm>
            <a:prstGeom prst="rect">
              <a:avLst/>
            </a:prstGeom>
          </p:spPr>
        </p:pic>
        <p:pic>
          <p:nvPicPr>
            <p:cNvPr id="69" name="object 69"/>
            <p:cNvPicPr/>
            <p:nvPr/>
          </p:nvPicPr>
          <p:blipFill>
            <a:blip r:embed="rId55" cstate="print"/>
            <a:stretch>
              <a:fillRect/>
            </a:stretch>
          </p:blipFill>
          <p:spPr>
            <a:xfrm>
              <a:off x="5305082" y="4540402"/>
              <a:ext cx="162864" cy="109639"/>
            </a:xfrm>
            <a:prstGeom prst="rect">
              <a:avLst/>
            </a:prstGeom>
          </p:spPr>
        </p:pic>
      </p:grpSp>
      <p:pic>
        <p:nvPicPr>
          <p:cNvPr id="70" name="object 70"/>
          <p:cNvPicPr/>
          <p:nvPr/>
        </p:nvPicPr>
        <p:blipFill>
          <a:blip r:embed="rId56" cstate="print"/>
          <a:stretch>
            <a:fillRect/>
          </a:stretch>
        </p:blipFill>
        <p:spPr>
          <a:xfrm>
            <a:off x="5554713" y="4535830"/>
            <a:ext cx="1261960" cy="118770"/>
          </a:xfrm>
          <a:prstGeom prst="rect">
            <a:avLst/>
          </a:prstGeom>
        </p:spPr>
      </p:pic>
      <p:grpSp>
        <p:nvGrpSpPr>
          <p:cNvPr id="71" name="object 71"/>
          <p:cNvGrpSpPr/>
          <p:nvPr/>
        </p:nvGrpSpPr>
        <p:grpSpPr>
          <a:xfrm>
            <a:off x="841819" y="4748961"/>
            <a:ext cx="5645150" cy="121920"/>
            <a:chOff x="841819" y="4748961"/>
            <a:chExt cx="5645150" cy="121920"/>
          </a:xfrm>
        </p:grpSpPr>
        <p:pic>
          <p:nvPicPr>
            <p:cNvPr id="72" name="object 72"/>
            <p:cNvPicPr/>
            <p:nvPr/>
          </p:nvPicPr>
          <p:blipFill>
            <a:blip r:embed="rId57" cstate="print"/>
            <a:stretch>
              <a:fillRect/>
            </a:stretch>
          </p:blipFill>
          <p:spPr>
            <a:xfrm>
              <a:off x="841819" y="4750498"/>
              <a:ext cx="3662565" cy="120243"/>
            </a:xfrm>
            <a:prstGeom prst="rect">
              <a:avLst/>
            </a:prstGeom>
          </p:spPr>
        </p:pic>
        <p:pic>
          <p:nvPicPr>
            <p:cNvPr id="73" name="object 73"/>
            <p:cNvPicPr/>
            <p:nvPr/>
          </p:nvPicPr>
          <p:blipFill>
            <a:blip r:embed="rId58" cstate="print"/>
            <a:stretch>
              <a:fillRect/>
            </a:stretch>
          </p:blipFill>
          <p:spPr>
            <a:xfrm>
              <a:off x="4536325" y="4748961"/>
              <a:ext cx="362305" cy="117220"/>
            </a:xfrm>
            <a:prstGeom prst="rect">
              <a:avLst/>
            </a:prstGeom>
          </p:spPr>
        </p:pic>
        <p:sp>
          <p:nvSpPr>
            <p:cNvPr id="74" name="object 74"/>
            <p:cNvSpPr/>
            <p:nvPr/>
          </p:nvSpPr>
          <p:spPr>
            <a:xfrm>
              <a:off x="4921453" y="4755057"/>
              <a:ext cx="239395" cy="113030"/>
            </a:xfrm>
            <a:custGeom>
              <a:avLst/>
              <a:gdLst/>
              <a:ahLst/>
              <a:cxnLst/>
              <a:rect l="l" t="t" r="r" b="b"/>
              <a:pathLst>
                <a:path w="239395" h="113029">
                  <a:moveTo>
                    <a:pt x="108089" y="22821"/>
                  </a:moveTo>
                  <a:lnTo>
                    <a:pt x="95935" y="22821"/>
                  </a:lnTo>
                  <a:lnTo>
                    <a:pt x="44145" y="27381"/>
                  </a:lnTo>
                  <a:lnTo>
                    <a:pt x="41122" y="4559"/>
                  </a:lnTo>
                  <a:lnTo>
                    <a:pt x="41122" y="1485"/>
                  </a:lnTo>
                  <a:lnTo>
                    <a:pt x="39585" y="0"/>
                  </a:lnTo>
                  <a:lnTo>
                    <a:pt x="30454" y="0"/>
                  </a:lnTo>
                  <a:lnTo>
                    <a:pt x="28917" y="3022"/>
                  </a:lnTo>
                  <a:lnTo>
                    <a:pt x="30454" y="6108"/>
                  </a:lnTo>
                  <a:lnTo>
                    <a:pt x="31991" y="28917"/>
                  </a:lnTo>
                  <a:lnTo>
                    <a:pt x="4559" y="30416"/>
                  </a:lnTo>
                  <a:lnTo>
                    <a:pt x="1536" y="31953"/>
                  </a:lnTo>
                  <a:lnTo>
                    <a:pt x="0" y="31953"/>
                  </a:lnTo>
                  <a:lnTo>
                    <a:pt x="0" y="42621"/>
                  </a:lnTo>
                  <a:lnTo>
                    <a:pt x="6096" y="42621"/>
                  </a:lnTo>
                  <a:lnTo>
                    <a:pt x="33528" y="39585"/>
                  </a:lnTo>
                  <a:lnTo>
                    <a:pt x="41122" y="106565"/>
                  </a:lnTo>
                  <a:lnTo>
                    <a:pt x="41122" y="112610"/>
                  </a:lnTo>
                  <a:lnTo>
                    <a:pt x="53276" y="112610"/>
                  </a:lnTo>
                  <a:lnTo>
                    <a:pt x="51790" y="106565"/>
                  </a:lnTo>
                  <a:lnTo>
                    <a:pt x="51790" y="105029"/>
                  </a:lnTo>
                  <a:lnTo>
                    <a:pt x="45821" y="39585"/>
                  </a:lnTo>
                  <a:lnTo>
                    <a:pt x="45681" y="38049"/>
                  </a:lnTo>
                  <a:lnTo>
                    <a:pt x="91376" y="33489"/>
                  </a:lnTo>
                  <a:lnTo>
                    <a:pt x="95935" y="33489"/>
                  </a:lnTo>
                  <a:lnTo>
                    <a:pt x="95935" y="36512"/>
                  </a:lnTo>
                  <a:lnTo>
                    <a:pt x="71577" y="66979"/>
                  </a:lnTo>
                  <a:lnTo>
                    <a:pt x="68503" y="68516"/>
                  </a:lnTo>
                  <a:lnTo>
                    <a:pt x="67017" y="70002"/>
                  </a:lnTo>
                  <a:lnTo>
                    <a:pt x="67017" y="74561"/>
                  </a:lnTo>
                  <a:lnTo>
                    <a:pt x="70040" y="77635"/>
                  </a:lnTo>
                  <a:lnTo>
                    <a:pt x="73075" y="77635"/>
                  </a:lnTo>
                  <a:lnTo>
                    <a:pt x="77254" y="76123"/>
                  </a:lnTo>
                  <a:lnTo>
                    <a:pt x="104660" y="44704"/>
                  </a:lnTo>
                  <a:lnTo>
                    <a:pt x="107645" y="33489"/>
                  </a:lnTo>
                  <a:lnTo>
                    <a:pt x="108089" y="30416"/>
                  </a:lnTo>
                  <a:lnTo>
                    <a:pt x="108089" y="27381"/>
                  </a:lnTo>
                  <a:lnTo>
                    <a:pt x="108089" y="22821"/>
                  </a:lnTo>
                  <a:close/>
                </a:path>
                <a:path w="239395" h="113029">
                  <a:moveTo>
                    <a:pt x="158343" y="4559"/>
                  </a:moveTo>
                  <a:lnTo>
                    <a:pt x="156806" y="3022"/>
                  </a:lnTo>
                  <a:lnTo>
                    <a:pt x="147688" y="3022"/>
                  </a:lnTo>
                  <a:lnTo>
                    <a:pt x="146138" y="6108"/>
                  </a:lnTo>
                  <a:lnTo>
                    <a:pt x="146138" y="41071"/>
                  </a:lnTo>
                  <a:lnTo>
                    <a:pt x="145402" y="61671"/>
                  </a:lnTo>
                  <a:lnTo>
                    <a:pt x="142532" y="76682"/>
                  </a:lnTo>
                  <a:lnTo>
                    <a:pt x="136512" y="87985"/>
                  </a:lnTo>
                  <a:lnTo>
                    <a:pt x="126352" y="97434"/>
                  </a:lnTo>
                  <a:lnTo>
                    <a:pt x="124866" y="100457"/>
                  </a:lnTo>
                  <a:lnTo>
                    <a:pt x="123329" y="100457"/>
                  </a:lnTo>
                  <a:lnTo>
                    <a:pt x="123329" y="106565"/>
                  </a:lnTo>
                  <a:lnTo>
                    <a:pt x="126352" y="109588"/>
                  </a:lnTo>
                  <a:lnTo>
                    <a:pt x="133985" y="109588"/>
                  </a:lnTo>
                  <a:lnTo>
                    <a:pt x="155663" y="72885"/>
                  </a:lnTo>
                  <a:lnTo>
                    <a:pt x="158343" y="41071"/>
                  </a:lnTo>
                  <a:lnTo>
                    <a:pt x="158343" y="4559"/>
                  </a:lnTo>
                  <a:close/>
                </a:path>
                <a:path w="239395" h="113029">
                  <a:moveTo>
                    <a:pt x="239014" y="50203"/>
                  </a:moveTo>
                  <a:lnTo>
                    <a:pt x="234454" y="48717"/>
                  </a:lnTo>
                  <a:lnTo>
                    <a:pt x="229882" y="48717"/>
                  </a:lnTo>
                  <a:lnTo>
                    <a:pt x="228346" y="51739"/>
                  </a:lnTo>
                  <a:lnTo>
                    <a:pt x="228346" y="54775"/>
                  </a:lnTo>
                  <a:lnTo>
                    <a:pt x="225323" y="62407"/>
                  </a:lnTo>
                  <a:lnTo>
                    <a:pt x="198094" y="93052"/>
                  </a:lnTo>
                  <a:lnTo>
                    <a:pt x="191833" y="94361"/>
                  </a:lnTo>
                  <a:lnTo>
                    <a:pt x="188760" y="94361"/>
                  </a:lnTo>
                  <a:lnTo>
                    <a:pt x="188760" y="3022"/>
                  </a:lnTo>
                  <a:lnTo>
                    <a:pt x="187274" y="1485"/>
                  </a:lnTo>
                  <a:lnTo>
                    <a:pt x="178142" y="1485"/>
                  </a:lnTo>
                  <a:lnTo>
                    <a:pt x="178142" y="108051"/>
                  </a:lnTo>
                  <a:lnTo>
                    <a:pt x="187274" y="108051"/>
                  </a:lnTo>
                  <a:lnTo>
                    <a:pt x="193979" y="106946"/>
                  </a:lnTo>
                  <a:lnTo>
                    <a:pt x="202272" y="103695"/>
                  </a:lnTo>
                  <a:lnTo>
                    <a:pt x="211442" y="98450"/>
                  </a:lnTo>
                  <a:lnTo>
                    <a:pt x="216776" y="94361"/>
                  </a:lnTo>
                  <a:lnTo>
                    <a:pt x="220751" y="91325"/>
                  </a:lnTo>
                  <a:lnTo>
                    <a:pt x="230022" y="80060"/>
                  </a:lnTo>
                  <a:lnTo>
                    <a:pt x="235597" y="68503"/>
                  </a:lnTo>
                  <a:lnTo>
                    <a:pt x="238302" y="59220"/>
                  </a:lnTo>
                  <a:lnTo>
                    <a:pt x="239014" y="54775"/>
                  </a:lnTo>
                  <a:lnTo>
                    <a:pt x="239014" y="50203"/>
                  </a:lnTo>
                  <a:close/>
                </a:path>
              </a:pathLst>
            </a:custGeom>
            <a:solidFill>
              <a:srgbClr val="4D4D4F"/>
            </a:solidFill>
          </p:spPr>
          <p:txBody>
            <a:bodyPr wrap="square" lIns="0" tIns="0" rIns="0" bIns="0" rtlCol="0"/>
            <a:lstStyle/>
            <a:p>
              <a:endParaRPr/>
            </a:p>
          </p:txBody>
        </p:sp>
        <p:pic>
          <p:nvPicPr>
            <p:cNvPr id="75" name="object 75"/>
            <p:cNvPicPr/>
            <p:nvPr/>
          </p:nvPicPr>
          <p:blipFill>
            <a:blip r:embed="rId59" cstate="print"/>
            <a:stretch>
              <a:fillRect/>
            </a:stretch>
          </p:blipFill>
          <p:spPr>
            <a:xfrm>
              <a:off x="5174157" y="4751984"/>
              <a:ext cx="1312214" cy="118757"/>
            </a:xfrm>
            <a:prstGeom prst="rect">
              <a:avLst/>
            </a:prstGeom>
          </p:spPr>
        </p:pic>
      </p:grpSp>
      <p:grpSp>
        <p:nvGrpSpPr>
          <p:cNvPr id="76" name="object 76"/>
          <p:cNvGrpSpPr/>
          <p:nvPr/>
        </p:nvGrpSpPr>
        <p:grpSpPr>
          <a:xfrm>
            <a:off x="6579196" y="4753520"/>
            <a:ext cx="239395" cy="111125"/>
            <a:chOff x="6579196" y="4753520"/>
            <a:chExt cx="239395" cy="111125"/>
          </a:xfrm>
        </p:grpSpPr>
        <p:pic>
          <p:nvPicPr>
            <p:cNvPr id="77" name="object 77"/>
            <p:cNvPicPr/>
            <p:nvPr/>
          </p:nvPicPr>
          <p:blipFill>
            <a:blip r:embed="rId60" cstate="print"/>
            <a:stretch>
              <a:fillRect/>
            </a:stretch>
          </p:blipFill>
          <p:spPr>
            <a:xfrm>
              <a:off x="6579196" y="4755057"/>
              <a:ext cx="103530" cy="109588"/>
            </a:xfrm>
            <a:prstGeom prst="rect">
              <a:avLst/>
            </a:prstGeom>
          </p:spPr>
        </p:pic>
        <p:pic>
          <p:nvPicPr>
            <p:cNvPr id="78" name="object 78"/>
            <p:cNvPicPr/>
            <p:nvPr/>
          </p:nvPicPr>
          <p:blipFill>
            <a:blip r:embed="rId61" cstate="print"/>
            <a:stretch>
              <a:fillRect/>
            </a:stretch>
          </p:blipFill>
          <p:spPr>
            <a:xfrm>
              <a:off x="6702526" y="4753520"/>
              <a:ext cx="115684" cy="111125"/>
            </a:xfrm>
            <a:prstGeom prst="rect">
              <a:avLst/>
            </a:prstGeom>
          </p:spPr>
        </p:pic>
      </p:grpSp>
      <p:pic>
        <p:nvPicPr>
          <p:cNvPr id="79" name="object 79"/>
          <p:cNvPicPr/>
          <p:nvPr/>
        </p:nvPicPr>
        <p:blipFill>
          <a:blip r:embed="rId62" cstate="print"/>
          <a:stretch>
            <a:fillRect/>
          </a:stretch>
        </p:blipFill>
        <p:spPr>
          <a:xfrm>
            <a:off x="849414" y="4966639"/>
            <a:ext cx="1421803" cy="118719"/>
          </a:xfrm>
          <a:prstGeom prst="rect">
            <a:avLst/>
          </a:prstGeom>
        </p:spPr>
      </p:pic>
      <p:pic>
        <p:nvPicPr>
          <p:cNvPr id="80" name="object 80"/>
          <p:cNvPicPr/>
          <p:nvPr/>
        </p:nvPicPr>
        <p:blipFill>
          <a:blip r:embed="rId63" cstate="print"/>
          <a:stretch>
            <a:fillRect/>
          </a:stretch>
        </p:blipFill>
        <p:spPr>
          <a:xfrm>
            <a:off x="713930" y="5398985"/>
            <a:ext cx="118757" cy="118719"/>
          </a:xfrm>
          <a:prstGeom prst="rect">
            <a:avLst/>
          </a:prstGeom>
        </p:spPr>
      </p:pic>
      <p:pic>
        <p:nvPicPr>
          <p:cNvPr id="81" name="object 81"/>
          <p:cNvPicPr/>
          <p:nvPr/>
        </p:nvPicPr>
        <p:blipFill>
          <a:blip r:embed="rId64" cstate="print"/>
          <a:stretch>
            <a:fillRect/>
          </a:stretch>
        </p:blipFill>
        <p:spPr>
          <a:xfrm>
            <a:off x="965098" y="5395912"/>
            <a:ext cx="4257776" cy="121792"/>
          </a:xfrm>
          <a:prstGeom prst="rect">
            <a:avLst/>
          </a:prstGeom>
        </p:spPr>
      </p:pic>
      <p:pic>
        <p:nvPicPr>
          <p:cNvPr id="82" name="object 82"/>
          <p:cNvPicPr/>
          <p:nvPr/>
        </p:nvPicPr>
        <p:blipFill>
          <a:blip r:embed="rId65" cstate="print"/>
          <a:stretch>
            <a:fillRect/>
          </a:stretch>
        </p:blipFill>
        <p:spPr>
          <a:xfrm>
            <a:off x="968171" y="5615139"/>
            <a:ext cx="677367" cy="118706"/>
          </a:xfrm>
          <a:prstGeom prst="rect">
            <a:avLst/>
          </a:prstGeom>
        </p:spPr>
      </p:pic>
      <p:pic>
        <p:nvPicPr>
          <p:cNvPr id="83" name="object 83"/>
          <p:cNvPicPr/>
          <p:nvPr/>
        </p:nvPicPr>
        <p:blipFill>
          <a:blip r:embed="rId66" cstate="print"/>
          <a:stretch>
            <a:fillRect/>
          </a:stretch>
        </p:blipFill>
        <p:spPr>
          <a:xfrm>
            <a:off x="1730819" y="5612066"/>
            <a:ext cx="2972943" cy="121780"/>
          </a:xfrm>
          <a:prstGeom prst="rect">
            <a:avLst/>
          </a:prstGeom>
        </p:spPr>
      </p:pic>
      <p:pic>
        <p:nvPicPr>
          <p:cNvPr id="84" name="object 84"/>
          <p:cNvPicPr/>
          <p:nvPr/>
        </p:nvPicPr>
        <p:blipFill>
          <a:blip r:embed="rId67" cstate="print"/>
          <a:stretch>
            <a:fillRect/>
          </a:stretch>
        </p:blipFill>
        <p:spPr>
          <a:xfrm>
            <a:off x="4790579" y="5612066"/>
            <a:ext cx="1700364" cy="120294"/>
          </a:xfrm>
          <a:prstGeom prst="rect">
            <a:avLst/>
          </a:prstGeom>
        </p:spPr>
      </p:pic>
      <p:pic>
        <p:nvPicPr>
          <p:cNvPr id="85" name="object 85"/>
          <p:cNvPicPr/>
          <p:nvPr/>
        </p:nvPicPr>
        <p:blipFill>
          <a:blip r:embed="rId68" cstate="print"/>
          <a:stretch>
            <a:fillRect/>
          </a:stretch>
        </p:blipFill>
        <p:spPr>
          <a:xfrm>
            <a:off x="6571601" y="5615139"/>
            <a:ext cx="246608" cy="118706"/>
          </a:xfrm>
          <a:prstGeom prst="rect">
            <a:avLst/>
          </a:prstGeom>
        </p:spPr>
      </p:pic>
      <p:pic>
        <p:nvPicPr>
          <p:cNvPr id="86" name="object 86"/>
          <p:cNvPicPr/>
          <p:nvPr/>
        </p:nvPicPr>
        <p:blipFill>
          <a:blip r:embed="rId69" cstate="print"/>
          <a:stretch>
            <a:fillRect/>
          </a:stretch>
        </p:blipFill>
        <p:spPr>
          <a:xfrm>
            <a:off x="846391" y="5829744"/>
            <a:ext cx="1042733" cy="118770"/>
          </a:xfrm>
          <a:prstGeom prst="rect">
            <a:avLst/>
          </a:prstGeom>
        </p:spPr>
      </p:pic>
      <p:pic>
        <p:nvPicPr>
          <p:cNvPr id="87" name="object 87"/>
          <p:cNvPicPr/>
          <p:nvPr/>
        </p:nvPicPr>
        <p:blipFill>
          <a:blip r:embed="rId70" cstate="print"/>
          <a:stretch>
            <a:fillRect/>
          </a:stretch>
        </p:blipFill>
        <p:spPr>
          <a:xfrm>
            <a:off x="1974354" y="5829744"/>
            <a:ext cx="2939503" cy="118770"/>
          </a:xfrm>
          <a:prstGeom prst="rect">
            <a:avLst/>
          </a:prstGeom>
        </p:spPr>
      </p:pic>
      <p:pic>
        <p:nvPicPr>
          <p:cNvPr id="88" name="object 88"/>
          <p:cNvPicPr/>
          <p:nvPr/>
        </p:nvPicPr>
        <p:blipFill>
          <a:blip r:embed="rId71" cstate="print"/>
          <a:stretch>
            <a:fillRect/>
          </a:stretch>
        </p:blipFill>
        <p:spPr>
          <a:xfrm>
            <a:off x="965098" y="6045949"/>
            <a:ext cx="924026" cy="118706"/>
          </a:xfrm>
          <a:prstGeom prst="rect">
            <a:avLst/>
          </a:prstGeom>
        </p:spPr>
      </p:pic>
      <p:pic>
        <p:nvPicPr>
          <p:cNvPr id="89" name="object 89"/>
          <p:cNvPicPr/>
          <p:nvPr/>
        </p:nvPicPr>
        <p:blipFill>
          <a:blip r:embed="rId72" cstate="print"/>
          <a:stretch>
            <a:fillRect/>
          </a:stretch>
        </p:blipFill>
        <p:spPr>
          <a:xfrm>
            <a:off x="1972868" y="6044412"/>
            <a:ext cx="4073575" cy="120243"/>
          </a:xfrm>
          <a:prstGeom prst="rect">
            <a:avLst/>
          </a:prstGeom>
        </p:spPr>
      </p:pic>
      <p:sp>
        <p:nvSpPr>
          <p:cNvPr id="90" name="object 90"/>
          <p:cNvSpPr/>
          <p:nvPr/>
        </p:nvSpPr>
        <p:spPr>
          <a:xfrm>
            <a:off x="858545" y="6309270"/>
            <a:ext cx="21590" cy="22860"/>
          </a:xfrm>
          <a:custGeom>
            <a:avLst/>
            <a:gdLst/>
            <a:ahLst/>
            <a:cxnLst/>
            <a:rect l="l" t="t" r="r" b="b"/>
            <a:pathLst>
              <a:path w="21590" h="22860">
                <a:moveTo>
                  <a:pt x="16763" y="22821"/>
                </a:moveTo>
                <a:lnTo>
                  <a:pt x="4559" y="22821"/>
                </a:lnTo>
                <a:lnTo>
                  <a:pt x="0" y="18249"/>
                </a:lnTo>
                <a:lnTo>
                  <a:pt x="0" y="6096"/>
                </a:lnTo>
                <a:lnTo>
                  <a:pt x="4559" y="0"/>
                </a:lnTo>
                <a:lnTo>
                  <a:pt x="16763" y="0"/>
                </a:lnTo>
                <a:lnTo>
                  <a:pt x="21323" y="6096"/>
                </a:lnTo>
                <a:lnTo>
                  <a:pt x="21323" y="18249"/>
                </a:lnTo>
                <a:lnTo>
                  <a:pt x="16763" y="22821"/>
                </a:lnTo>
                <a:close/>
              </a:path>
            </a:pathLst>
          </a:custGeom>
          <a:solidFill>
            <a:srgbClr val="4D4D4F"/>
          </a:solidFill>
        </p:spPr>
        <p:txBody>
          <a:bodyPr wrap="square" lIns="0" tIns="0" rIns="0" bIns="0" rtlCol="0"/>
          <a:lstStyle/>
          <a:p>
            <a:endParaRPr/>
          </a:p>
        </p:txBody>
      </p:sp>
      <p:pic>
        <p:nvPicPr>
          <p:cNvPr id="91" name="object 91"/>
          <p:cNvPicPr/>
          <p:nvPr/>
        </p:nvPicPr>
        <p:blipFill>
          <a:blip r:embed="rId73" cstate="print"/>
          <a:stretch>
            <a:fillRect/>
          </a:stretch>
        </p:blipFill>
        <p:spPr>
          <a:xfrm>
            <a:off x="1064069" y="6260553"/>
            <a:ext cx="1686674" cy="118770"/>
          </a:xfrm>
          <a:prstGeom prst="rect">
            <a:avLst/>
          </a:prstGeom>
        </p:spPr>
      </p:pic>
      <p:pic>
        <p:nvPicPr>
          <p:cNvPr id="92" name="object 92"/>
          <p:cNvPicPr/>
          <p:nvPr/>
        </p:nvPicPr>
        <p:blipFill>
          <a:blip r:embed="rId74" cstate="print"/>
          <a:stretch>
            <a:fillRect/>
          </a:stretch>
        </p:blipFill>
        <p:spPr>
          <a:xfrm>
            <a:off x="2848178" y="6260553"/>
            <a:ext cx="3970032" cy="120256"/>
          </a:xfrm>
          <a:prstGeom prst="rect">
            <a:avLst/>
          </a:prstGeom>
        </p:spPr>
      </p:pic>
      <p:pic>
        <p:nvPicPr>
          <p:cNvPr id="93" name="object 93"/>
          <p:cNvPicPr/>
          <p:nvPr/>
        </p:nvPicPr>
        <p:blipFill>
          <a:blip r:embed="rId75" cstate="print"/>
          <a:stretch>
            <a:fillRect/>
          </a:stretch>
        </p:blipFill>
        <p:spPr>
          <a:xfrm>
            <a:off x="942276" y="6476707"/>
            <a:ext cx="1296987" cy="120294"/>
          </a:xfrm>
          <a:prstGeom prst="rect">
            <a:avLst/>
          </a:prstGeom>
        </p:spPr>
      </p:pic>
      <p:sp>
        <p:nvSpPr>
          <p:cNvPr id="94" name="object 94"/>
          <p:cNvSpPr/>
          <p:nvPr/>
        </p:nvSpPr>
        <p:spPr>
          <a:xfrm>
            <a:off x="858545" y="6741617"/>
            <a:ext cx="21590" cy="21590"/>
          </a:xfrm>
          <a:custGeom>
            <a:avLst/>
            <a:gdLst/>
            <a:ahLst/>
            <a:cxnLst/>
            <a:rect l="l" t="t" r="r" b="b"/>
            <a:pathLst>
              <a:path w="21590" h="21590">
                <a:moveTo>
                  <a:pt x="16763" y="21285"/>
                </a:moveTo>
                <a:lnTo>
                  <a:pt x="4559" y="21285"/>
                </a:lnTo>
                <a:lnTo>
                  <a:pt x="0" y="16713"/>
                </a:lnTo>
                <a:lnTo>
                  <a:pt x="0" y="4559"/>
                </a:lnTo>
                <a:lnTo>
                  <a:pt x="4559" y="0"/>
                </a:lnTo>
                <a:lnTo>
                  <a:pt x="16763" y="0"/>
                </a:lnTo>
                <a:lnTo>
                  <a:pt x="21323" y="4559"/>
                </a:lnTo>
                <a:lnTo>
                  <a:pt x="21323" y="16713"/>
                </a:lnTo>
                <a:lnTo>
                  <a:pt x="16763" y="21285"/>
                </a:lnTo>
                <a:close/>
              </a:path>
            </a:pathLst>
          </a:custGeom>
          <a:solidFill>
            <a:srgbClr val="4D4D4F"/>
          </a:solidFill>
        </p:spPr>
        <p:txBody>
          <a:bodyPr wrap="square" lIns="0" tIns="0" rIns="0" bIns="0" rtlCol="0"/>
          <a:lstStyle/>
          <a:p>
            <a:endParaRPr/>
          </a:p>
        </p:txBody>
      </p:sp>
      <p:pic>
        <p:nvPicPr>
          <p:cNvPr id="95" name="object 95"/>
          <p:cNvPicPr/>
          <p:nvPr/>
        </p:nvPicPr>
        <p:blipFill>
          <a:blip r:embed="rId76" cstate="print"/>
          <a:stretch>
            <a:fillRect/>
          </a:stretch>
        </p:blipFill>
        <p:spPr>
          <a:xfrm>
            <a:off x="1064069" y="6692900"/>
            <a:ext cx="2730944" cy="118719"/>
          </a:xfrm>
          <a:prstGeom prst="rect">
            <a:avLst/>
          </a:prstGeom>
        </p:spPr>
      </p:pic>
      <p:pic>
        <p:nvPicPr>
          <p:cNvPr id="96" name="object 96"/>
          <p:cNvPicPr/>
          <p:nvPr/>
        </p:nvPicPr>
        <p:blipFill>
          <a:blip r:embed="rId77" cstate="print"/>
          <a:stretch>
            <a:fillRect/>
          </a:stretch>
        </p:blipFill>
        <p:spPr>
          <a:xfrm>
            <a:off x="3880243" y="6692900"/>
            <a:ext cx="2936430" cy="118719"/>
          </a:xfrm>
          <a:prstGeom prst="rect">
            <a:avLst/>
          </a:prstGeom>
        </p:spPr>
      </p:pic>
      <p:pic>
        <p:nvPicPr>
          <p:cNvPr id="97" name="object 97"/>
          <p:cNvPicPr/>
          <p:nvPr/>
        </p:nvPicPr>
        <p:blipFill>
          <a:blip r:embed="rId78" cstate="print"/>
          <a:stretch>
            <a:fillRect/>
          </a:stretch>
        </p:blipFill>
        <p:spPr>
          <a:xfrm>
            <a:off x="955967" y="6907504"/>
            <a:ext cx="1286332" cy="118770"/>
          </a:xfrm>
          <a:prstGeom prst="rect">
            <a:avLst/>
          </a:prstGeom>
        </p:spPr>
      </p:pic>
      <p:pic>
        <p:nvPicPr>
          <p:cNvPr id="98" name="object 98"/>
          <p:cNvPicPr/>
          <p:nvPr/>
        </p:nvPicPr>
        <p:blipFill>
          <a:blip r:embed="rId79" cstate="print"/>
          <a:stretch>
            <a:fillRect/>
          </a:stretch>
        </p:blipFill>
        <p:spPr>
          <a:xfrm>
            <a:off x="2332088" y="6907504"/>
            <a:ext cx="3250057" cy="120256"/>
          </a:xfrm>
          <a:prstGeom prst="rect">
            <a:avLst/>
          </a:prstGeom>
        </p:spPr>
      </p:pic>
      <p:sp>
        <p:nvSpPr>
          <p:cNvPr id="99" name="object 99"/>
          <p:cNvSpPr/>
          <p:nvPr/>
        </p:nvSpPr>
        <p:spPr>
          <a:xfrm>
            <a:off x="858545" y="7172375"/>
            <a:ext cx="21590" cy="23495"/>
          </a:xfrm>
          <a:custGeom>
            <a:avLst/>
            <a:gdLst/>
            <a:ahLst/>
            <a:cxnLst/>
            <a:rect l="l" t="t" r="r" b="b"/>
            <a:pathLst>
              <a:path w="21590" h="23495">
                <a:moveTo>
                  <a:pt x="16763" y="22872"/>
                </a:moveTo>
                <a:lnTo>
                  <a:pt x="4559" y="22872"/>
                </a:lnTo>
                <a:lnTo>
                  <a:pt x="0" y="18300"/>
                </a:lnTo>
                <a:lnTo>
                  <a:pt x="0" y="4610"/>
                </a:lnTo>
                <a:lnTo>
                  <a:pt x="4559" y="0"/>
                </a:lnTo>
                <a:lnTo>
                  <a:pt x="16763" y="0"/>
                </a:lnTo>
                <a:lnTo>
                  <a:pt x="21323" y="6096"/>
                </a:lnTo>
                <a:lnTo>
                  <a:pt x="21323" y="18300"/>
                </a:lnTo>
                <a:lnTo>
                  <a:pt x="16763" y="22872"/>
                </a:lnTo>
                <a:close/>
              </a:path>
            </a:pathLst>
          </a:custGeom>
          <a:solidFill>
            <a:srgbClr val="4D4D4F"/>
          </a:solidFill>
        </p:spPr>
        <p:txBody>
          <a:bodyPr wrap="square" lIns="0" tIns="0" rIns="0" bIns="0" rtlCol="0"/>
          <a:lstStyle/>
          <a:p>
            <a:endParaRPr/>
          </a:p>
        </p:txBody>
      </p:sp>
      <p:pic>
        <p:nvPicPr>
          <p:cNvPr id="100" name="object 100"/>
          <p:cNvPicPr/>
          <p:nvPr/>
        </p:nvPicPr>
        <p:blipFill>
          <a:blip r:embed="rId80" cstate="print"/>
          <a:stretch>
            <a:fillRect/>
          </a:stretch>
        </p:blipFill>
        <p:spPr>
          <a:xfrm>
            <a:off x="1064069" y="7122172"/>
            <a:ext cx="1834311" cy="121792"/>
          </a:xfrm>
          <a:prstGeom prst="rect">
            <a:avLst/>
          </a:prstGeom>
        </p:spPr>
      </p:pic>
      <p:pic>
        <p:nvPicPr>
          <p:cNvPr id="101" name="object 101"/>
          <p:cNvPicPr/>
          <p:nvPr/>
        </p:nvPicPr>
        <p:blipFill>
          <a:blip r:embed="rId81" cstate="print"/>
          <a:stretch>
            <a:fillRect/>
          </a:stretch>
        </p:blipFill>
        <p:spPr>
          <a:xfrm>
            <a:off x="2986684" y="7123709"/>
            <a:ext cx="2473667" cy="118719"/>
          </a:xfrm>
          <a:prstGeom prst="rect">
            <a:avLst/>
          </a:prstGeom>
        </p:spPr>
      </p:pic>
      <p:pic>
        <p:nvPicPr>
          <p:cNvPr id="102" name="object 102"/>
          <p:cNvPicPr/>
          <p:nvPr/>
        </p:nvPicPr>
        <p:blipFill>
          <a:blip r:embed="rId82" cstate="print"/>
          <a:stretch>
            <a:fillRect/>
          </a:stretch>
        </p:blipFill>
        <p:spPr>
          <a:xfrm>
            <a:off x="5550153" y="7122172"/>
            <a:ext cx="1265034" cy="120256"/>
          </a:xfrm>
          <a:prstGeom prst="rect">
            <a:avLst/>
          </a:prstGeom>
        </p:spPr>
      </p:pic>
      <p:grpSp>
        <p:nvGrpSpPr>
          <p:cNvPr id="103" name="object 103"/>
          <p:cNvGrpSpPr/>
          <p:nvPr/>
        </p:nvGrpSpPr>
        <p:grpSpPr>
          <a:xfrm>
            <a:off x="948385" y="7342885"/>
            <a:ext cx="289560" cy="111125"/>
            <a:chOff x="948385" y="7342885"/>
            <a:chExt cx="289560" cy="111125"/>
          </a:xfrm>
        </p:grpSpPr>
        <p:pic>
          <p:nvPicPr>
            <p:cNvPr id="104" name="object 104"/>
            <p:cNvPicPr/>
            <p:nvPr/>
          </p:nvPicPr>
          <p:blipFill>
            <a:blip r:embed="rId83" cstate="print"/>
            <a:stretch>
              <a:fillRect/>
            </a:stretch>
          </p:blipFill>
          <p:spPr>
            <a:xfrm>
              <a:off x="948385" y="7342885"/>
              <a:ext cx="108051" cy="111125"/>
            </a:xfrm>
            <a:prstGeom prst="rect">
              <a:avLst/>
            </a:prstGeom>
          </p:spPr>
        </p:pic>
        <p:pic>
          <p:nvPicPr>
            <p:cNvPr id="105" name="object 105"/>
            <p:cNvPicPr/>
            <p:nvPr/>
          </p:nvPicPr>
          <p:blipFill>
            <a:blip r:embed="rId84" cstate="print"/>
            <a:stretch>
              <a:fillRect/>
            </a:stretch>
          </p:blipFill>
          <p:spPr>
            <a:xfrm>
              <a:off x="1086891" y="7342885"/>
              <a:ext cx="86766" cy="111125"/>
            </a:xfrm>
            <a:prstGeom prst="rect">
              <a:avLst/>
            </a:prstGeom>
          </p:spPr>
        </p:pic>
        <p:sp>
          <p:nvSpPr>
            <p:cNvPr id="106" name="object 106"/>
            <p:cNvSpPr/>
            <p:nvPr/>
          </p:nvSpPr>
          <p:spPr>
            <a:xfrm>
              <a:off x="1202575" y="7415961"/>
              <a:ext cx="35560" cy="38100"/>
            </a:xfrm>
            <a:custGeom>
              <a:avLst/>
              <a:gdLst/>
              <a:ahLst/>
              <a:cxnLst/>
              <a:rect l="l" t="t" r="r" b="b"/>
              <a:pathLst>
                <a:path w="35559" h="38100">
                  <a:moveTo>
                    <a:pt x="31953" y="38049"/>
                  </a:moveTo>
                  <a:lnTo>
                    <a:pt x="24358" y="38049"/>
                  </a:lnTo>
                  <a:lnTo>
                    <a:pt x="22821" y="35013"/>
                  </a:lnTo>
                  <a:lnTo>
                    <a:pt x="21335" y="31940"/>
                  </a:lnTo>
                  <a:lnTo>
                    <a:pt x="16738" y="25621"/>
                  </a:lnTo>
                  <a:lnTo>
                    <a:pt x="11998" y="20164"/>
                  </a:lnTo>
                  <a:lnTo>
                    <a:pt x="6977" y="15274"/>
                  </a:lnTo>
                  <a:lnTo>
                    <a:pt x="1536" y="10655"/>
                  </a:lnTo>
                  <a:lnTo>
                    <a:pt x="1536" y="9118"/>
                  </a:lnTo>
                  <a:lnTo>
                    <a:pt x="0" y="7581"/>
                  </a:lnTo>
                  <a:lnTo>
                    <a:pt x="0" y="3022"/>
                  </a:lnTo>
                  <a:lnTo>
                    <a:pt x="3035" y="0"/>
                  </a:lnTo>
                  <a:lnTo>
                    <a:pt x="9131" y="0"/>
                  </a:lnTo>
                  <a:lnTo>
                    <a:pt x="19799" y="10655"/>
                  </a:lnTo>
                  <a:lnTo>
                    <a:pt x="31953" y="24358"/>
                  </a:lnTo>
                  <a:lnTo>
                    <a:pt x="35026" y="28917"/>
                  </a:lnTo>
                  <a:lnTo>
                    <a:pt x="35026" y="35013"/>
                  </a:lnTo>
                  <a:lnTo>
                    <a:pt x="31953" y="38049"/>
                  </a:lnTo>
                  <a:close/>
                </a:path>
              </a:pathLst>
            </a:custGeom>
            <a:solidFill>
              <a:srgbClr val="4D4D4F"/>
            </a:solidFill>
          </p:spPr>
          <p:txBody>
            <a:bodyPr wrap="square" lIns="0" tIns="0" rIns="0" bIns="0" rtlCol="0"/>
            <a:lstStyle/>
            <a:p>
              <a:endParaRPr/>
            </a:p>
          </p:txBody>
        </p:sp>
      </p:grpSp>
      <p:pic>
        <p:nvPicPr>
          <p:cNvPr id="107" name="object 107"/>
          <p:cNvPicPr/>
          <p:nvPr/>
        </p:nvPicPr>
        <p:blipFill>
          <a:blip r:embed="rId85" cstate="print"/>
          <a:stretch>
            <a:fillRect/>
          </a:stretch>
        </p:blipFill>
        <p:spPr>
          <a:xfrm>
            <a:off x="1336522" y="7338314"/>
            <a:ext cx="1564932" cy="120256"/>
          </a:xfrm>
          <a:prstGeom prst="rect">
            <a:avLst/>
          </a:prstGeom>
        </p:spPr>
      </p:pic>
      <p:pic>
        <p:nvPicPr>
          <p:cNvPr id="108" name="object 108"/>
          <p:cNvPicPr/>
          <p:nvPr/>
        </p:nvPicPr>
        <p:blipFill>
          <a:blip r:embed="rId86" cstate="print"/>
          <a:stretch>
            <a:fillRect/>
          </a:stretch>
        </p:blipFill>
        <p:spPr>
          <a:xfrm>
            <a:off x="2989707" y="7338314"/>
            <a:ext cx="1319809" cy="120256"/>
          </a:xfrm>
          <a:prstGeom prst="rect">
            <a:avLst/>
          </a:prstGeom>
        </p:spPr>
      </p:pic>
      <p:pic>
        <p:nvPicPr>
          <p:cNvPr id="109" name="object 109"/>
          <p:cNvPicPr/>
          <p:nvPr/>
        </p:nvPicPr>
        <p:blipFill>
          <a:blip r:embed="rId87" cstate="print"/>
          <a:stretch>
            <a:fillRect/>
          </a:stretch>
        </p:blipFill>
        <p:spPr>
          <a:xfrm>
            <a:off x="4408487" y="7339850"/>
            <a:ext cx="2406700" cy="118719"/>
          </a:xfrm>
          <a:prstGeom prst="rect">
            <a:avLst/>
          </a:prstGeom>
        </p:spPr>
      </p:pic>
      <p:grpSp>
        <p:nvGrpSpPr>
          <p:cNvPr id="110" name="object 110"/>
          <p:cNvGrpSpPr/>
          <p:nvPr/>
        </p:nvGrpSpPr>
        <p:grpSpPr>
          <a:xfrm>
            <a:off x="951407" y="7556004"/>
            <a:ext cx="665480" cy="113030"/>
            <a:chOff x="951407" y="7556004"/>
            <a:chExt cx="665480" cy="113030"/>
          </a:xfrm>
        </p:grpSpPr>
        <p:pic>
          <p:nvPicPr>
            <p:cNvPr id="111" name="object 111"/>
            <p:cNvPicPr/>
            <p:nvPr/>
          </p:nvPicPr>
          <p:blipFill>
            <a:blip r:embed="rId88" cstate="print"/>
            <a:stretch>
              <a:fillRect/>
            </a:stretch>
          </p:blipFill>
          <p:spPr>
            <a:xfrm>
              <a:off x="951407" y="7556004"/>
              <a:ext cx="106565" cy="112661"/>
            </a:xfrm>
            <a:prstGeom prst="rect">
              <a:avLst/>
            </a:prstGeom>
          </p:spPr>
        </p:pic>
        <p:pic>
          <p:nvPicPr>
            <p:cNvPr id="112" name="object 112"/>
            <p:cNvPicPr/>
            <p:nvPr/>
          </p:nvPicPr>
          <p:blipFill>
            <a:blip r:embed="rId89" cstate="print"/>
            <a:stretch>
              <a:fillRect/>
            </a:stretch>
          </p:blipFill>
          <p:spPr>
            <a:xfrm>
              <a:off x="1079296" y="7560563"/>
              <a:ext cx="229844" cy="108102"/>
            </a:xfrm>
            <a:prstGeom prst="rect">
              <a:avLst/>
            </a:prstGeom>
          </p:spPr>
        </p:pic>
        <p:pic>
          <p:nvPicPr>
            <p:cNvPr id="113" name="object 113"/>
            <p:cNvPicPr/>
            <p:nvPr/>
          </p:nvPicPr>
          <p:blipFill>
            <a:blip r:embed="rId90" cstate="print"/>
            <a:stretch>
              <a:fillRect/>
            </a:stretch>
          </p:blipFill>
          <p:spPr>
            <a:xfrm>
              <a:off x="1328940" y="7563637"/>
              <a:ext cx="287680" cy="105028"/>
            </a:xfrm>
            <a:prstGeom prst="rect">
              <a:avLst/>
            </a:prstGeom>
          </p:spPr>
        </p:pic>
      </p:grpSp>
      <p:grpSp>
        <p:nvGrpSpPr>
          <p:cNvPr id="114" name="object 114"/>
          <p:cNvGrpSpPr/>
          <p:nvPr/>
        </p:nvGrpSpPr>
        <p:grpSpPr>
          <a:xfrm>
            <a:off x="1706460" y="7556004"/>
            <a:ext cx="668655" cy="117475"/>
            <a:chOff x="1706460" y="7556004"/>
            <a:chExt cx="668655" cy="117475"/>
          </a:xfrm>
        </p:grpSpPr>
        <p:pic>
          <p:nvPicPr>
            <p:cNvPr id="115" name="object 115"/>
            <p:cNvPicPr/>
            <p:nvPr/>
          </p:nvPicPr>
          <p:blipFill>
            <a:blip r:embed="rId91" cstate="print"/>
            <a:stretch>
              <a:fillRect/>
            </a:stretch>
          </p:blipFill>
          <p:spPr>
            <a:xfrm>
              <a:off x="1706460" y="7559027"/>
              <a:ext cx="109588" cy="109639"/>
            </a:xfrm>
            <a:prstGeom prst="rect">
              <a:avLst/>
            </a:prstGeom>
          </p:spPr>
        </p:pic>
        <p:pic>
          <p:nvPicPr>
            <p:cNvPr id="116" name="object 116"/>
            <p:cNvPicPr/>
            <p:nvPr/>
          </p:nvPicPr>
          <p:blipFill>
            <a:blip r:embed="rId92" cstate="print"/>
            <a:stretch>
              <a:fillRect/>
            </a:stretch>
          </p:blipFill>
          <p:spPr>
            <a:xfrm>
              <a:off x="1837385" y="7559027"/>
              <a:ext cx="94348" cy="112661"/>
            </a:xfrm>
            <a:prstGeom prst="rect">
              <a:avLst/>
            </a:prstGeom>
          </p:spPr>
        </p:pic>
        <p:pic>
          <p:nvPicPr>
            <p:cNvPr id="117" name="object 117"/>
            <p:cNvPicPr/>
            <p:nvPr/>
          </p:nvPicPr>
          <p:blipFill>
            <a:blip r:embed="rId93" cstate="print"/>
            <a:stretch>
              <a:fillRect/>
            </a:stretch>
          </p:blipFill>
          <p:spPr>
            <a:xfrm>
              <a:off x="1956092" y="7556004"/>
              <a:ext cx="418655" cy="117221"/>
            </a:xfrm>
            <a:prstGeom prst="rect">
              <a:avLst/>
            </a:prstGeom>
          </p:spPr>
        </p:pic>
      </p:grpSp>
      <p:pic>
        <p:nvPicPr>
          <p:cNvPr id="118" name="object 118"/>
          <p:cNvPicPr/>
          <p:nvPr/>
        </p:nvPicPr>
        <p:blipFill>
          <a:blip r:embed="rId94" cstate="print"/>
          <a:stretch>
            <a:fillRect/>
          </a:stretch>
        </p:blipFill>
        <p:spPr>
          <a:xfrm>
            <a:off x="2459977" y="7554467"/>
            <a:ext cx="4355211" cy="120294"/>
          </a:xfrm>
          <a:prstGeom prst="rect">
            <a:avLst/>
          </a:prstGeom>
        </p:spPr>
      </p:pic>
      <p:grpSp>
        <p:nvGrpSpPr>
          <p:cNvPr id="119" name="object 119"/>
          <p:cNvGrpSpPr/>
          <p:nvPr/>
        </p:nvGrpSpPr>
        <p:grpSpPr>
          <a:xfrm>
            <a:off x="946848" y="7769123"/>
            <a:ext cx="1543685" cy="121920"/>
            <a:chOff x="946848" y="7769123"/>
            <a:chExt cx="1543685" cy="121920"/>
          </a:xfrm>
        </p:grpSpPr>
        <p:pic>
          <p:nvPicPr>
            <p:cNvPr id="120" name="object 120"/>
            <p:cNvPicPr/>
            <p:nvPr/>
          </p:nvPicPr>
          <p:blipFill>
            <a:blip r:embed="rId95" cstate="print"/>
            <a:stretch>
              <a:fillRect/>
            </a:stretch>
          </p:blipFill>
          <p:spPr>
            <a:xfrm>
              <a:off x="946848" y="7770660"/>
              <a:ext cx="1242161" cy="120256"/>
            </a:xfrm>
            <a:prstGeom prst="rect">
              <a:avLst/>
            </a:prstGeom>
          </p:spPr>
        </p:pic>
        <p:sp>
          <p:nvSpPr>
            <p:cNvPr id="121" name="object 121"/>
            <p:cNvSpPr/>
            <p:nvPr/>
          </p:nvSpPr>
          <p:spPr>
            <a:xfrm>
              <a:off x="2204237" y="7769123"/>
              <a:ext cx="286385" cy="121920"/>
            </a:xfrm>
            <a:custGeom>
              <a:avLst/>
              <a:gdLst/>
              <a:ahLst/>
              <a:cxnLst/>
              <a:rect l="l" t="t" r="r" b="b"/>
              <a:pathLst>
                <a:path w="286385" h="121920">
                  <a:moveTo>
                    <a:pt x="112623" y="56311"/>
                  </a:moveTo>
                  <a:lnTo>
                    <a:pt x="0" y="56311"/>
                  </a:lnTo>
                  <a:lnTo>
                    <a:pt x="0" y="66979"/>
                  </a:lnTo>
                  <a:lnTo>
                    <a:pt x="112623" y="66979"/>
                  </a:lnTo>
                  <a:lnTo>
                    <a:pt x="112623" y="56311"/>
                  </a:lnTo>
                  <a:close/>
                </a:path>
                <a:path w="286385" h="121920">
                  <a:moveTo>
                    <a:pt x="226822" y="15227"/>
                  </a:moveTo>
                  <a:lnTo>
                    <a:pt x="225285" y="9131"/>
                  </a:lnTo>
                  <a:lnTo>
                    <a:pt x="223748" y="6108"/>
                  </a:lnTo>
                  <a:lnTo>
                    <a:pt x="222250" y="3022"/>
                  </a:lnTo>
                  <a:lnTo>
                    <a:pt x="220713" y="1536"/>
                  </a:lnTo>
                  <a:lnTo>
                    <a:pt x="214617" y="1536"/>
                  </a:lnTo>
                  <a:lnTo>
                    <a:pt x="214617" y="6108"/>
                  </a:lnTo>
                  <a:lnTo>
                    <a:pt x="216154" y="7594"/>
                  </a:lnTo>
                  <a:lnTo>
                    <a:pt x="217690" y="10668"/>
                  </a:lnTo>
                  <a:lnTo>
                    <a:pt x="217690" y="13690"/>
                  </a:lnTo>
                  <a:lnTo>
                    <a:pt x="219176" y="18262"/>
                  </a:lnTo>
                  <a:lnTo>
                    <a:pt x="220713" y="18262"/>
                  </a:lnTo>
                  <a:lnTo>
                    <a:pt x="220713" y="19799"/>
                  </a:lnTo>
                  <a:lnTo>
                    <a:pt x="222250" y="21336"/>
                  </a:lnTo>
                  <a:lnTo>
                    <a:pt x="226822" y="21336"/>
                  </a:lnTo>
                  <a:lnTo>
                    <a:pt x="226822" y="15227"/>
                  </a:lnTo>
                  <a:close/>
                </a:path>
                <a:path w="286385" h="121920">
                  <a:moveTo>
                    <a:pt x="235953" y="105029"/>
                  </a:moveTo>
                  <a:lnTo>
                    <a:pt x="234416" y="103543"/>
                  </a:lnTo>
                  <a:lnTo>
                    <a:pt x="226822" y="95897"/>
                  </a:lnTo>
                  <a:lnTo>
                    <a:pt x="216446" y="86029"/>
                  </a:lnTo>
                  <a:lnTo>
                    <a:pt x="206654" y="77444"/>
                  </a:lnTo>
                  <a:lnTo>
                    <a:pt x="203187" y="74612"/>
                  </a:lnTo>
                  <a:lnTo>
                    <a:pt x="198564" y="70853"/>
                  </a:lnTo>
                  <a:lnTo>
                    <a:pt x="193332" y="66979"/>
                  </a:lnTo>
                  <a:lnTo>
                    <a:pt x="202425" y="53238"/>
                  </a:lnTo>
                  <a:lnTo>
                    <a:pt x="209105" y="40347"/>
                  </a:lnTo>
                  <a:lnTo>
                    <a:pt x="213207" y="29730"/>
                  </a:lnTo>
                  <a:lnTo>
                    <a:pt x="214617" y="22821"/>
                  </a:lnTo>
                  <a:lnTo>
                    <a:pt x="214617" y="13690"/>
                  </a:lnTo>
                  <a:lnTo>
                    <a:pt x="208559" y="12153"/>
                  </a:lnTo>
                  <a:lnTo>
                    <a:pt x="136982" y="12153"/>
                  </a:lnTo>
                  <a:lnTo>
                    <a:pt x="132410" y="13690"/>
                  </a:lnTo>
                  <a:lnTo>
                    <a:pt x="132410" y="24358"/>
                  </a:lnTo>
                  <a:lnTo>
                    <a:pt x="202463" y="24358"/>
                  </a:lnTo>
                  <a:lnTo>
                    <a:pt x="202463" y="25895"/>
                  </a:lnTo>
                  <a:lnTo>
                    <a:pt x="165836" y="81343"/>
                  </a:lnTo>
                  <a:lnTo>
                    <a:pt x="129387" y="105029"/>
                  </a:lnTo>
                  <a:lnTo>
                    <a:pt x="127850" y="105029"/>
                  </a:lnTo>
                  <a:lnTo>
                    <a:pt x="127850" y="111125"/>
                  </a:lnTo>
                  <a:lnTo>
                    <a:pt x="130924" y="114147"/>
                  </a:lnTo>
                  <a:lnTo>
                    <a:pt x="133946" y="114147"/>
                  </a:lnTo>
                  <a:lnTo>
                    <a:pt x="141630" y="111607"/>
                  </a:lnTo>
                  <a:lnTo>
                    <a:pt x="154317" y="104076"/>
                  </a:lnTo>
                  <a:lnTo>
                    <a:pt x="170129" y="91694"/>
                  </a:lnTo>
                  <a:lnTo>
                    <a:pt x="187236" y="74612"/>
                  </a:lnTo>
                  <a:lnTo>
                    <a:pt x="195224" y="82372"/>
                  </a:lnTo>
                  <a:lnTo>
                    <a:pt x="203225" y="90004"/>
                  </a:lnTo>
                  <a:lnTo>
                    <a:pt x="211201" y="97929"/>
                  </a:lnTo>
                  <a:lnTo>
                    <a:pt x="219176" y="106565"/>
                  </a:lnTo>
                  <a:lnTo>
                    <a:pt x="225285" y="112661"/>
                  </a:lnTo>
                  <a:lnTo>
                    <a:pt x="225285" y="114147"/>
                  </a:lnTo>
                  <a:lnTo>
                    <a:pt x="232918" y="114147"/>
                  </a:lnTo>
                  <a:lnTo>
                    <a:pt x="235953" y="111125"/>
                  </a:lnTo>
                  <a:lnTo>
                    <a:pt x="235953" y="105029"/>
                  </a:lnTo>
                  <a:close/>
                </a:path>
                <a:path w="286385" h="121920">
                  <a:moveTo>
                    <a:pt x="242049" y="13690"/>
                  </a:moveTo>
                  <a:lnTo>
                    <a:pt x="238975" y="6108"/>
                  </a:lnTo>
                  <a:lnTo>
                    <a:pt x="237490" y="1536"/>
                  </a:lnTo>
                  <a:lnTo>
                    <a:pt x="235953" y="0"/>
                  </a:lnTo>
                  <a:lnTo>
                    <a:pt x="232918" y="0"/>
                  </a:lnTo>
                  <a:lnTo>
                    <a:pt x="229844" y="1536"/>
                  </a:lnTo>
                  <a:lnTo>
                    <a:pt x="229844" y="4572"/>
                  </a:lnTo>
                  <a:lnTo>
                    <a:pt x="231381" y="6108"/>
                  </a:lnTo>
                  <a:lnTo>
                    <a:pt x="232918" y="10668"/>
                  </a:lnTo>
                  <a:lnTo>
                    <a:pt x="232918" y="12153"/>
                  </a:lnTo>
                  <a:lnTo>
                    <a:pt x="234416" y="16764"/>
                  </a:lnTo>
                  <a:lnTo>
                    <a:pt x="235953" y="16764"/>
                  </a:lnTo>
                  <a:lnTo>
                    <a:pt x="235953" y="18262"/>
                  </a:lnTo>
                  <a:lnTo>
                    <a:pt x="237490" y="19799"/>
                  </a:lnTo>
                  <a:lnTo>
                    <a:pt x="240512" y="19799"/>
                  </a:lnTo>
                  <a:lnTo>
                    <a:pt x="242049" y="18262"/>
                  </a:lnTo>
                  <a:lnTo>
                    <a:pt x="242049" y="13690"/>
                  </a:lnTo>
                  <a:close/>
                </a:path>
                <a:path w="286385" h="121920">
                  <a:moveTo>
                    <a:pt x="286207" y="62407"/>
                  </a:moveTo>
                  <a:lnTo>
                    <a:pt x="282270" y="39662"/>
                  </a:lnTo>
                  <a:lnTo>
                    <a:pt x="273062" y="20739"/>
                  </a:lnTo>
                  <a:lnTo>
                    <a:pt x="262420" y="7810"/>
                  </a:lnTo>
                  <a:lnTo>
                    <a:pt x="254203" y="3022"/>
                  </a:lnTo>
                  <a:lnTo>
                    <a:pt x="251180" y="3022"/>
                  </a:lnTo>
                  <a:lnTo>
                    <a:pt x="251180" y="7594"/>
                  </a:lnTo>
                  <a:lnTo>
                    <a:pt x="254203" y="10668"/>
                  </a:lnTo>
                  <a:lnTo>
                    <a:pt x="263067" y="22618"/>
                  </a:lnTo>
                  <a:lnTo>
                    <a:pt x="269227" y="35407"/>
                  </a:lnTo>
                  <a:lnTo>
                    <a:pt x="272834" y="48768"/>
                  </a:lnTo>
                  <a:lnTo>
                    <a:pt x="274002" y="62407"/>
                  </a:lnTo>
                  <a:lnTo>
                    <a:pt x="272834" y="76034"/>
                  </a:lnTo>
                  <a:lnTo>
                    <a:pt x="269227" y="89230"/>
                  </a:lnTo>
                  <a:lnTo>
                    <a:pt x="263067" y="101587"/>
                  </a:lnTo>
                  <a:lnTo>
                    <a:pt x="254203" y="112661"/>
                  </a:lnTo>
                  <a:lnTo>
                    <a:pt x="251180" y="115697"/>
                  </a:lnTo>
                  <a:lnTo>
                    <a:pt x="251180" y="120256"/>
                  </a:lnTo>
                  <a:lnTo>
                    <a:pt x="252717" y="121793"/>
                  </a:lnTo>
                  <a:lnTo>
                    <a:pt x="254203" y="121793"/>
                  </a:lnTo>
                  <a:lnTo>
                    <a:pt x="262420" y="117017"/>
                  </a:lnTo>
                  <a:lnTo>
                    <a:pt x="273062" y="104089"/>
                  </a:lnTo>
                  <a:lnTo>
                    <a:pt x="282270" y="85178"/>
                  </a:lnTo>
                  <a:lnTo>
                    <a:pt x="286207" y="62407"/>
                  </a:lnTo>
                  <a:close/>
                </a:path>
              </a:pathLst>
            </a:custGeom>
            <a:solidFill>
              <a:srgbClr val="4D4D4F"/>
            </a:solidFill>
          </p:spPr>
          <p:txBody>
            <a:bodyPr wrap="square" lIns="0" tIns="0" rIns="0" bIns="0" rtlCol="0"/>
            <a:lstStyle/>
            <a:p>
              <a:endParaRPr/>
            </a:p>
          </p:txBody>
        </p:sp>
      </p:grpSp>
      <p:pic>
        <p:nvPicPr>
          <p:cNvPr id="122" name="object 122"/>
          <p:cNvPicPr/>
          <p:nvPr/>
        </p:nvPicPr>
        <p:blipFill>
          <a:blip r:embed="rId96" cstate="print"/>
          <a:stretch>
            <a:fillRect/>
          </a:stretch>
        </p:blipFill>
        <p:spPr>
          <a:xfrm>
            <a:off x="855510" y="8002041"/>
            <a:ext cx="89801" cy="89789"/>
          </a:xfrm>
          <a:prstGeom prst="rect">
            <a:avLst/>
          </a:prstGeom>
        </p:spPr>
      </p:pic>
      <p:grpSp>
        <p:nvGrpSpPr>
          <p:cNvPr id="123" name="object 123"/>
          <p:cNvGrpSpPr/>
          <p:nvPr/>
        </p:nvGrpSpPr>
        <p:grpSpPr>
          <a:xfrm>
            <a:off x="1094486" y="7986814"/>
            <a:ext cx="677545" cy="118745"/>
            <a:chOff x="1094486" y="7986814"/>
            <a:chExt cx="677545" cy="118745"/>
          </a:xfrm>
        </p:grpSpPr>
        <p:pic>
          <p:nvPicPr>
            <p:cNvPr id="124" name="object 124"/>
            <p:cNvPicPr/>
            <p:nvPr/>
          </p:nvPicPr>
          <p:blipFill>
            <a:blip r:embed="rId97" cstate="print"/>
            <a:stretch>
              <a:fillRect/>
            </a:stretch>
          </p:blipFill>
          <p:spPr>
            <a:xfrm>
              <a:off x="1094486" y="7986814"/>
              <a:ext cx="245109" cy="118706"/>
            </a:xfrm>
            <a:prstGeom prst="rect">
              <a:avLst/>
            </a:prstGeom>
          </p:spPr>
        </p:pic>
        <p:pic>
          <p:nvPicPr>
            <p:cNvPr id="125" name="object 125"/>
            <p:cNvPicPr/>
            <p:nvPr/>
          </p:nvPicPr>
          <p:blipFill>
            <a:blip r:embed="rId98" cstate="print"/>
            <a:stretch>
              <a:fillRect/>
            </a:stretch>
          </p:blipFill>
          <p:spPr>
            <a:xfrm>
              <a:off x="1359395" y="7991373"/>
              <a:ext cx="412508" cy="111125"/>
            </a:xfrm>
            <a:prstGeom prst="rect">
              <a:avLst/>
            </a:prstGeom>
          </p:spPr>
        </p:pic>
      </p:grpSp>
      <p:pic>
        <p:nvPicPr>
          <p:cNvPr id="126" name="object 126"/>
          <p:cNvPicPr/>
          <p:nvPr/>
        </p:nvPicPr>
        <p:blipFill>
          <a:blip r:embed="rId99" cstate="print"/>
          <a:stretch>
            <a:fillRect/>
          </a:stretch>
        </p:blipFill>
        <p:spPr>
          <a:xfrm>
            <a:off x="1857171" y="7985276"/>
            <a:ext cx="4374959" cy="120243"/>
          </a:xfrm>
          <a:prstGeom prst="rect">
            <a:avLst/>
          </a:prstGeom>
        </p:spPr>
      </p:pic>
      <p:pic>
        <p:nvPicPr>
          <p:cNvPr id="127" name="object 127"/>
          <p:cNvPicPr/>
          <p:nvPr/>
        </p:nvPicPr>
        <p:blipFill>
          <a:blip r:embed="rId100" cstate="print"/>
          <a:stretch>
            <a:fillRect/>
          </a:stretch>
        </p:blipFill>
        <p:spPr>
          <a:xfrm>
            <a:off x="6318897" y="7986814"/>
            <a:ext cx="499313" cy="117221"/>
          </a:xfrm>
          <a:prstGeom prst="rect">
            <a:avLst/>
          </a:prstGeom>
        </p:spPr>
      </p:pic>
      <p:pic>
        <p:nvPicPr>
          <p:cNvPr id="128" name="object 128"/>
          <p:cNvPicPr/>
          <p:nvPr/>
        </p:nvPicPr>
        <p:blipFill>
          <a:blip r:embed="rId101" cstate="print"/>
          <a:stretch>
            <a:fillRect/>
          </a:stretch>
        </p:blipFill>
        <p:spPr>
          <a:xfrm>
            <a:off x="943813" y="8202955"/>
            <a:ext cx="1555750" cy="118770"/>
          </a:xfrm>
          <a:prstGeom prst="rect">
            <a:avLst/>
          </a:prstGeom>
        </p:spPr>
      </p:pic>
      <p:sp>
        <p:nvSpPr>
          <p:cNvPr id="129" name="object 129"/>
          <p:cNvSpPr/>
          <p:nvPr/>
        </p:nvSpPr>
        <p:spPr>
          <a:xfrm>
            <a:off x="858545" y="8467826"/>
            <a:ext cx="21590" cy="21590"/>
          </a:xfrm>
          <a:custGeom>
            <a:avLst/>
            <a:gdLst/>
            <a:ahLst/>
            <a:cxnLst/>
            <a:rect l="l" t="t" r="r" b="b"/>
            <a:pathLst>
              <a:path w="21590" h="21590">
                <a:moveTo>
                  <a:pt x="16763" y="21335"/>
                </a:moveTo>
                <a:lnTo>
                  <a:pt x="4559" y="21335"/>
                </a:lnTo>
                <a:lnTo>
                  <a:pt x="0" y="16763"/>
                </a:lnTo>
                <a:lnTo>
                  <a:pt x="0" y="4559"/>
                </a:lnTo>
                <a:lnTo>
                  <a:pt x="4559" y="0"/>
                </a:lnTo>
                <a:lnTo>
                  <a:pt x="16763" y="0"/>
                </a:lnTo>
                <a:lnTo>
                  <a:pt x="21323" y="4559"/>
                </a:lnTo>
                <a:lnTo>
                  <a:pt x="21323" y="16763"/>
                </a:lnTo>
                <a:lnTo>
                  <a:pt x="16763" y="21335"/>
                </a:lnTo>
                <a:close/>
              </a:path>
            </a:pathLst>
          </a:custGeom>
          <a:solidFill>
            <a:srgbClr val="4D4D4F"/>
          </a:solidFill>
        </p:spPr>
        <p:txBody>
          <a:bodyPr wrap="square" lIns="0" tIns="0" rIns="0" bIns="0" rtlCol="0"/>
          <a:lstStyle/>
          <a:p>
            <a:endParaRPr/>
          </a:p>
        </p:txBody>
      </p:sp>
      <p:pic>
        <p:nvPicPr>
          <p:cNvPr id="130" name="object 130"/>
          <p:cNvPicPr/>
          <p:nvPr/>
        </p:nvPicPr>
        <p:blipFill>
          <a:blip r:embed="rId102" cstate="print"/>
          <a:stretch>
            <a:fillRect/>
          </a:stretch>
        </p:blipFill>
        <p:spPr>
          <a:xfrm>
            <a:off x="1062532" y="8417623"/>
            <a:ext cx="5748045" cy="120243"/>
          </a:xfrm>
          <a:prstGeom prst="rect">
            <a:avLst/>
          </a:prstGeom>
        </p:spPr>
      </p:pic>
      <p:pic>
        <p:nvPicPr>
          <p:cNvPr id="131" name="object 131"/>
          <p:cNvPicPr/>
          <p:nvPr/>
        </p:nvPicPr>
        <p:blipFill>
          <a:blip r:embed="rId103" cstate="print"/>
          <a:stretch>
            <a:fillRect/>
          </a:stretch>
        </p:blipFill>
        <p:spPr>
          <a:xfrm>
            <a:off x="942276" y="8633764"/>
            <a:ext cx="793115" cy="120256"/>
          </a:xfrm>
          <a:prstGeom prst="rect">
            <a:avLst/>
          </a:prstGeom>
        </p:spPr>
      </p:pic>
      <p:grpSp>
        <p:nvGrpSpPr>
          <p:cNvPr id="136" name="object 136"/>
          <p:cNvGrpSpPr/>
          <p:nvPr/>
        </p:nvGrpSpPr>
        <p:grpSpPr>
          <a:xfrm>
            <a:off x="709358" y="5600"/>
            <a:ext cx="6842759" cy="717550"/>
            <a:chOff x="709358" y="5600"/>
            <a:chExt cx="6842759" cy="717550"/>
          </a:xfrm>
        </p:grpSpPr>
        <p:sp>
          <p:nvSpPr>
            <p:cNvPr id="137" name="object 137"/>
            <p:cNvSpPr/>
            <p:nvPr/>
          </p:nvSpPr>
          <p:spPr>
            <a:xfrm>
              <a:off x="1718614" y="5600"/>
              <a:ext cx="5833745" cy="717550"/>
            </a:xfrm>
            <a:custGeom>
              <a:avLst/>
              <a:gdLst/>
              <a:ahLst/>
              <a:cxnLst/>
              <a:rect l="l" t="t" r="r" b="b"/>
              <a:pathLst>
                <a:path w="5833745" h="717550">
                  <a:moveTo>
                    <a:pt x="0" y="716953"/>
                  </a:moveTo>
                  <a:lnTo>
                    <a:pt x="5833313" y="716953"/>
                  </a:lnTo>
                  <a:lnTo>
                    <a:pt x="5833313" y="0"/>
                  </a:lnTo>
                  <a:lnTo>
                    <a:pt x="0" y="0"/>
                  </a:lnTo>
                  <a:lnTo>
                    <a:pt x="0" y="716953"/>
                  </a:lnTo>
                  <a:close/>
                </a:path>
              </a:pathLst>
            </a:custGeom>
            <a:solidFill>
              <a:srgbClr val="CFECFC"/>
            </a:solidFill>
          </p:spPr>
          <p:txBody>
            <a:bodyPr wrap="square" lIns="0" tIns="0" rIns="0" bIns="0" rtlCol="0"/>
            <a:lstStyle/>
            <a:p>
              <a:endParaRPr/>
            </a:p>
          </p:txBody>
        </p:sp>
        <p:sp>
          <p:nvSpPr>
            <p:cNvPr id="138" name="object 138"/>
            <p:cNvSpPr/>
            <p:nvPr/>
          </p:nvSpPr>
          <p:spPr>
            <a:xfrm>
              <a:off x="1893684" y="393750"/>
              <a:ext cx="26034" cy="114300"/>
            </a:xfrm>
            <a:custGeom>
              <a:avLst/>
              <a:gdLst/>
              <a:ahLst/>
              <a:cxnLst/>
              <a:rect l="l" t="t" r="r" b="b"/>
              <a:pathLst>
                <a:path w="26035" h="114300">
                  <a:moveTo>
                    <a:pt x="19799" y="27431"/>
                  </a:moveTo>
                  <a:lnTo>
                    <a:pt x="4571" y="27431"/>
                  </a:lnTo>
                  <a:lnTo>
                    <a:pt x="0" y="21335"/>
                  </a:lnTo>
                  <a:lnTo>
                    <a:pt x="0" y="6095"/>
                  </a:lnTo>
                  <a:lnTo>
                    <a:pt x="4571" y="0"/>
                  </a:lnTo>
                  <a:lnTo>
                    <a:pt x="19799" y="0"/>
                  </a:lnTo>
                  <a:lnTo>
                    <a:pt x="25895" y="6095"/>
                  </a:lnTo>
                  <a:lnTo>
                    <a:pt x="25895" y="21335"/>
                  </a:lnTo>
                  <a:lnTo>
                    <a:pt x="19799" y="27431"/>
                  </a:lnTo>
                  <a:close/>
                </a:path>
                <a:path w="26035" h="114300">
                  <a:moveTo>
                    <a:pt x="19799" y="114198"/>
                  </a:moveTo>
                  <a:lnTo>
                    <a:pt x="4571" y="114198"/>
                  </a:lnTo>
                  <a:lnTo>
                    <a:pt x="0" y="108102"/>
                  </a:lnTo>
                  <a:lnTo>
                    <a:pt x="0" y="94411"/>
                  </a:lnTo>
                  <a:lnTo>
                    <a:pt x="4571" y="88303"/>
                  </a:lnTo>
                  <a:lnTo>
                    <a:pt x="19799" y="88303"/>
                  </a:lnTo>
                  <a:lnTo>
                    <a:pt x="25895" y="94411"/>
                  </a:lnTo>
                  <a:lnTo>
                    <a:pt x="25895" y="108102"/>
                  </a:lnTo>
                  <a:lnTo>
                    <a:pt x="19799" y="114198"/>
                  </a:lnTo>
                  <a:close/>
                </a:path>
              </a:pathLst>
            </a:custGeom>
            <a:solidFill>
              <a:srgbClr val="4D4D4F"/>
            </a:solidFill>
          </p:spPr>
          <p:txBody>
            <a:bodyPr wrap="square" lIns="0" tIns="0" rIns="0" bIns="0" rtlCol="0"/>
            <a:lstStyle/>
            <a:p>
              <a:endParaRPr/>
            </a:p>
          </p:txBody>
        </p:sp>
        <p:pic>
          <p:nvPicPr>
            <p:cNvPr id="139" name="object 139"/>
            <p:cNvPicPr/>
            <p:nvPr/>
          </p:nvPicPr>
          <p:blipFill>
            <a:blip r:embed="rId104" cstate="print"/>
            <a:stretch>
              <a:fillRect/>
            </a:stretch>
          </p:blipFill>
          <p:spPr>
            <a:xfrm>
              <a:off x="2020049" y="366369"/>
              <a:ext cx="2303157" cy="170497"/>
            </a:xfrm>
            <a:prstGeom prst="rect">
              <a:avLst/>
            </a:prstGeom>
          </p:spPr>
        </p:pic>
        <p:sp>
          <p:nvSpPr>
            <p:cNvPr id="140" name="object 140"/>
            <p:cNvSpPr/>
            <p:nvPr/>
          </p:nvSpPr>
          <p:spPr>
            <a:xfrm>
              <a:off x="709358" y="5600"/>
              <a:ext cx="1009650" cy="717550"/>
            </a:xfrm>
            <a:custGeom>
              <a:avLst/>
              <a:gdLst/>
              <a:ahLst/>
              <a:cxnLst/>
              <a:rect l="l" t="t" r="r" b="b"/>
              <a:pathLst>
                <a:path w="1009650" h="717550">
                  <a:moveTo>
                    <a:pt x="1009256" y="716953"/>
                  </a:moveTo>
                  <a:lnTo>
                    <a:pt x="0" y="716953"/>
                  </a:lnTo>
                  <a:lnTo>
                    <a:pt x="0" y="0"/>
                  </a:lnTo>
                  <a:lnTo>
                    <a:pt x="1009256" y="0"/>
                  </a:lnTo>
                  <a:lnTo>
                    <a:pt x="1009256" y="716953"/>
                  </a:lnTo>
                  <a:close/>
                </a:path>
              </a:pathLst>
            </a:custGeom>
            <a:solidFill>
              <a:srgbClr val="00B5F0"/>
            </a:solidFill>
          </p:spPr>
          <p:txBody>
            <a:bodyPr wrap="square" lIns="0" tIns="0" rIns="0" bIns="0" rtlCol="0"/>
            <a:lstStyle/>
            <a:p>
              <a:endParaRPr/>
            </a:p>
          </p:txBody>
        </p:sp>
        <p:pic>
          <p:nvPicPr>
            <p:cNvPr id="141" name="object 141"/>
            <p:cNvPicPr/>
            <p:nvPr/>
          </p:nvPicPr>
          <p:blipFill>
            <a:blip r:embed="rId105" cstate="print"/>
            <a:stretch>
              <a:fillRect/>
            </a:stretch>
          </p:blipFill>
          <p:spPr>
            <a:xfrm>
              <a:off x="893559" y="343547"/>
              <a:ext cx="196354" cy="194817"/>
            </a:xfrm>
            <a:prstGeom prst="rect">
              <a:avLst/>
            </a:prstGeom>
          </p:spPr>
        </p:pic>
        <p:pic>
          <p:nvPicPr>
            <p:cNvPr id="142" name="object 142"/>
            <p:cNvPicPr/>
            <p:nvPr/>
          </p:nvPicPr>
          <p:blipFill>
            <a:blip r:embed="rId106" cstate="print"/>
            <a:stretch>
              <a:fillRect/>
            </a:stretch>
          </p:blipFill>
          <p:spPr>
            <a:xfrm>
              <a:off x="1129512" y="306984"/>
              <a:ext cx="161378" cy="245122"/>
            </a:xfrm>
            <a:prstGeom prst="rect">
              <a:avLst/>
            </a:prstGeom>
          </p:spPr>
        </p:pic>
        <p:pic>
          <p:nvPicPr>
            <p:cNvPr id="143" name="object 143"/>
            <p:cNvPicPr/>
            <p:nvPr/>
          </p:nvPicPr>
          <p:blipFill>
            <a:blip r:embed="rId107" cstate="print"/>
            <a:stretch>
              <a:fillRect/>
            </a:stretch>
          </p:blipFill>
          <p:spPr>
            <a:xfrm>
              <a:off x="1339595" y="343547"/>
              <a:ext cx="193332" cy="196354"/>
            </a:xfrm>
            <a:prstGeom prst="rect">
              <a:avLst/>
            </a:prstGeom>
          </p:spPr>
        </p:pic>
      </p:grpSp>
      <p:grpSp>
        <p:nvGrpSpPr>
          <p:cNvPr id="144" name="object 73"/>
          <p:cNvGrpSpPr/>
          <p:nvPr/>
        </p:nvGrpSpPr>
        <p:grpSpPr>
          <a:xfrm>
            <a:off x="3415956" y="10148442"/>
            <a:ext cx="703580" cy="88265"/>
            <a:chOff x="3415956" y="10148442"/>
            <a:chExt cx="703580" cy="88265"/>
          </a:xfrm>
        </p:grpSpPr>
        <p:sp>
          <p:nvSpPr>
            <p:cNvPr id="145" name="object 74"/>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46" name="object 75"/>
            <p:cNvPicPr/>
            <p:nvPr/>
          </p:nvPicPr>
          <p:blipFill>
            <a:blip r:embed="rId108" cstate="print"/>
            <a:stretch>
              <a:fillRect/>
            </a:stretch>
          </p:blipFill>
          <p:spPr>
            <a:xfrm>
              <a:off x="3673220" y="10148442"/>
              <a:ext cx="187236" cy="88252"/>
            </a:xfrm>
            <a:prstGeom prst="rect">
              <a:avLst/>
            </a:prstGeom>
          </p:spPr>
        </p:pic>
        <p:sp>
          <p:nvSpPr>
            <p:cNvPr id="147" name="object 76"/>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713930" y="7376362"/>
            <a:ext cx="118757" cy="120256"/>
          </a:xfrm>
          <a:prstGeom prst="rect">
            <a:avLst/>
          </a:prstGeom>
        </p:spPr>
      </p:pic>
      <p:pic>
        <p:nvPicPr>
          <p:cNvPr id="3" name="object 3"/>
          <p:cNvPicPr/>
          <p:nvPr/>
        </p:nvPicPr>
        <p:blipFill>
          <a:blip r:embed="rId3" cstate="print"/>
          <a:stretch>
            <a:fillRect/>
          </a:stretch>
        </p:blipFill>
        <p:spPr>
          <a:xfrm>
            <a:off x="965098" y="7376362"/>
            <a:ext cx="1126477" cy="120256"/>
          </a:xfrm>
          <a:prstGeom prst="rect">
            <a:avLst/>
          </a:prstGeom>
        </p:spPr>
      </p:pic>
      <p:pic>
        <p:nvPicPr>
          <p:cNvPr id="4" name="object 4"/>
          <p:cNvPicPr/>
          <p:nvPr/>
        </p:nvPicPr>
        <p:blipFill>
          <a:blip r:embed="rId4" cstate="print"/>
          <a:stretch>
            <a:fillRect/>
          </a:stretch>
        </p:blipFill>
        <p:spPr>
          <a:xfrm>
            <a:off x="969670" y="7589494"/>
            <a:ext cx="1426362" cy="121793"/>
          </a:xfrm>
          <a:prstGeom prst="rect">
            <a:avLst/>
          </a:prstGeom>
        </p:spPr>
      </p:pic>
      <p:pic>
        <p:nvPicPr>
          <p:cNvPr id="5" name="object 5"/>
          <p:cNvPicPr/>
          <p:nvPr/>
        </p:nvPicPr>
        <p:blipFill>
          <a:blip r:embed="rId5" cstate="print"/>
          <a:stretch>
            <a:fillRect/>
          </a:stretch>
        </p:blipFill>
        <p:spPr>
          <a:xfrm>
            <a:off x="2482799" y="7591031"/>
            <a:ext cx="3190671" cy="120256"/>
          </a:xfrm>
          <a:prstGeom prst="rect">
            <a:avLst/>
          </a:prstGeom>
        </p:spPr>
      </p:pic>
      <p:pic>
        <p:nvPicPr>
          <p:cNvPr id="6" name="object 6"/>
          <p:cNvPicPr/>
          <p:nvPr/>
        </p:nvPicPr>
        <p:blipFill>
          <a:blip r:embed="rId6" cstate="print"/>
          <a:stretch>
            <a:fillRect/>
          </a:stretch>
        </p:blipFill>
        <p:spPr>
          <a:xfrm>
            <a:off x="5757164" y="7592567"/>
            <a:ext cx="1058024" cy="118719"/>
          </a:xfrm>
          <a:prstGeom prst="rect">
            <a:avLst/>
          </a:prstGeom>
        </p:spPr>
      </p:pic>
      <p:pic>
        <p:nvPicPr>
          <p:cNvPr id="7" name="object 7"/>
          <p:cNvPicPr/>
          <p:nvPr/>
        </p:nvPicPr>
        <p:blipFill>
          <a:blip r:embed="rId7" cstate="print"/>
          <a:stretch>
            <a:fillRect/>
          </a:stretch>
        </p:blipFill>
        <p:spPr>
          <a:xfrm>
            <a:off x="846391" y="7808709"/>
            <a:ext cx="1106678" cy="117233"/>
          </a:xfrm>
          <a:prstGeom prst="rect">
            <a:avLst/>
          </a:prstGeom>
        </p:spPr>
      </p:pic>
      <p:pic>
        <p:nvPicPr>
          <p:cNvPr id="8" name="object 8"/>
          <p:cNvPicPr/>
          <p:nvPr/>
        </p:nvPicPr>
        <p:blipFill>
          <a:blip r:embed="rId8" cstate="print"/>
          <a:stretch>
            <a:fillRect/>
          </a:stretch>
        </p:blipFill>
        <p:spPr>
          <a:xfrm>
            <a:off x="2044407" y="7808709"/>
            <a:ext cx="1233030" cy="118719"/>
          </a:xfrm>
          <a:prstGeom prst="rect">
            <a:avLst/>
          </a:prstGeom>
        </p:spPr>
      </p:pic>
      <p:pic>
        <p:nvPicPr>
          <p:cNvPr id="9" name="object 9"/>
          <p:cNvPicPr/>
          <p:nvPr/>
        </p:nvPicPr>
        <p:blipFill>
          <a:blip r:embed="rId9" cstate="print"/>
          <a:stretch>
            <a:fillRect/>
          </a:stretch>
        </p:blipFill>
        <p:spPr>
          <a:xfrm>
            <a:off x="3361131" y="7808709"/>
            <a:ext cx="293839" cy="115697"/>
          </a:xfrm>
          <a:prstGeom prst="rect">
            <a:avLst/>
          </a:prstGeom>
        </p:spPr>
      </p:pic>
      <p:pic>
        <p:nvPicPr>
          <p:cNvPr id="10" name="object 10"/>
          <p:cNvPicPr/>
          <p:nvPr/>
        </p:nvPicPr>
        <p:blipFill>
          <a:blip r:embed="rId10" cstate="print"/>
          <a:stretch>
            <a:fillRect/>
          </a:stretch>
        </p:blipFill>
        <p:spPr>
          <a:xfrm>
            <a:off x="3740200" y="7807172"/>
            <a:ext cx="2379319" cy="120256"/>
          </a:xfrm>
          <a:prstGeom prst="rect">
            <a:avLst/>
          </a:prstGeom>
        </p:spPr>
      </p:pic>
      <p:pic>
        <p:nvPicPr>
          <p:cNvPr id="11" name="object 11"/>
          <p:cNvPicPr/>
          <p:nvPr/>
        </p:nvPicPr>
        <p:blipFill>
          <a:blip r:embed="rId11" cstate="print"/>
          <a:stretch>
            <a:fillRect/>
          </a:stretch>
        </p:blipFill>
        <p:spPr>
          <a:xfrm>
            <a:off x="6198641" y="7808709"/>
            <a:ext cx="293789" cy="118719"/>
          </a:xfrm>
          <a:prstGeom prst="rect">
            <a:avLst/>
          </a:prstGeom>
        </p:spPr>
      </p:pic>
      <p:pic>
        <p:nvPicPr>
          <p:cNvPr id="12" name="object 12"/>
          <p:cNvPicPr/>
          <p:nvPr/>
        </p:nvPicPr>
        <p:blipFill>
          <a:blip r:embed="rId12" cstate="print"/>
          <a:stretch>
            <a:fillRect/>
          </a:stretch>
        </p:blipFill>
        <p:spPr>
          <a:xfrm>
            <a:off x="6576174" y="7808709"/>
            <a:ext cx="240499" cy="118719"/>
          </a:xfrm>
          <a:prstGeom prst="rect">
            <a:avLst/>
          </a:prstGeom>
        </p:spPr>
      </p:pic>
      <p:pic>
        <p:nvPicPr>
          <p:cNvPr id="13" name="object 13"/>
          <p:cNvPicPr/>
          <p:nvPr/>
        </p:nvPicPr>
        <p:blipFill>
          <a:blip r:embed="rId13" cstate="print"/>
          <a:stretch>
            <a:fillRect/>
          </a:stretch>
        </p:blipFill>
        <p:spPr>
          <a:xfrm>
            <a:off x="849414" y="8021840"/>
            <a:ext cx="5129999" cy="121742"/>
          </a:xfrm>
          <a:prstGeom prst="rect">
            <a:avLst/>
          </a:prstGeom>
        </p:spPr>
      </p:pic>
      <p:pic>
        <p:nvPicPr>
          <p:cNvPr id="14" name="object 14"/>
          <p:cNvPicPr/>
          <p:nvPr/>
        </p:nvPicPr>
        <p:blipFill>
          <a:blip r:embed="rId14" cstate="print"/>
          <a:stretch>
            <a:fillRect/>
          </a:stretch>
        </p:blipFill>
        <p:spPr>
          <a:xfrm>
            <a:off x="6070803" y="8023326"/>
            <a:ext cx="745870" cy="118757"/>
          </a:xfrm>
          <a:prstGeom prst="rect">
            <a:avLst/>
          </a:prstGeom>
        </p:spPr>
      </p:pic>
      <p:pic>
        <p:nvPicPr>
          <p:cNvPr id="15" name="object 15"/>
          <p:cNvPicPr/>
          <p:nvPr/>
        </p:nvPicPr>
        <p:blipFill>
          <a:blip r:embed="rId15" cstate="print"/>
          <a:stretch>
            <a:fillRect/>
          </a:stretch>
        </p:blipFill>
        <p:spPr>
          <a:xfrm>
            <a:off x="841819" y="8237981"/>
            <a:ext cx="4420641" cy="120256"/>
          </a:xfrm>
          <a:prstGeom prst="rect">
            <a:avLst/>
          </a:prstGeom>
        </p:spPr>
      </p:pic>
      <p:pic>
        <p:nvPicPr>
          <p:cNvPr id="16" name="object 16"/>
          <p:cNvPicPr/>
          <p:nvPr/>
        </p:nvPicPr>
        <p:blipFill>
          <a:blip r:embed="rId16" cstate="print"/>
          <a:stretch>
            <a:fillRect/>
          </a:stretch>
        </p:blipFill>
        <p:spPr>
          <a:xfrm>
            <a:off x="5349227" y="8239518"/>
            <a:ext cx="1458315" cy="118719"/>
          </a:xfrm>
          <a:prstGeom prst="rect">
            <a:avLst/>
          </a:prstGeom>
        </p:spPr>
      </p:pic>
      <p:pic>
        <p:nvPicPr>
          <p:cNvPr id="17" name="object 17"/>
          <p:cNvPicPr/>
          <p:nvPr/>
        </p:nvPicPr>
        <p:blipFill>
          <a:blip r:embed="rId17" cstate="print"/>
          <a:stretch>
            <a:fillRect/>
          </a:stretch>
        </p:blipFill>
        <p:spPr>
          <a:xfrm>
            <a:off x="841819" y="8452637"/>
            <a:ext cx="5142217" cy="121742"/>
          </a:xfrm>
          <a:prstGeom prst="rect">
            <a:avLst/>
          </a:prstGeom>
        </p:spPr>
      </p:pic>
      <p:pic>
        <p:nvPicPr>
          <p:cNvPr id="18" name="object 18"/>
          <p:cNvPicPr/>
          <p:nvPr/>
        </p:nvPicPr>
        <p:blipFill>
          <a:blip r:embed="rId18" cstate="print"/>
          <a:stretch>
            <a:fillRect/>
          </a:stretch>
        </p:blipFill>
        <p:spPr>
          <a:xfrm>
            <a:off x="6069266" y="8457209"/>
            <a:ext cx="747407" cy="115684"/>
          </a:xfrm>
          <a:prstGeom prst="rect">
            <a:avLst/>
          </a:prstGeom>
        </p:spPr>
      </p:pic>
      <p:pic>
        <p:nvPicPr>
          <p:cNvPr id="19" name="object 19"/>
          <p:cNvPicPr/>
          <p:nvPr/>
        </p:nvPicPr>
        <p:blipFill>
          <a:blip r:embed="rId19" cstate="print"/>
          <a:stretch>
            <a:fillRect/>
          </a:stretch>
        </p:blipFill>
        <p:spPr>
          <a:xfrm>
            <a:off x="844842" y="8670276"/>
            <a:ext cx="2680703" cy="118770"/>
          </a:xfrm>
          <a:prstGeom prst="rect">
            <a:avLst/>
          </a:prstGeom>
        </p:spPr>
      </p:pic>
      <p:sp>
        <p:nvSpPr>
          <p:cNvPr id="20" name="object 20"/>
          <p:cNvSpPr/>
          <p:nvPr/>
        </p:nvSpPr>
        <p:spPr>
          <a:xfrm>
            <a:off x="3610813" y="8670276"/>
            <a:ext cx="612140" cy="120650"/>
          </a:xfrm>
          <a:custGeom>
            <a:avLst/>
            <a:gdLst/>
            <a:ahLst/>
            <a:cxnLst/>
            <a:rect l="l" t="t" r="r" b="b"/>
            <a:pathLst>
              <a:path w="612139" h="120650">
                <a:moveTo>
                  <a:pt x="62407" y="9182"/>
                </a:moveTo>
                <a:lnTo>
                  <a:pt x="59334" y="4610"/>
                </a:lnTo>
                <a:lnTo>
                  <a:pt x="53289" y="4610"/>
                </a:lnTo>
                <a:lnTo>
                  <a:pt x="53289" y="16776"/>
                </a:lnTo>
                <a:lnTo>
                  <a:pt x="53289" y="38100"/>
                </a:lnTo>
                <a:lnTo>
                  <a:pt x="51752" y="39585"/>
                </a:lnTo>
                <a:lnTo>
                  <a:pt x="15240" y="39585"/>
                </a:lnTo>
                <a:lnTo>
                  <a:pt x="13703" y="36563"/>
                </a:lnTo>
                <a:lnTo>
                  <a:pt x="13703" y="16776"/>
                </a:lnTo>
                <a:lnTo>
                  <a:pt x="15240" y="13741"/>
                </a:lnTo>
                <a:lnTo>
                  <a:pt x="51752" y="13741"/>
                </a:lnTo>
                <a:lnTo>
                  <a:pt x="53289" y="16776"/>
                </a:lnTo>
                <a:lnTo>
                  <a:pt x="53289" y="4610"/>
                </a:lnTo>
                <a:lnTo>
                  <a:pt x="7594" y="4610"/>
                </a:lnTo>
                <a:lnTo>
                  <a:pt x="4572" y="9182"/>
                </a:lnTo>
                <a:lnTo>
                  <a:pt x="4572" y="42672"/>
                </a:lnTo>
                <a:lnTo>
                  <a:pt x="6057" y="45694"/>
                </a:lnTo>
                <a:lnTo>
                  <a:pt x="7594" y="47231"/>
                </a:lnTo>
                <a:lnTo>
                  <a:pt x="12153" y="48717"/>
                </a:lnTo>
                <a:lnTo>
                  <a:pt x="16725" y="48717"/>
                </a:lnTo>
                <a:lnTo>
                  <a:pt x="15214" y="69367"/>
                </a:lnTo>
                <a:lnTo>
                  <a:pt x="12547" y="84709"/>
                </a:lnTo>
                <a:lnTo>
                  <a:pt x="8153" y="96901"/>
                </a:lnTo>
                <a:lnTo>
                  <a:pt x="1498" y="108102"/>
                </a:lnTo>
                <a:lnTo>
                  <a:pt x="0" y="109639"/>
                </a:lnTo>
                <a:lnTo>
                  <a:pt x="0" y="115735"/>
                </a:lnTo>
                <a:lnTo>
                  <a:pt x="3035" y="118770"/>
                </a:lnTo>
                <a:lnTo>
                  <a:pt x="7594" y="118770"/>
                </a:lnTo>
                <a:lnTo>
                  <a:pt x="9131" y="117233"/>
                </a:lnTo>
                <a:lnTo>
                  <a:pt x="10617" y="114198"/>
                </a:lnTo>
                <a:lnTo>
                  <a:pt x="15786" y="105816"/>
                </a:lnTo>
                <a:lnTo>
                  <a:pt x="19964" y="96139"/>
                </a:lnTo>
                <a:lnTo>
                  <a:pt x="23266" y="84455"/>
                </a:lnTo>
                <a:lnTo>
                  <a:pt x="25857" y="70053"/>
                </a:lnTo>
                <a:lnTo>
                  <a:pt x="50215" y="70053"/>
                </a:lnTo>
                <a:lnTo>
                  <a:pt x="50215" y="80721"/>
                </a:lnTo>
                <a:lnTo>
                  <a:pt x="48717" y="95948"/>
                </a:lnTo>
                <a:lnTo>
                  <a:pt x="45643" y="108102"/>
                </a:lnTo>
                <a:lnTo>
                  <a:pt x="27393" y="108102"/>
                </a:lnTo>
                <a:lnTo>
                  <a:pt x="27393" y="117233"/>
                </a:lnTo>
                <a:lnTo>
                  <a:pt x="51752" y="117233"/>
                </a:lnTo>
                <a:lnTo>
                  <a:pt x="54775" y="111125"/>
                </a:lnTo>
                <a:lnTo>
                  <a:pt x="57645" y="101765"/>
                </a:lnTo>
                <a:lnTo>
                  <a:pt x="59524" y="89839"/>
                </a:lnTo>
                <a:lnTo>
                  <a:pt x="60553" y="79044"/>
                </a:lnTo>
                <a:lnTo>
                  <a:pt x="60871" y="73075"/>
                </a:lnTo>
                <a:lnTo>
                  <a:pt x="60871" y="70053"/>
                </a:lnTo>
                <a:lnTo>
                  <a:pt x="60871" y="60921"/>
                </a:lnTo>
                <a:lnTo>
                  <a:pt x="25857" y="60921"/>
                </a:lnTo>
                <a:lnTo>
                  <a:pt x="25857" y="57848"/>
                </a:lnTo>
                <a:lnTo>
                  <a:pt x="27393" y="54825"/>
                </a:lnTo>
                <a:lnTo>
                  <a:pt x="27393" y="48717"/>
                </a:lnTo>
                <a:lnTo>
                  <a:pt x="59334" y="48717"/>
                </a:lnTo>
                <a:lnTo>
                  <a:pt x="62407" y="45694"/>
                </a:lnTo>
                <a:lnTo>
                  <a:pt x="62407" y="39585"/>
                </a:lnTo>
                <a:lnTo>
                  <a:pt x="62407" y="13741"/>
                </a:lnTo>
                <a:lnTo>
                  <a:pt x="62407" y="9182"/>
                </a:lnTo>
                <a:close/>
              </a:path>
              <a:path w="612139" h="120650">
                <a:moveTo>
                  <a:pt x="83693" y="7645"/>
                </a:moveTo>
                <a:lnTo>
                  <a:pt x="74574" y="7645"/>
                </a:lnTo>
                <a:lnTo>
                  <a:pt x="74574" y="91389"/>
                </a:lnTo>
                <a:lnTo>
                  <a:pt x="83693" y="91389"/>
                </a:lnTo>
                <a:lnTo>
                  <a:pt x="83693" y="7645"/>
                </a:lnTo>
                <a:close/>
              </a:path>
              <a:path w="612139" h="120650">
                <a:moveTo>
                  <a:pt x="112623" y="4610"/>
                </a:moveTo>
                <a:lnTo>
                  <a:pt x="111125" y="1536"/>
                </a:lnTo>
                <a:lnTo>
                  <a:pt x="102006" y="1536"/>
                </a:lnTo>
                <a:lnTo>
                  <a:pt x="102006" y="106565"/>
                </a:lnTo>
                <a:lnTo>
                  <a:pt x="80670" y="106565"/>
                </a:lnTo>
                <a:lnTo>
                  <a:pt x="80670" y="114198"/>
                </a:lnTo>
                <a:lnTo>
                  <a:pt x="82207" y="117233"/>
                </a:lnTo>
                <a:lnTo>
                  <a:pt x="83693" y="117233"/>
                </a:lnTo>
                <a:lnTo>
                  <a:pt x="85229" y="118770"/>
                </a:lnTo>
                <a:lnTo>
                  <a:pt x="91338" y="117233"/>
                </a:lnTo>
                <a:lnTo>
                  <a:pt x="112623" y="117233"/>
                </a:lnTo>
                <a:lnTo>
                  <a:pt x="112623" y="4610"/>
                </a:lnTo>
                <a:close/>
              </a:path>
              <a:path w="612139" h="120650">
                <a:moveTo>
                  <a:pt x="223748" y="51790"/>
                </a:moveTo>
                <a:lnTo>
                  <a:pt x="219176" y="45694"/>
                </a:lnTo>
                <a:lnTo>
                  <a:pt x="217690" y="42672"/>
                </a:lnTo>
                <a:lnTo>
                  <a:pt x="214617" y="38100"/>
                </a:lnTo>
                <a:lnTo>
                  <a:pt x="211594" y="38100"/>
                </a:lnTo>
                <a:lnTo>
                  <a:pt x="208559" y="39585"/>
                </a:lnTo>
                <a:lnTo>
                  <a:pt x="208559" y="42672"/>
                </a:lnTo>
                <a:lnTo>
                  <a:pt x="210045" y="42672"/>
                </a:lnTo>
                <a:lnTo>
                  <a:pt x="210045" y="44157"/>
                </a:lnTo>
                <a:lnTo>
                  <a:pt x="213131" y="48717"/>
                </a:lnTo>
                <a:lnTo>
                  <a:pt x="213131" y="50253"/>
                </a:lnTo>
                <a:lnTo>
                  <a:pt x="217678" y="56362"/>
                </a:lnTo>
                <a:lnTo>
                  <a:pt x="217690" y="57848"/>
                </a:lnTo>
                <a:lnTo>
                  <a:pt x="220713" y="57848"/>
                </a:lnTo>
                <a:lnTo>
                  <a:pt x="223748" y="56362"/>
                </a:lnTo>
                <a:lnTo>
                  <a:pt x="223748" y="51790"/>
                </a:lnTo>
                <a:close/>
              </a:path>
              <a:path w="612139" h="120650">
                <a:moveTo>
                  <a:pt x="237490" y="45694"/>
                </a:moveTo>
                <a:lnTo>
                  <a:pt x="232867" y="39585"/>
                </a:lnTo>
                <a:lnTo>
                  <a:pt x="231381" y="36563"/>
                </a:lnTo>
                <a:lnTo>
                  <a:pt x="228307" y="33540"/>
                </a:lnTo>
                <a:lnTo>
                  <a:pt x="228307" y="32004"/>
                </a:lnTo>
                <a:lnTo>
                  <a:pt x="225285" y="32004"/>
                </a:lnTo>
                <a:lnTo>
                  <a:pt x="222250" y="33540"/>
                </a:lnTo>
                <a:lnTo>
                  <a:pt x="222250" y="36563"/>
                </a:lnTo>
                <a:lnTo>
                  <a:pt x="223748" y="36563"/>
                </a:lnTo>
                <a:lnTo>
                  <a:pt x="223748" y="39585"/>
                </a:lnTo>
                <a:lnTo>
                  <a:pt x="226822" y="42672"/>
                </a:lnTo>
                <a:lnTo>
                  <a:pt x="226822" y="44157"/>
                </a:lnTo>
                <a:lnTo>
                  <a:pt x="228307" y="45694"/>
                </a:lnTo>
                <a:lnTo>
                  <a:pt x="229844" y="48717"/>
                </a:lnTo>
                <a:lnTo>
                  <a:pt x="229844" y="50253"/>
                </a:lnTo>
                <a:lnTo>
                  <a:pt x="231381" y="51790"/>
                </a:lnTo>
                <a:lnTo>
                  <a:pt x="234403" y="51790"/>
                </a:lnTo>
                <a:lnTo>
                  <a:pt x="237490" y="50253"/>
                </a:lnTo>
                <a:lnTo>
                  <a:pt x="237490" y="45694"/>
                </a:lnTo>
                <a:close/>
              </a:path>
              <a:path w="612139" h="120650">
                <a:moveTo>
                  <a:pt x="238975" y="12204"/>
                </a:moveTo>
                <a:lnTo>
                  <a:pt x="228307" y="12204"/>
                </a:lnTo>
                <a:lnTo>
                  <a:pt x="215392" y="12255"/>
                </a:lnTo>
                <a:lnTo>
                  <a:pt x="196926" y="12585"/>
                </a:lnTo>
                <a:lnTo>
                  <a:pt x="172440" y="13487"/>
                </a:lnTo>
                <a:lnTo>
                  <a:pt x="141541" y="15227"/>
                </a:lnTo>
                <a:lnTo>
                  <a:pt x="129387" y="15227"/>
                </a:lnTo>
                <a:lnTo>
                  <a:pt x="129387" y="27432"/>
                </a:lnTo>
                <a:lnTo>
                  <a:pt x="135483" y="27432"/>
                </a:lnTo>
                <a:lnTo>
                  <a:pt x="141541" y="25895"/>
                </a:lnTo>
                <a:lnTo>
                  <a:pt x="143078" y="25895"/>
                </a:lnTo>
                <a:lnTo>
                  <a:pt x="155879" y="24993"/>
                </a:lnTo>
                <a:lnTo>
                  <a:pt x="182029" y="23761"/>
                </a:lnTo>
                <a:lnTo>
                  <a:pt x="194818" y="22872"/>
                </a:lnTo>
                <a:lnTo>
                  <a:pt x="159461" y="56362"/>
                </a:lnTo>
                <a:lnTo>
                  <a:pt x="155282" y="76149"/>
                </a:lnTo>
                <a:lnTo>
                  <a:pt x="155943" y="83451"/>
                </a:lnTo>
                <a:lnTo>
                  <a:pt x="190449" y="111137"/>
                </a:lnTo>
                <a:lnTo>
                  <a:pt x="216154" y="112661"/>
                </a:lnTo>
                <a:lnTo>
                  <a:pt x="225285" y="112661"/>
                </a:lnTo>
                <a:lnTo>
                  <a:pt x="225285" y="101993"/>
                </a:lnTo>
                <a:lnTo>
                  <a:pt x="210045" y="101993"/>
                </a:lnTo>
                <a:lnTo>
                  <a:pt x="189903" y="100076"/>
                </a:lnTo>
                <a:lnTo>
                  <a:pt x="176758" y="94602"/>
                </a:lnTo>
                <a:lnTo>
                  <a:pt x="169595" y="85979"/>
                </a:lnTo>
                <a:lnTo>
                  <a:pt x="167436" y="74612"/>
                </a:lnTo>
                <a:lnTo>
                  <a:pt x="170268" y="60032"/>
                </a:lnTo>
                <a:lnTo>
                  <a:pt x="197891" y="32004"/>
                </a:lnTo>
                <a:lnTo>
                  <a:pt x="228307" y="22872"/>
                </a:lnTo>
                <a:lnTo>
                  <a:pt x="238975" y="22872"/>
                </a:lnTo>
                <a:lnTo>
                  <a:pt x="238975" y="12204"/>
                </a:lnTo>
                <a:close/>
              </a:path>
              <a:path w="612139" h="120650">
                <a:moveTo>
                  <a:pt x="365328" y="18313"/>
                </a:moveTo>
                <a:lnTo>
                  <a:pt x="356196" y="18313"/>
                </a:lnTo>
                <a:lnTo>
                  <a:pt x="336410" y="19799"/>
                </a:lnTo>
                <a:lnTo>
                  <a:pt x="336410" y="6108"/>
                </a:lnTo>
                <a:lnTo>
                  <a:pt x="334873" y="3073"/>
                </a:lnTo>
                <a:lnTo>
                  <a:pt x="327279" y="3073"/>
                </a:lnTo>
                <a:lnTo>
                  <a:pt x="325742" y="6108"/>
                </a:lnTo>
                <a:lnTo>
                  <a:pt x="325742" y="19799"/>
                </a:lnTo>
                <a:lnTo>
                  <a:pt x="254203" y="19799"/>
                </a:lnTo>
                <a:lnTo>
                  <a:pt x="254203" y="28930"/>
                </a:lnTo>
                <a:lnTo>
                  <a:pt x="257225" y="28930"/>
                </a:lnTo>
                <a:lnTo>
                  <a:pt x="257225" y="30467"/>
                </a:lnTo>
                <a:lnTo>
                  <a:pt x="277025" y="30467"/>
                </a:lnTo>
                <a:lnTo>
                  <a:pt x="288074" y="30454"/>
                </a:lnTo>
                <a:lnTo>
                  <a:pt x="300253" y="30276"/>
                </a:lnTo>
                <a:lnTo>
                  <a:pt x="313004" y="29819"/>
                </a:lnTo>
                <a:lnTo>
                  <a:pt x="325742" y="28930"/>
                </a:lnTo>
                <a:lnTo>
                  <a:pt x="325742" y="45694"/>
                </a:lnTo>
                <a:lnTo>
                  <a:pt x="325742" y="51790"/>
                </a:lnTo>
                <a:lnTo>
                  <a:pt x="325742" y="68516"/>
                </a:lnTo>
                <a:lnTo>
                  <a:pt x="324256" y="73075"/>
                </a:lnTo>
                <a:lnTo>
                  <a:pt x="321170" y="76149"/>
                </a:lnTo>
                <a:lnTo>
                  <a:pt x="315074" y="79184"/>
                </a:lnTo>
                <a:lnTo>
                  <a:pt x="296824" y="79184"/>
                </a:lnTo>
                <a:lnTo>
                  <a:pt x="286156" y="76149"/>
                </a:lnTo>
                <a:lnTo>
                  <a:pt x="286156" y="63944"/>
                </a:lnTo>
                <a:lnTo>
                  <a:pt x="287985" y="57073"/>
                </a:lnTo>
                <a:lnTo>
                  <a:pt x="292811" y="52336"/>
                </a:lnTo>
                <a:lnTo>
                  <a:pt x="299643" y="49606"/>
                </a:lnTo>
                <a:lnTo>
                  <a:pt x="307479" y="48717"/>
                </a:lnTo>
                <a:lnTo>
                  <a:pt x="315074" y="48717"/>
                </a:lnTo>
                <a:lnTo>
                  <a:pt x="325742" y="51790"/>
                </a:lnTo>
                <a:lnTo>
                  <a:pt x="325742" y="45694"/>
                </a:lnTo>
                <a:lnTo>
                  <a:pt x="319684" y="41135"/>
                </a:lnTo>
                <a:lnTo>
                  <a:pt x="312051" y="39585"/>
                </a:lnTo>
                <a:lnTo>
                  <a:pt x="305943" y="39585"/>
                </a:lnTo>
                <a:lnTo>
                  <a:pt x="291960" y="41694"/>
                </a:lnTo>
                <a:lnTo>
                  <a:pt x="281990" y="47218"/>
                </a:lnTo>
                <a:lnTo>
                  <a:pt x="275996" y="55016"/>
                </a:lnTo>
                <a:lnTo>
                  <a:pt x="274002" y="63944"/>
                </a:lnTo>
                <a:lnTo>
                  <a:pt x="275971" y="73533"/>
                </a:lnTo>
                <a:lnTo>
                  <a:pt x="281800" y="81267"/>
                </a:lnTo>
                <a:lnTo>
                  <a:pt x="291338" y="86423"/>
                </a:lnTo>
                <a:lnTo>
                  <a:pt x="304457" y="88303"/>
                </a:lnTo>
                <a:lnTo>
                  <a:pt x="315772" y="86842"/>
                </a:lnTo>
                <a:lnTo>
                  <a:pt x="323088" y="83375"/>
                </a:lnTo>
                <a:lnTo>
                  <a:pt x="327545" y="79336"/>
                </a:lnTo>
                <a:lnTo>
                  <a:pt x="327672" y="79184"/>
                </a:lnTo>
                <a:lnTo>
                  <a:pt x="330301" y="76149"/>
                </a:lnTo>
                <a:lnTo>
                  <a:pt x="327291" y="86233"/>
                </a:lnTo>
                <a:lnTo>
                  <a:pt x="320992" y="95173"/>
                </a:lnTo>
                <a:lnTo>
                  <a:pt x="308698" y="101841"/>
                </a:lnTo>
                <a:lnTo>
                  <a:pt x="287693" y="105079"/>
                </a:lnTo>
                <a:lnTo>
                  <a:pt x="275539" y="105079"/>
                </a:lnTo>
                <a:lnTo>
                  <a:pt x="275539" y="114198"/>
                </a:lnTo>
                <a:lnTo>
                  <a:pt x="292252" y="114198"/>
                </a:lnTo>
                <a:lnTo>
                  <a:pt x="300240" y="113868"/>
                </a:lnTo>
                <a:lnTo>
                  <a:pt x="336029" y="93268"/>
                </a:lnTo>
                <a:lnTo>
                  <a:pt x="340969" y="63944"/>
                </a:lnTo>
                <a:lnTo>
                  <a:pt x="337947" y="59385"/>
                </a:lnTo>
                <a:lnTo>
                  <a:pt x="336410" y="56362"/>
                </a:lnTo>
                <a:lnTo>
                  <a:pt x="336410" y="48717"/>
                </a:lnTo>
                <a:lnTo>
                  <a:pt x="336410" y="45694"/>
                </a:lnTo>
                <a:lnTo>
                  <a:pt x="336410" y="28930"/>
                </a:lnTo>
                <a:lnTo>
                  <a:pt x="365328" y="28930"/>
                </a:lnTo>
                <a:lnTo>
                  <a:pt x="365328" y="18313"/>
                </a:lnTo>
                <a:close/>
              </a:path>
              <a:path w="612139" h="120650">
                <a:moveTo>
                  <a:pt x="459740" y="62458"/>
                </a:moveTo>
                <a:lnTo>
                  <a:pt x="459638" y="56908"/>
                </a:lnTo>
                <a:lnTo>
                  <a:pt x="458965" y="50076"/>
                </a:lnTo>
                <a:lnTo>
                  <a:pt x="457161" y="42964"/>
                </a:lnTo>
                <a:lnTo>
                  <a:pt x="454469" y="38100"/>
                </a:lnTo>
                <a:lnTo>
                  <a:pt x="453631" y="36563"/>
                </a:lnTo>
                <a:lnTo>
                  <a:pt x="447535" y="28930"/>
                </a:lnTo>
                <a:lnTo>
                  <a:pt x="439940" y="27432"/>
                </a:lnTo>
                <a:lnTo>
                  <a:pt x="429272" y="27432"/>
                </a:lnTo>
                <a:lnTo>
                  <a:pt x="424713" y="28930"/>
                </a:lnTo>
                <a:lnTo>
                  <a:pt x="420141" y="28930"/>
                </a:lnTo>
                <a:lnTo>
                  <a:pt x="424713" y="10668"/>
                </a:lnTo>
                <a:lnTo>
                  <a:pt x="424713" y="4610"/>
                </a:lnTo>
                <a:lnTo>
                  <a:pt x="414045" y="4610"/>
                </a:lnTo>
                <a:lnTo>
                  <a:pt x="414045" y="9182"/>
                </a:lnTo>
                <a:lnTo>
                  <a:pt x="409486" y="25895"/>
                </a:lnTo>
                <a:lnTo>
                  <a:pt x="409486" y="28930"/>
                </a:lnTo>
                <a:lnTo>
                  <a:pt x="406450" y="28930"/>
                </a:lnTo>
                <a:lnTo>
                  <a:pt x="394246" y="30467"/>
                </a:lnTo>
                <a:lnTo>
                  <a:pt x="380555" y="30467"/>
                </a:lnTo>
                <a:lnTo>
                  <a:pt x="380555" y="39585"/>
                </a:lnTo>
                <a:lnTo>
                  <a:pt x="383590" y="41135"/>
                </a:lnTo>
                <a:lnTo>
                  <a:pt x="391223" y="41135"/>
                </a:lnTo>
                <a:lnTo>
                  <a:pt x="398818" y="39585"/>
                </a:lnTo>
                <a:lnTo>
                  <a:pt x="406450" y="39585"/>
                </a:lnTo>
                <a:lnTo>
                  <a:pt x="399224" y="64554"/>
                </a:lnTo>
                <a:lnTo>
                  <a:pt x="392150" y="83947"/>
                </a:lnTo>
                <a:lnTo>
                  <a:pt x="386511" y="96761"/>
                </a:lnTo>
                <a:lnTo>
                  <a:pt x="383590" y="101993"/>
                </a:lnTo>
                <a:lnTo>
                  <a:pt x="382092" y="105079"/>
                </a:lnTo>
                <a:lnTo>
                  <a:pt x="382092" y="111125"/>
                </a:lnTo>
                <a:lnTo>
                  <a:pt x="385127" y="112661"/>
                </a:lnTo>
                <a:lnTo>
                  <a:pt x="391223" y="112661"/>
                </a:lnTo>
                <a:lnTo>
                  <a:pt x="392709" y="111125"/>
                </a:lnTo>
                <a:lnTo>
                  <a:pt x="394246" y="106565"/>
                </a:lnTo>
                <a:lnTo>
                  <a:pt x="398818" y="97434"/>
                </a:lnTo>
                <a:lnTo>
                  <a:pt x="400354" y="91389"/>
                </a:lnTo>
                <a:lnTo>
                  <a:pt x="407060" y="74066"/>
                </a:lnTo>
                <a:lnTo>
                  <a:pt x="411759" y="60172"/>
                </a:lnTo>
                <a:lnTo>
                  <a:pt x="414985" y="49657"/>
                </a:lnTo>
                <a:lnTo>
                  <a:pt x="418134" y="39585"/>
                </a:lnTo>
                <a:lnTo>
                  <a:pt x="418604" y="38100"/>
                </a:lnTo>
                <a:lnTo>
                  <a:pt x="427736" y="38100"/>
                </a:lnTo>
                <a:lnTo>
                  <a:pt x="438137" y="39103"/>
                </a:lnTo>
                <a:lnTo>
                  <a:pt x="444677" y="42672"/>
                </a:lnTo>
                <a:lnTo>
                  <a:pt x="448094" y="49657"/>
                </a:lnTo>
                <a:lnTo>
                  <a:pt x="448995" y="60172"/>
                </a:lnTo>
                <a:lnTo>
                  <a:pt x="448919" y="64554"/>
                </a:lnTo>
                <a:lnTo>
                  <a:pt x="448805" y="67754"/>
                </a:lnTo>
                <a:lnTo>
                  <a:pt x="448106" y="74434"/>
                </a:lnTo>
                <a:lnTo>
                  <a:pt x="447116" y="80835"/>
                </a:lnTo>
                <a:lnTo>
                  <a:pt x="445998" y="86817"/>
                </a:lnTo>
                <a:lnTo>
                  <a:pt x="444500" y="101993"/>
                </a:lnTo>
                <a:lnTo>
                  <a:pt x="438404" y="103543"/>
                </a:lnTo>
                <a:lnTo>
                  <a:pt x="424713" y="103543"/>
                </a:lnTo>
                <a:lnTo>
                  <a:pt x="420141" y="101993"/>
                </a:lnTo>
                <a:lnTo>
                  <a:pt x="415582" y="98971"/>
                </a:lnTo>
                <a:lnTo>
                  <a:pt x="409486" y="98971"/>
                </a:lnTo>
                <a:lnTo>
                  <a:pt x="407949" y="100507"/>
                </a:lnTo>
                <a:lnTo>
                  <a:pt x="407949" y="106565"/>
                </a:lnTo>
                <a:lnTo>
                  <a:pt x="412508" y="111125"/>
                </a:lnTo>
                <a:lnTo>
                  <a:pt x="421640" y="114198"/>
                </a:lnTo>
                <a:lnTo>
                  <a:pt x="432295" y="114198"/>
                </a:lnTo>
                <a:lnTo>
                  <a:pt x="443001" y="112534"/>
                </a:lnTo>
                <a:lnTo>
                  <a:pt x="451726" y="105448"/>
                </a:lnTo>
                <a:lnTo>
                  <a:pt x="452437" y="103543"/>
                </a:lnTo>
                <a:lnTo>
                  <a:pt x="457593" y="89801"/>
                </a:lnTo>
                <a:lnTo>
                  <a:pt x="459740" y="62458"/>
                </a:lnTo>
                <a:close/>
              </a:path>
              <a:path w="612139" h="120650">
                <a:moveTo>
                  <a:pt x="481012" y="18313"/>
                </a:moveTo>
                <a:lnTo>
                  <a:pt x="477989" y="10668"/>
                </a:lnTo>
                <a:lnTo>
                  <a:pt x="476453" y="9182"/>
                </a:lnTo>
                <a:lnTo>
                  <a:pt x="471893" y="3073"/>
                </a:lnTo>
                <a:lnTo>
                  <a:pt x="465785" y="3073"/>
                </a:lnTo>
                <a:lnTo>
                  <a:pt x="465785" y="7645"/>
                </a:lnTo>
                <a:lnTo>
                  <a:pt x="467321" y="7645"/>
                </a:lnTo>
                <a:lnTo>
                  <a:pt x="467321" y="9182"/>
                </a:lnTo>
                <a:lnTo>
                  <a:pt x="470357" y="13741"/>
                </a:lnTo>
                <a:lnTo>
                  <a:pt x="470357" y="15227"/>
                </a:lnTo>
                <a:lnTo>
                  <a:pt x="471893" y="16776"/>
                </a:lnTo>
                <a:lnTo>
                  <a:pt x="473430" y="19799"/>
                </a:lnTo>
                <a:lnTo>
                  <a:pt x="474916" y="21336"/>
                </a:lnTo>
                <a:lnTo>
                  <a:pt x="474916" y="22872"/>
                </a:lnTo>
                <a:lnTo>
                  <a:pt x="481012" y="22872"/>
                </a:lnTo>
                <a:lnTo>
                  <a:pt x="481012" y="18313"/>
                </a:lnTo>
                <a:close/>
              </a:path>
              <a:path w="612139" h="120650">
                <a:moveTo>
                  <a:pt x="491680" y="71589"/>
                </a:moveTo>
                <a:lnTo>
                  <a:pt x="480250" y="33451"/>
                </a:lnTo>
                <a:lnTo>
                  <a:pt x="459740" y="16776"/>
                </a:lnTo>
                <a:lnTo>
                  <a:pt x="458203" y="16776"/>
                </a:lnTo>
                <a:lnTo>
                  <a:pt x="455168" y="19799"/>
                </a:lnTo>
                <a:lnTo>
                  <a:pt x="455168" y="24358"/>
                </a:lnTo>
                <a:lnTo>
                  <a:pt x="456653" y="25895"/>
                </a:lnTo>
                <a:lnTo>
                  <a:pt x="458203" y="27432"/>
                </a:lnTo>
                <a:lnTo>
                  <a:pt x="465785" y="32004"/>
                </a:lnTo>
                <a:lnTo>
                  <a:pt x="467321" y="35026"/>
                </a:lnTo>
                <a:lnTo>
                  <a:pt x="479475" y="73075"/>
                </a:lnTo>
                <a:lnTo>
                  <a:pt x="479475" y="79184"/>
                </a:lnTo>
                <a:lnTo>
                  <a:pt x="491680" y="79184"/>
                </a:lnTo>
                <a:lnTo>
                  <a:pt x="491680" y="71589"/>
                </a:lnTo>
                <a:close/>
              </a:path>
              <a:path w="612139" h="120650">
                <a:moveTo>
                  <a:pt x="496252" y="13741"/>
                </a:moveTo>
                <a:lnTo>
                  <a:pt x="493217" y="7645"/>
                </a:lnTo>
                <a:lnTo>
                  <a:pt x="491680" y="6108"/>
                </a:lnTo>
                <a:lnTo>
                  <a:pt x="487121" y="0"/>
                </a:lnTo>
                <a:lnTo>
                  <a:pt x="481012" y="0"/>
                </a:lnTo>
                <a:lnTo>
                  <a:pt x="481012" y="4610"/>
                </a:lnTo>
                <a:lnTo>
                  <a:pt x="482549" y="6108"/>
                </a:lnTo>
                <a:lnTo>
                  <a:pt x="485584" y="10668"/>
                </a:lnTo>
                <a:lnTo>
                  <a:pt x="488657" y="16776"/>
                </a:lnTo>
                <a:lnTo>
                  <a:pt x="488657" y="18313"/>
                </a:lnTo>
                <a:lnTo>
                  <a:pt x="490143" y="18313"/>
                </a:lnTo>
                <a:lnTo>
                  <a:pt x="490143" y="19799"/>
                </a:lnTo>
                <a:lnTo>
                  <a:pt x="494715" y="19799"/>
                </a:lnTo>
                <a:lnTo>
                  <a:pt x="496214" y="18351"/>
                </a:lnTo>
                <a:lnTo>
                  <a:pt x="496252" y="13741"/>
                </a:lnTo>
                <a:close/>
              </a:path>
              <a:path w="612139" h="120650">
                <a:moveTo>
                  <a:pt x="540397" y="60921"/>
                </a:moveTo>
                <a:lnTo>
                  <a:pt x="536460" y="37909"/>
                </a:lnTo>
                <a:lnTo>
                  <a:pt x="527253" y="18465"/>
                </a:lnTo>
                <a:lnTo>
                  <a:pt x="516623" y="5029"/>
                </a:lnTo>
                <a:lnTo>
                  <a:pt x="508406" y="0"/>
                </a:lnTo>
                <a:lnTo>
                  <a:pt x="506907" y="0"/>
                </a:lnTo>
                <a:lnTo>
                  <a:pt x="505371" y="1536"/>
                </a:lnTo>
                <a:lnTo>
                  <a:pt x="505371" y="6108"/>
                </a:lnTo>
                <a:lnTo>
                  <a:pt x="508406" y="9182"/>
                </a:lnTo>
                <a:lnTo>
                  <a:pt x="516636" y="20485"/>
                </a:lnTo>
                <a:lnTo>
                  <a:pt x="522871" y="33350"/>
                </a:lnTo>
                <a:lnTo>
                  <a:pt x="526808" y="47066"/>
                </a:lnTo>
                <a:lnTo>
                  <a:pt x="528193" y="60921"/>
                </a:lnTo>
                <a:lnTo>
                  <a:pt x="526808" y="74549"/>
                </a:lnTo>
                <a:lnTo>
                  <a:pt x="522871" y="87744"/>
                </a:lnTo>
                <a:lnTo>
                  <a:pt x="516636" y="100076"/>
                </a:lnTo>
                <a:lnTo>
                  <a:pt x="508406" y="111125"/>
                </a:lnTo>
                <a:lnTo>
                  <a:pt x="505371" y="114198"/>
                </a:lnTo>
                <a:lnTo>
                  <a:pt x="505371" y="118770"/>
                </a:lnTo>
                <a:lnTo>
                  <a:pt x="506907" y="120307"/>
                </a:lnTo>
                <a:lnTo>
                  <a:pt x="508406" y="120307"/>
                </a:lnTo>
                <a:lnTo>
                  <a:pt x="516623" y="115531"/>
                </a:lnTo>
                <a:lnTo>
                  <a:pt x="527253" y="102603"/>
                </a:lnTo>
                <a:lnTo>
                  <a:pt x="536460" y="83693"/>
                </a:lnTo>
                <a:lnTo>
                  <a:pt x="540397" y="60921"/>
                </a:lnTo>
                <a:close/>
              </a:path>
              <a:path w="612139" h="120650">
                <a:moveTo>
                  <a:pt x="611936" y="94411"/>
                </a:moveTo>
                <a:lnTo>
                  <a:pt x="610311" y="85940"/>
                </a:lnTo>
                <a:lnTo>
                  <a:pt x="607847" y="82207"/>
                </a:lnTo>
                <a:lnTo>
                  <a:pt x="605840" y="79171"/>
                </a:lnTo>
                <a:lnTo>
                  <a:pt x="602805" y="77177"/>
                </a:lnTo>
                <a:lnTo>
                  <a:pt x="602805" y="86817"/>
                </a:lnTo>
                <a:lnTo>
                  <a:pt x="602805" y="100507"/>
                </a:lnTo>
                <a:lnTo>
                  <a:pt x="598246" y="106565"/>
                </a:lnTo>
                <a:lnTo>
                  <a:pt x="584555" y="106565"/>
                </a:lnTo>
                <a:lnTo>
                  <a:pt x="578446" y="100507"/>
                </a:lnTo>
                <a:lnTo>
                  <a:pt x="578446" y="86817"/>
                </a:lnTo>
                <a:lnTo>
                  <a:pt x="584555" y="82207"/>
                </a:lnTo>
                <a:lnTo>
                  <a:pt x="598246" y="82207"/>
                </a:lnTo>
                <a:lnTo>
                  <a:pt x="602805" y="86817"/>
                </a:lnTo>
                <a:lnTo>
                  <a:pt x="602805" y="77177"/>
                </a:lnTo>
                <a:lnTo>
                  <a:pt x="599071" y="74701"/>
                </a:lnTo>
                <a:lnTo>
                  <a:pt x="590600" y="73075"/>
                </a:lnTo>
                <a:lnTo>
                  <a:pt x="583031" y="74701"/>
                </a:lnTo>
                <a:lnTo>
                  <a:pt x="576745" y="79171"/>
                </a:lnTo>
                <a:lnTo>
                  <a:pt x="572452" y="85940"/>
                </a:lnTo>
                <a:lnTo>
                  <a:pt x="570865" y="94411"/>
                </a:lnTo>
                <a:lnTo>
                  <a:pt x="572452" y="102006"/>
                </a:lnTo>
                <a:lnTo>
                  <a:pt x="576745" y="108305"/>
                </a:lnTo>
                <a:lnTo>
                  <a:pt x="583031" y="112610"/>
                </a:lnTo>
                <a:lnTo>
                  <a:pt x="590600" y="114198"/>
                </a:lnTo>
                <a:lnTo>
                  <a:pt x="599071" y="112610"/>
                </a:lnTo>
                <a:lnTo>
                  <a:pt x="605840" y="108305"/>
                </a:lnTo>
                <a:lnTo>
                  <a:pt x="607072" y="106565"/>
                </a:lnTo>
                <a:lnTo>
                  <a:pt x="610311" y="102006"/>
                </a:lnTo>
                <a:lnTo>
                  <a:pt x="611936" y="94411"/>
                </a:lnTo>
                <a:close/>
              </a:path>
            </a:pathLst>
          </a:custGeom>
          <a:solidFill>
            <a:srgbClr val="4D4D4F"/>
          </a:solidFill>
        </p:spPr>
        <p:txBody>
          <a:bodyPr wrap="square" lIns="0" tIns="0" rIns="0" bIns="0" rtlCol="0"/>
          <a:lstStyle/>
          <a:p>
            <a:endParaRPr/>
          </a:p>
        </p:txBody>
      </p:sp>
      <p:grpSp>
        <p:nvGrpSpPr>
          <p:cNvPr id="21" name="object 21"/>
          <p:cNvGrpSpPr/>
          <p:nvPr/>
        </p:nvGrpSpPr>
        <p:grpSpPr>
          <a:xfrm>
            <a:off x="966635" y="8884945"/>
            <a:ext cx="419100" cy="120650"/>
            <a:chOff x="966635" y="8884945"/>
            <a:chExt cx="419100" cy="120650"/>
          </a:xfrm>
        </p:grpSpPr>
        <p:pic>
          <p:nvPicPr>
            <p:cNvPr id="22" name="object 22"/>
            <p:cNvPicPr/>
            <p:nvPr/>
          </p:nvPicPr>
          <p:blipFill>
            <a:blip r:embed="rId20" cstate="print"/>
            <a:stretch>
              <a:fillRect/>
            </a:stretch>
          </p:blipFill>
          <p:spPr>
            <a:xfrm>
              <a:off x="966635" y="8887967"/>
              <a:ext cx="238975" cy="117221"/>
            </a:xfrm>
            <a:prstGeom prst="rect">
              <a:avLst/>
            </a:prstGeom>
          </p:spPr>
        </p:pic>
        <p:pic>
          <p:nvPicPr>
            <p:cNvPr id="23" name="object 23"/>
            <p:cNvPicPr/>
            <p:nvPr/>
          </p:nvPicPr>
          <p:blipFill>
            <a:blip r:embed="rId21" cstate="print"/>
            <a:stretch>
              <a:fillRect/>
            </a:stretch>
          </p:blipFill>
          <p:spPr>
            <a:xfrm>
              <a:off x="1225397" y="8884945"/>
              <a:ext cx="159842" cy="115684"/>
            </a:xfrm>
            <a:prstGeom prst="rect">
              <a:avLst/>
            </a:prstGeom>
          </p:spPr>
        </p:pic>
      </p:grpSp>
      <p:pic>
        <p:nvPicPr>
          <p:cNvPr id="24" name="object 24"/>
          <p:cNvPicPr/>
          <p:nvPr/>
        </p:nvPicPr>
        <p:blipFill>
          <a:blip r:embed="rId22" cstate="print"/>
          <a:stretch>
            <a:fillRect/>
          </a:stretch>
        </p:blipFill>
        <p:spPr>
          <a:xfrm>
            <a:off x="1470520" y="8884945"/>
            <a:ext cx="5347690" cy="121780"/>
          </a:xfrm>
          <a:prstGeom prst="rect">
            <a:avLst/>
          </a:prstGeom>
        </p:spPr>
      </p:pic>
      <p:pic>
        <p:nvPicPr>
          <p:cNvPr id="25" name="object 25"/>
          <p:cNvPicPr/>
          <p:nvPr/>
        </p:nvPicPr>
        <p:blipFill>
          <a:blip r:embed="rId23" cstate="print"/>
          <a:stretch>
            <a:fillRect/>
          </a:stretch>
        </p:blipFill>
        <p:spPr>
          <a:xfrm>
            <a:off x="846391" y="9101086"/>
            <a:ext cx="855510" cy="120256"/>
          </a:xfrm>
          <a:prstGeom prst="rect">
            <a:avLst/>
          </a:prstGeom>
        </p:spPr>
      </p:pic>
      <p:pic>
        <p:nvPicPr>
          <p:cNvPr id="26" name="object 26"/>
          <p:cNvPicPr/>
          <p:nvPr/>
        </p:nvPicPr>
        <p:blipFill>
          <a:blip r:embed="rId24" cstate="print"/>
          <a:stretch>
            <a:fillRect/>
          </a:stretch>
        </p:blipFill>
        <p:spPr>
          <a:xfrm>
            <a:off x="1785594" y="9099600"/>
            <a:ext cx="3443376" cy="121742"/>
          </a:xfrm>
          <a:prstGeom prst="rect">
            <a:avLst/>
          </a:prstGeom>
        </p:spPr>
      </p:pic>
      <p:pic>
        <p:nvPicPr>
          <p:cNvPr id="27" name="object 27"/>
          <p:cNvPicPr/>
          <p:nvPr/>
        </p:nvPicPr>
        <p:blipFill>
          <a:blip r:embed="rId25" cstate="print"/>
          <a:stretch>
            <a:fillRect/>
          </a:stretch>
        </p:blipFill>
        <p:spPr>
          <a:xfrm>
            <a:off x="5312664" y="9102623"/>
            <a:ext cx="1499450" cy="118719"/>
          </a:xfrm>
          <a:prstGeom prst="rect">
            <a:avLst/>
          </a:prstGeom>
        </p:spPr>
      </p:pic>
      <p:grpSp>
        <p:nvGrpSpPr>
          <p:cNvPr id="28" name="object 28"/>
          <p:cNvGrpSpPr/>
          <p:nvPr/>
        </p:nvGrpSpPr>
        <p:grpSpPr>
          <a:xfrm>
            <a:off x="857046" y="9321850"/>
            <a:ext cx="408305" cy="111125"/>
            <a:chOff x="857046" y="9321850"/>
            <a:chExt cx="408305" cy="111125"/>
          </a:xfrm>
        </p:grpSpPr>
        <p:pic>
          <p:nvPicPr>
            <p:cNvPr id="29" name="object 29"/>
            <p:cNvPicPr/>
            <p:nvPr/>
          </p:nvPicPr>
          <p:blipFill>
            <a:blip r:embed="rId26" cstate="print"/>
            <a:stretch>
              <a:fillRect/>
            </a:stretch>
          </p:blipFill>
          <p:spPr>
            <a:xfrm>
              <a:off x="857046" y="9321850"/>
              <a:ext cx="86766" cy="111125"/>
            </a:xfrm>
            <a:prstGeom prst="rect">
              <a:avLst/>
            </a:prstGeom>
          </p:spPr>
        </p:pic>
        <p:pic>
          <p:nvPicPr>
            <p:cNvPr id="30" name="object 30"/>
            <p:cNvPicPr/>
            <p:nvPr/>
          </p:nvPicPr>
          <p:blipFill>
            <a:blip r:embed="rId27" cstate="print"/>
            <a:stretch>
              <a:fillRect/>
            </a:stretch>
          </p:blipFill>
          <p:spPr>
            <a:xfrm>
              <a:off x="974229" y="9321850"/>
              <a:ext cx="290753" cy="109588"/>
            </a:xfrm>
            <a:prstGeom prst="rect">
              <a:avLst/>
            </a:prstGeom>
          </p:spPr>
        </p:pic>
      </p:grpSp>
      <p:pic>
        <p:nvPicPr>
          <p:cNvPr id="31" name="object 31"/>
          <p:cNvPicPr/>
          <p:nvPr/>
        </p:nvPicPr>
        <p:blipFill>
          <a:blip r:embed="rId28" cstate="print"/>
          <a:stretch>
            <a:fillRect/>
          </a:stretch>
        </p:blipFill>
        <p:spPr>
          <a:xfrm>
            <a:off x="969670" y="9534918"/>
            <a:ext cx="1184313" cy="117233"/>
          </a:xfrm>
          <a:prstGeom prst="rect">
            <a:avLst/>
          </a:prstGeom>
        </p:spPr>
      </p:pic>
      <p:pic>
        <p:nvPicPr>
          <p:cNvPr id="32" name="object 32"/>
          <p:cNvPicPr/>
          <p:nvPr/>
        </p:nvPicPr>
        <p:blipFill>
          <a:blip r:embed="rId29" cstate="print"/>
          <a:stretch>
            <a:fillRect/>
          </a:stretch>
        </p:blipFill>
        <p:spPr>
          <a:xfrm>
            <a:off x="2240762" y="9534918"/>
            <a:ext cx="1185849" cy="117233"/>
          </a:xfrm>
          <a:prstGeom prst="rect">
            <a:avLst/>
          </a:prstGeom>
        </p:spPr>
      </p:pic>
      <p:pic>
        <p:nvPicPr>
          <p:cNvPr id="33" name="object 33"/>
          <p:cNvPicPr/>
          <p:nvPr/>
        </p:nvPicPr>
        <p:blipFill>
          <a:blip r:embed="rId30" cstate="print"/>
          <a:stretch>
            <a:fillRect/>
          </a:stretch>
        </p:blipFill>
        <p:spPr>
          <a:xfrm>
            <a:off x="3511842" y="9533432"/>
            <a:ext cx="3306368" cy="120256"/>
          </a:xfrm>
          <a:prstGeom prst="rect">
            <a:avLst/>
          </a:prstGeom>
        </p:spPr>
      </p:pic>
      <p:pic>
        <p:nvPicPr>
          <p:cNvPr id="34" name="object 34"/>
          <p:cNvPicPr/>
          <p:nvPr/>
        </p:nvPicPr>
        <p:blipFill>
          <a:blip r:embed="rId31" cstate="print"/>
          <a:stretch>
            <a:fillRect/>
          </a:stretch>
        </p:blipFill>
        <p:spPr>
          <a:xfrm>
            <a:off x="841819" y="9752609"/>
            <a:ext cx="423164" cy="114198"/>
          </a:xfrm>
          <a:prstGeom prst="rect">
            <a:avLst/>
          </a:prstGeom>
        </p:spPr>
      </p:pic>
      <p:pic>
        <p:nvPicPr>
          <p:cNvPr id="35" name="object 35"/>
          <p:cNvPicPr/>
          <p:nvPr/>
        </p:nvPicPr>
        <p:blipFill>
          <a:blip r:embed="rId32" cstate="print"/>
          <a:stretch>
            <a:fillRect/>
          </a:stretch>
        </p:blipFill>
        <p:spPr>
          <a:xfrm>
            <a:off x="712444" y="1083373"/>
            <a:ext cx="1497901" cy="120243"/>
          </a:xfrm>
          <a:prstGeom prst="rect">
            <a:avLst/>
          </a:prstGeom>
        </p:spPr>
      </p:pic>
      <p:grpSp>
        <p:nvGrpSpPr>
          <p:cNvPr id="94" name="object 94"/>
          <p:cNvGrpSpPr/>
          <p:nvPr/>
        </p:nvGrpSpPr>
        <p:grpSpPr>
          <a:xfrm>
            <a:off x="7183539" y="1080286"/>
            <a:ext cx="368935" cy="688340"/>
            <a:chOff x="7183539" y="1080286"/>
            <a:chExt cx="368935" cy="688340"/>
          </a:xfrm>
        </p:grpSpPr>
        <p:sp>
          <p:nvSpPr>
            <p:cNvPr id="95" name="object 95"/>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96" name="object 96"/>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97" name="object 97"/>
            <p:cNvPicPr/>
            <p:nvPr/>
          </p:nvPicPr>
          <p:blipFill>
            <a:blip r:embed="rId33" cstate="print"/>
            <a:stretch>
              <a:fillRect/>
            </a:stretch>
          </p:blipFill>
          <p:spPr>
            <a:xfrm>
              <a:off x="7296200" y="1401508"/>
              <a:ext cx="133946" cy="270967"/>
            </a:xfrm>
            <a:prstGeom prst="rect">
              <a:avLst/>
            </a:prstGeom>
          </p:spPr>
        </p:pic>
      </p:grpSp>
      <p:grpSp>
        <p:nvGrpSpPr>
          <p:cNvPr id="98" name="object 98"/>
          <p:cNvGrpSpPr/>
          <p:nvPr/>
        </p:nvGrpSpPr>
        <p:grpSpPr>
          <a:xfrm>
            <a:off x="7183539" y="2570606"/>
            <a:ext cx="368935" cy="688340"/>
            <a:chOff x="7183539" y="2570606"/>
            <a:chExt cx="368935" cy="688340"/>
          </a:xfrm>
        </p:grpSpPr>
        <p:sp>
          <p:nvSpPr>
            <p:cNvPr id="99" name="object 99"/>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0" name="object 100"/>
            <p:cNvPicPr/>
            <p:nvPr/>
          </p:nvPicPr>
          <p:blipFill>
            <a:blip r:embed="rId34" cstate="print"/>
            <a:stretch>
              <a:fillRect/>
            </a:stretch>
          </p:blipFill>
          <p:spPr>
            <a:xfrm>
              <a:off x="7296200" y="2686303"/>
              <a:ext cx="133946" cy="272503"/>
            </a:xfrm>
            <a:prstGeom prst="rect">
              <a:avLst/>
            </a:prstGeom>
          </p:spPr>
        </p:pic>
        <p:pic>
          <p:nvPicPr>
            <p:cNvPr id="101" name="object 101"/>
            <p:cNvPicPr/>
            <p:nvPr/>
          </p:nvPicPr>
          <p:blipFill>
            <a:blip r:embed="rId35" cstate="print"/>
            <a:stretch>
              <a:fillRect/>
            </a:stretch>
          </p:blipFill>
          <p:spPr>
            <a:xfrm>
              <a:off x="7294664" y="3013570"/>
              <a:ext cx="137020" cy="137020"/>
            </a:xfrm>
            <a:prstGeom prst="rect">
              <a:avLst/>
            </a:prstGeom>
          </p:spPr>
        </p:pic>
      </p:grpSp>
      <p:grpSp>
        <p:nvGrpSpPr>
          <p:cNvPr id="102" name="object 102"/>
          <p:cNvGrpSpPr/>
          <p:nvPr/>
        </p:nvGrpSpPr>
        <p:grpSpPr>
          <a:xfrm>
            <a:off x="7183539" y="1826221"/>
            <a:ext cx="368935" cy="687070"/>
            <a:chOff x="7183539" y="1826221"/>
            <a:chExt cx="368935" cy="687070"/>
          </a:xfrm>
        </p:grpSpPr>
        <p:sp>
          <p:nvSpPr>
            <p:cNvPr id="103" name="object 103"/>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04" name="object 104"/>
            <p:cNvPicPr/>
            <p:nvPr/>
          </p:nvPicPr>
          <p:blipFill>
            <a:blip r:embed="rId36" cstate="print"/>
            <a:stretch>
              <a:fillRect/>
            </a:stretch>
          </p:blipFill>
          <p:spPr>
            <a:xfrm>
              <a:off x="7296200" y="1940369"/>
              <a:ext cx="133946" cy="274040"/>
            </a:xfrm>
            <a:prstGeom prst="rect">
              <a:avLst/>
            </a:prstGeom>
          </p:spPr>
        </p:pic>
        <p:pic>
          <p:nvPicPr>
            <p:cNvPr id="105" name="object 105"/>
            <p:cNvPicPr/>
            <p:nvPr/>
          </p:nvPicPr>
          <p:blipFill>
            <a:blip r:embed="rId37" cstate="print"/>
            <a:stretch>
              <a:fillRect/>
            </a:stretch>
          </p:blipFill>
          <p:spPr>
            <a:xfrm>
              <a:off x="7294664" y="2269184"/>
              <a:ext cx="137020" cy="135483"/>
            </a:xfrm>
            <a:prstGeom prst="rect">
              <a:avLst/>
            </a:prstGeom>
          </p:spPr>
        </p:pic>
      </p:grpSp>
      <p:grpSp>
        <p:nvGrpSpPr>
          <p:cNvPr id="106" name="object 106"/>
          <p:cNvGrpSpPr/>
          <p:nvPr/>
        </p:nvGrpSpPr>
        <p:grpSpPr>
          <a:xfrm>
            <a:off x="7183539" y="3314991"/>
            <a:ext cx="368935" cy="688340"/>
            <a:chOff x="7183539" y="3314991"/>
            <a:chExt cx="368935" cy="688340"/>
          </a:xfrm>
        </p:grpSpPr>
        <p:sp>
          <p:nvSpPr>
            <p:cNvPr id="107" name="object 107"/>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08" name="object 108"/>
            <p:cNvPicPr/>
            <p:nvPr/>
          </p:nvPicPr>
          <p:blipFill>
            <a:blip r:embed="rId38" cstate="print"/>
            <a:stretch>
              <a:fillRect/>
            </a:stretch>
          </p:blipFill>
          <p:spPr>
            <a:xfrm>
              <a:off x="7296200" y="3430689"/>
              <a:ext cx="133946" cy="272453"/>
            </a:xfrm>
            <a:prstGeom prst="rect">
              <a:avLst/>
            </a:prstGeom>
          </p:spPr>
        </p:pic>
        <p:pic>
          <p:nvPicPr>
            <p:cNvPr id="109" name="object 109"/>
            <p:cNvPicPr/>
            <p:nvPr/>
          </p:nvPicPr>
          <p:blipFill>
            <a:blip r:embed="rId39" cstate="print"/>
            <a:stretch>
              <a:fillRect/>
            </a:stretch>
          </p:blipFill>
          <p:spPr>
            <a:xfrm>
              <a:off x="7294664" y="3759492"/>
              <a:ext cx="137020" cy="135483"/>
            </a:xfrm>
            <a:prstGeom prst="rect">
              <a:avLst/>
            </a:prstGeom>
          </p:spPr>
        </p:pic>
      </p:grpSp>
      <p:grpSp>
        <p:nvGrpSpPr>
          <p:cNvPr id="110" name="object 110"/>
          <p:cNvGrpSpPr/>
          <p:nvPr/>
        </p:nvGrpSpPr>
        <p:grpSpPr>
          <a:xfrm>
            <a:off x="7183539" y="4060875"/>
            <a:ext cx="368935" cy="687070"/>
            <a:chOff x="7183539" y="4060875"/>
            <a:chExt cx="368935" cy="687070"/>
          </a:xfrm>
        </p:grpSpPr>
        <p:sp>
          <p:nvSpPr>
            <p:cNvPr id="111" name="object 111"/>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12" name="object 112"/>
            <p:cNvPicPr/>
            <p:nvPr/>
          </p:nvPicPr>
          <p:blipFill>
            <a:blip r:embed="rId40" cstate="print"/>
            <a:stretch>
              <a:fillRect/>
            </a:stretch>
          </p:blipFill>
          <p:spPr>
            <a:xfrm>
              <a:off x="7296200" y="4175073"/>
              <a:ext cx="133946" cy="273989"/>
            </a:xfrm>
            <a:prstGeom prst="rect">
              <a:avLst/>
            </a:prstGeom>
          </p:spPr>
        </p:pic>
        <p:pic>
          <p:nvPicPr>
            <p:cNvPr id="113" name="object 113"/>
            <p:cNvPicPr/>
            <p:nvPr/>
          </p:nvPicPr>
          <p:blipFill>
            <a:blip r:embed="rId41" cstate="print"/>
            <a:stretch>
              <a:fillRect/>
            </a:stretch>
          </p:blipFill>
          <p:spPr>
            <a:xfrm>
              <a:off x="7294664" y="4503889"/>
              <a:ext cx="137020" cy="136969"/>
            </a:xfrm>
            <a:prstGeom prst="rect">
              <a:avLst/>
            </a:prstGeom>
          </p:spPr>
        </p:pic>
      </p:grpSp>
      <p:grpSp>
        <p:nvGrpSpPr>
          <p:cNvPr id="114" name="object 114"/>
          <p:cNvGrpSpPr/>
          <p:nvPr/>
        </p:nvGrpSpPr>
        <p:grpSpPr>
          <a:xfrm>
            <a:off x="7183539" y="4805260"/>
            <a:ext cx="368935" cy="688340"/>
            <a:chOff x="7183539" y="4805260"/>
            <a:chExt cx="368935" cy="688340"/>
          </a:xfrm>
        </p:grpSpPr>
        <p:sp>
          <p:nvSpPr>
            <p:cNvPr id="115" name="object 115"/>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16" name="object 116"/>
            <p:cNvPicPr/>
            <p:nvPr/>
          </p:nvPicPr>
          <p:blipFill>
            <a:blip r:embed="rId42" cstate="print"/>
            <a:stretch>
              <a:fillRect/>
            </a:stretch>
          </p:blipFill>
          <p:spPr>
            <a:xfrm>
              <a:off x="7296200" y="4920957"/>
              <a:ext cx="133946" cy="272503"/>
            </a:xfrm>
            <a:prstGeom prst="rect">
              <a:avLst/>
            </a:prstGeom>
          </p:spPr>
        </p:pic>
        <p:pic>
          <p:nvPicPr>
            <p:cNvPr id="117" name="object 117"/>
            <p:cNvPicPr/>
            <p:nvPr/>
          </p:nvPicPr>
          <p:blipFill>
            <a:blip r:embed="rId43" cstate="print"/>
            <a:stretch>
              <a:fillRect/>
            </a:stretch>
          </p:blipFill>
          <p:spPr>
            <a:xfrm>
              <a:off x="7294664" y="5248274"/>
              <a:ext cx="137020" cy="136969"/>
            </a:xfrm>
            <a:prstGeom prst="rect">
              <a:avLst/>
            </a:prstGeom>
          </p:spPr>
        </p:pic>
      </p:grpSp>
      <p:grpSp>
        <p:nvGrpSpPr>
          <p:cNvPr id="118" name="object 118"/>
          <p:cNvGrpSpPr/>
          <p:nvPr/>
        </p:nvGrpSpPr>
        <p:grpSpPr>
          <a:xfrm>
            <a:off x="7183539" y="5549645"/>
            <a:ext cx="368935" cy="688340"/>
            <a:chOff x="7183539" y="5549645"/>
            <a:chExt cx="368935" cy="688340"/>
          </a:xfrm>
        </p:grpSpPr>
        <p:sp>
          <p:nvSpPr>
            <p:cNvPr id="119" name="object 119"/>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120" name="object 120"/>
            <p:cNvPicPr/>
            <p:nvPr/>
          </p:nvPicPr>
          <p:blipFill>
            <a:blip r:embed="rId44" cstate="print"/>
            <a:stretch>
              <a:fillRect/>
            </a:stretch>
          </p:blipFill>
          <p:spPr>
            <a:xfrm>
              <a:off x="7296200" y="5665342"/>
              <a:ext cx="133946" cy="272503"/>
            </a:xfrm>
            <a:prstGeom prst="rect">
              <a:avLst/>
            </a:prstGeom>
          </p:spPr>
        </p:pic>
        <p:pic>
          <p:nvPicPr>
            <p:cNvPr id="121" name="object 121"/>
            <p:cNvPicPr/>
            <p:nvPr/>
          </p:nvPicPr>
          <p:blipFill>
            <a:blip r:embed="rId45" cstate="print"/>
            <a:stretch>
              <a:fillRect/>
            </a:stretch>
          </p:blipFill>
          <p:spPr>
            <a:xfrm>
              <a:off x="7294664" y="5994145"/>
              <a:ext cx="137020" cy="135483"/>
            </a:xfrm>
            <a:prstGeom prst="rect">
              <a:avLst/>
            </a:prstGeom>
          </p:spPr>
        </p:pic>
      </p:grpSp>
      <p:grpSp>
        <p:nvGrpSpPr>
          <p:cNvPr id="122" name="object 122"/>
          <p:cNvGrpSpPr/>
          <p:nvPr/>
        </p:nvGrpSpPr>
        <p:grpSpPr>
          <a:xfrm>
            <a:off x="7183539" y="6295580"/>
            <a:ext cx="368935" cy="687070"/>
            <a:chOff x="7183539" y="6295580"/>
            <a:chExt cx="368935" cy="687070"/>
          </a:xfrm>
        </p:grpSpPr>
        <p:sp>
          <p:nvSpPr>
            <p:cNvPr id="123" name="object 123"/>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124" name="object 124"/>
            <p:cNvPicPr/>
            <p:nvPr/>
          </p:nvPicPr>
          <p:blipFill>
            <a:blip r:embed="rId46" cstate="print"/>
            <a:stretch>
              <a:fillRect/>
            </a:stretch>
          </p:blipFill>
          <p:spPr>
            <a:xfrm>
              <a:off x="7296200" y="6409727"/>
              <a:ext cx="133946" cy="274040"/>
            </a:xfrm>
            <a:prstGeom prst="rect">
              <a:avLst/>
            </a:prstGeom>
          </p:spPr>
        </p:pic>
        <p:pic>
          <p:nvPicPr>
            <p:cNvPr id="125" name="object 125"/>
            <p:cNvPicPr/>
            <p:nvPr/>
          </p:nvPicPr>
          <p:blipFill>
            <a:blip r:embed="rId47" cstate="print"/>
            <a:stretch>
              <a:fillRect/>
            </a:stretch>
          </p:blipFill>
          <p:spPr>
            <a:xfrm>
              <a:off x="7294664" y="6738543"/>
              <a:ext cx="137020" cy="137020"/>
            </a:xfrm>
            <a:prstGeom prst="rect">
              <a:avLst/>
            </a:prstGeom>
          </p:spPr>
        </p:pic>
      </p:grpSp>
      <p:grpSp>
        <p:nvGrpSpPr>
          <p:cNvPr id="126" name="object 126"/>
          <p:cNvGrpSpPr/>
          <p:nvPr/>
        </p:nvGrpSpPr>
        <p:grpSpPr>
          <a:xfrm>
            <a:off x="7183539" y="7039964"/>
            <a:ext cx="368935" cy="688340"/>
            <a:chOff x="7183539" y="7039964"/>
            <a:chExt cx="368935" cy="688340"/>
          </a:xfrm>
        </p:grpSpPr>
        <p:sp>
          <p:nvSpPr>
            <p:cNvPr id="127" name="object 127"/>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28" name="object 128"/>
            <p:cNvPicPr/>
            <p:nvPr/>
          </p:nvPicPr>
          <p:blipFill>
            <a:blip r:embed="rId48" cstate="print"/>
            <a:stretch>
              <a:fillRect/>
            </a:stretch>
          </p:blipFill>
          <p:spPr>
            <a:xfrm>
              <a:off x="7296200" y="7155662"/>
              <a:ext cx="133946" cy="272503"/>
            </a:xfrm>
            <a:prstGeom prst="rect">
              <a:avLst/>
            </a:prstGeom>
          </p:spPr>
        </p:pic>
        <p:pic>
          <p:nvPicPr>
            <p:cNvPr id="129" name="object 129"/>
            <p:cNvPicPr/>
            <p:nvPr/>
          </p:nvPicPr>
          <p:blipFill>
            <a:blip r:embed="rId49" cstate="print"/>
            <a:stretch>
              <a:fillRect/>
            </a:stretch>
          </p:blipFill>
          <p:spPr>
            <a:xfrm>
              <a:off x="7294664" y="7482928"/>
              <a:ext cx="137020" cy="137020"/>
            </a:xfrm>
            <a:prstGeom prst="rect">
              <a:avLst/>
            </a:prstGeom>
          </p:spPr>
        </p:pic>
      </p:grpSp>
      <p:grpSp>
        <p:nvGrpSpPr>
          <p:cNvPr id="130" name="object 130"/>
          <p:cNvGrpSpPr/>
          <p:nvPr/>
        </p:nvGrpSpPr>
        <p:grpSpPr>
          <a:xfrm>
            <a:off x="7183539" y="7784350"/>
            <a:ext cx="368935" cy="688340"/>
            <a:chOff x="7183539" y="7784350"/>
            <a:chExt cx="368935" cy="688340"/>
          </a:xfrm>
        </p:grpSpPr>
        <p:sp>
          <p:nvSpPr>
            <p:cNvPr id="131" name="object 131"/>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132" name="object 132"/>
            <p:cNvPicPr/>
            <p:nvPr/>
          </p:nvPicPr>
          <p:blipFill>
            <a:blip r:embed="rId50" cstate="print"/>
            <a:stretch>
              <a:fillRect/>
            </a:stretch>
          </p:blipFill>
          <p:spPr>
            <a:xfrm>
              <a:off x="7296200" y="7900047"/>
              <a:ext cx="133946" cy="272453"/>
            </a:xfrm>
            <a:prstGeom prst="rect">
              <a:avLst/>
            </a:prstGeom>
          </p:spPr>
        </p:pic>
        <p:pic>
          <p:nvPicPr>
            <p:cNvPr id="133" name="object 133"/>
            <p:cNvPicPr/>
            <p:nvPr/>
          </p:nvPicPr>
          <p:blipFill>
            <a:blip r:embed="rId51" cstate="print"/>
            <a:stretch>
              <a:fillRect/>
            </a:stretch>
          </p:blipFill>
          <p:spPr>
            <a:xfrm>
              <a:off x="7294664" y="8228850"/>
              <a:ext cx="137020" cy="135483"/>
            </a:xfrm>
            <a:prstGeom prst="rect">
              <a:avLst/>
            </a:prstGeom>
          </p:spPr>
        </p:pic>
      </p:grpSp>
      <p:pic>
        <p:nvPicPr>
          <p:cNvPr id="134" name="object 134"/>
          <p:cNvPicPr/>
          <p:nvPr/>
        </p:nvPicPr>
        <p:blipFill>
          <a:blip r:embed="rId52" cstate="print"/>
          <a:stretch>
            <a:fillRect/>
          </a:stretch>
        </p:blipFill>
        <p:spPr>
          <a:xfrm>
            <a:off x="7183539" y="8530233"/>
            <a:ext cx="368401" cy="688085"/>
          </a:xfrm>
          <a:prstGeom prst="rect">
            <a:avLst/>
          </a:prstGeom>
        </p:spPr>
      </p:pic>
      <p:grpSp>
        <p:nvGrpSpPr>
          <p:cNvPr id="135" name="object 135"/>
          <p:cNvGrpSpPr/>
          <p:nvPr/>
        </p:nvGrpSpPr>
        <p:grpSpPr>
          <a:xfrm>
            <a:off x="7183539" y="9274619"/>
            <a:ext cx="368935" cy="688340"/>
            <a:chOff x="7183539" y="9274619"/>
            <a:chExt cx="368935" cy="688340"/>
          </a:xfrm>
        </p:grpSpPr>
        <p:sp>
          <p:nvSpPr>
            <p:cNvPr id="136" name="object 136"/>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818285"/>
            </a:solidFill>
          </p:spPr>
          <p:txBody>
            <a:bodyPr wrap="square" lIns="0" tIns="0" rIns="0" bIns="0" rtlCol="0"/>
            <a:lstStyle/>
            <a:p>
              <a:endParaRPr/>
            </a:p>
          </p:txBody>
        </p:sp>
        <p:pic>
          <p:nvPicPr>
            <p:cNvPr id="137" name="object 137"/>
            <p:cNvPicPr/>
            <p:nvPr/>
          </p:nvPicPr>
          <p:blipFill>
            <a:blip r:embed="rId53" cstate="print"/>
            <a:stretch>
              <a:fillRect/>
            </a:stretch>
          </p:blipFill>
          <p:spPr>
            <a:xfrm>
              <a:off x="7323581" y="9341637"/>
              <a:ext cx="79184" cy="121742"/>
            </a:xfrm>
            <a:prstGeom prst="rect">
              <a:avLst/>
            </a:prstGeom>
          </p:spPr>
        </p:pic>
        <p:pic>
          <p:nvPicPr>
            <p:cNvPr id="138" name="object 138"/>
            <p:cNvPicPr/>
            <p:nvPr/>
          </p:nvPicPr>
          <p:blipFill>
            <a:blip r:embed="rId54" cstate="print"/>
            <a:stretch>
              <a:fillRect/>
            </a:stretch>
          </p:blipFill>
          <p:spPr>
            <a:xfrm>
              <a:off x="7296200" y="9483178"/>
              <a:ext cx="133946" cy="420141"/>
            </a:xfrm>
            <a:prstGeom prst="rect">
              <a:avLst/>
            </a:prstGeom>
          </p:spPr>
        </p:pic>
      </p:grpSp>
      <p:sp>
        <p:nvSpPr>
          <p:cNvPr id="139" name="object 139"/>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aphicFrame>
        <p:nvGraphicFramePr>
          <p:cNvPr id="142" name="object 7">
            <a:extLst>
              <a:ext uri="{FF2B5EF4-FFF2-40B4-BE49-F238E27FC236}">
                <a16:creationId xmlns:a16="http://schemas.microsoft.com/office/drawing/2014/main" id="{55EA3D1C-2FB1-F2AB-16FC-6E010802C0D6}"/>
              </a:ext>
            </a:extLst>
          </p:cNvPr>
          <p:cNvGraphicFramePr>
            <a:graphicFrameLocks noGrp="1"/>
          </p:cNvGraphicFramePr>
          <p:nvPr>
            <p:extLst>
              <p:ext uri="{D42A27DB-BD31-4B8C-83A1-F6EECF244321}">
                <p14:modId xmlns:p14="http://schemas.microsoft.com/office/powerpoint/2010/main" val="2687411281"/>
              </p:ext>
            </p:extLst>
          </p:nvPr>
        </p:nvGraphicFramePr>
        <p:xfrm>
          <a:off x="713105" y="1304076"/>
          <a:ext cx="6111240" cy="5962710"/>
        </p:xfrm>
        <a:graphic>
          <a:graphicData uri="http://schemas.openxmlformats.org/drawingml/2006/table">
            <a:tbl>
              <a:tblPr firstRow="1" bandRow="1">
                <a:tableStyleId>{2D5ABB26-0587-4C30-8999-92F81FD0307C}</a:tableStyleId>
              </a:tblPr>
              <a:tblGrid>
                <a:gridCol w="301625">
                  <a:extLst>
                    <a:ext uri="{9D8B030D-6E8A-4147-A177-3AD203B41FA5}">
                      <a16:colId xmlns:a16="http://schemas.microsoft.com/office/drawing/2014/main" val="20000"/>
                    </a:ext>
                  </a:extLst>
                </a:gridCol>
                <a:gridCol w="1498600">
                  <a:extLst>
                    <a:ext uri="{9D8B030D-6E8A-4147-A177-3AD203B41FA5}">
                      <a16:colId xmlns:a16="http://schemas.microsoft.com/office/drawing/2014/main" val="20001"/>
                    </a:ext>
                  </a:extLst>
                </a:gridCol>
                <a:gridCol w="4311015">
                  <a:extLst>
                    <a:ext uri="{9D8B030D-6E8A-4147-A177-3AD203B41FA5}">
                      <a16:colId xmlns:a16="http://schemas.microsoft.com/office/drawing/2014/main" val="20002"/>
                    </a:ext>
                  </a:extLst>
                </a:gridCol>
              </a:tblGrid>
              <a:tr h="347490">
                <a:tc rowSpan="7">
                  <a:txBody>
                    <a:bodyPr/>
                    <a:lstStyle/>
                    <a:p>
                      <a:pPr marL="740410">
                        <a:lnSpc>
                          <a:spcPct val="100000"/>
                        </a:lnSpc>
                        <a:spcBef>
                          <a:spcPts val="310"/>
                        </a:spcBef>
                      </a:pPr>
                      <a:r>
                        <a:rPr lang="ja-JP" altLang="en-US" sz="700" b="1" spc="135">
                          <a:solidFill>
                            <a:srgbClr val="332C2A"/>
                          </a:solidFill>
                          <a:latin typeface="BIZ UDPゴシック" panose="020B0400000000000000" pitchFamily="50" charset="-128"/>
                          <a:ea typeface="BIZ UDPゴシック" panose="020B0400000000000000" pitchFamily="50" charset="-128"/>
                          <a:cs typeface="Source Han Sans JP"/>
                        </a:rPr>
                        <a:t>　</a:t>
                      </a:r>
                      <a:r>
                        <a:rPr sz="700" b="1" spc="135" err="1">
                          <a:solidFill>
                            <a:srgbClr val="332C2A"/>
                          </a:solidFill>
                          <a:latin typeface="BIZ UDPゴシック" panose="020B0400000000000000" pitchFamily="50" charset="-128"/>
                          <a:ea typeface="BIZ UDPゴシック" panose="020B0400000000000000" pitchFamily="50" charset="-128"/>
                          <a:cs typeface="Source Han Sans JP"/>
                        </a:rPr>
                        <a:t>厚生労働省関係</a:t>
                      </a:r>
                      <a:endParaRPr sz="700">
                        <a:latin typeface="BIZ UDPゴシック" panose="020B0400000000000000" pitchFamily="50" charset="-128"/>
                        <a:ea typeface="BIZ UDPゴシック" panose="020B0400000000000000" pitchFamily="50" charset="-128"/>
                        <a:cs typeface="Source Han Sans JP"/>
                      </a:endParaRPr>
                    </a:p>
                  </a:txBody>
                  <a:tcPr marL="0" marR="0" marT="39370" marB="0" vert="eaVert"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a:txBody>
                    <a:bodyPr/>
                    <a:lstStyle/>
                    <a:p>
                      <a:pPr marL="71755">
                        <a:lnSpc>
                          <a:spcPct val="100000"/>
                        </a:lnSpc>
                      </a:pPr>
                      <a:r>
                        <a:rPr lang="en-US" sz="700" b="1" spc="-10">
                          <a:solidFill>
                            <a:srgbClr val="332C2A"/>
                          </a:solidFill>
                          <a:latin typeface="BIZ UDPゴシック" panose="020B0400000000000000" pitchFamily="50" charset="-128"/>
                          <a:ea typeface="BIZ UDPゴシック" panose="020B0400000000000000" pitchFamily="50" charset="-128"/>
                          <a:cs typeface="Adobe Clean Han ExtraBold"/>
                        </a:rPr>
                        <a:t>  </a:t>
                      </a:r>
                      <a:r>
                        <a:rPr sz="700" b="1" spc="-10" err="1">
                          <a:solidFill>
                            <a:srgbClr val="332C2A"/>
                          </a:solidFill>
                          <a:latin typeface="BIZ UDPゴシック" panose="020B0400000000000000" pitchFamily="50" charset="-128"/>
                          <a:ea typeface="BIZ UDPゴシック" panose="020B0400000000000000" pitchFamily="50" charset="-128"/>
                          <a:cs typeface="Adobe Clean Han ExtraBold"/>
                        </a:rPr>
                        <a:t>労働基準監督署</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a:txBody>
                    <a:bodyPr/>
                    <a:lstStyle/>
                    <a:p>
                      <a:pPr marL="103505" marR="88265">
                        <a:lnSpc>
                          <a:spcPct val="100000"/>
                        </a:lnSpc>
                        <a:spcBef>
                          <a:spcPts val="565"/>
                        </a:spcBef>
                      </a:pPr>
                      <a:r>
                        <a:rPr sz="700" b="0" spc="-5" err="1">
                          <a:solidFill>
                            <a:srgbClr val="332C2A"/>
                          </a:solidFill>
                          <a:latin typeface="BIZ UDPゴシック" panose="020B0400000000000000" pitchFamily="50" charset="-128"/>
                          <a:ea typeface="BIZ UDPゴシック" panose="020B0400000000000000" pitchFamily="50" charset="-128"/>
                          <a:cs typeface="Adobe Clean Han"/>
                        </a:rPr>
                        <a:t>賃金、労働時間、労働者の安全と健康の確保などについての相談の受付、監督、指導</a:t>
                      </a:r>
                      <a:r>
                        <a:rPr sz="700" b="0" spc="-10" err="1">
                          <a:solidFill>
                            <a:srgbClr val="332C2A"/>
                          </a:solidFill>
                          <a:latin typeface="BIZ UDPゴシック" panose="020B0400000000000000" pitchFamily="50" charset="-128"/>
                          <a:ea typeface="BIZ UDPゴシック" panose="020B0400000000000000" pitchFamily="50" charset="-128"/>
                          <a:cs typeface="Adobe Clean Han"/>
                        </a:rPr>
                        <a:t>などの事務</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extLst>
                  <a:ext uri="{0D108BD9-81ED-4DB2-BD59-A6C34878D82A}">
                    <a16:rowId xmlns:a16="http://schemas.microsoft.com/office/drawing/2014/main" val="10000"/>
                  </a:ext>
                </a:extLst>
              </a:tr>
              <a:tr h="605612">
                <a:tc vMerge="1">
                  <a:txBody>
                    <a:bodyPr/>
                    <a:lstStyle/>
                    <a:p>
                      <a:endParaRPr/>
                    </a:p>
                  </a:txBody>
                  <a:tcPr marL="0" marR="0" marT="39370" marB="0" vert="vert">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a:txBody>
                    <a:bodyPr/>
                    <a:lstStyle/>
                    <a:p>
                      <a:pPr marL="71755">
                        <a:lnSpc>
                          <a:spcPct val="100000"/>
                        </a:lnSpc>
                      </a:pPr>
                      <a:r>
                        <a:rPr sz="700" b="1" spc="-20" err="1">
                          <a:solidFill>
                            <a:srgbClr val="332C2A"/>
                          </a:solidFill>
                          <a:latin typeface="BIZ UDPゴシック" panose="020B0400000000000000" pitchFamily="50" charset="-128"/>
                          <a:ea typeface="BIZ UDPゴシック" panose="020B0400000000000000" pitchFamily="50" charset="-128"/>
                          <a:cs typeface="Adobe Clean Han ExtraBold"/>
                        </a:rPr>
                        <a:t>労働局</a:t>
                      </a:r>
                      <a:endParaRPr sz="700">
                        <a:latin typeface="BIZ UDPゴシック" panose="020B0400000000000000" pitchFamily="50" charset="-128"/>
                        <a:ea typeface="BIZ UDPゴシック" panose="020B0400000000000000" pitchFamily="50" charset="-128"/>
                        <a:cs typeface="Adobe Clean Han ExtraBold"/>
                      </a:endParaRPr>
                    </a:p>
                    <a:p>
                      <a:pPr marL="17780">
                        <a:lnSpc>
                          <a:spcPct val="100000"/>
                        </a:lnSpc>
                        <a:spcBef>
                          <a:spcPts val="40"/>
                        </a:spcBef>
                      </a:pPr>
                      <a:r>
                        <a:rPr sz="700" b="1">
                          <a:solidFill>
                            <a:srgbClr val="332C2A"/>
                          </a:solidFill>
                          <a:latin typeface="BIZ UDPゴシック" panose="020B0400000000000000" pitchFamily="50" charset="-128"/>
                          <a:ea typeface="BIZ UDPゴシック" panose="020B0400000000000000" pitchFamily="50" charset="-128"/>
                          <a:cs typeface="Adobe Clean Han ExtraBold"/>
                        </a:rPr>
                        <a:t>（</a:t>
                      </a:r>
                      <a:r>
                        <a:rPr sz="700" b="1" spc="-55" err="1">
                          <a:solidFill>
                            <a:srgbClr val="332C2A"/>
                          </a:solidFill>
                          <a:latin typeface="BIZ UDPゴシック" panose="020B0400000000000000" pitchFamily="50" charset="-128"/>
                          <a:ea typeface="BIZ UDPゴシック" panose="020B0400000000000000" pitchFamily="50" charset="-128"/>
                          <a:cs typeface="Adobe Clean Han ExtraBold"/>
                        </a:rPr>
                        <a:t>雇用環境・均等部</a:t>
                      </a:r>
                      <a:r>
                        <a:rPr sz="700" b="1" err="1">
                          <a:solidFill>
                            <a:srgbClr val="332C2A"/>
                          </a:solidFill>
                          <a:latin typeface="BIZ UDPゴシック" panose="020B0400000000000000" pitchFamily="50" charset="-128"/>
                          <a:ea typeface="BIZ UDPゴシック" panose="020B0400000000000000" pitchFamily="50" charset="-128"/>
                          <a:cs typeface="Adobe Clean Han ExtraBold"/>
                        </a:rPr>
                        <a:t>（室</a:t>
                      </a:r>
                      <a:r>
                        <a:rPr sz="700" b="1" spc="-25">
                          <a:solidFill>
                            <a:srgbClr val="332C2A"/>
                          </a:solidFill>
                          <a:latin typeface="BIZ UDPゴシック" panose="020B0400000000000000" pitchFamily="50" charset="-128"/>
                          <a:ea typeface="BIZ UDPゴシック" panose="020B0400000000000000" pitchFamily="50" charset="-128"/>
                          <a:cs typeface="Adobe Clean Han ExtraBold"/>
                        </a:rPr>
                        <a:t>））</a:t>
                      </a:r>
                      <a:endParaRPr sz="700">
                        <a:latin typeface="BIZ UDPゴシック" panose="020B0400000000000000" pitchFamily="50" charset="-128"/>
                        <a:ea typeface="BIZ UDPゴシック" panose="020B0400000000000000" pitchFamily="50" charset="-128"/>
                        <a:cs typeface="Adobe Clean Han ExtraBold"/>
                      </a:endParaRPr>
                    </a:p>
                  </a:txBody>
                  <a:tcPr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a:txBody>
                    <a:bodyPr/>
                    <a:lstStyle/>
                    <a:p>
                      <a:pPr marL="103505" marR="34290">
                        <a:lnSpc>
                          <a:spcPct val="100000"/>
                        </a:lnSpc>
                        <a:spcBef>
                          <a:spcPts val="420"/>
                        </a:spcBef>
                      </a:pPr>
                      <a:r>
                        <a:rPr sz="700" b="0" err="1">
                          <a:solidFill>
                            <a:srgbClr val="332C2A"/>
                          </a:solidFill>
                          <a:latin typeface="BIZ UDPゴシック" panose="020B0400000000000000" pitchFamily="50" charset="-128"/>
                          <a:ea typeface="BIZ UDPゴシック" panose="020B0400000000000000" pitchFamily="50" charset="-128"/>
                          <a:cs typeface="Adobe Clean Han"/>
                        </a:rPr>
                        <a:t>性別による差別、セクシュアルハラスメント対策、パワーハラスメント対策、妊娠</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a:t>
                      </a:r>
                      <a:r>
                        <a:rPr sz="700" b="0" err="1">
                          <a:solidFill>
                            <a:srgbClr val="332C2A"/>
                          </a:solidFill>
                          <a:latin typeface="BIZ UDPゴシック" panose="020B0400000000000000" pitchFamily="50" charset="-128"/>
                          <a:ea typeface="BIZ UDPゴシック" panose="020B0400000000000000" pitchFamily="50" charset="-128"/>
                          <a:cs typeface="Adobe Clean Han"/>
                        </a:rPr>
                        <a:t>出産</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a:t>
                      </a:r>
                      <a:r>
                        <a:rPr sz="700" b="0" err="1">
                          <a:solidFill>
                            <a:srgbClr val="332C2A"/>
                          </a:solidFill>
                          <a:latin typeface="BIZ UDPゴシック" panose="020B0400000000000000" pitchFamily="50" charset="-128"/>
                          <a:ea typeface="BIZ UDPゴシック" panose="020B0400000000000000" pitchFamily="50" charset="-128"/>
                          <a:cs typeface="Adobe Clean Han"/>
                        </a:rPr>
                        <a:t>育児休業</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a:t>
                      </a:r>
                      <a:r>
                        <a:rPr sz="700" b="0" err="1">
                          <a:solidFill>
                            <a:srgbClr val="332C2A"/>
                          </a:solidFill>
                          <a:latin typeface="BIZ UDPゴシック" panose="020B0400000000000000" pitchFamily="50" charset="-128"/>
                          <a:ea typeface="BIZ UDPゴシック" panose="020B0400000000000000" pitchFamily="50" charset="-128"/>
                          <a:cs typeface="Adobe Clean Han"/>
                        </a:rPr>
                        <a:t>介護休業の取得等を理由とする不利益な取扱い、妊産婦の健康管理</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a:t>
                      </a:r>
                      <a:r>
                        <a:rPr sz="700" b="0" err="1">
                          <a:solidFill>
                            <a:srgbClr val="332C2A"/>
                          </a:solidFill>
                          <a:latin typeface="BIZ UDPゴシック" panose="020B0400000000000000" pitchFamily="50" charset="-128"/>
                          <a:ea typeface="BIZ UDPゴシック" panose="020B0400000000000000" pitchFamily="50" charset="-128"/>
                          <a:cs typeface="Adobe Clean Han"/>
                        </a:rPr>
                        <a:t>育児休業</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a:t>
                      </a:r>
                      <a:r>
                        <a:rPr sz="700" b="0" err="1">
                          <a:solidFill>
                            <a:srgbClr val="332C2A"/>
                          </a:solidFill>
                          <a:latin typeface="BIZ UDPゴシック" panose="020B0400000000000000" pitchFamily="50" charset="-128"/>
                          <a:ea typeface="BIZ UDPゴシック" panose="020B0400000000000000" pitchFamily="50" charset="-128"/>
                          <a:cs typeface="Adobe Clean Han"/>
                        </a:rPr>
                        <a:t>介護休業の取得等、パートタイム労働者</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a:t>
                      </a:r>
                      <a:r>
                        <a:rPr sz="700" b="0" err="1">
                          <a:solidFill>
                            <a:srgbClr val="332C2A"/>
                          </a:solidFill>
                          <a:latin typeface="BIZ UDPゴシック" panose="020B0400000000000000" pitchFamily="50" charset="-128"/>
                          <a:ea typeface="BIZ UDPゴシック" panose="020B0400000000000000" pitchFamily="50" charset="-128"/>
                          <a:cs typeface="Adobe Clean Han"/>
                        </a:rPr>
                        <a:t>有期雇用労働者の均等</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a:t>
                      </a:r>
                      <a:r>
                        <a:rPr sz="700" b="0" err="1">
                          <a:solidFill>
                            <a:srgbClr val="332C2A"/>
                          </a:solidFill>
                          <a:latin typeface="BIZ UDPゴシック" panose="020B0400000000000000" pitchFamily="50" charset="-128"/>
                          <a:ea typeface="BIZ UDPゴシック" panose="020B0400000000000000" pitchFamily="50" charset="-128"/>
                          <a:cs typeface="Adobe Clean Han"/>
                        </a:rPr>
                        <a:t>均衡待</a:t>
                      </a:r>
                      <a:r>
                        <a:rPr sz="700" b="0" spc="15" err="1">
                          <a:solidFill>
                            <a:srgbClr val="332C2A"/>
                          </a:solidFill>
                          <a:latin typeface="BIZ UDPゴシック" panose="020B0400000000000000" pitchFamily="50" charset="-128"/>
                          <a:ea typeface="BIZ UDPゴシック" panose="020B0400000000000000" pitchFamily="50" charset="-128"/>
                          <a:cs typeface="Adobe Clean Han"/>
                        </a:rPr>
                        <a:t>遇や正社員転換推進、労働契約法などについての相談の受付</a:t>
                      </a:r>
                      <a:r>
                        <a:rPr sz="700" b="0" spc="15">
                          <a:solidFill>
                            <a:srgbClr val="332C2A"/>
                          </a:solidFill>
                          <a:latin typeface="BIZ UDPゴシック" panose="020B0400000000000000" pitchFamily="50" charset="-128"/>
                          <a:ea typeface="BIZ UDPゴシック" panose="020B0400000000000000" pitchFamily="50" charset="-128"/>
                          <a:cs typeface="Adobe Clean Han"/>
                        </a:rPr>
                        <a:t> 等</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extLst>
                  <a:ext uri="{0D108BD9-81ED-4DB2-BD59-A6C34878D82A}">
                    <a16:rowId xmlns:a16="http://schemas.microsoft.com/office/drawing/2014/main" val="10001"/>
                  </a:ext>
                </a:extLst>
              </a:tr>
              <a:tr h="356631">
                <a:tc vMerge="1">
                  <a:txBody>
                    <a:bodyPr/>
                    <a:lstStyle/>
                    <a:p>
                      <a:endParaRPr/>
                    </a:p>
                  </a:txBody>
                  <a:tcPr marL="0" marR="0" marT="39370" marB="0" vert="vert">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a:txBody>
                    <a:bodyPr/>
                    <a:lstStyle/>
                    <a:p>
                      <a:pPr marL="71755">
                        <a:lnSpc>
                          <a:spcPct val="100000"/>
                        </a:lnSpc>
                        <a:spcBef>
                          <a:spcPts val="675"/>
                        </a:spcBef>
                      </a:pPr>
                      <a:r>
                        <a:rPr lang="ja-JP" altLang="en-US" sz="700" b="1" spc="-10">
                          <a:solidFill>
                            <a:srgbClr val="332C2A"/>
                          </a:solidFill>
                          <a:latin typeface="BIZ UDPゴシック" panose="020B0400000000000000" pitchFamily="50" charset="-128"/>
                          <a:ea typeface="BIZ UDPゴシック" panose="020B0400000000000000" pitchFamily="50" charset="-128"/>
                          <a:cs typeface="Adobe Clean Han ExtraBold"/>
                        </a:rPr>
                        <a:t>　</a:t>
                      </a:r>
                      <a:r>
                        <a:rPr sz="700" b="1" spc="-10" err="1">
                          <a:solidFill>
                            <a:srgbClr val="332C2A"/>
                          </a:solidFill>
                          <a:latin typeface="BIZ UDPゴシック" panose="020B0400000000000000" pitchFamily="50" charset="-128"/>
                          <a:ea typeface="BIZ UDPゴシック" panose="020B0400000000000000" pitchFamily="50" charset="-128"/>
                          <a:cs typeface="Adobe Clean Han ExtraBold"/>
                        </a:rPr>
                        <a:t>ハローワーク</a:t>
                      </a:r>
                      <a:endParaRPr sz="700">
                        <a:latin typeface="BIZ UDPゴシック" panose="020B0400000000000000" pitchFamily="50" charset="-128"/>
                        <a:ea typeface="BIZ UDPゴシック" panose="020B0400000000000000" pitchFamily="50" charset="-128"/>
                        <a:cs typeface="Adobe Clean Han ExtraBold"/>
                      </a:endParaRPr>
                    </a:p>
                    <a:p>
                      <a:pPr marL="17780">
                        <a:lnSpc>
                          <a:spcPct val="100000"/>
                        </a:lnSpc>
                        <a:spcBef>
                          <a:spcPts val="45"/>
                        </a:spcBef>
                      </a:pPr>
                      <a:r>
                        <a:rPr lang="ja-JP" altLang="en-US" sz="700" b="1">
                          <a:solidFill>
                            <a:srgbClr val="332C2A"/>
                          </a:solidFill>
                          <a:latin typeface="BIZ UDPゴシック" panose="020B0400000000000000" pitchFamily="50" charset="-128"/>
                          <a:ea typeface="BIZ UDPゴシック" panose="020B0400000000000000" pitchFamily="50" charset="-128"/>
                          <a:cs typeface="Adobe Clean Han ExtraBold"/>
                        </a:rPr>
                        <a:t>　 </a:t>
                      </a:r>
                      <a:r>
                        <a:rPr sz="700" b="1">
                          <a:solidFill>
                            <a:srgbClr val="332C2A"/>
                          </a:solidFill>
                          <a:latin typeface="BIZ UDPゴシック" panose="020B0400000000000000" pitchFamily="50" charset="-128"/>
                          <a:ea typeface="BIZ UDPゴシック" panose="020B0400000000000000" pitchFamily="50" charset="-128"/>
                          <a:cs typeface="Adobe Clean Han ExtraBold"/>
                        </a:rPr>
                        <a:t>（</a:t>
                      </a:r>
                      <a:r>
                        <a:rPr sz="700" b="1" err="1">
                          <a:solidFill>
                            <a:srgbClr val="332C2A"/>
                          </a:solidFill>
                          <a:latin typeface="BIZ UDPゴシック" panose="020B0400000000000000" pitchFamily="50" charset="-128"/>
                          <a:ea typeface="BIZ UDPゴシック" panose="020B0400000000000000" pitchFamily="50" charset="-128"/>
                          <a:cs typeface="Adobe Clean Han ExtraBold"/>
                        </a:rPr>
                        <a:t>公共職業安定所</a:t>
                      </a:r>
                      <a:r>
                        <a:rPr sz="700" b="1" spc="-50">
                          <a:solidFill>
                            <a:srgbClr val="332C2A"/>
                          </a:solidFill>
                          <a:latin typeface="BIZ UDPゴシック" panose="020B0400000000000000" pitchFamily="50" charset="-128"/>
                          <a:ea typeface="BIZ UDPゴシック" panose="020B0400000000000000" pitchFamily="50" charset="-128"/>
                          <a:cs typeface="Adobe Clean Han ExtraBold"/>
                        </a:rPr>
                        <a:t>）</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a:txBody>
                    <a:bodyPr/>
                    <a:lstStyle/>
                    <a:p>
                      <a:pPr marL="103505" marR="88265">
                        <a:lnSpc>
                          <a:spcPct val="100000"/>
                        </a:lnSpc>
                        <a:spcBef>
                          <a:spcPts val="635"/>
                        </a:spcBef>
                      </a:pPr>
                      <a:r>
                        <a:rPr sz="700" b="0" spc="-5" err="1">
                          <a:solidFill>
                            <a:srgbClr val="332C2A"/>
                          </a:solidFill>
                          <a:latin typeface="BIZ UDPゴシック" panose="020B0400000000000000" pitchFamily="50" charset="-128"/>
                          <a:ea typeface="BIZ UDPゴシック" panose="020B0400000000000000" pitchFamily="50" charset="-128"/>
                          <a:cs typeface="Adobe Clean Han"/>
                        </a:rPr>
                        <a:t>職業相談、職業紹介</a:t>
                      </a:r>
                      <a:r>
                        <a:rPr lang="ja-JP" altLang="en-US" sz="700" b="0" spc="-5">
                          <a:solidFill>
                            <a:srgbClr val="332C2A"/>
                          </a:solidFill>
                          <a:latin typeface="BIZ UDPゴシック" panose="020B0400000000000000" pitchFamily="50" charset="-128"/>
                          <a:ea typeface="BIZ UDPゴシック" panose="020B0400000000000000" pitchFamily="50" charset="-128"/>
                          <a:cs typeface="Adobe Clean Han"/>
                        </a:rPr>
                        <a:t>・</a:t>
                      </a:r>
                      <a:r>
                        <a:rPr sz="700" b="0" spc="-5" err="1">
                          <a:solidFill>
                            <a:srgbClr val="332C2A"/>
                          </a:solidFill>
                          <a:latin typeface="BIZ UDPゴシック" panose="020B0400000000000000" pitchFamily="50" charset="-128"/>
                          <a:ea typeface="BIZ UDPゴシック" panose="020B0400000000000000" pitchFamily="50" charset="-128"/>
                          <a:cs typeface="Adobe Clean Han"/>
                        </a:rPr>
                        <a:t>指導、職業能力開発促進センターへの入校支援、雇用保険の給</a:t>
                      </a:r>
                      <a:r>
                        <a:rPr sz="700" b="0" spc="-430" err="1">
                          <a:solidFill>
                            <a:srgbClr val="332C2A"/>
                          </a:solidFill>
                          <a:latin typeface="BIZ UDPゴシック" panose="020B0400000000000000" pitchFamily="50" charset="-128"/>
                          <a:ea typeface="BIZ UDPゴシック" panose="020B0400000000000000" pitchFamily="50" charset="-128"/>
                          <a:cs typeface="Adobe Clean Han"/>
                        </a:rPr>
                        <a:t>付</a:t>
                      </a:r>
                      <a:r>
                        <a:rPr sz="700" b="0" err="1">
                          <a:solidFill>
                            <a:srgbClr val="332C2A"/>
                          </a:solidFill>
                          <a:latin typeface="BIZ UDPゴシック" panose="020B0400000000000000" pitchFamily="50" charset="-128"/>
                          <a:ea typeface="BIZ UDPゴシック" panose="020B0400000000000000" pitchFamily="50" charset="-128"/>
                          <a:cs typeface="Adobe Clean Han"/>
                        </a:rPr>
                        <a:t>（失業給付など</a:t>
                      </a:r>
                      <a:r>
                        <a:rPr sz="700" b="0" spc="-50">
                          <a:solidFill>
                            <a:srgbClr val="332C2A"/>
                          </a:solidFill>
                          <a:latin typeface="BIZ UDPゴシック" panose="020B0400000000000000" pitchFamily="50" charset="-128"/>
                          <a:ea typeface="BIZ UDPゴシック" panose="020B0400000000000000" pitchFamily="50" charset="-128"/>
                          <a:cs typeface="Adobe Clean Han"/>
                        </a:rPr>
                        <a:t>）</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extLst>
                  <a:ext uri="{0D108BD9-81ED-4DB2-BD59-A6C34878D82A}">
                    <a16:rowId xmlns:a16="http://schemas.microsoft.com/office/drawing/2014/main" val="10002"/>
                  </a:ext>
                </a:extLst>
              </a:tr>
              <a:tr h="356565">
                <a:tc vMerge="1">
                  <a:txBody>
                    <a:bodyPr/>
                    <a:lstStyle/>
                    <a:p>
                      <a:endParaRPr/>
                    </a:p>
                  </a:txBody>
                  <a:tcPr marL="0" marR="0" marT="39370" marB="0" vert="vert">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a:txBody>
                    <a:bodyPr/>
                    <a:lstStyle/>
                    <a:p>
                      <a:pPr marL="0" marR="338455">
                        <a:lnSpc>
                          <a:spcPct val="100000"/>
                        </a:lnSpc>
                        <a:spcBef>
                          <a:spcPts val="0"/>
                        </a:spcBef>
                      </a:pPr>
                      <a:r>
                        <a:rPr lang="ja-JP" altLang="en-US" sz="700" b="1" spc="-5">
                          <a:solidFill>
                            <a:srgbClr val="332C2A"/>
                          </a:solidFill>
                          <a:latin typeface="BIZ UDPゴシック" panose="020B0400000000000000" pitchFamily="50" charset="-128"/>
                          <a:ea typeface="BIZ UDPゴシック" panose="020B0400000000000000" pitchFamily="50" charset="-128"/>
                          <a:cs typeface="Adobe Clean Han ExtraBold"/>
                        </a:rPr>
                        <a:t>　  </a:t>
                      </a:r>
                      <a:r>
                        <a:rPr sz="700" b="1" spc="-5" err="1">
                          <a:solidFill>
                            <a:srgbClr val="332C2A"/>
                          </a:solidFill>
                          <a:latin typeface="BIZ UDPゴシック" panose="020B0400000000000000" pitchFamily="50" charset="-128"/>
                          <a:ea typeface="BIZ UDPゴシック" panose="020B0400000000000000" pitchFamily="50" charset="-128"/>
                          <a:cs typeface="Adobe Clean Han ExtraBold"/>
                        </a:rPr>
                        <a:t>総合労働相談コーナ</a:t>
                      </a:r>
                      <a:r>
                        <a:rPr sz="700" b="1" spc="-5">
                          <a:solidFill>
                            <a:srgbClr val="332C2A"/>
                          </a:solidFill>
                          <a:latin typeface="BIZ UDPゴシック" panose="020B0400000000000000" pitchFamily="50" charset="-128"/>
                          <a:ea typeface="BIZ UDPゴシック" panose="020B0400000000000000" pitchFamily="50" charset="-128"/>
                          <a:cs typeface="Adobe Clean Han ExtraBold"/>
                        </a:rPr>
                        <a:t>ー</a:t>
                      </a:r>
                      <a:r>
                        <a:rPr sz="700" b="1" spc="-10">
                          <a:solidFill>
                            <a:srgbClr val="332C2A"/>
                          </a:solidFill>
                          <a:latin typeface="BIZ UDPゴシック" panose="020B0400000000000000" pitchFamily="50" charset="-128"/>
                          <a:ea typeface="BIZ UDPゴシック" panose="020B0400000000000000" pitchFamily="50" charset="-128"/>
                          <a:cs typeface="Adobe Clean Han ExtraBold"/>
                        </a:rPr>
                        <a:t> </a:t>
                      </a:r>
                      <a:endParaRPr lang="en-US" sz="700" b="1" spc="-10">
                        <a:solidFill>
                          <a:srgbClr val="332C2A"/>
                        </a:solidFill>
                        <a:latin typeface="BIZ UDPゴシック" panose="020B0400000000000000" pitchFamily="50" charset="-128"/>
                        <a:ea typeface="BIZ UDPゴシック" panose="020B0400000000000000" pitchFamily="50" charset="-128"/>
                        <a:cs typeface="Adobe Clean Han ExtraBold"/>
                      </a:endParaRPr>
                    </a:p>
                    <a:p>
                      <a:pPr marL="0" marR="338455">
                        <a:lnSpc>
                          <a:spcPct val="100000"/>
                        </a:lnSpc>
                        <a:spcBef>
                          <a:spcPts val="0"/>
                        </a:spcBef>
                      </a:pPr>
                      <a:r>
                        <a:rPr lang="ja-JP" altLang="en-US" sz="700" b="1" spc="-10">
                          <a:solidFill>
                            <a:srgbClr val="332C2A"/>
                          </a:solidFill>
                          <a:latin typeface="BIZ UDPゴシック" panose="020B0400000000000000" pitchFamily="50" charset="-128"/>
                          <a:ea typeface="BIZ UDPゴシック" panose="020B0400000000000000" pitchFamily="50" charset="-128"/>
                          <a:cs typeface="Adobe Clean Han ExtraBold"/>
                        </a:rPr>
                        <a:t>　  </a:t>
                      </a:r>
                      <a:r>
                        <a:rPr sz="700" b="1" spc="-30">
                          <a:solidFill>
                            <a:srgbClr val="332C2A"/>
                          </a:solidFill>
                          <a:latin typeface="BIZ UDPゴシック" panose="020B0400000000000000" pitchFamily="50" charset="-128"/>
                          <a:ea typeface="BIZ UDPゴシック" panose="020B0400000000000000" pitchFamily="50" charset="-128"/>
                          <a:cs typeface="Adobe Clean Han ExtraBold"/>
                        </a:rPr>
                        <a:t>(</a:t>
                      </a:r>
                      <a:r>
                        <a:rPr lang="ja-JP" altLang="en-US" sz="700" b="1" spc="-30">
                          <a:solidFill>
                            <a:srgbClr val="332C2A"/>
                          </a:solidFill>
                          <a:latin typeface="BIZ UDPゴシック" panose="020B0400000000000000" pitchFamily="50" charset="-128"/>
                          <a:ea typeface="BIZ UDPゴシック" panose="020B0400000000000000" pitchFamily="50" charset="-128"/>
                          <a:cs typeface="Adobe Clean Han ExtraBold"/>
                        </a:rPr>
                        <a:t>厚生</a:t>
                      </a:r>
                      <a:r>
                        <a:rPr sz="700" b="1" spc="-30" err="1">
                          <a:solidFill>
                            <a:srgbClr val="332C2A"/>
                          </a:solidFill>
                          <a:latin typeface="BIZ UDPゴシック" panose="020B0400000000000000" pitchFamily="50" charset="-128"/>
                          <a:ea typeface="BIZ UDPゴシック" panose="020B0400000000000000" pitchFamily="50" charset="-128"/>
                          <a:cs typeface="Adobe Clean Han ExtraBold"/>
                        </a:rPr>
                        <a:t>労働省関係</a:t>
                      </a:r>
                      <a:r>
                        <a:rPr sz="700" b="1" spc="-30">
                          <a:solidFill>
                            <a:srgbClr val="332C2A"/>
                          </a:solidFill>
                          <a:latin typeface="BIZ UDPゴシック" panose="020B0400000000000000" pitchFamily="50" charset="-128"/>
                          <a:ea typeface="BIZ UDPゴシック" panose="020B0400000000000000" pitchFamily="50" charset="-128"/>
                          <a:cs typeface="Adobe Clean Han ExtraBold"/>
                        </a:rPr>
                        <a:t>)</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cap="flat" cmpd="sng" algn="ctr">
                      <a:solidFill>
                        <a:srgbClr val="332C2A"/>
                      </a:solidFill>
                      <a:prstDash val="solid"/>
                      <a:round/>
                      <a:headEnd type="none" w="med" len="med"/>
                      <a:tailEnd type="none" w="med" len="med"/>
                    </a:lnB>
                  </a:tcPr>
                </a:tc>
                <a:tc>
                  <a:txBody>
                    <a:bodyPr/>
                    <a:lstStyle/>
                    <a:p>
                      <a:pPr marL="103505">
                        <a:lnSpc>
                          <a:spcPct val="100000"/>
                        </a:lnSpc>
                      </a:pPr>
                      <a:r>
                        <a:rPr sz="700" b="0" spc="-25" err="1">
                          <a:solidFill>
                            <a:srgbClr val="332C2A"/>
                          </a:solidFill>
                          <a:latin typeface="BIZ UDPゴシック" panose="020B0400000000000000" pitchFamily="50" charset="-128"/>
                          <a:ea typeface="BIZ UDPゴシック" panose="020B0400000000000000" pitchFamily="50" charset="-128"/>
                          <a:cs typeface="Adobe Clean Han"/>
                        </a:rPr>
                        <a:t>労働問題に関するあらゆる分野の相談の受付</a:t>
                      </a:r>
                      <a:r>
                        <a:rPr sz="700" b="0" err="1">
                          <a:solidFill>
                            <a:srgbClr val="332C2A"/>
                          </a:solidFill>
                          <a:latin typeface="BIZ UDPゴシック" panose="020B0400000000000000" pitchFamily="50" charset="-128"/>
                          <a:ea typeface="BIZ UDPゴシック" panose="020B0400000000000000" pitchFamily="50" charset="-128"/>
                          <a:cs typeface="Adobe Clean Han"/>
                        </a:rPr>
                        <a:t>（</a:t>
                      </a:r>
                      <a:r>
                        <a:rPr sz="700" b="0" spc="-40" err="1">
                          <a:solidFill>
                            <a:srgbClr val="332C2A"/>
                          </a:solidFill>
                          <a:latin typeface="BIZ UDPゴシック" panose="020B0400000000000000" pitchFamily="50" charset="-128"/>
                          <a:ea typeface="BIZ UDPゴシック" panose="020B0400000000000000" pitchFamily="50" charset="-128"/>
                          <a:cs typeface="Adobe Clean Han"/>
                        </a:rPr>
                        <a:t>労働条件、解雇、いじめ</a:t>
                      </a:r>
                      <a:r>
                        <a:rPr lang="ja-JP" altLang="en-US" sz="700" b="0" spc="-40">
                          <a:solidFill>
                            <a:srgbClr val="332C2A"/>
                          </a:solidFill>
                          <a:latin typeface="BIZ UDPゴシック" panose="020B0400000000000000" pitchFamily="50" charset="-128"/>
                          <a:ea typeface="BIZ UDPゴシック" panose="020B0400000000000000" pitchFamily="50" charset="-128"/>
                          <a:cs typeface="Adobe Clean Han"/>
                        </a:rPr>
                        <a:t>・</a:t>
                      </a:r>
                      <a:r>
                        <a:rPr sz="700" b="0" spc="-40" err="1">
                          <a:solidFill>
                            <a:srgbClr val="332C2A"/>
                          </a:solidFill>
                          <a:latin typeface="BIZ UDPゴシック" panose="020B0400000000000000" pitchFamily="50" charset="-128"/>
                          <a:ea typeface="BIZ UDPゴシック" panose="020B0400000000000000" pitchFamily="50" charset="-128"/>
                          <a:cs typeface="Adobe Clean Han"/>
                        </a:rPr>
                        <a:t>嫌がらせなど</a:t>
                      </a:r>
                      <a:r>
                        <a:rPr sz="700" b="0" spc="-50">
                          <a:solidFill>
                            <a:srgbClr val="332C2A"/>
                          </a:solidFill>
                          <a:latin typeface="BIZ UDPゴシック" panose="020B0400000000000000" pitchFamily="50" charset="-128"/>
                          <a:ea typeface="BIZ UDPゴシック" panose="020B0400000000000000" pitchFamily="50" charset="-128"/>
                          <a:cs typeface="Adobe Clean Han"/>
                        </a:rPr>
                        <a:t>）</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cap="flat" cmpd="sng" algn="ctr">
                      <a:solidFill>
                        <a:srgbClr val="332C2A"/>
                      </a:solidFill>
                      <a:prstDash val="solid"/>
                      <a:round/>
                      <a:headEnd type="none" w="med" len="med"/>
                      <a:tailEnd type="none" w="med" len="med"/>
                    </a:lnB>
                  </a:tcPr>
                </a:tc>
                <a:extLst>
                  <a:ext uri="{0D108BD9-81ED-4DB2-BD59-A6C34878D82A}">
                    <a16:rowId xmlns:a16="http://schemas.microsoft.com/office/drawing/2014/main" val="10003"/>
                  </a:ext>
                </a:extLst>
              </a:tr>
              <a:tr h="726380">
                <a:tc vMerge="1">
                  <a:txBody>
                    <a:bodyPr/>
                    <a:lstStyle/>
                    <a:p>
                      <a:endParaRPr kumimoji="1" lang="ja-JP" altLang="en-US"/>
                    </a:p>
                  </a:txBody>
                  <a:tcPr/>
                </a:tc>
                <a:tc>
                  <a:txBody>
                    <a:bodyPr/>
                    <a:lstStyle/>
                    <a:p>
                      <a:pPr marL="71755">
                        <a:lnSpc>
                          <a:spcPct val="100000"/>
                        </a:lnSpc>
                      </a:pPr>
                      <a:r>
                        <a:rPr lang="en-US" sz="700" b="1" spc="-5">
                          <a:solidFill>
                            <a:srgbClr val="332C2A"/>
                          </a:solidFill>
                          <a:latin typeface="BIZ UDPゴシック" panose="020B0400000000000000" pitchFamily="50" charset="-128"/>
                          <a:ea typeface="BIZ UDPゴシック" panose="020B0400000000000000" pitchFamily="50" charset="-128"/>
                          <a:cs typeface="Adobe Clean Han ExtraBold"/>
                        </a:rPr>
                        <a:t>  </a:t>
                      </a:r>
                      <a:r>
                        <a:rPr sz="700" b="1" spc="-5" err="1">
                          <a:solidFill>
                            <a:srgbClr val="332C2A"/>
                          </a:solidFill>
                          <a:latin typeface="BIZ UDPゴシック" panose="020B0400000000000000" pitchFamily="50" charset="-128"/>
                          <a:ea typeface="BIZ UDPゴシック" panose="020B0400000000000000" pitchFamily="50" charset="-128"/>
                          <a:cs typeface="Adobe Clean Han ExtraBold"/>
                        </a:rPr>
                        <a:t>労働条件相談ほっとライン</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cap="flat" cmpd="sng" algn="ctr">
                      <a:solidFill>
                        <a:srgbClr val="332C2A"/>
                      </a:solidFill>
                      <a:prstDash val="solid"/>
                      <a:round/>
                      <a:headEnd type="none" w="med" len="med"/>
                      <a:tailEnd type="none" w="med" len="med"/>
                    </a:lnL>
                    <a:lnR w="9525" cap="flat" cmpd="sng" algn="ctr">
                      <a:solidFill>
                        <a:srgbClr val="332C2A"/>
                      </a:solidFill>
                      <a:prstDash val="solid"/>
                      <a:round/>
                      <a:headEnd type="none" w="med" len="med"/>
                      <a:tailEnd type="none" w="med" len="med"/>
                    </a:lnR>
                    <a:lnT w="9525" cap="flat" cmpd="sng" algn="ctr">
                      <a:solidFill>
                        <a:srgbClr val="332C2A"/>
                      </a:solidFill>
                      <a:prstDash val="solid"/>
                      <a:round/>
                      <a:headEnd type="none" w="med" len="med"/>
                      <a:tailEnd type="none" w="med" len="med"/>
                    </a:lnT>
                    <a:lnB w="9525" cap="flat" cmpd="sng" algn="ctr">
                      <a:solidFill>
                        <a:srgbClr val="332C2A"/>
                      </a:solidFill>
                      <a:prstDash val="solid"/>
                      <a:round/>
                      <a:headEnd type="none" w="med" len="med"/>
                      <a:tailEnd type="none" w="med" len="med"/>
                    </a:lnB>
                  </a:tcPr>
                </a:tc>
                <a:tc>
                  <a:txBody>
                    <a:bodyPr/>
                    <a:lstStyle/>
                    <a:p>
                      <a:pPr marL="172085" marR="151765">
                        <a:lnSpc>
                          <a:spcPct val="100000"/>
                        </a:lnSpc>
                        <a:spcBef>
                          <a:spcPts val="490"/>
                        </a:spcBef>
                      </a:pPr>
                      <a:r>
                        <a:rPr lang="ja-JP" altLang="en-US" sz="700" b="0" spc="-5">
                          <a:solidFill>
                            <a:srgbClr val="332C2A"/>
                          </a:solidFill>
                          <a:latin typeface="BIZ UDPゴシック" panose="020B0400000000000000" pitchFamily="50" charset="-128"/>
                          <a:ea typeface="BIZ UDPゴシック" panose="020B0400000000000000" pitchFamily="50" charset="-128"/>
                          <a:cs typeface="Adobe Clean Han"/>
                        </a:rPr>
                        <a:t>平日夜間・土日・祝日に、無料で労働条件に関する無料相談を</a:t>
                      </a:r>
                      <a:r>
                        <a:rPr lang="ja-JP" altLang="en-US" sz="700" b="0" spc="-10">
                          <a:solidFill>
                            <a:srgbClr val="332C2A"/>
                          </a:solidFill>
                          <a:latin typeface="BIZ UDPゴシック" panose="020B0400000000000000" pitchFamily="50" charset="-128"/>
                          <a:ea typeface="BIZ UDPゴシック" panose="020B0400000000000000" pitchFamily="50" charset="-128"/>
                          <a:cs typeface="Adobe Clean Han"/>
                        </a:rPr>
                        <a:t>受け付けています。</a:t>
                      </a:r>
                      <a:endParaRPr lang="ja-JP" altLang="en-US" sz="700">
                        <a:latin typeface="BIZ UDPゴシック" panose="020B0400000000000000" pitchFamily="50" charset="-128"/>
                        <a:ea typeface="BIZ UDPゴシック" panose="020B0400000000000000" pitchFamily="50" charset="-128"/>
                        <a:cs typeface="Adobe Clean Han"/>
                      </a:endParaRPr>
                    </a:p>
                    <a:p>
                      <a:pPr marL="172085">
                        <a:lnSpc>
                          <a:spcPct val="100000"/>
                        </a:lnSpc>
                        <a:spcBef>
                          <a:spcPts val="359"/>
                        </a:spcBef>
                      </a:pPr>
                      <a:r>
                        <a:rPr lang="en-US" altLang="ja-JP" sz="700" b="0" spc="50">
                          <a:solidFill>
                            <a:srgbClr val="332C2A"/>
                          </a:solidFill>
                          <a:latin typeface="BIZ UDPゴシック" panose="020B0400000000000000" pitchFamily="50" charset="-128"/>
                          <a:ea typeface="BIZ UDPゴシック" panose="020B0400000000000000" pitchFamily="50" charset="-128"/>
                          <a:cs typeface="Adobe Clean Han"/>
                        </a:rPr>
                        <a:t>0120-811-610</a:t>
                      </a:r>
                      <a:r>
                        <a:rPr lang="ja-JP" altLang="en-US" sz="700" b="0" spc="50">
                          <a:solidFill>
                            <a:srgbClr val="332C2A"/>
                          </a:solidFill>
                          <a:latin typeface="BIZ UDPゴシック" panose="020B0400000000000000" pitchFamily="50" charset="-128"/>
                          <a:ea typeface="BIZ UDPゴシック" panose="020B0400000000000000" pitchFamily="50" charset="-128"/>
                          <a:cs typeface="Adobe Clean Han"/>
                        </a:rPr>
                        <a:t>（</a:t>
                      </a:r>
                      <a:r>
                        <a:rPr lang="ja-JP" altLang="en-US" sz="700" b="0" spc="85">
                          <a:solidFill>
                            <a:srgbClr val="332C2A"/>
                          </a:solidFill>
                          <a:latin typeface="BIZ UDPゴシック" panose="020B0400000000000000" pitchFamily="50" charset="-128"/>
                          <a:ea typeface="BIZ UDPゴシック" panose="020B0400000000000000" pitchFamily="50" charset="-128"/>
                          <a:cs typeface="Adobe Clean Han"/>
                        </a:rPr>
                        <a:t>はい！ろうどう</a:t>
                      </a:r>
                      <a:r>
                        <a:rPr lang="ja-JP" altLang="en-US" sz="700" b="0" spc="35">
                          <a:solidFill>
                            <a:srgbClr val="332C2A"/>
                          </a:solidFill>
                          <a:latin typeface="BIZ UDPゴシック" panose="020B0400000000000000" pitchFamily="50" charset="-128"/>
                          <a:ea typeface="BIZ UDPゴシック" panose="020B0400000000000000" pitchFamily="50" charset="-128"/>
                          <a:cs typeface="Adobe Clean Han"/>
                        </a:rPr>
                        <a:t>）</a:t>
                      </a:r>
                      <a:endParaRPr lang="ja-JP" altLang="en-US" sz="700">
                        <a:latin typeface="BIZ UDPゴシック" panose="020B0400000000000000" pitchFamily="50" charset="-128"/>
                        <a:ea typeface="BIZ UDPゴシック" panose="020B0400000000000000" pitchFamily="50" charset="-128"/>
                        <a:cs typeface="Adobe Clean Han"/>
                      </a:endParaRPr>
                    </a:p>
                    <a:p>
                      <a:pPr marL="172085" marR="848994">
                        <a:lnSpc>
                          <a:spcPct val="100000"/>
                        </a:lnSpc>
                        <a:tabLst>
                          <a:tab pos="1550035" algn="l"/>
                        </a:tabLst>
                      </a:pPr>
                      <a:r>
                        <a:rPr lang="ja-JP" altLang="en-US" sz="700" b="0" spc="100">
                          <a:solidFill>
                            <a:srgbClr val="332C2A"/>
                          </a:solidFill>
                          <a:latin typeface="BIZ UDPゴシック" panose="020B0400000000000000" pitchFamily="50" charset="-128"/>
                          <a:ea typeface="BIZ UDPゴシック" panose="020B0400000000000000" pitchFamily="50" charset="-128"/>
                          <a:cs typeface="Adobe Clean Han"/>
                        </a:rPr>
                        <a:t>平日</a:t>
                      </a:r>
                      <a:r>
                        <a:rPr lang="ja-JP" altLang="en-US" sz="700" b="0" spc="65">
                          <a:solidFill>
                            <a:srgbClr val="332C2A"/>
                          </a:solidFill>
                          <a:latin typeface="BIZ UDPゴシック" panose="020B0400000000000000" pitchFamily="50" charset="-128"/>
                          <a:ea typeface="BIZ UDPゴシック" panose="020B0400000000000000" pitchFamily="50" charset="-128"/>
                          <a:cs typeface="Adobe Clean Han"/>
                        </a:rPr>
                        <a:t>：</a:t>
                      </a:r>
                      <a:r>
                        <a:rPr lang="en-US" altLang="ja-JP" sz="700" b="0" spc="65">
                          <a:solidFill>
                            <a:srgbClr val="332C2A"/>
                          </a:solidFill>
                          <a:latin typeface="BIZ UDPゴシック" panose="020B0400000000000000" pitchFamily="50" charset="-128"/>
                          <a:ea typeface="BIZ UDPゴシック" panose="020B0400000000000000" pitchFamily="50" charset="-128"/>
                          <a:cs typeface="Adobe Clean Han"/>
                        </a:rPr>
                        <a:t>17</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時～</a:t>
                      </a:r>
                      <a:r>
                        <a:rPr lang="en-US" altLang="ja-JP" sz="700" b="0">
                          <a:solidFill>
                            <a:srgbClr val="332C2A"/>
                          </a:solidFill>
                          <a:latin typeface="BIZ UDPゴシック" panose="020B0400000000000000" pitchFamily="50" charset="-128"/>
                          <a:ea typeface="BIZ UDPゴシック" panose="020B0400000000000000" pitchFamily="50" charset="-128"/>
                          <a:cs typeface="Adobe Clean Han"/>
                        </a:rPr>
                        <a:t>22</a:t>
                      </a:r>
                      <a:r>
                        <a:rPr lang="ja-JP" altLang="en-US" sz="700" b="0" spc="-50">
                          <a:solidFill>
                            <a:srgbClr val="332C2A"/>
                          </a:solidFill>
                          <a:latin typeface="BIZ UDPゴシック" panose="020B0400000000000000" pitchFamily="50" charset="-128"/>
                          <a:ea typeface="BIZ UDPゴシック" panose="020B0400000000000000" pitchFamily="50" charset="-128"/>
                          <a:cs typeface="Adobe Clean Han"/>
                        </a:rPr>
                        <a:t>時</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	土日祝：</a:t>
                      </a:r>
                      <a:r>
                        <a:rPr lang="en-US" altLang="ja-JP" sz="700" b="0">
                          <a:solidFill>
                            <a:srgbClr val="332C2A"/>
                          </a:solidFill>
                          <a:latin typeface="BIZ UDPゴシック" panose="020B0400000000000000" pitchFamily="50" charset="-128"/>
                          <a:ea typeface="BIZ UDPゴシック" panose="020B0400000000000000" pitchFamily="50" charset="-128"/>
                          <a:cs typeface="Adobe Clean Han"/>
                        </a:rPr>
                        <a:t>9</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時～</a:t>
                      </a:r>
                      <a:r>
                        <a:rPr lang="en-US" altLang="ja-JP" sz="700" b="0">
                          <a:solidFill>
                            <a:srgbClr val="332C2A"/>
                          </a:solidFill>
                          <a:latin typeface="BIZ UDPゴシック" panose="020B0400000000000000" pitchFamily="50" charset="-128"/>
                          <a:ea typeface="BIZ UDPゴシック" panose="020B0400000000000000" pitchFamily="50" charset="-128"/>
                          <a:cs typeface="Adobe Clean Han"/>
                        </a:rPr>
                        <a:t>21</a:t>
                      </a:r>
                      <a:r>
                        <a:rPr lang="ja-JP" altLang="en-US" sz="700" b="0" spc="-50">
                          <a:solidFill>
                            <a:srgbClr val="332C2A"/>
                          </a:solidFill>
                          <a:latin typeface="BIZ UDPゴシック" panose="020B0400000000000000" pitchFamily="50" charset="-128"/>
                          <a:ea typeface="BIZ UDPゴシック" panose="020B0400000000000000" pitchFamily="50" charset="-128"/>
                          <a:cs typeface="Adobe Clean Han"/>
                        </a:rPr>
                        <a:t>時</a:t>
                      </a:r>
                    </a:p>
                    <a:p>
                      <a:pPr marL="172085" marR="848994">
                        <a:lnSpc>
                          <a:spcPct val="100000"/>
                        </a:lnSpc>
                        <a:tabLst>
                          <a:tab pos="1550035" algn="l"/>
                        </a:tabLst>
                      </a:pPr>
                      <a:r>
                        <a:rPr lang="ja-JP" altLang="en-US" sz="700" b="0" spc="140">
                          <a:solidFill>
                            <a:srgbClr val="332C2A"/>
                          </a:solidFill>
                          <a:latin typeface="BIZ UDPゴシック" panose="020B0400000000000000" pitchFamily="50" charset="-128"/>
                          <a:ea typeface="BIZ UDPゴシック" panose="020B0400000000000000" pitchFamily="50" charset="-128"/>
                          <a:cs typeface="Adobe Clean Han"/>
                        </a:rPr>
                        <a:t>年末</a:t>
                      </a:r>
                      <a:r>
                        <a:rPr lang="ja-JP" altLang="en-US" sz="700" b="0" spc="55">
                          <a:solidFill>
                            <a:srgbClr val="332C2A"/>
                          </a:solidFill>
                          <a:latin typeface="BIZ UDPゴシック" panose="020B0400000000000000" pitchFamily="50" charset="-128"/>
                          <a:ea typeface="BIZ UDPゴシック" panose="020B0400000000000000" pitchFamily="50" charset="-128"/>
                          <a:cs typeface="Adobe Clean Han"/>
                        </a:rPr>
                        <a:t>・</a:t>
                      </a:r>
                      <a:r>
                        <a:rPr lang="ja-JP" altLang="en-US" sz="700" b="0" spc="140">
                          <a:solidFill>
                            <a:srgbClr val="332C2A"/>
                          </a:solidFill>
                          <a:latin typeface="BIZ UDPゴシック" panose="020B0400000000000000" pitchFamily="50" charset="-128"/>
                          <a:ea typeface="BIZ UDPゴシック" panose="020B0400000000000000" pitchFamily="50" charset="-128"/>
                          <a:cs typeface="Adobe Clean Han"/>
                        </a:rPr>
                        <a:t>年始</a:t>
                      </a:r>
                      <a:r>
                        <a:rPr lang="ja-JP" altLang="en-US" sz="700" b="0" spc="90">
                          <a:solidFill>
                            <a:srgbClr val="332C2A"/>
                          </a:solidFill>
                          <a:latin typeface="BIZ UDPゴシック" panose="020B0400000000000000" pitchFamily="50" charset="-128"/>
                          <a:ea typeface="BIZ UDPゴシック" panose="020B0400000000000000" pitchFamily="50" charset="-128"/>
                          <a:cs typeface="Adobe Clean Han"/>
                        </a:rPr>
                        <a:t>（</a:t>
                      </a:r>
                      <a:r>
                        <a:rPr lang="en-US" altLang="ja-JP" sz="700" b="0" spc="90">
                          <a:solidFill>
                            <a:srgbClr val="332C2A"/>
                          </a:solidFill>
                          <a:latin typeface="BIZ UDPゴシック" panose="020B0400000000000000" pitchFamily="50" charset="-128"/>
                          <a:ea typeface="BIZ UDPゴシック" panose="020B0400000000000000" pitchFamily="50" charset="-128"/>
                          <a:cs typeface="Adobe Clean Han"/>
                        </a:rPr>
                        <a:t>12</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月</a:t>
                      </a:r>
                      <a:r>
                        <a:rPr lang="en-US" altLang="ja-JP" sz="700" b="0">
                          <a:solidFill>
                            <a:srgbClr val="332C2A"/>
                          </a:solidFill>
                          <a:latin typeface="BIZ UDPゴシック" panose="020B0400000000000000" pitchFamily="50" charset="-128"/>
                          <a:ea typeface="BIZ UDPゴシック" panose="020B0400000000000000" pitchFamily="50" charset="-128"/>
                          <a:cs typeface="Adobe Clean Han"/>
                        </a:rPr>
                        <a:t>29</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日～</a:t>
                      </a:r>
                      <a:r>
                        <a:rPr lang="en-US" altLang="ja-JP" sz="700" b="0">
                          <a:solidFill>
                            <a:srgbClr val="332C2A"/>
                          </a:solidFill>
                          <a:latin typeface="BIZ UDPゴシック" panose="020B0400000000000000" pitchFamily="50" charset="-128"/>
                          <a:ea typeface="BIZ UDPゴシック" panose="020B0400000000000000" pitchFamily="50" charset="-128"/>
                          <a:cs typeface="Adobe Clean Han"/>
                        </a:rPr>
                        <a:t>1</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月</a:t>
                      </a:r>
                      <a:r>
                        <a:rPr lang="en-US" altLang="ja-JP" sz="700" b="0">
                          <a:solidFill>
                            <a:srgbClr val="332C2A"/>
                          </a:solidFill>
                          <a:latin typeface="BIZ UDPゴシック" panose="020B0400000000000000" pitchFamily="50" charset="-128"/>
                          <a:ea typeface="BIZ UDPゴシック" panose="020B0400000000000000" pitchFamily="50" charset="-128"/>
                          <a:cs typeface="Adobe Clean Han"/>
                        </a:rPr>
                        <a:t>3</a:t>
                      </a:r>
                      <a:r>
                        <a:rPr lang="ja-JP" altLang="en-US" sz="700" b="0">
                          <a:solidFill>
                            <a:srgbClr val="332C2A"/>
                          </a:solidFill>
                          <a:latin typeface="BIZ UDPゴシック" panose="020B0400000000000000" pitchFamily="50" charset="-128"/>
                          <a:ea typeface="BIZ UDPゴシック" panose="020B0400000000000000" pitchFamily="50" charset="-128"/>
                          <a:cs typeface="Adobe Clean Han"/>
                        </a:rPr>
                        <a:t>日まで）は除</a:t>
                      </a:r>
                      <a:r>
                        <a:rPr lang="ja-JP" altLang="en-US" sz="700" b="0" spc="-50">
                          <a:solidFill>
                            <a:srgbClr val="332C2A"/>
                          </a:solidFill>
                          <a:latin typeface="BIZ UDPゴシック" panose="020B0400000000000000" pitchFamily="50" charset="-128"/>
                          <a:ea typeface="BIZ UDPゴシック" panose="020B0400000000000000" pitchFamily="50" charset="-128"/>
                          <a:cs typeface="Adobe Clean Han"/>
                        </a:rPr>
                        <a:t>く</a:t>
                      </a:r>
                      <a:endParaRPr lang="ja-JP" altLang="en-US" sz="700">
                        <a:solidFill>
                          <a:schemeClr val="tx1">
                            <a:lumMod val="85000"/>
                            <a:lumOff val="15000"/>
                          </a:schemeClr>
                        </a:solidFill>
                        <a:latin typeface="BIZ UDPゴシック" panose="020B0400000000000000" pitchFamily="50" charset="-128"/>
                        <a:ea typeface="BIZ UDPゴシック" panose="020B0400000000000000" pitchFamily="50" charset="-128"/>
                        <a:cs typeface="Adobe Clean Han"/>
                      </a:endParaRPr>
                    </a:p>
                  </a:txBody>
                  <a:tcPr marL="0" marR="0" marT="0" marB="0" anchor="ctr">
                    <a:lnL w="9525" cap="flat" cmpd="sng" algn="ctr">
                      <a:solidFill>
                        <a:srgbClr val="332C2A"/>
                      </a:solidFill>
                      <a:prstDash val="solid"/>
                      <a:round/>
                      <a:headEnd type="none" w="med" len="med"/>
                      <a:tailEnd type="none" w="med" len="med"/>
                    </a:lnL>
                    <a:lnR w="9525">
                      <a:solidFill>
                        <a:srgbClr val="332C2A"/>
                      </a:solidFill>
                      <a:prstDash val="solid"/>
                    </a:lnR>
                    <a:lnT w="9525" cap="flat" cmpd="sng" algn="ctr">
                      <a:solidFill>
                        <a:srgbClr val="332C2A"/>
                      </a:solidFill>
                      <a:prstDash val="solid"/>
                      <a:round/>
                      <a:headEnd type="none" w="med" len="med"/>
                      <a:tailEnd type="none" w="med" len="med"/>
                    </a:lnT>
                    <a:lnB w="9525" cap="flat" cmpd="sng" algn="ctr">
                      <a:solidFill>
                        <a:srgbClr val="332C2A"/>
                      </a:solidFill>
                      <a:prstDash val="solid"/>
                      <a:round/>
                      <a:headEnd type="none" w="med" len="med"/>
                      <a:tailEnd type="none" w="med" len="med"/>
                    </a:lnB>
                  </a:tcPr>
                </a:tc>
                <a:extLst>
                  <a:ext uri="{0D108BD9-81ED-4DB2-BD59-A6C34878D82A}">
                    <a16:rowId xmlns:a16="http://schemas.microsoft.com/office/drawing/2014/main" val="4210594188"/>
                  </a:ext>
                </a:extLst>
              </a:tr>
              <a:tr h="562721">
                <a:tc vMerge="1">
                  <a:txBody>
                    <a:bodyPr/>
                    <a:lstStyle/>
                    <a:p>
                      <a:endParaRPr kumimoji="1" lang="ja-JP" altLang="en-US"/>
                    </a:p>
                  </a:txBody>
                  <a:tcPr/>
                </a:tc>
                <a:tc>
                  <a:txBody>
                    <a:bodyPr/>
                    <a:lstStyle/>
                    <a:p>
                      <a:pPr marL="71755">
                        <a:lnSpc>
                          <a:spcPct val="100000"/>
                        </a:lnSpc>
                      </a:pPr>
                      <a:r>
                        <a:rPr lang="ja-JP" altLang="en-US" sz="700" b="1" spc="-5">
                          <a:solidFill>
                            <a:srgbClr val="332C2A"/>
                          </a:solidFill>
                          <a:latin typeface="BIZ UDPゴシック" panose="020B0400000000000000" pitchFamily="50" charset="-128"/>
                          <a:ea typeface="BIZ UDPゴシック" panose="020B0400000000000000" pitchFamily="50" charset="-128"/>
                          <a:cs typeface="Adobe Clean Han ExtraBold"/>
                        </a:rPr>
                        <a:t>  過重労働解消相談ダイヤル</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cap="flat" cmpd="sng" algn="ctr">
                      <a:solidFill>
                        <a:srgbClr val="332C2A"/>
                      </a:solidFill>
                      <a:prstDash val="solid"/>
                      <a:round/>
                      <a:headEnd type="none" w="med" len="med"/>
                      <a:tailEnd type="none" w="med" len="med"/>
                    </a:lnL>
                    <a:lnR w="9525" cap="flat" cmpd="sng" algn="ctr">
                      <a:solidFill>
                        <a:srgbClr val="332C2A"/>
                      </a:solidFill>
                      <a:prstDash val="solid"/>
                      <a:round/>
                      <a:headEnd type="none" w="med" len="med"/>
                      <a:tailEnd type="none" w="med" len="med"/>
                    </a:lnR>
                    <a:lnT w="9525" cap="flat" cmpd="sng" algn="ctr">
                      <a:solidFill>
                        <a:srgbClr val="332C2A"/>
                      </a:solidFill>
                      <a:prstDash val="solid"/>
                      <a:round/>
                      <a:headEnd type="none" w="med" len="med"/>
                      <a:tailEnd type="none" w="med" len="med"/>
                    </a:lnT>
                    <a:lnB w="9525">
                      <a:solidFill>
                        <a:srgbClr val="332C2A"/>
                      </a:solidFill>
                      <a:prstDash val="solid"/>
                    </a:lnB>
                  </a:tcPr>
                </a:tc>
                <a:tc>
                  <a:txBody>
                    <a:bodyPr/>
                    <a:lstStyle/>
                    <a:p>
                      <a:pPr marL="103505">
                        <a:lnSpc>
                          <a:spcPct val="100000"/>
                        </a:lnSpc>
                      </a:pPr>
                      <a:r>
                        <a:rPr lang="ja-JP" altLang="en-US" sz="700">
                          <a:latin typeface="BIZ UDPゴシック" panose="020B0400000000000000" pitchFamily="50" charset="-128"/>
                          <a:ea typeface="BIZ UDPゴシック" panose="020B0400000000000000" pitchFamily="50" charset="-128"/>
                        </a:rPr>
                        <a:t>例年１１月に特別労働相談受付日を設けて「過重労働解消相談ダイヤル」（無料）を全国一斉に実施し、</a:t>
                      </a:r>
                      <a:endParaRPr lang="en-US" altLang="ja-JP" sz="700">
                        <a:latin typeface="BIZ UDPゴシック" panose="020B0400000000000000" pitchFamily="50" charset="-128"/>
                        <a:ea typeface="BIZ UDPゴシック" panose="020B0400000000000000" pitchFamily="50" charset="-128"/>
                      </a:endParaRPr>
                    </a:p>
                    <a:p>
                      <a:pPr marL="103505">
                        <a:lnSpc>
                          <a:spcPct val="100000"/>
                        </a:lnSpc>
                      </a:pPr>
                      <a:r>
                        <a:rPr lang="ja-JP" altLang="en-US" sz="700">
                          <a:latin typeface="BIZ UDPゴシック" panose="020B0400000000000000" pitchFamily="50" charset="-128"/>
                          <a:ea typeface="BIZ UDPゴシック" panose="020B0400000000000000" pitchFamily="50" charset="-128"/>
                        </a:rPr>
                        <a:t>長時間労働や過重 労働、賃金不払残業など労働条件全般にわたり、都道府県労働局の担当官が相談に</a:t>
                      </a:r>
                      <a:endParaRPr lang="en-US" altLang="ja-JP" sz="700">
                        <a:latin typeface="BIZ UDPゴシック" panose="020B0400000000000000" pitchFamily="50" charset="-128"/>
                        <a:ea typeface="BIZ UDPゴシック" panose="020B0400000000000000" pitchFamily="50" charset="-128"/>
                      </a:endParaRPr>
                    </a:p>
                    <a:p>
                      <a:pPr marL="103505">
                        <a:lnSpc>
                          <a:spcPct val="100000"/>
                        </a:lnSpc>
                      </a:pPr>
                      <a:r>
                        <a:rPr lang="ja-JP" altLang="en-US" sz="700">
                          <a:latin typeface="BIZ UDPゴシック" panose="020B0400000000000000" pitchFamily="50" charset="-128"/>
                          <a:ea typeface="BIZ UDPゴシック" panose="020B0400000000000000" pitchFamily="50" charset="-128"/>
                        </a:rPr>
                        <a:t>対応します。</a:t>
                      </a:r>
                      <a:endParaRPr lang="en-US" altLang="ja-JP" sz="700">
                        <a:latin typeface="BIZ UDPゴシック" panose="020B0400000000000000" pitchFamily="50" charset="-128"/>
                        <a:ea typeface="BIZ UDPゴシック" panose="020B0400000000000000" pitchFamily="50" charset="-128"/>
                      </a:endParaRPr>
                    </a:p>
                    <a:p>
                      <a:pPr marL="103505">
                        <a:lnSpc>
                          <a:spcPct val="100000"/>
                        </a:lnSpc>
                      </a:pPr>
                      <a:r>
                        <a:rPr lang="en-US" altLang="ja-JP" sz="700">
                          <a:latin typeface="BIZ UDPゴシック" panose="020B0400000000000000" pitchFamily="50" charset="-128"/>
                          <a:ea typeface="BIZ UDPゴシック" panose="020B0400000000000000" pitchFamily="50" charset="-128"/>
                        </a:rPr>
                        <a:t> </a:t>
                      </a:r>
                      <a:r>
                        <a:rPr lang="ja-JP" altLang="en-US" sz="700">
                          <a:latin typeface="BIZ UDPゴシック" panose="020B0400000000000000" pitchFamily="50" charset="-128"/>
                          <a:ea typeface="BIZ UDPゴシック" panose="020B0400000000000000" pitchFamily="50" charset="-128"/>
                        </a:rPr>
                        <a:t>（</a:t>
                      </a:r>
                      <a:r>
                        <a:rPr lang="en-US" altLang="ja-JP" sz="700">
                          <a:latin typeface="BIZ UDPゴシック" panose="020B0400000000000000" pitchFamily="50" charset="-128"/>
                          <a:ea typeface="BIZ UDPゴシック" panose="020B0400000000000000" pitchFamily="50" charset="-128"/>
                        </a:rPr>
                        <a:t>※</a:t>
                      </a:r>
                      <a:r>
                        <a:rPr lang="ja-JP" altLang="en-US" sz="700">
                          <a:latin typeface="BIZ UDPゴシック" panose="020B0400000000000000" pitchFamily="50" charset="-128"/>
                          <a:ea typeface="BIZ UDPゴシック" panose="020B0400000000000000" pitchFamily="50" charset="-128"/>
                        </a:rPr>
                        <a:t>令和７年度については、詳細が決まり次第、厚生労働省ホームページ掲載予定）</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cap="flat" cmpd="sng" algn="ctr">
                      <a:solidFill>
                        <a:srgbClr val="332C2A"/>
                      </a:solidFill>
                      <a:prstDash val="solid"/>
                      <a:round/>
                      <a:headEnd type="none" w="med" len="med"/>
                      <a:tailEnd type="none" w="med" len="med"/>
                    </a:lnL>
                    <a:lnR w="9525">
                      <a:solidFill>
                        <a:srgbClr val="332C2A"/>
                      </a:solidFill>
                      <a:prstDash val="solid"/>
                    </a:lnR>
                    <a:lnT w="9525" cap="flat" cmpd="sng" algn="ctr">
                      <a:solidFill>
                        <a:srgbClr val="332C2A"/>
                      </a:solidFill>
                      <a:prstDash val="solid"/>
                      <a:round/>
                      <a:headEnd type="none" w="med" len="med"/>
                      <a:tailEnd type="none" w="med" len="med"/>
                    </a:lnT>
                    <a:lnB w="9525">
                      <a:solidFill>
                        <a:srgbClr val="332C2A"/>
                      </a:solidFill>
                      <a:prstDash val="solid"/>
                    </a:lnB>
                  </a:tcPr>
                </a:tc>
                <a:extLst>
                  <a:ext uri="{0D108BD9-81ED-4DB2-BD59-A6C34878D82A}">
                    <a16:rowId xmlns:a16="http://schemas.microsoft.com/office/drawing/2014/main" val="892270954"/>
                  </a:ext>
                </a:extLst>
              </a:tr>
              <a:tr h="429547">
                <a:tc vMerge="1">
                  <a:txBody>
                    <a:bodyPr/>
                    <a:lstStyle/>
                    <a:p>
                      <a:endParaRPr/>
                    </a:p>
                  </a:txBody>
                  <a:tcPr marL="0" marR="0" marT="39370" marB="0" vert="vert">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a:txBody>
                    <a:bodyPr/>
                    <a:lstStyle/>
                    <a:p>
                      <a:pPr marL="71755">
                        <a:lnSpc>
                          <a:spcPct val="100000"/>
                        </a:lnSpc>
                      </a:pPr>
                      <a:r>
                        <a:rPr lang="ja-JP" altLang="en-US" sz="700" b="1" spc="-5">
                          <a:solidFill>
                            <a:srgbClr val="332C2A"/>
                          </a:solidFill>
                          <a:latin typeface="BIZ UDPゴシック" panose="020B0400000000000000" pitchFamily="50" charset="-128"/>
                          <a:ea typeface="BIZ UDPゴシック" panose="020B0400000000000000" pitchFamily="50" charset="-128"/>
                          <a:cs typeface="Adobe Clean Han ExtraBold"/>
                        </a:rPr>
                        <a:t>  働く人のメンタルヘルス</a:t>
                      </a:r>
                      <a:endParaRPr lang="en-US" altLang="ja-JP" sz="700" b="1" spc="-5">
                        <a:solidFill>
                          <a:srgbClr val="332C2A"/>
                        </a:solidFill>
                        <a:latin typeface="BIZ UDPゴシック" panose="020B0400000000000000" pitchFamily="50" charset="-128"/>
                        <a:ea typeface="BIZ UDPゴシック" panose="020B0400000000000000" pitchFamily="50" charset="-128"/>
                        <a:cs typeface="Adobe Clean Han ExtraBold"/>
                      </a:endParaRPr>
                    </a:p>
                    <a:p>
                      <a:pPr marL="71755">
                        <a:lnSpc>
                          <a:spcPct val="100000"/>
                        </a:lnSpc>
                      </a:pPr>
                      <a:r>
                        <a:rPr lang="en-US" altLang="ja-JP" sz="700" b="1" spc="-5">
                          <a:solidFill>
                            <a:srgbClr val="332C2A"/>
                          </a:solidFill>
                          <a:latin typeface="BIZ UDPゴシック" panose="020B0400000000000000" pitchFamily="50" charset="-128"/>
                          <a:ea typeface="BIZ UDPゴシック" panose="020B0400000000000000" pitchFamily="50" charset="-128"/>
                          <a:cs typeface="Adobe Clean Han ExtraBold"/>
                        </a:rPr>
                        <a:t>  </a:t>
                      </a:r>
                      <a:r>
                        <a:rPr lang="ja-JP" altLang="en-US" sz="700" b="1" spc="-5">
                          <a:solidFill>
                            <a:srgbClr val="332C2A"/>
                          </a:solidFill>
                          <a:latin typeface="BIZ UDPゴシック" panose="020B0400000000000000" pitchFamily="50" charset="-128"/>
                          <a:ea typeface="BIZ UDPゴシック" panose="020B0400000000000000" pitchFamily="50" charset="-128"/>
                          <a:cs typeface="Adobe Clean Han ExtraBold"/>
                        </a:rPr>
                        <a:t>・ポータルサイト「こころの耳」</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a:solidFill>
                        <a:srgbClr val="332C2A"/>
                      </a:solidFill>
                      <a:prstDash val="solid"/>
                    </a:lnL>
                    <a:lnR w="9525">
                      <a:solidFill>
                        <a:srgbClr val="332C2A"/>
                      </a:solidFill>
                      <a:prstDash val="solid"/>
                    </a:lnR>
                    <a:lnT w="9525" cap="flat" cmpd="sng" algn="ctr">
                      <a:solidFill>
                        <a:srgbClr val="332C2A"/>
                      </a:solidFill>
                      <a:prstDash val="solid"/>
                      <a:round/>
                      <a:headEnd type="none" w="med" len="med"/>
                      <a:tailEnd type="none" w="med" len="med"/>
                    </a:lnT>
                    <a:lnB w="9525">
                      <a:solidFill>
                        <a:srgbClr val="332C2A"/>
                      </a:solidFill>
                      <a:prstDash val="solid"/>
                    </a:lnB>
                  </a:tcPr>
                </a:tc>
                <a:tc>
                  <a:txBody>
                    <a:bodyPr/>
                    <a:lstStyle/>
                    <a:p>
                      <a:pPr marL="103505">
                        <a:lnSpc>
                          <a:spcPct val="100000"/>
                        </a:lnSpc>
                      </a:pPr>
                      <a:r>
                        <a:rPr lang="ja-JP" altLang="en-US" sz="700">
                          <a:latin typeface="BIZ UDPゴシック" panose="020B0400000000000000" pitchFamily="50" charset="-128"/>
                          <a:ea typeface="BIZ UDPゴシック" panose="020B0400000000000000" pitchFamily="50" charset="-128"/>
                        </a:rPr>
                        <a:t>職場におけるメンタルヘルスに関する総合的な情報提供を行うとともに、メンタルヘルス不調、過重労働による健康障 害に関する相談に、産業カウンセラー等の専門家が応じています。　</a:t>
                      </a:r>
                      <a:r>
                        <a:rPr lang="en-US" altLang="ja-JP" sz="700">
                          <a:latin typeface="BIZ UDPゴシック" panose="020B0400000000000000" pitchFamily="50" charset="-128"/>
                          <a:ea typeface="BIZ UDPゴシック" panose="020B0400000000000000" pitchFamily="50" charset="-128"/>
                        </a:rPr>
                        <a:t>https://kokoro.mhlw.go.jp/</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a:solidFill>
                        <a:srgbClr val="332C2A"/>
                      </a:solidFill>
                      <a:prstDash val="solid"/>
                    </a:lnL>
                    <a:lnR w="9525">
                      <a:solidFill>
                        <a:srgbClr val="332C2A"/>
                      </a:solidFill>
                      <a:prstDash val="solid"/>
                    </a:lnR>
                    <a:lnT w="9525" cap="flat" cmpd="sng" algn="ctr">
                      <a:solidFill>
                        <a:srgbClr val="332C2A"/>
                      </a:solidFill>
                      <a:prstDash val="solid"/>
                      <a:round/>
                      <a:headEnd type="none" w="med" len="med"/>
                      <a:tailEnd type="none" w="med" len="med"/>
                    </a:lnT>
                    <a:lnB w="9525">
                      <a:solidFill>
                        <a:srgbClr val="332C2A"/>
                      </a:solidFill>
                      <a:prstDash val="solid"/>
                    </a:lnB>
                  </a:tcPr>
                </a:tc>
                <a:extLst>
                  <a:ext uri="{0D108BD9-81ED-4DB2-BD59-A6C34878D82A}">
                    <a16:rowId xmlns:a16="http://schemas.microsoft.com/office/drawing/2014/main" val="10004"/>
                  </a:ext>
                </a:extLst>
              </a:tr>
              <a:tr h="279380">
                <a:tc gridSpan="2">
                  <a:txBody>
                    <a:bodyPr/>
                    <a:lstStyle/>
                    <a:p>
                      <a:pPr marL="102870">
                        <a:lnSpc>
                          <a:spcPct val="100000"/>
                        </a:lnSpc>
                      </a:pPr>
                      <a:r>
                        <a:rPr sz="700" b="1" spc="-5" err="1">
                          <a:solidFill>
                            <a:srgbClr val="332C2A"/>
                          </a:solidFill>
                          <a:latin typeface="BIZ UDPゴシック" panose="020B0400000000000000" pitchFamily="50" charset="-128"/>
                          <a:ea typeface="BIZ UDPゴシック" panose="020B0400000000000000" pitchFamily="50" charset="-128"/>
                          <a:cs typeface="Adobe Clean Han ExtraBold"/>
                        </a:rPr>
                        <a:t>都道府県庁・政令指定都市役所</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a:solidFill>
                        <a:srgbClr val="332C2A"/>
                      </a:solidFill>
                      <a:prstDash val="solid"/>
                    </a:lnL>
                    <a:lnR w="9525" cap="flat" cmpd="sng" algn="ctr">
                      <a:solidFill>
                        <a:srgbClr val="332C2A"/>
                      </a:solidFill>
                      <a:prstDash val="solid"/>
                      <a:round/>
                      <a:headEnd type="none" w="med" len="med"/>
                      <a:tailEnd type="none" w="med" len="med"/>
                    </a:lnR>
                    <a:lnT w="9525" cap="flat" cmpd="sng" algn="ctr">
                      <a:solidFill>
                        <a:srgbClr val="332C2A"/>
                      </a:solidFill>
                      <a:prstDash val="solid"/>
                      <a:round/>
                      <a:headEnd type="none" w="med" len="med"/>
                      <a:tailEnd type="none" w="med" len="med"/>
                    </a:lnT>
                    <a:lnB w="9525">
                      <a:solidFill>
                        <a:srgbClr val="332C2A"/>
                      </a:solidFill>
                      <a:prstDash val="solid"/>
                    </a:lnB>
                  </a:tcPr>
                </a:tc>
                <a:tc hMerge="1">
                  <a:txBody>
                    <a:bodyPr/>
                    <a:lstStyle/>
                    <a:p>
                      <a:endParaRPr/>
                    </a:p>
                  </a:txBody>
                  <a:tcPr marL="0" marR="0" marT="0" marB="0"/>
                </a:tc>
                <a:tc>
                  <a:txBody>
                    <a:bodyPr/>
                    <a:lstStyle/>
                    <a:p>
                      <a:pPr marL="103505">
                        <a:lnSpc>
                          <a:spcPct val="100000"/>
                        </a:lnSpc>
                      </a:pPr>
                      <a:r>
                        <a:rPr sz="700" b="0" spc="-10" err="1">
                          <a:solidFill>
                            <a:srgbClr val="332C2A"/>
                          </a:solidFill>
                          <a:latin typeface="BIZ UDPゴシック" panose="020B0400000000000000" pitchFamily="50" charset="-128"/>
                          <a:ea typeface="BIZ UDPゴシック" panose="020B0400000000000000" pitchFamily="50" charset="-128"/>
                          <a:cs typeface="Adobe Clean Han"/>
                        </a:rPr>
                        <a:t>労働相談への対応</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cap="flat" cmpd="sng" algn="ctr">
                      <a:solidFill>
                        <a:srgbClr val="332C2A"/>
                      </a:solidFill>
                      <a:prstDash val="solid"/>
                      <a:round/>
                      <a:headEnd type="none" w="med" len="med"/>
                      <a:tailEnd type="none" w="med" len="med"/>
                    </a:lnL>
                    <a:lnR w="9525">
                      <a:solidFill>
                        <a:srgbClr val="332C2A"/>
                      </a:solidFill>
                      <a:prstDash val="solid"/>
                    </a:lnR>
                    <a:lnT w="9525" cap="flat" cmpd="sng" algn="ctr">
                      <a:solidFill>
                        <a:srgbClr val="332C2A"/>
                      </a:solidFill>
                      <a:prstDash val="solid"/>
                      <a:round/>
                      <a:headEnd type="none" w="med" len="med"/>
                      <a:tailEnd type="none" w="med" len="med"/>
                    </a:lnT>
                    <a:lnB w="9525">
                      <a:solidFill>
                        <a:srgbClr val="332C2A"/>
                      </a:solidFill>
                      <a:prstDash val="solid"/>
                    </a:lnB>
                  </a:tcPr>
                </a:tc>
                <a:extLst>
                  <a:ext uri="{0D108BD9-81ED-4DB2-BD59-A6C34878D82A}">
                    <a16:rowId xmlns:a16="http://schemas.microsoft.com/office/drawing/2014/main" val="10005"/>
                  </a:ext>
                </a:extLst>
              </a:tr>
              <a:tr h="480795">
                <a:tc gridSpan="2">
                  <a:txBody>
                    <a:bodyPr/>
                    <a:lstStyle/>
                    <a:p>
                      <a:pPr marL="102870">
                        <a:lnSpc>
                          <a:spcPct val="100000"/>
                        </a:lnSpc>
                      </a:pPr>
                      <a:r>
                        <a:rPr sz="700" b="1" spc="-10" err="1">
                          <a:solidFill>
                            <a:srgbClr val="332C2A"/>
                          </a:solidFill>
                          <a:latin typeface="BIZ UDPゴシック" panose="020B0400000000000000" pitchFamily="50" charset="-128"/>
                          <a:ea typeface="BIZ UDPゴシック" panose="020B0400000000000000" pitchFamily="50" charset="-128"/>
                          <a:cs typeface="Adobe Clean Han ExtraBold"/>
                        </a:rPr>
                        <a:t>都道府県労働委員会</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hMerge="1">
                  <a:txBody>
                    <a:bodyPr/>
                    <a:lstStyle/>
                    <a:p>
                      <a:endParaRPr/>
                    </a:p>
                  </a:txBody>
                  <a:tcPr marL="0" marR="0" marT="0" marB="0"/>
                </a:tc>
                <a:tc>
                  <a:txBody>
                    <a:bodyPr/>
                    <a:lstStyle/>
                    <a:p>
                      <a:pPr marL="103505" marR="86360" algn="just">
                        <a:lnSpc>
                          <a:spcPct val="100000"/>
                        </a:lnSpc>
                        <a:spcBef>
                          <a:spcPts val="525"/>
                        </a:spcBef>
                      </a:pPr>
                      <a:r>
                        <a:rPr sz="700" b="0" spc="-55">
                          <a:solidFill>
                            <a:srgbClr val="332C2A"/>
                          </a:solidFill>
                          <a:latin typeface="BIZ UDPゴシック" panose="020B0400000000000000" pitchFamily="50" charset="-128"/>
                          <a:ea typeface="BIZ UDPゴシック" panose="020B0400000000000000" pitchFamily="50" charset="-128"/>
                          <a:cs typeface="Adobe Clean Han"/>
                        </a:rPr>
                        <a:t>労働組合と使用者</a:t>
                      </a:r>
                      <a:r>
                        <a:rPr sz="700" b="0" spc="-10">
                          <a:solidFill>
                            <a:srgbClr val="332C2A"/>
                          </a:solidFill>
                          <a:latin typeface="BIZ UDPゴシック" panose="020B0400000000000000" pitchFamily="50" charset="-128"/>
                          <a:ea typeface="BIZ UDPゴシック" panose="020B0400000000000000" pitchFamily="50" charset="-128"/>
                          <a:cs typeface="Adobe Clean Han"/>
                        </a:rPr>
                        <a:t>（</a:t>
                      </a:r>
                      <a:r>
                        <a:rPr sz="700" b="0">
                          <a:solidFill>
                            <a:srgbClr val="332C2A"/>
                          </a:solidFill>
                          <a:latin typeface="BIZ UDPゴシック" panose="020B0400000000000000" pitchFamily="50" charset="-128"/>
                          <a:ea typeface="BIZ UDPゴシック" panose="020B0400000000000000" pitchFamily="50" charset="-128"/>
                          <a:cs typeface="Adobe Clean Han"/>
                        </a:rPr>
                        <a:t>会社</a:t>
                      </a:r>
                      <a:r>
                        <a:rPr sz="700" b="0" spc="-425">
                          <a:solidFill>
                            <a:srgbClr val="332C2A"/>
                          </a:solidFill>
                          <a:latin typeface="BIZ UDPゴシック" panose="020B0400000000000000" pitchFamily="50" charset="-128"/>
                          <a:ea typeface="BIZ UDPゴシック" panose="020B0400000000000000" pitchFamily="50" charset="-128"/>
                          <a:cs typeface="Adobe Clean Han"/>
                        </a:rPr>
                        <a:t>）</a:t>
                      </a:r>
                      <a:r>
                        <a:rPr sz="700" b="0" spc="-5">
                          <a:solidFill>
                            <a:srgbClr val="332C2A"/>
                          </a:solidFill>
                          <a:latin typeface="BIZ UDPゴシック" panose="020B0400000000000000" pitchFamily="50" charset="-128"/>
                          <a:ea typeface="BIZ UDPゴシック" panose="020B0400000000000000" pitchFamily="50" charset="-128"/>
                          <a:cs typeface="Adobe Clean Han"/>
                        </a:rPr>
                        <a:t>との間の争議の調整、使用者の不当労働行為があったときの</a:t>
                      </a:r>
                      <a:r>
                        <a:rPr sz="700" b="0" spc="-20">
                          <a:solidFill>
                            <a:srgbClr val="332C2A"/>
                          </a:solidFill>
                          <a:latin typeface="BIZ UDPゴシック" panose="020B0400000000000000" pitchFamily="50" charset="-128"/>
                          <a:ea typeface="BIZ UDPゴシック" panose="020B0400000000000000" pitchFamily="50" charset="-128"/>
                          <a:cs typeface="Adobe Clean Han"/>
                        </a:rPr>
                        <a:t>審査や救済命令、労働者と会社との間の個別トラブル</a:t>
                      </a:r>
                      <a:r>
                        <a:rPr sz="700" b="0">
                          <a:solidFill>
                            <a:srgbClr val="332C2A"/>
                          </a:solidFill>
                          <a:latin typeface="BIZ UDPゴシック" panose="020B0400000000000000" pitchFamily="50" charset="-128"/>
                          <a:ea typeface="BIZ UDPゴシック" panose="020B0400000000000000" pitchFamily="50" charset="-128"/>
                          <a:cs typeface="Adobe Clean Han"/>
                        </a:rPr>
                        <a:t>（</a:t>
                      </a:r>
                      <a:r>
                        <a:rPr sz="700" b="0" spc="-10">
                          <a:solidFill>
                            <a:srgbClr val="332C2A"/>
                          </a:solidFill>
                          <a:latin typeface="BIZ UDPゴシック" panose="020B0400000000000000" pitchFamily="50" charset="-128"/>
                          <a:ea typeface="BIZ UDPゴシック" panose="020B0400000000000000" pitchFamily="50" charset="-128"/>
                          <a:cs typeface="Adobe Clean Han"/>
                        </a:rPr>
                        <a:t>解雇、退職強要、ハラスメン</a:t>
                      </a:r>
                      <a:r>
                        <a:rPr sz="700" b="0">
                          <a:solidFill>
                            <a:srgbClr val="332C2A"/>
                          </a:solidFill>
                          <a:latin typeface="BIZ UDPゴシック" panose="020B0400000000000000" pitchFamily="50" charset="-128"/>
                          <a:ea typeface="BIZ UDPゴシック" panose="020B0400000000000000" pitchFamily="50" charset="-128"/>
                          <a:cs typeface="Adobe Clean Han"/>
                        </a:rPr>
                        <a:t>トなど</a:t>
                      </a:r>
                      <a:r>
                        <a:rPr sz="700" b="0" spc="-430">
                          <a:solidFill>
                            <a:srgbClr val="332C2A"/>
                          </a:solidFill>
                          <a:latin typeface="BIZ UDPゴシック" panose="020B0400000000000000" pitchFamily="50" charset="-128"/>
                          <a:ea typeface="BIZ UDPゴシック" panose="020B0400000000000000" pitchFamily="50" charset="-128"/>
                          <a:cs typeface="Adobe Clean Han"/>
                        </a:rPr>
                        <a:t>）</a:t>
                      </a:r>
                      <a:r>
                        <a:rPr sz="700" b="0" spc="-10">
                          <a:solidFill>
                            <a:srgbClr val="332C2A"/>
                          </a:solidFill>
                          <a:latin typeface="BIZ UDPゴシック" panose="020B0400000000000000" pitchFamily="50" charset="-128"/>
                          <a:ea typeface="BIZ UDPゴシック" panose="020B0400000000000000" pitchFamily="50" charset="-128"/>
                          <a:cs typeface="Adobe Clean Han"/>
                        </a:rPr>
                        <a:t>の解決の支援</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extLst>
                  <a:ext uri="{0D108BD9-81ED-4DB2-BD59-A6C34878D82A}">
                    <a16:rowId xmlns:a16="http://schemas.microsoft.com/office/drawing/2014/main" val="10006"/>
                  </a:ext>
                </a:extLst>
              </a:tr>
              <a:tr h="605612">
                <a:tc gridSpan="2">
                  <a:txBody>
                    <a:bodyPr/>
                    <a:lstStyle/>
                    <a:p>
                      <a:pPr marL="102870">
                        <a:lnSpc>
                          <a:spcPct val="100000"/>
                        </a:lnSpc>
                      </a:pPr>
                      <a:r>
                        <a:rPr sz="700" b="1" spc="-15" err="1">
                          <a:solidFill>
                            <a:srgbClr val="332C2A"/>
                          </a:solidFill>
                          <a:latin typeface="BIZ UDPゴシック" panose="020B0400000000000000" pitchFamily="50" charset="-128"/>
                          <a:ea typeface="BIZ UDPゴシック" panose="020B0400000000000000" pitchFamily="50" charset="-128"/>
                          <a:cs typeface="Adobe Clean Han ExtraBold"/>
                        </a:rPr>
                        <a:t>労働組合</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cap="flat" cmpd="sng" algn="ctr">
                      <a:solidFill>
                        <a:srgbClr val="332C2A"/>
                      </a:solidFill>
                      <a:prstDash val="solid"/>
                      <a:round/>
                      <a:headEnd type="none" w="med" len="med"/>
                      <a:tailEnd type="none" w="med" len="med"/>
                    </a:lnB>
                  </a:tcPr>
                </a:tc>
                <a:tc hMerge="1">
                  <a:txBody>
                    <a:bodyPr/>
                    <a:lstStyle/>
                    <a:p>
                      <a:endParaRPr/>
                    </a:p>
                  </a:txBody>
                  <a:tcPr marL="0" marR="0" marT="0" marB="0"/>
                </a:tc>
                <a:tc>
                  <a:txBody>
                    <a:bodyPr/>
                    <a:lstStyle/>
                    <a:p>
                      <a:pPr marL="103505" marR="87630">
                        <a:lnSpc>
                          <a:spcPct val="100000"/>
                        </a:lnSpc>
                        <a:spcBef>
                          <a:spcPts val="420"/>
                        </a:spcBef>
                      </a:pPr>
                      <a:r>
                        <a:rPr sz="700" b="0" spc="-5" err="1">
                          <a:solidFill>
                            <a:srgbClr val="332C2A"/>
                          </a:solidFill>
                          <a:latin typeface="BIZ UDPゴシック" panose="020B0400000000000000" pitchFamily="50" charset="-128"/>
                          <a:ea typeface="BIZ UDPゴシック" panose="020B0400000000000000" pitchFamily="50" charset="-128"/>
                          <a:cs typeface="Adobe Clean Han"/>
                        </a:rPr>
                        <a:t>労働者が主体となって自主的に労働条件の維持•改善や経済的地位の向上を目的とし</a:t>
                      </a:r>
                      <a:r>
                        <a:rPr sz="700" b="0" spc="-10" err="1">
                          <a:solidFill>
                            <a:srgbClr val="332C2A"/>
                          </a:solidFill>
                          <a:latin typeface="BIZ UDPゴシック" panose="020B0400000000000000" pitchFamily="50" charset="-128"/>
                          <a:ea typeface="BIZ UDPゴシック" panose="020B0400000000000000" pitchFamily="50" charset="-128"/>
                          <a:cs typeface="Adobe Clean Han"/>
                        </a:rPr>
                        <a:t>て組織する団体</a:t>
                      </a:r>
                      <a:endParaRPr sz="700">
                        <a:latin typeface="BIZ UDPゴシック" panose="020B0400000000000000" pitchFamily="50" charset="-128"/>
                        <a:ea typeface="BIZ UDPゴシック" panose="020B0400000000000000" pitchFamily="50" charset="-128"/>
                        <a:cs typeface="Adobe Clean Han"/>
                      </a:endParaRPr>
                    </a:p>
                    <a:p>
                      <a:pPr marL="102870" marR="85090" indent="-52705">
                        <a:lnSpc>
                          <a:spcPct val="100000"/>
                        </a:lnSpc>
                      </a:pPr>
                      <a:r>
                        <a:rPr lang="en-US" sz="700" b="0" spc="-25">
                          <a:solidFill>
                            <a:srgbClr val="332C2A"/>
                          </a:solidFill>
                          <a:latin typeface="BIZ UDPゴシック" panose="020B0400000000000000" pitchFamily="50" charset="-128"/>
                          <a:ea typeface="BIZ UDPゴシック" panose="020B0400000000000000" pitchFamily="50" charset="-128"/>
                          <a:cs typeface="Adobe Clean Han"/>
                        </a:rPr>
                        <a:t>  </a:t>
                      </a:r>
                      <a:r>
                        <a:rPr sz="700" b="0" spc="-25">
                          <a:solidFill>
                            <a:srgbClr val="332C2A"/>
                          </a:solidFill>
                          <a:latin typeface="BIZ UDPゴシック" panose="020B0400000000000000" pitchFamily="50" charset="-128"/>
                          <a:ea typeface="BIZ UDPゴシック" panose="020B0400000000000000" pitchFamily="50" charset="-128"/>
                          <a:cs typeface="Adobe Clean Han"/>
                        </a:rPr>
                        <a:t>（</a:t>
                      </a:r>
                      <a:r>
                        <a:rPr sz="700" b="0" spc="-35">
                          <a:solidFill>
                            <a:srgbClr val="332C2A"/>
                          </a:solidFill>
                          <a:latin typeface="BIZ UDPゴシック" panose="020B0400000000000000" pitchFamily="50" charset="-128"/>
                          <a:ea typeface="BIZ UDPゴシック" panose="020B0400000000000000" pitchFamily="50" charset="-128"/>
                          <a:cs typeface="Adobe Clean Han"/>
                        </a:rPr>
                        <a:t>※</a:t>
                      </a:r>
                      <a:r>
                        <a:rPr sz="700" b="0" spc="-35" err="1">
                          <a:solidFill>
                            <a:srgbClr val="332C2A"/>
                          </a:solidFill>
                          <a:latin typeface="BIZ UDPゴシック" panose="020B0400000000000000" pitchFamily="50" charset="-128"/>
                          <a:ea typeface="BIZ UDPゴシック" panose="020B0400000000000000" pitchFamily="50" charset="-128"/>
                          <a:cs typeface="Adobe Clean Han"/>
                        </a:rPr>
                        <a:t>相談窓口の有無や対応できる内容は労働組合によって異なります。事前に確認して</a:t>
                      </a:r>
                      <a:r>
                        <a:rPr sz="700" b="0" spc="-80" err="1">
                          <a:solidFill>
                            <a:srgbClr val="332C2A"/>
                          </a:solidFill>
                          <a:latin typeface="BIZ UDPゴシック" panose="020B0400000000000000" pitchFamily="50" charset="-128"/>
                          <a:ea typeface="BIZ UDPゴシック" panose="020B0400000000000000" pitchFamily="50" charset="-128"/>
                          <a:cs typeface="Adobe Clean Han"/>
                        </a:rPr>
                        <a:t>から相談しましょう</a:t>
                      </a:r>
                      <a:r>
                        <a:rPr sz="700" b="0" spc="-80">
                          <a:solidFill>
                            <a:srgbClr val="332C2A"/>
                          </a:solidFill>
                          <a:latin typeface="BIZ UDPゴシック" panose="020B0400000000000000" pitchFamily="50" charset="-128"/>
                          <a:ea typeface="BIZ UDPゴシック" panose="020B0400000000000000" pitchFamily="50" charset="-128"/>
                          <a:cs typeface="Adobe Clean Han"/>
                        </a:rPr>
                        <a:t>。</a:t>
                      </a:r>
                      <a:r>
                        <a:rPr sz="700" b="0" spc="-50">
                          <a:solidFill>
                            <a:srgbClr val="332C2A"/>
                          </a:solidFill>
                          <a:latin typeface="BIZ UDPゴシック" panose="020B0400000000000000" pitchFamily="50" charset="-128"/>
                          <a:ea typeface="BIZ UDPゴシック" panose="020B0400000000000000" pitchFamily="50" charset="-128"/>
                          <a:cs typeface="Adobe Clean Han"/>
                        </a:rPr>
                        <a:t>）</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cap="flat" cmpd="sng" algn="ctr">
                      <a:solidFill>
                        <a:srgbClr val="332C2A"/>
                      </a:solidFill>
                      <a:prstDash val="solid"/>
                      <a:round/>
                      <a:headEnd type="none" w="med" len="med"/>
                      <a:tailEnd type="none" w="med" len="med"/>
                    </a:lnB>
                  </a:tcPr>
                </a:tc>
                <a:extLst>
                  <a:ext uri="{0D108BD9-81ED-4DB2-BD59-A6C34878D82A}">
                    <a16:rowId xmlns:a16="http://schemas.microsoft.com/office/drawing/2014/main" val="10007"/>
                  </a:ext>
                </a:extLst>
              </a:tr>
              <a:tr h="421715">
                <a:tc gridSpan="2">
                  <a:txBody>
                    <a:bodyPr/>
                    <a:lstStyle/>
                    <a:p>
                      <a:pPr marL="102870">
                        <a:lnSpc>
                          <a:spcPct val="100000"/>
                        </a:lnSpc>
                        <a:spcBef>
                          <a:spcPts val="675"/>
                        </a:spcBef>
                      </a:pPr>
                      <a:r>
                        <a:rPr lang="ja-JP" altLang="en-US" sz="700" b="1" spc="-10">
                          <a:solidFill>
                            <a:srgbClr val="332C2A"/>
                          </a:solidFill>
                          <a:latin typeface="BIZ UDPゴシック" panose="020B0400000000000000" pitchFamily="50" charset="-128"/>
                          <a:ea typeface="BIZ UDPゴシック" panose="020B0400000000000000" pitchFamily="50" charset="-128"/>
                          <a:cs typeface="Adobe Clean Han ExtraBold"/>
                        </a:rPr>
                        <a:t>日本司法支援センター</a:t>
                      </a:r>
                      <a:endParaRPr lang="ja-JP" altLang="en-US" sz="700">
                        <a:latin typeface="BIZ UDPゴシック" panose="020B0400000000000000" pitchFamily="50" charset="-128"/>
                        <a:ea typeface="BIZ UDPゴシック" panose="020B0400000000000000" pitchFamily="50" charset="-128"/>
                        <a:cs typeface="Adobe Clean Han ExtraBold"/>
                      </a:endParaRPr>
                    </a:p>
                    <a:p>
                      <a:pPr marL="48895">
                        <a:lnSpc>
                          <a:spcPct val="100000"/>
                        </a:lnSpc>
                        <a:spcBef>
                          <a:spcPts val="45"/>
                        </a:spcBef>
                      </a:pPr>
                      <a:r>
                        <a:rPr lang="ja-JP" altLang="en-US" sz="700" b="1">
                          <a:solidFill>
                            <a:srgbClr val="332C2A"/>
                          </a:solidFill>
                          <a:latin typeface="BIZ UDPゴシック" panose="020B0400000000000000" pitchFamily="50" charset="-128"/>
                          <a:ea typeface="BIZ UDPゴシック" panose="020B0400000000000000" pitchFamily="50" charset="-128"/>
                          <a:cs typeface="Adobe Clean Han ExtraBold"/>
                        </a:rPr>
                        <a:t>  （法テラス</a:t>
                      </a:r>
                      <a:r>
                        <a:rPr lang="ja-JP" altLang="en-US" sz="700" b="1" spc="-50">
                          <a:solidFill>
                            <a:srgbClr val="332C2A"/>
                          </a:solidFill>
                          <a:latin typeface="BIZ UDPゴシック" panose="020B0400000000000000" pitchFamily="50" charset="-128"/>
                          <a:ea typeface="BIZ UDPゴシック" panose="020B0400000000000000" pitchFamily="50" charset="-128"/>
                          <a:cs typeface="Adobe Clean Han ExtraBold"/>
                        </a:rPr>
                        <a:t>）</a:t>
                      </a:r>
                      <a:endParaRPr lang="ja-JP" altLang="en-US"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hMerge="1">
                  <a:txBody>
                    <a:bodyPr/>
                    <a:lstStyle/>
                    <a:p>
                      <a:endParaRPr/>
                    </a:p>
                  </a:txBody>
                  <a:tcPr marL="0" marR="0" marT="0" marB="0"/>
                </a:tc>
                <a:tc>
                  <a:txBody>
                    <a:bodyPr/>
                    <a:lstStyle/>
                    <a:p>
                      <a:pPr marL="102870" marR="85090" indent="-52705">
                        <a:lnSpc>
                          <a:spcPct val="100000"/>
                        </a:lnSpc>
                      </a:pPr>
                      <a:r>
                        <a:rPr lang="ja-JP" altLang="en-US" sz="700" b="0" spc="-25">
                          <a:solidFill>
                            <a:srgbClr val="332C2A"/>
                          </a:solidFill>
                          <a:latin typeface="BIZ UDPゴシック" panose="020B0400000000000000" pitchFamily="50" charset="-128"/>
                          <a:ea typeface="BIZ UDPゴシック" panose="020B0400000000000000" pitchFamily="50" charset="-128"/>
                          <a:cs typeface="Adobe Clean Han"/>
                        </a:rPr>
                        <a:t>  労働問題に関する法的トラブルの解決の支援​</a:t>
                      </a:r>
                      <a:endParaRPr lang="ja-JP" altLang="en-US"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extLst>
                  <a:ext uri="{0D108BD9-81ED-4DB2-BD59-A6C34878D82A}">
                    <a16:rowId xmlns:a16="http://schemas.microsoft.com/office/drawing/2014/main" val="10008"/>
                  </a:ext>
                </a:extLst>
              </a:tr>
              <a:tr h="433631">
                <a:tc gridSpan="2">
                  <a:txBody>
                    <a:bodyPr/>
                    <a:lstStyle/>
                    <a:p>
                      <a:pPr marL="102870">
                        <a:lnSpc>
                          <a:spcPct val="100000"/>
                        </a:lnSpc>
                        <a:spcBef>
                          <a:spcPts val="675"/>
                        </a:spcBef>
                      </a:pPr>
                      <a:r>
                        <a:rPr sz="700" b="1" spc="-10" err="1">
                          <a:solidFill>
                            <a:srgbClr val="332C2A"/>
                          </a:solidFill>
                          <a:latin typeface="BIZ UDPゴシック" panose="020B0400000000000000" pitchFamily="50" charset="-128"/>
                          <a:ea typeface="BIZ UDPゴシック" panose="020B0400000000000000" pitchFamily="50" charset="-128"/>
                          <a:cs typeface="Adobe Clean Han ExtraBold"/>
                        </a:rPr>
                        <a:t>社会保険労務士会</a:t>
                      </a:r>
                      <a:endParaRPr sz="700">
                        <a:latin typeface="BIZ UDPゴシック" panose="020B0400000000000000" pitchFamily="50" charset="-128"/>
                        <a:ea typeface="BIZ UDPゴシック" panose="020B0400000000000000" pitchFamily="50" charset="-128"/>
                        <a:cs typeface="Adobe Clean Han ExtraBold"/>
                      </a:endParaRPr>
                    </a:p>
                    <a:p>
                      <a:pPr marL="48895">
                        <a:lnSpc>
                          <a:spcPct val="100000"/>
                        </a:lnSpc>
                        <a:spcBef>
                          <a:spcPts val="45"/>
                        </a:spcBef>
                      </a:pPr>
                      <a:r>
                        <a:rPr lang="en-US" sz="700" b="1">
                          <a:solidFill>
                            <a:srgbClr val="332C2A"/>
                          </a:solidFill>
                          <a:latin typeface="BIZ UDPゴシック" panose="020B0400000000000000" pitchFamily="50" charset="-128"/>
                          <a:ea typeface="BIZ UDPゴシック" panose="020B0400000000000000" pitchFamily="50" charset="-128"/>
                          <a:cs typeface="Adobe Clean Han ExtraBold"/>
                        </a:rPr>
                        <a:t>  </a:t>
                      </a:r>
                      <a:r>
                        <a:rPr sz="700" b="1">
                          <a:solidFill>
                            <a:srgbClr val="332C2A"/>
                          </a:solidFill>
                          <a:latin typeface="BIZ UDPゴシック" panose="020B0400000000000000" pitchFamily="50" charset="-128"/>
                          <a:ea typeface="BIZ UDPゴシック" panose="020B0400000000000000" pitchFamily="50" charset="-128"/>
                          <a:cs typeface="Adobe Clean Han ExtraBold"/>
                        </a:rPr>
                        <a:t>（</a:t>
                      </a:r>
                      <a:r>
                        <a:rPr sz="700" b="1" err="1">
                          <a:solidFill>
                            <a:srgbClr val="332C2A"/>
                          </a:solidFill>
                          <a:latin typeface="BIZ UDPゴシック" panose="020B0400000000000000" pitchFamily="50" charset="-128"/>
                          <a:ea typeface="BIZ UDPゴシック" panose="020B0400000000000000" pitchFamily="50" charset="-128"/>
                          <a:cs typeface="Adobe Clean Han ExtraBold"/>
                        </a:rPr>
                        <a:t>総合労働相談所</a:t>
                      </a:r>
                      <a:r>
                        <a:rPr sz="700" b="1" spc="-50">
                          <a:solidFill>
                            <a:srgbClr val="332C2A"/>
                          </a:solidFill>
                          <a:latin typeface="BIZ UDPゴシック" panose="020B0400000000000000" pitchFamily="50" charset="-128"/>
                          <a:ea typeface="BIZ UDPゴシック" panose="020B0400000000000000" pitchFamily="50" charset="-128"/>
                          <a:cs typeface="Adobe Clean Han ExtraBold"/>
                        </a:rPr>
                        <a:t>）</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a:solidFill>
                        <a:srgbClr val="332C2A"/>
                      </a:solidFill>
                      <a:prstDash val="solid"/>
                    </a:lnL>
                    <a:lnR w="9525">
                      <a:solidFill>
                        <a:srgbClr val="332C2A"/>
                      </a:solidFill>
                      <a:prstDash val="solid"/>
                    </a:lnR>
                    <a:lnT w="9525" cap="flat" cmpd="sng" algn="ctr">
                      <a:solidFill>
                        <a:srgbClr val="332C2A"/>
                      </a:solidFill>
                      <a:prstDash val="solid"/>
                      <a:round/>
                      <a:headEnd type="none" w="med" len="med"/>
                      <a:tailEnd type="none" w="med" len="med"/>
                    </a:lnT>
                    <a:lnB w="9525">
                      <a:solidFill>
                        <a:srgbClr val="332C2A"/>
                      </a:solidFill>
                      <a:prstDash val="solid"/>
                    </a:lnB>
                  </a:tcPr>
                </a:tc>
                <a:tc hMerge="1">
                  <a:txBody>
                    <a:bodyPr/>
                    <a:lstStyle/>
                    <a:p>
                      <a:endParaRPr/>
                    </a:p>
                  </a:txBody>
                  <a:tcPr marL="0" marR="0" marT="0" marB="0"/>
                </a:tc>
                <a:tc>
                  <a:txBody>
                    <a:bodyPr/>
                    <a:lstStyle/>
                    <a:p>
                      <a:pPr marL="102870" marR="486409">
                        <a:lnSpc>
                          <a:spcPct val="100000"/>
                        </a:lnSpc>
                        <a:spcBef>
                          <a:spcPts val="635"/>
                        </a:spcBef>
                      </a:pPr>
                      <a:r>
                        <a:rPr sz="700" b="0" spc="-40" err="1">
                          <a:solidFill>
                            <a:srgbClr val="332C2A"/>
                          </a:solidFill>
                          <a:latin typeface="BIZ UDPゴシック" panose="020B0400000000000000" pitchFamily="50" charset="-128"/>
                          <a:ea typeface="BIZ UDPゴシック" panose="020B0400000000000000" pitchFamily="50" charset="-128"/>
                          <a:cs typeface="Adobe Clean Han"/>
                        </a:rPr>
                        <a:t>社会保険労務士が解雇、賃金など職場のトラブルについて相談に応じるもの</a:t>
                      </a:r>
                      <a:r>
                        <a:rPr sz="700" b="0" spc="-10">
                          <a:solidFill>
                            <a:srgbClr val="332C2A"/>
                          </a:solidFill>
                          <a:latin typeface="BIZ UDPゴシック" panose="020B0400000000000000" pitchFamily="50" charset="-128"/>
                          <a:ea typeface="BIZ UDPゴシック" panose="020B0400000000000000" pitchFamily="50" charset="-128"/>
                          <a:cs typeface="Adobe Clean Han"/>
                        </a:rPr>
                        <a:t> https://www.shakaihokenroumushi.jp/consult/tabid/214/Default.aspx</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a:solidFill>
                        <a:srgbClr val="332C2A"/>
                      </a:solidFill>
                      <a:prstDash val="solid"/>
                    </a:lnL>
                    <a:lnR w="9525">
                      <a:solidFill>
                        <a:srgbClr val="332C2A"/>
                      </a:solidFill>
                      <a:prstDash val="solid"/>
                    </a:lnR>
                    <a:lnT w="9525" cap="flat" cmpd="sng" algn="ctr">
                      <a:solidFill>
                        <a:srgbClr val="332C2A"/>
                      </a:solidFill>
                      <a:prstDash val="solid"/>
                      <a:round/>
                      <a:headEnd type="none" w="med" len="med"/>
                      <a:tailEnd type="none" w="med" len="med"/>
                    </a:lnT>
                    <a:lnB w="9525">
                      <a:solidFill>
                        <a:srgbClr val="332C2A"/>
                      </a:solidFill>
                      <a:prstDash val="solid"/>
                    </a:lnB>
                  </a:tcPr>
                </a:tc>
                <a:extLst>
                  <a:ext uri="{0D108BD9-81ED-4DB2-BD59-A6C34878D82A}">
                    <a16:rowId xmlns:a16="http://schemas.microsoft.com/office/drawing/2014/main" val="10009"/>
                  </a:ext>
                </a:extLst>
              </a:tr>
              <a:tr h="356631">
                <a:tc gridSpan="2">
                  <a:txBody>
                    <a:bodyPr/>
                    <a:lstStyle/>
                    <a:p>
                      <a:pPr marL="102870" marR="283210">
                        <a:lnSpc>
                          <a:spcPct val="100000"/>
                        </a:lnSpc>
                        <a:spcBef>
                          <a:spcPts val="635"/>
                        </a:spcBef>
                      </a:pPr>
                      <a:r>
                        <a:rPr sz="700" b="1" spc="-10" err="1">
                          <a:solidFill>
                            <a:srgbClr val="332C2A"/>
                          </a:solidFill>
                          <a:latin typeface="BIZ UDPゴシック" panose="020B0400000000000000" pitchFamily="50" charset="-128"/>
                          <a:ea typeface="BIZ UDPゴシック" panose="020B0400000000000000" pitchFamily="50" charset="-128"/>
                          <a:cs typeface="Adobe Clean Han ExtraBold"/>
                        </a:rPr>
                        <a:t>司法書士会</a:t>
                      </a:r>
                      <a:r>
                        <a:rPr sz="700" b="1" spc="500">
                          <a:solidFill>
                            <a:srgbClr val="332C2A"/>
                          </a:solidFill>
                          <a:latin typeface="BIZ UDPゴシック" panose="020B0400000000000000" pitchFamily="50" charset="-128"/>
                          <a:ea typeface="BIZ UDPゴシック" panose="020B0400000000000000" pitchFamily="50" charset="-128"/>
                          <a:cs typeface="Adobe Clean Han ExtraBold"/>
                        </a:rPr>
                        <a:t>          </a:t>
                      </a:r>
                      <a:r>
                        <a:rPr sz="700" b="1" spc="-15">
                          <a:solidFill>
                            <a:srgbClr val="332C2A"/>
                          </a:solidFill>
                          <a:latin typeface="BIZ UDPゴシック" panose="020B0400000000000000" pitchFamily="50" charset="-128"/>
                          <a:ea typeface="BIZ UDPゴシック" panose="020B0400000000000000" pitchFamily="50" charset="-128"/>
                          <a:cs typeface="Adobe Clean Han ExtraBold"/>
                        </a:rPr>
                        <a:t>(</a:t>
                      </a:r>
                      <a:r>
                        <a:rPr sz="700" b="1" spc="-15" err="1">
                          <a:solidFill>
                            <a:srgbClr val="332C2A"/>
                          </a:solidFill>
                          <a:latin typeface="BIZ UDPゴシック" panose="020B0400000000000000" pitchFamily="50" charset="-128"/>
                          <a:ea typeface="BIZ UDPゴシック" panose="020B0400000000000000" pitchFamily="50" charset="-128"/>
                          <a:cs typeface="Adobe Clean Han ExtraBold"/>
                        </a:rPr>
                        <a:t>司法書士総合相談センタ</a:t>
                      </a:r>
                      <a:r>
                        <a:rPr sz="700" b="1" spc="-15">
                          <a:solidFill>
                            <a:srgbClr val="332C2A"/>
                          </a:solidFill>
                          <a:latin typeface="BIZ UDPゴシック" panose="020B0400000000000000" pitchFamily="50" charset="-128"/>
                          <a:ea typeface="BIZ UDPゴシック" panose="020B0400000000000000" pitchFamily="50" charset="-128"/>
                          <a:cs typeface="Adobe Clean Han ExtraBold"/>
                        </a:rPr>
                        <a:t>ー )</a:t>
                      </a:r>
                      <a:endParaRPr sz="700">
                        <a:latin typeface="BIZ UDPゴシック" panose="020B0400000000000000" pitchFamily="50" charset="-128"/>
                        <a:ea typeface="BIZ UDPゴシック" panose="020B0400000000000000" pitchFamily="50" charset="-128"/>
                        <a:cs typeface="Adobe Clean Han ExtraBold"/>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tc hMerge="1">
                  <a:txBody>
                    <a:bodyPr/>
                    <a:lstStyle/>
                    <a:p>
                      <a:endParaRPr/>
                    </a:p>
                  </a:txBody>
                  <a:tcPr marL="0" marR="0" marT="0" marB="0"/>
                </a:tc>
                <a:tc>
                  <a:txBody>
                    <a:bodyPr/>
                    <a:lstStyle/>
                    <a:p>
                      <a:pPr marL="102870" marR="807720">
                        <a:lnSpc>
                          <a:spcPct val="100000"/>
                        </a:lnSpc>
                        <a:spcBef>
                          <a:spcPts val="635"/>
                        </a:spcBef>
                      </a:pPr>
                      <a:r>
                        <a:rPr sz="700" b="0" spc="-40" err="1">
                          <a:solidFill>
                            <a:srgbClr val="332C2A"/>
                          </a:solidFill>
                          <a:latin typeface="BIZ UDPゴシック" panose="020B0400000000000000" pitchFamily="50" charset="-128"/>
                          <a:ea typeface="BIZ UDPゴシック" panose="020B0400000000000000" pitchFamily="50" charset="-128"/>
                          <a:cs typeface="Adobe Clean Han"/>
                        </a:rPr>
                        <a:t>司法書士による無料の相談会を、全国各地の司法書士会で実施</a:t>
                      </a:r>
                      <a:r>
                        <a:rPr sz="700" b="0">
                          <a:solidFill>
                            <a:srgbClr val="332C2A"/>
                          </a:solidFill>
                          <a:latin typeface="BIZ UDPゴシック" panose="020B0400000000000000" pitchFamily="50" charset="-128"/>
                          <a:ea typeface="BIZ UDPゴシック" panose="020B0400000000000000" pitchFamily="50" charset="-128"/>
                          <a:cs typeface="Adobe Clean Han"/>
                        </a:rPr>
                        <a:t> https://www.shiho-</a:t>
                      </a:r>
                      <a:r>
                        <a:rPr sz="700" b="0" spc="-10">
                          <a:solidFill>
                            <a:srgbClr val="332C2A"/>
                          </a:solidFill>
                          <a:latin typeface="BIZ UDPゴシック" panose="020B0400000000000000" pitchFamily="50" charset="-128"/>
                          <a:ea typeface="BIZ UDPゴシック" panose="020B0400000000000000" pitchFamily="50" charset="-128"/>
                          <a:cs typeface="Adobe Clean Han"/>
                        </a:rPr>
                        <a:t>shoshi.or.jp/activity/consultation/center_list/</a:t>
                      </a:r>
                      <a:endParaRPr sz="700">
                        <a:latin typeface="BIZ UDPゴシック" panose="020B0400000000000000" pitchFamily="50" charset="-128"/>
                        <a:ea typeface="BIZ UDPゴシック" panose="020B0400000000000000" pitchFamily="50" charset="-128"/>
                        <a:cs typeface="Adobe Clean Han"/>
                      </a:endParaRPr>
                    </a:p>
                  </a:txBody>
                  <a:tcPr marL="0" marR="0" marT="0" marB="0" anchor="ctr">
                    <a:lnL w="9525">
                      <a:solidFill>
                        <a:srgbClr val="332C2A"/>
                      </a:solidFill>
                      <a:prstDash val="solid"/>
                    </a:lnL>
                    <a:lnR w="9525">
                      <a:solidFill>
                        <a:srgbClr val="332C2A"/>
                      </a:solidFill>
                      <a:prstDash val="solid"/>
                    </a:lnR>
                    <a:lnT w="9525">
                      <a:solidFill>
                        <a:srgbClr val="332C2A"/>
                      </a:solidFill>
                      <a:prstDash val="solid"/>
                    </a:lnT>
                    <a:lnB w="9525">
                      <a:solidFill>
                        <a:srgbClr val="332C2A"/>
                      </a:solidFill>
                      <a:prstDash val="solid"/>
                    </a:lnB>
                  </a:tcPr>
                </a:tc>
                <a:extLst>
                  <a:ext uri="{0D108BD9-81ED-4DB2-BD59-A6C34878D82A}">
                    <a16:rowId xmlns:a16="http://schemas.microsoft.com/office/drawing/2014/main" val="10010"/>
                  </a:ext>
                </a:extLst>
              </a:tr>
            </a:tbl>
          </a:graphicData>
        </a:graphic>
      </p:graphicFrame>
      <p:grpSp>
        <p:nvGrpSpPr>
          <p:cNvPr id="654" name="object 654"/>
          <p:cNvGrpSpPr/>
          <p:nvPr/>
        </p:nvGrpSpPr>
        <p:grpSpPr>
          <a:xfrm>
            <a:off x="3415956" y="10148442"/>
            <a:ext cx="703580" cy="91440"/>
            <a:chOff x="3415956" y="10148442"/>
            <a:chExt cx="703580" cy="91440"/>
          </a:xfrm>
        </p:grpSpPr>
        <p:sp>
          <p:nvSpPr>
            <p:cNvPr id="655" name="object 655"/>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656" name="object 656"/>
            <p:cNvPicPr/>
            <p:nvPr/>
          </p:nvPicPr>
          <p:blipFill>
            <a:blip r:embed="rId55" cstate="print"/>
            <a:stretch>
              <a:fillRect/>
            </a:stretch>
          </p:blipFill>
          <p:spPr>
            <a:xfrm>
              <a:off x="3673220" y="10148442"/>
              <a:ext cx="188772" cy="91325"/>
            </a:xfrm>
            <a:prstGeom prst="rect">
              <a:avLst/>
            </a:prstGeom>
          </p:spPr>
        </p:pic>
        <p:sp>
          <p:nvSpPr>
            <p:cNvPr id="657" name="object 657"/>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841819" y="1623758"/>
            <a:ext cx="1567903" cy="118719"/>
          </a:xfrm>
          <a:prstGeom prst="rect">
            <a:avLst/>
          </a:prstGeom>
        </p:spPr>
      </p:pic>
      <p:pic>
        <p:nvPicPr>
          <p:cNvPr id="3" name="object 3"/>
          <p:cNvPicPr/>
          <p:nvPr/>
        </p:nvPicPr>
        <p:blipFill>
          <a:blip r:embed="rId3" cstate="print"/>
          <a:stretch>
            <a:fillRect/>
          </a:stretch>
        </p:blipFill>
        <p:spPr>
          <a:xfrm>
            <a:off x="2496489" y="1622221"/>
            <a:ext cx="4317161" cy="120256"/>
          </a:xfrm>
          <a:prstGeom prst="rect">
            <a:avLst/>
          </a:prstGeom>
        </p:spPr>
      </p:pic>
      <p:pic>
        <p:nvPicPr>
          <p:cNvPr id="4" name="object 4"/>
          <p:cNvPicPr/>
          <p:nvPr/>
        </p:nvPicPr>
        <p:blipFill>
          <a:blip r:embed="rId4" cstate="print"/>
          <a:stretch>
            <a:fillRect/>
          </a:stretch>
        </p:blipFill>
        <p:spPr>
          <a:xfrm>
            <a:off x="721563" y="1838375"/>
            <a:ext cx="823518" cy="120307"/>
          </a:xfrm>
          <a:prstGeom prst="rect">
            <a:avLst/>
          </a:prstGeom>
        </p:spPr>
      </p:pic>
      <p:pic>
        <p:nvPicPr>
          <p:cNvPr id="5" name="object 5"/>
          <p:cNvPicPr/>
          <p:nvPr/>
        </p:nvPicPr>
        <p:blipFill>
          <a:blip r:embed="rId5" cstate="print"/>
          <a:stretch>
            <a:fillRect/>
          </a:stretch>
        </p:blipFill>
        <p:spPr>
          <a:xfrm>
            <a:off x="1634921" y="1838375"/>
            <a:ext cx="1427860" cy="118757"/>
          </a:xfrm>
          <a:prstGeom prst="rect">
            <a:avLst/>
          </a:prstGeom>
        </p:spPr>
      </p:pic>
      <p:pic>
        <p:nvPicPr>
          <p:cNvPr id="6" name="object 6"/>
          <p:cNvPicPr/>
          <p:nvPr/>
        </p:nvPicPr>
        <p:blipFill>
          <a:blip r:embed="rId6" cstate="print"/>
          <a:stretch>
            <a:fillRect/>
          </a:stretch>
        </p:blipFill>
        <p:spPr>
          <a:xfrm>
            <a:off x="3148012" y="1838375"/>
            <a:ext cx="3467747" cy="120307"/>
          </a:xfrm>
          <a:prstGeom prst="rect">
            <a:avLst/>
          </a:prstGeom>
        </p:spPr>
      </p:pic>
      <p:pic>
        <p:nvPicPr>
          <p:cNvPr id="7" name="object 7"/>
          <p:cNvPicPr/>
          <p:nvPr/>
        </p:nvPicPr>
        <p:blipFill>
          <a:blip r:embed="rId7" cstate="print"/>
          <a:stretch>
            <a:fillRect/>
          </a:stretch>
        </p:blipFill>
        <p:spPr>
          <a:xfrm>
            <a:off x="6705548" y="1839912"/>
            <a:ext cx="114198" cy="109588"/>
          </a:xfrm>
          <a:prstGeom prst="rect">
            <a:avLst/>
          </a:prstGeom>
        </p:spPr>
      </p:pic>
      <p:grpSp>
        <p:nvGrpSpPr>
          <p:cNvPr id="8" name="object 8"/>
          <p:cNvGrpSpPr/>
          <p:nvPr/>
        </p:nvGrpSpPr>
        <p:grpSpPr>
          <a:xfrm>
            <a:off x="724598" y="2059139"/>
            <a:ext cx="860425" cy="111125"/>
            <a:chOff x="724598" y="2059139"/>
            <a:chExt cx="860425" cy="111125"/>
          </a:xfrm>
        </p:grpSpPr>
        <p:pic>
          <p:nvPicPr>
            <p:cNvPr id="9" name="object 9"/>
            <p:cNvPicPr/>
            <p:nvPr/>
          </p:nvPicPr>
          <p:blipFill>
            <a:blip r:embed="rId8" cstate="print"/>
            <a:stretch>
              <a:fillRect/>
            </a:stretch>
          </p:blipFill>
          <p:spPr>
            <a:xfrm>
              <a:off x="724598" y="2065184"/>
              <a:ext cx="98971" cy="102006"/>
            </a:xfrm>
            <a:prstGeom prst="rect">
              <a:avLst/>
            </a:prstGeom>
          </p:spPr>
        </p:pic>
        <p:pic>
          <p:nvPicPr>
            <p:cNvPr id="10" name="object 10"/>
            <p:cNvPicPr/>
            <p:nvPr/>
          </p:nvPicPr>
          <p:blipFill>
            <a:blip r:embed="rId9" cstate="print"/>
            <a:stretch>
              <a:fillRect/>
            </a:stretch>
          </p:blipFill>
          <p:spPr>
            <a:xfrm>
              <a:off x="850950" y="2069807"/>
              <a:ext cx="95897" cy="89789"/>
            </a:xfrm>
            <a:prstGeom prst="rect">
              <a:avLst/>
            </a:prstGeom>
          </p:spPr>
        </p:pic>
        <p:sp>
          <p:nvSpPr>
            <p:cNvPr id="11" name="object 11"/>
            <p:cNvSpPr/>
            <p:nvPr/>
          </p:nvSpPr>
          <p:spPr>
            <a:xfrm>
              <a:off x="975766" y="2059139"/>
              <a:ext cx="608965" cy="111125"/>
            </a:xfrm>
            <a:custGeom>
              <a:avLst/>
              <a:gdLst/>
              <a:ahLst/>
              <a:cxnLst/>
              <a:rect l="l" t="t" r="r" b="b"/>
              <a:pathLst>
                <a:path w="608965" h="111125">
                  <a:moveTo>
                    <a:pt x="50253" y="34975"/>
                  </a:moveTo>
                  <a:lnTo>
                    <a:pt x="48717" y="33477"/>
                  </a:lnTo>
                  <a:lnTo>
                    <a:pt x="47180" y="31940"/>
                  </a:lnTo>
                  <a:lnTo>
                    <a:pt x="39801" y="26492"/>
                  </a:lnTo>
                  <a:lnTo>
                    <a:pt x="31584" y="21310"/>
                  </a:lnTo>
                  <a:lnTo>
                    <a:pt x="22783" y="16129"/>
                  </a:lnTo>
                  <a:lnTo>
                    <a:pt x="13690" y="10668"/>
                  </a:lnTo>
                  <a:lnTo>
                    <a:pt x="9131" y="7581"/>
                  </a:lnTo>
                  <a:lnTo>
                    <a:pt x="4559" y="7581"/>
                  </a:lnTo>
                  <a:lnTo>
                    <a:pt x="0" y="10668"/>
                  </a:lnTo>
                  <a:lnTo>
                    <a:pt x="0" y="16713"/>
                  </a:lnTo>
                  <a:lnTo>
                    <a:pt x="1536" y="18249"/>
                  </a:lnTo>
                  <a:lnTo>
                    <a:pt x="4559" y="19786"/>
                  </a:lnTo>
                  <a:lnTo>
                    <a:pt x="13398" y="24587"/>
                  </a:lnTo>
                  <a:lnTo>
                    <a:pt x="20535" y="28536"/>
                  </a:lnTo>
                  <a:lnTo>
                    <a:pt x="27660" y="33070"/>
                  </a:lnTo>
                  <a:lnTo>
                    <a:pt x="36512" y="39585"/>
                  </a:lnTo>
                  <a:lnTo>
                    <a:pt x="39585" y="41071"/>
                  </a:lnTo>
                  <a:lnTo>
                    <a:pt x="42621" y="42608"/>
                  </a:lnTo>
                  <a:lnTo>
                    <a:pt x="45694" y="42608"/>
                  </a:lnTo>
                  <a:lnTo>
                    <a:pt x="50253" y="41071"/>
                  </a:lnTo>
                  <a:lnTo>
                    <a:pt x="50253" y="34975"/>
                  </a:lnTo>
                  <a:close/>
                </a:path>
                <a:path w="608965" h="111125">
                  <a:moveTo>
                    <a:pt x="103530" y="21272"/>
                  </a:moveTo>
                  <a:lnTo>
                    <a:pt x="101993" y="19786"/>
                  </a:lnTo>
                  <a:lnTo>
                    <a:pt x="100457" y="18249"/>
                  </a:lnTo>
                  <a:lnTo>
                    <a:pt x="94411" y="18249"/>
                  </a:lnTo>
                  <a:lnTo>
                    <a:pt x="91325" y="24358"/>
                  </a:lnTo>
                  <a:lnTo>
                    <a:pt x="78041" y="53911"/>
                  </a:lnTo>
                  <a:lnTo>
                    <a:pt x="60490" y="74764"/>
                  </a:lnTo>
                  <a:lnTo>
                    <a:pt x="37807" y="87909"/>
                  </a:lnTo>
                  <a:lnTo>
                    <a:pt x="9131" y="94348"/>
                  </a:lnTo>
                  <a:lnTo>
                    <a:pt x="1536" y="94348"/>
                  </a:lnTo>
                  <a:lnTo>
                    <a:pt x="1536" y="101993"/>
                  </a:lnTo>
                  <a:lnTo>
                    <a:pt x="3022" y="105016"/>
                  </a:lnTo>
                  <a:lnTo>
                    <a:pt x="18262" y="105016"/>
                  </a:lnTo>
                  <a:lnTo>
                    <a:pt x="27381" y="101993"/>
                  </a:lnTo>
                  <a:lnTo>
                    <a:pt x="41046" y="98513"/>
                  </a:lnTo>
                  <a:lnTo>
                    <a:pt x="79171" y="71539"/>
                  </a:lnTo>
                  <a:lnTo>
                    <a:pt x="101866" y="30657"/>
                  </a:lnTo>
                  <a:lnTo>
                    <a:pt x="103466" y="24587"/>
                  </a:lnTo>
                  <a:lnTo>
                    <a:pt x="103530" y="21272"/>
                  </a:lnTo>
                  <a:close/>
                </a:path>
                <a:path w="608965" h="111125">
                  <a:moveTo>
                    <a:pt x="231381" y="47180"/>
                  </a:moveTo>
                  <a:lnTo>
                    <a:pt x="200914" y="18249"/>
                  </a:lnTo>
                  <a:lnTo>
                    <a:pt x="196354" y="18249"/>
                  </a:lnTo>
                  <a:lnTo>
                    <a:pt x="193332" y="19786"/>
                  </a:lnTo>
                  <a:lnTo>
                    <a:pt x="188760" y="19786"/>
                  </a:lnTo>
                  <a:lnTo>
                    <a:pt x="188760" y="18249"/>
                  </a:lnTo>
                  <a:lnTo>
                    <a:pt x="182664" y="4559"/>
                  </a:lnTo>
                  <a:lnTo>
                    <a:pt x="181178" y="3022"/>
                  </a:lnTo>
                  <a:lnTo>
                    <a:pt x="179641" y="1485"/>
                  </a:lnTo>
                  <a:lnTo>
                    <a:pt x="178092" y="0"/>
                  </a:lnTo>
                  <a:lnTo>
                    <a:pt x="173532" y="0"/>
                  </a:lnTo>
                  <a:lnTo>
                    <a:pt x="170510" y="1485"/>
                  </a:lnTo>
                  <a:lnTo>
                    <a:pt x="170510" y="6045"/>
                  </a:lnTo>
                  <a:lnTo>
                    <a:pt x="171996" y="9118"/>
                  </a:lnTo>
                  <a:lnTo>
                    <a:pt x="175069" y="13690"/>
                  </a:lnTo>
                  <a:lnTo>
                    <a:pt x="176606" y="19786"/>
                  </a:lnTo>
                  <a:lnTo>
                    <a:pt x="178092" y="22821"/>
                  </a:lnTo>
                  <a:lnTo>
                    <a:pt x="166484" y="26631"/>
                  </a:lnTo>
                  <a:lnTo>
                    <a:pt x="159473" y="28816"/>
                  </a:lnTo>
                  <a:lnTo>
                    <a:pt x="153746" y="30403"/>
                  </a:lnTo>
                  <a:lnTo>
                    <a:pt x="150710" y="16713"/>
                  </a:lnTo>
                  <a:lnTo>
                    <a:pt x="149174" y="10668"/>
                  </a:lnTo>
                  <a:lnTo>
                    <a:pt x="147637" y="7581"/>
                  </a:lnTo>
                  <a:lnTo>
                    <a:pt x="147637" y="6045"/>
                  </a:lnTo>
                  <a:lnTo>
                    <a:pt x="146151" y="3022"/>
                  </a:lnTo>
                  <a:lnTo>
                    <a:pt x="141579" y="3022"/>
                  </a:lnTo>
                  <a:lnTo>
                    <a:pt x="137020" y="4559"/>
                  </a:lnTo>
                  <a:lnTo>
                    <a:pt x="137020" y="12153"/>
                  </a:lnTo>
                  <a:lnTo>
                    <a:pt x="141579" y="24358"/>
                  </a:lnTo>
                  <a:lnTo>
                    <a:pt x="141579" y="25844"/>
                  </a:lnTo>
                  <a:lnTo>
                    <a:pt x="143078" y="34975"/>
                  </a:lnTo>
                  <a:lnTo>
                    <a:pt x="129387" y="39585"/>
                  </a:lnTo>
                  <a:lnTo>
                    <a:pt x="126352" y="41071"/>
                  </a:lnTo>
                  <a:lnTo>
                    <a:pt x="123329" y="42608"/>
                  </a:lnTo>
                  <a:lnTo>
                    <a:pt x="121793" y="42608"/>
                  </a:lnTo>
                  <a:lnTo>
                    <a:pt x="120256" y="44145"/>
                  </a:lnTo>
                  <a:lnTo>
                    <a:pt x="120256" y="48717"/>
                  </a:lnTo>
                  <a:lnTo>
                    <a:pt x="121793" y="53276"/>
                  </a:lnTo>
                  <a:lnTo>
                    <a:pt x="126352" y="53276"/>
                  </a:lnTo>
                  <a:lnTo>
                    <a:pt x="129387" y="51739"/>
                  </a:lnTo>
                  <a:lnTo>
                    <a:pt x="130924" y="51739"/>
                  </a:lnTo>
                  <a:lnTo>
                    <a:pt x="137020" y="48717"/>
                  </a:lnTo>
                  <a:lnTo>
                    <a:pt x="138506" y="47180"/>
                  </a:lnTo>
                  <a:lnTo>
                    <a:pt x="146151" y="44145"/>
                  </a:lnTo>
                  <a:lnTo>
                    <a:pt x="152793" y="74383"/>
                  </a:lnTo>
                  <a:lnTo>
                    <a:pt x="155765" y="88861"/>
                  </a:lnTo>
                  <a:lnTo>
                    <a:pt x="158305" y="103479"/>
                  </a:lnTo>
                  <a:lnTo>
                    <a:pt x="159842" y="106553"/>
                  </a:lnTo>
                  <a:lnTo>
                    <a:pt x="159842" y="111125"/>
                  </a:lnTo>
                  <a:lnTo>
                    <a:pt x="170510" y="111125"/>
                  </a:lnTo>
                  <a:lnTo>
                    <a:pt x="170510" y="105016"/>
                  </a:lnTo>
                  <a:lnTo>
                    <a:pt x="169214" y="95859"/>
                  </a:lnTo>
                  <a:lnTo>
                    <a:pt x="165925" y="79717"/>
                  </a:lnTo>
                  <a:lnTo>
                    <a:pt x="161505" y="59867"/>
                  </a:lnTo>
                  <a:lnTo>
                    <a:pt x="157873" y="44145"/>
                  </a:lnTo>
                  <a:lnTo>
                    <a:pt x="156819" y="39585"/>
                  </a:lnTo>
                  <a:lnTo>
                    <a:pt x="164033" y="37528"/>
                  </a:lnTo>
                  <a:lnTo>
                    <a:pt x="173926" y="33985"/>
                  </a:lnTo>
                  <a:lnTo>
                    <a:pt x="181178" y="31940"/>
                  </a:lnTo>
                  <a:lnTo>
                    <a:pt x="182664" y="36512"/>
                  </a:lnTo>
                  <a:lnTo>
                    <a:pt x="184200" y="42608"/>
                  </a:lnTo>
                  <a:lnTo>
                    <a:pt x="185737" y="45631"/>
                  </a:lnTo>
                  <a:lnTo>
                    <a:pt x="187223" y="48717"/>
                  </a:lnTo>
                  <a:lnTo>
                    <a:pt x="187223" y="50203"/>
                  </a:lnTo>
                  <a:lnTo>
                    <a:pt x="193332" y="50203"/>
                  </a:lnTo>
                  <a:lnTo>
                    <a:pt x="196354" y="48717"/>
                  </a:lnTo>
                  <a:lnTo>
                    <a:pt x="196354" y="41071"/>
                  </a:lnTo>
                  <a:lnTo>
                    <a:pt x="193332" y="33477"/>
                  </a:lnTo>
                  <a:lnTo>
                    <a:pt x="192811" y="31940"/>
                  </a:lnTo>
                  <a:lnTo>
                    <a:pt x="192290" y="30403"/>
                  </a:lnTo>
                  <a:lnTo>
                    <a:pt x="191795" y="28917"/>
                  </a:lnTo>
                  <a:lnTo>
                    <a:pt x="205536" y="28917"/>
                  </a:lnTo>
                  <a:lnTo>
                    <a:pt x="211582" y="30403"/>
                  </a:lnTo>
                  <a:lnTo>
                    <a:pt x="214655" y="34975"/>
                  </a:lnTo>
                  <a:lnTo>
                    <a:pt x="217690" y="38049"/>
                  </a:lnTo>
                  <a:lnTo>
                    <a:pt x="219227" y="42608"/>
                  </a:lnTo>
                  <a:lnTo>
                    <a:pt x="219227" y="54762"/>
                  </a:lnTo>
                  <a:lnTo>
                    <a:pt x="216154" y="62407"/>
                  </a:lnTo>
                  <a:lnTo>
                    <a:pt x="208559" y="69989"/>
                  </a:lnTo>
                  <a:lnTo>
                    <a:pt x="202450" y="71539"/>
                  </a:lnTo>
                  <a:lnTo>
                    <a:pt x="190296" y="71539"/>
                  </a:lnTo>
                  <a:lnTo>
                    <a:pt x="187223" y="69989"/>
                  </a:lnTo>
                  <a:lnTo>
                    <a:pt x="181178" y="69989"/>
                  </a:lnTo>
                  <a:lnTo>
                    <a:pt x="181178" y="77635"/>
                  </a:lnTo>
                  <a:lnTo>
                    <a:pt x="184200" y="80657"/>
                  </a:lnTo>
                  <a:lnTo>
                    <a:pt x="188760" y="82194"/>
                  </a:lnTo>
                  <a:lnTo>
                    <a:pt x="196354" y="82194"/>
                  </a:lnTo>
                  <a:lnTo>
                    <a:pt x="214668" y="78435"/>
                  </a:lnTo>
                  <a:lnTo>
                    <a:pt x="222631" y="71539"/>
                  </a:lnTo>
                  <a:lnTo>
                    <a:pt x="225285" y="69253"/>
                  </a:lnTo>
                  <a:lnTo>
                    <a:pt x="230187" y="57785"/>
                  </a:lnTo>
                  <a:lnTo>
                    <a:pt x="231381" y="47180"/>
                  </a:lnTo>
                  <a:close/>
                </a:path>
                <a:path w="608965" h="111125">
                  <a:moveTo>
                    <a:pt x="354711" y="98920"/>
                  </a:moveTo>
                  <a:lnTo>
                    <a:pt x="353174" y="97434"/>
                  </a:lnTo>
                  <a:lnTo>
                    <a:pt x="345579" y="89789"/>
                  </a:lnTo>
                  <a:lnTo>
                    <a:pt x="335191" y="79921"/>
                  </a:lnTo>
                  <a:lnTo>
                    <a:pt x="325386" y="71335"/>
                  </a:lnTo>
                  <a:lnTo>
                    <a:pt x="321919" y="68503"/>
                  </a:lnTo>
                  <a:lnTo>
                    <a:pt x="317296" y="64744"/>
                  </a:lnTo>
                  <a:lnTo>
                    <a:pt x="312039" y="60871"/>
                  </a:lnTo>
                  <a:lnTo>
                    <a:pt x="321398" y="46456"/>
                  </a:lnTo>
                  <a:lnTo>
                    <a:pt x="328625" y="33477"/>
                  </a:lnTo>
                  <a:lnTo>
                    <a:pt x="333260" y="22783"/>
                  </a:lnTo>
                  <a:lnTo>
                    <a:pt x="334911" y="15227"/>
                  </a:lnTo>
                  <a:lnTo>
                    <a:pt x="334911" y="7581"/>
                  </a:lnTo>
                  <a:lnTo>
                    <a:pt x="327279" y="6045"/>
                  </a:lnTo>
                  <a:lnTo>
                    <a:pt x="251167" y="6045"/>
                  </a:lnTo>
                  <a:lnTo>
                    <a:pt x="251167" y="16713"/>
                  </a:lnTo>
                  <a:lnTo>
                    <a:pt x="321221" y="16713"/>
                  </a:lnTo>
                  <a:lnTo>
                    <a:pt x="321221" y="19786"/>
                  </a:lnTo>
                  <a:lnTo>
                    <a:pt x="284594" y="74587"/>
                  </a:lnTo>
                  <a:lnTo>
                    <a:pt x="248196" y="97421"/>
                  </a:lnTo>
                  <a:lnTo>
                    <a:pt x="248145" y="105016"/>
                  </a:lnTo>
                  <a:lnTo>
                    <a:pt x="251167" y="108051"/>
                  </a:lnTo>
                  <a:lnTo>
                    <a:pt x="252704" y="108051"/>
                  </a:lnTo>
                  <a:lnTo>
                    <a:pt x="260578" y="105308"/>
                  </a:lnTo>
                  <a:lnTo>
                    <a:pt x="273570" y="97434"/>
                  </a:lnTo>
                  <a:lnTo>
                    <a:pt x="289509" y="84963"/>
                  </a:lnTo>
                  <a:lnTo>
                    <a:pt x="305993" y="68503"/>
                  </a:lnTo>
                  <a:lnTo>
                    <a:pt x="314820" y="75615"/>
                  </a:lnTo>
                  <a:lnTo>
                    <a:pt x="323100" y="83146"/>
                  </a:lnTo>
                  <a:lnTo>
                    <a:pt x="330796" y="90957"/>
                  </a:lnTo>
                  <a:lnTo>
                    <a:pt x="337934" y="98920"/>
                  </a:lnTo>
                  <a:lnTo>
                    <a:pt x="344043" y="106553"/>
                  </a:lnTo>
                  <a:lnTo>
                    <a:pt x="351637" y="106553"/>
                  </a:lnTo>
                  <a:lnTo>
                    <a:pt x="354711" y="105016"/>
                  </a:lnTo>
                  <a:lnTo>
                    <a:pt x="354711" y="98920"/>
                  </a:lnTo>
                  <a:close/>
                </a:path>
                <a:path w="608965" h="111125">
                  <a:moveTo>
                    <a:pt x="479526" y="12153"/>
                  </a:moveTo>
                  <a:lnTo>
                    <a:pt x="473417" y="10668"/>
                  </a:lnTo>
                  <a:lnTo>
                    <a:pt x="371424" y="10668"/>
                  </a:lnTo>
                  <a:lnTo>
                    <a:pt x="371424" y="19786"/>
                  </a:lnTo>
                  <a:lnTo>
                    <a:pt x="374497" y="21272"/>
                  </a:lnTo>
                  <a:lnTo>
                    <a:pt x="465836" y="21272"/>
                  </a:lnTo>
                  <a:lnTo>
                    <a:pt x="465836" y="24358"/>
                  </a:lnTo>
                  <a:lnTo>
                    <a:pt x="462800" y="30175"/>
                  </a:lnTo>
                  <a:lnTo>
                    <a:pt x="454202" y="41287"/>
                  </a:lnTo>
                  <a:lnTo>
                    <a:pt x="440753" y="54965"/>
                  </a:lnTo>
                  <a:lnTo>
                    <a:pt x="423164" y="68503"/>
                  </a:lnTo>
                  <a:lnTo>
                    <a:pt x="419214" y="64808"/>
                  </a:lnTo>
                  <a:lnTo>
                    <a:pt x="414426" y="60680"/>
                  </a:lnTo>
                  <a:lnTo>
                    <a:pt x="409079" y="56299"/>
                  </a:lnTo>
                  <a:lnTo>
                    <a:pt x="403428" y="51739"/>
                  </a:lnTo>
                  <a:lnTo>
                    <a:pt x="400342" y="48717"/>
                  </a:lnTo>
                  <a:lnTo>
                    <a:pt x="398856" y="47180"/>
                  </a:lnTo>
                  <a:lnTo>
                    <a:pt x="392760" y="47180"/>
                  </a:lnTo>
                  <a:lnTo>
                    <a:pt x="391223" y="51739"/>
                  </a:lnTo>
                  <a:lnTo>
                    <a:pt x="391223" y="56299"/>
                  </a:lnTo>
                  <a:lnTo>
                    <a:pt x="397319" y="62407"/>
                  </a:lnTo>
                  <a:lnTo>
                    <a:pt x="406831" y="70383"/>
                  </a:lnTo>
                  <a:lnTo>
                    <a:pt x="414858" y="77381"/>
                  </a:lnTo>
                  <a:lnTo>
                    <a:pt x="423164" y="85229"/>
                  </a:lnTo>
                  <a:lnTo>
                    <a:pt x="429272" y="92862"/>
                  </a:lnTo>
                  <a:lnTo>
                    <a:pt x="433832" y="97434"/>
                  </a:lnTo>
                  <a:lnTo>
                    <a:pt x="438404" y="103479"/>
                  </a:lnTo>
                  <a:lnTo>
                    <a:pt x="441477" y="106553"/>
                  </a:lnTo>
                  <a:lnTo>
                    <a:pt x="447522" y="106553"/>
                  </a:lnTo>
                  <a:lnTo>
                    <a:pt x="450596" y="103479"/>
                  </a:lnTo>
                  <a:lnTo>
                    <a:pt x="450596" y="97434"/>
                  </a:lnTo>
                  <a:lnTo>
                    <a:pt x="449059" y="95897"/>
                  </a:lnTo>
                  <a:lnTo>
                    <a:pt x="444487" y="90436"/>
                  </a:lnTo>
                  <a:lnTo>
                    <a:pt x="439928" y="85420"/>
                  </a:lnTo>
                  <a:lnTo>
                    <a:pt x="435368" y="80695"/>
                  </a:lnTo>
                  <a:lnTo>
                    <a:pt x="430809" y="76098"/>
                  </a:lnTo>
                  <a:lnTo>
                    <a:pt x="437807" y="71488"/>
                  </a:lnTo>
                  <a:lnTo>
                    <a:pt x="441604" y="68503"/>
                  </a:lnTo>
                  <a:lnTo>
                    <a:pt x="446963" y="64300"/>
                  </a:lnTo>
                  <a:lnTo>
                    <a:pt x="457555" y="54267"/>
                  </a:lnTo>
                  <a:lnTo>
                    <a:pt x="468858" y="41071"/>
                  </a:lnTo>
                  <a:lnTo>
                    <a:pt x="473417" y="34975"/>
                  </a:lnTo>
                  <a:lnTo>
                    <a:pt x="477989" y="25844"/>
                  </a:lnTo>
                  <a:lnTo>
                    <a:pt x="477989" y="24358"/>
                  </a:lnTo>
                  <a:lnTo>
                    <a:pt x="479526" y="21272"/>
                  </a:lnTo>
                  <a:lnTo>
                    <a:pt x="479526" y="12153"/>
                  </a:lnTo>
                  <a:close/>
                </a:path>
                <a:path w="608965" h="111125">
                  <a:moveTo>
                    <a:pt x="608901" y="49060"/>
                  </a:moveTo>
                  <a:lnTo>
                    <a:pt x="497801" y="49060"/>
                  </a:lnTo>
                  <a:lnTo>
                    <a:pt x="497801" y="50330"/>
                  </a:lnTo>
                  <a:lnTo>
                    <a:pt x="496239" y="50330"/>
                  </a:lnTo>
                  <a:lnTo>
                    <a:pt x="496239" y="60490"/>
                  </a:lnTo>
                  <a:lnTo>
                    <a:pt x="608901" y="60490"/>
                  </a:lnTo>
                  <a:lnTo>
                    <a:pt x="608901" y="50330"/>
                  </a:lnTo>
                  <a:lnTo>
                    <a:pt x="608901" y="49060"/>
                  </a:lnTo>
                  <a:close/>
                </a:path>
              </a:pathLst>
            </a:custGeom>
            <a:solidFill>
              <a:srgbClr val="4D4D4F"/>
            </a:solidFill>
          </p:spPr>
          <p:txBody>
            <a:bodyPr wrap="square" lIns="0" tIns="0" rIns="0" bIns="0" rtlCol="0"/>
            <a:lstStyle/>
            <a:p>
              <a:endParaRPr/>
            </a:p>
          </p:txBody>
        </p:sp>
      </p:grpSp>
      <p:grpSp>
        <p:nvGrpSpPr>
          <p:cNvPr id="12" name="object 12"/>
          <p:cNvGrpSpPr/>
          <p:nvPr/>
        </p:nvGrpSpPr>
        <p:grpSpPr>
          <a:xfrm>
            <a:off x="1630362" y="2054567"/>
            <a:ext cx="761365" cy="116205"/>
            <a:chOff x="1630362" y="2054567"/>
            <a:chExt cx="761365" cy="116205"/>
          </a:xfrm>
        </p:grpSpPr>
        <p:pic>
          <p:nvPicPr>
            <p:cNvPr id="13" name="object 13"/>
            <p:cNvPicPr/>
            <p:nvPr/>
          </p:nvPicPr>
          <p:blipFill>
            <a:blip r:embed="rId10" cstate="print"/>
            <a:stretch>
              <a:fillRect/>
            </a:stretch>
          </p:blipFill>
          <p:spPr>
            <a:xfrm>
              <a:off x="1630362" y="2057602"/>
              <a:ext cx="76098" cy="112661"/>
            </a:xfrm>
            <a:prstGeom prst="rect">
              <a:avLst/>
            </a:prstGeom>
          </p:spPr>
        </p:pic>
        <p:pic>
          <p:nvPicPr>
            <p:cNvPr id="14" name="object 14"/>
            <p:cNvPicPr/>
            <p:nvPr/>
          </p:nvPicPr>
          <p:blipFill>
            <a:blip r:embed="rId11" cstate="print"/>
            <a:stretch>
              <a:fillRect/>
            </a:stretch>
          </p:blipFill>
          <p:spPr>
            <a:xfrm>
              <a:off x="1730819" y="2068258"/>
              <a:ext cx="98920" cy="98932"/>
            </a:xfrm>
            <a:prstGeom prst="rect">
              <a:avLst/>
            </a:prstGeom>
          </p:spPr>
        </p:pic>
        <p:pic>
          <p:nvPicPr>
            <p:cNvPr id="15" name="object 15"/>
            <p:cNvPicPr/>
            <p:nvPr/>
          </p:nvPicPr>
          <p:blipFill>
            <a:blip r:embed="rId12" cstate="print"/>
            <a:stretch>
              <a:fillRect/>
            </a:stretch>
          </p:blipFill>
          <p:spPr>
            <a:xfrm>
              <a:off x="1861743" y="2078926"/>
              <a:ext cx="88252" cy="89801"/>
            </a:xfrm>
            <a:prstGeom prst="rect">
              <a:avLst/>
            </a:prstGeom>
          </p:spPr>
        </p:pic>
        <p:pic>
          <p:nvPicPr>
            <p:cNvPr id="16" name="object 16"/>
            <p:cNvPicPr/>
            <p:nvPr/>
          </p:nvPicPr>
          <p:blipFill>
            <a:blip r:embed="rId13" cstate="print"/>
            <a:stretch>
              <a:fillRect/>
            </a:stretch>
          </p:blipFill>
          <p:spPr>
            <a:xfrm>
              <a:off x="1981987" y="2057602"/>
              <a:ext cx="231381" cy="111125"/>
            </a:xfrm>
            <a:prstGeom prst="rect">
              <a:avLst/>
            </a:prstGeom>
          </p:spPr>
        </p:pic>
        <p:pic>
          <p:nvPicPr>
            <p:cNvPr id="17" name="object 17"/>
            <p:cNvPicPr/>
            <p:nvPr/>
          </p:nvPicPr>
          <p:blipFill>
            <a:blip r:embed="rId14" cstate="print"/>
            <a:stretch>
              <a:fillRect/>
            </a:stretch>
          </p:blipFill>
          <p:spPr>
            <a:xfrm>
              <a:off x="2233168" y="2054567"/>
              <a:ext cx="158305" cy="114160"/>
            </a:xfrm>
            <a:prstGeom prst="rect">
              <a:avLst/>
            </a:prstGeom>
          </p:spPr>
        </p:pic>
      </p:grpSp>
      <p:grpSp>
        <p:nvGrpSpPr>
          <p:cNvPr id="18" name="object 18"/>
          <p:cNvGrpSpPr/>
          <p:nvPr/>
        </p:nvGrpSpPr>
        <p:grpSpPr>
          <a:xfrm>
            <a:off x="2478239" y="2053030"/>
            <a:ext cx="4002404" cy="120650"/>
            <a:chOff x="2478239" y="2053030"/>
            <a:chExt cx="4002404" cy="120650"/>
          </a:xfrm>
        </p:grpSpPr>
        <p:pic>
          <p:nvPicPr>
            <p:cNvPr id="19" name="object 19"/>
            <p:cNvPicPr/>
            <p:nvPr/>
          </p:nvPicPr>
          <p:blipFill>
            <a:blip r:embed="rId15" cstate="print"/>
            <a:stretch>
              <a:fillRect/>
            </a:stretch>
          </p:blipFill>
          <p:spPr>
            <a:xfrm>
              <a:off x="2478239" y="2065184"/>
              <a:ext cx="229882" cy="103543"/>
            </a:xfrm>
            <a:prstGeom prst="rect">
              <a:avLst/>
            </a:prstGeom>
          </p:spPr>
        </p:pic>
        <p:pic>
          <p:nvPicPr>
            <p:cNvPr id="20" name="object 20"/>
            <p:cNvPicPr/>
            <p:nvPr/>
          </p:nvPicPr>
          <p:blipFill>
            <a:blip r:embed="rId16" cstate="print"/>
            <a:stretch>
              <a:fillRect/>
            </a:stretch>
          </p:blipFill>
          <p:spPr>
            <a:xfrm>
              <a:off x="2729407" y="2053030"/>
              <a:ext cx="3750868" cy="120256"/>
            </a:xfrm>
            <a:prstGeom prst="rect">
              <a:avLst/>
            </a:prstGeom>
          </p:spPr>
        </p:pic>
      </p:grpSp>
      <p:grpSp>
        <p:nvGrpSpPr>
          <p:cNvPr id="21" name="object 21"/>
          <p:cNvGrpSpPr/>
          <p:nvPr/>
        </p:nvGrpSpPr>
        <p:grpSpPr>
          <a:xfrm>
            <a:off x="850950" y="2269184"/>
            <a:ext cx="1301750" cy="116205"/>
            <a:chOff x="850950" y="2269184"/>
            <a:chExt cx="1301750" cy="116205"/>
          </a:xfrm>
        </p:grpSpPr>
        <p:pic>
          <p:nvPicPr>
            <p:cNvPr id="22" name="object 22"/>
            <p:cNvPicPr/>
            <p:nvPr/>
          </p:nvPicPr>
          <p:blipFill>
            <a:blip r:embed="rId17" cstate="print"/>
            <a:stretch>
              <a:fillRect/>
            </a:stretch>
          </p:blipFill>
          <p:spPr>
            <a:xfrm>
              <a:off x="850950" y="2279852"/>
              <a:ext cx="476453" cy="105016"/>
            </a:xfrm>
            <a:prstGeom prst="rect">
              <a:avLst/>
            </a:prstGeom>
          </p:spPr>
        </p:pic>
        <p:sp>
          <p:nvSpPr>
            <p:cNvPr id="23" name="object 23"/>
            <p:cNvSpPr/>
            <p:nvPr/>
          </p:nvSpPr>
          <p:spPr>
            <a:xfrm>
              <a:off x="1350264" y="2287269"/>
              <a:ext cx="239395" cy="85090"/>
            </a:xfrm>
            <a:custGeom>
              <a:avLst/>
              <a:gdLst/>
              <a:ahLst/>
              <a:cxnLst/>
              <a:rect l="l" t="t" r="r" b="b"/>
              <a:pathLst>
                <a:path w="239394" h="85089">
                  <a:moveTo>
                    <a:pt x="111125" y="36728"/>
                  </a:moveTo>
                  <a:lnTo>
                    <a:pt x="0" y="36728"/>
                  </a:lnTo>
                  <a:lnTo>
                    <a:pt x="0" y="48882"/>
                  </a:lnTo>
                  <a:lnTo>
                    <a:pt x="111125" y="48882"/>
                  </a:lnTo>
                  <a:lnTo>
                    <a:pt x="111125" y="36728"/>
                  </a:lnTo>
                  <a:close/>
                </a:path>
                <a:path w="239394" h="85089">
                  <a:moveTo>
                    <a:pt x="229844" y="0"/>
                  </a:moveTo>
                  <a:lnTo>
                    <a:pt x="136969" y="0"/>
                  </a:lnTo>
                  <a:lnTo>
                    <a:pt x="136969" y="8890"/>
                  </a:lnTo>
                  <a:lnTo>
                    <a:pt x="136969" y="11430"/>
                  </a:lnTo>
                  <a:lnTo>
                    <a:pt x="228180" y="11430"/>
                  </a:lnTo>
                  <a:lnTo>
                    <a:pt x="228180" y="8890"/>
                  </a:lnTo>
                  <a:lnTo>
                    <a:pt x="229844" y="8890"/>
                  </a:lnTo>
                  <a:lnTo>
                    <a:pt x="229844" y="0"/>
                  </a:lnTo>
                  <a:close/>
                </a:path>
                <a:path w="239394" h="85089">
                  <a:moveTo>
                    <a:pt x="238975" y="74930"/>
                  </a:moveTo>
                  <a:lnTo>
                    <a:pt x="129324" y="74930"/>
                  </a:lnTo>
                  <a:lnTo>
                    <a:pt x="129324" y="76200"/>
                  </a:lnTo>
                  <a:lnTo>
                    <a:pt x="127850" y="76200"/>
                  </a:lnTo>
                  <a:lnTo>
                    <a:pt x="127850" y="85090"/>
                  </a:lnTo>
                  <a:lnTo>
                    <a:pt x="238975" y="85090"/>
                  </a:lnTo>
                  <a:lnTo>
                    <a:pt x="238975" y="76200"/>
                  </a:lnTo>
                  <a:lnTo>
                    <a:pt x="238975" y="74930"/>
                  </a:lnTo>
                  <a:close/>
                </a:path>
              </a:pathLst>
            </a:custGeom>
            <a:solidFill>
              <a:srgbClr val="4D4D4F"/>
            </a:solidFill>
          </p:spPr>
          <p:txBody>
            <a:bodyPr wrap="square" lIns="0" tIns="0" rIns="0" bIns="0" rtlCol="0"/>
            <a:lstStyle/>
            <a:p>
              <a:endParaRPr/>
            </a:p>
          </p:txBody>
        </p:sp>
        <p:pic>
          <p:nvPicPr>
            <p:cNvPr id="24" name="object 24"/>
            <p:cNvPicPr/>
            <p:nvPr/>
          </p:nvPicPr>
          <p:blipFill>
            <a:blip r:embed="rId18" cstate="print"/>
            <a:stretch>
              <a:fillRect/>
            </a:stretch>
          </p:blipFill>
          <p:spPr>
            <a:xfrm>
              <a:off x="1610563" y="2282875"/>
              <a:ext cx="105029" cy="97434"/>
            </a:xfrm>
            <a:prstGeom prst="rect">
              <a:avLst/>
            </a:prstGeom>
          </p:spPr>
        </p:pic>
        <p:pic>
          <p:nvPicPr>
            <p:cNvPr id="25" name="object 25"/>
            <p:cNvPicPr/>
            <p:nvPr/>
          </p:nvPicPr>
          <p:blipFill>
            <a:blip r:embed="rId19" cstate="print"/>
            <a:stretch>
              <a:fillRect/>
            </a:stretch>
          </p:blipFill>
          <p:spPr>
            <a:xfrm>
              <a:off x="1738414" y="2269184"/>
              <a:ext cx="232918" cy="115684"/>
            </a:xfrm>
            <a:prstGeom prst="rect">
              <a:avLst/>
            </a:prstGeom>
          </p:spPr>
        </p:pic>
        <p:pic>
          <p:nvPicPr>
            <p:cNvPr id="26" name="object 26"/>
            <p:cNvPicPr/>
            <p:nvPr/>
          </p:nvPicPr>
          <p:blipFill>
            <a:blip r:embed="rId20" cstate="print"/>
            <a:stretch>
              <a:fillRect/>
            </a:stretch>
          </p:blipFill>
          <p:spPr>
            <a:xfrm>
              <a:off x="1992655" y="2275280"/>
              <a:ext cx="159842" cy="108102"/>
            </a:xfrm>
            <a:prstGeom prst="rect">
              <a:avLst/>
            </a:prstGeom>
          </p:spPr>
        </p:pic>
      </p:grpSp>
      <p:pic>
        <p:nvPicPr>
          <p:cNvPr id="27" name="object 27"/>
          <p:cNvPicPr/>
          <p:nvPr/>
        </p:nvPicPr>
        <p:blipFill>
          <a:blip r:embed="rId21" cstate="print"/>
          <a:stretch>
            <a:fillRect/>
          </a:stretch>
        </p:blipFill>
        <p:spPr>
          <a:xfrm>
            <a:off x="2239264" y="2269184"/>
            <a:ext cx="3484422" cy="120256"/>
          </a:xfrm>
          <a:prstGeom prst="rect">
            <a:avLst/>
          </a:prstGeom>
        </p:spPr>
      </p:pic>
      <p:pic>
        <p:nvPicPr>
          <p:cNvPr id="28" name="object 28"/>
          <p:cNvPicPr/>
          <p:nvPr/>
        </p:nvPicPr>
        <p:blipFill>
          <a:blip r:embed="rId22" cstate="print"/>
          <a:stretch>
            <a:fillRect/>
          </a:stretch>
        </p:blipFill>
        <p:spPr>
          <a:xfrm>
            <a:off x="5810453" y="2270721"/>
            <a:ext cx="1001661" cy="118719"/>
          </a:xfrm>
          <a:prstGeom prst="rect">
            <a:avLst/>
          </a:prstGeom>
        </p:spPr>
      </p:pic>
      <p:pic>
        <p:nvPicPr>
          <p:cNvPr id="29" name="object 29"/>
          <p:cNvPicPr/>
          <p:nvPr/>
        </p:nvPicPr>
        <p:blipFill>
          <a:blip r:embed="rId23" cstate="print"/>
          <a:stretch>
            <a:fillRect/>
          </a:stretch>
        </p:blipFill>
        <p:spPr>
          <a:xfrm>
            <a:off x="723061" y="2485377"/>
            <a:ext cx="3988346" cy="118719"/>
          </a:xfrm>
          <a:prstGeom prst="rect">
            <a:avLst/>
          </a:prstGeom>
        </p:spPr>
      </p:pic>
      <p:grpSp>
        <p:nvGrpSpPr>
          <p:cNvPr id="30" name="object 30"/>
          <p:cNvGrpSpPr/>
          <p:nvPr/>
        </p:nvGrpSpPr>
        <p:grpSpPr>
          <a:xfrm>
            <a:off x="4799710" y="2489949"/>
            <a:ext cx="288290" cy="109855"/>
            <a:chOff x="4799710" y="2489949"/>
            <a:chExt cx="288290" cy="109855"/>
          </a:xfrm>
        </p:grpSpPr>
        <p:pic>
          <p:nvPicPr>
            <p:cNvPr id="31" name="object 31"/>
            <p:cNvPicPr/>
            <p:nvPr/>
          </p:nvPicPr>
          <p:blipFill>
            <a:blip r:embed="rId24" cstate="print"/>
            <a:stretch>
              <a:fillRect/>
            </a:stretch>
          </p:blipFill>
          <p:spPr>
            <a:xfrm>
              <a:off x="4799710" y="2489949"/>
              <a:ext cx="103479" cy="109588"/>
            </a:xfrm>
            <a:prstGeom prst="rect">
              <a:avLst/>
            </a:prstGeom>
          </p:spPr>
        </p:pic>
        <p:pic>
          <p:nvPicPr>
            <p:cNvPr id="32" name="object 32"/>
            <p:cNvPicPr/>
            <p:nvPr/>
          </p:nvPicPr>
          <p:blipFill>
            <a:blip r:embed="rId25" cstate="print"/>
            <a:stretch>
              <a:fillRect/>
            </a:stretch>
          </p:blipFill>
          <p:spPr>
            <a:xfrm>
              <a:off x="4924526" y="2489949"/>
              <a:ext cx="162864" cy="109588"/>
            </a:xfrm>
            <a:prstGeom prst="rect">
              <a:avLst/>
            </a:prstGeom>
          </p:spPr>
        </p:pic>
      </p:grpSp>
      <p:pic>
        <p:nvPicPr>
          <p:cNvPr id="33" name="object 33"/>
          <p:cNvPicPr/>
          <p:nvPr/>
        </p:nvPicPr>
        <p:blipFill>
          <a:blip r:embed="rId26" cstate="print"/>
          <a:stretch>
            <a:fillRect/>
          </a:stretch>
        </p:blipFill>
        <p:spPr>
          <a:xfrm>
            <a:off x="5174157" y="2485377"/>
            <a:ext cx="1648625" cy="120256"/>
          </a:xfrm>
          <a:prstGeom prst="rect">
            <a:avLst/>
          </a:prstGeom>
        </p:spPr>
      </p:pic>
      <p:pic>
        <p:nvPicPr>
          <p:cNvPr id="34" name="object 34"/>
          <p:cNvPicPr/>
          <p:nvPr/>
        </p:nvPicPr>
        <p:blipFill>
          <a:blip r:embed="rId27" cstate="print"/>
          <a:stretch>
            <a:fillRect/>
          </a:stretch>
        </p:blipFill>
        <p:spPr>
          <a:xfrm>
            <a:off x="718489" y="2699994"/>
            <a:ext cx="4320184" cy="120243"/>
          </a:xfrm>
          <a:prstGeom prst="rect">
            <a:avLst/>
          </a:prstGeom>
        </p:spPr>
      </p:pic>
      <p:pic>
        <p:nvPicPr>
          <p:cNvPr id="35" name="object 35"/>
          <p:cNvPicPr/>
          <p:nvPr/>
        </p:nvPicPr>
        <p:blipFill>
          <a:blip r:embed="rId28" cstate="print"/>
          <a:stretch>
            <a:fillRect/>
          </a:stretch>
        </p:blipFill>
        <p:spPr>
          <a:xfrm>
            <a:off x="843305" y="2917672"/>
            <a:ext cx="1455292" cy="118719"/>
          </a:xfrm>
          <a:prstGeom prst="rect">
            <a:avLst/>
          </a:prstGeom>
        </p:spPr>
      </p:pic>
      <p:pic>
        <p:nvPicPr>
          <p:cNvPr id="36" name="object 36"/>
          <p:cNvPicPr/>
          <p:nvPr/>
        </p:nvPicPr>
        <p:blipFill>
          <a:blip r:embed="rId29" cstate="print"/>
          <a:stretch>
            <a:fillRect/>
          </a:stretch>
        </p:blipFill>
        <p:spPr>
          <a:xfrm>
            <a:off x="2393010" y="2916135"/>
            <a:ext cx="1449184" cy="118770"/>
          </a:xfrm>
          <a:prstGeom prst="rect">
            <a:avLst/>
          </a:prstGeom>
        </p:spPr>
      </p:pic>
      <p:pic>
        <p:nvPicPr>
          <p:cNvPr id="37" name="object 37"/>
          <p:cNvPicPr/>
          <p:nvPr/>
        </p:nvPicPr>
        <p:blipFill>
          <a:blip r:embed="rId30" cstate="print"/>
          <a:stretch>
            <a:fillRect/>
          </a:stretch>
        </p:blipFill>
        <p:spPr>
          <a:xfrm>
            <a:off x="3931983" y="2916135"/>
            <a:ext cx="2877096" cy="120256"/>
          </a:xfrm>
          <a:prstGeom prst="rect">
            <a:avLst/>
          </a:prstGeom>
        </p:spPr>
      </p:pic>
      <p:grpSp>
        <p:nvGrpSpPr>
          <p:cNvPr id="38" name="object 38"/>
          <p:cNvGrpSpPr/>
          <p:nvPr/>
        </p:nvGrpSpPr>
        <p:grpSpPr>
          <a:xfrm>
            <a:off x="721563" y="3136899"/>
            <a:ext cx="288290" cy="109855"/>
            <a:chOff x="721563" y="3136899"/>
            <a:chExt cx="288290" cy="109855"/>
          </a:xfrm>
        </p:grpSpPr>
        <p:pic>
          <p:nvPicPr>
            <p:cNvPr id="39" name="object 39"/>
            <p:cNvPicPr/>
            <p:nvPr/>
          </p:nvPicPr>
          <p:blipFill>
            <a:blip r:embed="rId31" cstate="print"/>
            <a:stretch>
              <a:fillRect/>
            </a:stretch>
          </p:blipFill>
          <p:spPr>
            <a:xfrm>
              <a:off x="721563" y="3136899"/>
              <a:ext cx="103492" cy="109588"/>
            </a:xfrm>
            <a:prstGeom prst="rect">
              <a:avLst/>
            </a:prstGeom>
          </p:spPr>
        </p:pic>
        <p:pic>
          <p:nvPicPr>
            <p:cNvPr id="40" name="object 40"/>
            <p:cNvPicPr/>
            <p:nvPr/>
          </p:nvPicPr>
          <p:blipFill>
            <a:blip r:embed="rId32" cstate="print"/>
            <a:stretch>
              <a:fillRect/>
            </a:stretch>
          </p:blipFill>
          <p:spPr>
            <a:xfrm>
              <a:off x="846391" y="3136899"/>
              <a:ext cx="162864" cy="109588"/>
            </a:xfrm>
            <a:prstGeom prst="rect">
              <a:avLst/>
            </a:prstGeom>
          </p:spPr>
        </p:pic>
      </p:grpSp>
      <p:pic>
        <p:nvPicPr>
          <p:cNvPr id="41" name="object 41"/>
          <p:cNvPicPr/>
          <p:nvPr/>
        </p:nvPicPr>
        <p:blipFill>
          <a:blip r:embed="rId33" cstate="print"/>
          <a:stretch>
            <a:fillRect/>
          </a:stretch>
        </p:blipFill>
        <p:spPr>
          <a:xfrm>
            <a:off x="1094486" y="3133826"/>
            <a:ext cx="2335161" cy="118757"/>
          </a:xfrm>
          <a:prstGeom prst="rect">
            <a:avLst/>
          </a:prstGeom>
        </p:spPr>
      </p:pic>
      <p:grpSp>
        <p:nvGrpSpPr>
          <p:cNvPr id="42" name="object 42"/>
          <p:cNvGrpSpPr/>
          <p:nvPr/>
        </p:nvGrpSpPr>
        <p:grpSpPr>
          <a:xfrm>
            <a:off x="3514928" y="3132340"/>
            <a:ext cx="3295650" cy="120650"/>
            <a:chOff x="3514928" y="3132340"/>
            <a:chExt cx="3295650" cy="120650"/>
          </a:xfrm>
        </p:grpSpPr>
        <p:pic>
          <p:nvPicPr>
            <p:cNvPr id="43" name="object 43"/>
            <p:cNvPicPr/>
            <p:nvPr/>
          </p:nvPicPr>
          <p:blipFill>
            <a:blip r:embed="rId34" cstate="print"/>
            <a:stretch>
              <a:fillRect/>
            </a:stretch>
          </p:blipFill>
          <p:spPr>
            <a:xfrm>
              <a:off x="3514928" y="3133826"/>
              <a:ext cx="624077" cy="118757"/>
            </a:xfrm>
            <a:prstGeom prst="rect">
              <a:avLst/>
            </a:prstGeom>
          </p:spPr>
        </p:pic>
        <p:pic>
          <p:nvPicPr>
            <p:cNvPr id="44" name="object 44"/>
            <p:cNvPicPr/>
            <p:nvPr/>
          </p:nvPicPr>
          <p:blipFill>
            <a:blip r:embed="rId35" cstate="print"/>
            <a:stretch>
              <a:fillRect/>
            </a:stretch>
          </p:blipFill>
          <p:spPr>
            <a:xfrm>
              <a:off x="4167936" y="3132340"/>
              <a:ext cx="2642641" cy="120243"/>
            </a:xfrm>
            <a:prstGeom prst="rect">
              <a:avLst/>
            </a:prstGeom>
          </p:spPr>
        </p:pic>
      </p:grpSp>
      <p:pic>
        <p:nvPicPr>
          <p:cNvPr id="45" name="object 45"/>
          <p:cNvPicPr/>
          <p:nvPr/>
        </p:nvPicPr>
        <p:blipFill>
          <a:blip r:embed="rId36" cstate="print"/>
          <a:stretch>
            <a:fillRect/>
          </a:stretch>
        </p:blipFill>
        <p:spPr>
          <a:xfrm>
            <a:off x="724598" y="3351504"/>
            <a:ext cx="916381" cy="111125"/>
          </a:xfrm>
          <a:prstGeom prst="rect">
            <a:avLst/>
          </a:prstGeom>
        </p:spPr>
      </p:pic>
      <p:grpSp>
        <p:nvGrpSpPr>
          <p:cNvPr id="46" name="object 46"/>
          <p:cNvGrpSpPr/>
          <p:nvPr/>
        </p:nvGrpSpPr>
        <p:grpSpPr>
          <a:xfrm>
            <a:off x="709358" y="1080287"/>
            <a:ext cx="6115050" cy="361315"/>
            <a:chOff x="709358" y="1080287"/>
            <a:chExt cx="6115050" cy="361315"/>
          </a:xfrm>
        </p:grpSpPr>
        <p:sp>
          <p:nvSpPr>
            <p:cNvPr id="47" name="object 47"/>
            <p:cNvSpPr/>
            <p:nvPr/>
          </p:nvSpPr>
          <p:spPr>
            <a:xfrm>
              <a:off x="783970" y="1080287"/>
              <a:ext cx="5967730" cy="361315"/>
            </a:xfrm>
            <a:custGeom>
              <a:avLst/>
              <a:gdLst/>
              <a:ahLst/>
              <a:cxnLst/>
              <a:rect l="l" t="t" r="r" b="b"/>
              <a:pathLst>
                <a:path w="5967730" h="361315">
                  <a:moveTo>
                    <a:pt x="0" y="360806"/>
                  </a:moveTo>
                  <a:lnTo>
                    <a:pt x="5967272" y="360806"/>
                  </a:lnTo>
                  <a:lnTo>
                    <a:pt x="5967272" y="0"/>
                  </a:lnTo>
                  <a:lnTo>
                    <a:pt x="0" y="0"/>
                  </a:lnTo>
                  <a:lnTo>
                    <a:pt x="0" y="360806"/>
                  </a:lnTo>
                  <a:close/>
                </a:path>
              </a:pathLst>
            </a:custGeom>
            <a:solidFill>
              <a:srgbClr val="EAEAEB"/>
            </a:solidFill>
          </p:spPr>
          <p:txBody>
            <a:bodyPr wrap="square" lIns="0" tIns="0" rIns="0" bIns="0" rtlCol="0"/>
            <a:lstStyle/>
            <a:p>
              <a:endParaRPr/>
            </a:p>
          </p:txBody>
        </p:sp>
        <p:pic>
          <p:nvPicPr>
            <p:cNvPr id="48" name="object 48"/>
            <p:cNvPicPr/>
            <p:nvPr/>
          </p:nvPicPr>
          <p:blipFill>
            <a:blip r:embed="rId37" cstate="print"/>
            <a:stretch>
              <a:fillRect/>
            </a:stretch>
          </p:blipFill>
          <p:spPr>
            <a:xfrm>
              <a:off x="893559" y="1195984"/>
              <a:ext cx="127901" cy="127888"/>
            </a:xfrm>
            <a:prstGeom prst="rect">
              <a:avLst/>
            </a:prstGeom>
          </p:spPr>
        </p:pic>
        <p:pic>
          <p:nvPicPr>
            <p:cNvPr id="49" name="object 49"/>
            <p:cNvPicPr/>
            <p:nvPr/>
          </p:nvPicPr>
          <p:blipFill>
            <a:blip r:embed="rId38" cstate="print"/>
            <a:stretch>
              <a:fillRect/>
            </a:stretch>
          </p:blipFill>
          <p:spPr>
            <a:xfrm>
              <a:off x="1222375" y="1197520"/>
              <a:ext cx="179641" cy="126352"/>
            </a:xfrm>
            <a:prstGeom prst="rect">
              <a:avLst/>
            </a:prstGeom>
          </p:spPr>
        </p:pic>
        <p:pic>
          <p:nvPicPr>
            <p:cNvPr id="50" name="object 50"/>
            <p:cNvPicPr/>
            <p:nvPr/>
          </p:nvPicPr>
          <p:blipFill>
            <a:blip r:embed="rId39" cstate="print"/>
            <a:stretch>
              <a:fillRect/>
            </a:stretch>
          </p:blipFill>
          <p:spPr>
            <a:xfrm>
              <a:off x="1429397" y="1206652"/>
              <a:ext cx="111125" cy="112661"/>
            </a:xfrm>
            <a:prstGeom prst="rect">
              <a:avLst/>
            </a:prstGeom>
          </p:spPr>
        </p:pic>
        <p:sp>
          <p:nvSpPr>
            <p:cNvPr id="51" name="object 51"/>
            <p:cNvSpPr/>
            <p:nvPr/>
          </p:nvSpPr>
          <p:spPr>
            <a:xfrm>
              <a:off x="1561846" y="1212747"/>
              <a:ext cx="254635" cy="94615"/>
            </a:xfrm>
            <a:custGeom>
              <a:avLst/>
              <a:gdLst/>
              <a:ahLst/>
              <a:cxnLst/>
              <a:rect l="l" t="t" r="r" b="b"/>
              <a:pathLst>
                <a:path w="254635" h="94615">
                  <a:moveTo>
                    <a:pt x="120256" y="39585"/>
                  </a:moveTo>
                  <a:lnTo>
                    <a:pt x="0" y="39585"/>
                  </a:lnTo>
                  <a:lnTo>
                    <a:pt x="0" y="54825"/>
                  </a:lnTo>
                  <a:lnTo>
                    <a:pt x="120256" y="54825"/>
                  </a:lnTo>
                  <a:lnTo>
                    <a:pt x="120256" y="39585"/>
                  </a:lnTo>
                  <a:close/>
                </a:path>
                <a:path w="254635" h="94615">
                  <a:moveTo>
                    <a:pt x="243535" y="0"/>
                  </a:moveTo>
                  <a:lnTo>
                    <a:pt x="149186" y="0"/>
                  </a:lnTo>
                  <a:lnTo>
                    <a:pt x="144614" y="1536"/>
                  </a:lnTo>
                  <a:lnTo>
                    <a:pt x="144614" y="15227"/>
                  </a:lnTo>
                  <a:lnTo>
                    <a:pt x="243535" y="15227"/>
                  </a:lnTo>
                  <a:lnTo>
                    <a:pt x="243535" y="0"/>
                  </a:lnTo>
                  <a:close/>
                </a:path>
                <a:path w="254635" h="94615">
                  <a:moveTo>
                    <a:pt x="254203" y="79184"/>
                  </a:moveTo>
                  <a:lnTo>
                    <a:pt x="138518" y="79184"/>
                  </a:lnTo>
                  <a:lnTo>
                    <a:pt x="135483" y="82207"/>
                  </a:lnTo>
                  <a:lnTo>
                    <a:pt x="135483" y="94361"/>
                  </a:lnTo>
                  <a:lnTo>
                    <a:pt x="251180" y="94361"/>
                  </a:lnTo>
                  <a:lnTo>
                    <a:pt x="254203" y="92875"/>
                  </a:lnTo>
                  <a:lnTo>
                    <a:pt x="254203" y="79184"/>
                  </a:lnTo>
                  <a:close/>
                </a:path>
              </a:pathLst>
            </a:custGeom>
            <a:solidFill>
              <a:srgbClr val="4D4D4F"/>
            </a:solidFill>
          </p:spPr>
          <p:txBody>
            <a:bodyPr wrap="square" lIns="0" tIns="0" rIns="0" bIns="0" rtlCol="0"/>
            <a:lstStyle/>
            <a:p>
              <a:endParaRPr/>
            </a:p>
          </p:txBody>
        </p:sp>
        <p:pic>
          <p:nvPicPr>
            <p:cNvPr id="52" name="object 52"/>
            <p:cNvPicPr/>
            <p:nvPr/>
          </p:nvPicPr>
          <p:blipFill>
            <a:blip r:embed="rId40" cstate="print"/>
            <a:stretch>
              <a:fillRect/>
            </a:stretch>
          </p:blipFill>
          <p:spPr>
            <a:xfrm>
              <a:off x="1837385" y="1208188"/>
              <a:ext cx="112610" cy="106552"/>
            </a:xfrm>
            <a:prstGeom prst="rect">
              <a:avLst/>
            </a:prstGeom>
          </p:spPr>
        </p:pic>
        <p:pic>
          <p:nvPicPr>
            <p:cNvPr id="53" name="object 53"/>
            <p:cNvPicPr/>
            <p:nvPr/>
          </p:nvPicPr>
          <p:blipFill>
            <a:blip r:embed="rId41" cstate="print"/>
            <a:stretch>
              <a:fillRect/>
            </a:stretch>
          </p:blipFill>
          <p:spPr>
            <a:xfrm>
              <a:off x="1971332" y="1194498"/>
              <a:ext cx="383628" cy="124815"/>
            </a:xfrm>
            <a:prstGeom prst="rect">
              <a:avLst/>
            </a:prstGeom>
          </p:spPr>
        </p:pic>
        <p:pic>
          <p:nvPicPr>
            <p:cNvPr id="54" name="object 54"/>
            <p:cNvPicPr/>
            <p:nvPr/>
          </p:nvPicPr>
          <p:blipFill>
            <a:blip r:embed="rId42" cstate="print"/>
            <a:stretch>
              <a:fillRect/>
            </a:stretch>
          </p:blipFill>
          <p:spPr>
            <a:xfrm>
              <a:off x="2382342" y="1231010"/>
              <a:ext cx="97434" cy="80657"/>
            </a:xfrm>
            <a:prstGeom prst="rect">
              <a:avLst/>
            </a:prstGeom>
          </p:spPr>
        </p:pic>
        <p:pic>
          <p:nvPicPr>
            <p:cNvPr id="55" name="object 55"/>
            <p:cNvPicPr/>
            <p:nvPr/>
          </p:nvPicPr>
          <p:blipFill>
            <a:blip r:embed="rId43" cstate="print"/>
            <a:stretch>
              <a:fillRect/>
            </a:stretch>
          </p:blipFill>
          <p:spPr>
            <a:xfrm>
              <a:off x="2519362" y="1227975"/>
              <a:ext cx="92824" cy="91338"/>
            </a:xfrm>
            <a:prstGeom prst="rect">
              <a:avLst/>
            </a:prstGeom>
          </p:spPr>
        </p:pic>
        <p:pic>
          <p:nvPicPr>
            <p:cNvPr id="56" name="object 56"/>
            <p:cNvPicPr/>
            <p:nvPr/>
          </p:nvPicPr>
          <p:blipFill>
            <a:blip r:embed="rId44" cstate="print"/>
            <a:stretch>
              <a:fillRect/>
            </a:stretch>
          </p:blipFill>
          <p:spPr>
            <a:xfrm>
              <a:off x="2645663" y="1200543"/>
              <a:ext cx="105079" cy="118770"/>
            </a:xfrm>
            <a:prstGeom prst="rect">
              <a:avLst/>
            </a:prstGeom>
          </p:spPr>
        </p:pic>
        <p:pic>
          <p:nvPicPr>
            <p:cNvPr id="57" name="object 57"/>
            <p:cNvPicPr/>
            <p:nvPr/>
          </p:nvPicPr>
          <p:blipFill>
            <a:blip r:embed="rId45" cstate="print"/>
            <a:stretch>
              <a:fillRect/>
            </a:stretch>
          </p:blipFill>
          <p:spPr>
            <a:xfrm>
              <a:off x="2825305" y="1195984"/>
              <a:ext cx="1421803" cy="127888"/>
            </a:xfrm>
            <a:prstGeom prst="rect">
              <a:avLst/>
            </a:prstGeom>
          </p:spPr>
        </p:pic>
        <p:sp>
          <p:nvSpPr>
            <p:cNvPr id="58" name="object 58"/>
            <p:cNvSpPr/>
            <p:nvPr/>
          </p:nvSpPr>
          <p:spPr>
            <a:xfrm>
              <a:off x="4349102" y="1244701"/>
              <a:ext cx="118745" cy="30480"/>
            </a:xfrm>
            <a:custGeom>
              <a:avLst/>
              <a:gdLst/>
              <a:ahLst/>
              <a:cxnLst/>
              <a:rect l="l" t="t" r="r" b="b"/>
              <a:pathLst>
                <a:path w="118745" h="30480">
                  <a:moveTo>
                    <a:pt x="7594" y="24358"/>
                  </a:moveTo>
                  <a:lnTo>
                    <a:pt x="1536" y="24358"/>
                  </a:lnTo>
                  <a:lnTo>
                    <a:pt x="0" y="21335"/>
                  </a:lnTo>
                  <a:lnTo>
                    <a:pt x="0" y="13690"/>
                  </a:lnTo>
                  <a:lnTo>
                    <a:pt x="7594" y="9131"/>
                  </a:lnTo>
                  <a:lnTo>
                    <a:pt x="9131" y="7632"/>
                  </a:lnTo>
                  <a:lnTo>
                    <a:pt x="12496" y="5791"/>
                  </a:lnTo>
                  <a:lnTo>
                    <a:pt x="17867" y="3240"/>
                  </a:lnTo>
                  <a:lnTo>
                    <a:pt x="24960" y="976"/>
                  </a:lnTo>
                  <a:lnTo>
                    <a:pt x="33489" y="0"/>
                  </a:lnTo>
                  <a:lnTo>
                    <a:pt x="40104" y="574"/>
                  </a:lnTo>
                  <a:lnTo>
                    <a:pt x="46437" y="2293"/>
                  </a:lnTo>
                  <a:lnTo>
                    <a:pt x="52770" y="5148"/>
                  </a:lnTo>
                  <a:lnTo>
                    <a:pt x="59385" y="9131"/>
                  </a:lnTo>
                  <a:lnTo>
                    <a:pt x="65172" y="12204"/>
                  </a:lnTo>
                  <a:lnTo>
                    <a:pt x="30467" y="12204"/>
                  </a:lnTo>
                  <a:lnTo>
                    <a:pt x="19799" y="13690"/>
                  </a:lnTo>
                  <a:lnTo>
                    <a:pt x="10667" y="21335"/>
                  </a:lnTo>
                  <a:lnTo>
                    <a:pt x="9131" y="22872"/>
                  </a:lnTo>
                  <a:lnTo>
                    <a:pt x="7594" y="24358"/>
                  </a:lnTo>
                  <a:close/>
                </a:path>
                <a:path w="118745" h="30480">
                  <a:moveTo>
                    <a:pt x="116194" y="18249"/>
                  </a:moveTo>
                  <a:lnTo>
                    <a:pt x="98920" y="18249"/>
                  </a:lnTo>
                  <a:lnTo>
                    <a:pt x="106565" y="10667"/>
                  </a:lnTo>
                  <a:lnTo>
                    <a:pt x="111125" y="7632"/>
                  </a:lnTo>
                  <a:lnTo>
                    <a:pt x="115697" y="7632"/>
                  </a:lnTo>
                  <a:lnTo>
                    <a:pt x="118719" y="9131"/>
                  </a:lnTo>
                  <a:lnTo>
                    <a:pt x="118672" y="13776"/>
                  </a:lnTo>
                  <a:lnTo>
                    <a:pt x="116194" y="18249"/>
                  </a:lnTo>
                  <a:close/>
                </a:path>
                <a:path w="118745" h="30480">
                  <a:moveTo>
                    <a:pt x="85229" y="30454"/>
                  </a:moveTo>
                  <a:lnTo>
                    <a:pt x="54051" y="19255"/>
                  </a:lnTo>
                  <a:lnTo>
                    <a:pt x="47575" y="15805"/>
                  </a:lnTo>
                  <a:lnTo>
                    <a:pt x="40531" y="13221"/>
                  </a:lnTo>
                  <a:lnTo>
                    <a:pt x="33489" y="12204"/>
                  </a:lnTo>
                  <a:lnTo>
                    <a:pt x="65172" y="12204"/>
                  </a:lnTo>
                  <a:lnTo>
                    <a:pt x="68131" y="13776"/>
                  </a:lnTo>
                  <a:lnTo>
                    <a:pt x="74593" y="16552"/>
                  </a:lnTo>
                  <a:lnTo>
                    <a:pt x="79912" y="17898"/>
                  </a:lnTo>
                  <a:lnTo>
                    <a:pt x="85229" y="18249"/>
                  </a:lnTo>
                  <a:lnTo>
                    <a:pt x="116194" y="18249"/>
                  </a:lnTo>
                  <a:lnTo>
                    <a:pt x="115844" y="18881"/>
                  </a:lnTo>
                  <a:lnTo>
                    <a:pt x="108261" y="24358"/>
                  </a:lnTo>
                  <a:lnTo>
                    <a:pt x="97534" y="28692"/>
                  </a:lnTo>
                  <a:lnTo>
                    <a:pt x="85229" y="30454"/>
                  </a:lnTo>
                  <a:close/>
                </a:path>
              </a:pathLst>
            </a:custGeom>
            <a:solidFill>
              <a:srgbClr val="4D4D4F"/>
            </a:solidFill>
          </p:spPr>
          <p:txBody>
            <a:bodyPr wrap="square" lIns="0" tIns="0" rIns="0" bIns="0" rtlCol="0"/>
            <a:lstStyle/>
            <a:p>
              <a:endParaRPr/>
            </a:p>
          </p:txBody>
        </p:sp>
        <p:pic>
          <p:nvPicPr>
            <p:cNvPr id="59" name="object 59"/>
            <p:cNvPicPr/>
            <p:nvPr/>
          </p:nvPicPr>
          <p:blipFill>
            <a:blip r:embed="rId46" cstate="print"/>
            <a:stretch>
              <a:fillRect/>
            </a:stretch>
          </p:blipFill>
          <p:spPr>
            <a:xfrm>
              <a:off x="4522635" y="1199057"/>
              <a:ext cx="328815" cy="115684"/>
            </a:xfrm>
            <a:prstGeom prst="rect">
              <a:avLst/>
            </a:prstGeom>
          </p:spPr>
        </p:pic>
        <p:pic>
          <p:nvPicPr>
            <p:cNvPr id="60" name="object 60"/>
            <p:cNvPicPr/>
            <p:nvPr/>
          </p:nvPicPr>
          <p:blipFill>
            <a:blip r:embed="rId47" cstate="print"/>
            <a:stretch>
              <a:fillRect/>
            </a:stretch>
          </p:blipFill>
          <p:spPr>
            <a:xfrm>
              <a:off x="4907762" y="1200543"/>
              <a:ext cx="394284" cy="132460"/>
            </a:xfrm>
            <a:prstGeom prst="rect">
              <a:avLst/>
            </a:prstGeom>
          </p:spPr>
        </p:pic>
        <p:sp>
          <p:nvSpPr>
            <p:cNvPr id="61" name="object 61"/>
            <p:cNvSpPr/>
            <p:nvPr/>
          </p:nvSpPr>
          <p:spPr>
            <a:xfrm>
              <a:off x="5361381" y="1200543"/>
              <a:ext cx="104139" cy="114300"/>
            </a:xfrm>
            <a:custGeom>
              <a:avLst/>
              <a:gdLst/>
              <a:ahLst/>
              <a:cxnLst/>
              <a:rect l="l" t="t" r="r" b="b"/>
              <a:pathLst>
                <a:path w="104139" h="114300">
                  <a:moveTo>
                    <a:pt x="15227" y="1536"/>
                  </a:moveTo>
                  <a:lnTo>
                    <a:pt x="12204" y="0"/>
                  </a:lnTo>
                  <a:lnTo>
                    <a:pt x="0" y="0"/>
                  </a:lnTo>
                  <a:lnTo>
                    <a:pt x="0" y="111125"/>
                  </a:lnTo>
                  <a:lnTo>
                    <a:pt x="3073" y="114198"/>
                  </a:lnTo>
                  <a:lnTo>
                    <a:pt x="10668" y="114198"/>
                  </a:lnTo>
                  <a:lnTo>
                    <a:pt x="15227" y="112661"/>
                  </a:lnTo>
                  <a:lnTo>
                    <a:pt x="15227" y="1536"/>
                  </a:lnTo>
                  <a:close/>
                </a:path>
                <a:path w="104139" h="114300">
                  <a:moveTo>
                    <a:pt x="103543" y="108102"/>
                  </a:moveTo>
                  <a:lnTo>
                    <a:pt x="102006" y="103543"/>
                  </a:lnTo>
                  <a:lnTo>
                    <a:pt x="102006" y="71589"/>
                  </a:lnTo>
                  <a:lnTo>
                    <a:pt x="102006" y="54825"/>
                  </a:lnTo>
                  <a:lnTo>
                    <a:pt x="70053" y="28930"/>
                  </a:lnTo>
                  <a:lnTo>
                    <a:pt x="52374" y="31648"/>
                  </a:lnTo>
                  <a:lnTo>
                    <a:pt x="41694" y="38074"/>
                  </a:lnTo>
                  <a:lnTo>
                    <a:pt x="36423" y="45656"/>
                  </a:lnTo>
                  <a:lnTo>
                    <a:pt x="35026" y="51790"/>
                  </a:lnTo>
                  <a:lnTo>
                    <a:pt x="35026" y="56362"/>
                  </a:lnTo>
                  <a:lnTo>
                    <a:pt x="41135" y="57848"/>
                  </a:lnTo>
                  <a:lnTo>
                    <a:pt x="48717" y="57848"/>
                  </a:lnTo>
                  <a:lnTo>
                    <a:pt x="50253" y="54825"/>
                  </a:lnTo>
                  <a:lnTo>
                    <a:pt x="51790" y="50253"/>
                  </a:lnTo>
                  <a:lnTo>
                    <a:pt x="53289" y="48717"/>
                  </a:lnTo>
                  <a:lnTo>
                    <a:pt x="56362" y="41135"/>
                  </a:lnTo>
                  <a:lnTo>
                    <a:pt x="74612" y="41135"/>
                  </a:lnTo>
                  <a:lnTo>
                    <a:pt x="85280" y="42672"/>
                  </a:lnTo>
                  <a:lnTo>
                    <a:pt x="85280" y="59385"/>
                  </a:lnTo>
                  <a:lnTo>
                    <a:pt x="85280" y="71589"/>
                  </a:lnTo>
                  <a:lnTo>
                    <a:pt x="85280" y="83743"/>
                  </a:lnTo>
                  <a:lnTo>
                    <a:pt x="83197" y="91097"/>
                  </a:lnTo>
                  <a:lnTo>
                    <a:pt x="77838" y="96875"/>
                  </a:lnTo>
                  <a:lnTo>
                    <a:pt x="70472" y="100647"/>
                  </a:lnTo>
                  <a:lnTo>
                    <a:pt x="62407" y="101993"/>
                  </a:lnTo>
                  <a:lnTo>
                    <a:pt x="53289" y="101993"/>
                  </a:lnTo>
                  <a:lnTo>
                    <a:pt x="48717" y="95948"/>
                  </a:lnTo>
                  <a:lnTo>
                    <a:pt x="48717" y="79184"/>
                  </a:lnTo>
                  <a:lnTo>
                    <a:pt x="59385" y="77647"/>
                  </a:lnTo>
                  <a:lnTo>
                    <a:pt x="68516" y="76149"/>
                  </a:lnTo>
                  <a:lnTo>
                    <a:pt x="80721" y="74612"/>
                  </a:lnTo>
                  <a:lnTo>
                    <a:pt x="82207" y="73075"/>
                  </a:lnTo>
                  <a:lnTo>
                    <a:pt x="85280" y="71589"/>
                  </a:lnTo>
                  <a:lnTo>
                    <a:pt x="85280" y="59385"/>
                  </a:lnTo>
                  <a:lnTo>
                    <a:pt x="83743" y="60921"/>
                  </a:lnTo>
                  <a:lnTo>
                    <a:pt x="82207" y="62407"/>
                  </a:lnTo>
                  <a:lnTo>
                    <a:pt x="79184" y="62407"/>
                  </a:lnTo>
                  <a:lnTo>
                    <a:pt x="63944" y="65493"/>
                  </a:lnTo>
                  <a:lnTo>
                    <a:pt x="53822" y="67170"/>
                  </a:lnTo>
                  <a:lnTo>
                    <a:pt x="43408" y="70827"/>
                  </a:lnTo>
                  <a:lnTo>
                    <a:pt x="35280" y="77914"/>
                  </a:lnTo>
                  <a:lnTo>
                    <a:pt x="32004" y="89839"/>
                  </a:lnTo>
                  <a:lnTo>
                    <a:pt x="33705" y="99428"/>
                  </a:lnTo>
                  <a:lnTo>
                    <a:pt x="38849" y="107162"/>
                  </a:lnTo>
                  <a:lnTo>
                    <a:pt x="47396" y="112331"/>
                  </a:lnTo>
                  <a:lnTo>
                    <a:pt x="59385" y="114198"/>
                  </a:lnTo>
                  <a:lnTo>
                    <a:pt x="64084" y="114007"/>
                  </a:lnTo>
                  <a:lnTo>
                    <a:pt x="70802" y="112674"/>
                  </a:lnTo>
                  <a:lnTo>
                    <a:pt x="78638" y="109054"/>
                  </a:lnTo>
                  <a:lnTo>
                    <a:pt x="86766" y="101993"/>
                  </a:lnTo>
                  <a:lnTo>
                    <a:pt x="86766" y="109639"/>
                  </a:lnTo>
                  <a:lnTo>
                    <a:pt x="88303" y="114198"/>
                  </a:lnTo>
                  <a:lnTo>
                    <a:pt x="98971" y="114198"/>
                  </a:lnTo>
                  <a:lnTo>
                    <a:pt x="103505" y="112674"/>
                  </a:lnTo>
                  <a:lnTo>
                    <a:pt x="103543" y="108102"/>
                  </a:lnTo>
                  <a:close/>
                </a:path>
              </a:pathLst>
            </a:custGeom>
            <a:solidFill>
              <a:srgbClr val="4D4D4F"/>
            </a:solidFill>
          </p:spPr>
          <p:txBody>
            <a:bodyPr wrap="square" lIns="0" tIns="0" rIns="0" bIns="0" rtlCol="0"/>
            <a:lstStyle/>
            <a:p>
              <a:endParaRPr/>
            </a:p>
          </p:txBody>
        </p:sp>
        <p:pic>
          <p:nvPicPr>
            <p:cNvPr id="62" name="object 62"/>
            <p:cNvPicPr/>
            <p:nvPr/>
          </p:nvPicPr>
          <p:blipFill>
            <a:blip r:embed="rId48" cstate="print"/>
            <a:stretch>
              <a:fillRect/>
            </a:stretch>
          </p:blipFill>
          <p:spPr>
            <a:xfrm>
              <a:off x="5486247" y="1200543"/>
              <a:ext cx="229844" cy="114198"/>
            </a:xfrm>
            <a:prstGeom prst="rect">
              <a:avLst/>
            </a:prstGeom>
          </p:spPr>
        </p:pic>
        <p:pic>
          <p:nvPicPr>
            <p:cNvPr id="63" name="object 63"/>
            <p:cNvPicPr/>
            <p:nvPr/>
          </p:nvPicPr>
          <p:blipFill>
            <a:blip r:embed="rId49" cstate="print"/>
            <a:stretch>
              <a:fillRect/>
            </a:stretch>
          </p:blipFill>
          <p:spPr>
            <a:xfrm>
              <a:off x="5780036" y="1200543"/>
              <a:ext cx="226809" cy="114198"/>
            </a:xfrm>
            <a:prstGeom prst="rect">
              <a:avLst/>
            </a:prstGeom>
          </p:spPr>
        </p:pic>
        <p:sp>
          <p:nvSpPr>
            <p:cNvPr id="64" name="object 64"/>
            <p:cNvSpPr/>
            <p:nvPr/>
          </p:nvSpPr>
          <p:spPr>
            <a:xfrm>
              <a:off x="6052490" y="1197609"/>
              <a:ext cx="177165" cy="125730"/>
            </a:xfrm>
            <a:custGeom>
              <a:avLst/>
              <a:gdLst/>
              <a:ahLst/>
              <a:cxnLst/>
              <a:rect l="l" t="t" r="r" b="b"/>
              <a:pathLst>
                <a:path w="177164" h="125730">
                  <a:moveTo>
                    <a:pt x="118770" y="56222"/>
                  </a:moveTo>
                  <a:lnTo>
                    <a:pt x="115697" y="54724"/>
                  </a:lnTo>
                  <a:lnTo>
                    <a:pt x="111125" y="54724"/>
                  </a:lnTo>
                  <a:lnTo>
                    <a:pt x="106565" y="57759"/>
                  </a:lnTo>
                  <a:lnTo>
                    <a:pt x="98971" y="65341"/>
                  </a:lnTo>
                  <a:lnTo>
                    <a:pt x="85280" y="65341"/>
                  </a:lnTo>
                  <a:lnTo>
                    <a:pt x="79933" y="64998"/>
                  </a:lnTo>
                  <a:lnTo>
                    <a:pt x="74599" y="63652"/>
                  </a:lnTo>
                  <a:lnTo>
                    <a:pt x="68122" y="60871"/>
                  </a:lnTo>
                  <a:lnTo>
                    <a:pt x="65163" y="59296"/>
                  </a:lnTo>
                  <a:lnTo>
                    <a:pt x="59385" y="56222"/>
                  </a:lnTo>
                  <a:lnTo>
                    <a:pt x="52768" y="52247"/>
                  </a:lnTo>
                  <a:lnTo>
                    <a:pt x="46456" y="49390"/>
                  </a:lnTo>
                  <a:lnTo>
                    <a:pt x="40119" y="47675"/>
                  </a:lnTo>
                  <a:lnTo>
                    <a:pt x="33489" y="47091"/>
                  </a:lnTo>
                  <a:lnTo>
                    <a:pt x="24980" y="48069"/>
                  </a:lnTo>
                  <a:lnTo>
                    <a:pt x="17894" y="50342"/>
                  </a:lnTo>
                  <a:lnTo>
                    <a:pt x="12522" y="52895"/>
                  </a:lnTo>
                  <a:lnTo>
                    <a:pt x="9131" y="54724"/>
                  </a:lnTo>
                  <a:lnTo>
                    <a:pt x="6108" y="56222"/>
                  </a:lnTo>
                  <a:lnTo>
                    <a:pt x="0" y="60782"/>
                  </a:lnTo>
                  <a:lnTo>
                    <a:pt x="0" y="68427"/>
                  </a:lnTo>
                  <a:lnTo>
                    <a:pt x="1536" y="71450"/>
                  </a:lnTo>
                  <a:lnTo>
                    <a:pt x="7645" y="71450"/>
                  </a:lnTo>
                  <a:lnTo>
                    <a:pt x="7645" y="69964"/>
                  </a:lnTo>
                  <a:lnTo>
                    <a:pt x="10668" y="68427"/>
                  </a:lnTo>
                  <a:lnTo>
                    <a:pt x="19799" y="60782"/>
                  </a:lnTo>
                  <a:lnTo>
                    <a:pt x="28930" y="59296"/>
                  </a:lnTo>
                  <a:lnTo>
                    <a:pt x="32004" y="59296"/>
                  </a:lnTo>
                  <a:lnTo>
                    <a:pt x="39916" y="60325"/>
                  </a:lnTo>
                  <a:lnTo>
                    <a:pt x="47409" y="62903"/>
                  </a:lnTo>
                  <a:lnTo>
                    <a:pt x="54025" y="66357"/>
                  </a:lnTo>
                  <a:lnTo>
                    <a:pt x="59385" y="69964"/>
                  </a:lnTo>
                  <a:lnTo>
                    <a:pt x="63627" y="72428"/>
                  </a:lnTo>
                  <a:lnTo>
                    <a:pt x="69456" y="74891"/>
                  </a:lnTo>
                  <a:lnTo>
                    <a:pt x="76720" y="76796"/>
                  </a:lnTo>
                  <a:lnTo>
                    <a:pt x="85280" y="77546"/>
                  </a:lnTo>
                  <a:lnTo>
                    <a:pt x="97561" y="75793"/>
                  </a:lnTo>
                  <a:lnTo>
                    <a:pt x="108292" y="71450"/>
                  </a:lnTo>
                  <a:lnTo>
                    <a:pt x="115887" y="65976"/>
                  </a:lnTo>
                  <a:lnTo>
                    <a:pt x="116230" y="65341"/>
                  </a:lnTo>
                  <a:lnTo>
                    <a:pt x="118719" y="60871"/>
                  </a:lnTo>
                  <a:lnTo>
                    <a:pt x="118770" y="56222"/>
                  </a:lnTo>
                  <a:close/>
                </a:path>
                <a:path w="177164" h="125730">
                  <a:moveTo>
                    <a:pt x="176606" y="0"/>
                  </a:moveTo>
                  <a:lnTo>
                    <a:pt x="161378" y="0"/>
                  </a:lnTo>
                  <a:lnTo>
                    <a:pt x="161378" y="110490"/>
                  </a:lnTo>
                  <a:lnTo>
                    <a:pt x="132461" y="110490"/>
                  </a:lnTo>
                  <a:lnTo>
                    <a:pt x="132461" y="123190"/>
                  </a:lnTo>
                  <a:lnTo>
                    <a:pt x="132461" y="125730"/>
                  </a:lnTo>
                  <a:lnTo>
                    <a:pt x="174764" y="125730"/>
                  </a:lnTo>
                  <a:lnTo>
                    <a:pt x="174764" y="123190"/>
                  </a:lnTo>
                  <a:lnTo>
                    <a:pt x="176606" y="123190"/>
                  </a:lnTo>
                  <a:lnTo>
                    <a:pt x="176606" y="110490"/>
                  </a:lnTo>
                  <a:lnTo>
                    <a:pt x="176606" y="0"/>
                  </a:lnTo>
                  <a:close/>
                </a:path>
              </a:pathLst>
            </a:custGeom>
            <a:solidFill>
              <a:srgbClr val="4D4D4F"/>
            </a:solidFill>
          </p:spPr>
          <p:txBody>
            <a:bodyPr wrap="square" lIns="0" tIns="0" rIns="0" bIns="0" rtlCol="0"/>
            <a:lstStyle/>
            <a:p>
              <a:endParaRPr/>
            </a:p>
          </p:txBody>
        </p:sp>
        <p:sp>
          <p:nvSpPr>
            <p:cNvPr id="65" name="object 65"/>
            <p:cNvSpPr/>
            <p:nvPr/>
          </p:nvSpPr>
          <p:spPr>
            <a:xfrm>
              <a:off x="709358" y="1080286"/>
              <a:ext cx="6115050" cy="361315"/>
            </a:xfrm>
            <a:custGeom>
              <a:avLst/>
              <a:gdLst/>
              <a:ahLst/>
              <a:cxnLst/>
              <a:rect l="l" t="t" r="r" b="b"/>
              <a:pathLst>
                <a:path w="6115050" h="361315">
                  <a:moveTo>
                    <a:pt x="74612" y="0"/>
                  </a:moveTo>
                  <a:lnTo>
                    <a:pt x="0" y="0"/>
                  </a:lnTo>
                  <a:lnTo>
                    <a:pt x="0" y="360819"/>
                  </a:lnTo>
                  <a:lnTo>
                    <a:pt x="74612" y="360819"/>
                  </a:lnTo>
                  <a:lnTo>
                    <a:pt x="74612" y="0"/>
                  </a:lnTo>
                  <a:close/>
                </a:path>
                <a:path w="6115050" h="361315">
                  <a:moveTo>
                    <a:pt x="6114961" y="0"/>
                  </a:moveTo>
                  <a:lnTo>
                    <a:pt x="6041885" y="0"/>
                  </a:lnTo>
                  <a:lnTo>
                    <a:pt x="6041885" y="360819"/>
                  </a:lnTo>
                  <a:lnTo>
                    <a:pt x="6114961" y="360819"/>
                  </a:lnTo>
                  <a:lnTo>
                    <a:pt x="6114961" y="0"/>
                  </a:lnTo>
                  <a:close/>
                </a:path>
              </a:pathLst>
            </a:custGeom>
            <a:solidFill>
              <a:srgbClr val="B8E4FA"/>
            </a:solidFill>
          </p:spPr>
          <p:txBody>
            <a:bodyPr wrap="square" lIns="0" tIns="0" rIns="0" bIns="0" rtlCol="0"/>
            <a:lstStyle/>
            <a:p>
              <a:endParaRPr/>
            </a:p>
          </p:txBody>
        </p:sp>
      </p:grpSp>
      <p:pic>
        <p:nvPicPr>
          <p:cNvPr id="66" name="object 66"/>
          <p:cNvPicPr/>
          <p:nvPr/>
        </p:nvPicPr>
        <p:blipFill>
          <a:blip r:embed="rId50" cstate="print"/>
          <a:stretch>
            <a:fillRect/>
          </a:stretch>
        </p:blipFill>
        <p:spPr>
          <a:xfrm>
            <a:off x="4311055" y="7268649"/>
            <a:ext cx="2287619" cy="111068"/>
          </a:xfrm>
          <a:prstGeom prst="rect">
            <a:avLst/>
          </a:prstGeom>
        </p:spPr>
      </p:pic>
      <p:sp>
        <p:nvSpPr>
          <p:cNvPr id="68" name="object 68"/>
          <p:cNvSpPr/>
          <p:nvPr/>
        </p:nvSpPr>
        <p:spPr>
          <a:xfrm>
            <a:off x="706335" y="3760469"/>
            <a:ext cx="6136640" cy="5093019"/>
          </a:xfrm>
          <a:custGeom>
            <a:avLst/>
            <a:gdLst/>
            <a:ahLst/>
            <a:cxnLst/>
            <a:rect l="l" t="t" r="r" b="b"/>
            <a:pathLst>
              <a:path w="6136640" h="3611879">
                <a:moveTo>
                  <a:pt x="6136233" y="0"/>
                </a:moveTo>
                <a:lnTo>
                  <a:pt x="6124029" y="0"/>
                </a:lnTo>
                <a:lnTo>
                  <a:pt x="6124029" y="12700"/>
                </a:lnTo>
                <a:lnTo>
                  <a:pt x="6124029" y="3599180"/>
                </a:lnTo>
                <a:lnTo>
                  <a:pt x="12153" y="3599180"/>
                </a:lnTo>
                <a:lnTo>
                  <a:pt x="12153" y="3605238"/>
                </a:lnTo>
                <a:lnTo>
                  <a:pt x="12153" y="3605530"/>
                </a:lnTo>
                <a:lnTo>
                  <a:pt x="6108" y="3605530"/>
                </a:lnTo>
                <a:lnTo>
                  <a:pt x="6108" y="3605238"/>
                </a:lnTo>
                <a:lnTo>
                  <a:pt x="12153" y="3605238"/>
                </a:lnTo>
                <a:lnTo>
                  <a:pt x="12153" y="3599180"/>
                </a:lnTo>
                <a:lnTo>
                  <a:pt x="12153" y="12700"/>
                </a:lnTo>
                <a:lnTo>
                  <a:pt x="6124029" y="12700"/>
                </a:lnTo>
                <a:lnTo>
                  <a:pt x="6124029" y="0"/>
                </a:lnTo>
                <a:lnTo>
                  <a:pt x="0" y="0"/>
                </a:lnTo>
                <a:lnTo>
                  <a:pt x="0" y="12700"/>
                </a:lnTo>
                <a:lnTo>
                  <a:pt x="0" y="3599180"/>
                </a:lnTo>
                <a:lnTo>
                  <a:pt x="0" y="3605530"/>
                </a:lnTo>
                <a:lnTo>
                  <a:pt x="0" y="3611880"/>
                </a:lnTo>
                <a:lnTo>
                  <a:pt x="6136233" y="3611880"/>
                </a:lnTo>
                <a:lnTo>
                  <a:pt x="6136233" y="3605530"/>
                </a:lnTo>
                <a:lnTo>
                  <a:pt x="6136233" y="3599180"/>
                </a:lnTo>
                <a:lnTo>
                  <a:pt x="6136233" y="12700"/>
                </a:lnTo>
                <a:lnTo>
                  <a:pt x="6136233" y="0"/>
                </a:lnTo>
                <a:close/>
              </a:path>
            </a:pathLst>
          </a:custGeom>
          <a:solidFill>
            <a:srgbClr val="4D4D4F"/>
          </a:solidFill>
        </p:spPr>
        <p:txBody>
          <a:bodyPr wrap="square" lIns="0" tIns="0" rIns="0" bIns="0" rtlCol="0"/>
          <a:lstStyle/>
          <a:p>
            <a:endParaRPr/>
          </a:p>
        </p:txBody>
      </p:sp>
      <p:grpSp>
        <p:nvGrpSpPr>
          <p:cNvPr id="77" name="object 77"/>
          <p:cNvGrpSpPr/>
          <p:nvPr/>
        </p:nvGrpSpPr>
        <p:grpSpPr>
          <a:xfrm>
            <a:off x="709358" y="5600"/>
            <a:ext cx="6842759" cy="717550"/>
            <a:chOff x="709358" y="5600"/>
            <a:chExt cx="6842759" cy="717550"/>
          </a:xfrm>
        </p:grpSpPr>
        <p:sp>
          <p:nvSpPr>
            <p:cNvPr id="78" name="object 78"/>
            <p:cNvSpPr/>
            <p:nvPr/>
          </p:nvSpPr>
          <p:spPr>
            <a:xfrm>
              <a:off x="1718614" y="5600"/>
              <a:ext cx="5833745" cy="717550"/>
            </a:xfrm>
            <a:custGeom>
              <a:avLst/>
              <a:gdLst/>
              <a:ahLst/>
              <a:cxnLst/>
              <a:rect l="l" t="t" r="r" b="b"/>
              <a:pathLst>
                <a:path w="5833745" h="717550">
                  <a:moveTo>
                    <a:pt x="0" y="716953"/>
                  </a:moveTo>
                  <a:lnTo>
                    <a:pt x="5833313" y="716953"/>
                  </a:lnTo>
                  <a:lnTo>
                    <a:pt x="5833313" y="0"/>
                  </a:lnTo>
                  <a:lnTo>
                    <a:pt x="0" y="0"/>
                  </a:lnTo>
                  <a:lnTo>
                    <a:pt x="0" y="716953"/>
                  </a:lnTo>
                  <a:close/>
                </a:path>
              </a:pathLst>
            </a:custGeom>
            <a:solidFill>
              <a:srgbClr val="CFECFC"/>
            </a:solidFill>
          </p:spPr>
          <p:txBody>
            <a:bodyPr wrap="square" lIns="0" tIns="0" rIns="0" bIns="0" rtlCol="0"/>
            <a:lstStyle/>
            <a:p>
              <a:endParaRPr/>
            </a:p>
          </p:txBody>
        </p:sp>
        <p:sp>
          <p:nvSpPr>
            <p:cNvPr id="79" name="object 79"/>
            <p:cNvSpPr/>
            <p:nvPr/>
          </p:nvSpPr>
          <p:spPr>
            <a:xfrm>
              <a:off x="709358" y="5600"/>
              <a:ext cx="1009650" cy="717550"/>
            </a:xfrm>
            <a:custGeom>
              <a:avLst/>
              <a:gdLst/>
              <a:ahLst/>
              <a:cxnLst/>
              <a:rect l="l" t="t" r="r" b="b"/>
              <a:pathLst>
                <a:path w="1009650" h="717550">
                  <a:moveTo>
                    <a:pt x="1009256" y="716953"/>
                  </a:moveTo>
                  <a:lnTo>
                    <a:pt x="0" y="716953"/>
                  </a:lnTo>
                  <a:lnTo>
                    <a:pt x="0" y="0"/>
                  </a:lnTo>
                  <a:lnTo>
                    <a:pt x="1009256" y="0"/>
                  </a:lnTo>
                  <a:lnTo>
                    <a:pt x="1009256" y="716953"/>
                  </a:lnTo>
                  <a:close/>
                </a:path>
              </a:pathLst>
            </a:custGeom>
            <a:solidFill>
              <a:srgbClr val="00B5F0"/>
            </a:solidFill>
          </p:spPr>
          <p:txBody>
            <a:bodyPr wrap="square" lIns="0" tIns="0" rIns="0" bIns="0" rtlCol="0"/>
            <a:lstStyle/>
            <a:p>
              <a:endParaRPr/>
            </a:p>
          </p:txBody>
        </p:sp>
        <p:pic>
          <p:nvPicPr>
            <p:cNvPr id="80" name="object 80"/>
            <p:cNvPicPr/>
            <p:nvPr/>
          </p:nvPicPr>
          <p:blipFill>
            <a:blip r:embed="rId51" cstate="print"/>
            <a:stretch>
              <a:fillRect/>
            </a:stretch>
          </p:blipFill>
          <p:spPr>
            <a:xfrm>
              <a:off x="893559" y="343547"/>
              <a:ext cx="196354" cy="194817"/>
            </a:xfrm>
            <a:prstGeom prst="rect">
              <a:avLst/>
            </a:prstGeom>
          </p:spPr>
        </p:pic>
        <p:pic>
          <p:nvPicPr>
            <p:cNvPr id="81" name="object 81"/>
            <p:cNvPicPr/>
            <p:nvPr/>
          </p:nvPicPr>
          <p:blipFill>
            <a:blip r:embed="rId52" cstate="print"/>
            <a:stretch>
              <a:fillRect/>
            </a:stretch>
          </p:blipFill>
          <p:spPr>
            <a:xfrm>
              <a:off x="1129512" y="300926"/>
              <a:ext cx="161378" cy="251180"/>
            </a:xfrm>
            <a:prstGeom prst="rect">
              <a:avLst/>
            </a:prstGeom>
          </p:spPr>
        </p:pic>
        <p:pic>
          <p:nvPicPr>
            <p:cNvPr id="82" name="object 82"/>
            <p:cNvPicPr/>
            <p:nvPr/>
          </p:nvPicPr>
          <p:blipFill>
            <a:blip r:embed="rId53" cstate="print"/>
            <a:stretch>
              <a:fillRect/>
            </a:stretch>
          </p:blipFill>
          <p:spPr>
            <a:xfrm>
              <a:off x="1339595" y="343547"/>
              <a:ext cx="193332" cy="196354"/>
            </a:xfrm>
            <a:prstGeom prst="rect">
              <a:avLst/>
            </a:prstGeom>
          </p:spPr>
        </p:pic>
        <p:sp>
          <p:nvSpPr>
            <p:cNvPr id="83" name="object 83"/>
            <p:cNvSpPr/>
            <p:nvPr/>
          </p:nvSpPr>
          <p:spPr>
            <a:xfrm>
              <a:off x="1838871" y="377037"/>
              <a:ext cx="27940" cy="113030"/>
            </a:xfrm>
            <a:custGeom>
              <a:avLst/>
              <a:gdLst/>
              <a:ahLst/>
              <a:cxnLst/>
              <a:rect l="l" t="t" r="r" b="b"/>
              <a:pathLst>
                <a:path w="27939" h="113029">
                  <a:moveTo>
                    <a:pt x="21336" y="25844"/>
                  </a:moveTo>
                  <a:lnTo>
                    <a:pt x="6095" y="25844"/>
                  </a:lnTo>
                  <a:lnTo>
                    <a:pt x="0" y="19786"/>
                  </a:lnTo>
                  <a:lnTo>
                    <a:pt x="0" y="4559"/>
                  </a:lnTo>
                  <a:lnTo>
                    <a:pt x="6095" y="0"/>
                  </a:lnTo>
                  <a:lnTo>
                    <a:pt x="21336" y="0"/>
                  </a:lnTo>
                  <a:lnTo>
                    <a:pt x="27431" y="4559"/>
                  </a:lnTo>
                  <a:lnTo>
                    <a:pt x="27431" y="19786"/>
                  </a:lnTo>
                  <a:lnTo>
                    <a:pt x="21336" y="25844"/>
                  </a:lnTo>
                  <a:close/>
                </a:path>
                <a:path w="27939" h="113029">
                  <a:moveTo>
                    <a:pt x="21336" y="112661"/>
                  </a:moveTo>
                  <a:lnTo>
                    <a:pt x="6095" y="112661"/>
                  </a:lnTo>
                  <a:lnTo>
                    <a:pt x="0" y="108038"/>
                  </a:lnTo>
                  <a:lnTo>
                    <a:pt x="0" y="92862"/>
                  </a:lnTo>
                  <a:lnTo>
                    <a:pt x="6095" y="86766"/>
                  </a:lnTo>
                  <a:lnTo>
                    <a:pt x="21336" y="86766"/>
                  </a:lnTo>
                  <a:lnTo>
                    <a:pt x="27431" y="92862"/>
                  </a:lnTo>
                  <a:lnTo>
                    <a:pt x="27431" y="108038"/>
                  </a:lnTo>
                  <a:lnTo>
                    <a:pt x="21336" y="112661"/>
                  </a:lnTo>
                  <a:close/>
                </a:path>
              </a:pathLst>
            </a:custGeom>
            <a:solidFill>
              <a:srgbClr val="4D4D4F"/>
            </a:solidFill>
          </p:spPr>
          <p:txBody>
            <a:bodyPr wrap="square" lIns="0" tIns="0" rIns="0" bIns="0" rtlCol="0"/>
            <a:lstStyle/>
            <a:p>
              <a:endParaRPr/>
            </a:p>
          </p:txBody>
        </p:sp>
        <p:pic>
          <p:nvPicPr>
            <p:cNvPr id="84" name="object 84"/>
            <p:cNvPicPr/>
            <p:nvPr/>
          </p:nvPicPr>
          <p:blipFill>
            <a:blip r:embed="rId54" cstate="print"/>
            <a:stretch>
              <a:fillRect/>
            </a:stretch>
          </p:blipFill>
          <p:spPr>
            <a:xfrm>
              <a:off x="1946973" y="221754"/>
              <a:ext cx="4298848" cy="395782"/>
            </a:xfrm>
            <a:prstGeom prst="rect">
              <a:avLst/>
            </a:prstGeom>
          </p:spPr>
        </p:pic>
      </p:grpSp>
      <p:pic>
        <p:nvPicPr>
          <p:cNvPr id="86" name="図 85">
            <a:extLst>
              <a:ext uri="{FF2B5EF4-FFF2-40B4-BE49-F238E27FC236}">
                <a16:creationId xmlns:a16="http://schemas.microsoft.com/office/drawing/2014/main" id="{F78F7EE3-01D0-17A7-C573-72159960621D}"/>
              </a:ext>
            </a:extLst>
          </p:cNvPr>
          <p:cNvPicPr>
            <a:picLocks noChangeAspect="1"/>
          </p:cNvPicPr>
          <p:nvPr/>
        </p:nvPicPr>
        <p:blipFill>
          <a:blip r:embed="rId55">
            <a:extLst>
              <a:ext uri="{BEBA8EAE-BF5A-486C-A8C5-ECC9F3942E4B}">
                <a14:imgProps xmlns:a14="http://schemas.microsoft.com/office/drawing/2010/main">
                  <a14:imgLayer r:embed="rId56">
                    <a14:imgEffect>
                      <a14:saturation sat="0"/>
                    </a14:imgEffect>
                  </a14:imgLayer>
                </a14:imgProps>
              </a:ext>
            </a:extLst>
          </a:blip>
          <a:stretch>
            <a:fillRect/>
          </a:stretch>
        </p:blipFill>
        <p:spPr>
          <a:xfrm>
            <a:off x="923171" y="3911599"/>
            <a:ext cx="3182840" cy="2890645"/>
          </a:xfrm>
          <a:prstGeom prst="rect">
            <a:avLst/>
          </a:prstGeom>
        </p:spPr>
      </p:pic>
      <p:pic>
        <p:nvPicPr>
          <p:cNvPr id="90" name="図 89">
            <a:extLst>
              <a:ext uri="{FF2B5EF4-FFF2-40B4-BE49-F238E27FC236}">
                <a16:creationId xmlns:a16="http://schemas.microsoft.com/office/drawing/2014/main" id="{DEAFDE33-C37E-2DBB-45DE-8E94AF57F593}"/>
              </a:ext>
            </a:extLst>
          </p:cNvPr>
          <p:cNvPicPr>
            <a:picLocks noChangeAspect="1"/>
          </p:cNvPicPr>
          <p:nvPr/>
        </p:nvPicPr>
        <p:blipFill>
          <a:blip r:embed="rId57">
            <a:extLst>
              <a:ext uri="{BEBA8EAE-BF5A-486C-A8C5-ECC9F3942E4B}">
                <a14:imgProps xmlns:a14="http://schemas.microsoft.com/office/drawing/2010/main">
                  <a14:imgLayer r:embed="rId58">
                    <a14:imgEffect>
                      <a14:saturation sat="0"/>
                    </a14:imgEffect>
                  </a14:imgLayer>
                </a14:imgProps>
              </a:ext>
            </a:extLst>
          </a:blip>
          <a:stretch>
            <a:fillRect/>
          </a:stretch>
        </p:blipFill>
        <p:spPr>
          <a:xfrm>
            <a:off x="908215" y="3912252"/>
            <a:ext cx="3207118" cy="4711341"/>
          </a:xfrm>
          <a:prstGeom prst="rect">
            <a:avLst/>
          </a:prstGeom>
        </p:spPr>
      </p:pic>
      <p:pic>
        <p:nvPicPr>
          <p:cNvPr id="92" name="図 91">
            <a:extLst>
              <a:ext uri="{FF2B5EF4-FFF2-40B4-BE49-F238E27FC236}">
                <a16:creationId xmlns:a16="http://schemas.microsoft.com/office/drawing/2014/main" id="{811E021C-64EB-6171-29D9-74A3089CCDB4}"/>
              </a:ext>
            </a:extLst>
          </p:cNvPr>
          <p:cNvPicPr>
            <a:picLocks noChangeAspect="1"/>
          </p:cNvPicPr>
          <p:nvPr/>
        </p:nvPicPr>
        <p:blipFill>
          <a:blip r:embed="rId59">
            <a:extLst>
              <a:ext uri="{BEBA8EAE-BF5A-486C-A8C5-ECC9F3942E4B}">
                <a14:imgProps xmlns:a14="http://schemas.microsoft.com/office/drawing/2010/main">
                  <a14:imgLayer r:embed="rId60">
                    <a14:imgEffect>
                      <a14:saturation sat="0"/>
                    </a14:imgEffect>
                  </a14:imgLayer>
                </a14:imgProps>
              </a:ext>
            </a:extLst>
          </a:blip>
          <a:stretch>
            <a:fillRect/>
          </a:stretch>
        </p:blipFill>
        <p:spPr>
          <a:xfrm>
            <a:off x="4373819" y="5235190"/>
            <a:ext cx="2224855" cy="1917692"/>
          </a:xfrm>
          <a:prstGeom prst="rect">
            <a:avLst/>
          </a:prstGeom>
        </p:spPr>
      </p:pic>
      <p:pic>
        <p:nvPicPr>
          <p:cNvPr id="94" name="図 93">
            <a:extLst>
              <a:ext uri="{FF2B5EF4-FFF2-40B4-BE49-F238E27FC236}">
                <a16:creationId xmlns:a16="http://schemas.microsoft.com/office/drawing/2014/main" id="{0643C7DF-AD08-2F01-54FF-D8A6A472C6DF}"/>
              </a:ext>
            </a:extLst>
          </p:cNvPr>
          <p:cNvPicPr>
            <a:picLocks noChangeAspect="1"/>
          </p:cNvPicPr>
          <p:nvPr/>
        </p:nvPicPr>
        <p:blipFill>
          <a:blip r:embed="rId61">
            <a:extLst>
              <a:ext uri="{BEBA8EAE-BF5A-486C-A8C5-ECC9F3942E4B}">
                <a14:imgProps xmlns:a14="http://schemas.microsoft.com/office/drawing/2010/main">
                  <a14:imgLayer r:embed="rId62">
                    <a14:imgEffect>
                      <a14:saturation sat="0"/>
                    </a14:imgEffect>
                  </a14:imgLayer>
                </a14:imgProps>
              </a:ext>
            </a:extLst>
          </a:blip>
          <a:stretch>
            <a:fillRect/>
          </a:stretch>
        </p:blipFill>
        <p:spPr>
          <a:xfrm>
            <a:off x="4291723" y="4001566"/>
            <a:ext cx="2470924" cy="1298520"/>
          </a:xfrm>
          <a:prstGeom prst="rect">
            <a:avLst/>
          </a:prstGeom>
        </p:spPr>
      </p:pic>
      <p:grpSp>
        <p:nvGrpSpPr>
          <p:cNvPr id="67" name="object 45"/>
          <p:cNvGrpSpPr/>
          <p:nvPr/>
        </p:nvGrpSpPr>
        <p:grpSpPr>
          <a:xfrm>
            <a:off x="3415956" y="10148442"/>
            <a:ext cx="703580" cy="91440"/>
            <a:chOff x="3415956" y="10148442"/>
            <a:chExt cx="703580" cy="91440"/>
          </a:xfrm>
        </p:grpSpPr>
        <p:sp>
          <p:nvSpPr>
            <p:cNvPr id="69" name="object 46"/>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70" name="object 47"/>
            <p:cNvPicPr/>
            <p:nvPr/>
          </p:nvPicPr>
          <p:blipFill>
            <a:blip r:embed="rId63" cstate="print"/>
            <a:stretch>
              <a:fillRect/>
            </a:stretch>
          </p:blipFill>
          <p:spPr>
            <a:xfrm>
              <a:off x="3673220" y="10148442"/>
              <a:ext cx="188772" cy="91325"/>
            </a:xfrm>
            <a:prstGeom prst="rect">
              <a:avLst/>
            </a:prstGeom>
          </p:spPr>
        </p:pic>
        <p:sp>
          <p:nvSpPr>
            <p:cNvPr id="71" name="object 48"/>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840282" y="1623758"/>
            <a:ext cx="3537750" cy="118719"/>
          </a:xfrm>
          <a:prstGeom prst="rect">
            <a:avLst/>
          </a:prstGeom>
        </p:spPr>
      </p:pic>
      <p:grpSp>
        <p:nvGrpSpPr>
          <p:cNvPr id="3" name="object 3"/>
          <p:cNvGrpSpPr/>
          <p:nvPr/>
        </p:nvGrpSpPr>
        <p:grpSpPr>
          <a:xfrm>
            <a:off x="4445000" y="1620684"/>
            <a:ext cx="1994535" cy="120650"/>
            <a:chOff x="4445000" y="1620684"/>
            <a:chExt cx="1994535" cy="120650"/>
          </a:xfrm>
        </p:grpSpPr>
        <p:pic>
          <p:nvPicPr>
            <p:cNvPr id="4" name="object 4"/>
            <p:cNvPicPr/>
            <p:nvPr/>
          </p:nvPicPr>
          <p:blipFill>
            <a:blip r:embed="rId3" cstate="print"/>
            <a:stretch>
              <a:fillRect/>
            </a:stretch>
          </p:blipFill>
          <p:spPr>
            <a:xfrm>
              <a:off x="4445000" y="1620684"/>
              <a:ext cx="1864766" cy="120307"/>
            </a:xfrm>
            <a:prstGeom prst="rect">
              <a:avLst/>
            </a:prstGeom>
          </p:spPr>
        </p:pic>
        <p:sp>
          <p:nvSpPr>
            <p:cNvPr id="5" name="object 5"/>
            <p:cNvSpPr/>
            <p:nvPr/>
          </p:nvSpPr>
          <p:spPr>
            <a:xfrm>
              <a:off x="6326530" y="1677669"/>
              <a:ext cx="113030" cy="11430"/>
            </a:xfrm>
            <a:custGeom>
              <a:avLst/>
              <a:gdLst/>
              <a:ahLst/>
              <a:cxnLst/>
              <a:rect l="l" t="t" r="r" b="b"/>
              <a:pathLst>
                <a:path w="113029" h="11430">
                  <a:moveTo>
                    <a:pt x="112623" y="0"/>
                  </a:moveTo>
                  <a:lnTo>
                    <a:pt x="0" y="0"/>
                  </a:lnTo>
                  <a:lnTo>
                    <a:pt x="0" y="10160"/>
                  </a:lnTo>
                  <a:lnTo>
                    <a:pt x="0" y="11430"/>
                  </a:lnTo>
                  <a:lnTo>
                    <a:pt x="111086" y="11430"/>
                  </a:lnTo>
                  <a:lnTo>
                    <a:pt x="111086" y="10160"/>
                  </a:lnTo>
                  <a:lnTo>
                    <a:pt x="112623" y="10160"/>
                  </a:lnTo>
                  <a:lnTo>
                    <a:pt x="112623" y="0"/>
                  </a:lnTo>
                  <a:close/>
                </a:path>
              </a:pathLst>
            </a:custGeom>
            <a:solidFill>
              <a:srgbClr val="4D4D4F"/>
            </a:solidFill>
          </p:spPr>
          <p:txBody>
            <a:bodyPr wrap="square" lIns="0" tIns="0" rIns="0" bIns="0" rtlCol="0"/>
            <a:lstStyle/>
            <a:p>
              <a:endParaRPr/>
            </a:p>
          </p:txBody>
        </p:sp>
      </p:grpSp>
      <p:grpSp>
        <p:nvGrpSpPr>
          <p:cNvPr id="6" name="object 6"/>
          <p:cNvGrpSpPr/>
          <p:nvPr/>
        </p:nvGrpSpPr>
        <p:grpSpPr>
          <a:xfrm>
            <a:off x="6484835" y="1626793"/>
            <a:ext cx="320040" cy="113030"/>
            <a:chOff x="6484835" y="1626793"/>
            <a:chExt cx="320040" cy="113030"/>
          </a:xfrm>
        </p:grpSpPr>
        <p:pic>
          <p:nvPicPr>
            <p:cNvPr id="7" name="object 7"/>
            <p:cNvPicPr/>
            <p:nvPr/>
          </p:nvPicPr>
          <p:blipFill>
            <a:blip r:embed="rId4" cstate="print"/>
            <a:stretch>
              <a:fillRect/>
            </a:stretch>
          </p:blipFill>
          <p:spPr>
            <a:xfrm>
              <a:off x="6484835" y="1626793"/>
              <a:ext cx="76098" cy="112661"/>
            </a:xfrm>
            <a:prstGeom prst="rect">
              <a:avLst/>
            </a:prstGeom>
          </p:spPr>
        </p:pic>
        <p:pic>
          <p:nvPicPr>
            <p:cNvPr id="8" name="object 8"/>
            <p:cNvPicPr/>
            <p:nvPr/>
          </p:nvPicPr>
          <p:blipFill>
            <a:blip r:embed="rId5" cstate="print"/>
            <a:stretch>
              <a:fillRect/>
            </a:stretch>
          </p:blipFill>
          <p:spPr>
            <a:xfrm>
              <a:off x="6585292" y="1635912"/>
              <a:ext cx="98971" cy="98971"/>
            </a:xfrm>
            <a:prstGeom prst="rect">
              <a:avLst/>
            </a:prstGeom>
          </p:spPr>
        </p:pic>
        <p:pic>
          <p:nvPicPr>
            <p:cNvPr id="9" name="object 9"/>
            <p:cNvPicPr/>
            <p:nvPr/>
          </p:nvPicPr>
          <p:blipFill>
            <a:blip r:embed="rId6" cstate="print"/>
            <a:stretch>
              <a:fillRect/>
            </a:stretch>
          </p:blipFill>
          <p:spPr>
            <a:xfrm>
              <a:off x="6716217" y="1648116"/>
              <a:ext cx="88303" cy="89801"/>
            </a:xfrm>
            <a:prstGeom prst="rect">
              <a:avLst/>
            </a:prstGeom>
          </p:spPr>
        </p:pic>
      </p:grpSp>
      <p:pic>
        <p:nvPicPr>
          <p:cNvPr id="10" name="object 10"/>
          <p:cNvPicPr/>
          <p:nvPr/>
        </p:nvPicPr>
        <p:blipFill>
          <a:blip r:embed="rId7" cstate="print"/>
          <a:stretch>
            <a:fillRect/>
          </a:stretch>
        </p:blipFill>
        <p:spPr>
          <a:xfrm>
            <a:off x="723061" y="1849043"/>
            <a:ext cx="228346" cy="103530"/>
          </a:xfrm>
          <a:prstGeom prst="rect">
            <a:avLst/>
          </a:prstGeom>
        </p:spPr>
      </p:pic>
      <p:grpSp>
        <p:nvGrpSpPr>
          <p:cNvPr id="11" name="object 11"/>
          <p:cNvGrpSpPr/>
          <p:nvPr/>
        </p:nvGrpSpPr>
        <p:grpSpPr>
          <a:xfrm>
            <a:off x="972743" y="1838375"/>
            <a:ext cx="217804" cy="114300"/>
            <a:chOff x="972743" y="1838375"/>
            <a:chExt cx="217804" cy="114300"/>
          </a:xfrm>
        </p:grpSpPr>
        <p:pic>
          <p:nvPicPr>
            <p:cNvPr id="12" name="object 12"/>
            <p:cNvPicPr/>
            <p:nvPr/>
          </p:nvPicPr>
          <p:blipFill>
            <a:blip r:embed="rId8" cstate="print"/>
            <a:stretch>
              <a:fillRect/>
            </a:stretch>
          </p:blipFill>
          <p:spPr>
            <a:xfrm>
              <a:off x="1111250" y="1844471"/>
              <a:ext cx="79171" cy="108102"/>
            </a:xfrm>
            <a:prstGeom prst="rect">
              <a:avLst/>
            </a:prstGeom>
          </p:spPr>
        </p:pic>
        <p:pic>
          <p:nvPicPr>
            <p:cNvPr id="13" name="object 13"/>
            <p:cNvPicPr/>
            <p:nvPr/>
          </p:nvPicPr>
          <p:blipFill>
            <a:blip r:embed="rId9" cstate="print"/>
            <a:stretch>
              <a:fillRect/>
            </a:stretch>
          </p:blipFill>
          <p:spPr>
            <a:xfrm>
              <a:off x="972743" y="1838375"/>
              <a:ext cx="114147" cy="114198"/>
            </a:xfrm>
            <a:prstGeom prst="rect">
              <a:avLst/>
            </a:prstGeom>
          </p:spPr>
        </p:pic>
      </p:grpSp>
      <p:grpSp>
        <p:nvGrpSpPr>
          <p:cNvPr id="14" name="object 14"/>
          <p:cNvGrpSpPr/>
          <p:nvPr/>
        </p:nvGrpSpPr>
        <p:grpSpPr>
          <a:xfrm>
            <a:off x="1237602" y="1838375"/>
            <a:ext cx="1463040" cy="120650"/>
            <a:chOff x="1237602" y="1838375"/>
            <a:chExt cx="1463040" cy="120650"/>
          </a:xfrm>
        </p:grpSpPr>
        <p:pic>
          <p:nvPicPr>
            <p:cNvPr id="15" name="object 15"/>
            <p:cNvPicPr/>
            <p:nvPr/>
          </p:nvPicPr>
          <p:blipFill>
            <a:blip r:embed="rId10" cstate="print"/>
            <a:stretch>
              <a:fillRect/>
            </a:stretch>
          </p:blipFill>
          <p:spPr>
            <a:xfrm>
              <a:off x="1237602" y="1838375"/>
              <a:ext cx="1202588" cy="120307"/>
            </a:xfrm>
            <a:prstGeom prst="rect">
              <a:avLst/>
            </a:prstGeom>
          </p:spPr>
        </p:pic>
        <p:sp>
          <p:nvSpPr>
            <p:cNvPr id="16" name="object 16"/>
            <p:cNvSpPr/>
            <p:nvPr/>
          </p:nvSpPr>
          <p:spPr>
            <a:xfrm>
              <a:off x="2459977" y="1844471"/>
              <a:ext cx="240665" cy="108585"/>
            </a:xfrm>
            <a:custGeom>
              <a:avLst/>
              <a:gdLst/>
              <a:ahLst/>
              <a:cxnLst/>
              <a:rect l="l" t="t" r="r" b="b"/>
              <a:pathLst>
                <a:path w="240664" h="108585">
                  <a:moveTo>
                    <a:pt x="112661" y="48717"/>
                  </a:moveTo>
                  <a:lnTo>
                    <a:pt x="0" y="48717"/>
                  </a:lnTo>
                  <a:lnTo>
                    <a:pt x="0" y="59385"/>
                  </a:lnTo>
                  <a:lnTo>
                    <a:pt x="112661" y="59385"/>
                  </a:lnTo>
                  <a:lnTo>
                    <a:pt x="112661" y="48717"/>
                  </a:lnTo>
                  <a:close/>
                </a:path>
                <a:path w="240664" h="108585">
                  <a:moveTo>
                    <a:pt x="159842" y="3086"/>
                  </a:moveTo>
                  <a:lnTo>
                    <a:pt x="158305" y="1536"/>
                  </a:lnTo>
                  <a:lnTo>
                    <a:pt x="149174" y="1536"/>
                  </a:lnTo>
                  <a:lnTo>
                    <a:pt x="147637" y="4572"/>
                  </a:lnTo>
                  <a:lnTo>
                    <a:pt x="147637" y="39598"/>
                  </a:lnTo>
                  <a:lnTo>
                    <a:pt x="146900" y="60172"/>
                  </a:lnTo>
                  <a:lnTo>
                    <a:pt x="144030" y="75171"/>
                  </a:lnTo>
                  <a:lnTo>
                    <a:pt x="138010" y="86474"/>
                  </a:lnTo>
                  <a:lnTo>
                    <a:pt x="127850" y="95897"/>
                  </a:lnTo>
                  <a:lnTo>
                    <a:pt x="126352" y="97434"/>
                  </a:lnTo>
                  <a:lnTo>
                    <a:pt x="124815" y="98971"/>
                  </a:lnTo>
                  <a:lnTo>
                    <a:pt x="124815" y="105029"/>
                  </a:lnTo>
                  <a:lnTo>
                    <a:pt x="127850" y="108102"/>
                  </a:lnTo>
                  <a:lnTo>
                    <a:pt x="135483" y="108102"/>
                  </a:lnTo>
                  <a:lnTo>
                    <a:pt x="157162" y="71374"/>
                  </a:lnTo>
                  <a:lnTo>
                    <a:pt x="159842" y="39598"/>
                  </a:lnTo>
                  <a:lnTo>
                    <a:pt x="159842" y="3086"/>
                  </a:lnTo>
                  <a:close/>
                </a:path>
                <a:path w="240664" h="108585">
                  <a:moveTo>
                    <a:pt x="240512" y="47180"/>
                  </a:moveTo>
                  <a:lnTo>
                    <a:pt x="231381" y="47180"/>
                  </a:lnTo>
                  <a:lnTo>
                    <a:pt x="229844" y="50253"/>
                  </a:lnTo>
                  <a:lnTo>
                    <a:pt x="229844" y="51752"/>
                  </a:lnTo>
                  <a:lnTo>
                    <a:pt x="226822" y="60921"/>
                  </a:lnTo>
                  <a:lnTo>
                    <a:pt x="199605" y="91363"/>
                  </a:lnTo>
                  <a:lnTo>
                    <a:pt x="193332" y="92875"/>
                  </a:lnTo>
                  <a:lnTo>
                    <a:pt x="190258" y="92875"/>
                  </a:lnTo>
                  <a:lnTo>
                    <a:pt x="190258" y="1536"/>
                  </a:lnTo>
                  <a:lnTo>
                    <a:pt x="188760" y="0"/>
                  </a:lnTo>
                  <a:lnTo>
                    <a:pt x="179641" y="0"/>
                  </a:lnTo>
                  <a:lnTo>
                    <a:pt x="179641" y="106565"/>
                  </a:lnTo>
                  <a:lnTo>
                    <a:pt x="188760" y="106565"/>
                  </a:lnTo>
                  <a:lnTo>
                    <a:pt x="195478" y="105448"/>
                  </a:lnTo>
                  <a:lnTo>
                    <a:pt x="203771" y="102196"/>
                  </a:lnTo>
                  <a:lnTo>
                    <a:pt x="212928" y="96951"/>
                  </a:lnTo>
                  <a:lnTo>
                    <a:pt x="218274" y="92875"/>
                  </a:lnTo>
                  <a:lnTo>
                    <a:pt x="222250" y="89852"/>
                  </a:lnTo>
                  <a:lnTo>
                    <a:pt x="231521" y="78562"/>
                  </a:lnTo>
                  <a:lnTo>
                    <a:pt x="237083" y="67005"/>
                  </a:lnTo>
                  <a:lnTo>
                    <a:pt x="239788" y="57721"/>
                  </a:lnTo>
                  <a:lnTo>
                    <a:pt x="240512" y="53289"/>
                  </a:lnTo>
                  <a:lnTo>
                    <a:pt x="240512" y="47180"/>
                  </a:lnTo>
                  <a:close/>
                </a:path>
              </a:pathLst>
            </a:custGeom>
            <a:solidFill>
              <a:srgbClr val="4D4D4F"/>
            </a:solidFill>
          </p:spPr>
          <p:txBody>
            <a:bodyPr wrap="square" lIns="0" tIns="0" rIns="0" bIns="0" rtlCol="0"/>
            <a:lstStyle/>
            <a:p>
              <a:endParaRPr/>
            </a:p>
          </p:txBody>
        </p:sp>
      </p:grpSp>
      <p:sp>
        <p:nvSpPr>
          <p:cNvPr id="17" name="object 17"/>
          <p:cNvSpPr/>
          <p:nvPr/>
        </p:nvSpPr>
        <p:spPr>
          <a:xfrm>
            <a:off x="2761360" y="1842934"/>
            <a:ext cx="15240" cy="106680"/>
          </a:xfrm>
          <a:custGeom>
            <a:avLst/>
            <a:gdLst/>
            <a:ahLst/>
            <a:cxnLst/>
            <a:rect l="l" t="t" r="r" b="b"/>
            <a:pathLst>
              <a:path w="15239" h="106680">
                <a:moveTo>
                  <a:pt x="10668" y="77647"/>
                </a:moveTo>
                <a:lnTo>
                  <a:pt x="4610" y="77647"/>
                </a:lnTo>
                <a:lnTo>
                  <a:pt x="3073" y="76149"/>
                </a:lnTo>
                <a:lnTo>
                  <a:pt x="3073" y="73075"/>
                </a:lnTo>
                <a:lnTo>
                  <a:pt x="1536" y="36563"/>
                </a:lnTo>
                <a:lnTo>
                  <a:pt x="1536" y="1536"/>
                </a:lnTo>
                <a:lnTo>
                  <a:pt x="6095" y="0"/>
                </a:lnTo>
                <a:lnTo>
                  <a:pt x="9169" y="0"/>
                </a:lnTo>
                <a:lnTo>
                  <a:pt x="13741" y="1536"/>
                </a:lnTo>
                <a:lnTo>
                  <a:pt x="13741" y="36563"/>
                </a:lnTo>
                <a:lnTo>
                  <a:pt x="10668" y="73075"/>
                </a:lnTo>
                <a:lnTo>
                  <a:pt x="10668" y="77647"/>
                </a:lnTo>
                <a:close/>
              </a:path>
              <a:path w="15239" h="106680">
                <a:moveTo>
                  <a:pt x="12204" y="106565"/>
                </a:moveTo>
                <a:lnTo>
                  <a:pt x="3073" y="106565"/>
                </a:lnTo>
                <a:lnTo>
                  <a:pt x="0" y="102006"/>
                </a:lnTo>
                <a:lnTo>
                  <a:pt x="0" y="94411"/>
                </a:lnTo>
                <a:lnTo>
                  <a:pt x="3073" y="89852"/>
                </a:lnTo>
                <a:lnTo>
                  <a:pt x="12204" y="89852"/>
                </a:lnTo>
                <a:lnTo>
                  <a:pt x="15227" y="94411"/>
                </a:lnTo>
                <a:lnTo>
                  <a:pt x="15227" y="102006"/>
                </a:lnTo>
                <a:lnTo>
                  <a:pt x="12204" y="106565"/>
                </a:lnTo>
                <a:close/>
              </a:path>
            </a:pathLst>
          </a:custGeom>
          <a:solidFill>
            <a:srgbClr val="4D4D4F"/>
          </a:solidFill>
        </p:spPr>
        <p:txBody>
          <a:bodyPr wrap="square" lIns="0" tIns="0" rIns="0" bIns="0" rtlCol="0"/>
          <a:lstStyle/>
          <a:p>
            <a:endParaRPr/>
          </a:p>
        </p:txBody>
      </p:sp>
      <p:pic>
        <p:nvPicPr>
          <p:cNvPr id="18" name="object 18"/>
          <p:cNvPicPr/>
          <p:nvPr/>
        </p:nvPicPr>
        <p:blipFill>
          <a:blip r:embed="rId11" cstate="print"/>
          <a:stretch>
            <a:fillRect/>
          </a:stretch>
        </p:blipFill>
        <p:spPr>
          <a:xfrm>
            <a:off x="2834436" y="1839912"/>
            <a:ext cx="990993" cy="118427"/>
          </a:xfrm>
          <a:prstGeom prst="rect">
            <a:avLst/>
          </a:prstGeom>
        </p:spPr>
      </p:pic>
      <p:pic>
        <p:nvPicPr>
          <p:cNvPr id="19" name="object 19"/>
          <p:cNvPicPr/>
          <p:nvPr/>
        </p:nvPicPr>
        <p:blipFill>
          <a:blip r:embed="rId12" cstate="print"/>
          <a:stretch>
            <a:fillRect/>
          </a:stretch>
        </p:blipFill>
        <p:spPr>
          <a:xfrm>
            <a:off x="3904602" y="1838375"/>
            <a:ext cx="2896844" cy="127888"/>
          </a:xfrm>
          <a:prstGeom prst="rect">
            <a:avLst/>
          </a:prstGeom>
        </p:spPr>
      </p:pic>
      <p:pic>
        <p:nvPicPr>
          <p:cNvPr id="20" name="object 20"/>
          <p:cNvPicPr/>
          <p:nvPr/>
        </p:nvPicPr>
        <p:blipFill>
          <a:blip r:embed="rId13" cstate="print"/>
          <a:stretch>
            <a:fillRect/>
          </a:stretch>
        </p:blipFill>
        <p:spPr>
          <a:xfrm>
            <a:off x="724598" y="2054567"/>
            <a:ext cx="1169085" cy="118719"/>
          </a:xfrm>
          <a:prstGeom prst="rect">
            <a:avLst/>
          </a:prstGeom>
        </p:spPr>
      </p:pic>
      <p:pic>
        <p:nvPicPr>
          <p:cNvPr id="21" name="object 21"/>
          <p:cNvPicPr/>
          <p:nvPr/>
        </p:nvPicPr>
        <p:blipFill>
          <a:blip r:embed="rId14" cstate="print"/>
          <a:stretch>
            <a:fillRect/>
          </a:stretch>
        </p:blipFill>
        <p:spPr>
          <a:xfrm>
            <a:off x="850950" y="2267699"/>
            <a:ext cx="922489" cy="121742"/>
          </a:xfrm>
          <a:prstGeom prst="rect">
            <a:avLst/>
          </a:prstGeom>
        </p:spPr>
      </p:pic>
      <p:grpSp>
        <p:nvGrpSpPr>
          <p:cNvPr id="22" name="object 22"/>
          <p:cNvGrpSpPr/>
          <p:nvPr/>
        </p:nvGrpSpPr>
        <p:grpSpPr>
          <a:xfrm>
            <a:off x="1860207" y="2270721"/>
            <a:ext cx="4757420" cy="118745"/>
            <a:chOff x="1860207" y="2270721"/>
            <a:chExt cx="4757420" cy="118745"/>
          </a:xfrm>
        </p:grpSpPr>
        <p:pic>
          <p:nvPicPr>
            <p:cNvPr id="23" name="object 23"/>
            <p:cNvPicPr/>
            <p:nvPr/>
          </p:nvPicPr>
          <p:blipFill>
            <a:blip r:embed="rId15" cstate="print"/>
            <a:stretch>
              <a:fillRect/>
            </a:stretch>
          </p:blipFill>
          <p:spPr>
            <a:xfrm>
              <a:off x="1860207" y="2270721"/>
              <a:ext cx="1254315" cy="118719"/>
            </a:xfrm>
            <a:prstGeom prst="rect">
              <a:avLst/>
            </a:prstGeom>
          </p:spPr>
        </p:pic>
        <p:sp>
          <p:nvSpPr>
            <p:cNvPr id="24" name="object 24"/>
            <p:cNvSpPr/>
            <p:nvPr/>
          </p:nvSpPr>
          <p:spPr>
            <a:xfrm>
              <a:off x="3137395" y="2323998"/>
              <a:ext cx="113030" cy="12700"/>
            </a:xfrm>
            <a:custGeom>
              <a:avLst/>
              <a:gdLst/>
              <a:ahLst/>
              <a:cxnLst/>
              <a:rect l="l" t="t" r="r" b="b"/>
              <a:pathLst>
                <a:path w="113030" h="12700">
                  <a:moveTo>
                    <a:pt x="112610" y="12153"/>
                  </a:moveTo>
                  <a:lnTo>
                    <a:pt x="0" y="12153"/>
                  </a:lnTo>
                  <a:lnTo>
                    <a:pt x="0" y="0"/>
                  </a:lnTo>
                  <a:lnTo>
                    <a:pt x="112610" y="0"/>
                  </a:lnTo>
                  <a:lnTo>
                    <a:pt x="112610" y="12153"/>
                  </a:lnTo>
                  <a:close/>
                </a:path>
              </a:pathLst>
            </a:custGeom>
            <a:solidFill>
              <a:srgbClr val="4D4D4F"/>
            </a:solidFill>
          </p:spPr>
          <p:txBody>
            <a:bodyPr wrap="square" lIns="0" tIns="0" rIns="0" bIns="0" rtlCol="0"/>
            <a:lstStyle/>
            <a:p>
              <a:endParaRPr/>
            </a:p>
          </p:txBody>
        </p:sp>
        <p:pic>
          <p:nvPicPr>
            <p:cNvPr id="25" name="object 25"/>
            <p:cNvPicPr/>
            <p:nvPr/>
          </p:nvPicPr>
          <p:blipFill>
            <a:blip r:embed="rId16" cstate="print"/>
            <a:stretch>
              <a:fillRect/>
            </a:stretch>
          </p:blipFill>
          <p:spPr>
            <a:xfrm>
              <a:off x="3271342" y="2272258"/>
              <a:ext cx="100456" cy="111125"/>
            </a:xfrm>
            <a:prstGeom prst="rect">
              <a:avLst/>
            </a:prstGeom>
          </p:spPr>
        </p:pic>
        <p:pic>
          <p:nvPicPr>
            <p:cNvPr id="26" name="object 26"/>
            <p:cNvPicPr/>
            <p:nvPr/>
          </p:nvPicPr>
          <p:blipFill>
            <a:blip r:embed="rId17" cstate="print"/>
            <a:stretch>
              <a:fillRect/>
            </a:stretch>
          </p:blipFill>
          <p:spPr>
            <a:xfrm>
              <a:off x="3391598" y="2270721"/>
              <a:ext cx="2784221" cy="118719"/>
            </a:xfrm>
            <a:prstGeom prst="rect">
              <a:avLst/>
            </a:prstGeom>
          </p:spPr>
        </p:pic>
        <p:sp>
          <p:nvSpPr>
            <p:cNvPr id="27" name="object 27"/>
            <p:cNvSpPr/>
            <p:nvPr/>
          </p:nvSpPr>
          <p:spPr>
            <a:xfrm>
              <a:off x="6198641" y="2276817"/>
              <a:ext cx="240665" cy="106680"/>
            </a:xfrm>
            <a:custGeom>
              <a:avLst/>
              <a:gdLst/>
              <a:ahLst/>
              <a:cxnLst/>
              <a:rect l="l" t="t" r="r" b="b"/>
              <a:pathLst>
                <a:path w="240664" h="106680">
                  <a:moveTo>
                    <a:pt x="111125" y="47180"/>
                  </a:moveTo>
                  <a:lnTo>
                    <a:pt x="0" y="47180"/>
                  </a:lnTo>
                  <a:lnTo>
                    <a:pt x="0" y="59334"/>
                  </a:lnTo>
                  <a:lnTo>
                    <a:pt x="111125" y="59334"/>
                  </a:lnTo>
                  <a:lnTo>
                    <a:pt x="111125" y="47180"/>
                  </a:lnTo>
                  <a:close/>
                </a:path>
                <a:path w="240664" h="106680">
                  <a:moveTo>
                    <a:pt x="159842" y="3035"/>
                  </a:moveTo>
                  <a:lnTo>
                    <a:pt x="158305" y="0"/>
                  </a:lnTo>
                  <a:lnTo>
                    <a:pt x="149174" y="0"/>
                  </a:lnTo>
                  <a:lnTo>
                    <a:pt x="147688" y="4572"/>
                  </a:lnTo>
                  <a:lnTo>
                    <a:pt x="147688" y="38049"/>
                  </a:lnTo>
                  <a:lnTo>
                    <a:pt x="146964" y="59512"/>
                  </a:lnTo>
                  <a:lnTo>
                    <a:pt x="144246" y="74955"/>
                  </a:lnTo>
                  <a:lnTo>
                    <a:pt x="138658" y="86423"/>
                  </a:lnTo>
                  <a:lnTo>
                    <a:pt x="129387" y="95897"/>
                  </a:lnTo>
                  <a:lnTo>
                    <a:pt x="126352" y="97434"/>
                  </a:lnTo>
                  <a:lnTo>
                    <a:pt x="124815" y="98920"/>
                  </a:lnTo>
                  <a:lnTo>
                    <a:pt x="124815" y="103492"/>
                  </a:lnTo>
                  <a:lnTo>
                    <a:pt x="127889" y="106565"/>
                  </a:lnTo>
                  <a:lnTo>
                    <a:pt x="135483" y="106565"/>
                  </a:lnTo>
                  <a:lnTo>
                    <a:pt x="144614" y="97434"/>
                  </a:lnTo>
                  <a:lnTo>
                    <a:pt x="147688" y="91338"/>
                  </a:lnTo>
                  <a:lnTo>
                    <a:pt x="153428" y="81724"/>
                  </a:lnTo>
                  <a:lnTo>
                    <a:pt x="157187" y="70396"/>
                  </a:lnTo>
                  <a:lnTo>
                    <a:pt x="159219" y="56222"/>
                  </a:lnTo>
                  <a:lnTo>
                    <a:pt x="159842" y="38049"/>
                  </a:lnTo>
                  <a:lnTo>
                    <a:pt x="159842" y="3035"/>
                  </a:lnTo>
                  <a:close/>
                </a:path>
                <a:path w="240664" h="106680">
                  <a:moveTo>
                    <a:pt x="240512" y="47180"/>
                  </a:moveTo>
                  <a:lnTo>
                    <a:pt x="231381" y="47180"/>
                  </a:lnTo>
                  <a:lnTo>
                    <a:pt x="229895" y="48717"/>
                  </a:lnTo>
                  <a:lnTo>
                    <a:pt x="229895" y="51752"/>
                  </a:lnTo>
                  <a:lnTo>
                    <a:pt x="226809" y="59334"/>
                  </a:lnTo>
                  <a:lnTo>
                    <a:pt x="226809" y="60871"/>
                  </a:lnTo>
                  <a:lnTo>
                    <a:pt x="225272" y="63906"/>
                  </a:lnTo>
                  <a:lnTo>
                    <a:pt x="217932" y="77431"/>
                  </a:lnTo>
                  <a:lnTo>
                    <a:pt x="208737" y="86372"/>
                  </a:lnTo>
                  <a:lnTo>
                    <a:pt x="199821" y="91313"/>
                  </a:lnTo>
                  <a:lnTo>
                    <a:pt x="193332" y="92824"/>
                  </a:lnTo>
                  <a:lnTo>
                    <a:pt x="190296" y="92824"/>
                  </a:lnTo>
                  <a:lnTo>
                    <a:pt x="190296" y="1498"/>
                  </a:lnTo>
                  <a:lnTo>
                    <a:pt x="188760" y="0"/>
                  </a:lnTo>
                  <a:lnTo>
                    <a:pt x="179641" y="0"/>
                  </a:lnTo>
                  <a:lnTo>
                    <a:pt x="179641" y="105029"/>
                  </a:lnTo>
                  <a:lnTo>
                    <a:pt x="190296" y="105029"/>
                  </a:lnTo>
                  <a:lnTo>
                    <a:pt x="196126" y="104152"/>
                  </a:lnTo>
                  <a:lnTo>
                    <a:pt x="203974" y="101422"/>
                  </a:lnTo>
                  <a:lnTo>
                    <a:pt x="212979" y="96685"/>
                  </a:lnTo>
                  <a:lnTo>
                    <a:pt x="218173" y="92824"/>
                  </a:lnTo>
                  <a:lnTo>
                    <a:pt x="222250" y="89801"/>
                  </a:lnTo>
                  <a:lnTo>
                    <a:pt x="231521" y="77863"/>
                  </a:lnTo>
                  <a:lnTo>
                    <a:pt x="237083" y="66205"/>
                  </a:lnTo>
                  <a:lnTo>
                    <a:pt x="239788" y="56832"/>
                  </a:lnTo>
                  <a:lnTo>
                    <a:pt x="240512" y="51752"/>
                  </a:lnTo>
                  <a:lnTo>
                    <a:pt x="240512" y="47180"/>
                  </a:lnTo>
                  <a:close/>
                </a:path>
              </a:pathLst>
            </a:custGeom>
            <a:solidFill>
              <a:srgbClr val="4D4D4F"/>
            </a:solidFill>
          </p:spPr>
          <p:txBody>
            <a:bodyPr wrap="square" lIns="0" tIns="0" rIns="0" bIns="0" rtlCol="0"/>
            <a:lstStyle/>
            <a:p>
              <a:endParaRPr/>
            </a:p>
          </p:txBody>
        </p:sp>
        <p:pic>
          <p:nvPicPr>
            <p:cNvPr id="28" name="object 28"/>
            <p:cNvPicPr/>
            <p:nvPr/>
          </p:nvPicPr>
          <p:blipFill>
            <a:blip r:embed="rId18" cstate="print"/>
            <a:stretch>
              <a:fillRect/>
            </a:stretch>
          </p:blipFill>
          <p:spPr>
            <a:xfrm>
              <a:off x="6466638" y="2275280"/>
              <a:ext cx="150607" cy="108102"/>
            </a:xfrm>
            <a:prstGeom prst="rect">
              <a:avLst/>
            </a:prstGeom>
          </p:spPr>
        </p:pic>
      </p:grpSp>
      <p:pic>
        <p:nvPicPr>
          <p:cNvPr id="29" name="object 29"/>
          <p:cNvPicPr/>
          <p:nvPr/>
        </p:nvPicPr>
        <p:blipFill>
          <a:blip r:embed="rId19" cstate="print"/>
          <a:stretch>
            <a:fillRect/>
          </a:stretch>
        </p:blipFill>
        <p:spPr>
          <a:xfrm>
            <a:off x="6705548" y="2270721"/>
            <a:ext cx="111125" cy="117220"/>
          </a:xfrm>
          <a:prstGeom prst="rect">
            <a:avLst/>
          </a:prstGeom>
        </p:spPr>
      </p:pic>
      <p:pic>
        <p:nvPicPr>
          <p:cNvPr id="30" name="object 30"/>
          <p:cNvPicPr/>
          <p:nvPr/>
        </p:nvPicPr>
        <p:blipFill>
          <a:blip r:embed="rId20" cstate="print"/>
          <a:stretch>
            <a:fillRect/>
          </a:stretch>
        </p:blipFill>
        <p:spPr>
          <a:xfrm>
            <a:off x="712444" y="2486862"/>
            <a:ext cx="2691358" cy="117233"/>
          </a:xfrm>
          <a:prstGeom prst="rect">
            <a:avLst/>
          </a:prstGeom>
        </p:spPr>
      </p:pic>
      <p:grpSp>
        <p:nvGrpSpPr>
          <p:cNvPr id="31" name="object 31"/>
          <p:cNvGrpSpPr/>
          <p:nvPr/>
        </p:nvGrpSpPr>
        <p:grpSpPr>
          <a:xfrm>
            <a:off x="3482924" y="2485377"/>
            <a:ext cx="2635250" cy="120650"/>
            <a:chOff x="3482924" y="2485377"/>
            <a:chExt cx="2635250" cy="120650"/>
          </a:xfrm>
        </p:grpSpPr>
        <p:pic>
          <p:nvPicPr>
            <p:cNvPr id="32" name="object 32"/>
            <p:cNvPicPr/>
            <p:nvPr/>
          </p:nvPicPr>
          <p:blipFill>
            <a:blip r:embed="rId21" cstate="print"/>
            <a:stretch>
              <a:fillRect/>
            </a:stretch>
          </p:blipFill>
          <p:spPr>
            <a:xfrm>
              <a:off x="3482924" y="2485377"/>
              <a:ext cx="1321346" cy="120256"/>
            </a:xfrm>
            <a:prstGeom prst="rect">
              <a:avLst/>
            </a:prstGeom>
          </p:spPr>
        </p:pic>
        <p:sp>
          <p:nvSpPr>
            <p:cNvPr id="33" name="object 33"/>
            <p:cNvSpPr/>
            <p:nvPr/>
          </p:nvSpPr>
          <p:spPr>
            <a:xfrm>
              <a:off x="4820983" y="2540152"/>
              <a:ext cx="113030" cy="10795"/>
            </a:xfrm>
            <a:custGeom>
              <a:avLst/>
              <a:gdLst/>
              <a:ahLst/>
              <a:cxnLst/>
              <a:rect l="l" t="t" r="r" b="b"/>
              <a:pathLst>
                <a:path w="113029" h="10794">
                  <a:moveTo>
                    <a:pt x="112674" y="10667"/>
                  </a:moveTo>
                  <a:lnTo>
                    <a:pt x="0" y="10667"/>
                  </a:lnTo>
                  <a:lnTo>
                    <a:pt x="0" y="0"/>
                  </a:lnTo>
                  <a:lnTo>
                    <a:pt x="112674" y="0"/>
                  </a:lnTo>
                  <a:lnTo>
                    <a:pt x="112674" y="10667"/>
                  </a:lnTo>
                  <a:close/>
                </a:path>
              </a:pathLst>
            </a:custGeom>
            <a:solidFill>
              <a:srgbClr val="4D4D4F"/>
            </a:solidFill>
          </p:spPr>
          <p:txBody>
            <a:bodyPr wrap="square" lIns="0" tIns="0" rIns="0" bIns="0" rtlCol="0"/>
            <a:lstStyle/>
            <a:p>
              <a:endParaRPr/>
            </a:p>
          </p:txBody>
        </p:sp>
        <p:pic>
          <p:nvPicPr>
            <p:cNvPr id="34" name="object 34"/>
            <p:cNvPicPr/>
            <p:nvPr/>
          </p:nvPicPr>
          <p:blipFill>
            <a:blip r:embed="rId22" cstate="print"/>
            <a:stretch>
              <a:fillRect/>
            </a:stretch>
          </p:blipFill>
          <p:spPr>
            <a:xfrm>
              <a:off x="4964112" y="2491435"/>
              <a:ext cx="79121" cy="108102"/>
            </a:xfrm>
            <a:prstGeom prst="rect">
              <a:avLst/>
            </a:prstGeom>
          </p:spPr>
        </p:pic>
        <p:pic>
          <p:nvPicPr>
            <p:cNvPr id="35" name="object 35"/>
            <p:cNvPicPr/>
            <p:nvPr/>
          </p:nvPicPr>
          <p:blipFill>
            <a:blip r:embed="rId23" cstate="print"/>
            <a:stretch>
              <a:fillRect/>
            </a:stretch>
          </p:blipFill>
          <p:spPr>
            <a:xfrm>
              <a:off x="5073700" y="2485377"/>
              <a:ext cx="1044270" cy="120256"/>
            </a:xfrm>
            <a:prstGeom prst="rect">
              <a:avLst/>
            </a:prstGeom>
          </p:spPr>
        </p:pic>
      </p:grpSp>
      <p:pic>
        <p:nvPicPr>
          <p:cNvPr id="36" name="object 36"/>
          <p:cNvPicPr/>
          <p:nvPr/>
        </p:nvPicPr>
        <p:blipFill>
          <a:blip r:embed="rId24" cstate="print"/>
          <a:stretch>
            <a:fillRect/>
          </a:stretch>
        </p:blipFill>
        <p:spPr>
          <a:xfrm>
            <a:off x="6200178" y="2486862"/>
            <a:ext cx="618032" cy="118770"/>
          </a:xfrm>
          <a:prstGeom prst="rect">
            <a:avLst/>
          </a:prstGeom>
        </p:spPr>
      </p:pic>
      <p:pic>
        <p:nvPicPr>
          <p:cNvPr id="37" name="object 37"/>
          <p:cNvPicPr/>
          <p:nvPr/>
        </p:nvPicPr>
        <p:blipFill>
          <a:blip r:embed="rId25" cstate="print"/>
          <a:stretch>
            <a:fillRect/>
          </a:stretch>
        </p:blipFill>
        <p:spPr>
          <a:xfrm>
            <a:off x="715467" y="2699994"/>
            <a:ext cx="1429397" cy="120243"/>
          </a:xfrm>
          <a:prstGeom prst="rect">
            <a:avLst/>
          </a:prstGeom>
        </p:spPr>
      </p:pic>
      <p:grpSp>
        <p:nvGrpSpPr>
          <p:cNvPr id="38" name="object 38"/>
          <p:cNvGrpSpPr/>
          <p:nvPr/>
        </p:nvGrpSpPr>
        <p:grpSpPr>
          <a:xfrm>
            <a:off x="709358" y="1080287"/>
            <a:ext cx="6115050" cy="361315"/>
            <a:chOff x="709358" y="1080287"/>
            <a:chExt cx="6115050" cy="361315"/>
          </a:xfrm>
        </p:grpSpPr>
        <p:sp>
          <p:nvSpPr>
            <p:cNvPr id="39" name="object 39"/>
            <p:cNvSpPr/>
            <p:nvPr/>
          </p:nvSpPr>
          <p:spPr>
            <a:xfrm>
              <a:off x="783970" y="1080287"/>
              <a:ext cx="5967730" cy="361315"/>
            </a:xfrm>
            <a:custGeom>
              <a:avLst/>
              <a:gdLst/>
              <a:ahLst/>
              <a:cxnLst/>
              <a:rect l="l" t="t" r="r" b="b"/>
              <a:pathLst>
                <a:path w="5967730" h="361315">
                  <a:moveTo>
                    <a:pt x="0" y="360806"/>
                  </a:moveTo>
                  <a:lnTo>
                    <a:pt x="5967272" y="360806"/>
                  </a:lnTo>
                  <a:lnTo>
                    <a:pt x="5967272" y="0"/>
                  </a:lnTo>
                  <a:lnTo>
                    <a:pt x="0" y="0"/>
                  </a:lnTo>
                  <a:lnTo>
                    <a:pt x="0" y="360806"/>
                  </a:lnTo>
                  <a:close/>
                </a:path>
              </a:pathLst>
            </a:custGeom>
            <a:solidFill>
              <a:srgbClr val="EAEAEB"/>
            </a:solidFill>
          </p:spPr>
          <p:txBody>
            <a:bodyPr wrap="square" lIns="0" tIns="0" rIns="0" bIns="0" rtlCol="0"/>
            <a:lstStyle/>
            <a:p>
              <a:endParaRPr/>
            </a:p>
          </p:txBody>
        </p:sp>
        <p:pic>
          <p:nvPicPr>
            <p:cNvPr id="40" name="object 40"/>
            <p:cNvPicPr/>
            <p:nvPr/>
          </p:nvPicPr>
          <p:blipFill>
            <a:blip r:embed="rId26" cstate="print"/>
            <a:stretch>
              <a:fillRect/>
            </a:stretch>
          </p:blipFill>
          <p:spPr>
            <a:xfrm>
              <a:off x="893559" y="1195984"/>
              <a:ext cx="127901" cy="127888"/>
            </a:xfrm>
            <a:prstGeom prst="rect">
              <a:avLst/>
            </a:prstGeom>
          </p:spPr>
        </p:pic>
        <p:pic>
          <p:nvPicPr>
            <p:cNvPr id="41" name="object 41"/>
            <p:cNvPicPr/>
            <p:nvPr/>
          </p:nvPicPr>
          <p:blipFill>
            <a:blip r:embed="rId27" cstate="print"/>
            <a:stretch>
              <a:fillRect/>
            </a:stretch>
          </p:blipFill>
          <p:spPr>
            <a:xfrm>
              <a:off x="1214780" y="1206652"/>
              <a:ext cx="388150" cy="109588"/>
            </a:xfrm>
            <a:prstGeom prst="rect">
              <a:avLst/>
            </a:prstGeom>
          </p:spPr>
        </p:pic>
        <p:pic>
          <p:nvPicPr>
            <p:cNvPr id="42" name="object 42"/>
            <p:cNvPicPr/>
            <p:nvPr/>
          </p:nvPicPr>
          <p:blipFill>
            <a:blip r:embed="rId28" cstate="print"/>
            <a:stretch>
              <a:fillRect/>
            </a:stretch>
          </p:blipFill>
          <p:spPr>
            <a:xfrm>
              <a:off x="1650110" y="1200543"/>
              <a:ext cx="83731" cy="120307"/>
            </a:xfrm>
            <a:prstGeom prst="rect">
              <a:avLst/>
            </a:prstGeom>
          </p:spPr>
        </p:pic>
        <p:pic>
          <p:nvPicPr>
            <p:cNvPr id="43" name="object 43"/>
            <p:cNvPicPr/>
            <p:nvPr/>
          </p:nvPicPr>
          <p:blipFill>
            <a:blip r:embed="rId29" cstate="print"/>
            <a:stretch>
              <a:fillRect/>
            </a:stretch>
          </p:blipFill>
          <p:spPr>
            <a:xfrm>
              <a:off x="1756663" y="1209725"/>
              <a:ext cx="108102" cy="106514"/>
            </a:xfrm>
            <a:prstGeom prst="rect">
              <a:avLst/>
            </a:prstGeom>
          </p:spPr>
        </p:pic>
        <p:pic>
          <p:nvPicPr>
            <p:cNvPr id="44" name="object 44"/>
            <p:cNvPicPr/>
            <p:nvPr/>
          </p:nvPicPr>
          <p:blipFill>
            <a:blip r:embed="rId30" cstate="print"/>
            <a:stretch>
              <a:fillRect/>
            </a:stretch>
          </p:blipFill>
          <p:spPr>
            <a:xfrm>
              <a:off x="1898256" y="1221879"/>
              <a:ext cx="95897" cy="97434"/>
            </a:xfrm>
            <a:prstGeom prst="rect">
              <a:avLst/>
            </a:prstGeom>
          </p:spPr>
        </p:pic>
        <p:pic>
          <p:nvPicPr>
            <p:cNvPr id="45" name="object 45"/>
            <p:cNvPicPr/>
            <p:nvPr/>
          </p:nvPicPr>
          <p:blipFill>
            <a:blip r:embed="rId31" cstate="print"/>
            <a:stretch>
              <a:fillRect/>
            </a:stretch>
          </p:blipFill>
          <p:spPr>
            <a:xfrm>
              <a:off x="2027631" y="1206652"/>
              <a:ext cx="245122" cy="112661"/>
            </a:xfrm>
            <a:prstGeom prst="rect">
              <a:avLst/>
            </a:prstGeom>
          </p:spPr>
        </p:pic>
        <p:pic>
          <p:nvPicPr>
            <p:cNvPr id="46" name="object 46"/>
            <p:cNvPicPr/>
            <p:nvPr/>
          </p:nvPicPr>
          <p:blipFill>
            <a:blip r:embed="rId32" cstate="print"/>
            <a:stretch>
              <a:fillRect/>
            </a:stretch>
          </p:blipFill>
          <p:spPr>
            <a:xfrm>
              <a:off x="2295575" y="1194498"/>
              <a:ext cx="121793" cy="124815"/>
            </a:xfrm>
            <a:prstGeom prst="rect">
              <a:avLst/>
            </a:prstGeom>
          </p:spPr>
        </p:pic>
        <p:pic>
          <p:nvPicPr>
            <p:cNvPr id="47" name="object 47"/>
            <p:cNvPicPr/>
            <p:nvPr/>
          </p:nvPicPr>
          <p:blipFill>
            <a:blip r:embed="rId33" cstate="print"/>
            <a:stretch>
              <a:fillRect/>
            </a:stretch>
          </p:blipFill>
          <p:spPr>
            <a:xfrm>
              <a:off x="2443213" y="1202080"/>
              <a:ext cx="85280" cy="115697"/>
            </a:xfrm>
            <a:prstGeom prst="rect">
              <a:avLst/>
            </a:prstGeom>
          </p:spPr>
        </p:pic>
        <p:sp>
          <p:nvSpPr>
            <p:cNvPr id="48" name="object 48"/>
            <p:cNvSpPr/>
            <p:nvPr/>
          </p:nvSpPr>
          <p:spPr>
            <a:xfrm>
              <a:off x="2645664" y="1195983"/>
              <a:ext cx="577215" cy="128270"/>
            </a:xfrm>
            <a:custGeom>
              <a:avLst/>
              <a:gdLst/>
              <a:ahLst/>
              <a:cxnLst/>
              <a:rect l="l" t="t" r="r" b="b"/>
              <a:pathLst>
                <a:path w="577214" h="128269">
                  <a:moveTo>
                    <a:pt x="39598" y="355"/>
                  </a:moveTo>
                  <a:lnTo>
                    <a:pt x="35026" y="355"/>
                  </a:lnTo>
                  <a:lnTo>
                    <a:pt x="35026" y="4165"/>
                  </a:lnTo>
                  <a:lnTo>
                    <a:pt x="35026" y="11785"/>
                  </a:lnTo>
                  <a:lnTo>
                    <a:pt x="12204" y="11785"/>
                  </a:lnTo>
                  <a:lnTo>
                    <a:pt x="12204" y="15595"/>
                  </a:lnTo>
                  <a:lnTo>
                    <a:pt x="12204" y="118465"/>
                  </a:lnTo>
                  <a:lnTo>
                    <a:pt x="4572" y="118465"/>
                  </a:lnTo>
                  <a:lnTo>
                    <a:pt x="4572" y="4165"/>
                  </a:lnTo>
                  <a:lnTo>
                    <a:pt x="35026" y="4165"/>
                  </a:lnTo>
                  <a:lnTo>
                    <a:pt x="35026" y="355"/>
                  </a:lnTo>
                  <a:lnTo>
                    <a:pt x="0" y="355"/>
                  </a:lnTo>
                  <a:lnTo>
                    <a:pt x="0" y="4165"/>
                  </a:lnTo>
                  <a:lnTo>
                    <a:pt x="0" y="118465"/>
                  </a:lnTo>
                  <a:lnTo>
                    <a:pt x="0" y="123545"/>
                  </a:lnTo>
                  <a:lnTo>
                    <a:pt x="15240" y="123545"/>
                  </a:lnTo>
                  <a:lnTo>
                    <a:pt x="15240" y="118465"/>
                  </a:lnTo>
                  <a:lnTo>
                    <a:pt x="15240" y="15595"/>
                  </a:lnTo>
                  <a:lnTo>
                    <a:pt x="39598" y="15595"/>
                  </a:lnTo>
                  <a:lnTo>
                    <a:pt x="39598" y="11785"/>
                  </a:lnTo>
                  <a:lnTo>
                    <a:pt x="39598" y="4165"/>
                  </a:lnTo>
                  <a:lnTo>
                    <a:pt x="39598" y="355"/>
                  </a:lnTo>
                  <a:close/>
                </a:path>
                <a:path w="577214" h="128269">
                  <a:moveTo>
                    <a:pt x="168973" y="35026"/>
                  </a:moveTo>
                  <a:lnTo>
                    <a:pt x="165950" y="28917"/>
                  </a:lnTo>
                  <a:lnTo>
                    <a:pt x="149225" y="28917"/>
                  </a:lnTo>
                  <a:lnTo>
                    <a:pt x="158356" y="12204"/>
                  </a:lnTo>
                  <a:lnTo>
                    <a:pt x="158356" y="4559"/>
                  </a:lnTo>
                  <a:lnTo>
                    <a:pt x="155282" y="1536"/>
                  </a:lnTo>
                  <a:lnTo>
                    <a:pt x="146151" y="1536"/>
                  </a:lnTo>
                  <a:lnTo>
                    <a:pt x="146151" y="3073"/>
                  </a:lnTo>
                  <a:lnTo>
                    <a:pt x="143129" y="10668"/>
                  </a:lnTo>
                  <a:lnTo>
                    <a:pt x="138557" y="18300"/>
                  </a:lnTo>
                  <a:lnTo>
                    <a:pt x="135483" y="22872"/>
                  </a:lnTo>
                  <a:lnTo>
                    <a:pt x="130924" y="28917"/>
                  </a:lnTo>
                  <a:lnTo>
                    <a:pt x="115697" y="28917"/>
                  </a:lnTo>
                  <a:lnTo>
                    <a:pt x="118770" y="25895"/>
                  </a:lnTo>
                  <a:lnTo>
                    <a:pt x="118770" y="18300"/>
                  </a:lnTo>
                  <a:lnTo>
                    <a:pt x="112661" y="9131"/>
                  </a:lnTo>
                  <a:lnTo>
                    <a:pt x="109639" y="1536"/>
                  </a:lnTo>
                  <a:lnTo>
                    <a:pt x="108102" y="0"/>
                  </a:lnTo>
                  <a:lnTo>
                    <a:pt x="100507" y="0"/>
                  </a:lnTo>
                  <a:lnTo>
                    <a:pt x="95948" y="3073"/>
                  </a:lnTo>
                  <a:lnTo>
                    <a:pt x="95948" y="10668"/>
                  </a:lnTo>
                  <a:lnTo>
                    <a:pt x="98971" y="13741"/>
                  </a:lnTo>
                  <a:lnTo>
                    <a:pt x="100507" y="15227"/>
                  </a:lnTo>
                  <a:lnTo>
                    <a:pt x="102006" y="18300"/>
                  </a:lnTo>
                  <a:lnTo>
                    <a:pt x="103543" y="21336"/>
                  </a:lnTo>
                  <a:lnTo>
                    <a:pt x="106565" y="27432"/>
                  </a:lnTo>
                  <a:lnTo>
                    <a:pt x="106565" y="28917"/>
                  </a:lnTo>
                  <a:lnTo>
                    <a:pt x="80721" y="28917"/>
                  </a:lnTo>
                  <a:lnTo>
                    <a:pt x="85280" y="27432"/>
                  </a:lnTo>
                  <a:lnTo>
                    <a:pt x="85280" y="19786"/>
                  </a:lnTo>
                  <a:lnTo>
                    <a:pt x="80721" y="15227"/>
                  </a:lnTo>
                  <a:lnTo>
                    <a:pt x="79184" y="10668"/>
                  </a:lnTo>
                  <a:lnTo>
                    <a:pt x="74612" y="4559"/>
                  </a:lnTo>
                  <a:lnTo>
                    <a:pt x="73075" y="1536"/>
                  </a:lnTo>
                  <a:lnTo>
                    <a:pt x="65493" y="1536"/>
                  </a:lnTo>
                  <a:lnTo>
                    <a:pt x="60921" y="4559"/>
                  </a:lnTo>
                  <a:lnTo>
                    <a:pt x="60921" y="10668"/>
                  </a:lnTo>
                  <a:lnTo>
                    <a:pt x="62458" y="12204"/>
                  </a:lnTo>
                  <a:lnTo>
                    <a:pt x="63944" y="15227"/>
                  </a:lnTo>
                  <a:lnTo>
                    <a:pt x="65493" y="16764"/>
                  </a:lnTo>
                  <a:lnTo>
                    <a:pt x="67030" y="21336"/>
                  </a:lnTo>
                  <a:lnTo>
                    <a:pt x="68516" y="22872"/>
                  </a:lnTo>
                  <a:lnTo>
                    <a:pt x="71589" y="28917"/>
                  </a:lnTo>
                  <a:lnTo>
                    <a:pt x="54825" y="28917"/>
                  </a:lnTo>
                  <a:lnTo>
                    <a:pt x="50253" y="33489"/>
                  </a:lnTo>
                  <a:lnTo>
                    <a:pt x="50253" y="60921"/>
                  </a:lnTo>
                  <a:lnTo>
                    <a:pt x="63944" y="60921"/>
                  </a:lnTo>
                  <a:lnTo>
                    <a:pt x="63944" y="44145"/>
                  </a:lnTo>
                  <a:lnTo>
                    <a:pt x="65493" y="41122"/>
                  </a:lnTo>
                  <a:lnTo>
                    <a:pt x="153797" y="41122"/>
                  </a:lnTo>
                  <a:lnTo>
                    <a:pt x="155282" y="44145"/>
                  </a:lnTo>
                  <a:lnTo>
                    <a:pt x="155282" y="60921"/>
                  </a:lnTo>
                  <a:lnTo>
                    <a:pt x="156819" y="62407"/>
                  </a:lnTo>
                  <a:lnTo>
                    <a:pt x="111125" y="62407"/>
                  </a:lnTo>
                  <a:lnTo>
                    <a:pt x="111125" y="59385"/>
                  </a:lnTo>
                  <a:lnTo>
                    <a:pt x="112661" y="54813"/>
                  </a:lnTo>
                  <a:lnTo>
                    <a:pt x="112661" y="45694"/>
                  </a:lnTo>
                  <a:lnTo>
                    <a:pt x="100507" y="45694"/>
                  </a:lnTo>
                  <a:lnTo>
                    <a:pt x="98971" y="48717"/>
                  </a:lnTo>
                  <a:lnTo>
                    <a:pt x="98971" y="51790"/>
                  </a:lnTo>
                  <a:lnTo>
                    <a:pt x="97434" y="53276"/>
                  </a:lnTo>
                  <a:lnTo>
                    <a:pt x="97434" y="62407"/>
                  </a:lnTo>
                  <a:lnTo>
                    <a:pt x="59385" y="62407"/>
                  </a:lnTo>
                  <a:lnTo>
                    <a:pt x="56362" y="63944"/>
                  </a:lnTo>
                  <a:lnTo>
                    <a:pt x="56362" y="76149"/>
                  </a:lnTo>
                  <a:lnTo>
                    <a:pt x="94411" y="76149"/>
                  </a:lnTo>
                  <a:lnTo>
                    <a:pt x="87160" y="91274"/>
                  </a:lnTo>
                  <a:lnTo>
                    <a:pt x="77647" y="101257"/>
                  </a:lnTo>
                  <a:lnTo>
                    <a:pt x="67005" y="107810"/>
                  </a:lnTo>
                  <a:lnTo>
                    <a:pt x="56362" y="112661"/>
                  </a:lnTo>
                  <a:lnTo>
                    <a:pt x="50253" y="114198"/>
                  </a:lnTo>
                  <a:lnTo>
                    <a:pt x="48717" y="115684"/>
                  </a:lnTo>
                  <a:lnTo>
                    <a:pt x="48717" y="123329"/>
                  </a:lnTo>
                  <a:lnTo>
                    <a:pt x="51790" y="126352"/>
                  </a:lnTo>
                  <a:lnTo>
                    <a:pt x="59385" y="126352"/>
                  </a:lnTo>
                  <a:lnTo>
                    <a:pt x="68516" y="123329"/>
                  </a:lnTo>
                  <a:lnTo>
                    <a:pt x="100114" y="96685"/>
                  </a:lnTo>
                  <a:lnTo>
                    <a:pt x="108102" y="76149"/>
                  </a:lnTo>
                  <a:lnTo>
                    <a:pt x="143129" y="76149"/>
                  </a:lnTo>
                  <a:lnTo>
                    <a:pt x="143129" y="97434"/>
                  </a:lnTo>
                  <a:lnTo>
                    <a:pt x="140055" y="112661"/>
                  </a:lnTo>
                  <a:lnTo>
                    <a:pt x="112661" y="112661"/>
                  </a:lnTo>
                  <a:lnTo>
                    <a:pt x="109639" y="114198"/>
                  </a:lnTo>
                  <a:lnTo>
                    <a:pt x="109639" y="121793"/>
                  </a:lnTo>
                  <a:lnTo>
                    <a:pt x="111125" y="124866"/>
                  </a:lnTo>
                  <a:lnTo>
                    <a:pt x="114198" y="126352"/>
                  </a:lnTo>
                  <a:lnTo>
                    <a:pt x="126365" y="126352"/>
                  </a:lnTo>
                  <a:lnTo>
                    <a:pt x="157010" y="99529"/>
                  </a:lnTo>
                  <a:lnTo>
                    <a:pt x="158356" y="77635"/>
                  </a:lnTo>
                  <a:lnTo>
                    <a:pt x="158356" y="62407"/>
                  </a:lnTo>
                  <a:lnTo>
                    <a:pt x="168973" y="62407"/>
                  </a:lnTo>
                  <a:lnTo>
                    <a:pt x="168973" y="41122"/>
                  </a:lnTo>
                  <a:lnTo>
                    <a:pt x="168973" y="35026"/>
                  </a:lnTo>
                  <a:close/>
                </a:path>
                <a:path w="577214" h="128269">
                  <a:moveTo>
                    <a:pt x="211632" y="1536"/>
                  </a:moveTo>
                  <a:lnTo>
                    <a:pt x="200977" y="1536"/>
                  </a:lnTo>
                  <a:lnTo>
                    <a:pt x="199428" y="4559"/>
                  </a:lnTo>
                  <a:lnTo>
                    <a:pt x="199428" y="7632"/>
                  </a:lnTo>
                  <a:lnTo>
                    <a:pt x="195529" y="23736"/>
                  </a:lnTo>
                  <a:lnTo>
                    <a:pt x="191071" y="35979"/>
                  </a:lnTo>
                  <a:lnTo>
                    <a:pt x="186601" y="45097"/>
                  </a:lnTo>
                  <a:lnTo>
                    <a:pt x="182714" y="51790"/>
                  </a:lnTo>
                  <a:lnTo>
                    <a:pt x="181178" y="54813"/>
                  </a:lnTo>
                  <a:lnTo>
                    <a:pt x="179641" y="56349"/>
                  </a:lnTo>
                  <a:lnTo>
                    <a:pt x="179641" y="62407"/>
                  </a:lnTo>
                  <a:lnTo>
                    <a:pt x="182714" y="65481"/>
                  </a:lnTo>
                  <a:lnTo>
                    <a:pt x="188772" y="65481"/>
                  </a:lnTo>
                  <a:lnTo>
                    <a:pt x="190309" y="63944"/>
                  </a:lnTo>
                  <a:lnTo>
                    <a:pt x="191846" y="60921"/>
                  </a:lnTo>
                  <a:lnTo>
                    <a:pt x="191846" y="124866"/>
                  </a:lnTo>
                  <a:lnTo>
                    <a:pt x="193332" y="127889"/>
                  </a:lnTo>
                  <a:lnTo>
                    <a:pt x="205536" y="127889"/>
                  </a:lnTo>
                  <a:lnTo>
                    <a:pt x="205536" y="60921"/>
                  </a:lnTo>
                  <a:lnTo>
                    <a:pt x="205536" y="35026"/>
                  </a:lnTo>
                  <a:lnTo>
                    <a:pt x="208407" y="23901"/>
                  </a:lnTo>
                  <a:lnTo>
                    <a:pt x="210286" y="15621"/>
                  </a:lnTo>
                  <a:lnTo>
                    <a:pt x="211315" y="10198"/>
                  </a:lnTo>
                  <a:lnTo>
                    <a:pt x="211632" y="7632"/>
                  </a:lnTo>
                  <a:lnTo>
                    <a:pt x="211632" y="1536"/>
                  </a:lnTo>
                  <a:close/>
                </a:path>
                <a:path w="577214" h="128269">
                  <a:moveTo>
                    <a:pt x="304457" y="33489"/>
                  </a:moveTo>
                  <a:lnTo>
                    <a:pt x="302971" y="30454"/>
                  </a:lnTo>
                  <a:lnTo>
                    <a:pt x="299897" y="27432"/>
                  </a:lnTo>
                  <a:lnTo>
                    <a:pt x="292303" y="27432"/>
                  </a:lnTo>
                  <a:lnTo>
                    <a:pt x="292303" y="41122"/>
                  </a:lnTo>
                  <a:lnTo>
                    <a:pt x="292252" y="65481"/>
                  </a:lnTo>
                  <a:lnTo>
                    <a:pt x="292087" y="77254"/>
                  </a:lnTo>
                  <a:lnTo>
                    <a:pt x="291655" y="89839"/>
                  </a:lnTo>
                  <a:lnTo>
                    <a:pt x="290868" y="100507"/>
                  </a:lnTo>
                  <a:lnTo>
                    <a:pt x="290766" y="112661"/>
                  </a:lnTo>
                  <a:lnTo>
                    <a:pt x="276377" y="112661"/>
                  </a:lnTo>
                  <a:lnTo>
                    <a:pt x="280835" y="96761"/>
                  </a:lnTo>
                  <a:lnTo>
                    <a:pt x="283552" y="77254"/>
                  </a:lnTo>
                  <a:lnTo>
                    <a:pt x="284530" y="58889"/>
                  </a:lnTo>
                  <a:lnTo>
                    <a:pt x="284581" y="56349"/>
                  </a:lnTo>
                  <a:lnTo>
                    <a:pt x="284708" y="41122"/>
                  </a:lnTo>
                  <a:lnTo>
                    <a:pt x="292303" y="41122"/>
                  </a:lnTo>
                  <a:lnTo>
                    <a:pt x="292303" y="27432"/>
                  </a:lnTo>
                  <a:lnTo>
                    <a:pt x="284708" y="27432"/>
                  </a:lnTo>
                  <a:lnTo>
                    <a:pt x="284708" y="3073"/>
                  </a:lnTo>
                  <a:lnTo>
                    <a:pt x="281635" y="1536"/>
                  </a:lnTo>
                  <a:lnTo>
                    <a:pt x="275539" y="1536"/>
                  </a:lnTo>
                  <a:lnTo>
                    <a:pt x="272503" y="3073"/>
                  </a:lnTo>
                  <a:lnTo>
                    <a:pt x="272503" y="27432"/>
                  </a:lnTo>
                  <a:lnTo>
                    <a:pt x="272503" y="41122"/>
                  </a:lnTo>
                  <a:lnTo>
                    <a:pt x="268655" y="94424"/>
                  </a:lnTo>
                  <a:lnTo>
                    <a:pt x="263385" y="109639"/>
                  </a:lnTo>
                  <a:lnTo>
                    <a:pt x="261848" y="108102"/>
                  </a:lnTo>
                  <a:lnTo>
                    <a:pt x="260350" y="106553"/>
                  </a:lnTo>
                  <a:lnTo>
                    <a:pt x="258813" y="106553"/>
                  </a:lnTo>
                  <a:lnTo>
                    <a:pt x="245122" y="108102"/>
                  </a:lnTo>
                  <a:lnTo>
                    <a:pt x="243586" y="108102"/>
                  </a:lnTo>
                  <a:lnTo>
                    <a:pt x="243586" y="100507"/>
                  </a:lnTo>
                  <a:lnTo>
                    <a:pt x="264922" y="100507"/>
                  </a:lnTo>
                  <a:lnTo>
                    <a:pt x="264922" y="91325"/>
                  </a:lnTo>
                  <a:lnTo>
                    <a:pt x="261848" y="89839"/>
                  </a:lnTo>
                  <a:lnTo>
                    <a:pt x="243586" y="89839"/>
                  </a:lnTo>
                  <a:lnTo>
                    <a:pt x="243586" y="83743"/>
                  </a:lnTo>
                  <a:lnTo>
                    <a:pt x="261848" y="83743"/>
                  </a:lnTo>
                  <a:lnTo>
                    <a:pt x="264922" y="80708"/>
                  </a:lnTo>
                  <a:lnTo>
                    <a:pt x="264922" y="73075"/>
                  </a:lnTo>
                  <a:lnTo>
                    <a:pt x="264922" y="65481"/>
                  </a:lnTo>
                  <a:lnTo>
                    <a:pt x="264922" y="56349"/>
                  </a:lnTo>
                  <a:lnTo>
                    <a:pt x="264922" y="48717"/>
                  </a:lnTo>
                  <a:lnTo>
                    <a:pt x="264922" y="42659"/>
                  </a:lnTo>
                  <a:lnTo>
                    <a:pt x="261848" y="39585"/>
                  </a:lnTo>
                  <a:lnTo>
                    <a:pt x="254254" y="39585"/>
                  </a:lnTo>
                  <a:lnTo>
                    <a:pt x="254254" y="50253"/>
                  </a:lnTo>
                  <a:lnTo>
                    <a:pt x="254254" y="56349"/>
                  </a:lnTo>
                  <a:lnTo>
                    <a:pt x="254254" y="65481"/>
                  </a:lnTo>
                  <a:lnTo>
                    <a:pt x="254254" y="73075"/>
                  </a:lnTo>
                  <a:lnTo>
                    <a:pt x="243586" y="73075"/>
                  </a:lnTo>
                  <a:lnTo>
                    <a:pt x="243586" y="65481"/>
                  </a:lnTo>
                  <a:lnTo>
                    <a:pt x="254254" y="65481"/>
                  </a:lnTo>
                  <a:lnTo>
                    <a:pt x="254254" y="56349"/>
                  </a:lnTo>
                  <a:lnTo>
                    <a:pt x="243586" y="56349"/>
                  </a:lnTo>
                  <a:lnTo>
                    <a:pt x="243586" y="48717"/>
                  </a:lnTo>
                  <a:lnTo>
                    <a:pt x="252717" y="48717"/>
                  </a:lnTo>
                  <a:lnTo>
                    <a:pt x="254254" y="50253"/>
                  </a:lnTo>
                  <a:lnTo>
                    <a:pt x="254254" y="39585"/>
                  </a:lnTo>
                  <a:lnTo>
                    <a:pt x="243586" y="39585"/>
                  </a:lnTo>
                  <a:lnTo>
                    <a:pt x="243586" y="33489"/>
                  </a:lnTo>
                  <a:lnTo>
                    <a:pt x="264922" y="33489"/>
                  </a:lnTo>
                  <a:lnTo>
                    <a:pt x="264922" y="39585"/>
                  </a:lnTo>
                  <a:lnTo>
                    <a:pt x="266407" y="41122"/>
                  </a:lnTo>
                  <a:lnTo>
                    <a:pt x="272503" y="41122"/>
                  </a:lnTo>
                  <a:lnTo>
                    <a:pt x="272503" y="27432"/>
                  </a:lnTo>
                  <a:lnTo>
                    <a:pt x="267944" y="27432"/>
                  </a:lnTo>
                  <a:lnTo>
                    <a:pt x="266407" y="22872"/>
                  </a:lnTo>
                  <a:lnTo>
                    <a:pt x="243586" y="22872"/>
                  </a:lnTo>
                  <a:lnTo>
                    <a:pt x="243586" y="15227"/>
                  </a:lnTo>
                  <a:lnTo>
                    <a:pt x="263385" y="13741"/>
                  </a:lnTo>
                  <a:lnTo>
                    <a:pt x="263283" y="5905"/>
                  </a:lnTo>
                  <a:lnTo>
                    <a:pt x="261848" y="3073"/>
                  </a:lnTo>
                  <a:lnTo>
                    <a:pt x="251180" y="3073"/>
                  </a:lnTo>
                  <a:lnTo>
                    <a:pt x="248145" y="4559"/>
                  </a:lnTo>
                  <a:lnTo>
                    <a:pt x="241249" y="5448"/>
                  </a:lnTo>
                  <a:lnTo>
                    <a:pt x="232930" y="5905"/>
                  </a:lnTo>
                  <a:lnTo>
                    <a:pt x="224599" y="6083"/>
                  </a:lnTo>
                  <a:lnTo>
                    <a:pt x="216204" y="6096"/>
                  </a:lnTo>
                  <a:lnTo>
                    <a:pt x="213131" y="7632"/>
                  </a:lnTo>
                  <a:lnTo>
                    <a:pt x="213131" y="16764"/>
                  </a:lnTo>
                  <a:lnTo>
                    <a:pt x="231432" y="16764"/>
                  </a:lnTo>
                  <a:lnTo>
                    <a:pt x="231432" y="22872"/>
                  </a:lnTo>
                  <a:lnTo>
                    <a:pt x="211632" y="22872"/>
                  </a:lnTo>
                  <a:lnTo>
                    <a:pt x="208559" y="24358"/>
                  </a:lnTo>
                  <a:lnTo>
                    <a:pt x="208559" y="33489"/>
                  </a:lnTo>
                  <a:lnTo>
                    <a:pt x="231432" y="33489"/>
                  </a:lnTo>
                  <a:lnTo>
                    <a:pt x="231432" y="39585"/>
                  </a:lnTo>
                  <a:lnTo>
                    <a:pt x="231432" y="48717"/>
                  </a:lnTo>
                  <a:lnTo>
                    <a:pt x="231432" y="56349"/>
                  </a:lnTo>
                  <a:lnTo>
                    <a:pt x="231432" y="65481"/>
                  </a:lnTo>
                  <a:lnTo>
                    <a:pt x="231432" y="73075"/>
                  </a:lnTo>
                  <a:lnTo>
                    <a:pt x="220764" y="73075"/>
                  </a:lnTo>
                  <a:lnTo>
                    <a:pt x="220764" y="65481"/>
                  </a:lnTo>
                  <a:lnTo>
                    <a:pt x="231432" y="65481"/>
                  </a:lnTo>
                  <a:lnTo>
                    <a:pt x="231432" y="56349"/>
                  </a:lnTo>
                  <a:lnTo>
                    <a:pt x="220764" y="56349"/>
                  </a:lnTo>
                  <a:lnTo>
                    <a:pt x="220764" y="50253"/>
                  </a:lnTo>
                  <a:lnTo>
                    <a:pt x="222250" y="48717"/>
                  </a:lnTo>
                  <a:lnTo>
                    <a:pt x="231432" y="48717"/>
                  </a:lnTo>
                  <a:lnTo>
                    <a:pt x="231432" y="39585"/>
                  </a:lnTo>
                  <a:lnTo>
                    <a:pt x="213131" y="39585"/>
                  </a:lnTo>
                  <a:lnTo>
                    <a:pt x="211632" y="42659"/>
                  </a:lnTo>
                  <a:lnTo>
                    <a:pt x="211632" y="80708"/>
                  </a:lnTo>
                  <a:lnTo>
                    <a:pt x="213131" y="83743"/>
                  </a:lnTo>
                  <a:lnTo>
                    <a:pt x="231432" y="83743"/>
                  </a:lnTo>
                  <a:lnTo>
                    <a:pt x="231432" y="89839"/>
                  </a:lnTo>
                  <a:lnTo>
                    <a:pt x="213131" y="89839"/>
                  </a:lnTo>
                  <a:lnTo>
                    <a:pt x="210096" y="91325"/>
                  </a:lnTo>
                  <a:lnTo>
                    <a:pt x="210096" y="100507"/>
                  </a:lnTo>
                  <a:lnTo>
                    <a:pt x="231432" y="100507"/>
                  </a:lnTo>
                  <a:lnTo>
                    <a:pt x="231432" y="109639"/>
                  </a:lnTo>
                  <a:lnTo>
                    <a:pt x="222250" y="109639"/>
                  </a:lnTo>
                  <a:lnTo>
                    <a:pt x="219227" y="111125"/>
                  </a:lnTo>
                  <a:lnTo>
                    <a:pt x="207073" y="111125"/>
                  </a:lnTo>
                  <a:lnTo>
                    <a:pt x="207073" y="120256"/>
                  </a:lnTo>
                  <a:lnTo>
                    <a:pt x="208559" y="123329"/>
                  </a:lnTo>
                  <a:lnTo>
                    <a:pt x="213131" y="123329"/>
                  </a:lnTo>
                  <a:lnTo>
                    <a:pt x="219608" y="122834"/>
                  </a:lnTo>
                  <a:lnTo>
                    <a:pt x="231787" y="121615"/>
                  </a:lnTo>
                  <a:lnTo>
                    <a:pt x="257276" y="118757"/>
                  </a:lnTo>
                  <a:lnTo>
                    <a:pt x="257276" y="126352"/>
                  </a:lnTo>
                  <a:lnTo>
                    <a:pt x="261848" y="127889"/>
                  </a:lnTo>
                  <a:lnTo>
                    <a:pt x="267944" y="127889"/>
                  </a:lnTo>
                  <a:lnTo>
                    <a:pt x="270967" y="126352"/>
                  </a:lnTo>
                  <a:lnTo>
                    <a:pt x="274218" y="118757"/>
                  </a:lnTo>
                  <a:lnTo>
                    <a:pt x="275539" y="115684"/>
                  </a:lnTo>
                  <a:lnTo>
                    <a:pt x="275539" y="126352"/>
                  </a:lnTo>
                  <a:lnTo>
                    <a:pt x="298399" y="126352"/>
                  </a:lnTo>
                  <a:lnTo>
                    <a:pt x="303999" y="83743"/>
                  </a:lnTo>
                  <a:lnTo>
                    <a:pt x="304342" y="65481"/>
                  </a:lnTo>
                  <a:lnTo>
                    <a:pt x="304457" y="33489"/>
                  </a:lnTo>
                  <a:close/>
                </a:path>
                <a:path w="577214" h="128269">
                  <a:moveTo>
                    <a:pt x="441477" y="50253"/>
                  </a:moveTo>
                  <a:lnTo>
                    <a:pt x="435381" y="50253"/>
                  </a:lnTo>
                  <a:lnTo>
                    <a:pt x="426440" y="49085"/>
                  </a:lnTo>
                  <a:lnTo>
                    <a:pt x="417499" y="47790"/>
                  </a:lnTo>
                  <a:lnTo>
                    <a:pt x="407974" y="46189"/>
                  </a:lnTo>
                  <a:lnTo>
                    <a:pt x="397319" y="44145"/>
                  </a:lnTo>
                  <a:lnTo>
                    <a:pt x="405472" y="38049"/>
                  </a:lnTo>
                  <a:lnTo>
                    <a:pt x="409524" y="35026"/>
                  </a:lnTo>
                  <a:lnTo>
                    <a:pt x="414096" y="31991"/>
                  </a:lnTo>
                  <a:lnTo>
                    <a:pt x="417118" y="27432"/>
                  </a:lnTo>
                  <a:lnTo>
                    <a:pt x="421678" y="22872"/>
                  </a:lnTo>
                  <a:lnTo>
                    <a:pt x="421678" y="21336"/>
                  </a:lnTo>
                  <a:lnTo>
                    <a:pt x="421678" y="9131"/>
                  </a:lnTo>
                  <a:lnTo>
                    <a:pt x="401891" y="9131"/>
                  </a:lnTo>
                  <a:lnTo>
                    <a:pt x="401891" y="21336"/>
                  </a:lnTo>
                  <a:lnTo>
                    <a:pt x="401891" y="22872"/>
                  </a:lnTo>
                  <a:lnTo>
                    <a:pt x="400481" y="25019"/>
                  </a:lnTo>
                  <a:lnTo>
                    <a:pt x="396379" y="28752"/>
                  </a:lnTo>
                  <a:lnTo>
                    <a:pt x="389699" y="33337"/>
                  </a:lnTo>
                  <a:lnTo>
                    <a:pt x="380606" y="38049"/>
                  </a:lnTo>
                  <a:lnTo>
                    <a:pt x="374484" y="34823"/>
                  </a:lnTo>
                  <a:lnTo>
                    <a:pt x="369379" y="31597"/>
                  </a:lnTo>
                  <a:lnTo>
                    <a:pt x="367919" y="30454"/>
                  </a:lnTo>
                  <a:lnTo>
                    <a:pt x="364540" y="27813"/>
                  </a:lnTo>
                  <a:lnTo>
                    <a:pt x="359270" y="22872"/>
                  </a:lnTo>
                  <a:lnTo>
                    <a:pt x="360807" y="22872"/>
                  </a:lnTo>
                  <a:lnTo>
                    <a:pt x="362305" y="21336"/>
                  </a:lnTo>
                  <a:lnTo>
                    <a:pt x="401891" y="21336"/>
                  </a:lnTo>
                  <a:lnTo>
                    <a:pt x="401891" y="9131"/>
                  </a:lnTo>
                  <a:lnTo>
                    <a:pt x="374510" y="9131"/>
                  </a:lnTo>
                  <a:lnTo>
                    <a:pt x="376047" y="7632"/>
                  </a:lnTo>
                  <a:lnTo>
                    <a:pt x="377532" y="6096"/>
                  </a:lnTo>
                  <a:lnTo>
                    <a:pt x="377532" y="3073"/>
                  </a:lnTo>
                  <a:lnTo>
                    <a:pt x="374510" y="0"/>
                  </a:lnTo>
                  <a:lnTo>
                    <a:pt x="366915" y="0"/>
                  </a:lnTo>
                  <a:lnTo>
                    <a:pt x="365379" y="1536"/>
                  </a:lnTo>
                  <a:lnTo>
                    <a:pt x="363842" y="1536"/>
                  </a:lnTo>
                  <a:lnTo>
                    <a:pt x="330530" y="23710"/>
                  </a:lnTo>
                  <a:lnTo>
                    <a:pt x="324256" y="25895"/>
                  </a:lnTo>
                  <a:lnTo>
                    <a:pt x="322757" y="27432"/>
                  </a:lnTo>
                  <a:lnTo>
                    <a:pt x="319684" y="28917"/>
                  </a:lnTo>
                  <a:lnTo>
                    <a:pt x="319684" y="35026"/>
                  </a:lnTo>
                  <a:lnTo>
                    <a:pt x="321221" y="39585"/>
                  </a:lnTo>
                  <a:lnTo>
                    <a:pt x="330352" y="39585"/>
                  </a:lnTo>
                  <a:lnTo>
                    <a:pt x="348615" y="30454"/>
                  </a:lnTo>
                  <a:lnTo>
                    <a:pt x="353174" y="35026"/>
                  </a:lnTo>
                  <a:lnTo>
                    <a:pt x="359270" y="39585"/>
                  </a:lnTo>
                  <a:lnTo>
                    <a:pt x="365379" y="42659"/>
                  </a:lnTo>
                  <a:lnTo>
                    <a:pt x="352539" y="45567"/>
                  </a:lnTo>
                  <a:lnTo>
                    <a:pt x="340423" y="47599"/>
                  </a:lnTo>
                  <a:lnTo>
                    <a:pt x="330885" y="49072"/>
                  </a:lnTo>
                  <a:lnTo>
                    <a:pt x="325793" y="50253"/>
                  </a:lnTo>
                  <a:lnTo>
                    <a:pt x="318198" y="50253"/>
                  </a:lnTo>
                  <a:lnTo>
                    <a:pt x="318198" y="63944"/>
                  </a:lnTo>
                  <a:lnTo>
                    <a:pt x="324256" y="63944"/>
                  </a:lnTo>
                  <a:lnTo>
                    <a:pt x="332625" y="63093"/>
                  </a:lnTo>
                  <a:lnTo>
                    <a:pt x="346710" y="60528"/>
                  </a:lnTo>
                  <a:lnTo>
                    <a:pt x="363651" y="56248"/>
                  </a:lnTo>
                  <a:lnTo>
                    <a:pt x="380606" y="50253"/>
                  </a:lnTo>
                  <a:lnTo>
                    <a:pt x="399630" y="56896"/>
                  </a:lnTo>
                  <a:lnTo>
                    <a:pt x="416547" y="61099"/>
                  </a:lnTo>
                  <a:lnTo>
                    <a:pt x="429171" y="63309"/>
                  </a:lnTo>
                  <a:lnTo>
                    <a:pt x="435381" y="63944"/>
                  </a:lnTo>
                  <a:lnTo>
                    <a:pt x="441477" y="63944"/>
                  </a:lnTo>
                  <a:lnTo>
                    <a:pt x="441477" y="50253"/>
                  </a:lnTo>
                  <a:close/>
                </a:path>
                <a:path w="577214" h="128269">
                  <a:moveTo>
                    <a:pt x="443014" y="70053"/>
                  </a:moveTo>
                  <a:lnTo>
                    <a:pt x="386664" y="70053"/>
                  </a:lnTo>
                  <a:lnTo>
                    <a:pt x="386664" y="59385"/>
                  </a:lnTo>
                  <a:lnTo>
                    <a:pt x="385165" y="57848"/>
                  </a:lnTo>
                  <a:lnTo>
                    <a:pt x="372973" y="57848"/>
                  </a:lnTo>
                  <a:lnTo>
                    <a:pt x="372973" y="70053"/>
                  </a:lnTo>
                  <a:lnTo>
                    <a:pt x="316661" y="70053"/>
                  </a:lnTo>
                  <a:lnTo>
                    <a:pt x="316661" y="82207"/>
                  </a:lnTo>
                  <a:lnTo>
                    <a:pt x="363842" y="82207"/>
                  </a:lnTo>
                  <a:lnTo>
                    <a:pt x="356349" y="89039"/>
                  </a:lnTo>
                  <a:lnTo>
                    <a:pt x="347294" y="95732"/>
                  </a:lnTo>
                  <a:lnTo>
                    <a:pt x="336245" y="102146"/>
                  </a:lnTo>
                  <a:lnTo>
                    <a:pt x="322757" y="108102"/>
                  </a:lnTo>
                  <a:lnTo>
                    <a:pt x="319684" y="109639"/>
                  </a:lnTo>
                  <a:lnTo>
                    <a:pt x="318198" y="111125"/>
                  </a:lnTo>
                  <a:lnTo>
                    <a:pt x="318312" y="118948"/>
                  </a:lnTo>
                  <a:lnTo>
                    <a:pt x="321221" y="123329"/>
                  </a:lnTo>
                  <a:lnTo>
                    <a:pt x="325793" y="123329"/>
                  </a:lnTo>
                  <a:lnTo>
                    <a:pt x="329780" y="122072"/>
                  </a:lnTo>
                  <a:lnTo>
                    <a:pt x="364782" y="98196"/>
                  </a:lnTo>
                  <a:lnTo>
                    <a:pt x="372973" y="89839"/>
                  </a:lnTo>
                  <a:lnTo>
                    <a:pt x="372973" y="127889"/>
                  </a:lnTo>
                  <a:lnTo>
                    <a:pt x="385165" y="127889"/>
                  </a:lnTo>
                  <a:lnTo>
                    <a:pt x="386664" y="126352"/>
                  </a:lnTo>
                  <a:lnTo>
                    <a:pt x="386664" y="89839"/>
                  </a:lnTo>
                  <a:lnTo>
                    <a:pt x="392658" y="95732"/>
                  </a:lnTo>
                  <a:lnTo>
                    <a:pt x="399745" y="102146"/>
                  </a:lnTo>
                  <a:lnTo>
                    <a:pt x="408305" y="108864"/>
                  </a:lnTo>
                  <a:lnTo>
                    <a:pt x="418655" y="115684"/>
                  </a:lnTo>
                  <a:lnTo>
                    <a:pt x="421678" y="118757"/>
                  </a:lnTo>
                  <a:lnTo>
                    <a:pt x="430809" y="123329"/>
                  </a:lnTo>
                  <a:lnTo>
                    <a:pt x="438454" y="123329"/>
                  </a:lnTo>
                  <a:lnTo>
                    <a:pt x="441350" y="118948"/>
                  </a:lnTo>
                  <a:lnTo>
                    <a:pt x="441477" y="111125"/>
                  </a:lnTo>
                  <a:lnTo>
                    <a:pt x="439940" y="109639"/>
                  </a:lnTo>
                  <a:lnTo>
                    <a:pt x="436918" y="108102"/>
                  </a:lnTo>
                  <a:lnTo>
                    <a:pt x="428345" y="105143"/>
                  </a:lnTo>
                  <a:lnTo>
                    <a:pt x="418642" y="100304"/>
                  </a:lnTo>
                  <a:lnTo>
                    <a:pt x="407797" y="92900"/>
                  </a:lnTo>
                  <a:lnTo>
                    <a:pt x="404380" y="89839"/>
                  </a:lnTo>
                  <a:lnTo>
                    <a:pt x="395833" y="82207"/>
                  </a:lnTo>
                  <a:lnTo>
                    <a:pt x="443014" y="82207"/>
                  </a:lnTo>
                  <a:lnTo>
                    <a:pt x="443014" y="70053"/>
                  </a:lnTo>
                  <a:close/>
                </a:path>
                <a:path w="577214" h="128269">
                  <a:moveTo>
                    <a:pt x="490194" y="3073"/>
                  </a:moveTo>
                  <a:lnTo>
                    <a:pt x="485635" y="1536"/>
                  </a:lnTo>
                  <a:lnTo>
                    <a:pt x="479526" y="1536"/>
                  </a:lnTo>
                  <a:lnTo>
                    <a:pt x="478040" y="3073"/>
                  </a:lnTo>
                  <a:lnTo>
                    <a:pt x="476504" y="6096"/>
                  </a:lnTo>
                  <a:lnTo>
                    <a:pt x="472274" y="17983"/>
                  </a:lnTo>
                  <a:lnTo>
                    <a:pt x="467931" y="29133"/>
                  </a:lnTo>
                  <a:lnTo>
                    <a:pt x="462153" y="40576"/>
                  </a:lnTo>
                  <a:lnTo>
                    <a:pt x="453682" y="53276"/>
                  </a:lnTo>
                  <a:lnTo>
                    <a:pt x="450608" y="56349"/>
                  </a:lnTo>
                  <a:lnTo>
                    <a:pt x="450608" y="63944"/>
                  </a:lnTo>
                  <a:lnTo>
                    <a:pt x="453682" y="66967"/>
                  </a:lnTo>
                  <a:lnTo>
                    <a:pt x="461276" y="66967"/>
                  </a:lnTo>
                  <a:lnTo>
                    <a:pt x="462813" y="65481"/>
                  </a:lnTo>
                  <a:lnTo>
                    <a:pt x="465836" y="60921"/>
                  </a:lnTo>
                  <a:lnTo>
                    <a:pt x="465836" y="124866"/>
                  </a:lnTo>
                  <a:lnTo>
                    <a:pt x="467372" y="127889"/>
                  </a:lnTo>
                  <a:lnTo>
                    <a:pt x="479526" y="127889"/>
                  </a:lnTo>
                  <a:lnTo>
                    <a:pt x="479526" y="60921"/>
                  </a:lnTo>
                  <a:lnTo>
                    <a:pt x="479526" y="36563"/>
                  </a:lnTo>
                  <a:lnTo>
                    <a:pt x="483120" y="27978"/>
                  </a:lnTo>
                  <a:lnTo>
                    <a:pt x="486562" y="19240"/>
                  </a:lnTo>
                  <a:lnTo>
                    <a:pt x="489165" y="11938"/>
                  </a:lnTo>
                  <a:lnTo>
                    <a:pt x="490194" y="7632"/>
                  </a:lnTo>
                  <a:lnTo>
                    <a:pt x="490194" y="3073"/>
                  </a:lnTo>
                  <a:close/>
                </a:path>
                <a:path w="577214" h="128269">
                  <a:moveTo>
                    <a:pt x="576961" y="70053"/>
                  </a:moveTo>
                  <a:lnTo>
                    <a:pt x="541934" y="70053"/>
                  </a:lnTo>
                  <a:lnTo>
                    <a:pt x="541934" y="39585"/>
                  </a:lnTo>
                  <a:lnTo>
                    <a:pt x="572401" y="39585"/>
                  </a:lnTo>
                  <a:lnTo>
                    <a:pt x="573938" y="36563"/>
                  </a:lnTo>
                  <a:lnTo>
                    <a:pt x="573938" y="25895"/>
                  </a:lnTo>
                  <a:lnTo>
                    <a:pt x="541934" y="25895"/>
                  </a:lnTo>
                  <a:lnTo>
                    <a:pt x="541934" y="3073"/>
                  </a:lnTo>
                  <a:lnTo>
                    <a:pt x="540448" y="1536"/>
                  </a:lnTo>
                  <a:lnTo>
                    <a:pt x="528243" y="1536"/>
                  </a:lnTo>
                  <a:lnTo>
                    <a:pt x="528243" y="25895"/>
                  </a:lnTo>
                  <a:lnTo>
                    <a:pt x="511530" y="25895"/>
                  </a:lnTo>
                  <a:lnTo>
                    <a:pt x="511530" y="22872"/>
                  </a:lnTo>
                  <a:lnTo>
                    <a:pt x="514553" y="13741"/>
                  </a:lnTo>
                  <a:lnTo>
                    <a:pt x="514553" y="7632"/>
                  </a:lnTo>
                  <a:lnTo>
                    <a:pt x="509993" y="6096"/>
                  </a:lnTo>
                  <a:lnTo>
                    <a:pt x="502348" y="6096"/>
                  </a:lnTo>
                  <a:lnTo>
                    <a:pt x="502348" y="9131"/>
                  </a:lnTo>
                  <a:lnTo>
                    <a:pt x="500862" y="12204"/>
                  </a:lnTo>
                  <a:lnTo>
                    <a:pt x="498754" y="19951"/>
                  </a:lnTo>
                  <a:lnTo>
                    <a:pt x="496658" y="27241"/>
                  </a:lnTo>
                  <a:lnTo>
                    <a:pt x="493991" y="34264"/>
                  </a:lnTo>
                  <a:lnTo>
                    <a:pt x="490194" y="41122"/>
                  </a:lnTo>
                  <a:lnTo>
                    <a:pt x="485635" y="50253"/>
                  </a:lnTo>
                  <a:lnTo>
                    <a:pt x="485635" y="56349"/>
                  </a:lnTo>
                  <a:lnTo>
                    <a:pt x="490194" y="59385"/>
                  </a:lnTo>
                  <a:lnTo>
                    <a:pt x="496290" y="59385"/>
                  </a:lnTo>
                  <a:lnTo>
                    <a:pt x="497789" y="57848"/>
                  </a:lnTo>
                  <a:lnTo>
                    <a:pt x="499325" y="54813"/>
                  </a:lnTo>
                  <a:lnTo>
                    <a:pt x="500862" y="53276"/>
                  </a:lnTo>
                  <a:lnTo>
                    <a:pt x="503885" y="47231"/>
                  </a:lnTo>
                  <a:lnTo>
                    <a:pt x="506958" y="39585"/>
                  </a:lnTo>
                  <a:lnTo>
                    <a:pt x="528243" y="39585"/>
                  </a:lnTo>
                  <a:lnTo>
                    <a:pt x="528243" y="70053"/>
                  </a:lnTo>
                  <a:lnTo>
                    <a:pt x="485635" y="70053"/>
                  </a:lnTo>
                  <a:lnTo>
                    <a:pt x="484098" y="71589"/>
                  </a:lnTo>
                  <a:lnTo>
                    <a:pt x="484098" y="83743"/>
                  </a:lnTo>
                  <a:lnTo>
                    <a:pt x="528243" y="83743"/>
                  </a:lnTo>
                  <a:lnTo>
                    <a:pt x="528243" y="126352"/>
                  </a:lnTo>
                  <a:lnTo>
                    <a:pt x="529780" y="127889"/>
                  </a:lnTo>
                  <a:lnTo>
                    <a:pt x="541934" y="127889"/>
                  </a:lnTo>
                  <a:lnTo>
                    <a:pt x="541934" y="83743"/>
                  </a:lnTo>
                  <a:lnTo>
                    <a:pt x="575424" y="83743"/>
                  </a:lnTo>
                  <a:lnTo>
                    <a:pt x="576961" y="80708"/>
                  </a:lnTo>
                  <a:lnTo>
                    <a:pt x="576961" y="70053"/>
                  </a:lnTo>
                  <a:close/>
                </a:path>
              </a:pathLst>
            </a:custGeom>
            <a:solidFill>
              <a:srgbClr val="4D4D4F"/>
            </a:solidFill>
          </p:spPr>
          <p:txBody>
            <a:bodyPr wrap="square" lIns="0" tIns="0" rIns="0" bIns="0" rtlCol="0"/>
            <a:lstStyle/>
            <a:p>
              <a:endParaRPr/>
            </a:p>
          </p:txBody>
        </p:sp>
        <p:pic>
          <p:nvPicPr>
            <p:cNvPr id="49" name="object 49"/>
            <p:cNvPicPr/>
            <p:nvPr/>
          </p:nvPicPr>
          <p:blipFill>
            <a:blip r:embed="rId34" cstate="print"/>
            <a:stretch>
              <a:fillRect/>
            </a:stretch>
          </p:blipFill>
          <p:spPr>
            <a:xfrm>
              <a:off x="3317036" y="1195984"/>
              <a:ext cx="278549" cy="129425"/>
            </a:xfrm>
            <a:prstGeom prst="rect">
              <a:avLst/>
            </a:prstGeom>
          </p:spPr>
        </p:pic>
        <p:pic>
          <p:nvPicPr>
            <p:cNvPr id="50" name="object 50"/>
            <p:cNvPicPr/>
            <p:nvPr/>
          </p:nvPicPr>
          <p:blipFill>
            <a:blip r:embed="rId35" cstate="print"/>
            <a:stretch>
              <a:fillRect/>
            </a:stretch>
          </p:blipFill>
          <p:spPr>
            <a:xfrm>
              <a:off x="3691483" y="1197520"/>
              <a:ext cx="123278" cy="117221"/>
            </a:xfrm>
            <a:prstGeom prst="rect">
              <a:avLst/>
            </a:prstGeom>
          </p:spPr>
        </p:pic>
        <p:pic>
          <p:nvPicPr>
            <p:cNvPr id="51" name="object 51"/>
            <p:cNvPicPr/>
            <p:nvPr/>
          </p:nvPicPr>
          <p:blipFill>
            <a:blip r:embed="rId36" cstate="print"/>
            <a:stretch>
              <a:fillRect/>
            </a:stretch>
          </p:blipFill>
          <p:spPr>
            <a:xfrm>
              <a:off x="3860457" y="1200543"/>
              <a:ext cx="82194" cy="120307"/>
            </a:xfrm>
            <a:prstGeom prst="rect">
              <a:avLst/>
            </a:prstGeom>
          </p:spPr>
        </p:pic>
        <p:pic>
          <p:nvPicPr>
            <p:cNvPr id="52" name="object 52"/>
            <p:cNvPicPr/>
            <p:nvPr/>
          </p:nvPicPr>
          <p:blipFill>
            <a:blip r:embed="rId37" cstate="print"/>
            <a:stretch>
              <a:fillRect/>
            </a:stretch>
          </p:blipFill>
          <p:spPr>
            <a:xfrm>
              <a:off x="3968546" y="1211211"/>
              <a:ext cx="106565" cy="98971"/>
            </a:xfrm>
            <a:prstGeom prst="rect">
              <a:avLst/>
            </a:prstGeom>
          </p:spPr>
        </p:pic>
        <p:sp>
          <p:nvSpPr>
            <p:cNvPr id="53" name="object 53"/>
            <p:cNvSpPr/>
            <p:nvPr/>
          </p:nvSpPr>
          <p:spPr>
            <a:xfrm>
              <a:off x="4096397" y="1200543"/>
              <a:ext cx="440055" cy="123189"/>
            </a:xfrm>
            <a:custGeom>
              <a:avLst/>
              <a:gdLst/>
              <a:ahLst/>
              <a:cxnLst/>
              <a:rect l="l" t="t" r="r" b="b"/>
              <a:pathLst>
                <a:path w="440054" h="123190">
                  <a:moveTo>
                    <a:pt x="120256" y="51790"/>
                  </a:moveTo>
                  <a:lnTo>
                    <a:pt x="0" y="51790"/>
                  </a:lnTo>
                  <a:lnTo>
                    <a:pt x="0" y="67030"/>
                  </a:lnTo>
                  <a:lnTo>
                    <a:pt x="120256" y="67030"/>
                  </a:lnTo>
                  <a:lnTo>
                    <a:pt x="120256" y="51790"/>
                  </a:lnTo>
                  <a:close/>
                </a:path>
                <a:path w="440054" h="123190">
                  <a:moveTo>
                    <a:pt x="172046" y="6108"/>
                  </a:moveTo>
                  <a:lnTo>
                    <a:pt x="168960" y="3073"/>
                  </a:lnTo>
                  <a:lnTo>
                    <a:pt x="156806" y="3073"/>
                  </a:lnTo>
                  <a:lnTo>
                    <a:pt x="156806" y="42672"/>
                  </a:lnTo>
                  <a:lnTo>
                    <a:pt x="156057" y="64147"/>
                  </a:lnTo>
                  <a:lnTo>
                    <a:pt x="153174" y="79756"/>
                  </a:lnTo>
                  <a:lnTo>
                    <a:pt x="147154" y="91668"/>
                  </a:lnTo>
                  <a:lnTo>
                    <a:pt x="137020" y="101993"/>
                  </a:lnTo>
                  <a:lnTo>
                    <a:pt x="132448" y="106565"/>
                  </a:lnTo>
                  <a:lnTo>
                    <a:pt x="132448" y="114198"/>
                  </a:lnTo>
                  <a:lnTo>
                    <a:pt x="137020" y="117233"/>
                  </a:lnTo>
                  <a:lnTo>
                    <a:pt x="147688" y="117233"/>
                  </a:lnTo>
                  <a:lnTo>
                    <a:pt x="158305" y="101993"/>
                  </a:lnTo>
                  <a:lnTo>
                    <a:pt x="159842" y="100507"/>
                  </a:lnTo>
                  <a:lnTo>
                    <a:pt x="165595" y="89954"/>
                  </a:lnTo>
                  <a:lnTo>
                    <a:pt x="169354" y="77838"/>
                  </a:lnTo>
                  <a:lnTo>
                    <a:pt x="171411" y="62611"/>
                  </a:lnTo>
                  <a:lnTo>
                    <a:pt x="172046" y="42672"/>
                  </a:lnTo>
                  <a:lnTo>
                    <a:pt x="172046" y="6108"/>
                  </a:lnTo>
                  <a:close/>
                </a:path>
                <a:path w="440054" h="123190">
                  <a:moveTo>
                    <a:pt x="257276" y="53289"/>
                  </a:moveTo>
                  <a:lnTo>
                    <a:pt x="251167" y="51790"/>
                  </a:lnTo>
                  <a:lnTo>
                    <a:pt x="243573" y="51790"/>
                  </a:lnTo>
                  <a:lnTo>
                    <a:pt x="243573" y="53289"/>
                  </a:lnTo>
                  <a:lnTo>
                    <a:pt x="240499" y="63944"/>
                  </a:lnTo>
                  <a:lnTo>
                    <a:pt x="238277" y="70408"/>
                  </a:lnTo>
                  <a:lnTo>
                    <a:pt x="234048" y="77863"/>
                  </a:lnTo>
                  <a:lnTo>
                    <a:pt x="228117" y="85585"/>
                  </a:lnTo>
                  <a:lnTo>
                    <a:pt x="216141" y="97434"/>
                  </a:lnTo>
                  <a:lnTo>
                    <a:pt x="205524" y="97434"/>
                  </a:lnTo>
                  <a:lnTo>
                    <a:pt x="205524" y="4572"/>
                  </a:lnTo>
                  <a:lnTo>
                    <a:pt x="202450" y="1536"/>
                  </a:lnTo>
                  <a:lnTo>
                    <a:pt x="191833" y="1536"/>
                  </a:lnTo>
                  <a:lnTo>
                    <a:pt x="190296" y="6108"/>
                  </a:lnTo>
                  <a:lnTo>
                    <a:pt x="190296" y="115697"/>
                  </a:lnTo>
                  <a:lnTo>
                    <a:pt x="202450" y="115697"/>
                  </a:lnTo>
                  <a:lnTo>
                    <a:pt x="237477" y="98971"/>
                  </a:lnTo>
                  <a:lnTo>
                    <a:pt x="238671" y="97434"/>
                  </a:lnTo>
                  <a:lnTo>
                    <a:pt x="246989" y="86791"/>
                  </a:lnTo>
                  <a:lnTo>
                    <a:pt x="253085" y="74612"/>
                  </a:lnTo>
                  <a:lnTo>
                    <a:pt x="256324" y="64706"/>
                  </a:lnTo>
                  <a:lnTo>
                    <a:pt x="257276" y="59385"/>
                  </a:lnTo>
                  <a:lnTo>
                    <a:pt x="257276" y="53289"/>
                  </a:lnTo>
                  <a:close/>
                </a:path>
                <a:path w="440054" h="123190">
                  <a:moveTo>
                    <a:pt x="337934" y="1536"/>
                  </a:moveTo>
                  <a:lnTo>
                    <a:pt x="333375" y="0"/>
                  </a:lnTo>
                  <a:lnTo>
                    <a:pt x="321221" y="0"/>
                  </a:lnTo>
                  <a:lnTo>
                    <a:pt x="321221" y="38100"/>
                  </a:lnTo>
                  <a:lnTo>
                    <a:pt x="324243" y="76149"/>
                  </a:lnTo>
                  <a:lnTo>
                    <a:pt x="325780" y="80721"/>
                  </a:lnTo>
                  <a:lnTo>
                    <a:pt x="327266" y="82207"/>
                  </a:lnTo>
                  <a:lnTo>
                    <a:pt x="333375" y="82207"/>
                  </a:lnTo>
                  <a:lnTo>
                    <a:pt x="334911" y="79184"/>
                  </a:lnTo>
                  <a:lnTo>
                    <a:pt x="334911" y="76149"/>
                  </a:lnTo>
                  <a:lnTo>
                    <a:pt x="337934" y="38100"/>
                  </a:lnTo>
                  <a:lnTo>
                    <a:pt x="337934" y="1536"/>
                  </a:lnTo>
                  <a:close/>
                </a:path>
                <a:path w="440054" h="123190">
                  <a:moveTo>
                    <a:pt x="339471" y="98971"/>
                  </a:moveTo>
                  <a:lnTo>
                    <a:pt x="334911" y="94411"/>
                  </a:lnTo>
                  <a:lnTo>
                    <a:pt x="324243" y="94411"/>
                  </a:lnTo>
                  <a:lnTo>
                    <a:pt x="319684" y="98971"/>
                  </a:lnTo>
                  <a:lnTo>
                    <a:pt x="319684" y="109639"/>
                  </a:lnTo>
                  <a:lnTo>
                    <a:pt x="324243" y="114198"/>
                  </a:lnTo>
                  <a:lnTo>
                    <a:pt x="334911" y="114198"/>
                  </a:lnTo>
                  <a:lnTo>
                    <a:pt x="339471" y="109639"/>
                  </a:lnTo>
                  <a:lnTo>
                    <a:pt x="339471" y="98971"/>
                  </a:lnTo>
                  <a:close/>
                </a:path>
                <a:path w="440054" h="123190">
                  <a:moveTo>
                    <a:pt x="439928" y="2146"/>
                  </a:moveTo>
                  <a:lnTo>
                    <a:pt x="435368" y="2146"/>
                  </a:lnTo>
                  <a:lnTo>
                    <a:pt x="435368" y="4686"/>
                  </a:lnTo>
                  <a:lnTo>
                    <a:pt x="435368" y="120256"/>
                  </a:lnTo>
                  <a:lnTo>
                    <a:pt x="404914" y="120256"/>
                  </a:lnTo>
                  <a:lnTo>
                    <a:pt x="404914" y="112636"/>
                  </a:lnTo>
                  <a:lnTo>
                    <a:pt x="427774" y="112636"/>
                  </a:lnTo>
                  <a:lnTo>
                    <a:pt x="427774" y="107556"/>
                  </a:lnTo>
                  <a:lnTo>
                    <a:pt x="427774" y="4686"/>
                  </a:lnTo>
                  <a:lnTo>
                    <a:pt x="435368" y="4686"/>
                  </a:lnTo>
                  <a:lnTo>
                    <a:pt x="435368" y="2146"/>
                  </a:lnTo>
                  <a:lnTo>
                    <a:pt x="424700" y="2146"/>
                  </a:lnTo>
                  <a:lnTo>
                    <a:pt x="424700" y="4686"/>
                  </a:lnTo>
                  <a:lnTo>
                    <a:pt x="424700" y="107556"/>
                  </a:lnTo>
                  <a:lnTo>
                    <a:pt x="400342" y="107556"/>
                  </a:lnTo>
                  <a:lnTo>
                    <a:pt x="400342" y="112636"/>
                  </a:lnTo>
                  <a:lnTo>
                    <a:pt x="400342" y="120256"/>
                  </a:lnTo>
                  <a:lnTo>
                    <a:pt x="400342" y="122796"/>
                  </a:lnTo>
                  <a:lnTo>
                    <a:pt x="439928" y="122796"/>
                  </a:lnTo>
                  <a:lnTo>
                    <a:pt x="439928" y="120307"/>
                  </a:lnTo>
                  <a:lnTo>
                    <a:pt x="439928" y="4686"/>
                  </a:lnTo>
                  <a:lnTo>
                    <a:pt x="439928" y="2146"/>
                  </a:lnTo>
                  <a:close/>
                </a:path>
              </a:pathLst>
            </a:custGeom>
            <a:solidFill>
              <a:srgbClr val="4D4D4F"/>
            </a:solidFill>
          </p:spPr>
          <p:txBody>
            <a:bodyPr wrap="square" lIns="0" tIns="0" rIns="0" bIns="0" rtlCol="0"/>
            <a:lstStyle/>
            <a:p>
              <a:endParaRPr/>
            </a:p>
          </p:txBody>
        </p:sp>
        <p:sp>
          <p:nvSpPr>
            <p:cNvPr id="54" name="object 54"/>
            <p:cNvSpPr/>
            <p:nvPr/>
          </p:nvSpPr>
          <p:spPr>
            <a:xfrm>
              <a:off x="709358" y="1080286"/>
              <a:ext cx="6115050" cy="361315"/>
            </a:xfrm>
            <a:custGeom>
              <a:avLst/>
              <a:gdLst/>
              <a:ahLst/>
              <a:cxnLst/>
              <a:rect l="l" t="t" r="r" b="b"/>
              <a:pathLst>
                <a:path w="6115050" h="361315">
                  <a:moveTo>
                    <a:pt x="74612" y="0"/>
                  </a:moveTo>
                  <a:lnTo>
                    <a:pt x="0" y="0"/>
                  </a:lnTo>
                  <a:lnTo>
                    <a:pt x="0" y="360819"/>
                  </a:lnTo>
                  <a:lnTo>
                    <a:pt x="74612" y="360819"/>
                  </a:lnTo>
                  <a:lnTo>
                    <a:pt x="74612" y="0"/>
                  </a:lnTo>
                  <a:close/>
                </a:path>
                <a:path w="6115050" h="361315">
                  <a:moveTo>
                    <a:pt x="6114961" y="0"/>
                  </a:moveTo>
                  <a:lnTo>
                    <a:pt x="6041885" y="0"/>
                  </a:lnTo>
                  <a:lnTo>
                    <a:pt x="6041885" y="360819"/>
                  </a:lnTo>
                  <a:lnTo>
                    <a:pt x="6114961" y="360819"/>
                  </a:lnTo>
                  <a:lnTo>
                    <a:pt x="6114961" y="0"/>
                  </a:lnTo>
                  <a:close/>
                </a:path>
              </a:pathLst>
            </a:custGeom>
            <a:solidFill>
              <a:srgbClr val="B8E4FA"/>
            </a:solidFill>
          </p:spPr>
          <p:txBody>
            <a:bodyPr wrap="square" lIns="0" tIns="0" rIns="0" bIns="0" rtlCol="0"/>
            <a:lstStyle/>
            <a:p>
              <a:endParaRPr/>
            </a:p>
          </p:txBody>
        </p:sp>
      </p:grpSp>
      <p:grpSp>
        <p:nvGrpSpPr>
          <p:cNvPr id="55" name="object 55"/>
          <p:cNvGrpSpPr/>
          <p:nvPr/>
        </p:nvGrpSpPr>
        <p:grpSpPr>
          <a:xfrm>
            <a:off x="671309" y="3159734"/>
            <a:ext cx="3020695" cy="3961129"/>
            <a:chOff x="671309" y="3159734"/>
            <a:chExt cx="3020695" cy="3961129"/>
          </a:xfrm>
        </p:grpSpPr>
        <p:pic>
          <p:nvPicPr>
            <p:cNvPr id="56" name="object 56"/>
            <p:cNvPicPr/>
            <p:nvPr/>
          </p:nvPicPr>
          <p:blipFill>
            <a:blip r:embed="rId38" cstate="print"/>
            <a:stretch>
              <a:fillRect/>
            </a:stretch>
          </p:blipFill>
          <p:spPr>
            <a:xfrm>
              <a:off x="671309" y="3159734"/>
              <a:ext cx="3020174" cy="858520"/>
            </a:xfrm>
            <a:prstGeom prst="rect">
              <a:avLst/>
            </a:prstGeom>
          </p:spPr>
        </p:pic>
        <p:pic>
          <p:nvPicPr>
            <p:cNvPr id="57" name="object 57"/>
            <p:cNvPicPr/>
            <p:nvPr/>
          </p:nvPicPr>
          <p:blipFill>
            <a:blip r:embed="rId39" cstate="print"/>
            <a:stretch>
              <a:fillRect/>
            </a:stretch>
          </p:blipFill>
          <p:spPr>
            <a:xfrm>
              <a:off x="673100" y="4007599"/>
              <a:ext cx="431800" cy="3113004"/>
            </a:xfrm>
            <a:prstGeom prst="rect">
              <a:avLst/>
            </a:prstGeom>
          </p:spPr>
        </p:pic>
      </p:grpSp>
      <p:pic>
        <p:nvPicPr>
          <p:cNvPr id="58" name="object 58"/>
          <p:cNvPicPr/>
          <p:nvPr/>
        </p:nvPicPr>
        <p:blipFill>
          <a:blip r:embed="rId40" cstate="print"/>
          <a:stretch>
            <a:fillRect/>
          </a:stretch>
        </p:blipFill>
        <p:spPr>
          <a:xfrm>
            <a:off x="673100" y="7365707"/>
            <a:ext cx="431800" cy="63792"/>
          </a:xfrm>
          <a:prstGeom prst="rect">
            <a:avLst/>
          </a:prstGeom>
        </p:spPr>
      </p:pic>
      <p:pic>
        <p:nvPicPr>
          <p:cNvPr id="59" name="object 59"/>
          <p:cNvPicPr/>
          <p:nvPr/>
        </p:nvPicPr>
        <p:blipFill>
          <a:blip r:embed="rId41" cstate="print"/>
          <a:stretch>
            <a:fillRect/>
          </a:stretch>
        </p:blipFill>
        <p:spPr>
          <a:xfrm>
            <a:off x="2823819" y="4018800"/>
            <a:ext cx="867663" cy="2977278"/>
          </a:xfrm>
          <a:prstGeom prst="rect">
            <a:avLst/>
          </a:prstGeom>
        </p:spPr>
      </p:pic>
      <p:pic>
        <p:nvPicPr>
          <p:cNvPr id="60" name="object 60"/>
          <p:cNvPicPr/>
          <p:nvPr/>
        </p:nvPicPr>
        <p:blipFill>
          <a:blip r:embed="rId42" cstate="print"/>
          <a:stretch>
            <a:fillRect/>
          </a:stretch>
        </p:blipFill>
        <p:spPr>
          <a:xfrm>
            <a:off x="2823819" y="7365707"/>
            <a:ext cx="867663" cy="63792"/>
          </a:xfrm>
          <a:prstGeom prst="rect">
            <a:avLst/>
          </a:prstGeom>
        </p:spPr>
      </p:pic>
      <p:pic>
        <p:nvPicPr>
          <p:cNvPr id="61" name="object 61"/>
          <p:cNvPicPr/>
          <p:nvPr/>
        </p:nvPicPr>
        <p:blipFill>
          <a:blip r:embed="rId43" cstate="print"/>
          <a:stretch>
            <a:fillRect/>
          </a:stretch>
        </p:blipFill>
        <p:spPr>
          <a:xfrm>
            <a:off x="1097559" y="5317235"/>
            <a:ext cx="1734540" cy="1803400"/>
          </a:xfrm>
          <a:prstGeom prst="rect">
            <a:avLst/>
          </a:prstGeom>
        </p:spPr>
      </p:pic>
      <p:sp>
        <p:nvSpPr>
          <p:cNvPr id="62" name="object 62"/>
          <p:cNvSpPr/>
          <p:nvPr/>
        </p:nvSpPr>
        <p:spPr>
          <a:xfrm>
            <a:off x="1097559" y="7397750"/>
            <a:ext cx="1737360" cy="0"/>
          </a:xfrm>
          <a:custGeom>
            <a:avLst/>
            <a:gdLst/>
            <a:ahLst/>
            <a:cxnLst/>
            <a:rect l="l" t="t" r="r" b="b"/>
            <a:pathLst>
              <a:path w="1737360">
                <a:moveTo>
                  <a:pt x="0" y="0"/>
                </a:moveTo>
                <a:lnTo>
                  <a:pt x="1736877" y="0"/>
                </a:lnTo>
              </a:path>
            </a:pathLst>
          </a:custGeom>
          <a:ln w="63500">
            <a:solidFill>
              <a:srgbClr val="FEFEFE"/>
            </a:solidFill>
          </a:ln>
        </p:spPr>
        <p:txBody>
          <a:bodyPr wrap="square" lIns="0" tIns="0" rIns="0" bIns="0" rtlCol="0"/>
          <a:lstStyle/>
          <a:p>
            <a:endParaRPr/>
          </a:p>
        </p:txBody>
      </p:sp>
      <p:grpSp>
        <p:nvGrpSpPr>
          <p:cNvPr id="63" name="object 63"/>
          <p:cNvGrpSpPr/>
          <p:nvPr/>
        </p:nvGrpSpPr>
        <p:grpSpPr>
          <a:xfrm>
            <a:off x="911821" y="3645293"/>
            <a:ext cx="2297430" cy="1833245"/>
            <a:chOff x="911821" y="3645293"/>
            <a:chExt cx="2297430" cy="1833245"/>
          </a:xfrm>
        </p:grpSpPr>
        <p:pic>
          <p:nvPicPr>
            <p:cNvPr id="64" name="object 64"/>
            <p:cNvPicPr/>
            <p:nvPr/>
          </p:nvPicPr>
          <p:blipFill>
            <a:blip r:embed="rId44" cstate="print"/>
            <a:stretch>
              <a:fillRect/>
            </a:stretch>
          </p:blipFill>
          <p:spPr>
            <a:xfrm>
              <a:off x="920953" y="3667124"/>
              <a:ext cx="2169210" cy="333375"/>
            </a:xfrm>
            <a:prstGeom prst="rect">
              <a:avLst/>
            </a:prstGeom>
          </p:spPr>
        </p:pic>
        <p:pic>
          <p:nvPicPr>
            <p:cNvPr id="65" name="object 65"/>
            <p:cNvPicPr/>
            <p:nvPr/>
          </p:nvPicPr>
          <p:blipFill>
            <a:blip r:embed="rId45" cstate="print"/>
            <a:stretch>
              <a:fillRect/>
            </a:stretch>
          </p:blipFill>
          <p:spPr>
            <a:xfrm>
              <a:off x="934694" y="4003049"/>
              <a:ext cx="2185936" cy="353049"/>
            </a:xfrm>
            <a:prstGeom prst="rect">
              <a:avLst/>
            </a:prstGeom>
          </p:spPr>
        </p:pic>
        <p:pic>
          <p:nvPicPr>
            <p:cNvPr id="66" name="object 66"/>
            <p:cNvPicPr/>
            <p:nvPr/>
          </p:nvPicPr>
          <p:blipFill>
            <a:blip r:embed="rId46" cstate="print"/>
            <a:stretch>
              <a:fillRect/>
            </a:stretch>
          </p:blipFill>
          <p:spPr>
            <a:xfrm>
              <a:off x="965098" y="4356099"/>
              <a:ext cx="2185987" cy="351757"/>
            </a:xfrm>
            <a:prstGeom prst="rect">
              <a:avLst/>
            </a:prstGeom>
          </p:spPr>
        </p:pic>
        <p:pic>
          <p:nvPicPr>
            <p:cNvPr id="67" name="object 67"/>
            <p:cNvPicPr/>
            <p:nvPr/>
          </p:nvPicPr>
          <p:blipFill>
            <a:blip r:embed="rId47" cstate="print"/>
            <a:stretch>
              <a:fillRect/>
            </a:stretch>
          </p:blipFill>
          <p:spPr>
            <a:xfrm>
              <a:off x="997102" y="4711699"/>
              <a:ext cx="2184450" cy="342900"/>
            </a:xfrm>
            <a:prstGeom prst="rect">
              <a:avLst/>
            </a:prstGeom>
          </p:spPr>
        </p:pic>
        <p:pic>
          <p:nvPicPr>
            <p:cNvPr id="68" name="object 68"/>
            <p:cNvPicPr/>
            <p:nvPr/>
          </p:nvPicPr>
          <p:blipFill>
            <a:blip r:embed="rId48" cstate="print"/>
            <a:stretch>
              <a:fillRect/>
            </a:stretch>
          </p:blipFill>
          <p:spPr>
            <a:xfrm>
              <a:off x="1026020" y="5057977"/>
              <a:ext cx="2174379" cy="412546"/>
            </a:xfrm>
            <a:prstGeom prst="rect">
              <a:avLst/>
            </a:prstGeom>
          </p:spPr>
        </p:pic>
        <p:sp>
          <p:nvSpPr>
            <p:cNvPr id="69" name="object 69"/>
            <p:cNvSpPr/>
            <p:nvPr/>
          </p:nvSpPr>
          <p:spPr>
            <a:xfrm>
              <a:off x="911821" y="3645293"/>
              <a:ext cx="2297430" cy="1833245"/>
            </a:xfrm>
            <a:custGeom>
              <a:avLst/>
              <a:gdLst/>
              <a:ahLst/>
              <a:cxnLst/>
              <a:rect l="l" t="t" r="r" b="b"/>
              <a:pathLst>
                <a:path w="2297430" h="1833245">
                  <a:moveTo>
                    <a:pt x="144614" y="1832825"/>
                  </a:moveTo>
                  <a:lnTo>
                    <a:pt x="0" y="188772"/>
                  </a:lnTo>
                  <a:lnTo>
                    <a:pt x="2152497" y="0"/>
                  </a:lnTo>
                  <a:lnTo>
                    <a:pt x="2153706" y="13741"/>
                  </a:lnTo>
                  <a:lnTo>
                    <a:pt x="2141829" y="13741"/>
                  </a:lnTo>
                  <a:lnTo>
                    <a:pt x="13690" y="199428"/>
                  </a:lnTo>
                  <a:lnTo>
                    <a:pt x="155270" y="1819135"/>
                  </a:lnTo>
                  <a:lnTo>
                    <a:pt x="300280" y="1819135"/>
                  </a:lnTo>
                  <a:lnTo>
                    <a:pt x="144614" y="1832825"/>
                  </a:lnTo>
                  <a:close/>
                </a:path>
                <a:path w="2297430" h="1833245">
                  <a:moveTo>
                    <a:pt x="2297112" y="1644053"/>
                  </a:moveTo>
                  <a:lnTo>
                    <a:pt x="2291003" y="1644053"/>
                  </a:lnTo>
                  <a:lnTo>
                    <a:pt x="2289467" y="1637957"/>
                  </a:lnTo>
                  <a:lnTo>
                    <a:pt x="2289467" y="1631899"/>
                  </a:lnTo>
                  <a:lnTo>
                    <a:pt x="2282760" y="1631899"/>
                  </a:lnTo>
                  <a:lnTo>
                    <a:pt x="2141829" y="13741"/>
                  </a:lnTo>
                  <a:lnTo>
                    <a:pt x="2153706" y="13741"/>
                  </a:lnTo>
                  <a:lnTo>
                    <a:pt x="2296043" y="1631899"/>
                  </a:lnTo>
                  <a:lnTo>
                    <a:pt x="2289467" y="1631899"/>
                  </a:lnTo>
                  <a:lnTo>
                    <a:pt x="2282811" y="1632483"/>
                  </a:lnTo>
                  <a:lnTo>
                    <a:pt x="2296094" y="1632483"/>
                  </a:lnTo>
                  <a:lnTo>
                    <a:pt x="2297112" y="1644053"/>
                  </a:lnTo>
                  <a:close/>
                </a:path>
                <a:path w="2297430" h="1833245">
                  <a:moveTo>
                    <a:pt x="2283421" y="1639493"/>
                  </a:moveTo>
                  <a:lnTo>
                    <a:pt x="2282811" y="1632483"/>
                  </a:lnTo>
                  <a:lnTo>
                    <a:pt x="2289467" y="1631899"/>
                  </a:lnTo>
                  <a:lnTo>
                    <a:pt x="2289467" y="1637957"/>
                  </a:lnTo>
                  <a:lnTo>
                    <a:pt x="2283421" y="1639493"/>
                  </a:lnTo>
                  <a:close/>
                </a:path>
                <a:path w="2297430" h="1833245">
                  <a:moveTo>
                    <a:pt x="300280" y="1819135"/>
                  </a:moveTo>
                  <a:lnTo>
                    <a:pt x="155270" y="1819135"/>
                  </a:lnTo>
                  <a:lnTo>
                    <a:pt x="2282811" y="1632483"/>
                  </a:lnTo>
                  <a:lnTo>
                    <a:pt x="2283421" y="1639493"/>
                  </a:lnTo>
                  <a:lnTo>
                    <a:pt x="2289854" y="1639493"/>
                  </a:lnTo>
                  <a:lnTo>
                    <a:pt x="2291003" y="1644053"/>
                  </a:lnTo>
                  <a:lnTo>
                    <a:pt x="300280" y="1819135"/>
                  </a:lnTo>
                  <a:close/>
                </a:path>
                <a:path w="2297430" h="1833245">
                  <a:moveTo>
                    <a:pt x="2289854" y="1639493"/>
                  </a:moveTo>
                  <a:lnTo>
                    <a:pt x="2283421" y="1639493"/>
                  </a:lnTo>
                  <a:lnTo>
                    <a:pt x="2289467" y="1637957"/>
                  </a:lnTo>
                  <a:lnTo>
                    <a:pt x="2289854" y="1639493"/>
                  </a:lnTo>
                  <a:close/>
                </a:path>
              </a:pathLst>
            </a:custGeom>
            <a:solidFill>
              <a:srgbClr val="B5B6B8"/>
            </a:solidFill>
          </p:spPr>
          <p:txBody>
            <a:bodyPr wrap="square" lIns="0" tIns="0" rIns="0" bIns="0" rtlCol="0"/>
            <a:lstStyle/>
            <a:p>
              <a:endParaRPr/>
            </a:p>
          </p:txBody>
        </p:sp>
      </p:grpSp>
      <p:grpSp>
        <p:nvGrpSpPr>
          <p:cNvPr id="70" name="object 70"/>
          <p:cNvGrpSpPr/>
          <p:nvPr/>
        </p:nvGrpSpPr>
        <p:grpSpPr>
          <a:xfrm>
            <a:off x="671309" y="7021399"/>
            <a:ext cx="490220" cy="120650"/>
            <a:chOff x="671309" y="7021399"/>
            <a:chExt cx="490220" cy="120650"/>
          </a:xfrm>
        </p:grpSpPr>
        <p:sp>
          <p:nvSpPr>
            <p:cNvPr id="71" name="object 71"/>
            <p:cNvSpPr/>
            <p:nvPr/>
          </p:nvSpPr>
          <p:spPr>
            <a:xfrm>
              <a:off x="822032" y="7048136"/>
              <a:ext cx="339725" cy="93980"/>
            </a:xfrm>
            <a:custGeom>
              <a:avLst/>
              <a:gdLst/>
              <a:ahLst/>
              <a:cxnLst/>
              <a:rect l="l" t="t" r="r" b="b"/>
              <a:pathLst>
                <a:path w="339725" h="93979">
                  <a:moveTo>
                    <a:pt x="266102" y="46655"/>
                  </a:moveTo>
                  <a:lnTo>
                    <a:pt x="4559" y="46655"/>
                  </a:lnTo>
                  <a:lnTo>
                    <a:pt x="12643" y="44295"/>
                  </a:lnTo>
                  <a:lnTo>
                    <a:pt x="34996" y="36936"/>
                  </a:lnTo>
                  <a:lnTo>
                    <a:pt x="68772" y="24152"/>
                  </a:lnTo>
                  <a:lnTo>
                    <a:pt x="111125" y="5519"/>
                  </a:lnTo>
                  <a:lnTo>
                    <a:pt x="144362" y="0"/>
                  </a:lnTo>
                  <a:lnTo>
                    <a:pt x="179434" y="9980"/>
                  </a:lnTo>
                  <a:lnTo>
                    <a:pt x="220723" y="28659"/>
                  </a:lnTo>
                  <a:lnTo>
                    <a:pt x="266102" y="46655"/>
                  </a:lnTo>
                  <a:close/>
                </a:path>
                <a:path w="339725" h="93979">
                  <a:moveTo>
                    <a:pt x="4559" y="93822"/>
                  </a:moveTo>
                  <a:lnTo>
                    <a:pt x="0" y="39009"/>
                  </a:lnTo>
                  <a:lnTo>
                    <a:pt x="4559" y="46655"/>
                  </a:lnTo>
                  <a:lnTo>
                    <a:pt x="266102" y="46655"/>
                  </a:lnTo>
                  <a:lnTo>
                    <a:pt x="272608" y="49234"/>
                  </a:lnTo>
                  <a:lnTo>
                    <a:pt x="339470" y="64904"/>
                  </a:lnTo>
                  <a:lnTo>
                    <a:pt x="320525" y="74550"/>
                  </a:lnTo>
                  <a:lnTo>
                    <a:pt x="201690" y="83921"/>
                  </a:lnTo>
                  <a:lnTo>
                    <a:pt x="4559" y="93822"/>
                  </a:lnTo>
                  <a:close/>
                </a:path>
              </a:pathLst>
            </a:custGeom>
            <a:solidFill>
              <a:srgbClr val="ABACAF"/>
            </a:solidFill>
          </p:spPr>
          <p:txBody>
            <a:bodyPr wrap="square" lIns="0" tIns="0" rIns="0" bIns="0" rtlCol="0"/>
            <a:lstStyle/>
            <a:p>
              <a:endParaRPr/>
            </a:p>
          </p:txBody>
        </p:sp>
        <p:sp>
          <p:nvSpPr>
            <p:cNvPr id="72" name="object 72"/>
            <p:cNvSpPr/>
            <p:nvPr/>
          </p:nvSpPr>
          <p:spPr>
            <a:xfrm>
              <a:off x="671309" y="7021399"/>
              <a:ext cx="365760" cy="110489"/>
            </a:xfrm>
            <a:custGeom>
              <a:avLst/>
              <a:gdLst/>
              <a:ahLst/>
              <a:cxnLst/>
              <a:rect l="l" t="t" r="r" b="b"/>
              <a:pathLst>
                <a:path w="365759" h="110490">
                  <a:moveTo>
                    <a:pt x="204387" y="110104"/>
                  </a:moveTo>
                  <a:lnTo>
                    <a:pt x="35283" y="105423"/>
                  </a:lnTo>
                  <a:lnTo>
                    <a:pt x="0" y="104065"/>
                  </a:lnTo>
                  <a:lnTo>
                    <a:pt x="0" y="43575"/>
                  </a:lnTo>
                  <a:lnTo>
                    <a:pt x="12763" y="40244"/>
                  </a:lnTo>
                  <a:lnTo>
                    <a:pt x="65436" y="24270"/>
                  </a:lnTo>
                  <a:lnTo>
                    <a:pt x="115697" y="4875"/>
                  </a:lnTo>
                  <a:lnTo>
                    <a:pt x="145602" y="0"/>
                  </a:lnTo>
                  <a:lnTo>
                    <a:pt x="178384" y="9592"/>
                  </a:lnTo>
                  <a:lnTo>
                    <a:pt x="215395" y="28830"/>
                  </a:lnTo>
                  <a:lnTo>
                    <a:pt x="257987" y="52892"/>
                  </a:lnTo>
                  <a:lnTo>
                    <a:pt x="307514" y="76956"/>
                  </a:lnTo>
                  <a:lnTo>
                    <a:pt x="365328" y="96200"/>
                  </a:lnTo>
                  <a:lnTo>
                    <a:pt x="351222" y="109360"/>
                  </a:lnTo>
                  <a:lnTo>
                    <a:pt x="204387" y="110104"/>
                  </a:lnTo>
                  <a:close/>
                </a:path>
              </a:pathLst>
            </a:custGeom>
            <a:solidFill>
              <a:srgbClr val="BABBBE"/>
            </a:solidFill>
          </p:spPr>
          <p:txBody>
            <a:bodyPr wrap="square" lIns="0" tIns="0" rIns="0" bIns="0" rtlCol="0"/>
            <a:lstStyle/>
            <a:p>
              <a:endParaRPr/>
            </a:p>
          </p:txBody>
        </p:sp>
        <p:pic>
          <p:nvPicPr>
            <p:cNvPr id="73" name="object 73"/>
            <p:cNvPicPr/>
            <p:nvPr/>
          </p:nvPicPr>
          <p:blipFill>
            <a:blip r:embed="rId49" cstate="print"/>
            <a:stretch>
              <a:fillRect/>
            </a:stretch>
          </p:blipFill>
          <p:spPr>
            <a:xfrm>
              <a:off x="966635" y="7058227"/>
              <a:ext cx="173532" cy="66967"/>
            </a:xfrm>
            <a:prstGeom prst="rect">
              <a:avLst/>
            </a:prstGeom>
          </p:spPr>
        </p:pic>
      </p:grpSp>
      <p:grpSp>
        <p:nvGrpSpPr>
          <p:cNvPr id="74" name="object 74"/>
          <p:cNvGrpSpPr/>
          <p:nvPr/>
        </p:nvGrpSpPr>
        <p:grpSpPr>
          <a:xfrm>
            <a:off x="671309" y="6957758"/>
            <a:ext cx="3023235" cy="472440"/>
            <a:chOff x="671309" y="6957758"/>
            <a:chExt cx="3023235" cy="472440"/>
          </a:xfrm>
        </p:grpSpPr>
        <p:sp>
          <p:nvSpPr>
            <p:cNvPr id="75" name="object 75"/>
            <p:cNvSpPr/>
            <p:nvPr/>
          </p:nvSpPr>
          <p:spPr>
            <a:xfrm>
              <a:off x="2863354" y="7065860"/>
              <a:ext cx="561975" cy="170815"/>
            </a:xfrm>
            <a:custGeom>
              <a:avLst/>
              <a:gdLst/>
              <a:ahLst/>
              <a:cxnLst/>
              <a:rect l="l" t="t" r="r" b="b"/>
              <a:pathLst>
                <a:path w="561975" h="170815">
                  <a:moveTo>
                    <a:pt x="526707" y="170459"/>
                  </a:moveTo>
                  <a:lnTo>
                    <a:pt x="225105" y="81229"/>
                  </a:lnTo>
                  <a:lnTo>
                    <a:pt x="39269" y="22133"/>
                  </a:lnTo>
                  <a:lnTo>
                    <a:pt x="0" y="0"/>
                  </a:lnTo>
                  <a:lnTo>
                    <a:pt x="80601" y="7204"/>
                  </a:lnTo>
                  <a:lnTo>
                    <a:pt x="149891" y="11775"/>
                  </a:lnTo>
                  <a:lnTo>
                    <a:pt x="209442" y="14190"/>
                  </a:lnTo>
                  <a:lnTo>
                    <a:pt x="260826" y="14922"/>
                  </a:lnTo>
                  <a:lnTo>
                    <a:pt x="503045" y="14922"/>
                  </a:lnTo>
                  <a:lnTo>
                    <a:pt x="537081" y="23331"/>
                  </a:lnTo>
                  <a:lnTo>
                    <a:pt x="558288" y="48307"/>
                  </a:lnTo>
                  <a:lnTo>
                    <a:pt x="561803" y="72707"/>
                  </a:lnTo>
                  <a:lnTo>
                    <a:pt x="560184" y="83693"/>
                  </a:lnTo>
                  <a:lnTo>
                    <a:pt x="526707" y="170459"/>
                  </a:lnTo>
                  <a:close/>
                </a:path>
                <a:path w="561975" h="170815">
                  <a:moveTo>
                    <a:pt x="503045" y="14922"/>
                  </a:moveTo>
                  <a:lnTo>
                    <a:pt x="260826" y="14922"/>
                  </a:lnTo>
                  <a:lnTo>
                    <a:pt x="305614" y="14447"/>
                  </a:lnTo>
                  <a:lnTo>
                    <a:pt x="416119" y="10539"/>
                  </a:lnTo>
                  <a:lnTo>
                    <a:pt x="450239" y="9993"/>
                  </a:lnTo>
                  <a:lnTo>
                    <a:pt x="485622" y="10617"/>
                  </a:lnTo>
                  <a:lnTo>
                    <a:pt x="503045" y="14922"/>
                  </a:lnTo>
                  <a:close/>
                </a:path>
              </a:pathLst>
            </a:custGeom>
            <a:solidFill>
              <a:srgbClr val="C5C5C7"/>
            </a:solidFill>
          </p:spPr>
          <p:txBody>
            <a:bodyPr wrap="square" lIns="0" tIns="0" rIns="0" bIns="0" rtlCol="0"/>
            <a:lstStyle/>
            <a:p>
              <a:endParaRPr/>
            </a:p>
          </p:txBody>
        </p:sp>
        <p:sp>
          <p:nvSpPr>
            <p:cNvPr id="76" name="object 76"/>
            <p:cNvSpPr/>
            <p:nvPr/>
          </p:nvSpPr>
          <p:spPr>
            <a:xfrm>
              <a:off x="2042858" y="6957758"/>
              <a:ext cx="994410" cy="229870"/>
            </a:xfrm>
            <a:custGeom>
              <a:avLst/>
              <a:gdLst/>
              <a:ahLst/>
              <a:cxnLst/>
              <a:rect l="l" t="t" r="r" b="b"/>
              <a:pathLst>
                <a:path w="994410" h="229870">
                  <a:moveTo>
                    <a:pt x="954493" y="105028"/>
                  </a:moveTo>
                  <a:lnTo>
                    <a:pt x="820496" y="105028"/>
                  </a:lnTo>
                  <a:lnTo>
                    <a:pt x="820496" y="92875"/>
                  </a:lnTo>
                  <a:lnTo>
                    <a:pt x="822032" y="92875"/>
                  </a:lnTo>
                  <a:lnTo>
                    <a:pt x="822032" y="0"/>
                  </a:lnTo>
                  <a:lnTo>
                    <a:pt x="892086" y="0"/>
                  </a:lnTo>
                  <a:lnTo>
                    <a:pt x="892086" y="63957"/>
                  </a:lnTo>
                  <a:lnTo>
                    <a:pt x="954493" y="63957"/>
                  </a:lnTo>
                  <a:lnTo>
                    <a:pt x="954493" y="105028"/>
                  </a:lnTo>
                  <a:close/>
                </a:path>
                <a:path w="994410" h="229870">
                  <a:moveTo>
                    <a:pt x="808342" y="92875"/>
                  </a:moveTo>
                  <a:lnTo>
                    <a:pt x="651522" y="92875"/>
                  </a:lnTo>
                  <a:lnTo>
                    <a:pt x="651522" y="33489"/>
                  </a:lnTo>
                  <a:lnTo>
                    <a:pt x="698754" y="33489"/>
                  </a:lnTo>
                  <a:lnTo>
                    <a:pt x="698754" y="89801"/>
                  </a:lnTo>
                  <a:lnTo>
                    <a:pt x="808342" y="89801"/>
                  </a:lnTo>
                  <a:lnTo>
                    <a:pt x="808342" y="92875"/>
                  </a:lnTo>
                  <a:close/>
                </a:path>
                <a:path w="994410" h="229870">
                  <a:moveTo>
                    <a:pt x="808342" y="88315"/>
                  </a:moveTo>
                  <a:lnTo>
                    <a:pt x="756602" y="88315"/>
                  </a:lnTo>
                  <a:lnTo>
                    <a:pt x="756602" y="35026"/>
                  </a:lnTo>
                  <a:lnTo>
                    <a:pt x="808342" y="35026"/>
                  </a:lnTo>
                  <a:lnTo>
                    <a:pt x="808342" y="88315"/>
                  </a:lnTo>
                  <a:close/>
                </a:path>
                <a:path w="994410" h="229870">
                  <a:moveTo>
                    <a:pt x="808342" y="89801"/>
                  </a:moveTo>
                  <a:lnTo>
                    <a:pt x="701776" y="89801"/>
                  </a:lnTo>
                  <a:lnTo>
                    <a:pt x="701776" y="79184"/>
                  </a:lnTo>
                  <a:lnTo>
                    <a:pt x="723112" y="79184"/>
                  </a:lnTo>
                  <a:lnTo>
                    <a:pt x="723112" y="88315"/>
                  </a:lnTo>
                  <a:lnTo>
                    <a:pt x="808342" y="88315"/>
                  </a:lnTo>
                  <a:lnTo>
                    <a:pt x="808342" y="89801"/>
                  </a:lnTo>
                  <a:close/>
                </a:path>
                <a:path w="994410" h="229870">
                  <a:moveTo>
                    <a:pt x="546506" y="121793"/>
                  </a:moveTo>
                  <a:lnTo>
                    <a:pt x="412559" y="121793"/>
                  </a:lnTo>
                  <a:lnTo>
                    <a:pt x="412559" y="102006"/>
                  </a:lnTo>
                  <a:lnTo>
                    <a:pt x="455168" y="102006"/>
                  </a:lnTo>
                  <a:lnTo>
                    <a:pt x="455168" y="88315"/>
                  </a:lnTo>
                  <a:lnTo>
                    <a:pt x="484098" y="88315"/>
                  </a:lnTo>
                  <a:lnTo>
                    <a:pt x="484098" y="80670"/>
                  </a:lnTo>
                  <a:lnTo>
                    <a:pt x="519112" y="80670"/>
                  </a:lnTo>
                  <a:lnTo>
                    <a:pt x="519112" y="111125"/>
                  </a:lnTo>
                  <a:lnTo>
                    <a:pt x="546506" y="111125"/>
                  </a:lnTo>
                  <a:lnTo>
                    <a:pt x="546506" y="121793"/>
                  </a:lnTo>
                  <a:close/>
                </a:path>
                <a:path w="994410" h="229870">
                  <a:moveTo>
                    <a:pt x="121793" y="106565"/>
                  </a:moveTo>
                  <a:lnTo>
                    <a:pt x="88315" y="106565"/>
                  </a:lnTo>
                  <a:lnTo>
                    <a:pt x="88315" y="82207"/>
                  </a:lnTo>
                  <a:lnTo>
                    <a:pt x="121793" y="82207"/>
                  </a:lnTo>
                  <a:lnTo>
                    <a:pt x="121793" y="106565"/>
                  </a:lnTo>
                  <a:close/>
                </a:path>
                <a:path w="994410" h="229870">
                  <a:moveTo>
                    <a:pt x="994029" y="121793"/>
                  </a:moveTo>
                  <a:lnTo>
                    <a:pt x="575424" y="121793"/>
                  </a:lnTo>
                  <a:lnTo>
                    <a:pt x="575424" y="82207"/>
                  </a:lnTo>
                  <a:lnTo>
                    <a:pt x="595223" y="82207"/>
                  </a:lnTo>
                  <a:lnTo>
                    <a:pt x="595223" y="92875"/>
                  </a:lnTo>
                  <a:lnTo>
                    <a:pt x="808342" y="92875"/>
                  </a:lnTo>
                  <a:lnTo>
                    <a:pt x="808342" y="105028"/>
                  </a:lnTo>
                  <a:lnTo>
                    <a:pt x="954493" y="105028"/>
                  </a:lnTo>
                  <a:lnTo>
                    <a:pt x="954493" y="109588"/>
                  </a:lnTo>
                  <a:lnTo>
                    <a:pt x="994029" y="109588"/>
                  </a:lnTo>
                  <a:lnTo>
                    <a:pt x="994029" y="121793"/>
                  </a:lnTo>
                  <a:close/>
                </a:path>
                <a:path w="994410" h="229870">
                  <a:moveTo>
                    <a:pt x="231381" y="111125"/>
                  </a:moveTo>
                  <a:lnTo>
                    <a:pt x="208559" y="111125"/>
                  </a:lnTo>
                  <a:lnTo>
                    <a:pt x="208559" y="88315"/>
                  </a:lnTo>
                  <a:lnTo>
                    <a:pt x="231381" y="88315"/>
                  </a:lnTo>
                  <a:lnTo>
                    <a:pt x="231381" y="111125"/>
                  </a:lnTo>
                  <a:close/>
                </a:path>
                <a:path w="994410" h="229870">
                  <a:moveTo>
                    <a:pt x="397332" y="121793"/>
                  </a:moveTo>
                  <a:lnTo>
                    <a:pt x="315125" y="121793"/>
                  </a:lnTo>
                  <a:lnTo>
                    <a:pt x="315125" y="92875"/>
                  </a:lnTo>
                  <a:lnTo>
                    <a:pt x="336461" y="92875"/>
                  </a:lnTo>
                  <a:lnTo>
                    <a:pt x="336461" y="98932"/>
                  </a:lnTo>
                  <a:lnTo>
                    <a:pt x="350151" y="98932"/>
                  </a:lnTo>
                  <a:lnTo>
                    <a:pt x="350151" y="109588"/>
                  </a:lnTo>
                  <a:lnTo>
                    <a:pt x="397332" y="109588"/>
                  </a:lnTo>
                  <a:lnTo>
                    <a:pt x="397332" y="121793"/>
                  </a:lnTo>
                  <a:close/>
                </a:path>
                <a:path w="994410" h="229870">
                  <a:moveTo>
                    <a:pt x="994029" y="229844"/>
                  </a:moveTo>
                  <a:lnTo>
                    <a:pt x="36563" y="229844"/>
                  </a:lnTo>
                  <a:lnTo>
                    <a:pt x="36563" y="184200"/>
                  </a:lnTo>
                  <a:lnTo>
                    <a:pt x="0" y="184200"/>
                  </a:lnTo>
                  <a:lnTo>
                    <a:pt x="0" y="135483"/>
                  </a:lnTo>
                  <a:lnTo>
                    <a:pt x="32004" y="135483"/>
                  </a:lnTo>
                  <a:lnTo>
                    <a:pt x="32004" y="118719"/>
                  </a:lnTo>
                  <a:lnTo>
                    <a:pt x="66979" y="118719"/>
                  </a:lnTo>
                  <a:lnTo>
                    <a:pt x="66979" y="106565"/>
                  </a:lnTo>
                  <a:lnTo>
                    <a:pt x="167487" y="106565"/>
                  </a:lnTo>
                  <a:lnTo>
                    <a:pt x="168973" y="121793"/>
                  </a:lnTo>
                  <a:lnTo>
                    <a:pt x="994029" y="121793"/>
                  </a:lnTo>
                  <a:lnTo>
                    <a:pt x="994029" y="229844"/>
                  </a:lnTo>
                  <a:close/>
                </a:path>
                <a:path w="994410" h="229870">
                  <a:moveTo>
                    <a:pt x="286207" y="121793"/>
                  </a:moveTo>
                  <a:lnTo>
                    <a:pt x="193332" y="121793"/>
                  </a:lnTo>
                  <a:lnTo>
                    <a:pt x="193332" y="111125"/>
                  </a:lnTo>
                  <a:lnTo>
                    <a:pt x="249694" y="111125"/>
                  </a:lnTo>
                  <a:lnTo>
                    <a:pt x="249694" y="118719"/>
                  </a:lnTo>
                  <a:lnTo>
                    <a:pt x="286207" y="118719"/>
                  </a:lnTo>
                  <a:lnTo>
                    <a:pt x="286207" y="121793"/>
                  </a:lnTo>
                  <a:close/>
                </a:path>
                <a:path w="994410" h="229870">
                  <a:moveTo>
                    <a:pt x="286207" y="118719"/>
                  </a:moveTo>
                  <a:lnTo>
                    <a:pt x="267944" y="118719"/>
                  </a:lnTo>
                  <a:lnTo>
                    <a:pt x="267944" y="111125"/>
                  </a:lnTo>
                  <a:lnTo>
                    <a:pt x="286207" y="111125"/>
                  </a:lnTo>
                  <a:lnTo>
                    <a:pt x="286207" y="118719"/>
                  </a:lnTo>
                  <a:close/>
                </a:path>
              </a:pathLst>
            </a:custGeom>
            <a:solidFill>
              <a:srgbClr val="E3E4E7"/>
            </a:solidFill>
          </p:spPr>
          <p:txBody>
            <a:bodyPr wrap="square" lIns="0" tIns="0" rIns="0" bIns="0" rtlCol="0"/>
            <a:lstStyle/>
            <a:p>
              <a:endParaRPr/>
            </a:p>
          </p:txBody>
        </p:sp>
        <p:sp>
          <p:nvSpPr>
            <p:cNvPr id="77" name="object 77"/>
            <p:cNvSpPr/>
            <p:nvPr/>
          </p:nvSpPr>
          <p:spPr>
            <a:xfrm>
              <a:off x="2166188" y="6966889"/>
              <a:ext cx="761365" cy="131445"/>
            </a:xfrm>
            <a:custGeom>
              <a:avLst/>
              <a:gdLst/>
              <a:ahLst/>
              <a:cxnLst/>
              <a:rect l="l" t="t" r="r" b="b"/>
              <a:pathLst>
                <a:path w="761364" h="131445">
                  <a:moveTo>
                    <a:pt x="7594" y="109588"/>
                  </a:moveTo>
                  <a:lnTo>
                    <a:pt x="0" y="109588"/>
                  </a:lnTo>
                  <a:lnTo>
                    <a:pt x="0" y="121793"/>
                  </a:lnTo>
                  <a:lnTo>
                    <a:pt x="7594" y="121793"/>
                  </a:lnTo>
                  <a:lnTo>
                    <a:pt x="7594" y="109588"/>
                  </a:lnTo>
                  <a:close/>
                </a:path>
                <a:path w="761364" h="131445">
                  <a:moveTo>
                    <a:pt x="7594" y="103543"/>
                  </a:moveTo>
                  <a:lnTo>
                    <a:pt x="0" y="103543"/>
                  </a:lnTo>
                  <a:lnTo>
                    <a:pt x="0" y="108102"/>
                  </a:lnTo>
                  <a:lnTo>
                    <a:pt x="7594" y="108102"/>
                  </a:lnTo>
                  <a:lnTo>
                    <a:pt x="7594" y="103543"/>
                  </a:lnTo>
                  <a:close/>
                </a:path>
                <a:path w="761364" h="131445">
                  <a:moveTo>
                    <a:pt x="18262" y="109588"/>
                  </a:moveTo>
                  <a:lnTo>
                    <a:pt x="10617" y="109588"/>
                  </a:lnTo>
                  <a:lnTo>
                    <a:pt x="10617" y="121793"/>
                  </a:lnTo>
                  <a:lnTo>
                    <a:pt x="18262" y="121793"/>
                  </a:lnTo>
                  <a:lnTo>
                    <a:pt x="18262" y="109588"/>
                  </a:lnTo>
                  <a:close/>
                </a:path>
                <a:path w="761364" h="131445">
                  <a:moveTo>
                    <a:pt x="18262" y="103543"/>
                  </a:moveTo>
                  <a:lnTo>
                    <a:pt x="10617" y="103543"/>
                  </a:lnTo>
                  <a:lnTo>
                    <a:pt x="10617" y="108102"/>
                  </a:lnTo>
                  <a:lnTo>
                    <a:pt x="18262" y="108102"/>
                  </a:lnTo>
                  <a:lnTo>
                    <a:pt x="18262" y="103543"/>
                  </a:lnTo>
                  <a:close/>
                </a:path>
                <a:path w="761364" h="131445">
                  <a:moveTo>
                    <a:pt x="28930" y="109588"/>
                  </a:moveTo>
                  <a:lnTo>
                    <a:pt x="21285" y="109588"/>
                  </a:lnTo>
                  <a:lnTo>
                    <a:pt x="21285" y="121793"/>
                  </a:lnTo>
                  <a:lnTo>
                    <a:pt x="28930" y="121793"/>
                  </a:lnTo>
                  <a:lnTo>
                    <a:pt x="28930" y="109588"/>
                  </a:lnTo>
                  <a:close/>
                </a:path>
                <a:path w="761364" h="131445">
                  <a:moveTo>
                    <a:pt x="28930" y="103543"/>
                  </a:moveTo>
                  <a:lnTo>
                    <a:pt x="21285" y="103543"/>
                  </a:lnTo>
                  <a:lnTo>
                    <a:pt x="21285" y="108102"/>
                  </a:lnTo>
                  <a:lnTo>
                    <a:pt x="28930" y="108102"/>
                  </a:lnTo>
                  <a:lnTo>
                    <a:pt x="28930" y="103543"/>
                  </a:lnTo>
                  <a:close/>
                </a:path>
                <a:path w="761364" h="131445">
                  <a:moveTo>
                    <a:pt x="39547" y="109588"/>
                  </a:moveTo>
                  <a:lnTo>
                    <a:pt x="31953" y="109588"/>
                  </a:lnTo>
                  <a:lnTo>
                    <a:pt x="31953" y="121793"/>
                  </a:lnTo>
                  <a:lnTo>
                    <a:pt x="39547" y="121793"/>
                  </a:lnTo>
                  <a:lnTo>
                    <a:pt x="39547" y="109588"/>
                  </a:lnTo>
                  <a:close/>
                </a:path>
                <a:path w="761364" h="131445">
                  <a:moveTo>
                    <a:pt x="39547" y="103543"/>
                  </a:moveTo>
                  <a:lnTo>
                    <a:pt x="31953" y="103543"/>
                  </a:lnTo>
                  <a:lnTo>
                    <a:pt x="31953" y="108102"/>
                  </a:lnTo>
                  <a:lnTo>
                    <a:pt x="39547" y="108102"/>
                  </a:lnTo>
                  <a:lnTo>
                    <a:pt x="39547" y="103543"/>
                  </a:lnTo>
                  <a:close/>
                </a:path>
                <a:path w="761364" h="131445">
                  <a:moveTo>
                    <a:pt x="86766" y="123278"/>
                  </a:moveTo>
                  <a:lnTo>
                    <a:pt x="77647" y="123278"/>
                  </a:lnTo>
                  <a:lnTo>
                    <a:pt x="77647" y="130924"/>
                  </a:lnTo>
                  <a:lnTo>
                    <a:pt x="86766" y="130924"/>
                  </a:lnTo>
                  <a:lnTo>
                    <a:pt x="86766" y="123278"/>
                  </a:lnTo>
                  <a:close/>
                </a:path>
                <a:path w="761364" h="131445">
                  <a:moveTo>
                    <a:pt x="86766" y="115697"/>
                  </a:moveTo>
                  <a:lnTo>
                    <a:pt x="77647" y="115697"/>
                  </a:lnTo>
                  <a:lnTo>
                    <a:pt x="77647" y="121793"/>
                  </a:lnTo>
                  <a:lnTo>
                    <a:pt x="86766" y="121793"/>
                  </a:lnTo>
                  <a:lnTo>
                    <a:pt x="86766" y="115697"/>
                  </a:lnTo>
                  <a:close/>
                </a:path>
                <a:path w="761364" h="131445">
                  <a:moveTo>
                    <a:pt x="86766" y="106565"/>
                  </a:moveTo>
                  <a:lnTo>
                    <a:pt x="77647" y="106565"/>
                  </a:lnTo>
                  <a:lnTo>
                    <a:pt x="77647" y="114147"/>
                  </a:lnTo>
                  <a:lnTo>
                    <a:pt x="86766" y="114147"/>
                  </a:lnTo>
                  <a:lnTo>
                    <a:pt x="86766" y="106565"/>
                  </a:lnTo>
                  <a:close/>
                </a:path>
                <a:path w="761364" h="131445">
                  <a:moveTo>
                    <a:pt x="100469" y="123278"/>
                  </a:moveTo>
                  <a:lnTo>
                    <a:pt x="91338" y="123278"/>
                  </a:lnTo>
                  <a:lnTo>
                    <a:pt x="91338" y="130924"/>
                  </a:lnTo>
                  <a:lnTo>
                    <a:pt x="100469" y="130924"/>
                  </a:lnTo>
                  <a:lnTo>
                    <a:pt x="100469" y="123278"/>
                  </a:lnTo>
                  <a:close/>
                </a:path>
                <a:path w="761364" h="131445">
                  <a:moveTo>
                    <a:pt x="100469" y="115697"/>
                  </a:moveTo>
                  <a:lnTo>
                    <a:pt x="91338" y="115697"/>
                  </a:lnTo>
                  <a:lnTo>
                    <a:pt x="91338" y="121793"/>
                  </a:lnTo>
                  <a:lnTo>
                    <a:pt x="100469" y="121793"/>
                  </a:lnTo>
                  <a:lnTo>
                    <a:pt x="100469" y="115697"/>
                  </a:lnTo>
                  <a:close/>
                </a:path>
                <a:path w="761364" h="131445">
                  <a:moveTo>
                    <a:pt x="100469" y="106565"/>
                  </a:moveTo>
                  <a:lnTo>
                    <a:pt x="91338" y="106565"/>
                  </a:lnTo>
                  <a:lnTo>
                    <a:pt x="91338" y="114147"/>
                  </a:lnTo>
                  <a:lnTo>
                    <a:pt x="100469" y="114147"/>
                  </a:lnTo>
                  <a:lnTo>
                    <a:pt x="100469" y="106565"/>
                  </a:lnTo>
                  <a:close/>
                </a:path>
                <a:path w="761364" h="131445">
                  <a:moveTo>
                    <a:pt x="114160" y="123278"/>
                  </a:moveTo>
                  <a:lnTo>
                    <a:pt x="105029" y="123278"/>
                  </a:lnTo>
                  <a:lnTo>
                    <a:pt x="105029" y="130924"/>
                  </a:lnTo>
                  <a:lnTo>
                    <a:pt x="114160" y="130924"/>
                  </a:lnTo>
                  <a:lnTo>
                    <a:pt x="114160" y="123278"/>
                  </a:lnTo>
                  <a:close/>
                </a:path>
                <a:path w="761364" h="131445">
                  <a:moveTo>
                    <a:pt x="114160" y="115697"/>
                  </a:moveTo>
                  <a:lnTo>
                    <a:pt x="105029" y="115697"/>
                  </a:lnTo>
                  <a:lnTo>
                    <a:pt x="105029" y="121793"/>
                  </a:lnTo>
                  <a:lnTo>
                    <a:pt x="114160" y="121793"/>
                  </a:lnTo>
                  <a:lnTo>
                    <a:pt x="114160" y="115697"/>
                  </a:lnTo>
                  <a:close/>
                </a:path>
                <a:path w="761364" h="131445">
                  <a:moveTo>
                    <a:pt x="114160" y="106565"/>
                  </a:moveTo>
                  <a:lnTo>
                    <a:pt x="105029" y="106565"/>
                  </a:lnTo>
                  <a:lnTo>
                    <a:pt x="105029" y="114147"/>
                  </a:lnTo>
                  <a:lnTo>
                    <a:pt x="114160" y="114147"/>
                  </a:lnTo>
                  <a:lnTo>
                    <a:pt x="114160" y="106565"/>
                  </a:lnTo>
                  <a:close/>
                </a:path>
                <a:path w="761364" h="131445">
                  <a:moveTo>
                    <a:pt x="216154" y="123278"/>
                  </a:moveTo>
                  <a:lnTo>
                    <a:pt x="207022" y="123278"/>
                  </a:lnTo>
                  <a:lnTo>
                    <a:pt x="207022" y="130924"/>
                  </a:lnTo>
                  <a:lnTo>
                    <a:pt x="216154" y="130924"/>
                  </a:lnTo>
                  <a:lnTo>
                    <a:pt x="216154" y="123278"/>
                  </a:lnTo>
                  <a:close/>
                </a:path>
                <a:path w="761364" h="131445">
                  <a:moveTo>
                    <a:pt x="216154" y="115697"/>
                  </a:moveTo>
                  <a:lnTo>
                    <a:pt x="207022" y="115697"/>
                  </a:lnTo>
                  <a:lnTo>
                    <a:pt x="207022" y="121793"/>
                  </a:lnTo>
                  <a:lnTo>
                    <a:pt x="216154" y="121793"/>
                  </a:lnTo>
                  <a:lnTo>
                    <a:pt x="216154" y="115697"/>
                  </a:lnTo>
                  <a:close/>
                </a:path>
                <a:path w="761364" h="131445">
                  <a:moveTo>
                    <a:pt x="216154" y="106565"/>
                  </a:moveTo>
                  <a:lnTo>
                    <a:pt x="207022" y="106565"/>
                  </a:lnTo>
                  <a:lnTo>
                    <a:pt x="207022" y="114147"/>
                  </a:lnTo>
                  <a:lnTo>
                    <a:pt x="216154" y="114147"/>
                  </a:lnTo>
                  <a:lnTo>
                    <a:pt x="216154" y="106565"/>
                  </a:lnTo>
                  <a:close/>
                </a:path>
                <a:path w="761364" h="131445">
                  <a:moveTo>
                    <a:pt x="228307" y="123278"/>
                  </a:moveTo>
                  <a:lnTo>
                    <a:pt x="217690" y="123278"/>
                  </a:lnTo>
                  <a:lnTo>
                    <a:pt x="217690" y="130924"/>
                  </a:lnTo>
                  <a:lnTo>
                    <a:pt x="228307" y="130924"/>
                  </a:lnTo>
                  <a:lnTo>
                    <a:pt x="228307" y="123278"/>
                  </a:lnTo>
                  <a:close/>
                </a:path>
                <a:path w="761364" h="131445">
                  <a:moveTo>
                    <a:pt x="228307" y="115697"/>
                  </a:moveTo>
                  <a:lnTo>
                    <a:pt x="217690" y="115697"/>
                  </a:lnTo>
                  <a:lnTo>
                    <a:pt x="217690" y="121793"/>
                  </a:lnTo>
                  <a:lnTo>
                    <a:pt x="228307" y="121793"/>
                  </a:lnTo>
                  <a:lnTo>
                    <a:pt x="228307" y="115697"/>
                  </a:lnTo>
                  <a:close/>
                </a:path>
                <a:path w="761364" h="131445">
                  <a:moveTo>
                    <a:pt x="228307" y="106565"/>
                  </a:moveTo>
                  <a:lnTo>
                    <a:pt x="217690" y="106565"/>
                  </a:lnTo>
                  <a:lnTo>
                    <a:pt x="217690" y="114147"/>
                  </a:lnTo>
                  <a:lnTo>
                    <a:pt x="228307" y="114147"/>
                  </a:lnTo>
                  <a:lnTo>
                    <a:pt x="228307" y="106565"/>
                  </a:lnTo>
                  <a:close/>
                </a:path>
                <a:path w="761364" h="131445">
                  <a:moveTo>
                    <a:pt x="242049" y="123278"/>
                  </a:moveTo>
                  <a:lnTo>
                    <a:pt x="232867" y="123278"/>
                  </a:lnTo>
                  <a:lnTo>
                    <a:pt x="232867" y="130924"/>
                  </a:lnTo>
                  <a:lnTo>
                    <a:pt x="242049" y="130924"/>
                  </a:lnTo>
                  <a:lnTo>
                    <a:pt x="242049" y="123278"/>
                  </a:lnTo>
                  <a:close/>
                </a:path>
                <a:path w="761364" h="131445">
                  <a:moveTo>
                    <a:pt x="242049" y="115697"/>
                  </a:moveTo>
                  <a:lnTo>
                    <a:pt x="232867" y="115697"/>
                  </a:lnTo>
                  <a:lnTo>
                    <a:pt x="232867" y="121793"/>
                  </a:lnTo>
                  <a:lnTo>
                    <a:pt x="242049" y="121793"/>
                  </a:lnTo>
                  <a:lnTo>
                    <a:pt x="242049" y="115697"/>
                  </a:lnTo>
                  <a:close/>
                </a:path>
                <a:path w="761364" h="131445">
                  <a:moveTo>
                    <a:pt x="242049" y="106565"/>
                  </a:moveTo>
                  <a:lnTo>
                    <a:pt x="232867" y="106565"/>
                  </a:lnTo>
                  <a:lnTo>
                    <a:pt x="232867" y="114147"/>
                  </a:lnTo>
                  <a:lnTo>
                    <a:pt x="242049" y="114147"/>
                  </a:lnTo>
                  <a:lnTo>
                    <a:pt x="242049" y="106565"/>
                  </a:lnTo>
                  <a:close/>
                </a:path>
                <a:path w="761364" h="131445">
                  <a:moveTo>
                    <a:pt x="255739" y="123278"/>
                  </a:moveTo>
                  <a:lnTo>
                    <a:pt x="246608" y="123278"/>
                  </a:lnTo>
                  <a:lnTo>
                    <a:pt x="246608" y="130924"/>
                  </a:lnTo>
                  <a:lnTo>
                    <a:pt x="255739" y="130924"/>
                  </a:lnTo>
                  <a:lnTo>
                    <a:pt x="255739" y="123278"/>
                  </a:lnTo>
                  <a:close/>
                </a:path>
                <a:path w="761364" h="131445">
                  <a:moveTo>
                    <a:pt x="255739" y="115697"/>
                  </a:moveTo>
                  <a:lnTo>
                    <a:pt x="246608" y="115697"/>
                  </a:lnTo>
                  <a:lnTo>
                    <a:pt x="246608" y="121793"/>
                  </a:lnTo>
                  <a:lnTo>
                    <a:pt x="255739" y="121793"/>
                  </a:lnTo>
                  <a:lnTo>
                    <a:pt x="255739" y="115697"/>
                  </a:lnTo>
                  <a:close/>
                </a:path>
                <a:path w="761364" h="131445">
                  <a:moveTo>
                    <a:pt x="255739" y="106565"/>
                  </a:moveTo>
                  <a:lnTo>
                    <a:pt x="246608" y="106565"/>
                  </a:lnTo>
                  <a:lnTo>
                    <a:pt x="246608" y="114147"/>
                  </a:lnTo>
                  <a:lnTo>
                    <a:pt x="255739" y="114147"/>
                  </a:lnTo>
                  <a:lnTo>
                    <a:pt x="255739" y="106565"/>
                  </a:lnTo>
                  <a:close/>
                </a:path>
                <a:path w="761364" h="131445">
                  <a:moveTo>
                    <a:pt x="269430" y="123278"/>
                  </a:moveTo>
                  <a:lnTo>
                    <a:pt x="260299" y="123278"/>
                  </a:lnTo>
                  <a:lnTo>
                    <a:pt x="260299" y="130924"/>
                  </a:lnTo>
                  <a:lnTo>
                    <a:pt x="269430" y="130924"/>
                  </a:lnTo>
                  <a:lnTo>
                    <a:pt x="269430" y="123278"/>
                  </a:lnTo>
                  <a:close/>
                </a:path>
                <a:path w="761364" h="131445">
                  <a:moveTo>
                    <a:pt x="269430" y="115697"/>
                  </a:moveTo>
                  <a:lnTo>
                    <a:pt x="260299" y="115697"/>
                  </a:lnTo>
                  <a:lnTo>
                    <a:pt x="260299" y="121793"/>
                  </a:lnTo>
                  <a:lnTo>
                    <a:pt x="269430" y="121793"/>
                  </a:lnTo>
                  <a:lnTo>
                    <a:pt x="269430" y="115697"/>
                  </a:lnTo>
                  <a:close/>
                </a:path>
                <a:path w="761364" h="131445">
                  <a:moveTo>
                    <a:pt x="269430" y="106565"/>
                  </a:moveTo>
                  <a:lnTo>
                    <a:pt x="260299" y="106565"/>
                  </a:lnTo>
                  <a:lnTo>
                    <a:pt x="260299" y="114147"/>
                  </a:lnTo>
                  <a:lnTo>
                    <a:pt x="269430" y="114147"/>
                  </a:lnTo>
                  <a:lnTo>
                    <a:pt x="269430" y="106565"/>
                  </a:lnTo>
                  <a:close/>
                </a:path>
                <a:path w="761364" h="131445">
                  <a:moveTo>
                    <a:pt x="371424" y="89801"/>
                  </a:moveTo>
                  <a:lnTo>
                    <a:pt x="362305" y="89801"/>
                  </a:lnTo>
                  <a:lnTo>
                    <a:pt x="362305" y="98971"/>
                  </a:lnTo>
                  <a:lnTo>
                    <a:pt x="371424" y="98971"/>
                  </a:lnTo>
                  <a:lnTo>
                    <a:pt x="371424" y="89801"/>
                  </a:lnTo>
                  <a:close/>
                </a:path>
                <a:path w="761364" h="131445">
                  <a:moveTo>
                    <a:pt x="383590" y="101993"/>
                  </a:moveTo>
                  <a:lnTo>
                    <a:pt x="375996" y="101993"/>
                  </a:lnTo>
                  <a:lnTo>
                    <a:pt x="375996" y="111125"/>
                  </a:lnTo>
                  <a:lnTo>
                    <a:pt x="383590" y="111125"/>
                  </a:lnTo>
                  <a:lnTo>
                    <a:pt x="383590" y="101993"/>
                  </a:lnTo>
                  <a:close/>
                </a:path>
                <a:path w="761364" h="131445">
                  <a:moveTo>
                    <a:pt x="383590" y="89801"/>
                  </a:moveTo>
                  <a:lnTo>
                    <a:pt x="375996" y="89801"/>
                  </a:lnTo>
                  <a:lnTo>
                    <a:pt x="375996" y="98971"/>
                  </a:lnTo>
                  <a:lnTo>
                    <a:pt x="383590" y="98971"/>
                  </a:lnTo>
                  <a:lnTo>
                    <a:pt x="383590" y="89801"/>
                  </a:lnTo>
                  <a:close/>
                </a:path>
                <a:path w="761364" h="131445">
                  <a:moveTo>
                    <a:pt x="482549" y="112661"/>
                  </a:moveTo>
                  <a:lnTo>
                    <a:pt x="473430" y="112661"/>
                  </a:lnTo>
                  <a:lnTo>
                    <a:pt x="473430" y="118719"/>
                  </a:lnTo>
                  <a:lnTo>
                    <a:pt x="482549" y="118719"/>
                  </a:lnTo>
                  <a:lnTo>
                    <a:pt x="482549" y="112661"/>
                  </a:lnTo>
                  <a:close/>
                </a:path>
                <a:path w="761364" h="131445">
                  <a:moveTo>
                    <a:pt x="482549" y="103543"/>
                  </a:moveTo>
                  <a:lnTo>
                    <a:pt x="473430" y="103543"/>
                  </a:lnTo>
                  <a:lnTo>
                    <a:pt x="473430" y="111125"/>
                  </a:lnTo>
                  <a:lnTo>
                    <a:pt x="482549" y="111125"/>
                  </a:lnTo>
                  <a:lnTo>
                    <a:pt x="482549" y="103543"/>
                  </a:lnTo>
                  <a:close/>
                </a:path>
                <a:path w="761364" h="131445">
                  <a:moveTo>
                    <a:pt x="482549" y="95897"/>
                  </a:moveTo>
                  <a:lnTo>
                    <a:pt x="473430" y="95897"/>
                  </a:lnTo>
                  <a:lnTo>
                    <a:pt x="473430" y="101993"/>
                  </a:lnTo>
                  <a:lnTo>
                    <a:pt x="482549" y="101993"/>
                  </a:lnTo>
                  <a:lnTo>
                    <a:pt x="482549" y="95897"/>
                  </a:lnTo>
                  <a:close/>
                </a:path>
                <a:path w="761364" h="131445">
                  <a:moveTo>
                    <a:pt x="496252" y="112661"/>
                  </a:moveTo>
                  <a:lnTo>
                    <a:pt x="487121" y="112661"/>
                  </a:lnTo>
                  <a:lnTo>
                    <a:pt x="487121" y="118719"/>
                  </a:lnTo>
                  <a:lnTo>
                    <a:pt x="496252" y="118719"/>
                  </a:lnTo>
                  <a:lnTo>
                    <a:pt x="496252" y="112661"/>
                  </a:lnTo>
                  <a:close/>
                </a:path>
                <a:path w="761364" h="131445">
                  <a:moveTo>
                    <a:pt x="496252" y="103543"/>
                  </a:moveTo>
                  <a:lnTo>
                    <a:pt x="487121" y="103543"/>
                  </a:lnTo>
                  <a:lnTo>
                    <a:pt x="487121" y="111125"/>
                  </a:lnTo>
                  <a:lnTo>
                    <a:pt x="496252" y="111125"/>
                  </a:lnTo>
                  <a:lnTo>
                    <a:pt x="496252" y="103543"/>
                  </a:lnTo>
                  <a:close/>
                </a:path>
                <a:path w="761364" h="131445">
                  <a:moveTo>
                    <a:pt x="496252" y="95897"/>
                  </a:moveTo>
                  <a:lnTo>
                    <a:pt x="487121" y="95897"/>
                  </a:lnTo>
                  <a:lnTo>
                    <a:pt x="487121" y="101993"/>
                  </a:lnTo>
                  <a:lnTo>
                    <a:pt x="496252" y="101993"/>
                  </a:lnTo>
                  <a:lnTo>
                    <a:pt x="496252" y="95897"/>
                  </a:lnTo>
                  <a:close/>
                </a:path>
                <a:path w="761364" h="131445">
                  <a:moveTo>
                    <a:pt x="509943" y="112661"/>
                  </a:moveTo>
                  <a:lnTo>
                    <a:pt x="500811" y="112661"/>
                  </a:lnTo>
                  <a:lnTo>
                    <a:pt x="500811" y="118719"/>
                  </a:lnTo>
                  <a:lnTo>
                    <a:pt x="509943" y="118719"/>
                  </a:lnTo>
                  <a:lnTo>
                    <a:pt x="509943" y="112661"/>
                  </a:lnTo>
                  <a:close/>
                </a:path>
                <a:path w="761364" h="131445">
                  <a:moveTo>
                    <a:pt x="509943" y="103543"/>
                  </a:moveTo>
                  <a:lnTo>
                    <a:pt x="500811" y="103543"/>
                  </a:lnTo>
                  <a:lnTo>
                    <a:pt x="500811" y="111125"/>
                  </a:lnTo>
                  <a:lnTo>
                    <a:pt x="509943" y="111125"/>
                  </a:lnTo>
                  <a:lnTo>
                    <a:pt x="509943" y="103543"/>
                  </a:lnTo>
                  <a:close/>
                </a:path>
                <a:path w="761364" h="131445">
                  <a:moveTo>
                    <a:pt x="509943" y="95897"/>
                  </a:moveTo>
                  <a:lnTo>
                    <a:pt x="500811" y="95897"/>
                  </a:lnTo>
                  <a:lnTo>
                    <a:pt x="500811" y="101993"/>
                  </a:lnTo>
                  <a:lnTo>
                    <a:pt x="509943" y="101993"/>
                  </a:lnTo>
                  <a:lnTo>
                    <a:pt x="509943" y="95897"/>
                  </a:lnTo>
                  <a:close/>
                </a:path>
                <a:path w="761364" h="131445">
                  <a:moveTo>
                    <a:pt x="525170" y="112661"/>
                  </a:moveTo>
                  <a:lnTo>
                    <a:pt x="514502" y="112661"/>
                  </a:lnTo>
                  <a:lnTo>
                    <a:pt x="514502" y="118719"/>
                  </a:lnTo>
                  <a:lnTo>
                    <a:pt x="525170" y="118719"/>
                  </a:lnTo>
                  <a:lnTo>
                    <a:pt x="525170" y="112661"/>
                  </a:lnTo>
                  <a:close/>
                </a:path>
                <a:path w="761364" h="131445">
                  <a:moveTo>
                    <a:pt x="525170" y="103543"/>
                  </a:moveTo>
                  <a:lnTo>
                    <a:pt x="514502" y="103543"/>
                  </a:lnTo>
                  <a:lnTo>
                    <a:pt x="514502" y="111125"/>
                  </a:lnTo>
                  <a:lnTo>
                    <a:pt x="525170" y="111125"/>
                  </a:lnTo>
                  <a:lnTo>
                    <a:pt x="525170" y="103543"/>
                  </a:lnTo>
                  <a:close/>
                </a:path>
                <a:path w="761364" h="131445">
                  <a:moveTo>
                    <a:pt x="525170" y="95897"/>
                  </a:moveTo>
                  <a:lnTo>
                    <a:pt x="514502" y="95897"/>
                  </a:lnTo>
                  <a:lnTo>
                    <a:pt x="514502" y="101993"/>
                  </a:lnTo>
                  <a:lnTo>
                    <a:pt x="525170" y="101993"/>
                  </a:lnTo>
                  <a:lnTo>
                    <a:pt x="525170" y="95897"/>
                  </a:lnTo>
                  <a:close/>
                </a:path>
                <a:path w="761364" h="131445">
                  <a:moveTo>
                    <a:pt x="651522" y="95897"/>
                  </a:moveTo>
                  <a:lnTo>
                    <a:pt x="642391" y="95897"/>
                  </a:lnTo>
                  <a:lnTo>
                    <a:pt x="642391" y="109588"/>
                  </a:lnTo>
                  <a:lnTo>
                    <a:pt x="651522" y="109588"/>
                  </a:lnTo>
                  <a:lnTo>
                    <a:pt x="651522" y="95897"/>
                  </a:lnTo>
                  <a:close/>
                </a:path>
                <a:path w="761364" h="131445">
                  <a:moveTo>
                    <a:pt x="651522" y="76098"/>
                  </a:moveTo>
                  <a:lnTo>
                    <a:pt x="642391" y="76098"/>
                  </a:lnTo>
                  <a:lnTo>
                    <a:pt x="642391" y="88303"/>
                  </a:lnTo>
                  <a:lnTo>
                    <a:pt x="651522" y="88303"/>
                  </a:lnTo>
                  <a:lnTo>
                    <a:pt x="651522" y="76098"/>
                  </a:lnTo>
                  <a:close/>
                </a:path>
                <a:path w="761364" h="131445">
                  <a:moveTo>
                    <a:pt x="651522" y="54825"/>
                  </a:moveTo>
                  <a:lnTo>
                    <a:pt x="642391" y="54825"/>
                  </a:lnTo>
                  <a:lnTo>
                    <a:pt x="642391" y="68516"/>
                  </a:lnTo>
                  <a:lnTo>
                    <a:pt x="651522" y="68516"/>
                  </a:lnTo>
                  <a:lnTo>
                    <a:pt x="651522" y="54825"/>
                  </a:lnTo>
                  <a:close/>
                </a:path>
                <a:path w="761364" h="131445">
                  <a:moveTo>
                    <a:pt x="651522" y="35026"/>
                  </a:moveTo>
                  <a:lnTo>
                    <a:pt x="642391" y="35026"/>
                  </a:lnTo>
                  <a:lnTo>
                    <a:pt x="642391" y="48717"/>
                  </a:lnTo>
                  <a:lnTo>
                    <a:pt x="651522" y="48717"/>
                  </a:lnTo>
                  <a:lnTo>
                    <a:pt x="651522" y="35026"/>
                  </a:lnTo>
                  <a:close/>
                </a:path>
                <a:path w="761364" h="131445">
                  <a:moveTo>
                    <a:pt x="665213" y="95897"/>
                  </a:moveTo>
                  <a:lnTo>
                    <a:pt x="654545" y="95897"/>
                  </a:lnTo>
                  <a:lnTo>
                    <a:pt x="654545" y="109588"/>
                  </a:lnTo>
                  <a:lnTo>
                    <a:pt x="665213" y="109588"/>
                  </a:lnTo>
                  <a:lnTo>
                    <a:pt x="665213" y="95897"/>
                  </a:lnTo>
                  <a:close/>
                </a:path>
                <a:path w="761364" h="131445">
                  <a:moveTo>
                    <a:pt x="665213" y="76098"/>
                  </a:moveTo>
                  <a:lnTo>
                    <a:pt x="654545" y="76098"/>
                  </a:lnTo>
                  <a:lnTo>
                    <a:pt x="654545" y="88303"/>
                  </a:lnTo>
                  <a:lnTo>
                    <a:pt x="665213" y="88303"/>
                  </a:lnTo>
                  <a:lnTo>
                    <a:pt x="665213" y="76098"/>
                  </a:lnTo>
                  <a:close/>
                </a:path>
                <a:path w="761364" h="131445">
                  <a:moveTo>
                    <a:pt x="665213" y="54825"/>
                  </a:moveTo>
                  <a:lnTo>
                    <a:pt x="654545" y="54825"/>
                  </a:lnTo>
                  <a:lnTo>
                    <a:pt x="654545" y="68516"/>
                  </a:lnTo>
                  <a:lnTo>
                    <a:pt x="665213" y="68516"/>
                  </a:lnTo>
                  <a:lnTo>
                    <a:pt x="665213" y="54825"/>
                  </a:lnTo>
                  <a:close/>
                </a:path>
                <a:path w="761364" h="131445">
                  <a:moveTo>
                    <a:pt x="665213" y="35026"/>
                  </a:moveTo>
                  <a:lnTo>
                    <a:pt x="654545" y="35026"/>
                  </a:lnTo>
                  <a:lnTo>
                    <a:pt x="654545" y="48717"/>
                  </a:lnTo>
                  <a:lnTo>
                    <a:pt x="665213" y="48717"/>
                  </a:lnTo>
                  <a:lnTo>
                    <a:pt x="665213" y="35026"/>
                  </a:lnTo>
                  <a:close/>
                </a:path>
                <a:path w="761364" h="131445">
                  <a:moveTo>
                    <a:pt x="677367" y="95897"/>
                  </a:moveTo>
                  <a:lnTo>
                    <a:pt x="668248" y="95897"/>
                  </a:lnTo>
                  <a:lnTo>
                    <a:pt x="668248" y="109588"/>
                  </a:lnTo>
                  <a:lnTo>
                    <a:pt x="677367" y="109588"/>
                  </a:lnTo>
                  <a:lnTo>
                    <a:pt x="677367" y="95897"/>
                  </a:lnTo>
                  <a:close/>
                </a:path>
                <a:path w="761364" h="131445">
                  <a:moveTo>
                    <a:pt x="677367" y="76098"/>
                  </a:moveTo>
                  <a:lnTo>
                    <a:pt x="668248" y="76098"/>
                  </a:lnTo>
                  <a:lnTo>
                    <a:pt x="668248" y="88303"/>
                  </a:lnTo>
                  <a:lnTo>
                    <a:pt x="677367" y="88303"/>
                  </a:lnTo>
                  <a:lnTo>
                    <a:pt x="677367" y="76098"/>
                  </a:lnTo>
                  <a:close/>
                </a:path>
                <a:path w="761364" h="131445">
                  <a:moveTo>
                    <a:pt x="677367" y="54825"/>
                  </a:moveTo>
                  <a:lnTo>
                    <a:pt x="668248" y="54825"/>
                  </a:lnTo>
                  <a:lnTo>
                    <a:pt x="668248" y="68516"/>
                  </a:lnTo>
                  <a:lnTo>
                    <a:pt x="677367" y="68516"/>
                  </a:lnTo>
                  <a:lnTo>
                    <a:pt x="677367" y="54825"/>
                  </a:lnTo>
                  <a:close/>
                </a:path>
                <a:path w="761364" h="131445">
                  <a:moveTo>
                    <a:pt x="677367" y="35026"/>
                  </a:moveTo>
                  <a:lnTo>
                    <a:pt x="668248" y="35026"/>
                  </a:lnTo>
                  <a:lnTo>
                    <a:pt x="668248" y="48717"/>
                  </a:lnTo>
                  <a:lnTo>
                    <a:pt x="677367" y="48717"/>
                  </a:lnTo>
                  <a:lnTo>
                    <a:pt x="677367" y="35026"/>
                  </a:lnTo>
                  <a:close/>
                </a:path>
                <a:path w="761364" h="131445">
                  <a:moveTo>
                    <a:pt x="720039" y="60871"/>
                  </a:moveTo>
                  <a:lnTo>
                    <a:pt x="706348" y="60871"/>
                  </a:lnTo>
                  <a:lnTo>
                    <a:pt x="706348" y="74612"/>
                  </a:lnTo>
                  <a:lnTo>
                    <a:pt x="720039" y="74612"/>
                  </a:lnTo>
                  <a:lnTo>
                    <a:pt x="720039" y="60871"/>
                  </a:lnTo>
                  <a:close/>
                </a:path>
                <a:path w="761364" h="131445">
                  <a:moveTo>
                    <a:pt x="720039" y="41084"/>
                  </a:moveTo>
                  <a:lnTo>
                    <a:pt x="706348" y="41084"/>
                  </a:lnTo>
                  <a:lnTo>
                    <a:pt x="706348" y="53289"/>
                  </a:lnTo>
                  <a:lnTo>
                    <a:pt x="720039" y="53289"/>
                  </a:lnTo>
                  <a:lnTo>
                    <a:pt x="720039" y="41084"/>
                  </a:lnTo>
                  <a:close/>
                </a:path>
                <a:path w="761364" h="131445">
                  <a:moveTo>
                    <a:pt x="720039" y="19799"/>
                  </a:moveTo>
                  <a:lnTo>
                    <a:pt x="706348" y="19799"/>
                  </a:lnTo>
                  <a:lnTo>
                    <a:pt x="706348" y="33489"/>
                  </a:lnTo>
                  <a:lnTo>
                    <a:pt x="720039" y="33489"/>
                  </a:lnTo>
                  <a:lnTo>
                    <a:pt x="720039" y="19799"/>
                  </a:lnTo>
                  <a:close/>
                </a:path>
                <a:path w="761364" h="131445">
                  <a:moveTo>
                    <a:pt x="720039" y="0"/>
                  </a:moveTo>
                  <a:lnTo>
                    <a:pt x="706348" y="0"/>
                  </a:lnTo>
                  <a:lnTo>
                    <a:pt x="706348" y="12153"/>
                  </a:lnTo>
                  <a:lnTo>
                    <a:pt x="720039" y="12153"/>
                  </a:lnTo>
                  <a:lnTo>
                    <a:pt x="720039" y="0"/>
                  </a:lnTo>
                  <a:close/>
                </a:path>
                <a:path w="761364" h="131445">
                  <a:moveTo>
                    <a:pt x="741324" y="60871"/>
                  </a:moveTo>
                  <a:lnTo>
                    <a:pt x="726084" y="60871"/>
                  </a:lnTo>
                  <a:lnTo>
                    <a:pt x="726084" y="74612"/>
                  </a:lnTo>
                  <a:lnTo>
                    <a:pt x="741324" y="74612"/>
                  </a:lnTo>
                  <a:lnTo>
                    <a:pt x="741324" y="60871"/>
                  </a:lnTo>
                  <a:close/>
                </a:path>
                <a:path w="761364" h="131445">
                  <a:moveTo>
                    <a:pt x="741324" y="41084"/>
                  </a:moveTo>
                  <a:lnTo>
                    <a:pt x="726084" y="41084"/>
                  </a:lnTo>
                  <a:lnTo>
                    <a:pt x="726084" y="53289"/>
                  </a:lnTo>
                  <a:lnTo>
                    <a:pt x="741324" y="53289"/>
                  </a:lnTo>
                  <a:lnTo>
                    <a:pt x="741324" y="41084"/>
                  </a:lnTo>
                  <a:close/>
                </a:path>
                <a:path w="761364" h="131445">
                  <a:moveTo>
                    <a:pt x="741324" y="19799"/>
                  </a:moveTo>
                  <a:lnTo>
                    <a:pt x="726084" y="19799"/>
                  </a:lnTo>
                  <a:lnTo>
                    <a:pt x="726084" y="33489"/>
                  </a:lnTo>
                  <a:lnTo>
                    <a:pt x="741324" y="33489"/>
                  </a:lnTo>
                  <a:lnTo>
                    <a:pt x="741324" y="19799"/>
                  </a:lnTo>
                  <a:close/>
                </a:path>
                <a:path w="761364" h="131445">
                  <a:moveTo>
                    <a:pt x="741324" y="0"/>
                  </a:moveTo>
                  <a:lnTo>
                    <a:pt x="726084" y="0"/>
                  </a:lnTo>
                  <a:lnTo>
                    <a:pt x="726084" y="12153"/>
                  </a:lnTo>
                  <a:lnTo>
                    <a:pt x="741324" y="12153"/>
                  </a:lnTo>
                  <a:lnTo>
                    <a:pt x="741324" y="0"/>
                  </a:lnTo>
                  <a:close/>
                </a:path>
                <a:path w="761364" h="131445">
                  <a:moveTo>
                    <a:pt x="761111" y="60871"/>
                  </a:moveTo>
                  <a:lnTo>
                    <a:pt x="747420" y="60871"/>
                  </a:lnTo>
                  <a:lnTo>
                    <a:pt x="747420" y="74612"/>
                  </a:lnTo>
                  <a:lnTo>
                    <a:pt x="761111" y="74612"/>
                  </a:lnTo>
                  <a:lnTo>
                    <a:pt x="761111" y="60871"/>
                  </a:lnTo>
                  <a:close/>
                </a:path>
                <a:path w="761364" h="131445">
                  <a:moveTo>
                    <a:pt x="761111" y="41084"/>
                  </a:moveTo>
                  <a:lnTo>
                    <a:pt x="747420" y="41084"/>
                  </a:lnTo>
                  <a:lnTo>
                    <a:pt x="747420" y="53289"/>
                  </a:lnTo>
                  <a:lnTo>
                    <a:pt x="761111" y="53289"/>
                  </a:lnTo>
                  <a:lnTo>
                    <a:pt x="761111" y="41084"/>
                  </a:lnTo>
                  <a:close/>
                </a:path>
                <a:path w="761364" h="131445">
                  <a:moveTo>
                    <a:pt x="761111" y="19799"/>
                  </a:moveTo>
                  <a:lnTo>
                    <a:pt x="747420" y="19799"/>
                  </a:lnTo>
                  <a:lnTo>
                    <a:pt x="747420" y="33489"/>
                  </a:lnTo>
                  <a:lnTo>
                    <a:pt x="761111" y="33489"/>
                  </a:lnTo>
                  <a:lnTo>
                    <a:pt x="761111" y="19799"/>
                  </a:lnTo>
                  <a:close/>
                </a:path>
                <a:path w="761364" h="131445">
                  <a:moveTo>
                    <a:pt x="761111" y="0"/>
                  </a:moveTo>
                  <a:lnTo>
                    <a:pt x="747420" y="0"/>
                  </a:lnTo>
                  <a:lnTo>
                    <a:pt x="747420" y="12153"/>
                  </a:lnTo>
                  <a:lnTo>
                    <a:pt x="761111" y="12153"/>
                  </a:lnTo>
                  <a:lnTo>
                    <a:pt x="761111" y="0"/>
                  </a:lnTo>
                  <a:close/>
                </a:path>
              </a:pathLst>
            </a:custGeom>
            <a:solidFill>
              <a:srgbClr val="F1F1F3"/>
            </a:solidFill>
          </p:spPr>
          <p:txBody>
            <a:bodyPr wrap="square" lIns="0" tIns="0" rIns="0" bIns="0" rtlCol="0"/>
            <a:lstStyle/>
            <a:p>
              <a:endParaRPr/>
            </a:p>
          </p:txBody>
        </p:sp>
        <p:sp>
          <p:nvSpPr>
            <p:cNvPr id="78" name="object 78"/>
            <p:cNvSpPr/>
            <p:nvPr/>
          </p:nvSpPr>
          <p:spPr>
            <a:xfrm>
              <a:off x="2138756" y="7046073"/>
              <a:ext cx="449580" cy="50800"/>
            </a:xfrm>
            <a:custGeom>
              <a:avLst/>
              <a:gdLst/>
              <a:ahLst/>
              <a:cxnLst/>
              <a:rect l="l" t="t" r="r" b="b"/>
              <a:pathLst>
                <a:path w="449580" h="50800">
                  <a:moveTo>
                    <a:pt x="12204" y="24358"/>
                  </a:moveTo>
                  <a:lnTo>
                    <a:pt x="0" y="24358"/>
                  </a:lnTo>
                  <a:lnTo>
                    <a:pt x="0" y="30416"/>
                  </a:lnTo>
                  <a:lnTo>
                    <a:pt x="12204" y="30416"/>
                  </a:lnTo>
                  <a:lnTo>
                    <a:pt x="12204" y="24358"/>
                  </a:lnTo>
                  <a:close/>
                </a:path>
                <a:path w="449580" h="50800">
                  <a:moveTo>
                    <a:pt x="12204" y="16713"/>
                  </a:moveTo>
                  <a:lnTo>
                    <a:pt x="0" y="16713"/>
                  </a:lnTo>
                  <a:lnTo>
                    <a:pt x="0" y="22809"/>
                  </a:lnTo>
                  <a:lnTo>
                    <a:pt x="12204" y="22809"/>
                  </a:lnTo>
                  <a:lnTo>
                    <a:pt x="12204" y="16713"/>
                  </a:lnTo>
                  <a:close/>
                </a:path>
                <a:path w="449580" h="50800">
                  <a:moveTo>
                    <a:pt x="12204" y="7581"/>
                  </a:moveTo>
                  <a:lnTo>
                    <a:pt x="0" y="7581"/>
                  </a:lnTo>
                  <a:lnTo>
                    <a:pt x="0" y="13677"/>
                  </a:lnTo>
                  <a:lnTo>
                    <a:pt x="12204" y="13677"/>
                  </a:lnTo>
                  <a:lnTo>
                    <a:pt x="12204" y="7581"/>
                  </a:lnTo>
                  <a:close/>
                </a:path>
                <a:path w="449580" h="50800">
                  <a:moveTo>
                    <a:pt x="12204" y="0"/>
                  </a:moveTo>
                  <a:lnTo>
                    <a:pt x="0" y="0"/>
                  </a:lnTo>
                  <a:lnTo>
                    <a:pt x="0" y="6057"/>
                  </a:lnTo>
                  <a:lnTo>
                    <a:pt x="12204" y="6057"/>
                  </a:lnTo>
                  <a:lnTo>
                    <a:pt x="12204" y="0"/>
                  </a:lnTo>
                  <a:close/>
                </a:path>
                <a:path w="449580" h="50800">
                  <a:moveTo>
                    <a:pt x="19799" y="24358"/>
                  </a:moveTo>
                  <a:lnTo>
                    <a:pt x="13741" y="24358"/>
                  </a:lnTo>
                  <a:lnTo>
                    <a:pt x="13741" y="30403"/>
                  </a:lnTo>
                  <a:lnTo>
                    <a:pt x="19799" y="30403"/>
                  </a:lnTo>
                  <a:lnTo>
                    <a:pt x="19799" y="24358"/>
                  </a:lnTo>
                  <a:close/>
                </a:path>
                <a:path w="449580" h="50800">
                  <a:moveTo>
                    <a:pt x="19799" y="16713"/>
                  </a:moveTo>
                  <a:lnTo>
                    <a:pt x="13741" y="16713"/>
                  </a:lnTo>
                  <a:lnTo>
                    <a:pt x="13741" y="22809"/>
                  </a:lnTo>
                  <a:lnTo>
                    <a:pt x="19799" y="22809"/>
                  </a:lnTo>
                  <a:lnTo>
                    <a:pt x="19799" y="16713"/>
                  </a:lnTo>
                  <a:close/>
                </a:path>
                <a:path w="449580" h="50800">
                  <a:moveTo>
                    <a:pt x="19799" y="7581"/>
                  </a:moveTo>
                  <a:lnTo>
                    <a:pt x="13741" y="7581"/>
                  </a:lnTo>
                  <a:lnTo>
                    <a:pt x="13741" y="13677"/>
                  </a:lnTo>
                  <a:lnTo>
                    <a:pt x="19799" y="13677"/>
                  </a:lnTo>
                  <a:lnTo>
                    <a:pt x="19799" y="7581"/>
                  </a:lnTo>
                  <a:close/>
                </a:path>
                <a:path w="449580" h="50800">
                  <a:moveTo>
                    <a:pt x="19799" y="0"/>
                  </a:moveTo>
                  <a:lnTo>
                    <a:pt x="13741" y="0"/>
                  </a:lnTo>
                  <a:lnTo>
                    <a:pt x="13741" y="6057"/>
                  </a:lnTo>
                  <a:lnTo>
                    <a:pt x="19799" y="6057"/>
                  </a:lnTo>
                  <a:lnTo>
                    <a:pt x="19799" y="0"/>
                  </a:lnTo>
                  <a:close/>
                </a:path>
                <a:path w="449580" h="50800">
                  <a:moveTo>
                    <a:pt x="328815" y="44094"/>
                  </a:moveTo>
                  <a:lnTo>
                    <a:pt x="322757" y="44094"/>
                  </a:lnTo>
                  <a:lnTo>
                    <a:pt x="322757" y="50203"/>
                  </a:lnTo>
                  <a:lnTo>
                    <a:pt x="328815" y="50203"/>
                  </a:lnTo>
                  <a:lnTo>
                    <a:pt x="328815" y="44094"/>
                  </a:lnTo>
                  <a:close/>
                </a:path>
                <a:path w="449580" h="50800">
                  <a:moveTo>
                    <a:pt x="328815" y="34963"/>
                  </a:moveTo>
                  <a:lnTo>
                    <a:pt x="322757" y="34963"/>
                  </a:lnTo>
                  <a:lnTo>
                    <a:pt x="322757" y="41071"/>
                  </a:lnTo>
                  <a:lnTo>
                    <a:pt x="328815" y="41071"/>
                  </a:lnTo>
                  <a:lnTo>
                    <a:pt x="328815" y="34963"/>
                  </a:lnTo>
                  <a:close/>
                </a:path>
                <a:path w="449580" h="50800">
                  <a:moveTo>
                    <a:pt x="328815" y="27381"/>
                  </a:moveTo>
                  <a:lnTo>
                    <a:pt x="322757" y="27381"/>
                  </a:lnTo>
                  <a:lnTo>
                    <a:pt x="322757" y="33477"/>
                  </a:lnTo>
                  <a:lnTo>
                    <a:pt x="328815" y="33477"/>
                  </a:lnTo>
                  <a:lnTo>
                    <a:pt x="328815" y="27381"/>
                  </a:lnTo>
                  <a:close/>
                </a:path>
                <a:path w="449580" h="50800">
                  <a:moveTo>
                    <a:pt x="328815" y="19786"/>
                  </a:moveTo>
                  <a:lnTo>
                    <a:pt x="322757" y="19786"/>
                  </a:lnTo>
                  <a:lnTo>
                    <a:pt x="322757" y="25844"/>
                  </a:lnTo>
                  <a:lnTo>
                    <a:pt x="328815" y="25844"/>
                  </a:lnTo>
                  <a:lnTo>
                    <a:pt x="328815" y="19786"/>
                  </a:lnTo>
                  <a:close/>
                </a:path>
                <a:path w="449580" h="50800">
                  <a:moveTo>
                    <a:pt x="336448" y="44094"/>
                  </a:moveTo>
                  <a:lnTo>
                    <a:pt x="330352" y="44094"/>
                  </a:lnTo>
                  <a:lnTo>
                    <a:pt x="330352" y="50203"/>
                  </a:lnTo>
                  <a:lnTo>
                    <a:pt x="336448" y="50203"/>
                  </a:lnTo>
                  <a:lnTo>
                    <a:pt x="336448" y="44094"/>
                  </a:lnTo>
                  <a:close/>
                </a:path>
                <a:path w="449580" h="50800">
                  <a:moveTo>
                    <a:pt x="336448" y="34963"/>
                  </a:moveTo>
                  <a:lnTo>
                    <a:pt x="330352" y="34963"/>
                  </a:lnTo>
                  <a:lnTo>
                    <a:pt x="330352" y="41071"/>
                  </a:lnTo>
                  <a:lnTo>
                    <a:pt x="336448" y="41071"/>
                  </a:lnTo>
                  <a:lnTo>
                    <a:pt x="336448" y="34963"/>
                  </a:lnTo>
                  <a:close/>
                </a:path>
                <a:path w="449580" h="50800">
                  <a:moveTo>
                    <a:pt x="336448" y="27381"/>
                  </a:moveTo>
                  <a:lnTo>
                    <a:pt x="330352" y="27381"/>
                  </a:lnTo>
                  <a:lnTo>
                    <a:pt x="330352" y="33477"/>
                  </a:lnTo>
                  <a:lnTo>
                    <a:pt x="336448" y="33477"/>
                  </a:lnTo>
                  <a:lnTo>
                    <a:pt x="336448" y="27381"/>
                  </a:lnTo>
                  <a:close/>
                </a:path>
                <a:path w="449580" h="50800">
                  <a:moveTo>
                    <a:pt x="336448" y="19786"/>
                  </a:moveTo>
                  <a:lnTo>
                    <a:pt x="330352" y="19786"/>
                  </a:lnTo>
                  <a:lnTo>
                    <a:pt x="330352" y="25844"/>
                  </a:lnTo>
                  <a:lnTo>
                    <a:pt x="336448" y="25844"/>
                  </a:lnTo>
                  <a:lnTo>
                    <a:pt x="336448" y="19786"/>
                  </a:lnTo>
                  <a:close/>
                </a:path>
                <a:path w="449580" h="50800">
                  <a:moveTo>
                    <a:pt x="344043" y="44094"/>
                  </a:moveTo>
                  <a:lnTo>
                    <a:pt x="337947" y="44094"/>
                  </a:lnTo>
                  <a:lnTo>
                    <a:pt x="337947" y="50203"/>
                  </a:lnTo>
                  <a:lnTo>
                    <a:pt x="344043" y="50203"/>
                  </a:lnTo>
                  <a:lnTo>
                    <a:pt x="344043" y="44094"/>
                  </a:lnTo>
                  <a:close/>
                </a:path>
                <a:path w="449580" h="50800">
                  <a:moveTo>
                    <a:pt x="344043" y="34963"/>
                  </a:moveTo>
                  <a:lnTo>
                    <a:pt x="337947" y="34963"/>
                  </a:lnTo>
                  <a:lnTo>
                    <a:pt x="337947" y="41071"/>
                  </a:lnTo>
                  <a:lnTo>
                    <a:pt x="344043" y="41071"/>
                  </a:lnTo>
                  <a:lnTo>
                    <a:pt x="344043" y="34963"/>
                  </a:lnTo>
                  <a:close/>
                </a:path>
                <a:path w="449580" h="50800">
                  <a:moveTo>
                    <a:pt x="344043" y="27381"/>
                  </a:moveTo>
                  <a:lnTo>
                    <a:pt x="337947" y="27381"/>
                  </a:lnTo>
                  <a:lnTo>
                    <a:pt x="337947" y="33477"/>
                  </a:lnTo>
                  <a:lnTo>
                    <a:pt x="344043" y="33477"/>
                  </a:lnTo>
                  <a:lnTo>
                    <a:pt x="344043" y="27381"/>
                  </a:lnTo>
                  <a:close/>
                </a:path>
                <a:path w="449580" h="50800">
                  <a:moveTo>
                    <a:pt x="344043" y="19786"/>
                  </a:moveTo>
                  <a:lnTo>
                    <a:pt x="337947" y="19786"/>
                  </a:lnTo>
                  <a:lnTo>
                    <a:pt x="337947" y="25844"/>
                  </a:lnTo>
                  <a:lnTo>
                    <a:pt x="344043" y="25844"/>
                  </a:lnTo>
                  <a:lnTo>
                    <a:pt x="344043" y="19786"/>
                  </a:lnTo>
                  <a:close/>
                </a:path>
                <a:path w="449580" h="50800">
                  <a:moveTo>
                    <a:pt x="372960" y="34963"/>
                  </a:moveTo>
                  <a:lnTo>
                    <a:pt x="363842" y="34963"/>
                  </a:lnTo>
                  <a:lnTo>
                    <a:pt x="363842" y="44094"/>
                  </a:lnTo>
                  <a:lnTo>
                    <a:pt x="372960" y="44094"/>
                  </a:lnTo>
                  <a:lnTo>
                    <a:pt x="372960" y="34963"/>
                  </a:lnTo>
                  <a:close/>
                </a:path>
                <a:path w="449580" h="50800">
                  <a:moveTo>
                    <a:pt x="372960" y="22809"/>
                  </a:moveTo>
                  <a:lnTo>
                    <a:pt x="363842" y="22809"/>
                  </a:lnTo>
                  <a:lnTo>
                    <a:pt x="363842" y="31940"/>
                  </a:lnTo>
                  <a:lnTo>
                    <a:pt x="372960" y="31940"/>
                  </a:lnTo>
                  <a:lnTo>
                    <a:pt x="372960" y="22809"/>
                  </a:lnTo>
                  <a:close/>
                </a:path>
                <a:path w="449580" h="50800">
                  <a:moveTo>
                    <a:pt x="372960" y="10617"/>
                  </a:moveTo>
                  <a:lnTo>
                    <a:pt x="363842" y="10617"/>
                  </a:lnTo>
                  <a:lnTo>
                    <a:pt x="363842" y="19786"/>
                  </a:lnTo>
                  <a:lnTo>
                    <a:pt x="372960" y="19786"/>
                  </a:lnTo>
                  <a:lnTo>
                    <a:pt x="372960" y="10617"/>
                  </a:lnTo>
                  <a:close/>
                </a:path>
                <a:path w="449580" h="50800">
                  <a:moveTo>
                    <a:pt x="385165" y="34963"/>
                  </a:moveTo>
                  <a:lnTo>
                    <a:pt x="377532" y="34963"/>
                  </a:lnTo>
                  <a:lnTo>
                    <a:pt x="377532" y="44094"/>
                  </a:lnTo>
                  <a:lnTo>
                    <a:pt x="385165" y="44094"/>
                  </a:lnTo>
                  <a:lnTo>
                    <a:pt x="385165" y="34963"/>
                  </a:lnTo>
                  <a:close/>
                </a:path>
                <a:path w="449580" h="50800">
                  <a:moveTo>
                    <a:pt x="385165" y="22809"/>
                  </a:moveTo>
                  <a:lnTo>
                    <a:pt x="377532" y="22809"/>
                  </a:lnTo>
                  <a:lnTo>
                    <a:pt x="377532" y="31940"/>
                  </a:lnTo>
                  <a:lnTo>
                    <a:pt x="385165" y="31940"/>
                  </a:lnTo>
                  <a:lnTo>
                    <a:pt x="385165" y="22809"/>
                  </a:lnTo>
                  <a:close/>
                </a:path>
                <a:path w="449580" h="50800">
                  <a:moveTo>
                    <a:pt x="385165" y="10617"/>
                  </a:moveTo>
                  <a:lnTo>
                    <a:pt x="377532" y="10617"/>
                  </a:lnTo>
                  <a:lnTo>
                    <a:pt x="377532" y="19786"/>
                  </a:lnTo>
                  <a:lnTo>
                    <a:pt x="385165" y="19786"/>
                  </a:lnTo>
                  <a:lnTo>
                    <a:pt x="385165" y="10617"/>
                  </a:lnTo>
                  <a:close/>
                </a:path>
                <a:path w="449580" h="50800">
                  <a:moveTo>
                    <a:pt x="398856" y="22809"/>
                  </a:moveTo>
                  <a:lnTo>
                    <a:pt x="389737" y="22809"/>
                  </a:lnTo>
                  <a:lnTo>
                    <a:pt x="389737" y="31940"/>
                  </a:lnTo>
                  <a:lnTo>
                    <a:pt x="398856" y="31940"/>
                  </a:lnTo>
                  <a:lnTo>
                    <a:pt x="398856" y="22809"/>
                  </a:lnTo>
                  <a:close/>
                </a:path>
                <a:path w="449580" h="50800">
                  <a:moveTo>
                    <a:pt x="398856" y="10617"/>
                  </a:moveTo>
                  <a:lnTo>
                    <a:pt x="389737" y="10617"/>
                  </a:lnTo>
                  <a:lnTo>
                    <a:pt x="389737" y="19786"/>
                  </a:lnTo>
                  <a:lnTo>
                    <a:pt x="398856" y="19786"/>
                  </a:lnTo>
                  <a:lnTo>
                    <a:pt x="398856" y="10617"/>
                  </a:lnTo>
                  <a:close/>
                </a:path>
                <a:path w="449580" h="50800">
                  <a:moveTo>
                    <a:pt x="433882" y="33477"/>
                  </a:moveTo>
                  <a:lnTo>
                    <a:pt x="427786" y="33477"/>
                  </a:lnTo>
                  <a:lnTo>
                    <a:pt x="427786" y="36512"/>
                  </a:lnTo>
                  <a:lnTo>
                    <a:pt x="427786" y="41071"/>
                  </a:lnTo>
                  <a:lnTo>
                    <a:pt x="427786" y="45631"/>
                  </a:lnTo>
                  <a:lnTo>
                    <a:pt x="433882" y="45631"/>
                  </a:lnTo>
                  <a:lnTo>
                    <a:pt x="433882" y="41071"/>
                  </a:lnTo>
                  <a:lnTo>
                    <a:pt x="433882" y="36512"/>
                  </a:lnTo>
                  <a:lnTo>
                    <a:pt x="433882" y="33477"/>
                  </a:lnTo>
                  <a:close/>
                </a:path>
                <a:path w="449580" h="50800">
                  <a:moveTo>
                    <a:pt x="433882" y="28917"/>
                  </a:moveTo>
                  <a:lnTo>
                    <a:pt x="427786" y="28917"/>
                  </a:lnTo>
                  <a:lnTo>
                    <a:pt x="427786" y="31940"/>
                  </a:lnTo>
                  <a:lnTo>
                    <a:pt x="433882" y="31940"/>
                  </a:lnTo>
                  <a:lnTo>
                    <a:pt x="433882" y="28917"/>
                  </a:lnTo>
                  <a:close/>
                </a:path>
                <a:path w="449580" h="50800">
                  <a:moveTo>
                    <a:pt x="441477" y="33477"/>
                  </a:moveTo>
                  <a:lnTo>
                    <a:pt x="435381" y="33477"/>
                  </a:lnTo>
                  <a:lnTo>
                    <a:pt x="435381" y="36512"/>
                  </a:lnTo>
                  <a:lnTo>
                    <a:pt x="435381" y="41071"/>
                  </a:lnTo>
                  <a:lnTo>
                    <a:pt x="435381" y="45631"/>
                  </a:lnTo>
                  <a:lnTo>
                    <a:pt x="441477" y="45631"/>
                  </a:lnTo>
                  <a:lnTo>
                    <a:pt x="441477" y="41071"/>
                  </a:lnTo>
                  <a:lnTo>
                    <a:pt x="441477" y="36512"/>
                  </a:lnTo>
                  <a:lnTo>
                    <a:pt x="441477" y="33477"/>
                  </a:lnTo>
                  <a:close/>
                </a:path>
                <a:path w="449580" h="50800">
                  <a:moveTo>
                    <a:pt x="441477" y="28917"/>
                  </a:moveTo>
                  <a:lnTo>
                    <a:pt x="435381" y="28917"/>
                  </a:lnTo>
                  <a:lnTo>
                    <a:pt x="435381" y="31940"/>
                  </a:lnTo>
                  <a:lnTo>
                    <a:pt x="441477" y="31940"/>
                  </a:lnTo>
                  <a:lnTo>
                    <a:pt x="441477" y="28917"/>
                  </a:lnTo>
                  <a:close/>
                </a:path>
                <a:path w="449580" h="50800">
                  <a:moveTo>
                    <a:pt x="449072" y="33477"/>
                  </a:moveTo>
                  <a:lnTo>
                    <a:pt x="443014" y="33477"/>
                  </a:lnTo>
                  <a:lnTo>
                    <a:pt x="443014" y="36512"/>
                  </a:lnTo>
                  <a:lnTo>
                    <a:pt x="443014" y="41071"/>
                  </a:lnTo>
                  <a:lnTo>
                    <a:pt x="443014" y="45631"/>
                  </a:lnTo>
                  <a:lnTo>
                    <a:pt x="449072" y="45631"/>
                  </a:lnTo>
                  <a:lnTo>
                    <a:pt x="449072" y="41071"/>
                  </a:lnTo>
                  <a:lnTo>
                    <a:pt x="449072" y="36512"/>
                  </a:lnTo>
                  <a:lnTo>
                    <a:pt x="449072" y="33477"/>
                  </a:lnTo>
                  <a:close/>
                </a:path>
                <a:path w="449580" h="50800">
                  <a:moveTo>
                    <a:pt x="449072" y="28917"/>
                  </a:moveTo>
                  <a:lnTo>
                    <a:pt x="443014" y="28917"/>
                  </a:lnTo>
                  <a:lnTo>
                    <a:pt x="443014" y="31940"/>
                  </a:lnTo>
                  <a:lnTo>
                    <a:pt x="449072" y="31940"/>
                  </a:lnTo>
                  <a:lnTo>
                    <a:pt x="449072" y="28917"/>
                  </a:lnTo>
                  <a:close/>
                </a:path>
              </a:pathLst>
            </a:custGeom>
            <a:solidFill>
              <a:srgbClr val="F1F1F3"/>
            </a:solidFill>
          </p:spPr>
          <p:txBody>
            <a:bodyPr wrap="square" lIns="0" tIns="0" rIns="0" bIns="0" rtlCol="0"/>
            <a:lstStyle/>
            <a:p>
              <a:endParaRPr/>
            </a:p>
          </p:txBody>
        </p:sp>
        <p:sp>
          <p:nvSpPr>
            <p:cNvPr id="79" name="object 79"/>
            <p:cNvSpPr/>
            <p:nvPr/>
          </p:nvSpPr>
          <p:spPr>
            <a:xfrm>
              <a:off x="1033614" y="6957758"/>
              <a:ext cx="994410" cy="229870"/>
            </a:xfrm>
            <a:custGeom>
              <a:avLst/>
              <a:gdLst/>
              <a:ahLst/>
              <a:cxnLst/>
              <a:rect l="l" t="t" r="r" b="b"/>
              <a:pathLst>
                <a:path w="994410" h="229870">
                  <a:moveTo>
                    <a:pt x="952944" y="105028"/>
                  </a:moveTo>
                  <a:lnTo>
                    <a:pt x="820483" y="105028"/>
                  </a:lnTo>
                  <a:lnTo>
                    <a:pt x="820483" y="0"/>
                  </a:lnTo>
                  <a:lnTo>
                    <a:pt x="890536" y="0"/>
                  </a:lnTo>
                  <a:lnTo>
                    <a:pt x="890536" y="63957"/>
                  </a:lnTo>
                  <a:lnTo>
                    <a:pt x="952944" y="63957"/>
                  </a:lnTo>
                  <a:lnTo>
                    <a:pt x="952944" y="105028"/>
                  </a:lnTo>
                  <a:close/>
                </a:path>
                <a:path w="994410" h="229870">
                  <a:moveTo>
                    <a:pt x="808329" y="92875"/>
                  </a:moveTo>
                  <a:lnTo>
                    <a:pt x="650024" y="92875"/>
                  </a:lnTo>
                  <a:lnTo>
                    <a:pt x="650024" y="33489"/>
                  </a:lnTo>
                  <a:lnTo>
                    <a:pt x="698690" y="33489"/>
                  </a:lnTo>
                  <a:lnTo>
                    <a:pt x="698690" y="89801"/>
                  </a:lnTo>
                  <a:lnTo>
                    <a:pt x="808329" y="89801"/>
                  </a:lnTo>
                  <a:lnTo>
                    <a:pt x="808329" y="92875"/>
                  </a:lnTo>
                  <a:close/>
                </a:path>
                <a:path w="994410" h="229870">
                  <a:moveTo>
                    <a:pt x="808329" y="88315"/>
                  </a:moveTo>
                  <a:lnTo>
                    <a:pt x="756589" y="88315"/>
                  </a:lnTo>
                  <a:lnTo>
                    <a:pt x="755053" y="35026"/>
                  </a:lnTo>
                  <a:lnTo>
                    <a:pt x="808329" y="35026"/>
                  </a:lnTo>
                  <a:lnTo>
                    <a:pt x="808329" y="88315"/>
                  </a:lnTo>
                  <a:close/>
                </a:path>
                <a:path w="994410" h="229870">
                  <a:moveTo>
                    <a:pt x="808329" y="89801"/>
                  </a:moveTo>
                  <a:lnTo>
                    <a:pt x="701776" y="89801"/>
                  </a:lnTo>
                  <a:lnTo>
                    <a:pt x="701776" y="79184"/>
                  </a:lnTo>
                  <a:lnTo>
                    <a:pt x="723049" y="79184"/>
                  </a:lnTo>
                  <a:lnTo>
                    <a:pt x="723049" y="88315"/>
                  </a:lnTo>
                  <a:lnTo>
                    <a:pt x="808329" y="88315"/>
                  </a:lnTo>
                  <a:lnTo>
                    <a:pt x="808329" y="89801"/>
                  </a:lnTo>
                  <a:close/>
                </a:path>
                <a:path w="994410" h="229870">
                  <a:moveTo>
                    <a:pt x="546493" y="121793"/>
                  </a:moveTo>
                  <a:lnTo>
                    <a:pt x="412546" y="121793"/>
                  </a:lnTo>
                  <a:lnTo>
                    <a:pt x="412546" y="102006"/>
                  </a:lnTo>
                  <a:lnTo>
                    <a:pt x="453618" y="102006"/>
                  </a:lnTo>
                  <a:lnTo>
                    <a:pt x="453618" y="88315"/>
                  </a:lnTo>
                  <a:lnTo>
                    <a:pt x="482549" y="88315"/>
                  </a:lnTo>
                  <a:lnTo>
                    <a:pt x="482549" y="80670"/>
                  </a:lnTo>
                  <a:lnTo>
                    <a:pt x="517575" y="80670"/>
                  </a:lnTo>
                  <a:lnTo>
                    <a:pt x="517575" y="111125"/>
                  </a:lnTo>
                  <a:lnTo>
                    <a:pt x="546493" y="111125"/>
                  </a:lnTo>
                  <a:lnTo>
                    <a:pt x="546493" y="121793"/>
                  </a:lnTo>
                  <a:close/>
                </a:path>
                <a:path w="994410" h="229870">
                  <a:moveTo>
                    <a:pt x="121793" y="106565"/>
                  </a:moveTo>
                  <a:lnTo>
                    <a:pt x="88303" y="106565"/>
                  </a:lnTo>
                  <a:lnTo>
                    <a:pt x="88303" y="82207"/>
                  </a:lnTo>
                  <a:lnTo>
                    <a:pt x="121793" y="82207"/>
                  </a:lnTo>
                  <a:lnTo>
                    <a:pt x="121793" y="106565"/>
                  </a:lnTo>
                  <a:close/>
                </a:path>
                <a:path w="994410" h="229870">
                  <a:moveTo>
                    <a:pt x="994016" y="121793"/>
                  </a:moveTo>
                  <a:lnTo>
                    <a:pt x="575411" y="121793"/>
                  </a:lnTo>
                  <a:lnTo>
                    <a:pt x="575411" y="82207"/>
                  </a:lnTo>
                  <a:lnTo>
                    <a:pt x="593674" y="82207"/>
                  </a:lnTo>
                  <a:lnTo>
                    <a:pt x="593674" y="92875"/>
                  </a:lnTo>
                  <a:lnTo>
                    <a:pt x="808329" y="92875"/>
                  </a:lnTo>
                  <a:lnTo>
                    <a:pt x="808329" y="105028"/>
                  </a:lnTo>
                  <a:lnTo>
                    <a:pt x="952944" y="105028"/>
                  </a:lnTo>
                  <a:lnTo>
                    <a:pt x="952944" y="109588"/>
                  </a:lnTo>
                  <a:lnTo>
                    <a:pt x="994016" y="109588"/>
                  </a:lnTo>
                  <a:lnTo>
                    <a:pt x="994016" y="121793"/>
                  </a:lnTo>
                  <a:close/>
                </a:path>
                <a:path w="994410" h="229870">
                  <a:moveTo>
                    <a:pt x="231368" y="111125"/>
                  </a:moveTo>
                  <a:lnTo>
                    <a:pt x="208559" y="111125"/>
                  </a:lnTo>
                  <a:lnTo>
                    <a:pt x="208559" y="88315"/>
                  </a:lnTo>
                  <a:lnTo>
                    <a:pt x="231368" y="88315"/>
                  </a:lnTo>
                  <a:lnTo>
                    <a:pt x="231368" y="111125"/>
                  </a:lnTo>
                  <a:close/>
                </a:path>
                <a:path w="994410" h="229870">
                  <a:moveTo>
                    <a:pt x="395782" y="121793"/>
                  </a:moveTo>
                  <a:lnTo>
                    <a:pt x="315112" y="121793"/>
                  </a:lnTo>
                  <a:lnTo>
                    <a:pt x="315112" y="92875"/>
                  </a:lnTo>
                  <a:lnTo>
                    <a:pt x="334911" y="92875"/>
                  </a:lnTo>
                  <a:lnTo>
                    <a:pt x="334911" y="98932"/>
                  </a:lnTo>
                  <a:lnTo>
                    <a:pt x="350138" y="98932"/>
                  </a:lnTo>
                  <a:lnTo>
                    <a:pt x="350138" y="109588"/>
                  </a:lnTo>
                  <a:lnTo>
                    <a:pt x="395782" y="109588"/>
                  </a:lnTo>
                  <a:lnTo>
                    <a:pt x="395782" y="121793"/>
                  </a:lnTo>
                  <a:close/>
                </a:path>
                <a:path w="994410" h="229870">
                  <a:moveTo>
                    <a:pt x="994016" y="229844"/>
                  </a:moveTo>
                  <a:lnTo>
                    <a:pt x="35026" y="229844"/>
                  </a:lnTo>
                  <a:lnTo>
                    <a:pt x="35026" y="184200"/>
                  </a:lnTo>
                  <a:lnTo>
                    <a:pt x="0" y="184200"/>
                  </a:lnTo>
                  <a:lnTo>
                    <a:pt x="0" y="135483"/>
                  </a:lnTo>
                  <a:lnTo>
                    <a:pt x="30454" y="135483"/>
                  </a:lnTo>
                  <a:lnTo>
                    <a:pt x="30454" y="118719"/>
                  </a:lnTo>
                  <a:lnTo>
                    <a:pt x="66967" y="118719"/>
                  </a:lnTo>
                  <a:lnTo>
                    <a:pt x="66967" y="106565"/>
                  </a:lnTo>
                  <a:lnTo>
                    <a:pt x="167424" y="106565"/>
                  </a:lnTo>
                  <a:lnTo>
                    <a:pt x="167424" y="121793"/>
                  </a:lnTo>
                  <a:lnTo>
                    <a:pt x="994016" y="121793"/>
                  </a:lnTo>
                  <a:lnTo>
                    <a:pt x="994016" y="229844"/>
                  </a:lnTo>
                  <a:close/>
                </a:path>
                <a:path w="994410" h="229870">
                  <a:moveTo>
                    <a:pt x="284657" y="121793"/>
                  </a:moveTo>
                  <a:lnTo>
                    <a:pt x="193319" y="121793"/>
                  </a:lnTo>
                  <a:lnTo>
                    <a:pt x="193319" y="111125"/>
                  </a:lnTo>
                  <a:lnTo>
                    <a:pt x="249631" y="111125"/>
                  </a:lnTo>
                  <a:lnTo>
                    <a:pt x="249631" y="118719"/>
                  </a:lnTo>
                  <a:lnTo>
                    <a:pt x="284657" y="118719"/>
                  </a:lnTo>
                  <a:lnTo>
                    <a:pt x="284657" y="121793"/>
                  </a:lnTo>
                  <a:close/>
                </a:path>
                <a:path w="994410" h="229870">
                  <a:moveTo>
                    <a:pt x="284657" y="118719"/>
                  </a:moveTo>
                  <a:lnTo>
                    <a:pt x="266395" y="118719"/>
                  </a:lnTo>
                  <a:lnTo>
                    <a:pt x="266395" y="111125"/>
                  </a:lnTo>
                  <a:lnTo>
                    <a:pt x="284657" y="111125"/>
                  </a:lnTo>
                  <a:lnTo>
                    <a:pt x="284657" y="118719"/>
                  </a:lnTo>
                  <a:close/>
                </a:path>
              </a:pathLst>
            </a:custGeom>
            <a:solidFill>
              <a:srgbClr val="E3E4E7"/>
            </a:solidFill>
          </p:spPr>
          <p:txBody>
            <a:bodyPr wrap="square" lIns="0" tIns="0" rIns="0" bIns="0" rtlCol="0"/>
            <a:lstStyle/>
            <a:p>
              <a:endParaRPr/>
            </a:p>
          </p:txBody>
        </p:sp>
        <p:sp>
          <p:nvSpPr>
            <p:cNvPr id="80" name="object 80"/>
            <p:cNvSpPr/>
            <p:nvPr/>
          </p:nvSpPr>
          <p:spPr>
            <a:xfrm>
              <a:off x="1155407" y="6966889"/>
              <a:ext cx="762635" cy="131445"/>
            </a:xfrm>
            <a:custGeom>
              <a:avLst/>
              <a:gdLst/>
              <a:ahLst/>
              <a:cxnLst/>
              <a:rect l="l" t="t" r="r" b="b"/>
              <a:pathLst>
                <a:path w="762635" h="131445">
                  <a:moveTo>
                    <a:pt x="7594" y="109588"/>
                  </a:moveTo>
                  <a:lnTo>
                    <a:pt x="0" y="109588"/>
                  </a:lnTo>
                  <a:lnTo>
                    <a:pt x="0" y="121793"/>
                  </a:lnTo>
                  <a:lnTo>
                    <a:pt x="7594" y="121793"/>
                  </a:lnTo>
                  <a:lnTo>
                    <a:pt x="7594" y="109588"/>
                  </a:lnTo>
                  <a:close/>
                </a:path>
                <a:path w="762635" h="131445">
                  <a:moveTo>
                    <a:pt x="7594" y="103543"/>
                  </a:moveTo>
                  <a:lnTo>
                    <a:pt x="0" y="103543"/>
                  </a:lnTo>
                  <a:lnTo>
                    <a:pt x="0" y="108102"/>
                  </a:lnTo>
                  <a:lnTo>
                    <a:pt x="7594" y="108102"/>
                  </a:lnTo>
                  <a:lnTo>
                    <a:pt x="7594" y="103543"/>
                  </a:lnTo>
                  <a:close/>
                </a:path>
                <a:path w="762635" h="131445">
                  <a:moveTo>
                    <a:pt x="18249" y="109588"/>
                  </a:moveTo>
                  <a:lnTo>
                    <a:pt x="10655" y="109588"/>
                  </a:lnTo>
                  <a:lnTo>
                    <a:pt x="10655" y="121793"/>
                  </a:lnTo>
                  <a:lnTo>
                    <a:pt x="18249" y="121793"/>
                  </a:lnTo>
                  <a:lnTo>
                    <a:pt x="18249" y="109588"/>
                  </a:lnTo>
                  <a:close/>
                </a:path>
                <a:path w="762635" h="131445">
                  <a:moveTo>
                    <a:pt x="18249" y="103543"/>
                  </a:moveTo>
                  <a:lnTo>
                    <a:pt x="10655" y="103543"/>
                  </a:lnTo>
                  <a:lnTo>
                    <a:pt x="10655" y="108102"/>
                  </a:lnTo>
                  <a:lnTo>
                    <a:pt x="18249" y="108102"/>
                  </a:lnTo>
                  <a:lnTo>
                    <a:pt x="18249" y="103543"/>
                  </a:lnTo>
                  <a:close/>
                </a:path>
                <a:path w="762635" h="131445">
                  <a:moveTo>
                    <a:pt x="28917" y="109588"/>
                  </a:moveTo>
                  <a:lnTo>
                    <a:pt x="21272" y="109588"/>
                  </a:lnTo>
                  <a:lnTo>
                    <a:pt x="21272" y="121793"/>
                  </a:lnTo>
                  <a:lnTo>
                    <a:pt x="28917" y="121793"/>
                  </a:lnTo>
                  <a:lnTo>
                    <a:pt x="28917" y="109588"/>
                  </a:lnTo>
                  <a:close/>
                </a:path>
                <a:path w="762635" h="131445">
                  <a:moveTo>
                    <a:pt x="28917" y="103543"/>
                  </a:moveTo>
                  <a:lnTo>
                    <a:pt x="21272" y="103543"/>
                  </a:lnTo>
                  <a:lnTo>
                    <a:pt x="21272" y="108102"/>
                  </a:lnTo>
                  <a:lnTo>
                    <a:pt x="28917" y="108102"/>
                  </a:lnTo>
                  <a:lnTo>
                    <a:pt x="28917" y="103543"/>
                  </a:lnTo>
                  <a:close/>
                </a:path>
                <a:path w="762635" h="131445">
                  <a:moveTo>
                    <a:pt x="41071" y="109588"/>
                  </a:moveTo>
                  <a:lnTo>
                    <a:pt x="33477" y="109588"/>
                  </a:lnTo>
                  <a:lnTo>
                    <a:pt x="33477" y="121793"/>
                  </a:lnTo>
                  <a:lnTo>
                    <a:pt x="41071" y="121793"/>
                  </a:lnTo>
                  <a:lnTo>
                    <a:pt x="41071" y="109588"/>
                  </a:lnTo>
                  <a:close/>
                </a:path>
                <a:path w="762635" h="131445">
                  <a:moveTo>
                    <a:pt x="41071" y="103543"/>
                  </a:moveTo>
                  <a:lnTo>
                    <a:pt x="33477" y="103543"/>
                  </a:lnTo>
                  <a:lnTo>
                    <a:pt x="33477" y="108102"/>
                  </a:lnTo>
                  <a:lnTo>
                    <a:pt x="41071" y="108102"/>
                  </a:lnTo>
                  <a:lnTo>
                    <a:pt x="41071" y="103543"/>
                  </a:lnTo>
                  <a:close/>
                </a:path>
                <a:path w="762635" h="131445">
                  <a:moveTo>
                    <a:pt x="86766" y="123278"/>
                  </a:moveTo>
                  <a:lnTo>
                    <a:pt x="77635" y="123278"/>
                  </a:lnTo>
                  <a:lnTo>
                    <a:pt x="77635" y="130924"/>
                  </a:lnTo>
                  <a:lnTo>
                    <a:pt x="86766" y="130924"/>
                  </a:lnTo>
                  <a:lnTo>
                    <a:pt x="86766" y="123278"/>
                  </a:lnTo>
                  <a:close/>
                </a:path>
                <a:path w="762635" h="131445">
                  <a:moveTo>
                    <a:pt x="86766" y="115697"/>
                  </a:moveTo>
                  <a:lnTo>
                    <a:pt x="77635" y="115697"/>
                  </a:lnTo>
                  <a:lnTo>
                    <a:pt x="77635" y="121793"/>
                  </a:lnTo>
                  <a:lnTo>
                    <a:pt x="86766" y="121793"/>
                  </a:lnTo>
                  <a:lnTo>
                    <a:pt x="86766" y="115697"/>
                  </a:lnTo>
                  <a:close/>
                </a:path>
                <a:path w="762635" h="131445">
                  <a:moveTo>
                    <a:pt x="86766" y="106565"/>
                  </a:moveTo>
                  <a:lnTo>
                    <a:pt x="77635" y="106565"/>
                  </a:lnTo>
                  <a:lnTo>
                    <a:pt x="77635" y="114147"/>
                  </a:lnTo>
                  <a:lnTo>
                    <a:pt x="86766" y="114147"/>
                  </a:lnTo>
                  <a:lnTo>
                    <a:pt x="86766" y="106565"/>
                  </a:lnTo>
                  <a:close/>
                </a:path>
                <a:path w="762635" h="131445">
                  <a:moveTo>
                    <a:pt x="101993" y="123278"/>
                  </a:moveTo>
                  <a:lnTo>
                    <a:pt x="91325" y="123278"/>
                  </a:lnTo>
                  <a:lnTo>
                    <a:pt x="91325" y="130924"/>
                  </a:lnTo>
                  <a:lnTo>
                    <a:pt x="101993" y="130924"/>
                  </a:lnTo>
                  <a:lnTo>
                    <a:pt x="101993" y="123278"/>
                  </a:lnTo>
                  <a:close/>
                </a:path>
                <a:path w="762635" h="131445">
                  <a:moveTo>
                    <a:pt x="101993" y="115697"/>
                  </a:moveTo>
                  <a:lnTo>
                    <a:pt x="91325" y="115697"/>
                  </a:lnTo>
                  <a:lnTo>
                    <a:pt x="91325" y="121793"/>
                  </a:lnTo>
                  <a:lnTo>
                    <a:pt x="101993" y="121793"/>
                  </a:lnTo>
                  <a:lnTo>
                    <a:pt x="101993" y="115697"/>
                  </a:lnTo>
                  <a:close/>
                </a:path>
                <a:path w="762635" h="131445">
                  <a:moveTo>
                    <a:pt x="101993" y="106565"/>
                  </a:moveTo>
                  <a:lnTo>
                    <a:pt x="91325" y="106565"/>
                  </a:lnTo>
                  <a:lnTo>
                    <a:pt x="91325" y="114147"/>
                  </a:lnTo>
                  <a:lnTo>
                    <a:pt x="101993" y="114147"/>
                  </a:lnTo>
                  <a:lnTo>
                    <a:pt x="101993" y="106565"/>
                  </a:lnTo>
                  <a:close/>
                </a:path>
                <a:path w="762635" h="131445">
                  <a:moveTo>
                    <a:pt x="115684" y="123278"/>
                  </a:moveTo>
                  <a:lnTo>
                    <a:pt x="105016" y="123278"/>
                  </a:lnTo>
                  <a:lnTo>
                    <a:pt x="105016" y="130924"/>
                  </a:lnTo>
                  <a:lnTo>
                    <a:pt x="115684" y="130924"/>
                  </a:lnTo>
                  <a:lnTo>
                    <a:pt x="115684" y="123278"/>
                  </a:lnTo>
                  <a:close/>
                </a:path>
                <a:path w="762635" h="131445">
                  <a:moveTo>
                    <a:pt x="115684" y="115697"/>
                  </a:moveTo>
                  <a:lnTo>
                    <a:pt x="105016" y="115697"/>
                  </a:lnTo>
                  <a:lnTo>
                    <a:pt x="105016" y="121793"/>
                  </a:lnTo>
                  <a:lnTo>
                    <a:pt x="115684" y="121793"/>
                  </a:lnTo>
                  <a:lnTo>
                    <a:pt x="115684" y="115697"/>
                  </a:lnTo>
                  <a:close/>
                </a:path>
                <a:path w="762635" h="131445">
                  <a:moveTo>
                    <a:pt x="115684" y="106565"/>
                  </a:moveTo>
                  <a:lnTo>
                    <a:pt x="105016" y="106565"/>
                  </a:lnTo>
                  <a:lnTo>
                    <a:pt x="105016" y="114147"/>
                  </a:lnTo>
                  <a:lnTo>
                    <a:pt x="115684" y="114147"/>
                  </a:lnTo>
                  <a:lnTo>
                    <a:pt x="115684" y="106565"/>
                  </a:lnTo>
                  <a:close/>
                </a:path>
                <a:path w="762635" h="131445">
                  <a:moveTo>
                    <a:pt x="217678" y="123278"/>
                  </a:moveTo>
                  <a:lnTo>
                    <a:pt x="208546" y="123278"/>
                  </a:lnTo>
                  <a:lnTo>
                    <a:pt x="208546" y="130924"/>
                  </a:lnTo>
                  <a:lnTo>
                    <a:pt x="217678" y="130924"/>
                  </a:lnTo>
                  <a:lnTo>
                    <a:pt x="217678" y="123278"/>
                  </a:lnTo>
                  <a:close/>
                </a:path>
                <a:path w="762635" h="131445">
                  <a:moveTo>
                    <a:pt x="217678" y="115697"/>
                  </a:moveTo>
                  <a:lnTo>
                    <a:pt x="208546" y="115697"/>
                  </a:lnTo>
                  <a:lnTo>
                    <a:pt x="208546" y="121793"/>
                  </a:lnTo>
                  <a:lnTo>
                    <a:pt x="217678" y="121793"/>
                  </a:lnTo>
                  <a:lnTo>
                    <a:pt x="217678" y="115697"/>
                  </a:lnTo>
                  <a:close/>
                </a:path>
                <a:path w="762635" h="131445">
                  <a:moveTo>
                    <a:pt x="217678" y="106565"/>
                  </a:moveTo>
                  <a:lnTo>
                    <a:pt x="208546" y="106565"/>
                  </a:lnTo>
                  <a:lnTo>
                    <a:pt x="208546" y="114147"/>
                  </a:lnTo>
                  <a:lnTo>
                    <a:pt x="217678" y="114147"/>
                  </a:lnTo>
                  <a:lnTo>
                    <a:pt x="217678" y="106565"/>
                  </a:lnTo>
                  <a:close/>
                </a:path>
                <a:path w="762635" h="131445">
                  <a:moveTo>
                    <a:pt x="228346" y="123278"/>
                  </a:moveTo>
                  <a:lnTo>
                    <a:pt x="219214" y="123278"/>
                  </a:lnTo>
                  <a:lnTo>
                    <a:pt x="219214" y="130924"/>
                  </a:lnTo>
                  <a:lnTo>
                    <a:pt x="228346" y="130924"/>
                  </a:lnTo>
                  <a:lnTo>
                    <a:pt x="228346" y="123278"/>
                  </a:lnTo>
                  <a:close/>
                </a:path>
                <a:path w="762635" h="131445">
                  <a:moveTo>
                    <a:pt x="228346" y="115697"/>
                  </a:moveTo>
                  <a:lnTo>
                    <a:pt x="219214" y="115697"/>
                  </a:lnTo>
                  <a:lnTo>
                    <a:pt x="219214" y="121793"/>
                  </a:lnTo>
                  <a:lnTo>
                    <a:pt x="228346" y="121793"/>
                  </a:lnTo>
                  <a:lnTo>
                    <a:pt x="228346" y="115697"/>
                  </a:lnTo>
                  <a:close/>
                </a:path>
                <a:path w="762635" h="131445">
                  <a:moveTo>
                    <a:pt x="228346" y="106565"/>
                  </a:moveTo>
                  <a:lnTo>
                    <a:pt x="219214" y="106565"/>
                  </a:lnTo>
                  <a:lnTo>
                    <a:pt x="219214" y="114147"/>
                  </a:lnTo>
                  <a:lnTo>
                    <a:pt x="228346" y="114147"/>
                  </a:lnTo>
                  <a:lnTo>
                    <a:pt x="228346" y="106565"/>
                  </a:lnTo>
                  <a:close/>
                </a:path>
                <a:path w="762635" h="131445">
                  <a:moveTo>
                    <a:pt x="242036" y="123278"/>
                  </a:moveTo>
                  <a:lnTo>
                    <a:pt x="232905" y="123278"/>
                  </a:lnTo>
                  <a:lnTo>
                    <a:pt x="232905" y="130924"/>
                  </a:lnTo>
                  <a:lnTo>
                    <a:pt x="242036" y="130924"/>
                  </a:lnTo>
                  <a:lnTo>
                    <a:pt x="242036" y="123278"/>
                  </a:lnTo>
                  <a:close/>
                </a:path>
                <a:path w="762635" h="131445">
                  <a:moveTo>
                    <a:pt x="242036" y="115697"/>
                  </a:moveTo>
                  <a:lnTo>
                    <a:pt x="232905" y="115697"/>
                  </a:lnTo>
                  <a:lnTo>
                    <a:pt x="232905" y="121793"/>
                  </a:lnTo>
                  <a:lnTo>
                    <a:pt x="242036" y="121793"/>
                  </a:lnTo>
                  <a:lnTo>
                    <a:pt x="242036" y="115697"/>
                  </a:lnTo>
                  <a:close/>
                </a:path>
                <a:path w="762635" h="131445">
                  <a:moveTo>
                    <a:pt x="242036" y="106565"/>
                  </a:moveTo>
                  <a:lnTo>
                    <a:pt x="232905" y="106565"/>
                  </a:lnTo>
                  <a:lnTo>
                    <a:pt x="232905" y="114147"/>
                  </a:lnTo>
                  <a:lnTo>
                    <a:pt x="242036" y="114147"/>
                  </a:lnTo>
                  <a:lnTo>
                    <a:pt x="242036" y="106565"/>
                  </a:lnTo>
                  <a:close/>
                </a:path>
                <a:path w="762635" h="131445">
                  <a:moveTo>
                    <a:pt x="257263" y="123278"/>
                  </a:moveTo>
                  <a:lnTo>
                    <a:pt x="246608" y="123278"/>
                  </a:lnTo>
                  <a:lnTo>
                    <a:pt x="246608" y="130924"/>
                  </a:lnTo>
                  <a:lnTo>
                    <a:pt x="257263" y="130924"/>
                  </a:lnTo>
                  <a:lnTo>
                    <a:pt x="257263" y="123278"/>
                  </a:lnTo>
                  <a:close/>
                </a:path>
                <a:path w="762635" h="131445">
                  <a:moveTo>
                    <a:pt x="257263" y="115697"/>
                  </a:moveTo>
                  <a:lnTo>
                    <a:pt x="246608" y="115697"/>
                  </a:lnTo>
                  <a:lnTo>
                    <a:pt x="246608" y="121793"/>
                  </a:lnTo>
                  <a:lnTo>
                    <a:pt x="257263" y="121793"/>
                  </a:lnTo>
                  <a:lnTo>
                    <a:pt x="257263" y="115697"/>
                  </a:lnTo>
                  <a:close/>
                </a:path>
                <a:path w="762635" h="131445">
                  <a:moveTo>
                    <a:pt x="257263" y="106565"/>
                  </a:moveTo>
                  <a:lnTo>
                    <a:pt x="246608" y="106565"/>
                  </a:lnTo>
                  <a:lnTo>
                    <a:pt x="246608" y="114147"/>
                  </a:lnTo>
                  <a:lnTo>
                    <a:pt x="257263" y="114147"/>
                  </a:lnTo>
                  <a:lnTo>
                    <a:pt x="257263" y="106565"/>
                  </a:lnTo>
                  <a:close/>
                </a:path>
                <a:path w="762635" h="131445">
                  <a:moveTo>
                    <a:pt x="270954" y="123278"/>
                  </a:moveTo>
                  <a:lnTo>
                    <a:pt x="261835" y="123278"/>
                  </a:lnTo>
                  <a:lnTo>
                    <a:pt x="261835" y="130924"/>
                  </a:lnTo>
                  <a:lnTo>
                    <a:pt x="270954" y="130924"/>
                  </a:lnTo>
                  <a:lnTo>
                    <a:pt x="270954" y="123278"/>
                  </a:lnTo>
                  <a:close/>
                </a:path>
                <a:path w="762635" h="131445">
                  <a:moveTo>
                    <a:pt x="270954" y="115697"/>
                  </a:moveTo>
                  <a:lnTo>
                    <a:pt x="261835" y="115697"/>
                  </a:lnTo>
                  <a:lnTo>
                    <a:pt x="261835" y="121793"/>
                  </a:lnTo>
                  <a:lnTo>
                    <a:pt x="270954" y="121793"/>
                  </a:lnTo>
                  <a:lnTo>
                    <a:pt x="270954" y="115697"/>
                  </a:lnTo>
                  <a:close/>
                </a:path>
                <a:path w="762635" h="131445">
                  <a:moveTo>
                    <a:pt x="270954" y="106565"/>
                  </a:moveTo>
                  <a:lnTo>
                    <a:pt x="261835" y="106565"/>
                  </a:lnTo>
                  <a:lnTo>
                    <a:pt x="261835" y="114147"/>
                  </a:lnTo>
                  <a:lnTo>
                    <a:pt x="270954" y="114147"/>
                  </a:lnTo>
                  <a:lnTo>
                    <a:pt x="270954" y="106565"/>
                  </a:lnTo>
                  <a:close/>
                </a:path>
                <a:path w="762635" h="131445">
                  <a:moveTo>
                    <a:pt x="372960" y="89801"/>
                  </a:moveTo>
                  <a:lnTo>
                    <a:pt x="363829" y="89801"/>
                  </a:lnTo>
                  <a:lnTo>
                    <a:pt x="363829" y="98971"/>
                  </a:lnTo>
                  <a:lnTo>
                    <a:pt x="372960" y="98971"/>
                  </a:lnTo>
                  <a:lnTo>
                    <a:pt x="372960" y="89801"/>
                  </a:lnTo>
                  <a:close/>
                </a:path>
                <a:path w="762635" h="131445">
                  <a:moveTo>
                    <a:pt x="385114" y="101993"/>
                  </a:moveTo>
                  <a:lnTo>
                    <a:pt x="375983" y="101993"/>
                  </a:lnTo>
                  <a:lnTo>
                    <a:pt x="375983" y="111125"/>
                  </a:lnTo>
                  <a:lnTo>
                    <a:pt x="385114" y="111125"/>
                  </a:lnTo>
                  <a:lnTo>
                    <a:pt x="385114" y="101993"/>
                  </a:lnTo>
                  <a:close/>
                </a:path>
                <a:path w="762635" h="131445">
                  <a:moveTo>
                    <a:pt x="385114" y="89801"/>
                  </a:moveTo>
                  <a:lnTo>
                    <a:pt x="375983" y="89801"/>
                  </a:lnTo>
                  <a:lnTo>
                    <a:pt x="375983" y="98971"/>
                  </a:lnTo>
                  <a:lnTo>
                    <a:pt x="385114" y="98971"/>
                  </a:lnTo>
                  <a:lnTo>
                    <a:pt x="385114" y="89801"/>
                  </a:lnTo>
                  <a:close/>
                </a:path>
                <a:path w="762635" h="131445">
                  <a:moveTo>
                    <a:pt x="484085" y="112661"/>
                  </a:moveTo>
                  <a:lnTo>
                    <a:pt x="473405" y="112661"/>
                  </a:lnTo>
                  <a:lnTo>
                    <a:pt x="473405" y="118719"/>
                  </a:lnTo>
                  <a:lnTo>
                    <a:pt x="484085" y="118719"/>
                  </a:lnTo>
                  <a:lnTo>
                    <a:pt x="484085" y="112661"/>
                  </a:lnTo>
                  <a:close/>
                </a:path>
                <a:path w="762635" h="131445">
                  <a:moveTo>
                    <a:pt x="484085" y="103543"/>
                  </a:moveTo>
                  <a:lnTo>
                    <a:pt x="473405" y="103543"/>
                  </a:lnTo>
                  <a:lnTo>
                    <a:pt x="473405" y="111125"/>
                  </a:lnTo>
                  <a:lnTo>
                    <a:pt x="484085" y="111125"/>
                  </a:lnTo>
                  <a:lnTo>
                    <a:pt x="484085" y="103543"/>
                  </a:lnTo>
                  <a:close/>
                </a:path>
                <a:path w="762635" h="131445">
                  <a:moveTo>
                    <a:pt x="484085" y="95897"/>
                  </a:moveTo>
                  <a:lnTo>
                    <a:pt x="473405" y="95897"/>
                  </a:lnTo>
                  <a:lnTo>
                    <a:pt x="473405" y="101993"/>
                  </a:lnTo>
                  <a:lnTo>
                    <a:pt x="484085" y="101993"/>
                  </a:lnTo>
                  <a:lnTo>
                    <a:pt x="484085" y="95897"/>
                  </a:lnTo>
                  <a:close/>
                </a:path>
                <a:path w="762635" h="131445">
                  <a:moveTo>
                    <a:pt x="497776" y="112661"/>
                  </a:moveTo>
                  <a:lnTo>
                    <a:pt x="488645" y="112661"/>
                  </a:lnTo>
                  <a:lnTo>
                    <a:pt x="488645" y="118719"/>
                  </a:lnTo>
                  <a:lnTo>
                    <a:pt x="497776" y="118719"/>
                  </a:lnTo>
                  <a:lnTo>
                    <a:pt x="497776" y="112661"/>
                  </a:lnTo>
                  <a:close/>
                </a:path>
                <a:path w="762635" h="131445">
                  <a:moveTo>
                    <a:pt x="497776" y="103543"/>
                  </a:moveTo>
                  <a:lnTo>
                    <a:pt x="488645" y="103543"/>
                  </a:lnTo>
                  <a:lnTo>
                    <a:pt x="488645" y="111125"/>
                  </a:lnTo>
                  <a:lnTo>
                    <a:pt x="497776" y="111125"/>
                  </a:lnTo>
                  <a:lnTo>
                    <a:pt x="497776" y="103543"/>
                  </a:lnTo>
                  <a:close/>
                </a:path>
                <a:path w="762635" h="131445">
                  <a:moveTo>
                    <a:pt x="497776" y="95897"/>
                  </a:moveTo>
                  <a:lnTo>
                    <a:pt x="488645" y="95897"/>
                  </a:lnTo>
                  <a:lnTo>
                    <a:pt x="488645" y="101993"/>
                  </a:lnTo>
                  <a:lnTo>
                    <a:pt x="497776" y="101993"/>
                  </a:lnTo>
                  <a:lnTo>
                    <a:pt x="497776" y="95897"/>
                  </a:lnTo>
                  <a:close/>
                </a:path>
                <a:path w="762635" h="131445">
                  <a:moveTo>
                    <a:pt x="511467" y="112661"/>
                  </a:moveTo>
                  <a:lnTo>
                    <a:pt x="502335" y="112661"/>
                  </a:lnTo>
                  <a:lnTo>
                    <a:pt x="502335" y="118719"/>
                  </a:lnTo>
                  <a:lnTo>
                    <a:pt x="511467" y="118719"/>
                  </a:lnTo>
                  <a:lnTo>
                    <a:pt x="511467" y="112661"/>
                  </a:lnTo>
                  <a:close/>
                </a:path>
                <a:path w="762635" h="131445">
                  <a:moveTo>
                    <a:pt x="511467" y="103543"/>
                  </a:moveTo>
                  <a:lnTo>
                    <a:pt x="502335" y="103543"/>
                  </a:lnTo>
                  <a:lnTo>
                    <a:pt x="502335" y="111125"/>
                  </a:lnTo>
                  <a:lnTo>
                    <a:pt x="511467" y="111125"/>
                  </a:lnTo>
                  <a:lnTo>
                    <a:pt x="511467" y="103543"/>
                  </a:lnTo>
                  <a:close/>
                </a:path>
                <a:path w="762635" h="131445">
                  <a:moveTo>
                    <a:pt x="511467" y="95897"/>
                  </a:moveTo>
                  <a:lnTo>
                    <a:pt x="502335" y="95897"/>
                  </a:lnTo>
                  <a:lnTo>
                    <a:pt x="502335" y="101993"/>
                  </a:lnTo>
                  <a:lnTo>
                    <a:pt x="511467" y="101993"/>
                  </a:lnTo>
                  <a:lnTo>
                    <a:pt x="511467" y="95897"/>
                  </a:lnTo>
                  <a:close/>
                </a:path>
                <a:path w="762635" h="131445">
                  <a:moveTo>
                    <a:pt x="525157" y="112661"/>
                  </a:moveTo>
                  <a:lnTo>
                    <a:pt x="516026" y="112661"/>
                  </a:lnTo>
                  <a:lnTo>
                    <a:pt x="516026" y="118719"/>
                  </a:lnTo>
                  <a:lnTo>
                    <a:pt x="525157" y="118719"/>
                  </a:lnTo>
                  <a:lnTo>
                    <a:pt x="525157" y="112661"/>
                  </a:lnTo>
                  <a:close/>
                </a:path>
                <a:path w="762635" h="131445">
                  <a:moveTo>
                    <a:pt x="525157" y="103543"/>
                  </a:moveTo>
                  <a:lnTo>
                    <a:pt x="516026" y="103543"/>
                  </a:lnTo>
                  <a:lnTo>
                    <a:pt x="516026" y="111125"/>
                  </a:lnTo>
                  <a:lnTo>
                    <a:pt x="525157" y="111125"/>
                  </a:lnTo>
                  <a:lnTo>
                    <a:pt x="525157" y="103543"/>
                  </a:lnTo>
                  <a:close/>
                </a:path>
                <a:path w="762635" h="131445">
                  <a:moveTo>
                    <a:pt x="525157" y="95897"/>
                  </a:moveTo>
                  <a:lnTo>
                    <a:pt x="516026" y="95897"/>
                  </a:lnTo>
                  <a:lnTo>
                    <a:pt x="516026" y="101993"/>
                  </a:lnTo>
                  <a:lnTo>
                    <a:pt x="525157" y="101993"/>
                  </a:lnTo>
                  <a:lnTo>
                    <a:pt x="525157" y="95897"/>
                  </a:lnTo>
                  <a:close/>
                </a:path>
                <a:path w="762635" h="131445">
                  <a:moveTo>
                    <a:pt x="653046" y="95897"/>
                  </a:moveTo>
                  <a:lnTo>
                    <a:pt x="643928" y="95897"/>
                  </a:lnTo>
                  <a:lnTo>
                    <a:pt x="643928" y="109588"/>
                  </a:lnTo>
                  <a:lnTo>
                    <a:pt x="653046" y="109588"/>
                  </a:lnTo>
                  <a:lnTo>
                    <a:pt x="653046" y="95897"/>
                  </a:lnTo>
                  <a:close/>
                </a:path>
                <a:path w="762635" h="131445">
                  <a:moveTo>
                    <a:pt x="653046" y="76098"/>
                  </a:moveTo>
                  <a:lnTo>
                    <a:pt x="643928" y="76098"/>
                  </a:lnTo>
                  <a:lnTo>
                    <a:pt x="643928" y="88303"/>
                  </a:lnTo>
                  <a:lnTo>
                    <a:pt x="653046" y="88303"/>
                  </a:lnTo>
                  <a:lnTo>
                    <a:pt x="653046" y="76098"/>
                  </a:lnTo>
                  <a:close/>
                </a:path>
                <a:path w="762635" h="131445">
                  <a:moveTo>
                    <a:pt x="653046" y="54825"/>
                  </a:moveTo>
                  <a:lnTo>
                    <a:pt x="643928" y="54825"/>
                  </a:lnTo>
                  <a:lnTo>
                    <a:pt x="643928" y="68516"/>
                  </a:lnTo>
                  <a:lnTo>
                    <a:pt x="653046" y="68516"/>
                  </a:lnTo>
                  <a:lnTo>
                    <a:pt x="653046" y="54825"/>
                  </a:lnTo>
                  <a:close/>
                </a:path>
                <a:path w="762635" h="131445">
                  <a:moveTo>
                    <a:pt x="653046" y="35026"/>
                  </a:moveTo>
                  <a:lnTo>
                    <a:pt x="643928" y="35026"/>
                  </a:lnTo>
                  <a:lnTo>
                    <a:pt x="643928" y="48717"/>
                  </a:lnTo>
                  <a:lnTo>
                    <a:pt x="653046" y="48717"/>
                  </a:lnTo>
                  <a:lnTo>
                    <a:pt x="653046" y="35026"/>
                  </a:lnTo>
                  <a:close/>
                </a:path>
                <a:path w="762635" h="131445">
                  <a:moveTo>
                    <a:pt x="665200" y="95897"/>
                  </a:moveTo>
                  <a:lnTo>
                    <a:pt x="656082" y="95897"/>
                  </a:lnTo>
                  <a:lnTo>
                    <a:pt x="656082" y="109588"/>
                  </a:lnTo>
                  <a:lnTo>
                    <a:pt x="665200" y="109588"/>
                  </a:lnTo>
                  <a:lnTo>
                    <a:pt x="665200" y="95897"/>
                  </a:lnTo>
                  <a:close/>
                </a:path>
                <a:path w="762635" h="131445">
                  <a:moveTo>
                    <a:pt x="665200" y="76098"/>
                  </a:moveTo>
                  <a:lnTo>
                    <a:pt x="656082" y="76098"/>
                  </a:lnTo>
                  <a:lnTo>
                    <a:pt x="656082" y="88303"/>
                  </a:lnTo>
                  <a:lnTo>
                    <a:pt x="665200" y="88303"/>
                  </a:lnTo>
                  <a:lnTo>
                    <a:pt x="665200" y="76098"/>
                  </a:lnTo>
                  <a:close/>
                </a:path>
                <a:path w="762635" h="131445">
                  <a:moveTo>
                    <a:pt x="665200" y="54825"/>
                  </a:moveTo>
                  <a:lnTo>
                    <a:pt x="656082" y="54825"/>
                  </a:lnTo>
                  <a:lnTo>
                    <a:pt x="656082" y="68516"/>
                  </a:lnTo>
                  <a:lnTo>
                    <a:pt x="665200" y="68516"/>
                  </a:lnTo>
                  <a:lnTo>
                    <a:pt x="665200" y="54825"/>
                  </a:lnTo>
                  <a:close/>
                </a:path>
                <a:path w="762635" h="131445">
                  <a:moveTo>
                    <a:pt x="665200" y="35026"/>
                  </a:moveTo>
                  <a:lnTo>
                    <a:pt x="656082" y="35026"/>
                  </a:lnTo>
                  <a:lnTo>
                    <a:pt x="656082" y="48717"/>
                  </a:lnTo>
                  <a:lnTo>
                    <a:pt x="665200" y="48717"/>
                  </a:lnTo>
                  <a:lnTo>
                    <a:pt x="665200" y="35026"/>
                  </a:lnTo>
                  <a:close/>
                </a:path>
                <a:path w="762635" h="131445">
                  <a:moveTo>
                    <a:pt x="678903" y="95897"/>
                  </a:moveTo>
                  <a:lnTo>
                    <a:pt x="668286" y="95897"/>
                  </a:lnTo>
                  <a:lnTo>
                    <a:pt x="668286" y="109588"/>
                  </a:lnTo>
                  <a:lnTo>
                    <a:pt x="678903" y="109588"/>
                  </a:lnTo>
                  <a:lnTo>
                    <a:pt x="678903" y="95897"/>
                  </a:lnTo>
                  <a:close/>
                </a:path>
                <a:path w="762635" h="131445">
                  <a:moveTo>
                    <a:pt x="678903" y="76098"/>
                  </a:moveTo>
                  <a:lnTo>
                    <a:pt x="668286" y="76098"/>
                  </a:lnTo>
                  <a:lnTo>
                    <a:pt x="668286" y="88303"/>
                  </a:lnTo>
                  <a:lnTo>
                    <a:pt x="678903" y="88303"/>
                  </a:lnTo>
                  <a:lnTo>
                    <a:pt x="678903" y="76098"/>
                  </a:lnTo>
                  <a:close/>
                </a:path>
                <a:path w="762635" h="131445">
                  <a:moveTo>
                    <a:pt x="678903" y="54825"/>
                  </a:moveTo>
                  <a:lnTo>
                    <a:pt x="668286" y="54825"/>
                  </a:lnTo>
                  <a:lnTo>
                    <a:pt x="668286" y="68516"/>
                  </a:lnTo>
                  <a:lnTo>
                    <a:pt x="678903" y="68516"/>
                  </a:lnTo>
                  <a:lnTo>
                    <a:pt x="678903" y="54825"/>
                  </a:lnTo>
                  <a:close/>
                </a:path>
                <a:path w="762635" h="131445">
                  <a:moveTo>
                    <a:pt x="678903" y="35026"/>
                  </a:moveTo>
                  <a:lnTo>
                    <a:pt x="668286" y="35026"/>
                  </a:lnTo>
                  <a:lnTo>
                    <a:pt x="668286" y="48717"/>
                  </a:lnTo>
                  <a:lnTo>
                    <a:pt x="678903" y="48717"/>
                  </a:lnTo>
                  <a:lnTo>
                    <a:pt x="678903" y="35026"/>
                  </a:lnTo>
                  <a:close/>
                </a:path>
                <a:path w="762635" h="131445">
                  <a:moveTo>
                    <a:pt x="721563" y="60871"/>
                  </a:moveTo>
                  <a:lnTo>
                    <a:pt x="706335" y="60871"/>
                  </a:lnTo>
                  <a:lnTo>
                    <a:pt x="706335" y="74612"/>
                  </a:lnTo>
                  <a:lnTo>
                    <a:pt x="721563" y="74612"/>
                  </a:lnTo>
                  <a:lnTo>
                    <a:pt x="721563" y="60871"/>
                  </a:lnTo>
                  <a:close/>
                </a:path>
                <a:path w="762635" h="131445">
                  <a:moveTo>
                    <a:pt x="721563" y="41084"/>
                  </a:moveTo>
                  <a:lnTo>
                    <a:pt x="706335" y="41084"/>
                  </a:lnTo>
                  <a:lnTo>
                    <a:pt x="706335" y="53289"/>
                  </a:lnTo>
                  <a:lnTo>
                    <a:pt x="721563" y="53289"/>
                  </a:lnTo>
                  <a:lnTo>
                    <a:pt x="721563" y="41084"/>
                  </a:lnTo>
                  <a:close/>
                </a:path>
                <a:path w="762635" h="131445">
                  <a:moveTo>
                    <a:pt x="721563" y="19799"/>
                  </a:moveTo>
                  <a:lnTo>
                    <a:pt x="706335" y="19799"/>
                  </a:lnTo>
                  <a:lnTo>
                    <a:pt x="706335" y="33489"/>
                  </a:lnTo>
                  <a:lnTo>
                    <a:pt x="721563" y="33489"/>
                  </a:lnTo>
                  <a:lnTo>
                    <a:pt x="721563" y="19799"/>
                  </a:lnTo>
                  <a:close/>
                </a:path>
                <a:path w="762635" h="131445">
                  <a:moveTo>
                    <a:pt x="721563" y="0"/>
                  </a:moveTo>
                  <a:lnTo>
                    <a:pt x="706335" y="0"/>
                  </a:lnTo>
                  <a:lnTo>
                    <a:pt x="706335" y="12153"/>
                  </a:lnTo>
                  <a:lnTo>
                    <a:pt x="721563" y="12153"/>
                  </a:lnTo>
                  <a:lnTo>
                    <a:pt x="721563" y="0"/>
                  </a:lnTo>
                  <a:close/>
                </a:path>
                <a:path w="762635" h="131445">
                  <a:moveTo>
                    <a:pt x="741311" y="60871"/>
                  </a:moveTo>
                  <a:lnTo>
                    <a:pt x="727621" y="60871"/>
                  </a:lnTo>
                  <a:lnTo>
                    <a:pt x="727621" y="74612"/>
                  </a:lnTo>
                  <a:lnTo>
                    <a:pt x="741311" y="74612"/>
                  </a:lnTo>
                  <a:lnTo>
                    <a:pt x="741311" y="60871"/>
                  </a:lnTo>
                  <a:close/>
                </a:path>
                <a:path w="762635" h="131445">
                  <a:moveTo>
                    <a:pt x="741311" y="41084"/>
                  </a:moveTo>
                  <a:lnTo>
                    <a:pt x="727621" y="41084"/>
                  </a:lnTo>
                  <a:lnTo>
                    <a:pt x="727621" y="53289"/>
                  </a:lnTo>
                  <a:lnTo>
                    <a:pt x="741311" y="53289"/>
                  </a:lnTo>
                  <a:lnTo>
                    <a:pt x="741311" y="41084"/>
                  </a:lnTo>
                  <a:close/>
                </a:path>
                <a:path w="762635" h="131445">
                  <a:moveTo>
                    <a:pt x="741311" y="19799"/>
                  </a:moveTo>
                  <a:lnTo>
                    <a:pt x="727621" y="19799"/>
                  </a:lnTo>
                  <a:lnTo>
                    <a:pt x="727621" y="33489"/>
                  </a:lnTo>
                  <a:lnTo>
                    <a:pt x="741311" y="33489"/>
                  </a:lnTo>
                  <a:lnTo>
                    <a:pt x="741311" y="19799"/>
                  </a:lnTo>
                  <a:close/>
                </a:path>
                <a:path w="762635" h="131445">
                  <a:moveTo>
                    <a:pt x="741311" y="0"/>
                  </a:moveTo>
                  <a:lnTo>
                    <a:pt x="727621" y="0"/>
                  </a:lnTo>
                  <a:lnTo>
                    <a:pt x="727621" y="12153"/>
                  </a:lnTo>
                  <a:lnTo>
                    <a:pt x="741311" y="12153"/>
                  </a:lnTo>
                  <a:lnTo>
                    <a:pt x="741311" y="0"/>
                  </a:lnTo>
                  <a:close/>
                </a:path>
                <a:path w="762635" h="131445">
                  <a:moveTo>
                    <a:pt x="762635" y="60871"/>
                  </a:moveTo>
                  <a:lnTo>
                    <a:pt x="747407" y="60871"/>
                  </a:lnTo>
                  <a:lnTo>
                    <a:pt x="747407" y="74612"/>
                  </a:lnTo>
                  <a:lnTo>
                    <a:pt x="762635" y="74612"/>
                  </a:lnTo>
                  <a:lnTo>
                    <a:pt x="762635" y="60871"/>
                  </a:lnTo>
                  <a:close/>
                </a:path>
                <a:path w="762635" h="131445">
                  <a:moveTo>
                    <a:pt x="762635" y="41084"/>
                  </a:moveTo>
                  <a:lnTo>
                    <a:pt x="747407" y="41084"/>
                  </a:lnTo>
                  <a:lnTo>
                    <a:pt x="747407" y="53289"/>
                  </a:lnTo>
                  <a:lnTo>
                    <a:pt x="762635" y="53289"/>
                  </a:lnTo>
                  <a:lnTo>
                    <a:pt x="762635" y="41084"/>
                  </a:lnTo>
                  <a:close/>
                </a:path>
                <a:path w="762635" h="131445">
                  <a:moveTo>
                    <a:pt x="762635" y="19799"/>
                  </a:moveTo>
                  <a:lnTo>
                    <a:pt x="747407" y="19799"/>
                  </a:lnTo>
                  <a:lnTo>
                    <a:pt x="747407" y="33489"/>
                  </a:lnTo>
                  <a:lnTo>
                    <a:pt x="762635" y="33489"/>
                  </a:lnTo>
                  <a:lnTo>
                    <a:pt x="762635" y="19799"/>
                  </a:lnTo>
                  <a:close/>
                </a:path>
                <a:path w="762635" h="131445">
                  <a:moveTo>
                    <a:pt x="762635" y="0"/>
                  </a:moveTo>
                  <a:lnTo>
                    <a:pt x="747407" y="0"/>
                  </a:lnTo>
                  <a:lnTo>
                    <a:pt x="747407" y="12153"/>
                  </a:lnTo>
                  <a:lnTo>
                    <a:pt x="762635" y="12153"/>
                  </a:lnTo>
                  <a:lnTo>
                    <a:pt x="762635" y="0"/>
                  </a:lnTo>
                  <a:close/>
                </a:path>
              </a:pathLst>
            </a:custGeom>
            <a:solidFill>
              <a:srgbClr val="F1F1F3"/>
            </a:solidFill>
          </p:spPr>
          <p:txBody>
            <a:bodyPr wrap="square" lIns="0" tIns="0" rIns="0" bIns="0" rtlCol="0"/>
            <a:lstStyle/>
            <a:p>
              <a:endParaRPr/>
            </a:p>
          </p:txBody>
        </p:sp>
        <p:sp>
          <p:nvSpPr>
            <p:cNvPr id="81" name="object 81"/>
            <p:cNvSpPr/>
            <p:nvPr/>
          </p:nvSpPr>
          <p:spPr>
            <a:xfrm>
              <a:off x="1128014" y="7046073"/>
              <a:ext cx="449580" cy="50800"/>
            </a:xfrm>
            <a:custGeom>
              <a:avLst/>
              <a:gdLst/>
              <a:ahLst/>
              <a:cxnLst/>
              <a:rect l="l" t="t" r="r" b="b"/>
              <a:pathLst>
                <a:path w="449580" h="50800">
                  <a:moveTo>
                    <a:pt x="6057" y="24358"/>
                  </a:moveTo>
                  <a:lnTo>
                    <a:pt x="0" y="24358"/>
                  </a:lnTo>
                  <a:lnTo>
                    <a:pt x="0" y="30403"/>
                  </a:lnTo>
                  <a:lnTo>
                    <a:pt x="6057" y="30403"/>
                  </a:lnTo>
                  <a:lnTo>
                    <a:pt x="6057" y="24358"/>
                  </a:lnTo>
                  <a:close/>
                </a:path>
                <a:path w="449580" h="50800">
                  <a:moveTo>
                    <a:pt x="6057" y="16713"/>
                  </a:moveTo>
                  <a:lnTo>
                    <a:pt x="0" y="16713"/>
                  </a:lnTo>
                  <a:lnTo>
                    <a:pt x="0" y="22809"/>
                  </a:lnTo>
                  <a:lnTo>
                    <a:pt x="6057" y="22809"/>
                  </a:lnTo>
                  <a:lnTo>
                    <a:pt x="6057" y="16713"/>
                  </a:lnTo>
                  <a:close/>
                </a:path>
                <a:path w="449580" h="50800">
                  <a:moveTo>
                    <a:pt x="6057" y="7581"/>
                  </a:moveTo>
                  <a:lnTo>
                    <a:pt x="0" y="7581"/>
                  </a:lnTo>
                  <a:lnTo>
                    <a:pt x="0" y="13690"/>
                  </a:lnTo>
                  <a:lnTo>
                    <a:pt x="6057" y="13690"/>
                  </a:lnTo>
                  <a:lnTo>
                    <a:pt x="6057" y="7581"/>
                  </a:lnTo>
                  <a:close/>
                </a:path>
                <a:path w="449580" h="50800">
                  <a:moveTo>
                    <a:pt x="6057" y="0"/>
                  </a:moveTo>
                  <a:lnTo>
                    <a:pt x="0" y="0"/>
                  </a:lnTo>
                  <a:lnTo>
                    <a:pt x="0" y="6045"/>
                  </a:lnTo>
                  <a:lnTo>
                    <a:pt x="6057" y="6045"/>
                  </a:lnTo>
                  <a:lnTo>
                    <a:pt x="6057" y="0"/>
                  </a:lnTo>
                  <a:close/>
                </a:path>
                <a:path w="449580" h="50800">
                  <a:moveTo>
                    <a:pt x="13690" y="24358"/>
                  </a:moveTo>
                  <a:lnTo>
                    <a:pt x="7594" y="24358"/>
                  </a:lnTo>
                  <a:lnTo>
                    <a:pt x="7594" y="30403"/>
                  </a:lnTo>
                  <a:lnTo>
                    <a:pt x="13690" y="30403"/>
                  </a:lnTo>
                  <a:lnTo>
                    <a:pt x="13690" y="24358"/>
                  </a:lnTo>
                  <a:close/>
                </a:path>
                <a:path w="449580" h="50800">
                  <a:moveTo>
                    <a:pt x="13690" y="16713"/>
                  </a:moveTo>
                  <a:lnTo>
                    <a:pt x="7594" y="16713"/>
                  </a:lnTo>
                  <a:lnTo>
                    <a:pt x="7594" y="22809"/>
                  </a:lnTo>
                  <a:lnTo>
                    <a:pt x="13690" y="22809"/>
                  </a:lnTo>
                  <a:lnTo>
                    <a:pt x="13690" y="16713"/>
                  </a:lnTo>
                  <a:close/>
                </a:path>
                <a:path w="449580" h="50800">
                  <a:moveTo>
                    <a:pt x="13690" y="7581"/>
                  </a:moveTo>
                  <a:lnTo>
                    <a:pt x="7594" y="7581"/>
                  </a:lnTo>
                  <a:lnTo>
                    <a:pt x="7594" y="13690"/>
                  </a:lnTo>
                  <a:lnTo>
                    <a:pt x="13690" y="13690"/>
                  </a:lnTo>
                  <a:lnTo>
                    <a:pt x="13690" y="7581"/>
                  </a:lnTo>
                  <a:close/>
                </a:path>
                <a:path w="449580" h="50800">
                  <a:moveTo>
                    <a:pt x="13690" y="0"/>
                  </a:moveTo>
                  <a:lnTo>
                    <a:pt x="7594" y="0"/>
                  </a:lnTo>
                  <a:lnTo>
                    <a:pt x="7594" y="6045"/>
                  </a:lnTo>
                  <a:lnTo>
                    <a:pt x="13690" y="6045"/>
                  </a:lnTo>
                  <a:lnTo>
                    <a:pt x="13690" y="0"/>
                  </a:lnTo>
                  <a:close/>
                </a:path>
                <a:path w="449580" h="50800">
                  <a:moveTo>
                    <a:pt x="21285" y="24358"/>
                  </a:moveTo>
                  <a:lnTo>
                    <a:pt x="15189" y="24358"/>
                  </a:lnTo>
                  <a:lnTo>
                    <a:pt x="15189" y="30403"/>
                  </a:lnTo>
                  <a:lnTo>
                    <a:pt x="21285" y="30403"/>
                  </a:lnTo>
                  <a:lnTo>
                    <a:pt x="21285" y="24358"/>
                  </a:lnTo>
                  <a:close/>
                </a:path>
                <a:path w="449580" h="50800">
                  <a:moveTo>
                    <a:pt x="21285" y="16713"/>
                  </a:moveTo>
                  <a:lnTo>
                    <a:pt x="15189" y="16713"/>
                  </a:lnTo>
                  <a:lnTo>
                    <a:pt x="15189" y="22809"/>
                  </a:lnTo>
                  <a:lnTo>
                    <a:pt x="21285" y="22809"/>
                  </a:lnTo>
                  <a:lnTo>
                    <a:pt x="21285" y="16713"/>
                  </a:lnTo>
                  <a:close/>
                </a:path>
                <a:path w="449580" h="50800">
                  <a:moveTo>
                    <a:pt x="21285" y="7581"/>
                  </a:moveTo>
                  <a:lnTo>
                    <a:pt x="15189" y="7581"/>
                  </a:lnTo>
                  <a:lnTo>
                    <a:pt x="15189" y="13690"/>
                  </a:lnTo>
                  <a:lnTo>
                    <a:pt x="21285" y="13690"/>
                  </a:lnTo>
                  <a:lnTo>
                    <a:pt x="21285" y="7581"/>
                  </a:lnTo>
                  <a:close/>
                </a:path>
                <a:path w="449580" h="50800">
                  <a:moveTo>
                    <a:pt x="21285" y="0"/>
                  </a:moveTo>
                  <a:lnTo>
                    <a:pt x="15189" y="0"/>
                  </a:lnTo>
                  <a:lnTo>
                    <a:pt x="15189" y="6045"/>
                  </a:lnTo>
                  <a:lnTo>
                    <a:pt x="21285" y="6045"/>
                  </a:lnTo>
                  <a:lnTo>
                    <a:pt x="21285" y="0"/>
                  </a:lnTo>
                  <a:close/>
                </a:path>
                <a:path w="449580" h="50800">
                  <a:moveTo>
                    <a:pt x="336397" y="44094"/>
                  </a:moveTo>
                  <a:lnTo>
                    <a:pt x="322707" y="44094"/>
                  </a:lnTo>
                  <a:lnTo>
                    <a:pt x="322707" y="50190"/>
                  </a:lnTo>
                  <a:lnTo>
                    <a:pt x="336397" y="50190"/>
                  </a:lnTo>
                  <a:lnTo>
                    <a:pt x="336397" y="44094"/>
                  </a:lnTo>
                  <a:close/>
                </a:path>
                <a:path w="449580" h="50800">
                  <a:moveTo>
                    <a:pt x="336397" y="34963"/>
                  </a:moveTo>
                  <a:lnTo>
                    <a:pt x="322707" y="34963"/>
                  </a:lnTo>
                  <a:lnTo>
                    <a:pt x="322707" y="41059"/>
                  </a:lnTo>
                  <a:lnTo>
                    <a:pt x="336397" y="41059"/>
                  </a:lnTo>
                  <a:lnTo>
                    <a:pt x="336397" y="34963"/>
                  </a:lnTo>
                  <a:close/>
                </a:path>
                <a:path w="449580" h="50800">
                  <a:moveTo>
                    <a:pt x="336397" y="27381"/>
                  </a:moveTo>
                  <a:lnTo>
                    <a:pt x="322707" y="27381"/>
                  </a:lnTo>
                  <a:lnTo>
                    <a:pt x="322707" y="33477"/>
                  </a:lnTo>
                  <a:lnTo>
                    <a:pt x="336397" y="33477"/>
                  </a:lnTo>
                  <a:lnTo>
                    <a:pt x="336397" y="27381"/>
                  </a:lnTo>
                  <a:close/>
                </a:path>
                <a:path w="449580" h="50800">
                  <a:moveTo>
                    <a:pt x="336397" y="19786"/>
                  </a:moveTo>
                  <a:lnTo>
                    <a:pt x="322707" y="19786"/>
                  </a:lnTo>
                  <a:lnTo>
                    <a:pt x="322707" y="25844"/>
                  </a:lnTo>
                  <a:lnTo>
                    <a:pt x="336397" y="25844"/>
                  </a:lnTo>
                  <a:lnTo>
                    <a:pt x="336397" y="19786"/>
                  </a:lnTo>
                  <a:close/>
                </a:path>
                <a:path w="449580" h="50800">
                  <a:moveTo>
                    <a:pt x="343992" y="44094"/>
                  </a:moveTo>
                  <a:lnTo>
                    <a:pt x="337947" y="44094"/>
                  </a:lnTo>
                  <a:lnTo>
                    <a:pt x="337947" y="50203"/>
                  </a:lnTo>
                  <a:lnTo>
                    <a:pt x="343992" y="50203"/>
                  </a:lnTo>
                  <a:lnTo>
                    <a:pt x="343992" y="44094"/>
                  </a:lnTo>
                  <a:close/>
                </a:path>
                <a:path w="449580" h="50800">
                  <a:moveTo>
                    <a:pt x="344004" y="34963"/>
                  </a:moveTo>
                  <a:lnTo>
                    <a:pt x="337947" y="34963"/>
                  </a:lnTo>
                  <a:lnTo>
                    <a:pt x="337947" y="41059"/>
                  </a:lnTo>
                  <a:lnTo>
                    <a:pt x="344004" y="41059"/>
                  </a:lnTo>
                  <a:lnTo>
                    <a:pt x="344004" y="34963"/>
                  </a:lnTo>
                  <a:close/>
                </a:path>
                <a:path w="449580" h="50800">
                  <a:moveTo>
                    <a:pt x="344004" y="27381"/>
                  </a:moveTo>
                  <a:lnTo>
                    <a:pt x="337947" y="27381"/>
                  </a:lnTo>
                  <a:lnTo>
                    <a:pt x="337947" y="33477"/>
                  </a:lnTo>
                  <a:lnTo>
                    <a:pt x="344004" y="33477"/>
                  </a:lnTo>
                  <a:lnTo>
                    <a:pt x="344004" y="27381"/>
                  </a:lnTo>
                  <a:close/>
                </a:path>
                <a:path w="449580" h="50800">
                  <a:moveTo>
                    <a:pt x="344004" y="19786"/>
                  </a:moveTo>
                  <a:lnTo>
                    <a:pt x="337947" y="19786"/>
                  </a:lnTo>
                  <a:lnTo>
                    <a:pt x="337947" y="25844"/>
                  </a:lnTo>
                  <a:lnTo>
                    <a:pt x="344004" y="25844"/>
                  </a:lnTo>
                  <a:lnTo>
                    <a:pt x="344004" y="19786"/>
                  </a:lnTo>
                  <a:close/>
                </a:path>
                <a:path w="449580" h="50800">
                  <a:moveTo>
                    <a:pt x="374459" y="34963"/>
                  </a:moveTo>
                  <a:lnTo>
                    <a:pt x="365328" y="34963"/>
                  </a:lnTo>
                  <a:lnTo>
                    <a:pt x="365328" y="44094"/>
                  </a:lnTo>
                  <a:lnTo>
                    <a:pt x="374459" y="44094"/>
                  </a:lnTo>
                  <a:lnTo>
                    <a:pt x="374459" y="34963"/>
                  </a:lnTo>
                  <a:close/>
                </a:path>
                <a:path w="449580" h="50800">
                  <a:moveTo>
                    <a:pt x="374459" y="22809"/>
                  </a:moveTo>
                  <a:lnTo>
                    <a:pt x="365328" y="22809"/>
                  </a:lnTo>
                  <a:lnTo>
                    <a:pt x="365328" y="31940"/>
                  </a:lnTo>
                  <a:lnTo>
                    <a:pt x="374459" y="31940"/>
                  </a:lnTo>
                  <a:lnTo>
                    <a:pt x="374459" y="22809"/>
                  </a:lnTo>
                  <a:close/>
                </a:path>
                <a:path w="449580" h="50800">
                  <a:moveTo>
                    <a:pt x="374459" y="10617"/>
                  </a:moveTo>
                  <a:lnTo>
                    <a:pt x="365328" y="10617"/>
                  </a:lnTo>
                  <a:lnTo>
                    <a:pt x="365328" y="19786"/>
                  </a:lnTo>
                  <a:lnTo>
                    <a:pt x="374459" y="19786"/>
                  </a:lnTo>
                  <a:lnTo>
                    <a:pt x="374459" y="10617"/>
                  </a:lnTo>
                  <a:close/>
                </a:path>
                <a:path w="449580" h="50800">
                  <a:moveTo>
                    <a:pt x="386664" y="34963"/>
                  </a:moveTo>
                  <a:lnTo>
                    <a:pt x="377482" y="34963"/>
                  </a:lnTo>
                  <a:lnTo>
                    <a:pt x="377482" y="44094"/>
                  </a:lnTo>
                  <a:lnTo>
                    <a:pt x="386664" y="44094"/>
                  </a:lnTo>
                  <a:lnTo>
                    <a:pt x="386664" y="34963"/>
                  </a:lnTo>
                  <a:close/>
                </a:path>
                <a:path w="449580" h="50800">
                  <a:moveTo>
                    <a:pt x="386664" y="22809"/>
                  </a:moveTo>
                  <a:lnTo>
                    <a:pt x="377482" y="22809"/>
                  </a:lnTo>
                  <a:lnTo>
                    <a:pt x="377482" y="31940"/>
                  </a:lnTo>
                  <a:lnTo>
                    <a:pt x="386664" y="31940"/>
                  </a:lnTo>
                  <a:lnTo>
                    <a:pt x="386664" y="22809"/>
                  </a:lnTo>
                  <a:close/>
                </a:path>
                <a:path w="449580" h="50800">
                  <a:moveTo>
                    <a:pt x="386664" y="10617"/>
                  </a:moveTo>
                  <a:lnTo>
                    <a:pt x="377482" y="10617"/>
                  </a:lnTo>
                  <a:lnTo>
                    <a:pt x="377482" y="19786"/>
                  </a:lnTo>
                  <a:lnTo>
                    <a:pt x="386664" y="19786"/>
                  </a:lnTo>
                  <a:lnTo>
                    <a:pt x="386664" y="10617"/>
                  </a:lnTo>
                  <a:close/>
                </a:path>
                <a:path w="449580" h="50800">
                  <a:moveTo>
                    <a:pt x="400354" y="22809"/>
                  </a:moveTo>
                  <a:lnTo>
                    <a:pt x="391223" y="22809"/>
                  </a:lnTo>
                  <a:lnTo>
                    <a:pt x="391223" y="31940"/>
                  </a:lnTo>
                  <a:lnTo>
                    <a:pt x="400354" y="31940"/>
                  </a:lnTo>
                  <a:lnTo>
                    <a:pt x="400354" y="22809"/>
                  </a:lnTo>
                  <a:close/>
                </a:path>
                <a:path w="449580" h="50800">
                  <a:moveTo>
                    <a:pt x="400354" y="10617"/>
                  </a:moveTo>
                  <a:lnTo>
                    <a:pt x="391223" y="10617"/>
                  </a:lnTo>
                  <a:lnTo>
                    <a:pt x="391223" y="19786"/>
                  </a:lnTo>
                  <a:lnTo>
                    <a:pt x="400354" y="19786"/>
                  </a:lnTo>
                  <a:lnTo>
                    <a:pt x="400354" y="10617"/>
                  </a:lnTo>
                  <a:close/>
                </a:path>
                <a:path w="449580" h="50800">
                  <a:moveTo>
                    <a:pt x="441413" y="33477"/>
                  </a:moveTo>
                  <a:lnTo>
                    <a:pt x="429272" y="33477"/>
                  </a:lnTo>
                  <a:lnTo>
                    <a:pt x="429272" y="36512"/>
                  </a:lnTo>
                  <a:lnTo>
                    <a:pt x="429272" y="41071"/>
                  </a:lnTo>
                  <a:lnTo>
                    <a:pt x="429272" y="45631"/>
                  </a:lnTo>
                  <a:lnTo>
                    <a:pt x="441413" y="45631"/>
                  </a:lnTo>
                  <a:lnTo>
                    <a:pt x="441413" y="41071"/>
                  </a:lnTo>
                  <a:lnTo>
                    <a:pt x="441413" y="36512"/>
                  </a:lnTo>
                  <a:lnTo>
                    <a:pt x="441413" y="33477"/>
                  </a:lnTo>
                  <a:close/>
                </a:path>
                <a:path w="449580" h="50800">
                  <a:moveTo>
                    <a:pt x="441413" y="28917"/>
                  </a:moveTo>
                  <a:lnTo>
                    <a:pt x="429272" y="28917"/>
                  </a:lnTo>
                  <a:lnTo>
                    <a:pt x="429272" y="31953"/>
                  </a:lnTo>
                  <a:lnTo>
                    <a:pt x="441413" y="31953"/>
                  </a:lnTo>
                  <a:lnTo>
                    <a:pt x="441413" y="28917"/>
                  </a:lnTo>
                  <a:close/>
                </a:path>
                <a:path w="449580" h="50800">
                  <a:moveTo>
                    <a:pt x="449059" y="28917"/>
                  </a:moveTo>
                  <a:lnTo>
                    <a:pt x="442963" y="28917"/>
                  </a:lnTo>
                  <a:lnTo>
                    <a:pt x="442963" y="31953"/>
                  </a:lnTo>
                  <a:lnTo>
                    <a:pt x="449059" y="31953"/>
                  </a:lnTo>
                  <a:lnTo>
                    <a:pt x="449059" y="28917"/>
                  </a:lnTo>
                  <a:close/>
                </a:path>
                <a:path w="449580" h="50800">
                  <a:moveTo>
                    <a:pt x="449072" y="41071"/>
                  </a:moveTo>
                  <a:lnTo>
                    <a:pt x="449059" y="36512"/>
                  </a:lnTo>
                  <a:lnTo>
                    <a:pt x="449059" y="33477"/>
                  </a:lnTo>
                  <a:lnTo>
                    <a:pt x="442963" y="33477"/>
                  </a:lnTo>
                  <a:lnTo>
                    <a:pt x="442963" y="36512"/>
                  </a:lnTo>
                  <a:lnTo>
                    <a:pt x="442963" y="41071"/>
                  </a:lnTo>
                  <a:lnTo>
                    <a:pt x="442963" y="45631"/>
                  </a:lnTo>
                  <a:lnTo>
                    <a:pt x="449072" y="45631"/>
                  </a:lnTo>
                  <a:lnTo>
                    <a:pt x="449072" y="41071"/>
                  </a:lnTo>
                  <a:close/>
                </a:path>
              </a:pathLst>
            </a:custGeom>
            <a:solidFill>
              <a:srgbClr val="F1F1F3"/>
            </a:solidFill>
          </p:spPr>
          <p:txBody>
            <a:bodyPr wrap="square" lIns="0" tIns="0" rIns="0" bIns="0" rtlCol="0"/>
            <a:lstStyle/>
            <a:p>
              <a:endParaRPr/>
            </a:p>
          </p:txBody>
        </p:sp>
        <p:sp>
          <p:nvSpPr>
            <p:cNvPr id="82" name="object 82"/>
            <p:cNvSpPr/>
            <p:nvPr/>
          </p:nvSpPr>
          <p:spPr>
            <a:xfrm>
              <a:off x="3137395" y="7011047"/>
              <a:ext cx="429895" cy="149225"/>
            </a:xfrm>
            <a:custGeom>
              <a:avLst/>
              <a:gdLst/>
              <a:ahLst/>
              <a:cxnLst/>
              <a:rect l="l" t="t" r="r" b="b"/>
              <a:pathLst>
                <a:path w="429895" h="149225">
                  <a:moveTo>
                    <a:pt x="426199" y="149174"/>
                  </a:moveTo>
                  <a:lnTo>
                    <a:pt x="179409" y="131090"/>
                  </a:lnTo>
                  <a:lnTo>
                    <a:pt x="28692" y="117697"/>
                  </a:lnTo>
                  <a:lnTo>
                    <a:pt x="0" y="109588"/>
                  </a:lnTo>
                  <a:lnTo>
                    <a:pt x="74183" y="102444"/>
                  </a:lnTo>
                  <a:lnTo>
                    <a:pt x="133115" y="89254"/>
                  </a:lnTo>
                  <a:lnTo>
                    <a:pt x="179667" y="72103"/>
                  </a:lnTo>
                  <a:lnTo>
                    <a:pt x="216712" y="53079"/>
                  </a:lnTo>
                  <a:lnTo>
                    <a:pt x="273773" y="17762"/>
                  </a:lnTo>
                  <a:lnTo>
                    <a:pt x="299534" y="5643"/>
                  </a:lnTo>
                  <a:lnTo>
                    <a:pt x="364416" y="10353"/>
                  </a:lnTo>
                  <a:lnTo>
                    <a:pt x="397121" y="36128"/>
                  </a:lnTo>
                  <a:lnTo>
                    <a:pt x="429272" y="74561"/>
                  </a:lnTo>
                  <a:lnTo>
                    <a:pt x="426199" y="149174"/>
                  </a:lnTo>
                  <a:close/>
                </a:path>
              </a:pathLst>
            </a:custGeom>
            <a:solidFill>
              <a:srgbClr val="ACADB0"/>
            </a:solidFill>
          </p:spPr>
          <p:txBody>
            <a:bodyPr wrap="square" lIns="0" tIns="0" rIns="0" bIns="0" rtlCol="0"/>
            <a:lstStyle/>
            <a:p>
              <a:endParaRPr/>
            </a:p>
          </p:txBody>
        </p:sp>
        <p:sp>
          <p:nvSpPr>
            <p:cNvPr id="83" name="object 83"/>
            <p:cNvSpPr/>
            <p:nvPr/>
          </p:nvSpPr>
          <p:spPr>
            <a:xfrm>
              <a:off x="3331513" y="7003401"/>
              <a:ext cx="363220" cy="145415"/>
            </a:xfrm>
            <a:custGeom>
              <a:avLst/>
              <a:gdLst/>
              <a:ahLst/>
              <a:cxnLst/>
              <a:rect l="l" t="t" r="r" b="b"/>
              <a:pathLst>
                <a:path w="363220" h="145415">
                  <a:moveTo>
                    <a:pt x="362992" y="144858"/>
                  </a:moveTo>
                  <a:lnTo>
                    <a:pt x="321098" y="143631"/>
                  </a:lnTo>
                  <a:lnTo>
                    <a:pt x="144568" y="136261"/>
                  </a:lnTo>
                  <a:lnTo>
                    <a:pt x="0" y="124323"/>
                  </a:lnTo>
                  <a:lnTo>
                    <a:pt x="9831" y="108102"/>
                  </a:lnTo>
                  <a:lnTo>
                    <a:pt x="73310" y="93433"/>
                  </a:lnTo>
                  <a:lnTo>
                    <a:pt x="123340" y="71959"/>
                  </a:lnTo>
                  <a:lnTo>
                    <a:pt x="163980" y="47778"/>
                  </a:lnTo>
                  <a:lnTo>
                    <a:pt x="199293" y="24992"/>
                  </a:lnTo>
                  <a:lnTo>
                    <a:pt x="233340" y="7699"/>
                  </a:lnTo>
                  <a:lnTo>
                    <a:pt x="270181" y="0"/>
                  </a:lnTo>
                  <a:lnTo>
                    <a:pt x="312135" y="5558"/>
                  </a:lnTo>
                  <a:lnTo>
                    <a:pt x="356935" y="19235"/>
                  </a:lnTo>
                  <a:lnTo>
                    <a:pt x="362992" y="21606"/>
                  </a:lnTo>
                  <a:lnTo>
                    <a:pt x="362992" y="144858"/>
                  </a:lnTo>
                  <a:close/>
                </a:path>
              </a:pathLst>
            </a:custGeom>
            <a:solidFill>
              <a:srgbClr val="C0C1C3"/>
            </a:solidFill>
          </p:spPr>
          <p:txBody>
            <a:bodyPr wrap="square" lIns="0" tIns="0" rIns="0" bIns="0" rtlCol="0"/>
            <a:lstStyle/>
            <a:p>
              <a:endParaRPr/>
            </a:p>
          </p:txBody>
        </p:sp>
        <p:sp>
          <p:nvSpPr>
            <p:cNvPr id="84" name="object 84"/>
            <p:cNvSpPr/>
            <p:nvPr/>
          </p:nvSpPr>
          <p:spPr>
            <a:xfrm>
              <a:off x="671309" y="7105815"/>
              <a:ext cx="3023235" cy="260350"/>
            </a:xfrm>
            <a:custGeom>
              <a:avLst/>
              <a:gdLst/>
              <a:ahLst/>
              <a:cxnLst/>
              <a:rect l="l" t="t" r="r" b="b"/>
              <a:pathLst>
                <a:path w="3023235" h="260350">
                  <a:moveTo>
                    <a:pt x="3023196" y="259891"/>
                  </a:moveTo>
                  <a:lnTo>
                    <a:pt x="0" y="259891"/>
                  </a:lnTo>
                  <a:lnTo>
                    <a:pt x="0" y="14865"/>
                  </a:lnTo>
                  <a:lnTo>
                    <a:pt x="68910" y="14729"/>
                  </a:lnTo>
                  <a:lnTo>
                    <a:pt x="99907" y="12917"/>
                  </a:lnTo>
                  <a:lnTo>
                    <a:pt x="173784" y="6467"/>
                  </a:lnTo>
                  <a:lnTo>
                    <a:pt x="227537" y="2536"/>
                  </a:lnTo>
                  <a:lnTo>
                    <a:pt x="310132" y="0"/>
                  </a:lnTo>
                  <a:lnTo>
                    <a:pt x="362251" y="109"/>
                  </a:lnTo>
                  <a:lnTo>
                    <a:pt x="412905" y="1239"/>
                  </a:lnTo>
                  <a:lnTo>
                    <a:pt x="461367" y="3172"/>
                  </a:lnTo>
                  <a:lnTo>
                    <a:pt x="506988" y="5692"/>
                  </a:lnTo>
                  <a:lnTo>
                    <a:pt x="558673" y="7775"/>
                  </a:lnTo>
                  <a:lnTo>
                    <a:pt x="586978" y="8454"/>
                  </a:lnTo>
                  <a:lnTo>
                    <a:pt x="642487" y="9103"/>
                  </a:lnTo>
                  <a:lnTo>
                    <a:pt x="1229025" y="9103"/>
                  </a:lnTo>
                  <a:lnTo>
                    <a:pt x="1291028" y="11867"/>
                  </a:lnTo>
                  <a:lnTo>
                    <a:pt x="1338069" y="13459"/>
                  </a:lnTo>
                  <a:lnTo>
                    <a:pt x="1389938" y="14467"/>
                  </a:lnTo>
                  <a:lnTo>
                    <a:pt x="1481690" y="14954"/>
                  </a:lnTo>
                  <a:lnTo>
                    <a:pt x="1482982" y="15016"/>
                  </a:lnTo>
                  <a:lnTo>
                    <a:pt x="1481959" y="15151"/>
                  </a:lnTo>
                  <a:lnTo>
                    <a:pt x="3023196" y="15163"/>
                  </a:lnTo>
                  <a:lnTo>
                    <a:pt x="3023196" y="259891"/>
                  </a:lnTo>
                  <a:close/>
                </a:path>
                <a:path w="3023235" h="260350">
                  <a:moveTo>
                    <a:pt x="3023196" y="11952"/>
                  </a:moveTo>
                  <a:lnTo>
                    <a:pt x="2173636" y="11952"/>
                  </a:lnTo>
                  <a:lnTo>
                    <a:pt x="2224809" y="11154"/>
                  </a:lnTo>
                  <a:lnTo>
                    <a:pt x="2379626" y="5688"/>
                  </a:lnTo>
                  <a:lnTo>
                    <a:pt x="2421928" y="4151"/>
                  </a:lnTo>
                  <a:lnTo>
                    <a:pt x="2457753" y="3315"/>
                  </a:lnTo>
                  <a:lnTo>
                    <a:pt x="2497283" y="3037"/>
                  </a:lnTo>
                  <a:lnTo>
                    <a:pt x="2537956" y="3315"/>
                  </a:lnTo>
                  <a:lnTo>
                    <a:pt x="2577210" y="4151"/>
                  </a:lnTo>
                  <a:lnTo>
                    <a:pt x="2619213" y="5692"/>
                  </a:lnTo>
                  <a:lnTo>
                    <a:pt x="2776588" y="11784"/>
                  </a:lnTo>
                  <a:lnTo>
                    <a:pt x="3023196" y="11784"/>
                  </a:lnTo>
                  <a:lnTo>
                    <a:pt x="3023196" y="11952"/>
                  </a:lnTo>
                  <a:close/>
                </a:path>
                <a:path w="3023235" h="260350">
                  <a:moveTo>
                    <a:pt x="1229025" y="9103"/>
                  </a:moveTo>
                  <a:lnTo>
                    <a:pt x="642487" y="9103"/>
                  </a:lnTo>
                  <a:lnTo>
                    <a:pt x="662393" y="8352"/>
                  </a:lnTo>
                  <a:lnTo>
                    <a:pt x="680300" y="7025"/>
                  </a:lnTo>
                  <a:lnTo>
                    <a:pt x="701776" y="5688"/>
                  </a:lnTo>
                  <a:lnTo>
                    <a:pt x="750305" y="4109"/>
                  </a:lnTo>
                  <a:lnTo>
                    <a:pt x="797733" y="4354"/>
                  </a:lnTo>
                  <a:lnTo>
                    <a:pt x="940752" y="8710"/>
                  </a:lnTo>
                  <a:lnTo>
                    <a:pt x="1220646" y="8710"/>
                  </a:lnTo>
                  <a:lnTo>
                    <a:pt x="1229025" y="9103"/>
                  </a:lnTo>
                  <a:close/>
                </a:path>
                <a:path w="3023235" h="260350">
                  <a:moveTo>
                    <a:pt x="1220646" y="8710"/>
                  </a:moveTo>
                  <a:lnTo>
                    <a:pt x="940752" y="8710"/>
                  </a:lnTo>
                  <a:lnTo>
                    <a:pt x="971610" y="8238"/>
                  </a:lnTo>
                  <a:lnTo>
                    <a:pt x="1023605" y="6160"/>
                  </a:lnTo>
                  <a:lnTo>
                    <a:pt x="1087429" y="5064"/>
                  </a:lnTo>
                  <a:lnTo>
                    <a:pt x="1122687" y="5304"/>
                  </a:lnTo>
                  <a:lnTo>
                    <a:pt x="1156795" y="6120"/>
                  </a:lnTo>
                  <a:lnTo>
                    <a:pt x="1188897" y="7225"/>
                  </a:lnTo>
                  <a:lnTo>
                    <a:pt x="1220646" y="8710"/>
                  </a:lnTo>
                  <a:close/>
                </a:path>
                <a:path w="3023235" h="260350">
                  <a:moveTo>
                    <a:pt x="3023196" y="6096"/>
                  </a:moveTo>
                  <a:lnTo>
                    <a:pt x="2958832" y="6096"/>
                  </a:lnTo>
                  <a:lnTo>
                    <a:pt x="3023196" y="5143"/>
                  </a:lnTo>
                  <a:lnTo>
                    <a:pt x="3023196" y="6096"/>
                  </a:lnTo>
                  <a:close/>
                </a:path>
                <a:path w="3023235" h="260350">
                  <a:moveTo>
                    <a:pt x="3023196" y="11784"/>
                  </a:moveTo>
                  <a:lnTo>
                    <a:pt x="2776588" y="11784"/>
                  </a:lnTo>
                  <a:lnTo>
                    <a:pt x="2803764" y="10615"/>
                  </a:lnTo>
                  <a:lnTo>
                    <a:pt x="2845490" y="8160"/>
                  </a:lnTo>
                  <a:lnTo>
                    <a:pt x="2890072" y="5992"/>
                  </a:lnTo>
                  <a:lnTo>
                    <a:pt x="2925813" y="5688"/>
                  </a:lnTo>
                  <a:lnTo>
                    <a:pt x="2958832" y="6096"/>
                  </a:lnTo>
                  <a:lnTo>
                    <a:pt x="3023196" y="6096"/>
                  </a:lnTo>
                  <a:lnTo>
                    <a:pt x="3023196" y="11784"/>
                  </a:lnTo>
                  <a:close/>
                </a:path>
                <a:path w="3023235" h="260350">
                  <a:moveTo>
                    <a:pt x="3023196" y="15163"/>
                  </a:moveTo>
                  <a:lnTo>
                    <a:pt x="1486059" y="15163"/>
                  </a:lnTo>
                  <a:lnTo>
                    <a:pt x="1482982" y="15016"/>
                  </a:lnTo>
                  <a:lnTo>
                    <a:pt x="1485971" y="14622"/>
                  </a:lnTo>
                  <a:lnTo>
                    <a:pt x="1514678" y="13282"/>
                  </a:lnTo>
                  <a:lnTo>
                    <a:pt x="1720164" y="7225"/>
                  </a:lnTo>
                  <a:lnTo>
                    <a:pt x="1748877" y="7481"/>
                  </a:lnTo>
                  <a:lnTo>
                    <a:pt x="1776302" y="8160"/>
                  </a:lnTo>
                  <a:lnTo>
                    <a:pt x="1831289" y="10247"/>
                  </a:lnTo>
                  <a:lnTo>
                    <a:pt x="1862242" y="11112"/>
                  </a:lnTo>
                  <a:lnTo>
                    <a:pt x="1889337" y="11400"/>
                  </a:lnTo>
                  <a:lnTo>
                    <a:pt x="2092282" y="11400"/>
                  </a:lnTo>
                  <a:lnTo>
                    <a:pt x="2096511" y="11520"/>
                  </a:lnTo>
                  <a:lnTo>
                    <a:pt x="3023196" y="11952"/>
                  </a:lnTo>
                  <a:lnTo>
                    <a:pt x="3023196" y="15163"/>
                  </a:lnTo>
                  <a:close/>
                </a:path>
                <a:path w="3023235" h="260350">
                  <a:moveTo>
                    <a:pt x="2092282" y="11400"/>
                  </a:moveTo>
                  <a:lnTo>
                    <a:pt x="1889337" y="11400"/>
                  </a:lnTo>
                  <a:lnTo>
                    <a:pt x="1916714" y="11112"/>
                  </a:lnTo>
                  <a:lnTo>
                    <a:pt x="1948510" y="10247"/>
                  </a:lnTo>
                  <a:lnTo>
                    <a:pt x="1967011" y="10007"/>
                  </a:lnTo>
                  <a:lnTo>
                    <a:pt x="2004570" y="8951"/>
                  </a:lnTo>
                  <a:lnTo>
                    <a:pt x="2023071" y="8710"/>
                  </a:lnTo>
                  <a:lnTo>
                    <a:pt x="2071981" y="10823"/>
                  </a:lnTo>
                  <a:lnTo>
                    <a:pt x="2092282" y="11400"/>
                  </a:lnTo>
                  <a:close/>
                </a:path>
                <a:path w="3023235" h="260350">
                  <a:moveTo>
                    <a:pt x="1486059" y="15163"/>
                  </a:moveTo>
                  <a:lnTo>
                    <a:pt x="1481959" y="15151"/>
                  </a:lnTo>
                  <a:lnTo>
                    <a:pt x="1482982" y="15016"/>
                  </a:lnTo>
                  <a:lnTo>
                    <a:pt x="1486059" y="15163"/>
                  </a:lnTo>
                  <a:close/>
                </a:path>
              </a:pathLst>
            </a:custGeom>
            <a:solidFill>
              <a:srgbClr val="C8C8CA"/>
            </a:solidFill>
          </p:spPr>
          <p:txBody>
            <a:bodyPr wrap="square" lIns="0" tIns="0" rIns="0" bIns="0" rtlCol="0"/>
            <a:lstStyle/>
            <a:p>
              <a:endParaRPr/>
            </a:p>
          </p:txBody>
        </p:sp>
        <p:sp>
          <p:nvSpPr>
            <p:cNvPr id="85" name="object 85"/>
            <p:cNvSpPr/>
            <p:nvPr/>
          </p:nvSpPr>
          <p:spPr>
            <a:xfrm>
              <a:off x="1143203" y="7090168"/>
              <a:ext cx="9525" cy="20320"/>
            </a:xfrm>
            <a:custGeom>
              <a:avLst/>
              <a:gdLst/>
              <a:ahLst/>
              <a:cxnLst/>
              <a:rect l="l" t="t" r="r" b="b"/>
              <a:pathLst>
                <a:path w="9525" h="20320">
                  <a:moveTo>
                    <a:pt x="9182" y="19799"/>
                  </a:moveTo>
                  <a:lnTo>
                    <a:pt x="0" y="19799"/>
                  </a:lnTo>
                  <a:lnTo>
                    <a:pt x="0" y="0"/>
                  </a:lnTo>
                  <a:lnTo>
                    <a:pt x="9182" y="0"/>
                  </a:lnTo>
                  <a:lnTo>
                    <a:pt x="9182" y="19799"/>
                  </a:lnTo>
                  <a:close/>
                </a:path>
              </a:pathLst>
            </a:custGeom>
            <a:solidFill>
              <a:srgbClr val="7A7B7E"/>
            </a:solidFill>
          </p:spPr>
          <p:txBody>
            <a:bodyPr wrap="square" lIns="0" tIns="0" rIns="0" bIns="0" rtlCol="0"/>
            <a:lstStyle/>
            <a:p>
              <a:endParaRPr/>
            </a:p>
          </p:txBody>
        </p:sp>
        <p:sp>
          <p:nvSpPr>
            <p:cNvPr id="86" name="object 86"/>
            <p:cNvSpPr/>
            <p:nvPr/>
          </p:nvSpPr>
          <p:spPr>
            <a:xfrm>
              <a:off x="1121918" y="7099350"/>
              <a:ext cx="30480" cy="35560"/>
            </a:xfrm>
            <a:custGeom>
              <a:avLst/>
              <a:gdLst/>
              <a:ahLst/>
              <a:cxnLst/>
              <a:rect l="l" t="t" r="r" b="b"/>
              <a:pathLst>
                <a:path w="30480" h="35559">
                  <a:moveTo>
                    <a:pt x="27381" y="34975"/>
                  </a:moveTo>
                  <a:lnTo>
                    <a:pt x="4559" y="34975"/>
                  </a:lnTo>
                  <a:lnTo>
                    <a:pt x="0" y="7594"/>
                  </a:lnTo>
                  <a:lnTo>
                    <a:pt x="16713" y="0"/>
                  </a:lnTo>
                  <a:lnTo>
                    <a:pt x="30454" y="7594"/>
                  </a:lnTo>
                  <a:lnTo>
                    <a:pt x="27381" y="34975"/>
                  </a:lnTo>
                  <a:close/>
                </a:path>
              </a:pathLst>
            </a:custGeom>
            <a:solidFill>
              <a:srgbClr val="E9EAEB"/>
            </a:solidFill>
          </p:spPr>
          <p:txBody>
            <a:bodyPr wrap="square" lIns="0" tIns="0" rIns="0" bIns="0" rtlCol="0"/>
            <a:lstStyle/>
            <a:p>
              <a:endParaRPr/>
            </a:p>
          </p:txBody>
        </p:sp>
        <p:sp>
          <p:nvSpPr>
            <p:cNvPr id="87" name="object 87"/>
            <p:cNvSpPr/>
            <p:nvPr/>
          </p:nvSpPr>
          <p:spPr>
            <a:xfrm>
              <a:off x="1112786" y="7088682"/>
              <a:ext cx="48895" cy="29209"/>
            </a:xfrm>
            <a:custGeom>
              <a:avLst/>
              <a:gdLst/>
              <a:ahLst/>
              <a:cxnLst/>
              <a:rect l="l" t="t" r="r" b="b"/>
              <a:pathLst>
                <a:path w="48894" h="29209">
                  <a:moveTo>
                    <a:pt x="9131" y="28917"/>
                  </a:moveTo>
                  <a:lnTo>
                    <a:pt x="0" y="18262"/>
                  </a:lnTo>
                  <a:lnTo>
                    <a:pt x="24358" y="0"/>
                  </a:lnTo>
                  <a:lnTo>
                    <a:pt x="44920" y="16713"/>
                  </a:lnTo>
                  <a:lnTo>
                    <a:pt x="24358" y="16713"/>
                  </a:lnTo>
                  <a:lnTo>
                    <a:pt x="9131" y="28917"/>
                  </a:lnTo>
                  <a:close/>
                </a:path>
                <a:path w="48894" h="29209">
                  <a:moveTo>
                    <a:pt x="41071" y="28917"/>
                  </a:moveTo>
                  <a:lnTo>
                    <a:pt x="24358" y="16713"/>
                  </a:lnTo>
                  <a:lnTo>
                    <a:pt x="44920" y="16713"/>
                  </a:lnTo>
                  <a:lnTo>
                    <a:pt x="48717" y="19799"/>
                  </a:lnTo>
                  <a:lnTo>
                    <a:pt x="41071" y="28917"/>
                  </a:lnTo>
                  <a:close/>
                </a:path>
              </a:pathLst>
            </a:custGeom>
            <a:solidFill>
              <a:srgbClr val="A1A2A7"/>
            </a:solidFill>
          </p:spPr>
          <p:txBody>
            <a:bodyPr wrap="square" lIns="0" tIns="0" rIns="0" bIns="0" rtlCol="0"/>
            <a:lstStyle/>
            <a:p>
              <a:endParaRPr/>
            </a:p>
          </p:txBody>
        </p:sp>
        <p:sp>
          <p:nvSpPr>
            <p:cNvPr id="88" name="object 88"/>
            <p:cNvSpPr/>
            <p:nvPr/>
          </p:nvSpPr>
          <p:spPr>
            <a:xfrm>
              <a:off x="1129512" y="7113040"/>
              <a:ext cx="15240" cy="10795"/>
            </a:xfrm>
            <a:custGeom>
              <a:avLst/>
              <a:gdLst/>
              <a:ahLst/>
              <a:cxnLst/>
              <a:rect l="l" t="t" r="r" b="b"/>
              <a:pathLst>
                <a:path w="15240" h="10795">
                  <a:moveTo>
                    <a:pt x="13690" y="6057"/>
                  </a:moveTo>
                  <a:lnTo>
                    <a:pt x="7632" y="6057"/>
                  </a:lnTo>
                  <a:lnTo>
                    <a:pt x="1536" y="6057"/>
                  </a:lnTo>
                  <a:lnTo>
                    <a:pt x="3073" y="10668"/>
                  </a:lnTo>
                  <a:lnTo>
                    <a:pt x="7632" y="10668"/>
                  </a:lnTo>
                  <a:lnTo>
                    <a:pt x="12192" y="10668"/>
                  </a:lnTo>
                  <a:lnTo>
                    <a:pt x="13690" y="6057"/>
                  </a:lnTo>
                  <a:close/>
                </a:path>
                <a:path w="15240" h="10795">
                  <a:moveTo>
                    <a:pt x="15227" y="0"/>
                  </a:moveTo>
                  <a:lnTo>
                    <a:pt x="7632" y="0"/>
                  </a:lnTo>
                  <a:lnTo>
                    <a:pt x="0" y="0"/>
                  </a:lnTo>
                  <a:lnTo>
                    <a:pt x="1536" y="4559"/>
                  </a:lnTo>
                  <a:lnTo>
                    <a:pt x="7632" y="4559"/>
                  </a:lnTo>
                  <a:lnTo>
                    <a:pt x="13690" y="4559"/>
                  </a:lnTo>
                  <a:lnTo>
                    <a:pt x="15227" y="0"/>
                  </a:lnTo>
                  <a:close/>
                </a:path>
              </a:pathLst>
            </a:custGeom>
            <a:solidFill>
              <a:srgbClr val="C5C5C7"/>
            </a:solidFill>
          </p:spPr>
          <p:txBody>
            <a:bodyPr wrap="square" lIns="0" tIns="0" rIns="0" bIns="0" rtlCol="0"/>
            <a:lstStyle/>
            <a:p>
              <a:endParaRPr/>
            </a:p>
          </p:txBody>
        </p:sp>
        <p:sp>
          <p:nvSpPr>
            <p:cNvPr id="89" name="object 89"/>
            <p:cNvSpPr/>
            <p:nvPr/>
          </p:nvSpPr>
          <p:spPr>
            <a:xfrm>
              <a:off x="3644303" y="7100836"/>
              <a:ext cx="33655" cy="38100"/>
            </a:xfrm>
            <a:custGeom>
              <a:avLst/>
              <a:gdLst/>
              <a:ahLst/>
              <a:cxnLst/>
              <a:rect l="l" t="t" r="r" b="b"/>
              <a:pathLst>
                <a:path w="33654" h="38100">
                  <a:moveTo>
                    <a:pt x="28917" y="38049"/>
                  </a:moveTo>
                  <a:lnTo>
                    <a:pt x="4559" y="38049"/>
                  </a:lnTo>
                  <a:lnTo>
                    <a:pt x="0" y="9131"/>
                  </a:lnTo>
                  <a:lnTo>
                    <a:pt x="16725" y="0"/>
                  </a:lnTo>
                  <a:lnTo>
                    <a:pt x="33489" y="9131"/>
                  </a:lnTo>
                  <a:lnTo>
                    <a:pt x="28917" y="38049"/>
                  </a:lnTo>
                  <a:close/>
                </a:path>
              </a:pathLst>
            </a:custGeom>
            <a:solidFill>
              <a:srgbClr val="E9EAEB"/>
            </a:solidFill>
          </p:spPr>
          <p:txBody>
            <a:bodyPr wrap="square" lIns="0" tIns="0" rIns="0" bIns="0" rtlCol="0"/>
            <a:lstStyle/>
            <a:p>
              <a:endParaRPr/>
            </a:p>
          </p:txBody>
        </p:sp>
        <p:sp>
          <p:nvSpPr>
            <p:cNvPr id="90" name="object 90"/>
            <p:cNvSpPr/>
            <p:nvPr/>
          </p:nvSpPr>
          <p:spPr>
            <a:xfrm>
              <a:off x="3636670" y="7093241"/>
              <a:ext cx="48895" cy="26034"/>
            </a:xfrm>
            <a:custGeom>
              <a:avLst/>
              <a:gdLst/>
              <a:ahLst/>
              <a:cxnLst/>
              <a:rect l="l" t="t" r="r" b="b"/>
              <a:pathLst>
                <a:path w="48895" h="26034">
                  <a:moveTo>
                    <a:pt x="4559" y="24358"/>
                  </a:moveTo>
                  <a:lnTo>
                    <a:pt x="0" y="18262"/>
                  </a:lnTo>
                  <a:lnTo>
                    <a:pt x="24358" y="0"/>
                  </a:lnTo>
                  <a:lnTo>
                    <a:pt x="35592" y="9131"/>
                  </a:lnTo>
                  <a:lnTo>
                    <a:pt x="24358" y="9131"/>
                  </a:lnTo>
                  <a:lnTo>
                    <a:pt x="4559" y="24358"/>
                  </a:lnTo>
                  <a:close/>
                </a:path>
                <a:path w="48895" h="26034">
                  <a:moveTo>
                    <a:pt x="44145" y="25857"/>
                  </a:moveTo>
                  <a:lnTo>
                    <a:pt x="24358" y="9131"/>
                  </a:lnTo>
                  <a:lnTo>
                    <a:pt x="35592" y="9131"/>
                  </a:lnTo>
                  <a:lnTo>
                    <a:pt x="48717" y="19799"/>
                  </a:lnTo>
                  <a:lnTo>
                    <a:pt x="44145" y="25857"/>
                  </a:lnTo>
                  <a:close/>
                </a:path>
              </a:pathLst>
            </a:custGeom>
            <a:solidFill>
              <a:srgbClr val="C2C3C5"/>
            </a:solidFill>
          </p:spPr>
          <p:txBody>
            <a:bodyPr wrap="square" lIns="0" tIns="0" rIns="0" bIns="0" rtlCol="0"/>
            <a:lstStyle/>
            <a:p>
              <a:endParaRPr/>
            </a:p>
          </p:txBody>
        </p:sp>
        <p:sp>
          <p:nvSpPr>
            <p:cNvPr id="91" name="object 91"/>
            <p:cNvSpPr/>
            <p:nvPr/>
          </p:nvSpPr>
          <p:spPr>
            <a:xfrm>
              <a:off x="3651897" y="7114526"/>
              <a:ext cx="17145" cy="12700"/>
            </a:xfrm>
            <a:custGeom>
              <a:avLst/>
              <a:gdLst/>
              <a:ahLst/>
              <a:cxnLst/>
              <a:rect l="l" t="t" r="r" b="b"/>
              <a:pathLst>
                <a:path w="17145" h="12700">
                  <a:moveTo>
                    <a:pt x="7632" y="7645"/>
                  </a:moveTo>
                  <a:lnTo>
                    <a:pt x="1536" y="7645"/>
                  </a:lnTo>
                  <a:lnTo>
                    <a:pt x="3073" y="12204"/>
                  </a:lnTo>
                  <a:lnTo>
                    <a:pt x="7632" y="12204"/>
                  </a:lnTo>
                  <a:lnTo>
                    <a:pt x="7632" y="7645"/>
                  </a:lnTo>
                  <a:close/>
                </a:path>
                <a:path w="17145" h="12700">
                  <a:moveTo>
                    <a:pt x="7632" y="0"/>
                  </a:moveTo>
                  <a:lnTo>
                    <a:pt x="0" y="0"/>
                  </a:lnTo>
                  <a:lnTo>
                    <a:pt x="1536" y="6108"/>
                  </a:lnTo>
                  <a:lnTo>
                    <a:pt x="7632" y="6108"/>
                  </a:lnTo>
                  <a:lnTo>
                    <a:pt x="7632" y="0"/>
                  </a:lnTo>
                  <a:close/>
                </a:path>
                <a:path w="17145" h="12700">
                  <a:moveTo>
                    <a:pt x="15227" y="7645"/>
                  </a:moveTo>
                  <a:lnTo>
                    <a:pt x="9131" y="7645"/>
                  </a:lnTo>
                  <a:lnTo>
                    <a:pt x="9131" y="12204"/>
                  </a:lnTo>
                  <a:lnTo>
                    <a:pt x="13690" y="12204"/>
                  </a:lnTo>
                  <a:lnTo>
                    <a:pt x="15227" y="7645"/>
                  </a:lnTo>
                  <a:close/>
                </a:path>
                <a:path w="17145" h="12700">
                  <a:moveTo>
                    <a:pt x="16764" y="0"/>
                  </a:moveTo>
                  <a:lnTo>
                    <a:pt x="9131" y="0"/>
                  </a:lnTo>
                  <a:lnTo>
                    <a:pt x="9131" y="6108"/>
                  </a:lnTo>
                  <a:lnTo>
                    <a:pt x="15227" y="6108"/>
                  </a:lnTo>
                  <a:lnTo>
                    <a:pt x="16764" y="0"/>
                  </a:lnTo>
                  <a:close/>
                </a:path>
              </a:pathLst>
            </a:custGeom>
            <a:solidFill>
              <a:srgbClr val="C5C5C7"/>
            </a:solidFill>
          </p:spPr>
          <p:txBody>
            <a:bodyPr wrap="square" lIns="0" tIns="0" rIns="0" bIns="0" rtlCol="0"/>
            <a:lstStyle/>
            <a:p>
              <a:endParaRPr/>
            </a:p>
          </p:txBody>
        </p:sp>
        <p:sp>
          <p:nvSpPr>
            <p:cNvPr id="92" name="object 92"/>
            <p:cNvSpPr/>
            <p:nvPr/>
          </p:nvSpPr>
          <p:spPr>
            <a:xfrm>
              <a:off x="3024733" y="7106945"/>
              <a:ext cx="60960" cy="22860"/>
            </a:xfrm>
            <a:custGeom>
              <a:avLst/>
              <a:gdLst/>
              <a:ahLst/>
              <a:cxnLst/>
              <a:rect l="l" t="t" r="r" b="b"/>
              <a:pathLst>
                <a:path w="60960" h="22859">
                  <a:moveTo>
                    <a:pt x="60871" y="22821"/>
                  </a:moveTo>
                  <a:lnTo>
                    <a:pt x="0" y="22821"/>
                  </a:lnTo>
                  <a:lnTo>
                    <a:pt x="0" y="0"/>
                  </a:lnTo>
                  <a:lnTo>
                    <a:pt x="60871" y="0"/>
                  </a:lnTo>
                  <a:lnTo>
                    <a:pt x="60871" y="22821"/>
                  </a:lnTo>
                  <a:close/>
                </a:path>
              </a:pathLst>
            </a:custGeom>
            <a:solidFill>
              <a:srgbClr val="E3E4E7"/>
            </a:solidFill>
          </p:spPr>
          <p:txBody>
            <a:bodyPr wrap="square" lIns="0" tIns="0" rIns="0" bIns="0" rtlCol="0"/>
            <a:lstStyle/>
            <a:p>
              <a:endParaRPr/>
            </a:p>
          </p:txBody>
        </p:sp>
        <p:sp>
          <p:nvSpPr>
            <p:cNvPr id="93" name="object 93"/>
            <p:cNvSpPr/>
            <p:nvPr/>
          </p:nvSpPr>
          <p:spPr>
            <a:xfrm>
              <a:off x="3023196" y="7093241"/>
              <a:ext cx="64135" cy="15240"/>
            </a:xfrm>
            <a:custGeom>
              <a:avLst/>
              <a:gdLst/>
              <a:ahLst/>
              <a:cxnLst/>
              <a:rect l="l" t="t" r="r" b="b"/>
              <a:pathLst>
                <a:path w="64135" h="15240">
                  <a:moveTo>
                    <a:pt x="63944" y="15239"/>
                  </a:moveTo>
                  <a:lnTo>
                    <a:pt x="0" y="15239"/>
                  </a:lnTo>
                  <a:lnTo>
                    <a:pt x="1536" y="0"/>
                  </a:lnTo>
                  <a:lnTo>
                    <a:pt x="62407" y="0"/>
                  </a:lnTo>
                  <a:lnTo>
                    <a:pt x="63944" y="15239"/>
                  </a:lnTo>
                  <a:close/>
                </a:path>
              </a:pathLst>
            </a:custGeom>
            <a:solidFill>
              <a:srgbClr val="8E9092"/>
            </a:solidFill>
          </p:spPr>
          <p:txBody>
            <a:bodyPr wrap="square" lIns="0" tIns="0" rIns="0" bIns="0" rtlCol="0"/>
            <a:lstStyle/>
            <a:p>
              <a:endParaRPr/>
            </a:p>
          </p:txBody>
        </p:sp>
        <p:sp>
          <p:nvSpPr>
            <p:cNvPr id="94" name="object 94"/>
            <p:cNvSpPr/>
            <p:nvPr/>
          </p:nvSpPr>
          <p:spPr>
            <a:xfrm>
              <a:off x="3026270" y="7088682"/>
              <a:ext cx="36830" cy="15240"/>
            </a:xfrm>
            <a:custGeom>
              <a:avLst/>
              <a:gdLst/>
              <a:ahLst/>
              <a:cxnLst/>
              <a:rect l="l" t="t" r="r" b="b"/>
              <a:pathLst>
                <a:path w="36830" h="15240">
                  <a:moveTo>
                    <a:pt x="34975" y="15227"/>
                  </a:moveTo>
                  <a:lnTo>
                    <a:pt x="1485" y="15227"/>
                  </a:lnTo>
                  <a:lnTo>
                    <a:pt x="0" y="0"/>
                  </a:lnTo>
                  <a:lnTo>
                    <a:pt x="36512" y="0"/>
                  </a:lnTo>
                  <a:lnTo>
                    <a:pt x="34975" y="15227"/>
                  </a:lnTo>
                  <a:close/>
                </a:path>
              </a:pathLst>
            </a:custGeom>
            <a:solidFill>
              <a:srgbClr val="E3E4E7"/>
            </a:solidFill>
          </p:spPr>
          <p:txBody>
            <a:bodyPr wrap="square" lIns="0" tIns="0" rIns="0" bIns="0" rtlCol="0"/>
            <a:lstStyle/>
            <a:p>
              <a:endParaRPr/>
            </a:p>
          </p:txBody>
        </p:sp>
        <p:sp>
          <p:nvSpPr>
            <p:cNvPr id="95" name="object 95"/>
            <p:cNvSpPr/>
            <p:nvPr/>
          </p:nvSpPr>
          <p:spPr>
            <a:xfrm>
              <a:off x="3021711" y="7076477"/>
              <a:ext cx="44450" cy="12700"/>
            </a:xfrm>
            <a:custGeom>
              <a:avLst/>
              <a:gdLst/>
              <a:ahLst/>
              <a:cxnLst/>
              <a:rect l="l" t="t" r="r" b="b"/>
              <a:pathLst>
                <a:path w="44450" h="12700">
                  <a:moveTo>
                    <a:pt x="44094" y="12204"/>
                  </a:moveTo>
                  <a:lnTo>
                    <a:pt x="0" y="12204"/>
                  </a:lnTo>
                  <a:lnTo>
                    <a:pt x="3022" y="0"/>
                  </a:lnTo>
                  <a:lnTo>
                    <a:pt x="41071" y="0"/>
                  </a:lnTo>
                  <a:lnTo>
                    <a:pt x="44094" y="12204"/>
                  </a:lnTo>
                  <a:close/>
                </a:path>
              </a:pathLst>
            </a:custGeom>
            <a:solidFill>
              <a:srgbClr val="8E9092"/>
            </a:solidFill>
          </p:spPr>
          <p:txBody>
            <a:bodyPr wrap="square" lIns="0" tIns="0" rIns="0" bIns="0" rtlCol="0"/>
            <a:lstStyle/>
            <a:p>
              <a:endParaRPr/>
            </a:p>
          </p:txBody>
        </p:sp>
        <p:sp>
          <p:nvSpPr>
            <p:cNvPr id="96" name="object 96"/>
            <p:cNvSpPr/>
            <p:nvPr/>
          </p:nvSpPr>
          <p:spPr>
            <a:xfrm>
              <a:off x="3007969" y="7116063"/>
              <a:ext cx="91440" cy="20320"/>
            </a:xfrm>
            <a:custGeom>
              <a:avLst/>
              <a:gdLst/>
              <a:ahLst/>
              <a:cxnLst/>
              <a:rect l="l" t="t" r="r" b="b"/>
              <a:pathLst>
                <a:path w="91439" h="20320">
                  <a:moveTo>
                    <a:pt x="22860" y="4572"/>
                  </a:moveTo>
                  <a:lnTo>
                    <a:pt x="21323" y="4572"/>
                  </a:lnTo>
                  <a:lnTo>
                    <a:pt x="19786" y="1536"/>
                  </a:lnTo>
                  <a:lnTo>
                    <a:pt x="16764" y="1536"/>
                  </a:lnTo>
                  <a:lnTo>
                    <a:pt x="15227" y="0"/>
                  </a:lnTo>
                  <a:lnTo>
                    <a:pt x="13741" y="1536"/>
                  </a:lnTo>
                  <a:lnTo>
                    <a:pt x="13741" y="0"/>
                  </a:lnTo>
                  <a:lnTo>
                    <a:pt x="7632" y="0"/>
                  </a:lnTo>
                  <a:lnTo>
                    <a:pt x="7632" y="1536"/>
                  </a:lnTo>
                  <a:lnTo>
                    <a:pt x="6096" y="0"/>
                  </a:lnTo>
                  <a:lnTo>
                    <a:pt x="6096" y="1536"/>
                  </a:lnTo>
                  <a:lnTo>
                    <a:pt x="3073" y="3035"/>
                  </a:lnTo>
                  <a:lnTo>
                    <a:pt x="3073" y="4572"/>
                  </a:lnTo>
                  <a:lnTo>
                    <a:pt x="0" y="6108"/>
                  </a:lnTo>
                  <a:lnTo>
                    <a:pt x="3073" y="9131"/>
                  </a:lnTo>
                  <a:lnTo>
                    <a:pt x="1536" y="9131"/>
                  </a:lnTo>
                  <a:lnTo>
                    <a:pt x="1536" y="10668"/>
                  </a:lnTo>
                  <a:lnTo>
                    <a:pt x="3073" y="10668"/>
                  </a:lnTo>
                  <a:lnTo>
                    <a:pt x="1536" y="12204"/>
                  </a:lnTo>
                  <a:lnTo>
                    <a:pt x="1536" y="13690"/>
                  </a:lnTo>
                  <a:lnTo>
                    <a:pt x="3073" y="13690"/>
                  </a:lnTo>
                  <a:lnTo>
                    <a:pt x="4610" y="15240"/>
                  </a:lnTo>
                  <a:lnTo>
                    <a:pt x="4610" y="18262"/>
                  </a:lnTo>
                  <a:lnTo>
                    <a:pt x="7632" y="18262"/>
                  </a:lnTo>
                  <a:lnTo>
                    <a:pt x="9169" y="16776"/>
                  </a:lnTo>
                  <a:lnTo>
                    <a:pt x="10668" y="19799"/>
                  </a:lnTo>
                  <a:lnTo>
                    <a:pt x="12204" y="16776"/>
                  </a:lnTo>
                  <a:lnTo>
                    <a:pt x="13741" y="18262"/>
                  </a:lnTo>
                  <a:lnTo>
                    <a:pt x="13741" y="16776"/>
                  </a:lnTo>
                  <a:lnTo>
                    <a:pt x="15227" y="18262"/>
                  </a:lnTo>
                  <a:lnTo>
                    <a:pt x="18300" y="18262"/>
                  </a:lnTo>
                  <a:lnTo>
                    <a:pt x="19786" y="16776"/>
                  </a:lnTo>
                  <a:lnTo>
                    <a:pt x="19786" y="15240"/>
                  </a:lnTo>
                  <a:lnTo>
                    <a:pt x="21323" y="16776"/>
                  </a:lnTo>
                  <a:lnTo>
                    <a:pt x="21323" y="15240"/>
                  </a:lnTo>
                  <a:lnTo>
                    <a:pt x="19786" y="13690"/>
                  </a:lnTo>
                  <a:lnTo>
                    <a:pt x="21323" y="13690"/>
                  </a:lnTo>
                  <a:lnTo>
                    <a:pt x="22860" y="12204"/>
                  </a:lnTo>
                  <a:lnTo>
                    <a:pt x="21323" y="10668"/>
                  </a:lnTo>
                  <a:lnTo>
                    <a:pt x="22860" y="9131"/>
                  </a:lnTo>
                  <a:lnTo>
                    <a:pt x="21323" y="9131"/>
                  </a:lnTo>
                  <a:lnTo>
                    <a:pt x="21323" y="7645"/>
                  </a:lnTo>
                  <a:lnTo>
                    <a:pt x="22860" y="4572"/>
                  </a:lnTo>
                  <a:close/>
                </a:path>
                <a:path w="91439" h="20320">
                  <a:moveTo>
                    <a:pt x="91376" y="9131"/>
                  </a:moveTo>
                  <a:lnTo>
                    <a:pt x="89839" y="9131"/>
                  </a:lnTo>
                  <a:lnTo>
                    <a:pt x="88303" y="6108"/>
                  </a:lnTo>
                  <a:lnTo>
                    <a:pt x="86817" y="6108"/>
                  </a:lnTo>
                  <a:lnTo>
                    <a:pt x="85267" y="4572"/>
                  </a:lnTo>
                  <a:lnTo>
                    <a:pt x="85267" y="6108"/>
                  </a:lnTo>
                  <a:lnTo>
                    <a:pt x="83731" y="4572"/>
                  </a:lnTo>
                  <a:lnTo>
                    <a:pt x="79171" y="4572"/>
                  </a:lnTo>
                  <a:lnTo>
                    <a:pt x="79171" y="6108"/>
                  </a:lnTo>
                  <a:lnTo>
                    <a:pt x="77635" y="4572"/>
                  </a:lnTo>
                  <a:lnTo>
                    <a:pt x="77635" y="6108"/>
                  </a:lnTo>
                  <a:lnTo>
                    <a:pt x="76149" y="6108"/>
                  </a:lnTo>
                  <a:lnTo>
                    <a:pt x="76149" y="9131"/>
                  </a:lnTo>
                  <a:lnTo>
                    <a:pt x="74612" y="9131"/>
                  </a:lnTo>
                  <a:lnTo>
                    <a:pt x="76149" y="10668"/>
                  </a:lnTo>
                  <a:lnTo>
                    <a:pt x="76149" y="18262"/>
                  </a:lnTo>
                  <a:lnTo>
                    <a:pt x="77635" y="18262"/>
                  </a:lnTo>
                  <a:lnTo>
                    <a:pt x="77635" y="19799"/>
                  </a:lnTo>
                  <a:lnTo>
                    <a:pt x="79171" y="18262"/>
                  </a:lnTo>
                  <a:lnTo>
                    <a:pt x="80708" y="18262"/>
                  </a:lnTo>
                  <a:lnTo>
                    <a:pt x="82194" y="19799"/>
                  </a:lnTo>
                  <a:lnTo>
                    <a:pt x="82194" y="18262"/>
                  </a:lnTo>
                  <a:lnTo>
                    <a:pt x="83731" y="19799"/>
                  </a:lnTo>
                  <a:lnTo>
                    <a:pt x="85267" y="18262"/>
                  </a:lnTo>
                  <a:lnTo>
                    <a:pt x="86817" y="19799"/>
                  </a:lnTo>
                  <a:lnTo>
                    <a:pt x="86817" y="18262"/>
                  </a:lnTo>
                  <a:lnTo>
                    <a:pt x="89839" y="18262"/>
                  </a:lnTo>
                  <a:lnTo>
                    <a:pt x="88303" y="16776"/>
                  </a:lnTo>
                  <a:lnTo>
                    <a:pt x="91376" y="13690"/>
                  </a:lnTo>
                  <a:lnTo>
                    <a:pt x="89839" y="13690"/>
                  </a:lnTo>
                  <a:lnTo>
                    <a:pt x="91376" y="12204"/>
                  </a:lnTo>
                  <a:lnTo>
                    <a:pt x="89839" y="12204"/>
                  </a:lnTo>
                  <a:lnTo>
                    <a:pt x="89839" y="10668"/>
                  </a:lnTo>
                  <a:lnTo>
                    <a:pt x="91376" y="9131"/>
                  </a:lnTo>
                  <a:close/>
                </a:path>
              </a:pathLst>
            </a:custGeom>
            <a:solidFill>
              <a:srgbClr val="B6B7B9"/>
            </a:solidFill>
          </p:spPr>
          <p:txBody>
            <a:bodyPr wrap="square" lIns="0" tIns="0" rIns="0" bIns="0" rtlCol="0"/>
            <a:lstStyle/>
            <a:p>
              <a:endParaRPr/>
            </a:p>
          </p:txBody>
        </p:sp>
        <p:sp>
          <p:nvSpPr>
            <p:cNvPr id="97" name="object 97"/>
            <p:cNvSpPr/>
            <p:nvPr/>
          </p:nvSpPr>
          <p:spPr>
            <a:xfrm>
              <a:off x="3032328" y="7091705"/>
              <a:ext cx="44450" cy="30480"/>
            </a:xfrm>
            <a:custGeom>
              <a:avLst/>
              <a:gdLst/>
              <a:ahLst/>
              <a:cxnLst/>
              <a:rect l="l" t="t" r="r" b="b"/>
              <a:pathLst>
                <a:path w="44450" h="30479">
                  <a:moveTo>
                    <a:pt x="21323" y="9131"/>
                  </a:moveTo>
                  <a:lnTo>
                    <a:pt x="1536" y="9131"/>
                  </a:lnTo>
                  <a:lnTo>
                    <a:pt x="1536" y="0"/>
                  </a:lnTo>
                  <a:lnTo>
                    <a:pt x="21323" y="0"/>
                  </a:lnTo>
                  <a:lnTo>
                    <a:pt x="21323" y="9131"/>
                  </a:lnTo>
                  <a:close/>
                </a:path>
                <a:path w="44450" h="30479">
                  <a:moveTo>
                    <a:pt x="9169" y="30467"/>
                  </a:moveTo>
                  <a:lnTo>
                    <a:pt x="0" y="30467"/>
                  </a:lnTo>
                  <a:lnTo>
                    <a:pt x="0" y="21335"/>
                  </a:lnTo>
                  <a:lnTo>
                    <a:pt x="9169" y="21335"/>
                  </a:lnTo>
                  <a:lnTo>
                    <a:pt x="9169" y="30467"/>
                  </a:lnTo>
                  <a:close/>
                </a:path>
                <a:path w="44450" h="30479">
                  <a:moveTo>
                    <a:pt x="19786" y="30467"/>
                  </a:moveTo>
                  <a:lnTo>
                    <a:pt x="10655" y="30467"/>
                  </a:lnTo>
                  <a:lnTo>
                    <a:pt x="10655" y="21335"/>
                  </a:lnTo>
                  <a:lnTo>
                    <a:pt x="19786" y="21335"/>
                  </a:lnTo>
                  <a:lnTo>
                    <a:pt x="19786" y="30467"/>
                  </a:lnTo>
                  <a:close/>
                </a:path>
                <a:path w="44450" h="30479">
                  <a:moveTo>
                    <a:pt x="31991" y="30467"/>
                  </a:moveTo>
                  <a:lnTo>
                    <a:pt x="22860" y="30467"/>
                  </a:lnTo>
                  <a:lnTo>
                    <a:pt x="22860" y="21335"/>
                  </a:lnTo>
                  <a:lnTo>
                    <a:pt x="31991" y="21335"/>
                  </a:lnTo>
                  <a:lnTo>
                    <a:pt x="31991" y="30467"/>
                  </a:lnTo>
                  <a:close/>
                </a:path>
                <a:path w="44450" h="30479">
                  <a:moveTo>
                    <a:pt x="44145" y="30467"/>
                  </a:moveTo>
                  <a:lnTo>
                    <a:pt x="35013" y="30467"/>
                  </a:lnTo>
                  <a:lnTo>
                    <a:pt x="35013" y="21335"/>
                  </a:lnTo>
                  <a:lnTo>
                    <a:pt x="44145" y="21335"/>
                  </a:lnTo>
                  <a:lnTo>
                    <a:pt x="44145" y="30467"/>
                  </a:lnTo>
                  <a:close/>
                </a:path>
              </a:pathLst>
            </a:custGeom>
            <a:solidFill>
              <a:srgbClr val="C5C5C7"/>
            </a:solidFill>
          </p:spPr>
          <p:txBody>
            <a:bodyPr wrap="square" lIns="0" tIns="0" rIns="0" bIns="0" rtlCol="0"/>
            <a:lstStyle/>
            <a:p>
              <a:endParaRPr/>
            </a:p>
          </p:txBody>
        </p:sp>
        <p:sp>
          <p:nvSpPr>
            <p:cNvPr id="98" name="object 98"/>
            <p:cNvSpPr/>
            <p:nvPr/>
          </p:nvSpPr>
          <p:spPr>
            <a:xfrm>
              <a:off x="3228721" y="7084123"/>
              <a:ext cx="45720" cy="30480"/>
            </a:xfrm>
            <a:custGeom>
              <a:avLst/>
              <a:gdLst/>
              <a:ahLst/>
              <a:cxnLst/>
              <a:rect l="l" t="t" r="r" b="b"/>
              <a:pathLst>
                <a:path w="45720" h="30479">
                  <a:moveTo>
                    <a:pt x="45643" y="30403"/>
                  </a:moveTo>
                  <a:lnTo>
                    <a:pt x="0" y="30403"/>
                  </a:lnTo>
                  <a:lnTo>
                    <a:pt x="0" y="12153"/>
                  </a:lnTo>
                  <a:lnTo>
                    <a:pt x="22821" y="0"/>
                  </a:lnTo>
                  <a:lnTo>
                    <a:pt x="45643" y="12153"/>
                  </a:lnTo>
                  <a:lnTo>
                    <a:pt x="45643" y="30403"/>
                  </a:lnTo>
                  <a:close/>
                </a:path>
              </a:pathLst>
            </a:custGeom>
            <a:solidFill>
              <a:srgbClr val="E9EAEB"/>
            </a:solidFill>
          </p:spPr>
          <p:txBody>
            <a:bodyPr wrap="square" lIns="0" tIns="0" rIns="0" bIns="0" rtlCol="0"/>
            <a:lstStyle/>
            <a:p>
              <a:endParaRPr/>
            </a:p>
          </p:txBody>
        </p:sp>
        <p:sp>
          <p:nvSpPr>
            <p:cNvPr id="99" name="object 99"/>
            <p:cNvSpPr/>
            <p:nvPr/>
          </p:nvSpPr>
          <p:spPr>
            <a:xfrm>
              <a:off x="3221088" y="7076477"/>
              <a:ext cx="59690" cy="29209"/>
            </a:xfrm>
            <a:custGeom>
              <a:avLst/>
              <a:gdLst/>
              <a:ahLst/>
              <a:cxnLst/>
              <a:rect l="l" t="t" r="r" b="b"/>
              <a:pathLst>
                <a:path w="59689" h="29209">
                  <a:moveTo>
                    <a:pt x="7632" y="28917"/>
                  </a:moveTo>
                  <a:lnTo>
                    <a:pt x="0" y="18313"/>
                  </a:lnTo>
                  <a:lnTo>
                    <a:pt x="28917" y="0"/>
                  </a:lnTo>
                  <a:lnTo>
                    <a:pt x="54250" y="15227"/>
                  </a:lnTo>
                  <a:lnTo>
                    <a:pt x="30454" y="15227"/>
                  </a:lnTo>
                  <a:lnTo>
                    <a:pt x="7632" y="28917"/>
                  </a:lnTo>
                  <a:close/>
                </a:path>
                <a:path w="59689" h="29209">
                  <a:moveTo>
                    <a:pt x="53276" y="28917"/>
                  </a:moveTo>
                  <a:lnTo>
                    <a:pt x="30454" y="15227"/>
                  </a:lnTo>
                  <a:lnTo>
                    <a:pt x="54250" y="15227"/>
                  </a:lnTo>
                  <a:lnTo>
                    <a:pt x="59385" y="18313"/>
                  </a:lnTo>
                  <a:lnTo>
                    <a:pt x="53276" y="28917"/>
                  </a:lnTo>
                  <a:close/>
                </a:path>
              </a:pathLst>
            </a:custGeom>
            <a:solidFill>
              <a:srgbClr val="A6A8AB"/>
            </a:solidFill>
          </p:spPr>
          <p:txBody>
            <a:bodyPr wrap="square" lIns="0" tIns="0" rIns="0" bIns="0" rtlCol="0"/>
            <a:lstStyle/>
            <a:p>
              <a:endParaRPr/>
            </a:p>
          </p:txBody>
        </p:sp>
        <p:sp>
          <p:nvSpPr>
            <p:cNvPr id="100" name="object 100"/>
            <p:cNvSpPr/>
            <p:nvPr/>
          </p:nvSpPr>
          <p:spPr>
            <a:xfrm>
              <a:off x="3233293" y="7103909"/>
              <a:ext cx="35560" cy="7620"/>
            </a:xfrm>
            <a:custGeom>
              <a:avLst/>
              <a:gdLst/>
              <a:ahLst/>
              <a:cxnLst/>
              <a:rect l="l" t="t" r="r" b="b"/>
              <a:pathLst>
                <a:path w="35560" h="7620">
                  <a:moveTo>
                    <a:pt x="7594" y="7594"/>
                  </a:moveTo>
                  <a:lnTo>
                    <a:pt x="0" y="7594"/>
                  </a:lnTo>
                  <a:lnTo>
                    <a:pt x="0" y="0"/>
                  </a:lnTo>
                  <a:lnTo>
                    <a:pt x="7594" y="0"/>
                  </a:lnTo>
                  <a:lnTo>
                    <a:pt x="7594" y="7594"/>
                  </a:lnTo>
                  <a:close/>
                </a:path>
                <a:path w="35560" h="7620">
                  <a:moveTo>
                    <a:pt x="16713" y="7594"/>
                  </a:moveTo>
                  <a:lnTo>
                    <a:pt x="9131" y="7594"/>
                  </a:lnTo>
                  <a:lnTo>
                    <a:pt x="9131" y="0"/>
                  </a:lnTo>
                  <a:lnTo>
                    <a:pt x="16713" y="0"/>
                  </a:lnTo>
                  <a:lnTo>
                    <a:pt x="16713" y="7594"/>
                  </a:lnTo>
                  <a:close/>
                </a:path>
                <a:path w="35560" h="7620">
                  <a:moveTo>
                    <a:pt x="25844" y="7594"/>
                  </a:moveTo>
                  <a:lnTo>
                    <a:pt x="18249" y="7594"/>
                  </a:lnTo>
                  <a:lnTo>
                    <a:pt x="18249" y="0"/>
                  </a:lnTo>
                  <a:lnTo>
                    <a:pt x="25844" y="0"/>
                  </a:lnTo>
                  <a:lnTo>
                    <a:pt x="25844" y="7594"/>
                  </a:lnTo>
                  <a:close/>
                </a:path>
                <a:path w="35560" h="7620">
                  <a:moveTo>
                    <a:pt x="35026" y="7594"/>
                  </a:moveTo>
                  <a:lnTo>
                    <a:pt x="27381" y="7594"/>
                  </a:lnTo>
                  <a:lnTo>
                    <a:pt x="27381" y="0"/>
                  </a:lnTo>
                  <a:lnTo>
                    <a:pt x="35026" y="0"/>
                  </a:lnTo>
                  <a:lnTo>
                    <a:pt x="35026" y="7594"/>
                  </a:lnTo>
                  <a:close/>
                </a:path>
              </a:pathLst>
            </a:custGeom>
            <a:solidFill>
              <a:srgbClr val="C5C5C7"/>
            </a:solidFill>
          </p:spPr>
          <p:txBody>
            <a:bodyPr wrap="square" lIns="0" tIns="0" rIns="0" bIns="0" rtlCol="0"/>
            <a:lstStyle/>
            <a:p>
              <a:endParaRPr/>
            </a:p>
          </p:txBody>
        </p:sp>
        <p:sp>
          <p:nvSpPr>
            <p:cNvPr id="101" name="object 101"/>
            <p:cNvSpPr/>
            <p:nvPr/>
          </p:nvSpPr>
          <p:spPr>
            <a:xfrm>
              <a:off x="3242424" y="7073455"/>
              <a:ext cx="18415" cy="21590"/>
            </a:xfrm>
            <a:custGeom>
              <a:avLst/>
              <a:gdLst/>
              <a:ahLst/>
              <a:cxnLst/>
              <a:rect l="l" t="t" r="r" b="b"/>
              <a:pathLst>
                <a:path w="18414" h="21590">
                  <a:moveTo>
                    <a:pt x="15227" y="21335"/>
                  </a:moveTo>
                  <a:lnTo>
                    <a:pt x="1536" y="21335"/>
                  </a:lnTo>
                  <a:lnTo>
                    <a:pt x="0" y="4559"/>
                  </a:lnTo>
                  <a:lnTo>
                    <a:pt x="9118" y="0"/>
                  </a:lnTo>
                  <a:lnTo>
                    <a:pt x="18249" y="4559"/>
                  </a:lnTo>
                  <a:lnTo>
                    <a:pt x="15227" y="21335"/>
                  </a:lnTo>
                  <a:close/>
                </a:path>
              </a:pathLst>
            </a:custGeom>
            <a:solidFill>
              <a:srgbClr val="E9EAEB"/>
            </a:solidFill>
          </p:spPr>
          <p:txBody>
            <a:bodyPr wrap="square" lIns="0" tIns="0" rIns="0" bIns="0" rtlCol="0"/>
            <a:lstStyle/>
            <a:p>
              <a:endParaRPr/>
            </a:p>
          </p:txBody>
        </p:sp>
        <p:sp>
          <p:nvSpPr>
            <p:cNvPr id="102" name="object 102"/>
            <p:cNvSpPr/>
            <p:nvPr/>
          </p:nvSpPr>
          <p:spPr>
            <a:xfrm>
              <a:off x="3234829" y="7064323"/>
              <a:ext cx="32384" cy="22860"/>
            </a:xfrm>
            <a:custGeom>
              <a:avLst/>
              <a:gdLst/>
              <a:ahLst/>
              <a:cxnLst/>
              <a:rect l="l" t="t" r="r" b="b"/>
              <a:pathLst>
                <a:path w="32385" h="22859">
                  <a:moveTo>
                    <a:pt x="7594" y="22821"/>
                  </a:moveTo>
                  <a:lnTo>
                    <a:pt x="0" y="12153"/>
                  </a:lnTo>
                  <a:lnTo>
                    <a:pt x="16713" y="0"/>
                  </a:lnTo>
                  <a:lnTo>
                    <a:pt x="31953" y="12153"/>
                  </a:lnTo>
                  <a:lnTo>
                    <a:pt x="29750" y="15227"/>
                  </a:lnTo>
                  <a:lnTo>
                    <a:pt x="16713" y="15227"/>
                  </a:lnTo>
                  <a:lnTo>
                    <a:pt x="7594" y="22821"/>
                  </a:lnTo>
                  <a:close/>
                </a:path>
                <a:path w="32385" h="22859">
                  <a:moveTo>
                    <a:pt x="24307" y="22821"/>
                  </a:moveTo>
                  <a:lnTo>
                    <a:pt x="16713" y="15227"/>
                  </a:lnTo>
                  <a:lnTo>
                    <a:pt x="29750" y="15227"/>
                  </a:lnTo>
                  <a:lnTo>
                    <a:pt x="24307" y="22821"/>
                  </a:lnTo>
                  <a:close/>
                </a:path>
              </a:pathLst>
            </a:custGeom>
            <a:solidFill>
              <a:srgbClr val="A6A8AB"/>
            </a:solidFill>
          </p:spPr>
          <p:txBody>
            <a:bodyPr wrap="square" lIns="0" tIns="0" rIns="0" bIns="0" rtlCol="0"/>
            <a:lstStyle/>
            <a:p>
              <a:endParaRPr/>
            </a:p>
          </p:txBody>
        </p:sp>
        <p:sp>
          <p:nvSpPr>
            <p:cNvPr id="103" name="object 103"/>
            <p:cNvSpPr/>
            <p:nvPr/>
          </p:nvSpPr>
          <p:spPr>
            <a:xfrm>
              <a:off x="3245447" y="7081036"/>
              <a:ext cx="10795" cy="8255"/>
            </a:xfrm>
            <a:custGeom>
              <a:avLst/>
              <a:gdLst/>
              <a:ahLst/>
              <a:cxnLst/>
              <a:rect l="l" t="t" r="r" b="b"/>
              <a:pathLst>
                <a:path w="10795" h="8254">
                  <a:moveTo>
                    <a:pt x="4559" y="4572"/>
                  </a:moveTo>
                  <a:lnTo>
                    <a:pt x="1536" y="4572"/>
                  </a:lnTo>
                  <a:lnTo>
                    <a:pt x="1536" y="7645"/>
                  </a:lnTo>
                  <a:lnTo>
                    <a:pt x="4559" y="7645"/>
                  </a:lnTo>
                  <a:lnTo>
                    <a:pt x="4559" y="4572"/>
                  </a:lnTo>
                  <a:close/>
                </a:path>
                <a:path w="10795" h="8254">
                  <a:moveTo>
                    <a:pt x="4559" y="0"/>
                  </a:moveTo>
                  <a:lnTo>
                    <a:pt x="0" y="0"/>
                  </a:lnTo>
                  <a:lnTo>
                    <a:pt x="1536" y="3086"/>
                  </a:lnTo>
                  <a:lnTo>
                    <a:pt x="4559" y="3086"/>
                  </a:lnTo>
                  <a:lnTo>
                    <a:pt x="4559" y="0"/>
                  </a:lnTo>
                  <a:close/>
                </a:path>
                <a:path w="10795" h="8254">
                  <a:moveTo>
                    <a:pt x="9131" y="4572"/>
                  </a:moveTo>
                  <a:lnTo>
                    <a:pt x="6096" y="4572"/>
                  </a:lnTo>
                  <a:lnTo>
                    <a:pt x="6096" y="7645"/>
                  </a:lnTo>
                  <a:lnTo>
                    <a:pt x="9131" y="7645"/>
                  </a:lnTo>
                  <a:lnTo>
                    <a:pt x="9131" y="4572"/>
                  </a:lnTo>
                  <a:close/>
                </a:path>
                <a:path w="10795" h="8254">
                  <a:moveTo>
                    <a:pt x="10668" y="0"/>
                  </a:moveTo>
                  <a:lnTo>
                    <a:pt x="6096" y="0"/>
                  </a:lnTo>
                  <a:lnTo>
                    <a:pt x="6096" y="3086"/>
                  </a:lnTo>
                  <a:lnTo>
                    <a:pt x="9131" y="3086"/>
                  </a:lnTo>
                  <a:lnTo>
                    <a:pt x="10668" y="0"/>
                  </a:lnTo>
                  <a:close/>
                </a:path>
              </a:pathLst>
            </a:custGeom>
            <a:solidFill>
              <a:srgbClr val="C5C5C7"/>
            </a:solidFill>
          </p:spPr>
          <p:txBody>
            <a:bodyPr wrap="square" lIns="0" tIns="0" rIns="0" bIns="0" rtlCol="0"/>
            <a:lstStyle/>
            <a:p>
              <a:endParaRPr/>
            </a:p>
          </p:txBody>
        </p:sp>
        <p:sp>
          <p:nvSpPr>
            <p:cNvPr id="104" name="object 104"/>
            <p:cNvSpPr/>
            <p:nvPr/>
          </p:nvSpPr>
          <p:spPr>
            <a:xfrm>
              <a:off x="962825" y="7136426"/>
              <a:ext cx="121285" cy="37465"/>
            </a:xfrm>
            <a:custGeom>
              <a:avLst/>
              <a:gdLst/>
              <a:ahLst/>
              <a:cxnLst/>
              <a:rect l="l" t="t" r="r" b="b"/>
              <a:pathLst>
                <a:path w="121284" h="37465">
                  <a:moveTo>
                    <a:pt x="53852" y="36915"/>
                  </a:moveTo>
                  <a:lnTo>
                    <a:pt x="35938" y="36186"/>
                  </a:lnTo>
                  <a:lnTo>
                    <a:pt x="19037" y="34463"/>
                  </a:lnTo>
                  <a:lnTo>
                    <a:pt x="1523" y="29048"/>
                  </a:lnTo>
                  <a:lnTo>
                    <a:pt x="0" y="19791"/>
                  </a:lnTo>
                  <a:lnTo>
                    <a:pt x="8753" y="10252"/>
                  </a:lnTo>
                  <a:lnTo>
                    <a:pt x="22072" y="3995"/>
                  </a:lnTo>
                  <a:lnTo>
                    <a:pt x="28168" y="2459"/>
                  </a:lnTo>
                  <a:lnTo>
                    <a:pt x="46023" y="158"/>
                  </a:lnTo>
                  <a:lnTo>
                    <a:pt x="66030" y="0"/>
                  </a:lnTo>
                  <a:lnTo>
                    <a:pt x="85747" y="1839"/>
                  </a:lnTo>
                  <a:lnTo>
                    <a:pt x="102730" y="5532"/>
                  </a:lnTo>
                  <a:lnTo>
                    <a:pt x="119845" y="14360"/>
                  </a:lnTo>
                  <a:lnTo>
                    <a:pt x="120835" y="23607"/>
                  </a:lnTo>
                  <a:lnTo>
                    <a:pt x="108979" y="31421"/>
                  </a:lnTo>
                  <a:lnTo>
                    <a:pt x="87553" y="35948"/>
                  </a:lnTo>
                  <a:lnTo>
                    <a:pt x="71488" y="36790"/>
                  </a:lnTo>
                  <a:lnTo>
                    <a:pt x="53852" y="36915"/>
                  </a:lnTo>
                  <a:close/>
                </a:path>
              </a:pathLst>
            </a:custGeom>
            <a:solidFill>
              <a:srgbClr val="CACBCD"/>
            </a:solidFill>
          </p:spPr>
          <p:txBody>
            <a:bodyPr wrap="square" lIns="0" tIns="0" rIns="0" bIns="0" rtlCol="0"/>
            <a:lstStyle/>
            <a:p>
              <a:endParaRPr/>
            </a:p>
          </p:txBody>
        </p:sp>
        <p:sp>
          <p:nvSpPr>
            <p:cNvPr id="105" name="object 105"/>
            <p:cNvSpPr/>
            <p:nvPr/>
          </p:nvSpPr>
          <p:spPr>
            <a:xfrm>
              <a:off x="977303" y="7134326"/>
              <a:ext cx="103505" cy="36830"/>
            </a:xfrm>
            <a:custGeom>
              <a:avLst/>
              <a:gdLst/>
              <a:ahLst/>
              <a:cxnLst/>
              <a:rect l="l" t="t" r="r" b="b"/>
              <a:pathLst>
                <a:path w="103505" h="36829">
                  <a:moveTo>
                    <a:pt x="13690" y="22872"/>
                  </a:moveTo>
                  <a:lnTo>
                    <a:pt x="10668" y="22872"/>
                  </a:lnTo>
                  <a:lnTo>
                    <a:pt x="12153" y="21336"/>
                  </a:lnTo>
                  <a:lnTo>
                    <a:pt x="12153" y="19786"/>
                  </a:lnTo>
                  <a:lnTo>
                    <a:pt x="10668" y="18300"/>
                  </a:lnTo>
                  <a:lnTo>
                    <a:pt x="9131" y="21336"/>
                  </a:lnTo>
                  <a:lnTo>
                    <a:pt x="9131" y="18300"/>
                  </a:lnTo>
                  <a:lnTo>
                    <a:pt x="7594" y="18300"/>
                  </a:lnTo>
                  <a:lnTo>
                    <a:pt x="7594" y="19786"/>
                  </a:lnTo>
                  <a:lnTo>
                    <a:pt x="6057" y="21336"/>
                  </a:lnTo>
                  <a:lnTo>
                    <a:pt x="6057" y="18300"/>
                  </a:lnTo>
                  <a:lnTo>
                    <a:pt x="4559" y="16764"/>
                  </a:lnTo>
                  <a:lnTo>
                    <a:pt x="4559" y="24358"/>
                  </a:lnTo>
                  <a:lnTo>
                    <a:pt x="3022" y="22872"/>
                  </a:lnTo>
                  <a:lnTo>
                    <a:pt x="1485" y="21336"/>
                  </a:lnTo>
                  <a:lnTo>
                    <a:pt x="0" y="19786"/>
                  </a:lnTo>
                  <a:lnTo>
                    <a:pt x="1485" y="22872"/>
                  </a:lnTo>
                  <a:lnTo>
                    <a:pt x="3022" y="25895"/>
                  </a:lnTo>
                  <a:lnTo>
                    <a:pt x="4559" y="25895"/>
                  </a:lnTo>
                  <a:lnTo>
                    <a:pt x="4559" y="27432"/>
                  </a:lnTo>
                  <a:lnTo>
                    <a:pt x="1485" y="27432"/>
                  </a:lnTo>
                  <a:lnTo>
                    <a:pt x="1485" y="28917"/>
                  </a:lnTo>
                  <a:lnTo>
                    <a:pt x="3022" y="28917"/>
                  </a:lnTo>
                  <a:lnTo>
                    <a:pt x="6057" y="27432"/>
                  </a:lnTo>
                  <a:lnTo>
                    <a:pt x="9131" y="27432"/>
                  </a:lnTo>
                  <a:lnTo>
                    <a:pt x="10668" y="28917"/>
                  </a:lnTo>
                  <a:lnTo>
                    <a:pt x="12153" y="27432"/>
                  </a:lnTo>
                  <a:lnTo>
                    <a:pt x="10668" y="25895"/>
                  </a:lnTo>
                  <a:lnTo>
                    <a:pt x="12153" y="25895"/>
                  </a:lnTo>
                  <a:lnTo>
                    <a:pt x="13690" y="24358"/>
                  </a:lnTo>
                  <a:lnTo>
                    <a:pt x="13690" y="22872"/>
                  </a:lnTo>
                  <a:close/>
                </a:path>
                <a:path w="103505" h="36829">
                  <a:moveTo>
                    <a:pt x="24358" y="6096"/>
                  </a:moveTo>
                  <a:lnTo>
                    <a:pt x="21285" y="6096"/>
                  </a:lnTo>
                  <a:lnTo>
                    <a:pt x="19799" y="7632"/>
                  </a:lnTo>
                  <a:lnTo>
                    <a:pt x="19799" y="6096"/>
                  </a:lnTo>
                  <a:lnTo>
                    <a:pt x="21285" y="4559"/>
                  </a:lnTo>
                  <a:lnTo>
                    <a:pt x="21285" y="1536"/>
                  </a:lnTo>
                  <a:lnTo>
                    <a:pt x="19799" y="1536"/>
                  </a:lnTo>
                  <a:lnTo>
                    <a:pt x="18262" y="4559"/>
                  </a:lnTo>
                  <a:lnTo>
                    <a:pt x="18262" y="0"/>
                  </a:lnTo>
                  <a:lnTo>
                    <a:pt x="16725" y="3073"/>
                  </a:lnTo>
                  <a:lnTo>
                    <a:pt x="15227" y="4559"/>
                  </a:lnTo>
                  <a:lnTo>
                    <a:pt x="15227" y="1536"/>
                  </a:lnTo>
                  <a:lnTo>
                    <a:pt x="13690" y="0"/>
                  </a:lnTo>
                  <a:lnTo>
                    <a:pt x="13690" y="4559"/>
                  </a:lnTo>
                  <a:lnTo>
                    <a:pt x="12153" y="3073"/>
                  </a:lnTo>
                  <a:lnTo>
                    <a:pt x="9131" y="3073"/>
                  </a:lnTo>
                  <a:lnTo>
                    <a:pt x="10668" y="4559"/>
                  </a:lnTo>
                  <a:lnTo>
                    <a:pt x="12153" y="9131"/>
                  </a:lnTo>
                  <a:lnTo>
                    <a:pt x="15227" y="9131"/>
                  </a:lnTo>
                  <a:lnTo>
                    <a:pt x="13690" y="10668"/>
                  </a:lnTo>
                  <a:lnTo>
                    <a:pt x="22821" y="10668"/>
                  </a:lnTo>
                  <a:lnTo>
                    <a:pt x="19799" y="9131"/>
                  </a:lnTo>
                  <a:lnTo>
                    <a:pt x="21285" y="9131"/>
                  </a:lnTo>
                  <a:lnTo>
                    <a:pt x="22821" y="7632"/>
                  </a:lnTo>
                  <a:lnTo>
                    <a:pt x="24358" y="6096"/>
                  </a:lnTo>
                  <a:close/>
                </a:path>
                <a:path w="103505" h="36829">
                  <a:moveTo>
                    <a:pt x="37020" y="36055"/>
                  </a:moveTo>
                  <a:lnTo>
                    <a:pt x="34975" y="35026"/>
                  </a:lnTo>
                  <a:lnTo>
                    <a:pt x="34975" y="36563"/>
                  </a:lnTo>
                  <a:lnTo>
                    <a:pt x="36512" y="36563"/>
                  </a:lnTo>
                  <a:lnTo>
                    <a:pt x="37020" y="36055"/>
                  </a:lnTo>
                  <a:close/>
                </a:path>
                <a:path w="103505" h="36829">
                  <a:moveTo>
                    <a:pt x="38049" y="35026"/>
                  </a:moveTo>
                  <a:lnTo>
                    <a:pt x="37020" y="36055"/>
                  </a:lnTo>
                  <a:lnTo>
                    <a:pt x="38049" y="36563"/>
                  </a:lnTo>
                  <a:lnTo>
                    <a:pt x="38049" y="35026"/>
                  </a:lnTo>
                  <a:close/>
                </a:path>
                <a:path w="103505" h="36829">
                  <a:moveTo>
                    <a:pt x="38049" y="16764"/>
                  </a:moveTo>
                  <a:lnTo>
                    <a:pt x="34975" y="16764"/>
                  </a:lnTo>
                  <a:lnTo>
                    <a:pt x="34975" y="18300"/>
                  </a:lnTo>
                  <a:lnTo>
                    <a:pt x="36512" y="18300"/>
                  </a:lnTo>
                  <a:lnTo>
                    <a:pt x="38049" y="16764"/>
                  </a:lnTo>
                  <a:close/>
                </a:path>
                <a:path w="103505" h="36829">
                  <a:moveTo>
                    <a:pt x="47180" y="30454"/>
                  </a:moveTo>
                  <a:lnTo>
                    <a:pt x="44157" y="31991"/>
                  </a:lnTo>
                  <a:lnTo>
                    <a:pt x="44157" y="30454"/>
                  </a:lnTo>
                  <a:lnTo>
                    <a:pt x="44157" y="28917"/>
                  </a:lnTo>
                  <a:lnTo>
                    <a:pt x="45643" y="27432"/>
                  </a:lnTo>
                  <a:lnTo>
                    <a:pt x="44157" y="27432"/>
                  </a:lnTo>
                  <a:lnTo>
                    <a:pt x="42621" y="28917"/>
                  </a:lnTo>
                  <a:lnTo>
                    <a:pt x="41084" y="30454"/>
                  </a:lnTo>
                  <a:lnTo>
                    <a:pt x="41084" y="28917"/>
                  </a:lnTo>
                  <a:lnTo>
                    <a:pt x="42621" y="27432"/>
                  </a:lnTo>
                  <a:lnTo>
                    <a:pt x="41084" y="25895"/>
                  </a:lnTo>
                  <a:lnTo>
                    <a:pt x="41084" y="27432"/>
                  </a:lnTo>
                  <a:lnTo>
                    <a:pt x="39585" y="30454"/>
                  </a:lnTo>
                  <a:lnTo>
                    <a:pt x="39585" y="25895"/>
                  </a:lnTo>
                  <a:lnTo>
                    <a:pt x="38049" y="25895"/>
                  </a:lnTo>
                  <a:lnTo>
                    <a:pt x="38049" y="33489"/>
                  </a:lnTo>
                  <a:lnTo>
                    <a:pt x="36512" y="30454"/>
                  </a:lnTo>
                  <a:lnTo>
                    <a:pt x="34975" y="28917"/>
                  </a:lnTo>
                  <a:lnTo>
                    <a:pt x="33489" y="28917"/>
                  </a:lnTo>
                  <a:lnTo>
                    <a:pt x="34975" y="30454"/>
                  </a:lnTo>
                  <a:lnTo>
                    <a:pt x="36512" y="33489"/>
                  </a:lnTo>
                  <a:lnTo>
                    <a:pt x="38049" y="35026"/>
                  </a:lnTo>
                  <a:lnTo>
                    <a:pt x="42621" y="35026"/>
                  </a:lnTo>
                  <a:lnTo>
                    <a:pt x="44157" y="36563"/>
                  </a:lnTo>
                  <a:lnTo>
                    <a:pt x="45643" y="36563"/>
                  </a:lnTo>
                  <a:lnTo>
                    <a:pt x="44157" y="35026"/>
                  </a:lnTo>
                  <a:lnTo>
                    <a:pt x="45643" y="33489"/>
                  </a:lnTo>
                  <a:lnTo>
                    <a:pt x="47180" y="33489"/>
                  </a:lnTo>
                  <a:lnTo>
                    <a:pt x="47180" y="31991"/>
                  </a:lnTo>
                  <a:lnTo>
                    <a:pt x="47180" y="30454"/>
                  </a:lnTo>
                  <a:close/>
                </a:path>
                <a:path w="103505" h="36829">
                  <a:moveTo>
                    <a:pt x="47180" y="12204"/>
                  </a:moveTo>
                  <a:lnTo>
                    <a:pt x="44157" y="13741"/>
                  </a:lnTo>
                  <a:lnTo>
                    <a:pt x="44157" y="12204"/>
                  </a:lnTo>
                  <a:lnTo>
                    <a:pt x="44157" y="10668"/>
                  </a:lnTo>
                  <a:lnTo>
                    <a:pt x="45643" y="9131"/>
                  </a:lnTo>
                  <a:lnTo>
                    <a:pt x="44157" y="9131"/>
                  </a:lnTo>
                  <a:lnTo>
                    <a:pt x="41084" y="12204"/>
                  </a:lnTo>
                  <a:lnTo>
                    <a:pt x="41084" y="10668"/>
                  </a:lnTo>
                  <a:lnTo>
                    <a:pt x="42621" y="9131"/>
                  </a:lnTo>
                  <a:lnTo>
                    <a:pt x="41084" y="7632"/>
                  </a:lnTo>
                  <a:lnTo>
                    <a:pt x="41084" y="9131"/>
                  </a:lnTo>
                  <a:lnTo>
                    <a:pt x="39585" y="10668"/>
                  </a:lnTo>
                  <a:lnTo>
                    <a:pt x="39585" y="7632"/>
                  </a:lnTo>
                  <a:lnTo>
                    <a:pt x="38049" y="6096"/>
                  </a:lnTo>
                  <a:lnTo>
                    <a:pt x="38049" y="15227"/>
                  </a:lnTo>
                  <a:lnTo>
                    <a:pt x="36512" y="12204"/>
                  </a:lnTo>
                  <a:lnTo>
                    <a:pt x="34975" y="10668"/>
                  </a:lnTo>
                  <a:lnTo>
                    <a:pt x="33489" y="9131"/>
                  </a:lnTo>
                  <a:lnTo>
                    <a:pt x="34975" y="12204"/>
                  </a:lnTo>
                  <a:lnTo>
                    <a:pt x="36512" y="15227"/>
                  </a:lnTo>
                  <a:lnTo>
                    <a:pt x="38049" y="16764"/>
                  </a:lnTo>
                  <a:lnTo>
                    <a:pt x="42621" y="16764"/>
                  </a:lnTo>
                  <a:lnTo>
                    <a:pt x="44157" y="18300"/>
                  </a:lnTo>
                  <a:lnTo>
                    <a:pt x="45643" y="16764"/>
                  </a:lnTo>
                  <a:lnTo>
                    <a:pt x="44157" y="15227"/>
                  </a:lnTo>
                  <a:lnTo>
                    <a:pt x="45643" y="15227"/>
                  </a:lnTo>
                  <a:lnTo>
                    <a:pt x="47180" y="13741"/>
                  </a:lnTo>
                  <a:lnTo>
                    <a:pt x="47180" y="12204"/>
                  </a:lnTo>
                  <a:close/>
                </a:path>
                <a:path w="103505" h="36829">
                  <a:moveTo>
                    <a:pt x="60871" y="10668"/>
                  </a:moveTo>
                  <a:lnTo>
                    <a:pt x="57848" y="10668"/>
                  </a:lnTo>
                  <a:lnTo>
                    <a:pt x="57848" y="12204"/>
                  </a:lnTo>
                  <a:lnTo>
                    <a:pt x="59334" y="12204"/>
                  </a:lnTo>
                  <a:lnTo>
                    <a:pt x="60871" y="10668"/>
                  </a:lnTo>
                  <a:close/>
                </a:path>
                <a:path w="103505" h="36829">
                  <a:moveTo>
                    <a:pt x="70002" y="6096"/>
                  </a:moveTo>
                  <a:lnTo>
                    <a:pt x="66979" y="7632"/>
                  </a:lnTo>
                  <a:lnTo>
                    <a:pt x="65430" y="6096"/>
                  </a:lnTo>
                  <a:lnTo>
                    <a:pt x="66979" y="4559"/>
                  </a:lnTo>
                  <a:lnTo>
                    <a:pt x="68516" y="3073"/>
                  </a:lnTo>
                  <a:lnTo>
                    <a:pt x="66979" y="3073"/>
                  </a:lnTo>
                  <a:lnTo>
                    <a:pt x="65430" y="4559"/>
                  </a:lnTo>
                  <a:lnTo>
                    <a:pt x="63944" y="6096"/>
                  </a:lnTo>
                  <a:lnTo>
                    <a:pt x="63944" y="4559"/>
                  </a:lnTo>
                  <a:lnTo>
                    <a:pt x="65430" y="3073"/>
                  </a:lnTo>
                  <a:lnTo>
                    <a:pt x="63944" y="1536"/>
                  </a:lnTo>
                  <a:lnTo>
                    <a:pt x="63944" y="3073"/>
                  </a:lnTo>
                  <a:lnTo>
                    <a:pt x="62407" y="4559"/>
                  </a:lnTo>
                  <a:lnTo>
                    <a:pt x="62407" y="1536"/>
                  </a:lnTo>
                  <a:lnTo>
                    <a:pt x="60871" y="0"/>
                  </a:lnTo>
                  <a:lnTo>
                    <a:pt x="60871" y="9131"/>
                  </a:lnTo>
                  <a:lnTo>
                    <a:pt x="59334" y="6096"/>
                  </a:lnTo>
                  <a:lnTo>
                    <a:pt x="57848" y="4559"/>
                  </a:lnTo>
                  <a:lnTo>
                    <a:pt x="56311" y="3073"/>
                  </a:lnTo>
                  <a:lnTo>
                    <a:pt x="57848" y="6096"/>
                  </a:lnTo>
                  <a:lnTo>
                    <a:pt x="59334" y="9131"/>
                  </a:lnTo>
                  <a:lnTo>
                    <a:pt x="60871" y="10668"/>
                  </a:lnTo>
                  <a:lnTo>
                    <a:pt x="65430" y="10668"/>
                  </a:lnTo>
                  <a:lnTo>
                    <a:pt x="66979" y="12204"/>
                  </a:lnTo>
                  <a:lnTo>
                    <a:pt x="68516" y="10668"/>
                  </a:lnTo>
                  <a:lnTo>
                    <a:pt x="66979" y="9131"/>
                  </a:lnTo>
                  <a:lnTo>
                    <a:pt x="68516" y="9131"/>
                  </a:lnTo>
                  <a:lnTo>
                    <a:pt x="70002" y="7632"/>
                  </a:lnTo>
                  <a:lnTo>
                    <a:pt x="70002" y="6096"/>
                  </a:lnTo>
                  <a:close/>
                </a:path>
                <a:path w="103505" h="36829">
                  <a:moveTo>
                    <a:pt x="82207" y="24358"/>
                  </a:moveTo>
                  <a:lnTo>
                    <a:pt x="80670" y="22872"/>
                  </a:lnTo>
                  <a:lnTo>
                    <a:pt x="79133" y="22872"/>
                  </a:lnTo>
                  <a:lnTo>
                    <a:pt x="77635" y="24358"/>
                  </a:lnTo>
                  <a:lnTo>
                    <a:pt x="77635" y="22872"/>
                  </a:lnTo>
                  <a:lnTo>
                    <a:pt x="79133" y="21336"/>
                  </a:lnTo>
                  <a:lnTo>
                    <a:pt x="79133" y="19786"/>
                  </a:lnTo>
                  <a:lnTo>
                    <a:pt x="77635" y="18300"/>
                  </a:lnTo>
                  <a:lnTo>
                    <a:pt x="76098" y="21336"/>
                  </a:lnTo>
                  <a:lnTo>
                    <a:pt x="76098" y="18300"/>
                  </a:lnTo>
                  <a:lnTo>
                    <a:pt x="74561" y="19786"/>
                  </a:lnTo>
                  <a:lnTo>
                    <a:pt x="73075" y="21336"/>
                  </a:lnTo>
                  <a:lnTo>
                    <a:pt x="73075" y="18300"/>
                  </a:lnTo>
                  <a:lnTo>
                    <a:pt x="71539" y="16764"/>
                  </a:lnTo>
                  <a:lnTo>
                    <a:pt x="71539" y="22872"/>
                  </a:lnTo>
                  <a:lnTo>
                    <a:pt x="70002" y="21336"/>
                  </a:lnTo>
                  <a:lnTo>
                    <a:pt x="68516" y="19786"/>
                  </a:lnTo>
                  <a:lnTo>
                    <a:pt x="68516" y="22872"/>
                  </a:lnTo>
                  <a:lnTo>
                    <a:pt x="70002" y="25895"/>
                  </a:lnTo>
                  <a:lnTo>
                    <a:pt x="73075" y="25895"/>
                  </a:lnTo>
                  <a:lnTo>
                    <a:pt x="71539" y="27432"/>
                  </a:lnTo>
                  <a:lnTo>
                    <a:pt x="70002" y="27432"/>
                  </a:lnTo>
                  <a:lnTo>
                    <a:pt x="68516" y="28917"/>
                  </a:lnTo>
                  <a:lnTo>
                    <a:pt x="71539" y="28917"/>
                  </a:lnTo>
                  <a:lnTo>
                    <a:pt x="73075" y="27432"/>
                  </a:lnTo>
                  <a:lnTo>
                    <a:pt x="77635" y="27432"/>
                  </a:lnTo>
                  <a:lnTo>
                    <a:pt x="79133" y="28917"/>
                  </a:lnTo>
                  <a:lnTo>
                    <a:pt x="80670" y="27432"/>
                  </a:lnTo>
                  <a:lnTo>
                    <a:pt x="77635" y="25895"/>
                  </a:lnTo>
                  <a:lnTo>
                    <a:pt x="79133" y="25895"/>
                  </a:lnTo>
                  <a:lnTo>
                    <a:pt x="80670" y="24358"/>
                  </a:lnTo>
                  <a:lnTo>
                    <a:pt x="82207" y="24358"/>
                  </a:lnTo>
                  <a:close/>
                </a:path>
                <a:path w="103505" h="36829">
                  <a:moveTo>
                    <a:pt x="103492" y="12204"/>
                  </a:moveTo>
                  <a:lnTo>
                    <a:pt x="101993" y="10668"/>
                  </a:lnTo>
                  <a:lnTo>
                    <a:pt x="100457" y="12204"/>
                  </a:lnTo>
                  <a:lnTo>
                    <a:pt x="98920" y="12204"/>
                  </a:lnTo>
                  <a:lnTo>
                    <a:pt x="98920" y="10668"/>
                  </a:lnTo>
                  <a:lnTo>
                    <a:pt x="100457" y="9131"/>
                  </a:lnTo>
                  <a:lnTo>
                    <a:pt x="101993" y="7632"/>
                  </a:lnTo>
                  <a:lnTo>
                    <a:pt x="98920" y="7632"/>
                  </a:lnTo>
                  <a:lnTo>
                    <a:pt x="98920" y="9131"/>
                  </a:lnTo>
                  <a:lnTo>
                    <a:pt x="97434" y="10668"/>
                  </a:lnTo>
                  <a:lnTo>
                    <a:pt x="97434" y="7632"/>
                  </a:lnTo>
                  <a:lnTo>
                    <a:pt x="95897" y="9131"/>
                  </a:lnTo>
                  <a:lnTo>
                    <a:pt x="94361" y="6096"/>
                  </a:lnTo>
                  <a:lnTo>
                    <a:pt x="92875" y="7632"/>
                  </a:lnTo>
                  <a:lnTo>
                    <a:pt x="92875" y="10668"/>
                  </a:lnTo>
                  <a:lnTo>
                    <a:pt x="91338" y="9131"/>
                  </a:lnTo>
                  <a:lnTo>
                    <a:pt x="89789" y="9131"/>
                  </a:lnTo>
                  <a:lnTo>
                    <a:pt x="89789" y="10668"/>
                  </a:lnTo>
                  <a:lnTo>
                    <a:pt x="91338" y="13741"/>
                  </a:lnTo>
                  <a:lnTo>
                    <a:pt x="93357" y="14744"/>
                  </a:lnTo>
                  <a:lnTo>
                    <a:pt x="92875" y="15227"/>
                  </a:lnTo>
                  <a:lnTo>
                    <a:pt x="91338" y="15227"/>
                  </a:lnTo>
                  <a:lnTo>
                    <a:pt x="89789" y="16764"/>
                  </a:lnTo>
                  <a:lnTo>
                    <a:pt x="92875" y="16764"/>
                  </a:lnTo>
                  <a:lnTo>
                    <a:pt x="94361" y="15227"/>
                  </a:lnTo>
                  <a:lnTo>
                    <a:pt x="98920" y="15227"/>
                  </a:lnTo>
                  <a:lnTo>
                    <a:pt x="100457" y="16764"/>
                  </a:lnTo>
                  <a:lnTo>
                    <a:pt x="101993" y="16764"/>
                  </a:lnTo>
                  <a:lnTo>
                    <a:pt x="100457" y="15227"/>
                  </a:lnTo>
                  <a:lnTo>
                    <a:pt x="100457" y="13741"/>
                  </a:lnTo>
                  <a:lnTo>
                    <a:pt x="101993" y="13741"/>
                  </a:lnTo>
                  <a:lnTo>
                    <a:pt x="103492" y="12204"/>
                  </a:lnTo>
                  <a:close/>
                </a:path>
              </a:pathLst>
            </a:custGeom>
            <a:solidFill>
              <a:srgbClr val="B6B7B9"/>
            </a:solidFill>
          </p:spPr>
          <p:txBody>
            <a:bodyPr wrap="square" lIns="0" tIns="0" rIns="0" bIns="0" rtlCol="0"/>
            <a:lstStyle/>
            <a:p>
              <a:endParaRPr/>
            </a:p>
          </p:txBody>
        </p:sp>
        <p:sp>
          <p:nvSpPr>
            <p:cNvPr id="106" name="object 106"/>
            <p:cNvSpPr/>
            <p:nvPr/>
          </p:nvSpPr>
          <p:spPr>
            <a:xfrm>
              <a:off x="3130519" y="7152039"/>
              <a:ext cx="153670" cy="29209"/>
            </a:xfrm>
            <a:custGeom>
              <a:avLst/>
              <a:gdLst/>
              <a:ahLst/>
              <a:cxnLst/>
              <a:rect l="l" t="t" r="r" b="b"/>
              <a:pathLst>
                <a:path w="153670" h="29209">
                  <a:moveTo>
                    <a:pt x="68514" y="29130"/>
                  </a:moveTo>
                  <a:lnTo>
                    <a:pt x="44478" y="28840"/>
                  </a:lnTo>
                  <a:lnTo>
                    <a:pt x="23588" y="27968"/>
                  </a:lnTo>
                  <a:lnTo>
                    <a:pt x="2230" y="23314"/>
                  </a:lnTo>
                  <a:lnTo>
                    <a:pt x="0" y="15795"/>
                  </a:lnTo>
                  <a:lnTo>
                    <a:pt x="10335" y="8276"/>
                  </a:lnTo>
                  <a:lnTo>
                    <a:pt x="26674" y="3622"/>
                  </a:lnTo>
                  <a:lnTo>
                    <a:pt x="32719" y="2073"/>
                  </a:lnTo>
                  <a:lnTo>
                    <a:pt x="55683" y="397"/>
                  </a:lnTo>
                  <a:lnTo>
                    <a:pt x="82781" y="0"/>
                  </a:lnTo>
                  <a:lnTo>
                    <a:pt x="109592" y="1026"/>
                  </a:lnTo>
                  <a:lnTo>
                    <a:pt x="131691" y="3622"/>
                  </a:lnTo>
                  <a:lnTo>
                    <a:pt x="151947" y="10848"/>
                  </a:lnTo>
                  <a:lnTo>
                    <a:pt x="153374" y="18081"/>
                  </a:lnTo>
                  <a:lnTo>
                    <a:pt x="139397" y="24171"/>
                  </a:lnTo>
                  <a:lnTo>
                    <a:pt x="113441" y="27968"/>
                  </a:lnTo>
                  <a:lnTo>
                    <a:pt x="92550" y="28840"/>
                  </a:lnTo>
                  <a:lnTo>
                    <a:pt x="68514" y="29130"/>
                  </a:lnTo>
                  <a:close/>
                </a:path>
              </a:pathLst>
            </a:custGeom>
            <a:solidFill>
              <a:srgbClr val="CACBCD"/>
            </a:solidFill>
          </p:spPr>
          <p:txBody>
            <a:bodyPr wrap="square" lIns="0" tIns="0" rIns="0" bIns="0" rtlCol="0"/>
            <a:lstStyle/>
            <a:p>
              <a:endParaRPr/>
            </a:p>
          </p:txBody>
        </p:sp>
        <p:sp>
          <p:nvSpPr>
            <p:cNvPr id="107" name="object 107"/>
            <p:cNvSpPr/>
            <p:nvPr/>
          </p:nvSpPr>
          <p:spPr>
            <a:xfrm>
              <a:off x="3146526" y="7102372"/>
              <a:ext cx="59690" cy="68580"/>
            </a:xfrm>
            <a:custGeom>
              <a:avLst/>
              <a:gdLst/>
              <a:ahLst/>
              <a:cxnLst/>
              <a:rect l="l" t="t" r="r" b="b"/>
              <a:pathLst>
                <a:path w="59689" h="68579">
                  <a:moveTo>
                    <a:pt x="25844" y="65443"/>
                  </a:moveTo>
                  <a:lnTo>
                    <a:pt x="12153" y="6108"/>
                  </a:lnTo>
                  <a:lnTo>
                    <a:pt x="0" y="66979"/>
                  </a:lnTo>
                  <a:lnTo>
                    <a:pt x="12153" y="68516"/>
                  </a:lnTo>
                  <a:lnTo>
                    <a:pt x="13690" y="65443"/>
                  </a:lnTo>
                  <a:lnTo>
                    <a:pt x="13690" y="68516"/>
                  </a:lnTo>
                  <a:lnTo>
                    <a:pt x="25844" y="65443"/>
                  </a:lnTo>
                  <a:close/>
                </a:path>
                <a:path w="59689" h="68579">
                  <a:moveTo>
                    <a:pt x="59385" y="62407"/>
                  </a:moveTo>
                  <a:lnTo>
                    <a:pt x="52311" y="33489"/>
                  </a:lnTo>
                  <a:lnTo>
                    <a:pt x="44145" y="0"/>
                  </a:lnTo>
                  <a:lnTo>
                    <a:pt x="35026" y="63944"/>
                  </a:lnTo>
                  <a:lnTo>
                    <a:pt x="47180" y="65443"/>
                  </a:lnTo>
                  <a:lnTo>
                    <a:pt x="59385" y="62407"/>
                  </a:lnTo>
                  <a:close/>
                </a:path>
              </a:pathLst>
            </a:custGeom>
            <a:solidFill>
              <a:srgbClr val="929397"/>
            </a:solidFill>
          </p:spPr>
          <p:txBody>
            <a:bodyPr wrap="square" lIns="0" tIns="0" rIns="0" bIns="0" rtlCol="0"/>
            <a:lstStyle/>
            <a:p>
              <a:endParaRPr/>
            </a:p>
          </p:txBody>
        </p:sp>
        <p:sp>
          <p:nvSpPr>
            <p:cNvPr id="108" name="object 108"/>
            <p:cNvSpPr/>
            <p:nvPr/>
          </p:nvSpPr>
          <p:spPr>
            <a:xfrm>
              <a:off x="3158680" y="7129754"/>
              <a:ext cx="38100" cy="36830"/>
            </a:xfrm>
            <a:custGeom>
              <a:avLst/>
              <a:gdLst/>
              <a:ahLst/>
              <a:cxnLst/>
              <a:rect l="l" t="t" r="r" b="b"/>
              <a:pathLst>
                <a:path w="38100" h="36829">
                  <a:moveTo>
                    <a:pt x="38049" y="33489"/>
                  </a:moveTo>
                  <a:lnTo>
                    <a:pt x="37566" y="28930"/>
                  </a:lnTo>
                  <a:lnTo>
                    <a:pt x="35026" y="4572"/>
                  </a:lnTo>
                  <a:lnTo>
                    <a:pt x="32626" y="5181"/>
                  </a:lnTo>
                  <a:lnTo>
                    <a:pt x="31991" y="0"/>
                  </a:lnTo>
                  <a:lnTo>
                    <a:pt x="0" y="1549"/>
                  </a:lnTo>
                  <a:lnTo>
                    <a:pt x="1536" y="15240"/>
                  </a:lnTo>
                  <a:lnTo>
                    <a:pt x="15875" y="13881"/>
                  </a:lnTo>
                  <a:lnTo>
                    <a:pt x="18249" y="36563"/>
                  </a:lnTo>
                  <a:lnTo>
                    <a:pt x="24358" y="36563"/>
                  </a:lnTo>
                  <a:lnTo>
                    <a:pt x="38049" y="33489"/>
                  </a:lnTo>
                  <a:close/>
                </a:path>
              </a:pathLst>
            </a:custGeom>
            <a:solidFill>
              <a:srgbClr val="A1A3A7"/>
            </a:solidFill>
          </p:spPr>
          <p:txBody>
            <a:bodyPr wrap="square" lIns="0" tIns="0" rIns="0" bIns="0" rtlCol="0"/>
            <a:lstStyle/>
            <a:p>
              <a:endParaRPr/>
            </a:p>
          </p:txBody>
        </p:sp>
        <p:sp>
          <p:nvSpPr>
            <p:cNvPr id="109" name="object 109"/>
            <p:cNvSpPr/>
            <p:nvPr/>
          </p:nvSpPr>
          <p:spPr>
            <a:xfrm>
              <a:off x="3181553" y="7157199"/>
              <a:ext cx="12700" cy="3175"/>
            </a:xfrm>
            <a:custGeom>
              <a:avLst/>
              <a:gdLst/>
              <a:ahLst/>
              <a:cxnLst/>
              <a:rect l="l" t="t" r="r" b="b"/>
              <a:pathLst>
                <a:path w="12700" h="3175">
                  <a:moveTo>
                    <a:pt x="3022" y="3022"/>
                  </a:moveTo>
                  <a:lnTo>
                    <a:pt x="0" y="1485"/>
                  </a:lnTo>
                  <a:lnTo>
                    <a:pt x="7581" y="0"/>
                  </a:lnTo>
                  <a:lnTo>
                    <a:pt x="12153" y="1485"/>
                  </a:lnTo>
                  <a:lnTo>
                    <a:pt x="3022" y="3022"/>
                  </a:lnTo>
                  <a:close/>
                </a:path>
              </a:pathLst>
            </a:custGeom>
            <a:solidFill>
              <a:srgbClr val="BEC0C2"/>
            </a:solidFill>
          </p:spPr>
          <p:txBody>
            <a:bodyPr wrap="square" lIns="0" tIns="0" rIns="0" bIns="0" rtlCol="0"/>
            <a:lstStyle/>
            <a:p>
              <a:endParaRPr/>
            </a:p>
          </p:txBody>
        </p:sp>
        <p:sp>
          <p:nvSpPr>
            <p:cNvPr id="110" name="object 110"/>
            <p:cNvSpPr/>
            <p:nvPr/>
          </p:nvSpPr>
          <p:spPr>
            <a:xfrm>
              <a:off x="3184575" y="7158684"/>
              <a:ext cx="9525" cy="1905"/>
            </a:xfrm>
            <a:custGeom>
              <a:avLst/>
              <a:gdLst/>
              <a:ahLst/>
              <a:cxnLst/>
              <a:rect l="l" t="t" r="r" b="b"/>
              <a:pathLst>
                <a:path w="9525" h="1904">
                  <a:moveTo>
                    <a:pt x="9131" y="1536"/>
                  </a:moveTo>
                  <a:lnTo>
                    <a:pt x="0" y="1536"/>
                  </a:lnTo>
                  <a:lnTo>
                    <a:pt x="9131" y="0"/>
                  </a:lnTo>
                  <a:lnTo>
                    <a:pt x="9131" y="1536"/>
                  </a:lnTo>
                  <a:close/>
                </a:path>
              </a:pathLst>
            </a:custGeom>
            <a:solidFill>
              <a:srgbClr val="95969B"/>
            </a:solidFill>
          </p:spPr>
          <p:txBody>
            <a:bodyPr wrap="square" lIns="0" tIns="0" rIns="0" bIns="0" rtlCol="0"/>
            <a:lstStyle/>
            <a:p>
              <a:endParaRPr/>
            </a:p>
          </p:txBody>
        </p:sp>
        <p:sp>
          <p:nvSpPr>
            <p:cNvPr id="111" name="object 111"/>
            <p:cNvSpPr/>
            <p:nvPr/>
          </p:nvSpPr>
          <p:spPr>
            <a:xfrm>
              <a:off x="3181553" y="7158684"/>
              <a:ext cx="3175" cy="1905"/>
            </a:xfrm>
            <a:custGeom>
              <a:avLst/>
              <a:gdLst/>
              <a:ahLst/>
              <a:cxnLst/>
              <a:rect l="l" t="t" r="r" b="b"/>
              <a:pathLst>
                <a:path w="3175" h="1904">
                  <a:moveTo>
                    <a:pt x="3022" y="1536"/>
                  </a:moveTo>
                  <a:lnTo>
                    <a:pt x="0" y="1536"/>
                  </a:lnTo>
                  <a:lnTo>
                    <a:pt x="0" y="0"/>
                  </a:lnTo>
                  <a:lnTo>
                    <a:pt x="3022" y="1536"/>
                  </a:lnTo>
                  <a:close/>
                </a:path>
              </a:pathLst>
            </a:custGeom>
            <a:solidFill>
              <a:srgbClr val="5F6061"/>
            </a:solidFill>
          </p:spPr>
          <p:txBody>
            <a:bodyPr wrap="square" lIns="0" tIns="0" rIns="0" bIns="0" rtlCol="0"/>
            <a:lstStyle/>
            <a:p>
              <a:endParaRPr/>
            </a:p>
          </p:txBody>
        </p:sp>
        <p:sp>
          <p:nvSpPr>
            <p:cNvPr id="112" name="object 112"/>
            <p:cNvSpPr/>
            <p:nvPr/>
          </p:nvSpPr>
          <p:spPr>
            <a:xfrm>
              <a:off x="3158680" y="7135863"/>
              <a:ext cx="24765" cy="32384"/>
            </a:xfrm>
            <a:custGeom>
              <a:avLst/>
              <a:gdLst/>
              <a:ahLst/>
              <a:cxnLst/>
              <a:rect l="l" t="t" r="r" b="b"/>
              <a:pathLst>
                <a:path w="24764" h="32384">
                  <a:moveTo>
                    <a:pt x="15227" y="18249"/>
                  </a:moveTo>
                  <a:lnTo>
                    <a:pt x="12204" y="1536"/>
                  </a:lnTo>
                  <a:lnTo>
                    <a:pt x="7632" y="1536"/>
                  </a:lnTo>
                  <a:lnTo>
                    <a:pt x="21336" y="0"/>
                  </a:lnTo>
                  <a:lnTo>
                    <a:pt x="21496" y="1536"/>
                  </a:lnTo>
                  <a:lnTo>
                    <a:pt x="12204" y="1536"/>
                  </a:lnTo>
                  <a:lnTo>
                    <a:pt x="7705" y="2084"/>
                  </a:lnTo>
                  <a:lnTo>
                    <a:pt x="21553" y="2084"/>
                  </a:lnTo>
                  <a:lnTo>
                    <a:pt x="23088" y="16763"/>
                  </a:lnTo>
                  <a:lnTo>
                    <a:pt x="16763" y="16763"/>
                  </a:lnTo>
                  <a:lnTo>
                    <a:pt x="15227" y="18249"/>
                  </a:lnTo>
                  <a:close/>
                </a:path>
                <a:path w="24764" h="32384">
                  <a:moveTo>
                    <a:pt x="16763" y="24358"/>
                  </a:moveTo>
                  <a:lnTo>
                    <a:pt x="10668" y="24358"/>
                  </a:lnTo>
                  <a:lnTo>
                    <a:pt x="7705" y="2084"/>
                  </a:lnTo>
                  <a:lnTo>
                    <a:pt x="12204" y="1536"/>
                  </a:lnTo>
                  <a:lnTo>
                    <a:pt x="15227" y="18249"/>
                  </a:lnTo>
                  <a:lnTo>
                    <a:pt x="16763" y="18249"/>
                  </a:lnTo>
                  <a:lnTo>
                    <a:pt x="16763" y="24358"/>
                  </a:lnTo>
                  <a:close/>
                </a:path>
                <a:path w="24764" h="32384">
                  <a:moveTo>
                    <a:pt x="4559" y="31953"/>
                  </a:moveTo>
                  <a:lnTo>
                    <a:pt x="0" y="3022"/>
                  </a:lnTo>
                  <a:lnTo>
                    <a:pt x="7705" y="2084"/>
                  </a:lnTo>
                  <a:lnTo>
                    <a:pt x="10668" y="24358"/>
                  </a:lnTo>
                  <a:lnTo>
                    <a:pt x="23882" y="24358"/>
                  </a:lnTo>
                  <a:lnTo>
                    <a:pt x="24358" y="28917"/>
                  </a:lnTo>
                  <a:lnTo>
                    <a:pt x="10668" y="30454"/>
                  </a:lnTo>
                  <a:lnTo>
                    <a:pt x="4559" y="31953"/>
                  </a:lnTo>
                  <a:close/>
                </a:path>
                <a:path w="24764" h="32384">
                  <a:moveTo>
                    <a:pt x="16763" y="18249"/>
                  </a:moveTo>
                  <a:lnTo>
                    <a:pt x="15227" y="18249"/>
                  </a:lnTo>
                  <a:lnTo>
                    <a:pt x="16763" y="16763"/>
                  </a:lnTo>
                  <a:lnTo>
                    <a:pt x="16763" y="18249"/>
                  </a:lnTo>
                  <a:close/>
                </a:path>
                <a:path w="24764" h="32384">
                  <a:moveTo>
                    <a:pt x="23882" y="24358"/>
                  </a:moveTo>
                  <a:lnTo>
                    <a:pt x="16763" y="24358"/>
                  </a:lnTo>
                  <a:lnTo>
                    <a:pt x="16763" y="16763"/>
                  </a:lnTo>
                  <a:lnTo>
                    <a:pt x="23088" y="16763"/>
                  </a:lnTo>
                  <a:lnTo>
                    <a:pt x="23882" y="24358"/>
                  </a:lnTo>
                  <a:close/>
                </a:path>
              </a:pathLst>
            </a:custGeom>
            <a:solidFill>
              <a:srgbClr val="A1A3A7"/>
            </a:solidFill>
          </p:spPr>
          <p:txBody>
            <a:bodyPr wrap="square" lIns="0" tIns="0" rIns="0" bIns="0" rtlCol="0"/>
            <a:lstStyle/>
            <a:p>
              <a:endParaRPr/>
            </a:p>
          </p:txBody>
        </p:sp>
        <p:sp>
          <p:nvSpPr>
            <p:cNvPr id="113" name="object 113"/>
            <p:cNvSpPr/>
            <p:nvPr/>
          </p:nvSpPr>
          <p:spPr>
            <a:xfrm>
              <a:off x="3167811" y="7158684"/>
              <a:ext cx="10795" cy="3175"/>
            </a:xfrm>
            <a:custGeom>
              <a:avLst/>
              <a:gdLst/>
              <a:ahLst/>
              <a:cxnLst/>
              <a:rect l="l" t="t" r="r" b="b"/>
              <a:pathLst>
                <a:path w="10794" h="3175">
                  <a:moveTo>
                    <a:pt x="3073" y="3073"/>
                  </a:moveTo>
                  <a:lnTo>
                    <a:pt x="0" y="1536"/>
                  </a:lnTo>
                  <a:lnTo>
                    <a:pt x="7632" y="0"/>
                  </a:lnTo>
                  <a:lnTo>
                    <a:pt x="10655" y="1536"/>
                  </a:lnTo>
                  <a:lnTo>
                    <a:pt x="3073" y="3073"/>
                  </a:lnTo>
                  <a:close/>
                </a:path>
              </a:pathLst>
            </a:custGeom>
            <a:solidFill>
              <a:srgbClr val="BEC0C2"/>
            </a:solidFill>
          </p:spPr>
          <p:txBody>
            <a:bodyPr wrap="square" lIns="0" tIns="0" rIns="0" bIns="0" rtlCol="0"/>
            <a:lstStyle/>
            <a:p>
              <a:endParaRPr/>
            </a:p>
          </p:txBody>
        </p:sp>
        <p:sp>
          <p:nvSpPr>
            <p:cNvPr id="114" name="object 114"/>
            <p:cNvSpPr/>
            <p:nvPr/>
          </p:nvSpPr>
          <p:spPr>
            <a:xfrm>
              <a:off x="3170885" y="7160221"/>
              <a:ext cx="7620" cy="1905"/>
            </a:xfrm>
            <a:custGeom>
              <a:avLst/>
              <a:gdLst/>
              <a:ahLst/>
              <a:cxnLst/>
              <a:rect l="l" t="t" r="r" b="b"/>
              <a:pathLst>
                <a:path w="7619" h="1904">
                  <a:moveTo>
                    <a:pt x="7581" y="1536"/>
                  </a:moveTo>
                  <a:lnTo>
                    <a:pt x="0" y="1536"/>
                  </a:lnTo>
                  <a:lnTo>
                    <a:pt x="7581" y="0"/>
                  </a:lnTo>
                  <a:lnTo>
                    <a:pt x="7581" y="1536"/>
                  </a:lnTo>
                  <a:close/>
                </a:path>
              </a:pathLst>
            </a:custGeom>
            <a:solidFill>
              <a:srgbClr val="95969B"/>
            </a:solidFill>
          </p:spPr>
          <p:txBody>
            <a:bodyPr wrap="square" lIns="0" tIns="0" rIns="0" bIns="0" rtlCol="0"/>
            <a:lstStyle/>
            <a:p>
              <a:endParaRPr/>
            </a:p>
          </p:txBody>
        </p:sp>
        <p:sp>
          <p:nvSpPr>
            <p:cNvPr id="115" name="object 115"/>
            <p:cNvSpPr/>
            <p:nvPr/>
          </p:nvSpPr>
          <p:spPr>
            <a:xfrm>
              <a:off x="3167811" y="7160221"/>
              <a:ext cx="3175" cy="1905"/>
            </a:xfrm>
            <a:custGeom>
              <a:avLst/>
              <a:gdLst/>
              <a:ahLst/>
              <a:cxnLst/>
              <a:rect l="l" t="t" r="r" b="b"/>
              <a:pathLst>
                <a:path w="3175" h="1904">
                  <a:moveTo>
                    <a:pt x="3073" y="1536"/>
                  </a:moveTo>
                  <a:lnTo>
                    <a:pt x="0" y="1536"/>
                  </a:lnTo>
                  <a:lnTo>
                    <a:pt x="0" y="0"/>
                  </a:lnTo>
                  <a:lnTo>
                    <a:pt x="3073" y="1536"/>
                  </a:lnTo>
                  <a:close/>
                </a:path>
              </a:pathLst>
            </a:custGeom>
            <a:solidFill>
              <a:srgbClr val="5F6061"/>
            </a:solidFill>
          </p:spPr>
          <p:txBody>
            <a:bodyPr wrap="square" lIns="0" tIns="0" rIns="0" bIns="0" rtlCol="0"/>
            <a:lstStyle/>
            <a:p>
              <a:endParaRPr/>
            </a:p>
          </p:txBody>
        </p:sp>
        <p:sp>
          <p:nvSpPr>
            <p:cNvPr id="116" name="object 116"/>
            <p:cNvSpPr/>
            <p:nvPr/>
          </p:nvSpPr>
          <p:spPr>
            <a:xfrm>
              <a:off x="3215030" y="7126731"/>
              <a:ext cx="48895" cy="40005"/>
            </a:xfrm>
            <a:custGeom>
              <a:avLst/>
              <a:gdLst/>
              <a:ahLst/>
              <a:cxnLst/>
              <a:rect l="l" t="t" r="r" b="b"/>
              <a:pathLst>
                <a:path w="48895" h="40004">
                  <a:moveTo>
                    <a:pt x="48717" y="6108"/>
                  </a:moveTo>
                  <a:lnTo>
                    <a:pt x="47193" y="4584"/>
                  </a:lnTo>
                  <a:lnTo>
                    <a:pt x="45631" y="1536"/>
                  </a:lnTo>
                  <a:lnTo>
                    <a:pt x="41084" y="0"/>
                  </a:lnTo>
                  <a:lnTo>
                    <a:pt x="34975" y="0"/>
                  </a:lnTo>
                  <a:lnTo>
                    <a:pt x="30416" y="1536"/>
                  </a:lnTo>
                  <a:lnTo>
                    <a:pt x="28930" y="4572"/>
                  </a:lnTo>
                  <a:lnTo>
                    <a:pt x="27393" y="7594"/>
                  </a:lnTo>
                  <a:lnTo>
                    <a:pt x="27393" y="15227"/>
                  </a:lnTo>
                  <a:lnTo>
                    <a:pt x="28930" y="14846"/>
                  </a:lnTo>
                  <a:lnTo>
                    <a:pt x="28930" y="14986"/>
                  </a:lnTo>
                  <a:lnTo>
                    <a:pt x="9131" y="33489"/>
                  </a:lnTo>
                  <a:lnTo>
                    <a:pt x="0" y="33489"/>
                  </a:lnTo>
                  <a:lnTo>
                    <a:pt x="0" y="39585"/>
                  </a:lnTo>
                  <a:lnTo>
                    <a:pt x="10617" y="39585"/>
                  </a:lnTo>
                  <a:lnTo>
                    <a:pt x="33489" y="18262"/>
                  </a:lnTo>
                  <a:lnTo>
                    <a:pt x="45631" y="16725"/>
                  </a:lnTo>
                  <a:lnTo>
                    <a:pt x="45135" y="15240"/>
                  </a:lnTo>
                  <a:lnTo>
                    <a:pt x="47193" y="15240"/>
                  </a:lnTo>
                  <a:lnTo>
                    <a:pt x="47193" y="14846"/>
                  </a:lnTo>
                  <a:lnTo>
                    <a:pt x="48717" y="15227"/>
                  </a:lnTo>
                  <a:lnTo>
                    <a:pt x="48717" y="10668"/>
                  </a:lnTo>
                  <a:lnTo>
                    <a:pt x="48717" y="9131"/>
                  </a:lnTo>
                  <a:lnTo>
                    <a:pt x="48717" y="6108"/>
                  </a:lnTo>
                  <a:close/>
                </a:path>
              </a:pathLst>
            </a:custGeom>
            <a:solidFill>
              <a:srgbClr val="919295"/>
            </a:solidFill>
          </p:spPr>
          <p:txBody>
            <a:bodyPr wrap="square" lIns="0" tIns="0" rIns="0" bIns="0" rtlCol="0"/>
            <a:lstStyle/>
            <a:p>
              <a:endParaRPr/>
            </a:p>
          </p:txBody>
        </p:sp>
        <p:sp>
          <p:nvSpPr>
            <p:cNvPr id="117" name="object 117"/>
            <p:cNvSpPr/>
            <p:nvPr/>
          </p:nvSpPr>
          <p:spPr>
            <a:xfrm>
              <a:off x="3215030" y="7144994"/>
              <a:ext cx="38100" cy="22860"/>
            </a:xfrm>
            <a:custGeom>
              <a:avLst/>
              <a:gdLst/>
              <a:ahLst/>
              <a:cxnLst/>
              <a:rect l="l" t="t" r="r" b="b"/>
              <a:pathLst>
                <a:path w="38100" h="22859">
                  <a:moveTo>
                    <a:pt x="15189" y="22821"/>
                  </a:moveTo>
                  <a:lnTo>
                    <a:pt x="3035" y="22821"/>
                  </a:lnTo>
                  <a:lnTo>
                    <a:pt x="0" y="21323"/>
                  </a:lnTo>
                  <a:lnTo>
                    <a:pt x="12153" y="21323"/>
                  </a:lnTo>
                  <a:lnTo>
                    <a:pt x="33489" y="0"/>
                  </a:lnTo>
                  <a:lnTo>
                    <a:pt x="38049" y="0"/>
                  </a:lnTo>
                  <a:lnTo>
                    <a:pt x="15189" y="22821"/>
                  </a:lnTo>
                  <a:close/>
                </a:path>
              </a:pathLst>
            </a:custGeom>
            <a:solidFill>
              <a:srgbClr val="6D6E70"/>
            </a:solidFill>
          </p:spPr>
          <p:txBody>
            <a:bodyPr wrap="square" lIns="0" tIns="0" rIns="0" bIns="0" rtlCol="0"/>
            <a:lstStyle/>
            <a:p>
              <a:endParaRPr/>
            </a:p>
          </p:txBody>
        </p:sp>
        <p:sp>
          <p:nvSpPr>
            <p:cNvPr id="118" name="object 118"/>
            <p:cNvSpPr/>
            <p:nvPr/>
          </p:nvSpPr>
          <p:spPr>
            <a:xfrm>
              <a:off x="3218065" y="7128268"/>
              <a:ext cx="47625" cy="40005"/>
            </a:xfrm>
            <a:custGeom>
              <a:avLst/>
              <a:gdLst/>
              <a:ahLst/>
              <a:cxnLst/>
              <a:rect l="l" t="t" r="r" b="b"/>
              <a:pathLst>
                <a:path w="47625" h="40004">
                  <a:moveTo>
                    <a:pt x="47167" y="6057"/>
                  </a:moveTo>
                  <a:lnTo>
                    <a:pt x="45681" y="4572"/>
                  </a:lnTo>
                  <a:lnTo>
                    <a:pt x="44145" y="1485"/>
                  </a:lnTo>
                  <a:lnTo>
                    <a:pt x="39573" y="0"/>
                  </a:lnTo>
                  <a:lnTo>
                    <a:pt x="33477" y="0"/>
                  </a:lnTo>
                  <a:lnTo>
                    <a:pt x="28917" y="1485"/>
                  </a:lnTo>
                  <a:lnTo>
                    <a:pt x="27381" y="4572"/>
                  </a:lnTo>
                  <a:lnTo>
                    <a:pt x="25895" y="7594"/>
                  </a:lnTo>
                  <a:lnTo>
                    <a:pt x="25895" y="15189"/>
                  </a:lnTo>
                  <a:lnTo>
                    <a:pt x="27381" y="14820"/>
                  </a:lnTo>
                  <a:lnTo>
                    <a:pt x="27381" y="15189"/>
                  </a:lnTo>
                  <a:lnTo>
                    <a:pt x="28702" y="15189"/>
                  </a:lnTo>
                  <a:lnTo>
                    <a:pt x="7581" y="33489"/>
                  </a:lnTo>
                  <a:lnTo>
                    <a:pt x="0" y="33489"/>
                  </a:lnTo>
                  <a:lnTo>
                    <a:pt x="0" y="39547"/>
                  </a:lnTo>
                  <a:lnTo>
                    <a:pt x="12153" y="39547"/>
                  </a:lnTo>
                  <a:lnTo>
                    <a:pt x="35013" y="16725"/>
                  </a:lnTo>
                  <a:lnTo>
                    <a:pt x="42595" y="16725"/>
                  </a:lnTo>
                  <a:lnTo>
                    <a:pt x="42595" y="15189"/>
                  </a:lnTo>
                  <a:lnTo>
                    <a:pt x="45681" y="15189"/>
                  </a:lnTo>
                  <a:lnTo>
                    <a:pt x="45681" y="14833"/>
                  </a:lnTo>
                  <a:lnTo>
                    <a:pt x="47167" y="15189"/>
                  </a:lnTo>
                  <a:lnTo>
                    <a:pt x="47167" y="10617"/>
                  </a:lnTo>
                  <a:lnTo>
                    <a:pt x="47167" y="9131"/>
                  </a:lnTo>
                  <a:lnTo>
                    <a:pt x="47167" y="6057"/>
                  </a:lnTo>
                  <a:close/>
                </a:path>
              </a:pathLst>
            </a:custGeom>
            <a:solidFill>
              <a:srgbClr val="ACACB0"/>
            </a:solidFill>
          </p:spPr>
          <p:txBody>
            <a:bodyPr wrap="square" lIns="0" tIns="0" rIns="0" bIns="0" rtlCol="0"/>
            <a:lstStyle/>
            <a:p>
              <a:endParaRPr/>
            </a:p>
          </p:txBody>
        </p:sp>
        <p:sp>
          <p:nvSpPr>
            <p:cNvPr id="119" name="object 119"/>
            <p:cNvSpPr/>
            <p:nvPr/>
          </p:nvSpPr>
          <p:spPr>
            <a:xfrm>
              <a:off x="3251542" y="7144994"/>
              <a:ext cx="3175" cy="22860"/>
            </a:xfrm>
            <a:custGeom>
              <a:avLst/>
              <a:gdLst/>
              <a:ahLst/>
              <a:cxnLst/>
              <a:rect l="l" t="t" r="r" b="b"/>
              <a:pathLst>
                <a:path w="3175" h="22859">
                  <a:moveTo>
                    <a:pt x="3022" y="22821"/>
                  </a:moveTo>
                  <a:lnTo>
                    <a:pt x="0" y="22821"/>
                  </a:lnTo>
                  <a:lnTo>
                    <a:pt x="0" y="0"/>
                  </a:lnTo>
                  <a:lnTo>
                    <a:pt x="3022" y="0"/>
                  </a:lnTo>
                  <a:lnTo>
                    <a:pt x="3022" y="22821"/>
                  </a:lnTo>
                  <a:close/>
                </a:path>
              </a:pathLst>
            </a:custGeom>
            <a:solidFill>
              <a:srgbClr val="919295"/>
            </a:solidFill>
          </p:spPr>
          <p:txBody>
            <a:bodyPr wrap="square" lIns="0" tIns="0" rIns="0" bIns="0" rtlCol="0"/>
            <a:lstStyle/>
            <a:p>
              <a:endParaRPr/>
            </a:p>
          </p:txBody>
        </p:sp>
        <p:sp>
          <p:nvSpPr>
            <p:cNvPr id="120" name="object 120"/>
            <p:cNvSpPr/>
            <p:nvPr/>
          </p:nvSpPr>
          <p:spPr>
            <a:xfrm>
              <a:off x="3259137" y="7143457"/>
              <a:ext cx="1905" cy="24765"/>
            </a:xfrm>
            <a:custGeom>
              <a:avLst/>
              <a:gdLst/>
              <a:ahLst/>
              <a:cxnLst/>
              <a:rect l="l" t="t" r="r" b="b"/>
              <a:pathLst>
                <a:path w="1904" h="24765">
                  <a:moveTo>
                    <a:pt x="1536" y="24358"/>
                  </a:moveTo>
                  <a:lnTo>
                    <a:pt x="0" y="24358"/>
                  </a:lnTo>
                  <a:lnTo>
                    <a:pt x="0" y="0"/>
                  </a:lnTo>
                  <a:lnTo>
                    <a:pt x="1536" y="0"/>
                  </a:lnTo>
                  <a:lnTo>
                    <a:pt x="1536" y="24358"/>
                  </a:lnTo>
                  <a:close/>
                </a:path>
              </a:pathLst>
            </a:custGeom>
            <a:solidFill>
              <a:srgbClr val="ACACB0"/>
            </a:solidFill>
          </p:spPr>
          <p:txBody>
            <a:bodyPr wrap="square" lIns="0" tIns="0" rIns="0" bIns="0" rtlCol="0"/>
            <a:lstStyle/>
            <a:p>
              <a:endParaRPr/>
            </a:p>
          </p:txBody>
        </p:sp>
        <p:sp>
          <p:nvSpPr>
            <p:cNvPr id="121" name="object 121"/>
            <p:cNvSpPr/>
            <p:nvPr/>
          </p:nvSpPr>
          <p:spPr>
            <a:xfrm>
              <a:off x="917917" y="7090168"/>
              <a:ext cx="41275" cy="27940"/>
            </a:xfrm>
            <a:custGeom>
              <a:avLst/>
              <a:gdLst/>
              <a:ahLst/>
              <a:cxnLst/>
              <a:rect l="l" t="t" r="r" b="b"/>
              <a:pathLst>
                <a:path w="41275" h="27940">
                  <a:moveTo>
                    <a:pt x="41135" y="27432"/>
                  </a:moveTo>
                  <a:lnTo>
                    <a:pt x="0" y="27432"/>
                  </a:lnTo>
                  <a:lnTo>
                    <a:pt x="0" y="12204"/>
                  </a:lnTo>
                  <a:lnTo>
                    <a:pt x="19799" y="0"/>
                  </a:lnTo>
                  <a:lnTo>
                    <a:pt x="41135" y="12204"/>
                  </a:lnTo>
                  <a:lnTo>
                    <a:pt x="41135" y="27432"/>
                  </a:lnTo>
                  <a:close/>
                </a:path>
              </a:pathLst>
            </a:custGeom>
            <a:solidFill>
              <a:srgbClr val="E9EAEB"/>
            </a:solidFill>
          </p:spPr>
          <p:txBody>
            <a:bodyPr wrap="square" lIns="0" tIns="0" rIns="0" bIns="0" rtlCol="0"/>
            <a:lstStyle/>
            <a:p>
              <a:endParaRPr/>
            </a:p>
          </p:txBody>
        </p:sp>
        <p:sp>
          <p:nvSpPr>
            <p:cNvPr id="122" name="object 122"/>
            <p:cNvSpPr/>
            <p:nvPr/>
          </p:nvSpPr>
          <p:spPr>
            <a:xfrm>
              <a:off x="911821" y="7082586"/>
              <a:ext cx="53340" cy="27940"/>
            </a:xfrm>
            <a:custGeom>
              <a:avLst/>
              <a:gdLst/>
              <a:ahLst/>
              <a:cxnLst/>
              <a:rect l="l" t="t" r="r" b="b"/>
              <a:pathLst>
                <a:path w="53340" h="27940">
                  <a:moveTo>
                    <a:pt x="7632" y="27381"/>
                  </a:moveTo>
                  <a:lnTo>
                    <a:pt x="0" y="16764"/>
                  </a:lnTo>
                  <a:lnTo>
                    <a:pt x="25895" y="0"/>
                  </a:lnTo>
                  <a:lnTo>
                    <a:pt x="50766" y="15227"/>
                  </a:lnTo>
                  <a:lnTo>
                    <a:pt x="25895" y="15227"/>
                  </a:lnTo>
                  <a:lnTo>
                    <a:pt x="7632" y="27381"/>
                  </a:lnTo>
                  <a:close/>
                </a:path>
                <a:path w="53340" h="27940">
                  <a:moveTo>
                    <a:pt x="47231" y="27381"/>
                  </a:moveTo>
                  <a:lnTo>
                    <a:pt x="25895" y="15227"/>
                  </a:lnTo>
                  <a:lnTo>
                    <a:pt x="50766" y="15227"/>
                  </a:lnTo>
                  <a:lnTo>
                    <a:pt x="53276" y="16764"/>
                  </a:lnTo>
                  <a:lnTo>
                    <a:pt x="47231" y="27381"/>
                  </a:lnTo>
                  <a:close/>
                </a:path>
              </a:pathLst>
            </a:custGeom>
            <a:solidFill>
              <a:srgbClr val="919295"/>
            </a:solidFill>
          </p:spPr>
          <p:txBody>
            <a:bodyPr wrap="square" lIns="0" tIns="0" rIns="0" bIns="0" rtlCol="0"/>
            <a:lstStyle/>
            <a:p>
              <a:endParaRPr/>
            </a:p>
          </p:txBody>
        </p:sp>
        <p:sp>
          <p:nvSpPr>
            <p:cNvPr id="123" name="object 123"/>
            <p:cNvSpPr/>
            <p:nvPr/>
          </p:nvSpPr>
          <p:spPr>
            <a:xfrm>
              <a:off x="910336" y="7109967"/>
              <a:ext cx="58419" cy="10795"/>
            </a:xfrm>
            <a:custGeom>
              <a:avLst/>
              <a:gdLst/>
              <a:ahLst/>
              <a:cxnLst/>
              <a:rect l="l" t="t" r="r" b="b"/>
              <a:pathLst>
                <a:path w="58419" h="10795">
                  <a:moveTo>
                    <a:pt x="15176" y="3073"/>
                  </a:moveTo>
                  <a:lnTo>
                    <a:pt x="13690" y="1536"/>
                  </a:lnTo>
                  <a:lnTo>
                    <a:pt x="12153" y="1536"/>
                  </a:lnTo>
                  <a:lnTo>
                    <a:pt x="10617" y="0"/>
                  </a:lnTo>
                  <a:lnTo>
                    <a:pt x="10617" y="1536"/>
                  </a:lnTo>
                  <a:lnTo>
                    <a:pt x="3022" y="1536"/>
                  </a:lnTo>
                  <a:lnTo>
                    <a:pt x="3022" y="3073"/>
                  </a:lnTo>
                  <a:lnTo>
                    <a:pt x="0" y="4559"/>
                  </a:lnTo>
                  <a:lnTo>
                    <a:pt x="1485" y="4559"/>
                  </a:lnTo>
                  <a:lnTo>
                    <a:pt x="3022" y="6096"/>
                  </a:lnTo>
                  <a:lnTo>
                    <a:pt x="3022" y="9131"/>
                  </a:lnTo>
                  <a:lnTo>
                    <a:pt x="6045" y="9131"/>
                  </a:lnTo>
                  <a:lnTo>
                    <a:pt x="7581" y="10668"/>
                  </a:lnTo>
                  <a:lnTo>
                    <a:pt x="7581" y="9131"/>
                  </a:lnTo>
                  <a:lnTo>
                    <a:pt x="9118" y="10668"/>
                  </a:lnTo>
                  <a:lnTo>
                    <a:pt x="10617" y="9131"/>
                  </a:lnTo>
                  <a:lnTo>
                    <a:pt x="12153" y="10668"/>
                  </a:lnTo>
                  <a:lnTo>
                    <a:pt x="13690" y="9131"/>
                  </a:lnTo>
                  <a:lnTo>
                    <a:pt x="13690" y="7632"/>
                  </a:lnTo>
                  <a:lnTo>
                    <a:pt x="15176" y="6096"/>
                  </a:lnTo>
                  <a:lnTo>
                    <a:pt x="15176" y="3073"/>
                  </a:lnTo>
                  <a:close/>
                </a:path>
                <a:path w="58419" h="10795">
                  <a:moveTo>
                    <a:pt x="57835" y="4559"/>
                  </a:moveTo>
                  <a:lnTo>
                    <a:pt x="54762" y="4559"/>
                  </a:lnTo>
                  <a:lnTo>
                    <a:pt x="54762" y="3073"/>
                  </a:lnTo>
                  <a:lnTo>
                    <a:pt x="48717" y="3073"/>
                  </a:lnTo>
                  <a:lnTo>
                    <a:pt x="48717" y="4559"/>
                  </a:lnTo>
                  <a:lnTo>
                    <a:pt x="47180" y="4559"/>
                  </a:lnTo>
                  <a:lnTo>
                    <a:pt x="45631" y="6096"/>
                  </a:lnTo>
                  <a:lnTo>
                    <a:pt x="47180" y="6096"/>
                  </a:lnTo>
                  <a:lnTo>
                    <a:pt x="47180" y="9131"/>
                  </a:lnTo>
                  <a:lnTo>
                    <a:pt x="48717" y="9131"/>
                  </a:lnTo>
                  <a:lnTo>
                    <a:pt x="48717" y="10668"/>
                  </a:lnTo>
                  <a:lnTo>
                    <a:pt x="56299" y="10668"/>
                  </a:lnTo>
                  <a:lnTo>
                    <a:pt x="56299" y="9131"/>
                  </a:lnTo>
                  <a:lnTo>
                    <a:pt x="57835" y="7632"/>
                  </a:lnTo>
                  <a:lnTo>
                    <a:pt x="57835" y="4559"/>
                  </a:lnTo>
                  <a:close/>
                </a:path>
              </a:pathLst>
            </a:custGeom>
            <a:solidFill>
              <a:srgbClr val="B6B7B9"/>
            </a:solidFill>
          </p:spPr>
          <p:txBody>
            <a:bodyPr wrap="square" lIns="0" tIns="0" rIns="0" bIns="0" rtlCol="0"/>
            <a:lstStyle/>
            <a:p>
              <a:endParaRPr/>
            </a:p>
          </p:txBody>
        </p:sp>
        <p:sp>
          <p:nvSpPr>
            <p:cNvPr id="124" name="object 124"/>
            <p:cNvSpPr/>
            <p:nvPr/>
          </p:nvSpPr>
          <p:spPr>
            <a:xfrm>
              <a:off x="922489" y="7108481"/>
              <a:ext cx="30480" cy="6350"/>
            </a:xfrm>
            <a:custGeom>
              <a:avLst/>
              <a:gdLst/>
              <a:ahLst/>
              <a:cxnLst/>
              <a:rect l="l" t="t" r="r" b="b"/>
              <a:pathLst>
                <a:path w="30480" h="6350">
                  <a:moveTo>
                    <a:pt x="6096" y="0"/>
                  </a:moveTo>
                  <a:lnTo>
                    <a:pt x="0" y="0"/>
                  </a:lnTo>
                  <a:lnTo>
                    <a:pt x="0" y="6045"/>
                  </a:lnTo>
                  <a:lnTo>
                    <a:pt x="6096" y="6045"/>
                  </a:lnTo>
                  <a:lnTo>
                    <a:pt x="6096" y="0"/>
                  </a:lnTo>
                  <a:close/>
                </a:path>
                <a:path w="30480" h="6350">
                  <a:moveTo>
                    <a:pt x="30454" y="0"/>
                  </a:moveTo>
                  <a:lnTo>
                    <a:pt x="15227" y="0"/>
                  </a:lnTo>
                  <a:lnTo>
                    <a:pt x="7632" y="0"/>
                  </a:lnTo>
                  <a:lnTo>
                    <a:pt x="7632" y="6045"/>
                  </a:lnTo>
                  <a:lnTo>
                    <a:pt x="15227" y="6045"/>
                  </a:lnTo>
                  <a:lnTo>
                    <a:pt x="30454" y="6057"/>
                  </a:lnTo>
                  <a:lnTo>
                    <a:pt x="30454" y="0"/>
                  </a:lnTo>
                  <a:close/>
                </a:path>
              </a:pathLst>
            </a:custGeom>
            <a:solidFill>
              <a:srgbClr val="C5C5C7"/>
            </a:solidFill>
          </p:spPr>
          <p:txBody>
            <a:bodyPr wrap="square" lIns="0" tIns="0" rIns="0" bIns="0" rtlCol="0"/>
            <a:lstStyle/>
            <a:p>
              <a:endParaRPr/>
            </a:p>
          </p:txBody>
        </p:sp>
        <p:sp>
          <p:nvSpPr>
            <p:cNvPr id="125" name="object 125"/>
            <p:cNvSpPr/>
            <p:nvPr/>
          </p:nvSpPr>
          <p:spPr>
            <a:xfrm>
              <a:off x="930122" y="7081037"/>
              <a:ext cx="17145" cy="18415"/>
            </a:xfrm>
            <a:custGeom>
              <a:avLst/>
              <a:gdLst/>
              <a:ahLst/>
              <a:cxnLst/>
              <a:rect l="l" t="t" r="r" b="b"/>
              <a:pathLst>
                <a:path w="17144" h="18415">
                  <a:moveTo>
                    <a:pt x="13690" y="18313"/>
                  </a:moveTo>
                  <a:lnTo>
                    <a:pt x="1485" y="18313"/>
                  </a:lnTo>
                  <a:lnTo>
                    <a:pt x="0" y="4572"/>
                  </a:lnTo>
                  <a:lnTo>
                    <a:pt x="9131" y="0"/>
                  </a:lnTo>
                  <a:lnTo>
                    <a:pt x="16725" y="4572"/>
                  </a:lnTo>
                  <a:lnTo>
                    <a:pt x="13690" y="18313"/>
                  </a:lnTo>
                  <a:close/>
                </a:path>
              </a:pathLst>
            </a:custGeom>
            <a:solidFill>
              <a:srgbClr val="E9EAEB"/>
            </a:solidFill>
          </p:spPr>
          <p:txBody>
            <a:bodyPr wrap="square" lIns="0" tIns="0" rIns="0" bIns="0" rtlCol="0"/>
            <a:lstStyle/>
            <a:p>
              <a:endParaRPr/>
            </a:p>
          </p:txBody>
        </p:sp>
        <p:sp>
          <p:nvSpPr>
            <p:cNvPr id="126" name="object 126"/>
            <p:cNvSpPr/>
            <p:nvPr/>
          </p:nvSpPr>
          <p:spPr>
            <a:xfrm>
              <a:off x="924026" y="7071918"/>
              <a:ext cx="29209" cy="21590"/>
            </a:xfrm>
            <a:custGeom>
              <a:avLst/>
              <a:gdLst/>
              <a:ahLst/>
              <a:cxnLst/>
              <a:rect l="l" t="t" r="r" b="b"/>
              <a:pathLst>
                <a:path w="29209" h="21590">
                  <a:moveTo>
                    <a:pt x="7581" y="21323"/>
                  </a:moveTo>
                  <a:lnTo>
                    <a:pt x="0" y="12204"/>
                  </a:lnTo>
                  <a:lnTo>
                    <a:pt x="13690" y="0"/>
                  </a:lnTo>
                  <a:lnTo>
                    <a:pt x="28917" y="12204"/>
                  </a:lnTo>
                  <a:lnTo>
                    <a:pt x="25101" y="16763"/>
                  </a:lnTo>
                  <a:lnTo>
                    <a:pt x="13690" y="16763"/>
                  </a:lnTo>
                  <a:lnTo>
                    <a:pt x="7581" y="21323"/>
                  </a:lnTo>
                  <a:close/>
                </a:path>
                <a:path w="29209" h="21590">
                  <a:moveTo>
                    <a:pt x="21285" y="21323"/>
                  </a:moveTo>
                  <a:lnTo>
                    <a:pt x="13690" y="16763"/>
                  </a:lnTo>
                  <a:lnTo>
                    <a:pt x="25101" y="16763"/>
                  </a:lnTo>
                  <a:lnTo>
                    <a:pt x="21285" y="21323"/>
                  </a:lnTo>
                  <a:close/>
                </a:path>
              </a:pathLst>
            </a:custGeom>
            <a:solidFill>
              <a:srgbClr val="919295"/>
            </a:solidFill>
          </p:spPr>
          <p:txBody>
            <a:bodyPr wrap="square" lIns="0" tIns="0" rIns="0" bIns="0" rtlCol="0"/>
            <a:lstStyle/>
            <a:p>
              <a:endParaRPr/>
            </a:p>
          </p:txBody>
        </p:sp>
        <p:sp>
          <p:nvSpPr>
            <p:cNvPr id="127" name="object 127"/>
            <p:cNvSpPr/>
            <p:nvPr/>
          </p:nvSpPr>
          <p:spPr>
            <a:xfrm>
              <a:off x="934694" y="7088682"/>
              <a:ext cx="7620" cy="6350"/>
            </a:xfrm>
            <a:custGeom>
              <a:avLst/>
              <a:gdLst/>
              <a:ahLst/>
              <a:cxnLst/>
              <a:rect l="l" t="t" r="r" b="b"/>
              <a:pathLst>
                <a:path w="7619" h="6350">
                  <a:moveTo>
                    <a:pt x="3022" y="0"/>
                  </a:moveTo>
                  <a:lnTo>
                    <a:pt x="0" y="0"/>
                  </a:lnTo>
                  <a:lnTo>
                    <a:pt x="0" y="3022"/>
                  </a:lnTo>
                  <a:lnTo>
                    <a:pt x="0" y="6096"/>
                  </a:lnTo>
                  <a:lnTo>
                    <a:pt x="3022" y="6096"/>
                  </a:lnTo>
                  <a:lnTo>
                    <a:pt x="3022" y="3022"/>
                  </a:lnTo>
                  <a:lnTo>
                    <a:pt x="3022" y="0"/>
                  </a:lnTo>
                  <a:close/>
                </a:path>
                <a:path w="7619" h="6350">
                  <a:moveTo>
                    <a:pt x="7581" y="0"/>
                  </a:moveTo>
                  <a:lnTo>
                    <a:pt x="4559" y="0"/>
                  </a:lnTo>
                  <a:lnTo>
                    <a:pt x="4559" y="3022"/>
                  </a:lnTo>
                  <a:lnTo>
                    <a:pt x="4559" y="6108"/>
                  </a:lnTo>
                  <a:lnTo>
                    <a:pt x="6045" y="6108"/>
                  </a:lnTo>
                  <a:lnTo>
                    <a:pt x="7581" y="3022"/>
                  </a:lnTo>
                  <a:lnTo>
                    <a:pt x="7581" y="0"/>
                  </a:lnTo>
                  <a:close/>
                </a:path>
              </a:pathLst>
            </a:custGeom>
            <a:solidFill>
              <a:srgbClr val="C5C5C7"/>
            </a:solidFill>
          </p:spPr>
          <p:txBody>
            <a:bodyPr wrap="square" lIns="0" tIns="0" rIns="0" bIns="0" rtlCol="0"/>
            <a:lstStyle/>
            <a:p>
              <a:endParaRPr/>
            </a:p>
          </p:txBody>
        </p:sp>
        <p:sp>
          <p:nvSpPr>
            <p:cNvPr id="128" name="object 128"/>
            <p:cNvSpPr/>
            <p:nvPr/>
          </p:nvSpPr>
          <p:spPr>
            <a:xfrm>
              <a:off x="671309" y="7186466"/>
              <a:ext cx="3023235" cy="41275"/>
            </a:xfrm>
            <a:custGeom>
              <a:avLst/>
              <a:gdLst/>
              <a:ahLst/>
              <a:cxnLst/>
              <a:rect l="l" t="t" r="r" b="b"/>
              <a:pathLst>
                <a:path w="3023235" h="41275">
                  <a:moveTo>
                    <a:pt x="3023196" y="11804"/>
                  </a:moveTo>
                  <a:lnTo>
                    <a:pt x="42621" y="11804"/>
                  </a:lnTo>
                  <a:lnTo>
                    <a:pt x="74363" y="11067"/>
                  </a:lnTo>
                  <a:lnTo>
                    <a:pt x="105814" y="9330"/>
                  </a:lnTo>
                  <a:lnTo>
                    <a:pt x="134702" y="7238"/>
                  </a:lnTo>
                  <a:lnTo>
                    <a:pt x="155282" y="5695"/>
                  </a:lnTo>
                  <a:lnTo>
                    <a:pt x="205328" y="2858"/>
                  </a:lnTo>
                  <a:lnTo>
                    <a:pt x="233423" y="1639"/>
                  </a:lnTo>
                  <a:lnTo>
                    <a:pt x="315502" y="0"/>
                  </a:lnTo>
                  <a:lnTo>
                    <a:pt x="367250" y="27"/>
                  </a:lnTo>
                  <a:lnTo>
                    <a:pt x="417902" y="929"/>
                  </a:lnTo>
                  <a:lnTo>
                    <a:pt x="513016" y="4209"/>
                  </a:lnTo>
                  <a:lnTo>
                    <a:pt x="536749" y="4465"/>
                  </a:lnTo>
                  <a:lnTo>
                    <a:pt x="621118" y="7244"/>
                  </a:lnTo>
                  <a:lnTo>
                    <a:pt x="1245615" y="7244"/>
                  </a:lnTo>
                  <a:lnTo>
                    <a:pt x="1266573" y="7821"/>
                  </a:lnTo>
                  <a:lnTo>
                    <a:pt x="1343818" y="9546"/>
                  </a:lnTo>
                  <a:lnTo>
                    <a:pt x="1486856" y="10414"/>
                  </a:lnTo>
                  <a:lnTo>
                    <a:pt x="1491383" y="10709"/>
                  </a:lnTo>
                  <a:lnTo>
                    <a:pt x="1487288" y="10931"/>
                  </a:lnTo>
                  <a:lnTo>
                    <a:pt x="3023196" y="10931"/>
                  </a:lnTo>
                  <a:lnTo>
                    <a:pt x="3023196" y="11804"/>
                  </a:lnTo>
                  <a:close/>
                </a:path>
                <a:path w="3023235" h="41275">
                  <a:moveTo>
                    <a:pt x="1245615" y="7244"/>
                  </a:moveTo>
                  <a:lnTo>
                    <a:pt x="621118" y="7244"/>
                  </a:lnTo>
                  <a:lnTo>
                    <a:pt x="648561" y="6770"/>
                  </a:lnTo>
                  <a:lnTo>
                    <a:pt x="686378" y="4683"/>
                  </a:lnTo>
                  <a:lnTo>
                    <a:pt x="707885" y="4209"/>
                  </a:lnTo>
                  <a:lnTo>
                    <a:pt x="756395" y="2613"/>
                  </a:lnTo>
                  <a:lnTo>
                    <a:pt x="803734" y="2762"/>
                  </a:lnTo>
                  <a:lnTo>
                    <a:pt x="897532" y="5103"/>
                  </a:lnTo>
                  <a:lnTo>
                    <a:pt x="945311" y="5695"/>
                  </a:lnTo>
                  <a:lnTo>
                    <a:pt x="1194993" y="5695"/>
                  </a:lnTo>
                  <a:lnTo>
                    <a:pt x="1245615" y="7244"/>
                  </a:lnTo>
                  <a:close/>
                </a:path>
                <a:path w="3023235" h="41275">
                  <a:moveTo>
                    <a:pt x="1194993" y="5695"/>
                  </a:moveTo>
                  <a:lnTo>
                    <a:pt x="945311" y="5695"/>
                  </a:lnTo>
                  <a:lnTo>
                    <a:pt x="977065" y="5439"/>
                  </a:lnTo>
                  <a:lnTo>
                    <a:pt x="1003952" y="4760"/>
                  </a:lnTo>
                  <a:lnTo>
                    <a:pt x="1057973" y="2672"/>
                  </a:lnTo>
                  <a:lnTo>
                    <a:pt x="1093504" y="2936"/>
                  </a:lnTo>
                  <a:lnTo>
                    <a:pt x="1162870" y="4596"/>
                  </a:lnTo>
                  <a:lnTo>
                    <a:pt x="1194993" y="5695"/>
                  </a:lnTo>
                  <a:close/>
                </a:path>
                <a:path w="3023235" h="41275">
                  <a:moveTo>
                    <a:pt x="3023196" y="9169"/>
                  </a:moveTo>
                  <a:lnTo>
                    <a:pt x="2178736" y="9169"/>
                  </a:lnTo>
                  <a:lnTo>
                    <a:pt x="2230056" y="8931"/>
                  </a:lnTo>
                  <a:lnTo>
                    <a:pt x="2297029" y="7819"/>
                  </a:lnTo>
                  <a:lnTo>
                    <a:pt x="2426500" y="4209"/>
                  </a:lnTo>
                  <a:lnTo>
                    <a:pt x="2583268" y="2672"/>
                  </a:lnTo>
                  <a:lnTo>
                    <a:pt x="2727871" y="7244"/>
                  </a:lnTo>
                  <a:lnTo>
                    <a:pt x="2739882" y="7484"/>
                  </a:lnTo>
                  <a:lnTo>
                    <a:pt x="2769006" y="8541"/>
                  </a:lnTo>
                  <a:lnTo>
                    <a:pt x="2782697" y="8781"/>
                  </a:lnTo>
                  <a:lnTo>
                    <a:pt x="3023196" y="8781"/>
                  </a:lnTo>
                  <a:lnTo>
                    <a:pt x="3023196" y="9169"/>
                  </a:lnTo>
                  <a:close/>
                </a:path>
                <a:path w="3023235" h="41275">
                  <a:moveTo>
                    <a:pt x="3023196" y="8781"/>
                  </a:moveTo>
                  <a:lnTo>
                    <a:pt x="2782697" y="8781"/>
                  </a:lnTo>
                  <a:lnTo>
                    <a:pt x="2797899" y="8299"/>
                  </a:lnTo>
                  <a:lnTo>
                    <a:pt x="2811813" y="7238"/>
                  </a:lnTo>
                  <a:lnTo>
                    <a:pt x="2824871" y="6177"/>
                  </a:lnTo>
                  <a:lnTo>
                    <a:pt x="2860383" y="4620"/>
                  </a:lnTo>
                  <a:lnTo>
                    <a:pt x="2882404" y="3818"/>
                  </a:lnTo>
                  <a:lnTo>
                    <a:pt x="2905568" y="3584"/>
                  </a:lnTo>
                  <a:lnTo>
                    <a:pt x="3023196" y="6084"/>
                  </a:lnTo>
                  <a:lnTo>
                    <a:pt x="3023196" y="8781"/>
                  </a:lnTo>
                  <a:close/>
                </a:path>
                <a:path w="3023235" h="41275">
                  <a:moveTo>
                    <a:pt x="3023196" y="10931"/>
                  </a:moveTo>
                  <a:lnTo>
                    <a:pt x="1487288" y="10931"/>
                  </a:lnTo>
                  <a:lnTo>
                    <a:pt x="1608876" y="7819"/>
                  </a:lnTo>
                  <a:lnTo>
                    <a:pt x="1672951" y="6200"/>
                  </a:lnTo>
                  <a:lnTo>
                    <a:pt x="1724723" y="5695"/>
                  </a:lnTo>
                  <a:lnTo>
                    <a:pt x="1782206" y="5889"/>
                  </a:lnTo>
                  <a:lnTo>
                    <a:pt x="1809512" y="6349"/>
                  </a:lnTo>
                  <a:lnTo>
                    <a:pt x="1837385" y="7244"/>
                  </a:lnTo>
                  <a:lnTo>
                    <a:pt x="1867690" y="7893"/>
                  </a:lnTo>
                  <a:lnTo>
                    <a:pt x="2080433" y="7893"/>
                  </a:lnTo>
                  <a:lnTo>
                    <a:pt x="2101970" y="8517"/>
                  </a:lnTo>
                  <a:lnTo>
                    <a:pt x="3023196" y="9169"/>
                  </a:lnTo>
                  <a:lnTo>
                    <a:pt x="3023196" y="10931"/>
                  </a:lnTo>
                  <a:close/>
                </a:path>
                <a:path w="3023235" h="41275">
                  <a:moveTo>
                    <a:pt x="2080433" y="7893"/>
                  </a:moveTo>
                  <a:lnTo>
                    <a:pt x="1867690" y="7893"/>
                  </a:lnTo>
                  <a:lnTo>
                    <a:pt x="1894971" y="7819"/>
                  </a:lnTo>
                  <a:lnTo>
                    <a:pt x="1972882" y="7002"/>
                  </a:lnTo>
                  <a:lnTo>
                    <a:pt x="2010024" y="5937"/>
                  </a:lnTo>
                  <a:lnTo>
                    <a:pt x="2029180" y="5695"/>
                  </a:lnTo>
                  <a:lnTo>
                    <a:pt x="2077947" y="7821"/>
                  </a:lnTo>
                  <a:lnTo>
                    <a:pt x="2080433" y="7893"/>
                  </a:lnTo>
                  <a:close/>
                </a:path>
                <a:path w="3023235" h="41275">
                  <a:moveTo>
                    <a:pt x="3023196" y="40721"/>
                  </a:moveTo>
                  <a:lnTo>
                    <a:pt x="0" y="40721"/>
                  </a:lnTo>
                  <a:lnTo>
                    <a:pt x="0" y="13340"/>
                  </a:lnTo>
                  <a:lnTo>
                    <a:pt x="4571" y="13340"/>
                  </a:lnTo>
                  <a:lnTo>
                    <a:pt x="7309" y="12212"/>
                  </a:lnTo>
                  <a:lnTo>
                    <a:pt x="18459" y="11227"/>
                  </a:lnTo>
                  <a:lnTo>
                    <a:pt x="35600" y="10531"/>
                  </a:lnTo>
                  <a:lnTo>
                    <a:pt x="56311" y="10267"/>
                  </a:lnTo>
                  <a:lnTo>
                    <a:pt x="42621" y="11804"/>
                  </a:lnTo>
                  <a:lnTo>
                    <a:pt x="3023196" y="11804"/>
                  </a:lnTo>
                  <a:lnTo>
                    <a:pt x="3023196" y="40721"/>
                  </a:lnTo>
                  <a:close/>
                </a:path>
              </a:pathLst>
            </a:custGeom>
            <a:solidFill>
              <a:srgbClr val="BBBCC0"/>
            </a:solidFill>
          </p:spPr>
          <p:txBody>
            <a:bodyPr wrap="square" lIns="0" tIns="0" rIns="0" bIns="0" rtlCol="0"/>
            <a:lstStyle/>
            <a:p>
              <a:endParaRPr/>
            </a:p>
          </p:txBody>
        </p:sp>
        <p:sp>
          <p:nvSpPr>
            <p:cNvPr id="129" name="object 129"/>
            <p:cNvSpPr/>
            <p:nvPr/>
          </p:nvSpPr>
          <p:spPr>
            <a:xfrm>
              <a:off x="3511842" y="7120635"/>
              <a:ext cx="10795" cy="27940"/>
            </a:xfrm>
            <a:custGeom>
              <a:avLst/>
              <a:gdLst/>
              <a:ahLst/>
              <a:cxnLst/>
              <a:rect l="l" t="t" r="r" b="b"/>
              <a:pathLst>
                <a:path w="10795" h="27940">
                  <a:moveTo>
                    <a:pt x="10667" y="27431"/>
                  </a:moveTo>
                  <a:lnTo>
                    <a:pt x="0" y="27431"/>
                  </a:lnTo>
                  <a:lnTo>
                    <a:pt x="0" y="0"/>
                  </a:lnTo>
                  <a:lnTo>
                    <a:pt x="10667" y="0"/>
                  </a:lnTo>
                  <a:lnTo>
                    <a:pt x="10667" y="27431"/>
                  </a:lnTo>
                  <a:close/>
                </a:path>
              </a:pathLst>
            </a:custGeom>
            <a:solidFill>
              <a:srgbClr val="9C9EA1"/>
            </a:solidFill>
          </p:spPr>
          <p:txBody>
            <a:bodyPr wrap="square" lIns="0" tIns="0" rIns="0" bIns="0" rtlCol="0"/>
            <a:lstStyle/>
            <a:p>
              <a:endParaRPr/>
            </a:p>
          </p:txBody>
        </p:sp>
        <p:sp>
          <p:nvSpPr>
            <p:cNvPr id="130" name="object 130"/>
            <p:cNvSpPr/>
            <p:nvPr/>
          </p:nvSpPr>
          <p:spPr>
            <a:xfrm>
              <a:off x="3501186" y="7122172"/>
              <a:ext cx="105410" cy="94615"/>
            </a:xfrm>
            <a:custGeom>
              <a:avLst/>
              <a:gdLst/>
              <a:ahLst/>
              <a:cxnLst/>
              <a:rect l="l" t="t" r="r" b="b"/>
              <a:pathLst>
                <a:path w="105410" h="94615">
                  <a:moveTo>
                    <a:pt x="105067" y="50203"/>
                  </a:moveTo>
                  <a:lnTo>
                    <a:pt x="96354" y="50203"/>
                  </a:lnTo>
                  <a:lnTo>
                    <a:pt x="98971" y="12153"/>
                  </a:lnTo>
                  <a:lnTo>
                    <a:pt x="74612" y="0"/>
                  </a:lnTo>
                  <a:lnTo>
                    <a:pt x="48717" y="13690"/>
                  </a:lnTo>
                  <a:lnTo>
                    <a:pt x="48717" y="21285"/>
                  </a:lnTo>
                  <a:lnTo>
                    <a:pt x="0" y="21285"/>
                  </a:lnTo>
                  <a:lnTo>
                    <a:pt x="2527" y="50203"/>
                  </a:lnTo>
                  <a:lnTo>
                    <a:pt x="1536" y="50203"/>
                  </a:lnTo>
                  <a:lnTo>
                    <a:pt x="4559" y="94348"/>
                  </a:lnTo>
                  <a:lnTo>
                    <a:pt x="101993" y="94348"/>
                  </a:lnTo>
                  <a:lnTo>
                    <a:pt x="105067" y="50203"/>
                  </a:lnTo>
                  <a:close/>
                </a:path>
              </a:pathLst>
            </a:custGeom>
            <a:solidFill>
              <a:srgbClr val="E7E7E9"/>
            </a:solidFill>
          </p:spPr>
          <p:txBody>
            <a:bodyPr wrap="square" lIns="0" tIns="0" rIns="0" bIns="0" rtlCol="0"/>
            <a:lstStyle/>
            <a:p>
              <a:endParaRPr/>
            </a:p>
          </p:txBody>
        </p:sp>
        <p:sp>
          <p:nvSpPr>
            <p:cNvPr id="131" name="object 131"/>
            <p:cNvSpPr/>
            <p:nvPr/>
          </p:nvSpPr>
          <p:spPr>
            <a:xfrm>
              <a:off x="3495129" y="7119098"/>
              <a:ext cx="126364" cy="97790"/>
            </a:xfrm>
            <a:custGeom>
              <a:avLst/>
              <a:gdLst/>
              <a:ahLst/>
              <a:cxnLst/>
              <a:rect l="l" t="t" r="r" b="b"/>
              <a:pathLst>
                <a:path w="126364" h="97790">
                  <a:moveTo>
                    <a:pt x="54775" y="21323"/>
                  </a:moveTo>
                  <a:lnTo>
                    <a:pt x="53276" y="21323"/>
                  </a:lnTo>
                  <a:lnTo>
                    <a:pt x="4559" y="21323"/>
                  </a:lnTo>
                  <a:lnTo>
                    <a:pt x="1485" y="31991"/>
                  </a:lnTo>
                  <a:lnTo>
                    <a:pt x="54775" y="31991"/>
                  </a:lnTo>
                  <a:lnTo>
                    <a:pt x="54775" y="21323"/>
                  </a:lnTo>
                  <a:close/>
                </a:path>
                <a:path w="126364" h="97790">
                  <a:moveTo>
                    <a:pt x="112610" y="15227"/>
                  </a:moveTo>
                  <a:lnTo>
                    <a:pt x="96672" y="7632"/>
                  </a:lnTo>
                  <a:lnTo>
                    <a:pt x="80670" y="0"/>
                  </a:lnTo>
                  <a:lnTo>
                    <a:pt x="48717" y="15227"/>
                  </a:lnTo>
                  <a:lnTo>
                    <a:pt x="53276" y="21323"/>
                  </a:lnTo>
                  <a:lnTo>
                    <a:pt x="80670" y="7632"/>
                  </a:lnTo>
                  <a:lnTo>
                    <a:pt x="109588" y="21323"/>
                  </a:lnTo>
                  <a:lnTo>
                    <a:pt x="112610" y="15227"/>
                  </a:lnTo>
                  <a:close/>
                </a:path>
                <a:path w="126364" h="97790">
                  <a:moveTo>
                    <a:pt x="118719" y="56349"/>
                  </a:moveTo>
                  <a:lnTo>
                    <a:pt x="111125" y="47218"/>
                  </a:lnTo>
                  <a:lnTo>
                    <a:pt x="7594" y="47218"/>
                  </a:lnTo>
                  <a:lnTo>
                    <a:pt x="0" y="56349"/>
                  </a:lnTo>
                  <a:lnTo>
                    <a:pt x="118719" y="56349"/>
                  </a:lnTo>
                  <a:close/>
                </a:path>
                <a:path w="126364" h="97790">
                  <a:moveTo>
                    <a:pt x="124815" y="92862"/>
                  </a:moveTo>
                  <a:lnTo>
                    <a:pt x="123278" y="92862"/>
                  </a:lnTo>
                  <a:lnTo>
                    <a:pt x="124815" y="94399"/>
                  </a:lnTo>
                  <a:lnTo>
                    <a:pt x="124815" y="92862"/>
                  </a:lnTo>
                  <a:close/>
                </a:path>
                <a:path w="126364" h="97790">
                  <a:moveTo>
                    <a:pt x="126301" y="91376"/>
                  </a:moveTo>
                  <a:lnTo>
                    <a:pt x="123278" y="89839"/>
                  </a:lnTo>
                  <a:lnTo>
                    <a:pt x="124815" y="88303"/>
                  </a:lnTo>
                  <a:lnTo>
                    <a:pt x="121742" y="88303"/>
                  </a:lnTo>
                  <a:lnTo>
                    <a:pt x="121742" y="86817"/>
                  </a:lnTo>
                  <a:lnTo>
                    <a:pt x="123278" y="86817"/>
                  </a:lnTo>
                  <a:lnTo>
                    <a:pt x="124815" y="85267"/>
                  </a:lnTo>
                  <a:lnTo>
                    <a:pt x="123278" y="83731"/>
                  </a:lnTo>
                  <a:lnTo>
                    <a:pt x="121742" y="82194"/>
                  </a:lnTo>
                  <a:lnTo>
                    <a:pt x="121742" y="83731"/>
                  </a:lnTo>
                  <a:lnTo>
                    <a:pt x="120256" y="85267"/>
                  </a:lnTo>
                  <a:lnTo>
                    <a:pt x="120256" y="82194"/>
                  </a:lnTo>
                  <a:lnTo>
                    <a:pt x="118719" y="82194"/>
                  </a:lnTo>
                  <a:lnTo>
                    <a:pt x="118719" y="80708"/>
                  </a:lnTo>
                  <a:lnTo>
                    <a:pt x="115684" y="82194"/>
                  </a:lnTo>
                  <a:lnTo>
                    <a:pt x="115684" y="79171"/>
                  </a:lnTo>
                  <a:lnTo>
                    <a:pt x="114147" y="77635"/>
                  </a:lnTo>
                  <a:lnTo>
                    <a:pt x="112610" y="80708"/>
                  </a:lnTo>
                  <a:lnTo>
                    <a:pt x="112610" y="79171"/>
                  </a:lnTo>
                  <a:lnTo>
                    <a:pt x="111125" y="76149"/>
                  </a:lnTo>
                  <a:lnTo>
                    <a:pt x="109588" y="80708"/>
                  </a:lnTo>
                  <a:lnTo>
                    <a:pt x="108051" y="80708"/>
                  </a:lnTo>
                  <a:lnTo>
                    <a:pt x="109588" y="77635"/>
                  </a:lnTo>
                  <a:lnTo>
                    <a:pt x="106565" y="77635"/>
                  </a:lnTo>
                  <a:lnTo>
                    <a:pt x="106565" y="80708"/>
                  </a:lnTo>
                  <a:lnTo>
                    <a:pt x="105029" y="80708"/>
                  </a:lnTo>
                  <a:lnTo>
                    <a:pt x="105029" y="77635"/>
                  </a:lnTo>
                  <a:lnTo>
                    <a:pt x="103479" y="77635"/>
                  </a:lnTo>
                  <a:lnTo>
                    <a:pt x="103479" y="80708"/>
                  </a:lnTo>
                  <a:lnTo>
                    <a:pt x="100457" y="80708"/>
                  </a:lnTo>
                  <a:lnTo>
                    <a:pt x="101993" y="83731"/>
                  </a:lnTo>
                  <a:lnTo>
                    <a:pt x="100457" y="83731"/>
                  </a:lnTo>
                  <a:lnTo>
                    <a:pt x="100457" y="86817"/>
                  </a:lnTo>
                  <a:lnTo>
                    <a:pt x="100457" y="89839"/>
                  </a:lnTo>
                  <a:lnTo>
                    <a:pt x="100457" y="91376"/>
                  </a:lnTo>
                  <a:lnTo>
                    <a:pt x="98209" y="92862"/>
                  </a:lnTo>
                  <a:lnTo>
                    <a:pt x="97383" y="92862"/>
                  </a:lnTo>
                  <a:lnTo>
                    <a:pt x="97713" y="93205"/>
                  </a:lnTo>
                  <a:lnTo>
                    <a:pt x="97383" y="93421"/>
                  </a:lnTo>
                  <a:lnTo>
                    <a:pt x="97383" y="92862"/>
                  </a:lnTo>
                  <a:lnTo>
                    <a:pt x="100457" y="91376"/>
                  </a:lnTo>
                  <a:lnTo>
                    <a:pt x="98920" y="89839"/>
                  </a:lnTo>
                  <a:lnTo>
                    <a:pt x="100457" y="89839"/>
                  </a:lnTo>
                  <a:lnTo>
                    <a:pt x="100457" y="86817"/>
                  </a:lnTo>
                  <a:lnTo>
                    <a:pt x="97383" y="88303"/>
                  </a:lnTo>
                  <a:lnTo>
                    <a:pt x="95897" y="88303"/>
                  </a:lnTo>
                  <a:lnTo>
                    <a:pt x="95897" y="86817"/>
                  </a:lnTo>
                  <a:lnTo>
                    <a:pt x="97383" y="86817"/>
                  </a:lnTo>
                  <a:lnTo>
                    <a:pt x="98907" y="85280"/>
                  </a:lnTo>
                  <a:lnTo>
                    <a:pt x="100457" y="86817"/>
                  </a:lnTo>
                  <a:lnTo>
                    <a:pt x="100457" y="83731"/>
                  </a:lnTo>
                  <a:lnTo>
                    <a:pt x="97383" y="83731"/>
                  </a:lnTo>
                  <a:lnTo>
                    <a:pt x="95897" y="82194"/>
                  </a:lnTo>
                  <a:lnTo>
                    <a:pt x="95897" y="83731"/>
                  </a:lnTo>
                  <a:lnTo>
                    <a:pt x="94361" y="85267"/>
                  </a:lnTo>
                  <a:lnTo>
                    <a:pt x="94361" y="83731"/>
                  </a:lnTo>
                  <a:lnTo>
                    <a:pt x="95897" y="82194"/>
                  </a:lnTo>
                  <a:lnTo>
                    <a:pt x="92824" y="82194"/>
                  </a:lnTo>
                  <a:lnTo>
                    <a:pt x="92824" y="80708"/>
                  </a:lnTo>
                  <a:lnTo>
                    <a:pt x="89789" y="82194"/>
                  </a:lnTo>
                  <a:lnTo>
                    <a:pt x="89789" y="77635"/>
                  </a:lnTo>
                  <a:lnTo>
                    <a:pt x="86766" y="80708"/>
                  </a:lnTo>
                  <a:lnTo>
                    <a:pt x="86766" y="79171"/>
                  </a:lnTo>
                  <a:lnTo>
                    <a:pt x="85229" y="76149"/>
                  </a:lnTo>
                  <a:lnTo>
                    <a:pt x="83693" y="80708"/>
                  </a:lnTo>
                  <a:lnTo>
                    <a:pt x="82207" y="80708"/>
                  </a:lnTo>
                  <a:lnTo>
                    <a:pt x="83693" y="77635"/>
                  </a:lnTo>
                  <a:lnTo>
                    <a:pt x="80670" y="77635"/>
                  </a:lnTo>
                  <a:lnTo>
                    <a:pt x="80670" y="80708"/>
                  </a:lnTo>
                  <a:lnTo>
                    <a:pt x="79133" y="80708"/>
                  </a:lnTo>
                  <a:lnTo>
                    <a:pt x="79133" y="77635"/>
                  </a:lnTo>
                  <a:lnTo>
                    <a:pt x="77635" y="77635"/>
                  </a:lnTo>
                  <a:lnTo>
                    <a:pt x="77635" y="80708"/>
                  </a:lnTo>
                  <a:lnTo>
                    <a:pt x="74561" y="80708"/>
                  </a:lnTo>
                  <a:lnTo>
                    <a:pt x="76098" y="83731"/>
                  </a:lnTo>
                  <a:lnTo>
                    <a:pt x="73075" y="83731"/>
                  </a:lnTo>
                  <a:lnTo>
                    <a:pt x="73075" y="85267"/>
                  </a:lnTo>
                  <a:lnTo>
                    <a:pt x="74561" y="86817"/>
                  </a:lnTo>
                  <a:lnTo>
                    <a:pt x="71539" y="88303"/>
                  </a:lnTo>
                  <a:lnTo>
                    <a:pt x="71539" y="89839"/>
                  </a:lnTo>
                  <a:lnTo>
                    <a:pt x="74561" y="89839"/>
                  </a:lnTo>
                  <a:lnTo>
                    <a:pt x="74561" y="91376"/>
                  </a:lnTo>
                  <a:lnTo>
                    <a:pt x="70002" y="94399"/>
                  </a:lnTo>
                  <a:lnTo>
                    <a:pt x="74561" y="94399"/>
                  </a:lnTo>
                  <a:lnTo>
                    <a:pt x="76098" y="95935"/>
                  </a:lnTo>
                  <a:lnTo>
                    <a:pt x="74561" y="95935"/>
                  </a:lnTo>
                  <a:lnTo>
                    <a:pt x="74561" y="97421"/>
                  </a:lnTo>
                  <a:lnTo>
                    <a:pt x="97383" y="97421"/>
                  </a:lnTo>
                  <a:lnTo>
                    <a:pt x="97383" y="95935"/>
                  </a:lnTo>
                  <a:lnTo>
                    <a:pt x="95897" y="95935"/>
                  </a:lnTo>
                  <a:lnTo>
                    <a:pt x="97383" y="94399"/>
                  </a:lnTo>
                  <a:lnTo>
                    <a:pt x="98920" y="94399"/>
                  </a:lnTo>
                  <a:lnTo>
                    <a:pt x="100457" y="94399"/>
                  </a:lnTo>
                  <a:lnTo>
                    <a:pt x="101993" y="95935"/>
                  </a:lnTo>
                  <a:lnTo>
                    <a:pt x="100457" y="95935"/>
                  </a:lnTo>
                  <a:lnTo>
                    <a:pt x="100457" y="97421"/>
                  </a:lnTo>
                  <a:lnTo>
                    <a:pt x="123278" y="97421"/>
                  </a:lnTo>
                  <a:lnTo>
                    <a:pt x="123278" y="95935"/>
                  </a:lnTo>
                  <a:lnTo>
                    <a:pt x="121742" y="95935"/>
                  </a:lnTo>
                  <a:lnTo>
                    <a:pt x="121742" y="94399"/>
                  </a:lnTo>
                  <a:lnTo>
                    <a:pt x="123278" y="92862"/>
                  </a:lnTo>
                  <a:lnTo>
                    <a:pt x="126301" y="91376"/>
                  </a:lnTo>
                  <a:close/>
                </a:path>
              </a:pathLst>
            </a:custGeom>
            <a:solidFill>
              <a:srgbClr val="B6B7B9"/>
            </a:solidFill>
          </p:spPr>
          <p:txBody>
            <a:bodyPr wrap="square" lIns="0" tIns="0" rIns="0" bIns="0" rtlCol="0"/>
            <a:lstStyle/>
            <a:p>
              <a:endParaRPr/>
            </a:p>
          </p:txBody>
        </p:sp>
        <p:sp>
          <p:nvSpPr>
            <p:cNvPr id="132" name="object 132"/>
            <p:cNvSpPr/>
            <p:nvPr/>
          </p:nvSpPr>
          <p:spPr>
            <a:xfrm>
              <a:off x="3507282" y="7135862"/>
              <a:ext cx="91440" cy="55244"/>
            </a:xfrm>
            <a:custGeom>
              <a:avLst/>
              <a:gdLst/>
              <a:ahLst/>
              <a:cxnLst/>
              <a:rect l="l" t="t" r="r" b="b"/>
              <a:pathLst>
                <a:path w="91439" h="55245">
                  <a:moveTo>
                    <a:pt x="18262" y="18249"/>
                  </a:moveTo>
                  <a:lnTo>
                    <a:pt x="0" y="18249"/>
                  </a:lnTo>
                  <a:lnTo>
                    <a:pt x="0" y="22821"/>
                  </a:lnTo>
                  <a:lnTo>
                    <a:pt x="0" y="28917"/>
                  </a:lnTo>
                  <a:lnTo>
                    <a:pt x="18262" y="28917"/>
                  </a:lnTo>
                  <a:lnTo>
                    <a:pt x="18262" y="22821"/>
                  </a:lnTo>
                  <a:lnTo>
                    <a:pt x="18262" y="18249"/>
                  </a:lnTo>
                  <a:close/>
                </a:path>
                <a:path w="91439" h="55245">
                  <a:moveTo>
                    <a:pt x="22821" y="42608"/>
                  </a:moveTo>
                  <a:lnTo>
                    <a:pt x="4559" y="42608"/>
                  </a:lnTo>
                  <a:lnTo>
                    <a:pt x="4559" y="54813"/>
                  </a:lnTo>
                  <a:lnTo>
                    <a:pt x="22821" y="54813"/>
                  </a:lnTo>
                  <a:lnTo>
                    <a:pt x="22821" y="42608"/>
                  </a:lnTo>
                  <a:close/>
                </a:path>
                <a:path w="91439" h="55245">
                  <a:moveTo>
                    <a:pt x="36563" y="18249"/>
                  </a:moveTo>
                  <a:lnTo>
                    <a:pt x="19799" y="18249"/>
                  </a:lnTo>
                  <a:lnTo>
                    <a:pt x="19799" y="22821"/>
                  </a:lnTo>
                  <a:lnTo>
                    <a:pt x="19799" y="28917"/>
                  </a:lnTo>
                  <a:lnTo>
                    <a:pt x="36563" y="28917"/>
                  </a:lnTo>
                  <a:lnTo>
                    <a:pt x="36563" y="22821"/>
                  </a:lnTo>
                  <a:lnTo>
                    <a:pt x="36563" y="18249"/>
                  </a:lnTo>
                  <a:close/>
                </a:path>
                <a:path w="91439" h="55245">
                  <a:moveTo>
                    <a:pt x="45694" y="42608"/>
                  </a:moveTo>
                  <a:lnTo>
                    <a:pt x="27381" y="42608"/>
                  </a:lnTo>
                  <a:lnTo>
                    <a:pt x="27381" y="54813"/>
                  </a:lnTo>
                  <a:lnTo>
                    <a:pt x="45694" y="54813"/>
                  </a:lnTo>
                  <a:lnTo>
                    <a:pt x="45694" y="42608"/>
                  </a:lnTo>
                  <a:close/>
                </a:path>
                <a:path w="91439" h="55245">
                  <a:moveTo>
                    <a:pt x="66979" y="12204"/>
                  </a:moveTo>
                  <a:lnTo>
                    <a:pt x="57848" y="12204"/>
                  </a:lnTo>
                  <a:lnTo>
                    <a:pt x="57848" y="22821"/>
                  </a:lnTo>
                  <a:lnTo>
                    <a:pt x="66979" y="22821"/>
                  </a:lnTo>
                  <a:lnTo>
                    <a:pt x="66979" y="12204"/>
                  </a:lnTo>
                  <a:close/>
                </a:path>
                <a:path w="91439" h="55245">
                  <a:moveTo>
                    <a:pt x="66979" y="0"/>
                  </a:moveTo>
                  <a:lnTo>
                    <a:pt x="57848" y="0"/>
                  </a:lnTo>
                  <a:lnTo>
                    <a:pt x="57848" y="10668"/>
                  </a:lnTo>
                  <a:lnTo>
                    <a:pt x="66979" y="10668"/>
                  </a:lnTo>
                  <a:lnTo>
                    <a:pt x="66979" y="0"/>
                  </a:lnTo>
                  <a:close/>
                </a:path>
                <a:path w="91439" h="55245">
                  <a:moveTo>
                    <a:pt x="68516" y="42608"/>
                  </a:moveTo>
                  <a:lnTo>
                    <a:pt x="50253" y="42608"/>
                  </a:lnTo>
                  <a:lnTo>
                    <a:pt x="50253" y="54813"/>
                  </a:lnTo>
                  <a:lnTo>
                    <a:pt x="68516" y="54813"/>
                  </a:lnTo>
                  <a:lnTo>
                    <a:pt x="68516" y="42608"/>
                  </a:lnTo>
                  <a:close/>
                </a:path>
                <a:path w="91439" h="55245">
                  <a:moveTo>
                    <a:pt x="77635" y="12204"/>
                  </a:moveTo>
                  <a:lnTo>
                    <a:pt x="68516" y="12204"/>
                  </a:lnTo>
                  <a:lnTo>
                    <a:pt x="68516" y="22821"/>
                  </a:lnTo>
                  <a:lnTo>
                    <a:pt x="77635" y="22821"/>
                  </a:lnTo>
                  <a:lnTo>
                    <a:pt x="77635" y="12204"/>
                  </a:lnTo>
                  <a:close/>
                </a:path>
                <a:path w="91439" h="55245">
                  <a:moveTo>
                    <a:pt x="77635" y="0"/>
                  </a:moveTo>
                  <a:lnTo>
                    <a:pt x="68516" y="0"/>
                  </a:lnTo>
                  <a:lnTo>
                    <a:pt x="68516" y="10668"/>
                  </a:lnTo>
                  <a:lnTo>
                    <a:pt x="77635" y="10668"/>
                  </a:lnTo>
                  <a:lnTo>
                    <a:pt x="77635" y="0"/>
                  </a:lnTo>
                  <a:close/>
                </a:path>
                <a:path w="91439" h="55245">
                  <a:moveTo>
                    <a:pt x="91325" y="42608"/>
                  </a:moveTo>
                  <a:lnTo>
                    <a:pt x="73075" y="42608"/>
                  </a:lnTo>
                  <a:lnTo>
                    <a:pt x="73075" y="54813"/>
                  </a:lnTo>
                  <a:lnTo>
                    <a:pt x="91325" y="54813"/>
                  </a:lnTo>
                  <a:lnTo>
                    <a:pt x="91325" y="42608"/>
                  </a:lnTo>
                  <a:close/>
                </a:path>
              </a:pathLst>
            </a:custGeom>
            <a:solidFill>
              <a:srgbClr val="C5C5C7"/>
            </a:solidFill>
          </p:spPr>
          <p:txBody>
            <a:bodyPr wrap="square" lIns="0" tIns="0" rIns="0" bIns="0" rtlCol="0"/>
            <a:lstStyle/>
            <a:p>
              <a:endParaRPr/>
            </a:p>
          </p:txBody>
        </p:sp>
        <p:pic>
          <p:nvPicPr>
            <p:cNvPr id="133" name="object 133"/>
            <p:cNvPicPr/>
            <p:nvPr/>
          </p:nvPicPr>
          <p:blipFill>
            <a:blip r:embed="rId50" cstate="print"/>
            <a:stretch>
              <a:fillRect/>
            </a:stretch>
          </p:blipFill>
          <p:spPr>
            <a:xfrm>
              <a:off x="689571" y="7108481"/>
              <a:ext cx="235940" cy="101993"/>
            </a:xfrm>
            <a:prstGeom prst="rect">
              <a:avLst/>
            </a:prstGeom>
          </p:spPr>
        </p:pic>
        <p:sp>
          <p:nvSpPr>
            <p:cNvPr id="134" name="object 134"/>
            <p:cNvSpPr/>
            <p:nvPr/>
          </p:nvSpPr>
          <p:spPr>
            <a:xfrm>
              <a:off x="3324618" y="7145019"/>
              <a:ext cx="125095" cy="62230"/>
            </a:xfrm>
            <a:custGeom>
              <a:avLst/>
              <a:gdLst/>
              <a:ahLst/>
              <a:cxnLst/>
              <a:rect l="l" t="t" r="r" b="b"/>
              <a:pathLst>
                <a:path w="125095" h="62229">
                  <a:moveTo>
                    <a:pt x="124815" y="6350"/>
                  </a:moveTo>
                  <a:lnTo>
                    <a:pt x="116954" y="6350"/>
                  </a:lnTo>
                  <a:lnTo>
                    <a:pt x="116954" y="3810"/>
                  </a:lnTo>
                  <a:lnTo>
                    <a:pt x="96799" y="3810"/>
                  </a:lnTo>
                  <a:lnTo>
                    <a:pt x="96799" y="1270"/>
                  </a:lnTo>
                  <a:lnTo>
                    <a:pt x="81673" y="1270"/>
                  </a:lnTo>
                  <a:lnTo>
                    <a:pt x="81673" y="0"/>
                  </a:lnTo>
                  <a:lnTo>
                    <a:pt x="57785" y="0"/>
                  </a:lnTo>
                  <a:lnTo>
                    <a:pt x="57785" y="1270"/>
                  </a:lnTo>
                  <a:lnTo>
                    <a:pt x="24866" y="1270"/>
                  </a:lnTo>
                  <a:lnTo>
                    <a:pt x="24866" y="3810"/>
                  </a:lnTo>
                  <a:lnTo>
                    <a:pt x="5511" y="3810"/>
                  </a:lnTo>
                  <a:lnTo>
                    <a:pt x="5511" y="6350"/>
                  </a:lnTo>
                  <a:lnTo>
                    <a:pt x="0" y="6350"/>
                  </a:lnTo>
                  <a:lnTo>
                    <a:pt x="0" y="62230"/>
                  </a:lnTo>
                  <a:lnTo>
                    <a:pt x="124815" y="62230"/>
                  </a:lnTo>
                  <a:lnTo>
                    <a:pt x="124815" y="6350"/>
                  </a:lnTo>
                  <a:close/>
                </a:path>
              </a:pathLst>
            </a:custGeom>
            <a:solidFill>
              <a:srgbClr val="CBCBCE"/>
            </a:solidFill>
          </p:spPr>
          <p:txBody>
            <a:bodyPr wrap="square" lIns="0" tIns="0" rIns="0" bIns="0" rtlCol="0"/>
            <a:lstStyle/>
            <a:p>
              <a:endParaRPr/>
            </a:p>
          </p:txBody>
        </p:sp>
        <p:sp>
          <p:nvSpPr>
            <p:cNvPr id="135" name="object 135"/>
            <p:cNvSpPr/>
            <p:nvPr/>
          </p:nvSpPr>
          <p:spPr>
            <a:xfrm>
              <a:off x="3332213" y="7158684"/>
              <a:ext cx="109855" cy="24765"/>
            </a:xfrm>
            <a:custGeom>
              <a:avLst/>
              <a:gdLst/>
              <a:ahLst/>
              <a:cxnLst/>
              <a:rect l="l" t="t" r="r" b="b"/>
              <a:pathLst>
                <a:path w="109854" h="24765">
                  <a:moveTo>
                    <a:pt x="7632" y="18300"/>
                  </a:moveTo>
                  <a:lnTo>
                    <a:pt x="0" y="18300"/>
                  </a:lnTo>
                  <a:lnTo>
                    <a:pt x="0" y="24358"/>
                  </a:lnTo>
                  <a:lnTo>
                    <a:pt x="7632" y="24358"/>
                  </a:lnTo>
                  <a:lnTo>
                    <a:pt x="7632" y="18300"/>
                  </a:lnTo>
                  <a:close/>
                </a:path>
                <a:path w="109854" h="24765">
                  <a:moveTo>
                    <a:pt x="7632" y="9131"/>
                  </a:moveTo>
                  <a:lnTo>
                    <a:pt x="0" y="9131"/>
                  </a:lnTo>
                  <a:lnTo>
                    <a:pt x="0" y="15227"/>
                  </a:lnTo>
                  <a:lnTo>
                    <a:pt x="7632" y="15227"/>
                  </a:lnTo>
                  <a:lnTo>
                    <a:pt x="7632" y="9131"/>
                  </a:lnTo>
                  <a:close/>
                </a:path>
                <a:path w="109854" h="24765">
                  <a:moveTo>
                    <a:pt x="7632" y="0"/>
                  </a:moveTo>
                  <a:lnTo>
                    <a:pt x="0" y="0"/>
                  </a:lnTo>
                  <a:lnTo>
                    <a:pt x="0" y="6096"/>
                  </a:lnTo>
                  <a:lnTo>
                    <a:pt x="7632" y="6096"/>
                  </a:lnTo>
                  <a:lnTo>
                    <a:pt x="7632" y="0"/>
                  </a:lnTo>
                  <a:close/>
                </a:path>
                <a:path w="109854" h="24765">
                  <a:moveTo>
                    <a:pt x="15227" y="18300"/>
                  </a:moveTo>
                  <a:lnTo>
                    <a:pt x="9131" y="18300"/>
                  </a:lnTo>
                  <a:lnTo>
                    <a:pt x="9131" y="24358"/>
                  </a:lnTo>
                  <a:lnTo>
                    <a:pt x="15227" y="24358"/>
                  </a:lnTo>
                  <a:lnTo>
                    <a:pt x="15227" y="18300"/>
                  </a:lnTo>
                  <a:close/>
                </a:path>
                <a:path w="109854" h="24765">
                  <a:moveTo>
                    <a:pt x="15227" y="9131"/>
                  </a:moveTo>
                  <a:lnTo>
                    <a:pt x="9131" y="9131"/>
                  </a:lnTo>
                  <a:lnTo>
                    <a:pt x="9131" y="15227"/>
                  </a:lnTo>
                  <a:lnTo>
                    <a:pt x="15227" y="15227"/>
                  </a:lnTo>
                  <a:lnTo>
                    <a:pt x="15227" y="9131"/>
                  </a:lnTo>
                  <a:close/>
                </a:path>
                <a:path w="109854" h="24765">
                  <a:moveTo>
                    <a:pt x="15227" y="0"/>
                  </a:moveTo>
                  <a:lnTo>
                    <a:pt x="9131" y="0"/>
                  </a:lnTo>
                  <a:lnTo>
                    <a:pt x="9131" y="6096"/>
                  </a:lnTo>
                  <a:lnTo>
                    <a:pt x="15227" y="6096"/>
                  </a:lnTo>
                  <a:lnTo>
                    <a:pt x="15227" y="0"/>
                  </a:lnTo>
                  <a:close/>
                </a:path>
                <a:path w="109854" h="24765">
                  <a:moveTo>
                    <a:pt x="24358" y="18300"/>
                  </a:moveTo>
                  <a:lnTo>
                    <a:pt x="16764" y="18300"/>
                  </a:lnTo>
                  <a:lnTo>
                    <a:pt x="16764" y="24358"/>
                  </a:lnTo>
                  <a:lnTo>
                    <a:pt x="24358" y="24358"/>
                  </a:lnTo>
                  <a:lnTo>
                    <a:pt x="24358" y="18300"/>
                  </a:lnTo>
                  <a:close/>
                </a:path>
                <a:path w="109854" h="24765">
                  <a:moveTo>
                    <a:pt x="24358" y="9131"/>
                  </a:moveTo>
                  <a:lnTo>
                    <a:pt x="16764" y="9131"/>
                  </a:lnTo>
                  <a:lnTo>
                    <a:pt x="16764" y="15227"/>
                  </a:lnTo>
                  <a:lnTo>
                    <a:pt x="24358" y="15227"/>
                  </a:lnTo>
                  <a:lnTo>
                    <a:pt x="24358" y="9131"/>
                  </a:lnTo>
                  <a:close/>
                </a:path>
                <a:path w="109854" h="24765">
                  <a:moveTo>
                    <a:pt x="24358" y="0"/>
                  </a:moveTo>
                  <a:lnTo>
                    <a:pt x="16764" y="0"/>
                  </a:lnTo>
                  <a:lnTo>
                    <a:pt x="16764" y="6096"/>
                  </a:lnTo>
                  <a:lnTo>
                    <a:pt x="24358" y="6096"/>
                  </a:lnTo>
                  <a:lnTo>
                    <a:pt x="24358" y="0"/>
                  </a:lnTo>
                  <a:close/>
                </a:path>
                <a:path w="109854" h="24765">
                  <a:moveTo>
                    <a:pt x="31991" y="18300"/>
                  </a:moveTo>
                  <a:lnTo>
                    <a:pt x="25895" y="18300"/>
                  </a:lnTo>
                  <a:lnTo>
                    <a:pt x="25895" y="24358"/>
                  </a:lnTo>
                  <a:lnTo>
                    <a:pt x="31991" y="24358"/>
                  </a:lnTo>
                  <a:lnTo>
                    <a:pt x="31991" y="18300"/>
                  </a:lnTo>
                  <a:close/>
                </a:path>
                <a:path w="109854" h="24765">
                  <a:moveTo>
                    <a:pt x="31991" y="9131"/>
                  </a:moveTo>
                  <a:lnTo>
                    <a:pt x="25895" y="9131"/>
                  </a:lnTo>
                  <a:lnTo>
                    <a:pt x="25895" y="15227"/>
                  </a:lnTo>
                  <a:lnTo>
                    <a:pt x="31991" y="15227"/>
                  </a:lnTo>
                  <a:lnTo>
                    <a:pt x="31991" y="9131"/>
                  </a:lnTo>
                  <a:close/>
                </a:path>
                <a:path w="109854" h="24765">
                  <a:moveTo>
                    <a:pt x="31991" y="0"/>
                  </a:moveTo>
                  <a:lnTo>
                    <a:pt x="25895" y="0"/>
                  </a:lnTo>
                  <a:lnTo>
                    <a:pt x="25895" y="6096"/>
                  </a:lnTo>
                  <a:lnTo>
                    <a:pt x="31991" y="6096"/>
                  </a:lnTo>
                  <a:lnTo>
                    <a:pt x="31991" y="0"/>
                  </a:lnTo>
                  <a:close/>
                </a:path>
                <a:path w="109854" h="24765">
                  <a:moveTo>
                    <a:pt x="45694" y="18300"/>
                  </a:moveTo>
                  <a:lnTo>
                    <a:pt x="39585" y="18300"/>
                  </a:lnTo>
                  <a:lnTo>
                    <a:pt x="39585" y="24358"/>
                  </a:lnTo>
                  <a:lnTo>
                    <a:pt x="45694" y="24358"/>
                  </a:lnTo>
                  <a:lnTo>
                    <a:pt x="45694" y="18300"/>
                  </a:lnTo>
                  <a:close/>
                </a:path>
                <a:path w="109854" h="24765">
                  <a:moveTo>
                    <a:pt x="45694" y="9131"/>
                  </a:moveTo>
                  <a:lnTo>
                    <a:pt x="39585" y="9131"/>
                  </a:lnTo>
                  <a:lnTo>
                    <a:pt x="39585" y="15227"/>
                  </a:lnTo>
                  <a:lnTo>
                    <a:pt x="45694" y="15227"/>
                  </a:lnTo>
                  <a:lnTo>
                    <a:pt x="45694" y="9131"/>
                  </a:lnTo>
                  <a:close/>
                </a:path>
                <a:path w="109854" h="24765">
                  <a:moveTo>
                    <a:pt x="45694" y="0"/>
                  </a:moveTo>
                  <a:lnTo>
                    <a:pt x="39585" y="0"/>
                  </a:lnTo>
                  <a:lnTo>
                    <a:pt x="39585" y="6096"/>
                  </a:lnTo>
                  <a:lnTo>
                    <a:pt x="45694" y="6096"/>
                  </a:lnTo>
                  <a:lnTo>
                    <a:pt x="45694" y="0"/>
                  </a:lnTo>
                  <a:close/>
                </a:path>
                <a:path w="109854" h="24765">
                  <a:moveTo>
                    <a:pt x="62407" y="18300"/>
                  </a:moveTo>
                  <a:lnTo>
                    <a:pt x="54813" y="18300"/>
                  </a:lnTo>
                  <a:lnTo>
                    <a:pt x="47231" y="18300"/>
                  </a:lnTo>
                  <a:lnTo>
                    <a:pt x="47231" y="24358"/>
                  </a:lnTo>
                  <a:lnTo>
                    <a:pt x="54813" y="24358"/>
                  </a:lnTo>
                  <a:lnTo>
                    <a:pt x="62407" y="24358"/>
                  </a:lnTo>
                  <a:lnTo>
                    <a:pt x="62407" y="18300"/>
                  </a:lnTo>
                  <a:close/>
                </a:path>
                <a:path w="109854" h="24765">
                  <a:moveTo>
                    <a:pt x="62407" y="9131"/>
                  </a:moveTo>
                  <a:lnTo>
                    <a:pt x="54813" y="9131"/>
                  </a:lnTo>
                  <a:lnTo>
                    <a:pt x="47231" y="9131"/>
                  </a:lnTo>
                  <a:lnTo>
                    <a:pt x="47231" y="15227"/>
                  </a:lnTo>
                  <a:lnTo>
                    <a:pt x="54813" y="15227"/>
                  </a:lnTo>
                  <a:lnTo>
                    <a:pt x="62407" y="15227"/>
                  </a:lnTo>
                  <a:lnTo>
                    <a:pt x="62407" y="9131"/>
                  </a:lnTo>
                  <a:close/>
                </a:path>
                <a:path w="109854" h="24765">
                  <a:moveTo>
                    <a:pt x="62407" y="0"/>
                  </a:moveTo>
                  <a:lnTo>
                    <a:pt x="54813" y="0"/>
                  </a:lnTo>
                  <a:lnTo>
                    <a:pt x="47231" y="0"/>
                  </a:lnTo>
                  <a:lnTo>
                    <a:pt x="47231" y="6096"/>
                  </a:lnTo>
                  <a:lnTo>
                    <a:pt x="54813" y="6096"/>
                  </a:lnTo>
                  <a:lnTo>
                    <a:pt x="62407" y="6096"/>
                  </a:lnTo>
                  <a:lnTo>
                    <a:pt x="62407" y="0"/>
                  </a:lnTo>
                  <a:close/>
                </a:path>
                <a:path w="109854" h="24765">
                  <a:moveTo>
                    <a:pt x="70053" y="18300"/>
                  </a:moveTo>
                  <a:lnTo>
                    <a:pt x="63944" y="18300"/>
                  </a:lnTo>
                  <a:lnTo>
                    <a:pt x="63944" y="24358"/>
                  </a:lnTo>
                  <a:lnTo>
                    <a:pt x="70053" y="24358"/>
                  </a:lnTo>
                  <a:lnTo>
                    <a:pt x="70053" y="18300"/>
                  </a:lnTo>
                  <a:close/>
                </a:path>
                <a:path w="109854" h="24765">
                  <a:moveTo>
                    <a:pt x="70053" y="9131"/>
                  </a:moveTo>
                  <a:lnTo>
                    <a:pt x="63944" y="9131"/>
                  </a:lnTo>
                  <a:lnTo>
                    <a:pt x="63944" y="15227"/>
                  </a:lnTo>
                  <a:lnTo>
                    <a:pt x="70053" y="15227"/>
                  </a:lnTo>
                  <a:lnTo>
                    <a:pt x="70053" y="9131"/>
                  </a:lnTo>
                  <a:close/>
                </a:path>
                <a:path w="109854" h="24765">
                  <a:moveTo>
                    <a:pt x="70053" y="0"/>
                  </a:moveTo>
                  <a:lnTo>
                    <a:pt x="63944" y="0"/>
                  </a:lnTo>
                  <a:lnTo>
                    <a:pt x="63944" y="6096"/>
                  </a:lnTo>
                  <a:lnTo>
                    <a:pt x="70053" y="6096"/>
                  </a:lnTo>
                  <a:lnTo>
                    <a:pt x="70053" y="0"/>
                  </a:lnTo>
                  <a:close/>
                </a:path>
                <a:path w="109854" h="24765">
                  <a:moveTo>
                    <a:pt x="92862" y="18300"/>
                  </a:moveTo>
                  <a:lnTo>
                    <a:pt x="85280" y="18300"/>
                  </a:lnTo>
                  <a:lnTo>
                    <a:pt x="77635" y="18300"/>
                  </a:lnTo>
                  <a:lnTo>
                    <a:pt x="77635" y="24358"/>
                  </a:lnTo>
                  <a:lnTo>
                    <a:pt x="85280" y="24358"/>
                  </a:lnTo>
                  <a:lnTo>
                    <a:pt x="92862" y="24358"/>
                  </a:lnTo>
                  <a:lnTo>
                    <a:pt x="92862" y="18300"/>
                  </a:lnTo>
                  <a:close/>
                </a:path>
                <a:path w="109854" h="24765">
                  <a:moveTo>
                    <a:pt x="92862" y="9131"/>
                  </a:moveTo>
                  <a:lnTo>
                    <a:pt x="85280" y="9131"/>
                  </a:lnTo>
                  <a:lnTo>
                    <a:pt x="77635" y="9131"/>
                  </a:lnTo>
                  <a:lnTo>
                    <a:pt x="77635" y="15227"/>
                  </a:lnTo>
                  <a:lnTo>
                    <a:pt x="85280" y="15227"/>
                  </a:lnTo>
                  <a:lnTo>
                    <a:pt x="92862" y="15227"/>
                  </a:lnTo>
                  <a:lnTo>
                    <a:pt x="92862" y="9131"/>
                  </a:lnTo>
                  <a:close/>
                </a:path>
                <a:path w="109854" h="24765">
                  <a:moveTo>
                    <a:pt x="92862" y="0"/>
                  </a:moveTo>
                  <a:lnTo>
                    <a:pt x="85280" y="0"/>
                  </a:lnTo>
                  <a:lnTo>
                    <a:pt x="77635" y="0"/>
                  </a:lnTo>
                  <a:lnTo>
                    <a:pt x="77635" y="6096"/>
                  </a:lnTo>
                  <a:lnTo>
                    <a:pt x="85280" y="6096"/>
                  </a:lnTo>
                  <a:lnTo>
                    <a:pt x="92862" y="6096"/>
                  </a:lnTo>
                  <a:lnTo>
                    <a:pt x="92862" y="0"/>
                  </a:lnTo>
                  <a:close/>
                </a:path>
                <a:path w="109854" h="24765">
                  <a:moveTo>
                    <a:pt x="100507" y="18300"/>
                  </a:moveTo>
                  <a:lnTo>
                    <a:pt x="94399" y="18300"/>
                  </a:lnTo>
                  <a:lnTo>
                    <a:pt x="94399" y="24358"/>
                  </a:lnTo>
                  <a:lnTo>
                    <a:pt x="100507" y="24358"/>
                  </a:lnTo>
                  <a:lnTo>
                    <a:pt x="100507" y="18300"/>
                  </a:lnTo>
                  <a:close/>
                </a:path>
                <a:path w="109854" h="24765">
                  <a:moveTo>
                    <a:pt x="100507" y="9131"/>
                  </a:moveTo>
                  <a:lnTo>
                    <a:pt x="94399" y="9131"/>
                  </a:lnTo>
                  <a:lnTo>
                    <a:pt x="94399" y="15227"/>
                  </a:lnTo>
                  <a:lnTo>
                    <a:pt x="100507" y="15227"/>
                  </a:lnTo>
                  <a:lnTo>
                    <a:pt x="100507" y="9131"/>
                  </a:lnTo>
                  <a:close/>
                </a:path>
                <a:path w="109854" h="24765">
                  <a:moveTo>
                    <a:pt x="100507" y="0"/>
                  </a:moveTo>
                  <a:lnTo>
                    <a:pt x="94399" y="0"/>
                  </a:lnTo>
                  <a:lnTo>
                    <a:pt x="94399" y="6096"/>
                  </a:lnTo>
                  <a:lnTo>
                    <a:pt x="100507" y="6096"/>
                  </a:lnTo>
                  <a:lnTo>
                    <a:pt x="100507" y="0"/>
                  </a:lnTo>
                  <a:close/>
                </a:path>
                <a:path w="109854" h="24765">
                  <a:moveTo>
                    <a:pt x="109639" y="18300"/>
                  </a:moveTo>
                  <a:lnTo>
                    <a:pt x="101993" y="18300"/>
                  </a:lnTo>
                  <a:lnTo>
                    <a:pt x="101993" y="24358"/>
                  </a:lnTo>
                  <a:lnTo>
                    <a:pt x="109639" y="24358"/>
                  </a:lnTo>
                  <a:lnTo>
                    <a:pt x="109639" y="18300"/>
                  </a:lnTo>
                  <a:close/>
                </a:path>
                <a:path w="109854" h="24765">
                  <a:moveTo>
                    <a:pt x="109639" y="9131"/>
                  </a:moveTo>
                  <a:lnTo>
                    <a:pt x="101993" y="9131"/>
                  </a:lnTo>
                  <a:lnTo>
                    <a:pt x="101993" y="15227"/>
                  </a:lnTo>
                  <a:lnTo>
                    <a:pt x="109639" y="15227"/>
                  </a:lnTo>
                  <a:lnTo>
                    <a:pt x="109639" y="9131"/>
                  </a:lnTo>
                  <a:close/>
                </a:path>
                <a:path w="109854" h="24765">
                  <a:moveTo>
                    <a:pt x="109639" y="0"/>
                  </a:moveTo>
                  <a:lnTo>
                    <a:pt x="101993" y="0"/>
                  </a:lnTo>
                  <a:lnTo>
                    <a:pt x="101993" y="6096"/>
                  </a:lnTo>
                  <a:lnTo>
                    <a:pt x="109639" y="6096"/>
                  </a:lnTo>
                  <a:lnTo>
                    <a:pt x="109639" y="0"/>
                  </a:lnTo>
                  <a:close/>
                </a:path>
              </a:pathLst>
            </a:custGeom>
            <a:solidFill>
              <a:srgbClr val="EFEFF0"/>
            </a:solidFill>
          </p:spPr>
          <p:txBody>
            <a:bodyPr wrap="square" lIns="0" tIns="0" rIns="0" bIns="0" rtlCol="0"/>
            <a:lstStyle/>
            <a:p>
              <a:endParaRPr/>
            </a:p>
          </p:txBody>
        </p:sp>
        <p:sp>
          <p:nvSpPr>
            <p:cNvPr id="136" name="object 136"/>
            <p:cNvSpPr/>
            <p:nvPr/>
          </p:nvSpPr>
          <p:spPr>
            <a:xfrm>
              <a:off x="3374872" y="7171596"/>
              <a:ext cx="81280" cy="40640"/>
            </a:xfrm>
            <a:custGeom>
              <a:avLst/>
              <a:gdLst/>
              <a:ahLst/>
              <a:cxnLst/>
              <a:rect l="l" t="t" r="r" b="b"/>
              <a:pathLst>
                <a:path w="81279" h="40640">
                  <a:moveTo>
                    <a:pt x="80670" y="40364"/>
                  </a:moveTo>
                  <a:lnTo>
                    <a:pt x="0" y="40364"/>
                  </a:lnTo>
                  <a:lnTo>
                    <a:pt x="0" y="3852"/>
                  </a:lnTo>
                  <a:lnTo>
                    <a:pt x="7037" y="2568"/>
                  </a:lnTo>
                  <a:lnTo>
                    <a:pt x="25490" y="428"/>
                  </a:lnTo>
                  <a:lnTo>
                    <a:pt x="51365" y="0"/>
                  </a:lnTo>
                  <a:lnTo>
                    <a:pt x="80670" y="3852"/>
                  </a:lnTo>
                  <a:lnTo>
                    <a:pt x="80670" y="40364"/>
                  </a:lnTo>
                  <a:close/>
                </a:path>
              </a:pathLst>
            </a:custGeom>
            <a:solidFill>
              <a:srgbClr val="A9ABAE"/>
            </a:solidFill>
          </p:spPr>
          <p:txBody>
            <a:bodyPr wrap="square" lIns="0" tIns="0" rIns="0" bIns="0" rtlCol="0"/>
            <a:lstStyle/>
            <a:p>
              <a:endParaRPr/>
            </a:p>
          </p:txBody>
        </p:sp>
        <p:sp>
          <p:nvSpPr>
            <p:cNvPr id="137" name="object 137"/>
            <p:cNvSpPr/>
            <p:nvPr/>
          </p:nvSpPr>
          <p:spPr>
            <a:xfrm>
              <a:off x="3379444" y="7178471"/>
              <a:ext cx="73025" cy="24765"/>
            </a:xfrm>
            <a:custGeom>
              <a:avLst/>
              <a:gdLst/>
              <a:ahLst/>
              <a:cxnLst/>
              <a:rect l="l" t="t" r="r" b="b"/>
              <a:pathLst>
                <a:path w="73025" h="24765">
                  <a:moveTo>
                    <a:pt x="9118" y="13690"/>
                  </a:moveTo>
                  <a:lnTo>
                    <a:pt x="0" y="13690"/>
                  </a:lnTo>
                  <a:lnTo>
                    <a:pt x="0" y="0"/>
                  </a:lnTo>
                  <a:lnTo>
                    <a:pt x="9118" y="0"/>
                  </a:lnTo>
                  <a:lnTo>
                    <a:pt x="9118" y="13690"/>
                  </a:lnTo>
                  <a:close/>
                </a:path>
                <a:path w="73025" h="24765">
                  <a:moveTo>
                    <a:pt x="21272" y="13690"/>
                  </a:moveTo>
                  <a:lnTo>
                    <a:pt x="10617" y="13690"/>
                  </a:lnTo>
                  <a:lnTo>
                    <a:pt x="10617" y="0"/>
                  </a:lnTo>
                  <a:lnTo>
                    <a:pt x="21272" y="0"/>
                  </a:lnTo>
                  <a:lnTo>
                    <a:pt x="21272" y="13690"/>
                  </a:lnTo>
                  <a:close/>
                </a:path>
                <a:path w="73025" h="24765">
                  <a:moveTo>
                    <a:pt x="51739" y="24358"/>
                  </a:moveTo>
                  <a:lnTo>
                    <a:pt x="41071" y="24358"/>
                  </a:lnTo>
                  <a:lnTo>
                    <a:pt x="41071" y="12204"/>
                  </a:lnTo>
                  <a:lnTo>
                    <a:pt x="51739" y="12204"/>
                  </a:lnTo>
                  <a:lnTo>
                    <a:pt x="51739" y="24358"/>
                  </a:lnTo>
                  <a:close/>
                </a:path>
                <a:path w="73025" h="24765">
                  <a:moveTo>
                    <a:pt x="62407" y="24358"/>
                  </a:moveTo>
                  <a:lnTo>
                    <a:pt x="53276" y="24358"/>
                  </a:lnTo>
                  <a:lnTo>
                    <a:pt x="53276" y="12204"/>
                  </a:lnTo>
                  <a:lnTo>
                    <a:pt x="62407" y="12204"/>
                  </a:lnTo>
                  <a:lnTo>
                    <a:pt x="62407" y="24358"/>
                  </a:lnTo>
                  <a:close/>
                </a:path>
                <a:path w="73025" h="24765">
                  <a:moveTo>
                    <a:pt x="73025" y="24358"/>
                  </a:moveTo>
                  <a:lnTo>
                    <a:pt x="63893" y="24358"/>
                  </a:lnTo>
                  <a:lnTo>
                    <a:pt x="63893" y="12204"/>
                  </a:lnTo>
                  <a:lnTo>
                    <a:pt x="73025" y="12204"/>
                  </a:lnTo>
                  <a:lnTo>
                    <a:pt x="73025" y="24358"/>
                  </a:lnTo>
                  <a:close/>
                </a:path>
              </a:pathLst>
            </a:custGeom>
            <a:solidFill>
              <a:srgbClr val="C9C9CB"/>
            </a:solidFill>
          </p:spPr>
          <p:txBody>
            <a:bodyPr wrap="square" lIns="0" tIns="0" rIns="0" bIns="0" rtlCol="0"/>
            <a:lstStyle/>
            <a:p>
              <a:endParaRPr/>
            </a:p>
          </p:txBody>
        </p:sp>
        <p:sp>
          <p:nvSpPr>
            <p:cNvPr id="138" name="object 138"/>
            <p:cNvSpPr/>
            <p:nvPr/>
          </p:nvSpPr>
          <p:spPr>
            <a:xfrm>
              <a:off x="3301784" y="7192161"/>
              <a:ext cx="182880" cy="29209"/>
            </a:xfrm>
            <a:custGeom>
              <a:avLst/>
              <a:gdLst/>
              <a:ahLst/>
              <a:cxnLst/>
              <a:rect l="l" t="t" r="r" b="b"/>
              <a:pathLst>
                <a:path w="182879" h="29209">
                  <a:moveTo>
                    <a:pt x="91351" y="9131"/>
                  </a:moveTo>
                  <a:lnTo>
                    <a:pt x="88277" y="9131"/>
                  </a:lnTo>
                  <a:lnTo>
                    <a:pt x="88277" y="7645"/>
                  </a:lnTo>
                  <a:lnTo>
                    <a:pt x="88277" y="6108"/>
                  </a:lnTo>
                  <a:lnTo>
                    <a:pt x="85242" y="7645"/>
                  </a:lnTo>
                  <a:lnTo>
                    <a:pt x="85242" y="6108"/>
                  </a:lnTo>
                  <a:lnTo>
                    <a:pt x="85242" y="4572"/>
                  </a:lnTo>
                  <a:lnTo>
                    <a:pt x="83705" y="6108"/>
                  </a:lnTo>
                  <a:lnTo>
                    <a:pt x="82219" y="4572"/>
                  </a:lnTo>
                  <a:lnTo>
                    <a:pt x="80683" y="4572"/>
                  </a:lnTo>
                  <a:lnTo>
                    <a:pt x="80683" y="6108"/>
                  </a:lnTo>
                  <a:lnTo>
                    <a:pt x="79146" y="4572"/>
                  </a:lnTo>
                  <a:lnTo>
                    <a:pt x="77660" y="6108"/>
                  </a:lnTo>
                  <a:lnTo>
                    <a:pt x="77660" y="7645"/>
                  </a:lnTo>
                  <a:lnTo>
                    <a:pt x="74574" y="6108"/>
                  </a:lnTo>
                  <a:lnTo>
                    <a:pt x="73088" y="9131"/>
                  </a:lnTo>
                  <a:lnTo>
                    <a:pt x="71551" y="7645"/>
                  </a:lnTo>
                  <a:lnTo>
                    <a:pt x="71551" y="6108"/>
                  </a:lnTo>
                  <a:lnTo>
                    <a:pt x="70015" y="6108"/>
                  </a:lnTo>
                  <a:lnTo>
                    <a:pt x="71551" y="4572"/>
                  </a:lnTo>
                  <a:lnTo>
                    <a:pt x="70015" y="3086"/>
                  </a:lnTo>
                  <a:lnTo>
                    <a:pt x="68478" y="4572"/>
                  </a:lnTo>
                  <a:lnTo>
                    <a:pt x="68478" y="3086"/>
                  </a:lnTo>
                  <a:lnTo>
                    <a:pt x="68478" y="1549"/>
                  </a:lnTo>
                  <a:lnTo>
                    <a:pt x="66992" y="3086"/>
                  </a:lnTo>
                  <a:lnTo>
                    <a:pt x="65455" y="0"/>
                  </a:lnTo>
                  <a:lnTo>
                    <a:pt x="63919" y="3086"/>
                  </a:lnTo>
                  <a:lnTo>
                    <a:pt x="62420" y="0"/>
                  </a:lnTo>
                  <a:lnTo>
                    <a:pt x="60883" y="0"/>
                  </a:lnTo>
                  <a:lnTo>
                    <a:pt x="60883" y="3086"/>
                  </a:lnTo>
                  <a:lnTo>
                    <a:pt x="59347" y="1549"/>
                  </a:lnTo>
                  <a:lnTo>
                    <a:pt x="57861" y="3086"/>
                  </a:lnTo>
                  <a:lnTo>
                    <a:pt x="59347" y="4572"/>
                  </a:lnTo>
                  <a:lnTo>
                    <a:pt x="57861" y="4572"/>
                  </a:lnTo>
                  <a:lnTo>
                    <a:pt x="57861" y="3086"/>
                  </a:lnTo>
                  <a:lnTo>
                    <a:pt x="56324" y="4572"/>
                  </a:lnTo>
                  <a:lnTo>
                    <a:pt x="55562" y="3086"/>
                  </a:lnTo>
                  <a:lnTo>
                    <a:pt x="54787" y="1549"/>
                  </a:lnTo>
                  <a:lnTo>
                    <a:pt x="53301" y="1549"/>
                  </a:lnTo>
                  <a:lnTo>
                    <a:pt x="53301" y="3086"/>
                  </a:lnTo>
                  <a:lnTo>
                    <a:pt x="53301" y="18313"/>
                  </a:lnTo>
                  <a:lnTo>
                    <a:pt x="52527" y="19824"/>
                  </a:lnTo>
                  <a:lnTo>
                    <a:pt x="51765" y="18313"/>
                  </a:lnTo>
                  <a:lnTo>
                    <a:pt x="53301" y="18313"/>
                  </a:lnTo>
                  <a:lnTo>
                    <a:pt x="53301" y="3086"/>
                  </a:lnTo>
                  <a:lnTo>
                    <a:pt x="51765" y="1549"/>
                  </a:lnTo>
                  <a:lnTo>
                    <a:pt x="50228" y="1549"/>
                  </a:lnTo>
                  <a:lnTo>
                    <a:pt x="50228" y="4572"/>
                  </a:lnTo>
                  <a:lnTo>
                    <a:pt x="47193" y="3086"/>
                  </a:lnTo>
                  <a:lnTo>
                    <a:pt x="45656" y="1549"/>
                  </a:lnTo>
                  <a:lnTo>
                    <a:pt x="44170" y="3086"/>
                  </a:lnTo>
                  <a:lnTo>
                    <a:pt x="44170" y="1549"/>
                  </a:lnTo>
                  <a:lnTo>
                    <a:pt x="42633" y="1549"/>
                  </a:lnTo>
                  <a:lnTo>
                    <a:pt x="41097" y="3086"/>
                  </a:lnTo>
                  <a:lnTo>
                    <a:pt x="39560" y="1549"/>
                  </a:lnTo>
                  <a:lnTo>
                    <a:pt x="38061" y="1549"/>
                  </a:lnTo>
                  <a:lnTo>
                    <a:pt x="38061" y="4572"/>
                  </a:lnTo>
                  <a:lnTo>
                    <a:pt x="36525" y="3086"/>
                  </a:lnTo>
                  <a:lnTo>
                    <a:pt x="34988" y="3086"/>
                  </a:lnTo>
                  <a:lnTo>
                    <a:pt x="36525" y="6108"/>
                  </a:lnTo>
                  <a:lnTo>
                    <a:pt x="33502" y="4572"/>
                  </a:lnTo>
                  <a:lnTo>
                    <a:pt x="33502" y="6108"/>
                  </a:lnTo>
                  <a:lnTo>
                    <a:pt x="34988" y="7645"/>
                  </a:lnTo>
                  <a:lnTo>
                    <a:pt x="31965" y="7645"/>
                  </a:lnTo>
                  <a:lnTo>
                    <a:pt x="30429" y="7645"/>
                  </a:lnTo>
                  <a:lnTo>
                    <a:pt x="30429" y="10668"/>
                  </a:lnTo>
                  <a:lnTo>
                    <a:pt x="28943" y="9131"/>
                  </a:lnTo>
                  <a:lnTo>
                    <a:pt x="27406" y="9131"/>
                  </a:lnTo>
                  <a:lnTo>
                    <a:pt x="27406" y="11442"/>
                  </a:lnTo>
                  <a:lnTo>
                    <a:pt x="26885" y="11696"/>
                  </a:lnTo>
                  <a:lnTo>
                    <a:pt x="26365" y="11188"/>
                  </a:lnTo>
                  <a:lnTo>
                    <a:pt x="26631" y="10668"/>
                  </a:lnTo>
                  <a:lnTo>
                    <a:pt x="27406" y="9131"/>
                  </a:lnTo>
                  <a:lnTo>
                    <a:pt x="25857" y="9131"/>
                  </a:lnTo>
                  <a:lnTo>
                    <a:pt x="24371" y="10668"/>
                  </a:lnTo>
                  <a:lnTo>
                    <a:pt x="22834" y="7645"/>
                  </a:lnTo>
                  <a:lnTo>
                    <a:pt x="21297" y="7645"/>
                  </a:lnTo>
                  <a:lnTo>
                    <a:pt x="21297" y="10668"/>
                  </a:lnTo>
                  <a:lnTo>
                    <a:pt x="19812" y="7645"/>
                  </a:lnTo>
                  <a:lnTo>
                    <a:pt x="18275" y="9131"/>
                  </a:lnTo>
                  <a:lnTo>
                    <a:pt x="18275" y="10668"/>
                  </a:lnTo>
                  <a:lnTo>
                    <a:pt x="15252" y="9131"/>
                  </a:lnTo>
                  <a:lnTo>
                    <a:pt x="15252" y="12204"/>
                  </a:lnTo>
                  <a:lnTo>
                    <a:pt x="13703" y="12204"/>
                  </a:lnTo>
                  <a:lnTo>
                    <a:pt x="13703" y="10668"/>
                  </a:lnTo>
                  <a:lnTo>
                    <a:pt x="13703" y="9131"/>
                  </a:lnTo>
                  <a:lnTo>
                    <a:pt x="12153" y="10668"/>
                  </a:lnTo>
                  <a:lnTo>
                    <a:pt x="10629" y="9131"/>
                  </a:lnTo>
                  <a:lnTo>
                    <a:pt x="9131" y="9131"/>
                  </a:lnTo>
                  <a:lnTo>
                    <a:pt x="9131" y="10668"/>
                  </a:lnTo>
                  <a:lnTo>
                    <a:pt x="7607" y="9131"/>
                  </a:lnTo>
                  <a:lnTo>
                    <a:pt x="6070" y="9131"/>
                  </a:lnTo>
                  <a:lnTo>
                    <a:pt x="6070" y="12204"/>
                  </a:lnTo>
                  <a:lnTo>
                    <a:pt x="3048" y="10668"/>
                  </a:lnTo>
                  <a:lnTo>
                    <a:pt x="3048" y="13754"/>
                  </a:lnTo>
                  <a:lnTo>
                    <a:pt x="1498" y="12204"/>
                  </a:lnTo>
                  <a:lnTo>
                    <a:pt x="0" y="13754"/>
                  </a:lnTo>
                  <a:lnTo>
                    <a:pt x="1498" y="15240"/>
                  </a:lnTo>
                  <a:lnTo>
                    <a:pt x="0" y="15240"/>
                  </a:lnTo>
                  <a:lnTo>
                    <a:pt x="0" y="16776"/>
                  </a:lnTo>
                  <a:lnTo>
                    <a:pt x="1498" y="18313"/>
                  </a:lnTo>
                  <a:lnTo>
                    <a:pt x="0" y="19799"/>
                  </a:lnTo>
                  <a:lnTo>
                    <a:pt x="1498" y="19799"/>
                  </a:lnTo>
                  <a:lnTo>
                    <a:pt x="1498" y="22872"/>
                  </a:lnTo>
                  <a:lnTo>
                    <a:pt x="4584" y="22872"/>
                  </a:lnTo>
                  <a:lnTo>
                    <a:pt x="3048" y="24358"/>
                  </a:lnTo>
                  <a:lnTo>
                    <a:pt x="6070" y="24358"/>
                  </a:lnTo>
                  <a:lnTo>
                    <a:pt x="9131" y="24358"/>
                  </a:lnTo>
                  <a:lnTo>
                    <a:pt x="12153" y="24358"/>
                  </a:lnTo>
                  <a:lnTo>
                    <a:pt x="12153" y="22872"/>
                  </a:lnTo>
                  <a:lnTo>
                    <a:pt x="13703" y="24358"/>
                  </a:lnTo>
                  <a:lnTo>
                    <a:pt x="15252" y="24358"/>
                  </a:lnTo>
                  <a:lnTo>
                    <a:pt x="14325" y="22567"/>
                  </a:lnTo>
                  <a:lnTo>
                    <a:pt x="15214" y="22110"/>
                  </a:lnTo>
                  <a:lnTo>
                    <a:pt x="16129" y="22567"/>
                  </a:lnTo>
                  <a:lnTo>
                    <a:pt x="15252" y="24358"/>
                  </a:lnTo>
                  <a:lnTo>
                    <a:pt x="16738" y="24358"/>
                  </a:lnTo>
                  <a:lnTo>
                    <a:pt x="18275" y="22872"/>
                  </a:lnTo>
                  <a:lnTo>
                    <a:pt x="18275" y="25908"/>
                  </a:lnTo>
                  <a:lnTo>
                    <a:pt x="19812" y="25908"/>
                  </a:lnTo>
                  <a:lnTo>
                    <a:pt x="21297" y="22872"/>
                  </a:lnTo>
                  <a:lnTo>
                    <a:pt x="22834" y="25908"/>
                  </a:lnTo>
                  <a:lnTo>
                    <a:pt x="24371" y="24358"/>
                  </a:lnTo>
                  <a:lnTo>
                    <a:pt x="24371" y="22872"/>
                  </a:lnTo>
                  <a:lnTo>
                    <a:pt x="25857" y="24358"/>
                  </a:lnTo>
                  <a:lnTo>
                    <a:pt x="27406" y="22872"/>
                  </a:lnTo>
                  <a:lnTo>
                    <a:pt x="25857" y="21336"/>
                  </a:lnTo>
                  <a:lnTo>
                    <a:pt x="28943" y="21336"/>
                  </a:lnTo>
                  <a:lnTo>
                    <a:pt x="27406" y="22872"/>
                  </a:lnTo>
                  <a:lnTo>
                    <a:pt x="30429" y="22872"/>
                  </a:lnTo>
                  <a:lnTo>
                    <a:pt x="33502" y="22872"/>
                  </a:lnTo>
                  <a:lnTo>
                    <a:pt x="36525" y="22872"/>
                  </a:lnTo>
                  <a:lnTo>
                    <a:pt x="36525" y="21336"/>
                  </a:lnTo>
                  <a:lnTo>
                    <a:pt x="38061" y="22872"/>
                  </a:lnTo>
                  <a:lnTo>
                    <a:pt x="39560" y="22872"/>
                  </a:lnTo>
                  <a:lnTo>
                    <a:pt x="39560" y="24358"/>
                  </a:lnTo>
                  <a:lnTo>
                    <a:pt x="41097" y="24358"/>
                  </a:lnTo>
                  <a:lnTo>
                    <a:pt x="42633" y="22872"/>
                  </a:lnTo>
                  <a:lnTo>
                    <a:pt x="42633" y="25908"/>
                  </a:lnTo>
                  <a:lnTo>
                    <a:pt x="44170" y="25908"/>
                  </a:lnTo>
                  <a:lnTo>
                    <a:pt x="45656" y="22872"/>
                  </a:lnTo>
                  <a:lnTo>
                    <a:pt x="47193" y="25908"/>
                  </a:lnTo>
                  <a:lnTo>
                    <a:pt x="48729" y="24358"/>
                  </a:lnTo>
                  <a:lnTo>
                    <a:pt x="48729" y="22872"/>
                  </a:lnTo>
                  <a:lnTo>
                    <a:pt x="50228" y="24358"/>
                  </a:lnTo>
                  <a:lnTo>
                    <a:pt x="51765" y="22872"/>
                  </a:lnTo>
                  <a:lnTo>
                    <a:pt x="50228" y="21336"/>
                  </a:lnTo>
                  <a:lnTo>
                    <a:pt x="51765" y="21336"/>
                  </a:lnTo>
                  <a:lnTo>
                    <a:pt x="53301" y="21336"/>
                  </a:lnTo>
                  <a:lnTo>
                    <a:pt x="54787" y="21336"/>
                  </a:lnTo>
                  <a:lnTo>
                    <a:pt x="53301" y="22872"/>
                  </a:lnTo>
                  <a:lnTo>
                    <a:pt x="54787" y="22872"/>
                  </a:lnTo>
                  <a:lnTo>
                    <a:pt x="56324" y="21336"/>
                  </a:lnTo>
                  <a:lnTo>
                    <a:pt x="57861" y="24358"/>
                  </a:lnTo>
                  <a:lnTo>
                    <a:pt x="59347" y="22872"/>
                  </a:lnTo>
                  <a:lnTo>
                    <a:pt x="60883" y="24358"/>
                  </a:lnTo>
                  <a:lnTo>
                    <a:pt x="62420" y="24358"/>
                  </a:lnTo>
                  <a:lnTo>
                    <a:pt x="62420" y="22872"/>
                  </a:lnTo>
                  <a:lnTo>
                    <a:pt x="62420" y="21336"/>
                  </a:lnTo>
                  <a:lnTo>
                    <a:pt x="63919" y="22872"/>
                  </a:lnTo>
                  <a:lnTo>
                    <a:pt x="65455" y="22872"/>
                  </a:lnTo>
                  <a:lnTo>
                    <a:pt x="65455" y="21336"/>
                  </a:lnTo>
                  <a:lnTo>
                    <a:pt x="66471" y="20828"/>
                  </a:lnTo>
                  <a:lnTo>
                    <a:pt x="66992" y="21336"/>
                  </a:lnTo>
                  <a:lnTo>
                    <a:pt x="68478" y="19799"/>
                  </a:lnTo>
                  <a:lnTo>
                    <a:pt x="66992" y="22872"/>
                  </a:lnTo>
                  <a:lnTo>
                    <a:pt x="68478" y="22872"/>
                  </a:lnTo>
                  <a:lnTo>
                    <a:pt x="70015" y="21336"/>
                  </a:lnTo>
                  <a:lnTo>
                    <a:pt x="71551" y="24358"/>
                  </a:lnTo>
                  <a:lnTo>
                    <a:pt x="73088" y="21336"/>
                  </a:lnTo>
                  <a:lnTo>
                    <a:pt x="74574" y="24358"/>
                  </a:lnTo>
                  <a:lnTo>
                    <a:pt x="76123" y="22872"/>
                  </a:lnTo>
                  <a:lnTo>
                    <a:pt x="76123" y="21336"/>
                  </a:lnTo>
                  <a:lnTo>
                    <a:pt x="77660" y="22872"/>
                  </a:lnTo>
                  <a:lnTo>
                    <a:pt x="79146" y="21336"/>
                  </a:lnTo>
                  <a:lnTo>
                    <a:pt x="79146" y="19799"/>
                  </a:lnTo>
                  <a:lnTo>
                    <a:pt x="80683" y="21336"/>
                  </a:lnTo>
                  <a:lnTo>
                    <a:pt x="82219" y="21336"/>
                  </a:lnTo>
                  <a:lnTo>
                    <a:pt x="82219" y="19799"/>
                  </a:lnTo>
                  <a:lnTo>
                    <a:pt x="83705" y="21336"/>
                  </a:lnTo>
                  <a:lnTo>
                    <a:pt x="85242" y="21336"/>
                  </a:lnTo>
                  <a:lnTo>
                    <a:pt x="85242" y="19799"/>
                  </a:lnTo>
                  <a:lnTo>
                    <a:pt x="85242" y="18313"/>
                  </a:lnTo>
                  <a:lnTo>
                    <a:pt x="88277" y="19799"/>
                  </a:lnTo>
                  <a:lnTo>
                    <a:pt x="88277" y="18313"/>
                  </a:lnTo>
                  <a:lnTo>
                    <a:pt x="86779" y="16776"/>
                  </a:lnTo>
                  <a:lnTo>
                    <a:pt x="89814" y="16776"/>
                  </a:lnTo>
                  <a:lnTo>
                    <a:pt x="89814" y="15240"/>
                  </a:lnTo>
                  <a:lnTo>
                    <a:pt x="88277" y="13754"/>
                  </a:lnTo>
                  <a:lnTo>
                    <a:pt x="91351" y="13754"/>
                  </a:lnTo>
                  <a:lnTo>
                    <a:pt x="91351" y="12204"/>
                  </a:lnTo>
                  <a:lnTo>
                    <a:pt x="88277" y="10668"/>
                  </a:lnTo>
                  <a:lnTo>
                    <a:pt x="91351" y="9131"/>
                  </a:lnTo>
                  <a:close/>
                </a:path>
                <a:path w="182879" h="29209">
                  <a:moveTo>
                    <a:pt x="182676" y="15240"/>
                  </a:moveTo>
                  <a:lnTo>
                    <a:pt x="181140" y="15240"/>
                  </a:lnTo>
                  <a:lnTo>
                    <a:pt x="178117" y="12204"/>
                  </a:lnTo>
                  <a:lnTo>
                    <a:pt x="176580" y="12204"/>
                  </a:lnTo>
                  <a:lnTo>
                    <a:pt x="175044" y="10668"/>
                  </a:lnTo>
                  <a:lnTo>
                    <a:pt x="173545" y="9131"/>
                  </a:lnTo>
                  <a:lnTo>
                    <a:pt x="172008" y="9131"/>
                  </a:lnTo>
                  <a:lnTo>
                    <a:pt x="173545" y="10668"/>
                  </a:lnTo>
                  <a:lnTo>
                    <a:pt x="162890" y="10668"/>
                  </a:lnTo>
                  <a:lnTo>
                    <a:pt x="161353" y="9131"/>
                  </a:lnTo>
                  <a:lnTo>
                    <a:pt x="159854" y="10668"/>
                  </a:lnTo>
                  <a:lnTo>
                    <a:pt x="159854" y="12204"/>
                  </a:lnTo>
                  <a:lnTo>
                    <a:pt x="156781" y="12204"/>
                  </a:lnTo>
                  <a:lnTo>
                    <a:pt x="156032" y="12979"/>
                  </a:lnTo>
                  <a:lnTo>
                    <a:pt x="155295" y="12204"/>
                  </a:lnTo>
                  <a:lnTo>
                    <a:pt x="155295" y="21336"/>
                  </a:lnTo>
                  <a:lnTo>
                    <a:pt x="155295" y="22872"/>
                  </a:lnTo>
                  <a:lnTo>
                    <a:pt x="153758" y="22872"/>
                  </a:lnTo>
                  <a:lnTo>
                    <a:pt x="155295" y="21336"/>
                  </a:lnTo>
                  <a:lnTo>
                    <a:pt x="155295" y="12204"/>
                  </a:lnTo>
                  <a:lnTo>
                    <a:pt x="153758" y="10668"/>
                  </a:lnTo>
                  <a:lnTo>
                    <a:pt x="152222" y="10668"/>
                  </a:lnTo>
                  <a:lnTo>
                    <a:pt x="150685" y="9131"/>
                  </a:lnTo>
                  <a:lnTo>
                    <a:pt x="149186" y="7645"/>
                  </a:lnTo>
                  <a:lnTo>
                    <a:pt x="147650" y="7645"/>
                  </a:lnTo>
                  <a:lnTo>
                    <a:pt x="147650" y="9131"/>
                  </a:lnTo>
                  <a:lnTo>
                    <a:pt x="143090" y="9131"/>
                  </a:lnTo>
                  <a:lnTo>
                    <a:pt x="143090" y="7645"/>
                  </a:lnTo>
                  <a:lnTo>
                    <a:pt x="141554" y="9131"/>
                  </a:lnTo>
                  <a:lnTo>
                    <a:pt x="140068" y="9131"/>
                  </a:lnTo>
                  <a:lnTo>
                    <a:pt x="138531" y="7645"/>
                  </a:lnTo>
                  <a:lnTo>
                    <a:pt x="138531" y="9131"/>
                  </a:lnTo>
                  <a:lnTo>
                    <a:pt x="136994" y="7645"/>
                  </a:lnTo>
                  <a:lnTo>
                    <a:pt x="135496" y="9131"/>
                  </a:lnTo>
                  <a:lnTo>
                    <a:pt x="135496" y="10668"/>
                  </a:lnTo>
                  <a:lnTo>
                    <a:pt x="133959" y="10668"/>
                  </a:lnTo>
                  <a:lnTo>
                    <a:pt x="132422" y="9131"/>
                  </a:lnTo>
                  <a:lnTo>
                    <a:pt x="130937" y="10668"/>
                  </a:lnTo>
                  <a:lnTo>
                    <a:pt x="132422" y="10668"/>
                  </a:lnTo>
                  <a:lnTo>
                    <a:pt x="130937" y="12204"/>
                  </a:lnTo>
                  <a:lnTo>
                    <a:pt x="132422" y="12204"/>
                  </a:lnTo>
                  <a:lnTo>
                    <a:pt x="130937" y="13754"/>
                  </a:lnTo>
                  <a:lnTo>
                    <a:pt x="129400" y="13754"/>
                  </a:lnTo>
                  <a:lnTo>
                    <a:pt x="127863" y="15240"/>
                  </a:lnTo>
                  <a:lnTo>
                    <a:pt x="129400" y="16776"/>
                  </a:lnTo>
                  <a:lnTo>
                    <a:pt x="129400" y="19799"/>
                  </a:lnTo>
                  <a:lnTo>
                    <a:pt x="130937" y="19799"/>
                  </a:lnTo>
                  <a:lnTo>
                    <a:pt x="129400" y="21336"/>
                  </a:lnTo>
                  <a:lnTo>
                    <a:pt x="132422" y="21336"/>
                  </a:lnTo>
                  <a:lnTo>
                    <a:pt x="132422" y="25908"/>
                  </a:lnTo>
                  <a:lnTo>
                    <a:pt x="133959" y="25908"/>
                  </a:lnTo>
                  <a:lnTo>
                    <a:pt x="133959" y="27444"/>
                  </a:lnTo>
                  <a:lnTo>
                    <a:pt x="138531" y="25908"/>
                  </a:lnTo>
                  <a:lnTo>
                    <a:pt x="140068" y="25908"/>
                  </a:lnTo>
                  <a:lnTo>
                    <a:pt x="141554" y="27444"/>
                  </a:lnTo>
                  <a:lnTo>
                    <a:pt x="143090" y="25908"/>
                  </a:lnTo>
                  <a:lnTo>
                    <a:pt x="144627" y="25908"/>
                  </a:lnTo>
                  <a:lnTo>
                    <a:pt x="144627" y="27444"/>
                  </a:lnTo>
                  <a:lnTo>
                    <a:pt x="146113" y="27444"/>
                  </a:lnTo>
                  <a:lnTo>
                    <a:pt x="146113" y="25908"/>
                  </a:lnTo>
                  <a:lnTo>
                    <a:pt x="147650" y="25908"/>
                  </a:lnTo>
                  <a:lnTo>
                    <a:pt x="149186" y="27444"/>
                  </a:lnTo>
                  <a:lnTo>
                    <a:pt x="150685" y="27444"/>
                  </a:lnTo>
                  <a:lnTo>
                    <a:pt x="152222" y="25908"/>
                  </a:lnTo>
                  <a:lnTo>
                    <a:pt x="152222" y="27444"/>
                  </a:lnTo>
                  <a:lnTo>
                    <a:pt x="153758" y="25908"/>
                  </a:lnTo>
                  <a:lnTo>
                    <a:pt x="153758" y="24358"/>
                  </a:lnTo>
                  <a:lnTo>
                    <a:pt x="155295" y="24358"/>
                  </a:lnTo>
                  <a:lnTo>
                    <a:pt x="156032" y="23622"/>
                  </a:lnTo>
                  <a:lnTo>
                    <a:pt x="156781" y="24358"/>
                  </a:lnTo>
                  <a:lnTo>
                    <a:pt x="156781" y="25908"/>
                  </a:lnTo>
                  <a:lnTo>
                    <a:pt x="158318" y="27444"/>
                  </a:lnTo>
                  <a:lnTo>
                    <a:pt x="158318" y="28930"/>
                  </a:lnTo>
                  <a:lnTo>
                    <a:pt x="162890" y="27444"/>
                  </a:lnTo>
                  <a:lnTo>
                    <a:pt x="164426" y="27444"/>
                  </a:lnTo>
                  <a:lnTo>
                    <a:pt x="167449" y="28930"/>
                  </a:lnTo>
                  <a:lnTo>
                    <a:pt x="167449" y="27444"/>
                  </a:lnTo>
                  <a:lnTo>
                    <a:pt x="168986" y="27444"/>
                  </a:lnTo>
                  <a:lnTo>
                    <a:pt x="168986" y="28930"/>
                  </a:lnTo>
                  <a:lnTo>
                    <a:pt x="170472" y="28930"/>
                  </a:lnTo>
                  <a:lnTo>
                    <a:pt x="172008" y="27444"/>
                  </a:lnTo>
                  <a:lnTo>
                    <a:pt x="173545" y="27444"/>
                  </a:lnTo>
                  <a:lnTo>
                    <a:pt x="173545" y="28930"/>
                  </a:lnTo>
                  <a:lnTo>
                    <a:pt x="176580" y="28930"/>
                  </a:lnTo>
                  <a:lnTo>
                    <a:pt x="176580" y="27444"/>
                  </a:lnTo>
                  <a:lnTo>
                    <a:pt x="178117" y="28930"/>
                  </a:lnTo>
                  <a:lnTo>
                    <a:pt x="178117" y="27444"/>
                  </a:lnTo>
                  <a:lnTo>
                    <a:pt x="179603" y="27444"/>
                  </a:lnTo>
                  <a:lnTo>
                    <a:pt x="178117" y="25908"/>
                  </a:lnTo>
                  <a:lnTo>
                    <a:pt x="179603" y="25908"/>
                  </a:lnTo>
                  <a:lnTo>
                    <a:pt x="181140" y="24358"/>
                  </a:lnTo>
                  <a:lnTo>
                    <a:pt x="179603" y="24358"/>
                  </a:lnTo>
                  <a:lnTo>
                    <a:pt x="182676" y="21336"/>
                  </a:lnTo>
                  <a:lnTo>
                    <a:pt x="181140" y="21336"/>
                  </a:lnTo>
                  <a:lnTo>
                    <a:pt x="181140" y="18313"/>
                  </a:lnTo>
                  <a:lnTo>
                    <a:pt x="182676" y="16776"/>
                  </a:lnTo>
                  <a:lnTo>
                    <a:pt x="181140" y="16776"/>
                  </a:lnTo>
                  <a:lnTo>
                    <a:pt x="182676" y="15240"/>
                  </a:lnTo>
                  <a:close/>
                </a:path>
              </a:pathLst>
            </a:custGeom>
            <a:solidFill>
              <a:srgbClr val="B6B7B9"/>
            </a:solidFill>
          </p:spPr>
          <p:txBody>
            <a:bodyPr wrap="square" lIns="0" tIns="0" rIns="0" bIns="0" rtlCol="0"/>
            <a:lstStyle/>
            <a:p>
              <a:endParaRPr/>
            </a:p>
          </p:txBody>
        </p:sp>
        <p:sp>
          <p:nvSpPr>
            <p:cNvPr id="139" name="object 139"/>
            <p:cNvSpPr/>
            <p:nvPr/>
          </p:nvSpPr>
          <p:spPr>
            <a:xfrm>
              <a:off x="3134322" y="7210475"/>
              <a:ext cx="50800" cy="7620"/>
            </a:xfrm>
            <a:custGeom>
              <a:avLst/>
              <a:gdLst/>
              <a:ahLst/>
              <a:cxnLst/>
              <a:rect l="l" t="t" r="r" b="b"/>
              <a:pathLst>
                <a:path w="50800" h="7620">
                  <a:moveTo>
                    <a:pt x="13690" y="0"/>
                  </a:moveTo>
                  <a:lnTo>
                    <a:pt x="0" y="0"/>
                  </a:lnTo>
                  <a:lnTo>
                    <a:pt x="0" y="7594"/>
                  </a:lnTo>
                  <a:lnTo>
                    <a:pt x="13690" y="7594"/>
                  </a:lnTo>
                  <a:lnTo>
                    <a:pt x="13690" y="0"/>
                  </a:lnTo>
                  <a:close/>
                </a:path>
                <a:path w="50800" h="7620">
                  <a:moveTo>
                    <a:pt x="50253" y="0"/>
                  </a:moveTo>
                  <a:lnTo>
                    <a:pt x="38049" y="0"/>
                  </a:lnTo>
                  <a:lnTo>
                    <a:pt x="36563" y="7594"/>
                  </a:lnTo>
                  <a:lnTo>
                    <a:pt x="50253" y="7594"/>
                  </a:lnTo>
                  <a:lnTo>
                    <a:pt x="50253" y="0"/>
                  </a:lnTo>
                  <a:close/>
                </a:path>
              </a:pathLst>
            </a:custGeom>
            <a:solidFill>
              <a:srgbClr val="ABACAF"/>
            </a:solidFill>
          </p:spPr>
          <p:txBody>
            <a:bodyPr wrap="square" lIns="0" tIns="0" rIns="0" bIns="0" rtlCol="0"/>
            <a:lstStyle/>
            <a:p>
              <a:endParaRPr/>
            </a:p>
          </p:txBody>
        </p:sp>
        <p:sp>
          <p:nvSpPr>
            <p:cNvPr id="140" name="object 140"/>
            <p:cNvSpPr/>
            <p:nvPr/>
          </p:nvSpPr>
          <p:spPr>
            <a:xfrm>
              <a:off x="3135858" y="7211961"/>
              <a:ext cx="10795" cy="8255"/>
            </a:xfrm>
            <a:custGeom>
              <a:avLst/>
              <a:gdLst/>
              <a:ahLst/>
              <a:cxnLst/>
              <a:rect l="l" t="t" r="r" b="b"/>
              <a:pathLst>
                <a:path w="10794" h="8254">
                  <a:moveTo>
                    <a:pt x="0" y="7645"/>
                  </a:moveTo>
                  <a:lnTo>
                    <a:pt x="10668" y="7645"/>
                  </a:lnTo>
                  <a:lnTo>
                    <a:pt x="10668" y="0"/>
                  </a:lnTo>
                  <a:lnTo>
                    <a:pt x="0" y="0"/>
                  </a:lnTo>
                  <a:lnTo>
                    <a:pt x="0" y="7645"/>
                  </a:lnTo>
                  <a:close/>
                </a:path>
              </a:pathLst>
            </a:custGeom>
            <a:solidFill>
              <a:srgbClr val="4D4D4F"/>
            </a:solidFill>
          </p:spPr>
          <p:txBody>
            <a:bodyPr wrap="square" lIns="0" tIns="0" rIns="0" bIns="0" rtlCol="0"/>
            <a:lstStyle/>
            <a:p>
              <a:endParaRPr/>
            </a:p>
          </p:txBody>
        </p:sp>
        <p:sp>
          <p:nvSpPr>
            <p:cNvPr id="141" name="object 141"/>
            <p:cNvSpPr/>
            <p:nvPr/>
          </p:nvSpPr>
          <p:spPr>
            <a:xfrm>
              <a:off x="3137395" y="7213498"/>
              <a:ext cx="7620" cy="6350"/>
            </a:xfrm>
            <a:custGeom>
              <a:avLst/>
              <a:gdLst/>
              <a:ahLst/>
              <a:cxnLst/>
              <a:rect l="l" t="t" r="r" b="b"/>
              <a:pathLst>
                <a:path w="7619" h="6350">
                  <a:moveTo>
                    <a:pt x="0" y="6108"/>
                  </a:moveTo>
                  <a:lnTo>
                    <a:pt x="7594" y="6108"/>
                  </a:lnTo>
                  <a:lnTo>
                    <a:pt x="7594" y="0"/>
                  </a:lnTo>
                  <a:lnTo>
                    <a:pt x="0" y="0"/>
                  </a:lnTo>
                  <a:lnTo>
                    <a:pt x="0" y="6108"/>
                  </a:lnTo>
                  <a:close/>
                </a:path>
              </a:pathLst>
            </a:custGeom>
            <a:solidFill>
              <a:srgbClr val="C2C2C5"/>
            </a:solidFill>
          </p:spPr>
          <p:txBody>
            <a:bodyPr wrap="square" lIns="0" tIns="0" rIns="0" bIns="0" rtlCol="0"/>
            <a:lstStyle/>
            <a:p>
              <a:endParaRPr/>
            </a:p>
          </p:txBody>
        </p:sp>
        <p:sp>
          <p:nvSpPr>
            <p:cNvPr id="142" name="object 142"/>
            <p:cNvSpPr/>
            <p:nvPr/>
          </p:nvSpPr>
          <p:spPr>
            <a:xfrm>
              <a:off x="3138881" y="7213498"/>
              <a:ext cx="6350" cy="6350"/>
            </a:xfrm>
            <a:custGeom>
              <a:avLst/>
              <a:gdLst/>
              <a:ahLst/>
              <a:cxnLst/>
              <a:rect l="l" t="t" r="r" b="b"/>
              <a:pathLst>
                <a:path w="6350" h="6350">
                  <a:moveTo>
                    <a:pt x="4571" y="6108"/>
                  </a:moveTo>
                  <a:lnTo>
                    <a:pt x="1536" y="6108"/>
                  </a:lnTo>
                  <a:lnTo>
                    <a:pt x="0" y="4572"/>
                  </a:lnTo>
                  <a:lnTo>
                    <a:pt x="0" y="1536"/>
                  </a:lnTo>
                  <a:lnTo>
                    <a:pt x="1536" y="0"/>
                  </a:lnTo>
                  <a:lnTo>
                    <a:pt x="4571" y="0"/>
                  </a:lnTo>
                  <a:lnTo>
                    <a:pt x="6108" y="1536"/>
                  </a:lnTo>
                  <a:lnTo>
                    <a:pt x="6108" y="4572"/>
                  </a:lnTo>
                  <a:lnTo>
                    <a:pt x="4571" y="6108"/>
                  </a:lnTo>
                  <a:close/>
                </a:path>
              </a:pathLst>
            </a:custGeom>
            <a:solidFill>
              <a:srgbClr val="ACACB0"/>
            </a:solidFill>
          </p:spPr>
          <p:txBody>
            <a:bodyPr wrap="square" lIns="0" tIns="0" rIns="0" bIns="0" rtlCol="0"/>
            <a:lstStyle/>
            <a:p>
              <a:endParaRPr/>
            </a:p>
          </p:txBody>
        </p:sp>
        <p:sp>
          <p:nvSpPr>
            <p:cNvPr id="143" name="object 143"/>
            <p:cNvSpPr/>
            <p:nvPr/>
          </p:nvSpPr>
          <p:spPr>
            <a:xfrm>
              <a:off x="3138881" y="7215034"/>
              <a:ext cx="5080" cy="5080"/>
            </a:xfrm>
            <a:custGeom>
              <a:avLst/>
              <a:gdLst/>
              <a:ahLst/>
              <a:cxnLst/>
              <a:rect l="l" t="t" r="r" b="b"/>
              <a:pathLst>
                <a:path w="5080" h="5079">
                  <a:moveTo>
                    <a:pt x="3073" y="4571"/>
                  </a:moveTo>
                  <a:lnTo>
                    <a:pt x="0" y="1485"/>
                  </a:lnTo>
                  <a:lnTo>
                    <a:pt x="3073" y="0"/>
                  </a:lnTo>
                  <a:lnTo>
                    <a:pt x="4571" y="1485"/>
                  </a:lnTo>
                  <a:lnTo>
                    <a:pt x="3073" y="4571"/>
                  </a:lnTo>
                  <a:close/>
                </a:path>
              </a:pathLst>
            </a:custGeom>
            <a:solidFill>
              <a:srgbClr val="88898D"/>
            </a:solidFill>
          </p:spPr>
          <p:txBody>
            <a:bodyPr wrap="square" lIns="0" tIns="0" rIns="0" bIns="0" rtlCol="0"/>
            <a:lstStyle/>
            <a:p>
              <a:endParaRPr/>
            </a:p>
          </p:txBody>
        </p:sp>
        <p:sp>
          <p:nvSpPr>
            <p:cNvPr id="144" name="object 144"/>
            <p:cNvSpPr/>
            <p:nvPr/>
          </p:nvSpPr>
          <p:spPr>
            <a:xfrm>
              <a:off x="3138881" y="7213497"/>
              <a:ext cx="5080" cy="6350"/>
            </a:xfrm>
            <a:custGeom>
              <a:avLst/>
              <a:gdLst/>
              <a:ahLst/>
              <a:cxnLst/>
              <a:rect l="l" t="t" r="r" b="b"/>
              <a:pathLst>
                <a:path w="5080" h="6350">
                  <a:moveTo>
                    <a:pt x="1536" y="1536"/>
                  </a:moveTo>
                  <a:lnTo>
                    <a:pt x="0" y="1536"/>
                  </a:lnTo>
                  <a:lnTo>
                    <a:pt x="0" y="3022"/>
                  </a:lnTo>
                  <a:lnTo>
                    <a:pt x="1536" y="3022"/>
                  </a:lnTo>
                  <a:lnTo>
                    <a:pt x="1536" y="1536"/>
                  </a:lnTo>
                  <a:close/>
                </a:path>
                <a:path w="5080" h="6350">
                  <a:moveTo>
                    <a:pt x="3073" y="4572"/>
                  </a:moveTo>
                  <a:lnTo>
                    <a:pt x="1536" y="6108"/>
                  </a:lnTo>
                  <a:lnTo>
                    <a:pt x="3073" y="6108"/>
                  </a:lnTo>
                  <a:lnTo>
                    <a:pt x="3073" y="4572"/>
                  </a:lnTo>
                  <a:close/>
                </a:path>
                <a:path w="5080" h="6350">
                  <a:moveTo>
                    <a:pt x="3073" y="0"/>
                  </a:moveTo>
                  <a:lnTo>
                    <a:pt x="1536" y="1536"/>
                  </a:lnTo>
                  <a:lnTo>
                    <a:pt x="3073" y="3022"/>
                  </a:lnTo>
                  <a:lnTo>
                    <a:pt x="3073" y="0"/>
                  </a:lnTo>
                  <a:close/>
                </a:path>
                <a:path w="5080" h="6350">
                  <a:moveTo>
                    <a:pt x="4572" y="1536"/>
                  </a:moveTo>
                  <a:lnTo>
                    <a:pt x="3073" y="3022"/>
                  </a:lnTo>
                  <a:lnTo>
                    <a:pt x="4572" y="3022"/>
                  </a:lnTo>
                  <a:lnTo>
                    <a:pt x="4572" y="1536"/>
                  </a:lnTo>
                  <a:close/>
                </a:path>
              </a:pathLst>
            </a:custGeom>
            <a:solidFill>
              <a:srgbClr val="C2C2C5"/>
            </a:solidFill>
          </p:spPr>
          <p:txBody>
            <a:bodyPr wrap="square" lIns="0" tIns="0" rIns="0" bIns="0" rtlCol="0"/>
            <a:lstStyle/>
            <a:p>
              <a:endParaRPr/>
            </a:p>
          </p:txBody>
        </p:sp>
        <p:sp>
          <p:nvSpPr>
            <p:cNvPr id="145" name="object 145"/>
            <p:cNvSpPr/>
            <p:nvPr/>
          </p:nvSpPr>
          <p:spPr>
            <a:xfrm>
              <a:off x="3172371" y="7211961"/>
              <a:ext cx="10795" cy="8255"/>
            </a:xfrm>
            <a:custGeom>
              <a:avLst/>
              <a:gdLst/>
              <a:ahLst/>
              <a:cxnLst/>
              <a:rect l="l" t="t" r="r" b="b"/>
              <a:pathLst>
                <a:path w="10794" h="8254">
                  <a:moveTo>
                    <a:pt x="0" y="7645"/>
                  </a:moveTo>
                  <a:lnTo>
                    <a:pt x="10668" y="7645"/>
                  </a:lnTo>
                  <a:lnTo>
                    <a:pt x="10668" y="0"/>
                  </a:lnTo>
                  <a:lnTo>
                    <a:pt x="0" y="0"/>
                  </a:lnTo>
                  <a:lnTo>
                    <a:pt x="0" y="7645"/>
                  </a:lnTo>
                  <a:close/>
                </a:path>
              </a:pathLst>
            </a:custGeom>
            <a:solidFill>
              <a:srgbClr val="4D4D4F"/>
            </a:solidFill>
          </p:spPr>
          <p:txBody>
            <a:bodyPr wrap="square" lIns="0" tIns="0" rIns="0" bIns="0" rtlCol="0"/>
            <a:lstStyle/>
            <a:p>
              <a:endParaRPr/>
            </a:p>
          </p:txBody>
        </p:sp>
        <p:sp>
          <p:nvSpPr>
            <p:cNvPr id="146" name="object 146"/>
            <p:cNvSpPr/>
            <p:nvPr/>
          </p:nvSpPr>
          <p:spPr>
            <a:xfrm>
              <a:off x="3173907" y="7213498"/>
              <a:ext cx="8255" cy="6350"/>
            </a:xfrm>
            <a:custGeom>
              <a:avLst/>
              <a:gdLst/>
              <a:ahLst/>
              <a:cxnLst/>
              <a:rect l="l" t="t" r="r" b="b"/>
              <a:pathLst>
                <a:path w="8255" h="6350">
                  <a:moveTo>
                    <a:pt x="0" y="6108"/>
                  </a:moveTo>
                  <a:lnTo>
                    <a:pt x="7645" y="6108"/>
                  </a:lnTo>
                  <a:lnTo>
                    <a:pt x="7645" y="0"/>
                  </a:lnTo>
                  <a:lnTo>
                    <a:pt x="0" y="0"/>
                  </a:lnTo>
                  <a:lnTo>
                    <a:pt x="0" y="6108"/>
                  </a:lnTo>
                  <a:close/>
                </a:path>
              </a:pathLst>
            </a:custGeom>
            <a:solidFill>
              <a:srgbClr val="C2C2C5"/>
            </a:solidFill>
          </p:spPr>
          <p:txBody>
            <a:bodyPr wrap="square" lIns="0" tIns="0" rIns="0" bIns="0" rtlCol="0"/>
            <a:lstStyle/>
            <a:p>
              <a:endParaRPr/>
            </a:p>
          </p:txBody>
        </p:sp>
        <p:sp>
          <p:nvSpPr>
            <p:cNvPr id="147" name="object 147"/>
            <p:cNvSpPr/>
            <p:nvPr/>
          </p:nvSpPr>
          <p:spPr>
            <a:xfrm>
              <a:off x="3175444" y="7213498"/>
              <a:ext cx="6350" cy="6350"/>
            </a:xfrm>
            <a:custGeom>
              <a:avLst/>
              <a:gdLst/>
              <a:ahLst/>
              <a:cxnLst/>
              <a:rect l="l" t="t" r="r" b="b"/>
              <a:pathLst>
                <a:path w="6350" h="6350">
                  <a:moveTo>
                    <a:pt x="4572" y="6108"/>
                  </a:moveTo>
                  <a:lnTo>
                    <a:pt x="1485" y="6108"/>
                  </a:lnTo>
                  <a:lnTo>
                    <a:pt x="0" y="4572"/>
                  </a:lnTo>
                  <a:lnTo>
                    <a:pt x="0" y="1536"/>
                  </a:lnTo>
                  <a:lnTo>
                    <a:pt x="1485" y="0"/>
                  </a:lnTo>
                  <a:lnTo>
                    <a:pt x="4572" y="0"/>
                  </a:lnTo>
                  <a:lnTo>
                    <a:pt x="6108" y="1536"/>
                  </a:lnTo>
                  <a:lnTo>
                    <a:pt x="6108" y="4572"/>
                  </a:lnTo>
                  <a:lnTo>
                    <a:pt x="4572" y="6108"/>
                  </a:lnTo>
                  <a:close/>
                </a:path>
              </a:pathLst>
            </a:custGeom>
            <a:solidFill>
              <a:srgbClr val="ACACB0"/>
            </a:solidFill>
          </p:spPr>
          <p:txBody>
            <a:bodyPr wrap="square" lIns="0" tIns="0" rIns="0" bIns="0" rtlCol="0"/>
            <a:lstStyle/>
            <a:p>
              <a:endParaRPr/>
            </a:p>
          </p:txBody>
        </p:sp>
        <p:sp>
          <p:nvSpPr>
            <p:cNvPr id="148" name="object 148"/>
            <p:cNvSpPr/>
            <p:nvPr/>
          </p:nvSpPr>
          <p:spPr>
            <a:xfrm>
              <a:off x="3175444" y="7215034"/>
              <a:ext cx="5080" cy="5080"/>
            </a:xfrm>
            <a:custGeom>
              <a:avLst/>
              <a:gdLst/>
              <a:ahLst/>
              <a:cxnLst/>
              <a:rect l="l" t="t" r="r" b="b"/>
              <a:pathLst>
                <a:path w="5080" h="5079">
                  <a:moveTo>
                    <a:pt x="3022" y="4571"/>
                  </a:moveTo>
                  <a:lnTo>
                    <a:pt x="0" y="1485"/>
                  </a:lnTo>
                  <a:lnTo>
                    <a:pt x="3022" y="0"/>
                  </a:lnTo>
                  <a:lnTo>
                    <a:pt x="4572" y="1485"/>
                  </a:lnTo>
                  <a:lnTo>
                    <a:pt x="3022" y="4571"/>
                  </a:lnTo>
                  <a:close/>
                </a:path>
              </a:pathLst>
            </a:custGeom>
            <a:solidFill>
              <a:srgbClr val="88898D"/>
            </a:solidFill>
          </p:spPr>
          <p:txBody>
            <a:bodyPr wrap="square" lIns="0" tIns="0" rIns="0" bIns="0" rtlCol="0"/>
            <a:lstStyle/>
            <a:p>
              <a:endParaRPr/>
            </a:p>
          </p:txBody>
        </p:sp>
        <p:sp>
          <p:nvSpPr>
            <p:cNvPr id="149" name="object 149"/>
            <p:cNvSpPr/>
            <p:nvPr/>
          </p:nvSpPr>
          <p:spPr>
            <a:xfrm>
              <a:off x="3175444" y="7213497"/>
              <a:ext cx="6350" cy="6350"/>
            </a:xfrm>
            <a:custGeom>
              <a:avLst/>
              <a:gdLst/>
              <a:ahLst/>
              <a:cxnLst/>
              <a:rect l="l" t="t" r="r" b="b"/>
              <a:pathLst>
                <a:path w="6350" h="6350">
                  <a:moveTo>
                    <a:pt x="1485" y="1536"/>
                  </a:moveTo>
                  <a:lnTo>
                    <a:pt x="0" y="1536"/>
                  </a:lnTo>
                  <a:lnTo>
                    <a:pt x="0" y="3022"/>
                  </a:lnTo>
                  <a:lnTo>
                    <a:pt x="1485" y="3022"/>
                  </a:lnTo>
                  <a:lnTo>
                    <a:pt x="1485" y="1536"/>
                  </a:lnTo>
                  <a:close/>
                </a:path>
                <a:path w="6350" h="6350">
                  <a:moveTo>
                    <a:pt x="3022" y="4572"/>
                  </a:moveTo>
                  <a:lnTo>
                    <a:pt x="1485" y="6108"/>
                  </a:lnTo>
                  <a:lnTo>
                    <a:pt x="3022" y="6108"/>
                  </a:lnTo>
                  <a:lnTo>
                    <a:pt x="3022" y="4572"/>
                  </a:lnTo>
                  <a:close/>
                </a:path>
                <a:path w="6350" h="6350">
                  <a:moveTo>
                    <a:pt x="3022" y="0"/>
                  </a:moveTo>
                  <a:lnTo>
                    <a:pt x="1485" y="1536"/>
                  </a:lnTo>
                  <a:lnTo>
                    <a:pt x="3022" y="3022"/>
                  </a:lnTo>
                  <a:lnTo>
                    <a:pt x="3022" y="0"/>
                  </a:lnTo>
                  <a:close/>
                </a:path>
                <a:path w="6350" h="6350">
                  <a:moveTo>
                    <a:pt x="6108" y="1536"/>
                  </a:moveTo>
                  <a:lnTo>
                    <a:pt x="4572" y="1536"/>
                  </a:lnTo>
                  <a:lnTo>
                    <a:pt x="3022" y="3022"/>
                  </a:lnTo>
                  <a:lnTo>
                    <a:pt x="4572" y="3022"/>
                  </a:lnTo>
                  <a:lnTo>
                    <a:pt x="6108" y="1536"/>
                  </a:lnTo>
                  <a:close/>
                </a:path>
              </a:pathLst>
            </a:custGeom>
            <a:solidFill>
              <a:srgbClr val="C2C2C5"/>
            </a:solidFill>
          </p:spPr>
          <p:txBody>
            <a:bodyPr wrap="square" lIns="0" tIns="0" rIns="0" bIns="0" rtlCol="0"/>
            <a:lstStyle/>
            <a:p>
              <a:endParaRPr/>
            </a:p>
          </p:txBody>
        </p:sp>
        <p:sp>
          <p:nvSpPr>
            <p:cNvPr id="150" name="object 150"/>
            <p:cNvSpPr/>
            <p:nvPr/>
          </p:nvSpPr>
          <p:spPr>
            <a:xfrm>
              <a:off x="3210471" y="7198270"/>
              <a:ext cx="40005" cy="21590"/>
            </a:xfrm>
            <a:custGeom>
              <a:avLst/>
              <a:gdLst/>
              <a:ahLst/>
              <a:cxnLst/>
              <a:rect l="l" t="t" r="r" b="b"/>
              <a:pathLst>
                <a:path w="40005" h="21590">
                  <a:moveTo>
                    <a:pt x="34975" y="6096"/>
                  </a:moveTo>
                  <a:lnTo>
                    <a:pt x="25844" y="6096"/>
                  </a:lnTo>
                  <a:lnTo>
                    <a:pt x="27381" y="0"/>
                  </a:lnTo>
                  <a:lnTo>
                    <a:pt x="30416" y="0"/>
                  </a:lnTo>
                  <a:lnTo>
                    <a:pt x="34975" y="1536"/>
                  </a:lnTo>
                  <a:lnTo>
                    <a:pt x="34975" y="6096"/>
                  </a:lnTo>
                  <a:close/>
                </a:path>
                <a:path w="40005" h="21590">
                  <a:moveTo>
                    <a:pt x="36512" y="12204"/>
                  </a:moveTo>
                  <a:lnTo>
                    <a:pt x="18249" y="12204"/>
                  </a:lnTo>
                  <a:lnTo>
                    <a:pt x="19748" y="9131"/>
                  </a:lnTo>
                  <a:lnTo>
                    <a:pt x="19748" y="7645"/>
                  </a:lnTo>
                  <a:lnTo>
                    <a:pt x="22821" y="7645"/>
                  </a:lnTo>
                  <a:lnTo>
                    <a:pt x="24358" y="6096"/>
                  </a:lnTo>
                  <a:lnTo>
                    <a:pt x="36512" y="6096"/>
                  </a:lnTo>
                  <a:lnTo>
                    <a:pt x="38049" y="7645"/>
                  </a:lnTo>
                  <a:lnTo>
                    <a:pt x="39535" y="10668"/>
                  </a:lnTo>
                  <a:lnTo>
                    <a:pt x="36512" y="12204"/>
                  </a:lnTo>
                  <a:close/>
                </a:path>
                <a:path w="40005" h="21590">
                  <a:moveTo>
                    <a:pt x="25844" y="21335"/>
                  </a:moveTo>
                  <a:lnTo>
                    <a:pt x="21285" y="18249"/>
                  </a:lnTo>
                  <a:lnTo>
                    <a:pt x="18249" y="18249"/>
                  </a:lnTo>
                  <a:lnTo>
                    <a:pt x="16713" y="15227"/>
                  </a:lnTo>
                  <a:lnTo>
                    <a:pt x="12153" y="15227"/>
                  </a:lnTo>
                  <a:lnTo>
                    <a:pt x="12153" y="7645"/>
                  </a:lnTo>
                  <a:lnTo>
                    <a:pt x="16713" y="7645"/>
                  </a:lnTo>
                  <a:lnTo>
                    <a:pt x="16713" y="10668"/>
                  </a:lnTo>
                  <a:lnTo>
                    <a:pt x="18249" y="10668"/>
                  </a:lnTo>
                  <a:lnTo>
                    <a:pt x="18249" y="12204"/>
                  </a:lnTo>
                  <a:lnTo>
                    <a:pt x="38049" y="12204"/>
                  </a:lnTo>
                  <a:lnTo>
                    <a:pt x="38049" y="15227"/>
                  </a:lnTo>
                  <a:lnTo>
                    <a:pt x="36512" y="16764"/>
                  </a:lnTo>
                  <a:lnTo>
                    <a:pt x="27381" y="16764"/>
                  </a:lnTo>
                  <a:lnTo>
                    <a:pt x="26881" y="18249"/>
                  </a:lnTo>
                  <a:lnTo>
                    <a:pt x="21285" y="18249"/>
                  </a:lnTo>
                  <a:lnTo>
                    <a:pt x="19748" y="19799"/>
                  </a:lnTo>
                  <a:lnTo>
                    <a:pt x="26361" y="19799"/>
                  </a:lnTo>
                  <a:lnTo>
                    <a:pt x="25844" y="21335"/>
                  </a:lnTo>
                  <a:close/>
                </a:path>
                <a:path w="40005" h="21590">
                  <a:moveTo>
                    <a:pt x="4559" y="18249"/>
                  </a:moveTo>
                  <a:lnTo>
                    <a:pt x="4559" y="15227"/>
                  </a:lnTo>
                  <a:lnTo>
                    <a:pt x="7594" y="13690"/>
                  </a:lnTo>
                  <a:lnTo>
                    <a:pt x="10617" y="13690"/>
                  </a:lnTo>
                  <a:lnTo>
                    <a:pt x="12153" y="15227"/>
                  </a:lnTo>
                  <a:lnTo>
                    <a:pt x="16713" y="15227"/>
                  </a:lnTo>
                  <a:lnTo>
                    <a:pt x="15176" y="16764"/>
                  </a:lnTo>
                  <a:lnTo>
                    <a:pt x="7594" y="16764"/>
                  </a:lnTo>
                  <a:lnTo>
                    <a:pt x="4559" y="18249"/>
                  </a:lnTo>
                  <a:close/>
                </a:path>
                <a:path w="40005" h="21590">
                  <a:moveTo>
                    <a:pt x="1485" y="18249"/>
                  </a:moveTo>
                  <a:lnTo>
                    <a:pt x="0" y="16764"/>
                  </a:lnTo>
                  <a:lnTo>
                    <a:pt x="1485" y="16764"/>
                  </a:lnTo>
                  <a:lnTo>
                    <a:pt x="3022" y="15227"/>
                  </a:lnTo>
                  <a:lnTo>
                    <a:pt x="4559" y="15227"/>
                  </a:lnTo>
                  <a:lnTo>
                    <a:pt x="3022" y="16764"/>
                  </a:lnTo>
                  <a:lnTo>
                    <a:pt x="1485" y="18249"/>
                  </a:lnTo>
                  <a:close/>
                </a:path>
                <a:path w="40005" h="21590">
                  <a:moveTo>
                    <a:pt x="10617" y="19799"/>
                  </a:moveTo>
                  <a:lnTo>
                    <a:pt x="9131" y="16764"/>
                  </a:lnTo>
                  <a:lnTo>
                    <a:pt x="15176" y="16764"/>
                  </a:lnTo>
                  <a:lnTo>
                    <a:pt x="13690" y="18249"/>
                  </a:lnTo>
                  <a:lnTo>
                    <a:pt x="10617" y="19799"/>
                  </a:lnTo>
                  <a:close/>
                </a:path>
                <a:path w="40005" h="21590">
                  <a:moveTo>
                    <a:pt x="33489" y="19799"/>
                  </a:moveTo>
                  <a:lnTo>
                    <a:pt x="28917" y="19799"/>
                  </a:lnTo>
                  <a:lnTo>
                    <a:pt x="27381" y="16764"/>
                  </a:lnTo>
                  <a:lnTo>
                    <a:pt x="34975" y="16764"/>
                  </a:lnTo>
                  <a:lnTo>
                    <a:pt x="33489" y="19799"/>
                  </a:lnTo>
                  <a:close/>
                </a:path>
              </a:pathLst>
            </a:custGeom>
            <a:solidFill>
              <a:srgbClr val="FFFFFF"/>
            </a:solidFill>
          </p:spPr>
          <p:txBody>
            <a:bodyPr wrap="square" lIns="0" tIns="0" rIns="0" bIns="0" rtlCol="0"/>
            <a:lstStyle/>
            <a:p>
              <a:endParaRPr/>
            </a:p>
          </p:txBody>
        </p:sp>
        <p:sp>
          <p:nvSpPr>
            <p:cNvPr id="151" name="object 151"/>
            <p:cNvSpPr/>
            <p:nvPr/>
          </p:nvSpPr>
          <p:spPr>
            <a:xfrm>
              <a:off x="3117596" y="7184580"/>
              <a:ext cx="83820" cy="33655"/>
            </a:xfrm>
            <a:custGeom>
              <a:avLst/>
              <a:gdLst/>
              <a:ahLst/>
              <a:cxnLst/>
              <a:rect l="l" t="t" r="r" b="b"/>
              <a:pathLst>
                <a:path w="83819" h="33654">
                  <a:moveTo>
                    <a:pt x="82207" y="33489"/>
                  </a:moveTo>
                  <a:lnTo>
                    <a:pt x="1498" y="33489"/>
                  </a:lnTo>
                  <a:lnTo>
                    <a:pt x="0" y="31940"/>
                  </a:lnTo>
                  <a:lnTo>
                    <a:pt x="1498" y="30454"/>
                  </a:lnTo>
                  <a:lnTo>
                    <a:pt x="3035" y="3022"/>
                  </a:lnTo>
                  <a:lnTo>
                    <a:pt x="3035" y="1536"/>
                  </a:lnTo>
                  <a:lnTo>
                    <a:pt x="6108" y="0"/>
                  </a:lnTo>
                  <a:lnTo>
                    <a:pt x="82207" y="0"/>
                  </a:lnTo>
                  <a:lnTo>
                    <a:pt x="83693" y="1536"/>
                  </a:lnTo>
                  <a:lnTo>
                    <a:pt x="83693" y="31940"/>
                  </a:lnTo>
                  <a:lnTo>
                    <a:pt x="82207" y="33489"/>
                  </a:lnTo>
                  <a:close/>
                </a:path>
              </a:pathLst>
            </a:custGeom>
            <a:solidFill>
              <a:srgbClr val="ABACAF"/>
            </a:solidFill>
          </p:spPr>
          <p:txBody>
            <a:bodyPr wrap="square" lIns="0" tIns="0" rIns="0" bIns="0" rtlCol="0"/>
            <a:lstStyle/>
            <a:p>
              <a:endParaRPr/>
            </a:p>
          </p:txBody>
        </p:sp>
        <p:sp>
          <p:nvSpPr>
            <p:cNvPr id="152" name="object 152"/>
            <p:cNvSpPr/>
            <p:nvPr/>
          </p:nvSpPr>
          <p:spPr>
            <a:xfrm>
              <a:off x="3117596" y="7184580"/>
              <a:ext cx="83820" cy="32384"/>
            </a:xfrm>
            <a:custGeom>
              <a:avLst/>
              <a:gdLst/>
              <a:ahLst/>
              <a:cxnLst/>
              <a:rect l="l" t="t" r="r" b="b"/>
              <a:pathLst>
                <a:path w="83819" h="32384">
                  <a:moveTo>
                    <a:pt x="82207" y="31940"/>
                  </a:moveTo>
                  <a:lnTo>
                    <a:pt x="1498" y="31940"/>
                  </a:lnTo>
                  <a:lnTo>
                    <a:pt x="0" y="30454"/>
                  </a:lnTo>
                  <a:lnTo>
                    <a:pt x="0" y="28917"/>
                  </a:lnTo>
                  <a:lnTo>
                    <a:pt x="1498" y="3022"/>
                  </a:lnTo>
                  <a:lnTo>
                    <a:pt x="1498" y="1536"/>
                  </a:lnTo>
                  <a:lnTo>
                    <a:pt x="3035" y="0"/>
                  </a:lnTo>
                  <a:lnTo>
                    <a:pt x="82207" y="0"/>
                  </a:lnTo>
                  <a:lnTo>
                    <a:pt x="83693" y="1536"/>
                  </a:lnTo>
                  <a:lnTo>
                    <a:pt x="83693" y="30454"/>
                  </a:lnTo>
                  <a:lnTo>
                    <a:pt x="82207" y="31940"/>
                  </a:lnTo>
                  <a:close/>
                </a:path>
              </a:pathLst>
            </a:custGeom>
            <a:solidFill>
              <a:srgbClr val="C1C2C4"/>
            </a:solidFill>
          </p:spPr>
          <p:txBody>
            <a:bodyPr wrap="square" lIns="0" tIns="0" rIns="0" bIns="0" rtlCol="0"/>
            <a:lstStyle/>
            <a:p>
              <a:endParaRPr/>
            </a:p>
          </p:txBody>
        </p:sp>
        <p:sp>
          <p:nvSpPr>
            <p:cNvPr id="153" name="object 153"/>
            <p:cNvSpPr/>
            <p:nvPr/>
          </p:nvSpPr>
          <p:spPr>
            <a:xfrm>
              <a:off x="3117596" y="7202830"/>
              <a:ext cx="85725" cy="3175"/>
            </a:xfrm>
            <a:custGeom>
              <a:avLst/>
              <a:gdLst/>
              <a:ahLst/>
              <a:cxnLst/>
              <a:rect l="l" t="t" r="r" b="b"/>
              <a:pathLst>
                <a:path w="85725" h="3175">
                  <a:moveTo>
                    <a:pt x="6108" y="3086"/>
                  </a:moveTo>
                  <a:lnTo>
                    <a:pt x="0" y="3086"/>
                  </a:lnTo>
                  <a:lnTo>
                    <a:pt x="0" y="0"/>
                  </a:lnTo>
                  <a:lnTo>
                    <a:pt x="6108" y="0"/>
                  </a:lnTo>
                  <a:lnTo>
                    <a:pt x="6108" y="3086"/>
                  </a:lnTo>
                  <a:close/>
                </a:path>
                <a:path w="85725" h="3175">
                  <a:moveTo>
                    <a:pt x="85229" y="3086"/>
                  </a:moveTo>
                  <a:lnTo>
                    <a:pt x="16725" y="3086"/>
                  </a:lnTo>
                  <a:lnTo>
                    <a:pt x="16725" y="0"/>
                  </a:lnTo>
                  <a:lnTo>
                    <a:pt x="85229" y="0"/>
                  </a:lnTo>
                  <a:lnTo>
                    <a:pt x="85229" y="3086"/>
                  </a:lnTo>
                  <a:close/>
                </a:path>
              </a:pathLst>
            </a:custGeom>
            <a:solidFill>
              <a:srgbClr val="FFFFFF"/>
            </a:solidFill>
          </p:spPr>
          <p:txBody>
            <a:bodyPr wrap="square" lIns="0" tIns="0" rIns="0" bIns="0" rtlCol="0"/>
            <a:lstStyle/>
            <a:p>
              <a:endParaRPr/>
            </a:p>
          </p:txBody>
        </p:sp>
        <p:sp>
          <p:nvSpPr>
            <p:cNvPr id="154" name="object 154"/>
            <p:cNvSpPr/>
            <p:nvPr/>
          </p:nvSpPr>
          <p:spPr>
            <a:xfrm>
              <a:off x="3119094" y="7189139"/>
              <a:ext cx="81280" cy="13970"/>
            </a:xfrm>
            <a:custGeom>
              <a:avLst/>
              <a:gdLst/>
              <a:ahLst/>
              <a:cxnLst/>
              <a:rect l="l" t="t" r="r" b="b"/>
              <a:pathLst>
                <a:path w="81280" h="13970">
                  <a:moveTo>
                    <a:pt x="3073" y="0"/>
                  </a:moveTo>
                  <a:lnTo>
                    <a:pt x="0" y="0"/>
                  </a:lnTo>
                  <a:lnTo>
                    <a:pt x="0" y="13690"/>
                  </a:lnTo>
                  <a:lnTo>
                    <a:pt x="1536" y="13690"/>
                  </a:lnTo>
                  <a:lnTo>
                    <a:pt x="3073" y="0"/>
                  </a:lnTo>
                  <a:close/>
                </a:path>
                <a:path w="81280" h="13970">
                  <a:moveTo>
                    <a:pt x="38087" y="1536"/>
                  </a:moveTo>
                  <a:lnTo>
                    <a:pt x="18300" y="1536"/>
                  </a:lnTo>
                  <a:lnTo>
                    <a:pt x="18300" y="9131"/>
                  </a:lnTo>
                  <a:lnTo>
                    <a:pt x="38087" y="9131"/>
                  </a:lnTo>
                  <a:lnTo>
                    <a:pt x="38087" y="1536"/>
                  </a:lnTo>
                  <a:close/>
                </a:path>
                <a:path w="81280" h="13970">
                  <a:moveTo>
                    <a:pt x="48717" y="1536"/>
                  </a:moveTo>
                  <a:lnTo>
                    <a:pt x="39585" y="1536"/>
                  </a:lnTo>
                  <a:lnTo>
                    <a:pt x="39585" y="9131"/>
                  </a:lnTo>
                  <a:lnTo>
                    <a:pt x="48717" y="9131"/>
                  </a:lnTo>
                  <a:lnTo>
                    <a:pt x="48717" y="1536"/>
                  </a:lnTo>
                  <a:close/>
                </a:path>
                <a:path w="81280" h="13970">
                  <a:moveTo>
                    <a:pt x="80708" y="1536"/>
                  </a:moveTo>
                  <a:lnTo>
                    <a:pt x="70053" y="1536"/>
                  </a:lnTo>
                  <a:lnTo>
                    <a:pt x="50253" y="1536"/>
                  </a:lnTo>
                  <a:lnTo>
                    <a:pt x="50253" y="9131"/>
                  </a:lnTo>
                  <a:lnTo>
                    <a:pt x="70040" y="9131"/>
                  </a:lnTo>
                  <a:lnTo>
                    <a:pt x="80708" y="9131"/>
                  </a:lnTo>
                  <a:lnTo>
                    <a:pt x="80708" y="1536"/>
                  </a:lnTo>
                  <a:close/>
                </a:path>
              </a:pathLst>
            </a:custGeom>
            <a:solidFill>
              <a:srgbClr val="DEDFE0"/>
            </a:solidFill>
          </p:spPr>
          <p:txBody>
            <a:bodyPr wrap="square" lIns="0" tIns="0" rIns="0" bIns="0" rtlCol="0"/>
            <a:lstStyle/>
            <a:p>
              <a:endParaRPr/>
            </a:p>
          </p:txBody>
        </p:sp>
        <p:sp>
          <p:nvSpPr>
            <p:cNvPr id="155" name="object 155"/>
            <p:cNvSpPr/>
            <p:nvPr/>
          </p:nvSpPr>
          <p:spPr>
            <a:xfrm>
              <a:off x="3117596" y="7183043"/>
              <a:ext cx="22860" cy="40005"/>
            </a:xfrm>
            <a:custGeom>
              <a:avLst/>
              <a:gdLst/>
              <a:ahLst/>
              <a:cxnLst/>
              <a:rect l="l" t="t" r="r" b="b"/>
              <a:pathLst>
                <a:path w="22860" h="40004">
                  <a:moveTo>
                    <a:pt x="16725" y="39585"/>
                  </a:moveTo>
                  <a:lnTo>
                    <a:pt x="0" y="39585"/>
                  </a:lnTo>
                  <a:lnTo>
                    <a:pt x="0" y="0"/>
                  </a:lnTo>
                  <a:lnTo>
                    <a:pt x="22821" y="0"/>
                  </a:lnTo>
                  <a:lnTo>
                    <a:pt x="22821" y="6095"/>
                  </a:lnTo>
                  <a:lnTo>
                    <a:pt x="6108" y="6095"/>
                  </a:lnTo>
                  <a:lnTo>
                    <a:pt x="6108" y="13690"/>
                  </a:lnTo>
                  <a:lnTo>
                    <a:pt x="10668" y="13690"/>
                  </a:lnTo>
                  <a:lnTo>
                    <a:pt x="10668" y="33477"/>
                  </a:lnTo>
                  <a:lnTo>
                    <a:pt x="16725" y="33477"/>
                  </a:lnTo>
                  <a:lnTo>
                    <a:pt x="16725" y="39585"/>
                  </a:lnTo>
                  <a:close/>
                </a:path>
                <a:path w="22860" h="40004">
                  <a:moveTo>
                    <a:pt x="16725" y="33477"/>
                  </a:moveTo>
                  <a:lnTo>
                    <a:pt x="10668" y="33477"/>
                  </a:lnTo>
                  <a:lnTo>
                    <a:pt x="10668" y="13690"/>
                  </a:lnTo>
                  <a:lnTo>
                    <a:pt x="6108" y="13690"/>
                  </a:lnTo>
                  <a:lnTo>
                    <a:pt x="6108" y="6095"/>
                  </a:lnTo>
                  <a:lnTo>
                    <a:pt x="13703" y="6095"/>
                  </a:lnTo>
                  <a:lnTo>
                    <a:pt x="13703" y="25895"/>
                  </a:lnTo>
                  <a:lnTo>
                    <a:pt x="16725" y="25895"/>
                  </a:lnTo>
                  <a:lnTo>
                    <a:pt x="16725" y="33477"/>
                  </a:lnTo>
                  <a:close/>
                </a:path>
                <a:path w="22860" h="40004">
                  <a:moveTo>
                    <a:pt x="22821" y="39585"/>
                  </a:moveTo>
                  <a:lnTo>
                    <a:pt x="16725" y="39585"/>
                  </a:lnTo>
                  <a:lnTo>
                    <a:pt x="16725" y="25895"/>
                  </a:lnTo>
                  <a:lnTo>
                    <a:pt x="13703" y="25895"/>
                  </a:lnTo>
                  <a:lnTo>
                    <a:pt x="13703" y="6095"/>
                  </a:lnTo>
                  <a:lnTo>
                    <a:pt x="22821" y="6095"/>
                  </a:lnTo>
                  <a:lnTo>
                    <a:pt x="22821" y="39585"/>
                  </a:lnTo>
                  <a:close/>
                </a:path>
              </a:pathLst>
            </a:custGeom>
            <a:solidFill>
              <a:srgbClr val="ABACAF"/>
            </a:solidFill>
          </p:spPr>
          <p:txBody>
            <a:bodyPr wrap="square" lIns="0" tIns="0" rIns="0" bIns="0" rtlCol="0"/>
            <a:lstStyle/>
            <a:p>
              <a:endParaRPr/>
            </a:p>
          </p:txBody>
        </p:sp>
        <p:sp>
          <p:nvSpPr>
            <p:cNvPr id="156" name="object 156"/>
            <p:cNvSpPr/>
            <p:nvPr/>
          </p:nvSpPr>
          <p:spPr>
            <a:xfrm>
              <a:off x="3170885" y="7181557"/>
              <a:ext cx="26034" cy="7620"/>
            </a:xfrm>
            <a:custGeom>
              <a:avLst/>
              <a:gdLst/>
              <a:ahLst/>
              <a:cxnLst/>
              <a:rect l="l" t="t" r="r" b="b"/>
              <a:pathLst>
                <a:path w="26035" h="7620">
                  <a:moveTo>
                    <a:pt x="25844" y="7594"/>
                  </a:moveTo>
                  <a:lnTo>
                    <a:pt x="0" y="7594"/>
                  </a:lnTo>
                  <a:lnTo>
                    <a:pt x="0" y="0"/>
                  </a:lnTo>
                  <a:lnTo>
                    <a:pt x="25844" y="0"/>
                  </a:lnTo>
                  <a:lnTo>
                    <a:pt x="25844" y="7594"/>
                  </a:lnTo>
                  <a:close/>
                </a:path>
              </a:pathLst>
            </a:custGeom>
            <a:solidFill>
              <a:srgbClr val="C1C2C4"/>
            </a:solidFill>
          </p:spPr>
          <p:txBody>
            <a:bodyPr wrap="square" lIns="0" tIns="0" rIns="0" bIns="0" rtlCol="0"/>
            <a:lstStyle/>
            <a:p>
              <a:endParaRPr/>
            </a:p>
          </p:txBody>
        </p:sp>
        <p:sp>
          <p:nvSpPr>
            <p:cNvPr id="157" name="object 157"/>
            <p:cNvSpPr/>
            <p:nvPr/>
          </p:nvSpPr>
          <p:spPr>
            <a:xfrm>
              <a:off x="3122168" y="7189139"/>
              <a:ext cx="13970" cy="27940"/>
            </a:xfrm>
            <a:custGeom>
              <a:avLst/>
              <a:gdLst/>
              <a:ahLst/>
              <a:cxnLst/>
              <a:rect l="l" t="t" r="r" b="b"/>
              <a:pathLst>
                <a:path w="13969" h="27940">
                  <a:moveTo>
                    <a:pt x="13690" y="27381"/>
                  </a:moveTo>
                  <a:lnTo>
                    <a:pt x="0" y="27381"/>
                  </a:lnTo>
                  <a:lnTo>
                    <a:pt x="0" y="0"/>
                  </a:lnTo>
                  <a:lnTo>
                    <a:pt x="13690" y="0"/>
                  </a:lnTo>
                  <a:lnTo>
                    <a:pt x="13690" y="27381"/>
                  </a:lnTo>
                  <a:close/>
                </a:path>
              </a:pathLst>
            </a:custGeom>
            <a:solidFill>
              <a:srgbClr val="ABACAF"/>
            </a:solidFill>
          </p:spPr>
          <p:txBody>
            <a:bodyPr wrap="square" lIns="0" tIns="0" rIns="0" bIns="0" rtlCol="0"/>
            <a:lstStyle/>
            <a:p>
              <a:endParaRPr/>
            </a:p>
          </p:txBody>
        </p:sp>
        <p:sp>
          <p:nvSpPr>
            <p:cNvPr id="158" name="object 158"/>
            <p:cNvSpPr/>
            <p:nvPr/>
          </p:nvSpPr>
          <p:spPr>
            <a:xfrm>
              <a:off x="3117596" y="7205916"/>
              <a:ext cx="3175" cy="5080"/>
            </a:xfrm>
            <a:custGeom>
              <a:avLst/>
              <a:gdLst/>
              <a:ahLst/>
              <a:cxnLst/>
              <a:rect l="l" t="t" r="r" b="b"/>
              <a:pathLst>
                <a:path w="3175" h="5079">
                  <a:moveTo>
                    <a:pt x="1498" y="4559"/>
                  </a:moveTo>
                  <a:lnTo>
                    <a:pt x="0" y="4559"/>
                  </a:lnTo>
                  <a:lnTo>
                    <a:pt x="0" y="1485"/>
                  </a:lnTo>
                  <a:lnTo>
                    <a:pt x="1498" y="1485"/>
                  </a:lnTo>
                  <a:lnTo>
                    <a:pt x="3035" y="0"/>
                  </a:lnTo>
                  <a:lnTo>
                    <a:pt x="3035" y="3022"/>
                  </a:lnTo>
                  <a:lnTo>
                    <a:pt x="1498" y="4559"/>
                  </a:lnTo>
                  <a:close/>
                </a:path>
              </a:pathLst>
            </a:custGeom>
            <a:solidFill>
              <a:srgbClr val="E9EAEB"/>
            </a:solidFill>
          </p:spPr>
          <p:txBody>
            <a:bodyPr wrap="square" lIns="0" tIns="0" rIns="0" bIns="0" rtlCol="0"/>
            <a:lstStyle/>
            <a:p>
              <a:endParaRPr/>
            </a:p>
          </p:txBody>
        </p:sp>
        <p:sp>
          <p:nvSpPr>
            <p:cNvPr id="159" name="object 159"/>
            <p:cNvSpPr/>
            <p:nvPr/>
          </p:nvSpPr>
          <p:spPr>
            <a:xfrm>
              <a:off x="3117596" y="7207402"/>
              <a:ext cx="3175" cy="3175"/>
            </a:xfrm>
            <a:custGeom>
              <a:avLst/>
              <a:gdLst/>
              <a:ahLst/>
              <a:cxnLst/>
              <a:rect l="l" t="t" r="r" b="b"/>
              <a:pathLst>
                <a:path w="3175" h="3175">
                  <a:moveTo>
                    <a:pt x="1498" y="3073"/>
                  </a:moveTo>
                  <a:lnTo>
                    <a:pt x="0" y="1536"/>
                  </a:lnTo>
                  <a:lnTo>
                    <a:pt x="3035" y="0"/>
                  </a:lnTo>
                  <a:lnTo>
                    <a:pt x="1498" y="3073"/>
                  </a:lnTo>
                  <a:close/>
                </a:path>
              </a:pathLst>
            </a:custGeom>
            <a:solidFill>
              <a:srgbClr val="DADADC"/>
            </a:solidFill>
          </p:spPr>
          <p:txBody>
            <a:bodyPr wrap="square" lIns="0" tIns="0" rIns="0" bIns="0" rtlCol="0"/>
            <a:lstStyle/>
            <a:p>
              <a:endParaRPr/>
            </a:p>
          </p:txBody>
        </p:sp>
        <p:sp>
          <p:nvSpPr>
            <p:cNvPr id="160" name="object 160"/>
            <p:cNvSpPr/>
            <p:nvPr/>
          </p:nvSpPr>
          <p:spPr>
            <a:xfrm>
              <a:off x="3198266" y="7207402"/>
              <a:ext cx="3175" cy="1905"/>
            </a:xfrm>
            <a:custGeom>
              <a:avLst/>
              <a:gdLst/>
              <a:ahLst/>
              <a:cxnLst/>
              <a:rect l="l" t="t" r="r" b="b"/>
              <a:pathLst>
                <a:path w="3175" h="1904">
                  <a:moveTo>
                    <a:pt x="3022" y="1536"/>
                  </a:moveTo>
                  <a:lnTo>
                    <a:pt x="1536" y="1536"/>
                  </a:lnTo>
                  <a:lnTo>
                    <a:pt x="0" y="0"/>
                  </a:lnTo>
                  <a:lnTo>
                    <a:pt x="3022" y="0"/>
                  </a:lnTo>
                  <a:lnTo>
                    <a:pt x="3022" y="1536"/>
                  </a:lnTo>
                  <a:close/>
                </a:path>
              </a:pathLst>
            </a:custGeom>
            <a:solidFill>
              <a:srgbClr val="BEC0C2"/>
            </a:solidFill>
          </p:spPr>
          <p:txBody>
            <a:bodyPr wrap="square" lIns="0" tIns="0" rIns="0" bIns="0" rtlCol="0"/>
            <a:lstStyle/>
            <a:p>
              <a:endParaRPr/>
            </a:p>
          </p:txBody>
        </p:sp>
        <p:sp>
          <p:nvSpPr>
            <p:cNvPr id="161" name="object 161"/>
            <p:cNvSpPr/>
            <p:nvPr/>
          </p:nvSpPr>
          <p:spPr>
            <a:xfrm>
              <a:off x="3198266" y="7207402"/>
              <a:ext cx="3175" cy="3175"/>
            </a:xfrm>
            <a:custGeom>
              <a:avLst/>
              <a:gdLst/>
              <a:ahLst/>
              <a:cxnLst/>
              <a:rect l="l" t="t" r="r" b="b"/>
              <a:pathLst>
                <a:path w="3175" h="3175">
                  <a:moveTo>
                    <a:pt x="3022" y="3073"/>
                  </a:moveTo>
                  <a:lnTo>
                    <a:pt x="1536" y="3073"/>
                  </a:lnTo>
                  <a:lnTo>
                    <a:pt x="0" y="1536"/>
                  </a:lnTo>
                  <a:lnTo>
                    <a:pt x="0" y="0"/>
                  </a:lnTo>
                  <a:lnTo>
                    <a:pt x="1536" y="1536"/>
                  </a:lnTo>
                  <a:lnTo>
                    <a:pt x="3022" y="1536"/>
                  </a:lnTo>
                  <a:lnTo>
                    <a:pt x="3022" y="3073"/>
                  </a:lnTo>
                  <a:close/>
                </a:path>
              </a:pathLst>
            </a:custGeom>
            <a:solidFill>
              <a:srgbClr val="AEB0B4"/>
            </a:solidFill>
          </p:spPr>
          <p:txBody>
            <a:bodyPr wrap="square" lIns="0" tIns="0" rIns="0" bIns="0" rtlCol="0"/>
            <a:lstStyle/>
            <a:p>
              <a:endParaRPr/>
            </a:p>
          </p:txBody>
        </p:sp>
        <p:sp>
          <p:nvSpPr>
            <p:cNvPr id="162" name="object 162"/>
            <p:cNvSpPr/>
            <p:nvPr/>
          </p:nvSpPr>
          <p:spPr>
            <a:xfrm>
              <a:off x="3125190" y="7190676"/>
              <a:ext cx="9525" cy="24765"/>
            </a:xfrm>
            <a:custGeom>
              <a:avLst/>
              <a:gdLst/>
              <a:ahLst/>
              <a:cxnLst/>
              <a:rect l="l" t="t" r="r" b="b"/>
              <a:pathLst>
                <a:path w="9525" h="24765">
                  <a:moveTo>
                    <a:pt x="3073" y="24358"/>
                  </a:moveTo>
                  <a:lnTo>
                    <a:pt x="0" y="24358"/>
                  </a:lnTo>
                  <a:lnTo>
                    <a:pt x="0" y="0"/>
                  </a:lnTo>
                  <a:lnTo>
                    <a:pt x="3073" y="0"/>
                  </a:lnTo>
                  <a:lnTo>
                    <a:pt x="3073" y="24358"/>
                  </a:lnTo>
                  <a:close/>
                </a:path>
                <a:path w="9525" h="24765">
                  <a:moveTo>
                    <a:pt x="9131" y="24358"/>
                  </a:moveTo>
                  <a:lnTo>
                    <a:pt x="4571" y="24358"/>
                  </a:lnTo>
                  <a:lnTo>
                    <a:pt x="4571" y="0"/>
                  </a:lnTo>
                  <a:lnTo>
                    <a:pt x="9131" y="0"/>
                  </a:lnTo>
                  <a:lnTo>
                    <a:pt x="9131" y="24358"/>
                  </a:lnTo>
                  <a:close/>
                </a:path>
              </a:pathLst>
            </a:custGeom>
            <a:solidFill>
              <a:srgbClr val="DEDFE0"/>
            </a:solidFill>
          </p:spPr>
          <p:txBody>
            <a:bodyPr wrap="square" lIns="0" tIns="0" rIns="0" bIns="0" rtlCol="0"/>
            <a:lstStyle/>
            <a:p>
              <a:endParaRPr/>
            </a:p>
          </p:txBody>
        </p:sp>
        <p:pic>
          <p:nvPicPr>
            <p:cNvPr id="163" name="object 163"/>
            <p:cNvPicPr/>
            <p:nvPr/>
          </p:nvPicPr>
          <p:blipFill>
            <a:blip r:embed="rId51" cstate="print"/>
            <a:stretch>
              <a:fillRect/>
            </a:stretch>
          </p:blipFill>
          <p:spPr>
            <a:xfrm>
              <a:off x="1185862" y="7162799"/>
              <a:ext cx="193332" cy="50800"/>
            </a:xfrm>
            <a:prstGeom prst="rect">
              <a:avLst/>
            </a:prstGeom>
          </p:spPr>
        </p:pic>
        <p:sp>
          <p:nvSpPr>
            <p:cNvPr id="164" name="object 164"/>
            <p:cNvSpPr/>
            <p:nvPr/>
          </p:nvSpPr>
          <p:spPr>
            <a:xfrm>
              <a:off x="1321346" y="7173912"/>
              <a:ext cx="47625" cy="36830"/>
            </a:xfrm>
            <a:custGeom>
              <a:avLst/>
              <a:gdLst/>
              <a:ahLst/>
              <a:cxnLst/>
              <a:rect l="l" t="t" r="r" b="b"/>
              <a:pathLst>
                <a:path w="47625" h="36829">
                  <a:moveTo>
                    <a:pt x="47180" y="36563"/>
                  </a:moveTo>
                  <a:lnTo>
                    <a:pt x="0" y="36563"/>
                  </a:lnTo>
                  <a:lnTo>
                    <a:pt x="0" y="0"/>
                  </a:lnTo>
                  <a:lnTo>
                    <a:pt x="47180" y="0"/>
                  </a:lnTo>
                  <a:lnTo>
                    <a:pt x="47180" y="36563"/>
                  </a:lnTo>
                  <a:close/>
                </a:path>
              </a:pathLst>
            </a:custGeom>
            <a:solidFill>
              <a:srgbClr val="E7E7E9"/>
            </a:solidFill>
          </p:spPr>
          <p:txBody>
            <a:bodyPr wrap="square" lIns="0" tIns="0" rIns="0" bIns="0" rtlCol="0"/>
            <a:lstStyle/>
            <a:p>
              <a:endParaRPr/>
            </a:p>
          </p:txBody>
        </p:sp>
        <p:sp>
          <p:nvSpPr>
            <p:cNvPr id="165" name="object 165"/>
            <p:cNvSpPr/>
            <p:nvPr/>
          </p:nvSpPr>
          <p:spPr>
            <a:xfrm>
              <a:off x="1331963" y="7190676"/>
              <a:ext cx="29209" cy="17145"/>
            </a:xfrm>
            <a:custGeom>
              <a:avLst/>
              <a:gdLst/>
              <a:ahLst/>
              <a:cxnLst/>
              <a:rect l="l" t="t" r="r" b="b"/>
              <a:pathLst>
                <a:path w="29209" h="17145">
                  <a:moveTo>
                    <a:pt x="0" y="16725"/>
                  </a:moveTo>
                  <a:lnTo>
                    <a:pt x="0" y="0"/>
                  </a:lnTo>
                  <a:lnTo>
                    <a:pt x="28917" y="0"/>
                  </a:lnTo>
                  <a:lnTo>
                    <a:pt x="28917" y="15239"/>
                  </a:lnTo>
                  <a:lnTo>
                    <a:pt x="0" y="16725"/>
                  </a:lnTo>
                  <a:close/>
                </a:path>
              </a:pathLst>
            </a:custGeom>
            <a:solidFill>
              <a:srgbClr val="C8C9CB"/>
            </a:solidFill>
          </p:spPr>
          <p:txBody>
            <a:bodyPr wrap="square" lIns="0" tIns="0" rIns="0" bIns="0" rtlCol="0"/>
            <a:lstStyle/>
            <a:p>
              <a:endParaRPr/>
            </a:p>
          </p:txBody>
        </p:sp>
        <p:sp>
          <p:nvSpPr>
            <p:cNvPr id="166" name="object 166"/>
            <p:cNvSpPr/>
            <p:nvPr/>
          </p:nvSpPr>
          <p:spPr>
            <a:xfrm>
              <a:off x="1193457" y="7175448"/>
              <a:ext cx="52069" cy="36830"/>
            </a:xfrm>
            <a:custGeom>
              <a:avLst/>
              <a:gdLst/>
              <a:ahLst/>
              <a:cxnLst/>
              <a:rect l="l" t="t" r="r" b="b"/>
              <a:pathLst>
                <a:path w="52069" h="36829">
                  <a:moveTo>
                    <a:pt x="51739" y="36512"/>
                  </a:moveTo>
                  <a:lnTo>
                    <a:pt x="0" y="36512"/>
                  </a:lnTo>
                  <a:lnTo>
                    <a:pt x="0" y="0"/>
                  </a:lnTo>
                  <a:lnTo>
                    <a:pt x="51739" y="0"/>
                  </a:lnTo>
                  <a:lnTo>
                    <a:pt x="51739" y="36512"/>
                  </a:lnTo>
                  <a:close/>
                </a:path>
              </a:pathLst>
            </a:custGeom>
            <a:solidFill>
              <a:srgbClr val="E7E7E9"/>
            </a:solidFill>
          </p:spPr>
          <p:txBody>
            <a:bodyPr wrap="square" lIns="0" tIns="0" rIns="0" bIns="0" rtlCol="0"/>
            <a:lstStyle/>
            <a:p>
              <a:endParaRPr/>
            </a:p>
          </p:txBody>
        </p:sp>
        <p:sp>
          <p:nvSpPr>
            <p:cNvPr id="167" name="object 167"/>
            <p:cNvSpPr/>
            <p:nvPr/>
          </p:nvSpPr>
          <p:spPr>
            <a:xfrm>
              <a:off x="1204112" y="7190676"/>
              <a:ext cx="29209" cy="17145"/>
            </a:xfrm>
            <a:custGeom>
              <a:avLst/>
              <a:gdLst/>
              <a:ahLst/>
              <a:cxnLst/>
              <a:rect l="l" t="t" r="r" b="b"/>
              <a:pathLst>
                <a:path w="29209" h="17145">
                  <a:moveTo>
                    <a:pt x="28930" y="16725"/>
                  </a:moveTo>
                  <a:lnTo>
                    <a:pt x="1498" y="16725"/>
                  </a:lnTo>
                  <a:lnTo>
                    <a:pt x="0" y="0"/>
                  </a:lnTo>
                  <a:lnTo>
                    <a:pt x="28930" y="0"/>
                  </a:lnTo>
                  <a:lnTo>
                    <a:pt x="28930" y="16725"/>
                  </a:lnTo>
                  <a:close/>
                </a:path>
              </a:pathLst>
            </a:custGeom>
            <a:solidFill>
              <a:srgbClr val="C8C9CB"/>
            </a:solidFill>
          </p:spPr>
          <p:txBody>
            <a:bodyPr wrap="square" lIns="0" tIns="0" rIns="0" bIns="0" rtlCol="0"/>
            <a:lstStyle/>
            <a:p>
              <a:endParaRPr/>
            </a:p>
          </p:txBody>
        </p:sp>
        <p:sp>
          <p:nvSpPr>
            <p:cNvPr id="168" name="object 168"/>
            <p:cNvSpPr/>
            <p:nvPr/>
          </p:nvSpPr>
          <p:spPr>
            <a:xfrm>
              <a:off x="1191920" y="7164780"/>
              <a:ext cx="53340" cy="17145"/>
            </a:xfrm>
            <a:custGeom>
              <a:avLst/>
              <a:gdLst/>
              <a:ahLst/>
              <a:cxnLst/>
              <a:rect l="l" t="t" r="r" b="b"/>
              <a:pathLst>
                <a:path w="53340" h="17145">
                  <a:moveTo>
                    <a:pt x="53276" y="16776"/>
                  </a:moveTo>
                  <a:lnTo>
                    <a:pt x="0" y="16776"/>
                  </a:lnTo>
                  <a:lnTo>
                    <a:pt x="3073" y="0"/>
                  </a:lnTo>
                  <a:lnTo>
                    <a:pt x="53276" y="0"/>
                  </a:lnTo>
                  <a:lnTo>
                    <a:pt x="53276" y="16776"/>
                  </a:lnTo>
                  <a:close/>
                </a:path>
              </a:pathLst>
            </a:custGeom>
            <a:solidFill>
              <a:srgbClr val="B7B8BA"/>
            </a:solidFill>
          </p:spPr>
          <p:txBody>
            <a:bodyPr wrap="square" lIns="0" tIns="0" rIns="0" bIns="0" rtlCol="0"/>
            <a:lstStyle/>
            <a:p>
              <a:endParaRPr/>
            </a:p>
          </p:txBody>
        </p:sp>
        <p:sp>
          <p:nvSpPr>
            <p:cNvPr id="169" name="object 169"/>
            <p:cNvSpPr/>
            <p:nvPr/>
          </p:nvSpPr>
          <p:spPr>
            <a:xfrm>
              <a:off x="1252829" y="7173912"/>
              <a:ext cx="58419" cy="36830"/>
            </a:xfrm>
            <a:custGeom>
              <a:avLst/>
              <a:gdLst/>
              <a:ahLst/>
              <a:cxnLst/>
              <a:rect l="l" t="t" r="r" b="b"/>
              <a:pathLst>
                <a:path w="58419" h="36829">
                  <a:moveTo>
                    <a:pt x="57848" y="36563"/>
                  </a:moveTo>
                  <a:lnTo>
                    <a:pt x="0" y="36563"/>
                  </a:lnTo>
                  <a:lnTo>
                    <a:pt x="0" y="1536"/>
                  </a:lnTo>
                  <a:lnTo>
                    <a:pt x="57848" y="0"/>
                  </a:lnTo>
                  <a:lnTo>
                    <a:pt x="57848" y="36563"/>
                  </a:lnTo>
                  <a:close/>
                </a:path>
              </a:pathLst>
            </a:custGeom>
            <a:solidFill>
              <a:srgbClr val="E7E7E9"/>
            </a:solidFill>
          </p:spPr>
          <p:txBody>
            <a:bodyPr wrap="square" lIns="0" tIns="0" rIns="0" bIns="0" rtlCol="0"/>
            <a:lstStyle/>
            <a:p>
              <a:endParaRPr/>
            </a:p>
          </p:txBody>
        </p:sp>
        <p:sp>
          <p:nvSpPr>
            <p:cNvPr id="170" name="object 170"/>
            <p:cNvSpPr/>
            <p:nvPr/>
          </p:nvSpPr>
          <p:spPr>
            <a:xfrm>
              <a:off x="1321346" y="7164780"/>
              <a:ext cx="48895" cy="18415"/>
            </a:xfrm>
            <a:custGeom>
              <a:avLst/>
              <a:gdLst/>
              <a:ahLst/>
              <a:cxnLst/>
              <a:rect l="l" t="t" r="r" b="b"/>
              <a:pathLst>
                <a:path w="48894" h="18415">
                  <a:moveTo>
                    <a:pt x="48666" y="18262"/>
                  </a:moveTo>
                  <a:lnTo>
                    <a:pt x="0" y="18262"/>
                  </a:lnTo>
                  <a:lnTo>
                    <a:pt x="0" y="0"/>
                  </a:lnTo>
                  <a:lnTo>
                    <a:pt x="45643" y="0"/>
                  </a:lnTo>
                  <a:lnTo>
                    <a:pt x="48666" y="18262"/>
                  </a:lnTo>
                  <a:close/>
                </a:path>
              </a:pathLst>
            </a:custGeom>
            <a:solidFill>
              <a:srgbClr val="BEC0C3"/>
            </a:solidFill>
          </p:spPr>
          <p:txBody>
            <a:bodyPr wrap="square" lIns="0" tIns="0" rIns="0" bIns="0" rtlCol="0"/>
            <a:lstStyle/>
            <a:p>
              <a:endParaRPr/>
            </a:p>
          </p:txBody>
        </p:sp>
        <p:sp>
          <p:nvSpPr>
            <p:cNvPr id="171" name="object 171"/>
            <p:cNvSpPr/>
            <p:nvPr/>
          </p:nvSpPr>
          <p:spPr>
            <a:xfrm>
              <a:off x="1260424" y="7190676"/>
              <a:ext cx="43180" cy="20320"/>
            </a:xfrm>
            <a:custGeom>
              <a:avLst/>
              <a:gdLst/>
              <a:ahLst/>
              <a:cxnLst/>
              <a:rect l="l" t="t" r="r" b="b"/>
              <a:pathLst>
                <a:path w="43180" h="20320">
                  <a:moveTo>
                    <a:pt x="22809" y="0"/>
                  </a:moveTo>
                  <a:lnTo>
                    <a:pt x="0" y="0"/>
                  </a:lnTo>
                  <a:lnTo>
                    <a:pt x="0" y="6057"/>
                  </a:lnTo>
                  <a:lnTo>
                    <a:pt x="22809" y="6057"/>
                  </a:lnTo>
                  <a:lnTo>
                    <a:pt x="22809" y="0"/>
                  </a:lnTo>
                  <a:close/>
                </a:path>
                <a:path w="43180" h="20320">
                  <a:moveTo>
                    <a:pt x="42621" y="4572"/>
                  </a:moveTo>
                  <a:lnTo>
                    <a:pt x="39585" y="1485"/>
                  </a:lnTo>
                  <a:lnTo>
                    <a:pt x="33489" y="1485"/>
                  </a:lnTo>
                  <a:lnTo>
                    <a:pt x="30467" y="4572"/>
                  </a:lnTo>
                  <a:lnTo>
                    <a:pt x="30467" y="19799"/>
                  </a:lnTo>
                  <a:lnTo>
                    <a:pt x="42621" y="19799"/>
                  </a:lnTo>
                  <a:lnTo>
                    <a:pt x="42621" y="4572"/>
                  </a:lnTo>
                  <a:close/>
                </a:path>
              </a:pathLst>
            </a:custGeom>
            <a:solidFill>
              <a:srgbClr val="C8C9CB"/>
            </a:solidFill>
          </p:spPr>
          <p:txBody>
            <a:bodyPr wrap="square" lIns="0" tIns="0" rIns="0" bIns="0" rtlCol="0"/>
            <a:lstStyle/>
            <a:p>
              <a:endParaRPr/>
            </a:p>
          </p:txBody>
        </p:sp>
        <p:sp>
          <p:nvSpPr>
            <p:cNvPr id="172" name="object 172"/>
            <p:cNvSpPr/>
            <p:nvPr/>
          </p:nvSpPr>
          <p:spPr>
            <a:xfrm>
              <a:off x="1260424" y="7186116"/>
              <a:ext cx="44450" cy="26034"/>
            </a:xfrm>
            <a:custGeom>
              <a:avLst/>
              <a:gdLst/>
              <a:ahLst/>
              <a:cxnLst/>
              <a:rect l="l" t="t" r="r" b="b"/>
              <a:pathLst>
                <a:path w="44450" h="26034">
                  <a:moveTo>
                    <a:pt x="44157" y="25844"/>
                  </a:moveTo>
                  <a:lnTo>
                    <a:pt x="28917" y="25844"/>
                  </a:lnTo>
                  <a:lnTo>
                    <a:pt x="28917" y="0"/>
                  </a:lnTo>
                  <a:lnTo>
                    <a:pt x="44157" y="0"/>
                  </a:lnTo>
                  <a:lnTo>
                    <a:pt x="44157" y="25844"/>
                  </a:lnTo>
                  <a:close/>
                </a:path>
                <a:path w="44450" h="26034">
                  <a:moveTo>
                    <a:pt x="22821" y="10617"/>
                  </a:moveTo>
                  <a:lnTo>
                    <a:pt x="0" y="10617"/>
                  </a:lnTo>
                  <a:lnTo>
                    <a:pt x="0" y="4559"/>
                  </a:lnTo>
                  <a:lnTo>
                    <a:pt x="22821" y="4559"/>
                  </a:lnTo>
                  <a:lnTo>
                    <a:pt x="22821" y="10617"/>
                  </a:lnTo>
                  <a:close/>
                </a:path>
              </a:pathLst>
            </a:custGeom>
            <a:solidFill>
              <a:srgbClr val="E7E7E9"/>
            </a:solidFill>
          </p:spPr>
          <p:txBody>
            <a:bodyPr wrap="square" lIns="0" tIns="0" rIns="0" bIns="0" rtlCol="0"/>
            <a:lstStyle/>
            <a:p>
              <a:endParaRPr/>
            </a:p>
          </p:txBody>
        </p:sp>
        <p:sp>
          <p:nvSpPr>
            <p:cNvPr id="173" name="object 173"/>
            <p:cNvSpPr/>
            <p:nvPr/>
          </p:nvSpPr>
          <p:spPr>
            <a:xfrm>
              <a:off x="1255864" y="7163244"/>
              <a:ext cx="55244" cy="21590"/>
            </a:xfrm>
            <a:custGeom>
              <a:avLst/>
              <a:gdLst/>
              <a:ahLst/>
              <a:cxnLst/>
              <a:rect l="l" t="t" r="r" b="b"/>
              <a:pathLst>
                <a:path w="55244" h="21590">
                  <a:moveTo>
                    <a:pt x="10668" y="0"/>
                  </a:moveTo>
                  <a:lnTo>
                    <a:pt x="4559" y="0"/>
                  </a:lnTo>
                  <a:lnTo>
                    <a:pt x="0" y="16764"/>
                  </a:lnTo>
                  <a:lnTo>
                    <a:pt x="0" y="19799"/>
                  </a:lnTo>
                  <a:lnTo>
                    <a:pt x="1536" y="21336"/>
                  </a:lnTo>
                  <a:lnTo>
                    <a:pt x="6096" y="21336"/>
                  </a:lnTo>
                  <a:lnTo>
                    <a:pt x="7632" y="19799"/>
                  </a:lnTo>
                  <a:lnTo>
                    <a:pt x="7632" y="16764"/>
                  </a:lnTo>
                  <a:lnTo>
                    <a:pt x="10668" y="0"/>
                  </a:lnTo>
                  <a:close/>
                </a:path>
                <a:path w="55244" h="21590">
                  <a:moveTo>
                    <a:pt x="24358" y="0"/>
                  </a:moveTo>
                  <a:lnTo>
                    <a:pt x="16764" y="0"/>
                  </a:lnTo>
                  <a:lnTo>
                    <a:pt x="15227" y="18313"/>
                  </a:lnTo>
                  <a:lnTo>
                    <a:pt x="15227" y="19799"/>
                  </a:lnTo>
                  <a:lnTo>
                    <a:pt x="16764" y="21336"/>
                  </a:lnTo>
                  <a:lnTo>
                    <a:pt x="21323" y="21336"/>
                  </a:lnTo>
                  <a:lnTo>
                    <a:pt x="22821" y="19799"/>
                  </a:lnTo>
                  <a:lnTo>
                    <a:pt x="22821" y="18313"/>
                  </a:lnTo>
                  <a:lnTo>
                    <a:pt x="24358" y="0"/>
                  </a:lnTo>
                  <a:close/>
                </a:path>
                <a:path w="55244" h="21590">
                  <a:moveTo>
                    <a:pt x="38049" y="0"/>
                  </a:moveTo>
                  <a:lnTo>
                    <a:pt x="30454" y="0"/>
                  </a:lnTo>
                  <a:lnTo>
                    <a:pt x="30454" y="19799"/>
                  </a:lnTo>
                  <a:lnTo>
                    <a:pt x="31940" y="21336"/>
                  </a:lnTo>
                  <a:lnTo>
                    <a:pt x="36563" y="21336"/>
                  </a:lnTo>
                  <a:lnTo>
                    <a:pt x="38049" y="19799"/>
                  </a:lnTo>
                  <a:lnTo>
                    <a:pt x="38049" y="0"/>
                  </a:lnTo>
                  <a:close/>
                </a:path>
                <a:path w="55244" h="21590">
                  <a:moveTo>
                    <a:pt x="54813" y="19799"/>
                  </a:moveTo>
                  <a:lnTo>
                    <a:pt x="53276" y="18313"/>
                  </a:lnTo>
                  <a:lnTo>
                    <a:pt x="50253" y="0"/>
                  </a:lnTo>
                  <a:lnTo>
                    <a:pt x="44145" y="0"/>
                  </a:lnTo>
                  <a:lnTo>
                    <a:pt x="45681" y="18313"/>
                  </a:lnTo>
                  <a:lnTo>
                    <a:pt x="48717" y="21336"/>
                  </a:lnTo>
                  <a:lnTo>
                    <a:pt x="53276" y="21336"/>
                  </a:lnTo>
                  <a:lnTo>
                    <a:pt x="54813" y="19799"/>
                  </a:lnTo>
                  <a:close/>
                </a:path>
              </a:pathLst>
            </a:custGeom>
            <a:solidFill>
              <a:srgbClr val="C6C7C9"/>
            </a:solidFill>
          </p:spPr>
          <p:txBody>
            <a:bodyPr wrap="square" lIns="0" tIns="0" rIns="0" bIns="0" rtlCol="0"/>
            <a:lstStyle/>
            <a:p>
              <a:endParaRPr/>
            </a:p>
          </p:txBody>
        </p:sp>
        <p:sp>
          <p:nvSpPr>
            <p:cNvPr id="174" name="object 174"/>
            <p:cNvSpPr/>
            <p:nvPr/>
          </p:nvSpPr>
          <p:spPr>
            <a:xfrm>
              <a:off x="1248270" y="7163244"/>
              <a:ext cx="70485" cy="21590"/>
            </a:xfrm>
            <a:custGeom>
              <a:avLst/>
              <a:gdLst/>
              <a:ahLst/>
              <a:cxnLst/>
              <a:rect l="l" t="t" r="r" b="b"/>
              <a:pathLst>
                <a:path w="70484" h="21590">
                  <a:moveTo>
                    <a:pt x="12153" y="0"/>
                  </a:moveTo>
                  <a:lnTo>
                    <a:pt x="4559" y="0"/>
                  </a:lnTo>
                  <a:lnTo>
                    <a:pt x="0" y="16764"/>
                  </a:lnTo>
                  <a:lnTo>
                    <a:pt x="0" y="19799"/>
                  </a:lnTo>
                  <a:lnTo>
                    <a:pt x="1485" y="21336"/>
                  </a:lnTo>
                  <a:lnTo>
                    <a:pt x="6057" y="21336"/>
                  </a:lnTo>
                  <a:lnTo>
                    <a:pt x="7594" y="19799"/>
                  </a:lnTo>
                  <a:lnTo>
                    <a:pt x="7594" y="16764"/>
                  </a:lnTo>
                  <a:lnTo>
                    <a:pt x="12153" y="0"/>
                  </a:lnTo>
                  <a:close/>
                </a:path>
                <a:path w="70484" h="21590">
                  <a:moveTo>
                    <a:pt x="24358" y="0"/>
                  </a:moveTo>
                  <a:lnTo>
                    <a:pt x="18262" y="0"/>
                  </a:lnTo>
                  <a:lnTo>
                    <a:pt x="15227" y="16764"/>
                  </a:lnTo>
                  <a:lnTo>
                    <a:pt x="15227" y="19799"/>
                  </a:lnTo>
                  <a:lnTo>
                    <a:pt x="16713" y="21336"/>
                  </a:lnTo>
                  <a:lnTo>
                    <a:pt x="21285" y="21336"/>
                  </a:lnTo>
                  <a:lnTo>
                    <a:pt x="22821" y="19799"/>
                  </a:lnTo>
                  <a:lnTo>
                    <a:pt x="22821" y="18313"/>
                  </a:lnTo>
                  <a:lnTo>
                    <a:pt x="24358" y="0"/>
                  </a:lnTo>
                  <a:close/>
                </a:path>
                <a:path w="70484" h="21590">
                  <a:moveTo>
                    <a:pt x="38049" y="0"/>
                  </a:moveTo>
                  <a:lnTo>
                    <a:pt x="31953" y="0"/>
                  </a:lnTo>
                  <a:lnTo>
                    <a:pt x="30416" y="18313"/>
                  </a:lnTo>
                  <a:lnTo>
                    <a:pt x="30416" y="19799"/>
                  </a:lnTo>
                  <a:lnTo>
                    <a:pt x="31953" y="21336"/>
                  </a:lnTo>
                  <a:lnTo>
                    <a:pt x="36512" y="21336"/>
                  </a:lnTo>
                  <a:lnTo>
                    <a:pt x="38049" y="19799"/>
                  </a:lnTo>
                  <a:lnTo>
                    <a:pt x="38049" y="0"/>
                  </a:lnTo>
                  <a:close/>
                </a:path>
                <a:path w="70484" h="21590">
                  <a:moveTo>
                    <a:pt x="54775" y="19799"/>
                  </a:moveTo>
                  <a:lnTo>
                    <a:pt x="53276" y="18313"/>
                  </a:lnTo>
                  <a:lnTo>
                    <a:pt x="51739" y="0"/>
                  </a:lnTo>
                  <a:lnTo>
                    <a:pt x="45643" y="0"/>
                  </a:lnTo>
                  <a:lnTo>
                    <a:pt x="45643" y="19799"/>
                  </a:lnTo>
                  <a:lnTo>
                    <a:pt x="48717" y="21336"/>
                  </a:lnTo>
                  <a:lnTo>
                    <a:pt x="51739" y="21336"/>
                  </a:lnTo>
                  <a:lnTo>
                    <a:pt x="54775" y="19799"/>
                  </a:lnTo>
                  <a:close/>
                </a:path>
                <a:path w="70484" h="21590">
                  <a:moveTo>
                    <a:pt x="70002" y="19799"/>
                  </a:moveTo>
                  <a:lnTo>
                    <a:pt x="68465" y="18313"/>
                  </a:lnTo>
                  <a:lnTo>
                    <a:pt x="63893" y="0"/>
                  </a:lnTo>
                  <a:lnTo>
                    <a:pt x="57848" y="0"/>
                  </a:lnTo>
                  <a:lnTo>
                    <a:pt x="60871" y="18313"/>
                  </a:lnTo>
                  <a:lnTo>
                    <a:pt x="62407" y="19799"/>
                  </a:lnTo>
                  <a:lnTo>
                    <a:pt x="63893" y="21336"/>
                  </a:lnTo>
                  <a:lnTo>
                    <a:pt x="68465" y="21336"/>
                  </a:lnTo>
                  <a:lnTo>
                    <a:pt x="70002" y="19799"/>
                  </a:lnTo>
                  <a:close/>
                </a:path>
              </a:pathLst>
            </a:custGeom>
            <a:solidFill>
              <a:srgbClr val="96979C"/>
            </a:solidFill>
          </p:spPr>
          <p:txBody>
            <a:bodyPr wrap="square" lIns="0" tIns="0" rIns="0" bIns="0" rtlCol="0"/>
            <a:lstStyle/>
            <a:p>
              <a:endParaRPr/>
            </a:p>
          </p:txBody>
        </p:sp>
        <p:sp>
          <p:nvSpPr>
            <p:cNvPr id="175" name="object 175"/>
            <p:cNvSpPr/>
            <p:nvPr/>
          </p:nvSpPr>
          <p:spPr>
            <a:xfrm>
              <a:off x="1124940" y="7193711"/>
              <a:ext cx="50800" cy="22860"/>
            </a:xfrm>
            <a:custGeom>
              <a:avLst/>
              <a:gdLst/>
              <a:ahLst/>
              <a:cxnLst/>
              <a:rect l="l" t="t" r="r" b="b"/>
              <a:pathLst>
                <a:path w="50800" h="22859">
                  <a:moveTo>
                    <a:pt x="49331" y="10655"/>
                  </a:moveTo>
                  <a:lnTo>
                    <a:pt x="6108" y="10655"/>
                  </a:lnTo>
                  <a:lnTo>
                    <a:pt x="13690" y="1536"/>
                  </a:lnTo>
                  <a:lnTo>
                    <a:pt x="15227" y="1536"/>
                  </a:lnTo>
                  <a:lnTo>
                    <a:pt x="18262" y="0"/>
                  </a:lnTo>
                  <a:lnTo>
                    <a:pt x="47180" y="0"/>
                  </a:lnTo>
                  <a:lnTo>
                    <a:pt x="49331" y="10655"/>
                  </a:lnTo>
                  <a:close/>
                </a:path>
                <a:path w="50800" h="22859">
                  <a:moveTo>
                    <a:pt x="47180" y="22809"/>
                  </a:moveTo>
                  <a:lnTo>
                    <a:pt x="0" y="22809"/>
                  </a:lnTo>
                  <a:lnTo>
                    <a:pt x="0" y="7581"/>
                  </a:lnTo>
                  <a:lnTo>
                    <a:pt x="7645" y="7581"/>
                  </a:lnTo>
                  <a:lnTo>
                    <a:pt x="6108" y="10655"/>
                  </a:lnTo>
                  <a:lnTo>
                    <a:pt x="49331" y="10655"/>
                  </a:lnTo>
                  <a:lnTo>
                    <a:pt x="50253" y="15227"/>
                  </a:lnTo>
                  <a:lnTo>
                    <a:pt x="50253" y="18249"/>
                  </a:lnTo>
                  <a:lnTo>
                    <a:pt x="48717" y="21323"/>
                  </a:lnTo>
                  <a:lnTo>
                    <a:pt x="47180" y="22809"/>
                  </a:lnTo>
                  <a:close/>
                </a:path>
              </a:pathLst>
            </a:custGeom>
            <a:solidFill>
              <a:srgbClr val="ACADB0"/>
            </a:solidFill>
          </p:spPr>
          <p:txBody>
            <a:bodyPr wrap="square" lIns="0" tIns="0" rIns="0" bIns="0" rtlCol="0"/>
            <a:lstStyle/>
            <a:p>
              <a:endParaRPr/>
            </a:p>
          </p:txBody>
        </p:sp>
        <p:sp>
          <p:nvSpPr>
            <p:cNvPr id="176" name="object 176"/>
            <p:cNvSpPr/>
            <p:nvPr/>
          </p:nvSpPr>
          <p:spPr>
            <a:xfrm>
              <a:off x="1124940" y="7192162"/>
              <a:ext cx="50800" cy="23495"/>
            </a:xfrm>
            <a:custGeom>
              <a:avLst/>
              <a:gdLst/>
              <a:ahLst/>
              <a:cxnLst/>
              <a:rect l="l" t="t" r="r" b="b"/>
              <a:pathLst>
                <a:path w="50800" h="23495">
                  <a:moveTo>
                    <a:pt x="9131" y="22872"/>
                  </a:moveTo>
                  <a:lnTo>
                    <a:pt x="0" y="22872"/>
                  </a:lnTo>
                  <a:lnTo>
                    <a:pt x="0" y="10668"/>
                  </a:lnTo>
                  <a:lnTo>
                    <a:pt x="7645" y="9131"/>
                  </a:lnTo>
                  <a:lnTo>
                    <a:pt x="15227" y="1549"/>
                  </a:lnTo>
                  <a:lnTo>
                    <a:pt x="18262" y="0"/>
                  </a:lnTo>
                  <a:lnTo>
                    <a:pt x="47180" y="0"/>
                  </a:lnTo>
                  <a:lnTo>
                    <a:pt x="48717" y="7645"/>
                  </a:lnTo>
                  <a:lnTo>
                    <a:pt x="50253" y="12204"/>
                  </a:lnTo>
                  <a:lnTo>
                    <a:pt x="50253" y="16776"/>
                  </a:lnTo>
                  <a:lnTo>
                    <a:pt x="10668" y="16776"/>
                  </a:lnTo>
                  <a:lnTo>
                    <a:pt x="9131" y="22872"/>
                  </a:lnTo>
                  <a:close/>
                </a:path>
                <a:path w="50800" h="23495">
                  <a:moveTo>
                    <a:pt x="36563" y="22872"/>
                  </a:moveTo>
                  <a:lnTo>
                    <a:pt x="21335" y="22872"/>
                  </a:lnTo>
                  <a:lnTo>
                    <a:pt x="19799" y="16776"/>
                  </a:lnTo>
                  <a:lnTo>
                    <a:pt x="36563" y="16776"/>
                  </a:lnTo>
                  <a:lnTo>
                    <a:pt x="36563" y="22872"/>
                  </a:lnTo>
                  <a:close/>
                </a:path>
                <a:path w="50800" h="23495">
                  <a:moveTo>
                    <a:pt x="48717" y="22872"/>
                  </a:moveTo>
                  <a:lnTo>
                    <a:pt x="47180" y="22872"/>
                  </a:lnTo>
                  <a:lnTo>
                    <a:pt x="47180" y="16776"/>
                  </a:lnTo>
                  <a:lnTo>
                    <a:pt x="50253" y="16776"/>
                  </a:lnTo>
                  <a:lnTo>
                    <a:pt x="48717" y="19799"/>
                  </a:lnTo>
                  <a:lnTo>
                    <a:pt x="48717" y="22872"/>
                  </a:lnTo>
                  <a:close/>
                </a:path>
              </a:pathLst>
            </a:custGeom>
            <a:solidFill>
              <a:srgbClr val="C5C6C8"/>
            </a:solidFill>
          </p:spPr>
          <p:txBody>
            <a:bodyPr wrap="square" lIns="0" tIns="0" rIns="0" bIns="0" rtlCol="0"/>
            <a:lstStyle/>
            <a:p>
              <a:endParaRPr/>
            </a:p>
          </p:txBody>
        </p:sp>
        <p:sp>
          <p:nvSpPr>
            <p:cNvPr id="177" name="object 177"/>
            <p:cNvSpPr/>
            <p:nvPr/>
          </p:nvSpPr>
          <p:spPr>
            <a:xfrm>
              <a:off x="1135608" y="7208938"/>
              <a:ext cx="35560" cy="9525"/>
            </a:xfrm>
            <a:custGeom>
              <a:avLst/>
              <a:gdLst/>
              <a:ahLst/>
              <a:cxnLst/>
              <a:rect l="l" t="t" r="r" b="b"/>
              <a:pathLst>
                <a:path w="35559" h="9525">
                  <a:moveTo>
                    <a:pt x="9131" y="3022"/>
                  </a:moveTo>
                  <a:lnTo>
                    <a:pt x="7594" y="0"/>
                  </a:lnTo>
                  <a:lnTo>
                    <a:pt x="1536" y="0"/>
                  </a:lnTo>
                  <a:lnTo>
                    <a:pt x="0" y="3022"/>
                  </a:lnTo>
                  <a:lnTo>
                    <a:pt x="0" y="7581"/>
                  </a:lnTo>
                  <a:lnTo>
                    <a:pt x="1536" y="9131"/>
                  </a:lnTo>
                  <a:lnTo>
                    <a:pt x="7594" y="9131"/>
                  </a:lnTo>
                  <a:lnTo>
                    <a:pt x="9131" y="7581"/>
                  </a:lnTo>
                  <a:lnTo>
                    <a:pt x="9131" y="3022"/>
                  </a:lnTo>
                  <a:close/>
                </a:path>
                <a:path w="35559" h="9525">
                  <a:moveTo>
                    <a:pt x="35026" y="3022"/>
                  </a:moveTo>
                  <a:lnTo>
                    <a:pt x="33489" y="0"/>
                  </a:lnTo>
                  <a:lnTo>
                    <a:pt x="28917" y="0"/>
                  </a:lnTo>
                  <a:lnTo>
                    <a:pt x="25895" y="3022"/>
                  </a:lnTo>
                  <a:lnTo>
                    <a:pt x="25895" y="7581"/>
                  </a:lnTo>
                  <a:lnTo>
                    <a:pt x="28917" y="9131"/>
                  </a:lnTo>
                  <a:lnTo>
                    <a:pt x="33489" y="9131"/>
                  </a:lnTo>
                  <a:lnTo>
                    <a:pt x="35026" y="7581"/>
                  </a:lnTo>
                  <a:lnTo>
                    <a:pt x="35026" y="3022"/>
                  </a:lnTo>
                  <a:close/>
                </a:path>
              </a:pathLst>
            </a:custGeom>
            <a:solidFill>
              <a:srgbClr val="4D4D4F"/>
            </a:solidFill>
          </p:spPr>
          <p:txBody>
            <a:bodyPr wrap="square" lIns="0" tIns="0" rIns="0" bIns="0" rtlCol="0"/>
            <a:lstStyle/>
            <a:p>
              <a:endParaRPr/>
            </a:p>
          </p:txBody>
        </p:sp>
        <p:sp>
          <p:nvSpPr>
            <p:cNvPr id="178" name="object 178"/>
            <p:cNvSpPr/>
            <p:nvPr/>
          </p:nvSpPr>
          <p:spPr>
            <a:xfrm>
              <a:off x="1137145" y="7210475"/>
              <a:ext cx="32384" cy="6350"/>
            </a:xfrm>
            <a:custGeom>
              <a:avLst/>
              <a:gdLst/>
              <a:ahLst/>
              <a:cxnLst/>
              <a:rect l="l" t="t" r="r" b="b"/>
              <a:pathLst>
                <a:path w="32384" h="6350">
                  <a:moveTo>
                    <a:pt x="6057" y="1485"/>
                  </a:moveTo>
                  <a:lnTo>
                    <a:pt x="4559" y="0"/>
                  </a:lnTo>
                  <a:lnTo>
                    <a:pt x="1485" y="0"/>
                  </a:lnTo>
                  <a:lnTo>
                    <a:pt x="0" y="1485"/>
                  </a:lnTo>
                  <a:lnTo>
                    <a:pt x="0" y="6045"/>
                  </a:lnTo>
                  <a:lnTo>
                    <a:pt x="6057" y="6045"/>
                  </a:lnTo>
                  <a:lnTo>
                    <a:pt x="6057" y="1485"/>
                  </a:lnTo>
                  <a:close/>
                </a:path>
                <a:path w="32384" h="6350">
                  <a:moveTo>
                    <a:pt x="31953" y="0"/>
                  </a:moveTo>
                  <a:lnTo>
                    <a:pt x="27381" y="0"/>
                  </a:lnTo>
                  <a:lnTo>
                    <a:pt x="25844" y="1485"/>
                  </a:lnTo>
                  <a:lnTo>
                    <a:pt x="25844" y="6045"/>
                  </a:lnTo>
                  <a:lnTo>
                    <a:pt x="31953" y="6045"/>
                  </a:lnTo>
                  <a:lnTo>
                    <a:pt x="31953" y="0"/>
                  </a:lnTo>
                  <a:close/>
                </a:path>
              </a:pathLst>
            </a:custGeom>
            <a:solidFill>
              <a:srgbClr val="C2C2C5"/>
            </a:solidFill>
          </p:spPr>
          <p:txBody>
            <a:bodyPr wrap="square" lIns="0" tIns="0" rIns="0" bIns="0" rtlCol="0"/>
            <a:lstStyle/>
            <a:p>
              <a:endParaRPr/>
            </a:p>
          </p:txBody>
        </p:sp>
        <p:sp>
          <p:nvSpPr>
            <p:cNvPr id="179" name="object 179"/>
            <p:cNvSpPr/>
            <p:nvPr/>
          </p:nvSpPr>
          <p:spPr>
            <a:xfrm>
              <a:off x="1137145" y="7210475"/>
              <a:ext cx="32384" cy="6350"/>
            </a:xfrm>
            <a:custGeom>
              <a:avLst/>
              <a:gdLst/>
              <a:ahLst/>
              <a:cxnLst/>
              <a:rect l="l" t="t" r="r" b="b"/>
              <a:pathLst>
                <a:path w="32384" h="6350">
                  <a:moveTo>
                    <a:pt x="6057" y="1485"/>
                  </a:moveTo>
                  <a:lnTo>
                    <a:pt x="4559" y="0"/>
                  </a:lnTo>
                  <a:lnTo>
                    <a:pt x="1485" y="0"/>
                  </a:lnTo>
                  <a:lnTo>
                    <a:pt x="0" y="1485"/>
                  </a:lnTo>
                  <a:lnTo>
                    <a:pt x="0" y="4559"/>
                  </a:lnTo>
                  <a:lnTo>
                    <a:pt x="1485" y="6045"/>
                  </a:lnTo>
                  <a:lnTo>
                    <a:pt x="4559" y="6045"/>
                  </a:lnTo>
                  <a:lnTo>
                    <a:pt x="6057" y="4559"/>
                  </a:lnTo>
                  <a:lnTo>
                    <a:pt x="6057" y="1485"/>
                  </a:lnTo>
                  <a:close/>
                </a:path>
                <a:path w="32384" h="6350">
                  <a:moveTo>
                    <a:pt x="31953" y="1485"/>
                  </a:moveTo>
                  <a:lnTo>
                    <a:pt x="30416" y="0"/>
                  </a:lnTo>
                  <a:lnTo>
                    <a:pt x="27381" y="0"/>
                  </a:lnTo>
                  <a:lnTo>
                    <a:pt x="27381" y="6045"/>
                  </a:lnTo>
                  <a:lnTo>
                    <a:pt x="30416" y="6045"/>
                  </a:lnTo>
                  <a:lnTo>
                    <a:pt x="31953" y="4559"/>
                  </a:lnTo>
                  <a:lnTo>
                    <a:pt x="31953" y="1485"/>
                  </a:lnTo>
                  <a:close/>
                </a:path>
              </a:pathLst>
            </a:custGeom>
            <a:solidFill>
              <a:srgbClr val="ACACB0"/>
            </a:solidFill>
          </p:spPr>
          <p:txBody>
            <a:bodyPr wrap="square" lIns="0" tIns="0" rIns="0" bIns="0" rtlCol="0"/>
            <a:lstStyle/>
            <a:p>
              <a:endParaRPr/>
            </a:p>
          </p:txBody>
        </p:sp>
        <p:sp>
          <p:nvSpPr>
            <p:cNvPr id="180" name="object 180"/>
            <p:cNvSpPr/>
            <p:nvPr/>
          </p:nvSpPr>
          <p:spPr>
            <a:xfrm>
              <a:off x="1138631" y="7211961"/>
              <a:ext cx="30480" cy="3175"/>
            </a:xfrm>
            <a:custGeom>
              <a:avLst/>
              <a:gdLst/>
              <a:ahLst/>
              <a:cxnLst/>
              <a:rect l="l" t="t" r="r" b="b"/>
              <a:pathLst>
                <a:path w="30480" h="3175">
                  <a:moveTo>
                    <a:pt x="3073" y="1536"/>
                  </a:moveTo>
                  <a:lnTo>
                    <a:pt x="1536" y="0"/>
                  </a:lnTo>
                  <a:lnTo>
                    <a:pt x="0" y="1536"/>
                  </a:lnTo>
                  <a:lnTo>
                    <a:pt x="1536" y="3073"/>
                  </a:lnTo>
                  <a:lnTo>
                    <a:pt x="3073" y="1536"/>
                  </a:lnTo>
                  <a:close/>
                </a:path>
                <a:path w="30480" h="3175">
                  <a:moveTo>
                    <a:pt x="30467" y="1536"/>
                  </a:moveTo>
                  <a:lnTo>
                    <a:pt x="27432" y="0"/>
                  </a:lnTo>
                  <a:lnTo>
                    <a:pt x="25895" y="1536"/>
                  </a:lnTo>
                  <a:lnTo>
                    <a:pt x="27432" y="3073"/>
                  </a:lnTo>
                  <a:lnTo>
                    <a:pt x="30467" y="1536"/>
                  </a:lnTo>
                  <a:close/>
                </a:path>
              </a:pathLst>
            </a:custGeom>
            <a:solidFill>
              <a:srgbClr val="88898D"/>
            </a:solidFill>
          </p:spPr>
          <p:txBody>
            <a:bodyPr wrap="square" lIns="0" tIns="0" rIns="0" bIns="0" rtlCol="0"/>
            <a:lstStyle/>
            <a:p>
              <a:endParaRPr/>
            </a:p>
          </p:txBody>
        </p:sp>
        <p:sp>
          <p:nvSpPr>
            <p:cNvPr id="181" name="object 181"/>
            <p:cNvSpPr/>
            <p:nvPr/>
          </p:nvSpPr>
          <p:spPr>
            <a:xfrm>
              <a:off x="1137145" y="7211961"/>
              <a:ext cx="32384" cy="5080"/>
            </a:xfrm>
            <a:custGeom>
              <a:avLst/>
              <a:gdLst/>
              <a:ahLst/>
              <a:cxnLst/>
              <a:rect l="l" t="t" r="r" b="b"/>
              <a:pathLst>
                <a:path w="32384" h="5079">
                  <a:moveTo>
                    <a:pt x="1485" y="0"/>
                  </a:moveTo>
                  <a:lnTo>
                    <a:pt x="0" y="0"/>
                  </a:lnTo>
                  <a:lnTo>
                    <a:pt x="1485" y="1536"/>
                  </a:lnTo>
                  <a:lnTo>
                    <a:pt x="1485" y="0"/>
                  </a:lnTo>
                  <a:close/>
                </a:path>
                <a:path w="32384" h="5079">
                  <a:moveTo>
                    <a:pt x="4559" y="0"/>
                  </a:moveTo>
                  <a:lnTo>
                    <a:pt x="3022" y="1536"/>
                  </a:lnTo>
                  <a:lnTo>
                    <a:pt x="4559" y="1536"/>
                  </a:lnTo>
                  <a:lnTo>
                    <a:pt x="4559" y="0"/>
                  </a:lnTo>
                  <a:close/>
                </a:path>
                <a:path w="32384" h="5079">
                  <a:moveTo>
                    <a:pt x="28905" y="0"/>
                  </a:moveTo>
                  <a:lnTo>
                    <a:pt x="27381" y="0"/>
                  </a:lnTo>
                  <a:lnTo>
                    <a:pt x="27381" y="1536"/>
                  </a:lnTo>
                  <a:lnTo>
                    <a:pt x="28905" y="1536"/>
                  </a:lnTo>
                  <a:lnTo>
                    <a:pt x="28905" y="0"/>
                  </a:lnTo>
                  <a:close/>
                </a:path>
                <a:path w="32384" h="5079">
                  <a:moveTo>
                    <a:pt x="30416" y="4559"/>
                  </a:moveTo>
                  <a:lnTo>
                    <a:pt x="28917" y="3073"/>
                  </a:lnTo>
                  <a:lnTo>
                    <a:pt x="28917" y="4559"/>
                  </a:lnTo>
                  <a:lnTo>
                    <a:pt x="30416" y="4559"/>
                  </a:lnTo>
                  <a:close/>
                </a:path>
                <a:path w="32384" h="5079">
                  <a:moveTo>
                    <a:pt x="30416" y="0"/>
                  </a:moveTo>
                  <a:lnTo>
                    <a:pt x="28917" y="0"/>
                  </a:lnTo>
                  <a:lnTo>
                    <a:pt x="28917" y="1536"/>
                  </a:lnTo>
                  <a:lnTo>
                    <a:pt x="30416" y="0"/>
                  </a:lnTo>
                  <a:close/>
                </a:path>
                <a:path w="32384" h="5079">
                  <a:moveTo>
                    <a:pt x="31940" y="0"/>
                  </a:moveTo>
                  <a:lnTo>
                    <a:pt x="30416" y="0"/>
                  </a:lnTo>
                  <a:lnTo>
                    <a:pt x="30416" y="1536"/>
                  </a:lnTo>
                  <a:lnTo>
                    <a:pt x="31940" y="1536"/>
                  </a:lnTo>
                  <a:lnTo>
                    <a:pt x="31940" y="0"/>
                  </a:lnTo>
                  <a:close/>
                </a:path>
              </a:pathLst>
            </a:custGeom>
            <a:solidFill>
              <a:srgbClr val="C2C2C5"/>
            </a:solidFill>
          </p:spPr>
          <p:txBody>
            <a:bodyPr wrap="square" lIns="0" tIns="0" rIns="0" bIns="0" rtlCol="0"/>
            <a:lstStyle/>
            <a:p>
              <a:endParaRPr/>
            </a:p>
          </p:txBody>
        </p:sp>
        <p:sp>
          <p:nvSpPr>
            <p:cNvPr id="182" name="object 182"/>
            <p:cNvSpPr/>
            <p:nvPr/>
          </p:nvSpPr>
          <p:spPr>
            <a:xfrm>
              <a:off x="1132586" y="7193711"/>
              <a:ext cx="38100" cy="9525"/>
            </a:xfrm>
            <a:custGeom>
              <a:avLst/>
              <a:gdLst/>
              <a:ahLst/>
              <a:cxnLst/>
              <a:rect l="l" t="t" r="r" b="b"/>
              <a:pathLst>
                <a:path w="38100" h="9525">
                  <a:moveTo>
                    <a:pt x="4546" y="3022"/>
                  </a:moveTo>
                  <a:lnTo>
                    <a:pt x="0" y="7581"/>
                  </a:lnTo>
                  <a:lnTo>
                    <a:pt x="1485" y="7581"/>
                  </a:lnTo>
                  <a:lnTo>
                    <a:pt x="4546" y="3022"/>
                  </a:lnTo>
                  <a:close/>
                </a:path>
                <a:path w="38100" h="9525">
                  <a:moveTo>
                    <a:pt x="9118" y="0"/>
                  </a:moveTo>
                  <a:lnTo>
                    <a:pt x="7581" y="0"/>
                  </a:lnTo>
                  <a:lnTo>
                    <a:pt x="4559" y="3022"/>
                  </a:lnTo>
                  <a:lnTo>
                    <a:pt x="9118" y="0"/>
                  </a:lnTo>
                  <a:close/>
                </a:path>
                <a:path w="38100" h="9525">
                  <a:moveTo>
                    <a:pt x="21272" y="0"/>
                  </a:moveTo>
                  <a:lnTo>
                    <a:pt x="12153" y="0"/>
                  </a:lnTo>
                  <a:lnTo>
                    <a:pt x="10617" y="1536"/>
                  </a:lnTo>
                  <a:lnTo>
                    <a:pt x="7581" y="1536"/>
                  </a:lnTo>
                  <a:lnTo>
                    <a:pt x="4559" y="6096"/>
                  </a:lnTo>
                  <a:lnTo>
                    <a:pt x="4559" y="7581"/>
                  </a:lnTo>
                  <a:lnTo>
                    <a:pt x="21272" y="7581"/>
                  </a:lnTo>
                  <a:lnTo>
                    <a:pt x="21272" y="0"/>
                  </a:lnTo>
                  <a:close/>
                </a:path>
                <a:path w="38100" h="9525">
                  <a:moveTo>
                    <a:pt x="38049" y="6096"/>
                  </a:moveTo>
                  <a:lnTo>
                    <a:pt x="36512" y="4559"/>
                  </a:lnTo>
                  <a:lnTo>
                    <a:pt x="34975" y="0"/>
                  </a:lnTo>
                  <a:lnTo>
                    <a:pt x="22821" y="0"/>
                  </a:lnTo>
                  <a:lnTo>
                    <a:pt x="22821" y="9118"/>
                  </a:lnTo>
                  <a:lnTo>
                    <a:pt x="38049" y="9118"/>
                  </a:lnTo>
                  <a:lnTo>
                    <a:pt x="38049" y="6096"/>
                  </a:lnTo>
                  <a:close/>
                </a:path>
              </a:pathLst>
            </a:custGeom>
            <a:solidFill>
              <a:srgbClr val="DEDFE0"/>
            </a:solidFill>
          </p:spPr>
          <p:txBody>
            <a:bodyPr wrap="square" lIns="0" tIns="0" rIns="0" bIns="0" rtlCol="0"/>
            <a:lstStyle/>
            <a:p>
              <a:endParaRPr/>
            </a:p>
          </p:txBody>
        </p:sp>
        <p:sp>
          <p:nvSpPr>
            <p:cNvPr id="183" name="object 183"/>
            <p:cNvSpPr/>
            <p:nvPr/>
          </p:nvSpPr>
          <p:spPr>
            <a:xfrm>
              <a:off x="1124940" y="7204366"/>
              <a:ext cx="6350" cy="6350"/>
            </a:xfrm>
            <a:custGeom>
              <a:avLst/>
              <a:gdLst/>
              <a:ahLst/>
              <a:cxnLst/>
              <a:rect l="l" t="t" r="r" b="b"/>
              <a:pathLst>
                <a:path w="6350" h="6350">
                  <a:moveTo>
                    <a:pt x="6108" y="1549"/>
                  </a:moveTo>
                  <a:lnTo>
                    <a:pt x="3073" y="1549"/>
                  </a:lnTo>
                  <a:lnTo>
                    <a:pt x="4571" y="0"/>
                  </a:lnTo>
                  <a:lnTo>
                    <a:pt x="6108" y="1549"/>
                  </a:lnTo>
                  <a:close/>
                </a:path>
                <a:path w="6350" h="6350">
                  <a:moveTo>
                    <a:pt x="3073" y="6108"/>
                  </a:moveTo>
                  <a:lnTo>
                    <a:pt x="0" y="3035"/>
                  </a:lnTo>
                  <a:lnTo>
                    <a:pt x="1536" y="1549"/>
                  </a:lnTo>
                  <a:lnTo>
                    <a:pt x="4571" y="1549"/>
                  </a:lnTo>
                  <a:lnTo>
                    <a:pt x="4571" y="3035"/>
                  </a:lnTo>
                  <a:lnTo>
                    <a:pt x="3073" y="6108"/>
                  </a:lnTo>
                  <a:close/>
                </a:path>
              </a:pathLst>
            </a:custGeom>
            <a:solidFill>
              <a:srgbClr val="E9EAEB"/>
            </a:solidFill>
          </p:spPr>
          <p:txBody>
            <a:bodyPr wrap="square" lIns="0" tIns="0" rIns="0" bIns="0" rtlCol="0"/>
            <a:lstStyle/>
            <a:p>
              <a:endParaRPr/>
            </a:p>
          </p:txBody>
        </p:sp>
        <p:sp>
          <p:nvSpPr>
            <p:cNvPr id="184" name="object 184"/>
            <p:cNvSpPr/>
            <p:nvPr/>
          </p:nvSpPr>
          <p:spPr>
            <a:xfrm>
              <a:off x="1129512" y="7207402"/>
              <a:ext cx="3175" cy="1905"/>
            </a:xfrm>
            <a:custGeom>
              <a:avLst/>
              <a:gdLst/>
              <a:ahLst/>
              <a:cxnLst/>
              <a:rect l="l" t="t" r="r" b="b"/>
              <a:pathLst>
                <a:path w="3175" h="1904">
                  <a:moveTo>
                    <a:pt x="0" y="1536"/>
                  </a:moveTo>
                  <a:lnTo>
                    <a:pt x="1536" y="0"/>
                  </a:lnTo>
                  <a:lnTo>
                    <a:pt x="3073" y="0"/>
                  </a:lnTo>
                  <a:lnTo>
                    <a:pt x="0" y="1536"/>
                  </a:lnTo>
                  <a:close/>
                </a:path>
              </a:pathLst>
            </a:custGeom>
            <a:solidFill>
              <a:srgbClr val="BEC0C2"/>
            </a:solidFill>
          </p:spPr>
          <p:txBody>
            <a:bodyPr wrap="square" lIns="0" tIns="0" rIns="0" bIns="0" rtlCol="0"/>
            <a:lstStyle/>
            <a:p>
              <a:endParaRPr/>
            </a:p>
          </p:txBody>
        </p:sp>
        <p:sp>
          <p:nvSpPr>
            <p:cNvPr id="185" name="object 185"/>
            <p:cNvSpPr/>
            <p:nvPr/>
          </p:nvSpPr>
          <p:spPr>
            <a:xfrm>
              <a:off x="1129512" y="7207402"/>
              <a:ext cx="3175" cy="1905"/>
            </a:xfrm>
            <a:custGeom>
              <a:avLst/>
              <a:gdLst/>
              <a:ahLst/>
              <a:cxnLst/>
              <a:rect l="l" t="t" r="r" b="b"/>
              <a:pathLst>
                <a:path w="3175" h="1904">
                  <a:moveTo>
                    <a:pt x="1536" y="768"/>
                  </a:moveTo>
                  <a:lnTo>
                    <a:pt x="1536" y="0"/>
                  </a:lnTo>
                  <a:lnTo>
                    <a:pt x="3073" y="0"/>
                  </a:lnTo>
                  <a:lnTo>
                    <a:pt x="1536" y="768"/>
                  </a:lnTo>
                  <a:close/>
                </a:path>
                <a:path w="3175" h="1904">
                  <a:moveTo>
                    <a:pt x="1536" y="1536"/>
                  </a:moveTo>
                  <a:lnTo>
                    <a:pt x="0" y="1536"/>
                  </a:lnTo>
                  <a:lnTo>
                    <a:pt x="1536" y="768"/>
                  </a:lnTo>
                  <a:lnTo>
                    <a:pt x="1536" y="1536"/>
                  </a:lnTo>
                  <a:close/>
                </a:path>
              </a:pathLst>
            </a:custGeom>
            <a:solidFill>
              <a:srgbClr val="AEB0B4"/>
            </a:solidFill>
          </p:spPr>
          <p:txBody>
            <a:bodyPr wrap="square" lIns="0" tIns="0" rIns="0" bIns="0" rtlCol="0"/>
            <a:lstStyle/>
            <a:p>
              <a:endParaRPr/>
            </a:p>
          </p:txBody>
        </p:sp>
        <p:sp>
          <p:nvSpPr>
            <p:cNvPr id="186" name="object 186"/>
            <p:cNvSpPr/>
            <p:nvPr/>
          </p:nvSpPr>
          <p:spPr>
            <a:xfrm>
              <a:off x="1124940" y="7210475"/>
              <a:ext cx="1905" cy="3175"/>
            </a:xfrm>
            <a:custGeom>
              <a:avLst/>
              <a:gdLst/>
              <a:ahLst/>
              <a:cxnLst/>
              <a:rect l="l" t="t" r="r" b="b"/>
              <a:pathLst>
                <a:path w="1905" h="3175">
                  <a:moveTo>
                    <a:pt x="1536" y="3022"/>
                  </a:moveTo>
                  <a:lnTo>
                    <a:pt x="0" y="3022"/>
                  </a:lnTo>
                  <a:lnTo>
                    <a:pt x="0" y="0"/>
                  </a:lnTo>
                  <a:lnTo>
                    <a:pt x="1536" y="0"/>
                  </a:lnTo>
                  <a:lnTo>
                    <a:pt x="1536" y="3022"/>
                  </a:lnTo>
                  <a:close/>
                </a:path>
              </a:pathLst>
            </a:custGeom>
            <a:solidFill>
              <a:srgbClr val="4D4D4F"/>
            </a:solidFill>
          </p:spPr>
          <p:txBody>
            <a:bodyPr wrap="square" lIns="0" tIns="0" rIns="0" bIns="0" rtlCol="0"/>
            <a:lstStyle/>
            <a:p>
              <a:endParaRPr/>
            </a:p>
          </p:txBody>
        </p:sp>
        <p:sp>
          <p:nvSpPr>
            <p:cNvPr id="187" name="object 187"/>
            <p:cNvSpPr/>
            <p:nvPr/>
          </p:nvSpPr>
          <p:spPr>
            <a:xfrm>
              <a:off x="1170635" y="7195248"/>
              <a:ext cx="3175" cy="7620"/>
            </a:xfrm>
            <a:custGeom>
              <a:avLst/>
              <a:gdLst/>
              <a:ahLst/>
              <a:cxnLst/>
              <a:rect l="l" t="t" r="r" b="b"/>
              <a:pathLst>
                <a:path w="3175" h="7620">
                  <a:moveTo>
                    <a:pt x="3022" y="7581"/>
                  </a:moveTo>
                  <a:lnTo>
                    <a:pt x="1485" y="7581"/>
                  </a:lnTo>
                  <a:lnTo>
                    <a:pt x="0" y="0"/>
                  </a:lnTo>
                  <a:lnTo>
                    <a:pt x="1485" y="1485"/>
                  </a:lnTo>
                  <a:lnTo>
                    <a:pt x="3022" y="4559"/>
                  </a:lnTo>
                  <a:lnTo>
                    <a:pt x="3022" y="7581"/>
                  </a:lnTo>
                  <a:close/>
                </a:path>
              </a:pathLst>
            </a:custGeom>
            <a:solidFill>
              <a:srgbClr val="DEDFE0"/>
            </a:solidFill>
          </p:spPr>
          <p:txBody>
            <a:bodyPr wrap="square" lIns="0" tIns="0" rIns="0" bIns="0" rtlCol="0"/>
            <a:lstStyle/>
            <a:p>
              <a:endParaRPr/>
            </a:p>
          </p:txBody>
        </p:sp>
        <p:sp>
          <p:nvSpPr>
            <p:cNvPr id="188" name="object 188"/>
            <p:cNvSpPr/>
            <p:nvPr/>
          </p:nvSpPr>
          <p:spPr>
            <a:xfrm>
              <a:off x="1172121" y="7204366"/>
              <a:ext cx="1905" cy="1905"/>
            </a:xfrm>
            <a:custGeom>
              <a:avLst/>
              <a:gdLst/>
              <a:ahLst/>
              <a:cxnLst/>
              <a:rect l="l" t="t" r="r" b="b"/>
              <a:pathLst>
                <a:path w="1905" h="1904">
                  <a:moveTo>
                    <a:pt x="0" y="0"/>
                  </a:moveTo>
                  <a:lnTo>
                    <a:pt x="0" y="1549"/>
                  </a:lnTo>
                  <a:lnTo>
                    <a:pt x="1536" y="1549"/>
                  </a:lnTo>
                  <a:lnTo>
                    <a:pt x="1536" y="0"/>
                  </a:lnTo>
                  <a:lnTo>
                    <a:pt x="0" y="0"/>
                  </a:lnTo>
                  <a:close/>
                </a:path>
              </a:pathLst>
            </a:custGeom>
            <a:solidFill>
              <a:srgbClr val="BEC0C2"/>
            </a:solidFill>
          </p:spPr>
          <p:txBody>
            <a:bodyPr wrap="square" lIns="0" tIns="0" rIns="0" bIns="0" rtlCol="0"/>
            <a:lstStyle/>
            <a:p>
              <a:endParaRPr/>
            </a:p>
          </p:txBody>
        </p:sp>
        <p:sp>
          <p:nvSpPr>
            <p:cNvPr id="189" name="object 189"/>
            <p:cNvSpPr/>
            <p:nvPr/>
          </p:nvSpPr>
          <p:spPr>
            <a:xfrm>
              <a:off x="1137145" y="7199807"/>
              <a:ext cx="1905" cy="3175"/>
            </a:xfrm>
            <a:custGeom>
              <a:avLst/>
              <a:gdLst/>
              <a:ahLst/>
              <a:cxnLst/>
              <a:rect l="l" t="t" r="r" b="b"/>
              <a:pathLst>
                <a:path w="1905" h="3175">
                  <a:moveTo>
                    <a:pt x="1485" y="3022"/>
                  </a:moveTo>
                  <a:lnTo>
                    <a:pt x="0" y="3022"/>
                  </a:lnTo>
                  <a:lnTo>
                    <a:pt x="0" y="0"/>
                  </a:lnTo>
                  <a:lnTo>
                    <a:pt x="1485" y="1485"/>
                  </a:lnTo>
                  <a:lnTo>
                    <a:pt x="1485" y="3022"/>
                  </a:lnTo>
                  <a:close/>
                </a:path>
              </a:pathLst>
            </a:custGeom>
            <a:solidFill>
              <a:srgbClr val="C5C6C8"/>
            </a:solidFill>
          </p:spPr>
          <p:txBody>
            <a:bodyPr wrap="square" lIns="0" tIns="0" rIns="0" bIns="0" rtlCol="0"/>
            <a:lstStyle/>
            <a:p>
              <a:endParaRPr/>
            </a:p>
          </p:txBody>
        </p:sp>
        <p:sp>
          <p:nvSpPr>
            <p:cNvPr id="190" name="object 190"/>
            <p:cNvSpPr/>
            <p:nvPr/>
          </p:nvSpPr>
          <p:spPr>
            <a:xfrm>
              <a:off x="671309" y="7198270"/>
              <a:ext cx="3021965" cy="231775"/>
            </a:xfrm>
            <a:custGeom>
              <a:avLst/>
              <a:gdLst/>
              <a:ahLst/>
              <a:cxnLst/>
              <a:rect l="l" t="t" r="r" b="b"/>
              <a:pathLst>
                <a:path w="3021965" h="231775">
                  <a:moveTo>
                    <a:pt x="512241" y="15227"/>
                  </a:moveTo>
                  <a:lnTo>
                    <a:pt x="509993" y="15227"/>
                  </a:lnTo>
                  <a:lnTo>
                    <a:pt x="511479" y="16764"/>
                  </a:lnTo>
                  <a:lnTo>
                    <a:pt x="512241" y="15227"/>
                  </a:lnTo>
                  <a:close/>
                </a:path>
                <a:path w="3021965" h="231775">
                  <a:moveTo>
                    <a:pt x="516039" y="15227"/>
                  </a:moveTo>
                  <a:lnTo>
                    <a:pt x="514553" y="13690"/>
                  </a:lnTo>
                  <a:lnTo>
                    <a:pt x="513016" y="13690"/>
                  </a:lnTo>
                  <a:lnTo>
                    <a:pt x="512241" y="15227"/>
                  </a:lnTo>
                  <a:lnTo>
                    <a:pt x="514553" y="15227"/>
                  </a:lnTo>
                  <a:lnTo>
                    <a:pt x="514553" y="16764"/>
                  </a:lnTo>
                  <a:lnTo>
                    <a:pt x="516039" y="15227"/>
                  </a:lnTo>
                  <a:close/>
                </a:path>
                <a:path w="3021965" h="231775">
                  <a:moveTo>
                    <a:pt x="533298" y="18249"/>
                  </a:moveTo>
                  <a:lnTo>
                    <a:pt x="531228" y="18249"/>
                  </a:lnTo>
                  <a:lnTo>
                    <a:pt x="532803" y="19799"/>
                  </a:lnTo>
                  <a:lnTo>
                    <a:pt x="533298" y="18249"/>
                  </a:lnTo>
                  <a:close/>
                </a:path>
                <a:path w="3021965" h="231775">
                  <a:moveTo>
                    <a:pt x="544969" y="9131"/>
                  </a:moveTo>
                  <a:lnTo>
                    <a:pt x="541934" y="6096"/>
                  </a:lnTo>
                  <a:lnTo>
                    <a:pt x="540397" y="6096"/>
                  </a:lnTo>
                  <a:lnTo>
                    <a:pt x="540397" y="1536"/>
                  </a:lnTo>
                  <a:lnTo>
                    <a:pt x="537375" y="1536"/>
                  </a:lnTo>
                  <a:lnTo>
                    <a:pt x="534301" y="0"/>
                  </a:lnTo>
                  <a:lnTo>
                    <a:pt x="532803" y="6096"/>
                  </a:lnTo>
                  <a:lnTo>
                    <a:pt x="531266" y="6096"/>
                  </a:lnTo>
                  <a:lnTo>
                    <a:pt x="531266" y="7645"/>
                  </a:lnTo>
                  <a:lnTo>
                    <a:pt x="528243" y="7645"/>
                  </a:lnTo>
                  <a:lnTo>
                    <a:pt x="526707" y="9131"/>
                  </a:lnTo>
                  <a:lnTo>
                    <a:pt x="526707" y="10668"/>
                  </a:lnTo>
                  <a:lnTo>
                    <a:pt x="525170" y="10668"/>
                  </a:lnTo>
                  <a:lnTo>
                    <a:pt x="525170" y="7645"/>
                  </a:lnTo>
                  <a:lnTo>
                    <a:pt x="522147" y="7645"/>
                  </a:lnTo>
                  <a:lnTo>
                    <a:pt x="520611" y="10668"/>
                  </a:lnTo>
                  <a:lnTo>
                    <a:pt x="520611" y="13690"/>
                  </a:lnTo>
                  <a:lnTo>
                    <a:pt x="517575" y="13690"/>
                  </a:lnTo>
                  <a:lnTo>
                    <a:pt x="516039" y="12204"/>
                  </a:lnTo>
                  <a:lnTo>
                    <a:pt x="516039" y="15227"/>
                  </a:lnTo>
                  <a:lnTo>
                    <a:pt x="519112" y="15227"/>
                  </a:lnTo>
                  <a:lnTo>
                    <a:pt x="520611" y="16764"/>
                  </a:lnTo>
                  <a:lnTo>
                    <a:pt x="522147" y="16764"/>
                  </a:lnTo>
                  <a:lnTo>
                    <a:pt x="525170" y="13690"/>
                  </a:lnTo>
                  <a:lnTo>
                    <a:pt x="526707" y="16764"/>
                  </a:lnTo>
                  <a:lnTo>
                    <a:pt x="529729" y="16764"/>
                  </a:lnTo>
                  <a:lnTo>
                    <a:pt x="533793" y="16764"/>
                  </a:lnTo>
                  <a:lnTo>
                    <a:pt x="534301" y="15227"/>
                  </a:lnTo>
                  <a:lnTo>
                    <a:pt x="535838" y="18249"/>
                  </a:lnTo>
                  <a:lnTo>
                    <a:pt x="540397" y="18249"/>
                  </a:lnTo>
                  <a:lnTo>
                    <a:pt x="540397" y="15227"/>
                  </a:lnTo>
                  <a:lnTo>
                    <a:pt x="541934" y="15227"/>
                  </a:lnTo>
                  <a:lnTo>
                    <a:pt x="543471" y="13690"/>
                  </a:lnTo>
                  <a:lnTo>
                    <a:pt x="543471" y="12204"/>
                  </a:lnTo>
                  <a:lnTo>
                    <a:pt x="541934" y="12204"/>
                  </a:lnTo>
                  <a:lnTo>
                    <a:pt x="543445" y="10668"/>
                  </a:lnTo>
                  <a:lnTo>
                    <a:pt x="544969" y="9131"/>
                  </a:lnTo>
                  <a:close/>
                </a:path>
                <a:path w="3021965" h="231775">
                  <a:moveTo>
                    <a:pt x="3021711" y="21336"/>
                  </a:moveTo>
                  <a:lnTo>
                    <a:pt x="0" y="21336"/>
                  </a:lnTo>
                  <a:lnTo>
                    <a:pt x="0" y="231381"/>
                  </a:lnTo>
                  <a:lnTo>
                    <a:pt x="3021711" y="231381"/>
                  </a:lnTo>
                  <a:lnTo>
                    <a:pt x="3021711" y="21336"/>
                  </a:lnTo>
                  <a:close/>
                </a:path>
              </a:pathLst>
            </a:custGeom>
            <a:solidFill>
              <a:srgbClr val="FFFFFF"/>
            </a:solidFill>
          </p:spPr>
          <p:txBody>
            <a:bodyPr wrap="square" lIns="0" tIns="0" rIns="0" bIns="0" rtlCol="0"/>
            <a:lstStyle/>
            <a:p>
              <a:endParaRPr/>
            </a:p>
          </p:txBody>
        </p:sp>
        <p:pic>
          <p:nvPicPr>
            <p:cNvPr id="191" name="object 191"/>
            <p:cNvPicPr/>
            <p:nvPr/>
          </p:nvPicPr>
          <p:blipFill>
            <a:blip r:embed="rId52" cstate="print"/>
            <a:stretch>
              <a:fillRect/>
            </a:stretch>
          </p:blipFill>
          <p:spPr>
            <a:xfrm>
              <a:off x="736600" y="7242428"/>
              <a:ext cx="426389" cy="148971"/>
            </a:xfrm>
            <a:prstGeom prst="rect">
              <a:avLst/>
            </a:prstGeom>
          </p:spPr>
        </p:pic>
        <p:pic>
          <p:nvPicPr>
            <p:cNvPr id="192" name="object 192"/>
            <p:cNvPicPr/>
            <p:nvPr/>
          </p:nvPicPr>
          <p:blipFill>
            <a:blip r:embed="rId53" cstate="print"/>
            <a:stretch>
              <a:fillRect/>
            </a:stretch>
          </p:blipFill>
          <p:spPr>
            <a:xfrm>
              <a:off x="723900" y="7242428"/>
              <a:ext cx="419100" cy="148971"/>
            </a:xfrm>
            <a:prstGeom prst="rect">
              <a:avLst/>
            </a:prstGeom>
          </p:spPr>
        </p:pic>
        <p:pic>
          <p:nvPicPr>
            <p:cNvPr id="193" name="object 193"/>
            <p:cNvPicPr/>
            <p:nvPr/>
          </p:nvPicPr>
          <p:blipFill>
            <a:blip r:embed="rId54" cstate="print"/>
            <a:stretch>
              <a:fillRect/>
            </a:stretch>
          </p:blipFill>
          <p:spPr>
            <a:xfrm>
              <a:off x="2982112" y="7250010"/>
              <a:ext cx="473430" cy="146151"/>
            </a:xfrm>
            <a:prstGeom prst="rect">
              <a:avLst/>
            </a:prstGeom>
          </p:spPr>
        </p:pic>
      </p:grpSp>
      <p:grpSp>
        <p:nvGrpSpPr>
          <p:cNvPr id="194" name="object 194"/>
          <p:cNvGrpSpPr/>
          <p:nvPr/>
        </p:nvGrpSpPr>
        <p:grpSpPr>
          <a:xfrm>
            <a:off x="2561970" y="3346944"/>
            <a:ext cx="1000125" cy="262255"/>
            <a:chOff x="2561970" y="3346944"/>
            <a:chExt cx="1000125" cy="262255"/>
          </a:xfrm>
        </p:grpSpPr>
        <p:pic>
          <p:nvPicPr>
            <p:cNvPr id="195" name="object 195"/>
            <p:cNvPicPr/>
            <p:nvPr/>
          </p:nvPicPr>
          <p:blipFill>
            <a:blip r:embed="rId55" cstate="print"/>
            <a:stretch>
              <a:fillRect/>
            </a:stretch>
          </p:blipFill>
          <p:spPr>
            <a:xfrm>
              <a:off x="2561970" y="3346944"/>
              <a:ext cx="1000125" cy="262153"/>
            </a:xfrm>
            <a:prstGeom prst="rect">
              <a:avLst/>
            </a:prstGeom>
          </p:spPr>
        </p:pic>
        <p:pic>
          <p:nvPicPr>
            <p:cNvPr id="196" name="object 196"/>
            <p:cNvPicPr/>
            <p:nvPr/>
          </p:nvPicPr>
          <p:blipFill>
            <a:blip r:embed="rId56" cstate="print"/>
            <a:stretch>
              <a:fillRect/>
            </a:stretch>
          </p:blipFill>
          <p:spPr>
            <a:xfrm>
              <a:off x="3064319" y="3352799"/>
              <a:ext cx="250380" cy="254000"/>
            </a:xfrm>
            <a:prstGeom prst="rect">
              <a:avLst/>
            </a:prstGeom>
          </p:spPr>
        </p:pic>
        <p:pic>
          <p:nvPicPr>
            <p:cNvPr id="197" name="object 197"/>
            <p:cNvPicPr/>
            <p:nvPr/>
          </p:nvPicPr>
          <p:blipFill>
            <a:blip r:embed="rId57" cstate="print"/>
            <a:stretch>
              <a:fillRect/>
            </a:stretch>
          </p:blipFill>
          <p:spPr>
            <a:xfrm>
              <a:off x="3470770" y="3594099"/>
              <a:ext cx="1485" cy="990"/>
            </a:xfrm>
            <a:prstGeom prst="rect">
              <a:avLst/>
            </a:prstGeom>
          </p:spPr>
        </p:pic>
        <p:pic>
          <p:nvPicPr>
            <p:cNvPr id="198" name="object 198"/>
            <p:cNvPicPr/>
            <p:nvPr/>
          </p:nvPicPr>
          <p:blipFill>
            <a:blip r:embed="rId58" cstate="print"/>
            <a:stretch>
              <a:fillRect/>
            </a:stretch>
          </p:blipFill>
          <p:spPr>
            <a:xfrm>
              <a:off x="3327399" y="3360902"/>
              <a:ext cx="234696" cy="238759"/>
            </a:xfrm>
            <a:prstGeom prst="rect">
              <a:avLst/>
            </a:prstGeom>
          </p:spPr>
        </p:pic>
        <p:pic>
          <p:nvPicPr>
            <p:cNvPr id="199" name="object 199"/>
            <p:cNvPicPr/>
            <p:nvPr/>
          </p:nvPicPr>
          <p:blipFill>
            <a:blip r:embed="rId59" cstate="print"/>
            <a:stretch>
              <a:fillRect/>
            </a:stretch>
          </p:blipFill>
          <p:spPr>
            <a:xfrm>
              <a:off x="2811616" y="3349192"/>
              <a:ext cx="223683" cy="244906"/>
            </a:xfrm>
            <a:prstGeom prst="rect">
              <a:avLst/>
            </a:prstGeom>
          </p:spPr>
        </p:pic>
        <p:pic>
          <p:nvPicPr>
            <p:cNvPr id="200" name="object 200"/>
            <p:cNvPicPr/>
            <p:nvPr/>
          </p:nvPicPr>
          <p:blipFill>
            <a:blip r:embed="rId60" cstate="print"/>
            <a:stretch>
              <a:fillRect/>
            </a:stretch>
          </p:blipFill>
          <p:spPr>
            <a:xfrm>
              <a:off x="2572638" y="3471760"/>
              <a:ext cx="1485" cy="3073"/>
            </a:xfrm>
            <a:prstGeom prst="rect">
              <a:avLst/>
            </a:prstGeom>
          </p:spPr>
        </p:pic>
        <p:pic>
          <p:nvPicPr>
            <p:cNvPr id="201" name="object 201"/>
            <p:cNvPicPr/>
            <p:nvPr/>
          </p:nvPicPr>
          <p:blipFill>
            <a:blip r:embed="rId61" cstate="print"/>
            <a:stretch>
              <a:fillRect/>
            </a:stretch>
          </p:blipFill>
          <p:spPr>
            <a:xfrm>
              <a:off x="2565399" y="3362934"/>
              <a:ext cx="215900" cy="226059"/>
            </a:xfrm>
            <a:prstGeom prst="rect">
              <a:avLst/>
            </a:prstGeom>
          </p:spPr>
        </p:pic>
        <p:pic>
          <p:nvPicPr>
            <p:cNvPr id="202" name="object 202"/>
            <p:cNvPicPr/>
            <p:nvPr/>
          </p:nvPicPr>
          <p:blipFill>
            <a:blip r:embed="rId62" cstate="print"/>
            <a:stretch>
              <a:fillRect/>
            </a:stretch>
          </p:blipFill>
          <p:spPr>
            <a:xfrm>
              <a:off x="2571102" y="3366744"/>
              <a:ext cx="981875" cy="220713"/>
            </a:xfrm>
            <a:prstGeom prst="rect">
              <a:avLst/>
            </a:prstGeom>
          </p:spPr>
        </p:pic>
        <p:pic>
          <p:nvPicPr>
            <p:cNvPr id="203" name="object 203"/>
            <p:cNvPicPr/>
            <p:nvPr/>
          </p:nvPicPr>
          <p:blipFill>
            <a:blip r:embed="rId63" cstate="print"/>
            <a:stretch>
              <a:fillRect/>
            </a:stretch>
          </p:blipFill>
          <p:spPr>
            <a:xfrm>
              <a:off x="2820749" y="3369017"/>
              <a:ext cx="214549" cy="218440"/>
            </a:xfrm>
            <a:prstGeom prst="rect">
              <a:avLst/>
            </a:prstGeom>
          </p:spPr>
        </p:pic>
        <p:pic>
          <p:nvPicPr>
            <p:cNvPr id="204" name="object 204"/>
            <p:cNvPicPr/>
            <p:nvPr/>
          </p:nvPicPr>
          <p:blipFill>
            <a:blip r:embed="rId64" cstate="print"/>
            <a:stretch>
              <a:fillRect/>
            </a:stretch>
          </p:blipFill>
          <p:spPr>
            <a:xfrm>
              <a:off x="3086099" y="3473297"/>
              <a:ext cx="212623" cy="114160"/>
            </a:xfrm>
            <a:prstGeom prst="rect">
              <a:avLst/>
            </a:prstGeom>
          </p:spPr>
        </p:pic>
        <p:pic>
          <p:nvPicPr>
            <p:cNvPr id="205" name="object 205"/>
            <p:cNvPicPr/>
            <p:nvPr/>
          </p:nvPicPr>
          <p:blipFill>
            <a:blip r:embed="rId65" cstate="print"/>
            <a:stretch>
              <a:fillRect/>
            </a:stretch>
          </p:blipFill>
          <p:spPr>
            <a:xfrm>
              <a:off x="3492499" y="3575303"/>
              <a:ext cx="1092" cy="1536"/>
            </a:xfrm>
            <a:prstGeom prst="rect">
              <a:avLst/>
            </a:prstGeom>
          </p:spPr>
        </p:pic>
        <p:pic>
          <p:nvPicPr>
            <p:cNvPr id="206" name="object 206"/>
            <p:cNvPicPr/>
            <p:nvPr/>
          </p:nvPicPr>
          <p:blipFill>
            <a:blip r:embed="rId66" cstate="print"/>
            <a:stretch>
              <a:fillRect/>
            </a:stretch>
          </p:blipFill>
          <p:spPr>
            <a:xfrm>
              <a:off x="3405289" y="3369789"/>
              <a:ext cx="147668" cy="211610"/>
            </a:xfrm>
            <a:prstGeom prst="rect">
              <a:avLst/>
            </a:prstGeom>
          </p:spPr>
        </p:pic>
        <p:pic>
          <p:nvPicPr>
            <p:cNvPr id="207" name="object 207"/>
            <p:cNvPicPr/>
            <p:nvPr/>
          </p:nvPicPr>
          <p:blipFill>
            <a:blip r:embed="rId67" cstate="print"/>
            <a:stretch>
              <a:fillRect/>
            </a:stretch>
          </p:blipFill>
          <p:spPr>
            <a:xfrm>
              <a:off x="3332213" y="3368280"/>
              <a:ext cx="84086" cy="213118"/>
            </a:xfrm>
            <a:prstGeom prst="rect">
              <a:avLst/>
            </a:prstGeom>
          </p:spPr>
        </p:pic>
        <p:pic>
          <p:nvPicPr>
            <p:cNvPr id="208" name="object 208"/>
            <p:cNvPicPr/>
            <p:nvPr/>
          </p:nvPicPr>
          <p:blipFill>
            <a:blip r:embed="rId68" cstate="print"/>
            <a:stretch>
              <a:fillRect/>
            </a:stretch>
          </p:blipFill>
          <p:spPr>
            <a:xfrm>
              <a:off x="2571102" y="3456584"/>
              <a:ext cx="194846" cy="124815"/>
            </a:xfrm>
            <a:prstGeom prst="rect">
              <a:avLst/>
            </a:prstGeom>
          </p:spPr>
        </p:pic>
        <p:pic>
          <p:nvPicPr>
            <p:cNvPr id="209" name="object 209"/>
            <p:cNvPicPr/>
            <p:nvPr/>
          </p:nvPicPr>
          <p:blipFill>
            <a:blip r:embed="rId69" cstate="print"/>
            <a:stretch>
              <a:fillRect/>
            </a:stretch>
          </p:blipFill>
          <p:spPr>
            <a:xfrm>
              <a:off x="3078012" y="3368280"/>
              <a:ext cx="219205" cy="118706"/>
            </a:xfrm>
            <a:prstGeom prst="rect">
              <a:avLst/>
            </a:prstGeom>
          </p:spPr>
        </p:pic>
        <p:pic>
          <p:nvPicPr>
            <p:cNvPr id="210" name="object 210"/>
            <p:cNvPicPr/>
            <p:nvPr/>
          </p:nvPicPr>
          <p:blipFill>
            <a:blip r:embed="rId70" cstate="print"/>
            <a:stretch>
              <a:fillRect/>
            </a:stretch>
          </p:blipFill>
          <p:spPr>
            <a:xfrm>
              <a:off x="2578710" y="3369766"/>
              <a:ext cx="197877" cy="103530"/>
            </a:xfrm>
            <a:prstGeom prst="rect">
              <a:avLst/>
            </a:prstGeom>
          </p:spPr>
        </p:pic>
      </p:grpSp>
      <p:grpSp>
        <p:nvGrpSpPr>
          <p:cNvPr id="211" name="object 211"/>
          <p:cNvGrpSpPr/>
          <p:nvPr/>
        </p:nvGrpSpPr>
        <p:grpSpPr>
          <a:xfrm>
            <a:off x="1207147" y="3359149"/>
            <a:ext cx="1237615" cy="236854"/>
            <a:chOff x="1207147" y="3359149"/>
            <a:chExt cx="1237615" cy="236854"/>
          </a:xfrm>
        </p:grpSpPr>
        <p:pic>
          <p:nvPicPr>
            <p:cNvPr id="212" name="object 212"/>
            <p:cNvPicPr/>
            <p:nvPr/>
          </p:nvPicPr>
          <p:blipFill>
            <a:blip r:embed="rId71" cstate="print"/>
            <a:stretch>
              <a:fillRect/>
            </a:stretch>
          </p:blipFill>
          <p:spPr>
            <a:xfrm>
              <a:off x="1207147" y="3362172"/>
              <a:ext cx="237477" cy="233680"/>
            </a:xfrm>
            <a:prstGeom prst="rect">
              <a:avLst/>
            </a:prstGeom>
          </p:spPr>
        </p:pic>
        <p:pic>
          <p:nvPicPr>
            <p:cNvPr id="213" name="object 213"/>
            <p:cNvPicPr/>
            <p:nvPr/>
          </p:nvPicPr>
          <p:blipFill>
            <a:blip r:embed="rId72" cstate="print"/>
            <a:stretch>
              <a:fillRect/>
            </a:stretch>
          </p:blipFill>
          <p:spPr>
            <a:xfrm>
              <a:off x="1487233" y="3359149"/>
              <a:ext cx="957516" cy="231889"/>
            </a:xfrm>
            <a:prstGeom prst="rect">
              <a:avLst/>
            </a:prstGeom>
          </p:spPr>
        </p:pic>
        <p:pic>
          <p:nvPicPr>
            <p:cNvPr id="214" name="object 214"/>
            <p:cNvPicPr/>
            <p:nvPr/>
          </p:nvPicPr>
          <p:blipFill>
            <a:blip r:embed="rId73" cstate="print"/>
            <a:stretch>
              <a:fillRect/>
            </a:stretch>
          </p:blipFill>
          <p:spPr>
            <a:xfrm>
              <a:off x="1487233" y="3365956"/>
              <a:ext cx="239966" cy="226059"/>
            </a:xfrm>
            <a:prstGeom prst="rect">
              <a:avLst/>
            </a:prstGeom>
          </p:spPr>
        </p:pic>
        <p:pic>
          <p:nvPicPr>
            <p:cNvPr id="215" name="object 215"/>
            <p:cNvPicPr/>
            <p:nvPr/>
          </p:nvPicPr>
          <p:blipFill>
            <a:blip r:embed="rId74" cstate="print"/>
            <a:stretch>
              <a:fillRect/>
            </a:stretch>
          </p:blipFill>
          <p:spPr>
            <a:xfrm>
              <a:off x="1898256" y="3588994"/>
              <a:ext cx="1536" cy="1522"/>
            </a:xfrm>
            <a:prstGeom prst="rect">
              <a:avLst/>
            </a:prstGeom>
          </p:spPr>
        </p:pic>
        <p:pic>
          <p:nvPicPr>
            <p:cNvPr id="216" name="object 216"/>
            <p:cNvPicPr/>
            <p:nvPr/>
          </p:nvPicPr>
          <p:blipFill>
            <a:blip r:embed="rId75" cstate="print"/>
            <a:stretch>
              <a:fillRect/>
            </a:stretch>
          </p:blipFill>
          <p:spPr>
            <a:xfrm>
              <a:off x="1755178" y="3365499"/>
              <a:ext cx="213321" cy="225017"/>
            </a:xfrm>
            <a:prstGeom prst="rect">
              <a:avLst/>
            </a:prstGeom>
          </p:spPr>
        </p:pic>
        <p:pic>
          <p:nvPicPr>
            <p:cNvPr id="217" name="object 217"/>
            <p:cNvPicPr/>
            <p:nvPr/>
          </p:nvPicPr>
          <p:blipFill>
            <a:blip r:embed="rId76" cstate="print"/>
            <a:stretch>
              <a:fillRect/>
            </a:stretch>
          </p:blipFill>
          <p:spPr>
            <a:xfrm>
              <a:off x="2388438" y="3384994"/>
              <a:ext cx="1485" cy="1536"/>
            </a:xfrm>
            <a:prstGeom prst="rect">
              <a:avLst/>
            </a:prstGeom>
          </p:spPr>
        </p:pic>
        <p:pic>
          <p:nvPicPr>
            <p:cNvPr id="218" name="object 218"/>
            <p:cNvPicPr/>
            <p:nvPr/>
          </p:nvPicPr>
          <p:blipFill>
            <a:blip r:embed="rId77" cstate="print"/>
            <a:stretch>
              <a:fillRect/>
            </a:stretch>
          </p:blipFill>
          <p:spPr>
            <a:xfrm>
              <a:off x="2217940" y="3372332"/>
              <a:ext cx="226809" cy="209067"/>
            </a:xfrm>
            <a:prstGeom prst="rect">
              <a:avLst/>
            </a:prstGeom>
          </p:spPr>
        </p:pic>
        <p:pic>
          <p:nvPicPr>
            <p:cNvPr id="219" name="object 219"/>
            <p:cNvPicPr/>
            <p:nvPr/>
          </p:nvPicPr>
          <p:blipFill>
            <a:blip r:embed="rId78" cstate="print"/>
            <a:stretch>
              <a:fillRect/>
            </a:stretch>
          </p:blipFill>
          <p:spPr>
            <a:xfrm>
              <a:off x="2006600" y="3360902"/>
              <a:ext cx="215900" cy="220497"/>
            </a:xfrm>
            <a:prstGeom prst="rect">
              <a:avLst/>
            </a:prstGeom>
          </p:spPr>
        </p:pic>
        <p:pic>
          <p:nvPicPr>
            <p:cNvPr id="220" name="object 220"/>
            <p:cNvPicPr/>
            <p:nvPr/>
          </p:nvPicPr>
          <p:blipFill>
            <a:blip r:embed="rId79" cstate="print"/>
            <a:stretch>
              <a:fillRect/>
            </a:stretch>
          </p:blipFill>
          <p:spPr>
            <a:xfrm>
              <a:off x="1219352" y="3372840"/>
              <a:ext cx="217678" cy="212089"/>
            </a:xfrm>
            <a:prstGeom prst="rect">
              <a:avLst/>
            </a:prstGeom>
          </p:spPr>
        </p:pic>
        <p:pic>
          <p:nvPicPr>
            <p:cNvPr id="221" name="object 221"/>
            <p:cNvPicPr/>
            <p:nvPr/>
          </p:nvPicPr>
          <p:blipFill>
            <a:blip r:embed="rId80" cstate="print"/>
            <a:stretch>
              <a:fillRect/>
            </a:stretch>
          </p:blipFill>
          <p:spPr>
            <a:xfrm>
              <a:off x="1505496" y="3372840"/>
              <a:ext cx="933157" cy="211581"/>
            </a:xfrm>
            <a:prstGeom prst="rect">
              <a:avLst/>
            </a:prstGeom>
          </p:spPr>
        </p:pic>
        <p:pic>
          <p:nvPicPr>
            <p:cNvPr id="222" name="object 222"/>
            <p:cNvPicPr/>
            <p:nvPr/>
          </p:nvPicPr>
          <p:blipFill>
            <a:blip r:embed="rId81" cstate="print"/>
            <a:stretch>
              <a:fillRect/>
            </a:stretch>
          </p:blipFill>
          <p:spPr>
            <a:xfrm>
              <a:off x="1765300" y="3378199"/>
              <a:ext cx="199923" cy="203200"/>
            </a:xfrm>
            <a:prstGeom prst="rect">
              <a:avLst/>
            </a:prstGeom>
          </p:spPr>
        </p:pic>
        <p:pic>
          <p:nvPicPr>
            <p:cNvPr id="223" name="object 223"/>
            <p:cNvPicPr/>
            <p:nvPr/>
          </p:nvPicPr>
          <p:blipFill>
            <a:blip r:embed="rId82" cstate="print"/>
            <a:stretch>
              <a:fillRect/>
            </a:stretch>
          </p:blipFill>
          <p:spPr>
            <a:xfrm>
              <a:off x="1511300" y="3378199"/>
              <a:ext cx="149479" cy="203183"/>
            </a:xfrm>
            <a:prstGeom prst="rect">
              <a:avLst/>
            </a:prstGeom>
          </p:spPr>
        </p:pic>
        <p:pic>
          <p:nvPicPr>
            <p:cNvPr id="224" name="object 224"/>
            <p:cNvPicPr/>
            <p:nvPr/>
          </p:nvPicPr>
          <p:blipFill>
            <a:blip r:embed="rId83" cstate="print"/>
            <a:stretch>
              <a:fillRect/>
            </a:stretch>
          </p:blipFill>
          <p:spPr>
            <a:xfrm>
              <a:off x="2324493" y="3378948"/>
              <a:ext cx="94361" cy="74561"/>
            </a:xfrm>
            <a:prstGeom prst="rect">
              <a:avLst/>
            </a:prstGeom>
          </p:spPr>
        </p:pic>
        <p:pic>
          <p:nvPicPr>
            <p:cNvPr id="225" name="object 225"/>
            <p:cNvPicPr/>
            <p:nvPr/>
          </p:nvPicPr>
          <p:blipFill>
            <a:blip r:embed="rId84" cstate="print"/>
            <a:stretch>
              <a:fillRect/>
            </a:stretch>
          </p:blipFill>
          <p:spPr>
            <a:xfrm>
              <a:off x="2260600" y="3470274"/>
              <a:ext cx="3022" cy="1485"/>
            </a:xfrm>
            <a:prstGeom prst="rect">
              <a:avLst/>
            </a:prstGeom>
          </p:spPr>
        </p:pic>
        <p:pic>
          <p:nvPicPr>
            <p:cNvPr id="226" name="object 226"/>
            <p:cNvPicPr/>
            <p:nvPr/>
          </p:nvPicPr>
          <p:blipFill>
            <a:blip r:embed="rId85" cstate="print"/>
            <a:stretch>
              <a:fillRect/>
            </a:stretch>
          </p:blipFill>
          <p:spPr>
            <a:xfrm>
              <a:off x="2335161" y="3558526"/>
              <a:ext cx="62407" cy="19799"/>
            </a:xfrm>
            <a:prstGeom prst="rect">
              <a:avLst/>
            </a:prstGeom>
          </p:spPr>
        </p:pic>
        <p:pic>
          <p:nvPicPr>
            <p:cNvPr id="227" name="object 227"/>
            <p:cNvPicPr/>
            <p:nvPr/>
          </p:nvPicPr>
          <p:blipFill>
            <a:blip r:embed="rId86" cstate="print"/>
            <a:stretch>
              <a:fillRect/>
            </a:stretch>
          </p:blipFill>
          <p:spPr>
            <a:xfrm>
              <a:off x="2247900" y="3378199"/>
              <a:ext cx="190500" cy="200126"/>
            </a:xfrm>
            <a:prstGeom prst="rect">
              <a:avLst/>
            </a:prstGeom>
          </p:spPr>
        </p:pic>
        <p:pic>
          <p:nvPicPr>
            <p:cNvPr id="228" name="object 228"/>
            <p:cNvPicPr/>
            <p:nvPr/>
          </p:nvPicPr>
          <p:blipFill>
            <a:blip r:embed="rId87" cstate="print"/>
            <a:stretch>
              <a:fillRect/>
            </a:stretch>
          </p:blipFill>
          <p:spPr>
            <a:xfrm>
              <a:off x="2102243" y="3553967"/>
              <a:ext cx="28930" cy="21335"/>
            </a:xfrm>
            <a:prstGeom prst="rect">
              <a:avLst/>
            </a:prstGeom>
          </p:spPr>
        </p:pic>
        <p:pic>
          <p:nvPicPr>
            <p:cNvPr id="229" name="object 229"/>
            <p:cNvPicPr/>
            <p:nvPr/>
          </p:nvPicPr>
          <p:blipFill>
            <a:blip r:embed="rId84" cstate="print"/>
            <a:stretch>
              <a:fillRect/>
            </a:stretch>
          </p:blipFill>
          <p:spPr>
            <a:xfrm>
              <a:off x="2059635" y="3532682"/>
              <a:ext cx="1485" cy="1485"/>
            </a:xfrm>
            <a:prstGeom prst="rect">
              <a:avLst/>
            </a:prstGeom>
          </p:spPr>
        </p:pic>
        <p:pic>
          <p:nvPicPr>
            <p:cNvPr id="230" name="object 230"/>
            <p:cNvPicPr/>
            <p:nvPr/>
          </p:nvPicPr>
          <p:blipFill>
            <a:blip r:embed="rId84" cstate="print"/>
            <a:stretch>
              <a:fillRect/>
            </a:stretch>
          </p:blipFill>
          <p:spPr>
            <a:xfrm>
              <a:off x="2123579" y="3378948"/>
              <a:ext cx="1485" cy="1485"/>
            </a:xfrm>
            <a:prstGeom prst="rect">
              <a:avLst/>
            </a:prstGeom>
          </p:spPr>
        </p:pic>
        <p:pic>
          <p:nvPicPr>
            <p:cNvPr id="231" name="object 231"/>
            <p:cNvPicPr/>
            <p:nvPr/>
          </p:nvPicPr>
          <p:blipFill>
            <a:blip r:embed="rId88" cstate="print"/>
            <a:stretch>
              <a:fillRect/>
            </a:stretch>
          </p:blipFill>
          <p:spPr>
            <a:xfrm>
              <a:off x="2199678" y="3398684"/>
              <a:ext cx="1485" cy="4622"/>
            </a:xfrm>
            <a:prstGeom prst="rect">
              <a:avLst/>
            </a:prstGeom>
          </p:spPr>
        </p:pic>
        <p:pic>
          <p:nvPicPr>
            <p:cNvPr id="232" name="object 232"/>
            <p:cNvPicPr/>
            <p:nvPr/>
          </p:nvPicPr>
          <p:blipFill>
            <a:blip r:embed="rId89" cstate="print"/>
            <a:stretch>
              <a:fillRect/>
            </a:stretch>
          </p:blipFill>
          <p:spPr>
            <a:xfrm>
              <a:off x="2134196" y="3438270"/>
              <a:ext cx="1536" cy="33489"/>
            </a:xfrm>
            <a:prstGeom prst="rect">
              <a:avLst/>
            </a:prstGeom>
          </p:spPr>
        </p:pic>
        <p:pic>
          <p:nvPicPr>
            <p:cNvPr id="233" name="object 233"/>
            <p:cNvPicPr/>
            <p:nvPr/>
          </p:nvPicPr>
          <p:blipFill>
            <a:blip r:embed="rId90" cstate="print"/>
            <a:stretch>
              <a:fillRect/>
            </a:stretch>
          </p:blipFill>
          <p:spPr>
            <a:xfrm>
              <a:off x="2204237" y="3511346"/>
              <a:ext cx="4571" cy="15240"/>
            </a:xfrm>
            <a:prstGeom prst="rect">
              <a:avLst/>
            </a:prstGeom>
          </p:spPr>
        </p:pic>
        <p:pic>
          <p:nvPicPr>
            <p:cNvPr id="234" name="object 234"/>
            <p:cNvPicPr/>
            <p:nvPr/>
          </p:nvPicPr>
          <p:blipFill>
            <a:blip r:embed="rId91" cstate="print"/>
            <a:stretch>
              <a:fillRect/>
            </a:stretch>
          </p:blipFill>
          <p:spPr>
            <a:xfrm>
              <a:off x="2012454" y="3378199"/>
              <a:ext cx="197345" cy="200126"/>
            </a:xfrm>
            <a:prstGeom prst="rect">
              <a:avLst/>
            </a:prstGeom>
          </p:spPr>
        </p:pic>
        <p:pic>
          <p:nvPicPr>
            <p:cNvPr id="235" name="object 235"/>
            <p:cNvPicPr/>
            <p:nvPr/>
          </p:nvPicPr>
          <p:blipFill>
            <a:blip r:embed="rId92" cstate="print"/>
            <a:stretch>
              <a:fillRect/>
            </a:stretch>
          </p:blipFill>
          <p:spPr>
            <a:xfrm>
              <a:off x="1640979" y="3381971"/>
              <a:ext cx="80697" cy="109588"/>
            </a:xfrm>
            <a:prstGeom prst="rect">
              <a:avLst/>
            </a:prstGeom>
          </p:spPr>
        </p:pic>
      </p:grpSp>
      <p:grpSp>
        <p:nvGrpSpPr>
          <p:cNvPr id="236" name="object 236"/>
          <p:cNvGrpSpPr/>
          <p:nvPr/>
        </p:nvGrpSpPr>
        <p:grpSpPr>
          <a:xfrm>
            <a:off x="758075" y="6190551"/>
            <a:ext cx="840740" cy="746125"/>
            <a:chOff x="758075" y="6190551"/>
            <a:chExt cx="840740" cy="746125"/>
          </a:xfrm>
        </p:grpSpPr>
        <p:sp>
          <p:nvSpPr>
            <p:cNvPr id="237" name="object 237"/>
            <p:cNvSpPr/>
            <p:nvPr/>
          </p:nvSpPr>
          <p:spPr>
            <a:xfrm>
              <a:off x="905764" y="6190551"/>
              <a:ext cx="554355" cy="135890"/>
            </a:xfrm>
            <a:custGeom>
              <a:avLst/>
              <a:gdLst/>
              <a:ahLst/>
              <a:cxnLst/>
              <a:rect l="l" t="t" r="r" b="b"/>
              <a:pathLst>
                <a:path w="554355" h="135889">
                  <a:moveTo>
                    <a:pt x="4572" y="135483"/>
                  </a:moveTo>
                  <a:lnTo>
                    <a:pt x="0" y="127850"/>
                  </a:lnTo>
                  <a:lnTo>
                    <a:pt x="192656" y="35364"/>
                  </a:lnTo>
                  <a:lnTo>
                    <a:pt x="255739" y="6057"/>
                  </a:lnTo>
                  <a:lnTo>
                    <a:pt x="264871" y="3035"/>
                  </a:lnTo>
                  <a:lnTo>
                    <a:pt x="267893" y="1485"/>
                  </a:lnTo>
                  <a:lnTo>
                    <a:pt x="270916" y="0"/>
                  </a:lnTo>
                  <a:lnTo>
                    <a:pt x="275539" y="1485"/>
                  </a:lnTo>
                  <a:lnTo>
                    <a:pt x="278561" y="3035"/>
                  </a:lnTo>
                  <a:lnTo>
                    <a:pt x="287693" y="6057"/>
                  </a:lnTo>
                  <a:lnTo>
                    <a:pt x="293482" y="9131"/>
                  </a:lnTo>
                  <a:lnTo>
                    <a:pt x="270916" y="9131"/>
                  </a:lnTo>
                  <a:lnTo>
                    <a:pt x="269430" y="10617"/>
                  </a:lnTo>
                  <a:lnTo>
                    <a:pt x="266357" y="10617"/>
                  </a:lnTo>
                  <a:lnTo>
                    <a:pt x="263334" y="12153"/>
                  </a:lnTo>
                  <a:lnTo>
                    <a:pt x="258762" y="13690"/>
                  </a:lnTo>
                  <a:lnTo>
                    <a:pt x="252521" y="17141"/>
                  </a:lnTo>
                  <a:lnTo>
                    <a:pt x="245268" y="20734"/>
                  </a:lnTo>
                  <a:lnTo>
                    <a:pt x="237149" y="24615"/>
                  </a:lnTo>
                  <a:lnTo>
                    <a:pt x="228307" y="28930"/>
                  </a:lnTo>
                  <a:lnTo>
                    <a:pt x="135483" y="71539"/>
                  </a:lnTo>
                  <a:lnTo>
                    <a:pt x="4572" y="135483"/>
                  </a:lnTo>
                  <a:close/>
                </a:path>
                <a:path w="554355" h="135889">
                  <a:moveTo>
                    <a:pt x="551014" y="135483"/>
                  </a:moveTo>
                  <a:lnTo>
                    <a:pt x="417068" y="73075"/>
                  </a:lnTo>
                  <a:lnTo>
                    <a:pt x="322322" y="30816"/>
                  </a:lnTo>
                  <a:lnTo>
                    <a:pt x="288209" y="16115"/>
                  </a:lnTo>
                  <a:lnTo>
                    <a:pt x="270916" y="9131"/>
                  </a:lnTo>
                  <a:lnTo>
                    <a:pt x="293482" y="9131"/>
                  </a:lnTo>
                  <a:lnTo>
                    <a:pt x="294197" y="9510"/>
                  </a:lnTo>
                  <a:lnTo>
                    <a:pt x="302140" y="13114"/>
                  </a:lnTo>
                  <a:lnTo>
                    <a:pt x="342153" y="30309"/>
                  </a:lnTo>
                  <a:lnTo>
                    <a:pt x="417068" y="63906"/>
                  </a:lnTo>
                  <a:lnTo>
                    <a:pt x="554088" y="127850"/>
                  </a:lnTo>
                  <a:lnTo>
                    <a:pt x="551014" y="135483"/>
                  </a:lnTo>
                  <a:close/>
                </a:path>
              </a:pathLst>
            </a:custGeom>
            <a:solidFill>
              <a:srgbClr val="636365"/>
            </a:solidFill>
          </p:spPr>
          <p:txBody>
            <a:bodyPr wrap="square" lIns="0" tIns="0" rIns="0" bIns="0" rtlCol="0"/>
            <a:lstStyle/>
            <a:p>
              <a:endParaRPr/>
            </a:p>
          </p:txBody>
        </p:sp>
        <p:sp>
          <p:nvSpPr>
            <p:cNvPr id="238" name="object 238"/>
            <p:cNvSpPr/>
            <p:nvPr/>
          </p:nvSpPr>
          <p:spPr>
            <a:xfrm>
              <a:off x="768743" y="6311906"/>
              <a:ext cx="817880" cy="620395"/>
            </a:xfrm>
            <a:custGeom>
              <a:avLst/>
              <a:gdLst/>
              <a:ahLst/>
              <a:cxnLst/>
              <a:rect l="l" t="t" r="r" b="b"/>
              <a:pathLst>
                <a:path w="817880" h="620395">
                  <a:moveTo>
                    <a:pt x="790028" y="1923"/>
                  </a:moveTo>
                  <a:lnTo>
                    <a:pt x="640854" y="1923"/>
                  </a:lnTo>
                  <a:lnTo>
                    <a:pt x="722632" y="0"/>
                  </a:lnTo>
                  <a:lnTo>
                    <a:pt x="741311" y="386"/>
                  </a:lnTo>
                  <a:lnTo>
                    <a:pt x="754940" y="1275"/>
                  </a:lnTo>
                  <a:lnTo>
                    <a:pt x="767980" y="1731"/>
                  </a:lnTo>
                  <a:lnTo>
                    <a:pt x="779864" y="1899"/>
                  </a:lnTo>
                  <a:lnTo>
                    <a:pt x="790028" y="1923"/>
                  </a:lnTo>
                  <a:close/>
                </a:path>
                <a:path w="817880" h="620395">
                  <a:moveTo>
                    <a:pt x="812329" y="4622"/>
                  </a:moveTo>
                  <a:lnTo>
                    <a:pt x="270397" y="4622"/>
                  </a:lnTo>
                  <a:lnTo>
                    <a:pt x="309950" y="4331"/>
                  </a:lnTo>
                  <a:lnTo>
                    <a:pt x="357480" y="2571"/>
                  </a:lnTo>
                  <a:lnTo>
                    <a:pt x="479526" y="1923"/>
                  </a:lnTo>
                  <a:lnTo>
                    <a:pt x="803770" y="1923"/>
                  </a:lnTo>
                  <a:lnTo>
                    <a:pt x="803770" y="386"/>
                  </a:lnTo>
                  <a:lnTo>
                    <a:pt x="808377" y="1947"/>
                  </a:lnTo>
                  <a:lnTo>
                    <a:pt x="812329" y="4622"/>
                  </a:lnTo>
                  <a:close/>
                </a:path>
                <a:path w="817880" h="620395">
                  <a:moveTo>
                    <a:pt x="92875" y="618470"/>
                  </a:moveTo>
                  <a:lnTo>
                    <a:pt x="4571" y="618470"/>
                  </a:lnTo>
                  <a:lnTo>
                    <a:pt x="0" y="612374"/>
                  </a:lnTo>
                  <a:lnTo>
                    <a:pt x="49" y="598683"/>
                  </a:lnTo>
                  <a:lnTo>
                    <a:pt x="888" y="573756"/>
                  </a:lnTo>
                  <a:lnTo>
                    <a:pt x="1344" y="525785"/>
                  </a:lnTo>
                  <a:lnTo>
                    <a:pt x="1411" y="425300"/>
                  </a:lnTo>
                  <a:lnTo>
                    <a:pt x="1296" y="408657"/>
                  </a:lnTo>
                  <a:lnTo>
                    <a:pt x="240" y="296344"/>
                  </a:lnTo>
                  <a:lnTo>
                    <a:pt x="118" y="255761"/>
                  </a:lnTo>
                  <a:lnTo>
                    <a:pt x="456" y="241541"/>
                  </a:lnTo>
                  <a:lnTo>
                    <a:pt x="192" y="220207"/>
                  </a:lnTo>
                  <a:lnTo>
                    <a:pt x="216" y="196307"/>
                  </a:lnTo>
                  <a:lnTo>
                    <a:pt x="1536" y="169411"/>
                  </a:lnTo>
                  <a:lnTo>
                    <a:pt x="3027" y="140321"/>
                  </a:lnTo>
                  <a:lnTo>
                    <a:pt x="3236" y="111532"/>
                  </a:lnTo>
                  <a:lnTo>
                    <a:pt x="2595" y="85041"/>
                  </a:lnTo>
                  <a:lnTo>
                    <a:pt x="1536" y="62845"/>
                  </a:lnTo>
                  <a:lnTo>
                    <a:pt x="1770" y="57276"/>
                  </a:lnTo>
                  <a:lnTo>
                    <a:pt x="2801" y="40981"/>
                  </a:lnTo>
                  <a:lnTo>
                    <a:pt x="3035" y="35413"/>
                  </a:lnTo>
                  <a:lnTo>
                    <a:pt x="3035" y="14128"/>
                  </a:lnTo>
                  <a:lnTo>
                    <a:pt x="4571" y="9568"/>
                  </a:lnTo>
                  <a:lnTo>
                    <a:pt x="6108" y="1923"/>
                  </a:lnTo>
                  <a:lnTo>
                    <a:pt x="98920" y="1923"/>
                  </a:lnTo>
                  <a:lnTo>
                    <a:pt x="161747" y="2115"/>
                  </a:lnTo>
                  <a:lnTo>
                    <a:pt x="188438" y="2571"/>
                  </a:lnTo>
                  <a:lnTo>
                    <a:pt x="204000" y="3460"/>
                  </a:lnTo>
                  <a:lnTo>
                    <a:pt x="229988" y="4331"/>
                  </a:lnTo>
                  <a:lnTo>
                    <a:pt x="812329" y="4622"/>
                  </a:lnTo>
                  <a:lnTo>
                    <a:pt x="812901" y="5009"/>
                  </a:lnTo>
                  <a:lnTo>
                    <a:pt x="812901" y="8032"/>
                  </a:lnTo>
                  <a:lnTo>
                    <a:pt x="814387" y="15614"/>
                  </a:lnTo>
                  <a:lnTo>
                    <a:pt x="815492" y="25417"/>
                  </a:lnTo>
                  <a:lnTo>
                    <a:pt x="816308" y="39224"/>
                  </a:lnTo>
                  <a:lnTo>
                    <a:pt x="816548" y="54177"/>
                  </a:lnTo>
                  <a:lnTo>
                    <a:pt x="815924" y="67417"/>
                  </a:lnTo>
                  <a:lnTo>
                    <a:pt x="815475" y="86467"/>
                  </a:lnTo>
                  <a:lnTo>
                    <a:pt x="814598" y="114951"/>
                  </a:lnTo>
                  <a:lnTo>
                    <a:pt x="814000" y="144014"/>
                  </a:lnTo>
                  <a:lnTo>
                    <a:pt x="814387" y="164800"/>
                  </a:lnTo>
                  <a:lnTo>
                    <a:pt x="815035" y="179222"/>
                  </a:lnTo>
                  <a:lnTo>
                    <a:pt x="814963" y="196774"/>
                  </a:lnTo>
                  <a:lnTo>
                    <a:pt x="814603" y="216605"/>
                  </a:lnTo>
                  <a:lnTo>
                    <a:pt x="814566" y="220207"/>
                  </a:lnTo>
                  <a:lnTo>
                    <a:pt x="814452" y="241541"/>
                  </a:lnTo>
                  <a:lnTo>
                    <a:pt x="814627" y="251378"/>
                  </a:lnTo>
                  <a:lnTo>
                    <a:pt x="815155" y="255761"/>
                  </a:lnTo>
                  <a:lnTo>
                    <a:pt x="815684" y="261863"/>
                  </a:lnTo>
                  <a:lnTo>
                    <a:pt x="815924" y="280536"/>
                  </a:lnTo>
                  <a:lnTo>
                    <a:pt x="815815" y="408657"/>
                  </a:lnTo>
                  <a:lnTo>
                    <a:pt x="815732" y="425300"/>
                  </a:lnTo>
                  <a:lnTo>
                    <a:pt x="815275" y="461347"/>
                  </a:lnTo>
                  <a:lnTo>
                    <a:pt x="814387" y="487558"/>
                  </a:lnTo>
                  <a:lnTo>
                    <a:pt x="814843" y="505012"/>
                  </a:lnTo>
                  <a:lnTo>
                    <a:pt x="815732" y="522186"/>
                  </a:lnTo>
                  <a:lnTo>
                    <a:pt x="816332" y="537648"/>
                  </a:lnTo>
                  <a:lnTo>
                    <a:pt x="815924" y="549966"/>
                  </a:lnTo>
                  <a:lnTo>
                    <a:pt x="815900" y="561638"/>
                  </a:lnTo>
                  <a:lnTo>
                    <a:pt x="815732" y="574882"/>
                  </a:lnTo>
                  <a:lnTo>
                    <a:pt x="815275" y="587848"/>
                  </a:lnTo>
                  <a:lnTo>
                    <a:pt x="814387" y="598683"/>
                  </a:lnTo>
                  <a:lnTo>
                    <a:pt x="814387" y="610837"/>
                  </a:lnTo>
                  <a:lnTo>
                    <a:pt x="811364" y="610837"/>
                  </a:lnTo>
                  <a:lnTo>
                    <a:pt x="811364" y="613911"/>
                  </a:lnTo>
                  <a:lnTo>
                    <a:pt x="809381" y="617842"/>
                  </a:lnTo>
                  <a:lnTo>
                    <a:pt x="167006" y="617842"/>
                  </a:lnTo>
                  <a:lnTo>
                    <a:pt x="117739" y="617943"/>
                  </a:lnTo>
                  <a:lnTo>
                    <a:pt x="92875" y="618470"/>
                  </a:lnTo>
                  <a:close/>
                </a:path>
                <a:path w="817880" h="620395">
                  <a:moveTo>
                    <a:pt x="816679" y="371106"/>
                  </a:moveTo>
                  <a:lnTo>
                    <a:pt x="817460" y="368788"/>
                  </a:lnTo>
                  <a:lnTo>
                    <a:pt x="817460" y="370325"/>
                  </a:lnTo>
                  <a:lnTo>
                    <a:pt x="816679" y="371106"/>
                  </a:lnTo>
                  <a:close/>
                </a:path>
                <a:path w="817880" h="620395">
                  <a:moveTo>
                    <a:pt x="815924" y="373347"/>
                  </a:moveTo>
                  <a:lnTo>
                    <a:pt x="815924" y="371861"/>
                  </a:lnTo>
                  <a:lnTo>
                    <a:pt x="816679" y="371106"/>
                  </a:lnTo>
                  <a:lnTo>
                    <a:pt x="815924" y="373347"/>
                  </a:lnTo>
                  <a:close/>
                </a:path>
                <a:path w="817880" h="620395">
                  <a:moveTo>
                    <a:pt x="395782" y="619956"/>
                  </a:moveTo>
                  <a:lnTo>
                    <a:pt x="355064" y="619223"/>
                  </a:lnTo>
                  <a:lnTo>
                    <a:pt x="167006" y="617842"/>
                  </a:lnTo>
                  <a:lnTo>
                    <a:pt x="809381" y="617842"/>
                  </a:lnTo>
                  <a:lnTo>
                    <a:pt x="809072" y="618470"/>
                  </a:lnTo>
                  <a:lnTo>
                    <a:pt x="686549" y="618470"/>
                  </a:lnTo>
                  <a:lnTo>
                    <a:pt x="395782" y="619956"/>
                  </a:lnTo>
                  <a:close/>
                </a:path>
                <a:path w="817880" h="620395">
                  <a:moveTo>
                    <a:pt x="15227" y="619956"/>
                  </a:moveTo>
                  <a:lnTo>
                    <a:pt x="10668" y="618470"/>
                  </a:lnTo>
                  <a:lnTo>
                    <a:pt x="13690" y="618470"/>
                  </a:lnTo>
                  <a:lnTo>
                    <a:pt x="15227" y="619956"/>
                  </a:lnTo>
                  <a:close/>
                </a:path>
                <a:path w="817880" h="620395">
                  <a:moveTo>
                    <a:pt x="808342" y="619956"/>
                  </a:moveTo>
                  <a:lnTo>
                    <a:pt x="802233" y="619956"/>
                  </a:lnTo>
                  <a:lnTo>
                    <a:pt x="783079" y="619097"/>
                  </a:lnTo>
                  <a:lnTo>
                    <a:pt x="686549" y="618470"/>
                  </a:lnTo>
                  <a:lnTo>
                    <a:pt x="809072" y="618470"/>
                  </a:lnTo>
                  <a:lnTo>
                    <a:pt x="808342" y="619956"/>
                  </a:lnTo>
                  <a:close/>
                </a:path>
              </a:pathLst>
            </a:custGeom>
            <a:solidFill>
              <a:srgbClr val="4B4D4F"/>
            </a:solidFill>
          </p:spPr>
          <p:txBody>
            <a:bodyPr wrap="square" lIns="0" tIns="0" rIns="0" bIns="0" rtlCol="0"/>
            <a:lstStyle/>
            <a:p>
              <a:endParaRPr/>
            </a:p>
          </p:txBody>
        </p:sp>
        <p:sp>
          <p:nvSpPr>
            <p:cNvPr id="239" name="object 239"/>
            <p:cNvSpPr/>
            <p:nvPr/>
          </p:nvSpPr>
          <p:spPr>
            <a:xfrm>
              <a:off x="806408" y="6344297"/>
              <a:ext cx="745490" cy="553085"/>
            </a:xfrm>
            <a:custGeom>
              <a:avLst/>
              <a:gdLst/>
              <a:ahLst/>
              <a:cxnLst/>
              <a:rect l="l" t="t" r="r" b="b"/>
              <a:pathLst>
                <a:path w="745490" h="553084">
                  <a:moveTo>
                    <a:pt x="540560" y="1923"/>
                  </a:moveTo>
                  <a:lnTo>
                    <a:pt x="54278" y="1923"/>
                  </a:lnTo>
                  <a:lnTo>
                    <a:pt x="72136" y="1325"/>
                  </a:lnTo>
                  <a:lnTo>
                    <a:pt x="90275" y="449"/>
                  </a:lnTo>
                  <a:lnTo>
                    <a:pt x="105413" y="0"/>
                  </a:lnTo>
                  <a:lnTo>
                    <a:pt x="484390" y="648"/>
                  </a:lnTo>
                  <a:lnTo>
                    <a:pt x="540560" y="1923"/>
                  </a:lnTo>
                  <a:close/>
                </a:path>
                <a:path w="745490" h="553084">
                  <a:moveTo>
                    <a:pt x="484390" y="648"/>
                  </a:moveTo>
                  <a:lnTo>
                    <a:pt x="222733" y="648"/>
                  </a:lnTo>
                  <a:lnTo>
                    <a:pt x="250028" y="0"/>
                  </a:lnTo>
                  <a:lnTo>
                    <a:pt x="444884" y="0"/>
                  </a:lnTo>
                  <a:lnTo>
                    <a:pt x="484390" y="648"/>
                  </a:lnTo>
                  <a:close/>
                </a:path>
                <a:path w="745490" h="553084">
                  <a:moveTo>
                    <a:pt x="6493" y="547979"/>
                  </a:moveTo>
                  <a:lnTo>
                    <a:pt x="3420" y="547979"/>
                  </a:lnTo>
                  <a:lnTo>
                    <a:pt x="1921" y="544957"/>
                  </a:lnTo>
                  <a:lnTo>
                    <a:pt x="1921" y="543420"/>
                  </a:lnTo>
                  <a:lnTo>
                    <a:pt x="384" y="541934"/>
                  </a:lnTo>
                  <a:lnTo>
                    <a:pt x="384" y="532803"/>
                  </a:lnTo>
                  <a:lnTo>
                    <a:pt x="1921" y="526694"/>
                  </a:lnTo>
                  <a:lnTo>
                    <a:pt x="1153" y="449048"/>
                  </a:lnTo>
                  <a:lnTo>
                    <a:pt x="624" y="392250"/>
                  </a:lnTo>
                  <a:lnTo>
                    <a:pt x="384" y="353161"/>
                  </a:lnTo>
                  <a:lnTo>
                    <a:pt x="624" y="337943"/>
                  </a:lnTo>
                  <a:lnTo>
                    <a:pt x="1153" y="331858"/>
                  </a:lnTo>
                  <a:lnTo>
                    <a:pt x="1681" y="329196"/>
                  </a:lnTo>
                  <a:lnTo>
                    <a:pt x="1921" y="324243"/>
                  </a:lnTo>
                  <a:lnTo>
                    <a:pt x="1705" y="312697"/>
                  </a:lnTo>
                  <a:lnTo>
                    <a:pt x="1345" y="297027"/>
                  </a:lnTo>
                  <a:lnTo>
                    <a:pt x="1273" y="278223"/>
                  </a:lnTo>
                  <a:lnTo>
                    <a:pt x="1921" y="257276"/>
                  </a:lnTo>
                  <a:lnTo>
                    <a:pt x="3652" y="236639"/>
                  </a:lnTo>
                  <a:lnTo>
                    <a:pt x="4385" y="219005"/>
                  </a:lnTo>
                  <a:lnTo>
                    <a:pt x="4261" y="202237"/>
                  </a:lnTo>
                  <a:lnTo>
                    <a:pt x="3420" y="184200"/>
                  </a:lnTo>
                  <a:lnTo>
                    <a:pt x="2097" y="165915"/>
                  </a:lnTo>
                  <a:lnTo>
                    <a:pt x="764" y="151064"/>
                  </a:lnTo>
                  <a:lnTo>
                    <a:pt x="0" y="137936"/>
                  </a:lnTo>
                  <a:lnTo>
                    <a:pt x="384" y="124815"/>
                  </a:lnTo>
                  <a:lnTo>
                    <a:pt x="2074" y="107102"/>
                  </a:lnTo>
                  <a:lnTo>
                    <a:pt x="3839" y="89788"/>
                  </a:lnTo>
                  <a:lnTo>
                    <a:pt x="5106" y="73227"/>
                  </a:lnTo>
                  <a:lnTo>
                    <a:pt x="4956" y="60871"/>
                  </a:lnTo>
                  <a:lnTo>
                    <a:pt x="5196" y="48124"/>
                  </a:lnTo>
                  <a:lnTo>
                    <a:pt x="5725" y="33088"/>
                  </a:lnTo>
                  <a:lnTo>
                    <a:pt x="6253" y="19764"/>
                  </a:lnTo>
                  <a:lnTo>
                    <a:pt x="6493" y="12153"/>
                  </a:lnTo>
                  <a:lnTo>
                    <a:pt x="6493" y="9131"/>
                  </a:lnTo>
                  <a:lnTo>
                    <a:pt x="7979" y="7581"/>
                  </a:lnTo>
                  <a:lnTo>
                    <a:pt x="7979" y="3022"/>
                  </a:lnTo>
                  <a:lnTo>
                    <a:pt x="617114" y="2836"/>
                  </a:lnTo>
                  <a:lnTo>
                    <a:pt x="638776" y="2395"/>
                  </a:lnTo>
                  <a:lnTo>
                    <a:pt x="686118" y="648"/>
                  </a:lnTo>
                  <a:lnTo>
                    <a:pt x="707100" y="192"/>
                  </a:lnTo>
                  <a:lnTo>
                    <a:pt x="740210" y="0"/>
                  </a:lnTo>
                  <a:lnTo>
                    <a:pt x="743195" y="1511"/>
                  </a:lnTo>
                  <a:lnTo>
                    <a:pt x="743242" y="89995"/>
                  </a:lnTo>
                  <a:lnTo>
                    <a:pt x="742961" y="108187"/>
                  </a:lnTo>
                  <a:lnTo>
                    <a:pt x="742248" y="137936"/>
                  </a:lnTo>
                  <a:lnTo>
                    <a:pt x="741333" y="172001"/>
                  </a:lnTo>
                  <a:lnTo>
                    <a:pt x="740210" y="211582"/>
                  </a:lnTo>
                  <a:lnTo>
                    <a:pt x="740450" y="239868"/>
                  </a:lnTo>
                  <a:lnTo>
                    <a:pt x="740978" y="250596"/>
                  </a:lnTo>
                  <a:lnTo>
                    <a:pt x="741507" y="255894"/>
                  </a:lnTo>
                  <a:lnTo>
                    <a:pt x="741747" y="267893"/>
                  </a:lnTo>
                  <a:lnTo>
                    <a:pt x="741770" y="360241"/>
                  </a:lnTo>
                  <a:lnTo>
                    <a:pt x="742379" y="404093"/>
                  </a:lnTo>
                  <a:lnTo>
                    <a:pt x="744782" y="450056"/>
                  </a:lnTo>
                  <a:lnTo>
                    <a:pt x="745166" y="488643"/>
                  </a:lnTo>
                  <a:lnTo>
                    <a:pt x="744974" y="523799"/>
                  </a:lnTo>
                  <a:lnTo>
                    <a:pt x="744870" y="532803"/>
                  </a:lnTo>
                  <a:lnTo>
                    <a:pt x="744782" y="544957"/>
                  </a:lnTo>
                  <a:lnTo>
                    <a:pt x="744264" y="546493"/>
                  </a:lnTo>
                  <a:lnTo>
                    <a:pt x="496637" y="546493"/>
                  </a:lnTo>
                  <a:lnTo>
                    <a:pt x="418349" y="547376"/>
                  </a:lnTo>
                  <a:lnTo>
                    <a:pt x="12114" y="547376"/>
                  </a:lnTo>
                  <a:lnTo>
                    <a:pt x="6493" y="547979"/>
                  </a:lnTo>
                  <a:close/>
                </a:path>
                <a:path w="745490" h="553084">
                  <a:moveTo>
                    <a:pt x="591036" y="3022"/>
                  </a:moveTo>
                  <a:lnTo>
                    <a:pt x="11052" y="3022"/>
                  </a:lnTo>
                  <a:lnTo>
                    <a:pt x="14489" y="2574"/>
                  </a:lnTo>
                  <a:lnTo>
                    <a:pt x="20360" y="1703"/>
                  </a:lnTo>
                  <a:lnTo>
                    <a:pt x="28810" y="1120"/>
                  </a:lnTo>
                  <a:lnTo>
                    <a:pt x="39983" y="1536"/>
                  </a:lnTo>
                  <a:lnTo>
                    <a:pt x="54278" y="1923"/>
                  </a:lnTo>
                  <a:lnTo>
                    <a:pt x="540560" y="1923"/>
                  </a:lnTo>
                  <a:lnTo>
                    <a:pt x="591036" y="3022"/>
                  </a:lnTo>
                  <a:close/>
                </a:path>
                <a:path w="745490" h="553084">
                  <a:moveTo>
                    <a:pt x="648852" y="547120"/>
                  </a:moveTo>
                  <a:lnTo>
                    <a:pt x="496637" y="546493"/>
                  </a:lnTo>
                  <a:lnTo>
                    <a:pt x="677802" y="546493"/>
                  </a:lnTo>
                  <a:lnTo>
                    <a:pt x="648852" y="547120"/>
                  </a:lnTo>
                  <a:close/>
                </a:path>
                <a:path w="745490" h="553084">
                  <a:moveTo>
                    <a:pt x="743245" y="549516"/>
                  </a:moveTo>
                  <a:lnTo>
                    <a:pt x="738673" y="549516"/>
                  </a:lnTo>
                  <a:lnTo>
                    <a:pt x="690524" y="546965"/>
                  </a:lnTo>
                  <a:lnTo>
                    <a:pt x="677802" y="546493"/>
                  </a:lnTo>
                  <a:lnTo>
                    <a:pt x="744264" y="546493"/>
                  </a:lnTo>
                  <a:lnTo>
                    <a:pt x="743245" y="549516"/>
                  </a:lnTo>
                  <a:close/>
                </a:path>
                <a:path w="745490" h="553084">
                  <a:moveTo>
                    <a:pt x="152645" y="552551"/>
                  </a:moveTo>
                  <a:lnTo>
                    <a:pt x="137365" y="552293"/>
                  </a:lnTo>
                  <a:lnTo>
                    <a:pt x="116094" y="551610"/>
                  </a:lnTo>
                  <a:lnTo>
                    <a:pt x="25311" y="547614"/>
                  </a:lnTo>
                  <a:lnTo>
                    <a:pt x="12114" y="547376"/>
                  </a:lnTo>
                  <a:lnTo>
                    <a:pt x="418349" y="547376"/>
                  </a:lnTo>
                  <a:lnTo>
                    <a:pt x="193146" y="551205"/>
                  </a:lnTo>
                  <a:lnTo>
                    <a:pt x="152645" y="552551"/>
                  </a:lnTo>
                  <a:close/>
                </a:path>
              </a:pathLst>
            </a:custGeom>
            <a:solidFill>
              <a:srgbClr val="97989D"/>
            </a:solidFill>
          </p:spPr>
          <p:txBody>
            <a:bodyPr wrap="square" lIns="0" tIns="0" rIns="0" bIns="0" rtlCol="0"/>
            <a:lstStyle/>
            <a:p>
              <a:endParaRPr/>
            </a:p>
          </p:txBody>
        </p:sp>
        <p:sp>
          <p:nvSpPr>
            <p:cNvPr id="240" name="object 240"/>
            <p:cNvSpPr/>
            <p:nvPr/>
          </p:nvSpPr>
          <p:spPr>
            <a:xfrm>
              <a:off x="1278686" y="6878586"/>
              <a:ext cx="106680" cy="17145"/>
            </a:xfrm>
            <a:custGeom>
              <a:avLst/>
              <a:gdLst/>
              <a:ahLst/>
              <a:cxnLst/>
              <a:rect l="l" t="t" r="r" b="b"/>
              <a:pathLst>
                <a:path w="106680" h="17145">
                  <a:moveTo>
                    <a:pt x="105067" y="16764"/>
                  </a:moveTo>
                  <a:lnTo>
                    <a:pt x="3073" y="16764"/>
                  </a:lnTo>
                  <a:lnTo>
                    <a:pt x="0" y="15227"/>
                  </a:lnTo>
                  <a:lnTo>
                    <a:pt x="0" y="1536"/>
                  </a:lnTo>
                  <a:lnTo>
                    <a:pt x="3073" y="0"/>
                  </a:lnTo>
                  <a:lnTo>
                    <a:pt x="105067" y="0"/>
                  </a:lnTo>
                  <a:lnTo>
                    <a:pt x="106553" y="1536"/>
                  </a:lnTo>
                  <a:lnTo>
                    <a:pt x="106553" y="15227"/>
                  </a:lnTo>
                  <a:lnTo>
                    <a:pt x="105067" y="16764"/>
                  </a:lnTo>
                  <a:close/>
                </a:path>
              </a:pathLst>
            </a:custGeom>
            <a:solidFill>
              <a:srgbClr val="FFFFFF"/>
            </a:solidFill>
          </p:spPr>
          <p:txBody>
            <a:bodyPr wrap="square" lIns="0" tIns="0" rIns="0" bIns="0" rtlCol="0"/>
            <a:lstStyle/>
            <a:p>
              <a:endParaRPr/>
            </a:p>
          </p:txBody>
        </p:sp>
        <p:sp>
          <p:nvSpPr>
            <p:cNvPr id="241" name="object 241"/>
            <p:cNvSpPr/>
            <p:nvPr/>
          </p:nvSpPr>
          <p:spPr>
            <a:xfrm>
              <a:off x="1395907" y="6878586"/>
              <a:ext cx="105410" cy="17145"/>
            </a:xfrm>
            <a:custGeom>
              <a:avLst/>
              <a:gdLst/>
              <a:ahLst/>
              <a:cxnLst/>
              <a:rect l="l" t="t" r="r" b="b"/>
              <a:pathLst>
                <a:path w="105409" h="17145">
                  <a:moveTo>
                    <a:pt x="103530" y="16764"/>
                  </a:moveTo>
                  <a:lnTo>
                    <a:pt x="1536" y="16764"/>
                  </a:lnTo>
                  <a:lnTo>
                    <a:pt x="0" y="15227"/>
                  </a:lnTo>
                  <a:lnTo>
                    <a:pt x="0" y="1536"/>
                  </a:lnTo>
                  <a:lnTo>
                    <a:pt x="1536" y="0"/>
                  </a:lnTo>
                  <a:lnTo>
                    <a:pt x="103530" y="0"/>
                  </a:lnTo>
                  <a:lnTo>
                    <a:pt x="105028" y="1536"/>
                  </a:lnTo>
                  <a:lnTo>
                    <a:pt x="105028" y="15227"/>
                  </a:lnTo>
                  <a:lnTo>
                    <a:pt x="103530" y="16764"/>
                  </a:lnTo>
                  <a:close/>
                </a:path>
              </a:pathLst>
            </a:custGeom>
            <a:solidFill>
              <a:srgbClr val="B1B3B6"/>
            </a:solidFill>
          </p:spPr>
          <p:txBody>
            <a:bodyPr wrap="square" lIns="0" tIns="0" rIns="0" bIns="0" rtlCol="0"/>
            <a:lstStyle/>
            <a:p>
              <a:endParaRPr/>
            </a:p>
          </p:txBody>
        </p:sp>
        <p:sp>
          <p:nvSpPr>
            <p:cNvPr id="242" name="object 242"/>
            <p:cNvSpPr/>
            <p:nvPr/>
          </p:nvSpPr>
          <p:spPr>
            <a:xfrm>
              <a:off x="758075" y="6889254"/>
              <a:ext cx="840740" cy="47625"/>
            </a:xfrm>
            <a:custGeom>
              <a:avLst/>
              <a:gdLst/>
              <a:ahLst/>
              <a:cxnLst/>
              <a:rect l="l" t="t" r="r" b="b"/>
              <a:pathLst>
                <a:path w="840740" h="47625">
                  <a:moveTo>
                    <a:pt x="837260" y="47180"/>
                  </a:moveTo>
                  <a:lnTo>
                    <a:pt x="1536" y="47180"/>
                  </a:lnTo>
                  <a:lnTo>
                    <a:pt x="0" y="45694"/>
                  </a:lnTo>
                  <a:lnTo>
                    <a:pt x="0" y="3022"/>
                  </a:lnTo>
                  <a:lnTo>
                    <a:pt x="1536" y="0"/>
                  </a:lnTo>
                  <a:lnTo>
                    <a:pt x="837260" y="0"/>
                  </a:lnTo>
                  <a:lnTo>
                    <a:pt x="840282" y="3022"/>
                  </a:lnTo>
                  <a:lnTo>
                    <a:pt x="840282" y="45694"/>
                  </a:lnTo>
                  <a:lnTo>
                    <a:pt x="837260" y="47180"/>
                  </a:lnTo>
                  <a:close/>
                </a:path>
              </a:pathLst>
            </a:custGeom>
            <a:solidFill>
              <a:srgbClr val="5B5C5E"/>
            </a:solidFill>
          </p:spPr>
          <p:txBody>
            <a:bodyPr wrap="square" lIns="0" tIns="0" rIns="0" bIns="0" rtlCol="0"/>
            <a:lstStyle/>
            <a:p>
              <a:endParaRPr/>
            </a:p>
          </p:txBody>
        </p:sp>
        <p:sp>
          <p:nvSpPr>
            <p:cNvPr id="243" name="object 243"/>
            <p:cNvSpPr/>
            <p:nvPr/>
          </p:nvSpPr>
          <p:spPr>
            <a:xfrm>
              <a:off x="1166063" y="6195123"/>
              <a:ext cx="22860" cy="22860"/>
            </a:xfrm>
            <a:custGeom>
              <a:avLst/>
              <a:gdLst/>
              <a:ahLst/>
              <a:cxnLst/>
              <a:rect l="l" t="t" r="r" b="b"/>
              <a:pathLst>
                <a:path w="22859" h="22860">
                  <a:moveTo>
                    <a:pt x="18262" y="22821"/>
                  </a:moveTo>
                  <a:lnTo>
                    <a:pt x="4571" y="22821"/>
                  </a:lnTo>
                  <a:lnTo>
                    <a:pt x="0" y="18249"/>
                  </a:lnTo>
                  <a:lnTo>
                    <a:pt x="0" y="6045"/>
                  </a:lnTo>
                  <a:lnTo>
                    <a:pt x="4571" y="0"/>
                  </a:lnTo>
                  <a:lnTo>
                    <a:pt x="18262" y="0"/>
                  </a:lnTo>
                  <a:lnTo>
                    <a:pt x="22821" y="6045"/>
                  </a:lnTo>
                  <a:lnTo>
                    <a:pt x="22821" y="18249"/>
                  </a:lnTo>
                  <a:lnTo>
                    <a:pt x="18262" y="22821"/>
                  </a:lnTo>
                  <a:close/>
                </a:path>
              </a:pathLst>
            </a:custGeom>
            <a:solidFill>
              <a:srgbClr val="8E9092"/>
            </a:solidFill>
          </p:spPr>
          <p:txBody>
            <a:bodyPr wrap="square" lIns="0" tIns="0" rIns="0" bIns="0" rtlCol="0"/>
            <a:lstStyle/>
            <a:p>
              <a:endParaRPr/>
            </a:p>
          </p:txBody>
        </p:sp>
        <p:sp>
          <p:nvSpPr>
            <p:cNvPr id="244" name="object 244"/>
            <p:cNvSpPr/>
            <p:nvPr/>
          </p:nvSpPr>
          <p:spPr>
            <a:xfrm>
              <a:off x="1172121" y="6198145"/>
              <a:ext cx="6350" cy="6350"/>
            </a:xfrm>
            <a:custGeom>
              <a:avLst/>
              <a:gdLst/>
              <a:ahLst/>
              <a:cxnLst/>
              <a:rect l="l" t="t" r="r" b="b"/>
              <a:pathLst>
                <a:path w="6350" h="6350">
                  <a:moveTo>
                    <a:pt x="4559" y="6096"/>
                  </a:moveTo>
                  <a:lnTo>
                    <a:pt x="1536" y="6096"/>
                  </a:lnTo>
                  <a:lnTo>
                    <a:pt x="0" y="4559"/>
                  </a:lnTo>
                  <a:lnTo>
                    <a:pt x="0" y="1536"/>
                  </a:lnTo>
                  <a:lnTo>
                    <a:pt x="1536" y="0"/>
                  </a:lnTo>
                  <a:lnTo>
                    <a:pt x="4559" y="0"/>
                  </a:lnTo>
                  <a:lnTo>
                    <a:pt x="6095" y="1536"/>
                  </a:lnTo>
                  <a:lnTo>
                    <a:pt x="6095" y="4559"/>
                  </a:lnTo>
                  <a:lnTo>
                    <a:pt x="4559" y="6096"/>
                  </a:lnTo>
                  <a:close/>
                </a:path>
              </a:pathLst>
            </a:custGeom>
            <a:solidFill>
              <a:srgbClr val="DEDFE0"/>
            </a:solidFill>
          </p:spPr>
          <p:txBody>
            <a:bodyPr wrap="square" lIns="0" tIns="0" rIns="0" bIns="0" rtlCol="0"/>
            <a:lstStyle/>
            <a:p>
              <a:endParaRPr/>
            </a:p>
          </p:txBody>
        </p:sp>
      </p:grpSp>
      <p:grpSp>
        <p:nvGrpSpPr>
          <p:cNvPr id="245" name="object 245"/>
          <p:cNvGrpSpPr/>
          <p:nvPr/>
        </p:nvGrpSpPr>
        <p:grpSpPr>
          <a:xfrm>
            <a:off x="736600" y="3217570"/>
            <a:ext cx="437515" cy="424815"/>
            <a:chOff x="736600" y="3217570"/>
            <a:chExt cx="437515" cy="424815"/>
          </a:xfrm>
        </p:grpSpPr>
        <p:pic>
          <p:nvPicPr>
            <p:cNvPr id="246" name="object 246"/>
            <p:cNvPicPr/>
            <p:nvPr/>
          </p:nvPicPr>
          <p:blipFill>
            <a:blip r:embed="rId93" cstate="print"/>
            <a:stretch>
              <a:fillRect/>
            </a:stretch>
          </p:blipFill>
          <p:spPr>
            <a:xfrm>
              <a:off x="736600" y="3217570"/>
              <a:ext cx="437057" cy="424700"/>
            </a:xfrm>
            <a:prstGeom prst="rect">
              <a:avLst/>
            </a:prstGeom>
          </p:spPr>
        </p:pic>
        <p:pic>
          <p:nvPicPr>
            <p:cNvPr id="247" name="object 247"/>
            <p:cNvPicPr/>
            <p:nvPr/>
          </p:nvPicPr>
          <p:blipFill>
            <a:blip r:embed="rId94" cstate="print"/>
            <a:stretch>
              <a:fillRect/>
            </a:stretch>
          </p:blipFill>
          <p:spPr>
            <a:xfrm>
              <a:off x="794639" y="3229724"/>
              <a:ext cx="310261" cy="377075"/>
            </a:xfrm>
            <a:prstGeom prst="rect">
              <a:avLst/>
            </a:prstGeom>
          </p:spPr>
        </p:pic>
        <p:sp>
          <p:nvSpPr>
            <p:cNvPr id="248" name="object 248"/>
            <p:cNvSpPr/>
            <p:nvPr/>
          </p:nvSpPr>
          <p:spPr>
            <a:xfrm>
              <a:off x="794639" y="3608781"/>
              <a:ext cx="310515" cy="10795"/>
            </a:xfrm>
            <a:custGeom>
              <a:avLst/>
              <a:gdLst/>
              <a:ahLst/>
              <a:cxnLst/>
              <a:rect l="l" t="t" r="r" b="b"/>
              <a:pathLst>
                <a:path w="310515" h="10795">
                  <a:moveTo>
                    <a:pt x="310261" y="0"/>
                  </a:moveTo>
                  <a:lnTo>
                    <a:pt x="0" y="0"/>
                  </a:lnTo>
                  <a:lnTo>
                    <a:pt x="0" y="10718"/>
                  </a:lnTo>
                  <a:lnTo>
                    <a:pt x="310261" y="10718"/>
                  </a:lnTo>
                  <a:lnTo>
                    <a:pt x="310261" y="0"/>
                  </a:lnTo>
                  <a:close/>
                </a:path>
              </a:pathLst>
            </a:custGeom>
            <a:solidFill>
              <a:srgbClr val="FEFEFE"/>
            </a:solidFill>
          </p:spPr>
          <p:txBody>
            <a:bodyPr wrap="square" lIns="0" tIns="0" rIns="0" bIns="0" rtlCol="0"/>
            <a:lstStyle/>
            <a:p>
              <a:endParaRPr/>
            </a:p>
          </p:txBody>
        </p:sp>
        <p:pic>
          <p:nvPicPr>
            <p:cNvPr id="249" name="object 249"/>
            <p:cNvPicPr/>
            <p:nvPr/>
          </p:nvPicPr>
          <p:blipFill>
            <a:blip r:embed="rId95" cstate="print"/>
            <a:stretch>
              <a:fillRect/>
            </a:stretch>
          </p:blipFill>
          <p:spPr>
            <a:xfrm>
              <a:off x="794639" y="3231260"/>
              <a:ext cx="310261" cy="146151"/>
            </a:xfrm>
            <a:prstGeom prst="rect">
              <a:avLst/>
            </a:prstGeom>
          </p:spPr>
        </p:pic>
        <p:pic>
          <p:nvPicPr>
            <p:cNvPr id="250" name="object 250"/>
            <p:cNvPicPr/>
            <p:nvPr/>
          </p:nvPicPr>
          <p:blipFill>
            <a:blip r:embed="rId96" cstate="print"/>
            <a:stretch>
              <a:fillRect/>
            </a:stretch>
          </p:blipFill>
          <p:spPr>
            <a:xfrm>
              <a:off x="890536" y="3496119"/>
              <a:ext cx="3022" cy="3073"/>
            </a:xfrm>
            <a:prstGeom prst="rect">
              <a:avLst/>
            </a:prstGeom>
          </p:spPr>
        </p:pic>
        <p:pic>
          <p:nvPicPr>
            <p:cNvPr id="251" name="object 251"/>
            <p:cNvPicPr/>
            <p:nvPr/>
          </p:nvPicPr>
          <p:blipFill>
            <a:blip r:embed="rId97" cstate="print"/>
            <a:stretch>
              <a:fillRect/>
            </a:stretch>
          </p:blipFill>
          <p:spPr>
            <a:xfrm>
              <a:off x="946848" y="3557041"/>
              <a:ext cx="3022" cy="18262"/>
            </a:xfrm>
            <a:prstGeom prst="rect">
              <a:avLst/>
            </a:prstGeom>
          </p:spPr>
        </p:pic>
        <p:sp>
          <p:nvSpPr>
            <p:cNvPr id="252" name="object 252"/>
            <p:cNvSpPr/>
            <p:nvPr/>
          </p:nvSpPr>
          <p:spPr>
            <a:xfrm>
              <a:off x="817460" y="3468750"/>
              <a:ext cx="255904" cy="125095"/>
            </a:xfrm>
            <a:custGeom>
              <a:avLst/>
              <a:gdLst/>
              <a:ahLst/>
              <a:cxnLst/>
              <a:rect l="l" t="t" r="r" b="b"/>
              <a:pathLst>
                <a:path w="255905" h="125095">
                  <a:moveTo>
                    <a:pt x="66979" y="68503"/>
                  </a:moveTo>
                  <a:lnTo>
                    <a:pt x="63944" y="66954"/>
                  </a:lnTo>
                  <a:lnTo>
                    <a:pt x="59385" y="65430"/>
                  </a:lnTo>
                  <a:lnTo>
                    <a:pt x="57848" y="63931"/>
                  </a:lnTo>
                  <a:lnTo>
                    <a:pt x="53708" y="61849"/>
                  </a:lnTo>
                  <a:lnTo>
                    <a:pt x="47726" y="61849"/>
                  </a:lnTo>
                  <a:lnTo>
                    <a:pt x="47180" y="62395"/>
                  </a:lnTo>
                  <a:lnTo>
                    <a:pt x="44157" y="68503"/>
                  </a:lnTo>
                  <a:lnTo>
                    <a:pt x="44157" y="66954"/>
                  </a:lnTo>
                  <a:lnTo>
                    <a:pt x="42621" y="65430"/>
                  </a:lnTo>
                  <a:lnTo>
                    <a:pt x="41084" y="65430"/>
                  </a:lnTo>
                  <a:lnTo>
                    <a:pt x="41084" y="63931"/>
                  </a:lnTo>
                  <a:lnTo>
                    <a:pt x="41084" y="62395"/>
                  </a:lnTo>
                  <a:lnTo>
                    <a:pt x="40551" y="61849"/>
                  </a:lnTo>
                  <a:lnTo>
                    <a:pt x="34556" y="61849"/>
                  </a:lnTo>
                  <a:lnTo>
                    <a:pt x="33489" y="62395"/>
                  </a:lnTo>
                  <a:lnTo>
                    <a:pt x="25844" y="63931"/>
                  </a:lnTo>
                  <a:lnTo>
                    <a:pt x="25844" y="62395"/>
                  </a:lnTo>
                  <a:lnTo>
                    <a:pt x="21285" y="62395"/>
                  </a:lnTo>
                  <a:lnTo>
                    <a:pt x="9131" y="68503"/>
                  </a:lnTo>
                  <a:lnTo>
                    <a:pt x="10655" y="69989"/>
                  </a:lnTo>
                  <a:lnTo>
                    <a:pt x="9131" y="71539"/>
                  </a:lnTo>
                  <a:lnTo>
                    <a:pt x="9131" y="80657"/>
                  </a:lnTo>
                  <a:lnTo>
                    <a:pt x="4572" y="80657"/>
                  </a:lnTo>
                  <a:lnTo>
                    <a:pt x="0" y="82194"/>
                  </a:lnTo>
                  <a:lnTo>
                    <a:pt x="9131" y="83743"/>
                  </a:lnTo>
                  <a:lnTo>
                    <a:pt x="9131" y="95885"/>
                  </a:lnTo>
                  <a:lnTo>
                    <a:pt x="12153" y="95885"/>
                  </a:lnTo>
                  <a:lnTo>
                    <a:pt x="12153" y="101981"/>
                  </a:lnTo>
                  <a:lnTo>
                    <a:pt x="19799" y="101981"/>
                  </a:lnTo>
                  <a:lnTo>
                    <a:pt x="16725" y="105016"/>
                  </a:lnTo>
                  <a:lnTo>
                    <a:pt x="3022" y="109575"/>
                  </a:lnTo>
                  <a:lnTo>
                    <a:pt x="6108" y="111125"/>
                  </a:lnTo>
                  <a:lnTo>
                    <a:pt x="16725" y="121780"/>
                  </a:lnTo>
                  <a:lnTo>
                    <a:pt x="21285" y="123266"/>
                  </a:lnTo>
                  <a:lnTo>
                    <a:pt x="21285" y="121780"/>
                  </a:lnTo>
                  <a:lnTo>
                    <a:pt x="25844" y="120256"/>
                  </a:lnTo>
                  <a:lnTo>
                    <a:pt x="31953" y="117221"/>
                  </a:lnTo>
                  <a:lnTo>
                    <a:pt x="33489" y="115671"/>
                  </a:lnTo>
                  <a:lnTo>
                    <a:pt x="36512" y="115671"/>
                  </a:lnTo>
                  <a:lnTo>
                    <a:pt x="36512" y="121780"/>
                  </a:lnTo>
                  <a:lnTo>
                    <a:pt x="56311" y="120256"/>
                  </a:lnTo>
                  <a:lnTo>
                    <a:pt x="57848" y="118706"/>
                  </a:lnTo>
                  <a:lnTo>
                    <a:pt x="58851" y="115671"/>
                  </a:lnTo>
                  <a:lnTo>
                    <a:pt x="60871" y="109575"/>
                  </a:lnTo>
                  <a:lnTo>
                    <a:pt x="62407" y="95885"/>
                  </a:lnTo>
                  <a:lnTo>
                    <a:pt x="66979" y="95885"/>
                  </a:lnTo>
                  <a:lnTo>
                    <a:pt x="66979" y="71539"/>
                  </a:lnTo>
                  <a:lnTo>
                    <a:pt x="65443" y="69989"/>
                  </a:lnTo>
                  <a:lnTo>
                    <a:pt x="66979" y="68503"/>
                  </a:lnTo>
                  <a:close/>
                </a:path>
                <a:path w="255905" h="125095">
                  <a:moveTo>
                    <a:pt x="156768" y="21336"/>
                  </a:moveTo>
                  <a:lnTo>
                    <a:pt x="153746" y="18237"/>
                  </a:lnTo>
                  <a:lnTo>
                    <a:pt x="152209" y="18237"/>
                  </a:lnTo>
                  <a:lnTo>
                    <a:pt x="152209" y="15214"/>
                  </a:lnTo>
                  <a:lnTo>
                    <a:pt x="149174" y="15214"/>
                  </a:lnTo>
                  <a:lnTo>
                    <a:pt x="149174" y="10655"/>
                  </a:lnTo>
                  <a:lnTo>
                    <a:pt x="147637" y="9131"/>
                  </a:lnTo>
                  <a:lnTo>
                    <a:pt x="144614" y="6096"/>
                  </a:lnTo>
                  <a:lnTo>
                    <a:pt x="138518" y="4559"/>
                  </a:lnTo>
                  <a:lnTo>
                    <a:pt x="136944" y="4559"/>
                  </a:lnTo>
                  <a:lnTo>
                    <a:pt x="130924" y="6096"/>
                  </a:lnTo>
                  <a:lnTo>
                    <a:pt x="129387" y="7581"/>
                  </a:lnTo>
                  <a:lnTo>
                    <a:pt x="124815" y="9131"/>
                  </a:lnTo>
                  <a:lnTo>
                    <a:pt x="124815" y="7581"/>
                  </a:lnTo>
                  <a:lnTo>
                    <a:pt x="118719" y="7581"/>
                  </a:lnTo>
                  <a:lnTo>
                    <a:pt x="117233" y="9131"/>
                  </a:lnTo>
                  <a:lnTo>
                    <a:pt x="114147" y="15214"/>
                  </a:lnTo>
                  <a:lnTo>
                    <a:pt x="117233" y="16751"/>
                  </a:lnTo>
                  <a:lnTo>
                    <a:pt x="118719" y="18237"/>
                  </a:lnTo>
                  <a:lnTo>
                    <a:pt x="117233" y="22821"/>
                  </a:lnTo>
                  <a:lnTo>
                    <a:pt x="115697" y="24358"/>
                  </a:lnTo>
                  <a:lnTo>
                    <a:pt x="114249" y="27178"/>
                  </a:lnTo>
                  <a:lnTo>
                    <a:pt x="115697" y="22821"/>
                  </a:lnTo>
                  <a:lnTo>
                    <a:pt x="111125" y="18237"/>
                  </a:lnTo>
                  <a:lnTo>
                    <a:pt x="105029" y="15214"/>
                  </a:lnTo>
                  <a:lnTo>
                    <a:pt x="100457" y="15214"/>
                  </a:lnTo>
                  <a:lnTo>
                    <a:pt x="100457" y="12141"/>
                  </a:lnTo>
                  <a:lnTo>
                    <a:pt x="98920" y="12141"/>
                  </a:lnTo>
                  <a:lnTo>
                    <a:pt x="98920" y="9131"/>
                  </a:lnTo>
                  <a:lnTo>
                    <a:pt x="95897" y="6096"/>
                  </a:lnTo>
                  <a:lnTo>
                    <a:pt x="89814" y="4559"/>
                  </a:lnTo>
                  <a:lnTo>
                    <a:pt x="86741" y="4559"/>
                  </a:lnTo>
                  <a:lnTo>
                    <a:pt x="80670" y="6096"/>
                  </a:lnTo>
                  <a:lnTo>
                    <a:pt x="80670" y="12141"/>
                  </a:lnTo>
                  <a:lnTo>
                    <a:pt x="76098" y="12141"/>
                  </a:lnTo>
                  <a:lnTo>
                    <a:pt x="71539" y="13677"/>
                  </a:lnTo>
                  <a:lnTo>
                    <a:pt x="71539" y="7607"/>
                  </a:lnTo>
                  <a:lnTo>
                    <a:pt x="65443" y="4546"/>
                  </a:lnTo>
                  <a:lnTo>
                    <a:pt x="60794" y="3022"/>
                  </a:lnTo>
                  <a:lnTo>
                    <a:pt x="56311" y="1524"/>
                  </a:lnTo>
                  <a:lnTo>
                    <a:pt x="50203" y="1524"/>
                  </a:lnTo>
                  <a:lnTo>
                    <a:pt x="47180" y="3022"/>
                  </a:lnTo>
                  <a:lnTo>
                    <a:pt x="47180" y="1524"/>
                  </a:lnTo>
                  <a:lnTo>
                    <a:pt x="45643" y="0"/>
                  </a:lnTo>
                  <a:lnTo>
                    <a:pt x="42621" y="0"/>
                  </a:lnTo>
                  <a:lnTo>
                    <a:pt x="39585" y="3022"/>
                  </a:lnTo>
                  <a:lnTo>
                    <a:pt x="28930" y="4546"/>
                  </a:lnTo>
                  <a:lnTo>
                    <a:pt x="28930" y="18237"/>
                  </a:lnTo>
                  <a:lnTo>
                    <a:pt x="30467" y="18237"/>
                  </a:lnTo>
                  <a:lnTo>
                    <a:pt x="28930" y="24358"/>
                  </a:lnTo>
                  <a:lnTo>
                    <a:pt x="27381" y="25882"/>
                  </a:lnTo>
                  <a:lnTo>
                    <a:pt x="25831" y="30441"/>
                  </a:lnTo>
                  <a:lnTo>
                    <a:pt x="28930" y="31940"/>
                  </a:lnTo>
                  <a:lnTo>
                    <a:pt x="30467" y="33477"/>
                  </a:lnTo>
                  <a:lnTo>
                    <a:pt x="30467" y="45681"/>
                  </a:lnTo>
                  <a:lnTo>
                    <a:pt x="31953" y="45681"/>
                  </a:lnTo>
                  <a:lnTo>
                    <a:pt x="33489" y="47167"/>
                  </a:lnTo>
                  <a:lnTo>
                    <a:pt x="41084" y="48717"/>
                  </a:lnTo>
                  <a:lnTo>
                    <a:pt x="41084" y="47167"/>
                  </a:lnTo>
                  <a:lnTo>
                    <a:pt x="45643" y="47167"/>
                  </a:lnTo>
                  <a:lnTo>
                    <a:pt x="56311" y="48717"/>
                  </a:lnTo>
                  <a:lnTo>
                    <a:pt x="56311" y="47167"/>
                  </a:lnTo>
                  <a:lnTo>
                    <a:pt x="57848" y="45681"/>
                  </a:lnTo>
                  <a:lnTo>
                    <a:pt x="71539" y="44297"/>
                  </a:lnTo>
                  <a:lnTo>
                    <a:pt x="71539" y="39573"/>
                  </a:lnTo>
                  <a:lnTo>
                    <a:pt x="70002" y="38036"/>
                  </a:lnTo>
                  <a:lnTo>
                    <a:pt x="71539" y="35026"/>
                  </a:lnTo>
                  <a:lnTo>
                    <a:pt x="71539" y="24358"/>
                  </a:lnTo>
                  <a:lnTo>
                    <a:pt x="73075" y="24358"/>
                  </a:lnTo>
                  <a:lnTo>
                    <a:pt x="73075" y="27368"/>
                  </a:lnTo>
                  <a:lnTo>
                    <a:pt x="74561" y="27368"/>
                  </a:lnTo>
                  <a:lnTo>
                    <a:pt x="76098" y="28917"/>
                  </a:lnTo>
                  <a:lnTo>
                    <a:pt x="73075" y="30441"/>
                  </a:lnTo>
                  <a:lnTo>
                    <a:pt x="71539" y="35026"/>
                  </a:lnTo>
                  <a:lnTo>
                    <a:pt x="71539" y="39573"/>
                  </a:lnTo>
                  <a:lnTo>
                    <a:pt x="76098" y="44145"/>
                  </a:lnTo>
                  <a:lnTo>
                    <a:pt x="95529" y="45656"/>
                  </a:lnTo>
                  <a:lnTo>
                    <a:pt x="95897" y="45656"/>
                  </a:lnTo>
                  <a:lnTo>
                    <a:pt x="95897" y="44145"/>
                  </a:lnTo>
                  <a:lnTo>
                    <a:pt x="98920" y="41059"/>
                  </a:lnTo>
                  <a:lnTo>
                    <a:pt x="100457" y="38036"/>
                  </a:lnTo>
                  <a:lnTo>
                    <a:pt x="105029" y="38036"/>
                  </a:lnTo>
                  <a:lnTo>
                    <a:pt x="112661" y="39573"/>
                  </a:lnTo>
                  <a:lnTo>
                    <a:pt x="112661" y="38036"/>
                  </a:lnTo>
                  <a:lnTo>
                    <a:pt x="114147" y="33477"/>
                  </a:lnTo>
                  <a:lnTo>
                    <a:pt x="114147" y="38036"/>
                  </a:lnTo>
                  <a:lnTo>
                    <a:pt x="115697" y="38036"/>
                  </a:lnTo>
                  <a:lnTo>
                    <a:pt x="115697" y="41059"/>
                  </a:lnTo>
                  <a:lnTo>
                    <a:pt x="118719" y="41059"/>
                  </a:lnTo>
                  <a:lnTo>
                    <a:pt x="127850" y="42608"/>
                  </a:lnTo>
                  <a:lnTo>
                    <a:pt x="127850" y="47167"/>
                  </a:lnTo>
                  <a:lnTo>
                    <a:pt x="133946" y="45681"/>
                  </a:lnTo>
                  <a:lnTo>
                    <a:pt x="141592" y="44145"/>
                  </a:lnTo>
                  <a:lnTo>
                    <a:pt x="144614" y="42608"/>
                  </a:lnTo>
                  <a:lnTo>
                    <a:pt x="149174" y="41059"/>
                  </a:lnTo>
                  <a:lnTo>
                    <a:pt x="152209" y="39573"/>
                  </a:lnTo>
                  <a:lnTo>
                    <a:pt x="155282" y="33477"/>
                  </a:lnTo>
                  <a:lnTo>
                    <a:pt x="156768" y="21336"/>
                  </a:lnTo>
                  <a:close/>
                </a:path>
                <a:path w="255905" h="125095">
                  <a:moveTo>
                    <a:pt x="196354" y="38036"/>
                  </a:moveTo>
                  <a:lnTo>
                    <a:pt x="194818" y="38036"/>
                  </a:lnTo>
                  <a:lnTo>
                    <a:pt x="194818" y="33477"/>
                  </a:lnTo>
                  <a:lnTo>
                    <a:pt x="190258" y="28917"/>
                  </a:lnTo>
                  <a:lnTo>
                    <a:pt x="184200" y="28917"/>
                  </a:lnTo>
                  <a:lnTo>
                    <a:pt x="184200" y="25882"/>
                  </a:lnTo>
                  <a:lnTo>
                    <a:pt x="191795" y="24358"/>
                  </a:lnTo>
                  <a:lnTo>
                    <a:pt x="193332" y="22821"/>
                  </a:lnTo>
                  <a:lnTo>
                    <a:pt x="194818" y="15214"/>
                  </a:lnTo>
                  <a:lnTo>
                    <a:pt x="193332" y="15214"/>
                  </a:lnTo>
                  <a:lnTo>
                    <a:pt x="193332" y="12141"/>
                  </a:lnTo>
                  <a:lnTo>
                    <a:pt x="190258" y="10655"/>
                  </a:lnTo>
                  <a:lnTo>
                    <a:pt x="185686" y="9131"/>
                  </a:lnTo>
                  <a:lnTo>
                    <a:pt x="182664" y="7581"/>
                  </a:lnTo>
                  <a:lnTo>
                    <a:pt x="179641" y="4546"/>
                  </a:lnTo>
                  <a:lnTo>
                    <a:pt x="173532" y="3022"/>
                  </a:lnTo>
                  <a:lnTo>
                    <a:pt x="171996" y="3022"/>
                  </a:lnTo>
                  <a:lnTo>
                    <a:pt x="168973" y="4546"/>
                  </a:lnTo>
                  <a:lnTo>
                    <a:pt x="164401" y="6096"/>
                  </a:lnTo>
                  <a:lnTo>
                    <a:pt x="164401" y="13677"/>
                  </a:lnTo>
                  <a:lnTo>
                    <a:pt x="165900" y="13677"/>
                  </a:lnTo>
                  <a:lnTo>
                    <a:pt x="165900" y="16751"/>
                  </a:lnTo>
                  <a:lnTo>
                    <a:pt x="167436" y="16751"/>
                  </a:lnTo>
                  <a:lnTo>
                    <a:pt x="165900" y="25882"/>
                  </a:lnTo>
                  <a:lnTo>
                    <a:pt x="162864" y="28917"/>
                  </a:lnTo>
                  <a:lnTo>
                    <a:pt x="160439" y="30149"/>
                  </a:lnTo>
                  <a:lnTo>
                    <a:pt x="160439" y="42608"/>
                  </a:lnTo>
                  <a:lnTo>
                    <a:pt x="161328" y="42608"/>
                  </a:lnTo>
                  <a:lnTo>
                    <a:pt x="162864" y="44145"/>
                  </a:lnTo>
                  <a:lnTo>
                    <a:pt x="162864" y="47167"/>
                  </a:lnTo>
                  <a:lnTo>
                    <a:pt x="193332" y="44145"/>
                  </a:lnTo>
                  <a:lnTo>
                    <a:pt x="194818" y="39573"/>
                  </a:lnTo>
                  <a:lnTo>
                    <a:pt x="196354" y="38036"/>
                  </a:lnTo>
                  <a:close/>
                </a:path>
                <a:path w="255905" h="125095">
                  <a:moveTo>
                    <a:pt x="232918" y="21336"/>
                  </a:moveTo>
                  <a:lnTo>
                    <a:pt x="231381" y="21336"/>
                  </a:lnTo>
                  <a:lnTo>
                    <a:pt x="231381" y="18237"/>
                  </a:lnTo>
                  <a:lnTo>
                    <a:pt x="229844" y="16751"/>
                  </a:lnTo>
                  <a:lnTo>
                    <a:pt x="231381" y="10655"/>
                  </a:lnTo>
                  <a:lnTo>
                    <a:pt x="226822" y="6096"/>
                  </a:lnTo>
                  <a:lnTo>
                    <a:pt x="220713" y="4546"/>
                  </a:lnTo>
                  <a:lnTo>
                    <a:pt x="217690" y="3022"/>
                  </a:lnTo>
                  <a:lnTo>
                    <a:pt x="216154" y="1524"/>
                  </a:lnTo>
                  <a:lnTo>
                    <a:pt x="211582" y="1524"/>
                  </a:lnTo>
                  <a:lnTo>
                    <a:pt x="208559" y="3022"/>
                  </a:lnTo>
                  <a:lnTo>
                    <a:pt x="205486" y="6096"/>
                  </a:lnTo>
                  <a:lnTo>
                    <a:pt x="207022" y="7581"/>
                  </a:lnTo>
                  <a:lnTo>
                    <a:pt x="205486" y="15214"/>
                  </a:lnTo>
                  <a:lnTo>
                    <a:pt x="204000" y="18237"/>
                  </a:lnTo>
                  <a:lnTo>
                    <a:pt x="202463" y="22821"/>
                  </a:lnTo>
                  <a:lnTo>
                    <a:pt x="202463" y="27368"/>
                  </a:lnTo>
                  <a:lnTo>
                    <a:pt x="204000" y="27368"/>
                  </a:lnTo>
                  <a:lnTo>
                    <a:pt x="205486" y="28917"/>
                  </a:lnTo>
                  <a:lnTo>
                    <a:pt x="205486" y="31940"/>
                  </a:lnTo>
                  <a:lnTo>
                    <a:pt x="207022" y="31940"/>
                  </a:lnTo>
                  <a:lnTo>
                    <a:pt x="213118" y="33477"/>
                  </a:lnTo>
                  <a:lnTo>
                    <a:pt x="204000" y="38036"/>
                  </a:lnTo>
                  <a:lnTo>
                    <a:pt x="205486" y="39573"/>
                  </a:lnTo>
                  <a:lnTo>
                    <a:pt x="205486" y="45681"/>
                  </a:lnTo>
                  <a:lnTo>
                    <a:pt x="207022" y="45681"/>
                  </a:lnTo>
                  <a:lnTo>
                    <a:pt x="208559" y="47167"/>
                  </a:lnTo>
                  <a:lnTo>
                    <a:pt x="217690" y="48717"/>
                  </a:lnTo>
                  <a:lnTo>
                    <a:pt x="217690" y="47167"/>
                  </a:lnTo>
                  <a:lnTo>
                    <a:pt x="222250" y="45681"/>
                  </a:lnTo>
                  <a:lnTo>
                    <a:pt x="225272" y="44145"/>
                  </a:lnTo>
                  <a:lnTo>
                    <a:pt x="229844" y="39573"/>
                  </a:lnTo>
                  <a:lnTo>
                    <a:pt x="231381" y="36512"/>
                  </a:lnTo>
                  <a:lnTo>
                    <a:pt x="232918" y="21336"/>
                  </a:lnTo>
                  <a:close/>
                </a:path>
                <a:path w="255905" h="125095">
                  <a:moveTo>
                    <a:pt x="255739" y="86753"/>
                  </a:moveTo>
                  <a:lnTo>
                    <a:pt x="254203" y="86753"/>
                  </a:lnTo>
                  <a:lnTo>
                    <a:pt x="254203" y="71539"/>
                  </a:lnTo>
                  <a:lnTo>
                    <a:pt x="242049" y="71539"/>
                  </a:lnTo>
                  <a:lnTo>
                    <a:pt x="242049" y="63931"/>
                  </a:lnTo>
                  <a:lnTo>
                    <a:pt x="242049" y="60871"/>
                  </a:lnTo>
                  <a:lnTo>
                    <a:pt x="223786" y="60871"/>
                  </a:lnTo>
                  <a:lnTo>
                    <a:pt x="223786" y="63931"/>
                  </a:lnTo>
                  <a:lnTo>
                    <a:pt x="219176" y="62395"/>
                  </a:lnTo>
                  <a:lnTo>
                    <a:pt x="213118" y="60871"/>
                  </a:lnTo>
                  <a:lnTo>
                    <a:pt x="207022" y="60871"/>
                  </a:lnTo>
                  <a:lnTo>
                    <a:pt x="205486" y="66954"/>
                  </a:lnTo>
                  <a:lnTo>
                    <a:pt x="204000" y="73063"/>
                  </a:lnTo>
                  <a:lnTo>
                    <a:pt x="202463" y="77635"/>
                  </a:lnTo>
                  <a:lnTo>
                    <a:pt x="199428" y="83743"/>
                  </a:lnTo>
                  <a:lnTo>
                    <a:pt x="197891" y="85229"/>
                  </a:lnTo>
                  <a:lnTo>
                    <a:pt x="196354" y="88290"/>
                  </a:lnTo>
                  <a:lnTo>
                    <a:pt x="194818" y="89776"/>
                  </a:lnTo>
                  <a:lnTo>
                    <a:pt x="193332" y="92849"/>
                  </a:lnTo>
                  <a:lnTo>
                    <a:pt x="193332" y="91325"/>
                  </a:lnTo>
                  <a:lnTo>
                    <a:pt x="194818" y="89776"/>
                  </a:lnTo>
                  <a:lnTo>
                    <a:pt x="197891" y="83743"/>
                  </a:lnTo>
                  <a:lnTo>
                    <a:pt x="187223" y="82194"/>
                  </a:lnTo>
                  <a:lnTo>
                    <a:pt x="179692" y="80657"/>
                  </a:lnTo>
                  <a:lnTo>
                    <a:pt x="181127" y="79159"/>
                  </a:lnTo>
                  <a:lnTo>
                    <a:pt x="182664" y="74612"/>
                  </a:lnTo>
                  <a:lnTo>
                    <a:pt x="185686" y="68503"/>
                  </a:lnTo>
                  <a:lnTo>
                    <a:pt x="179641" y="66954"/>
                  </a:lnTo>
                  <a:lnTo>
                    <a:pt x="178104" y="65430"/>
                  </a:lnTo>
                  <a:lnTo>
                    <a:pt x="175069" y="63931"/>
                  </a:lnTo>
                  <a:lnTo>
                    <a:pt x="162864" y="62395"/>
                  </a:lnTo>
                  <a:lnTo>
                    <a:pt x="152209" y="62395"/>
                  </a:lnTo>
                  <a:lnTo>
                    <a:pt x="150710" y="63931"/>
                  </a:lnTo>
                  <a:lnTo>
                    <a:pt x="149174" y="66954"/>
                  </a:lnTo>
                  <a:lnTo>
                    <a:pt x="146151" y="69989"/>
                  </a:lnTo>
                  <a:lnTo>
                    <a:pt x="136969" y="74612"/>
                  </a:lnTo>
                  <a:lnTo>
                    <a:pt x="135483" y="76085"/>
                  </a:lnTo>
                  <a:lnTo>
                    <a:pt x="129387" y="79159"/>
                  </a:lnTo>
                  <a:lnTo>
                    <a:pt x="130911" y="71539"/>
                  </a:lnTo>
                  <a:lnTo>
                    <a:pt x="121793" y="71539"/>
                  </a:lnTo>
                  <a:lnTo>
                    <a:pt x="121793" y="63931"/>
                  </a:lnTo>
                  <a:lnTo>
                    <a:pt x="121793" y="60871"/>
                  </a:lnTo>
                  <a:lnTo>
                    <a:pt x="105029" y="60871"/>
                  </a:lnTo>
                  <a:lnTo>
                    <a:pt x="101993" y="62395"/>
                  </a:lnTo>
                  <a:lnTo>
                    <a:pt x="92875" y="63931"/>
                  </a:lnTo>
                  <a:lnTo>
                    <a:pt x="92875" y="59372"/>
                  </a:lnTo>
                  <a:lnTo>
                    <a:pt x="91338" y="59372"/>
                  </a:lnTo>
                  <a:lnTo>
                    <a:pt x="91338" y="54813"/>
                  </a:lnTo>
                  <a:lnTo>
                    <a:pt x="89801" y="54813"/>
                  </a:lnTo>
                  <a:lnTo>
                    <a:pt x="89801" y="50241"/>
                  </a:lnTo>
                  <a:lnTo>
                    <a:pt x="88303" y="50241"/>
                  </a:lnTo>
                  <a:lnTo>
                    <a:pt x="86766" y="53263"/>
                  </a:lnTo>
                  <a:lnTo>
                    <a:pt x="85229" y="57848"/>
                  </a:lnTo>
                  <a:lnTo>
                    <a:pt x="85229" y="60871"/>
                  </a:lnTo>
                  <a:lnTo>
                    <a:pt x="79133" y="60871"/>
                  </a:lnTo>
                  <a:lnTo>
                    <a:pt x="76098" y="73063"/>
                  </a:lnTo>
                  <a:lnTo>
                    <a:pt x="73075" y="82194"/>
                  </a:lnTo>
                  <a:lnTo>
                    <a:pt x="71564" y="85229"/>
                  </a:lnTo>
                  <a:lnTo>
                    <a:pt x="71539" y="98971"/>
                  </a:lnTo>
                  <a:lnTo>
                    <a:pt x="73075" y="98971"/>
                  </a:lnTo>
                  <a:lnTo>
                    <a:pt x="73075" y="101981"/>
                  </a:lnTo>
                  <a:lnTo>
                    <a:pt x="74561" y="101981"/>
                  </a:lnTo>
                  <a:lnTo>
                    <a:pt x="74561" y="121780"/>
                  </a:lnTo>
                  <a:lnTo>
                    <a:pt x="91338" y="121780"/>
                  </a:lnTo>
                  <a:lnTo>
                    <a:pt x="91338" y="118706"/>
                  </a:lnTo>
                  <a:lnTo>
                    <a:pt x="100457" y="118706"/>
                  </a:lnTo>
                  <a:lnTo>
                    <a:pt x="103492" y="120256"/>
                  </a:lnTo>
                  <a:lnTo>
                    <a:pt x="105029" y="121780"/>
                  </a:lnTo>
                  <a:lnTo>
                    <a:pt x="111125" y="124802"/>
                  </a:lnTo>
                  <a:lnTo>
                    <a:pt x="111125" y="121780"/>
                  </a:lnTo>
                  <a:lnTo>
                    <a:pt x="124815" y="120256"/>
                  </a:lnTo>
                  <a:lnTo>
                    <a:pt x="125323" y="118706"/>
                  </a:lnTo>
                  <a:lnTo>
                    <a:pt x="126352" y="115671"/>
                  </a:lnTo>
                  <a:lnTo>
                    <a:pt x="127850" y="106553"/>
                  </a:lnTo>
                  <a:lnTo>
                    <a:pt x="129374" y="86766"/>
                  </a:lnTo>
                  <a:lnTo>
                    <a:pt x="132410" y="89776"/>
                  </a:lnTo>
                  <a:lnTo>
                    <a:pt x="132410" y="106553"/>
                  </a:lnTo>
                  <a:lnTo>
                    <a:pt x="127850" y="106553"/>
                  </a:lnTo>
                  <a:lnTo>
                    <a:pt x="127850" y="109575"/>
                  </a:lnTo>
                  <a:lnTo>
                    <a:pt x="129387" y="109575"/>
                  </a:lnTo>
                  <a:lnTo>
                    <a:pt x="132410" y="112649"/>
                  </a:lnTo>
                  <a:lnTo>
                    <a:pt x="132410" y="115671"/>
                  </a:lnTo>
                  <a:lnTo>
                    <a:pt x="133946" y="115671"/>
                  </a:lnTo>
                  <a:lnTo>
                    <a:pt x="140055" y="121780"/>
                  </a:lnTo>
                  <a:lnTo>
                    <a:pt x="144614" y="123278"/>
                  </a:lnTo>
                  <a:lnTo>
                    <a:pt x="144614" y="121780"/>
                  </a:lnTo>
                  <a:lnTo>
                    <a:pt x="150710" y="118706"/>
                  </a:lnTo>
                  <a:lnTo>
                    <a:pt x="153746" y="118706"/>
                  </a:lnTo>
                  <a:lnTo>
                    <a:pt x="153746" y="121780"/>
                  </a:lnTo>
                  <a:lnTo>
                    <a:pt x="171996" y="121780"/>
                  </a:lnTo>
                  <a:lnTo>
                    <a:pt x="171996" y="118706"/>
                  </a:lnTo>
                  <a:lnTo>
                    <a:pt x="171996" y="117221"/>
                  </a:lnTo>
                  <a:lnTo>
                    <a:pt x="175069" y="117221"/>
                  </a:lnTo>
                  <a:lnTo>
                    <a:pt x="176568" y="118706"/>
                  </a:lnTo>
                  <a:lnTo>
                    <a:pt x="181127" y="120256"/>
                  </a:lnTo>
                  <a:lnTo>
                    <a:pt x="187223" y="123278"/>
                  </a:lnTo>
                  <a:lnTo>
                    <a:pt x="187223" y="121780"/>
                  </a:lnTo>
                  <a:lnTo>
                    <a:pt x="188760" y="118706"/>
                  </a:lnTo>
                  <a:lnTo>
                    <a:pt x="190246" y="117221"/>
                  </a:lnTo>
                  <a:lnTo>
                    <a:pt x="194818" y="112649"/>
                  </a:lnTo>
                  <a:lnTo>
                    <a:pt x="197891" y="106553"/>
                  </a:lnTo>
                  <a:lnTo>
                    <a:pt x="193332" y="106553"/>
                  </a:lnTo>
                  <a:lnTo>
                    <a:pt x="193332" y="95885"/>
                  </a:lnTo>
                  <a:lnTo>
                    <a:pt x="194818" y="95885"/>
                  </a:lnTo>
                  <a:lnTo>
                    <a:pt x="197891" y="98971"/>
                  </a:lnTo>
                  <a:lnTo>
                    <a:pt x="197891" y="101981"/>
                  </a:lnTo>
                  <a:lnTo>
                    <a:pt x="199428" y="101981"/>
                  </a:lnTo>
                  <a:lnTo>
                    <a:pt x="200926" y="103530"/>
                  </a:lnTo>
                  <a:lnTo>
                    <a:pt x="200926" y="121780"/>
                  </a:lnTo>
                  <a:lnTo>
                    <a:pt x="219176" y="121780"/>
                  </a:lnTo>
                  <a:lnTo>
                    <a:pt x="219176" y="105016"/>
                  </a:lnTo>
                  <a:lnTo>
                    <a:pt x="223786" y="105016"/>
                  </a:lnTo>
                  <a:lnTo>
                    <a:pt x="223786" y="121780"/>
                  </a:lnTo>
                  <a:lnTo>
                    <a:pt x="242049" y="121780"/>
                  </a:lnTo>
                  <a:lnTo>
                    <a:pt x="242049" y="105016"/>
                  </a:lnTo>
                  <a:lnTo>
                    <a:pt x="255739" y="105016"/>
                  </a:lnTo>
                  <a:lnTo>
                    <a:pt x="255739" y="86753"/>
                  </a:lnTo>
                  <a:close/>
                </a:path>
              </a:pathLst>
            </a:custGeom>
            <a:solidFill>
              <a:srgbClr val="FEFEFE"/>
            </a:solidFill>
          </p:spPr>
          <p:txBody>
            <a:bodyPr wrap="square" lIns="0" tIns="0" rIns="0" bIns="0" rtlCol="0"/>
            <a:lstStyle/>
            <a:p>
              <a:endParaRPr/>
            </a:p>
          </p:txBody>
        </p:sp>
        <p:pic>
          <p:nvPicPr>
            <p:cNvPr id="253" name="object 253"/>
            <p:cNvPicPr/>
            <p:nvPr/>
          </p:nvPicPr>
          <p:blipFill>
            <a:blip r:embed="rId98" cstate="print"/>
            <a:stretch>
              <a:fillRect/>
            </a:stretch>
          </p:blipFill>
          <p:spPr>
            <a:xfrm>
              <a:off x="917923" y="3353053"/>
              <a:ext cx="71533" cy="83715"/>
            </a:xfrm>
            <a:prstGeom prst="rect">
              <a:avLst/>
            </a:prstGeom>
          </p:spPr>
        </p:pic>
        <p:pic>
          <p:nvPicPr>
            <p:cNvPr id="254" name="object 254"/>
            <p:cNvPicPr/>
            <p:nvPr/>
          </p:nvPicPr>
          <p:blipFill>
            <a:blip r:embed="rId99" cstate="print"/>
            <a:stretch>
              <a:fillRect/>
            </a:stretch>
          </p:blipFill>
          <p:spPr>
            <a:xfrm>
              <a:off x="811364" y="3246488"/>
              <a:ext cx="264858" cy="347040"/>
            </a:xfrm>
            <a:prstGeom prst="rect">
              <a:avLst/>
            </a:prstGeom>
          </p:spPr>
        </p:pic>
        <p:pic>
          <p:nvPicPr>
            <p:cNvPr id="255" name="object 255"/>
            <p:cNvPicPr/>
            <p:nvPr/>
          </p:nvPicPr>
          <p:blipFill>
            <a:blip r:embed="rId100" cstate="print"/>
            <a:stretch>
              <a:fillRect/>
            </a:stretch>
          </p:blipFill>
          <p:spPr>
            <a:xfrm>
              <a:off x="911821" y="3351504"/>
              <a:ext cx="85280" cy="90195"/>
            </a:xfrm>
            <a:prstGeom prst="rect">
              <a:avLst/>
            </a:prstGeom>
          </p:spPr>
        </p:pic>
        <p:pic>
          <p:nvPicPr>
            <p:cNvPr id="256" name="object 256"/>
            <p:cNvPicPr/>
            <p:nvPr/>
          </p:nvPicPr>
          <p:blipFill>
            <a:blip r:embed="rId101" cstate="print"/>
            <a:stretch>
              <a:fillRect/>
            </a:stretch>
          </p:blipFill>
          <p:spPr>
            <a:xfrm>
              <a:off x="832688" y="3267824"/>
              <a:ext cx="235953" cy="316598"/>
            </a:xfrm>
            <a:prstGeom prst="rect">
              <a:avLst/>
            </a:prstGeom>
          </p:spPr>
        </p:pic>
        <p:pic>
          <p:nvPicPr>
            <p:cNvPr id="257" name="object 257"/>
            <p:cNvPicPr/>
            <p:nvPr/>
          </p:nvPicPr>
          <p:blipFill>
            <a:blip r:embed="rId102" cstate="print"/>
            <a:stretch>
              <a:fillRect/>
            </a:stretch>
          </p:blipFill>
          <p:spPr>
            <a:xfrm>
              <a:off x="911821" y="3392639"/>
              <a:ext cx="85280" cy="49060"/>
            </a:xfrm>
            <a:prstGeom prst="rect">
              <a:avLst/>
            </a:prstGeom>
          </p:spPr>
        </p:pic>
      </p:grpSp>
      <p:grpSp>
        <p:nvGrpSpPr>
          <p:cNvPr id="258" name="object 258"/>
          <p:cNvGrpSpPr/>
          <p:nvPr/>
        </p:nvGrpSpPr>
        <p:grpSpPr>
          <a:xfrm>
            <a:off x="2740075" y="5692825"/>
            <a:ext cx="868044" cy="1292225"/>
            <a:chOff x="2740075" y="5692825"/>
            <a:chExt cx="868044" cy="1292225"/>
          </a:xfrm>
        </p:grpSpPr>
        <p:pic>
          <p:nvPicPr>
            <p:cNvPr id="259" name="object 259"/>
            <p:cNvPicPr/>
            <p:nvPr/>
          </p:nvPicPr>
          <p:blipFill>
            <a:blip r:embed="rId103" cstate="print"/>
            <a:stretch>
              <a:fillRect/>
            </a:stretch>
          </p:blipFill>
          <p:spPr>
            <a:xfrm>
              <a:off x="2790114" y="5692825"/>
              <a:ext cx="817624" cy="898474"/>
            </a:xfrm>
            <a:prstGeom prst="rect">
              <a:avLst/>
            </a:prstGeom>
          </p:spPr>
        </p:pic>
        <p:pic>
          <p:nvPicPr>
            <p:cNvPr id="260" name="object 260"/>
            <p:cNvPicPr/>
            <p:nvPr/>
          </p:nvPicPr>
          <p:blipFill>
            <a:blip r:embed="rId104" cstate="print"/>
            <a:stretch>
              <a:fillRect/>
            </a:stretch>
          </p:blipFill>
          <p:spPr>
            <a:xfrm>
              <a:off x="2740075" y="6591300"/>
              <a:ext cx="681598" cy="393700"/>
            </a:xfrm>
            <a:prstGeom prst="rect">
              <a:avLst/>
            </a:prstGeom>
          </p:spPr>
        </p:pic>
        <p:pic>
          <p:nvPicPr>
            <p:cNvPr id="261" name="object 261"/>
            <p:cNvPicPr/>
            <p:nvPr/>
          </p:nvPicPr>
          <p:blipFill>
            <a:blip r:embed="rId105" cstate="print"/>
            <a:stretch>
              <a:fillRect/>
            </a:stretch>
          </p:blipFill>
          <p:spPr>
            <a:xfrm>
              <a:off x="2946399" y="5788672"/>
              <a:ext cx="630936" cy="365315"/>
            </a:xfrm>
            <a:prstGeom prst="rect">
              <a:avLst/>
            </a:prstGeom>
          </p:spPr>
        </p:pic>
        <p:pic>
          <p:nvPicPr>
            <p:cNvPr id="262" name="object 262"/>
            <p:cNvPicPr/>
            <p:nvPr/>
          </p:nvPicPr>
          <p:blipFill>
            <a:blip r:embed="rId106" cstate="print"/>
            <a:stretch>
              <a:fillRect/>
            </a:stretch>
          </p:blipFill>
          <p:spPr>
            <a:xfrm>
              <a:off x="2847559" y="6149438"/>
              <a:ext cx="671928" cy="365661"/>
            </a:xfrm>
            <a:prstGeom prst="rect">
              <a:avLst/>
            </a:prstGeom>
          </p:spPr>
        </p:pic>
        <p:pic>
          <p:nvPicPr>
            <p:cNvPr id="263" name="object 263"/>
            <p:cNvPicPr/>
            <p:nvPr/>
          </p:nvPicPr>
          <p:blipFill>
            <a:blip r:embed="rId107" cstate="print"/>
            <a:stretch>
              <a:fillRect/>
            </a:stretch>
          </p:blipFill>
          <p:spPr>
            <a:xfrm>
              <a:off x="2787256" y="6515100"/>
              <a:ext cx="634648" cy="366560"/>
            </a:xfrm>
            <a:prstGeom prst="rect">
              <a:avLst/>
            </a:prstGeom>
          </p:spPr>
        </p:pic>
      </p:grpSp>
      <p:pic>
        <p:nvPicPr>
          <p:cNvPr id="264" name="object 264"/>
          <p:cNvPicPr/>
          <p:nvPr/>
        </p:nvPicPr>
        <p:blipFill>
          <a:blip r:embed="rId108" cstate="print"/>
          <a:stretch>
            <a:fillRect/>
          </a:stretch>
        </p:blipFill>
        <p:spPr>
          <a:xfrm>
            <a:off x="3517900" y="7253084"/>
            <a:ext cx="138557" cy="138315"/>
          </a:xfrm>
          <a:prstGeom prst="rect">
            <a:avLst/>
          </a:prstGeom>
        </p:spPr>
      </p:pic>
      <p:pic>
        <p:nvPicPr>
          <p:cNvPr id="265" name="object 265"/>
          <p:cNvPicPr/>
          <p:nvPr/>
        </p:nvPicPr>
        <p:blipFill>
          <a:blip r:embed="rId109" cstate="print"/>
          <a:stretch>
            <a:fillRect/>
          </a:stretch>
        </p:blipFill>
        <p:spPr>
          <a:xfrm>
            <a:off x="2490444" y="4618037"/>
            <a:ext cx="582955" cy="258762"/>
          </a:xfrm>
          <a:prstGeom prst="rect">
            <a:avLst/>
          </a:prstGeom>
        </p:spPr>
      </p:pic>
      <p:grpSp>
        <p:nvGrpSpPr>
          <p:cNvPr id="266" name="object 266"/>
          <p:cNvGrpSpPr/>
          <p:nvPr/>
        </p:nvGrpSpPr>
        <p:grpSpPr>
          <a:xfrm>
            <a:off x="1083868" y="4673599"/>
            <a:ext cx="2049145" cy="744220"/>
            <a:chOff x="1083868" y="4673599"/>
            <a:chExt cx="2049145" cy="744220"/>
          </a:xfrm>
        </p:grpSpPr>
        <p:pic>
          <p:nvPicPr>
            <p:cNvPr id="267" name="object 267"/>
            <p:cNvPicPr/>
            <p:nvPr/>
          </p:nvPicPr>
          <p:blipFill>
            <a:blip r:embed="rId110" cstate="print"/>
            <a:stretch>
              <a:fillRect/>
            </a:stretch>
          </p:blipFill>
          <p:spPr>
            <a:xfrm>
              <a:off x="1108227" y="5044287"/>
              <a:ext cx="374446" cy="372960"/>
            </a:xfrm>
            <a:prstGeom prst="rect">
              <a:avLst/>
            </a:prstGeom>
          </p:spPr>
        </p:pic>
        <p:pic>
          <p:nvPicPr>
            <p:cNvPr id="268" name="object 268"/>
            <p:cNvPicPr/>
            <p:nvPr/>
          </p:nvPicPr>
          <p:blipFill>
            <a:blip r:embed="rId111" cstate="print"/>
            <a:stretch>
              <a:fillRect/>
            </a:stretch>
          </p:blipFill>
          <p:spPr>
            <a:xfrm>
              <a:off x="1449184" y="5012334"/>
              <a:ext cx="374510" cy="372465"/>
            </a:xfrm>
            <a:prstGeom prst="rect">
              <a:avLst/>
            </a:prstGeom>
          </p:spPr>
        </p:pic>
        <p:pic>
          <p:nvPicPr>
            <p:cNvPr id="269" name="object 269"/>
            <p:cNvPicPr/>
            <p:nvPr/>
          </p:nvPicPr>
          <p:blipFill>
            <a:blip r:embed="rId112" cstate="print"/>
            <a:stretch>
              <a:fillRect/>
            </a:stretch>
          </p:blipFill>
          <p:spPr>
            <a:xfrm>
              <a:off x="1790700" y="4981866"/>
              <a:ext cx="375477" cy="372973"/>
            </a:xfrm>
            <a:prstGeom prst="rect">
              <a:avLst/>
            </a:prstGeom>
          </p:spPr>
        </p:pic>
        <p:pic>
          <p:nvPicPr>
            <p:cNvPr id="270" name="object 270"/>
            <p:cNvPicPr/>
            <p:nvPr/>
          </p:nvPicPr>
          <p:blipFill>
            <a:blip r:embed="rId113" cstate="print"/>
            <a:stretch>
              <a:fillRect/>
            </a:stretch>
          </p:blipFill>
          <p:spPr>
            <a:xfrm>
              <a:off x="2133600" y="4952999"/>
              <a:ext cx="368300" cy="368300"/>
            </a:xfrm>
            <a:prstGeom prst="rect">
              <a:avLst/>
            </a:prstGeom>
          </p:spPr>
        </p:pic>
        <p:pic>
          <p:nvPicPr>
            <p:cNvPr id="271" name="object 271"/>
            <p:cNvPicPr/>
            <p:nvPr/>
          </p:nvPicPr>
          <p:blipFill>
            <a:blip r:embed="rId114" cstate="print"/>
            <a:stretch>
              <a:fillRect/>
            </a:stretch>
          </p:blipFill>
          <p:spPr>
            <a:xfrm>
              <a:off x="2507157" y="5007723"/>
              <a:ext cx="625678" cy="331876"/>
            </a:xfrm>
            <a:prstGeom prst="rect">
              <a:avLst/>
            </a:prstGeom>
          </p:spPr>
        </p:pic>
        <p:pic>
          <p:nvPicPr>
            <p:cNvPr id="272" name="object 272"/>
            <p:cNvPicPr/>
            <p:nvPr/>
          </p:nvPicPr>
          <p:blipFill>
            <a:blip r:embed="rId115" cstate="print"/>
            <a:stretch>
              <a:fillRect/>
            </a:stretch>
          </p:blipFill>
          <p:spPr>
            <a:xfrm>
              <a:off x="1083868" y="4673599"/>
              <a:ext cx="1388262" cy="355447"/>
            </a:xfrm>
            <a:prstGeom prst="rect">
              <a:avLst/>
            </a:prstGeom>
          </p:spPr>
        </p:pic>
      </p:grpSp>
      <p:grpSp>
        <p:nvGrpSpPr>
          <p:cNvPr id="273" name="object 273"/>
          <p:cNvGrpSpPr/>
          <p:nvPr/>
        </p:nvGrpSpPr>
        <p:grpSpPr>
          <a:xfrm>
            <a:off x="832688" y="6332092"/>
            <a:ext cx="1000125" cy="472440"/>
            <a:chOff x="832688" y="6332092"/>
            <a:chExt cx="1000125" cy="472440"/>
          </a:xfrm>
        </p:grpSpPr>
        <p:pic>
          <p:nvPicPr>
            <p:cNvPr id="274" name="object 274"/>
            <p:cNvPicPr/>
            <p:nvPr/>
          </p:nvPicPr>
          <p:blipFill>
            <a:blip r:embed="rId116" cstate="print"/>
            <a:stretch>
              <a:fillRect/>
            </a:stretch>
          </p:blipFill>
          <p:spPr>
            <a:xfrm>
              <a:off x="834186" y="6332092"/>
              <a:ext cx="998626" cy="386651"/>
            </a:xfrm>
            <a:prstGeom prst="rect">
              <a:avLst/>
            </a:prstGeom>
          </p:spPr>
        </p:pic>
        <p:pic>
          <p:nvPicPr>
            <p:cNvPr id="275" name="object 275"/>
            <p:cNvPicPr/>
            <p:nvPr/>
          </p:nvPicPr>
          <p:blipFill>
            <a:blip r:embed="rId117" cstate="print"/>
            <a:stretch>
              <a:fillRect/>
            </a:stretch>
          </p:blipFill>
          <p:spPr>
            <a:xfrm>
              <a:off x="844842" y="6558902"/>
              <a:ext cx="538893" cy="146697"/>
            </a:xfrm>
            <a:prstGeom prst="rect">
              <a:avLst/>
            </a:prstGeom>
          </p:spPr>
        </p:pic>
        <p:sp>
          <p:nvSpPr>
            <p:cNvPr id="276" name="object 276"/>
            <p:cNvSpPr/>
            <p:nvPr/>
          </p:nvSpPr>
          <p:spPr>
            <a:xfrm>
              <a:off x="832688" y="6546748"/>
              <a:ext cx="655955" cy="172085"/>
            </a:xfrm>
            <a:custGeom>
              <a:avLst/>
              <a:gdLst/>
              <a:ahLst/>
              <a:cxnLst/>
              <a:rect l="l" t="t" r="r" b="b"/>
              <a:pathLst>
                <a:path w="655955" h="172084">
                  <a:moveTo>
                    <a:pt x="630199" y="171996"/>
                  </a:moveTo>
                  <a:lnTo>
                    <a:pt x="61283" y="170510"/>
                  </a:lnTo>
                  <a:lnTo>
                    <a:pt x="33489" y="158305"/>
                  </a:lnTo>
                  <a:lnTo>
                    <a:pt x="30416" y="156819"/>
                  </a:lnTo>
                  <a:lnTo>
                    <a:pt x="16725" y="143078"/>
                  </a:lnTo>
                  <a:lnTo>
                    <a:pt x="16152" y="143078"/>
                  </a:lnTo>
                  <a:lnTo>
                    <a:pt x="15240" y="141728"/>
                  </a:lnTo>
                  <a:lnTo>
                    <a:pt x="15240" y="140055"/>
                  </a:lnTo>
                  <a:lnTo>
                    <a:pt x="13703" y="138506"/>
                  </a:lnTo>
                  <a:lnTo>
                    <a:pt x="13059" y="138506"/>
                  </a:lnTo>
                  <a:lnTo>
                    <a:pt x="12153" y="137166"/>
                  </a:lnTo>
                  <a:lnTo>
                    <a:pt x="12153" y="135483"/>
                  </a:lnTo>
                  <a:lnTo>
                    <a:pt x="11015" y="135483"/>
                  </a:lnTo>
                  <a:lnTo>
                    <a:pt x="10617" y="134895"/>
                  </a:lnTo>
                  <a:lnTo>
                    <a:pt x="10617" y="132461"/>
                  </a:lnTo>
                  <a:lnTo>
                    <a:pt x="9131" y="132461"/>
                  </a:lnTo>
                  <a:lnTo>
                    <a:pt x="9131" y="129387"/>
                  </a:lnTo>
                  <a:lnTo>
                    <a:pt x="7594" y="129387"/>
                  </a:lnTo>
                  <a:lnTo>
                    <a:pt x="7594" y="126352"/>
                  </a:lnTo>
                  <a:lnTo>
                    <a:pt x="6057" y="126352"/>
                  </a:lnTo>
                  <a:lnTo>
                    <a:pt x="6057" y="121793"/>
                  </a:lnTo>
                  <a:lnTo>
                    <a:pt x="4571" y="121793"/>
                  </a:lnTo>
                  <a:lnTo>
                    <a:pt x="4571" y="117233"/>
                  </a:lnTo>
                  <a:lnTo>
                    <a:pt x="3035" y="117233"/>
                  </a:lnTo>
                  <a:lnTo>
                    <a:pt x="3035" y="112661"/>
                  </a:lnTo>
                  <a:lnTo>
                    <a:pt x="1881" y="112661"/>
                  </a:lnTo>
                  <a:lnTo>
                    <a:pt x="1498" y="110783"/>
                  </a:lnTo>
                  <a:lnTo>
                    <a:pt x="1498" y="97434"/>
                  </a:lnTo>
                  <a:lnTo>
                    <a:pt x="0" y="97434"/>
                  </a:lnTo>
                  <a:lnTo>
                    <a:pt x="0" y="76098"/>
                  </a:lnTo>
                  <a:lnTo>
                    <a:pt x="1498" y="62407"/>
                  </a:lnTo>
                  <a:lnTo>
                    <a:pt x="3035" y="56311"/>
                  </a:lnTo>
                  <a:lnTo>
                    <a:pt x="6057" y="47180"/>
                  </a:lnTo>
                  <a:lnTo>
                    <a:pt x="10617" y="38049"/>
                  </a:lnTo>
                  <a:lnTo>
                    <a:pt x="12153" y="36512"/>
                  </a:lnTo>
                  <a:lnTo>
                    <a:pt x="13703" y="33489"/>
                  </a:lnTo>
                  <a:lnTo>
                    <a:pt x="16725" y="30467"/>
                  </a:lnTo>
                  <a:lnTo>
                    <a:pt x="18262" y="27381"/>
                  </a:lnTo>
                  <a:lnTo>
                    <a:pt x="27393" y="18262"/>
                  </a:lnTo>
                  <a:lnTo>
                    <a:pt x="30416" y="16725"/>
                  </a:lnTo>
                  <a:lnTo>
                    <a:pt x="33489" y="13690"/>
                  </a:lnTo>
                  <a:lnTo>
                    <a:pt x="36512" y="12153"/>
                  </a:lnTo>
                  <a:lnTo>
                    <a:pt x="76111" y="0"/>
                  </a:lnTo>
                  <a:lnTo>
                    <a:pt x="613473" y="0"/>
                  </a:lnTo>
                  <a:lnTo>
                    <a:pt x="653059" y="10668"/>
                  </a:lnTo>
                  <a:lnTo>
                    <a:pt x="654545" y="12153"/>
                  </a:lnTo>
                  <a:lnTo>
                    <a:pt x="76111" y="12153"/>
                  </a:lnTo>
                  <a:lnTo>
                    <a:pt x="62983" y="13515"/>
                  </a:lnTo>
                  <a:lnTo>
                    <a:pt x="22435" y="40158"/>
                  </a:lnTo>
                  <a:lnTo>
                    <a:pt x="12153" y="76098"/>
                  </a:lnTo>
                  <a:lnTo>
                    <a:pt x="12153" y="95897"/>
                  </a:lnTo>
                  <a:lnTo>
                    <a:pt x="30416" y="141592"/>
                  </a:lnTo>
                  <a:lnTo>
                    <a:pt x="76111" y="161378"/>
                  </a:lnTo>
                  <a:lnTo>
                    <a:pt x="653024" y="161378"/>
                  </a:lnTo>
                  <a:lnTo>
                    <a:pt x="643890" y="165950"/>
                  </a:lnTo>
                  <a:lnTo>
                    <a:pt x="630199" y="170510"/>
                  </a:lnTo>
                  <a:lnTo>
                    <a:pt x="630199" y="171996"/>
                  </a:lnTo>
                  <a:close/>
                </a:path>
                <a:path w="655955" h="172084">
                  <a:moveTo>
                    <a:pt x="655393" y="12576"/>
                  </a:moveTo>
                  <a:lnTo>
                    <a:pt x="651522" y="12153"/>
                  </a:lnTo>
                  <a:lnTo>
                    <a:pt x="654545" y="12153"/>
                  </a:lnTo>
                  <a:lnTo>
                    <a:pt x="655393" y="12576"/>
                  </a:lnTo>
                  <a:close/>
                </a:path>
                <a:path w="655955" h="172084">
                  <a:moveTo>
                    <a:pt x="653024" y="161378"/>
                  </a:moveTo>
                  <a:lnTo>
                    <a:pt x="651522" y="161378"/>
                  </a:lnTo>
                  <a:lnTo>
                    <a:pt x="653451" y="161165"/>
                  </a:lnTo>
                  <a:lnTo>
                    <a:pt x="653024" y="161378"/>
                  </a:lnTo>
                  <a:close/>
                </a:path>
              </a:pathLst>
            </a:custGeom>
            <a:solidFill>
              <a:srgbClr val="A2A3A8"/>
            </a:solidFill>
          </p:spPr>
          <p:txBody>
            <a:bodyPr wrap="square" lIns="0" tIns="0" rIns="0" bIns="0" rtlCol="0"/>
            <a:lstStyle/>
            <a:p>
              <a:endParaRPr/>
            </a:p>
          </p:txBody>
        </p:sp>
        <p:pic>
          <p:nvPicPr>
            <p:cNvPr id="277" name="object 277"/>
            <p:cNvPicPr/>
            <p:nvPr/>
          </p:nvPicPr>
          <p:blipFill>
            <a:blip r:embed="rId118" cstate="print"/>
            <a:stretch>
              <a:fillRect/>
            </a:stretch>
          </p:blipFill>
          <p:spPr>
            <a:xfrm>
              <a:off x="1384300" y="6557416"/>
              <a:ext cx="137960" cy="148183"/>
            </a:xfrm>
            <a:prstGeom prst="rect">
              <a:avLst/>
            </a:prstGeom>
          </p:spPr>
        </p:pic>
        <p:pic>
          <p:nvPicPr>
            <p:cNvPr id="278" name="object 278"/>
            <p:cNvPicPr/>
            <p:nvPr/>
          </p:nvPicPr>
          <p:blipFill>
            <a:blip r:embed="rId119" cstate="print"/>
            <a:stretch>
              <a:fillRect/>
            </a:stretch>
          </p:blipFill>
          <p:spPr>
            <a:xfrm>
              <a:off x="1450721" y="6558902"/>
              <a:ext cx="71539" cy="83743"/>
            </a:xfrm>
            <a:prstGeom prst="rect">
              <a:avLst/>
            </a:prstGeom>
          </p:spPr>
        </p:pic>
        <p:pic>
          <p:nvPicPr>
            <p:cNvPr id="279" name="object 279"/>
            <p:cNvPicPr/>
            <p:nvPr/>
          </p:nvPicPr>
          <p:blipFill>
            <a:blip r:embed="rId120" cstate="print"/>
            <a:stretch>
              <a:fillRect/>
            </a:stretch>
          </p:blipFill>
          <p:spPr>
            <a:xfrm>
              <a:off x="1027506" y="6749211"/>
              <a:ext cx="275539" cy="54813"/>
            </a:xfrm>
            <a:prstGeom prst="rect">
              <a:avLst/>
            </a:prstGeom>
          </p:spPr>
        </p:pic>
        <p:pic>
          <p:nvPicPr>
            <p:cNvPr id="280" name="object 280"/>
            <p:cNvPicPr/>
            <p:nvPr/>
          </p:nvPicPr>
          <p:blipFill>
            <a:blip r:embed="rId121" cstate="print"/>
            <a:stretch>
              <a:fillRect/>
            </a:stretch>
          </p:blipFill>
          <p:spPr>
            <a:xfrm>
              <a:off x="1106690" y="6370192"/>
              <a:ext cx="103530" cy="147637"/>
            </a:xfrm>
            <a:prstGeom prst="rect">
              <a:avLst/>
            </a:prstGeom>
          </p:spPr>
        </p:pic>
        <p:pic>
          <p:nvPicPr>
            <p:cNvPr id="281" name="object 281"/>
            <p:cNvPicPr/>
            <p:nvPr/>
          </p:nvPicPr>
          <p:blipFill>
            <a:blip r:embed="rId122" cstate="print"/>
            <a:stretch>
              <a:fillRect/>
            </a:stretch>
          </p:blipFill>
          <p:spPr>
            <a:xfrm>
              <a:off x="885977" y="6546748"/>
              <a:ext cx="601256" cy="171967"/>
            </a:xfrm>
            <a:prstGeom prst="rect">
              <a:avLst/>
            </a:prstGeom>
          </p:spPr>
        </p:pic>
        <p:pic>
          <p:nvPicPr>
            <p:cNvPr id="282" name="object 282"/>
            <p:cNvPicPr/>
            <p:nvPr/>
          </p:nvPicPr>
          <p:blipFill>
            <a:blip r:embed="rId123" cstate="print"/>
            <a:stretch>
              <a:fillRect/>
            </a:stretch>
          </p:blipFill>
          <p:spPr>
            <a:xfrm>
              <a:off x="866178" y="6584810"/>
              <a:ext cx="505421" cy="117216"/>
            </a:xfrm>
            <a:prstGeom prst="rect">
              <a:avLst/>
            </a:prstGeom>
          </p:spPr>
        </p:pic>
        <p:sp>
          <p:nvSpPr>
            <p:cNvPr id="283" name="object 283"/>
            <p:cNvSpPr/>
            <p:nvPr/>
          </p:nvSpPr>
          <p:spPr>
            <a:xfrm>
              <a:off x="866178" y="6692899"/>
              <a:ext cx="10160" cy="9525"/>
            </a:xfrm>
            <a:custGeom>
              <a:avLst/>
              <a:gdLst/>
              <a:ahLst/>
              <a:cxnLst/>
              <a:rect l="l" t="t" r="r" b="b"/>
              <a:pathLst>
                <a:path w="10159" h="9525">
                  <a:moveTo>
                    <a:pt x="3022" y="0"/>
                  </a:moveTo>
                  <a:lnTo>
                    <a:pt x="0" y="0"/>
                  </a:lnTo>
                  <a:lnTo>
                    <a:pt x="0" y="9131"/>
                  </a:lnTo>
                  <a:lnTo>
                    <a:pt x="10121" y="7995"/>
                  </a:lnTo>
                  <a:lnTo>
                    <a:pt x="10121" y="5817"/>
                  </a:lnTo>
                  <a:lnTo>
                    <a:pt x="7594" y="4559"/>
                  </a:lnTo>
                  <a:lnTo>
                    <a:pt x="3022" y="0"/>
                  </a:lnTo>
                  <a:close/>
                </a:path>
              </a:pathLst>
            </a:custGeom>
            <a:solidFill>
              <a:srgbClr val="A0A4A7"/>
            </a:solidFill>
          </p:spPr>
          <p:txBody>
            <a:bodyPr wrap="square" lIns="0" tIns="0" rIns="0" bIns="0" rtlCol="0"/>
            <a:lstStyle/>
            <a:p>
              <a:endParaRPr/>
            </a:p>
          </p:txBody>
        </p:sp>
        <p:sp>
          <p:nvSpPr>
            <p:cNvPr id="284" name="object 284"/>
            <p:cNvSpPr/>
            <p:nvPr/>
          </p:nvSpPr>
          <p:spPr>
            <a:xfrm>
              <a:off x="889000" y="6606146"/>
              <a:ext cx="207645" cy="61594"/>
            </a:xfrm>
            <a:custGeom>
              <a:avLst/>
              <a:gdLst/>
              <a:ahLst/>
              <a:cxnLst/>
              <a:rect l="l" t="t" r="r" b="b"/>
              <a:pathLst>
                <a:path w="207644" h="61595">
                  <a:moveTo>
                    <a:pt x="207022" y="41071"/>
                  </a:moveTo>
                  <a:lnTo>
                    <a:pt x="203987" y="38036"/>
                  </a:lnTo>
                  <a:lnTo>
                    <a:pt x="194868" y="33477"/>
                  </a:lnTo>
                  <a:lnTo>
                    <a:pt x="190296" y="33477"/>
                  </a:lnTo>
                  <a:lnTo>
                    <a:pt x="190296" y="30403"/>
                  </a:lnTo>
                  <a:lnTo>
                    <a:pt x="200914" y="30403"/>
                  </a:lnTo>
                  <a:lnTo>
                    <a:pt x="200914" y="25831"/>
                  </a:lnTo>
                  <a:lnTo>
                    <a:pt x="199428" y="25831"/>
                  </a:lnTo>
                  <a:lnTo>
                    <a:pt x="199428" y="22821"/>
                  </a:lnTo>
                  <a:lnTo>
                    <a:pt x="197891" y="21285"/>
                  </a:lnTo>
                  <a:lnTo>
                    <a:pt x="205486" y="21285"/>
                  </a:lnTo>
                  <a:lnTo>
                    <a:pt x="205486" y="10617"/>
                  </a:lnTo>
                  <a:lnTo>
                    <a:pt x="193332" y="9118"/>
                  </a:lnTo>
                  <a:lnTo>
                    <a:pt x="194868" y="7581"/>
                  </a:lnTo>
                  <a:lnTo>
                    <a:pt x="197891" y="6045"/>
                  </a:lnTo>
                  <a:lnTo>
                    <a:pt x="200914" y="3009"/>
                  </a:lnTo>
                  <a:lnTo>
                    <a:pt x="185737" y="1473"/>
                  </a:lnTo>
                  <a:lnTo>
                    <a:pt x="170510" y="1473"/>
                  </a:lnTo>
                  <a:lnTo>
                    <a:pt x="170510" y="30403"/>
                  </a:lnTo>
                  <a:lnTo>
                    <a:pt x="165938" y="30403"/>
                  </a:lnTo>
                  <a:lnTo>
                    <a:pt x="159842" y="31940"/>
                  </a:lnTo>
                  <a:lnTo>
                    <a:pt x="161378" y="27368"/>
                  </a:lnTo>
                  <a:lnTo>
                    <a:pt x="158305" y="24358"/>
                  </a:lnTo>
                  <a:lnTo>
                    <a:pt x="156819" y="24358"/>
                  </a:lnTo>
                  <a:lnTo>
                    <a:pt x="156819" y="21285"/>
                  </a:lnTo>
                  <a:lnTo>
                    <a:pt x="153733" y="18249"/>
                  </a:lnTo>
                  <a:lnTo>
                    <a:pt x="150710" y="18249"/>
                  </a:lnTo>
                  <a:lnTo>
                    <a:pt x="150710" y="13677"/>
                  </a:lnTo>
                  <a:lnTo>
                    <a:pt x="156819" y="10617"/>
                  </a:lnTo>
                  <a:lnTo>
                    <a:pt x="158305" y="9118"/>
                  </a:lnTo>
                  <a:lnTo>
                    <a:pt x="161378" y="7581"/>
                  </a:lnTo>
                  <a:lnTo>
                    <a:pt x="162864" y="6045"/>
                  </a:lnTo>
                  <a:lnTo>
                    <a:pt x="140042" y="1473"/>
                  </a:lnTo>
                  <a:lnTo>
                    <a:pt x="132461" y="1473"/>
                  </a:lnTo>
                  <a:lnTo>
                    <a:pt x="132461" y="4559"/>
                  </a:lnTo>
                  <a:lnTo>
                    <a:pt x="108102" y="4559"/>
                  </a:lnTo>
                  <a:lnTo>
                    <a:pt x="109588" y="6045"/>
                  </a:lnTo>
                  <a:lnTo>
                    <a:pt x="109588" y="13677"/>
                  </a:lnTo>
                  <a:lnTo>
                    <a:pt x="111125" y="13677"/>
                  </a:lnTo>
                  <a:lnTo>
                    <a:pt x="110159" y="20358"/>
                  </a:lnTo>
                  <a:lnTo>
                    <a:pt x="109588" y="19786"/>
                  </a:lnTo>
                  <a:lnTo>
                    <a:pt x="108102" y="19786"/>
                  </a:lnTo>
                  <a:lnTo>
                    <a:pt x="108102" y="16713"/>
                  </a:lnTo>
                  <a:lnTo>
                    <a:pt x="101993" y="10617"/>
                  </a:lnTo>
                  <a:lnTo>
                    <a:pt x="98971" y="9118"/>
                  </a:lnTo>
                  <a:lnTo>
                    <a:pt x="95897" y="6045"/>
                  </a:lnTo>
                  <a:lnTo>
                    <a:pt x="98971" y="4559"/>
                  </a:lnTo>
                  <a:lnTo>
                    <a:pt x="80670" y="3009"/>
                  </a:lnTo>
                  <a:lnTo>
                    <a:pt x="73075" y="1473"/>
                  </a:lnTo>
                  <a:lnTo>
                    <a:pt x="65430" y="1473"/>
                  </a:lnTo>
                  <a:lnTo>
                    <a:pt x="65430" y="15214"/>
                  </a:lnTo>
                  <a:lnTo>
                    <a:pt x="60871" y="15214"/>
                  </a:lnTo>
                  <a:lnTo>
                    <a:pt x="60871" y="6045"/>
                  </a:lnTo>
                  <a:lnTo>
                    <a:pt x="62407" y="4559"/>
                  </a:lnTo>
                  <a:lnTo>
                    <a:pt x="56311" y="3327"/>
                  </a:lnTo>
                  <a:lnTo>
                    <a:pt x="56311" y="56299"/>
                  </a:lnTo>
                  <a:lnTo>
                    <a:pt x="50253" y="53276"/>
                  </a:lnTo>
                  <a:lnTo>
                    <a:pt x="50800" y="52730"/>
                  </a:lnTo>
                  <a:lnTo>
                    <a:pt x="50800" y="53543"/>
                  </a:lnTo>
                  <a:lnTo>
                    <a:pt x="56311" y="56299"/>
                  </a:lnTo>
                  <a:lnTo>
                    <a:pt x="56311" y="3327"/>
                  </a:lnTo>
                  <a:lnTo>
                    <a:pt x="54813" y="3009"/>
                  </a:lnTo>
                  <a:lnTo>
                    <a:pt x="45694" y="1473"/>
                  </a:lnTo>
                  <a:lnTo>
                    <a:pt x="39585" y="0"/>
                  </a:lnTo>
                  <a:lnTo>
                    <a:pt x="33489" y="0"/>
                  </a:lnTo>
                  <a:lnTo>
                    <a:pt x="33489" y="3009"/>
                  </a:lnTo>
                  <a:lnTo>
                    <a:pt x="0" y="3009"/>
                  </a:lnTo>
                  <a:lnTo>
                    <a:pt x="0" y="21285"/>
                  </a:lnTo>
                  <a:lnTo>
                    <a:pt x="3022" y="21285"/>
                  </a:lnTo>
                  <a:lnTo>
                    <a:pt x="1536" y="30403"/>
                  </a:lnTo>
                  <a:lnTo>
                    <a:pt x="0" y="33477"/>
                  </a:lnTo>
                  <a:lnTo>
                    <a:pt x="0" y="42608"/>
                  </a:lnTo>
                  <a:lnTo>
                    <a:pt x="1536" y="44145"/>
                  </a:lnTo>
                  <a:lnTo>
                    <a:pt x="1536" y="47180"/>
                  </a:lnTo>
                  <a:lnTo>
                    <a:pt x="3022" y="47180"/>
                  </a:lnTo>
                  <a:lnTo>
                    <a:pt x="3022" y="60871"/>
                  </a:lnTo>
                  <a:lnTo>
                    <a:pt x="21336" y="60871"/>
                  </a:lnTo>
                  <a:lnTo>
                    <a:pt x="21336" y="56299"/>
                  </a:lnTo>
                  <a:lnTo>
                    <a:pt x="22821" y="56299"/>
                  </a:lnTo>
                  <a:lnTo>
                    <a:pt x="22821" y="61366"/>
                  </a:lnTo>
                  <a:lnTo>
                    <a:pt x="35712" y="61366"/>
                  </a:lnTo>
                  <a:lnTo>
                    <a:pt x="60871" y="59334"/>
                  </a:lnTo>
                  <a:lnTo>
                    <a:pt x="66941" y="61366"/>
                  </a:lnTo>
                  <a:lnTo>
                    <a:pt x="70053" y="61366"/>
                  </a:lnTo>
                  <a:lnTo>
                    <a:pt x="70053" y="60871"/>
                  </a:lnTo>
                  <a:lnTo>
                    <a:pt x="71539" y="59334"/>
                  </a:lnTo>
                  <a:lnTo>
                    <a:pt x="76098" y="59334"/>
                  </a:lnTo>
                  <a:lnTo>
                    <a:pt x="86766" y="60871"/>
                  </a:lnTo>
                  <a:lnTo>
                    <a:pt x="86766" y="59334"/>
                  </a:lnTo>
                  <a:lnTo>
                    <a:pt x="92862" y="56299"/>
                  </a:lnTo>
                  <a:lnTo>
                    <a:pt x="94361" y="54762"/>
                  </a:lnTo>
                  <a:lnTo>
                    <a:pt x="95897" y="51727"/>
                  </a:lnTo>
                  <a:lnTo>
                    <a:pt x="97434" y="42608"/>
                  </a:lnTo>
                  <a:lnTo>
                    <a:pt x="103530" y="42608"/>
                  </a:lnTo>
                  <a:lnTo>
                    <a:pt x="105029" y="42608"/>
                  </a:lnTo>
                  <a:lnTo>
                    <a:pt x="105029" y="48717"/>
                  </a:lnTo>
                  <a:lnTo>
                    <a:pt x="106565" y="48717"/>
                  </a:lnTo>
                  <a:lnTo>
                    <a:pt x="106565" y="53276"/>
                  </a:lnTo>
                  <a:lnTo>
                    <a:pt x="109588" y="53276"/>
                  </a:lnTo>
                  <a:lnTo>
                    <a:pt x="111125" y="54762"/>
                  </a:lnTo>
                  <a:lnTo>
                    <a:pt x="114147" y="56299"/>
                  </a:lnTo>
                  <a:lnTo>
                    <a:pt x="124815" y="57835"/>
                  </a:lnTo>
                  <a:lnTo>
                    <a:pt x="124815" y="56299"/>
                  </a:lnTo>
                  <a:lnTo>
                    <a:pt x="129387" y="56299"/>
                  </a:lnTo>
                  <a:lnTo>
                    <a:pt x="132461" y="59334"/>
                  </a:lnTo>
                  <a:lnTo>
                    <a:pt x="143078" y="60871"/>
                  </a:lnTo>
                  <a:lnTo>
                    <a:pt x="143078" y="59334"/>
                  </a:lnTo>
                  <a:lnTo>
                    <a:pt x="149174" y="57835"/>
                  </a:lnTo>
                  <a:lnTo>
                    <a:pt x="150710" y="56299"/>
                  </a:lnTo>
                  <a:lnTo>
                    <a:pt x="153733" y="54762"/>
                  </a:lnTo>
                  <a:lnTo>
                    <a:pt x="155282" y="53276"/>
                  </a:lnTo>
                  <a:lnTo>
                    <a:pt x="156819" y="50190"/>
                  </a:lnTo>
                  <a:lnTo>
                    <a:pt x="156819" y="53276"/>
                  </a:lnTo>
                  <a:lnTo>
                    <a:pt x="158305" y="53276"/>
                  </a:lnTo>
                  <a:lnTo>
                    <a:pt x="158305" y="56299"/>
                  </a:lnTo>
                  <a:lnTo>
                    <a:pt x="159842" y="56299"/>
                  </a:lnTo>
                  <a:lnTo>
                    <a:pt x="161378" y="57835"/>
                  </a:lnTo>
                  <a:lnTo>
                    <a:pt x="165938" y="59334"/>
                  </a:lnTo>
                  <a:lnTo>
                    <a:pt x="182664" y="60871"/>
                  </a:lnTo>
                  <a:lnTo>
                    <a:pt x="182664" y="59334"/>
                  </a:lnTo>
                  <a:lnTo>
                    <a:pt x="185737" y="57835"/>
                  </a:lnTo>
                  <a:lnTo>
                    <a:pt x="188760" y="54762"/>
                  </a:lnTo>
                  <a:lnTo>
                    <a:pt x="191795" y="54762"/>
                  </a:lnTo>
                  <a:lnTo>
                    <a:pt x="193332" y="56299"/>
                  </a:lnTo>
                  <a:lnTo>
                    <a:pt x="196354" y="57835"/>
                  </a:lnTo>
                  <a:lnTo>
                    <a:pt x="197891" y="59334"/>
                  </a:lnTo>
                  <a:lnTo>
                    <a:pt x="200914" y="60871"/>
                  </a:lnTo>
                  <a:lnTo>
                    <a:pt x="200914" y="59334"/>
                  </a:lnTo>
                  <a:lnTo>
                    <a:pt x="202450" y="56299"/>
                  </a:lnTo>
                  <a:lnTo>
                    <a:pt x="204000" y="54762"/>
                  </a:lnTo>
                  <a:lnTo>
                    <a:pt x="205486" y="53276"/>
                  </a:lnTo>
                  <a:lnTo>
                    <a:pt x="207022" y="48717"/>
                  </a:lnTo>
                  <a:lnTo>
                    <a:pt x="203987" y="45631"/>
                  </a:lnTo>
                  <a:lnTo>
                    <a:pt x="207022" y="45631"/>
                  </a:lnTo>
                  <a:lnTo>
                    <a:pt x="207022" y="41071"/>
                  </a:lnTo>
                  <a:close/>
                </a:path>
              </a:pathLst>
            </a:custGeom>
            <a:solidFill>
              <a:srgbClr val="FEFEFE"/>
            </a:solidFill>
          </p:spPr>
          <p:txBody>
            <a:bodyPr wrap="square" lIns="0" tIns="0" rIns="0" bIns="0" rtlCol="0"/>
            <a:lstStyle/>
            <a:p>
              <a:endParaRPr/>
            </a:p>
          </p:txBody>
        </p:sp>
        <p:pic>
          <p:nvPicPr>
            <p:cNvPr id="285" name="object 285"/>
            <p:cNvPicPr/>
            <p:nvPr/>
          </p:nvPicPr>
          <p:blipFill>
            <a:blip r:embed="rId124" cstate="print"/>
            <a:stretch>
              <a:fillRect/>
            </a:stretch>
          </p:blipFill>
          <p:spPr>
            <a:xfrm>
              <a:off x="1097559" y="6619824"/>
              <a:ext cx="35026" cy="30467"/>
            </a:xfrm>
            <a:prstGeom prst="rect">
              <a:avLst/>
            </a:prstGeom>
          </p:spPr>
        </p:pic>
        <p:pic>
          <p:nvPicPr>
            <p:cNvPr id="286" name="object 286"/>
            <p:cNvPicPr/>
            <p:nvPr/>
          </p:nvPicPr>
          <p:blipFill>
            <a:blip r:embed="rId125" cstate="print"/>
            <a:stretch>
              <a:fillRect/>
            </a:stretch>
          </p:blipFill>
          <p:spPr>
            <a:xfrm>
              <a:off x="885977" y="6595465"/>
              <a:ext cx="604342" cy="89789"/>
            </a:xfrm>
            <a:prstGeom prst="rect">
              <a:avLst/>
            </a:prstGeom>
          </p:spPr>
        </p:pic>
      </p:grpSp>
      <p:pic>
        <p:nvPicPr>
          <p:cNvPr id="287" name="object 287"/>
          <p:cNvPicPr/>
          <p:nvPr/>
        </p:nvPicPr>
        <p:blipFill>
          <a:blip r:embed="rId126" cstate="print"/>
          <a:stretch>
            <a:fillRect/>
          </a:stretch>
        </p:blipFill>
        <p:spPr>
          <a:xfrm>
            <a:off x="787006" y="4663731"/>
            <a:ext cx="2870987" cy="1351749"/>
          </a:xfrm>
          <a:prstGeom prst="rect">
            <a:avLst/>
          </a:prstGeom>
        </p:spPr>
      </p:pic>
      <p:pic>
        <p:nvPicPr>
          <p:cNvPr id="288" name="object 288"/>
          <p:cNvPicPr/>
          <p:nvPr/>
        </p:nvPicPr>
        <p:blipFill>
          <a:blip r:embed="rId127" cstate="print"/>
          <a:stretch>
            <a:fillRect/>
          </a:stretch>
        </p:blipFill>
        <p:spPr>
          <a:xfrm>
            <a:off x="800696" y="3718369"/>
            <a:ext cx="875309" cy="456704"/>
          </a:xfrm>
          <a:prstGeom prst="rect">
            <a:avLst/>
          </a:prstGeom>
        </p:spPr>
      </p:pic>
      <p:pic>
        <p:nvPicPr>
          <p:cNvPr id="289" name="object 289"/>
          <p:cNvPicPr/>
          <p:nvPr/>
        </p:nvPicPr>
        <p:blipFill>
          <a:blip r:embed="rId128" cstate="print"/>
          <a:stretch>
            <a:fillRect/>
          </a:stretch>
        </p:blipFill>
        <p:spPr>
          <a:xfrm>
            <a:off x="2593924" y="3716883"/>
            <a:ext cx="1030592" cy="456653"/>
          </a:xfrm>
          <a:prstGeom prst="rect">
            <a:avLst/>
          </a:prstGeom>
        </p:spPr>
      </p:pic>
      <p:pic>
        <p:nvPicPr>
          <p:cNvPr id="290" name="object 290"/>
          <p:cNvPicPr/>
          <p:nvPr/>
        </p:nvPicPr>
        <p:blipFill>
          <a:blip r:embed="rId129" cstate="print"/>
          <a:stretch>
            <a:fillRect/>
          </a:stretch>
        </p:blipFill>
        <p:spPr>
          <a:xfrm>
            <a:off x="1846516" y="6115938"/>
            <a:ext cx="1042733" cy="742848"/>
          </a:xfrm>
          <a:prstGeom prst="rect">
            <a:avLst/>
          </a:prstGeom>
        </p:spPr>
      </p:pic>
      <p:sp>
        <p:nvSpPr>
          <p:cNvPr id="291" name="object 291"/>
          <p:cNvSpPr/>
          <p:nvPr/>
        </p:nvSpPr>
        <p:spPr>
          <a:xfrm>
            <a:off x="665213" y="3150869"/>
            <a:ext cx="3034030" cy="4284980"/>
          </a:xfrm>
          <a:custGeom>
            <a:avLst/>
            <a:gdLst/>
            <a:ahLst/>
            <a:cxnLst/>
            <a:rect l="l" t="t" r="r" b="b"/>
            <a:pathLst>
              <a:path w="3034029" h="4284980">
                <a:moveTo>
                  <a:pt x="3033865" y="0"/>
                </a:moveTo>
                <a:lnTo>
                  <a:pt x="3020174" y="0"/>
                </a:lnTo>
                <a:lnTo>
                  <a:pt x="3020174" y="13970"/>
                </a:lnTo>
                <a:lnTo>
                  <a:pt x="3020174" y="4272280"/>
                </a:lnTo>
                <a:lnTo>
                  <a:pt x="12204" y="4272280"/>
                </a:lnTo>
                <a:lnTo>
                  <a:pt x="12204" y="4272673"/>
                </a:lnTo>
                <a:lnTo>
                  <a:pt x="6096" y="4272673"/>
                </a:lnTo>
                <a:lnTo>
                  <a:pt x="6096" y="4272280"/>
                </a:lnTo>
                <a:lnTo>
                  <a:pt x="12204" y="4272280"/>
                </a:lnTo>
                <a:lnTo>
                  <a:pt x="12204" y="13970"/>
                </a:lnTo>
                <a:lnTo>
                  <a:pt x="3020174" y="13970"/>
                </a:lnTo>
                <a:lnTo>
                  <a:pt x="3020174" y="0"/>
                </a:lnTo>
                <a:lnTo>
                  <a:pt x="0" y="0"/>
                </a:lnTo>
                <a:lnTo>
                  <a:pt x="0" y="13970"/>
                </a:lnTo>
                <a:lnTo>
                  <a:pt x="0" y="4272280"/>
                </a:lnTo>
                <a:lnTo>
                  <a:pt x="0" y="4278630"/>
                </a:lnTo>
                <a:lnTo>
                  <a:pt x="0" y="4284980"/>
                </a:lnTo>
                <a:lnTo>
                  <a:pt x="3033865" y="4284980"/>
                </a:lnTo>
                <a:lnTo>
                  <a:pt x="3033865" y="4278630"/>
                </a:lnTo>
                <a:lnTo>
                  <a:pt x="3033865" y="4272280"/>
                </a:lnTo>
                <a:lnTo>
                  <a:pt x="3033865" y="13970"/>
                </a:lnTo>
                <a:lnTo>
                  <a:pt x="3033865" y="0"/>
                </a:lnTo>
                <a:close/>
              </a:path>
            </a:pathLst>
          </a:custGeom>
          <a:solidFill>
            <a:srgbClr val="818285"/>
          </a:solidFill>
        </p:spPr>
        <p:txBody>
          <a:bodyPr wrap="square" lIns="0" tIns="0" rIns="0" bIns="0" rtlCol="0"/>
          <a:lstStyle/>
          <a:p>
            <a:endParaRPr/>
          </a:p>
        </p:txBody>
      </p:sp>
      <p:grpSp>
        <p:nvGrpSpPr>
          <p:cNvPr id="292" name="object 292"/>
          <p:cNvGrpSpPr/>
          <p:nvPr/>
        </p:nvGrpSpPr>
        <p:grpSpPr>
          <a:xfrm>
            <a:off x="3817835" y="6991248"/>
            <a:ext cx="3020695" cy="215265"/>
            <a:chOff x="3817835" y="6991248"/>
            <a:chExt cx="3020695" cy="215265"/>
          </a:xfrm>
        </p:grpSpPr>
        <p:pic>
          <p:nvPicPr>
            <p:cNvPr id="293" name="object 293"/>
            <p:cNvPicPr/>
            <p:nvPr/>
          </p:nvPicPr>
          <p:blipFill>
            <a:blip r:embed="rId130" cstate="print"/>
            <a:stretch>
              <a:fillRect/>
            </a:stretch>
          </p:blipFill>
          <p:spPr>
            <a:xfrm>
              <a:off x="6821233" y="6997192"/>
              <a:ext cx="16776" cy="178308"/>
            </a:xfrm>
            <a:prstGeom prst="rect">
              <a:avLst/>
            </a:prstGeom>
          </p:spPr>
        </p:pic>
        <p:pic>
          <p:nvPicPr>
            <p:cNvPr id="294" name="object 294"/>
            <p:cNvPicPr/>
            <p:nvPr/>
          </p:nvPicPr>
          <p:blipFill>
            <a:blip r:embed="rId131" cstate="print"/>
            <a:stretch>
              <a:fillRect/>
            </a:stretch>
          </p:blipFill>
          <p:spPr>
            <a:xfrm>
              <a:off x="3817835" y="6991248"/>
              <a:ext cx="3002064" cy="214668"/>
            </a:xfrm>
            <a:prstGeom prst="rect">
              <a:avLst/>
            </a:prstGeom>
          </p:spPr>
        </p:pic>
      </p:grpSp>
      <p:grpSp>
        <p:nvGrpSpPr>
          <p:cNvPr id="295" name="object 295"/>
          <p:cNvGrpSpPr/>
          <p:nvPr/>
        </p:nvGrpSpPr>
        <p:grpSpPr>
          <a:xfrm>
            <a:off x="3817835" y="5137149"/>
            <a:ext cx="3020695" cy="2038350"/>
            <a:chOff x="3817835" y="5137149"/>
            <a:chExt cx="3020695" cy="2038350"/>
          </a:xfrm>
        </p:grpSpPr>
        <p:pic>
          <p:nvPicPr>
            <p:cNvPr id="296" name="object 296"/>
            <p:cNvPicPr/>
            <p:nvPr/>
          </p:nvPicPr>
          <p:blipFill>
            <a:blip r:embed="rId132" cstate="print"/>
            <a:stretch>
              <a:fillRect/>
            </a:stretch>
          </p:blipFill>
          <p:spPr>
            <a:xfrm>
              <a:off x="3817835" y="5137149"/>
              <a:ext cx="3020174" cy="704850"/>
            </a:xfrm>
            <a:prstGeom prst="rect">
              <a:avLst/>
            </a:prstGeom>
          </p:spPr>
        </p:pic>
        <p:pic>
          <p:nvPicPr>
            <p:cNvPr id="297" name="object 297"/>
            <p:cNvPicPr/>
            <p:nvPr/>
          </p:nvPicPr>
          <p:blipFill>
            <a:blip r:embed="rId133" cstate="print"/>
            <a:stretch>
              <a:fillRect/>
            </a:stretch>
          </p:blipFill>
          <p:spPr>
            <a:xfrm>
              <a:off x="4684014" y="5844971"/>
              <a:ext cx="1476578" cy="1146276"/>
            </a:xfrm>
            <a:prstGeom prst="rect">
              <a:avLst/>
            </a:prstGeom>
          </p:spPr>
        </p:pic>
        <p:pic>
          <p:nvPicPr>
            <p:cNvPr id="298" name="object 298"/>
            <p:cNvPicPr/>
            <p:nvPr/>
          </p:nvPicPr>
          <p:blipFill>
            <a:blip r:embed="rId134" cstate="print"/>
            <a:stretch>
              <a:fillRect/>
            </a:stretch>
          </p:blipFill>
          <p:spPr>
            <a:xfrm>
              <a:off x="6693395" y="5844971"/>
              <a:ext cx="40662" cy="1146276"/>
            </a:xfrm>
            <a:prstGeom prst="rect">
              <a:avLst/>
            </a:prstGeom>
          </p:spPr>
        </p:pic>
        <p:pic>
          <p:nvPicPr>
            <p:cNvPr id="299" name="object 299"/>
            <p:cNvPicPr/>
            <p:nvPr/>
          </p:nvPicPr>
          <p:blipFill>
            <a:blip r:embed="rId135" cstate="print"/>
            <a:stretch>
              <a:fillRect/>
            </a:stretch>
          </p:blipFill>
          <p:spPr>
            <a:xfrm>
              <a:off x="4542434" y="6991248"/>
              <a:ext cx="2277465" cy="184251"/>
            </a:xfrm>
            <a:prstGeom prst="rect">
              <a:avLst/>
            </a:prstGeom>
          </p:spPr>
        </p:pic>
        <p:pic>
          <p:nvPicPr>
            <p:cNvPr id="300" name="object 300"/>
            <p:cNvPicPr/>
            <p:nvPr/>
          </p:nvPicPr>
          <p:blipFill>
            <a:blip r:embed="rId136" cstate="print"/>
            <a:stretch>
              <a:fillRect/>
            </a:stretch>
          </p:blipFill>
          <p:spPr>
            <a:xfrm>
              <a:off x="4542434" y="5475083"/>
              <a:ext cx="2277465" cy="366915"/>
            </a:xfrm>
            <a:prstGeom prst="rect">
              <a:avLst/>
            </a:prstGeom>
          </p:spPr>
        </p:pic>
        <p:pic>
          <p:nvPicPr>
            <p:cNvPr id="301" name="object 301"/>
            <p:cNvPicPr/>
            <p:nvPr/>
          </p:nvPicPr>
          <p:blipFill>
            <a:blip r:embed="rId137" cstate="print"/>
            <a:stretch>
              <a:fillRect/>
            </a:stretch>
          </p:blipFill>
          <p:spPr>
            <a:xfrm>
              <a:off x="6159500" y="5554233"/>
              <a:ext cx="533400" cy="1557270"/>
            </a:xfrm>
            <a:prstGeom prst="rect">
              <a:avLst/>
            </a:prstGeom>
          </p:spPr>
        </p:pic>
      </p:grpSp>
      <p:pic>
        <p:nvPicPr>
          <p:cNvPr id="302" name="object 302"/>
          <p:cNvPicPr/>
          <p:nvPr/>
        </p:nvPicPr>
        <p:blipFill>
          <a:blip r:embed="rId138" cstate="print"/>
          <a:stretch>
            <a:fillRect/>
          </a:stretch>
        </p:blipFill>
        <p:spPr>
          <a:xfrm>
            <a:off x="3817835" y="3162299"/>
            <a:ext cx="3020174" cy="1062977"/>
          </a:xfrm>
          <a:prstGeom prst="rect">
            <a:avLst/>
          </a:prstGeom>
        </p:spPr>
      </p:pic>
      <p:grpSp>
        <p:nvGrpSpPr>
          <p:cNvPr id="303" name="object 303"/>
          <p:cNvGrpSpPr/>
          <p:nvPr/>
        </p:nvGrpSpPr>
        <p:grpSpPr>
          <a:xfrm>
            <a:off x="6003772" y="7186116"/>
            <a:ext cx="691515" cy="172085"/>
            <a:chOff x="6003772" y="7186116"/>
            <a:chExt cx="691515" cy="172085"/>
          </a:xfrm>
        </p:grpSpPr>
        <p:sp>
          <p:nvSpPr>
            <p:cNvPr id="304" name="object 304"/>
            <p:cNvSpPr/>
            <p:nvPr/>
          </p:nvSpPr>
          <p:spPr>
            <a:xfrm>
              <a:off x="6009881" y="7190675"/>
              <a:ext cx="685165" cy="161925"/>
            </a:xfrm>
            <a:custGeom>
              <a:avLst/>
              <a:gdLst/>
              <a:ahLst/>
              <a:cxnLst/>
              <a:rect l="l" t="t" r="r" b="b"/>
              <a:pathLst>
                <a:path w="685165" h="161925">
                  <a:moveTo>
                    <a:pt x="639356" y="161328"/>
                  </a:moveTo>
                  <a:lnTo>
                    <a:pt x="70040" y="161328"/>
                  </a:lnTo>
                  <a:lnTo>
                    <a:pt x="42396" y="155742"/>
                  </a:lnTo>
                  <a:lnTo>
                    <a:pt x="20175" y="140601"/>
                  </a:lnTo>
                  <a:lnTo>
                    <a:pt x="5377" y="118326"/>
                  </a:lnTo>
                  <a:lnTo>
                    <a:pt x="0" y="91338"/>
                  </a:lnTo>
                  <a:lnTo>
                    <a:pt x="0" y="70002"/>
                  </a:lnTo>
                  <a:lnTo>
                    <a:pt x="5377" y="43012"/>
                  </a:lnTo>
                  <a:lnTo>
                    <a:pt x="20175" y="20732"/>
                  </a:lnTo>
                  <a:lnTo>
                    <a:pt x="42396" y="5587"/>
                  </a:lnTo>
                  <a:lnTo>
                    <a:pt x="70040" y="0"/>
                  </a:lnTo>
                  <a:lnTo>
                    <a:pt x="634873" y="0"/>
                  </a:lnTo>
                  <a:lnTo>
                    <a:pt x="639356" y="1485"/>
                  </a:lnTo>
                  <a:lnTo>
                    <a:pt x="648487" y="6057"/>
                  </a:lnTo>
                  <a:lnTo>
                    <a:pt x="650024" y="7594"/>
                  </a:lnTo>
                  <a:lnTo>
                    <a:pt x="653059" y="9131"/>
                  </a:lnTo>
                  <a:lnTo>
                    <a:pt x="656082" y="12153"/>
                  </a:lnTo>
                  <a:lnTo>
                    <a:pt x="659155" y="13690"/>
                  </a:lnTo>
                  <a:lnTo>
                    <a:pt x="668286" y="22821"/>
                  </a:lnTo>
                  <a:lnTo>
                    <a:pt x="668286" y="25844"/>
                  </a:lnTo>
                  <a:lnTo>
                    <a:pt x="669823" y="25844"/>
                  </a:lnTo>
                  <a:lnTo>
                    <a:pt x="672845" y="28930"/>
                  </a:lnTo>
                  <a:lnTo>
                    <a:pt x="672845" y="31953"/>
                  </a:lnTo>
                  <a:lnTo>
                    <a:pt x="674382" y="31953"/>
                  </a:lnTo>
                  <a:lnTo>
                    <a:pt x="675881" y="33489"/>
                  </a:lnTo>
                  <a:lnTo>
                    <a:pt x="675881" y="36512"/>
                  </a:lnTo>
                  <a:lnTo>
                    <a:pt x="677417" y="36512"/>
                  </a:lnTo>
                  <a:lnTo>
                    <a:pt x="677417" y="39585"/>
                  </a:lnTo>
                  <a:lnTo>
                    <a:pt x="678954" y="39585"/>
                  </a:lnTo>
                  <a:lnTo>
                    <a:pt x="678954" y="42621"/>
                  </a:lnTo>
                  <a:lnTo>
                    <a:pt x="680440" y="42621"/>
                  </a:lnTo>
                  <a:lnTo>
                    <a:pt x="680440" y="47180"/>
                  </a:lnTo>
                  <a:lnTo>
                    <a:pt x="681977" y="47180"/>
                  </a:lnTo>
                  <a:lnTo>
                    <a:pt x="681977" y="51752"/>
                  </a:lnTo>
                  <a:lnTo>
                    <a:pt x="683513" y="51752"/>
                  </a:lnTo>
                  <a:lnTo>
                    <a:pt x="683513" y="57848"/>
                  </a:lnTo>
                  <a:lnTo>
                    <a:pt x="684999" y="57848"/>
                  </a:lnTo>
                  <a:lnTo>
                    <a:pt x="683513" y="106565"/>
                  </a:lnTo>
                  <a:lnTo>
                    <a:pt x="681977" y="111125"/>
                  </a:lnTo>
                  <a:lnTo>
                    <a:pt x="680440" y="117182"/>
                  </a:lnTo>
                  <a:lnTo>
                    <a:pt x="678954" y="121742"/>
                  </a:lnTo>
                  <a:lnTo>
                    <a:pt x="677417" y="124815"/>
                  </a:lnTo>
                  <a:lnTo>
                    <a:pt x="675881" y="126364"/>
                  </a:lnTo>
                  <a:lnTo>
                    <a:pt x="671309" y="135483"/>
                  </a:lnTo>
                  <a:lnTo>
                    <a:pt x="665264" y="141541"/>
                  </a:lnTo>
                  <a:lnTo>
                    <a:pt x="663714" y="144614"/>
                  </a:lnTo>
                  <a:lnTo>
                    <a:pt x="662178" y="146100"/>
                  </a:lnTo>
                  <a:lnTo>
                    <a:pt x="659155" y="147637"/>
                  </a:lnTo>
                  <a:lnTo>
                    <a:pt x="653059" y="153746"/>
                  </a:lnTo>
                  <a:lnTo>
                    <a:pt x="643928" y="158305"/>
                  </a:lnTo>
                  <a:lnTo>
                    <a:pt x="642391" y="159842"/>
                  </a:lnTo>
                  <a:lnTo>
                    <a:pt x="639356" y="161328"/>
                  </a:lnTo>
                  <a:close/>
                </a:path>
              </a:pathLst>
            </a:custGeom>
            <a:solidFill>
              <a:srgbClr val="E6E7E8"/>
            </a:solidFill>
          </p:spPr>
          <p:txBody>
            <a:bodyPr wrap="square" lIns="0" tIns="0" rIns="0" bIns="0" rtlCol="0"/>
            <a:lstStyle/>
            <a:p>
              <a:endParaRPr/>
            </a:p>
          </p:txBody>
        </p:sp>
        <p:pic>
          <p:nvPicPr>
            <p:cNvPr id="305" name="object 305"/>
            <p:cNvPicPr/>
            <p:nvPr/>
          </p:nvPicPr>
          <p:blipFill>
            <a:blip r:embed="rId139" cstate="print"/>
            <a:stretch>
              <a:fillRect/>
            </a:stretch>
          </p:blipFill>
          <p:spPr>
            <a:xfrm>
              <a:off x="6015977" y="7200899"/>
              <a:ext cx="537222" cy="145054"/>
            </a:xfrm>
            <a:prstGeom prst="rect">
              <a:avLst/>
            </a:prstGeom>
          </p:spPr>
        </p:pic>
        <p:sp>
          <p:nvSpPr>
            <p:cNvPr id="306" name="object 306"/>
            <p:cNvSpPr/>
            <p:nvPr/>
          </p:nvSpPr>
          <p:spPr>
            <a:xfrm>
              <a:off x="6003772" y="7186116"/>
              <a:ext cx="657860" cy="172085"/>
            </a:xfrm>
            <a:custGeom>
              <a:avLst/>
              <a:gdLst/>
              <a:ahLst/>
              <a:cxnLst/>
              <a:rect l="l" t="t" r="r" b="b"/>
              <a:pathLst>
                <a:path w="657859" h="172084">
                  <a:moveTo>
                    <a:pt x="630237" y="171996"/>
                  </a:moveTo>
                  <a:lnTo>
                    <a:pt x="68387" y="170475"/>
                  </a:lnTo>
                  <a:lnTo>
                    <a:pt x="36563" y="159842"/>
                  </a:lnTo>
                  <a:lnTo>
                    <a:pt x="36251" y="159683"/>
                  </a:lnTo>
                  <a:lnTo>
                    <a:pt x="32345" y="157125"/>
                  </a:lnTo>
                  <a:lnTo>
                    <a:pt x="30467" y="155270"/>
                  </a:lnTo>
                  <a:lnTo>
                    <a:pt x="27432" y="153733"/>
                  </a:lnTo>
                  <a:lnTo>
                    <a:pt x="19799" y="146100"/>
                  </a:lnTo>
                  <a:lnTo>
                    <a:pt x="18710" y="146100"/>
                  </a:lnTo>
                  <a:lnTo>
                    <a:pt x="18313" y="145526"/>
                  </a:lnTo>
                  <a:lnTo>
                    <a:pt x="18313" y="143078"/>
                  </a:lnTo>
                  <a:lnTo>
                    <a:pt x="15239" y="140042"/>
                  </a:lnTo>
                  <a:lnTo>
                    <a:pt x="14522" y="140042"/>
                  </a:lnTo>
                  <a:lnTo>
                    <a:pt x="13741" y="138912"/>
                  </a:lnTo>
                  <a:lnTo>
                    <a:pt x="13741" y="136969"/>
                  </a:lnTo>
                  <a:lnTo>
                    <a:pt x="12204" y="135483"/>
                  </a:lnTo>
                  <a:lnTo>
                    <a:pt x="11371" y="135483"/>
                  </a:lnTo>
                  <a:lnTo>
                    <a:pt x="10667" y="134466"/>
                  </a:lnTo>
                  <a:lnTo>
                    <a:pt x="10667" y="132410"/>
                  </a:lnTo>
                  <a:lnTo>
                    <a:pt x="9247" y="132410"/>
                  </a:lnTo>
                  <a:lnTo>
                    <a:pt x="9182" y="129374"/>
                  </a:lnTo>
                  <a:lnTo>
                    <a:pt x="7645" y="129374"/>
                  </a:lnTo>
                  <a:lnTo>
                    <a:pt x="7645" y="126301"/>
                  </a:lnTo>
                  <a:lnTo>
                    <a:pt x="6108" y="126301"/>
                  </a:lnTo>
                  <a:lnTo>
                    <a:pt x="6108" y="121742"/>
                  </a:lnTo>
                  <a:lnTo>
                    <a:pt x="4572" y="121742"/>
                  </a:lnTo>
                  <a:lnTo>
                    <a:pt x="4572" y="117170"/>
                  </a:lnTo>
                  <a:lnTo>
                    <a:pt x="3073" y="117170"/>
                  </a:lnTo>
                  <a:lnTo>
                    <a:pt x="3073" y="111125"/>
                  </a:lnTo>
                  <a:lnTo>
                    <a:pt x="1643" y="111125"/>
                  </a:lnTo>
                  <a:lnTo>
                    <a:pt x="1536" y="97383"/>
                  </a:lnTo>
                  <a:lnTo>
                    <a:pt x="0" y="97383"/>
                  </a:lnTo>
                  <a:lnTo>
                    <a:pt x="0" y="76098"/>
                  </a:lnTo>
                  <a:lnTo>
                    <a:pt x="1536" y="60871"/>
                  </a:lnTo>
                  <a:lnTo>
                    <a:pt x="6108" y="47180"/>
                  </a:lnTo>
                  <a:lnTo>
                    <a:pt x="12204" y="34975"/>
                  </a:lnTo>
                  <a:lnTo>
                    <a:pt x="13741" y="33489"/>
                  </a:lnTo>
                  <a:lnTo>
                    <a:pt x="15239" y="30403"/>
                  </a:lnTo>
                  <a:lnTo>
                    <a:pt x="30467" y="15176"/>
                  </a:lnTo>
                  <a:lnTo>
                    <a:pt x="33540" y="13690"/>
                  </a:lnTo>
                  <a:lnTo>
                    <a:pt x="35026" y="12153"/>
                  </a:lnTo>
                  <a:lnTo>
                    <a:pt x="47231" y="6045"/>
                  </a:lnTo>
                  <a:lnTo>
                    <a:pt x="60382" y="1665"/>
                  </a:lnTo>
                  <a:lnTo>
                    <a:pt x="61586" y="1421"/>
                  </a:lnTo>
                  <a:lnTo>
                    <a:pt x="76149" y="0"/>
                  </a:lnTo>
                  <a:lnTo>
                    <a:pt x="615010" y="0"/>
                  </a:lnTo>
                  <a:lnTo>
                    <a:pt x="630237" y="1485"/>
                  </a:lnTo>
                  <a:lnTo>
                    <a:pt x="636346" y="3022"/>
                  </a:lnTo>
                  <a:lnTo>
                    <a:pt x="645464" y="6045"/>
                  </a:lnTo>
                  <a:lnTo>
                    <a:pt x="654596" y="10617"/>
                  </a:lnTo>
                  <a:lnTo>
                    <a:pt x="76149" y="10617"/>
                  </a:lnTo>
                  <a:lnTo>
                    <a:pt x="63007" y="11999"/>
                  </a:lnTo>
                  <a:lnTo>
                    <a:pt x="22486" y="39453"/>
                  </a:lnTo>
                  <a:lnTo>
                    <a:pt x="12204" y="74561"/>
                  </a:lnTo>
                  <a:lnTo>
                    <a:pt x="12204" y="95897"/>
                  </a:lnTo>
                  <a:lnTo>
                    <a:pt x="30467" y="141528"/>
                  </a:lnTo>
                  <a:lnTo>
                    <a:pt x="76149" y="159842"/>
                  </a:lnTo>
                  <a:lnTo>
                    <a:pt x="656090" y="159842"/>
                  </a:lnTo>
                  <a:lnTo>
                    <a:pt x="650036" y="162864"/>
                  </a:lnTo>
                  <a:lnTo>
                    <a:pt x="648500" y="164401"/>
                  </a:lnTo>
                  <a:lnTo>
                    <a:pt x="645464" y="165887"/>
                  </a:lnTo>
                  <a:lnTo>
                    <a:pt x="640905" y="167436"/>
                  </a:lnTo>
                  <a:lnTo>
                    <a:pt x="634809" y="168973"/>
                  </a:lnTo>
                  <a:lnTo>
                    <a:pt x="630237" y="170459"/>
                  </a:lnTo>
                  <a:lnTo>
                    <a:pt x="630237" y="171996"/>
                  </a:lnTo>
                  <a:close/>
                </a:path>
                <a:path w="657859" h="172084">
                  <a:moveTo>
                    <a:pt x="654952" y="10973"/>
                  </a:moveTo>
                  <a:lnTo>
                    <a:pt x="651573" y="10617"/>
                  </a:lnTo>
                  <a:lnTo>
                    <a:pt x="654596" y="10617"/>
                  </a:lnTo>
                  <a:lnTo>
                    <a:pt x="654952" y="10973"/>
                  </a:lnTo>
                  <a:close/>
                </a:path>
                <a:path w="657859" h="172084">
                  <a:moveTo>
                    <a:pt x="656090" y="159842"/>
                  </a:moveTo>
                  <a:lnTo>
                    <a:pt x="651573" y="159842"/>
                  </a:lnTo>
                  <a:lnTo>
                    <a:pt x="657275" y="159250"/>
                  </a:lnTo>
                  <a:lnTo>
                    <a:pt x="656090" y="159842"/>
                  </a:lnTo>
                  <a:close/>
                </a:path>
              </a:pathLst>
            </a:custGeom>
            <a:solidFill>
              <a:srgbClr val="A2A3A8"/>
            </a:solidFill>
          </p:spPr>
          <p:txBody>
            <a:bodyPr wrap="square" lIns="0" tIns="0" rIns="0" bIns="0" rtlCol="0"/>
            <a:lstStyle/>
            <a:p>
              <a:endParaRPr/>
            </a:p>
          </p:txBody>
        </p:sp>
        <p:pic>
          <p:nvPicPr>
            <p:cNvPr id="307" name="object 307"/>
            <p:cNvPicPr/>
            <p:nvPr/>
          </p:nvPicPr>
          <p:blipFill>
            <a:blip r:embed="rId140" cstate="print"/>
            <a:stretch>
              <a:fillRect/>
            </a:stretch>
          </p:blipFill>
          <p:spPr>
            <a:xfrm>
              <a:off x="6554856" y="7200899"/>
              <a:ext cx="138043" cy="145059"/>
            </a:xfrm>
            <a:prstGeom prst="rect">
              <a:avLst/>
            </a:prstGeom>
          </p:spPr>
        </p:pic>
        <p:pic>
          <p:nvPicPr>
            <p:cNvPr id="308" name="object 308"/>
            <p:cNvPicPr/>
            <p:nvPr/>
          </p:nvPicPr>
          <p:blipFill>
            <a:blip r:embed="rId141" cstate="print"/>
            <a:stretch>
              <a:fillRect/>
            </a:stretch>
          </p:blipFill>
          <p:spPr>
            <a:xfrm>
              <a:off x="6049467" y="7186116"/>
              <a:ext cx="608901" cy="171967"/>
            </a:xfrm>
            <a:prstGeom prst="rect">
              <a:avLst/>
            </a:prstGeom>
          </p:spPr>
        </p:pic>
        <p:pic>
          <p:nvPicPr>
            <p:cNvPr id="309" name="object 309"/>
            <p:cNvPicPr/>
            <p:nvPr/>
          </p:nvPicPr>
          <p:blipFill>
            <a:blip r:embed="rId142" cstate="print"/>
            <a:stretch>
              <a:fillRect/>
            </a:stretch>
          </p:blipFill>
          <p:spPr>
            <a:xfrm>
              <a:off x="6032500" y="7226299"/>
              <a:ext cx="504075" cy="113550"/>
            </a:xfrm>
            <a:prstGeom prst="rect">
              <a:avLst/>
            </a:prstGeom>
          </p:spPr>
        </p:pic>
        <p:sp>
          <p:nvSpPr>
            <p:cNvPr id="310" name="object 310"/>
            <p:cNvSpPr/>
            <p:nvPr/>
          </p:nvSpPr>
          <p:spPr>
            <a:xfrm>
              <a:off x="6032500" y="7327899"/>
              <a:ext cx="19050" cy="12065"/>
            </a:xfrm>
            <a:custGeom>
              <a:avLst/>
              <a:gdLst/>
              <a:ahLst/>
              <a:cxnLst/>
              <a:rect l="l" t="t" r="r" b="b"/>
              <a:pathLst>
                <a:path w="19050" h="12065">
                  <a:moveTo>
                    <a:pt x="1739" y="0"/>
                  </a:moveTo>
                  <a:lnTo>
                    <a:pt x="0" y="0"/>
                  </a:lnTo>
                  <a:lnTo>
                    <a:pt x="0" y="11850"/>
                  </a:lnTo>
                  <a:lnTo>
                    <a:pt x="18503" y="10414"/>
                  </a:lnTo>
                  <a:lnTo>
                    <a:pt x="9372" y="5854"/>
                  </a:lnTo>
                  <a:lnTo>
                    <a:pt x="4813" y="1295"/>
                  </a:lnTo>
                  <a:lnTo>
                    <a:pt x="1739" y="1295"/>
                  </a:lnTo>
                  <a:lnTo>
                    <a:pt x="1739" y="0"/>
                  </a:lnTo>
                  <a:close/>
                </a:path>
              </a:pathLst>
            </a:custGeom>
            <a:solidFill>
              <a:srgbClr val="A0A4A7"/>
            </a:solidFill>
          </p:spPr>
          <p:txBody>
            <a:bodyPr wrap="square" lIns="0" tIns="0" rIns="0" bIns="0" rtlCol="0"/>
            <a:lstStyle/>
            <a:p>
              <a:endParaRPr/>
            </a:p>
          </p:txBody>
        </p:sp>
        <p:pic>
          <p:nvPicPr>
            <p:cNvPr id="311" name="object 311"/>
            <p:cNvPicPr/>
            <p:nvPr/>
          </p:nvPicPr>
          <p:blipFill>
            <a:blip r:embed="rId143" cstate="print"/>
            <a:stretch>
              <a:fillRect/>
            </a:stretch>
          </p:blipFill>
          <p:spPr>
            <a:xfrm>
              <a:off x="6243993" y="7277099"/>
              <a:ext cx="38392" cy="12496"/>
            </a:xfrm>
            <a:prstGeom prst="rect">
              <a:avLst/>
            </a:prstGeom>
          </p:spPr>
        </p:pic>
        <p:pic>
          <p:nvPicPr>
            <p:cNvPr id="312" name="object 312"/>
            <p:cNvPicPr/>
            <p:nvPr/>
          </p:nvPicPr>
          <p:blipFill>
            <a:blip r:embed="rId144" cstate="print"/>
            <a:stretch>
              <a:fillRect/>
            </a:stretch>
          </p:blipFill>
          <p:spPr>
            <a:xfrm>
              <a:off x="6049467" y="7234833"/>
              <a:ext cx="613473" cy="89788"/>
            </a:xfrm>
            <a:prstGeom prst="rect">
              <a:avLst/>
            </a:prstGeom>
          </p:spPr>
        </p:pic>
      </p:grpSp>
      <p:grpSp>
        <p:nvGrpSpPr>
          <p:cNvPr id="313" name="object 313"/>
          <p:cNvGrpSpPr/>
          <p:nvPr/>
        </p:nvGrpSpPr>
        <p:grpSpPr>
          <a:xfrm>
            <a:off x="4359770" y="3334791"/>
            <a:ext cx="2416175" cy="455295"/>
            <a:chOff x="4359770" y="3334791"/>
            <a:chExt cx="2416175" cy="455295"/>
          </a:xfrm>
        </p:grpSpPr>
        <p:pic>
          <p:nvPicPr>
            <p:cNvPr id="314" name="object 314"/>
            <p:cNvPicPr/>
            <p:nvPr/>
          </p:nvPicPr>
          <p:blipFill>
            <a:blip r:embed="rId145" cstate="print"/>
            <a:stretch>
              <a:fillRect/>
            </a:stretch>
          </p:blipFill>
          <p:spPr>
            <a:xfrm>
              <a:off x="4359770" y="3334791"/>
              <a:ext cx="850950" cy="216115"/>
            </a:xfrm>
            <a:prstGeom prst="rect">
              <a:avLst/>
            </a:prstGeom>
          </p:spPr>
        </p:pic>
        <p:pic>
          <p:nvPicPr>
            <p:cNvPr id="315" name="object 315"/>
            <p:cNvPicPr/>
            <p:nvPr/>
          </p:nvPicPr>
          <p:blipFill>
            <a:blip r:embed="rId146" cstate="print"/>
            <a:stretch>
              <a:fillRect/>
            </a:stretch>
          </p:blipFill>
          <p:spPr>
            <a:xfrm>
              <a:off x="4572000" y="3340099"/>
              <a:ext cx="198780" cy="209296"/>
            </a:xfrm>
            <a:prstGeom prst="rect">
              <a:avLst/>
            </a:prstGeom>
          </p:spPr>
        </p:pic>
        <p:pic>
          <p:nvPicPr>
            <p:cNvPr id="316" name="object 316"/>
            <p:cNvPicPr/>
            <p:nvPr/>
          </p:nvPicPr>
          <p:blipFill>
            <a:blip r:embed="rId147" cstate="print"/>
            <a:stretch>
              <a:fillRect/>
            </a:stretch>
          </p:blipFill>
          <p:spPr>
            <a:xfrm>
              <a:off x="4833188" y="3482428"/>
              <a:ext cx="1485" cy="1536"/>
            </a:xfrm>
            <a:prstGeom prst="rect">
              <a:avLst/>
            </a:prstGeom>
          </p:spPr>
        </p:pic>
        <p:pic>
          <p:nvPicPr>
            <p:cNvPr id="317" name="object 317"/>
            <p:cNvPicPr/>
            <p:nvPr/>
          </p:nvPicPr>
          <p:blipFill>
            <a:blip r:embed="rId148" cstate="print"/>
            <a:stretch>
              <a:fillRect/>
            </a:stretch>
          </p:blipFill>
          <p:spPr>
            <a:xfrm>
              <a:off x="4985397" y="3441699"/>
              <a:ext cx="1536" cy="1143"/>
            </a:xfrm>
            <a:prstGeom prst="rect">
              <a:avLst/>
            </a:prstGeom>
          </p:spPr>
        </p:pic>
        <p:sp>
          <p:nvSpPr>
            <p:cNvPr id="318" name="object 318"/>
            <p:cNvSpPr/>
            <p:nvPr/>
          </p:nvSpPr>
          <p:spPr>
            <a:xfrm>
              <a:off x="4992255" y="3429152"/>
              <a:ext cx="0" cy="1905"/>
            </a:xfrm>
            <a:custGeom>
              <a:avLst/>
              <a:gdLst/>
              <a:ahLst/>
              <a:cxnLst/>
              <a:rect l="l" t="t" r="r" b="b"/>
              <a:pathLst>
                <a:path h="1904">
                  <a:moveTo>
                    <a:pt x="0" y="1536"/>
                  </a:moveTo>
                  <a:lnTo>
                    <a:pt x="0" y="0"/>
                  </a:lnTo>
                </a:path>
              </a:pathLst>
            </a:custGeom>
            <a:ln w="3175">
              <a:solidFill>
                <a:srgbClr val="000000"/>
              </a:solidFill>
            </a:ln>
          </p:spPr>
          <p:txBody>
            <a:bodyPr wrap="square" lIns="0" tIns="0" rIns="0" bIns="0" rtlCol="0"/>
            <a:lstStyle/>
            <a:p>
              <a:endParaRPr/>
            </a:p>
          </p:txBody>
        </p:sp>
        <p:pic>
          <p:nvPicPr>
            <p:cNvPr id="319" name="object 319"/>
            <p:cNvPicPr/>
            <p:nvPr/>
          </p:nvPicPr>
          <p:blipFill>
            <a:blip r:embed="rId149" cstate="print"/>
            <a:stretch>
              <a:fillRect/>
            </a:stretch>
          </p:blipFill>
          <p:spPr>
            <a:xfrm>
              <a:off x="4790579" y="3340099"/>
              <a:ext cx="200520" cy="201705"/>
            </a:xfrm>
            <a:prstGeom prst="rect">
              <a:avLst/>
            </a:prstGeom>
          </p:spPr>
        </p:pic>
        <p:pic>
          <p:nvPicPr>
            <p:cNvPr id="320" name="object 320"/>
            <p:cNvPicPr/>
            <p:nvPr/>
          </p:nvPicPr>
          <p:blipFill>
            <a:blip r:embed="rId150" cstate="print"/>
            <a:stretch>
              <a:fillRect/>
            </a:stretch>
          </p:blipFill>
          <p:spPr>
            <a:xfrm>
              <a:off x="5098059" y="3343922"/>
              <a:ext cx="1536" cy="1536"/>
            </a:xfrm>
            <a:prstGeom prst="rect">
              <a:avLst/>
            </a:prstGeom>
          </p:spPr>
        </p:pic>
        <p:pic>
          <p:nvPicPr>
            <p:cNvPr id="321" name="object 321"/>
            <p:cNvPicPr/>
            <p:nvPr/>
          </p:nvPicPr>
          <p:blipFill>
            <a:blip r:embed="rId151" cstate="print"/>
            <a:stretch>
              <a:fillRect/>
            </a:stretch>
          </p:blipFill>
          <p:spPr>
            <a:xfrm>
              <a:off x="4359770" y="3340099"/>
              <a:ext cx="193312" cy="198640"/>
            </a:xfrm>
            <a:prstGeom prst="rect">
              <a:avLst/>
            </a:prstGeom>
          </p:spPr>
        </p:pic>
        <p:pic>
          <p:nvPicPr>
            <p:cNvPr id="322" name="object 322"/>
            <p:cNvPicPr/>
            <p:nvPr/>
          </p:nvPicPr>
          <p:blipFill>
            <a:blip r:embed="rId152" cstate="print"/>
            <a:stretch>
              <a:fillRect/>
            </a:stretch>
          </p:blipFill>
          <p:spPr>
            <a:xfrm>
              <a:off x="4641374" y="3418484"/>
              <a:ext cx="44925" cy="33489"/>
            </a:xfrm>
            <a:prstGeom prst="rect">
              <a:avLst/>
            </a:prstGeom>
          </p:spPr>
        </p:pic>
        <p:pic>
          <p:nvPicPr>
            <p:cNvPr id="323" name="object 323"/>
            <p:cNvPicPr/>
            <p:nvPr/>
          </p:nvPicPr>
          <p:blipFill>
            <a:blip r:embed="rId153" cstate="print"/>
            <a:stretch>
              <a:fillRect/>
            </a:stretch>
          </p:blipFill>
          <p:spPr>
            <a:xfrm>
              <a:off x="5006721" y="3340099"/>
              <a:ext cx="418604" cy="200177"/>
            </a:xfrm>
            <a:prstGeom prst="rect">
              <a:avLst/>
            </a:prstGeom>
          </p:spPr>
        </p:pic>
        <p:pic>
          <p:nvPicPr>
            <p:cNvPr id="324" name="object 324"/>
            <p:cNvPicPr/>
            <p:nvPr/>
          </p:nvPicPr>
          <p:blipFill>
            <a:blip r:embed="rId154" cstate="print"/>
            <a:stretch>
              <a:fillRect/>
            </a:stretch>
          </p:blipFill>
          <p:spPr>
            <a:xfrm>
              <a:off x="4865179" y="3378199"/>
              <a:ext cx="55883" cy="12700"/>
            </a:xfrm>
            <a:prstGeom prst="rect">
              <a:avLst/>
            </a:prstGeom>
          </p:spPr>
        </p:pic>
        <p:pic>
          <p:nvPicPr>
            <p:cNvPr id="325" name="object 325"/>
            <p:cNvPicPr/>
            <p:nvPr/>
          </p:nvPicPr>
          <p:blipFill>
            <a:blip r:embed="rId155" cstate="print"/>
            <a:stretch>
              <a:fillRect/>
            </a:stretch>
          </p:blipFill>
          <p:spPr>
            <a:xfrm>
              <a:off x="4789043" y="3590530"/>
              <a:ext cx="203987" cy="199390"/>
            </a:xfrm>
            <a:prstGeom prst="rect">
              <a:avLst/>
            </a:prstGeom>
          </p:spPr>
        </p:pic>
        <p:pic>
          <p:nvPicPr>
            <p:cNvPr id="326" name="object 326"/>
            <p:cNvPicPr/>
            <p:nvPr/>
          </p:nvPicPr>
          <p:blipFill>
            <a:blip r:embed="rId156" cstate="print"/>
            <a:stretch>
              <a:fillRect/>
            </a:stretch>
          </p:blipFill>
          <p:spPr>
            <a:xfrm>
              <a:off x="4902200" y="3682999"/>
              <a:ext cx="23812" cy="44500"/>
            </a:xfrm>
            <a:prstGeom prst="rect">
              <a:avLst/>
            </a:prstGeom>
          </p:spPr>
        </p:pic>
        <p:pic>
          <p:nvPicPr>
            <p:cNvPr id="327" name="object 327"/>
            <p:cNvPicPr/>
            <p:nvPr/>
          </p:nvPicPr>
          <p:blipFill>
            <a:blip r:embed="rId157" cstate="print"/>
            <a:stretch>
              <a:fillRect/>
            </a:stretch>
          </p:blipFill>
          <p:spPr>
            <a:xfrm>
              <a:off x="5035651" y="3596626"/>
              <a:ext cx="1739950" cy="185661"/>
            </a:xfrm>
            <a:prstGeom prst="rect">
              <a:avLst/>
            </a:prstGeom>
          </p:spPr>
        </p:pic>
        <p:pic>
          <p:nvPicPr>
            <p:cNvPr id="328" name="object 328"/>
            <p:cNvPicPr/>
            <p:nvPr/>
          </p:nvPicPr>
          <p:blipFill>
            <a:blip r:embed="rId158" cstate="print"/>
            <a:stretch>
              <a:fillRect/>
            </a:stretch>
          </p:blipFill>
          <p:spPr>
            <a:xfrm>
              <a:off x="4365828" y="3342385"/>
              <a:ext cx="837247" cy="191782"/>
            </a:xfrm>
            <a:prstGeom prst="rect">
              <a:avLst/>
            </a:prstGeom>
          </p:spPr>
        </p:pic>
        <p:pic>
          <p:nvPicPr>
            <p:cNvPr id="329" name="object 329"/>
            <p:cNvPicPr/>
            <p:nvPr/>
          </p:nvPicPr>
          <p:blipFill>
            <a:blip r:embed="rId84" cstate="print"/>
            <a:stretch>
              <a:fillRect/>
            </a:stretch>
          </p:blipFill>
          <p:spPr>
            <a:xfrm>
              <a:off x="5108727" y="3353053"/>
              <a:ext cx="3022" cy="3022"/>
            </a:xfrm>
            <a:prstGeom prst="rect">
              <a:avLst/>
            </a:prstGeom>
          </p:spPr>
        </p:pic>
        <p:pic>
          <p:nvPicPr>
            <p:cNvPr id="330" name="object 330"/>
            <p:cNvPicPr/>
            <p:nvPr/>
          </p:nvPicPr>
          <p:blipFill>
            <a:blip r:embed="rId159" cstate="print"/>
            <a:stretch>
              <a:fillRect/>
            </a:stretch>
          </p:blipFill>
          <p:spPr>
            <a:xfrm>
              <a:off x="4800600" y="3345459"/>
              <a:ext cx="402475" cy="185140"/>
            </a:xfrm>
            <a:prstGeom prst="rect">
              <a:avLst/>
            </a:prstGeom>
          </p:spPr>
        </p:pic>
        <p:pic>
          <p:nvPicPr>
            <p:cNvPr id="331" name="object 331"/>
            <p:cNvPicPr/>
            <p:nvPr/>
          </p:nvPicPr>
          <p:blipFill>
            <a:blip r:embed="rId160" cstate="print"/>
            <a:stretch>
              <a:fillRect/>
            </a:stretch>
          </p:blipFill>
          <p:spPr>
            <a:xfrm>
              <a:off x="4577461" y="3345459"/>
              <a:ext cx="45338" cy="185140"/>
            </a:xfrm>
            <a:prstGeom prst="rect">
              <a:avLst/>
            </a:prstGeom>
          </p:spPr>
        </p:pic>
        <p:pic>
          <p:nvPicPr>
            <p:cNvPr id="332" name="object 332"/>
            <p:cNvPicPr/>
            <p:nvPr/>
          </p:nvPicPr>
          <p:blipFill>
            <a:blip r:embed="rId161" cstate="print"/>
            <a:stretch>
              <a:fillRect/>
            </a:stretch>
          </p:blipFill>
          <p:spPr>
            <a:xfrm>
              <a:off x="4687049" y="3346944"/>
              <a:ext cx="11950" cy="1511"/>
            </a:xfrm>
            <a:prstGeom prst="rect">
              <a:avLst/>
            </a:prstGeom>
          </p:spPr>
        </p:pic>
        <p:pic>
          <p:nvPicPr>
            <p:cNvPr id="333" name="object 333"/>
            <p:cNvPicPr/>
            <p:nvPr/>
          </p:nvPicPr>
          <p:blipFill>
            <a:blip r:embed="rId162" cstate="print"/>
            <a:stretch>
              <a:fillRect/>
            </a:stretch>
          </p:blipFill>
          <p:spPr>
            <a:xfrm>
              <a:off x="4622800" y="3345459"/>
              <a:ext cx="139700" cy="185140"/>
            </a:xfrm>
            <a:prstGeom prst="rect">
              <a:avLst/>
            </a:prstGeom>
          </p:spPr>
        </p:pic>
        <p:pic>
          <p:nvPicPr>
            <p:cNvPr id="334" name="object 334"/>
            <p:cNvPicPr/>
            <p:nvPr/>
          </p:nvPicPr>
          <p:blipFill>
            <a:blip r:embed="rId163" cstate="print"/>
            <a:stretch>
              <a:fillRect/>
            </a:stretch>
          </p:blipFill>
          <p:spPr>
            <a:xfrm>
              <a:off x="4368800" y="3416299"/>
              <a:ext cx="161429" cy="114300"/>
            </a:xfrm>
            <a:prstGeom prst="rect">
              <a:avLst/>
            </a:prstGeom>
          </p:spPr>
        </p:pic>
        <p:pic>
          <p:nvPicPr>
            <p:cNvPr id="335" name="object 335"/>
            <p:cNvPicPr/>
            <p:nvPr/>
          </p:nvPicPr>
          <p:blipFill>
            <a:blip r:embed="rId164" cstate="print"/>
            <a:stretch>
              <a:fillRect/>
            </a:stretch>
          </p:blipFill>
          <p:spPr>
            <a:xfrm>
              <a:off x="4800600" y="3343922"/>
              <a:ext cx="184797" cy="94348"/>
            </a:xfrm>
            <a:prstGeom prst="rect">
              <a:avLst/>
            </a:prstGeom>
          </p:spPr>
        </p:pic>
        <p:pic>
          <p:nvPicPr>
            <p:cNvPr id="336" name="object 336"/>
            <p:cNvPicPr/>
            <p:nvPr/>
          </p:nvPicPr>
          <p:blipFill>
            <a:blip r:embed="rId165" cstate="print"/>
            <a:stretch>
              <a:fillRect/>
            </a:stretch>
          </p:blipFill>
          <p:spPr>
            <a:xfrm>
              <a:off x="4368800" y="3343922"/>
              <a:ext cx="177800" cy="92846"/>
            </a:xfrm>
            <a:prstGeom prst="rect">
              <a:avLst/>
            </a:prstGeom>
          </p:spPr>
        </p:pic>
        <p:pic>
          <p:nvPicPr>
            <p:cNvPr id="337" name="object 337"/>
            <p:cNvPicPr/>
            <p:nvPr/>
          </p:nvPicPr>
          <p:blipFill>
            <a:blip r:embed="rId166" cstate="print"/>
            <a:stretch>
              <a:fillRect/>
            </a:stretch>
          </p:blipFill>
          <p:spPr>
            <a:xfrm>
              <a:off x="5242674" y="3340848"/>
              <a:ext cx="182651" cy="187959"/>
            </a:xfrm>
            <a:prstGeom prst="rect">
              <a:avLst/>
            </a:prstGeom>
          </p:spPr>
        </p:pic>
        <p:pic>
          <p:nvPicPr>
            <p:cNvPr id="338" name="object 338"/>
            <p:cNvPicPr/>
            <p:nvPr/>
          </p:nvPicPr>
          <p:blipFill>
            <a:blip r:embed="rId167" cstate="print"/>
            <a:stretch>
              <a:fillRect/>
            </a:stretch>
          </p:blipFill>
          <p:spPr>
            <a:xfrm>
              <a:off x="5245100" y="3342703"/>
              <a:ext cx="177800" cy="185420"/>
            </a:xfrm>
            <a:prstGeom prst="rect">
              <a:avLst/>
            </a:prstGeom>
          </p:spPr>
        </p:pic>
        <p:pic>
          <p:nvPicPr>
            <p:cNvPr id="339" name="object 339"/>
            <p:cNvPicPr/>
            <p:nvPr/>
          </p:nvPicPr>
          <p:blipFill>
            <a:blip r:embed="rId168" cstate="print"/>
            <a:stretch>
              <a:fillRect/>
            </a:stretch>
          </p:blipFill>
          <p:spPr>
            <a:xfrm>
              <a:off x="4796637" y="3596626"/>
              <a:ext cx="190296" cy="185686"/>
            </a:xfrm>
            <a:prstGeom prst="rect">
              <a:avLst/>
            </a:prstGeom>
          </p:spPr>
        </p:pic>
        <p:pic>
          <p:nvPicPr>
            <p:cNvPr id="340" name="object 340"/>
            <p:cNvPicPr/>
            <p:nvPr/>
          </p:nvPicPr>
          <p:blipFill>
            <a:blip r:embed="rId169" cstate="print"/>
            <a:stretch>
              <a:fillRect/>
            </a:stretch>
          </p:blipFill>
          <p:spPr>
            <a:xfrm>
              <a:off x="6254953" y="3611214"/>
              <a:ext cx="56946" cy="157407"/>
            </a:xfrm>
            <a:prstGeom prst="rect">
              <a:avLst/>
            </a:prstGeom>
          </p:spPr>
        </p:pic>
        <p:pic>
          <p:nvPicPr>
            <p:cNvPr id="341" name="object 341"/>
            <p:cNvPicPr/>
            <p:nvPr/>
          </p:nvPicPr>
          <p:blipFill>
            <a:blip r:embed="rId170" cstate="print"/>
            <a:stretch>
              <a:fillRect/>
            </a:stretch>
          </p:blipFill>
          <p:spPr>
            <a:xfrm>
              <a:off x="5857671" y="3601198"/>
              <a:ext cx="366864" cy="168944"/>
            </a:xfrm>
            <a:prstGeom prst="rect">
              <a:avLst/>
            </a:prstGeom>
          </p:spPr>
        </p:pic>
        <p:pic>
          <p:nvPicPr>
            <p:cNvPr id="342" name="object 342"/>
            <p:cNvPicPr/>
            <p:nvPr/>
          </p:nvPicPr>
          <p:blipFill>
            <a:blip r:embed="rId171" cstate="print"/>
            <a:stretch>
              <a:fillRect/>
            </a:stretch>
          </p:blipFill>
          <p:spPr>
            <a:xfrm>
              <a:off x="6422428" y="3610317"/>
              <a:ext cx="194271" cy="156768"/>
            </a:xfrm>
            <a:prstGeom prst="rect">
              <a:avLst/>
            </a:prstGeom>
          </p:spPr>
        </p:pic>
        <p:pic>
          <p:nvPicPr>
            <p:cNvPr id="343" name="object 343"/>
            <p:cNvPicPr/>
            <p:nvPr/>
          </p:nvPicPr>
          <p:blipFill>
            <a:blip r:embed="rId172" cstate="print"/>
            <a:stretch>
              <a:fillRect/>
            </a:stretch>
          </p:blipFill>
          <p:spPr>
            <a:xfrm>
              <a:off x="5047818" y="3599662"/>
              <a:ext cx="552881" cy="168959"/>
            </a:xfrm>
            <a:prstGeom prst="rect">
              <a:avLst/>
            </a:prstGeom>
          </p:spPr>
        </p:pic>
        <p:pic>
          <p:nvPicPr>
            <p:cNvPr id="344" name="object 344"/>
            <p:cNvPicPr/>
            <p:nvPr/>
          </p:nvPicPr>
          <p:blipFill>
            <a:blip r:embed="rId173" cstate="print"/>
            <a:stretch>
              <a:fillRect/>
            </a:stretch>
          </p:blipFill>
          <p:spPr>
            <a:xfrm>
              <a:off x="6273800" y="3684879"/>
              <a:ext cx="139700" cy="94411"/>
            </a:xfrm>
            <a:prstGeom prst="rect">
              <a:avLst/>
            </a:prstGeom>
          </p:spPr>
        </p:pic>
        <p:pic>
          <p:nvPicPr>
            <p:cNvPr id="345" name="object 345"/>
            <p:cNvPicPr/>
            <p:nvPr/>
          </p:nvPicPr>
          <p:blipFill>
            <a:blip r:embed="rId174" cstate="print"/>
            <a:stretch>
              <a:fillRect/>
            </a:stretch>
          </p:blipFill>
          <p:spPr>
            <a:xfrm>
              <a:off x="6673595" y="3619499"/>
              <a:ext cx="89789" cy="146077"/>
            </a:xfrm>
            <a:prstGeom prst="rect">
              <a:avLst/>
            </a:prstGeom>
          </p:spPr>
        </p:pic>
        <p:pic>
          <p:nvPicPr>
            <p:cNvPr id="346" name="object 346"/>
            <p:cNvPicPr/>
            <p:nvPr/>
          </p:nvPicPr>
          <p:blipFill>
            <a:blip r:embed="rId175" cstate="print"/>
            <a:stretch>
              <a:fillRect/>
            </a:stretch>
          </p:blipFill>
          <p:spPr>
            <a:xfrm>
              <a:off x="5646038" y="3598112"/>
              <a:ext cx="368401" cy="182664"/>
            </a:xfrm>
            <a:prstGeom prst="rect">
              <a:avLst/>
            </a:prstGeom>
          </p:spPr>
        </p:pic>
        <p:pic>
          <p:nvPicPr>
            <p:cNvPr id="347" name="object 347"/>
            <p:cNvPicPr/>
            <p:nvPr/>
          </p:nvPicPr>
          <p:blipFill>
            <a:blip r:embed="rId176" cstate="print"/>
            <a:stretch>
              <a:fillRect/>
            </a:stretch>
          </p:blipFill>
          <p:spPr>
            <a:xfrm>
              <a:off x="5732856" y="3633140"/>
              <a:ext cx="7590" cy="27380"/>
            </a:xfrm>
            <a:prstGeom prst="rect">
              <a:avLst/>
            </a:prstGeom>
          </p:spPr>
        </p:pic>
        <p:pic>
          <p:nvPicPr>
            <p:cNvPr id="348" name="object 348"/>
            <p:cNvPicPr/>
            <p:nvPr/>
          </p:nvPicPr>
          <p:blipFill>
            <a:blip r:embed="rId177" cstate="print"/>
            <a:stretch>
              <a:fillRect/>
            </a:stretch>
          </p:blipFill>
          <p:spPr>
            <a:xfrm>
              <a:off x="5656707" y="3607244"/>
              <a:ext cx="1536" cy="1536"/>
            </a:xfrm>
            <a:prstGeom prst="rect">
              <a:avLst/>
            </a:prstGeom>
          </p:spPr>
        </p:pic>
        <p:pic>
          <p:nvPicPr>
            <p:cNvPr id="349" name="object 349"/>
            <p:cNvPicPr/>
            <p:nvPr/>
          </p:nvPicPr>
          <p:blipFill>
            <a:blip r:embed="rId178" cstate="print"/>
            <a:stretch>
              <a:fillRect/>
            </a:stretch>
          </p:blipFill>
          <p:spPr>
            <a:xfrm>
              <a:off x="5577586" y="3606799"/>
              <a:ext cx="248094" cy="173977"/>
            </a:xfrm>
            <a:prstGeom prst="rect">
              <a:avLst/>
            </a:prstGeom>
          </p:spPr>
        </p:pic>
        <p:sp>
          <p:nvSpPr>
            <p:cNvPr id="350" name="object 350"/>
            <p:cNvSpPr/>
            <p:nvPr/>
          </p:nvSpPr>
          <p:spPr>
            <a:xfrm>
              <a:off x="6337992" y="3759491"/>
              <a:ext cx="0" cy="1905"/>
            </a:xfrm>
            <a:custGeom>
              <a:avLst/>
              <a:gdLst/>
              <a:ahLst/>
              <a:cxnLst/>
              <a:rect l="l" t="t" r="r" b="b"/>
              <a:pathLst>
                <a:path h="1904">
                  <a:moveTo>
                    <a:pt x="0" y="1485"/>
                  </a:moveTo>
                  <a:lnTo>
                    <a:pt x="0" y="0"/>
                  </a:lnTo>
                </a:path>
              </a:pathLst>
            </a:custGeom>
            <a:ln w="3175">
              <a:solidFill>
                <a:srgbClr val="CECED1"/>
              </a:solidFill>
            </a:ln>
          </p:spPr>
          <p:txBody>
            <a:bodyPr wrap="square" lIns="0" tIns="0" rIns="0" bIns="0" rtlCol="0"/>
            <a:lstStyle/>
            <a:p>
              <a:endParaRPr/>
            </a:p>
          </p:txBody>
        </p:sp>
        <p:pic>
          <p:nvPicPr>
            <p:cNvPr id="351" name="object 351"/>
            <p:cNvPicPr/>
            <p:nvPr/>
          </p:nvPicPr>
          <p:blipFill>
            <a:blip r:embed="rId179" cstate="print"/>
            <a:stretch>
              <a:fillRect/>
            </a:stretch>
          </p:blipFill>
          <p:spPr>
            <a:xfrm>
              <a:off x="6302171" y="3602684"/>
              <a:ext cx="3035" cy="3073"/>
            </a:xfrm>
            <a:prstGeom prst="rect">
              <a:avLst/>
            </a:prstGeom>
          </p:spPr>
        </p:pic>
        <p:pic>
          <p:nvPicPr>
            <p:cNvPr id="352" name="object 352"/>
            <p:cNvPicPr/>
            <p:nvPr/>
          </p:nvPicPr>
          <p:blipFill>
            <a:blip r:embed="rId180" cstate="print"/>
            <a:stretch>
              <a:fillRect/>
            </a:stretch>
          </p:blipFill>
          <p:spPr>
            <a:xfrm>
              <a:off x="6315862" y="3648366"/>
              <a:ext cx="1536" cy="1485"/>
            </a:xfrm>
            <a:prstGeom prst="rect">
              <a:avLst/>
            </a:prstGeom>
          </p:spPr>
        </p:pic>
        <p:pic>
          <p:nvPicPr>
            <p:cNvPr id="353" name="object 353"/>
            <p:cNvPicPr/>
            <p:nvPr/>
          </p:nvPicPr>
          <p:blipFill>
            <a:blip r:embed="rId181" cstate="print"/>
            <a:stretch>
              <a:fillRect/>
            </a:stretch>
          </p:blipFill>
          <p:spPr>
            <a:xfrm>
              <a:off x="6241270" y="3599166"/>
              <a:ext cx="249673" cy="181609"/>
            </a:xfrm>
            <a:prstGeom prst="rect">
              <a:avLst/>
            </a:prstGeom>
          </p:spPr>
        </p:pic>
        <p:pic>
          <p:nvPicPr>
            <p:cNvPr id="354" name="object 354"/>
            <p:cNvPicPr/>
            <p:nvPr/>
          </p:nvPicPr>
          <p:blipFill>
            <a:blip r:embed="rId182" cstate="print"/>
            <a:stretch>
              <a:fillRect/>
            </a:stretch>
          </p:blipFill>
          <p:spPr>
            <a:xfrm>
              <a:off x="5245100" y="3600436"/>
              <a:ext cx="228942" cy="180340"/>
            </a:xfrm>
            <a:prstGeom prst="rect">
              <a:avLst/>
            </a:prstGeom>
          </p:spPr>
        </p:pic>
        <p:pic>
          <p:nvPicPr>
            <p:cNvPr id="355" name="object 355"/>
            <p:cNvPicPr/>
            <p:nvPr/>
          </p:nvPicPr>
          <p:blipFill>
            <a:blip r:embed="rId183" cstate="print"/>
            <a:stretch>
              <a:fillRect/>
            </a:stretch>
          </p:blipFill>
          <p:spPr>
            <a:xfrm>
              <a:off x="5047805" y="3764063"/>
              <a:ext cx="24358" cy="16713"/>
            </a:xfrm>
            <a:prstGeom prst="rect">
              <a:avLst/>
            </a:prstGeom>
          </p:spPr>
        </p:pic>
        <p:pic>
          <p:nvPicPr>
            <p:cNvPr id="356" name="object 356"/>
            <p:cNvPicPr/>
            <p:nvPr/>
          </p:nvPicPr>
          <p:blipFill>
            <a:blip r:embed="rId184" cstate="print"/>
            <a:stretch>
              <a:fillRect/>
            </a:stretch>
          </p:blipFill>
          <p:spPr>
            <a:xfrm>
              <a:off x="5133086" y="3776217"/>
              <a:ext cx="6045" cy="3073"/>
            </a:xfrm>
            <a:prstGeom prst="rect">
              <a:avLst/>
            </a:prstGeom>
          </p:spPr>
        </p:pic>
        <p:pic>
          <p:nvPicPr>
            <p:cNvPr id="357" name="object 357"/>
            <p:cNvPicPr/>
            <p:nvPr/>
          </p:nvPicPr>
          <p:blipFill>
            <a:blip r:embed="rId185" cstate="print"/>
            <a:stretch>
              <a:fillRect/>
            </a:stretch>
          </p:blipFill>
          <p:spPr>
            <a:xfrm>
              <a:off x="5063032" y="3671188"/>
              <a:ext cx="15227" cy="3035"/>
            </a:xfrm>
            <a:prstGeom prst="rect">
              <a:avLst/>
            </a:prstGeom>
          </p:spPr>
        </p:pic>
        <p:sp>
          <p:nvSpPr>
            <p:cNvPr id="358" name="object 358"/>
            <p:cNvSpPr/>
            <p:nvPr/>
          </p:nvSpPr>
          <p:spPr>
            <a:xfrm>
              <a:off x="5086623" y="3637711"/>
              <a:ext cx="0" cy="5080"/>
            </a:xfrm>
            <a:custGeom>
              <a:avLst/>
              <a:gdLst/>
              <a:ahLst/>
              <a:cxnLst/>
              <a:rect l="l" t="t" r="r" b="b"/>
              <a:pathLst>
                <a:path h="5079">
                  <a:moveTo>
                    <a:pt x="0" y="4559"/>
                  </a:moveTo>
                  <a:lnTo>
                    <a:pt x="0" y="0"/>
                  </a:lnTo>
                </a:path>
              </a:pathLst>
            </a:custGeom>
            <a:ln w="3175">
              <a:solidFill>
                <a:srgbClr val="C1C1C4"/>
              </a:solidFill>
            </a:ln>
          </p:spPr>
          <p:txBody>
            <a:bodyPr wrap="square" lIns="0" tIns="0" rIns="0" bIns="0" rtlCol="0"/>
            <a:lstStyle/>
            <a:p>
              <a:endParaRPr/>
            </a:p>
          </p:txBody>
        </p:sp>
        <p:pic>
          <p:nvPicPr>
            <p:cNvPr id="359" name="object 359"/>
            <p:cNvPicPr/>
            <p:nvPr/>
          </p:nvPicPr>
          <p:blipFill>
            <a:blip r:embed="rId186" cstate="print"/>
            <a:stretch>
              <a:fillRect/>
            </a:stretch>
          </p:blipFill>
          <p:spPr>
            <a:xfrm>
              <a:off x="5041900" y="3598112"/>
              <a:ext cx="127000" cy="182664"/>
            </a:xfrm>
            <a:prstGeom prst="rect">
              <a:avLst/>
            </a:prstGeom>
          </p:spPr>
        </p:pic>
        <p:pic>
          <p:nvPicPr>
            <p:cNvPr id="360" name="object 360"/>
            <p:cNvPicPr/>
            <p:nvPr/>
          </p:nvPicPr>
          <p:blipFill>
            <a:blip r:embed="rId187" cstate="print"/>
            <a:stretch>
              <a:fillRect/>
            </a:stretch>
          </p:blipFill>
          <p:spPr>
            <a:xfrm>
              <a:off x="6545707" y="3776217"/>
              <a:ext cx="1536" cy="1536"/>
            </a:xfrm>
            <a:prstGeom prst="rect">
              <a:avLst/>
            </a:prstGeom>
          </p:spPr>
        </p:pic>
        <p:pic>
          <p:nvPicPr>
            <p:cNvPr id="361" name="object 361"/>
            <p:cNvPicPr/>
            <p:nvPr/>
          </p:nvPicPr>
          <p:blipFill>
            <a:blip r:embed="rId188" cstate="print"/>
            <a:stretch>
              <a:fillRect/>
            </a:stretch>
          </p:blipFill>
          <p:spPr>
            <a:xfrm>
              <a:off x="6571602" y="3665092"/>
              <a:ext cx="4566" cy="71589"/>
            </a:xfrm>
            <a:prstGeom prst="rect">
              <a:avLst/>
            </a:prstGeom>
          </p:spPr>
        </p:pic>
        <p:sp>
          <p:nvSpPr>
            <p:cNvPr id="362" name="object 362"/>
            <p:cNvSpPr/>
            <p:nvPr/>
          </p:nvSpPr>
          <p:spPr>
            <a:xfrm>
              <a:off x="6546475" y="3695699"/>
              <a:ext cx="0" cy="12700"/>
            </a:xfrm>
            <a:custGeom>
              <a:avLst/>
              <a:gdLst/>
              <a:ahLst/>
              <a:cxnLst/>
              <a:rect l="l" t="t" r="r" b="b"/>
              <a:pathLst>
                <a:path h="12700">
                  <a:moveTo>
                    <a:pt x="0" y="12700"/>
                  </a:moveTo>
                  <a:lnTo>
                    <a:pt x="0" y="0"/>
                  </a:lnTo>
                </a:path>
              </a:pathLst>
            </a:custGeom>
            <a:ln w="3175">
              <a:solidFill>
                <a:srgbClr val="FEFEFE"/>
              </a:solidFill>
            </a:ln>
          </p:spPr>
          <p:txBody>
            <a:bodyPr wrap="square" lIns="0" tIns="0" rIns="0" bIns="0" rtlCol="0"/>
            <a:lstStyle/>
            <a:p>
              <a:endParaRPr/>
            </a:p>
          </p:txBody>
        </p:sp>
        <p:pic>
          <p:nvPicPr>
            <p:cNvPr id="363" name="object 363"/>
            <p:cNvPicPr/>
            <p:nvPr/>
          </p:nvPicPr>
          <p:blipFill>
            <a:blip r:embed="rId189" cstate="print"/>
            <a:stretch>
              <a:fillRect/>
            </a:stretch>
          </p:blipFill>
          <p:spPr>
            <a:xfrm>
              <a:off x="6720776" y="3735133"/>
              <a:ext cx="4571" cy="3035"/>
            </a:xfrm>
            <a:prstGeom prst="rect">
              <a:avLst/>
            </a:prstGeom>
          </p:spPr>
        </p:pic>
        <p:pic>
          <p:nvPicPr>
            <p:cNvPr id="364" name="object 364"/>
            <p:cNvPicPr/>
            <p:nvPr/>
          </p:nvPicPr>
          <p:blipFill>
            <a:blip r:embed="rId190" cstate="print"/>
            <a:stretch>
              <a:fillRect/>
            </a:stretch>
          </p:blipFill>
          <p:spPr>
            <a:xfrm>
              <a:off x="6673595" y="3607244"/>
              <a:ext cx="82803" cy="63944"/>
            </a:xfrm>
            <a:prstGeom prst="rect">
              <a:avLst/>
            </a:prstGeom>
          </p:spPr>
        </p:pic>
        <p:pic>
          <p:nvPicPr>
            <p:cNvPr id="365" name="object 365"/>
            <p:cNvPicPr/>
            <p:nvPr/>
          </p:nvPicPr>
          <p:blipFill>
            <a:blip r:embed="rId191" cstate="print"/>
            <a:stretch>
              <a:fillRect/>
            </a:stretch>
          </p:blipFill>
          <p:spPr>
            <a:xfrm>
              <a:off x="6442227" y="3598112"/>
              <a:ext cx="331838" cy="182664"/>
            </a:xfrm>
            <a:prstGeom prst="rect">
              <a:avLst/>
            </a:prstGeom>
          </p:spPr>
        </p:pic>
        <p:pic>
          <p:nvPicPr>
            <p:cNvPr id="366" name="object 366"/>
            <p:cNvPicPr/>
            <p:nvPr/>
          </p:nvPicPr>
          <p:blipFill>
            <a:blip r:embed="rId192" cstate="print"/>
            <a:stretch>
              <a:fillRect/>
            </a:stretch>
          </p:blipFill>
          <p:spPr>
            <a:xfrm>
              <a:off x="6032721" y="3601198"/>
              <a:ext cx="196374" cy="170700"/>
            </a:xfrm>
            <a:prstGeom prst="rect">
              <a:avLst/>
            </a:prstGeom>
          </p:spPr>
        </p:pic>
        <p:pic>
          <p:nvPicPr>
            <p:cNvPr id="367" name="object 367"/>
            <p:cNvPicPr/>
            <p:nvPr/>
          </p:nvPicPr>
          <p:blipFill>
            <a:blip r:embed="rId193" cstate="print"/>
            <a:stretch>
              <a:fillRect/>
            </a:stretch>
          </p:blipFill>
          <p:spPr>
            <a:xfrm>
              <a:off x="5524500" y="3681856"/>
              <a:ext cx="5854" cy="13690"/>
            </a:xfrm>
            <a:prstGeom prst="rect">
              <a:avLst/>
            </a:prstGeom>
          </p:spPr>
        </p:pic>
        <p:pic>
          <p:nvPicPr>
            <p:cNvPr id="368" name="object 368"/>
            <p:cNvPicPr/>
            <p:nvPr/>
          </p:nvPicPr>
          <p:blipFill>
            <a:blip r:embed="rId194" cstate="print"/>
            <a:stretch>
              <a:fillRect/>
            </a:stretch>
          </p:blipFill>
          <p:spPr>
            <a:xfrm>
              <a:off x="5435600" y="3611828"/>
              <a:ext cx="274002" cy="160070"/>
            </a:xfrm>
            <a:prstGeom prst="rect">
              <a:avLst/>
            </a:prstGeom>
          </p:spPr>
        </p:pic>
        <p:pic>
          <p:nvPicPr>
            <p:cNvPr id="369" name="object 369"/>
            <p:cNvPicPr/>
            <p:nvPr/>
          </p:nvPicPr>
          <p:blipFill>
            <a:blip r:embed="rId195" cstate="print"/>
            <a:stretch>
              <a:fillRect/>
            </a:stretch>
          </p:blipFill>
          <p:spPr>
            <a:xfrm>
              <a:off x="5867400" y="3721099"/>
              <a:ext cx="63500" cy="45986"/>
            </a:xfrm>
            <a:prstGeom prst="rect">
              <a:avLst/>
            </a:prstGeom>
          </p:spPr>
        </p:pic>
        <p:pic>
          <p:nvPicPr>
            <p:cNvPr id="370" name="object 370"/>
            <p:cNvPicPr/>
            <p:nvPr/>
          </p:nvPicPr>
          <p:blipFill>
            <a:blip r:embed="rId196" cstate="print"/>
            <a:stretch>
              <a:fillRect/>
            </a:stretch>
          </p:blipFill>
          <p:spPr>
            <a:xfrm>
              <a:off x="5257901" y="3644899"/>
              <a:ext cx="88798" cy="101600"/>
            </a:xfrm>
            <a:prstGeom prst="rect">
              <a:avLst/>
            </a:prstGeom>
          </p:spPr>
        </p:pic>
        <p:pic>
          <p:nvPicPr>
            <p:cNvPr id="371" name="object 371"/>
            <p:cNvPicPr/>
            <p:nvPr/>
          </p:nvPicPr>
          <p:blipFill>
            <a:blip r:embed="rId197" cstate="print"/>
            <a:stretch>
              <a:fillRect/>
            </a:stretch>
          </p:blipFill>
          <p:spPr>
            <a:xfrm>
              <a:off x="5158930" y="3622484"/>
              <a:ext cx="66967" cy="98615"/>
            </a:xfrm>
            <a:prstGeom prst="rect">
              <a:avLst/>
            </a:prstGeom>
          </p:spPr>
        </p:pic>
      </p:grpSp>
      <p:grpSp>
        <p:nvGrpSpPr>
          <p:cNvPr id="372" name="object 372"/>
          <p:cNvGrpSpPr/>
          <p:nvPr/>
        </p:nvGrpSpPr>
        <p:grpSpPr>
          <a:xfrm>
            <a:off x="3949700" y="7242428"/>
            <a:ext cx="440690" cy="149225"/>
            <a:chOff x="3949700" y="7242428"/>
            <a:chExt cx="440690" cy="149225"/>
          </a:xfrm>
        </p:grpSpPr>
        <p:pic>
          <p:nvPicPr>
            <p:cNvPr id="373" name="object 373"/>
            <p:cNvPicPr/>
            <p:nvPr/>
          </p:nvPicPr>
          <p:blipFill>
            <a:blip r:embed="rId198" cstate="print"/>
            <a:stretch>
              <a:fillRect/>
            </a:stretch>
          </p:blipFill>
          <p:spPr>
            <a:xfrm>
              <a:off x="3962400" y="7242428"/>
              <a:ext cx="427786" cy="148971"/>
            </a:xfrm>
            <a:prstGeom prst="rect">
              <a:avLst/>
            </a:prstGeom>
          </p:spPr>
        </p:pic>
        <p:pic>
          <p:nvPicPr>
            <p:cNvPr id="374" name="object 374"/>
            <p:cNvPicPr/>
            <p:nvPr/>
          </p:nvPicPr>
          <p:blipFill>
            <a:blip r:embed="rId199" cstate="print"/>
            <a:stretch>
              <a:fillRect/>
            </a:stretch>
          </p:blipFill>
          <p:spPr>
            <a:xfrm>
              <a:off x="3949700" y="7242428"/>
              <a:ext cx="419100" cy="148971"/>
            </a:xfrm>
            <a:prstGeom prst="rect">
              <a:avLst/>
            </a:prstGeom>
          </p:spPr>
        </p:pic>
      </p:grpSp>
      <p:grpSp>
        <p:nvGrpSpPr>
          <p:cNvPr id="375" name="object 375"/>
          <p:cNvGrpSpPr/>
          <p:nvPr/>
        </p:nvGrpSpPr>
        <p:grpSpPr>
          <a:xfrm>
            <a:off x="3953319" y="5135613"/>
            <a:ext cx="677545" cy="495300"/>
            <a:chOff x="3953319" y="5135613"/>
            <a:chExt cx="677545" cy="495300"/>
          </a:xfrm>
        </p:grpSpPr>
        <p:sp>
          <p:nvSpPr>
            <p:cNvPr id="376" name="object 376"/>
            <p:cNvSpPr/>
            <p:nvPr/>
          </p:nvSpPr>
          <p:spPr>
            <a:xfrm>
              <a:off x="3959904" y="5142728"/>
              <a:ext cx="664210" cy="480059"/>
            </a:xfrm>
            <a:custGeom>
              <a:avLst/>
              <a:gdLst/>
              <a:ahLst/>
              <a:cxnLst/>
              <a:rect l="l" t="t" r="r" b="b"/>
              <a:pathLst>
                <a:path w="664210" h="480060">
                  <a:moveTo>
                    <a:pt x="285539" y="479732"/>
                  </a:moveTo>
                  <a:lnTo>
                    <a:pt x="234885" y="478799"/>
                  </a:lnTo>
                  <a:lnTo>
                    <a:pt x="187097" y="472140"/>
                  </a:lnTo>
                  <a:lnTo>
                    <a:pt x="142979" y="460036"/>
                  </a:lnTo>
                  <a:lnTo>
                    <a:pt x="103335" y="442773"/>
                  </a:lnTo>
                  <a:lnTo>
                    <a:pt x="68969" y="420634"/>
                  </a:lnTo>
                  <a:lnTo>
                    <a:pt x="40683" y="393902"/>
                  </a:lnTo>
                  <a:lnTo>
                    <a:pt x="5569" y="327796"/>
                  </a:lnTo>
                  <a:lnTo>
                    <a:pt x="0" y="290404"/>
                  </a:lnTo>
                  <a:lnTo>
                    <a:pt x="3027" y="252657"/>
                  </a:lnTo>
                  <a:lnTo>
                    <a:pt x="14111" y="215204"/>
                  </a:lnTo>
                  <a:lnTo>
                    <a:pt x="32712" y="178693"/>
                  </a:lnTo>
                  <a:lnTo>
                    <a:pt x="58291" y="143772"/>
                  </a:lnTo>
                  <a:lnTo>
                    <a:pt x="90309" y="111089"/>
                  </a:lnTo>
                  <a:lnTo>
                    <a:pt x="128226" y="81293"/>
                  </a:lnTo>
                  <a:lnTo>
                    <a:pt x="171502" y="55031"/>
                  </a:lnTo>
                  <a:lnTo>
                    <a:pt x="219599" y="32953"/>
                  </a:lnTo>
                  <a:lnTo>
                    <a:pt x="271976" y="15706"/>
                  </a:lnTo>
                  <a:lnTo>
                    <a:pt x="325548" y="4748"/>
                  </a:lnTo>
                  <a:lnTo>
                    <a:pt x="377951" y="0"/>
                  </a:lnTo>
                  <a:lnTo>
                    <a:pt x="428380" y="1187"/>
                  </a:lnTo>
                  <a:lnTo>
                    <a:pt x="476032" y="8037"/>
                  </a:lnTo>
                  <a:lnTo>
                    <a:pt x="520104" y="20275"/>
                  </a:lnTo>
                  <a:lnTo>
                    <a:pt x="559792" y="37629"/>
                  </a:lnTo>
                  <a:lnTo>
                    <a:pt x="594292" y="59825"/>
                  </a:lnTo>
                  <a:lnTo>
                    <a:pt x="622800" y="86589"/>
                  </a:lnTo>
                  <a:lnTo>
                    <a:pt x="658628" y="152727"/>
                  </a:lnTo>
                  <a:lnTo>
                    <a:pt x="664157" y="190104"/>
                  </a:lnTo>
                  <a:lnTo>
                    <a:pt x="661027" y="227829"/>
                  </a:lnTo>
                  <a:lnTo>
                    <a:pt x="649805" y="265245"/>
                  </a:lnTo>
                  <a:lnTo>
                    <a:pt x="631058" y="301695"/>
                  </a:lnTo>
                  <a:lnTo>
                    <a:pt x="605350" y="336521"/>
                  </a:lnTo>
                  <a:lnTo>
                    <a:pt x="573249" y="369065"/>
                  </a:lnTo>
                  <a:lnTo>
                    <a:pt x="535320" y="398671"/>
                  </a:lnTo>
                  <a:lnTo>
                    <a:pt x="492130" y="424680"/>
                  </a:lnTo>
                  <a:lnTo>
                    <a:pt x="444246" y="446436"/>
                  </a:lnTo>
                  <a:lnTo>
                    <a:pt x="392233" y="463280"/>
                  </a:lnTo>
                  <a:lnTo>
                    <a:pt x="338256" y="474653"/>
                  </a:lnTo>
                  <a:lnTo>
                    <a:pt x="285539" y="479732"/>
                  </a:lnTo>
                  <a:close/>
                </a:path>
              </a:pathLst>
            </a:custGeom>
            <a:solidFill>
              <a:srgbClr val="FFFFFF"/>
            </a:solidFill>
          </p:spPr>
          <p:txBody>
            <a:bodyPr wrap="square" lIns="0" tIns="0" rIns="0" bIns="0" rtlCol="0"/>
            <a:lstStyle/>
            <a:p>
              <a:endParaRPr/>
            </a:p>
          </p:txBody>
        </p:sp>
        <p:sp>
          <p:nvSpPr>
            <p:cNvPr id="377" name="object 377"/>
            <p:cNvSpPr/>
            <p:nvPr/>
          </p:nvSpPr>
          <p:spPr>
            <a:xfrm>
              <a:off x="3953319" y="5135613"/>
              <a:ext cx="677545" cy="495300"/>
            </a:xfrm>
            <a:custGeom>
              <a:avLst/>
              <a:gdLst/>
              <a:ahLst/>
              <a:cxnLst/>
              <a:rect l="l" t="t" r="r" b="b"/>
              <a:pathLst>
                <a:path w="677545" h="495300">
                  <a:moveTo>
                    <a:pt x="275526" y="494753"/>
                  </a:moveTo>
                  <a:lnTo>
                    <a:pt x="220254" y="491175"/>
                  </a:lnTo>
                  <a:lnTo>
                    <a:pt x="168713" y="480672"/>
                  </a:lnTo>
                  <a:lnTo>
                    <a:pt x="122019" y="463589"/>
                  </a:lnTo>
                  <a:lnTo>
                    <a:pt x="81294" y="440274"/>
                  </a:lnTo>
                  <a:lnTo>
                    <a:pt x="47654" y="411073"/>
                  </a:lnTo>
                  <a:lnTo>
                    <a:pt x="22219" y="376332"/>
                  </a:lnTo>
                  <a:lnTo>
                    <a:pt x="6108" y="336397"/>
                  </a:lnTo>
                  <a:lnTo>
                    <a:pt x="0" y="292303"/>
                  </a:lnTo>
                  <a:lnTo>
                    <a:pt x="4137" y="253821"/>
                  </a:lnTo>
                  <a:lnTo>
                    <a:pt x="16192" y="215932"/>
                  </a:lnTo>
                  <a:lnTo>
                    <a:pt x="35626" y="179225"/>
                  </a:lnTo>
                  <a:lnTo>
                    <a:pt x="61899" y="144288"/>
                  </a:lnTo>
                  <a:lnTo>
                    <a:pt x="94475" y="111711"/>
                  </a:lnTo>
                  <a:lnTo>
                    <a:pt x="132813" y="82081"/>
                  </a:lnTo>
                  <a:lnTo>
                    <a:pt x="176377" y="55987"/>
                  </a:lnTo>
                  <a:lnTo>
                    <a:pt x="224627" y="34019"/>
                  </a:lnTo>
                  <a:lnTo>
                    <a:pt x="277025" y="16763"/>
                  </a:lnTo>
                  <a:lnTo>
                    <a:pt x="340029" y="4381"/>
                  </a:lnTo>
                  <a:lnTo>
                    <a:pt x="401891" y="0"/>
                  </a:lnTo>
                  <a:lnTo>
                    <a:pt x="456598" y="3577"/>
                  </a:lnTo>
                  <a:lnTo>
                    <a:pt x="505865" y="13690"/>
                  </a:lnTo>
                  <a:lnTo>
                    <a:pt x="401891" y="13690"/>
                  </a:lnTo>
                  <a:lnTo>
                    <a:pt x="371931" y="14569"/>
                  </a:lnTo>
                  <a:lnTo>
                    <a:pt x="310887" y="22038"/>
                  </a:lnTo>
                  <a:lnTo>
                    <a:pt x="223134" y="48101"/>
                  </a:lnTo>
                  <a:lnTo>
                    <a:pt x="171447" y="73066"/>
                  </a:lnTo>
                  <a:lnTo>
                    <a:pt x="125751" y="102886"/>
                  </a:lnTo>
                  <a:lnTo>
                    <a:pt x="86761" y="136631"/>
                  </a:lnTo>
                  <a:lnTo>
                    <a:pt x="55192" y="173373"/>
                  </a:lnTo>
                  <a:lnTo>
                    <a:pt x="31758" y="212185"/>
                  </a:lnTo>
                  <a:lnTo>
                    <a:pt x="17174" y="252137"/>
                  </a:lnTo>
                  <a:lnTo>
                    <a:pt x="12153" y="292303"/>
                  </a:lnTo>
                  <a:lnTo>
                    <a:pt x="12465" y="302571"/>
                  </a:lnTo>
                  <a:lnTo>
                    <a:pt x="33393" y="370308"/>
                  </a:lnTo>
                  <a:lnTo>
                    <a:pt x="57286" y="402582"/>
                  </a:lnTo>
                  <a:lnTo>
                    <a:pt x="89008" y="429823"/>
                  </a:lnTo>
                  <a:lnTo>
                    <a:pt x="127625" y="451660"/>
                  </a:lnTo>
                  <a:lnTo>
                    <a:pt x="172206" y="467718"/>
                  </a:lnTo>
                  <a:lnTo>
                    <a:pt x="221817" y="477626"/>
                  </a:lnTo>
                  <a:lnTo>
                    <a:pt x="275526" y="481012"/>
                  </a:lnTo>
                  <a:lnTo>
                    <a:pt x="382171" y="481012"/>
                  </a:lnTo>
                  <a:lnTo>
                    <a:pt x="368438" y="484456"/>
                  </a:lnTo>
                  <a:lnTo>
                    <a:pt x="336807" y="490175"/>
                  </a:lnTo>
                  <a:lnTo>
                    <a:pt x="305742" y="493608"/>
                  </a:lnTo>
                  <a:lnTo>
                    <a:pt x="275526" y="494753"/>
                  </a:lnTo>
                  <a:close/>
                </a:path>
                <a:path w="677545" h="495300">
                  <a:moveTo>
                    <a:pt x="659117" y="161378"/>
                  </a:moveTo>
                  <a:lnTo>
                    <a:pt x="643907" y="124442"/>
                  </a:lnTo>
                  <a:lnTo>
                    <a:pt x="619832" y="92161"/>
                  </a:lnTo>
                  <a:lnTo>
                    <a:pt x="587902" y="64910"/>
                  </a:lnTo>
                  <a:lnTo>
                    <a:pt x="549131" y="43063"/>
                  </a:lnTo>
                  <a:lnTo>
                    <a:pt x="504531" y="26994"/>
                  </a:lnTo>
                  <a:lnTo>
                    <a:pt x="455114" y="17078"/>
                  </a:lnTo>
                  <a:lnTo>
                    <a:pt x="401891" y="13690"/>
                  </a:lnTo>
                  <a:lnTo>
                    <a:pt x="505865" y="13690"/>
                  </a:lnTo>
                  <a:lnTo>
                    <a:pt x="554270" y="31159"/>
                  </a:lnTo>
                  <a:lnTo>
                    <a:pt x="594997" y="54469"/>
                  </a:lnTo>
                  <a:lnTo>
                    <a:pt x="628827" y="83661"/>
                  </a:lnTo>
                  <a:lnTo>
                    <a:pt x="654641" y="118389"/>
                  </a:lnTo>
                  <a:lnTo>
                    <a:pt x="671321" y="158305"/>
                  </a:lnTo>
                  <a:lnTo>
                    <a:pt x="659117" y="161378"/>
                  </a:lnTo>
                  <a:close/>
                </a:path>
                <a:path w="677545" h="495300">
                  <a:moveTo>
                    <a:pt x="382171" y="481012"/>
                  </a:moveTo>
                  <a:lnTo>
                    <a:pt x="275526" y="481012"/>
                  </a:lnTo>
                  <a:lnTo>
                    <a:pt x="305263" y="480110"/>
                  </a:lnTo>
                  <a:lnTo>
                    <a:pt x="335275" y="477213"/>
                  </a:lnTo>
                  <a:lnTo>
                    <a:pt x="397319" y="464299"/>
                  </a:lnTo>
                  <a:lnTo>
                    <a:pt x="454278" y="445608"/>
                  </a:lnTo>
                  <a:lnTo>
                    <a:pt x="505939" y="421017"/>
                  </a:lnTo>
                  <a:lnTo>
                    <a:pt x="551569" y="391470"/>
                  </a:lnTo>
                  <a:lnTo>
                    <a:pt x="590438" y="357911"/>
                  </a:lnTo>
                  <a:lnTo>
                    <a:pt x="621815" y="321285"/>
                  </a:lnTo>
                  <a:lnTo>
                    <a:pt x="644968" y="282537"/>
                  </a:lnTo>
                  <a:lnTo>
                    <a:pt x="659165" y="242610"/>
                  </a:lnTo>
                  <a:lnTo>
                    <a:pt x="663676" y="202450"/>
                  </a:lnTo>
                  <a:lnTo>
                    <a:pt x="663396" y="192182"/>
                  </a:lnTo>
                  <a:lnTo>
                    <a:pt x="662549" y="181914"/>
                  </a:lnTo>
                  <a:lnTo>
                    <a:pt x="661126" y="171646"/>
                  </a:lnTo>
                  <a:lnTo>
                    <a:pt x="659117" y="161378"/>
                  </a:lnTo>
                  <a:lnTo>
                    <a:pt x="671321" y="158305"/>
                  </a:lnTo>
                  <a:lnTo>
                    <a:pt x="674197" y="168837"/>
                  </a:lnTo>
                  <a:lnTo>
                    <a:pt x="676079" y="179801"/>
                  </a:lnTo>
                  <a:lnTo>
                    <a:pt x="677106" y="191054"/>
                  </a:lnTo>
                  <a:lnTo>
                    <a:pt x="677417" y="202450"/>
                  </a:lnTo>
                  <a:lnTo>
                    <a:pt x="673229" y="240915"/>
                  </a:lnTo>
                  <a:lnTo>
                    <a:pt x="661047" y="278778"/>
                  </a:lnTo>
                  <a:lnTo>
                    <a:pt x="641448" y="315437"/>
                  </a:lnTo>
                  <a:lnTo>
                    <a:pt x="615008" y="350292"/>
                  </a:lnTo>
                  <a:lnTo>
                    <a:pt x="582303" y="382741"/>
                  </a:lnTo>
                  <a:lnTo>
                    <a:pt x="543909" y="412183"/>
                  </a:lnTo>
                  <a:lnTo>
                    <a:pt x="500403" y="438016"/>
                  </a:lnTo>
                  <a:lnTo>
                    <a:pt x="452359" y="459640"/>
                  </a:lnTo>
                  <a:lnTo>
                    <a:pt x="400354" y="476453"/>
                  </a:lnTo>
                  <a:lnTo>
                    <a:pt x="382171" y="481012"/>
                  </a:lnTo>
                  <a:close/>
                </a:path>
              </a:pathLst>
            </a:custGeom>
            <a:solidFill>
              <a:srgbClr val="9FA0A4"/>
            </a:solidFill>
          </p:spPr>
          <p:txBody>
            <a:bodyPr wrap="square" lIns="0" tIns="0" rIns="0" bIns="0" rtlCol="0"/>
            <a:lstStyle/>
            <a:p>
              <a:endParaRPr/>
            </a:p>
          </p:txBody>
        </p:sp>
        <p:pic>
          <p:nvPicPr>
            <p:cNvPr id="378" name="object 378"/>
            <p:cNvPicPr/>
            <p:nvPr/>
          </p:nvPicPr>
          <p:blipFill>
            <a:blip r:embed="rId200" cstate="print"/>
            <a:stretch>
              <a:fillRect/>
            </a:stretch>
          </p:blipFill>
          <p:spPr>
            <a:xfrm>
              <a:off x="4502848" y="5479656"/>
              <a:ext cx="77635" cy="69989"/>
            </a:xfrm>
            <a:prstGeom prst="rect">
              <a:avLst/>
            </a:prstGeom>
          </p:spPr>
        </p:pic>
        <p:pic>
          <p:nvPicPr>
            <p:cNvPr id="379" name="object 379"/>
            <p:cNvPicPr/>
            <p:nvPr/>
          </p:nvPicPr>
          <p:blipFill>
            <a:blip r:embed="rId201" cstate="print"/>
            <a:stretch>
              <a:fillRect/>
            </a:stretch>
          </p:blipFill>
          <p:spPr>
            <a:xfrm>
              <a:off x="4064444" y="5208689"/>
              <a:ext cx="493217" cy="331838"/>
            </a:xfrm>
            <a:prstGeom prst="rect">
              <a:avLst/>
            </a:prstGeom>
          </p:spPr>
        </p:pic>
      </p:grpSp>
      <p:grpSp>
        <p:nvGrpSpPr>
          <p:cNvPr id="380" name="object 380"/>
          <p:cNvGrpSpPr/>
          <p:nvPr/>
        </p:nvGrpSpPr>
        <p:grpSpPr>
          <a:xfrm>
            <a:off x="3915270" y="5715596"/>
            <a:ext cx="770255" cy="1282700"/>
            <a:chOff x="3915270" y="5715596"/>
            <a:chExt cx="770255" cy="1282700"/>
          </a:xfrm>
        </p:grpSpPr>
        <p:pic>
          <p:nvPicPr>
            <p:cNvPr id="381" name="object 381"/>
            <p:cNvPicPr/>
            <p:nvPr/>
          </p:nvPicPr>
          <p:blipFill>
            <a:blip r:embed="rId202" cstate="print"/>
            <a:stretch>
              <a:fillRect/>
            </a:stretch>
          </p:blipFill>
          <p:spPr>
            <a:xfrm>
              <a:off x="3915270" y="5715596"/>
              <a:ext cx="628679" cy="1282103"/>
            </a:xfrm>
            <a:prstGeom prst="rect">
              <a:avLst/>
            </a:prstGeom>
          </p:spPr>
        </p:pic>
        <p:pic>
          <p:nvPicPr>
            <p:cNvPr id="382" name="object 382"/>
            <p:cNvPicPr/>
            <p:nvPr/>
          </p:nvPicPr>
          <p:blipFill>
            <a:blip r:embed="rId203" cstate="print"/>
            <a:stretch>
              <a:fillRect/>
            </a:stretch>
          </p:blipFill>
          <p:spPr>
            <a:xfrm>
              <a:off x="4540897" y="5715596"/>
              <a:ext cx="144614" cy="1282103"/>
            </a:xfrm>
            <a:prstGeom prst="rect">
              <a:avLst/>
            </a:prstGeom>
          </p:spPr>
        </p:pic>
      </p:grpSp>
      <p:pic>
        <p:nvPicPr>
          <p:cNvPr id="383" name="object 383"/>
          <p:cNvPicPr/>
          <p:nvPr/>
        </p:nvPicPr>
        <p:blipFill>
          <a:blip r:embed="rId204" cstate="print"/>
          <a:stretch>
            <a:fillRect/>
          </a:stretch>
        </p:blipFill>
        <p:spPr>
          <a:xfrm>
            <a:off x="5798299" y="5844971"/>
            <a:ext cx="43700" cy="365328"/>
          </a:xfrm>
          <a:prstGeom prst="rect">
            <a:avLst/>
          </a:prstGeom>
        </p:spPr>
      </p:pic>
      <p:pic>
        <p:nvPicPr>
          <p:cNvPr id="384" name="object 384"/>
          <p:cNvPicPr/>
          <p:nvPr/>
        </p:nvPicPr>
        <p:blipFill>
          <a:blip r:embed="rId205" cstate="print"/>
          <a:stretch>
            <a:fillRect/>
          </a:stretch>
        </p:blipFill>
        <p:spPr>
          <a:xfrm>
            <a:off x="5372100" y="5844971"/>
            <a:ext cx="37998" cy="365328"/>
          </a:xfrm>
          <a:prstGeom prst="rect">
            <a:avLst/>
          </a:prstGeom>
        </p:spPr>
      </p:pic>
      <p:pic>
        <p:nvPicPr>
          <p:cNvPr id="385" name="object 385"/>
          <p:cNvPicPr/>
          <p:nvPr/>
        </p:nvPicPr>
        <p:blipFill>
          <a:blip r:embed="rId206" cstate="print"/>
          <a:stretch>
            <a:fillRect/>
          </a:stretch>
        </p:blipFill>
        <p:spPr>
          <a:xfrm>
            <a:off x="3962400" y="5682106"/>
            <a:ext cx="660400" cy="1261951"/>
          </a:xfrm>
          <a:prstGeom prst="rect">
            <a:avLst/>
          </a:prstGeom>
        </p:spPr>
      </p:pic>
      <p:grpSp>
        <p:nvGrpSpPr>
          <p:cNvPr id="386" name="object 386"/>
          <p:cNvGrpSpPr/>
          <p:nvPr/>
        </p:nvGrpSpPr>
        <p:grpSpPr>
          <a:xfrm>
            <a:off x="4725098" y="5204116"/>
            <a:ext cx="1974850" cy="1781175"/>
            <a:chOff x="4725098" y="5204116"/>
            <a:chExt cx="1974850" cy="1781175"/>
          </a:xfrm>
        </p:grpSpPr>
        <p:pic>
          <p:nvPicPr>
            <p:cNvPr id="387" name="object 387"/>
            <p:cNvPicPr/>
            <p:nvPr/>
          </p:nvPicPr>
          <p:blipFill>
            <a:blip r:embed="rId207" cstate="print"/>
            <a:stretch>
              <a:fillRect/>
            </a:stretch>
          </p:blipFill>
          <p:spPr>
            <a:xfrm>
              <a:off x="5372099" y="5513133"/>
              <a:ext cx="469900" cy="328866"/>
            </a:xfrm>
            <a:prstGeom prst="rect">
              <a:avLst/>
            </a:prstGeom>
          </p:spPr>
        </p:pic>
        <p:pic>
          <p:nvPicPr>
            <p:cNvPr id="388" name="object 388"/>
            <p:cNvPicPr/>
            <p:nvPr/>
          </p:nvPicPr>
          <p:blipFill>
            <a:blip r:embed="rId208" cstate="print"/>
            <a:stretch>
              <a:fillRect/>
            </a:stretch>
          </p:blipFill>
          <p:spPr>
            <a:xfrm>
              <a:off x="5410199" y="5554234"/>
              <a:ext cx="388092" cy="656065"/>
            </a:xfrm>
            <a:prstGeom prst="rect">
              <a:avLst/>
            </a:prstGeom>
          </p:spPr>
        </p:pic>
        <p:pic>
          <p:nvPicPr>
            <p:cNvPr id="389" name="object 389"/>
            <p:cNvPicPr/>
            <p:nvPr/>
          </p:nvPicPr>
          <p:blipFill>
            <a:blip r:embed="rId209" cstate="print"/>
            <a:stretch>
              <a:fillRect/>
            </a:stretch>
          </p:blipFill>
          <p:spPr>
            <a:xfrm>
              <a:off x="5372099" y="6213373"/>
              <a:ext cx="469900" cy="771626"/>
            </a:xfrm>
            <a:prstGeom prst="rect">
              <a:avLst/>
            </a:prstGeom>
          </p:spPr>
        </p:pic>
        <p:pic>
          <p:nvPicPr>
            <p:cNvPr id="390" name="object 390"/>
            <p:cNvPicPr/>
            <p:nvPr/>
          </p:nvPicPr>
          <p:blipFill>
            <a:blip r:embed="rId210" cstate="print"/>
            <a:stretch>
              <a:fillRect/>
            </a:stretch>
          </p:blipFill>
          <p:spPr>
            <a:xfrm>
              <a:off x="5410199" y="6252959"/>
              <a:ext cx="389615" cy="688035"/>
            </a:xfrm>
            <a:prstGeom prst="rect">
              <a:avLst/>
            </a:prstGeom>
          </p:spPr>
        </p:pic>
        <p:pic>
          <p:nvPicPr>
            <p:cNvPr id="391" name="object 391"/>
            <p:cNvPicPr/>
            <p:nvPr/>
          </p:nvPicPr>
          <p:blipFill>
            <a:blip r:embed="rId211" cstate="print"/>
            <a:stretch>
              <a:fillRect/>
            </a:stretch>
          </p:blipFill>
          <p:spPr>
            <a:xfrm>
              <a:off x="4725098" y="5204116"/>
              <a:ext cx="1974354" cy="316610"/>
            </a:xfrm>
            <a:prstGeom prst="rect">
              <a:avLst/>
            </a:prstGeom>
          </p:spPr>
        </p:pic>
      </p:grpSp>
      <p:pic>
        <p:nvPicPr>
          <p:cNvPr id="392" name="object 392"/>
          <p:cNvPicPr/>
          <p:nvPr/>
        </p:nvPicPr>
        <p:blipFill>
          <a:blip r:embed="rId212" cstate="print"/>
          <a:stretch>
            <a:fillRect/>
          </a:stretch>
        </p:blipFill>
        <p:spPr>
          <a:xfrm>
            <a:off x="3963987" y="7050633"/>
            <a:ext cx="1394371" cy="51739"/>
          </a:xfrm>
          <a:prstGeom prst="rect">
            <a:avLst/>
          </a:prstGeom>
        </p:spPr>
      </p:pic>
      <p:pic>
        <p:nvPicPr>
          <p:cNvPr id="393" name="object 393"/>
          <p:cNvPicPr/>
          <p:nvPr/>
        </p:nvPicPr>
        <p:blipFill>
          <a:blip r:embed="rId213" cstate="print"/>
          <a:stretch>
            <a:fillRect/>
          </a:stretch>
        </p:blipFill>
        <p:spPr>
          <a:xfrm>
            <a:off x="4591151" y="6013944"/>
            <a:ext cx="1172121" cy="385165"/>
          </a:xfrm>
          <a:prstGeom prst="rect">
            <a:avLst/>
          </a:prstGeom>
        </p:spPr>
      </p:pic>
      <p:pic>
        <p:nvPicPr>
          <p:cNvPr id="394" name="object 394"/>
          <p:cNvPicPr/>
          <p:nvPr/>
        </p:nvPicPr>
        <p:blipFill>
          <a:blip r:embed="rId214" cstate="print"/>
          <a:stretch>
            <a:fillRect/>
          </a:stretch>
        </p:blipFill>
        <p:spPr>
          <a:xfrm>
            <a:off x="5871362" y="5971336"/>
            <a:ext cx="319684" cy="199428"/>
          </a:xfrm>
          <a:prstGeom prst="rect">
            <a:avLst/>
          </a:prstGeom>
        </p:spPr>
      </p:pic>
      <p:pic>
        <p:nvPicPr>
          <p:cNvPr id="395" name="object 395"/>
          <p:cNvPicPr/>
          <p:nvPr/>
        </p:nvPicPr>
        <p:blipFill>
          <a:blip r:embed="rId215" cstate="print"/>
          <a:stretch>
            <a:fillRect/>
          </a:stretch>
        </p:blipFill>
        <p:spPr>
          <a:xfrm>
            <a:off x="4594174" y="4404918"/>
            <a:ext cx="1370063" cy="85280"/>
          </a:xfrm>
          <a:prstGeom prst="rect">
            <a:avLst/>
          </a:prstGeom>
        </p:spPr>
      </p:pic>
      <p:grpSp>
        <p:nvGrpSpPr>
          <p:cNvPr id="396" name="object 396"/>
          <p:cNvGrpSpPr/>
          <p:nvPr/>
        </p:nvGrpSpPr>
        <p:grpSpPr>
          <a:xfrm>
            <a:off x="6037313" y="4406455"/>
            <a:ext cx="532765" cy="82550"/>
            <a:chOff x="6037313" y="4406455"/>
            <a:chExt cx="532765" cy="82550"/>
          </a:xfrm>
        </p:grpSpPr>
        <p:pic>
          <p:nvPicPr>
            <p:cNvPr id="397" name="object 397"/>
            <p:cNvPicPr/>
            <p:nvPr/>
          </p:nvPicPr>
          <p:blipFill>
            <a:blip r:embed="rId216" cstate="print"/>
            <a:stretch>
              <a:fillRect/>
            </a:stretch>
          </p:blipFill>
          <p:spPr>
            <a:xfrm>
              <a:off x="6037313" y="4406455"/>
              <a:ext cx="115684" cy="82207"/>
            </a:xfrm>
            <a:prstGeom prst="rect">
              <a:avLst/>
            </a:prstGeom>
          </p:spPr>
        </p:pic>
        <p:pic>
          <p:nvPicPr>
            <p:cNvPr id="398" name="object 398"/>
            <p:cNvPicPr/>
            <p:nvPr/>
          </p:nvPicPr>
          <p:blipFill>
            <a:blip r:embed="rId217" cstate="print"/>
            <a:stretch>
              <a:fillRect/>
            </a:stretch>
          </p:blipFill>
          <p:spPr>
            <a:xfrm>
              <a:off x="6174405" y="4409478"/>
              <a:ext cx="395659" cy="77635"/>
            </a:xfrm>
            <a:prstGeom prst="rect">
              <a:avLst/>
            </a:prstGeom>
          </p:spPr>
        </p:pic>
      </p:grpSp>
      <p:sp>
        <p:nvSpPr>
          <p:cNvPr id="399" name="object 399"/>
          <p:cNvSpPr/>
          <p:nvPr/>
        </p:nvSpPr>
        <p:spPr>
          <a:xfrm>
            <a:off x="6618782" y="4407991"/>
            <a:ext cx="76200" cy="82550"/>
          </a:xfrm>
          <a:custGeom>
            <a:avLst/>
            <a:gdLst/>
            <a:ahLst/>
            <a:cxnLst/>
            <a:rect l="l" t="t" r="r" b="b"/>
            <a:pathLst>
              <a:path w="76200" h="82550">
                <a:moveTo>
                  <a:pt x="10668" y="62407"/>
                </a:moveTo>
                <a:lnTo>
                  <a:pt x="0" y="62407"/>
                </a:lnTo>
                <a:lnTo>
                  <a:pt x="0" y="73025"/>
                </a:lnTo>
                <a:lnTo>
                  <a:pt x="10668" y="73025"/>
                </a:lnTo>
                <a:lnTo>
                  <a:pt x="10668" y="62407"/>
                </a:lnTo>
                <a:close/>
              </a:path>
              <a:path w="76200" h="82550">
                <a:moveTo>
                  <a:pt x="10668" y="3022"/>
                </a:moveTo>
                <a:lnTo>
                  <a:pt x="0" y="3022"/>
                </a:lnTo>
                <a:lnTo>
                  <a:pt x="1524" y="53276"/>
                </a:lnTo>
                <a:lnTo>
                  <a:pt x="9131" y="53276"/>
                </a:lnTo>
                <a:lnTo>
                  <a:pt x="10668" y="3022"/>
                </a:lnTo>
                <a:close/>
              </a:path>
              <a:path w="76200" h="82550">
                <a:moveTo>
                  <a:pt x="76098" y="0"/>
                </a:moveTo>
                <a:lnTo>
                  <a:pt x="66979" y="0"/>
                </a:lnTo>
                <a:lnTo>
                  <a:pt x="66979" y="73025"/>
                </a:lnTo>
                <a:lnTo>
                  <a:pt x="51739" y="73025"/>
                </a:lnTo>
                <a:lnTo>
                  <a:pt x="51739" y="82207"/>
                </a:lnTo>
                <a:lnTo>
                  <a:pt x="76098" y="82207"/>
                </a:lnTo>
                <a:lnTo>
                  <a:pt x="76098" y="0"/>
                </a:lnTo>
                <a:close/>
              </a:path>
            </a:pathLst>
          </a:custGeom>
          <a:solidFill>
            <a:srgbClr val="4D4D4F"/>
          </a:solidFill>
        </p:spPr>
        <p:txBody>
          <a:bodyPr wrap="square" lIns="0" tIns="0" rIns="0" bIns="0" rtlCol="0"/>
          <a:lstStyle/>
          <a:p>
            <a:endParaRPr/>
          </a:p>
        </p:txBody>
      </p:sp>
      <p:grpSp>
        <p:nvGrpSpPr>
          <p:cNvPr id="400" name="object 400"/>
          <p:cNvGrpSpPr/>
          <p:nvPr/>
        </p:nvGrpSpPr>
        <p:grpSpPr>
          <a:xfrm>
            <a:off x="3930497" y="4508499"/>
            <a:ext cx="558800" cy="517525"/>
            <a:chOff x="3930497" y="4508499"/>
            <a:chExt cx="558800" cy="517525"/>
          </a:xfrm>
        </p:grpSpPr>
        <p:pic>
          <p:nvPicPr>
            <p:cNvPr id="401" name="object 401"/>
            <p:cNvPicPr/>
            <p:nvPr/>
          </p:nvPicPr>
          <p:blipFill>
            <a:blip r:embed="rId218" cstate="print"/>
            <a:stretch>
              <a:fillRect/>
            </a:stretch>
          </p:blipFill>
          <p:spPr>
            <a:xfrm>
              <a:off x="3930497" y="4508499"/>
              <a:ext cx="558660" cy="517525"/>
            </a:xfrm>
            <a:prstGeom prst="rect">
              <a:avLst/>
            </a:prstGeom>
          </p:spPr>
        </p:pic>
        <p:pic>
          <p:nvPicPr>
            <p:cNvPr id="402" name="object 402"/>
            <p:cNvPicPr/>
            <p:nvPr/>
          </p:nvPicPr>
          <p:blipFill>
            <a:blip r:embed="rId219" cstate="print"/>
            <a:stretch>
              <a:fillRect/>
            </a:stretch>
          </p:blipFill>
          <p:spPr>
            <a:xfrm>
              <a:off x="3960914" y="4537366"/>
              <a:ext cx="528243" cy="461225"/>
            </a:xfrm>
            <a:prstGeom prst="rect">
              <a:avLst/>
            </a:prstGeom>
          </p:spPr>
        </p:pic>
        <p:pic>
          <p:nvPicPr>
            <p:cNvPr id="403" name="object 403"/>
            <p:cNvPicPr/>
            <p:nvPr/>
          </p:nvPicPr>
          <p:blipFill>
            <a:blip r:embed="rId220" cstate="print"/>
            <a:stretch>
              <a:fillRect/>
            </a:stretch>
          </p:blipFill>
          <p:spPr>
            <a:xfrm>
              <a:off x="4046194" y="4791581"/>
              <a:ext cx="410986" cy="194857"/>
            </a:xfrm>
            <a:prstGeom prst="rect">
              <a:avLst/>
            </a:prstGeom>
          </p:spPr>
        </p:pic>
        <p:sp>
          <p:nvSpPr>
            <p:cNvPr id="404" name="object 404"/>
            <p:cNvSpPr/>
            <p:nvPr/>
          </p:nvSpPr>
          <p:spPr>
            <a:xfrm>
              <a:off x="3975100" y="4793106"/>
              <a:ext cx="5715" cy="4445"/>
            </a:xfrm>
            <a:custGeom>
              <a:avLst/>
              <a:gdLst/>
              <a:ahLst/>
              <a:cxnLst/>
              <a:rect l="l" t="t" r="r" b="b"/>
              <a:pathLst>
                <a:path w="5714" h="4445">
                  <a:moveTo>
                    <a:pt x="5600" y="0"/>
                  </a:moveTo>
                  <a:lnTo>
                    <a:pt x="2578" y="0"/>
                  </a:lnTo>
                  <a:lnTo>
                    <a:pt x="0" y="1278"/>
                  </a:lnTo>
                  <a:lnTo>
                    <a:pt x="0" y="4327"/>
                  </a:lnTo>
                  <a:lnTo>
                    <a:pt x="2578" y="3022"/>
                  </a:lnTo>
                  <a:lnTo>
                    <a:pt x="5600" y="3022"/>
                  </a:lnTo>
                  <a:lnTo>
                    <a:pt x="5600" y="0"/>
                  </a:lnTo>
                  <a:close/>
                </a:path>
              </a:pathLst>
            </a:custGeom>
            <a:solidFill>
              <a:srgbClr val="B0B4B7"/>
            </a:solidFill>
          </p:spPr>
          <p:txBody>
            <a:bodyPr wrap="square" lIns="0" tIns="0" rIns="0" bIns="0" rtlCol="0"/>
            <a:lstStyle/>
            <a:p>
              <a:endParaRPr/>
            </a:p>
          </p:txBody>
        </p:sp>
        <p:pic>
          <p:nvPicPr>
            <p:cNvPr id="405" name="object 405"/>
            <p:cNvPicPr/>
            <p:nvPr/>
          </p:nvPicPr>
          <p:blipFill>
            <a:blip r:embed="rId221" cstate="print"/>
            <a:stretch>
              <a:fillRect/>
            </a:stretch>
          </p:blipFill>
          <p:spPr>
            <a:xfrm>
              <a:off x="3987800" y="4919458"/>
              <a:ext cx="466331" cy="68516"/>
            </a:xfrm>
            <a:prstGeom prst="rect">
              <a:avLst/>
            </a:prstGeom>
          </p:spPr>
        </p:pic>
        <p:pic>
          <p:nvPicPr>
            <p:cNvPr id="406" name="object 406"/>
            <p:cNvPicPr/>
            <p:nvPr/>
          </p:nvPicPr>
          <p:blipFill>
            <a:blip r:embed="rId222" cstate="print"/>
            <a:stretch>
              <a:fillRect/>
            </a:stretch>
          </p:blipFill>
          <p:spPr>
            <a:xfrm>
              <a:off x="3939628" y="4791569"/>
              <a:ext cx="313568" cy="196382"/>
            </a:xfrm>
            <a:prstGeom prst="rect">
              <a:avLst/>
            </a:prstGeom>
          </p:spPr>
        </p:pic>
        <p:sp>
          <p:nvSpPr>
            <p:cNvPr id="407" name="object 407"/>
            <p:cNvSpPr/>
            <p:nvPr/>
          </p:nvSpPr>
          <p:spPr>
            <a:xfrm>
              <a:off x="4132961" y="4971970"/>
              <a:ext cx="15240" cy="0"/>
            </a:xfrm>
            <a:custGeom>
              <a:avLst/>
              <a:gdLst/>
              <a:ahLst/>
              <a:cxnLst/>
              <a:rect l="l" t="t" r="r" b="b"/>
              <a:pathLst>
                <a:path w="15239">
                  <a:moveTo>
                    <a:pt x="0" y="0"/>
                  </a:moveTo>
                  <a:lnTo>
                    <a:pt x="15176" y="0"/>
                  </a:lnTo>
                </a:path>
              </a:pathLst>
            </a:custGeom>
            <a:ln w="3175">
              <a:solidFill>
                <a:srgbClr val="F6F5FA"/>
              </a:solidFill>
            </a:ln>
          </p:spPr>
          <p:txBody>
            <a:bodyPr wrap="square" lIns="0" tIns="0" rIns="0" bIns="0" rtlCol="0"/>
            <a:lstStyle/>
            <a:p>
              <a:endParaRPr/>
            </a:p>
          </p:txBody>
        </p:sp>
        <p:pic>
          <p:nvPicPr>
            <p:cNvPr id="408" name="object 408"/>
            <p:cNvPicPr/>
            <p:nvPr/>
          </p:nvPicPr>
          <p:blipFill>
            <a:blip r:embed="rId223" cstate="print"/>
            <a:stretch>
              <a:fillRect/>
            </a:stretch>
          </p:blipFill>
          <p:spPr>
            <a:xfrm>
              <a:off x="4300385" y="4946852"/>
              <a:ext cx="62407" cy="39577"/>
            </a:xfrm>
            <a:prstGeom prst="rect">
              <a:avLst/>
            </a:prstGeom>
          </p:spPr>
        </p:pic>
        <p:sp>
          <p:nvSpPr>
            <p:cNvPr id="409" name="object 409"/>
            <p:cNvSpPr/>
            <p:nvPr/>
          </p:nvSpPr>
          <p:spPr>
            <a:xfrm>
              <a:off x="4323207" y="4978793"/>
              <a:ext cx="18415" cy="8255"/>
            </a:xfrm>
            <a:custGeom>
              <a:avLst/>
              <a:gdLst/>
              <a:ahLst/>
              <a:cxnLst/>
              <a:rect l="l" t="t" r="r" b="b"/>
              <a:pathLst>
                <a:path w="18414" h="8254">
                  <a:moveTo>
                    <a:pt x="12204" y="0"/>
                  </a:moveTo>
                  <a:lnTo>
                    <a:pt x="0" y="0"/>
                  </a:lnTo>
                  <a:lnTo>
                    <a:pt x="0" y="7645"/>
                  </a:lnTo>
                  <a:lnTo>
                    <a:pt x="18262" y="7645"/>
                  </a:lnTo>
                  <a:lnTo>
                    <a:pt x="18262" y="3073"/>
                  </a:lnTo>
                  <a:lnTo>
                    <a:pt x="12204" y="3073"/>
                  </a:lnTo>
                  <a:lnTo>
                    <a:pt x="12204" y="0"/>
                  </a:lnTo>
                  <a:close/>
                </a:path>
              </a:pathLst>
            </a:custGeom>
            <a:solidFill>
              <a:srgbClr val="FEFEFE"/>
            </a:solidFill>
          </p:spPr>
          <p:txBody>
            <a:bodyPr wrap="square" lIns="0" tIns="0" rIns="0" bIns="0" rtlCol="0"/>
            <a:lstStyle/>
            <a:p>
              <a:endParaRPr/>
            </a:p>
          </p:txBody>
        </p:sp>
        <p:pic>
          <p:nvPicPr>
            <p:cNvPr id="410" name="object 410"/>
            <p:cNvPicPr/>
            <p:nvPr/>
          </p:nvPicPr>
          <p:blipFill>
            <a:blip r:embed="rId224" cstate="print"/>
            <a:stretch>
              <a:fillRect/>
            </a:stretch>
          </p:blipFill>
          <p:spPr>
            <a:xfrm>
              <a:off x="4457204" y="4791581"/>
              <a:ext cx="7594" cy="194857"/>
            </a:xfrm>
            <a:prstGeom prst="rect">
              <a:avLst/>
            </a:prstGeom>
          </p:spPr>
        </p:pic>
        <p:pic>
          <p:nvPicPr>
            <p:cNvPr id="411" name="object 411"/>
            <p:cNvPicPr/>
            <p:nvPr/>
          </p:nvPicPr>
          <p:blipFill>
            <a:blip r:embed="rId225" cstate="print"/>
            <a:stretch>
              <a:fillRect/>
            </a:stretch>
          </p:blipFill>
          <p:spPr>
            <a:xfrm>
              <a:off x="3977678" y="4610442"/>
              <a:ext cx="470344" cy="336410"/>
            </a:xfrm>
            <a:prstGeom prst="rect">
              <a:avLst/>
            </a:prstGeom>
          </p:spPr>
        </p:pic>
      </p:grpSp>
      <p:pic>
        <p:nvPicPr>
          <p:cNvPr id="412" name="object 412"/>
          <p:cNvPicPr/>
          <p:nvPr/>
        </p:nvPicPr>
        <p:blipFill>
          <a:blip r:embed="rId226" cstate="print"/>
          <a:stretch>
            <a:fillRect/>
          </a:stretch>
        </p:blipFill>
        <p:spPr>
          <a:xfrm>
            <a:off x="5054600" y="4584699"/>
            <a:ext cx="22123" cy="228206"/>
          </a:xfrm>
          <a:prstGeom prst="rect">
            <a:avLst/>
          </a:prstGeom>
        </p:spPr>
      </p:pic>
      <p:pic>
        <p:nvPicPr>
          <p:cNvPr id="413" name="object 413"/>
          <p:cNvPicPr/>
          <p:nvPr/>
        </p:nvPicPr>
        <p:blipFill>
          <a:blip r:embed="rId227" cstate="print"/>
          <a:stretch>
            <a:fillRect/>
          </a:stretch>
        </p:blipFill>
        <p:spPr>
          <a:xfrm>
            <a:off x="5579071" y="4584699"/>
            <a:ext cx="21628" cy="228206"/>
          </a:xfrm>
          <a:prstGeom prst="rect">
            <a:avLst/>
          </a:prstGeom>
        </p:spPr>
      </p:pic>
      <p:pic>
        <p:nvPicPr>
          <p:cNvPr id="414" name="object 414"/>
          <p:cNvPicPr/>
          <p:nvPr/>
        </p:nvPicPr>
        <p:blipFill>
          <a:blip r:embed="rId228" cstate="print"/>
          <a:stretch>
            <a:fillRect/>
          </a:stretch>
        </p:blipFill>
        <p:spPr>
          <a:xfrm>
            <a:off x="5067011" y="5007724"/>
            <a:ext cx="533688" cy="18300"/>
          </a:xfrm>
          <a:prstGeom prst="rect">
            <a:avLst/>
          </a:prstGeom>
        </p:spPr>
      </p:pic>
      <p:grpSp>
        <p:nvGrpSpPr>
          <p:cNvPr id="415" name="object 415"/>
          <p:cNvGrpSpPr/>
          <p:nvPr/>
        </p:nvGrpSpPr>
        <p:grpSpPr>
          <a:xfrm>
            <a:off x="5054600" y="4508499"/>
            <a:ext cx="549275" cy="499745"/>
            <a:chOff x="5054600" y="4508499"/>
            <a:chExt cx="549275" cy="499745"/>
          </a:xfrm>
        </p:grpSpPr>
        <p:pic>
          <p:nvPicPr>
            <p:cNvPr id="416" name="object 416"/>
            <p:cNvPicPr/>
            <p:nvPr/>
          </p:nvPicPr>
          <p:blipFill>
            <a:blip r:embed="rId229" cstate="print"/>
            <a:stretch>
              <a:fillRect/>
            </a:stretch>
          </p:blipFill>
          <p:spPr>
            <a:xfrm>
              <a:off x="5054600" y="4508499"/>
              <a:ext cx="548830" cy="73025"/>
            </a:xfrm>
            <a:prstGeom prst="rect">
              <a:avLst/>
            </a:prstGeom>
          </p:spPr>
        </p:pic>
        <p:sp>
          <p:nvSpPr>
            <p:cNvPr id="417" name="object 417"/>
            <p:cNvSpPr/>
            <p:nvPr/>
          </p:nvSpPr>
          <p:spPr>
            <a:xfrm>
              <a:off x="5075237" y="4537366"/>
              <a:ext cx="505459" cy="458470"/>
            </a:xfrm>
            <a:custGeom>
              <a:avLst/>
              <a:gdLst/>
              <a:ahLst/>
              <a:cxnLst/>
              <a:rect l="l" t="t" r="r" b="b"/>
              <a:pathLst>
                <a:path w="505460" h="458470">
                  <a:moveTo>
                    <a:pt x="505371" y="458190"/>
                  </a:moveTo>
                  <a:lnTo>
                    <a:pt x="0" y="458190"/>
                  </a:lnTo>
                  <a:lnTo>
                    <a:pt x="0" y="0"/>
                  </a:lnTo>
                  <a:lnTo>
                    <a:pt x="505371" y="0"/>
                  </a:lnTo>
                  <a:lnTo>
                    <a:pt x="505371" y="458190"/>
                  </a:lnTo>
                  <a:close/>
                </a:path>
              </a:pathLst>
            </a:custGeom>
            <a:solidFill>
              <a:srgbClr val="C8C8CA"/>
            </a:solidFill>
          </p:spPr>
          <p:txBody>
            <a:bodyPr wrap="square" lIns="0" tIns="0" rIns="0" bIns="0" rtlCol="0"/>
            <a:lstStyle/>
            <a:p>
              <a:endParaRPr/>
            </a:p>
          </p:txBody>
        </p:sp>
        <p:sp>
          <p:nvSpPr>
            <p:cNvPr id="418" name="object 418"/>
            <p:cNvSpPr/>
            <p:nvPr/>
          </p:nvSpPr>
          <p:spPr>
            <a:xfrm>
              <a:off x="5084368" y="4892026"/>
              <a:ext cx="474980" cy="103505"/>
            </a:xfrm>
            <a:custGeom>
              <a:avLst/>
              <a:gdLst/>
              <a:ahLst/>
              <a:cxnLst/>
              <a:rect l="l" t="t" r="r" b="b"/>
              <a:pathLst>
                <a:path w="474979" h="103504">
                  <a:moveTo>
                    <a:pt x="191782" y="22860"/>
                  </a:moveTo>
                  <a:lnTo>
                    <a:pt x="159842" y="22860"/>
                  </a:lnTo>
                  <a:lnTo>
                    <a:pt x="159842" y="0"/>
                  </a:lnTo>
                  <a:lnTo>
                    <a:pt x="191782" y="0"/>
                  </a:lnTo>
                  <a:lnTo>
                    <a:pt x="191782" y="9144"/>
                  </a:lnTo>
                  <a:lnTo>
                    <a:pt x="168960" y="9144"/>
                  </a:lnTo>
                  <a:lnTo>
                    <a:pt x="168960" y="13715"/>
                  </a:lnTo>
                  <a:lnTo>
                    <a:pt x="191782" y="13715"/>
                  </a:lnTo>
                  <a:lnTo>
                    <a:pt x="191782" y="16763"/>
                  </a:lnTo>
                  <a:lnTo>
                    <a:pt x="168960" y="16763"/>
                  </a:lnTo>
                  <a:lnTo>
                    <a:pt x="168960" y="21336"/>
                  </a:lnTo>
                  <a:lnTo>
                    <a:pt x="191782" y="21336"/>
                  </a:lnTo>
                  <a:lnTo>
                    <a:pt x="191782" y="22860"/>
                  </a:lnTo>
                  <a:close/>
                </a:path>
                <a:path w="474979" h="103504">
                  <a:moveTo>
                    <a:pt x="322707" y="22860"/>
                  </a:moveTo>
                  <a:lnTo>
                    <a:pt x="290753" y="22860"/>
                  </a:lnTo>
                  <a:lnTo>
                    <a:pt x="290753" y="0"/>
                  </a:lnTo>
                  <a:lnTo>
                    <a:pt x="322707" y="0"/>
                  </a:lnTo>
                  <a:lnTo>
                    <a:pt x="322707" y="9144"/>
                  </a:lnTo>
                  <a:lnTo>
                    <a:pt x="299885" y="9144"/>
                  </a:lnTo>
                  <a:lnTo>
                    <a:pt x="299885" y="13715"/>
                  </a:lnTo>
                  <a:lnTo>
                    <a:pt x="322707" y="13715"/>
                  </a:lnTo>
                  <a:lnTo>
                    <a:pt x="322707" y="16763"/>
                  </a:lnTo>
                  <a:lnTo>
                    <a:pt x="299885" y="16763"/>
                  </a:lnTo>
                  <a:lnTo>
                    <a:pt x="299885" y="21336"/>
                  </a:lnTo>
                  <a:lnTo>
                    <a:pt x="322707" y="21336"/>
                  </a:lnTo>
                  <a:lnTo>
                    <a:pt x="322707" y="22860"/>
                  </a:lnTo>
                  <a:close/>
                </a:path>
                <a:path w="474979" h="103504">
                  <a:moveTo>
                    <a:pt x="79121" y="27304"/>
                  </a:moveTo>
                  <a:lnTo>
                    <a:pt x="57835" y="27304"/>
                  </a:lnTo>
                  <a:lnTo>
                    <a:pt x="57835" y="6096"/>
                  </a:lnTo>
                  <a:lnTo>
                    <a:pt x="79121" y="6096"/>
                  </a:lnTo>
                  <a:lnTo>
                    <a:pt x="79121" y="27304"/>
                  </a:lnTo>
                  <a:close/>
                </a:path>
                <a:path w="474979" h="103504">
                  <a:moveTo>
                    <a:pt x="424700" y="27304"/>
                  </a:moveTo>
                  <a:lnTo>
                    <a:pt x="403364" y="27304"/>
                  </a:lnTo>
                  <a:lnTo>
                    <a:pt x="403364" y="6096"/>
                  </a:lnTo>
                  <a:lnTo>
                    <a:pt x="424700" y="6096"/>
                  </a:lnTo>
                  <a:lnTo>
                    <a:pt x="424700" y="27304"/>
                  </a:lnTo>
                  <a:close/>
                </a:path>
                <a:path w="474979" h="103504">
                  <a:moveTo>
                    <a:pt x="175069" y="13715"/>
                  </a:moveTo>
                  <a:lnTo>
                    <a:pt x="171996" y="13715"/>
                  </a:lnTo>
                  <a:lnTo>
                    <a:pt x="171996" y="9144"/>
                  </a:lnTo>
                  <a:lnTo>
                    <a:pt x="175069" y="9144"/>
                  </a:lnTo>
                  <a:lnTo>
                    <a:pt x="175069" y="13715"/>
                  </a:lnTo>
                  <a:close/>
                </a:path>
                <a:path w="474979" h="103504">
                  <a:moveTo>
                    <a:pt x="182664" y="13715"/>
                  </a:moveTo>
                  <a:lnTo>
                    <a:pt x="179628" y="13715"/>
                  </a:lnTo>
                  <a:lnTo>
                    <a:pt x="179628" y="9144"/>
                  </a:lnTo>
                  <a:lnTo>
                    <a:pt x="182664" y="9144"/>
                  </a:lnTo>
                  <a:lnTo>
                    <a:pt x="182664" y="13715"/>
                  </a:lnTo>
                  <a:close/>
                </a:path>
                <a:path w="474979" h="103504">
                  <a:moveTo>
                    <a:pt x="191782" y="13715"/>
                  </a:moveTo>
                  <a:lnTo>
                    <a:pt x="185686" y="13715"/>
                  </a:lnTo>
                  <a:lnTo>
                    <a:pt x="185686" y="9144"/>
                  </a:lnTo>
                  <a:lnTo>
                    <a:pt x="191782" y="9144"/>
                  </a:lnTo>
                  <a:lnTo>
                    <a:pt x="191782" y="13715"/>
                  </a:lnTo>
                  <a:close/>
                </a:path>
                <a:path w="474979" h="103504">
                  <a:moveTo>
                    <a:pt x="305943" y="13715"/>
                  </a:moveTo>
                  <a:lnTo>
                    <a:pt x="302907" y="13715"/>
                  </a:lnTo>
                  <a:lnTo>
                    <a:pt x="302907" y="9144"/>
                  </a:lnTo>
                  <a:lnTo>
                    <a:pt x="305943" y="9144"/>
                  </a:lnTo>
                  <a:lnTo>
                    <a:pt x="305943" y="13715"/>
                  </a:lnTo>
                  <a:close/>
                </a:path>
                <a:path w="474979" h="103504">
                  <a:moveTo>
                    <a:pt x="313575" y="13715"/>
                  </a:moveTo>
                  <a:lnTo>
                    <a:pt x="310502" y="13715"/>
                  </a:lnTo>
                  <a:lnTo>
                    <a:pt x="310502" y="9144"/>
                  </a:lnTo>
                  <a:lnTo>
                    <a:pt x="313575" y="9144"/>
                  </a:lnTo>
                  <a:lnTo>
                    <a:pt x="313575" y="13715"/>
                  </a:lnTo>
                  <a:close/>
                </a:path>
                <a:path w="474979" h="103504">
                  <a:moveTo>
                    <a:pt x="322707" y="13715"/>
                  </a:moveTo>
                  <a:lnTo>
                    <a:pt x="318147" y="13715"/>
                  </a:lnTo>
                  <a:lnTo>
                    <a:pt x="318147" y="9144"/>
                  </a:lnTo>
                  <a:lnTo>
                    <a:pt x="322707" y="9144"/>
                  </a:lnTo>
                  <a:lnTo>
                    <a:pt x="322707" y="13715"/>
                  </a:lnTo>
                  <a:close/>
                </a:path>
                <a:path w="474979" h="103504">
                  <a:moveTo>
                    <a:pt x="175069" y="21336"/>
                  </a:moveTo>
                  <a:lnTo>
                    <a:pt x="171996" y="21336"/>
                  </a:lnTo>
                  <a:lnTo>
                    <a:pt x="171996" y="16763"/>
                  </a:lnTo>
                  <a:lnTo>
                    <a:pt x="175069" y="16763"/>
                  </a:lnTo>
                  <a:lnTo>
                    <a:pt x="175069" y="21336"/>
                  </a:lnTo>
                  <a:close/>
                </a:path>
                <a:path w="474979" h="103504">
                  <a:moveTo>
                    <a:pt x="182664" y="21336"/>
                  </a:moveTo>
                  <a:lnTo>
                    <a:pt x="179628" y="21336"/>
                  </a:lnTo>
                  <a:lnTo>
                    <a:pt x="179628" y="16763"/>
                  </a:lnTo>
                  <a:lnTo>
                    <a:pt x="182664" y="16763"/>
                  </a:lnTo>
                  <a:lnTo>
                    <a:pt x="182664" y="21336"/>
                  </a:lnTo>
                  <a:close/>
                </a:path>
                <a:path w="474979" h="103504">
                  <a:moveTo>
                    <a:pt x="191782" y="21336"/>
                  </a:moveTo>
                  <a:lnTo>
                    <a:pt x="185686" y="21336"/>
                  </a:lnTo>
                  <a:lnTo>
                    <a:pt x="185686" y="16763"/>
                  </a:lnTo>
                  <a:lnTo>
                    <a:pt x="191782" y="16763"/>
                  </a:lnTo>
                  <a:lnTo>
                    <a:pt x="191782" y="21336"/>
                  </a:lnTo>
                  <a:close/>
                </a:path>
                <a:path w="474979" h="103504">
                  <a:moveTo>
                    <a:pt x="305943" y="21336"/>
                  </a:moveTo>
                  <a:lnTo>
                    <a:pt x="302907" y="21336"/>
                  </a:lnTo>
                  <a:lnTo>
                    <a:pt x="302907" y="16763"/>
                  </a:lnTo>
                  <a:lnTo>
                    <a:pt x="305943" y="16763"/>
                  </a:lnTo>
                  <a:lnTo>
                    <a:pt x="305943" y="21336"/>
                  </a:lnTo>
                  <a:close/>
                </a:path>
                <a:path w="474979" h="103504">
                  <a:moveTo>
                    <a:pt x="313575" y="21336"/>
                  </a:moveTo>
                  <a:lnTo>
                    <a:pt x="310502" y="21336"/>
                  </a:lnTo>
                  <a:lnTo>
                    <a:pt x="310502" y="16763"/>
                  </a:lnTo>
                  <a:lnTo>
                    <a:pt x="313575" y="16763"/>
                  </a:lnTo>
                  <a:lnTo>
                    <a:pt x="313575" y="21336"/>
                  </a:lnTo>
                  <a:close/>
                </a:path>
                <a:path w="474979" h="103504">
                  <a:moveTo>
                    <a:pt x="322707" y="21336"/>
                  </a:moveTo>
                  <a:lnTo>
                    <a:pt x="318147" y="21336"/>
                  </a:lnTo>
                  <a:lnTo>
                    <a:pt x="318147" y="16763"/>
                  </a:lnTo>
                  <a:lnTo>
                    <a:pt x="322707" y="16763"/>
                  </a:lnTo>
                  <a:lnTo>
                    <a:pt x="322707" y="21336"/>
                  </a:lnTo>
                  <a:close/>
                </a:path>
                <a:path w="474979" h="103504">
                  <a:moveTo>
                    <a:pt x="124815" y="36449"/>
                  </a:moveTo>
                  <a:lnTo>
                    <a:pt x="117170" y="36449"/>
                  </a:lnTo>
                  <a:lnTo>
                    <a:pt x="117170" y="22860"/>
                  </a:lnTo>
                  <a:lnTo>
                    <a:pt x="211582" y="22860"/>
                  </a:lnTo>
                  <a:lnTo>
                    <a:pt x="211582" y="24257"/>
                  </a:lnTo>
                  <a:lnTo>
                    <a:pt x="168960" y="24257"/>
                  </a:lnTo>
                  <a:lnTo>
                    <a:pt x="168960" y="28828"/>
                  </a:lnTo>
                  <a:lnTo>
                    <a:pt x="211582" y="28828"/>
                  </a:lnTo>
                  <a:lnTo>
                    <a:pt x="211582" y="31876"/>
                  </a:lnTo>
                  <a:lnTo>
                    <a:pt x="124815" y="31876"/>
                  </a:lnTo>
                  <a:lnTo>
                    <a:pt x="124815" y="36449"/>
                  </a:lnTo>
                  <a:close/>
                </a:path>
                <a:path w="474979" h="103504">
                  <a:moveTo>
                    <a:pt x="299885" y="33400"/>
                  </a:moveTo>
                  <a:lnTo>
                    <a:pt x="270967" y="33400"/>
                  </a:lnTo>
                  <a:lnTo>
                    <a:pt x="270967" y="22860"/>
                  </a:lnTo>
                  <a:lnTo>
                    <a:pt x="365315" y="22860"/>
                  </a:lnTo>
                  <a:lnTo>
                    <a:pt x="365315" y="24257"/>
                  </a:lnTo>
                  <a:lnTo>
                    <a:pt x="299885" y="24257"/>
                  </a:lnTo>
                  <a:lnTo>
                    <a:pt x="299885" y="28828"/>
                  </a:lnTo>
                  <a:lnTo>
                    <a:pt x="365315" y="28828"/>
                  </a:lnTo>
                  <a:lnTo>
                    <a:pt x="365315" y="31876"/>
                  </a:lnTo>
                  <a:lnTo>
                    <a:pt x="299885" y="31876"/>
                  </a:lnTo>
                  <a:lnTo>
                    <a:pt x="299885" y="33400"/>
                  </a:lnTo>
                  <a:close/>
                </a:path>
                <a:path w="474979" h="103504">
                  <a:moveTo>
                    <a:pt x="175069" y="28828"/>
                  </a:moveTo>
                  <a:lnTo>
                    <a:pt x="171996" y="28828"/>
                  </a:lnTo>
                  <a:lnTo>
                    <a:pt x="171996" y="24257"/>
                  </a:lnTo>
                  <a:lnTo>
                    <a:pt x="175069" y="24257"/>
                  </a:lnTo>
                  <a:lnTo>
                    <a:pt x="175069" y="28828"/>
                  </a:lnTo>
                  <a:close/>
                </a:path>
                <a:path w="474979" h="103504">
                  <a:moveTo>
                    <a:pt x="182664" y="28828"/>
                  </a:moveTo>
                  <a:lnTo>
                    <a:pt x="179628" y="28828"/>
                  </a:lnTo>
                  <a:lnTo>
                    <a:pt x="179628" y="24257"/>
                  </a:lnTo>
                  <a:lnTo>
                    <a:pt x="182664" y="24257"/>
                  </a:lnTo>
                  <a:lnTo>
                    <a:pt x="182664" y="28828"/>
                  </a:lnTo>
                  <a:close/>
                </a:path>
                <a:path w="474979" h="103504">
                  <a:moveTo>
                    <a:pt x="211582" y="28828"/>
                  </a:moveTo>
                  <a:lnTo>
                    <a:pt x="185686" y="28828"/>
                  </a:lnTo>
                  <a:lnTo>
                    <a:pt x="185686" y="24257"/>
                  </a:lnTo>
                  <a:lnTo>
                    <a:pt x="211582" y="24257"/>
                  </a:lnTo>
                  <a:lnTo>
                    <a:pt x="211582" y="28828"/>
                  </a:lnTo>
                  <a:close/>
                </a:path>
                <a:path w="474979" h="103504">
                  <a:moveTo>
                    <a:pt x="305943" y="28828"/>
                  </a:moveTo>
                  <a:lnTo>
                    <a:pt x="302907" y="28828"/>
                  </a:lnTo>
                  <a:lnTo>
                    <a:pt x="302907" y="24257"/>
                  </a:lnTo>
                  <a:lnTo>
                    <a:pt x="305943" y="24257"/>
                  </a:lnTo>
                  <a:lnTo>
                    <a:pt x="305943" y="28828"/>
                  </a:lnTo>
                  <a:close/>
                </a:path>
                <a:path w="474979" h="103504">
                  <a:moveTo>
                    <a:pt x="313575" y="28828"/>
                  </a:moveTo>
                  <a:lnTo>
                    <a:pt x="310502" y="28828"/>
                  </a:lnTo>
                  <a:lnTo>
                    <a:pt x="310502" y="24257"/>
                  </a:lnTo>
                  <a:lnTo>
                    <a:pt x="313575" y="24257"/>
                  </a:lnTo>
                  <a:lnTo>
                    <a:pt x="313575" y="28828"/>
                  </a:lnTo>
                  <a:close/>
                </a:path>
                <a:path w="474979" h="103504">
                  <a:moveTo>
                    <a:pt x="365315" y="28828"/>
                  </a:moveTo>
                  <a:lnTo>
                    <a:pt x="318147" y="28828"/>
                  </a:lnTo>
                  <a:lnTo>
                    <a:pt x="318147" y="24257"/>
                  </a:lnTo>
                  <a:lnTo>
                    <a:pt x="365315" y="24257"/>
                  </a:lnTo>
                  <a:lnTo>
                    <a:pt x="365315" y="28828"/>
                  </a:lnTo>
                  <a:close/>
                </a:path>
                <a:path w="474979" h="103504">
                  <a:moveTo>
                    <a:pt x="474903" y="103504"/>
                  </a:moveTo>
                  <a:lnTo>
                    <a:pt x="0" y="103504"/>
                  </a:lnTo>
                  <a:lnTo>
                    <a:pt x="1418" y="39497"/>
                  </a:lnTo>
                  <a:lnTo>
                    <a:pt x="1485" y="27304"/>
                  </a:lnTo>
                  <a:lnTo>
                    <a:pt x="24358" y="27304"/>
                  </a:lnTo>
                  <a:lnTo>
                    <a:pt x="24358" y="34925"/>
                  </a:lnTo>
                  <a:lnTo>
                    <a:pt x="54762" y="34925"/>
                  </a:lnTo>
                  <a:lnTo>
                    <a:pt x="54762" y="39497"/>
                  </a:lnTo>
                  <a:lnTo>
                    <a:pt x="124815" y="39497"/>
                  </a:lnTo>
                  <a:lnTo>
                    <a:pt x="124815" y="42672"/>
                  </a:lnTo>
                  <a:lnTo>
                    <a:pt x="54762" y="42672"/>
                  </a:lnTo>
                  <a:lnTo>
                    <a:pt x="54762" y="48640"/>
                  </a:lnTo>
                  <a:lnTo>
                    <a:pt x="474903" y="48640"/>
                  </a:lnTo>
                  <a:lnTo>
                    <a:pt x="474903" y="50164"/>
                  </a:lnTo>
                  <a:lnTo>
                    <a:pt x="54762" y="50164"/>
                  </a:lnTo>
                  <a:lnTo>
                    <a:pt x="54762" y="56261"/>
                  </a:lnTo>
                  <a:lnTo>
                    <a:pt x="474903" y="56261"/>
                  </a:lnTo>
                  <a:lnTo>
                    <a:pt x="474903" y="103504"/>
                  </a:lnTo>
                  <a:close/>
                </a:path>
                <a:path w="474979" h="103504">
                  <a:moveTo>
                    <a:pt x="124815" y="39497"/>
                  </a:moveTo>
                  <a:lnTo>
                    <a:pt x="88252" y="39497"/>
                  </a:lnTo>
                  <a:lnTo>
                    <a:pt x="88252" y="34925"/>
                  </a:lnTo>
                  <a:lnTo>
                    <a:pt x="41071" y="34925"/>
                  </a:lnTo>
                  <a:lnTo>
                    <a:pt x="41071" y="27304"/>
                  </a:lnTo>
                  <a:lnTo>
                    <a:pt x="94348" y="27304"/>
                  </a:lnTo>
                  <a:lnTo>
                    <a:pt x="94348" y="36449"/>
                  </a:lnTo>
                  <a:lnTo>
                    <a:pt x="397319" y="36449"/>
                  </a:lnTo>
                  <a:lnTo>
                    <a:pt x="397319" y="38100"/>
                  </a:lnTo>
                  <a:lnTo>
                    <a:pt x="124815" y="38100"/>
                  </a:lnTo>
                  <a:lnTo>
                    <a:pt x="124815" y="39497"/>
                  </a:lnTo>
                  <a:close/>
                </a:path>
                <a:path w="474979" h="103504">
                  <a:moveTo>
                    <a:pt x="397319" y="36449"/>
                  </a:moveTo>
                  <a:lnTo>
                    <a:pt x="388137" y="36449"/>
                  </a:lnTo>
                  <a:lnTo>
                    <a:pt x="388137" y="27304"/>
                  </a:lnTo>
                  <a:lnTo>
                    <a:pt x="441426" y="27304"/>
                  </a:lnTo>
                  <a:lnTo>
                    <a:pt x="441426" y="34925"/>
                  </a:lnTo>
                  <a:lnTo>
                    <a:pt x="397319" y="34925"/>
                  </a:lnTo>
                  <a:lnTo>
                    <a:pt x="397319" y="36449"/>
                  </a:lnTo>
                  <a:close/>
                </a:path>
                <a:path w="474979" h="103504">
                  <a:moveTo>
                    <a:pt x="474903" y="39497"/>
                  </a:moveTo>
                  <a:lnTo>
                    <a:pt x="430809" y="39497"/>
                  </a:lnTo>
                  <a:lnTo>
                    <a:pt x="430809" y="34925"/>
                  </a:lnTo>
                  <a:lnTo>
                    <a:pt x="458190" y="34925"/>
                  </a:lnTo>
                  <a:lnTo>
                    <a:pt x="458190" y="27304"/>
                  </a:lnTo>
                  <a:lnTo>
                    <a:pt x="474903" y="27304"/>
                  </a:lnTo>
                  <a:lnTo>
                    <a:pt x="474903" y="39497"/>
                  </a:lnTo>
                  <a:close/>
                </a:path>
                <a:path w="474979" h="103504">
                  <a:moveTo>
                    <a:pt x="135483" y="36449"/>
                  </a:moveTo>
                  <a:lnTo>
                    <a:pt x="130911" y="36449"/>
                  </a:lnTo>
                  <a:lnTo>
                    <a:pt x="130911" y="31876"/>
                  </a:lnTo>
                  <a:lnTo>
                    <a:pt x="135483" y="31876"/>
                  </a:lnTo>
                  <a:lnTo>
                    <a:pt x="135483" y="36449"/>
                  </a:lnTo>
                  <a:close/>
                </a:path>
                <a:path w="474979" h="103504">
                  <a:moveTo>
                    <a:pt x="144602" y="36449"/>
                  </a:moveTo>
                  <a:lnTo>
                    <a:pt x="140042" y="36449"/>
                  </a:lnTo>
                  <a:lnTo>
                    <a:pt x="140042" y="31876"/>
                  </a:lnTo>
                  <a:lnTo>
                    <a:pt x="144602" y="31876"/>
                  </a:lnTo>
                  <a:lnTo>
                    <a:pt x="144602" y="36449"/>
                  </a:lnTo>
                  <a:close/>
                </a:path>
                <a:path w="474979" h="103504">
                  <a:moveTo>
                    <a:pt x="155270" y="36449"/>
                  </a:moveTo>
                  <a:lnTo>
                    <a:pt x="150710" y="36449"/>
                  </a:lnTo>
                  <a:lnTo>
                    <a:pt x="150710" y="31876"/>
                  </a:lnTo>
                  <a:lnTo>
                    <a:pt x="155270" y="31876"/>
                  </a:lnTo>
                  <a:lnTo>
                    <a:pt x="155270" y="36449"/>
                  </a:lnTo>
                  <a:close/>
                </a:path>
                <a:path w="474979" h="103504">
                  <a:moveTo>
                    <a:pt x="168960" y="36449"/>
                  </a:moveTo>
                  <a:lnTo>
                    <a:pt x="161328" y="36449"/>
                  </a:lnTo>
                  <a:lnTo>
                    <a:pt x="161328" y="31876"/>
                  </a:lnTo>
                  <a:lnTo>
                    <a:pt x="168960" y="31876"/>
                  </a:lnTo>
                  <a:lnTo>
                    <a:pt x="168960" y="36449"/>
                  </a:lnTo>
                  <a:close/>
                </a:path>
                <a:path w="474979" h="103504">
                  <a:moveTo>
                    <a:pt x="175069" y="36449"/>
                  </a:moveTo>
                  <a:lnTo>
                    <a:pt x="171996" y="36449"/>
                  </a:lnTo>
                  <a:lnTo>
                    <a:pt x="171996" y="31876"/>
                  </a:lnTo>
                  <a:lnTo>
                    <a:pt x="175069" y="31876"/>
                  </a:lnTo>
                  <a:lnTo>
                    <a:pt x="175069" y="36449"/>
                  </a:lnTo>
                  <a:close/>
                </a:path>
                <a:path w="474979" h="103504">
                  <a:moveTo>
                    <a:pt x="182664" y="36449"/>
                  </a:moveTo>
                  <a:lnTo>
                    <a:pt x="179628" y="36449"/>
                  </a:lnTo>
                  <a:lnTo>
                    <a:pt x="179628" y="31876"/>
                  </a:lnTo>
                  <a:lnTo>
                    <a:pt x="182664" y="31876"/>
                  </a:lnTo>
                  <a:lnTo>
                    <a:pt x="182664" y="36449"/>
                  </a:lnTo>
                  <a:close/>
                </a:path>
                <a:path w="474979" h="103504">
                  <a:moveTo>
                    <a:pt x="299885" y="36449"/>
                  </a:moveTo>
                  <a:lnTo>
                    <a:pt x="185686" y="36449"/>
                  </a:lnTo>
                  <a:lnTo>
                    <a:pt x="185686" y="31876"/>
                  </a:lnTo>
                  <a:lnTo>
                    <a:pt x="211582" y="31876"/>
                  </a:lnTo>
                  <a:lnTo>
                    <a:pt x="211582" y="33400"/>
                  </a:lnTo>
                  <a:lnTo>
                    <a:pt x="299885" y="33400"/>
                  </a:lnTo>
                  <a:lnTo>
                    <a:pt x="299885" y="36449"/>
                  </a:lnTo>
                  <a:close/>
                </a:path>
                <a:path w="474979" h="103504">
                  <a:moveTo>
                    <a:pt x="305943" y="36449"/>
                  </a:moveTo>
                  <a:lnTo>
                    <a:pt x="302907" y="36449"/>
                  </a:lnTo>
                  <a:lnTo>
                    <a:pt x="302907" y="31876"/>
                  </a:lnTo>
                  <a:lnTo>
                    <a:pt x="305943" y="31876"/>
                  </a:lnTo>
                  <a:lnTo>
                    <a:pt x="305943" y="36449"/>
                  </a:lnTo>
                  <a:close/>
                </a:path>
                <a:path w="474979" h="103504">
                  <a:moveTo>
                    <a:pt x="313575" y="36449"/>
                  </a:moveTo>
                  <a:lnTo>
                    <a:pt x="310502" y="36449"/>
                  </a:lnTo>
                  <a:lnTo>
                    <a:pt x="310502" y="31876"/>
                  </a:lnTo>
                  <a:lnTo>
                    <a:pt x="313575" y="31876"/>
                  </a:lnTo>
                  <a:lnTo>
                    <a:pt x="313575" y="36449"/>
                  </a:lnTo>
                  <a:close/>
                </a:path>
                <a:path w="474979" h="103504">
                  <a:moveTo>
                    <a:pt x="324243" y="36449"/>
                  </a:moveTo>
                  <a:lnTo>
                    <a:pt x="318147" y="36449"/>
                  </a:lnTo>
                  <a:lnTo>
                    <a:pt x="318147" y="31876"/>
                  </a:lnTo>
                  <a:lnTo>
                    <a:pt x="324243" y="31876"/>
                  </a:lnTo>
                  <a:lnTo>
                    <a:pt x="324243" y="36449"/>
                  </a:lnTo>
                  <a:close/>
                </a:path>
                <a:path w="474979" h="103504">
                  <a:moveTo>
                    <a:pt x="334860" y="36449"/>
                  </a:moveTo>
                  <a:lnTo>
                    <a:pt x="330301" y="36449"/>
                  </a:lnTo>
                  <a:lnTo>
                    <a:pt x="330301" y="31876"/>
                  </a:lnTo>
                  <a:lnTo>
                    <a:pt x="334860" y="31876"/>
                  </a:lnTo>
                  <a:lnTo>
                    <a:pt x="334860" y="36449"/>
                  </a:lnTo>
                  <a:close/>
                </a:path>
                <a:path w="474979" h="103504">
                  <a:moveTo>
                    <a:pt x="345528" y="36449"/>
                  </a:moveTo>
                  <a:lnTo>
                    <a:pt x="340956" y="36449"/>
                  </a:lnTo>
                  <a:lnTo>
                    <a:pt x="340956" y="31876"/>
                  </a:lnTo>
                  <a:lnTo>
                    <a:pt x="345528" y="31876"/>
                  </a:lnTo>
                  <a:lnTo>
                    <a:pt x="345528" y="36449"/>
                  </a:lnTo>
                  <a:close/>
                </a:path>
                <a:path w="474979" h="103504">
                  <a:moveTo>
                    <a:pt x="354660" y="36449"/>
                  </a:moveTo>
                  <a:lnTo>
                    <a:pt x="350088" y="36449"/>
                  </a:lnTo>
                  <a:lnTo>
                    <a:pt x="350088" y="31876"/>
                  </a:lnTo>
                  <a:lnTo>
                    <a:pt x="354660" y="31876"/>
                  </a:lnTo>
                  <a:lnTo>
                    <a:pt x="354660" y="36449"/>
                  </a:lnTo>
                  <a:close/>
                </a:path>
                <a:path w="474979" h="103504">
                  <a:moveTo>
                    <a:pt x="365315" y="36449"/>
                  </a:moveTo>
                  <a:lnTo>
                    <a:pt x="360756" y="36449"/>
                  </a:lnTo>
                  <a:lnTo>
                    <a:pt x="360756" y="31876"/>
                  </a:lnTo>
                  <a:lnTo>
                    <a:pt x="365315" y="31876"/>
                  </a:lnTo>
                  <a:lnTo>
                    <a:pt x="365315" y="36449"/>
                  </a:lnTo>
                  <a:close/>
                </a:path>
                <a:path w="474979" h="103504">
                  <a:moveTo>
                    <a:pt x="68503" y="39497"/>
                  </a:moveTo>
                  <a:lnTo>
                    <a:pt x="62407" y="39497"/>
                  </a:lnTo>
                  <a:lnTo>
                    <a:pt x="62407" y="34925"/>
                  </a:lnTo>
                  <a:lnTo>
                    <a:pt x="68503" y="34925"/>
                  </a:lnTo>
                  <a:lnTo>
                    <a:pt x="68503" y="39497"/>
                  </a:lnTo>
                  <a:close/>
                </a:path>
                <a:path w="474979" h="103504">
                  <a:moveTo>
                    <a:pt x="80657" y="39497"/>
                  </a:moveTo>
                  <a:lnTo>
                    <a:pt x="76098" y="39497"/>
                  </a:lnTo>
                  <a:lnTo>
                    <a:pt x="76098" y="34925"/>
                  </a:lnTo>
                  <a:lnTo>
                    <a:pt x="80657" y="34925"/>
                  </a:lnTo>
                  <a:lnTo>
                    <a:pt x="80657" y="39497"/>
                  </a:lnTo>
                  <a:close/>
                </a:path>
                <a:path w="474979" h="103504">
                  <a:moveTo>
                    <a:pt x="409473" y="39497"/>
                  </a:moveTo>
                  <a:lnTo>
                    <a:pt x="404914" y="39497"/>
                  </a:lnTo>
                  <a:lnTo>
                    <a:pt x="404914" y="34925"/>
                  </a:lnTo>
                  <a:lnTo>
                    <a:pt x="409473" y="34925"/>
                  </a:lnTo>
                  <a:lnTo>
                    <a:pt x="409473" y="39497"/>
                  </a:lnTo>
                  <a:close/>
                </a:path>
                <a:path w="474979" h="103504">
                  <a:moveTo>
                    <a:pt x="423163" y="39497"/>
                  </a:moveTo>
                  <a:lnTo>
                    <a:pt x="417068" y="39497"/>
                  </a:lnTo>
                  <a:lnTo>
                    <a:pt x="417068" y="34925"/>
                  </a:lnTo>
                  <a:lnTo>
                    <a:pt x="423163" y="34925"/>
                  </a:lnTo>
                  <a:lnTo>
                    <a:pt x="423163" y="39497"/>
                  </a:lnTo>
                  <a:close/>
                </a:path>
                <a:path w="474979" h="103504">
                  <a:moveTo>
                    <a:pt x="135483" y="42672"/>
                  </a:moveTo>
                  <a:lnTo>
                    <a:pt x="130911" y="42672"/>
                  </a:lnTo>
                  <a:lnTo>
                    <a:pt x="130911" y="38100"/>
                  </a:lnTo>
                  <a:lnTo>
                    <a:pt x="135483" y="38100"/>
                  </a:lnTo>
                  <a:lnTo>
                    <a:pt x="135483" y="42672"/>
                  </a:lnTo>
                  <a:close/>
                </a:path>
                <a:path w="474979" h="103504">
                  <a:moveTo>
                    <a:pt x="144602" y="42672"/>
                  </a:moveTo>
                  <a:lnTo>
                    <a:pt x="140042" y="42672"/>
                  </a:lnTo>
                  <a:lnTo>
                    <a:pt x="140042" y="38100"/>
                  </a:lnTo>
                  <a:lnTo>
                    <a:pt x="144602" y="38100"/>
                  </a:lnTo>
                  <a:lnTo>
                    <a:pt x="144602" y="42672"/>
                  </a:lnTo>
                  <a:close/>
                </a:path>
                <a:path w="474979" h="103504">
                  <a:moveTo>
                    <a:pt x="155270" y="42672"/>
                  </a:moveTo>
                  <a:lnTo>
                    <a:pt x="150710" y="42672"/>
                  </a:lnTo>
                  <a:lnTo>
                    <a:pt x="150710" y="38100"/>
                  </a:lnTo>
                  <a:lnTo>
                    <a:pt x="155270" y="38100"/>
                  </a:lnTo>
                  <a:lnTo>
                    <a:pt x="155270" y="42672"/>
                  </a:lnTo>
                  <a:close/>
                </a:path>
                <a:path w="474979" h="103504">
                  <a:moveTo>
                    <a:pt x="324243" y="42672"/>
                  </a:moveTo>
                  <a:lnTo>
                    <a:pt x="161328" y="42672"/>
                  </a:lnTo>
                  <a:lnTo>
                    <a:pt x="161328" y="38100"/>
                  </a:lnTo>
                  <a:lnTo>
                    <a:pt x="324243" y="38100"/>
                  </a:lnTo>
                  <a:lnTo>
                    <a:pt x="324243" y="42672"/>
                  </a:lnTo>
                  <a:close/>
                </a:path>
                <a:path w="474979" h="103504">
                  <a:moveTo>
                    <a:pt x="334860" y="42672"/>
                  </a:moveTo>
                  <a:lnTo>
                    <a:pt x="330301" y="42672"/>
                  </a:lnTo>
                  <a:lnTo>
                    <a:pt x="330301" y="38100"/>
                  </a:lnTo>
                  <a:lnTo>
                    <a:pt x="334860" y="38100"/>
                  </a:lnTo>
                  <a:lnTo>
                    <a:pt x="334860" y="42672"/>
                  </a:lnTo>
                  <a:close/>
                </a:path>
                <a:path w="474979" h="103504">
                  <a:moveTo>
                    <a:pt x="345528" y="42672"/>
                  </a:moveTo>
                  <a:lnTo>
                    <a:pt x="340956" y="42672"/>
                  </a:lnTo>
                  <a:lnTo>
                    <a:pt x="340956" y="38100"/>
                  </a:lnTo>
                  <a:lnTo>
                    <a:pt x="345528" y="38100"/>
                  </a:lnTo>
                  <a:lnTo>
                    <a:pt x="345528" y="42672"/>
                  </a:lnTo>
                  <a:close/>
                </a:path>
                <a:path w="474979" h="103504">
                  <a:moveTo>
                    <a:pt x="354660" y="42672"/>
                  </a:moveTo>
                  <a:lnTo>
                    <a:pt x="350088" y="42672"/>
                  </a:lnTo>
                  <a:lnTo>
                    <a:pt x="350088" y="38100"/>
                  </a:lnTo>
                  <a:lnTo>
                    <a:pt x="354660" y="38100"/>
                  </a:lnTo>
                  <a:lnTo>
                    <a:pt x="354660" y="42672"/>
                  </a:lnTo>
                  <a:close/>
                </a:path>
                <a:path w="474979" h="103504">
                  <a:moveTo>
                    <a:pt x="474903" y="48640"/>
                  </a:moveTo>
                  <a:lnTo>
                    <a:pt x="430809" y="48640"/>
                  </a:lnTo>
                  <a:lnTo>
                    <a:pt x="430809" y="42672"/>
                  </a:lnTo>
                  <a:lnTo>
                    <a:pt x="360756" y="42672"/>
                  </a:lnTo>
                  <a:lnTo>
                    <a:pt x="360756" y="38100"/>
                  </a:lnTo>
                  <a:lnTo>
                    <a:pt x="397319" y="38100"/>
                  </a:lnTo>
                  <a:lnTo>
                    <a:pt x="397319" y="39497"/>
                  </a:lnTo>
                  <a:lnTo>
                    <a:pt x="474903" y="39497"/>
                  </a:lnTo>
                  <a:lnTo>
                    <a:pt x="474903" y="48640"/>
                  </a:lnTo>
                  <a:close/>
                </a:path>
                <a:path w="474979" h="103504">
                  <a:moveTo>
                    <a:pt x="68503" y="48640"/>
                  </a:moveTo>
                  <a:lnTo>
                    <a:pt x="62407" y="48640"/>
                  </a:lnTo>
                  <a:lnTo>
                    <a:pt x="62407" y="42672"/>
                  </a:lnTo>
                  <a:lnTo>
                    <a:pt x="68503" y="42672"/>
                  </a:lnTo>
                  <a:lnTo>
                    <a:pt x="68503" y="48640"/>
                  </a:lnTo>
                  <a:close/>
                </a:path>
                <a:path w="474979" h="103504">
                  <a:moveTo>
                    <a:pt x="80657" y="48640"/>
                  </a:moveTo>
                  <a:lnTo>
                    <a:pt x="76098" y="48640"/>
                  </a:lnTo>
                  <a:lnTo>
                    <a:pt x="76098" y="42672"/>
                  </a:lnTo>
                  <a:lnTo>
                    <a:pt x="80657" y="42672"/>
                  </a:lnTo>
                  <a:lnTo>
                    <a:pt x="80657" y="48640"/>
                  </a:lnTo>
                  <a:close/>
                </a:path>
                <a:path w="474979" h="103504">
                  <a:moveTo>
                    <a:pt x="124815" y="48640"/>
                  </a:moveTo>
                  <a:lnTo>
                    <a:pt x="88252" y="48640"/>
                  </a:lnTo>
                  <a:lnTo>
                    <a:pt x="88252" y="42672"/>
                  </a:lnTo>
                  <a:lnTo>
                    <a:pt x="397319" y="42672"/>
                  </a:lnTo>
                  <a:lnTo>
                    <a:pt x="397319" y="44069"/>
                  </a:lnTo>
                  <a:lnTo>
                    <a:pt x="124815" y="44069"/>
                  </a:lnTo>
                  <a:lnTo>
                    <a:pt x="124815" y="48640"/>
                  </a:lnTo>
                  <a:close/>
                </a:path>
                <a:path w="474979" h="103504">
                  <a:moveTo>
                    <a:pt x="409473" y="48640"/>
                  </a:moveTo>
                  <a:lnTo>
                    <a:pt x="404914" y="48640"/>
                  </a:lnTo>
                  <a:lnTo>
                    <a:pt x="404914" y="42672"/>
                  </a:lnTo>
                  <a:lnTo>
                    <a:pt x="409473" y="42672"/>
                  </a:lnTo>
                  <a:lnTo>
                    <a:pt x="409473" y="48640"/>
                  </a:lnTo>
                  <a:close/>
                </a:path>
                <a:path w="474979" h="103504">
                  <a:moveTo>
                    <a:pt x="423163" y="48640"/>
                  </a:moveTo>
                  <a:lnTo>
                    <a:pt x="417068" y="48640"/>
                  </a:lnTo>
                  <a:lnTo>
                    <a:pt x="417068" y="42672"/>
                  </a:lnTo>
                  <a:lnTo>
                    <a:pt x="423163" y="42672"/>
                  </a:lnTo>
                  <a:lnTo>
                    <a:pt x="423163" y="48640"/>
                  </a:lnTo>
                  <a:close/>
                </a:path>
                <a:path w="474979" h="103504">
                  <a:moveTo>
                    <a:pt x="135483" y="48640"/>
                  </a:moveTo>
                  <a:lnTo>
                    <a:pt x="130911" y="48640"/>
                  </a:lnTo>
                  <a:lnTo>
                    <a:pt x="130911" y="44069"/>
                  </a:lnTo>
                  <a:lnTo>
                    <a:pt x="135483" y="44069"/>
                  </a:lnTo>
                  <a:lnTo>
                    <a:pt x="135483" y="48640"/>
                  </a:lnTo>
                  <a:close/>
                </a:path>
                <a:path w="474979" h="103504">
                  <a:moveTo>
                    <a:pt x="144602" y="48640"/>
                  </a:moveTo>
                  <a:lnTo>
                    <a:pt x="140042" y="48640"/>
                  </a:lnTo>
                  <a:lnTo>
                    <a:pt x="140042" y="44069"/>
                  </a:lnTo>
                  <a:lnTo>
                    <a:pt x="144602" y="44069"/>
                  </a:lnTo>
                  <a:lnTo>
                    <a:pt x="144602" y="48640"/>
                  </a:lnTo>
                  <a:close/>
                </a:path>
                <a:path w="474979" h="103504">
                  <a:moveTo>
                    <a:pt x="155270" y="48640"/>
                  </a:moveTo>
                  <a:lnTo>
                    <a:pt x="150710" y="48640"/>
                  </a:lnTo>
                  <a:lnTo>
                    <a:pt x="150710" y="44069"/>
                  </a:lnTo>
                  <a:lnTo>
                    <a:pt x="155270" y="44069"/>
                  </a:lnTo>
                  <a:lnTo>
                    <a:pt x="155270" y="48640"/>
                  </a:lnTo>
                  <a:close/>
                </a:path>
                <a:path w="474979" h="103504">
                  <a:moveTo>
                    <a:pt x="324243" y="48640"/>
                  </a:moveTo>
                  <a:lnTo>
                    <a:pt x="161328" y="48640"/>
                  </a:lnTo>
                  <a:lnTo>
                    <a:pt x="161328" y="44069"/>
                  </a:lnTo>
                  <a:lnTo>
                    <a:pt x="324243" y="44069"/>
                  </a:lnTo>
                  <a:lnTo>
                    <a:pt x="324243" y="48640"/>
                  </a:lnTo>
                  <a:close/>
                </a:path>
                <a:path w="474979" h="103504">
                  <a:moveTo>
                    <a:pt x="334860" y="48640"/>
                  </a:moveTo>
                  <a:lnTo>
                    <a:pt x="330301" y="48640"/>
                  </a:lnTo>
                  <a:lnTo>
                    <a:pt x="330301" y="44069"/>
                  </a:lnTo>
                  <a:lnTo>
                    <a:pt x="334860" y="44069"/>
                  </a:lnTo>
                  <a:lnTo>
                    <a:pt x="334860" y="48640"/>
                  </a:lnTo>
                  <a:close/>
                </a:path>
                <a:path w="474979" h="103504">
                  <a:moveTo>
                    <a:pt x="345528" y="48640"/>
                  </a:moveTo>
                  <a:lnTo>
                    <a:pt x="340956" y="48640"/>
                  </a:lnTo>
                  <a:lnTo>
                    <a:pt x="340956" y="44069"/>
                  </a:lnTo>
                  <a:lnTo>
                    <a:pt x="345528" y="44069"/>
                  </a:lnTo>
                  <a:lnTo>
                    <a:pt x="345528" y="48640"/>
                  </a:lnTo>
                  <a:close/>
                </a:path>
                <a:path w="474979" h="103504">
                  <a:moveTo>
                    <a:pt x="354660" y="48640"/>
                  </a:moveTo>
                  <a:lnTo>
                    <a:pt x="350088" y="48640"/>
                  </a:lnTo>
                  <a:lnTo>
                    <a:pt x="350088" y="44069"/>
                  </a:lnTo>
                  <a:lnTo>
                    <a:pt x="354660" y="44069"/>
                  </a:lnTo>
                  <a:lnTo>
                    <a:pt x="354660" y="48640"/>
                  </a:lnTo>
                  <a:close/>
                </a:path>
                <a:path w="474979" h="103504">
                  <a:moveTo>
                    <a:pt x="397319" y="48640"/>
                  </a:moveTo>
                  <a:lnTo>
                    <a:pt x="360756" y="48640"/>
                  </a:lnTo>
                  <a:lnTo>
                    <a:pt x="360756" y="44069"/>
                  </a:lnTo>
                  <a:lnTo>
                    <a:pt x="397319" y="44069"/>
                  </a:lnTo>
                  <a:lnTo>
                    <a:pt x="397319" y="48640"/>
                  </a:lnTo>
                  <a:close/>
                </a:path>
                <a:path w="474979" h="103504">
                  <a:moveTo>
                    <a:pt x="68503" y="56261"/>
                  </a:moveTo>
                  <a:lnTo>
                    <a:pt x="62407" y="56261"/>
                  </a:lnTo>
                  <a:lnTo>
                    <a:pt x="62407" y="50164"/>
                  </a:lnTo>
                  <a:lnTo>
                    <a:pt x="68503" y="50164"/>
                  </a:lnTo>
                  <a:lnTo>
                    <a:pt x="68503" y="56261"/>
                  </a:lnTo>
                  <a:close/>
                </a:path>
                <a:path w="474979" h="103504">
                  <a:moveTo>
                    <a:pt x="80657" y="56261"/>
                  </a:moveTo>
                  <a:lnTo>
                    <a:pt x="76098" y="56261"/>
                  </a:lnTo>
                  <a:lnTo>
                    <a:pt x="76098" y="50164"/>
                  </a:lnTo>
                  <a:lnTo>
                    <a:pt x="80657" y="50164"/>
                  </a:lnTo>
                  <a:lnTo>
                    <a:pt x="80657" y="56261"/>
                  </a:lnTo>
                  <a:close/>
                </a:path>
                <a:path w="474979" h="103504">
                  <a:moveTo>
                    <a:pt x="397319" y="56261"/>
                  </a:moveTo>
                  <a:lnTo>
                    <a:pt x="88252" y="56261"/>
                  </a:lnTo>
                  <a:lnTo>
                    <a:pt x="88252" y="50164"/>
                  </a:lnTo>
                  <a:lnTo>
                    <a:pt x="397319" y="50164"/>
                  </a:lnTo>
                  <a:lnTo>
                    <a:pt x="397319" y="56261"/>
                  </a:lnTo>
                  <a:close/>
                </a:path>
                <a:path w="474979" h="103504">
                  <a:moveTo>
                    <a:pt x="409473" y="56261"/>
                  </a:moveTo>
                  <a:lnTo>
                    <a:pt x="404914" y="56261"/>
                  </a:lnTo>
                  <a:lnTo>
                    <a:pt x="404914" y="50164"/>
                  </a:lnTo>
                  <a:lnTo>
                    <a:pt x="409473" y="50164"/>
                  </a:lnTo>
                  <a:lnTo>
                    <a:pt x="409473" y="56261"/>
                  </a:lnTo>
                  <a:close/>
                </a:path>
                <a:path w="474979" h="103504">
                  <a:moveTo>
                    <a:pt x="423163" y="56261"/>
                  </a:moveTo>
                  <a:lnTo>
                    <a:pt x="417068" y="56261"/>
                  </a:lnTo>
                  <a:lnTo>
                    <a:pt x="417068" y="50164"/>
                  </a:lnTo>
                  <a:lnTo>
                    <a:pt x="423163" y="50164"/>
                  </a:lnTo>
                  <a:lnTo>
                    <a:pt x="423163" y="56261"/>
                  </a:lnTo>
                  <a:close/>
                </a:path>
                <a:path w="474979" h="103504">
                  <a:moveTo>
                    <a:pt x="474903" y="56261"/>
                  </a:moveTo>
                  <a:lnTo>
                    <a:pt x="430809" y="56261"/>
                  </a:lnTo>
                  <a:lnTo>
                    <a:pt x="430809" y="50164"/>
                  </a:lnTo>
                  <a:lnTo>
                    <a:pt x="474903" y="50164"/>
                  </a:lnTo>
                  <a:lnTo>
                    <a:pt x="474903" y="56261"/>
                  </a:lnTo>
                  <a:close/>
                </a:path>
              </a:pathLst>
            </a:custGeom>
            <a:solidFill>
              <a:srgbClr val="DBDBDD"/>
            </a:solidFill>
          </p:spPr>
          <p:txBody>
            <a:bodyPr wrap="square" lIns="0" tIns="0" rIns="0" bIns="0" rtlCol="0"/>
            <a:lstStyle/>
            <a:p>
              <a:endParaRPr/>
            </a:p>
          </p:txBody>
        </p:sp>
        <p:pic>
          <p:nvPicPr>
            <p:cNvPr id="419" name="object 419"/>
            <p:cNvPicPr/>
            <p:nvPr/>
          </p:nvPicPr>
          <p:blipFill>
            <a:blip r:embed="rId230" cstate="print"/>
            <a:stretch>
              <a:fillRect/>
            </a:stretch>
          </p:blipFill>
          <p:spPr>
            <a:xfrm>
              <a:off x="5335536" y="4782438"/>
              <a:ext cx="237477" cy="214668"/>
            </a:xfrm>
            <a:prstGeom prst="rect">
              <a:avLst/>
            </a:prstGeom>
          </p:spPr>
        </p:pic>
        <p:sp>
          <p:nvSpPr>
            <p:cNvPr id="420" name="object 420"/>
            <p:cNvSpPr/>
            <p:nvPr/>
          </p:nvSpPr>
          <p:spPr>
            <a:xfrm>
              <a:off x="5076723" y="4538992"/>
              <a:ext cx="502920" cy="457200"/>
            </a:xfrm>
            <a:custGeom>
              <a:avLst/>
              <a:gdLst/>
              <a:ahLst/>
              <a:cxnLst/>
              <a:rect l="l" t="t" r="r" b="b"/>
              <a:pathLst>
                <a:path w="502920" h="457200">
                  <a:moveTo>
                    <a:pt x="65481" y="65354"/>
                  </a:moveTo>
                  <a:lnTo>
                    <a:pt x="63944" y="62331"/>
                  </a:lnTo>
                  <a:lnTo>
                    <a:pt x="62407" y="59245"/>
                  </a:lnTo>
                  <a:lnTo>
                    <a:pt x="60921" y="57759"/>
                  </a:lnTo>
                  <a:lnTo>
                    <a:pt x="57848" y="59245"/>
                  </a:lnTo>
                  <a:lnTo>
                    <a:pt x="59385" y="62331"/>
                  </a:lnTo>
                  <a:lnTo>
                    <a:pt x="60921" y="66890"/>
                  </a:lnTo>
                  <a:lnTo>
                    <a:pt x="65481" y="65354"/>
                  </a:lnTo>
                  <a:close/>
                </a:path>
                <a:path w="502920" h="457200">
                  <a:moveTo>
                    <a:pt x="82207" y="66890"/>
                  </a:moveTo>
                  <a:lnTo>
                    <a:pt x="77635" y="66890"/>
                  </a:lnTo>
                  <a:lnTo>
                    <a:pt x="77635" y="71450"/>
                  </a:lnTo>
                  <a:lnTo>
                    <a:pt x="77635" y="77508"/>
                  </a:lnTo>
                  <a:lnTo>
                    <a:pt x="62407" y="77508"/>
                  </a:lnTo>
                  <a:lnTo>
                    <a:pt x="63944" y="76022"/>
                  </a:lnTo>
                  <a:lnTo>
                    <a:pt x="63944" y="72948"/>
                  </a:lnTo>
                  <a:lnTo>
                    <a:pt x="59385" y="72948"/>
                  </a:lnTo>
                  <a:lnTo>
                    <a:pt x="59385" y="74485"/>
                  </a:lnTo>
                  <a:lnTo>
                    <a:pt x="57848" y="76022"/>
                  </a:lnTo>
                  <a:lnTo>
                    <a:pt x="57848" y="77508"/>
                  </a:lnTo>
                  <a:lnTo>
                    <a:pt x="47231" y="77508"/>
                  </a:lnTo>
                  <a:lnTo>
                    <a:pt x="47231" y="71450"/>
                  </a:lnTo>
                  <a:lnTo>
                    <a:pt x="77635" y="71450"/>
                  </a:lnTo>
                  <a:lnTo>
                    <a:pt x="77635" y="66890"/>
                  </a:lnTo>
                  <a:lnTo>
                    <a:pt x="74612" y="66890"/>
                  </a:lnTo>
                  <a:lnTo>
                    <a:pt x="76149" y="65354"/>
                  </a:lnTo>
                  <a:lnTo>
                    <a:pt x="79184" y="60794"/>
                  </a:lnTo>
                  <a:lnTo>
                    <a:pt x="79184" y="59245"/>
                  </a:lnTo>
                  <a:lnTo>
                    <a:pt x="74612" y="57759"/>
                  </a:lnTo>
                  <a:lnTo>
                    <a:pt x="73075" y="60794"/>
                  </a:lnTo>
                  <a:lnTo>
                    <a:pt x="70053" y="66890"/>
                  </a:lnTo>
                  <a:lnTo>
                    <a:pt x="60921" y="66890"/>
                  </a:lnTo>
                  <a:lnTo>
                    <a:pt x="51790" y="66890"/>
                  </a:lnTo>
                  <a:lnTo>
                    <a:pt x="54825" y="65354"/>
                  </a:lnTo>
                  <a:lnTo>
                    <a:pt x="53289" y="62331"/>
                  </a:lnTo>
                  <a:lnTo>
                    <a:pt x="51790" y="59245"/>
                  </a:lnTo>
                  <a:lnTo>
                    <a:pt x="50253" y="57759"/>
                  </a:lnTo>
                  <a:lnTo>
                    <a:pt x="45694" y="60794"/>
                  </a:lnTo>
                  <a:lnTo>
                    <a:pt x="48717" y="63817"/>
                  </a:lnTo>
                  <a:lnTo>
                    <a:pt x="50253" y="66890"/>
                  </a:lnTo>
                  <a:lnTo>
                    <a:pt x="42621" y="66890"/>
                  </a:lnTo>
                  <a:lnTo>
                    <a:pt x="42621" y="77508"/>
                  </a:lnTo>
                  <a:lnTo>
                    <a:pt x="45694" y="77508"/>
                  </a:lnTo>
                  <a:lnTo>
                    <a:pt x="45694" y="82067"/>
                  </a:lnTo>
                  <a:lnTo>
                    <a:pt x="57848" y="82067"/>
                  </a:lnTo>
                  <a:lnTo>
                    <a:pt x="54825" y="88176"/>
                  </a:lnTo>
                  <a:lnTo>
                    <a:pt x="48717" y="92735"/>
                  </a:lnTo>
                  <a:lnTo>
                    <a:pt x="42621" y="94272"/>
                  </a:lnTo>
                  <a:lnTo>
                    <a:pt x="44157" y="98844"/>
                  </a:lnTo>
                  <a:lnTo>
                    <a:pt x="56362" y="94272"/>
                  </a:lnTo>
                  <a:lnTo>
                    <a:pt x="60921" y="88176"/>
                  </a:lnTo>
                  <a:lnTo>
                    <a:pt x="62407" y="82067"/>
                  </a:lnTo>
                  <a:lnTo>
                    <a:pt x="74612" y="82067"/>
                  </a:lnTo>
                  <a:lnTo>
                    <a:pt x="73075" y="88176"/>
                  </a:lnTo>
                  <a:lnTo>
                    <a:pt x="73075" y="94272"/>
                  </a:lnTo>
                  <a:lnTo>
                    <a:pt x="62407" y="94272"/>
                  </a:lnTo>
                  <a:lnTo>
                    <a:pt x="63944" y="98844"/>
                  </a:lnTo>
                  <a:lnTo>
                    <a:pt x="74612" y="98844"/>
                  </a:lnTo>
                  <a:lnTo>
                    <a:pt x="76149" y="97294"/>
                  </a:lnTo>
                  <a:lnTo>
                    <a:pt x="77635" y="94272"/>
                  </a:lnTo>
                  <a:lnTo>
                    <a:pt x="77635" y="89712"/>
                  </a:lnTo>
                  <a:lnTo>
                    <a:pt x="79184" y="82067"/>
                  </a:lnTo>
                  <a:lnTo>
                    <a:pt x="79184" y="77508"/>
                  </a:lnTo>
                  <a:lnTo>
                    <a:pt x="82207" y="77508"/>
                  </a:lnTo>
                  <a:lnTo>
                    <a:pt x="82207" y="71450"/>
                  </a:lnTo>
                  <a:lnTo>
                    <a:pt x="82207" y="66890"/>
                  </a:lnTo>
                  <a:close/>
                </a:path>
                <a:path w="502920" h="457200">
                  <a:moveTo>
                    <a:pt x="502348" y="0"/>
                  </a:moveTo>
                  <a:lnTo>
                    <a:pt x="0" y="0"/>
                  </a:lnTo>
                  <a:lnTo>
                    <a:pt x="0" y="7607"/>
                  </a:lnTo>
                  <a:lnTo>
                    <a:pt x="0" y="449567"/>
                  </a:lnTo>
                  <a:lnTo>
                    <a:pt x="0" y="457200"/>
                  </a:lnTo>
                  <a:lnTo>
                    <a:pt x="502348" y="457200"/>
                  </a:lnTo>
                  <a:lnTo>
                    <a:pt x="502348" y="449567"/>
                  </a:lnTo>
                  <a:lnTo>
                    <a:pt x="6108" y="449567"/>
                  </a:lnTo>
                  <a:lnTo>
                    <a:pt x="6108" y="7607"/>
                  </a:lnTo>
                  <a:lnTo>
                    <a:pt x="494753" y="7607"/>
                  </a:lnTo>
                  <a:lnTo>
                    <a:pt x="494753" y="448983"/>
                  </a:lnTo>
                  <a:lnTo>
                    <a:pt x="502348" y="448983"/>
                  </a:lnTo>
                  <a:lnTo>
                    <a:pt x="502348" y="7607"/>
                  </a:lnTo>
                  <a:lnTo>
                    <a:pt x="502348" y="0"/>
                  </a:lnTo>
                  <a:close/>
                </a:path>
              </a:pathLst>
            </a:custGeom>
            <a:solidFill>
              <a:srgbClr val="FFFFFF"/>
            </a:solidFill>
          </p:spPr>
          <p:txBody>
            <a:bodyPr wrap="square" lIns="0" tIns="0" rIns="0" bIns="0" rtlCol="0"/>
            <a:lstStyle/>
            <a:p>
              <a:endParaRPr/>
            </a:p>
          </p:txBody>
        </p:sp>
        <p:sp>
          <p:nvSpPr>
            <p:cNvPr id="421" name="object 421"/>
            <p:cNvSpPr/>
            <p:nvPr/>
          </p:nvSpPr>
          <p:spPr>
            <a:xfrm>
              <a:off x="5099596" y="4589119"/>
              <a:ext cx="66040" cy="56515"/>
            </a:xfrm>
            <a:custGeom>
              <a:avLst/>
              <a:gdLst/>
              <a:ahLst/>
              <a:cxnLst/>
              <a:rect l="l" t="t" r="r" b="b"/>
              <a:pathLst>
                <a:path w="66039" h="56514">
                  <a:moveTo>
                    <a:pt x="18572" y="14021"/>
                  </a:moveTo>
                  <a:lnTo>
                    <a:pt x="18249" y="13690"/>
                  </a:lnTo>
                  <a:lnTo>
                    <a:pt x="13690" y="7632"/>
                  </a:lnTo>
                  <a:lnTo>
                    <a:pt x="25844" y="3022"/>
                  </a:lnTo>
                  <a:lnTo>
                    <a:pt x="28917" y="0"/>
                  </a:lnTo>
                  <a:lnTo>
                    <a:pt x="31147" y="3348"/>
                  </a:lnTo>
                  <a:lnTo>
                    <a:pt x="24358" y="6095"/>
                  </a:lnTo>
                  <a:lnTo>
                    <a:pt x="25994" y="8288"/>
                  </a:lnTo>
                  <a:lnTo>
                    <a:pt x="22821" y="10667"/>
                  </a:lnTo>
                  <a:lnTo>
                    <a:pt x="19748" y="10667"/>
                  </a:lnTo>
                  <a:lnTo>
                    <a:pt x="19748" y="13463"/>
                  </a:lnTo>
                  <a:lnTo>
                    <a:pt x="18572" y="14021"/>
                  </a:lnTo>
                  <a:close/>
                </a:path>
                <a:path w="66039" h="56514">
                  <a:moveTo>
                    <a:pt x="35899" y="8505"/>
                  </a:moveTo>
                  <a:lnTo>
                    <a:pt x="33464" y="6070"/>
                  </a:lnTo>
                  <a:lnTo>
                    <a:pt x="31953" y="3022"/>
                  </a:lnTo>
                  <a:lnTo>
                    <a:pt x="36512" y="1536"/>
                  </a:lnTo>
                  <a:lnTo>
                    <a:pt x="41071" y="0"/>
                  </a:lnTo>
                  <a:lnTo>
                    <a:pt x="44107" y="3022"/>
                  </a:lnTo>
                  <a:lnTo>
                    <a:pt x="45263" y="5325"/>
                  </a:lnTo>
                  <a:lnTo>
                    <a:pt x="44880" y="6095"/>
                  </a:lnTo>
                  <a:lnTo>
                    <a:pt x="39535" y="6095"/>
                  </a:lnTo>
                  <a:lnTo>
                    <a:pt x="35899" y="8505"/>
                  </a:lnTo>
                  <a:close/>
                </a:path>
                <a:path w="66039" h="56514">
                  <a:moveTo>
                    <a:pt x="48053" y="10883"/>
                  </a:moveTo>
                  <a:lnTo>
                    <a:pt x="45263" y="5325"/>
                  </a:lnTo>
                  <a:lnTo>
                    <a:pt x="45643" y="4559"/>
                  </a:lnTo>
                  <a:lnTo>
                    <a:pt x="48717" y="0"/>
                  </a:lnTo>
                  <a:lnTo>
                    <a:pt x="59334" y="3022"/>
                  </a:lnTo>
                  <a:lnTo>
                    <a:pt x="65430" y="6095"/>
                  </a:lnTo>
                  <a:lnTo>
                    <a:pt x="50203" y="6095"/>
                  </a:lnTo>
                  <a:lnTo>
                    <a:pt x="50203" y="7632"/>
                  </a:lnTo>
                  <a:lnTo>
                    <a:pt x="48053" y="10883"/>
                  </a:lnTo>
                  <a:close/>
                </a:path>
                <a:path w="66039" h="56514">
                  <a:moveTo>
                    <a:pt x="33464" y="6070"/>
                  </a:moveTo>
                  <a:lnTo>
                    <a:pt x="31953" y="4559"/>
                  </a:lnTo>
                  <a:lnTo>
                    <a:pt x="31147" y="3348"/>
                  </a:lnTo>
                  <a:lnTo>
                    <a:pt x="31953" y="3022"/>
                  </a:lnTo>
                  <a:lnTo>
                    <a:pt x="33464" y="6070"/>
                  </a:lnTo>
                  <a:close/>
                </a:path>
                <a:path w="66039" h="56514">
                  <a:moveTo>
                    <a:pt x="25994" y="8288"/>
                  </a:moveTo>
                  <a:lnTo>
                    <a:pt x="24358" y="6095"/>
                  </a:lnTo>
                  <a:lnTo>
                    <a:pt x="31147" y="3348"/>
                  </a:lnTo>
                  <a:lnTo>
                    <a:pt x="31953" y="4559"/>
                  </a:lnTo>
                  <a:lnTo>
                    <a:pt x="33477" y="6095"/>
                  </a:lnTo>
                  <a:lnTo>
                    <a:pt x="28917" y="6095"/>
                  </a:lnTo>
                  <a:lnTo>
                    <a:pt x="25994" y="8288"/>
                  </a:lnTo>
                  <a:close/>
                </a:path>
                <a:path w="66039" h="56514">
                  <a:moveTo>
                    <a:pt x="45642" y="15990"/>
                  </a:moveTo>
                  <a:lnTo>
                    <a:pt x="42595" y="14457"/>
                  </a:lnTo>
                  <a:lnTo>
                    <a:pt x="44107" y="13690"/>
                  </a:lnTo>
                  <a:lnTo>
                    <a:pt x="42715" y="10883"/>
                  </a:lnTo>
                  <a:lnTo>
                    <a:pt x="42687" y="10509"/>
                  </a:lnTo>
                  <a:lnTo>
                    <a:pt x="45263" y="5325"/>
                  </a:lnTo>
                  <a:lnTo>
                    <a:pt x="47945" y="10667"/>
                  </a:lnTo>
                  <a:lnTo>
                    <a:pt x="47180" y="10667"/>
                  </a:lnTo>
                  <a:lnTo>
                    <a:pt x="47086" y="13830"/>
                  </a:lnTo>
                  <a:lnTo>
                    <a:pt x="45642" y="15990"/>
                  </a:lnTo>
                  <a:close/>
                </a:path>
                <a:path w="66039" h="56514">
                  <a:moveTo>
                    <a:pt x="34975" y="9118"/>
                  </a:moveTo>
                  <a:lnTo>
                    <a:pt x="33464" y="6070"/>
                  </a:lnTo>
                  <a:lnTo>
                    <a:pt x="35899" y="8505"/>
                  </a:lnTo>
                  <a:lnTo>
                    <a:pt x="34975" y="9118"/>
                  </a:lnTo>
                  <a:close/>
                </a:path>
                <a:path w="66039" h="56514">
                  <a:moveTo>
                    <a:pt x="26308" y="8708"/>
                  </a:moveTo>
                  <a:lnTo>
                    <a:pt x="25994" y="8288"/>
                  </a:lnTo>
                  <a:lnTo>
                    <a:pt x="28917" y="6095"/>
                  </a:lnTo>
                  <a:lnTo>
                    <a:pt x="29679" y="7632"/>
                  </a:lnTo>
                  <a:lnTo>
                    <a:pt x="27381" y="7632"/>
                  </a:lnTo>
                  <a:lnTo>
                    <a:pt x="26308" y="8708"/>
                  </a:lnTo>
                  <a:close/>
                </a:path>
                <a:path w="66039" h="56514">
                  <a:moveTo>
                    <a:pt x="36828" y="20377"/>
                  </a:moveTo>
                  <a:lnTo>
                    <a:pt x="31953" y="10667"/>
                  </a:lnTo>
                  <a:lnTo>
                    <a:pt x="30416" y="9118"/>
                  </a:lnTo>
                  <a:lnTo>
                    <a:pt x="28917" y="6095"/>
                  </a:lnTo>
                  <a:lnTo>
                    <a:pt x="33477" y="6095"/>
                  </a:lnTo>
                  <a:lnTo>
                    <a:pt x="34975" y="9118"/>
                  </a:lnTo>
                  <a:lnTo>
                    <a:pt x="35096" y="9598"/>
                  </a:lnTo>
                  <a:lnTo>
                    <a:pt x="33489" y="10667"/>
                  </a:lnTo>
                  <a:lnTo>
                    <a:pt x="34975" y="13690"/>
                  </a:lnTo>
                  <a:lnTo>
                    <a:pt x="36125" y="13690"/>
                  </a:lnTo>
                  <a:lnTo>
                    <a:pt x="36512" y="15227"/>
                  </a:lnTo>
                  <a:lnTo>
                    <a:pt x="36512" y="16763"/>
                  </a:lnTo>
                  <a:lnTo>
                    <a:pt x="40086" y="16763"/>
                  </a:lnTo>
                  <a:lnTo>
                    <a:pt x="41071" y="18249"/>
                  </a:lnTo>
                  <a:lnTo>
                    <a:pt x="36828" y="20377"/>
                  </a:lnTo>
                  <a:close/>
                </a:path>
                <a:path w="66039" h="56514">
                  <a:moveTo>
                    <a:pt x="36234" y="8840"/>
                  </a:moveTo>
                  <a:lnTo>
                    <a:pt x="35899" y="8505"/>
                  </a:lnTo>
                  <a:lnTo>
                    <a:pt x="39535" y="6095"/>
                  </a:lnTo>
                  <a:lnTo>
                    <a:pt x="41097" y="7632"/>
                  </a:lnTo>
                  <a:lnTo>
                    <a:pt x="38049" y="7632"/>
                  </a:lnTo>
                  <a:lnTo>
                    <a:pt x="36234" y="8840"/>
                  </a:lnTo>
                  <a:close/>
                </a:path>
                <a:path w="66039" h="56514">
                  <a:moveTo>
                    <a:pt x="42608" y="10667"/>
                  </a:moveTo>
                  <a:lnTo>
                    <a:pt x="42608" y="9118"/>
                  </a:lnTo>
                  <a:lnTo>
                    <a:pt x="39535" y="6095"/>
                  </a:lnTo>
                  <a:lnTo>
                    <a:pt x="44880" y="6095"/>
                  </a:lnTo>
                  <a:lnTo>
                    <a:pt x="42608" y="10667"/>
                  </a:lnTo>
                  <a:close/>
                </a:path>
                <a:path w="66039" h="56514">
                  <a:moveTo>
                    <a:pt x="48717" y="28917"/>
                  </a:moveTo>
                  <a:lnTo>
                    <a:pt x="45643" y="28917"/>
                  </a:lnTo>
                  <a:lnTo>
                    <a:pt x="47180" y="25895"/>
                  </a:lnTo>
                  <a:lnTo>
                    <a:pt x="47180" y="19763"/>
                  </a:lnTo>
                  <a:lnTo>
                    <a:pt x="50203" y="18249"/>
                  </a:lnTo>
                  <a:lnTo>
                    <a:pt x="48703" y="12177"/>
                  </a:lnTo>
                  <a:lnTo>
                    <a:pt x="48053" y="10883"/>
                  </a:lnTo>
                  <a:lnTo>
                    <a:pt x="50203" y="7632"/>
                  </a:lnTo>
                  <a:lnTo>
                    <a:pt x="50203" y="6095"/>
                  </a:lnTo>
                  <a:lnTo>
                    <a:pt x="53308" y="7632"/>
                  </a:lnTo>
                  <a:lnTo>
                    <a:pt x="51739" y="7632"/>
                  </a:lnTo>
                  <a:lnTo>
                    <a:pt x="50203" y="13690"/>
                  </a:lnTo>
                  <a:lnTo>
                    <a:pt x="51697" y="14194"/>
                  </a:lnTo>
                  <a:lnTo>
                    <a:pt x="51739" y="16763"/>
                  </a:lnTo>
                  <a:lnTo>
                    <a:pt x="53761" y="17764"/>
                  </a:lnTo>
                  <a:lnTo>
                    <a:pt x="51739" y="19786"/>
                  </a:lnTo>
                  <a:lnTo>
                    <a:pt x="50203" y="22821"/>
                  </a:lnTo>
                  <a:lnTo>
                    <a:pt x="53276" y="22821"/>
                  </a:lnTo>
                  <a:lnTo>
                    <a:pt x="53276" y="27381"/>
                  </a:lnTo>
                  <a:lnTo>
                    <a:pt x="48717" y="27381"/>
                  </a:lnTo>
                  <a:lnTo>
                    <a:pt x="48717" y="28917"/>
                  </a:lnTo>
                  <a:close/>
                </a:path>
                <a:path w="66039" h="56514">
                  <a:moveTo>
                    <a:pt x="57848" y="19786"/>
                  </a:moveTo>
                  <a:lnTo>
                    <a:pt x="53761" y="17764"/>
                  </a:lnTo>
                  <a:lnTo>
                    <a:pt x="54780" y="16729"/>
                  </a:lnTo>
                  <a:lnTo>
                    <a:pt x="57848" y="10667"/>
                  </a:lnTo>
                  <a:lnTo>
                    <a:pt x="56134" y="9816"/>
                  </a:lnTo>
                  <a:lnTo>
                    <a:pt x="56311" y="9118"/>
                  </a:lnTo>
                  <a:lnTo>
                    <a:pt x="50203" y="6095"/>
                  </a:lnTo>
                  <a:lnTo>
                    <a:pt x="65430" y="6095"/>
                  </a:lnTo>
                  <a:lnTo>
                    <a:pt x="62407" y="12204"/>
                  </a:lnTo>
                  <a:lnTo>
                    <a:pt x="60871" y="13690"/>
                  </a:lnTo>
                  <a:lnTo>
                    <a:pt x="59334" y="18249"/>
                  </a:lnTo>
                  <a:lnTo>
                    <a:pt x="57848" y="19786"/>
                  </a:lnTo>
                  <a:close/>
                </a:path>
                <a:path w="66039" h="56514">
                  <a:moveTo>
                    <a:pt x="27216" y="9924"/>
                  </a:moveTo>
                  <a:lnTo>
                    <a:pt x="26308" y="8708"/>
                  </a:lnTo>
                  <a:lnTo>
                    <a:pt x="27381" y="7632"/>
                  </a:lnTo>
                  <a:lnTo>
                    <a:pt x="28277" y="9421"/>
                  </a:lnTo>
                  <a:lnTo>
                    <a:pt x="27216" y="9924"/>
                  </a:lnTo>
                  <a:close/>
                </a:path>
                <a:path w="66039" h="56514">
                  <a:moveTo>
                    <a:pt x="28277" y="9421"/>
                  </a:moveTo>
                  <a:lnTo>
                    <a:pt x="27381" y="7632"/>
                  </a:lnTo>
                  <a:lnTo>
                    <a:pt x="29679" y="7632"/>
                  </a:lnTo>
                  <a:lnTo>
                    <a:pt x="30416" y="9118"/>
                  </a:lnTo>
                  <a:lnTo>
                    <a:pt x="28917" y="9118"/>
                  </a:lnTo>
                  <a:lnTo>
                    <a:pt x="28277" y="9421"/>
                  </a:lnTo>
                  <a:close/>
                </a:path>
                <a:path w="66039" h="56514">
                  <a:moveTo>
                    <a:pt x="36979" y="10509"/>
                  </a:moveTo>
                  <a:lnTo>
                    <a:pt x="36512" y="9118"/>
                  </a:lnTo>
                  <a:lnTo>
                    <a:pt x="36234" y="8840"/>
                  </a:lnTo>
                  <a:lnTo>
                    <a:pt x="38049" y="7632"/>
                  </a:lnTo>
                  <a:lnTo>
                    <a:pt x="39405" y="9684"/>
                  </a:lnTo>
                  <a:lnTo>
                    <a:pt x="36979" y="10509"/>
                  </a:lnTo>
                  <a:close/>
                </a:path>
                <a:path w="66039" h="56514">
                  <a:moveTo>
                    <a:pt x="39405" y="9684"/>
                  </a:moveTo>
                  <a:lnTo>
                    <a:pt x="38049" y="7632"/>
                  </a:lnTo>
                  <a:lnTo>
                    <a:pt x="41097" y="7632"/>
                  </a:lnTo>
                  <a:lnTo>
                    <a:pt x="42608" y="9118"/>
                  </a:lnTo>
                  <a:lnTo>
                    <a:pt x="41071" y="9118"/>
                  </a:lnTo>
                  <a:lnTo>
                    <a:pt x="39405" y="9684"/>
                  </a:lnTo>
                  <a:close/>
                </a:path>
                <a:path w="66039" h="56514">
                  <a:moveTo>
                    <a:pt x="51739" y="14208"/>
                  </a:moveTo>
                  <a:lnTo>
                    <a:pt x="50203" y="13690"/>
                  </a:lnTo>
                  <a:lnTo>
                    <a:pt x="51739" y="7632"/>
                  </a:lnTo>
                  <a:lnTo>
                    <a:pt x="56134" y="9816"/>
                  </a:lnTo>
                  <a:lnTo>
                    <a:pt x="55918" y="10667"/>
                  </a:lnTo>
                  <a:lnTo>
                    <a:pt x="51739" y="10667"/>
                  </a:lnTo>
                  <a:lnTo>
                    <a:pt x="51739" y="14208"/>
                  </a:lnTo>
                  <a:close/>
                </a:path>
                <a:path w="66039" h="56514">
                  <a:moveTo>
                    <a:pt x="56134" y="9816"/>
                  </a:moveTo>
                  <a:lnTo>
                    <a:pt x="51739" y="7632"/>
                  </a:lnTo>
                  <a:lnTo>
                    <a:pt x="53308" y="7632"/>
                  </a:lnTo>
                  <a:lnTo>
                    <a:pt x="56311" y="9118"/>
                  </a:lnTo>
                  <a:lnTo>
                    <a:pt x="56134" y="9816"/>
                  </a:lnTo>
                  <a:close/>
                </a:path>
                <a:path w="66039" h="56514">
                  <a:moveTo>
                    <a:pt x="23433" y="11591"/>
                  </a:moveTo>
                  <a:lnTo>
                    <a:pt x="22821" y="10667"/>
                  </a:lnTo>
                  <a:lnTo>
                    <a:pt x="25994" y="8288"/>
                  </a:lnTo>
                  <a:lnTo>
                    <a:pt x="26308" y="8708"/>
                  </a:lnTo>
                  <a:lnTo>
                    <a:pt x="23433" y="11591"/>
                  </a:lnTo>
                  <a:close/>
                </a:path>
                <a:path w="66039" h="56514">
                  <a:moveTo>
                    <a:pt x="35096" y="9598"/>
                  </a:moveTo>
                  <a:lnTo>
                    <a:pt x="34975" y="9118"/>
                  </a:lnTo>
                  <a:lnTo>
                    <a:pt x="35899" y="8505"/>
                  </a:lnTo>
                  <a:lnTo>
                    <a:pt x="36234" y="8840"/>
                  </a:lnTo>
                  <a:lnTo>
                    <a:pt x="35096" y="9598"/>
                  </a:lnTo>
                  <a:close/>
                </a:path>
                <a:path w="66039" h="56514">
                  <a:moveTo>
                    <a:pt x="23497" y="11687"/>
                  </a:moveTo>
                  <a:lnTo>
                    <a:pt x="26308" y="8708"/>
                  </a:lnTo>
                  <a:lnTo>
                    <a:pt x="27216" y="9924"/>
                  </a:lnTo>
                  <a:lnTo>
                    <a:pt x="23497" y="11687"/>
                  </a:lnTo>
                  <a:close/>
                </a:path>
                <a:path w="66039" h="56514">
                  <a:moveTo>
                    <a:pt x="36512" y="15227"/>
                  </a:moveTo>
                  <a:lnTo>
                    <a:pt x="35096" y="9598"/>
                  </a:lnTo>
                  <a:lnTo>
                    <a:pt x="36234" y="8840"/>
                  </a:lnTo>
                  <a:lnTo>
                    <a:pt x="36512" y="9118"/>
                  </a:lnTo>
                  <a:lnTo>
                    <a:pt x="36979" y="10509"/>
                  </a:lnTo>
                  <a:lnTo>
                    <a:pt x="36512" y="10667"/>
                  </a:lnTo>
                  <a:lnTo>
                    <a:pt x="37274" y="13690"/>
                  </a:lnTo>
                  <a:lnTo>
                    <a:pt x="36512" y="13690"/>
                  </a:lnTo>
                  <a:lnTo>
                    <a:pt x="36512" y="15227"/>
                  </a:lnTo>
                  <a:close/>
                </a:path>
                <a:path w="66039" h="56514">
                  <a:moveTo>
                    <a:pt x="31183" y="15608"/>
                  </a:moveTo>
                  <a:lnTo>
                    <a:pt x="30000" y="13830"/>
                  </a:lnTo>
                  <a:lnTo>
                    <a:pt x="30416" y="13690"/>
                  </a:lnTo>
                  <a:lnTo>
                    <a:pt x="29010" y="10883"/>
                  </a:lnTo>
                  <a:lnTo>
                    <a:pt x="28917" y="10667"/>
                  </a:lnTo>
                  <a:lnTo>
                    <a:pt x="28277" y="9421"/>
                  </a:lnTo>
                  <a:lnTo>
                    <a:pt x="28917" y="9118"/>
                  </a:lnTo>
                  <a:lnTo>
                    <a:pt x="31953" y="15227"/>
                  </a:lnTo>
                  <a:lnTo>
                    <a:pt x="31183" y="15608"/>
                  </a:lnTo>
                  <a:close/>
                </a:path>
                <a:path w="66039" h="56514">
                  <a:moveTo>
                    <a:pt x="34122" y="21734"/>
                  </a:moveTo>
                  <a:lnTo>
                    <a:pt x="31953" y="15227"/>
                  </a:lnTo>
                  <a:lnTo>
                    <a:pt x="28917" y="9118"/>
                  </a:lnTo>
                  <a:lnTo>
                    <a:pt x="30416" y="9118"/>
                  </a:lnTo>
                  <a:lnTo>
                    <a:pt x="31953" y="10667"/>
                  </a:lnTo>
                  <a:lnTo>
                    <a:pt x="36828" y="20377"/>
                  </a:lnTo>
                  <a:lnTo>
                    <a:pt x="34122" y="21734"/>
                  </a:lnTo>
                  <a:close/>
                </a:path>
                <a:path w="66039" h="56514">
                  <a:moveTo>
                    <a:pt x="39573" y="15990"/>
                  </a:moveTo>
                  <a:lnTo>
                    <a:pt x="38392" y="14208"/>
                  </a:lnTo>
                  <a:lnTo>
                    <a:pt x="38331" y="14021"/>
                  </a:lnTo>
                  <a:lnTo>
                    <a:pt x="41071" y="12204"/>
                  </a:lnTo>
                  <a:lnTo>
                    <a:pt x="39405" y="9684"/>
                  </a:lnTo>
                  <a:lnTo>
                    <a:pt x="41071" y="9118"/>
                  </a:lnTo>
                  <a:lnTo>
                    <a:pt x="41753" y="11830"/>
                  </a:lnTo>
                  <a:lnTo>
                    <a:pt x="41827" y="12204"/>
                  </a:lnTo>
                  <a:lnTo>
                    <a:pt x="41071" y="13690"/>
                  </a:lnTo>
                  <a:lnTo>
                    <a:pt x="42388" y="14353"/>
                  </a:lnTo>
                  <a:lnTo>
                    <a:pt x="42364" y="14574"/>
                  </a:lnTo>
                  <a:lnTo>
                    <a:pt x="39573" y="15990"/>
                  </a:lnTo>
                  <a:close/>
                </a:path>
                <a:path w="66039" h="56514">
                  <a:moveTo>
                    <a:pt x="41841" y="12177"/>
                  </a:moveTo>
                  <a:lnTo>
                    <a:pt x="41071" y="9118"/>
                  </a:lnTo>
                  <a:lnTo>
                    <a:pt x="42608" y="9118"/>
                  </a:lnTo>
                  <a:lnTo>
                    <a:pt x="42498" y="10883"/>
                  </a:lnTo>
                  <a:lnTo>
                    <a:pt x="41841" y="12177"/>
                  </a:lnTo>
                  <a:close/>
                </a:path>
                <a:path w="66039" h="56514">
                  <a:moveTo>
                    <a:pt x="28917" y="12204"/>
                  </a:moveTo>
                  <a:lnTo>
                    <a:pt x="27216" y="9924"/>
                  </a:lnTo>
                  <a:lnTo>
                    <a:pt x="28277" y="9421"/>
                  </a:lnTo>
                  <a:lnTo>
                    <a:pt x="28822" y="10509"/>
                  </a:lnTo>
                  <a:lnTo>
                    <a:pt x="28917" y="12204"/>
                  </a:lnTo>
                  <a:close/>
                </a:path>
                <a:path w="66039" h="56514">
                  <a:moveTo>
                    <a:pt x="36125" y="13690"/>
                  </a:moveTo>
                  <a:lnTo>
                    <a:pt x="34975" y="13690"/>
                  </a:lnTo>
                  <a:lnTo>
                    <a:pt x="33489" y="10667"/>
                  </a:lnTo>
                  <a:lnTo>
                    <a:pt x="35096" y="9598"/>
                  </a:lnTo>
                  <a:lnTo>
                    <a:pt x="36125" y="13690"/>
                  </a:lnTo>
                  <a:close/>
                </a:path>
                <a:path w="66039" h="56514">
                  <a:moveTo>
                    <a:pt x="38287" y="14050"/>
                  </a:moveTo>
                  <a:lnTo>
                    <a:pt x="38049" y="13690"/>
                  </a:lnTo>
                  <a:lnTo>
                    <a:pt x="36979" y="10509"/>
                  </a:lnTo>
                  <a:lnTo>
                    <a:pt x="39405" y="9684"/>
                  </a:lnTo>
                  <a:lnTo>
                    <a:pt x="41071" y="12204"/>
                  </a:lnTo>
                  <a:lnTo>
                    <a:pt x="38287" y="14050"/>
                  </a:lnTo>
                  <a:close/>
                </a:path>
                <a:path w="66039" h="56514">
                  <a:moveTo>
                    <a:pt x="55540" y="15227"/>
                  </a:moveTo>
                  <a:lnTo>
                    <a:pt x="54762" y="15227"/>
                  </a:lnTo>
                  <a:lnTo>
                    <a:pt x="56134" y="9816"/>
                  </a:lnTo>
                  <a:lnTo>
                    <a:pt x="57848" y="10667"/>
                  </a:lnTo>
                  <a:lnTo>
                    <a:pt x="55540" y="15227"/>
                  </a:lnTo>
                  <a:close/>
                </a:path>
                <a:path w="66039" h="56514">
                  <a:moveTo>
                    <a:pt x="25844" y="15227"/>
                  </a:moveTo>
                  <a:lnTo>
                    <a:pt x="23497" y="11687"/>
                  </a:lnTo>
                  <a:lnTo>
                    <a:pt x="27216" y="9924"/>
                  </a:lnTo>
                  <a:lnTo>
                    <a:pt x="27770" y="10667"/>
                  </a:lnTo>
                  <a:lnTo>
                    <a:pt x="27381" y="10667"/>
                  </a:lnTo>
                  <a:lnTo>
                    <a:pt x="27381" y="14710"/>
                  </a:lnTo>
                  <a:lnTo>
                    <a:pt x="25844" y="15227"/>
                  </a:lnTo>
                  <a:close/>
                </a:path>
                <a:path w="66039" h="56514">
                  <a:moveTo>
                    <a:pt x="37497" y="14574"/>
                  </a:moveTo>
                  <a:lnTo>
                    <a:pt x="36512" y="10667"/>
                  </a:lnTo>
                  <a:lnTo>
                    <a:pt x="36979" y="10509"/>
                  </a:lnTo>
                  <a:lnTo>
                    <a:pt x="38049" y="13690"/>
                  </a:lnTo>
                  <a:lnTo>
                    <a:pt x="38287" y="14050"/>
                  </a:lnTo>
                  <a:lnTo>
                    <a:pt x="37497" y="14574"/>
                  </a:lnTo>
                  <a:close/>
                </a:path>
                <a:path w="66039" h="56514">
                  <a:moveTo>
                    <a:pt x="13690" y="16334"/>
                  </a:moveTo>
                  <a:lnTo>
                    <a:pt x="13690" y="10667"/>
                  </a:lnTo>
                  <a:lnTo>
                    <a:pt x="15975" y="10667"/>
                  </a:lnTo>
                  <a:lnTo>
                    <a:pt x="18249" y="13690"/>
                  </a:lnTo>
                  <a:lnTo>
                    <a:pt x="18572" y="14021"/>
                  </a:lnTo>
                  <a:lnTo>
                    <a:pt x="13690" y="16334"/>
                  </a:lnTo>
                  <a:close/>
                </a:path>
                <a:path w="66039" h="56514">
                  <a:moveTo>
                    <a:pt x="19748" y="13463"/>
                  </a:moveTo>
                  <a:lnTo>
                    <a:pt x="19748" y="10667"/>
                  </a:lnTo>
                  <a:lnTo>
                    <a:pt x="22821" y="10667"/>
                  </a:lnTo>
                  <a:lnTo>
                    <a:pt x="23433" y="11591"/>
                  </a:lnTo>
                  <a:lnTo>
                    <a:pt x="23195" y="11830"/>
                  </a:lnTo>
                  <a:lnTo>
                    <a:pt x="19748" y="13463"/>
                  </a:lnTo>
                  <a:close/>
                </a:path>
                <a:path w="66039" h="56514">
                  <a:moveTo>
                    <a:pt x="27381" y="14710"/>
                  </a:moveTo>
                  <a:lnTo>
                    <a:pt x="27381" y="10667"/>
                  </a:lnTo>
                  <a:lnTo>
                    <a:pt x="27770" y="10667"/>
                  </a:lnTo>
                  <a:lnTo>
                    <a:pt x="28897" y="12177"/>
                  </a:lnTo>
                  <a:lnTo>
                    <a:pt x="28875" y="14208"/>
                  </a:lnTo>
                  <a:lnTo>
                    <a:pt x="27381" y="14710"/>
                  </a:lnTo>
                  <a:close/>
                </a:path>
                <a:path w="66039" h="56514">
                  <a:moveTo>
                    <a:pt x="28917" y="10699"/>
                  </a:moveTo>
                  <a:close/>
                </a:path>
                <a:path w="66039" h="56514">
                  <a:moveTo>
                    <a:pt x="42595" y="14457"/>
                  </a:moveTo>
                  <a:lnTo>
                    <a:pt x="42388" y="14353"/>
                  </a:lnTo>
                  <a:lnTo>
                    <a:pt x="41841" y="12177"/>
                  </a:lnTo>
                  <a:lnTo>
                    <a:pt x="42608" y="10667"/>
                  </a:lnTo>
                  <a:lnTo>
                    <a:pt x="44107" y="13690"/>
                  </a:lnTo>
                  <a:lnTo>
                    <a:pt x="42595" y="14457"/>
                  </a:lnTo>
                  <a:close/>
                </a:path>
                <a:path w="66039" h="56514">
                  <a:moveTo>
                    <a:pt x="47180" y="12204"/>
                  </a:moveTo>
                  <a:lnTo>
                    <a:pt x="47180" y="10667"/>
                  </a:lnTo>
                  <a:lnTo>
                    <a:pt x="47945" y="10667"/>
                  </a:lnTo>
                  <a:lnTo>
                    <a:pt x="48053" y="10883"/>
                  </a:lnTo>
                  <a:lnTo>
                    <a:pt x="47180" y="12204"/>
                  </a:lnTo>
                  <a:close/>
                </a:path>
                <a:path w="66039" h="56514">
                  <a:moveTo>
                    <a:pt x="54762" y="15227"/>
                  </a:moveTo>
                  <a:lnTo>
                    <a:pt x="51739" y="14208"/>
                  </a:lnTo>
                  <a:lnTo>
                    <a:pt x="51739" y="10667"/>
                  </a:lnTo>
                  <a:lnTo>
                    <a:pt x="55918" y="10667"/>
                  </a:lnTo>
                  <a:lnTo>
                    <a:pt x="54762" y="15227"/>
                  </a:lnTo>
                  <a:close/>
                </a:path>
                <a:path w="66039" h="56514">
                  <a:moveTo>
                    <a:pt x="60871" y="19786"/>
                  </a:moveTo>
                  <a:lnTo>
                    <a:pt x="57848" y="19786"/>
                  </a:lnTo>
                  <a:lnTo>
                    <a:pt x="59334" y="18249"/>
                  </a:lnTo>
                  <a:lnTo>
                    <a:pt x="60871" y="13690"/>
                  </a:lnTo>
                  <a:lnTo>
                    <a:pt x="62421" y="12177"/>
                  </a:lnTo>
                  <a:lnTo>
                    <a:pt x="63168" y="10667"/>
                  </a:lnTo>
                  <a:lnTo>
                    <a:pt x="65430" y="10667"/>
                  </a:lnTo>
                  <a:lnTo>
                    <a:pt x="65430" y="15227"/>
                  </a:lnTo>
                  <a:lnTo>
                    <a:pt x="60871" y="15227"/>
                  </a:lnTo>
                  <a:lnTo>
                    <a:pt x="60871" y="19786"/>
                  </a:lnTo>
                  <a:close/>
                </a:path>
                <a:path w="66039" h="56514">
                  <a:moveTo>
                    <a:pt x="30000" y="13830"/>
                  </a:moveTo>
                  <a:lnTo>
                    <a:pt x="28917" y="12204"/>
                  </a:lnTo>
                  <a:lnTo>
                    <a:pt x="28917" y="10699"/>
                  </a:lnTo>
                  <a:lnTo>
                    <a:pt x="30416" y="13690"/>
                  </a:lnTo>
                  <a:lnTo>
                    <a:pt x="30000" y="13830"/>
                  </a:lnTo>
                  <a:close/>
                </a:path>
                <a:path w="66039" h="56514">
                  <a:moveTo>
                    <a:pt x="47180" y="19763"/>
                  </a:moveTo>
                  <a:lnTo>
                    <a:pt x="47198" y="12177"/>
                  </a:lnTo>
                  <a:lnTo>
                    <a:pt x="48053" y="10883"/>
                  </a:lnTo>
                  <a:lnTo>
                    <a:pt x="48717" y="12204"/>
                  </a:lnTo>
                  <a:lnTo>
                    <a:pt x="50203" y="18249"/>
                  </a:lnTo>
                  <a:lnTo>
                    <a:pt x="47180" y="19763"/>
                  </a:lnTo>
                  <a:close/>
                </a:path>
                <a:path w="66039" h="56514">
                  <a:moveTo>
                    <a:pt x="23195" y="11830"/>
                  </a:moveTo>
                  <a:lnTo>
                    <a:pt x="23433" y="11591"/>
                  </a:lnTo>
                  <a:lnTo>
                    <a:pt x="23195" y="11830"/>
                  </a:lnTo>
                  <a:close/>
                </a:path>
                <a:path w="66039" h="56514">
                  <a:moveTo>
                    <a:pt x="25844" y="15227"/>
                  </a:moveTo>
                  <a:lnTo>
                    <a:pt x="22821" y="13690"/>
                  </a:lnTo>
                  <a:lnTo>
                    <a:pt x="22849" y="12177"/>
                  </a:lnTo>
                  <a:lnTo>
                    <a:pt x="23195" y="11830"/>
                  </a:lnTo>
                  <a:lnTo>
                    <a:pt x="23497" y="11687"/>
                  </a:lnTo>
                  <a:lnTo>
                    <a:pt x="25844" y="15227"/>
                  </a:lnTo>
                  <a:close/>
                </a:path>
                <a:path w="66039" h="56514">
                  <a:moveTo>
                    <a:pt x="21285" y="19786"/>
                  </a:moveTo>
                  <a:lnTo>
                    <a:pt x="19748" y="16763"/>
                  </a:lnTo>
                  <a:lnTo>
                    <a:pt x="19748" y="13463"/>
                  </a:lnTo>
                  <a:lnTo>
                    <a:pt x="23195" y="11830"/>
                  </a:lnTo>
                  <a:lnTo>
                    <a:pt x="22849" y="12177"/>
                  </a:lnTo>
                  <a:lnTo>
                    <a:pt x="22821" y="13690"/>
                  </a:lnTo>
                  <a:lnTo>
                    <a:pt x="25844" y="15227"/>
                  </a:lnTo>
                  <a:lnTo>
                    <a:pt x="25844" y="17525"/>
                  </a:lnTo>
                  <a:lnTo>
                    <a:pt x="21285" y="19786"/>
                  </a:lnTo>
                  <a:close/>
                </a:path>
                <a:path w="66039" h="56514">
                  <a:moveTo>
                    <a:pt x="42388" y="14353"/>
                  </a:moveTo>
                  <a:lnTo>
                    <a:pt x="41071" y="13690"/>
                  </a:lnTo>
                  <a:lnTo>
                    <a:pt x="41841" y="12177"/>
                  </a:lnTo>
                  <a:lnTo>
                    <a:pt x="42388" y="14353"/>
                  </a:lnTo>
                  <a:close/>
                </a:path>
                <a:path w="66039" h="56514">
                  <a:moveTo>
                    <a:pt x="28917" y="14194"/>
                  </a:moveTo>
                  <a:lnTo>
                    <a:pt x="28917" y="12204"/>
                  </a:lnTo>
                  <a:lnTo>
                    <a:pt x="30000" y="13830"/>
                  </a:lnTo>
                  <a:lnTo>
                    <a:pt x="28917" y="14194"/>
                  </a:lnTo>
                  <a:close/>
                </a:path>
                <a:path w="66039" h="56514">
                  <a:moveTo>
                    <a:pt x="19748" y="15227"/>
                  </a:moveTo>
                  <a:lnTo>
                    <a:pt x="18572" y="14021"/>
                  </a:lnTo>
                  <a:lnTo>
                    <a:pt x="19748" y="13463"/>
                  </a:lnTo>
                  <a:lnTo>
                    <a:pt x="19748" y="15227"/>
                  </a:lnTo>
                  <a:close/>
                </a:path>
                <a:path w="66039" h="56514">
                  <a:moveTo>
                    <a:pt x="36512" y="15227"/>
                  </a:moveTo>
                  <a:lnTo>
                    <a:pt x="36512" y="13690"/>
                  </a:lnTo>
                  <a:lnTo>
                    <a:pt x="37274" y="13690"/>
                  </a:lnTo>
                  <a:lnTo>
                    <a:pt x="37497" y="14574"/>
                  </a:lnTo>
                  <a:lnTo>
                    <a:pt x="36512" y="15227"/>
                  </a:lnTo>
                  <a:close/>
                </a:path>
                <a:path w="66039" h="56514">
                  <a:moveTo>
                    <a:pt x="47180" y="16763"/>
                  </a:moveTo>
                  <a:lnTo>
                    <a:pt x="45642" y="15990"/>
                  </a:lnTo>
                  <a:lnTo>
                    <a:pt x="47180" y="13690"/>
                  </a:lnTo>
                  <a:lnTo>
                    <a:pt x="47180" y="16763"/>
                  </a:lnTo>
                  <a:close/>
                </a:path>
                <a:path w="66039" h="56514">
                  <a:moveTo>
                    <a:pt x="28917" y="16729"/>
                  </a:moveTo>
                  <a:lnTo>
                    <a:pt x="28917" y="14194"/>
                  </a:lnTo>
                  <a:lnTo>
                    <a:pt x="30000" y="13830"/>
                  </a:lnTo>
                  <a:lnTo>
                    <a:pt x="31183" y="15608"/>
                  </a:lnTo>
                  <a:lnTo>
                    <a:pt x="28917" y="16729"/>
                  </a:lnTo>
                  <a:close/>
                </a:path>
                <a:path w="66039" h="56514">
                  <a:moveTo>
                    <a:pt x="16713" y="33477"/>
                  </a:moveTo>
                  <a:lnTo>
                    <a:pt x="13690" y="33477"/>
                  </a:lnTo>
                  <a:lnTo>
                    <a:pt x="13690" y="16334"/>
                  </a:lnTo>
                  <a:lnTo>
                    <a:pt x="18572" y="14021"/>
                  </a:lnTo>
                  <a:lnTo>
                    <a:pt x="19748" y="15227"/>
                  </a:lnTo>
                  <a:lnTo>
                    <a:pt x="18249" y="15227"/>
                  </a:lnTo>
                  <a:lnTo>
                    <a:pt x="18249" y="21323"/>
                  </a:lnTo>
                  <a:lnTo>
                    <a:pt x="16713" y="21323"/>
                  </a:lnTo>
                  <a:lnTo>
                    <a:pt x="16713" y="33477"/>
                  </a:lnTo>
                  <a:close/>
                </a:path>
                <a:path w="66039" h="56514">
                  <a:moveTo>
                    <a:pt x="37957" y="16399"/>
                  </a:moveTo>
                  <a:lnTo>
                    <a:pt x="37661" y="15227"/>
                  </a:lnTo>
                  <a:lnTo>
                    <a:pt x="37551" y="14538"/>
                  </a:lnTo>
                  <a:lnTo>
                    <a:pt x="38287" y="14050"/>
                  </a:lnTo>
                  <a:lnTo>
                    <a:pt x="39573" y="15990"/>
                  </a:lnTo>
                  <a:lnTo>
                    <a:pt x="37957" y="16399"/>
                  </a:lnTo>
                  <a:close/>
                </a:path>
                <a:path w="66039" h="56514">
                  <a:moveTo>
                    <a:pt x="27381" y="17489"/>
                  </a:moveTo>
                  <a:lnTo>
                    <a:pt x="27381" y="14710"/>
                  </a:lnTo>
                  <a:lnTo>
                    <a:pt x="28917" y="14194"/>
                  </a:lnTo>
                  <a:lnTo>
                    <a:pt x="28847" y="16763"/>
                  </a:lnTo>
                  <a:lnTo>
                    <a:pt x="27381" y="17489"/>
                  </a:lnTo>
                  <a:close/>
                </a:path>
                <a:path w="66039" h="56514">
                  <a:moveTo>
                    <a:pt x="53761" y="17764"/>
                  </a:moveTo>
                  <a:lnTo>
                    <a:pt x="51739" y="16763"/>
                  </a:lnTo>
                  <a:lnTo>
                    <a:pt x="51739" y="14208"/>
                  </a:lnTo>
                  <a:lnTo>
                    <a:pt x="54762" y="15227"/>
                  </a:lnTo>
                  <a:lnTo>
                    <a:pt x="55540" y="15227"/>
                  </a:lnTo>
                  <a:lnTo>
                    <a:pt x="54762" y="16763"/>
                  </a:lnTo>
                  <a:lnTo>
                    <a:pt x="53761" y="17764"/>
                  </a:lnTo>
                  <a:close/>
                </a:path>
                <a:path w="66039" h="56514">
                  <a:moveTo>
                    <a:pt x="42435" y="14538"/>
                  </a:moveTo>
                  <a:lnTo>
                    <a:pt x="42388" y="14353"/>
                  </a:lnTo>
                  <a:lnTo>
                    <a:pt x="42595" y="14457"/>
                  </a:lnTo>
                  <a:lnTo>
                    <a:pt x="42435" y="14538"/>
                  </a:lnTo>
                  <a:close/>
                </a:path>
                <a:path w="66039" h="56514">
                  <a:moveTo>
                    <a:pt x="39535" y="22444"/>
                  </a:moveTo>
                  <a:lnTo>
                    <a:pt x="37626" y="21974"/>
                  </a:lnTo>
                  <a:lnTo>
                    <a:pt x="36828" y="20377"/>
                  </a:lnTo>
                  <a:lnTo>
                    <a:pt x="41071" y="18249"/>
                  </a:lnTo>
                  <a:lnTo>
                    <a:pt x="39576" y="15994"/>
                  </a:lnTo>
                  <a:lnTo>
                    <a:pt x="42608" y="15227"/>
                  </a:lnTo>
                  <a:lnTo>
                    <a:pt x="42435" y="14538"/>
                  </a:lnTo>
                  <a:lnTo>
                    <a:pt x="42595" y="14457"/>
                  </a:lnTo>
                  <a:lnTo>
                    <a:pt x="45642" y="15990"/>
                  </a:lnTo>
                  <a:lnTo>
                    <a:pt x="42074" y="21323"/>
                  </a:lnTo>
                  <a:lnTo>
                    <a:pt x="39535" y="21323"/>
                  </a:lnTo>
                  <a:lnTo>
                    <a:pt x="39535" y="22444"/>
                  </a:lnTo>
                  <a:close/>
                </a:path>
                <a:path w="66039" h="56514">
                  <a:moveTo>
                    <a:pt x="39574" y="15992"/>
                  </a:moveTo>
                  <a:lnTo>
                    <a:pt x="42435" y="14538"/>
                  </a:lnTo>
                  <a:lnTo>
                    <a:pt x="42608" y="15227"/>
                  </a:lnTo>
                  <a:lnTo>
                    <a:pt x="39574" y="15992"/>
                  </a:lnTo>
                  <a:close/>
                </a:path>
                <a:path w="66039" h="56514">
                  <a:moveTo>
                    <a:pt x="36512" y="16763"/>
                  </a:moveTo>
                  <a:lnTo>
                    <a:pt x="36512" y="15227"/>
                  </a:lnTo>
                  <a:lnTo>
                    <a:pt x="37497" y="14574"/>
                  </a:lnTo>
                  <a:lnTo>
                    <a:pt x="37957" y="16399"/>
                  </a:lnTo>
                  <a:lnTo>
                    <a:pt x="36512" y="16763"/>
                  </a:lnTo>
                  <a:close/>
                </a:path>
                <a:path w="66039" h="56514">
                  <a:moveTo>
                    <a:pt x="25844" y="17525"/>
                  </a:moveTo>
                  <a:lnTo>
                    <a:pt x="25844" y="15227"/>
                  </a:lnTo>
                  <a:lnTo>
                    <a:pt x="27381" y="14710"/>
                  </a:lnTo>
                  <a:lnTo>
                    <a:pt x="27381" y="16763"/>
                  </a:lnTo>
                  <a:lnTo>
                    <a:pt x="25844" y="17525"/>
                  </a:lnTo>
                  <a:close/>
                </a:path>
                <a:path w="66039" h="56514">
                  <a:moveTo>
                    <a:pt x="19748" y="27381"/>
                  </a:moveTo>
                  <a:lnTo>
                    <a:pt x="18249" y="27381"/>
                  </a:lnTo>
                  <a:lnTo>
                    <a:pt x="18249" y="15227"/>
                  </a:lnTo>
                  <a:lnTo>
                    <a:pt x="19748" y="15227"/>
                  </a:lnTo>
                  <a:lnTo>
                    <a:pt x="19748" y="27381"/>
                  </a:lnTo>
                  <a:close/>
                </a:path>
                <a:path w="66039" h="56514">
                  <a:moveTo>
                    <a:pt x="31953" y="16763"/>
                  </a:moveTo>
                  <a:lnTo>
                    <a:pt x="31183" y="15608"/>
                  </a:lnTo>
                  <a:lnTo>
                    <a:pt x="31953" y="15227"/>
                  </a:lnTo>
                  <a:lnTo>
                    <a:pt x="31953" y="16763"/>
                  </a:lnTo>
                  <a:close/>
                </a:path>
                <a:path w="66039" h="56514">
                  <a:moveTo>
                    <a:pt x="31953" y="22821"/>
                  </a:moveTo>
                  <a:lnTo>
                    <a:pt x="29921" y="18766"/>
                  </a:lnTo>
                  <a:lnTo>
                    <a:pt x="30416" y="16763"/>
                  </a:lnTo>
                  <a:lnTo>
                    <a:pt x="31953" y="16763"/>
                  </a:lnTo>
                  <a:lnTo>
                    <a:pt x="31953" y="15227"/>
                  </a:lnTo>
                  <a:lnTo>
                    <a:pt x="33489" y="19786"/>
                  </a:lnTo>
                  <a:lnTo>
                    <a:pt x="34122" y="21734"/>
                  </a:lnTo>
                  <a:lnTo>
                    <a:pt x="31953" y="22821"/>
                  </a:lnTo>
                  <a:close/>
                </a:path>
                <a:path w="66039" h="56514">
                  <a:moveTo>
                    <a:pt x="62407" y="27381"/>
                  </a:moveTo>
                  <a:lnTo>
                    <a:pt x="60871" y="27381"/>
                  </a:lnTo>
                  <a:lnTo>
                    <a:pt x="60871" y="15227"/>
                  </a:lnTo>
                  <a:lnTo>
                    <a:pt x="65430" y="15227"/>
                  </a:lnTo>
                  <a:lnTo>
                    <a:pt x="65430" y="21323"/>
                  </a:lnTo>
                  <a:lnTo>
                    <a:pt x="62407" y="21323"/>
                  </a:lnTo>
                  <a:lnTo>
                    <a:pt x="62407" y="27381"/>
                  </a:lnTo>
                  <a:close/>
                </a:path>
                <a:path w="66039" h="56514">
                  <a:moveTo>
                    <a:pt x="29921" y="18766"/>
                  </a:moveTo>
                  <a:lnTo>
                    <a:pt x="28917" y="16763"/>
                  </a:lnTo>
                  <a:lnTo>
                    <a:pt x="31183" y="15608"/>
                  </a:lnTo>
                  <a:lnTo>
                    <a:pt x="31953" y="16763"/>
                  </a:lnTo>
                  <a:lnTo>
                    <a:pt x="30416" y="16763"/>
                  </a:lnTo>
                  <a:lnTo>
                    <a:pt x="29921" y="18766"/>
                  </a:lnTo>
                  <a:close/>
                </a:path>
                <a:path w="66039" h="56514">
                  <a:moveTo>
                    <a:pt x="41071" y="22821"/>
                  </a:moveTo>
                  <a:lnTo>
                    <a:pt x="45650" y="15994"/>
                  </a:lnTo>
                  <a:lnTo>
                    <a:pt x="47111" y="16729"/>
                  </a:lnTo>
                  <a:lnTo>
                    <a:pt x="47133" y="19786"/>
                  </a:lnTo>
                  <a:lnTo>
                    <a:pt x="41071" y="22821"/>
                  </a:lnTo>
                  <a:close/>
                </a:path>
                <a:path w="66039" h="56514">
                  <a:moveTo>
                    <a:pt x="40086" y="16763"/>
                  </a:moveTo>
                  <a:lnTo>
                    <a:pt x="38049" y="16763"/>
                  </a:lnTo>
                  <a:lnTo>
                    <a:pt x="39576" y="15994"/>
                  </a:lnTo>
                  <a:lnTo>
                    <a:pt x="40086" y="16763"/>
                  </a:lnTo>
                  <a:close/>
                </a:path>
                <a:path w="66039" h="56514">
                  <a:moveTo>
                    <a:pt x="38049" y="16763"/>
                  </a:moveTo>
                  <a:lnTo>
                    <a:pt x="37957" y="16399"/>
                  </a:lnTo>
                  <a:lnTo>
                    <a:pt x="39566" y="15994"/>
                  </a:lnTo>
                  <a:lnTo>
                    <a:pt x="38049" y="16763"/>
                  </a:lnTo>
                  <a:close/>
                </a:path>
                <a:path w="66039" h="56514">
                  <a:moveTo>
                    <a:pt x="13690" y="22821"/>
                  </a:moveTo>
                  <a:lnTo>
                    <a:pt x="0" y="22821"/>
                  </a:lnTo>
                  <a:lnTo>
                    <a:pt x="13690" y="16334"/>
                  </a:lnTo>
                  <a:lnTo>
                    <a:pt x="13690" y="22821"/>
                  </a:lnTo>
                  <a:close/>
                </a:path>
                <a:path w="66039" h="56514">
                  <a:moveTo>
                    <a:pt x="38049" y="16763"/>
                  </a:moveTo>
                  <a:lnTo>
                    <a:pt x="36512" y="16763"/>
                  </a:lnTo>
                  <a:lnTo>
                    <a:pt x="37957" y="16399"/>
                  </a:lnTo>
                  <a:lnTo>
                    <a:pt x="38049" y="16763"/>
                  </a:lnTo>
                  <a:close/>
                </a:path>
                <a:path w="66039" h="56514">
                  <a:moveTo>
                    <a:pt x="28917" y="27381"/>
                  </a:moveTo>
                  <a:lnTo>
                    <a:pt x="27381" y="27381"/>
                  </a:lnTo>
                  <a:lnTo>
                    <a:pt x="27381" y="17489"/>
                  </a:lnTo>
                  <a:lnTo>
                    <a:pt x="28917" y="16729"/>
                  </a:lnTo>
                  <a:lnTo>
                    <a:pt x="29921" y="18766"/>
                  </a:lnTo>
                  <a:lnTo>
                    <a:pt x="29011" y="22444"/>
                  </a:lnTo>
                  <a:lnTo>
                    <a:pt x="28917" y="27381"/>
                  </a:lnTo>
                  <a:close/>
                </a:path>
                <a:path w="66039" h="56514">
                  <a:moveTo>
                    <a:pt x="22821" y="27381"/>
                  </a:moveTo>
                  <a:lnTo>
                    <a:pt x="19748" y="27381"/>
                  </a:lnTo>
                  <a:lnTo>
                    <a:pt x="19748" y="16763"/>
                  </a:lnTo>
                  <a:lnTo>
                    <a:pt x="21285" y="19786"/>
                  </a:lnTo>
                  <a:lnTo>
                    <a:pt x="27381" y="19786"/>
                  </a:lnTo>
                  <a:lnTo>
                    <a:pt x="27381" y="21323"/>
                  </a:lnTo>
                  <a:lnTo>
                    <a:pt x="24358" y="21323"/>
                  </a:lnTo>
                  <a:lnTo>
                    <a:pt x="24358" y="25895"/>
                  </a:lnTo>
                  <a:lnTo>
                    <a:pt x="22821" y="25895"/>
                  </a:lnTo>
                  <a:lnTo>
                    <a:pt x="22821" y="27381"/>
                  </a:lnTo>
                  <a:close/>
                </a:path>
                <a:path w="66039" h="56514">
                  <a:moveTo>
                    <a:pt x="25844" y="18249"/>
                  </a:moveTo>
                  <a:lnTo>
                    <a:pt x="25917" y="17489"/>
                  </a:lnTo>
                  <a:lnTo>
                    <a:pt x="27381" y="16763"/>
                  </a:lnTo>
                  <a:lnTo>
                    <a:pt x="27307" y="17525"/>
                  </a:lnTo>
                  <a:lnTo>
                    <a:pt x="25844" y="18249"/>
                  </a:lnTo>
                  <a:close/>
                </a:path>
                <a:path w="66039" h="56514">
                  <a:moveTo>
                    <a:pt x="27381" y="18249"/>
                  </a:moveTo>
                  <a:lnTo>
                    <a:pt x="25844" y="18249"/>
                  </a:lnTo>
                  <a:lnTo>
                    <a:pt x="27381" y="17489"/>
                  </a:lnTo>
                  <a:lnTo>
                    <a:pt x="27381" y="18249"/>
                  </a:lnTo>
                  <a:close/>
                </a:path>
                <a:path w="66039" h="56514">
                  <a:moveTo>
                    <a:pt x="27381" y="19786"/>
                  </a:moveTo>
                  <a:lnTo>
                    <a:pt x="21285" y="19786"/>
                  </a:lnTo>
                  <a:lnTo>
                    <a:pt x="25844" y="17525"/>
                  </a:lnTo>
                  <a:lnTo>
                    <a:pt x="25844" y="18249"/>
                  </a:lnTo>
                  <a:lnTo>
                    <a:pt x="27381" y="18249"/>
                  </a:lnTo>
                  <a:lnTo>
                    <a:pt x="27381" y="19786"/>
                  </a:lnTo>
                  <a:close/>
                </a:path>
                <a:path w="66039" h="56514">
                  <a:moveTo>
                    <a:pt x="54762" y="27381"/>
                  </a:moveTo>
                  <a:lnTo>
                    <a:pt x="53276" y="27381"/>
                  </a:lnTo>
                  <a:lnTo>
                    <a:pt x="53276" y="22821"/>
                  </a:lnTo>
                  <a:lnTo>
                    <a:pt x="50203" y="22821"/>
                  </a:lnTo>
                  <a:lnTo>
                    <a:pt x="51763" y="19763"/>
                  </a:lnTo>
                  <a:lnTo>
                    <a:pt x="53761" y="17764"/>
                  </a:lnTo>
                  <a:lnTo>
                    <a:pt x="57848" y="19786"/>
                  </a:lnTo>
                  <a:lnTo>
                    <a:pt x="60871" y="19786"/>
                  </a:lnTo>
                  <a:lnTo>
                    <a:pt x="60871" y="21323"/>
                  </a:lnTo>
                  <a:lnTo>
                    <a:pt x="54762" y="21323"/>
                  </a:lnTo>
                  <a:lnTo>
                    <a:pt x="54762" y="27381"/>
                  </a:lnTo>
                  <a:close/>
                </a:path>
                <a:path w="66039" h="56514">
                  <a:moveTo>
                    <a:pt x="30416" y="30822"/>
                  </a:moveTo>
                  <a:lnTo>
                    <a:pt x="28917" y="30454"/>
                  </a:lnTo>
                  <a:lnTo>
                    <a:pt x="29011" y="22444"/>
                  </a:lnTo>
                  <a:lnTo>
                    <a:pt x="29921" y="18766"/>
                  </a:lnTo>
                  <a:lnTo>
                    <a:pt x="31202" y="21323"/>
                  </a:lnTo>
                  <a:lnTo>
                    <a:pt x="30416" y="21323"/>
                  </a:lnTo>
                  <a:lnTo>
                    <a:pt x="30416" y="30822"/>
                  </a:lnTo>
                  <a:close/>
                </a:path>
                <a:path w="66039" h="56514">
                  <a:moveTo>
                    <a:pt x="41590" y="27898"/>
                  </a:moveTo>
                  <a:lnTo>
                    <a:pt x="41071" y="27767"/>
                  </a:lnTo>
                  <a:lnTo>
                    <a:pt x="41071" y="22821"/>
                  </a:lnTo>
                  <a:lnTo>
                    <a:pt x="47180" y="19763"/>
                  </a:lnTo>
                  <a:lnTo>
                    <a:pt x="47180" y="22821"/>
                  </a:lnTo>
                  <a:lnTo>
                    <a:pt x="42608" y="22821"/>
                  </a:lnTo>
                  <a:lnTo>
                    <a:pt x="42608" y="25895"/>
                  </a:lnTo>
                  <a:lnTo>
                    <a:pt x="41590" y="27898"/>
                  </a:lnTo>
                  <a:close/>
                </a:path>
                <a:path w="66039" h="56514">
                  <a:moveTo>
                    <a:pt x="37626" y="21974"/>
                  </a:moveTo>
                  <a:lnTo>
                    <a:pt x="34975" y="21323"/>
                  </a:lnTo>
                  <a:lnTo>
                    <a:pt x="36828" y="20377"/>
                  </a:lnTo>
                  <a:lnTo>
                    <a:pt x="37626" y="21974"/>
                  </a:lnTo>
                  <a:close/>
                </a:path>
                <a:path w="66039" h="56514">
                  <a:moveTo>
                    <a:pt x="18249" y="38049"/>
                  </a:moveTo>
                  <a:lnTo>
                    <a:pt x="16713" y="38049"/>
                  </a:lnTo>
                  <a:lnTo>
                    <a:pt x="16713" y="21323"/>
                  </a:lnTo>
                  <a:lnTo>
                    <a:pt x="18249" y="21323"/>
                  </a:lnTo>
                  <a:lnTo>
                    <a:pt x="18249" y="27381"/>
                  </a:lnTo>
                  <a:lnTo>
                    <a:pt x="22821" y="27381"/>
                  </a:lnTo>
                  <a:lnTo>
                    <a:pt x="22821" y="35013"/>
                  </a:lnTo>
                  <a:lnTo>
                    <a:pt x="25110" y="35013"/>
                  </a:lnTo>
                  <a:lnTo>
                    <a:pt x="22821" y="36563"/>
                  </a:lnTo>
                  <a:lnTo>
                    <a:pt x="18249" y="38049"/>
                  </a:lnTo>
                  <a:close/>
                </a:path>
                <a:path w="66039" h="56514">
                  <a:moveTo>
                    <a:pt x="27381" y="27381"/>
                  </a:moveTo>
                  <a:lnTo>
                    <a:pt x="24358" y="27381"/>
                  </a:lnTo>
                  <a:lnTo>
                    <a:pt x="24358" y="21323"/>
                  </a:lnTo>
                  <a:lnTo>
                    <a:pt x="27381" y="21323"/>
                  </a:lnTo>
                  <a:lnTo>
                    <a:pt x="27381" y="27381"/>
                  </a:lnTo>
                  <a:close/>
                </a:path>
                <a:path w="66039" h="56514">
                  <a:moveTo>
                    <a:pt x="32685" y="31378"/>
                  </a:moveTo>
                  <a:lnTo>
                    <a:pt x="30416" y="30822"/>
                  </a:lnTo>
                  <a:lnTo>
                    <a:pt x="30416" y="21323"/>
                  </a:lnTo>
                  <a:lnTo>
                    <a:pt x="31202" y="21323"/>
                  </a:lnTo>
                  <a:lnTo>
                    <a:pt x="31953" y="22821"/>
                  </a:lnTo>
                  <a:lnTo>
                    <a:pt x="33489" y="22821"/>
                  </a:lnTo>
                  <a:lnTo>
                    <a:pt x="33385" y="27898"/>
                  </a:lnTo>
                  <a:lnTo>
                    <a:pt x="32685" y="31378"/>
                  </a:lnTo>
                  <a:close/>
                </a:path>
                <a:path w="66039" h="56514">
                  <a:moveTo>
                    <a:pt x="34232" y="22072"/>
                  </a:moveTo>
                  <a:lnTo>
                    <a:pt x="34122" y="21734"/>
                  </a:lnTo>
                  <a:lnTo>
                    <a:pt x="34942" y="21323"/>
                  </a:lnTo>
                  <a:lnTo>
                    <a:pt x="34232" y="22072"/>
                  </a:lnTo>
                  <a:close/>
                </a:path>
                <a:path w="66039" h="56514">
                  <a:moveTo>
                    <a:pt x="34975" y="24358"/>
                  </a:moveTo>
                  <a:lnTo>
                    <a:pt x="34353" y="22444"/>
                  </a:lnTo>
                  <a:lnTo>
                    <a:pt x="34329" y="21974"/>
                  </a:lnTo>
                  <a:lnTo>
                    <a:pt x="34975" y="21323"/>
                  </a:lnTo>
                  <a:lnTo>
                    <a:pt x="34975" y="24358"/>
                  </a:lnTo>
                  <a:close/>
                </a:path>
                <a:path w="66039" h="56514">
                  <a:moveTo>
                    <a:pt x="34975" y="24358"/>
                  </a:moveTo>
                  <a:lnTo>
                    <a:pt x="34975" y="21323"/>
                  </a:lnTo>
                  <a:lnTo>
                    <a:pt x="37626" y="21974"/>
                  </a:lnTo>
                  <a:lnTo>
                    <a:pt x="38049" y="22821"/>
                  </a:lnTo>
                  <a:lnTo>
                    <a:pt x="36512" y="22821"/>
                  </a:lnTo>
                  <a:lnTo>
                    <a:pt x="36512" y="23971"/>
                  </a:lnTo>
                  <a:lnTo>
                    <a:pt x="34975" y="24358"/>
                  </a:lnTo>
                  <a:close/>
                </a:path>
                <a:path w="66039" h="56514">
                  <a:moveTo>
                    <a:pt x="41071" y="22821"/>
                  </a:moveTo>
                  <a:lnTo>
                    <a:pt x="39535" y="22444"/>
                  </a:lnTo>
                  <a:lnTo>
                    <a:pt x="39535" y="21323"/>
                  </a:lnTo>
                  <a:lnTo>
                    <a:pt x="42074" y="21323"/>
                  </a:lnTo>
                  <a:lnTo>
                    <a:pt x="41071" y="22821"/>
                  </a:lnTo>
                  <a:close/>
                </a:path>
                <a:path w="66039" h="56514">
                  <a:moveTo>
                    <a:pt x="57848" y="35013"/>
                  </a:moveTo>
                  <a:lnTo>
                    <a:pt x="56311" y="35013"/>
                  </a:lnTo>
                  <a:lnTo>
                    <a:pt x="56311" y="27381"/>
                  </a:lnTo>
                  <a:lnTo>
                    <a:pt x="54762" y="27381"/>
                  </a:lnTo>
                  <a:lnTo>
                    <a:pt x="54762" y="21323"/>
                  </a:lnTo>
                  <a:lnTo>
                    <a:pt x="59334" y="21323"/>
                  </a:lnTo>
                  <a:lnTo>
                    <a:pt x="59334" y="25895"/>
                  </a:lnTo>
                  <a:lnTo>
                    <a:pt x="57848" y="25895"/>
                  </a:lnTo>
                  <a:lnTo>
                    <a:pt x="57848" y="35013"/>
                  </a:lnTo>
                  <a:close/>
                </a:path>
                <a:path w="66039" h="56514">
                  <a:moveTo>
                    <a:pt x="60871" y="27381"/>
                  </a:moveTo>
                  <a:lnTo>
                    <a:pt x="59334" y="27381"/>
                  </a:lnTo>
                  <a:lnTo>
                    <a:pt x="59334" y="21323"/>
                  </a:lnTo>
                  <a:lnTo>
                    <a:pt x="60871" y="21323"/>
                  </a:lnTo>
                  <a:lnTo>
                    <a:pt x="60871" y="27381"/>
                  </a:lnTo>
                  <a:close/>
                </a:path>
                <a:path w="66039" h="56514">
                  <a:moveTo>
                    <a:pt x="65430" y="33477"/>
                  </a:moveTo>
                  <a:lnTo>
                    <a:pt x="62407" y="33477"/>
                  </a:lnTo>
                  <a:lnTo>
                    <a:pt x="62407" y="21323"/>
                  </a:lnTo>
                  <a:lnTo>
                    <a:pt x="65430" y="21323"/>
                  </a:lnTo>
                  <a:lnTo>
                    <a:pt x="65430" y="33477"/>
                  </a:lnTo>
                  <a:close/>
                </a:path>
                <a:path w="66039" h="56514">
                  <a:moveTo>
                    <a:pt x="33489" y="22821"/>
                  </a:moveTo>
                  <a:lnTo>
                    <a:pt x="31953" y="22821"/>
                  </a:lnTo>
                  <a:lnTo>
                    <a:pt x="34122" y="21734"/>
                  </a:lnTo>
                  <a:lnTo>
                    <a:pt x="34232" y="22072"/>
                  </a:lnTo>
                  <a:lnTo>
                    <a:pt x="33489" y="22821"/>
                  </a:lnTo>
                  <a:close/>
                </a:path>
                <a:path w="66039" h="56514">
                  <a:moveTo>
                    <a:pt x="36512" y="23971"/>
                  </a:moveTo>
                  <a:lnTo>
                    <a:pt x="36512" y="22821"/>
                  </a:lnTo>
                  <a:lnTo>
                    <a:pt x="38049" y="22821"/>
                  </a:lnTo>
                  <a:lnTo>
                    <a:pt x="37626" y="21974"/>
                  </a:lnTo>
                  <a:lnTo>
                    <a:pt x="39535" y="22444"/>
                  </a:lnTo>
                  <a:lnTo>
                    <a:pt x="39535" y="23209"/>
                  </a:lnTo>
                  <a:lnTo>
                    <a:pt x="36512" y="23971"/>
                  </a:lnTo>
                  <a:close/>
                </a:path>
                <a:path w="66039" h="56514">
                  <a:moveTo>
                    <a:pt x="33326" y="44867"/>
                  </a:moveTo>
                  <a:lnTo>
                    <a:pt x="31953" y="38049"/>
                  </a:lnTo>
                  <a:lnTo>
                    <a:pt x="34975" y="38049"/>
                  </a:lnTo>
                  <a:lnTo>
                    <a:pt x="34975" y="31940"/>
                  </a:lnTo>
                  <a:lnTo>
                    <a:pt x="33141" y="31490"/>
                  </a:lnTo>
                  <a:lnTo>
                    <a:pt x="33366" y="30822"/>
                  </a:lnTo>
                  <a:lnTo>
                    <a:pt x="33489" y="22821"/>
                  </a:lnTo>
                  <a:lnTo>
                    <a:pt x="34232" y="22072"/>
                  </a:lnTo>
                  <a:lnTo>
                    <a:pt x="34849" y="23971"/>
                  </a:lnTo>
                  <a:lnTo>
                    <a:pt x="34975" y="27381"/>
                  </a:lnTo>
                  <a:lnTo>
                    <a:pt x="36512" y="27381"/>
                  </a:lnTo>
                  <a:lnTo>
                    <a:pt x="36512" y="28917"/>
                  </a:lnTo>
                  <a:lnTo>
                    <a:pt x="41071" y="28917"/>
                  </a:lnTo>
                  <a:lnTo>
                    <a:pt x="41071" y="31940"/>
                  </a:lnTo>
                  <a:lnTo>
                    <a:pt x="39535" y="31940"/>
                  </a:lnTo>
                  <a:lnTo>
                    <a:pt x="39535" y="36699"/>
                  </a:lnTo>
                  <a:lnTo>
                    <a:pt x="37778" y="40383"/>
                  </a:lnTo>
                  <a:lnTo>
                    <a:pt x="33326" y="44867"/>
                  </a:lnTo>
                  <a:close/>
                </a:path>
                <a:path w="66039" h="56514">
                  <a:moveTo>
                    <a:pt x="39535" y="23209"/>
                  </a:moveTo>
                  <a:lnTo>
                    <a:pt x="39535" y="22444"/>
                  </a:lnTo>
                  <a:lnTo>
                    <a:pt x="41071" y="22821"/>
                  </a:lnTo>
                  <a:lnTo>
                    <a:pt x="39535" y="23209"/>
                  </a:lnTo>
                  <a:close/>
                </a:path>
                <a:path w="66039" h="56514">
                  <a:moveTo>
                    <a:pt x="41071" y="27767"/>
                  </a:moveTo>
                  <a:lnTo>
                    <a:pt x="39535" y="27381"/>
                  </a:lnTo>
                  <a:lnTo>
                    <a:pt x="39535" y="23209"/>
                  </a:lnTo>
                  <a:lnTo>
                    <a:pt x="41071" y="22821"/>
                  </a:lnTo>
                  <a:lnTo>
                    <a:pt x="41071" y="27767"/>
                  </a:lnTo>
                  <a:close/>
                </a:path>
                <a:path w="66039" h="56514">
                  <a:moveTo>
                    <a:pt x="45643" y="28917"/>
                  </a:moveTo>
                  <a:lnTo>
                    <a:pt x="42172" y="28044"/>
                  </a:lnTo>
                  <a:lnTo>
                    <a:pt x="42608" y="25895"/>
                  </a:lnTo>
                  <a:lnTo>
                    <a:pt x="42608" y="22821"/>
                  </a:lnTo>
                  <a:lnTo>
                    <a:pt x="47180" y="22821"/>
                  </a:lnTo>
                  <a:lnTo>
                    <a:pt x="47180" y="25895"/>
                  </a:lnTo>
                  <a:lnTo>
                    <a:pt x="45643" y="28917"/>
                  </a:lnTo>
                  <a:close/>
                </a:path>
                <a:path w="66039" h="56514">
                  <a:moveTo>
                    <a:pt x="41071" y="28917"/>
                  </a:moveTo>
                  <a:lnTo>
                    <a:pt x="36512" y="28917"/>
                  </a:lnTo>
                  <a:lnTo>
                    <a:pt x="36512" y="23971"/>
                  </a:lnTo>
                  <a:lnTo>
                    <a:pt x="39535" y="23209"/>
                  </a:lnTo>
                  <a:lnTo>
                    <a:pt x="39535" y="27381"/>
                  </a:lnTo>
                  <a:lnTo>
                    <a:pt x="41071" y="27767"/>
                  </a:lnTo>
                  <a:lnTo>
                    <a:pt x="41071" y="28917"/>
                  </a:lnTo>
                  <a:close/>
                </a:path>
                <a:path w="66039" h="56514">
                  <a:moveTo>
                    <a:pt x="36512" y="27381"/>
                  </a:moveTo>
                  <a:lnTo>
                    <a:pt x="34975" y="27381"/>
                  </a:lnTo>
                  <a:lnTo>
                    <a:pt x="34975" y="24358"/>
                  </a:lnTo>
                  <a:lnTo>
                    <a:pt x="36512" y="23971"/>
                  </a:lnTo>
                  <a:lnTo>
                    <a:pt x="36512" y="27381"/>
                  </a:lnTo>
                  <a:close/>
                </a:path>
                <a:path w="66039" h="56514">
                  <a:moveTo>
                    <a:pt x="25110" y="35013"/>
                  </a:moveTo>
                  <a:lnTo>
                    <a:pt x="22821" y="35013"/>
                  </a:lnTo>
                  <a:lnTo>
                    <a:pt x="22821" y="25895"/>
                  </a:lnTo>
                  <a:lnTo>
                    <a:pt x="24358" y="25895"/>
                  </a:lnTo>
                  <a:lnTo>
                    <a:pt x="24358" y="27381"/>
                  </a:lnTo>
                  <a:lnTo>
                    <a:pt x="28917" y="27381"/>
                  </a:lnTo>
                  <a:lnTo>
                    <a:pt x="28917" y="30454"/>
                  </a:lnTo>
                  <a:lnTo>
                    <a:pt x="27381" y="33477"/>
                  </a:lnTo>
                  <a:lnTo>
                    <a:pt x="25110" y="35013"/>
                  </a:lnTo>
                  <a:close/>
                </a:path>
                <a:path w="66039" h="56514">
                  <a:moveTo>
                    <a:pt x="42172" y="28044"/>
                  </a:moveTo>
                  <a:lnTo>
                    <a:pt x="41590" y="27898"/>
                  </a:lnTo>
                  <a:lnTo>
                    <a:pt x="42608" y="25895"/>
                  </a:lnTo>
                  <a:lnTo>
                    <a:pt x="42172" y="28044"/>
                  </a:lnTo>
                  <a:close/>
                </a:path>
                <a:path w="66039" h="56514">
                  <a:moveTo>
                    <a:pt x="59334" y="51739"/>
                  </a:moveTo>
                  <a:lnTo>
                    <a:pt x="53276" y="51739"/>
                  </a:lnTo>
                  <a:lnTo>
                    <a:pt x="56311" y="45681"/>
                  </a:lnTo>
                  <a:lnTo>
                    <a:pt x="56433" y="42246"/>
                  </a:lnTo>
                  <a:lnTo>
                    <a:pt x="57848" y="38049"/>
                  </a:lnTo>
                  <a:lnTo>
                    <a:pt x="57848" y="25895"/>
                  </a:lnTo>
                  <a:lnTo>
                    <a:pt x="59334" y="25895"/>
                  </a:lnTo>
                  <a:lnTo>
                    <a:pt x="59334" y="27381"/>
                  </a:lnTo>
                  <a:lnTo>
                    <a:pt x="62407" y="27381"/>
                  </a:lnTo>
                  <a:lnTo>
                    <a:pt x="62407" y="41122"/>
                  </a:lnTo>
                  <a:lnTo>
                    <a:pt x="60871" y="45681"/>
                  </a:lnTo>
                  <a:lnTo>
                    <a:pt x="59334" y="51739"/>
                  </a:lnTo>
                  <a:close/>
                </a:path>
                <a:path w="66039" h="56514">
                  <a:moveTo>
                    <a:pt x="33141" y="31490"/>
                  </a:moveTo>
                  <a:lnTo>
                    <a:pt x="32685" y="31378"/>
                  </a:lnTo>
                  <a:lnTo>
                    <a:pt x="33489" y="27381"/>
                  </a:lnTo>
                  <a:lnTo>
                    <a:pt x="33366" y="30822"/>
                  </a:lnTo>
                  <a:lnTo>
                    <a:pt x="33141" y="31490"/>
                  </a:lnTo>
                  <a:close/>
                </a:path>
                <a:path w="66039" h="56514">
                  <a:moveTo>
                    <a:pt x="48717" y="28917"/>
                  </a:moveTo>
                  <a:lnTo>
                    <a:pt x="48717" y="27381"/>
                  </a:lnTo>
                  <a:lnTo>
                    <a:pt x="56311" y="27381"/>
                  </a:lnTo>
                  <a:lnTo>
                    <a:pt x="48717" y="28917"/>
                  </a:lnTo>
                  <a:close/>
                </a:path>
                <a:path w="66039" h="56514">
                  <a:moveTo>
                    <a:pt x="56311" y="44145"/>
                  </a:moveTo>
                  <a:lnTo>
                    <a:pt x="54762" y="44145"/>
                  </a:lnTo>
                  <a:lnTo>
                    <a:pt x="50203" y="42986"/>
                  </a:lnTo>
                  <a:lnTo>
                    <a:pt x="50203" y="42608"/>
                  </a:lnTo>
                  <a:lnTo>
                    <a:pt x="48717" y="42246"/>
                  </a:lnTo>
                  <a:lnTo>
                    <a:pt x="48717" y="28917"/>
                  </a:lnTo>
                  <a:lnTo>
                    <a:pt x="56311" y="27381"/>
                  </a:lnTo>
                  <a:lnTo>
                    <a:pt x="56311" y="31940"/>
                  </a:lnTo>
                  <a:lnTo>
                    <a:pt x="51739" y="31940"/>
                  </a:lnTo>
                  <a:lnTo>
                    <a:pt x="51739" y="38049"/>
                  </a:lnTo>
                  <a:lnTo>
                    <a:pt x="57848" y="38049"/>
                  </a:lnTo>
                  <a:lnTo>
                    <a:pt x="56433" y="42246"/>
                  </a:lnTo>
                  <a:lnTo>
                    <a:pt x="56311" y="44145"/>
                  </a:lnTo>
                  <a:close/>
                </a:path>
                <a:path w="66039" h="56514">
                  <a:moveTo>
                    <a:pt x="41071" y="28917"/>
                  </a:moveTo>
                  <a:lnTo>
                    <a:pt x="41071" y="27767"/>
                  </a:lnTo>
                  <a:lnTo>
                    <a:pt x="41590" y="27898"/>
                  </a:lnTo>
                  <a:lnTo>
                    <a:pt x="41071" y="28917"/>
                  </a:lnTo>
                  <a:close/>
                </a:path>
                <a:path w="66039" h="56514">
                  <a:moveTo>
                    <a:pt x="41293" y="32382"/>
                  </a:moveTo>
                  <a:lnTo>
                    <a:pt x="41071" y="32327"/>
                  </a:lnTo>
                  <a:lnTo>
                    <a:pt x="41071" y="28917"/>
                  </a:lnTo>
                  <a:lnTo>
                    <a:pt x="41590" y="27898"/>
                  </a:lnTo>
                  <a:lnTo>
                    <a:pt x="42172" y="28044"/>
                  </a:lnTo>
                  <a:lnTo>
                    <a:pt x="41293" y="32382"/>
                  </a:lnTo>
                  <a:close/>
                </a:path>
                <a:path w="66039" h="56514">
                  <a:moveTo>
                    <a:pt x="44107" y="33090"/>
                  </a:moveTo>
                  <a:lnTo>
                    <a:pt x="41293" y="32382"/>
                  </a:lnTo>
                  <a:lnTo>
                    <a:pt x="42172" y="28044"/>
                  </a:lnTo>
                  <a:lnTo>
                    <a:pt x="45643" y="28917"/>
                  </a:lnTo>
                  <a:lnTo>
                    <a:pt x="48717" y="28917"/>
                  </a:lnTo>
                  <a:lnTo>
                    <a:pt x="48717" y="31940"/>
                  </a:lnTo>
                  <a:lnTo>
                    <a:pt x="44107" y="31940"/>
                  </a:lnTo>
                  <a:lnTo>
                    <a:pt x="44107" y="33090"/>
                  </a:lnTo>
                  <a:close/>
                </a:path>
                <a:path w="66039" h="56514">
                  <a:moveTo>
                    <a:pt x="16713" y="51739"/>
                  </a:moveTo>
                  <a:lnTo>
                    <a:pt x="13690" y="47167"/>
                  </a:lnTo>
                  <a:lnTo>
                    <a:pt x="10617" y="41122"/>
                  </a:lnTo>
                  <a:lnTo>
                    <a:pt x="18249" y="38049"/>
                  </a:lnTo>
                  <a:lnTo>
                    <a:pt x="22821" y="36563"/>
                  </a:lnTo>
                  <a:lnTo>
                    <a:pt x="27381" y="33477"/>
                  </a:lnTo>
                  <a:lnTo>
                    <a:pt x="28917" y="30454"/>
                  </a:lnTo>
                  <a:lnTo>
                    <a:pt x="28917" y="31940"/>
                  </a:lnTo>
                  <a:lnTo>
                    <a:pt x="30416" y="31940"/>
                  </a:lnTo>
                  <a:lnTo>
                    <a:pt x="30416" y="33477"/>
                  </a:lnTo>
                  <a:lnTo>
                    <a:pt x="32262" y="33477"/>
                  </a:lnTo>
                  <a:lnTo>
                    <a:pt x="31953" y="35013"/>
                  </a:lnTo>
                  <a:lnTo>
                    <a:pt x="30416" y="39585"/>
                  </a:lnTo>
                  <a:lnTo>
                    <a:pt x="19748" y="42608"/>
                  </a:lnTo>
                  <a:lnTo>
                    <a:pt x="20112" y="44053"/>
                  </a:lnTo>
                  <a:lnTo>
                    <a:pt x="19748" y="44145"/>
                  </a:lnTo>
                  <a:lnTo>
                    <a:pt x="20953" y="48936"/>
                  </a:lnTo>
                  <a:lnTo>
                    <a:pt x="16713" y="51739"/>
                  </a:lnTo>
                  <a:close/>
                </a:path>
                <a:path w="66039" h="56514">
                  <a:moveTo>
                    <a:pt x="30416" y="31940"/>
                  </a:moveTo>
                  <a:lnTo>
                    <a:pt x="28917" y="31940"/>
                  </a:lnTo>
                  <a:lnTo>
                    <a:pt x="28917" y="30454"/>
                  </a:lnTo>
                  <a:lnTo>
                    <a:pt x="30416" y="30822"/>
                  </a:lnTo>
                  <a:lnTo>
                    <a:pt x="30416" y="31940"/>
                  </a:lnTo>
                  <a:close/>
                </a:path>
                <a:path w="66039" h="56514">
                  <a:moveTo>
                    <a:pt x="32262" y="33477"/>
                  </a:moveTo>
                  <a:lnTo>
                    <a:pt x="30416" y="33477"/>
                  </a:lnTo>
                  <a:lnTo>
                    <a:pt x="30416" y="30822"/>
                  </a:lnTo>
                  <a:lnTo>
                    <a:pt x="32685" y="31378"/>
                  </a:lnTo>
                  <a:lnTo>
                    <a:pt x="32262" y="33477"/>
                  </a:lnTo>
                  <a:close/>
                </a:path>
                <a:path w="66039" h="56514">
                  <a:moveTo>
                    <a:pt x="31955" y="35013"/>
                  </a:moveTo>
                  <a:lnTo>
                    <a:pt x="32685" y="31378"/>
                  </a:lnTo>
                  <a:lnTo>
                    <a:pt x="33141" y="31490"/>
                  </a:lnTo>
                  <a:lnTo>
                    <a:pt x="31955" y="35013"/>
                  </a:lnTo>
                  <a:close/>
                </a:path>
                <a:path w="66039" h="56514">
                  <a:moveTo>
                    <a:pt x="20112" y="44053"/>
                  </a:moveTo>
                  <a:lnTo>
                    <a:pt x="19748" y="42608"/>
                  </a:lnTo>
                  <a:lnTo>
                    <a:pt x="30416" y="39585"/>
                  </a:lnTo>
                  <a:lnTo>
                    <a:pt x="33141" y="31490"/>
                  </a:lnTo>
                  <a:lnTo>
                    <a:pt x="34975" y="31940"/>
                  </a:lnTo>
                  <a:lnTo>
                    <a:pt x="34975" y="38049"/>
                  </a:lnTo>
                  <a:lnTo>
                    <a:pt x="31953" y="38049"/>
                  </a:lnTo>
                  <a:lnTo>
                    <a:pt x="32871" y="42608"/>
                  </a:lnTo>
                  <a:lnTo>
                    <a:pt x="25844" y="42608"/>
                  </a:lnTo>
                  <a:lnTo>
                    <a:pt x="20112" y="44053"/>
                  </a:lnTo>
                  <a:close/>
                </a:path>
                <a:path w="66039" h="56514">
                  <a:moveTo>
                    <a:pt x="39535" y="36699"/>
                  </a:moveTo>
                  <a:lnTo>
                    <a:pt x="39535" y="31940"/>
                  </a:lnTo>
                  <a:lnTo>
                    <a:pt x="41071" y="32327"/>
                  </a:lnTo>
                  <a:lnTo>
                    <a:pt x="41071" y="33477"/>
                  </a:lnTo>
                  <a:lnTo>
                    <a:pt x="39535" y="36699"/>
                  </a:lnTo>
                  <a:close/>
                </a:path>
                <a:path w="66039" h="56514">
                  <a:moveTo>
                    <a:pt x="41071" y="32327"/>
                  </a:moveTo>
                  <a:lnTo>
                    <a:pt x="39535" y="31940"/>
                  </a:lnTo>
                  <a:lnTo>
                    <a:pt x="41071" y="31940"/>
                  </a:lnTo>
                  <a:lnTo>
                    <a:pt x="41071" y="32327"/>
                  </a:lnTo>
                  <a:close/>
                </a:path>
                <a:path w="66039" h="56514">
                  <a:moveTo>
                    <a:pt x="48717" y="42246"/>
                  </a:moveTo>
                  <a:lnTo>
                    <a:pt x="47837" y="42031"/>
                  </a:lnTo>
                  <a:lnTo>
                    <a:pt x="44107" y="39585"/>
                  </a:lnTo>
                  <a:lnTo>
                    <a:pt x="44107" y="37915"/>
                  </a:lnTo>
                  <a:lnTo>
                    <a:pt x="45643" y="33477"/>
                  </a:lnTo>
                  <a:lnTo>
                    <a:pt x="44107" y="33090"/>
                  </a:lnTo>
                  <a:lnTo>
                    <a:pt x="44107" y="31940"/>
                  </a:lnTo>
                  <a:lnTo>
                    <a:pt x="48717" y="31940"/>
                  </a:lnTo>
                  <a:lnTo>
                    <a:pt x="48717" y="38049"/>
                  </a:lnTo>
                  <a:lnTo>
                    <a:pt x="47180" y="38049"/>
                  </a:lnTo>
                  <a:lnTo>
                    <a:pt x="45643" y="39585"/>
                  </a:lnTo>
                  <a:lnTo>
                    <a:pt x="48717" y="39585"/>
                  </a:lnTo>
                  <a:lnTo>
                    <a:pt x="48717" y="42246"/>
                  </a:lnTo>
                  <a:close/>
                </a:path>
                <a:path w="66039" h="56514">
                  <a:moveTo>
                    <a:pt x="57848" y="38049"/>
                  </a:moveTo>
                  <a:lnTo>
                    <a:pt x="51739" y="38049"/>
                  </a:lnTo>
                  <a:lnTo>
                    <a:pt x="51739" y="31940"/>
                  </a:lnTo>
                  <a:lnTo>
                    <a:pt x="56311" y="31940"/>
                  </a:lnTo>
                  <a:lnTo>
                    <a:pt x="56311" y="35013"/>
                  </a:lnTo>
                  <a:lnTo>
                    <a:pt x="57848" y="35013"/>
                  </a:lnTo>
                  <a:lnTo>
                    <a:pt x="57848" y="38049"/>
                  </a:lnTo>
                  <a:close/>
                </a:path>
                <a:path w="66039" h="56514">
                  <a:moveTo>
                    <a:pt x="41071" y="33477"/>
                  </a:moveTo>
                  <a:lnTo>
                    <a:pt x="41071" y="32327"/>
                  </a:lnTo>
                  <a:lnTo>
                    <a:pt x="41293" y="32382"/>
                  </a:lnTo>
                  <a:lnTo>
                    <a:pt x="41071" y="33477"/>
                  </a:lnTo>
                  <a:close/>
                </a:path>
                <a:path w="66039" h="56514">
                  <a:moveTo>
                    <a:pt x="44107" y="35013"/>
                  </a:moveTo>
                  <a:lnTo>
                    <a:pt x="41071" y="35013"/>
                  </a:lnTo>
                  <a:lnTo>
                    <a:pt x="41150" y="33090"/>
                  </a:lnTo>
                  <a:lnTo>
                    <a:pt x="41293" y="32382"/>
                  </a:lnTo>
                  <a:lnTo>
                    <a:pt x="44107" y="33090"/>
                  </a:lnTo>
                  <a:lnTo>
                    <a:pt x="44107" y="35013"/>
                  </a:lnTo>
                  <a:close/>
                </a:path>
                <a:path w="66039" h="56514">
                  <a:moveTo>
                    <a:pt x="44107" y="37915"/>
                  </a:moveTo>
                  <a:lnTo>
                    <a:pt x="44107" y="33090"/>
                  </a:lnTo>
                  <a:lnTo>
                    <a:pt x="45643" y="33477"/>
                  </a:lnTo>
                  <a:lnTo>
                    <a:pt x="44107" y="37915"/>
                  </a:lnTo>
                  <a:close/>
                </a:path>
                <a:path w="66039" h="56514">
                  <a:moveTo>
                    <a:pt x="44060" y="38049"/>
                  </a:moveTo>
                  <a:lnTo>
                    <a:pt x="39535" y="38049"/>
                  </a:lnTo>
                  <a:lnTo>
                    <a:pt x="39600" y="36563"/>
                  </a:lnTo>
                  <a:lnTo>
                    <a:pt x="41071" y="33477"/>
                  </a:lnTo>
                  <a:lnTo>
                    <a:pt x="41071" y="35013"/>
                  </a:lnTo>
                  <a:lnTo>
                    <a:pt x="44107" y="35013"/>
                  </a:lnTo>
                  <a:lnTo>
                    <a:pt x="44060" y="38049"/>
                  </a:lnTo>
                  <a:close/>
                </a:path>
                <a:path w="66039" h="56514">
                  <a:moveTo>
                    <a:pt x="34716" y="49388"/>
                  </a:moveTo>
                  <a:lnTo>
                    <a:pt x="33489" y="45681"/>
                  </a:lnTo>
                  <a:lnTo>
                    <a:pt x="33326" y="44867"/>
                  </a:lnTo>
                  <a:lnTo>
                    <a:pt x="37778" y="40383"/>
                  </a:lnTo>
                  <a:lnTo>
                    <a:pt x="39535" y="36699"/>
                  </a:lnTo>
                  <a:lnTo>
                    <a:pt x="39535" y="38049"/>
                  </a:lnTo>
                  <a:lnTo>
                    <a:pt x="44060" y="38049"/>
                  </a:lnTo>
                  <a:lnTo>
                    <a:pt x="43594" y="39395"/>
                  </a:lnTo>
                  <a:lnTo>
                    <a:pt x="41399" y="42608"/>
                  </a:lnTo>
                  <a:lnTo>
                    <a:pt x="41071" y="42608"/>
                  </a:lnTo>
                  <a:lnTo>
                    <a:pt x="41071" y="43088"/>
                  </a:lnTo>
                  <a:lnTo>
                    <a:pt x="40518" y="43897"/>
                  </a:lnTo>
                  <a:lnTo>
                    <a:pt x="39535" y="44145"/>
                  </a:lnTo>
                  <a:lnTo>
                    <a:pt x="39535" y="45322"/>
                  </a:lnTo>
                  <a:lnTo>
                    <a:pt x="34716" y="49388"/>
                  </a:lnTo>
                  <a:close/>
                </a:path>
                <a:path w="66039" h="56514">
                  <a:moveTo>
                    <a:pt x="41071" y="43758"/>
                  </a:moveTo>
                  <a:lnTo>
                    <a:pt x="41141" y="42986"/>
                  </a:lnTo>
                  <a:lnTo>
                    <a:pt x="43594" y="39395"/>
                  </a:lnTo>
                  <a:lnTo>
                    <a:pt x="44107" y="37915"/>
                  </a:lnTo>
                  <a:lnTo>
                    <a:pt x="44107" y="41122"/>
                  </a:lnTo>
                  <a:lnTo>
                    <a:pt x="47180" y="42608"/>
                  </a:lnTo>
                  <a:lnTo>
                    <a:pt x="45643" y="42608"/>
                  </a:lnTo>
                  <a:lnTo>
                    <a:pt x="41071" y="43758"/>
                  </a:lnTo>
                  <a:close/>
                </a:path>
                <a:path w="66039" h="56514">
                  <a:moveTo>
                    <a:pt x="48717" y="39585"/>
                  </a:moveTo>
                  <a:lnTo>
                    <a:pt x="45643" y="39585"/>
                  </a:lnTo>
                  <a:lnTo>
                    <a:pt x="47180" y="38049"/>
                  </a:lnTo>
                  <a:lnTo>
                    <a:pt x="48717" y="38049"/>
                  </a:lnTo>
                  <a:lnTo>
                    <a:pt x="48717" y="39585"/>
                  </a:lnTo>
                  <a:close/>
                </a:path>
                <a:path w="66039" h="56514">
                  <a:moveTo>
                    <a:pt x="46184" y="41628"/>
                  </a:moveTo>
                  <a:lnTo>
                    <a:pt x="44107" y="41122"/>
                  </a:lnTo>
                  <a:lnTo>
                    <a:pt x="44107" y="39585"/>
                  </a:lnTo>
                  <a:lnTo>
                    <a:pt x="46184" y="41628"/>
                  </a:lnTo>
                  <a:close/>
                </a:path>
                <a:path w="66039" h="56514">
                  <a:moveTo>
                    <a:pt x="47837" y="42031"/>
                  </a:moveTo>
                  <a:lnTo>
                    <a:pt x="46184" y="41628"/>
                  </a:lnTo>
                  <a:lnTo>
                    <a:pt x="44107" y="39585"/>
                  </a:lnTo>
                  <a:lnTo>
                    <a:pt x="47837" y="42031"/>
                  </a:lnTo>
                  <a:close/>
                </a:path>
                <a:path w="66039" h="56514">
                  <a:moveTo>
                    <a:pt x="47180" y="42608"/>
                  </a:moveTo>
                  <a:lnTo>
                    <a:pt x="44107" y="41122"/>
                  </a:lnTo>
                  <a:lnTo>
                    <a:pt x="46184" y="41628"/>
                  </a:lnTo>
                  <a:lnTo>
                    <a:pt x="47180" y="42608"/>
                  </a:lnTo>
                  <a:close/>
                </a:path>
                <a:path w="66039" h="56514">
                  <a:moveTo>
                    <a:pt x="54790" y="48717"/>
                  </a:moveTo>
                  <a:lnTo>
                    <a:pt x="41071" y="48717"/>
                  </a:lnTo>
                  <a:lnTo>
                    <a:pt x="47180" y="47167"/>
                  </a:lnTo>
                  <a:lnTo>
                    <a:pt x="45643" y="42608"/>
                  </a:lnTo>
                  <a:lnTo>
                    <a:pt x="47180" y="42608"/>
                  </a:lnTo>
                  <a:lnTo>
                    <a:pt x="46184" y="41628"/>
                  </a:lnTo>
                  <a:lnTo>
                    <a:pt x="47837" y="42031"/>
                  </a:lnTo>
                  <a:lnTo>
                    <a:pt x="48717" y="42608"/>
                  </a:lnTo>
                  <a:lnTo>
                    <a:pt x="50203" y="44145"/>
                  </a:lnTo>
                  <a:lnTo>
                    <a:pt x="56311" y="44145"/>
                  </a:lnTo>
                  <a:lnTo>
                    <a:pt x="56311" y="45681"/>
                  </a:lnTo>
                  <a:lnTo>
                    <a:pt x="54790" y="48717"/>
                  </a:lnTo>
                  <a:close/>
                </a:path>
                <a:path w="66039" h="56514">
                  <a:moveTo>
                    <a:pt x="48717" y="42608"/>
                  </a:moveTo>
                  <a:lnTo>
                    <a:pt x="47837" y="42031"/>
                  </a:lnTo>
                  <a:lnTo>
                    <a:pt x="48717" y="42246"/>
                  </a:lnTo>
                  <a:lnTo>
                    <a:pt x="48717" y="42608"/>
                  </a:lnTo>
                  <a:close/>
                </a:path>
                <a:path w="66039" h="56514">
                  <a:moveTo>
                    <a:pt x="50203" y="42986"/>
                  </a:moveTo>
                  <a:lnTo>
                    <a:pt x="48717" y="42608"/>
                  </a:lnTo>
                  <a:lnTo>
                    <a:pt x="48717" y="42246"/>
                  </a:lnTo>
                  <a:lnTo>
                    <a:pt x="50203" y="42608"/>
                  </a:lnTo>
                  <a:lnTo>
                    <a:pt x="50203" y="42986"/>
                  </a:lnTo>
                  <a:close/>
                </a:path>
                <a:path w="66039" h="56514">
                  <a:moveTo>
                    <a:pt x="21285" y="48717"/>
                  </a:moveTo>
                  <a:lnTo>
                    <a:pt x="20112" y="44053"/>
                  </a:lnTo>
                  <a:lnTo>
                    <a:pt x="25844" y="42608"/>
                  </a:lnTo>
                  <a:lnTo>
                    <a:pt x="27381" y="45681"/>
                  </a:lnTo>
                  <a:lnTo>
                    <a:pt x="21285" y="48717"/>
                  </a:lnTo>
                  <a:close/>
                </a:path>
                <a:path w="66039" h="56514">
                  <a:moveTo>
                    <a:pt x="21285" y="50253"/>
                  </a:moveTo>
                  <a:lnTo>
                    <a:pt x="20953" y="48936"/>
                  </a:lnTo>
                  <a:lnTo>
                    <a:pt x="21285" y="48717"/>
                  </a:lnTo>
                  <a:lnTo>
                    <a:pt x="27381" y="45681"/>
                  </a:lnTo>
                  <a:lnTo>
                    <a:pt x="25844" y="42608"/>
                  </a:lnTo>
                  <a:lnTo>
                    <a:pt x="32871" y="42608"/>
                  </a:lnTo>
                  <a:lnTo>
                    <a:pt x="33326" y="44867"/>
                  </a:lnTo>
                  <a:lnTo>
                    <a:pt x="32907" y="45289"/>
                  </a:lnTo>
                  <a:lnTo>
                    <a:pt x="27171" y="48484"/>
                  </a:lnTo>
                  <a:lnTo>
                    <a:pt x="21285" y="50253"/>
                  </a:lnTo>
                  <a:close/>
                </a:path>
                <a:path w="66039" h="56514">
                  <a:moveTo>
                    <a:pt x="41071" y="43088"/>
                  </a:moveTo>
                  <a:lnTo>
                    <a:pt x="41071" y="42608"/>
                  </a:lnTo>
                  <a:lnTo>
                    <a:pt x="41399" y="42608"/>
                  </a:lnTo>
                  <a:lnTo>
                    <a:pt x="41071" y="43088"/>
                  </a:lnTo>
                  <a:close/>
                </a:path>
                <a:path w="66039" h="56514">
                  <a:moveTo>
                    <a:pt x="41071" y="48717"/>
                  </a:moveTo>
                  <a:lnTo>
                    <a:pt x="41071" y="43758"/>
                  </a:lnTo>
                  <a:lnTo>
                    <a:pt x="45643" y="42608"/>
                  </a:lnTo>
                  <a:lnTo>
                    <a:pt x="47180" y="47167"/>
                  </a:lnTo>
                  <a:lnTo>
                    <a:pt x="41071" y="48717"/>
                  </a:lnTo>
                  <a:close/>
                </a:path>
                <a:path w="66039" h="56514">
                  <a:moveTo>
                    <a:pt x="50203" y="44145"/>
                  </a:moveTo>
                  <a:lnTo>
                    <a:pt x="48717" y="42608"/>
                  </a:lnTo>
                  <a:lnTo>
                    <a:pt x="50203" y="42986"/>
                  </a:lnTo>
                  <a:lnTo>
                    <a:pt x="50203" y="44145"/>
                  </a:lnTo>
                  <a:close/>
                </a:path>
                <a:path w="66039" h="56514">
                  <a:moveTo>
                    <a:pt x="54762" y="44145"/>
                  </a:moveTo>
                  <a:lnTo>
                    <a:pt x="50203" y="44145"/>
                  </a:lnTo>
                  <a:lnTo>
                    <a:pt x="50203" y="42986"/>
                  </a:lnTo>
                  <a:lnTo>
                    <a:pt x="54762" y="44145"/>
                  </a:lnTo>
                  <a:close/>
                </a:path>
                <a:path w="66039" h="56514">
                  <a:moveTo>
                    <a:pt x="40518" y="43897"/>
                  </a:moveTo>
                  <a:lnTo>
                    <a:pt x="41071" y="43088"/>
                  </a:lnTo>
                  <a:lnTo>
                    <a:pt x="41071" y="43758"/>
                  </a:lnTo>
                  <a:lnTo>
                    <a:pt x="40518" y="43897"/>
                  </a:lnTo>
                  <a:close/>
                </a:path>
                <a:path w="66039" h="56514">
                  <a:moveTo>
                    <a:pt x="53276" y="51739"/>
                  </a:moveTo>
                  <a:lnTo>
                    <a:pt x="48717" y="50253"/>
                  </a:lnTo>
                  <a:lnTo>
                    <a:pt x="39535" y="50253"/>
                  </a:lnTo>
                  <a:lnTo>
                    <a:pt x="39567" y="45289"/>
                  </a:lnTo>
                  <a:lnTo>
                    <a:pt x="40518" y="43897"/>
                  </a:lnTo>
                  <a:lnTo>
                    <a:pt x="41071" y="43758"/>
                  </a:lnTo>
                  <a:lnTo>
                    <a:pt x="41071" y="48717"/>
                  </a:lnTo>
                  <a:lnTo>
                    <a:pt x="54790" y="48717"/>
                  </a:lnTo>
                  <a:lnTo>
                    <a:pt x="53276" y="51739"/>
                  </a:lnTo>
                  <a:close/>
                </a:path>
                <a:path w="66039" h="56514">
                  <a:moveTo>
                    <a:pt x="39535" y="45322"/>
                  </a:moveTo>
                  <a:lnTo>
                    <a:pt x="39535" y="44145"/>
                  </a:lnTo>
                  <a:lnTo>
                    <a:pt x="40518" y="43897"/>
                  </a:lnTo>
                  <a:lnTo>
                    <a:pt x="39535" y="45322"/>
                  </a:lnTo>
                  <a:close/>
                </a:path>
                <a:path w="66039" h="56514">
                  <a:moveTo>
                    <a:pt x="20953" y="48936"/>
                  </a:moveTo>
                  <a:lnTo>
                    <a:pt x="19748" y="44145"/>
                  </a:lnTo>
                  <a:lnTo>
                    <a:pt x="20112" y="44053"/>
                  </a:lnTo>
                  <a:lnTo>
                    <a:pt x="21285" y="48717"/>
                  </a:lnTo>
                  <a:lnTo>
                    <a:pt x="20953" y="48936"/>
                  </a:lnTo>
                  <a:close/>
                </a:path>
                <a:path w="66039" h="56514">
                  <a:moveTo>
                    <a:pt x="33691" y="50253"/>
                  </a:moveTo>
                  <a:lnTo>
                    <a:pt x="21285" y="50253"/>
                  </a:lnTo>
                  <a:lnTo>
                    <a:pt x="27171" y="48484"/>
                  </a:lnTo>
                  <a:lnTo>
                    <a:pt x="32907" y="45289"/>
                  </a:lnTo>
                  <a:lnTo>
                    <a:pt x="33326" y="44867"/>
                  </a:lnTo>
                  <a:lnTo>
                    <a:pt x="33489" y="45681"/>
                  </a:lnTo>
                  <a:lnTo>
                    <a:pt x="34716" y="49388"/>
                  </a:lnTo>
                  <a:lnTo>
                    <a:pt x="33691" y="50253"/>
                  </a:lnTo>
                  <a:close/>
                </a:path>
                <a:path w="66039" h="56514">
                  <a:moveTo>
                    <a:pt x="54762" y="54813"/>
                  </a:moveTo>
                  <a:lnTo>
                    <a:pt x="36512" y="54813"/>
                  </a:lnTo>
                  <a:lnTo>
                    <a:pt x="34716" y="49388"/>
                  </a:lnTo>
                  <a:lnTo>
                    <a:pt x="39535" y="45322"/>
                  </a:lnTo>
                  <a:lnTo>
                    <a:pt x="39535" y="50253"/>
                  </a:lnTo>
                  <a:lnTo>
                    <a:pt x="48717" y="50253"/>
                  </a:lnTo>
                  <a:lnTo>
                    <a:pt x="53276" y="51739"/>
                  </a:lnTo>
                  <a:lnTo>
                    <a:pt x="59334" y="51739"/>
                  </a:lnTo>
                  <a:lnTo>
                    <a:pt x="54762" y="54813"/>
                  </a:lnTo>
                  <a:close/>
                </a:path>
                <a:path w="66039" h="56514">
                  <a:moveTo>
                    <a:pt x="18249" y="56299"/>
                  </a:moveTo>
                  <a:lnTo>
                    <a:pt x="16713" y="51739"/>
                  </a:lnTo>
                  <a:lnTo>
                    <a:pt x="20953" y="48936"/>
                  </a:lnTo>
                  <a:lnTo>
                    <a:pt x="21285" y="50253"/>
                  </a:lnTo>
                  <a:lnTo>
                    <a:pt x="33691" y="50253"/>
                  </a:lnTo>
                  <a:lnTo>
                    <a:pt x="33244" y="50631"/>
                  </a:lnTo>
                  <a:lnTo>
                    <a:pt x="24358" y="54813"/>
                  </a:lnTo>
                  <a:lnTo>
                    <a:pt x="18249" y="56299"/>
                  </a:lnTo>
                  <a:close/>
                </a:path>
              </a:pathLst>
            </a:custGeom>
            <a:solidFill>
              <a:srgbClr val="B0B1B6"/>
            </a:solidFill>
          </p:spPr>
          <p:txBody>
            <a:bodyPr wrap="square" lIns="0" tIns="0" rIns="0" bIns="0" rtlCol="0"/>
            <a:lstStyle/>
            <a:p>
              <a:endParaRPr/>
            </a:p>
          </p:txBody>
        </p:sp>
        <p:sp>
          <p:nvSpPr>
            <p:cNvPr id="422" name="object 422"/>
            <p:cNvSpPr/>
            <p:nvPr/>
          </p:nvSpPr>
          <p:spPr>
            <a:xfrm>
              <a:off x="5171135" y="4596751"/>
              <a:ext cx="353695" cy="41275"/>
            </a:xfrm>
            <a:custGeom>
              <a:avLst/>
              <a:gdLst/>
              <a:ahLst/>
              <a:cxnLst/>
              <a:rect l="l" t="t" r="r" b="b"/>
              <a:pathLst>
                <a:path w="353695" h="41275">
                  <a:moveTo>
                    <a:pt x="41071" y="9131"/>
                  </a:moveTo>
                  <a:lnTo>
                    <a:pt x="33477" y="9131"/>
                  </a:lnTo>
                  <a:lnTo>
                    <a:pt x="33477" y="0"/>
                  </a:lnTo>
                  <a:lnTo>
                    <a:pt x="30403" y="0"/>
                  </a:lnTo>
                  <a:lnTo>
                    <a:pt x="30403" y="9131"/>
                  </a:lnTo>
                  <a:lnTo>
                    <a:pt x="30403" y="13690"/>
                  </a:lnTo>
                  <a:lnTo>
                    <a:pt x="30340" y="27571"/>
                  </a:lnTo>
                  <a:lnTo>
                    <a:pt x="28917" y="31953"/>
                  </a:lnTo>
                  <a:lnTo>
                    <a:pt x="27381" y="34975"/>
                  </a:lnTo>
                  <a:lnTo>
                    <a:pt x="19786" y="34975"/>
                  </a:lnTo>
                  <a:lnTo>
                    <a:pt x="19786" y="33489"/>
                  </a:lnTo>
                  <a:lnTo>
                    <a:pt x="27381" y="33489"/>
                  </a:lnTo>
                  <a:lnTo>
                    <a:pt x="27381" y="30416"/>
                  </a:lnTo>
                  <a:lnTo>
                    <a:pt x="19786" y="30416"/>
                  </a:lnTo>
                  <a:lnTo>
                    <a:pt x="19786" y="27381"/>
                  </a:lnTo>
                  <a:lnTo>
                    <a:pt x="27381" y="27381"/>
                  </a:lnTo>
                  <a:lnTo>
                    <a:pt x="27381" y="24307"/>
                  </a:lnTo>
                  <a:lnTo>
                    <a:pt x="27381" y="21285"/>
                  </a:lnTo>
                  <a:lnTo>
                    <a:pt x="27381" y="18262"/>
                  </a:lnTo>
                  <a:lnTo>
                    <a:pt x="27381" y="15189"/>
                  </a:lnTo>
                  <a:lnTo>
                    <a:pt x="27381" y="12153"/>
                  </a:lnTo>
                  <a:lnTo>
                    <a:pt x="24358" y="12153"/>
                  </a:lnTo>
                  <a:lnTo>
                    <a:pt x="24358" y="15189"/>
                  </a:lnTo>
                  <a:lnTo>
                    <a:pt x="24358" y="18262"/>
                  </a:lnTo>
                  <a:lnTo>
                    <a:pt x="24358" y="21285"/>
                  </a:lnTo>
                  <a:lnTo>
                    <a:pt x="24358" y="24307"/>
                  </a:lnTo>
                  <a:lnTo>
                    <a:pt x="19786" y="24307"/>
                  </a:lnTo>
                  <a:lnTo>
                    <a:pt x="19786" y="21285"/>
                  </a:lnTo>
                  <a:lnTo>
                    <a:pt x="24358" y="21285"/>
                  </a:lnTo>
                  <a:lnTo>
                    <a:pt x="24358" y="18262"/>
                  </a:lnTo>
                  <a:lnTo>
                    <a:pt x="19786" y="18262"/>
                  </a:lnTo>
                  <a:lnTo>
                    <a:pt x="19786" y="15189"/>
                  </a:lnTo>
                  <a:lnTo>
                    <a:pt x="24358" y="15189"/>
                  </a:lnTo>
                  <a:lnTo>
                    <a:pt x="24358" y="12153"/>
                  </a:lnTo>
                  <a:lnTo>
                    <a:pt x="19786" y="12153"/>
                  </a:lnTo>
                  <a:lnTo>
                    <a:pt x="19786" y="10617"/>
                  </a:lnTo>
                  <a:lnTo>
                    <a:pt x="28917" y="10617"/>
                  </a:lnTo>
                  <a:lnTo>
                    <a:pt x="28917" y="13690"/>
                  </a:lnTo>
                  <a:lnTo>
                    <a:pt x="30403" y="13690"/>
                  </a:lnTo>
                  <a:lnTo>
                    <a:pt x="30403" y="9131"/>
                  </a:lnTo>
                  <a:lnTo>
                    <a:pt x="28917" y="9131"/>
                  </a:lnTo>
                  <a:lnTo>
                    <a:pt x="28917" y="6057"/>
                  </a:lnTo>
                  <a:lnTo>
                    <a:pt x="19786" y="6057"/>
                  </a:lnTo>
                  <a:lnTo>
                    <a:pt x="19786" y="4572"/>
                  </a:lnTo>
                  <a:lnTo>
                    <a:pt x="24358" y="4572"/>
                  </a:lnTo>
                  <a:lnTo>
                    <a:pt x="25844" y="3035"/>
                  </a:lnTo>
                  <a:lnTo>
                    <a:pt x="27381" y="3035"/>
                  </a:lnTo>
                  <a:lnTo>
                    <a:pt x="26593" y="1485"/>
                  </a:lnTo>
                  <a:lnTo>
                    <a:pt x="25844" y="0"/>
                  </a:lnTo>
                  <a:lnTo>
                    <a:pt x="19786" y="1485"/>
                  </a:lnTo>
                  <a:lnTo>
                    <a:pt x="9131" y="1485"/>
                  </a:lnTo>
                  <a:lnTo>
                    <a:pt x="9131" y="0"/>
                  </a:lnTo>
                  <a:lnTo>
                    <a:pt x="4559" y="0"/>
                  </a:lnTo>
                  <a:lnTo>
                    <a:pt x="4559" y="10617"/>
                  </a:lnTo>
                  <a:lnTo>
                    <a:pt x="1485" y="13690"/>
                  </a:lnTo>
                  <a:lnTo>
                    <a:pt x="0" y="16725"/>
                  </a:lnTo>
                  <a:lnTo>
                    <a:pt x="0" y="22821"/>
                  </a:lnTo>
                  <a:lnTo>
                    <a:pt x="1485" y="21285"/>
                  </a:lnTo>
                  <a:lnTo>
                    <a:pt x="3022" y="19748"/>
                  </a:lnTo>
                  <a:lnTo>
                    <a:pt x="3022" y="41084"/>
                  </a:lnTo>
                  <a:lnTo>
                    <a:pt x="7581" y="41084"/>
                  </a:lnTo>
                  <a:lnTo>
                    <a:pt x="7581" y="19748"/>
                  </a:lnTo>
                  <a:lnTo>
                    <a:pt x="7581" y="10617"/>
                  </a:lnTo>
                  <a:lnTo>
                    <a:pt x="9131" y="6057"/>
                  </a:lnTo>
                  <a:lnTo>
                    <a:pt x="9131" y="3035"/>
                  </a:lnTo>
                  <a:lnTo>
                    <a:pt x="10668" y="4572"/>
                  </a:lnTo>
                  <a:lnTo>
                    <a:pt x="16713" y="4572"/>
                  </a:lnTo>
                  <a:lnTo>
                    <a:pt x="16713" y="6057"/>
                  </a:lnTo>
                  <a:lnTo>
                    <a:pt x="9131" y="6057"/>
                  </a:lnTo>
                  <a:lnTo>
                    <a:pt x="9131" y="10617"/>
                  </a:lnTo>
                  <a:lnTo>
                    <a:pt x="16713" y="10617"/>
                  </a:lnTo>
                  <a:lnTo>
                    <a:pt x="16713" y="12153"/>
                  </a:lnTo>
                  <a:lnTo>
                    <a:pt x="16713" y="15189"/>
                  </a:lnTo>
                  <a:lnTo>
                    <a:pt x="16713" y="18262"/>
                  </a:lnTo>
                  <a:lnTo>
                    <a:pt x="16713" y="21285"/>
                  </a:lnTo>
                  <a:lnTo>
                    <a:pt x="16713" y="24307"/>
                  </a:lnTo>
                  <a:lnTo>
                    <a:pt x="13690" y="24307"/>
                  </a:lnTo>
                  <a:lnTo>
                    <a:pt x="13690" y="21285"/>
                  </a:lnTo>
                  <a:lnTo>
                    <a:pt x="16713" y="21285"/>
                  </a:lnTo>
                  <a:lnTo>
                    <a:pt x="16713" y="18262"/>
                  </a:lnTo>
                  <a:lnTo>
                    <a:pt x="13690" y="18262"/>
                  </a:lnTo>
                  <a:lnTo>
                    <a:pt x="13690" y="15189"/>
                  </a:lnTo>
                  <a:lnTo>
                    <a:pt x="16713" y="15189"/>
                  </a:lnTo>
                  <a:lnTo>
                    <a:pt x="16713" y="12153"/>
                  </a:lnTo>
                  <a:lnTo>
                    <a:pt x="9131" y="12153"/>
                  </a:lnTo>
                  <a:lnTo>
                    <a:pt x="9131" y="27381"/>
                  </a:lnTo>
                  <a:lnTo>
                    <a:pt x="16713" y="27381"/>
                  </a:lnTo>
                  <a:lnTo>
                    <a:pt x="16713" y="30416"/>
                  </a:lnTo>
                  <a:lnTo>
                    <a:pt x="9131" y="30416"/>
                  </a:lnTo>
                  <a:lnTo>
                    <a:pt x="9131" y="33489"/>
                  </a:lnTo>
                  <a:lnTo>
                    <a:pt x="16713" y="33489"/>
                  </a:lnTo>
                  <a:lnTo>
                    <a:pt x="16713" y="36512"/>
                  </a:lnTo>
                  <a:lnTo>
                    <a:pt x="9131" y="36512"/>
                  </a:lnTo>
                  <a:lnTo>
                    <a:pt x="9131" y="39535"/>
                  </a:lnTo>
                  <a:lnTo>
                    <a:pt x="25844" y="39535"/>
                  </a:lnTo>
                  <a:lnTo>
                    <a:pt x="28917" y="41084"/>
                  </a:lnTo>
                  <a:lnTo>
                    <a:pt x="30403" y="39535"/>
                  </a:lnTo>
                  <a:lnTo>
                    <a:pt x="31940" y="36512"/>
                  </a:lnTo>
                  <a:lnTo>
                    <a:pt x="32715" y="34975"/>
                  </a:lnTo>
                  <a:lnTo>
                    <a:pt x="33477" y="33489"/>
                  </a:lnTo>
                  <a:lnTo>
                    <a:pt x="33477" y="13690"/>
                  </a:lnTo>
                  <a:lnTo>
                    <a:pt x="36512" y="13690"/>
                  </a:lnTo>
                  <a:lnTo>
                    <a:pt x="36512" y="34975"/>
                  </a:lnTo>
                  <a:lnTo>
                    <a:pt x="35026" y="36512"/>
                  </a:lnTo>
                  <a:lnTo>
                    <a:pt x="31940" y="36512"/>
                  </a:lnTo>
                  <a:lnTo>
                    <a:pt x="31940" y="41084"/>
                  </a:lnTo>
                  <a:lnTo>
                    <a:pt x="38049" y="41084"/>
                  </a:lnTo>
                  <a:lnTo>
                    <a:pt x="39585" y="39535"/>
                  </a:lnTo>
                  <a:lnTo>
                    <a:pt x="39585" y="38049"/>
                  </a:lnTo>
                  <a:lnTo>
                    <a:pt x="40436" y="34163"/>
                  </a:lnTo>
                  <a:lnTo>
                    <a:pt x="40881" y="27571"/>
                  </a:lnTo>
                  <a:lnTo>
                    <a:pt x="40944" y="24307"/>
                  </a:lnTo>
                  <a:lnTo>
                    <a:pt x="41071" y="9131"/>
                  </a:lnTo>
                  <a:close/>
                </a:path>
                <a:path w="353695" h="41275">
                  <a:moveTo>
                    <a:pt x="94348" y="22821"/>
                  </a:moveTo>
                  <a:lnTo>
                    <a:pt x="76098" y="22821"/>
                  </a:lnTo>
                  <a:lnTo>
                    <a:pt x="76098" y="18262"/>
                  </a:lnTo>
                  <a:lnTo>
                    <a:pt x="71539" y="18262"/>
                  </a:lnTo>
                  <a:lnTo>
                    <a:pt x="71539" y="22821"/>
                  </a:lnTo>
                  <a:lnTo>
                    <a:pt x="53276" y="22821"/>
                  </a:lnTo>
                  <a:lnTo>
                    <a:pt x="53276" y="27381"/>
                  </a:lnTo>
                  <a:lnTo>
                    <a:pt x="66967" y="27381"/>
                  </a:lnTo>
                  <a:lnTo>
                    <a:pt x="62407" y="31953"/>
                  </a:lnTo>
                  <a:lnTo>
                    <a:pt x="57835" y="34975"/>
                  </a:lnTo>
                  <a:lnTo>
                    <a:pt x="51739" y="36512"/>
                  </a:lnTo>
                  <a:lnTo>
                    <a:pt x="54762" y="41084"/>
                  </a:lnTo>
                  <a:lnTo>
                    <a:pt x="60871" y="38049"/>
                  </a:lnTo>
                  <a:lnTo>
                    <a:pt x="65430" y="33489"/>
                  </a:lnTo>
                  <a:lnTo>
                    <a:pt x="71539" y="28930"/>
                  </a:lnTo>
                  <a:lnTo>
                    <a:pt x="71539" y="41084"/>
                  </a:lnTo>
                  <a:lnTo>
                    <a:pt x="76098" y="41084"/>
                  </a:lnTo>
                  <a:lnTo>
                    <a:pt x="76098" y="28930"/>
                  </a:lnTo>
                  <a:lnTo>
                    <a:pt x="79121" y="31953"/>
                  </a:lnTo>
                  <a:lnTo>
                    <a:pt x="82194" y="34975"/>
                  </a:lnTo>
                  <a:lnTo>
                    <a:pt x="91325" y="41084"/>
                  </a:lnTo>
                  <a:lnTo>
                    <a:pt x="94348" y="36512"/>
                  </a:lnTo>
                  <a:lnTo>
                    <a:pt x="89789" y="33489"/>
                  </a:lnTo>
                  <a:lnTo>
                    <a:pt x="83693" y="31953"/>
                  </a:lnTo>
                  <a:lnTo>
                    <a:pt x="81673" y="28930"/>
                  </a:lnTo>
                  <a:lnTo>
                    <a:pt x="80657" y="27381"/>
                  </a:lnTo>
                  <a:lnTo>
                    <a:pt x="94348" y="27381"/>
                  </a:lnTo>
                  <a:lnTo>
                    <a:pt x="94348" y="22821"/>
                  </a:lnTo>
                  <a:close/>
                </a:path>
                <a:path w="353695" h="41275">
                  <a:moveTo>
                    <a:pt x="94348" y="16725"/>
                  </a:moveTo>
                  <a:lnTo>
                    <a:pt x="85229" y="16725"/>
                  </a:lnTo>
                  <a:lnTo>
                    <a:pt x="79121" y="13690"/>
                  </a:lnTo>
                  <a:lnTo>
                    <a:pt x="83693" y="12153"/>
                  </a:lnTo>
                  <a:lnTo>
                    <a:pt x="85229" y="9131"/>
                  </a:lnTo>
                  <a:lnTo>
                    <a:pt x="86766" y="7594"/>
                  </a:lnTo>
                  <a:lnTo>
                    <a:pt x="86766" y="3035"/>
                  </a:lnTo>
                  <a:lnTo>
                    <a:pt x="80657" y="3035"/>
                  </a:lnTo>
                  <a:lnTo>
                    <a:pt x="80657" y="7594"/>
                  </a:lnTo>
                  <a:lnTo>
                    <a:pt x="80657" y="9131"/>
                  </a:lnTo>
                  <a:lnTo>
                    <a:pt x="77635" y="10617"/>
                  </a:lnTo>
                  <a:lnTo>
                    <a:pt x="73075" y="12153"/>
                  </a:lnTo>
                  <a:lnTo>
                    <a:pt x="70002" y="10617"/>
                  </a:lnTo>
                  <a:lnTo>
                    <a:pt x="66967" y="9131"/>
                  </a:lnTo>
                  <a:lnTo>
                    <a:pt x="65430" y="7594"/>
                  </a:lnTo>
                  <a:lnTo>
                    <a:pt x="80657" y="7594"/>
                  </a:lnTo>
                  <a:lnTo>
                    <a:pt x="80657" y="3035"/>
                  </a:lnTo>
                  <a:lnTo>
                    <a:pt x="70002" y="3035"/>
                  </a:lnTo>
                  <a:lnTo>
                    <a:pt x="71539" y="1485"/>
                  </a:lnTo>
                  <a:lnTo>
                    <a:pt x="73075" y="1485"/>
                  </a:lnTo>
                  <a:lnTo>
                    <a:pt x="73075" y="0"/>
                  </a:lnTo>
                  <a:lnTo>
                    <a:pt x="68503" y="0"/>
                  </a:lnTo>
                  <a:lnTo>
                    <a:pt x="65430" y="3035"/>
                  </a:lnTo>
                  <a:lnTo>
                    <a:pt x="62407" y="6057"/>
                  </a:lnTo>
                  <a:lnTo>
                    <a:pt x="53276" y="9131"/>
                  </a:lnTo>
                  <a:lnTo>
                    <a:pt x="54762" y="12153"/>
                  </a:lnTo>
                  <a:lnTo>
                    <a:pt x="59334" y="12153"/>
                  </a:lnTo>
                  <a:lnTo>
                    <a:pt x="62407" y="9131"/>
                  </a:lnTo>
                  <a:lnTo>
                    <a:pt x="63944" y="10617"/>
                  </a:lnTo>
                  <a:lnTo>
                    <a:pt x="65430" y="12153"/>
                  </a:lnTo>
                  <a:lnTo>
                    <a:pt x="68503" y="13690"/>
                  </a:lnTo>
                  <a:lnTo>
                    <a:pt x="60871" y="16725"/>
                  </a:lnTo>
                  <a:lnTo>
                    <a:pt x="53276" y="16725"/>
                  </a:lnTo>
                  <a:lnTo>
                    <a:pt x="53276" y="21285"/>
                  </a:lnTo>
                  <a:lnTo>
                    <a:pt x="56299" y="19748"/>
                  </a:lnTo>
                  <a:lnTo>
                    <a:pt x="65430" y="19748"/>
                  </a:lnTo>
                  <a:lnTo>
                    <a:pt x="73075" y="16725"/>
                  </a:lnTo>
                  <a:lnTo>
                    <a:pt x="80657" y="19748"/>
                  </a:lnTo>
                  <a:lnTo>
                    <a:pt x="89789" y="21285"/>
                  </a:lnTo>
                  <a:lnTo>
                    <a:pt x="92862" y="21285"/>
                  </a:lnTo>
                  <a:lnTo>
                    <a:pt x="94348" y="16725"/>
                  </a:lnTo>
                  <a:close/>
                </a:path>
                <a:path w="353695" h="41275">
                  <a:moveTo>
                    <a:pt x="117221" y="1485"/>
                  </a:moveTo>
                  <a:lnTo>
                    <a:pt x="112610" y="0"/>
                  </a:lnTo>
                  <a:lnTo>
                    <a:pt x="111125" y="7594"/>
                  </a:lnTo>
                  <a:lnTo>
                    <a:pt x="106553" y="15189"/>
                  </a:lnTo>
                  <a:lnTo>
                    <a:pt x="105016" y="18262"/>
                  </a:lnTo>
                  <a:lnTo>
                    <a:pt x="106553" y="24307"/>
                  </a:lnTo>
                  <a:lnTo>
                    <a:pt x="108051" y="22821"/>
                  </a:lnTo>
                  <a:lnTo>
                    <a:pt x="108051" y="21285"/>
                  </a:lnTo>
                  <a:lnTo>
                    <a:pt x="109588" y="19748"/>
                  </a:lnTo>
                  <a:lnTo>
                    <a:pt x="109588" y="41084"/>
                  </a:lnTo>
                  <a:lnTo>
                    <a:pt x="114147" y="41084"/>
                  </a:lnTo>
                  <a:lnTo>
                    <a:pt x="114147" y="19748"/>
                  </a:lnTo>
                  <a:lnTo>
                    <a:pt x="114147" y="10617"/>
                  </a:lnTo>
                  <a:lnTo>
                    <a:pt x="115684" y="7594"/>
                  </a:lnTo>
                  <a:lnTo>
                    <a:pt x="115684" y="4572"/>
                  </a:lnTo>
                  <a:lnTo>
                    <a:pt x="117221" y="1485"/>
                  </a:lnTo>
                  <a:close/>
                </a:path>
                <a:path w="353695" h="41275">
                  <a:moveTo>
                    <a:pt x="146151" y="9131"/>
                  </a:moveTo>
                  <a:lnTo>
                    <a:pt x="135483" y="9131"/>
                  </a:lnTo>
                  <a:lnTo>
                    <a:pt x="135483" y="0"/>
                  </a:lnTo>
                  <a:lnTo>
                    <a:pt x="130911" y="0"/>
                  </a:lnTo>
                  <a:lnTo>
                    <a:pt x="130911" y="9131"/>
                  </a:lnTo>
                  <a:lnTo>
                    <a:pt x="124815" y="9131"/>
                  </a:lnTo>
                  <a:lnTo>
                    <a:pt x="126352" y="6057"/>
                  </a:lnTo>
                  <a:lnTo>
                    <a:pt x="126352" y="3035"/>
                  </a:lnTo>
                  <a:lnTo>
                    <a:pt x="121793" y="1485"/>
                  </a:lnTo>
                  <a:lnTo>
                    <a:pt x="120256" y="9131"/>
                  </a:lnTo>
                  <a:lnTo>
                    <a:pt x="118706" y="13690"/>
                  </a:lnTo>
                  <a:lnTo>
                    <a:pt x="115684" y="18262"/>
                  </a:lnTo>
                  <a:lnTo>
                    <a:pt x="120256" y="19748"/>
                  </a:lnTo>
                  <a:lnTo>
                    <a:pt x="121793" y="18262"/>
                  </a:lnTo>
                  <a:lnTo>
                    <a:pt x="121793" y="16725"/>
                  </a:lnTo>
                  <a:lnTo>
                    <a:pt x="123278" y="13690"/>
                  </a:lnTo>
                  <a:lnTo>
                    <a:pt x="130911" y="13690"/>
                  </a:lnTo>
                  <a:lnTo>
                    <a:pt x="130911" y="22821"/>
                  </a:lnTo>
                  <a:lnTo>
                    <a:pt x="117221" y="22821"/>
                  </a:lnTo>
                  <a:lnTo>
                    <a:pt x="117221" y="27381"/>
                  </a:lnTo>
                  <a:lnTo>
                    <a:pt x="130911" y="27381"/>
                  </a:lnTo>
                  <a:lnTo>
                    <a:pt x="130911" y="41084"/>
                  </a:lnTo>
                  <a:lnTo>
                    <a:pt x="135483" y="41084"/>
                  </a:lnTo>
                  <a:lnTo>
                    <a:pt x="135483" y="27381"/>
                  </a:lnTo>
                  <a:lnTo>
                    <a:pt x="146151" y="27381"/>
                  </a:lnTo>
                  <a:lnTo>
                    <a:pt x="146151" y="22821"/>
                  </a:lnTo>
                  <a:lnTo>
                    <a:pt x="135483" y="22821"/>
                  </a:lnTo>
                  <a:lnTo>
                    <a:pt x="135483" y="13690"/>
                  </a:lnTo>
                  <a:lnTo>
                    <a:pt x="146151" y="13690"/>
                  </a:lnTo>
                  <a:lnTo>
                    <a:pt x="146151" y="9131"/>
                  </a:lnTo>
                  <a:close/>
                </a:path>
                <a:path w="353695" h="41275">
                  <a:moveTo>
                    <a:pt x="168960" y="3035"/>
                  </a:moveTo>
                  <a:lnTo>
                    <a:pt x="162864" y="3035"/>
                  </a:lnTo>
                  <a:lnTo>
                    <a:pt x="161328" y="9131"/>
                  </a:lnTo>
                  <a:lnTo>
                    <a:pt x="161328" y="31953"/>
                  </a:lnTo>
                  <a:lnTo>
                    <a:pt x="162864" y="36512"/>
                  </a:lnTo>
                  <a:lnTo>
                    <a:pt x="162864" y="39535"/>
                  </a:lnTo>
                  <a:lnTo>
                    <a:pt x="167424" y="38049"/>
                  </a:lnTo>
                  <a:lnTo>
                    <a:pt x="167424" y="33489"/>
                  </a:lnTo>
                  <a:lnTo>
                    <a:pt x="165887" y="28930"/>
                  </a:lnTo>
                  <a:lnTo>
                    <a:pt x="165887" y="12153"/>
                  </a:lnTo>
                  <a:lnTo>
                    <a:pt x="167424" y="6057"/>
                  </a:lnTo>
                  <a:lnTo>
                    <a:pt x="168960" y="3035"/>
                  </a:lnTo>
                  <a:close/>
                </a:path>
                <a:path w="353695" h="41275">
                  <a:moveTo>
                    <a:pt x="194818" y="6057"/>
                  </a:moveTo>
                  <a:lnTo>
                    <a:pt x="173532" y="6057"/>
                  </a:lnTo>
                  <a:lnTo>
                    <a:pt x="173532" y="10617"/>
                  </a:lnTo>
                  <a:lnTo>
                    <a:pt x="194818" y="10617"/>
                  </a:lnTo>
                  <a:lnTo>
                    <a:pt x="194818" y="6057"/>
                  </a:lnTo>
                  <a:close/>
                </a:path>
                <a:path w="353695" h="41275">
                  <a:moveTo>
                    <a:pt x="196354" y="31953"/>
                  </a:moveTo>
                  <a:lnTo>
                    <a:pt x="178092" y="31953"/>
                  </a:lnTo>
                  <a:lnTo>
                    <a:pt x="178092" y="24307"/>
                  </a:lnTo>
                  <a:lnTo>
                    <a:pt x="179628" y="22821"/>
                  </a:lnTo>
                  <a:lnTo>
                    <a:pt x="175069" y="21285"/>
                  </a:lnTo>
                  <a:lnTo>
                    <a:pt x="173532" y="24307"/>
                  </a:lnTo>
                  <a:lnTo>
                    <a:pt x="173532" y="36512"/>
                  </a:lnTo>
                  <a:lnTo>
                    <a:pt x="196354" y="36512"/>
                  </a:lnTo>
                  <a:lnTo>
                    <a:pt x="196354" y="31953"/>
                  </a:lnTo>
                  <a:close/>
                </a:path>
                <a:path w="353695" h="41275">
                  <a:moveTo>
                    <a:pt x="228346" y="1485"/>
                  </a:moveTo>
                  <a:lnTo>
                    <a:pt x="225272" y="1485"/>
                  </a:lnTo>
                  <a:lnTo>
                    <a:pt x="225272" y="4572"/>
                  </a:lnTo>
                  <a:lnTo>
                    <a:pt x="225272" y="7594"/>
                  </a:lnTo>
                  <a:lnTo>
                    <a:pt x="225272" y="10617"/>
                  </a:lnTo>
                  <a:lnTo>
                    <a:pt x="225272" y="13690"/>
                  </a:lnTo>
                  <a:lnTo>
                    <a:pt x="216141" y="13690"/>
                  </a:lnTo>
                  <a:lnTo>
                    <a:pt x="216141" y="10617"/>
                  </a:lnTo>
                  <a:lnTo>
                    <a:pt x="225272" y="10617"/>
                  </a:lnTo>
                  <a:lnTo>
                    <a:pt x="225272" y="7594"/>
                  </a:lnTo>
                  <a:lnTo>
                    <a:pt x="216141" y="7594"/>
                  </a:lnTo>
                  <a:lnTo>
                    <a:pt x="216141" y="4572"/>
                  </a:lnTo>
                  <a:lnTo>
                    <a:pt x="225272" y="4572"/>
                  </a:lnTo>
                  <a:lnTo>
                    <a:pt x="225272" y="1485"/>
                  </a:lnTo>
                  <a:lnTo>
                    <a:pt x="211582" y="1485"/>
                  </a:lnTo>
                  <a:lnTo>
                    <a:pt x="211582" y="41084"/>
                  </a:lnTo>
                  <a:lnTo>
                    <a:pt x="216141" y="41084"/>
                  </a:lnTo>
                  <a:lnTo>
                    <a:pt x="216141" y="16725"/>
                  </a:lnTo>
                  <a:lnTo>
                    <a:pt x="226809" y="16725"/>
                  </a:lnTo>
                  <a:lnTo>
                    <a:pt x="228346" y="16725"/>
                  </a:lnTo>
                  <a:lnTo>
                    <a:pt x="228346" y="13690"/>
                  </a:lnTo>
                  <a:lnTo>
                    <a:pt x="228346" y="10617"/>
                  </a:lnTo>
                  <a:lnTo>
                    <a:pt x="228346" y="7594"/>
                  </a:lnTo>
                  <a:lnTo>
                    <a:pt x="228346" y="4572"/>
                  </a:lnTo>
                  <a:lnTo>
                    <a:pt x="228346" y="1485"/>
                  </a:lnTo>
                  <a:close/>
                </a:path>
                <a:path w="353695" h="41275">
                  <a:moveTo>
                    <a:pt x="249631" y="39535"/>
                  </a:moveTo>
                  <a:lnTo>
                    <a:pt x="241249" y="39535"/>
                  </a:lnTo>
                  <a:lnTo>
                    <a:pt x="242036" y="41084"/>
                  </a:lnTo>
                  <a:lnTo>
                    <a:pt x="249631" y="41084"/>
                  </a:lnTo>
                  <a:lnTo>
                    <a:pt x="249631" y="39535"/>
                  </a:lnTo>
                  <a:close/>
                </a:path>
                <a:path w="353695" h="41275">
                  <a:moveTo>
                    <a:pt x="249631" y="1485"/>
                  </a:moveTo>
                  <a:lnTo>
                    <a:pt x="245071" y="1485"/>
                  </a:lnTo>
                  <a:lnTo>
                    <a:pt x="245071" y="4572"/>
                  </a:lnTo>
                  <a:lnTo>
                    <a:pt x="245071" y="7594"/>
                  </a:lnTo>
                  <a:lnTo>
                    <a:pt x="245071" y="10617"/>
                  </a:lnTo>
                  <a:lnTo>
                    <a:pt x="245071" y="13690"/>
                  </a:lnTo>
                  <a:lnTo>
                    <a:pt x="237477" y="13690"/>
                  </a:lnTo>
                  <a:lnTo>
                    <a:pt x="237477" y="10617"/>
                  </a:lnTo>
                  <a:lnTo>
                    <a:pt x="245071" y="10617"/>
                  </a:lnTo>
                  <a:lnTo>
                    <a:pt x="245071" y="7594"/>
                  </a:lnTo>
                  <a:lnTo>
                    <a:pt x="237477" y="7594"/>
                  </a:lnTo>
                  <a:lnTo>
                    <a:pt x="237477" y="4572"/>
                  </a:lnTo>
                  <a:lnTo>
                    <a:pt x="245071" y="4572"/>
                  </a:lnTo>
                  <a:lnTo>
                    <a:pt x="245071" y="1485"/>
                  </a:lnTo>
                  <a:lnTo>
                    <a:pt x="232918" y="1485"/>
                  </a:lnTo>
                  <a:lnTo>
                    <a:pt x="232918" y="16725"/>
                  </a:lnTo>
                  <a:lnTo>
                    <a:pt x="234403" y="16725"/>
                  </a:lnTo>
                  <a:lnTo>
                    <a:pt x="245071" y="16725"/>
                  </a:lnTo>
                  <a:lnTo>
                    <a:pt x="245071" y="36512"/>
                  </a:lnTo>
                  <a:lnTo>
                    <a:pt x="240499" y="36512"/>
                  </a:lnTo>
                  <a:lnTo>
                    <a:pt x="242036" y="34975"/>
                  </a:lnTo>
                  <a:lnTo>
                    <a:pt x="238963" y="34975"/>
                  </a:lnTo>
                  <a:lnTo>
                    <a:pt x="235927" y="31953"/>
                  </a:lnTo>
                  <a:lnTo>
                    <a:pt x="234403" y="30416"/>
                  </a:lnTo>
                  <a:lnTo>
                    <a:pt x="243535" y="30416"/>
                  </a:lnTo>
                  <a:lnTo>
                    <a:pt x="243535" y="27381"/>
                  </a:lnTo>
                  <a:lnTo>
                    <a:pt x="232918" y="27381"/>
                  </a:lnTo>
                  <a:lnTo>
                    <a:pt x="232918" y="24307"/>
                  </a:lnTo>
                  <a:lnTo>
                    <a:pt x="242036" y="24307"/>
                  </a:lnTo>
                  <a:lnTo>
                    <a:pt x="242036" y="21285"/>
                  </a:lnTo>
                  <a:lnTo>
                    <a:pt x="237477" y="21285"/>
                  </a:lnTo>
                  <a:lnTo>
                    <a:pt x="238963" y="18262"/>
                  </a:lnTo>
                  <a:lnTo>
                    <a:pt x="234403" y="16725"/>
                  </a:lnTo>
                  <a:lnTo>
                    <a:pt x="234403" y="21285"/>
                  </a:lnTo>
                  <a:lnTo>
                    <a:pt x="228346" y="21285"/>
                  </a:lnTo>
                  <a:lnTo>
                    <a:pt x="226809" y="16725"/>
                  </a:lnTo>
                  <a:lnTo>
                    <a:pt x="222250" y="18262"/>
                  </a:lnTo>
                  <a:lnTo>
                    <a:pt x="223735" y="21285"/>
                  </a:lnTo>
                  <a:lnTo>
                    <a:pt x="220713" y="21285"/>
                  </a:lnTo>
                  <a:lnTo>
                    <a:pt x="220713" y="24307"/>
                  </a:lnTo>
                  <a:lnTo>
                    <a:pt x="228346" y="24307"/>
                  </a:lnTo>
                  <a:lnTo>
                    <a:pt x="228346" y="27381"/>
                  </a:lnTo>
                  <a:lnTo>
                    <a:pt x="219176" y="27381"/>
                  </a:lnTo>
                  <a:lnTo>
                    <a:pt x="219176" y="30416"/>
                  </a:lnTo>
                  <a:lnTo>
                    <a:pt x="226809" y="30416"/>
                  </a:lnTo>
                  <a:lnTo>
                    <a:pt x="223735" y="34975"/>
                  </a:lnTo>
                  <a:lnTo>
                    <a:pt x="219176" y="36512"/>
                  </a:lnTo>
                  <a:lnTo>
                    <a:pt x="217678" y="36512"/>
                  </a:lnTo>
                  <a:lnTo>
                    <a:pt x="220713" y="39535"/>
                  </a:lnTo>
                  <a:lnTo>
                    <a:pt x="222250" y="39535"/>
                  </a:lnTo>
                  <a:lnTo>
                    <a:pt x="226809" y="38049"/>
                  </a:lnTo>
                  <a:lnTo>
                    <a:pt x="231381" y="31953"/>
                  </a:lnTo>
                  <a:lnTo>
                    <a:pt x="232918" y="34975"/>
                  </a:lnTo>
                  <a:lnTo>
                    <a:pt x="235940" y="38049"/>
                  </a:lnTo>
                  <a:lnTo>
                    <a:pt x="240499" y="38049"/>
                  </a:lnTo>
                  <a:lnTo>
                    <a:pt x="249631" y="38049"/>
                  </a:lnTo>
                  <a:lnTo>
                    <a:pt x="249631" y="4572"/>
                  </a:lnTo>
                  <a:lnTo>
                    <a:pt x="249631" y="1485"/>
                  </a:lnTo>
                  <a:close/>
                </a:path>
                <a:path w="353695" h="41275">
                  <a:moveTo>
                    <a:pt x="301371" y="6057"/>
                  </a:moveTo>
                  <a:lnTo>
                    <a:pt x="290753" y="6057"/>
                  </a:lnTo>
                  <a:lnTo>
                    <a:pt x="290753" y="1485"/>
                  </a:lnTo>
                  <a:lnTo>
                    <a:pt x="286194" y="1485"/>
                  </a:lnTo>
                  <a:lnTo>
                    <a:pt x="286194" y="6057"/>
                  </a:lnTo>
                  <a:lnTo>
                    <a:pt x="264858" y="6057"/>
                  </a:lnTo>
                  <a:lnTo>
                    <a:pt x="264858" y="10617"/>
                  </a:lnTo>
                  <a:lnTo>
                    <a:pt x="286194" y="10617"/>
                  </a:lnTo>
                  <a:lnTo>
                    <a:pt x="286194" y="15189"/>
                  </a:lnTo>
                  <a:lnTo>
                    <a:pt x="286194" y="18262"/>
                  </a:lnTo>
                  <a:lnTo>
                    <a:pt x="286194" y="25844"/>
                  </a:lnTo>
                  <a:lnTo>
                    <a:pt x="284657" y="27381"/>
                  </a:lnTo>
                  <a:lnTo>
                    <a:pt x="278549" y="27381"/>
                  </a:lnTo>
                  <a:lnTo>
                    <a:pt x="277012" y="25844"/>
                  </a:lnTo>
                  <a:lnTo>
                    <a:pt x="277012" y="18262"/>
                  </a:lnTo>
                  <a:lnTo>
                    <a:pt x="280085" y="16725"/>
                  </a:lnTo>
                  <a:lnTo>
                    <a:pt x="284657" y="16725"/>
                  </a:lnTo>
                  <a:lnTo>
                    <a:pt x="286194" y="18262"/>
                  </a:lnTo>
                  <a:lnTo>
                    <a:pt x="286194" y="15189"/>
                  </a:lnTo>
                  <a:lnTo>
                    <a:pt x="284657" y="13690"/>
                  </a:lnTo>
                  <a:lnTo>
                    <a:pt x="277012" y="13690"/>
                  </a:lnTo>
                  <a:lnTo>
                    <a:pt x="272453" y="16725"/>
                  </a:lnTo>
                  <a:lnTo>
                    <a:pt x="272453" y="27381"/>
                  </a:lnTo>
                  <a:lnTo>
                    <a:pt x="275526" y="30416"/>
                  </a:lnTo>
                  <a:lnTo>
                    <a:pt x="286194" y="30416"/>
                  </a:lnTo>
                  <a:lnTo>
                    <a:pt x="284657" y="34975"/>
                  </a:lnTo>
                  <a:lnTo>
                    <a:pt x="272453" y="34975"/>
                  </a:lnTo>
                  <a:lnTo>
                    <a:pt x="273989" y="39535"/>
                  </a:lnTo>
                  <a:lnTo>
                    <a:pt x="280085" y="39535"/>
                  </a:lnTo>
                  <a:lnTo>
                    <a:pt x="292252" y="38049"/>
                  </a:lnTo>
                  <a:lnTo>
                    <a:pt x="292252" y="22821"/>
                  </a:lnTo>
                  <a:lnTo>
                    <a:pt x="290753" y="21285"/>
                  </a:lnTo>
                  <a:lnTo>
                    <a:pt x="290753" y="16725"/>
                  </a:lnTo>
                  <a:lnTo>
                    <a:pt x="290753" y="15189"/>
                  </a:lnTo>
                  <a:lnTo>
                    <a:pt x="290753" y="10617"/>
                  </a:lnTo>
                  <a:lnTo>
                    <a:pt x="301371" y="10617"/>
                  </a:lnTo>
                  <a:lnTo>
                    <a:pt x="301371" y="6057"/>
                  </a:lnTo>
                  <a:close/>
                </a:path>
                <a:path w="353695" h="41275">
                  <a:moveTo>
                    <a:pt x="353161" y="18262"/>
                  </a:moveTo>
                  <a:lnTo>
                    <a:pt x="347065" y="15189"/>
                  </a:lnTo>
                  <a:lnTo>
                    <a:pt x="334860" y="15189"/>
                  </a:lnTo>
                  <a:lnTo>
                    <a:pt x="337934" y="13690"/>
                  </a:lnTo>
                  <a:lnTo>
                    <a:pt x="342506" y="9131"/>
                  </a:lnTo>
                  <a:lnTo>
                    <a:pt x="345528" y="7594"/>
                  </a:lnTo>
                  <a:lnTo>
                    <a:pt x="345528" y="3035"/>
                  </a:lnTo>
                  <a:lnTo>
                    <a:pt x="322707" y="3035"/>
                  </a:lnTo>
                  <a:lnTo>
                    <a:pt x="322707" y="7594"/>
                  </a:lnTo>
                  <a:lnTo>
                    <a:pt x="337934" y="7594"/>
                  </a:lnTo>
                  <a:lnTo>
                    <a:pt x="330555" y="14706"/>
                  </a:lnTo>
                  <a:lnTo>
                    <a:pt x="324612" y="19964"/>
                  </a:lnTo>
                  <a:lnTo>
                    <a:pt x="320382" y="23202"/>
                  </a:lnTo>
                  <a:lnTo>
                    <a:pt x="318147" y="24307"/>
                  </a:lnTo>
                  <a:lnTo>
                    <a:pt x="321170" y="28930"/>
                  </a:lnTo>
                  <a:lnTo>
                    <a:pt x="331838" y="18262"/>
                  </a:lnTo>
                  <a:lnTo>
                    <a:pt x="347065" y="18262"/>
                  </a:lnTo>
                  <a:lnTo>
                    <a:pt x="348602" y="22821"/>
                  </a:lnTo>
                  <a:lnTo>
                    <a:pt x="348602" y="28930"/>
                  </a:lnTo>
                  <a:lnTo>
                    <a:pt x="347065" y="31953"/>
                  </a:lnTo>
                  <a:lnTo>
                    <a:pt x="344043" y="33489"/>
                  </a:lnTo>
                  <a:lnTo>
                    <a:pt x="342887" y="28930"/>
                  </a:lnTo>
                  <a:lnTo>
                    <a:pt x="342506" y="27381"/>
                  </a:lnTo>
                  <a:lnTo>
                    <a:pt x="339471" y="26619"/>
                  </a:lnTo>
                  <a:lnTo>
                    <a:pt x="339471" y="31953"/>
                  </a:lnTo>
                  <a:lnTo>
                    <a:pt x="339471" y="34975"/>
                  </a:lnTo>
                  <a:lnTo>
                    <a:pt x="331838" y="34975"/>
                  </a:lnTo>
                  <a:lnTo>
                    <a:pt x="330301" y="33489"/>
                  </a:lnTo>
                  <a:lnTo>
                    <a:pt x="330301" y="30416"/>
                  </a:lnTo>
                  <a:lnTo>
                    <a:pt x="331838" y="28930"/>
                  </a:lnTo>
                  <a:lnTo>
                    <a:pt x="336397" y="28930"/>
                  </a:lnTo>
                  <a:lnTo>
                    <a:pt x="339471" y="31953"/>
                  </a:lnTo>
                  <a:lnTo>
                    <a:pt x="339471" y="26619"/>
                  </a:lnTo>
                  <a:lnTo>
                    <a:pt x="336397" y="25844"/>
                  </a:lnTo>
                  <a:lnTo>
                    <a:pt x="328803" y="25844"/>
                  </a:lnTo>
                  <a:lnTo>
                    <a:pt x="325729" y="27381"/>
                  </a:lnTo>
                  <a:lnTo>
                    <a:pt x="325729" y="36512"/>
                  </a:lnTo>
                  <a:lnTo>
                    <a:pt x="330301" y="39535"/>
                  </a:lnTo>
                  <a:lnTo>
                    <a:pt x="345528" y="39535"/>
                  </a:lnTo>
                  <a:lnTo>
                    <a:pt x="353161" y="34975"/>
                  </a:lnTo>
                  <a:lnTo>
                    <a:pt x="353161" y="33489"/>
                  </a:lnTo>
                  <a:lnTo>
                    <a:pt x="353161" y="18262"/>
                  </a:lnTo>
                  <a:close/>
                </a:path>
              </a:pathLst>
            </a:custGeom>
            <a:solidFill>
              <a:srgbClr val="FFFFFF"/>
            </a:solidFill>
          </p:spPr>
          <p:txBody>
            <a:bodyPr wrap="square" lIns="0" tIns="0" rIns="0" bIns="0" rtlCol="0"/>
            <a:lstStyle/>
            <a:p>
              <a:endParaRPr/>
            </a:p>
          </p:txBody>
        </p:sp>
        <p:sp>
          <p:nvSpPr>
            <p:cNvPr id="423" name="object 423"/>
            <p:cNvSpPr/>
            <p:nvPr/>
          </p:nvSpPr>
          <p:spPr>
            <a:xfrm>
              <a:off x="5163490" y="4570856"/>
              <a:ext cx="367030" cy="76200"/>
            </a:xfrm>
            <a:custGeom>
              <a:avLst/>
              <a:gdLst/>
              <a:ahLst/>
              <a:cxnLst/>
              <a:rect l="l" t="t" r="r" b="b"/>
              <a:pathLst>
                <a:path w="367029" h="76200">
                  <a:moveTo>
                    <a:pt x="83566" y="44335"/>
                  </a:moveTo>
                  <a:lnTo>
                    <a:pt x="83223" y="44424"/>
                  </a:lnTo>
                  <a:lnTo>
                    <a:pt x="83566" y="44335"/>
                  </a:lnTo>
                  <a:close/>
                </a:path>
                <a:path w="367029" h="76200">
                  <a:moveTo>
                    <a:pt x="159842" y="27381"/>
                  </a:moveTo>
                  <a:lnTo>
                    <a:pt x="149174" y="27381"/>
                  </a:lnTo>
                  <a:lnTo>
                    <a:pt x="149174" y="25895"/>
                  </a:lnTo>
                  <a:lnTo>
                    <a:pt x="149174" y="19799"/>
                  </a:lnTo>
                  <a:lnTo>
                    <a:pt x="132461" y="19799"/>
                  </a:lnTo>
                  <a:lnTo>
                    <a:pt x="132461" y="21285"/>
                  </a:lnTo>
                  <a:lnTo>
                    <a:pt x="132461" y="22390"/>
                  </a:lnTo>
                  <a:lnTo>
                    <a:pt x="132461" y="28155"/>
                  </a:lnTo>
                  <a:lnTo>
                    <a:pt x="132461" y="28549"/>
                  </a:lnTo>
                  <a:lnTo>
                    <a:pt x="130924" y="28155"/>
                  </a:lnTo>
                  <a:lnTo>
                    <a:pt x="132461" y="28549"/>
                  </a:lnTo>
                  <a:lnTo>
                    <a:pt x="132435" y="28155"/>
                  </a:lnTo>
                  <a:lnTo>
                    <a:pt x="132461" y="22390"/>
                  </a:lnTo>
                  <a:lnTo>
                    <a:pt x="132181" y="22352"/>
                  </a:lnTo>
                  <a:lnTo>
                    <a:pt x="132461" y="21285"/>
                  </a:lnTo>
                  <a:lnTo>
                    <a:pt x="130987" y="21285"/>
                  </a:lnTo>
                  <a:lnTo>
                    <a:pt x="130987" y="27101"/>
                  </a:lnTo>
                  <a:lnTo>
                    <a:pt x="130949" y="27774"/>
                  </a:lnTo>
                  <a:lnTo>
                    <a:pt x="130924" y="27381"/>
                  </a:lnTo>
                  <a:lnTo>
                    <a:pt x="130987" y="27101"/>
                  </a:lnTo>
                  <a:lnTo>
                    <a:pt x="130987" y="21285"/>
                  </a:lnTo>
                  <a:lnTo>
                    <a:pt x="129438" y="21285"/>
                  </a:lnTo>
                  <a:lnTo>
                    <a:pt x="129438" y="27774"/>
                  </a:lnTo>
                  <a:lnTo>
                    <a:pt x="129438" y="35026"/>
                  </a:lnTo>
                  <a:lnTo>
                    <a:pt x="129387" y="27762"/>
                  </a:lnTo>
                  <a:lnTo>
                    <a:pt x="129438" y="21285"/>
                  </a:lnTo>
                  <a:lnTo>
                    <a:pt x="128282" y="21285"/>
                  </a:lnTo>
                  <a:lnTo>
                    <a:pt x="128282" y="38442"/>
                  </a:lnTo>
                  <a:lnTo>
                    <a:pt x="128066" y="39065"/>
                  </a:lnTo>
                  <a:lnTo>
                    <a:pt x="128016" y="39243"/>
                  </a:lnTo>
                  <a:lnTo>
                    <a:pt x="127901" y="45643"/>
                  </a:lnTo>
                  <a:lnTo>
                    <a:pt x="127901" y="46431"/>
                  </a:lnTo>
                  <a:lnTo>
                    <a:pt x="127901" y="47180"/>
                  </a:lnTo>
                  <a:lnTo>
                    <a:pt x="127850" y="46418"/>
                  </a:lnTo>
                  <a:lnTo>
                    <a:pt x="127901" y="45643"/>
                  </a:lnTo>
                  <a:lnTo>
                    <a:pt x="127901" y="39585"/>
                  </a:lnTo>
                  <a:lnTo>
                    <a:pt x="128066" y="39065"/>
                  </a:lnTo>
                  <a:lnTo>
                    <a:pt x="128181" y="38341"/>
                  </a:lnTo>
                  <a:lnTo>
                    <a:pt x="128282" y="21285"/>
                  </a:lnTo>
                  <a:lnTo>
                    <a:pt x="127901" y="21285"/>
                  </a:lnTo>
                  <a:lnTo>
                    <a:pt x="127901" y="36512"/>
                  </a:lnTo>
                  <a:lnTo>
                    <a:pt x="127901" y="38049"/>
                  </a:lnTo>
                  <a:lnTo>
                    <a:pt x="127901" y="36512"/>
                  </a:lnTo>
                  <a:lnTo>
                    <a:pt x="127901" y="21285"/>
                  </a:lnTo>
                  <a:lnTo>
                    <a:pt x="127190" y="21285"/>
                  </a:lnTo>
                  <a:lnTo>
                    <a:pt x="127190" y="39243"/>
                  </a:lnTo>
                  <a:lnTo>
                    <a:pt x="127063" y="39166"/>
                  </a:lnTo>
                  <a:lnTo>
                    <a:pt x="125399" y="38341"/>
                  </a:lnTo>
                  <a:lnTo>
                    <a:pt x="125526" y="37706"/>
                  </a:lnTo>
                  <a:lnTo>
                    <a:pt x="125615" y="38442"/>
                  </a:lnTo>
                  <a:lnTo>
                    <a:pt x="127063" y="39166"/>
                  </a:lnTo>
                  <a:lnTo>
                    <a:pt x="127190" y="39243"/>
                  </a:lnTo>
                  <a:lnTo>
                    <a:pt x="127190" y="21285"/>
                  </a:lnTo>
                  <a:lnTo>
                    <a:pt x="124968" y="21285"/>
                  </a:lnTo>
                  <a:lnTo>
                    <a:pt x="124968" y="36169"/>
                  </a:lnTo>
                  <a:lnTo>
                    <a:pt x="124866" y="38061"/>
                  </a:lnTo>
                  <a:lnTo>
                    <a:pt x="124866" y="39585"/>
                  </a:lnTo>
                  <a:lnTo>
                    <a:pt x="124866" y="51790"/>
                  </a:lnTo>
                  <a:lnTo>
                    <a:pt x="124866" y="54825"/>
                  </a:lnTo>
                  <a:lnTo>
                    <a:pt x="124790" y="51739"/>
                  </a:lnTo>
                  <a:lnTo>
                    <a:pt x="124866" y="39585"/>
                  </a:lnTo>
                  <a:lnTo>
                    <a:pt x="124841" y="38061"/>
                  </a:lnTo>
                  <a:lnTo>
                    <a:pt x="124866" y="36512"/>
                  </a:lnTo>
                  <a:lnTo>
                    <a:pt x="124968" y="36169"/>
                  </a:lnTo>
                  <a:lnTo>
                    <a:pt x="124968" y="21285"/>
                  </a:lnTo>
                  <a:lnTo>
                    <a:pt x="123748" y="20980"/>
                  </a:lnTo>
                  <a:lnTo>
                    <a:pt x="123748" y="43599"/>
                  </a:lnTo>
                  <a:lnTo>
                    <a:pt x="123329" y="43383"/>
                  </a:lnTo>
                  <a:lnTo>
                    <a:pt x="123329" y="41084"/>
                  </a:lnTo>
                  <a:lnTo>
                    <a:pt x="123355" y="43395"/>
                  </a:lnTo>
                  <a:lnTo>
                    <a:pt x="123748" y="43599"/>
                  </a:lnTo>
                  <a:lnTo>
                    <a:pt x="123748" y="20980"/>
                  </a:lnTo>
                  <a:lnTo>
                    <a:pt x="123494" y="20904"/>
                  </a:lnTo>
                  <a:lnTo>
                    <a:pt x="123494" y="26695"/>
                  </a:lnTo>
                  <a:lnTo>
                    <a:pt x="123418" y="27038"/>
                  </a:lnTo>
                  <a:lnTo>
                    <a:pt x="123329" y="33489"/>
                  </a:lnTo>
                  <a:lnTo>
                    <a:pt x="123431" y="33045"/>
                  </a:lnTo>
                  <a:lnTo>
                    <a:pt x="123329" y="37287"/>
                  </a:lnTo>
                  <a:lnTo>
                    <a:pt x="123329" y="39065"/>
                  </a:lnTo>
                  <a:lnTo>
                    <a:pt x="123215" y="39243"/>
                  </a:lnTo>
                  <a:lnTo>
                    <a:pt x="123329" y="37287"/>
                  </a:lnTo>
                  <a:lnTo>
                    <a:pt x="123329" y="36512"/>
                  </a:lnTo>
                  <a:lnTo>
                    <a:pt x="123329" y="33489"/>
                  </a:lnTo>
                  <a:lnTo>
                    <a:pt x="123329" y="27393"/>
                  </a:lnTo>
                  <a:lnTo>
                    <a:pt x="123228" y="27774"/>
                  </a:lnTo>
                  <a:lnTo>
                    <a:pt x="123329" y="27012"/>
                  </a:lnTo>
                  <a:lnTo>
                    <a:pt x="123329" y="26644"/>
                  </a:lnTo>
                  <a:lnTo>
                    <a:pt x="123418" y="27038"/>
                  </a:lnTo>
                  <a:lnTo>
                    <a:pt x="123444" y="26695"/>
                  </a:lnTo>
                  <a:lnTo>
                    <a:pt x="123494" y="20904"/>
                  </a:lnTo>
                  <a:lnTo>
                    <a:pt x="121996" y="20472"/>
                  </a:lnTo>
                  <a:lnTo>
                    <a:pt x="121996" y="26695"/>
                  </a:lnTo>
                  <a:lnTo>
                    <a:pt x="121996" y="20472"/>
                  </a:lnTo>
                  <a:lnTo>
                    <a:pt x="120243" y="19977"/>
                  </a:lnTo>
                  <a:lnTo>
                    <a:pt x="120243" y="47167"/>
                  </a:lnTo>
                  <a:lnTo>
                    <a:pt x="120243" y="19977"/>
                  </a:lnTo>
                  <a:lnTo>
                    <a:pt x="118770" y="19558"/>
                  </a:lnTo>
                  <a:lnTo>
                    <a:pt x="118770" y="45643"/>
                  </a:lnTo>
                  <a:lnTo>
                    <a:pt x="118770" y="46405"/>
                  </a:lnTo>
                  <a:lnTo>
                    <a:pt x="118770" y="47726"/>
                  </a:lnTo>
                  <a:lnTo>
                    <a:pt x="118757" y="46418"/>
                  </a:lnTo>
                  <a:lnTo>
                    <a:pt x="117259" y="45669"/>
                  </a:lnTo>
                  <a:lnTo>
                    <a:pt x="117259" y="48679"/>
                  </a:lnTo>
                  <a:lnTo>
                    <a:pt x="115697" y="49466"/>
                  </a:lnTo>
                  <a:lnTo>
                    <a:pt x="115633" y="47142"/>
                  </a:lnTo>
                  <a:lnTo>
                    <a:pt x="115697" y="45643"/>
                  </a:lnTo>
                  <a:lnTo>
                    <a:pt x="115697" y="43395"/>
                  </a:lnTo>
                  <a:lnTo>
                    <a:pt x="115697" y="37426"/>
                  </a:lnTo>
                  <a:lnTo>
                    <a:pt x="115760" y="37299"/>
                  </a:lnTo>
                  <a:lnTo>
                    <a:pt x="115697" y="43395"/>
                  </a:lnTo>
                  <a:lnTo>
                    <a:pt x="115697" y="45643"/>
                  </a:lnTo>
                  <a:lnTo>
                    <a:pt x="115798" y="47307"/>
                  </a:lnTo>
                  <a:lnTo>
                    <a:pt x="115697" y="49466"/>
                  </a:lnTo>
                  <a:lnTo>
                    <a:pt x="117170" y="48717"/>
                  </a:lnTo>
                  <a:lnTo>
                    <a:pt x="117259" y="45669"/>
                  </a:lnTo>
                  <a:lnTo>
                    <a:pt x="118757" y="46418"/>
                  </a:lnTo>
                  <a:lnTo>
                    <a:pt x="118770" y="45643"/>
                  </a:lnTo>
                  <a:lnTo>
                    <a:pt x="118770" y="19558"/>
                  </a:lnTo>
                  <a:lnTo>
                    <a:pt x="114198" y="18262"/>
                  </a:lnTo>
                  <a:lnTo>
                    <a:pt x="114071" y="26238"/>
                  </a:lnTo>
                  <a:lnTo>
                    <a:pt x="111163" y="35001"/>
                  </a:lnTo>
                  <a:lnTo>
                    <a:pt x="111163" y="47193"/>
                  </a:lnTo>
                  <a:lnTo>
                    <a:pt x="111125" y="45643"/>
                  </a:lnTo>
                  <a:lnTo>
                    <a:pt x="111163" y="47193"/>
                  </a:lnTo>
                  <a:lnTo>
                    <a:pt x="111163" y="35001"/>
                  </a:lnTo>
                  <a:lnTo>
                    <a:pt x="110883" y="35839"/>
                  </a:lnTo>
                  <a:lnTo>
                    <a:pt x="110883" y="57810"/>
                  </a:lnTo>
                  <a:lnTo>
                    <a:pt x="108102" y="57238"/>
                  </a:lnTo>
                  <a:lnTo>
                    <a:pt x="108102" y="54825"/>
                  </a:lnTo>
                  <a:lnTo>
                    <a:pt x="108102" y="53276"/>
                  </a:lnTo>
                  <a:lnTo>
                    <a:pt x="108102" y="50520"/>
                  </a:lnTo>
                  <a:lnTo>
                    <a:pt x="110883" y="57810"/>
                  </a:lnTo>
                  <a:lnTo>
                    <a:pt x="110883" y="35839"/>
                  </a:lnTo>
                  <a:lnTo>
                    <a:pt x="109639" y="39585"/>
                  </a:lnTo>
                  <a:lnTo>
                    <a:pt x="108864" y="39585"/>
                  </a:lnTo>
                  <a:lnTo>
                    <a:pt x="109639" y="36512"/>
                  </a:lnTo>
                  <a:lnTo>
                    <a:pt x="101384" y="36512"/>
                  </a:lnTo>
                  <a:lnTo>
                    <a:pt x="101384" y="62115"/>
                  </a:lnTo>
                  <a:lnTo>
                    <a:pt x="98971" y="66979"/>
                  </a:lnTo>
                  <a:lnTo>
                    <a:pt x="101371" y="62115"/>
                  </a:lnTo>
                  <a:lnTo>
                    <a:pt x="101384" y="36512"/>
                  </a:lnTo>
                  <a:lnTo>
                    <a:pt x="100507" y="36512"/>
                  </a:lnTo>
                  <a:lnTo>
                    <a:pt x="101993" y="35026"/>
                  </a:lnTo>
                  <a:lnTo>
                    <a:pt x="101993" y="28930"/>
                  </a:lnTo>
                  <a:lnTo>
                    <a:pt x="103543" y="27381"/>
                  </a:lnTo>
                  <a:lnTo>
                    <a:pt x="101993" y="27381"/>
                  </a:lnTo>
                  <a:lnTo>
                    <a:pt x="101993" y="22821"/>
                  </a:lnTo>
                  <a:lnTo>
                    <a:pt x="94411" y="22821"/>
                  </a:lnTo>
                  <a:lnTo>
                    <a:pt x="94411" y="36512"/>
                  </a:lnTo>
                  <a:lnTo>
                    <a:pt x="94411" y="22821"/>
                  </a:lnTo>
                  <a:lnTo>
                    <a:pt x="90411" y="22821"/>
                  </a:lnTo>
                  <a:lnTo>
                    <a:pt x="91338" y="21285"/>
                  </a:lnTo>
                  <a:lnTo>
                    <a:pt x="89839" y="21082"/>
                  </a:lnTo>
                  <a:lnTo>
                    <a:pt x="89839" y="45643"/>
                  </a:lnTo>
                  <a:lnTo>
                    <a:pt x="88607" y="43230"/>
                  </a:lnTo>
                  <a:lnTo>
                    <a:pt x="89839" y="45643"/>
                  </a:lnTo>
                  <a:lnTo>
                    <a:pt x="89839" y="21082"/>
                  </a:lnTo>
                  <a:lnTo>
                    <a:pt x="88328" y="20866"/>
                  </a:lnTo>
                  <a:lnTo>
                    <a:pt x="88328" y="38836"/>
                  </a:lnTo>
                  <a:lnTo>
                    <a:pt x="88303" y="33489"/>
                  </a:lnTo>
                  <a:lnTo>
                    <a:pt x="88328" y="38836"/>
                  </a:lnTo>
                  <a:lnTo>
                    <a:pt x="88328" y="20866"/>
                  </a:lnTo>
                  <a:lnTo>
                    <a:pt x="87718" y="20789"/>
                  </a:lnTo>
                  <a:lnTo>
                    <a:pt x="87718" y="41478"/>
                  </a:lnTo>
                  <a:lnTo>
                    <a:pt x="87515" y="41084"/>
                  </a:lnTo>
                  <a:lnTo>
                    <a:pt x="87718" y="41478"/>
                  </a:lnTo>
                  <a:lnTo>
                    <a:pt x="87718" y="20789"/>
                  </a:lnTo>
                  <a:lnTo>
                    <a:pt x="85356" y="20459"/>
                  </a:lnTo>
                  <a:lnTo>
                    <a:pt x="85356" y="43078"/>
                  </a:lnTo>
                  <a:lnTo>
                    <a:pt x="85280" y="43967"/>
                  </a:lnTo>
                  <a:lnTo>
                    <a:pt x="85280" y="50749"/>
                  </a:lnTo>
                  <a:lnTo>
                    <a:pt x="85280" y="51739"/>
                  </a:lnTo>
                  <a:lnTo>
                    <a:pt x="81305" y="55727"/>
                  </a:lnTo>
                  <a:lnTo>
                    <a:pt x="85267" y="51752"/>
                  </a:lnTo>
                  <a:lnTo>
                    <a:pt x="85280" y="50749"/>
                  </a:lnTo>
                  <a:lnTo>
                    <a:pt x="85280" y="43967"/>
                  </a:lnTo>
                  <a:lnTo>
                    <a:pt x="85280" y="43129"/>
                  </a:lnTo>
                  <a:lnTo>
                    <a:pt x="85229" y="38811"/>
                  </a:lnTo>
                  <a:lnTo>
                    <a:pt x="84531" y="38379"/>
                  </a:lnTo>
                  <a:lnTo>
                    <a:pt x="84531" y="45504"/>
                  </a:lnTo>
                  <a:lnTo>
                    <a:pt x="83743" y="44513"/>
                  </a:lnTo>
                  <a:lnTo>
                    <a:pt x="83743" y="45339"/>
                  </a:lnTo>
                  <a:lnTo>
                    <a:pt x="83680" y="44450"/>
                  </a:lnTo>
                  <a:lnTo>
                    <a:pt x="83743" y="44310"/>
                  </a:lnTo>
                  <a:lnTo>
                    <a:pt x="83845" y="44640"/>
                  </a:lnTo>
                  <a:lnTo>
                    <a:pt x="84531" y="45504"/>
                  </a:lnTo>
                  <a:lnTo>
                    <a:pt x="84531" y="38379"/>
                  </a:lnTo>
                  <a:lnTo>
                    <a:pt x="84061" y="38087"/>
                  </a:lnTo>
                  <a:lnTo>
                    <a:pt x="83591" y="38696"/>
                  </a:lnTo>
                  <a:lnTo>
                    <a:pt x="83591" y="44335"/>
                  </a:lnTo>
                  <a:lnTo>
                    <a:pt x="83223" y="44424"/>
                  </a:lnTo>
                  <a:lnTo>
                    <a:pt x="83375" y="44335"/>
                  </a:lnTo>
                  <a:lnTo>
                    <a:pt x="83451" y="44157"/>
                  </a:lnTo>
                  <a:lnTo>
                    <a:pt x="83578" y="44246"/>
                  </a:lnTo>
                  <a:lnTo>
                    <a:pt x="83591" y="38696"/>
                  </a:lnTo>
                  <a:lnTo>
                    <a:pt x="82219" y="40449"/>
                  </a:lnTo>
                  <a:lnTo>
                    <a:pt x="82219" y="42633"/>
                  </a:lnTo>
                  <a:lnTo>
                    <a:pt x="82130" y="45491"/>
                  </a:lnTo>
                  <a:lnTo>
                    <a:pt x="81915" y="45059"/>
                  </a:lnTo>
                  <a:lnTo>
                    <a:pt x="82130" y="45491"/>
                  </a:lnTo>
                  <a:lnTo>
                    <a:pt x="82130" y="42633"/>
                  </a:lnTo>
                  <a:lnTo>
                    <a:pt x="81457" y="42633"/>
                  </a:lnTo>
                  <a:lnTo>
                    <a:pt x="81457" y="49479"/>
                  </a:lnTo>
                  <a:lnTo>
                    <a:pt x="81127" y="49593"/>
                  </a:lnTo>
                  <a:lnTo>
                    <a:pt x="81127" y="56121"/>
                  </a:lnTo>
                  <a:lnTo>
                    <a:pt x="81000" y="56032"/>
                  </a:lnTo>
                  <a:lnTo>
                    <a:pt x="81127" y="56121"/>
                  </a:lnTo>
                  <a:lnTo>
                    <a:pt x="81127" y="49593"/>
                  </a:lnTo>
                  <a:lnTo>
                    <a:pt x="76288" y="51193"/>
                  </a:lnTo>
                  <a:lnTo>
                    <a:pt x="76149" y="59385"/>
                  </a:lnTo>
                  <a:lnTo>
                    <a:pt x="76149" y="51231"/>
                  </a:lnTo>
                  <a:lnTo>
                    <a:pt x="76149" y="48234"/>
                  </a:lnTo>
                  <a:lnTo>
                    <a:pt x="76187" y="51219"/>
                  </a:lnTo>
                  <a:lnTo>
                    <a:pt x="79248" y="50203"/>
                  </a:lnTo>
                  <a:lnTo>
                    <a:pt x="81457" y="49479"/>
                  </a:lnTo>
                  <a:lnTo>
                    <a:pt x="81457" y="42633"/>
                  </a:lnTo>
                  <a:lnTo>
                    <a:pt x="80721" y="42621"/>
                  </a:lnTo>
                  <a:lnTo>
                    <a:pt x="82207" y="42621"/>
                  </a:lnTo>
                  <a:lnTo>
                    <a:pt x="82219" y="40449"/>
                  </a:lnTo>
                  <a:lnTo>
                    <a:pt x="81407" y="41478"/>
                  </a:lnTo>
                  <a:lnTo>
                    <a:pt x="81457" y="41681"/>
                  </a:lnTo>
                  <a:lnTo>
                    <a:pt x="81356" y="41541"/>
                  </a:lnTo>
                  <a:lnTo>
                    <a:pt x="81241" y="41694"/>
                  </a:lnTo>
                  <a:lnTo>
                    <a:pt x="81292" y="41490"/>
                  </a:lnTo>
                  <a:lnTo>
                    <a:pt x="83947" y="38214"/>
                  </a:lnTo>
                  <a:lnTo>
                    <a:pt x="83997" y="38061"/>
                  </a:lnTo>
                  <a:lnTo>
                    <a:pt x="84162" y="37960"/>
                  </a:lnTo>
                  <a:lnTo>
                    <a:pt x="84277" y="38214"/>
                  </a:lnTo>
                  <a:lnTo>
                    <a:pt x="85229" y="38811"/>
                  </a:lnTo>
                  <a:lnTo>
                    <a:pt x="85280" y="43129"/>
                  </a:lnTo>
                  <a:lnTo>
                    <a:pt x="85356" y="20459"/>
                  </a:lnTo>
                  <a:lnTo>
                    <a:pt x="82334" y="20027"/>
                  </a:lnTo>
                  <a:lnTo>
                    <a:pt x="82334" y="37007"/>
                  </a:lnTo>
                  <a:lnTo>
                    <a:pt x="81495" y="36487"/>
                  </a:lnTo>
                  <a:lnTo>
                    <a:pt x="81622" y="36563"/>
                  </a:lnTo>
                  <a:lnTo>
                    <a:pt x="82334" y="37007"/>
                  </a:lnTo>
                  <a:lnTo>
                    <a:pt x="82334" y="20027"/>
                  </a:lnTo>
                  <a:lnTo>
                    <a:pt x="80721" y="19799"/>
                  </a:lnTo>
                  <a:lnTo>
                    <a:pt x="80721" y="30467"/>
                  </a:lnTo>
                  <a:lnTo>
                    <a:pt x="80721" y="31203"/>
                  </a:lnTo>
                  <a:lnTo>
                    <a:pt x="80200" y="31470"/>
                  </a:lnTo>
                  <a:lnTo>
                    <a:pt x="80200" y="44640"/>
                  </a:lnTo>
                  <a:lnTo>
                    <a:pt x="80149" y="45097"/>
                  </a:lnTo>
                  <a:lnTo>
                    <a:pt x="80035" y="45339"/>
                  </a:lnTo>
                  <a:lnTo>
                    <a:pt x="79222" y="48552"/>
                  </a:lnTo>
                  <a:lnTo>
                    <a:pt x="80086" y="45110"/>
                  </a:lnTo>
                  <a:lnTo>
                    <a:pt x="80200" y="44640"/>
                  </a:lnTo>
                  <a:lnTo>
                    <a:pt x="79540" y="44513"/>
                  </a:lnTo>
                  <a:lnTo>
                    <a:pt x="80200" y="44640"/>
                  </a:lnTo>
                  <a:lnTo>
                    <a:pt x="80200" y="31470"/>
                  </a:lnTo>
                  <a:lnTo>
                    <a:pt x="80708" y="31203"/>
                  </a:lnTo>
                  <a:lnTo>
                    <a:pt x="80721" y="30467"/>
                  </a:lnTo>
                  <a:lnTo>
                    <a:pt x="80721" y="19799"/>
                  </a:lnTo>
                  <a:lnTo>
                    <a:pt x="79425" y="19799"/>
                  </a:lnTo>
                  <a:lnTo>
                    <a:pt x="79425" y="44411"/>
                  </a:lnTo>
                  <a:lnTo>
                    <a:pt x="79260" y="44246"/>
                  </a:lnTo>
                  <a:lnTo>
                    <a:pt x="79184" y="44437"/>
                  </a:lnTo>
                  <a:lnTo>
                    <a:pt x="79184" y="45313"/>
                  </a:lnTo>
                  <a:lnTo>
                    <a:pt x="79108" y="44424"/>
                  </a:lnTo>
                  <a:lnTo>
                    <a:pt x="78270" y="45516"/>
                  </a:lnTo>
                  <a:lnTo>
                    <a:pt x="79070" y="44424"/>
                  </a:lnTo>
                  <a:lnTo>
                    <a:pt x="79184" y="44157"/>
                  </a:lnTo>
                  <a:lnTo>
                    <a:pt x="79184" y="42621"/>
                  </a:lnTo>
                  <a:lnTo>
                    <a:pt x="79260" y="44246"/>
                  </a:lnTo>
                  <a:lnTo>
                    <a:pt x="79425" y="44411"/>
                  </a:lnTo>
                  <a:lnTo>
                    <a:pt x="79425" y="19799"/>
                  </a:lnTo>
                  <a:lnTo>
                    <a:pt x="77863" y="19799"/>
                  </a:lnTo>
                  <a:lnTo>
                    <a:pt x="77863" y="37185"/>
                  </a:lnTo>
                  <a:lnTo>
                    <a:pt x="77127" y="37553"/>
                  </a:lnTo>
                  <a:lnTo>
                    <a:pt x="77812" y="37198"/>
                  </a:lnTo>
                  <a:lnTo>
                    <a:pt x="77863" y="19799"/>
                  </a:lnTo>
                  <a:lnTo>
                    <a:pt x="76149" y="19799"/>
                  </a:lnTo>
                  <a:lnTo>
                    <a:pt x="76149" y="36563"/>
                  </a:lnTo>
                  <a:lnTo>
                    <a:pt x="76149" y="38049"/>
                  </a:lnTo>
                  <a:lnTo>
                    <a:pt x="76149" y="46151"/>
                  </a:lnTo>
                  <a:lnTo>
                    <a:pt x="75323" y="46431"/>
                  </a:lnTo>
                  <a:lnTo>
                    <a:pt x="76098" y="46164"/>
                  </a:lnTo>
                  <a:lnTo>
                    <a:pt x="76149" y="43840"/>
                  </a:lnTo>
                  <a:lnTo>
                    <a:pt x="76123" y="42633"/>
                  </a:lnTo>
                  <a:lnTo>
                    <a:pt x="76149" y="39585"/>
                  </a:lnTo>
                  <a:lnTo>
                    <a:pt x="76009" y="39852"/>
                  </a:lnTo>
                  <a:lnTo>
                    <a:pt x="76060" y="39293"/>
                  </a:lnTo>
                  <a:lnTo>
                    <a:pt x="75793" y="38214"/>
                  </a:lnTo>
                  <a:lnTo>
                    <a:pt x="76060" y="39293"/>
                  </a:lnTo>
                  <a:lnTo>
                    <a:pt x="76149" y="38049"/>
                  </a:lnTo>
                  <a:lnTo>
                    <a:pt x="76060" y="36487"/>
                  </a:lnTo>
                  <a:lnTo>
                    <a:pt x="76149" y="19799"/>
                  </a:lnTo>
                  <a:lnTo>
                    <a:pt x="75361" y="19799"/>
                  </a:lnTo>
                  <a:lnTo>
                    <a:pt x="75361" y="31203"/>
                  </a:lnTo>
                  <a:lnTo>
                    <a:pt x="74904" y="30772"/>
                  </a:lnTo>
                  <a:lnTo>
                    <a:pt x="73164" y="29006"/>
                  </a:lnTo>
                  <a:lnTo>
                    <a:pt x="73164" y="37960"/>
                  </a:lnTo>
                  <a:lnTo>
                    <a:pt x="73126" y="38658"/>
                  </a:lnTo>
                  <a:lnTo>
                    <a:pt x="73126" y="45529"/>
                  </a:lnTo>
                  <a:lnTo>
                    <a:pt x="73075" y="47180"/>
                  </a:lnTo>
                  <a:lnTo>
                    <a:pt x="71996" y="47548"/>
                  </a:lnTo>
                  <a:lnTo>
                    <a:pt x="73075" y="47180"/>
                  </a:lnTo>
                  <a:lnTo>
                    <a:pt x="73075" y="45643"/>
                  </a:lnTo>
                  <a:lnTo>
                    <a:pt x="73126" y="38658"/>
                  </a:lnTo>
                  <a:lnTo>
                    <a:pt x="73075" y="39585"/>
                  </a:lnTo>
                  <a:lnTo>
                    <a:pt x="73075" y="40944"/>
                  </a:lnTo>
                  <a:lnTo>
                    <a:pt x="73075" y="41084"/>
                  </a:lnTo>
                  <a:lnTo>
                    <a:pt x="70053" y="42621"/>
                  </a:lnTo>
                  <a:lnTo>
                    <a:pt x="70294" y="42481"/>
                  </a:lnTo>
                  <a:lnTo>
                    <a:pt x="73075" y="41084"/>
                  </a:lnTo>
                  <a:lnTo>
                    <a:pt x="72936" y="41021"/>
                  </a:lnTo>
                  <a:lnTo>
                    <a:pt x="72936" y="40855"/>
                  </a:lnTo>
                  <a:lnTo>
                    <a:pt x="73012" y="40982"/>
                  </a:lnTo>
                  <a:lnTo>
                    <a:pt x="73075" y="38049"/>
                  </a:lnTo>
                  <a:lnTo>
                    <a:pt x="73075" y="35026"/>
                  </a:lnTo>
                  <a:lnTo>
                    <a:pt x="73075" y="38049"/>
                  </a:lnTo>
                  <a:lnTo>
                    <a:pt x="73164" y="29006"/>
                  </a:lnTo>
                  <a:lnTo>
                    <a:pt x="73075" y="27381"/>
                  </a:lnTo>
                  <a:lnTo>
                    <a:pt x="73101" y="28930"/>
                  </a:lnTo>
                  <a:lnTo>
                    <a:pt x="74904" y="30772"/>
                  </a:lnTo>
                  <a:lnTo>
                    <a:pt x="74980" y="30480"/>
                  </a:lnTo>
                  <a:lnTo>
                    <a:pt x="74980" y="30835"/>
                  </a:lnTo>
                  <a:lnTo>
                    <a:pt x="75361" y="31203"/>
                  </a:lnTo>
                  <a:lnTo>
                    <a:pt x="75361" y="19799"/>
                  </a:lnTo>
                  <a:lnTo>
                    <a:pt x="73075" y="19799"/>
                  </a:lnTo>
                  <a:lnTo>
                    <a:pt x="70053" y="21285"/>
                  </a:lnTo>
                  <a:lnTo>
                    <a:pt x="68516" y="24358"/>
                  </a:lnTo>
                  <a:lnTo>
                    <a:pt x="68516" y="25895"/>
                  </a:lnTo>
                  <a:lnTo>
                    <a:pt x="67932" y="26098"/>
                  </a:lnTo>
                  <a:lnTo>
                    <a:pt x="67932" y="37299"/>
                  </a:lnTo>
                  <a:lnTo>
                    <a:pt x="67779" y="37287"/>
                  </a:lnTo>
                  <a:lnTo>
                    <a:pt x="67779" y="37084"/>
                  </a:lnTo>
                  <a:lnTo>
                    <a:pt x="67932" y="37299"/>
                  </a:lnTo>
                  <a:lnTo>
                    <a:pt x="67932" y="26098"/>
                  </a:lnTo>
                  <a:lnTo>
                    <a:pt x="66979" y="26416"/>
                  </a:lnTo>
                  <a:lnTo>
                    <a:pt x="66979" y="48717"/>
                  </a:lnTo>
                  <a:lnTo>
                    <a:pt x="66979" y="51739"/>
                  </a:lnTo>
                  <a:lnTo>
                    <a:pt x="66979" y="48717"/>
                  </a:lnTo>
                  <a:lnTo>
                    <a:pt x="66979" y="26416"/>
                  </a:lnTo>
                  <a:lnTo>
                    <a:pt x="65506" y="26898"/>
                  </a:lnTo>
                  <a:lnTo>
                    <a:pt x="65506" y="34061"/>
                  </a:lnTo>
                  <a:lnTo>
                    <a:pt x="65163" y="33591"/>
                  </a:lnTo>
                  <a:lnTo>
                    <a:pt x="65328" y="33807"/>
                  </a:lnTo>
                  <a:lnTo>
                    <a:pt x="65506" y="34061"/>
                  </a:lnTo>
                  <a:lnTo>
                    <a:pt x="65506" y="26898"/>
                  </a:lnTo>
                  <a:lnTo>
                    <a:pt x="62445" y="27927"/>
                  </a:lnTo>
                  <a:lnTo>
                    <a:pt x="62445" y="38049"/>
                  </a:lnTo>
                  <a:lnTo>
                    <a:pt x="61734" y="38392"/>
                  </a:lnTo>
                  <a:lnTo>
                    <a:pt x="56362" y="41084"/>
                  </a:lnTo>
                  <a:lnTo>
                    <a:pt x="57111" y="42621"/>
                  </a:lnTo>
                  <a:lnTo>
                    <a:pt x="54825" y="42621"/>
                  </a:lnTo>
                  <a:lnTo>
                    <a:pt x="54927" y="44831"/>
                  </a:lnTo>
                  <a:lnTo>
                    <a:pt x="54825" y="44157"/>
                  </a:lnTo>
                  <a:lnTo>
                    <a:pt x="54825" y="56934"/>
                  </a:lnTo>
                  <a:lnTo>
                    <a:pt x="54419" y="57023"/>
                  </a:lnTo>
                  <a:lnTo>
                    <a:pt x="54584" y="54737"/>
                  </a:lnTo>
                  <a:lnTo>
                    <a:pt x="54698" y="50165"/>
                  </a:lnTo>
                  <a:lnTo>
                    <a:pt x="54737" y="43942"/>
                  </a:lnTo>
                  <a:lnTo>
                    <a:pt x="54825" y="44157"/>
                  </a:lnTo>
                  <a:lnTo>
                    <a:pt x="54825" y="42621"/>
                  </a:lnTo>
                  <a:lnTo>
                    <a:pt x="57111" y="42621"/>
                  </a:lnTo>
                  <a:lnTo>
                    <a:pt x="54775" y="37960"/>
                  </a:lnTo>
                  <a:lnTo>
                    <a:pt x="56362" y="41084"/>
                  </a:lnTo>
                  <a:lnTo>
                    <a:pt x="61645" y="38430"/>
                  </a:lnTo>
                  <a:lnTo>
                    <a:pt x="61645" y="38074"/>
                  </a:lnTo>
                  <a:lnTo>
                    <a:pt x="61734" y="38392"/>
                  </a:lnTo>
                  <a:lnTo>
                    <a:pt x="62344" y="38087"/>
                  </a:lnTo>
                  <a:lnTo>
                    <a:pt x="62280" y="37553"/>
                  </a:lnTo>
                  <a:lnTo>
                    <a:pt x="62407" y="38049"/>
                  </a:lnTo>
                  <a:lnTo>
                    <a:pt x="62445" y="27927"/>
                  </a:lnTo>
                  <a:lnTo>
                    <a:pt x="59474" y="28905"/>
                  </a:lnTo>
                  <a:lnTo>
                    <a:pt x="54813" y="29857"/>
                  </a:lnTo>
                  <a:lnTo>
                    <a:pt x="54825" y="27305"/>
                  </a:lnTo>
                  <a:lnTo>
                    <a:pt x="48717" y="27305"/>
                  </a:lnTo>
                  <a:lnTo>
                    <a:pt x="48717" y="25781"/>
                  </a:lnTo>
                  <a:lnTo>
                    <a:pt x="48717" y="19697"/>
                  </a:lnTo>
                  <a:lnTo>
                    <a:pt x="42748" y="19697"/>
                  </a:lnTo>
                  <a:lnTo>
                    <a:pt x="42748" y="30581"/>
                  </a:lnTo>
                  <a:lnTo>
                    <a:pt x="42672" y="30429"/>
                  </a:lnTo>
                  <a:lnTo>
                    <a:pt x="42672" y="60845"/>
                  </a:lnTo>
                  <a:lnTo>
                    <a:pt x="42545" y="60960"/>
                  </a:lnTo>
                  <a:lnTo>
                    <a:pt x="42659" y="59347"/>
                  </a:lnTo>
                  <a:lnTo>
                    <a:pt x="42545" y="59664"/>
                  </a:lnTo>
                  <a:lnTo>
                    <a:pt x="42633" y="59321"/>
                  </a:lnTo>
                  <a:lnTo>
                    <a:pt x="42672" y="56273"/>
                  </a:lnTo>
                  <a:lnTo>
                    <a:pt x="42672" y="33705"/>
                  </a:lnTo>
                  <a:lnTo>
                    <a:pt x="42633" y="30353"/>
                  </a:lnTo>
                  <a:lnTo>
                    <a:pt x="42672" y="25781"/>
                  </a:lnTo>
                  <a:lnTo>
                    <a:pt x="42748" y="30581"/>
                  </a:lnTo>
                  <a:lnTo>
                    <a:pt x="42748" y="19697"/>
                  </a:lnTo>
                  <a:lnTo>
                    <a:pt x="41897" y="19697"/>
                  </a:lnTo>
                  <a:lnTo>
                    <a:pt x="41897" y="61595"/>
                  </a:lnTo>
                  <a:lnTo>
                    <a:pt x="41249" y="60960"/>
                  </a:lnTo>
                  <a:lnTo>
                    <a:pt x="41224" y="61252"/>
                  </a:lnTo>
                  <a:lnTo>
                    <a:pt x="41224" y="63576"/>
                  </a:lnTo>
                  <a:lnTo>
                    <a:pt x="41122" y="65405"/>
                  </a:lnTo>
                  <a:lnTo>
                    <a:pt x="41122" y="63881"/>
                  </a:lnTo>
                  <a:lnTo>
                    <a:pt x="41224" y="63576"/>
                  </a:lnTo>
                  <a:lnTo>
                    <a:pt x="41224" y="61252"/>
                  </a:lnTo>
                  <a:lnTo>
                    <a:pt x="41122" y="62369"/>
                  </a:lnTo>
                  <a:lnTo>
                    <a:pt x="41122" y="60845"/>
                  </a:lnTo>
                  <a:lnTo>
                    <a:pt x="41249" y="60960"/>
                  </a:lnTo>
                  <a:lnTo>
                    <a:pt x="41897" y="61595"/>
                  </a:lnTo>
                  <a:lnTo>
                    <a:pt x="41897" y="19697"/>
                  </a:lnTo>
                  <a:lnTo>
                    <a:pt x="41224" y="19697"/>
                  </a:lnTo>
                  <a:lnTo>
                    <a:pt x="41224" y="36626"/>
                  </a:lnTo>
                  <a:lnTo>
                    <a:pt x="41122" y="34925"/>
                  </a:lnTo>
                  <a:lnTo>
                    <a:pt x="41122" y="57810"/>
                  </a:lnTo>
                  <a:lnTo>
                    <a:pt x="41122" y="60833"/>
                  </a:lnTo>
                  <a:lnTo>
                    <a:pt x="41109" y="57797"/>
                  </a:lnTo>
                  <a:lnTo>
                    <a:pt x="41122" y="34925"/>
                  </a:lnTo>
                  <a:lnTo>
                    <a:pt x="41122" y="34010"/>
                  </a:lnTo>
                  <a:lnTo>
                    <a:pt x="41046" y="27101"/>
                  </a:lnTo>
                  <a:lnTo>
                    <a:pt x="41122" y="27305"/>
                  </a:lnTo>
                  <a:lnTo>
                    <a:pt x="41122" y="25781"/>
                  </a:lnTo>
                  <a:lnTo>
                    <a:pt x="41211" y="27508"/>
                  </a:lnTo>
                  <a:lnTo>
                    <a:pt x="41122" y="27305"/>
                  </a:lnTo>
                  <a:lnTo>
                    <a:pt x="41122" y="34010"/>
                  </a:lnTo>
                  <a:lnTo>
                    <a:pt x="41224" y="36626"/>
                  </a:lnTo>
                  <a:lnTo>
                    <a:pt x="41224" y="19697"/>
                  </a:lnTo>
                  <a:lnTo>
                    <a:pt x="38557" y="19697"/>
                  </a:lnTo>
                  <a:lnTo>
                    <a:pt x="38049" y="18173"/>
                  </a:lnTo>
                  <a:lnTo>
                    <a:pt x="38049" y="39509"/>
                  </a:lnTo>
                  <a:lnTo>
                    <a:pt x="38049" y="57797"/>
                  </a:lnTo>
                  <a:lnTo>
                    <a:pt x="38011" y="59359"/>
                  </a:lnTo>
                  <a:lnTo>
                    <a:pt x="38049" y="39509"/>
                  </a:lnTo>
                  <a:lnTo>
                    <a:pt x="38049" y="18173"/>
                  </a:lnTo>
                  <a:lnTo>
                    <a:pt x="35026" y="18935"/>
                  </a:lnTo>
                  <a:lnTo>
                    <a:pt x="35026" y="31877"/>
                  </a:lnTo>
                  <a:lnTo>
                    <a:pt x="35026" y="37985"/>
                  </a:lnTo>
                  <a:lnTo>
                    <a:pt x="35026" y="62369"/>
                  </a:lnTo>
                  <a:lnTo>
                    <a:pt x="35001" y="60833"/>
                  </a:lnTo>
                  <a:lnTo>
                    <a:pt x="35026" y="59321"/>
                  </a:lnTo>
                  <a:lnTo>
                    <a:pt x="35026" y="37985"/>
                  </a:lnTo>
                  <a:lnTo>
                    <a:pt x="35026" y="31877"/>
                  </a:lnTo>
                  <a:lnTo>
                    <a:pt x="34340" y="29171"/>
                  </a:lnTo>
                  <a:lnTo>
                    <a:pt x="34251" y="28829"/>
                  </a:lnTo>
                  <a:lnTo>
                    <a:pt x="34340" y="29171"/>
                  </a:lnTo>
                  <a:lnTo>
                    <a:pt x="34518" y="29870"/>
                  </a:lnTo>
                  <a:lnTo>
                    <a:pt x="35026" y="31877"/>
                  </a:lnTo>
                  <a:lnTo>
                    <a:pt x="35026" y="18935"/>
                  </a:lnTo>
                  <a:lnTo>
                    <a:pt x="32105" y="19672"/>
                  </a:lnTo>
                  <a:lnTo>
                    <a:pt x="32105" y="56807"/>
                  </a:lnTo>
                  <a:lnTo>
                    <a:pt x="32004" y="44081"/>
                  </a:lnTo>
                  <a:lnTo>
                    <a:pt x="31915" y="44577"/>
                  </a:lnTo>
                  <a:lnTo>
                    <a:pt x="32004" y="37985"/>
                  </a:lnTo>
                  <a:lnTo>
                    <a:pt x="32105" y="56807"/>
                  </a:lnTo>
                  <a:lnTo>
                    <a:pt x="32105" y="19672"/>
                  </a:lnTo>
                  <a:lnTo>
                    <a:pt x="32004" y="26162"/>
                  </a:lnTo>
                  <a:lnTo>
                    <a:pt x="32004" y="30340"/>
                  </a:lnTo>
                  <a:lnTo>
                    <a:pt x="32004" y="26162"/>
                  </a:lnTo>
                  <a:lnTo>
                    <a:pt x="32004" y="19697"/>
                  </a:lnTo>
                  <a:lnTo>
                    <a:pt x="30467" y="20218"/>
                  </a:lnTo>
                  <a:lnTo>
                    <a:pt x="30467" y="58559"/>
                  </a:lnTo>
                  <a:lnTo>
                    <a:pt x="30467" y="59321"/>
                  </a:lnTo>
                  <a:lnTo>
                    <a:pt x="30467" y="68237"/>
                  </a:lnTo>
                  <a:lnTo>
                    <a:pt x="30467" y="68440"/>
                  </a:lnTo>
                  <a:lnTo>
                    <a:pt x="28930" y="69977"/>
                  </a:lnTo>
                  <a:lnTo>
                    <a:pt x="30441" y="68453"/>
                  </a:lnTo>
                  <a:lnTo>
                    <a:pt x="30467" y="68237"/>
                  </a:lnTo>
                  <a:lnTo>
                    <a:pt x="30467" y="59321"/>
                  </a:lnTo>
                  <a:lnTo>
                    <a:pt x="30454" y="58559"/>
                  </a:lnTo>
                  <a:lnTo>
                    <a:pt x="30467" y="20218"/>
                  </a:lnTo>
                  <a:lnTo>
                    <a:pt x="27470" y="21209"/>
                  </a:lnTo>
                  <a:lnTo>
                    <a:pt x="27470" y="30568"/>
                  </a:lnTo>
                  <a:lnTo>
                    <a:pt x="27432" y="30353"/>
                  </a:lnTo>
                  <a:lnTo>
                    <a:pt x="27432" y="27305"/>
                  </a:lnTo>
                  <a:lnTo>
                    <a:pt x="27470" y="30568"/>
                  </a:lnTo>
                  <a:lnTo>
                    <a:pt x="27470" y="21209"/>
                  </a:lnTo>
                  <a:lnTo>
                    <a:pt x="24358" y="21221"/>
                  </a:lnTo>
                  <a:lnTo>
                    <a:pt x="24358" y="28829"/>
                  </a:lnTo>
                  <a:lnTo>
                    <a:pt x="23431" y="25933"/>
                  </a:lnTo>
                  <a:lnTo>
                    <a:pt x="23317" y="26517"/>
                  </a:lnTo>
                  <a:lnTo>
                    <a:pt x="23380" y="25781"/>
                  </a:lnTo>
                  <a:lnTo>
                    <a:pt x="23431" y="25933"/>
                  </a:lnTo>
                  <a:lnTo>
                    <a:pt x="23456" y="25793"/>
                  </a:lnTo>
                  <a:lnTo>
                    <a:pt x="23583" y="26390"/>
                  </a:lnTo>
                  <a:lnTo>
                    <a:pt x="24358" y="28829"/>
                  </a:lnTo>
                  <a:lnTo>
                    <a:pt x="24358" y="21221"/>
                  </a:lnTo>
                  <a:lnTo>
                    <a:pt x="22834" y="20840"/>
                  </a:lnTo>
                  <a:lnTo>
                    <a:pt x="22834" y="33502"/>
                  </a:lnTo>
                  <a:lnTo>
                    <a:pt x="22771" y="33705"/>
                  </a:lnTo>
                  <a:lnTo>
                    <a:pt x="22809" y="30340"/>
                  </a:lnTo>
                  <a:lnTo>
                    <a:pt x="22834" y="33502"/>
                  </a:lnTo>
                  <a:lnTo>
                    <a:pt x="22834" y="20840"/>
                  </a:lnTo>
                  <a:lnTo>
                    <a:pt x="21729" y="20548"/>
                  </a:lnTo>
                  <a:lnTo>
                    <a:pt x="18338" y="9842"/>
                  </a:lnTo>
                  <a:lnTo>
                    <a:pt x="18338" y="30353"/>
                  </a:lnTo>
                  <a:lnTo>
                    <a:pt x="18313" y="37223"/>
                  </a:lnTo>
                  <a:lnTo>
                    <a:pt x="18211" y="29972"/>
                  </a:lnTo>
                  <a:lnTo>
                    <a:pt x="18313" y="30353"/>
                  </a:lnTo>
                  <a:lnTo>
                    <a:pt x="18338" y="9842"/>
                  </a:lnTo>
                  <a:lnTo>
                    <a:pt x="15227" y="0"/>
                  </a:lnTo>
                  <a:lnTo>
                    <a:pt x="13741" y="8877"/>
                  </a:lnTo>
                  <a:lnTo>
                    <a:pt x="13741" y="47129"/>
                  </a:lnTo>
                  <a:lnTo>
                    <a:pt x="13741" y="51689"/>
                  </a:lnTo>
                  <a:lnTo>
                    <a:pt x="13716" y="47117"/>
                  </a:lnTo>
                  <a:lnTo>
                    <a:pt x="13741" y="8877"/>
                  </a:lnTo>
                  <a:lnTo>
                    <a:pt x="12293" y="17513"/>
                  </a:lnTo>
                  <a:lnTo>
                    <a:pt x="12293" y="30429"/>
                  </a:lnTo>
                  <a:lnTo>
                    <a:pt x="12204" y="31877"/>
                  </a:lnTo>
                  <a:lnTo>
                    <a:pt x="12204" y="30581"/>
                  </a:lnTo>
                  <a:lnTo>
                    <a:pt x="12293" y="30429"/>
                  </a:lnTo>
                  <a:lnTo>
                    <a:pt x="12293" y="17513"/>
                  </a:lnTo>
                  <a:lnTo>
                    <a:pt x="12077" y="18796"/>
                  </a:lnTo>
                  <a:lnTo>
                    <a:pt x="11087" y="18669"/>
                  </a:lnTo>
                  <a:lnTo>
                    <a:pt x="11087" y="32473"/>
                  </a:lnTo>
                  <a:lnTo>
                    <a:pt x="10998" y="32639"/>
                  </a:lnTo>
                  <a:lnTo>
                    <a:pt x="10972" y="31927"/>
                  </a:lnTo>
                  <a:lnTo>
                    <a:pt x="11087" y="32473"/>
                  </a:lnTo>
                  <a:lnTo>
                    <a:pt x="11087" y="18669"/>
                  </a:lnTo>
                  <a:lnTo>
                    <a:pt x="10782" y="18618"/>
                  </a:lnTo>
                  <a:lnTo>
                    <a:pt x="10782" y="30975"/>
                  </a:lnTo>
                  <a:lnTo>
                    <a:pt x="10668" y="30353"/>
                  </a:lnTo>
                  <a:lnTo>
                    <a:pt x="10668" y="33210"/>
                  </a:lnTo>
                  <a:lnTo>
                    <a:pt x="10756" y="33045"/>
                  </a:lnTo>
                  <a:lnTo>
                    <a:pt x="10668" y="41795"/>
                  </a:lnTo>
                  <a:lnTo>
                    <a:pt x="10668" y="44577"/>
                  </a:lnTo>
                  <a:lnTo>
                    <a:pt x="10668" y="45593"/>
                  </a:lnTo>
                  <a:lnTo>
                    <a:pt x="10668" y="55003"/>
                  </a:lnTo>
                  <a:lnTo>
                    <a:pt x="10668" y="44577"/>
                  </a:lnTo>
                  <a:lnTo>
                    <a:pt x="10668" y="41795"/>
                  </a:lnTo>
                  <a:lnTo>
                    <a:pt x="10668" y="33210"/>
                  </a:lnTo>
                  <a:lnTo>
                    <a:pt x="10553" y="33401"/>
                  </a:lnTo>
                  <a:lnTo>
                    <a:pt x="10668" y="30353"/>
                  </a:lnTo>
                  <a:lnTo>
                    <a:pt x="10553" y="30581"/>
                  </a:lnTo>
                  <a:lnTo>
                    <a:pt x="10668" y="25781"/>
                  </a:lnTo>
                  <a:lnTo>
                    <a:pt x="10668" y="27305"/>
                  </a:lnTo>
                  <a:lnTo>
                    <a:pt x="10668" y="30353"/>
                  </a:lnTo>
                  <a:lnTo>
                    <a:pt x="10782" y="30975"/>
                  </a:lnTo>
                  <a:lnTo>
                    <a:pt x="10782" y="18618"/>
                  </a:lnTo>
                  <a:lnTo>
                    <a:pt x="7645" y="18173"/>
                  </a:lnTo>
                  <a:lnTo>
                    <a:pt x="4572" y="33401"/>
                  </a:lnTo>
                  <a:lnTo>
                    <a:pt x="3073" y="36461"/>
                  </a:lnTo>
                  <a:lnTo>
                    <a:pt x="0" y="39509"/>
                  </a:lnTo>
                  <a:lnTo>
                    <a:pt x="3073" y="63881"/>
                  </a:lnTo>
                  <a:lnTo>
                    <a:pt x="4572" y="62141"/>
                  </a:lnTo>
                  <a:lnTo>
                    <a:pt x="4572" y="73025"/>
                  </a:lnTo>
                  <a:lnTo>
                    <a:pt x="10668" y="73025"/>
                  </a:lnTo>
                  <a:lnTo>
                    <a:pt x="21336" y="73025"/>
                  </a:lnTo>
                  <a:lnTo>
                    <a:pt x="21336" y="71501"/>
                  </a:lnTo>
                  <a:lnTo>
                    <a:pt x="31203" y="71501"/>
                  </a:lnTo>
                  <a:lnTo>
                    <a:pt x="33489" y="73025"/>
                  </a:lnTo>
                  <a:lnTo>
                    <a:pt x="38049" y="76085"/>
                  </a:lnTo>
                  <a:lnTo>
                    <a:pt x="41122" y="73025"/>
                  </a:lnTo>
                  <a:lnTo>
                    <a:pt x="47231" y="73025"/>
                  </a:lnTo>
                  <a:lnTo>
                    <a:pt x="50253" y="71501"/>
                  </a:lnTo>
                  <a:lnTo>
                    <a:pt x="51790" y="69977"/>
                  </a:lnTo>
                  <a:lnTo>
                    <a:pt x="52539" y="68453"/>
                  </a:lnTo>
                  <a:lnTo>
                    <a:pt x="53289" y="66929"/>
                  </a:lnTo>
                  <a:lnTo>
                    <a:pt x="53340" y="65493"/>
                  </a:lnTo>
                  <a:lnTo>
                    <a:pt x="56362" y="68516"/>
                  </a:lnTo>
                  <a:lnTo>
                    <a:pt x="59385" y="74561"/>
                  </a:lnTo>
                  <a:lnTo>
                    <a:pt x="63944" y="71539"/>
                  </a:lnTo>
                  <a:lnTo>
                    <a:pt x="71589" y="68516"/>
                  </a:lnTo>
                  <a:lnTo>
                    <a:pt x="73075" y="67767"/>
                  </a:lnTo>
                  <a:lnTo>
                    <a:pt x="73075" y="73075"/>
                  </a:lnTo>
                  <a:lnTo>
                    <a:pt x="89839" y="73075"/>
                  </a:lnTo>
                  <a:lnTo>
                    <a:pt x="89839" y="68300"/>
                  </a:lnTo>
                  <a:lnTo>
                    <a:pt x="97434" y="71539"/>
                  </a:lnTo>
                  <a:lnTo>
                    <a:pt x="101993" y="74561"/>
                  </a:lnTo>
                  <a:lnTo>
                    <a:pt x="105079" y="70002"/>
                  </a:lnTo>
                  <a:lnTo>
                    <a:pt x="105816" y="68516"/>
                  </a:lnTo>
                  <a:lnTo>
                    <a:pt x="110350" y="59385"/>
                  </a:lnTo>
                  <a:lnTo>
                    <a:pt x="110998" y="58089"/>
                  </a:lnTo>
                  <a:lnTo>
                    <a:pt x="111125" y="58407"/>
                  </a:lnTo>
                  <a:lnTo>
                    <a:pt x="111125" y="73075"/>
                  </a:lnTo>
                  <a:lnTo>
                    <a:pt x="127901" y="73075"/>
                  </a:lnTo>
                  <a:lnTo>
                    <a:pt x="127901" y="66979"/>
                  </a:lnTo>
                  <a:lnTo>
                    <a:pt x="127901" y="59385"/>
                  </a:lnTo>
                  <a:lnTo>
                    <a:pt x="132461" y="59385"/>
                  </a:lnTo>
                  <a:lnTo>
                    <a:pt x="132461" y="73075"/>
                  </a:lnTo>
                  <a:lnTo>
                    <a:pt x="149174" y="73075"/>
                  </a:lnTo>
                  <a:lnTo>
                    <a:pt x="149174" y="66979"/>
                  </a:lnTo>
                  <a:lnTo>
                    <a:pt x="149174" y="59385"/>
                  </a:lnTo>
                  <a:lnTo>
                    <a:pt x="159842" y="59385"/>
                  </a:lnTo>
                  <a:lnTo>
                    <a:pt x="159842" y="54825"/>
                  </a:lnTo>
                  <a:lnTo>
                    <a:pt x="159842" y="47180"/>
                  </a:lnTo>
                  <a:lnTo>
                    <a:pt x="159842" y="45643"/>
                  </a:lnTo>
                  <a:lnTo>
                    <a:pt x="159842" y="41084"/>
                  </a:lnTo>
                  <a:lnTo>
                    <a:pt x="159842" y="31953"/>
                  </a:lnTo>
                  <a:lnTo>
                    <a:pt x="159842" y="27381"/>
                  </a:lnTo>
                  <a:close/>
                </a:path>
                <a:path w="367029" h="76200">
                  <a:moveTo>
                    <a:pt x="210096" y="25895"/>
                  </a:moveTo>
                  <a:lnTo>
                    <a:pt x="183591" y="25895"/>
                  </a:lnTo>
                  <a:lnTo>
                    <a:pt x="184200" y="22821"/>
                  </a:lnTo>
                  <a:lnTo>
                    <a:pt x="182765" y="22821"/>
                  </a:lnTo>
                  <a:lnTo>
                    <a:pt x="182765" y="30149"/>
                  </a:lnTo>
                  <a:lnTo>
                    <a:pt x="182714" y="38049"/>
                  </a:lnTo>
                  <a:lnTo>
                    <a:pt x="182714" y="30467"/>
                  </a:lnTo>
                  <a:lnTo>
                    <a:pt x="182765" y="30149"/>
                  </a:lnTo>
                  <a:lnTo>
                    <a:pt x="182765" y="22821"/>
                  </a:lnTo>
                  <a:lnTo>
                    <a:pt x="181178" y="22821"/>
                  </a:lnTo>
                  <a:lnTo>
                    <a:pt x="181178" y="60896"/>
                  </a:lnTo>
                  <a:lnTo>
                    <a:pt x="181178" y="63944"/>
                  </a:lnTo>
                  <a:lnTo>
                    <a:pt x="181152" y="60883"/>
                  </a:lnTo>
                  <a:lnTo>
                    <a:pt x="181178" y="22821"/>
                  </a:lnTo>
                  <a:lnTo>
                    <a:pt x="172046" y="22821"/>
                  </a:lnTo>
                  <a:lnTo>
                    <a:pt x="165950" y="21285"/>
                  </a:lnTo>
                  <a:lnTo>
                    <a:pt x="164414" y="27381"/>
                  </a:lnTo>
                  <a:lnTo>
                    <a:pt x="162915" y="35026"/>
                  </a:lnTo>
                  <a:lnTo>
                    <a:pt x="162979" y="58140"/>
                  </a:lnTo>
                  <a:lnTo>
                    <a:pt x="164401" y="63944"/>
                  </a:lnTo>
                  <a:lnTo>
                    <a:pt x="164414" y="71539"/>
                  </a:lnTo>
                  <a:lnTo>
                    <a:pt x="170510" y="71539"/>
                  </a:lnTo>
                  <a:lnTo>
                    <a:pt x="182714" y="70002"/>
                  </a:lnTo>
                  <a:lnTo>
                    <a:pt x="181876" y="66700"/>
                  </a:lnTo>
                  <a:lnTo>
                    <a:pt x="187274" y="68516"/>
                  </a:lnTo>
                  <a:lnTo>
                    <a:pt x="210096" y="68516"/>
                  </a:lnTo>
                  <a:lnTo>
                    <a:pt x="210096" y="63944"/>
                  </a:lnTo>
                  <a:lnTo>
                    <a:pt x="210096" y="53276"/>
                  </a:lnTo>
                  <a:lnTo>
                    <a:pt x="210096" y="50203"/>
                  </a:lnTo>
                  <a:lnTo>
                    <a:pt x="202463" y="50203"/>
                  </a:lnTo>
                  <a:lnTo>
                    <a:pt x="200964" y="51739"/>
                  </a:lnTo>
                  <a:lnTo>
                    <a:pt x="191846" y="51739"/>
                  </a:lnTo>
                  <a:lnTo>
                    <a:pt x="197891" y="44157"/>
                  </a:lnTo>
                  <a:lnTo>
                    <a:pt x="188772" y="42621"/>
                  </a:lnTo>
                  <a:lnTo>
                    <a:pt x="210096" y="42621"/>
                  </a:lnTo>
                  <a:lnTo>
                    <a:pt x="210096" y="38049"/>
                  </a:lnTo>
                  <a:lnTo>
                    <a:pt x="210096" y="30467"/>
                  </a:lnTo>
                  <a:lnTo>
                    <a:pt x="210096" y="25895"/>
                  </a:lnTo>
                  <a:close/>
                </a:path>
                <a:path w="367029" h="76200">
                  <a:moveTo>
                    <a:pt x="264922" y="21285"/>
                  </a:moveTo>
                  <a:lnTo>
                    <a:pt x="257314" y="21285"/>
                  </a:lnTo>
                  <a:lnTo>
                    <a:pt x="257314" y="60236"/>
                  </a:lnTo>
                  <a:lnTo>
                    <a:pt x="257276" y="63842"/>
                  </a:lnTo>
                  <a:lnTo>
                    <a:pt x="257276" y="60312"/>
                  </a:lnTo>
                  <a:lnTo>
                    <a:pt x="257276" y="57150"/>
                  </a:lnTo>
                  <a:lnTo>
                    <a:pt x="257276" y="60312"/>
                  </a:lnTo>
                  <a:lnTo>
                    <a:pt x="257314" y="21285"/>
                  </a:lnTo>
                  <a:lnTo>
                    <a:pt x="255739" y="21285"/>
                  </a:lnTo>
                  <a:lnTo>
                    <a:pt x="255739" y="65366"/>
                  </a:lnTo>
                  <a:lnTo>
                    <a:pt x="255206" y="63754"/>
                  </a:lnTo>
                  <a:lnTo>
                    <a:pt x="255092" y="63423"/>
                  </a:lnTo>
                  <a:lnTo>
                    <a:pt x="255206" y="63754"/>
                  </a:lnTo>
                  <a:lnTo>
                    <a:pt x="255333" y="63550"/>
                  </a:lnTo>
                  <a:lnTo>
                    <a:pt x="255409" y="64350"/>
                  </a:lnTo>
                  <a:lnTo>
                    <a:pt x="255739" y="65366"/>
                  </a:lnTo>
                  <a:lnTo>
                    <a:pt x="255739" y="21285"/>
                  </a:lnTo>
                  <a:lnTo>
                    <a:pt x="254254" y="21285"/>
                  </a:lnTo>
                  <a:lnTo>
                    <a:pt x="254254" y="30441"/>
                  </a:lnTo>
                  <a:lnTo>
                    <a:pt x="254254" y="43967"/>
                  </a:lnTo>
                  <a:lnTo>
                    <a:pt x="254165" y="44145"/>
                  </a:lnTo>
                  <a:lnTo>
                    <a:pt x="254254" y="30441"/>
                  </a:lnTo>
                  <a:lnTo>
                    <a:pt x="254254" y="21285"/>
                  </a:lnTo>
                  <a:lnTo>
                    <a:pt x="252717" y="21285"/>
                  </a:lnTo>
                  <a:lnTo>
                    <a:pt x="252717" y="60020"/>
                  </a:lnTo>
                  <a:lnTo>
                    <a:pt x="252717" y="61556"/>
                  </a:lnTo>
                  <a:lnTo>
                    <a:pt x="252704" y="60020"/>
                  </a:lnTo>
                  <a:lnTo>
                    <a:pt x="252717" y="21285"/>
                  </a:lnTo>
                  <a:lnTo>
                    <a:pt x="252044" y="21285"/>
                  </a:lnTo>
                  <a:lnTo>
                    <a:pt x="252044" y="61887"/>
                  </a:lnTo>
                  <a:lnTo>
                    <a:pt x="252044" y="21285"/>
                  </a:lnTo>
                  <a:lnTo>
                    <a:pt x="251282" y="21285"/>
                  </a:lnTo>
                  <a:lnTo>
                    <a:pt x="251282" y="51917"/>
                  </a:lnTo>
                  <a:lnTo>
                    <a:pt x="251206" y="51650"/>
                  </a:lnTo>
                  <a:lnTo>
                    <a:pt x="251206" y="54838"/>
                  </a:lnTo>
                  <a:lnTo>
                    <a:pt x="251193" y="62318"/>
                  </a:lnTo>
                  <a:lnTo>
                    <a:pt x="251193" y="63842"/>
                  </a:lnTo>
                  <a:lnTo>
                    <a:pt x="251180" y="62318"/>
                  </a:lnTo>
                  <a:lnTo>
                    <a:pt x="249682" y="63080"/>
                  </a:lnTo>
                  <a:lnTo>
                    <a:pt x="249682" y="64604"/>
                  </a:lnTo>
                  <a:lnTo>
                    <a:pt x="249682" y="66878"/>
                  </a:lnTo>
                  <a:lnTo>
                    <a:pt x="249656" y="64592"/>
                  </a:lnTo>
                  <a:lnTo>
                    <a:pt x="249669" y="63080"/>
                  </a:lnTo>
                  <a:lnTo>
                    <a:pt x="249021" y="63398"/>
                  </a:lnTo>
                  <a:lnTo>
                    <a:pt x="249085" y="62801"/>
                  </a:lnTo>
                  <a:lnTo>
                    <a:pt x="249021" y="63398"/>
                  </a:lnTo>
                  <a:lnTo>
                    <a:pt x="249643" y="63080"/>
                  </a:lnTo>
                  <a:lnTo>
                    <a:pt x="249682" y="60782"/>
                  </a:lnTo>
                  <a:lnTo>
                    <a:pt x="249682" y="63068"/>
                  </a:lnTo>
                  <a:lnTo>
                    <a:pt x="251180" y="62318"/>
                  </a:lnTo>
                  <a:lnTo>
                    <a:pt x="251193" y="54825"/>
                  </a:lnTo>
                  <a:lnTo>
                    <a:pt x="251180" y="59258"/>
                  </a:lnTo>
                  <a:lnTo>
                    <a:pt x="251180" y="61328"/>
                  </a:lnTo>
                  <a:lnTo>
                    <a:pt x="249453" y="60236"/>
                  </a:lnTo>
                  <a:lnTo>
                    <a:pt x="249351" y="60629"/>
                  </a:lnTo>
                  <a:lnTo>
                    <a:pt x="249428" y="60236"/>
                  </a:lnTo>
                  <a:lnTo>
                    <a:pt x="249542" y="59258"/>
                  </a:lnTo>
                  <a:lnTo>
                    <a:pt x="249682" y="59385"/>
                  </a:lnTo>
                  <a:lnTo>
                    <a:pt x="249516" y="60020"/>
                  </a:lnTo>
                  <a:lnTo>
                    <a:pt x="249631" y="60337"/>
                  </a:lnTo>
                  <a:lnTo>
                    <a:pt x="251180" y="61328"/>
                  </a:lnTo>
                  <a:lnTo>
                    <a:pt x="251053" y="59194"/>
                  </a:lnTo>
                  <a:lnTo>
                    <a:pt x="251180" y="59258"/>
                  </a:lnTo>
                  <a:lnTo>
                    <a:pt x="251180" y="54813"/>
                  </a:lnTo>
                  <a:lnTo>
                    <a:pt x="251180" y="53162"/>
                  </a:lnTo>
                  <a:lnTo>
                    <a:pt x="251206" y="54838"/>
                  </a:lnTo>
                  <a:lnTo>
                    <a:pt x="251206" y="51650"/>
                  </a:lnTo>
                  <a:lnTo>
                    <a:pt x="251180" y="50114"/>
                  </a:lnTo>
                  <a:lnTo>
                    <a:pt x="251282" y="51917"/>
                  </a:lnTo>
                  <a:lnTo>
                    <a:pt x="251282" y="21285"/>
                  </a:lnTo>
                  <a:lnTo>
                    <a:pt x="249770" y="21285"/>
                  </a:lnTo>
                  <a:lnTo>
                    <a:pt x="249770" y="49428"/>
                  </a:lnTo>
                  <a:lnTo>
                    <a:pt x="249682" y="47117"/>
                  </a:lnTo>
                  <a:lnTo>
                    <a:pt x="249770" y="49428"/>
                  </a:lnTo>
                  <a:lnTo>
                    <a:pt x="249770" y="21285"/>
                  </a:lnTo>
                  <a:lnTo>
                    <a:pt x="249682" y="44145"/>
                  </a:lnTo>
                  <a:lnTo>
                    <a:pt x="249682" y="47066"/>
                  </a:lnTo>
                  <a:lnTo>
                    <a:pt x="249682" y="44145"/>
                  </a:lnTo>
                  <a:lnTo>
                    <a:pt x="249682" y="21285"/>
                  </a:lnTo>
                  <a:lnTo>
                    <a:pt x="248246" y="21285"/>
                  </a:lnTo>
                  <a:lnTo>
                    <a:pt x="248246" y="57797"/>
                  </a:lnTo>
                  <a:lnTo>
                    <a:pt x="248145" y="56210"/>
                  </a:lnTo>
                  <a:lnTo>
                    <a:pt x="248246" y="57797"/>
                  </a:lnTo>
                  <a:lnTo>
                    <a:pt x="248246" y="21285"/>
                  </a:lnTo>
                  <a:lnTo>
                    <a:pt x="246697" y="21285"/>
                  </a:lnTo>
                  <a:lnTo>
                    <a:pt x="246697" y="52412"/>
                  </a:lnTo>
                  <a:lnTo>
                    <a:pt x="246608" y="53162"/>
                  </a:lnTo>
                  <a:lnTo>
                    <a:pt x="246608" y="59258"/>
                  </a:lnTo>
                  <a:lnTo>
                    <a:pt x="246608" y="60782"/>
                  </a:lnTo>
                  <a:lnTo>
                    <a:pt x="246481" y="59194"/>
                  </a:lnTo>
                  <a:lnTo>
                    <a:pt x="246608" y="59258"/>
                  </a:lnTo>
                  <a:lnTo>
                    <a:pt x="246608" y="53162"/>
                  </a:lnTo>
                  <a:lnTo>
                    <a:pt x="246608" y="52590"/>
                  </a:lnTo>
                  <a:lnTo>
                    <a:pt x="246532" y="52730"/>
                  </a:lnTo>
                  <a:lnTo>
                    <a:pt x="246608" y="51917"/>
                  </a:lnTo>
                  <a:lnTo>
                    <a:pt x="245198" y="53568"/>
                  </a:lnTo>
                  <a:lnTo>
                    <a:pt x="245198" y="55118"/>
                  </a:lnTo>
                  <a:lnTo>
                    <a:pt x="245122" y="56210"/>
                  </a:lnTo>
                  <a:lnTo>
                    <a:pt x="245122" y="55270"/>
                  </a:lnTo>
                  <a:lnTo>
                    <a:pt x="243916" y="57416"/>
                  </a:lnTo>
                  <a:lnTo>
                    <a:pt x="245008" y="55448"/>
                  </a:lnTo>
                  <a:lnTo>
                    <a:pt x="245122" y="54813"/>
                  </a:lnTo>
                  <a:lnTo>
                    <a:pt x="245122" y="55270"/>
                  </a:lnTo>
                  <a:lnTo>
                    <a:pt x="245198" y="55118"/>
                  </a:lnTo>
                  <a:lnTo>
                    <a:pt x="245198" y="53568"/>
                  </a:lnTo>
                  <a:lnTo>
                    <a:pt x="245160" y="54140"/>
                  </a:lnTo>
                  <a:lnTo>
                    <a:pt x="245122" y="54419"/>
                  </a:lnTo>
                  <a:lnTo>
                    <a:pt x="244843" y="54343"/>
                  </a:lnTo>
                  <a:lnTo>
                    <a:pt x="244589" y="54267"/>
                  </a:lnTo>
                  <a:lnTo>
                    <a:pt x="244716" y="54127"/>
                  </a:lnTo>
                  <a:lnTo>
                    <a:pt x="244843" y="54343"/>
                  </a:lnTo>
                  <a:lnTo>
                    <a:pt x="245122" y="54419"/>
                  </a:lnTo>
                  <a:lnTo>
                    <a:pt x="245122" y="54165"/>
                  </a:lnTo>
                  <a:lnTo>
                    <a:pt x="245160" y="53619"/>
                  </a:lnTo>
                  <a:lnTo>
                    <a:pt x="245529" y="53162"/>
                  </a:lnTo>
                  <a:lnTo>
                    <a:pt x="246608" y="51917"/>
                  </a:lnTo>
                  <a:lnTo>
                    <a:pt x="246608" y="52590"/>
                  </a:lnTo>
                  <a:lnTo>
                    <a:pt x="246697" y="52412"/>
                  </a:lnTo>
                  <a:lnTo>
                    <a:pt x="246697" y="21285"/>
                  </a:lnTo>
                  <a:lnTo>
                    <a:pt x="245211" y="21285"/>
                  </a:lnTo>
                  <a:lnTo>
                    <a:pt x="245211" y="44145"/>
                  </a:lnTo>
                  <a:lnTo>
                    <a:pt x="245122" y="43116"/>
                  </a:lnTo>
                  <a:lnTo>
                    <a:pt x="245211" y="44145"/>
                  </a:lnTo>
                  <a:lnTo>
                    <a:pt x="245211" y="21285"/>
                  </a:lnTo>
                  <a:lnTo>
                    <a:pt x="243713" y="21285"/>
                  </a:lnTo>
                  <a:lnTo>
                    <a:pt x="243713" y="63144"/>
                  </a:lnTo>
                  <a:lnTo>
                    <a:pt x="242176" y="62382"/>
                  </a:lnTo>
                  <a:lnTo>
                    <a:pt x="242176" y="65697"/>
                  </a:lnTo>
                  <a:lnTo>
                    <a:pt x="242049" y="65366"/>
                  </a:lnTo>
                  <a:lnTo>
                    <a:pt x="242176" y="65697"/>
                  </a:lnTo>
                  <a:lnTo>
                    <a:pt x="242176" y="62382"/>
                  </a:lnTo>
                  <a:lnTo>
                    <a:pt x="242049" y="62318"/>
                  </a:lnTo>
                  <a:lnTo>
                    <a:pt x="242049" y="60782"/>
                  </a:lnTo>
                  <a:lnTo>
                    <a:pt x="242049" y="60426"/>
                  </a:lnTo>
                  <a:lnTo>
                    <a:pt x="241922" y="60629"/>
                  </a:lnTo>
                  <a:lnTo>
                    <a:pt x="242049" y="59385"/>
                  </a:lnTo>
                  <a:lnTo>
                    <a:pt x="241922" y="59194"/>
                  </a:lnTo>
                  <a:lnTo>
                    <a:pt x="242049" y="59258"/>
                  </a:lnTo>
                  <a:lnTo>
                    <a:pt x="242049" y="57251"/>
                  </a:lnTo>
                  <a:lnTo>
                    <a:pt x="242049" y="59258"/>
                  </a:lnTo>
                  <a:lnTo>
                    <a:pt x="242049" y="59385"/>
                  </a:lnTo>
                  <a:lnTo>
                    <a:pt x="242049" y="60426"/>
                  </a:lnTo>
                  <a:lnTo>
                    <a:pt x="242138" y="60261"/>
                  </a:lnTo>
                  <a:lnTo>
                    <a:pt x="242049" y="60782"/>
                  </a:lnTo>
                  <a:lnTo>
                    <a:pt x="242112" y="60655"/>
                  </a:lnTo>
                  <a:lnTo>
                    <a:pt x="242062" y="62318"/>
                  </a:lnTo>
                  <a:lnTo>
                    <a:pt x="243713" y="63144"/>
                  </a:lnTo>
                  <a:lnTo>
                    <a:pt x="243713" y="21285"/>
                  </a:lnTo>
                  <a:lnTo>
                    <a:pt x="243586" y="21285"/>
                  </a:lnTo>
                  <a:lnTo>
                    <a:pt x="243586" y="42049"/>
                  </a:lnTo>
                  <a:lnTo>
                    <a:pt x="243586" y="43357"/>
                  </a:lnTo>
                  <a:lnTo>
                    <a:pt x="243586" y="50114"/>
                  </a:lnTo>
                  <a:lnTo>
                    <a:pt x="243586" y="52133"/>
                  </a:lnTo>
                  <a:lnTo>
                    <a:pt x="243586" y="53162"/>
                  </a:lnTo>
                  <a:lnTo>
                    <a:pt x="243459" y="51917"/>
                  </a:lnTo>
                  <a:lnTo>
                    <a:pt x="243586" y="52133"/>
                  </a:lnTo>
                  <a:lnTo>
                    <a:pt x="243509" y="49834"/>
                  </a:lnTo>
                  <a:lnTo>
                    <a:pt x="243586" y="50114"/>
                  </a:lnTo>
                  <a:lnTo>
                    <a:pt x="243586" y="43357"/>
                  </a:lnTo>
                  <a:lnTo>
                    <a:pt x="243547" y="42024"/>
                  </a:lnTo>
                  <a:lnTo>
                    <a:pt x="243586" y="21285"/>
                  </a:lnTo>
                  <a:lnTo>
                    <a:pt x="242709" y="21285"/>
                  </a:lnTo>
                  <a:lnTo>
                    <a:pt x="242709" y="59588"/>
                  </a:lnTo>
                  <a:lnTo>
                    <a:pt x="242570" y="59512"/>
                  </a:lnTo>
                  <a:lnTo>
                    <a:pt x="242709" y="59588"/>
                  </a:lnTo>
                  <a:lnTo>
                    <a:pt x="242709" y="21285"/>
                  </a:lnTo>
                  <a:lnTo>
                    <a:pt x="242138" y="21285"/>
                  </a:lnTo>
                  <a:lnTo>
                    <a:pt x="242138" y="49631"/>
                  </a:lnTo>
                  <a:lnTo>
                    <a:pt x="242049" y="49441"/>
                  </a:lnTo>
                  <a:lnTo>
                    <a:pt x="242049" y="50114"/>
                  </a:lnTo>
                  <a:lnTo>
                    <a:pt x="241998" y="49364"/>
                  </a:lnTo>
                  <a:lnTo>
                    <a:pt x="242049" y="47066"/>
                  </a:lnTo>
                  <a:lnTo>
                    <a:pt x="242049" y="44145"/>
                  </a:lnTo>
                  <a:lnTo>
                    <a:pt x="242138" y="49631"/>
                  </a:lnTo>
                  <a:lnTo>
                    <a:pt x="242138" y="21285"/>
                  </a:lnTo>
                  <a:lnTo>
                    <a:pt x="241020" y="21285"/>
                  </a:lnTo>
                  <a:lnTo>
                    <a:pt x="241020" y="58750"/>
                  </a:lnTo>
                  <a:lnTo>
                    <a:pt x="240842" y="58648"/>
                  </a:lnTo>
                  <a:lnTo>
                    <a:pt x="241020" y="58750"/>
                  </a:lnTo>
                  <a:lnTo>
                    <a:pt x="241020" y="21285"/>
                  </a:lnTo>
                  <a:lnTo>
                    <a:pt x="240563" y="21285"/>
                  </a:lnTo>
                  <a:lnTo>
                    <a:pt x="240563" y="50241"/>
                  </a:lnTo>
                  <a:lnTo>
                    <a:pt x="240563" y="53162"/>
                  </a:lnTo>
                  <a:lnTo>
                    <a:pt x="240563" y="56210"/>
                  </a:lnTo>
                  <a:lnTo>
                    <a:pt x="240499" y="50126"/>
                  </a:lnTo>
                  <a:lnTo>
                    <a:pt x="240563" y="21285"/>
                  </a:lnTo>
                  <a:lnTo>
                    <a:pt x="240334" y="21285"/>
                  </a:lnTo>
                  <a:lnTo>
                    <a:pt x="240334" y="63411"/>
                  </a:lnTo>
                  <a:lnTo>
                    <a:pt x="240334" y="63614"/>
                  </a:lnTo>
                  <a:lnTo>
                    <a:pt x="240334" y="63411"/>
                  </a:lnTo>
                  <a:lnTo>
                    <a:pt x="240334" y="21285"/>
                  </a:lnTo>
                  <a:lnTo>
                    <a:pt x="236969" y="21285"/>
                  </a:lnTo>
                  <a:lnTo>
                    <a:pt x="236969" y="43091"/>
                  </a:lnTo>
                  <a:lnTo>
                    <a:pt x="236867" y="42849"/>
                  </a:lnTo>
                  <a:lnTo>
                    <a:pt x="236689" y="43383"/>
                  </a:lnTo>
                  <a:lnTo>
                    <a:pt x="236753" y="42621"/>
                  </a:lnTo>
                  <a:lnTo>
                    <a:pt x="236867" y="42849"/>
                  </a:lnTo>
                  <a:lnTo>
                    <a:pt x="236956" y="42583"/>
                  </a:lnTo>
                  <a:lnTo>
                    <a:pt x="236969" y="43091"/>
                  </a:lnTo>
                  <a:lnTo>
                    <a:pt x="236969" y="21285"/>
                  </a:lnTo>
                  <a:lnTo>
                    <a:pt x="236016" y="21285"/>
                  </a:lnTo>
                  <a:lnTo>
                    <a:pt x="236016" y="49390"/>
                  </a:lnTo>
                  <a:lnTo>
                    <a:pt x="235991" y="53162"/>
                  </a:lnTo>
                  <a:lnTo>
                    <a:pt x="235889" y="49631"/>
                  </a:lnTo>
                  <a:lnTo>
                    <a:pt x="235775" y="49834"/>
                  </a:lnTo>
                  <a:lnTo>
                    <a:pt x="235851" y="49453"/>
                  </a:lnTo>
                  <a:lnTo>
                    <a:pt x="235889" y="49631"/>
                  </a:lnTo>
                  <a:lnTo>
                    <a:pt x="235991" y="47066"/>
                  </a:lnTo>
                  <a:lnTo>
                    <a:pt x="235991" y="49453"/>
                  </a:lnTo>
                  <a:lnTo>
                    <a:pt x="236016" y="21285"/>
                  </a:lnTo>
                  <a:lnTo>
                    <a:pt x="234530" y="21285"/>
                  </a:lnTo>
                  <a:lnTo>
                    <a:pt x="234530" y="43027"/>
                  </a:lnTo>
                  <a:lnTo>
                    <a:pt x="234480" y="42760"/>
                  </a:lnTo>
                  <a:lnTo>
                    <a:pt x="234480" y="63144"/>
                  </a:lnTo>
                  <a:lnTo>
                    <a:pt x="234454" y="63842"/>
                  </a:lnTo>
                  <a:lnTo>
                    <a:pt x="234442" y="63068"/>
                  </a:lnTo>
                  <a:lnTo>
                    <a:pt x="234454" y="62318"/>
                  </a:lnTo>
                  <a:lnTo>
                    <a:pt x="234454" y="60020"/>
                  </a:lnTo>
                  <a:lnTo>
                    <a:pt x="234365" y="57150"/>
                  </a:lnTo>
                  <a:lnTo>
                    <a:pt x="233540" y="56210"/>
                  </a:lnTo>
                  <a:lnTo>
                    <a:pt x="233641" y="55676"/>
                  </a:lnTo>
                  <a:lnTo>
                    <a:pt x="233565" y="56210"/>
                  </a:lnTo>
                  <a:lnTo>
                    <a:pt x="234365" y="57150"/>
                  </a:lnTo>
                  <a:lnTo>
                    <a:pt x="234454" y="60020"/>
                  </a:lnTo>
                  <a:lnTo>
                    <a:pt x="234480" y="63144"/>
                  </a:lnTo>
                  <a:lnTo>
                    <a:pt x="234480" y="42760"/>
                  </a:lnTo>
                  <a:lnTo>
                    <a:pt x="234454" y="42621"/>
                  </a:lnTo>
                  <a:lnTo>
                    <a:pt x="234454" y="41783"/>
                  </a:lnTo>
                  <a:lnTo>
                    <a:pt x="234530" y="43027"/>
                  </a:lnTo>
                  <a:lnTo>
                    <a:pt x="234530" y="21285"/>
                  </a:lnTo>
                  <a:lnTo>
                    <a:pt x="234238" y="21285"/>
                  </a:lnTo>
                  <a:lnTo>
                    <a:pt x="234238" y="52730"/>
                  </a:lnTo>
                  <a:lnTo>
                    <a:pt x="234010" y="53822"/>
                  </a:lnTo>
                  <a:lnTo>
                    <a:pt x="234124" y="52705"/>
                  </a:lnTo>
                  <a:lnTo>
                    <a:pt x="234238" y="21285"/>
                  </a:lnTo>
                  <a:lnTo>
                    <a:pt x="233006" y="21285"/>
                  </a:lnTo>
                  <a:lnTo>
                    <a:pt x="233006" y="55270"/>
                  </a:lnTo>
                  <a:lnTo>
                    <a:pt x="232956" y="55511"/>
                  </a:lnTo>
                  <a:lnTo>
                    <a:pt x="232918" y="55194"/>
                  </a:lnTo>
                  <a:lnTo>
                    <a:pt x="232918" y="54813"/>
                  </a:lnTo>
                  <a:lnTo>
                    <a:pt x="232918" y="53162"/>
                  </a:lnTo>
                  <a:lnTo>
                    <a:pt x="232918" y="54813"/>
                  </a:lnTo>
                  <a:lnTo>
                    <a:pt x="233006" y="55270"/>
                  </a:lnTo>
                  <a:lnTo>
                    <a:pt x="233006" y="21285"/>
                  </a:lnTo>
                  <a:lnTo>
                    <a:pt x="232918" y="40970"/>
                  </a:lnTo>
                  <a:lnTo>
                    <a:pt x="232918" y="42583"/>
                  </a:lnTo>
                  <a:lnTo>
                    <a:pt x="232918" y="43357"/>
                  </a:lnTo>
                  <a:lnTo>
                    <a:pt x="232918" y="42583"/>
                  </a:lnTo>
                  <a:lnTo>
                    <a:pt x="232765" y="42672"/>
                  </a:lnTo>
                  <a:lnTo>
                    <a:pt x="232765" y="55092"/>
                  </a:lnTo>
                  <a:lnTo>
                    <a:pt x="232765" y="55295"/>
                  </a:lnTo>
                  <a:lnTo>
                    <a:pt x="232537" y="55524"/>
                  </a:lnTo>
                  <a:lnTo>
                    <a:pt x="232600" y="55092"/>
                  </a:lnTo>
                  <a:lnTo>
                    <a:pt x="232765" y="55092"/>
                  </a:lnTo>
                  <a:lnTo>
                    <a:pt x="232765" y="42672"/>
                  </a:lnTo>
                  <a:lnTo>
                    <a:pt x="232384" y="42862"/>
                  </a:lnTo>
                  <a:lnTo>
                    <a:pt x="232384" y="54838"/>
                  </a:lnTo>
                  <a:lnTo>
                    <a:pt x="229946" y="51981"/>
                  </a:lnTo>
                  <a:lnTo>
                    <a:pt x="229946" y="60312"/>
                  </a:lnTo>
                  <a:lnTo>
                    <a:pt x="229895" y="64592"/>
                  </a:lnTo>
                  <a:lnTo>
                    <a:pt x="229895" y="60337"/>
                  </a:lnTo>
                  <a:lnTo>
                    <a:pt x="229768" y="60426"/>
                  </a:lnTo>
                  <a:lnTo>
                    <a:pt x="229895" y="59385"/>
                  </a:lnTo>
                  <a:lnTo>
                    <a:pt x="229895" y="60337"/>
                  </a:lnTo>
                  <a:lnTo>
                    <a:pt x="229946" y="51981"/>
                  </a:lnTo>
                  <a:lnTo>
                    <a:pt x="229895" y="53162"/>
                  </a:lnTo>
                  <a:lnTo>
                    <a:pt x="229870" y="51892"/>
                  </a:lnTo>
                  <a:lnTo>
                    <a:pt x="229870" y="49364"/>
                  </a:lnTo>
                  <a:lnTo>
                    <a:pt x="229895" y="48590"/>
                  </a:lnTo>
                  <a:lnTo>
                    <a:pt x="229958" y="49618"/>
                  </a:lnTo>
                  <a:lnTo>
                    <a:pt x="229895" y="49428"/>
                  </a:lnTo>
                  <a:lnTo>
                    <a:pt x="229895" y="51638"/>
                  </a:lnTo>
                  <a:lnTo>
                    <a:pt x="229895" y="51917"/>
                  </a:lnTo>
                  <a:lnTo>
                    <a:pt x="232371" y="54813"/>
                  </a:lnTo>
                  <a:lnTo>
                    <a:pt x="232384" y="42862"/>
                  </a:lnTo>
                  <a:lnTo>
                    <a:pt x="232054" y="43027"/>
                  </a:lnTo>
                  <a:lnTo>
                    <a:pt x="232816" y="42621"/>
                  </a:lnTo>
                  <a:lnTo>
                    <a:pt x="232918" y="40970"/>
                  </a:lnTo>
                  <a:lnTo>
                    <a:pt x="232918" y="21285"/>
                  </a:lnTo>
                  <a:lnTo>
                    <a:pt x="231381" y="21285"/>
                  </a:lnTo>
                  <a:lnTo>
                    <a:pt x="231381" y="43383"/>
                  </a:lnTo>
                  <a:lnTo>
                    <a:pt x="231381" y="44094"/>
                  </a:lnTo>
                  <a:lnTo>
                    <a:pt x="231381" y="43383"/>
                  </a:lnTo>
                  <a:lnTo>
                    <a:pt x="231381" y="21285"/>
                  </a:lnTo>
                  <a:lnTo>
                    <a:pt x="230035" y="21285"/>
                  </a:lnTo>
                  <a:lnTo>
                    <a:pt x="230035" y="44742"/>
                  </a:lnTo>
                  <a:lnTo>
                    <a:pt x="229895" y="44145"/>
                  </a:lnTo>
                  <a:lnTo>
                    <a:pt x="230035" y="44742"/>
                  </a:lnTo>
                  <a:lnTo>
                    <a:pt x="230035" y="21285"/>
                  </a:lnTo>
                  <a:lnTo>
                    <a:pt x="229984" y="37172"/>
                  </a:lnTo>
                  <a:lnTo>
                    <a:pt x="229895" y="39573"/>
                  </a:lnTo>
                  <a:lnTo>
                    <a:pt x="229895" y="37198"/>
                  </a:lnTo>
                  <a:lnTo>
                    <a:pt x="229984" y="21285"/>
                  </a:lnTo>
                  <a:lnTo>
                    <a:pt x="228536" y="21285"/>
                  </a:lnTo>
                  <a:lnTo>
                    <a:pt x="228536" y="46037"/>
                  </a:lnTo>
                  <a:lnTo>
                    <a:pt x="228434" y="45770"/>
                  </a:lnTo>
                  <a:lnTo>
                    <a:pt x="228434" y="50228"/>
                  </a:lnTo>
                  <a:lnTo>
                    <a:pt x="228358" y="65366"/>
                  </a:lnTo>
                  <a:lnTo>
                    <a:pt x="227457" y="61899"/>
                  </a:lnTo>
                  <a:lnTo>
                    <a:pt x="227571" y="62318"/>
                  </a:lnTo>
                  <a:lnTo>
                    <a:pt x="228358" y="65366"/>
                  </a:lnTo>
                  <a:lnTo>
                    <a:pt x="228358" y="50114"/>
                  </a:lnTo>
                  <a:lnTo>
                    <a:pt x="228358" y="49098"/>
                  </a:lnTo>
                  <a:lnTo>
                    <a:pt x="228434" y="50228"/>
                  </a:lnTo>
                  <a:lnTo>
                    <a:pt x="228434" y="45770"/>
                  </a:lnTo>
                  <a:lnTo>
                    <a:pt x="228358" y="45554"/>
                  </a:lnTo>
                  <a:lnTo>
                    <a:pt x="228536" y="46037"/>
                  </a:lnTo>
                  <a:lnTo>
                    <a:pt x="228536" y="21285"/>
                  </a:lnTo>
                  <a:lnTo>
                    <a:pt x="226847" y="21285"/>
                  </a:lnTo>
                  <a:lnTo>
                    <a:pt x="226847" y="59537"/>
                  </a:lnTo>
                  <a:lnTo>
                    <a:pt x="226822" y="59385"/>
                  </a:lnTo>
                  <a:lnTo>
                    <a:pt x="226822" y="55524"/>
                  </a:lnTo>
                  <a:lnTo>
                    <a:pt x="226847" y="59537"/>
                  </a:lnTo>
                  <a:lnTo>
                    <a:pt x="226847" y="21285"/>
                  </a:lnTo>
                  <a:lnTo>
                    <a:pt x="225348" y="21285"/>
                  </a:lnTo>
                  <a:lnTo>
                    <a:pt x="225348" y="47129"/>
                  </a:lnTo>
                  <a:lnTo>
                    <a:pt x="222783" y="42913"/>
                  </a:lnTo>
                  <a:lnTo>
                    <a:pt x="225323" y="47066"/>
                  </a:lnTo>
                  <a:lnTo>
                    <a:pt x="225348" y="21285"/>
                  </a:lnTo>
                  <a:lnTo>
                    <a:pt x="219227" y="21285"/>
                  </a:lnTo>
                  <a:lnTo>
                    <a:pt x="219227" y="62788"/>
                  </a:lnTo>
                  <a:lnTo>
                    <a:pt x="219227" y="66878"/>
                  </a:lnTo>
                  <a:lnTo>
                    <a:pt x="219138" y="62661"/>
                  </a:lnTo>
                  <a:lnTo>
                    <a:pt x="219227" y="62788"/>
                  </a:lnTo>
                  <a:lnTo>
                    <a:pt x="219227" y="21285"/>
                  </a:lnTo>
                  <a:lnTo>
                    <a:pt x="217792" y="21285"/>
                  </a:lnTo>
                  <a:lnTo>
                    <a:pt x="217792" y="60426"/>
                  </a:lnTo>
                  <a:lnTo>
                    <a:pt x="217690" y="60223"/>
                  </a:lnTo>
                  <a:lnTo>
                    <a:pt x="217690" y="66878"/>
                  </a:lnTo>
                  <a:lnTo>
                    <a:pt x="217563" y="60020"/>
                  </a:lnTo>
                  <a:lnTo>
                    <a:pt x="217690" y="60223"/>
                  </a:lnTo>
                  <a:lnTo>
                    <a:pt x="217690" y="57442"/>
                  </a:lnTo>
                  <a:lnTo>
                    <a:pt x="217792" y="60426"/>
                  </a:lnTo>
                  <a:lnTo>
                    <a:pt x="217792" y="21285"/>
                  </a:lnTo>
                  <a:lnTo>
                    <a:pt x="213118" y="21285"/>
                  </a:lnTo>
                  <a:lnTo>
                    <a:pt x="213118" y="72974"/>
                  </a:lnTo>
                  <a:lnTo>
                    <a:pt x="225323" y="72974"/>
                  </a:lnTo>
                  <a:lnTo>
                    <a:pt x="229895" y="72974"/>
                  </a:lnTo>
                  <a:lnTo>
                    <a:pt x="229895" y="71450"/>
                  </a:lnTo>
                  <a:lnTo>
                    <a:pt x="232918" y="71450"/>
                  </a:lnTo>
                  <a:lnTo>
                    <a:pt x="240563" y="68402"/>
                  </a:lnTo>
                  <a:lnTo>
                    <a:pt x="243700" y="69456"/>
                  </a:lnTo>
                  <a:lnTo>
                    <a:pt x="245122" y="72974"/>
                  </a:lnTo>
                  <a:lnTo>
                    <a:pt x="249682" y="72974"/>
                  </a:lnTo>
                  <a:lnTo>
                    <a:pt x="260299" y="72974"/>
                  </a:lnTo>
                  <a:lnTo>
                    <a:pt x="261835" y="69926"/>
                  </a:lnTo>
                  <a:lnTo>
                    <a:pt x="263372" y="68402"/>
                  </a:lnTo>
                  <a:lnTo>
                    <a:pt x="264922" y="65366"/>
                  </a:lnTo>
                  <a:lnTo>
                    <a:pt x="264922" y="24333"/>
                  </a:lnTo>
                  <a:lnTo>
                    <a:pt x="264922" y="21285"/>
                  </a:lnTo>
                  <a:close/>
                </a:path>
                <a:path w="367029" h="76200">
                  <a:moveTo>
                    <a:pt x="316661" y="25895"/>
                  </a:moveTo>
                  <a:lnTo>
                    <a:pt x="304761" y="25895"/>
                  </a:lnTo>
                  <a:lnTo>
                    <a:pt x="305295" y="21285"/>
                  </a:lnTo>
                  <a:lnTo>
                    <a:pt x="305993" y="15227"/>
                  </a:lnTo>
                  <a:lnTo>
                    <a:pt x="304507" y="18326"/>
                  </a:lnTo>
                  <a:lnTo>
                    <a:pt x="304507" y="28041"/>
                  </a:lnTo>
                  <a:lnTo>
                    <a:pt x="304457" y="31953"/>
                  </a:lnTo>
                  <a:lnTo>
                    <a:pt x="304457" y="28575"/>
                  </a:lnTo>
                  <a:lnTo>
                    <a:pt x="304507" y="28041"/>
                  </a:lnTo>
                  <a:lnTo>
                    <a:pt x="304507" y="18326"/>
                  </a:lnTo>
                  <a:lnTo>
                    <a:pt x="303085" y="21285"/>
                  </a:lnTo>
                  <a:lnTo>
                    <a:pt x="292341" y="21285"/>
                  </a:lnTo>
                  <a:lnTo>
                    <a:pt x="292341" y="48348"/>
                  </a:lnTo>
                  <a:lnTo>
                    <a:pt x="292303" y="48717"/>
                  </a:lnTo>
                  <a:lnTo>
                    <a:pt x="292201" y="48221"/>
                  </a:lnTo>
                  <a:lnTo>
                    <a:pt x="292303" y="47574"/>
                  </a:lnTo>
                  <a:lnTo>
                    <a:pt x="292341" y="48348"/>
                  </a:lnTo>
                  <a:lnTo>
                    <a:pt x="292341" y="21285"/>
                  </a:lnTo>
                  <a:lnTo>
                    <a:pt x="290766" y="21285"/>
                  </a:lnTo>
                  <a:lnTo>
                    <a:pt x="290766" y="46977"/>
                  </a:lnTo>
                  <a:lnTo>
                    <a:pt x="290766" y="47180"/>
                  </a:lnTo>
                  <a:lnTo>
                    <a:pt x="290766" y="47955"/>
                  </a:lnTo>
                  <a:lnTo>
                    <a:pt x="290766" y="47180"/>
                  </a:lnTo>
                  <a:lnTo>
                    <a:pt x="290766" y="46977"/>
                  </a:lnTo>
                  <a:lnTo>
                    <a:pt x="290766" y="21285"/>
                  </a:lnTo>
                  <a:lnTo>
                    <a:pt x="290233" y="21285"/>
                  </a:lnTo>
                  <a:lnTo>
                    <a:pt x="290233" y="48094"/>
                  </a:lnTo>
                  <a:lnTo>
                    <a:pt x="289941" y="48717"/>
                  </a:lnTo>
                  <a:lnTo>
                    <a:pt x="289229" y="48717"/>
                  </a:lnTo>
                  <a:lnTo>
                    <a:pt x="289725" y="48221"/>
                  </a:lnTo>
                  <a:lnTo>
                    <a:pt x="290233" y="48094"/>
                  </a:lnTo>
                  <a:lnTo>
                    <a:pt x="290233" y="21285"/>
                  </a:lnTo>
                  <a:lnTo>
                    <a:pt x="287731" y="21285"/>
                  </a:lnTo>
                  <a:lnTo>
                    <a:pt x="287731" y="25895"/>
                  </a:lnTo>
                  <a:lnTo>
                    <a:pt x="278612" y="25895"/>
                  </a:lnTo>
                  <a:lnTo>
                    <a:pt x="278612" y="36512"/>
                  </a:lnTo>
                  <a:lnTo>
                    <a:pt x="275539" y="39585"/>
                  </a:lnTo>
                  <a:lnTo>
                    <a:pt x="277063" y="38049"/>
                  </a:lnTo>
                  <a:lnTo>
                    <a:pt x="278612" y="36512"/>
                  </a:lnTo>
                  <a:lnTo>
                    <a:pt x="278612" y="25895"/>
                  </a:lnTo>
                  <a:lnTo>
                    <a:pt x="266407" y="25895"/>
                  </a:lnTo>
                  <a:lnTo>
                    <a:pt x="266407" y="42621"/>
                  </a:lnTo>
                  <a:lnTo>
                    <a:pt x="274535" y="42621"/>
                  </a:lnTo>
                  <a:lnTo>
                    <a:pt x="274154" y="43802"/>
                  </a:lnTo>
                  <a:lnTo>
                    <a:pt x="274040" y="54825"/>
                  </a:lnTo>
                  <a:lnTo>
                    <a:pt x="270967" y="54825"/>
                  </a:lnTo>
                  <a:lnTo>
                    <a:pt x="274040" y="62407"/>
                  </a:lnTo>
                  <a:lnTo>
                    <a:pt x="277075" y="71539"/>
                  </a:lnTo>
                  <a:lnTo>
                    <a:pt x="290766" y="71539"/>
                  </a:lnTo>
                  <a:lnTo>
                    <a:pt x="295325" y="68516"/>
                  </a:lnTo>
                  <a:lnTo>
                    <a:pt x="301434" y="66979"/>
                  </a:lnTo>
                  <a:lnTo>
                    <a:pt x="305993" y="59385"/>
                  </a:lnTo>
                  <a:lnTo>
                    <a:pt x="305993" y="48717"/>
                  </a:lnTo>
                  <a:lnTo>
                    <a:pt x="304457" y="45643"/>
                  </a:lnTo>
                  <a:lnTo>
                    <a:pt x="304457" y="44157"/>
                  </a:lnTo>
                  <a:lnTo>
                    <a:pt x="304457" y="42621"/>
                  </a:lnTo>
                  <a:lnTo>
                    <a:pt x="316661" y="42621"/>
                  </a:lnTo>
                  <a:lnTo>
                    <a:pt x="316661" y="38049"/>
                  </a:lnTo>
                  <a:lnTo>
                    <a:pt x="316661" y="30467"/>
                  </a:lnTo>
                  <a:lnTo>
                    <a:pt x="316661" y="25895"/>
                  </a:lnTo>
                  <a:close/>
                </a:path>
                <a:path w="367029" h="76200">
                  <a:moveTo>
                    <a:pt x="366814" y="58026"/>
                  </a:moveTo>
                  <a:lnTo>
                    <a:pt x="366750" y="45300"/>
                  </a:lnTo>
                  <a:lnTo>
                    <a:pt x="365379" y="41084"/>
                  </a:lnTo>
                  <a:lnTo>
                    <a:pt x="360807" y="38049"/>
                  </a:lnTo>
                  <a:lnTo>
                    <a:pt x="359765" y="37033"/>
                  </a:lnTo>
                  <a:lnTo>
                    <a:pt x="360807" y="36512"/>
                  </a:lnTo>
                  <a:lnTo>
                    <a:pt x="360807" y="28600"/>
                  </a:lnTo>
                  <a:lnTo>
                    <a:pt x="355815" y="33032"/>
                  </a:lnTo>
                  <a:lnTo>
                    <a:pt x="355815" y="64884"/>
                  </a:lnTo>
                  <a:lnTo>
                    <a:pt x="348602" y="68516"/>
                  </a:lnTo>
                  <a:lnTo>
                    <a:pt x="351637" y="66979"/>
                  </a:lnTo>
                  <a:lnTo>
                    <a:pt x="355815" y="64884"/>
                  </a:lnTo>
                  <a:lnTo>
                    <a:pt x="355815" y="33032"/>
                  </a:lnTo>
                  <a:lnTo>
                    <a:pt x="354711" y="34010"/>
                  </a:lnTo>
                  <a:lnTo>
                    <a:pt x="360413" y="28930"/>
                  </a:lnTo>
                  <a:lnTo>
                    <a:pt x="360807" y="28600"/>
                  </a:lnTo>
                  <a:lnTo>
                    <a:pt x="363842" y="25895"/>
                  </a:lnTo>
                  <a:lnTo>
                    <a:pt x="360807" y="26149"/>
                  </a:lnTo>
                  <a:lnTo>
                    <a:pt x="360807" y="22821"/>
                  </a:lnTo>
                  <a:lnTo>
                    <a:pt x="350151" y="22821"/>
                  </a:lnTo>
                  <a:lnTo>
                    <a:pt x="350151" y="38049"/>
                  </a:lnTo>
                  <a:lnTo>
                    <a:pt x="349719" y="38112"/>
                  </a:lnTo>
                  <a:lnTo>
                    <a:pt x="349719" y="38455"/>
                  </a:lnTo>
                  <a:lnTo>
                    <a:pt x="344335" y="43510"/>
                  </a:lnTo>
                  <a:lnTo>
                    <a:pt x="348500" y="39585"/>
                  </a:lnTo>
                  <a:lnTo>
                    <a:pt x="349719" y="38455"/>
                  </a:lnTo>
                  <a:lnTo>
                    <a:pt x="349719" y="38112"/>
                  </a:lnTo>
                  <a:lnTo>
                    <a:pt x="346735" y="38112"/>
                  </a:lnTo>
                  <a:lnTo>
                    <a:pt x="346329" y="36512"/>
                  </a:lnTo>
                  <a:lnTo>
                    <a:pt x="346722" y="38049"/>
                  </a:lnTo>
                  <a:lnTo>
                    <a:pt x="347116" y="38049"/>
                  </a:lnTo>
                  <a:lnTo>
                    <a:pt x="350151" y="38049"/>
                  </a:lnTo>
                  <a:lnTo>
                    <a:pt x="350151" y="22821"/>
                  </a:lnTo>
                  <a:lnTo>
                    <a:pt x="343636" y="22821"/>
                  </a:lnTo>
                  <a:lnTo>
                    <a:pt x="343636" y="44157"/>
                  </a:lnTo>
                  <a:lnTo>
                    <a:pt x="342531" y="45199"/>
                  </a:lnTo>
                  <a:lnTo>
                    <a:pt x="342506" y="50203"/>
                  </a:lnTo>
                  <a:lnTo>
                    <a:pt x="340004" y="52755"/>
                  </a:lnTo>
                  <a:lnTo>
                    <a:pt x="337870" y="54889"/>
                  </a:lnTo>
                  <a:lnTo>
                    <a:pt x="342506" y="50203"/>
                  </a:lnTo>
                  <a:lnTo>
                    <a:pt x="342506" y="45224"/>
                  </a:lnTo>
                  <a:lnTo>
                    <a:pt x="343636" y="44157"/>
                  </a:lnTo>
                  <a:lnTo>
                    <a:pt x="343636" y="22821"/>
                  </a:lnTo>
                  <a:lnTo>
                    <a:pt x="342506" y="22821"/>
                  </a:lnTo>
                  <a:lnTo>
                    <a:pt x="342506" y="28930"/>
                  </a:lnTo>
                  <a:lnTo>
                    <a:pt x="334264" y="35191"/>
                  </a:lnTo>
                  <a:lnTo>
                    <a:pt x="331889" y="37045"/>
                  </a:lnTo>
                  <a:lnTo>
                    <a:pt x="331889" y="51739"/>
                  </a:lnTo>
                  <a:lnTo>
                    <a:pt x="331889" y="52755"/>
                  </a:lnTo>
                  <a:lnTo>
                    <a:pt x="331889" y="53873"/>
                  </a:lnTo>
                  <a:lnTo>
                    <a:pt x="328815" y="56311"/>
                  </a:lnTo>
                  <a:lnTo>
                    <a:pt x="327329" y="53327"/>
                  </a:lnTo>
                  <a:lnTo>
                    <a:pt x="327329" y="62407"/>
                  </a:lnTo>
                  <a:lnTo>
                    <a:pt x="327279" y="53276"/>
                  </a:lnTo>
                  <a:lnTo>
                    <a:pt x="327088" y="52844"/>
                  </a:lnTo>
                  <a:lnTo>
                    <a:pt x="327329" y="53314"/>
                  </a:lnTo>
                  <a:lnTo>
                    <a:pt x="327329" y="52768"/>
                  </a:lnTo>
                  <a:lnTo>
                    <a:pt x="327342" y="53340"/>
                  </a:lnTo>
                  <a:lnTo>
                    <a:pt x="328815" y="56311"/>
                  </a:lnTo>
                  <a:lnTo>
                    <a:pt x="330669" y="54825"/>
                  </a:lnTo>
                  <a:lnTo>
                    <a:pt x="331889" y="53873"/>
                  </a:lnTo>
                  <a:lnTo>
                    <a:pt x="331889" y="52755"/>
                  </a:lnTo>
                  <a:lnTo>
                    <a:pt x="331889" y="51739"/>
                  </a:lnTo>
                  <a:lnTo>
                    <a:pt x="331889" y="37045"/>
                  </a:lnTo>
                  <a:lnTo>
                    <a:pt x="327875" y="40157"/>
                  </a:lnTo>
                  <a:lnTo>
                    <a:pt x="332549" y="36512"/>
                  </a:lnTo>
                  <a:lnTo>
                    <a:pt x="334264" y="35191"/>
                  </a:lnTo>
                  <a:lnTo>
                    <a:pt x="336486" y="33489"/>
                  </a:lnTo>
                  <a:lnTo>
                    <a:pt x="342506" y="28930"/>
                  </a:lnTo>
                  <a:lnTo>
                    <a:pt x="342506" y="22821"/>
                  </a:lnTo>
                  <a:lnTo>
                    <a:pt x="324243" y="22821"/>
                  </a:lnTo>
                  <a:lnTo>
                    <a:pt x="324243" y="41084"/>
                  </a:lnTo>
                  <a:lnTo>
                    <a:pt x="326720" y="41084"/>
                  </a:lnTo>
                  <a:lnTo>
                    <a:pt x="323481" y="43688"/>
                  </a:lnTo>
                  <a:lnTo>
                    <a:pt x="321221" y="45643"/>
                  </a:lnTo>
                  <a:lnTo>
                    <a:pt x="316661" y="48717"/>
                  </a:lnTo>
                  <a:lnTo>
                    <a:pt x="319036" y="52120"/>
                  </a:lnTo>
                  <a:lnTo>
                    <a:pt x="312089" y="57848"/>
                  </a:lnTo>
                  <a:lnTo>
                    <a:pt x="320967" y="54889"/>
                  </a:lnTo>
                  <a:lnTo>
                    <a:pt x="327329" y="63944"/>
                  </a:lnTo>
                  <a:lnTo>
                    <a:pt x="328193" y="63284"/>
                  </a:lnTo>
                  <a:lnTo>
                    <a:pt x="330352" y="65430"/>
                  </a:lnTo>
                  <a:lnTo>
                    <a:pt x="333375" y="68516"/>
                  </a:lnTo>
                  <a:lnTo>
                    <a:pt x="336448" y="70002"/>
                  </a:lnTo>
                  <a:lnTo>
                    <a:pt x="341020" y="71539"/>
                  </a:lnTo>
                  <a:lnTo>
                    <a:pt x="350151" y="71539"/>
                  </a:lnTo>
                  <a:lnTo>
                    <a:pt x="356247" y="70002"/>
                  </a:lnTo>
                  <a:lnTo>
                    <a:pt x="358482" y="68516"/>
                  </a:lnTo>
                  <a:lnTo>
                    <a:pt x="360794" y="66979"/>
                  </a:lnTo>
                  <a:lnTo>
                    <a:pt x="365379" y="63944"/>
                  </a:lnTo>
                  <a:lnTo>
                    <a:pt x="366814" y="58026"/>
                  </a:lnTo>
                  <a:close/>
                </a:path>
              </a:pathLst>
            </a:custGeom>
            <a:solidFill>
              <a:srgbClr val="B0B1B6"/>
            </a:solidFill>
          </p:spPr>
          <p:txBody>
            <a:bodyPr wrap="square" lIns="0" tIns="0" rIns="0" bIns="0" rtlCol="0"/>
            <a:lstStyle/>
            <a:p>
              <a:endParaRPr/>
            </a:p>
          </p:txBody>
        </p:sp>
        <p:sp>
          <p:nvSpPr>
            <p:cNvPr id="424" name="object 424"/>
            <p:cNvSpPr/>
            <p:nvPr/>
          </p:nvSpPr>
          <p:spPr>
            <a:xfrm>
              <a:off x="5122418" y="4653063"/>
              <a:ext cx="403860" cy="43180"/>
            </a:xfrm>
            <a:custGeom>
              <a:avLst/>
              <a:gdLst/>
              <a:ahLst/>
              <a:cxnLst/>
              <a:rect l="l" t="t" r="r" b="b"/>
              <a:pathLst>
                <a:path w="403860" h="43179">
                  <a:moveTo>
                    <a:pt x="25895" y="6096"/>
                  </a:moveTo>
                  <a:lnTo>
                    <a:pt x="3022" y="6096"/>
                  </a:lnTo>
                  <a:lnTo>
                    <a:pt x="3022" y="10668"/>
                  </a:lnTo>
                  <a:lnTo>
                    <a:pt x="16713" y="10668"/>
                  </a:lnTo>
                  <a:lnTo>
                    <a:pt x="15227" y="12153"/>
                  </a:lnTo>
                  <a:lnTo>
                    <a:pt x="13690" y="12153"/>
                  </a:lnTo>
                  <a:lnTo>
                    <a:pt x="12153" y="13690"/>
                  </a:lnTo>
                  <a:lnTo>
                    <a:pt x="15227" y="16713"/>
                  </a:lnTo>
                  <a:lnTo>
                    <a:pt x="19786" y="13690"/>
                  </a:lnTo>
                  <a:lnTo>
                    <a:pt x="22821" y="12153"/>
                  </a:lnTo>
                  <a:lnTo>
                    <a:pt x="25895" y="10668"/>
                  </a:lnTo>
                  <a:lnTo>
                    <a:pt x="25895" y="6096"/>
                  </a:lnTo>
                  <a:close/>
                </a:path>
                <a:path w="403860" h="43179">
                  <a:moveTo>
                    <a:pt x="31940" y="33489"/>
                  </a:moveTo>
                  <a:lnTo>
                    <a:pt x="28917" y="33489"/>
                  </a:lnTo>
                  <a:lnTo>
                    <a:pt x="24358" y="35026"/>
                  </a:lnTo>
                  <a:lnTo>
                    <a:pt x="10668" y="35026"/>
                  </a:lnTo>
                  <a:lnTo>
                    <a:pt x="6096" y="33489"/>
                  </a:lnTo>
                  <a:lnTo>
                    <a:pt x="6096" y="25895"/>
                  </a:lnTo>
                  <a:lnTo>
                    <a:pt x="7594" y="22821"/>
                  </a:lnTo>
                  <a:lnTo>
                    <a:pt x="3022" y="21285"/>
                  </a:lnTo>
                  <a:lnTo>
                    <a:pt x="1536" y="24358"/>
                  </a:lnTo>
                  <a:lnTo>
                    <a:pt x="0" y="25895"/>
                  </a:lnTo>
                  <a:lnTo>
                    <a:pt x="0" y="31940"/>
                  </a:lnTo>
                  <a:lnTo>
                    <a:pt x="1536" y="35026"/>
                  </a:lnTo>
                  <a:lnTo>
                    <a:pt x="4559" y="36512"/>
                  </a:lnTo>
                  <a:lnTo>
                    <a:pt x="10668" y="39585"/>
                  </a:lnTo>
                  <a:lnTo>
                    <a:pt x="30454" y="39585"/>
                  </a:lnTo>
                  <a:lnTo>
                    <a:pt x="31940" y="38049"/>
                  </a:lnTo>
                  <a:lnTo>
                    <a:pt x="31940" y="35026"/>
                  </a:lnTo>
                  <a:lnTo>
                    <a:pt x="31940" y="33489"/>
                  </a:lnTo>
                  <a:close/>
                </a:path>
                <a:path w="403860" h="43179">
                  <a:moveTo>
                    <a:pt x="31940" y="6096"/>
                  </a:moveTo>
                  <a:lnTo>
                    <a:pt x="30454" y="4559"/>
                  </a:lnTo>
                  <a:lnTo>
                    <a:pt x="28917" y="1536"/>
                  </a:lnTo>
                  <a:lnTo>
                    <a:pt x="25895" y="3022"/>
                  </a:lnTo>
                  <a:lnTo>
                    <a:pt x="27381" y="6096"/>
                  </a:lnTo>
                  <a:lnTo>
                    <a:pt x="28917" y="7581"/>
                  </a:lnTo>
                  <a:lnTo>
                    <a:pt x="28917" y="12153"/>
                  </a:lnTo>
                  <a:lnTo>
                    <a:pt x="31940" y="9131"/>
                  </a:lnTo>
                  <a:lnTo>
                    <a:pt x="31940" y="6096"/>
                  </a:lnTo>
                  <a:close/>
                </a:path>
                <a:path w="403860" h="43179">
                  <a:moveTo>
                    <a:pt x="39585" y="7581"/>
                  </a:moveTo>
                  <a:lnTo>
                    <a:pt x="38049" y="4559"/>
                  </a:lnTo>
                  <a:lnTo>
                    <a:pt x="36512" y="3022"/>
                  </a:lnTo>
                  <a:lnTo>
                    <a:pt x="35026" y="0"/>
                  </a:lnTo>
                  <a:lnTo>
                    <a:pt x="31940" y="1536"/>
                  </a:lnTo>
                  <a:lnTo>
                    <a:pt x="33489" y="4559"/>
                  </a:lnTo>
                  <a:lnTo>
                    <a:pt x="35026" y="6096"/>
                  </a:lnTo>
                  <a:lnTo>
                    <a:pt x="36512" y="9131"/>
                  </a:lnTo>
                  <a:lnTo>
                    <a:pt x="39585" y="7581"/>
                  </a:lnTo>
                  <a:close/>
                </a:path>
                <a:path w="403860" h="43179">
                  <a:moveTo>
                    <a:pt x="66967" y="24358"/>
                  </a:moveTo>
                  <a:lnTo>
                    <a:pt x="65455" y="22821"/>
                  </a:lnTo>
                  <a:lnTo>
                    <a:pt x="63944" y="21285"/>
                  </a:lnTo>
                  <a:lnTo>
                    <a:pt x="60871" y="18249"/>
                  </a:lnTo>
                  <a:lnTo>
                    <a:pt x="60871" y="13690"/>
                  </a:lnTo>
                  <a:lnTo>
                    <a:pt x="65430" y="13690"/>
                  </a:lnTo>
                  <a:lnTo>
                    <a:pt x="65430" y="9131"/>
                  </a:lnTo>
                  <a:lnTo>
                    <a:pt x="60871" y="9131"/>
                  </a:lnTo>
                  <a:lnTo>
                    <a:pt x="60871" y="1536"/>
                  </a:lnTo>
                  <a:lnTo>
                    <a:pt x="56299" y="1536"/>
                  </a:lnTo>
                  <a:lnTo>
                    <a:pt x="56299" y="9131"/>
                  </a:lnTo>
                  <a:lnTo>
                    <a:pt x="48717" y="9131"/>
                  </a:lnTo>
                  <a:lnTo>
                    <a:pt x="48717" y="13690"/>
                  </a:lnTo>
                  <a:lnTo>
                    <a:pt x="54813" y="13690"/>
                  </a:lnTo>
                  <a:lnTo>
                    <a:pt x="53276" y="22821"/>
                  </a:lnTo>
                  <a:lnTo>
                    <a:pt x="48717" y="27381"/>
                  </a:lnTo>
                  <a:lnTo>
                    <a:pt x="50203" y="33489"/>
                  </a:lnTo>
                  <a:lnTo>
                    <a:pt x="51739" y="31940"/>
                  </a:lnTo>
                  <a:lnTo>
                    <a:pt x="53276" y="28917"/>
                  </a:lnTo>
                  <a:lnTo>
                    <a:pt x="56299" y="21285"/>
                  </a:lnTo>
                  <a:lnTo>
                    <a:pt x="56299" y="42608"/>
                  </a:lnTo>
                  <a:lnTo>
                    <a:pt x="60871" y="42608"/>
                  </a:lnTo>
                  <a:lnTo>
                    <a:pt x="60871" y="25895"/>
                  </a:lnTo>
                  <a:lnTo>
                    <a:pt x="62407" y="27381"/>
                  </a:lnTo>
                  <a:lnTo>
                    <a:pt x="63944" y="28917"/>
                  </a:lnTo>
                  <a:lnTo>
                    <a:pt x="66967" y="24358"/>
                  </a:lnTo>
                  <a:close/>
                </a:path>
                <a:path w="403860" h="43179">
                  <a:moveTo>
                    <a:pt x="88303" y="3022"/>
                  </a:moveTo>
                  <a:lnTo>
                    <a:pt x="83743" y="3022"/>
                  </a:lnTo>
                  <a:lnTo>
                    <a:pt x="83743" y="7581"/>
                  </a:lnTo>
                  <a:lnTo>
                    <a:pt x="83743" y="13690"/>
                  </a:lnTo>
                  <a:lnTo>
                    <a:pt x="83743" y="18249"/>
                  </a:lnTo>
                  <a:lnTo>
                    <a:pt x="83743" y="25895"/>
                  </a:lnTo>
                  <a:lnTo>
                    <a:pt x="83743" y="30454"/>
                  </a:lnTo>
                  <a:lnTo>
                    <a:pt x="83743" y="38049"/>
                  </a:lnTo>
                  <a:lnTo>
                    <a:pt x="71539" y="38049"/>
                  </a:lnTo>
                  <a:lnTo>
                    <a:pt x="71539" y="30454"/>
                  </a:lnTo>
                  <a:lnTo>
                    <a:pt x="83743" y="30454"/>
                  </a:lnTo>
                  <a:lnTo>
                    <a:pt x="83743" y="25895"/>
                  </a:lnTo>
                  <a:lnTo>
                    <a:pt x="71539" y="25895"/>
                  </a:lnTo>
                  <a:lnTo>
                    <a:pt x="71539" y="18249"/>
                  </a:lnTo>
                  <a:lnTo>
                    <a:pt x="83743" y="18249"/>
                  </a:lnTo>
                  <a:lnTo>
                    <a:pt x="83743" y="13690"/>
                  </a:lnTo>
                  <a:lnTo>
                    <a:pt x="71539" y="13690"/>
                  </a:lnTo>
                  <a:lnTo>
                    <a:pt x="71539" y="7581"/>
                  </a:lnTo>
                  <a:lnTo>
                    <a:pt x="83743" y="7581"/>
                  </a:lnTo>
                  <a:lnTo>
                    <a:pt x="83743" y="3022"/>
                  </a:lnTo>
                  <a:lnTo>
                    <a:pt x="66967" y="3022"/>
                  </a:lnTo>
                  <a:lnTo>
                    <a:pt x="66967" y="24358"/>
                  </a:lnTo>
                  <a:lnTo>
                    <a:pt x="66967" y="41071"/>
                  </a:lnTo>
                  <a:lnTo>
                    <a:pt x="88303" y="41071"/>
                  </a:lnTo>
                  <a:lnTo>
                    <a:pt x="88303" y="38049"/>
                  </a:lnTo>
                  <a:lnTo>
                    <a:pt x="88303" y="30454"/>
                  </a:lnTo>
                  <a:lnTo>
                    <a:pt x="88303" y="25895"/>
                  </a:lnTo>
                  <a:lnTo>
                    <a:pt x="88303" y="18249"/>
                  </a:lnTo>
                  <a:lnTo>
                    <a:pt x="88303" y="13690"/>
                  </a:lnTo>
                  <a:lnTo>
                    <a:pt x="88303" y="7581"/>
                  </a:lnTo>
                  <a:lnTo>
                    <a:pt x="88303" y="3022"/>
                  </a:lnTo>
                  <a:close/>
                </a:path>
                <a:path w="403860" h="43179">
                  <a:moveTo>
                    <a:pt x="117221" y="28917"/>
                  </a:moveTo>
                  <a:lnTo>
                    <a:pt x="112661" y="28917"/>
                  </a:lnTo>
                  <a:lnTo>
                    <a:pt x="112661" y="31940"/>
                  </a:lnTo>
                  <a:lnTo>
                    <a:pt x="112661" y="38049"/>
                  </a:lnTo>
                  <a:lnTo>
                    <a:pt x="106553" y="38049"/>
                  </a:lnTo>
                  <a:lnTo>
                    <a:pt x="106553" y="31940"/>
                  </a:lnTo>
                  <a:lnTo>
                    <a:pt x="112661" y="31940"/>
                  </a:lnTo>
                  <a:lnTo>
                    <a:pt x="112661" y="28917"/>
                  </a:lnTo>
                  <a:lnTo>
                    <a:pt x="103479" y="28917"/>
                  </a:lnTo>
                  <a:lnTo>
                    <a:pt x="103479" y="41071"/>
                  </a:lnTo>
                  <a:lnTo>
                    <a:pt x="117221" y="41071"/>
                  </a:lnTo>
                  <a:lnTo>
                    <a:pt x="117221" y="38049"/>
                  </a:lnTo>
                  <a:lnTo>
                    <a:pt x="117221" y="31940"/>
                  </a:lnTo>
                  <a:lnTo>
                    <a:pt x="117221" y="28917"/>
                  </a:lnTo>
                  <a:close/>
                </a:path>
                <a:path w="403860" h="43179">
                  <a:moveTo>
                    <a:pt x="117221" y="21285"/>
                  </a:moveTo>
                  <a:lnTo>
                    <a:pt x="103479" y="21285"/>
                  </a:lnTo>
                  <a:lnTo>
                    <a:pt x="103479" y="25895"/>
                  </a:lnTo>
                  <a:lnTo>
                    <a:pt x="117221" y="25895"/>
                  </a:lnTo>
                  <a:lnTo>
                    <a:pt x="117221" y="21285"/>
                  </a:lnTo>
                  <a:close/>
                </a:path>
                <a:path w="403860" h="43179">
                  <a:moveTo>
                    <a:pt x="117221" y="15227"/>
                  </a:moveTo>
                  <a:lnTo>
                    <a:pt x="103479" y="15227"/>
                  </a:lnTo>
                  <a:lnTo>
                    <a:pt x="103479" y="19786"/>
                  </a:lnTo>
                  <a:lnTo>
                    <a:pt x="117221" y="19786"/>
                  </a:lnTo>
                  <a:lnTo>
                    <a:pt x="117221" y="18249"/>
                  </a:lnTo>
                  <a:lnTo>
                    <a:pt x="117221" y="15227"/>
                  </a:lnTo>
                  <a:close/>
                </a:path>
                <a:path w="403860" h="43179">
                  <a:moveTo>
                    <a:pt x="117221" y="3022"/>
                  </a:moveTo>
                  <a:lnTo>
                    <a:pt x="103479" y="3022"/>
                  </a:lnTo>
                  <a:lnTo>
                    <a:pt x="103479" y="6096"/>
                  </a:lnTo>
                  <a:lnTo>
                    <a:pt x="117221" y="6096"/>
                  </a:lnTo>
                  <a:lnTo>
                    <a:pt x="117221" y="3022"/>
                  </a:lnTo>
                  <a:close/>
                </a:path>
                <a:path w="403860" h="43179">
                  <a:moveTo>
                    <a:pt x="118719" y="9131"/>
                  </a:moveTo>
                  <a:lnTo>
                    <a:pt x="101993" y="9131"/>
                  </a:lnTo>
                  <a:lnTo>
                    <a:pt x="101993" y="12153"/>
                  </a:lnTo>
                  <a:lnTo>
                    <a:pt x="118719" y="12153"/>
                  </a:lnTo>
                  <a:lnTo>
                    <a:pt x="118719" y="9131"/>
                  </a:lnTo>
                  <a:close/>
                </a:path>
                <a:path w="403860" h="43179">
                  <a:moveTo>
                    <a:pt x="124815" y="28917"/>
                  </a:moveTo>
                  <a:lnTo>
                    <a:pt x="123278" y="25895"/>
                  </a:lnTo>
                  <a:lnTo>
                    <a:pt x="121793" y="22821"/>
                  </a:lnTo>
                  <a:lnTo>
                    <a:pt x="118719" y="24358"/>
                  </a:lnTo>
                  <a:lnTo>
                    <a:pt x="120256" y="28917"/>
                  </a:lnTo>
                  <a:lnTo>
                    <a:pt x="120256" y="33489"/>
                  </a:lnTo>
                  <a:lnTo>
                    <a:pt x="124815" y="31940"/>
                  </a:lnTo>
                  <a:lnTo>
                    <a:pt x="124815" y="28917"/>
                  </a:lnTo>
                  <a:close/>
                </a:path>
                <a:path w="403860" h="43179">
                  <a:moveTo>
                    <a:pt x="124815" y="6096"/>
                  </a:moveTo>
                  <a:lnTo>
                    <a:pt x="123278" y="3022"/>
                  </a:lnTo>
                  <a:lnTo>
                    <a:pt x="118719" y="4559"/>
                  </a:lnTo>
                  <a:lnTo>
                    <a:pt x="120256" y="7581"/>
                  </a:lnTo>
                  <a:lnTo>
                    <a:pt x="120256" y="12153"/>
                  </a:lnTo>
                  <a:lnTo>
                    <a:pt x="124815" y="10668"/>
                  </a:lnTo>
                  <a:lnTo>
                    <a:pt x="124815" y="6096"/>
                  </a:lnTo>
                  <a:close/>
                </a:path>
                <a:path w="403860" h="43179">
                  <a:moveTo>
                    <a:pt x="141579" y="4559"/>
                  </a:moveTo>
                  <a:lnTo>
                    <a:pt x="138506" y="3022"/>
                  </a:lnTo>
                  <a:lnTo>
                    <a:pt x="137020" y="6096"/>
                  </a:lnTo>
                  <a:lnTo>
                    <a:pt x="135483" y="9131"/>
                  </a:lnTo>
                  <a:lnTo>
                    <a:pt x="135483" y="10668"/>
                  </a:lnTo>
                  <a:lnTo>
                    <a:pt x="138506" y="12153"/>
                  </a:lnTo>
                  <a:lnTo>
                    <a:pt x="141579" y="6096"/>
                  </a:lnTo>
                  <a:lnTo>
                    <a:pt x="141579" y="4559"/>
                  </a:lnTo>
                  <a:close/>
                </a:path>
                <a:path w="403860" h="43179">
                  <a:moveTo>
                    <a:pt x="143065" y="38049"/>
                  </a:moveTo>
                  <a:lnTo>
                    <a:pt x="140042" y="36512"/>
                  </a:lnTo>
                  <a:lnTo>
                    <a:pt x="132410" y="33489"/>
                  </a:lnTo>
                  <a:lnTo>
                    <a:pt x="132410" y="31940"/>
                  </a:lnTo>
                  <a:lnTo>
                    <a:pt x="132410" y="19786"/>
                  </a:lnTo>
                  <a:lnTo>
                    <a:pt x="127838" y="19786"/>
                  </a:lnTo>
                  <a:lnTo>
                    <a:pt x="127838" y="30454"/>
                  </a:lnTo>
                  <a:lnTo>
                    <a:pt x="124815" y="33489"/>
                  </a:lnTo>
                  <a:lnTo>
                    <a:pt x="123278" y="36512"/>
                  </a:lnTo>
                  <a:lnTo>
                    <a:pt x="120256" y="38049"/>
                  </a:lnTo>
                  <a:lnTo>
                    <a:pt x="117221" y="38049"/>
                  </a:lnTo>
                  <a:lnTo>
                    <a:pt x="120256" y="42608"/>
                  </a:lnTo>
                  <a:lnTo>
                    <a:pt x="124815" y="39585"/>
                  </a:lnTo>
                  <a:lnTo>
                    <a:pt x="127838" y="36512"/>
                  </a:lnTo>
                  <a:lnTo>
                    <a:pt x="130911" y="31940"/>
                  </a:lnTo>
                  <a:lnTo>
                    <a:pt x="132410" y="36512"/>
                  </a:lnTo>
                  <a:lnTo>
                    <a:pt x="133946" y="39585"/>
                  </a:lnTo>
                  <a:lnTo>
                    <a:pt x="141579" y="42608"/>
                  </a:lnTo>
                  <a:lnTo>
                    <a:pt x="143065" y="38049"/>
                  </a:lnTo>
                  <a:close/>
                </a:path>
                <a:path w="403860" h="43179">
                  <a:moveTo>
                    <a:pt x="143065" y="24358"/>
                  </a:moveTo>
                  <a:lnTo>
                    <a:pt x="138506" y="22821"/>
                  </a:lnTo>
                  <a:lnTo>
                    <a:pt x="138506" y="24358"/>
                  </a:lnTo>
                  <a:lnTo>
                    <a:pt x="135483" y="30454"/>
                  </a:lnTo>
                  <a:lnTo>
                    <a:pt x="138506" y="33489"/>
                  </a:lnTo>
                  <a:lnTo>
                    <a:pt x="140042" y="30454"/>
                  </a:lnTo>
                  <a:lnTo>
                    <a:pt x="141579" y="25895"/>
                  </a:lnTo>
                  <a:lnTo>
                    <a:pt x="143065" y="24358"/>
                  </a:lnTo>
                  <a:close/>
                </a:path>
                <a:path w="403860" h="43179">
                  <a:moveTo>
                    <a:pt x="143065" y="18249"/>
                  </a:moveTo>
                  <a:lnTo>
                    <a:pt x="138506" y="16713"/>
                  </a:lnTo>
                  <a:lnTo>
                    <a:pt x="132410" y="12153"/>
                  </a:lnTo>
                  <a:lnTo>
                    <a:pt x="132410" y="1536"/>
                  </a:lnTo>
                  <a:lnTo>
                    <a:pt x="127838" y="1536"/>
                  </a:lnTo>
                  <a:lnTo>
                    <a:pt x="127838" y="7581"/>
                  </a:lnTo>
                  <a:lnTo>
                    <a:pt x="126352" y="10668"/>
                  </a:lnTo>
                  <a:lnTo>
                    <a:pt x="124815" y="12153"/>
                  </a:lnTo>
                  <a:lnTo>
                    <a:pt x="123278" y="15227"/>
                  </a:lnTo>
                  <a:lnTo>
                    <a:pt x="120256" y="16713"/>
                  </a:lnTo>
                  <a:lnTo>
                    <a:pt x="117221" y="18249"/>
                  </a:lnTo>
                  <a:lnTo>
                    <a:pt x="120256" y="22821"/>
                  </a:lnTo>
                  <a:lnTo>
                    <a:pt x="124815" y="19786"/>
                  </a:lnTo>
                  <a:lnTo>
                    <a:pt x="127838" y="16713"/>
                  </a:lnTo>
                  <a:lnTo>
                    <a:pt x="130911" y="12153"/>
                  </a:lnTo>
                  <a:lnTo>
                    <a:pt x="132410" y="18249"/>
                  </a:lnTo>
                  <a:lnTo>
                    <a:pt x="141579" y="22821"/>
                  </a:lnTo>
                  <a:lnTo>
                    <a:pt x="143065" y="18249"/>
                  </a:lnTo>
                  <a:close/>
                </a:path>
                <a:path w="403860" h="43179">
                  <a:moveTo>
                    <a:pt x="162864" y="4559"/>
                  </a:moveTo>
                  <a:lnTo>
                    <a:pt x="158305" y="3022"/>
                  </a:lnTo>
                  <a:lnTo>
                    <a:pt x="158305" y="6096"/>
                  </a:lnTo>
                  <a:lnTo>
                    <a:pt x="156768" y="12153"/>
                  </a:lnTo>
                  <a:lnTo>
                    <a:pt x="156768" y="35026"/>
                  </a:lnTo>
                  <a:lnTo>
                    <a:pt x="158305" y="39585"/>
                  </a:lnTo>
                  <a:lnTo>
                    <a:pt x="162864" y="39585"/>
                  </a:lnTo>
                  <a:lnTo>
                    <a:pt x="161328" y="35026"/>
                  </a:lnTo>
                  <a:lnTo>
                    <a:pt x="161328" y="13690"/>
                  </a:lnTo>
                  <a:lnTo>
                    <a:pt x="162864" y="7581"/>
                  </a:lnTo>
                  <a:lnTo>
                    <a:pt x="162864" y="4559"/>
                  </a:lnTo>
                  <a:close/>
                </a:path>
                <a:path w="403860" h="43179">
                  <a:moveTo>
                    <a:pt x="193319" y="31940"/>
                  </a:moveTo>
                  <a:lnTo>
                    <a:pt x="191782" y="30454"/>
                  </a:lnTo>
                  <a:lnTo>
                    <a:pt x="190271" y="28917"/>
                  </a:lnTo>
                  <a:lnTo>
                    <a:pt x="188760" y="27381"/>
                  </a:lnTo>
                  <a:lnTo>
                    <a:pt x="184200" y="25895"/>
                  </a:lnTo>
                  <a:lnTo>
                    <a:pt x="184200" y="15227"/>
                  </a:lnTo>
                  <a:lnTo>
                    <a:pt x="191782" y="15227"/>
                  </a:lnTo>
                  <a:lnTo>
                    <a:pt x="191782" y="10668"/>
                  </a:lnTo>
                  <a:lnTo>
                    <a:pt x="184200" y="10668"/>
                  </a:lnTo>
                  <a:lnTo>
                    <a:pt x="184200" y="4559"/>
                  </a:lnTo>
                  <a:lnTo>
                    <a:pt x="179628" y="4559"/>
                  </a:lnTo>
                  <a:lnTo>
                    <a:pt x="179628" y="10668"/>
                  </a:lnTo>
                  <a:lnTo>
                    <a:pt x="167424" y="10668"/>
                  </a:lnTo>
                  <a:lnTo>
                    <a:pt x="167424" y="15227"/>
                  </a:lnTo>
                  <a:lnTo>
                    <a:pt x="179628" y="15227"/>
                  </a:lnTo>
                  <a:lnTo>
                    <a:pt x="179628" y="24358"/>
                  </a:lnTo>
                  <a:lnTo>
                    <a:pt x="179628" y="28917"/>
                  </a:lnTo>
                  <a:lnTo>
                    <a:pt x="179628" y="36512"/>
                  </a:lnTo>
                  <a:lnTo>
                    <a:pt x="173532" y="36512"/>
                  </a:lnTo>
                  <a:lnTo>
                    <a:pt x="170510" y="35026"/>
                  </a:lnTo>
                  <a:lnTo>
                    <a:pt x="170510" y="28917"/>
                  </a:lnTo>
                  <a:lnTo>
                    <a:pt x="179628" y="28917"/>
                  </a:lnTo>
                  <a:lnTo>
                    <a:pt x="179628" y="24358"/>
                  </a:lnTo>
                  <a:lnTo>
                    <a:pt x="170510" y="24358"/>
                  </a:lnTo>
                  <a:lnTo>
                    <a:pt x="165938" y="27381"/>
                  </a:lnTo>
                  <a:lnTo>
                    <a:pt x="165938" y="36512"/>
                  </a:lnTo>
                  <a:lnTo>
                    <a:pt x="168973" y="39585"/>
                  </a:lnTo>
                  <a:lnTo>
                    <a:pt x="182664" y="39585"/>
                  </a:lnTo>
                  <a:lnTo>
                    <a:pt x="184200" y="38049"/>
                  </a:lnTo>
                  <a:lnTo>
                    <a:pt x="184200" y="36512"/>
                  </a:lnTo>
                  <a:lnTo>
                    <a:pt x="184200" y="31940"/>
                  </a:lnTo>
                  <a:lnTo>
                    <a:pt x="185686" y="33489"/>
                  </a:lnTo>
                  <a:lnTo>
                    <a:pt x="188760" y="35026"/>
                  </a:lnTo>
                  <a:lnTo>
                    <a:pt x="190246" y="36512"/>
                  </a:lnTo>
                  <a:lnTo>
                    <a:pt x="193319" y="31940"/>
                  </a:lnTo>
                  <a:close/>
                </a:path>
                <a:path w="403860" h="43179">
                  <a:moveTo>
                    <a:pt x="240499" y="6096"/>
                  </a:moveTo>
                  <a:lnTo>
                    <a:pt x="213118" y="6096"/>
                  </a:lnTo>
                  <a:lnTo>
                    <a:pt x="213118" y="10668"/>
                  </a:lnTo>
                  <a:lnTo>
                    <a:pt x="226809" y="10668"/>
                  </a:lnTo>
                  <a:lnTo>
                    <a:pt x="225272" y="12153"/>
                  </a:lnTo>
                  <a:lnTo>
                    <a:pt x="222250" y="13690"/>
                  </a:lnTo>
                  <a:lnTo>
                    <a:pt x="226809" y="15227"/>
                  </a:lnTo>
                  <a:lnTo>
                    <a:pt x="231381" y="13690"/>
                  </a:lnTo>
                  <a:lnTo>
                    <a:pt x="237477" y="10668"/>
                  </a:lnTo>
                  <a:lnTo>
                    <a:pt x="240499" y="10668"/>
                  </a:lnTo>
                  <a:lnTo>
                    <a:pt x="240499" y="6096"/>
                  </a:lnTo>
                  <a:close/>
                </a:path>
                <a:path w="403860" h="43179">
                  <a:moveTo>
                    <a:pt x="243535" y="33489"/>
                  </a:moveTo>
                  <a:lnTo>
                    <a:pt x="240499" y="35026"/>
                  </a:lnTo>
                  <a:lnTo>
                    <a:pt x="222250" y="35026"/>
                  </a:lnTo>
                  <a:lnTo>
                    <a:pt x="216141" y="33489"/>
                  </a:lnTo>
                  <a:lnTo>
                    <a:pt x="216141" y="25895"/>
                  </a:lnTo>
                  <a:lnTo>
                    <a:pt x="217678" y="24358"/>
                  </a:lnTo>
                  <a:lnTo>
                    <a:pt x="214604" y="21285"/>
                  </a:lnTo>
                  <a:lnTo>
                    <a:pt x="213118" y="22821"/>
                  </a:lnTo>
                  <a:lnTo>
                    <a:pt x="211582" y="25895"/>
                  </a:lnTo>
                  <a:lnTo>
                    <a:pt x="211582" y="35026"/>
                  </a:lnTo>
                  <a:lnTo>
                    <a:pt x="216141" y="38049"/>
                  </a:lnTo>
                  <a:lnTo>
                    <a:pt x="219176" y="39585"/>
                  </a:lnTo>
                  <a:lnTo>
                    <a:pt x="243535" y="39585"/>
                  </a:lnTo>
                  <a:lnTo>
                    <a:pt x="243535" y="35026"/>
                  </a:lnTo>
                  <a:lnTo>
                    <a:pt x="243535" y="33489"/>
                  </a:lnTo>
                  <a:close/>
                </a:path>
                <a:path w="403860" h="43179">
                  <a:moveTo>
                    <a:pt x="298348" y="7581"/>
                  </a:moveTo>
                  <a:lnTo>
                    <a:pt x="275526" y="7581"/>
                  </a:lnTo>
                  <a:lnTo>
                    <a:pt x="277063" y="4559"/>
                  </a:lnTo>
                  <a:lnTo>
                    <a:pt x="277063" y="3022"/>
                  </a:lnTo>
                  <a:lnTo>
                    <a:pt x="270967" y="3022"/>
                  </a:lnTo>
                  <a:lnTo>
                    <a:pt x="270967" y="7581"/>
                  </a:lnTo>
                  <a:lnTo>
                    <a:pt x="261835" y="7581"/>
                  </a:lnTo>
                  <a:lnTo>
                    <a:pt x="261835" y="12153"/>
                  </a:lnTo>
                  <a:lnTo>
                    <a:pt x="270967" y="12153"/>
                  </a:lnTo>
                  <a:lnTo>
                    <a:pt x="269430" y="16713"/>
                  </a:lnTo>
                  <a:lnTo>
                    <a:pt x="269430" y="21285"/>
                  </a:lnTo>
                  <a:lnTo>
                    <a:pt x="266395" y="25895"/>
                  </a:lnTo>
                  <a:lnTo>
                    <a:pt x="270967" y="27381"/>
                  </a:lnTo>
                  <a:lnTo>
                    <a:pt x="275526" y="22821"/>
                  </a:lnTo>
                  <a:lnTo>
                    <a:pt x="280098" y="21285"/>
                  </a:lnTo>
                  <a:lnTo>
                    <a:pt x="287680" y="21285"/>
                  </a:lnTo>
                  <a:lnTo>
                    <a:pt x="290753" y="22821"/>
                  </a:lnTo>
                  <a:lnTo>
                    <a:pt x="290753" y="35026"/>
                  </a:lnTo>
                  <a:lnTo>
                    <a:pt x="283121" y="36512"/>
                  </a:lnTo>
                  <a:lnTo>
                    <a:pt x="272453" y="36512"/>
                  </a:lnTo>
                  <a:lnTo>
                    <a:pt x="269430" y="35026"/>
                  </a:lnTo>
                  <a:lnTo>
                    <a:pt x="267893" y="35026"/>
                  </a:lnTo>
                  <a:lnTo>
                    <a:pt x="269430" y="39585"/>
                  </a:lnTo>
                  <a:lnTo>
                    <a:pt x="270967" y="39585"/>
                  </a:lnTo>
                  <a:lnTo>
                    <a:pt x="272453" y="41071"/>
                  </a:lnTo>
                  <a:lnTo>
                    <a:pt x="273989" y="41071"/>
                  </a:lnTo>
                  <a:lnTo>
                    <a:pt x="281406" y="40652"/>
                  </a:lnTo>
                  <a:lnTo>
                    <a:pt x="288823" y="38811"/>
                  </a:lnTo>
                  <a:lnTo>
                    <a:pt x="291985" y="36512"/>
                  </a:lnTo>
                  <a:lnTo>
                    <a:pt x="294525" y="34671"/>
                  </a:lnTo>
                  <a:lnTo>
                    <a:pt x="296811" y="27381"/>
                  </a:lnTo>
                  <a:lnTo>
                    <a:pt x="296811" y="22821"/>
                  </a:lnTo>
                  <a:lnTo>
                    <a:pt x="296049" y="21285"/>
                  </a:lnTo>
                  <a:lnTo>
                    <a:pt x="295300" y="19786"/>
                  </a:lnTo>
                  <a:lnTo>
                    <a:pt x="293789" y="16713"/>
                  </a:lnTo>
                  <a:lnTo>
                    <a:pt x="278549" y="16713"/>
                  </a:lnTo>
                  <a:lnTo>
                    <a:pt x="275526" y="19786"/>
                  </a:lnTo>
                  <a:lnTo>
                    <a:pt x="273989" y="19786"/>
                  </a:lnTo>
                  <a:lnTo>
                    <a:pt x="273989" y="18249"/>
                  </a:lnTo>
                  <a:lnTo>
                    <a:pt x="275526" y="15227"/>
                  </a:lnTo>
                  <a:lnTo>
                    <a:pt x="275526" y="12153"/>
                  </a:lnTo>
                  <a:lnTo>
                    <a:pt x="298348" y="12153"/>
                  </a:lnTo>
                  <a:lnTo>
                    <a:pt x="298348" y="7581"/>
                  </a:lnTo>
                  <a:close/>
                </a:path>
                <a:path w="403860" h="43179">
                  <a:moveTo>
                    <a:pt x="344043" y="6096"/>
                  </a:moveTo>
                  <a:lnTo>
                    <a:pt x="340969" y="4559"/>
                  </a:lnTo>
                  <a:lnTo>
                    <a:pt x="334911" y="3022"/>
                  </a:lnTo>
                  <a:lnTo>
                    <a:pt x="325729" y="3022"/>
                  </a:lnTo>
                  <a:lnTo>
                    <a:pt x="324243" y="7581"/>
                  </a:lnTo>
                  <a:lnTo>
                    <a:pt x="331838" y="7581"/>
                  </a:lnTo>
                  <a:lnTo>
                    <a:pt x="337934" y="9131"/>
                  </a:lnTo>
                  <a:lnTo>
                    <a:pt x="342506" y="10668"/>
                  </a:lnTo>
                  <a:lnTo>
                    <a:pt x="344043" y="6096"/>
                  </a:lnTo>
                  <a:close/>
                </a:path>
                <a:path w="403860" h="43179">
                  <a:moveTo>
                    <a:pt x="348602" y="24358"/>
                  </a:moveTo>
                  <a:lnTo>
                    <a:pt x="347065" y="16713"/>
                  </a:lnTo>
                  <a:lnTo>
                    <a:pt x="331838" y="16713"/>
                  </a:lnTo>
                  <a:lnTo>
                    <a:pt x="327266" y="18249"/>
                  </a:lnTo>
                  <a:lnTo>
                    <a:pt x="322707" y="21285"/>
                  </a:lnTo>
                  <a:lnTo>
                    <a:pt x="322707" y="13690"/>
                  </a:lnTo>
                  <a:lnTo>
                    <a:pt x="324243" y="10668"/>
                  </a:lnTo>
                  <a:lnTo>
                    <a:pt x="319684" y="9131"/>
                  </a:lnTo>
                  <a:lnTo>
                    <a:pt x="318147" y="15227"/>
                  </a:lnTo>
                  <a:lnTo>
                    <a:pt x="318147" y="27381"/>
                  </a:lnTo>
                  <a:lnTo>
                    <a:pt x="322707" y="27381"/>
                  </a:lnTo>
                  <a:lnTo>
                    <a:pt x="325729" y="22821"/>
                  </a:lnTo>
                  <a:lnTo>
                    <a:pt x="330301" y="21285"/>
                  </a:lnTo>
                  <a:lnTo>
                    <a:pt x="342506" y="21285"/>
                  </a:lnTo>
                  <a:lnTo>
                    <a:pt x="344043" y="24358"/>
                  </a:lnTo>
                  <a:lnTo>
                    <a:pt x="344043" y="31940"/>
                  </a:lnTo>
                  <a:lnTo>
                    <a:pt x="339471" y="35026"/>
                  </a:lnTo>
                  <a:lnTo>
                    <a:pt x="319684" y="35026"/>
                  </a:lnTo>
                  <a:lnTo>
                    <a:pt x="321170" y="39585"/>
                  </a:lnTo>
                  <a:lnTo>
                    <a:pt x="340969" y="39585"/>
                  </a:lnTo>
                  <a:lnTo>
                    <a:pt x="348602" y="36512"/>
                  </a:lnTo>
                  <a:lnTo>
                    <a:pt x="348602" y="24358"/>
                  </a:lnTo>
                  <a:close/>
                </a:path>
                <a:path w="403860" h="43179">
                  <a:moveTo>
                    <a:pt x="403377" y="13690"/>
                  </a:moveTo>
                  <a:lnTo>
                    <a:pt x="401091" y="9131"/>
                  </a:lnTo>
                  <a:lnTo>
                    <a:pt x="398805" y="4559"/>
                  </a:lnTo>
                  <a:lnTo>
                    <a:pt x="386651" y="4559"/>
                  </a:lnTo>
                  <a:lnTo>
                    <a:pt x="382092" y="5308"/>
                  </a:lnTo>
                  <a:lnTo>
                    <a:pt x="382092" y="9131"/>
                  </a:lnTo>
                  <a:lnTo>
                    <a:pt x="382092" y="15227"/>
                  </a:lnTo>
                  <a:lnTo>
                    <a:pt x="380555" y="22821"/>
                  </a:lnTo>
                  <a:lnTo>
                    <a:pt x="377520" y="27381"/>
                  </a:lnTo>
                  <a:lnTo>
                    <a:pt x="377520" y="30454"/>
                  </a:lnTo>
                  <a:lnTo>
                    <a:pt x="375983" y="31940"/>
                  </a:lnTo>
                  <a:lnTo>
                    <a:pt x="371424" y="31940"/>
                  </a:lnTo>
                  <a:lnTo>
                    <a:pt x="369887" y="27381"/>
                  </a:lnTo>
                  <a:lnTo>
                    <a:pt x="369887" y="16713"/>
                  </a:lnTo>
                  <a:lnTo>
                    <a:pt x="374446" y="10668"/>
                  </a:lnTo>
                  <a:lnTo>
                    <a:pt x="382092" y="9131"/>
                  </a:lnTo>
                  <a:lnTo>
                    <a:pt x="382092" y="5308"/>
                  </a:lnTo>
                  <a:lnTo>
                    <a:pt x="378167" y="5943"/>
                  </a:lnTo>
                  <a:lnTo>
                    <a:pt x="371398" y="9893"/>
                  </a:lnTo>
                  <a:lnTo>
                    <a:pt x="366928" y="16116"/>
                  </a:lnTo>
                  <a:lnTo>
                    <a:pt x="365315" y="24358"/>
                  </a:lnTo>
                  <a:lnTo>
                    <a:pt x="365315" y="30454"/>
                  </a:lnTo>
                  <a:lnTo>
                    <a:pt x="368401" y="36512"/>
                  </a:lnTo>
                  <a:lnTo>
                    <a:pt x="374446" y="36512"/>
                  </a:lnTo>
                  <a:lnTo>
                    <a:pt x="378714" y="35026"/>
                  </a:lnTo>
                  <a:lnTo>
                    <a:pt x="381000" y="31940"/>
                  </a:lnTo>
                  <a:lnTo>
                    <a:pt x="382257" y="30251"/>
                  </a:lnTo>
                  <a:lnTo>
                    <a:pt x="384949" y="21767"/>
                  </a:lnTo>
                  <a:lnTo>
                    <a:pt x="386651" y="9131"/>
                  </a:lnTo>
                  <a:lnTo>
                    <a:pt x="397319" y="9131"/>
                  </a:lnTo>
                  <a:lnTo>
                    <a:pt x="398678" y="16116"/>
                  </a:lnTo>
                  <a:lnTo>
                    <a:pt x="398805" y="33489"/>
                  </a:lnTo>
                  <a:lnTo>
                    <a:pt x="389724" y="35026"/>
                  </a:lnTo>
                  <a:lnTo>
                    <a:pt x="385114" y="35026"/>
                  </a:lnTo>
                  <a:lnTo>
                    <a:pt x="386651" y="39585"/>
                  </a:lnTo>
                  <a:lnTo>
                    <a:pt x="389674" y="39585"/>
                  </a:lnTo>
                  <a:lnTo>
                    <a:pt x="403377" y="38049"/>
                  </a:lnTo>
                  <a:lnTo>
                    <a:pt x="403377" y="13690"/>
                  </a:lnTo>
                  <a:close/>
                </a:path>
              </a:pathLst>
            </a:custGeom>
            <a:solidFill>
              <a:srgbClr val="FFFFFF"/>
            </a:solidFill>
          </p:spPr>
          <p:txBody>
            <a:bodyPr wrap="square" lIns="0" tIns="0" rIns="0" bIns="0" rtlCol="0"/>
            <a:lstStyle/>
            <a:p>
              <a:endParaRPr/>
            </a:p>
          </p:txBody>
        </p:sp>
        <p:sp>
          <p:nvSpPr>
            <p:cNvPr id="425" name="object 425"/>
            <p:cNvSpPr/>
            <p:nvPr/>
          </p:nvSpPr>
          <p:spPr>
            <a:xfrm>
              <a:off x="5116309" y="4637836"/>
              <a:ext cx="417195" cy="67310"/>
            </a:xfrm>
            <a:custGeom>
              <a:avLst/>
              <a:gdLst/>
              <a:ahLst/>
              <a:cxnLst/>
              <a:rect l="l" t="t" r="r" b="b"/>
              <a:pathLst>
                <a:path w="417195" h="67310">
                  <a:moveTo>
                    <a:pt x="41135" y="15227"/>
                  </a:moveTo>
                  <a:close/>
                </a:path>
                <a:path w="417195" h="67310">
                  <a:moveTo>
                    <a:pt x="100469" y="12204"/>
                  </a:moveTo>
                  <a:lnTo>
                    <a:pt x="73126" y="12204"/>
                  </a:lnTo>
                  <a:lnTo>
                    <a:pt x="73126" y="30581"/>
                  </a:lnTo>
                  <a:lnTo>
                    <a:pt x="73075" y="30454"/>
                  </a:lnTo>
                  <a:lnTo>
                    <a:pt x="73075" y="28917"/>
                  </a:lnTo>
                  <a:lnTo>
                    <a:pt x="73126" y="30581"/>
                  </a:lnTo>
                  <a:lnTo>
                    <a:pt x="73126" y="12204"/>
                  </a:lnTo>
                  <a:lnTo>
                    <a:pt x="73075" y="10655"/>
                  </a:lnTo>
                  <a:lnTo>
                    <a:pt x="71589" y="10655"/>
                  </a:lnTo>
                  <a:lnTo>
                    <a:pt x="71589" y="42608"/>
                  </a:lnTo>
                  <a:lnTo>
                    <a:pt x="71539" y="54813"/>
                  </a:lnTo>
                  <a:lnTo>
                    <a:pt x="71539" y="44145"/>
                  </a:lnTo>
                  <a:lnTo>
                    <a:pt x="71539" y="42659"/>
                  </a:lnTo>
                  <a:lnTo>
                    <a:pt x="71589" y="10655"/>
                  </a:lnTo>
                  <a:lnTo>
                    <a:pt x="68567" y="10655"/>
                  </a:lnTo>
                  <a:lnTo>
                    <a:pt x="68567" y="44094"/>
                  </a:lnTo>
                  <a:lnTo>
                    <a:pt x="68516" y="51765"/>
                  </a:lnTo>
                  <a:lnTo>
                    <a:pt x="68516" y="57835"/>
                  </a:lnTo>
                  <a:lnTo>
                    <a:pt x="68491" y="51739"/>
                  </a:lnTo>
                  <a:lnTo>
                    <a:pt x="68427" y="44094"/>
                  </a:lnTo>
                  <a:lnTo>
                    <a:pt x="68503" y="43129"/>
                  </a:lnTo>
                  <a:lnTo>
                    <a:pt x="68516" y="44145"/>
                  </a:lnTo>
                  <a:lnTo>
                    <a:pt x="68567" y="10655"/>
                  </a:lnTo>
                  <a:lnTo>
                    <a:pt x="68516" y="29718"/>
                  </a:lnTo>
                  <a:lnTo>
                    <a:pt x="67779" y="28448"/>
                  </a:lnTo>
                  <a:lnTo>
                    <a:pt x="68516" y="29718"/>
                  </a:lnTo>
                  <a:lnTo>
                    <a:pt x="68516" y="10655"/>
                  </a:lnTo>
                  <a:lnTo>
                    <a:pt x="68516" y="0"/>
                  </a:lnTo>
                  <a:lnTo>
                    <a:pt x="66979" y="4406"/>
                  </a:lnTo>
                  <a:lnTo>
                    <a:pt x="66979" y="28917"/>
                  </a:lnTo>
                  <a:lnTo>
                    <a:pt x="66979" y="30454"/>
                  </a:lnTo>
                  <a:lnTo>
                    <a:pt x="66979" y="38049"/>
                  </a:lnTo>
                  <a:lnTo>
                    <a:pt x="66979" y="41935"/>
                  </a:lnTo>
                  <a:lnTo>
                    <a:pt x="66979" y="42113"/>
                  </a:lnTo>
                  <a:lnTo>
                    <a:pt x="66979" y="43129"/>
                  </a:lnTo>
                  <a:lnTo>
                    <a:pt x="66916" y="42075"/>
                  </a:lnTo>
                  <a:lnTo>
                    <a:pt x="66979" y="38049"/>
                  </a:lnTo>
                  <a:lnTo>
                    <a:pt x="66979" y="30454"/>
                  </a:lnTo>
                  <a:lnTo>
                    <a:pt x="66903" y="30924"/>
                  </a:lnTo>
                  <a:lnTo>
                    <a:pt x="66979" y="28917"/>
                  </a:lnTo>
                  <a:lnTo>
                    <a:pt x="66979" y="4406"/>
                  </a:lnTo>
                  <a:lnTo>
                    <a:pt x="65493" y="8661"/>
                  </a:lnTo>
                  <a:lnTo>
                    <a:pt x="65493" y="24409"/>
                  </a:lnTo>
                  <a:lnTo>
                    <a:pt x="65493" y="28917"/>
                  </a:lnTo>
                  <a:lnTo>
                    <a:pt x="65455" y="24358"/>
                  </a:lnTo>
                  <a:lnTo>
                    <a:pt x="65493" y="8661"/>
                  </a:lnTo>
                  <a:lnTo>
                    <a:pt x="64795" y="10655"/>
                  </a:lnTo>
                  <a:lnTo>
                    <a:pt x="56362" y="10655"/>
                  </a:lnTo>
                  <a:lnTo>
                    <a:pt x="56362" y="44145"/>
                  </a:lnTo>
                  <a:lnTo>
                    <a:pt x="56311" y="42252"/>
                  </a:lnTo>
                  <a:lnTo>
                    <a:pt x="56362" y="44145"/>
                  </a:lnTo>
                  <a:lnTo>
                    <a:pt x="56362" y="10655"/>
                  </a:lnTo>
                  <a:lnTo>
                    <a:pt x="56311" y="18249"/>
                  </a:lnTo>
                  <a:lnTo>
                    <a:pt x="50736" y="18249"/>
                  </a:lnTo>
                  <a:lnTo>
                    <a:pt x="50253" y="16764"/>
                  </a:lnTo>
                  <a:lnTo>
                    <a:pt x="48704" y="15227"/>
                  </a:lnTo>
                  <a:lnTo>
                    <a:pt x="45694" y="15227"/>
                  </a:lnTo>
                  <a:lnTo>
                    <a:pt x="45694" y="22809"/>
                  </a:lnTo>
                  <a:lnTo>
                    <a:pt x="42659" y="18326"/>
                  </a:lnTo>
                  <a:lnTo>
                    <a:pt x="42646" y="24358"/>
                  </a:lnTo>
                  <a:lnTo>
                    <a:pt x="39598" y="25895"/>
                  </a:lnTo>
                  <a:lnTo>
                    <a:pt x="42633" y="24358"/>
                  </a:lnTo>
                  <a:lnTo>
                    <a:pt x="42646" y="18300"/>
                  </a:lnTo>
                  <a:lnTo>
                    <a:pt x="45694" y="22809"/>
                  </a:lnTo>
                  <a:lnTo>
                    <a:pt x="45694" y="15227"/>
                  </a:lnTo>
                  <a:lnTo>
                    <a:pt x="44919" y="15227"/>
                  </a:lnTo>
                  <a:lnTo>
                    <a:pt x="41135" y="15227"/>
                  </a:lnTo>
                  <a:lnTo>
                    <a:pt x="41135" y="22123"/>
                  </a:lnTo>
                  <a:lnTo>
                    <a:pt x="41135" y="22809"/>
                  </a:lnTo>
                  <a:lnTo>
                    <a:pt x="41135" y="24358"/>
                  </a:lnTo>
                  <a:lnTo>
                    <a:pt x="41046" y="22644"/>
                  </a:lnTo>
                  <a:lnTo>
                    <a:pt x="41135" y="22809"/>
                  </a:lnTo>
                  <a:lnTo>
                    <a:pt x="41097" y="22072"/>
                  </a:lnTo>
                  <a:lnTo>
                    <a:pt x="41135" y="15265"/>
                  </a:lnTo>
                  <a:lnTo>
                    <a:pt x="39598" y="13690"/>
                  </a:lnTo>
                  <a:lnTo>
                    <a:pt x="44157" y="13690"/>
                  </a:lnTo>
                  <a:lnTo>
                    <a:pt x="47701" y="13690"/>
                  </a:lnTo>
                  <a:lnTo>
                    <a:pt x="45694" y="10655"/>
                  </a:lnTo>
                  <a:lnTo>
                    <a:pt x="42621" y="6096"/>
                  </a:lnTo>
                  <a:lnTo>
                    <a:pt x="38379" y="8902"/>
                  </a:lnTo>
                  <a:lnTo>
                    <a:pt x="38379" y="17056"/>
                  </a:lnTo>
                  <a:lnTo>
                    <a:pt x="38074" y="16751"/>
                  </a:lnTo>
                  <a:lnTo>
                    <a:pt x="38239" y="17145"/>
                  </a:lnTo>
                  <a:lnTo>
                    <a:pt x="38138" y="16941"/>
                  </a:lnTo>
                  <a:lnTo>
                    <a:pt x="38138" y="23025"/>
                  </a:lnTo>
                  <a:lnTo>
                    <a:pt x="38087" y="25882"/>
                  </a:lnTo>
                  <a:lnTo>
                    <a:pt x="38049" y="26835"/>
                  </a:lnTo>
                  <a:lnTo>
                    <a:pt x="38049" y="25895"/>
                  </a:lnTo>
                  <a:lnTo>
                    <a:pt x="36245" y="26784"/>
                  </a:lnTo>
                  <a:lnTo>
                    <a:pt x="35026" y="27381"/>
                  </a:lnTo>
                  <a:lnTo>
                    <a:pt x="36118" y="26835"/>
                  </a:lnTo>
                  <a:lnTo>
                    <a:pt x="36156" y="26631"/>
                  </a:lnTo>
                  <a:lnTo>
                    <a:pt x="36245" y="26784"/>
                  </a:lnTo>
                  <a:lnTo>
                    <a:pt x="38023" y="25895"/>
                  </a:lnTo>
                  <a:lnTo>
                    <a:pt x="38049" y="24358"/>
                  </a:lnTo>
                  <a:lnTo>
                    <a:pt x="38049" y="25895"/>
                  </a:lnTo>
                  <a:lnTo>
                    <a:pt x="38087" y="22910"/>
                  </a:lnTo>
                  <a:lnTo>
                    <a:pt x="38049" y="17272"/>
                  </a:lnTo>
                  <a:lnTo>
                    <a:pt x="38138" y="23025"/>
                  </a:lnTo>
                  <a:lnTo>
                    <a:pt x="38138" y="16941"/>
                  </a:lnTo>
                  <a:lnTo>
                    <a:pt x="38049" y="16764"/>
                  </a:lnTo>
                  <a:lnTo>
                    <a:pt x="38049" y="15227"/>
                  </a:lnTo>
                  <a:lnTo>
                    <a:pt x="38074" y="16751"/>
                  </a:lnTo>
                  <a:lnTo>
                    <a:pt x="38379" y="17056"/>
                  </a:lnTo>
                  <a:lnTo>
                    <a:pt x="38379" y="8902"/>
                  </a:lnTo>
                  <a:lnTo>
                    <a:pt x="38049" y="9118"/>
                  </a:lnTo>
                  <a:lnTo>
                    <a:pt x="37299" y="9512"/>
                  </a:lnTo>
                  <a:lnTo>
                    <a:pt x="37299" y="22072"/>
                  </a:lnTo>
                  <a:lnTo>
                    <a:pt x="36563" y="19837"/>
                  </a:lnTo>
                  <a:lnTo>
                    <a:pt x="36563" y="21323"/>
                  </a:lnTo>
                  <a:lnTo>
                    <a:pt x="36537" y="19799"/>
                  </a:lnTo>
                  <a:lnTo>
                    <a:pt x="36601" y="18224"/>
                  </a:lnTo>
                  <a:lnTo>
                    <a:pt x="36601" y="19939"/>
                  </a:lnTo>
                  <a:lnTo>
                    <a:pt x="37299" y="22072"/>
                  </a:lnTo>
                  <a:lnTo>
                    <a:pt x="37299" y="9512"/>
                  </a:lnTo>
                  <a:lnTo>
                    <a:pt x="36931" y="9690"/>
                  </a:lnTo>
                  <a:lnTo>
                    <a:pt x="36563" y="9118"/>
                  </a:lnTo>
                  <a:lnTo>
                    <a:pt x="36563" y="15227"/>
                  </a:lnTo>
                  <a:lnTo>
                    <a:pt x="35775" y="15760"/>
                  </a:lnTo>
                  <a:lnTo>
                    <a:pt x="35775" y="25869"/>
                  </a:lnTo>
                  <a:lnTo>
                    <a:pt x="33540" y="21399"/>
                  </a:lnTo>
                  <a:lnTo>
                    <a:pt x="35026" y="24358"/>
                  </a:lnTo>
                  <a:lnTo>
                    <a:pt x="35775" y="25869"/>
                  </a:lnTo>
                  <a:lnTo>
                    <a:pt x="35775" y="15760"/>
                  </a:lnTo>
                  <a:lnTo>
                    <a:pt x="35026" y="16256"/>
                  </a:lnTo>
                  <a:lnTo>
                    <a:pt x="35026" y="22809"/>
                  </a:lnTo>
                  <a:lnTo>
                    <a:pt x="33515" y="21323"/>
                  </a:lnTo>
                  <a:lnTo>
                    <a:pt x="33147" y="20942"/>
                  </a:lnTo>
                  <a:lnTo>
                    <a:pt x="33502" y="21297"/>
                  </a:lnTo>
                  <a:lnTo>
                    <a:pt x="33299" y="20891"/>
                  </a:lnTo>
                  <a:lnTo>
                    <a:pt x="33540" y="21323"/>
                  </a:lnTo>
                  <a:lnTo>
                    <a:pt x="35026" y="22809"/>
                  </a:lnTo>
                  <a:lnTo>
                    <a:pt x="35026" y="16256"/>
                  </a:lnTo>
                  <a:lnTo>
                    <a:pt x="32080" y="18224"/>
                  </a:lnTo>
                  <a:lnTo>
                    <a:pt x="32143" y="18567"/>
                  </a:lnTo>
                  <a:lnTo>
                    <a:pt x="32131" y="21602"/>
                  </a:lnTo>
                  <a:lnTo>
                    <a:pt x="32092" y="21297"/>
                  </a:lnTo>
                  <a:lnTo>
                    <a:pt x="32131" y="21602"/>
                  </a:lnTo>
                  <a:lnTo>
                    <a:pt x="32131" y="18542"/>
                  </a:lnTo>
                  <a:lnTo>
                    <a:pt x="32004" y="18262"/>
                  </a:lnTo>
                  <a:lnTo>
                    <a:pt x="32004" y="24358"/>
                  </a:lnTo>
                  <a:lnTo>
                    <a:pt x="32004" y="25895"/>
                  </a:lnTo>
                  <a:lnTo>
                    <a:pt x="32004" y="27381"/>
                  </a:lnTo>
                  <a:lnTo>
                    <a:pt x="31991" y="25869"/>
                  </a:lnTo>
                  <a:lnTo>
                    <a:pt x="31991" y="24358"/>
                  </a:lnTo>
                  <a:lnTo>
                    <a:pt x="32004" y="18262"/>
                  </a:lnTo>
                  <a:lnTo>
                    <a:pt x="31877" y="18326"/>
                  </a:lnTo>
                  <a:lnTo>
                    <a:pt x="32004" y="18249"/>
                  </a:lnTo>
                  <a:lnTo>
                    <a:pt x="36563" y="15227"/>
                  </a:lnTo>
                  <a:lnTo>
                    <a:pt x="36563" y="9118"/>
                  </a:lnTo>
                  <a:lnTo>
                    <a:pt x="32004" y="10655"/>
                  </a:lnTo>
                  <a:lnTo>
                    <a:pt x="31508" y="10909"/>
                  </a:lnTo>
                  <a:lnTo>
                    <a:pt x="31508" y="23952"/>
                  </a:lnTo>
                  <a:lnTo>
                    <a:pt x="31445" y="23812"/>
                  </a:lnTo>
                  <a:lnTo>
                    <a:pt x="31508" y="23952"/>
                  </a:lnTo>
                  <a:lnTo>
                    <a:pt x="31508" y="10909"/>
                  </a:lnTo>
                  <a:lnTo>
                    <a:pt x="28930" y="12204"/>
                  </a:lnTo>
                  <a:lnTo>
                    <a:pt x="26022" y="13652"/>
                  </a:lnTo>
                  <a:lnTo>
                    <a:pt x="26022" y="21602"/>
                  </a:lnTo>
                  <a:lnTo>
                    <a:pt x="25895" y="21323"/>
                  </a:lnTo>
                  <a:lnTo>
                    <a:pt x="26022" y="21602"/>
                  </a:lnTo>
                  <a:lnTo>
                    <a:pt x="26022" y="13652"/>
                  </a:lnTo>
                  <a:lnTo>
                    <a:pt x="22821" y="15227"/>
                  </a:lnTo>
                  <a:lnTo>
                    <a:pt x="21336" y="15227"/>
                  </a:lnTo>
                  <a:lnTo>
                    <a:pt x="21336" y="31940"/>
                  </a:lnTo>
                  <a:lnTo>
                    <a:pt x="19126" y="27622"/>
                  </a:lnTo>
                  <a:lnTo>
                    <a:pt x="19011" y="27406"/>
                  </a:lnTo>
                  <a:lnTo>
                    <a:pt x="19126" y="27622"/>
                  </a:lnTo>
                  <a:lnTo>
                    <a:pt x="19240" y="27457"/>
                  </a:lnTo>
                  <a:lnTo>
                    <a:pt x="19177" y="27711"/>
                  </a:lnTo>
                  <a:lnTo>
                    <a:pt x="21336" y="31940"/>
                  </a:lnTo>
                  <a:lnTo>
                    <a:pt x="21336" y="15227"/>
                  </a:lnTo>
                  <a:lnTo>
                    <a:pt x="13716" y="15227"/>
                  </a:lnTo>
                  <a:lnTo>
                    <a:pt x="13716" y="24358"/>
                  </a:lnTo>
                  <a:lnTo>
                    <a:pt x="9131" y="27114"/>
                  </a:lnTo>
                  <a:lnTo>
                    <a:pt x="8115" y="27711"/>
                  </a:lnTo>
                  <a:lnTo>
                    <a:pt x="8661" y="27381"/>
                  </a:lnTo>
                  <a:lnTo>
                    <a:pt x="9131" y="27114"/>
                  </a:lnTo>
                  <a:lnTo>
                    <a:pt x="13703" y="24358"/>
                  </a:lnTo>
                  <a:lnTo>
                    <a:pt x="13716" y="15227"/>
                  </a:lnTo>
                  <a:lnTo>
                    <a:pt x="3035" y="15227"/>
                  </a:lnTo>
                  <a:lnTo>
                    <a:pt x="3035" y="33477"/>
                  </a:lnTo>
                  <a:lnTo>
                    <a:pt x="3644" y="33324"/>
                  </a:lnTo>
                  <a:lnTo>
                    <a:pt x="1536" y="36512"/>
                  </a:lnTo>
                  <a:lnTo>
                    <a:pt x="0" y="39585"/>
                  </a:lnTo>
                  <a:lnTo>
                    <a:pt x="0" y="48717"/>
                  </a:lnTo>
                  <a:lnTo>
                    <a:pt x="3035" y="54813"/>
                  </a:lnTo>
                  <a:lnTo>
                    <a:pt x="7645" y="57835"/>
                  </a:lnTo>
                  <a:lnTo>
                    <a:pt x="12204" y="60871"/>
                  </a:lnTo>
                  <a:lnTo>
                    <a:pt x="38049" y="60871"/>
                  </a:lnTo>
                  <a:lnTo>
                    <a:pt x="44157" y="59372"/>
                  </a:lnTo>
                  <a:lnTo>
                    <a:pt x="44157" y="56299"/>
                  </a:lnTo>
                  <a:lnTo>
                    <a:pt x="44157" y="44145"/>
                  </a:lnTo>
                  <a:lnTo>
                    <a:pt x="44157" y="41122"/>
                  </a:lnTo>
                  <a:lnTo>
                    <a:pt x="38049" y="42608"/>
                  </a:lnTo>
                  <a:lnTo>
                    <a:pt x="35026" y="42608"/>
                  </a:lnTo>
                  <a:lnTo>
                    <a:pt x="30467" y="44145"/>
                  </a:lnTo>
                  <a:lnTo>
                    <a:pt x="19799" y="44145"/>
                  </a:lnTo>
                  <a:lnTo>
                    <a:pt x="18262" y="43370"/>
                  </a:lnTo>
                  <a:lnTo>
                    <a:pt x="18262" y="42608"/>
                  </a:lnTo>
                  <a:lnTo>
                    <a:pt x="20815" y="39179"/>
                  </a:lnTo>
                  <a:lnTo>
                    <a:pt x="21336" y="39585"/>
                  </a:lnTo>
                  <a:lnTo>
                    <a:pt x="25895" y="36512"/>
                  </a:lnTo>
                  <a:lnTo>
                    <a:pt x="28930" y="33477"/>
                  </a:lnTo>
                  <a:lnTo>
                    <a:pt x="30467" y="33477"/>
                  </a:lnTo>
                  <a:lnTo>
                    <a:pt x="30721" y="33350"/>
                  </a:lnTo>
                  <a:lnTo>
                    <a:pt x="30772" y="33477"/>
                  </a:lnTo>
                  <a:lnTo>
                    <a:pt x="32004" y="36512"/>
                  </a:lnTo>
                  <a:lnTo>
                    <a:pt x="37515" y="32346"/>
                  </a:lnTo>
                  <a:lnTo>
                    <a:pt x="38049" y="35013"/>
                  </a:lnTo>
                  <a:lnTo>
                    <a:pt x="48717" y="28638"/>
                  </a:lnTo>
                  <a:lnTo>
                    <a:pt x="48717" y="35013"/>
                  </a:lnTo>
                  <a:lnTo>
                    <a:pt x="53289" y="35013"/>
                  </a:lnTo>
                  <a:lnTo>
                    <a:pt x="48717" y="39585"/>
                  </a:lnTo>
                  <a:lnTo>
                    <a:pt x="47180" y="42608"/>
                  </a:lnTo>
                  <a:lnTo>
                    <a:pt x="53289" y="62407"/>
                  </a:lnTo>
                  <a:lnTo>
                    <a:pt x="56311" y="58801"/>
                  </a:lnTo>
                  <a:lnTo>
                    <a:pt x="56311" y="63944"/>
                  </a:lnTo>
                  <a:lnTo>
                    <a:pt x="66979" y="63944"/>
                  </a:lnTo>
                  <a:lnTo>
                    <a:pt x="73075" y="63944"/>
                  </a:lnTo>
                  <a:lnTo>
                    <a:pt x="100469" y="63944"/>
                  </a:lnTo>
                  <a:lnTo>
                    <a:pt x="100469" y="59372"/>
                  </a:lnTo>
                  <a:lnTo>
                    <a:pt x="100469" y="16764"/>
                  </a:lnTo>
                  <a:lnTo>
                    <a:pt x="100469" y="12204"/>
                  </a:lnTo>
                  <a:close/>
                </a:path>
                <a:path w="417195" h="67310">
                  <a:moveTo>
                    <a:pt x="127901" y="37947"/>
                  </a:moveTo>
                  <a:lnTo>
                    <a:pt x="126136" y="38836"/>
                  </a:lnTo>
                  <a:lnTo>
                    <a:pt x="126174" y="39116"/>
                  </a:lnTo>
                  <a:lnTo>
                    <a:pt x="127901" y="37947"/>
                  </a:lnTo>
                  <a:close/>
                </a:path>
                <a:path w="417195" h="67310">
                  <a:moveTo>
                    <a:pt x="133946" y="36512"/>
                  </a:moveTo>
                  <a:lnTo>
                    <a:pt x="133769" y="36944"/>
                  </a:lnTo>
                  <a:lnTo>
                    <a:pt x="133858" y="37719"/>
                  </a:lnTo>
                  <a:lnTo>
                    <a:pt x="133946" y="37960"/>
                  </a:lnTo>
                  <a:lnTo>
                    <a:pt x="133946" y="36512"/>
                  </a:lnTo>
                  <a:close/>
                </a:path>
                <a:path w="417195" h="67310">
                  <a:moveTo>
                    <a:pt x="133946" y="36436"/>
                  </a:moveTo>
                  <a:lnTo>
                    <a:pt x="133565" y="36576"/>
                  </a:lnTo>
                  <a:lnTo>
                    <a:pt x="133680" y="37172"/>
                  </a:lnTo>
                  <a:lnTo>
                    <a:pt x="133769" y="36944"/>
                  </a:lnTo>
                  <a:lnTo>
                    <a:pt x="133896" y="36601"/>
                  </a:lnTo>
                  <a:lnTo>
                    <a:pt x="133946" y="36436"/>
                  </a:lnTo>
                  <a:close/>
                </a:path>
                <a:path w="417195" h="67310">
                  <a:moveTo>
                    <a:pt x="208559" y="47167"/>
                  </a:moveTo>
                  <a:lnTo>
                    <a:pt x="204000" y="44145"/>
                  </a:lnTo>
                  <a:lnTo>
                    <a:pt x="200977" y="41135"/>
                  </a:lnTo>
                  <a:lnTo>
                    <a:pt x="197891" y="41122"/>
                  </a:lnTo>
                  <a:lnTo>
                    <a:pt x="197891" y="47167"/>
                  </a:lnTo>
                  <a:lnTo>
                    <a:pt x="197891" y="48717"/>
                  </a:lnTo>
                  <a:lnTo>
                    <a:pt x="195453" y="51155"/>
                  </a:lnTo>
                  <a:lnTo>
                    <a:pt x="197853" y="48742"/>
                  </a:lnTo>
                  <a:lnTo>
                    <a:pt x="197891" y="47167"/>
                  </a:lnTo>
                  <a:lnTo>
                    <a:pt x="197891" y="41122"/>
                  </a:lnTo>
                  <a:lnTo>
                    <a:pt x="200964" y="41122"/>
                  </a:lnTo>
                  <a:lnTo>
                    <a:pt x="197891" y="38049"/>
                  </a:lnTo>
                  <a:lnTo>
                    <a:pt x="197891" y="36512"/>
                  </a:lnTo>
                  <a:lnTo>
                    <a:pt x="205536" y="36512"/>
                  </a:lnTo>
                  <a:lnTo>
                    <a:pt x="205536" y="31940"/>
                  </a:lnTo>
                  <a:lnTo>
                    <a:pt x="205536" y="24358"/>
                  </a:lnTo>
                  <a:lnTo>
                    <a:pt x="205536" y="19786"/>
                  </a:lnTo>
                  <a:lnTo>
                    <a:pt x="197891" y="19786"/>
                  </a:lnTo>
                  <a:lnTo>
                    <a:pt x="197891" y="18249"/>
                  </a:lnTo>
                  <a:lnTo>
                    <a:pt x="197891" y="12204"/>
                  </a:lnTo>
                  <a:lnTo>
                    <a:pt x="194868" y="12204"/>
                  </a:lnTo>
                  <a:lnTo>
                    <a:pt x="194868" y="41122"/>
                  </a:lnTo>
                  <a:lnTo>
                    <a:pt x="193332" y="40246"/>
                  </a:lnTo>
                  <a:lnTo>
                    <a:pt x="193332" y="48717"/>
                  </a:lnTo>
                  <a:lnTo>
                    <a:pt x="193332" y="49745"/>
                  </a:lnTo>
                  <a:lnTo>
                    <a:pt x="193306" y="48717"/>
                  </a:lnTo>
                  <a:lnTo>
                    <a:pt x="193332" y="40246"/>
                  </a:lnTo>
                  <a:lnTo>
                    <a:pt x="194868" y="41122"/>
                  </a:lnTo>
                  <a:lnTo>
                    <a:pt x="194868" y="12204"/>
                  </a:lnTo>
                  <a:lnTo>
                    <a:pt x="191795" y="12204"/>
                  </a:lnTo>
                  <a:lnTo>
                    <a:pt x="191795" y="41122"/>
                  </a:lnTo>
                  <a:lnTo>
                    <a:pt x="190284" y="39585"/>
                  </a:lnTo>
                  <a:lnTo>
                    <a:pt x="191795" y="41122"/>
                  </a:lnTo>
                  <a:lnTo>
                    <a:pt x="191795" y="12204"/>
                  </a:lnTo>
                  <a:lnTo>
                    <a:pt x="188772" y="12204"/>
                  </a:lnTo>
                  <a:lnTo>
                    <a:pt x="188772" y="47167"/>
                  </a:lnTo>
                  <a:lnTo>
                    <a:pt x="185254" y="46037"/>
                  </a:lnTo>
                  <a:lnTo>
                    <a:pt x="184581" y="48717"/>
                  </a:lnTo>
                  <a:lnTo>
                    <a:pt x="185229" y="46037"/>
                  </a:lnTo>
                  <a:lnTo>
                    <a:pt x="185331" y="45707"/>
                  </a:lnTo>
                  <a:lnTo>
                    <a:pt x="185280" y="46037"/>
                  </a:lnTo>
                  <a:lnTo>
                    <a:pt x="188772" y="47167"/>
                  </a:lnTo>
                  <a:lnTo>
                    <a:pt x="188772" y="12204"/>
                  </a:lnTo>
                  <a:lnTo>
                    <a:pt x="182664" y="12204"/>
                  </a:lnTo>
                  <a:lnTo>
                    <a:pt x="182664" y="48717"/>
                  </a:lnTo>
                  <a:lnTo>
                    <a:pt x="182664" y="50253"/>
                  </a:lnTo>
                  <a:lnTo>
                    <a:pt x="182638" y="48717"/>
                  </a:lnTo>
                  <a:lnTo>
                    <a:pt x="182664" y="12204"/>
                  </a:lnTo>
                  <a:lnTo>
                    <a:pt x="181178" y="12204"/>
                  </a:lnTo>
                  <a:lnTo>
                    <a:pt x="181178" y="48742"/>
                  </a:lnTo>
                  <a:lnTo>
                    <a:pt x="181178" y="50253"/>
                  </a:lnTo>
                  <a:lnTo>
                    <a:pt x="181152" y="48717"/>
                  </a:lnTo>
                  <a:lnTo>
                    <a:pt x="181178" y="12204"/>
                  </a:lnTo>
                  <a:lnTo>
                    <a:pt x="179641" y="12204"/>
                  </a:lnTo>
                  <a:lnTo>
                    <a:pt x="179641" y="19786"/>
                  </a:lnTo>
                  <a:lnTo>
                    <a:pt x="176618" y="19786"/>
                  </a:lnTo>
                  <a:lnTo>
                    <a:pt x="178104" y="13690"/>
                  </a:lnTo>
                  <a:lnTo>
                    <a:pt x="170510" y="12204"/>
                  </a:lnTo>
                  <a:lnTo>
                    <a:pt x="165950" y="12204"/>
                  </a:lnTo>
                  <a:lnTo>
                    <a:pt x="159842" y="12204"/>
                  </a:lnTo>
                  <a:lnTo>
                    <a:pt x="158305" y="18249"/>
                  </a:lnTo>
                  <a:lnTo>
                    <a:pt x="158305" y="19786"/>
                  </a:lnTo>
                  <a:lnTo>
                    <a:pt x="156819" y="27381"/>
                  </a:lnTo>
                  <a:lnTo>
                    <a:pt x="156819" y="29603"/>
                  </a:lnTo>
                  <a:lnTo>
                    <a:pt x="156819" y="32969"/>
                  </a:lnTo>
                  <a:lnTo>
                    <a:pt x="156819" y="49415"/>
                  </a:lnTo>
                  <a:lnTo>
                    <a:pt x="152679" y="47320"/>
                  </a:lnTo>
                  <a:lnTo>
                    <a:pt x="152450" y="48031"/>
                  </a:lnTo>
                  <a:lnTo>
                    <a:pt x="152577" y="47269"/>
                  </a:lnTo>
                  <a:lnTo>
                    <a:pt x="153746" y="44043"/>
                  </a:lnTo>
                  <a:lnTo>
                    <a:pt x="155282" y="41008"/>
                  </a:lnTo>
                  <a:lnTo>
                    <a:pt x="156806" y="34912"/>
                  </a:lnTo>
                  <a:lnTo>
                    <a:pt x="155841" y="34671"/>
                  </a:lnTo>
                  <a:lnTo>
                    <a:pt x="155702" y="34912"/>
                  </a:lnTo>
                  <a:lnTo>
                    <a:pt x="155778" y="34671"/>
                  </a:lnTo>
                  <a:lnTo>
                    <a:pt x="156819" y="32969"/>
                  </a:lnTo>
                  <a:lnTo>
                    <a:pt x="156819" y="29603"/>
                  </a:lnTo>
                  <a:lnTo>
                    <a:pt x="152260" y="27292"/>
                  </a:lnTo>
                  <a:lnTo>
                    <a:pt x="153746" y="22720"/>
                  </a:lnTo>
                  <a:lnTo>
                    <a:pt x="153784" y="21031"/>
                  </a:lnTo>
                  <a:lnTo>
                    <a:pt x="155282" y="15113"/>
                  </a:lnTo>
                  <a:lnTo>
                    <a:pt x="151485" y="13855"/>
                  </a:lnTo>
                  <a:lnTo>
                    <a:pt x="151485" y="28829"/>
                  </a:lnTo>
                  <a:lnTo>
                    <a:pt x="150723" y="30353"/>
                  </a:lnTo>
                  <a:lnTo>
                    <a:pt x="150063" y="31369"/>
                  </a:lnTo>
                  <a:lnTo>
                    <a:pt x="150063" y="33172"/>
                  </a:lnTo>
                  <a:lnTo>
                    <a:pt x="149174" y="32880"/>
                  </a:lnTo>
                  <a:lnTo>
                    <a:pt x="149174" y="33401"/>
                  </a:lnTo>
                  <a:lnTo>
                    <a:pt x="149021" y="33299"/>
                  </a:lnTo>
                  <a:lnTo>
                    <a:pt x="149021" y="46037"/>
                  </a:lnTo>
                  <a:lnTo>
                    <a:pt x="146367" y="45148"/>
                  </a:lnTo>
                  <a:lnTo>
                    <a:pt x="146138" y="45072"/>
                  </a:lnTo>
                  <a:lnTo>
                    <a:pt x="146138" y="45580"/>
                  </a:lnTo>
                  <a:lnTo>
                    <a:pt x="145008" y="47853"/>
                  </a:lnTo>
                  <a:lnTo>
                    <a:pt x="145046" y="48196"/>
                  </a:lnTo>
                  <a:lnTo>
                    <a:pt x="144894" y="48069"/>
                  </a:lnTo>
                  <a:lnTo>
                    <a:pt x="144767" y="48323"/>
                  </a:lnTo>
                  <a:lnTo>
                    <a:pt x="144843" y="48031"/>
                  </a:lnTo>
                  <a:lnTo>
                    <a:pt x="146138" y="45580"/>
                  </a:lnTo>
                  <a:lnTo>
                    <a:pt x="146138" y="45072"/>
                  </a:lnTo>
                  <a:lnTo>
                    <a:pt x="144614" y="44564"/>
                  </a:lnTo>
                  <a:lnTo>
                    <a:pt x="144614" y="47853"/>
                  </a:lnTo>
                  <a:lnTo>
                    <a:pt x="144614" y="48641"/>
                  </a:lnTo>
                  <a:lnTo>
                    <a:pt x="144487" y="47764"/>
                  </a:lnTo>
                  <a:lnTo>
                    <a:pt x="144614" y="47853"/>
                  </a:lnTo>
                  <a:lnTo>
                    <a:pt x="144614" y="44564"/>
                  </a:lnTo>
                  <a:lnTo>
                    <a:pt x="144576" y="44043"/>
                  </a:lnTo>
                  <a:lnTo>
                    <a:pt x="144665" y="44577"/>
                  </a:lnTo>
                  <a:lnTo>
                    <a:pt x="146367" y="45148"/>
                  </a:lnTo>
                  <a:lnTo>
                    <a:pt x="147688" y="45580"/>
                  </a:lnTo>
                  <a:lnTo>
                    <a:pt x="147789" y="45123"/>
                  </a:lnTo>
                  <a:lnTo>
                    <a:pt x="147777" y="45618"/>
                  </a:lnTo>
                  <a:lnTo>
                    <a:pt x="149021" y="46037"/>
                  </a:lnTo>
                  <a:lnTo>
                    <a:pt x="149021" y="33299"/>
                  </a:lnTo>
                  <a:lnTo>
                    <a:pt x="148844" y="33172"/>
                  </a:lnTo>
                  <a:lnTo>
                    <a:pt x="148602" y="33528"/>
                  </a:lnTo>
                  <a:lnTo>
                    <a:pt x="148704" y="33096"/>
                  </a:lnTo>
                  <a:lnTo>
                    <a:pt x="148844" y="33172"/>
                  </a:lnTo>
                  <a:lnTo>
                    <a:pt x="149174" y="33401"/>
                  </a:lnTo>
                  <a:lnTo>
                    <a:pt x="149174" y="32880"/>
                  </a:lnTo>
                  <a:lnTo>
                    <a:pt x="149123" y="32753"/>
                  </a:lnTo>
                  <a:lnTo>
                    <a:pt x="149225" y="32893"/>
                  </a:lnTo>
                  <a:lnTo>
                    <a:pt x="150063" y="33172"/>
                  </a:lnTo>
                  <a:lnTo>
                    <a:pt x="150063" y="31369"/>
                  </a:lnTo>
                  <a:lnTo>
                    <a:pt x="149974" y="31496"/>
                  </a:lnTo>
                  <a:lnTo>
                    <a:pt x="149225" y="32588"/>
                  </a:lnTo>
                  <a:lnTo>
                    <a:pt x="149948" y="31496"/>
                  </a:lnTo>
                  <a:lnTo>
                    <a:pt x="150660" y="30441"/>
                  </a:lnTo>
                  <a:lnTo>
                    <a:pt x="151485" y="28829"/>
                  </a:lnTo>
                  <a:lnTo>
                    <a:pt x="151485" y="13855"/>
                  </a:lnTo>
                  <a:lnTo>
                    <a:pt x="150723" y="13589"/>
                  </a:lnTo>
                  <a:lnTo>
                    <a:pt x="148488" y="13055"/>
                  </a:lnTo>
                  <a:lnTo>
                    <a:pt x="148488" y="36347"/>
                  </a:lnTo>
                  <a:lnTo>
                    <a:pt x="148412" y="36537"/>
                  </a:lnTo>
                  <a:lnTo>
                    <a:pt x="148412" y="39306"/>
                  </a:lnTo>
                  <a:lnTo>
                    <a:pt x="147764" y="39141"/>
                  </a:lnTo>
                  <a:lnTo>
                    <a:pt x="147688" y="39484"/>
                  </a:lnTo>
                  <a:lnTo>
                    <a:pt x="147675" y="39128"/>
                  </a:lnTo>
                  <a:lnTo>
                    <a:pt x="147853" y="38773"/>
                  </a:lnTo>
                  <a:lnTo>
                    <a:pt x="147955" y="39179"/>
                  </a:lnTo>
                  <a:lnTo>
                    <a:pt x="148412" y="39306"/>
                  </a:lnTo>
                  <a:lnTo>
                    <a:pt x="148412" y="36537"/>
                  </a:lnTo>
                  <a:lnTo>
                    <a:pt x="147688" y="37960"/>
                  </a:lnTo>
                  <a:lnTo>
                    <a:pt x="148424" y="36436"/>
                  </a:lnTo>
                  <a:lnTo>
                    <a:pt x="148488" y="13055"/>
                  </a:lnTo>
                  <a:lnTo>
                    <a:pt x="147777" y="12890"/>
                  </a:lnTo>
                  <a:lnTo>
                    <a:pt x="147777" y="25565"/>
                  </a:lnTo>
                  <a:lnTo>
                    <a:pt x="147764" y="25806"/>
                  </a:lnTo>
                  <a:lnTo>
                    <a:pt x="147777" y="25565"/>
                  </a:lnTo>
                  <a:lnTo>
                    <a:pt x="147777" y="12890"/>
                  </a:lnTo>
                  <a:lnTo>
                    <a:pt x="147662" y="32385"/>
                  </a:lnTo>
                  <a:lnTo>
                    <a:pt x="146151" y="31877"/>
                  </a:lnTo>
                  <a:lnTo>
                    <a:pt x="147624" y="32359"/>
                  </a:lnTo>
                  <a:lnTo>
                    <a:pt x="147662" y="12852"/>
                  </a:lnTo>
                  <a:lnTo>
                    <a:pt x="146151" y="12496"/>
                  </a:lnTo>
                  <a:lnTo>
                    <a:pt x="146151" y="28829"/>
                  </a:lnTo>
                  <a:lnTo>
                    <a:pt x="144957" y="28041"/>
                  </a:lnTo>
                  <a:lnTo>
                    <a:pt x="144957" y="36601"/>
                  </a:lnTo>
                  <a:lnTo>
                    <a:pt x="144767" y="37299"/>
                  </a:lnTo>
                  <a:lnTo>
                    <a:pt x="144894" y="36576"/>
                  </a:lnTo>
                  <a:lnTo>
                    <a:pt x="144957" y="28041"/>
                  </a:lnTo>
                  <a:lnTo>
                    <a:pt x="144665" y="27838"/>
                  </a:lnTo>
                  <a:lnTo>
                    <a:pt x="144665" y="37719"/>
                  </a:lnTo>
                  <a:lnTo>
                    <a:pt x="144614" y="37960"/>
                  </a:lnTo>
                  <a:lnTo>
                    <a:pt x="144614" y="38341"/>
                  </a:lnTo>
                  <a:lnTo>
                    <a:pt x="144614" y="41008"/>
                  </a:lnTo>
                  <a:lnTo>
                    <a:pt x="144526" y="38315"/>
                  </a:lnTo>
                  <a:lnTo>
                    <a:pt x="144614" y="37960"/>
                  </a:lnTo>
                  <a:lnTo>
                    <a:pt x="144614" y="37680"/>
                  </a:lnTo>
                  <a:lnTo>
                    <a:pt x="144538" y="36398"/>
                  </a:lnTo>
                  <a:lnTo>
                    <a:pt x="144665" y="37719"/>
                  </a:lnTo>
                  <a:lnTo>
                    <a:pt x="144665" y="27838"/>
                  </a:lnTo>
                  <a:lnTo>
                    <a:pt x="144500" y="27724"/>
                  </a:lnTo>
                  <a:lnTo>
                    <a:pt x="144614" y="28829"/>
                  </a:lnTo>
                  <a:lnTo>
                    <a:pt x="144614" y="30353"/>
                  </a:lnTo>
                  <a:lnTo>
                    <a:pt x="144640" y="31496"/>
                  </a:lnTo>
                  <a:lnTo>
                    <a:pt x="144614" y="30353"/>
                  </a:lnTo>
                  <a:lnTo>
                    <a:pt x="143967" y="31330"/>
                  </a:lnTo>
                  <a:lnTo>
                    <a:pt x="144424" y="30619"/>
                  </a:lnTo>
                  <a:lnTo>
                    <a:pt x="144551" y="28638"/>
                  </a:lnTo>
                  <a:lnTo>
                    <a:pt x="144399" y="28168"/>
                  </a:lnTo>
                  <a:lnTo>
                    <a:pt x="144233" y="28829"/>
                  </a:lnTo>
                  <a:lnTo>
                    <a:pt x="144272" y="27825"/>
                  </a:lnTo>
                  <a:lnTo>
                    <a:pt x="144399" y="28168"/>
                  </a:lnTo>
                  <a:lnTo>
                    <a:pt x="144386" y="27647"/>
                  </a:lnTo>
                  <a:lnTo>
                    <a:pt x="144614" y="27292"/>
                  </a:lnTo>
                  <a:lnTo>
                    <a:pt x="144640" y="27813"/>
                  </a:lnTo>
                  <a:lnTo>
                    <a:pt x="146151" y="28829"/>
                  </a:lnTo>
                  <a:lnTo>
                    <a:pt x="146151" y="12496"/>
                  </a:lnTo>
                  <a:lnTo>
                    <a:pt x="145910" y="12433"/>
                  </a:lnTo>
                  <a:lnTo>
                    <a:pt x="145910" y="24904"/>
                  </a:lnTo>
                  <a:lnTo>
                    <a:pt x="145719" y="25082"/>
                  </a:lnTo>
                  <a:lnTo>
                    <a:pt x="145770" y="24828"/>
                  </a:lnTo>
                  <a:lnTo>
                    <a:pt x="145910" y="24904"/>
                  </a:lnTo>
                  <a:lnTo>
                    <a:pt x="145910" y="12433"/>
                  </a:lnTo>
                  <a:lnTo>
                    <a:pt x="144614" y="12115"/>
                  </a:lnTo>
                  <a:lnTo>
                    <a:pt x="144614" y="18910"/>
                  </a:lnTo>
                  <a:lnTo>
                    <a:pt x="144614" y="20180"/>
                  </a:lnTo>
                  <a:lnTo>
                    <a:pt x="144576" y="18910"/>
                  </a:lnTo>
                  <a:lnTo>
                    <a:pt x="144614" y="12115"/>
                  </a:lnTo>
                  <a:lnTo>
                    <a:pt x="144614" y="10655"/>
                  </a:lnTo>
                  <a:lnTo>
                    <a:pt x="144183" y="10655"/>
                  </a:lnTo>
                  <a:lnTo>
                    <a:pt x="144183" y="27508"/>
                  </a:lnTo>
                  <a:lnTo>
                    <a:pt x="143649" y="27165"/>
                  </a:lnTo>
                  <a:lnTo>
                    <a:pt x="143649" y="31242"/>
                  </a:lnTo>
                  <a:lnTo>
                    <a:pt x="143433" y="32131"/>
                  </a:lnTo>
                  <a:lnTo>
                    <a:pt x="143370" y="32372"/>
                  </a:lnTo>
                  <a:lnTo>
                    <a:pt x="143433" y="32131"/>
                  </a:lnTo>
                  <a:lnTo>
                    <a:pt x="143560" y="31229"/>
                  </a:lnTo>
                  <a:lnTo>
                    <a:pt x="143649" y="27165"/>
                  </a:lnTo>
                  <a:lnTo>
                    <a:pt x="143332" y="26949"/>
                  </a:lnTo>
                  <a:lnTo>
                    <a:pt x="143332" y="43205"/>
                  </a:lnTo>
                  <a:lnTo>
                    <a:pt x="143129" y="44018"/>
                  </a:lnTo>
                  <a:lnTo>
                    <a:pt x="143205" y="43129"/>
                  </a:lnTo>
                  <a:lnTo>
                    <a:pt x="143332" y="43205"/>
                  </a:lnTo>
                  <a:lnTo>
                    <a:pt x="143332" y="26949"/>
                  </a:lnTo>
                  <a:lnTo>
                    <a:pt x="142786" y="26593"/>
                  </a:lnTo>
                  <a:lnTo>
                    <a:pt x="142786" y="36601"/>
                  </a:lnTo>
                  <a:lnTo>
                    <a:pt x="142582" y="36436"/>
                  </a:lnTo>
                  <a:lnTo>
                    <a:pt x="142582" y="42710"/>
                  </a:lnTo>
                  <a:lnTo>
                    <a:pt x="140970" y="41643"/>
                  </a:lnTo>
                  <a:lnTo>
                    <a:pt x="140970" y="52895"/>
                  </a:lnTo>
                  <a:lnTo>
                    <a:pt x="140436" y="53962"/>
                  </a:lnTo>
                  <a:lnTo>
                    <a:pt x="140970" y="52895"/>
                  </a:lnTo>
                  <a:lnTo>
                    <a:pt x="140970" y="41643"/>
                  </a:lnTo>
                  <a:lnTo>
                    <a:pt x="140830" y="41706"/>
                  </a:lnTo>
                  <a:lnTo>
                    <a:pt x="140792" y="41529"/>
                  </a:lnTo>
                  <a:lnTo>
                    <a:pt x="141325" y="40246"/>
                  </a:lnTo>
                  <a:lnTo>
                    <a:pt x="141414" y="39801"/>
                  </a:lnTo>
                  <a:lnTo>
                    <a:pt x="140233" y="36880"/>
                  </a:lnTo>
                  <a:lnTo>
                    <a:pt x="140233" y="54737"/>
                  </a:lnTo>
                  <a:lnTo>
                    <a:pt x="140106" y="54622"/>
                  </a:lnTo>
                  <a:lnTo>
                    <a:pt x="140169" y="54495"/>
                  </a:lnTo>
                  <a:lnTo>
                    <a:pt x="140233" y="54737"/>
                  </a:lnTo>
                  <a:lnTo>
                    <a:pt x="140233" y="36880"/>
                  </a:lnTo>
                  <a:lnTo>
                    <a:pt x="140055" y="36436"/>
                  </a:lnTo>
                  <a:lnTo>
                    <a:pt x="140055" y="41008"/>
                  </a:lnTo>
                  <a:lnTo>
                    <a:pt x="140055" y="44056"/>
                  </a:lnTo>
                  <a:lnTo>
                    <a:pt x="139941" y="47269"/>
                  </a:lnTo>
                  <a:lnTo>
                    <a:pt x="140055" y="41008"/>
                  </a:lnTo>
                  <a:lnTo>
                    <a:pt x="140055" y="36436"/>
                  </a:lnTo>
                  <a:lnTo>
                    <a:pt x="140131" y="36601"/>
                  </a:lnTo>
                  <a:lnTo>
                    <a:pt x="141414" y="39801"/>
                  </a:lnTo>
                  <a:lnTo>
                    <a:pt x="141579" y="40233"/>
                  </a:lnTo>
                  <a:lnTo>
                    <a:pt x="142582" y="42710"/>
                  </a:lnTo>
                  <a:lnTo>
                    <a:pt x="142582" y="36436"/>
                  </a:lnTo>
                  <a:lnTo>
                    <a:pt x="140703" y="34810"/>
                  </a:lnTo>
                  <a:lnTo>
                    <a:pt x="140563" y="34709"/>
                  </a:lnTo>
                  <a:lnTo>
                    <a:pt x="140703" y="34810"/>
                  </a:lnTo>
                  <a:lnTo>
                    <a:pt x="141097" y="33832"/>
                  </a:lnTo>
                  <a:lnTo>
                    <a:pt x="140766" y="34671"/>
                  </a:lnTo>
                  <a:lnTo>
                    <a:pt x="140843" y="34925"/>
                  </a:lnTo>
                  <a:lnTo>
                    <a:pt x="142773" y="36588"/>
                  </a:lnTo>
                  <a:lnTo>
                    <a:pt x="142786" y="26593"/>
                  </a:lnTo>
                  <a:lnTo>
                    <a:pt x="142684" y="33248"/>
                  </a:lnTo>
                  <a:lnTo>
                    <a:pt x="141490" y="32854"/>
                  </a:lnTo>
                  <a:lnTo>
                    <a:pt x="141338" y="33210"/>
                  </a:lnTo>
                  <a:lnTo>
                    <a:pt x="141452" y="32842"/>
                  </a:lnTo>
                  <a:lnTo>
                    <a:pt x="139573" y="32219"/>
                  </a:lnTo>
                  <a:lnTo>
                    <a:pt x="141452" y="32842"/>
                  </a:lnTo>
                  <a:lnTo>
                    <a:pt x="141579" y="32639"/>
                  </a:lnTo>
                  <a:lnTo>
                    <a:pt x="141617" y="32893"/>
                  </a:lnTo>
                  <a:lnTo>
                    <a:pt x="142684" y="33248"/>
                  </a:lnTo>
                  <a:lnTo>
                    <a:pt x="142684" y="26517"/>
                  </a:lnTo>
                  <a:lnTo>
                    <a:pt x="142506" y="26403"/>
                  </a:lnTo>
                  <a:lnTo>
                    <a:pt x="142506" y="30353"/>
                  </a:lnTo>
                  <a:lnTo>
                    <a:pt x="142354" y="30734"/>
                  </a:lnTo>
                  <a:lnTo>
                    <a:pt x="142392" y="30937"/>
                  </a:lnTo>
                  <a:lnTo>
                    <a:pt x="142506" y="30353"/>
                  </a:lnTo>
                  <a:lnTo>
                    <a:pt x="142506" y="26403"/>
                  </a:lnTo>
                  <a:lnTo>
                    <a:pt x="141617" y="25806"/>
                  </a:lnTo>
                  <a:lnTo>
                    <a:pt x="141693" y="25349"/>
                  </a:lnTo>
                  <a:lnTo>
                    <a:pt x="141795" y="25920"/>
                  </a:lnTo>
                  <a:lnTo>
                    <a:pt x="144183" y="27508"/>
                  </a:lnTo>
                  <a:lnTo>
                    <a:pt x="144183" y="10655"/>
                  </a:lnTo>
                  <a:lnTo>
                    <a:pt x="143129" y="10655"/>
                  </a:lnTo>
                  <a:lnTo>
                    <a:pt x="143129" y="19672"/>
                  </a:lnTo>
                  <a:lnTo>
                    <a:pt x="142392" y="22631"/>
                  </a:lnTo>
                  <a:lnTo>
                    <a:pt x="143129" y="24244"/>
                  </a:lnTo>
                  <a:lnTo>
                    <a:pt x="142392" y="22631"/>
                  </a:lnTo>
                  <a:lnTo>
                    <a:pt x="141935" y="24371"/>
                  </a:lnTo>
                  <a:lnTo>
                    <a:pt x="142341" y="22720"/>
                  </a:lnTo>
                  <a:lnTo>
                    <a:pt x="141312" y="20218"/>
                  </a:lnTo>
                  <a:lnTo>
                    <a:pt x="141236" y="20358"/>
                  </a:lnTo>
                  <a:lnTo>
                    <a:pt x="141224" y="20040"/>
                  </a:lnTo>
                  <a:lnTo>
                    <a:pt x="141312" y="20218"/>
                  </a:lnTo>
                  <a:lnTo>
                    <a:pt x="141401" y="20040"/>
                  </a:lnTo>
                  <a:lnTo>
                    <a:pt x="141376" y="20358"/>
                  </a:lnTo>
                  <a:lnTo>
                    <a:pt x="142379" y="22606"/>
                  </a:lnTo>
                  <a:lnTo>
                    <a:pt x="143129" y="19672"/>
                  </a:lnTo>
                  <a:lnTo>
                    <a:pt x="143129" y="10655"/>
                  </a:lnTo>
                  <a:lnTo>
                    <a:pt x="140208" y="10655"/>
                  </a:lnTo>
                  <a:lnTo>
                    <a:pt x="140208" y="24358"/>
                  </a:lnTo>
                  <a:lnTo>
                    <a:pt x="140055" y="24244"/>
                  </a:lnTo>
                  <a:lnTo>
                    <a:pt x="140055" y="22720"/>
                  </a:lnTo>
                  <a:lnTo>
                    <a:pt x="140208" y="24358"/>
                  </a:lnTo>
                  <a:lnTo>
                    <a:pt x="140208" y="10655"/>
                  </a:lnTo>
                  <a:lnTo>
                    <a:pt x="140081" y="10655"/>
                  </a:lnTo>
                  <a:lnTo>
                    <a:pt x="140081" y="17500"/>
                  </a:lnTo>
                  <a:lnTo>
                    <a:pt x="140055" y="16764"/>
                  </a:lnTo>
                  <a:lnTo>
                    <a:pt x="140081" y="17500"/>
                  </a:lnTo>
                  <a:lnTo>
                    <a:pt x="140081" y="10655"/>
                  </a:lnTo>
                  <a:lnTo>
                    <a:pt x="139357" y="10655"/>
                  </a:lnTo>
                  <a:lnTo>
                    <a:pt x="139357" y="33083"/>
                  </a:lnTo>
                  <a:lnTo>
                    <a:pt x="139344" y="33616"/>
                  </a:lnTo>
                  <a:lnTo>
                    <a:pt x="139268" y="34467"/>
                  </a:lnTo>
                  <a:lnTo>
                    <a:pt x="139115" y="34061"/>
                  </a:lnTo>
                  <a:lnTo>
                    <a:pt x="138899" y="34886"/>
                  </a:lnTo>
                  <a:lnTo>
                    <a:pt x="139039" y="33896"/>
                  </a:lnTo>
                  <a:lnTo>
                    <a:pt x="139115" y="34061"/>
                  </a:lnTo>
                  <a:lnTo>
                    <a:pt x="139153" y="33909"/>
                  </a:lnTo>
                  <a:lnTo>
                    <a:pt x="139268" y="34467"/>
                  </a:lnTo>
                  <a:lnTo>
                    <a:pt x="139268" y="33553"/>
                  </a:lnTo>
                  <a:lnTo>
                    <a:pt x="138709" y="33070"/>
                  </a:lnTo>
                  <a:lnTo>
                    <a:pt x="138620" y="32854"/>
                  </a:lnTo>
                  <a:lnTo>
                    <a:pt x="138620" y="36004"/>
                  </a:lnTo>
                  <a:lnTo>
                    <a:pt x="138518" y="37592"/>
                  </a:lnTo>
                  <a:lnTo>
                    <a:pt x="138518" y="37960"/>
                  </a:lnTo>
                  <a:lnTo>
                    <a:pt x="138404" y="38176"/>
                  </a:lnTo>
                  <a:lnTo>
                    <a:pt x="138518" y="37592"/>
                  </a:lnTo>
                  <a:lnTo>
                    <a:pt x="138518" y="34925"/>
                  </a:lnTo>
                  <a:lnTo>
                    <a:pt x="138518" y="36436"/>
                  </a:lnTo>
                  <a:lnTo>
                    <a:pt x="138620" y="36004"/>
                  </a:lnTo>
                  <a:lnTo>
                    <a:pt x="138620" y="32854"/>
                  </a:lnTo>
                  <a:lnTo>
                    <a:pt x="138163" y="31699"/>
                  </a:lnTo>
                  <a:lnTo>
                    <a:pt x="138747" y="33083"/>
                  </a:lnTo>
                  <a:lnTo>
                    <a:pt x="139242" y="33528"/>
                  </a:lnTo>
                  <a:lnTo>
                    <a:pt x="139357" y="33083"/>
                  </a:lnTo>
                  <a:lnTo>
                    <a:pt x="139357" y="10655"/>
                  </a:lnTo>
                  <a:lnTo>
                    <a:pt x="138518" y="10655"/>
                  </a:lnTo>
                  <a:lnTo>
                    <a:pt x="137782" y="10655"/>
                  </a:lnTo>
                  <a:lnTo>
                    <a:pt x="137782" y="32245"/>
                  </a:lnTo>
                  <a:lnTo>
                    <a:pt x="137541" y="31877"/>
                  </a:lnTo>
                  <a:lnTo>
                    <a:pt x="137769" y="32219"/>
                  </a:lnTo>
                  <a:lnTo>
                    <a:pt x="137782" y="10655"/>
                  </a:lnTo>
                  <a:lnTo>
                    <a:pt x="137426" y="10655"/>
                  </a:lnTo>
                  <a:lnTo>
                    <a:pt x="137426" y="30619"/>
                  </a:lnTo>
                  <a:lnTo>
                    <a:pt x="137325" y="30937"/>
                  </a:lnTo>
                  <a:lnTo>
                    <a:pt x="137426" y="31330"/>
                  </a:lnTo>
                  <a:lnTo>
                    <a:pt x="137223" y="31229"/>
                  </a:lnTo>
                  <a:lnTo>
                    <a:pt x="137287" y="31496"/>
                  </a:lnTo>
                  <a:lnTo>
                    <a:pt x="137198" y="31330"/>
                  </a:lnTo>
                  <a:lnTo>
                    <a:pt x="137007" y="31877"/>
                  </a:lnTo>
                  <a:lnTo>
                    <a:pt x="137121" y="31229"/>
                  </a:lnTo>
                  <a:lnTo>
                    <a:pt x="137426" y="30619"/>
                  </a:lnTo>
                  <a:lnTo>
                    <a:pt x="137426" y="10655"/>
                  </a:lnTo>
                  <a:lnTo>
                    <a:pt x="137134" y="10655"/>
                  </a:lnTo>
                  <a:lnTo>
                    <a:pt x="137134" y="26162"/>
                  </a:lnTo>
                  <a:lnTo>
                    <a:pt x="137020" y="21196"/>
                  </a:lnTo>
                  <a:lnTo>
                    <a:pt x="137020" y="18148"/>
                  </a:lnTo>
                  <a:lnTo>
                    <a:pt x="137134" y="26162"/>
                  </a:lnTo>
                  <a:lnTo>
                    <a:pt x="137134" y="10655"/>
                  </a:lnTo>
                  <a:lnTo>
                    <a:pt x="136944" y="10655"/>
                  </a:lnTo>
                  <a:lnTo>
                    <a:pt x="136944" y="42316"/>
                  </a:lnTo>
                  <a:lnTo>
                    <a:pt x="136626" y="41389"/>
                  </a:lnTo>
                  <a:lnTo>
                    <a:pt x="136740" y="41706"/>
                  </a:lnTo>
                  <a:lnTo>
                    <a:pt x="136944" y="42316"/>
                  </a:lnTo>
                  <a:lnTo>
                    <a:pt x="136944" y="10655"/>
                  </a:lnTo>
                  <a:lnTo>
                    <a:pt x="136499" y="10655"/>
                  </a:lnTo>
                  <a:lnTo>
                    <a:pt x="136499" y="30861"/>
                  </a:lnTo>
                  <a:lnTo>
                    <a:pt x="136245" y="30734"/>
                  </a:lnTo>
                  <a:lnTo>
                    <a:pt x="136461" y="30187"/>
                  </a:lnTo>
                  <a:lnTo>
                    <a:pt x="136372" y="30441"/>
                  </a:lnTo>
                  <a:lnTo>
                    <a:pt x="136499" y="30861"/>
                  </a:lnTo>
                  <a:lnTo>
                    <a:pt x="136499" y="10655"/>
                  </a:lnTo>
                  <a:lnTo>
                    <a:pt x="136055" y="10655"/>
                  </a:lnTo>
                  <a:lnTo>
                    <a:pt x="136055" y="29565"/>
                  </a:lnTo>
                  <a:lnTo>
                    <a:pt x="135991" y="39484"/>
                  </a:lnTo>
                  <a:lnTo>
                    <a:pt x="134734" y="40424"/>
                  </a:lnTo>
                  <a:lnTo>
                    <a:pt x="134734" y="47675"/>
                  </a:lnTo>
                  <a:lnTo>
                    <a:pt x="134607" y="47498"/>
                  </a:lnTo>
                  <a:lnTo>
                    <a:pt x="134734" y="47675"/>
                  </a:lnTo>
                  <a:lnTo>
                    <a:pt x="134734" y="40424"/>
                  </a:lnTo>
                  <a:lnTo>
                    <a:pt x="134188" y="40830"/>
                  </a:lnTo>
                  <a:lnTo>
                    <a:pt x="134188" y="46863"/>
                  </a:lnTo>
                  <a:lnTo>
                    <a:pt x="133946" y="45618"/>
                  </a:lnTo>
                  <a:lnTo>
                    <a:pt x="134035" y="46037"/>
                  </a:lnTo>
                  <a:lnTo>
                    <a:pt x="134188" y="46863"/>
                  </a:lnTo>
                  <a:lnTo>
                    <a:pt x="134188" y="40830"/>
                  </a:lnTo>
                  <a:lnTo>
                    <a:pt x="133946" y="41008"/>
                  </a:lnTo>
                  <a:lnTo>
                    <a:pt x="133858" y="37719"/>
                  </a:lnTo>
                  <a:lnTo>
                    <a:pt x="133680" y="37172"/>
                  </a:lnTo>
                  <a:lnTo>
                    <a:pt x="133502" y="37592"/>
                  </a:lnTo>
                  <a:lnTo>
                    <a:pt x="133604" y="36944"/>
                  </a:lnTo>
                  <a:lnTo>
                    <a:pt x="133489" y="36588"/>
                  </a:lnTo>
                  <a:lnTo>
                    <a:pt x="133400" y="36347"/>
                  </a:lnTo>
                  <a:lnTo>
                    <a:pt x="133489" y="36588"/>
                  </a:lnTo>
                  <a:lnTo>
                    <a:pt x="133946" y="36436"/>
                  </a:lnTo>
                  <a:lnTo>
                    <a:pt x="133908" y="34810"/>
                  </a:lnTo>
                  <a:lnTo>
                    <a:pt x="133946" y="31496"/>
                  </a:lnTo>
                  <a:lnTo>
                    <a:pt x="134073" y="35217"/>
                  </a:lnTo>
                  <a:lnTo>
                    <a:pt x="133946" y="34925"/>
                  </a:lnTo>
                  <a:lnTo>
                    <a:pt x="133946" y="36436"/>
                  </a:lnTo>
                  <a:lnTo>
                    <a:pt x="133946" y="37960"/>
                  </a:lnTo>
                  <a:lnTo>
                    <a:pt x="133946" y="41008"/>
                  </a:lnTo>
                  <a:lnTo>
                    <a:pt x="135978" y="39484"/>
                  </a:lnTo>
                  <a:lnTo>
                    <a:pt x="135991" y="29565"/>
                  </a:lnTo>
                  <a:lnTo>
                    <a:pt x="134493" y="29565"/>
                  </a:lnTo>
                  <a:lnTo>
                    <a:pt x="134493" y="35623"/>
                  </a:lnTo>
                  <a:lnTo>
                    <a:pt x="134454" y="35941"/>
                  </a:lnTo>
                  <a:lnTo>
                    <a:pt x="134378" y="35788"/>
                  </a:lnTo>
                  <a:lnTo>
                    <a:pt x="134277" y="35941"/>
                  </a:lnTo>
                  <a:lnTo>
                    <a:pt x="134289" y="35623"/>
                  </a:lnTo>
                  <a:lnTo>
                    <a:pt x="134378" y="35788"/>
                  </a:lnTo>
                  <a:lnTo>
                    <a:pt x="134493" y="35623"/>
                  </a:lnTo>
                  <a:lnTo>
                    <a:pt x="134493" y="29565"/>
                  </a:lnTo>
                  <a:lnTo>
                    <a:pt x="133946" y="29565"/>
                  </a:lnTo>
                  <a:lnTo>
                    <a:pt x="132956" y="29083"/>
                  </a:lnTo>
                  <a:lnTo>
                    <a:pt x="132956" y="40576"/>
                  </a:lnTo>
                  <a:lnTo>
                    <a:pt x="132753" y="39484"/>
                  </a:lnTo>
                  <a:lnTo>
                    <a:pt x="132562" y="39941"/>
                  </a:lnTo>
                  <a:lnTo>
                    <a:pt x="132689" y="39179"/>
                  </a:lnTo>
                  <a:lnTo>
                    <a:pt x="132753" y="39484"/>
                  </a:lnTo>
                  <a:lnTo>
                    <a:pt x="132867" y="39204"/>
                  </a:lnTo>
                  <a:lnTo>
                    <a:pt x="132956" y="40576"/>
                  </a:lnTo>
                  <a:lnTo>
                    <a:pt x="132956" y="29083"/>
                  </a:lnTo>
                  <a:lnTo>
                    <a:pt x="132461" y="28829"/>
                  </a:lnTo>
                  <a:lnTo>
                    <a:pt x="132461" y="31877"/>
                  </a:lnTo>
                  <a:lnTo>
                    <a:pt x="131978" y="32029"/>
                  </a:lnTo>
                  <a:lnTo>
                    <a:pt x="132448" y="31877"/>
                  </a:lnTo>
                  <a:lnTo>
                    <a:pt x="132461" y="28829"/>
                  </a:lnTo>
                  <a:lnTo>
                    <a:pt x="133946" y="28829"/>
                  </a:lnTo>
                  <a:lnTo>
                    <a:pt x="135585" y="28829"/>
                  </a:lnTo>
                  <a:lnTo>
                    <a:pt x="136055" y="29565"/>
                  </a:lnTo>
                  <a:lnTo>
                    <a:pt x="136055" y="10655"/>
                  </a:lnTo>
                  <a:lnTo>
                    <a:pt x="135483" y="10655"/>
                  </a:lnTo>
                  <a:lnTo>
                    <a:pt x="135483" y="22720"/>
                  </a:lnTo>
                  <a:lnTo>
                    <a:pt x="133959" y="25806"/>
                  </a:lnTo>
                  <a:lnTo>
                    <a:pt x="133972" y="26289"/>
                  </a:lnTo>
                  <a:lnTo>
                    <a:pt x="133908" y="25895"/>
                  </a:lnTo>
                  <a:lnTo>
                    <a:pt x="133718" y="26276"/>
                  </a:lnTo>
                  <a:lnTo>
                    <a:pt x="133832" y="25565"/>
                  </a:lnTo>
                  <a:lnTo>
                    <a:pt x="133908" y="25895"/>
                  </a:lnTo>
                  <a:lnTo>
                    <a:pt x="135483" y="22720"/>
                  </a:lnTo>
                  <a:lnTo>
                    <a:pt x="135483" y="10655"/>
                  </a:lnTo>
                  <a:lnTo>
                    <a:pt x="133972" y="10655"/>
                  </a:lnTo>
                  <a:lnTo>
                    <a:pt x="133972" y="17437"/>
                  </a:lnTo>
                  <a:lnTo>
                    <a:pt x="133946" y="22720"/>
                  </a:lnTo>
                  <a:lnTo>
                    <a:pt x="133946" y="17513"/>
                  </a:lnTo>
                  <a:lnTo>
                    <a:pt x="132880" y="19888"/>
                  </a:lnTo>
                  <a:lnTo>
                    <a:pt x="132994" y="21031"/>
                  </a:lnTo>
                  <a:lnTo>
                    <a:pt x="133642" y="24549"/>
                  </a:lnTo>
                  <a:lnTo>
                    <a:pt x="132803" y="20040"/>
                  </a:lnTo>
                  <a:lnTo>
                    <a:pt x="132664" y="20358"/>
                  </a:lnTo>
                  <a:lnTo>
                    <a:pt x="132727" y="19697"/>
                  </a:lnTo>
                  <a:lnTo>
                    <a:pt x="132803" y="20040"/>
                  </a:lnTo>
                  <a:lnTo>
                    <a:pt x="133946" y="17513"/>
                  </a:lnTo>
                  <a:lnTo>
                    <a:pt x="133972" y="10655"/>
                  </a:lnTo>
                  <a:lnTo>
                    <a:pt x="133946" y="13652"/>
                  </a:lnTo>
                  <a:lnTo>
                    <a:pt x="133946" y="16764"/>
                  </a:lnTo>
                  <a:lnTo>
                    <a:pt x="133908" y="13589"/>
                  </a:lnTo>
                  <a:lnTo>
                    <a:pt x="133946" y="10655"/>
                  </a:lnTo>
                  <a:lnTo>
                    <a:pt x="132562" y="10655"/>
                  </a:lnTo>
                  <a:lnTo>
                    <a:pt x="132562" y="18757"/>
                  </a:lnTo>
                  <a:lnTo>
                    <a:pt x="132461" y="18148"/>
                  </a:lnTo>
                  <a:lnTo>
                    <a:pt x="132461" y="16764"/>
                  </a:lnTo>
                  <a:lnTo>
                    <a:pt x="132562" y="18757"/>
                  </a:lnTo>
                  <a:lnTo>
                    <a:pt x="132562" y="10655"/>
                  </a:lnTo>
                  <a:lnTo>
                    <a:pt x="131279" y="10655"/>
                  </a:lnTo>
                  <a:lnTo>
                    <a:pt x="131279" y="48539"/>
                  </a:lnTo>
                  <a:lnTo>
                    <a:pt x="131064" y="47688"/>
                  </a:lnTo>
                  <a:lnTo>
                    <a:pt x="131279" y="48539"/>
                  </a:lnTo>
                  <a:lnTo>
                    <a:pt x="131279" y="10655"/>
                  </a:lnTo>
                  <a:lnTo>
                    <a:pt x="131000" y="10655"/>
                  </a:lnTo>
                  <a:lnTo>
                    <a:pt x="131000" y="26123"/>
                  </a:lnTo>
                  <a:lnTo>
                    <a:pt x="130962" y="25946"/>
                  </a:lnTo>
                  <a:lnTo>
                    <a:pt x="130962" y="32372"/>
                  </a:lnTo>
                  <a:lnTo>
                    <a:pt x="130924" y="34925"/>
                  </a:lnTo>
                  <a:lnTo>
                    <a:pt x="130759" y="34442"/>
                  </a:lnTo>
                  <a:lnTo>
                    <a:pt x="130759" y="44373"/>
                  </a:lnTo>
                  <a:lnTo>
                    <a:pt x="130530" y="44843"/>
                  </a:lnTo>
                  <a:lnTo>
                    <a:pt x="130632" y="46012"/>
                  </a:lnTo>
                  <a:lnTo>
                    <a:pt x="130403" y="45072"/>
                  </a:lnTo>
                  <a:lnTo>
                    <a:pt x="130314" y="44716"/>
                  </a:lnTo>
                  <a:lnTo>
                    <a:pt x="130403" y="45072"/>
                  </a:lnTo>
                  <a:lnTo>
                    <a:pt x="130759" y="44373"/>
                  </a:lnTo>
                  <a:lnTo>
                    <a:pt x="130759" y="34442"/>
                  </a:lnTo>
                  <a:lnTo>
                    <a:pt x="130149" y="32639"/>
                  </a:lnTo>
                  <a:lnTo>
                    <a:pt x="130302" y="33083"/>
                  </a:lnTo>
                  <a:lnTo>
                    <a:pt x="130924" y="34925"/>
                  </a:lnTo>
                  <a:lnTo>
                    <a:pt x="130924" y="32385"/>
                  </a:lnTo>
                  <a:lnTo>
                    <a:pt x="130962" y="25946"/>
                  </a:lnTo>
                  <a:lnTo>
                    <a:pt x="130924" y="25768"/>
                  </a:lnTo>
                  <a:lnTo>
                    <a:pt x="130924" y="28829"/>
                  </a:lnTo>
                  <a:lnTo>
                    <a:pt x="130924" y="30734"/>
                  </a:lnTo>
                  <a:lnTo>
                    <a:pt x="129616" y="31051"/>
                  </a:lnTo>
                  <a:lnTo>
                    <a:pt x="130911" y="30734"/>
                  </a:lnTo>
                  <a:lnTo>
                    <a:pt x="130924" y="25768"/>
                  </a:lnTo>
                  <a:lnTo>
                    <a:pt x="130810" y="25349"/>
                  </a:lnTo>
                  <a:lnTo>
                    <a:pt x="130695" y="24904"/>
                  </a:lnTo>
                  <a:lnTo>
                    <a:pt x="130632" y="25095"/>
                  </a:lnTo>
                  <a:lnTo>
                    <a:pt x="130683" y="24853"/>
                  </a:lnTo>
                  <a:lnTo>
                    <a:pt x="130810" y="24574"/>
                  </a:lnTo>
                  <a:lnTo>
                    <a:pt x="130924" y="25768"/>
                  </a:lnTo>
                  <a:lnTo>
                    <a:pt x="130924" y="24244"/>
                  </a:lnTo>
                  <a:lnTo>
                    <a:pt x="131000" y="26123"/>
                  </a:lnTo>
                  <a:lnTo>
                    <a:pt x="131000" y="10655"/>
                  </a:lnTo>
                  <a:lnTo>
                    <a:pt x="129552" y="10655"/>
                  </a:lnTo>
                  <a:lnTo>
                    <a:pt x="129552" y="30899"/>
                  </a:lnTo>
                  <a:lnTo>
                    <a:pt x="129527" y="41275"/>
                  </a:lnTo>
                  <a:lnTo>
                    <a:pt x="129451" y="41109"/>
                  </a:lnTo>
                  <a:lnTo>
                    <a:pt x="129451" y="54711"/>
                  </a:lnTo>
                  <a:lnTo>
                    <a:pt x="129387" y="55753"/>
                  </a:lnTo>
                  <a:lnTo>
                    <a:pt x="129387" y="54737"/>
                  </a:lnTo>
                  <a:lnTo>
                    <a:pt x="129451" y="41109"/>
                  </a:lnTo>
                  <a:lnTo>
                    <a:pt x="129438" y="44564"/>
                  </a:lnTo>
                  <a:lnTo>
                    <a:pt x="129387" y="47104"/>
                  </a:lnTo>
                  <a:lnTo>
                    <a:pt x="129273" y="47320"/>
                  </a:lnTo>
                  <a:lnTo>
                    <a:pt x="129387" y="45580"/>
                  </a:lnTo>
                  <a:lnTo>
                    <a:pt x="129387" y="44577"/>
                  </a:lnTo>
                  <a:lnTo>
                    <a:pt x="129438" y="41084"/>
                  </a:lnTo>
                  <a:lnTo>
                    <a:pt x="129387" y="40957"/>
                  </a:lnTo>
                  <a:lnTo>
                    <a:pt x="129387" y="37960"/>
                  </a:lnTo>
                  <a:lnTo>
                    <a:pt x="129387" y="37211"/>
                  </a:lnTo>
                  <a:lnTo>
                    <a:pt x="129387" y="37960"/>
                  </a:lnTo>
                  <a:lnTo>
                    <a:pt x="129527" y="41275"/>
                  </a:lnTo>
                  <a:lnTo>
                    <a:pt x="129527" y="30822"/>
                  </a:lnTo>
                  <a:lnTo>
                    <a:pt x="129501" y="32854"/>
                  </a:lnTo>
                  <a:lnTo>
                    <a:pt x="129387" y="35941"/>
                  </a:lnTo>
                  <a:lnTo>
                    <a:pt x="129387" y="32893"/>
                  </a:lnTo>
                  <a:lnTo>
                    <a:pt x="129387" y="31115"/>
                  </a:lnTo>
                  <a:lnTo>
                    <a:pt x="129387" y="32893"/>
                  </a:lnTo>
                  <a:lnTo>
                    <a:pt x="129501" y="30734"/>
                  </a:lnTo>
                  <a:lnTo>
                    <a:pt x="129387" y="30353"/>
                  </a:lnTo>
                  <a:lnTo>
                    <a:pt x="129387" y="28829"/>
                  </a:lnTo>
                  <a:lnTo>
                    <a:pt x="129438" y="28676"/>
                  </a:lnTo>
                  <a:lnTo>
                    <a:pt x="129552" y="30899"/>
                  </a:lnTo>
                  <a:lnTo>
                    <a:pt x="129552" y="10655"/>
                  </a:lnTo>
                  <a:lnTo>
                    <a:pt x="129540" y="20332"/>
                  </a:lnTo>
                  <a:lnTo>
                    <a:pt x="129387" y="19672"/>
                  </a:lnTo>
                  <a:lnTo>
                    <a:pt x="129387" y="18542"/>
                  </a:lnTo>
                  <a:lnTo>
                    <a:pt x="129387" y="18148"/>
                  </a:lnTo>
                  <a:lnTo>
                    <a:pt x="127965" y="18884"/>
                  </a:lnTo>
                  <a:lnTo>
                    <a:pt x="127965" y="31064"/>
                  </a:lnTo>
                  <a:lnTo>
                    <a:pt x="127901" y="31483"/>
                  </a:lnTo>
                  <a:lnTo>
                    <a:pt x="127901" y="36944"/>
                  </a:lnTo>
                  <a:lnTo>
                    <a:pt x="127901" y="37947"/>
                  </a:lnTo>
                  <a:lnTo>
                    <a:pt x="127901" y="38709"/>
                  </a:lnTo>
                  <a:lnTo>
                    <a:pt x="127774" y="38773"/>
                  </a:lnTo>
                  <a:lnTo>
                    <a:pt x="127901" y="37960"/>
                  </a:lnTo>
                  <a:lnTo>
                    <a:pt x="126238" y="39077"/>
                  </a:lnTo>
                  <a:lnTo>
                    <a:pt x="126238" y="45110"/>
                  </a:lnTo>
                  <a:lnTo>
                    <a:pt x="126060" y="44373"/>
                  </a:lnTo>
                  <a:lnTo>
                    <a:pt x="126022" y="44234"/>
                  </a:lnTo>
                  <a:lnTo>
                    <a:pt x="126060" y="44373"/>
                  </a:lnTo>
                  <a:lnTo>
                    <a:pt x="126238" y="45110"/>
                  </a:lnTo>
                  <a:lnTo>
                    <a:pt x="126238" y="39077"/>
                  </a:lnTo>
                  <a:lnTo>
                    <a:pt x="126072" y="39179"/>
                  </a:lnTo>
                  <a:lnTo>
                    <a:pt x="126047" y="38874"/>
                  </a:lnTo>
                  <a:lnTo>
                    <a:pt x="127863" y="37960"/>
                  </a:lnTo>
                  <a:lnTo>
                    <a:pt x="127901" y="36944"/>
                  </a:lnTo>
                  <a:lnTo>
                    <a:pt x="127901" y="31483"/>
                  </a:lnTo>
                  <a:lnTo>
                    <a:pt x="127901" y="31089"/>
                  </a:lnTo>
                  <a:lnTo>
                    <a:pt x="127901" y="29565"/>
                  </a:lnTo>
                  <a:lnTo>
                    <a:pt x="127901" y="31089"/>
                  </a:lnTo>
                  <a:lnTo>
                    <a:pt x="127965" y="18884"/>
                  </a:lnTo>
                  <a:lnTo>
                    <a:pt x="127901" y="20180"/>
                  </a:lnTo>
                  <a:lnTo>
                    <a:pt x="127901" y="18910"/>
                  </a:lnTo>
                  <a:lnTo>
                    <a:pt x="127901" y="15113"/>
                  </a:lnTo>
                  <a:lnTo>
                    <a:pt x="127901" y="18897"/>
                  </a:lnTo>
                  <a:lnTo>
                    <a:pt x="129387" y="18148"/>
                  </a:lnTo>
                  <a:lnTo>
                    <a:pt x="129387" y="11684"/>
                  </a:lnTo>
                  <a:lnTo>
                    <a:pt x="129476" y="18516"/>
                  </a:lnTo>
                  <a:lnTo>
                    <a:pt x="129540" y="20332"/>
                  </a:lnTo>
                  <a:lnTo>
                    <a:pt x="129540" y="10655"/>
                  </a:lnTo>
                  <a:lnTo>
                    <a:pt x="129387" y="10655"/>
                  </a:lnTo>
                  <a:lnTo>
                    <a:pt x="127901" y="10655"/>
                  </a:lnTo>
                  <a:lnTo>
                    <a:pt x="126365" y="10655"/>
                  </a:lnTo>
                  <a:lnTo>
                    <a:pt x="126365" y="31877"/>
                  </a:lnTo>
                  <a:lnTo>
                    <a:pt x="125818" y="32156"/>
                  </a:lnTo>
                  <a:lnTo>
                    <a:pt x="125818" y="46024"/>
                  </a:lnTo>
                  <a:lnTo>
                    <a:pt x="125590" y="44843"/>
                  </a:lnTo>
                  <a:lnTo>
                    <a:pt x="125717" y="44716"/>
                  </a:lnTo>
                  <a:lnTo>
                    <a:pt x="125818" y="46024"/>
                  </a:lnTo>
                  <a:lnTo>
                    <a:pt x="125818" y="32156"/>
                  </a:lnTo>
                  <a:lnTo>
                    <a:pt x="125082" y="32524"/>
                  </a:lnTo>
                  <a:lnTo>
                    <a:pt x="125082" y="40563"/>
                  </a:lnTo>
                  <a:lnTo>
                    <a:pt x="124929" y="39941"/>
                  </a:lnTo>
                  <a:lnTo>
                    <a:pt x="125082" y="40563"/>
                  </a:lnTo>
                  <a:lnTo>
                    <a:pt x="125082" y="32524"/>
                  </a:lnTo>
                  <a:lnTo>
                    <a:pt x="124828" y="32651"/>
                  </a:lnTo>
                  <a:lnTo>
                    <a:pt x="124828" y="41008"/>
                  </a:lnTo>
                  <a:lnTo>
                    <a:pt x="124828" y="44831"/>
                  </a:lnTo>
                  <a:lnTo>
                    <a:pt x="124828" y="55651"/>
                  </a:lnTo>
                  <a:lnTo>
                    <a:pt x="124714" y="54483"/>
                  </a:lnTo>
                  <a:lnTo>
                    <a:pt x="123926" y="52895"/>
                  </a:lnTo>
                  <a:lnTo>
                    <a:pt x="124714" y="54483"/>
                  </a:lnTo>
                  <a:lnTo>
                    <a:pt x="124828" y="54686"/>
                  </a:lnTo>
                  <a:lnTo>
                    <a:pt x="124828" y="45618"/>
                  </a:lnTo>
                  <a:lnTo>
                    <a:pt x="123329" y="47104"/>
                  </a:lnTo>
                  <a:lnTo>
                    <a:pt x="124815" y="45618"/>
                  </a:lnTo>
                  <a:lnTo>
                    <a:pt x="124828" y="44831"/>
                  </a:lnTo>
                  <a:lnTo>
                    <a:pt x="124828" y="41008"/>
                  </a:lnTo>
                  <a:lnTo>
                    <a:pt x="124828" y="32651"/>
                  </a:lnTo>
                  <a:lnTo>
                    <a:pt x="124714" y="34658"/>
                  </a:lnTo>
                  <a:lnTo>
                    <a:pt x="124587" y="34417"/>
                  </a:lnTo>
                  <a:lnTo>
                    <a:pt x="124714" y="34658"/>
                  </a:lnTo>
                  <a:lnTo>
                    <a:pt x="124714" y="32702"/>
                  </a:lnTo>
                  <a:lnTo>
                    <a:pt x="124079" y="33020"/>
                  </a:lnTo>
                  <a:lnTo>
                    <a:pt x="124079" y="34912"/>
                  </a:lnTo>
                  <a:lnTo>
                    <a:pt x="123329" y="35217"/>
                  </a:lnTo>
                  <a:lnTo>
                    <a:pt x="124066" y="34925"/>
                  </a:lnTo>
                  <a:lnTo>
                    <a:pt x="123329" y="33401"/>
                  </a:lnTo>
                  <a:lnTo>
                    <a:pt x="124079" y="34912"/>
                  </a:lnTo>
                  <a:lnTo>
                    <a:pt x="124079" y="33020"/>
                  </a:lnTo>
                  <a:lnTo>
                    <a:pt x="124066" y="33375"/>
                  </a:lnTo>
                  <a:lnTo>
                    <a:pt x="123926" y="33083"/>
                  </a:lnTo>
                  <a:lnTo>
                    <a:pt x="126339" y="31877"/>
                  </a:lnTo>
                  <a:lnTo>
                    <a:pt x="126365" y="10655"/>
                  </a:lnTo>
                  <a:lnTo>
                    <a:pt x="126263" y="26936"/>
                  </a:lnTo>
                  <a:lnTo>
                    <a:pt x="125742" y="24879"/>
                  </a:lnTo>
                  <a:lnTo>
                    <a:pt x="125666" y="24599"/>
                  </a:lnTo>
                  <a:lnTo>
                    <a:pt x="125742" y="24879"/>
                  </a:lnTo>
                  <a:lnTo>
                    <a:pt x="125984" y="25806"/>
                  </a:lnTo>
                  <a:lnTo>
                    <a:pt x="126263" y="26936"/>
                  </a:lnTo>
                  <a:lnTo>
                    <a:pt x="126263" y="10655"/>
                  </a:lnTo>
                  <a:lnTo>
                    <a:pt x="124828" y="10655"/>
                  </a:lnTo>
                  <a:lnTo>
                    <a:pt x="124828" y="22720"/>
                  </a:lnTo>
                  <a:lnTo>
                    <a:pt x="124828" y="24244"/>
                  </a:lnTo>
                  <a:lnTo>
                    <a:pt x="124828" y="25806"/>
                  </a:lnTo>
                  <a:lnTo>
                    <a:pt x="124701" y="25920"/>
                  </a:lnTo>
                  <a:lnTo>
                    <a:pt x="124828" y="24244"/>
                  </a:lnTo>
                  <a:lnTo>
                    <a:pt x="124701" y="22606"/>
                  </a:lnTo>
                  <a:lnTo>
                    <a:pt x="124828" y="22720"/>
                  </a:lnTo>
                  <a:lnTo>
                    <a:pt x="124828" y="10655"/>
                  </a:lnTo>
                  <a:lnTo>
                    <a:pt x="123698" y="10655"/>
                  </a:lnTo>
                  <a:lnTo>
                    <a:pt x="123698" y="32626"/>
                  </a:lnTo>
                  <a:lnTo>
                    <a:pt x="123583" y="32410"/>
                  </a:lnTo>
                  <a:lnTo>
                    <a:pt x="123698" y="32626"/>
                  </a:lnTo>
                  <a:lnTo>
                    <a:pt x="123698" y="10655"/>
                  </a:lnTo>
                  <a:lnTo>
                    <a:pt x="120345" y="10655"/>
                  </a:lnTo>
                  <a:lnTo>
                    <a:pt x="120345" y="47688"/>
                  </a:lnTo>
                  <a:lnTo>
                    <a:pt x="120256" y="48641"/>
                  </a:lnTo>
                  <a:lnTo>
                    <a:pt x="120256" y="47726"/>
                  </a:lnTo>
                  <a:lnTo>
                    <a:pt x="120256" y="47104"/>
                  </a:lnTo>
                  <a:lnTo>
                    <a:pt x="120256" y="47726"/>
                  </a:lnTo>
                  <a:lnTo>
                    <a:pt x="120345" y="10655"/>
                  </a:lnTo>
                  <a:lnTo>
                    <a:pt x="118872" y="10655"/>
                  </a:lnTo>
                  <a:lnTo>
                    <a:pt x="118872" y="48285"/>
                  </a:lnTo>
                  <a:lnTo>
                    <a:pt x="118770" y="58559"/>
                  </a:lnTo>
                  <a:lnTo>
                    <a:pt x="118770" y="59296"/>
                  </a:lnTo>
                  <a:lnTo>
                    <a:pt x="118757" y="58559"/>
                  </a:lnTo>
                  <a:lnTo>
                    <a:pt x="118770" y="50165"/>
                  </a:lnTo>
                  <a:lnTo>
                    <a:pt x="118770" y="48323"/>
                  </a:lnTo>
                  <a:lnTo>
                    <a:pt x="118872" y="10655"/>
                  </a:lnTo>
                  <a:lnTo>
                    <a:pt x="117284" y="10655"/>
                  </a:lnTo>
                  <a:lnTo>
                    <a:pt x="117284" y="38887"/>
                  </a:lnTo>
                  <a:lnTo>
                    <a:pt x="117233" y="38722"/>
                  </a:lnTo>
                  <a:lnTo>
                    <a:pt x="117233" y="41008"/>
                  </a:lnTo>
                  <a:lnTo>
                    <a:pt x="117157" y="38569"/>
                  </a:lnTo>
                  <a:lnTo>
                    <a:pt x="117233" y="38722"/>
                  </a:lnTo>
                  <a:lnTo>
                    <a:pt x="117233" y="36436"/>
                  </a:lnTo>
                  <a:lnTo>
                    <a:pt x="117284" y="38887"/>
                  </a:lnTo>
                  <a:lnTo>
                    <a:pt x="117284" y="10655"/>
                  </a:lnTo>
                  <a:lnTo>
                    <a:pt x="117271" y="34467"/>
                  </a:lnTo>
                  <a:lnTo>
                    <a:pt x="117233" y="34925"/>
                  </a:lnTo>
                  <a:lnTo>
                    <a:pt x="117233" y="34480"/>
                  </a:lnTo>
                  <a:lnTo>
                    <a:pt x="117233" y="30353"/>
                  </a:lnTo>
                  <a:lnTo>
                    <a:pt x="117271" y="34467"/>
                  </a:lnTo>
                  <a:lnTo>
                    <a:pt x="117271" y="10655"/>
                  </a:lnTo>
                  <a:lnTo>
                    <a:pt x="115760" y="10655"/>
                  </a:lnTo>
                  <a:lnTo>
                    <a:pt x="115760" y="53365"/>
                  </a:lnTo>
                  <a:lnTo>
                    <a:pt x="115697" y="53213"/>
                  </a:lnTo>
                  <a:lnTo>
                    <a:pt x="115697" y="50165"/>
                  </a:lnTo>
                  <a:lnTo>
                    <a:pt x="115760" y="53365"/>
                  </a:lnTo>
                  <a:lnTo>
                    <a:pt x="115760" y="10655"/>
                  </a:lnTo>
                  <a:lnTo>
                    <a:pt x="115697" y="32372"/>
                  </a:lnTo>
                  <a:lnTo>
                    <a:pt x="115697" y="34912"/>
                  </a:lnTo>
                  <a:lnTo>
                    <a:pt x="115595" y="32245"/>
                  </a:lnTo>
                  <a:lnTo>
                    <a:pt x="115697" y="32372"/>
                  </a:lnTo>
                  <a:lnTo>
                    <a:pt x="115697" y="10655"/>
                  </a:lnTo>
                  <a:lnTo>
                    <a:pt x="102006" y="10655"/>
                  </a:lnTo>
                  <a:lnTo>
                    <a:pt x="102006" y="63868"/>
                  </a:lnTo>
                  <a:lnTo>
                    <a:pt x="122301" y="63868"/>
                  </a:lnTo>
                  <a:lnTo>
                    <a:pt x="123329" y="65392"/>
                  </a:lnTo>
                  <a:lnTo>
                    <a:pt x="127901" y="63868"/>
                  </a:lnTo>
                  <a:lnTo>
                    <a:pt x="129387" y="63868"/>
                  </a:lnTo>
                  <a:lnTo>
                    <a:pt x="129387" y="63271"/>
                  </a:lnTo>
                  <a:lnTo>
                    <a:pt x="135483" y="60820"/>
                  </a:lnTo>
                  <a:lnTo>
                    <a:pt x="136791" y="59080"/>
                  </a:lnTo>
                  <a:lnTo>
                    <a:pt x="137020" y="59296"/>
                  </a:lnTo>
                  <a:lnTo>
                    <a:pt x="144614" y="63868"/>
                  </a:lnTo>
                  <a:lnTo>
                    <a:pt x="150723" y="66929"/>
                  </a:lnTo>
                  <a:lnTo>
                    <a:pt x="153746" y="60820"/>
                  </a:lnTo>
                  <a:lnTo>
                    <a:pt x="154393" y="59296"/>
                  </a:lnTo>
                  <a:lnTo>
                    <a:pt x="157162" y="52819"/>
                  </a:lnTo>
                  <a:lnTo>
                    <a:pt x="158305" y="56299"/>
                  </a:lnTo>
                  <a:lnTo>
                    <a:pt x="159842" y="62407"/>
                  </a:lnTo>
                  <a:lnTo>
                    <a:pt x="165950" y="62407"/>
                  </a:lnTo>
                  <a:lnTo>
                    <a:pt x="174447" y="61188"/>
                  </a:lnTo>
                  <a:lnTo>
                    <a:pt x="178104" y="62407"/>
                  </a:lnTo>
                  <a:lnTo>
                    <a:pt x="185737" y="62407"/>
                  </a:lnTo>
                  <a:lnTo>
                    <a:pt x="190309" y="60871"/>
                  </a:lnTo>
                  <a:lnTo>
                    <a:pt x="193103" y="58064"/>
                  </a:lnTo>
                  <a:lnTo>
                    <a:pt x="196354" y="62407"/>
                  </a:lnTo>
                  <a:lnTo>
                    <a:pt x="202463" y="56299"/>
                  </a:lnTo>
                  <a:lnTo>
                    <a:pt x="208559" y="47167"/>
                  </a:lnTo>
                  <a:close/>
                </a:path>
                <a:path w="417195" h="67310">
                  <a:moveTo>
                    <a:pt x="310553" y="16764"/>
                  </a:moveTo>
                  <a:lnTo>
                    <a:pt x="299123" y="16764"/>
                  </a:lnTo>
                  <a:lnTo>
                    <a:pt x="299123" y="27406"/>
                  </a:lnTo>
                  <a:lnTo>
                    <a:pt x="296862" y="27381"/>
                  </a:lnTo>
                  <a:lnTo>
                    <a:pt x="299097" y="27381"/>
                  </a:lnTo>
                  <a:lnTo>
                    <a:pt x="299123" y="16764"/>
                  </a:lnTo>
                  <a:lnTo>
                    <a:pt x="296862" y="16764"/>
                  </a:lnTo>
                  <a:lnTo>
                    <a:pt x="296862" y="25895"/>
                  </a:lnTo>
                  <a:lnTo>
                    <a:pt x="296862" y="26390"/>
                  </a:lnTo>
                  <a:lnTo>
                    <a:pt x="290766" y="26390"/>
                  </a:lnTo>
                  <a:lnTo>
                    <a:pt x="290766" y="42608"/>
                  </a:lnTo>
                  <a:lnTo>
                    <a:pt x="290766" y="44145"/>
                  </a:lnTo>
                  <a:lnTo>
                    <a:pt x="284657" y="44145"/>
                  </a:lnTo>
                  <a:lnTo>
                    <a:pt x="287743" y="42608"/>
                  </a:lnTo>
                  <a:lnTo>
                    <a:pt x="290766" y="42608"/>
                  </a:lnTo>
                  <a:lnTo>
                    <a:pt x="290766" y="26390"/>
                  </a:lnTo>
                  <a:lnTo>
                    <a:pt x="283654" y="26390"/>
                  </a:lnTo>
                  <a:lnTo>
                    <a:pt x="284251" y="23355"/>
                  </a:lnTo>
                  <a:lnTo>
                    <a:pt x="283756" y="25895"/>
                  </a:lnTo>
                  <a:lnTo>
                    <a:pt x="284657" y="25895"/>
                  </a:lnTo>
                  <a:lnTo>
                    <a:pt x="296862" y="25895"/>
                  </a:lnTo>
                  <a:lnTo>
                    <a:pt x="296862" y="16764"/>
                  </a:lnTo>
                  <a:lnTo>
                    <a:pt x="289229" y="16764"/>
                  </a:lnTo>
                  <a:lnTo>
                    <a:pt x="289229" y="12204"/>
                  </a:lnTo>
                  <a:lnTo>
                    <a:pt x="283171" y="12204"/>
                  </a:lnTo>
                  <a:lnTo>
                    <a:pt x="283171" y="27774"/>
                  </a:lnTo>
                  <a:lnTo>
                    <a:pt x="281647" y="27393"/>
                  </a:lnTo>
                  <a:lnTo>
                    <a:pt x="278561" y="28917"/>
                  </a:lnTo>
                  <a:lnTo>
                    <a:pt x="281635" y="27381"/>
                  </a:lnTo>
                  <a:lnTo>
                    <a:pt x="283171" y="27774"/>
                  </a:lnTo>
                  <a:lnTo>
                    <a:pt x="283171" y="12204"/>
                  </a:lnTo>
                  <a:lnTo>
                    <a:pt x="277825" y="12204"/>
                  </a:lnTo>
                  <a:lnTo>
                    <a:pt x="277825" y="43789"/>
                  </a:lnTo>
                  <a:lnTo>
                    <a:pt x="271018" y="47193"/>
                  </a:lnTo>
                  <a:lnTo>
                    <a:pt x="277101" y="44145"/>
                  </a:lnTo>
                  <a:lnTo>
                    <a:pt x="277825" y="43789"/>
                  </a:lnTo>
                  <a:lnTo>
                    <a:pt x="277825" y="12204"/>
                  </a:lnTo>
                  <a:lnTo>
                    <a:pt x="277075" y="12204"/>
                  </a:lnTo>
                  <a:lnTo>
                    <a:pt x="277075" y="30454"/>
                  </a:lnTo>
                  <a:lnTo>
                    <a:pt x="277075" y="33439"/>
                  </a:lnTo>
                  <a:lnTo>
                    <a:pt x="275196" y="35318"/>
                  </a:lnTo>
                  <a:lnTo>
                    <a:pt x="275488" y="35013"/>
                  </a:lnTo>
                  <a:lnTo>
                    <a:pt x="277025" y="33477"/>
                  </a:lnTo>
                  <a:lnTo>
                    <a:pt x="277075" y="30454"/>
                  </a:lnTo>
                  <a:lnTo>
                    <a:pt x="277075" y="12204"/>
                  </a:lnTo>
                  <a:lnTo>
                    <a:pt x="270967" y="12204"/>
                  </a:lnTo>
                  <a:lnTo>
                    <a:pt x="270967" y="16764"/>
                  </a:lnTo>
                  <a:lnTo>
                    <a:pt x="261848" y="16764"/>
                  </a:lnTo>
                  <a:lnTo>
                    <a:pt x="261848" y="18707"/>
                  </a:lnTo>
                  <a:lnTo>
                    <a:pt x="254254" y="19024"/>
                  </a:lnTo>
                  <a:lnTo>
                    <a:pt x="254254" y="13690"/>
                  </a:lnTo>
                  <a:lnTo>
                    <a:pt x="246608" y="15227"/>
                  </a:lnTo>
                  <a:lnTo>
                    <a:pt x="225285" y="15227"/>
                  </a:lnTo>
                  <a:lnTo>
                    <a:pt x="225285" y="21323"/>
                  </a:lnTo>
                  <a:lnTo>
                    <a:pt x="225285" y="22809"/>
                  </a:lnTo>
                  <a:lnTo>
                    <a:pt x="225285" y="21323"/>
                  </a:lnTo>
                  <a:lnTo>
                    <a:pt x="225285" y="15227"/>
                  </a:lnTo>
                  <a:lnTo>
                    <a:pt x="213131" y="15227"/>
                  </a:lnTo>
                  <a:lnTo>
                    <a:pt x="213131" y="31940"/>
                  </a:lnTo>
                  <a:lnTo>
                    <a:pt x="215684" y="31940"/>
                  </a:lnTo>
                  <a:lnTo>
                    <a:pt x="214668" y="33477"/>
                  </a:lnTo>
                  <a:lnTo>
                    <a:pt x="213131" y="35013"/>
                  </a:lnTo>
                  <a:lnTo>
                    <a:pt x="211594" y="39585"/>
                  </a:lnTo>
                  <a:lnTo>
                    <a:pt x="211594" y="44145"/>
                  </a:lnTo>
                  <a:lnTo>
                    <a:pt x="210096" y="50253"/>
                  </a:lnTo>
                  <a:lnTo>
                    <a:pt x="213131" y="54813"/>
                  </a:lnTo>
                  <a:lnTo>
                    <a:pt x="219227" y="57835"/>
                  </a:lnTo>
                  <a:lnTo>
                    <a:pt x="223786" y="60871"/>
                  </a:lnTo>
                  <a:lnTo>
                    <a:pt x="255739" y="60871"/>
                  </a:lnTo>
                  <a:lnTo>
                    <a:pt x="255739" y="56299"/>
                  </a:lnTo>
                  <a:lnTo>
                    <a:pt x="255739" y="44145"/>
                  </a:lnTo>
                  <a:lnTo>
                    <a:pt x="255739" y="42608"/>
                  </a:lnTo>
                  <a:lnTo>
                    <a:pt x="249643" y="42608"/>
                  </a:lnTo>
                  <a:lnTo>
                    <a:pt x="245071" y="44145"/>
                  </a:lnTo>
                  <a:lnTo>
                    <a:pt x="231381" y="44145"/>
                  </a:lnTo>
                  <a:lnTo>
                    <a:pt x="229374" y="43129"/>
                  </a:lnTo>
                  <a:lnTo>
                    <a:pt x="229895" y="42608"/>
                  </a:lnTo>
                  <a:lnTo>
                    <a:pt x="233299" y="38049"/>
                  </a:lnTo>
                  <a:lnTo>
                    <a:pt x="233540" y="37744"/>
                  </a:lnTo>
                  <a:lnTo>
                    <a:pt x="235953" y="36512"/>
                  </a:lnTo>
                  <a:lnTo>
                    <a:pt x="240512" y="33477"/>
                  </a:lnTo>
                  <a:lnTo>
                    <a:pt x="245071" y="31940"/>
                  </a:lnTo>
                  <a:lnTo>
                    <a:pt x="254254" y="31940"/>
                  </a:lnTo>
                  <a:lnTo>
                    <a:pt x="254254" y="25387"/>
                  </a:lnTo>
                  <a:lnTo>
                    <a:pt x="261848" y="22428"/>
                  </a:lnTo>
                  <a:lnTo>
                    <a:pt x="261848" y="35013"/>
                  </a:lnTo>
                  <a:lnTo>
                    <a:pt x="269430" y="35013"/>
                  </a:lnTo>
                  <a:lnTo>
                    <a:pt x="266407" y="39585"/>
                  </a:lnTo>
                  <a:lnTo>
                    <a:pt x="263385" y="45681"/>
                  </a:lnTo>
                  <a:lnTo>
                    <a:pt x="267042" y="46405"/>
                  </a:lnTo>
                  <a:lnTo>
                    <a:pt x="267944" y="51739"/>
                  </a:lnTo>
                  <a:lnTo>
                    <a:pt x="270967" y="60871"/>
                  </a:lnTo>
                  <a:lnTo>
                    <a:pt x="275539" y="62407"/>
                  </a:lnTo>
                  <a:lnTo>
                    <a:pt x="290766" y="62407"/>
                  </a:lnTo>
                  <a:lnTo>
                    <a:pt x="296862" y="59372"/>
                  </a:lnTo>
                  <a:lnTo>
                    <a:pt x="302920" y="57835"/>
                  </a:lnTo>
                  <a:lnTo>
                    <a:pt x="309016" y="51739"/>
                  </a:lnTo>
                  <a:lnTo>
                    <a:pt x="309016" y="36512"/>
                  </a:lnTo>
                  <a:lnTo>
                    <a:pt x="308013" y="35013"/>
                  </a:lnTo>
                  <a:lnTo>
                    <a:pt x="310553" y="35013"/>
                  </a:lnTo>
                  <a:lnTo>
                    <a:pt x="310553" y="30454"/>
                  </a:lnTo>
                  <a:lnTo>
                    <a:pt x="310553" y="21323"/>
                  </a:lnTo>
                  <a:lnTo>
                    <a:pt x="310553" y="16764"/>
                  </a:lnTo>
                  <a:close/>
                </a:path>
                <a:path w="417195" h="67310">
                  <a:moveTo>
                    <a:pt x="362305" y="39585"/>
                  </a:moveTo>
                  <a:lnTo>
                    <a:pt x="360768" y="35013"/>
                  </a:lnTo>
                  <a:lnTo>
                    <a:pt x="357733" y="31940"/>
                  </a:lnTo>
                  <a:lnTo>
                    <a:pt x="354711" y="27381"/>
                  </a:lnTo>
                  <a:lnTo>
                    <a:pt x="355193" y="25895"/>
                  </a:lnTo>
                  <a:lnTo>
                    <a:pt x="356196" y="22809"/>
                  </a:lnTo>
                  <a:lnTo>
                    <a:pt x="357733" y="16764"/>
                  </a:lnTo>
                  <a:lnTo>
                    <a:pt x="351637" y="15227"/>
                  </a:lnTo>
                  <a:lnTo>
                    <a:pt x="350139" y="14478"/>
                  </a:lnTo>
                  <a:lnTo>
                    <a:pt x="350139" y="21336"/>
                  </a:lnTo>
                  <a:lnTo>
                    <a:pt x="349377" y="24333"/>
                  </a:lnTo>
                  <a:lnTo>
                    <a:pt x="350139" y="21336"/>
                  </a:lnTo>
                  <a:lnTo>
                    <a:pt x="350139" y="14478"/>
                  </a:lnTo>
                  <a:lnTo>
                    <a:pt x="348615" y="13690"/>
                  </a:lnTo>
                  <a:lnTo>
                    <a:pt x="344043" y="12585"/>
                  </a:lnTo>
                  <a:lnTo>
                    <a:pt x="344043" y="42608"/>
                  </a:lnTo>
                  <a:lnTo>
                    <a:pt x="342506" y="44145"/>
                  </a:lnTo>
                  <a:lnTo>
                    <a:pt x="334911" y="44145"/>
                  </a:lnTo>
                  <a:lnTo>
                    <a:pt x="339483" y="42608"/>
                  </a:lnTo>
                  <a:lnTo>
                    <a:pt x="344043" y="42608"/>
                  </a:lnTo>
                  <a:lnTo>
                    <a:pt x="344043" y="12585"/>
                  </a:lnTo>
                  <a:lnTo>
                    <a:pt x="343738" y="12509"/>
                  </a:lnTo>
                  <a:lnTo>
                    <a:pt x="343738" y="31051"/>
                  </a:lnTo>
                  <a:lnTo>
                    <a:pt x="334911" y="31051"/>
                  </a:lnTo>
                  <a:lnTo>
                    <a:pt x="334911" y="30454"/>
                  </a:lnTo>
                  <a:lnTo>
                    <a:pt x="336410" y="30454"/>
                  </a:lnTo>
                  <a:lnTo>
                    <a:pt x="342506" y="30454"/>
                  </a:lnTo>
                  <a:lnTo>
                    <a:pt x="343738" y="31051"/>
                  </a:lnTo>
                  <a:lnTo>
                    <a:pt x="343738" y="12509"/>
                  </a:lnTo>
                  <a:lnTo>
                    <a:pt x="342506" y="12204"/>
                  </a:lnTo>
                  <a:lnTo>
                    <a:pt x="336702" y="12204"/>
                  </a:lnTo>
                  <a:lnTo>
                    <a:pt x="336702" y="25895"/>
                  </a:lnTo>
                  <a:lnTo>
                    <a:pt x="336461" y="27114"/>
                  </a:lnTo>
                  <a:lnTo>
                    <a:pt x="331431" y="27114"/>
                  </a:lnTo>
                  <a:lnTo>
                    <a:pt x="331838" y="25895"/>
                  </a:lnTo>
                  <a:lnTo>
                    <a:pt x="336410" y="25895"/>
                  </a:lnTo>
                  <a:lnTo>
                    <a:pt x="336702" y="25895"/>
                  </a:lnTo>
                  <a:lnTo>
                    <a:pt x="336702" y="12204"/>
                  </a:lnTo>
                  <a:lnTo>
                    <a:pt x="330898" y="12204"/>
                  </a:lnTo>
                  <a:lnTo>
                    <a:pt x="330898" y="44030"/>
                  </a:lnTo>
                  <a:lnTo>
                    <a:pt x="322719" y="48717"/>
                  </a:lnTo>
                  <a:lnTo>
                    <a:pt x="330682" y="44145"/>
                  </a:lnTo>
                  <a:lnTo>
                    <a:pt x="330898" y="44030"/>
                  </a:lnTo>
                  <a:lnTo>
                    <a:pt x="330898" y="12204"/>
                  </a:lnTo>
                  <a:lnTo>
                    <a:pt x="325793" y="12204"/>
                  </a:lnTo>
                  <a:lnTo>
                    <a:pt x="325793" y="16764"/>
                  </a:lnTo>
                  <a:lnTo>
                    <a:pt x="325412" y="18249"/>
                  </a:lnTo>
                  <a:lnTo>
                    <a:pt x="324256" y="22821"/>
                  </a:lnTo>
                  <a:lnTo>
                    <a:pt x="324256" y="36512"/>
                  </a:lnTo>
                  <a:lnTo>
                    <a:pt x="324256" y="38049"/>
                  </a:lnTo>
                  <a:lnTo>
                    <a:pt x="322719" y="39585"/>
                  </a:lnTo>
                  <a:lnTo>
                    <a:pt x="324243" y="38049"/>
                  </a:lnTo>
                  <a:lnTo>
                    <a:pt x="324256" y="36512"/>
                  </a:lnTo>
                  <a:lnTo>
                    <a:pt x="324256" y="22821"/>
                  </a:lnTo>
                  <a:lnTo>
                    <a:pt x="323481" y="25869"/>
                  </a:lnTo>
                  <a:lnTo>
                    <a:pt x="325412" y="18249"/>
                  </a:lnTo>
                  <a:lnTo>
                    <a:pt x="319684" y="18249"/>
                  </a:lnTo>
                  <a:lnTo>
                    <a:pt x="319557" y="24739"/>
                  </a:lnTo>
                  <a:lnTo>
                    <a:pt x="318147" y="28917"/>
                  </a:lnTo>
                  <a:lnTo>
                    <a:pt x="318147" y="48717"/>
                  </a:lnTo>
                  <a:lnTo>
                    <a:pt x="319684" y="48717"/>
                  </a:lnTo>
                  <a:lnTo>
                    <a:pt x="319684" y="50253"/>
                  </a:lnTo>
                  <a:lnTo>
                    <a:pt x="321221" y="60871"/>
                  </a:lnTo>
                  <a:lnTo>
                    <a:pt x="328815" y="60871"/>
                  </a:lnTo>
                  <a:lnTo>
                    <a:pt x="331838" y="62407"/>
                  </a:lnTo>
                  <a:lnTo>
                    <a:pt x="342506" y="62407"/>
                  </a:lnTo>
                  <a:lnTo>
                    <a:pt x="348615" y="60871"/>
                  </a:lnTo>
                  <a:lnTo>
                    <a:pt x="353174" y="57835"/>
                  </a:lnTo>
                  <a:lnTo>
                    <a:pt x="357733" y="54813"/>
                  </a:lnTo>
                  <a:lnTo>
                    <a:pt x="362305" y="48717"/>
                  </a:lnTo>
                  <a:lnTo>
                    <a:pt x="362305" y="39585"/>
                  </a:lnTo>
                  <a:close/>
                </a:path>
                <a:path w="417195" h="67310">
                  <a:moveTo>
                    <a:pt x="417118" y="31940"/>
                  </a:moveTo>
                  <a:lnTo>
                    <a:pt x="415582" y="25895"/>
                  </a:lnTo>
                  <a:lnTo>
                    <a:pt x="411022" y="21323"/>
                  </a:lnTo>
                  <a:lnTo>
                    <a:pt x="408965" y="18249"/>
                  </a:lnTo>
                  <a:lnTo>
                    <a:pt x="407987" y="16764"/>
                  </a:lnTo>
                  <a:lnTo>
                    <a:pt x="400354" y="13690"/>
                  </a:lnTo>
                  <a:lnTo>
                    <a:pt x="398868" y="13690"/>
                  </a:lnTo>
                  <a:lnTo>
                    <a:pt x="398868" y="35013"/>
                  </a:lnTo>
                  <a:lnTo>
                    <a:pt x="398868" y="41122"/>
                  </a:lnTo>
                  <a:lnTo>
                    <a:pt x="397624" y="41122"/>
                  </a:lnTo>
                  <a:lnTo>
                    <a:pt x="398868" y="35013"/>
                  </a:lnTo>
                  <a:lnTo>
                    <a:pt x="398868" y="13690"/>
                  </a:lnTo>
                  <a:lnTo>
                    <a:pt x="385127" y="13690"/>
                  </a:lnTo>
                  <a:lnTo>
                    <a:pt x="383628" y="14071"/>
                  </a:lnTo>
                  <a:lnTo>
                    <a:pt x="383628" y="42608"/>
                  </a:lnTo>
                  <a:lnTo>
                    <a:pt x="380555" y="45681"/>
                  </a:lnTo>
                  <a:lnTo>
                    <a:pt x="382079" y="44145"/>
                  </a:lnTo>
                  <a:lnTo>
                    <a:pt x="383628" y="42608"/>
                  </a:lnTo>
                  <a:lnTo>
                    <a:pt x="383628" y="14071"/>
                  </a:lnTo>
                  <a:lnTo>
                    <a:pt x="379069" y="15227"/>
                  </a:lnTo>
                  <a:lnTo>
                    <a:pt x="372973" y="19786"/>
                  </a:lnTo>
                  <a:lnTo>
                    <a:pt x="368401" y="24358"/>
                  </a:lnTo>
                  <a:lnTo>
                    <a:pt x="365379" y="31940"/>
                  </a:lnTo>
                  <a:lnTo>
                    <a:pt x="365379" y="44145"/>
                  </a:lnTo>
                  <a:lnTo>
                    <a:pt x="366864" y="48717"/>
                  </a:lnTo>
                  <a:lnTo>
                    <a:pt x="368401" y="51739"/>
                  </a:lnTo>
                  <a:lnTo>
                    <a:pt x="371424" y="54813"/>
                  </a:lnTo>
                  <a:lnTo>
                    <a:pt x="374510" y="57835"/>
                  </a:lnTo>
                  <a:lnTo>
                    <a:pt x="386664" y="57835"/>
                  </a:lnTo>
                  <a:lnTo>
                    <a:pt x="388200" y="62407"/>
                  </a:lnTo>
                  <a:lnTo>
                    <a:pt x="392760" y="62407"/>
                  </a:lnTo>
                  <a:lnTo>
                    <a:pt x="394296" y="60871"/>
                  </a:lnTo>
                  <a:lnTo>
                    <a:pt x="400354" y="60871"/>
                  </a:lnTo>
                  <a:lnTo>
                    <a:pt x="406450" y="57835"/>
                  </a:lnTo>
                  <a:lnTo>
                    <a:pt x="408774" y="56299"/>
                  </a:lnTo>
                  <a:lnTo>
                    <a:pt x="411022" y="54813"/>
                  </a:lnTo>
                  <a:lnTo>
                    <a:pt x="417118" y="47167"/>
                  </a:lnTo>
                  <a:lnTo>
                    <a:pt x="417118" y="31940"/>
                  </a:lnTo>
                  <a:close/>
                </a:path>
              </a:pathLst>
            </a:custGeom>
            <a:solidFill>
              <a:srgbClr val="B0B1B6"/>
            </a:solidFill>
          </p:spPr>
          <p:txBody>
            <a:bodyPr wrap="square" lIns="0" tIns="0" rIns="0" bIns="0" rtlCol="0"/>
            <a:lstStyle/>
            <a:p>
              <a:endParaRPr/>
            </a:p>
          </p:txBody>
        </p:sp>
        <p:sp>
          <p:nvSpPr>
            <p:cNvPr id="426" name="object 426"/>
            <p:cNvSpPr/>
            <p:nvPr/>
          </p:nvSpPr>
          <p:spPr>
            <a:xfrm>
              <a:off x="5171135" y="4710911"/>
              <a:ext cx="306070" cy="41275"/>
            </a:xfrm>
            <a:custGeom>
              <a:avLst/>
              <a:gdLst/>
              <a:ahLst/>
              <a:cxnLst/>
              <a:rect l="l" t="t" r="r" b="b"/>
              <a:pathLst>
                <a:path w="306070" h="41275">
                  <a:moveTo>
                    <a:pt x="9131" y="30454"/>
                  </a:moveTo>
                  <a:lnTo>
                    <a:pt x="4559" y="28917"/>
                  </a:lnTo>
                  <a:lnTo>
                    <a:pt x="4559" y="30454"/>
                  </a:lnTo>
                  <a:lnTo>
                    <a:pt x="3022" y="35013"/>
                  </a:lnTo>
                  <a:lnTo>
                    <a:pt x="0" y="38049"/>
                  </a:lnTo>
                  <a:lnTo>
                    <a:pt x="3022" y="41071"/>
                  </a:lnTo>
                  <a:lnTo>
                    <a:pt x="6096" y="38049"/>
                  </a:lnTo>
                  <a:lnTo>
                    <a:pt x="7581" y="33477"/>
                  </a:lnTo>
                  <a:lnTo>
                    <a:pt x="9131" y="30454"/>
                  </a:lnTo>
                  <a:close/>
                </a:path>
                <a:path w="306070" h="41275">
                  <a:moveTo>
                    <a:pt x="25844" y="30454"/>
                  </a:moveTo>
                  <a:lnTo>
                    <a:pt x="24358" y="28917"/>
                  </a:lnTo>
                  <a:lnTo>
                    <a:pt x="21285" y="27381"/>
                  </a:lnTo>
                  <a:lnTo>
                    <a:pt x="18249" y="25895"/>
                  </a:lnTo>
                  <a:lnTo>
                    <a:pt x="15227" y="28917"/>
                  </a:lnTo>
                  <a:lnTo>
                    <a:pt x="16713" y="28917"/>
                  </a:lnTo>
                  <a:lnTo>
                    <a:pt x="19786" y="30454"/>
                  </a:lnTo>
                  <a:lnTo>
                    <a:pt x="22821" y="33477"/>
                  </a:lnTo>
                  <a:lnTo>
                    <a:pt x="25844" y="30454"/>
                  </a:lnTo>
                  <a:close/>
                </a:path>
                <a:path w="306070" h="41275">
                  <a:moveTo>
                    <a:pt x="31940" y="33477"/>
                  </a:moveTo>
                  <a:lnTo>
                    <a:pt x="27381" y="33477"/>
                  </a:lnTo>
                  <a:lnTo>
                    <a:pt x="25844" y="36499"/>
                  </a:lnTo>
                  <a:lnTo>
                    <a:pt x="25844" y="38049"/>
                  </a:lnTo>
                  <a:lnTo>
                    <a:pt x="16713" y="38049"/>
                  </a:lnTo>
                  <a:lnTo>
                    <a:pt x="15227" y="36499"/>
                  </a:lnTo>
                  <a:lnTo>
                    <a:pt x="15227" y="28917"/>
                  </a:lnTo>
                  <a:lnTo>
                    <a:pt x="10668" y="28917"/>
                  </a:lnTo>
                  <a:lnTo>
                    <a:pt x="10668" y="41071"/>
                  </a:lnTo>
                  <a:lnTo>
                    <a:pt x="30403" y="41071"/>
                  </a:lnTo>
                  <a:lnTo>
                    <a:pt x="31013" y="38049"/>
                  </a:lnTo>
                  <a:lnTo>
                    <a:pt x="31940" y="33477"/>
                  </a:lnTo>
                  <a:close/>
                </a:path>
                <a:path w="306070" h="41275">
                  <a:moveTo>
                    <a:pt x="39585" y="24345"/>
                  </a:moveTo>
                  <a:lnTo>
                    <a:pt x="33477" y="19786"/>
                  </a:lnTo>
                  <a:lnTo>
                    <a:pt x="31940" y="18249"/>
                  </a:lnTo>
                  <a:lnTo>
                    <a:pt x="28917" y="16713"/>
                  </a:lnTo>
                  <a:lnTo>
                    <a:pt x="24358" y="19786"/>
                  </a:lnTo>
                  <a:lnTo>
                    <a:pt x="25844" y="19786"/>
                  </a:lnTo>
                  <a:lnTo>
                    <a:pt x="27381" y="21272"/>
                  </a:lnTo>
                  <a:lnTo>
                    <a:pt x="25844" y="21272"/>
                  </a:lnTo>
                  <a:lnTo>
                    <a:pt x="16713" y="22809"/>
                  </a:lnTo>
                  <a:lnTo>
                    <a:pt x="15227" y="22809"/>
                  </a:lnTo>
                  <a:lnTo>
                    <a:pt x="16713" y="19786"/>
                  </a:lnTo>
                  <a:lnTo>
                    <a:pt x="19786" y="16713"/>
                  </a:lnTo>
                  <a:lnTo>
                    <a:pt x="15227" y="13690"/>
                  </a:lnTo>
                  <a:lnTo>
                    <a:pt x="13690" y="16713"/>
                  </a:lnTo>
                  <a:lnTo>
                    <a:pt x="12153" y="18249"/>
                  </a:lnTo>
                  <a:lnTo>
                    <a:pt x="9131" y="22809"/>
                  </a:lnTo>
                  <a:lnTo>
                    <a:pt x="1485" y="22809"/>
                  </a:lnTo>
                  <a:lnTo>
                    <a:pt x="3022" y="25895"/>
                  </a:lnTo>
                  <a:lnTo>
                    <a:pt x="18249" y="25895"/>
                  </a:lnTo>
                  <a:lnTo>
                    <a:pt x="30403" y="25895"/>
                  </a:lnTo>
                  <a:lnTo>
                    <a:pt x="33477" y="24345"/>
                  </a:lnTo>
                  <a:lnTo>
                    <a:pt x="35026" y="25895"/>
                  </a:lnTo>
                  <a:lnTo>
                    <a:pt x="35026" y="27381"/>
                  </a:lnTo>
                  <a:lnTo>
                    <a:pt x="36512" y="27381"/>
                  </a:lnTo>
                  <a:lnTo>
                    <a:pt x="39585" y="24345"/>
                  </a:lnTo>
                  <a:close/>
                </a:path>
                <a:path w="306070" h="41275">
                  <a:moveTo>
                    <a:pt x="39585" y="4559"/>
                  </a:moveTo>
                  <a:lnTo>
                    <a:pt x="36512" y="4559"/>
                  </a:lnTo>
                  <a:lnTo>
                    <a:pt x="36512" y="7581"/>
                  </a:lnTo>
                  <a:lnTo>
                    <a:pt x="36512" y="10655"/>
                  </a:lnTo>
                  <a:lnTo>
                    <a:pt x="33477" y="9118"/>
                  </a:lnTo>
                  <a:lnTo>
                    <a:pt x="33477" y="12153"/>
                  </a:lnTo>
                  <a:lnTo>
                    <a:pt x="27381" y="12153"/>
                  </a:lnTo>
                  <a:lnTo>
                    <a:pt x="27381" y="7581"/>
                  </a:lnTo>
                  <a:lnTo>
                    <a:pt x="36512" y="7581"/>
                  </a:lnTo>
                  <a:lnTo>
                    <a:pt x="36512" y="4559"/>
                  </a:lnTo>
                  <a:lnTo>
                    <a:pt x="22821" y="4559"/>
                  </a:lnTo>
                  <a:lnTo>
                    <a:pt x="22821" y="1536"/>
                  </a:lnTo>
                  <a:lnTo>
                    <a:pt x="18249" y="1536"/>
                  </a:lnTo>
                  <a:lnTo>
                    <a:pt x="18249" y="4559"/>
                  </a:lnTo>
                  <a:lnTo>
                    <a:pt x="13690" y="4559"/>
                  </a:lnTo>
                  <a:lnTo>
                    <a:pt x="13690" y="7581"/>
                  </a:lnTo>
                  <a:lnTo>
                    <a:pt x="12153" y="9118"/>
                  </a:lnTo>
                  <a:lnTo>
                    <a:pt x="10668" y="12153"/>
                  </a:lnTo>
                  <a:lnTo>
                    <a:pt x="6096" y="13081"/>
                  </a:lnTo>
                  <a:lnTo>
                    <a:pt x="6096" y="7581"/>
                  </a:lnTo>
                  <a:lnTo>
                    <a:pt x="13690" y="7581"/>
                  </a:lnTo>
                  <a:lnTo>
                    <a:pt x="13690" y="4559"/>
                  </a:lnTo>
                  <a:lnTo>
                    <a:pt x="1485" y="4559"/>
                  </a:lnTo>
                  <a:lnTo>
                    <a:pt x="1485" y="13690"/>
                  </a:lnTo>
                  <a:lnTo>
                    <a:pt x="3022" y="13690"/>
                  </a:lnTo>
                  <a:lnTo>
                    <a:pt x="4559" y="18249"/>
                  </a:lnTo>
                  <a:lnTo>
                    <a:pt x="12153" y="16713"/>
                  </a:lnTo>
                  <a:lnTo>
                    <a:pt x="15176" y="13690"/>
                  </a:lnTo>
                  <a:lnTo>
                    <a:pt x="16713" y="12153"/>
                  </a:lnTo>
                  <a:lnTo>
                    <a:pt x="18249" y="7581"/>
                  </a:lnTo>
                  <a:lnTo>
                    <a:pt x="22821" y="7581"/>
                  </a:lnTo>
                  <a:lnTo>
                    <a:pt x="22821" y="15227"/>
                  </a:lnTo>
                  <a:lnTo>
                    <a:pt x="24358" y="16713"/>
                  </a:lnTo>
                  <a:lnTo>
                    <a:pt x="28917" y="16713"/>
                  </a:lnTo>
                  <a:lnTo>
                    <a:pt x="36512" y="16713"/>
                  </a:lnTo>
                  <a:lnTo>
                    <a:pt x="36512" y="12153"/>
                  </a:lnTo>
                  <a:lnTo>
                    <a:pt x="39585" y="12153"/>
                  </a:lnTo>
                  <a:lnTo>
                    <a:pt x="39585" y="10655"/>
                  </a:lnTo>
                  <a:lnTo>
                    <a:pt x="39585" y="7581"/>
                  </a:lnTo>
                  <a:lnTo>
                    <a:pt x="39585" y="4559"/>
                  </a:lnTo>
                  <a:close/>
                </a:path>
                <a:path w="306070" h="41275">
                  <a:moveTo>
                    <a:pt x="41071" y="38049"/>
                  </a:moveTo>
                  <a:lnTo>
                    <a:pt x="39585" y="35013"/>
                  </a:lnTo>
                  <a:lnTo>
                    <a:pt x="36512" y="30454"/>
                  </a:lnTo>
                  <a:lnTo>
                    <a:pt x="35026" y="28917"/>
                  </a:lnTo>
                  <a:lnTo>
                    <a:pt x="31940" y="30454"/>
                  </a:lnTo>
                  <a:lnTo>
                    <a:pt x="33477" y="33477"/>
                  </a:lnTo>
                  <a:lnTo>
                    <a:pt x="36512" y="38049"/>
                  </a:lnTo>
                  <a:lnTo>
                    <a:pt x="38049" y="41071"/>
                  </a:lnTo>
                  <a:lnTo>
                    <a:pt x="41071" y="38049"/>
                  </a:lnTo>
                  <a:close/>
                </a:path>
                <a:path w="306070" h="41275">
                  <a:moveTo>
                    <a:pt x="91325" y="4559"/>
                  </a:moveTo>
                  <a:lnTo>
                    <a:pt x="86766" y="4559"/>
                  </a:lnTo>
                  <a:lnTo>
                    <a:pt x="86766" y="9118"/>
                  </a:lnTo>
                  <a:lnTo>
                    <a:pt x="86766" y="36499"/>
                  </a:lnTo>
                  <a:lnTo>
                    <a:pt x="60871" y="36499"/>
                  </a:lnTo>
                  <a:lnTo>
                    <a:pt x="60871" y="9118"/>
                  </a:lnTo>
                  <a:lnTo>
                    <a:pt x="86766" y="9118"/>
                  </a:lnTo>
                  <a:lnTo>
                    <a:pt x="86766" y="4559"/>
                  </a:lnTo>
                  <a:lnTo>
                    <a:pt x="54762" y="4559"/>
                  </a:lnTo>
                  <a:lnTo>
                    <a:pt x="54762" y="41071"/>
                  </a:lnTo>
                  <a:lnTo>
                    <a:pt x="91325" y="41071"/>
                  </a:lnTo>
                  <a:lnTo>
                    <a:pt x="91325" y="36499"/>
                  </a:lnTo>
                  <a:lnTo>
                    <a:pt x="91325" y="9118"/>
                  </a:lnTo>
                  <a:lnTo>
                    <a:pt x="91325" y="4559"/>
                  </a:lnTo>
                  <a:close/>
                </a:path>
                <a:path w="306070" h="41275">
                  <a:moveTo>
                    <a:pt x="140042" y="22809"/>
                  </a:moveTo>
                  <a:lnTo>
                    <a:pt x="138506" y="19786"/>
                  </a:lnTo>
                  <a:lnTo>
                    <a:pt x="136969" y="18249"/>
                  </a:lnTo>
                  <a:lnTo>
                    <a:pt x="135483" y="15227"/>
                  </a:lnTo>
                  <a:lnTo>
                    <a:pt x="132410" y="16713"/>
                  </a:lnTo>
                  <a:lnTo>
                    <a:pt x="133946" y="19786"/>
                  </a:lnTo>
                  <a:lnTo>
                    <a:pt x="135483" y="21272"/>
                  </a:lnTo>
                  <a:lnTo>
                    <a:pt x="136969" y="25895"/>
                  </a:lnTo>
                  <a:lnTo>
                    <a:pt x="140042" y="22809"/>
                  </a:lnTo>
                  <a:close/>
                </a:path>
                <a:path w="306070" h="41275">
                  <a:moveTo>
                    <a:pt x="144602" y="4559"/>
                  </a:moveTo>
                  <a:lnTo>
                    <a:pt x="130911" y="4559"/>
                  </a:lnTo>
                  <a:lnTo>
                    <a:pt x="124815" y="6096"/>
                  </a:lnTo>
                  <a:lnTo>
                    <a:pt x="106553" y="6096"/>
                  </a:lnTo>
                  <a:lnTo>
                    <a:pt x="108051" y="12153"/>
                  </a:lnTo>
                  <a:lnTo>
                    <a:pt x="111125" y="10655"/>
                  </a:lnTo>
                  <a:lnTo>
                    <a:pt x="127838" y="10655"/>
                  </a:lnTo>
                  <a:lnTo>
                    <a:pt x="123278" y="12153"/>
                  </a:lnTo>
                  <a:lnTo>
                    <a:pt x="115684" y="18249"/>
                  </a:lnTo>
                  <a:lnTo>
                    <a:pt x="115684" y="25895"/>
                  </a:lnTo>
                  <a:lnTo>
                    <a:pt x="118198" y="33820"/>
                  </a:lnTo>
                  <a:lnTo>
                    <a:pt x="124434" y="37884"/>
                  </a:lnTo>
                  <a:lnTo>
                    <a:pt x="132372" y="39382"/>
                  </a:lnTo>
                  <a:lnTo>
                    <a:pt x="140042" y="39585"/>
                  </a:lnTo>
                  <a:lnTo>
                    <a:pt x="140042" y="35013"/>
                  </a:lnTo>
                  <a:lnTo>
                    <a:pt x="132410" y="35013"/>
                  </a:lnTo>
                  <a:lnTo>
                    <a:pt x="129374" y="33477"/>
                  </a:lnTo>
                  <a:lnTo>
                    <a:pt x="124815" y="33477"/>
                  </a:lnTo>
                  <a:lnTo>
                    <a:pt x="120256" y="31940"/>
                  </a:lnTo>
                  <a:lnTo>
                    <a:pt x="120256" y="19786"/>
                  </a:lnTo>
                  <a:lnTo>
                    <a:pt x="129374" y="12153"/>
                  </a:lnTo>
                  <a:lnTo>
                    <a:pt x="135483" y="10655"/>
                  </a:lnTo>
                  <a:lnTo>
                    <a:pt x="144602" y="10655"/>
                  </a:lnTo>
                  <a:lnTo>
                    <a:pt x="144602" y="4559"/>
                  </a:lnTo>
                  <a:close/>
                </a:path>
                <a:path w="306070" h="41275">
                  <a:moveTo>
                    <a:pt x="146151" y="19786"/>
                  </a:moveTo>
                  <a:lnTo>
                    <a:pt x="144602" y="16713"/>
                  </a:lnTo>
                  <a:lnTo>
                    <a:pt x="143065" y="15227"/>
                  </a:lnTo>
                  <a:lnTo>
                    <a:pt x="141528" y="12153"/>
                  </a:lnTo>
                  <a:lnTo>
                    <a:pt x="138506" y="13690"/>
                  </a:lnTo>
                  <a:lnTo>
                    <a:pt x="140042" y="16713"/>
                  </a:lnTo>
                  <a:lnTo>
                    <a:pt x="141528" y="18249"/>
                  </a:lnTo>
                  <a:lnTo>
                    <a:pt x="143065" y="22809"/>
                  </a:lnTo>
                  <a:lnTo>
                    <a:pt x="146151" y="19786"/>
                  </a:lnTo>
                  <a:close/>
                </a:path>
                <a:path w="306070" h="41275">
                  <a:moveTo>
                    <a:pt x="191782" y="9118"/>
                  </a:moveTo>
                  <a:lnTo>
                    <a:pt x="190246" y="6096"/>
                  </a:lnTo>
                  <a:lnTo>
                    <a:pt x="190246" y="4559"/>
                  </a:lnTo>
                  <a:lnTo>
                    <a:pt x="188760" y="1536"/>
                  </a:lnTo>
                  <a:lnTo>
                    <a:pt x="184200" y="3022"/>
                  </a:lnTo>
                  <a:lnTo>
                    <a:pt x="187223" y="6096"/>
                  </a:lnTo>
                  <a:lnTo>
                    <a:pt x="187223" y="7581"/>
                  </a:lnTo>
                  <a:lnTo>
                    <a:pt x="188760" y="10655"/>
                  </a:lnTo>
                  <a:lnTo>
                    <a:pt x="191782" y="9118"/>
                  </a:lnTo>
                  <a:close/>
                </a:path>
                <a:path w="306070" h="41275">
                  <a:moveTo>
                    <a:pt x="194818" y="35013"/>
                  </a:moveTo>
                  <a:lnTo>
                    <a:pt x="167424" y="35013"/>
                  </a:lnTo>
                  <a:lnTo>
                    <a:pt x="167424" y="30454"/>
                  </a:lnTo>
                  <a:lnTo>
                    <a:pt x="171246" y="24676"/>
                  </a:lnTo>
                  <a:lnTo>
                    <a:pt x="179793" y="20916"/>
                  </a:lnTo>
                  <a:lnTo>
                    <a:pt x="188620" y="18872"/>
                  </a:lnTo>
                  <a:lnTo>
                    <a:pt x="193319" y="18249"/>
                  </a:lnTo>
                  <a:lnTo>
                    <a:pt x="193319" y="16713"/>
                  </a:lnTo>
                  <a:lnTo>
                    <a:pt x="193319" y="12153"/>
                  </a:lnTo>
                  <a:lnTo>
                    <a:pt x="185686" y="13690"/>
                  </a:lnTo>
                  <a:lnTo>
                    <a:pt x="182664" y="15227"/>
                  </a:lnTo>
                  <a:lnTo>
                    <a:pt x="178092" y="16713"/>
                  </a:lnTo>
                  <a:lnTo>
                    <a:pt x="178092" y="13690"/>
                  </a:lnTo>
                  <a:lnTo>
                    <a:pt x="176555" y="12153"/>
                  </a:lnTo>
                  <a:lnTo>
                    <a:pt x="176555" y="3022"/>
                  </a:lnTo>
                  <a:lnTo>
                    <a:pt x="171996" y="3022"/>
                  </a:lnTo>
                  <a:lnTo>
                    <a:pt x="171996" y="15227"/>
                  </a:lnTo>
                  <a:lnTo>
                    <a:pt x="173532" y="18249"/>
                  </a:lnTo>
                  <a:lnTo>
                    <a:pt x="170459" y="18249"/>
                  </a:lnTo>
                  <a:lnTo>
                    <a:pt x="162864" y="22809"/>
                  </a:lnTo>
                  <a:lnTo>
                    <a:pt x="162864" y="39585"/>
                  </a:lnTo>
                  <a:lnTo>
                    <a:pt x="194818" y="39585"/>
                  </a:lnTo>
                  <a:lnTo>
                    <a:pt x="194818" y="35013"/>
                  </a:lnTo>
                  <a:close/>
                </a:path>
                <a:path w="306070" h="41275">
                  <a:moveTo>
                    <a:pt x="199428" y="9118"/>
                  </a:moveTo>
                  <a:lnTo>
                    <a:pt x="197891" y="3022"/>
                  </a:lnTo>
                  <a:lnTo>
                    <a:pt x="196354" y="1536"/>
                  </a:lnTo>
                  <a:lnTo>
                    <a:pt x="194818" y="0"/>
                  </a:lnTo>
                  <a:lnTo>
                    <a:pt x="191782" y="1536"/>
                  </a:lnTo>
                  <a:lnTo>
                    <a:pt x="193319" y="4559"/>
                  </a:lnTo>
                  <a:lnTo>
                    <a:pt x="194818" y="6096"/>
                  </a:lnTo>
                  <a:lnTo>
                    <a:pt x="196354" y="10655"/>
                  </a:lnTo>
                  <a:lnTo>
                    <a:pt x="199428" y="9118"/>
                  </a:lnTo>
                  <a:close/>
                </a:path>
                <a:path w="306070" h="41275">
                  <a:moveTo>
                    <a:pt x="242036" y="4559"/>
                  </a:moveTo>
                  <a:lnTo>
                    <a:pt x="234403" y="3022"/>
                  </a:lnTo>
                  <a:lnTo>
                    <a:pt x="220713" y="3022"/>
                  </a:lnTo>
                  <a:lnTo>
                    <a:pt x="220713" y="7581"/>
                  </a:lnTo>
                  <a:lnTo>
                    <a:pt x="232918" y="7581"/>
                  </a:lnTo>
                  <a:lnTo>
                    <a:pt x="242036" y="10655"/>
                  </a:lnTo>
                  <a:lnTo>
                    <a:pt x="242036" y="4559"/>
                  </a:lnTo>
                  <a:close/>
                </a:path>
                <a:path w="306070" h="41275">
                  <a:moveTo>
                    <a:pt x="245071" y="13690"/>
                  </a:moveTo>
                  <a:lnTo>
                    <a:pt x="223735" y="13690"/>
                  </a:lnTo>
                  <a:lnTo>
                    <a:pt x="219176" y="15227"/>
                  </a:lnTo>
                  <a:lnTo>
                    <a:pt x="216141" y="15227"/>
                  </a:lnTo>
                  <a:lnTo>
                    <a:pt x="216141" y="19786"/>
                  </a:lnTo>
                  <a:lnTo>
                    <a:pt x="217678" y="19786"/>
                  </a:lnTo>
                  <a:lnTo>
                    <a:pt x="229831" y="18249"/>
                  </a:lnTo>
                  <a:lnTo>
                    <a:pt x="240499" y="18249"/>
                  </a:lnTo>
                  <a:lnTo>
                    <a:pt x="240499" y="35013"/>
                  </a:lnTo>
                  <a:lnTo>
                    <a:pt x="228346" y="36499"/>
                  </a:lnTo>
                  <a:lnTo>
                    <a:pt x="220713" y="36499"/>
                  </a:lnTo>
                  <a:lnTo>
                    <a:pt x="222250" y="41071"/>
                  </a:lnTo>
                  <a:lnTo>
                    <a:pt x="229006" y="40601"/>
                  </a:lnTo>
                  <a:lnTo>
                    <a:pt x="236499" y="38430"/>
                  </a:lnTo>
                  <a:lnTo>
                    <a:pt x="242570" y="33401"/>
                  </a:lnTo>
                  <a:lnTo>
                    <a:pt x="245071" y="24345"/>
                  </a:lnTo>
                  <a:lnTo>
                    <a:pt x="245071" y="18249"/>
                  </a:lnTo>
                  <a:lnTo>
                    <a:pt x="245071" y="13690"/>
                  </a:lnTo>
                  <a:close/>
                </a:path>
                <a:path w="306070" h="41275">
                  <a:moveTo>
                    <a:pt x="299885" y="9118"/>
                  </a:moveTo>
                  <a:lnTo>
                    <a:pt x="296811" y="3022"/>
                  </a:lnTo>
                  <a:lnTo>
                    <a:pt x="295325" y="1536"/>
                  </a:lnTo>
                  <a:lnTo>
                    <a:pt x="292252" y="1536"/>
                  </a:lnTo>
                  <a:lnTo>
                    <a:pt x="295325" y="6096"/>
                  </a:lnTo>
                  <a:lnTo>
                    <a:pt x="295325" y="7581"/>
                  </a:lnTo>
                  <a:lnTo>
                    <a:pt x="296811" y="10655"/>
                  </a:lnTo>
                  <a:lnTo>
                    <a:pt x="299885" y="9118"/>
                  </a:lnTo>
                  <a:close/>
                </a:path>
                <a:path w="306070" h="41275">
                  <a:moveTo>
                    <a:pt x="302907" y="16713"/>
                  </a:moveTo>
                  <a:lnTo>
                    <a:pt x="290753" y="16713"/>
                  </a:lnTo>
                  <a:lnTo>
                    <a:pt x="278549" y="18249"/>
                  </a:lnTo>
                  <a:lnTo>
                    <a:pt x="283121" y="15227"/>
                  </a:lnTo>
                  <a:lnTo>
                    <a:pt x="287680" y="12153"/>
                  </a:lnTo>
                  <a:lnTo>
                    <a:pt x="292252" y="9118"/>
                  </a:lnTo>
                  <a:lnTo>
                    <a:pt x="292252" y="7581"/>
                  </a:lnTo>
                  <a:lnTo>
                    <a:pt x="292252" y="4559"/>
                  </a:lnTo>
                  <a:lnTo>
                    <a:pt x="269430" y="4559"/>
                  </a:lnTo>
                  <a:lnTo>
                    <a:pt x="269430" y="9118"/>
                  </a:lnTo>
                  <a:lnTo>
                    <a:pt x="286194" y="7581"/>
                  </a:lnTo>
                  <a:lnTo>
                    <a:pt x="275526" y="16713"/>
                  </a:lnTo>
                  <a:lnTo>
                    <a:pt x="270967" y="18249"/>
                  </a:lnTo>
                  <a:lnTo>
                    <a:pt x="269430" y="18249"/>
                  </a:lnTo>
                  <a:lnTo>
                    <a:pt x="267893" y="19786"/>
                  </a:lnTo>
                  <a:lnTo>
                    <a:pt x="264858" y="19786"/>
                  </a:lnTo>
                  <a:lnTo>
                    <a:pt x="264858" y="24345"/>
                  </a:lnTo>
                  <a:lnTo>
                    <a:pt x="269430" y="22809"/>
                  </a:lnTo>
                  <a:lnTo>
                    <a:pt x="277012" y="22809"/>
                  </a:lnTo>
                  <a:lnTo>
                    <a:pt x="283121" y="21272"/>
                  </a:lnTo>
                  <a:lnTo>
                    <a:pt x="284657" y="21272"/>
                  </a:lnTo>
                  <a:lnTo>
                    <a:pt x="283121" y="22809"/>
                  </a:lnTo>
                  <a:lnTo>
                    <a:pt x="277012" y="25895"/>
                  </a:lnTo>
                  <a:lnTo>
                    <a:pt x="277012" y="39585"/>
                  </a:lnTo>
                  <a:lnTo>
                    <a:pt x="287680" y="41071"/>
                  </a:lnTo>
                  <a:lnTo>
                    <a:pt x="296811" y="41071"/>
                  </a:lnTo>
                  <a:lnTo>
                    <a:pt x="296811" y="36499"/>
                  </a:lnTo>
                  <a:lnTo>
                    <a:pt x="283121" y="36499"/>
                  </a:lnTo>
                  <a:lnTo>
                    <a:pt x="281584" y="33477"/>
                  </a:lnTo>
                  <a:lnTo>
                    <a:pt x="281584" y="27381"/>
                  </a:lnTo>
                  <a:lnTo>
                    <a:pt x="286194" y="24345"/>
                  </a:lnTo>
                  <a:lnTo>
                    <a:pt x="292252" y="21272"/>
                  </a:lnTo>
                  <a:lnTo>
                    <a:pt x="302907" y="21272"/>
                  </a:lnTo>
                  <a:lnTo>
                    <a:pt x="302907" y="16713"/>
                  </a:lnTo>
                  <a:close/>
                </a:path>
                <a:path w="306070" h="41275">
                  <a:moveTo>
                    <a:pt x="305943" y="9118"/>
                  </a:moveTo>
                  <a:lnTo>
                    <a:pt x="304444" y="4559"/>
                  </a:lnTo>
                  <a:lnTo>
                    <a:pt x="304444" y="3022"/>
                  </a:lnTo>
                  <a:lnTo>
                    <a:pt x="302907" y="0"/>
                  </a:lnTo>
                  <a:lnTo>
                    <a:pt x="299885" y="1536"/>
                  </a:lnTo>
                  <a:lnTo>
                    <a:pt x="301371" y="4559"/>
                  </a:lnTo>
                  <a:lnTo>
                    <a:pt x="301371" y="6096"/>
                  </a:lnTo>
                  <a:lnTo>
                    <a:pt x="302907" y="10655"/>
                  </a:lnTo>
                  <a:lnTo>
                    <a:pt x="305943" y="9118"/>
                  </a:lnTo>
                  <a:close/>
                </a:path>
              </a:pathLst>
            </a:custGeom>
            <a:solidFill>
              <a:srgbClr val="FFFFFF"/>
            </a:solidFill>
          </p:spPr>
          <p:txBody>
            <a:bodyPr wrap="square" lIns="0" tIns="0" rIns="0" bIns="0" rtlCol="0"/>
            <a:lstStyle/>
            <a:p>
              <a:endParaRPr/>
            </a:p>
          </p:txBody>
        </p:sp>
        <p:sp>
          <p:nvSpPr>
            <p:cNvPr id="427" name="object 427"/>
            <p:cNvSpPr/>
            <p:nvPr/>
          </p:nvSpPr>
          <p:spPr>
            <a:xfrm>
              <a:off x="5157444" y="4703266"/>
              <a:ext cx="332105" cy="59690"/>
            </a:xfrm>
            <a:custGeom>
              <a:avLst/>
              <a:gdLst/>
              <a:ahLst/>
              <a:cxnLst/>
              <a:rect l="l" t="t" r="r" b="b"/>
              <a:pathLst>
                <a:path w="332104" h="59689">
                  <a:moveTo>
                    <a:pt x="9118" y="16357"/>
                  </a:moveTo>
                  <a:lnTo>
                    <a:pt x="7620" y="16662"/>
                  </a:lnTo>
                  <a:lnTo>
                    <a:pt x="9118" y="20523"/>
                  </a:lnTo>
                  <a:lnTo>
                    <a:pt x="9118" y="16357"/>
                  </a:lnTo>
                  <a:close/>
                </a:path>
                <a:path w="332104" h="59689">
                  <a:moveTo>
                    <a:pt x="38138" y="39763"/>
                  </a:moveTo>
                  <a:lnTo>
                    <a:pt x="38049" y="39585"/>
                  </a:lnTo>
                  <a:lnTo>
                    <a:pt x="38049" y="40246"/>
                  </a:lnTo>
                  <a:lnTo>
                    <a:pt x="38138" y="39763"/>
                  </a:lnTo>
                  <a:close/>
                </a:path>
                <a:path w="332104" h="59689">
                  <a:moveTo>
                    <a:pt x="111125" y="6096"/>
                  </a:moveTo>
                  <a:lnTo>
                    <a:pt x="94348" y="6096"/>
                  </a:lnTo>
                  <a:lnTo>
                    <a:pt x="94348" y="22872"/>
                  </a:lnTo>
                  <a:lnTo>
                    <a:pt x="94348" y="38100"/>
                  </a:lnTo>
                  <a:lnTo>
                    <a:pt x="80657" y="38100"/>
                  </a:lnTo>
                  <a:lnTo>
                    <a:pt x="80657" y="22872"/>
                  </a:lnTo>
                  <a:lnTo>
                    <a:pt x="94348" y="22872"/>
                  </a:lnTo>
                  <a:lnTo>
                    <a:pt x="94348" y="6096"/>
                  </a:lnTo>
                  <a:lnTo>
                    <a:pt x="62407" y="6096"/>
                  </a:lnTo>
                  <a:lnTo>
                    <a:pt x="62407" y="30797"/>
                  </a:lnTo>
                  <a:lnTo>
                    <a:pt x="62407" y="33223"/>
                  </a:lnTo>
                  <a:lnTo>
                    <a:pt x="62407" y="34086"/>
                  </a:lnTo>
                  <a:lnTo>
                    <a:pt x="62407" y="34950"/>
                  </a:lnTo>
                  <a:lnTo>
                    <a:pt x="62407" y="46431"/>
                  </a:lnTo>
                  <a:lnTo>
                    <a:pt x="60871" y="44094"/>
                  </a:lnTo>
                  <a:lnTo>
                    <a:pt x="59321" y="39509"/>
                  </a:lnTo>
                  <a:lnTo>
                    <a:pt x="57848" y="37287"/>
                  </a:lnTo>
                  <a:lnTo>
                    <a:pt x="60464" y="34950"/>
                  </a:lnTo>
                  <a:lnTo>
                    <a:pt x="62407" y="34950"/>
                  </a:lnTo>
                  <a:lnTo>
                    <a:pt x="62407" y="34086"/>
                  </a:lnTo>
                  <a:lnTo>
                    <a:pt x="61823" y="33743"/>
                  </a:lnTo>
                  <a:lnTo>
                    <a:pt x="56299" y="30530"/>
                  </a:lnTo>
                  <a:lnTo>
                    <a:pt x="56299" y="42570"/>
                  </a:lnTo>
                  <a:lnTo>
                    <a:pt x="54762" y="40259"/>
                  </a:lnTo>
                  <a:lnTo>
                    <a:pt x="54762" y="45618"/>
                  </a:lnTo>
                  <a:lnTo>
                    <a:pt x="52438" y="42113"/>
                  </a:lnTo>
                  <a:lnTo>
                    <a:pt x="54762" y="45618"/>
                  </a:lnTo>
                  <a:lnTo>
                    <a:pt x="54762" y="40259"/>
                  </a:lnTo>
                  <a:lnTo>
                    <a:pt x="54673" y="40119"/>
                  </a:lnTo>
                  <a:lnTo>
                    <a:pt x="54521" y="40246"/>
                  </a:lnTo>
                  <a:lnTo>
                    <a:pt x="54571" y="39966"/>
                  </a:lnTo>
                  <a:lnTo>
                    <a:pt x="54673" y="40119"/>
                  </a:lnTo>
                  <a:lnTo>
                    <a:pt x="54762" y="40246"/>
                  </a:lnTo>
                  <a:lnTo>
                    <a:pt x="56299" y="42570"/>
                  </a:lnTo>
                  <a:lnTo>
                    <a:pt x="56299" y="30530"/>
                  </a:lnTo>
                  <a:lnTo>
                    <a:pt x="54762" y="29629"/>
                  </a:lnTo>
                  <a:lnTo>
                    <a:pt x="54762" y="30378"/>
                  </a:lnTo>
                  <a:lnTo>
                    <a:pt x="53352" y="31800"/>
                  </a:lnTo>
                  <a:lnTo>
                    <a:pt x="53225" y="31915"/>
                  </a:lnTo>
                  <a:lnTo>
                    <a:pt x="54762" y="30378"/>
                  </a:lnTo>
                  <a:lnTo>
                    <a:pt x="54762" y="29629"/>
                  </a:lnTo>
                  <a:lnTo>
                    <a:pt x="53314" y="28778"/>
                  </a:lnTo>
                  <a:lnTo>
                    <a:pt x="53276" y="30378"/>
                  </a:lnTo>
                  <a:lnTo>
                    <a:pt x="53276" y="28854"/>
                  </a:lnTo>
                  <a:lnTo>
                    <a:pt x="53390" y="28625"/>
                  </a:lnTo>
                  <a:lnTo>
                    <a:pt x="53454" y="28854"/>
                  </a:lnTo>
                  <a:lnTo>
                    <a:pt x="61823" y="33743"/>
                  </a:lnTo>
                  <a:lnTo>
                    <a:pt x="62407" y="33223"/>
                  </a:lnTo>
                  <a:lnTo>
                    <a:pt x="62407" y="30797"/>
                  </a:lnTo>
                  <a:lnTo>
                    <a:pt x="57899" y="27393"/>
                  </a:lnTo>
                  <a:lnTo>
                    <a:pt x="60871" y="27330"/>
                  </a:lnTo>
                  <a:lnTo>
                    <a:pt x="60871" y="9169"/>
                  </a:lnTo>
                  <a:lnTo>
                    <a:pt x="60871" y="4597"/>
                  </a:lnTo>
                  <a:lnTo>
                    <a:pt x="56362" y="4597"/>
                  </a:lnTo>
                  <a:lnTo>
                    <a:pt x="56362" y="25869"/>
                  </a:lnTo>
                  <a:lnTo>
                    <a:pt x="56299" y="24282"/>
                  </a:lnTo>
                  <a:lnTo>
                    <a:pt x="56299" y="21234"/>
                  </a:lnTo>
                  <a:lnTo>
                    <a:pt x="56299" y="13741"/>
                  </a:lnTo>
                  <a:lnTo>
                    <a:pt x="56299" y="9169"/>
                  </a:lnTo>
                  <a:lnTo>
                    <a:pt x="56362" y="25869"/>
                  </a:lnTo>
                  <a:lnTo>
                    <a:pt x="56362" y="4597"/>
                  </a:lnTo>
                  <a:lnTo>
                    <a:pt x="53276" y="4597"/>
                  </a:lnTo>
                  <a:lnTo>
                    <a:pt x="53276" y="18186"/>
                  </a:lnTo>
                  <a:lnTo>
                    <a:pt x="53276" y="19710"/>
                  </a:lnTo>
                  <a:lnTo>
                    <a:pt x="53276" y="20485"/>
                  </a:lnTo>
                  <a:lnTo>
                    <a:pt x="53276" y="22771"/>
                  </a:lnTo>
                  <a:lnTo>
                    <a:pt x="53276" y="25311"/>
                  </a:lnTo>
                  <a:lnTo>
                    <a:pt x="53225" y="22733"/>
                  </a:lnTo>
                  <a:lnTo>
                    <a:pt x="53187" y="20472"/>
                  </a:lnTo>
                  <a:lnTo>
                    <a:pt x="53276" y="19710"/>
                  </a:lnTo>
                  <a:lnTo>
                    <a:pt x="53200" y="18173"/>
                  </a:lnTo>
                  <a:lnTo>
                    <a:pt x="53276" y="4597"/>
                  </a:lnTo>
                  <a:lnTo>
                    <a:pt x="52247" y="4597"/>
                  </a:lnTo>
                  <a:lnTo>
                    <a:pt x="52247" y="21755"/>
                  </a:lnTo>
                  <a:lnTo>
                    <a:pt x="52133" y="21983"/>
                  </a:lnTo>
                  <a:lnTo>
                    <a:pt x="52120" y="21628"/>
                  </a:lnTo>
                  <a:lnTo>
                    <a:pt x="52247" y="21755"/>
                  </a:lnTo>
                  <a:lnTo>
                    <a:pt x="52247" y="4597"/>
                  </a:lnTo>
                  <a:lnTo>
                    <a:pt x="51841" y="4597"/>
                  </a:lnTo>
                  <a:lnTo>
                    <a:pt x="51841" y="29806"/>
                  </a:lnTo>
                  <a:lnTo>
                    <a:pt x="51841" y="41224"/>
                  </a:lnTo>
                  <a:lnTo>
                    <a:pt x="51739" y="41046"/>
                  </a:lnTo>
                  <a:lnTo>
                    <a:pt x="51739" y="37998"/>
                  </a:lnTo>
                  <a:lnTo>
                    <a:pt x="51841" y="41224"/>
                  </a:lnTo>
                  <a:lnTo>
                    <a:pt x="51841" y="29806"/>
                  </a:lnTo>
                  <a:lnTo>
                    <a:pt x="51727" y="29616"/>
                  </a:lnTo>
                  <a:lnTo>
                    <a:pt x="51841" y="29806"/>
                  </a:lnTo>
                  <a:lnTo>
                    <a:pt x="51841" y="4597"/>
                  </a:lnTo>
                  <a:lnTo>
                    <a:pt x="51663" y="4597"/>
                  </a:lnTo>
                  <a:lnTo>
                    <a:pt x="51663" y="30302"/>
                  </a:lnTo>
                  <a:lnTo>
                    <a:pt x="51231" y="29870"/>
                  </a:lnTo>
                  <a:lnTo>
                    <a:pt x="50952" y="29591"/>
                  </a:lnTo>
                  <a:lnTo>
                    <a:pt x="50952" y="35712"/>
                  </a:lnTo>
                  <a:lnTo>
                    <a:pt x="50812" y="35560"/>
                  </a:lnTo>
                  <a:lnTo>
                    <a:pt x="50596" y="35877"/>
                  </a:lnTo>
                  <a:lnTo>
                    <a:pt x="50723" y="35483"/>
                  </a:lnTo>
                  <a:lnTo>
                    <a:pt x="50914" y="35420"/>
                  </a:lnTo>
                  <a:lnTo>
                    <a:pt x="50952" y="35712"/>
                  </a:lnTo>
                  <a:lnTo>
                    <a:pt x="50952" y="29591"/>
                  </a:lnTo>
                  <a:lnTo>
                    <a:pt x="50215" y="28854"/>
                  </a:lnTo>
                  <a:lnTo>
                    <a:pt x="50215" y="48666"/>
                  </a:lnTo>
                  <a:lnTo>
                    <a:pt x="50203" y="50190"/>
                  </a:lnTo>
                  <a:lnTo>
                    <a:pt x="50190" y="48666"/>
                  </a:lnTo>
                  <a:lnTo>
                    <a:pt x="50190" y="47129"/>
                  </a:lnTo>
                  <a:lnTo>
                    <a:pt x="50203" y="48666"/>
                  </a:lnTo>
                  <a:lnTo>
                    <a:pt x="50215" y="28854"/>
                  </a:lnTo>
                  <a:lnTo>
                    <a:pt x="49580" y="28219"/>
                  </a:lnTo>
                  <a:lnTo>
                    <a:pt x="49580" y="43497"/>
                  </a:lnTo>
                  <a:lnTo>
                    <a:pt x="49453" y="43357"/>
                  </a:lnTo>
                  <a:lnTo>
                    <a:pt x="49580" y="43497"/>
                  </a:lnTo>
                  <a:lnTo>
                    <a:pt x="49580" y="28219"/>
                  </a:lnTo>
                  <a:lnTo>
                    <a:pt x="49301" y="27927"/>
                  </a:lnTo>
                  <a:lnTo>
                    <a:pt x="49441" y="28067"/>
                  </a:lnTo>
                  <a:lnTo>
                    <a:pt x="51130" y="29768"/>
                  </a:lnTo>
                  <a:lnTo>
                    <a:pt x="51358" y="29806"/>
                  </a:lnTo>
                  <a:lnTo>
                    <a:pt x="51371" y="29997"/>
                  </a:lnTo>
                  <a:lnTo>
                    <a:pt x="51663" y="30302"/>
                  </a:lnTo>
                  <a:lnTo>
                    <a:pt x="51663" y="4597"/>
                  </a:lnTo>
                  <a:lnTo>
                    <a:pt x="50965" y="4597"/>
                  </a:lnTo>
                  <a:lnTo>
                    <a:pt x="50965" y="15138"/>
                  </a:lnTo>
                  <a:lnTo>
                    <a:pt x="50457" y="17183"/>
                  </a:lnTo>
                  <a:lnTo>
                    <a:pt x="50457" y="17500"/>
                  </a:lnTo>
                  <a:lnTo>
                    <a:pt x="50266" y="17894"/>
                  </a:lnTo>
                  <a:lnTo>
                    <a:pt x="50203" y="19710"/>
                  </a:lnTo>
                  <a:lnTo>
                    <a:pt x="50304" y="20523"/>
                  </a:lnTo>
                  <a:lnTo>
                    <a:pt x="50292" y="25615"/>
                  </a:lnTo>
                  <a:lnTo>
                    <a:pt x="50279" y="25857"/>
                  </a:lnTo>
                  <a:lnTo>
                    <a:pt x="50279" y="27457"/>
                  </a:lnTo>
                  <a:lnTo>
                    <a:pt x="50203" y="27330"/>
                  </a:lnTo>
                  <a:lnTo>
                    <a:pt x="50203" y="26962"/>
                  </a:lnTo>
                  <a:lnTo>
                    <a:pt x="49123" y="26339"/>
                  </a:lnTo>
                  <a:lnTo>
                    <a:pt x="49123" y="35674"/>
                  </a:lnTo>
                  <a:lnTo>
                    <a:pt x="48971" y="35572"/>
                  </a:lnTo>
                  <a:lnTo>
                    <a:pt x="49123" y="35674"/>
                  </a:lnTo>
                  <a:lnTo>
                    <a:pt x="49123" y="26339"/>
                  </a:lnTo>
                  <a:lnTo>
                    <a:pt x="48945" y="26225"/>
                  </a:lnTo>
                  <a:lnTo>
                    <a:pt x="48577" y="26352"/>
                  </a:lnTo>
                  <a:lnTo>
                    <a:pt x="48577" y="36957"/>
                  </a:lnTo>
                  <a:lnTo>
                    <a:pt x="48425" y="36906"/>
                  </a:lnTo>
                  <a:lnTo>
                    <a:pt x="48323" y="37058"/>
                  </a:lnTo>
                  <a:lnTo>
                    <a:pt x="48323" y="43332"/>
                  </a:lnTo>
                  <a:lnTo>
                    <a:pt x="48209" y="43116"/>
                  </a:lnTo>
                  <a:lnTo>
                    <a:pt x="48323" y="43332"/>
                  </a:lnTo>
                  <a:lnTo>
                    <a:pt x="48323" y="37058"/>
                  </a:lnTo>
                  <a:lnTo>
                    <a:pt x="48221" y="37211"/>
                  </a:lnTo>
                  <a:lnTo>
                    <a:pt x="48323" y="36868"/>
                  </a:lnTo>
                  <a:lnTo>
                    <a:pt x="48018" y="37172"/>
                  </a:lnTo>
                  <a:lnTo>
                    <a:pt x="48018" y="42748"/>
                  </a:lnTo>
                  <a:lnTo>
                    <a:pt x="47167" y="41059"/>
                  </a:lnTo>
                  <a:lnTo>
                    <a:pt x="47167" y="44094"/>
                  </a:lnTo>
                  <a:lnTo>
                    <a:pt x="47155" y="41046"/>
                  </a:lnTo>
                  <a:lnTo>
                    <a:pt x="48018" y="42748"/>
                  </a:lnTo>
                  <a:lnTo>
                    <a:pt x="48018" y="37172"/>
                  </a:lnTo>
                  <a:lnTo>
                    <a:pt x="47739" y="37439"/>
                  </a:lnTo>
                  <a:lnTo>
                    <a:pt x="48310" y="36868"/>
                  </a:lnTo>
                  <a:lnTo>
                    <a:pt x="48475" y="36842"/>
                  </a:lnTo>
                  <a:lnTo>
                    <a:pt x="48577" y="26352"/>
                  </a:lnTo>
                  <a:lnTo>
                    <a:pt x="48488" y="36271"/>
                  </a:lnTo>
                  <a:lnTo>
                    <a:pt x="48221" y="36271"/>
                  </a:lnTo>
                  <a:lnTo>
                    <a:pt x="48323" y="36118"/>
                  </a:lnTo>
                  <a:lnTo>
                    <a:pt x="48463" y="36118"/>
                  </a:lnTo>
                  <a:lnTo>
                    <a:pt x="48488" y="36271"/>
                  </a:lnTo>
                  <a:lnTo>
                    <a:pt x="48488" y="26390"/>
                  </a:lnTo>
                  <a:lnTo>
                    <a:pt x="47282" y="26797"/>
                  </a:lnTo>
                  <a:lnTo>
                    <a:pt x="47282" y="36906"/>
                  </a:lnTo>
                  <a:lnTo>
                    <a:pt x="47193" y="37757"/>
                  </a:lnTo>
                  <a:lnTo>
                    <a:pt x="47193" y="38760"/>
                  </a:lnTo>
                  <a:lnTo>
                    <a:pt x="47167" y="39522"/>
                  </a:lnTo>
                  <a:lnTo>
                    <a:pt x="47167" y="38798"/>
                  </a:lnTo>
                  <a:lnTo>
                    <a:pt x="47193" y="37757"/>
                  </a:lnTo>
                  <a:lnTo>
                    <a:pt x="47167" y="37998"/>
                  </a:lnTo>
                  <a:lnTo>
                    <a:pt x="47167" y="36982"/>
                  </a:lnTo>
                  <a:lnTo>
                    <a:pt x="47078" y="36449"/>
                  </a:lnTo>
                  <a:lnTo>
                    <a:pt x="47167" y="36982"/>
                  </a:lnTo>
                  <a:lnTo>
                    <a:pt x="47282" y="26797"/>
                  </a:lnTo>
                  <a:lnTo>
                    <a:pt x="47256" y="35052"/>
                  </a:lnTo>
                  <a:lnTo>
                    <a:pt x="47129" y="34188"/>
                  </a:lnTo>
                  <a:lnTo>
                    <a:pt x="46748" y="33909"/>
                  </a:lnTo>
                  <a:lnTo>
                    <a:pt x="46748" y="40246"/>
                  </a:lnTo>
                  <a:lnTo>
                    <a:pt x="46520" y="39763"/>
                  </a:lnTo>
                  <a:lnTo>
                    <a:pt x="46634" y="39598"/>
                  </a:lnTo>
                  <a:lnTo>
                    <a:pt x="46748" y="40246"/>
                  </a:lnTo>
                  <a:lnTo>
                    <a:pt x="46748" y="33909"/>
                  </a:lnTo>
                  <a:lnTo>
                    <a:pt x="46329" y="33591"/>
                  </a:lnTo>
                  <a:lnTo>
                    <a:pt x="46329" y="40246"/>
                  </a:lnTo>
                  <a:lnTo>
                    <a:pt x="46189" y="40246"/>
                  </a:lnTo>
                  <a:lnTo>
                    <a:pt x="46139" y="40043"/>
                  </a:lnTo>
                  <a:lnTo>
                    <a:pt x="46278" y="40132"/>
                  </a:lnTo>
                  <a:lnTo>
                    <a:pt x="46329" y="33591"/>
                  </a:lnTo>
                  <a:lnTo>
                    <a:pt x="46151" y="33464"/>
                  </a:lnTo>
                  <a:lnTo>
                    <a:pt x="46151" y="39014"/>
                  </a:lnTo>
                  <a:lnTo>
                    <a:pt x="46151" y="33464"/>
                  </a:lnTo>
                  <a:lnTo>
                    <a:pt x="46139" y="33286"/>
                  </a:lnTo>
                  <a:lnTo>
                    <a:pt x="46253" y="33528"/>
                  </a:lnTo>
                  <a:lnTo>
                    <a:pt x="47129" y="34188"/>
                  </a:lnTo>
                  <a:lnTo>
                    <a:pt x="47155" y="31915"/>
                  </a:lnTo>
                  <a:lnTo>
                    <a:pt x="47167" y="34213"/>
                  </a:lnTo>
                  <a:lnTo>
                    <a:pt x="47256" y="35052"/>
                  </a:lnTo>
                  <a:lnTo>
                    <a:pt x="47256" y="26797"/>
                  </a:lnTo>
                  <a:lnTo>
                    <a:pt x="46050" y="27203"/>
                  </a:lnTo>
                  <a:lnTo>
                    <a:pt x="46024" y="33832"/>
                  </a:lnTo>
                  <a:lnTo>
                    <a:pt x="45859" y="33655"/>
                  </a:lnTo>
                  <a:lnTo>
                    <a:pt x="45681" y="33896"/>
                  </a:lnTo>
                  <a:lnTo>
                    <a:pt x="45681" y="39585"/>
                  </a:lnTo>
                  <a:lnTo>
                    <a:pt x="45643" y="42608"/>
                  </a:lnTo>
                  <a:lnTo>
                    <a:pt x="45123" y="42075"/>
                  </a:lnTo>
                  <a:lnTo>
                    <a:pt x="43205" y="45935"/>
                  </a:lnTo>
                  <a:lnTo>
                    <a:pt x="45034" y="42227"/>
                  </a:lnTo>
                  <a:lnTo>
                    <a:pt x="45034" y="41986"/>
                  </a:lnTo>
                  <a:lnTo>
                    <a:pt x="45123" y="41859"/>
                  </a:lnTo>
                  <a:lnTo>
                    <a:pt x="45123" y="42075"/>
                  </a:lnTo>
                  <a:lnTo>
                    <a:pt x="45224" y="41871"/>
                  </a:lnTo>
                  <a:lnTo>
                    <a:pt x="45275" y="42227"/>
                  </a:lnTo>
                  <a:lnTo>
                    <a:pt x="45631" y="42570"/>
                  </a:lnTo>
                  <a:lnTo>
                    <a:pt x="45643" y="39547"/>
                  </a:lnTo>
                  <a:lnTo>
                    <a:pt x="44094" y="41046"/>
                  </a:lnTo>
                  <a:lnTo>
                    <a:pt x="45631" y="39522"/>
                  </a:lnTo>
                  <a:lnTo>
                    <a:pt x="45681" y="33896"/>
                  </a:lnTo>
                  <a:lnTo>
                    <a:pt x="45720" y="33540"/>
                  </a:lnTo>
                  <a:lnTo>
                    <a:pt x="45859" y="33655"/>
                  </a:lnTo>
                  <a:lnTo>
                    <a:pt x="46024" y="33832"/>
                  </a:lnTo>
                  <a:lnTo>
                    <a:pt x="46024" y="27216"/>
                  </a:lnTo>
                  <a:lnTo>
                    <a:pt x="45694" y="27317"/>
                  </a:lnTo>
                  <a:lnTo>
                    <a:pt x="45694" y="30353"/>
                  </a:lnTo>
                  <a:lnTo>
                    <a:pt x="45694" y="27317"/>
                  </a:lnTo>
                  <a:lnTo>
                    <a:pt x="46062" y="27178"/>
                  </a:lnTo>
                  <a:lnTo>
                    <a:pt x="48933" y="26225"/>
                  </a:lnTo>
                  <a:lnTo>
                    <a:pt x="50203" y="26962"/>
                  </a:lnTo>
                  <a:lnTo>
                    <a:pt x="50279" y="27457"/>
                  </a:lnTo>
                  <a:lnTo>
                    <a:pt x="50279" y="25857"/>
                  </a:lnTo>
                  <a:lnTo>
                    <a:pt x="50241" y="26581"/>
                  </a:lnTo>
                  <a:lnTo>
                    <a:pt x="50203" y="25806"/>
                  </a:lnTo>
                  <a:lnTo>
                    <a:pt x="50292" y="25615"/>
                  </a:lnTo>
                  <a:lnTo>
                    <a:pt x="50292" y="20523"/>
                  </a:lnTo>
                  <a:lnTo>
                    <a:pt x="50203" y="19710"/>
                  </a:lnTo>
                  <a:lnTo>
                    <a:pt x="50203" y="18186"/>
                  </a:lnTo>
                  <a:lnTo>
                    <a:pt x="50266" y="17449"/>
                  </a:lnTo>
                  <a:lnTo>
                    <a:pt x="50203" y="15138"/>
                  </a:lnTo>
                  <a:lnTo>
                    <a:pt x="50266" y="17449"/>
                  </a:lnTo>
                  <a:lnTo>
                    <a:pt x="50965" y="15138"/>
                  </a:lnTo>
                  <a:lnTo>
                    <a:pt x="50965" y="4597"/>
                  </a:lnTo>
                  <a:lnTo>
                    <a:pt x="49301" y="4597"/>
                  </a:lnTo>
                  <a:lnTo>
                    <a:pt x="49301" y="26111"/>
                  </a:lnTo>
                  <a:lnTo>
                    <a:pt x="49301" y="4597"/>
                  </a:lnTo>
                  <a:lnTo>
                    <a:pt x="47167" y="4597"/>
                  </a:lnTo>
                  <a:lnTo>
                    <a:pt x="47167" y="15138"/>
                  </a:lnTo>
                  <a:lnTo>
                    <a:pt x="47167" y="16662"/>
                  </a:lnTo>
                  <a:lnTo>
                    <a:pt x="47167" y="19202"/>
                  </a:lnTo>
                  <a:lnTo>
                    <a:pt x="47167" y="19710"/>
                  </a:lnTo>
                  <a:lnTo>
                    <a:pt x="47167" y="21234"/>
                  </a:lnTo>
                  <a:lnTo>
                    <a:pt x="47117" y="19697"/>
                  </a:lnTo>
                  <a:lnTo>
                    <a:pt x="46482" y="19380"/>
                  </a:lnTo>
                  <a:lnTo>
                    <a:pt x="46431" y="18973"/>
                  </a:lnTo>
                  <a:lnTo>
                    <a:pt x="46431" y="20523"/>
                  </a:lnTo>
                  <a:lnTo>
                    <a:pt x="46240" y="20320"/>
                  </a:lnTo>
                  <a:lnTo>
                    <a:pt x="46189" y="20523"/>
                  </a:lnTo>
                  <a:lnTo>
                    <a:pt x="46139" y="20231"/>
                  </a:lnTo>
                  <a:lnTo>
                    <a:pt x="46316" y="20027"/>
                  </a:lnTo>
                  <a:lnTo>
                    <a:pt x="46431" y="20523"/>
                  </a:lnTo>
                  <a:lnTo>
                    <a:pt x="46431" y="18973"/>
                  </a:lnTo>
                  <a:lnTo>
                    <a:pt x="46570" y="19011"/>
                  </a:lnTo>
                  <a:lnTo>
                    <a:pt x="46647" y="19456"/>
                  </a:lnTo>
                  <a:lnTo>
                    <a:pt x="47117" y="19697"/>
                  </a:lnTo>
                  <a:lnTo>
                    <a:pt x="47155" y="19202"/>
                  </a:lnTo>
                  <a:lnTo>
                    <a:pt x="47167" y="16662"/>
                  </a:lnTo>
                  <a:lnTo>
                    <a:pt x="47167" y="15138"/>
                  </a:lnTo>
                  <a:lnTo>
                    <a:pt x="47167" y="4597"/>
                  </a:lnTo>
                  <a:lnTo>
                    <a:pt x="46012" y="4597"/>
                  </a:lnTo>
                  <a:lnTo>
                    <a:pt x="46012" y="21234"/>
                  </a:lnTo>
                  <a:lnTo>
                    <a:pt x="45643" y="22771"/>
                  </a:lnTo>
                  <a:lnTo>
                    <a:pt x="45212" y="22771"/>
                  </a:lnTo>
                  <a:lnTo>
                    <a:pt x="45212" y="28244"/>
                  </a:lnTo>
                  <a:lnTo>
                    <a:pt x="44996" y="28511"/>
                  </a:lnTo>
                  <a:lnTo>
                    <a:pt x="45085" y="28079"/>
                  </a:lnTo>
                  <a:lnTo>
                    <a:pt x="45212" y="28244"/>
                  </a:lnTo>
                  <a:lnTo>
                    <a:pt x="45212" y="22771"/>
                  </a:lnTo>
                  <a:lnTo>
                    <a:pt x="44488" y="22771"/>
                  </a:lnTo>
                  <a:lnTo>
                    <a:pt x="44488" y="35483"/>
                  </a:lnTo>
                  <a:lnTo>
                    <a:pt x="44196" y="35877"/>
                  </a:lnTo>
                  <a:lnTo>
                    <a:pt x="44310" y="35433"/>
                  </a:lnTo>
                  <a:lnTo>
                    <a:pt x="44488" y="35483"/>
                  </a:lnTo>
                  <a:lnTo>
                    <a:pt x="44488" y="22771"/>
                  </a:lnTo>
                  <a:lnTo>
                    <a:pt x="44107" y="22771"/>
                  </a:lnTo>
                  <a:lnTo>
                    <a:pt x="44107" y="36474"/>
                  </a:lnTo>
                  <a:lnTo>
                    <a:pt x="43903" y="36271"/>
                  </a:lnTo>
                  <a:lnTo>
                    <a:pt x="44018" y="36118"/>
                  </a:lnTo>
                  <a:lnTo>
                    <a:pt x="44107" y="36474"/>
                  </a:lnTo>
                  <a:lnTo>
                    <a:pt x="44107" y="22771"/>
                  </a:lnTo>
                  <a:lnTo>
                    <a:pt x="45631" y="22758"/>
                  </a:lnTo>
                  <a:lnTo>
                    <a:pt x="46012" y="21234"/>
                  </a:lnTo>
                  <a:lnTo>
                    <a:pt x="46012" y="4597"/>
                  </a:lnTo>
                  <a:lnTo>
                    <a:pt x="45631" y="4597"/>
                  </a:lnTo>
                  <a:lnTo>
                    <a:pt x="45631" y="18186"/>
                  </a:lnTo>
                  <a:lnTo>
                    <a:pt x="44856" y="15963"/>
                  </a:lnTo>
                  <a:lnTo>
                    <a:pt x="44996" y="16357"/>
                  </a:lnTo>
                  <a:lnTo>
                    <a:pt x="45631" y="18186"/>
                  </a:lnTo>
                  <a:lnTo>
                    <a:pt x="45631" y="4597"/>
                  </a:lnTo>
                  <a:lnTo>
                    <a:pt x="44094" y="4597"/>
                  </a:lnTo>
                  <a:lnTo>
                    <a:pt x="44094" y="18186"/>
                  </a:lnTo>
                  <a:lnTo>
                    <a:pt x="44094" y="19710"/>
                  </a:lnTo>
                  <a:lnTo>
                    <a:pt x="44056" y="18173"/>
                  </a:lnTo>
                  <a:lnTo>
                    <a:pt x="44094" y="4597"/>
                  </a:lnTo>
                  <a:lnTo>
                    <a:pt x="43662" y="4597"/>
                  </a:lnTo>
                  <a:lnTo>
                    <a:pt x="43662" y="31699"/>
                  </a:lnTo>
                  <a:lnTo>
                    <a:pt x="43522" y="31800"/>
                  </a:lnTo>
                  <a:lnTo>
                    <a:pt x="43497" y="31623"/>
                  </a:lnTo>
                  <a:lnTo>
                    <a:pt x="43662" y="31699"/>
                  </a:lnTo>
                  <a:lnTo>
                    <a:pt x="43662" y="4597"/>
                  </a:lnTo>
                  <a:lnTo>
                    <a:pt x="43522" y="4597"/>
                  </a:lnTo>
                  <a:lnTo>
                    <a:pt x="43522" y="17487"/>
                  </a:lnTo>
                  <a:lnTo>
                    <a:pt x="43434" y="31851"/>
                  </a:lnTo>
                  <a:lnTo>
                    <a:pt x="42291" y="32626"/>
                  </a:lnTo>
                  <a:lnTo>
                    <a:pt x="42291" y="34658"/>
                  </a:lnTo>
                  <a:lnTo>
                    <a:pt x="41071" y="34201"/>
                  </a:lnTo>
                  <a:lnTo>
                    <a:pt x="41071" y="41046"/>
                  </a:lnTo>
                  <a:lnTo>
                    <a:pt x="41071" y="45618"/>
                  </a:lnTo>
                  <a:lnTo>
                    <a:pt x="40043" y="45110"/>
                  </a:lnTo>
                  <a:lnTo>
                    <a:pt x="40157" y="44615"/>
                  </a:lnTo>
                  <a:lnTo>
                    <a:pt x="40081" y="45123"/>
                  </a:lnTo>
                  <a:lnTo>
                    <a:pt x="41071" y="45618"/>
                  </a:lnTo>
                  <a:lnTo>
                    <a:pt x="41071" y="41046"/>
                  </a:lnTo>
                  <a:lnTo>
                    <a:pt x="40678" y="42608"/>
                  </a:lnTo>
                  <a:lnTo>
                    <a:pt x="40754" y="43192"/>
                  </a:lnTo>
                  <a:lnTo>
                    <a:pt x="40551" y="43078"/>
                  </a:lnTo>
                  <a:lnTo>
                    <a:pt x="41071" y="41046"/>
                  </a:lnTo>
                  <a:lnTo>
                    <a:pt x="41071" y="34201"/>
                  </a:lnTo>
                  <a:lnTo>
                    <a:pt x="40894" y="34137"/>
                  </a:lnTo>
                  <a:lnTo>
                    <a:pt x="40894" y="36652"/>
                  </a:lnTo>
                  <a:lnTo>
                    <a:pt x="39458" y="38112"/>
                  </a:lnTo>
                  <a:lnTo>
                    <a:pt x="40894" y="36652"/>
                  </a:lnTo>
                  <a:lnTo>
                    <a:pt x="40894" y="34137"/>
                  </a:lnTo>
                  <a:lnTo>
                    <a:pt x="40601" y="34023"/>
                  </a:lnTo>
                  <a:lnTo>
                    <a:pt x="42278" y="34645"/>
                  </a:lnTo>
                  <a:lnTo>
                    <a:pt x="42291" y="32626"/>
                  </a:lnTo>
                  <a:lnTo>
                    <a:pt x="41135" y="33388"/>
                  </a:lnTo>
                  <a:lnTo>
                    <a:pt x="41148" y="33515"/>
                  </a:lnTo>
                  <a:lnTo>
                    <a:pt x="41135" y="33388"/>
                  </a:lnTo>
                  <a:lnTo>
                    <a:pt x="43345" y="31902"/>
                  </a:lnTo>
                  <a:lnTo>
                    <a:pt x="43434" y="17462"/>
                  </a:lnTo>
                  <a:lnTo>
                    <a:pt x="43281" y="17500"/>
                  </a:lnTo>
                  <a:lnTo>
                    <a:pt x="43421" y="17348"/>
                  </a:lnTo>
                  <a:lnTo>
                    <a:pt x="43522" y="17487"/>
                  </a:lnTo>
                  <a:lnTo>
                    <a:pt x="43522" y="4597"/>
                  </a:lnTo>
                  <a:lnTo>
                    <a:pt x="43091" y="4597"/>
                  </a:lnTo>
                  <a:lnTo>
                    <a:pt x="43091" y="31407"/>
                  </a:lnTo>
                  <a:lnTo>
                    <a:pt x="42799" y="31254"/>
                  </a:lnTo>
                  <a:lnTo>
                    <a:pt x="42976" y="31343"/>
                  </a:lnTo>
                  <a:lnTo>
                    <a:pt x="43091" y="4597"/>
                  </a:lnTo>
                  <a:lnTo>
                    <a:pt x="42710" y="4597"/>
                  </a:lnTo>
                  <a:lnTo>
                    <a:pt x="42710" y="14389"/>
                  </a:lnTo>
                  <a:lnTo>
                    <a:pt x="42710" y="17221"/>
                  </a:lnTo>
                  <a:lnTo>
                    <a:pt x="42697" y="17500"/>
                  </a:lnTo>
                  <a:lnTo>
                    <a:pt x="42608" y="18173"/>
                  </a:lnTo>
                  <a:lnTo>
                    <a:pt x="42481" y="18300"/>
                  </a:lnTo>
                  <a:lnTo>
                    <a:pt x="42481" y="31800"/>
                  </a:lnTo>
                  <a:lnTo>
                    <a:pt x="42278" y="31915"/>
                  </a:lnTo>
                  <a:lnTo>
                    <a:pt x="42240" y="31737"/>
                  </a:lnTo>
                  <a:lnTo>
                    <a:pt x="42379" y="31800"/>
                  </a:lnTo>
                  <a:lnTo>
                    <a:pt x="42303" y="31610"/>
                  </a:lnTo>
                  <a:lnTo>
                    <a:pt x="42430" y="31737"/>
                  </a:lnTo>
                  <a:lnTo>
                    <a:pt x="42481" y="18300"/>
                  </a:lnTo>
                  <a:lnTo>
                    <a:pt x="41922" y="18859"/>
                  </a:lnTo>
                  <a:lnTo>
                    <a:pt x="41973" y="19100"/>
                  </a:lnTo>
                  <a:lnTo>
                    <a:pt x="41833" y="18948"/>
                  </a:lnTo>
                  <a:lnTo>
                    <a:pt x="41706" y="19075"/>
                  </a:lnTo>
                  <a:lnTo>
                    <a:pt x="41706" y="26060"/>
                  </a:lnTo>
                  <a:lnTo>
                    <a:pt x="41681" y="30695"/>
                  </a:lnTo>
                  <a:lnTo>
                    <a:pt x="41681" y="30988"/>
                  </a:lnTo>
                  <a:lnTo>
                    <a:pt x="41452" y="31153"/>
                  </a:lnTo>
                  <a:lnTo>
                    <a:pt x="41541" y="31381"/>
                  </a:lnTo>
                  <a:lnTo>
                    <a:pt x="41376" y="31292"/>
                  </a:lnTo>
                  <a:lnTo>
                    <a:pt x="41173" y="31699"/>
                  </a:lnTo>
                  <a:lnTo>
                    <a:pt x="41287" y="31267"/>
                  </a:lnTo>
                  <a:lnTo>
                    <a:pt x="41579" y="30886"/>
                  </a:lnTo>
                  <a:lnTo>
                    <a:pt x="41681" y="30695"/>
                  </a:lnTo>
                  <a:lnTo>
                    <a:pt x="41681" y="26123"/>
                  </a:lnTo>
                  <a:lnTo>
                    <a:pt x="41084" y="26327"/>
                  </a:lnTo>
                  <a:lnTo>
                    <a:pt x="41084" y="30391"/>
                  </a:lnTo>
                  <a:lnTo>
                    <a:pt x="40055" y="29349"/>
                  </a:lnTo>
                  <a:lnTo>
                    <a:pt x="39954" y="29540"/>
                  </a:lnTo>
                  <a:lnTo>
                    <a:pt x="40055" y="29870"/>
                  </a:lnTo>
                  <a:lnTo>
                    <a:pt x="40576" y="30137"/>
                  </a:lnTo>
                  <a:lnTo>
                    <a:pt x="40449" y="30073"/>
                  </a:lnTo>
                  <a:lnTo>
                    <a:pt x="40449" y="36080"/>
                  </a:lnTo>
                  <a:lnTo>
                    <a:pt x="39471" y="35420"/>
                  </a:lnTo>
                  <a:lnTo>
                    <a:pt x="39268" y="35674"/>
                  </a:lnTo>
                  <a:lnTo>
                    <a:pt x="39382" y="35369"/>
                  </a:lnTo>
                  <a:lnTo>
                    <a:pt x="39598" y="35267"/>
                  </a:lnTo>
                  <a:lnTo>
                    <a:pt x="39700" y="35560"/>
                  </a:lnTo>
                  <a:lnTo>
                    <a:pt x="40449" y="36080"/>
                  </a:lnTo>
                  <a:lnTo>
                    <a:pt x="40449" y="30073"/>
                  </a:lnTo>
                  <a:lnTo>
                    <a:pt x="39839" y="29768"/>
                  </a:lnTo>
                  <a:lnTo>
                    <a:pt x="39916" y="29616"/>
                  </a:lnTo>
                  <a:lnTo>
                    <a:pt x="40005" y="29298"/>
                  </a:lnTo>
                  <a:lnTo>
                    <a:pt x="41084" y="30391"/>
                  </a:lnTo>
                  <a:lnTo>
                    <a:pt x="41084" y="26327"/>
                  </a:lnTo>
                  <a:lnTo>
                    <a:pt x="39598" y="26568"/>
                  </a:lnTo>
                  <a:lnTo>
                    <a:pt x="41592" y="26225"/>
                  </a:lnTo>
                  <a:lnTo>
                    <a:pt x="41706" y="26060"/>
                  </a:lnTo>
                  <a:lnTo>
                    <a:pt x="41706" y="19075"/>
                  </a:lnTo>
                  <a:lnTo>
                    <a:pt x="41744" y="18859"/>
                  </a:lnTo>
                  <a:lnTo>
                    <a:pt x="41567" y="18961"/>
                  </a:lnTo>
                  <a:lnTo>
                    <a:pt x="41567" y="21755"/>
                  </a:lnTo>
                  <a:lnTo>
                    <a:pt x="41452" y="21628"/>
                  </a:lnTo>
                  <a:lnTo>
                    <a:pt x="41567" y="21755"/>
                  </a:lnTo>
                  <a:lnTo>
                    <a:pt x="41567" y="18961"/>
                  </a:lnTo>
                  <a:lnTo>
                    <a:pt x="41617" y="18757"/>
                  </a:lnTo>
                  <a:lnTo>
                    <a:pt x="41833" y="18948"/>
                  </a:lnTo>
                  <a:lnTo>
                    <a:pt x="42583" y="18186"/>
                  </a:lnTo>
                  <a:lnTo>
                    <a:pt x="42583" y="17424"/>
                  </a:lnTo>
                  <a:lnTo>
                    <a:pt x="42608" y="17183"/>
                  </a:lnTo>
                  <a:lnTo>
                    <a:pt x="42608" y="14439"/>
                  </a:lnTo>
                  <a:lnTo>
                    <a:pt x="42710" y="4597"/>
                  </a:lnTo>
                  <a:lnTo>
                    <a:pt x="42608" y="3073"/>
                  </a:lnTo>
                  <a:lnTo>
                    <a:pt x="41325" y="3073"/>
                  </a:lnTo>
                  <a:lnTo>
                    <a:pt x="41325" y="19456"/>
                  </a:lnTo>
                  <a:lnTo>
                    <a:pt x="41325" y="3073"/>
                  </a:lnTo>
                  <a:lnTo>
                    <a:pt x="41186" y="3073"/>
                  </a:lnTo>
                  <a:lnTo>
                    <a:pt x="41186" y="16713"/>
                  </a:lnTo>
                  <a:lnTo>
                    <a:pt x="41122" y="16395"/>
                  </a:lnTo>
                  <a:lnTo>
                    <a:pt x="41186" y="16713"/>
                  </a:lnTo>
                  <a:lnTo>
                    <a:pt x="41186" y="3073"/>
                  </a:lnTo>
                  <a:lnTo>
                    <a:pt x="40220" y="3073"/>
                  </a:lnTo>
                  <a:lnTo>
                    <a:pt x="40220" y="17348"/>
                  </a:lnTo>
                  <a:lnTo>
                    <a:pt x="40055" y="17487"/>
                  </a:lnTo>
                  <a:lnTo>
                    <a:pt x="40055" y="19202"/>
                  </a:lnTo>
                  <a:lnTo>
                    <a:pt x="39547" y="19710"/>
                  </a:lnTo>
                  <a:lnTo>
                    <a:pt x="39535" y="25806"/>
                  </a:lnTo>
                  <a:lnTo>
                    <a:pt x="39090" y="25590"/>
                  </a:lnTo>
                  <a:lnTo>
                    <a:pt x="38430" y="26682"/>
                  </a:lnTo>
                  <a:lnTo>
                    <a:pt x="39446" y="26581"/>
                  </a:lnTo>
                  <a:lnTo>
                    <a:pt x="39116" y="26631"/>
                  </a:lnTo>
                  <a:lnTo>
                    <a:pt x="39116" y="43497"/>
                  </a:lnTo>
                  <a:lnTo>
                    <a:pt x="38925" y="43192"/>
                  </a:lnTo>
                  <a:lnTo>
                    <a:pt x="39116" y="43497"/>
                  </a:lnTo>
                  <a:lnTo>
                    <a:pt x="39116" y="26631"/>
                  </a:lnTo>
                  <a:lnTo>
                    <a:pt x="38430" y="26682"/>
                  </a:lnTo>
                  <a:lnTo>
                    <a:pt x="39077" y="25590"/>
                  </a:lnTo>
                  <a:lnTo>
                    <a:pt x="38950" y="25514"/>
                  </a:lnTo>
                  <a:lnTo>
                    <a:pt x="39065" y="25285"/>
                  </a:lnTo>
                  <a:lnTo>
                    <a:pt x="39077" y="25590"/>
                  </a:lnTo>
                  <a:lnTo>
                    <a:pt x="39509" y="25793"/>
                  </a:lnTo>
                  <a:lnTo>
                    <a:pt x="39535" y="19710"/>
                  </a:lnTo>
                  <a:lnTo>
                    <a:pt x="40043" y="19202"/>
                  </a:lnTo>
                  <a:lnTo>
                    <a:pt x="40055" y="17487"/>
                  </a:lnTo>
                  <a:lnTo>
                    <a:pt x="40081" y="17221"/>
                  </a:lnTo>
                  <a:lnTo>
                    <a:pt x="40220" y="17348"/>
                  </a:lnTo>
                  <a:lnTo>
                    <a:pt x="40220" y="3073"/>
                  </a:lnTo>
                  <a:lnTo>
                    <a:pt x="38239" y="3073"/>
                  </a:lnTo>
                  <a:lnTo>
                    <a:pt x="38239" y="27533"/>
                  </a:lnTo>
                  <a:lnTo>
                    <a:pt x="38239" y="39966"/>
                  </a:lnTo>
                  <a:lnTo>
                    <a:pt x="38125" y="40119"/>
                  </a:lnTo>
                  <a:lnTo>
                    <a:pt x="38201" y="42113"/>
                  </a:lnTo>
                  <a:lnTo>
                    <a:pt x="38049" y="41859"/>
                  </a:lnTo>
                  <a:lnTo>
                    <a:pt x="38049" y="43103"/>
                  </a:lnTo>
                  <a:lnTo>
                    <a:pt x="38049" y="44094"/>
                  </a:lnTo>
                  <a:lnTo>
                    <a:pt x="38011" y="43091"/>
                  </a:lnTo>
                  <a:lnTo>
                    <a:pt x="38049" y="41859"/>
                  </a:lnTo>
                  <a:lnTo>
                    <a:pt x="38049" y="40246"/>
                  </a:lnTo>
                  <a:lnTo>
                    <a:pt x="38023" y="39535"/>
                  </a:lnTo>
                  <a:lnTo>
                    <a:pt x="38049" y="37998"/>
                  </a:lnTo>
                  <a:lnTo>
                    <a:pt x="38049" y="39509"/>
                  </a:lnTo>
                  <a:lnTo>
                    <a:pt x="38138" y="39763"/>
                  </a:lnTo>
                  <a:lnTo>
                    <a:pt x="38239" y="39966"/>
                  </a:lnTo>
                  <a:lnTo>
                    <a:pt x="38239" y="27533"/>
                  </a:lnTo>
                  <a:lnTo>
                    <a:pt x="38049" y="27330"/>
                  </a:lnTo>
                  <a:lnTo>
                    <a:pt x="38100" y="27203"/>
                  </a:lnTo>
                  <a:lnTo>
                    <a:pt x="38049" y="27330"/>
                  </a:lnTo>
                  <a:lnTo>
                    <a:pt x="38138" y="27190"/>
                  </a:lnTo>
                  <a:lnTo>
                    <a:pt x="38239" y="27533"/>
                  </a:lnTo>
                  <a:lnTo>
                    <a:pt x="38239" y="3073"/>
                  </a:lnTo>
                  <a:lnTo>
                    <a:pt x="37973" y="3073"/>
                  </a:lnTo>
                  <a:lnTo>
                    <a:pt x="37973" y="18796"/>
                  </a:lnTo>
                  <a:lnTo>
                    <a:pt x="37757" y="18745"/>
                  </a:lnTo>
                  <a:lnTo>
                    <a:pt x="37884" y="18503"/>
                  </a:lnTo>
                  <a:lnTo>
                    <a:pt x="37973" y="18796"/>
                  </a:lnTo>
                  <a:lnTo>
                    <a:pt x="37973" y="3073"/>
                  </a:lnTo>
                  <a:lnTo>
                    <a:pt x="37515" y="3073"/>
                  </a:lnTo>
                  <a:lnTo>
                    <a:pt x="37515" y="38519"/>
                  </a:lnTo>
                  <a:lnTo>
                    <a:pt x="37414" y="38315"/>
                  </a:lnTo>
                  <a:lnTo>
                    <a:pt x="37414" y="41363"/>
                  </a:lnTo>
                  <a:lnTo>
                    <a:pt x="37274" y="41059"/>
                  </a:lnTo>
                  <a:lnTo>
                    <a:pt x="37376" y="41262"/>
                  </a:lnTo>
                  <a:lnTo>
                    <a:pt x="37414" y="38315"/>
                  </a:lnTo>
                  <a:lnTo>
                    <a:pt x="37312" y="38112"/>
                  </a:lnTo>
                  <a:lnTo>
                    <a:pt x="37515" y="38519"/>
                  </a:lnTo>
                  <a:lnTo>
                    <a:pt x="37515" y="3073"/>
                  </a:lnTo>
                  <a:lnTo>
                    <a:pt x="37147" y="3073"/>
                  </a:lnTo>
                  <a:lnTo>
                    <a:pt x="37147" y="28422"/>
                  </a:lnTo>
                  <a:lnTo>
                    <a:pt x="37122" y="40741"/>
                  </a:lnTo>
                  <a:lnTo>
                    <a:pt x="37084" y="42113"/>
                  </a:lnTo>
                  <a:lnTo>
                    <a:pt x="36880" y="41998"/>
                  </a:lnTo>
                  <a:lnTo>
                    <a:pt x="36728" y="42227"/>
                  </a:lnTo>
                  <a:lnTo>
                    <a:pt x="36855" y="41986"/>
                  </a:lnTo>
                  <a:lnTo>
                    <a:pt x="36982" y="41859"/>
                  </a:lnTo>
                  <a:lnTo>
                    <a:pt x="37084" y="42113"/>
                  </a:lnTo>
                  <a:lnTo>
                    <a:pt x="37084" y="40665"/>
                  </a:lnTo>
                  <a:lnTo>
                    <a:pt x="37020" y="40538"/>
                  </a:lnTo>
                  <a:lnTo>
                    <a:pt x="36982" y="40259"/>
                  </a:lnTo>
                  <a:lnTo>
                    <a:pt x="37109" y="40449"/>
                  </a:lnTo>
                  <a:lnTo>
                    <a:pt x="37122" y="40741"/>
                  </a:lnTo>
                  <a:lnTo>
                    <a:pt x="37122" y="28409"/>
                  </a:lnTo>
                  <a:lnTo>
                    <a:pt x="37122" y="28257"/>
                  </a:lnTo>
                  <a:lnTo>
                    <a:pt x="37147" y="28422"/>
                  </a:lnTo>
                  <a:lnTo>
                    <a:pt x="37147" y="3073"/>
                  </a:lnTo>
                  <a:lnTo>
                    <a:pt x="36601" y="3073"/>
                  </a:lnTo>
                  <a:lnTo>
                    <a:pt x="36601" y="20243"/>
                  </a:lnTo>
                  <a:lnTo>
                    <a:pt x="36512" y="21132"/>
                  </a:lnTo>
                  <a:lnTo>
                    <a:pt x="36512" y="20320"/>
                  </a:lnTo>
                  <a:lnTo>
                    <a:pt x="36512" y="18503"/>
                  </a:lnTo>
                  <a:lnTo>
                    <a:pt x="36436" y="17399"/>
                  </a:lnTo>
                  <a:lnTo>
                    <a:pt x="36512" y="13373"/>
                  </a:lnTo>
                  <a:lnTo>
                    <a:pt x="36588" y="17475"/>
                  </a:lnTo>
                  <a:lnTo>
                    <a:pt x="36512" y="18503"/>
                  </a:lnTo>
                  <a:lnTo>
                    <a:pt x="36512" y="20320"/>
                  </a:lnTo>
                  <a:lnTo>
                    <a:pt x="36601" y="3073"/>
                  </a:lnTo>
                  <a:lnTo>
                    <a:pt x="35712" y="3073"/>
                  </a:lnTo>
                  <a:lnTo>
                    <a:pt x="35712" y="40119"/>
                  </a:lnTo>
                  <a:lnTo>
                    <a:pt x="35699" y="40246"/>
                  </a:lnTo>
                  <a:lnTo>
                    <a:pt x="35712" y="40119"/>
                  </a:lnTo>
                  <a:lnTo>
                    <a:pt x="35712" y="3073"/>
                  </a:lnTo>
                  <a:lnTo>
                    <a:pt x="35064" y="3073"/>
                  </a:lnTo>
                  <a:lnTo>
                    <a:pt x="35064" y="16713"/>
                  </a:lnTo>
                  <a:lnTo>
                    <a:pt x="35052" y="33515"/>
                  </a:lnTo>
                  <a:lnTo>
                    <a:pt x="35026" y="39585"/>
                  </a:lnTo>
                  <a:lnTo>
                    <a:pt x="34975" y="41046"/>
                  </a:lnTo>
                  <a:lnTo>
                    <a:pt x="34963" y="39509"/>
                  </a:lnTo>
                  <a:lnTo>
                    <a:pt x="34975" y="35712"/>
                  </a:lnTo>
                  <a:lnTo>
                    <a:pt x="35026" y="39585"/>
                  </a:lnTo>
                  <a:lnTo>
                    <a:pt x="35026" y="33489"/>
                  </a:lnTo>
                  <a:lnTo>
                    <a:pt x="34975" y="32664"/>
                  </a:lnTo>
                  <a:lnTo>
                    <a:pt x="34467" y="32423"/>
                  </a:lnTo>
                  <a:lnTo>
                    <a:pt x="33959" y="32169"/>
                  </a:lnTo>
                  <a:lnTo>
                    <a:pt x="33959" y="32931"/>
                  </a:lnTo>
                  <a:lnTo>
                    <a:pt x="33756" y="32829"/>
                  </a:lnTo>
                  <a:lnTo>
                    <a:pt x="33959" y="32931"/>
                  </a:lnTo>
                  <a:lnTo>
                    <a:pt x="33959" y="32169"/>
                  </a:lnTo>
                  <a:lnTo>
                    <a:pt x="33489" y="31915"/>
                  </a:lnTo>
                  <a:lnTo>
                    <a:pt x="33464" y="39509"/>
                  </a:lnTo>
                  <a:lnTo>
                    <a:pt x="33286" y="39712"/>
                  </a:lnTo>
                  <a:lnTo>
                    <a:pt x="33464" y="39509"/>
                  </a:lnTo>
                  <a:lnTo>
                    <a:pt x="33464" y="31902"/>
                  </a:lnTo>
                  <a:lnTo>
                    <a:pt x="33096" y="31546"/>
                  </a:lnTo>
                  <a:lnTo>
                    <a:pt x="33096" y="40119"/>
                  </a:lnTo>
                  <a:lnTo>
                    <a:pt x="32956" y="40043"/>
                  </a:lnTo>
                  <a:lnTo>
                    <a:pt x="33096" y="40119"/>
                  </a:lnTo>
                  <a:lnTo>
                    <a:pt x="33096" y="31546"/>
                  </a:lnTo>
                  <a:lnTo>
                    <a:pt x="33058" y="37604"/>
                  </a:lnTo>
                  <a:lnTo>
                    <a:pt x="32854" y="37401"/>
                  </a:lnTo>
                  <a:lnTo>
                    <a:pt x="33058" y="37604"/>
                  </a:lnTo>
                  <a:lnTo>
                    <a:pt x="33058" y="31508"/>
                  </a:lnTo>
                  <a:lnTo>
                    <a:pt x="32778" y="31724"/>
                  </a:lnTo>
                  <a:lnTo>
                    <a:pt x="32893" y="31356"/>
                  </a:lnTo>
                  <a:lnTo>
                    <a:pt x="33451" y="30378"/>
                  </a:lnTo>
                  <a:lnTo>
                    <a:pt x="33070" y="31153"/>
                  </a:lnTo>
                  <a:lnTo>
                    <a:pt x="33172" y="31610"/>
                  </a:lnTo>
                  <a:lnTo>
                    <a:pt x="33477" y="31902"/>
                  </a:lnTo>
                  <a:lnTo>
                    <a:pt x="34467" y="32410"/>
                  </a:lnTo>
                  <a:lnTo>
                    <a:pt x="34963" y="31915"/>
                  </a:lnTo>
                  <a:lnTo>
                    <a:pt x="34950" y="30327"/>
                  </a:lnTo>
                  <a:lnTo>
                    <a:pt x="34975" y="31902"/>
                  </a:lnTo>
                  <a:lnTo>
                    <a:pt x="34480" y="32410"/>
                  </a:lnTo>
                  <a:lnTo>
                    <a:pt x="34975" y="32664"/>
                  </a:lnTo>
                  <a:lnTo>
                    <a:pt x="35052" y="33515"/>
                  </a:lnTo>
                  <a:lnTo>
                    <a:pt x="35052" y="16713"/>
                  </a:lnTo>
                  <a:lnTo>
                    <a:pt x="34975" y="18186"/>
                  </a:lnTo>
                  <a:lnTo>
                    <a:pt x="34975" y="21551"/>
                  </a:lnTo>
                  <a:lnTo>
                    <a:pt x="34937" y="18173"/>
                  </a:lnTo>
                  <a:lnTo>
                    <a:pt x="34975" y="16662"/>
                  </a:lnTo>
                  <a:lnTo>
                    <a:pt x="34975" y="15506"/>
                  </a:lnTo>
                  <a:lnTo>
                    <a:pt x="35064" y="16713"/>
                  </a:lnTo>
                  <a:lnTo>
                    <a:pt x="35064" y="3073"/>
                  </a:lnTo>
                  <a:lnTo>
                    <a:pt x="34442" y="3073"/>
                  </a:lnTo>
                  <a:lnTo>
                    <a:pt x="34442" y="29337"/>
                  </a:lnTo>
                  <a:lnTo>
                    <a:pt x="34213" y="28854"/>
                  </a:lnTo>
                  <a:lnTo>
                    <a:pt x="33972" y="29337"/>
                  </a:lnTo>
                  <a:lnTo>
                    <a:pt x="34086" y="28625"/>
                  </a:lnTo>
                  <a:lnTo>
                    <a:pt x="34213" y="28854"/>
                  </a:lnTo>
                  <a:lnTo>
                    <a:pt x="34340" y="28600"/>
                  </a:lnTo>
                  <a:lnTo>
                    <a:pt x="34442" y="29337"/>
                  </a:lnTo>
                  <a:lnTo>
                    <a:pt x="34442" y="3073"/>
                  </a:lnTo>
                  <a:lnTo>
                    <a:pt x="33566" y="3073"/>
                  </a:lnTo>
                  <a:lnTo>
                    <a:pt x="33566" y="27533"/>
                  </a:lnTo>
                  <a:lnTo>
                    <a:pt x="33477" y="27330"/>
                  </a:lnTo>
                  <a:lnTo>
                    <a:pt x="33477" y="27178"/>
                  </a:lnTo>
                  <a:lnTo>
                    <a:pt x="33464" y="25793"/>
                  </a:lnTo>
                  <a:lnTo>
                    <a:pt x="33248" y="25590"/>
                  </a:lnTo>
                  <a:lnTo>
                    <a:pt x="33210" y="27203"/>
                  </a:lnTo>
                  <a:lnTo>
                    <a:pt x="32550" y="26885"/>
                  </a:lnTo>
                  <a:lnTo>
                    <a:pt x="32550" y="32829"/>
                  </a:lnTo>
                  <a:lnTo>
                    <a:pt x="32550" y="35864"/>
                  </a:lnTo>
                  <a:lnTo>
                    <a:pt x="32473" y="35585"/>
                  </a:lnTo>
                  <a:lnTo>
                    <a:pt x="32550" y="35864"/>
                  </a:lnTo>
                  <a:lnTo>
                    <a:pt x="32550" y="32829"/>
                  </a:lnTo>
                  <a:lnTo>
                    <a:pt x="32321" y="32664"/>
                  </a:lnTo>
                  <a:lnTo>
                    <a:pt x="32296" y="36169"/>
                  </a:lnTo>
                  <a:lnTo>
                    <a:pt x="32296" y="32651"/>
                  </a:lnTo>
                  <a:lnTo>
                    <a:pt x="32118" y="32537"/>
                  </a:lnTo>
                  <a:lnTo>
                    <a:pt x="32118" y="34175"/>
                  </a:lnTo>
                  <a:lnTo>
                    <a:pt x="31965" y="33540"/>
                  </a:lnTo>
                  <a:lnTo>
                    <a:pt x="31965" y="38798"/>
                  </a:lnTo>
                  <a:lnTo>
                    <a:pt x="30403" y="37604"/>
                  </a:lnTo>
                  <a:lnTo>
                    <a:pt x="30403" y="39522"/>
                  </a:lnTo>
                  <a:lnTo>
                    <a:pt x="30403" y="42608"/>
                  </a:lnTo>
                  <a:lnTo>
                    <a:pt x="30353" y="39509"/>
                  </a:lnTo>
                  <a:lnTo>
                    <a:pt x="30276" y="37515"/>
                  </a:lnTo>
                  <a:lnTo>
                    <a:pt x="30403" y="37604"/>
                  </a:lnTo>
                  <a:lnTo>
                    <a:pt x="30403" y="36474"/>
                  </a:lnTo>
                  <a:lnTo>
                    <a:pt x="30429" y="37617"/>
                  </a:lnTo>
                  <a:lnTo>
                    <a:pt x="31940" y="38760"/>
                  </a:lnTo>
                  <a:lnTo>
                    <a:pt x="31940" y="36474"/>
                  </a:lnTo>
                  <a:lnTo>
                    <a:pt x="31965" y="38798"/>
                  </a:lnTo>
                  <a:lnTo>
                    <a:pt x="31965" y="33540"/>
                  </a:lnTo>
                  <a:lnTo>
                    <a:pt x="31940" y="36220"/>
                  </a:lnTo>
                  <a:lnTo>
                    <a:pt x="31889" y="33388"/>
                  </a:lnTo>
                  <a:lnTo>
                    <a:pt x="32016" y="33274"/>
                  </a:lnTo>
                  <a:lnTo>
                    <a:pt x="32118" y="34175"/>
                  </a:lnTo>
                  <a:lnTo>
                    <a:pt x="32118" y="32537"/>
                  </a:lnTo>
                  <a:lnTo>
                    <a:pt x="31178" y="31902"/>
                  </a:lnTo>
                  <a:lnTo>
                    <a:pt x="30924" y="32423"/>
                  </a:lnTo>
                  <a:lnTo>
                    <a:pt x="30429" y="33426"/>
                  </a:lnTo>
                  <a:lnTo>
                    <a:pt x="30302" y="33820"/>
                  </a:lnTo>
                  <a:lnTo>
                    <a:pt x="30378" y="33528"/>
                  </a:lnTo>
                  <a:lnTo>
                    <a:pt x="29794" y="34709"/>
                  </a:lnTo>
                  <a:lnTo>
                    <a:pt x="29794" y="37160"/>
                  </a:lnTo>
                  <a:lnTo>
                    <a:pt x="29540" y="36957"/>
                  </a:lnTo>
                  <a:lnTo>
                    <a:pt x="29375" y="37617"/>
                  </a:lnTo>
                  <a:lnTo>
                    <a:pt x="29464" y="36918"/>
                  </a:lnTo>
                  <a:lnTo>
                    <a:pt x="29616" y="36652"/>
                  </a:lnTo>
                  <a:lnTo>
                    <a:pt x="29578" y="36982"/>
                  </a:lnTo>
                  <a:lnTo>
                    <a:pt x="29794" y="37160"/>
                  </a:lnTo>
                  <a:lnTo>
                    <a:pt x="29794" y="34709"/>
                  </a:lnTo>
                  <a:lnTo>
                    <a:pt x="29019" y="36271"/>
                  </a:lnTo>
                  <a:lnTo>
                    <a:pt x="29121" y="36639"/>
                  </a:lnTo>
                  <a:lnTo>
                    <a:pt x="28917" y="36474"/>
                  </a:lnTo>
                  <a:lnTo>
                    <a:pt x="29032" y="39052"/>
                  </a:lnTo>
                  <a:lnTo>
                    <a:pt x="29133" y="42799"/>
                  </a:lnTo>
                  <a:lnTo>
                    <a:pt x="29667" y="43345"/>
                  </a:lnTo>
                  <a:lnTo>
                    <a:pt x="28917" y="42570"/>
                  </a:lnTo>
                  <a:lnTo>
                    <a:pt x="28803" y="42887"/>
                  </a:lnTo>
                  <a:lnTo>
                    <a:pt x="28917" y="39522"/>
                  </a:lnTo>
                  <a:lnTo>
                    <a:pt x="28917" y="39001"/>
                  </a:lnTo>
                  <a:lnTo>
                    <a:pt x="28879" y="36449"/>
                  </a:lnTo>
                  <a:lnTo>
                    <a:pt x="29019" y="36271"/>
                  </a:lnTo>
                  <a:lnTo>
                    <a:pt x="30403" y="33426"/>
                  </a:lnTo>
                  <a:lnTo>
                    <a:pt x="30911" y="32410"/>
                  </a:lnTo>
                  <a:lnTo>
                    <a:pt x="29654" y="31153"/>
                  </a:lnTo>
                  <a:lnTo>
                    <a:pt x="27978" y="32829"/>
                  </a:lnTo>
                  <a:lnTo>
                    <a:pt x="29641" y="31140"/>
                  </a:lnTo>
                  <a:lnTo>
                    <a:pt x="28892" y="30391"/>
                  </a:lnTo>
                  <a:lnTo>
                    <a:pt x="29641" y="31140"/>
                  </a:lnTo>
                  <a:lnTo>
                    <a:pt x="29768" y="31254"/>
                  </a:lnTo>
                  <a:lnTo>
                    <a:pt x="30911" y="32410"/>
                  </a:lnTo>
                  <a:lnTo>
                    <a:pt x="31153" y="31902"/>
                  </a:lnTo>
                  <a:lnTo>
                    <a:pt x="31203" y="31546"/>
                  </a:lnTo>
                  <a:lnTo>
                    <a:pt x="31330" y="31610"/>
                  </a:lnTo>
                  <a:lnTo>
                    <a:pt x="31432" y="31407"/>
                  </a:lnTo>
                  <a:lnTo>
                    <a:pt x="31483" y="31699"/>
                  </a:lnTo>
                  <a:lnTo>
                    <a:pt x="31330" y="31610"/>
                  </a:lnTo>
                  <a:lnTo>
                    <a:pt x="31229" y="31800"/>
                  </a:lnTo>
                  <a:lnTo>
                    <a:pt x="32321" y="32664"/>
                  </a:lnTo>
                  <a:lnTo>
                    <a:pt x="32435" y="32423"/>
                  </a:lnTo>
                  <a:lnTo>
                    <a:pt x="32486" y="32194"/>
                  </a:lnTo>
                  <a:lnTo>
                    <a:pt x="32435" y="32423"/>
                  </a:lnTo>
                  <a:lnTo>
                    <a:pt x="32550" y="32829"/>
                  </a:lnTo>
                  <a:lnTo>
                    <a:pt x="32550" y="26885"/>
                  </a:lnTo>
                  <a:lnTo>
                    <a:pt x="31940" y="26581"/>
                  </a:lnTo>
                  <a:lnTo>
                    <a:pt x="31407" y="27355"/>
                  </a:lnTo>
                  <a:lnTo>
                    <a:pt x="31927" y="26581"/>
                  </a:lnTo>
                  <a:lnTo>
                    <a:pt x="30403" y="25806"/>
                  </a:lnTo>
                  <a:lnTo>
                    <a:pt x="31940" y="26568"/>
                  </a:lnTo>
                  <a:lnTo>
                    <a:pt x="33210" y="27203"/>
                  </a:lnTo>
                  <a:lnTo>
                    <a:pt x="33210" y="25628"/>
                  </a:lnTo>
                  <a:lnTo>
                    <a:pt x="32753" y="25971"/>
                  </a:lnTo>
                  <a:lnTo>
                    <a:pt x="33235" y="25590"/>
                  </a:lnTo>
                  <a:lnTo>
                    <a:pt x="32854" y="25196"/>
                  </a:lnTo>
                  <a:lnTo>
                    <a:pt x="33477" y="24282"/>
                  </a:lnTo>
                  <a:lnTo>
                    <a:pt x="32969" y="25044"/>
                  </a:lnTo>
                  <a:lnTo>
                    <a:pt x="32969" y="25311"/>
                  </a:lnTo>
                  <a:lnTo>
                    <a:pt x="33235" y="25590"/>
                  </a:lnTo>
                  <a:lnTo>
                    <a:pt x="33464" y="25793"/>
                  </a:lnTo>
                  <a:lnTo>
                    <a:pt x="33477" y="27178"/>
                  </a:lnTo>
                  <a:lnTo>
                    <a:pt x="33566" y="27533"/>
                  </a:lnTo>
                  <a:lnTo>
                    <a:pt x="33566" y="3073"/>
                  </a:lnTo>
                  <a:lnTo>
                    <a:pt x="31940" y="3073"/>
                  </a:lnTo>
                  <a:lnTo>
                    <a:pt x="31940" y="16713"/>
                  </a:lnTo>
                  <a:lnTo>
                    <a:pt x="31940" y="19710"/>
                  </a:lnTo>
                  <a:lnTo>
                    <a:pt x="31940" y="21234"/>
                  </a:lnTo>
                  <a:lnTo>
                    <a:pt x="31813" y="16662"/>
                  </a:lnTo>
                  <a:lnTo>
                    <a:pt x="31940" y="16713"/>
                  </a:lnTo>
                  <a:lnTo>
                    <a:pt x="31940" y="3073"/>
                  </a:lnTo>
                  <a:lnTo>
                    <a:pt x="30441" y="3073"/>
                  </a:lnTo>
                  <a:lnTo>
                    <a:pt x="30441" y="22771"/>
                  </a:lnTo>
                  <a:lnTo>
                    <a:pt x="30403" y="23291"/>
                  </a:lnTo>
                  <a:lnTo>
                    <a:pt x="30403" y="25209"/>
                  </a:lnTo>
                  <a:lnTo>
                    <a:pt x="30276" y="25311"/>
                  </a:lnTo>
                  <a:lnTo>
                    <a:pt x="30403" y="23291"/>
                  </a:lnTo>
                  <a:lnTo>
                    <a:pt x="30403" y="22733"/>
                  </a:lnTo>
                  <a:lnTo>
                    <a:pt x="30403" y="21983"/>
                  </a:lnTo>
                  <a:lnTo>
                    <a:pt x="30314" y="15925"/>
                  </a:lnTo>
                  <a:lnTo>
                    <a:pt x="30403" y="21983"/>
                  </a:lnTo>
                  <a:lnTo>
                    <a:pt x="30441" y="22771"/>
                  </a:lnTo>
                  <a:lnTo>
                    <a:pt x="30441" y="3073"/>
                  </a:lnTo>
                  <a:lnTo>
                    <a:pt x="29908" y="3073"/>
                  </a:lnTo>
                  <a:lnTo>
                    <a:pt x="29908" y="30899"/>
                  </a:lnTo>
                  <a:lnTo>
                    <a:pt x="28943" y="30429"/>
                  </a:lnTo>
                  <a:lnTo>
                    <a:pt x="28917" y="28854"/>
                  </a:lnTo>
                  <a:lnTo>
                    <a:pt x="28879" y="28359"/>
                  </a:lnTo>
                  <a:lnTo>
                    <a:pt x="28917" y="28854"/>
                  </a:lnTo>
                  <a:lnTo>
                    <a:pt x="28994" y="30441"/>
                  </a:lnTo>
                  <a:lnTo>
                    <a:pt x="29819" y="30988"/>
                  </a:lnTo>
                  <a:lnTo>
                    <a:pt x="29908" y="3073"/>
                  </a:lnTo>
                  <a:lnTo>
                    <a:pt x="29362" y="3073"/>
                  </a:lnTo>
                  <a:lnTo>
                    <a:pt x="29362" y="28511"/>
                  </a:lnTo>
                  <a:lnTo>
                    <a:pt x="29362" y="3073"/>
                  </a:lnTo>
                  <a:lnTo>
                    <a:pt x="28956" y="3073"/>
                  </a:lnTo>
                  <a:lnTo>
                    <a:pt x="28956" y="25222"/>
                  </a:lnTo>
                  <a:lnTo>
                    <a:pt x="28917" y="26403"/>
                  </a:lnTo>
                  <a:lnTo>
                    <a:pt x="28917" y="25285"/>
                  </a:lnTo>
                  <a:lnTo>
                    <a:pt x="28917" y="22758"/>
                  </a:lnTo>
                  <a:lnTo>
                    <a:pt x="28917" y="25285"/>
                  </a:lnTo>
                  <a:lnTo>
                    <a:pt x="28956" y="3073"/>
                  </a:lnTo>
                  <a:lnTo>
                    <a:pt x="27178" y="3073"/>
                  </a:lnTo>
                  <a:lnTo>
                    <a:pt x="27178" y="27787"/>
                  </a:lnTo>
                  <a:lnTo>
                    <a:pt x="27076" y="34645"/>
                  </a:lnTo>
                  <a:lnTo>
                    <a:pt x="26873" y="34429"/>
                  </a:lnTo>
                  <a:lnTo>
                    <a:pt x="26758" y="34658"/>
                  </a:lnTo>
                  <a:lnTo>
                    <a:pt x="26644" y="34213"/>
                  </a:lnTo>
                  <a:lnTo>
                    <a:pt x="26873" y="34429"/>
                  </a:lnTo>
                  <a:lnTo>
                    <a:pt x="26987" y="34213"/>
                  </a:lnTo>
                  <a:lnTo>
                    <a:pt x="27076" y="34645"/>
                  </a:lnTo>
                  <a:lnTo>
                    <a:pt x="27076" y="27876"/>
                  </a:lnTo>
                  <a:lnTo>
                    <a:pt x="27178" y="3073"/>
                  </a:lnTo>
                  <a:lnTo>
                    <a:pt x="26377" y="3073"/>
                  </a:lnTo>
                  <a:lnTo>
                    <a:pt x="26377" y="29870"/>
                  </a:lnTo>
                  <a:lnTo>
                    <a:pt x="24460" y="31800"/>
                  </a:lnTo>
                  <a:lnTo>
                    <a:pt x="24358" y="37998"/>
                  </a:lnTo>
                  <a:lnTo>
                    <a:pt x="24358" y="39522"/>
                  </a:lnTo>
                  <a:lnTo>
                    <a:pt x="24244" y="39966"/>
                  </a:lnTo>
                  <a:lnTo>
                    <a:pt x="24358" y="37998"/>
                  </a:lnTo>
                  <a:lnTo>
                    <a:pt x="24358" y="31902"/>
                  </a:lnTo>
                  <a:lnTo>
                    <a:pt x="24079" y="31826"/>
                  </a:lnTo>
                  <a:lnTo>
                    <a:pt x="24079" y="41262"/>
                  </a:lnTo>
                  <a:lnTo>
                    <a:pt x="23926" y="41198"/>
                  </a:lnTo>
                  <a:lnTo>
                    <a:pt x="24041" y="40754"/>
                  </a:lnTo>
                  <a:lnTo>
                    <a:pt x="24079" y="41262"/>
                  </a:lnTo>
                  <a:lnTo>
                    <a:pt x="24079" y="31826"/>
                  </a:lnTo>
                  <a:lnTo>
                    <a:pt x="22961" y="31445"/>
                  </a:lnTo>
                  <a:lnTo>
                    <a:pt x="22961" y="45923"/>
                  </a:lnTo>
                  <a:lnTo>
                    <a:pt x="22821" y="45618"/>
                  </a:lnTo>
                  <a:lnTo>
                    <a:pt x="22948" y="45110"/>
                  </a:lnTo>
                  <a:lnTo>
                    <a:pt x="22961" y="45923"/>
                  </a:lnTo>
                  <a:lnTo>
                    <a:pt x="22961" y="31445"/>
                  </a:lnTo>
                  <a:lnTo>
                    <a:pt x="22898" y="36906"/>
                  </a:lnTo>
                  <a:lnTo>
                    <a:pt x="22821" y="37617"/>
                  </a:lnTo>
                  <a:lnTo>
                    <a:pt x="22821" y="37998"/>
                  </a:lnTo>
                  <a:lnTo>
                    <a:pt x="22733" y="37604"/>
                  </a:lnTo>
                  <a:lnTo>
                    <a:pt x="22694" y="36830"/>
                  </a:lnTo>
                  <a:lnTo>
                    <a:pt x="22288" y="36690"/>
                  </a:lnTo>
                  <a:lnTo>
                    <a:pt x="22288" y="40538"/>
                  </a:lnTo>
                  <a:lnTo>
                    <a:pt x="21958" y="41363"/>
                  </a:lnTo>
                  <a:lnTo>
                    <a:pt x="22059" y="40449"/>
                  </a:lnTo>
                  <a:lnTo>
                    <a:pt x="22186" y="40487"/>
                  </a:lnTo>
                  <a:lnTo>
                    <a:pt x="22288" y="36690"/>
                  </a:lnTo>
                  <a:lnTo>
                    <a:pt x="21628" y="36449"/>
                  </a:lnTo>
                  <a:lnTo>
                    <a:pt x="21717" y="36283"/>
                  </a:lnTo>
                  <a:lnTo>
                    <a:pt x="21717" y="36474"/>
                  </a:lnTo>
                  <a:lnTo>
                    <a:pt x="22694" y="36830"/>
                  </a:lnTo>
                  <a:lnTo>
                    <a:pt x="22821" y="36868"/>
                  </a:lnTo>
                  <a:lnTo>
                    <a:pt x="22821" y="36474"/>
                  </a:lnTo>
                  <a:lnTo>
                    <a:pt x="22898" y="36906"/>
                  </a:lnTo>
                  <a:lnTo>
                    <a:pt x="22898" y="31432"/>
                  </a:lnTo>
                  <a:lnTo>
                    <a:pt x="22669" y="31343"/>
                  </a:lnTo>
                  <a:lnTo>
                    <a:pt x="22517" y="31407"/>
                  </a:lnTo>
                  <a:lnTo>
                    <a:pt x="22669" y="31343"/>
                  </a:lnTo>
                  <a:lnTo>
                    <a:pt x="22796" y="31305"/>
                  </a:lnTo>
                  <a:lnTo>
                    <a:pt x="24295" y="31889"/>
                  </a:lnTo>
                  <a:lnTo>
                    <a:pt x="24460" y="31800"/>
                  </a:lnTo>
                  <a:lnTo>
                    <a:pt x="26365" y="29870"/>
                  </a:lnTo>
                  <a:lnTo>
                    <a:pt x="26377" y="3073"/>
                  </a:lnTo>
                  <a:lnTo>
                    <a:pt x="25984" y="3073"/>
                  </a:lnTo>
                  <a:lnTo>
                    <a:pt x="25984" y="27393"/>
                  </a:lnTo>
                  <a:lnTo>
                    <a:pt x="25895" y="27216"/>
                  </a:lnTo>
                  <a:lnTo>
                    <a:pt x="25984" y="27393"/>
                  </a:lnTo>
                  <a:lnTo>
                    <a:pt x="25984" y="3073"/>
                  </a:lnTo>
                  <a:lnTo>
                    <a:pt x="25933" y="14427"/>
                  </a:lnTo>
                  <a:lnTo>
                    <a:pt x="25844" y="13741"/>
                  </a:lnTo>
                  <a:lnTo>
                    <a:pt x="25933" y="14427"/>
                  </a:lnTo>
                  <a:lnTo>
                    <a:pt x="25933" y="3073"/>
                  </a:lnTo>
                  <a:lnTo>
                    <a:pt x="25844" y="4597"/>
                  </a:lnTo>
                  <a:lnTo>
                    <a:pt x="22910" y="4597"/>
                  </a:lnTo>
                  <a:lnTo>
                    <a:pt x="22910" y="18491"/>
                  </a:lnTo>
                  <a:lnTo>
                    <a:pt x="22821" y="18186"/>
                  </a:lnTo>
                  <a:lnTo>
                    <a:pt x="22821" y="22758"/>
                  </a:lnTo>
                  <a:lnTo>
                    <a:pt x="22821" y="23533"/>
                  </a:lnTo>
                  <a:lnTo>
                    <a:pt x="22821" y="25806"/>
                  </a:lnTo>
                  <a:lnTo>
                    <a:pt x="22707" y="25971"/>
                  </a:lnTo>
                  <a:lnTo>
                    <a:pt x="22821" y="23533"/>
                  </a:lnTo>
                  <a:lnTo>
                    <a:pt x="22821" y="22758"/>
                  </a:lnTo>
                  <a:lnTo>
                    <a:pt x="22821" y="18186"/>
                  </a:lnTo>
                  <a:lnTo>
                    <a:pt x="22910" y="18491"/>
                  </a:lnTo>
                  <a:lnTo>
                    <a:pt x="22910" y="4597"/>
                  </a:lnTo>
                  <a:lnTo>
                    <a:pt x="22174" y="4597"/>
                  </a:lnTo>
                  <a:lnTo>
                    <a:pt x="22174" y="31546"/>
                  </a:lnTo>
                  <a:lnTo>
                    <a:pt x="21323" y="31889"/>
                  </a:lnTo>
                  <a:lnTo>
                    <a:pt x="20967" y="31991"/>
                  </a:lnTo>
                  <a:lnTo>
                    <a:pt x="20967" y="37541"/>
                  </a:lnTo>
                  <a:lnTo>
                    <a:pt x="18249" y="36868"/>
                  </a:lnTo>
                  <a:lnTo>
                    <a:pt x="18275" y="41097"/>
                  </a:lnTo>
                  <a:lnTo>
                    <a:pt x="18275" y="43103"/>
                  </a:lnTo>
                  <a:lnTo>
                    <a:pt x="18249" y="47129"/>
                  </a:lnTo>
                  <a:lnTo>
                    <a:pt x="16713" y="48666"/>
                  </a:lnTo>
                  <a:lnTo>
                    <a:pt x="18224" y="47142"/>
                  </a:lnTo>
                  <a:lnTo>
                    <a:pt x="18224" y="43091"/>
                  </a:lnTo>
                  <a:lnTo>
                    <a:pt x="18249" y="41046"/>
                  </a:lnTo>
                  <a:lnTo>
                    <a:pt x="18034" y="41262"/>
                  </a:lnTo>
                  <a:lnTo>
                    <a:pt x="18148" y="36842"/>
                  </a:lnTo>
                  <a:lnTo>
                    <a:pt x="17957" y="37604"/>
                  </a:lnTo>
                  <a:lnTo>
                    <a:pt x="16725" y="42570"/>
                  </a:lnTo>
                  <a:lnTo>
                    <a:pt x="13690" y="45618"/>
                  </a:lnTo>
                  <a:lnTo>
                    <a:pt x="16687" y="42608"/>
                  </a:lnTo>
                  <a:lnTo>
                    <a:pt x="17957" y="37604"/>
                  </a:lnTo>
                  <a:lnTo>
                    <a:pt x="18084" y="36830"/>
                  </a:lnTo>
                  <a:lnTo>
                    <a:pt x="18249" y="35267"/>
                  </a:lnTo>
                  <a:lnTo>
                    <a:pt x="18249" y="32664"/>
                  </a:lnTo>
                  <a:lnTo>
                    <a:pt x="18249" y="35267"/>
                  </a:lnTo>
                  <a:lnTo>
                    <a:pt x="18249" y="36474"/>
                  </a:lnTo>
                  <a:lnTo>
                    <a:pt x="18249" y="36868"/>
                  </a:lnTo>
                  <a:lnTo>
                    <a:pt x="20967" y="37541"/>
                  </a:lnTo>
                  <a:lnTo>
                    <a:pt x="20967" y="31991"/>
                  </a:lnTo>
                  <a:lnTo>
                    <a:pt x="19265" y="32410"/>
                  </a:lnTo>
                  <a:lnTo>
                    <a:pt x="19304" y="32232"/>
                  </a:lnTo>
                  <a:lnTo>
                    <a:pt x="19265" y="32410"/>
                  </a:lnTo>
                  <a:lnTo>
                    <a:pt x="21209" y="31915"/>
                  </a:lnTo>
                  <a:lnTo>
                    <a:pt x="22174" y="31546"/>
                  </a:lnTo>
                  <a:lnTo>
                    <a:pt x="22174" y="4597"/>
                  </a:lnTo>
                  <a:lnTo>
                    <a:pt x="22059" y="31153"/>
                  </a:lnTo>
                  <a:lnTo>
                    <a:pt x="21983" y="30988"/>
                  </a:lnTo>
                  <a:lnTo>
                    <a:pt x="22059" y="31153"/>
                  </a:lnTo>
                  <a:lnTo>
                    <a:pt x="22059" y="4597"/>
                  </a:lnTo>
                  <a:lnTo>
                    <a:pt x="21297" y="4597"/>
                  </a:lnTo>
                  <a:lnTo>
                    <a:pt x="21297" y="18948"/>
                  </a:lnTo>
                  <a:lnTo>
                    <a:pt x="21272" y="21234"/>
                  </a:lnTo>
                  <a:lnTo>
                    <a:pt x="21272" y="18961"/>
                  </a:lnTo>
                  <a:lnTo>
                    <a:pt x="21272" y="18580"/>
                  </a:lnTo>
                  <a:lnTo>
                    <a:pt x="21272" y="18961"/>
                  </a:lnTo>
                  <a:lnTo>
                    <a:pt x="21297" y="4597"/>
                  </a:lnTo>
                  <a:lnTo>
                    <a:pt x="21031" y="4597"/>
                  </a:lnTo>
                  <a:lnTo>
                    <a:pt x="21031" y="28600"/>
                  </a:lnTo>
                  <a:lnTo>
                    <a:pt x="20904" y="28473"/>
                  </a:lnTo>
                  <a:lnTo>
                    <a:pt x="20688" y="28778"/>
                  </a:lnTo>
                  <a:lnTo>
                    <a:pt x="20789" y="28359"/>
                  </a:lnTo>
                  <a:lnTo>
                    <a:pt x="20993" y="28359"/>
                  </a:lnTo>
                  <a:lnTo>
                    <a:pt x="21031" y="28600"/>
                  </a:lnTo>
                  <a:lnTo>
                    <a:pt x="21031" y="4597"/>
                  </a:lnTo>
                  <a:lnTo>
                    <a:pt x="19786" y="4597"/>
                  </a:lnTo>
                  <a:lnTo>
                    <a:pt x="19786" y="14084"/>
                  </a:lnTo>
                  <a:lnTo>
                    <a:pt x="19786" y="18948"/>
                  </a:lnTo>
                  <a:lnTo>
                    <a:pt x="19786" y="19710"/>
                  </a:lnTo>
                  <a:lnTo>
                    <a:pt x="18669" y="20269"/>
                  </a:lnTo>
                  <a:lnTo>
                    <a:pt x="18669" y="35420"/>
                  </a:lnTo>
                  <a:lnTo>
                    <a:pt x="18529" y="35356"/>
                  </a:lnTo>
                  <a:lnTo>
                    <a:pt x="18580" y="35140"/>
                  </a:lnTo>
                  <a:lnTo>
                    <a:pt x="18669" y="35420"/>
                  </a:lnTo>
                  <a:lnTo>
                    <a:pt x="18669" y="20269"/>
                  </a:lnTo>
                  <a:lnTo>
                    <a:pt x="18300" y="20447"/>
                  </a:lnTo>
                  <a:lnTo>
                    <a:pt x="18300" y="25869"/>
                  </a:lnTo>
                  <a:lnTo>
                    <a:pt x="18249" y="30378"/>
                  </a:lnTo>
                  <a:lnTo>
                    <a:pt x="18249" y="32194"/>
                  </a:lnTo>
                  <a:lnTo>
                    <a:pt x="18249" y="30378"/>
                  </a:lnTo>
                  <a:lnTo>
                    <a:pt x="18249" y="25806"/>
                  </a:lnTo>
                  <a:lnTo>
                    <a:pt x="18300" y="20447"/>
                  </a:lnTo>
                  <a:lnTo>
                    <a:pt x="17475" y="20866"/>
                  </a:lnTo>
                  <a:lnTo>
                    <a:pt x="17475" y="29806"/>
                  </a:lnTo>
                  <a:lnTo>
                    <a:pt x="16713" y="29616"/>
                  </a:lnTo>
                  <a:lnTo>
                    <a:pt x="16713" y="36474"/>
                  </a:lnTo>
                  <a:lnTo>
                    <a:pt x="13690" y="42570"/>
                  </a:lnTo>
                  <a:lnTo>
                    <a:pt x="14427" y="41046"/>
                  </a:lnTo>
                  <a:lnTo>
                    <a:pt x="16713" y="36474"/>
                  </a:lnTo>
                  <a:lnTo>
                    <a:pt x="16713" y="29616"/>
                  </a:lnTo>
                  <a:lnTo>
                    <a:pt x="17475" y="29806"/>
                  </a:lnTo>
                  <a:lnTo>
                    <a:pt x="17475" y="20866"/>
                  </a:lnTo>
                  <a:lnTo>
                    <a:pt x="17043" y="21069"/>
                  </a:lnTo>
                  <a:lnTo>
                    <a:pt x="19761" y="19710"/>
                  </a:lnTo>
                  <a:lnTo>
                    <a:pt x="19786" y="18948"/>
                  </a:lnTo>
                  <a:lnTo>
                    <a:pt x="16789" y="19697"/>
                  </a:lnTo>
                  <a:lnTo>
                    <a:pt x="19723" y="18961"/>
                  </a:lnTo>
                  <a:lnTo>
                    <a:pt x="19786" y="14084"/>
                  </a:lnTo>
                  <a:lnTo>
                    <a:pt x="19786" y="4597"/>
                  </a:lnTo>
                  <a:lnTo>
                    <a:pt x="15227" y="4597"/>
                  </a:lnTo>
                  <a:lnTo>
                    <a:pt x="15227" y="34213"/>
                  </a:lnTo>
                  <a:lnTo>
                    <a:pt x="15087" y="33274"/>
                  </a:lnTo>
                  <a:lnTo>
                    <a:pt x="13423" y="29921"/>
                  </a:lnTo>
                  <a:lnTo>
                    <a:pt x="13220" y="30695"/>
                  </a:lnTo>
                  <a:lnTo>
                    <a:pt x="13335" y="29781"/>
                  </a:lnTo>
                  <a:lnTo>
                    <a:pt x="13423" y="29921"/>
                  </a:lnTo>
                  <a:lnTo>
                    <a:pt x="15087" y="33274"/>
                  </a:lnTo>
                  <a:lnTo>
                    <a:pt x="15176" y="33426"/>
                  </a:lnTo>
                  <a:lnTo>
                    <a:pt x="15227" y="34213"/>
                  </a:lnTo>
                  <a:lnTo>
                    <a:pt x="15227" y="4597"/>
                  </a:lnTo>
                  <a:lnTo>
                    <a:pt x="9118" y="4597"/>
                  </a:lnTo>
                  <a:lnTo>
                    <a:pt x="9118" y="16357"/>
                  </a:lnTo>
                  <a:lnTo>
                    <a:pt x="9118" y="20523"/>
                  </a:lnTo>
                  <a:lnTo>
                    <a:pt x="9118" y="28422"/>
                  </a:lnTo>
                  <a:lnTo>
                    <a:pt x="0" y="28854"/>
                  </a:lnTo>
                  <a:lnTo>
                    <a:pt x="9359" y="32143"/>
                  </a:lnTo>
                  <a:lnTo>
                    <a:pt x="10426" y="39712"/>
                  </a:lnTo>
                  <a:lnTo>
                    <a:pt x="4559" y="45618"/>
                  </a:lnTo>
                  <a:lnTo>
                    <a:pt x="16713" y="57810"/>
                  </a:lnTo>
                  <a:lnTo>
                    <a:pt x="21285" y="53225"/>
                  </a:lnTo>
                  <a:lnTo>
                    <a:pt x="22821" y="54762"/>
                  </a:lnTo>
                  <a:lnTo>
                    <a:pt x="27381" y="54762"/>
                  </a:lnTo>
                  <a:lnTo>
                    <a:pt x="39535" y="54762"/>
                  </a:lnTo>
                  <a:lnTo>
                    <a:pt x="45618" y="54762"/>
                  </a:lnTo>
                  <a:lnTo>
                    <a:pt x="46507" y="53886"/>
                  </a:lnTo>
                  <a:lnTo>
                    <a:pt x="48717" y="59334"/>
                  </a:lnTo>
                  <a:lnTo>
                    <a:pt x="54762" y="54762"/>
                  </a:lnTo>
                  <a:lnTo>
                    <a:pt x="62407" y="49669"/>
                  </a:lnTo>
                  <a:lnTo>
                    <a:pt x="62407" y="54813"/>
                  </a:lnTo>
                  <a:lnTo>
                    <a:pt x="111125" y="54813"/>
                  </a:lnTo>
                  <a:lnTo>
                    <a:pt x="111125" y="50253"/>
                  </a:lnTo>
                  <a:lnTo>
                    <a:pt x="111125" y="10668"/>
                  </a:lnTo>
                  <a:lnTo>
                    <a:pt x="111125" y="6096"/>
                  </a:lnTo>
                  <a:close/>
                </a:path>
                <a:path w="332104" h="59689">
                  <a:moveTo>
                    <a:pt x="168960" y="30454"/>
                  </a:moveTo>
                  <a:lnTo>
                    <a:pt x="165912" y="25946"/>
                  </a:lnTo>
                  <a:lnTo>
                    <a:pt x="165379" y="24358"/>
                  </a:lnTo>
                  <a:lnTo>
                    <a:pt x="164401" y="21336"/>
                  </a:lnTo>
                  <a:lnTo>
                    <a:pt x="164401" y="10147"/>
                  </a:lnTo>
                  <a:lnTo>
                    <a:pt x="159918" y="13030"/>
                  </a:lnTo>
                  <a:lnTo>
                    <a:pt x="159918" y="29184"/>
                  </a:lnTo>
                  <a:lnTo>
                    <a:pt x="159842" y="28930"/>
                  </a:lnTo>
                  <a:lnTo>
                    <a:pt x="159918" y="29184"/>
                  </a:lnTo>
                  <a:lnTo>
                    <a:pt x="159918" y="13030"/>
                  </a:lnTo>
                  <a:lnTo>
                    <a:pt x="158508" y="13931"/>
                  </a:lnTo>
                  <a:lnTo>
                    <a:pt x="159842" y="15227"/>
                  </a:lnTo>
                  <a:lnTo>
                    <a:pt x="159842" y="27432"/>
                  </a:lnTo>
                  <a:lnTo>
                    <a:pt x="158826" y="25946"/>
                  </a:lnTo>
                  <a:lnTo>
                    <a:pt x="159397" y="27647"/>
                  </a:lnTo>
                  <a:lnTo>
                    <a:pt x="158800" y="25933"/>
                  </a:lnTo>
                  <a:lnTo>
                    <a:pt x="159842" y="27432"/>
                  </a:lnTo>
                  <a:lnTo>
                    <a:pt x="159842" y="15240"/>
                  </a:lnTo>
                  <a:lnTo>
                    <a:pt x="158508" y="13931"/>
                  </a:lnTo>
                  <a:lnTo>
                    <a:pt x="163576" y="10668"/>
                  </a:lnTo>
                  <a:lnTo>
                    <a:pt x="164401" y="10147"/>
                  </a:lnTo>
                  <a:lnTo>
                    <a:pt x="165887" y="9182"/>
                  </a:lnTo>
                  <a:lnTo>
                    <a:pt x="164401" y="9372"/>
                  </a:lnTo>
                  <a:lnTo>
                    <a:pt x="158318" y="10134"/>
                  </a:lnTo>
                  <a:lnTo>
                    <a:pt x="158318" y="13741"/>
                  </a:lnTo>
                  <a:lnTo>
                    <a:pt x="158292" y="25158"/>
                  </a:lnTo>
                  <a:lnTo>
                    <a:pt x="158292" y="25895"/>
                  </a:lnTo>
                  <a:lnTo>
                    <a:pt x="158089" y="25514"/>
                  </a:lnTo>
                  <a:lnTo>
                    <a:pt x="158292" y="25895"/>
                  </a:lnTo>
                  <a:lnTo>
                    <a:pt x="158292" y="25158"/>
                  </a:lnTo>
                  <a:lnTo>
                    <a:pt x="157594" y="24142"/>
                  </a:lnTo>
                  <a:lnTo>
                    <a:pt x="157594" y="35788"/>
                  </a:lnTo>
                  <a:lnTo>
                    <a:pt x="153733" y="38100"/>
                  </a:lnTo>
                  <a:lnTo>
                    <a:pt x="156286" y="36563"/>
                  </a:lnTo>
                  <a:lnTo>
                    <a:pt x="157594" y="35788"/>
                  </a:lnTo>
                  <a:lnTo>
                    <a:pt x="157594" y="24142"/>
                  </a:lnTo>
                  <a:lnTo>
                    <a:pt x="156794" y="22961"/>
                  </a:lnTo>
                  <a:lnTo>
                    <a:pt x="158292" y="25158"/>
                  </a:lnTo>
                  <a:lnTo>
                    <a:pt x="158292" y="13716"/>
                  </a:lnTo>
                  <a:lnTo>
                    <a:pt x="158292" y="12204"/>
                  </a:lnTo>
                  <a:lnTo>
                    <a:pt x="158318" y="13741"/>
                  </a:lnTo>
                  <a:lnTo>
                    <a:pt x="158318" y="10134"/>
                  </a:lnTo>
                  <a:lnTo>
                    <a:pt x="155295" y="10502"/>
                  </a:lnTo>
                  <a:lnTo>
                    <a:pt x="155295" y="27571"/>
                  </a:lnTo>
                  <a:lnTo>
                    <a:pt x="155219" y="27432"/>
                  </a:lnTo>
                  <a:lnTo>
                    <a:pt x="155295" y="27571"/>
                  </a:lnTo>
                  <a:lnTo>
                    <a:pt x="155295" y="10502"/>
                  </a:lnTo>
                  <a:lnTo>
                    <a:pt x="155219" y="19799"/>
                  </a:lnTo>
                  <a:lnTo>
                    <a:pt x="154927" y="19519"/>
                  </a:lnTo>
                  <a:lnTo>
                    <a:pt x="155054" y="19443"/>
                  </a:lnTo>
                  <a:lnTo>
                    <a:pt x="155130" y="19710"/>
                  </a:lnTo>
                  <a:lnTo>
                    <a:pt x="155219" y="10515"/>
                  </a:lnTo>
                  <a:lnTo>
                    <a:pt x="153733" y="10693"/>
                  </a:lnTo>
                  <a:lnTo>
                    <a:pt x="153733" y="24358"/>
                  </a:lnTo>
                  <a:lnTo>
                    <a:pt x="153606" y="24193"/>
                  </a:lnTo>
                  <a:lnTo>
                    <a:pt x="153733" y="24358"/>
                  </a:lnTo>
                  <a:lnTo>
                    <a:pt x="153733" y="10693"/>
                  </a:lnTo>
                  <a:lnTo>
                    <a:pt x="153263" y="10756"/>
                  </a:lnTo>
                  <a:lnTo>
                    <a:pt x="153263" y="38455"/>
                  </a:lnTo>
                  <a:lnTo>
                    <a:pt x="149174" y="41516"/>
                  </a:lnTo>
                  <a:lnTo>
                    <a:pt x="149682" y="41122"/>
                  </a:lnTo>
                  <a:lnTo>
                    <a:pt x="153263" y="38455"/>
                  </a:lnTo>
                  <a:lnTo>
                    <a:pt x="153263" y="10756"/>
                  </a:lnTo>
                  <a:lnTo>
                    <a:pt x="152285" y="10883"/>
                  </a:lnTo>
                  <a:lnTo>
                    <a:pt x="152285" y="27635"/>
                  </a:lnTo>
                  <a:lnTo>
                    <a:pt x="152196" y="27432"/>
                  </a:lnTo>
                  <a:lnTo>
                    <a:pt x="151892" y="27736"/>
                  </a:lnTo>
                  <a:lnTo>
                    <a:pt x="152184" y="27419"/>
                  </a:lnTo>
                  <a:lnTo>
                    <a:pt x="152196" y="25895"/>
                  </a:lnTo>
                  <a:lnTo>
                    <a:pt x="152285" y="27635"/>
                  </a:lnTo>
                  <a:lnTo>
                    <a:pt x="152285" y="10883"/>
                  </a:lnTo>
                  <a:lnTo>
                    <a:pt x="151168" y="11023"/>
                  </a:lnTo>
                  <a:lnTo>
                    <a:pt x="151168" y="33286"/>
                  </a:lnTo>
                  <a:lnTo>
                    <a:pt x="150660" y="32016"/>
                  </a:lnTo>
                  <a:lnTo>
                    <a:pt x="150787" y="32321"/>
                  </a:lnTo>
                  <a:lnTo>
                    <a:pt x="151168" y="33286"/>
                  </a:lnTo>
                  <a:lnTo>
                    <a:pt x="151168" y="11023"/>
                  </a:lnTo>
                  <a:lnTo>
                    <a:pt x="150837" y="11061"/>
                  </a:lnTo>
                  <a:lnTo>
                    <a:pt x="150837" y="24549"/>
                  </a:lnTo>
                  <a:lnTo>
                    <a:pt x="150660" y="24358"/>
                  </a:lnTo>
                  <a:lnTo>
                    <a:pt x="150837" y="24549"/>
                  </a:lnTo>
                  <a:lnTo>
                    <a:pt x="150837" y="11061"/>
                  </a:lnTo>
                  <a:lnTo>
                    <a:pt x="150634" y="11087"/>
                  </a:lnTo>
                  <a:lnTo>
                    <a:pt x="150634" y="18999"/>
                  </a:lnTo>
                  <a:lnTo>
                    <a:pt x="150469" y="18757"/>
                  </a:lnTo>
                  <a:lnTo>
                    <a:pt x="150634" y="18999"/>
                  </a:lnTo>
                  <a:lnTo>
                    <a:pt x="150634" y="11087"/>
                  </a:lnTo>
                  <a:lnTo>
                    <a:pt x="150050" y="11150"/>
                  </a:lnTo>
                  <a:lnTo>
                    <a:pt x="150050" y="32321"/>
                  </a:lnTo>
                  <a:lnTo>
                    <a:pt x="146304" y="24777"/>
                  </a:lnTo>
                  <a:lnTo>
                    <a:pt x="146100" y="24358"/>
                  </a:lnTo>
                  <a:lnTo>
                    <a:pt x="146304" y="24777"/>
                  </a:lnTo>
                  <a:lnTo>
                    <a:pt x="147637" y="27432"/>
                  </a:lnTo>
                  <a:lnTo>
                    <a:pt x="147751" y="27647"/>
                  </a:lnTo>
                  <a:lnTo>
                    <a:pt x="149174" y="30454"/>
                  </a:lnTo>
                  <a:lnTo>
                    <a:pt x="147637" y="27432"/>
                  </a:lnTo>
                  <a:lnTo>
                    <a:pt x="150050" y="32321"/>
                  </a:lnTo>
                  <a:lnTo>
                    <a:pt x="150050" y="11150"/>
                  </a:lnTo>
                  <a:lnTo>
                    <a:pt x="148501" y="11341"/>
                  </a:lnTo>
                  <a:lnTo>
                    <a:pt x="153911" y="10668"/>
                  </a:lnTo>
                  <a:lnTo>
                    <a:pt x="164401" y="9372"/>
                  </a:lnTo>
                  <a:lnTo>
                    <a:pt x="164401" y="6096"/>
                  </a:lnTo>
                  <a:lnTo>
                    <a:pt x="148463" y="6096"/>
                  </a:lnTo>
                  <a:lnTo>
                    <a:pt x="148463" y="15532"/>
                  </a:lnTo>
                  <a:lnTo>
                    <a:pt x="148399" y="15240"/>
                  </a:lnTo>
                  <a:lnTo>
                    <a:pt x="148463" y="15532"/>
                  </a:lnTo>
                  <a:lnTo>
                    <a:pt x="148463" y="6096"/>
                  </a:lnTo>
                  <a:lnTo>
                    <a:pt x="144602" y="6096"/>
                  </a:lnTo>
                  <a:lnTo>
                    <a:pt x="144602" y="35026"/>
                  </a:lnTo>
                  <a:lnTo>
                    <a:pt x="141528" y="35026"/>
                  </a:lnTo>
                  <a:lnTo>
                    <a:pt x="141528" y="33540"/>
                  </a:lnTo>
                  <a:lnTo>
                    <a:pt x="140042" y="31991"/>
                  </a:lnTo>
                  <a:lnTo>
                    <a:pt x="141770" y="29806"/>
                  </a:lnTo>
                  <a:lnTo>
                    <a:pt x="143065" y="30454"/>
                  </a:lnTo>
                  <a:lnTo>
                    <a:pt x="143065" y="32016"/>
                  </a:lnTo>
                  <a:lnTo>
                    <a:pt x="144602" y="35026"/>
                  </a:lnTo>
                  <a:lnTo>
                    <a:pt x="144602" y="6096"/>
                  </a:lnTo>
                  <a:lnTo>
                    <a:pt x="138569" y="7632"/>
                  </a:lnTo>
                  <a:lnTo>
                    <a:pt x="138569" y="16776"/>
                  </a:lnTo>
                  <a:lnTo>
                    <a:pt x="138506" y="19799"/>
                  </a:lnTo>
                  <a:lnTo>
                    <a:pt x="138506" y="16827"/>
                  </a:lnTo>
                  <a:lnTo>
                    <a:pt x="138569" y="7632"/>
                  </a:lnTo>
                  <a:lnTo>
                    <a:pt x="114147" y="7645"/>
                  </a:lnTo>
                  <a:lnTo>
                    <a:pt x="114198" y="15621"/>
                  </a:lnTo>
                  <a:lnTo>
                    <a:pt x="115684" y="25895"/>
                  </a:lnTo>
                  <a:lnTo>
                    <a:pt x="124917" y="25895"/>
                  </a:lnTo>
                  <a:lnTo>
                    <a:pt x="123329" y="33286"/>
                  </a:lnTo>
                  <a:lnTo>
                    <a:pt x="123278" y="42659"/>
                  </a:lnTo>
                  <a:lnTo>
                    <a:pt x="129374" y="50253"/>
                  </a:lnTo>
                  <a:lnTo>
                    <a:pt x="141528" y="53276"/>
                  </a:lnTo>
                  <a:lnTo>
                    <a:pt x="158292" y="53276"/>
                  </a:lnTo>
                  <a:lnTo>
                    <a:pt x="159842" y="48717"/>
                  </a:lnTo>
                  <a:lnTo>
                    <a:pt x="160655" y="41122"/>
                  </a:lnTo>
                  <a:lnTo>
                    <a:pt x="160832" y="39585"/>
                  </a:lnTo>
                  <a:lnTo>
                    <a:pt x="161328" y="35026"/>
                  </a:lnTo>
                  <a:lnTo>
                    <a:pt x="159283" y="35445"/>
                  </a:lnTo>
                  <a:lnTo>
                    <a:pt x="159842" y="35026"/>
                  </a:lnTo>
                  <a:lnTo>
                    <a:pt x="168960" y="30454"/>
                  </a:lnTo>
                  <a:close/>
                </a:path>
                <a:path w="332104" h="59689">
                  <a:moveTo>
                    <a:pt x="220713" y="19799"/>
                  </a:moveTo>
                  <a:lnTo>
                    <a:pt x="219163" y="13741"/>
                  </a:lnTo>
                  <a:lnTo>
                    <a:pt x="217678" y="9182"/>
                  </a:lnTo>
                  <a:lnTo>
                    <a:pt x="216141" y="7645"/>
                  </a:lnTo>
                  <a:lnTo>
                    <a:pt x="216141" y="15227"/>
                  </a:lnTo>
                  <a:lnTo>
                    <a:pt x="215379" y="13741"/>
                  </a:lnTo>
                  <a:lnTo>
                    <a:pt x="213118" y="9194"/>
                  </a:lnTo>
                  <a:lnTo>
                    <a:pt x="213118" y="13741"/>
                  </a:lnTo>
                  <a:lnTo>
                    <a:pt x="213118" y="16751"/>
                  </a:lnTo>
                  <a:lnTo>
                    <a:pt x="213017" y="16598"/>
                  </a:lnTo>
                  <a:lnTo>
                    <a:pt x="213106" y="16764"/>
                  </a:lnTo>
                  <a:lnTo>
                    <a:pt x="213118" y="13741"/>
                  </a:lnTo>
                  <a:lnTo>
                    <a:pt x="213118" y="9194"/>
                  </a:lnTo>
                  <a:lnTo>
                    <a:pt x="212788" y="8534"/>
                  </a:lnTo>
                  <a:lnTo>
                    <a:pt x="212788" y="20078"/>
                  </a:lnTo>
                  <a:lnTo>
                    <a:pt x="207060" y="20078"/>
                  </a:lnTo>
                  <a:lnTo>
                    <a:pt x="205905" y="20078"/>
                  </a:lnTo>
                  <a:lnTo>
                    <a:pt x="205257" y="20078"/>
                  </a:lnTo>
                  <a:lnTo>
                    <a:pt x="205257" y="25095"/>
                  </a:lnTo>
                  <a:lnTo>
                    <a:pt x="205117" y="24511"/>
                  </a:lnTo>
                  <a:lnTo>
                    <a:pt x="197891" y="27432"/>
                  </a:lnTo>
                  <a:lnTo>
                    <a:pt x="201676" y="25895"/>
                  </a:lnTo>
                  <a:lnTo>
                    <a:pt x="205117" y="24511"/>
                  </a:lnTo>
                  <a:lnTo>
                    <a:pt x="205257" y="25095"/>
                  </a:lnTo>
                  <a:lnTo>
                    <a:pt x="205257" y="20078"/>
                  </a:lnTo>
                  <a:lnTo>
                    <a:pt x="204000" y="20078"/>
                  </a:lnTo>
                  <a:lnTo>
                    <a:pt x="203936" y="19799"/>
                  </a:lnTo>
                  <a:lnTo>
                    <a:pt x="207010" y="19799"/>
                  </a:lnTo>
                  <a:lnTo>
                    <a:pt x="212725" y="19799"/>
                  </a:lnTo>
                  <a:lnTo>
                    <a:pt x="212788" y="20078"/>
                  </a:lnTo>
                  <a:lnTo>
                    <a:pt x="212788" y="8534"/>
                  </a:lnTo>
                  <a:lnTo>
                    <a:pt x="212344" y="7632"/>
                  </a:lnTo>
                  <a:lnTo>
                    <a:pt x="212344" y="18300"/>
                  </a:lnTo>
                  <a:lnTo>
                    <a:pt x="212090" y="17272"/>
                  </a:lnTo>
                  <a:lnTo>
                    <a:pt x="212267" y="17983"/>
                  </a:lnTo>
                  <a:lnTo>
                    <a:pt x="212344" y="18300"/>
                  </a:lnTo>
                  <a:lnTo>
                    <a:pt x="212344" y="7632"/>
                  </a:lnTo>
                  <a:lnTo>
                    <a:pt x="211582" y="6096"/>
                  </a:lnTo>
                  <a:lnTo>
                    <a:pt x="211582" y="13741"/>
                  </a:lnTo>
                  <a:lnTo>
                    <a:pt x="210045" y="10693"/>
                  </a:lnTo>
                  <a:lnTo>
                    <a:pt x="210146" y="12433"/>
                  </a:lnTo>
                  <a:lnTo>
                    <a:pt x="210045" y="12204"/>
                  </a:lnTo>
                  <a:lnTo>
                    <a:pt x="210032" y="10680"/>
                  </a:lnTo>
                  <a:lnTo>
                    <a:pt x="209702" y="10858"/>
                  </a:lnTo>
                  <a:lnTo>
                    <a:pt x="209702" y="17627"/>
                  </a:lnTo>
                  <a:lnTo>
                    <a:pt x="206641" y="11544"/>
                  </a:lnTo>
                  <a:lnTo>
                    <a:pt x="206641" y="17246"/>
                  </a:lnTo>
                  <a:lnTo>
                    <a:pt x="203111" y="18135"/>
                  </a:lnTo>
                  <a:lnTo>
                    <a:pt x="206514" y="17272"/>
                  </a:lnTo>
                  <a:lnTo>
                    <a:pt x="206565" y="17056"/>
                  </a:lnTo>
                  <a:lnTo>
                    <a:pt x="206641" y="17246"/>
                  </a:lnTo>
                  <a:lnTo>
                    <a:pt x="206641" y="11544"/>
                  </a:lnTo>
                  <a:lnTo>
                    <a:pt x="205638" y="9537"/>
                  </a:lnTo>
                  <a:lnTo>
                    <a:pt x="204711" y="7645"/>
                  </a:lnTo>
                  <a:lnTo>
                    <a:pt x="205473" y="9182"/>
                  </a:lnTo>
                  <a:lnTo>
                    <a:pt x="205638" y="9537"/>
                  </a:lnTo>
                  <a:lnTo>
                    <a:pt x="208508" y="15227"/>
                  </a:lnTo>
                  <a:lnTo>
                    <a:pt x="209702" y="17627"/>
                  </a:lnTo>
                  <a:lnTo>
                    <a:pt x="209702" y="10858"/>
                  </a:lnTo>
                  <a:lnTo>
                    <a:pt x="207010" y="12204"/>
                  </a:lnTo>
                  <a:lnTo>
                    <a:pt x="209969" y="10706"/>
                  </a:lnTo>
                  <a:lnTo>
                    <a:pt x="209943" y="10515"/>
                  </a:lnTo>
                  <a:lnTo>
                    <a:pt x="210032" y="10680"/>
                  </a:lnTo>
                  <a:lnTo>
                    <a:pt x="209981" y="9093"/>
                  </a:lnTo>
                  <a:lnTo>
                    <a:pt x="210045" y="10668"/>
                  </a:lnTo>
                  <a:lnTo>
                    <a:pt x="211074" y="12725"/>
                  </a:lnTo>
                  <a:lnTo>
                    <a:pt x="211582" y="13741"/>
                  </a:lnTo>
                  <a:lnTo>
                    <a:pt x="211582" y="6096"/>
                  </a:lnTo>
                  <a:lnTo>
                    <a:pt x="216141" y="15227"/>
                  </a:lnTo>
                  <a:lnTo>
                    <a:pt x="216141" y="7645"/>
                  </a:lnTo>
                  <a:lnTo>
                    <a:pt x="214604" y="6096"/>
                  </a:lnTo>
                  <a:lnTo>
                    <a:pt x="214604" y="4610"/>
                  </a:lnTo>
                  <a:lnTo>
                    <a:pt x="211582" y="0"/>
                  </a:lnTo>
                  <a:lnTo>
                    <a:pt x="205333" y="2108"/>
                  </a:lnTo>
                  <a:lnTo>
                    <a:pt x="203936" y="0"/>
                  </a:lnTo>
                  <a:lnTo>
                    <a:pt x="202450" y="1003"/>
                  </a:lnTo>
                  <a:lnTo>
                    <a:pt x="202450" y="3073"/>
                  </a:lnTo>
                  <a:lnTo>
                    <a:pt x="202425" y="18288"/>
                  </a:lnTo>
                  <a:lnTo>
                    <a:pt x="199377" y="19799"/>
                  </a:lnTo>
                  <a:lnTo>
                    <a:pt x="202374" y="18300"/>
                  </a:lnTo>
                  <a:lnTo>
                    <a:pt x="202323" y="18148"/>
                  </a:lnTo>
                  <a:lnTo>
                    <a:pt x="202425" y="18288"/>
                  </a:lnTo>
                  <a:lnTo>
                    <a:pt x="202425" y="3086"/>
                  </a:lnTo>
                  <a:lnTo>
                    <a:pt x="201409" y="3594"/>
                  </a:lnTo>
                  <a:lnTo>
                    <a:pt x="201409" y="16789"/>
                  </a:lnTo>
                  <a:lnTo>
                    <a:pt x="200914" y="16764"/>
                  </a:lnTo>
                  <a:lnTo>
                    <a:pt x="201396" y="16764"/>
                  </a:lnTo>
                  <a:lnTo>
                    <a:pt x="201409" y="3594"/>
                  </a:lnTo>
                  <a:lnTo>
                    <a:pt x="200647" y="3975"/>
                  </a:lnTo>
                  <a:lnTo>
                    <a:pt x="200647" y="15735"/>
                  </a:lnTo>
                  <a:lnTo>
                    <a:pt x="200520" y="15455"/>
                  </a:lnTo>
                  <a:lnTo>
                    <a:pt x="200609" y="15582"/>
                  </a:lnTo>
                  <a:lnTo>
                    <a:pt x="200647" y="15735"/>
                  </a:lnTo>
                  <a:lnTo>
                    <a:pt x="200647" y="3975"/>
                  </a:lnTo>
                  <a:lnTo>
                    <a:pt x="200088" y="4254"/>
                  </a:lnTo>
                  <a:lnTo>
                    <a:pt x="200088" y="13512"/>
                  </a:lnTo>
                  <a:lnTo>
                    <a:pt x="199377" y="10706"/>
                  </a:lnTo>
                  <a:lnTo>
                    <a:pt x="198589" y="9093"/>
                  </a:lnTo>
                  <a:lnTo>
                    <a:pt x="199377" y="10668"/>
                  </a:lnTo>
                  <a:lnTo>
                    <a:pt x="199567" y="11455"/>
                  </a:lnTo>
                  <a:lnTo>
                    <a:pt x="200088" y="13512"/>
                  </a:lnTo>
                  <a:lnTo>
                    <a:pt x="200088" y="4254"/>
                  </a:lnTo>
                  <a:lnTo>
                    <a:pt x="199783" y="4406"/>
                  </a:lnTo>
                  <a:lnTo>
                    <a:pt x="199783" y="10515"/>
                  </a:lnTo>
                  <a:lnTo>
                    <a:pt x="199783" y="10706"/>
                  </a:lnTo>
                  <a:lnTo>
                    <a:pt x="199682" y="10566"/>
                  </a:lnTo>
                  <a:lnTo>
                    <a:pt x="199783" y="4406"/>
                  </a:lnTo>
                  <a:lnTo>
                    <a:pt x="197980" y="5308"/>
                  </a:lnTo>
                  <a:lnTo>
                    <a:pt x="197980" y="13957"/>
                  </a:lnTo>
                  <a:lnTo>
                    <a:pt x="197891" y="13741"/>
                  </a:lnTo>
                  <a:lnTo>
                    <a:pt x="197891" y="11455"/>
                  </a:lnTo>
                  <a:lnTo>
                    <a:pt x="197980" y="13957"/>
                  </a:lnTo>
                  <a:lnTo>
                    <a:pt x="197980" y="5308"/>
                  </a:lnTo>
                  <a:lnTo>
                    <a:pt x="197891" y="7696"/>
                  </a:lnTo>
                  <a:lnTo>
                    <a:pt x="197891" y="8166"/>
                  </a:lnTo>
                  <a:lnTo>
                    <a:pt x="197764" y="7454"/>
                  </a:lnTo>
                  <a:lnTo>
                    <a:pt x="197891" y="7696"/>
                  </a:lnTo>
                  <a:lnTo>
                    <a:pt x="197891" y="5346"/>
                  </a:lnTo>
                  <a:lnTo>
                    <a:pt x="199339" y="4610"/>
                  </a:lnTo>
                  <a:lnTo>
                    <a:pt x="202450" y="3073"/>
                  </a:lnTo>
                  <a:lnTo>
                    <a:pt x="202450" y="1003"/>
                  </a:lnTo>
                  <a:lnTo>
                    <a:pt x="199377" y="3073"/>
                  </a:lnTo>
                  <a:lnTo>
                    <a:pt x="196354" y="4610"/>
                  </a:lnTo>
                  <a:lnTo>
                    <a:pt x="196329" y="21272"/>
                  </a:lnTo>
                  <a:lnTo>
                    <a:pt x="194805" y="16764"/>
                  </a:lnTo>
                  <a:lnTo>
                    <a:pt x="194716" y="16586"/>
                  </a:lnTo>
                  <a:lnTo>
                    <a:pt x="194805" y="16764"/>
                  </a:lnTo>
                  <a:lnTo>
                    <a:pt x="194970" y="17246"/>
                  </a:lnTo>
                  <a:lnTo>
                    <a:pt x="196329" y="21272"/>
                  </a:lnTo>
                  <a:lnTo>
                    <a:pt x="196329" y="4610"/>
                  </a:lnTo>
                  <a:lnTo>
                    <a:pt x="193395" y="4610"/>
                  </a:lnTo>
                  <a:lnTo>
                    <a:pt x="193395" y="23012"/>
                  </a:lnTo>
                  <a:lnTo>
                    <a:pt x="193319" y="22872"/>
                  </a:lnTo>
                  <a:lnTo>
                    <a:pt x="193319" y="22491"/>
                  </a:lnTo>
                  <a:lnTo>
                    <a:pt x="193395" y="23012"/>
                  </a:lnTo>
                  <a:lnTo>
                    <a:pt x="193395" y="4610"/>
                  </a:lnTo>
                  <a:lnTo>
                    <a:pt x="191782" y="4610"/>
                  </a:lnTo>
                  <a:lnTo>
                    <a:pt x="191782" y="10718"/>
                  </a:lnTo>
                  <a:lnTo>
                    <a:pt x="191782" y="16764"/>
                  </a:lnTo>
                  <a:lnTo>
                    <a:pt x="191782" y="22872"/>
                  </a:lnTo>
                  <a:lnTo>
                    <a:pt x="191604" y="22377"/>
                  </a:lnTo>
                  <a:lnTo>
                    <a:pt x="191782" y="22872"/>
                  </a:lnTo>
                  <a:lnTo>
                    <a:pt x="191782" y="16764"/>
                  </a:lnTo>
                  <a:lnTo>
                    <a:pt x="191757" y="10668"/>
                  </a:lnTo>
                  <a:lnTo>
                    <a:pt x="191782" y="4610"/>
                  </a:lnTo>
                  <a:lnTo>
                    <a:pt x="184950" y="4610"/>
                  </a:lnTo>
                  <a:lnTo>
                    <a:pt x="184950" y="24460"/>
                  </a:lnTo>
                  <a:lnTo>
                    <a:pt x="184950" y="4610"/>
                  </a:lnTo>
                  <a:lnTo>
                    <a:pt x="184226" y="4610"/>
                  </a:lnTo>
                  <a:lnTo>
                    <a:pt x="184226" y="20548"/>
                  </a:lnTo>
                  <a:lnTo>
                    <a:pt x="184213" y="23025"/>
                  </a:lnTo>
                  <a:lnTo>
                    <a:pt x="184150" y="20586"/>
                  </a:lnTo>
                  <a:lnTo>
                    <a:pt x="184226" y="4610"/>
                  </a:lnTo>
                  <a:lnTo>
                    <a:pt x="179578" y="4610"/>
                  </a:lnTo>
                  <a:lnTo>
                    <a:pt x="179578" y="22098"/>
                  </a:lnTo>
                  <a:lnTo>
                    <a:pt x="170459" y="24358"/>
                  </a:lnTo>
                  <a:lnTo>
                    <a:pt x="168960" y="38100"/>
                  </a:lnTo>
                  <a:lnTo>
                    <a:pt x="168960" y="45694"/>
                  </a:lnTo>
                  <a:lnTo>
                    <a:pt x="176555" y="51790"/>
                  </a:lnTo>
                  <a:lnTo>
                    <a:pt x="181114" y="51790"/>
                  </a:lnTo>
                  <a:lnTo>
                    <a:pt x="187223" y="53276"/>
                  </a:lnTo>
                  <a:lnTo>
                    <a:pt x="214604" y="53276"/>
                  </a:lnTo>
                  <a:lnTo>
                    <a:pt x="214604" y="48717"/>
                  </a:lnTo>
                  <a:lnTo>
                    <a:pt x="214604" y="38100"/>
                  </a:lnTo>
                  <a:lnTo>
                    <a:pt x="214604" y="35026"/>
                  </a:lnTo>
                  <a:lnTo>
                    <a:pt x="208508" y="35026"/>
                  </a:lnTo>
                  <a:lnTo>
                    <a:pt x="205473" y="36563"/>
                  </a:lnTo>
                  <a:lnTo>
                    <a:pt x="190246" y="36563"/>
                  </a:lnTo>
                  <a:lnTo>
                    <a:pt x="191782" y="35026"/>
                  </a:lnTo>
                  <a:lnTo>
                    <a:pt x="194818" y="35026"/>
                  </a:lnTo>
                  <a:lnTo>
                    <a:pt x="200914" y="33540"/>
                  </a:lnTo>
                  <a:lnTo>
                    <a:pt x="207010" y="31991"/>
                  </a:lnTo>
                  <a:lnTo>
                    <a:pt x="214604" y="31991"/>
                  </a:lnTo>
                  <a:lnTo>
                    <a:pt x="213995" y="28917"/>
                  </a:lnTo>
                  <a:lnTo>
                    <a:pt x="213169" y="24663"/>
                  </a:lnTo>
                  <a:lnTo>
                    <a:pt x="213118" y="22364"/>
                  </a:lnTo>
                  <a:lnTo>
                    <a:pt x="213118" y="21336"/>
                  </a:lnTo>
                  <a:lnTo>
                    <a:pt x="213118" y="22364"/>
                  </a:lnTo>
                  <a:lnTo>
                    <a:pt x="220713" y="19799"/>
                  </a:lnTo>
                  <a:close/>
                </a:path>
                <a:path w="332104" h="59689">
                  <a:moveTo>
                    <a:pt x="331838" y="16764"/>
                  </a:moveTo>
                  <a:lnTo>
                    <a:pt x="326720" y="17703"/>
                  </a:lnTo>
                  <a:lnTo>
                    <a:pt x="325780" y="13995"/>
                  </a:lnTo>
                  <a:lnTo>
                    <a:pt x="325666" y="13627"/>
                  </a:lnTo>
                  <a:lnTo>
                    <a:pt x="324243" y="10706"/>
                  </a:lnTo>
                  <a:lnTo>
                    <a:pt x="324243" y="7645"/>
                  </a:lnTo>
                  <a:lnTo>
                    <a:pt x="323456" y="6096"/>
                  </a:lnTo>
                  <a:lnTo>
                    <a:pt x="322707" y="4610"/>
                  </a:lnTo>
                  <a:lnTo>
                    <a:pt x="319633" y="0"/>
                  </a:lnTo>
                  <a:lnTo>
                    <a:pt x="318198" y="368"/>
                  </a:lnTo>
                  <a:lnTo>
                    <a:pt x="318198" y="13931"/>
                  </a:lnTo>
                  <a:lnTo>
                    <a:pt x="318122" y="13754"/>
                  </a:lnTo>
                  <a:lnTo>
                    <a:pt x="317627" y="11760"/>
                  </a:lnTo>
                  <a:lnTo>
                    <a:pt x="317347" y="10706"/>
                  </a:lnTo>
                  <a:lnTo>
                    <a:pt x="317627" y="11760"/>
                  </a:lnTo>
                  <a:lnTo>
                    <a:pt x="318096" y="13627"/>
                  </a:lnTo>
                  <a:lnTo>
                    <a:pt x="318198" y="13931"/>
                  </a:lnTo>
                  <a:lnTo>
                    <a:pt x="318198" y="368"/>
                  </a:lnTo>
                  <a:lnTo>
                    <a:pt x="317004" y="673"/>
                  </a:lnTo>
                  <a:lnTo>
                    <a:pt x="317004" y="10007"/>
                  </a:lnTo>
                  <a:lnTo>
                    <a:pt x="316598" y="9207"/>
                  </a:lnTo>
                  <a:lnTo>
                    <a:pt x="316598" y="21336"/>
                  </a:lnTo>
                  <a:lnTo>
                    <a:pt x="316598" y="22860"/>
                  </a:lnTo>
                  <a:lnTo>
                    <a:pt x="312039" y="24358"/>
                  </a:lnTo>
                  <a:lnTo>
                    <a:pt x="316522" y="22872"/>
                  </a:lnTo>
                  <a:lnTo>
                    <a:pt x="316598" y="21336"/>
                  </a:lnTo>
                  <a:lnTo>
                    <a:pt x="316598" y="9207"/>
                  </a:lnTo>
                  <a:lnTo>
                    <a:pt x="315976" y="7962"/>
                  </a:lnTo>
                  <a:lnTo>
                    <a:pt x="315442" y="6883"/>
                  </a:lnTo>
                  <a:lnTo>
                    <a:pt x="315442" y="15049"/>
                  </a:lnTo>
                  <a:lnTo>
                    <a:pt x="314744" y="13995"/>
                  </a:lnTo>
                  <a:lnTo>
                    <a:pt x="314782" y="14160"/>
                  </a:lnTo>
                  <a:lnTo>
                    <a:pt x="314680" y="13893"/>
                  </a:lnTo>
                  <a:lnTo>
                    <a:pt x="314502" y="14020"/>
                  </a:lnTo>
                  <a:lnTo>
                    <a:pt x="314579" y="13766"/>
                  </a:lnTo>
                  <a:lnTo>
                    <a:pt x="314680" y="13893"/>
                  </a:lnTo>
                  <a:lnTo>
                    <a:pt x="314680" y="13766"/>
                  </a:lnTo>
                  <a:lnTo>
                    <a:pt x="314744" y="13995"/>
                  </a:lnTo>
                  <a:lnTo>
                    <a:pt x="315442" y="15049"/>
                  </a:lnTo>
                  <a:lnTo>
                    <a:pt x="315442" y="6883"/>
                  </a:lnTo>
                  <a:lnTo>
                    <a:pt x="315087" y="6172"/>
                  </a:lnTo>
                  <a:lnTo>
                    <a:pt x="315087" y="11442"/>
                  </a:lnTo>
                  <a:lnTo>
                    <a:pt x="315061" y="13627"/>
                  </a:lnTo>
                  <a:lnTo>
                    <a:pt x="315061" y="11455"/>
                  </a:lnTo>
                  <a:lnTo>
                    <a:pt x="315087" y="6172"/>
                  </a:lnTo>
                  <a:lnTo>
                    <a:pt x="315976" y="7950"/>
                  </a:lnTo>
                  <a:lnTo>
                    <a:pt x="316357" y="7759"/>
                  </a:lnTo>
                  <a:lnTo>
                    <a:pt x="316598" y="7645"/>
                  </a:lnTo>
                  <a:lnTo>
                    <a:pt x="315988" y="7950"/>
                  </a:lnTo>
                  <a:lnTo>
                    <a:pt x="317004" y="10007"/>
                  </a:lnTo>
                  <a:lnTo>
                    <a:pt x="317004" y="673"/>
                  </a:lnTo>
                  <a:lnTo>
                    <a:pt x="313918" y="1447"/>
                  </a:lnTo>
                  <a:lnTo>
                    <a:pt x="313575" y="0"/>
                  </a:lnTo>
                  <a:lnTo>
                    <a:pt x="313550" y="9156"/>
                  </a:lnTo>
                  <a:lnTo>
                    <a:pt x="313131" y="9372"/>
                  </a:lnTo>
                  <a:lnTo>
                    <a:pt x="313131" y="16992"/>
                  </a:lnTo>
                  <a:lnTo>
                    <a:pt x="312597" y="15417"/>
                  </a:lnTo>
                  <a:lnTo>
                    <a:pt x="312534" y="15227"/>
                  </a:lnTo>
                  <a:lnTo>
                    <a:pt x="312635" y="15379"/>
                  </a:lnTo>
                  <a:lnTo>
                    <a:pt x="312737" y="15824"/>
                  </a:lnTo>
                  <a:lnTo>
                    <a:pt x="313131" y="16992"/>
                  </a:lnTo>
                  <a:lnTo>
                    <a:pt x="313131" y="9372"/>
                  </a:lnTo>
                  <a:lnTo>
                    <a:pt x="312039" y="9918"/>
                  </a:lnTo>
                  <a:lnTo>
                    <a:pt x="312115" y="14008"/>
                  </a:lnTo>
                  <a:lnTo>
                    <a:pt x="312039" y="13741"/>
                  </a:lnTo>
                  <a:lnTo>
                    <a:pt x="312039" y="15824"/>
                  </a:lnTo>
                  <a:lnTo>
                    <a:pt x="312039" y="17538"/>
                  </a:lnTo>
                  <a:lnTo>
                    <a:pt x="311492" y="17818"/>
                  </a:lnTo>
                  <a:lnTo>
                    <a:pt x="311492" y="23241"/>
                  </a:lnTo>
                  <a:lnTo>
                    <a:pt x="311150" y="21564"/>
                  </a:lnTo>
                  <a:lnTo>
                    <a:pt x="311086" y="21691"/>
                  </a:lnTo>
                  <a:lnTo>
                    <a:pt x="311099" y="21361"/>
                  </a:lnTo>
                  <a:lnTo>
                    <a:pt x="311150" y="21564"/>
                  </a:lnTo>
                  <a:lnTo>
                    <a:pt x="311264" y="21348"/>
                  </a:lnTo>
                  <a:lnTo>
                    <a:pt x="311365" y="22606"/>
                  </a:lnTo>
                  <a:lnTo>
                    <a:pt x="311492" y="23241"/>
                  </a:lnTo>
                  <a:lnTo>
                    <a:pt x="311492" y="17818"/>
                  </a:lnTo>
                  <a:lnTo>
                    <a:pt x="310515" y="18300"/>
                  </a:lnTo>
                  <a:lnTo>
                    <a:pt x="310603" y="18834"/>
                  </a:lnTo>
                  <a:lnTo>
                    <a:pt x="310794" y="19799"/>
                  </a:lnTo>
                  <a:lnTo>
                    <a:pt x="310489" y="18300"/>
                  </a:lnTo>
                  <a:lnTo>
                    <a:pt x="307479" y="19799"/>
                  </a:lnTo>
                  <a:lnTo>
                    <a:pt x="310476" y="18300"/>
                  </a:lnTo>
                  <a:lnTo>
                    <a:pt x="309994" y="17297"/>
                  </a:lnTo>
                  <a:lnTo>
                    <a:pt x="310476" y="18300"/>
                  </a:lnTo>
                  <a:lnTo>
                    <a:pt x="311912" y="17589"/>
                  </a:lnTo>
                  <a:lnTo>
                    <a:pt x="312039" y="15824"/>
                  </a:lnTo>
                  <a:lnTo>
                    <a:pt x="312039" y="13741"/>
                  </a:lnTo>
                  <a:lnTo>
                    <a:pt x="311848" y="13258"/>
                  </a:lnTo>
                  <a:lnTo>
                    <a:pt x="311848" y="14211"/>
                  </a:lnTo>
                  <a:lnTo>
                    <a:pt x="311658" y="13931"/>
                  </a:lnTo>
                  <a:lnTo>
                    <a:pt x="311467" y="14033"/>
                  </a:lnTo>
                  <a:lnTo>
                    <a:pt x="311531" y="13754"/>
                  </a:lnTo>
                  <a:lnTo>
                    <a:pt x="311658" y="13931"/>
                  </a:lnTo>
                  <a:lnTo>
                    <a:pt x="311785" y="13881"/>
                  </a:lnTo>
                  <a:lnTo>
                    <a:pt x="311848" y="14211"/>
                  </a:lnTo>
                  <a:lnTo>
                    <a:pt x="311848" y="13258"/>
                  </a:lnTo>
                  <a:lnTo>
                    <a:pt x="311581" y="12433"/>
                  </a:lnTo>
                  <a:lnTo>
                    <a:pt x="312039" y="13741"/>
                  </a:lnTo>
                  <a:lnTo>
                    <a:pt x="312039" y="12204"/>
                  </a:lnTo>
                  <a:lnTo>
                    <a:pt x="312039" y="9918"/>
                  </a:lnTo>
                  <a:lnTo>
                    <a:pt x="313537" y="9156"/>
                  </a:lnTo>
                  <a:lnTo>
                    <a:pt x="313550" y="25"/>
                  </a:lnTo>
                  <a:lnTo>
                    <a:pt x="312127" y="736"/>
                  </a:lnTo>
                  <a:lnTo>
                    <a:pt x="312127" y="7759"/>
                  </a:lnTo>
                  <a:lnTo>
                    <a:pt x="312013" y="6096"/>
                  </a:lnTo>
                  <a:lnTo>
                    <a:pt x="312127" y="7759"/>
                  </a:lnTo>
                  <a:lnTo>
                    <a:pt x="312127" y="736"/>
                  </a:lnTo>
                  <a:lnTo>
                    <a:pt x="307644" y="2997"/>
                  </a:lnTo>
                  <a:lnTo>
                    <a:pt x="307644" y="9906"/>
                  </a:lnTo>
                  <a:lnTo>
                    <a:pt x="307479" y="9182"/>
                  </a:lnTo>
                  <a:lnTo>
                    <a:pt x="307644" y="9906"/>
                  </a:lnTo>
                  <a:lnTo>
                    <a:pt x="307644" y="2997"/>
                  </a:lnTo>
                  <a:lnTo>
                    <a:pt x="305981" y="3835"/>
                  </a:lnTo>
                  <a:lnTo>
                    <a:pt x="305981" y="15379"/>
                  </a:lnTo>
                  <a:lnTo>
                    <a:pt x="305943" y="15227"/>
                  </a:lnTo>
                  <a:lnTo>
                    <a:pt x="305943" y="16764"/>
                  </a:lnTo>
                  <a:lnTo>
                    <a:pt x="305816" y="13627"/>
                  </a:lnTo>
                  <a:lnTo>
                    <a:pt x="305943" y="13741"/>
                  </a:lnTo>
                  <a:lnTo>
                    <a:pt x="305943" y="12204"/>
                  </a:lnTo>
                  <a:lnTo>
                    <a:pt x="305981" y="15379"/>
                  </a:lnTo>
                  <a:lnTo>
                    <a:pt x="305981" y="3835"/>
                  </a:lnTo>
                  <a:lnTo>
                    <a:pt x="305562" y="4051"/>
                  </a:lnTo>
                  <a:lnTo>
                    <a:pt x="305562" y="25552"/>
                  </a:lnTo>
                  <a:lnTo>
                    <a:pt x="305435" y="24866"/>
                  </a:lnTo>
                  <a:lnTo>
                    <a:pt x="305562" y="25552"/>
                  </a:lnTo>
                  <a:lnTo>
                    <a:pt x="305562" y="4051"/>
                  </a:lnTo>
                  <a:lnTo>
                    <a:pt x="305181" y="4241"/>
                  </a:lnTo>
                  <a:lnTo>
                    <a:pt x="305181" y="12966"/>
                  </a:lnTo>
                  <a:lnTo>
                    <a:pt x="303403" y="12966"/>
                  </a:lnTo>
                  <a:lnTo>
                    <a:pt x="301752" y="12966"/>
                  </a:lnTo>
                  <a:lnTo>
                    <a:pt x="301371" y="12204"/>
                  </a:lnTo>
                  <a:lnTo>
                    <a:pt x="301371" y="16764"/>
                  </a:lnTo>
                  <a:lnTo>
                    <a:pt x="301371" y="17538"/>
                  </a:lnTo>
                  <a:lnTo>
                    <a:pt x="292239" y="19799"/>
                  </a:lnTo>
                  <a:lnTo>
                    <a:pt x="292239" y="22872"/>
                  </a:lnTo>
                  <a:lnTo>
                    <a:pt x="292239" y="25133"/>
                  </a:lnTo>
                  <a:lnTo>
                    <a:pt x="292239" y="22872"/>
                  </a:lnTo>
                  <a:lnTo>
                    <a:pt x="292239" y="19799"/>
                  </a:lnTo>
                  <a:lnTo>
                    <a:pt x="301358" y="17538"/>
                  </a:lnTo>
                  <a:lnTo>
                    <a:pt x="301371" y="16764"/>
                  </a:lnTo>
                  <a:lnTo>
                    <a:pt x="301371" y="12204"/>
                  </a:lnTo>
                  <a:lnTo>
                    <a:pt x="302907" y="12204"/>
                  </a:lnTo>
                  <a:lnTo>
                    <a:pt x="304444" y="12204"/>
                  </a:lnTo>
                  <a:lnTo>
                    <a:pt x="305181" y="12966"/>
                  </a:lnTo>
                  <a:lnTo>
                    <a:pt x="305181" y="4241"/>
                  </a:lnTo>
                  <a:lnTo>
                    <a:pt x="304444" y="4610"/>
                  </a:lnTo>
                  <a:lnTo>
                    <a:pt x="299986" y="4610"/>
                  </a:lnTo>
                  <a:lnTo>
                    <a:pt x="299986" y="13868"/>
                  </a:lnTo>
                  <a:lnTo>
                    <a:pt x="299885" y="13741"/>
                  </a:lnTo>
                  <a:lnTo>
                    <a:pt x="299885" y="14211"/>
                  </a:lnTo>
                  <a:lnTo>
                    <a:pt x="293776" y="18300"/>
                  </a:lnTo>
                  <a:lnTo>
                    <a:pt x="296049" y="16764"/>
                  </a:lnTo>
                  <a:lnTo>
                    <a:pt x="299885" y="14211"/>
                  </a:lnTo>
                  <a:lnTo>
                    <a:pt x="299758" y="13627"/>
                  </a:lnTo>
                  <a:lnTo>
                    <a:pt x="299885" y="13741"/>
                  </a:lnTo>
                  <a:lnTo>
                    <a:pt x="299885" y="12204"/>
                  </a:lnTo>
                  <a:lnTo>
                    <a:pt x="299986" y="13868"/>
                  </a:lnTo>
                  <a:lnTo>
                    <a:pt x="299986" y="4610"/>
                  </a:lnTo>
                  <a:lnTo>
                    <a:pt x="296811" y="4610"/>
                  </a:lnTo>
                  <a:lnTo>
                    <a:pt x="296811" y="10668"/>
                  </a:lnTo>
                  <a:lnTo>
                    <a:pt x="290703" y="15049"/>
                  </a:lnTo>
                  <a:lnTo>
                    <a:pt x="294652" y="12204"/>
                  </a:lnTo>
                  <a:lnTo>
                    <a:pt x="296811" y="10668"/>
                  </a:lnTo>
                  <a:lnTo>
                    <a:pt x="296811" y="4610"/>
                  </a:lnTo>
                  <a:lnTo>
                    <a:pt x="284657" y="4610"/>
                  </a:lnTo>
                  <a:lnTo>
                    <a:pt x="277012" y="4610"/>
                  </a:lnTo>
                  <a:lnTo>
                    <a:pt x="277012" y="21336"/>
                  </a:lnTo>
                  <a:lnTo>
                    <a:pt x="270967" y="21336"/>
                  </a:lnTo>
                  <a:lnTo>
                    <a:pt x="272453" y="27432"/>
                  </a:lnTo>
                  <a:lnTo>
                    <a:pt x="272580" y="28486"/>
                  </a:lnTo>
                  <a:lnTo>
                    <a:pt x="266344" y="31483"/>
                  </a:lnTo>
                  <a:lnTo>
                    <a:pt x="266344" y="25895"/>
                  </a:lnTo>
                  <a:lnTo>
                    <a:pt x="263321" y="19799"/>
                  </a:lnTo>
                  <a:lnTo>
                    <a:pt x="261785" y="19037"/>
                  </a:lnTo>
                  <a:lnTo>
                    <a:pt x="261785" y="13741"/>
                  </a:lnTo>
                  <a:lnTo>
                    <a:pt x="263321" y="7645"/>
                  </a:lnTo>
                  <a:lnTo>
                    <a:pt x="257225" y="6096"/>
                  </a:lnTo>
                  <a:lnTo>
                    <a:pt x="249631" y="4610"/>
                  </a:lnTo>
                  <a:lnTo>
                    <a:pt x="243522" y="4610"/>
                  </a:lnTo>
                  <a:lnTo>
                    <a:pt x="235940" y="3073"/>
                  </a:lnTo>
                  <a:lnTo>
                    <a:pt x="229831" y="3073"/>
                  </a:lnTo>
                  <a:lnTo>
                    <a:pt x="228295" y="9182"/>
                  </a:lnTo>
                  <a:lnTo>
                    <a:pt x="227368" y="16764"/>
                  </a:lnTo>
                  <a:lnTo>
                    <a:pt x="222250" y="16764"/>
                  </a:lnTo>
                  <a:lnTo>
                    <a:pt x="223735" y="22872"/>
                  </a:lnTo>
                  <a:lnTo>
                    <a:pt x="225272" y="35026"/>
                  </a:lnTo>
                  <a:lnTo>
                    <a:pt x="231368" y="33540"/>
                  </a:lnTo>
                  <a:lnTo>
                    <a:pt x="232867" y="33540"/>
                  </a:lnTo>
                  <a:lnTo>
                    <a:pt x="245071" y="31991"/>
                  </a:lnTo>
                  <a:lnTo>
                    <a:pt x="248094" y="31991"/>
                  </a:lnTo>
                  <a:lnTo>
                    <a:pt x="248094" y="35026"/>
                  </a:lnTo>
                  <a:lnTo>
                    <a:pt x="245071" y="36563"/>
                  </a:lnTo>
                  <a:lnTo>
                    <a:pt x="242036" y="36563"/>
                  </a:lnTo>
                  <a:lnTo>
                    <a:pt x="242036" y="47231"/>
                  </a:lnTo>
                  <a:lnTo>
                    <a:pt x="234403" y="49110"/>
                  </a:lnTo>
                  <a:lnTo>
                    <a:pt x="235940" y="48717"/>
                  </a:lnTo>
                  <a:lnTo>
                    <a:pt x="242036" y="47231"/>
                  </a:lnTo>
                  <a:lnTo>
                    <a:pt x="242036" y="36563"/>
                  </a:lnTo>
                  <a:lnTo>
                    <a:pt x="240499" y="36563"/>
                  </a:lnTo>
                  <a:lnTo>
                    <a:pt x="240499" y="41122"/>
                  </a:lnTo>
                  <a:lnTo>
                    <a:pt x="235940" y="43395"/>
                  </a:lnTo>
                  <a:lnTo>
                    <a:pt x="237388" y="42659"/>
                  </a:lnTo>
                  <a:lnTo>
                    <a:pt x="240499" y="41122"/>
                  </a:lnTo>
                  <a:lnTo>
                    <a:pt x="240499" y="36563"/>
                  </a:lnTo>
                  <a:lnTo>
                    <a:pt x="237426" y="36563"/>
                  </a:lnTo>
                  <a:lnTo>
                    <a:pt x="234403" y="38100"/>
                  </a:lnTo>
                  <a:lnTo>
                    <a:pt x="225272" y="38100"/>
                  </a:lnTo>
                  <a:lnTo>
                    <a:pt x="228295" y="45694"/>
                  </a:lnTo>
                  <a:lnTo>
                    <a:pt x="229831" y="50253"/>
                  </a:lnTo>
                  <a:lnTo>
                    <a:pt x="231368" y="54813"/>
                  </a:lnTo>
                  <a:lnTo>
                    <a:pt x="246608" y="54813"/>
                  </a:lnTo>
                  <a:lnTo>
                    <a:pt x="252653" y="51790"/>
                  </a:lnTo>
                  <a:lnTo>
                    <a:pt x="256476" y="50253"/>
                  </a:lnTo>
                  <a:lnTo>
                    <a:pt x="260299" y="48717"/>
                  </a:lnTo>
                  <a:lnTo>
                    <a:pt x="266344" y="42659"/>
                  </a:lnTo>
                  <a:lnTo>
                    <a:pt x="266344" y="35293"/>
                  </a:lnTo>
                  <a:lnTo>
                    <a:pt x="273329" y="34455"/>
                  </a:lnTo>
                  <a:lnTo>
                    <a:pt x="280873" y="33540"/>
                  </a:lnTo>
                  <a:lnTo>
                    <a:pt x="283794" y="33197"/>
                  </a:lnTo>
                  <a:lnTo>
                    <a:pt x="273329" y="34455"/>
                  </a:lnTo>
                  <a:lnTo>
                    <a:pt x="273989" y="39585"/>
                  </a:lnTo>
                  <a:lnTo>
                    <a:pt x="280085" y="38100"/>
                  </a:lnTo>
                  <a:lnTo>
                    <a:pt x="284657" y="38100"/>
                  </a:lnTo>
                  <a:lnTo>
                    <a:pt x="284657" y="47231"/>
                  </a:lnTo>
                  <a:lnTo>
                    <a:pt x="290703" y="51790"/>
                  </a:lnTo>
                  <a:lnTo>
                    <a:pt x="299885" y="54813"/>
                  </a:lnTo>
                  <a:lnTo>
                    <a:pt x="316598" y="54813"/>
                  </a:lnTo>
                  <a:lnTo>
                    <a:pt x="316598" y="50253"/>
                  </a:lnTo>
                  <a:lnTo>
                    <a:pt x="316598" y="48717"/>
                  </a:lnTo>
                  <a:lnTo>
                    <a:pt x="317169" y="44145"/>
                  </a:lnTo>
                  <a:lnTo>
                    <a:pt x="310502" y="44145"/>
                  </a:lnTo>
                  <a:lnTo>
                    <a:pt x="304444" y="42659"/>
                  </a:lnTo>
                  <a:lnTo>
                    <a:pt x="310502" y="42659"/>
                  </a:lnTo>
                  <a:lnTo>
                    <a:pt x="317360" y="42659"/>
                  </a:lnTo>
                  <a:lnTo>
                    <a:pt x="317931" y="38100"/>
                  </a:lnTo>
                  <a:lnTo>
                    <a:pt x="318135" y="36563"/>
                  </a:lnTo>
                  <a:lnTo>
                    <a:pt x="304444" y="36563"/>
                  </a:lnTo>
                  <a:lnTo>
                    <a:pt x="305943" y="35026"/>
                  </a:lnTo>
                  <a:lnTo>
                    <a:pt x="322707" y="35026"/>
                  </a:lnTo>
                  <a:lnTo>
                    <a:pt x="322707" y="30454"/>
                  </a:lnTo>
                  <a:lnTo>
                    <a:pt x="322707" y="22059"/>
                  </a:lnTo>
                  <a:lnTo>
                    <a:pt x="325094" y="20675"/>
                  </a:lnTo>
                  <a:lnTo>
                    <a:pt x="327266" y="19799"/>
                  </a:lnTo>
                  <a:lnTo>
                    <a:pt x="327177" y="19469"/>
                  </a:lnTo>
                  <a:lnTo>
                    <a:pt x="331838" y="16764"/>
                  </a:lnTo>
                  <a:close/>
                </a:path>
              </a:pathLst>
            </a:custGeom>
            <a:solidFill>
              <a:srgbClr val="B0B1B6"/>
            </a:solidFill>
          </p:spPr>
          <p:txBody>
            <a:bodyPr wrap="square" lIns="0" tIns="0" rIns="0" bIns="0" rtlCol="0"/>
            <a:lstStyle/>
            <a:p>
              <a:endParaRPr/>
            </a:p>
          </p:txBody>
        </p:sp>
        <p:pic>
          <p:nvPicPr>
            <p:cNvPr id="428" name="object 428"/>
            <p:cNvPicPr/>
            <p:nvPr/>
          </p:nvPicPr>
          <p:blipFill>
            <a:blip r:embed="rId231" cstate="print"/>
            <a:stretch>
              <a:fillRect/>
            </a:stretch>
          </p:blipFill>
          <p:spPr>
            <a:xfrm>
              <a:off x="5054600" y="4813299"/>
              <a:ext cx="546100" cy="194424"/>
            </a:xfrm>
            <a:prstGeom prst="rect">
              <a:avLst/>
            </a:prstGeom>
          </p:spPr>
        </p:pic>
        <p:pic>
          <p:nvPicPr>
            <p:cNvPr id="429" name="object 429"/>
            <p:cNvPicPr/>
            <p:nvPr/>
          </p:nvPicPr>
          <p:blipFill>
            <a:blip r:embed="rId232" cstate="print"/>
            <a:stretch>
              <a:fillRect/>
            </a:stretch>
          </p:blipFill>
          <p:spPr>
            <a:xfrm>
              <a:off x="5082832" y="4813299"/>
              <a:ext cx="254163" cy="174675"/>
            </a:xfrm>
            <a:prstGeom prst="rect">
              <a:avLst/>
            </a:prstGeom>
          </p:spPr>
        </p:pic>
        <p:pic>
          <p:nvPicPr>
            <p:cNvPr id="430" name="object 430"/>
            <p:cNvPicPr/>
            <p:nvPr/>
          </p:nvPicPr>
          <p:blipFill>
            <a:blip r:embed="rId233" cstate="print"/>
            <a:stretch>
              <a:fillRect/>
            </a:stretch>
          </p:blipFill>
          <p:spPr>
            <a:xfrm>
              <a:off x="5569940" y="4813299"/>
              <a:ext cx="1533" cy="174675"/>
            </a:xfrm>
            <a:prstGeom prst="rect">
              <a:avLst/>
            </a:prstGeom>
          </p:spPr>
        </p:pic>
        <p:sp>
          <p:nvSpPr>
            <p:cNvPr id="431" name="object 431"/>
            <p:cNvSpPr/>
            <p:nvPr/>
          </p:nvSpPr>
          <p:spPr>
            <a:xfrm>
              <a:off x="5568454" y="4813845"/>
              <a:ext cx="5080" cy="0"/>
            </a:xfrm>
            <a:custGeom>
              <a:avLst/>
              <a:gdLst/>
              <a:ahLst/>
              <a:cxnLst/>
              <a:rect l="l" t="t" r="r" b="b"/>
              <a:pathLst>
                <a:path w="5079">
                  <a:moveTo>
                    <a:pt x="0" y="0"/>
                  </a:moveTo>
                  <a:lnTo>
                    <a:pt x="4543" y="0"/>
                  </a:lnTo>
                </a:path>
              </a:pathLst>
            </a:custGeom>
            <a:ln w="3175">
              <a:solidFill>
                <a:srgbClr val="FEFEFE"/>
              </a:solidFill>
            </a:ln>
          </p:spPr>
          <p:txBody>
            <a:bodyPr wrap="square" lIns="0" tIns="0" rIns="0" bIns="0" rtlCol="0"/>
            <a:lstStyle/>
            <a:p>
              <a:endParaRPr/>
            </a:p>
          </p:txBody>
        </p:sp>
        <p:pic>
          <p:nvPicPr>
            <p:cNvPr id="432" name="object 432"/>
            <p:cNvPicPr/>
            <p:nvPr/>
          </p:nvPicPr>
          <p:blipFill>
            <a:blip r:embed="rId234" cstate="print"/>
            <a:stretch>
              <a:fillRect/>
            </a:stretch>
          </p:blipFill>
          <p:spPr>
            <a:xfrm>
              <a:off x="5085854" y="4813299"/>
              <a:ext cx="484085" cy="174675"/>
            </a:xfrm>
            <a:prstGeom prst="rect">
              <a:avLst/>
            </a:prstGeom>
          </p:spPr>
        </p:pic>
        <p:pic>
          <p:nvPicPr>
            <p:cNvPr id="433" name="object 433"/>
            <p:cNvPicPr/>
            <p:nvPr/>
          </p:nvPicPr>
          <p:blipFill>
            <a:blip r:embed="rId235" cstate="print"/>
            <a:stretch>
              <a:fillRect/>
            </a:stretch>
          </p:blipFill>
          <p:spPr>
            <a:xfrm>
              <a:off x="5357615" y="4966639"/>
              <a:ext cx="81413" cy="22821"/>
            </a:xfrm>
            <a:prstGeom prst="rect">
              <a:avLst/>
            </a:prstGeom>
          </p:spPr>
        </p:pic>
        <p:pic>
          <p:nvPicPr>
            <p:cNvPr id="434" name="object 434"/>
            <p:cNvPicPr/>
            <p:nvPr/>
          </p:nvPicPr>
          <p:blipFill>
            <a:blip r:embed="rId236" cstate="print"/>
            <a:stretch>
              <a:fillRect/>
            </a:stretch>
          </p:blipFill>
          <p:spPr>
            <a:xfrm>
              <a:off x="5335536" y="4838699"/>
              <a:ext cx="234403" cy="100558"/>
            </a:xfrm>
            <a:prstGeom prst="rect">
              <a:avLst/>
            </a:prstGeom>
          </p:spPr>
        </p:pic>
        <p:sp>
          <p:nvSpPr>
            <p:cNvPr id="435" name="object 435"/>
            <p:cNvSpPr/>
            <p:nvPr/>
          </p:nvSpPr>
          <p:spPr>
            <a:xfrm>
              <a:off x="5562600" y="4878361"/>
              <a:ext cx="6350" cy="0"/>
            </a:xfrm>
            <a:custGeom>
              <a:avLst/>
              <a:gdLst/>
              <a:ahLst/>
              <a:cxnLst/>
              <a:rect l="l" t="t" r="r" b="b"/>
              <a:pathLst>
                <a:path w="6350">
                  <a:moveTo>
                    <a:pt x="0" y="0"/>
                  </a:moveTo>
                  <a:lnTo>
                    <a:pt x="5831" y="0"/>
                  </a:lnTo>
                </a:path>
              </a:pathLst>
            </a:custGeom>
            <a:ln w="3175">
              <a:solidFill>
                <a:srgbClr val="CBCED0"/>
              </a:solidFill>
            </a:ln>
          </p:spPr>
          <p:txBody>
            <a:bodyPr wrap="square" lIns="0" tIns="0" rIns="0" bIns="0" rtlCol="0"/>
            <a:lstStyle/>
            <a:p>
              <a:endParaRPr/>
            </a:p>
          </p:txBody>
        </p:sp>
        <p:sp>
          <p:nvSpPr>
            <p:cNvPr id="436" name="object 436"/>
            <p:cNvSpPr/>
            <p:nvPr/>
          </p:nvSpPr>
          <p:spPr>
            <a:xfrm>
              <a:off x="5562600" y="4905742"/>
              <a:ext cx="6350" cy="0"/>
            </a:xfrm>
            <a:custGeom>
              <a:avLst/>
              <a:gdLst/>
              <a:ahLst/>
              <a:cxnLst/>
              <a:rect l="l" t="t" r="r" b="b"/>
              <a:pathLst>
                <a:path w="6350">
                  <a:moveTo>
                    <a:pt x="0" y="0"/>
                  </a:moveTo>
                  <a:lnTo>
                    <a:pt x="5831" y="0"/>
                  </a:lnTo>
                </a:path>
              </a:pathLst>
            </a:custGeom>
            <a:ln w="3175">
              <a:solidFill>
                <a:srgbClr val="C8CBCD"/>
              </a:solidFill>
            </a:ln>
          </p:spPr>
          <p:txBody>
            <a:bodyPr wrap="square" lIns="0" tIns="0" rIns="0" bIns="0" rtlCol="0"/>
            <a:lstStyle/>
            <a:p>
              <a:endParaRPr/>
            </a:p>
          </p:txBody>
        </p:sp>
        <p:sp>
          <p:nvSpPr>
            <p:cNvPr id="437" name="object 437"/>
            <p:cNvSpPr/>
            <p:nvPr/>
          </p:nvSpPr>
          <p:spPr>
            <a:xfrm>
              <a:off x="5562600" y="4933151"/>
              <a:ext cx="6350" cy="0"/>
            </a:xfrm>
            <a:custGeom>
              <a:avLst/>
              <a:gdLst/>
              <a:ahLst/>
              <a:cxnLst/>
              <a:rect l="l" t="t" r="r" b="b"/>
              <a:pathLst>
                <a:path w="6350">
                  <a:moveTo>
                    <a:pt x="0" y="0"/>
                  </a:moveTo>
                  <a:lnTo>
                    <a:pt x="5831" y="0"/>
                  </a:lnTo>
                </a:path>
              </a:pathLst>
            </a:custGeom>
            <a:ln w="3175">
              <a:solidFill>
                <a:srgbClr val="C8CBCD"/>
              </a:solidFill>
            </a:ln>
          </p:spPr>
          <p:txBody>
            <a:bodyPr wrap="square" lIns="0" tIns="0" rIns="0" bIns="0" rtlCol="0"/>
            <a:lstStyle/>
            <a:p>
              <a:endParaRPr/>
            </a:p>
          </p:txBody>
        </p:sp>
        <p:sp>
          <p:nvSpPr>
            <p:cNvPr id="438" name="object 438"/>
            <p:cNvSpPr/>
            <p:nvPr/>
          </p:nvSpPr>
          <p:spPr>
            <a:xfrm>
              <a:off x="5337047" y="4816893"/>
              <a:ext cx="83820" cy="0"/>
            </a:xfrm>
            <a:custGeom>
              <a:avLst/>
              <a:gdLst/>
              <a:ahLst/>
              <a:cxnLst/>
              <a:rect l="l" t="t" r="r" b="b"/>
              <a:pathLst>
                <a:path w="83820">
                  <a:moveTo>
                    <a:pt x="0" y="0"/>
                  </a:moveTo>
                  <a:lnTo>
                    <a:pt x="83718" y="0"/>
                  </a:lnTo>
                </a:path>
              </a:pathLst>
            </a:custGeom>
            <a:ln w="7188">
              <a:solidFill>
                <a:srgbClr val="FEFEFE"/>
              </a:solidFill>
            </a:ln>
          </p:spPr>
          <p:txBody>
            <a:bodyPr wrap="square" lIns="0" tIns="0" rIns="0" bIns="0" rtlCol="0"/>
            <a:lstStyle/>
            <a:p>
              <a:endParaRPr/>
            </a:p>
          </p:txBody>
        </p:sp>
        <p:pic>
          <p:nvPicPr>
            <p:cNvPr id="439" name="object 439"/>
            <p:cNvPicPr/>
            <p:nvPr/>
          </p:nvPicPr>
          <p:blipFill>
            <a:blip r:embed="rId237" cstate="print"/>
            <a:stretch>
              <a:fillRect/>
            </a:stretch>
          </p:blipFill>
          <p:spPr>
            <a:xfrm>
              <a:off x="5080000" y="4813299"/>
              <a:ext cx="499071" cy="182270"/>
            </a:xfrm>
            <a:prstGeom prst="rect">
              <a:avLst/>
            </a:prstGeom>
          </p:spPr>
        </p:pic>
      </p:grpSp>
      <p:grpSp>
        <p:nvGrpSpPr>
          <p:cNvPr id="440" name="object 440"/>
          <p:cNvGrpSpPr/>
          <p:nvPr/>
        </p:nvGrpSpPr>
        <p:grpSpPr>
          <a:xfrm>
            <a:off x="5093487" y="4508499"/>
            <a:ext cx="1631950" cy="520700"/>
            <a:chOff x="5093487" y="4508499"/>
            <a:chExt cx="1631950" cy="520700"/>
          </a:xfrm>
        </p:grpSpPr>
        <p:pic>
          <p:nvPicPr>
            <p:cNvPr id="441" name="object 441"/>
            <p:cNvPicPr/>
            <p:nvPr/>
          </p:nvPicPr>
          <p:blipFill>
            <a:blip r:embed="rId238" cstate="print"/>
            <a:stretch>
              <a:fillRect/>
            </a:stretch>
          </p:blipFill>
          <p:spPr>
            <a:xfrm>
              <a:off x="6172200" y="4508499"/>
              <a:ext cx="553148" cy="517525"/>
            </a:xfrm>
            <a:prstGeom prst="rect">
              <a:avLst/>
            </a:prstGeom>
          </p:spPr>
        </p:pic>
        <p:pic>
          <p:nvPicPr>
            <p:cNvPr id="442" name="object 442"/>
            <p:cNvPicPr/>
            <p:nvPr/>
          </p:nvPicPr>
          <p:blipFill>
            <a:blip r:embed="rId239" cstate="print"/>
            <a:stretch>
              <a:fillRect/>
            </a:stretch>
          </p:blipFill>
          <p:spPr>
            <a:xfrm>
              <a:off x="6189510" y="4537366"/>
              <a:ext cx="528228" cy="458812"/>
            </a:xfrm>
            <a:prstGeom prst="rect">
              <a:avLst/>
            </a:prstGeom>
          </p:spPr>
        </p:pic>
        <p:pic>
          <p:nvPicPr>
            <p:cNvPr id="443" name="object 443"/>
            <p:cNvPicPr/>
            <p:nvPr/>
          </p:nvPicPr>
          <p:blipFill>
            <a:blip r:embed="rId240" cstate="print"/>
            <a:stretch>
              <a:fillRect/>
            </a:stretch>
          </p:blipFill>
          <p:spPr>
            <a:xfrm>
              <a:off x="5093487" y="4508499"/>
              <a:ext cx="1584680" cy="520547"/>
            </a:xfrm>
            <a:prstGeom prst="rect">
              <a:avLst/>
            </a:prstGeom>
          </p:spPr>
        </p:pic>
        <p:pic>
          <p:nvPicPr>
            <p:cNvPr id="444" name="object 444"/>
            <p:cNvPicPr/>
            <p:nvPr/>
          </p:nvPicPr>
          <p:blipFill>
            <a:blip r:embed="rId241" cstate="print"/>
            <a:stretch>
              <a:fillRect/>
            </a:stretch>
          </p:blipFill>
          <p:spPr>
            <a:xfrm>
              <a:off x="6172200" y="4791569"/>
              <a:ext cx="515093" cy="196382"/>
            </a:xfrm>
            <a:prstGeom prst="rect">
              <a:avLst/>
            </a:prstGeom>
          </p:spPr>
        </p:pic>
        <p:sp>
          <p:nvSpPr>
            <p:cNvPr id="445" name="object 445"/>
            <p:cNvSpPr/>
            <p:nvPr/>
          </p:nvSpPr>
          <p:spPr>
            <a:xfrm>
              <a:off x="6595999" y="4792342"/>
              <a:ext cx="64135" cy="0"/>
            </a:xfrm>
            <a:custGeom>
              <a:avLst/>
              <a:gdLst/>
              <a:ahLst/>
              <a:cxnLst/>
              <a:rect l="l" t="t" r="r" b="b"/>
              <a:pathLst>
                <a:path w="64134">
                  <a:moveTo>
                    <a:pt x="0" y="0"/>
                  </a:moveTo>
                  <a:lnTo>
                    <a:pt x="6070" y="0"/>
                  </a:lnTo>
                </a:path>
                <a:path w="64134">
                  <a:moveTo>
                    <a:pt x="57835" y="0"/>
                  </a:moveTo>
                  <a:lnTo>
                    <a:pt x="63906" y="0"/>
                  </a:lnTo>
                </a:path>
              </a:pathLst>
            </a:custGeom>
            <a:ln w="3175">
              <a:solidFill>
                <a:srgbClr val="FEFEFE"/>
              </a:solidFill>
            </a:ln>
          </p:spPr>
          <p:txBody>
            <a:bodyPr wrap="square" lIns="0" tIns="0" rIns="0" bIns="0" rtlCol="0"/>
            <a:lstStyle/>
            <a:p>
              <a:endParaRPr/>
            </a:p>
          </p:txBody>
        </p:sp>
        <p:pic>
          <p:nvPicPr>
            <p:cNvPr id="446" name="object 446"/>
            <p:cNvPicPr/>
            <p:nvPr/>
          </p:nvPicPr>
          <p:blipFill>
            <a:blip r:embed="rId242" cstate="print"/>
            <a:stretch>
              <a:fillRect/>
            </a:stretch>
          </p:blipFill>
          <p:spPr>
            <a:xfrm>
              <a:off x="6565900" y="4791581"/>
              <a:ext cx="127000" cy="194857"/>
            </a:xfrm>
            <a:prstGeom prst="rect">
              <a:avLst/>
            </a:prstGeom>
          </p:spPr>
        </p:pic>
        <p:pic>
          <p:nvPicPr>
            <p:cNvPr id="447" name="object 447"/>
            <p:cNvPicPr/>
            <p:nvPr/>
          </p:nvPicPr>
          <p:blipFill>
            <a:blip r:embed="rId243" cstate="print"/>
            <a:stretch>
              <a:fillRect/>
            </a:stretch>
          </p:blipFill>
          <p:spPr>
            <a:xfrm>
              <a:off x="6191046" y="4791581"/>
              <a:ext cx="7594" cy="194857"/>
            </a:xfrm>
            <a:prstGeom prst="rect">
              <a:avLst/>
            </a:prstGeom>
          </p:spPr>
        </p:pic>
        <p:sp>
          <p:nvSpPr>
            <p:cNvPr id="448" name="object 448"/>
            <p:cNvSpPr/>
            <p:nvPr/>
          </p:nvSpPr>
          <p:spPr>
            <a:xfrm>
              <a:off x="5606499" y="4581524"/>
              <a:ext cx="0" cy="447675"/>
            </a:xfrm>
            <a:custGeom>
              <a:avLst/>
              <a:gdLst/>
              <a:ahLst/>
              <a:cxnLst/>
              <a:rect l="l" t="t" r="r" b="b"/>
              <a:pathLst>
                <a:path h="447675">
                  <a:moveTo>
                    <a:pt x="0" y="447522"/>
                  </a:moveTo>
                  <a:lnTo>
                    <a:pt x="0" y="0"/>
                  </a:lnTo>
                </a:path>
              </a:pathLst>
            </a:custGeom>
            <a:ln w="9110">
              <a:solidFill>
                <a:srgbClr val="FEFEFE"/>
              </a:solidFill>
            </a:ln>
          </p:spPr>
          <p:txBody>
            <a:bodyPr wrap="square" lIns="0" tIns="0" rIns="0" bIns="0" rtlCol="0"/>
            <a:lstStyle/>
            <a:p>
              <a:endParaRPr/>
            </a:p>
          </p:txBody>
        </p:sp>
        <p:sp>
          <p:nvSpPr>
            <p:cNvPr id="449" name="object 449"/>
            <p:cNvSpPr/>
            <p:nvPr/>
          </p:nvSpPr>
          <p:spPr>
            <a:xfrm>
              <a:off x="5632348" y="4537366"/>
              <a:ext cx="505459" cy="458470"/>
            </a:xfrm>
            <a:custGeom>
              <a:avLst/>
              <a:gdLst/>
              <a:ahLst/>
              <a:cxnLst/>
              <a:rect l="l" t="t" r="r" b="b"/>
              <a:pathLst>
                <a:path w="505460" h="458470">
                  <a:moveTo>
                    <a:pt x="505421" y="458190"/>
                  </a:moveTo>
                  <a:lnTo>
                    <a:pt x="0" y="458190"/>
                  </a:lnTo>
                  <a:lnTo>
                    <a:pt x="0" y="0"/>
                  </a:lnTo>
                  <a:lnTo>
                    <a:pt x="505421" y="0"/>
                  </a:lnTo>
                  <a:lnTo>
                    <a:pt x="505421" y="458190"/>
                  </a:lnTo>
                  <a:close/>
                </a:path>
              </a:pathLst>
            </a:custGeom>
            <a:solidFill>
              <a:srgbClr val="87888B"/>
            </a:solidFill>
          </p:spPr>
          <p:txBody>
            <a:bodyPr wrap="square" lIns="0" tIns="0" rIns="0" bIns="0" rtlCol="0"/>
            <a:lstStyle/>
            <a:p>
              <a:endParaRPr/>
            </a:p>
          </p:txBody>
        </p:sp>
        <p:sp>
          <p:nvSpPr>
            <p:cNvPr id="450" name="object 450"/>
            <p:cNvSpPr/>
            <p:nvPr/>
          </p:nvSpPr>
          <p:spPr>
            <a:xfrm>
              <a:off x="5643016" y="4812905"/>
              <a:ext cx="474980" cy="173990"/>
            </a:xfrm>
            <a:custGeom>
              <a:avLst/>
              <a:gdLst/>
              <a:ahLst/>
              <a:cxnLst/>
              <a:rect l="l" t="t" r="r" b="b"/>
              <a:pathLst>
                <a:path w="474979" h="173989">
                  <a:moveTo>
                    <a:pt x="193332" y="21589"/>
                  </a:moveTo>
                  <a:lnTo>
                    <a:pt x="161378" y="21589"/>
                  </a:lnTo>
                  <a:lnTo>
                    <a:pt x="161378" y="0"/>
                  </a:lnTo>
                  <a:lnTo>
                    <a:pt x="193332" y="0"/>
                  </a:lnTo>
                  <a:lnTo>
                    <a:pt x="193332" y="8889"/>
                  </a:lnTo>
                  <a:lnTo>
                    <a:pt x="170510" y="8889"/>
                  </a:lnTo>
                  <a:lnTo>
                    <a:pt x="170510" y="12700"/>
                  </a:lnTo>
                  <a:lnTo>
                    <a:pt x="193332" y="12700"/>
                  </a:lnTo>
                  <a:lnTo>
                    <a:pt x="193332" y="16510"/>
                  </a:lnTo>
                  <a:lnTo>
                    <a:pt x="170510" y="16510"/>
                  </a:lnTo>
                  <a:lnTo>
                    <a:pt x="170510" y="20320"/>
                  </a:lnTo>
                  <a:lnTo>
                    <a:pt x="193332" y="20320"/>
                  </a:lnTo>
                  <a:lnTo>
                    <a:pt x="193332" y="21589"/>
                  </a:lnTo>
                  <a:close/>
                </a:path>
                <a:path w="474979" h="173989">
                  <a:moveTo>
                    <a:pt x="322707" y="21589"/>
                  </a:moveTo>
                  <a:lnTo>
                    <a:pt x="290766" y="21589"/>
                  </a:lnTo>
                  <a:lnTo>
                    <a:pt x="290766" y="0"/>
                  </a:lnTo>
                  <a:lnTo>
                    <a:pt x="322707" y="0"/>
                  </a:lnTo>
                  <a:lnTo>
                    <a:pt x="322707" y="8889"/>
                  </a:lnTo>
                  <a:lnTo>
                    <a:pt x="299885" y="8889"/>
                  </a:lnTo>
                  <a:lnTo>
                    <a:pt x="299885" y="12700"/>
                  </a:lnTo>
                  <a:lnTo>
                    <a:pt x="322707" y="12700"/>
                  </a:lnTo>
                  <a:lnTo>
                    <a:pt x="322707" y="16510"/>
                  </a:lnTo>
                  <a:lnTo>
                    <a:pt x="299885" y="16510"/>
                  </a:lnTo>
                  <a:lnTo>
                    <a:pt x="299885" y="20320"/>
                  </a:lnTo>
                  <a:lnTo>
                    <a:pt x="322707" y="20320"/>
                  </a:lnTo>
                  <a:lnTo>
                    <a:pt x="322707" y="21589"/>
                  </a:lnTo>
                  <a:close/>
                </a:path>
                <a:path w="474979" h="173989">
                  <a:moveTo>
                    <a:pt x="82207" y="25400"/>
                  </a:moveTo>
                  <a:lnTo>
                    <a:pt x="59385" y="25400"/>
                  </a:lnTo>
                  <a:lnTo>
                    <a:pt x="59385" y="5079"/>
                  </a:lnTo>
                  <a:lnTo>
                    <a:pt x="82207" y="5079"/>
                  </a:lnTo>
                  <a:lnTo>
                    <a:pt x="82207" y="25400"/>
                  </a:lnTo>
                  <a:close/>
                </a:path>
                <a:path w="474979" h="173989">
                  <a:moveTo>
                    <a:pt x="424700" y="25400"/>
                  </a:moveTo>
                  <a:lnTo>
                    <a:pt x="403428" y="25400"/>
                  </a:lnTo>
                  <a:lnTo>
                    <a:pt x="403428" y="5079"/>
                  </a:lnTo>
                  <a:lnTo>
                    <a:pt x="424700" y="5079"/>
                  </a:lnTo>
                  <a:lnTo>
                    <a:pt x="424700" y="25400"/>
                  </a:lnTo>
                  <a:close/>
                </a:path>
                <a:path w="474979" h="173989">
                  <a:moveTo>
                    <a:pt x="176606" y="12700"/>
                  </a:moveTo>
                  <a:lnTo>
                    <a:pt x="173532" y="12700"/>
                  </a:lnTo>
                  <a:lnTo>
                    <a:pt x="173532" y="8889"/>
                  </a:lnTo>
                  <a:lnTo>
                    <a:pt x="176606" y="8889"/>
                  </a:lnTo>
                  <a:lnTo>
                    <a:pt x="176606" y="12700"/>
                  </a:lnTo>
                  <a:close/>
                </a:path>
                <a:path w="474979" h="173989">
                  <a:moveTo>
                    <a:pt x="184200" y="12700"/>
                  </a:moveTo>
                  <a:lnTo>
                    <a:pt x="181178" y="12700"/>
                  </a:lnTo>
                  <a:lnTo>
                    <a:pt x="181178" y="8889"/>
                  </a:lnTo>
                  <a:lnTo>
                    <a:pt x="184200" y="8889"/>
                  </a:lnTo>
                  <a:lnTo>
                    <a:pt x="184200" y="12700"/>
                  </a:lnTo>
                  <a:close/>
                </a:path>
                <a:path w="474979" h="173989">
                  <a:moveTo>
                    <a:pt x="193332" y="12700"/>
                  </a:moveTo>
                  <a:lnTo>
                    <a:pt x="187223" y="12700"/>
                  </a:lnTo>
                  <a:lnTo>
                    <a:pt x="187223" y="8889"/>
                  </a:lnTo>
                  <a:lnTo>
                    <a:pt x="193332" y="8889"/>
                  </a:lnTo>
                  <a:lnTo>
                    <a:pt x="193332" y="12700"/>
                  </a:lnTo>
                  <a:close/>
                </a:path>
                <a:path w="474979" h="173989">
                  <a:moveTo>
                    <a:pt x="307479" y="12700"/>
                  </a:moveTo>
                  <a:lnTo>
                    <a:pt x="304457" y="12700"/>
                  </a:lnTo>
                  <a:lnTo>
                    <a:pt x="304457" y="8889"/>
                  </a:lnTo>
                  <a:lnTo>
                    <a:pt x="307479" y="8889"/>
                  </a:lnTo>
                  <a:lnTo>
                    <a:pt x="307479" y="12700"/>
                  </a:lnTo>
                  <a:close/>
                </a:path>
                <a:path w="474979" h="173989">
                  <a:moveTo>
                    <a:pt x="313575" y="12700"/>
                  </a:moveTo>
                  <a:lnTo>
                    <a:pt x="310553" y="12700"/>
                  </a:lnTo>
                  <a:lnTo>
                    <a:pt x="310553" y="8889"/>
                  </a:lnTo>
                  <a:lnTo>
                    <a:pt x="313575" y="8889"/>
                  </a:lnTo>
                  <a:lnTo>
                    <a:pt x="313575" y="12700"/>
                  </a:lnTo>
                  <a:close/>
                </a:path>
                <a:path w="474979" h="173989">
                  <a:moveTo>
                    <a:pt x="322707" y="12700"/>
                  </a:moveTo>
                  <a:lnTo>
                    <a:pt x="318147" y="12700"/>
                  </a:lnTo>
                  <a:lnTo>
                    <a:pt x="318147" y="8889"/>
                  </a:lnTo>
                  <a:lnTo>
                    <a:pt x="322707" y="8889"/>
                  </a:lnTo>
                  <a:lnTo>
                    <a:pt x="322707" y="12700"/>
                  </a:lnTo>
                  <a:close/>
                </a:path>
                <a:path w="474979" h="173989">
                  <a:moveTo>
                    <a:pt x="176606" y="20320"/>
                  </a:moveTo>
                  <a:lnTo>
                    <a:pt x="173532" y="20320"/>
                  </a:lnTo>
                  <a:lnTo>
                    <a:pt x="173532" y="16510"/>
                  </a:lnTo>
                  <a:lnTo>
                    <a:pt x="176606" y="16510"/>
                  </a:lnTo>
                  <a:lnTo>
                    <a:pt x="176606" y="20320"/>
                  </a:lnTo>
                  <a:close/>
                </a:path>
                <a:path w="474979" h="173989">
                  <a:moveTo>
                    <a:pt x="184200" y="20320"/>
                  </a:moveTo>
                  <a:lnTo>
                    <a:pt x="181178" y="20320"/>
                  </a:lnTo>
                  <a:lnTo>
                    <a:pt x="181178" y="16510"/>
                  </a:lnTo>
                  <a:lnTo>
                    <a:pt x="184200" y="16510"/>
                  </a:lnTo>
                  <a:lnTo>
                    <a:pt x="184200" y="20320"/>
                  </a:lnTo>
                  <a:close/>
                </a:path>
                <a:path w="474979" h="173989">
                  <a:moveTo>
                    <a:pt x="193332" y="20320"/>
                  </a:moveTo>
                  <a:lnTo>
                    <a:pt x="187223" y="20320"/>
                  </a:lnTo>
                  <a:lnTo>
                    <a:pt x="187223" y="16510"/>
                  </a:lnTo>
                  <a:lnTo>
                    <a:pt x="193332" y="16510"/>
                  </a:lnTo>
                  <a:lnTo>
                    <a:pt x="193332" y="20320"/>
                  </a:lnTo>
                  <a:close/>
                </a:path>
                <a:path w="474979" h="173989">
                  <a:moveTo>
                    <a:pt x="307479" y="20320"/>
                  </a:moveTo>
                  <a:lnTo>
                    <a:pt x="304457" y="20320"/>
                  </a:lnTo>
                  <a:lnTo>
                    <a:pt x="304457" y="16510"/>
                  </a:lnTo>
                  <a:lnTo>
                    <a:pt x="307479" y="16510"/>
                  </a:lnTo>
                  <a:lnTo>
                    <a:pt x="307479" y="20320"/>
                  </a:lnTo>
                  <a:close/>
                </a:path>
                <a:path w="474979" h="173989">
                  <a:moveTo>
                    <a:pt x="313575" y="20320"/>
                  </a:moveTo>
                  <a:lnTo>
                    <a:pt x="310553" y="20320"/>
                  </a:lnTo>
                  <a:lnTo>
                    <a:pt x="310553" y="16510"/>
                  </a:lnTo>
                  <a:lnTo>
                    <a:pt x="313575" y="16510"/>
                  </a:lnTo>
                  <a:lnTo>
                    <a:pt x="313575" y="20320"/>
                  </a:lnTo>
                  <a:close/>
                </a:path>
                <a:path w="474979" h="173989">
                  <a:moveTo>
                    <a:pt x="322707" y="20320"/>
                  </a:moveTo>
                  <a:lnTo>
                    <a:pt x="318147" y="20320"/>
                  </a:lnTo>
                  <a:lnTo>
                    <a:pt x="318147" y="16510"/>
                  </a:lnTo>
                  <a:lnTo>
                    <a:pt x="322707" y="16510"/>
                  </a:lnTo>
                  <a:lnTo>
                    <a:pt x="322707" y="20320"/>
                  </a:lnTo>
                  <a:close/>
                </a:path>
                <a:path w="474979" h="173989">
                  <a:moveTo>
                    <a:pt x="170510" y="35560"/>
                  </a:moveTo>
                  <a:lnTo>
                    <a:pt x="118770" y="35560"/>
                  </a:lnTo>
                  <a:lnTo>
                    <a:pt x="118770" y="21589"/>
                  </a:lnTo>
                  <a:lnTo>
                    <a:pt x="213118" y="21589"/>
                  </a:lnTo>
                  <a:lnTo>
                    <a:pt x="213118" y="24129"/>
                  </a:lnTo>
                  <a:lnTo>
                    <a:pt x="170510" y="24129"/>
                  </a:lnTo>
                  <a:lnTo>
                    <a:pt x="170510" y="27939"/>
                  </a:lnTo>
                  <a:lnTo>
                    <a:pt x="213118" y="27939"/>
                  </a:lnTo>
                  <a:lnTo>
                    <a:pt x="213118" y="31750"/>
                  </a:lnTo>
                  <a:lnTo>
                    <a:pt x="126352" y="31750"/>
                  </a:lnTo>
                  <a:lnTo>
                    <a:pt x="126352" y="34289"/>
                  </a:lnTo>
                  <a:lnTo>
                    <a:pt x="170510" y="34289"/>
                  </a:lnTo>
                  <a:lnTo>
                    <a:pt x="170510" y="35560"/>
                  </a:lnTo>
                  <a:close/>
                </a:path>
                <a:path w="474979" h="173989">
                  <a:moveTo>
                    <a:pt x="299885" y="33020"/>
                  </a:moveTo>
                  <a:lnTo>
                    <a:pt x="270967" y="33020"/>
                  </a:lnTo>
                  <a:lnTo>
                    <a:pt x="270967" y="21589"/>
                  </a:lnTo>
                  <a:lnTo>
                    <a:pt x="365328" y="21589"/>
                  </a:lnTo>
                  <a:lnTo>
                    <a:pt x="365328" y="24129"/>
                  </a:lnTo>
                  <a:lnTo>
                    <a:pt x="299885" y="24129"/>
                  </a:lnTo>
                  <a:lnTo>
                    <a:pt x="299885" y="27939"/>
                  </a:lnTo>
                  <a:lnTo>
                    <a:pt x="365328" y="27939"/>
                  </a:lnTo>
                  <a:lnTo>
                    <a:pt x="365328" y="31750"/>
                  </a:lnTo>
                  <a:lnTo>
                    <a:pt x="299885" y="31750"/>
                  </a:lnTo>
                  <a:lnTo>
                    <a:pt x="299885" y="33020"/>
                  </a:lnTo>
                  <a:close/>
                </a:path>
                <a:path w="474979" h="173989">
                  <a:moveTo>
                    <a:pt x="176606" y="27939"/>
                  </a:moveTo>
                  <a:lnTo>
                    <a:pt x="173532" y="27939"/>
                  </a:lnTo>
                  <a:lnTo>
                    <a:pt x="173532" y="24129"/>
                  </a:lnTo>
                  <a:lnTo>
                    <a:pt x="176606" y="24129"/>
                  </a:lnTo>
                  <a:lnTo>
                    <a:pt x="176606" y="27939"/>
                  </a:lnTo>
                  <a:close/>
                </a:path>
                <a:path w="474979" h="173989">
                  <a:moveTo>
                    <a:pt x="184200" y="27939"/>
                  </a:moveTo>
                  <a:lnTo>
                    <a:pt x="181178" y="27939"/>
                  </a:lnTo>
                  <a:lnTo>
                    <a:pt x="181178" y="24129"/>
                  </a:lnTo>
                  <a:lnTo>
                    <a:pt x="184200" y="24129"/>
                  </a:lnTo>
                  <a:lnTo>
                    <a:pt x="184200" y="27939"/>
                  </a:lnTo>
                  <a:close/>
                </a:path>
                <a:path w="474979" h="173989">
                  <a:moveTo>
                    <a:pt x="213118" y="27939"/>
                  </a:moveTo>
                  <a:lnTo>
                    <a:pt x="187223" y="27939"/>
                  </a:lnTo>
                  <a:lnTo>
                    <a:pt x="187223" y="24129"/>
                  </a:lnTo>
                  <a:lnTo>
                    <a:pt x="213118" y="24129"/>
                  </a:lnTo>
                  <a:lnTo>
                    <a:pt x="213118" y="27939"/>
                  </a:lnTo>
                  <a:close/>
                </a:path>
                <a:path w="474979" h="173989">
                  <a:moveTo>
                    <a:pt x="307479" y="27939"/>
                  </a:moveTo>
                  <a:lnTo>
                    <a:pt x="304457" y="27939"/>
                  </a:lnTo>
                  <a:lnTo>
                    <a:pt x="304457" y="24129"/>
                  </a:lnTo>
                  <a:lnTo>
                    <a:pt x="307479" y="24129"/>
                  </a:lnTo>
                  <a:lnTo>
                    <a:pt x="307479" y="27939"/>
                  </a:lnTo>
                  <a:close/>
                </a:path>
                <a:path w="474979" h="173989">
                  <a:moveTo>
                    <a:pt x="313575" y="27939"/>
                  </a:moveTo>
                  <a:lnTo>
                    <a:pt x="310553" y="27939"/>
                  </a:lnTo>
                  <a:lnTo>
                    <a:pt x="310553" y="24129"/>
                  </a:lnTo>
                  <a:lnTo>
                    <a:pt x="313575" y="24129"/>
                  </a:lnTo>
                  <a:lnTo>
                    <a:pt x="313575" y="27939"/>
                  </a:lnTo>
                  <a:close/>
                </a:path>
                <a:path w="474979" h="173989">
                  <a:moveTo>
                    <a:pt x="365328" y="27939"/>
                  </a:moveTo>
                  <a:lnTo>
                    <a:pt x="318147" y="27939"/>
                  </a:lnTo>
                  <a:lnTo>
                    <a:pt x="318147" y="24129"/>
                  </a:lnTo>
                  <a:lnTo>
                    <a:pt x="365328" y="24129"/>
                  </a:lnTo>
                  <a:lnTo>
                    <a:pt x="365328" y="27939"/>
                  </a:lnTo>
                  <a:close/>
                </a:path>
                <a:path w="474979" h="173989">
                  <a:moveTo>
                    <a:pt x="474954" y="173989"/>
                  </a:moveTo>
                  <a:lnTo>
                    <a:pt x="1536" y="173989"/>
                  </a:lnTo>
                  <a:lnTo>
                    <a:pt x="0" y="35560"/>
                  </a:lnTo>
                  <a:lnTo>
                    <a:pt x="10668" y="35560"/>
                  </a:lnTo>
                  <a:lnTo>
                    <a:pt x="10668" y="25400"/>
                  </a:lnTo>
                  <a:lnTo>
                    <a:pt x="27381" y="25400"/>
                  </a:lnTo>
                  <a:lnTo>
                    <a:pt x="27381" y="33020"/>
                  </a:lnTo>
                  <a:lnTo>
                    <a:pt x="95897" y="33020"/>
                  </a:lnTo>
                  <a:lnTo>
                    <a:pt x="95897" y="34289"/>
                  </a:lnTo>
                  <a:lnTo>
                    <a:pt x="57848" y="34289"/>
                  </a:lnTo>
                  <a:lnTo>
                    <a:pt x="57848" y="39370"/>
                  </a:lnTo>
                  <a:lnTo>
                    <a:pt x="126352" y="39370"/>
                  </a:lnTo>
                  <a:lnTo>
                    <a:pt x="126352" y="40639"/>
                  </a:lnTo>
                  <a:lnTo>
                    <a:pt x="473474" y="40639"/>
                  </a:lnTo>
                  <a:lnTo>
                    <a:pt x="473488" y="41910"/>
                  </a:lnTo>
                  <a:lnTo>
                    <a:pt x="57848" y="41910"/>
                  </a:lnTo>
                  <a:lnTo>
                    <a:pt x="57848" y="46989"/>
                  </a:lnTo>
                  <a:lnTo>
                    <a:pt x="473544" y="46989"/>
                  </a:lnTo>
                  <a:lnTo>
                    <a:pt x="473572" y="49529"/>
                  </a:lnTo>
                  <a:lnTo>
                    <a:pt x="57848" y="49529"/>
                  </a:lnTo>
                  <a:lnTo>
                    <a:pt x="57848" y="54610"/>
                  </a:lnTo>
                  <a:lnTo>
                    <a:pt x="473629" y="54610"/>
                  </a:lnTo>
                  <a:lnTo>
                    <a:pt x="474954" y="173989"/>
                  </a:lnTo>
                  <a:close/>
                </a:path>
                <a:path w="474979" h="173989">
                  <a:moveTo>
                    <a:pt x="95897" y="33020"/>
                  </a:moveTo>
                  <a:lnTo>
                    <a:pt x="44157" y="33020"/>
                  </a:lnTo>
                  <a:lnTo>
                    <a:pt x="44157" y="25400"/>
                  </a:lnTo>
                  <a:lnTo>
                    <a:pt x="95897" y="25400"/>
                  </a:lnTo>
                  <a:lnTo>
                    <a:pt x="95897" y="33020"/>
                  </a:lnTo>
                  <a:close/>
                </a:path>
                <a:path w="474979" h="173989">
                  <a:moveTo>
                    <a:pt x="397319" y="35560"/>
                  </a:moveTo>
                  <a:lnTo>
                    <a:pt x="388188" y="35560"/>
                  </a:lnTo>
                  <a:lnTo>
                    <a:pt x="388188" y="25400"/>
                  </a:lnTo>
                  <a:lnTo>
                    <a:pt x="441477" y="25400"/>
                  </a:lnTo>
                  <a:lnTo>
                    <a:pt x="441477" y="33020"/>
                  </a:lnTo>
                  <a:lnTo>
                    <a:pt x="473417" y="33020"/>
                  </a:lnTo>
                  <a:lnTo>
                    <a:pt x="473417" y="34289"/>
                  </a:lnTo>
                  <a:lnTo>
                    <a:pt x="397319" y="34289"/>
                  </a:lnTo>
                  <a:lnTo>
                    <a:pt x="397319" y="35560"/>
                  </a:lnTo>
                  <a:close/>
                </a:path>
                <a:path w="474979" h="173989">
                  <a:moveTo>
                    <a:pt x="473417" y="33020"/>
                  </a:moveTo>
                  <a:lnTo>
                    <a:pt x="456704" y="33020"/>
                  </a:lnTo>
                  <a:lnTo>
                    <a:pt x="456704" y="25400"/>
                  </a:lnTo>
                  <a:lnTo>
                    <a:pt x="473417" y="25400"/>
                  </a:lnTo>
                  <a:lnTo>
                    <a:pt x="473417" y="33020"/>
                  </a:lnTo>
                  <a:close/>
                </a:path>
                <a:path w="474979" h="173989">
                  <a:moveTo>
                    <a:pt x="137020" y="34289"/>
                  </a:moveTo>
                  <a:lnTo>
                    <a:pt x="132461" y="34289"/>
                  </a:lnTo>
                  <a:lnTo>
                    <a:pt x="132461" y="31750"/>
                  </a:lnTo>
                  <a:lnTo>
                    <a:pt x="137020" y="31750"/>
                  </a:lnTo>
                  <a:lnTo>
                    <a:pt x="137020" y="34289"/>
                  </a:lnTo>
                  <a:close/>
                </a:path>
                <a:path w="474979" h="173989">
                  <a:moveTo>
                    <a:pt x="146151" y="34289"/>
                  </a:moveTo>
                  <a:lnTo>
                    <a:pt x="143078" y="34289"/>
                  </a:lnTo>
                  <a:lnTo>
                    <a:pt x="143078" y="31750"/>
                  </a:lnTo>
                  <a:lnTo>
                    <a:pt x="146151" y="31750"/>
                  </a:lnTo>
                  <a:lnTo>
                    <a:pt x="146151" y="34289"/>
                  </a:lnTo>
                  <a:close/>
                </a:path>
                <a:path w="474979" h="173989">
                  <a:moveTo>
                    <a:pt x="156819" y="34289"/>
                  </a:moveTo>
                  <a:lnTo>
                    <a:pt x="152247" y="34289"/>
                  </a:lnTo>
                  <a:lnTo>
                    <a:pt x="152247" y="31750"/>
                  </a:lnTo>
                  <a:lnTo>
                    <a:pt x="156819" y="31750"/>
                  </a:lnTo>
                  <a:lnTo>
                    <a:pt x="156819" y="34289"/>
                  </a:lnTo>
                  <a:close/>
                </a:path>
                <a:path w="474979" h="173989">
                  <a:moveTo>
                    <a:pt x="170510" y="34289"/>
                  </a:moveTo>
                  <a:lnTo>
                    <a:pt x="162864" y="34289"/>
                  </a:lnTo>
                  <a:lnTo>
                    <a:pt x="162864" y="31750"/>
                  </a:lnTo>
                  <a:lnTo>
                    <a:pt x="170510" y="31750"/>
                  </a:lnTo>
                  <a:lnTo>
                    <a:pt x="170510" y="34289"/>
                  </a:lnTo>
                  <a:close/>
                </a:path>
                <a:path w="474979" h="173989">
                  <a:moveTo>
                    <a:pt x="176606" y="35560"/>
                  </a:moveTo>
                  <a:lnTo>
                    <a:pt x="173532" y="35560"/>
                  </a:lnTo>
                  <a:lnTo>
                    <a:pt x="173532" y="31750"/>
                  </a:lnTo>
                  <a:lnTo>
                    <a:pt x="176606" y="31750"/>
                  </a:lnTo>
                  <a:lnTo>
                    <a:pt x="176606" y="35560"/>
                  </a:lnTo>
                  <a:close/>
                </a:path>
                <a:path w="474979" h="173989">
                  <a:moveTo>
                    <a:pt x="184200" y="35560"/>
                  </a:moveTo>
                  <a:lnTo>
                    <a:pt x="181178" y="35560"/>
                  </a:lnTo>
                  <a:lnTo>
                    <a:pt x="181178" y="31750"/>
                  </a:lnTo>
                  <a:lnTo>
                    <a:pt x="184200" y="31750"/>
                  </a:lnTo>
                  <a:lnTo>
                    <a:pt x="184200" y="35560"/>
                  </a:lnTo>
                  <a:close/>
                </a:path>
                <a:path w="474979" h="173989">
                  <a:moveTo>
                    <a:pt x="299885" y="35560"/>
                  </a:moveTo>
                  <a:lnTo>
                    <a:pt x="187223" y="35560"/>
                  </a:lnTo>
                  <a:lnTo>
                    <a:pt x="187223" y="31750"/>
                  </a:lnTo>
                  <a:lnTo>
                    <a:pt x="213118" y="31750"/>
                  </a:lnTo>
                  <a:lnTo>
                    <a:pt x="213118" y="33020"/>
                  </a:lnTo>
                  <a:lnTo>
                    <a:pt x="299885" y="33020"/>
                  </a:lnTo>
                  <a:lnTo>
                    <a:pt x="299885" y="35560"/>
                  </a:lnTo>
                  <a:close/>
                </a:path>
                <a:path w="474979" h="173989">
                  <a:moveTo>
                    <a:pt x="307479" y="35560"/>
                  </a:moveTo>
                  <a:lnTo>
                    <a:pt x="304457" y="35560"/>
                  </a:lnTo>
                  <a:lnTo>
                    <a:pt x="304457" y="31750"/>
                  </a:lnTo>
                  <a:lnTo>
                    <a:pt x="307479" y="31750"/>
                  </a:lnTo>
                  <a:lnTo>
                    <a:pt x="307479" y="35560"/>
                  </a:lnTo>
                  <a:close/>
                </a:path>
                <a:path w="474979" h="173989">
                  <a:moveTo>
                    <a:pt x="313575" y="35560"/>
                  </a:moveTo>
                  <a:lnTo>
                    <a:pt x="310553" y="35560"/>
                  </a:lnTo>
                  <a:lnTo>
                    <a:pt x="310553" y="31750"/>
                  </a:lnTo>
                  <a:lnTo>
                    <a:pt x="313575" y="31750"/>
                  </a:lnTo>
                  <a:lnTo>
                    <a:pt x="313575" y="35560"/>
                  </a:lnTo>
                  <a:close/>
                </a:path>
                <a:path w="474979" h="173989">
                  <a:moveTo>
                    <a:pt x="365328" y="35560"/>
                  </a:moveTo>
                  <a:lnTo>
                    <a:pt x="318147" y="35560"/>
                  </a:lnTo>
                  <a:lnTo>
                    <a:pt x="318147" y="31750"/>
                  </a:lnTo>
                  <a:lnTo>
                    <a:pt x="325780" y="31750"/>
                  </a:lnTo>
                  <a:lnTo>
                    <a:pt x="325780" y="34289"/>
                  </a:lnTo>
                  <a:lnTo>
                    <a:pt x="365328" y="34289"/>
                  </a:lnTo>
                  <a:lnTo>
                    <a:pt x="365328" y="35560"/>
                  </a:lnTo>
                  <a:close/>
                </a:path>
                <a:path w="474979" h="173989">
                  <a:moveTo>
                    <a:pt x="334911" y="34289"/>
                  </a:moveTo>
                  <a:lnTo>
                    <a:pt x="330352" y="34289"/>
                  </a:lnTo>
                  <a:lnTo>
                    <a:pt x="330352" y="31750"/>
                  </a:lnTo>
                  <a:lnTo>
                    <a:pt x="334911" y="31750"/>
                  </a:lnTo>
                  <a:lnTo>
                    <a:pt x="334911" y="34289"/>
                  </a:lnTo>
                  <a:close/>
                </a:path>
                <a:path w="474979" h="173989">
                  <a:moveTo>
                    <a:pt x="345579" y="34289"/>
                  </a:moveTo>
                  <a:lnTo>
                    <a:pt x="341020" y="34289"/>
                  </a:lnTo>
                  <a:lnTo>
                    <a:pt x="341020" y="31750"/>
                  </a:lnTo>
                  <a:lnTo>
                    <a:pt x="345579" y="31750"/>
                  </a:lnTo>
                  <a:lnTo>
                    <a:pt x="345579" y="34289"/>
                  </a:lnTo>
                  <a:close/>
                </a:path>
                <a:path w="474979" h="173989">
                  <a:moveTo>
                    <a:pt x="356196" y="34289"/>
                  </a:moveTo>
                  <a:lnTo>
                    <a:pt x="351637" y="34289"/>
                  </a:lnTo>
                  <a:lnTo>
                    <a:pt x="351637" y="31750"/>
                  </a:lnTo>
                  <a:lnTo>
                    <a:pt x="356196" y="31750"/>
                  </a:lnTo>
                  <a:lnTo>
                    <a:pt x="356196" y="34289"/>
                  </a:lnTo>
                  <a:close/>
                </a:path>
                <a:path w="474979" h="173989">
                  <a:moveTo>
                    <a:pt x="365328" y="34289"/>
                  </a:moveTo>
                  <a:lnTo>
                    <a:pt x="360756" y="34289"/>
                  </a:lnTo>
                  <a:lnTo>
                    <a:pt x="360756" y="31750"/>
                  </a:lnTo>
                  <a:lnTo>
                    <a:pt x="365328" y="31750"/>
                  </a:lnTo>
                  <a:lnTo>
                    <a:pt x="365328" y="34289"/>
                  </a:lnTo>
                  <a:close/>
                </a:path>
                <a:path w="474979" h="173989">
                  <a:moveTo>
                    <a:pt x="70053" y="39370"/>
                  </a:moveTo>
                  <a:lnTo>
                    <a:pt x="65481" y="39370"/>
                  </a:lnTo>
                  <a:lnTo>
                    <a:pt x="65481" y="34289"/>
                  </a:lnTo>
                  <a:lnTo>
                    <a:pt x="70053" y="34289"/>
                  </a:lnTo>
                  <a:lnTo>
                    <a:pt x="70053" y="39370"/>
                  </a:lnTo>
                  <a:close/>
                </a:path>
                <a:path w="474979" h="173989">
                  <a:moveTo>
                    <a:pt x="83743" y="39370"/>
                  </a:moveTo>
                  <a:lnTo>
                    <a:pt x="77635" y="39370"/>
                  </a:lnTo>
                  <a:lnTo>
                    <a:pt x="77635" y="34289"/>
                  </a:lnTo>
                  <a:lnTo>
                    <a:pt x="83743" y="34289"/>
                  </a:lnTo>
                  <a:lnTo>
                    <a:pt x="83743" y="39370"/>
                  </a:lnTo>
                  <a:close/>
                </a:path>
                <a:path w="474979" h="173989">
                  <a:moveTo>
                    <a:pt x="126352" y="39370"/>
                  </a:moveTo>
                  <a:lnTo>
                    <a:pt x="91325" y="39370"/>
                  </a:lnTo>
                  <a:lnTo>
                    <a:pt x="91325" y="34289"/>
                  </a:lnTo>
                  <a:lnTo>
                    <a:pt x="95897" y="34289"/>
                  </a:lnTo>
                  <a:lnTo>
                    <a:pt x="95897" y="35560"/>
                  </a:lnTo>
                  <a:lnTo>
                    <a:pt x="397319" y="35560"/>
                  </a:lnTo>
                  <a:lnTo>
                    <a:pt x="397319" y="36829"/>
                  </a:lnTo>
                  <a:lnTo>
                    <a:pt x="126352" y="36829"/>
                  </a:lnTo>
                  <a:lnTo>
                    <a:pt x="126352" y="39370"/>
                  </a:lnTo>
                  <a:close/>
                </a:path>
                <a:path w="474979" h="173989">
                  <a:moveTo>
                    <a:pt x="409473" y="39370"/>
                  </a:moveTo>
                  <a:lnTo>
                    <a:pt x="404914" y="39370"/>
                  </a:lnTo>
                  <a:lnTo>
                    <a:pt x="404914" y="34289"/>
                  </a:lnTo>
                  <a:lnTo>
                    <a:pt x="409473" y="34289"/>
                  </a:lnTo>
                  <a:lnTo>
                    <a:pt x="409473" y="39370"/>
                  </a:lnTo>
                  <a:close/>
                </a:path>
                <a:path w="474979" h="173989">
                  <a:moveTo>
                    <a:pt x="423214" y="39370"/>
                  </a:moveTo>
                  <a:lnTo>
                    <a:pt x="417118" y="39370"/>
                  </a:lnTo>
                  <a:lnTo>
                    <a:pt x="417118" y="34289"/>
                  </a:lnTo>
                  <a:lnTo>
                    <a:pt x="423214" y="34289"/>
                  </a:lnTo>
                  <a:lnTo>
                    <a:pt x="423214" y="39370"/>
                  </a:lnTo>
                  <a:close/>
                </a:path>
                <a:path w="474979" h="173989">
                  <a:moveTo>
                    <a:pt x="473460" y="39370"/>
                  </a:moveTo>
                  <a:lnTo>
                    <a:pt x="430809" y="39370"/>
                  </a:lnTo>
                  <a:lnTo>
                    <a:pt x="430809" y="34289"/>
                  </a:lnTo>
                  <a:lnTo>
                    <a:pt x="473417" y="34289"/>
                  </a:lnTo>
                  <a:lnTo>
                    <a:pt x="473460" y="39370"/>
                  </a:lnTo>
                  <a:close/>
                </a:path>
                <a:path w="474979" h="173989">
                  <a:moveTo>
                    <a:pt x="137020" y="40639"/>
                  </a:moveTo>
                  <a:lnTo>
                    <a:pt x="132461" y="40639"/>
                  </a:lnTo>
                  <a:lnTo>
                    <a:pt x="132461" y="36829"/>
                  </a:lnTo>
                  <a:lnTo>
                    <a:pt x="137020" y="36829"/>
                  </a:lnTo>
                  <a:lnTo>
                    <a:pt x="137020" y="40639"/>
                  </a:lnTo>
                  <a:close/>
                </a:path>
                <a:path w="474979" h="173989">
                  <a:moveTo>
                    <a:pt x="146151" y="40639"/>
                  </a:moveTo>
                  <a:lnTo>
                    <a:pt x="143078" y="40639"/>
                  </a:lnTo>
                  <a:lnTo>
                    <a:pt x="143078" y="36829"/>
                  </a:lnTo>
                  <a:lnTo>
                    <a:pt x="146151" y="36829"/>
                  </a:lnTo>
                  <a:lnTo>
                    <a:pt x="146151" y="40639"/>
                  </a:lnTo>
                  <a:close/>
                </a:path>
                <a:path w="474979" h="173989">
                  <a:moveTo>
                    <a:pt x="156819" y="40639"/>
                  </a:moveTo>
                  <a:lnTo>
                    <a:pt x="152247" y="40639"/>
                  </a:lnTo>
                  <a:lnTo>
                    <a:pt x="152247" y="36829"/>
                  </a:lnTo>
                  <a:lnTo>
                    <a:pt x="156819" y="36829"/>
                  </a:lnTo>
                  <a:lnTo>
                    <a:pt x="156819" y="40639"/>
                  </a:lnTo>
                  <a:close/>
                </a:path>
                <a:path w="474979" h="173989">
                  <a:moveTo>
                    <a:pt x="325780" y="40639"/>
                  </a:moveTo>
                  <a:lnTo>
                    <a:pt x="162864" y="40639"/>
                  </a:lnTo>
                  <a:lnTo>
                    <a:pt x="162864" y="36829"/>
                  </a:lnTo>
                  <a:lnTo>
                    <a:pt x="325780" y="36829"/>
                  </a:lnTo>
                  <a:lnTo>
                    <a:pt x="325780" y="40639"/>
                  </a:lnTo>
                  <a:close/>
                </a:path>
                <a:path w="474979" h="173989">
                  <a:moveTo>
                    <a:pt x="334911" y="40639"/>
                  </a:moveTo>
                  <a:lnTo>
                    <a:pt x="330352" y="40639"/>
                  </a:lnTo>
                  <a:lnTo>
                    <a:pt x="330352" y="36829"/>
                  </a:lnTo>
                  <a:lnTo>
                    <a:pt x="334911" y="36829"/>
                  </a:lnTo>
                  <a:lnTo>
                    <a:pt x="334911" y="40639"/>
                  </a:lnTo>
                  <a:close/>
                </a:path>
                <a:path w="474979" h="173989">
                  <a:moveTo>
                    <a:pt x="345579" y="40639"/>
                  </a:moveTo>
                  <a:lnTo>
                    <a:pt x="341020" y="40639"/>
                  </a:lnTo>
                  <a:lnTo>
                    <a:pt x="341020" y="36829"/>
                  </a:lnTo>
                  <a:lnTo>
                    <a:pt x="345579" y="36829"/>
                  </a:lnTo>
                  <a:lnTo>
                    <a:pt x="345579" y="40639"/>
                  </a:lnTo>
                  <a:close/>
                </a:path>
                <a:path w="474979" h="173989">
                  <a:moveTo>
                    <a:pt x="356196" y="40639"/>
                  </a:moveTo>
                  <a:lnTo>
                    <a:pt x="351637" y="40639"/>
                  </a:lnTo>
                  <a:lnTo>
                    <a:pt x="351637" y="36829"/>
                  </a:lnTo>
                  <a:lnTo>
                    <a:pt x="356196" y="36829"/>
                  </a:lnTo>
                  <a:lnTo>
                    <a:pt x="356196" y="40639"/>
                  </a:lnTo>
                  <a:close/>
                </a:path>
                <a:path w="474979" h="173989">
                  <a:moveTo>
                    <a:pt x="473474" y="40639"/>
                  </a:moveTo>
                  <a:lnTo>
                    <a:pt x="360756" y="40639"/>
                  </a:lnTo>
                  <a:lnTo>
                    <a:pt x="360756" y="36829"/>
                  </a:lnTo>
                  <a:lnTo>
                    <a:pt x="397319" y="36829"/>
                  </a:lnTo>
                  <a:lnTo>
                    <a:pt x="397319" y="39370"/>
                  </a:lnTo>
                  <a:lnTo>
                    <a:pt x="473460" y="39370"/>
                  </a:lnTo>
                  <a:lnTo>
                    <a:pt x="473474" y="40639"/>
                  </a:lnTo>
                  <a:close/>
                </a:path>
                <a:path w="474979" h="173989">
                  <a:moveTo>
                    <a:pt x="70053" y="46989"/>
                  </a:moveTo>
                  <a:lnTo>
                    <a:pt x="65481" y="46989"/>
                  </a:lnTo>
                  <a:lnTo>
                    <a:pt x="65481" y="41910"/>
                  </a:lnTo>
                  <a:lnTo>
                    <a:pt x="70053" y="41910"/>
                  </a:lnTo>
                  <a:lnTo>
                    <a:pt x="70053" y="46989"/>
                  </a:lnTo>
                  <a:close/>
                </a:path>
                <a:path w="474979" h="173989">
                  <a:moveTo>
                    <a:pt x="83743" y="46989"/>
                  </a:moveTo>
                  <a:lnTo>
                    <a:pt x="77635" y="46989"/>
                  </a:lnTo>
                  <a:lnTo>
                    <a:pt x="77635" y="41910"/>
                  </a:lnTo>
                  <a:lnTo>
                    <a:pt x="83743" y="41910"/>
                  </a:lnTo>
                  <a:lnTo>
                    <a:pt x="83743" y="46989"/>
                  </a:lnTo>
                  <a:close/>
                </a:path>
                <a:path w="474979" h="173989">
                  <a:moveTo>
                    <a:pt x="126352" y="46989"/>
                  </a:moveTo>
                  <a:lnTo>
                    <a:pt x="91325" y="46989"/>
                  </a:lnTo>
                  <a:lnTo>
                    <a:pt x="91325" y="41910"/>
                  </a:lnTo>
                  <a:lnTo>
                    <a:pt x="397319" y="41910"/>
                  </a:lnTo>
                  <a:lnTo>
                    <a:pt x="397319" y="43179"/>
                  </a:lnTo>
                  <a:lnTo>
                    <a:pt x="126352" y="43179"/>
                  </a:lnTo>
                  <a:lnTo>
                    <a:pt x="126352" y="46989"/>
                  </a:lnTo>
                  <a:close/>
                </a:path>
                <a:path w="474979" h="173989">
                  <a:moveTo>
                    <a:pt x="409473" y="46989"/>
                  </a:moveTo>
                  <a:lnTo>
                    <a:pt x="404914" y="46989"/>
                  </a:lnTo>
                  <a:lnTo>
                    <a:pt x="404914" y="41910"/>
                  </a:lnTo>
                  <a:lnTo>
                    <a:pt x="409473" y="41910"/>
                  </a:lnTo>
                  <a:lnTo>
                    <a:pt x="409473" y="46989"/>
                  </a:lnTo>
                  <a:close/>
                </a:path>
                <a:path w="474979" h="173989">
                  <a:moveTo>
                    <a:pt x="423214" y="46989"/>
                  </a:moveTo>
                  <a:lnTo>
                    <a:pt x="417118" y="46989"/>
                  </a:lnTo>
                  <a:lnTo>
                    <a:pt x="417118" y="41910"/>
                  </a:lnTo>
                  <a:lnTo>
                    <a:pt x="423214" y="41910"/>
                  </a:lnTo>
                  <a:lnTo>
                    <a:pt x="423214" y="46989"/>
                  </a:lnTo>
                  <a:close/>
                </a:path>
                <a:path w="474979" h="173989">
                  <a:moveTo>
                    <a:pt x="473544" y="46989"/>
                  </a:moveTo>
                  <a:lnTo>
                    <a:pt x="430809" y="46989"/>
                  </a:lnTo>
                  <a:lnTo>
                    <a:pt x="430809" y="41910"/>
                  </a:lnTo>
                  <a:lnTo>
                    <a:pt x="473488" y="41910"/>
                  </a:lnTo>
                  <a:lnTo>
                    <a:pt x="473544" y="46989"/>
                  </a:lnTo>
                  <a:close/>
                </a:path>
                <a:path w="474979" h="173989">
                  <a:moveTo>
                    <a:pt x="137020" y="46989"/>
                  </a:moveTo>
                  <a:lnTo>
                    <a:pt x="132461" y="46989"/>
                  </a:lnTo>
                  <a:lnTo>
                    <a:pt x="132461" y="43179"/>
                  </a:lnTo>
                  <a:lnTo>
                    <a:pt x="137020" y="43179"/>
                  </a:lnTo>
                  <a:lnTo>
                    <a:pt x="137020" y="46989"/>
                  </a:lnTo>
                  <a:close/>
                </a:path>
                <a:path w="474979" h="173989">
                  <a:moveTo>
                    <a:pt x="146151" y="46989"/>
                  </a:moveTo>
                  <a:lnTo>
                    <a:pt x="143078" y="46989"/>
                  </a:lnTo>
                  <a:lnTo>
                    <a:pt x="143078" y="43179"/>
                  </a:lnTo>
                  <a:lnTo>
                    <a:pt x="146151" y="43179"/>
                  </a:lnTo>
                  <a:lnTo>
                    <a:pt x="146151" y="46989"/>
                  </a:lnTo>
                  <a:close/>
                </a:path>
                <a:path w="474979" h="173989">
                  <a:moveTo>
                    <a:pt x="156819" y="46989"/>
                  </a:moveTo>
                  <a:lnTo>
                    <a:pt x="152247" y="46989"/>
                  </a:lnTo>
                  <a:lnTo>
                    <a:pt x="152247" y="43179"/>
                  </a:lnTo>
                  <a:lnTo>
                    <a:pt x="156819" y="43179"/>
                  </a:lnTo>
                  <a:lnTo>
                    <a:pt x="156819" y="46989"/>
                  </a:lnTo>
                  <a:close/>
                </a:path>
                <a:path w="474979" h="173989">
                  <a:moveTo>
                    <a:pt x="325780" y="46989"/>
                  </a:moveTo>
                  <a:lnTo>
                    <a:pt x="162864" y="46989"/>
                  </a:lnTo>
                  <a:lnTo>
                    <a:pt x="162864" y="43179"/>
                  </a:lnTo>
                  <a:lnTo>
                    <a:pt x="325780" y="43179"/>
                  </a:lnTo>
                  <a:lnTo>
                    <a:pt x="325780" y="46989"/>
                  </a:lnTo>
                  <a:close/>
                </a:path>
                <a:path w="474979" h="173989">
                  <a:moveTo>
                    <a:pt x="334911" y="46989"/>
                  </a:moveTo>
                  <a:lnTo>
                    <a:pt x="330352" y="46989"/>
                  </a:lnTo>
                  <a:lnTo>
                    <a:pt x="330352" y="43179"/>
                  </a:lnTo>
                  <a:lnTo>
                    <a:pt x="334911" y="43179"/>
                  </a:lnTo>
                  <a:lnTo>
                    <a:pt x="334911" y="46989"/>
                  </a:lnTo>
                  <a:close/>
                </a:path>
                <a:path w="474979" h="173989">
                  <a:moveTo>
                    <a:pt x="345579" y="46989"/>
                  </a:moveTo>
                  <a:lnTo>
                    <a:pt x="341020" y="46989"/>
                  </a:lnTo>
                  <a:lnTo>
                    <a:pt x="341020" y="43179"/>
                  </a:lnTo>
                  <a:lnTo>
                    <a:pt x="345579" y="43179"/>
                  </a:lnTo>
                  <a:lnTo>
                    <a:pt x="345579" y="46989"/>
                  </a:lnTo>
                  <a:close/>
                </a:path>
                <a:path w="474979" h="173989">
                  <a:moveTo>
                    <a:pt x="356196" y="46989"/>
                  </a:moveTo>
                  <a:lnTo>
                    <a:pt x="351637" y="46989"/>
                  </a:lnTo>
                  <a:lnTo>
                    <a:pt x="351637" y="43179"/>
                  </a:lnTo>
                  <a:lnTo>
                    <a:pt x="356196" y="43179"/>
                  </a:lnTo>
                  <a:lnTo>
                    <a:pt x="356196" y="46989"/>
                  </a:lnTo>
                  <a:close/>
                </a:path>
                <a:path w="474979" h="173989">
                  <a:moveTo>
                    <a:pt x="397319" y="46989"/>
                  </a:moveTo>
                  <a:lnTo>
                    <a:pt x="360756" y="46989"/>
                  </a:lnTo>
                  <a:lnTo>
                    <a:pt x="360756" y="43179"/>
                  </a:lnTo>
                  <a:lnTo>
                    <a:pt x="397319" y="43179"/>
                  </a:lnTo>
                  <a:lnTo>
                    <a:pt x="397319" y="46989"/>
                  </a:lnTo>
                  <a:close/>
                </a:path>
                <a:path w="474979" h="173989">
                  <a:moveTo>
                    <a:pt x="70053" y="54610"/>
                  </a:moveTo>
                  <a:lnTo>
                    <a:pt x="65481" y="54610"/>
                  </a:lnTo>
                  <a:lnTo>
                    <a:pt x="65481" y="49529"/>
                  </a:lnTo>
                  <a:lnTo>
                    <a:pt x="70053" y="49529"/>
                  </a:lnTo>
                  <a:lnTo>
                    <a:pt x="70053" y="54610"/>
                  </a:lnTo>
                  <a:close/>
                </a:path>
                <a:path w="474979" h="173989">
                  <a:moveTo>
                    <a:pt x="83743" y="54610"/>
                  </a:moveTo>
                  <a:lnTo>
                    <a:pt x="77635" y="54610"/>
                  </a:lnTo>
                  <a:lnTo>
                    <a:pt x="77635" y="49529"/>
                  </a:lnTo>
                  <a:lnTo>
                    <a:pt x="83743" y="49529"/>
                  </a:lnTo>
                  <a:lnTo>
                    <a:pt x="83743" y="54610"/>
                  </a:lnTo>
                  <a:close/>
                </a:path>
                <a:path w="474979" h="173989">
                  <a:moveTo>
                    <a:pt x="397319" y="54610"/>
                  </a:moveTo>
                  <a:lnTo>
                    <a:pt x="91325" y="54610"/>
                  </a:lnTo>
                  <a:lnTo>
                    <a:pt x="91325" y="49529"/>
                  </a:lnTo>
                  <a:lnTo>
                    <a:pt x="397319" y="49529"/>
                  </a:lnTo>
                  <a:lnTo>
                    <a:pt x="397319" y="54610"/>
                  </a:lnTo>
                  <a:close/>
                </a:path>
                <a:path w="474979" h="173989">
                  <a:moveTo>
                    <a:pt x="409473" y="54610"/>
                  </a:moveTo>
                  <a:lnTo>
                    <a:pt x="404914" y="54610"/>
                  </a:lnTo>
                  <a:lnTo>
                    <a:pt x="404914" y="49529"/>
                  </a:lnTo>
                  <a:lnTo>
                    <a:pt x="409473" y="49529"/>
                  </a:lnTo>
                  <a:lnTo>
                    <a:pt x="409473" y="54610"/>
                  </a:lnTo>
                  <a:close/>
                </a:path>
                <a:path w="474979" h="173989">
                  <a:moveTo>
                    <a:pt x="423214" y="54610"/>
                  </a:moveTo>
                  <a:lnTo>
                    <a:pt x="417118" y="54610"/>
                  </a:lnTo>
                  <a:lnTo>
                    <a:pt x="417118" y="49529"/>
                  </a:lnTo>
                  <a:lnTo>
                    <a:pt x="423214" y="49529"/>
                  </a:lnTo>
                  <a:lnTo>
                    <a:pt x="423214" y="54610"/>
                  </a:lnTo>
                  <a:close/>
                </a:path>
                <a:path w="474979" h="173989">
                  <a:moveTo>
                    <a:pt x="473629" y="54610"/>
                  </a:moveTo>
                  <a:lnTo>
                    <a:pt x="430809" y="54610"/>
                  </a:lnTo>
                  <a:lnTo>
                    <a:pt x="430809" y="49529"/>
                  </a:lnTo>
                  <a:lnTo>
                    <a:pt x="473572" y="49529"/>
                  </a:lnTo>
                  <a:lnTo>
                    <a:pt x="473629" y="54610"/>
                  </a:lnTo>
                  <a:close/>
                </a:path>
              </a:pathLst>
            </a:custGeom>
            <a:solidFill>
              <a:srgbClr val="CFD0D2"/>
            </a:solidFill>
          </p:spPr>
          <p:txBody>
            <a:bodyPr wrap="square" lIns="0" tIns="0" rIns="0" bIns="0" rtlCol="0"/>
            <a:lstStyle/>
            <a:p>
              <a:endParaRPr/>
            </a:p>
          </p:txBody>
        </p:sp>
        <p:pic>
          <p:nvPicPr>
            <p:cNvPr id="451" name="object 451"/>
            <p:cNvPicPr/>
            <p:nvPr/>
          </p:nvPicPr>
          <p:blipFill>
            <a:blip r:embed="rId244" cstate="print"/>
            <a:stretch>
              <a:fillRect/>
            </a:stretch>
          </p:blipFill>
          <p:spPr>
            <a:xfrm>
              <a:off x="5791200" y="4720030"/>
              <a:ext cx="337438" cy="33489"/>
            </a:xfrm>
            <a:prstGeom prst="rect">
              <a:avLst/>
            </a:prstGeom>
          </p:spPr>
        </p:pic>
        <p:sp>
          <p:nvSpPr>
            <p:cNvPr id="452" name="object 452"/>
            <p:cNvSpPr/>
            <p:nvPr/>
          </p:nvSpPr>
          <p:spPr>
            <a:xfrm>
              <a:off x="5807418" y="4815928"/>
              <a:ext cx="321310" cy="173990"/>
            </a:xfrm>
            <a:custGeom>
              <a:avLst/>
              <a:gdLst/>
              <a:ahLst/>
              <a:cxnLst/>
              <a:rect l="l" t="t" r="r" b="b"/>
              <a:pathLst>
                <a:path w="321310" h="173989">
                  <a:moveTo>
                    <a:pt x="321221" y="173532"/>
                  </a:moveTo>
                  <a:lnTo>
                    <a:pt x="0" y="173532"/>
                  </a:lnTo>
                  <a:lnTo>
                    <a:pt x="0" y="0"/>
                  </a:lnTo>
                  <a:lnTo>
                    <a:pt x="321221" y="0"/>
                  </a:lnTo>
                  <a:lnTo>
                    <a:pt x="321221" y="173532"/>
                  </a:lnTo>
                  <a:close/>
                </a:path>
              </a:pathLst>
            </a:custGeom>
            <a:solidFill>
              <a:srgbClr val="838586"/>
            </a:solidFill>
          </p:spPr>
          <p:txBody>
            <a:bodyPr wrap="square" lIns="0" tIns="0" rIns="0" bIns="0" rtlCol="0"/>
            <a:lstStyle/>
            <a:p>
              <a:endParaRPr/>
            </a:p>
          </p:txBody>
        </p:sp>
        <p:sp>
          <p:nvSpPr>
            <p:cNvPr id="453" name="object 453"/>
            <p:cNvSpPr/>
            <p:nvPr/>
          </p:nvSpPr>
          <p:spPr>
            <a:xfrm>
              <a:off x="5802859" y="4809502"/>
              <a:ext cx="327660" cy="181610"/>
            </a:xfrm>
            <a:custGeom>
              <a:avLst/>
              <a:gdLst/>
              <a:ahLst/>
              <a:cxnLst/>
              <a:rect l="l" t="t" r="r" b="b"/>
              <a:pathLst>
                <a:path w="327660" h="181610">
                  <a:moveTo>
                    <a:pt x="327279" y="0"/>
                  </a:moveTo>
                  <a:lnTo>
                    <a:pt x="0" y="0"/>
                  </a:lnTo>
                  <a:lnTo>
                    <a:pt x="0" y="13957"/>
                  </a:lnTo>
                  <a:lnTo>
                    <a:pt x="0" y="181597"/>
                  </a:lnTo>
                  <a:lnTo>
                    <a:pt x="12204" y="181597"/>
                  </a:lnTo>
                  <a:lnTo>
                    <a:pt x="12204" y="13957"/>
                  </a:lnTo>
                  <a:lnTo>
                    <a:pt x="327279" y="13957"/>
                  </a:lnTo>
                  <a:lnTo>
                    <a:pt x="327279" y="0"/>
                  </a:lnTo>
                  <a:close/>
                </a:path>
              </a:pathLst>
            </a:custGeom>
            <a:solidFill>
              <a:srgbClr val="FFFFFF"/>
            </a:solidFill>
          </p:spPr>
          <p:txBody>
            <a:bodyPr wrap="square" lIns="0" tIns="0" rIns="0" bIns="0" rtlCol="0"/>
            <a:lstStyle/>
            <a:p>
              <a:endParaRPr/>
            </a:p>
          </p:txBody>
        </p:sp>
        <p:sp>
          <p:nvSpPr>
            <p:cNvPr id="454" name="object 454"/>
            <p:cNvSpPr/>
            <p:nvPr/>
          </p:nvSpPr>
          <p:spPr>
            <a:xfrm>
              <a:off x="5807418" y="4815852"/>
              <a:ext cx="321310" cy="173990"/>
            </a:xfrm>
            <a:custGeom>
              <a:avLst/>
              <a:gdLst/>
              <a:ahLst/>
              <a:cxnLst/>
              <a:rect l="l" t="t" r="r" b="b"/>
              <a:pathLst>
                <a:path w="321310" h="173989">
                  <a:moveTo>
                    <a:pt x="321221" y="0"/>
                  </a:moveTo>
                  <a:lnTo>
                    <a:pt x="0" y="0"/>
                  </a:lnTo>
                  <a:lnTo>
                    <a:pt x="0" y="1257"/>
                  </a:lnTo>
                  <a:lnTo>
                    <a:pt x="0" y="173990"/>
                  </a:lnTo>
                  <a:lnTo>
                    <a:pt x="1536" y="173990"/>
                  </a:lnTo>
                  <a:lnTo>
                    <a:pt x="1536" y="1257"/>
                  </a:lnTo>
                  <a:lnTo>
                    <a:pt x="321221" y="1257"/>
                  </a:lnTo>
                  <a:lnTo>
                    <a:pt x="321221" y="0"/>
                  </a:lnTo>
                  <a:close/>
                </a:path>
              </a:pathLst>
            </a:custGeom>
            <a:solidFill>
              <a:srgbClr val="838586"/>
            </a:solidFill>
          </p:spPr>
          <p:txBody>
            <a:bodyPr wrap="square" lIns="0" tIns="0" rIns="0" bIns="0" rtlCol="0"/>
            <a:lstStyle/>
            <a:p>
              <a:endParaRPr/>
            </a:p>
          </p:txBody>
        </p:sp>
        <p:sp>
          <p:nvSpPr>
            <p:cNvPr id="455" name="object 455"/>
            <p:cNvSpPr/>
            <p:nvPr/>
          </p:nvSpPr>
          <p:spPr>
            <a:xfrm>
              <a:off x="5801322" y="4809502"/>
              <a:ext cx="328930" cy="181610"/>
            </a:xfrm>
            <a:custGeom>
              <a:avLst/>
              <a:gdLst/>
              <a:ahLst/>
              <a:cxnLst/>
              <a:rect l="l" t="t" r="r" b="b"/>
              <a:pathLst>
                <a:path w="328929" h="181610">
                  <a:moveTo>
                    <a:pt x="100507" y="41452"/>
                  </a:moveTo>
                  <a:lnTo>
                    <a:pt x="88303" y="41452"/>
                  </a:lnTo>
                  <a:lnTo>
                    <a:pt x="88303" y="53606"/>
                  </a:lnTo>
                  <a:lnTo>
                    <a:pt x="88303" y="68834"/>
                  </a:lnTo>
                  <a:lnTo>
                    <a:pt x="57848" y="68834"/>
                  </a:lnTo>
                  <a:lnTo>
                    <a:pt x="57848" y="53606"/>
                  </a:lnTo>
                  <a:lnTo>
                    <a:pt x="88303" y="53606"/>
                  </a:lnTo>
                  <a:lnTo>
                    <a:pt x="88303" y="41452"/>
                  </a:lnTo>
                  <a:lnTo>
                    <a:pt x="45694" y="41452"/>
                  </a:lnTo>
                  <a:lnTo>
                    <a:pt x="45694" y="82524"/>
                  </a:lnTo>
                  <a:lnTo>
                    <a:pt x="94399" y="82524"/>
                  </a:lnTo>
                  <a:lnTo>
                    <a:pt x="100507" y="82524"/>
                  </a:lnTo>
                  <a:lnTo>
                    <a:pt x="100507" y="68834"/>
                  </a:lnTo>
                  <a:lnTo>
                    <a:pt x="100507" y="53606"/>
                  </a:lnTo>
                  <a:lnTo>
                    <a:pt x="100507" y="41452"/>
                  </a:lnTo>
                  <a:close/>
                </a:path>
                <a:path w="328929" h="181610">
                  <a:moveTo>
                    <a:pt x="328815" y="0"/>
                  </a:moveTo>
                  <a:lnTo>
                    <a:pt x="1536" y="0"/>
                  </a:lnTo>
                  <a:lnTo>
                    <a:pt x="1536" y="330"/>
                  </a:lnTo>
                  <a:lnTo>
                    <a:pt x="0" y="330"/>
                  </a:lnTo>
                  <a:lnTo>
                    <a:pt x="0" y="181508"/>
                  </a:lnTo>
                  <a:lnTo>
                    <a:pt x="1536" y="181508"/>
                  </a:lnTo>
                  <a:lnTo>
                    <a:pt x="13741" y="181597"/>
                  </a:lnTo>
                  <a:lnTo>
                    <a:pt x="13741" y="14071"/>
                  </a:lnTo>
                  <a:lnTo>
                    <a:pt x="328815" y="14071"/>
                  </a:lnTo>
                  <a:lnTo>
                    <a:pt x="328815" y="6426"/>
                  </a:lnTo>
                  <a:lnTo>
                    <a:pt x="13741" y="6426"/>
                  </a:lnTo>
                  <a:lnTo>
                    <a:pt x="13741" y="12534"/>
                  </a:lnTo>
                  <a:lnTo>
                    <a:pt x="13741" y="12700"/>
                  </a:lnTo>
                  <a:lnTo>
                    <a:pt x="6096" y="12700"/>
                  </a:lnTo>
                  <a:lnTo>
                    <a:pt x="6096" y="12534"/>
                  </a:lnTo>
                  <a:lnTo>
                    <a:pt x="13741" y="12534"/>
                  </a:lnTo>
                  <a:lnTo>
                    <a:pt x="13741" y="6426"/>
                  </a:lnTo>
                  <a:lnTo>
                    <a:pt x="6096" y="6426"/>
                  </a:lnTo>
                  <a:lnTo>
                    <a:pt x="328815" y="6350"/>
                  </a:lnTo>
                  <a:lnTo>
                    <a:pt x="328815" y="0"/>
                  </a:lnTo>
                  <a:close/>
                </a:path>
              </a:pathLst>
            </a:custGeom>
            <a:solidFill>
              <a:srgbClr val="FFFFFF"/>
            </a:solidFill>
          </p:spPr>
          <p:txBody>
            <a:bodyPr wrap="square" lIns="0" tIns="0" rIns="0" bIns="0" rtlCol="0"/>
            <a:lstStyle/>
            <a:p>
              <a:endParaRPr/>
            </a:p>
          </p:txBody>
        </p:sp>
        <p:sp>
          <p:nvSpPr>
            <p:cNvPr id="456" name="object 456"/>
            <p:cNvSpPr/>
            <p:nvPr/>
          </p:nvSpPr>
          <p:spPr>
            <a:xfrm>
              <a:off x="5856135" y="4861623"/>
              <a:ext cx="40005" cy="24765"/>
            </a:xfrm>
            <a:custGeom>
              <a:avLst/>
              <a:gdLst/>
              <a:ahLst/>
              <a:cxnLst/>
              <a:rect l="l" t="t" r="r" b="b"/>
              <a:pathLst>
                <a:path w="40004" h="24764">
                  <a:moveTo>
                    <a:pt x="39585" y="24358"/>
                  </a:moveTo>
                  <a:lnTo>
                    <a:pt x="0" y="24358"/>
                  </a:lnTo>
                  <a:lnTo>
                    <a:pt x="0" y="0"/>
                  </a:lnTo>
                  <a:lnTo>
                    <a:pt x="39585" y="0"/>
                  </a:lnTo>
                  <a:lnTo>
                    <a:pt x="39585" y="24358"/>
                  </a:lnTo>
                  <a:close/>
                </a:path>
              </a:pathLst>
            </a:custGeom>
            <a:solidFill>
              <a:srgbClr val="838586"/>
            </a:solidFill>
          </p:spPr>
          <p:txBody>
            <a:bodyPr wrap="square" lIns="0" tIns="0" rIns="0" bIns="0" rtlCol="0"/>
            <a:lstStyle/>
            <a:p>
              <a:endParaRPr/>
            </a:p>
          </p:txBody>
        </p:sp>
        <p:sp>
          <p:nvSpPr>
            <p:cNvPr id="457" name="object 457"/>
            <p:cNvSpPr/>
            <p:nvPr/>
          </p:nvSpPr>
          <p:spPr>
            <a:xfrm>
              <a:off x="5850039" y="4850954"/>
              <a:ext cx="116205" cy="41275"/>
            </a:xfrm>
            <a:custGeom>
              <a:avLst/>
              <a:gdLst/>
              <a:ahLst/>
              <a:cxnLst/>
              <a:rect l="l" t="t" r="r" b="b"/>
              <a:pathLst>
                <a:path w="116204" h="41275">
                  <a:moveTo>
                    <a:pt x="51790" y="6096"/>
                  </a:moveTo>
                  <a:lnTo>
                    <a:pt x="39585" y="6096"/>
                  </a:lnTo>
                  <a:lnTo>
                    <a:pt x="39585" y="18249"/>
                  </a:lnTo>
                  <a:lnTo>
                    <a:pt x="39585" y="27381"/>
                  </a:lnTo>
                  <a:lnTo>
                    <a:pt x="12204" y="27381"/>
                  </a:lnTo>
                  <a:lnTo>
                    <a:pt x="12204" y="18249"/>
                  </a:lnTo>
                  <a:lnTo>
                    <a:pt x="39585" y="18249"/>
                  </a:lnTo>
                  <a:lnTo>
                    <a:pt x="39585" y="6096"/>
                  </a:lnTo>
                  <a:lnTo>
                    <a:pt x="0" y="6096"/>
                  </a:lnTo>
                  <a:lnTo>
                    <a:pt x="0" y="39585"/>
                  </a:lnTo>
                  <a:lnTo>
                    <a:pt x="45681" y="39585"/>
                  </a:lnTo>
                  <a:lnTo>
                    <a:pt x="51790" y="39585"/>
                  </a:lnTo>
                  <a:lnTo>
                    <a:pt x="51790" y="27381"/>
                  </a:lnTo>
                  <a:lnTo>
                    <a:pt x="51790" y="18249"/>
                  </a:lnTo>
                  <a:lnTo>
                    <a:pt x="51790" y="6096"/>
                  </a:lnTo>
                  <a:close/>
                </a:path>
                <a:path w="116204" h="41275">
                  <a:moveTo>
                    <a:pt x="115684" y="0"/>
                  </a:moveTo>
                  <a:lnTo>
                    <a:pt x="103530" y="0"/>
                  </a:lnTo>
                  <a:lnTo>
                    <a:pt x="103530" y="12153"/>
                  </a:lnTo>
                  <a:lnTo>
                    <a:pt x="103530" y="27381"/>
                  </a:lnTo>
                  <a:lnTo>
                    <a:pt x="73075" y="27381"/>
                  </a:lnTo>
                  <a:lnTo>
                    <a:pt x="73075" y="12153"/>
                  </a:lnTo>
                  <a:lnTo>
                    <a:pt x="103530" y="12153"/>
                  </a:lnTo>
                  <a:lnTo>
                    <a:pt x="103530" y="0"/>
                  </a:lnTo>
                  <a:lnTo>
                    <a:pt x="60921" y="0"/>
                  </a:lnTo>
                  <a:lnTo>
                    <a:pt x="60921" y="41071"/>
                  </a:lnTo>
                  <a:lnTo>
                    <a:pt x="109639" y="41071"/>
                  </a:lnTo>
                  <a:lnTo>
                    <a:pt x="115684" y="41071"/>
                  </a:lnTo>
                  <a:lnTo>
                    <a:pt x="115684" y="27381"/>
                  </a:lnTo>
                  <a:lnTo>
                    <a:pt x="115684" y="12153"/>
                  </a:lnTo>
                  <a:lnTo>
                    <a:pt x="115684" y="0"/>
                  </a:lnTo>
                  <a:close/>
                </a:path>
              </a:pathLst>
            </a:custGeom>
            <a:solidFill>
              <a:srgbClr val="FFFFFF"/>
            </a:solidFill>
          </p:spPr>
          <p:txBody>
            <a:bodyPr wrap="square" lIns="0" tIns="0" rIns="0" bIns="0" rtlCol="0"/>
            <a:lstStyle/>
            <a:p>
              <a:endParaRPr/>
            </a:p>
          </p:txBody>
        </p:sp>
        <p:sp>
          <p:nvSpPr>
            <p:cNvPr id="458" name="object 458"/>
            <p:cNvSpPr/>
            <p:nvPr/>
          </p:nvSpPr>
          <p:spPr>
            <a:xfrm>
              <a:off x="5920079" y="4861623"/>
              <a:ext cx="40005" cy="24765"/>
            </a:xfrm>
            <a:custGeom>
              <a:avLst/>
              <a:gdLst/>
              <a:ahLst/>
              <a:cxnLst/>
              <a:rect l="l" t="t" r="r" b="b"/>
              <a:pathLst>
                <a:path w="40004" h="24764">
                  <a:moveTo>
                    <a:pt x="39585" y="24358"/>
                  </a:moveTo>
                  <a:lnTo>
                    <a:pt x="0" y="24358"/>
                  </a:lnTo>
                  <a:lnTo>
                    <a:pt x="0" y="0"/>
                  </a:lnTo>
                  <a:lnTo>
                    <a:pt x="39585" y="0"/>
                  </a:lnTo>
                  <a:lnTo>
                    <a:pt x="39585" y="24358"/>
                  </a:lnTo>
                  <a:close/>
                </a:path>
              </a:pathLst>
            </a:custGeom>
            <a:solidFill>
              <a:srgbClr val="838586"/>
            </a:solidFill>
          </p:spPr>
          <p:txBody>
            <a:bodyPr wrap="square" lIns="0" tIns="0" rIns="0" bIns="0" rtlCol="0"/>
            <a:lstStyle/>
            <a:p>
              <a:endParaRPr/>
            </a:p>
          </p:txBody>
        </p:sp>
        <p:sp>
          <p:nvSpPr>
            <p:cNvPr id="459" name="object 459"/>
            <p:cNvSpPr/>
            <p:nvPr/>
          </p:nvSpPr>
          <p:spPr>
            <a:xfrm>
              <a:off x="5913983" y="4857051"/>
              <a:ext cx="52069" cy="33655"/>
            </a:xfrm>
            <a:custGeom>
              <a:avLst/>
              <a:gdLst/>
              <a:ahLst/>
              <a:cxnLst/>
              <a:rect l="l" t="t" r="r" b="b"/>
              <a:pathLst>
                <a:path w="52070" h="33654">
                  <a:moveTo>
                    <a:pt x="45694" y="33489"/>
                  </a:moveTo>
                  <a:lnTo>
                    <a:pt x="0" y="33489"/>
                  </a:lnTo>
                  <a:lnTo>
                    <a:pt x="0" y="0"/>
                  </a:lnTo>
                  <a:lnTo>
                    <a:pt x="51739" y="0"/>
                  </a:lnTo>
                  <a:lnTo>
                    <a:pt x="51739" y="12153"/>
                  </a:lnTo>
                  <a:lnTo>
                    <a:pt x="12204" y="12153"/>
                  </a:lnTo>
                  <a:lnTo>
                    <a:pt x="12204" y="21285"/>
                  </a:lnTo>
                  <a:lnTo>
                    <a:pt x="39585" y="21285"/>
                  </a:lnTo>
                  <a:lnTo>
                    <a:pt x="39585" y="27393"/>
                  </a:lnTo>
                  <a:lnTo>
                    <a:pt x="45694" y="27393"/>
                  </a:lnTo>
                  <a:lnTo>
                    <a:pt x="45694" y="33489"/>
                  </a:lnTo>
                  <a:close/>
                </a:path>
                <a:path w="52070" h="33654">
                  <a:moveTo>
                    <a:pt x="45694" y="27393"/>
                  </a:moveTo>
                  <a:lnTo>
                    <a:pt x="39585" y="27393"/>
                  </a:lnTo>
                  <a:lnTo>
                    <a:pt x="39585" y="12153"/>
                  </a:lnTo>
                  <a:lnTo>
                    <a:pt x="51739" y="12153"/>
                  </a:lnTo>
                  <a:lnTo>
                    <a:pt x="51739" y="21285"/>
                  </a:lnTo>
                  <a:lnTo>
                    <a:pt x="45694" y="21285"/>
                  </a:lnTo>
                  <a:lnTo>
                    <a:pt x="45694" y="27393"/>
                  </a:lnTo>
                  <a:close/>
                </a:path>
                <a:path w="52070" h="33654">
                  <a:moveTo>
                    <a:pt x="51739" y="33489"/>
                  </a:moveTo>
                  <a:lnTo>
                    <a:pt x="45694" y="33489"/>
                  </a:lnTo>
                  <a:lnTo>
                    <a:pt x="45694" y="21285"/>
                  </a:lnTo>
                  <a:lnTo>
                    <a:pt x="51739" y="21285"/>
                  </a:lnTo>
                  <a:lnTo>
                    <a:pt x="51739" y="33489"/>
                  </a:lnTo>
                  <a:close/>
                </a:path>
              </a:pathLst>
            </a:custGeom>
            <a:solidFill>
              <a:srgbClr val="FFFFFF"/>
            </a:solidFill>
          </p:spPr>
          <p:txBody>
            <a:bodyPr wrap="square" lIns="0" tIns="0" rIns="0" bIns="0" rtlCol="0"/>
            <a:lstStyle/>
            <a:p>
              <a:endParaRPr/>
            </a:p>
          </p:txBody>
        </p:sp>
        <p:sp>
          <p:nvSpPr>
            <p:cNvPr id="460" name="object 460"/>
            <p:cNvSpPr/>
            <p:nvPr/>
          </p:nvSpPr>
          <p:spPr>
            <a:xfrm>
              <a:off x="5980950" y="4857051"/>
              <a:ext cx="44450" cy="21590"/>
            </a:xfrm>
            <a:custGeom>
              <a:avLst/>
              <a:gdLst/>
              <a:ahLst/>
              <a:cxnLst/>
              <a:rect l="l" t="t" r="r" b="b"/>
              <a:pathLst>
                <a:path w="44450" h="21589">
                  <a:moveTo>
                    <a:pt x="44157" y="21285"/>
                  </a:moveTo>
                  <a:lnTo>
                    <a:pt x="0" y="21285"/>
                  </a:lnTo>
                  <a:lnTo>
                    <a:pt x="0" y="0"/>
                  </a:lnTo>
                  <a:lnTo>
                    <a:pt x="44157" y="0"/>
                  </a:lnTo>
                  <a:lnTo>
                    <a:pt x="44157" y="21285"/>
                  </a:lnTo>
                  <a:close/>
                </a:path>
              </a:pathLst>
            </a:custGeom>
            <a:solidFill>
              <a:srgbClr val="838586"/>
            </a:solidFill>
          </p:spPr>
          <p:txBody>
            <a:bodyPr wrap="square" lIns="0" tIns="0" rIns="0" bIns="0" rtlCol="0"/>
            <a:lstStyle/>
            <a:p>
              <a:endParaRPr/>
            </a:p>
          </p:txBody>
        </p:sp>
        <p:sp>
          <p:nvSpPr>
            <p:cNvPr id="461" name="object 461"/>
            <p:cNvSpPr/>
            <p:nvPr/>
          </p:nvSpPr>
          <p:spPr>
            <a:xfrm>
              <a:off x="5974854" y="4850955"/>
              <a:ext cx="55244" cy="33655"/>
            </a:xfrm>
            <a:custGeom>
              <a:avLst/>
              <a:gdLst/>
              <a:ahLst/>
              <a:cxnLst/>
              <a:rect l="l" t="t" r="r" b="b"/>
              <a:pathLst>
                <a:path w="55245" h="33654">
                  <a:moveTo>
                    <a:pt x="48717" y="33489"/>
                  </a:moveTo>
                  <a:lnTo>
                    <a:pt x="0" y="33489"/>
                  </a:lnTo>
                  <a:lnTo>
                    <a:pt x="0" y="0"/>
                  </a:lnTo>
                  <a:lnTo>
                    <a:pt x="54813" y="0"/>
                  </a:lnTo>
                  <a:lnTo>
                    <a:pt x="54813" y="12153"/>
                  </a:lnTo>
                  <a:lnTo>
                    <a:pt x="12204" y="12153"/>
                  </a:lnTo>
                  <a:lnTo>
                    <a:pt x="12204" y="19786"/>
                  </a:lnTo>
                  <a:lnTo>
                    <a:pt x="42659" y="19786"/>
                  </a:lnTo>
                  <a:lnTo>
                    <a:pt x="42659" y="25895"/>
                  </a:lnTo>
                  <a:lnTo>
                    <a:pt x="48717" y="25895"/>
                  </a:lnTo>
                  <a:lnTo>
                    <a:pt x="48717" y="33489"/>
                  </a:lnTo>
                  <a:close/>
                </a:path>
                <a:path w="55245" h="33654">
                  <a:moveTo>
                    <a:pt x="48717" y="25895"/>
                  </a:moveTo>
                  <a:lnTo>
                    <a:pt x="42659" y="25895"/>
                  </a:lnTo>
                  <a:lnTo>
                    <a:pt x="42659" y="12153"/>
                  </a:lnTo>
                  <a:lnTo>
                    <a:pt x="54813" y="12153"/>
                  </a:lnTo>
                  <a:lnTo>
                    <a:pt x="54813" y="19786"/>
                  </a:lnTo>
                  <a:lnTo>
                    <a:pt x="48717" y="19786"/>
                  </a:lnTo>
                  <a:lnTo>
                    <a:pt x="48717" y="25895"/>
                  </a:lnTo>
                  <a:close/>
                </a:path>
                <a:path w="55245" h="33654">
                  <a:moveTo>
                    <a:pt x="54813" y="33489"/>
                  </a:moveTo>
                  <a:lnTo>
                    <a:pt x="48717" y="33489"/>
                  </a:lnTo>
                  <a:lnTo>
                    <a:pt x="48717" y="19786"/>
                  </a:lnTo>
                  <a:lnTo>
                    <a:pt x="54813" y="19786"/>
                  </a:lnTo>
                  <a:lnTo>
                    <a:pt x="54813" y="33489"/>
                  </a:lnTo>
                  <a:close/>
                </a:path>
              </a:pathLst>
            </a:custGeom>
            <a:solidFill>
              <a:srgbClr val="FFFFFF"/>
            </a:solidFill>
          </p:spPr>
          <p:txBody>
            <a:bodyPr wrap="square" lIns="0" tIns="0" rIns="0" bIns="0" rtlCol="0"/>
            <a:lstStyle/>
            <a:p>
              <a:endParaRPr/>
            </a:p>
          </p:txBody>
        </p:sp>
        <p:sp>
          <p:nvSpPr>
            <p:cNvPr id="462" name="object 462"/>
            <p:cNvSpPr/>
            <p:nvPr/>
          </p:nvSpPr>
          <p:spPr>
            <a:xfrm>
              <a:off x="5985522" y="4861623"/>
              <a:ext cx="40005" cy="18415"/>
            </a:xfrm>
            <a:custGeom>
              <a:avLst/>
              <a:gdLst/>
              <a:ahLst/>
              <a:cxnLst/>
              <a:rect l="l" t="t" r="r" b="b"/>
              <a:pathLst>
                <a:path w="40004" h="18414">
                  <a:moveTo>
                    <a:pt x="39585" y="18262"/>
                  </a:moveTo>
                  <a:lnTo>
                    <a:pt x="0" y="18262"/>
                  </a:lnTo>
                  <a:lnTo>
                    <a:pt x="0" y="0"/>
                  </a:lnTo>
                  <a:lnTo>
                    <a:pt x="39585" y="0"/>
                  </a:lnTo>
                  <a:lnTo>
                    <a:pt x="39585" y="18262"/>
                  </a:lnTo>
                  <a:close/>
                </a:path>
              </a:pathLst>
            </a:custGeom>
            <a:solidFill>
              <a:srgbClr val="838586"/>
            </a:solidFill>
          </p:spPr>
          <p:txBody>
            <a:bodyPr wrap="square" lIns="0" tIns="0" rIns="0" bIns="0" rtlCol="0"/>
            <a:lstStyle/>
            <a:p>
              <a:endParaRPr/>
            </a:p>
          </p:txBody>
        </p:sp>
        <p:sp>
          <p:nvSpPr>
            <p:cNvPr id="463" name="object 463"/>
            <p:cNvSpPr/>
            <p:nvPr/>
          </p:nvSpPr>
          <p:spPr>
            <a:xfrm>
              <a:off x="5979414" y="4857051"/>
              <a:ext cx="50800" cy="27940"/>
            </a:xfrm>
            <a:custGeom>
              <a:avLst/>
              <a:gdLst/>
              <a:ahLst/>
              <a:cxnLst/>
              <a:rect l="l" t="t" r="r" b="b"/>
              <a:pathLst>
                <a:path w="50800" h="27939">
                  <a:moveTo>
                    <a:pt x="44157" y="27393"/>
                  </a:moveTo>
                  <a:lnTo>
                    <a:pt x="0" y="27393"/>
                  </a:lnTo>
                  <a:lnTo>
                    <a:pt x="0" y="0"/>
                  </a:lnTo>
                  <a:lnTo>
                    <a:pt x="50253" y="0"/>
                  </a:lnTo>
                  <a:lnTo>
                    <a:pt x="50253" y="12153"/>
                  </a:lnTo>
                  <a:lnTo>
                    <a:pt x="13741" y="12153"/>
                  </a:lnTo>
                  <a:lnTo>
                    <a:pt x="13741" y="15239"/>
                  </a:lnTo>
                  <a:lnTo>
                    <a:pt x="38100" y="15239"/>
                  </a:lnTo>
                  <a:lnTo>
                    <a:pt x="38100" y="21285"/>
                  </a:lnTo>
                  <a:lnTo>
                    <a:pt x="44157" y="21285"/>
                  </a:lnTo>
                  <a:lnTo>
                    <a:pt x="44157" y="27393"/>
                  </a:lnTo>
                  <a:close/>
                </a:path>
                <a:path w="50800" h="27939">
                  <a:moveTo>
                    <a:pt x="44157" y="21285"/>
                  </a:moveTo>
                  <a:lnTo>
                    <a:pt x="38100" y="21285"/>
                  </a:lnTo>
                  <a:lnTo>
                    <a:pt x="38100" y="12153"/>
                  </a:lnTo>
                  <a:lnTo>
                    <a:pt x="50253" y="12153"/>
                  </a:lnTo>
                  <a:lnTo>
                    <a:pt x="50253" y="15239"/>
                  </a:lnTo>
                  <a:lnTo>
                    <a:pt x="44157" y="15239"/>
                  </a:lnTo>
                  <a:lnTo>
                    <a:pt x="44157" y="21285"/>
                  </a:lnTo>
                  <a:close/>
                </a:path>
                <a:path w="50800" h="27939">
                  <a:moveTo>
                    <a:pt x="50253" y="27393"/>
                  </a:moveTo>
                  <a:lnTo>
                    <a:pt x="44157" y="27393"/>
                  </a:lnTo>
                  <a:lnTo>
                    <a:pt x="44157" y="15239"/>
                  </a:lnTo>
                  <a:lnTo>
                    <a:pt x="50253" y="15239"/>
                  </a:lnTo>
                  <a:lnTo>
                    <a:pt x="50253" y="27393"/>
                  </a:lnTo>
                  <a:close/>
                </a:path>
              </a:pathLst>
            </a:custGeom>
            <a:solidFill>
              <a:srgbClr val="FFFFFF"/>
            </a:solidFill>
          </p:spPr>
          <p:txBody>
            <a:bodyPr wrap="square" lIns="0" tIns="0" rIns="0" bIns="0" rtlCol="0"/>
            <a:lstStyle/>
            <a:p>
              <a:endParaRPr/>
            </a:p>
          </p:txBody>
        </p:sp>
        <p:sp>
          <p:nvSpPr>
            <p:cNvPr id="464" name="object 464"/>
            <p:cNvSpPr/>
            <p:nvPr/>
          </p:nvSpPr>
          <p:spPr>
            <a:xfrm>
              <a:off x="6044908" y="4857051"/>
              <a:ext cx="44450" cy="21590"/>
            </a:xfrm>
            <a:custGeom>
              <a:avLst/>
              <a:gdLst/>
              <a:ahLst/>
              <a:cxnLst/>
              <a:rect l="l" t="t" r="r" b="b"/>
              <a:pathLst>
                <a:path w="44450" h="21589">
                  <a:moveTo>
                    <a:pt x="44157" y="21285"/>
                  </a:moveTo>
                  <a:lnTo>
                    <a:pt x="0" y="21285"/>
                  </a:lnTo>
                  <a:lnTo>
                    <a:pt x="0" y="0"/>
                  </a:lnTo>
                  <a:lnTo>
                    <a:pt x="44157" y="0"/>
                  </a:lnTo>
                  <a:lnTo>
                    <a:pt x="44157" y="21285"/>
                  </a:lnTo>
                  <a:close/>
                </a:path>
              </a:pathLst>
            </a:custGeom>
            <a:solidFill>
              <a:srgbClr val="838586"/>
            </a:solidFill>
          </p:spPr>
          <p:txBody>
            <a:bodyPr wrap="square" lIns="0" tIns="0" rIns="0" bIns="0" rtlCol="0"/>
            <a:lstStyle/>
            <a:p>
              <a:endParaRPr/>
            </a:p>
          </p:txBody>
        </p:sp>
        <p:sp>
          <p:nvSpPr>
            <p:cNvPr id="465" name="object 465"/>
            <p:cNvSpPr/>
            <p:nvPr/>
          </p:nvSpPr>
          <p:spPr>
            <a:xfrm>
              <a:off x="6038799" y="4850955"/>
              <a:ext cx="55244" cy="33655"/>
            </a:xfrm>
            <a:custGeom>
              <a:avLst/>
              <a:gdLst/>
              <a:ahLst/>
              <a:cxnLst/>
              <a:rect l="l" t="t" r="r" b="b"/>
              <a:pathLst>
                <a:path w="55245" h="33654">
                  <a:moveTo>
                    <a:pt x="48717" y="33489"/>
                  </a:moveTo>
                  <a:lnTo>
                    <a:pt x="0" y="33489"/>
                  </a:lnTo>
                  <a:lnTo>
                    <a:pt x="0" y="0"/>
                  </a:lnTo>
                  <a:lnTo>
                    <a:pt x="54813" y="0"/>
                  </a:lnTo>
                  <a:lnTo>
                    <a:pt x="54813" y="12153"/>
                  </a:lnTo>
                  <a:lnTo>
                    <a:pt x="13690" y="12153"/>
                  </a:lnTo>
                  <a:lnTo>
                    <a:pt x="13690" y="19786"/>
                  </a:lnTo>
                  <a:lnTo>
                    <a:pt x="42621" y="19786"/>
                  </a:lnTo>
                  <a:lnTo>
                    <a:pt x="42621" y="25895"/>
                  </a:lnTo>
                  <a:lnTo>
                    <a:pt x="48717" y="25895"/>
                  </a:lnTo>
                  <a:lnTo>
                    <a:pt x="48717" y="33489"/>
                  </a:lnTo>
                  <a:close/>
                </a:path>
                <a:path w="55245" h="33654">
                  <a:moveTo>
                    <a:pt x="48717" y="25895"/>
                  </a:moveTo>
                  <a:lnTo>
                    <a:pt x="42621" y="25895"/>
                  </a:lnTo>
                  <a:lnTo>
                    <a:pt x="42621" y="12153"/>
                  </a:lnTo>
                  <a:lnTo>
                    <a:pt x="54813" y="12153"/>
                  </a:lnTo>
                  <a:lnTo>
                    <a:pt x="54813" y="19786"/>
                  </a:lnTo>
                  <a:lnTo>
                    <a:pt x="48717" y="19786"/>
                  </a:lnTo>
                  <a:lnTo>
                    <a:pt x="48717" y="25895"/>
                  </a:lnTo>
                  <a:close/>
                </a:path>
                <a:path w="55245" h="33654">
                  <a:moveTo>
                    <a:pt x="54813" y="33489"/>
                  </a:moveTo>
                  <a:lnTo>
                    <a:pt x="48717" y="33489"/>
                  </a:lnTo>
                  <a:lnTo>
                    <a:pt x="48717" y="19786"/>
                  </a:lnTo>
                  <a:lnTo>
                    <a:pt x="54813" y="19786"/>
                  </a:lnTo>
                  <a:lnTo>
                    <a:pt x="54813" y="33489"/>
                  </a:lnTo>
                  <a:close/>
                </a:path>
              </a:pathLst>
            </a:custGeom>
            <a:solidFill>
              <a:srgbClr val="FFFFFF"/>
            </a:solidFill>
          </p:spPr>
          <p:txBody>
            <a:bodyPr wrap="square" lIns="0" tIns="0" rIns="0" bIns="0" rtlCol="0"/>
            <a:lstStyle/>
            <a:p>
              <a:endParaRPr/>
            </a:p>
          </p:txBody>
        </p:sp>
        <p:sp>
          <p:nvSpPr>
            <p:cNvPr id="466" name="object 466"/>
            <p:cNvSpPr/>
            <p:nvPr/>
          </p:nvSpPr>
          <p:spPr>
            <a:xfrm>
              <a:off x="6049467" y="4861623"/>
              <a:ext cx="40005" cy="18415"/>
            </a:xfrm>
            <a:custGeom>
              <a:avLst/>
              <a:gdLst/>
              <a:ahLst/>
              <a:cxnLst/>
              <a:rect l="l" t="t" r="r" b="b"/>
              <a:pathLst>
                <a:path w="40004" h="18414">
                  <a:moveTo>
                    <a:pt x="39585" y="18262"/>
                  </a:moveTo>
                  <a:lnTo>
                    <a:pt x="0" y="18262"/>
                  </a:lnTo>
                  <a:lnTo>
                    <a:pt x="0" y="0"/>
                  </a:lnTo>
                  <a:lnTo>
                    <a:pt x="39585" y="0"/>
                  </a:lnTo>
                  <a:lnTo>
                    <a:pt x="39585" y="18262"/>
                  </a:lnTo>
                  <a:close/>
                </a:path>
              </a:pathLst>
            </a:custGeom>
            <a:solidFill>
              <a:srgbClr val="838586"/>
            </a:solidFill>
          </p:spPr>
          <p:txBody>
            <a:bodyPr wrap="square" lIns="0" tIns="0" rIns="0" bIns="0" rtlCol="0"/>
            <a:lstStyle/>
            <a:p>
              <a:endParaRPr/>
            </a:p>
          </p:txBody>
        </p:sp>
        <p:sp>
          <p:nvSpPr>
            <p:cNvPr id="467" name="object 467"/>
            <p:cNvSpPr/>
            <p:nvPr/>
          </p:nvSpPr>
          <p:spPr>
            <a:xfrm>
              <a:off x="5847016" y="4857050"/>
              <a:ext cx="247015" cy="79375"/>
            </a:xfrm>
            <a:custGeom>
              <a:avLst/>
              <a:gdLst/>
              <a:ahLst/>
              <a:cxnLst/>
              <a:rect l="l" t="t" r="r" b="b"/>
              <a:pathLst>
                <a:path w="247014" h="79375">
                  <a:moveTo>
                    <a:pt x="54813" y="39547"/>
                  </a:moveTo>
                  <a:lnTo>
                    <a:pt x="42608" y="39547"/>
                  </a:lnTo>
                  <a:lnTo>
                    <a:pt x="42608" y="51752"/>
                  </a:lnTo>
                  <a:lnTo>
                    <a:pt x="42608" y="66979"/>
                  </a:lnTo>
                  <a:lnTo>
                    <a:pt x="12153" y="66979"/>
                  </a:lnTo>
                  <a:lnTo>
                    <a:pt x="12153" y="51752"/>
                  </a:lnTo>
                  <a:lnTo>
                    <a:pt x="42608" y="51752"/>
                  </a:lnTo>
                  <a:lnTo>
                    <a:pt x="42608" y="39547"/>
                  </a:lnTo>
                  <a:lnTo>
                    <a:pt x="0" y="39547"/>
                  </a:lnTo>
                  <a:lnTo>
                    <a:pt x="0" y="79133"/>
                  </a:lnTo>
                  <a:lnTo>
                    <a:pt x="48704" y="79133"/>
                  </a:lnTo>
                  <a:lnTo>
                    <a:pt x="54813" y="79133"/>
                  </a:lnTo>
                  <a:lnTo>
                    <a:pt x="54813" y="66979"/>
                  </a:lnTo>
                  <a:lnTo>
                    <a:pt x="54813" y="51752"/>
                  </a:lnTo>
                  <a:lnTo>
                    <a:pt x="54813" y="39547"/>
                  </a:lnTo>
                  <a:close/>
                </a:path>
                <a:path w="247014" h="79375">
                  <a:moveTo>
                    <a:pt x="246595" y="0"/>
                  </a:moveTo>
                  <a:lnTo>
                    <a:pt x="234403" y="0"/>
                  </a:lnTo>
                  <a:lnTo>
                    <a:pt x="234403" y="12153"/>
                  </a:lnTo>
                  <a:lnTo>
                    <a:pt x="234403" y="15240"/>
                  </a:lnTo>
                  <a:lnTo>
                    <a:pt x="210045" y="15240"/>
                  </a:lnTo>
                  <a:lnTo>
                    <a:pt x="210045" y="12153"/>
                  </a:lnTo>
                  <a:lnTo>
                    <a:pt x="234403" y="12153"/>
                  </a:lnTo>
                  <a:lnTo>
                    <a:pt x="234403" y="0"/>
                  </a:lnTo>
                  <a:lnTo>
                    <a:pt x="196342" y="0"/>
                  </a:lnTo>
                  <a:lnTo>
                    <a:pt x="196342" y="27393"/>
                  </a:lnTo>
                  <a:lnTo>
                    <a:pt x="240499" y="27393"/>
                  </a:lnTo>
                  <a:lnTo>
                    <a:pt x="246595" y="27393"/>
                  </a:lnTo>
                  <a:lnTo>
                    <a:pt x="246595" y="15240"/>
                  </a:lnTo>
                  <a:lnTo>
                    <a:pt x="246595" y="12153"/>
                  </a:lnTo>
                  <a:lnTo>
                    <a:pt x="246595" y="0"/>
                  </a:lnTo>
                  <a:close/>
                </a:path>
              </a:pathLst>
            </a:custGeom>
            <a:solidFill>
              <a:srgbClr val="FFFFFF"/>
            </a:solidFill>
          </p:spPr>
          <p:txBody>
            <a:bodyPr wrap="square" lIns="0" tIns="0" rIns="0" bIns="0" rtlCol="0"/>
            <a:lstStyle/>
            <a:p>
              <a:endParaRPr/>
            </a:p>
          </p:txBody>
        </p:sp>
        <p:sp>
          <p:nvSpPr>
            <p:cNvPr id="468" name="object 468"/>
            <p:cNvSpPr/>
            <p:nvPr/>
          </p:nvSpPr>
          <p:spPr>
            <a:xfrm>
              <a:off x="5856135" y="4907254"/>
              <a:ext cx="40005" cy="23495"/>
            </a:xfrm>
            <a:custGeom>
              <a:avLst/>
              <a:gdLst/>
              <a:ahLst/>
              <a:cxnLst/>
              <a:rect l="l" t="t" r="r" b="b"/>
              <a:pathLst>
                <a:path w="40004" h="23495">
                  <a:moveTo>
                    <a:pt x="39585" y="22872"/>
                  </a:moveTo>
                  <a:lnTo>
                    <a:pt x="0" y="22872"/>
                  </a:lnTo>
                  <a:lnTo>
                    <a:pt x="0" y="0"/>
                  </a:lnTo>
                  <a:lnTo>
                    <a:pt x="39585" y="0"/>
                  </a:lnTo>
                  <a:lnTo>
                    <a:pt x="39585" y="22872"/>
                  </a:lnTo>
                  <a:close/>
                </a:path>
              </a:pathLst>
            </a:custGeom>
            <a:solidFill>
              <a:srgbClr val="838586"/>
            </a:solidFill>
          </p:spPr>
          <p:txBody>
            <a:bodyPr wrap="square" lIns="0" tIns="0" rIns="0" bIns="0" rtlCol="0"/>
            <a:lstStyle/>
            <a:p>
              <a:endParaRPr/>
            </a:p>
          </p:txBody>
        </p:sp>
        <p:sp>
          <p:nvSpPr>
            <p:cNvPr id="469" name="object 469"/>
            <p:cNvSpPr/>
            <p:nvPr/>
          </p:nvSpPr>
          <p:spPr>
            <a:xfrm>
              <a:off x="5850039" y="4896598"/>
              <a:ext cx="116205" cy="40005"/>
            </a:xfrm>
            <a:custGeom>
              <a:avLst/>
              <a:gdLst/>
              <a:ahLst/>
              <a:cxnLst/>
              <a:rect l="l" t="t" r="r" b="b"/>
              <a:pathLst>
                <a:path w="116204" h="40004">
                  <a:moveTo>
                    <a:pt x="51790" y="4610"/>
                  </a:moveTo>
                  <a:lnTo>
                    <a:pt x="39585" y="4610"/>
                  </a:lnTo>
                  <a:lnTo>
                    <a:pt x="39585" y="18300"/>
                  </a:lnTo>
                  <a:lnTo>
                    <a:pt x="39585" y="27432"/>
                  </a:lnTo>
                  <a:lnTo>
                    <a:pt x="12204" y="27432"/>
                  </a:lnTo>
                  <a:lnTo>
                    <a:pt x="12204" y="18300"/>
                  </a:lnTo>
                  <a:lnTo>
                    <a:pt x="39585" y="18300"/>
                  </a:lnTo>
                  <a:lnTo>
                    <a:pt x="39585" y="4610"/>
                  </a:lnTo>
                  <a:lnTo>
                    <a:pt x="0" y="4610"/>
                  </a:lnTo>
                  <a:lnTo>
                    <a:pt x="0" y="39585"/>
                  </a:lnTo>
                  <a:lnTo>
                    <a:pt x="45681" y="39585"/>
                  </a:lnTo>
                  <a:lnTo>
                    <a:pt x="51790" y="39585"/>
                  </a:lnTo>
                  <a:lnTo>
                    <a:pt x="51790" y="27432"/>
                  </a:lnTo>
                  <a:lnTo>
                    <a:pt x="51790" y="18300"/>
                  </a:lnTo>
                  <a:lnTo>
                    <a:pt x="51790" y="4610"/>
                  </a:lnTo>
                  <a:close/>
                </a:path>
                <a:path w="116204" h="40004">
                  <a:moveTo>
                    <a:pt x="115684" y="0"/>
                  </a:moveTo>
                  <a:lnTo>
                    <a:pt x="103530" y="0"/>
                  </a:lnTo>
                  <a:lnTo>
                    <a:pt x="103530" y="12204"/>
                  </a:lnTo>
                  <a:lnTo>
                    <a:pt x="103530" y="27432"/>
                  </a:lnTo>
                  <a:lnTo>
                    <a:pt x="73075" y="27432"/>
                  </a:lnTo>
                  <a:lnTo>
                    <a:pt x="73075" y="12204"/>
                  </a:lnTo>
                  <a:lnTo>
                    <a:pt x="103530" y="12204"/>
                  </a:lnTo>
                  <a:lnTo>
                    <a:pt x="103530" y="0"/>
                  </a:lnTo>
                  <a:lnTo>
                    <a:pt x="60921" y="0"/>
                  </a:lnTo>
                  <a:lnTo>
                    <a:pt x="60921" y="39585"/>
                  </a:lnTo>
                  <a:lnTo>
                    <a:pt x="109639" y="39585"/>
                  </a:lnTo>
                  <a:lnTo>
                    <a:pt x="115684" y="39585"/>
                  </a:lnTo>
                  <a:lnTo>
                    <a:pt x="115684" y="27432"/>
                  </a:lnTo>
                  <a:lnTo>
                    <a:pt x="115684" y="12204"/>
                  </a:lnTo>
                  <a:lnTo>
                    <a:pt x="115684" y="0"/>
                  </a:lnTo>
                  <a:close/>
                </a:path>
              </a:pathLst>
            </a:custGeom>
            <a:solidFill>
              <a:srgbClr val="FFFFFF"/>
            </a:solidFill>
          </p:spPr>
          <p:txBody>
            <a:bodyPr wrap="square" lIns="0" tIns="0" rIns="0" bIns="0" rtlCol="0"/>
            <a:lstStyle/>
            <a:p>
              <a:endParaRPr/>
            </a:p>
          </p:txBody>
        </p:sp>
        <p:sp>
          <p:nvSpPr>
            <p:cNvPr id="470" name="object 470"/>
            <p:cNvSpPr/>
            <p:nvPr/>
          </p:nvSpPr>
          <p:spPr>
            <a:xfrm>
              <a:off x="5920079" y="4907254"/>
              <a:ext cx="40005" cy="23495"/>
            </a:xfrm>
            <a:custGeom>
              <a:avLst/>
              <a:gdLst/>
              <a:ahLst/>
              <a:cxnLst/>
              <a:rect l="l" t="t" r="r" b="b"/>
              <a:pathLst>
                <a:path w="40004" h="23495">
                  <a:moveTo>
                    <a:pt x="39585" y="22872"/>
                  </a:moveTo>
                  <a:lnTo>
                    <a:pt x="0" y="22872"/>
                  </a:lnTo>
                  <a:lnTo>
                    <a:pt x="0" y="0"/>
                  </a:lnTo>
                  <a:lnTo>
                    <a:pt x="39585" y="0"/>
                  </a:lnTo>
                  <a:lnTo>
                    <a:pt x="39585" y="22872"/>
                  </a:lnTo>
                  <a:close/>
                </a:path>
              </a:pathLst>
            </a:custGeom>
            <a:solidFill>
              <a:srgbClr val="838586"/>
            </a:solidFill>
          </p:spPr>
          <p:txBody>
            <a:bodyPr wrap="square" lIns="0" tIns="0" rIns="0" bIns="0" rtlCol="0"/>
            <a:lstStyle/>
            <a:p>
              <a:endParaRPr/>
            </a:p>
          </p:txBody>
        </p:sp>
        <p:sp>
          <p:nvSpPr>
            <p:cNvPr id="471" name="object 471"/>
            <p:cNvSpPr/>
            <p:nvPr/>
          </p:nvSpPr>
          <p:spPr>
            <a:xfrm>
              <a:off x="5913983" y="4901209"/>
              <a:ext cx="52069" cy="35560"/>
            </a:xfrm>
            <a:custGeom>
              <a:avLst/>
              <a:gdLst/>
              <a:ahLst/>
              <a:cxnLst/>
              <a:rect l="l" t="t" r="r" b="b"/>
              <a:pathLst>
                <a:path w="52070" h="35560">
                  <a:moveTo>
                    <a:pt x="45694" y="34975"/>
                  </a:moveTo>
                  <a:lnTo>
                    <a:pt x="0" y="34975"/>
                  </a:lnTo>
                  <a:lnTo>
                    <a:pt x="0" y="0"/>
                  </a:lnTo>
                  <a:lnTo>
                    <a:pt x="51739" y="0"/>
                  </a:lnTo>
                  <a:lnTo>
                    <a:pt x="51739" y="13690"/>
                  </a:lnTo>
                  <a:lnTo>
                    <a:pt x="12204" y="13690"/>
                  </a:lnTo>
                  <a:lnTo>
                    <a:pt x="12204" y="22821"/>
                  </a:lnTo>
                  <a:lnTo>
                    <a:pt x="39585" y="22821"/>
                  </a:lnTo>
                  <a:lnTo>
                    <a:pt x="39585" y="28917"/>
                  </a:lnTo>
                  <a:lnTo>
                    <a:pt x="45694" y="28917"/>
                  </a:lnTo>
                  <a:lnTo>
                    <a:pt x="45694" y="34975"/>
                  </a:lnTo>
                  <a:close/>
                </a:path>
                <a:path w="52070" h="35560">
                  <a:moveTo>
                    <a:pt x="45694" y="28917"/>
                  </a:moveTo>
                  <a:lnTo>
                    <a:pt x="39585" y="28917"/>
                  </a:lnTo>
                  <a:lnTo>
                    <a:pt x="39585" y="13690"/>
                  </a:lnTo>
                  <a:lnTo>
                    <a:pt x="51739" y="13690"/>
                  </a:lnTo>
                  <a:lnTo>
                    <a:pt x="51739" y="22821"/>
                  </a:lnTo>
                  <a:lnTo>
                    <a:pt x="45694" y="22821"/>
                  </a:lnTo>
                  <a:lnTo>
                    <a:pt x="45694" y="28917"/>
                  </a:lnTo>
                  <a:close/>
                </a:path>
                <a:path w="52070" h="35560">
                  <a:moveTo>
                    <a:pt x="51739" y="34975"/>
                  </a:moveTo>
                  <a:lnTo>
                    <a:pt x="45694" y="34975"/>
                  </a:lnTo>
                  <a:lnTo>
                    <a:pt x="45694" y="22821"/>
                  </a:lnTo>
                  <a:lnTo>
                    <a:pt x="51739" y="22821"/>
                  </a:lnTo>
                  <a:lnTo>
                    <a:pt x="51739" y="34975"/>
                  </a:lnTo>
                  <a:close/>
                </a:path>
              </a:pathLst>
            </a:custGeom>
            <a:solidFill>
              <a:srgbClr val="FFFFFF"/>
            </a:solidFill>
          </p:spPr>
          <p:txBody>
            <a:bodyPr wrap="square" lIns="0" tIns="0" rIns="0" bIns="0" rtlCol="0"/>
            <a:lstStyle/>
            <a:p>
              <a:endParaRPr/>
            </a:p>
          </p:txBody>
        </p:sp>
        <p:sp>
          <p:nvSpPr>
            <p:cNvPr id="472" name="object 472"/>
            <p:cNvSpPr/>
            <p:nvPr/>
          </p:nvSpPr>
          <p:spPr>
            <a:xfrm>
              <a:off x="5980950" y="4889004"/>
              <a:ext cx="44450" cy="21590"/>
            </a:xfrm>
            <a:custGeom>
              <a:avLst/>
              <a:gdLst/>
              <a:ahLst/>
              <a:cxnLst/>
              <a:rect l="l" t="t" r="r" b="b"/>
              <a:pathLst>
                <a:path w="44450" h="21589">
                  <a:moveTo>
                    <a:pt x="44157" y="21336"/>
                  </a:moveTo>
                  <a:lnTo>
                    <a:pt x="0" y="21336"/>
                  </a:lnTo>
                  <a:lnTo>
                    <a:pt x="0" y="0"/>
                  </a:lnTo>
                  <a:lnTo>
                    <a:pt x="44157" y="0"/>
                  </a:lnTo>
                  <a:lnTo>
                    <a:pt x="44157" y="21336"/>
                  </a:lnTo>
                  <a:close/>
                </a:path>
              </a:pathLst>
            </a:custGeom>
            <a:solidFill>
              <a:srgbClr val="838586"/>
            </a:solidFill>
          </p:spPr>
          <p:txBody>
            <a:bodyPr wrap="square" lIns="0" tIns="0" rIns="0" bIns="0" rtlCol="0"/>
            <a:lstStyle/>
            <a:p>
              <a:endParaRPr/>
            </a:p>
          </p:txBody>
        </p:sp>
        <p:sp>
          <p:nvSpPr>
            <p:cNvPr id="473" name="object 473"/>
            <p:cNvSpPr/>
            <p:nvPr/>
          </p:nvSpPr>
          <p:spPr>
            <a:xfrm>
              <a:off x="5974854" y="4882895"/>
              <a:ext cx="55244" cy="33655"/>
            </a:xfrm>
            <a:custGeom>
              <a:avLst/>
              <a:gdLst/>
              <a:ahLst/>
              <a:cxnLst/>
              <a:rect l="l" t="t" r="r" b="b"/>
              <a:pathLst>
                <a:path w="55245" h="33654">
                  <a:moveTo>
                    <a:pt x="48717" y="33489"/>
                  </a:moveTo>
                  <a:lnTo>
                    <a:pt x="0" y="33489"/>
                  </a:lnTo>
                  <a:lnTo>
                    <a:pt x="0" y="0"/>
                  </a:lnTo>
                  <a:lnTo>
                    <a:pt x="54813" y="0"/>
                  </a:lnTo>
                  <a:lnTo>
                    <a:pt x="54813" y="13703"/>
                  </a:lnTo>
                  <a:lnTo>
                    <a:pt x="12204" y="13703"/>
                  </a:lnTo>
                  <a:lnTo>
                    <a:pt x="12204" y="21336"/>
                  </a:lnTo>
                  <a:lnTo>
                    <a:pt x="42659" y="21336"/>
                  </a:lnTo>
                  <a:lnTo>
                    <a:pt x="42659" y="27444"/>
                  </a:lnTo>
                  <a:lnTo>
                    <a:pt x="48717" y="27444"/>
                  </a:lnTo>
                  <a:lnTo>
                    <a:pt x="48717" y="33489"/>
                  </a:lnTo>
                  <a:close/>
                </a:path>
                <a:path w="55245" h="33654">
                  <a:moveTo>
                    <a:pt x="48717" y="27444"/>
                  </a:moveTo>
                  <a:lnTo>
                    <a:pt x="42659" y="27444"/>
                  </a:lnTo>
                  <a:lnTo>
                    <a:pt x="42659" y="13703"/>
                  </a:lnTo>
                  <a:lnTo>
                    <a:pt x="54813" y="13703"/>
                  </a:lnTo>
                  <a:lnTo>
                    <a:pt x="54813" y="21336"/>
                  </a:lnTo>
                  <a:lnTo>
                    <a:pt x="48717" y="21336"/>
                  </a:lnTo>
                  <a:lnTo>
                    <a:pt x="48717" y="27444"/>
                  </a:lnTo>
                  <a:close/>
                </a:path>
                <a:path w="55245" h="33654">
                  <a:moveTo>
                    <a:pt x="54813" y="33489"/>
                  </a:moveTo>
                  <a:lnTo>
                    <a:pt x="48717" y="33489"/>
                  </a:lnTo>
                  <a:lnTo>
                    <a:pt x="48717" y="21336"/>
                  </a:lnTo>
                  <a:lnTo>
                    <a:pt x="54813" y="21336"/>
                  </a:lnTo>
                  <a:lnTo>
                    <a:pt x="54813" y="33489"/>
                  </a:lnTo>
                  <a:close/>
                </a:path>
              </a:pathLst>
            </a:custGeom>
            <a:solidFill>
              <a:srgbClr val="FFFFFF"/>
            </a:solidFill>
          </p:spPr>
          <p:txBody>
            <a:bodyPr wrap="square" lIns="0" tIns="0" rIns="0" bIns="0" rtlCol="0"/>
            <a:lstStyle/>
            <a:p>
              <a:endParaRPr/>
            </a:p>
          </p:txBody>
        </p:sp>
        <p:sp>
          <p:nvSpPr>
            <p:cNvPr id="474" name="object 474"/>
            <p:cNvSpPr/>
            <p:nvPr/>
          </p:nvSpPr>
          <p:spPr>
            <a:xfrm>
              <a:off x="5985522" y="4895100"/>
              <a:ext cx="40005" cy="17145"/>
            </a:xfrm>
            <a:custGeom>
              <a:avLst/>
              <a:gdLst/>
              <a:ahLst/>
              <a:cxnLst/>
              <a:rect l="l" t="t" r="r" b="b"/>
              <a:pathLst>
                <a:path w="40004" h="17145">
                  <a:moveTo>
                    <a:pt x="39585" y="16713"/>
                  </a:moveTo>
                  <a:lnTo>
                    <a:pt x="0" y="16713"/>
                  </a:lnTo>
                  <a:lnTo>
                    <a:pt x="0" y="0"/>
                  </a:lnTo>
                  <a:lnTo>
                    <a:pt x="39585" y="0"/>
                  </a:lnTo>
                  <a:lnTo>
                    <a:pt x="39585" y="16713"/>
                  </a:lnTo>
                  <a:close/>
                </a:path>
              </a:pathLst>
            </a:custGeom>
            <a:solidFill>
              <a:srgbClr val="838586"/>
            </a:solidFill>
          </p:spPr>
          <p:txBody>
            <a:bodyPr wrap="square" lIns="0" tIns="0" rIns="0" bIns="0" rtlCol="0"/>
            <a:lstStyle/>
            <a:p>
              <a:endParaRPr/>
            </a:p>
          </p:txBody>
        </p:sp>
        <p:sp>
          <p:nvSpPr>
            <p:cNvPr id="475" name="object 475"/>
            <p:cNvSpPr/>
            <p:nvPr/>
          </p:nvSpPr>
          <p:spPr>
            <a:xfrm>
              <a:off x="5979414" y="4889004"/>
              <a:ext cx="50800" cy="29209"/>
            </a:xfrm>
            <a:custGeom>
              <a:avLst/>
              <a:gdLst/>
              <a:ahLst/>
              <a:cxnLst/>
              <a:rect l="l" t="t" r="r" b="b"/>
              <a:pathLst>
                <a:path w="50800" h="29210">
                  <a:moveTo>
                    <a:pt x="44157" y="28917"/>
                  </a:moveTo>
                  <a:lnTo>
                    <a:pt x="0" y="28917"/>
                  </a:lnTo>
                  <a:lnTo>
                    <a:pt x="0" y="0"/>
                  </a:lnTo>
                  <a:lnTo>
                    <a:pt x="50253" y="0"/>
                  </a:lnTo>
                  <a:lnTo>
                    <a:pt x="50253" y="13690"/>
                  </a:lnTo>
                  <a:lnTo>
                    <a:pt x="13741" y="13690"/>
                  </a:lnTo>
                  <a:lnTo>
                    <a:pt x="13741" y="16763"/>
                  </a:lnTo>
                  <a:lnTo>
                    <a:pt x="38100" y="16763"/>
                  </a:lnTo>
                  <a:lnTo>
                    <a:pt x="38100" y="22821"/>
                  </a:lnTo>
                  <a:lnTo>
                    <a:pt x="44157" y="22821"/>
                  </a:lnTo>
                  <a:lnTo>
                    <a:pt x="44157" y="28917"/>
                  </a:lnTo>
                  <a:close/>
                </a:path>
                <a:path w="50800" h="29210">
                  <a:moveTo>
                    <a:pt x="44157" y="22821"/>
                  </a:moveTo>
                  <a:lnTo>
                    <a:pt x="38100" y="22821"/>
                  </a:lnTo>
                  <a:lnTo>
                    <a:pt x="38100" y="13690"/>
                  </a:lnTo>
                  <a:lnTo>
                    <a:pt x="50253" y="13690"/>
                  </a:lnTo>
                  <a:lnTo>
                    <a:pt x="50253" y="16763"/>
                  </a:lnTo>
                  <a:lnTo>
                    <a:pt x="44157" y="16763"/>
                  </a:lnTo>
                  <a:lnTo>
                    <a:pt x="44157" y="22821"/>
                  </a:lnTo>
                  <a:close/>
                </a:path>
                <a:path w="50800" h="29210">
                  <a:moveTo>
                    <a:pt x="50253" y="28917"/>
                  </a:moveTo>
                  <a:lnTo>
                    <a:pt x="44157" y="28917"/>
                  </a:lnTo>
                  <a:lnTo>
                    <a:pt x="44157" y="16763"/>
                  </a:lnTo>
                  <a:lnTo>
                    <a:pt x="50253" y="16763"/>
                  </a:lnTo>
                  <a:lnTo>
                    <a:pt x="50253" y="28917"/>
                  </a:lnTo>
                  <a:close/>
                </a:path>
              </a:pathLst>
            </a:custGeom>
            <a:solidFill>
              <a:srgbClr val="FFFFFF"/>
            </a:solidFill>
          </p:spPr>
          <p:txBody>
            <a:bodyPr wrap="square" lIns="0" tIns="0" rIns="0" bIns="0" rtlCol="0"/>
            <a:lstStyle/>
            <a:p>
              <a:endParaRPr/>
            </a:p>
          </p:txBody>
        </p:sp>
        <p:sp>
          <p:nvSpPr>
            <p:cNvPr id="476" name="object 476"/>
            <p:cNvSpPr/>
            <p:nvPr/>
          </p:nvSpPr>
          <p:spPr>
            <a:xfrm>
              <a:off x="6044908" y="4889004"/>
              <a:ext cx="44450" cy="21590"/>
            </a:xfrm>
            <a:custGeom>
              <a:avLst/>
              <a:gdLst/>
              <a:ahLst/>
              <a:cxnLst/>
              <a:rect l="l" t="t" r="r" b="b"/>
              <a:pathLst>
                <a:path w="44450" h="21589">
                  <a:moveTo>
                    <a:pt x="44157" y="21336"/>
                  </a:moveTo>
                  <a:lnTo>
                    <a:pt x="0" y="21336"/>
                  </a:lnTo>
                  <a:lnTo>
                    <a:pt x="0" y="0"/>
                  </a:lnTo>
                  <a:lnTo>
                    <a:pt x="44157" y="0"/>
                  </a:lnTo>
                  <a:lnTo>
                    <a:pt x="44157" y="21336"/>
                  </a:lnTo>
                  <a:close/>
                </a:path>
              </a:pathLst>
            </a:custGeom>
            <a:solidFill>
              <a:srgbClr val="838586"/>
            </a:solidFill>
          </p:spPr>
          <p:txBody>
            <a:bodyPr wrap="square" lIns="0" tIns="0" rIns="0" bIns="0" rtlCol="0"/>
            <a:lstStyle/>
            <a:p>
              <a:endParaRPr/>
            </a:p>
          </p:txBody>
        </p:sp>
        <p:sp>
          <p:nvSpPr>
            <p:cNvPr id="477" name="object 477"/>
            <p:cNvSpPr/>
            <p:nvPr/>
          </p:nvSpPr>
          <p:spPr>
            <a:xfrm>
              <a:off x="6038799" y="4882895"/>
              <a:ext cx="55244" cy="33655"/>
            </a:xfrm>
            <a:custGeom>
              <a:avLst/>
              <a:gdLst/>
              <a:ahLst/>
              <a:cxnLst/>
              <a:rect l="l" t="t" r="r" b="b"/>
              <a:pathLst>
                <a:path w="55245" h="33654">
                  <a:moveTo>
                    <a:pt x="48717" y="33489"/>
                  </a:moveTo>
                  <a:lnTo>
                    <a:pt x="0" y="33489"/>
                  </a:lnTo>
                  <a:lnTo>
                    <a:pt x="0" y="0"/>
                  </a:lnTo>
                  <a:lnTo>
                    <a:pt x="54813" y="0"/>
                  </a:lnTo>
                  <a:lnTo>
                    <a:pt x="54813" y="13703"/>
                  </a:lnTo>
                  <a:lnTo>
                    <a:pt x="13690" y="13703"/>
                  </a:lnTo>
                  <a:lnTo>
                    <a:pt x="13690" y="21336"/>
                  </a:lnTo>
                  <a:lnTo>
                    <a:pt x="42621" y="21336"/>
                  </a:lnTo>
                  <a:lnTo>
                    <a:pt x="42621" y="27444"/>
                  </a:lnTo>
                  <a:lnTo>
                    <a:pt x="48717" y="27444"/>
                  </a:lnTo>
                  <a:lnTo>
                    <a:pt x="48717" y="33489"/>
                  </a:lnTo>
                  <a:close/>
                </a:path>
                <a:path w="55245" h="33654">
                  <a:moveTo>
                    <a:pt x="48717" y="27444"/>
                  </a:moveTo>
                  <a:lnTo>
                    <a:pt x="42621" y="27444"/>
                  </a:lnTo>
                  <a:lnTo>
                    <a:pt x="42621" y="13703"/>
                  </a:lnTo>
                  <a:lnTo>
                    <a:pt x="54813" y="13703"/>
                  </a:lnTo>
                  <a:lnTo>
                    <a:pt x="54813" y="21336"/>
                  </a:lnTo>
                  <a:lnTo>
                    <a:pt x="48717" y="21336"/>
                  </a:lnTo>
                  <a:lnTo>
                    <a:pt x="48717" y="27444"/>
                  </a:lnTo>
                  <a:close/>
                </a:path>
                <a:path w="55245" h="33654">
                  <a:moveTo>
                    <a:pt x="54813" y="33489"/>
                  </a:moveTo>
                  <a:lnTo>
                    <a:pt x="48717" y="33489"/>
                  </a:lnTo>
                  <a:lnTo>
                    <a:pt x="48717" y="21336"/>
                  </a:lnTo>
                  <a:lnTo>
                    <a:pt x="54813" y="21336"/>
                  </a:lnTo>
                  <a:lnTo>
                    <a:pt x="54813" y="33489"/>
                  </a:lnTo>
                  <a:close/>
                </a:path>
              </a:pathLst>
            </a:custGeom>
            <a:solidFill>
              <a:srgbClr val="FFFFFF"/>
            </a:solidFill>
          </p:spPr>
          <p:txBody>
            <a:bodyPr wrap="square" lIns="0" tIns="0" rIns="0" bIns="0" rtlCol="0"/>
            <a:lstStyle/>
            <a:p>
              <a:endParaRPr/>
            </a:p>
          </p:txBody>
        </p:sp>
        <p:sp>
          <p:nvSpPr>
            <p:cNvPr id="478" name="object 478"/>
            <p:cNvSpPr/>
            <p:nvPr/>
          </p:nvSpPr>
          <p:spPr>
            <a:xfrm>
              <a:off x="6049467" y="4895100"/>
              <a:ext cx="40005" cy="17145"/>
            </a:xfrm>
            <a:custGeom>
              <a:avLst/>
              <a:gdLst/>
              <a:ahLst/>
              <a:cxnLst/>
              <a:rect l="l" t="t" r="r" b="b"/>
              <a:pathLst>
                <a:path w="40004" h="17145">
                  <a:moveTo>
                    <a:pt x="39585" y="16713"/>
                  </a:moveTo>
                  <a:lnTo>
                    <a:pt x="0" y="16713"/>
                  </a:lnTo>
                  <a:lnTo>
                    <a:pt x="0" y="0"/>
                  </a:lnTo>
                  <a:lnTo>
                    <a:pt x="39585" y="0"/>
                  </a:lnTo>
                  <a:lnTo>
                    <a:pt x="39585" y="16713"/>
                  </a:lnTo>
                  <a:close/>
                </a:path>
              </a:pathLst>
            </a:custGeom>
            <a:solidFill>
              <a:srgbClr val="838586"/>
            </a:solidFill>
          </p:spPr>
          <p:txBody>
            <a:bodyPr wrap="square" lIns="0" tIns="0" rIns="0" bIns="0" rtlCol="0"/>
            <a:lstStyle/>
            <a:p>
              <a:endParaRPr/>
            </a:p>
          </p:txBody>
        </p:sp>
        <p:sp>
          <p:nvSpPr>
            <p:cNvPr id="479" name="object 479"/>
            <p:cNvSpPr/>
            <p:nvPr/>
          </p:nvSpPr>
          <p:spPr>
            <a:xfrm>
              <a:off x="5847016" y="4889004"/>
              <a:ext cx="247015" cy="93345"/>
            </a:xfrm>
            <a:custGeom>
              <a:avLst/>
              <a:gdLst/>
              <a:ahLst/>
              <a:cxnLst/>
              <a:rect l="l" t="t" r="r" b="b"/>
              <a:pathLst>
                <a:path w="247014" h="93345">
                  <a:moveTo>
                    <a:pt x="54813" y="53276"/>
                  </a:moveTo>
                  <a:lnTo>
                    <a:pt x="42608" y="53276"/>
                  </a:lnTo>
                  <a:lnTo>
                    <a:pt x="42608" y="65430"/>
                  </a:lnTo>
                  <a:lnTo>
                    <a:pt x="42608" y="80657"/>
                  </a:lnTo>
                  <a:lnTo>
                    <a:pt x="12153" y="80657"/>
                  </a:lnTo>
                  <a:lnTo>
                    <a:pt x="12153" y="65430"/>
                  </a:lnTo>
                  <a:lnTo>
                    <a:pt x="42608" y="65430"/>
                  </a:lnTo>
                  <a:lnTo>
                    <a:pt x="42608" y="53276"/>
                  </a:lnTo>
                  <a:lnTo>
                    <a:pt x="0" y="53276"/>
                  </a:lnTo>
                  <a:lnTo>
                    <a:pt x="0" y="92862"/>
                  </a:lnTo>
                  <a:lnTo>
                    <a:pt x="48704" y="92862"/>
                  </a:lnTo>
                  <a:lnTo>
                    <a:pt x="54813" y="92862"/>
                  </a:lnTo>
                  <a:lnTo>
                    <a:pt x="54813" y="80657"/>
                  </a:lnTo>
                  <a:lnTo>
                    <a:pt x="54813" y="65430"/>
                  </a:lnTo>
                  <a:lnTo>
                    <a:pt x="54813" y="53276"/>
                  </a:lnTo>
                  <a:close/>
                </a:path>
                <a:path w="247014" h="93345">
                  <a:moveTo>
                    <a:pt x="246595" y="0"/>
                  </a:moveTo>
                  <a:lnTo>
                    <a:pt x="234403" y="0"/>
                  </a:lnTo>
                  <a:lnTo>
                    <a:pt x="234403" y="13690"/>
                  </a:lnTo>
                  <a:lnTo>
                    <a:pt x="234403" y="16764"/>
                  </a:lnTo>
                  <a:lnTo>
                    <a:pt x="210045" y="16764"/>
                  </a:lnTo>
                  <a:lnTo>
                    <a:pt x="210045" y="13690"/>
                  </a:lnTo>
                  <a:lnTo>
                    <a:pt x="234403" y="13690"/>
                  </a:lnTo>
                  <a:lnTo>
                    <a:pt x="234403" y="0"/>
                  </a:lnTo>
                  <a:lnTo>
                    <a:pt x="196342" y="0"/>
                  </a:lnTo>
                  <a:lnTo>
                    <a:pt x="196342" y="28917"/>
                  </a:lnTo>
                  <a:lnTo>
                    <a:pt x="240499" y="28917"/>
                  </a:lnTo>
                  <a:lnTo>
                    <a:pt x="246595" y="28917"/>
                  </a:lnTo>
                  <a:lnTo>
                    <a:pt x="246595" y="16764"/>
                  </a:lnTo>
                  <a:lnTo>
                    <a:pt x="246595" y="13690"/>
                  </a:lnTo>
                  <a:lnTo>
                    <a:pt x="246595" y="0"/>
                  </a:lnTo>
                  <a:close/>
                </a:path>
              </a:pathLst>
            </a:custGeom>
            <a:solidFill>
              <a:srgbClr val="FFFFFF"/>
            </a:solidFill>
          </p:spPr>
          <p:txBody>
            <a:bodyPr wrap="square" lIns="0" tIns="0" rIns="0" bIns="0" rtlCol="0"/>
            <a:lstStyle/>
            <a:p>
              <a:endParaRPr/>
            </a:p>
          </p:txBody>
        </p:sp>
        <p:sp>
          <p:nvSpPr>
            <p:cNvPr id="480" name="object 480"/>
            <p:cNvSpPr/>
            <p:nvPr/>
          </p:nvSpPr>
          <p:spPr>
            <a:xfrm>
              <a:off x="5856135" y="4952948"/>
              <a:ext cx="40005" cy="22860"/>
            </a:xfrm>
            <a:custGeom>
              <a:avLst/>
              <a:gdLst/>
              <a:ahLst/>
              <a:cxnLst/>
              <a:rect l="l" t="t" r="r" b="b"/>
              <a:pathLst>
                <a:path w="40004" h="22860">
                  <a:moveTo>
                    <a:pt x="39585" y="22821"/>
                  </a:moveTo>
                  <a:lnTo>
                    <a:pt x="0" y="22821"/>
                  </a:lnTo>
                  <a:lnTo>
                    <a:pt x="0" y="0"/>
                  </a:lnTo>
                  <a:lnTo>
                    <a:pt x="39585" y="0"/>
                  </a:lnTo>
                  <a:lnTo>
                    <a:pt x="39585" y="22821"/>
                  </a:lnTo>
                  <a:close/>
                </a:path>
              </a:pathLst>
            </a:custGeom>
            <a:solidFill>
              <a:srgbClr val="838586"/>
            </a:solidFill>
          </p:spPr>
          <p:txBody>
            <a:bodyPr wrap="square" lIns="0" tIns="0" rIns="0" bIns="0" rtlCol="0"/>
            <a:lstStyle/>
            <a:p>
              <a:endParaRPr/>
            </a:p>
          </p:txBody>
        </p:sp>
        <p:sp>
          <p:nvSpPr>
            <p:cNvPr id="481" name="object 481"/>
            <p:cNvSpPr/>
            <p:nvPr/>
          </p:nvSpPr>
          <p:spPr>
            <a:xfrm>
              <a:off x="5850039" y="4942280"/>
              <a:ext cx="116205" cy="40005"/>
            </a:xfrm>
            <a:custGeom>
              <a:avLst/>
              <a:gdLst/>
              <a:ahLst/>
              <a:cxnLst/>
              <a:rect l="l" t="t" r="r" b="b"/>
              <a:pathLst>
                <a:path w="116204" h="40004">
                  <a:moveTo>
                    <a:pt x="51790" y="4572"/>
                  </a:moveTo>
                  <a:lnTo>
                    <a:pt x="39585" y="4572"/>
                  </a:lnTo>
                  <a:lnTo>
                    <a:pt x="39585" y="18262"/>
                  </a:lnTo>
                  <a:lnTo>
                    <a:pt x="39585" y="27381"/>
                  </a:lnTo>
                  <a:lnTo>
                    <a:pt x="12204" y="27381"/>
                  </a:lnTo>
                  <a:lnTo>
                    <a:pt x="12204" y="18262"/>
                  </a:lnTo>
                  <a:lnTo>
                    <a:pt x="39585" y="18262"/>
                  </a:lnTo>
                  <a:lnTo>
                    <a:pt x="39585" y="4572"/>
                  </a:lnTo>
                  <a:lnTo>
                    <a:pt x="0" y="4572"/>
                  </a:lnTo>
                  <a:lnTo>
                    <a:pt x="0" y="39585"/>
                  </a:lnTo>
                  <a:lnTo>
                    <a:pt x="45681" y="39585"/>
                  </a:lnTo>
                  <a:lnTo>
                    <a:pt x="51790" y="39585"/>
                  </a:lnTo>
                  <a:lnTo>
                    <a:pt x="51790" y="27381"/>
                  </a:lnTo>
                  <a:lnTo>
                    <a:pt x="51790" y="18262"/>
                  </a:lnTo>
                  <a:lnTo>
                    <a:pt x="51790" y="4572"/>
                  </a:lnTo>
                  <a:close/>
                </a:path>
                <a:path w="116204" h="40004">
                  <a:moveTo>
                    <a:pt x="115684" y="0"/>
                  </a:moveTo>
                  <a:lnTo>
                    <a:pt x="103530" y="0"/>
                  </a:lnTo>
                  <a:lnTo>
                    <a:pt x="103530" y="12153"/>
                  </a:lnTo>
                  <a:lnTo>
                    <a:pt x="103530" y="27381"/>
                  </a:lnTo>
                  <a:lnTo>
                    <a:pt x="73075" y="27381"/>
                  </a:lnTo>
                  <a:lnTo>
                    <a:pt x="73075" y="12153"/>
                  </a:lnTo>
                  <a:lnTo>
                    <a:pt x="103530" y="12153"/>
                  </a:lnTo>
                  <a:lnTo>
                    <a:pt x="103530" y="0"/>
                  </a:lnTo>
                  <a:lnTo>
                    <a:pt x="60921" y="0"/>
                  </a:lnTo>
                  <a:lnTo>
                    <a:pt x="60921" y="39585"/>
                  </a:lnTo>
                  <a:lnTo>
                    <a:pt x="109639" y="39585"/>
                  </a:lnTo>
                  <a:lnTo>
                    <a:pt x="115684" y="39585"/>
                  </a:lnTo>
                  <a:lnTo>
                    <a:pt x="115684" y="27381"/>
                  </a:lnTo>
                  <a:lnTo>
                    <a:pt x="115684" y="12153"/>
                  </a:lnTo>
                  <a:lnTo>
                    <a:pt x="115684" y="0"/>
                  </a:lnTo>
                  <a:close/>
                </a:path>
              </a:pathLst>
            </a:custGeom>
            <a:solidFill>
              <a:srgbClr val="FFFFFF"/>
            </a:solidFill>
          </p:spPr>
          <p:txBody>
            <a:bodyPr wrap="square" lIns="0" tIns="0" rIns="0" bIns="0" rtlCol="0"/>
            <a:lstStyle/>
            <a:p>
              <a:endParaRPr/>
            </a:p>
          </p:txBody>
        </p:sp>
        <p:sp>
          <p:nvSpPr>
            <p:cNvPr id="482" name="object 482"/>
            <p:cNvSpPr/>
            <p:nvPr/>
          </p:nvSpPr>
          <p:spPr>
            <a:xfrm>
              <a:off x="5920079" y="4952948"/>
              <a:ext cx="40005" cy="22860"/>
            </a:xfrm>
            <a:custGeom>
              <a:avLst/>
              <a:gdLst/>
              <a:ahLst/>
              <a:cxnLst/>
              <a:rect l="l" t="t" r="r" b="b"/>
              <a:pathLst>
                <a:path w="40004" h="22860">
                  <a:moveTo>
                    <a:pt x="39585" y="22821"/>
                  </a:moveTo>
                  <a:lnTo>
                    <a:pt x="0" y="22821"/>
                  </a:lnTo>
                  <a:lnTo>
                    <a:pt x="0" y="0"/>
                  </a:lnTo>
                  <a:lnTo>
                    <a:pt x="39585" y="0"/>
                  </a:lnTo>
                  <a:lnTo>
                    <a:pt x="39585" y="22821"/>
                  </a:lnTo>
                  <a:close/>
                </a:path>
              </a:pathLst>
            </a:custGeom>
            <a:solidFill>
              <a:srgbClr val="838586"/>
            </a:solidFill>
          </p:spPr>
          <p:txBody>
            <a:bodyPr wrap="square" lIns="0" tIns="0" rIns="0" bIns="0" rtlCol="0"/>
            <a:lstStyle/>
            <a:p>
              <a:endParaRPr/>
            </a:p>
          </p:txBody>
        </p:sp>
        <p:sp>
          <p:nvSpPr>
            <p:cNvPr id="483" name="object 483"/>
            <p:cNvSpPr/>
            <p:nvPr/>
          </p:nvSpPr>
          <p:spPr>
            <a:xfrm>
              <a:off x="5913983" y="4946852"/>
              <a:ext cx="52069" cy="35560"/>
            </a:xfrm>
            <a:custGeom>
              <a:avLst/>
              <a:gdLst/>
              <a:ahLst/>
              <a:cxnLst/>
              <a:rect l="l" t="t" r="r" b="b"/>
              <a:pathLst>
                <a:path w="52070" h="35560">
                  <a:moveTo>
                    <a:pt x="45694" y="35013"/>
                  </a:moveTo>
                  <a:lnTo>
                    <a:pt x="0" y="35013"/>
                  </a:lnTo>
                  <a:lnTo>
                    <a:pt x="0" y="0"/>
                  </a:lnTo>
                  <a:lnTo>
                    <a:pt x="51739" y="0"/>
                  </a:lnTo>
                  <a:lnTo>
                    <a:pt x="51739" y="13690"/>
                  </a:lnTo>
                  <a:lnTo>
                    <a:pt x="12204" y="13690"/>
                  </a:lnTo>
                  <a:lnTo>
                    <a:pt x="12204" y="22809"/>
                  </a:lnTo>
                  <a:lnTo>
                    <a:pt x="39585" y="22809"/>
                  </a:lnTo>
                  <a:lnTo>
                    <a:pt x="39585" y="28917"/>
                  </a:lnTo>
                  <a:lnTo>
                    <a:pt x="45694" y="28917"/>
                  </a:lnTo>
                  <a:lnTo>
                    <a:pt x="45694" y="35013"/>
                  </a:lnTo>
                  <a:close/>
                </a:path>
                <a:path w="52070" h="35560">
                  <a:moveTo>
                    <a:pt x="45694" y="28917"/>
                  </a:moveTo>
                  <a:lnTo>
                    <a:pt x="39585" y="28917"/>
                  </a:lnTo>
                  <a:lnTo>
                    <a:pt x="39585" y="13690"/>
                  </a:lnTo>
                  <a:lnTo>
                    <a:pt x="51739" y="13690"/>
                  </a:lnTo>
                  <a:lnTo>
                    <a:pt x="51739" y="22809"/>
                  </a:lnTo>
                  <a:lnTo>
                    <a:pt x="45694" y="22809"/>
                  </a:lnTo>
                  <a:lnTo>
                    <a:pt x="45694" y="28917"/>
                  </a:lnTo>
                  <a:close/>
                </a:path>
                <a:path w="52070" h="35560">
                  <a:moveTo>
                    <a:pt x="51739" y="35013"/>
                  </a:moveTo>
                  <a:lnTo>
                    <a:pt x="45694" y="35013"/>
                  </a:lnTo>
                  <a:lnTo>
                    <a:pt x="45694" y="22809"/>
                  </a:lnTo>
                  <a:lnTo>
                    <a:pt x="51739" y="22809"/>
                  </a:lnTo>
                  <a:lnTo>
                    <a:pt x="51739" y="35013"/>
                  </a:lnTo>
                  <a:close/>
                </a:path>
              </a:pathLst>
            </a:custGeom>
            <a:solidFill>
              <a:srgbClr val="FFFFFF"/>
            </a:solidFill>
          </p:spPr>
          <p:txBody>
            <a:bodyPr wrap="square" lIns="0" tIns="0" rIns="0" bIns="0" rtlCol="0"/>
            <a:lstStyle/>
            <a:p>
              <a:endParaRPr/>
            </a:p>
          </p:txBody>
        </p:sp>
        <p:sp>
          <p:nvSpPr>
            <p:cNvPr id="484" name="object 484"/>
            <p:cNvSpPr/>
            <p:nvPr/>
          </p:nvSpPr>
          <p:spPr>
            <a:xfrm>
              <a:off x="5980950" y="4922494"/>
              <a:ext cx="44450" cy="21590"/>
            </a:xfrm>
            <a:custGeom>
              <a:avLst/>
              <a:gdLst/>
              <a:ahLst/>
              <a:cxnLst/>
              <a:rect l="l" t="t" r="r" b="b"/>
              <a:pathLst>
                <a:path w="44450" h="21589">
                  <a:moveTo>
                    <a:pt x="44157" y="21336"/>
                  </a:moveTo>
                  <a:lnTo>
                    <a:pt x="0" y="21336"/>
                  </a:lnTo>
                  <a:lnTo>
                    <a:pt x="0" y="0"/>
                  </a:lnTo>
                  <a:lnTo>
                    <a:pt x="44157" y="0"/>
                  </a:lnTo>
                  <a:lnTo>
                    <a:pt x="44157" y="21336"/>
                  </a:lnTo>
                  <a:close/>
                </a:path>
              </a:pathLst>
            </a:custGeom>
            <a:solidFill>
              <a:srgbClr val="838586"/>
            </a:solidFill>
          </p:spPr>
          <p:txBody>
            <a:bodyPr wrap="square" lIns="0" tIns="0" rIns="0" bIns="0" rtlCol="0"/>
            <a:lstStyle/>
            <a:p>
              <a:endParaRPr/>
            </a:p>
          </p:txBody>
        </p:sp>
        <p:sp>
          <p:nvSpPr>
            <p:cNvPr id="485" name="object 485"/>
            <p:cNvSpPr/>
            <p:nvPr/>
          </p:nvSpPr>
          <p:spPr>
            <a:xfrm>
              <a:off x="5974854" y="4916385"/>
              <a:ext cx="55244" cy="33655"/>
            </a:xfrm>
            <a:custGeom>
              <a:avLst/>
              <a:gdLst/>
              <a:ahLst/>
              <a:cxnLst/>
              <a:rect l="l" t="t" r="r" b="b"/>
              <a:pathLst>
                <a:path w="55245" h="33654">
                  <a:moveTo>
                    <a:pt x="48717" y="33489"/>
                  </a:moveTo>
                  <a:lnTo>
                    <a:pt x="0" y="33489"/>
                  </a:lnTo>
                  <a:lnTo>
                    <a:pt x="0" y="0"/>
                  </a:lnTo>
                  <a:lnTo>
                    <a:pt x="54813" y="0"/>
                  </a:lnTo>
                  <a:lnTo>
                    <a:pt x="54813" y="12204"/>
                  </a:lnTo>
                  <a:lnTo>
                    <a:pt x="12204" y="12204"/>
                  </a:lnTo>
                  <a:lnTo>
                    <a:pt x="12204" y="19799"/>
                  </a:lnTo>
                  <a:lnTo>
                    <a:pt x="42659" y="19799"/>
                  </a:lnTo>
                  <a:lnTo>
                    <a:pt x="42659" y="25895"/>
                  </a:lnTo>
                  <a:lnTo>
                    <a:pt x="48717" y="25895"/>
                  </a:lnTo>
                  <a:lnTo>
                    <a:pt x="48717" y="33489"/>
                  </a:lnTo>
                  <a:close/>
                </a:path>
                <a:path w="55245" h="33654">
                  <a:moveTo>
                    <a:pt x="48717" y="25895"/>
                  </a:moveTo>
                  <a:lnTo>
                    <a:pt x="42659" y="25895"/>
                  </a:lnTo>
                  <a:lnTo>
                    <a:pt x="42659" y="12204"/>
                  </a:lnTo>
                  <a:lnTo>
                    <a:pt x="54813" y="12204"/>
                  </a:lnTo>
                  <a:lnTo>
                    <a:pt x="54813" y="19799"/>
                  </a:lnTo>
                  <a:lnTo>
                    <a:pt x="48717" y="19799"/>
                  </a:lnTo>
                  <a:lnTo>
                    <a:pt x="48717" y="25895"/>
                  </a:lnTo>
                  <a:close/>
                </a:path>
                <a:path w="55245" h="33654">
                  <a:moveTo>
                    <a:pt x="54813" y="33489"/>
                  </a:moveTo>
                  <a:lnTo>
                    <a:pt x="48717" y="33489"/>
                  </a:lnTo>
                  <a:lnTo>
                    <a:pt x="48717" y="19799"/>
                  </a:lnTo>
                  <a:lnTo>
                    <a:pt x="54813" y="19799"/>
                  </a:lnTo>
                  <a:lnTo>
                    <a:pt x="54813" y="33489"/>
                  </a:lnTo>
                  <a:close/>
                </a:path>
              </a:pathLst>
            </a:custGeom>
            <a:solidFill>
              <a:srgbClr val="FFFFFF"/>
            </a:solidFill>
          </p:spPr>
          <p:txBody>
            <a:bodyPr wrap="square" lIns="0" tIns="0" rIns="0" bIns="0" rtlCol="0"/>
            <a:lstStyle/>
            <a:p>
              <a:endParaRPr/>
            </a:p>
          </p:txBody>
        </p:sp>
        <p:sp>
          <p:nvSpPr>
            <p:cNvPr id="486" name="object 486"/>
            <p:cNvSpPr/>
            <p:nvPr/>
          </p:nvSpPr>
          <p:spPr>
            <a:xfrm>
              <a:off x="5985522" y="4927053"/>
              <a:ext cx="40005" cy="18415"/>
            </a:xfrm>
            <a:custGeom>
              <a:avLst/>
              <a:gdLst/>
              <a:ahLst/>
              <a:cxnLst/>
              <a:rect l="l" t="t" r="r" b="b"/>
              <a:pathLst>
                <a:path w="40004" h="18414">
                  <a:moveTo>
                    <a:pt x="39585" y="18262"/>
                  </a:moveTo>
                  <a:lnTo>
                    <a:pt x="0" y="18262"/>
                  </a:lnTo>
                  <a:lnTo>
                    <a:pt x="0" y="0"/>
                  </a:lnTo>
                  <a:lnTo>
                    <a:pt x="39585" y="0"/>
                  </a:lnTo>
                  <a:lnTo>
                    <a:pt x="39585" y="18262"/>
                  </a:lnTo>
                  <a:close/>
                </a:path>
              </a:pathLst>
            </a:custGeom>
            <a:solidFill>
              <a:srgbClr val="838586"/>
            </a:solidFill>
          </p:spPr>
          <p:txBody>
            <a:bodyPr wrap="square" lIns="0" tIns="0" rIns="0" bIns="0" rtlCol="0"/>
            <a:lstStyle/>
            <a:p>
              <a:endParaRPr/>
            </a:p>
          </p:txBody>
        </p:sp>
        <p:sp>
          <p:nvSpPr>
            <p:cNvPr id="487" name="object 487"/>
            <p:cNvSpPr/>
            <p:nvPr/>
          </p:nvSpPr>
          <p:spPr>
            <a:xfrm>
              <a:off x="5979414" y="4922494"/>
              <a:ext cx="50800" cy="27940"/>
            </a:xfrm>
            <a:custGeom>
              <a:avLst/>
              <a:gdLst/>
              <a:ahLst/>
              <a:cxnLst/>
              <a:rect l="l" t="t" r="r" b="b"/>
              <a:pathLst>
                <a:path w="50800" h="27939">
                  <a:moveTo>
                    <a:pt x="44157" y="27381"/>
                  </a:moveTo>
                  <a:lnTo>
                    <a:pt x="0" y="27381"/>
                  </a:lnTo>
                  <a:lnTo>
                    <a:pt x="0" y="0"/>
                  </a:lnTo>
                  <a:lnTo>
                    <a:pt x="50253" y="0"/>
                  </a:lnTo>
                  <a:lnTo>
                    <a:pt x="50253" y="12204"/>
                  </a:lnTo>
                  <a:lnTo>
                    <a:pt x="13741" y="12204"/>
                  </a:lnTo>
                  <a:lnTo>
                    <a:pt x="13741" y="15227"/>
                  </a:lnTo>
                  <a:lnTo>
                    <a:pt x="38100" y="15227"/>
                  </a:lnTo>
                  <a:lnTo>
                    <a:pt x="38100" y="21323"/>
                  </a:lnTo>
                  <a:lnTo>
                    <a:pt x="44157" y="21323"/>
                  </a:lnTo>
                  <a:lnTo>
                    <a:pt x="44157" y="27381"/>
                  </a:lnTo>
                  <a:close/>
                </a:path>
                <a:path w="50800" h="27939">
                  <a:moveTo>
                    <a:pt x="44157" y="21323"/>
                  </a:moveTo>
                  <a:lnTo>
                    <a:pt x="38100" y="21323"/>
                  </a:lnTo>
                  <a:lnTo>
                    <a:pt x="38100" y="12204"/>
                  </a:lnTo>
                  <a:lnTo>
                    <a:pt x="50253" y="12204"/>
                  </a:lnTo>
                  <a:lnTo>
                    <a:pt x="50253" y="15227"/>
                  </a:lnTo>
                  <a:lnTo>
                    <a:pt x="44157" y="15227"/>
                  </a:lnTo>
                  <a:lnTo>
                    <a:pt x="44157" y="21323"/>
                  </a:lnTo>
                  <a:close/>
                </a:path>
                <a:path w="50800" h="27939">
                  <a:moveTo>
                    <a:pt x="50253" y="27381"/>
                  </a:moveTo>
                  <a:lnTo>
                    <a:pt x="44157" y="27381"/>
                  </a:lnTo>
                  <a:lnTo>
                    <a:pt x="44157" y="15227"/>
                  </a:lnTo>
                  <a:lnTo>
                    <a:pt x="50253" y="15227"/>
                  </a:lnTo>
                  <a:lnTo>
                    <a:pt x="50253" y="27381"/>
                  </a:lnTo>
                  <a:close/>
                </a:path>
              </a:pathLst>
            </a:custGeom>
            <a:solidFill>
              <a:srgbClr val="FFFFFF"/>
            </a:solidFill>
          </p:spPr>
          <p:txBody>
            <a:bodyPr wrap="square" lIns="0" tIns="0" rIns="0" bIns="0" rtlCol="0"/>
            <a:lstStyle/>
            <a:p>
              <a:endParaRPr/>
            </a:p>
          </p:txBody>
        </p:sp>
        <p:sp>
          <p:nvSpPr>
            <p:cNvPr id="488" name="object 488"/>
            <p:cNvSpPr/>
            <p:nvPr/>
          </p:nvSpPr>
          <p:spPr>
            <a:xfrm>
              <a:off x="6044908" y="4922494"/>
              <a:ext cx="44450" cy="21590"/>
            </a:xfrm>
            <a:custGeom>
              <a:avLst/>
              <a:gdLst/>
              <a:ahLst/>
              <a:cxnLst/>
              <a:rect l="l" t="t" r="r" b="b"/>
              <a:pathLst>
                <a:path w="44450" h="21589">
                  <a:moveTo>
                    <a:pt x="44157" y="21336"/>
                  </a:moveTo>
                  <a:lnTo>
                    <a:pt x="0" y="21336"/>
                  </a:lnTo>
                  <a:lnTo>
                    <a:pt x="0" y="0"/>
                  </a:lnTo>
                  <a:lnTo>
                    <a:pt x="44157" y="0"/>
                  </a:lnTo>
                  <a:lnTo>
                    <a:pt x="44157" y="21336"/>
                  </a:lnTo>
                  <a:close/>
                </a:path>
              </a:pathLst>
            </a:custGeom>
            <a:solidFill>
              <a:srgbClr val="838586"/>
            </a:solidFill>
          </p:spPr>
          <p:txBody>
            <a:bodyPr wrap="square" lIns="0" tIns="0" rIns="0" bIns="0" rtlCol="0"/>
            <a:lstStyle/>
            <a:p>
              <a:endParaRPr/>
            </a:p>
          </p:txBody>
        </p:sp>
        <p:sp>
          <p:nvSpPr>
            <p:cNvPr id="489" name="object 489"/>
            <p:cNvSpPr/>
            <p:nvPr/>
          </p:nvSpPr>
          <p:spPr>
            <a:xfrm>
              <a:off x="6038799" y="4916385"/>
              <a:ext cx="55244" cy="33655"/>
            </a:xfrm>
            <a:custGeom>
              <a:avLst/>
              <a:gdLst/>
              <a:ahLst/>
              <a:cxnLst/>
              <a:rect l="l" t="t" r="r" b="b"/>
              <a:pathLst>
                <a:path w="55245" h="33654">
                  <a:moveTo>
                    <a:pt x="48717" y="33489"/>
                  </a:moveTo>
                  <a:lnTo>
                    <a:pt x="0" y="33489"/>
                  </a:lnTo>
                  <a:lnTo>
                    <a:pt x="0" y="0"/>
                  </a:lnTo>
                  <a:lnTo>
                    <a:pt x="54813" y="0"/>
                  </a:lnTo>
                  <a:lnTo>
                    <a:pt x="54813" y="12204"/>
                  </a:lnTo>
                  <a:lnTo>
                    <a:pt x="13690" y="12204"/>
                  </a:lnTo>
                  <a:lnTo>
                    <a:pt x="13690" y="19799"/>
                  </a:lnTo>
                  <a:lnTo>
                    <a:pt x="42621" y="19799"/>
                  </a:lnTo>
                  <a:lnTo>
                    <a:pt x="42621" y="25895"/>
                  </a:lnTo>
                  <a:lnTo>
                    <a:pt x="48717" y="25895"/>
                  </a:lnTo>
                  <a:lnTo>
                    <a:pt x="48717" y="33489"/>
                  </a:lnTo>
                  <a:close/>
                </a:path>
                <a:path w="55245" h="33654">
                  <a:moveTo>
                    <a:pt x="48717" y="25895"/>
                  </a:moveTo>
                  <a:lnTo>
                    <a:pt x="42621" y="25895"/>
                  </a:lnTo>
                  <a:lnTo>
                    <a:pt x="42621" y="12204"/>
                  </a:lnTo>
                  <a:lnTo>
                    <a:pt x="54813" y="12204"/>
                  </a:lnTo>
                  <a:lnTo>
                    <a:pt x="54813" y="19799"/>
                  </a:lnTo>
                  <a:lnTo>
                    <a:pt x="48717" y="19799"/>
                  </a:lnTo>
                  <a:lnTo>
                    <a:pt x="48717" y="25895"/>
                  </a:lnTo>
                  <a:close/>
                </a:path>
                <a:path w="55245" h="33654">
                  <a:moveTo>
                    <a:pt x="54813" y="33489"/>
                  </a:moveTo>
                  <a:lnTo>
                    <a:pt x="48717" y="33489"/>
                  </a:lnTo>
                  <a:lnTo>
                    <a:pt x="48717" y="19799"/>
                  </a:lnTo>
                  <a:lnTo>
                    <a:pt x="54813" y="19799"/>
                  </a:lnTo>
                  <a:lnTo>
                    <a:pt x="54813" y="33489"/>
                  </a:lnTo>
                  <a:close/>
                </a:path>
              </a:pathLst>
            </a:custGeom>
            <a:solidFill>
              <a:srgbClr val="FFFFFF"/>
            </a:solidFill>
          </p:spPr>
          <p:txBody>
            <a:bodyPr wrap="square" lIns="0" tIns="0" rIns="0" bIns="0" rtlCol="0"/>
            <a:lstStyle/>
            <a:p>
              <a:endParaRPr/>
            </a:p>
          </p:txBody>
        </p:sp>
        <p:sp>
          <p:nvSpPr>
            <p:cNvPr id="490" name="object 490"/>
            <p:cNvSpPr/>
            <p:nvPr/>
          </p:nvSpPr>
          <p:spPr>
            <a:xfrm>
              <a:off x="6049467" y="4927053"/>
              <a:ext cx="40005" cy="18415"/>
            </a:xfrm>
            <a:custGeom>
              <a:avLst/>
              <a:gdLst/>
              <a:ahLst/>
              <a:cxnLst/>
              <a:rect l="l" t="t" r="r" b="b"/>
              <a:pathLst>
                <a:path w="40004" h="18414">
                  <a:moveTo>
                    <a:pt x="39585" y="18262"/>
                  </a:moveTo>
                  <a:lnTo>
                    <a:pt x="0" y="18262"/>
                  </a:lnTo>
                  <a:lnTo>
                    <a:pt x="0" y="0"/>
                  </a:lnTo>
                  <a:lnTo>
                    <a:pt x="39585" y="0"/>
                  </a:lnTo>
                  <a:lnTo>
                    <a:pt x="39585" y="18262"/>
                  </a:lnTo>
                  <a:close/>
                </a:path>
              </a:pathLst>
            </a:custGeom>
            <a:solidFill>
              <a:srgbClr val="838586"/>
            </a:solidFill>
          </p:spPr>
          <p:txBody>
            <a:bodyPr wrap="square" lIns="0" tIns="0" rIns="0" bIns="0" rtlCol="0"/>
            <a:lstStyle/>
            <a:p>
              <a:endParaRPr/>
            </a:p>
          </p:txBody>
        </p:sp>
        <p:sp>
          <p:nvSpPr>
            <p:cNvPr id="491" name="object 491"/>
            <p:cNvSpPr/>
            <p:nvPr/>
          </p:nvSpPr>
          <p:spPr>
            <a:xfrm>
              <a:off x="6043358" y="4922494"/>
              <a:ext cx="50800" cy="27940"/>
            </a:xfrm>
            <a:custGeom>
              <a:avLst/>
              <a:gdLst/>
              <a:ahLst/>
              <a:cxnLst/>
              <a:rect l="l" t="t" r="r" b="b"/>
              <a:pathLst>
                <a:path w="50800" h="27939">
                  <a:moveTo>
                    <a:pt x="44157" y="27381"/>
                  </a:moveTo>
                  <a:lnTo>
                    <a:pt x="0" y="27381"/>
                  </a:lnTo>
                  <a:lnTo>
                    <a:pt x="0" y="0"/>
                  </a:lnTo>
                  <a:lnTo>
                    <a:pt x="50253" y="0"/>
                  </a:lnTo>
                  <a:lnTo>
                    <a:pt x="50253" y="12204"/>
                  </a:lnTo>
                  <a:lnTo>
                    <a:pt x="13703" y="12204"/>
                  </a:lnTo>
                  <a:lnTo>
                    <a:pt x="13703" y="15227"/>
                  </a:lnTo>
                  <a:lnTo>
                    <a:pt x="38061" y="15227"/>
                  </a:lnTo>
                  <a:lnTo>
                    <a:pt x="38061" y="21323"/>
                  </a:lnTo>
                  <a:lnTo>
                    <a:pt x="44157" y="21323"/>
                  </a:lnTo>
                  <a:lnTo>
                    <a:pt x="44157" y="27381"/>
                  </a:lnTo>
                  <a:close/>
                </a:path>
                <a:path w="50800" h="27939">
                  <a:moveTo>
                    <a:pt x="44157" y="21323"/>
                  </a:moveTo>
                  <a:lnTo>
                    <a:pt x="38061" y="21323"/>
                  </a:lnTo>
                  <a:lnTo>
                    <a:pt x="38061" y="12204"/>
                  </a:lnTo>
                  <a:lnTo>
                    <a:pt x="50253" y="12204"/>
                  </a:lnTo>
                  <a:lnTo>
                    <a:pt x="50253" y="15227"/>
                  </a:lnTo>
                  <a:lnTo>
                    <a:pt x="44157" y="15227"/>
                  </a:lnTo>
                  <a:lnTo>
                    <a:pt x="44157" y="21323"/>
                  </a:lnTo>
                  <a:close/>
                </a:path>
                <a:path w="50800" h="27939">
                  <a:moveTo>
                    <a:pt x="50253" y="27381"/>
                  </a:moveTo>
                  <a:lnTo>
                    <a:pt x="44157" y="27381"/>
                  </a:lnTo>
                  <a:lnTo>
                    <a:pt x="44157" y="15227"/>
                  </a:lnTo>
                  <a:lnTo>
                    <a:pt x="50253" y="15227"/>
                  </a:lnTo>
                  <a:lnTo>
                    <a:pt x="50253" y="27381"/>
                  </a:lnTo>
                  <a:close/>
                </a:path>
              </a:pathLst>
            </a:custGeom>
            <a:solidFill>
              <a:srgbClr val="FFFFFF"/>
            </a:solidFill>
          </p:spPr>
          <p:txBody>
            <a:bodyPr wrap="square" lIns="0" tIns="0" rIns="0" bIns="0" rtlCol="0"/>
            <a:lstStyle/>
            <a:p>
              <a:endParaRPr/>
            </a:p>
          </p:txBody>
        </p:sp>
        <p:sp>
          <p:nvSpPr>
            <p:cNvPr id="492" name="object 492"/>
            <p:cNvSpPr/>
            <p:nvPr/>
          </p:nvSpPr>
          <p:spPr>
            <a:xfrm>
              <a:off x="6107315" y="4857051"/>
              <a:ext cx="21590" cy="29209"/>
            </a:xfrm>
            <a:custGeom>
              <a:avLst/>
              <a:gdLst/>
              <a:ahLst/>
              <a:cxnLst/>
              <a:rect l="l" t="t" r="r" b="b"/>
              <a:pathLst>
                <a:path w="21589" h="29210">
                  <a:moveTo>
                    <a:pt x="21336" y="28917"/>
                  </a:moveTo>
                  <a:lnTo>
                    <a:pt x="0" y="28917"/>
                  </a:lnTo>
                  <a:lnTo>
                    <a:pt x="0" y="0"/>
                  </a:lnTo>
                  <a:lnTo>
                    <a:pt x="21336" y="0"/>
                  </a:lnTo>
                  <a:lnTo>
                    <a:pt x="21336" y="28917"/>
                  </a:lnTo>
                  <a:close/>
                </a:path>
              </a:pathLst>
            </a:custGeom>
            <a:solidFill>
              <a:srgbClr val="838586"/>
            </a:solidFill>
          </p:spPr>
          <p:txBody>
            <a:bodyPr wrap="square" lIns="0" tIns="0" rIns="0" bIns="0" rtlCol="0"/>
            <a:lstStyle/>
            <a:p>
              <a:endParaRPr/>
            </a:p>
          </p:txBody>
        </p:sp>
        <p:sp>
          <p:nvSpPr>
            <p:cNvPr id="493" name="object 493"/>
            <p:cNvSpPr/>
            <p:nvPr/>
          </p:nvSpPr>
          <p:spPr>
            <a:xfrm>
              <a:off x="6102743" y="4850954"/>
              <a:ext cx="27940" cy="41275"/>
            </a:xfrm>
            <a:custGeom>
              <a:avLst/>
              <a:gdLst/>
              <a:ahLst/>
              <a:cxnLst/>
              <a:rect l="l" t="t" r="r" b="b"/>
              <a:pathLst>
                <a:path w="27939" h="41275">
                  <a:moveTo>
                    <a:pt x="27381" y="41071"/>
                  </a:moveTo>
                  <a:lnTo>
                    <a:pt x="0" y="41071"/>
                  </a:lnTo>
                  <a:lnTo>
                    <a:pt x="0" y="0"/>
                  </a:lnTo>
                  <a:lnTo>
                    <a:pt x="27381" y="0"/>
                  </a:lnTo>
                  <a:lnTo>
                    <a:pt x="27381" y="12153"/>
                  </a:lnTo>
                  <a:lnTo>
                    <a:pt x="12153" y="12153"/>
                  </a:lnTo>
                  <a:lnTo>
                    <a:pt x="12153" y="27381"/>
                  </a:lnTo>
                  <a:lnTo>
                    <a:pt x="27381" y="27381"/>
                  </a:lnTo>
                  <a:lnTo>
                    <a:pt x="27381" y="41071"/>
                  </a:lnTo>
                  <a:close/>
                </a:path>
              </a:pathLst>
            </a:custGeom>
            <a:solidFill>
              <a:srgbClr val="FFFFFF"/>
            </a:solidFill>
          </p:spPr>
          <p:txBody>
            <a:bodyPr wrap="square" lIns="0" tIns="0" rIns="0" bIns="0" rtlCol="0"/>
            <a:lstStyle/>
            <a:p>
              <a:endParaRPr/>
            </a:p>
          </p:txBody>
        </p:sp>
        <p:sp>
          <p:nvSpPr>
            <p:cNvPr id="494" name="object 494"/>
            <p:cNvSpPr/>
            <p:nvPr/>
          </p:nvSpPr>
          <p:spPr>
            <a:xfrm>
              <a:off x="6111875" y="4861623"/>
              <a:ext cx="17145" cy="24765"/>
            </a:xfrm>
            <a:custGeom>
              <a:avLst/>
              <a:gdLst/>
              <a:ahLst/>
              <a:cxnLst/>
              <a:rect l="l" t="t" r="r" b="b"/>
              <a:pathLst>
                <a:path w="17145" h="24764">
                  <a:moveTo>
                    <a:pt x="16763" y="24358"/>
                  </a:moveTo>
                  <a:lnTo>
                    <a:pt x="0" y="24358"/>
                  </a:lnTo>
                  <a:lnTo>
                    <a:pt x="0" y="0"/>
                  </a:lnTo>
                  <a:lnTo>
                    <a:pt x="16763" y="0"/>
                  </a:lnTo>
                  <a:lnTo>
                    <a:pt x="16763" y="24358"/>
                  </a:lnTo>
                  <a:close/>
                </a:path>
              </a:pathLst>
            </a:custGeom>
            <a:solidFill>
              <a:srgbClr val="838586"/>
            </a:solidFill>
          </p:spPr>
          <p:txBody>
            <a:bodyPr wrap="square" lIns="0" tIns="0" rIns="0" bIns="0" rtlCol="0"/>
            <a:lstStyle/>
            <a:p>
              <a:endParaRPr/>
            </a:p>
          </p:txBody>
        </p:sp>
        <p:sp>
          <p:nvSpPr>
            <p:cNvPr id="495" name="object 495"/>
            <p:cNvSpPr/>
            <p:nvPr/>
          </p:nvSpPr>
          <p:spPr>
            <a:xfrm>
              <a:off x="6105779" y="4857050"/>
              <a:ext cx="24765" cy="33655"/>
            </a:xfrm>
            <a:custGeom>
              <a:avLst/>
              <a:gdLst/>
              <a:ahLst/>
              <a:cxnLst/>
              <a:rect l="l" t="t" r="r" b="b"/>
              <a:pathLst>
                <a:path w="24764" h="33654">
                  <a:moveTo>
                    <a:pt x="24358" y="33489"/>
                  </a:moveTo>
                  <a:lnTo>
                    <a:pt x="0" y="33489"/>
                  </a:lnTo>
                  <a:lnTo>
                    <a:pt x="0" y="0"/>
                  </a:lnTo>
                  <a:lnTo>
                    <a:pt x="24358" y="0"/>
                  </a:lnTo>
                  <a:lnTo>
                    <a:pt x="24358" y="12153"/>
                  </a:lnTo>
                  <a:lnTo>
                    <a:pt x="12192" y="12153"/>
                  </a:lnTo>
                  <a:lnTo>
                    <a:pt x="12192" y="21285"/>
                  </a:lnTo>
                  <a:lnTo>
                    <a:pt x="24358" y="21285"/>
                  </a:lnTo>
                  <a:lnTo>
                    <a:pt x="24358" y="33489"/>
                  </a:lnTo>
                  <a:close/>
                </a:path>
              </a:pathLst>
            </a:custGeom>
            <a:solidFill>
              <a:srgbClr val="FFFFFF"/>
            </a:solidFill>
          </p:spPr>
          <p:txBody>
            <a:bodyPr wrap="square" lIns="0" tIns="0" rIns="0" bIns="0" rtlCol="0"/>
            <a:lstStyle/>
            <a:p>
              <a:endParaRPr/>
            </a:p>
          </p:txBody>
        </p:sp>
        <p:sp>
          <p:nvSpPr>
            <p:cNvPr id="496" name="object 496"/>
            <p:cNvSpPr/>
            <p:nvPr/>
          </p:nvSpPr>
          <p:spPr>
            <a:xfrm>
              <a:off x="6107315" y="4901209"/>
              <a:ext cx="21590" cy="30480"/>
            </a:xfrm>
            <a:custGeom>
              <a:avLst/>
              <a:gdLst/>
              <a:ahLst/>
              <a:cxnLst/>
              <a:rect l="l" t="t" r="r" b="b"/>
              <a:pathLst>
                <a:path w="21589" h="30479">
                  <a:moveTo>
                    <a:pt x="21336" y="30416"/>
                  </a:moveTo>
                  <a:lnTo>
                    <a:pt x="0" y="30416"/>
                  </a:lnTo>
                  <a:lnTo>
                    <a:pt x="0" y="0"/>
                  </a:lnTo>
                  <a:lnTo>
                    <a:pt x="21336" y="0"/>
                  </a:lnTo>
                  <a:lnTo>
                    <a:pt x="21336" y="30416"/>
                  </a:lnTo>
                  <a:close/>
                </a:path>
              </a:pathLst>
            </a:custGeom>
            <a:solidFill>
              <a:srgbClr val="838586"/>
            </a:solidFill>
          </p:spPr>
          <p:txBody>
            <a:bodyPr wrap="square" lIns="0" tIns="0" rIns="0" bIns="0" rtlCol="0"/>
            <a:lstStyle/>
            <a:p>
              <a:endParaRPr/>
            </a:p>
          </p:txBody>
        </p:sp>
        <p:sp>
          <p:nvSpPr>
            <p:cNvPr id="497" name="object 497"/>
            <p:cNvSpPr/>
            <p:nvPr/>
          </p:nvSpPr>
          <p:spPr>
            <a:xfrm>
              <a:off x="6102743" y="4896598"/>
              <a:ext cx="27940" cy="40005"/>
            </a:xfrm>
            <a:custGeom>
              <a:avLst/>
              <a:gdLst/>
              <a:ahLst/>
              <a:cxnLst/>
              <a:rect l="l" t="t" r="r" b="b"/>
              <a:pathLst>
                <a:path w="27939" h="40004">
                  <a:moveTo>
                    <a:pt x="27381" y="39585"/>
                  </a:moveTo>
                  <a:lnTo>
                    <a:pt x="0" y="39585"/>
                  </a:lnTo>
                  <a:lnTo>
                    <a:pt x="0" y="0"/>
                  </a:lnTo>
                  <a:lnTo>
                    <a:pt x="27381" y="0"/>
                  </a:lnTo>
                  <a:lnTo>
                    <a:pt x="27381" y="12204"/>
                  </a:lnTo>
                  <a:lnTo>
                    <a:pt x="12153" y="12204"/>
                  </a:lnTo>
                  <a:lnTo>
                    <a:pt x="12153" y="27431"/>
                  </a:lnTo>
                  <a:lnTo>
                    <a:pt x="27381" y="27431"/>
                  </a:lnTo>
                  <a:lnTo>
                    <a:pt x="27381" y="39585"/>
                  </a:lnTo>
                  <a:close/>
                </a:path>
              </a:pathLst>
            </a:custGeom>
            <a:solidFill>
              <a:srgbClr val="FFFFFF"/>
            </a:solidFill>
          </p:spPr>
          <p:txBody>
            <a:bodyPr wrap="square" lIns="0" tIns="0" rIns="0" bIns="0" rtlCol="0"/>
            <a:lstStyle/>
            <a:p>
              <a:endParaRPr/>
            </a:p>
          </p:txBody>
        </p:sp>
        <p:sp>
          <p:nvSpPr>
            <p:cNvPr id="498" name="object 498"/>
            <p:cNvSpPr/>
            <p:nvPr/>
          </p:nvSpPr>
          <p:spPr>
            <a:xfrm>
              <a:off x="6111875" y="4907254"/>
              <a:ext cx="17145" cy="23495"/>
            </a:xfrm>
            <a:custGeom>
              <a:avLst/>
              <a:gdLst/>
              <a:ahLst/>
              <a:cxnLst/>
              <a:rect l="l" t="t" r="r" b="b"/>
              <a:pathLst>
                <a:path w="17145" h="23495">
                  <a:moveTo>
                    <a:pt x="16763" y="22872"/>
                  </a:moveTo>
                  <a:lnTo>
                    <a:pt x="0" y="22872"/>
                  </a:lnTo>
                  <a:lnTo>
                    <a:pt x="0" y="0"/>
                  </a:lnTo>
                  <a:lnTo>
                    <a:pt x="16763" y="0"/>
                  </a:lnTo>
                  <a:lnTo>
                    <a:pt x="16763" y="22872"/>
                  </a:lnTo>
                  <a:close/>
                </a:path>
              </a:pathLst>
            </a:custGeom>
            <a:solidFill>
              <a:srgbClr val="838586"/>
            </a:solidFill>
          </p:spPr>
          <p:txBody>
            <a:bodyPr wrap="square" lIns="0" tIns="0" rIns="0" bIns="0" rtlCol="0"/>
            <a:lstStyle/>
            <a:p>
              <a:endParaRPr/>
            </a:p>
          </p:txBody>
        </p:sp>
        <p:sp>
          <p:nvSpPr>
            <p:cNvPr id="499" name="object 499"/>
            <p:cNvSpPr/>
            <p:nvPr/>
          </p:nvSpPr>
          <p:spPr>
            <a:xfrm>
              <a:off x="6105779" y="4901208"/>
              <a:ext cx="24765" cy="35560"/>
            </a:xfrm>
            <a:custGeom>
              <a:avLst/>
              <a:gdLst/>
              <a:ahLst/>
              <a:cxnLst/>
              <a:rect l="l" t="t" r="r" b="b"/>
              <a:pathLst>
                <a:path w="24764" h="35560">
                  <a:moveTo>
                    <a:pt x="24358" y="34975"/>
                  </a:moveTo>
                  <a:lnTo>
                    <a:pt x="0" y="34975"/>
                  </a:lnTo>
                  <a:lnTo>
                    <a:pt x="0" y="0"/>
                  </a:lnTo>
                  <a:lnTo>
                    <a:pt x="24358" y="0"/>
                  </a:lnTo>
                  <a:lnTo>
                    <a:pt x="24358" y="13690"/>
                  </a:lnTo>
                  <a:lnTo>
                    <a:pt x="12192" y="13690"/>
                  </a:lnTo>
                  <a:lnTo>
                    <a:pt x="12192" y="22821"/>
                  </a:lnTo>
                  <a:lnTo>
                    <a:pt x="24358" y="22821"/>
                  </a:lnTo>
                  <a:lnTo>
                    <a:pt x="24358" y="34975"/>
                  </a:lnTo>
                  <a:close/>
                </a:path>
              </a:pathLst>
            </a:custGeom>
            <a:solidFill>
              <a:srgbClr val="FFFFFF"/>
            </a:solidFill>
          </p:spPr>
          <p:txBody>
            <a:bodyPr wrap="square" lIns="0" tIns="0" rIns="0" bIns="0" rtlCol="0"/>
            <a:lstStyle/>
            <a:p>
              <a:endParaRPr/>
            </a:p>
          </p:txBody>
        </p:sp>
        <p:sp>
          <p:nvSpPr>
            <p:cNvPr id="500" name="object 500"/>
            <p:cNvSpPr/>
            <p:nvPr/>
          </p:nvSpPr>
          <p:spPr>
            <a:xfrm>
              <a:off x="6107315" y="4946852"/>
              <a:ext cx="21590" cy="30480"/>
            </a:xfrm>
            <a:custGeom>
              <a:avLst/>
              <a:gdLst/>
              <a:ahLst/>
              <a:cxnLst/>
              <a:rect l="l" t="t" r="r" b="b"/>
              <a:pathLst>
                <a:path w="21589" h="30479">
                  <a:moveTo>
                    <a:pt x="21336" y="30454"/>
                  </a:moveTo>
                  <a:lnTo>
                    <a:pt x="0" y="30454"/>
                  </a:lnTo>
                  <a:lnTo>
                    <a:pt x="0" y="0"/>
                  </a:lnTo>
                  <a:lnTo>
                    <a:pt x="21336" y="0"/>
                  </a:lnTo>
                  <a:lnTo>
                    <a:pt x="21336" y="30454"/>
                  </a:lnTo>
                  <a:close/>
                </a:path>
              </a:pathLst>
            </a:custGeom>
            <a:solidFill>
              <a:srgbClr val="838586"/>
            </a:solidFill>
          </p:spPr>
          <p:txBody>
            <a:bodyPr wrap="square" lIns="0" tIns="0" rIns="0" bIns="0" rtlCol="0"/>
            <a:lstStyle/>
            <a:p>
              <a:endParaRPr/>
            </a:p>
          </p:txBody>
        </p:sp>
        <p:sp>
          <p:nvSpPr>
            <p:cNvPr id="501" name="object 501"/>
            <p:cNvSpPr/>
            <p:nvPr/>
          </p:nvSpPr>
          <p:spPr>
            <a:xfrm>
              <a:off x="6102743" y="4942280"/>
              <a:ext cx="27940" cy="40005"/>
            </a:xfrm>
            <a:custGeom>
              <a:avLst/>
              <a:gdLst/>
              <a:ahLst/>
              <a:cxnLst/>
              <a:rect l="l" t="t" r="r" b="b"/>
              <a:pathLst>
                <a:path w="27939" h="40004">
                  <a:moveTo>
                    <a:pt x="27381" y="39585"/>
                  </a:moveTo>
                  <a:lnTo>
                    <a:pt x="0" y="39585"/>
                  </a:lnTo>
                  <a:lnTo>
                    <a:pt x="0" y="0"/>
                  </a:lnTo>
                  <a:lnTo>
                    <a:pt x="27381" y="0"/>
                  </a:lnTo>
                  <a:lnTo>
                    <a:pt x="27381" y="12153"/>
                  </a:lnTo>
                  <a:lnTo>
                    <a:pt x="12153" y="12153"/>
                  </a:lnTo>
                  <a:lnTo>
                    <a:pt x="12153" y="27381"/>
                  </a:lnTo>
                  <a:lnTo>
                    <a:pt x="27381" y="27381"/>
                  </a:lnTo>
                  <a:lnTo>
                    <a:pt x="27381" y="39585"/>
                  </a:lnTo>
                  <a:close/>
                </a:path>
              </a:pathLst>
            </a:custGeom>
            <a:solidFill>
              <a:srgbClr val="FFFFFF"/>
            </a:solidFill>
          </p:spPr>
          <p:txBody>
            <a:bodyPr wrap="square" lIns="0" tIns="0" rIns="0" bIns="0" rtlCol="0"/>
            <a:lstStyle/>
            <a:p>
              <a:endParaRPr/>
            </a:p>
          </p:txBody>
        </p:sp>
        <p:sp>
          <p:nvSpPr>
            <p:cNvPr id="502" name="object 502"/>
            <p:cNvSpPr/>
            <p:nvPr/>
          </p:nvSpPr>
          <p:spPr>
            <a:xfrm>
              <a:off x="6111875" y="4952948"/>
              <a:ext cx="17145" cy="22860"/>
            </a:xfrm>
            <a:custGeom>
              <a:avLst/>
              <a:gdLst/>
              <a:ahLst/>
              <a:cxnLst/>
              <a:rect l="l" t="t" r="r" b="b"/>
              <a:pathLst>
                <a:path w="17145" h="22860">
                  <a:moveTo>
                    <a:pt x="16763" y="22821"/>
                  </a:moveTo>
                  <a:lnTo>
                    <a:pt x="0" y="22821"/>
                  </a:lnTo>
                  <a:lnTo>
                    <a:pt x="0" y="0"/>
                  </a:lnTo>
                  <a:lnTo>
                    <a:pt x="16763" y="0"/>
                  </a:lnTo>
                  <a:lnTo>
                    <a:pt x="16763" y="22821"/>
                  </a:lnTo>
                  <a:close/>
                </a:path>
              </a:pathLst>
            </a:custGeom>
            <a:solidFill>
              <a:srgbClr val="838586"/>
            </a:solidFill>
          </p:spPr>
          <p:txBody>
            <a:bodyPr wrap="square" lIns="0" tIns="0" rIns="0" bIns="0" rtlCol="0"/>
            <a:lstStyle/>
            <a:p>
              <a:endParaRPr/>
            </a:p>
          </p:txBody>
        </p:sp>
        <p:sp>
          <p:nvSpPr>
            <p:cNvPr id="503" name="object 503"/>
            <p:cNvSpPr/>
            <p:nvPr/>
          </p:nvSpPr>
          <p:spPr>
            <a:xfrm>
              <a:off x="6105779" y="4946852"/>
              <a:ext cx="24765" cy="35560"/>
            </a:xfrm>
            <a:custGeom>
              <a:avLst/>
              <a:gdLst/>
              <a:ahLst/>
              <a:cxnLst/>
              <a:rect l="l" t="t" r="r" b="b"/>
              <a:pathLst>
                <a:path w="24764" h="35560">
                  <a:moveTo>
                    <a:pt x="24358" y="35013"/>
                  </a:moveTo>
                  <a:lnTo>
                    <a:pt x="0" y="35013"/>
                  </a:lnTo>
                  <a:lnTo>
                    <a:pt x="0" y="0"/>
                  </a:lnTo>
                  <a:lnTo>
                    <a:pt x="24358" y="0"/>
                  </a:lnTo>
                  <a:lnTo>
                    <a:pt x="24358" y="13690"/>
                  </a:lnTo>
                  <a:lnTo>
                    <a:pt x="12192" y="13690"/>
                  </a:lnTo>
                  <a:lnTo>
                    <a:pt x="12192" y="22809"/>
                  </a:lnTo>
                  <a:lnTo>
                    <a:pt x="24358" y="22809"/>
                  </a:lnTo>
                  <a:lnTo>
                    <a:pt x="24358" y="35013"/>
                  </a:lnTo>
                  <a:close/>
                </a:path>
              </a:pathLst>
            </a:custGeom>
            <a:solidFill>
              <a:srgbClr val="FFFFFF"/>
            </a:solidFill>
          </p:spPr>
          <p:txBody>
            <a:bodyPr wrap="square" lIns="0" tIns="0" rIns="0" bIns="0" rtlCol="0"/>
            <a:lstStyle/>
            <a:p>
              <a:endParaRPr/>
            </a:p>
          </p:txBody>
        </p:sp>
        <p:sp>
          <p:nvSpPr>
            <p:cNvPr id="504" name="object 504"/>
            <p:cNvSpPr/>
            <p:nvPr/>
          </p:nvSpPr>
          <p:spPr>
            <a:xfrm>
              <a:off x="5798299" y="4797678"/>
              <a:ext cx="330835" cy="30480"/>
            </a:xfrm>
            <a:custGeom>
              <a:avLst/>
              <a:gdLst/>
              <a:ahLst/>
              <a:cxnLst/>
              <a:rect l="l" t="t" r="r" b="b"/>
              <a:pathLst>
                <a:path w="330835" h="30479">
                  <a:moveTo>
                    <a:pt x="330352" y="30454"/>
                  </a:moveTo>
                  <a:lnTo>
                    <a:pt x="0" y="30454"/>
                  </a:lnTo>
                  <a:lnTo>
                    <a:pt x="0" y="0"/>
                  </a:lnTo>
                  <a:lnTo>
                    <a:pt x="330352" y="0"/>
                  </a:lnTo>
                  <a:lnTo>
                    <a:pt x="330352" y="30454"/>
                  </a:lnTo>
                  <a:close/>
                </a:path>
              </a:pathLst>
            </a:custGeom>
            <a:solidFill>
              <a:srgbClr val="838586"/>
            </a:solidFill>
          </p:spPr>
          <p:txBody>
            <a:bodyPr wrap="square" lIns="0" tIns="0" rIns="0" bIns="0" rtlCol="0"/>
            <a:lstStyle/>
            <a:p>
              <a:endParaRPr/>
            </a:p>
          </p:txBody>
        </p:sp>
        <p:sp>
          <p:nvSpPr>
            <p:cNvPr id="505" name="object 505"/>
            <p:cNvSpPr/>
            <p:nvPr/>
          </p:nvSpPr>
          <p:spPr>
            <a:xfrm>
              <a:off x="5792191" y="4792992"/>
              <a:ext cx="338455" cy="40640"/>
            </a:xfrm>
            <a:custGeom>
              <a:avLst/>
              <a:gdLst/>
              <a:ahLst/>
              <a:cxnLst/>
              <a:rect l="l" t="t" r="r" b="b"/>
              <a:pathLst>
                <a:path w="338454" h="40639">
                  <a:moveTo>
                    <a:pt x="337921" y="0"/>
                  </a:moveTo>
                  <a:lnTo>
                    <a:pt x="0" y="0"/>
                  </a:lnTo>
                  <a:lnTo>
                    <a:pt x="0" y="12700"/>
                  </a:lnTo>
                  <a:lnTo>
                    <a:pt x="0" y="27927"/>
                  </a:lnTo>
                  <a:lnTo>
                    <a:pt x="0" y="40627"/>
                  </a:lnTo>
                  <a:lnTo>
                    <a:pt x="337921" y="40627"/>
                  </a:lnTo>
                  <a:lnTo>
                    <a:pt x="337921" y="27927"/>
                  </a:lnTo>
                  <a:lnTo>
                    <a:pt x="13690" y="27927"/>
                  </a:lnTo>
                  <a:lnTo>
                    <a:pt x="13690" y="12700"/>
                  </a:lnTo>
                  <a:lnTo>
                    <a:pt x="337921" y="12700"/>
                  </a:lnTo>
                  <a:lnTo>
                    <a:pt x="337921" y="0"/>
                  </a:lnTo>
                  <a:close/>
                </a:path>
              </a:pathLst>
            </a:custGeom>
            <a:solidFill>
              <a:srgbClr val="FFFFFF"/>
            </a:solidFill>
          </p:spPr>
          <p:txBody>
            <a:bodyPr wrap="square" lIns="0" tIns="0" rIns="0" bIns="0" rtlCol="0"/>
            <a:lstStyle/>
            <a:p>
              <a:endParaRPr/>
            </a:p>
          </p:txBody>
        </p:sp>
        <p:sp>
          <p:nvSpPr>
            <p:cNvPr id="506" name="object 506"/>
            <p:cNvSpPr/>
            <p:nvPr/>
          </p:nvSpPr>
          <p:spPr>
            <a:xfrm>
              <a:off x="5798299" y="4797678"/>
              <a:ext cx="330835" cy="30480"/>
            </a:xfrm>
            <a:custGeom>
              <a:avLst/>
              <a:gdLst/>
              <a:ahLst/>
              <a:cxnLst/>
              <a:rect l="l" t="t" r="r" b="b"/>
              <a:pathLst>
                <a:path w="330835" h="30479">
                  <a:moveTo>
                    <a:pt x="330339" y="28917"/>
                  </a:moveTo>
                  <a:lnTo>
                    <a:pt x="0" y="28917"/>
                  </a:lnTo>
                  <a:lnTo>
                    <a:pt x="0" y="30454"/>
                  </a:lnTo>
                  <a:lnTo>
                    <a:pt x="330339" y="30454"/>
                  </a:lnTo>
                  <a:lnTo>
                    <a:pt x="330339" y="28917"/>
                  </a:lnTo>
                  <a:close/>
                </a:path>
                <a:path w="330835" h="30479">
                  <a:moveTo>
                    <a:pt x="330339" y="0"/>
                  </a:moveTo>
                  <a:lnTo>
                    <a:pt x="0" y="0"/>
                  </a:lnTo>
                  <a:lnTo>
                    <a:pt x="0" y="1536"/>
                  </a:lnTo>
                  <a:lnTo>
                    <a:pt x="330339" y="1536"/>
                  </a:lnTo>
                  <a:lnTo>
                    <a:pt x="330339" y="0"/>
                  </a:lnTo>
                  <a:close/>
                </a:path>
              </a:pathLst>
            </a:custGeom>
            <a:solidFill>
              <a:srgbClr val="838586"/>
            </a:solidFill>
          </p:spPr>
          <p:txBody>
            <a:bodyPr wrap="square" lIns="0" tIns="0" rIns="0" bIns="0" rtlCol="0"/>
            <a:lstStyle/>
            <a:p>
              <a:endParaRPr/>
            </a:p>
          </p:txBody>
        </p:sp>
        <p:sp>
          <p:nvSpPr>
            <p:cNvPr id="507" name="object 507"/>
            <p:cNvSpPr/>
            <p:nvPr/>
          </p:nvSpPr>
          <p:spPr>
            <a:xfrm>
              <a:off x="5792191" y="4791709"/>
              <a:ext cx="338455" cy="41910"/>
            </a:xfrm>
            <a:custGeom>
              <a:avLst/>
              <a:gdLst/>
              <a:ahLst/>
              <a:cxnLst/>
              <a:rect l="l" t="t" r="r" b="b"/>
              <a:pathLst>
                <a:path w="338454" h="41910">
                  <a:moveTo>
                    <a:pt x="337921" y="0"/>
                  </a:moveTo>
                  <a:lnTo>
                    <a:pt x="12204" y="0"/>
                  </a:lnTo>
                  <a:lnTo>
                    <a:pt x="12204" y="13550"/>
                  </a:lnTo>
                  <a:lnTo>
                    <a:pt x="12204" y="13982"/>
                  </a:lnTo>
                  <a:lnTo>
                    <a:pt x="12204" y="36423"/>
                  </a:lnTo>
                  <a:lnTo>
                    <a:pt x="12204" y="36842"/>
                  </a:lnTo>
                  <a:lnTo>
                    <a:pt x="6108" y="36842"/>
                  </a:lnTo>
                  <a:lnTo>
                    <a:pt x="6108" y="36423"/>
                  </a:lnTo>
                  <a:lnTo>
                    <a:pt x="12204" y="36423"/>
                  </a:lnTo>
                  <a:lnTo>
                    <a:pt x="12204" y="13982"/>
                  </a:lnTo>
                  <a:lnTo>
                    <a:pt x="6108" y="13982"/>
                  </a:lnTo>
                  <a:lnTo>
                    <a:pt x="6108" y="13550"/>
                  </a:lnTo>
                  <a:lnTo>
                    <a:pt x="12204" y="13550"/>
                  </a:lnTo>
                  <a:lnTo>
                    <a:pt x="12204" y="0"/>
                  </a:lnTo>
                  <a:lnTo>
                    <a:pt x="0" y="0"/>
                  </a:lnTo>
                  <a:lnTo>
                    <a:pt x="0" y="6350"/>
                  </a:lnTo>
                  <a:lnTo>
                    <a:pt x="0" y="13982"/>
                  </a:lnTo>
                  <a:lnTo>
                    <a:pt x="0" y="30492"/>
                  </a:lnTo>
                  <a:lnTo>
                    <a:pt x="0" y="36842"/>
                  </a:lnTo>
                  <a:lnTo>
                    <a:pt x="0" y="41910"/>
                  </a:lnTo>
                  <a:lnTo>
                    <a:pt x="337921" y="41910"/>
                  </a:lnTo>
                  <a:lnTo>
                    <a:pt x="337921" y="36842"/>
                  </a:lnTo>
                  <a:lnTo>
                    <a:pt x="337921" y="29210"/>
                  </a:lnTo>
                  <a:lnTo>
                    <a:pt x="13690" y="29210"/>
                  </a:lnTo>
                  <a:lnTo>
                    <a:pt x="13690" y="13982"/>
                  </a:lnTo>
                  <a:lnTo>
                    <a:pt x="337921" y="13982"/>
                  </a:lnTo>
                  <a:lnTo>
                    <a:pt x="337921" y="6350"/>
                  </a:lnTo>
                  <a:lnTo>
                    <a:pt x="337921" y="0"/>
                  </a:lnTo>
                  <a:close/>
                </a:path>
              </a:pathLst>
            </a:custGeom>
            <a:solidFill>
              <a:srgbClr val="FFFFFF"/>
            </a:solidFill>
          </p:spPr>
          <p:txBody>
            <a:bodyPr wrap="square" lIns="0" tIns="0" rIns="0" bIns="0" rtlCol="0"/>
            <a:lstStyle/>
            <a:p>
              <a:endParaRPr/>
            </a:p>
          </p:txBody>
        </p:sp>
        <p:sp>
          <p:nvSpPr>
            <p:cNvPr id="508" name="object 508"/>
            <p:cNvSpPr/>
            <p:nvPr/>
          </p:nvSpPr>
          <p:spPr>
            <a:xfrm>
              <a:off x="5792190" y="4759616"/>
              <a:ext cx="336550" cy="41275"/>
            </a:xfrm>
            <a:custGeom>
              <a:avLst/>
              <a:gdLst/>
              <a:ahLst/>
              <a:cxnLst/>
              <a:rect l="l" t="t" r="r" b="b"/>
              <a:pathLst>
                <a:path w="336550" h="41275">
                  <a:moveTo>
                    <a:pt x="336448" y="41084"/>
                  </a:moveTo>
                  <a:lnTo>
                    <a:pt x="0" y="41084"/>
                  </a:lnTo>
                  <a:lnTo>
                    <a:pt x="32004" y="0"/>
                  </a:lnTo>
                  <a:lnTo>
                    <a:pt x="336448" y="0"/>
                  </a:lnTo>
                  <a:lnTo>
                    <a:pt x="336448" y="41084"/>
                  </a:lnTo>
                  <a:close/>
                </a:path>
              </a:pathLst>
            </a:custGeom>
            <a:solidFill>
              <a:srgbClr val="838586"/>
            </a:solidFill>
          </p:spPr>
          <p:txBody>
            <a:bodyPr wrap="square" lIns="0" tIns="0" rIns="0" bIns="0" rtlCol="0"/>
            <a:lstStyle/>
            <a:p>
              <a:endParaRPr/>
            </a:p>
          </p:txBody>
        </p:sp>
        <p:sp>
          <p:nvSpPr>
            <p:cNvPr id="509" name="object 509"/>
            <p:cNvSpPr/>
            <p:nvPr/>
          </p:nvSpPr>
          <p:spPr>
            <a:xfrm>
              <a:off x="5780036" y="4753520"/>
              <a:ext cx="350520" cy="55244"/>
            </a:xfrm>
            <a:custGeom>
              <a:avLst/>
              <a:gdLst/>
              <a:ahLst/>
              <a:cxnLst/>
              <a:rect l="l" t="t" r="r" b="b"/>
              <a:pathLst>
                <a:path w="350520" h="55245">
                  <a:moveTo>
                    <a:pt x="350088" y="54813"/>
                  </a:moveTo>
                  <a:lnTo>
                    <a:pt x="0" y="54813"/>
                  </a:lnTo>
                  <a:lnTo>
                    <a:pt x="41071" y="0"/>
                  </a:lnTo>
                  <a:lnTo>
                    <a:pt x="350088" y="0"/>
                  </a:lnTo>
                  <a:lnTo>
                    <a:pt x="350088" y="13690"/>
                  </a:lnTo>
                  <a:lnTo>
                    <a:pt x="47180" y="13690"/>
                  </a:lnTo>
                  <a:lnTo>
                    <a:pt x="25844" y="41122"/>
                  </a:lnTo>
                  <a:lnTo>
                    <a:pt x="350088" y="41122"/>
                  </a:lnTo>
                  <a:lnTo>
                    <a:pt x="350088" y="54813"/>
                  </a:lnTo>
                  <a:close/>
                </a:path>
              </a:pathLst>
            </a:custGeom>
            <a:solidFill>
              <a:srgbClr val="FFFFFF"/>
            </a:solidFill>
          </p:spPr>
          <p:txBody>
            <a:bodyPr wrap="square" lIns="0" tIns="0" rIns="0" bIns="0" rtlCol="0"/>
            <a:lstStyle/>
            <a:p>
              <a:endParaRPr/>
            </a:p>
          </p:txBody>
        </p:sp>
        <p:sp>
          <p:nvSpPr>
            <p:cNvPr id="510" name="object 510"/>
            <p:cNvSpPr/>
            <p:nvPr/>
          </p:nvSpPr>
          <p:spPr>
            <a:xfrm>
              <a:off x="5980950" y="4954434"/>
              <a:ext cx="44450" cy="21590"/>
            </a:xfrm>
            <a:custGeom>
              <a:avLst/>
              <a:gdLst/>
              <a:ahLst/>
              <a:cxnLst/>
              <a:rect l="l" t="t" r="r" b="b"/>
              <a:pathLst>
                <a:path w="44450" h="21589">
                  <a:moveTo>
                    <a:pt x="44157" y="21336"/>
                  </a:moveTo>
                  <a:lnTo>
                    <a:pt x="0" y="21336"/>
                  </a:lnTo>
                  <a:lnTo>
                    <a:pt x="0" y="0"/>
                  </a:lnTo>
                  <a:lnTo>
                    <a:pt x="44157" y="0"/>
                  </a:lnTo>
                  <a:lnTo>
                    <a:pt x="44157" y="21336"/>
                  </a:lnTo>
                  <a:close/>
                </a:path>
              </a:pathLst>
            </a:custGeom>
            <a:solidFill>
              <a:srgbClr val="838586"/>
            </a:solidFill>
          </p:spPr>
          <p:txBody>
            <a:bodyPr wrap="square" lIns="0" tIns="0" rIns="0" bIns="0" rtlCol="0"/>
            <a:lstStyle/>
            <a:p>
              <a:endParaRPr/>
            </a:p>
          </p:txBody>
        </p:sp>
        <p:sp>
          <p:nvSpPr>
            <p:cNvPr id="511" name="object 511"/>
            <p:cNvSpPr/>
            <p:nvPr/>
          </p:nvSpPr>
          <p:spPr>
            <a:xfrm>
              <a:off x="5974854" y="4949875"/>
              <a:ext cx="55244" cy="32384"/>
            </a:xfrm>
            <a:custGeom>
              <a:avLst/>
              <a:gdLst/>
              <a:ahLst/>
              <a:cxnLst/>
              <a:rect l="l" t="t" r="r" b="b"/>
              <a:pathLst>
                <a:path w="55245" h="32385">
                  <a:moveTo>
                    <a:pt x="48717" y="31991"/>
                  </a:moveTo>
                  <a:lnTo>
                    <a:pt x="0" y="31991"/>
                  </a:lnTo>
                  <a:lnTo>
                    <a:pt x="0" y="0"/>
                  </a:lnTo>
                  <a:lnTo>
                    <a:pt x="54813" y="0"/>
                  </a:lnTo>
                  <a:lnTo>
                    <a:pt x="54813" y="12204"/>
                  </a:lnTo>
                  <a:lnTo>
                    <a:pt x="12204" y="12204"/>
                  </a:lnTo>
                  <a:lnTo>
                    <a:pt x="12204" y="19786"/>
                  </a:lnTo>
                  <a:lnTo>
                    <a:pt x="42659" y="19786"/>
                  </a:lnTo>
                  <a:lnTo>
                    <a:pt x="42659" y="25895"/>
                  </a:lnTo>
                  <a:lnTo>
                    <a:pt x="48717" y="25895"/>
                  </a:lnTo>
                  <a:lnTo>
                    <a:pt x="48717" y="31991"/>
                  </a:lnTo>
                  <a:close/>
                </a:path>
                <a:path w="55245" h="32385">
                  <a:moveTo>
                    <a:pt x="48717" y="25895"/>
                  </a:moveTo>
                  <a:lnTo>
                    <a:pt x="42659" y="25895"/>
                  </a:lnTo>
                  <a:lnTo>
                    <a:pt x="42659" y="12204"/>
                  </a:lnTo>
                  <a:lnTo>
                    <a:pt x="54813" y="12204"/>
                  </a:lnTo>
                  <a:lnTo>
                    <a:pt x="54813" y="19786"/>
                  </a:lnTo>
                  <a:lnTo>
                    <a:pt x="48717" y="19786"/>
                  </a:lnTo>
                  <a:lnTo>
                    <a:pt x="48717" y="25895"/>
                  </a:lnTo>
                  <a:close/>
                </a:path>
                <a:path w="55245" h="32385">
                  <a:moveTo>
                    <a:pt x="54813" y="31991"/>
                  </a:moveTo>
                  <a:lnTo>
                    <a:pt x="48717" y="31991"/>
                  </a:lnTo>
                  <a:lnTo>
                    <a:pt x="48717" y="19786"/>
                  </a:lnTo>
                  <a:lnTo>
                    <a:pt x="54813" y="19786"/>
                  </a:lnTo>
                  <a:lnTo>
                    <a:pt x="54813" y="31991"/>
                  </a:lnTo>
                  <a:close/>
                </a:path>
              </a:pathLst>
            </a:custGeom>
            <a:solidFill>
              <a:srgbClr val="FFFFFF"/>
            </a:solidFill>
          </p:spPr>
          <p:txBody>
            <a:bodyPr wrap="square" lIns="0" tIns="0" rIns="0" bIns="0" rtlCol="0"/>
            <a:lstStyle/>
            <a:p>
              <a:endParaRPr/>
            </a:p>
          </p:txBody>
        </p:sp>
        <p:sp>
          <p:nvSpPr>
            <p:cNvPr id="512" name="object 512"/>
            <p:cNvSpPr/>
            <p:nvPr/>
          </p:nvSpPr>
          <p:spPr>
            <a:xfrm>
              <a:off x="5985522" y="4960543"/>
              <a:ext cx="40005" cy="17145"/>
            </a:xfrm>
            <a:custGeom>
              <a:avLst/>
              <a:gdLst/>
              <a:ahLst/>
              <a:cxnLst/>
              <a:rect l="l" t="t" r="r" b="b"/>
              <a:pathLst>
                <a:path w="40004" h="17145">
                  <a:moveTo>
                    <a:pt x="39585" y="16763"/>
                  </a:moveTo>
                  <a:lnTo>
                    <a:pt x="0" y="16763"/>
                  </a:lnTo>
                  <a:lnTo>
                    <a:pt x="0" y="0"/>
                  </a:lnTo>
                  <a:lnTo>
                    <a:pt x="39585" y="0"/>
                  </a:lnTo>
                  <a:lnTo>
                    <a:pt x="39585" y="16763"/>
                  </a:lnTo>
                  <a:close/>
                </a:path>
              </a:pathLst>
            </a:custGeom>
            <a:solidFill>
              <a:srgbClr val="838586"/>
            </a:solidFill>
          </p:spPr>
          <p:txBody>
            <a:bodyPr wrap="square" lIns="0" tIns="0" rIns="0" bIns="0" rtlCol="0"/>
            <a:lstStyle/>
            <a:p>
              <a:endParaRPr/>
            </a:p>
          </p:txBody>
        </p:sp>
        <p:sp>
          <p:nvSpPr>
            <p:cNvPr id="513" name="object 513"/>
            <p:cNvSpPr/>
            <p:nvPr/>
          </p:nvSpPr>
          <p:spPr>
            <a:xfrm>
              <a:off x="5979414" y="4954434"/>
              <a:ext cx="50800" cy="29209"/>
            </a:xfrm>
            <a:custGeom>
              <a:avLst/>
              <a:gdLst/>
              <a:ahLst/>
              <a:cxnLst/>
              <a:rect l="l" t="t" r="r" b="b"/>
              <a:pathLst>
                <a:path w="50800" h="29210">
                  <a:moveTo>
                    <a:pt x="44157" y="28981"/>
                  </a:moveTo>
                  <a:lnTo>
                    <a:pt x="0" y="28981"/>
                  </a:lnTo>
                  <a:lnTo>
                    <a:pt x="0" y="0"/>
                  </a:lnTo>
                  <a:lnTo>
                    <a:pt x="50253" y="0"/>
                  </a:lnTo>
                  <a:lnTo>
                    <a:pt x="50253" y="13741"/>
                  </a:lnTo>
                  <a:lnTo>
                    <a:pt x="13741" y="13741"/>
                  </a:lnTo>
                  <a:lnTo>
                    <a:pt x="13741" y="16776"/>
                  </a:lnTo>
                  <a:lnTo>
                    <a:pt x="38100" y="16776"/>
                  </a:lnTo>
                  <a:lnTo>
                    <a:pt x="38100" y="22872"/>
                  </a:lnTo>
                  <a:lnTo>
                    <a:pt x="44157" y="22872"/>
                  </a:lnTo>
                  <a:lnTo>
                    <a:pt x="44157" y="28981"/>
                  </a:lnTo>
                  <a:close/>
                </a:path>
                <a:path w="50800" h="29210">
                  <a:moveTo>
                    <a:pt x="44157" y="22872"/>
                  </a:moveTo>
                  <a:lnTo>
                    <a:pt x="38100" y="22872"/>
                  </a:lnTo>
                  <a:lnTo>
                    <a:pt x="38100" y="13741"/>
                  </a:lnTo>
                  <a:lnTo>
                    <a:pt x="50253" y="13741"/>
                  </a:lnTo>
                  <a:lnTo>
                    <a:pt x="50253" y="16776"/>
                  </a:lnTo>
                  <a:lnTo>
                    <a:pt x="44157" y="16776"/>
                  </a:lnTo>
                  <a:lnTo>
                    <a:pt x="44157" y="22872"/>
                  </a:lnTo>
                  <a:close/>
                </a:path>
                <a:path w="50800" h="29210">
                  <a:moveTo>
                    <a:pt x="50253" y="28981"/>
                  </a:moveTo>
                  <a:lnTo>
                    <a:pt x="44157" y="28981"/>
                  </a:lnTo>
                  <a:lnTo>
                    <a:pt x="44157" y="16776"/>
                  </a:lnTo>
                  <a:lnTo>
                    <a:pt x="50253" y="16776"/>
                  </a:lnTo>
                  <a:lnTo>
                    <a:pt x="50253" y="28981"/>
                  </a:lnTo>
                  <a:close/>
                </a:path>
              </a:pathLst>
            </a:custGeom>
            <a:solidFill>
              <a:srgbClr val="FFFFFF"/>
            </a:solidFill>
          </p:spPr>
          <p:txBody>
            <a:bodyPr wrap="square" lIns="0" tIns="0" rIns="0" bIns="0" rtlCol="0"/>
            <a:lstStyle/>
            <a:p>
              <a:endParaRPr/>
            </a:p>
          </p:txBody>
        </p:sp>
        <p:sp>
          <p:nvSpPr>
            <p:cNvPr id="514" name="object 514"/>
            <p:cNvSpPr/>
            <p:nvPr/>
          </p:nvSpPr>
          <p:spPr>
            <a:xfrm>
              <a:off x="6044908" y="4954434"/>
              <a:ext cx="44450" cy="21590"/>
            </a:xfrm>
            <a:custGeom>
              <a:avLst/>
              <a:gdLst/>
              <a:ahLst/>
              <a:cxnLst/>
              <a:rect l="l" t="t" r="r" b="b"/>
              <a:pathLst>
                <a:path w="44450" h="21589">
                  <a:moveTo>
                    <a:pt x="44157" y="21336"/>
                  </a:moveTo>
                  <a:lnTo>
                    <a:pt x="0" y="21336"/>
                  </a:lnTo>
                  <a:lnTo>
                    <a:pt x="0" y="0"/>
                  </a:lnTo>
                  <a:lnTo>
                    <a:pt x="44157" y="0"/>
                  </a:lnTo>
                  <a:lnTo>
                    <a:pt x="44157" y="21336"/>
                  </a:lnTo>
                  <a:close/>
                </a:path>
              </a:pathLst>
            </a:custGeom>
            <a:solidFill>
              <a:srgbClr val="838586"/>
            </a:solidFill>
          </p:spPr>
          <p:txBody>
            <a:bodyPr wrap="square" lIns="0" tIns="0" rIns="0" bIns="0" rtlCol="0"/>
            <a:lstStyle/>
            <a:p>
              <a:endParaRPr/>
            </a:p>
          </p:txBody>
        </p:sp>
        <p:sp>
          <p:nvSpPr>
            <p:cNvPr id="515" name="object 515"/>
            <p:cNvSpPr/>
            <p:nvPr/>
          </p:nvSpPr>
          <p:spPr>
            <a:xfrm>
              <a:off x="6038799" y="4949875"/>
              <a:ext cx="55244" cy="32384"/>
            </a:xfrm>
            <a:custGeom>
              <a:avLst/>
              <a:gdLst/>
              <a:ahLst/>
              <a:cxnLst/>
              <a:rect l="l" t="t" r="r" b="b"/>
              <a:pathLst>
                <a:path w="55245" h="32385">
                  <a:moveTo>
                    <a:pt x="48717" y="31991"/>
                  </a:moveTo>
                  <a:lnTo>
                    <a:pt x="0" y="31991"/>
                  </a:lnTo>
                  <a:lnTo>
                    <a:pt x="0" y="0"/>
                  </a:lnTo>
                  <a:lnTo>
                    <a:pt x="54813" y="0"/>
                  </a:lnTo>
                  <a:lnTo>
                    <a:pt x="54813" y="12204"/>
                  </a:lnTo>
                  <a:lnTo>
                    <a:pt x="13690" y="12204"/>
                  </a:lnTo>
                  <a:lnTo>
                    <a:pt x="13690" y="19786"/>
                  </a:lnTo>
                  <a:lnTo>
                    <a:pt x="42621" y="19786"/>
                  </a:lnTo>
                  <a:lnTo>
                    <a:pt x="42621" y="25895"/>
                  </a:lnTo>
                  <a:lnTo>
                    <a:pt x="48717" y="25895"/>
                  </a:lnTo>
                  <a:lnTo>
                    <a:pt x="48717" y="31991"/>
                  </a:lnTo>
                  <a:close/>
                </a:path>
                <a:path w="55245" h="32385">
                  <a:moveTo>
                    <a:pt x="48717" y="25895"/>
                  </a:moveTo>
                  <a:lnTo>
                    <a:pt x="42621" y="25895"/>
                  </a:lnTo>
                  <a:lnTo>
                    <a:pt x="42621" y="12204"/>
                  </a:lnTo>
                  <a:lnTo>
                    <a:pt x="54813" y="12204"/>
                  </a:lnTo>
                  <a:lnTo>
                    <a:pt x="54813" y="19786"/>
                  </a:lnTo>
                  <a:lnTo>
                    <a:pt x="48717" y="19786"/>
                  </a:lnTo>
                  <a:lnTo>
                    <a:pt x="48717" y="25895"/>
                  </a:lnTo>
                  <a:close/>
                </a:path>
                <a:path w="55245" h="32385">
                  <a:moveTo>
                    <a:pt x="54813" y="31991"/>
                  </a:moveTo>
                  <a:lnTo>
                    <a:pt x="48717" y="31991"/>
                  </a:lnTo>
                  <a:lnTo>
                    <a:pt x="48717" y="19786"/>
                  </a:lnTo>
                  <a:lnTo>
                    <a:pt x="54813" y="19786"/>
                  </a:lnTo>
                  <a:lnTo>
                    <a:pt x="54813" y="31991"/>
                  </a:lnTo>
                  <a:close/>
                </a:path>
              </a:pathLst>
            </a:custGeom>
            <a:solidFill>
              <a:srgbClr val="FFFFFF"/>
            </a:solidFill>
          </p:spPr>
          <p:txBody>
            <a:bodyPr wrap="square" lIns="0" tIns="0" rIns="0" bIns="0" rtlCol="0"/>
            <a:lstStyle/>
            <a:p>
              <a:endParaRPr/>
            </a:p>
          </p:txBody>
        </p:sp>
        <p:sp>
          <p:nvSpPr>
            <p:cNvPr id="516" name="object 516"/>
            <p:cNvSpPr/>
            <p:nvPr/>
          </p:nvSpPr>
          <p:spPr>
            <a:xfrm>
              <a:off x="6049467" y="4960543"/>
              <a:ext cx="40005" cy="17145"/>
            </a:xfrm>
            <a:custGeom>
              <a:avLst/>
              <a:gdLst/>
              <a:ahLst/>
              <a:cxnLst/>
              <a:rect l="l" t="t" r="r" b="b"/>
              <a:pathLst>
                <a:path w="40004" h="17145">
                  <a:moveTo>
                    <a:pt x="39585" y="16763"/>
                  </a:moveTo>
                  <a:lnTo>
                    <a:pt x="0" y="16763"/>
                  </a:lnTo>
                  <a:lnTo>
                    <a:pt x="0" y="0"/>
                  </a:lnTo>
                  <a:lnTo>
                    <a:pt x="39585" y="0"/>
                  </a:lnTo>
                  <a:lnTo>
                    <a:pt x="39585" y="16763"/>
                  </a:lnTo>
                  <a:close/>
                </a:path>
              </a:pathLst>
            </a:custGeom>
            <a:solidFill>
              <a:srgbClr val="838586"/>
            </a:solidFill>
          </p:spPr>
          <p:txBody>
            <a:bodyPr wrap="square" lIns="0" tIns="0" rIns="0" bIns="0" rtlCol="0"/>
            <a:lstStyle/>
            <a:p>
              <a:endParaRPr/>
            </a:p>
          </p:txBody>
        </p:sp>
        <p:sp>
          <p:nvSpPr>
            <p:cNvPr id="517" name="object 517"/>
            <p:cNvSpPr/>
            <p:nvPr/>
          </p:nvSpPr>
          <p:spPr>
            <a:xfrm>
              <a:off x="6043358" y="4954434"/>
              <a:ext cx="50800" cy="29209"/>
            </a:xfrm>
            <a:custGeom>
              <a:avLst/>
              <a:gdLst/>
              <a:ahLst/>
              <a:cxnLst/>
              <a:rect l="l" t="t" r="r" b="b"/>
              <a:pathLst>
                <a:path w="50800" h="29210">
                  <a:moveTo>
                    <a:pt x="44157" y="28981"/>
                  </a:moveTo>
                  <a:lnTo>
                    <a:pt x="0" y="28981"/>
                  </a:lnTo>
                  <a:lnTo>
                    <a:pt x="0" y="0"/>
                  </a:lnTo>
                  <a:lnTo>
                    <a:pt x="50253" y="0"/>
                  </a:lnTo>
                  <a:lnTo>
                    <a:pt x="50253" y="13741"/>
                  </a:lnTo>
                  <a:lnTo>
                    <a:pt x="13703" y="13741"/>
                  </a:lnTo>
                  <a:lnTo>
                    <a:pt x="13703" y="16776"/>
                  </a:lnTo>
                  <a:lnTo>
                    <a:pt x="38061" y="16776"/>
                  </a:lnTo>
                  <a:lnTo>
                    <a:pt x="38061" y="22872"/>
                  </a:lnTo>
                  <a:lnTo>
                    <a:pt x="44157" y="22872"/>
                  </a:lnTo>
                  <a:lnTo>
                    <a:pt x="44157" y="28981"/>
                  </a:lnTo>
                  <a:close/>
                </a:path>
                <a:path w="50800" h="29210">
                  <a:moveTo>
                    <a:pt x="44157" y="22872"/>
                  </a:moveTo>
                  <a:lnTo>
                    <a:pt x="38061" y="22872"/>
                  </a:lnTo>
                  <a:lnTo>
                    <a:pt x="38061" y="13741"/>
                  </a:lnTo>
                  <a:lnTo>
                    <a:pt x="50253" y="13741"/>
                  </a:lnTo>
                  <a:lnTo>
                    <a:pt x="50253" y="16776"/>
                  </a:lnTo>
                  <a:lnTo>
                    <a:pt x="44157" y="16776"/>
                  </a:lnTo>
                  <a:lnTo>
                    <a:pt x="44157" y="22872"/>
                  </a:lnTo>
                  <a:close/>
                </a:path>
                <a:path w="50800" h="29210">
                  <a:moveTo>
                    <a:pt x="50253" y="28981"/>
                  </a:moveTo>
                  <a:lnTo>
                    <a:pt x="44157" y="28981"/>
                  </a:lnTo>
                  <a:lnTo>
                    <a:pt x="44157" y="16776"/>
                  </a:lnTo>
                  <a:lnTo>
                    <a:pt x="50253" y="16776"/>
                  </a:lnTo>
                  <a:lnTo>
                    <a:pt x="50253" y="28981"/>
                  </a:lnTo>
                  <a:close/>
                </a:path>
              </a:pathLst>
            </a:custGeom>
            <a:solidFill>
              <a:srgbClr val="FFFFFF"/>
            </a:solidFill>
          </p:spPr>
          <p:txBody>
            <a:bodyPr wrap="square" lIns="0" tIns="0" rIns="0" bIns="0" rtlCol="0"/>
            <a:lstStyle/>
            <a:p>
              <a:endParaRPr/>
            </a:p>
          </p:txBody>
        </p:sp>
        <p:sp>
          <p:nvSpPr>
            <p:cNvPr id="518" name="object 518"/>
            <p:cNvSpPr/>
            <p:nvPr/>
          </p:nvSpPr>
          <p:spPr>
            <a:xfrm>
              <a:off x="5961164" y="4729162"/>
              <a:ext cx="139065" cy="260350"/>
            </a:xfrm>
            <a:custGeom>
              <a:avLst/>
              <a:gdLst/>
              <a:ahLst/>
              <a:cxnLst/>
              <a:rect l="l" t="t" r="r" b="b"/>
              <a:pathLst>
                <a:path w="139064" h="260350">
                  <a:moveTo>
                    <a:pt x="130911" y="260299"/>
                  </a:moveTo>
                  <a:lnTo>
                    <a:pt x="7632" y="260299"/>
                  </a:lnTo>
                  <a:lnTo>
                    <a:pt x="7632" y="60921"/>
                  </a:lnTo>
                  <a:lnTo>
                    <a:pt x="0" y="53276"/>
                  </a:lnTo>
                  <a:lnTo>
                    <a:pt x="68503" y="0"/>
                  </a:lnTo>
                  <a:lnTo>
                    <a:pt x="138557" y="53276"/>
                  </a:lnTo>
                  <a:lnTo>
                    <a:pt x="130911" y="60921"/>
                  </a:lnTo>
                  <a:lnTo>
                    <a:pt x="130911" y="260299"/>
                  </a:lnTo>
                  <a:close/>
                </a:path>
              </a:pathLst>
            </a:custGeom>
            <a:solidFill>
              <a:srgbClr val="838586"/>
            </a:solidFill>
          </p:spPr>
          <p:txBody>
            <a:bodyPr wrap="square" lIns="0" tIns="0" rIns="0" bIns="0" rtlCol="0"/>
            <a:lstStyle/>
            <a:p>
              <a:endParaRPr/>
            </a:p>
          </p:txBody>
        </p:sp>
        <p:sp>
          <p:nvSpPr>
            <p:cNvPr id="519" name="object 519"/>
            <p:cNvSpPr/>
            <p:nvPr/>
          </p:nvSpPr>
          <p:spPr>
            <a:xfrm>
              <a:off x="5952032" y="4720030"/>
              <a:ext cx="156845" cy="271145"/>
            </a:xfrm>
            <a:custGeom>
              <a:avLst/>
              <a:gdLst/>
              <a:ahLst/>
              <a:cxnLst/>
              <a:rect l="l" t="t" r="r" b="b"/>
              <a:pathLst>
                <a:path w="156845" h="271145">
                  <a:moveTo>
                    <a:pt x="22821" y="270967"/>
                  </a:moveTo>
                  <a:lnTo>
                    <a:pt x="10668" y="270967"/>
                  </a:lnTo>
                  <a:lnTo>
                    <a:pt x="10668" y="73075"/>
                  </a:lnTo>
                  <a:lnTo>
                    <a:pt x="0" y="62407"/>
                  </a:lnTo>
                  <a:lnTo>
                    <a:pt x="77635" y="0"/>
                  </a:lnTo>
                  <a:lnTo>
                    <a:pt x="98921" y="16776"/>
                  </a:lnTo>
                  <a:lnTo>
                    <a:pt x="77635" y="16776"/>
                  </a:lnTo>
                  <a:lnTo>
                    <a:pt x="18262" y="63944"/>
                  </a:lnTo>
                  <a:lnTo>
                    <a:pt x="21336" y="65443"/>
                  </a:lnTo>
                  <a:lnTo>
                    <a:pt x="22821" y="66979"/>
                  </a:lnTo>
                  <a:lnTo>
                    <a:pt x="22821" y="270967"/>
                  </a:lnTo>
                  <a:close/>
                </a:path>
                <a:path w="156845" h="271145">
                  <a:moveTo>
                    <a:pt x="138531" y="62420"/>
                  </a:moveTo>
                  <a:lnTo>
                    <a:pt x="77635" y="16776"/>
                  </a:lnTo>
                  <a:lnTo>
                    <a:pt x="98921" y="16776"/>
                  </a:lnTo>
                  <a:lnTo>
                    <a:pt x="151034" y="57848"/>
                  </a:lnTo>
                  <a:lnTo>
                    <a:pt x="143129" y="57848"/>
                  </a:lnTo>
                  <a:lnTo>
                    <a:pt x="138531" y="62420"/>
                  </a:lnTo>
                  <a:close/>
                </a:path>
                <a:path w="156845" h="271145">
                  <a:moveTo>
                    <a:pt x="144614" y="66979"/>
                  </a:moveTo>
                  <a:lnTo>
                    <a:pt x="138531" y="62420"/>
                  </a:lnTo>
                  <a:lnTo>
                    <a:pt x="143129" y="57848"/>
                  </a:lnTo>
                  <a:lnTo>
                    <a:pt x="147688" y="62407"/>
                  </a:lnTo>
                  <a:lnTo>
                    <a:pt x="144614" y="66979"/>
                  </a:lnTo>
                  <a:close/>
                </a:path>
                <a:path w="156845" h="271145">
                  <a:moveTo>
                    <a:pt x="152247" y="66979"/>
                  </a:moveTo>
                  <a:lnTo>
                    <a:pt x="143129" y="57848"/>
                  </a:lnTo>
                  <a:lnTo>
                    <a:pt x="151034" y="57848"/>
                  </a:lnTo>
                  <a:lnTo>
                    <a:pt x="156819" y="62407"/>
                  </a:lnTo>
                  <a:lnTo>
                    <a:pt x="152247" y="66979"/>
                  </a:lnTo>
                  <a:close/>
                </a:path>
                <a:path w="156845" h="271145">
                  <a:moveTo>
                    <a:pt x="152247" y="66979"/>
                  </a:moveTo>
                  <a:lnTo>
                    <a:pt x="144614" y="66979"/>
                  </a:lnTo>
                  <a:lnTo>
                    <a:pt x="147688" y="62407"/>
                  </a:lnTo>
                  <a:lnTo>
                    <a:pt x="152247" y="66979"/>
                  </a:lnTo>
                  <a:close/>
                </a:path>
                <a:path w="156845" h="271145">
                  <a:moveTo>
                    <a:pt x="146151" y="270967"/>
                  </a:moveTo>
                  <a:lnTo>
                    <a:pt x="133946" y="270967"/>
                  </a:lnTo>
                  <a:lnTo>
                    <a:pt x="133946" y="66979"/>
                  </a:lnTo>
                  <a:lnTo>
                    <a:pt x="138531" y="62420"/>
                  </a:lnTo>
                  <a:lnTo>
                    <a:pt x="144614" y="66979"/>
                  </a:lnTo>
                  <a:lnTo>
                    <a:pt x="152247" y="66979"/>
                  </a:lnTo>
                  <a:lnTo>
                    <a:pt x="146151" y="73075"/>
                  </a:lnTo>
                  <a:lnTo>
                    <a:pt x="146151" y="270967"/>
                  </a:lnTo>
                  <a:close/>
                </a:path>
              </a:pathLst>
            </a:custGeom>
            <a:solidFill>
              <a:srgbClr val="FFFFFF"/>
            </a:solidFill>
          </p:spPr>
          <p:txBody>
            <a:bodyPr wrap="square" lIns="0" tIns="0" rIns="0" bIns="0" rtlCol="0"/>
            <a:lstStyle/>
            <a:p>
              <a:endParaRPr/>
            </a:p>
          </p:txBody>
        </p:sp>
        <p:sp>
          <p:nvSpPr>
            <p:cNvPr id="520" name="object 520"/>
            <p:cNvSpPr/>
            <p:nvPr/>
          </p:nvSpPr>
          <p:spPr>
            <a:xfrm>
              <a:off x="5959678" y="4727625"/>
              <a:ext cx="141605" cy="262255"/>
            </a:xfrm>
            <a:custGeom>
              <a:avLst/>
              <a:gdLst/>
              <a:ahLst/>
              <a:cxnLst/>
              <a:rect l="l" t="t" r="r" b="b"/>
              <a:pathLst>
                <a:path w="141604" h="262254">
                  <a:moveTo>
                    <a:pt x="1485" y="54813"/>
                  </a:moveTo>
                  <a:lnTo>
                    <a:pt x="69989" y="0"/>
                  </a:lnTo>
                  <a:lnTo>
                    <a:pt x="71526" y="0"/>
                  </a:lnTo>
                  <a:lnTo>
                    <a:pt x="73447" y="1536"/>
                  </a:lnTo>
                  <a:lnTo>
                    <a:pt x="69989" y="1536"/>
                  </a:lnTo>
                  <a:lnTo>
                    <a:pt x="1485" y="54813"/>
                  </a:lnTo>
                  <a:close/>
                </a:path>
                <a:path w="141604" h="262254">
                  <a:moveTo>
                    <a:pt x="140042" y="54813"/>
                  </a:moveTo>
                  <a:lnTo>
                    <a:pt x="69989" y="1536"/>
                  </a:lnTo>
                  <a:lnTo>
                    <a:pt x="73447" y="1536"/>
                  </a:lnTo>
                  <a:lnTo>
                    <a:pt x="140042" y="54813"/>
                  </a:lnTo>
                  <a:close/>
                </a:path>
                <a:path w="141604" h="262254">
                  <a:moveTo>
                    <a:pt x="9118" y="261835"/>
                  </a:moveTo>
                  <a:lnTo>
                    <a:pt x="7581" y="261835"/>
                  </a:lnTo>
                  <a:lnTo>
                    <a:pt x="7581" y="62458"/>
                  </a:lnTo>
                  <a:lnTo>
                    <a:pt x="1485" y="56349"/>
                  </a:lnTo>
                  <a:lnTo>
                    <a:pt x="0" y="54813"/>
                  </a:lnTo>
                  <a:lnTo>
                    <a:pt x="1485" y="54813"/>
                  </a:lnTo>
                  <a:lnTo>
                    <a:pt x="9118" y="62458"/>
                  </a:lnTo>
                  <a:lnTo>
                    <a:pt x="9118" y="261835"/>
                  </a:lnTo>
                  <a:close/>
                </a:path>
                <a:path w="141604" h="262254">
                  <a:moveTo>
                    <a:pt x="133934" y="261835"/>
                  </a:moveTo>
                  <a:lnTo>
                    <a:pt x="132397" y="261835"/>
                  </a:lnTo>
                  <a:lnTo>
                    <a:pt x="132397" y="62458"/>
                  </a:lnTo>
                  <a:lnTo>
                    <a:pt x="140042" y="54813"/>
                  </a:lnTo>
                  <a:lnTo>
                    <a:pt x="141528" y="54813"/>
                  </a:lnTo>
                  <a:lnTo>
                    <a:pt x="140042" y="56349"/>
                  </a:lnTo>
                  <a:lnTo>
                    <a:pt x="133934" y="62458"/>
                  </a:lnTo>
                  <a:lnTo>
                    <a:pt x="133934" y="261835"/>
                  </a:lnTo>
                  <a:close/>
                </a:path>
              </a:pathLst>
            </a:custGeom>
            <a:solidFill>
              <a:srgbClr val="838586"/>
            </a:solidFill>
          </p:spPr>
          <p:txBody>
            <a:bodyPr wrap="square" lIns="0" tIns="0" rIns="0" bIns="0" rtlCol="0"/>
            <a:lstStyle/>
            <a:p>
              <a:endParaRPr/>
            </a:p>
          </p:txBody>
        </p:sp>
        <p:sp>
          <p:nvSpPr>
            <p:cNvPr id="521" name="object 521"/>
            <p:cNvSpPr/>
            <p:nvPr/>
          </p:nvSpPr>
          <p:spPr>
            <a:xfrm>
              <a:off x="5950496" y="4720030"/>
              <a:ext cx="160020" cy="271145"/>
            </a:xfrm>
            <a:custGeom>
              <a:avLst/>
              <a:gdLst/>
              <a:ahLst/>
              <a:cxnLst/>
              <a:rect l="l" t="t" r="r" b="b"/>
              <a:pathLst>
                <a:path w="160020" h="271145">
                  <a:moveTo>
                    <a:pt x="79304" y="7462"/>
                  </a:moveTo>
                  <a:lnTo>
                    <a:pt x="76149" y="3035"/>
                  </a:lnTo>
                  <a:lnTo>
                    <a:pt x="80708" y="0"/>
                  </a:lnTo>
                  <a:lnTo>
                    <a:pt x="83743" y="3035"/>
                  </a:lnTo>
                  <a:lnTo>
                    <a:pt x="79304" y="7462"/>
                  </a:lnTo>
                  <a:close/>
                </a:path>
                <a:path w="160020" h="271145">
                  <a:moveTo>
                    <a:pt x="6108" y="66979"/>
                  </a:moveTo>
                  <a:lnTo>
                    <a:pt x="4610" y="66979"/>
                  </a:lnTo>
                  <a:lnTo>
                    <a:pt x="0" y="62407"/>
                  </a:lnTo>
                  <a:lnTo>
                    <a:pt x="6096" y="56311"/>
                  </a:lnTo>
                  <a:lnTo>
                    <a:pt x="76149" y="3035"/>
                  </a:lnTo>
                  <a:lnTo>
                    <a:pt x="1536" y="62407"/>
                  </a:lnTo>
                  <a:lnTo>
                    <a:pt x="6108" y="66979"/>
                  </a:lnTo>
                  <a:close/>
                </a:path>
                <a:path w="160020" h="271145">
                  <a:moveTo>
                    <a:pt x="22872" y="270967"/>
                  </a:moveTo>
                  <a:lnTo>
                    <a:pt x="12204" y="270967"/>
                  </a:lnTo>
                  <a:lnTo>
                    <a:pt x="12204" y="73075"/>
                  </a:lnTo>
                  <a:lnTo>
                    <a:pt x="1536" y="62407"/>
                  </a:lnTo>
                  <a:lnTo>
                    <a:pt x="76149" y="3035"/>
                  </a:lnTo>
                  <a:lnTo>
                    <a:pt x="79304" y="7462"/>
                  </a:lnTo>
                  <a:lnTo>
                    <a:pt x="79171" y="7594"/>
                  </a:lnTo>
                  <a:lnTo>
                    <a:pt x="76149" y="12153"/>
                  </a:lnTo>
                  <a:lnTo>
                    <a:pt x="76149" y="13690"/>
                  </a:lnTo>
                  <a:lnTo>
                    <a:pt x="79824" y="16581"/>
                  </a:lnTo>
                  <a:lnTo>
                    <a:pt x="25736" y="57848"/>
                  </a:lnTo>
                  <a:lnTo>
                    <a:pt x="13741" y="57848"/>
                  </a:lnTo>
                  <a:lnTo>
                    <a:pt x="9182" y="62407"/>
                  </a:lnTo>
                  <a:lnTo>
                    <a:pt x="13741" y="66979"/>
                  </a:lnTo>
                  <a:lnTo>
                    <a:pt x="22104" y="66979"/>
                  </a:lnTo>
                  <a:lnTo>
                    <a:pt x="22872" y="68516"/>
                  </a:lnTo>
                  <a:lnTo>
                    <a:pt x="22872" y="270967"/>
                  </a:lnTo>
                  <a:close/>
                </a:path>
                <a:path w="160020" h="271145">
                  <a:moveTo>
                    <a:pt x="79946" y="8362"/>
                  </a:moveTo>
                  <a:lnTo>
                    <a:pt x="79304" y="7462"/>
                  </a:lnTo>
                  <a:lnTo>
                    <a:pt x="83743" y="3035"/>
                  </a:lnTo>
                  <a:lnTo>
                    <a:pt x="79946" y="8362"/>
                  </a:lnTo>
                  <a:close/>
                </a:path>
                <a:path w="160020" h="271145">
                  <a:moveTo>
                    <a:pt x="141839" y="63697"/>
                  </a:moveTo>
                  <a:lnTo>
                    <a:pt x="80071" y="16676"/>
                  </a:lnTo>
                  <a:lnTo>
                    <a:pt x="83743" y="13690"/>
                  </a:lnTo>
                  <a:lnTo>
                    <a:pt x="83743" y="12153"/>
                  </a:lnTo>
                  <a:lnTo>
                    <a:pt x="79946" y="8362"/>
                  </a:lnTo>
                  <a:lnTo>
                    <a:pt x="83743" y="3035"/>
                  </a:lnTo>
                  <a:lnTo>
                    <a:pt x="152626" y="57848"/>
                  </a:lnTo>
                  <a:lnTo>
                    <a:pt x="146151" y="57848"/>
                  </a:lnTo>
                  <a:lnTo>
                    <a:pt x="146151" y="59385"/>
                  </a:lnTo>
                  <a:lnTo>
                    <a:pt x="141839" y="63697"/>
                  </a:lnTo>
                  <a:close/>
                </a:path>
                <a:path w="160020" h="271145">
                  <a:moveTo>
                    <a:pt x="153784" y="66979"/>
                  </a:moveTo>
                  <a:lnTo>
                    <a:pt x="158356" y="62407"/>
                  </a:lnTo>
                  <a:lnTo>
                    <a:pt x="83743" y="3035"/>
                  </a:lnTo>
                  <a:lnTo>
                    <a:pt x="153784" y="56311"/>
                  </a:lnTo>
                  <a:lnTo>
                    <a:pt x="153784" y="57848"/>
                  </a:lnTo>
                  <a:lnTo>
                    <a:pt x="159842" y="62407"/>
                  </a:lnTo>
                  <a:lnTo>
                    <a:pt x="153784" y="66979"/>
                  </a:lnTo>
                  <a:close/>
                </a:path>
                <a:path w="160020" h="271145">
                  <a:moveTo>
                    <a:pt x="79944" y="8365"/>
                  </a:moveTo>
                  <a:lnTo>
                    <a:pt x="79171" y="7594"/>
                  </a:lnTo>
                  <a:lnTo>
                    <a:pt x="79304" y="7462"/>
                  </a:lnTo>
                  <a:lnTo>
                    <a:pt x="79944" y="8365"/>
                  </a:lnTo>
                  <a:close/>
                </a:path>
                <a:path w="160020" h="271145">
                  <a:moveTo>
                    <a:pt x="76149" y="13690"/>
                  </a:moveTo>
                  <a:lnTo>
                    <a:pt x="76149" y="12153"/>
                  </a:lnTo>
                  <a:lnTo>
                    <a:pt x="79171" y="7594"/>
                  </a:lnTo>
                  <a:lnTo>
                    <a:pt x="79942" y="8362"/>
                  </a:lnTo>
                  <a:lnTo>
                    <a:pt x="76149" y="13690"/>
                  </a:lnTo>
                  <a:close/>
                </a:path>
                <a:path w="160020" h="271145">
                  <a:moveTo>
                    <a:pt x="79946" y="16581"/>
                  </a:moveTo>
                  <a:lnTo>
                    <a:pt x="76149" y="13690"/>
                  </a:lnTo>
                  <a:lnTo>
                    <a:pt x="79944" y="8365"/>
                  </a:lnTo>
                  <a:lnTo>
                    <a:pt x="83743" y="13690"/>
                  </a:lnTo>
                  <a:lnTo>
                    <a:pt x="79946" y="16581"/>
                  </a:lnTo>
                  <a:close/>
                </a:path>
                <a:path w="160020" h="271145">
                  <a:moveTo>
                    <a:pt x="83743" y="13690"/>
                  </a:moveTo>
                  <a:lnTo>
                    <a:pt x="79956" y="8377"/>
                  </a:lnTo>
                  <a:lnTo>
                    <a:pt x="83743" y="12153"/>
                  </a:lnTo>
                  <a:lnTo>
                    <a:pt x="83743" y="13690"/>
                  </a:lnTo>
                  <a:close/>
                </a:path>
                <a:path w="160020" h="271145">
                  <a:moveTo>
                    <a:pt x="79884" y="16628"/>
                  </a:moveTo>
                  <a:lnTo>
                    <a:pt x="76149" y="13690"/>
                  </a:lnTo>
                  <a:lnTo>
                    <a:pt x="79946" y="16581"/>
                  </a:lnTo>
                  <a:close/>
                </a:path>
                <a:path w="160020" h="271145">
                  <a:moveTo>
                    <a:pt x="80007" y="16627"/>
                  </a:moveTo>
                  <a:lnTo>
                    <a:pt x="83743" y="13690"/>
                  </a:lnTo>
                  <a:lnTo>
                    <a:pt x="80007" y="16627"/>
                  </a:lnTo>
                  <a:close/>
                </a:path>
                <a:path w="160020" h="271145">
                  <a:moveTo>
                    <a:pt x="137020" y="270967"/>
                  </a:moveTo>
                  <a:lnTo>
                    <a:pt x="135483" y="270967"/>
                  </a:lnTo>
                  <a:lnTo>
                    <a:pt x="135483" y="66979"/>
                  </a:lnTo>
                  <a:lnTo>
                    <a:pt x="140042" y="63944"/>
                  </a:lnTo>
                  <a:lnTo>
                    <a:pt x="79944" y="16676"/>
                  </a:lnTo>
                  <a:lnTo>
                    <a:pt x="141839" y="63697"/>
                  </a:lnTo>
                  <a:lnTo>
                    <a:pt x="137020" y="68516"/>
                  </a:lnTo>
                  <a:lnTo>
                    <a:pt x="137020" y="270967"/>
                  </a:lnTo>
                  <a:close/>
                </a:path>
                <a:path w="160020" h="271145">
                  <a:moveTo>
                    <a:pt x="24358" y="270967"/>
                  </a:moveTo>
                  <a:lnTo>
                    <a:pt x="22872" y="270967"/>
                  </a:lnTo>
                  <a:lnTo>
                    <a:pt x="22872" y="68516"/>
                  </a:lnTo>
                  <a:lnTo>
                    <a:pt x="21336" y="65443"/>
                  </a:lnTo>
                  <a:lnTo>
                    <a:pt x="18613" y="63271"/>
                  </a:lnTo>
                  <a:lnTo>
                    <a:pt x="79884" y="16628"/>
                  </a:lnTo>
                  <a:lnTo>
                    <a:pt x="19799" y="63944"/>
                  </a:lnTo>
                  <a:lnTo>
                    <a:pt x="22872" y="65443"/>
                  </a:lnTo>
                  <a:lnTo>
                    <a:pt x="24358" y="66979"/>
                  </a:lnTo>
                  <a:lnTo>
                    <a:pt x="24358" y="270967"/>
                  </a:lnTo>
                  <a:close/>
                </a:path>
                <a:path w="160020" h="271145">
                  <a:moveTo>
                    <a:pt x="13741" y="66979"/>
                  </a:moveTo>
                  <a:lnTo>
                    <a:pt x="9182" y="62407"/>
                  </a:lnTo>
                  <a:lnTo>
                    <a:pt x="13741" y="57848"/>
                  </a:lnTo>
                  <a:lnTo>
                    <a:pt x="13741" y="59385"/>
                  </a:lnTo>
                  <a:lnTo>
                    <a:pt x="18613" y="63271"/>
                  </a:lnTo>
                  <a:lnTo>
                    <a:pt x="13741" y="66979"/>
                  </a:lnTo>
                  <a:close/>
                </a:path>
                <a:path w="160020" h="271145">
                  <a:moveTo>
                    <a:pt x="18613" y="63271"/>
                  </a:moveTo>
                  <a:lnTo>
                    <a:pt x="13741" y="59385"/>
                  </a:lnTo>
                  <a:lnTo>
                    <a:pt x="13741" y="57848"/>
                  </a:lnTo>
                  <a:lnTo>
                    <a:pt x="25736" y="57848"/>
                  </a:lnTo>
                  <a:lnTo>
                    <a:pt x="18613" y="63271"/>
                  </a:lnTo>
                  <a:close/>
                </a:path>
                <a:path w="160020" h="271145">
                  <a:moveTo>
                    <a:pt x="146151" y="66979"/>
                  </a:moveTo>
                  <a:lnTo>
                    <a:pt x="141839" y="63697"/>
                  </a:lnTo>
                  <a:lnTo>
                    <a:pt x="146151" y="59385"/>
                  </a:lnTo>
                  <a:lnTo>
                    <a:pt x="146151" y="57848"/>
                  </a:lnTo>
                  <a:lnTo>
                    <a:pt x="150710" y="62407"/>
                  </a:lnTo>
                  <a:lnTo>
                    <a:pt x="149225" y="62407"/>
                  </a:lnTo>
                  <a:lnTo>
                    <a:pt x="146151" y="66979"/>
                  </a:lnTo>
                  <a:close/>
                </a:path>
                <a:path w="160020" h="271145">
                  <a:moveTo>
                    <a:pt x="153784" y="66979"/>
                  </a:moveTo>
                  <a:lnTo>
                    <a:pt x="146151" y="66979"/>
                  </a:lnTo>
                  <a:lnTo>
                    <a:pt x="150710" y="62407"/>
                  </a:lnTo>
                  <a:lnTo>
                    <a:pt x="146151" y="57848"/>
                  </a:lnTo>
                  <a:lnTo>
                    <a:pt x="152626" y="57848"/>
                  </a:lnTo>
                  <a:lnTo>
                    <a:pt x="158356" y="62407"/>
                  </a:lnTo>
                  <a:lnTo>
                    <a:pt x="153784" y="66979"/>
                  </a:lnTo>
                  <a:close/>
                </a:path>
                <a:path w="160020" h="271145">
                  <a:moveTo>
                    <a:pt x="146151" y="66979"/>
                  </a:moveTo>
                  <a:lnTo>
                    <a:pt x="149225" y="62407"/>
                  </a:lnTo>
                  <a:lnTo>
                    <a:pt x="150710" y="62407"/>
                  </a:lnTo>
                  <a:lnTo>
                    <a:pt x="146151" y="66979"/>
                  </a:lnTo>
                  <a:close/>
                </a:path>
                <a:path w="160020" h="271145">
                  <a:moveTo>
                    <a:pt x="22104" y="66979"/>
                  </a:moveTo>
                  <a:lnTo>
                    <a:pt x="13741" y="66979"/>
                  </a:lnTo>
                  <a:lnTo>
                    <a:pt x="18613" y="63271"/>
                  </a:lnTo>
                  <a:lnTo>
                    <a:pt x="21336" y="65443"/>
                  </a:lnTo>
                  <a:lnTo>
                    <a:pt x="22104" y="66979"/>
                  </a:lnTo>
                  <a:close/>
                </a:path>
                <a:path w="160020" h="271145">
                  <a:moveTo>
                    <a:pt x="147688" y="270967"/>
                  </a:moveTo>
                  <a:lnTo>
                    <a:pt x="137020" y="270967"/>
                  </a:lnTo>
                  <a:lnTo>
                    <a:pt x="137020" y="68516"/>
                  </a:lnTo>
                  <a:lnTo>
                    <a:pt x="141839" y="63697"/>
                  </a:lnTo>
                  <a:lnTo>
                    <a:pt x="146151" y="66979"/>
                  </a:lnTo>
                  <a:lnTo>
                    <a:pt x="153784" y="66979"/>
                  </a:lnTo>
                  <a:lnTo>
                    <a:pt x="147688" y="73075"/>
                  </a:lnTo>
                  <a:lnTo>
                    <a:pt x="147688" y="270967"/>
                  </a:lnTo>
                  <a:close/>
                </a:path>
                <a:path w="160020" h="271145">
                  <a:moveTo>
                    <a:pt x="12204" y="270967"/>
                  </a:moveTo>
                  <a:lnTo>
                    <a:pt x="10667" y="270967"/>
                  </a:lnTo>
                  <a:lnTo>
                    <a:pt x="10667" y="73075"/>
                  </a:lnTo>
                  <a:lnTo>
                    <a:pt x="6096" y="66979"/>
                  </a:lnTo>
                  <a:lnTo>
                    <a:pt x="12204" y="73075"/>
                  </a:lnTo>
                  <a:lnTo>
                    <a:pt x="12204" y="270967"/>
                  </a:lnTo>
                  <a:close/>
                </a:path>
                <a:path w="160020" h="271145">
                  <a:moveTo>
                    <a:pt x="149225" y="270967"/>
                  </a:moveTo>
                  <a:lnTo>
                    <a:pt x="147688" y="270967"/>
                  </a:lnTo>
                  <a:lnTo>
                    <a:pt x="147688" y="73075"/>
                  </a:lnTo>
                  <a:lnTo>
                    <a:pt x="153784" y="66979"/>
                  </a:lnTo>
                  <a:lnTo>
                    <a:pt x="149225" y="73075"/>
                  </a:lnTo>
                  <a:lnTo>
                    <a:pt x="149225" y="270967"/>
                  </a:lnTo>
                  <a:close/>
                </a:path>
              </a:pathLst>
            </a:custGeom>
            <a:solidFill>
              <a:srgbClr val="FFFFFF"/>
            </a:solidFill>
          </p:spPr>
          <p:txBody>
            <a:bodyPr wrap="square" lIns="0" tIns="0" rIns="0" bIns="0" rtlCol="0"/>
            <a:lstStyle/>
            <a:p>
              <a:endParaRPr/>
            </a:p>
          </p:txBody>
        </p:sp>
        <p:sp>
          <p:nvSpPr>
            <p:cNvPr id="522" name="object 522"/>
            <p:cNvSpPr/>
            <p:nvPr/>
          </p:nvSpPr>
          <p:spPr>
            <a:xfrm>
              <a:off x="5955106" y="4723066"/>
              <a:ext cx="151130" cy="66040"/>
            </a:xfrm>
            <a:custGeom>
              <a:avLst/>
              <a:gdLst/>
              <a:ahLst/>
              <a:cxnLst/>
              <a:rect l="l" t="t" r="r" b="b"/>
              <a:pathLst>
                <a:path w="151129" h="66039">
                  <a:moveTo>
                    <a:pt x="4572" y="65481"/>
                  </a:moveTo>
                  <a:lnTo>
                    <a:pt x="0" y="60909"/>
                  </a:lnTo>
                  <a:lnTo>
                    <a:pt x="74561" y="0"/>
                  </a:lnTo>
                  <a:lnTo>
                    <a:pt x="87876" y="10655"/>
                  </a:lnTo>
                  <a:lnTo>
                    <a:pt x="74561" y="10655"/>
                  </a:lnTo>
                  <a:lnTo>
                    <a:pt x="4572" y="65481"/>
                  </a:lnTo>
                  <a:close/>
                </a:path>
                <a:path w="151129" h="66039">
                  <a:moveTo>
                    <a:pt x="144614" y="65481"/>
                  </a:moveTo>
                  <a:lnTo>
                    <a:pt x="74561" y="10655"/>
                  </a:lnTo>
                  <a:lnTo>
                    <a:pt x="87876" y="10655"/>
                  </a:lnTo>
                  <a:lnTo>
                    <a:pt x="150672" y="60909"/>
                  </a:lnTo>
                  <a:lnTo>
                    <a:pt x="144614" y="65481"/>
                  </a:lnTo>
                  <a:close/>
                </a:path>
              </a:pathLst>
            </a:custGeom>
            <a:solidFill>
              <a:srgbClr val="838586"/>
            </a:solidFill>
          </p:spPr>
          <p:txBody>
            <a:bodyPr wrap="square" lIns="0" tIns="0" rIns="0" bIns="0" rtlCol="0"/>
            <a:lstStyle/>
            <a:p>
              <a:endParaRPr/>
            </a:p>
          </p:txBody>
        </p:sp>
        <p:sp>
          <p:nvSpPr>
            <p:cNvPr id="523" name="object 523"/>
            <p:cNvSpPr/>
            <p:nvPr/>
          </p:nvSpPr>
          <p:spPr>
            <a:xfrm>
              <a:off x="5945936" y="4715471"/>
              <a:ext cx="169545" cy="81280"/>
            </a:xfrm>
            <a:custGeom>
              <a:avLst/>
              <a:gdLst/>
              <a:ahLst/>
              <a:cxnLst/>
              <a:rect l="l" t="t" r="r" b="b"/>
              <a:pathLst>
                <a:path w="169545" h="81279">
                  <a:moveTo>
                    <a:pt x="10655" y="77635"/>
                  </a:moveTo>
                  <a:lnTo>
                    <a:pt x="0" y="66967"/>
                  </a:lnTo>
                  <a:lnTo>
                    <a:pt x="83731" y="0"/>
                  </a:lnTo>
                  <a:lnTo>
                    <a:pt x="97308" y="10667"/>
                  </a:lnTo>
                  <a:lnTo>
                    <a:pt x="83731" y="10667"/>
                  </a:lnTo>
                  <a:lnTo>
                    <a:pt x="16415" y="63944"/>
                  </a:lnTo>
                  <a:lnTo>
                    <a:pt x="13741" y="63944"/>
                  </a:lnTo>
                  <a:lnTo>
                    <a:pt x="9169" y="68503"/>
                  </a:lnTo>
                  <a:lnTo>
                    <a:pt x="13741" y="73075"/>
                  </a:lnTo>
                  <a:lnTo>
                    <a:pt x="10655" y="77635"/>
                  </a:lnTo>
                  <a:close/>
                </a:path>
                <a:path w="169545" h="81279">
                  <a:moveTo>
                    <a:pt x="13741" y="73075"/>
                  </a:moveTo>
                  <a:lnTo>
                    <a:pt x="18300" y="68503"/>
                  </a:lnTo>
                  <a:lnTo>
                    <a:pt x="14923" y="65126"/>
                  </a:lnTo>
                  <a:lnTo>
                    <a:pt x="83731" y="10667"/>
                  </a:lnTo>
                  <a:lnTo>
                    <a:pt x="91679" y="16713"/>
                  </a:lnTo>
                  <a:lnTo>
                    <a:pt x="83731" y="16713"/>
                  </a:lnTo>
                  <a:lnTo>
                    <a:pt x="13741" y="73075"/>
                  </a:lnTo>
                  <a:close/>
                </a:path>
                <a:path w="169545" h="81279">
                  <a:moveTo>
                    <a:pt x="162852" y="73075"/>
                  </a:moveTo>
                  <a:lnTo>
                    <a:pt x="155270" y="73075"/>
                  </a:lnTo>
                  <a:lnTo>
                    <a:pt x="159842" y="68503"/>
                  </a:lnTo>
                  <a:lnTo>
                    <a:pt x="155270" y="63944"/>
                  </a:lnTo>
                  <a:lnTo>
                    <a:pt x="153784" y="63944"/>
                  </a:lnTo>
                  <a:lnTo>
                    <a:pt x="83731" y="10667"/>
                  </a:lnTo>
                  <a:lnTo>
                    <a:pt x="97308" y="10667"/>
                  </a:lnTo>
                  <a:lnTo>
                    <a:pt x="168960" y="66967"/>
                  </a:lnTo>
                  <a:lnTo>
                    <a:pt x="162852" y="73075"/>
                  </a:lnTo>
                  <a:close/>
                </a:path>
                <a:path w="169545" h="81279">
                  <a:moveTo>
                    <a:pt x="13741" y="80657"/>
                  </a:moveTo>
                  <a:lnTo>
                    <a:pt x="10655" y="77635"/>
                  </a:lnTo>
                  <a:lnTo>
                    <a:pt x="13741" y="73075"/>
                  </a:lnTo>
                  <a:lnTo>
                    <a:pt x="83731" y="16713"/>
                  </a:lnTo>
                  <a:lnTo>
                    <a:pt x="95385" y="25895"/>
                  </a:lnTo>
                  <a:lnTo>
                    <a:pt x="83731" y="25895"/>
                  </a:lnTo>
                  <a:lnTo>
                    <a:pt x="13741" y="80657"/>
                  </a:lnTo>
                  <a:close/>
                </a:path>
                <a:path w="169545" h="81279">
                  <a:moveTo>
                    <a:pt x="155270" y="73075"/>
                  </a:moveTo>
                  <a:lnTo>
                    <a:pt x="83731" y="16713"/>
                  </a:lnTo>
                  <a:lnTo>
                    <a:pt x="91679" y="16713"/>
                  </a:lnTo>
                  <a:lnTo>
                    <a:pt x="153784" y="63944"/>
                  </a:lnTo>
                  <a:lnTo>
                    <a:pt x="155270" y="63944"/>
                  </a:lnTo>
                  <a:lnTo>
                    <a:pt x="159842" y="68503"/>
                  </a:lnTo>
                  <a:lnTo>
                    <a:pt x="155270" y="73075"/>
                  </a:lnTo>
                  <a:close/>
                </a:path>
                <a:path w="169545" h="81279">
                  <a:moveTo>
                    <a:pt x="155270" y="80657"/>
                  </a:moveTo>
                  <a:lnTo>
                    <a:pt x="83731" y="25895"/>
                  </a:lnTo>
                  <a:lnTo>
                    <a:pt x="95385" y="25895"/>
                  </a:lnTo>
                  <a:lnTo>
                    <a:pt x="155270" y="73075"/>
                  </a:lnTo>
                  <a:lnTo>
                    <a:pt x="162852" y="73075"/>
                  </a:lnTo>
                  <a:lnTo>
                    <a:pt x="155270" y="80657"/>
                  </a:lnTo>
                  <a:close/>
                </a:path>
                <a:path w="169545" h="81279">
                  <a:moveTo>
                    <a:pt x="13741" y="73075"/>
                  </a:moveTo>
                  <a:lnTo>
                    <a:pt x="9169" y="68503"/>
                  </a:lnTo>
                  <a:lnTo>
                    <a:pt x="13741" y="63944"/>
                  </a:lnTo>
                  <a:lnTo>
                    <a:pt x="14923" y="65126"/>
                  </a:lnTo>
                  <a:lnTo>
                    <a:pt x="10655" y="68503"/>
                  </a:lnTo>
                  <a:lnTo>
                    <a:pt x="13741" y="73075"/>
                  </a:lnTo>
                  <a:close/>
                </a:path>
                <a:path w="169545" h="81279">
                  <a:moveTo>
                    <a:pt x="14923" y="65126"/>
                  </a:moveTo>
                  <a:lnTo>
                    <a:pt x="13741" y="63944"/>
                  </a:lnTo>
                  <a:lnTo>
                    <a:pt x="16415" y="63944"/>
                  </a:lnTo>
                  <a:lnTo>
                    <a:pt x="14923" y="65126"/>
                  </a:lnTo>
                  <a:close/>
                </a:path>
                <a:path w="169545" h="81279">
                  <a:moveTo>
                    <a:pt x="13741" y="73075"/>
                  </a:moveTo>
                  <a:lnTo>
                    <a:pt x="10655" y="68503"/>
                  </a:lnTo>
                  <a:lnTo>
                    <a:pt x="14923" y="65126"/>
                  </a:lnTo>
                  <a:lnTo>
                    <a:pt x="18300" y="68503"/>
                  </a:lnTo>
                  <a:lnTo>
                    <a:pt x="13741" y="73075"/>
                  </a:lnTo>
                  <a:close/>
                </a:path>
              </a:pathLst>
            </a:custGeom>
            <a:solidFill>
              <a:srgbClr val="FFFFFF"/>
            </a:solidFill>
          </p:spPr>
          <p:txBody>
            <a:bodyPr wrap="square" lIns="0" tIns="0" rIns="0" bIns="0" rtlCol="0"/>
            <a:lstStyle/>
            <a:p>
              <a:endParaRPr/>
            </a:p>
          </p:txBody>
        </p:sp>
        <p:sp>
          <p:nvSpPr>
            <p:cNvPr id="524" name="object 524"/>
            <p:cNvSpPr/>
            <p:nvPr/>
          </p:nvSpPr>
          <p:spPr>
            <a:xfrm>
              <a:off x="5875934" y="4857051"/>
              <a:ext cx="3175" cy="118745"/>
            </a:xfrm>
            <a:custGeom>
              <a:avLst/>
              <a:gdLst/>
              <a:ahLst/>
              <a:cxnLst/>
              <a:rect l="l" t="t" r="r" b="b"/>
              <a:pathLst>
                <a:path w="3175" h="118745">
                  <a:moveTo>
                    <a:pt x="3022" y="118719"/>
                  </a:moveTo>
                  <a:lnTo>
                    <a:pt x="0" y="118719"/>
                  </a:lnTo>
                  <a:lnTo>
                    <a:pt x="0" y="0"/>
                  </a:lnTo>
                  <a:lnTo>
                    <a:pt x="3022" y="0"/>
                  </a:lnTo>
                  <a:lnTo>
                    <a:pt x="3022" y="118719"/>
                  </a:lnTo>
                  <a:close/>
                </a:path>
              </a:pathLst>
            </a:custGeom>
            <a:solidFill>
              <a:srgbClr val="838586"/>
            </a:solidFill>
          </p:spPr>
          <p:txBody>
            <a:bodyPr wrap="square" lIns="0" tIns="0" rIns="0" bIns="0" rtlCol="0"/>
            <a:lstStyle/>
            <a:p>
              <a:endParaRPr/>
            </a:p>
          </p:txBody>
        </p:sp>
        <p:sp>
          <p:nvSpPr>
            <p:cNvPr id="525" name="object 525"/>
            <p:cNvSpPr/>
            <p:nvPr/>
          </p:nvSpPr>
          <p:spPr>
            <a:xfrm>
              <a:off x="5869825" y="4857051"/>
              <a:ext cx="13970" cy="118745"/>
            </a:xfrm>
            <a:custGeom>
              <a:avLst/>
              <a:gdLst/>
              <a:ahLst/>
              <a:cxnLst/>
              <a:rect l="l" t="t" r="r" b="b"/>
              <a:pathLst>
                <a:path w="13970" h="118745">
                  <a:moveTo>
                    <a:pt x="13690" y="118719"/>
                  </a:moveTo>
                  <a:lnTo>
                    <a:pt x="0" y="118719"/>
                  </a:lnTo>
                  <a:lnTo>
                    <a:pt x="0" y="0"/>
                  </a:lnTo>
                  <a:lnTo>
                    <a:pt x="13690" y="0"/>
                  </a:lnTo>
                  <a:lnTo>
                    <a:pt x="13690" y="118719"/>
                  </a:lnTo>
                  <a:close/>
                </a:path>
              </a:pathLst>
            </a:custGeom>
            <a:solidFill>
              <a:srgbClr val="FFFFFF"/>
            </a:solidFill>
          </p:spPr>
          <p:txBody>
            <a:bodyPr wrap="square" lIns="0" tIns="0" rIns="0" bIns="0" rtlCol="0"/>
            <a:lstStyle/>
            <a:p>
              <a:endParaRPr/>
            </a:p>
          </p:txBody>
        </p:sp>
        <p:sp>
          <p:nvSpPr>
            <p:cNvPr id="526" name="object 526"/>
            <p:cNvSpPr/>
            <p:nvPr/>
          </p:nvSpPr>
          <p:spPr>
            <a:xfrm>
              <a:off x="5939879" y="4857051"/>
              <a:ext cx="3175" cy="118745"/>
            </a:xfrm>
            <a:custGeom>
              <a:avLst/>
              <a:gdLst/>
              <a:ahLst/>
              <a:cxnLst/>
              <a:rect l="l" t="t" r="r" b="b"/>
              <a:pathLst>
                <a:path w="3175" h="118745">
                  <a:moveTo>
                    <a:pt x="3022" y="118719"/>
                  </a:moveTo>
                  <a:lnTo>
                    <a:pt x="0" y="118719"/>
                  </a:lnTo>
                  <a:lnTo>
                    <a:pt x="0" y="0"/>
                  </a:lnTo>
                  <a:lnTo>
                    <a:pt x="3022" y="0"/>
                  </a:lnTo>
                  <a:lnTo>
                    <a:pt x="3022" y="118719"/>
                  </a:lnTo>
                  <a:close/>
                </a:path>
              </a:pathLst>
            </a:custGeom>
            <a:solidFill>
              <a:srgbClr val="838586"/>
            </a:solidFill>
          </p:spPr>
          <p:txBody>
            <a:bodyPr wrap="square" lIns="0" tIns="0" rIns="0" bIns="0" rtlCol="0"/>
            <a:lstStyle/>
            <a:p>
              <a:endParaRPr/>
            </a:p>
          </p:txBody>
        </p:sp>
        <p:sp>
          <p:nvSpPr>
            <p:cNvPr id="527" name="object 527"/>
            <p:cNvSpPr/>
            <p:nvPr/>
          </p:nvSpPr>
          <p:spPr>
            <a:xfrm>
              <a:off x="5933783" y="4857051"/>
              <a:ext cx="13970" cy="118745"/>
            </a:xfrm>
            <a:custGeom>
              <a:avLst/>
              <a:gdLst/>
              <a:ahLst/>
              <a:cxnLst/>
              <a:rect l="l" t="t" r="r" b="b"/>
              <a:pathLst>
                <a:path w="13970" h="118745">
                  <a:moveTo>
                    <a:pt x="13690" y="118719"/>
                  </a:moveTo>
                  <a:lnTo>
                    <a:pt x="0" y="118719"/>
                  </a:lnTo>
                  <a:lnTo>
                    <a:pt x="0" y="0"/>
                  </a:lnTo>
                  <a:lnTo>
                    <a:pt x="13690" y="0"/>
                  </a:lnTo>
                  <a:lnTo>
                    <a:pt x="13690" y="118719"/>
                  </a:lnTo>
                  <a:close/>
                </a:path>
              </a:pathLst>
            </a:custGeom>
            <a:solidFill>
              <a:srgbClr val="FFFFFF"/>
            </a:solidFill>
          </p:spPr>
          <p:txBody>
            <a:bodyPr wrap="square" lIns="0" tIns="0" rIns="0" bIns="0" rtlCol="0"/>
            <a:lstStyle/>
            <a:p>
              <a:endParaRPr/>
            </a:p>
          </p:txBody>
        </p:sp>
        <p:sp>
          <p:nvSpPr>
            <p:cNvPr id="528" name="object 528"/>
            <p:cNvSpPr/>
            <p:nvPr/>
          </p:nvSpPr>
          <p:spPr>
            <a:xfrm>
              <a:off x="5988596" y="4843309"/>
              <a:ext cx="86995" cy="21590"/>
            </a:xfrm>
            <a:custGeom>
              <a:avLst/>
              <a:gdLst/>
              <a:ahLst/>
              <a:cxnLst/>
              <a:rect l="l" t="t" r="r" b="b"/>
              <a:pathLst>
                <a:path w="86995" h="21589">
                  <a:moveTo>
                    <a:pt x="86766" y="21336"/>
                  </a:moveTo>
                  <a:lnTo>
                    <a:pt x="0" y="21336"/>
                  </a:lnTo>
                  <a:lnTo>
                    <a:pt x="0" y="0"/>
                  </a:lnTo>
                  <a:lnTo>
                    <a:pt x="86766" y="0"/>
                  </a:lnTo>
                  <a:lnTo>
                    <a:pt x="86766" y="21336"/>
                  </a:lnTo>
                  <a:close/>
                </a:path>
              </a:pathLst>
            </a:custGeom>
            <a:solidFill>
              <a:srgbClr val="838586"/>
            </a:solidFill>
          </p:spPr>
          <p:txBody>
            <a:bodyPr wrap="square" lIns="0" tIns="0" rIns="0" bIns="0" rtlCol="0"/>
            <a:lstStyle/>
            <a:p>
              <a:endParaRPr/>
            </a:p>
          </p:txBody>
        </p:sp>
        <p:sp>
          <p:nvSpPr>
            <p:cNvPr id="529" name="object 529"/>
            <p:cNvSpPr/>
            <p:nvPr/>
          </p:nvSpPr>
          <p:spPr>
            <a:xfrm>
              <a:off x="5982487" y="4838699"/>
              <a:ext cx="99060" cy="31115"/>
            </a:xfrm>
            <a:custGeom>
              <a:avLst/>
              <a:gdLst/>
              <a:ahLst/>
              <a:cxnLst/>
              <a:rect l="l" t="t" r="r" b="b"/>
              <a:pathLst>
                <a:path w="99060" h="31114">
                  <a:moveTo>
                    <a:pt x="98933" y="0"/>
                  </a:moveTo>
                  <a:lnTo>
                    <a:pt x="85229" y="0"/>
                  </a:lnTo>
                  <a:lnTo>
                    <a:pt x="85229" y="12700"/>
                  </a:lnTo>
                  <a:lnTo>
                    <a:pt x="85229" y="17792"/>
                  </a:lnTo>
                  <a:lnTo>
                    <a:pt x="13703" y="17792"/>
                  </a:lnTo>
                  <a:lnTo>
                    <a:pt x="13703" y="12700"/>
                  </a:lnTo>
                  <a:lnTo>
                    <a:pt x="85229" y="12700"/>
                  </a:lnTo>
                  <a:lnTo>
                    <a:pt x="85229" y="0"/>
                  </a:lnTo>
                  <a:lnTo>
                    <a:pt x="0" y="0"/>
                  </a:lnTo>
                  <a:lnTo>
                    <a:pt x="0" y="12700"/>
                  </a:lnTo>
                  <a:lnTo>
                    <a:pt x="0" y="17792"/>
                  </a:lnTo>
                  <a:lnTo>
                    <a:pt x="0" y="24142"/>
                  </a:lnTo>
                  <a:lnTo>
                    <a:pt x="0" y="30492"/>
                  </a:lnTo>
                  <a:lnTo>
                    <a:pt x="92875" y="30492"/>
                  </a:lnTo>
                  <a:lnTo>
                    <a:pt x="98933" y="30505"/>
                  </a:lnTo>
                  <a:lnTo>
                    <a:pt x="98933" y="18351"/>
                  </a:lnTo>
                  <a:lnTo>
                    <a:pt x="92875" y="18351"/>
                  </a:lnTo>
                  <a:lnTo>
                    <a:pt x="92875" y="17792"/>
                  </a:lnTo>
                  <a:lnTo>
                    <a:pt x="98933" y="17792"/>
                  </a:lnTo>
                  <a:lnTo>
                    <a:pt x="98933" y="12700"/>
                  </a:lnTo>
                  <a:lnTo>
                    <a:pt x="98933" y="0"/>
                  </a:lnTo>
                  <a:close/>
                </a:path>
              </a:pathLst>
            </a:custGeom>
            <a:solidFill>
              <a:srgbClr val="FFFFFF"/>
            </a:solidFill>
          </p:spPr>
          <p:txBody>
            <a:bodyPr wrap="square" lIns="0" tIns="0" rIns="0" bIns="0" rtlCol="0"/>
            <a:lstStyle/>
            <a:p>
              <a:endParaRPr/>
            </a:p>
          </p:txBody>
        </p:sp>
        <p:sp>
          <p:nvSpPr>
            <p:cNvPr id="530" name="object 530"/>
            <p:cNvSpPr/>
            <p:nvPr/>
          </p:nvSpPr>
          <p:spPr>
            <a:xfrm>
              <a:off x="5988596" y="4843309"/>
              <a:ext cx="86995" cy="21590"/>
            </a:xfrm>
            <a:custGeom>
              <a:avLst/>
              <a:gdLst/>
              <a:ahLst/>
              <a:cxnLst/>
              <a:rect l="l" t="t" r="r" b="b"/>
              <a:pathLst>
                <a:path w="86995" h="21589">
                  <a:moveTo>
                    <a:pt x="86766" y="21336"/>
                  </a:moveTo>
                  <a:lnTo>
                    <a:pt x="0" y="21336"/>
                  </a:lnTo>
                  <a:lnTo>
                    <a:pt x="0" y="0"/>
                  </a:lnTo>
                  <a:lnTo>
                    <a:pt x="86766" y="0"/>
                  </a:lnTo>
                  <a:lnTo>
                    <a:pt x="86766" y="1536"/>
                  </a:lnTo>
                  <a:lnTo>
                    <a:pt x="1485" y="1536"/>
                  </a:lnTo>
                  <a:lnTo>
                    <a:pt x="1485" y="19799"/>
                  </a:lnTo>
                  <a:lnTo>
                    <a:pt x="86766" y="19799"/>
                  </a:lnTo>
                  <a:lnTo>
                    <a:pt x="86766" y="21336"/>
                  </a:lnTo>
                  <a:close/>
                </a:path>
              </a:pathLst>
            </a:custGeom>
            <a:solidFill>
              <a:srgbClr val="838586"/>
            </a:solidFill>
          </p:spPr>
          <p:txBody>
            <a:bodyPr wrap="square" lIns="0" tIns="0" rIns="0" bIns="0" rtlCol="0"/>
            <a:lstStyle/>
            <a:p>
              <a:endParaRPr/>
            </a:p>
          </p:txBody>
        </p:sp>
        <p:sp>
          <p:nvSpPr>
            <p:cNvPr id="531" name="object 531"/>
            <p:cNvSpPr/>
            <p:nvPr/>
          </p:nvSpPr>
          <p:spPr>
            <a:xfrm>
              <a:off x="5982487" y="4837264"/>
              <a:ext cx="99060" cy="33655"/>
            </a:xfrm>
            <a:custGeom>
              <a:avLst/>
              <a:gdLst/>
              <a:ahLst/>
              <a:cxnLst/>
              <a:rect l="l" t="t" r="r" b="b"/>
              <a:pathLst>
                <a:path w="99060" h="33654">
                  <a:moveTo>
                    <a:pt x="98932" y="33477"/>
                  </a:moveTo>
                  <a:lnTo>
                    <a:pt x="0" y="33477"/>
                  </a:lnTo>
                  <a:lnTo>
                    <a:pt x="0" y="0"/>
                  </a:lnTo>
                  <a:lnTo>
                    <a:pt x="98932" y="0"/>
                  </a:lnTo>
                  <a:lnTo>
                    <a:pt x="98932" y="6045"/>
                  </a:lnTo>
                  <a:lnTo>
                    <a:pt x="6108" y="6045"/>
                  </a:lnTo>
                  <a:lnTo>
                    <a:pt x="6108" y="13690"/>
                  </a:lnTo>
                  <a:lnTo>
                    <a:pt x="12166" y="13690"/>
                  </a:lnTo>
                  <a:lnTo>
                    <a:pt x="12166" y="19786"/>
                  </a:lnTo>
                  <a:lnTo>
                    <a:pt x="6108" y="19786"/>
                  </a:lnTo>
                  <a:lnTo>
                    <a:pt x="6108" y="27381"/>
                  </a:lnTo>
                  <a:lnTo>
                    <a:pt x="92875" y="27381"/>
                  </a:lnTo>
                  <a:lnTo>
                    <a:pt x="92875" y="31940"/>
                  </a:lnTo>
                  <a:lnTo>
                    <a:pt x="98932" y="31940"/>
                  </a:lnTo>
                  <a:lnTo>
                    <a:pt x="98932" y="33477"/>
                  </a:lnTo>
                  <a:close/>
                </a:path>
                <a:path w="99060" h="33654">
                  <a:moveTo>
                    <a:pt x="12166" y="13690"/>
                  </a:moveTo>
                  <a:lnTo>
                    <a:pt x="6108" y="13690"/>
                  </a:lnTo>
                  <a:lnTo>
                    <a:pt x="6108" y="6045"/>
                  </a:lnTo>
                  <a:lnTo>
                    <a:pt x="12166" y="6045"/>
                  </a:lnTo>
                  <a:lnTo>
                    <a:pt x="12166" y="13690"/>
                  </a:lnTo>
                  <a:close/>
                </a:path>
                <a:path w="99060" h="33654">
                  <a:moveTo>
                    <a:pt x="86779" y="27381"/>
                  </a:moveTo>
                  <a:lnTo>
                    <a:pt x="12166" y="27381"/>
                  </a:lnTo>
                  <a:lnTo>
                    <a:pt x="12166" y="6045"/>
                  </a:lnTo>
                  <a:lnTo>
                    <a:pt x="86779" y="6045"/>
                  </a:lnTo>
                  <a:lnTo>
                    <a:pt x="86779" y="13690"/>
                  </a:lnTo>
                  <a:lnTo>
                    <a:pt x="13703" y="13690"/>
                  </a:lnTo>
                  <a:lnTo>
                    <a:pt x="13703" y="19786"/>
                  </a:lnTo>
                  <a:lnTo>
                    <a:pt x="85229" y="19786"/>
                  </a:lnTo>
                  <a:lnTo>
                    <a:pt x="85229" y="25844"/>
                  </a:lnTo>
                  <a:lnTo>
                    <a:pt x="86779" y="25844"/>
                  </a:lnTo>
                  <a:lnTo>
                    <a:pt x="86779" y="27381"/>
                  </a:lnTo>
                  <a:close/>
                </a:path>
                <a:path w="99060" h="33654">
                  <a:moveTo>
                    <a:pt x="92875" y="27381"/>
                  </a:moveTo>
                  <a:lnTo>
                    <a:pt x="86779" y="27381"/>
                  </a:lnTo>
                  <a:lnTo>
                    <a:pt x="86779" y="6045"/>
                  </a:lnTo>
                  <a:lnTo>
                    <a:pt x="92875" y="6045"/>
                  </a:lnTo>
                  <a:lnTo>
                    <a:pt x="92875" y="13690"/>
                  </a:lnTo>
                  <a:lnTo>
                    <a:pt x="98932" y="13690"/>
                  </a:lnTo>
                  <a:lnTo>
                    <a:pt x="98932" y="19786"/>
                  </a:lnTo>
                  <a:lnTo>
                    <a:pt x="92875" y="19786"/>
                  </a:lnTo>
                  <a:lnTo>
                    <a:pt x="92875" y="27381"/>
                  </a:lnTo>
                  <a:close/>
                </a:path>
                <a:path w="99060" h="33654">
                  <a:moveTo>
                    <a:pt x="98932" y="13690"/>
                  </a:moveTo>
                  <a:lnTo>
                    <a:pt x="92875" y="13690"/>
                  </a:lnTo>
                  <a:lnTo>
                    <a:pt x="92875" y="6045"/>
                  </a:lnTo>
                  <a:lnTo>
                    <a:pt x="98932" y="6045"/>
                  </a:lnTo>
                  <a:lnTo>
                    <a:pt x="98932" y="13690"/>
                  </a:lnTo>
                  <a:close/>
                </a:path>
                <a:path w="99060" h="33654">
                  <a:moveTo>
                    <a:pt x="86779" y="25844"/>
                  </a:moveTo>
                  <a:lnTo>
                    <a:pt x="85229" y="25844"/>
                  </a:lnTo>
                  <a:lnTo>
                    <a:pt x="85229" y="13690"/>
                  </a:lnTo>
                  <a:lnTo>
                    <a:pt x="86779" y="13690"/>
                  </a:lnTo>
                  <a:lnTo>
                    <a:pt x="86779" y="25844"/>
                  </a:lnTo>
                  <a:close/>
                </a:path>
                <a:path w="99060" h="33654">
                  <a:moveTo>
                    <a:pt x="12166" y="27381"/>
                  </a:moveTo>
                  <a:lnTo>
                    <a:pt x="6108" y="27381"/>
                  </a:lnTo>
                  <a:lnTo>
                    <a:pt x="6108" y="19786"/>
                  </a:lnTo>
                  <a:lnTo>
                    <a:pt x="12166" y="19786"/>
                  </a:lnTo>
                  <a:lnTo>
                    <a:pt x="12166" y="27381"/>
                  </a:lnTo>
                  <a:close/>
                </a:path>
                <a:path w="99060" h="33654">
                  <a:moveTo>
                    <a:pt x="98932" y="31940"/>
                  </a:moveTo>
                  <a:lnTo>
                    <a:pt x="92875" y="31940"/>
                  </a:lnTo>
                  <a:lnTo>
                    <a:pt x="92875" y="19786"/>
                  </a:lnTo>
                  <a:lnTo>
                    <a:pt x="98932" y="19786"/>
                  </a:lnTo>
                  <a:lnTo>
                    <a:pt x="98932" y="31940"/>
                  </a:lnTo>
                  <a:close/>
                </a:path>
              </a:pathLst>
            </a:custGeom>
            <a:solidFill>
              <a:srgbClr val="FFFFFF"/>
            </a:solidFill>
          </p:spPr>
          <p:txBody>
            <a:bodyPr wrap="square" lIns="0" tIns="0" rIns="0" bIns="0" rtlCol="0"/>
            <a:lstStyle/>
            <a:p>
              <a:endParaRPr/>
            </a:p>
          </p:txBody>
        </p:sp>
        <p:sp>
          <p:nvSpPr>
            <p:cNvPr id="532" name="object 532"/>
            <p:cNvSpPr/>
            <p:nvPr/>
          </p:nvSpPr>
          <p:spPr>
            <a:xfrm>
              <a:off x="5977928" y="4946852"/>
              <a:ext cx="108585" cy="43180"/>
            </a:xfrm>
            <a:custGeom>
              <a:avLst/>
              <a:gdLst/>
              <a:ahLst/>
              <a:cxnLst/>
              <a:rect l="l" t="t" r="r" b="b"/>
              <a:pathLst>
                <a:path w="108585" h="43179">
                  <a:moveTo>
                    <a:pt x="108051" y="42608"/>
                  </a:moveTo>
                  <a:lnTo>
                    <a:pt x="0" y="42608"/>
                  </a:lnTo>
                  <a:lnTo>
                    <a:pt x="0" y="0"/>
                  </a:lnTo>
                  <a:lnTo>
                    <a:pt x="108051" y="0"/>
                  </a:lnTo>
                  <a:lnTo>
                    <a:pt x="108051" y="42608"/>
                  </a:lnTo>
                  <a:close/>
                </a:path>
              </a:pathLst>
            </a:custGeom>
            <a:solidFill>
              <a:srgbClr val="838586"/>
            </a:solidFill>
          </p:spPr>
          <p:txBody>
            <a:bodyPr wrap="square" lIns="0" tIns="0" rIns="0" bIns="0" rtlCol="0"/>
            <a:lstStyle/>
            <a:p>
              <a:endParaRPr/>
            </a:p>
          </p:txBody>
        </p:sp>
        <p:sp>
          <p:nvSpPr>
            <p:cNvPr id="533" name="object 533"/>
            <p:cNvSpPr/>
            <p:nvPr/>
          </p:nvSpPr>
          <p:spPr>
            <a:xfrm>
              <a:off x="5971832" y="4940299"/>
              <a:ext cx="120650" cy="50800"/>
            </a:xfrm>
            <a:custGeom>
              <a:avLst/>
              <a:gdLst/>
              <a:ahLst/>
              <a:cxnLst/>
              <a:rect l="l" t="t" r="r" b="b"/>
              <a:pathLst>
                <a:path w="120650" h="50800">
                  <a:moveTo>
                    <a:pt x="120243" y="0"/>
                  </a:moveTo>
                  <a:lnTo>
                    <a:pt x="0" y="0"/>
                  </a:lnTo>
                  <a:lnTo>
                    <a:pt x="0" y="12700"/>
                  </a:lnTo>
                  <a:lnTo>
                    <a:pt x="0" y="50800"/>
                  </a:lnTo>
                  <a:lnTo>
                    <a:pt x="13690" y="50800"/>
                  </a:lnTo>
                  <a:lnTo>
                    <a:pt x="13690" y="12700"/>
                  </a:lnTo>
                  <a:lnTo>
                    <a:pt x="106553" y="12700"/>
                  </a:lnTo>
                  <a:lnTo>
                    <a:pt x="106553" y="50698"/>
                  </a:lnTo>
                  <a:lnTo>
                    <a:pt x="120243" y="50698"/>
                  </a:lnTo>
                  <a:lnTo>
                    <a:pt x="120243" y="12700"/>
                  </a:lnTo>
                  <a:lnTo>
                    <a:pt x="120243" y="0"/>
                  </a:lnTo>
                  <a:close/>
                </a:path>
              </a:pathLst>
            </a:custGeom>
            <a:solidFill>
              <a:srgbClr val="FFFFFF"/>
            </a:solidFill>
          </p:spPr>
          <p:txBody>
            <a:bodyPr wrap="square" lIns="0" tIns="0" rIns="0" bIns="0" rtlCol="0"/>
            <a:lstStyle/>
            <a:p>
              <a:endParaRPr/>
            </a:p>
          </p:txBody>
        </p:sp>
        <p:sp>
          <p:nvSpPr>
            <p:cNvPr id="534" name="object 534"/>
            <p:cNvSpPr/>
            <p:nvPr/>
          </p:nvSpPr>
          <p:spPr>
            <a:xfrm>
              <a:off x="5979414" y="4948389"/>
              <a:ext cx="53340" cy="41275"/>
            </a:xfrm>
            <a:custGeom>
              <a:avLst/>
              <a:gdLst/>
              <a:ahLst/>
              <a:cxnLst/>
              <a:rect l="l" t="t" r="r" b="b"/>
              <a:pathLst>
                <a:path w="53339" h="41275">
                  <a:moveTo>
                    <a:pt x="53276" y="41071"/>
                  </a:moveTo>
                  <a:lnTo>
                    <a:pt x="0" y="41071"/>
                  </a:lnTo>
                  <a:lnTo>
                    <a:pt x="0" y="0"/>
                  </a:lnTo>
                  <a:lnTo>
                    <a:pt x="53276" y="0"/>
                  </a:lnTo>
                  <a:lnTo>
                    <a:pt x="53276" y="41071"/>
                  </a:lnTo>
                  <a:close/>
                </a:path>
              </a:pathLst>
            </a:custGeom>
            <a:solidFill>
              <a:srgbClr val="838586"/>
            </a:solidFill>
          </p:spPr>
          <p:txBody>
            <a:bodyPr wrap="square" lIns="0" tIns="0" rIns="0" bIns="0" rtlCol="0"/>
            <a:lstStyle/>
            <a:p>
              <a:endParaRPr/>
            </a:p>
          </p:txBody>
        </p:sp>
        <p:sp>
          <p:nvSpPr>
            <p:cNvPr id="535" name="object 535"/>
            <p:cNvSpPr/>
            <p:nvPr/>
          </p:nvSpPr>
          <p:spPr>
            <a:xfrm>
              <a:off x="5973368" y="4943817"/>
              <a:ext cx="64135" cy="47625"/>
            </a:xfrm>
            <a:custGeom>
              <a:avLst/>
              <a:gdLst/>
              <a:ahLst/>
              <a:cxnLst/>
              <a:rect l="l" t="t" r="r" b="b"/>
              <a:pathLst>
                <a:path w="64135" h="47625">
                  <a:moveTo>
                    <a:pt x="13690" y="47180"/>
                  </a:moveTo>
                  <a:lnTo>
                    <a:pt x="0" y="47180"/>
                  </a:lnTo>
                  <a:lnTo>
                    <a:pt x="0" y="0"/>
                  </a:lnTo>
                  <a:lnTo>
                    <a:pt x="63944" y="0"/>
                  </a:lnTo>
                  <a:lnTo>
                    <a:pt x="63944" y="12153"/>
                  </a:lnTo>
                  <a:lnTo>
                    <a:pt x="13690" y="12153"/>
                  </a:lnTo>
                  <a:lnTo>
                    <a:pt x="13690" y="47180"/>
                  </a:lnTo>
                  <a:close/>
                </a:path>
                <a:path w="64135" h="47625">
                  <a:moveTo>
                    <a:pt x="63944" y="47180"/>
                  </a:moveTo>
                  <a:lnTo>
                    <a:pt x="51739" y="47180"/>
                  </a:lnTo>
                  <a:lnTo>
                    <a:pt x="51739" y="12153"/>
                  </a:lnTo>
                  <a:lnTo>
                    <a:pt x="63944" y="12153"/>
                  </a:lnTo>
                  <a:lnTo>
                    <a:pt x="63944" y="47180"/>
                  </a:lnTo>
                  <a:close/>
                </a:path>
              </a:pathLst>
            </a:custGeom>
            <a:solidFill>
              <a:srgbClr val="FFFFFF"/>
            </a:solidFill>
          </p:spPr>
          <p:txBody>
            <a:bodyPr wrap="square" lIns="0" tIns="0" rIns="0" bIns="0" rtlCol="0"/>
            <a:lstStyle/>
            <a:p>
              <a:endParaRPr/>
            </a:p>
          </p:txBody>
        </p:sp>
        <p:sp>
          <p:nvSpPr>
            <p:cNvPr id="536" name="object 536"/>
            <p:cNvSpPr/>
            <p:nvPr/>
          </p:nvSpPr>
          <p:spPr>
            <a:xfrm>
              <a:off x="6032703" y="4948389"/>
              <a:ext cx="50800" cy="41275"/>
            </a:xfrm>
            <a:custGeom>
              <a:avLst/>
              <a:gdLst/>
              <a:ahLst/>
              <a:cxnLst/>
              <a:rect l="l" t="t" r="r" b="b"/>
              <a:pathLst>
                <a:path w="50800" h="41275">
                  <a:moveTo>
                    <a:pt x="50253" y="41071"/>
                  </a:moveTo>
                  <a:lnTo>
                    <a:pt x="0" y="41071"/>
                  </a:lnTo>
                  <a:lnTo>
                    <a:pt x="0" y="0"/>
                  </a:lnTo>
                  <a:lnTo>
                    <a:pt x="50253" y="0"/>
                  </a:lnTo>
                  <a:lnTo>
                    <a:pt x="50253" y="41071"/>
                  </a:lnTo>
                  <a:close/>
                </a:path>
              </a:pathLst>
            </a:custGeom>
            <a:solidFill>
              <a:srgbClr val="838586"/>
            </a:solidFill>
          </p:spPr>
          <p:txBody>
            <a:bodyPr wrap="square" lIns="0" tIns="0" rIns="0" bIns="0" rtlCol="0"/>
            <a:lstStyle/>
            <a:p>
              <a:endParaRPr/>
            </a:p>
          </p:txBody>
        </p:sp>
        <p:sp>
          <p:nvSpPr>
            <p:cNvPr id="537" name="object 537"/>
            <p:cNvSpPr/>
            <p:nvPr/>
          </p:nvSpPr>
          <p:spPr>
            <a:xfrm>
              <a:off x="6028131" y="4943817"/>
              <a:ext cx="60960" cy="47625"/>
            </a:xfrm>
            <a:custGeom>
              <a:avLst/>
              <a:gdLst/>
              <a:ahLst/>
              <a:cxnLst/>
              <a:rect l="l" t="t" r="r" b="b"/>
              <a:pathLst>
                <a:path w="60960" h="47625">
                  <a:moveTo>
                    <a:pt x="12204" y="47180"/>
                  </a:moveTo>
                  <a:lnTo>
                    <a:pt x="0" y="47180"/>
                  </a:lnTo>
                  <a:lnTo>
                    <a:pt x="0" y="0"/>
                  </a:lnTo>
                  <a:lnTo>
                    <a:pt x="60921" y="0"/>
                  </a:lnTo>
                  <a:lnTo>
                    <a:pt x="60921" y="12153"/>
                  </a:lnTo>
                  <a:lnTo>
                    <a:pt x="12204" y="12153"/>
                  </a:lnTo>
                  <a:lnTo>
                    <a:pt x="12204" y="47180"/>
                  </a:lnTo>
                  <a:close/>
                </a:path>
                <a:path w="60960" h="47625">
                  <a:moveTo>
                    <a:pt x="60921" y="47180"/>
                  </a:moveTo>
                  <a:lnTo>
                    <a:pt x="47231" y="47180"/>
                  </a:lnTo>
                  <a:lnTo>
                    <a:pt x="47231" y="12153"/>
                  </a:lnTo>
                  <a:lnTo>
                    <a:pt x="60921" y="12153"/>
                  </a:lnTo>
                  <a:lnTo>
                    <a:pt x="60921" y="47180"/>
                  </a:lnTo>
                  <a:close/>
                </a:path>
              </a:pathLst>
            </a:custGeom>
            <a:solidFill>
              <a:srgbClr val="FFFFFF"/>
            </a:solidFill>
          </p:spPr>
          <p:txBody>
            <a:bodyPr wrap="square" lIns="0" tIns="0" rIns="0" bIns="0" rtlCol="0"/>
            <a:lstStyle/>
            <a:p>
              <a:endParaRPr/>
            </a:p>
          </p:txBody>
        </p:sp>
        <p:sp>
          <p:nvSpPr>
            <p:cNvPr id="538" name="object 538"/>
            <p:cNvSpPr/>
            <p:nvPr/>
          </p:nvSpPr>
          <p:spPr>
            <a:xfrm>
              <a:off x="6022086" y="4968176"/>
              <a:ext cx="6350" cy="17145"/>
            </a:xfrm>
            <a:custGeom>
              <a:avLst/>
              <a:gdLst/>
              <a:ahLst/>
              <a:cxnLst/>
              <a:rect l="l" t="t" r="r" b="b"/>
              <a:pathLst>
                <a:path w="6350" h="17145">
                  <a:moveTo>
                    <a:pt x="6057" y="16713"/>
                  </a:moveTo>
                  <a:lnTo>
                    <a:pt x="0" y="16713"/>
                  </a:lnTo>
                  <a:lnTo>
                    <a:pt x="0" y="0"/>
                  </a:lnTo>
                  <a:lnTo>
                    <a:pt x="6057" y="0"/>
                  </a:lnTo>
                  <a:lnTo>
                    <a:pt x="6057" y="16713"/>
                  </a:lnTo>
                  <a:close/>
                </a:path>
              </a:pathLst>
            </a:custGeom>
            <a:solidFill>
              <a:srgbClr val="838586"/>
            </a:solidFill>
          </p:spPr>
          <p:txBody>
            <a:bodyPr wrap="square" lIns="0" tIns="0" rIns="0" bIns="0" rtlCol="0"/>
            <a:lstStyle/>
            <a:p>
              <a:endParaRPr/>
            </a:p>
          </p:txBody>
        </p:sp>
        <p:sp>
          <p:nvSpPr>
            <p:cNvPr id="539" name="object 539"/>
            <p:cNvSpPr/>
            <p:nvPr/>
          </p:nvSpPr>
          <p:spPr>
            <a:xfrm>
              <a:off x="6017514" y="4962080"/>
              <a:ext cx="15240" cy="29209"/>
            </a:xfrm>
            <a:custGeom>
              <a:avLst/>
              <a:gdLst/>
              <a:ahLst/>
              <a:cxnLst/>
              <a:rect l="l" t="t" r="r" b="b"/>
              <a:pathLst>
                <a:path w="15239" h="29210">
                  <a:moveTo>
                    <a:pt x="9131" y="28917"/>
                  </a:moveTo>
                  <a:lnTo>
                    <a:pt x="0" y="28917"/>
                  </a:lnTo>
                  <a:lnTo>
                    <a:pt x="0" y="0"/>
                  </a:lnTo>
                  <a:lnTo>
                    <a:pt x="15189" y="0"/>
                  </a:lnTo>
                  <a:lnTo>
                    <a:pt x="15189" y="6096"/>
                  </a:lnTo>
                  <a:lnTo>
                    <a:pt x="3035" y="6096"/>
                  </a:lnTo>
                  <a:lnTo>
                    <a:pt x="3035" y="21336"/>
                  </a:lnTo>
                  <a:lnTo>
                    <a:pt x="9131" y="21336"/>
                  </a:lnTo>
                  <a:lnTo>
                    <a:pt x="9131" y="28917"/>
                  </a:lnTo>
                  <a:close/>
                </a:path>
                <a:path w="15239" h="29210">
                  <a:moveTo>
                    <a:pt x="6057" y="21336"/>
                  </a:moveTo>
                  <a:lnTo>
                    <a:pt x="3035" y="21336"/>
                  </a:lnTo>
                  <a:lnTo>
                    <a:pt x="3035" y="6096"/>
                  </a:lnTo>
                  <a:lnTo>
                    <a:pt x="6057" y="6096"/>
                  </a:lnTo>
                  <a:lnTo>
                    <a:pt x="6057" y="12153"/>
                  </a:lnTo>
                  <a:lnTo>
                    <a:pt x="12153" y="12153"/>
                  </a:lnTo>
                  <a:lnTo>
                    <a:pt x="12153" y="15227"/>
                  </a:lnTo>
                  <a:lnTo>
                    <a:pt x="6057" y="15227"/>
                  </a:lnTo>
                  <a:lnTo>
                    <a:pt x="6057" y="21336"/>
                  </a:lnTo>
                  <a:close/>
                </a:path>
                <a:path w="15239" h="29210">
                  <a:moveTo>
                    <a:pt x="9131" y="12153"/>
                  </a:moveTo>
                  <a:lnTo>
                    <a:pt x="6057" y="12153"/>
                  </a:lnTo>
                  <a:lnTo>
                    <a:pt x="6057" y="6096"/>
                  </a:lnTo>
                  <a:lnTo>
                    <a:pt x="9131" y="6096"/>
                  </a:lnTo>
                  <a:lnTo>
                    <a:pt x="9131" y="12153"/>
                  </a:lnTo>
                  <a:close/>
                </a:path>
                <a:path w="15239" h="29210">
                  <a:moveTo>
                    <a:pt x="12153" y="12153"/>
                  </a:moveTo>
                  <a:lnTo>
                    <a:pt x="9131" y="12153"/>
                  </a:lnTo>
                  <a:lnTo>
                    <a:pt x="9131" y="6096"/>
                  </a:lnTo>
                  <a:lnTo>
                    <a:pt x="12153" y="6096"/>
                  </a:lnTo>
                  <a:lnTo>
                    <a:pt x="12153" y="12153"/>
                  </a:lnTo>
                  <a:close/>
                </a:path>
                <a:path w="15239" h="29210">
                  <a:moveTo>
                    <a:pt x="15189" y="21336"/>
                  </a:moveTo>
                  <a:lnTo>
                    <a:pt x="12153" y="21336"/>
                  </a:lnTo>
                  <a:lnTo>
                    <a:pt x="12153" y="6096"/>
                  </a:lnTo>
                  <a:lnTo>
                    <a:pt x="15189" y="6096"/>
                  </a:lnTo>
                  <a:lnTo>
                    <a:pt x="15189" y="21336"/>
                  </a:lnTo>
                  <a:close/>
                </a:path>
                <a:path w="15239" h="29210">
                  <a:moveTo>
                    <a:pt x="9131" y="21336"/>
                  </a:moveTo>
                  <a:lnTo>
                    <a:pt x="6057" y="21336"/>
                  </a:lnTo>
                  <a:lnTo>
                    <a:pt x="6057" y="15227"/>
                  </a:lnTo>
                  <a:lnTo>
                    <a:pt x="9131" y="15227"/>
                  </a:lnTo>
                  <a:lnTo>
                    <a:pt x="9131" y="21336"/>
                  </a:lnTo>
                  <a:close/>
                </a:path>
                <a:path w="15239" h="29210">
                  <a:moveTo>
                    <a:pt x="15189" y="28917"/>
                  </a:moveTo>
                  <a:lnTo>
                    <a:pt x="9131" y="28917"/>
                  </a:lnTo>
                  <a:lnTo>
                    <a:pt x="9131" y="15227"/>
                  </a:lnTo>
                  <a:lnTo>
                    <a:pt x="12153" y="15227"/>
                  </a:lnTo>
                  <a:lnTo>
                    <a:pt x="12153" y="21336"/>
                  </a:lnTo>
                  <a:lnTo>
                    <a:pt x="15189" y="21336"/>
                  </a:lnTo>
                  <a:lnTo>
                    <a:pt x="15189" y="28917"/>
                  </a:lnTo>
                  <a:close/>
                </a:path>
              </a:pathLst>
            </a:custGeom>
            <a:solidFill>
              <a:srgbClr val="FFFFFF"/>
            </a:solidFill>
          </p:spPr>
          <p:txBody>
            <a:bodyPr wrap="square" lIns="0" tIns="0" rIns="0" bIns="0" rtlCol="0"/>
            <a:lstStyle/>
            <a:p>
              <a:endParaRPr/>
            </a:p>
          </p:txBody>
        </p:sp>
        <p:sp>
          <p:nvSpPr>
            <p:cNvPr id="540" name="object 540"/>
            <p:cNvSpPr/>
            <p:nvPr/>
          </p:nvSpPr>
          <p:spPr>
            <a:xfrm>
              <a:off x="6037313" y="4968176"/>
              <a:ext cx="5080" cy="17145"/>
            </a:xfrm>
            <a:custGeom>
              <a:avLst/>
              <a:gdLst/>
              <a:ahLst/>
              <a:cxnLst/>
              <a:rect l="l" t="t" r="r" b="b"/>
              <a:pathLst>
                <a:path w="5079" h="17145">
                  <a:moveTo>
                    <a:pt x="4559" y="16713"/>
                  </a:moveTo>
                  <a:lnTo>
                    <a:pt x="0" y="16713"/>
                  </a:lnTo>
                  <a:lnTo>
                    <a:pt x="0" y="0"/>
                  </a:lnTo>
                  <a:lnTo>
                    <a:pt x="4559" y="0"/>
                  </a:lnTo>
                  <a:lnTo>
                    <a:pt x="4559" y="16713"/>
                  </a:lnTo>
                  <a:close/>
                </a:path>
              </a:pathLst>
            </a:custGeom>
            <a:solidFill>
              <a:srgbClr val="838586"/>
            </a:solidFill>
          </p:spPr>
          <p:txBody>
            <a:bodyPr wrap="square" lIns="0" tIns="0" rIns="0" bIns="0" rtlCol="0"/>
            <a:lstStyle/>
            <a:p>
              <a:endParaRPr/>
            </a:p>
          </p:txBody>
        </p:sp>
        <p:sp>
          <p:nvSpPr>
            <p:cNvPr id="541" name="object 541"/>
            <p:cNvSpPr/>
            <p:nvPr/>
          </p:nvSpPr>
          <p:spPr>
            <a:xfrm>
              <a:off x="6031204" y="4962080"/>
              <a:ext cx="17145" cy="29209"/>
            </a:xfrm>
            <a:custGeom>
              <a:avLst/>
              <a:gdLst/>
              <a:ahLst/>
              <a:cxnLst/>
              <a:rect l="l" t="t" r="r" b="b"/>
              <a:pathLst>
                <a:path w="17145" h="29210">
                  <a:moveTo>
                    <a:pt x="10667" y="28917"/>
                  </a:moveTo>
                  <a:lnTo>
                    <a:pt x="0" y="28917"/>
                  </a:lnTo>
                  <a:lnTo>
                    <a:pt x="0" y="0"/>
                  </a:lnTo>
                  <a:lnTo>
                    <a:pt x="16725" y="0"/>
                  </a:lnTo>
                  <a:lnTo>
                    <a:pt x="16725" y="6096"/>
                  </a:lnTo>
                  <a:lnTo>
                    <a:pt x="4571" y="6096"/>
                  </a:lnTo>
                  <a:lnTo>
                    <a:pt x="4571" y="21336"/>
                  </a:lnTo>
                  <a:lnTo>
                    <a:pt x="10667" y="21336"/>
                  </a:lnTo>
                  <a:lnTo>
                    <a:pt x="10667" y="28917"/>
                  </a:lnTo>
                  <a:close/>
                </a:path>
                <a:path w="17145" h="29210">
                  <a:moveTo>
                    <a:pt x="6108" y="21336"/>
                  </a:moveTo>
                  <a:lnTo>
                    <a:pt x="4571" y="21336"/>
                  </a:lnTo>
                  <a:lnTo>
                    <a:pt x="4571" y="6096"/>
                  </a:lnTo>
                  <a:lnTo>
                    <a:pt x="6108" y="6096"/>
                  </a:lnTo>
                  <a:lnTo>
                    <a:pt x="6108" y="12153"/>
                  </a:lnTo>
                  <a:lnTo>
                    <a:pt x="12153" y="12153"/>
                  </a:lnTo>
                  <a:lnTo>
                    <a:pt x="12153" y="15227"/>
                  </a:lnTo>
                  <a:lnTo>
                    <a:pt x="6108" y="15227"/>
                  </a:lnTo>
                  <a:lnTo>
                    <a:pt x="6108" y="21336"/>
                  </a:lnTo>
                  <a:close/>
                </a:path>
                <a:path w="17145" h="29210">
                  <a:moveTo>
                    <a:pt x="10667" y="12153"/>
                  </a:moveTo>
                  <a:lnTo>
                    <a:pt x="6108" y="12153"/>
                  </a:lnTo>
                  <a:lnTo>
                    <a:pt x="6108" y="6096"/>
                  </a:lnTo>
                  <a:lnTo>
                    <a:pt x="10667" y="6096"/>
                  </a:lnTo>
                  <a:lnTo>
                    <a:pt x="10667" y="12153"/>
                  </a:lnTo>
                  <a:close/>
                </a:path>
                <a:path w="17145" h="29210">
                  <a:moveTo>
                    <a:pt x="12153" y="12153"/>
                  </a:moveTo>
                  <a:lnTo>
                    <a:pt x="10667" y="12153"/>
                  </a:lnTo>
                  <a:lnTo>
                    <a:pt x="10667" y="6096"/>
                  </a:lnTo>
                  <a:lnTo>
                    <a:pt x="12153" y="6096"/>
                  </a:lnTo>
                  <a:lnTo>
                    <a:pt x="12153" y="12153"/>
                  </a:lnTo>
                  <a:close/>
                </a:path>
                <a:path w="17145" h="29210">
                  <a:moveTo>
                    <a:pt x="16725" y="21336"/>
                  </a:moveTo>
                  <a:lnTo>
                    <a:pt x="12153" y="21336"/>
                  </a:lnTo>
                  <a:lnTo>
                    <a:pt x="12153" y="6096"/>
                  </a:lnTo>
                  <a:lnTo>
                    <a:pt x="16725" y="6096"/>
                  </a:lnTo>
                  <a:lnTo>
                    <a:pt x="16725" y="21336"/>
                  </a:lnTo>
                  <a:close/>
                </a:path>
                <a:path w="17145" h="29210">
                  <a:moveTo>
                    <a:pt x="10667" y="21336"/>
                  </a:moveTo>
                  <a:lnTo>
                    <a:pt x="6108" y="21336"/>
                  </a:lnTo>
                  <a:lnTo>
                    <a:pt x="6108" y="15227"/>
                  </a:lnTo>
                  <a:lnTo>
                    <a:pt x="10667" y="15227"/>
                  </a:lnTo>
                  <a:lnTo>
                    <a:pt x="10667" y="21336"/>
                  </a:lnTo>
                  <a:close/>
                </a:path>
                <a:path w="17145" h="29210">
                  <a:moveTo>
                    <a:pt x="16725" y="28917"/>
                  </a:moveTo>
                  <a:lnTo>
                    <a:pt x="10667" y="28917"/>
                  </a:lnTo>
                  <a:lnTo>
                    <a:pt x="10667" y="15227"/>
                  </a:lnTo>
                  <a:lnTo>
                    <a:pt x="12153" y="15227"/>
                  </a:lnTo>
                  <a:lnTo>
                    <a:pt x="12153" y="21336"/>
                  </a:lnTo>
                  <a:lnTo>
                    <a:pt x="16725" y="21336"/>
                  </a:lnTo>
                  <a:lnTo>
                    <a:pt x="16725" y="28917"/>
                  </a:lnTo>
                  <a:close/>
                </a:path>
              </a:pathLst>
            </a:custGeom>
            <a:solidFill>
              <a:srgbClr val="FFFFFF"/>
            </a:solidFill>
          </p:spPr>
          <p:txBody>
            <a:bodyPr wrap="square" lIns="0" tIns="0" rIns="0" bIns="0" rtlCol="0"/>
            <a:lstStyle/>
            <a:p>
              <a:endParaRPr/>
            </a:p>
          </p:txBody>
        </p:sp>
        <p:sp>
          <p:nvSpPr>
            <p:cNvPr id="542" name="object 542"/>
            <p:cNvSpPr/>
            <p:nvPr/>
          </p:nvSpPr>
          <p:spPr>
            <a:xfrm>
              <a:off x="5974854" y="4946852"/>
              <a:ext cx="5080" cy="43180"/>
            </a:xfrm>
            <a:custGeom>
              <a:avLst/>
              <a:gdLst/>
              <a:ahLst/>
              <a:cxnLst/>
              <a:rect l="l" t="t" r="r" b="b"/>
              <a:pathLst>
                <a:path w="5079" h="43179">
                  <a:moveTo>
                    <a:pt x="4559" y="42608"/>
                  </a:moveTo>
                  <a:lnTo>
                    <a:pt x="0" y="42608"/>
                  </a:lnTo>
                  <a:lnTo>
                    <a:pt x="0" y="0"/>
                  </a:lnTo>
                  <a:lnTo>
                    <a:pt x="4559" y="0"/>
                  </a:lnTo>
                  <a:lnTo>
                    <a:pt x="4559" y="42608"/>
                  </a:lnTo>
                  <a:close/>
                </a:path>
              </a:pathLst>
            </a:custGeom>
            <a:solidFill>
              <a:srgbClr val="838586"/>
            </a:solidFill>
          </p:spPr>
          <p:txBody>
            <a:bodyPr wrap="square" lIns="0" tIns="0" rIns="0" bIns="0" rtlCol="0"/>
            <a:lstStyle/>
            <a:p>
              <a:endParaRPr/>
            </a:p>
          </p:txBody>
        </p:sp>
        <p:sp>
          <p:nvSpPr>
            <p:cNvPr id="543" name="object 543"/>
            <p:cNvSpPr/>
            <p:nvPr/>
          </p:nvSpPr>
          <p:spPr>
            <a:xfrm>
              <a:off x="5968796" y="4940743"/>
              <a:ext cx="17145" cy="50800"/>
            </a:xfrm>
            <a:custGeom>
              <a:avLst/>
              <a:gdLst/>
              <a:ahLst/>
              <a:cxnLst/>
              <a:rect l="l" t="t" r="r" b="b"/>
              <a:pathLst>
                <a:path w="17145" h="50800">
                  <a:moveTo>
                    <a:pt x="4572" y="50253"/>
                  </a:moveTo>
                  <a:lnTo>
                    <a:pt x="0" y="50253"/>
                  </a:lnTo>
                  <a:lnTo>
                    <a:pt x="0" y="0"/>
                  </a:lnTo>
                  <a:lnTo>
                    <a:pt x="16725" y="0"/>
                  </a:lnTo>
                  <a:lnTo>
                    <a:pt x="16725" y="6108"/>
                  </a:lnTo>
                  <a:lnTo>
                    <a:pt x="4572" y="6108"/>
                  </a:lnTo>
                  <a:lnTo>
                    <a:pt x="4572" y="50253"/>
                  </a:lnTo>
                  <a:close/>
                </a:path>
                <a:path w="17145" h="50800">
                  <a:moveTo>
                    <a:pt x="10617" y="12204"/>
                  </a:moveTo>
                  <a:lnTo>
                    <a:pt x="6057" y="12204"/>
                  </a:lnTo>
                  <a:lnTo>
                    <a:pt x="6057" y="6108"/>
                  </a:lnTo>
                  <a:lnTo>
                    <a:pt x="10617" y="6108"/>
                  </a:lnTo>
                  <a:lnTo>
                    <a:pt x="10617" y="12204"/>
                  </a:lnTo>
                  <a:close/>
                </a:path>
                <a:path w="17145" h="50800">
                  <a:moveTo>
                    <a:pt x="16725" y="50253"/>
                  </a:moveTo>
                  <a:lnTo>
                    <a:pt x="12153" y="50253"/>
                  </a:lnTo>
                  <a:lnTo>
                    <a:pt x="12153" y="6108"/>
                  </a:lnTo>
                  <a:lnTo>
                    <a:pt x="16725" y="6108"/>
                  </a:lnTo>
                  <a:lnTo>
                    <a:pt x="16725" y="50253"/>
                  </a:lnTo>
                  <a:close/>
                </a:path>
              </a:pathLst>
            </a:custGeom>
            <a:solidFill>
              <a:srgbClr val="FFFFFF"/>
            </a:solidFill>
          </p:spPr>
          <p:txBody>
            <a:bodyPr wrap="square" lIns="0" tIns="0" rIns="0" bIns="0" rtlCol="0"/>
            <a:lstStyle/>
            <a:p>
              <a:endParaRPr/>
            </a:p>
          </p:txBody>
        </p:sp>
        <p:sp>
          <p:nvSpPr>
            <p:cNvPr id="544" name="object 544"/>
            <p:cNvSpPr/>
            <p:nvPr/>
          </p:nvSpPr>
          <p:spPr>
            <a:xfrm>
              <a:off x="5974854" y="4945316"/>
              <a:ext cx="5080" cy="1905"/>
            </a:xfrm>
            <a:custGeom>
              <a:avLst/>
              <a:gdLst/>
              <a:ahLst/>
              <a:cxnLst/>
              <a:rect l="l" t="t" r="r" b="b"/>
              <a:pathLst>
                <a:path w="5079" h="1904">
                  <a:moveTo>
                    <a:pt x="4559" y="1536"/>
                  </a:moveTo>
                  <a:lnTo>
                    <a:pt x="0" y="1536"/>
                  </a:lnTo>
                  <a:lnTo>
                    <a:pt x="0" y="0"/>
                  </a:lnTo>
                  <a:lnTo>
                    <a:pt x="4559" y="0"/>
                  </a:lnTo>
                  <a:lnTo>
                    <a:pt x="4559" y="1536"/>
                  </a:lnTo>
                  <a:close/>
                </a:path>
              </a:pathLst>
            </a:custGeom>
            <a:solidFill>
              <a:srgbClr val="838586"/>
            </a:solidFill>
          </p:spPr>
          <p:txBody>
            <a:bodyPr wrap="square" lIns="0" tIns="0" rIns="0" bIns="0" rtlCol="0"/>
            <a:lstStyle/>
            <a:p>
              <a:endParaRPr/>
            </a:p>
          </p:txBody>
        </p:sp>
        <p:sp>
          <p:nvSpPr>
            <p:cNvPr id="545" name="object 545"/>
            <p:cNvSpPr/>
            <p:nvPr/>
          </p:nvSpPr>
          <p:spPr>
            <a:xfrm>
              <a:off x="5967260" y="4939258"/>
              <a:ext cx="20320" cy="52069"/>
            </a:xfrm>
            <a:custGeom>
              <a:avLst/>
              <a:gdLst/>
              <a:ahLst/>
              <a:cxnLst/>
              <a:rect l="l" t="t" r="r" b="b"/>
              <a:pathLst>
                <a:path w="20320" h="52070">
                  <a:moveTo>
                    <a:pt x="1536" y="51739"/>
                  </a:moveTo>
                  <a:lnTo>
                    <a:pt x="0" y="51739"/>
                  </a:lnTo>
                  <a:lnTo>
                    <a:pt x="0" y="0"/>
                  </a:lnTo>
                  <a:lnTo>
                    <a:pt x="19799" y="0"/>
                  </a:lnTo>
                  <a:lnTo>
                    <a:pt x="19799" y="1485"/>
                  </a:lnTo>
                  <a:lnTo>
                    <a:pt x="1536" y="1485"/>
                  </a:lnTo>
                  <a:lnTo>
                    <a:pt x="1536" y="51739"/>
                  </a:lnTo>
                  <a:close/>
                </a:path>
                <a:path w="20320" h="52070">
                  <a:moveTo>
                    <a:pt x="6108" y="51739"/>
                  </a:moveTo>
                  <a:lnTo>
                    <a:pt x="1536" y="51739"/>
                  </a:lnTo>
                  <a:lnTo>
                    <a:pt x="1536" y="1485"/>
                  </a:lnTo>
                  <a:lnTo>
                    <a:pt x="18262" y="1485"/>
                  </a:lnTo>
                  <a:lnTo>
                    <a:pt x="18262" y="6057"/>
                  </a:lnTo>
                  <a:lnTo>
                    <a:pt x="6108" y="6057"/>
                  </a:lnTo>
                  <a:lnTo>
                    <a:pt x="6108" y="51739"/>
                  </a:lnTo>
                  <a:close/>
                </a:path>
                <a:path w="20320" h="52070">
                  <a:moveTo>
                    <a:pt x="19799" y="51739"/>
                  </a:moveTo>
                  <a:lnTo>
                    <a:pt x="18262" y="51739"/>
                  </a:lnTo>
                  <a:lnTo>
                    <a:pt x="18262" y="1485"/>
                  </a:lnTo>
                  <a:lnTo>
                    <a:pt x="19799" y="1485"/>
                  </a:lnTo>
                  <a:lnTo>
                    <a:pt x="19799" y="51739"/>
                  </a:lnTo>
                  <a:close/>
                </a:path>
                <a:path w="20320" h="52070">
                  <a:moveTo>
                    <a:pt x="7594" y="7594"/>
                  </a:moveTo>
                  <a:lnTo>
                    <a:pt x="6108" y="7594"/>
                  </a:lnTo>
                  <a:lnTo>
                    <a:pt x="6108" y="6057"/>
                  </a:lnTo>
                  <a:lnTo>
                    <a:pt x="7594" y="6057"/>
                  </a:lnTo>
                  <a:lnTo>
                    <a:pt x="7594" y="7594"/>
                  </a:lnTo>
                  <a:close/>
                </a:path>
                <a:path w="20320" h="52070">
                  <a:moveTo>
                    <a:pt x="12153" y="7594"/>
                  </a:moveTo>
                  <a:lnTo>
                    <a:pt x="7594" y="7594"/>
                  </a:lnTo>
                  <a:lnTo>
                    <a:pt x="7594" y="6057"/>
                  </a:lnTo>
                  <a:lnTo>
                    <a:pt x="12153" y="6057"/>
                  </a:lnTo>
                  <a:lnTo>
                    <a:pt x="12153" y="7594"/>
                  </a:lnTo>
                  <a:close/>
                </a:path>
                <a:path w="20320" h="52070">
                  <a:moveTo>
                    <a:pt x="13690" y="7594"/>
                  </a:moveTo>
                  <a:lnTo>
                    <a:pt x="12153" y="7594"/>
                  </a:lnTo>
                  <a:lnTo>
                    <a:pt x="12153" y="6057"/>
                  </a:lnTo>
                  <a:lnTo>
                    <a:pt x="13690" y="6057"/>
                  </a:lnTo>
                  <a:lnTo>
                    <a:pt x="13690" y="7594"/>
                  </a:lnTo>
                  <a:close/>
                </a:path>
              </a:pathLst>
            </a:custGeom>
            <a:solidFill>
              <a:srgbClr val="FFFFFF"/>
            </a:solidFill>
          </p:spPr>
          <p:txBody>
            <a:bodyPr wrap="square" lIns="0" tIns="0" rIns="0" bIns="0" rtlCol="0"/>
            <a:lstStyle/>
            <a:p>
              <a:endParaRPr/>
            </a:p>
          </p:txBody>
        </p:sp>
        <p:sp>
          <p:nvSpPr>
            <p:cNvPr id="546" name="object 546"/>
            <p:cNvSpPr/>
            <p:nvPr/>
          </p:nvSpPr>
          <p:spPr>
            <a:xfrm>
              <a:off x="6081420" y="4948389"/>
              <a:ext cx="5080" cy="41275"/>
            </a:xfrm>
            <a:custGeom>
              <a:avLst/>
              <a:gdLst/>
              <a:ahLst/>
              <a:cxnLst/>
              <a:rect l="l" t="t" r="r" b="b"/>
              <a:pathLst>
                <a:path w="5079" h="41275">
                  <a:moveTo>
                    <a:pt x="4559" y="41071"/>
                  </a:moveTo>
                  <a:lnTo>
                    <a:pt x="0" y="41071"/>
                  </a:lnTo>
                  <a:lnTo>
                    <a:pt x="0" y="0"/>
                  </a:lnTo>
                  <a:lnTo>
                    <a:pt x="4559" y="0"/>
                  </a:lnTo>
                  <a:lnTo>
                    <a:pt x="4559" y="41071"/>
                  </a:lnTo>
                  <a:close/>
                </a:path>
              </a:pathLst>
            </a:custGeom>
            <a:solidFill>
              <a:srgbClr val="838586"/>
            </a:solidFill>
          </p:spPr>
          <p:txBody>
            <a:bodyPr wrap="square" lIns="0" tIns="0" rIns="0" bIns="0" rtlCol="0"/>
            <a:lstStyle/>
            <a:p>
              <a:endParaRPr/>
            </a:p>
          </p:txBody>
        </p:sp>
        <p:sp>
          <p:nvSpPr>
            <p:cNvPr id="547" name="object 547"/>
            <p:cNvSpPr/>
            <p:nvPr/>
          </p:nvSpPr>
          <p:spPr>
            <a:xfrm>
              <a:off x="6075362" y="4942280"/>
              <a:ext cx="17145" cy="48895"/>
            </a:xfrm>
            <a:custGeom>
              <a:avLst/>
              <a:gdLst/>
              <a:ahLst/>
              <a:cxnLst/>
              <a:rect l="l" t="t" r="r" b="b"/>
              <a:pathLst>
                <a:path w="17145" h="48895">
                  <a:moveTo>
                    <a:pt x="4559" y="48717"/>
                  </a:moveTo>
                  <a:lnTo>
                    <a:pt x="0" y="48717"/>
                  </a:lnTo>
                  <a:lnTo>
                    <a:pt x="0" y="0"/>
                  </a:lnTo>
                  <a:lnTo>
                    <a:pt x="16713" y="0"/>
                  </a:lnTo>
                  <a:lnTo>
                    <a:pt x="16713" y="6108"/>
                  </a:lnTo>
                  <a:lnTo>
                    <a:pt x="4559" y="6108"/>
                  </a:lnTo>
                  <a:lnTo>
                    <a:pt x="4559" y="48717"/>
                  </a:lnTo>
                  <a:close/>
                </a:path>
                <a:path w="17145" h="48895">
                  <a:moveTo>
                    <a:pt x="10617" y="12153"/>
                  </a:moveTo>
                  <a:lnTo>
                    <a:pt x="6057" y="12153"/>
                  </a:lnTo>
                  <a:lnTo>
                    <a:pt x="6057" y="6108"/>
                  </a:lnTo>
                  <a:lnTo>
                    <a:pt x="10617" y="6108"/>
                  </a:lnTo>
                  <a:lnTo>
                    <a:pt x="10617" y="12153"/>
                  </a:lnTo>
                  <a:close/>
                </a:path>
                <a:path w="17145" h="48895">
                  <a:moveTo>
                    <a:pt x="16713" y="48717"/>
                  </a:moveTo>
                  <a:lnTo>
                    <a:pt x="13690" y="48717"/>
                  </a:lnTo>
                  <a:lnTo>
                    <a:pt x="13690" y="6108"/>
                  </a:lnTo>
                  <a:lnTo>
                    <a:pt x="16713" y="6108"/>
                  </a:lnTo>
                  <a:lnTo>
                    <a:pt x="16713" y="48717"/>
                  </a:lnTo>
                  <a:close/>
                </a:path>
              </a:pathLst>
            </a:custGeom>
            <a:solidFill>
              <a:srgbClr val="FFFFFF"/>
            </a:solidFill>
          </p:spPr>
          <p:txBody>
            <a:bodyPr wrap="square" lIns="0" tIns="0" rIns="0" bIns="0" rtlCol="0"/>
            <a:lstStyle/>
            <a:p>
              <a:endParaRPr/>
            </a:p>
          </p:txBody>
        </p:sp>
        <p:sp>
          <p:nvSpPr>
            <p:cNvPr id="548" name="object 548"/>
            <p:cNvSpPr/>
            <p:nvPr/>
          </p:nvSpPr>
          <p:spPr>
            <a:xfrm>
              <a:off x="6081420" y="4946852"/>
              <a:ext cx="6350" cy="43180"/>
            </a:xfrm>
            <a:custGeom>
              <a:avLst/>
              <a:gdLst/>
              <a:ahLst/>
              <a:cxnLst/>
              <a:rect l="l" t="t" r="r" b="b"/>
              <a:pathLst>
                <a:path w="6350" h="43179">
                  <a:moveTo>
                    <a:pt x="6096" y="42608"/>
                  </a:moveTo>
                  <a:lnTo>
                    <a:pt x="4559" y="42608"/>
                  </a:lnTo>
                  <a:lnTo>
                    <a:pt x="4559" y="1536"/>
                  </a:lnTo>
                  <a:lnTo>
                    <a:pt x="0" y="1536"/>
                  </a:lnTo>
                  <a:lnTo>
                    <a:pt x="0" y="0"/>
                  </a:lnTo>
                  <a:lnTo>
                    <a:pt x="6096" y="0"/>
                  </a:lnTo>
                  <a:lnTo>
                    <a:pt x="6096" y="42608"/>
                  </a:lnTo>
                  <a:close/>
                </a:path>
              </a:pathLst>
            </a:custGeom>
            <a:solidFill>
              <a:srgbClr val="838586"/>
            </a:solidFill>
          </p:spPr>
          <p:txBody>
            <a:bodyPr wrap="square" lIns="0" tIns="0" rIns="0" bIns="0" rtlCol="0"/>
            <a:lstStyle/>
            <a:p>
              <a:endParaRPr/>
            </a:p>
          </p:txBody>
        </p:sp>
        <p:sp>
          <p:nvSpPr>
            <p:cNvPr id="549" name="object 549"/>
            <p:cNvSpPr/>
            <p:nvPr/>
          </p:nvSpPr>
          <p:spPr>
            <a:xfrm>
              <a:off x="6075362" y="4940743"/>
              <a:ext cx="18415" cy="50800"/>
            </a:xfrm>
            <a:custGeom>
              <a:avLst/>
              <a:gdLst/>
              <a:ahLst/>
              <a:cxnLst/>
              <a:rect l="l" t="t" r="r" b="b"/>
              <a:pathLst>
                <a:path w="18414" h="50800">
                  <a:moveTo>
                    <a:pt x="4559" y="50253"/>
                  </a:moveTo>
                  <a:lnTo>
                    <a:pt x="0" y="50253"/>
                  </a:lnTo>
                  <a:lnTo>
                    <a:pt x="0" y="0"/>
                  </a:lnTo>
                  <a:lnTo>
                    <a:pt x="18249" y="0"/>
                  </a:lnTo>
                  <a:lnTo>
                    <a:pt x="18249" y="1536"/>
                  </a:lnTo>
                  <a:lnTo>
                    <a:pt x="16713" y="1536"/>
                  </a:lnTo>
                  <a:lnTo>
                    <a:pt x="16713" y="6108"/>
                  </a:lnTo>
                  <a:lnTo>
                    <a:pt x="4559" y="6108"/>
                  </a:lnTo>
                  <a:lnTo>
                    <a:pt x="4559" y="50253"/>
                  </a:lnTo>
                  <a:close/>
                </a:path>
                <a:path w="18414" h="50800">
                  <a:moveTo>
                    <a:pt x="18249" y="50253"/>
                  </a:moveTo>
                  <a:lnTo>
                    <a:pt x="16713" y="50253"/>
                  </a:lnTo>
                  <a:lnTo>
                    <a:pt x="16713" y="1536"/>
                  </a:lnTo>
                  <a:lnTo>
                    <a:pt x="18249" y="1536"/>
                  </a:lnTo>
                  <a:lnTo>
                    <a:pt x="18249" y="50253"/>
                  </a:lnTo>
                  <a:close/>
                </a:path>
                <a:path w="18414" h="50800">
                  <a:moveTo>
                    <a:pt x="6057" y="7645"/>
                  </a:moveTo>
                  <a:lnTo>
                    <a:pt x="4559" y="7645"/>
                  </a:lnTo>
                  <a:lnTo>
                    <a:pt x="4559" y="6108"/>
                  </a:lnTo>
                  <a:lnTo>
                    <a:pt x="6057" y="6108"/>
                  </a:lnTo>
                  <a:lnTo>
                    <a:pt x="6057" y="7645"/>
                  </a:lnTo>
                  <a:close/>
                </a:path>
                <a:path w="18414" h="50800">
                  <a:moveTo>
                    <a:pt x="12153" y="13690"/>
                  </a:moveTo>
                  <a:lnTo>
                    <a:pt x="10617" y="13690"/>
                  </a:lnTo>
                  <a:lnTo>
                    <a:pt x="10617" y="7645"/>
                  </a:lnTo>
                  <a:lnTo>
                    <a:pt x="6057" y="7645"/>
                  </a:lnTo>
                  <a:lnTo>
                    <a:pt x="6057" y="6108"/>
                  </a:lnTo>
                  <a:lnTo>
                    <a:pt x="12153" y="6108"/>
                  </a:lnTo>
                  <a:lnTo>
                    <a:pt x="12153" y="13690"/>
                  </a:lnTo>
                  <a:close/>
                </a:path>
                <a:path w="18414" h="50800">
                  <a:moveTo>
                    <a:pt x="13690" y="50253"/>
                  </a:moveTo>
                  <a:lnTo>
                    <a:pt x="12153" y="50253"/>
                  </a:lnTo>
                  <a:lnTo>
                    <a:pt x="12153" y="7645"/>
                  </a:lnTo>
                  <a:lnTo>
                    <a:pt x="13690" y="7645"/>
                  </a:lnTo>
                  <a:lnTo>
                    <a:pt x="13690" y="50253"/>
                  </a:lnTo>
                  <a:close/>
                </a:path>
              </a:pathLst>
            </a:custGeom>
            <a:solidFill>
              <a:srgbClr val="FFFFFF"/>
            </a:solidFill>
          </p:spPr>
          <p:txBody>
            <a:bodyPr wrap="square" lIns="0" tIns="0" rIns="0" bIns="0" rtlCol="0"/>
            <a:lstStyle/>
            <a:p>
              <a:endParaRPr/>
            </a:p>
          </p:txBody>
        </p:sp>
        <p:sp>
          <p:nvSpPr>
            <p:cNvPr id="550" name="object 550"/>
            <p:cNvSpPr/>
            <p:nvPr/>
          </p:nvSpPr>
          <p:spPr>
            <a:xfrm>
              <a:off x="5964237" y="4942280"/>
              <a:ext cx="137160" cy="15240"/>
            </a:xfrm>
            <a:custGeom>
              <a:avLst/>
              <a:gdLst/>
              <a:ahLst/>
              <a:cxnLst/>
              <a:rect l="l" t="t" r="r" b="b"/>
              <a:pathLst>
                <a:path w="137160" h="15239">
                  <a:moveTo>
                    <a:pt x="136969" y="15227"/>
                  </a:moveTo>
                  <a:lnTo>
                    <a:pt x="0" y="15227"/>
                  </a:lnTo>
                  <a:lnTo>
                    <a:pt x="0" y="0"/>
                  </a:lnTo>
                  <a:lnTo>
                    <a:pt x="136969" y="0"/>
                  </a:lnTo>
                  <a:lnTo>
                    <a:pt x="136969" y="15227"/>
                  </a:lnTo>
                  <a:close/>
                </a:path>
              </a:pathLst>
            </a:custGeom>
            <a:solidFill>
              <a:srgbClr val="838586"/>
            </a:solidFill>
          </p:spPr>
          <p:txBody>
            <a:bodyPr wrap="square" lIns="0" tIns="0" rIns="0" bIns="0" rtlCol="0"/>
            <a:lstStyle/>
            <a:p>
              <a:endParaRPr/>
            </a:p>
          </p:txBody>
        </p:sp>
        <p:sp>
          <p:nvSpPr>
            <p:cNvPr id="551" name="object 551"/>
            <p:cNvSpPr/>
            <p:nvPr/>
          </p:nvSpPr>
          <p:spPr>
            <a:xfrm>
              <a:off x="5958141" y="4937759"/>
              <a:ext cx="149225" cy="24765"/>
            </a:xfrm>
            <a:custGeom>
              <a:avLst/>
              <a:gdLst/>
              <a:ahLst/>
              <a:cxnLst/>
              <a:rect l="l" t="t" r="r" b="b"/>
              <a:pathLst>
                <a:path w="149225" h="24764">
                  <a:moveTo>
                    <a:pt x="149174" y="0"/>
                  </a:moveTo>
                  <a:lnTo>
                    <a:pt x="0" y="0"/>
                  </a:lnTo>
                  <a:lnTo>
                    <a:pt x="0" y="12700"/>
                  </a:lnTo>
                  <a:lnTo>
                    <a:pt x="0" y="17792"/>
                  </a:lnTo>
                  <a:lnTo>
                    <a:pt x="0" y="24142"/>
                  </a:lnTo>
                  <a:lnTo>
                    <a:pt x="141579" y="24142"/>
                  </a:lnTo>
                  <a:lnTo>
                    <a:pt x="141579" y="24320"/>
                  </a:lnTo>
                  <a:lnTo>
                    <a:pt x="149174" y="24320"/>
                  </a:lnTo>
                  <a:lnTo>
                    <a:pt x="149174" y="12700"/>
                  </a:lnTo>
                  <a:lnTo>
                    <a:pt x="149174" y="12115"/>
                  </a:lnTo>
                  <a:lnTo>
                    <a:pt x="149174" y="0"/>
                  </a:lnTo>
                  <a:close/>
                </a:path>
              </a:pathLst>
            </a:custGeom>
            <a:solidFill>
              <a:srgbClr val="FFFFFF"/>
            </a:solidFill>
          </p:spPr>
          <p:txBody>
            <a:bodyPr wrap="square" lIns="0" tIns="0" rIns="0" bIns="0" rtlCol="0"/>
            <a:lstStyle/>
            <a:p>
              <a:endParaRPr/>
            </a:p>
          </p:txBody>
        </p:sp>
        <p:sp>
          <p:nvSpPr>
            <p:cNvPr id="552" name="object 552"/>
            <p:cNvSpPr/>
            <p:nvPr/>
          </p:nvSpPr>
          <p:spPr>
            <a:xfrm>
              <a:off x="5962701" y="4942852"/>
              <a:ext cx="139065" cy="15240"/>
            </a:xfrm>
            <a:custGeom>
              <a:avLst/>
              <a:gdLst/>
              <a:ahLst/>
              <a:cxnLst/>
              <a:rect l="l" t="t" r="r" b="b"/>
              <a:pathLst>
                <a:path w="139064" h="15239">
                  <a:moveTo>
                    <a:pt x="138506" y="0"/>
                  </a:moveTo>
                  <a:lnTo>
                    <a:pt x="137020" y="0"/>
                  </a:lnTo>
                  <a:lnTo>
                    <a:pt x="137020" y="1257"/>
                  </a:lnTo>
                  <a:lnTo>
                    <a:pt x="137020" y="12700"/>
                  </a:lnTo>
                  <a:lnTo>
                    <a:pt x="1536" y="12700"/>
                  </a:lnTo>
                  <a:lnTo>
                    <a:pt x="1536" y="1257"/>
                  </a:lnTo>
                  <a:lnTo>
                    <a:pt x="137020" y="1257"/>
                  </a:lnTo>
                  <a:lnTo>
                    <a:pt x="137020" y="0"/>
                  </a:lnTo>
                  <a:lnTo>
                    <a:pt x="0" y="0"/>
                  </a:lnTo>
                  <a:lnTo>
                    <a:pt x="0" y="1257"/>
                  </a:lnTo>
                  <a:lnTo>
                    <a:pt x="0" y="12700"/>
                  </a:lnTo>
                  <a:lnTo>
                    <a:pt x="0" y="15240"/>
                  </a:lnTo>
                  <a:lnTo>
                    <a:pt x="138506" y="15240"/>
                  </a:lnTo>
                  <a:lnTo>
                    <a:pt x="138506" y="13119"/>
                  </a:lnTo>
                  <a:lnTo>
                    <a:pt x="138506" y="12700"/>
                  </a:lnTo>
                  <a:lnTo>
                    <a:pt x="138506" y="1257"/>
                  </a:lnTo>
                  <a:lnTo>
                    <a:pt x="138506" y="965"/>
                  </a:lnTo>
                  <a:lnTo>
                    <a:pt x="138506" y="0"/>
                  </a:lnTo>
                  <a:close/>
                </a:path>
              </a:pathLst>
            </a:custGeom>
            <a:solidFill>
              <a:srgbClr val="838586"/>
            </a:solidFill>
          </p:spPr>
          <p:txBody>
            <a:bodyPr wrap="square" lIns="0" tIns="0" rIns="0" bIns="0" rtlCol="0"/>
            <a:lstStyle/>
            <a:p>
              <a:endParaRPr/>
            </a:p>
          </p:txBody>
        </p:sp>
        <p:sp>
          <p:nvSpPr>
            <p:cNvPr id="553" name="object 553"/>
            <p:cNvSpPr/>
            <p:nvPr/>
          </p:nvSpPr>
          <p:spPr>
            <a:xfrm>
              <a:off x="5956592" y="4936502"/>
              <a:ext cx="151130" cy="26670"/>
            </a:xfrm>
            <a:custGeom>
              <a:avLst/>
              <a:gdLst/>
              <a:ahLst/>
              <a:cxnLst/>
              <a:rect l="l" t="t" r="r" b="b"/>
              <a:pathLst>
                <a:path w="151129" h="26670">
                  <a:moveTo>
                    <a:pt x="150723" y="0"/>
                  </a:moveTo>
                  <a:lnTo>
                    <a:pt x="0" y="0"/>
                  </a:lnTo>
                  <a:lnTo>
                    <a:pt x="0" y="1257"/>
                  </a:lnTo>
                  <a:lnTo>
                    <a:pt x="0" y="25400"/>
                  </a:lnTo>
                  <a:lnTo>
                    <a:pt x="0" y="26657"/>
                  </a:lnTo>
                  <a:lnTo>
                    <a:pt x="150723" y="26657"/>
                  </a:lnTo>
                  <a:lnTo>
                    <a:pt x="150723" y="25400"/>
                  </a:lnTo>
                  <a:lnTo>
                    <a:pt x="150723" y="21590"/>
                  </a:lnTo>
                  <a:lnTo>
                    <a:pt x="144614" y="21590"/>
                  </a:lnTo>
                  <a:lnTo>
                    <a:pt x="144614" y="21005"/>
                  </a:lnTo>
                  <a:lnTo>
                    <a:pt x="150723" y="21005"/>
                  </a:lnTo>
                  <a:lnTo>
                    <a:pt x="150723" y="13957"/>
                  </a:lnTo>
                  <a:lnTo>
                    <a:pt x="150723" y="1257"/>
                  </a:lnTo>
                  <a:lnTo>
                    <a:pt x="150723" y="0"/>
                  </a:lnTo>
                  <a:close/>
                </a:path>
              </a:pathLst>
            </a:custGeom>
            <a:solidFill>
              <a:srgbClr val="FFFFFF"/>
            </a:solidFill>
          </p:spPr>
          <p:txBody>
            <a:bodyPr wrap="square" lIns="0" tIns="0" rIns="0" bIns="0" rtlCol="0"/>
            <a:lstStyle/>
            <a:p>
              <a:endParaRPr/>
            </a:p>
          </p:txBody>
        </p:sp>
        <p:sp>
          <p:nvSpPr>
            <p:cNvPr id="554" name="object 554"/>
            <p:cNvSpPr/>
            <p:nvPr/>
          </p:nvSpPr>
          <p:spPr>
            <a:xfrm>
              <a:off x="5980950" y="4875313"/>
              <a:ext cx="38100" cy="26034"/>
            </a:xfrm>
            <a:custGeom>
              <a:avLst/>
              <a:gdLst/>
              <a:ahLst/>
              <a:cxnLst/>
              <a:rect l="l" t="t" r="r" b="b"/>
              <a:pathLst>
                <a:path w="38100" h="26035">
                  <a:moveTo>
                    <a:pt x="38049" y="25895"/>
                  </a:moveTo>
                  <a:lnTo>
                    <a:pt x="0" y="25895"/>
                  </a:lnTo>
                  <a:lnTo>
                    <a:pt x="0" y="0"/>
                  </a:lnTo>
                  <a:lnTo>
                    <a:pt x="38049" y="0"/>
                  </a:lnTo>
                  <a:lnTo>
                    <a:pt x="38049" y="25895"/>
                  </a:lnTo>
                  <a:close/>
                </a:path>
              </a:pathLst>
            </a:custGeom>
            <a:solidFill>
              <a:srgbClr val="838586"/>
            </a:solidFill>
          </p:spPr>
          <p:txBody>
            <a:bodyPr wrap="square" lIns="0" tIns="0" rIns="0" bIns="0" rtlCol="0"/>
            <a:lstStyle/>
            <a:p>
              <a:endParaRPr/>
            </a:p>
          </p:txBody>
        </p:sp>
        <p:sp>
          <p:nvSpPr>
            <p:cNvPr id="555" name="object 555"/>
            <p:cNvSpPr/>
            <p:nvPr/>
          </p:nvSpPr>
          <p:spPr>
            <a:xfrm>
              <a:off x="5974854" y="4869205"/>
              <a:ext cx="50800" cy="36830"/>
            </a:xfrm>
            <a:custGeom>
              <a:avLst/>
              <a:gdLst/>
              <a:ahLst/>
              <a:cxnLst/>
              <a:rect l="l" t="t" r="r" b="b"/>
              <a:pathLst>
                <a:path w="50800" h="36829">
                  <a:moveTo>
                    <a:pt x="44157" y="36563"/>
                  </a:moveTo>
                  <a:lnTo>
                    <a:pt x="0" y="36563"/>
                  </a:lnTo>
                  <a:lnTo>
                    <a:pt x="0" y="0"/>
                  </a:lnTo>
                  <a:lnTo>
                    <a:pt x="50253" y="0"/>
                  </a:lnTo>
                  <a:lnTo>
                    <a:pt x="50253" y="13690"/>
                  </a:lnTo>
                  <a:lnTo>
                    <a:pt x="13741" y="13690"/>
                  </a:lnTo>
                  <a:lnTo>
                    <a:pt x="13741" y="24358"/>
                  </a:lnTo>
                  <a:lnTo>
                    <a:pt x="38100" y="24358"/>
                  </a:lnTo>
                  <a:lnTo>
                    <a:pt x="38100" y="30467"/>
                  </a:lnTo>
                  <a:lnTo>
                    <a:pt x="44157" y="30467"/>
                  </a:lnTo>
                  <a:lnTo>
                    <a:pt x="44157" y="36563"/>
                  </a:lnTo>
                  <a:close/>
                </a:path>
                <a:path w="50800" h="36829">
                  <a:moveTo>
                    <a:pt x="44157" y="30467"/>
                  </a:moveTo>
                  <a:lnTo>
                    <a:pt x="38100" y="30467"/>
                  </a:lnTo>
                  <a:lnTo>
                    <a:pt x="38100" y="13690"/>
                  </a:lnTo>
                  <a:lnTo>
                    <a:pt x="50253" y="13690"/>
                  </a:lnTo>
                  <a:lnTo>
                    <a:pt x="50253" y="24358"/>
                  </a:lnTo>
                  <a:lnTo>
                    <a:pt x="44157" y="24358"/>
                  </a:lnTo>
                  <a:lnTo>
                    <a:pt x="44157" y="30467"/>
                  </a:lnTo>
                  <a:close/>
                </a:path>
                <a:path w="50800" h="36829">
                  <a:moveTo>
                    <a:pt x="50253" y="36563"/>
                  </a:moveTo>
                  <a:lnTo>
                    <a:pt x="44157" y="36563"/>
                  </a:lnTo>
                  <a:lnTo>
                    <a:pt x="44157" y="24358"/>
                  </a:lnTo>
                  <a:lnTo>
                    <a:pt x="50253" y="24358"/>
                  </a:lnTo>
                  <a:lnTo>
                    <a:pt x="50253" y="36563"/>
                  </a:lnTo>
                  <a:close/>
                </a:path>
              </a:pathLst>
            </a:custGeom>
            <a:solidFill>
              <a:srgbClr val="FFFFFF"/>
            </a:solidFill>
          </p:spPr>
          <p:txBody>
            <a:bodyPr wrap="square" lIns="0" tIns="0" rIns="0" bIns="0" rtlCol="0"/>
            <a:lstStyle/>
            <a:p>
              <a:endParaRPr/>
            </a:p>
          </p:txBody>
        </p:sp>
        <p:sp>
          <p:nvSpPr>
            <p:cNvPr id="556" name="object 556"/>
            <p:cNvSpPr/>
            <p:nvPr/>
          </p:nvSpPr>
          <p:spPr>
            <a:xfrm>
              <a:off x="5984036" y="4879873"/>
              <a:ext cx="35560" cy="21590"/>
            </a:xfrm>
            <a:custGeom>
              <a:avLst/>
              <a:gdLst/>
              <a:ahLst/>
              <a:cxnLst/>
              <a:rect l="l" t="t" r="r" b="b"/>
              <a:pathLst>
                <a:path w="35560" h="21589">
                  <a:moveTo>
                    <a:pt x="34975" y="21336"/>
                  </a:moveTo>
                  <a:lnTo>
                    <a:pt x="0" y="21336"/>
                  </a:lnTo>
                  <a:lnTo>
                    <a:pt x="0" y="0"/>
                  </a:lnTo>
                  <a:lnTo>
                    <a:pt x="34975" y="0"/>
                  </a:lnTo>
                  <a:lnTo>
                    <a:pt x="34975" y="21336"/>
                  </a:lnTo>
                  <a:close/>
                </a:path>
              </a:pathLst>
            </a:custGeom>
            <a:solidFill>
              <a:srgbClr val="838586"/>
            </a:solidFill>
          </p:spPr>
          <p:txBody>
            <a:bodyPr wrap="square" lIns="0" tIns="0" rIns="0" bIns="0" rtlCol="0"/>
            <a:lstStyle/>
            <a:p>
              <a:endParaRPr/>
            </a:p>
          </p:txBody>
        </p:sp>
        <p:sp>
          <p:nvSpPr>
            <p:cNvPr id="557" name="object 557"/>
            <p:cNvSpPr/>
            <p:nvPr/>
          </p:nvSpPr>
          <p:spPr>
            <a:xfrm>
              <a:off x="5977928" y="4875313"/>
              <a:ext cx="47625" cy="30480"/>
            </a:xfrm>
            <a:custGeom>
              <a:avLst/>
              <a:gdLst/>
              <a:ahLst/>
              <a:cxnLst/>
              <a:rect l="l" t="t" r="r" b="b"/>
              <a:pathLst>
                <a:path w="47625" h="30479">
                  <a:moveTo>
                    <a:pt x="41084" y="30454"/>
                  </a:moveTo>
                  <a:lnTo>
                    <a:pt x="0" y="30454"/>
                  </a:lnTo>
                  <a:lnTo>
                    <a:pt x="0" y="0"/>
                  </a:lnTo>
                  <a:lnTo>
                    <a:pt x="47180" y="0"/>
                  </a:lnTo>
                  <a:lnTo>
                    <a:pt x="47180" y="12153"/>
                  </a:lnTo>
                  <a:lnTo>
                    <a:pt x="12153" y="12153"/>
                  </a:lnTo>
                  <a:lnTo>
                    <a:pt x="12153" y="18249"/>
                  </a:lnTo>
                  <a:lnTo>
                    <a:pt x="35026" y="18249"/>
                  </a:lnTo>
                  <a:lnTo>
                    <a:pt x="35026" y="24358"/>
                  </a:lnTo>
                  <a:lnTo>
                    <a:pt x="41084" y="24358"/>
                  </a:lnTo>
                  <a:lnTo>
                    <a:pt x="41084" y="30454"/>
                  </a:lnTo>
                  <a:close/>
                </a:path>
                <a:path w="47625" h="30479">
                  <a:moveTo>
                    <a:pt x="41084" y="24358"/>
                  </a:moveTo>
                  <a:lnTo>
                    <a:pt x="35026" y="24358"/>
                  </a:lnTo>
                  <a:lnTo>
                    <a:pt x="35026" y="12153"/>
                  </a:lnTo>
                  <a:lnTo>
                    <a:pt x="47180" y="12153"/>
                  </a:lnTo>
                  <a:lnTo>
                    <a:pt x="47180" y="18249"/>
                  </a:lnTo>
                  <a:lnTo>
                    <a:pt x="41084" y="18249"/>
                  </a:lnTo>
                  <a:lnTo>
                    <a:pt x="41084" y="24358"/>
                  </a:lnTo>
                  <a:close/>
                </a:path>
                <a:path w="47625" h="30479">
                  <a:moveTo>
                    <a:pt x="47180" y="30454"/>
                  </a:moveTo>
                  <a:lnTo>
                    <a:pt x="41084" y="30454"/>
                  </a:lnTo>
                  <a:lnTo>
                    <a:pt x="41084" y="18249"/>
                  </a:lnTo>
                  <a:lnTo>
                    <a:pt x="47180" y="18249"/>
                  </a:lnTo>
                  <a:lnTo>
                    <a:pt x="47180" y="30454"/>
                  </a:lnTo>
                  <a:close/>
                </a:path>
              </a:pathLst>
            </a:custGeom>
            <a:solidFill>
              <a:srgbClr val="FFFFFF"/>
            </a:solidFill>
          </p:spPr>
          <p:txBody>
            <a:bodyPr wrap="square" lIns="0" tIns="0" rIns="0" bIns="0" rtlCol="0"/>
            <a:lstStyle/>
            <a:p>
              <a:endParaRPr/>
            </a:p>
          </p:txBody>
        </p:sp>
        <p:sp>
          <p:nvSpPr>
            <p:cNvPr id="558" name="object 558"/>
            <p:cNvSpPr/>
            <p:nvPr/>
          </p:nvSpPr>
          <p:spPr>
            <a:xfrm>
              <a:off x="6037313" y="4875313"/>
              <a:ext cx="38100" cy="26034"/>
            </a:xfrm>
            <a:custGeom>
              <a:avLst/>
              <a:gdLst/>
              <a:ahLst/>
              <a:cxnLst/>
              <a:rect l="l" t="t" r="r" b="b"/>
              <a:pathLst>
                <a:path w="38100" h="26035">
                  <a:moveTo>
                    <a:pt x="38049" y="25895"/>
                  </a:moveTo>
                  <a:lnTo>
                    <a:pt x="0" y="25895"/>
                  </a:lnTo>
                  <a:lnTo>
                    <a:pt x="0" y="0"/>
                  </a:lnTo>
                  <a:lnTo>
                    <a:pt x="38049" y="0"/>
                  </a:lnTo>
                  <a:lnTo>
                    <a:pt x="38049" y="25895"/>
                  </a:lnTo>
                  <a:close/>
                </a:path>
              </a:pathLst>
            </a:custGeom>
            <a:solidFill>
              <a:srgbClr val="838586"/>
            </a:solidFill>
          </p:spPr>
          <p:txBody>
            <a:bodyPr wrap="square" lIns="0" tIns="0" rIns="0" bIns="0" rtlCol="0"/>
            <a:lstStyle/>
            <a:p>
              <a:endParaRPr/>
            </a:p>
          </p:txBody>
        </p:sp>
        <p:sp>
          <p:nvSpPr>
            <p:cNvPr id="559" name="object 559"/>
            <p:cNvSpPr/>
            <p:nvPr/>
          </p:nvSpPr>
          <p:spPr>
            <a:xfrm>
              <a:off x="6031204" y="4869205"/>
              <a:ext cx="50800" cy="36830"/>
            </a:xfrm>
            <a:custGeom>
              <a:avLst/>
              <a:gdLst/>
              <a:ahLst/>
              <a:cxnLst/>
              <a:rect l="l" t="t" r="r" b="b"/>
              <a:pathLst>
                <a:path w="50800" h="36829">
                  <a:moveTo>
                    <a:pt x="44157" y="36563"/>
                  </a:moveTo>
                  <a:lnTo>
                    <a:pt x="0" y="36563"/>
                  </a:lnTo>
                  <a:lnTo>
                    <a:pt x="0" y="0"/>
                  </a:lnTo>
                  <a:lnTo>
                    <a:pt x="50215" y="0"/>
                  </a:lnTo>
                  <a:lnTo>
                    <a:pt x="50215" y="13690"/>
                  </a:lnTo>
                  <a:lnTo>
                    <a:pt x="12153" y="13690"/>
                  </a:lnTo>
                  <a:lnTo>
                    <a:pt x="12153" y="24358"/>
                  </a:lnTo>
                  <a:lnTo>
                    <a:pt x="36512" y="24358"/>
                  </a:lnTo>
                  <a:lnTo>
                    <a:pt x="36512" y="30467"/>
                  </a:lnTo>
                  <a:lnTo>
                    <a:pt x="44157" y="30467"/>
                  </a:lnTo>
                  <a:lnTo>
                    <a:pt x="44157" y="36563"/>
                  </a:lnTo>
                  <a:close/>
                </a:path>
                <a:path w="50800" h="36829">
                  <a:moveTo>
                    <a:pt x="44157" y="30467"/>
                  </a:moveTo>
                  <a:lnTo>
                    <a:pt x="36512" y="30467"/>
                  </a:lnTo>
                  <a:lnTo>
                    <a:pt x="36512" y="13690"/>
                  </a:lnTo>
                  <a:lnTo>
                    <a:pt x="50215" y="13690"/>
                  </a:lnTo>
                  <a:lnTo>
                    <a:pt x="50215" y="24358"/>
                  </a:lnTo>
                  <a:lnTo>
                    <a:pt x="44157" y="24358"/>
                  </a:lnTo>
                  <a:lnTo>
                    <a:pt x="44157" y="30467"/>
                  </a:lnTo>
                  <a:close/>
                </a:path>
                <a:path w="50800" h="36829">
                  <a:moveTo>
                    <a:pt x="50215" y="36563"/>
                  </a:moveTo>
                  <a:lnTo>
                    <a:pt x="44157" y="36563"/>
                  </a:lnTo>
                  <a:lnTo>
                    <a:pt x="44157" y="24358"/>
                  </a:lnTo>
                  <a:lnTo>
                    <a:pt x="50215" y="24358"/>
                  </a:lnTo>
                  <a:lnTo>
                    <a:pt x="50215" y="36563"/>
                  </a:lnTo>
                  <a:close/>
                </a:path>
              </a:pathLst>
            </a:custGeom>
            <a:solidFill>
              <a:srgbClr val="FFFFFF"/>
            </a:solidFill>
          </p:spPr>
          <p:txBody>
            <a:bodyPr wrap="square" lIns="0" tIns="0" rIns="0" bIns="0" rtlCol="0"/>
            <a:lstStyle/>
            <a:p>
              <a:endParaRPr/>
            </a:p>
          </p:txBody>
        </p:sp>
        <p:sp>
          <p:nvSpPr>
            <p:cNvPr id="560" name="object 560"/>
            <p:cNvSpPr/>
            <p:nvPr/>
          </p:nvSpPr>
          <p:spPr>
            <a:xfrm>
              <a:off x="6040336" y="4879873"/>
              <a:ext cx="35560" cy="21590"/>
            </a:xfrm>
            <a:custGeom>
              <a:avLst/>
              <a:gdLst/>
              <a:ahLst/>
              <a:cxnLst/>
              <a:rect l="l" t="t" r="r" b="b"/>
              <a:pathLst>
                <a:path w="35560" h="21589">
                  <a:moveTo>
                    <a:pt x="35026" y="21336"/>
                  </a:moveTo>
                  <a:lnTo>
                    <a:pt x="0" y="21336"/>
                  </a:lnTo>
                  <a:lnTo>
                    <a:pt x="0" y="0"/>
                  </a:lnTo>
                  <a:lnTo>
                    <a:pt x="35026" y="0"/>
                  </a:lnTo>
                  <a:lnTo>
                    <a:pt x="35026" y="21336"/>
                  </a:lnTo>
                  <a:close/>
                </a:path>
              </a:pathLst>
            </a:custGeom>
            <a:solidFill>
              <a:srgbClr val="838586"/>
            </a:solidFill>
          </p:spPr>
          <p:txBody>
            <a:bodyPr wrap="square" lIns="0" tIns="0" rIns="0" bIns="0" rtlCol="0"/>
            <a:lstStyle/>
            <a:p>
              <a:endParaRPr/>
            </a:p>
          </p:txBody>
        </p:sp>
        <p:sp>
          <p:nvSpPr>
            <p:cNvPr id="561" name="object 561"/>
            <p:cNvSpPr/>
            <p:nvPr/>
          </p:nvSpPr>
          <p:spPr>
            <a:xfrm>
              <a:off x="6034240" y="4875313"/>
              <a:ext cx="47625" cy="30480"/>
            </a:xfrm>
            <a:custGeom>
              <a:avLst/>
              <a:gdLst/>
              <a:ahLst/>
              <a:cxnLst/>
              <a:rect l="l" t="t" r="r" b="b"/>
              <a:pathLst>
                <a:path w="47625" h="30479">
                  <a:moveTo>
                    <a:pt x="41122" y="30454"/>
                  </a:moveTo>
                  <a:lnTo>
                    <a:pt x="0" y="30454"/>
                  </a:lnTo>
                  <a:lnTo>
                    <a:pt x="0" y="0"/>
                  </a:lnTo>
                  <a:lnTo>
                    <a:pt x="47180" y="0"/>
                  </a:lnTo>
                  <a:lnTo>
                    <a:pt x="47180" y="12153"/>
                  </a:lnTo>
                  <a:lnTo>
                    <a:pt x="12204" y="12153"/>
                  </a:lnTo>
                  <a:lnTo>
                    <a:pt x="12204" y="18249"/>
                  </a:lnTo>
                  <a:lnTo>
                    <a:pt x="33477" y="18249"/>
                  </a:lnTo>
                  <a:lnTo>
                    <a:pt x="33477" y="24358"/>
                  </a:lnTo>
                  <a:lnTo>
                    <a:pt x="41122" y="24358"/>
                  </a:lnTo>
                  <a:lnTo>
                    <a:pt x="41122" y="30454"/>
                  </a:lnTo>
                  <a:close/>
                </a:path>
                <a:path w="47625" h="30479">
                  <a:moveTo>
                    <a:pt x="41122" y="24358"/>
                  </a:moveTo>
                  <a:lnTo>
                    <a:pt x="33477" y="24358"/>
                  </a:lnTo>
                  <a:lnTo>
                    <a:pt x="33477" y="12153"/>
                  </a:lnTo>
                  <a:lnTo>
                    <a:pt x="47180" y="12153"/>
                  </a:lnTo>
                  <a:lnTo>
                    <a:pt x="47180" y="18249"/>
                  </a:lnTo>
                  <a:lnTo>
                    <a:pt x="41122" y="18249"/>
                  </a:lnTo>
                  <a:lnTo>
                    <a:pt x="41122" y="24358"/>
                  </a:lnTo>
                  <a:close/>
                </a:path>
                <a:path w="47625" h="30479">
                  <a:moveTo>
                    <a:pt x="47180" y="30454"/>
                  </a:moveTo>
                  <a:lnTo>
                    <a:pt x="41122" y="30454"/>
                  </a:lnTo>
                  <a:lnTo>
                    <a:pt x="41122" y="18249"/>
                  </a:lnTo>
                  <a:lnTo>
                    <a:pt x="47180" y="18249"/>
                  </a:lnTo>
                  <a:lnTo>
                    <a:pt x="47180" y="30454"/>
                  </a:lnTo>
                  <a:close/>
                </a:path>
              </a:pathLst>
            </a:custGeom>
            <a:solidFill>
              <a:srgbClr val="FFFFFF"/>
            </a:solidFill>
          </p:spPr>
          <p:txBody>
            <a:bodyPr wrap="square" lIns="0" tIns="0" rIns="0" bIns="0" rtlCol="0"/>
            <a:lstStyle/>
            <a:p>
              <a:endParaRPr/>
            </a:p>
          </p:txBody>
        </p:sp>
        <p:sp>
          <p:nvSpPr>
            <p:cNvPr id="562" name="object 562"/>
            <p:cNvSpPr/>
            <p:nvPr/>
          </p:nvSpPr>
          <p:spPr>
            <a:xfrm>
              <a:off x="5980950" y="4914899"/>
              <a:ext cx="38100" cy="24765"/>
            </a:xfrm>
            <a:custGeom>
              <a:avLst/>
              <a:gdLst/>
              <a:ahLst/>
              <a:cxnLst/>
              <a:rect l="l" t="t" r="r" b="b"/>
              <a:pathLst>
                <a:path w="38100" h="24764">
                  <a:moveTo>
                    <a:pt x="38049" y="24358"/>
                  </a:moveTo>
                  <a:lnTo>
                    <a:pt x="0" y="24358"/>
                  </a:lnTo>
                  <a:lnTo>
                    <a:pt x="0" y="0"/>
                  </a:lnTo>
                  <a:lnTo>
                    <a:pt x="38049" y="0"/>
                  </a:lnTo>
                  <a:lnTo>
                    <a:pt x="38049" y="24358"/>
                  </a:lnTo>
                  <a:close/>
                </a:path>
              </a:pathLst>
            </a:custGeom>
            <a:solidFill>
              <a:srgbClr val="838586"/>
            </a:solidFill>
          </p:spPr>
          <p:txBody>
            <a:bodyPr wrap="square" lIns="0" tIns="0" rIns="0" bIns="0" rtlCol="0"/>
            <a:lstStyle/>
            <a:p>
              <a:endParaRPr/>
            </a:p>
          </p:txBody>
        </p:sp>
        <p:sp>
          <p:nvSpPr>
            <p:cNvPr id="563" name="object 563"/>
            <p:cNvSpPr/>
            <p:nvPr/>
          </p:nvSpPr>
          <p:spPr>
            <a:xfrm>
              <a:off x="5974854" y="4908803"/>
              <a:ext cx="50800" cy="36830"/>
            </a:xfrm>
            <a:custGeom>
              <a:avLst/>
              <a:gdLst/>
              <a:ahLst/>
              <a:cxnLst/>
              <a:rect l="l" t="t" r="r" b="b"/>
              <a:pathLst>
                <a:path w="50800" h="36829">
                  <a:moveTo>
                    <a:pt x="44157" y="36512"/>
                  </a:moveTo>
                  <a:lnTo>
                    <a:pt x="0" y="36512"/>
                  </a:lnTo>
                  <a:lnTo>
                    <a:pt x="0" y="0"/>
                  </a:lnTo>
                  <a:lnTo>
                    <a:pt x="50253" y="0"/>
                  </a:lnTo>
                  <a:lnTo>
                    <a:pt x="50253" y="12153"/>
                  </a:lnTo>
                  <a:lnTo>
                    <a:pt x="13741" y="12153"/>
                  </a:lnTo>
                  <a:lnTo>
                    <a:pt x="13741" y="24358"/>
                  </a:lnTo>
                  <a:lnTo>
                    <a:pt x="38100" y="24358"/>
                  </a:lnTo>
                  <a:lnTo>
                    <a:pt x="38100" y="30454"/>
                  </a:lnTo>
                  <a:lnTo>
                    <a:pt x="44157" y="30454"/>
                  </a:lnTo>
                  <a:lnTo>
                    <a:pt x="44157" y="36512"/>
                  </a:lnTo>
                  <a:close/>
                </a:path>
                <a:path w="50800" h="36829">
                  <a:moveTo>
                    <a:pt x="44157" y="30454"/>
                  </a:moveTo>
                  <a:lnTo>
                    <a:pt x="38100" y="30454"/>
                  </a:lnTo>
                  <a:lnTo>
                    <a:pt x="38100" y="12153"/>
                  </a:lnTo>
                  <a:lnTo>
                    <a:pt x="50253" y="12153"/>
                  </a:lnTo>
                  <a:lnTo>
                    <a:pt x="50253" y="24358"/>
                  </a:lnTo>
                  <a:lnTo>
                    <a:pt x="44157" y="24358"/>
                  </a:lnTo>
                  <a:lnTo>
                    <a:pt x="44157" y="30454"/>
                  </a:lnTo>
                  <a:close/>
                </a:path>
                <a:path w="50800" h="36829">
                  <a:moveTo>
                    <a:pt x="50253" y="36512"/>
                  </a:moveTo>
                  <a:lnTo>
                    <a:pt x="44157" y="36512"/>
                  </a:lnTo>
                  <a:lnTo>
                    <a:pt x="44157" y="24358"/>
                  </a:lnTo>
                  <a:lnTo>
                    <a:pt x="50253" y="24358"/>
                  </a:lnTo>
                  <a:lnTo>
                    <a:pt x="50253" y="36512"/>
                  </a:lnTo>
                  <a:close/>
                </a:path>
              </a:pathLst>
            </a:custGeom>
            <a:solidFill>
              <a:srgbClr val="FFFFFF"/>
            </a:solidFill>
          </p:spPr>
          <p:txBody>
            <a:bodyPr wrap="square" lIns="0" tIns="0" rIns="0" bIns="0" rtlCol="0"/>
            <a:lstStyle/>
            <a:p>
              <a:endParaRPr/>
            </a:p>
          </p:txBody>
        </p:sp>
        <p:sp>
          <p:nvSpPr>
            <p:cNvPr id="564" name="object 564"/>
            <p:cNvSpPr/>
            <p:nvPr/>
          </p:nvSpPr>
          <p:spPr>
            <a:xfrm>
              <a:off x="5984036" y="4919458"/>
              <a:ext cx="35560" cy="20320"/>
            </a:xfrm>
            <a:custGeom>
              <a:avLst/>
              <a:gdLst/>
              <a:ahLst/>
              <a:cxnLst/>
              <a:rect l="l" t="t" r="r" b="b"/>
              <a:pathLst>
                <a:path w="35560" h="20320">
                  <a:moveTo>
                    <a:pt x="34975" y="19799"/>
                  </a:moveTo>
                  <a:lnTo>
                    <a:pt x="0" y="19799"/>
                  </a:lnTo>
                  <a:lnTo>
                    <a:pt x="0" y="0"/>
                  </a:lnTo>
                  <a:lnTo>
                    <a:pt x="34975" y="0"/>
                  </a:lnTo>
                  <a:lnTo>
                    <a:pt x="34975" y="19799"/>
                  </a:lnTo>
                  <a:close/>
                </a:path>
              </a:pathLst>
            </a:custGeom>
            <a:solidFill>
              <a:srgbClr val="838586"/>
            </a:solidFill>
          </p:spPr>
          <p:txBody>
            <a:bodyPr wrap="square" lIns="0" tIns="0" rIns="0" bIns="0" rtlCol="0"/>
            <a:lstStyle/>
            <a:p>
              <a:endParaRPr/>
            </a:p>
          </p:txBody>
        </p:sp>
        <p:sp>
          <p:nvSpPr>
            <p:cNvPr id="565" name="object 565"/>
            <p:cNvSpPr/>
            <p:nvPr/>
          </p:nvSpPr>
          <p:spPr>
            <a:xfrm>
              <a:off x="5977928" y="4913362"/>
              <a:ext cx="47625" cy="32384"/>
            </a:xfrm>
            <a:custGeom>
              <a:avLst/>
              <a:gdLst/>
              <a:ahLst/>
              <a:cxnLst/>
              <a:rect l="l" t="t" r="r" b="b"/>
              <a:pathLst>
                <a:path w="47625" h="32385">
                  <a:moveTo>
                    <a:pt x="41084" y="31953"/>
                  </a:moveTo>
                  <a:lnTo>
                    <a:pt x="0" y="31953"/>
                  </a:lnTo>
                  <a:lnTo>
                    <a:pt x="0" y="0"/>
                  </a:lnTo>
                  <a:lnTo>
                    <a:pt x="47180" y="0"/>
                  </a:lnTo>
                  <a:lnTo>
                    <a:pt x="47180" y="12153"/>
                  </a:lnTo>
                  <a:lnTo>
                    <a:pt x="12153" y="12153"/>
                  </a:lnTo>
                  <a:lnTo>
                    <a:pt x="12153" y="18249"/>
                  </a:lnTo>
                  <a:lnTo>
                    <a:pt x="35026" y="18249"/>
                  </a:lnTo>
                  <a:lnTo>
                    <a:pt x="35026" y="25895"/>
                  </a:lnTo>
                  <a:lnTo>
                    <a:pt x="41084" y="25895"/>
                  </a:lnTo>
                  <a:lnTo>
                    <a:pt x="41084" y="31953"/>
                  </a:lnTo>
                  <a:close/>
                </a:path>
                <a:path w="47625" h="32385">
                  <a:moveTo>
                    <a:pt x="41084" y="25895"/>
                  </a:moveTo>
                  <a:lnTo>
                    <a:pt x="35026" y="25895"/>
                  </a:lnTo>
                  <a:lnTo>
                    <a:pt x="35026" y="12153"/>
                  </a:lnTo>
                  <a:lnTo>
                    <a:pt x="47180" y="12153"/>
                  </a:lnTo>
                  <a:lnTo>
                    <a:pt x="47180" y="18249"/>
                  </a:lnTo>
                  <a:lnTo>
                    <a:pt x="41084" y="18249"/>
                  </a:lnTo>
                  <a:lnTo>
                    <a:pt x="41084" y="25895"/>
                  </a:lnTo>
                  <a:close/>
                </a:path>
                <a:path w="47625" h="32385">
                  <a:moveTo>
                    <a:pt x="47180" y="31953"/>
                  </a:moveTo>
                  <a:lnTo>
                    <a:pt x="41084" y="31953"/>
                  </a:lnTo>
                  <a:lnTo>
                    <a:pt x="41084" y="18249"/>
                  </a:lnTo>
                  <a:lnTo>
                    <a:pt x="47180" y="18249"/>
                  </a:lnTo>
                  <a:lnTo>
                    <a:pt x="47180" y="31953"/>
                  </a:lnTo>
                  <a:close/>
                </a:path>
              </a:pathLst>
            </a:custGeom>
            <a:solidFill>
              <a:srgbClr val="FFFFFF"/>
            </a:solidFill>
          </p:spPr>
          <p:txBody>
            <a:bodyPr wrap="square" lIns="0" tIns="0" rIns="0" bIns="0" rtlCol="0"/>
            <a:lstStyle/>
            <a:p>
              <a:endParaRPr/>
            </a:p>
          </p:txBody>
        </p:sp>
        <p:sp>
          <p:nvSpPr>
            <p:cNvPr id="566" name="object 566"/>
            <p:cNvSpPr/>
            <p:nvPr/>
          </p:nvSpPr>
          <p:spPr>
            <a:xfrm>
              <a:off x="6037313" y="4914899"/>
              <a:ext cx="38100" cy="24765"/>
            </a:xfrm>
            <a:custGeom>
              <a:avLst/>
              <a:gdLst/>
              <a:ahLst/>
              <a:cxnLst/>
              <a:rect l="l" t="t" r="r" b="b"/>
              <a:pathLst>
                <a:path w="38100" h="24764">
                  <a:moveTo>
                    <a:pt x="38049" y="24358"/>
                  </a:moveTo>
                  <a:lnTo>
                    <a:pt x="0" y="24358"/>
                  </a:lnTo>
                  <a:lnTo>
                    <a:pt x="0" y="0"/>
                  </a:lnTo>
                  <a:lnTo>
                    <a:pt x="38049" y="0"/>
                  </a:lnTo>
                  <a:lnTo>
                    <a:pt x="38049" y="24358"/>
                  </a:lnTo>
                  <a:close/>
                </a:path>
              </a:pathLst>
            </a:custGeom>
            <a:solidFill>
              <a:srgbClr val="838586"/>
            </a:solidFill>
          </p:spPr>
          <p:txBody>
            <a:bodyPr wrap="square" lIns="0" tIns="0" rIns="0" bIns="0" rtlCol="0"/>
            <a:lstStyle/>
            <a:p>
              <a:endParaRPr/>
            </a:p>
          </p:txBody>
        </p:sp>
        <p:sp>
          <p:nvSpPr>
            <p:cNvPr id="567" name="object 567"/>
            <p:cNvSpPr/>
            <p:nvPr/>
          </p:nvSpPr>
          <p:spPr>
            <a:xfrm>
              <a:off x="6031204" y="4908803"/>
              <a:ext cx="50800" cy="36830"/>
            </a:xfrm>
            <a:custGeom>
              <a:avLst/>
              <a:gdLst/>
              <a:ahLst/>
              <a:cxnLst/>
              <a:rect l="l" t="t" r="r" b="b"/>
              <a:pathLst>
                <a:path w="50800" h="36829">
                  <a:moveTo>
                    <a:pt x="44157" y="36512"/>
                  </a:moveTo>
                  <a:lnTo>
                    <a:pt x="0" y="36512"/>
                  </a:lnTo>
                  <a:lnTo>
                    <a:pt x="0" y="0"/>
                  </a:lnTo>
                  <a:lnTo>
                    <a:pt x="50215" y="0"/>
                  </a:lnTo>
                  <a:lnTo>
                    <a:pt x="50215" y="12153"/>
                  </a:lnTo>
                  <a:lnTo>
                    <a:pt x="12153" y="12153"/>
                  </a:lnTo>
                  <a:lnTo>
                    <a:pt x="12153" y="24358"/>
                  </a:lnTo>
                  <a:lnTo>
                    <a:pt x="36512" y="24358"/>
                  </a:lnTo>
                  <a:lnTo>
                    <a:pt x="36512" y="30454"/>
                  </a:lnTo>
                  <a:lnTo>
                    <a:pt x="44157" y="30454"/>
                  </a:lnTo>
                  <a:lnTo>
                    <a:pt x="44157" y="36512"/>
                  </a:lnTo>
                  <a:close/>
                </a:path>
                <a:path w="50800" h="36829">
                  <a:moveTo>
                    <a:pt x="44157" y="30454"/>
                  </a:moveTo>
                  <a:lnTo>
                    <a:pt x="36512" y="30454"/>
                  </a:lnTo>
                  <a:lnTo>
                    <a:pt x="36512" y="12153"/>
                  </a:lnTo>
                  <a:lnTo>
                    <a:pt x="50215" y="12153"/>
                  </a:lnTo>
                  <a:lnTo>
                    <a:pt x="50215" y="24358"/>
                  </a:lnTo>
                  <a:lnTo>
                    <a:pt x="44157" y="24358"/>
                  </a:lnTo>
                  <a:lnTo>
                    <a:pt x="44157" y="30454"/>
                  </a:lnTo>
                  <a:close/>
                </a:path>
                <a:path w="50800" h="36829">
                  <a:moveTo>
                    <a:pt x="50215" y="36512"/>
                  </a:moveTo>
                  <a:lnTo>
                    <a:pt x="44157" y="36512"/>
                  </a:lnTo>
                  <a:lnTo>
                    <a:pt x="44157" y="24358"/>
                  </a:lnTo>
                  <a:lnTo>
                    <a:pt x="50215" y="24358"/>
                  </a:lnTo>
                  <a:lnTo>
                    <a:pt x="50215" y="36512"/>
                  </a:lnTo>
                  <a:close/>
                </a:path>
              </a:pathLst>
            </a:custGeom>
            <a:solidFill>
              <a:srgbClr val="FFFFFF"/>
            </a:solidFill>
          </p:spPr>
          <p:txBody>
            <a:bodyPr wrap="square" lIns="0" tIns="0" rIns="0" bIns="0" rtlCol="0"/>
            <a:lstStyle/>
            <a:p>
              <a:endParaRPr/>
            </a:p>
          </p:txBody>
        </p:sp>
        <p:sp>
          <p:nvSpPr>
            <p:cNvPr id="568" name="object 568"/>
            <p:cNvSpPr/>
            <p:nvPr/>
          </p:nvSpPr>
          <p:spPr>
            <a:xfrm>
              <a:off x="6040336" y="4919458"/>
              <a:ext cx="35560" cy="20320"/>
            </a:xfrm>
            <a:custGeom>
              <a:avLst/>
              <a:gdLst/>
              <a:ahLst/>
              <a:cxnLst/>
              <a:rect l="l" t="t" r="r" b="b"/>
              <a:pathLst>
                <a:path w="35560" h="20320">
                  <a:moveTo>
                    <a:pt x="35026" y="19799"/>
                  </a:moveTo>
                  <a:lnTo>
                    <a:pt x="0" y="19799"/>
                  </a:lnTo>
                  <a:lnTo>
                    <a:pt x="0" y="0"/>
                  </a:lnTo>
                  <a:lnTo>
                    <a:pt x="35026" y="0"/>
                  </a:lnTo>
                  <a:lnTo>
                    <a:pt x="35026" y="19799"/>
                  </a:lnTo>
                  <a:close/>
                </a:path>
              </a:pathLst>
            </a:custGeom>
            <a:solidFill>
              <a:srgbClr val="838586"/>
            </a:solidFill>
          </p:spPr>
          <p:txBody>
            <a:bodyPr wrap="square" lIns="0" tIns="0" rIns="0" bIns="0" rtlCol="0"/>
            <a:lstStyle/>
            <a:p>
              <a:endParaRPr/>
            </a:p>
          </p:txBody>
        </p:sp>
        <p:sp>
          <p:nvSpPr>
            <p:cNvPr id="569" name="object 569"/>
            <p:cNvSpPr/>
            <p:nvPr/>
          </p:nvSpPr>
          <p:spPr>
            <a:xfrm>
              <a:off x="6034240" y="4913362"/>
              <a:ext cx="47625" cy="32384"/>
            </a:xfrm>
            <a:custGeom>
              <a:avLst/>
              <a:gdLst/>
              <a:ahLst/>
              <a:cxnLst/>
              <a:rect l="l" t="t" r="r" b="b"/>
              <a:pathLst>
                <a:path w="47625" h="32385">
                  <a:moveTo>
                    <a:pt x="41122" y="31953"/>
                  </a:moveTo>
                  <a:lnTo>
                    <a:pt x="0" y="31953"/>
                  </a:lnTo>
                  <a:lnTo>
                    <a:pt x="0" y="0"/>
                  </a:lnTo>
                  <a:lnTo>
                    <a:pt x="47180" y="0"/>
                  </a:lnTo>
                  <a:lnTo>
                    <a:pt x="47180" y="12153"/>
                  </a:lnTo>
                  <a:lnTo>
                    <a:pt x="12204" y="12153"/>
                  </a:lnTo>
                  <a:lnTo>
                    <a:pt x="12204" y="18249"/>
                  </a:lnTo>
                  <a:lnTo>
                    <a:pt x="33477" y="18249"/>
                  </a:lnTo>
                  <a:lnTo>
                    <a:pt x="33477" y="25895"/>
                  </a:lnTo>
                  <a:lnTo>
                    <a:pt x="41122" y="25895"/>
                  </a:lnTo>
                  <a:lnTo>
                    <a:pt x="41122" y="31953"/>
                  </a:lnTo>
                  <a:close/>
                </a:path>
                <a:path w="47625" h="32385">
                  <a:moveTo>
                    <a:pt x="41122" y="25895"/>
                  </a:moveTo>
                  <a:lnTo>
                    <a:pt x="33477" y="25895"/>
                  </a:lnTo>
                  <a:lnTo>
                    <a:pt x="33477" y="12153"/>
                  </a:lnTo>
                  <a:lnTo>
                    <a:pt x="47180" y="12153"/>
                  </a:lnTo>
                  <a:lnTo>
                    <a:pt x="47180" y="18249"/>
                  </a:lnTo>
                  <a:lnTo>
                    <a:pt x="41122" y="18249"/>
                  </a:lnTo>
                  <a:lnTo>
                    <a:pt x="41122" y="25895"/>
                  </a:lnTo>
                  <a:close/>
                </a:path>
                <a:path w="47625" h="32385">
                  <a:moveTo>
                    <a:pt x="47180" y="31953"/>
                  </a:moveTo>
                  <a:lnTo>
                    <a:pt x="41122" y="31953"/>
                  </a:lnTo>
                  <a:lnTo>
                    <a:pt x="41122" y="18249"/>
                  </a:lnTo>
                  <a:lnTo>
                    <a:pt x="47180" y="18249"/>
                  </a:lnTo>
                  <a:lnTo>
                    <a:pt x="47180" y="31953"/>
                  </a:lnTo>
                  <a:close/>
                </a:path>
              </a:pathLst>
            </a:custGeom>
            <a:solidFill>
              <a:srgbClr val="FFFFFF"/>
            </a:solidFill>
          </p:spPr>
          <p:txBody>
            <a:bodyPr wrap="square" lIns="0" tIns="0" rIns="0" bIns="0" rtlCol="0"/>
            <a:lstStyle/>
            <a:p>
              <a:endParaRPr/>
            </a:p>
          </p:txBody>
        </p:sp>
        <p:sp>
          <p:nvSpPr>
            <p:cNvPr id="570" name="object 570"/>
            <p:cNvSpPr/>
            <p:nvPr/>
          </p:nvSpPr>
          <p:spPr>
            <a:xfrm>
              <a:off x="5999213" y="4875313"/>
              <a:ext cx="3175" cy="64135"/>
            </a:xfrm>
            <a:custGeom>
              <a:avLst/>
              <a:gdLst/>
              <a:ahLst/>
              <a:cxnLst/>
              <a:rect l="l" t="t" r="r" b="b"/>
              <a:pathLst>
                <a:path w="3175" h="64135">
                  <a:moveTo>
                    <a:pt x="3073" y="63944"/>
                  </a:moveTo>
                  <a:lnTo>
                    <a:pt x="0" y="63944"/>
                  </a:lnTo>
                  <a:lnTo>
                    <a:pt x="0" y="0"/>
                  </a:lnTo>
                  <a:lnTo>
                    <a:pt x="3073" y="0"/>
                  </a:lnTo>
                  <a:lnTo>
                    <a:pt x="3073" y="63944"/>
                  </a:lnTo>
                  <a:close/>
                </a:path>
              </a:pathLst>
            </a:custGeom>
            <a:solidFill>
              <a:srgbClr val="838586"/>
            </a:solidFill>
          </p:spPr>
          <p:txBody>
            <a:bodyPr wrap="square" lIns="0" tIns="0" rIns="0" bIns="0" rtlCol="0"/>
            <a:lstStyle/>
            <a:p>
              <a:endParaRPr/>
            </a:p>
          </p:txBody>
        </p:sp>
        <p:sp>
          <p:nvSpPr>
            <p:cNvPr id="571" name="object 571"/>
            <p:cNvSpPr/>
            <p:nvPr/>
          </p:nvSpPr>
          <p:spPr>
            <a:xfrm>
              <a:off x="5993155" y="4875313"/>
              <a:ext cx="13970" cy="64135"/>
            </a:xfrm>
            <a:custGeom>
              <a:avLst/>
              <a:gdLst/>
              <a:ahLst/>
              <a:cxnLst/>
              <a:rect l="l" t="t" r="r" b="b"/>
              <a:pathLst>
                <a:path w="13970" h="64135">
                  <a:moveTo>
                    <a:pt x="13690" y="63944"/>
                  </a:moveTo>
                  <a:lnTo>
                    <a:pt x="0" y="63944"/>
                  </a:lnTo>
                  <a:lnTo>
                    <a:pt x="0" y="0"/>
                  </a:lnTo>
                  <a:lnTo>
                    <a:pt x="13690" y="0"/>
                  </a:lnTo>
                  <a:lnTo>
                    <a:pt x="13690" y="63944"/>
                  </a:lnTo>
                  <a:close/>
                </a:path>
              </a:pathLst>
            </a:custGeom>
            <a:solidFill>
              <a:srgbClr val="FFFFFF"/>
            </a:solidFill>
          </p:spPr>
          <p:txBody>
            <a:bodyPr wrap="square" lIns="0" tIns="0" rIns="0" bIns="0" rtlCol="0"/>
            <a:lstStyle/>
            <a:p>
              <a:endParaRPr/>
            </a:p>
          </p:txBody>
        </p:sp>
        <p:sp>
          <p:nvSpPr>
            <p:cNvPr id="572" name="object 572"/>
            <p:cNvSpPr/>
            <p:nvPr/>
          </p:nvSpPr>
          <p:spPr>
            <a:xfrm>
              <a:off x="6055563" y="4875313"/>
              <a:ext cx="3175" cy="64135"/>
            </a:xfrm>
            <a:custGeom>
              <a:avLst/>
              <a:gdLst/>
              <a:ahLst/>
              <a:cxnLst/>
              <a:rect l="l" t="t" r="r" b="b"/>
              <a:pathLst>
                <a:path w="3175" h="64135">
                  <a:moveTo>
                    <a:pt x="3022" y="63944"/>
                  </a:moveTo>
                  <a:lnTo>
                    <a:pt x="0" y="63944"/>
                  </a:lnTo>
                  <a:lnTo>
                    <a:pt x="0" y="0"/>
                  </a:lnTo>
                  <a:lnTo>
                    <a:pt x="3022" y="0"/>
                  </a:lnTo>
                  <a:lnTo>
                    <a:pt x="3022" y="63944"/>
                  </a:lnTo>
                  <a:close/>
                </a:path>
              </a:pathLst>
            </a:custGeom>
            <a:solidFill>
              <a:srgbClr val="838586"/>
            </a:solidFill>
          </p:spPr>
          <p:txBody>
            <a:bodyPr wrap="square" lIns="0" tIns="0" rIns="0" bIns="0" rtlCol="0"/>
            <a:lstStyle/>
            <a:p>
              <a:endParaRPr/>
            </a:p>
          </p:txBody>
        </p:sp>
        <p:sp>
          <p:nvSpPr>
            <p:cNvPr id="573" name="object 573"/>
            <p:cNvSpPr/>
            <p:nvPr/>
          </p:nvSpPr>
          <p:spPr>
            <a:xfrm>
              <a:off x="6049467" y="4875313"/>
              <a:ext cx="13970" cy="64135"/>
            </a:xfrm>
            <a:custGeom>
              <a:avLst/>
              <a:gdLst/>
              <a:ahLst/>
              <a:cxnLst/>
              <a:rect l="l" t="t" r="r" b="b"/>
              <a:pathLst>
                <a:path w="13970" h="64135">
                  <a:moveTo>
                    <a:pt x="13690" y="63944"/>
                  </a:moveTo>
                  <a:lnTo>
                    <a:pt x="0" y="63944"/>
                  </a:lnTo>
                  <a:lnTo>
                    <a:pt x="0" y="0"/>
                  </a:lnTo>
                  <a:lnTo>
                    <a:pt x="13690" y="0"/>
                  </a:lnTo>
                  <a:lnTo>
                    <a:pt x="13690" y="63944"/>
                  </a:lnTo>
                  <a:close/>
                </a:path>
              </a:pathLst>
            </a:custGeom>
            <a:solidFill>
              <a:srgbClr val="FFFFFF"/>
            </a:solidFill>
          </p:spPr>
          <p:txBody>
            <a:bodyPr wrap="square" lIns="0" tIns="0" rIns="0" bIns="0" rtlCol="0"/>
            <a:lstStyle/>
            <a:p>
              <a:endParaRPr/>
            </a:p>
          </p:txBody>
        </p:sp>
        <p:sp>
          <p:nvSpPr>
            <p:cNvPr id="574" name="object 574"/>
            <p:cNvSpPr/>
            <p:nvPr/>
          </p:nvSpPr>
          <p:spPr>
            <a:xfrm>
              <a:off x="5999213" y="4822037"/>
              <a:ext cx="29209" cy="13970"/>
            </a:xfrm>
            <a:custGeom>
              <a:avLst/>
              <a:gdLst/>
              <a:ahLst/>
              <a:cxnLst/>
              <a:rect l="l" t="t" r="r" b="b"/>
              <a:pathLst>
                <a:path w="29210" h="13970">
                  <a:moveTo>
                    <a:pt x="28917" y="13690"/>
                  </a:moveTo>
                  <a:lnTo>
                    <a:pt x="0" y="13690"/>
                  </a:lnTo>
                  <a:lnTo>
                    <a:pt x="0" y="0"/>
                  </a:lnTo>
                  <a:lnTo>
                    <a:pt x="28917" y="0"/>
                  </a:lnTo>
                  <a:lnTo>
                    <a:pt x="28917" y="13690"/>
                  </a:lnTo>
                  <a:close/>
                </a:path>
              </a:pathLst>
            </a:custGeom>
            <a:solidFill>
              <a:srgbClr val="838586"/>
            </a:solidFill>
          </p:spPr>
          <p:txBody>
            <a:bodyPr wrap="square" lIns="0" tIns="0" rIns="0" bIns="0" rtlCol="0"/>
            <a:lstStyle/>
            <a:p>
              <a:endParaRPr/>
            </a:p>
          </p:txBody>
        </p:sp>
        <p:sp>
          <p:nvSpPr>
            <p:cNvPr id="575" name="object 575"/>
            <p:cNvSpPr/>
            <p:nvPr/>
          </p:nvSpPr>
          <p:spPr>
            <a:xfrm>
              <a:off x="5994654" y="4815928"/>
              <a:ext cx="38100" cy="24765"/>
            </a:xfrm>
            <a:custGeom>
              <a:avLst/>
              <a:gdLst/>
              <a:ahLst/>
              <a:cxnLst/>
              <a:rect l="l" t="t" r="r" b="b"/>
              <a:pathLst>
                <a:path w="38100" h="24764">
                  <a:moveTo>
                    <a:pt x="31991" y="24358"/>
                  </a:moveTo>
                  <a:lnTo>
                    <a:pt x="0" y="24358"/>
                  </a:lnTo>
                  <a:lnTo>
                    <a:pt x="0" y="0"/>
                  </a:lnTo>
                  <a:lnTo>
                    <a:pt x="38049" y="0"/>
                  </a:lnTo>
                  <a:lnTo>
                    <a:pt x="38049" y="12204"/>
                  </a:lnTo>
                  <a:lnTo>
                    <a:pt x="6096" y="12204"/>
                  </a:lnTo>
                  <a:lnTo>
                    <a:pt x="6096" y="18262"/>
                  </a:lnTo>
                  <a:lnTo>
                    <a:pt x="31991" y="18262"/>
                  </a:lnTo>
                  <a:lnTo>
                    <a:pt x="31991" y="24358"/>
                  </a:lnTo>
                  <a:close/>
                </a:path>
                <a:path w="38100" h="24764">
                  <a:moveTo>
                    <a:pt x="12192" y="18262"/>
                  </a:moveTo>
                  <a:lnTo>
                    <a:pt x="6096" y="18262"/>
                  </a:lnTo>
                  <a:lnTo>
                    <a:pt x="6096" y="12204"/>
                  </a:lnTo>
                  <a:lnTo>
                    <a:pt x="31991" y="12204"/>
                  </a:lnTo>
                  <a:lnTo>
                    <a:pt x="31991" y="13690"/>
                  </a:lnTo>
                  <a:lnTo>
                    <a:pt x="12192" y="13690"/>
                  </a:lnTo>
                  <a:lnTo>
                    <a:pt x="12192" y="18262"/>
                  </a:lnTo>
                  <a:close/>
                </a:path>
                <a:path w="38100" h="24764">
                  <a:moveTo>
                    <a:pt x="38049" y="24358"/>
                  </a:moveTo>
                  <a:lnTo>
                    <a:pt x="31991" y="24358"/>
                  </a:lnTo>
                  <a:lnTo>
                    <a:pt x="31991" y="12204"/>
                  </a:lnTo>
                  <a:lnTo>
                    <a:pt x="38049" y="12204"/>
                  </a:lnTo>
                  <a:lnTo>
                    <a:pt x="38049" y="24358"/>
                  </a:lnTo>
                  <a:close/>
                </a:path>
                <a:path w="38100" h="24764">
                  <a:moveTo>
                    <a:pt x="25895" y="18262"/>
                  </a:moveTo>
                  <a:lnTo>
                    <a:pt x="12192" y="18262"/>
                  </a:lnTo>
                  <a:lnTo>
                    <a:pt x="12192" y="13690"/>
                  </a:lnTo>
                  <a:lnTo>
                    <a:pt x="25895" y="13690"/>
                  </a:lnTo>
                  <a:lnTo>
                    <a:pt x="25895" y="18262"/>
                  </a:lnTo>
                  <a:close/>
                </a:path>
                <a:path w="38100" h="24764">
                  <a:moveTo>
                    <a:pt x="31991" y="18262"/>
                  </a:moveTo>
                  <a:lnTo>
                    <a:pt x="25895" y="18262"/>
                  </a:lnTo>
                  <a:lnTo>
                    <a:pt x="25895" y="13690"/>
                  </a:lnTo>
                  <a:lnTo>
                    <a:pt x="31991" y="13690"/>
                  </a:lnTo>
                  <a:lnTo>
                    <a:pt x="31991" y="18262"/>
                  </a:lnTo>
                  <a:close/>
                </a:path>
              </a:pathLst>
            </a:custGeom>
            <a:solidFill>
              <a:srgbClr val="FFFFFF"/>
            </a:solidFill>
          </p:spPr>
          <p:txBody>
            <a:bodyPr wrap="square" lIns="0" tIns="0" rIns="0" bIns="0" rtlCol="0"/>
            <a:lstStyle/>
            <a:p>
              <a:endParaRPr/>
            </a:p>
          </p:txBody>
        </p:sp>
        <p:sp>
          <p:nvSpPr>
            <p:cNvPr id="576" name="object 576"/>
            <p:cNvSpPr/>
            <p:nvPr/>
          </p:nvSpPr>
          <p:spPr>
            <a:xfrm>
              <a:off x="6031204" y="4822037"/>
              <a:ext cx="27940" cy="13970"/>
            </a:xfrm>
            <a:custGeom>
              <a:avLst/>
              <a:gdLst/>
              <a:ahLst/>
              <a:cxnLst/>
              <a:rect l="l" t="t" r="r" b="b"/>
              <a:pathLst>
                <a:path w="27939" h="13970">
                  <a:moveTo>
                    <a:pt x="27381" y="13690"/>
                  </a:moveTo>
                  <a:lnTo>
                    <a:pt x="0" y="13690"/>
                  </a:lnTo>
                  <a:lnTo>
                    <a:pt x="0" y="0"/>
                  </a:lnTo>
                  <a:lnTo>
                    <a:pt x="27381" y="0"/>
                  </a:lnTo>
                  <a:lnTo>
                    <a:pt x="27381" y="13690"/>
                  </a:lnTo>
                  <a:close/>
                </a:path>
              </a:pathLst>
            </a:custGeom>
            <a:solidFill>
              <a:srgbClr val="838586"/>
            </a:solidFill>
          </p:spPr>
          <p:txBody>
            <a:bodyPr wrap="square" lIns="0" tIns="0" rIns="0" bIns="0" rtlCol="0"/>
            <a:lstStyle/>
            <a:p>
              <a:endParaRPr/>
            </a:p>
          </p:txBody>
        </p:sp>
        <p:sp>
          <p:nvSpPr>
            <p:cNvPr id="577" name="object 577"/>
            <p:cNvSpPr/>
            <p:nvPr/>
          </p:nvSpPr>
          <p:spPr>
            <a:xfrm>
              <a:off x="6025108" y="4815928"/>
              <a:ext cx="40005" cy="24765"/>
            </a:xfrm>
            <a:custGeom>
              <a:avLst/>
              <a:gdLst/>
              <a:ahLst/>
              <a:cxnLst/>
              <a:rect l="l" t="t" r="r" b="b"/>
              <a:pathLst>
                <a:path w="40004" h="24764">
                  <a:moveTo>
                    <a:pt x="33489" y="24358"/>
                  </a:moveTo>
                  <a:lnTo>
                    <a:pt x="0" y="24358"/>
                  </a:lnTo>
                  <a:lnTo>
                    <a:pt x="0" y="0"/>
                  </a:lnTo>
                  <a:lnTo>
                    <a:pt x="39585" y="0"/>
                  </a:lnTo>
                  <a:lnTo>
                    <a:pt x="39585" y="12204"/>
                  </a:lnTo>
                  <a:lnTo>
                    <a:pt x="6096" y="12204"/>
                  </a:lnTo>
                  <a:lnTo>
                    <a:pt x="6096" y="18262"/>
                  </a:lnTo>
                  <a:lnTo>
                    <a:pt x="33489" y="18262"/>
                  </a:lnTo>
                  <a:lnTo>
                    <a:pt x="33489" y="24358"/>
                  </a:lnTo>
                  <a:close/>
                </a:path>
                <a:path w="40004" h="24764">
                  <a:moveTo>
                    <a:pt x="13690" y="18262"/>
                  </a:moveTo>
                  <a:lnTo>
                    <a:pt x="6096" y="18262"/>
                  </a:lnTo>
                  <a:lnTo>
                    <a:pt x="6096" y="12204"/>
                  </a:lnTo>
                  <a:lnTo>
                    <a:pt x="33489" y="12204"/>
                  </a:lnTo>
                  <a:lnTo>
                    <a:pt x="33489" y="13690"/>
                  </a:lnTo>
                  <a:lnTo>
                    <a:pt x="13690" y="13690"/>
                  </a:lnTo>
                  <a:lnTo>
                    <a:pt x="13690" y="18262"/>
                  </a:lnTo>
                  <a:close/>
                </a:path>
                <a:path w="40004" h="24764">
                  <a:moveTo>
                    <a:pt x="39585" y="24358"/>
                  </a:moveTo>
                  <a:lnTo>
                    <a:pt x="33489" y="24358"/>
                  </a:lnTo>
                  <a:lnTo>
                    <a:pt x="33489" y="12204"/>
                  </a:lnTo>
                  <a:lnTo>
                    <a:pt x="39585" y="12204"/>
                  </a:lnTo>
                  <a:lnTo>
                    <a:pt x="39585" y="24358"/>
                  </a:lnTo>
                  <a:close/>
                </a:path>
                <a:path w="40004" h="24764">
                  <a:moveTo>
                    <a:pt x="27381" y="18262"/>
                  </a:moveTo>
                  <a:lnTo>
                    <a:pt x="13690" y="18262"/>
                  </a:lnTo>
                  <a:lnTo>
                    <a:pt x="13690" y="13690"/>
                  </a:lnTo>
                  <a:lnTo>
                    <a:pt x="27381" y="13690"/>
                  </a:lnTo>
                  <a:lnTo>
                    <a:pt x="27381" y="18262"/>
                  </a:lnTo>
                  <a:close/>
                </a:path>
                <a:path w="40004" h="24764">
                  <a:moveTo>
                    <a:pt x="33489" y="18262"/>
                  </a:moveTo>
                  <a:lnTo>
                    <a:pt x="27381" y="18262"/>
                  </a:lnTo>
                  <a:lnTo>
                    <a:pt x="27381" y="13690"/>
                  </a:lnTo>
                  <a:lnTo>
                    <a:pt x="33489" y="13690"/>
                  </a:lnTo>
                  <a:lnTo>
                    <a:pt x="33489" y="18262"/>
                  </a:lnTo>
                  <a:close/>
                </a:path>
              </a:pathLst>
            </a:custGeom>
            <a:solidFill>
              <a:srgbClr val="FFFFFF"/>
            </a:solidFill>
          </p:spPr>
          <p:txBody>
            <a:bodyPr wrap="square" lIns="0" tIns="0" rIns="0" bIns="0" rtlCol="0"/>
            <a:lstStyle/>
            <a:p>
              <a:endParaRPr/>
            </a:p>
          </p:txBody>
        </p:sp>
        <p:sp>
          <p:nvSpPr>
            <p:cNvPr id="578" name="object 578"/>
            <p:cNvSpPr/>
            <p:nvPr/>
          </p:nvSpPr>
          <p:spPr>
            <a:xfrm>
              <a:off x="6006846" y="4825059"/>
              <a:ext cx="21590" cy="10795"/>
            </a:xfrm>
            <a:custGeom>
              <a:avLst/>
              <a:gdLst/>
              <a:ahLst/>
              <a:cxnLst/>
              <a:rect l="l" t="t" r="r" b="b"/>
              <a:pathLst>
                <a:path w="21589" h="10795">
                  <a:moveTo>
                    <a:pt x="21285" y="10667"/>
                  </a:moveTo>
                  <a:lnTo>
                    <a:pt x="0" y="10667"/>
                  </a:lnTo>
                  <a:lnTo>
                    <a:pt x="0" y="0"/>
                  </a:lnTo>
                  <a:lnTo>
                    <a:pt x="21285" y="0"/>
                  </a:lnTo>
                  <a:lnTo>
                    <a:pt x="21285" y="10667"/>
                  </a:lnTo>
                  <a:close/>
                </a:path>
              </a:pathLst>
            </a:custGeom>
            <a:solidFill>
              <a:srgbClr val="838586"/>
            </a:solidFill>
          </p:spPr>
          <p:txBody>
            <a:bodyPr wrap="square" lIns="0" tIns="0" rIns="0" bIns="0" rtlCol="0"/>
            <a:lstStyle/>
            <a:p>
              <a:endParaRPr/>
            </a:p>
          </p:txBody>
        </p:sp>
        <p:sp>
          <p:nvSpPr>
            <p:cNvPr id="579" name="object 579"/>
            <p:cNvSpPr/>
            <p:nvPr/>
          </p:nvSpPr>
          <p:spPr>
            <a:xfrm>
              <a:off x="6000750" y="4819001"/>
              <a:ext cx="32384" cy="21590"/>
            </a:xfrm>
            <a:custGeom>
              <a:avLst/>
              <a:gdLst/>
              <a:ahLst/>
              <a:cxnLst/>
              <a:rect l="l" t="t" r="r" b="b"/>
              <a:pathLst>
                <a:path w="32385" h="21589">
                  <a:moveTo>
                    <a:pt x="25895" y="21285"/>
                  </a:moveTo>
                  <a:lnTo>
                    <a:pt x="0" y="21285"/>
                  </a:lnTo>
                  <a:lnTo>
                    <a:pt x="0" y="0"/>
                  </a:lnTo>
                  <a:lnTo>
                    <a:pt x="31953" y="0"/>
                  </a:lnTo>
                  <a:lnTo>
                    <a:pt x="31953" y="9131"/>
                  </a:lnTo>
                  <a:lnTo>
                    <a:pt x="6096" y="9131"/>
                  </a:lnTo>
                  <a:lnTo>
                    <a:pt x="6096" y="15189"/>
                  </a:lnTo>
                  <a:lnTo>
                    <a:pt x="25895" y="15189"/>
                  </a:lnTo>
                  <a:lnTo>
                    <a:pt x="25895" y="21285"/>
                  </a:lnTo>
                  <a:close/>
                </a:path>
                <a:path w="32385" h="21589">
                  <a:moveTo>
                    <a:pt x="12204" y="15189"/>
                  </a:moveTo>
                  <a:lnTo>
                    <a:pt x="6096" y="15189"/>
                  </a:lnTo>
                  <a:lnTo>
                    <a:pt x="6096" y="9131"/>
                  </a:lnTo>
                  <a:lnTo>
                    <a:pt x="25895" y="9131"/>
                  </a:lnTo>
                  <a:lnTo>
                    <a:pt x="25895" y="13690"/>
                  </a:lnTo>
                  <a:lnTo>
                    <a:pt x="12204" y="13690"/>
                  </a:lnTo>
                  <a:lnTo>
                    <a:pt x="12204" y="15189"/>
                  </a:lnTo>
                  <a:close/>
                </a:path>
                <a:path w="32385" h="21589">
                  <a:moveTo>
                    <a:pt x="31953" y="21285"/>
                  </a:moveTo>
                  <a:lnTo>
                    <a:pt x="25895" y="21285"/>
                  </a:lnTo>
                  <a:lnTo>
                    <a:pt x="25895" y="9131"/>
                  </a:lnTo>
                  <a:lnTo>
                    <a:pt x="31953" y="9131"/>
                  </a:lnTo>
                  <a:lnTo>
                    <a:pt x="31953" y="21285"/>
                  </a:lnTo>
                  <a:close/>
                </a:path>
                <a:path w="32385" h="21589">
                  <a:moveTo>
                    <a:pt x="19799" y="15189"/>
                  </a:moveTo>
                  <a:lnTo>
                    <a:pt x="12204" y="15189"/>
                  </a:lnTo>
                  <a:lnTo>
                    <a:pt x="12204" y="13690"/>
                  </a:lnTo>
                  <a:lnTo>
                    <a:pt x="19799" y="13690"/>
                  </a:lnTo>
                  <a:lnTo>
                    <a:pt x="19799" y="15189"/>
                  </a:lnTo>
                  <a:close/>
                </a:path>
                <a:path w="32385" h="21589">
                  <a:moveTo>
                    <a:pt x="25895" y="15189"/>
                  </a:moveTo>
                  <a:lnTo>
                    <a:pt x="19799" y="15189"/>
                  </a:lnTo>
                  <a:lnTo>
                    <a:pt x="19799" y="13690"/>
                  </a:lnTo>
                  <a:lnTo>
                    <a:pt x="25895" y="13690"/>
                  </a:lnTo>
                  <a:lnTo>
                    <a:pt x="25895" y="15189"/>
                  </a:lnTo>
                  <a:close/>
                </a:path>
              </a:pathLst>
            </a:custGeom>
            <a:solidFill>
              <a:srgbClr val="FFFFFF"/>
            </a:solidFill>
          </p:spPr>
          <p:txBody>
            <a:bodyPr wrap="square" lIns="0" tIns="0" rIns="0" bIns="0" rtlCol="0"/>
            <a:lstStyle/>
            <a:p>
              <a:endParaRPr/>
            </a:p>
          </p:txBody>
        </p:sp>
        <p:sp>
          <p:nvSpPr>
            <p:cNvPr id="580" name="object 580"/>
            <p:cNvSpPr/>
            <p:nvPr/>
          </p:nvSpPr>
          <p:spPr>
            <a:xfrm>
              <a:off x="6037313" y="4825059"/>
              <a:ext cx="21590" cy="10795"/>
            </a:xfrm>
            <a:custGeom>
              <a:avLst/>
              <a:gdLst/>
              <a:ahLst/>
              <a:cxnLst/>
              <a:rect l="l" t="t" r="r" b="b"/>
              <a:pathLst>
                <a:path w="21589" h="10795">
                  <a:moveTo>
                    <a:pt x="21285" y="10667"/>
                  </a:moveTo>
                  <a:lnTo>
                    <a:pt x="0" y="10667"/>
                  </a:lnTo>
                  <a:lnTo>
                    <a:pt x="0" y="0"/>
                  </a:lnTo>
                  <a:lnTo>
                    <a:pt x="21285" y="0"/>
                  </a:lnTo>
                  <a:lnTo>
                    <a:pt x="21285" y="10667"/>
                  </a:lnTo>
                  <a:close/>
                </a:path>
              </a:pathLst>
            </a:custGeom>
            <a:solidFill>
              <a:srgbClr val="838586"/>
            </a:solidFill>
          </p:spPr>
          <p:txBody>
            <a:bodyPr wrap="square" lIns="0" tIns="0" rIns="0" bIns="0" rtlCol="0"/>
            <a:lstStyle/>
            <a:p>
              <a:endParaRPr/>
            </a:p>
          </p:txBody>
        </p:sp>
        <p:sp>
          <p:nvSpPr>
            <p:cNvPr id="581" name="object 581"/>
            <p:cNvSpPr/>
            <p:nvPr/>
          </p:nvSpPr>
          <p:spPr>
            <a:xfrm>
              <a:off x="6031204" y="4819001"/>
              <a:ext cx="33655" cy="21590"/>
            </a:xfrm>
            <a:custGeom>
              <a:avLst/>
              <a:gdLst/>
              <a:ahLst/>
              <a:cxnLst/>
              <a:rect l="l" t="t" r="r" b="b"/>
              <a:pathLst>
                <a:path w="33654" h="21589">
                  <a:moveTo>
                    <a:pt x="27393" y="21285"/>
                  </a:moveTo>
                  <a:lnTo>
                    <a:pt x="0" y="21285"/>
                  </a:lnTo>
                  <a:lnTo>
                    <a:pt x="0" y="0"/>
                  </a:lnTo>
                  <a:lnTo>
                    <a:pt x="33489" y="0"/>
                  </a:lnTo>
                  <a:lnTo>
                    <a:pt x="33489" y="9131"/>
                  </a:lnTo>
                  <a:lnTo>
                    <a:pt x="7594" y="9131"/>
                  </a:lnTo>
                  <a:lnTo>
                    <a:pt x="7594" y="15189"/>
                  </a:lnTo>
                  <a:lnTo>
                    <a:pt x="27393" y="15189"/>
                  </a:lnTo>
                  <a:lnTo>
                    <a:pt x="27393" y="21285"/>
                  </a:lnTo>
                  <a:close/>
                </a:path>
                <a:path w="33654" h="21589">
                  <a:moveTo>
                    <a:pt x="13703" y="15189"/>
                  </a:moveTo>
                  <a:lnTo>
                    <a:pt x="7594" y="15189"/>
                  </a:lnTo>
                  <a:lnTo>
                    <a:pt x="7594" y="9131"/>
                  </a:lnTo>
                  <a:lnTo>
                    <a:pt x="27393" y="9131"/>
                  </a:lnTo>
                  <a:lnTo>
                    <a:pt x="27393" y="13690"/>
                  </a:lnTo>
                  <a:lnTo>
                    <a:pt x="13703" y="13690"/>
                  </a:lnTo>
                  <a:lnTo>
                    <a:pt x="13703" y="15189"/>
                  </a:lnTo>
                  <a:close/>
                </a:path>
                <a:path w="33654" h="21589">
                  <a:moveTo>
                    <a:pt x="33489" y="21285"/>
                  </a:moveTo>
                  <a:lnTo>
                    <a:pt x="27393" y="21285"/>
                  </a:lnTo>
                  <a:lnTo>
                    <a:pt x="27393" y="9131"/>
                  </a:lnTo>
                  <a:lnTo>
                    <a:pt x="33489" y="9131"/>
                  </a:lnTo>
                  <a:lnTo>
                    <a:pt x="33489" y="21285"/>
                  </a:lnTo>
                  <a:close/>
                </a:path>
                <a:path w="33654" h="21589">
                  <a:moveTo>
                    <a:pt x="21285" y="15189"/>
                  </a:moveTo>
                  <a:lnTo>
                    <a:pt x="13703" y="15189"/>
                  </a:lnTo>
                  <a:lnTo>
                    <a:pt x="13703" y="13690"/>
                  </a:lnTo>
                  <a:lnTo>
                    <a:pt x="21285" y="13690"/>
                  </a:lnTo>
                  <a:lnTo>
                    <a:pt x="21285" y="15189"/>
                  </a:lnTo>
                  <a:close/>
                </a:path>
                <a:path w="33654" h="21589">
                  <a:moveTo>
                    <a:pt x="27393" y="15189"/>
                  </a:moveTo>
                  <a:lnTo>
                    <a:pt x="21285" y="15189"/>
                  </a:lnTo>
                  <a:lnTo>
                    <a:pt x="21285" y="13690"/>
                  </a:lnTo>
                  <a:lnTo>
                    <a:pt x="27393" y="13690"/>
                  </a:lnTo>
                  <a:lnTo>
                    <a:pt x="27393" y="15189"/>
                  </a:lnTo>
                  <a:close/>
                </a:path>
              </a:pathLst>
            </a:custGeom>
            <a:solidFill>
              <a:srgbClr val="FFFFFF"/>
            </a:solidFill>
          </p:spPr>
          <p:txBody>
            <a:bodyPr wrap="square" lIns="0" tIns="0" rIns="0" bIns="0" rtlCol="0"/>
            <a:lstStyle/>
            <a:p>
              <a:endParaRPr/>
            </a:p>
          </p:txBody>
        </p:sp>
        <p:sp>
          <p:nvSpPr>
            <p:cNvPr id="582" name="object 582"/>
            <p:cNvSpPr/>
            <p:nvPr/>
          </p:nvSpPr>
          <p:spPr>
            <a:xfrm>
              <a:off x="6008344" y="4761166"/>
              <a:ext cx="41275" cy="41275"/>
            </a:xfrm>
            <a:custGeom>
              <a:avLst/>
              <a:gdLst/>
              <a:ahLst/>
              <a:cxnLst/>
              <a:rect l="l" t="t" r="r" b="b"/>
              <a:pathLst>
                <a:path w="41275" h="41275">
                  <a:moveTo>
                    <a:pt x="21323" y="41071"/>
                  </a:moveTo>
                  <a:lnTo>
                    <a:pt x="12864" y="39478"/>
                  </a:lnTo>
                  <a:lnTo>
                    <a:pt x="6103" y="35172"/>
                  </a:lnTo>
                  <a:lnTo>
                    <a:pt x="1622" y="28866"/>
                  </a:lnTo>
                  <a:lnTo>
                    <a:pt x="0" y="21272"/>
                  </a:lnTo>
                  <a:lnTo>
                    <a:pt x="1622" y="12821"/>
                  </a:lnTo>
                  <a:lnTo>
                    <a:pt x="6103" y="6078"/>
                  </a:lnTo>
                  <a:lnTo>
                    <a:pt x="12864" y="1614"/>
                  </a:lnTo>
                  <a:lnTo>
                    <a:pt x="21323" y="0"/>
                  </a:lnTo>
                  <a:lnTo>
                    <a:pt x="28917" y="1614"/>
                  </a:lnTo>
                  <a:lnTo>
                    <a:pt x="35223" y="6078"/>
                  </a:lnTo>
                  <a:lnTo>
                    <a:pt x="39529" y="12821"/>
                  </a:lnTo>
                  <a:lnTo>
                    <a:pt x="41122" y="21272"/>
                  </a:lnTo>
                  <a:lnTo>
                    <a:pt x="39529" y="28866"/>
                  </a:lnTo>
                  <a:lnTo>
                    <a:pt x="35223" y="35172"/>
                  </a:lnTo>
                  <a:lnTo>
                    <a:pt x="28917" y="39478"/>
                  </a:lnTo>
                  <a:lnTo>
                    <a:pt x="21323" y="41071"/>
                  </a:lnTo>
                  <a:close/>
                </a:path>
              </a:pathLst>
            </a:custGeom>
            <a:solidFill>
              <a:srgbClr val="838586"/>
            </a:solidFill>
          </p:spPr>
          <p:txBody>
            <a:bodyPr wrap="square" lIns="0" tIns="0" rIns="0" bIns="0" rtlCol="0"/>
            <a:lstStyle/>
            <a:p>
              <a:endParaRPr/>
            </a:p>
          </p:txBody>
        </p:sp>
        <p:sp>
          <p:nvSpPr>
            <p:cNvPr id="583" name="object 583"/>
            <p:cNvSpPr/>
            <p:nvPr/>
          </p:nvSpPr>
          <p:spPr>
            <a:xfrm>
              <a:off x="6002286" y="4755057"/>
              <a:ext cx="53340" cy="53340"/>
            </a:xfrm>
            <a:custGeom>
              <a:avLst/>
              <a:gdLst/>
              <a:ahLst/>
              <a:cxnLst/>
              <a:rect l="l" t="t" r="r" b="b"/>
              <a:pathLst>
                <a:path w="53339" h="53339">
                  <a:moveTo>
                    <a:pt x="27381" y="53276"/>
                  </a:moveTo>
                  <a:lnTo>
                    <a:pt x="16678" y="51155"/>
                  </a:lnTo>
                  <a:lnTo>
                    <a:pt x="7980" y="45462"/>
                  </a:lnTo>
                  <a:lnTo>
                    <a:pt x="2136" y="37203"/>
                  </a:lnTo>
                  <a:lnTo>
                    <a:pt x="0" y="27381"/>
                  </a:lnTo>
                  <a:lnTo>
                    <a:pt x="2136" y="16678"/>
                  </a:lnTo>
                  <a:lnTo>
                    <a:pt x="7980" y="7980"/>
                  </a:lnTo>
                  <a:lnTo>
                    <a:pt x="16678" y="2136"/>
                  </a:lnTo>
                  <a:lnTo>
                    <a:pt x="27381" y="0"/>
                  </a:lnTo>
                  <a:lnTo>
                    <a:pt x="37856" y="2136"/>
                  </a:lnTo>
                  <a:lnTo>
                    <a:pt x="46043" y="7980"/>
                  </a:lnTo>
                  <a:lnTo>
                    <a:pt x="48601" y="12153"/>
                  </a:lnTo>
                  <a:lnTo>
                    <a:pt x="19799" y="12153"/>
                  </a:lnTo>
                  <a:lnTo>
                    <a:pt x="13690" y="18262"/>
                  </a:lnTo>
                  <a:lnTo>
                    <a:pt x="13690" y="35026"/>
                  </a:lnTo>
                  <a:lnTo>
                    <a:pt x="19799" y="41071"/>
                  </a:lnTo>
                  <a:lnTo>
                    <a:pt x="48877" y="41071"/>
                  </a:lnTo>
                  <a:lnTo>
                    <a:pt x="46043" y="45462"/>
                  </a:lnTo>
                  <a:lnTo>
                    <a:pt x="37856" y="51155"/>
                  </a:lnTo>
                  <a:lnTo>
                    <a:pt x="27381" y="53276"/>
                  </a:lnTo>
                  <a:close/>
                </a:path>
                <a:path w="53339" h="53339">
                  <a:moveTo>
                    <a:pt x="48877" y="41071"/>
                  </a:moveTo>
                  <a:lnTo>
                    <a:pt x="35026" y="41071"/>
                  </a:lnTo>
                  <a:lnTo>
                    <a:pt x="41071" y="35026"/>
                  </a:lnTo>
                  <a:lnTo>
                    <a:pt x="41071" y="18262"/>
                  </a:lnTo>
                  <a:lnTo>
                    <a:pt x="35026" y="12153"/>
                  </a:lnTo>
                  <a:lnTo>
                    <a:pt x="48601" y="12153"/>
                  </a:lnTo>
                  <a:lnTo>
                    <a:pt x="51373" y="16678"/>
                  </a:lnTo>
                  <a:lnTo>
                    <a:pt x="53276" y="27381"/>
                  </a:lnTo>
                  <a:lnTo>
                    <a:pt x="51373" y="37203"/>
                  </a:lnTo>
                  <a:lnTo>
                    <a:pt x="48877" y="41071"/>
                  </a:lnTo>
                  <a:close/>
                </a:path>
              </a:pathLst>
            </a:custGeom>
            <a:solidFill>
              <a:srgbClr val="FFFFFF"/>
            </a:solidFill>
          </p:spPr>
          <p:txBody>
            <a:bodyPr wrap="square" lIns="0" tIns="0" rIns="0" bIns="0" rtlCol="0"/>
            <a:lstStyle/>
            <a:p>
              <a:endParaRPr/>
            </a:p>
          </p:txBody>
        </p:sp>
        <p:sp>
          <p:nvSpPr>
            <p:cNvPr id="584" name="object 584"/>
            <p:cNvSpPr/>
            <p:nvPr/>
          </p:nvSpPr>
          <p:spPr>
            <a:xfrm>
              <a:off x="6008344" y="4761166"/>
              <a:ext cx="43180" cy="41275"/>
            </a:xfrm>
            <a:custGeom>
              <a:avLst/>
              <a:gdLst/>
              <a:ahLst/>
              <a:cxnLst/>
              <a:rect l="l" t="t" r="r" b="b"/>
              <a:pathLst>
                <a:path w="43179" h="41275">
                  <a:moveTo>
                    <a:pt x="21323" y="41071"/>
                  </a:moveTo>
                  <a:lnTo>
                    <a:pt x="12864" y="39478"/>
                  </a:lnTo>
                  <a:lnTo>
                    <a:pt x="6103" y="35172"/>
                  </a:lnTo>
                  <a:lnTo>
                    <a:pt x="1622" y="28866"/>
                  </a:lnTo>
                  <a:lnTo>
                    <a:pt x="0" y="21272"/>
                  </a:lnTo>
                  <a:lnTo>
                    <a:pt x="1622" y="12821"/>
                  </a:lnTo>
                  <a:lnTo>
                    <a:pt x="6103" y="6078"/>
                  </a:lnTo>
                  <a:lnTo>
                    <a:pt x="12864" y="1614"/>
                  </a:lnTo>
                  <a:lnTo>
                    <a:pt x="21323" y="0"/>
                  </a:lnTo>
                  <a:lnTo>
                    <a:pt x="13736" y="1614"/>
                  </a:lnTo>
                  <a:lnTo>
                    <a:pt x="7434" y="6078"/>
                  </a:lnTo>
                  <a:lnTo>
                    <a:pt x="3129" y="12821"/>
                  </a:lnTo>
                  <a:lnTo>
                    <a:pt x="1536" y="21272"/>
                  </a:lnTo>
                  <a:lnTo>
                    <a:pt x="3129" y="28866"/>
                  </a:lnTo>
                  <a:lnTo>
                    <a:pt x="7434" y="35172"/>
                  </a:lnTo>
                  <a:lnTo>
                    <a:pt x="13736" y="39478"/>
                  </a:lnTo>
                  <a:lnTo>
                    <a:pt x="21323" y="41071"/>
                  </a:lnTo>
                  <a:close/>
                </a:path>
                <a:path w="43179" h="41275">
                  <a:moveTo>
                    <a:pt x="21323" y="41071"/>
                  </a:moveTo>
                  <a:lnTo>
                    <a:pt x="28917" y="39478"/>
                  </a:lnTo>
                  <a:lnTo>
                    <a:pt x="35223" y="35172"/>
                  </a:lnTo>
                  <a:lnTo>
                    <a:pt x="39529" y="28866"/>
                  </a:lnTo>
                  <a:lnTo>
                    <a:pt x="41122" y="21272"/>
                  </a:lnTo>
                  <a:lnTo>
                    <a:pt x="39529" y="12821"/>
                  </a:lnTo>
                  <a:lnTo>
                    <a:pt x="35223" y="6078"/>
                  </a:lnTo>
                  <a:lnTo>
                    <a:pt x="28917" y="1614"/>
                  </a:lnTo>
                  <a:lnTo>
                    <a:pt x="21323" y="0"/>
                  </a:lnTo>
                  <a:lnTo>
                    <a:pt x="29157" y="1614"/>
                  </a:lnTo>
                  <a:lnTo>
                    <a:pt x="35991" y="6078"/>
                  </a:lnTo>
                  <a:lnTo>
                    <a:pt x="40825" y="12821"/>
                  </a:lnTo>
                  <a:lnTo>
                    <a:pt x="42659" y="21272"/>
                  </a:lnTo>
                  <a:lnTo>
                    <a:pt x="40825" y="28866"/>
                  </a:lnTo>
                  <a:lnTo>
                    <a:pt x="35991" y="35172"/>
                  </a:lnTo>
                  <a:lnTo>
                    <a:pt x="29157" y="39478"/>
                  </a:lnTo>
                  <a:lnTo>
                    <a:pt x="21323" y="41071"/>
                  </a:lnTo>
                  <a:close/>
                </a:path>
              </a:pathLst>
            </a:custGeom>
            <a:solidFill>
              <a:srgbClr val="838586"/>
            </a:solidFill>
          </p:spPr>
          <p:txBody>
            <a:bodyPr wrap="square" lIns="0" tIns="0" rIns="0" bIns="0" rtlCol="0"/>
            <a:lstStyle/>
            <a:p>
              <a:endParaRPr/>
            </a:p>
          </p:txBody>
        </p:sp>
        <p:sp>
          <p:nvSpPr>
            <p:cNvPr id="585" name="object 585"/>
            <p:cNvSpPr/>
            <p:nvPr/>
          </p:nvSpPr>
          <p:spPr>
            <a:xfrm>
              <a:off x="6002286" y="4755057"/>
              <a:ext cx="55244" cy="53340"/>
            </a:xfrm>
            <a:custGeom>
              <a:avLst/>
              <a:gdLst/>
              <a:ahLst/>
              <a:cxnLst/>
              <a:rect l="l" t="t" r="r" b="b"/>
              <a:pathLst>
                <a:path w="55245" h="53339">
                  <a:moveTo>
                    <a:pt x="27381" y="53276"/>
                  </a:moveTo>
                  <a:lnTo>
                    <a:pt x="16678" y="51155"/>
                  </a:lnTo>
                  <a:lnTo>
                    <a:pt x="7980" y="45462"/>
                  </a:lnTo>
                  <a:lnTo>
                    <a:pt x="2136" y="37203"/>
                  </a:lnTo>
                  <a:lnTo>
                    <a:pt x="0" y="27381"/>
                  </a:lnTo>
                  <a:lnTo>
                    <a:pt x="2136" y="16678"/>
                  </a:lnTo>
                  <a:lnTo>
                    <a:pt x="7980" y="7980"/>
                  </a:lnTo>
                  <a:lnTo>
                    <a:pt x="16678" y="2136"/>
                  </a:lnTo>
                  <a:lnTo>
                    <a:pt x="27381" y="0"/>
                  </a:lnTo>
                  <a:lnTo>
                    <a:pt x="16911" y="2136"/>
                  </a:lnTo>
                  <a:lnTo>
                    <a:pt x="8723" y="7980"/>
                  </a:lnTo>
                  <a:lnTo>
                    <a:pt x="3390" y="16678"/>
                  </a:lnTo>
                  <a:lnTo>
                    <a:pt x="1485" y="27381"/>
                  </a:lnTo>
                  <a:lnTo>
                    <a:pt x="3390" y="37203"/>
                  </a:lnTo>
                  <a:lnTo>
                    <a:pt x="8723" y="45462"/>
                  </a:lnTo>
                  <a:lnTo>
                    <a:pt x="16911" y="51155"/>
                  </a:lnTo>
                  <a:lnTo>
                    <a:pt x="27381" y="53276"/>
                  </a:lnTo>
                  <a:close/>
                </a:path>
                <a:path w="55245" h="53339">
                  <a:moveTo>
                    <a:pt x="27381" y="53276"/>
                  </a:moveTo>
                  <a:lnTo>
                    <a:pt x="16911" y="51155"/>
                  </a:lnTo>
                  <a:lnTo>
                    <a:pt x="8723" y="45462"/>
                  </a:lnTo>
                  <a:lnTo>
                    <a:pt x="3390" y="37203"/>
                  </a:lnTo>
                  <a:lnTo>
                    <a:pt x="1485" y="27381"/>
                  </a:lnTo>
                  <a:lnTo>
                    <a:pt x="3390" y="16678"/>
                  </a:lnTo>
                  <a:lnTo>
                    <a:pt x="8723" y="7980"/>
                  </a:lnTo>
                  <a:lnTo>
                    <a:pt x="16911" y="2136"/>
                  </a:lnTo>
                  <a:lnTo>
                    <a:pt x="27381" y="0"/>
                  </a:lnTo>
                  <a:lnTo>
                    <a:pt x="27381" y="12153"/>
                  </a:lnTo>
                  <a:lnTo>
                    <a:pt x="19799" y="12153"/>
                  </a:lnTo>
                  <a:lnTo>
                    <a:pt x="12153" y="18262"/>
                  </a:lnTo>
                  <a:lnTo>
                    <a:pt x="12153" y="35026"/>
                  </a:lnTo>
                  <a:lnTo>
                    <a:pt x="19799" y="41071"/>
                  </a:lnTo>
                  <a:lnTo>
                    <a:pt x="27381" y="41071"/>
                  </a:lnTo>
                  <a:lnTo>
                    <a:pt x="27381" y="53276"/>
                  </a:lnTo>
                  <a:close/>
                </a:path>
                <a:path w="55245" h="53339">
                  <a:moveTo>
                    <a:pt x="41071" y="19799"/>
                  </a:moveTo>
                  <a:lnTo>
                    <a:pt x="35026" y="13690"/>
                  </a:lnTo>
                  <a:lnTo>
                    <a:pt x="27381" y="13690"/>
                  </a:lnTo>
                  <a:lnTo>
                    <a:pt x="27381" y="0"/>
                  </a:lnTo>
                  <a:lnTo>
                    <a:pt x="37203" y="2136"/>
                  </a:lnTo>
                  <a:lnTo>
                    <a:pt x="45462" y="7980"/>
                  </a:lnTo>
                  <a:lnTo>
                    <a:pt x="48194" y="12153"/>
                  </a:lnTo>
                  <a:lnTo>
                    <a:pt x="35026" y="12153"/>
                  </a:lnTo>
                  <a:lnTo>
                    <a:pt x="41071" y="18262"/>
                  </a:lnTo>
                  <a:lnTo>
                    <a:pt x="41071" y="19799"/>
                  </a:lnTo>
                  <a:close/>
                </a:path>
                <a:path w="55245" h="53339">
                  <a:moveTo>
                    <a:pt x="27381" y="53276"/>
                  </a:moveTo>
                  <a:lnTo>
                    <a:pt x="37203" y="51155"/>
                  </a:lnTo>
                  <a:lnTo>
                    <a:pt x="45462" y="45462"/>
                  </a:lnTo>
                  <a:lnTo>
                    <a:pt x="51155" y="37203"/>
                  </a:lnTo>
                  <a:lnTo>
                    <a:pt x="53276" y="27381"/>
                  </a:lnTo>
                  <a:lnTo>
                    <a:pt x="51155" y="16678"/>
                  </a:lnTo>
                  <a:lnTo>
                    <a:pt x="45462" y="7980"/>
                  </a:lnTo>
                  <a:lnTo>
                    <a:pt x="37203" y="2136"/>
                  </a:lnTo>
                  <a:lnTo>
                    <a:pt x="27381" y="0"/>
                  </a:lnTo>
                  <a:lnTo>
                    <a:pt x="38090" y="2136"/>
                  </a:lnTo>
                  <a:lnTo>
                    <a:pt x="46793" y="7980"/>
                  </a:lnTo>
                  <a:lnTo>
                    <a:pt x="52637" y="16678"/>
                  </a:lnTo>
                  <a:lnTo>
                    <a:pt x="54775" y="27381"/>
                  </a:lnTo>
                  <a:lnTo>
                    <a:pt x="52637" y="37203"/>
                  </a:lnTo>
                  <a:lnTo>
                    <a:pt x="46793" y="45462"/>
                  </a:lnTo>
                  <a:lnTo>
                    <a:pt x="38090" y="51155"/>
                  </a:lnTo>
                  <a:lnTo>
                    <a:pt x="27381" y="53276"/>
                  </a:lnTo>
                  <a:close/>
                </a:path>
                <a:path w="55245" h="53339">
                  <a:moveTo>
                    <a:pt x="35026" y="41071"/>
                  </a:moveTo>
                  <a:lnTo>
                    <a:pt x="19799" y="41071"/>
                  </a:lnTo>
                  <a:lnTo>
                    <a:pt x="12153" y="35026"/>
                  </a:lnTo>
                  <a:lnTo>
                    <a:pt x="12153" y="18262"/>
                  </a:lnTo>
                  <a:lnTo>
                    <a:pt x="19799" y="12153"/>
                  </a:lnTo>
                  <a:lnTo>
                    <a:pt x="27381" y="12153"/>
                  </a:lnTo>
                  <a:lnTo>
                    <a:pt x="27381" y="13690"/>
                  </a:lnTo>
                  <a:lnTo>
                    <a:pt x="19799" y="13690"/>
                  </a:lnTo>
                  <a:lnTo>
                    <a:pt x="13690" y="19799"/>
                  </a:lnTo>
                  <a:lnTo>
                    <a:pt x="13690" y="33489"/>
                  </a:lnTo>
                  <a:lnTo>
                    <a:pt x="19799" y="39585"/>
                  </a:lnTo>
                  <a:lnTo>
                    <a:pt x="36512" y="39585"/>
                  </a:lnTo>
                  <a:lnTo>
                    <a:pt x="35026" y="41071"/>
                  </a:lnTo>
                  <a:close/>
                </a:path>
                <a:path w="55245" h="53339">
                  <a:moveTo>
                    <a:pt x="27381" y="53276"/>
                  </a:moveTo>
                  <a:lnTo>
                    <a:pt x="27381" y="41071"/>
                  </a:lnTo>
                  <a:lnTo>
                    <a:pt x="35026" y="41071"/>
                  </a:lnTo>
                  <a:lnTo>
                    <a:pt x="41071" y="35026"/>
                  </a:lnTo>
                  <a:lnTo>
                    <a:pt x="41071" y="18262"/>
                  </a:lnTo>
                  <a:lnTo>
                    <a:pt x="35026" y="12153"/>
                  </a:lnTo>
                  <a:lnTo>
                    <a:pt x="48194" y="12153"/>
                  </a:lnTo>
                  <a:lnTo>
                    <a:pt x="51155" y="16678"/>
                  </a:lnTo>
                  <a:lnTo>
                    <a:pt x="53276" y="27381"/>
                  </a:lnTo>
                  <a:lnTo>
                    <a:pt x="51155" y="37203"/>
                  </a:lnTo>
                  <a:lnTo>
                    <a:pt x="45462" y="45462"/>
                  </a:lnTo>
                  <a:lnTo>
                    <a:pt x="37203" y="51155"/>
                  </a:lnTo>
                  <a:lnTo>
                    <a:pt x="27381" y="53276"/>
                  </a:lnTo>
                  <a:close/>
                </a:path>
                <a:path w="55245" h="53339">
                  <a:moveTo>
                    <a:pt x="36512" y="39585"/>
                  </a:moveTo>
                  <a:lnTo>
                    <a:pt x="35026" y="39585"/>
                  </a:lnTo>
                  <a:lnTo>
                    <a:pt x="41071" y="33489"/>
                  </a:lnTo>
                  <a:lnTo>
                    <a:pt x="41071" y="35026"/>
                  </a:lnTo>
                  <a:lnTo>
                    <a:pt x="36512" y="39585"/>
                  </a:lnTo>
                  <a:close/>
                </a:path>
              </a:pathLst>
            </a:custGeom>
            <a:solidFill>
              <a:srgbClr val="FFFFFF"/>
            </a:solidFill>
          </p:spPr>
          <p:txBody>
            <a:bodyPr wrap="square" lIns="0" tIns="0" rIns="0" bIns="0" rtlCol="0"/>
            <a:lstStyle/>
            <a:p>
              <a:endParaRPr/>
            </a:p>
          </p:txBody>
        </p:sp>
        <p:sp>
          <p:nvSpPr>
            <p:cNvPr id="586" name="object 586"/>
            <p:cNvSpPr/>
            <p:nvPr/>
          </p:nvSpPr>
          <p:spPr>
            <a:xfrm>
              <a:off x="6019012" y="4764188"/>
              <a:ext cx="12700" cy="29209"/>
            </a:xfrm>
            <a:custGeom>
              <a:avLst/>
              <a:gdLst/>
              <a:ahLst/>
              <a:cxnLst/>
              <a:rect l="l" t="t" r="r" b="b"/>
              <a:pathLst>
                <a:path w="12700" h="29210">
                  <a:moveTo>
                    <a:pt x="12192" y="18249"/>
                  </a:moveTo>
                  <a:lnTo>
                    <a:pt x="9118" y="18249"/>
                  </a:lnTo>
                  <a:lnTo>
                    <a:pt x="9118" y="3022"/>
                  </a:lnTo>
                  <a:lnTo>
                    <a:pt x="10655" y="0"/>
                  </a:lnTo>
                  <a:lnTo>
                    <a:pt x="10655" y="3022"/>
                  </a:lnTo>
                  <a:lnTo>
                    <a:pt x="12192" y="6096"/>
                  </a:lnTo>
                  <a:lnTo>
                    <a:pt x="12192" y="18249"/>
                  </a:lnTo>
                  <a:close/>
                </a:path>
                <a:path w="12700" h="29210">
                  <a:moveTo>
                    <a:pt x="0" y="28917"/>
                  </a:moveTo>
                  <a:lnTo>
                    <a:pt x="1536" y="25895"/>
                  </a:lnTo>
                  <a:lnTo>
                    <a:pt x="3073" y="24358"/>
                  </a:lnTo>
                  <a:lnTo>
                    <a:pt x="4559" y="22821"/>
                  </a:lnTo>
                  <a:lnTo>
                    <a:pt x="6096" y="19786"/>
                  </a:lnTo>
                  <a:lnTo>
                    <a:pt x="9118" y="16713"/>
                  </a:lnTo>
                  <a:lnTo>
                    <a:pt x="9118" y="18249"/>
                  </a:lnTo>
                  <a:lnTo>
                    <a:pt x="12192" y="18249"/>
                  </a:lnTo>
                  <a:lnTo>
                    <a:pt x="9118" y="21285"/>
                  </a:lnTo>
                  <a:lnTo>
                    <a:pt x="4559" y="25895"/>
                  </a:lnTo>
                  <a:lnTo>
                    <a:pt x="1536" y="27381"/>
                  </a:lnTo>
                  <a:lnTo>
                    <a:pt x="0" y="28917"/>
                  </a:lnTo>
                  <a:close/>
                </a:path>
              </a:pathLst>
            </a:custGeom>
            <a:solidFill>
              <a:srgbClr val="838586"/>
            </a:solidFill>
          </p:spPr>
          <p:txBody>
            <a:bodyPr wrap="square" lIns="0" tIns="0" rIns="0" bIns="0" rtlCol="0"/>
            <a:lstStyle/>
            <a:p>
              <a:endParaRPr/>
            </a:p>
          </p:txBody>
        </p:sp>
        <p:sp>
          <p:nvSpPr>
            <p:cNvPr id="587" name="object 587"/>
            <p:cNvSpPr/>
            <p:nvPr/>
          </p:nvSpPr>
          <p:spPr>
            <a:xfrm>
              <a:off x="5633885" y="4538992"/>
              <a:ext cx="502920" cy="457200"/>
            </a:xfrm>
            <a:custGeom>
              <a:avLst/>
              <a:gdLst/>
              <a:ahLst/>
              <a:cxnLst/>
              <a:rect l="l" t="t" r="r" b="b"/>
              <a:pathLst>
                <a:path w="502920" h="457200">
                  <a:moveTo>
                    <a:pt x="115697" y="85140"/>
                  </a:moveTo>
                  <a:lnTo>
                    <a:pt x="111125" y="85140"/>
                  </a:lnTo>
                  <a:lnTo>
                    <a:pt x="110731" y="91249"/>
                  </a:lnTo>
                  <a:lnTo>
                    <a:pt x="110617" y="92189"/>
                  </a:lnTo>
                  <a:lnTo>
                    <a:pt x="108826" y="98272"/>
                  </a:lnTo>
                  <a:lnTo>
                    <a:pt x="104698" y="103759"/>
                  </a:lnTo>
                  <a:lnTo>
                    <a:pt x="97434" y="107962"/>
                  </a:lnTo>
                  <a:lnTo>
                    <a:pt x="100457" y="111048"/>
                  </a:lnTo>
                  <a:lnTo>
                    <a:pt x="109258" y="105714"/>
                  </a:lnTo>
                  <a:lnTo>
                    <a:pt x="113792" y="99237"/>
                  </a:lnTo>
                  <a:lnTo>
                    <a:pt x="115455" y="92189"/>
                  </a:lnTo>
                  <a:lnTo>
                    <a:pt x="115697" y="85140"/>
                  </a:lnTo>
                  <a:close/>
                </a:path>
                <a:path w="502920" h="457200">
                  <a:moveTo>
                    <a:pt x="133946" y="76022"/>
                  </a:moveTo>
                  <a:lnTo>
                    <a:pt x="97434" y="76022"/>
                  </a:lnTo>
                  <a:lnTo>
                    <a:pt x="97434" y="80581"/>
                  </a:lnTo>
                  <a:lnTo>
                    <a:pt x="127901" y="80581"/>
                  </a:lnTo>
                  <a:lnTo>
                    <a:pt x="126352" y="85140"/>
                  </a:lnTo>
                  <a:lnTo>
                    <a:pt x="124815" y="88176"/>
                  </a:lnTo>
                  <a:lnTo>
                    <a:pt x="117233" y="91249"/>
                  </a:lnTo>
                  <a:lnTo>
                    <a:pt x="120256" y="95808"/>
                  </a:lnTo>
                  <a:lnTo>
                    <a:pt x="132461" y="86690"/>
                  </a:lnTo>
                  <a:lnTo>
                    <a:pt x="133946" y="76022"/>
                  </a:lnTo>
                  <a:close/>
                </a:path>
                <a:path w="502920" h="457200">
                  <a:moveTo>
                    <a:pt x="414045" y="211505"/>
                  </a:moveTo>
                  <a:lnTo>
                    <a:pt x="401739" y="224561"/>
                  </a:lnTo>
                  <a:lnTo>
                    <a:pt x="395782" y="197815"/>
                  </a:lnTo>
                  <a:lnTo>
                    <a:pt x="394258" y="204660"/>
                  </a:lnTo>
                  <a:lnTo>
                    <a:pt x="394258" y="241935"/>
                  </a:lnTo>
                  <a:lnTo>
                    <a:pt x="391223" y="240398"/>
                  </a:lnTo>
                  <a:lnTo>
                    <a:pt x="391223" y="241935"/>
                  </a:lnTo>
                  <a:lnTo>
                    <a:pt x="391223" y="243446"/>
                  </a:lnTo>
                  <a:lnTo>
                    <a:pt x="391172" y="241922"/>
                  </a:lnTo>
                  <a:lnTo>
                    <a:pt x="391223" y="240398"/>
                  </a:lnTo>
                  <a:lnTo>
                    <a:pt x="390182" y="241427"/>
                  </a:lnTo>
                  <a:lnTo>
                    <a:pt x="391210" y="240398"/>
                  </a:lnTo>
                  <a:lnTo>
                    <a:pt x="394246" y="241909"/>
                  </a:lnTo>
                  <a:lnTo>
                    <a:pt x="394258" y="204660"/>
                  </a:lnTo>
                  <a:lnTo>
                    <a:pt x="389686" y="225196"/>
                  </a:lnTo>
                  <a:lnTo>
                    <a:pt x="388200" y="228219"/>
                  </a:lnTo>
                  <a:lnTo>
                    <a:pt x="388200" y="238861"/>
                  </a:lnTo>
                  <a:lnTo>
                    <a:pt x="388200" y="256159"/>
                  </a:lnTo>
                  <a:lnTo>
                    <a:pt x="388150" y="246481"/>
                  </a:lnTo>
                  <a:lnTo>
                    <a:pt x="388200" y="243420"/>
                  </a:lnTo>
                  <a:lnTo>
                    <a:pt x="388200" y="238861"/>
                  </a:lnTo>
                  <a:lnTo>
                    <a:pt x="386676" y="240398"/>
                  </a:lnTo>
                  <a:lnTo>
                    <a:pt x="385127" y="243446"/>
                  </a:lnTo>
                  <a:lnTo>
                    <a:pt x="382092" y="244983"/>
                  </a:lnTo>
                  <a:lnTo>
                    <a:pt x="380555" y="248018"/>
                  </a:lnTo>
                  <a:lnTo>
                    <a:pt x="379069" y="251091"/>
                  </a:lnTo>
                  <a:lnTo>
                    <a:pt x="366864" y="273913"/>
                  </a:lnTo>
                  <a:lnTo>
                    <a:pt x="388200" y="258686"/>
                  </a:lnTo>
                  <a:lnTo>
                    <a:pt x="388200" y="273913"/>
                  </a:lnTo>
                  <a:lnTo>
                    <a:pt x="396824" y="253072"/>
                  </a:lnTo>
                  <a:lnTo>
                    <a:pt x="398818" y="251091"/>
                  </a:lnTo>
                  <a:lnTo>
                    <a:pt x="400342" y="248031"/>
                  </a:lnTo>
                  <a:lnTo>
                    <a:pt x="403339" y="246532"/>
                  </a:lnTo>
                  <a:lnTo>
                    <a:pt x="403428" y="237147"/>
                  </a:lnTo>
                  <a:lnTo>
                    <a:pt x="403339" y="237350"/>
                  </a:lnTo>
                  <a:lnTo>
                    <a:pt x="403428" y="231292"/>
                  </a:lnTo>
                  <a:lnTo>
                    <a:pt x="403428" y="237147"/>
                  </a:lnTo>
                  <a:lnTo>
                    <a:pt x="414045" y="211505"/>
                  </a:lnTo>
                  <a:close/>
                </a:path>
                <a:path w="502920" h="457200">
                  <a:moveTo>
                    <a:pt x="502348" y="0"/>
                  </a:moveTo>
                  <a:lnTo>
                    <a:pt x="0" y="0"/>
                  </a:lnTo>
                  <a:lnTo>
                    <a:pt x="0" y="7607"/>
                  </a:lnTo>
                  <a:lnTo>
                    <a:pt x="0" y="449567"/>
                  </a:lnTo>
                  <a:lnTo>
                    <a:pt x="0" y="457200"/>
                  </a:lnTo>
                  <a:lnTo>
                    <a:pt x="502348" y="457200"/>
                  </a:lnTo>
                  <a:lnTo>
                    <a:pt x="502348" y="449567"/>
                  </a:lnTo>
                  <a:lnTo>
                    <a:pt x="7594" y="449567"/>
                  </a:lnTo>
                  <a:lnTo>
                    <a:pt x="7594" y="7607"/>
                  </a:lnTo>
                  <a:lnTo>
                    <a:pt x="496252" y="7607"/>
                  </a:lnTo>
                  <a:lnTo>
                    <a:pt x="496252" y="448983"/>
                  </a:lnTo>
                  <a:lnTo>
                    <a:pt x="502348" y="448983"/>
                  </a:lnTo>
                  <a:lnTo>
                    <a:pt x="502348" y="7607"/>
                  </a:lnTo>
                  <a:lnTo>
                    <a:pt x="502348" y="0"/>
                  </a:lnTo>
                  <a:close/>
                </a:path>
              </a:pathLst>
            </a:custGeom>
            <a:solidFill>
              <a:srgbClr val="FFFFFF"/>
            </a:solidFill>
          </p:spPr>
          <p:txBody>
            <a:bodyPr wrap="square" lIns="0" tIns="0" rIns="0" bIns="0" rtlCol="0"/>
            <a:lstStyle/>
            <a:p>
              <a:endParaRPr/>
            </a:p>
          </p:txBody>
        </p:sp>
        <p:sp>
          <p:nvSpPr>
            <p:cNvPr id="588" name="object 588"/>
            <p:cNvSpPr/>
            <p:nvPr/>
          </p:nvSpPr>
          <p:spPr>
            <a:xfrm>
              <a:off x="5720651" y="4608905"/>
              <a:ext cx="55244" cy="50800"/>
            </a:xfrm>
            <a:custGeom>
              <a:avLst/>
              <a:gdLst/>
              <a:ahLst/>
              <a:cxnLst/>
              <a:rect l="l" t="t" r="r" b="b"/>
              <a:pathLst>
                <a:path w="55245" h="50800">
                  <a:moveTo>
                    <a:pt x="18262" y="16776"/>
                  </a:moveTo>
                  <a:lnTo>
                    <a:pt x="4572" y="16776"/>
                  </a:lnTo>
                  <a:lnTo>
                    <a:pt x="4572" y="0"/>
                  </a:lnTo>
                  <a:lnTo>
                    <a:pt x="10668" y="0"/>
                  </a:lnTo>
                  <a:lnTo>
                    <a:pt x="10668" y="12153"/>
                  </a:lnTo>
                  <a:lnTo>
                    <a:pt x="18262" y="12153"/>
                  </a:lnTo>
                  <a:lnTo>
                    <a:pt x="18262" y="16776"/>
                  </a:lnTo>
                  <a:close/>
                </a:path>
                <a:path w="55245" h="50800">
                  <a:moveTo>
                    <a:pt x="18262" y="12153"/>
                  </a:moveTo>
                  <a:lnTo>
                    <a:pt x="10668" y="12153"/>
                  </a:lnTo>
                  <a:lnTo>
                    <a:pt x="10668" y="0"/>
                  </a:lnTo>
                  <a:lnTo>
                    <a:pt x="54825" y="0"/>
                  </a:lnTo>
                  <a:lnTo>
                    <a:pt x="53900" y="4572"/>
                  </a:lnTo>
                  <a:lnTo>
                    <a:pt x="48717" y="4572"/>
                  </a:lnTo>
                  <a:lnTo>
                    <a:pt x="48405" y="6108"/>
                  </a:lnTo>
                  <a:lnTo>
                    <a:pt x="16776" y="6108"/>
                  </a:lnTo>
                  <a:lnTo>
                    <a:pt x="16776" y="10667"/>
                  </a:lnTo>
                  <a:lnTo>
                    <a:pt x="18262" y="10667"/>
                  </a:lnTo>
                  <a:lnTo>
                    <a:pt x="18262" y="12153"/>
                  </a:lnTo>
                  <a:close/>
                </a:path>
                <a:path w="55245" h="50800">
                  <a:moveTo>
                    <a:pt x="31953" y="33489"/>
                  </a:moveTo>
                  <a:lnTo>
                    <a:pt x="31820" y="33323"/>
                  </a:lnTo>
                  <a:lnTo>
                    <a:pt x="32912" y="31780"/>
                  </a:lnTo>
                  <a:lnTo>
                    <a:pt x="34637" y="26497"/>
                  </a:lnTo>
                  <a:lnTo>
                    <a:pt x="41135" y="24358"/>
                  </a:lnTo>
                  <a:lnTo>
                    <a:pt x="45694" y="16776"/>
                  </a:lnTo>
                  <a:lnTo>
                    <a:pt x="47180" y="12153"/>
                  </a:lnTo>
                  <a:lnTo>
                    <a:pt x="48717" y="4572"/>
                  </a:lnTo>
                  <a:lnTo>
                    <a:pt x="53900" y="4572"/>
                  </a:lnTo>
                  <a:lnTo>
                    <a:pt x="36512" y="30467"/>
                  </a:lnTo>
                  <a:lnTo>
                    <a:pt x="31953" y="33489"/>
                  </a:lnTo>
                  <a:close/>
                </a:path>
                <a:path w="55245" h="50800">
                  <a:moveTo>
                    <a:pt x="18262" y="10667"/>
                  </a:moveTo>
                  <a:lnTo>
                    <a:pt x="16776" y="10667"/>
                  </a:lnTo>
                  <a:lnTo>
                    <a:pt x="16776" y="6108"/>
                  </a:lnTo>
                  <a:lnTo>
                    <a:pt x="41135" y="6108"/>
                  </a:lnTo>
                  <a:lnTo>
                    <a:pt x="40517" y="9131"/>
                  </a:lnTo>
                  <a:lnTo>
                    <a:pt x="18262" y="9131"/>
                  </a:lnTo>
                  <a:lnTo>
                    <a:pt x="18262" y="10667"/>
                  </a:lnTo>
                  <a:close/>
                </a:path>
                <a:path w="55245" h="50800">
                  <a:moveTo>
                    <a:pt x="45694" y="16776"/>
                  </a:moveTo>
                  <a:lnTo>
                    <a:pt x="41135" y="16776"/>
                  </a:lnTo>
                  <a:lnTo>
                    <a:pt x="41135" y="10667"/>
                  </a:lnTo>
                  <a:lnTo>
                    <a:pt x="40249" y="10445"/>
                  </a:lnTo>
                  <a:lnTo>
                    <a:pt x="41135" y="6108"/>
                  </a:lnTo>
                  <a:lnTo>
                    <a:pt x="47180" y="6108"/>
                  </a:lnTo>
                  <a:lnTo>
                    <a:pt x="47180" y="12153"/>
                  </a:lnTo>
                  <a:lnTo>
                    <a:pt x="45694" y="16776"/>
                  </a:lnTo>
                  <a:close/>
                </a:path>
                <a:path w="55245" h="50800">
                  <a:moveTo>
                    <a:pt x="47180" y="12153"/>
                  </a:moveTo>
                  <a:lnTo>
                    <a:pt x="47180" y="6108"/>
                  </a:lnTo>
                  <a:lnTo>
                    <a:pt x="48405" y="6108"/>
                  </a:lnTo>
                  <a:lnTo>
                    <a:pt x="47180" y="12153"/>
                  </a:lnTo>
                  <a:close/>
                </a:path>
                <a:path w="55245" h="50800">
                  <a:moveTo>
                    <a:pt x="9131" y="45694"/>
                  </a:moveTo>
                  <a:lnTo>
                    <a:pt x="6108" y="42621"/>
                  </a:lnTo>
                  <a:lnTo>
                    <a:pt x="0" y="35026"/>
                  </a:lnTo>
                  <a:lnTo>
                    <a:pt x="9131" y="31953"/>
                  </a:lnTo>
                  <a:lnTo>
                    <a:pt x="18262" y="27381"/>
                  </a:lnTo>
                  <a:lnTo>
                    <a:pt x="18262" y="9131"/>
                  </a:lnTo>
                  <a:lnTo>
                    <a:pt x="35026" y="9131"/>
                  </a:lnTo>
                  <a:lnTo>
                    <a:pt x="33489" y="12153"/>
                  </a:lnTo>
                  <a:lnTo>
                    <a:pt x="27393" y="15227"/>
                  </a:lnTo>
                  <a:lnTo>
                    <a:pt x="22821" y="15227"/>
                  </a:lnTo>
                  <a:lnTo>
                    <a:pt x="22821" y="17979"/>
                  </a:lnTo>
                  <a:lnTo>
                    <a:pt x="19799" y="19799"/>
                  </a:lnTo>
                  <a:lnTo>
                    <a:pt x="22821" y="22821"/>
                  </a:lnTo>
                  <a:lnTo>
                    <a:pt x="22821" y="30467"/>
                  </a:lnTo>
                  <a:lnTo>
                    <a:pt x="17513" y="33489"/>
                  </a:lnTo>
                  <a:lnTo>
                    <a:pt x="15239" y="33489"/>
                  </a:lnTo>
                  <a:lnTo>
                    <a:pt x="10668" y="38049"/>
                  </a:lnTo>
                  <a:lnTo>
                    <a:pt x="12690" y="42135"/>
                  </a:lnTo>
                  <a:lnTo>
                    <a:pt x="9131" y="45694"/>
                  </a:lnTo>
                  <a:close/>
                </a:path>
                <a:path w="55245" h="50800">
                  <a:moveTo>
                    <a:pt x="28930" y="21336"/>
                  </a:moveTo>
                  <a:lnTo>
                    <a:pt x="24358" y="21336"/>
                  </a:lnTo>
                  <a:lnTo>
                    <a:pt x="24358" y="17054"/>
                  </a:lnTo>
                  <a:lnTo>
                    <a:pt x="27393" y="15227"/>
                  </a:lnTo>
                  <a:lnTo>
                    <a:pt x="33489" y="12153"/>
                  </a:lnTo>
                  <a:lnTo>
                    <a:pt x="35026" y="9131"/>
                  </a:lnTo>
                  <a:lnTo>
                    <a:pt x="36512" y="9505"/>
                  </a:lnTo>
                  <a:lnTo>
                    <a:pt x="36512" y="15227"/>
                  </a:lnTo>
                  <a:lnTo>
                    <a:pt x="28930" y="15227"/>
                  </a:lnTo>
                  <a:lnTo>
                    <a:pt x="28930" y="21336"/>
                  </a:lnTo>
                  <a:close/>
                </a:path>
                <a:path w="55245" h="50800">
                  <a:moveTo>
                    <a:pt x="36512" y="9505"/>
                  </a:moveTo>
                  <a:lnTo>
                    <a:pt x="35026" y="9131"/>
                  </a:lnTo>
                  <a:lnTo>
                    <a:pt x="36512" y="9131"/>
                  </a:lnTo>
                  <a:lnTo>
                    <a:pt x="36512" y="9505"/>
                  </a:lnTo>
                  <a:close/>
                </a:path>
                <a:path w="55245" h="50800">
                  <a:moveTo>
                    <a:pt x="40249" y="10445"/>
                  </a:moveTo>
                  <a:lnTo>
                    <a:pt x="36512" y="9505"/>
                  </a:lnTo>
                  <a:lnTo>
                    <a:pt x="36512" y="9131"/>
                  </a:lnTo>
                  <a:lnTo>
                    <a:pt x="40517" y="9131"/>
                  </a:lnTo>
                  <a:lnTo>
                    <a:pt x="40249" y="10445"/>
                  </a:lnTo>
                  <a:close/>
                </a:path>
                <a:path w="55245" h="50800">
                  <a:moveTo>
                    <a:pt x="36512" y="15227"/>
                  </a:moveTo>
                  <a:lnTo>
                    <a:pt x="36512" y="9505"/>
                  </a:lnTo>
                  <a:lnTo>
                    <a:pt x="40249" y="10445"/>
                  </a:lnTo>
                  <a:lnTo>
                    <a:pt x="39585" y="13690"/>
                  </a:lnTo>
                  <a:lnTo>
                    <a:pt x="36512" y="15227"/>
                  </a:lnTo>
                  <a:close/>
                </a:path>
                <a:path w="55245" h="50800">
                  <a:moveTo>
                    <a:pt x="34637" y="26497"/>
                  </a:moveTo>
                  <a:lnTo>
                    <a:pt x="35487" y="23898"/>
                  </a:lnTo>
                  <a:lnTo>
                    <a:pt x="38049" y="21336"/>
                  </a:lnTo>
                  <a:lnTo>
                    <a:pt x="36199" y="18545"/>
                  </a:lnTo>
                  <a:lnTo>
                    <a:pt x="36512" y="15227"/>
                  </a:lnTo>
                  <a:lnTo>
                    <a:pt x="39585" y="13690"/>
                  </a:lnTo>
                  <a:lnTo>
                    <a:pt x="40249" y="10445"/>
                  </a:lnTo>
                  <a:lnTo>
                    <a:pt x="41135" y="10667"/>
                  </a:lnTo>
                  <a:lnTo>
                    <a:pt x="41135" y="16776"/>
                  </a:lnTo>
                  <a:lnTo>
                    <a:pt x="45694" y="16776"/>
                  </a:lnTo>
                  <a:lnTo>
                    <a:pt x="41135" y="24358"/>
                  </a:lnTo>
                  <a:lnTo>
                    <a:pt x="34637" y="26497"/>
                  </a:lnTo>
                  <a:close/>
                </a:path>
                <a:path w="55245" h="50800">
                  <a:moveTo>
                    <a:pt x="22821" y="17979"/>
                  </a:moveTo>
                  <a:lnTo>
                    <a:pt x="22821" y="15227"/>
                  </a:lnTo>
                  <a:lnTo>
                    <a:pt x="24358" y="15227"/>
                  </a:lnTo>
                  <a:lnTo>
                    <a:pt x="24358" y="17054"/>
                  </a:lnTo>
                  <a:lnTo>
                    <a:pt x="22821" y="17979"/>
                  </a:lnTo>
                  <a:close/>
                </a:path>
                <a:path w="55245" h="50800">
                  <a:moveTo>
                    <a:pt x="24358" y="17054"/>
                  </a:moveTo>
                  <a:lnTo>
                    <a:pt x="24358" y="15227"/>
                  </a:lnTo>
                  <a:lnTo>
                    <a:pt x="27393" y="15227"/>
                  </a:lnTo>
                  <a:lnTo>
                    <a:pt x="24358" y="17054"/>
                  </a:lnTo>
                  <a:close/>
                </a:path>
                <a:path w="55245" h="50800">
                  <a:moveTo>
                    <a:pt x="30416" y="21336"/>
                  </a:moveTo>
                  <a:lnTo>
                    <a:pt x="28930" y="21336"/>
                  </a:lnTo>
                  <a:lnTo>
                    <a:pt x="28930" y="15227"/>
                  </a:lnTo>
                  <a:lnTo>
                    <a:pt x="30467" y="15227"/>
                  </a:lnTo>
                  <a:lnTo>
                    <a:pt x="30416" y="21336"/>
                  </a:lnTo>
                  <a:close/>
                </a:path>
                <a:path w="55245" h="50800">
                  <a:moveTo>
                    <a:pt x="31820" y="33323"/>
                  </a:moveTo>
                  <a:lnTo>
                    <a:pt x="28506" y="29168"/>
                  </a:lnTo>
                  <a:lnTo>
                    <a:pt x="30399" y="23389"/>
                  </a:lnTo>
                  <a:lnTo>
                    <a:pt x="30467" y="15227"/>
                  </a:lnTo>
                  <a:lnTo>
                    <a:pt x="36512" y="15227"/>
                  </a:lnTo>
                  <a:lnTo>
                    <a:pt x="30467" y="19799"/>
                  </a:lnTo>
                  <a:lnTo>
                    <a:pt x="30976" y="20826"/>
                  </a:lnTo>
                  <a:lnTo>
                    <a:pt x="30467" y="21336"/>
                  </a:lnTo>
                  <a:lnTo>
                    <a:pt x="31953" y="27381"/>
                  </a:lnTo>
                  <a:lnTo>
                    <a:pt x="34349" y="27381"/>
                  </a:lnTo>
                  <a:lnTo>
                    <a:pt x="32912" y="31780"/>
                  </a:lnTo>
                  <a:lnTo>
                    <a:pt x="31820" y="33323"/>
                  </a:lnTo>
                  <a:close/>
                </a:path>
                <a:path w="55245" h="50800">
                  <a:moveTo>
                    <a:pt x="30976" y="20826"/>
                  </a:moveTo>
                  <a:lnTo>
                    <a:pt x="30467" y="19799"/>
                  </a:lnTo>
                  <a:lnTo>
                    <a:pt x="36512" y="15227"/>
                  </a:lnTo>
                  <a:lnTo>
                    <a:pt x="36366" y="16776"/>
                  </a:lnTo>
                  <a:lnTo>
                    <a:pt x="35026" y="16776"/>
                  </a:lnTo>
                  <a:lnTo>
                    <a:pt x="30976" y="20826"/>
                  </a:lnTo>
                  <a:close/>
                </a:path>
                <a:path w="55245" h="50800">
                  <a:moveTo>
                    <a:pt x="33489" y="25895"/>
                  </a:moveTo>
                  <a:lnTo>
                    <a:pt x="30976" y="20826"/>
                  </a:lnTo>
                  <a:lnTo>
                    <a:pt x="35026" y="16776"/>
                  </a:lnTo>
                  <a:lnTo>
                    <a:pt x="36199" y="18545"/>
                  </a:lnTo>
                  <a:lnTo>
                    <a:pt x="35779" y="23004"/>
                  </a:lnTo>
                  <a:lnTo>
                    <a:pt x="35487" y="23898"/>
                  </a:lnTo>
                  <a:lnTo>
                    <a:pt x="33489" y="25895"/>
                  </a:lnTo>
                  <a:close/>
                </a:path>
                <a:path w="55245" h="50800">
                  <a:moveTo>
                    <a:pt x="36199" y="18545"/>
                  </a:moveTo>
                  <a:lnTo>
                    <a:pt x="35026" y="16776"/>
                  </a:lnTo>
                  <a:lnTo>
                    <a:pt x="36366" y="16776"/>
                  </a:lnTo>
                  <a:lnTo>
                    <a:pt x="36199" y="18545"/>
                  </a:lnTo>
                  <a:close/>
                </a:path>
                <a:path w="55245" h="50800">
                  <a:moveTo>
                    <a:pt x="28506" y="29168"/>
                  </a:moveTo>
                  <a:lnTo>
                    <a:pt x="25895" y="25895"/>
                  </a:lnTo>
                  <a:lnTo>
                    <a:pt x="22821" y="22821"/>
                  </a:lnTo>
                  <a:lnTo>
                    <a:pt x="22821" y="17979"/>
                  </a:lnTo>
                  <a:lnTo>
                    <a:pt x="24358" y="17054"/>
                  </a:lnTo>
                  <a:lnTo>
                    <a:pt x="24358" y="21336"/>
                  </a:lnTo>
                  <a:lnTo>
                    <a:pt x="30416" y="21336"/>
                  </a:lnTo>
                  <a:lnTo>
                    <a:pt x="30399" y="23389"/>
                  </a:lnTo>
                  <a:lnTo>
                    <a:pt x="28506" y="29168"/>
                  </a:lnTo>
                  <a:close/>
                </a:path>
                <a:path w="55245" h="50800">
                  <a:moveTo>
                    <a:pt x="22821" y="22821"/>
                  </a:moveTo>
                  <a:lnTo>
                    <a:pt x="19799" y="19799"/>
                  </a:lnTo>
                  <a:lnTo>
                    <a:pt x="22821" y="17979"/>
                  </a:lnTo>
                  <a:lnTo>
                    <a:pt x="22821" y="22821"/>
                  </a:lnTo>
                  <a:close/>
                </a:path>
                <a:path w="55245" h="50800">
                  <a:moveTo>
                    <a:pt x="35487" y="23898"/>
                  </a:moveTo>
                  <a:lnTo>
                    <a:pt x="35779" y="23004"/>
                  </a:lnTo>
                  <a:lnTo>
                    <a:pt x="36199" y="18545"/>
                  </a:lnTo>
                  <a:lnTo>
                    <a:pt x="38049" y="21336"/>
                  </a:lnTo>
                  <a:lnTo>
                    <a:pt x="35487" y="23898"/>
                  </a:lnTo>
                  <a:close/>
                </a:path>
                <a:path w="55245" h="50800">
                  <a:moveTo>
                    <a:pt x="31953" y="27381"/>
                  </a:moveTo>
                  <a:lnTo>
                    <a:pt x="30467" y="21336"/>
                  </a:lnTo>
                  <a:lnTo>
                    <a:pt x="30976" y="20826"/>
                  </a:lnTo>
                  <a:lnTo>
                    <a:pt x="33489" y="25895"/>
                  </a:lnTo>
                  <a:lnTo>
                    <a:pt x="34834" y="25895"/>
                  </a:lnTo>
                  <a:lnTo>
                    <a:pt x="34637" y="26497"/>
                  </a:lnTo>
                  <a:lnTo>
                    <a:pt x="31953" y="27381"/>
                  </a:lnTo>
                  <a:close/>
                </a:path>
                <a:path w="55245" h="50800">
                  <a:moveTo>
                    <a:pt x="13690" y="44157"/>
                  </a:moveTo>
                  <a:lnTo>
                    <a:pt x="12690" y="42135"/>
                  </a:lnTo>
                  <a:lnTo>
                    <a:pt x="13690" y="41135"/>
                  </a:lnTo>
                  <a:lnTo>
                    <a:pt x="19799" y="38049"/>
                  </a:lnTo>
                  <a:lnTo>
                    <a:pt x="16064" y="34314"/>
                  </a:lnTo>
                  <a:lnTo>
                    <a:pt x="22821" y="30467"/>
                  </a:lnTo>
                  <a:lnTo>
                    <a:pt x="22821" y="22821"/>
                  </a:lnTo>
                  <a:lnTo>
                    <a:pt x="25895" y="25895"/>
                  </a:lnTo>
                  <a:lnTo>
                    <a:pt x="28506" y="29168"/>
                  </a:lnTo>
                  <a:lnTo>
                    <a:pt x="27774" y="31402"/>
                  </a:lnTo>
                  <a:lnTo>
                    <a:pt x="22301" y="38560"/>
                  </a:lnTo>
                  <a:lnTo>
                    <a:pt x="13690" y="44157"/>
                  </a:lnTo>
                  <a:close/>
                </a:path>
                <a:path w="55245" h="50800">
                  <a:moveTo>
                    <a:pt x="34834" y="25895"/>
                  </a:moveTo>
                  <a:lnTo>
                    <a:pt x="33489" y="25895"/>
                  </a:lnTo>
                  <a:lnTo>
                    <a:pt x="35487" y="23898"/>
                  </a:lnTo>
                  <a:lnTo>
                    <a:pt x="34834" y="25895"/>
                  </a:lnTo>
                  <a:close/>
                </a:path>
                <a:path w="55245" h="50800">
                  <a:moveTo>
                    <a:pt x="34349" y="27381"/>
                  </a:moveTo>
                  <a:lnTo>
                    <a:pt x="31953" y="27381"/>
                  </a:lnTo>
                  <a:lnTo>
                    <a:pt x="34637" y="26497"/>
                  </a:lnTo>
                  <a:lnTo>
                    <a:pt x="34349" y="27381"/>
                  </a:lnTo>
                  <a:close/>
                </a:path>
                <a:path w="55245" h="50800">
                  <a:moveTo>
                    <a:pt x="21208" y="44157"/>
                  </a:moveTo>
                  <a:lnTo>
                    <a:pt x="13690" y="44157"/>
                  </a:lnTo>
                  <a:lnTo>
                    <a:pt x="22301" y="38560"/>
                  </a:lnTo>
                  <a:lnTo>
                    <a:pt x="27774" y="31402"/>
                  </a:lnTo>
                  <a:lnTo>
                    <a:pt x="28506" y="29168"/>
                  </a:lnTo>
                  <a:lnTo>
                    <a:pt x="31820" y="33323"/>
                  </a:lnTo>
                  <a:lnTo>
                    <a:pt x="26911" y="40267"/>
                  </a:lnTo>
                  <a:lnTo>
                    <a:pt x="21208" y="44157"/>
                  </a:lnTo>
                  <a:close/>
                </a:path>
                <a:path w="55245" h="50800">
                  <a:moveTo>
                    <a:pt x="12214" y="36506"/>
                  </a:moveTo>
                  <a:lnTo>
                    <a:pt x="15239" y="33489"/>
                  </a:lnTo>
                  <a:lnTo>
                    <a:pt x="16064" y="34314"/>
                  </a:lnTo>
                  <a:lnTo>
                    <a:pt x="12214" y="36506"/>
                  </a:lnTo>
                  <a:close/>
                </a:path>
                <a:path w="55245" h="50800">
                  <a:moveTo>
                    <a:pt x="16064" y="34314"/>
                  </a:moveTo>
                  <a:lnTo>
                    <a:pt x="15239" y="33489"/>
                  </a:lnTo>
                  <a:lnTo>
                    <a:pt x="17513" y="33489"/>
                  </a:lnTo>
                  <a:lnTo>
                    <a:pt x="16064" y="34314"/>
                  </a:lnTo>
                  <a:close/>
                </a:path>
                <a:path w="55245" h="50800">
                  <a:moveTo>
                    <a:pt x="13690" y="41135"/>
                  </a:moveTo>
                  <a:lnTo>
                    <a:pt x="12214" y="36506"/>
                  </a:lnTo>
                  <a:lnTo>
                    <a:pt x="16064" y="34314"/>
                  </a:lnTo>
                  <a:lnTo>
                    <a:pt x="19799" y="38049"/>
                  </a:lnTo>
                  <a:lnTo>
                    <a:pt x="13690" y="41135"/>
                  </a:lnTo>
                  <a:close/>
                </a:path>
                <a:path w="55245" h="50800">
                  <a:moveTo>
                    <a:pt x="12690" y="42135"/>
                  </a:moveTo>
                  <a:lnTo>
                    <a:pt x="10668" y="38049"/>
                  </a:lnTo>
                  <a:lnTo>
                    <a:pt x="12205" y="36515"/>
                  </a:lnTo>
                  <a:lnTo>
                    <a:pt x="13690" y="41135"/>
                  </a:lnTo>
                  <a:lnTo>
                    <a:pt x="12690" y="42135"/>
                  </a:lnTo>
                  <a:close/>
                </a:path>
                <a:path w="55245" h="50800">
                  <a:moveTo>
                    <a:pt x="12204" y="50253"/>
                  </a:moveTo>
                  <a:lnTo>
                    <a:pt x="9131" y="45694"/>
                  </a:lnTo>
                  <a:lnTo>
                    <a:pt x="12690" y="42135"/>
                  </a:lnTo>
                  <a:lnTo>
                    <a:pt x="13690" y="44157"/>
                  </a:lnTo>
                  <a:lnTo>
                    <a:pt x="21208" y="44157"/>
                  </a:lnTo>
                  <a:lnTo>
                    <a:pt x="12204" y="50253"/>
                  </a:lnTo>
                  <a:close/>
                </a:path>
              </a:pathLst>
            </a:custGeom>
            <a:solidFill>
              <a:srgbClr val="6C6D6F"/>
            </a:solidFill>
          </p:spPr>
          <p:txBody>
            <a:bodyPr wrap="square" lIns="0" tIns="0" rIns="0" bIns="0" rtlCol="0"/>
            <a:lstStyle/>
            <a:p>
              <a:endParaRPr/>
            </a:p>
          </p:txBody>
        </p:sp>
        <p:sp>
          <p:nvSpPr>
            <p:cNvPr id="589" name="object 589"/>
            <p:cNvSpPr/>
            <p:nvPr/>
          </p:nvSpPr>
          <p:spPr>
            <a:xfrm>
              <a:off x="5781523" y="4610442"/>
              <a:ext cx="250190" cy="41275"/>
            </a:xfrm>
            <a:custGeom>
              <a:avLst/>
              <a:gdLst/>
              <a:ahLst/>
              <a:cxnLst/>
              <a:rect l="l" t="t" r="r" b="b"/>
              <a:pathLst>
                <a:path w="250189" h="41275">
                  <a:moveTo>
                    <a:pt x="12204" y="4572"/>
                  </a:moveTo>
                  <a:lnTo>
                    <a:pt x="7645" y="4572"/>
                  </a:lnTo>
                  <a:lnTo>
                    <a:pt x="7645" y="27393"/>
                  </a:lnTo>
                  <a:lnTo>
                    <a:pt x="4572" y="31953"/>
                  </a:lnTo>
                  <a:lnTo>
                    <a:pt x="0" y="36512"/>
                  </a:lnTo>
                  <a:lnTo>
                    <a:pt x="3073" y="41084"/>
                  </a:lnTo>
                  <a:lnTo>
                    <a:pt x="6426" y="37261"/>
                  </a:lnTo>
                  <a:lnTo>
                    <a:pt x="9347" y="32143"/>
                  </a:lnTo>
                  <a:lnTo>
                    <a:pt x="11417" y="25044"/>
                  </a:lnTo>
                  <a:lnTo>
                    <a:pt x="12204" y="15240"/>
                  </a:lnTo>
                  <a:lnTo>
                    <a:pt x="12204" y="4572"/>
                  </a:lnTo>
                  <a:close/>
                </a:path>
                <a:path w="250189" h="41275">
                  <a:moveTo>
                    <a:pt x="39585" y="19799"/>
                  </a:moveTo>
                  <a:lnTo>
                    <a:pt x="35026" y="18262"/>
                  </a:lnTo>
                  <a:lnTo>
                    <a:pt x="33540" y="30416"/>
                  </a:lnTo>
                  <a:lnTo>
                    <a:pt x="24358" y="33489"/>
                  </a:lnTo>
                  <a:lnTo>
                    <a:pt x="24358" y="3035"/>
                  </a:lnTo>
                  <a:lnTo>
                    <a:pt x="18313" y="3035"/>
                  </a:lnTo>
                  <a:lnTo>
                    <a:pt x="18313" y="39598"/>
                  </a:lnTo>
                  <a:lnTo>
                    <a:pt x="28473" y="37147"/>
                  </a:lnTo>
                  <a:lnTo>
                    <a:pt x="33375" y="33489"/>
                  </a:lnTo>
                  <a:lnTo>
                    <a:pt x="34658" y="32550"/>
                  </a:lnTo>
                  <a:lnTo>
                    <a:pt x="37973" y="26530"/>
                  </a:lnTo>
                  <a:lnTo>
                    <a:pt x="39585" y="19799"/>
                  </a:lnTo>
                  <a:close/>
                </a:path>
                <a:path w="250189" h="41275">
                  <a:moveTo>
                    <a:pt x="68516" y="6057"/>
                  </a:moveTo>
                  <a:lnTo>
                    <a:pt x="63944" y="4572"/>
                  </a:lnTo>
                  <a:lnTo>
                    <a:pt x="62509" y="13411"/>
                  </a:lnTo>
                  <a:lnTo>
                    <a:pt x="60337" y="21691"/>
                  </a:lnTo>
                  <a:lnTo>
                    <a:pt x="57315" y="29387"/>
                  </a:lnTo>
                  <a:lnTo>
                    <a:pt x="53289" y="36512"/>
                  </a:lnTo>
                  <a:lnTo>
                    <a:pt x="57848" y="39598"/>
                  </a:lnTo>
                  <a:lnTo>
                    <a:pt x="60591" y="34988"/>
                  </a:lnTo>
                  <a:lnTo>
                    <a:pt x="63766" y="27965"/>
                  </a:lnTo>
                  <a:lnTo>
                    <a:pt x="66649" y="18376"/>
                  </a:lnTo>
                  <a:lnTo>
                    <a:pt x="68516" y="6057"/>
                  </a:lnTo>
                  <a:close/>
                </a:path>
                <a:path w="250189" h="41275">
                  <a:moveTo>
                    <a:pt x="89839" y="10617"/>
                  </a:moveTo>
                  <a:lnTo>
                    <a:pt x="86766" y="4572"/>
                  </a:lnTo>
                  <a:lnTo>
                    <a:pt x="85280" y="1498"/>
                  </a:lnTo>
                  <a:lnTo>
                    <a:pt x="82207" y="3035"/>
                  </a:lnTo>
                  <a:lnTo>
                    <a:pt x="83743" y="6057"/>
                  </a:lnTo>
                  <a:lnTo>
                    <a:pt x="86766" y="12153"/>
                  </a:lnTo>
                  <a:lnTo>
                    <a:pt x="89839" y="10617"/>
                  </a:lnTo>
                  <a:close/>
                </a:path>
                <a:path w="250189" h="41275">
                  <a:moveTo>
                    <a:pt x="91389" y="36512"/>
                  </a:moveTo>
                  <a:lnTo>
                    <a:pt x="88811" y="26822"/>
                  </a:lnTo>
                  <a:lnTo>
                    <a:pt x="85826" y="18262"/>
                  </a:lnTo>
                  <a:lnTo>
                    <a:pt x="82575" y="10845"/>
                  </a:lnTo>
                  <a:lnTo>
                    <a:pt x="79184" y="4572"/>
                  </a:lnTo>
                  <a:lnTo>
                    <a:pt x="74612" y="7594"/>
                  </a:lnTo>
                  <a:lnTo>
                    <a:pt x="77774" y="13449"/>
                  </a:lnTo>
                  <a:lnTo>
                    <a:pt x="80505" y="19989"/>
                  </a:lnTo>
                  <a:lnTo>
                    <a:pt x="82956" y="27952"/>
                  </a:lnTo>
                  <a:lnTo>
                    <a:pt x="85280" y="38049"/>
                  </a:lnTo>
                  <a:lnTo>
                    <a:pt x="91389" y="36512"/>
                  </a:lnTo>
                  <a:close/>
                </a:path>
                <a:path w="250189" h="41275">
                  <a:moveTo>
                    <a:pt x="94411" y="7594"/>
                  </a:moveTo>
                  <a:lnTo>
                    <a:pt x="92875" y="4572"/>
                  </a:lnTo>
                  <a:lnTo>
                    <a:pt x="92875" y="1498"/>
                  </a:lnTo>
                  <a:lnTo>
                    <a:pt x="91389" y="0"/>
                  </a:lnTo>
                  <a:lnTo>
                    <a:pt x="88303" y="1498"/>
                  </a:lnTo>
                  <a:lnTo>
                    <a:pt x="89839" y="4572"/>
                  </a:lnTo>
                  <a:lnTo>
                    <a:pt x="91389" y="6057"/>
                  </a:lnTo>
                  <a:lnTo>
                    <a:pt x="91389" y="9131"/>
                  </a:lnTo>
                  <a:lnTo>
                    <a:pt x="94411" y="7594"/>
                  </a:lnTo>
                  <a:close/>
                </a:path>
                <a:path w="250189" h="41275">
                  <a:moveTo>
                    <a:pt x="143129" y="6057"/>
                  </a:moveTo>
                  <a:lnTo>
                    <a:pt x="138557" y="3035"/>
                  </a:lnTo>
                  <a:lnTo>
                    <a:pt x="131419" y="9791"/>
                  </a:lnTo>
                  <a:lnTo>
                    <a:pt x="123710" y="15963"/>
                  </a:lnTo>
                  <a:lnTo>
                    <a:pt x="115430" y="21018"/>
                  </a:lnTo>
                  <a:lnTo>
                    <a:pt x="106565" y="24358"/>
                  </a:lnTo>
                  <a:lnTo>
                    <a:pt x="109639" y="28930"/>
                  </a:lnTo>
                  <a:lnTo>
                    <a:pt x="118770" y="25844"/>
                  </a:lnTo>
                  <a:lnTo>
                    <a:pt x="124866" y="21285"/>
                  </a:lnTo>
                  <a:lnTo>
                    <a:pt x="124866" y="41084"/>
                  </a:lnTo>
                  <a:lnTo>
                    <a:pt x="130924" y="41084"/>
                  </a:lnTo>
                  <a:lnTo>
                    <a:pt x="130924" y="21285"/>
                  </a:lnTo>
                  <a:lnTo>
                    <a:pt x="130924" y="16725"/>
                  </a:lnTo>
                  <a:lnTo>
                    <a:pt x="135483" y="12153"/>
                  </a:lnTo>
                  <a:lnTo>
                    <a:pt x="138557" y="9131"/>
                  </a:lnTo>
                  <a:lnTo>
                    <a:pt x="143129" y="6057"/>
                  </a:lnTo>
                  <a:close/>
                </a:path>
                <a:path w="250189" h="41275">
                  <a:moveTo>
                    <a:pt x="194868" y="22821"/>
                  </a:moveTo>
                  <a:lnTo>
                    <a:pt x="191846" y="21285"/>
                  </a:lnTo>
                  <a:lnTo>
                    <a:pt x="186766" y="18262"/>
                  </a:lnTo>
                  <a:lnTo>
                    <a:pt x="184200" y="16725"/>
                  </a:lnTo>
                  <a:lnTo>
                    <a:pt x="175069" y="13690"/>
                  </a:lnTo>
                  <a:lnTo>
                    <a:pt x="175069" y="3035"/>
                  </a:lnTo>
                  <a:lnTo>
                    <a:pt x="168973" y="3035"/>
                  </a:lnTo>
                  <a:lnTo>
                    <a:pt x="168973" y="41084"/>
                  </a:lnTo>
                  <a:lnTo>
                    <a:pt x="175069" y="41084"/>
                  </a:lnTo>
                  <a:lnTo>
                    <a:pt x="175069" y="18262"/>
                  </a:lnTo>
                  <a:lnTo>
                    <a:pt x="190309" y="25844"/>
                  </a:lnTo>
                  <a:lnTo>
                    <a:pt x="193332" y="28930"/>
                  </a:lnTo>
                  <a:lnTo>
                    <a:pt x="194868" y="22821"/>
                  </a:lnTo>
                  <a:close/>
                </a:path>
                <a:path w="250189" h="41275">
                  <a:moveTo>
                    <a:pt x="244932" y="33528"/>
                  </a:moveTo>
                  <a:lnTo>
                    <a:pt x="234454" y="34975"/>
                  </a:lnTo>
                  <a:lnTo>
                    <a:pt x="229895" y="34975"/>
                  </a:lnTo>
                  <a:lnTo>
                    <a:pt x="231432" y="39598"/>
                  </a:lnTo>
                  <a:lnTo>
                    <a:pt x="235546" y="39103"/>
                  </a:lnTo>
                  <a:lnTo>
                    <a:pt x="241681" y="36728"/>
                  </a:lnTo>
                  <a:lnTo>
                    <a:pt x="244932" y="33528"/>
                  </a:lnTo>
                  <a:close/>
                </a:path>
                <a:path w="250189" h="41275">
                  <a:moveTo>
                    <a:pt x="245122" y="33337"/>
                  </a:moveTo>
                  <a:lnTo>
                    <a:pt x="244932" y="33528"/>
                  </a:lnTo>
                  <a:lnTo>
                    <a:pt x="245122" y="33489"/>
                  </a:lnTo>
                  <a:lnTo>
                    <a:pt x="245122" y="33337"/>
                  </a:lnTo>
                  <a:close/>
                </a:path>
                <a:path w="250189" h="41275">
                  <a:moveTo>
                    <a:pt x="249682" y="13690"/>
                  </a:moveTo>
                  <a:lnTo>
                    <a:pt x="247396" y="9131"/>
                  </a:lnTo>
                  <a:lnTo>
                    <a:pt x="245122" y="4572"/>
                  </a:lnTo>
                  <a:lnTo>
                    <a:pt x="231432" y="4572"/>
                  </a:lnTo>
                  <a:lnTo>
                    <a:pt x="228358" y="5143"/>
                  </a:lnTo>
                  <a:lnTo>
                    <a:pt x="228358" y="9131"/>
                  </a:lnTo>
                  <a:lnTo>
                    <a:pt x="226822" y="15240"/>
                  </a:lnTo>
                  <a:lnTo>
                    <a:pt x="226822" y="22821"/>
                  </a:lnTo>
                  <a:lnTo>
                    <a:pt x="223786" y="27393"/>
                  </a:lnTo>
                  <a:lnTo>
                    <a:pt x="222250" y="30416"/>
                  </a:lnTo>
                  <a:lnTo>
                    <a:pt x="220764" y="31953"/>
                  </a:lnTo>
                  <a:lnTo>
                    <a:pt x="217690" y="31953"/>
                  </a:lnTo>
                  <a:lnTo>
                    <a:pt x="216204" y="27393"/>
                  </a:lnTo>
                  <a:lnTo>
                    <a:pt x="216204" y="16725"/>
                  </a:lnTo>
                  <a:lnTo>
                    <a:pt x="220764" y="10617"/>
                  </a:lnTo>
                  <a:lnTo>
                    <a:pt x="228358" y="9131"/>
                  </a:lnTo>
                  <a:lnTo>
                    <a:pt x="228358" y="5143"/>
                  </a:lnTo>
                  <a:lnTo>
                    <a:pt x="223837" y="5956"/>
                  </a:lnTo>
                  <a:lnTo>
                    <a:pt x="217525" y="9893"/>
                  </a:lnTo>
                  <a:lnTo>
                    <a:pt x="213220" y="16129"/>
                  </a:lnTo>
                  <a:lnTo>
                    <a:pt x="211632" y="24358"/>
                  </a:lnTo>
                  <a:lnTo>
                    <a:pt x="211632" y="30416"/>
                  </a:lnTo>
                  <a:lnTo>
                    <a:pt x="214668" y="36512"/>
                  </a:lnTo>
                  <a:lnTo>
                    <a:pt x="219227" y="36512"/>
                  </a:lnTo>
                  <a:lnTo>
                    <a:pt x="223723" y="35026"/>
                  </a:lnTo>
                  <a:lnTo>
                    <a:pt x="226339" y="31953"/>
                  </a:lnTo>
                  <a:lnTo>
                    <a:pt x="227799" y="30251"/>
                  </a:lnTo>
                  <a:lnTo>
                    <a:pt x="231000" y="21767"/>
                  </a:lnTo>
                  <a:lnTo>
                    <a:pt x="232918" y="9131"/>
                  </a:lnTo>
                  <a:lnTo>
                    <a:pt x="242049" y="9131"/>
                  </a:lnTo>
                  <a:lnTo>
                    <a:pt x="245122" y="16725"/>
                  </a:lnTo>
                  <a:lnTo>
                    <a:pt x="245122" y="33337"/>
                  </a:lnTo>
                  <a:lnTo>
                    <a:pt x="247243" y="31229"/>
                  </a:lnTo>
                  <a:lnTo>
                    <a:pt x="249555" y="21767"/>
                  </a:lnTo>
                  <a:lnTo>
                    <a:pt x="249682" y="13690"/>
                  </a:lnTo>
                  <a:close/>
                </a:path>
              </a:pathLst>
            </a:custGeom>
            <a:solidFill>
              <a:srgbClr val="FFFFFF"/>
            </a:solidFill>
          </p:spPr>
          <p:txBody>
            <a:bodyPr wrap="square" lIns="0" tIns="0" rIns="0" bIns="0" rtlCol="0"/>
            <a:lstStyle/>
            <a:p>
              <a:endParaRPr/>
            </a:p>
          </p:txBody>
        </p:sp>
        <p:sp>
          <p:nvSpPr>
            <p:cNvPr id="590" name="object 590"/>
            <p:cNvSpPr/>
            <p:nvPr/>
          </p:nvSpPr>
          <p:spPr>
            <a:xfrm>
              <a:off x="5772404" y="4601323"/>
              <a:ext cx="266700" cy="58419"/>
            </a:xfrm>
            <a:custGeom>
              <a:avLst/>
              <a:gdLst/>
              <a:ahLst/>
              <a:cxnLst/>
              <a:rect l="l" t="t" r="r" b="b"/>
              <a:pathLst>
                <a:path w="266700" h="58420">
                  <a:moveTo>
                    <a:pt x="56349" y="24358"/>
                  </a:moveTo>
                  <a:lnTo>
                    <a:pt x="49161" y="21742"/>
                  </a:lnTo>
                  <a:lnTo>
                    <a:pt x="49161" y="36283"/>
                  </a:lnTo>
                  <a:lnTo>
                    <a:pt x="44538" y="42608"/>
                  </a:lnTo>
                  <a:lnTo>
                    <a:pt x="39344" y="46659"/>
                  </a:lnTo>
                  <a:lnTo>
                    <a:pt x="44526" y="42608"/>
                  </a:lnTo>
                  <a:lnTo>
                    <a:pt x="49161" y="36283"/>
                  </a:lnTo>
                  <a:lnTo>
                    <a:pt x="49161" y="21742"/>
                  </a:lnTo>
                  <a:lnTo>
                    <a:pt x="39662" y="18288"/>
                  </a:lnTo>
                  <a:lnTo>
                    <a:pt x="39662" y="40728"/>
                  </a:lnTo>
                  <a:lnTo>
                    <a:pt x="39585" y="42608"/>
                  </a:lnTo>
                  <a:lnTo>
                    <a:pt x="39585" y="41071"/>
                  </a:lnTo>
                  <a:lnTo>
                    <a:pt x="39662" y="40728"/>
                  </a:lnTo>
                  <a:lnTo>
                    <a:pt x="39662" y="18288"/>
                  </a:lnTo>
                  <a:lnTo>
                    <a:pt x="39585" y="12153"/>
                  </a:lnTo>
                  <a:lnTo>
                    <a:pt x="39585" y="7581"/>
                  </a:lnTo>
                  <a:lnTo>
                    <a:pt x="39585" y="6045"/>
                  </a:lnTo>
                  <a:lnTo>
                    <a:pt x="33477" y="6045"/>
                  </a:lnTo>
                  <a:lnTo>
                    <a:pt x="33477" y="12153"/>
                  </a:lnTo>
                  <a:lnTo>
                    <a:pt x="33477" y="35496"/>
                  </a:lnTo>
                  <a:lnTo>
                    <a:pt x="33477" y="42608"/>
                  </a:lnTo>
                  <a:lnTo>
                    <a:pt x="33477" y="48717"/>
                  </a:lnTo>
                  <a:lnTo>
                    <a:pt x="33464" y="42608"/>
                  </a:lnTo>
                  <a:lnTo>
                    <a:pt x="33477" y="35496"/>
                  </a:lnTo>
                  <a:lnTo>
                    <a:pt x="30454" y="36512"/>
                  </a:lnTo>
                  <a:lnTo>
                    <a:pt x="33375" y="35521"/>
                  </a:lnTo>
                  <a:lnTo>
                    <a:pt x="33477" y="12153"/>
                  </a:lnTo>
                  <a:lnTo>
                    <a:pt x="33477" y="6045"/>
                  </a:lnTo>
                  <a:lnTo>
                    <a:pt x="25946" y="6045"/>
                  </a:lnTo>
                  <a:lnTo>
                    <a:pt x="25946" y="38074"/>
                  </a:lnTo>
                  <a:lnTo>
                    <a:pt x="25895" y="51739"/>
                  </a:lnTo>
                  <a:lnTo>
                    <a:pt x="25895" y="38315"/>
                  </a:lnTo>
                  <a:lnTo>
                    <a:pt x="25946" y="38074"/>
                  </a:lnTo>
                  <a:lnTo>
                    <a:pt x="25946" y="6045"/>
                  </a:lnTo>
                  <a:lnTo>
                    <a:pt x="21323" y="6045"/>
                  </a:lnTo>
                  <a:lnTo>
                    <a:pt x="21323" y="7581"/>
                  </a:lnTo>
                  <a:lnTo>
                    <a:pt x="21323" y="19735"/>
                  </a:lnTo>
                  <a:lnTo>
                    <a:pt x="21323" y="36144"/>
                  </a:lnTo>
                  <a:lnTo>
                    <a:pt x="21209" y="36512"/>
                  </a:lnTo>
                  <a:lnTo>
                    <a:pt x="21323" y="19735"/>
                  </a:lnTo>
                  <a:lnTo>
                    <a:pt x="21323" y="7581"/>
                  </a:lnTo>
                  <a:lnTo>
                    <a:pt x="10655" y="7581"/>
                  </a:lnTo>
                  <a:lnTo>
                    <a:pt x="10655" y="24358"/>
                  </a:lnTo>
                  <a:lnTo>
                    <a:pt x="9118" y="36512"/>
                  </a:lnTo>
                  <a:lnTo>
                    <a:pt x="7632" y="38049"/>
                  </a:lnTo>
                  <a:lnTo>
                    <a:pt x="4559" y="41071"/>
                  </a:lnTo>
                  <a:lnTo>
                    <a:pt x="0" y="45631"/>
                  </a:lnTo>
                  <a:lnTo>
                    <a:pt x="12192" y="57835"/>
                  </a:lnTo>
                  <a:lnTo>
                    <a:pt x="16764" y="54762"/>
                  </a:lnTo>
                  <a:lnTo>
                    <a:pt x="20993" y="50444"/>
                  </a:lnTo>
                  <a:lnTo>
                    <a:pt x="21120" y="50203"/>
                  </a:lnTo>
                  <a:lnTo>
                    <a:pt x="21323" y="49847"/>
                  </a:lnTo>
                  <a:lnTo>
                    <a:pt x="21323" y="56299"/>
                  </a:lnTo>
                  <a:lnTo>
                    <a:pt x="28917" y="54762"/>
                  </a:lnTo>
                  <a:lnTo>
                    <a:pt x="40703" y="52247"/>
                  </a:lnTo>
                  <a:lnTo>
                    <a:pt x="41363" y="51739"/>
                  </a:lnTo>
                  <a:lnTo>
                    <a:pt x="48907" y="46012"/>
                  </a:lnTo>
                  <a:lnTo>
                    <a:pt x="53987" y="38074"/>
                  </a:lnTo>
                  <a:lnTo>
                    <a:pt x="56349" y="30403"/>
                  </a:lnTo>
                  <a:lnTo>
                    <a:pt x="56349" y="27381"/>
                  </a:lnTo>
                  <a:lnTo>
                    <a:pt x="56349" y="24358"/>
                  </a:lnTo>
                  <a:close/>
                </a:path>
                <a:path w="266700" h="58420">
                  <a:moveTo>
                    <a:pt x="112661" y="19735"/>
                  </a:moveTo>
                  <a:lnTo>
                    <a:pt x="109626" y="15176"/>
                  </a:lnTo>
                  <a:lnTo>
                    <a:pt x="108102" y="10680"/>
                  </a:lnTo>
                  <a:lnTo>
                    <a:pt x="107162" y="8801"/>
                  </a:lnTo>
                  <a:lnTo>
                    <a:pt x="103543" y="8801"/>
                  </a:lnTo>
                  <a:lnTo>
                    <a:pt x="103543" y="17487"/>
                  </a:lnTo>
                  <a:lnTo>
                    <a:pt x="101561" y="18453"/>
                  </a:lnTo>
                  <a:lnTo>
                    <a:pt x="103492" y="17500"/>
                  </a:lnTo>
                  <a:lnTo>
                    <a:pt x="103543" y="8801"/>
                  </a:lnTo>
                  <a:lnTo>
                    <a:pt x="103225" y="8801"/>
                  </a:lnTo>
                  <a:lnTo>
                    <a:pt x="103149" y="13881"/>
                  </a:lnTo>
                  <a:lnTo>
                    <a:pt x="103022" y="13944"/>
                  </a:lnTo>
                  <a:lnTo>
                    <a:pt x="103022" y="13703"/>
                  </a:lnTo>
                  <a:lnTo>
                    <a:pt x="103149" y="13881"/>
                  </a:lnTo>
                  <a:lnTo>
                    <a:pt x="103149" y="8801"/>
                  </a:lnTo>
                  <a:lnTo>
                    <a:pt x="101841" y="8801"/>
                  </a:lnTo>
                  <a:lnTo>
                    <a:pt x="101841" y="11163"/>
                  </a:lnTo>
                  <a:lnTo>
                    <a:pt x="100495" y="9131"/>
                  </a:lnTo>
                  <a:lnTo>
                    <a:pt x="99110" y="9829"/>
                  </a:lnTo>
                  <a:lnTo>
                    <a:pt x="99110" y="13131"/>
                  </a:lnTo>
                  <a:lnTo>
                    <a:pt x="98120" y="13462"/>
                  </a:lnTo>
                  <a:lnTo>
                    <a:pt x="98120" y="35750"/>
                  </a:lnTo>
                  <a:lnTo>
                    <a:pt x="96901" y="31318"/>
                  </a:lnTo>
                  <a:lnTo>
                    <a:pt x="98120" y="35750"/>
                  </a:lnTo>
                  <a:lnTo>
                    <a:pt x="98120" y="13462"/>
                  </a:lnTo>
                  <a:lnTo>
                    <a:pt x="97421" y="13690"/>
                  </a:lnTo>
                  <a:lnTo>
                    <a:pt x="99098" y="13131"/>
                  </a:lnTo>
                  <a:lnTo>
                    <a:pt x="97421" y="10655"/>
                  </a:lnTo>
                  <a:lnTo>
                    <a:pt x="97294" y="10414"/>
                  </a:lnTo>
                  <a:lnTo>
                    <a:pt x="97294" y="16230"/>
                  </a:lnTo>
                  <a:lnTo>
                    <a:pt x="96075" y="13893"/>
                  </a:lnTo>
                  <a:lnTo>
                    <a:pt x="97294" y="16230"/>
                  </a:lnTo>
                  <a:lnTo>
                    <a:pt x="97294" y="10414"/>
                  </a:lnTo>
                  <a:lnTo>
                    <a:pt x="96672" y="9118"/>
                  </a:lnTo>
                  <a:lnTo>
                    <a:pt x="97421" y="10617"/>
                  </a:lnTo>
                  <a:lnTo>
                    <a:pt x="99098" y="13131"/>
                  </a:lnTo>
                  <a:lnTo>
                    <a:pt x="99110" y="9829"/>
                  </a:lnTo>
                  <a:lnTo>
                    <a:pt x="98983" y="9880"/>
                  </a:lnTo>
                  <a:lnTo>
                    <a:pt x="100482" y="9131"/>
                  </a:lnTo>
                  <a:lnTo>
                    <a:pt x="101841" y="11163"/>
                  </a:lnTo>
                  <a:lnTo>
                    <a:pt x="101841" y="8801"/>
                  </a:lnTo>
                  <a:lnTo>
                    <a:pt x="100164" y="8801"/>
                  </a:lnTo>
                  <a:lnTo>
                    <a:pt x="98958" y="7581"/>
                  </a:lnTo>
                  <a:lnTo>
                    <a:pt x="101993" y="7581"/>
                  </a:lnTo>
                  <a:lnTo>
                    <a:pt x="106553" y="7581"/>
                  </a:lnTo>
                  <a:lnTo>
                    <a:pt x="105067" y="4559"/>
                  </a:lnTo>
                  <a:lnTo>
                    <a:pt x="101993" y="0"/>
                  </a:lnTo>
                  <a:lnTo>
                    <a:pt x="97421" y="3022"/>
                  </a:lnTo>
                  <a:lnTo>
                    <a:pt x="96266" y="3606"/>
                  </a:lnTo>
                  <a:lnTo>
                    <a:pt x="95923" y="3086"/>
                  </a:lnTo>
                  <a:lnTo>
                    <a:pt x="95923" y="21437"/>
                  </a:lnTo>
                  <a:lnTo>
                    <a:pt x="95796" y="21120"/>
                  </a:lnTo>
                  <a:lnTo>
                    <a:pt x="95885" y="21272"/>
                  </a:lnTo>
                  <a:lnTo>
                    <a:pt x="95923" y="21437"/>
                  </a:lnTo>
                  <a:lnTo>
                    <a:pt x="95923" y="3086"/>
                  </a:lnTo>
                  <a:lnTo>
                    <a:pt x="95542" y="3251"/>
                  </a:lnTo>
                  <a:lnTo>
                    <a:pt x="95542" y="20599"/>
                  </a:lnTo>
                  <a:lnTo>
                    <a:pt x="95478" y="20472"/>
                  </a:lnTo>
                  <a:lnTo>
                    <a:pt x="95542" y="20599"/>
                  </a:lnTo>
                  <a:lnTo>
                    <a:pt x="95542" y="3251"/>
                  </a:lnTo>
                  <a:lnTo>
                    <a:pt x="95123" y="3530"/>
                  </a:lnTo>
                  <a:lnTo>
                    <a:pt x="95123" y="19748"/>
                  </a:lnTo>
                  <a:lnTo>
                    <a:pt x="94373" y="18224"/>
                  </a:lnTo>
                  <a:lnTo>
                    <a:pt x="92989" y="15481"/>
                  </a:lnTo>
                  <a:lnTo>
                    <a:pt x="92989" y="19773"/>
                  </a:lnTo>
                  <a:lnTo>
                    <a:pt x="89954" y="13944"/>
                  </a:lnTo>
                  <a:lnTo>
                    <a:pt x="89827" y="14046"/>
                  </a:lnTo>
                  <a:lnTo>
                    <a:pt x="89839" y="13690"/>
                  </a:lnTo>
                  <a:lnTo>
                    <a:pt x="89954" y="13944"/>
                  </a:lnTo>
                  <a:lnTo>
                    <a:pt x="90144" y="14287"/>
                  </a:lnTo>
                  <a:lnTo>
                    <a:pt x="92976" y="19735"/>
                  </a:lnTo>
                  <a:lnTo>
                    <a:pt x="92989" y="15481"/>
                  </a:lnTo>
                  <a:lnTo>
                    <a:pt x="92862" y="15240"/>
                  </a:lnTo>
                  <a:lnTo>
                    <a:pt x="92862" y="16713"/>
                  </a:lnTo>
                  <a:lnTo>
                    <a:pt x="91033" y="13131"/>
                  </a:lnTo>
                  <a:lnTo>
                    <a:pt x="92862" y="16713"/>
                  </a:lnTo>
                  <a:lnTo>
                    <a:pt x="92862" y="15240"/>
                  </a:lnTo>
                  <a:lnTo>
                    <a:pt x="91592" y="12712"/>
                  </a:lnTo>
                  <a:lnTo>
                    <a:pt x="93611" y="16713"/>
                  </a:lnTo>
                  <a:lnTo>
                    <a:pt x="94373" y="18224"/>
                  </a:lnTo>
                  <a:lnTo>
                    <a:pt x="94526" y="18516"/>
                  </a:lnTo>
                  <a:lnTo>
                    <a:pt x="95123" y="19748"/>
                  </a:lnTo>
                  <a:lnTo>
                    <a:pt x="95123" y="3530"/>
                  </a:lnTo>
                  <a:lnTo>
                    <a:pt x="95021" y="11849"/>
                  </a:lnTo>
                  <a:lnTo>
                    <a:pt x="95021" y="3606"/>
                  </a:lnTo>
                  <a:lnTo>
                    <a:pt x="91325" y="6045"/>
                  </a:lnTo>
                  <a:lnTo>
                    <a:pt x="89293" y="6731"/>
                  </a:lnTo>
                  <a:lnTo>
                    <a:pt x="89293" y="15684"/>
                  </a:lnTo>
                  <a:lnTo>
                    <a:pt x="88836" y="14782"/>
                  </a:lnTo>
                  <a:lnTo>
                    <a:pt x="88963" y="15024"/>
                  </a:lnTo>
                  <a:lnTo>
                    <a:pt x="89293" y="15684"/>
                  </a:lnTo>
                  <a:lnTo>
                    <a:pt x="89293" y="6731"/>
                  </a:lnTo>
                  <a:lnTo>
                    <a:pt x="88468" y="7010"/>
                  </a:lnTo>
                  <a:lnTo>
                    <a:pt x="88468" y="14033"/>
                  </a:lnTo>
                  <a:lnTo>
                    <a:pt x="88468" y="7010"/>
                  </a:lnTo>
                  <a:lnTo>
                    <a:pt x="86766" y="7581"/>
                  </a:lnTo>
                  <a:lnTo>
                    <a:pt x="84086" y="8737"/>
                  </a:lnTo>
                  <a:lnTo>
                    <a:pt x="84086" y="13754"/>
                  </a:lnTo>
                  <a:lnTo>
                    <a:pt x="84035" y="14287"/>
                  </a:lnTo>
                  <a:lnTo>
                    <a:pt x="83769" y="15024"/>
                  </a:lnTo>
                  <a:lnTo>
                    <a:pt x="83858" y="13944"/>
                  </a:lnTo>
                  <a:lnTo>
                    <a:pt x="83985" y="14173"/>
                  </a:lnTo>
                  <a:lnTo>
                    <a:pt x="84086" y="13754"/>
                  </a:lnTo>
                  <a:lnTo>
                    <a:pt x="84086" y="8737"/>
                  </a:lnTo>
                  <a:lnTo>
                    <a:pt x="83197" y="9118"/>
                  </a:lnTo>
                  <a:lnTo>
                    <a:pt x="79171" y="9118"/>
                  </a:lnTo>
                  <a:lnTo>
                    <a:pt x="79171" y="15176"/>
                  </a:lnTo>
                  <a:lnTo>
                    <a:pt x="78790" y="17500"/>
                  </a:lnTo>
                  <a:lnTo>
                    <a:pt x="79171" y="18249"/>
                  </a:lnTo>
                  <a:lnTo>
                    <a:pt x="78778" y="17487"/>
                  </a:lnTo>
                  <a:lnTo>
                    <a:pt x="79171" y="15176"/>
                  </a:lnTo>
                  <a:lnTo>
                    <a:pt x="79171" y="9118"/>
                  </a:lnTo>
                  <a:lnTo>
                    <a:pt x="75349" y="8166"/>
                  </a:lnTo>
                  <a:lnTo>
                    <a:pt x="75349" y="32524"/>
                  </a:lnTo>
                  <a:lnTo>
                    <a:pt x="71882" y="40703"/>
                  </a:lnTo>
                  <a:lnTo>
                    <a:pt x="72364" y="39535"/>
                  </a:lnTo>
                  <a:lnTo>
                    <a:pt x="75349" y="32524"/>
                  </a:lnTo>
                  <a:lnTo>
                    <a:pt x="75349" y="8166"/>
                  </a:lnTo>
                  <a:lnTo>
                    <a:pt x="73063" y="7581"/>
                  </a:lnTo>
                  <a:lnTo>
                    <a:pt x="72974" y="14046"/>
                  </a:lnTo>
                  <a:lnTo>
                    <a:pt x="72910" y="14287"/>
                  </a:lnTo>
                  <a:lnTo>
                    <a:pt x="72923" y="14033"/>
                  </a:lnTo>
                  <a:lnTo>
                    <a:pt x="72974" y="7581"/>
                  </a:lnTo>
                  <a:lnTo>
                    <a:pt x="69684" y="7581"/>
                  </a:lnTo>
                  <a:lnTo>
                    <a:pt x="69684" y="25742"/>
                  </a:lnTo>
                  <a:lnTo>
                    <a:pt x="66802" y="34798"/>
                  </a:lnTo>
                  <a:lnTo>
                    <a:pt x="69684" y="25742"/>
                  </a:lnTo>
                  <a:lnTo>
                    <a:pt x="69684" y="7581"/>
                  </a:lnTo>
                  <a:lnTo>
                    <a:pt x="66967" y="7581"/>
                  </a:lnTo>
                  <a:lnTo>
                    <a:pt x="66852" y="14287"/>
                  </a:lnTo>
                  <a:lnTo>
                    <a:pt x="65532" y="21437"/>
                  </a:lnTo>
                  <a:lnTo>
                    <a:pt x="63373" y="28727"/>
                  </a:lnTo>
                  <a:lnTo>
                    <a:pt x="60350" y="35750"/>
                  </a:lnTo>
                  <a:lnTo>
                    <a:pt x="56349" y="42608"/>
                  </a:lnTo>
                  <a:lnTo>
                    <a:pt x="53276" y="48717"/>
                  </a:lnTo>
                  <a:lnTo>
                    <a:pt x="68503" y="56299"/>
                  </a:lnTo>
                  <a:lnTo>
                    <a:pt x="73063" y="51739"/>
                  </a:lnTo>
                  <a:lnTo>
                    <a:pt x="74422" y="48717"/>
                  </a:lnTo>
                  <a:lnTo>
                    <a:pt x="75133" y="47167"/>
                  </a:lnTo>
                  <a:lnTo>
                    <a:pt x="78397" y="39751"/>
                  </a:lnTo>
                  <a:lnTo>
                    <a:pt x="81622" y="29248"/>
                  </a:lnTo>
                  <a:lnTo>
                    <a:pt x="82118" y="25996"/>
                  </a:lnTo>
                  <a:lnTo>
                    <a:pt x="83654" y="30403"/>
                  </a:lnTo>
                  <a:lnTo>
                    <a:pt x="86017" y="38595"/>
                  </a:lnTo>
                  <a:lnTo>
                    <a:pt x="88303" y="48717"/>
                  </a:lnTo>
                  <a:lnTo>
                    <a:pt x="89839" y="54762"/>
                  </a:lnTo>
                  <a:lnTo>
                    <a:pt x="101993" y="51739"/>
                  </a:lnTo>
                  <a:lnTo>
                    <a:pt x="106553" y="50203"/>
                  </a:lnTo>
                  <a:lnTo>
                    <a:pt x="106553" y="45631"/>
                  </a:lnTo>
                  <a:lnTo>
                    <a:pt x="104013" y="34810"/>
                  </a:lnTo>
                  <a:lnTo>
                    <a:pt x="101269" y="25996"/>
                  </a:lnTo>
                  <a:lnTo>
                    <a:pt x="98958" y="27381"/>
                  </a:lnTo>
                  <a:lnTo>
                    <a:pt x="98958" y="39535"/>
                  </a:lnTo>
                  <a:lnTo>
                    <a:pt x="98958" y="39738"/>
                  </a:lnTo>
                  <a:lnTo>
                    <a:pt x="98920" y="39547"/>
                  </a:lnTo>
                  <a:lnTo>
                    <a:pt x="98767" y="38823"/>
                  </a:lnTo>
                  <a:lnTo>
                    <a:pt x="98920" y="39535"/>
                  </a:lnTo>
                  <a:lnTo>
                    <a:pt x="98958" y="27381"/>
                  </a:lnTo>
                  <a:lnTo>
                    <a:pt x="101257" y="25996"/>
                  </a:lnTo>
                  <a:lnTo>
                    <a:pt x="106349" y="22936"/>
                  </a:lnTo>
                  <a:lnTo>
                    <a:pt x="112661" y="19735"/>
                  </a:lnTo>
                  <a:close/>
                </a:path>
                <a:path w="266700" h="58420">
                  <a:moveTo>
                    <a:pt x="161378" y="13690"/>
                  </a:moveTo>
                  <a:lnTo>
                    <a:pt x="157264" y="10617"/>
                  </a:lnTo>
                  <a:lnTo>
                    <a:pt x="155270" y="9118"/>
                  </a:lnTo>
                  <a:lnTo>
                    <a:pt x="146138" y="3022"/>
                  </a:lnTo>
                  <a:lnTo>
                    <a:pt x="141579" y="7581"/>
                  </a:lnTo>
                  <a:lnTo>
                    <a:pt x="136220" y="14109"/>
                  </a:lnTo>
                  <a:lnTo>
                    <a:pt x="129616" y="19735"/>
                  </a:lnTo>
                  <a:lnTo>
                    <a:pt x="122097" y="24307"/>
                  </a:lnTo>
                  <a:lnTo>
                    <a:pt x="106553" y="30403"/>
                  </a:lnTo>
                  <a:lnTo>
                    <a:pt x="109626" y="36512"/>
                  </a:lnTo>
                  <a:lnTo>
                    <a:pt x="115684" y="45631"/>
                  </a:lnTo>
                  <a:lnTo>
                    <a:pt x="120243" y="44094"/>
                  </a:lnTo>
                  <a:lnTo>
                    <a:pt x="124815" y="42608"/>
                  </a:lnTo>
                  <a:lnTo>
                    <a:pt x="127889" y="41059"/>
                  </a:lnTo>
                  <a:lnTo>
                    <a:pt x="127889" y="56299"/>
                  </a:lnTo>
                  <a:lnTo>
                    <a:pt x="146138" y="56299"/>
                  </a:lnTo>
                  <a:lnTo>
                    <a:pt x="146138" y="50203"/>
                  </a:lnTo>
                  <a:lnTo>
                    <a:pt x="146138" y="31940"/>
                  </a:lnTo>
                  <a:lnTo>
                    <a:pt x="146138" y="28905"/>
                  </a:lnTo>
                  <a:lnTo>
                    <a:pt x="143116" y="31940"/>
                  </a:lnTo>
                  <a:lnTo>
                    <a:pt x="146113" y="28917"/>
                  </a:lnTo>
                  <a:lnTo>
                    <a:pt x="146138" y="25844"/>
                  </a:lnTo>
                  <a:lnTo>
                    <a:pt x="146138" y="28905"/>
                  </a:lnTo>
                  <a:lnTo>
                    <a:pt x="149174" y="25844"/>
                  </a:lnTo>
                  <a:lnTo>
                    <a:pt x="152247" y="22809"/>
                  </a:lnTo>
                  <a:lnTo>
                    <a:pt x="156806" y="19735"/>
                  </a:lnTo>
                  <a:lnTo>
                    <a:pt x="161378" y="13690"/>
                  </a:lnTo>
                  <a:close/>
                </a:path>
                <a:path w="266700" h="58420">
                  <a:moveTo>
                    <a:pt x="213118" y="30403"/>
                  </a:moveTo>
                  <a:lnTo>
                    <a:pt x="203987" y="24358"/>
                  </a:lnTo>
                  <a:lnTo>
                    <a:pt x="201434" y="22809"/>
                  </a:lnTo>
                  <a:lnTo>
                    <a:pt x="196392" y="19735"/>
                  </a:lnTo>
                  <a:lnTo>
                    <a:pt x="190296" y="18008"/>
                  </a:lnTo>
                  <a:lnTo>
                    <a:pt x="190296" y="16713"/>
                  </a:lnTo>
                  <a:lnTo>
                    <a:pt x="190296" y="12153"/>
                  </a:lnTo>
                  <a:lnTo>
                    <a:pt x="190296" y="6045"/>
                  </a:lnTo>
                  <a:lnTo>
                    <a:pt x="172034" y="6045"/>
                  </a:lnTo>
                  <a:lnTo>
                    <a:pt x="172034" y="56299"/>
                  </a:lnTo>
                  <a:lnTo>
                    <a:pt x="190296" y="56299"/>
                  </a:lnTo>
                  <a:lnTo>
                    <a:pt x="190296" y="50203"/>
                  </a:lnTo>
                  <a:lnTo>
                    <a:pt x="190296" y="36512"/>
                  </a:lnTo>
                  <a:lnTo>
                    <a:pt x="196392" y="41071"/>
                  </a:lnTo>
                  <a:lnTo>
                    <a:pt x="199428" y="42608"/>
                  </a:lnTo>
                  <a:lnTo>
                    <a:pt x="205524" y="47167"/>
                  </a:lnTo>
                  <a:lnTo>
                    <a:pt x="208546" y="39535"/>
                  </a:lnTo>
                  <a:lnTo>
                    <a:pt x="209042" y="38049"/>
                  </a:lnTo>
                  <a:lnTo>
                    <a:pt x="210083" y="34963"/>
                  </a:lnTo>
                  <a:lnTo>
                    <a:pt x="213118" y="30403"/>
                  </a:lnTo>
                  <a:close/>
                </a:path>
                <a:path w="266700" h="58420">
                  <a:moveTo>
                    <a:pt x="266395" y="41071"/>
                  </a:moveTo>
                  <a:lnTo>
                    <a:pt x="264909" y="30403"/>
                  </a:lnTo>
                  <a:lnTo>
                    <a:pt x="264782" y="25361"/>
                  </a:lnTo>
                  <a:lnTo>
                    <a:pt x="263372" y="19735"/>
                  </a:lnTo>
                  <a:lnTo>
                    <a:pt x="260299" y="15176"/>
                  </a:lnTo>
                  <a:lnTo>
                    <a:pt x="257263" y="12153"/>
                  </a:lnTo>
                  <a:lnTo>
                    <a:pt x="255727" y="10617"/>
                  </a:lnTo>
                  <a:lnTo>
                    <a:pt x="249682" y="7581"/>
                  </a:lnTo>
                  <a:lnTo>
                    <a:pt x="248145" y="7581"/>
                  </a:lnTo>
                  <a:lnTo>
                    <a:pt x="248145" y="28917"/>
                  </a:lnTo>
                  <a:lnTo>
                    <a:pt x="248145" y="34963"/>
                  </a:lnTo>
                  <a:lnTo>
                    <a:pt x="246913" y="34963"/>
                  </a:lnTo>
                  <a:lnTo>
                    <a:pt x="248145" y="28917"/>
                  </a:lnTo>
                  <a:lnTo>
                    <a:pt x="248145" y="7581"/>
                  </a:lnTo>
                  <a:lnTo>
                    <a:pt x="234442" y="7581"/>
                  </a:lnTo>
                  <a:lnTo>
                    <a:pt x="231368" y="8204"/>
                  </a:lnTo>
                  <a:lnTo>
                    <a:pt x="231368" y="33477"/>
                  </a:lnTo>
                  <a:lnTo>
                    <a:pt x="231368" y="34963"/>
                  </a:lnTo>
                  <a:lnTo>
                    <a:pt x="229882" y="34963"/>
                  </a:lnTo>
                  <a:lnTo>
                    <a:pt x="229882" y="36487"/>
                  </a:lnTo>
                  <a:lnTo>
                    <a:pt x="228346" y="38049"/>
                  </a:lnTo>
                  <a:lnTo>
                    <a:pt x="229844" y="36512"/>
                  </a:lnTo>
                  <a:lnTo>
                    <a:pt x="229870" y="34963"/>
                  </a:lnTo>
                  <a:lnTo>
                    <a:pt x="229374" y="34963"/>
                  </a:lnTo>
                  <a:lnTo>
                    <a:pt x="226809" y="34963"/>
                  </a:lnTo>
                  <a:lnTo>
                    <a:pt x="226809" y="33477"/>
                  </a:lnTo>
                  <a:lnTo>
                    <a:pt x="228346" y="33477"/>
                  </a:lnTo>
                  <a:lnTo>
                    <a:pt x="229882" y="33477"/>
                  </a:lnTo>
                  <a:lnTo>
                    <a:pt x="231368" y="33477"/>
                  </a:lnTo>
                  <a:lnTo>
                    <a:pt x="231368" y="8204"/>
                  </a:lnTo>
                  <a:lnTo>
                    <a:pt x="226809" y="9118"/>
                  </a:lnTo>
                  <a:lnTo>
                    <a:pt x="217678" y="18249"/>
                  </a:lnTo>
                  <a:lnTo>
                    <a:pt x="214655" y="25844"/>
                  </a:lnTo>
                  <a:lnTo>
                    <a:pt x="214655" y="41071"/>
                  </a:lnTo>
                  <a:lnTo>
                    <a:pt x="217678" y="45631"/>
                  </a:lnTo>
                  <a:lnTo>
                    <a:pt x="219214" y="48717"/>
                  </a:lnTo>
                  <a:lnTo>
                    <a:pt x="223786" y="51739"/>
                  </a:lnTo>
                  <a:lnTo>
                    <a:pt x="234442" y="51739"/>
                  </a:lnTo>
                  <a:lnTo>
                    <a:pt x="235432" y="50990"/>
                  </a:lnTo>
                  <a:lnTo>
                    <a:pt x="235940" y="51739"/>
                  </a:lnTo>
                  <a:lnTo>
                    <a:pt x="237477" y="56299"/>
                  </a:lnTo>
                  <a:lnTo>
                    <a:pt x="242036" y="54762"/>
                  </a:lnTo>
                  <a:lnTo>
                    <a:pt x="249682" y="54762"/>
                  </a:lnTo>
                  <a:lnTo>
                    <a:pt x="254241" y="51739"/>
                  </a:lnTo>
                  <a:lnTo>
                    <a:pt x="257314" y="50203"/>
                  </a:lnTo>
                  <a:lnTo>
                    <a:pt x="260299" y="48717"/>
                  </a:lnTo>
                  <a:lnTo>
                    <a:pt x="266395" y="41071"/>
                  </a:lnTo>
                  <a:close/>
                </a:path>
              </a:pathLst>
            </a:custGeom>
            <a:solidFill>
              <a:srgbClr val="6C6D6F"/>
            </a:solidFill>
          </p:spPr>
          <p:txBody>
            <a:bodyPr wrap="square" lIns="0" tIns="0" rIns="0" bIns="0" rtlCol="0"/>
            <a:lstStyle/>
            <a:p>
              <a:endParaRPr/>
            </a:p>
          </p:txBody>
        </p:sp>
        <p:sp>
          <p:nvSpPr>
            <p:cNvPr id="591" name="object 591"/>
            <p:cNvSpPr/>
            <p:nvPr/>
          </p:nvSpPr>
          <p:spPr>
            <a:xfrm>
              <a:off x="5755678" y="4675885"/>
              <a:ext cx="248285" cy="41275"/>
            </a:xfrm>
            <a:custGeom>
              <a:avLst/>
              <a:gdLst/>
              <a:ahLst/>
              <a:cxnLst/>
              <a:rect l="l" t="t" r="r" b="b"/>
              <a:pathLst>
                <a:path w="248285" h="41275">
                  <a:moveTo>
                    <a:pt x="22821" y="7632"/>
                  </a:moveTo>
                  <a:lnTo>
                    <a:pt x="19799" y="1536"/>
                  </a:lnTo>
                  <a:lnTo>
                    <a:pt x="18262" y="0"/>
                  </a:lnTo>
                  <a:lnTo>
                    <a:pt x="15227" y="1536"/>
                  </a:lnTo>
                  <a:lnTo>
                    <a:pt x="16725" y="4559"/>
                  </a:lnTo>
                  <a:lnTo>
                    <a:pt x="16725" y="6096"/>
                  </a:lnTo>
                  <a:lnTo>
                    <a:pt x="18262" y="9118"/>
                  </a:lnTo>
                  <a:lnTo>
                    <a:pt x="22821" y="7632"/>
                  </a:lnTo>
                  <a:close/>
                </a:path>
                <a:path w="248285" h="41275">
                  <a:moveTo>
                    <a:pt x="36512" y="21323"/>
                  </a:moveTo>
                  <a:lnTo>
                    <a:pt x="19799" y="21323"/>
                  </a:lnTo>
                  <a:lnTo>
                    <a:pt x="19799" y="18249"/>
                  </a:lnTo>
                  <a:lnTo>
                    <a:pt x="21285" y="16764"/>
                  </a:lnTo>
                  <a:lnTo>
                    <a:pt x="21285" y="15227"/>
                  </a:lnTo>
                  <a:lnTo>
                    <a:pt x="16725" y="15227"/>
                  </a:lnTo>
                  <a:lnTo>
                    <a:pt x="16725" y="16764"/>
                  </a:lnTo>
                  <a:lnTo>
                    <a:pt x="15227" y="18249"/>
                  </a:lnTo>
                  <a:lnTo>
                    <a:pt x="15227" y="21323"/>
                  </a:lnTo>
                  <a:lnTo>
                    <a:pt x="3022" y="21323"/>
                  </a:lnTo>
                  <a:lnTo>
                    <a:pt x="3022" y="24358"/>
                  </a:lnTo>
                  <a:lnTo>
                    <a:pt x="15227" y="24358"/>
                  </a:lnTo>
                  <a:lnTo>
                    <a:pt x="12153" y="31991"/>
                  </a:lnTo>
                  <a:lnTo>
                    <a:pt x="0" y="38049"/>
                  </a:lnTo>
                  <a:lnTo>
                    <a:pt x="1485" y="41122"/>
                  </a:lnTo>
                  <a:lnTo>
                    <a:pt x="13690" y="38049"/>
                  </a:lnTo>
                  <a:lnTo>
                    <a:pt x="18262" y="30454"/>
                  </a:lnTo>
                  <a:lnTo>
                    <a:pt x="19799" y="24358"/>
                  </a:lnTo>
                  <a:lnTo>
                    <a:pt x="31953" y="24358"/>
                  </a:lnTo>
                  <a:lnTo>
                    <a:pt x="30416" y="30454"/>
                  </a:lnTo>
                  <a:lnTo>
                    <a:pt x="30416" y="36563"/>
                  </a:lnTo>
                  <a:lnTo>
                    <a:pt x="19799" y="36563"/>
                  </a:lnTo>
                  <a:lnTo>
                    <a:pt x="21285" y="41122"/>
                  </a:lnTo>
                  <a:lnTo>
                    <a:pt x="31953" y="41122"/>
                  </a:lnTo>
                  <a:lnTo>
                    <a:pt x="33489" y="39585"/>
                  </a:lnTo>
                  <a:lnTo>
                    <a:pt x="35026" y="36563"/>
                  </a:lnTo>
                  <a:lnTo>
                    <a:pt x="35026" y="31991"/>
                  </a:lnTo>
                  <a:lnTo>
                    <a:pt x="36512" y="24358"/>
                  </a:lnTo>
                  <a:lnTo>
                    <a:pt x="36512" y="21323"/>
                  </a:lnTo>
                  <a:close/>
                </a:path>
                <a:path w="248285" h="41275">
                  <a:moveTo>
                    <a:pt x="39585" y="9118"/>
                  </a:moveTo>
                  <a:lnTo>
                    <a:pt x="31953" y="9118"/>
                  </a:lnTo>
                  <a:lnTo>
                    <a:pt x="33489" y="7632"/>
                  </a:lnTo>
                  <a:lnTo>
                    <a:pt x="36512" y="3073"/>
                  </a:lnTo>
                  <a:lnTo>
                    <a:pt x="36512" y="1536"/>
                  </a:lnTo>
                  <a:lnTo>
                    <a:pt x="31953" y="0"/>
                  </a:lnTo>
                  <a:lnTo>
                    <a:pt x="28917" y="6096"/>
                  </a:lnTo>
                  <a:lnTo>
                    <a:pt x="27381" y="9118"/>
                  </a:lnTo>
                  <a:lnTo>
                    <a:pt x="18262" y="9118"/>
                  </a:lnTo>
                  <a:lnTo>
                    <a:pt x="9131" y="9118"/>
                  </a:lnTo>
                  <a:lnTo>
                    <a:pt x="12153" y="7632"/>
                  </a:lnTo>
                  <a:lnTo>
                    <a:pt x="10668" y="4559"/>
                  </a:lnTo>
                  <a:lnTo>
                    <a:pt x="9131" y="1536"/>
                  </a:lnTo>
                  <a:lnTo>
                    <a:pt x="7594" y="1536"/>
                  </a:lnTo>
                  <a:lnTo>
                    <a:pt x="3022" y="3073"/>
                  </a:lnTo>
                  <a:lnTo>
                    <a:pt x="4559" y="4559"/>
                  </a:lnTo>
                  <a:lnTo>
                    <a:pt x="6108" y="6096"/>
                  </a:lnTo>
                  <a:lnTo>
                    <a:pt x="7594" y="9118"/>
                  </a:lnTo>
                  <a:lnTo>
                    <a:pt x="0" y="9118"/>
                  </a:lnTo>
                  <a:lnTo>
                    <a:pt x="0" y="19786"/>
                  </a:lnTo>
                  <a:lnTo>
                    <a:pt x="4559" y="19786"/>
                  </a:lnTo>
                  <a:lnTo>
                    <a:pt x="4559" y="13690"/>
                  </a:lnTo>
                  <a:lnTo>
                    <a:pt x="35026" y="13690"/>
                  </a:lnTo>
                  <a:lnTo>
                    <a:pt x="35026" y="19786"/>
                  </a:lnTo>
                  <a:lnTo>
                    <a:pt x="39585" y="19786"/>
                  </a:lnTo>
                  <a:lnTo>
                    <a:pt x="39585" y="13690"/>
                  </a:lnTo>
                  <a:lnTo>
                    <a:pt x="39585" y="9118"/>
                  </a:lnTo>
                  <a:close/>
                </a:path>
                <a:path w="248285" h="41275">
                  <a:moveTo>
                    <a:pt x="92875" y="9118"/>
                  </a:moveTo>
                  <a:lnTo>
                    <a:pt x="88303" y="9118"/>
                  </a:lnTo>
                  <a:lnTo>
                    <a:pt x="88303" y="13690"/>
                  </a:lnTo>
                  <a:lnTo>
                    <a:pt x="88303" y="33477"/>
                  </a:lnTo>
                  <a:lnTo>
                    <a:pt x="86766" y="36563"/>
                  </a:lnTo>
                  <a:lnTo>
                    <a:pt x="84213" y="36563"/>
                  </a:lnTo>
                  <a:lnTo>
                    <a:pt x="85217" y="35052"/>
                  </a:lnTo>
                  <a:lnTo>
                    <a:pt x="85229" y="13690"/>
                  </a:lnTo>
                  <a:lnTo>
                    <a:pt x="88303" y="13690"/>
                  </a:lnTo>
                  <a:lnTo>
                    <a:pt x="88303" y="9118"/>
                  </a:lnTo>
                  <a:lnTo>
                    <a:pt x="85229" y="9118"/>
                  </a:lnTo>
                  <a:lnTo>
                    <a:pt x="85229" y="0"/>
                  </a:lnTo>
                  <a:lnTo>
                    <a:pt x="82207" y="0"/>
                  </a:lnTo>
                  <a:lnTo>
                    <a:pt x="82207" y="9118"/>
                  </a:lnTo>
                  <a:lnTo>
                    <a:pt x="82207" y="13690"/>
                  </a:lnTo>
                  <a:lnTo>
                    <a:pt x="82207" y="28917"/>
                  </a:lnTo>
                  <a:lnTo>
                    <a:pt x="79133" y="35026"/>
                  </a:lnTo>
                  <a:lnTo>
                    <a:pt x="71539" y="36563"/>
                  </a:lnTo>
                  <a:lnTo>
                    <a:pt x="71539" y="33477"/>
                  </a:lnTo>
                  <a:lnTo>
                    <a:pt x="79133" y="33477"/>
                  </a:lnTo>
                  <a:lnTo>
                    <a:pt x="79133" y="30454"/>
                  </a:lnTo>
                  <a:lnTo>
                    <a:pt x="71539" y="30454"/>
                  </a:lnTo>
                  <a:lnTo>
                    <a:pt x="71539" y="27381"/>
                  </a:lnTo>
                  <a:lnTo>
                    <a:pt x="79133" y="27381"/>
                  </a:lnTo>
                  <a:lnTo>
                    <a:pt x="79133" y="24358"/>
                  </a:lnTo>
                  <a:lnTo>
                    <a:pt x="79133" y="21323"/>
                  </a:lnTo>
                  <a:lnTo>
                    <a:pt x="79133" y="18249"/>
                  </a:lnTo>
                  <a:lnTo>
                    <a:pt x="79133" y="15227"/>
                  </a:lnTo>
                  <a:lnTo>
                    <a:pt x="79133" y="12204"/>
                  </a:lnTo>
                  <a:lnTo>
                    <a:pt x="76098" y="12204"/>
                  </a:lnTo>
                  <a:lnTo>
                    <a:pt x="76098" y="15227"/>
                  </a:lnTo>
                  <a:lnTo>
                    <a:pt x="76098" y="18249"/>
                  </a:lnTo>
                  <a:lnTo>
                    <a:pt x="76098" y="21323"/>
                  </a:lnTo>
                  <a:lnTo>
                    <a:pt x="76098" y="24358"/>
                  </a:lnTo>
                  <a:lnTo>
                    <a:pt x="71539" y="24358"/>
                  </a:lnTo>
                  <a:lnTo>
                    <a:pt x="71539" y="21323"/>
                  </a:lnTo>
                  <a:lnTo>
                    <a:pt x="76098" y="21323"/>
                  </a:lnTo>
                  <a:lnTo>
                    <a:pt x="76098" y="18249"/>
                  </a:lnTo>
                  <a:lnTo>
                    <a:pt x="71539" y="18249"/>
                  </a:lnTo>
                  <a:lnTo>
                    <a:pt x="71539" y="15227"/>
                  </a:lnTo>
                  <a:lnTo>
                    <a:pt x="76098" y="15227"/>
                  </a:lnTo>
                  <a:lnTo>
                    <a:pt x="76098" y="12204"/>
                  </a:lnTo>
                  <a:lnTo>
                    <a:pt x="71539" y="12204"/>
                  </a:lnTo>
                  <a:lnTo>
                    <a:pt x="71539" y="10668"/>
                  </a:lnTo>
                  <a:lnTo>
                    <a:pt x="80670" y="10668"/>
                  </a:lnTo>
                  <a:lnTo>
                    <a:pt x="80670" y="13690"/>
                  </a:lnTo>
                  <a:lnTo>
                    <a:pt x="82207" y="13690"/>
                  </a:lnTo>
                  <a:lnTo>
                    <a:pt x="82207" y="9118"/>
                  </a:lnTo>
                  <a:lnTo>
                    <a:pt x="80670" y="9118"/>
                  </a:lnTo>
                  <a:lnTo>
                    <a:pt x="80670" y="7632"/>
                  </a:lnTo>
                  <a:lnTo>
                    <a:pt x="71539" y="7632"/>
                  </a:lnTo>
                  <a:lnTo>
                    <a:pt x="71539" y="4559"/>
                  </a:lnTo>
                  <a:lnTo>
                    <a:pt x="77635" y="4559"/>
                  </a:lnTo>
                  <a:lnTo>
                    <a:pt x="79133" y="3073"/>
                  </a:lnTo>
                  <a:lnTo>
                    <a:pt x="78384" y="1536"/>
                  </a:lnTo>
                  <a:lnTo>
                    <a:pt x="77635" y="0"/>
                  </a:lnTo>
                  <a:lnTo>
                    <a:pt x="71539" y="1536"/>
                  </a:lnTo>
                  <a:lnTo>
                    <a:pt x="60871" y="1536"/>
                  </a:lnTo>
                  <a:lnTo>
                    <a:pt x="56311" y="0"/>
                  </a:lnTo>
                  <a:lnTo>
                    <a:pt x="56311" y="10668"/>
                  </a:lnTo>
                  <a:lnTo>
                    <a:pt x="53276" y="13690"/>
                  </a:lnTo>
                  <a:lnTo>
                    <a:pt x="51739" y="16764"/>
                  </a:lnTo>
                  <a:lnTo>
                    <a:pt x="51739" y="22821"/>
                  </a:lnTo>
                  <a:lnTo>
                    <a:pt x="53276" y="22821"/>
                  </a:lnTo>
                  <a:lnTo>
                    <a:pt x="53276" y="21323"/>
                  </a:lnTo>
                  <a:lnTo>
                    <a:pt x="54775" y="19786"/>
                  </a:lnTo>
                  <a:lnTo>
                    <a:pt x="54775" y="41122"/>
                  </a:lnTo>
                  <a:lnTo>
                    <a:pt x="59385" y="41122"/>
                  </a:lnTo>
                  <a:lnTo>
                    <a:pt x="59385" y="19786"/>
                  </a:lnTo>
                  <a:lnTo>
                    <a:pt x="59385" y="10668"/>
                  </a:lnTo>
                  <a:lnTo>
                    <a:pt x="60871" y="6096"/>
                  </a:lnTo>
                  <a:lnTo>
                    <a:pt x="63944" y="6096"/>
                  </a:lnTo>
                  <a:lnTo>
                    <a:pt x="68516" y="4559"/>
                  </a:lnTo>
                  <a:lnTo>
                    <a:pt x="68516" y="7632"/>
                  </a:lnTo>
                  <a:lnTo>
                    <a:pt x="60871" y="7632"/>
                  </a:lnTo>
                  <a:lnTo>
                    <a:pt x="60871" y="10668"/>
                  </a:lnTo>
                  <a:lnTo>
                    <a:pt x="68516" y="10668"/>
                  </a:lnTo>
                  <a:lnTo>
                    <a:pt x="68516" y="12204"/>
                  </a:lnTo>
                  <a:lnTo>
                    <a:pt x="68516" y="15227"/>
                  </a:lnTo>
                  <a:lnTo>
                    <a:pt x="68516" y="18249"/>
                  </a:lnTo>
                  <a:lnTo>
                    <a:pt x="68516" y="21323"/>
                  </a:lnTo>
                  <a:lnTo>
                    <a:pt x="68516" y="24358"/>
                  </a:lnTo>
                  <a:lnTo>
                    <a:pt x="65430" y="24358"/>
                  </a:lnTo>
                  <a:lnTo>
                    <a:pt x="65430" y="21323"/>
                  </a:lnTo>
                  <a:lnTo>
                    <a:pt x="68516" y="21323"/>
                  </a:lnTo>
                  <a:lnTo>
                    <a:pt x="68516" y="18249"/>
                  </a:lnTo>
                  <a:lnTo>
                    <a:pt x="65430" y="18249"/>
                  </a:lnTo>
                  <a:lnTo>
                    <a:pt x="65430" y="15227"/>
                  </a:lnTo>
                  <a:lnTo>
                    <a:pt x="68516" y="15227"/>
                  </a:lnTo>
                  <a:lnTo>
                    <a:pt x="68516" y="12204"/>
                  </a:lnTo>
                  <a:lnTo>
                    <a:pt x="60871" y="12204"/>
                  </a:lnTo>
                  <a:lnTo>
                    <a:pt x="60871" y="27381"/>
                  </a:lnTo>
                  <a:lnTo>
                    <a:pt x="68516" y="27381"/>
                  </a:lnTo>
                  <a:lnTo>
                    <a:pt x="68516" y="30454"/>
                  </a:lnTo>
                  <a:lnTo>
                    <a:pt x="60871" y="30454"/>
                  </a:lnTo>
                  <a:lnTo>
                    <a:pt x="60871" y="33477"/>
                  </a:lnTo>
                  <a:lnTo>
                    <a:pt x="68516" y="33477"/>
                  </a:lnTo>
                  <a:lnTo>
                    <a:pt x="68516" y="36563"/>
                  </a:lnTo>
                  <a:lnTo>
                    <a:pt x="60871" y="36563"/>
                  </a:lnTo>
                  <a:lnTo>
                    <a:pt x="60871" y="41122"/>
                  </a:lnTo>
                  <a:lnTo>
                    <a:pt x="65430" y="39585"/>
                  </a:lnTo>
                  <a:lnTo>
                    <a:pt x="77635" y="39585"/>
                  </a:lnTo>
                  <a:lnTo>
                    <a:pt x="80670" y="41122"/>
                  </a:lnTo>
                  <a:lnTo>
                    <a:pt x="82207" y="39585"/>
                  </a:lnTo>
                  <a:lnTo>
                    <a:pt x="83693" y="37350"/>
                  </a:lnTo>
                  <a:lnTo>
                    <a:pt x="83693" y="41122"/>
                  </a:lnTo>
                  <a:lnTo>
                    <a:pt x="91338" y="41122"/>
                  </a:lnTo>
                  <a:lnTo>
                    <a:pt x="91338" y="38049"/>
                  </a:lnTo>
                  <a:lnTo>
                    <a:pt x="92214" y="35052"/>
                  </a:lnTo>
                  <a:lnTo>
                    <a:pt x="92659" y="28917"/>
                  </a:lnTo>
                  <a:lnTo>
                    <a:pt x="92760" y="24358"/>
                  </a:lnTo>
                  <a:lnTo>
                    <a:pt x="92875" y="9118"/>
                  </a:lnTo>
                  <a:close/>
                </a:path>
                <a:path w="248285" h="41275">
                  <a:moveTo>
                    <a:pt x="146151" y="24358"/>
                  </a:moveTo>
                  <a:lnTo>
                    <a:pt x="127850" y="24358"/>
                  </a:lnTo>
                  <a:lnTo>
                    <a:pt x="127850" y="18249"/>
                  </a:lnTo>
                  <a:lnTo>
                    <a:pt x="123278" y="18249"/>
                  </a:lnTo>
                  <a:lnTo>
                    <a:pt x="123278" y="24358"/>
                  </a:lnTo>
                  <a:lnTo>
                    <a:pt x="105029" y="24358"/>
                  </a:lnTo>
                  <a:lnTo>
                    <a:pt x="105029" y="27381"/>
                  </a:lnTo>
                  <a:lnTo>
                    <a:pt x="118719" y="27381"/>
                  </a:lnTo>
                  <a:lnTo>
                    <a:pt x="114147" y="31991"/>
                  </a:lnTo>
                  <a:lnTo>
                    <a:pt x="109588" y="35026"/>
                  </a:lnTo>
                  <a:lnTo>
                    <a:pt x="103492" y="36563"/>
                  </a:lnTo>
                  <a:lnTo>
                    <a:pt x="106565" y="41122"/>
                  </a:lnTo>
                  <a:lnTo>
                    <a:pt x="112610" y="38049"/>
                  </a:lnTo>
                  <a:lnTo>
                    <a:pt x="117233" y="35026"/>
                  </a:lnTo>
                  <a:lnTo>
                    <a:pt x="123278" y="28917"/>
                  </a:lnTo>
                  <a:lnTo>
                    <a:pt x="123278" y="41122"/>
                  </a:lnTo>
                  <a:lnTo>
                    <a:pt x="127850" y="41122"/>
                  </a:lnTo>
                  <a:lnTo>
                    <a:pt x="127850" y="28917"/>
                  </a:lnTo>
                  <a:lnTo>
                    <a:pt x="130924" y="33477"/>
                  </a:lnTo>
                  <a:lnTo>
                    <a:pt x="133946" y="36563"/>
                  </a:lnTo>
                  <a:lnTo>
                    <a:pt x="143078" y="41122"/>
                  </a:lnTo>
                  <a:lnTo>
                    <a:pt x="146151" y="36563"/>
                  </a:lnTo>
                  <a:lnTo>
                    <a:pt x="140042" y="35026"/>
                  </a:lnTo>
                  <a:lnTo>
                    <a:pt x="135483" y="31991"/>
                  </a:lnTo>
                  <a:lnTo>
                    <a:pt x="133426" y="28917"/>
                  </a:lnTo>
                  <a:lnTo>
                    <a:pt x="132410" y="27381"/>
                  </a:lnTo>
                  <a:lnTo>
                    <a:pt x="146151" y="27381"/>
                  </a:lnTo>
                  <a:lnTo>
                    <a:pt x="146151" y="24358"/>
                  </a:lnTo>
                  <a:close/>
                </a:path>
                <a:path w="248285" h="41275">
                  <a:moveTo>
                    <a:pt x="146151" y="16764"/>
                  </a:moveTo>
                  <a:lnTo>
                    <a:pt x="136969" y="16764"/>
                  </a:lnTo>
                  <a:lnTo>
                    <a:pt x="130924" y="15227"/>
                  </a:lnTo>
                  <a:lnTo>
                    <a:pt x="135483" y="12204"/>
                  </a:lnTo>
                  <a:lnTo>
                    <a:pt x="136969" y="9118"/>
                  </a:lnTo>
                  <a:lnTo>
                    <a:pt x="138506" y="7632"/>
                  </a:lnTo>
                  <a:lnTo>
                    <a:pt x="138506" y="3073"/>
                  </a:lnTo>
                  <a:lnTo>
                    <a:pt x="132410" y="3073"/>
                  </a:lnTo>
                  <a:lnTo>
                    <a:pt x="132410" y="7632"/>
                  </a:lnTo>
                  <a:lnTo>
                    <a:pt x="129387" y="10668"/>
                  </a:lnTo>
                  <a:lnTo>
                    <a:pt x="124815" y="12204"/>
                  </a:lnTo>
                  <a:lnTo>
                    <a:pt x="120256" y="10668"/>
                  </a:lnTo>
                  <a:lnTo>
                    <a:pt x="118706" y="9118"/>
                  </a:lnTo>
                  <a:lnTo>
                    <a:pt x="117233" y="7632"/>
                  </a:lnTo>
                  <a:lnTo>
                    <a:pt x="132410" y="7632"/>
                  </a:lnTo>
                  <a:lnTo>
                    <a:pt x="132410" y="3073"/>
                  </a:lnTo>
                  <a:lnTo>
                    <a:pt x="121793" y="3073"/>
                  </a:lnTo>
                  <a:lnTo>
                    <a:pt x="123278" y="1536"/>
                  </a:lnTo>
                  <a:lnTo>
                    <a:pt x="124815" y="1536"/>
                  </a:lnTo>
                  <a:lnTo>
                    <a:pt x="124815" y="0"/>
                  </a:lnTo>
                  <a:lnTo>
                    <a:pt x="118719" y="0"/>
                  </a:lnTo>
                  <a:lnTo>
                    <a:pt x="117233" y="3073"/>
                  </a:lnTo>
                  <a:lnTo>
                    <a:pt x="114147" y="6096"/>
                  </a:lnTo>
                  <a:lnTo>
                    <a:pt x="105029" y="9118"/>
                  </a:lnTo>
                  <a:lnTo>
                    <a:pt x="106565" y="13690"/>
                  </a:lnTo>
                  <a:lnTo>
                    <a:pt x="108051" y="12204"/>
                  </a:lnTo>
                  <a:lnTo>
                    <a:pt x="111125" y="12204"/>
                  </a:lnTo>
                  <a:lnTo>
                    <a:pt x="114147" y="9118"/>
                  </a:lnTo>
                  <a:lnTo>
                    <a:pt x="117233" y="12204"/>
                  </a:lnTo>
                  <a:lnTo>
                    <a:pt x="120256" y="13690"/>
                  </a:lnTo>
                  <a:lnTo>
                    <a:pt x="112610" y="16764"/>
                  </a:lnTo>
                  <a:lnTo>
                    <a:pt x="105029" y="16764"/>
                  </a:lnTo>
                  <a:lnTo>
                    <a:pt x="105029" y="21323"/>
                  </a:lnTo>
                  <a:lnTo>
                    <a:pt x="108051" y="21323"/>
                  </a:lnTo>
                  <a:lnTo>
                    <a:pt x="117233" y="19786"/>
                  </a:lnTo>
                  <a:lnTo>
                    <a:pt x="124815" y="16764"/>
                  </a:lnTo>
                  <a:lnTo>
                    <a:pt x="132410" y="19786"/>
                  </a:lnTo>
                  <a:lnTo>
                    <a:pt x="141541" y="21323"/>
                  </a:lnTo>
                  <a:lnTo>
                    <a:pt x="144614" y="21323"/>
                  </a:lnTo>
                  <a:lnTo>
                    <a:pt x="146151" y="16764"/>
                  </a:lnTo>
                  <a:close/>
                </a:path>
                <a:path w="248285" h="41275">
                  <a:moveTo>
                    <a:pt x="168973" y="1536"/>
                  </a:moveTo>
                  <a:lnTo>
                    <a:pt x="164401" y="0"/>
                  </a:lnTo>
                  <a:lnTo>
                    <a:pt x="162864" y="7632"/>
                  </a:lnTo>
                  <a:lnTo>
                    <a:pt x="158305" y="15227"/>
                  </a:lnTo>
                  <a:lnTo>
                    <a:pt x="156768" y="18249"/>
                  </a:lnTo>
                  <a:lnTo>
                    <a:pt x="158305" y="24358"/>
                  </a:lnTo>
                  <a:lnTo>
                    <a:pt x="159842" y="22821"/>
                  </a:lnTo>
                  <a:lnTo>
                    <a:pt x="161328" y="19786"/>
                  </a:lnTo>
                  <a:lnTo>
                    <a:pt x="161328" y="41122"/>
                  </a:lnTo>
                  <a:lnTo>
                    <a:pt x="165900" y="41122"/>
                  </a:lnTo>
                  <a:lnTo>
                    <a:pt x="165900" y="19786"/>
                  </a:lnTo>
                  <a:lnTo>
                    <a:pt x="165900" y="10668"/>
                  </a:lnTo>
                  <a:lnTo>
                    <a:pt x="167436" y="7632"/>
                  </a:lnTo>
                  <a:lnTo>
                    <a:pt x="167436" y="4559"/>
                  </a:lnTo>
                  <a:lnTo>
                    <a:pt x="168973" y="1536"/>
                  </a:lnTo>
                  <a:close/>
                </a:path>
                <a:path w="248285" h="41275">
                  <a:moveTo>
                    <a:pt x="197891" y="22821"/>
                  </a:moveTo>
                  <a:lnTo>
                    <a:pt x="187223" y="22821"/>
                  </a:lnTo>
                  <a:lnTo>
                    <a:pt x="187223" y="13690"/>
                  </a:lnTo>
                  <a:lnTo>
                    <a:pt x="196354" y="13690"/>
                  </a:lnTo>
                  <a:lnTo>
                    <a:pt x="196354" y="9118"/>
                  </a:lnTo>
                  <a:lnTo>
                    <a:pt x="187223" y="9118"/>
                  </a:lnTo>
                  <a:lnTo>
                    <a:pt x="187223" y="0"/>
                  </a:lnTo>
                  <a:lnTo>
                    <a:pt x="182664" y="0"/>
                  </a:lnTo>
                  <a:lnTo>
                    <a:pt x="182664" y="9118"/>
                  </a:lnTo>
                  <a:lnTo>
                    <a:pt x="176555" y="9118"/>
                  </a:lnTo>
                  <a:lnTo>
                    <a:pt x="178104" y="6096"/>
                  </a:lnTo>
                  <a:lnTo>
                    <a:pt x="178104" y="3073"/>
                  </a:lnTo>
                  <a:lnTo>
                    <a:pt x="173532" y="3073"/>
                  </a:lnTo>
                  <a:lnTo>
                    <a:pt x="171996" y="9118"/>
                  </a:lnTo>
                  <a:lnTo>
                    <a:pt x="170510" y="13690"/>
                  </a:lnTo>
                  <a:lnTo>
                    <a:pt x="167436" y="18249"/>
                  </a:lnTo>
                  <a:lnTo>
                    <a:pt x="171996" y="21323"/>
                  </a:lnTo>
                  <a:lnTo>
                    <a:pt x="173532" y="19786"/>
                  </a:lnTo>
                  <a:lnTo>
                    <a:pt x="173532" y="16764"/>
                  </a:lnTo>
                  <a:lnTo>
                    <a:pt x="175069" y="13690"/>
                  </a:lnTo>
                  <a:lnTo>
                    <a:pt x="182664" y="13690"/>
                  </a:lnTo>
                  <a:lnTo>
                    <a:pt x="182664" y="22821"/>
                  </a:lnTo>
                  <a:lnTo>
                    <a:pt x="168973" y="22821"/>
                  </a:lnTo>
                  <a:lnTo>
                    <a:pt x="168973" y="27381"/>
                  </a:lnTo>
                  <a:lnTo>
                    <a:pt x="182664" y="27381"/>
                  </a:lnTo>
                  <a:lnTo>
                    <a:pt x="182664" y="41122"/>
                  </a:lnTo>
                  <a:lnTo>
                    <a:pt x="187223" y="41122"/>
                  </a:lnTo>
                  <a:lnTo>
                    <a:pt x="187223" y="27381"/>
                  </a:lnTo>
                  <a:lnTo>
                    <a:pt x="197891" y="27381"/>
                  </a:lnTo>
                  <a:lnTo>
                    <a:pt x="197891" y="22821"/>
                  </a:lnTo>
                  <a:close/>
                </a:path>
                <a:path w="248285" h="41275">
                  <a:moveTo>
                    <a:pt x="248094" y="15227"/>
                  </a:moveTo>
                  <a:lnTo>
                    <a:pt x="243535" y="15227"/>
                  </a:lnTo>
                  <a:lnTo>
                    <a:pt x="238975" y="18249"/>
                  </a:lnTo>
                  <a:lnTo>
                    <a:pt x="237477" y="18249"/>
                  </a:lnTo>
                  <a:lnTo>
                    <a:pt x="236715" y="16764"/>
                  </a:lnTo>
                  <a:lnTo>
                    <a:pt x="235940" y="15227"/>
                  </a:lnTo>
                  <a:lnTo>
                    <a:pt x="234403" y="13690"/>
                  </a:lnTo>
                  <a:lnTo>
                    <a:pt x="228358" y="13690"/>
                  </a:lnTo>
                  <a:lnTo>
                    <a:pt x="226809" y="15227"/>
                  </a:lnTo>
                  <a:lnTo>
                    <a:pt x="223735" y="16764"/>
                  </a:lnTo>
                  <a:lnTo>
                    <a:pt x="225272" y="13690"/>
                  </a:lnTo>
                  <a:lnTo>
                    <a:pt x="225272" y="12204"/>
                  </a:lnTo>
                  <a:lnTo>
                    <a:pt x="226809" y="10668"/>
                  </a:lnTo>
                  <a:lnTo>
                    <a:pt x="245071" y="10668"/>
                  </a:lnTo>
                  <a:lnTo>
                    <a:pt x="245071" y="6096"/>
                  </a:lnTo>
                  <a:lnTo>
                    <a:pt x="228358" y="6096"/>
                  </a:lnTo>
                  <a:lnTo>
                    <a:pt x="228358" y="1536"/>
                  </a:lnTo>
                  <a:lnTo>
                    <a:pt x="223735" y="1536"/>
                  </a:lnTo>
                  <a:lnTo>
                    <a:pt x="223735" y="4559"/>
                  </a:lnTo>
                  <a:lnTo>
                    <a:pt x="222250" y="6096"/>
                  </a:lnTo>
                  <a:lnTo>
                    <a:pt x="213118" y="6096"/>
                  </a:lnTo>
                  <a:lnTo>
                    <a:pt x="213118" y="10668"/>
                  </a:lnTo>
                  <a:lnTo>
                    <a:pt x="222250" y="10668"/>
                  </a:lnTo>
                  <a:lnTo>
                    <a:pt x="219176" y="16764"/>
                  </a:lnTo>
                  <a:lnTo>
                    <a:pt x="216154" y="21323"/>
                  </a:lnTo>
                  <a:lnTo>
                    <a:pt x="211582" y="25895"/>
                  </a:lnTo>
                  <a:lnTo>
                    <a:pt x="214617" y="30454"/>
                  </a:lnTo>
                  <a:lnTo>
                    <a:pt x="216154" y="28917"/>
                  </a:lnTo>
                  <a:lnTo>
                    <a:pt x="220713" y="21323"/>
                  </a:lnTo>
                  <a:lnTo>
                    <a:pt x="226809" y="18249"/>
                  </a:lnTo>
                  <a:lnTo>
                    <a:pt x="232918" y="18249"/>
                  </a:lnTo>
                  <a:lnTo>
                    <a:pt x="232918" y="19786"/>
                  </a:lnTo>
                  <a:lnTo>
                    <a:pt x="220713" y="25895"/>
                  </a:lnTo>
                  <a:lnTo>
                    <a:pt x="220713" y="39585"/>
                  </a:lnTo>
                  <a:lnTo>
                    <a:pt x="246608" y="39585"/>
                  </a:lnTo>
                  <a:lnTo>
                    <a:pt x="246608" y="35026"/>
                  </a:lnTo>
                  <a:lnTo>
                    <a:pt x="225272" y="35026"/>
                  </a:lnTo>
                  <a:lnTo>
                    <a:pt x="225272" y="28917"/>
                  </a:lnTo>
                  <a:lnTo>
                    <a:pt x="228358" y="27381"/>
                  </a:lnTo>
                  <a:lnTo>
                    <a:pt x="232918" y="24358"/>
                  </a:lnTo>
                  <a:lnTo>
                    <a:pt x="232918" y="30454"/>
                  </a:lnTo>
                  <a:lnTo>
                    <a:pt x="237477" y="30454"/>
                  </a:lnTo>
                  <a:lnTo>
                    <a:pt x="237477" y="24358"/>
                  </a:lnTo>
                  <a:lnTo>
                    <a:pt x="237477" y="22821"/>
                  </a:lnTo>
                  <a:lnTo>
                    <a:pt x="238975" y="22821"/>
                  </a:lnTo>
                  <a:lnTo>
                    <a:pt x="242049" y="21323"/>
                  </a:lnTo>
                  <a:lnTo>
                    <a:pt x="248094" y="19786"/>
                  </a:lnTo>
                  <a:lnTo>
                    <a:pt x="248094" y="15227"/>
                  </a:lnTo>
                  <a:close/>
                </a:path>
              </a:pathLst>
            </a:custGeom>
            <a:solidFill>
              <a:srgbClr val="FFFFFF"/>
            </a:solidFill>
          </p:spPr>
          <p:txBody>
            <a:bodyPr wrap="square" lIns="0" tIns="0" rIns="0" bIns="0" rtlCol="0"/>
            <a:lstStyle/>
            <a:p>
              <a:endParaRPr/>
            </a:p>
          </p:txBody>
        </p:sp>
        <p:sp>
          <p:nvSpPr>
            <p:cNvPr id="592" name="object 592"/>
            <p:cNvSpPr/>
            <p:nvPr/>
          </p:nvSpPr>
          <p:spPr>
            <a:xfrm>
              <a:off x="5735891" y="4651526"/>
              <a:ext cx="277495" cy="74930"/>
            </a:xfrm>
            <a:custGeom>
              <a:avLst/>
              <a:gdLst/>
              <a:ahLst/>
              <a:cxnLst/>
              <a:rect l="l" t="t" r="r" b="b"/>
              <a:pathLst>
                <a:path w="277495" h="74929">
                  <a:moveTo>
                    <a:pt x="167424" y="25895"/>
                  </a:moveTo>
                  <a:lnTo>
                    <a:pt x="165938" y="25895"/>
                  </a:lnTo>
                  <a:lnTo>
                    <a:pt x="165938" y="27381"/>
                  </a:lnTo>
                  <a:lnTo>
                    <a:pt x="167424" y="25895"/>
                  </a:lnTo>
                  <a:close/>
                </a:path>
                <a:path w="277495" h="74929">
                  <a:moveTo>
                    <a:pt x="277063" y="48717"/>
                  </a:moveTo>
                  <a:lnTo>
                    <a:pt x="275145" y="41122"/>
                  </a:lnTo>
                  <a:lnTo>
                    <a:pt x="272453" y="30454"/>
                  </a:lnTo>
                  <a:lnTo>
                    <a:pt x="270954" y="31203"/>
                  </a:lnTo>
                  <a:lnTo>
                    <a:pt x="270954" y="28917"/>
                  </a:lnTo>
                  <a:lnTo>
                    <a:pt x="270954" y="24358"/>
                  </a:lnTo>
                  <a:lnTo>
                    <a:pt x="260299" y="24358"/>
                  </a:lnTo>
                  <a:lnTo>
                    <a:pt x="260299" y="53276"/>
                  </a:lnTo>
                  <a:lnTo>
                    <a:pt x="260299" y="54813"/>
                  </a:lnTo>
                  <a:lnTo>
                    <a:pt x="260261" y="53213"/>
                  </a:lnTo>
                  <a:lnTo>
                    <a:pt x="260299" y="24358"/>
                  </a:lnTo>
                  <a:lnTo>
                    <a:pt x="259778" y="24358"/>
                  </a:lnTo>
                  <a:lnTo>
                    <a:pt x="259778" y="46685"/>
                  </a:lnTo>
                  <a:lnTo>
                    <a:pt x="259778" y="24358"/>
                  </a:lnTo>
                  <a:lnTo>
                    <a:pt x="258838" y="24358"/>
                  </a:lnTo>
                  <a:lnTo>
                    <a:pt x="258838" y="40081"/>
                  </a:lnTo>
                  <a:lnTo>
                    <a:pt x="258762" y="42252"/>
                  </a:lnTo>
                  <a:lnTo>
                    <a:pt x="257263" y="42608"/>
                  </a:lnTo>
                  <a:lnTo>
                    <a:pt x="257263" y="48717"/>
                  </a:lnTo>
                  <a:lnTo>
                    <a:pt x="257263" y="49466"/>
                  </a:lnTo>
                  <a:lnTo>
                    <a:pt x="257136" y="49530"/>
                  </a:lnTo>
                  <a:lnTo>
                    <a:pt x="257263" y="48717"/>
                  </a:lnTo>
                  <a:lnTo>
                    <a:pt x="257263" y="42608"/>
                  </a:lnTo>
                  <a:lnTo>
                    <a:pt x="258673" y="42265"/>
                  </a:lnTo>
                  <a:lnTo>
                    <a:pt x="258762" y="40106"/>
                  </a:lnTo>
                  <a:lnTo>
                    <a:pt x="258762" y="39585"/>
                  </a:lnTo>
                  <a:lnTo>
                    <a:pt x="258838" y="40081"/>
                  </a:lnTo>
                  <a:lnTo>
                    <a:pt x="258838" y="24358"/>
                  </a:lnTo>
                  <a:lnTo>
                    <a:pt x="255727" y="24358"/>
                  </a:lnTo>
                  <a:lnTo>
                    <a:pt x="255727" y="19786"/>
                  </a:lnTo>
                  <a:lnTo>
                    <a:pt x="254215" y="19786"/>
                  </a:lnTo>
                  <a:lnTo>
                    <a:pt x="254215" y="30848"/>
                  </a:lnTo>
                  <a:lnTo>
                    <a:pt x="254190" y="31991"/>
                  </a:lnTo>
                  <a:lnTo>
                    <a:pt x="254190" y="30848"/>
                  </a:lnTo>
                  <a:lnTo>
                    <a:pt x="254215" y="19786"/>
                  </a:lnTo>
                  <a:lnTo>
                    <a:pt x="252717" y="19786"/>
                  </a:lnTo>
                  <a:lnTo>
                    <a:pt x="252717" y="51739"/>
                  </a:lnTo>
                  <a:lnTo>
                    <a:pt x="252704" y="54813"/>
                  </a:lnTo>
                  <a:lnTo>
                    <a:pt x="252577" y="51142"/>
                  </a:lnTo>
                  <a:lnTo>
                    <a:pt x="252704" y="51739"/>
                  </a:lnTo>
                  <a:lnTo>
                    <a:pt x="252717" y="19786"/>
                  </a:lnTo>
                  <a:lnTo>
                    <a:pt x="252704" y="44145"/>
                  </a:lnTo>
                  <a:lnTo>
                    <a:pt x="251574" y="42481"/>
                  </a:lnTo>
                  <a:lnTo>
                    <a:pt x="251663" y="42608"/>
                  </a:lnTo>
                  <a:lnTo>
                    <a:pt x="252704" y="44145"/>
                  </a:lnTo>
                  <a:lnTo>
                    <a:pt x="252704" y="19786"/>
                  </a:lnTo>
                  <a:lnTo>
                    <a:pt x="251561" y="19786"/>
                  </a:lnTo>
                  <a:lnTo>
                    <a:pt x="251561" y="42456"/>
                  </a:lnTo>
                  <a:lnTo>
                    <a:pt x="251434" y="42278"/>
                  </a:lnTo>
                  <a:lnTo>
                    <a:pt x="251561" y="42456"/>
                  </a:lnTo>
                  <a:lnTo>
                    <a:pt x="251561" y="19786"/>
                  </a:lnTo>
                  <a:lnTo>
                    <a:pt x="251015" y="19786"/>
                  </a:lnTo>
                  <a:lnTo>
                    <a:pt x="251015" y="41668"/>
                  </a:lnTo>
                  <a:lnTo>
                    <a:pt x="250875" y="41681"/>
                  </a:lnTo>
                  <a:lnTo>
                    <a:pt x="250888" y="41465"/>
                  </a:lnTo>
                  <a:lnTo>
                    <a:pt x="251015" y="41668"/>
                  </a:lnTo>
                  <a:lnTo>
                    <a:pt x="251015" y="19786"/>
                  </a:lnTo>
                  <a:lnTo>
                    <a:pt x="249694" y="19786"/>
                  </a:lnTo>
                  <a:lnTo>
                    <a:pt x="249694" y="53213"/>
                  </a:lnTo>
                  <a:lnTo>
                    <a:pt x="249643" y="54368"/>
                  </a:lnTo>
                  <a:lnTo>
                    <a:pt x="249631" y="53276"/>
                  </a:lnTo>
                  <a:lnTo>
                    <a:pt x="249694" y="19786"/>
                  </a:lnTo>
                  <a:lnTo>
                    <a:pt x="248551" y="19786"/>
                  </a:lnTo>
                  <a:lnTo>
                    <a:pt x="248551" y="35306"/>
                  </a:lnTo>
                  <a:lnTo>
                    <a:pt x="248551" y="35521"/>
                  </a:lnTo>
                  <a:lnTo>
                    <a:pt x="248450" y="35763"/>
                  </a:lnTo>
                  <a:lnTo>
                    <a:pt x="248488" y="35509"/>
                  </a:lnTo>
                  <a:lnTo>
                    <a:pt x="248551" y="35306"/>
                  </a:lnTo>
                  <a:lnTo>
                    <a:pt x="248551" y="19786"/>
                  </a:lnTo>
                  <a:lnTo>
                    <a:pt x="246697" y="19786"/>
                  </a:lnTo>
                  <a:lnTo>
                    <a:pt x="246697" y="40106"/>
                  </a:lnTo>
                  <a:lnTo>
                    <a:pt x="246595" y="41122"/>
                  </a:lnTo>
                  <a:lnTo>
                    <a:pt x="246595" y="40373"/>
                  </a:lnTo>
                  <a:lnTo>
                    <a:pt x="246494" y="40601"/>
                  </a:lnTo>
                  <a:lnTo>
                    <a:pt x="246595" y="35801"/>
                  </a:lnTo>
                  <a:lnTo>
                    <a:pt x="246595" y="40373"/>
                  </a:lnTo>
                  <a:lnTo>
                    <a:pt x="246697" y="40106"/>
                  </a:lnTo>
                  <a:lnTo>
                    <a:pt x="246697" y="19786"/>
                  </a:lnTo>
                  <a:lnTo>
                    <a:pt x="245821" y="19786"/>
                  </a:lnTo>
                  <a:lnTo>
                    <a:pt x="245821" y="42265"/>
                  </a:lnTo>
                  <a:lnTo>
                    <a:pt x="245681" y="42608"/>
                  </a:lnTo>
                  <a:lnTo>
                    <a:pt x="245059" y="44145"/>
                  </a:lnTo>
                  <a:lnTo>
                    <a:pt x="245681" y="42608"/>
                  </a:lnTo>
                  <a:lnTo>
                    <a:pt x="245770" y="42252"/>
                  </a:lnTo>
                  <a:lnTo>
                    <a:pt x="245821" y="19786"/>
                  </a:lnTo>
                  <a:lnTo>
                    <a:pt x="243547" y="19786"/>
                  </a:lnTo>
                  <a:lnTo>
                    <a:pt x="243547" y="47180"/>
                  </a:lnTo>
                  <a:lnTo>
                    <a:pt x="242684" y="47625"/>
                  </a:lnTo>
                  <a:lnTo>
                    <a:pt x="243547" y="47180"/>
                  </a:lnTo>
                  <a:lnTo>
                    <a:pt x="243547" y="19786"/>
                  </a:lnTo>
                  <a:lnTo>
                    <a:pt x="242036" y="19786"/>
                  </a:lnTo>
                  <a:lnTo>
                    <a:pt x="242036" y="38138"/>
                  </a:lnTo>
                  <a:lnTo>
                    <a:pt x="242036" y="41122"/>
                  </a:lnTo>
                  <a:lnTo>
                    <a:pt x="241998" y="38074"/>
                  </a:lnTo>
                  <a:lnTo>
                    <a:pt x="242036" y="19786"/>
                  </a:lnTo>
                  <a:lnTo>
                    <a:pt x="241465" y="19786"/>
                  </a:lnTo>
                  <a:lnTo>
                    <a:pt x="241465" y="30314"/>
                  </a:lnTo>
                  <a:lnTo>
                    <a:pt x="241401" y="30454"/>
                  </a:lnTo>
                  <a:lnTo>
                    <a:pt x="241338" y="30289"/>
                  </a:lnTo>
                  <a:lnTo>
                    <a:pt x="241465" y="30314"/>
                  </a:lnTo>
                  <a:lnTo>
                    <a:pt x="241465" y="19786"/>
                  </a:lnTo>
                  <a:lnTo>
                    <a:pt x="240499" y="19786"/>
                  </a:lnTo>
                  <a:lnTo>
                    <a:pt x="240499" y="38049"/>
                  </a:lnTo>
                  <a:lnTo>
                    <a:pt x="237477" y="41122"/>
                  </a:lnTo>
                  <a:lnTo>
                    <a:pt x="237032" y="41554"/>
                  </a:lnTo>
                  <a:lnTo>
                    <a:pt x="240499" y="38049"/>
                  </a:lnTo>
                  <a:lnTo>
                    <a:pt x="240499" y="19786"/>
                  </a:lnTo>
                  <a:lnTo>
                    <a:pt x="238963" y="19786"/>
                  </a:lnTo>
                  <a:lnTo>
                    <a:pt x="238963" y="33502"/>
                  </a:lnTo>
                  <a:lnTo>
                    <a:pt x="238963" y="35026"/>
                  </a:lnTo>
                  <a:lnTo>
                    <a:pt x="238963" y="36563"/>
                  </a:lnTo>
                  <a:lnTo>
                    <a:pt x="238912" y="33477"/>
                  </a:lnTo>
                  <a:lnTo>
                    <a:pt x="238963" y="19786"/>
                  </a:lnTo>
                  <a:lnTo>
                    <a:pt x="237477" y="19786"/>
                  </a:lnTo>
                  <a:lnTo>
                    <a:pt x="237477" y="24358"/>
                  </a:lnTo>
                  <a:lnTo>
                    <a:pt x="234911" y="24358"/>
                  </a:lnTo>
                  <a:lnTo>
                    <a:pt x="234911" y="53797"/>
                  </a:lnTo>
                  <a:lnTo>
                    <a:pt x="234746" y="53632"/>
                  </a:lnTo>
                  <a:lnTo>
                    <a:pt x="234835" y="52908"/>
                  </a:lnTo>
                  <a:lnTo>
                    <a:pt x="234911" y="53797"/>
                  </a:lnTo>
                  <a:lnTo>
                    <a:pt x="234911" y="24358"/>
                  </a:lnTo>
                  <a:lnTo>
                    <a:pt x="232905" y="24358"/>
                  </a:lnTo>
                  <a:lnTo>
                    <a:pt x="232905" y="45681"/>
                  </a:lnTo>
                  <a:lnTo>
                    <a:pt x="232905" y="47167"/>
                  </a:lnTo>
                  <a:lnTo>
                    <a:pt x="232905" y="45681"/>
                  </a:lnTo>
                  <a:lnTo>
                    <a:pt x="232905" y="24358"/>
                  </a:lnTo>
                  <a:lnTo>
                    <a:pt x="226809" y="24358"/>
                  </a:lnTo>
                  <a:lnTo>
                    <a:pt x="226809" y="41122"/>
                  </a:lnTo>
                  <a:lnTo>
                    <a:pt x="231368" y="41122"/>
                  </a:lnTo>
                  <a:lnTo>
                    <a:pt x="223786" y="48717"/>
                  </a:lnTo>
                  <a:lnTo>
                    <a:pt x="223786" y="27432"/>
                  </a:lnTo>
                  <a:lnTo>
                    <a:pt x="213118" y="27432"/>
                  </a:lnTo>
                  <a:lnTo>
                    <a:pt x="213118" y="24358"/>
                  </a:lnTo>
                  <a:lnTo>
                    <a:pt x="213118" y="18249"/>
                  </a:lnTo>
                  <a:lnTo>
                    <a:pt x="196342" y="18249"/>
                  </a:lnTo>
                  <a:lnTo>
                    <a:pt x="196342" y="19786"/>
                  </a:lnTo>
                  <a:lnTo>
                    <a:pt x="196342" y="20878"/>
                  </a:lnTo>
                  <a:lnTo>
                    <a:pt x="196126" y="20853"/>
                  </a:lnTo>
                  <a:lnTo>
                    <a:pt x="196342" y="19786"/>
                  </a:lnTo>
                  <a:lnTo>
                    <a:pt x="194906" y="19786"/>
                  </a:lnTo>
                  <a:lnTo>
                    <a:pt x="194906" y="27114"/>
                  </a:lnTo>
                  <a:lnTo>
                    <a:pt x="194881" y="28790"/>
                  </a:lnTo>
                  <a:lnTo>
                    <a:pt x="194881" y="43319"/>
                  </a:lnTo>
                  <a:lnTo>
                    <a:pt x="194856" y="44145"/>
                  </a:lnTo>
                  <a:lnTo>
                    <a:pt x="194856" y="43370"/>
                  </a:lnTo>
                  <a:lnTo>
                    <a:pt x="194881" y="28790"/>
                  </a:lnTo>
                  <a:lnTo>
                    <a:pt x="194856" y="30454"/>
                  </a:lnTo>
                  <a:lnTo>
                    <a:pt x="194856" y="27432"/>
                  </a:lnTo>
                  <a:lnTo>
                    <a:pt x="194906" y="27114"/>
                  </a:lnTo>
                  <a:lnTo>
                    <a:pt x="194906" y="19786"/>
                  </a:lnTo>
                  <a:lnTo>
                    <a:pt x="193319" y="19786"/>
                  </a:lnTo>
                  <a:lnTo>
                    <a:pt x="193319" y="45681"/>
                  </a:lnTo>
                  <a:lnTo>
                    <a:pt x="192087" y="45072"/>
                  </a:lnTo>
                  <a:lnTo>
                    <a:pt x="192176" y="44907"/>
                  </a:lnTo>
                  <a:lnTo>
                    <a:pt x="192278" y="45161"/>
                  </a:lnTo>
                  <a:lnTo>
                    <a:pt x="193319" y="45681"/>
                  </a:lnTo>
                  <a:lnTo>
                    <a:pt x="193319" y="19786"/>
                  </a:lnTo>
                  <a:lnTo>
                    <a:pt x="191782" y="19786"/>
                  </a:lnTo>
                  <a:lnTo>
                    <a:pt x="191782" y="44907"/>
                  </a:lnTo>
                  <a:lnTo>
                    <a:pt x="191782" y="45681"/>
                  </a:lnTo>
                  <a:lnTo>
                    <a:pt x="191757" y="44894"/>
                  </a:lnTo>
                  <a:lnTo>
                    <a:pt x="191782" y="19786"/>
                  </a:lnTo>
                  <a:lnTo>
                    <a:pt x="189509" y="19786"/>
                  </a:lnTo>
                  <a:lnTo>
                    <a:pt x="189509" y="36944"/>
                  </a:lnTo>
                  <a:lnTo>
                    <a:pt x="189306" y="36830"/>
                  </a:lnTo>
                  <a:lnTo>
                    <a:pt x="188760" y="36550"/>
                  </a:lnTo>
                  <a:lnTo>
                    <a:pt x="188760" y="35026"/>
                  </a:lnTo>
                  <a:lnTo>
                    <a:pt x="188785" y="36563"/>
                  </a:lnTo>
                  <a:lnTo>
                    <a:pt x="189306" y="36830"/>
                  </a:lnTo>
                  <a:lnTo>
                    <a:pt x="189433" y="36220"/>
                  </a:lnTo>
                  <a:lnTo>
                    <a:pt x="189509" y="36944"/>
                  </a:lnTo>
                  <a:lnTo>
                    <a:pt x="189509" y="19786"/>
                  </a:lnTo>
                  <a:lnTo>
                    <a:pt x="188760" y="19786"/>
                  </a:lnTo>
                  <a:lnTo>
                    <a:pt x="187401" y="19596"/>
                  </a:lnTo>
                  <a:lnTo>
                    <a:pt x="187401" y="25171"/>
                  </a:lnTo>
                  <a:lnTo>
                    <a:pt x="187312" y="25539"/>
                  </a:lnTo>
                  <a:lnTo>
                    <a:pt x="187223" y="31991"/>
                  </a:lnTo>
                  <a:lnTo>
                    <a:pt x="187325" y="35852"/>
                  </a:lnTo>
                  <a:lnTo>
                    <a:pt x="187223" y="37579"/>
                  </a:lnTo>
                  <a:lnTo>
                    <a:pt x="187223" y="35788"/>
                  </a:lnTo>
                  <a:lnTo>
                    <a:pt x="187223" y="35026"/>
                  </a:lnTo>
                  <a:lnTo>
                    <a:pt x="187223" y="31991"/>
                  </a:lnTo>
                  <a:lnTo>
                    <a:pt x="187223" y="25895"/>
                  </a:lnTo>
                  <a:lnTo>
                    <a:pt x="185686" y="31991"/>
                  </a:lnTo>
                  <a:lnTo>
                    <a:pt x="187210" y="25895"/>
                  </a:lnTo>
                  <a:lnTo>
                    <a:pt x="187223" y="25514"/>
                  </a:lnTo>
                  <a:lnTo>
                    <a:pt x="187223" y="25133"/>
                  </a:lnTo>
                  <a:lnTo>
                    <a:pt x="187312" y="25539"/>
                  </a:lnTo>
                  <a:lnTo>
                    <a:pt x="187388" y="25171"/>
                  </a:lnTo>
                  <a:lnTo>
                    <a:pt x="187401" y="19596"/>
                  </a:lnTo>
                  <a:lnTo>
                    <a:pt x="186042" y="19405"/>
                  </a:lnTo>
                  <a:lnTo>
                    <a:pt x="186042" y="24828"/>
                  </a:lnTo>
                  <a:lnTo>
                    <a:pt x="185864" y="25171"/>
                  </a:lnTo>
                  <a:lnTo>
                    <a:pt x="184188" y="28041"/>
                  </a:lnTo>
                  <a:lnTo>
                    <a:pt x="184188" y="45681"/>
                  </a:lnTo>
                  <a:lnTo>
                    <a:pt x="184048" y="45300"/>
                  </a:lnTo>
                  <a:lnTo>
                    <a:pt x="184188" y="45681"/>
                  </a:lnTo>
                  <a:lnTo>
                    <a:pt x="184188" y="28041"/>
                  </a:lnTo>
                  <a:lnTo>
                    <a:pt x="183057" y="29972"/>
                  </a:lnTo>
                  <a:lnTo>
                    <a:pt x="185851" y="25171"/>
                  </a:lnTo>
                  <a:lnTo>
                    <a:pt x="186042" y="24828"/>
                  </a:lnTo>
                  <a:lnTo>
                    <a:pt x="186042" y="19405"/>
                  </a:lnTo>
                  <a:lnTo>
                    <a:pt x="182651" y="18910"/>
                  </a:lnTo>
                  <a:lnTo>
                    <a:pt x="182651" y="44145"/>
                  </a:lnTo>
                  <a:lnTo>
                    <a:pt x="182651" y="44894"/>
                  </a:lnTo>
                  <a:lnTo>
                    <a:pt x="182537" y="45072"/>
                  </a:lnTo>
                  <a:lnTo>
                    <a:pt x="182651" y="45300"/>
                  </a:lnTo>
                  <a:lnTo>
                    <a:pt x="182651" y="46456"/>
                  </a:lnTo>
                  <a:lnTo>
                    <a:pt x="179628" y="47955"/>
                  </a:lnTo>
                  <a:lnTo>
                    <a:pt x="179616" y="45681"/>
                  </a:lnTo>
                  <a:lnTo>
                    <a:pt x="179628" y="44145"/>
                  </a:lnTo>
                  <a:lnTo>
                    <a:pt x="179705" y="45770"/>
                  </a:lnTo>
                  <a:lnTo>
                    <a:pt x="179628" y="47955"/>
                  </a:lnTo>
                  <a:lnTo>
                    <a:pt x="181178" y="47180"/>
                  </a:lnTo>
                  <a:lnTo>
                    <a:pt x="182651" y="46456"/>
                  </a:lnTo>
                  <a:lnTo>
                    <a:pt x="182651" y="45300"/>
                  </a:lnTo>
                  <a:lnTo>
                    <a:pt x="182460" y="45161"/>
                  </a:lnTo>
                  <a:lnTo>
                    <a:pt x="182651" y="44145"/>
                  </a:lnTo>
                  <a:lnTo>
                    <a:pt x="182651" y="18910"/>
                  </a:lnTo>
                  <a:lnTo>
                    <a:pt x="178092" y="18249"/>
                  </a:lnTo>
                  <a:lnTo>
                    <a:pt x="177965" y="24726"/>
                  </a:lnTo>
                  <a:lnTo>
                    <a:pt x="173532" y="38049"/>
                  </a:lnTo>
                  <a:lnTo>
                    <a:pt x="172516" y="39065"/>
                  </a:lnTo>
                  <a:lnTo>
                    <a:pt x="173532" y="35026"/>
                  </a:lnTo>
                  <a:lnTo>
                    <a:pt x="167436" y="35026"/>
                  </a:lnTo>
                  <a:lnTo>
                    <a:pt x="167436" y="54825"/>
                  </a:lnTo>
                  <a:lnTo>
                    <a:pt x="165938" y="54813"/>
                  </a:lnTo>
                  <a:lnTo>
                    <a:pt x="167424" y="54813"/>
                  </a:lnTo>
                  <a:lnTo>
                    <a:pt x="167436" y="35026"/>
                  </a:lnTo>
                  <a:lnTo>
                    <a:pt x="165163" y="35026"/>
                  </a:lnTo>
                  <a:lnTo>
                    <a:pt x="165900" y="33540"/>
                  </a:lnTo>
                  <a:lnTo>
                    <a:pt x="165938" y="27381"/>
                  </a:lnTo>
                  <a:lnTo>
                    <a:pt x="158369" y="34950"/>
                  </a:lnTo>
                  <a:lnTo>
                    <a:pt x="158369" y="43891"/>
                  </a:lnTo>
                  <a:lnTo>
                    <a:pt x="158369" y="44170"/>
                  </a:lnTo>
                  <a:lnTo>
                    <a:pt x="158292" y="51447"/>
                  </a:lnTo>
                  <a:lnTo>
                    <a:pt x="153428" y="50507"/>
                  </a:lnTo>
                  <a:lnTo>
                    <a:pt x="153301" y="50482"/>
                  </a:lnTo>
                  <a:lnTo>
                    <a:pt x="153428" y="50507"/>
                  </a:lnTo>
                  <a:lnTo>
                    <a:pt x="153568" y="50533"/>
                  </a:lnTo>
                  <a:lnTo>
                    <a:pt x="158292" y="51447"/>
                  </a:lnTo>
                  <a:lnTo>
                    <a:pt x="158292" y="44145"/>
                  </a:lnTo>
                  <a:lnTo>
                    <a:pt x="158369" y="43891"/>
                  </a:lnTo>
                  <a:lnTo>
                    <a:pt x="158369" y="34950"/>
                  </a:lnTo>
                  <a:lnTo>
                    <a:pt x="154419" y="34061"/>
                  </a:lnTo>
                  <a:lnTo>
                    <a:pt x="158292" y="35026"/>
                  </a:lnTo>
                  <a:lnTo>
                    <a:pt x="165874" y="27432"/>
                  </a:lnTo>
                  <a:lnTo>
                    <a:pt x="165938" y="21323"/>
                  </a:lnTo>
                  <a:lnTo>
                    <a:pt x="154495" y="21323"/>
                  </a:lnTo>
                  <a:lnTo>
                    <a:pt x="155270" y="19786"/>
                  </a:lnTo>
                  <a:lnTo>
                    <a:pt x="153733" y="19570"/>
                  </a:lnTo>
                  <a:lnTo>
                    <a:pt x="153733" y="40170"/>
                  </a:lnTo>
                  <a:lnTo>
                    <a:pt x="153733" y="41122"/>
                  </a:lnTo>
                  <a:lnTo>
                    <a:pt x="153631" y="40106"/>
                  </a:lnTo>
                  <a:lnTo>
                    <a:pt x="153733" y="19570"/>
                  </a:lnTo>
                  <a:lnTo>
                    <a:pt x="153377" y="19519"/>
                  </a:lnTo>
                  <a:lnTo>
                    <a:pt x="153377" y="39941"/>
                  </a:lnTo>
                  <a:lnTo>
                    <a:pt x="152971" y="39700"/>
                  </a:lnTo>
                  <a:lnTo>
                    <a:pt x="152971" y="46443"/>
                  </a:lnTo>
                  <a:lnTo>
                    <a:pt x="152971" y="39700"/>
                  </a:lnTo>
                  <a:lnTo>
                    <a:pt x="152361" y="39319"/>
                  </a:lnTo>
                  <a:lnTo>
                    <a:pt x="152361" y="42100"/>
                  </a:lnTo>
                  <a:lnTo>
                    <a:pt x="152361" y="39319"/>
                  </a:lnTo>
                  <a:lnTo>
                    <a:pt x="150977" y="38442"/>
                  </a:lnTo>
                  <a:lnTo>
                    <a:pt x="151358" y="36880"/>
                  </a:lnTo>
                  <a:lnTo>
                    <a:pt x="151815" y="35026"/>
                  </a:lnTo>
                  <a:lnTo>
                    <a:pt x="151447" y="36537"/>
                  </a:lnTo>
                  <a:lnTo>
                    <a:pt x="151498" y="36944"/>
                  </a:lnTo>
                  <a:lnTo>
                    <a:pt x="152196" y="37299"/>
                  </a:lnTo>
                  <a:lnTo>
                    <a:pt x="151358" y="36880"/>
                  </a:lnTo>
                  <a:lnTo>
                    <a:pt x="151053" y="38176"/>
                  </a:lnTo>
                  <a:lnTo>
                    <a:pt x="151066" y="38493"/>
                  </a:lnTo>
                  <a:lnTo>
                    <a:pt x="153377" y="39941"/>
                  </a:lnTo>
                  <a:lnTo>
                    <a:pt x="153377" y="19519"/>
                  </a:lnTo>
                  <a:lnTo>
                    <a:pt x="152298" y="19367"/>
                  </a:lnTo>
                  <a:lnTo>
                    <a:pt x="152298" y="33515"/>
                  </a:lnTo>
                  <a:lnTo>
                    <a:pt x="152069" y="33997"/>
                  </a:lnTo>
                  <a:lnTo>
                    <a:pt x="152196" y="31991"/>
                  </a:lnTo>
                  <a:lnTo>
                    <a:pt x="152196" y="28917"/>
                  </a:lnTo>
                  <a:lnTo>
                    <a:pt x="152196" y="27432"/>
                  </a:lnTo>
                  <a:lnTo>
                    <a:pt x="152196" y="28917"/>
                  </a:lnTo>
                  <a:lnTo>
                    <a:pt x="152298" y="33515"/>
                  </a:lnTo>
                  <a:lnTo>
                    <a:pt x="152298" y="19367"/>
                  </a:lnTo>
                  <a:lnTo>
                    <a:pt x="150926" y="19164"/>
                  </a:lnTo>
                  <a:lnTo>
                    <a:pt x="150926" y="39941"/>
                  </a:lnTo>
                  <a:lnTo>
                    <a:pt x="150710" y="39585"/>
                  </a:lnTo>
                  <a:lnTo>
                    <a:pt x="150812" y="39154"/>
                  </a:lnTo>
                  <a:lnTo>
                    <a:pt x="150926" y="39941"/>
                  </a:lnTo>
                  <a:lnTo>
                    <a:pt x="150926" y="19164"/>
                  </a:lnTo>
                  <a:lnTo>
                    <a:pt x="149225" y="18923"/>
                  </a:lnTo>
                  <a:lnTo>
                    <a:pt x="149225" y="42100"/>
                  </a:lnTo>
                  <a:lnTo>
                    <a:pt x="149174" y="43154"/>
                  </a:lnTo>
                  <a:lnTo>
                    <a:pt x="149212" y="45008"/>
                  </a:lnTo>
                  <a:lnTo>
                    <a:pt x="149174" y="45681"/>
                  </a:lnTo>
                  <a:lnTo>
                    <a:pt x="149174" y="49237"/>
                  </a:lnTo>
                  <a:lnTo>
                    <a:pt x="149174" y="50241"/>
                  </a:lnTo>
                  <a:lnTo>
                    <a:pt x="149174" y="57899"/>
                  </a:lnTo>
                  <a:lnTo>
                    <a:pt x="149174" y="59385"/>
                  </a:lnTo>
                  <a:lnTo>
                    <a:pt x="149110" y="57835"/>
                  </a:lnTo>
                  <a:lnTo>
                    <a:pt x="149174" y="50241"/>
                  </a:lnTo>
                  <a:lnTo>
                    <a:pt x="149174" y="49237"/>
                  </a:lnTo>
                  <a:lnTo>
                    <a:pt x="149174" y="45681"/>
                  </a:lnTo>
                  <a:lnTo>
                    <a:pt x="149123" y="44881"/>
                  </a:lnTo>
                  <a:lnTo>
                    <a:pt x="149174" y="43154"/>
                  </a:lnTo>
                  <a:lnTo>
                    <a:pt x="149174" y="42113"/>
                  </a:lnTo>
                  <a:lnTo>
                    <a:pt x="149136" y="37299"/>
                  </a:lnTo>
                  <a:lnTo>
                    <a:pt x="147980" y="36563"/>
                  </a:lnTo>
                  <a:lnTo>
                    <a:pt x="147739" y="36880"/>
                  </a:lnTo>
                  <a:lnTo>
                    <a:pt x="147739" y="43154"/>
                  </a:lnTo>
                  <a:lnTo>
                    <a:pt x="147637" y="43002"/>
                  </a:lnTo>
                  <a:lnTo>
                    <a:pt x="147637" y="43675"/>
                  </a:lnTo>
                  <a:lnTo>
                    <a:pt x="147637" y="45224"/>
                  </a:lnTo>
                  <a:lnTo>
                    <a:pt x="147637" y="47180"/>
                  </a:lnTo>
                  <a:lnTo>
                    <a:pt x="147510" y="45199"/>
                  </a:lnTo>
                  <a:lnTo>
                    <a:pt x="147637" y="45224"/>
                  </a:lnTo>
                  <a:lnTo>
                    <a:pt x="147637" y="43675"/>
                  </a:lnTo>
                  <a:lnTo>
                    <a:pt x="146926" y="43916"/>
                  </a:lnTo>
                  <a:lnTo>
                    <a:pt x="147624" y="43675"/>
                  </a:lnTo>
                  <a:lnTo>
                    <a:pt x="147523" y="42875"/>
                  </a:lnTo>
                  <a:lnTo>
                    <a:pt x="147637" y="43002"/>
                  </a:lnTo>
                  <a:lnTo>
                    <a:pt x="147637" y="42621"/>
                  </a:lnTo>
                  <a:lnTo>
                    <a:pt x="147739" y="43154"/>
                  </a:lnTo>
                  <a:lnTo>
                    <a:pt x="147739" y="36880"/>
                  </a:lnTo>
                  <a:lnTo>
                    <a:pt x="146265" y="38760"/>
                  </a:lnTo>
                  <a:lnTo>
                    <a:pt x="146265" y="44462"/>
                  </a:lnTo>
                  <a:lnTo>
                    <a:pt x="146126" y="44170"/>
                  </a:lnTo>
                  <a:lnTo>
                    <a:pt x="146265" y="44462"/>
                  </a:lnTo>
                  <a:lnTo>
                    <a:pt x="146265" y="38760"/>
                  </a:lnTo>
                  <a:lnTo>
                    <a:pt x="145846" y="39306"/>
                  </a:lnTo>
                  <a:lnTo>
                    <a:pt x="145846" y="43637"/>
                  </a:lnTo>
                  <a:lnTo>
                    <a:pt x="145846" y="39306"/>
                  </a:lnTo>
                  <a:lnTo>
                    <a:pt x="147967" y="36563"/>
                  </a:lnTo>
                  <a:lnTo>
                    <a:pt x="148094" y="36423"/>
                  </a:lnTo>
                  <a:lnTo>
                    <a:pt x="148221" y="36715"/>
                  </a:lnTo>
                  <a:lnTo>
                    <a:pt x="149136" y="37299"/>
                  </a:lnTo>
                  <a:lnTo>
                    <a:pt x="149174" y="42113"/>
                  </a:lnTo>
                  <a:lnTo>
                    <a:pt x="149225" y="18923"/>
                  </a:lnTo>
                  <a:lnTo>
                    <a:pt x="148932" y="18884"/>
                  </a:lnTo>
                  <a:lnTo>
                    <a:pt x="148932" y="35687"/>
                  </a:lnTo>
                  <a:lnTo>
                    <a:pt x="148742" y="35585"/>
                  </a:lnTo>
                  <a:lnTo>
                    <a:pt x="148844" y="35458"/>
                  </a:lnTo>
                  <a:lnTo>
                    <a:pt x="148932" y="35687"/>
                  </a:lnTo>
                  <a:lnTo>
                    <a:pt x="148932" y="18884"/>
                  </a:lnTo>
                  <a:lnTo>
                    <a:pt x="147637" y="18694"/>
                  </a:lnTo>
                  <a:lnTo>
                    <a:pt x="147637" y="30454"/>
                  </a:lnTo>
                  <a:lnTo>
                    <a:pt x="147637" y="18694"/>
                  </a:lnTo>
                  <a:lnTo>
                    <a:pt x="145529" y="18389"/>
                  </a:lnTo>
                  <a:lnTo>
                    <a:pt x="145529" y="35039"/>
                  </a:lnTo>
                  <a:lnTo>
                    <a:pt x="145402" y="34950"/>
                  </a:lnTo>
                  <a:lnTo>
                    <a:pt x="145351" y="40170"/>
                  </a:lnTo>
                  <a:lnTo>
                    <a:pt x="145351" y="47955"/>
                  </a:lnTo>
                  <a:lnTo>
                    <a:pt x="145021" y="48069"/>
                  </a:lnTo>
                  <a:lnTo>
                    <a:pt x="145021" y="54610"/>
                  </a:lnTo>
                  <a:lnTo>
                    <a:pt x="144894" y="54521"/>
                  </a:lnTo>
                  <a:lnTo>
                    <a:pt x="145021" y="54610"/>
                  </a:lnTo>
                  <a:lnTo>
                    <a:pt x="145021" y="48069"/>
                  </a:lnTo>
                  <a:lnTo>
                    <a:pt x="142608" y="48882"/>
                  </a:lnTo>
                  <a:lnTo>
                    <a:pt x="142608" y="51955"/>
                  </a:lnTo>
                  <a:lnTo>
                    <a:pt x="140068" y="49733"/>
                  </a:lnTo>
                  <a:lnTo>
                    <a:pt x="140042" y="57835"/>
                  </a:lnTo>
                  <a:lnTo>
                    <a:pt x="140042" y="49745"/>
                  </a:lnTo>
                  <a:lnTo>
                    <a:pt x="140042" y="46748"/>
                  </a:lnTo>
                  <a:lnTo>
                    <a:pt x="140068" y="49733"/>
                  </a:lnTo>
                  <a:lnTo>
                    <a:pt x="142608" y="51955"/>
                  </a:lnTo>
                  <a:lnTo>
                    <a:pt x="142608" y="48882"/>
                  </a:lnTo>
                  <a:lnTo>
                    <a:pt x="141312" y="49314"/>
                  </a:lnTo>
                  <a:lnTo>
                    <a:pt x="143065" y="48717"/>
                  </a:lnTo>
                  <a:lnTo>
                    <a:pt x="145351" y="47955"/>
                  </a:lnTo>
                  <a:lnTo>
                    <a:pt x="145351" y="40170"/>
                  </a:lnTo>
                  <a:lnTo>
                    <a:pt x="145262" y="40043"/>
                  </a:lnTo>
                  <a:lnTo>
                    <a:pt x="145351" y="40170"/>
                  </a:lnTo>
                  <a:lnTo>
                    <a:pt x="145351" y="35039"/>
                  </a:lnTo>
                  <a:lnTo>
                    <a:pt x="145453" y="34848"/>
                  </a:lnTo>
                  <a:lnTo>
                    <a:pt x="145529" y="35039"/>
                  </a:lnTo>
                  <a:lnTo>
                    <a:pt x="145529" y="18389"/>
                  </a:lnTo>
                  <a:lnTo>
                    <a:pt x="144627" y="18262"/>
                  </a:lnTo>
                  <a:lnTo>
                    <a:pt x="144627" y="28943"/>
                  </a:lnTo>
                  <a:lnTo>
                    <a:pt x="144602" y="28917"/>
                  </a:lnTo>
                  <a:lnTo>
                    <a:pt x="144602" y="41122"/>
                  </a:lnTo>
                  <a:lnTo>
                    <a:pt x="144081" y="43154"/>
                  </a:lnTo>
                  <a:lnTo>
                    <a:pt x="144106" y="43675"/>
                  </a:lnTo>
                  <a:lnTo>
                    <a:pt x="143979" y="43535"/>
                  </a:lnTo>
                  <a:lnTo>
                    <a:pt x="144602" y="41122"/>
                  </a:lnTo>
                  <a:lnTo>
                    <a:pt x="144602" y="31991"/>
                  </a:lnTo>
                  <a:lnTo>
                    <a:pt x="144576" y="30441"/>
                  </a:lnTo>
                  <a:lnTo>
                    <a:pt x="144602" y="29692"/>
                  </a:lnTo>
                  <a:lnTo>
                    <a:pt x="144602" y="28917"/>
                  </a:lnTo>
                  <a:lnTo>
                    <a:pt x="144602" y="24358"/>
                  </a:lnTo>
                  <a:lnTo>
                    <a:pt x="144627" y="28943"/>
                  </a:lnTo>
                  <a:lnTo>
                    <a:pt x="144627" y="18262"/>
                  </a:lnTo>
                  <a:lnTo>
                    <a:pt x="143319" y="18249"/>
                  </a:lnTo>
                  <a:lnTo>
                    <a:pt x="143319" y="42875"/>
                  </a:lnTo>
                  <a:lnTo>
                    <a:pt x="143167" y="42722"/>
                  </a:lnTo>
                  <a:lnTo>
                    <a:pt x="143065" y="43865"/>
                  </a:lnTo>
                  <a:lnTo>
                    <a:pt x="143065" y="45199"/>
                  </a:lnTo>
                  <a:lnTo>
                    <a:pt x="143065" y="47180"/>
                  </a:lnTo>
                  <a:lnTo>
                    <a:pt x="143065" y="45199"/>
                  </a:lnTo>
                  <a:lnTo>
                    <a:pt x="141579" y="45681"/>
                  </a:lnTo>
                  <a:lnTo>
                    <a:pt x="142951" y="45224"/>
                  </a:lnTo>
                  <a:lnTo>
                    <a:pt x="143065" y="43865"/>
                  </a:lnTo>
                  <a:lnTo>
                    <a:pt x="143065" y="42875"/>
                  </a:lnTo>
                  <a:lnTo>
                    <a:pt x="142430" y="43675"/>
                  </a:lnTo>
                  <a:lnTo>
                    <a:pt x="142951" y="43002"/>
                  </a:lnTo>
                  <a:lnTo>
                    <a:pt x="143065" y="42608"/>
                  </a:lnTo>
                  <a:lnTo>
                    <a:pt x="143065" y="41122"/>
                  </a:lnTo>
                  <a:lnTo>
                    <a:pt x="143167" y="42722"/>
                  </a:lnTo>
                  <a:lnTo>
                    <a:pt x="143319" y="42875"/>
                  </a:lnTo>
                  <a:lnTo>
                    <a:pt x="143319" y="18249"/>
                  </a:lnTo>
                  <a:lnTo>
                    <a:pt x="143179" y="18249"/>
                  </a:lnTo>
                  <a:lnTo>
                    <a:pt x="143179" y="30962"/>
                  </a:lnTo>
                  <a:lnTo>
                    <a:pt x="143065" y="30480"/>
                  </a:lnTo>
                  <a:lnTo>
                    <a:pt x="143179" y="30962"/>
                  </a:lnTo>
                  <a:lnTo>
                    <a:pt x="143179" y="18249"/>
                  </a:lnTo>
                  <a:lnTo>
                    <a:pt x="143116" y="27432"/>
                  </a:lnTo>
                  <a:lnTo>
                    <a:pt x="143116" y="18249"/>
                  </a:lnTo>
                  <a:lnTo>
                    <a:pt x="141782" y="18249"/>
                  </a:lnTo>
                  <a:lnTo>
                    <a:pt x="141782" y="35674"/>
                  </a:lnTo>
                  <a:lnTo>
                    <a:pt x="140055" y="33515"/>
                  </a:lnTo>
                  <a:lnTo>
                    <a:pt x="140042" y="35026"/>
                  </a:lnTo>
                  <a:lnTo>
                    <a:pt x="140042" y="36537"/>
                  </a:lnTo>
                  <a:lnTo>
                    <a:pt x="140042" y="37719"/>
                  </a:lnTo>
                  <a:lnTo>
                    <a:pt x="140042" y="38049"/>
                  </a:lnTo>
                  <a:lnTo>
                    <a:pt x="139839" y="38442"/>
                  </a:lnTo>
                  <a:lnTo>
                    <a:pt x="139966" y="37757"/>
                  </a:lnTo>
                  <a:lnTo>
                    <a:pt x="140042" y="36537"/>
                  </a:lnTo>
                  <a:lnTo>
                    <a:pt x="139700" y="36715"/>
                  </a:lnTo>
                  <a:lnTo>
                    <a:pt x="139979" y="36563"/>
                  </a:lnTo>
                  <a:lnTo>
                    <a:pt x="139954" y="34950"/>
                  </a:lnTo>
                  <a:lnTo>
                    <a:pt x="140042" y="33540"/>
                  </a:lnTo>
                  <a:lnTo>
                    <a:pt x="141706" y="35585"/>
                  </a:lnTo>
                  <a:lnTo>
                    <a:pt x="141782" y="18249"/>
                  </a:lnTo>
                  <a:lnTo>
                    <a:pt x="141579" y="18249"/>
                  </a:lnTo>
                  <a:lnTo>
                    <a:pt x="141579" y="31991"/>
                  </a:lnTo>
                  <a:lnTo>
                    <a:pt x="141147" y="32423"/>
                  </a:lnTo>
                  <a:lnTo>
                    <a:pt x="138607" y="32423"/>
                  </a:lnTo>
                  <a:lnTo>
                    <a:pt x="138950" y="33769"/>
                  </a:lnTo>
                  <a:lnTo>
                    <a:pt x="139065" y="34048"/>
                  </a:lnTo>
                  <a:lnTo>
                    <a:pt x="139293" y="34277"/>
                  </a:lnTo>
                  <a:lnTo>
                    <a:pt x="139001" y="33997"/>
                  </a:lnTo>
                  <a:lnTo>
                    <a:pt x="139128" y="34455"/>
                  </a:lnTo>
                  <a:lnTo>
                    <a:pt x="139001" y="33997"/>
                  </a:lnTo>
                  <a:lnTo>
                    <a:pt x="138607" y="32423"/>
                  </a:lnTo>
                  <a:lnTo>
                    <a:pt x="137439" y="32423"/>
                  </a:lnTo>
                  <a:lnTo>
                    <a:pt x="137312" y="32296"/>
                  </a:lnTo>
                  <a:lnTo>
                    <a:pt x="137312" y="50457"/>
                  </a:lnTo>
                  <a:lnTo>
                    <a:pt x="137147" y="50533"/>
                  </a:lnTo>
                  <a:lnTo>
                    <a:pt x="136232" y="51739"/>
                  </a:lnTo>
                  <a:lnTo>
                    <a:pt x="137185" y="50469"/>
                  </a:lnTo>
                  <a:lnTo>
                    <a:pt x="137312" y="50457"/>
                  </a:lnTo>
                  <a:lnTo>
                    <a:pt x="137312" y="32296"/>
                  </a:lnTo>
                  <a:lnTo>
                    <a:pt x="137160" y="32143"/>
                  </a:lnTo>
                  <a:lnTo>
                    <a:pt x="137160" y="41160"/>
                  </a:lnTo>
                  <a:lnTo>
                    <a:pt x="137020" y="41122"/>
                  </a:lnTo>
                  <a:lnTo>
                    <a:pt x="137020" y="42049"/>
                  </a:lnTo>
                  <a:lnTo>
                    <a:pt x="137020" y="44145"/>
                  </a:lnTo>
                  <a:lnTo>
                    <a:pt x="137020" y="45681"/>
                  </a:lnTo>
                  <a:lnTo>
                    <a:pt x="137020" y="46431"/>
                  </a:lnTo>
                  <a:lnTo>
                    <a:pt x="137020" y="45681"/>
                  </a:lnTo>
                  <a:lnTo>
                    <a:pt x="137020" y="44145"/>
                  </a:lnTo>
                  <a:lnTo>
                    <a:pt x="136944" y="42037"/>
                  </a:lnTo>
                  <a:lnTo>
                    <a:pt x="136969" y="41084"/>
                  </a:lnTo>
                  <a:lnTo>
                    <a:pt x="137020" y="39585"/>
                  </a:lnTo>
                  <a:lnTo>
                    <a:pt x="136944" y="39446"/>
                  </a:lnTo>
                  <a:lnTo>
                    <a:pt x="137020" y="38049"/>
                  </a:lnTo>
                  <a:lnTo>
                    <a:pt x="137020" y="39408"/>
                  </a:lnTo>
                  <a:lnTo>
                    <a:pt x="137160" y="41160"/>
                  </a:lnTo>
                  <a:lnTo>
                    <a:pt x="137160" y="32143"/>
                  </a:lnTo>
                  <a:lnTo>
                    <a:pt x="137020" y="31991"/>
                  </a:lnTo>
                  <a:lnTo>
                    <a:pt x="137020" y="32588"/>
                  </a:lnTo>
                  <a:lnTo>
                    <a:pt x="136105" y="32956"/>
                  </a:lnTo>
                  <a:lnTo>
                    <a:pt x="136105" y="40043"/>
                  </a:lnTo>
                  <a:lnTo>
                    <a:pt x="136042" y="40170"/>
                  </a:lnTo>
                  <a:lnTo>
                    <a:pt x="135851" y="40170"/>
                  </a:lnTo>
                  <a:lnTo>
                    <a:pt x="135902" y="40030"/>
                  </a:lnTo>
                  <a:lnTo>
                    <a:pt x="135763" y="40106"/>
                  </a:lnTo>
                  <a:lnTo>
                    <a:pt x="135813" y="39954"/>
                  </a:lnTo>
                  <a:lnTo>
                    <a:pt x="135978" y="40106"/>
                  </a:lnTo>
                  <a:lnTo>
                    <a:pt x="136105" y="40043"/>
                  </a:lnTo>
                  <a:lnTo>
                    <a:pt x="136105" y="32956"/>
                  </a:lnTo>
                  <a:lnTo>
                    <a:pt x="134073" y="33769"/>
                  </a:lnTo>
                  <a:lnTo>
                    <a:pt x="134785" y="33477"/>
                  </a:lnTo>
                  <a:lnTo>
                    <a:pt x="137020" y="32588"/>
                  </a:lnTo>
                  <a:lnTo>
                    <a:pt x="137020" y="31991"/>
                  </a:lnTo>
                  <a:lnTo>
                    <a:pt x="138506" y="31991"/>
                  </a:lnTo>
                  <a:lnTo>
                    <a:pt x="141579" y="31991"/>
                  </a:lnTo>
                  <a:lnTo>
                    <a:pt x="141579" y="18249"/>
                  </a:lnTo>
                  <a:lnTo>
                    <a:pt x="140576" y="18249"/>
                  </a:lnTo>
                  <a:lnTo>
                    <a:pt x="140576" y="31000"/>
                  </a:lnTo>
                  <a:lnTo>
                    <a:pt x="138823" y="30543"/>
                  </a:lnTo>
                  <a:lnTo>
                    <a:pt x="140550" y="30975"/>
                  </a:lnTo>
                  <a:lnTo>
                    <a:pt x="140576" y="18249"/>
                  </a:lnTo>
                  <a:lnTo>
                    <a:pt x="138569" y="18249"/>
                  </a:lnTo>
                  <a:lnTo>
                    <a:pt x="138569" y="30441"/>
                  </a:lnTo>
                  <a:lnTo>
                    <a:pt x="138569" y="18249"/>
                  </a:lnTo>
                  <a:lnTo>
                    <a:pt x="137020" y="18249"/>
                  </a:lnTo>
                  <a:lnTo>
                    <a:pt x="137020" y="22821"/>
                  </a:lnTo>
                  <a:lnTo>
                    <a:pt x="134048" y="26784"/>
                  </a:lnTo>
                  <a:lnTo>
                    <a:pt x="134048" y="41160"/>
                  </a:lnTo>
                  <a:lnTo>
                    <a:pt x="134048" y="26784"/>
                  </a:lnTo>
                  <a:lnTo>
                    <a:pt x="133946" y="26911"/>
                  </a:lnTo>
                  <a:lnTo>
                    <a:pt x="132384" y="27952"/>
                  </a:lnTo>
                  <a:lnTo>
                    <a:pt x="132384" y="35026"/>
                  </a:lnTo>
                  <a:lnTo>
                    <a:pt x="132219" y="34505"/>
                  </a:lnTo>
                  <a:lnTo>
                    <a:pt x="132384" y="35026"/>
                  </a:lnTo>
                  <a:lnTo>
                    <a:pt x="132384" y="27952"/>
                  </a:lnTo>
                  <a:lnTo>
                    <a:pt x="132105" y="28130"/>
                  </a:lnTo>
                  <a:lnTo>
                    <a:pt x="132105" y="42024"/>
                  </a:lnTo>
                  <a:lnTo>
                    <a:pt x="131940" y="42113"/>
                  </a:lnTo>
                  <a:lnTo>
                    <a:pt x="132029" y="41871"/>
                  </a:lnTo>
                  <a:lnTo>
                    <a:pt x="132105" y="42024"/>
                  </a:lnTo>
                  <a:lnTo>
                    <a:pt x="132105" y="28130"/>
                  </a:lnTo>
                  <a:lnTo>
                    <a:pt x="131838" y="28308"/>
                  </a:lnTo>
                  <a:lnTo>
                    <a:pt x="131838" y="35585"/>
                  </a:lnTo>
                  <a:lnTo>
                    <a:pt x="131813" y="35788"/>
                  </a:lnTo>
                  <a:lnTo>
                    <a:pt x="129374" y="38049"/>
                  </a:lnTo>
                  <a:lnTo>
                    <a:pt x="131622" y="35788"/>
                  </a:lnTo>
                  <a:lnTo>
                    <a:pt x="131648" y="35585"/>
                  </a:lnTo>
                  <a:lnTo>
                    <a:pt x="131838" y="35585"/>
                  </a:lnTo>
                  <a:lnTo>
                    <a:pt x="131838" y="28308"/>
                  </a:lnTo>
                  <a:lnTo>
                    <a:pt x="131241" y="28702"/>
                  </a:lnTo>
                  <a:lnTo>
                    <a:pt x="131241" y="35026"/>
                  </a:lnTo>
                  <a:lnTo>
                    <a:pt x="127838" y="35026"/>
                  </a:lnTo>
                  <a:lnTo>
                    <a:pt x="130911" y="35026"/>
                  </a:lnTo>
                  <a:lnTo>
                    <a:pt x="131241" y="35026"/>
                  </a:lnTo>
                  <a:lnTo>
                    <a:pt x="131241" y="28702"/>
                  </a:lnTo>
                  <a:lnTo>
                    <a:pt x="131165" y="34925"/>
                  </a:lnTo>
                  <a:lnTo>
                    <a:pt x="131165" y="28752"/>
                  </a:lnTo>
                  <a:lnTo>
                    <a:pt x="130911" y="28917"/>
                  </a:lnTo>
                  <a:lnTo>
                    <a:pt x="127876" y="30441"/>
                  </a:lnTo>
                  <a:lnTo>
                    <a:pt x="130848" y="28943"/>
                  </a:lnTo>
                  <a:lnTo>
                    <a:pt x="133946" y="26911"/>
                  </a:lnTo>
                  <a:lnTo>
                    <a:pt x="134696" y="25895"/>
                  </a:lnTo>
                  <a:lnTo>
                    <a:pt x="137020" y="22821"/>
                  </a:lnTo>
                  <a:lnTo>
                    <a:pt x="137020" y="18249"/>
                  </a:lnTo>
                  <a:lnTo>
                    <a:pt x="133934" y="21323"/>
                  </a:lnTo>
                  <a:lnTo>
                    <a:pt x="132397" y="22821"/>
                  </a:lnTo>
                  <a:lnTo>
                    <a:pt x="132397" y="24358"/>
                  </a:lnTo>
                  <a:lnTo>
                    <a:pt x="125984" y="26530"/>
                  </a:lnTo>
                  <a:lnTo>
                    <a:pt x="125984" y="38150"/>
                  </a:lnTo>
                  <a:lnTo>
                    <a:pt x="124815" y="38442"/>
                  </a:lnTo>
                  <a:lnTo>
                    <a:pt x="124815" y="39585"/>
                  </a:lnTo>
                  <a:lnTo>
                    <a:pt x="124815" y="41122"/>
                  </a:lnTo>
                  <a:lnTo>
                    <a:pt x="124815" y="45173"/>
                  </a:lnTo>
                  <a:lnTo>
                    <a:pt x="124815" y="39585"/>
                  </a:lnTo>
                  <a:lnTo>
                    <a:pt x="124815" y="38442"/>
                  </a:lnTo>
                  <a:lnTo>
                    <a:pt x="120243" y="39585"/>
                  </a:lnTo>
                  <a:lnTo>
                    <a:pt x="121005" y="41122"/>
                  </a:lnTo>
                  <a:lnTo>
                    <a:pt x="118783" y="36715"/>
                  </a:lnTo>
                  <a:lnTo>
                    <a:pt x="118783" y="43141"/>
                  </a:lnTo>
                  <a:lnTo>
                    <a:pt x="118706" y="42608"/>
                  </a:lnTo>
                  <a:lnTo>
                    <a:pt x="118706" y="56032"/>
                  </a:lnTo>
                  <a:lnTo>
                    <a:pt x="118275" y="56210"/>
                  </a:lnTo>
                  <a:lnTo>
                    <a:pt x="118465" y="53467"/>
                  </a:lnTo>
                  <a:lnTo>
                    <a:pt x="118592" y="48641"/>
                  </a:lnTo>
                  <a:lnTo>
                    <a:pt x="118618" y="42418"/>
                  </a:lnTo>
                  <a:lnTo>
                    <a:pt x="118706" y="42608"/>
                  </a:lnTo>
                  <a:lnTo>
                    <a:pt x="118706" y="41122"/>
                  </a:lnTo>
                  <a:lnTo>
                    <a:pt x="118783" y="43141"/>
                  </a:lnTo>
                  <a:lnTo>
                    <a:pt x="118783" y="36715"/>
                  </a:lnTo>
                  <a:lnTo>
                    <a:pt x="118706" y="36563"/>
                  </a:lnTo>
                  <a:lnTo>
                    <a:pt x="120243" y="39585"/>
                  </a:lnTo>
                  <a:lnTo>
                    <a:pt x="125869" y="38176"/>
                  </a:lnTo>
                  <a:lnTo>
                    <a:pt x="125882" y="37757"/>
                  </a:lnTo>
                  <a:lnTo>
                    <a:pt x="125984" y="38150"/>
                  </a:lnTo>
                  <a:lnTo>
                    <a:pt x="125984" y="26530"/>
                  </a:lnTo>
                  <a:lnTo>
                    <a:pt x="123278" y="27432"/>
                  </a:lnTo>
                  <a:lnTo>
                    <a:pt x="118694" y="28333"/>
                  </a:lnTo>
                  <a:lnTo>
                    <a:pt x="118706" y="27432"/>
                  </a:lnTo>
                  <a:lnTo>
                    <a:pt x="112661" y="27432"/>
                  </a:lnTo>
                  <a:lnTo>
                    <a:pt x="112661" y="24257"/>
                  </a:lnTo>
                  <a:lnTo>
                    <a:pt x="112661" y="18161"/>
                  </a:lnTo>
                  <a:lnTo>
                    <a:pt x="109575" y="18161"/>
                  </a:lnTo>
                  <a:lnTo>
                    <a:pt x="109575" y="60833"/>
                  </a:lnTo>
                  <a:lnTo>
                    <a:pt x="109575" y="62255"/>
                  </a:lnTo>
                  <a:lnTo>
                    <a:pt x="109575" y="60833"/>
                  </a:lnTo>
                  <a:lnTo>
                    <a:pt x="109575" y="18161"/>
                  </a:lnTo>
                  <a:lnTo>
                    <a:pt x="108089" y="18161"/>
                  </a:lnTo>
                  <a:lnTo>
                    <a:pt x="108089" y="60833"/>
                  </a:lnTo>
                  <a:lnTo>
                    <a:pt x="106641" y="58940"/>
                  </a:lnTo>
                  <a:lnTo>
                    <a:pt x="106718" y="60566"/>
                  </a:lnTo>
                  <a:lnTo>
                    <a:pt x="106553" y="60528"/>
                  </a:lnTo>
                  <a:lnTo>
                    <a:pt x="106553" y="59309"/>
                  </a:lnTo>
                  <a:lnTo>
                    <a:pt x="106426" y="59436"/>
                  </a:lnTo>
                  <a:lnTo>
                    <a:pt x="106502" y="58750"/>
                  </a:lnTo>
                  <a:lnTo>
                    <a:pt x="106553" y="54737"/>
                  </a:lnTo>
                  <a:lnTo>
                    <a:pt x="106641" y="58940"/>
                  </a:lnTo>
                  <a:lnTo>
                    <a:pt x="106743" y="58547"/>
                  </a:lnTo>
                  <a:lnTo>
                    <a:pt x="106705" y="59004"/>
                  </a:lnTo>
                  <a:lnTo>
                    <a:pt x="108089" y="60833"/>
                  </a:lnTo>
                  <a:lnTo>
                    <a:pt x="108089" y="18161"/>
                  </a:lnTo>
                  <a:lnTo>
                    <a:pt x="106553" y="18161"/>
                  </a:lnTo>
                  <a:lnTo>
                    <a:pt x="106553" y="28829"/>
                  </a:lnTo>
                  <a:lnTo>
                    <a:pt x="106553" y="32194"/>
                  </a:lnTo>
                  <a:lnTo>
                    <a:pt x="106451" y="28651"/>
                  </a:lnTo>
                  <a:lnTo>
                    <a:pt x="106553" y="28829"/>
                  </a:lnTo>
                  <a:lnTo>
                    <a:pt x="106553" y="18161"/>
                  </a:lnTo>
                  <a:lnTo>
                    <a:pt x="106159" y="18161"/>
                  </a:lnTo>
                  <a:lnTo>
                    <a:pt x="106159" y="60452"/>
                  </a:lnTo>
                  <a:lnTo>
                    <a:pt x="106032" y="60325"/>
                  </a:lnTo>
                  <a:lnTo>
                    <a:pt x="106159" y="60452"/>
                  </a:lnTo>
                  <a:lnTo>
                    <a:pt x="106159" y="18161"/>
                  </a:lnTo>
                  <a:lnTo>
                    <a:pt x="105308" y="18161"/>
                  </a:lnTo>
                  <a:lnTo>
                    <a:pt x="105308" y="57162"/>
                  </a:lnTo>
                  <a:lnTo>
                    <a:pt x="105181" y="59004"/>
                  </a:lnTo>
                  <a:lnTo>
                    <a:pt x="105232" y="59524"/>
                  </a:lnTo>
                  <a:lnTo>
                    <a:pt x="105067" y="60236"/>
                  </a:lnTo>
                  <a:lnTo>
                    <a:pt x="105067" y="62255"/>
                  </a:lnTo>
                  <a:lnTo>
                    <a:pt x="105016" y="63881"/>
                  </a:lnTo>
                  <a:lnTo>
                    <a:pt x="105016" y="62357"/>
                  </a:lnTo>
                  <a:lnTo>
                    <a:pt x="105067" y="60236"/>
                  </a:lnTo>
                  <a:lnTo>
                    <a:pt x="105016" y="60833"/>
                  </a:lnTo>
                  <a:lnTo>
                    <a:pt x="105016" y="60223"/>
                  </a:lnTo>
                  <a:lnTo>
                    <a:pt x="105016" y="59309"/>
                  </a:lnTo>
                  <a:lnTo>
                    <a:pt x="105067" y="60236"/>
                  </a:lnTo>
                  <a:lnTo>
                    <a:pt x="105029" y="59309"/>
                  </a:lnTo>
                  <a:lnTo>
                    <a:pt x="105143" y="59436"/>
                  </a:lnTo>
                  <a:lnTo>
                    <a:pt x="105308" y="57162"/>
                  </a:lnTo>
                  <a:lnTo>
                    <a:pt x="105308" y="18161"/>
                  </a:lnTo>
                  <a:lnTo>
                    <a:pt x="105105" y="18161"/>
                  </a:lnTo>
                  <a:lnTo>
                    <a:pt x="105105" y="34988"/>
                  </a:lnTo>
                  <a:lnTo>
                    <a:pt x="105016" y="33401"/>
                  </a:lnTo>
                  <a:lnTo>
                    <a:pt x="105016" y="32499"/>
                  </a:lnTo>
                  <a:lnTo>
                    <a:pt x="104889" y="25400"/>
                  </a:lnTo>
                  <a:lnTo>
                    <a:pt x="105016" y="25781"/>
                  </a:lnTo>
                  <a:lnTo>
                    <a:pt x="105016" y="32499"/>
                  </a:lnTo>
                  <a:lnTo>
                    <a:pt x="105105" y="34988"/>
                  </a:lnTo>
                  <a:lnTo>
                    <a:pt x="105105" y="18161"/>
                  </a:lnTo>
                  <a:lnTo>
                    <a:pt x="102489" y="18161"/>
                  </a:lnTo>
                  <a:lnTo>
                    <a:pt x="101993" y="16637"/>
                  </a:lnTo>
                  <a:lnTo>
                    <a:pt x="100609" y="16992"/>
                  </a:lnTo>
                  <a:lnTo>
                    <a:pt x="100609" y="58940"/>
                  </a:lnTo>
                  <a:lnTo>
                    <a:pt x="100457" y="59309"/>
                  </a:lnTo>
                  <a:lnTo>
                    <a:pt x="100431" y="58813"/>
                  </a:lnTo>
                  <a:lnTo>
                    <a:pt x="100558" y="58762"/>
                  </a:lnTo>
                  <a:lnTo>
                    <a:pt x="100609" y="58940"/>
                  </a:lnTo>
                  <a:lnTo>
                    <a:pt x="100609" y="16992"/>
                  </a:lnTo>
                  <a:lnTo>
                    <a:pt x="98920" y="17411"/>
                  </a:lnTo>
                  <a:lnTo>
                    <a:pt x="98920" y="59309"/>
                  </a:lnTo>
                  <a:lnTo>
                    <a:pt x="98920" y="60833"/>
                  </a:lnTo>
                  <a:lnTo>
                    <a:pt x="98844" y="59296"/>
                  </a:lnTo>
                  <a:lnTo>
                    <a:pt x="98920" y="17411"/>
                  </a:lnTo>
                  <a:lnTo>
                    <a:pt x="98272" y="17576"/>
                  </a:lnTo>
                  <a:lnTo>
                    <a:pt x="98272" y="27749"/>
                  </a:lnTo>
                  <a:lnTo>
                    <a:pt x="98183" y="27444"/>
                  </a:lnTo>
                  <a:lnTo>
                    <a:pt x="98272" y="27749"/>
                  </a:lnTo>
                  <a:lnTo>
                    <a:pt x="98272" y="17576"/>
                  </a:lnTo>
                  <a:lnTo>
                    <a:pt x="96901" y="17919"/>
                  </a:lnTo>
                  <a:lnTo>
                    <a:pt x="96901" y="59817"/>
                  </a:lnTo>
                  <a:lnTo>
                    <a:pt x="96799" y="59321"/>
                  </a:lnTo>
                  <a:lnTo>
                    <a:pt x="96901" y="59817"/>
                  </a:lnTo>
                  <a:lnTo>
                    <a:pt x="96901" y="17919"/>
                  </a:lnTo>
                  <a:lnTo>
                    <a:pt x="95973" y="18148"/>
                  </a:lnTo>
                  <a:lnTo>
                    <a:pt x="95973" y="55245"/>
                  </a:lnTo>
                  <a:lnTo>
                    <a:pt x="95885" y="42545"/>
                  </a:lnTo>
                  <a:lnTo>
                    <a:pt x="95796" y="43053"/>
                  </a:lnTo>
                  <a:lnTo>
                    <a:pt x="95885" y="36449"/>
                  </a:lnTo>
                  <a:lnTo>
                    <a:pt x="95973" y="55245"/>
                  </a:lnTo>
                  <a:lnTo>
                    <a:pt x="95973" y="18148"/>
                  </a:lnTo>
                  <a:lnTo>
                    <a:pt x="95885" y="28905"/>
                  </a:lnTo>
                  <a:lnTo>
                    <a:pt x="95885" y="31115"/>
                  </a:lnTo>
                  <a:lnTo>
                    <a:pt x="94348" y="31508"/>
                  </a:lnTo>
                  <a:lnTo>
                    <a:pt x="95758" y="31153"/>
                  </a:lnTo>
                  <a:lnTo>
                    <a:pt x="95885" y="28905"/>
                  </a:lnTo>
                  <a:lnTo>
                    <a:pt x="95885" y="18161"/>
                  </a:lnTo>
                  <a:lnTo>
                    <a:pt x="91401" y="19659"/>
                  </a:lnTo>
                  <a:lnTo>
                    <a:pt x="91401" y="29184"/>
                  </a:lnTo>
                  <a:lnTo>
                    <a:pt x="91325" y="28829"/>
                  </a:lnTo>
                  <a:lnTo>
                    <a:pt x="91325" y="25781"/>
                  </a:lnTo>
                  <a:lnTo>
                    <a:pt x="91401" y="29184"/>
                  </a:lnTo>
                  <a:lnTo>
                    <a:pt x="91401" y="19659"/>
                  </a:lnTo>
                  <a:lnTo>
                    <a:pt x="88303" y="19685"/>
                  </a:lnTo>
                  <a:lnTo>
                    <a:pt x="86766" y="19685"/>
                  </a:lnTo>
                  <a:lnTo>
                    <a:pt x="86766" y="32905"/>
                  </a:lnTo>
                  <a:lnTo>
                    <a:pt x="86766" y="33401"/>
                  </a:lnTo>
                  <a:lnTo>
                    <a:pt x="86664" y="33591"/>
                  </a:lnTo>
                  <a:lnTo>
                    <a:pt x="86766" y="32905"/>
                  </a:lnTo>
                  <a:lnTo>
                    <a:pt x="86766" y="19685"/>
                  </a:lnTo>
                  <a:lnTo>
                    <a:pt x="84353" y="19685"/>
                  </a:lnTo>
                  <a:lnTo>
                    <a:pt x="85153" y="22733"/>
                  </a:lnTo>
                  <a:lnTo>
                    <a:pt x="85217" y="22948"/>
                  </a:lnTo>
                  <a:lnTo>
                    <a:pt x="85217" y="27025"/>
                  </a:lnTo>
                  <a:lnTo>
                    <a:pt x="85217" y="28486"/>
                  </a:lnTo>
                  <a:lnTo>
                    <a:pt x="85217" y="29222"/>
                  </a:lnTo>
                  <a:lnTo>
                    <a:pt x="85102" y="28460"/>
                  </a:lnTo>
                  <a:lnTo>
                    <a:pt x="85217" y="27025"/>
                  </a:lnTo>
                  <a:lnTo>
                    <a:pt x="85153" y="22733"/>
                  </a:lnTo>
                  <a:lnTo>
                    <a:pt x="79171" y="0"/>
                  </a:lnTo>
                  <a:lnTo>
                    <a:pt x="77635" y="8585"/>
                  </a:lnTo>
                  <a:lnTo>
                    <a:pt x="77635" y="45605"/>
                  </a:lnTo>
                  <a:lnTo>
                    <a:pt x="77635" y="50165"/>
                  </a:lnTo>
                  <a:lnTo>
                    <a:pt x="77597" y="45593"/>
                  </a:lnTo>
                  <a:lnTo>
                    <a:pt x="77635" y="8585"/>
                  </a:lnTo>
                  <a:lnTo>
                    <a:pt x="76212" y="16522"/>
                  </a:lnTo>
                  <a:lnTo>
                    <a:pt x="76212" y="28460"/>
                  </a:lnTo>
                  <a:lnTo>
                    <a:pt x="76098" y="30353"/>
                  </a:lnTo>
                  <a:lnTo>
                    <a:pt x="76098" y="28651"/>
                  </a:lnTo>
                  <a:lnTo>
                    <a:pt x="74904" y="30581"/>
                  </a:lnTo>
                  <a:lnTo>
                    <a:pt x="75971" y="28829"/>
                  </a:lnTo>
                  <a:lnTo>
                    <a:pt x="76098" y="28486"/>
                  </a:lnTo>
                  <a:lnTo>
                    <a:pt x="76212" y="16522"/>
                  </a:lnTo>
                  <a:lnTo>
                    <a:pt x="75806" y="18783"/>
                  </a:lnTo>
                  <a:lnTo>
                    <a:pt x="74612" y="18618"/>
                  </a:lnTo>
                  <a:lnTo>
                    <a:pt x="74612" y="25425"/>
                  </a:lnTo>
                  <a:lnTo>
                    <a:pt x="74561" y="28829"/>
                  </a:lnTo>
                  <a:lnTo>
                    <a:pt x="74561" y="24257"/>
                  </a:lnTo>
                  <a:lnTo>
                    <a:pt x="73431" y="31115"/>
                  </a:lnTo>
                  <a:lnTo>
                    <a:pt x="74561" y="24257"/>
                  </a:lnTo>
                  <a:lnTo>
                    <a:pt x="74561" y="25781"/>
                  </a:lnTo>
                  <a:lnTo>
                    <a:pt x="74612" y="25425"/>
                  </a:lnTo>
                  <a:lnTo>
                    <a:pt x="74612" y="18618"/>
                  </a:lnTo>
                  <a:lnTo>
                    <a:pt x="73164" y="18402"/>
                  </a:lnTo>
                  <a:lnTo>
                    <a:pt x="73164" y="33413"/>
                  </a:lnTo>
                  <a:lnTo>
                    <a:pt x="73063" y="40640"/>
                  </a:lnTo>
                  <a:lnTo>
                    <a:pt x="73063" y="44069"/>
                  </a:lnTo>
                  <a:lnTo>
                    <a:pt x="73063" y="45097"/>
                  </a:lnTo>
                  <a:lnTo>
                    <a:pt x="68503" y="45097"/>
                  </a:lnTo>
                  <a:lnTo>
                    <a:pt x="66967" y="44069"/>
                  </a:lnTo>
                  <a:lnTo>
                    <a:pt x="68503" y="44069"/>
                  </a:lnTo>
                  <a:lnTo>
                    <a:pt x="73063" y="44069"/>
                  </a:lnTo>
                  <a:lnTo>
                    <a:pt x="73063" y="40640"/>
                  </a:lnTo>
                  <a:lnTo>
                    <a:pt x="73063" y="33591"/>
                  </a:lnTo>
                  <a:lnTo>
                    <a:pt x="73063" y="33401"/>
                  </a:lnTo>
                  <a:lnTo>
                    <a:pt x="73152" y="32854"/>
                  </a:lnTo>
                  <a:lnTo>
                    <a:pt x="73063" y="33591"/>
                  </a:lnTo>
                  <a:lnTo>
                    <a:pt x="73164" y="33413"/>
                  </a:lnTo>
                  <a:lnTo>
                    <a:pt x="73164" y="18402"/>
                  </a:lnTo>
                  <a:lnTo>
                    <a:pt x="71526" y="18161"/>
                  </a:lnTo>
                  <a:lnTo>
                    <a:pt x="69989" y="24257"/>
                  </a:lnTo>
                  <a:lnTo>
                    <a:pt x="68503" y="33401"/>
                  </a:lnTo>
                  <a:lnTo>
                    <a:pt x="65430" y="36449"/>
                  </a:lnTo>
                  <a:lnTo>
                    <a:pt x="65430" y="31991"/>
                  </a:lnTo>
                  <a:lnTo>
                    <a:pt x="65430" y="27432"/>
                  </a:lnTo>
                  <a:lnTo>
                    <a:pt x="63144" y="27432"/>
                  </a:lnTo>
                  <a:lnTo>
                    <a:pt x="62407" y="28917"/>
                  </a:lnTo>
                  <a:lnTo>
                    <a:pt x="64668" y="24358"/>
                  </a:lnTo>
                  <a:lnTo>
                    <a:pt x="65430" y="22821"/>
                  </a:lnTo>
                  <a:lnTo>
                    <a:pt x="59372" y="19786"/>
                  </a:lnTo>
                  <a:lnTo>
                    <a:pt x="55537" y="18707"/>
                  </a:lnTo>
                  <a:lnTo>
                    <a:pt x="55537" y="31991"/>
                  </a:lnTo>
                  <a:lnTo>
                    <a:pt x="54813" y="33477"/>
                  </a:lnTo>
                  <a:lnTo>
                    <a:pt x="55537" y="31991"/>
                  </a:lnTo>
                  <a:lnTo>
                    <a:pt x="55537" y="18707"/>
                  </a:lnTo>
                  <a:lnTo>
                    <a:pt x="48704" y="16764"/>
                  </a:lnTo>
                  <a:lnTo>
                    <a:pt x="48704" y="28917"/>
                  </a:lnTo>
                  <a:lnTo>
                    <a:pt x="48031" y="27609"/>
                  </a:lnTo>
                  <a:lnTo>
                    <a:pt x="47917" y="27787"/>
                  </a:lnTo>
                  <a:lnTo>
                    <a:pt x="47942" y="27457"/>
                  </a:lnTo>
                  <a:lnTo>
                    <a:pt x="48031" y="27609"/>
                  </a:lnTo>
                  <a:lnTo>
                    <a:pt x="48145" y="27444"/>
                  </a:lnTo>
                  <a:lnTo>
                    <a:pt x="48272" y="28079"/>
                  </a:lnTo>
                  <a:lnTo>
                    <a:pt x="48704" y="28917"/>
                  </a:lnTo>
                  <a:lnTo>
                    <a:pt x="48704" y="16764"/>
                  </a:lnTo>
                  <a:lnTo>
                    <a:pt x="47167" y="19799"/>
                  </a:lnTo>
                  <a:lnTo>
                    <a:pt x="47167" y="33477"/>
                  </a:lnTo>
                  <a:lnTo>
                    <a:pt x="47167" y="36550"/>
                  </a:lnTo>
                  <a:lnTo>
                    <a:pt x="46126" y="37071"/>
                  </a:lnTo>
                  <a:lnTo>
                    <a:pt x="46126" y="58343"/>
                  </a:lnTo>
                  <a:lnTo>
                    <a:pt x="44145" y="57835"/>
                  </a:lnTo>
                  <a:lnTo>
                    <a:pt x="46126" y="58343"/>
                  </a:lnTo>
                  <a:lnTo>
                    <a:pt x="46126" y="37071"/>
                  </a:lnTo>
                  <a:lnTo>
                    <a:pt x="43383" y="38442"/>
                  </a:lnTo>
                  <a:lnTo>
                    <a:pt x="43383" y="56146"/>
                  </a:lnTo>
                  <a:lnTo>
                    <a:pt x="41427" y="58762"/>
                  </a:lnTo>
                  <a:lnTo>
                    <a:pt x="43218" y="56349"/>
                  </a:lnTo>
                  <a:lnTo>
                    <a:pt x="43383" y="56146"/>
                  </a:lnTo>
                  <a:lnTo>
                    <a:pt x="43383" y="38442"/>
                  </a:lnTo>
                  <a:lnTo>
                    <a:pt x="41071" y="39585"/>
                  </a:lnTo>
                  <a:lnTo>
                    <a:pt x="47117" y="36563"/>
                  </a:lnTo>
                  <a:lnTo>
                    <a:pt x="47167" y="33477"/>
                  </a:lnTo>
                  <a:lnTo>
                    <a:pt x="47167" y="19799"/>
                  </a:lnTo>
                  <a:lnTo>
                    <a:pt x="45631" y="22821"/>
                  </a:lnTo>
                  <a:lnTo>
                    <a:pt x="44145" y="19786"/>
                  </a:lnTo>
                  <a:lnTo>
                    <a:pt x="42608" y="18770"/>
                  </a:lnTo>
                  <a:lnTo>
                    <a:pt x="42608" y="25895"/>
                  </a:lnTo>
                  <a:lnTo>
                    <a:pt x="42608" y="27432"/>
                  </a:lnTo>
                  <a:lnTo>
                    <a:pt x="42608" y="31216"/>
                  </a:lnTo>
                  <a:lnTo>
                    <a:pt x="42608" y="31991"/>
                  </a:lnTo>
                  <a:lnTo>
                    <a:pt x="42430" y="31305"/>
                  </a:lnTo>
                  <a:lnTo>
                    <a:pt x="42379" y="31115"/>
                  </a:lnTo>
                  <a:lnTo>
                    <a:pt x="42608" y="31216"/>
                  </a:lnTo>
                  <a:lnTo>
                    <a:pt x="42608" y="27432"/>
                  </a:lnTo>
                  <a:lnTo>
                    <a:pt x="42519" y="27609"/>
                  </a:lnTo>
                  <a:lnTo>
                    <a:pt x="42608" y="25895"/>
                  </a:lnTo>
                  <a:lnTo>
                    <a:pt x="42608" y="18770"/>
                  </a:lnTo>
                  <a:lnTo>
                    <a:pt x="39624" y="16789"/>
                  </a:lnTo>
                  <a:lnTo>
                    <a:pt x="39624" y="56146"/>
                  </a:lnTo>
                  <a:lnTo>
                    <a:pt x="39585" y="56349"/>
                  </a:lnTo>
                  <a:lnTo>
                    <a:pt x="39585" y="48717"/>
                  </a:lnTo>
                  <a:lnTo>
                    <a:pt x="39585" y="56261"/>
                  </a:lnTo>
                  <a:lnTo>
                    <a:pt x="39624" y="16789"/>
                  </a:lnTo>
                  <a:lnTo>
                    <a:pt x="39585" y="36563"/>
                  </a:lnTo>
                  <a:lnTo>
                    <a:pt x="39585" y="38049"/>
                  </a:lnTo>
                  <a:lnTo>
                    <a:pt x="39585" y="39966"/>
                  </a:lnTo>
                  <a:lnTo>
                    <a:pt x="39585" y="38049"/>
                  </a:lnTo>
                  <a:lnTo>
                    <a:pt x="39585" y="36563"/>
                  </a:lnTo>
                  <a:lnTo>
                    <a:pt x="38798" y="33477"/>
                  </a:lnTo>
                  <a:lnTo>
                    <a:pt x="38722" y="33147"/>
                  </a:lnTo>
                  <a:lnTo>
                    <a:pt x="38798" y="33477"/>
                  </a:lnTo>
                  <a:lnTo>
                    <a:pt x="39585" y="36563"/>
                  </a:lnTo>
                  <a:lnTo>
                    <a:pt x="39585" y="16764"/>
                  </a:lnTo>
                  <a:lnTo>
                    <a:pt x="39128" y="16916"/>
                  </a:lnTo>
                  <a:lnTo>
                    <a:pt x="39128" y="26555"/>
                  </a:lnTo>
                  <a:lnTo>
                    <a:pt x="39014" y="26339"/>
                  </a:lnTo>
                  <a:lnTo>
                    <a:pt x="39128" y="26555"/>
                  </a:lnTo>
                  <a:lnTo>
                    <a:pt x="39128" y="16916"/>
                  </a:lnTo>
                  <a:lnTo>
                    <a:pt x="37947" y="17297"/>
                  </a:lnTo>
                  <a:lnTo>
                    <a:pt x="37947" y="33134"/>
                  </a:lnTo>
                  <a:lnTo>
                    <a:pt x="37858" y="32791"/>
                  </a:lnTo>
                  <a:lnTo>
                    <a:pt x="37947" y="33134"/>
                  </a:lnTo>
                  <a:lnTo>
                    <a:pt x="37947" y="17297"/>
                  </a:lnTo>
                  <a:lnTo>
                    <a:pt x="37579" y="17424"/>
                  </a:lnTo>
                  <a:lnTo>
                    <a:pt x="37579" y="31635"/>
                  </a:lnTo>
                  <a:lnTo>
                    <a:pt x="37033" y="31826"/>
                  </a:lnTo>
                  <a:lnTo>
                    <a:pt x="37033" y="37579"/>
                  </a:lnTo>
                  <a:lnTo>
                    <a:pt x="35013" y="38379"/>
                  </a:lnTo>
                  <a:lnTo>
                    <a:pt x="35013" y="41122"/>
                  </a:lnTo>
                  <a:lnTo>
                    <a:pt x="34620" y="39979"/>
                  </a:lnTo>
                  <a:lnTo>
                    <a:pt x="35013" y="41122"/>
                  </a:lnTo>
                  <a:lnTo>
                    <a:pt x="35013" y="38379"/>
                  </a:lnTo>
                  <a:lnTo>
                    <a:pt x="35826" y="38049"/>
                  </a:lnTo>
                  <a:lnTo>
                    <a:pt x="37033" y="37579"/>
                  </a:lnTo>
                  <a:lnTo>
                    <a:pt x="37033" y="31826"/>
                  </a:lnTo>
                  <a:lnTo>
                    <a:pt x="36512" y="31991"/>
                  </a:lnTo>
                  <a:lnTo>
                    <a:pt x="37490" y="31661"/>
                  </a:lnTo>
                  <a:lnTo>
                    <a:pt x="37528" y="31483"/>
                  </a:lnTo>
                  <a:lnTo>
                    <a:pt x="37579" y="31635"/>
                  </a:lnTo>
                  <a:lnTo>
                    <a:pt x="37579" y="17424"/>
                  </a:lnTo>
                  <a:lnTo>
                    <a:pt x="35013" y="18249"/>
                  </a:lnTo>
                  <a:lnTo>
                    <a:pt x="33477" y="19024"/>
                  </a:lnTo>
                  <a:lnTo>
                    <a:pt x="33477" y="41122"/>
                  </a:lnTo>
                  <a:lnTo>
                    <a:pt x="33477" y="44145"/>
                  </a:lnTo>
                  <a:lnTo>
                    <a:pt x="33388" y="44538"/>
                  </a:lnTo>
                  <a:lnTo>
                    <a:pt x="33477" y="41122"/>
                  </a:lnTo>
                  <a:lnTo>
                    <a:pt x="33477" y="19024"/>
                  </a:lnTo>
                  <a:lnTo>
                    <a:pt x="33451" y="22809"/>
                  </a:lnTo>
                  <a:lnTo>
                    <a:pt x="32016" y="21399"/>
                  </a:lnTo>
                  <a:lnTo>
                    <a:pt x="32016" y="27597"/>
                  </a:lnTo>
                  <a:lnTo>
                    <a:pt x="29933" y="27597"/>
                  </a:lnTo>
                  <a:lnTo>
                    <a:pt x="29933" y="35547"/>
                  </a:lnTo>
                  <a:lnTo>
                    <a:pt x="28917" y="33515"/>
                  </a:lnTo>
                  <a:lnTo>
                    <a:pt x="28917" y="31483"/>
                  </a:lnTo>
                  <a:lnTo>
                    <a:pt x="28917" y="33515"/>
                  </a:lnTo>
                  <a:lnTo>
                    <a:pt x="29083" y="33832"/>
                  </a:lnTo>
                  <a:lnTo>
                    <a:pt x="29933" y="35547"/>
                  </a:lnTo>
                  <a:lnTo>
                    <a:pt x="29933" y="27597"/>
                  </a:lnTo>
                  <a:lnTo>
                    <a:pt x="29019" y="27597"/>
                  </a:lnTo>
                  <a:lnTo>
                    <a:pt x="28917" y="28181"/>
                  </a:lnTo>
                  <a:lnTo>
                    <a:pt x="28917" y="28917"/>
                  </a:lnTo>
                  <a:lnTo>
                    <a:pt x="28841" y="28079"/>
                  </a:lnTo>
                  <a:lnTo>
                    <a:pt x="28917" y="27597"/>
                  </a:lnTo>
                  <a:lnTo>
                    <a:pt x="28524" y="27597"/>
                  </a:lnTo>
                  <a:lnTo>
                    <a:pt x="28067" y="27800"/>
                  </a:lnTo>
                  <a:lnTo>
                    <a:pt x="28498" y="27609"/>
                  </a:lnTo>
                  <a:lnTo>
                    <a:pt x="28409" y="27432"/>
                  </a:lnTo>
                  <a:lnTo>
                    <a:pt x="28917" y="27432"/>
                  </a:lnTo>
                  <a:lnTo>
                    <a:pt x="31940" y="27432"/>
                  </a:lnTo>
                  <a:lnTo>
                    <a:pt x="32016" y="27597"/>
                  </a:lnTo>
                  <a:lnTo>
                    <a:pt x="32016" y="21399"/>
                  </a:lnTo>
                  <a:lnTo>
                    <a:pt x="33451" y="22809"/>
                  </a:lnTo>
                  <a:lnTo>
                    <a:pt x="33451" y="19037"/>
                  </a:lnTo>
                  <a:lnTo>
                    <a:pt x="31940" y="19786"/>
                  </a:lnTo>
                  <a:lnTo>
                    <a:pt x="30848" y="20231"/>
                  </a:lnTo>
                  <a:lnTo>
                    <a:pt x="28917" y="18249"/>
                  </a:lnTo>
                  <a:lnTo>
                    <a:pt x="27482" y="18732"/>
                  </a:lnTo>
                  <a:lnTo>
                    <a:pt x="27482" y="34239"/>
                  </a:lnTo>
                  <a:lnTo>
                    <a:pt x="27381" y="44145"/>
                  </a:lnTo>
                  <a:lnTo>
                    <a:pt x="27381" y="38049"/>
                  </a:lnTo>
                  <a:lnTo>
                    <a:pt x="27381" y="36563"/>
                  </a:lnTo>
                  <a:lnTo>
                    <a:pt x="27381" y="35026"/>
                  </a:lnTo>
                  <a:lnTo>
                    <a:pt x="27381" y="34290"/>
                  </a:lnTo>
                  <a:lnTo>
                    <a:pt x="27482" y="18732"/>
                  </a:lnTo>
                  <a:lnTo>
                    <a:pt x="27381" y="32499"/>
                  </a:lnTo>
                  <a:lnTo>
                    <a:pt x="27381" y="33477"/>
                  </a:lnTo>
                  <a:lnTo>
                    <a:pt x="27381" y="32499"/>
                  </a:lnTo>
                  <a:lnTo>
                    <a:pt x="27381" y="18770"/>
                  </a:lnTo>
                  <a:lnTo>
                    <a:pt x="25895" y="19265"/>
                  </a:lnTo>
                  <a:lnTo>
                    <a:pt x="25895" y="33477"/>
                  </a:lnTo>
                  <a:lnTo>
                    <a:pt x="25895" y="34239"/>
                  </a:lnTo>
                  <a:lnTo>
                    <a:pt x="21272" y="36563"/>
                  </a:lnTo>
                  <a:lnTo>
                    <a:pt x="21272" y="65481"/>
                  </a:lnTo>
                  <a:lnTo>
                    <a:pt x="20866" y="63842"/>
                  </a:lnTo>
                  <a:lnTo>
                    <a:pt x="20866" y="65747"/>
                  </a:lnTo>
                  <a:lnTo>
                    <a:pt x="20777" y="65481"/>
                  </a:lnTo>
                  <a:lnTo>
                    <a:pt x="20866" y="65747"/>
                  </a:lnTo>
                  <a:lnTo>
                    <a:pt x="20866" y="63842"/>
                  </a:lnTo>
                  <a:lnTo>
                    <a:pt x="20434" y="62090"/>
                  </a:lnTo>
                  <a:lnTo>
                    <a:pt x="20523" y="62407"/>
                  </a:lnTo>
                  <a:lnTo>
                    <a:pt x="21272" y="65481"/>
                  </a:lnTo>
                  <a:lnTo>
                    <a:pt x="21272" y="36563"/>
                  </a:lnTo>
                  <a:lnTo>
                    <a:pt x="25781" y="34290"/>
                  </a:lnTo>
                  <a:lnTo>
                    <a:pt x="25895" y="33477"/>
                  </a:lnTo>
                  <a:lnTo>
                    <a:pt x="25895" y="19265"/>
                  </a:lnTo>
                  <a:lnTo>
                    <a:pt x="24345" y="19786"/>
                  </a:lnTo>
                  <a:lnTo>
                    <a:pt x="19939" y="21678"/>
                  </a:lnTo>
                  <a:lnTo>
                    <a:pt x="19939" y="33820"/>
                  </a:lnTo>
                  <a:lnTo>
                    <a:pt x="19786" y="33477"/>
                  </a:lnTo>
                  <a:lnTo>
                    <a:pt x="19786" y="31280"/>
                  </a:lnTo>
                  <a:lnTo>
                    <a:pt x="18923" y="31635"/>
                  </a:lnTo>
                  <a:lnTo>
                    <a:pt x="19024" y="31991"/>
                  </a:lnTo>
                  <a:lnTo>
                    <a:pt x="18859" y="31661"/>
                  </a:lnTo>
                  <a:lnTo>
                    <a:pt x="19697" y="31305"/>
                  </a:lnTo>
                  <a:lnTo>
                    <a:pt x="19786" y="27432"/>
                  </a:lnTo>
                  <a:lnTo>
                    <a:pt x="19786" y="31280"/>
                  </a:lnTo>
                  <a:lnTo>
                    <a:pt x="19939" y="33820"/>
                  </a:lnTo>
                  <a:lnTo>
                    <a:pt x="19939" y="21678"/>
                  </a:lnTo>
                  <a:lnTo>
                    <a:pt x="13690" y="24358"/>
                  </a:lnTo>
                  <a:lnTo>
                    <a:pt x="15976" y="27432"/>
                  </a:lnTo>
                  <a:lnTo>
                    <a:pt x="13690" y="27432"/>
                  </a:lnTo>
                  <a:lnTo>
                    <a:pt x="13690" y="33832"/>
                  </a:lnTo>
                  <a:lnTo>
                    <a:pt x="0" y="39585"/>
                  </a:lnTo>
                  <a:lnTo>
                    <a:pt x="13690" y="39585"/>
                  </a:lnTo>
                  <a:lnTo>
                    <a:pt x="13690" y="50253"/>
                  </a:lnTo>
                  <a:lnTo>
                    <a:pt x="16713" y="50253"/>
                  </a:lnTo>
                  <a:lnTo>
                    <a:pt x="16713" y="56349"/>
                  </a:lnTo>
                  <a:lnTo>
                    <a:pt x="18249" y="56349"/>
                  </a:lnTo>
                  <a:lnTo>
                    <a:pt x="10655" y="57835"/>
                  </a:lnTo>
                  <a:lnTo>
                    <a:pt x="13690" y="63944"/>
                  </a:lnTo>
                  <a:lnTo>
                    <a:pt x="16713" y="68503"/>
                  </a:lnTo>
                  <a:lnTo>
                    <a:pt x="18249" y="73075"/>
                  </a:lnTo>
                  <a:lnTo>
                    <a:pt x="24345" y="71539"/>
                  </a:lnTo>
                  <a:lnTo>
                    <a:pt x="32588" y="67360"/>
                  </a:lnTo>
                  <a:lnTo>
                    <a:pt x="33045" y="66967"/>
                  </a:lnTo>
                  <a:lnTo>
                    <a:pt x="34442" y="65811"/>
                  </a:lnTo>
                  <a:lnTo>
                    <a:pt x="36512" y="73075"/>
                  </a:lnTo>
                  <a:lnTo>
                    <a:pt x="54813" y="73075"/>
                  </a:lnTo>
                  <a:lnTo>
                    <a:pt x="59372" y="68503"/>
                  </a:lnTo>
                  <a:lnTo>
                    <a:pt x="60871" y="62407"/>
                  </a:lnTo>
                  <a:lnTo>
                    <a:pt x="62407" y="57835"/>
                  </a:lnTo>
                  <a:lnTo>
                    <a:pt x="62407" y="50253"/>
                  </a:lnTo>
                  <a:lnTo>
                    <a:pt x="65354" y="50253"/>
                  </a:lnTo>
                  <a:lnTo>
                    <a:pt x="66967" y="62357"/>
                  </a:lnTo>
                  <a:lnTo>
                    <a:pt x="68503" y="60566"/>
                  </a:lnTo>
                  <a:lnTo>
                    <a:pt x="68503" y="73025"/>
                  </a:lnTo>
                  <a:lnTo>
                    <a:pt x="85217" y="73025"/>
                  </a:lnTo>
                  <a:lnTo>
                    <a:pt x="85217" y="71501"/>
                  </a:lnTo>
                  <a:lnTo>
                    <a:pt x="86766" y="71501"/>
                  </a:lnTo>
                  <a:lnTo>
                    <a:pt x="95288" y="70078"/>
                  </a:lnTo>
                  <a:lnTo>
                    <a:pt x="97421" y="71501"/>
                  </a:lnTo>
                  <a:lnTo>
                    <a:pt x="98831" y="72453"/>
                  </a:lnTo>
                  <a:lnTo>
                    <a:pt x="98920" y="73025"/>
                  </a:lnTo>
                  <a:lnTo>
                    <a:pt x="99682" y="73025"/>
                  </a:lnTo>
                  <a:lnTo>
                    <a:pt x="101993" y="74549"/>
                  </a:lnTo>
                  <a:lnTo>
                    <a:pt x="102997" y="73025"/>
                  </a:lnTo>
                  <a:lnTo>
                    <a:pt x="109575" y="73025"/>
                  </a:lnTo>
                  <a:lnTo>
                    <a:pt x="111125" y="71501"/>
                  </a:lnTo>
                  <a:lnTo>
                    <a:pt x="114147" y="69977"/>
                  </a:lnTo>
                  <a:lnTo>
                    <a:pt x="115684" y="68453"/>
                  </a:lnTo>
                  <a:lnTo>
                    <a:pt x="116446" y="66929"/>
                  </a:lnTo>
                  <a:lnTo>
                    <a:pt x="117221" y="65405"/>
                  </a:lnTo>
                  <a:lnTo>
                    <a:pt x="117259" y="64020"/>
                  </a:lnTo>
                  <a:lnTo>
                    <a:pt x="120243" y="68503"/>
                  </a:lnTo>
                  <a:lnTo>
                    <a:pt x="123278" y="73075"/>
                  </a:lnTo>
                  <a:lnTo>
                    <a:pt x="127838" y="71539"/>
                  </a:lnTo>
                  <a:lnTo>
                    <a:pt x="135470" y="66967"/>
                  </a:lnTo>
                  <a:lnTo>
                    <a:pt x="137020" y="66205"/>
                  </a:lnTo>
                  <a:lnTo>
                    <a:pt x="137020" y="73075"/>
                  </a:lnTo>
                  <a:lnTo>
                    <a:pt x="153733" y="73075"/>
                  </a:lnTo>
                  <a:lnTo>
                    <a:pt x="153733" y="66789"/>
                  </a:lnTo>
                  <a:lnTo>
                    <a:pt x="161328" y="70040"/>
                  </a:lnTo>
                  <a:lnTo>
                    <a:pt x="165938" y="73075"/>
                  </a:lnTo>
                  <a:lnTo>
                    <a:pt x="168960" y="68503"/>
                  </a:lnTo>
                  <a:lnTo>
                    <a:pt x="169837" y="66967"/>
                  </a:lnTo>
                  <a:lnTo>
                    <a:pt x="175069" y="57835"/>
                  </a:lnTo>
                  <a:lnTo>
                    <a:pt x="171996" y="56629"/>
                  </a:lnTo>
                  <a:lnTo>
                    <a:pt x="171996" y="53276"/>
                  </a:lnTo>
                  <a:lnTo>
                    <a:pt x="171996" y="49936"/>
                  </a:lnTo>
                  <a:lnTo>
                    <a:pt x="175069" y="57340"/>
                  </a:lnTo>
                  <a:lnTo>
                    <a:pt x="175056" y="45681"/>
                  </a:lnTo>
                  <a:lnTo>
                    <a:pt x="175069" y="44145"/>
                  </a:lnTo>
                  <a:lnTo>
                    <a:pt x="175145" y="45770"/>
                  </a:lnTo>
                  <a:lnTo>
                    <a:pt x="175069" y="57340"/>
                  </a:lnTo>
                  <a:lnTo>
                    <a:pt x="175069" y="57835"/>
                  </a:lnTo>
                  <a:lnTo>
                    <a:pt x="175069" y="73075"/>
                  </a:lnTo>
                  <a:lnTo>
                    <a:pt x="191782" y="73075"/>
                  </a:lnTo>
                  <a:lnTo>
                    <a:pt x="191782" y="65481"/>
                  </a:lnTo>
                  <a:lnTo>
                    <a:pt x="191782" y="57835"/>
                  </a:lnTo>
                  <a:lnTo>
                    <a:pt x="196342" y="57835"/>
                  </a:lnTo>
                  <a:lnTo>
                    <a:pt x="196342" y="73075"/>
                  </a:lnTo>
                  <a:lnTo>
                    <a:pt x="213118" y="73075"/>
                  </a:lnTo>
                  <a:lnTo>
                    <a:pt x="213118" y="65481"/>
                  </a:lnTo>
                  <a:lnTo>
                    <a:pt x="213118" y="57835"/>
                  </a:lnTo>
                  <a:lnTo>
                    <a:pt x="223786" y="57835"/>
                  </a:lnTo>
                  <a:lnTo>
                    <a:pt x="223786" y="53276"/>
                  </a:lnTo>
                  <a:lnTo>
                    <a:pt x="223786" y="51803"/>
                  </a:lnTo>
                  <a:lnTo>
                    <a:pt x="227901" y="55918"/>
                  </a:lnTo>
                  <a:lnTo>
                    <a:pt x="226809" y="57835"/>
                  </a:lnTo>
                  <a:lnTo>
                    <a:pt x="228676" y="56692"/>
                  </a:lnTo>
                  <a:lnTo>
                    <a:pt x="234403" y="62407"/>
                  </a:lnTo>
                  <a:lnTo>
                    <a:pt x="234403" y="63944"/>
                  </a:lnTo>
                  <a:lnTo>
                    <a:pt x="240499" y="68503"/>
                  </a:lnTo>
                  <a:lnTo>
                    <a:pt x="245059" y="68503"/>
                  </a:lnTo>
                  <a:lnTo>
                    <a:pt x="249631" y="70040"/>
                  </a:lnTo>
                  <a:lnTo>
                    <a:pt x="272453" y="70040"/>
                  </a:lnTo>
                  <a:lnTo>
                    <a:pt x="272453" y="65481"/>
                  </a:lnTo>
                  <a:lnTo>
                    <a:pt x="272453" y="57835"/>
                  </a:lnTo>
                  <a:lnTo>
                    <a:pt x="272453" y="51739"/>
                  </a:lnTo>
                  <a:lnTo>
                    <a:pt x="264858" y="51739"/>
                  </a:lnTo>
                  <a:lnTo>
                    <a:pt x="264858" y="48717"/>
                  </a:lnTo>
                  <a:lnTo>
                    <a:pt x="264858" y="46710"/>
                  </a:lnTo>
                  <a:lnTo>
                    <a:pt x="264858" y="51739"/>
                  </a:lnTo>
                  <a:lnTo>
                    <a:pt x="277063" y="48717"/>
                  </a:lnTo>
                  <a:close/>
                </a:path>
              </a:pathLst>
            </a:custGeom>
            <a:solidFill>
              <a:srgbClr val="6C6D6F"/>
            </a:solidFill>
          </p:spPr>
          <p:txBody>
            <a:bodyPr wrap="square" lIns="0" tIns="0" rIns="0" bIns="0" rtlCol="0"/>
            <a:lstStyle/>
            <a:p>
              <a:endParaRPr/>
            </a:p>
          </p:txBody>
        </p:sp>
        <p:sp>
          <p:nvSpPr>
            <p:cNvPr id="593" name="object 593"/>
            <p:cNvSpPr/>
            <p:nvPr/>
          </p:nvSpPr>
          <p:spPr>
            <a:xfrm>
              <a:off x="5728246" y="4741366"/>
              <a:ext cx="286385" cy="40005"/>
            </a:xfrm>
            <a:custGeom>
              <a:avLst/>
              <a:gdLst/>
              <a:ahLst/>
              <a:cxnLst/>
              <a:rect l="l" t="t" r="r" b="b"/>
              <a:pathLst>
                <a:path w="286385" h="40004">
                  <a:moveTo>
                    <a:pt x="41122" y="3022"/>
                  </a:moveTo>
                  <a:lnTo>
                    <a:pt x="28917" y="3022"/>
                  </a:lnTo>
                  <a:lnTo>
                    <a:pt x="30454" y="1485"/>
                  </a:lnTo>
                  <a:lnTo>
                    <a:pt x="30454" y="0"/>
                  </a:lnTo>
                  <a:lnTo>
                    <a:pt x="25895" y="0"/>
                  </a:lnTo>
                  <a:lnTo>
                    <a:pt x="25895" y="1485"/>
                  </a:lnTo>
                  <a:lnTo>
                    <a:pt x="24358" y="1485"/>
                  </a:lnTo>
                  <a:lnTo>
                    <a:pt x="24358" y="3022"/>
                  </a:lnTo>
                  <a:lnTo>
                    <a:pt x="15227" y="3022"/>
                  </a:lnTo>
                  <a:lnTo>
                    <a:pt x="15227" y="12153"/>
                  </a:lnTo>
                  <a:lnTo>
                    <a:pt x="19799" y="12153"/>
                  </a:lnTo>
                  <a:lnTo>
                    <a:pt x="19799" y="7594"/>
                  </a:lnTo>
                  <a:lnTo>
                    <a:pt x="22872" y="7594"/>
                  </a:lnTo>
                  <a:lnTo>
                    <a:pt x="21336" y="12153"/>
                  </a:lnTo>
                  <a:lnTo>
                    <a:pt x="18300" y="16713"/>
                  </a:lnTo>
                  <a:lnTo>
                    <a:pt x="13741" y="19799"/>
                  </a:lnTo>
                  <a:lnTo>
                    <a:pt x="13741" y="18249"/>
                  </a:lnTo>
                  <a:lnTo>
                    <a:pt x="13741" y="13690"/>
                  </a:lnTo>
                  <a:lnTo>
                    <a:pt x="10668" y="13690"/>
                  </a:lnTo>
                  <a:lnTo>
                    <a:pt x="10668" y="18249"/>
                  </a:lnTo>
                  <a:lnTo>
                    <a:pt x="10668" y="34975"/>
                  </a:lnTo>
                  <a:lnTo>
                    <a:pt x="6096" y="34975"/>
                  </a:lnTo>
                  <a:lnTo>
                    <a:pt x="6096" y="24358"/>
                  </a:lnTo>
                  <a:lnTo>
                    <a:pt x="6096" y="18249"/>
                  </a:lnTo>
                  <a:lnTo>
                    <a:pt x="10668" y="18249"/>
                  </a:lnTo>
                  <a:lnTo>
                    <a:pt x="10668" y="13690"/>
                  </a:lnTo>
                  <a:lnTo>
                    <a:pt x="7645" y="13690"/>
                  </a:lnTo>
                  <a:lnTo>
                    <a:pt x="7645" y="9131"/>
                  </a:lnTo>
                  <a:lnTo>
                    <a:pt x="9182" y="6045"/>
                  </a:lnTo>
                  <a:lnTo>
                    <a:pt x="13741" y="6045"/>
                  </a:lnTo>
                  <a:lnTo>
                    <a:pt x="13741" y="1485"/>
                  </a:lnTo>
                  <a:lnTo>
                    <a:pt x="0" y="1485"/>
                  </a:lnTo>
                  <a:lnTo>
                    <a:pt x="0" y="6045"/>
                  </a:lnTo>
                  <a:lnTo>
                    <a:pt x="4610" y="6045"/>
                  </a:lnTo>
                  <a:lnTo>
                    <a:pt x="4610" y="10617"/>
                  </a:lnTo>
                  <a:lnTo>
                    <a:pt x="3073" y="16713"/>
                  </a:lnTo>
                  <a:lnTo>
                    <a:pt x="0" y="21285"/>
                  </a:lnTo>
                  <a:lnTo>
                    <a:pt x="1536" y="27381"/>
                  </a:lnTo>
                  <a:lnTo>
                    <a:pt x="1536" y="25844"/>
                  </a:lnTo>
                  <a:lnTo>
                    <a:pt x="3073" y="24358"/>
                  </a:lnTo>
                  <a:lnTo>
                    <a:pt x="3073" y="39535"/>
                  </a:lnTo>
                  <a:lnTo>
                    <a:pt x="13741" y="39535"/>
                  </a:lnTo>
                  <a:lnTo>
                    <a:pt x="13741" y="34975"/>
                  </a:lnTo>
                  <a:lnTo>
                    <a:pt x="13741" y="21285"/>
                  </a:lnTo>
                  <a:lnTo>
                    <a:pt x="16764" y="24358"/>
                  </a:lnTo>
                  <a:lnTo>
                    <a:pt x="18300" y="22821"/>
                  </a:lnTo>
                  <a:lnTo>
                    <a:pt x="18300" y="39535"/>
                  </a:lnTo>
                  <a:lnTo>
                    <a:pt x="41122" y="39535"/>
                  </a:lnTo>
                  <a:lnTo>
                    <a:pt x="41122" y="36512"/>
                  </a:lnTo>
                  <a:lnTo>
                    <a:pt x="33540" y="36512"/>
                  </a:lnTo>
                  <a:lnTo>
                    <a:pt x="33540" y="31953"/>
                  </a:lnTo>
                  <a:lnTo>
                    <a:pt x="39585" y="31953"/>
                  </a:lnTo>
                  <a:lnTo>
                    <a:pt x="39585" y="28917"/>
                  </a:lnTo>
                  <a:lnTo>
                    <a:pt x="33540" y="28917"/>
                  </a:lnTo>
                  <a:lnTo>
                    <a:pt x="33540" y="24358"/>
                  </a:lnTo>
                  <a:lnTo>
                    <a:pt x="39585" y="24358"/>
                  </a:lnTo>
                  <a:lnTo>
                    <a:pt x="39585" y="22821"/>
                  </a:lnTo>
                  <a:lnTo>
                    <a:pt x="39585" y="21285"/>
                  </a:lnTo>
                  <a:lnTo>
                    <a:pt x="33540" y="21285"/>
                  </a:lnTo>
                  <a:lnTo>
                    <a:pt x="33540" y="16713"/>
                  </a:lnTo>
                  <a:lnTo>
                    <a:pt x="41122" y="16713"/>
                  </a:lnTo>
                  <a:lnTo>
                    <a:pt x="41122" y="13690"/>
                  </a:lnTo>
                  <a:lnTo>
                    <a:pt x="33540" y="13690"/>
                  </a:lnTo>
                  <a:lnTo>
                    <a:pt x="35026" y="10617"/>
                  </a:lnTo>
                  <a:lnTo>
                    <a:pt x="35026" y="9131"/>
                  </a:lnTo>
                  <a:lnTo>
                    <a:pt x="30454" y="7594"/>
                  </a:lnTo>
                  <a:lnTo>
                    <a:pt x="28917" y="10617"/>
                  </a:lnTo>
                  <a:lnTo>
                    <a:pt x="28917" y="13690"/>
                  </a:lnTo>
                  <a:lnTo>
                    <a:pt x="28917" y="16713"/>
                  </a:lnTo>
                  <a:lnTo>
                    <a:pt x="28917" y="36512"/>
                  </a:lnTo>
                  <a:lnTo>
                    <a:pt x="22872" y="36512"/>
                  </a:lnTo>
                  <a:lnTo>
                    <a:pt x="22872" y="31953"/>
                  </a:lnTo>
                  <a:lnTo>
                    <a:pt x="28917" y="31953"/>
                  </a:lnTo>
                  <a:lnTo>
                    <a:pt x="28917" y="28917"/>
                  </a:lnTo>
                  <a:lnTo>
                    <a:pt x="22872" y="28917"/>
                  </a:lnTo>
                  <a:lnTo>
                    <a:pt x="22872" y="24358"/>
                  </a:lnTo>
                  <a:lnTo>
                    <a:pt x="28917" y="24358"/>
                  </a:lnTo>
                  <a:lnTo>
                    <a:pt x="28917" y="21285"/>
                  </a:lnTo>
                  <a:lnTo>
                    <a:pt x="22872" y="21285"/>
                  </a:lnTo>
                  <a:lnTo>
                    <a:pt x="22872" y="19799"/>
                  </a:lnTo>
                  <a:lnTo>
                    <a:pt x="22872" y="16713"/>
                  </a:lnTo>
                  <a:lnTo>
                    <a:pt x="28917" y="16713"/>
                  </a:lnTo>
                  <a:lnTo>
                    <a:pt x="28917" y="13690"/>
                  </a:lnTo>
                  <a:lnTo>
                    <a:pt x="24358" y="13690"/>
                  </a:lnTo>
                  <a:lnTo>
                    <a:pt x="27432" y="10617"/>
                  </a:lnTo>
                  <a:lnTo>
                    <a:pt x="27432" y="7594"/>
                  </a:lnTo>
                  <a:lnTo>
                    <a:pt x="30454" y="7594"/>
                  </a:lnTo>
                  <a:lnTo>
                    <a:pt x="36563" y="7594"/>
                  </a:lnTo>
                  <a:lnTo>
                    <a:pt x="36563" y="12153"/>
                  </a:lnTo>
                  <a:lnTo>
                    <a:pt x="41122" y="12153"/>
                  </a:lnTo>
                  <a:lnTo>
                    <a:pt x="41122" y="7594"/>
                  </a:lnTo>
                  <a:lnTo>
                    <a:pt x="41122" y="3022"/>
                  </a:lnTo>
                  <a:close/>
                </a:path>
                <a:path w="286385" h="40004">
                  <a:moveTo>
                    <a:pt x="82207" y="10617"/>
                  </a:moveTo>
                  <a:lnTo>
                    <a:pt x="77635" y="9131"/>
                  </a:lnTo>
                  <a:lnTo>
                    <a:pt x="67017" y="9131"/>
                  </a:lnTo>
                  <a:lnTo>
                    <a:pt x="68516" y="6045"/>
                  </a:lnTo>
                  <a:lnTo>
                    <a:pt x="68516" y="1485"/>
                  </a:lnTo>
                  <a:lnTo>
                    <a:pt x="63944" y="1485"/>
                  </a:lnTo>
                  <a:lnTo>
                    <a:pt x="63944" y="4559"/>
                  </a:lnTo>
                  <a:lnTo>
                    <a:pt x="62458" y="6045"/>
                  </a:lnTo>
                  <a:lnTo>
                    <a:pt x="62458" y="9131"/>
                  </a:lnTo>
                  <a:lnTo>
                    <a:pt x="54813" y="9131"/>
                  </a:lnTo>
                  <a:lnTo>
                    <a:pt x="54813" y="13690"/>
                  </a:lnTo>
                  <a:lnTo>
                    <a:pt x="62458" y="13690"/>
                  </a:lnTo>
                  <a:lnTo>
                    <a:pt x="60921" y="22821"/>
                  </a:lnTo>
                  <a:lnTo>
                    <a:pt x="57848" y="30403"/>
                  </a:lnTo>
                  <a:lnTo>
                    <a:pt x="54813" y="36512"/>
                  </a:lnTo>
                  <a:lnTo>
                    <a:pt x="59385" y="38049"/>
                  </a:lnTo>
                  <a:lnTo>
                    <a:pt x="61645" y="32092"/>
                  </a:lnTo>
                  <a:lnTo>
                    <a:pt x="63766" y="25857"/>
                  </a:lnTo>
                  <a:lnTo>
                    <a:pt x="65608" y="19634"/>
                  </a:lnTo>
                  <a:lnTo>
                    <a:pt x="67017" y="13690"/>
                  </a:lnTo>
                  <a:lnTo>
                    <a:pt x="74612" y="13690"/>
                  </a:lnTo>
                  <a:lnTo>
                    <a:pt x="76149" y="15176"/>
                  </a:lnTo>
                  <a:lnTo>
                    <a:pt x="76149" y="30403"/>
                  </a:lnTo>
                  <a:lnTo>
                    <a:pt x="74612" y="31953"/>
                  </a:lnTo>
                  <a:lnTo>
                    <a:pt x="74612" y="33489"/>
                  </a:lnTo>
                  <a:lnTo>
                    <a:pt x="67017" y="33489"/>
                  </a:lnTo>
                  <a:lnTo>
                    <a:pt x="67017" y="38049"/>
                  </a:lnTo>
                  <a:lnTo>
                    <a:pt x="77635" y="38049"/>
                  </a:lnTo>
                  <a:lnTo>
                    <a:pt x="79171" y="33489"/>
                  </a:lnTo>
                  <a:lnTo>
                    <a:pt x="80708" y="30403"/>
                  </a:lnTo>
                  <a:lnTo>
                    <a:pt x="82207" y="24358"/>
                  </a:lnTo>
                  <a:lnTo>
                    <a:pt x="82207" y="10617"/>
                  </a:lnTo>
                  <a:close/>
                </a:path>
                <a:path w="286385" h="40004">
                  <a:moveTo>
                    <a:pt x="92862" y="12153"/>
                  </a:moveTo>
                  <a:lnTo>
                    <a:pt x="88303" y="7594"/>
                  </a:lnTo>
                  <a:lnTo>
                    <a:pt x="86817" y="6045"/>
                  </a:lnTo>
                  <a:lnTo>
                    <a:pt x="82207" y="7594"/>
                  </a:lnTo>
                  <a:lnTo>
                    <a:pt x="86817" y="13690"/>
                  </a:lnTo>
                  <a:lnTo>
                    <a:pt x="88303" y="21285"/>
                  </a:lnTo>
                  <a:lnTo>
                    <a:pt x="88303" y="25844"/>
                  </a:lnTo>
                  <a:lnTo>
                    <a:pt x="92862" y="24358"/>
                  </a:lnTo>
                  <a:lnTo>
                    <a:pt x="92862" y="12153"/>
                  </a:lnTo>
                  <a:close/>
                </a:path>
                <a:path w="286385" h="40004">
                  <a:moveTo>
                    <a:pt x="144665" y="18249"/>
                  </a:moveTo>
                  <a:lnTo>
                    <a:pt x="143624" y="12153"/>
                  </a:lnTo>
                  <a:lnTo>
                    <a:pt x="143357" y="10617"/>
                  </a:lnTo>
                  <a:lnTo>
                    <a:pt x="143116" y="9131"/>
                  </a:lnTo>
                  <a:lnTo>
                    <a:pt x="130924" y="9131"/>
                  </a:lnTo>
                  <a:lnTo>
                    <a:pt x="130924" y="6045"/>
                  </a:lnTo>
                  <a:lnTo>
                    <a:pt x="132461" y="4559"/>
                  </a:lnTo>
                  <a:lnTo>
                    <a:pt x="132461" y="1485"/>
                  </a:lnTo>
                  <a:lnTo>
                    <a:pt x="126352" y="1485"/>
                  </a:lnTo>
                  <a:lnTo>
                    <a:pt x="126352" y="9131"/>
                  </a:lnTo>
                  <a:lnTo>
                    <a:pt x="126352" y="12153"/>
                  </a:lnTo>
                  <a:lnTo>
                    <a:pt x="126352" y="15176"/>
                  </a:lnTo>
                  <a:lnTo>
                    <a:pt x="124866" y="21285"/>
                  </a:lnTo>
                  <a:lnTo>
                    <a:pt x="121793" y="25844"/>
                  </a:lnTo>
                  <a:lnTo>
                    <a:pt x="120307" y="22821"/>
                  </a:lnTo>
                  <a:lnTo>
                    <a:pt x="120307" y="28917"/>
                  </a:lnTo>
                  <a:lnTo>
                    <a:pt x="118770" y="30403"/>
                  </a:lnTo>
                  <a:lnTo>
                    <a:pt x="117221" y="31953"/>
                  </a:lnTo>
                  <a:lnTo>
                    <a:pt x="112661" y="31953"/>
                  </a:lnTo>
                  <a:lnTo>
                    <a:pt x="111125" y="28917"/>
                  </a:lnTo>
                  <a:lnTo>
                    <a:pt x="111137" y="24320"/>
                  </a:lnTo>
                  <a:lnTo>
                    <a:pt x="114198" y="18249"/>
                  </a:lnTo>
                  <a:lnTo>
                    <a:pt x="117195" y="24320"/>
                  </a:lnTo>
                  <a:lnTo>
                    <a:pt x="120307" y="28917"/>
                  </a:lnTo>
                  <a:lnTo>
                    <a:pt x="120307" y="22821"/>
                  </a:lnTo>
                  <a:lnTo>
                    <a:pt x="118770" y="18249"/>
                  </a:lnTo>
                  <a:lnTo>
                    <a:pt x="117221" y="15176"/>
                  </a:lnTo>
                  <a:lnTo>
                    <a:pt x="118770" y="15176"/>
                  </a:lnTo>
                  <a:lnTo>
                    <a:pt x="121793" y="13690"/>
                  </a:lnTo>
                  <a:lnTo>
                    <a:pt x="126352" y="12153"/>
                  </a:lnTo>
                  <a:lnTo>
                    <a:pt x="126352" y="9131"/>
                  </a:lnTo>
                  <a:lnTo>
                    <a:pt x="121793" y="9131"/>
                  </a:lnTo>
                  <a:lnTo>
                    <a:pt x="117221" y="10617"/>
                  </a:lnTo>
                  <a:lnTo>
                    <a:pt x="115735" y="9131"/>
                  </a:lnTo>
                  <a:lnTo>
                    <a:pt x="115735" y="3022"/>
                  </a:lnTo>
                  <a:lnTo>
                    <a:pt x="111125" y="4559"/>
                  </a:lnTo>
                  <a:lnTo>
                    <a:pt x="111125" y="9131"/>
                  </a:lnTo>
                  <a:lnTo>
                    <a:pt x="112661" y="10617"/>
                  </a:lnTo>
                  <a:lnTo>
                    <a:pt x="112661" y="13690"/>
                  </a:lnTo>
                  <a:lnTo>
                    <a:pt x="109639" y="16713"/>
                  </a:lnTo>
                  <a:lnTo>
                    <a:pt x="108102" y="21285"/>
                  </a:lnTo>
                  <a:lnTo>
                    <a:pt x="108102" y="30403"/>
                  </a:lnTo>
                  <a:lnTo>
                    <a:pt x="109639" y="36512"/>
                  </a:lnTo>
                  <a:lnTo>
                    <a:pt x="115735" y="36512"/>
                  </a:lnTo>
                  <a:lnTo>
                    <a:pt x="119608" y="35496"/>
                  </a:lnTo>
                  <a:lnTo>
                    <a:pt x="123672" y="31953"/>
                  </a:lnTo>
                  <a:lnTo>
                    <a:pt x="123901" y="31762"/>
                  </a:lnTo>
                  <a:lnTo>
                    <a:pt x="127088" y="25844"/>
                  </a:lnTo>
                  <a:lnTo>
                    <a:pt x="127901" y="24320"/>
                  </a:lnTo>
                  <a:lnTo>
                    <a:pt x="130924" y="12153"/>
                  </a:lnTo>
                  <a:lnTo>
                    <a:pt x="137020" y="13690"/>
                  </a:lnTo>
                  <a:lnTo>
                    <a:pt x="140042" y="16713"/>
                  </a:lnTo>
                  <a:lnTo>
                    <a:pt x="140042" y="33489"/>
                  </a:lnTo>
                  <a:lnTo>
                    <a:pt x="126352" y="33489"/>
                  </a:lnTo>
                  <a:lnTo>
                    <a:pt x="127889" y="38049"/>
                  </a:lnTo>
                  <a:lnTo>
                    <a:pt x="144665" y="38049"/>
                  </a:lnTo>
                  <a:lnTo>
                    <a:pt x="144665" y="18249"/>
                  </a:lnTo>
                  <a:close/>
                </a:path>
                <a:path w="286385" h="40004">
                  <a:moveTo>
                    <a:pt x="197942" y="31953"/>
                  </a:moveTo>
                  <a:lnTo>
                    <a:pt x="194881" y="28917"/>
                  </a:lnTo>
                  <a:lnTo>
                    <a:pt x="193332" y="27381"/>
                  </a:lnTo>
                  <a:lnTo>
                    <a:pt x="190246" y="25844"/>
                  </a:lnTo>
                  <a:lnTo>
                    <a:pt x="187274" y="24358"/>
                  </a:lnTo>
                  <a:lnTo>
                    <a:pt x="181178" y="22821"/>
                  </a:lnTo>
                  <a:lnTo>
                    <a:pt x="181178" y="13690"/>
                  </a:lnTo>
                  <a:lnTo>
                    <a:pt x="196405" y="13690"/>
                  </a:lnTo>
                  <a:lnTo>
                    <a:pt x="196405" y="9131"/>
                  </a:lnTo>
                  <a:lnTo>
                    <a:pt x="181178" y="9131"/>
                  </a:lnTo>
                  <a:lnTo>
                    <a:pt x="181178" y="1485"/>
                  </a:lnTo>
                  <a:lnTo>
                    <a:pt x="176606" y="1485"/>
                  </a:lnTo>
                  <a:lnTo>
                    <a:pt x="176606" y="21285"/>
                  </a:lnTo>
                  <a:lnTo>
                    <a:pt x="176606" y="25844"/>
                  </a:lnTo>
                  <a:lnTo>
                    <a:pt x="176606" y="33489"/>
                  </a:lnTo>
                  <a:lnTo>
                    <a:pt x="173583" y="34975"/>
                  </a:lnTo>
                  <a:lnTo>
                    <a:pt x="167474" y="34975"/>
                  </a:lnTo>
                  <a:lnTo>
                    <a:pt x="165938" y="31953"/>
                  </a:lnTo>
                  <a:lnTo>
                    <a:pt x="165938" y="27381"/>
                  </a:lnTo>
                  <a:lnTo>
                    <a:pt x="168973" y="25844"/>
                  </a:lnTo>
                  <a:lnTo>
                    <a:pt x="176606" y="25844"/>
                  </a:lnTo>
                  <a:lnTo>
                    <a:pt x="176606" y="21285"/>
                  </a:lnTo>
                  <a:lnTo>
                    <a:pt x="167474" y="21285"/>
                  </a:lnTo>
                  <a:lnTo>
                    <a:pt x="161378" y="24358"/>
                  </a:lnTo>
                  <a:lnTo>
                    <a:pt x="161378" y="34975"/>
                  </a:lnTo>
                  <a:lnTo>
                    <a:pt x="164401" y="38049"/>
                  </a:lnTo>
                  <a:lnTo>
                    <a:pt x="176606" y="38049"/>
                  </a:lnTo>
                  <a:lnTo>
                    <a:pt x="181178" y="36512"/>
                  </a:lnTo>
                  <a:lnTo>
                    <a:pt x="181178" y="34975"/>
                  </a:lnTo>
                  <a:lnTo>
                    <a:pt x="181178" y="28917"/>
                  </a:lnTo>
                  <a:lnTo>
                    <a:pt x="185737" y="30403"/>
                  </a:lnTo>
                  <a:lnTo>
                    <a:pt x="191833" y="33489"/>
                  </a:lnTo>
                  <a:lnTo>
                    <a:pt x="193332" y="36512"/>
                  </a:lnTo>
                  <a:lnTo>
                    <a:pt x="197942" y="31953"/>
                  </a:lnTo>
                  <a:close/>
                </a:path>
                <a:path w="286385" h="40004">
                  <a:moveTo>
                    <a:pt x="242049" y="4559"/>
                  </a:moveTo>
                  <a:lnTo>
                    <a:pt x="234454" y="1485"/>
                  </a:lnTo>
                  <a:lnTo>
                    <a:pt x="222250" y="1485"/>
                  </a:lnTo>
                  <a:lnTo>
                    <a:pt x="220764" y="6045"/>
                  </a:lnTo>
                  <a:lnTo>
                    <a:pt x="232918" y="6045"/>
                  </a:lnTo>
                  <a:lnTo>
                    <a:pt x="242049" y="9131"/>
                  </a:lnTo>
                  <a:lnTo>
                    <a:pt x="242049" y="4559"/>
                  </a:lnTo>
                  <a:close/>
                </a:path>
                <a:path w="286385" h="40004">
                  <a:moveTo>
                    <a:pt x="246608" y="12153"/>
                  </a:moveTo>
                  <a:lnTo>
                    <a:pt x="229895" y="12153"/>
                  </a:lnTo>
                  <a:lnTo>
                    <a:pt x="223786" y="13690"/>
                  </a:lnTo>
                  <a:lnTo>
                    <a:pt x="216192" y="13690"/>
                  </a:lnTo>
                  <a:lnTo>
                    <a:pt x="216192" y="18249"/>
                  </a:lnTo>
                  <a:lnTo>
                    <a:pt x="217690" y="18249"/>
                  </a:lnTo>
                  <a:lnTo>
                    <a:pt x="229895" y="16713"/>
                  </a:lnTo>
                  <a:lnTo>
                    <a:pt x="240550" y="16713"/>
                  </a:lnTo>
                  <a:lnTo>
                    <a:pt x="240550" y="33489"/>
                  </a:lnTo>
                  <a:lnTo>
                    <a:pt x="228346" y="34975"/>
                  </a:lnTo>
                  <a:lnTo>
                    <a:pt x="220764" y="34975"/>
                  </a:lnTo>
                  <a:lnTo>
                    <a:pt x="222250" y="39535"/>
                  </a:lnTo>
                  <a:lnTo>
                    <a:pt x="229273" y="39065"/>
                  </a:lnTo>
                  <a:lnTo>
                    <a:pt x="237286" y="36893"/>
                  </a:lnTo>
                  <a:lnTo>
                    <a:pt x="243865" y="31864"/>
                  </a:lnTo>
                  <a:lnTo>
                    <a:pt x="246608" y="22821"/>
                  </a:lnTo>
                  <a:lnTo>
                    <a:pt x="246608" y="16713"/>
                  </a:lnTo>
                  <a:lnTo>
                    <a:pt x="246608" y="12153"/>
                  </a:lnTo>
                  <a:close/>
                </a:path>
                <a:path w="286385" h="40004">
                  <a:moveTo>
                    <a:pt x="286194" y="31953"/>
                  </a:moveTo>
                  <a:lnTo>
                    <a:pt x="281635" y="31953"/>
                  </a:lnTo>
                  <a:lnTo>
                    <a:pt x="281635" y="36512"/>
                  </a:lnTo>
                  <a:lnTo>
                    <a:pt x="286194" y="36512"/>
                  </a:lnTo>
                  <a:lnTo>
                    <a:pt x="286194" y="31953"/>
                  </a:lnTo>
                  <a:close/>
                </a:path>
                <a:path w="286385" h="40004">
                  <a:moveTo>
                    <a:pt x="286194" y="1485"/>
                  </a:moveTo>
                  <a:lnTo>
                    <a:pt x="281635" y="1485"/>
                  </a:lnTo>
                  <a:lnTo>
                    <a:pt x="281635" y="27381"/>
                  </a:lnTo>
                  <a:lnTo>
                    <a:pt x="286194" y="27381"/>
                  </a:lnTo>
                  <a:lnTo>
                    <a:pt x="286194" y="1485"/>
                  </a:lnTo>
                  <a:close/>
                </a:path>
              </a:pathLst>
            </a:custGeom>
            <a:solidFill>
              <a:srgbClr val="FFFFFF"/>
            </a:solidFill>
          </p:spPr>
          <p:txBody>
            <a:bodyPr wrap="square" lIns="0" tIns="0" rIns="0" bIns="0" rtlCol="0"/>
            <a:lstStyle/>
            <a:p>
              <a:endParaRPr/>
            </a:p>
          </p:txBody>
        </p:sp>
        <p:sp>
          <p:nvSpPr>
            <p:cNvPr id="594" name="object 594"/>
            <p:cNvSpPr/>
            <p:nvPr/>
          </p:nvSpPr>
          <p:spPr>
            <a:xfrm>
              <a:off x="5720715" y="4733721"/>
              <a:ext cx="301625" cy="55244"/>
            </a:xfrm>
            <a:custGeom>
              <a:avLst/>
              <a:gdLst/>
              <a:ahLst/>
              <a:cxnLst/>
              <a:rect l="l" t="t" r="r" b="b"/>
              <a:pathLst>
                <a:path w="301625" h="55245">
                  <a:moveTo>
                    <a:pt x="32346" y="26225"/>
                  </a:moveTo>
                  <a:lnTo>
                    <a:pt x="31889" y="25755"/>
                  </a:lnTo>
                  <a:lnTo>
                    <a:pt x="31915" y="26797"/>
                  </a:lnTo>
                  <a:lnTo>
                    <a:pt x="32346" y="26225"/>
                  </a:lnTo>
                  <a:close/>
                </a:path>
                <a:path w="301625" h="55245">
                  <a:moveTo>
                    <a:pt x="42456" y="16725"/>
                  </a:moveTo>
                  <a:lnTo>
                    <a:pt x="41071" y="16002"/>
                  </a:lnTo>
                  <a:lnTo>
                    <a:pt x="41160" y="16764"/>
                  </a:lnTo>
                  <a:lnTo>
                    <a:pt x="42405" y="17360"/>
                  </a:lnTo>
                  <a:lnTo>
                    <a:pt x="42456" y="16725"/>
                  </a:lnTo>
                  <a:close/>
                </a:path>
                <a:path w="301625" h="55245">
                  <a:moveTo>
                    <a:pt x="108038" y="36563"/>
                  </a:moveTo>
                  <a:lnTo>
                    <a:pt x="106616" y="32359"/>
                  </a:lnTo>
                  <a:lnTo>
                    <a:pt x="106502" y="24358"/>
                  </a:lnTo>
                  <a:lnTo>
                    <a:pt x="105613" y="21767"/>
                  </a:lnTo>
                  <a:lnTo>
                    <a:pt x="103479" y="15240"/>
                  </a:lnTo>
                  <a:lnTo>
                    <a:pt x="101942" y="12204"/>
                  </a:lnTo>
                  <a:lnTo>
                    <a:pt x="100418" y="10668"/>
                  </a:lnTo>
                  <a:lnTo>
                    <a:pt x="98907" y="9131"/>
                  </a:lnTo>
                  <a:lnTo>
                    <a:pt x="95834" y="4572"/>
                  </a:lnTo>
                  <a:lnTo>
                    <a:pt x="92811" y="6616"/>
                  </a:lnTo>
                  <a:lnTo>
                    <a:pt x="92811" y="18262"/>
                  </a:lnTo>
                  <a:lnTo>
                    <a:pt x="91833" y="15379"/>
                  </a:lnTo>
                  <a:lnTo>
                    <a:pt x="92811" y="18262"/>
                  </a:lnTo>
                  <a:lnTo>
                    <a:pt x="92811" y="6616"/>
                  </a:lnTo>
                  <a:lnTo>
                    <a:pt x="91274" y="7645"/>
                  </a:lnTo>
                  <a:lnTo>
                    <a:pt x="91274" y="18300"/>
                  </a:lnTo>
                  <a:lnTo>
                    <a:pt x="91274" y="21336"/>
                  </a:lnTo>
                  <a:lnTo>
                    <a:pt x="91249" y="18262"/>
                  </a:lnTo>
                  <a:lnTo>
                    <a:pt x="90309" y="16395"/>
                  </a:lnTo>
                  <a:lnTo>
                    <a:pt x="90512" y="16776"/>
                  </a:lnTo>
                  <a:lnTo>
                    <a:pt x="91249" y="18262"/>
                  </a:lnTo>
                  <a:lnTo>
                    <a:pt x="91274" y="7645"/>
                  </a:lnTo>
                  <a:lnTo>
                    <a:pt x="88252" y="9372"/>
                  </a:lnTo>
                  <a:lnTo>
                    <a:pt x="88252" y="18288"/>
                  </a:lnTo>
                  <a:lnTo>
                    <a:pt x="85166" y="15240"/>
                  </a:lnTo>
                  <a:lnTo>
                    <a:pt x="88239" y="18262"/>
                  </a:lnTo>
                  <a:lnTo>
                    <a:pt x="88252" y="9372"/>
                  </a:lnTo>
                  <a:lnTo>
                    <a:pt x="85572" y="10883"/>
                  </a:lnTo>
                  <a:lnTo>
                    <a:pt x="85166" y="10668"/>
                  </a:lnTo>
                  <a:lnTo>
                    <a:pt x="82143" y="10668"/>
                  </a:lnTo>
                  <a:lnTo>
                    <a:pt x="82448" y="9131"/>
                  </a:lnTo>
                  <a:lnTo>
                    <a:pt x="83680" y="3086"/>
                  </a:lnTo>
                  <a:lnTo>
                    <a:pt x="78841" y="3086"/>
                  </a:lnTo>
                  <a:lnTo>
                    <a:pt x="78841" y="30365"/>
                  </a:lnTo>
                  <a:lnTo>
                    <a:pt x="77673" y="34734"/>
                  </a:lnTo>
                  <a:lnTo>
                    <a:pt x="77622" y="35077"/>
                  </a:lnTo>
                  <a:lnTo>
                    <a:pt x="77381" y="35801"/>
                  </a:lnTo>
                  <a:lnTo>
                    <a:pt x="77584" y="35026"/>
                  </a:lnTo>
                  <a:lnTo>
                    <a:pt x="78841" y="30365"/>
                  </a:lnTo>
                  <a:lnTo>
                    <a:pt x="78841" y="3086"/>
                  </a:lnTo>
                  <a:lnTo>
                    <a:pt x="76187" y="3086"/>
                  </a:lnTo>
                  <a:lnTo>
                    <a:pt x="76187" y="39598"/>
                  </a:lnTo>
                  <a:lnTo>
                    <a:pt x="75260" y="42557"/>
                  </a:lnTo>
                  <a:lnTo>
                    <a:pt x="76187" y="39598"/>
                  </a:lnTo>
                  <a:lnTo>
                    <a:pt x="76187" y="3086"/>
                  </a:lnTo>
                  <a:lnTo>
                    <a:pt x="74549" y="3086"/>
                  </a:lnTo>
                  <a:lnTo>
                    <a:pt x="74549" y="41135"/>
                  </a:lnTo>
                  <a:lnTo>
                    <a:pt x="74549" y="44526"/>
                  </a:lnTo>
                  <a:lnTo>
                    <a:pt x="74447" y="44792"/>
                  </a:lnTo>
                  <a:lnTo>
                    <a:pt x="74549" y="41135"/>
                  </a:lnTo>
                  <a:lnTo>
                    <a:pt x="74549" y="3086"/>
                  </a:lnTo>
                  <a:lnTo>
                    <a:pt x="69989" y="3086"/>
                  </a:lnTo>
                  <a:lnTo>
                    <a:pt x="69989" y="12204"/>
                  </a:lnTo>
                  <a:lnTo>
                    <a:pt x="69989" y="15240"/>
                  </a:lnTo>
                  <a:lnTo>
                    <a:pt x="69938" y="15379"/>
                  </a:lnTo>
                  <a:lnTo>
                    <a:pt x="69989" y="12204"/>
                  </a:lnTo>
                  <a:lnTo>
                    <a:pt x="69989" y="3086"/>
                  </a:lnTo>
                  <a:lnTo>
                    <a:pt x="69507" y="3086"/>
                  </a:lnTo>
                  <a:lnTo>
                    <a:pt x="69507" y="16662"/>
                  </a:lnTo>
                  <a:lnTo>
                    <a:pt x="68224" y="16344"/>
                  </a:lnTo>
                  <a:lnTo>
                    <a:pt x="68338" y="15786"/>
                  </a:lnTo>
                  <a:lnTo>
                    <a:pt x="68440" y="16395"/>
                  </a:lnTo>
                  <a:lnTo>
                    <a:pt x="69507" y="16662"/>
                  </a:lnTo>
                  <a:lnTo>
                    <a:pt x="69507" y="3086"/>
                  </a:lnTo>
                  <a:lnTo>
                    <a:pt x="67703" y="3086"/>
                  </a:lnTo>
                  <a:lnTo>
                    <a:pt x="67703" y="22923"/>
                  </a:lnTo>
                  <a:lnTo>
                    <a:pt x="67614" y="23304"/>
                  </a:lnTo>
                  <a:lnTo>
                    <a:pt x="67614" y="46037"/>
                  </a:lnTo>
                  <a:lnTo>
                    <a:pt x="67449" y="44894"/>
                  </a:lnTo>
                  <a:lnTo>
                    <a:pt x="67614" y="46037"/>
                  </a:lnTo>
                  <a:lnTo>
                    <a:pt x="67614" y="23304"/>
                  </a:lnTo>
                  <a:lnTo>
                    <a:pt x="67030" y="25768"/>
                  </a:lnTo>
                  <a:lnTo>
                    <a:pt x="66992" y="25895"/>
                  </a:lnTo>
                  <a:lnTo>
                    <a:pt x="67703" y="22923"/>
                  </a:lnTo>
                  <a:lnTo>
                    <a:pt x="67703" y="3086"/>
                  </a:lnTo>
                  <a:lnTo>
                    <a:pt x="65379" y="3086"/>
                  </a:lnTo>
                  <a:lnTo>
                    <a:pt x="65379" y="10668"/>
                  </a:lnTo>
                  <a:lnTo>
                    <a:pt x="56248" y="10668"/>
                  </a:lnTo>
                  <a:lnTo>
                    <a:pt x="56248" y="27444"/>
                  </a:lnTo>
                  <a:lnTo>
                    <a:pt x="62585" y="27444"/>
                  </a:lnTo>
                  <a:lnTo>
                    <a:pt x="62344" y="28930"/>
                  </a:lnTo>
                  <a:lnTo>
                    <a:pt x="59321" y="36563"/>
                  </a:lnTo>
                  <a:lnTo>
                    <a:pt x="56248" y="41135"/>
                  </a:lnTo>
                  <a:lnTo>
                    <a:pt x="54762" y="44107"/>
                  </a:lnTo>
                  <a:lnTo>
                    <a:pt x="54762" y="37973"/>
                  </a:lnTo>
                  <a:lnTo>
                    <a:pt x="53225" y="37973"/>
                  </a:lnTo>
                  <a:lnTo>
                    <a:pt x="53225" y="30353"/>
                  </a:lnTo>
                  <a:lnTo>
                    <a:pt x="54762" y="30353"/>
                  </a:lnTo>
                  <a:lnTo>
                    <a:pt x="54762" y="22733"/>
                  </a:lnTo>
                  <a:lnTo>
                    <a:pt x="54762" y="19685"/>
                  </a:lnTo>
                  <a:lnTo>
                    <a:pt x="54762" y="7620"/>
                  </a:lnTo>
                  <a:lnTo>
                    <a:pt x="54762" y="4572"/>
                  </a:lnTo>
                  <a:lnTo>
                    <a:pt x="45237" y="4572"/>
                  </a:lnTo>
                  <a:lnTo>
                    <a:pt x="45631" y="3048"/>
                  </a:lnTo>
                  <a:lnTo>
                    <a:pt x="42583" y="2451"/>
                  </a:lnTo>
                  <a:lnTo>
                    <a:pt x="42583" y="21285"/>
                  </a:lnTo>
                  <a:lnTo>
                    <a:pt x="42557" y="22288"/>
                  </a:lnTo>
                  <a:lnTo>
                    <a:pt x="42557" y="22733"/>
                  </a:lnTo>
                  <a:lnTo>
                    <a:pt x="42519" y="22275"/>
                  </a:lnTo>
                  <a:lnTo>
                    <a:pt x="42557" y="21336"/>
                  </a:lnTo>
                  <a:lnTo>
                    <a:pt x="42583" y="2451"/>
                  </a:lnTo>
                  <a:lnTo>
                    <a:pt x="42557" y="17437"/>
                  </a:lnTo>
                  <a:lnTo>
                    <a:pt x="42405" y="17360"/>
                  </a:lnTo>
                  <a:lnTo>
                    <a:pt x="41160" y="16776"/>
                  </a:lnTo>
                  <a:lnTo>
                    <a:pt x="41160" y="22326"/>
                  </a:lnTo>
                  <a:lnTo>
                    <a:pt x="41071" y="24257"/>
                  </a:lnTo>
                  <a:lnTo>
                    <a:pt x="41071" y="22733"/>
                  </a:lnTo>
                  <a:lnTo>
                    <a:pt x="39522" y="22275"/>
                  </a:lnTo>
                  <a:lnTo>
                    <a:pt x="39522" y="21336"/>
                  </a:lnTo>
                  <a:lnTo>
                    <a:pt x="39522" y="19685"/>
                  </a:lnTo>
                  <a:lnTo>
                    <a:pt x="39598" y="22288"/>
                  </a:lnTo>
                  <a:lnTo>
                    <a:pt x="41071" y="22733"/>
                  </a:lnTo>
                  <a:lnTo>
                    <a:pt x="41160" y="22326"/>
                  </a:lnTo>
                  <a:lnTo>
                    <a:pt x="41160" y="16776"/>
                  </a:lnTo>
                  <a:lnTo>
                    <a:pt x="40982" y="15963"/>
                  </a:lnTo>
                  <a:lnTo>
                    <a:pt x="42456" y="16725"/>
                  </a:lnTo>
                  <a:lnTo>
                    <a:pt x="42494" y="17018"/>
                  </a:lnTo>
                  <a:lnTo>
                    <a:pt x="42443" y="17221"/>
                  </a:lnTo>
                  <a:lnTo>
                    <a:pt x="42557" y="17437"/>
                  </a:lnTo>
                  <a:lnTo>
                    <a:pt x="42557" y="2438"/>
                  </a:lnTo>
                  <a:lnTo>
                    <a:pt x="37985" y="1524"/>
                  </a:lnTo>
                  <a:lnTo>
                    <a:pt x="37960" y="16002"/>
                  </a:lnTo>
                  <a:lnTo>
                    <a:pt x="37795" y="15951"/>
                  </a:lnTo>
                  <a:lnTo>
                    <a:pt x="37858" y="15722"/>
                  </a:lnTo>
                  <a:lnTo>
                    <a:pt x="37960" y="16002"/>
                  </a:lnTo>
                  <a:lnTo>
                    <a:pt x="37960" y="1524"/>
                  </a:lnTo>
                  <a:lnTo>
                    <a:pt x="36804" y="1358"/>
                  </a:lnTo>
                  <a:lnTo>
                    <a:pt x="36804" y="15709"/>
                  </a:lnTo>
                  <a:lnTo>
                    <a:pt x="36550" y="15646"/>
                  </a:lnTo>
                  <a:lnTo>
                    <a:pt x="36550" y="16433"/>
                  </a:lnTo>
                  <a:lnTo>
                    <a:pt x="36449" y="21336"/>
                  </a:lnTo>
                  <a:lnTo>
                    <a:pt x="36449" y="16764"/>
                  </a:lnTo>
                  <a:lnTo>
                    <a:pt x="36550" y="16433"/>
                  </a:lnTo>
                  <a:lnTo>
                    <a:pt x="36550" y="15646"/>
                  </a:lnTo>
                  <a:lnTo>
                    <a:pt x="36271" y="15570"/>
                  </a:lnTo>
                  <a:lnTo>
                    <a:pt x="36360" y="15405"/>
                  </a:lnTo>
                  <a:lnTo>
                    <a:pt x="36449" y="15621"/>
                  </a:lnTo>
                  <a:lnTo>
                    <a:pt x="36804" y="15709"/>
                  </a:lnTo>
                  <a:lnTo>
                    <a:pt x="36804" y="1358"/>
                  </a:lnTo>
                  <a:lnTo>
                    <a:pt x="35433" y="1168"/>
                  </a:lnTo>
                  <a:lnTo>
                    <a:pt x="35433" y="20815"/>
                  </a:lnTo>
                  <a:lnTo>
                    <a:pt x="35013" y="20599"/>
                  </a:lnTo>
                  <a:lnTo>
                    <a:pt x="35013" y="22529"/>
                  </a:lnTo>
                  <a:lnTo>
                    <a:pt x="35013" y="22847"/>
                  </a:lnTo>
                  <a:lnTo>
                    <a:pt x="34963" y="28829"/>
                  </a:lnTo>
                  <a:lnTo>
                    <a:pt x="33426" y="27813"/>
                  </a:lnTo>
                  <a:lnTo>
                    <a:pt x="33426" y="41021"/>
                  </a:lnTo>
                  <a:lnTo>
                    <a:pt x="33375" y="27787"/>
                  </a:lnTo>
                  <a:lnTo>
                    <a:pt x="33426" y="27292"/>
                  </a:lnTo>
                  <a:lnTo>
                    <a:pt x="33528" y="27876"/>
                  </a:lnTo>
                  <a:lnTo>
                    <a:pt x="34963" y="28829"/>
                  </a:lnTo>
                  <a:lnTo>
                    <a:pt x="34963" y="22821"/>
                  </a:lnTo>
                  <a:lnTo>
                    <a:pt x="34798" y="22745"/>
                  </a:lnTo>
                  <a:lnTo>
                    <a:pt x="34963" y="22733"/>
                  </a:lnTo>
                  <a:lnTo>
                    <a:pt x="35013" y="22529"/>
                  </a:lnTo>
                  <a:lnTo>
                    <a:pt x="35013" y="20599"/>
                  </a:lnTo>
                  <a:lnTo>
                    <a:pt x="34963" y="21336"/>
                  </a:lnTo>
                  <a:lnTo>
                    <a:pt x="34848" y="20510"/>
                  </a:lnTo>
                  <a:lnTo>
                    <a:pt x="34963" y="18161"/>
                  </a:lnTo>
                  <a:lnTo>
                    <a:pt x="34963" y="16395"/>
                  </a:lnTo>
                  <a:lnTo>
                    <a:pt x="34963" y="18161"/>
                  </a:lnTo>
                  <a:lnTo>
                    <a:pt x="35115" y="20637"/>
                  </a:lnTo>
                  <a:lnTo>
                    <a:pt x="35433" y="20815"/>
                  </a:lnTo>
                  <a:lnTo>
                    <a:pt x="35433" y="1168"/>
                  </a:lnTo>
                  <a:lnTo>
                    <a:pt x="33426" y="876"/>
                  </a:lnTo>
                  <a:lnTo>
                    <a:pt x="33426" y="16002"/>
                  </a:lnTo>
                  <a:lnTo>
                    <a:pt x="33426" y="19748"/>
                  </a:lnTo>
                  <a:lnTo>
                    <a:pt x="33426" y="20510"/>
                  </a:lnTo>
                  <a:lnTo>
                    <a:pt x="32867" y="21348"/>
                  </a:lnTo>
                  <a:lnTo>
                    <a:pt x="33210" y="20815"/>
                  </a:lnTo>
                  <a:lnTo>
                    <a:pt x="33299" y="19685"/>
                  </a:lnTo>
                  <a:lnTo>
                    <a:pt x="33426" y="19748"/>
                  </a:lnTo>
                  <a:lnTo>
                    <a:pt x="33375" y="16002"/>
                  </a:lnTo>
                  <a:lnTo>
                    <a:pt x="33426" y="876"/>
                  </a:lnTo>
                  <a:lnTo>
                    <a:pt x="32842" y="800"/>
                  </a:lnTo>
                  <a:lnTo>
                    <a:pt x="32842" y="21805"/>
                  </a:lnTo>
                  <a:lnTo>
                    <a:pt x="32639" y="21704"/>
                  </a:lnTo>
                  <a:lnTo>
                    <a:pt x="32346" y="22148"/>
                  </a:lnTo>
                  <a:lnTo>
                    <a:pt x="32346" y="26225"/>
                  </a:lnTo>
                  <a:lnTo>
                    <a:pt x="31940" y="26784"/>
                  </a:lnTo>
                  <a:lnTo>
                    <a:pt x="31889" y="41021"/>
                  </a:lnTo>
                  <a:lnTo>
                    <a:pt x="31889" y="26847"/>
                  </a:lnTo>
                  <a:lnTo>
                    <a:pt x="31889" y="25755"/>
                  </a:lnTo>
                  <a:lnTo>
                    <a:pt x="31889" y="22847"/>
                  </a:lnTo>
                  <a:lnTo>
                    <a:pt x="31978" y="25844"/>
                  </a:lnTo>
                  <a:lnTo>
                    <a:pt x="32346" y="26225"/>
                  </a:lnTo>
                  <a:lnTo>
                    <a:pt x="32346" y="22148"/>
                  </a:lnTo>
                  <a:lnTo>
                    <a:pt x="32080" y="22542"/>
                  </a:lnTo>
                  <a:lnTo>
                    <a:pt x="32600" y="21704"/>
                  </a:lnTo>
                  <a:lnTo>
                    <a:pt x="32740" y="21551"/>
                  </a:lnTo>
                  <a:lnTo>
                    <a:pt x="32842" y="21805"/>
                  </a:lnTo>
                  <a:lnTo>
                    <a:pt x="32842" y="800"/>
                  </a:lnTo>
                  <a:lnTo>
                    <a:pt x="31889" y="660"/>
                  </a:lnTo>
                  <a:lnTo>
                    <a:pt x="31889" y="10668"/>
                  </a:lnTo>
                  <a:lnTo>
                    <a:pt x="31889" y="15621"/>
                  </a:lnTo>
                  <a:lnTo>
                    <a:pt x="31889" y="16764"/>
                  </a:lnTo>
                  <a:lnTo>
                    <a:pt x="31864" y="15621"/>
                  </a:lnTo>
                  <a:lnTo>
                    <a:pt x="31889" y="10668"/>
                  </a:lnTo>
                  <a:lnTo>
                    <a:pt x="30492" y="10299"/>
                  </a:lnTo>
                  <a:lnTo>
                    <a:pt x="30492" y="18211"/>
                  </a:lnTo>
                  <a:lnTo>
                    <a:pt x="30467" y="25831"/>
                  </a:lnTo>
                  <a:lnTo>
                    <a:pt x="30403" y="25095"/>
                  </a:lnTo>
                  <a:lnTo>
                    <a:pt x="30467" y="25831"/>
                  </a:lnTo>
                  <a:lnTo>
                    <a:pt x="30467" y="18199"/>
                  </a:lnTo>
                  <a:lnTo>
                    <a:pt x="30441" y="24320"/>
                  </a:lnTo>
                  <a:lnTo>
                    <a:pt x="30403" y="22733"/>
                  </a:lnTo>
                  <a:lnTo>
                    <a:pt x="30441" y="24320"/>
                  </a:lnTo>
                  <a:lnTo>
                    <a:pt x="30441" y="18186"/>
                  </a:lnTo>
                  <a:lnTo>
                    <a:pt x="30403" y="18034"/>
                  </a:lnTo>
                  <a:lnTo>
                    <a:pt x="30403" y="16764"/>
                  </a:lnTo>
                  <a:lnTo>
                    <a:pt x="30467" y="16611"/>
                  </a:lnTo>
                  <a:lnTo>
                    <a:pt x="30403" y="18034"/>
                  </a:lnTo>
                  <a:lnTo>
                    <a:pt x="30492" y="18211"/>
                  </a:lnTo>
                  <a:lnTo>
                    <a:pt x="30492" y="10299"/>
                  </a:lnTo>
                  <a:lnTo>
                    <a:pt x="30175" y="10210"/>
                  </a:lnTo>
                  <a:lnTo>
                    <a:pt x="28867" y="12192"/>
                  </a:lnTo>
                  <a:lnTo>
                    <a:pt x="28867" y="28829"/>
                  </a:lnTo>
                  <a:lnTo>
                    <a:pt x="28867" y="29908"/>
                  </a:lnTo>
                  <a:lnTo>
                    <a:pt x="28867" y="33388"/>
                  </a:lnTo>
                  <a:lnTo>
                    <a:pt x="28867" y="36449"/>
                  </a:lnTo>
                  <a:lnTo>
                    <a:pt x="28778" y="33312"/>
                  </a:lnTo>
                  <a:lnTo>
                    <a:pt x="28867" y="29908"/>
                  </a:lnTo>
                  <a:lnTo>
                    <a:pt x="26797" y="31330"/>
                  </a:lnTo>
                  <a:lnTo>
                    <a:pt x="28740" y="29984"/>
                  </a:lnTo>
                  <a:lnTo>
                    <a:pt x="28867" y="28829"/>
                  </a:lnTo>
                  <a:lnTo>
                    <a:pt x="28867" y="12192"/>
                  </a:lnTo>
                  <a:lnTo>
                    <a:pt x="30162" y="10210"/>
                  </a:lnTo>
                  <a:lnTo>
                    <a:pt x="30314" y="9436"/>
                  </a:lnTo>
                  <a:lnTo>
                    <a:pt x="30175" y="10210"/>
                  </a:lnTo>
                  <a:lnTo>
                    <a:pt x="31889" y="10668"/>
                  </a:lnTo>
                  <a:lnTo>
                    <a:pt x="31889" y="660"/>
                  </a:lnTo>
                  <a:lnTo>
                    <a:pt x="27406" y="12"/>
                  </a:lnTo>
                  <a:lnTo>
                    <a:pt x="27406" y="20574"/>
                  </a:lnTo>
                  <a:lnTo>
                    <a:pt x="27330" y="21336"/>
                  </a:lnTo>
                  <a:lnTo>
                    <a:pt x="27330" y="20637"/>
                  </a:lnTo>
                  <a:lnTo>
                    <a:pt x="27330" y="18161"/>
                  </a:lnTo>
                  <a:lnTo>
                    <a:pt x="27330" y="13716"/>
                  </a:lnTo>
                  <a:lnTo>
                    <a:pt x="27330" y="16764"/>
                  </a:lnTo>
                  <a:lnTo>
                    <a:pt x="27330" y="20637"/>
                  </a:lnTo>
                  <a:lnTo>
                    <a:pt x="27406" y="12"/>
                  </a:lnTo>
                  <a:lnTo>
                    <a:pt x="27330" y="3048"/>
                  </a:lnTo>
                  <a:lnTo>
                    <a:pt x="25285" y="3048"/>
                  </a:lnTo>
                  <a:lnTo>
                    <a:pt x="25285" y="22288"/>
                  </a:lnTo>
                  <a:lnTo>
                    <a:pt x="25222" y="22428"/>
                  </a:lnTo>
                  <a:lnTo>
                    <a:pt x="25031" y="22809"/>
                  </a:lnTo>
                  <a:lnTo>
                    <a:pt x="25171" y="22479"/>
                  </a:lnTo>
                  <a:lnTo>
                    <a:pt x="24930" y="22148"/>
                  </a:lnTo>
                  <a:lnTo>
                    <a:pt x="24777" y="22288"/>
                  </a:lnTo>
                  <a:lnTo>
                    <a:pt x="24866" y="22085"/>
                  </a:lnTo>
                  <a:lnTo>
                    <a:pt x="25019" y="22072"/>
                  </a:lnTo>
                  <a:lnTo>
                    <a:pt x="25133" y="22428"/>
                  </a:lnTo>
                  <a:lnTo>
                    <a:pt x="25285" y="22288"/>
                  </a:lnTo>
                  <a:lnTo>
                    <a:pt x="25285" y="3048"/>
                  </a:lnTo>
                  <a:lnTo>
                    <a:pt x="24396" y="3048"/>
                  </a:lnTo>
                  <a:lnTo>
                    <a:pt x="24396" y="21450"/>
                  </a:lnTo>
                  <a:lnTo>
                    <a:pt x="24295" y="21285"/>
                  </a:lnTo>
                  <a:lnTo>
                    <a:pt x="24295" y="32004"/>
                  </a:lnTo>
                  <a:lnTo>
                    <a:pt x="24295" y="33312"/>
                  </a:lnTo>
                  <a:lnTo>
                    <a:pt x="24295" y="32004"/>
                  </a:lnTo>
                  <a:lnTo>
                    <a:pt x="24295" y="21285"/>
                  </a:lnTo>
                  <a:lnTo>
                    <a:pt x="24295" y="19685"/>
                  </a:lnTo>
                  <a:lnTo>
                    <a:pt x="24396" y="21450"/>
                  </a:lnTo>
                  <a:lnTo>
                    <a:pt x="24396" y="3048"/>
                  </a:lnTo>
                  <a:lnTo>
                    <a:pt x="22860" y="3048"/>
                  </a:lnTo>
                  <a:lnTo>
                    <a:pt x="22860" y="16433"/>
                  </a:lnTo>
                  <a:lnTo>
                    <a:pt x="22834" y="19342"/>
                  </a:lnTo>
                  <a:lnTo>
                    <a:pt x="22758" y="16764"/>
                  </a:lnTo>
                  <a:lnTo>
                    <a:pt x="22860" y="16433"/>
                  </a:lnTo>
                  <a:lnTo>
                    <a:pt x="22860" y="3048"/>
                  </a:lnTo>
                  <a:lnTo>
                    <a:pt x="21475" y="3048"/>
                  </a:lnTo>
                  <a:lnTo>
                    <a:pt x="21475" y="17513"/>
                  </a:lnTo>
                  <a:lnTo>
                    <a:pt x="21272" y="17221"/>
                  </a:lnTo>
                  <a:lnTo>
                    <a:pt x="21272" y="18161"/>
                  </a:lnTo>
                  <a:lnTo>
                    <a:pt x="21297" y="25768"/>
                  </a:lnTo>
                  <a:lnTo>
                    <a:pt x="21272" y="27432"/>
                  </a:lnTo>
                  <a:lnTo>
                    <a:pt x="21272" y="28981"/>
                  </a:lnTo>
                  <a:lnTo>
                    <a:pt x="21272" y="30353"/>
                  </a:lnTo>
                  <a:lnTo>
                    <a:pt x="21183" y="28892"/>
                  </a:lnTo>
                  <a:lnTo>
                    <a:pt x="21056" y="28981"/>
                  </a:lnTo>
                  <a:lnTo>
                    <a:pt x="21120" y="28829"/>
                  </a:lnTo>
                  <a:lnTo>
                    <a:pt x="21170" y="27292"/>
                  </a:lnTo>
                  <a:lnTo>
                    <a:pt x="21272" y="27432"/>
                  </a:lnTo>
                  <a:lnTo>
                    <a:pt x="21272" y="25793"/>
                  </a:lnTo>
                  <a:lnTo>
                    <a:pt x="21297" y="18046"/>
                  </a:lnTo>
                  <a:lnTo>
                    <a:pt x="21272" y="19685"/>
                  </a:lnTo>
                  <a:lnTo>
                    <a:pt x="21272" y="17221"/>
                  </a:lnTo>
                  <a:lnTo>
                    <a:pt x="21272" y="7620"/>
                  </a:lnTo>
                  <a:lnTo>
                    <a:pt x="21374" y="17360"/>
                  </a:lnTo>
                  <a:lnTo>
                    <a:pt x="21475" y="17513"/>
                  </a:lnTo>
                  <a:lnTo>
                    <a:pt x="21475" y="3048"/>
                  </a:lnTo>
                  <a:lnTo>
                    <a:pt x="19735" y="3048"/>
                  </a:lnTo>
                  <a:lnTo>
                    <a:pt x="19735" y="36512"/>
                  </a:lnTo>
                  <a:lnTo>
                    <a:pt x="19735" y="37172"/>
                  </a:lnTo>
                  <a:lnTo>
                    <a:pt x="19685" y="36449"/>
                  </a:lnTo>
                  <a:lnTo>
                    <a:pt x="19735" y="3048"/>
                  </a:lnTo>
                  <a:lnTo>
                    <a:pt x="18770" y="3048"/>
                  </a:lnTo>
                  <a:lnTo>
                    <a:pt x="18770" y="22161"/>
                  </a:lnTo>
                  <a:lnTo>
                    <a:pt x="18643" y="22288"/>
                  </a:lnTo>
                  <a:lnTo>
                    <a:pt x="18707" y="22148"/>
                  </a:lnTo>
                  <a:lnTo>
                    <a:pt x="18770" y="3048"/>
                  </a:lnTo>
                  <a:lnTo>
                    <a:pt x="16738" y="3048"/>
                  </a:lnTo>
                  <a:lnTo>
                    <a:pt x="16738" y="11150"/>
                  </a:lnTo>
                  <a:lnTo>
                    <a:pt x="16713" y="21691"/>
                  </a:lnTo>
                  <a:lnTo>
                    <a:pt x="16713" y="25755"/>
                  </a:lnTo>
                  <a:lnTo>
                    <a:pt x="16713" y="21691"/>
                  </a:lnTo>
                  <a:lnTo>
                    <a:pt x="16687" y="11061"/>
                  </a:lnTo>
                  <a:lnTo>
                    <a:pt x="16713" y="9017"/>
                  </a:lnTo>
                  <a:lnTo>
                    <a:pt x="16738" y="11150"/>
                  </a:lnTo>
                  <a:lnTo>
                    <a:pt x="16738" y="3048"/>
                  </a:lnTo>
                  <a:lnTo>
                    <a:pt x="15227" y="3048"/>
                  </a:lnTo>
                  <a:lnTo>
                    <a:pt x="15227" y="27800"/>
                  </a:lnTo>
                  <a:lnTo>
                    <a:pt x="15176" y="41021"/>
                  </a:lnTo>
                  <a:lnTo>
                    <a:pt x="15176" y="36449"/>
                  </a:lnTo>
                  <a:lnTo>
                    <a:pt x="15176" y="34925"/>
                  </a:lnTo>
                  <a:lnTo>
                    <a:pt x="15176" y="33401"/>
                  </a:lnTo>
                  <a:lnTo>
                    <a:pt x="15176" y="27876"/>
                  </a:lnTo>
                  <a:lnTo>
                    <a:pt x="15227" y="3048"/>
                  </a:lnTo>
                  <a:lnTo>
                    <a:pt x="14109" y="3048"/>
                  </a:lnTo>
                  <a:lnTo>
                    <a:pt x="14109" y="29324"/>
                  </a:lnTo>
                  <a:lnTo>
                    <a:pt x="13665" y="27584"/>
                  </a:lnTo>
                  <a:lnTo>
                    <a:pt x="13665" y="29921"/>
                  </a:lnTo>
                  <a:lnTo>
                    <a:pt x="13627" y="32004"/>
                  </a:lnTo>
                  <a:lnTo>
                    <a:pt x="13627" y="29984"/>
                  </a:lnTo>
                  <a:lnTo>
                    <a:pt x="13665" y="27584"/>
                  </a:lnTo>
                  <a:lnTo>
                    <a:pt x="13627" y="27432"/>
                  </a:lnTo>
                  <a:lnTo>
                    <a:pt x="13627" y="25781"/>
                  </a:lnTo>
                  <a:lnTo>
                    <a:pt x="13741" y="27876"/>
                  </a:lnTo>
                  <a:lnTo>
                    <a:pt x="14109" y="29324"/>
                  </a:lnTo>
                  <a:lnTo>
                    <a:pt x="14109" y="3048"/>
                  </a:lnTo>
                  <a:lnTo>
                    <a:pt x="12141" y="3048"/>
                  </a:lnTo>
                  <a:lnTo>
                    <a:pt x="12141" y="13589"/>
                  </a:lnTo>
                  <a:lnTo>
                    <a:pt x="12141" y="16446"/>
                  </a:lnTo>
                  <a:lnTo>
                    <a:pt x="12039" y="16598"/>
                  </a:lnTo>
                  <a:lnTo>
                    <a:pt x="12141" y="13589"/>
                  </a:lnTo>
                  <a:lnTo>
                    <a:pt x="12141" y="3048"/>
                  </a:lnTo>
                  <a:lnTo>
                    <a:pt x="7531" y="3048"/>
                  </a:lnTo>
                  <a:lnTo>
                    <a:pt x="7531" y="33388"/>
                  </a:lnTo>
                  <a:lnTo>
                    <a:pt x="7531" y="46558"/>
                  </a:lnTo>
                  <a:lnTo>
                    <a:pt x="7442" y="33312"/>
                  </a:lnTo>
                  <a:lnTo>
                    <a:pt x="7531" y="3048"/>
                  </a:lnTo>
                  <a:lnTo>
                    <a:pt x="1473" y="3048"/>
                  </a:lnTo>
                  <a:lnTo>
                    <a:pt x="1473" y="19685"/>
                  </a:lnTo>
                  <a:lnTo>
                    <a:pt x="4508" y="19685"/>
                  </a:lnTo>
                  <a:lnTo>
                    <a:pt x="4584" y="16598"/>
                  </a:lnTo>
                  <a:lnTo>
                    <a:pt x="4508" y="22733"/>
                  </a:lnTo>
                  <a:lnTo>
                    <a:pt x="1473" y="24257"/>
                  </a:lnTo>
                  <a:lnTo>
                    <a:pt x="0" y="27292"/>
                  </a:lnTo>
                  <a:lnTo>
                    <a:pt x="50" y="27876"/>
                  </a:lnTo>
                  <a:lnTo>
                    <a:pt x="4508" y="43307"/>
                  </a:lnTo>
                  <a:lnTo>
                    <a:pt x="4508" y="53213"/>
                  </a:lnTo>
                  <a:lnTo>
                    <a:pt x="19735" y="53213"/>
                  </a:lnTo>
                  <a:lnTo>
                    <a:pt x="28867" y="53213"/>
                  </a:lnTo>
                  <a:lnTo>
                    <a:pt x="54762" y="53213"/>
                  </a:lnTo>
                  <a:lnTo>
                    <a:pt x="54762" y="50165"/>
                  </a:lnTo>
                  <a:lnTo>
                    <a:pt x="54762" y="47967"/>
                  </a:lnTo>
                  <a:lnTo>
                    <a:pt x="59321" y="50253"/>
                  </a:lnTo>
                  <a:lnTo>
                    <a:pt x="63881" y="51752"/>
                  </a:lnTo>
                  <a:lnTo>
                    <a:pt x="69989" y="54825"/>
                  </a:lnTo>
                  <a:lnTo>
                    <a:pt x="71501" y="51752"/>
                  </a:lnTo>
                  <a:lnTo>
                    <a:pt x="83680" y="51752"/>
                  </a:lnTo>
                  <a:lnTo>
                    <a:pt x="86702" y="50253"/>
                  </a:lnTo>
                  <a:lnTo>
                    <a:pt x="89738" y="48717"/>
                  </a:lnTo>
                  <a:lnTo>
                    <a:pt x="91274" y="47180"/>
                  </a:lnTo>
                  <a:lnTo>
                    <a:pt x="94348" y="41135"/>
                  </a:lnTo>
                  <a:lnTo>
                    <a:pt x="94348" y="40208"/>
                  </a:lnTo>
                  <a:lnTo>
                    <a:pt x="97370" y="39598"/>
                  </a:lnTo>
                  <a:lnTo>
                    <a:pt x="101942" y="38049"/>
                  </a:lnTo>
                  <a:lnTo>
                    <a:pt x="108038" y="36563"/>
                  </a:lnTo>
                  <a:close/>
                </a:path>
                <a:path w="301625" h="55245">
                  <a:moveTo>
                    <a:pt x="158127" y="22656"/>
                  </a:moveTo>
                  <a:lnTo>
                    <a:pt x="152196" y="13690"/>
                  </a:lnTo>
                  <a:lnTo>
                    <a:pt x="147574" y="10668"/>
                  </a:lnTo>
                  <a:lnTo>
                    <a:pt x="146088" y="10375"/>
                  </a:lnTo>
                  <a:lnTo>
                    <a:pt x="146088" y="9131"/>
                  </a:lnTo>
                  <a:lnTo>
                    <a:pt x="146088" y="3086"/>
                  </a:lnTo>
                  <a:lnTo>
                    <a:pt x="139484" y="3086"/>
                  </a:lnTo>
                  <a:lnTo>
                    <a:pt x="139484" y="27203"/>
                  </a:lnTo>
                  <a:lnTo>
                    <a:pt x="139293" y="27101"/>
                  </a:lnTo>
                  <a:lnTo>
                    <a:pt x="139204" y="27444"/>
                  </a:lnTo>
                  <a:lnTo>
                    <a:pt x="139242" y="27089"/>
                  </a:lnTo>
                  <a:lnTo>
                    <a:pt x="139407" y="26657"/>
                  </a:lnTo>
                  <a:lnTo>
                    <a:pt x="139484" y="27203"/>
                  </a:lnTo>
                  <a:lnTo>
                    <a:pt x="139484" y="3086"/>
                  </a:lnTo>
                  <a:lnTo>
                    <a:pt x="135420" y="3086"/>
                  </a:lnTo>
                  <a:lnTo>
                    <a:pt x="135420" y="45694"/>
                  </a:lnTo>
                  <a:lnTo>
                    <a:pt x="134848" y="43472"/>
                  </a:lnTo>
                  <a:lnTo>
                    <a:pt x="134962" y="43307"/>
                  </a:lnTo>
                  <a:lnTo>
                    <a:pt x="135026" y="44157"/>
                  </a:lnTo>
                  <a:lnTo>
                    <a:pt x="135420" y="45694"/>
                  </a:lnTo>
                  <a:lnTo>
                    <a:pt x="135420" y="3086"/>
                  </a:lnTo>
                  <a:lnTo>
                    <a:pt x="134239" y="3086"/>
                  </a:lnTo>
                  <a:lnTo>
                    <a:pt x="134239" y="41046"/>
                  </a:lnTo>
                  <a:lnTo>
                    <a:pt x="133883" y="39636"/>
                  </a:lnTo>
                  <a:lnTo>
                    <a:pt x="134010" y="40132"/>
                  </a:lnTo>
                  <a:lnTo>
                    <a:pt x="134239" y="41046"/>
                  </a:lnTo>
                  <a:lnTo>
                    <a:pt x="134239" y="3086"/>
                  </a:lnTo>
                  <a:lnTo>
                    <a:pt x="133273" y="3086"/>
                  </a:lnTo>
                  <a:lnTo>
                    <a:pt x="133273" y="26212"/>
                  </a:lnTo>
                  <a:lnTo>
                    <a:pt x="131737" y="23075"/>
                  </a:lnTo>
                  <a:lnTo>
                    <a:pt x="131686" y="23329"/>
                  </a:lnTo>
                  <a:lnTo>
                    <a:pt x="131610" y="22834"/>
                  </a:lnTo>
                  <a:lnTo>
                    <a:pt x="131737" y="23075"/>
                  </a:lnTo>
                  <a:lnTo>
                    <a:pt x="131787" y="22821"/>
                  </a:lnTo>
                  <a:lnTo>
                    <a:pt x="131864" y="23329"/>
                  </a:lnTo>
                  <a:lnTo>
                    <a:pt x="132397" y="24358"/>
                  </a:lnTo>
                  <a:lnTo>
                    <a:pt x="133273" y="26212"/>
                  </a:lnTo>
                  <a:lnTo>
                    <a:pt x="133273" y="3086"/>
                  </a:lnTo>
                  <a:lnTo>
                    <a:pt x="130073" y="3086"/>
                  </a:lnTo>
                  <a:lnTo>
                    <a:pt x="130073" y="28930"/>
                  </a:lnTo>
                  <a:lnTo>
                    <a:pt x="129324" y="27444"/>
                  </a:lnTo>
                  <a:lnTo>
                    <a:pt x="129324" y="28930"/>
                  </a:lnTo>
                  <a:lnTo>
                    <a:pt x="129197" y="27203"/>
                  </a:lnTo>
                  <a:lnTo>
                    <a:pt x="127838" y="24358"/>
                  </a:lnTo>
                  <a:lnTo>
                    <a:pt x="130073" y="28930"/>
                  </a:lnTo>
                  <a:lnTo>
                    <a:pt x="130073" y="3086"/>
                  </a:lnTo>
                  <a:lnTo>
                    <a:pt x="127838" y="3086"/>
                  </a:lnTo>
                  <a:lnTo>
                    <a:pt x="127838" y="10668"/>
                  </a:lnTo>
                  <a:lnTo>
                    <a:pt x="127736" y="22656"/>
                  </a:lnTo>
                  <a:lnTo>
                    <a:pt x="127584" y="22339"/>
                  </a:lnTo>
                  <a:lnTo>
                    <a:pt x="127457" y="22821"/>
                  </a:lnTo>
                  <a:lnTo>
                    <a:pt x="127368" y="23291"/>
                  </a:lnTo>
                  <a:lnTo>
                    <a:pt x="127279" y="23075"/>
                  </a:lnTo>
                  <a:lnTo>
                    <a:pt x="127355" y="23241"/>
                  </a:lnTo>
                  <a:lnTo>
                    <a:pt x="127393" y="23075"/>
                  </a:lnTo>
                  <a:lnTo>
                    <a:pt x="127495" y="22161"/>
                  </a:lnTo>
                  <a:lnTo>
                    <a:pt x="127584" y="22339"/>
                  </a:lnTo>
                  <a:lnTo>
                    <a:pt x="127635" y="22123"/>
                  </a:lnTo>
                  <a:lnTo>
                    <a:pt x="127736" y="22656"/>
                  </a:lnTo>
                  <a:lnTo>
                    <a:pt x="127736" y="10706"/>
                  </a:lnTo>
                  <a:lnTo>
                    <a:pt x="126771" y="10947"/>
                  </a:lnTo>
                  <a:lnTo>
                    <a:pt x="126771" y="25539"/>
                  </a:lnTo>
                  <a:lnTo>
                    <a:pt x="126492" y="26644"/>
                  </a:lnTo>
                  <a:lnTo>
                    <a:pt x="126619" y="25336"/>
                  </a:lnTo>
                  <a:lnTo>
                    <a:pt x="126771" y="25539"/>
                  </a:lnTo>
                  <a:lnTo>
                    <a:pt x="126771" y="10947"/>
                  </a:lnTo>
                  <a:lnTo>
                    <a:pt x="126352" y="11049"/>
                  </a:lnTo>
                  <a:lnTo>
                    <a:pt x="126352" y="31546"/>
                  </a:lnTo>
                  <a:lnTo>
                    <a:pt x="126301" y="32004"/>
                  </a:lnTo>
                  <a:lnTo>
                    <a:pt x="126301" y="35026"/>
                  </a:lnTo>
                  <a:lnTo>
                    <a:pt x="126301" y="32004"/>
                  </a:lnTo>
                  <a:lnTo>
                    <a:pt x="126301" y="31496"/>
                  </a:lnTo>
                  <a:lnTo>
                    <a:pt x="126301" y="30467"/>
                  </a:lnTo>
                  <a:lnTo>
                    <a:pt x="126352" y="31546"/>
                  </a:lnTo>
                  <a:lnTo>
                    <a:pt x="126352" y="11049"/>
                  </a:lnTo>
                  <a:lnTo>
                    <a:pt x="124980" y="11391"/>
                  </a:lnTo>
                  <a:lnTo>
                    <a:pt x="127800" y="10668"/>
                  </a:lnTo>
                  <a:lnTo>
                    <a:pt x="127838" y="3086"/>
                  </a:lnTo>
                  <a:lnTo>
                    <a:pt x="124726" y="3848"/>
                  </a:lnTo>
                  <a:lnTo>
                    <a:pt x="124726" y="16789"/>
                  </a:lnTo>
                  <a:lnTo>
                    <a:pt x="124726" y="17145"/>
                  </a:lnTo>
                  <a:lnTo>
                    <a:pt x="124612" y="16840"/>
                  </a:lnTo>
                  <a:lnTo>
                    <a:pt x="124726" y="3848"/>
                  </a:lnTo>
                  <a:lnTo>
                    <a:pt x="123291" y="4203"/>
                  </a:lnTo>
                  <a:lnTo>
                    <a:pt x="123291" y="27076"/>
                  </a:lnTo>
                  <a:lnTo>
                    <a:pt x="123291" y="4203"/>
                  </a:lnTo>
                  <a:lnTo>
                    <a:pt x="121729" y="4572"/>
                  </a:lnTo>
                  <a:lnTo>
                    <a:pt x="121729" y="33489"/>
                  </a:lnTo>
                  <a:lnTo>
                    <a:pt x="120180" y="28917"/>
                  </a:lnTo>
                  <a:lnTo>
                    <a:pt x="121729" y="33489"/>
                  </a:lnTo>
                  <a:lnTo>
                    <a:pt x="121729" y="4572"/>
                  </a:lnTo>
                  <a:lnTo>
                    <a:pt x="120091" y="5130"/>
                  </a:lnTo>
                  <a:lnTo>
                    <a:pt x="120091" y="17894"/>
                  </a:lnTo>
                  <a:lnTo>
                    <a:pt x="118567" y="11861"/>
                  </a:lnTo>
                  <a:lnTo>
                    <a:pt x="118656" y="12204"/>
                  </a:lnTo>
                  <a:lnTo>
                    <a:pt x="120091" y="17894"/>
                  </a:lnTo>
                  <a:lnTo>
                    <a:pt x="120091" y="5130"/>
                  </a:lnTo>
                  <a:lnTo>
                    <a:pt x="118516" y="5664"/>
                  </a:lnTo>
                  <a:lnTo>
                    <a:pt x="118516" y="19672"/>
                  </a:lnTo>
                  <a:lnTo>
                    <a:pt x="118275" y="19431"/>
                  </a:lnTo>
                  <a:lnTo>
                    <a:pt x="118516" y="19672"/>
                  </a:lnTo>
                  <a:lnTo>
                    <a:pt x="118516" y="5664"/>
                  </a:lnTo>
                  <a:lnTo>
                    <a:pt x="117894" y="5867"/>
                  </a:lnTo>
                  <a:lnTo>
                    <a:pt x="117894" y="21729"/>
                  </a:lnTo>
                  <a:lnTo>
                    <a:pt x="117856" y="21907"/>
                  </a:lnTo>
                  <a:lnTo>
                    <a:pt x="117779" y="21704"/>
                  </a:lnTo>
                  <a:lnTo>
                    <a:pt x="117830" y="21831"/>
                  </a:lnTo>
                  <a:lnTo>
                    <a:pt x="117894" y="5867"/>
                  </a:lnTo>
                  <a:lnTo>
                    <a:pt x="117170" y="6108"/>
                  </a:lnTo>
                  <a:lnTo>
                    <a:pt x="111061" y="7645"/>
                  </a:lnTo>
                  <a:lnTo>
                    <a:pt x="112534" y="13449"/>
                  </a:lnTo>
                  <a:lnTo>
                    <a:pt x="112598" y="18262"/>
                  </a:lnTo>
                  <a:lnTo>
                    <a:pt x="113347" y="19050"/>
                  </a:lnTo>
                  <a:lnTo>
                    <a:pt x="111061" y="21336"/>
                  </a:lnTo>
                  <a:lnTo>
                    <a:pt x="108153" y="27203"/>
                  </a:lnTo>
                  <a:lnTo>
                    <a:pt x="108038" y="36563"/>
                  </a:lnTo>
                  <a:lnTo>
                    <a:pt x="109524" y="41135"/>
                  </a:lnTo>
                  <a:lnTo>
                    <a:pt x="111061" y="44157"/>
                  </a:lnTo>
                  <a:lnTo>
                    <a:pt x="114096" y="47180"/>
                  </a:lnTo>
                  <a:lnTo>
                    <a:pt x="118656" y="50253"/>
                  </a:lnTo>
                  <a:lnTo>
                    <a:pt x="126301" y="50253"/>
                  </a:lnTo>
                  <a:lnTo>
                    <a:pt x="129336" y="48729"/>
                  </a:lnTo>
                  <a:lnTo>
                    <a:pt x="130860" y="53289"/>
                  </a:lnTo>
                  <a:lnTo>
                    <a:pt x="136956" y="53289"/>
                  </a:lnTo>
                  <a:lnTo>
                    <a:pt x="139992" y="51752"/>
                  </a:lnTo>
                  <a:lnTo>
                    <a:pt x="143014" y="51752"/>
                  </a:lnTo>
                  <a:lnTo>
                    <a:pt x="147574" y="50253"/>
                  </a:lnTo>
                  <a:lnTo>
                    <a:pt x="149885" y="48717"/>
                  </a:lnTo>
                  <a:lnTo>
                    <a:pt x="152196" y="47180"/>
                  </a:lnTo>
                  <a:lnTo>
                    <a:pt x="155219" y="42621"/>
                  </a:lnTo>
                  <a:lnTo>
                    <a:pt x="156730" y="39636"/>
                  </a:lnTo>
                  <a:lnTo>
                    <a:pt x="158064" y="35547"/>
                  </a:lnTo>
                  <a:lnTo>
                    <a:pt x="158127" y="22656"/>
                  </a:lnTo>
                  <a:close/>
                </a:path>
                <a:path w="301625" h="55245">
                  <a:moveTo>
                    <a:pt x="213067" y="39598"/>
                  </a:moveTo>
                  <a:lnTo>
                    <a:pt x="210032" y="35026"/>
                  </a:lnTo>
                  <a:lnTo>
                    <a:pt x="203936" y="30467"/>
                  </a:lnTo>
                  <a:lnTo>
                    <a:pt x="197840" y="27444"/>
                  </a:lnTo>
                  <a:lnTo>
                    <a:pt x="210032" y="27444"/>
                  </a:lnTo>
                  <a:lnTo>
                    <a:pt x="210032" y="22821"/>
                  </a:lnTo>
                  <a:lnTo>
                    <a:pt x="210032" y="15240"/>
                  </a:lnTo>
                  <a:lnTo>
                    <a:pt x="210032" y="9131"/>
                  </a:lnTo>
                  <a:lnTo>
                    <a:pt x="194805" y="9131"/>
                  </a:lnTo>
                  <a:lnTo>
                    <a:pt x="194805" y="3086"/>
                  </a:lnTo>
                  <a:lnTo>
                    <a:pt x="190246" y="3086"/>
                  </a:lnTo>
                  <a:lnTo>
                    <a:pt x="190246" y="9131"/>
                  </a:lnTo>
                  <a:lnTo>
                    <a:pt x="190246" y="27368"/>
                  </a:lnTo>
                  <a:lnTo>
                    <a:pt x="190246" y="36563"/>
                  </a:lnTo>
                  <a:lnTo>
                    <a:pt x="190246" y="37020"/>
                  </a:lnTo>
                  <a:lnTo>
                    <a:pt x="188556" y="37020"/>
                  </a:lnTo>
                  <a:lnTo>
                    <a:pt x="187172" y="36563"/>
                  </a:lnTo>
                  <a:lnTo>
                    <a:pt x="188709" y="36563"/>
                  </a:lnTo>
                  <a:lnTo>
                    <a:pt x="190246" y="36563"/>
                  </a:lnTo>
                  <a:lnTo>
                    <a:pt x="190246" y="27368"/>
                  </a:lnTo>
                  <a:lnTo>
                    <a:pt x="189572" y="28714"/>
                  </a:lnTo>
                  <a:lnTo>
                    <a:pt x="190195" y="27444"/>
                  </a:lnTo>
                  <a:lnTo>
                    <a:pt x="190246" y="9131"/>
                  </a:lnTo>
                  <a:lnTo>
                    <a:pt x="190246" y="3086"/>
                  </a:lnTo>
                  <a:lnTo>
                    <a:pt x="185724" y="3086"/>
                  </a:lnTo>
                  <a:lnTo>
                    <a:pt x="185724" y="27470"/>
                  </a:lnTo>
                  <a:lnTo>
                    <a:pt x="185724" y="3086"/>
                  </a:lnTo>
                  <a:lnTo>
                    <a:pt x="178549" y="3086"/>
                  </a:lnTo>
                  <a:lnTo>
                    <a:pt x="178549" y="36055"/>
                  </a:lnTo>
                  <a:lnTo>
                    <a:pt x="178346" y="35648"/>
                  </a:lnTo>
                  <a:lnTo>
                    <a:pt x="178549" y="36055"/>
                  </a:lnTo>
                  <a:lnTo>
                    <a:pt x="178549" y="3086"/>
                  </a:lnTo>
                  <a:lnTo>
                    <a:pt x="178041" y="3086"/>
                  </a:lnTo>
                  <a:lnTo>
                    <a:pt x="178041" y="22821"/>
                  </a:lnTo>
                  <a:lnTo>
                    <a:pt x="176504" y="22821"/>
                  </a:lnTo>
                  <a:lnTo>
                    <a:pt x="173469" y="24358"/>
                  </a:lnTo>
                  <a:lnTo>
                    <a:pt x="168910" y="25895"/>
                  </a:lnTo>
                  <a:lnTo>
                    <a:pt x="165887" y="28930"/>
                  </a:lnTo>
                  <a:lnTo>
                    <a:pt x="162814" y="33489"/>
                  </a:lnTo>
                  <a:lnTo>
                    <a:pt x="162814" y="41135"/>
                  </a:lnTo>
                  <a:lnTo>
                    <a:pt x="164350" y="45694"/>
                  </a:lnTo>
                  <a:lnTo>
                    <a:pt x="167373" y="48717"/>
                  </a:lnTo>
                  <a:lnTo>
                    <a:pt x="170446" y="51752"/>
                  </a:lnTo>
                  <a:lnTo>
                    <a:pt x="175006" y="53289"/>
                  </a:lnTo>
                  <a:lnTo>
                    <a:pt x="182600" y="53289"/>
                  </a:lnTo>
                  <a:lnTo>
                    <a:pt x="187172" y="51752"/>
                  </a:lnTo>
                  <a:lnTo>
                    <a:pt x="190246" y="50253"/>
                  </a:lnTo>
                  <a:lnTo>
                    <a:pt x="191757" y="48717"/>
                  </a:lnTo>
                  <a:lnTo>
                    <a:pt x="193268" y="47180"/>
                  </a:lnTo>
                  <a:lnTo>
                    <a:pt x="193878" y="46266"/>
                  </a:lnTo>
                  <a:lnTo>
                    <a:pt x="194805" y="47180"/>
                  </a:lnTo>
                  <a:lnTo>
                    <a:pt x="196291" y="48717"/>
                  </a:lnTo>
                  <a:lnTo>
                    <a:pt x="202399" y="54825"/>
                  </a:lnTo>
                  <a:lnTo>
                    <a:pt x="206959" y="48717"/>
                  </a:lnTo>
                  <a:lnTo>
                    <a:pt x="210007" y="44157"/>
                  </a:lnTo>
                  <a:lnTo>
                    <a:pt x="213067" y="39598"/>
                  </a:lnTo>
                  <a:close/>
                </a:path>
                <a:path w="301625" h="55245">
                  <a:moveTo>
                    <a:pt x="260235" y="27444"/>
                  </a:moveTo>
                  <a:lnTo>
                    <a:pt x="258699" y="24358"/>
                  </a:lnTo>
                  <a:lnTo>
                    <a:pt x="258648" y="21247"/>
                  </a:lnTo>
                  <a:lnTo>
                    <a:pt x="257213" y="18262"/>
                  </a:lnTo>
                  <a:lnTo>
                    <a:pt x="255879" y="17627"/>
                  </a:lnTo>
                  <a:lnTo>
                    <a:pt x="257213" y="13690"/>
                  </a:lnTo>
                  <a:lnTo>
                    <a:pt x="258394" y="7645"/>
                  </a:lnTo>
                  <a:lnTo>
                    <a:pt x="258699" y="6108"/>
                  </a:lnTo>
                  <a:lnTo>
                    <a:pt x="252653" y="6108"/>
                  </a:lnTo>
                  <a:lnTo>
                    <a:pt x="243522" y="3086"/>
                  </a:lnTo>
                  <a:lnTo>
                    <a:pt x="223723" y="3086"/>
                  </a:lnTo>
                  <a:lnTo>
                    <a:pt x="223723" y="7645"/>
                  </a:lnTo>
                  <a:lnTo>
                    <a:pt x="221792" y="15240"/>
                  </a:lnTo>
                  <a:lnTo>
                    <a:pt x="216090" y="15240"/>
                  </a:lnTo>
                  <a:lnTo>
                    <a:pt x="217627" y="22821"/>
                  </a:lnTo>
                  <a:lnTo>
                    <a:pt x="219163" y="33489"/>
                  </a:lnTo>
                  <a:lnTo>
                    <a:pt x="225221" y="33489"/>
                  </a:lnTo>
                  <a:lnTo>
                    <a:pt x="226758" y="32004"/>
                  </a:lnTo>
                  <a:lnTo>
                    <a:pt x="232854" y="32004"/>
                  </a:lnTo>
                  <a:lnTo>
                    <a:pt x="235877" y="30467"/>
                  </a:lnTo>
                  <a:lnTo>
                    <a:pt x="241985" y="30467"/>
                  </a:lnTo>
                  <a:lnTo>
                    <a:pt x="241985" y="33489"/>
                  </a:lnTo>
                  <a:lnTo>
                    <a:pt x="240449" y="33489"/>
                  </a:lnTo>
                  <a:lnTo>
                    <a:pt x="238963" y="35026"/>
                  </a:lnTo>
                  <a:lnTo>
                    <a:pt x="237426" y="35026"/>
                  </a:lnTo>
                  <a:lnTo>
                    <a:pt x="235877" y="35560"/>
                  </a:lnTo>
                  <a:lnTo>
                    <a:pt x="235877" y="45694"/>
                  </a:lnTo>
                  <a:lnTo>
                    <a:pt x="228295" y="47561"/>
                  </a:lnTo>
                  <a:lnTo>
                    <a:pt x="229781" y="47180"/>
                  </a:lnTo>
                  <a:lnTo>
                    <a:pt x="235877" y="45694"/>
                  </a:lnTo>
                  <a:lnTo>
                    <a:pt x="235877" y="35560"/>
                  </a:lnTo>
                  <a:lnTo>
                    <a:pt x="232854" y="36563"/>
                  </a:lnTo>
                  <a:lnTo>
                    <a:pt x="219163" y="36563"/>
                  </a:lnTo>
                  <a:lnTo>
                    <a:pt x="222186" y="44157"/>
                  </a:lnTo>
                  <a:lnTo>
                    <a:pt x="223723" y="48717"/>
                  </a:lnTo>
                  <a:lnTo>
                    <a:pt x="225221" y="53289"/>
                  </a:lnTo>
                  <a:lnTo>
                    <a:pt x="237426" y="53289"/>
                  </a:lnTo>
                  <a:lnTo>
                    <a:pt x="246545" y="50253"/>
                  </a:lnTo>
                  <a:lnTo>
                    <a:pt x="252653" y="48717"/>
                  </a:lnTo>
                  <a:lnTo>
                    <a:pt x="258699" y="39598"/>
                  </a:lnTo>
                  <a:lnTo>
                    <a:pt x="260235" y="35026"/>
                  </a:lnTo>
                  <a:lnTo>
                    <a:pt x="260235" y="27444"/>
                  </a:lnTo>
                  <a:close/>
                </a:path>
                <a:path w="301625" h="55245">
                  <a:moveTo>
                    <a:pt x="301371" y="3086"/>
                  </a:moveTo>
                  <a:lnTo>
                    <a:pt x="289166" y="3086"/>
                  </a:lnTo>
                  <a:lnTo>
                    <a:pt x="281571" y="3086"/>
                  </a:lnTo>
                  <a:lnTo>
                    <a:pt x="283057" y="41135"/>
                  </a:lnTo>
                  <a:lnTo>
                    <a:pt x="283057" y="50253"/>
                  </a:lnTo>
                  <a:lnTo>
                    <a:pt x="301371" y="50253"/>
                  </a:lnTo>
                  <a:lnTo>
                    <a:pt x="301371" y="45694"/>
                  </a:lnTo>
                  <a:lnTo>
                    <a:pt x="301371" y="44157"/>
                  </a:lnTo>
                  <a:lnTo>
                    <a:pt x="301371" y="41135"/>
                  </a:lnTo>
                  <a:lnTo>
                    <a:pt x="301371" y="32004"/>
                  </a:lnTo>
                  <a:lnTo>
                    <a:pt x="300202" y="32004"/>
                  </a:lnTo>
                  <a:lnTo>
                    <a:pt x="300075" y="35026"/>
                  </a:lnTo>
                  <a:lnTo>
                    <a:pt x="301117" y="9131"/>
                  </a:lnTo>
                  <a:lnTo>
                    <a:pt x="301371" y="3086"/>
                  </a:lnTo>
                  <a:close/>
                </a:path>
              </a:pathLst>
            </a:custGeom>
            <a:solidFill>
              <a:srgbClr val="6C6D6F"/>
            </a:solidFill>
          </p:spPr>
          <p:txBody>
            <a:bodyPr wrap="square" lIns="0" tIns="0" rIns="0" bIns="0" rtlCol="0"/>
            <a:lstStyle/>
            <a:p>
              <a:endParaRPr/>
            </a:p>
          </p:txBody>
        </p:sp>
        <p:pic>
          <p:nvPicPr>
            <p:cNvPr id="595" name="object 595"/>
            <p:cNvPicPr/>
            <p:nvPr/>
          </p:nvPicPr>
          <p:blipFill>
            <a:blip r:embed="rId245" cstate="print"/>
            <a:stretch>
              <a:fillRect/>
            </a:stretch>
          </p:blipFill>
          <p:spPr>
            <a:xfrm>
              <a:off x="5613400" y="4775199"/>
              <a:ext cx="545655" cy="231025"/>
            </a:xfrm>
            <a:prstGeom prst="rect">
              <a:avLst/>
            </a:prstGeom>
          </p:spPr>
        </p:pic>
        <p:pic>
          <p:nvPicPr>
            <p:cNvPr id="596" name="object 596"/>
            <p:cNvPicPr/>
            <p:nvPr/>
          </p:nvPicPr>
          <p:blipFill>
            <a:blip r:embed="rId246" cstate="print"/>
            <a:stretch>
              <a:fillRect/>
            </a:stretch>
          </p:blipFill>
          <p:spPr>
            <a:xfrm>
              <a:off x="5641479" y="4770284"/>
              <a:ext cx="146151" cy="217690"/>
            </a:xfrm>
            <a:prstGeom prst="rect">
              <a:avLst/>
            </a:prstGeom>
          </p:spPr>
        </p:pic>
        <p:pic>
          <p:nvPicPr>
            <p:cNvPr id="597" name="object 597"/>
            <p:cNvPicPr/>
            <p:nvPr/>
          </p:nvPicPr>
          <p:blipFill>
            <a:blip r:embed="rId247" cstate="print"/>
            <a:stretch>
              <a:fillRect/>
            </a:stretch>
          </p:blipFill>
          <p:spPr>
            <a:xfrm>
              <a:off x="5644553" y="4851399"/>
              <a:ext cx="316611" cy="136575"/>
            </a:xfrm>
            <a:prstGeom prst="rect">
              <a:avLst/>
            </a:prstGeom>
          </p:spPr>
        </p:pic>
        <p:sp>
          <p:nvSpPr>
            <p:cNvPr id="598" name="object 598"/>
            <p:cNvSpPr/>
            <p:nvPr/>
          </p:nvSpPr>
          <p:spPr>
            <a:xfrm>
              <a:off x="5867400" y="4968919"/>
              <a:ext cx="22225" cy="0"/>
            </a:xfrm>
            <a:custGeom>
              <a:avLst/>
              <a:gdLst/>
              <a:ahLst/>
              <a:cxnLst/>
              <a:rect l="l" t="t" r="r" b="b"/>
              <a:pathLst>
                <a:path w="22225">
                  <a:moveTo>
                    <a:pt x="0" y="0"/>
                  </a:moveTo>
                  <a:lnTo>
                    <a:pt x="2425" y="0"/>
                  </a:lnTo>
                </a:path>
                <a:path w="22225">
                  <a:moveTo>
                    <a:pt x="19177" y="0"/>
                  </a:moveTo>
                  <a:lnTo>
                    <a:pt x="22225" y="0"/>
                  </a:lnTo>
                </a:path>
              </a:pathLst>
            </a:custGeom>
            <a:ln w="3175">
              <a:solidFill>
                <a:srgbClr val="6C6B70"/>
              </a:solidFill>
            </a:ln>
          </p:spPr>
          <p:txBody>
            <a:bodyPr wrap="square" lIns="0" tIns="0" rIns="0" bIns="0" rtlCol="0"/>
            <a:lstStyle/>
            <a:p>
              <a:endParaRPr/>
            </a:p>
          </p:txBody>
        </p:sp>
        <p:sp>
          <p:nvSpPr>
            <p:cNvPr id="599" name="object 599"/>
            <p:cNvSpPr/>
            <p:nvPr/>
          </p:nvSpPr>
          <p:spPr>
            <a:xfrm>
              <a:off x="5930900" y="4968919"/>
              <a:ext cx="22860" cy="0"/>
            </a:xfrm>
            <a:custGeom>
              <a:avLst/>
              <a:gdLst/>
              <a:ahLst/>
              <a:cxnLst/>
              <a:rect l="l" t="t" r="r" b="b"/>
              <a:pathLst>
                <a:path w="22860">
                  <a:moveTo>
                    <a:pt x="0" y="0"/>
                  </a:moveTo>
                  <a:lnTo>
                    <a:pt x="2882" y="0"/>
                  </a:lnTo>
                </a:path>
                <a:path w="22860">
                  <a:moveTo>
                    <a:pt x="19621" y="0"/>
                  </a:moveTo>
                  <a:lnTo>
                    <a:pt x="22669" y="0"/>
                  </a:lnTo>
                </a:path>
              </a:pathLst>
            </a:custGeom>
            <a:ln w="3175">
              <a:solidFill>
                <a:srgbClr val="6C6B70"/>
              </a:solidFill>
            </a:ln>
          </p:spPr>
          <p:txBody>
            <a:bodyPr wrap="square" lIns="0" tIns="0" rIns="0" bIns="0" rtlCol="0"/>
            <a:lstStyle/>
            <a:p>
              <a:endParaRPr/>
            </a:p>
          </p:txBody>
        </p:sp>
        <p:pic>
          <p:nvPicPr>
            <p:cNvPr id="600" name="object 600"/>
            <p:cNvPicPr/>
            <p:nvPr/>
          </p:nvPicPr>
          <p:blipFill>
            <a:blip r:embed="rId248" cstate="print"/>
            <a:stretch>
              <a:fillRect/>
            </a:stretch>
          </p:blipFill>
          <p:spPr>
            <a:xfrm>
              <a:off x="5791200" y="4787899"/>
              <a:ext cx="169964" cy="21932"/>
            </a:xfrm>
            <a:prstGeom prst="rect">
              <a:avLst/>
            </a:prstGeom>
          </p:spPr>
        </p:pic>
        <p:sp>
          <p:nvSpPr>
            <p:cNvPr id="601" name="object 601"/>
            <p:cNvSpPr/>
            <p:nvPr/>
          </p:nvSpPr>
          <p:spPr>
            <a:xfrm>
              <a:off x="5805138" y="4806803"/>
              <a:ext cx="0" cy="3175"/>
            </a:xfrm>
            <a:custGeom>
              <a:avLst/>
              <a:gdLst/>
              <a:ahLst/>
              <a:cxnLst/>
              <a:rect l="l" t="t" r="r" b="b"/>
              <a:pathLst>
                <a:path h="3175">
                  <a:moveTo>
                    <a:pt x="0" y="3016"/>
                  </a:moveTo>
                  <a:lnTo>
                    <a:pt x="0" y="0"/>
                  </a:lnTo>
                </a:path>
              </a:pathLst>
            </a:custGeom>
            <a:ln w="3175">
              <a:solidFill>
                <a:srgbClr val="CED1D3"/>
              </a:solidFill>
            </a:ln>
          </p:spPr>
          <p:txBody>
            <a:bodyPr wrap="square" lIns="0" tIns="0" rIns="0" bIns="0" rtlCol="0"/>
            <a:lstStyle/>
            <a:p>
              <a:endParaRPr/>
            </a:p>
          </p:txBody>
        </p:sp>
        <p:pic>
          <p:nvPicPr>
            <p:cNvPr id="602" name="object 602"/>
            <p:cNvPicPr/>
            <p:nvPr/>
          </p:nvPicPr>
          <p:blipFill>
            <a:blip r:embed="rId249" cstate="print"/>
            <a:stretch>
              <a:fillRect/>
            </a:stretch>
          </p:blipFill>
          <p:spPr>
            <a:xfrm>
              <a:off x="5781522" y="4770284"/>
              <a:ext cx="348614" cy="219176"/>
            </a:xfrm>
            <a:prstGeom prst="rect">
              <a:avLst/>
            </a:prstGeom>
          </p:spPr>
        </p:pic>
        <p:pic>
          <p:nvPicPr>
            <p:cNvPr id="603" name="object 603"/>
            <p:cNvPicPr/>
            <p:nvPr/>
          </p:nvPicPr>
          <p:blipFill>
            <a:blip r:embed="rId250" cstate="print"/>
            <a:stretch>
              <a:fillRect/>
            </a:stretch>
          </p:blipFill>
          <p:spPr>
            <a:xfrm>
              <a:off x="6002286" y="4770284"/>
              <a:ext cx="54775" cy="39535"/>
            </a:xfrm>
            <a:prstGeom prst="rect">
              <a:avLst/>
            </a:prstGeom>
          </p:spPr>
        </p:pic>
        <p:pic>
          <p:nvPicPr>
            <p:cNvPr id="604" name="object 604"/>
            <p:cNvPicPr/>
            <p:nvPr/>
          </p:nvPicPr>
          <p:blipFill>
            <a:blip r:embed="rId251" cstate="print"/>
            <a:stretch>
              <a:fillRect/>
            </a:stretch>
          </p:blipFill>
          <p:spPr>
            <a:xfrm>
              <a:off x="5633885" y="4770284"/>
              <a:ext cx="500214" cy="220814"/>
            </a:xfrm>
            <a:prstGeom prst="rect">
              <a:avLst/>
            </a:prstGeom>
          </p:spPr>
        </p:pic>
        <p:sp>
          <p:nvSpPr>
            <p:cNvPr id="605" name="object 605"/>
            <p:cNvSpPr/>
            <p:nvPr/>
          </p:nvSpPr>
          <p:spPr>
            <a:xfrm>
              <a:off x="5723687" y="4770297"/>
              <a:ext cx="105410" cy="17780"/>
            </a:xfrm>
            <a:custGeom>
              <a:avLst/>
              <a:gdLst/>
              <a:ahLst/>
              <a:cxnLst/>
              <a:rect l="l" t="t" r="r" b="b"/>
              <a:pathLst>
                <a:path w="105410" h="17779">
                  <a:moveTo>
                    <a:pt x="105054" y="0"/>
                  </a:moveTo>
                  <a:lnTo>
                    <a:pt x="54813" y="0"/>
                  </a:lnTo>
                  <a:lnTo>
                    <a:pt x="53276" y="4572"/>
                  </a:lnTo>
                  <a:lnTo>
                    <a:pt x="51790" y="6045"/>
                  </a:lnTo>
                  <a:lnTo>
                    <a:pt x="50253" y="10617"/>
                  </a:lnTo>
                  <a:lnTo>
                    <a:pt x="51790" y="1485"/>
                  </a:lnTo>
                  <a:lnTo>
                    <a:pt x="50253" y="0"/>
                  </a:lnTo>
                  <a:lnTo>
                    <a:pt x="0" y="0"/>
                  </a:lnTo>
                  <a:lnTo>
                    <a:pt x="1536" y="1485"/>
                  </a:lnTo>
                  <a:lnTo>
                    <a:pt x="1536" y="16725"/>
                  </a:lnTo>
                  <a:lnTo>
                    <a:pt x="51790" y="16725"/>
                  </a:lnTo>
                  <a:lnTo>
                    <a:pt x="51790" y="12153"/>
                  </a:lnTo>
                  <a:lnTo>
                    <a:pt x="60909" y="15189"/>
                  </a:lnTo>
                  <a:lnTo>
                    <a:pt x="63944" y="16725"/>
                  </a:lnTo>
                  <a:lnTo>
                    <a:pt x="66573" y="17614"/>
                  </a:lnTo>
                  <a:lnTo>
                    <a:pt x="68503" y="17614"/>
                  </a:lnTo>
                  <a:lnTo>
                    <a:pt x="68503" y="15189"/>
                  </a:lnTo>
                  <a:lnTo>
                    <a:pt x="83731" y="13677"/>
                  </a:lnTo>
                  <a:lnTo>
                    <a:pt x="86766" y="12153"/>
                  </a:lnTo>
                  <a:lnTo>
                    <a:pt x="88303" y="10617"/>
                  </a:lnTo>
                  <a:lnTo>
                    <a:pt x="89839" y="7594"/>
                  </a:lnTo>
                  <a:lnTo>
                    <a:pt x="91376" y="3022"/>
                  </a:lnTo>
                  <a:lnTo>
                    <a:pt x="98971" y="1485"/>
                  </a:lnTo>
                  <a:lnTo>
                    <a:pt x="105054" y="0"/>
                  </a:lnTo>
                  <a:close/>
                </a:path>
              </a:pathLst>
            </a:custGeom>
            <a:solidFill>
              <a:srgbClr val="6C6B6E"/>
            </a:solidFill>
          </p:spPr>
          <p:txBody>
            <a:bodyPr wrap="square" lIns="0" tIns="0" rIns="0" bIns="0" rtlCol="0"/>
            <a:lstStyle/>
            <a:p>
              <a:endParaRPr/>
            </a:p>
          </p:txBody>
        </p:sp>
        <p:sp>
          <p:nvSpPr>
            <p:cNvPr id="606" name="object 606"/>
            <p:cNvSpPr/>
            <p:nvPr/>
          </p:nvSpPr>
          <p:spPr>
            <a:xfrm>
              <a:off x="5830239" y="4770284"/>
              <a:ext cx="48895" cy="17145"/>
            </a:xfrm>
            <a:custGeom>
              <a:avLst/>
              <a:gdLst/>
              <a:ahLst/>
              <a:cxnLst/>
              <a:rect l="l" t="t" r="r" b="b"/>
              <a:pathLst>
                <a:path w="48895" h="17145">
                  <a:moveTo>
                    <a:pt x="48717" y="0"/>
                  </a:moveTo>
                  <a:lnTo>
                    <a:pt x="0" y="0"/>
                  </a:lnTo>
                  <a:lnTo>
                    <a:pt x="1536" y="1485"/>
                  </a:lnTo>
                  <a:lnTo>
                    <a:pt x="1536" y="9131"/>
                  </a:lnTo>
                  <a:lnTo>
                    <a:pt x="4572" y="9131"/>
                  </a:lnTo>
                  <a:lnTo>
                    <a:pt x="7645" y="12153"/>
                  </a:lnTo>
                  <a:lnTo>
                    <a:pt x="21336" y="13690"/>
                  </a:lnTo>
                  <a:lnTo>
                    <a:pt x="21336" y="16725"/>
                  </a:lnTo>
                  <a:lnTo>
                    <a:pt x="33489" y="15189"/>
                  </a:lnTo>
                  <a:lnTo>
                    <a:pt x="42672" y="10617"/>
                  </a:lnTo>
                  <a:lnTo>
                    <a:pt x="44157" y="9131"/>
                  </a:lnTo>
                  <a:lnTo>
                    <a:pt x="45694" y="6057"/>
                  </a:lnTo>
                  <a:lnTo>
                    <a:pt x="47231" y="4572"/>
                  </a:lnTo>
                  <a:lnTo>
                    <a:pt x="48717" y="0"/>
                  </a:lnTo>
                  <a:close/>
                </a:path>
              </a:pathLst>
            </a:custGeom>
            <a:solidFill>
              <a:srgbClr val="6D6C71"/>
            </a:solidFill>
          </p:spPr>
          <p:txBody>
            <a:bodyPr wrap="square" lIns="0" tIns="0" rIns="0" bIns="0" rtlCol="0"/>
            <a:lstStyle/>
            <a:p>
              <a:endParaRPr/>
            </a:p>
          </p:txBody>
        </p:sp>
        <p:sp>
          <p:nvSpPr>
            <p:cNvPr id="607" name="object 607"/>
            <p:cNvSpPr/>
            <p:nvPr/>
          </p:nvSpPr>
          <p:spPr>
            <a:xfrm>
              <a:off x="5883529" y="4770284"/>
              <a:ext cx="47625" cy="17780"/>
            </a:xfrm>
            <a:custGeom>
              <a:avLst/>
              <a:gdLst/>
              <a:ahLst/>
              <a:cxnLst/>
              <a:rect l="l" t="t" r="r" b="b"/>
              <a:pathLst>
                <a:path w="47625" h="17779">
                  <a:moveTo>
                    <a:pt x="47371" y="0"/>
                  </a:moveTo>
                  <a:lnTo>
                    <a:pt x="0" y="0"/>
                  </a:lnTo>
                  <a:lnTo>
                    <a:pt x="0" y="3035"/>
                  </a:lnTo>
                  <a:lnTo>
                    <a:pt x="1536" y="3035"/>
                  </a:lnTo>
                  <a:lnTo>
                    <a:pt x="1536" y="7594"/>
                  </a:lnTo>
                  <a:lnTo>
                    <a:pt x="3073" y="7594"/>
                  </a:lnTo>
                  <a:lnTo>
                    <a:pt x="3073" y="10617"/>
                  </a:lnTo>
                  <a:lnTo>
                    <a:pt x="33477" y="10617"/>
                  </a:lnTo>
                  <a:lnTo>
                    <a:pt x="33477" y="13690"/>
                  </a:lnTo>
                  <a:lnTo>
                    <a:pt x="35013" y="13690"/>
                  </a:lnTo>
                  <a:lnTo>
                    <a:pt x="38049" y="16725"/>
                  </a:lnTo>
                  <a:lnTo>
                    <a:pt x="39827" y="17614"/>
                  </a:lnTo>
                  <a:lnTo>
                    <a:pt x="41122" y="17614"/>
                  </a:lnTo>
                  <a:lnTo>
                    <a:pt x="41122" y="16725"/>
                  </a:lnTo>
                  <a:lnTo>
                    <a:pt x="42659" y="15189"/>
                  </a:lnTo>
                  <a:lnTo>
                    <a:pt x="44145" y="12153"/>
                  </a:lnTo>
                  <a:lnTo>
                    <a:pt x="45681" y="10617"/>
                  </a:lnTo>
                  <a:lnTo>
                    <a:pt x="47218" y="7594"/>
                  </a:lnTo>
                  <a:lnTo>
                    <a:pt x="47371" y="7436"/>
                  </a:lnTo>
                  <a:lnTo>
                    <a:pt x="47371" y="0"/>
                  </a:lnTo>
                  <a:close/>
                </a:path>
                <a:path w="47625" h="17779">
                  <a:moveTo>
                    <a:pt x="30454" y="10617"/>
                  </a:moveTo>
                  <a:lnTo>
                    <a:pt x="4559" y="10617"/>
                  </a:lnTo>
                  <a:lnTo>
                    <a:pt x="4559" y="13690"/>
                  </a:lnTo>
                  <a:lnTo>
                    <a:pt x="7632" y="13690"/>
                  </a:lnTo>
                  <a:lnTo>
                    <a:pt x="10655" y="15189"/>
                  </a:lnTo>
                  <a:lnTo>
                    <a:pt x="24358" y="16725"/>
                  </a:lnTo>
                  <a:lnTo>
                    <a:pt x="24358" y="15189"/>
                  </a:lnTo>
                  <a:lnTo>
                    <a:pt x="27432" y="13690"/>
                  </a:lnTo>
                  <a:lnTo>
                    <a:pt x="30454" y="10617"/>
                  </a:lnTo>
                  <a:close/>
                </a:path>
              </a:pathLst>
            </a:custGeom>
            <a:solidFill>
              <a:srgbClr val="6C6B6E"/>
            </a:solidFill>
          </p:spPr>
          <p:txBody>
            <a:bodyPr wrap="square" lIns="0" tIns="0" rIns="0" bIns="0" rtlCol="0"/>
            <a:lstStyle/>
            <a:p>
              <a:endParaRPr/>
            </a:p>
          </p:txBody>
        </p:sp>
        <p:pic>
          <p:nvPicPr>
            <p:cNvPr id="608" name="object 608"/>
            <p:cNvPicPr/>
            <p:nvPr/>
          </p:nvPicPr>
          <p:blipFill>
            <a:blip r:embed="rId252" cstate="print"/>
            <a:stretch>
              <a:fillRect/>
            </a:stretch>
          </p:blipFill>
          <p:spPr>
            <a:xfrm>
              <a:off x="5943600" y="4770284"/>
              <a:ext cx="35813" cy="16725"/>
            </a:xfrm>
            <a:prstGeom prst="rect">
              <a:avLst/>
            </a:prstGeom>
          </p:spPr>
        </p:pic>
        <p:pic>
          <p:nvPicPr>
            <p:cNvPr id="609" name="object 609"/>
            <p:cNvPicPr/>
            <p:nvPr/>
          </p:nvPicPr>
          <p:blipFill>
            <a:blip r:embed="rId253" cstate="print"/>
            <a:stretch>
              <a:fillRect/>
            </a:stretch>
          </p:blipFill>
          <p:spPr>
            <a:xfrm>
              <a:off x="5650661" y="4610442"/>
              <a:ext cx="470331" cy="357733"/>
            </a:xfrm>
            <a:prstGeom prst="rect">
              <a:avLst/>
            </a:prstGeom>
          </p:spPr>
        </p:pic>
      </p:grpSp>
      <p:grpSp>
        <p:nvGrpSpPr>
          <p:cNvPr id="610" name="object 610"/>
          <p:cNvGrpSpPr/>
          <p:nvPr/>
        </p:nvGrpSpPr>
        <p:grpSpPr>
          <a:xfrm>
            <a:off x="3924401" y="3633139"/>
            <a:ext cx="1905000" cy="1396365"/>
            <a:chOff x="3924401" y="3633139"/>
            <a:chExt cx="1905000" cy="1396365"/>
          </a:xfrm>
        </p:grpSpPr>
        <p:pic>
          <p:nvPicPr>
            <p:cNvPr id="611" name="object 611"/>
            <p:cNvPicPr/>
            <p:nvPr/>
          </p:nvPicPr>
          <p:blipFill>
            <a:blip r:embed="rId254" cstate="print"/>
            <a:stretch>
              <a:fillRect/>
            </a:stretch>
          </p:blipFill>
          <p:spPr>
            <a:xfrm>
              <a:off x="4495799" y="4584699"/>
              <a:ext cx="546100" cy="441325"/>
            </a:xfrm>
            <a:prstGeom prst="rect">
              <a:avLst/>
            </a:prstGeom>
          </p:spPr>
        </p:pic>
        <p:pic>
          <p:nvPicPr>
            <p:cNvPr id="612" name="object 612"/>
            <p:cNvPicPr/>
            <p:nvPr/>
          </p:nvPicPr>
          <p:blipFill>
            <a:blip r:embed="rId255" cstate="print"/>
            <a:stretch>
              <a:fillRect/>
            </a:stretch>
          </p:blipFill>
          <p:spPr>
            <a:xfrm>
              <a:off x="4487608" y="4508499"/>
              <a:ext cx="566991" cy="520547"/>
            </a:xfrm>
            <a:prstGeom prst="rect">
              <a:avLst/>
            </a:prstGeom>
          </p:spPr>
        </p:pic>
        <p:pic>
          <p:nvPicPr>
            <p:cNvPr id="613" name="object 613"/>
            <p:cNvPicPr/>
            <p:nvPr/>
          </p:nvPicPr>
          <p:blipFill>
            <a:blip r:embed="rId256" cstate="print"/>
            <a:stretch>
              <a:fillRect/>
            </a:stretch>
          </p:blipFill>
          <p:spPr>
            <a:xfrm>
              <a:off x="4496739" y="4537366"/>
              <a:ext cx="545160" cy="461225"/>
            </a:xfrm>
            <a:prstGeom prst="rect">
              <a:avLst/>
            </a:prstGeom>
          </p:spPr>
        </p:pic>
        <p:pic>
          <p:nvPicPr>
            <p:cNvPr id="614" name="object 614"/>
            <p:cNvPicPr/>
            <p:nvPr/>
          </p:nvPicPr>
          <p:blipFill>
            <a:blip r:embed="rId257" cstate="print"/>
            <a:stretch>
              <a:fillRect/>
            </a:stretch>
          </p:blipFill>
          <p:spPr>
            <a:xfrm>
              <a:off x="4521199" y="4791581"/>
              <a:ext cx="500761" cy="194857"/>
            </a:xfrm>
            <a:prstGeom prst="rect">
              <a:avLst/>
            </a:prstGeom>
          </p:spPr>
        </p:pic>
        <p:pic>
          <p:nvPicPr>
            <p:cNvPr id="615" name="object 615"/>
            <p:cNvPicPr/>
            <p:nvPr/>
          </p:nvPicPr>
          <p:blipFill>
            <a:blip r:embed="rId258" cstate="print"/>
            <a:stretch>
              <a:fillRect/>
            </a:stretch>
          </p:blipFill>
          <p:spPr>
            <a:xfrm>
              <a:off x="4762499" y="4946852"/>
              <a:ext cx="41756" cy="39585"/>
            </a:xfrm>
            <a:prstGeom prst="rect">
              <a:avLst/>
            </a:prstGeom>
          </p:spPr>
        </p:pic>
        <p:pic>
          <p:nvPicPr>
            <p:cNvPr id="616" name="object 616"/>
            <p:cNvPicPr/>
            <p:nvPr/>
          </p:nvPicPr>
          <p:blipFill>
            <a:blip r:embed="rId259" cstate="print"/>
            <a:stretch>
              <a:fillRect/>
            </a:stretch>
          </p:blipFill>
          <p:spPr>
            <a:xfrm>
              <a:off x="4857546" y="4945329"/>
              <a:ext cx="156768" cy="41101"/>
            </a:xfrm>
            <a:prstGeom prst="rect">
              <a:avLst/>
            </a:prstGeom>
          </p:spPr>
        </p:pic>
        <p:pic>
          <p:nvPicPr>
            <p:cNvPr id="617" name="object 617"/>
            <p:cNvPicPr/>
            <p:nvPr/>
          </p:nvPicPr>
          <p:blipFill>
            <a:blip r:embed="rId260" cstate="print"/>
            <a:stretch>
              <a:fillRect/>
            </a:stretch>
          </p:blipFill>
          <p:spPr>
            <a:xfrm>
              <a:off x="4779911" y="4957508"/>
              <a:ext cx="46088" cy="28930"/>
            </a:xfrm>
            <a:prstGeom prst="rect">
              <a:avLst/>
            </a:prstGeom>
          </p:spPr>
        </p:pic>
        <p:pic>
          <p:nvPicPr>
            <p:cNvPr id="618" name="object 618"/>
            <p:cNvPicPr/>
            <p:nvPr/>
          </p:nvPicPr>
          <p:blipFill>
            <a:blip r:embed="rId261" cstate="print"/>
            <a:stretch>
              <a:fillRect/>
            </a:stretch>
          </p:blipFill>
          <p:spPr>
            <a:xfrm>
              <a:off x="4978399" y="4791581"/>
              <a:ext cx="35915" cy="109627"/>
            </a:xfrm>
            <a:prstGeom prst="rect">
              <a:avLst/>
            </a:prstGeom>
          </p:spPr>
        </p:pic>
        <p:pic>
          <p:nvPicPr>
            <p:cNvPr id="619" name="object 619"/>
            <p:cNvPicPr/>
            <p:nvPr/>
          </p:nvPicPr>
          <p:blipFill>
            <a:blip r:embed="rId262" cstate="print"/>
            <a:stretch>
              <a:fillRect/>
            </a:stretch>
          </p:blipFill>
          <p:spPr>
            <a:xfrm>
              <a:off x="4766221" y="4946852"/>
              <a:ext cx="135978" cy="39585"/>
            </a:xfrm>
            <a:prstGeom prst="rect">
              <a:avLst/>
            </a:prstGeom>
          </p:spPr>
        </p:pic>
        <p:sp>
          <p:nvSpPr>
            <p:cNvPr id="620" name="object 620"/>
            <p:cNvSpPr/>
            <p:nvPr/>
          </p:nvSpPr>
          <p:spPr>
            <a:xfrm>
              <a:off x="5005957" y="4881409"/>
              <a:ext cx="0" cy="24765"/>
            </a:xfrm>
            <a:custGeom>
              <a:avLst/>
              <a:gdLst/>
              <a:ahLst/>
              <a:cxnLst/>
              <a:rect l="l" t="t" r="r" b="b"/>
              <a:pathLst>
                <a:path h="24764">
                  <a:moveTo>
                    <a:pt x="0" y="24358"/>
                  </a:moveTo>
                  <a:lnTo>
                    <a:pt x="0" y="0"/>
                  </a:lnTo>
                </a:path>
              </a:pathLst>
            </a:custGeom>
            <a:ln w="3175">
              <a:solidFill>
                <a:srgbClr val="C2C1C6"/>
              </a:solidFill>
            </a:ln>
          </p:spPr>
          <p:txBody>
            <a:bodyPr wrap="square" lIns="0" tIns="0" rIns="0" bIns="0" rtlCol="0"/>
            <a:lstStyle/>
            <a:p>
              <a:endParaRPr/>
            </a:p>
          </p:txBody>
        </p:sp>
        <p:pic>
          <p:nvPicPr>
            <p:cNvPr id="621" name="object 621"/>
            <p:cNvPicPr/>
            <p:nvPr/>
          </p:nvPicPr>
          <p:blipFill>
            <a:blip r:embed="rId263" cstate="print"/>
            <a:stretch>
              <a:fillRect/>
            </a:stretch>
          </p:blipFill>
          <p:spPr>
            <a:xfrm>
              <a:off x="4749799" y="4945329"/>
              <a:ext cx="88900" cy="42645"/>
            </a:xfrm>
            <a:prstGeom prst="rect">
              <a:avLst/>
            </a:prstGeom>
          </p:spPr>
        </p:pic>
        <p:pic>
          <p:nvPicPr>
            <p:cNvPr id="622" name="object 622"/>
            <p:cNvPicPr/>
            <p:nvPr/>
          </p:nvPicPr>
          <p:blipFill>
            <a:blip r:embed="rId264" cstate="print"/>
            <a:stretch>
              <a:fillRect/>
            </a:stretch>
          </p:blipFill>
          <p:spPr>
            <a:xfrm>
              <a:off x="4598733" y="4946852"/>
              <a:ext cx="49466" cy="6146"/>
            </a:xfrm>
            <a:prstGeom prst="rect">
              <a:avLst/>
            </a:prstGeom>
          </p:spPr>
        </p:pic>
        <p:sp>
          <p:nvSpPr>
            <p:cNvPr id="623" name="object 623"/>
            <p:cNvSpPr/>
            <p:nvPr/>
          </p:nvSpPr>
          <p:spPr>
            <a:xfrm>
              <a:off x="4548530" y="4843309"/>
              <a:ext cx="377825" cy="88900"/>
            </a:xfrm>
            <a:custGeom>
              <a:avLst/>
              <a:gdLst/>
              <a:ahLst/>
              <a:cxnLst/>
              <a:rect l="l" t="t" r="r" b="b"/>
              <a:pathLst>
                <a:path w="377825" h="88900">
                  <a:moveTo>
                    <a:pt x="50203" y="76149"/>
                  </a:moveTo>
                  <a:lnTo>
                    <a:pt x="0" y="76149"/>
                  </a:lnTo>
                  <a:lnTo>
                    <a:pt x="0" y="0"/>
                  </a:lnTo>
                  <a:lnTo>
                    <a:pt x="377482" y="0"/>
                  </a:lnTo>
                  <a:lnTo>
                    <a:pt x="377482" y="21336"/>
                  </a:lnTo>
                  <a:lnTo>
                    <a:pt x="356196" y="21336"/>
                  </a:lnTo>
                  <a:lnTo>
                    <a:pt x="289229" y="39585"/>
                  </a:lnTo>
                  <a:lnTo>
                    <a:pt x="287693" y="39585"/>
                  </a:lnTo>
                  <a:lnTo>
                    <a:pt x="258688" y="48717"/>
                  </a:lnTo>
                  <a:lnTo>
                    <a:pt x="152209" y="48717"/>
                  </a:lnTo>
                  <a:lnTo>
                    <a:pt x="152209" y="54825"/>
                  </a:lnTo>
                  <a:lnTo>
                    <a:pt x="50203" y="54825"/>
                  </a:lnTo>
                  <a:lnTo>
                    <a:pt x="50203" y="76149"/>
                  </a:lnTo>
                  <a:close/>
                </a:path>
                <a:path w="377825" h="88900">
                  <a:moveTo>
                    <a:pt x="377482" y="22872"/>
                  </a:moveTo>
                  <a:lnTo>
                    <a:pt x="356196" y="21336"/>
                  </a:lnTo>
                  <a:lnTo>
                    <a:pt x="377482" y="21336"/>
                  </a:lnTo>
                  <a:lnTo>
                    <a:pt x="377482" y="22872"/>
                  </a:lnTo>
                  <a:close/>
                </a:path>
                <a:path w="377825" h="88900">
                  <a:moveTo>
                    <a:pt x="290715" y="45694"/>
                  </a:moveTo>
                  <a:lnTo>
                    <a:pt x="287693" y="39585"/>
                  </a:lnTo>
                  <a:lnTo>
                    <a:pt x="289229" y="39585"/>
                  </a:lnTo>
                  <a:lnTo>
                    <a:pt x="290715" y="45694"/>
                  </a:lnTo>
                  <a:close/>
                </a:path>
                <a:path w="377825" h="88900">
                  <a:moveTo>
                    <a:pt x="184200" y="70053"/>
                  </a:moveTo>
                  <a:lnTo>
                    <a:pt x="184200" y="48717"/>
                  </a:lnTo>
                  <a:lnTo>
                    <a:pt x="258688" y="48717"/>
                  </a:lnTo>
                  <a:lnTo>
                    <a:pt x="234403" y="56362"/>
                  </a:lnTo>
                  <a:lnTo>
                    <a:pt x="234403" y="62458"/>
                  </a:lnTo>
                  <a:lnTo>
                    <a:pt x="213131" y="62458"/>
                  </a:lnTo>
                  <a:lnTo>
                    <a:pt x="205486" y="63944"/>
                  </a:lnTo>
                  <a:lnTo>
                    <a:pt x="203949" y="65493"/>
                  </a:lnTo>
                  <a:lnTo>
                    <a:pt x="184200" y="70053"/>
                  </a:lnTo>
                  <a:close/>
                </a:path>
                <a:path w="377825" h="88900">
                  <a:moveTo>
                    <a:pt x="109588" y="85280"/>
                  </a:moveTo>
                  <a:lnTo>
                    <a:pt x="86766" y="85280"/>
                  </a:lnTo>
                  <a:lnTo>
                    <a:pt x="86766" y="76149"/>
                  </a:lnTo>
                  <a:lnTo>
                    <a:pt x="73075" y="76149"/>
                  </a:lnTo>
                  <a:lnTo>
                    <a:pt x="73075" y="54825"/>
                  </a:lnTo>
                  <a:lnTo>
                    <a:pt x="152209" y="54825"/>
                  </a:lnTo>
                  <a:lnTo>
                    <a:pt x="152209" y="71589"/>
                  </a:lnTo>
                  <a:lnTo>
                    <a:pt x="109588" y="71589"/>
                  </a:lnTo>
                  <a:lnTo>
                    <a:pt x="109588" y="85280"/>
                  </a:lnTo>
                  <a:close/>
                </a:path>
                <a:path w="377825" h="88900">
                  <a:moveTo>
                    <a:pt x="165900" y="62458"/>
                  </a:moveTo>
                  <a:lnTo>
                    <a:pt x="161328" y="62458"/>
                  </a:lnTo>
                  <a:lnTo>
                    <a:pt x="161328" y="57899"/>
                  </a:lnTo>
                  <a:lnTo>
                    <a:pt x="165900" y="57899"/>
                  </a:lnTo>
                  <a:lnTo>
                    <a:pt x="165900" y="62458"/>
                  </a:lnTo>
                  <a:close/>
                </a:path>
                <a:path w="377825" h="88900">
                  <a:moveTo>
                    <a:pt x="171996" y="62458"/>
                  </a:moveTo>
                  <a:lnTo>
                    <a:pt x="167436" y="62458"/>
                  </a:lnTo>
                  <a:lnTo>
                    <a:pt x="167436" y="57899"/>
                  </a:lnTo>
                  <a:lnTo>
                    <a:pt x="171996" y="57899"/>
                  </a:lnTo>
                  <a:lnTo>
                    <a:pt x="171996" y="62458"/>
                  </a:lnTo>
                  <a:close/>
                </a:path>
                <a:path w="377825" h="88900">
                  <a:moveTo>
                    <a:pt x="179590" y="62458"/>
                  </a:moveTo>
                  <a:lnTo>
                    <a:pt x="175031" y="62458"/>
                  </a:lnTo>
                  <a:lnTo>
                    <a:pt x="175031" y="57899"/>
                  </a:lnTo>
                  <a:lnTo>
                    <a:pt x="179590" y="57899"/>
                  </a:lnTo>
                  <a:lnTo>
                    <a:pt x="179590" y="62458"/>
                  </a:lnTo>
                  <a:close/>
                </a:path>
                <a:path w="377825" h="88900">
                  <a:moveTo>
                    <a:pt x="234403" y="71589"/>
                  </a:moveTo>
                  <a:lnTo>
                    <a:pt x="213131" y="67030"/>
                  </a:lnTo>
                  <a:lnTo>
                    <a:pt x="213131" y="62458"/>
                  </a:lnTo>
                  <a:lnTo>
                    <a:pt x="234403" y="62458"/>
                  </a:lnTo>
                  <a:lnTo>
                    <a:pt x="234403" y="71589"/>
                  </a:lnTo>
                  <a:close/>
                </a:path>
                <a:path w="377825" h="88900">
                  <a:moveTo>
                    <a:pt x="165900" y="70053"/>
                  </a:moveTo>
                  <a:lnTo>
                    <a:pt x="161328" y="70053"/>
                  </a:lnTo>
                  <a:lnTo>
                    <a:pt x="161328" y="65493"/>
                  </a:lnTo>
                  <a:lnTo>
                    <a:pt x="165900" y="65493"/>
                  </a:lnTo>
                  <a:lnTo>
                    <a:pt x="165900" y="70053"/>
                  </a:lnTo>
                  <a:close/>
                </a:path>
                <a:path w="377825" h="88900">
                  <a:moveTo>
                    <a:pt x="171996" y="70053"/>
                  </a:moveTo>
                  <a:lnTo>
                    <a:pt x="167436" y="70053"/>
                  </a:lnTo>
                  <a:lnTo>
                    <a:pt x="167436" y="65493"/>
                  </a:lnTo>
                  <a:lnTo>
                    <a:pt x="171996" y="65493"/>
                  </a:lnTo>
                  <a:lnTo>
                    <a:pt x="171996" y="70053"/>
                  </a:lnTo>
                  <a:close/>
                </a:path>
                <a:path w="377825" h="88900">
                  <a:moveTo>
                    <a:pt x="179590" y="70053"/>
                  </a:moveTo>
                  <a:lnTo>
                    <a:pt x="175031" y="70053"/>
                  </a:lnTo>
                  <a:lnTo>
                    <a:pt x="175031" y="65493"/>
                  </a:lnTo>
                  <a:lnTo>
                    <a:pt x="179590" y="65493"/>
                  </a:lnTo>
                  <a:lnTo>
                    <a:pt x="179590" y="70053"/>
                  </a:lnTo>
                  <a:close/>
                </a:path>
                <a:path w="377825" h="88900">
                  <a:moveTo>
                    <a:pt x="161328" y="76149"/>
                  </a:moveTo>
                  <a:lnTo>
                    <a:pt x="161328" y="73075"/>
                  </a:lnTo>
                  <a:lnTo>
                    <a:pt x="165900" y="73075"/>
                  </a:lnTo>
                  <a:lnTo>
                    <a:pt x="165900" y="74612"/>
                  </a:lnTo>
                  <a:lnTo>
                    <a:pt x="161328" y="76149"/>
                  </a:lnTo>
                  <a:close/>
                </a:path>
                <a:path w="377825" h="88900">
                  <a:moveTo>
                    <a:pt x="33489" y="83743"/>
                  </a:moveTo>
                  <a:lnTo>
                    <a:pt x="18262" y="83743"/>
                  </a:lnTo>
                  <a:lnTo>
                    <a:pt x="18262" y="76149"/>
                  </a:lnTo>
                  <a:lnTo>
                    <a:pt x="33489" y="76149"/>
                  </a:lnTo>
                  <a:lnTo>
                    <a:pt x="33489" y="83743"/>
                  </a:lnTo>
                  <a:close/>
                </a:path>
                <a:path w="377825" h="88900">
                  <a:moveTo>
                    <a:pt x="123278" y="85280"/>
                  </a:moveTo>
                  <a:lnTo>
                    <a:pt x="117182" y="85280"/>
                  </a:lnTo>
                  <a:lnTo>
                    <a:pt x="117182" y="80721"/>
                  </a:lnTo>
                  <a:lnTo>
                    <a:pt x="123278" y="80721"/>
                  </a:lnTo>
                  <a:lnTo>
                    <a:pt x="123278" y="85280"/>
                  </a:lnTo>
                  <a:close/>
                </a:path>
                <a:path w="377825" h="88900">
                  <a:moveTo>
                    <a:pt x="127850" y="83743"/>
                  </a:moveTo>
                  <a:lnTo>
                    <a:pt x="127850" y="80721"/>
                  </a:lnTo>
                  <a:lnTo>
                    <a:pt x="133946" y="80721"/>
                  </a:lnTo>
                  <a:lnTo>
                    <a:pt x="133946" y="82207"/>
                  </a:lnTo>
                  <a:lnTo>
                    <a:pt x="127850" y="83743"/>
                  </a:lnTo>
                  <a:close/>
                </a:path>
                <a:path w="377825" h="88900">
                  <a:moveTo>
                    <a:pt x="54775" y="88303"/>
                  </a:moveTo>
                  <a:lnTo>
                    <a:pt x="48717" y="88303"/>
                  </a:lnTo>
                  <a:lnTo>
                    <a:pt x="48717" y="83743"/>
                  </a:lnTo>
                  <a:lnTo>
                    <a:pt x="54775" y="83743"/>
                  </a:lnTo>
                  <a:lnTo>
                    <a:pt x="54775" y="88303"/>
                  </a:lnTo>
                  <a:close/>
                </a:path>
                <a:path w="377825" h="88900">
                  <a:moveTo>
                    <a:pt x="68465" y="88303"/>
                  </a:moveTo>
                  <a:lnTo>
                    <a:pt x="60871" y="88303"/>
                  </a:lnTo>
                  <a:lnTo>
                    <a:pt x="60871" y="83743"/>
                  </a:lnTo>
                  <a:lnTo>
                    <a:pt x="68465" y="83743"/>
                  </a:lnTo>
                  <a:lnTo>
                    <a:pt x="68465" y="88303"/>
                  </a:lnTo>
                  <a:close/>
                </a:path>
                <a:path w="377825" h="88900">
                  <a:moveTo>
                    <a:pt x="80670" y="88303"/>
                  </a:moveTo>
                  <a:lnTo>
                    <a:pt x="74561" y="88303"/>
                  </a:lnTo>
                  <a:lnTo>
                    <a:pt x="74561" y="83743"/>
                  </a:lnTo>
                  <a:lnTo>
                    <a:pt x="80670" y="83743"/>
                  </a:lnTo>
                  <a:lnTo>
                    <a:pt x="80670" y="88303"/>
                  </a:lnTo>
                  <a:close/>
                </a:path>
              </a:pathLst>
            </a:custGeom>
            <a:solidFill>
              <a:srgbClr val="97989D"/>
            </a:solidFill>
          </p:spPr>
          <p:txBody>
            <a:bodyPr wrap="square" lIns="0" tIns="0" rIns="0" bIns="0" rtlCol="0"/>
            <a:lstStyle/>
            <a:p>
              <a:endParaRPr/>
            </a:p>
          </p:txBody>
        </p:sp>
        <p:sp>
          <p:nvSpPr>
            <p:cNvPr id="624" name="object 624"/>
            <p:cNvSpPr/>
            <p:nvPr/>
          </p:nvSpPr>
          <p:spPr>
            <a:xfrm>
              <a:off x="4548530" y="4892026"/>
              <a:ext cx="184785" cy="41275"/>
            </a:xfrm>
            <a:custGeom>
              <a:avLst/>
              <a:gdLst/>
              <a:ahLst/>
              <a:cxnLst/>
              <a:rect l="l" t="t" r="r" b="b"/>
              <a:pathLst>
                <a:path w="184785" h="41275">
                  <a:moveTo>
                    <a:pt x="117182" y="36563"/>
                  </a:moveTo>
                  <a:lnTo>
                    <a:pt x="109588" y="36563"/>
                  </a:lnTo>
                  <a:lnTo>
                    <a:pt x="109588" y="22872"/>
                  </a:lnTo>
                  <a:lnTo>
                    <a:pt x="152209" y="22872"/>
                  </a:lnTo>
                  <a:lnTo>
                    <a:pt x="152209" y="0"/>
                  </a:lnTo>
                  <a:lnTo>
                    <a:pt x="184200" y="0"/>
                  </a:lnTo>
                  <a:lnTo>
                    <a:pt x="184200" y="9182"/>
                  </a:lnTo>
                  <a:lnTo>
                    <a:pt x="161328" y="9182"/>
                  </a:lnTo>
                  <a:lnTo>
                    <a:pt x="161328" y="13741"/>
                  </a:lnTo>
                  <a:lnTo>
                    <a:pt x="184200" y="13741"/>
                  </a:lnTo>
                  <a:lnTo>
                    <a:pt x="184200" y="16776"/>
                  </a:lnTo>
                  <a:lnTo>
                    <a:pt x="161328" y="16776"/>
                  </a:lnTo>
                  <a:lnTo>
                    <a:pt x="161328" y="21336"/>
                  </a:lnTo>
                  <a:lnTo>
                    <a:pt x="184200" y="21336"/>
                  </a:lnTo>
                  <a:lnTo>
                    <a:pt x="168973" y="24358"/>
                  </a:lnTo>
                  <a:lnTo>
                    <a:pt x="161328" y="24358"/>
                  </a:lnTo>
                  <a:lnTo>
                    <a:pt x="161328" y="27431"/>
                  </a:lnTo>
                  <a:lnTo>
                    <a:pt x="140055" y="32003"/>
                  </a:lnTo>
                  <a:lnTo>
                    <a:pt x="117182" y="32003"/>
                  </a:lnTo>
                  <a:lnTo>
                    <a:pt x="117182" y="36563"/>
                  </a:lnTo>
                  <a:close/>
                </a:path>
                <a:path w="184785" h="41275">
                  <a:moveTo>
                    <a:pt x="73075" y="27431"/>
                  </a:moveTo>
                  <a:lnTo>
                    <a:pt x="50203" y="27431"/>
                  </a:lnTo>
                  <a:lnTo>
                    <a:pt x="50203" y="6108"/>
                  </a:lnTo>
                  <a:lnTo>
                    <a:pt x="73075" y="6108"/>
                  </a:lnTo>
                  <a:lnTo>
                    <a:pt x="73075" y="27431"/>
                  </a:lnTo>
                  <a:close/>
                </a:path>
                <a:path w="184785" h="41275">
                  <a:moveTo>
                    <a:pt x="167436" y="13741"/>
                  </a:moveTo>
                  <a:lnTo>
                    <a:pt x="165900" y="13741"/>
                  </a:lnTo>
                  <a:lnTo>
                    <a:pt x="165900" y="9182"/>
                  </a:lnTo>
                  <a:lnTo>
                    <a:pt x="167436" y="9182"/>
                  </a:lnTo>
                  <a:lnTo>
                    <a:pt x="167436" y="13741"/>
                  </a:lnTo>
                  <a:close/>
                </a:path>
                <a:path w="184785" h="41275">
                  <a:moveTo>
                    <a:pt x="175031" y="13741"/>
                  </a:moveTo>
                  <a:lnTo>
                    <a:pt x="171996" y="13741"/>
                  </a:lnTo>
                  <a:lnTo>
                    <a:pt x="171996" y="9182"/>
                  </a:lnTo>
                  <a:lnTo>
                    <a:pt x="175031" y="9182"/>
                  </a:lnTo>
                  <a:lnTo>
                    <a:pt x="175031" y="13741"/>
                  </a:lnTo>
                  <a:close/>
                </a:path>
                <a:path w="184785" h="41275">
                  <a:moveTo>
                    <a:pt x="184200" y="13741"/>
                  </a:moveTo>
                  <a:lnTo>
                    <a:pt x="179590" y="13741"/>
                  </a:lnTo>
                  <a:lnTo>
                    <a:pt x="179590" y="9182"/>
                  </a:lnTo>
                  <a:lnTo>
                    <a:pt x="184200" y="9182"/>
                  </a:lnTo>
                  <a:lnTo>
                    <a:pt x="184200" y="13741"/>
                  </a:lnTo>
                  <a:close/>
                </a:path>
                <a:path w="184785" h="41275">
                  <a:moveTo>
                    <a:pt x="167436" y="21336"/>
                  </a:moveTo>
                  <a:lnTo>
                    <a:pt x="165900" y="21336"/>
                  </a:lnTo>
                  <a:lnTo>
                    <a:pt x="165900" y="16776"/>
                  </a:lnTo>
                  <a:lnTo>
                    <a:pt x="167436" y="16776"/>
                  </a:lnTo>
                  <a:lnTo>
                    <a:pt x="167436" y="21336"/>
                  </a:lnTo>
                  <a:close/>
                </a:path>
                <a:path w="184785" h="41275">
                  <a:moveTo>
                    <a:pt x="175031" y="21336"/>
                  </a:moveTo>
                  <a:lnTo>
                    <a:pt x="171996" y="21336"/>
                  </a:lnTo>
                  <a:lnTo>
                    <a:pt x="171996" y="16776"/>
                  </a:lnTo>
                  <a:lnTo>
                    <a:pt x="175031" y="16776"/>
                  </a:lnTo>
                  <a:lnTo>
                    <a:pt x="175031" y="21336"/>
                  </a:lnTo>
                  <a:close/>
                </a:path>
                <a:path w="184785" h="41275">
                  <a:moveTo>
                    <a:pt x="184200" y="21336"/>
                  </a:moveTo>
                  <a:lnTo>
                    <a:pt x="179590" y="21336"/>
                  </a:lnTo>
                  <a:lnTo>
                    <a:pt x="179590" y="16776"/>
                  </a:lnTo>
                  <a:lnTo>
                    <a:pt x="184200" y="16776"/>
                  </a:lnTo>
                  <a:lnTo>
                    <a:pt x="184200" y="21336"/>
                  </a:lnTo>
                  <a:close/>
                </a:path>
                <a:path w="184785" h="41275">
                  <a:moveTo>
                    <a:pt x="165900" y="25895"/>
                  </a:moveTo>
                  <a:lnTo>
                    <a:pt x="165900" y="24358"/>
                  </a:lnTo>
                  <a:lnTo>
                    <a:pt x="167436" y="24358"/>
                  </a:lnTo>
                  <a:lnTo>
                    <a:pt x="165900" y="25895"/>
                  </a:lnTo>
                  <a:close/>
                </a:path>
                <a:path w="184785" h="41275">
                  <a:moveTo>
                    <a:pt x="100457" y="41135"/>
                  </a:moveTo>
                  <a:lnTo>
                    <a:pt x="0" y="41135"/>
                  </a:lnTo>
                  <a:lnTo>
                    <a:pt x="0" y="27431"/>
                  </a:lnTo>
                  <a:lnTo>
                    <a:pt x="18262" y="27431"/>
                  </a:lnTo>
                  <a:lnTo>
                    <a:pt x="18262" y="35026"/>
                  </a:lnTo>
                  <a:lnTo>
                    <a:pt x="48717" y="35026"/>
                  </a:lnTo>
                  <a:lnTo>
                    <a:pt x="48717" y="39585"/>
                  </a:lnTo>
                  <a:lnTo>
                    <a:pt x="107405" y="39585"/>
                  </a:lnTo>
                  <a:lnTo>
                    <a:pt x="100457" y="41135"/>
                  </a:lnTo>
                  <a:close/>
                </a:path>
                <a:path w="184785" h="41275">
                  <a:moveTo>
                    <a:pt x="107405" y="39585"/>
                  </a:moveTo>
                  <a:lnTo>
                    <a:pt x="80670" y="39585"/>
                  </a:lnTo>
                  <a:lnTo>
                    <a:pt x="80670" y="35026"/>
                  </a:lnTo>
                  <a:lnTo>
                    <a:pt x="33489" y="35026"/>
                  </a:lnTo>
                  <a:lnTo>
                    <a:pt x="33489" y="27431"/>
                  </a:lnTo>
                  <a:lnTo>
                    <a:pt x="86766" y="27431"/>
                  </a:lnTo>
                  <a:lnTo>
                    <a:pt x="86766" y="36563"/>
                  </a:lnTo>
                  <a:lnTo>
                    <a:pt x="120959" y="36563"/>
                  </a:lnTo>
                  <a:lnTo>
                    <a:pt x="107405" y="39585"/>
                  </a:lnTo>
                  <a:close/>
                </a:path>
                <a:path w="184785" h="41275">
                  <a:moveTo>
                    <a:pt x="123278" y="36046"/>
                  </a:moveTo>
                  <a:lnTo>
                    <a:pt x="123278" y="32003"/>
                  </a:lnTo>
                  <a:lnTo>
                    <a:pt x="127850" y="32003"/>
                  </a:lnTo>
                  <a:lnTo>
                    <a:pt x="127850" y="35026"/>
                  </a:lnTo>
                  <a:lnTo>
                    <a:pt x="123278" y="36046"/>
                  </a:lnTo>
                  <a:close/>
                </a:path>
                <a:path w="184785" h="41275">
                  <a:moveTo>
                    <a:pt x="133946" y="33489"/>
                  </a:moveTo>
                  <a:lnTo>
                    <a:pt x="133946" y="32003"/>
                  </a:lnTo>
                  <a:lnTo>
                    <a:pt x="138518" y="32003"/>
                  </a:lnTo>
                  <a:lnTo>
                    <a:pt x="133946" y="33489"/>
                  </a:lnTo>
                  <a:close/>
                </a:path>
                <a:path w="184785" h="41275">
                  <a:moveTo>
                    <a:pt x="60871" y="39585"/>
                  </a:moveTo>
                  <a:lnTo>
                    <a:pt x="54775" y="39585"/>
                  </a:lnTo>
                  <a:lnTo>
                    <a:pt x="54775" y="35026"/>
                  </a:lnTo>
                  <a:lnTo>
                    <a:pt x="60871" y="35026"/>
                  </a:lnTo>
                  <a:lnTo>
                    <a:pt x="60871" y="39585"/>
                  </a:lnTo>
                  <a:close/>
                </a:path>
                <a:path w="184785" h="41275">
                  <a:moveTo>
                    <a:pt x="74561" y="39585"/>
                  </a:moveTo>
                  <a:lnTo>
                    <a:pt x="68465" y="39585"/>
                  </a:lnTo>
                  <a:lnTo>
                    <a:pt x="68465" y="35026"/>
                  </a:lnTo>
                  <a:lnTo>
                    <a:pt x="74561" y="35026"/>
                  </a:lnTo>
                  <a:lnTo>
                    <a:pt x="74561" y="39585"/>
                  </a:lnTo>
                  <a:close/>
                </a:path>
                <a:path w="184785" h="41275">
                  <a:moveTo>
                    <a:pt x="123278" y="36563"/>
                  </a:moveTo>
                  <a:lnTo>
                    <a:pt x="120959" y="36563"/>
                  </a:lnTo>
                  <a:lnTo>
                    <a:pt x="123278" y="36046"/>
                  </a:lnTo>
                  <a:lnTo>
                    <a:pt x="123278" y="36563"/>
                  </a:lnTo>
                  <a:close/>
                </a:path>
              </a:pathLst>
            </a:custGeom>
            <a:solidFill>
              <a:srgbClr val="A8A9AC"/>
            </a:solidFill>
          </p:spPr>
          <p:txBody>
            <a:bodyPr wrap="square" lIns="0" tIns="0" rIns="0" bIns="0" rtlCol="0"/>
            <a:lstStyle/>
            <a:p>
              <a:endParaRPr/>
            </a:p>
          </p:txBody>
        </p:sp>
        <p:sp>
          <p:nvSpPr>
            <p:cNvPr id="625" name="object 625"/>
            <p:cNvSpPr/>
            <p:nvPr/>
          </p:nvSpPr>
          <p:spPr>
            <a:xfrm>
              <a:off x="4840783" y="4843309"/>
              <a:ext cx="152400" cy="90170"/>
            </a:xfrm>
            <a:custGeom>
              <a:avLst/>
              <a:gdLst/>
              <a:ahLst/>
              <a:cxnLst/>
              <a:rect l="l" t="t" r="r" b="b"/>
              <a:pathLst>
                <a:path w="152400" h="90170">
                  <a:moveTo>
                    <a:pt x="12712" y="48450"/>
                  </a:moveTo>
                  <a:lnTo>
                    <a:pt x="0" y="51790"/>
                  </a:lnTo>
                  <a:lnTo>
                    <a:pt x="1536" y="51790"/>
                  </a:lnTo>
                  <a:lnTo>
                    <a:pt x="12712" y="48450"/>
                  </a:lnTo>
                  <a:close/>
                </a:path>
                <a:path w="152400" h="90170">
                  <a:moveTo>
                    <a:pt x="27559" y="44538"/>
                  </a:moveTo>
                  <a:lnTo>
                    <a:pt x="16764" y="47231"/>
                  </a:lnTo>
                  <a:lnTo>
                    <a:pt x="12712" y="48450"/>
                  </a:lnTo>
                  <a:lnTo>
                    <a:pt x="27559" y="44538"/>
                  </a:lnTo>
                  <a:close/>
                </a:path>
                <a:path w="152400" h="90170">
                  <a:moveTo>
                    <a:pt x="57848" y="36563"/>
                  </a:moveTo>
                  <a:lnTo>
                    <a:pt x="27559" y="44538"/>
                  </a:lnTo>
                  <a:lnTo>
                    <a:pt x="35026" y="42672"/>
                  </a:lnTo>
                  <a:lnTo>
                    <a:pt x="57848" y="38100"/>
                  </a:lnTo>
                  <a:lnTo>
                    <a:pt x="57848" y="36563"/>
                  </a:lnTo>
                  <a:close/>
                </a:path>
                <a:path w="152400" h="90170">
                  <a:moveTo>
                    <a:pt x="126352" y="0"/>
                  </a:moveTo>
                  <a:lnTo>
                    <a:pt x="97434" y="0"/>
                  </a:lnTo>
                  <a:lnTo>
                    <a:pt x="97434" y="24358"/>
                  </a:lnTo>
                  <a:lnTo>
                    <a:pt x="126352" y="27432"/>
                  </a:lnTo>
                  <a:lnTo>
                    <a:pt x="126352" y="0"/>
                  </a:lnTo>
                  <a:close/>
                </a:path>
                <a:path w="152400" h="90170">
                  <a:moveTo>
                    <a:pt x="152247" y="80721"/>
                  </a:moveTo>
                  <a:lnTo>
                    <a:pt x="115684" y="86817"/>
                  </a:lnTo>
                  <a:lnTo>
                    <a:pt x="115684" y="89852"/>
                  </a:lnTo>
                  <a:lnTo>
                    <a:pt x="152247" y="89852"/>
                  </a:lnTo>
                  <a:lnTo>
                    <a:pt x="152247" y="80721"/>
                  </a:lnTo>
                  <a:close/>
                </a:path>
                <a:path w="152400" h="90170">
                  <a:moveTo>
                    <a:pt x="152247" y="60921"/>
                  </a:moveTo>
                  <a:lnTo>
                    <a:pt x="135483" y="60921"/>
                  </a:lnTo>
                  <a:lnTo>
                    <a:pt x="103530" y="59385"/>
                  </a:lnTo>
                  <a:lnTo>
                    <a:pt x="70053" y="56362"/>
                  </a:lnTo>
                  <a:lnTo>
                    <a:pt x="70053" y="76149"/>
                  </a:lnTo>
                  <a:lnTo>
                    <a:pt x="103530" y="76149"/>
                  </a:lnTo>
                  <a:lnTo>
                    <a:pt x="103530" y="77647"/>
                  </a:lnTo>
                  <a:lnTo>
                    <a:pt x="152247" y="68516"/>
                  </a:lnTo>
                  <a:lnTo>
                    <a:pt x="152247" y="60921"/>
                  </a:lnTo>
                  <a:close/>
                </a:path>
                <a:path w="152400" h="90170">
                  <a:moveTo>
                    <a:pt x="152247" y="24358"/>
                  </a:moveTo>
                  <a:lnTo>
                    <a:pt x="138506" y="22872"/>
                  </a:lnTo>
                  <a:lnTo>
                    <a:pt x="138506" y="27432"/>
                  </a:lnTo>
                  <a:lnTo>
                    <a:pt x="152247" y="28981"/>
                  </a:lnTo>
                  <a:lnTo>
                    <a:pt x="152247" y="24358"/>
                  </a:lnTo>
                  <a:close/>
                </a:path>
              </a:pathLst>
            </a:custGeom>
            <a:solidFill>
              <a:srgbClr val="97989D"/>
            </a:solidFill>
          </p:spPr>
          <p:txBody>
            <a:bodyPr wrap="square" lIns="0" tIns="0" rIns="0" bIns="0" rtlCol="0"/>
            <a:lstStyle/>
            <a:p>
              <a:endParaRPr/>
            </a:p>
          </p:txBody>
        </p:sp>
        <p:sp>
          <p:nvSpPr>
            <p:cNvPr id="626" name="object 626"/>
            <p:cNvSpPr/>
            <p:nvPr/>
          </p:nvSpPr>
          <p:spPr>
            <a:xfrm>
              <a:off x="4782934" y="4843309"/>
              <a:ext cx="210185" cy="90170"/>
            </a:xfrm>
            <a:custGeom>
              <a:avLst/>
              <a:gdLst/>
              <a:ahLst/>
              <a:cxnLst/>
              <a:rect l="l" t="t" r="r" b="b"/>
              <a:pathLst>
                <a:path w="210185" h="90170">
                  <a:moveTo>
                    <a:pt x="210096" y="68516"/>
                  </a:moveTo>
                  <a:lnTo>
                    <a:pt x="161378" y="77647"/>
                  </a:lnTo>
                  <a:lnTo>
                    <a:pt x="161378" y="89852"/>
                  </a:lnTo>
                  <a:lnTo>
                    <a:pt x="173532" y="89852"/>
                  </a:lnTo>
                  <a:lnTo>
                    <a:pt x="173532" y="86817"/>
                  </a:lnTo>
                  <a:lnTo>
                    <a:pt x="210096" y="80721"/>
                  </a:lnTo>
                  <a:lnTo>
                    <a:pt x="210096" y="68516"/>
                  </a:lnTo>
                  <a:close/>
                </a:path>
                <a:path w="210185" h="90170">
                  <a:moveTo>
                    <a:pt x="210096" y="28981"/>
                  </a:moveTo>
                  <a:lnTo>
                    <a:pt x="196354" y="27432"/>
                  </a:lnTo>
                  <a:lnTo>
                    <a:pt x="196354" y="22872"/>
                  </a:lnTo>
                  <a:lnTo>
                    <a:pt x="193332" y="22872"/>
                  </a:lnTo>
                  <a:lnTo>
                    <a:pt x="193332" y="0"/>
                  </a:lnTo>
                  <a:lnTo>
                    <a:pt x="184200" y="0"/>
                  </a:lnTo>
                  <a:lnTo>
                    <a:pt x="184200" y="27432"/>
                  </a:lnTo>
                  <a:lnTo>
                    <a:pt x="155282" y="24358"/>
                  </a:lnTo>
                  <a:lnTo>
                    <a:pt x="155282" y="30454"/>
                  </a:lnTo>
                  <a:lnTo>
                    <a:pt x="143078" y="30467"/>
                  </a:lnTo>
                  <a:lnTo>
                    <a:pt x="155282" y="30454"/>
                  </a:lnTo>
                  <a:lnTo>
                    <a:pt x="155282" y="24358"/>
                  </a:lnTo>
                  <a:lnTo>
                    <a:pt x="155282" y="0"/>
                  </a:lnTo>
                  <a:lnTo>
                    <a:pt x="143078" y="0"/>
                  </a:lnTo>
                  <a:lnTo>
                    <a:pt x="143078" y="22872"/>
                  </a:lnTo>
                  <a:lnTo>
                    <a:pt x="121793" y="21336"/>
                  </a:lnTo>
                  <a:lnTo>
                    <a:pt x="54825" y="39585"/>
                  </a:lnTo>
                  <a:lnTo>
                    <a:pt x="56311" y="45694"/>
                  </a:lnTo>
                  <a:lnTo>
                    <a:pt x="53289" y="39585"/>
                  </a:lnTo>
                  <a:lnTo>
                    <a:pt x="0" y="56362"/>
                  </a:lnTo>
                  <a:lnTo>
                    <a:pt x="0" y="71589"/>
                  </a:lnTo>
                  <a:lnTo>
                    <a:pt x="7645" y="74612"/>
                  </a:lnTo>
                  <a:lnTo>
                    <a:pt x="7645" y="65493"/>
                  </a:lnTo>
                  <a:lnTo>
                    <a:pt x="22821" y="60921"/>
                  </a:lnTo>
                  <a:lnTo>
                    <a:pt x="42621" y="56362"/>
                  </a:lnTo>
                  <a:lnTo>
                    <a:pt x="57848" y="51790"/>
                  </a:lnTo>
                  <a:lnTo>
                    <a:pt x="115697" y="36563"/>
                  </a:lnTo>
                  <a:lnTo>
                    <a:pt x="115697" y="38100"/>
                  </a:lnTo>
                  <a:lnTo>
                    <a:pt x="120256" y="36563"/>
                  </a:lnTo>
                  <a:lnTo>
                    <a:pt x="120256" y="54825"/>
                  </a:lnTo>
                  <a:lnTo>
                    <a:pt x="120256" y="57899"/>
                  </a:lnTo>
                  <a:lnTo>
                    <a:pt x="120256" y="65493"/>
                  </a:lnTo>
                  <a:lnTo>
                    <a:pt x="121793" y="62458"/>
                  </a:lnTo>
                  <a:lnTo>
                    <a:pt x="123329" y="63944"/>
                  </a:lnTo>
                  <a:lnTo>
                    <a:pt x="120256" y="68516"/>
                  </a:lnTo>
                  <a:lnTo>
                    <a:pt x="120256" y="70053"/>
                  </a:lnTo>
                  <a:lnTo>
                    <a:pt x="120256" y="74612"/>
                  </a:lnTo>
                  <a:lnTo>
                    <a:pt x="120256" y="86817"/>
                  </a:lnTo>
                  <a:lnTo>
                    <a:pt x="120256" y="89852"/>
                  </a:lnTo>
                  <a:lnTo>
                    <a:pt x="123329" y="89852"/>
                  </a:lnTo>
                  <a:lnTo>
                    <a:pt x="126365" y="89852"/>
                  </a:lnTo>
                  <a:lnTo>
                    <a:pt x="126365" y="76149"/>
                  </a:lnTo>
                  <a:lnTo>
                    <a:pt x="127901" y="76149"/>
                  </a:lnTo>
                  <a:lnTo>
                    <a:pt x="127901" y="56362"/>
                  </a:lnTo>
                  <a:lnTo>
                    <a:pt x="126365" y="56362"/>
                  </a:lnTo>
                  <a:lnTo>
                    <a:pt x="126365" y="53289"/>
                  </a:lnTo>
                  <a:lnTo>
                    <a:pt x="126365" y="36563"/>
                  </a:lnTo>
                  <a:lnTo>
                    <a:pt x="126365" y="32004"/>
                  </a:lnTo>
                  <a:lnTo>
                    <a:pt x="127901" y="32004"/>
                  </a:lnTo>
                  <a:lnTo>
                    <a:pt x="158305" y="33540"/>
                  </a:lnTo>
                  <a:lnTo>
                    <a:pt x="188772" y="36563"/>
                  </a:lnTo>
                  <a:lnTo>
                    <a:pt x="188772" y="35026"/>
                  </a:lnTo>
                  <a:lnTo>
                    <a:pt x="210096" y="36563"/>
                  </a:lnTo>
                  <a:lnTo>
                    <a:pt x="210096" y="35026"/>
                  </a:lnTo>
                  <a:lnTo>
                    <a:pt x="210096" y="33540"/>
                  </a:lnTo>
                  <a:lnTo>
                    <a:pt x="210096" y="28981"/>
                  </a:lnTo>
                  <a:close/>
                </a:path>
              </a:pathLst>
            </a:custGeom>
            <a:solidFill>
              <a:srgbClr val="B7B8BA"/>
            </a:solidFill>
          </p:spPr>
          <p:txBody>
            <a:bodyPr wrap="square" lIns="0" tIns="0" rIns="0" bIns="0" rtlCol="0"/>
            <a:lstStyle/>
            <a:p>
              <a:endParaRPr/>
            </a:p>
          </p:txBody>
        </p:sp>
        <p:sp>
          <p:nvSpPr>
            <p:cNvPr id="627" name="object 627"/>
            <p:cNvSpPr/>
            <p:nvPr/>
          </p:nvSpPr>
          <p:spPr>
            <a:xfrm>
              <a:off x="4866678" y="4931612"/>
              <a:ext cx="5080" cy="1905"/>
            </a:xfrm>
            <a:custGeom>
              <a:avLst/>
              <a:gdLst/>
              <a:ahLst/>
              <a:cxnLst/>
              <a:rect l="l" t="t" r="r" b="b"/>
              <a:pathLst>
                <a:path w="5079" h="1904">
                  <a:moveTo>
                    <a:pt x="4559" y="1549"/>
                  </a:moveTo>
                  <a:lnTo>
                    <a:pt x="0" y="1549"/>
                  </a:lnTo>
                  <a:lnTo>
                    <a:pt x="4559" y="0"/>
                  </a:lnTo>
                  <a:lnTo>
                    <a:pt x="4559" y="1549"/>
                  </a:lnTo>
                  <a:close/>
                </a:path>
              </a:pathLst>
            </a:custGeom>
            <a:solidFill>
              <a:srgbClr val="97989D"/>
            </a:solidFill>
          </p:spPr>
          <p:txBody>
            <a:bodyPr wrap="square" lIns="0" tIns="0" rIns="0" bIns="0" rtlCol="0"/>
            <a:lstStyle/>
            <a:p>
              <a:endParaRPr/>
            </a:p>
          </p:txBody>
        </p:sp>
        <p:sp>
          <p:nvSpPr>
            <p:cNvPr id="628" name="object 628"/>
            <p:cNvSpPr/>
            <p:nvPr/>
          </p:nvSpPr>
          <p:spPr>
            <a:xfrm>
              <a:off x="4795139" y="4907253"/>
              <a:ext cx="108585" cy="26034"/>
            </a:xfrm>
            <a:custGeom>
              <a:avLst/>
              <a:gdLst/>
              <a:ahLst/>
              <a:cxnLst/>
              <a:rect l="l" t="t" r="r" b="b"/>
              <a:pathLst>
                <a:path w="108585" h="26035">
                  <a:moveTo>
                    <a:pt x="108051" y="0"/>
                  </a:moveTo>
                  <a:lnTo>
                    <a:pt x="106565" y="1549"/>
                  </a:lnTo>
                  <a:lnTo>
                    <a:pt x="83693" y="6108"/>
                  </a:lnTo>
                  <a:lnTo>
                    <a:pt x="65443" y="10668"/>
                  </a:lnTo>
                  <a:lnTo>
                    <a:pt x="50203" y="15240"/>
                  </a:lnTo>
                  <a:lnTo>
                    <a:pt x="33489" y="18262"/>
                  </a:lnTo>
                  <a:lnTo>
                    <a:pt x="18262" y="22872"/>
                  </a:lnTo>
                  <a:lnTo>
                    <a:pt x="0" y="25908"/>
                  </a:lnTo>
                  <a:lnTo>
                    <a:pt x="4572" y="25908"/>
                  </a:lnTo>
                  <a:lnTo>
                    <a:pt x="15189" y="24358"/>
                  </a:lnTo>
                  <a:lnTo>
                    <a:pt x="30416" y="21336"/>
                  </a:lnTo>
                  <a:lnTo>
                    <a:pt x="47180" y="18262"/>
                  </a:lnTo>
                  <a:lnTo>
                    <a:pt x="63906" y="13703"/>
                  </a:lnTo>
                  <a:lnTo>
                    <a:pt x="80670" y="10668"/>
                  </a:lnTo>
                  <a:lnTo>
                    <a:pt x="103492" y="6108"/>
                  </a:lnTo>
                  <a:lnTo>
                    <a:pt x="106565" y="3086"/>
                  </a:lnTo>
                  <a:lnTo>
                    <a:pt x="108051" y="1549"/>
                  </a:lnTo>
                  <a:lnTo>
                    <a:pt x="108051" y="0"/>
                  </a:lnTo>
                  <a:close/>
                </a:path>
              </a:pathLst>
            </a:custGeom>
            <a:solidFill>
              <a:srgbClr val="B7B8BA"/>
            </a:solidFill>
          </p:spPr>
          <p:txBody>
            <a:bodyPr wrap="square" lIns="0" tIns="0" rIns="0" bIns="0" rtlCol="0"/>
            <a:lstStyle/>
            <a:p>
              <a:endParaRPr/>
            </a:p>
          </p:txBody>
        </p:sp>
        <p:sp>
          <p:nvSpPr>
            <p:cNvPr id="629" name="object 629"/>
            <p:cNvSpPr/>
            <p:nvPr/>
          </p:nvSpPr>
          <p:spPr>
            <a:xfrm>
              <a:off x="4761661" y="4922494"/>
              <a:ext cx="21590" cy="10795"/>
            </a:xfrm>
            <a:custGeom>
              <a:avLst/>
              <a:gdLst/>
              <a:ahLst/>
              <a:cxnLst/>
              <a:rect l="l" t="t" r="r" b="b"/>
              <a:pathLst>
                <a:path w="21589" h="10795">
                  <a:moveTo>
                    <a:pt x="21272" y="10667"/>
                  </a:moveTo>
                  <a:lnTo>
                    <a:pt x="0" y="10667"/>
                  </a:lnTo>
                  <a:lnTo>
                    <a:pt x="0" y="0"/>
                  </a:lnTo>
                  <a:lnTo>
                    <a:pt x="21272" y="6095"/>
                  </a:lnTo>
                  <a:lnTo>
                    <a:pt x="21272" y="10667"/>
                  </a:lnTo>
                  <a:close/>
                </a:path>
              </a:pathLst>
            </a:custGeom>
            <a:solidFill>
              <a:srgbClr val="97989D"/>
            </a:solidFill>
          </p:spPr>
          <p:txBody>
            <a:bodyPr wrap="square" lIns="0" tIns="0" rIns="0" bIns="0" rtlCol="0"/>
            <a:lstStyle/>
            <a:p>
              <a:endParaRPr/>
            </a:p>
          </p:txBody>
        </p:sp>
        <p:sp>
          <p:nvSpPr>
            <p:cNvPr id="630" name="object 630"/>
            <p:cNvSpPr/>
            <p:nvPr/>
          </p:nvSpPr>
          <p:spPr>
            <a:xfrm>
              <a:off x="4782934" y="4920957"/>
              <a:ext cx="8255" cy="12700"/>
            </a:xfrm>
            <a:custGeom>
              <a:avLst/>
              <a:gdLst/>
              <a:ahLst/>
              <a:cxnLst/>
              <a:rect l="l" t="t" r="r" b="b"/>
              <a:pathLst>
                <a:path w="8254" h="12700">
                  <a:moveTo>
                    <a:pt x="7645" y="0"/>
                  </a:moveTo>
                  <a:lnTo>
                    <a:pt x="6108" y="4559"/>
                  </a:lnTo>
                  <a:lnTo>
                    <a:pt x="6108" y="9169"/>
                  </a:lnTo>
                  <a:lnTo>
                    <a:pt x="0" y="7632"/>
                  </a:lnTo>
                  <a:lnTo>
                    <a:pt x="0" y="12204"/>
                  </a:lnTo>
                  <a:lnTo>
                    <a:pt x="7645" y="12204"/>
                  </a:lnTo>
                  <a:lnTo>
                    <a:pt x="7645" y="10655"/>
                  </a:lnTo>
                  <a:lnTo>
                    <a:pt x="7645" y="9169"/>
                  </a:lnTo>
                  <a:lnTo>
                    <a:pt x="7645" y="4559"/>
                  </a:lnTo>
                  <a:lnTo>
                    <a:pt x="7645" y="0"/>
                  </a:lnTo>
                  <a:close/>
                </a:path>
              </a:pathLst>
            </a:custGeom>
            <a:solidFill>
              <a:srgbClr val="B7B8BA"/>
            </a:solidFill>
          </p:spPr>
          <p:txBody>
            <a:bodyPr wrap="square" lIns="0" tIns="0" rIns="0" bIns="0" rtlCol="0"/>
            <a:lstStyle/>
            <a:p>
              <a:endParaRPr/>
            </a:p>
          </p:txBody>
        </p:sp>
        <p:sp>
          <p:nvSpPr>
            <p:cNvPr id="631" name="object 631"/>
            <p:cNvSpPr/>
            <p:nvPr/>
          </p:nvSpPr>
          <p:spPr>
            <a:xfrm>
              <a:off x="4702276" y="4913362"/>
              <a:ext cx="189230" cy="20320"/>
            </a:xfrm>
            <a:custGeom>
              <a:avLst/>
              <a:gdLst/>
              <a:ahLst/>
              <a:cxnLst/>
              <a:rect l="l" t="t" r="r" b="b"/>
              <a:pathLst>
                <a:path w="189229" h="20320">
                  <a:moveTo>
                    <a:pt x="45643" y="9131"/>
                  </a:moveTo>
                  <a:lnTo>
                    <a:pt x="0" y="19799"/>
                  </a:lnTo>
                  <a:lnTo>
                    <a:pt x="45643" y="19799"/>
                  </a:lnTo>
                  <a:lnTo>
                    <a:pt x="45643" y="9131"/>
                  </a:lnTo>
                  <a:close/>
                </a:path>
                <a:path w="189229" h="20320">
                  <a:moveTo>
                    <a:pt x="103479" y="4559"/>
                  </a:moveTo>
                  <a:lnTo>
                    <a:pt x="100457" y="4559"/>
                  </a:lnTo>
                  <a:lnTo>
                    <a:pt x="100457" y="6096"/>
                  </a:lnTo>
                  <a:lnTo>
                    <a:pt x="103479" y="4559"/>
                  </a:lnTo>
                  <a:close/>
                </a:path>
                <a:path w="189229" h="20320">
                  <a:moveTo>
                    <a:pt x="118706" y="0"/>
                  </a:moveTo>
                  <a:lnTo>
                    <a:pt x="115684" y="1536"/>
                  </a:lnTo>
                  <a:lnTo>
                    <a:pt x="118706" y="1536"/>
                  </a:lnTo>
                  <a:lnTo>
                    <a:pt x="118706" y="0"/>
                  </a:lnTo>
                  <a:close/>
                </a:path>
                <a:path w="189229" h="20320">
                  <a:moveTo>
                    <a:pt x="188760" y="15227"/>
                  </a:moveTo>
                  <a:lnTo>
                    <a:pt x="181127" y="15227"/>
                  </a:lnTo>
                  <a:lnTo>
                    <a:pt x="181127" y="18249"/>
                  </a:lnTo>
                  <a:lnTo>
                    <a:pt x="188760" y="16764"/>
                  </a:lnTo>
                  <a:lnTo>
                    <a:pt x="188760" y="15227"/>
                  </a:lnTo>
                  <a:close/>
                </a:path>
              </a:pathLst>
            </a:custGeom>
            <a:solidFill>
              <a:srgbClr val="97989D"/>
            </a:solidFill>
          </p:spPr>
          <p:txBody>
            <a:bodyPr wrap="square" lIns="0" tIns="0" rIns="0" bIns="0" rtlCol="0"/>
            <a:lstStyle/>
            <a:p>
              <a:endParaRPr/>
            </a:p>
          </p:txBody>
        </p:sp>
        <p:sp>
          <p:nvSpPr>
            <p:cNvPr id="632" name="object 632"/>
            <p:cNvSpPr/>
            <p:nvPr/>
          </p:nvSpPr>
          <p:spPr>
            <a:xfrm>
              <a:off x="4805756" y="4914899"/>
              <a:ext cx="12700" cy="3175"/>
            </a:xfrm>
            <a:custGeom>
              <a:avLst/>
              <a:gdLst/>
              <a:ahLst/>
              <a:cxnLst/>
              <a:rect l="l" t="t" r="r" b="b"/>
              <a:pathLst>
                <a:path w="12700" h="3175">
                  <a:moveTo>
                    <a:pt x="4572" y="3022"/>
                  </a:moveTo>
                  <a:lnTo>
                    <a:pt x="0" y="3022"/>
                  </a:lnTo>
                  <a:lnTo>
                    <a:pt x="12204" y="0"/>
                  </a:lnTo>
                  <a:lnTo>
                    <a:pt x="4572" y="3022"/>
                  </a:lnTo>
                  <a:close/>
                </a:path>
              </a:pathLst>
            </a:custGeom>
            <a:solidFill>
              <a:srgbClr val="B7B8BA"/>
            </a:solidFill>
          </p:spPr>
          <p:txBody>
            <a:bodyPr wrap="square" lIns="0" tIns="0" rIns="0" bIns="0" rtlCol="0"/>
            <a:lstStyle/>
            <a:p>
              <a:endParaRPr/>
            </a:p>
          </p:txBody>
        </p:sp>
        <p:sp>
          <p:nvSpPr>
            <p:cNvPr id="633" name="object 633"/>
            <p:cNvSpPr/>
            <p:nvPr/>
          </p:nvSpPr>
          <p:spPr>
            <a:xfrm>
              <a:off x="4833188" y="4896598"/>
              <a:ext cx="58419" cy="15240"/>
            </a:xfrm>
            <a:custGeom>
              <a:avLst/>
              <a:gdLst/>
              <a:ahLst/>
              <a:cxnLst/>
              <a:rect l="l" t="t" r="r" b="b"/>
              <a:pathLst>
                <a:path w="58420" h="15239">
                  <a:moveTo>
                    <a:pt x="4572" y="13741"/>
                  </a:moveTo>
                  <a:lnTo>
                    <a:pt x="0" y="13741"/>
                  </a:lnTo>
                  <a:lnTo>
                    <a:pt x="0" y="15227"/>
                  </a:lnTo>
                  <a:lnTo>
                    <a:pt x="4572" y="13741"/>
                  </a:lnTo>
                  <a:close/>
                </a:path>
                <a:path w="58420" h="15239">
                  <a:moveTo>
                    <a:pt x="19799" y="9169"/>
                  </a:moveTo>
                  <a:lnTo>
                    <a:pt x="16725" y="9169"/>
                  </a:lnTo>
                  <a:lnTo>
                    <a:pt x="16725" y="10655"/>
                  </a:lnTo>
                  <a:lnTo>
                    <a:pt x="19799" y="10655"/>
                  </a:lnTo>
                  <a:lnTo>
                    <a:pt x="19799" y="9169"/>
                  </a:lnTo>
                  <a:close/>
                </a:path>
                <a:path w="58420" h="15239">
                  <a:moveTo>
                    <a:pt x="38049" y="4610"/>
                  </a:moveTo>
                  <a:lnTo>
                    <a:pt x="33489" y="6096"/>
                  </a:lnTo>
                  <a:lnTo>
                    <a:pt x="33489" y="7632"/>
                  </a:lnTo>
                  <a:lnTo>
                    <a:pt x="38049" y="6096"/>
                  </a:lnTo>
                  <a:lnTo>
                    <a:pt x="38049" y="4610"/>
                  </a:lnTo>
                  <a:close/>
                </a:path>
                <a:path w="58420" h="15239">
                  <a:moveTo>
                    <a:pt x="57848" y="0"/>
                  </a:moveTo>
                  <a:lnTo>
                    <a:pt x="50215" y="1536"/>
                  </a:lnTo>
                  <a:lnTo>
                    <a:pt x="50215" y="3073"/>
                  </a:lnTo>
                  <a:lnTo>
                    <a:pt x="57848" y="1536"/>
                  </a:lnTo>
                  <a:lnTo>
                    <a:pt x="57848" y="0"/>
                  </a:lnTo>
                  <a:close/>
                </a:path>
              </a:pathLst>
            </a:custGeom>
            <a:solidFill>
              <a:srgbClr val="97989D"/>
            </a:solidFill>
          </p:spPr>
          <p:txBody>
            <a:bodyPr wrap="square" lIns="0" tIns="0" rIns="0" bIns="0" rtlCol="0"/>
            <a:lstStyle/>
            <a:p>
              <a:endParaRPr/>
            </a:p>
          </p:txBody>
        </p:sp>
        <p:sp>
          <p:nvSpPr>
            <p:cNvPr id="634" name="object 634"/>
            <p:cNvSpPr/>
            <p:nvPr/>
          </p:nvSpPr>
          <p:spPr>
            <a:xfrm>
              <a:off x="4648987" y="4843309"/>
              <a:ext cx="344170" cy="91440"/>
            </a:xfrm>
            <a:custGeom>
              <a:avLst/>
              <a:gdLst/>
              <a:ahLst/>
              <a:cxnLst/>
              <a:rect l="l" t="t" r="r" b="b"/>
              <a:pathLst>
                <a:path w="344170" h="91439">
                  <a:moveTo>
                    <a:pt x="254203" y="36563"/>
                  </a:moveTo>
                  <a:lnTo>
                    <a:pt x="249643" y="38100"/>
                  </a:lnTo>
                  <a:lnTo>
                    <a:pt x="242049" y="39624"/>
                  </a:lnTo>
                  <a:lnTo>
                    <a:pt x="242049" y="53289"/>
                  </a:lnTo>
                  <a:lnTo>
                    <a:pt x="242049" y="54825"/>
                  </a:lnTo>
                  <a:lnTo>
                    <a:pt x="234416" y="56362"/>
                  </a:lnTo>
                  <a:lnTo>
                    <a:pt x="234416" y="63944"/>
                  </a:lnTo>
                  <a:lnTo>
                    <a:pt x="234403" y="48717"/>
                  </a:lnTo>
                  <a:lnTo>
                    <a:pt x="234416" y="54825"/>
                  </a:lnTo>
                  <a:lnTo>
                    <a:pt x="242049" y="53289"/>
                  </a:lnTo>
                  <a:lnTo>
                    <a:pt x="242049" y="39624"/>
                  </a:lnTo>
                  <a:lnTo>
                    <a:pt x="226822" y="42672"/>
                  </a:lnTo>
                  <a:lnTo>
                    <a:pt x="222250" y="43815"/>
                  </a:lnTo>
                  <a:lnTo>
                    <a:pt x="222250" y="57899"/>
                  </a:lnTo>
                  <a:lnTo>
                    <a:pt x="222250" y="59385"/>
                  </a:lnTo>
                  <a:lnTo>
                    <a:pt x="217690" y="60921"/>
                  </a:lnTo>
                  <a:lnTo>
                    <a:pt x="217690" y="59385"/>
                  </a:lnTo>
                  <a:lnTo>
                    <a:pt x="222250" y="57899"/>
                  </a:lnTo>
                  <a:lnTo>
                    <a:pt x="222250" y="43815"/>
                  </a:lnTo>
                  <a:lnTo>
                    <a:pt x="208559" y="47231"/>
                  </a:lnTo>
                  <a:lnTo>
                    <a:pt x="204000" y="48602"/>
                  </a:lnTo>
                  <a:lnTo>
                    <a:pt x="204000" y="62458"/>
                  </a:lnTo>
                  <a:lnTo>
                    <a:pt x="204000" y="63944"/>
                  </a:lnTo>
                  <a:lnTo>
                    <a:pt x="200926" y="63944"/>
                  </a:lnTo>
                  <a:lnTo>
                    <a:pt x="200926" y="62458"/>
                  </a:lnTo>
                  <a:lnTo>
                    <a:pt x="204000" y="62458"/>
                  </a:lnTo>
                  <a:lnTo>
                    <a:pt x="204000" y="48602"/>
                  </a:lnTo>
                  <a:lnTo>
                    <a:pt x="193332" y="51790"/>
                  </a:lnTo>
                  <a:lnTo>
                    <a:pt x="191795" y="51790"/>
                  </a:lnTo>
                  <a:lnTo>
                    <a:pt x="188772" y="52705"/>
                  </a:lnTo>
                  <a:lnTo>
                    <a:pt x="188772" y="67030"/>
                  </a:lnTo>
                  <a:lnTo>
                    <a:pt x="184200" y="68516"/>
                  </a:lnTo>
                  <a:lnTo>
                    <a:pt x="184200" y="67030"/>
                  </a:lnTo>
                  <a:lnTo>
                    <a:pt x="188772" y="67030"/>
                  </a:lnTo>
                  <a:lnTo>
                    <a:pt x="188772" y="52705"/>
                  </a:lnTo>
                  <a:lnTo>
                    <a:pt x="176568" y="56362"/>
                  </a:lnTo>
                  <a:lnTo>
                    <a:pt x="171996" y="57416"/>
                  </a:lnTo>
                  <a:lnTo>
                    <a:pt x="171996" y="70053"/>
                  </a:lnTo>
                  <a:lnTo>
                    <a:pt x="171996" y="71589"/>
                  </a:lnTo>
                  <a:lnTo>
                    <a:pt x="168973" y="71589"/>
                  </a:lnTo>
                  <a:lnTo>
                    <a:pt x="161340" y="74612"/>
                  </a:lnTo>
                  <a:lnTo>
                    <a:pt x="156768" y="74612"/>
                  </a:lnTo>
                  <a:lnTo>
                    <a:pt x="153746" y="76149"/>
                  </a:lnTo>
                  <a:lnTo>
                    <a:pt x="153746" y="74612"/>
                  </a:lnTo>
                  <a:lnTo>
                    <a:pt x="156768" y="74612"/>
                  </a:lnTo>
                  <a:lnTo>
                    <a:pt x="168973" y="71589"/>
                  </a:lnTo>
                  <a:lnTo>
                    <a:pt x="171996" y="70053"/>
                  </a:lnTo>
                  <a:lnTo>
                    <a:pt x="171996" y="57416"/>
                  </a:lnTo>
                  <a:lnTo>
                    <a:pt x="156768" y="60921"/>
                  </a:lnTo>
                  <a:lnTo>
                    <a:pt x="141592" y="65493"/>
                  </a:lnTo>
                  <a:lnTo>
                    <a:pt x="141592" y="74612"/>
                  </a:lnTo>
                  <a:lnTo>
                    <a:pt x="133946" y="71589"/>
                  </a:lnTo>
                  <a:lnTo>
                    <a:pt x="112674" y="67030"/>
                  </a:lnTo>
                  <a:lnTo>
                    <a:pt x="112674" y="62458"/>
                  </a:lnTo>
                  <a:lnTo>
                    <a:pt x="105029" y="63944"/>
                  </a:lnTo>
                  <a:lnTo>
                    <a:pt x="103492" y="65493"/>
                  </a:lnTo>
                  <a:lnTo>
                    <a:pt x="83743" y="70053"/>
                  </a:lnTo>
                  <a:lnTo>
                    <a:pt x="68516" y="73075"/>
                  </a:lnTo>
                  <a:lnTo>
                    <a:pt x="66979" y="73075"/>
                  </a:lnTo>
                  <a:lnTo>
                    <a:pt x="65443" y="74612"/>
                  </a:lnTo>
                  <a:lnTo>
                    <a:pt x="60871" y="76149"/>
                  </a:lnTo>
                  <a:lnTo>
                    <a:pt x="39598" y="80721"/>
                  </a:lnTo>
                  <a:lnTo>
                    <a:pt x="38061" y="80721"/>
                  </a:lnTo>
                  <a:lnTo>
                    <a:pt x="33489" y="82207"/>
                  </a:lnTo>
                  <a:lnTo>
                    <a:pt x="27393" y="83743"/>
                  </a:lnTo>
                  <a:lnTo>
                    <a:pt x="0" y="89852"/>
                  </a:lnTo>
                  <a:lnTo>
                    <a:pt x="53289" y="89852"/>
                  </a:lnTo>
                  <a:lnTo>
                    <a:pt x="98933" y="79184"/>
                  </a:lnTo>
                  <a:lnTo>
                    <a:pt x="98933" y="89852"/>
                  </a:lnTo>
                  <a:lnTo>
                    <a:pt x="112674" y="89852"/>
                  </a:lnTo>
                  <a:lnTo>
                    <a:pt x="112674" y="79184"/>
                  </a:lnTo>
                  <a:lnTo>
                    <a:pt x="133946" y="85280"/>
                  </a:lnTo>
                  <a:lnTo>
                    <a:pt x="140055" y="86817"/>
                  </a:lnTo>
                  <a:lnTo>
                    <a:pt x="140055" y="82207"/>
                  </a:lnTo>
                  <a:lnTo>
                    <a:pt x="141592" y="77647"/>
                  </a:lnTo>
                  <a:lnTo>
                    <a:pt x="141592" y="89852"/>
                  </a:lnTo>
                  <a:lnTo>
                    <a:pt x="146151" y="89852"/>
                  </a:lnTo>
                  <a:lnTo>
                    <a:pt x="164414" y="86817"/>
                  </a:lnTo>
                  <a:lnTo>
                    <a:pt x="179641" y="82207"/>
                  </a:lnTo>
                  <a:lnTo>
                    <a:pt x="187845" y="80721"/>
                  </a:lnTo>
                  <a:lnTo>
                    <a:pt x="196354" y="79184"/>
                  </a:lnTo>
                  <a:lnTo>
                    <a:pt x="206463" y="76149"/>
                  </a:lnTo>
                  <a:lnTo>
                    <a:pt x="211594" y="74612"/>
                  </a:lnTo>
                  <a:lnTo>
                    <a:pt x="217741" y="73075"/>
                  </a:lnTo>
                  <a:lnTo>
                    <a:pt x="229844" y="70053"/>
                  </a:lnTo>
                  <a:lnTo>
                    <a:pt x="237553" y="68516"/>
                  </a:lnTo>
                  <a:lnTo>
                    <a:pt x="252717" y="65493"/>
                  </a:lnTo>
                  <a:lnTo>
                    <a:pt x="254203" y="63944"/>
                  </a:lnTo>
                  <a:lnTo>
                    <a:pt x="254203" y="53289"/>
                  </a:lnTo>
                  <a:lnTo>
                    <a:pt x="254203" y="48717"/>
                  </a:lnTo>
                  <a:lnTo>
                    <a:pt x="254203" y="36563"/>
                  </a:lnTo>
                  <a:close/>
                </a:path>
                <a:path w="344170" h="91439">
                  <a:moveTo>
                    <a:pt x="257276" y="63944"/>
                  </a:moveTo>
                  <a:lnTo>
                    <a:pt x="255739" y="62458"/>
                  </a:lnTo>
                  <a:lnTo>
                    <a:pt x="254203" y="65493"/>
                  </a:lnTo>
                  <a:lnTo>
                    <a:pt x="252717" y="67030"/>
                  </a:lnTo>
                  <a:lnTo>
                    <a:pt x="249643" y="70053"/>
                  </a:lnTo>
                  <a:lnTo>
                    <a:pt x="226822" y="74612"/>
                  </a:lnTo>
                  <a:lnTo>
                    <a:pt x="210058" y="77647"/>
                  </a:lnTo>
                  <a:lnTo>
                    <a:pt x="193332" y="82207"/>
                  </a:lnTo>
                  <a:lnTo>
                    <a:pt x="176568" y="85280"/>
                  </a:lnTo>
                  <a:lnTo>
                    <a:pt x="161340" y="88303"/>
                  </a:lnTo>
                  <a:lnTo>
                    <a:pt x="150723" y="89852"/>
                  </a:lnTo>
                  <a:lnTo>
                    <a:pt x="187236" y="89852"/>
                  </a:lnTo>
                  <a:lnTo>
                    <a:pt x="187236" y="91376"/>
                  </a:lnTo>
                  <a:lnTo>
                    <a:pt x="202463" y="91376"/>
                  </a:lnTo>
                  <a:lnTo>
                    <a:pt x="202463" y="89852"/>
                  </a:lnTo>
                  <a:lnTo>
                    <a:pt x="204000" y="89852"/>
                  </a:lnTo>
                  <a:lnTo>
                    <a:pt x="217690" y="89839"/>
                  </a:lnTo>
                  <a:lnTo>
                    <a:pt x="222250" y="88303"/>
                  </a:lnTo>
                  <a:lnTo>
                    <a:pt x="222250" y="89852"/>
                  </a:lnTo>
                  <a:lnTo>
                    <a:pt x="234403" y="89852"/>
                  </a:lnTo>
                  <a:lnTo>
                    <a:pt x="234403" y="80721"/>
                  </a:lnTo>
                  <a:lnTo>
                    <a:pt x="234416" y="85280"/>
                  </a:lnTo>
                  <a:lnTo>
                    <a:pt x="242049" y="85280"/>
                  </a:lnTo>
                  <a:lnTo>
                    <a:pt x="242049" y="86817"/>
                  </a:lnTo>
                  <a:lnTo>
                    <a:pt x="234416" y="88303"/>
                  </a:lnTo>
                  <a:lnTo>
                    <a:pt x="234416" y="89852"/>
                  </a:lnTo>
                  <a:lnTo>
                    <a:pt x="254203" y="89852"/>
                  </a:lnTo>
                  <a:lnTo>
                    <a:pt x="254203" y="80721"/>
                  </a:lnTo>
                  <a:lnTo>
                    <a:pt x="254203" y="76149"/>
                  </a:lnTo>
                  <a:lnTo>
                    <a:pt x="254203" y="68516"/>
                  </a:lnTo>
                  <a:lnTo>
                    <a:pt x="257276" y="63944"/>
                  </a:lnTo>
                  <a:close/>
                </a:path>
                <a:path w="344170" h="91439">
                  <a:moveTo>
                    <a:pt x="295325" y="76149"/>
                  </a:moveTo>
                  <a:lnTo>
                    <a:pt x="260311" y="76149"/>
                  </a:lnTo>
                  <a:lnTo>
                    <a:pt x="260311" y="89852"/>
                  </a:lnTo>
                  <a:lnTo>
                    <a:pt x="266407" y="89852"/>
                  </a:lnTo>
                  <a:lnTo>
                    <a:pt x="295325" y="89852"/>
                  </a:lnTo>
                  <a:lnTo>
                    <a:pt x="295325" y="88303"/>
                  </a:lnTo>
                  <a:lnTo>
                    <a:pt x="295325" y="76149"/>
                  </a:lnTo>
                  <a:close/>
                </a:path>
                <a:path w="344170" h="91439">
                  <a:moveTo>
                    <a:pt x="344043" y="36563"/>
                  </a:moveTo>
                  <a:lnTo>
                    <a:pt x="322719" y="35026"/>
                  </a:lnTo>
                  <a:lnTo>
                    <a:pt x="322719" y="36563"/>
                  </a:lnTo>
                  <a:lnTo>
                    <a:pt x="292252" y="33540"/>
                  </a:lnTo>
                  <a:lnTo>
                    <a:pt x="261848" y="32004"/>
                  </a:lnTo>
                  <a:lnTo>
                    <a:pt x="260311" y="32004"/>
                  </a:lnTo>
                  <a:lnTo>
                    <a:pt x="260311" y="56362"/>
                  </a:lnTo>
                  <a:lnTo>
                    <a:pt x="261848" y="56362"/>
                  </a:lnTo>
                  <a:lnTo>
                    <a:pt x="295325" y="59385"/>
                  </a:lnTo>
                  <a:lnTo>
                    <a:pt x="327279" y="60921"/>
                  </a:lnTo>
                  <a:lnTo>
                    <a:pt x="344043" y="60921"/>
                  </a:lnTo>
                  <a:lnTo>
                    <a:pt x="344043" y="36563"/>
                  </a:lnTo>
                  <a:close/>
                </a:path>
                <a:path w="344170" h="91439">
                  <a:moveTo>
                    <a:pt x="344043" y="0"/>
                  </a:moveTo>
                  <a:lnTo>
                    <a:pt x="327279" y="0"/>
                  </a:lnTo>
                  <a:lnTo>
                    <a:pt x="327279" y="22872"/>
                  </a:lnTo>
                  <a:lnTo>
                    <a:pt x="330301" y="22872"/>
                  </a:lnTo>
                  <a:lnTo>
                    <a:pt x="344043" y="24358"/>
                  </a:lnTo>
                  <a:lnTo>
                    <a:pt x="344043" y="0"/>
                  </a:lnTo>
                  <a:close/>
                </a:path>
              </a:pathLst>
            </a:custGeom>
            <a:solidFill>
              <a:srgbClr val="B7B8BA"/>
            </a:solidFill>
          </p:spPr>
          <p:txBody>
            <a:bodyPr wrap="square" lIns="0" tIns="0" rIns="0" bIns="0" rtlCol="0"/>
            <a:lstStyle/>
            <a:p>
              <a:endParaRPr/>
            </a:p>
          </p:txBody>
        </p:sp>
        <p:sp>
          <p:nvSpPr>
            <p:cNvPr id="635" name="object 635"/>
            <p:cNvSpPr/>
            <p:nvPr/>
          </p:nvSpPr>
          <p:spPr>
            <a:xfrm>
              <a:off x="4910836" y="4904231"/>
              <a:ext cx="94615" cy="43180"/>
            </a:xfrm>
            <a:custGeom>
              <a:avLst/>
              <a:gdLst/>
              <a:ahLst/>
              <a:cxnLst/>
              <a:rect l="l" t="t" r="r" b="b"/>
              <a:pathLst>
                <a:path w="94614" h="43179">
                  <a:moveTo>
                    <a:pt x="33477" y="39585"/>
                  </a:moveTo>
                  <a:lnTo>
                    <a:pt x="0" y="39585"/>
                  </a:lnTo>
                  <a:lnTo>
                    <a:pt x="0" y="42621"/>
                  </a:lnTo>
                  <a:lnTo>
                    <a:pt x="33477" y="42621"/>
                  </a:lnTo>
                  <a:lnTo>
                    <a:pt x="33477" y="39585"/>
                  </a:lnTo>
                  <a:close/>
                </a:path>
                <a:path w="94614" h="43179">
                  <a:moveTo>
                    <a:pt x="79121" y="28930"/>
                  </a:moveTo>
                  <a:lnTo>
                    <a:pt x="45631" y="28930"/>
                  </a:lnTo>
                  <a:lnTo>
                    <a:pt x="45631" y="35026"/>
                  </a:lnTo>
                  <a:lnTo>
                    <a:pt x="79121" y="28930"/>
                  </a:lnTo>
                  <a:close/>
                </a:path>
                <a:path w="94614" h="43179">
                  <a:moveTo>
                    <a:pt x="91325" y="1536"/>
                  </a:moveTo>
                  <a:lnTo>
                    <a:pt x="82194" y="0"/>
                  </a:lnTo>
                  <a:lnTo>
                    <a:pt x="82194" y="7594"/>
                  </a:lnTo>
                  <a:lnTo>
                    <a:pt x="91325" y="6108"/>
                  </a:lnTo>
                  <a:lnTo>
                    <a:pt x="91325" y="1536"/>
                  </a:lnTo>
                  <a:close/>
                </a:path>
                <a:path w="94614" h="43179">
                  <a:moveTo>
                    <a:pt x="94348" y="18262"/>
                  </a:moveTo>
                  <a:lnTo>
                    <a:pt x="82194" y="19799"/>
                  </a:lnTo>
                  <a:lnTo>
                    <a:pt x="82194" y="28930"/>
                  </a:lnTo>
                  <a:lnTo>
                    <a:pt x="91325" y="27381"/>
                  </a:lnTo>
                  <a:lnTo>
                    <a:pt x="94348" y="27381"/>
                  </a:lnTo>
                  <a:lnTo>
                    <a:pt x="94348" y="18262"/>
                  </a:lnTo>
                  <a:close/>
                </a:path>
              </a:pathLst>
            </a:custGeom>
            <a:solidFill>
              <a:srgbClr val="CECFD0"/>
            </a:solidFill>
          </p:spPr>
          <p:txBody>
            <a:bodyPr wrap="square" lIns="0" tIns="0" rIns="0" bIns="0" rtlCol="0"/>
            <a:lstStyle/>
            <a:p>
              <a:endParaRPr/>
            </a:p>
          </p:txBody>
        </p:sp>
        <p:sp>
          <p:nvSpPr>
            <p:cNvPr id="636" name="object 636"/>
            <p:cNvSpPr/>
            <p:nvPr/>
          </p:nvSpPr>
          <p:spPr>
            <a:xfrm>
              <a:off x="4871237" y="4905768"/>
              <a:ext cx="133985" cy="41275"/>
            </a:xfrm>
            <a:custGeom>
              <a:avLst/>
              <a:gdLst/>
              <a:ahLst/>
              <a:cxnLst/>
              <a:rect l="l" t="t" r="r" b="b"/>
              <a:pathLst>
                <a:path w="133985" h="41275">
                  <a:moveTo>
                    <a:pt x="31953" y="34975"/>
                  </a:moveTo>
                  <a:lnTo>
                    <a:pt x="30467" y="34975"/>
                  </a:lnTo>
                  <a:lnTo>
                    <a:pt x="0" y="41084"/>
                  </a:lnTo>
                  <a:lnTo>
                    <a:pt x="27393" y="41084"/>
                  </a:lnTo>
                  <a:lnTo>
                    <a:pt x="30467" y="36512"/>
                  </a:lnTo>
                  <a:lnTo>
                    <a:pt x="31953" y="34975"/>
                  </a:lnTo>
                  <a:close/>
                </a:path>
                <a:path w="133985" h="41275">
                  <a:moveTo>
                    <a:pt x="39598" y="38049"/>
                  </a:moveTo>
                  <a:lnTo>
                    <a:pt x="38061" y="38049"/>
                  </a:lnTo>
                  <a:lnTo>
                    <a:pt x="38061" y="33489"/>
                  </a:lnTo>
                  <a:lnTo>
                    <a:pt x="38061" y="30416"/>
                  </a:lnTo>
                  <a:lnTo>
                    <a:pt x="38061" y="27393"/>
                  </a:lnTo>
                  <a:lnTo>
                    <a:pt x="35026" y="27393"/>
                  </a:lnTo>
                  <a:lnTo>
                    <a:pt x="31953" y="27393"/>
                  </a:lnTo>
                  <a:lnTo>
                    <a:pt x="31953" y="34975"/>
                  </a:lnTo>
                  <a:lnTo>
                    <a:pt x="33489" y="33489"/>
                  </a:lnTo>
                  <a:lnTo>
                    <a:pt x="35026" y="34975"/>
                  </a:lnTo>
                  <a:lnTo>
                    <a:pt x="31953" y="39547"/>
                  </a:lnTo>
                  <a:lnTo>
                    <a:pt x="31953" y="41084"/>
                  </a:lnTo>
                  <a:lnTo>
                    <a:pt x="35026" y="41084"/>
                  </a:lnTo>
                  <a:lnTo>
                    <a:pt x="39598" y="41084"/>
                  </a:lnTo>
                  <a:lnTo>
                    <a:pt x="39598" y="38049"/>
                  </a:lnTo>
                  <a:close/>
                </a:path>
                <a:path w="133985" h="41275">
                  <a:moveTo>
                    <a:pt x="133946" y="25844"/>
                  </a:moveTo>
                  <a:lnTo>
                    <a:pt x="132410" y="25844"/>
                  </a:lnTo>
                  <a:lnTo>
                    <a:pt x="130924" y="25844"/>
                  </a:lnTo>
                  <a:lnTo>
                    <a:pt x="121793" y="27393"/>
                  </a:lnTo>
                  <a:lnTo>
                    <a:pt x="118719" y="27393"/>
                  </a:lnTo>
                  <a:lnTo>
                    <a:pt x="102006" y="30416"/>
                  </a:lnTo>
                  <a:lnTo>
                    <a:pt x="85229" y="33489"/>
                  </a:lnTo>
                  <a:lnTo>
                    <a:pt x="85229" y="27393"/>
                  </a:lnTo>
                  <a:lnTo>
                    <a:pt x="73075" y="27393"/>
                  </a:lnTo>
                  <a:lnTo>
                    <a:pt x="73075" y="41084"/>
                  </a:lnTo>
                  <a:lnTo>
                    <a:pt x="80670" y="41084"/>
                  </a:lnTo>
                  <a:lnTo>
                    <a:pt x="102006" y="41084"/>
                  </a:lnTo>
                  <a:lnTo>
                    <a:pt x="126365" y="41084"/>
                  </a:lnTo>
                  <a:lnTo>
                    <a:pt x="127850" y="39547"/>
                  </a:lnTo>
                  <a:lnTo>
                    <a:pt x="130924" y="38049"/>
                  </a:lnTo>
                  <a:lnTo>
                    <a:pt x="132410" y="36512"/>
                  </a:lnTo>
                  <a:lnTo>
                    <a:pt x="132410" y="33489"/>
                  </a:lnTo>
                  <a:lnTo>
                    <a:pt x="133946" y="31953"/>
                  </a:lnTo>
                  <a:lnTo>
                    <a:pt x="133946" y="28930"/>
                  </a:lnTo>
                  <a:lnTo>
                    <a:pt x="133946" y="25844"/>
                  </a:lnTo>
                  <a:close/>
                </a:path>
                <a:path w="133985" h="41275">
                  <a:moveTo>
                    <a:pt x="133946" y="0"/>
                  </a:moveTo>
                  <a:lnTo>
                    <a:pt x="130924" y="0"/>
                  </a:lnTo>
                  <a:lnTo>
                    <a:pt x="130924" y="4572"/>
                  </a:lnTo>
                  <a:lnTo>
                    <a:pt x="121793" y="6057"/>
                  </a:lnTo>
                  <a:lnTo>
                    <a:pt x="121793" y="18262"/>
                  </a:lnTo>
                  <a:lnTo>
                    <a:pt x="133946" y="16725"/>
                  </a:lnTo>
                  <a:lnTo>
                    <a:pt x="133946" y="9131"/>
                  </a:lnTo>
                  <a:lnTo>
                    <a:pt x="133946" y="0"/>
                  </a:lnTo>
                  <a:close/>
                </a:path>
              </a:pathLst>
            </a:custGeom>
            <a:solidFill>
              <a:srgbClr val="FFFFFF"/>
            </a:solidFill>
          </p:spPr>
          <p:txBody>
            <a:bodyPr wrap="square" lIns="0" tIns="0" rIns="0" bIns="0" rtlCol="0"/>
            <a:lstStyle/>
            <a:p>
              <a:endParaRPr/>
            </a:p>
          </p:txBody>
        </p:sp>
        <p:sp>
          <p:nvSpPr>
            <p:cNvPr id="637" name="object 637"/>
            <p:cNvSpPr/>
            <p:nvPr/>
          </p:nvSpPr>
          <p:spPr>
            <a:xfrm>
              <a:off x="4802733" y="4942280"/>
              <a:ext cx="18415" cy="5080"/>
            </a:xfrm>
            <a:custGeom>
              <a:avLst/>
              <a:gdLst/>
              <a:ahLst/>
              <a:cxnLst/>
              <a:rect l="l" t="t" r="r" b="b"/>
              <a:pathLst>
                <a:path w="18414" h="5079">
                  <a:moveTo>
                    <a:pt x="3022" y="3035"/>
                  </a:moveTo>
                  <a:lnTo>
                    <a:pt x="0" y="3035"/>
                  </a:lnTo>
                  <a:lnTo>
                    <a:pt x="0" y="4572"/>
                  </a:lnTo>
                  <a:lnTo>
                    <a:pt x="3022" y="4572"/>
                  </a:lnTo>
                  <a:lnTo>
                    <a:pt x="3022" y="3035"/>
                  </a:lnTo>
                  <a:close/>
                </a:path>
                <a:path w="18414" h="5079">
                  <a:moveTo>
                    <a:pt x="18249" y="0"/>
                  </a:moveTo>
                  <a:lnTo>
                    <a:pt x="15227" y="0"/>
                  </a:lnTo>
                  <a:lnTo>
                    <a:pt x="15227" y="1536"/>
                  </a:lnTo>
                  <a:lnTo>
                    <a:pt x="18249" y="1536"/>
                  </a:lnTo>
                  <a:lnTo>
                    <a:pt x="18249" y="0"/>
                  </a:lnTo>
                  <a:close/>
                </a:path>
              </a:pathLst>
            </a:custGeom>
            <a:solidFill>
              <a:srgbClr val="CECFD0"/>
            </a:solidFill>
          </p:spPr>
          <p:txBody>
            <a:bodyPr wrap="square" lIns="0" tIns="0" rIns="0" bIns="0" rtlCol="0"/>
            <a:lstStyle/>
            <a:p>
              <a:endParaRPr/>
            </a:p>
          </p:txBody>
        </p:sp>
        <p:sp>
          <p:nvSpPr>
            <p:cNvPr id="638" name="object 638"/>
            <p:cNvSpPr/>
            <p:nvPr/>
          </p:nvSpPr>
          <p:spPr>
            <a:xfrm>
              <a:off x="4805756" y="4942280"/>
              <a:ext cx="12700" cy="5080"/>
            </a:xfrm>
            <a:custGeom>
              <a:avLst/>
              <a:gdLst/>
              <a:ahLst/>
              <a:cxnLst/>
              <a:rect l="l" t="t" r="r" b="b"/>
              <a:pathLst>
                <a:path w="12700" h="5079">
                  <a:moveTo>
                    <a:pt x="0" y="4572"/>
                  </a:moveTo>
                  <a:lnTo>
                    <a:pt x="0" y="3035"/>
                  </a:lnTo>
                  <a:lnTo>
                    <a:pt x="7645" y="1536"/>
                  </a:lnTo>
                  <a:lnTo>
                    <a:pt x="12204" y="0"/>
                  </a:lnTo>
                  <a:lnTo>
                    <a:pt x="12204" y="1536"/>
                  </a:lnTo>
                  <a:lnTo>
                    <a:pt x="4572" y="3035"/>
                  </a:lnTo>
                  <a:lnTo>
                    <a:pt x="0" y="4572"/>
                  </a:lnTo>
                  <a:close/>
                </a:path>
              </a:pathLst>
            </a:custGeom>
            <a:solidFill>
              <a:srgbClr val="FFFFFF"/>
            </a:solidFill>
          </p:spPr>
          <p:txBody>
            <a:bodyPr wrap="square" lIns="0" tIns="0" rIns="0" bIns="0" rtlCol="0"/>
            <a:lstStyle/>
            <a:p>
              <a:endParaRPr/>
            </a:p>
          </p:txBody>
        </p:sp>
        <p:sp>
          <p:nvSpPr>
            <p:cNvPr id="639" name="object 639"/>
            <p:cNvSpPr/>
            <p:nvPr/>
          </p:nvSpPr>
          <p:spPr>
            <a:xfrm>
              <a:off x="4761661" y="4933162"/>
              <a:ext cx="21590" cy="13970"/>
            </a:xfrm>
            <a:custGeom>
              <a:avLst/>
              <a:gdLst/>
              <a:ahLst/>
              <a:cxnLst/>
              <a:rect l="l" t="t" r="r" b="b"/>
              <a:pathLst>
                <a:path w="21589" h="13970">
                  <a:moveTo>
                    <a:pt x="21272" y="13690"/>
                  </a:moveTo>
                  <a:lnTo>
                    <a:pt x="0" y="13690"/>
                  </a:lnTo>
                  <a:lnTo>
                    <a:pt x="0" y="0"/>
                  </a:lnTo>
                  <a:lnTo>
                    <a:pt x="21272" y="0"/>
                  </a:lnTo>
                  <a:lnTo>
                    <a:pt x="21272" y="13690"/>
                  </a:lnTo>
                  <a:close/>
                </a:path>
              </a:pathLst>
            </a:custGeom>
            <a:solidFill>
              <a:srgbClr val="CECFD0"/>
            </a:solidFill>
          </p:spPr>
          <p:txBody>
            <a:bodyPr wrap="square" lIns="0" tIns="0" rIns="0" bIns="0" rtlCol="0"/>
            <a:lstStyle/>
            <a:p>
              <a:endParaRPr/>
            </a:p>
          </p:txBody>
        </p:sp>
        <p:sp>
          <p:nvSpPr>
            <p:cNvPr id="640" name="object 640"/>
            <p:cNvSpPr/>
            <p:nvPr/>
          </p:nvSpPr>
          <p:spPr>
            <a:xfrm>
              <a:off x="4782934" y="4933161"/>
              <a:ext cx="17145" cy="5080"/>
            </a:xfrm>
            <a:custGeom>
              <a:avLst/>
              <a:gdLst/>
              <a:ahLst/>
              <a:cxnLst/>
              <a:rect l="l" t="t" r="r" b="b"/>
              <a:pathLst>
                <a:path w="17145" h="5079">
                  <a:moveTo>
                    <a:pt x="16776" y="0"/>
                  </a:moveTo>
                  <a:lnTo>
                    <a:pt x="12204" y="0"/>
                  </a:lnTo>
                  <a:lnTo>
                    <a:pt x="7645" y="1536"/>
                  </a:lnTo>
                  <a:lnTo>
                    <a:pt x="7645" y="0"/>
                  </a:lnTo>
                  <a:lnTo>
                    <a:pt x="0" y="0"/>
                  </a:lnTo>
                  <a:lnTo>
                    <a:pt x="0" y="4559"/>
                  </a:lnTo>
                  <a:lnTo>
                    <a:pt x="6108" y="4559"/>
                  </a:lnTo>
                  <a:lnTo>
                    <a:pt x="7645" y="4559"/>
                  </a:lnTo>
                  <a:lnTo>
                    <a:pt x="7645" y="3022"/>
                  </a:lnTo>
                  <a:lnTo>
                    <a:pt x="16776" y="0"/>
                  </a:lnTo>
                  <a:close/>
                </a:path>
              </a:pathLst>
            </a:custGeom>
            <a:solidFill>
              <a:srgbClr val="FFFFFF"/>
            </a:solidFill>
          </p:spPr>
          <p:txBody>
            <a:bodyPr wrap="square" lIns="0" tIns="0" rIns="0" bIns="0" rtlCol="0"/>
            <a:lstStyle/>
            <a:p>
              <a:endParaRPr/>
            </a:p>
          </p:txBody>
        </p:sp>
        <p:sp>
          <p:nvSpPr>
            <p:cNvPr id="641" name="object 641"/>
            <p:cNvSpPr/>
            <p:nvPr/>
          </p:nvSpPr>
          <p:spPr>
            <a:xfrm>
              <a:off x="4536325" y="4829618"/>
              <a:ext cx="389890" cy="117475"/>
            </a:xfrm>
            <a:custGeom>
              <a:avLst/>
              <a:gdLst/>
              <a:ahLst/>
              <a:cxnLst/>
              <a:rect l="l" t="t" r="r" b="b"/>
              <a:pathLst>
                <a:path w="389889" h="117475">
                  <a:moveTo>
                    <a:pt x="66979" y="112661"/>
                  </a:moveTo>
                  <a:lnTo>
                    <a:pt x="60921" y="112661"/>
                  </a:lnTo>
                  <a:lnTo>
                    <a:pt x="60921" y="117233"/>
                  </a:lnTo>
                  <a:lnTo>
                    <a:pt x="62407" y="117233"/>
                  </a:lnTo>
                  <a:lnTo>
                    <a:pt x="66979" y="115697"/>
                  </a:lnTo>
                  <a:lnTo>
                    <a:pt x="66979" y="112661"/>
                  </a:lnTo>
                  <a:close/>
                </a:path>
                <a:path w="389889" h="117475">
                  <a:moveTo>
                    <a:pt x="66979" y="105079"/>
                  </a:moveTo>
                  <a:lnTo>
                    <a:pt x="60921" y="105079"/>
                  </a:lnTo>
                  <a:lnTo>
                    <a:pt x="60921" y="111125"/>
                  </a:lnTo>
                  <a:lnTo>
                    <a:pt x="66979" y="111125"/>
                  </a:lnTo>
                  <a:lnTo>
                    <a:pt x="66979" y="105079"/>
                  </a:lnTo>
                  <a:close/>
                </a:path>
                <a:path w="389889" h="117475">
                  <a:moveTo>
                    <a:pt x="76111" y="112661"/>
                  </a:moveTo>
                  <a:lnTo>
                    <a:pt x="73075" y="112661"/>
                  </a:lnTo>
                  <a:lnTo>
                    <a:pt x="73075" y="114198"/>
                  </a:lnTo>
                  <a:lnTo>
                    <a:pt x="76111" y="112661"/>
                  </a:lnTo>
                  <a:close/>
                </a:path>
                <a:path w="389889" h="117475">
                  <a:moveTo>
                    <a:pt x="80670" y="105079"/>
                  </a:moveTo>
                  <a:lnTo>
                    <a:pt x="73075" y="105079"/>
                  </a:lnTo>
                  <a:lnTo>
                    <a:pt x="73075" y="111125"/>
                  </a:lnTo>
                  <a:lnTo>
                    <a:pt x="80670" y="111125"/>
                  </a:lnTo>
                  <a:lnTo>
                    <a:pt x="80670" y="105079"/>
                  </a:lnTo>
                  <a:close/>
                </a:path>
                <a:path w="389889" h="117475">
                  <a:moveTo>
                    <a:pt x="92875" y="105079"/>
                  </a:moveTo>
                  <a:lnTo>
                    <a:pt x="86766" y="105079"/>
                  </a:lnTo>
                  <a:lnTo>
                    <a:pt x="86766" y="111125"/>
                  </a:lnTo>
                  <a:lnTo>
                    <a:pt x="92875" y="109639"/>
                  </a:lnTo>
                  <a:lnTo>
                    <a:pt x="92875" y="105079"/>
                  </a:lnTo>
                  <a:close/>
                </a:path>
                <a:path w="389889" h="117475">
                  <a:moveTo>
                    <a:pt x="211594" y="103543"/>
                  </a:moveTo>
                  <a:lnTo>
                    <a:pt x="165950" y="103543"/>
                  </a:lnTo>
                  <a:lnTo>
                    <a:pt x="114211" y="117233"/>
                  </a:lnTo>
                  <a:lnTo>
                    <a:pt x="211594" y="117233"/>
                  </a:lnTo>
                  <a:lnTo>
                    <a:pt x="211594" y="103543"/>
                  </a:lnTo>
                  <a:close/>
                </a:path>
                <a:path w="389889" h="117475">
                  <a:moveTo>
                    <a:pt x="389686" y="0"/>
                  </a:moveTo>
                  <a:lnTo>
                    <a:pt x="4572" y="0"/>
                  </a:lnTo>
                  <a:lnTo>
                    <a:pt x="0" y="6108"/>
                  </a:lnTo>
                  <a:lnTo>
                    <a:pt x="0" y="98971"/>
                  </a:lnTo>
                  <a:lnTo>
                    <a:pt x="12204" y="98971"/>
                  </a:lnTo>
                  <a:lnTo>
                    <a:pt x="12204" y="13741"/>
                  </a:lnTo>
                  <a:lnTo>
                    <a:pt x="389686" y="13741"/>
                  </a:lnTo>
                  <a:lnTo>
                    <a:pt x="389686" y="0"/>
                  </a:lnTo>
                  <a:close/>
                </a:path>
              </a:pathLst>
            </a:custGeom>
            <a:solidFill>
              <a:srgbClr val="CECFD0"/>
            </a:solidFill>
          </p:spPr>
          <p:txBody>
            <a:bodyPr wrap="square" lIns="0" tIns="0" rIns="0" bIns="0" rtlCol="0"/>
            <a:lstStyle/>
            <a:p>
              <a:endParaRPr/>
            </a:p>
          </p:txBody>
        </p:sp>
        <p:sp>
          <p:nvSpPr>
            <p:cNvPr id="642" name="object 642"/>
            <p:cNvSpPr/>
            <p:nvPr/>
          </p:nvSpPr>
          <p:spPr>
            <a:xfrm>
              <a:off x="4536325" y="4928590"/>
              <a:ext cx="113030" cy="18415"/>
            </a:xfrm>
            <a:custGeom>
              <a:avLst/>
              <a:gdLst/>
              <a:ahLst/>
              <a:cxnLst/>
              <a:rect l="l" t="t" r="r" b="b"/>
              <a:pathLst>
                <a:path w="113029" h="18414">
                  <a:moveTo>
                    <a:pt x="60921" y="18262"/>
                  </a:moveTo>
                  <a:lnTo>
                    <a:pt x="4572" y="18262"/>
                  </a:lnTo>
                  <a:lnTo>
                    <a:pt x="0" y="12153"/>
                  </a:lnTo>
                  <a:lnTo>
                    <a:pt x="0" y="0"/>
                  </a:lnTo>
                  <a:lnTo>
                    <a:pt x="12204" y="0"/>
                  </a:lnTo>
                  <a:lnTo>
                    <a:pt x="12204" y="4572"/>
                  </a:lnTo>
                  <a:lnTo>
                    <a:pt x="112661" y="4572"/>
                  </a:lnTo>
                  <a:lnTo>
                    <a:pt x="107673" y="6108"/>
                  </a:lnTo>
                  <a:lnTo>
                    <a:pt x="60921" y="6108"/>
                  </a:lnTo>
                  <a:lnTo>
                    <a:pt x="60921" y="12153"/>
                  </a:lnTo>
                  <a:lnTo>
                    <a:pt x="86766" y="12153"/>
                  </a:lnTo>
                  <a:lnTo>
                    <a:pt x="76111" y="13690"/>
                  </a:lnTo>
                  <a:lnTo>
                    <a:pt x="60921" y="13690"/>
                  </a:lnTo>
                  <a:lnTo>
                    <a:pt x="60921" y="18262"/>
                  </a:lnTo>
                  <a:close/>
                </a:path>
                <a:path w="113029" h="18414">
                  <a:moveTo>
                    <a:pt x="73075" y="12153"/>
                  </a:moveTo>
                  <a:lnTo>
                    <a:pt x="66979" y="12153"/>
                  </a:lnTo>
                  <a:lnTo>
                    <a:pt x="66979" y="6108"/>
                  </a:lnTo>
                  <a:lnTo>
                    <a:pt x="73075" y="6108"/>
                  </a:lnTo>
                  <a:lnTo>
                    <a:pt x="73075" y="12153"/>
                  </a:lnTo>
                  <a:close/>
                </a:path>
                <a:path w="113029" h="18414">
                  <a:moveTo>
                    <a:pt x="86766" y="12153"/>
                  </a:moveTo>
                  <a:lnTo>
                    <a:pt x="80670" y="12153"/>
                  </a:lnTo>
                  <a:lnTo>
                    <a:pt x="80670" y="6108"/>
                  </a:lnTo>
                  <a:lnTo>
                    <a:pt x="86766" y="6108"/>
                  </a:lnTo>
                  <a:lnTo>
                    <a:pt x="86766" y="12153"/>
                  </a:lnTo>
                  <a:close/>
                </a:path>
                <a:path w="113029" h="18414">
                  <a:moveTo>
                    <a:pt x="92875" y="10668"/>
                  </a:moveTo>
                  <a:lnTo>
                    <a:pt x="92875" y="6108"/>
                  </a:lnTo>
                  <a:lnTo>
                    <a:pt x="107673" y="6108"/>
                  </a:lnTo>
                  <a:lnTo>
                    <a:pt x="92875" y="10668"/>
                  </a:lnTo>
                  <a:close/>
                </a:path>
                <a:path w="113029" h="18414">
                  <a:moveTo>
                    <a:pt x="66979" y="16725"/>
                  </a:moveTo>
                  <a:lnTo>
                    <a:pt x="66979" y="13690"/>
                  </a:lnTo>
                  <a:lnTo>
                    <a:pt x="73075" y="13690"/>
                  </a:lnTo>
                  <a:lnTo>
                    <a:pt x="73075" y="15227"/>
                  </a:lnTo>
                  <a:lnTo>
                    <a:pt x="66979" y="16725"/>
                  </a:lnTo>
                  <a:close/>
                </a:path>
              </a:pathLst>
            </a:custGeom>
            <a:solidFill>
              <a:srgbClr val="E4E6E7"/>
            </a:solidFill>
          </p:spPr>
          <p:txBody>
            <a:bodyPr wrap="square" lIns="0" tIns="0" rIns="0" bIns="0" rtlCol="0"/>
            <a:lstStyle/>
            <a:p>
              <a:endParaRPr/>
            </a:p>
          </p:txBody>
        </p:sp>
        <p:sp>
          <p:nvSpPr>
            <p:cNvPr id="643" name="object 643"/>
            <p:cNvSpPr/>
            <p:nvPr/>
          </p:nvSpPr>
          <p:spPr>
            <a:xfrm>
              <a:off x="4936680" y="4829618"/>
              <a:ext cx="68580" cy="15240"/>
            </a:xfrm>
            <a:custGeom>
              <a:avLst/>
              <a:gdLst/>
              <a:ahLst/>
              <a:cxnLst/>
              <a:rect l="l" t="t" r="r" b="b"/>
              <a:pathLst>
                <a:path w="68579" h="15239">
                  <a:moveTo>
                    <a:pt x="31991" y="0"/>
                  </a:moveTo>
                  <a:lnTo>
                    <a:pt x="0" y="0"/>
                  </a:lnTo>
                  <a:lnTo>
                    <a:pt x="0" y="13690"/>
                  </a:lnTo>
                  <a:lnTo>
                    <a:pt x="31991" y="13690"/>
                  </a:lnTo>
                  <a:lnTo>
                    <a:pt x="31991" y="0"/>
                  </a:lnTo>
                  <a:close/>
                </a:path>
                <a:path w="68579" h="15239">
                  <a:moveTo>
                    <a:pt x="68503" y="7645"/>
                  </a:moveTo>
                  <a:lnTo>
                    <a:pt x="66967" y="6108"/>
                  </a:lnTo>
                  <a:lnTo>
                    <a:pt x="42608" y="4572"/>
                  </a:lnTo>
                  <a:lnTo>
                    <a:pt x="42608" y="12204"/>
                  </a:lnTo>
                  <a:lnTo>
                    <a:pt x="53276" y="13690"/>
                  </a:lnTo>
                  <a:lnTo>
                    <a:pt x="56349" y="13690"/>
                  </a:lnTo>
                  <a:lnTo>
                    <a:pt x="68503" y="15227"/>
                  </a:lnTo>
                  <a:lnTo>
                    <a:pt x="68503" y="7645"/>
                  </a:lnTo>
                  <a:close/>
                </a:path>
              </a:pathLst>
            </a:custGeom>
            <a:solidFill>
              <a:srgbClr val="CECFD0"/>
            </a:solidFill>
          </p:spPr>
          <p:txBody>
            <a:bodyPr wrap="square" lIns="0" tIns="0" rIns="0" bIns="0" rtlCol="0"/>
            <a:lstStyle/>
            <a:p>
              <a:endParaRPr/>
            </a:p>
          </p:txBody>
        </p:sp>
        <p:sp>
          <p:nvSpPr>
            <p:cNvPr id="644" name="object 644"/>
            <p:cNvSpPr/>
            <p:nvPr/>
          </p:nvSpPr>
          <p:spPr>
            <a:xfrm>
              <a:off x="4924526" y="4829618"/>
              <a:ext cx="55244" cy="13970"/>
            </a:xfrm>
            <a:custGeom>
              <a:avLst/>
              <a:gdLst/>
              <a:ahLst/>
              <a:cxnLst/>
              <a:rect l="l" t="t" r="r" b="b"/>
              <a:pathLst>
                <a:path w="55245" h="13970">
                  <a:moveTo>
                    <a:pt x="13690" y="0"/>
                  </a:moveTo>
                  <a:lnTo>
                    <a:pt x="0" y="0"/>
                  </a:lnTo>
                  <a:lnTo>
                    <a:pt x="0" y="13690"/>
                  </a:lnTo>
                  <a:lnTo>
                    <a:pt x="13690" y="13690"/>
                  </a:lnTo>
                  <a:lnTo>
                    <a:pt x="13690" y="0"/>
                  </a:lnTo>
                  <a:close/>
                </a:path>
                <a:path w="55245" h="13970">
                  <a:moveTo>
                    <a:pt x="54762" y="4572"/>
                  </a:moveTo>
                  <a:lnTo>
                    <a:pt x="51739" y="4572"/>
                  </a:lnTo>
                  <a:lnTo>
                    <a:pt x="51739" y="0"/>
                  </a:lnTo>
                  <a:lnTo>
                    <a:pt x="42608" y="0"/>
                  </a:lnTo>
                  <a:lnTo>
                    <a:pt x="42608" y="13690"/>
                  </a:lnTo>
                  <a:lnTo>
                    <a:pt x="51739" y="13690"/>
                  </a:lnTo>
                  <a:lnTo>
                    <a:pt x="51739" y="12204"/>
                  </a:lnTo>
                  <a:lnTo>
                    <a:pt x="54762" y="12204"/>
                  </a:lnTo>
                  <a:lnTo>
                    <a:pt x="54762" y="4572"/>
                  </a:lnTo>
                  <a:close/>
                </a:path>
              </a:pathLst>
            </a:custGeom>
            <a:solidFill>
              <a:srgbClr val="FFFFFF"/>
            </a:solidFill>
          </p:spPr>
          <p:txBody>
            <a:bodyPr wrap="square" lIns="0" tIns="0" rIns="0" bIns="0" rtlCol="0"/>
            <a:lstStyle/>
            <a:p>
              <a:endParaRPr/>
            </a:p>
          </p:txBody>
        </p:sp>
        <p:sp>
          <p:nvSpPr>
            <p:cNvPr id="645" name="object 645"/>
            <p:cNvSpPr/>
            <p:nvPr/>
          </p:nvSpPr>
          <p:spPr>
            <a:xfrm>
              <a:off x="4833188" y="4867668"/>
              <a:ext cx="172085" cy="73660"/>
            </a:xfrm>
            <a:custGeom>
              <a:avLst/>
              <a:gdLst/>
              <a:ahLst/>
              <a:cxnLst/>
              <a:rect l="l" t="t" r="r" b="b"/>
              <a:pathLst>
                <a:path w="172085" h="73660">
                  <a:moveTo>
                    <a:pt x="4546" y="71589"/>
                  </a:moveTo>
                  <a:lnTo>
                    <a:pt x="0" y="71589"/>
                  </a:lnTo>
                  <a:lnTo>
                    <a:pt x="0" y="73075"/>
                  </a:lnTo>
                  <a:lnTo>
                    <a:pt x="4546" y="73075"/>
                  </a:lnTo>
                  <a:lnTo>
                    <a:pt x="4546" y="71589"/>
                  </a:lnTo>
                  <a:close/>
                </a:path>
                <a:path w="172085" h="73660">
                  <a:moveTo>
                    <a:pt x="19799" y="68516"/>
                  </a:moveTo>
                  <a:lnTo>
                    <a:pt x="16725" y="68516"/>
                  </a:lnTo>
                  <a:lnTo>
                    <a:pt x="16725" y="70053"/>
                  </a:lnTo>
                  <a:lnTo>
                    <a:pt x="19799" y="68516"/>
                  </a:lnTo>
                  <a:close/>
                </a:path>
                <a:path w="172085" h="73660">
                  <a:moveTo>
                    <a:pt x="36512" y="65493"/>
                  </a:moveTo>
                  <a:lnTo>
                    <a:pt x="33489" y="65493"/>
                  </a:lnTo>
                  <a:lnTo>
                    <a:pt x="33489" y="67030"/>
                  </a:lnTo>
                  <a:lnTo>
                    <a:pt x="36512" y="65493"/>
                  </a:lnTo>
                  <a:close/>
                </a:path>
                <a:path w="172085" h="73660">
                  <a:moveTo>
                    <a:pt x="171996" y="1536"/>
                  </a:moveTo>
                  <a:lnTo>
                    <a:pt x="159842" y="0"/>
                  </a:lnTo>
                  <a:lnTo>
                    <a:pt x="159842" y="4622"/>
                  </a:lnTo>
                  <a:lnTo>
                    <a:pt x="171996" y="6108"/>
                  </a:lnTo>
                  <a:lnTo>
                    <a:pt x="171996" y="1536"/>
                  </a:lnTo>
                  <a:close/>
                </a:path>
              </a:pathLst>
            </a:custGeom>
            <a:solidFill>
              <a:srgbClr val="CECFD0"/>
            </a:solidFill>
          </p:spPr>
          <p:txBody>
            <a:bodyPr wrap="square" lIns="0" tIns="0" rIns="0" bIns="0" rtlCol="0"/>
            <a:lstStyle/>
            <a:p>
              <a:endParaRPr/>
            </a:p>
          </p:txBody>
        </p:sp>
        <p:sp>
          <p:nvSpPr>
            <p:cNvPr id="646" name="object 646"/>
            <p:cNvSpPr/>
            <p:nvPr/>
          </p:nvSpPr>
          <p:spPr>
            <a:xfrm>
              <a:off x="4518075" y="4538992"/>
              <a:ext cx="504190" cy="457200"/>
            </a:xfrm>
            <a:custGeom>
              <a:avLst/>
              <a:gdLst/>
              <a:ahLst/>
              <a:cxnLst/>
              <a:rect l="l" t="t" r="r" b="b"/>
              <a:pathLst>
                <a:path w="504189" h="457200">
                  <a:moveTo>
                    <a:pt x="50253" y="345452"/>
                  </a:moveTo>
                  <a:lnTo>
                    <a:pt x="48717" y="343903"/>
                  </a:lnTo>
                  <a:lnTo>
                    <a:pt x="45643" y="340880"/>
                  </a:lnTo>
                  <a:lnTo>
                    <a:pt x="42608" y="339344"/>
                  </a:lnTo>
                  <a:lnTo>
                    <a:pt x="41071" y="342417"/>
                  </a:lnTo>
                  <a:lnTo>
                    <a:pt x="44145" y="343903"/>
                  </a:lnTo>
                  <a:lnTo>
                    <a:pt x="48717" y="348475"/>
                  </a:lnTo>
                  <a:lnTo>
                    <a:pt x="50253" y="345452"/>
                  </a:lnTo>
                  <a:close/>
                </a:path>
                <a:path w="504189" h="457200">
                  <a:moveTo>
                    <a:pt x="51739" y="353034"/>
                  </a:moveTo>
                  <a:lnTo>
                    <a:pt x="48717" y="351548"/>
                  </a:lnTo>
                  <a:lnTo>
                    <a:pt x="47180" y="357606"/>
                  </a:lnTo>
                  <a:lnTo>
                    <a:pt x="44145" y="362216"/>
                  </a:lnTo>
                  <a:lnTo>
                    <a:pt x="41071" y="369811"/>
                  </a:lnTo>
                  <a:lnTo>
                    <a:pt x="44145" y="371348"/>
                  </a:lnTo>
                  <a:lnTo>
                    <a:pt x="47180" y="366776"/>
                  </a:lnTo>
                  <a:lnTo>
                    <a:pt x="48717" y="360680"/>
                  </a:lnTo>
                  <a:lnTo>
                    <a:pt x="51739" y="353034"/>
                  </a:lnTo>
                  <a:close/>
                </a:path>
                <a:path w="504189" h="457200">
                  <a:moveTo>
                    <a:pt x="53276" y="333298"/>
                  </a:moveTo>
                  <a:lnTo>
                    <a:pt x="50253" y="330212"/>
                  </a:lnTo>
                  <a:lnTo>
                    <a:pt x="45643" y="325653"/>
                  </a:lnTo>
                  <a:lnTo>
                    <a:pt x="44145" y="328676"/>
                  </a:lnTo>
                  <a:lnTo>
                    <a:pt x="51739" y="336321"/>
                  </a:lnTo>
                  <a:lnTo>
                    <a:pt x="53276" y="333298"/>
                  </a:lnTo>
                  <a:close/>
                </a:path>
                <a:path w="504189" h="457200">
                  <a:moveTo>
                    <a:pt x="82207" y="346989"/>
                  </a:moveTo>
                  <a:lnTo>
                    <a:pt x="66967" y="346989"/>
                  </a:lnTo>
                  <a:lnTo>
                    <a:pt x="66967" y="336321"/>
                  </a:lnTo>
                  <a:lnTo>
                    <a:pt x="79171" y="336321"/>
                  </a:lnTo>
                  <a:lnTo>
                    <a:pt x="79171" y="333298"/>
                  </a:lnTo>
                  <a:lnTo>
                    <a:pt x="66967" y="333298"/>
                  </a:lnTo>
                  <a:lnTo>
                    <a:pt x="66967" y="325653"/>
                  </a:lnTo>
                  <a:lnTo>
                    <a:pt x="63944" y="325653"/>
                  </a:lnTo>
                  <a:lnTo>
                    <a:pt x="63944" y="333298"/>
                  </a:lnTo>
                  <a:lnTo>
                    <a:pt x="54813" y="333298"/>
                  </a:lnTo>
                  <a:lnTo>
                    <a:pt x="54813" y="336321"/>
                  </a:lnTo>
                  <a:lnTo>
                    <a:pt x="63944" y="336321"/>
                  </a:lnTo>
                  <a:lnTo>
                    <a:pt x="63944" y="346989"/>
                  </a:lnTo>
                  <a:lnTo>
                    <a:pt x="51739" y="346989"/>
                  </a:lnTo>
                  <a:lnTo>
                    <a:pt x="51739" y="350012"/>
                  </a:lnTo>
                  <a:lnTo>
                    <a:pt x="62407" y="350012"/>
                  </a:lnTo>
                  <a:lnTo>
                    <a:pt x="60871" y="354571"/>
                  </a:lnTo>
                  <a:lnTo>
                    <a:pt x="59385" y="360680"/>
                  </a:lnTo>
                  <a:lnTo>
                    <a:pt x="56311" y="366776"/>
                  </a:lnTo>
                  <a:lnTo>
                    <a:pt x="51739" y="366776"/>
                  </a:lnTo>
                  <a:lnTo>
                    <a:pt x="51739" y="371348"/>
                  </a:lnTo>
                  <a:lnTo>
                    <a:pt x="60871" y="369811"/>
                  </a:lnTo>
                  <a:lnTo>
                    <a:pt x="70002" y="369811"/>
                  </a:lnTo>
                  <a:lnTo>
                    <a:pt x="76098" y="368261"/>
                  </a:lnTo>
                  <a:lnTo>
                    <a:pt x="76098" y="369811"/>
                  </a:lnTo>
                  <a:lnTo>
                    <a:pt x="77635" y="372833"/>
                  </a:lnTo>
                  <a:lnTo>
                    <a:pt x="80657" y="369811"/>
                  </a:lnTo>
                  <a:lnTo>
                    <a:pt x="79629" y="368261"/>
                  </a:lnTo>
                  <a:lnTo>
                    <a:pt x="77635" y="365239"/>
                  </a:lnTo>
                  <a:lnTo>
                    <a:pt x="74561" y="357606"/>
                  </a:lnTo>
                  <a:lnTo>
                    <a:pt x="71539" y="353034"/>
                  </a:lnTo>
                  <a:lnTo>
                    <a:pt x="68503" y="354571"/>
                  </a:lnTo>
                  <a:lnTo>
                    <a:pt x="71539" y="360680"/>
                  </a:lnTo>
                  <a:lnTo>
                    <a:pt x="73075" y="362216"/>
                  </a:lnTo>
                  <a:lnTo>
                    <a:pt x="74561" y="365239"/>
                  </a:lnTo>
                  <a:lnTo>
                    <a:pt x="68503" y="366776"/>
                  </a:lnTo>
                  <a:lnTo>
                    <a:pt x="59385" y="366776"/>
                  </a:lnTo>
                  <a:lnTo>
                    <a:pt x="62407" y="359143"/>
                  </a:lnTo>
                  <a:lnTo>
                    <a:pt x="63944" y="356108"/>
                  </a:lnTo>
                  <a:lnTo>
                    <a:pt x="65430" y="350012"/>
                  </a:lnTo>
                  <a:lnTo>
                    <a:pt x="82207" y="350012"/>
                  </a:lnTo>
                  <a:lnTo>
                    <a:pt x="82207" y="346989"/>
                  </a:lnTo>
                  <a:close/>
                </a:path>
                <a:path w="504189" h="457200">
                  <a:moveTo>
                    <a:pt x="92862" y="79044"/>
                  </a:moveTo>
                  <a:lnTo>
                    <a:pt x="91325" y="76022"/>
                  </a:lnTo>
                  <a:lnTo>
                    <a:pt x="91325" y="74485"/>
                  </a:lnTo>
                  <a:lnTo>
                    <a:pt x="88303" y="71450"/>
                  </a:lnTo>
                  <a:lnTo>
                    <a:pt x="85229" y="72948"/>
                  </a:lnTo>
                  <a:lnTo>
                    <a:pt x="86766" y="77508"/>
                  </a:lnTo>
                  <a:lnTo>
                    <a:pt x="88303" y="77508"/>
                  </a:lnTo>
                  <a:lnTo>
                    <a:pt x="89789" y="80581"/>
                  </a:lnTo>
                  <a:lnTo>
                    <a:pt x="92862" y="79044"/>
                  </a:lnTo>
                  <a:close/>
                </a:path>
                <a:path w="504189" h="457200">
                  <a:moveTo>
                    <a:pt x="106565" y="203860"/>
                  </a:moveTo>
                  <a:lnTo>
                    <a:pt x="103530" y="200837"/>
                  </a:lnTo>
                  <a:lnTo>
                    <a:pt x="100457" y="206933"/>
                  </a:lnTo>
                  <a:lnTo>
                    <a:pt x="97434" y="209969"/>
                  </a:lnTo>
                  <a:lnTo>
                    <a:pt x="94361" y="211505"/>
                  </a:lnTo>
                  <a:lnTo>
                    <a:pt x="97434" y="216065"/>
                  </a:lnTo>
                  <a:lnTo>
                    <a:pt x="100457" y="212991"/>
                  </a:lnTo>
                  <a:lnTo>
                    <a:pt x="105016" y="208419"/>
                  </a:lnTo>
                  <a:lnTo>
                    <a:pt x="106565" y="203860"/>
                  </a:lnTo>
                  <a:close/>
                </a:path>
                <a:path w="504189" h="457200">
                  <a:moveTo>
                    <a:pt x="106565" y="92735"/>
                  </a:moveTo>
                  <a:lnTo>
                    <a:pt x="89789" y="92735"/>
                  </a:lnTo>
                  <a:lnTo>
                    <a:pt x="91325" y="89712"/>
                  </a:lnTo>
                  <a:lnTo>
                    <a:pt x="91325" y="86690"/>
                  </a:lnTo>
                  <a:lnTo>
                    <a:pt x="86766" y="86690"/>
                  </a:lnTo>
                  <a:lnTo>
                    <a:pt x="86766" y="89712"/>
                  </a:lnTo>
                  <a:lnTo>
                    <a:pt x="85229" y="92735"/>
                  </a:lnTo>
                  <a:lnTo>
                    <a:pt x="73075" y="92735"/>
                  </a:lnTo>
                  <a:lnTo>
                    <a:pt x="73075" y="97294"/>
                  </a:lnTo>
                  <a:lnTo>
                    <a:pt x="85229" y="97294"/>
                  </a:lnTo>
                  <a:lnTo>
                    <a:pt x="82207" y="103403"/>
                  </a:lnTo>
                  <a:lnTo>
                    <a:pt x="70002" y="109499"/>
                  </a:lnTo>
                  <a:lnTo>
                    <a:pt x="71539" y="114071"/>
                  </a:lnTo>
                  <a:lnTo>
                    <a:pt x="83743" y="109499"/>
                  </a:lnTo>
                  <a:lnTo>
                    <a:pt x="88303" y="103403"/>
                  </a:lnTo>
                  <a:lnTo>
                    <a:pt x="89789" y="97294"/>
                  </a:lnTo>
                  <a:lnTo>
                    <a:pt x="101993" y="97294"/>
                  </a:lnTo>
                  <a:lnTo>
                    <a:pt x="101993" y="101866"/>
                  </a:lnTo>
                  <a:lnTo>
                    <a:pt x="100457" y="106426"/>
                  </a:lnTo>
                  <a:lnTo>
                    <a:pt x="100457" y="109499"/>
                  </a:lnTo>
                  <a:lnTo>
                    <a:pt x="89789" y="109499"/>
                  </a:lnTo>
                  <a:lnTo>
                    <a:pt x="91325" y="114071"/>
                  </a:lnTo>
                  <a:lnTo>
                    <a:pt x="101993" y="114071"/>
                  </a:lnTo>
                  <a:lnTo>
                    <a:pt x="105016" y="112534"/>
                  </a:lnTo>
                  <a:lnTo>
                    <a:pt x="105016" y="109499"/>
                  </a:lnTo>
                  <a:lnTo>
                    <a:pt x="106565" y="104940"/>
                  </a:lnTo>
                  <a:lnTo>
                    <a:pt x="106565" y="92735"/>
                  </a:lnTo>
                  <a:close/>
                </a:path>
                <a:path w="504189" h="457200">
                  <a:moveTo>
                    <a:pt x="108102" y="212991"/>
                  </a:moveTo>
                  <a:lnTo>
                    <a:pt x="103530" y="211505"/>
                  </a:lnTo>
                  <a:lnTo>
                    <a:pt x="101993" y="214528"/>
                  </a:lnTo>
                  <a:lnTo>
                    <a:pt x="100457" y="220624"/>
                  </a:lnTo>
                  <a:lnTo>
                    <a:pt x="95897" y="223659"/>
                  </a:lnTo>
                  <a:lnTo>
                    <a:pt x="97434" y="228219"/>
                  </a:lnTo>
                  <a:lnTo>
                    <a:pt x="98920" y="228219"/>
                  </a:lnTo>
                  <a:lnTo>
                    <a:pt x="98920" y="243446"/>
                  </a:lnTo>
                  <a:lnTo>
                    <a:pt x="103530" y="243446"/>
                  </a:lnTo>
                  <a:lnTo>
                    <a:pt x="103530" y="226733"/>
                  </a:lnTo>
                  <a:lnTo>
                    <a:pt x="103530" y="220624"/>
                  </a:lnTo>
                  <a:lnTo>
                    <a:pt x="106565" y="217551"/>
                  </a:lnTo>
                  <a:lnTo>
                    <a:pt x="108102" y="214528"/>
                  </a:lnTo>
                  <a:lnTo>
                    <a:pt x="108102" y="212991"/>
                  </a:lnTo>
                  <a:close/>
                </a:path>
                <a:path w="504189" h="457200">
                  <a:moveTo>
                    <a:pt x="109588" y="82067"/>
                  </a:moveTo>
                  <a:lnTo>
                    <a:pt x="101993" y="82067"/>
                  </a:lnTo>
                  <a:lnTo>
                    <a:pt x="103530" y="79044"/>
                  </a:lnTo>
                  <a:lnTo>
                    <a:pt x="106565" y="76022"/>
                  </a:lnTo>
                  <a:lnTo>
                    <a:pt x="106565" y="74485"/>
                  </a:lnTo>
                  <a:lnTo>
                    <a:pt x="101993" y="72948"/>
                  </a:lnTo>
                  <a:lnTo>
                    <a:pt x="98920" y="79044"/>
                  </a:lnTo>
                  <a:lnTo>
                    <a:pt x="97434" y="82067"/>
                  </a:lnTo>
                  <a:lnTo>
                    <a:pt x="79171" y="82067"/>
                  </a:lnTo>
                  <a:lnTo>
                    <a:pt x="82207" y="80581"/>
                  </a:lnTo>
                  <a:lnTo>
                    <a:pt x="80657" y="77508"/>
                  </a:lnTo>
                  <a:lnTo>
                    <a:pt x="79171" y="74485"/>
                  </a:lnTo>
                  <a:lnTo>
                    <a:pt x="77635" y="72948"/>
                  </a:lnTo>
                  <a:lnTo>
                    <a:pt x="73075" y="74485"/>
                  </a:lnTo>
                  <a:lnTo>
                    <a:pt x="76098" y="76022"/>
                  </a:lnTo>
                  <a:lnTo>
                    <a:pt x="76098" y="79044"/>
                  </a:lnTo>
                  <a:lnTo>
                    <a:pt x="77635" y="82067"/>
                  </a:lnTo>
                  <a:lnTo>
                    <a:pt x="70002" y="82067"/>
                  </a:lnTo>
                  <a:lnTo>
                    <a:pt x="70002" y="91249"/>
                  </a:lnTo>
                  <a:lnTo>
                    <a:pt x="74561" y="91249"/>
                  </a:lnTo>
                  <a:lnTo>
                    <a:pt x="74561" y="85140"/>
                  </a:lnTo>
                  <a:lnTo>
                    <a:pt x="105016" y="85140"/>
                  </a:lnTo>
                  <a:lnTo>
                    <a:pt x="105016" y="91249"/>
                  </a:lnTo>
                  <a:lnTo>
                    <a:pt x="109588" y="91249"/>
                  </a:lnTo>
                  <a:lnTo>
                    <a:pt x="109588" y="85140"/>
                  </a:lnTo>
                  <a:lnTo>
                    <a:pt x="109588" y="82067"/>
                  </a:lnTo>
                  <a:close/>
                </a:path>
                <a:path w="504189" h="457200">
                  <a:moveTo>
                    <a:pt x="115684" y="339344"/>
                  </a:moveTo>
                  <a:lnTo>
                    <a:pt x="94361" y="339344"/>
                  </a:lnTo>
                  <a:lnTo>
                    <a:pt x="94361" y="342417"/>
                  </a:lnTo>
                  <a:lnTo>
                    <a:pt x="115684" y="342417"/>
                  </a:lnTo>
                  <a:lnTo>
                    <a:pt x="115684" y="339344"/>
                  </a:lnTo>
                  <a:close/>
                </a:path>
                <a:path w="504189" h="457200">
                  <a:moveTo>
                    <a:pt x="118719" y="237350"/>
                  </a:moveTo>
                  <a:lnTo>
                    <a:pt x="115684" y="234327"/>
                  </a:lnTo>
                  <a:lnTo>
                    <a:pt x="114147" y="231292"/>
                  </a:lnTo>
                  <a:lnTo>
                    <a:pt x="109588" y="234327"/>
                  </a:lnTo>
                  <a:lnTo>
                    <a:pt x="115684" y="240423"/>
                  </a:lnTo>
                  <a:lnTo>
                    <a:pt x="118719" y="237350"/>
                  </a:lnTo>
                  <a:close/>
                </a:path>
                <a:path w="504189" h="457200">
                  <a:moveTo>
                    <a:pt x="120256" y="346989"/>
                  </a:moveTo>
                  <a:lnTo>
                    <a:pt x="86766" y="346989"/>
                  </a:lnTo>
                  <a:lnTo>
                    <a:pt x="86766" y="350012"/>
                  </a:lnTo>
                  <a:lnTo>
                    <a:pt x="100457" y="350012"/>
                  </a:lnTo>
                  <a:lnTo>
                    <a:pt x="100457" y="372833"/>
                  </a:lnTo>
                  <a:lnTo>
                    <a:pt x="103530" y="372833"/>
                  </a:lnTo>
                  <a:lnTo>
                    <a:pt x="103530" y="350012"/>
                  </a:lnTo>
                  <a:lnTo>
                    <a:pt x="117221" y="350012"/>
                  </a:lnTo>
                  <a:lnTo>
                    <a:pt x="117221" y="363702"/>
                  </a:lnTo>
                  <a:lnTo>
                    <a:pt x="108102" y="363702"/>
                  </a:lnTo>
                  <a:lnTo>
                    <a:pt x="108102" y="366776"/>
                  </a:lnTo>
                  <a:lnTo>
                    <a:pt x="109588" y="366776"/>
                  </a:lnTo>
                  <a:lnTo>
                    <a:pt x="114147" y="368261"/>
                  </a:lnTo>
                  <a:lnTo>
                    <a:pt x="118719" y="368261"/>
                  </a:lnTo>
                  <a:lnTo>
                    <a:pt x="120256" y="366776"/>
                  </a:lnTo>
                  <a:lnTo>
                    <a:pt x="120256" y="346989"/>
                  </a:lnTo>
                  <a:close/>
                </a:path>
                <a:path w="504189" h="457200">
                  <a:moveTo>
                    <a:pt x="126352" y="342417"/>
                  </a:moveTo>
                  <a:lnTo>
                    <a:pt x="119151" y="338086"/>
                  </a:lnTo>
                  <a:lnTo>
                    <a:pt x="113398" y="334035"/>
                  </a:lnTo>
                  <a:lnTo>
                    <a:pt x="108775" y="329996"/>
                  </a:lnTo>
                  <a:lnTo>
                    <a:pt x="107632" y="328676"/>
                  </a:lnTo>
                  <a:lnTo>
                    <a:pt x="105016" y="325653"/>
                  </a:lnTo>
                  <a:lnTo>
                    <a:pt x="103530" y="325653"/>
                  </a:lnTo>
                  <a:lnTo>
                    <a:pt x="99555" y="330212"/>
                  </a:lnTo>
                  <a:lnTo>
                    <a:pt x="94742" y="334619"/>
                  </a:lnTo>
                  <a:lnTo>
                    <a:pt x="89382" y="338734"/>
                  </a:lnTo>
                  <a:lnTo>
                    <a:pt x="83743" y="342417"/>
                  </a:lnTo>
                  <a:lnTo>
                    <a:pt x="85229" y="345452"/>
                  </a:lnTo>
                  <a:lnTo>
                    <a:pt x="88303" y="343903"/>
                  </a:lnTo>
                  <a:lnTo>
                    <a:pt x="91325" y="342417"/>
                  </a:lnTo>
                  <a:lnTo>
                    <a:pt x="94361" y="339344"/>
                  </a:lnTo>
                  <a:lnTo>
                    <a:pt x="98920" y="334784"/>
                  </a:lnTo>
                  <a:lnTo>
                    <a:pt x="101993" y="331749"/>
                  </a:lnTo>
                  <a:lnTo>
                    <a:pt x="105016" y="328676"/>
                  </a:lnTo>
                  <a:lnTo>
                    <a:pt x="106565" y="331749"/>
                  </a:lnTo>
                  <a:lnTo>
                    <a:pt x="111125" y="336321"/>
                  </a:lnTo>
                  <a:lnTo>
                    <a:pt x="115684" y="339344"/>
                  </a:lnTo>
                  <a:lnTo>
                    <a:pt x="118719" y="340880"/>
                  </a:lnTo>
                  <a:lnTo>
                    <a:pt x="120256" y="342417"/>
                  </a:lnTo>
                  <a:lnTo>
                    <a:pt x="123278" y="343903"/>
                  </a:lnTo>
                  <a:lnTo>
                    <a:pt x="126352" y="342417"/>
                  </a:lnTo>
                  <a:close/>
                </a:path>
                <a:path w="504189" h="457200">
                  <a:moveTo>
                    <a:pt x="130911" y="72948"/>
                  </a:moveTo>
                  <a:lnTo>
                    <a:pt x="126352" y="72948"/>
                  </a:lnTo>
                  <a:lnTo>
                    <a:pt x="126352" y="82067"/>
                  </a:lnTo>
                  <a:lnTo>
                    <a:pt x="123278" y="86690"/>
                  </a:lnTo>
                  <a:lnTo>
                    <a:pt x="121793" y="88176"/>
                  </a:lnTo>
                  <a:lnTo>
                    <a:pt x="121793" y="95808"/>
                  </a:lnTo>
                  <a:lnTo>
                    <a:pt x="123278" y="94272"/>
                  </a:lnTo>
                  <a:lnTo>
                    <a:pt x="123278" y="92735"/>
                  </a:lnTo>
                  <a:lnTo>
                    <a:pt x="124815" y="91249"/>
                  </a:lnTo>
                  <a:lnTo>
                    <a:pt x="124815" y="114071"/>
                  </a:lnTo>
                  <a:lnTo>
                    <a:pt x="129374" y="114071"/>
                  </a:lnTo>
                  <a:lnTo>
                    <a:pt x="129374" y="91249"/>
                  </a:lnTo>
                  <a:lnTo>
                    <a:pt x="129374" y="82067"/>
                  </a:lnTo>
                  <a:lnTo>
                    <a:pt x="130911" y="79044"/>
                  </a:lnTo>
                  <a:lnTo>
                    <a:pt x="130911" y="74485"/>
                  </a:lnTo>
                  <a:lnTo>
                    <a:pt x="130911" y="72948"/>
                  </a:lnTo>
                  <a:close/>
                </a:path>
                <a:path w="504189" h="457200">
                  <a:moveTo>
                    <a:pt x="133946" y="203860"/>
                  </a:moveTo>
                  <a:lnTo>
                    <a:pt x="129374" y="203860"/>
                  </a:lnTo>
                  <a:lnTo>
                    <a:pt x="129374" y="206933"/>
                  </a:lnTo>
                  <a:lnTo>
                    <a:pt x="129374" y="209969"/>
                  </a:lnTo>
                  <a:lnTo>
                    <a:pt x="129374" y="212991"/>
                  </a:lnTo>
                  <a:lnTo>
                    <a:pt x="129374" y="214528"/>
                  </a:lnTo>
                  <a:lnTo>
                    <a:pt x="114147" y="214528"/>
                  </a:lnTo>
                  <a:lnTo>
                    <a:pt x="114147" y="212991"/>
                  </a:lnTo>
                  <a:lnTo>
                    <a:pt x="129374" y="212991"/>
                  </a:lnTo>
                  <a:lnTo>
                    <a:pt x="129374" y="209969"/>
                  </a:lnTo>
                  <a:lnTo>
                    <a:pt x="114147" y="209969"/>
                  </a:lnTo>
                  <a:lnTo>
                    <a:pt x="114147" y="206933"/>
                  </a:lnTo>
                  <a:lnTo>
                    <a:pt x="129374" y="206933"/>
                  </a:lnTo>
                  <a:lnTo>
                    <a:pt x="129374" y="203860"/>
                  </a:lnTo>
                  <a:lnTo>
                    <a:pt x="109588" y="203860"/>
                  </a:lnTo>
                  <a:lnTo>
                    <a:pt x="109588" y="219087"/>
                  </a:lnTo>
                  <a:lnTo>
                    <a:pt x="133946" y="219087"/>
                  </a:lnTo>
                  <a:lnTo>
                    <a:pt x="133946" y="214528"/>
                  </a:lnTo>
                  <a:lnTo>
                    <a:pt x="133946" y="212991"/>
                  </a:lnTo>
                  <a:lnTo>
                    <a:pt x="133946" y="209969"/>
                  </a:lnTo>
                  <a:lnTo>
                    <a:pt x="133946" y="206933"/>
                  </a:lnTo>
                  <a:lnTo>
                    <a:pt x="133946" y="203860"/>
                  </a:lnTo>
                  <a:close/>
                </a:path>
                <a:path w="504189" h="457200">
                  <a:moveTo>
                    <a:pt x="137020" y="226733"/>
                  </a:moveTo>
                  <a:lnTo>
                    <a:pt x="130911" y="226733"/>
                  </a:lnTo>
                  <a:lnTo>
                    <a:pt x="130911" y="225196"/>
                  </a:lnTo>
                  <a:lnTo>
                    <a:pt x="135483" y="225196"/>
                  </a:lnTo>
                  <a:lnTo>
                    <a:pt x="135483" y="220624"/>
                  </a:lnTo>
                  <a:lnTo>
                    <a:pt x="108102" y="220624"/>
                  </a:lnTo>
                  <a:lnTo>
                    <a:pt x="108102" y="225196"/>
                  </a:lnTo>
                  <a:lnTo>
                    <a:pt x="126352" y="225196"/>
                  </a:lnTo>
                  <a:lnTo>
                    <a:pt x="126352" y="226733"/>
                  </a:lnTo>
                  <a:lnTo>
                    <a:pt x="106565" y="226733"/>
                  </a:lnTo>
                  <a:lnTo>
                    <a:pt x="106565" y="231292"/>
                  </a:lnTo>
                  <a:lnTo>
                    <a:pt x="114147" y="231292"/>
                  </a:lnTo>
                  <a:lnTo>
                    <a:pt x="126352" y="231292"/>
                  </a:lnTo>
                  <a:lnTo>
                    <a:pt x="126352" y="238887"/>
                  </a:lnTo>
                  <a:lnTo>
                    <a:pt x="120256" y="238887"/>
                  </a:lnTo>
                  <a:lnTo>
                    <a:pt x="121793" y="243446"/>
                  </a:lnTo>
                  <a:lnTo>
                    <a:pt x="130911" y="243446"/>
                  </a:lnTo>
                  <a:lnTo>
                    <a:pt x="130911" y="231292"/>
                  </a:lnTo>
                  <a:lnTo>
                    <a:pt x="137020" y="231292"/>
                  </a:lnTo>
                  <a:lnTo>
                    <a:pt x="137020" y="226733"/>
                  </a:lnTo>
                  <a:close/>
                </a:path>
                <a:path w="504189" h="457200">
                  <a:moveTo>
                    <a:pt x="141579" y="346989"/>
                  </a:moveTo>
                  <a:lnTo>
                    <a:pt x="140042" y="345452"/>
                  </a:lnTo>
                  <a:lnTo>
                    <a:pt x="137020" y="345452"/>
                  </a:lnTo>
                  <a:lnTo>
                    <a:pt x="135483" y="346989"/>
                  </a:lnTo>
                  <a:lnTo>
                    <a:pt x="135483" y="351548"/>
                  </a:lnTo>
                  <a:lnTo>
                    <a:pt x="137020" y="353034"/>
                  </a:lnTo>
                  <a:lnTo>
                    <a:pt x="140042" y="353034"/>
                  </a:lnTo>
                  <a:lnTo>
                    <a:pt x="141579" y="351548"/>
                  </a:lnTo>
                  <a:lnTo>
                    <a:pt x="141579" y="346989"/>
                  </a:lnTo>
                  <a:close/>
                </a:path>
                <a:path w="504189" h="457200">
                  <a:moveTo>
                    <a:pt x="162864" y="80581"/>
                  </a:moveTo>
                  <a:lnTo>
                    <a:pt x="156768" y="80581"/>
                  </a:lnTo>
                  <a:lnTo>
                    <a:pt x="156768" y="72948"/>
                  </a:lnTo>
                  <a:lnTo>
                    <a:pt x="152196" y="72948"/>
                  </a:lnTo>
                  <a:lnTo>
                    <a:pt x="152196" y="80581"/>
                  </a:lnTo>
                  <a:lnTo>
                    <a:pt x="152196" y="85140"/>
                  </a:lnTo>
                  <a:lnTo>
                    <a:pt x="152196" y="100380"/>
                  </a:lnTo>
                  <a:lnTo>
                    <a:pt x="150710" y="104940"/>
                  </a:lnTo>
                  <a:lnTo>
                    <a:pt x="149174" y="107962"/>
                  </a:lnTo>
                  <a:lnTo>
                    <a:pt x="143078" y="107962"/>
                  </a:lnTo>
                  <a:lnTo>
                    <a:pt x="143078" y="104940"/>
                  </a:lnTo>
                  <a:lnTo>
                    <a:pt x="149174" y="104940"/>
                  </a:lnTo>
                  <a:lnTo>
                    <a:pt x="149174" y="101866"/>
                  </a:lnTo>
                  <a:lnTo>
                    <a:pt x="143078" y="101866"/>
                  </a:lnTo>
                  <a:lnTo>
                    <a:pt x="143078" y="100380"/>
                  </a:lnTo>
                  <a:lnTo>
                    <a:pt x="149174" y="100380"/>
                  </a:lnTo>
                  <a:lnTo>
                    <a:pt x="149174" y="95808"/>
                  </a:lnTo>
                  <a:lnTo>
                    <a:pt x="149174" y="94272"/>
                  </a:lnTo>
                  <a:lnTo>
                    <a:pt x="149174" y="91249"/>
                  </a:lnTo>
                  <a:lnTo>
                    <a:pt x="149174" y="88176"/>
                  </a:lnTo>
                  <a:lnTo>
                    <a:pt x="149174" y="85140"/>
                  </a:lnTo>
                  <a:lnTo>
                    <a:pt x="146151" y="85140"/>
                  </a:lnTo>
                  <a:lnTo>
                    <a:pt x="146151" y="88176"/>
                  </a:lnTo>
                  <a:lnTo>
                    <a:pt x="146151" y="91249"/>
                  </a:lnTo>
                  <a:lnTo>
                    <a:pt x="146151" y="94272"/>
                  </a:lnTo>
                  <a:lnTo>
                    <a:pt x="146151" y="95808"/>
                  </a:lnTo>
                  <a:lnTo>
                    <a:pt x="143078" y="95808"/>
                  </a:lnTo>
                  <a:lnTo>
                    <a:pt x="143078" y="94272"/>
                  </a:lnTo>
                  <a:lnTo>
                    <a:pt x="146151" y="94272"/>
                  </a:lnTo>
                  <a:lnTo>
                    <a:pt x="146151" y="91249"/>
                  </a:lnTo>
                  <a:lnTo>
                    <a:pt x="143078" y="91249"/>
                  </a:lnTo>
                  <a:lnTo>
                    <a:pt x="143078" y="88176"/>
                  </a:lnTo>
                  <a:lnTo>
                    <a:pt x="146151" y="88176"/>
                  </a:lnTo>
                  <a:lnTo>
                    <a:pt x="146151" y="85140"/>
                  </a:lnTo>
                  <a:lnTo>
                    <a:pt x="143078" y="85140"/>
                  </a:lnTo>
                  <a:lnTo>
                    <a:pt x="143078" y="82067"/>
                  </a:lnTo>
                  <a:lnTo>
                    <a:pt x="150710" y="82067"/>
                  </a:lnTo>
                  <a:lnTo>
                    <a:pt x="150710" y="85140"/>
                  </a:lnTo>
                  <a:lnTo>
                    <a:pt x="152196" y="85140"/>
                  </a:lnTo>
                  <a:lnTo>
                    <a:pt x="152196" y="80581"/>
                  </a:lnTo>
                  <a:lnTo>
                    <a:pt x="150710" y="80581"/>
                  </a:lnTo>
                  <a:lnTo>
                    <a:pt x="150710" y="79044"/>
                  </a:lnTo>
                  <a:lnTo>
                    <a:pt x="143078" y="79044"/>
                  </a:lnTo>
                  <a:lnTo>
                    <a:pt x="143078" y="76022"/>
                  </a:lnTo>
                  <a:lnTo>
                    <a:pt x="149174" y="76022"/>
                  </a:lnTo>
                  <a:lnTo>
                    <a:pt x="147637" y="71450"/>
                  </a:lnTo>
                  <a:lnTo>
                    <a:pt x="141579" y="72948"/>
                  </a:lnTo>
                  <a:lnTo>
                    <a:pt x="132461" y="74485"/>
                  </a:lnTo>
                  <a:lnTo>
                    <a:pt x="130911" y="74485"/>
                  </a:lnTo>
                  <a:lnTo>
                    <a:pt x="132461" y="77508"/>
                  </a:lnTo>
                  <a:lnTo>
                    <a:pt x="138506" y="77508"/>
                  </a:lnTo>
                  <a:lnTo>
                    <a:pt x="138506" y="79044"/>
                  </a:lnTo>
                  <a:lnTo>
                    <a:pt x="130911" y="79044"/>
                  </a:lnTo>
                  <a:lnTo>
                    <a:pt x="130911" y="82067"/>
                  </a:lnTo>
                  <a:lnTo>
                    <a:pt x="138506" y="82067"/>
                  </a:lnTo>
                  <a:lnTo>
                    <a:pt x="138506" y="85140"/>
                  </a:lnTo>
                  <a:lnTo>
                    <a:pt x="138506" y="88176"/>
                  </a:lnTo>
                  <a:lnTo>
                    <a:pt x="138506" y="91249"/>
                  </a:lnTo>
                  <a:lnTo>
                    <a:pt x="138506" y="94272"/>
                  </a:lnTo>
                  <a:lnTo>
                    <a:pt x="138506" y="95808"/>
                  </a:lnTo>
                  <a:lnTo>
                    <a:pt x="135483" y="95808"/>
                  </a:lnTo>
                  <a:lnTo>
                    <a:pt x="135483" y="94272"/>
                  </a:lnTo>
                  <a:lnTo>
                    <a:pt x="138506" y="94272"/>
                  </a:lnTo>
                  <a:lnTo>
                    <a:pt x="138506" y="91249"/>
                  </a:lnTo>
                  <a:lnTo>
                    <a:pt x="135483" y="91249"/>
                  </a:lnTo>
                  <a:lnTo>
                    <a:pt x="135483" y="88176"/>
                  </a:lnTo>
                  <a:lnTo>
                    <a:pt x="138506" y="88176"/>
                  </a:lnTo>
                  <a:lnTo>
                    <a:pt x="138506" y="85140"/>
                  </a:lnTo>
                  <a:lnTo>
                    <a:pt x="130911" y="85140"/>
                  </a:lnTo>
                  <a:lnTo>
                    <a:pt x="130911" y="100380"/>
                  </a:lnTo>
                  <a:lnTo>
                    <a:pt x="138506" y="100380"/>
                  </a:lnTo>
                  <a:lnTo>
                    <a:pt x="138506" y="101866"/>
                  </a:lnTo>
                  <a:lnTo>
                    <a:pt x="130911" y="101866"/>
                  </a:lnTo>
                  <a:lnTo>
                    <a:pt x="130911" y="104940"/>
                  </a:lnTo>
                  <a:lnTo>
                    <a:pt x="138506" y="104940"/>
                  </a:lnTo>
                  <a:lnTo>
                    <a:pt x="138506" y="107962"/>
                  </a:lnTo>
                  <a:lnTo>
                    <a:pt x="130911" y="107962"/>
                  </a:lnTo>
                  <a:lnTo>
                    <a:pt x="130911" y="112534"/>
                  </a:lnTo>
                  <a:lnTo>
                    <a:pt x="135483" y="112534"/>
                  </a:lnTo>
                  <a:lnTo>
                    <a:pt x="146151" y="111048"/>
                  </a:lnTo>
                  <a:lnTo>
                    <a:pt x="147637" y="111048"/>
                  </a:lnTo>
                  <a:lnTo>
                    <a:pt x="150710" y="114071"/>
                  </a:lnTo>
                  <a:lnTo>
                    <a:pt x="152196" y="111048"/>
                  </a:lnTo>
                  <a:lnTo>
                    <a:pt x="153733" y="109499"/>
                  </a:lnTo>
                  <a:lnTo>
                    <a:pt x="156768" y="106426"/>
                  </a:lnTo>
                  <a:lnTo>
                    <a:pt x="156768" y="85140"/>
                  </a:lnTo>
                  <a:lnTo>
                    <a:pt x="158305" y="85140"/>
                  </a:lnTo>
                  <a:lnTo>
                    <a:pt x="158305" y="107962"/>
                  </a:lnTo>
                  <a:lnTo>
                    <a:pt x="156768" y="109499"/>
                  </a:lnTo>
                  <a:lnTo>
                    <a:pt x="153733" y="109499"/>
                  </a:lnTo>
                  <a:lnTo>
                    <a:pt x="153733" y="114071"/>
                  </a:lnTo>
                  <a:lnTo>
                    <a:pt x="159842" y="114071"/>
                  </a:lnTo>
                  <a:lnTo>
                    <a:pt x="161378" y="112534"/>
                  </a:lnTo>
                  <a:lnTo>
                    <a:pt x="161378" y="111048"/>
                  </a:lnTo>
                  <a:lnTo>
                    <a:pt x="162229" y="107137"/>
                  </a:lnTo>
                  <a:lnTo>
                    <a:pt x="162674" y="100380"/>
                  </a:lnTo>
                  <a:lnTo>
                    <a:pt x="162750" y="95808"/>
                  </a:lnTo>
                  <a:lnTo>
                    <a:pt x="162864" y="80581"/>
                  </a:lnTo>
                  <a:close/>
                </a:path>
                <a:path w="504189" h="457200">
                  <a:moveTo>
                    <a:pt x="164401" y="165811"/>
                  </a:moveTo>
                  <a:lnTo>
                    <a:pt x="159842" y="164274"/>
                  </a:lnTo>
                  <a:lnTo>
                    <a:pt x="158305" y="162788"/>
                  </a:lnTo>
                  <a:lnTo>
                    <a:pt x="155270" y="161251"/>
                  </a:lnTo>
                  <a:lnTo>
                    <a:pt x="162864" y="161251"/>
                  </a:lnTo>
                  <a:lnTo>
                    <a:pt x="162864" y="156679"/>
                  </a:lnTo>
                  <a:lnTo>
                    <a:pt x="156768" y="156679"/>
                  </a:lnTo>
                  <a:lnTo>
                    <a:pt x="156768" y="153657"/>
                  </a:lnTo>
                  <a:lnTo>
                    <a:pt x="156768" y="150583"/>
                  </a:lnTo>
                  <a:lnTo>
                    <a:pt x="156768" y="149098"/>
                  </a:lnTo>
                  <a:lnTo>
                    <a:pt x="156768" y="146011"/>
                  </a:lnTo>
                  <a:lnTo>
                    <a:pt x="156768" y="142989"/>
                  </a:lnTo>
                  <a:lnTo>
                    <a:pt x="162864" y="142989"/>
                  </a:lnTo>
                  <a:lnTo>
                    <a:pt x="162864" y="139966"/>
                  </a:lnTo>
                  <a:lnTo>
                    <a:pt x="156768" y="139966"/>
                  </a:lnTo>
                  <a:lnTo>
                    <a:pt x="156768" y="136893"/>
                  </a:lnTo>
                  <a:lnTo>
                    <a:pt x="152196" y="136893"/>
                  </a:lnTo>
                  <a:lnTo>
                    <a:pt x="152196" y="139966"/>
                  </a:lnTo>
                  <a:lnTo>
                    <a:pt x="152196" y="142989"/>
                  </a:lnTo>
                  <a:lnTo>
                    <a:pt x="152196" y="164274"/>
                  </a:lnTo>
                  <a:lnTo>
                    <a:pt x="144614" y="164274"/>
                  </a:lnTo>
                  <a:lnTo>
                    <a:pt x="144614" y="161251"/>
                  </a:lnTo>
                  <a:lnTo>
                    <a:pt x="150710" y="161251"/>
                  </a:lnTo>
                  <a:lnTo>
                    <a:pt x="152196" y="162788"/>
                  </a:lnTo>
                  <a:lnTo>
                    <a:pt x="152196" y="156679"/>
                  </a:lnTo>
                  <a:lnTo>
                    <a:pt x="140042" y="156679"/>
                  </a:lnTo>
                  <a:lnTo>
                    <a:pt x="140042" y="161251"/>
                  </a:lnTo>
                  <a:lnTo>
                    <a:pt x="140042" y="164274"/>
                  </a:lnTo>
                  <a:lnTo>
                    <a:pt x="132461" y="164274"/>
                  </a:lnTo>
                  <a:lnTo>
                    <a:pt x="135483" y="161251"/>
                  </a:lnTo>
                  <a:lnTo>
                    <a:pt x="140042" y="161251"/>
                  </a:lnTo>
                  <a:lnTo>
                    <a:pt x="140042" y="156679"/>
                  </a:lnTo>
                  <a:lnTo>
                    <a:pt x="133946" y="156679"/>
                  </a:lnTo>
                  <a:lnTo>
                    <a:pt x="133946" y="153657"/>
                  </a:lnTo>
                  <a:lnTo>
                    <a:pt x="152196" y="153657"/>
                  </a:lnTo>
                  <a:lnTo>
                    <a:pt x="152196" y="150583"/>
                  </a:lnTo>
                  <a:lnTo>
                    <a:pt x="133946" y="150583"/>
                  </a:lnTo>
                  <a:lnTo>
                    <a:pt x="133946" y="149098"/>
                  </a:lnTo>
                  <a:lnTo>
                    <a:pt x="152196" y="149098"/>
                  </a:lnTo>
                  <a:lnTo>
                    <a:pt x="152196" y="146011"/>
                  </a:lnTo>
                  <a:lnTo>
                    <a:pt x="133946" y="146011"/>
                  </a:lnTo>
                  <a:lnTo>
                    <a:pt x="133946" y="142989"/>
                  </a:lnTo>
                  <a:lnTo>
                    <a:pt x="152196" y="142989"/>
                  </a:lnTo>
                  <a:lnTo>
                    <a:pt x="152196" y="139966"/>
                  </a:lnTo>
                  <a:lnTo>
                    <a:pt x="133946" y="139966"/>
                  </a:lnTo>
                  <a:lnTo>
                    <a:pt x="133946" y="136893"/>
                  </a:lnTo>
                  <a:lnTo>
                    <a:pt x="129374" y="136893"/>
                  </a:lnTo>
                  <a:lnTo>
                    <a:pt x="129374" y="139966"/>
                  </a:lnTo>
                  <a:lnTo>
                    <a:pt x="123278" y="139966"/>
                  </a:lnTo>
                  <a:lnTo>
                    <a:pt x="123278" y="142989"/>
                  </a:lnTo>
                  <a:lnTo>
                    <a:pt x="129374" y="142989"/>
                  </a:lnTo>
                  <a:lnTo>
                    <a:pt x="129374" y="156679"/>
                  </a:lnTo>
                  <a:lnTo>
                    <a:pt x="121793" y="156679"/>
                  </a:lnTo>
                  <a:lnTo>
                    <a:pt x="121793" y="161251"/>
                  </a:lnTo>
                  <a:lnTo>
                    <a:pt x="130911" y="161251"/>
                  </a:lnTo>
                  <a:lnTo>
                    <a:pt x="127838" y="162788"/>
                  </a:lnTo>
                  <a:lnTo>
                    <a:pt x="124815" y="165811"/>
                  </a:lnTo>
                  <a:lnTo>
                    <a:pt x="121793" y="165811"/>
                  </a:lnTo>
                  <a:lnTo>
                    <a:pt x="123278" y="170370"/>
                  </a:lnTo>
                  <a:lnTo>
                    <a:pt x="126352" y="168884"/>
                  </a:lnTo>
                  <a:lnTo>
                    <a:pt x="127838" y="167347"/>
                  </a:lnTo>
                  <a:lnTo>
                    <a:pt x="130911" y="165811"/>
                  </a:lnTo>
                  <a:lnTo>
                    <a:pt x="130911" y="168884"/>
                  </a:lnTo>
                  <a:lnTo>
                    <a:pt x="140042" y="168884"/>
                  </a:lnTo>
                  <a:lnTo>
                    <a:pt x="140042" y="173456"/>
                  </a:lnTo>
                  <a:lnTo>
                    <a:pt x="123278" y="173456"/>
                  </a:lnTo>
                  <a:lnTo>
                    <a:pt x="123278" y="176479"/>
                  </a:lnTo>
                  <a:lnTo>
                    <a:pt x="161378" y="176479"/>
                  </a:lnTo>
                  <a:lnTo>
                    <a:pt x="161378" y="173456"/>
                  </a:lnTo>
                  <a:lnTo>
                    <a:pt x="144614" y="173456"/>
                  </a:lnTo>
                  <a:lnTo>
                    <a:pt x="144614" y="168884"/>
                  </a:lnTo>
                  <a:lnTo>
                    <a:pt x="155270" y="168884"/>
                  </a:lnTo>
                  <a:lnTo>
                    <a:pt x="155270" y="165811"/>
                  </a:lnTo>
                  <a:lnTo>
                    <a:pt x="156768" y="167347"/>
                  </a:lnTo>
                  <a:lnTo>
                    <a:pt x="158305" y="168884"/>
                  </a:lnTo>
                  <a:lnTo>
                    <a:pt x="161378" y="170370"/>
                  </a:lnTo>
                  <a:lnTo>
                    <a:pt x="164401" y="165811"/>
                  </a:lnTo>
                  <a:close/>
                </a:path>
                <a:path w="504189" h="457200">
                  <a:moveTo>
                    <a:pt x="178092" y="340880"/>
                  </a:moveTo>
                  <a:lnTo>
                    <a:pt x="165938" y="340880"/>
                  </a:lnTo>
                  <a:lnTo>
                    <a:pt x="165938" y="334784"/>
                  </a:lnTo>
                  <a:lnTo>
                    <a:pt x="176555" y="334784"/>
                  </a:lnTo>
                  <a:lnTo>
                    <a:pt x="176555" y="331749"/>
                  </a:lnTo>
                  <a:lnTo>
                    <a:pt x="165938" y="331749"/>
                  </a:lnTo>
                  <a:lnTo>
                    <a:pt x="165938" y="325653"/>
                  </a:lnTo>
                  <a:lnTo>
                    <a:pt x="164401" y="325653"/>
                  </a:lnTo>
                  <a:lnTo>
                    <a:pt x="164401" y="331749"/>
                  </a:lnTo>
                  <a:lnTo>
                    <a:pt x="158305" y="331749"/>
                  </a:lnTo>
                  <a:lnTo>
                    <a:pt x="159842" y="330212"/>
                  </a:lnTo>
                  <a:lnTo>
                    <a:pt x="159842" y="327190"/>
                  </a:lnTo>
                  <a:lnTo>
                    <a:pt x="156768" y="327190"/>
                  </a:lnTo>
                  <a:lnTo>
                    <a:pt x="155270" y="331749"/>
                  </a:lnTo>
                  <a:lnTo>
                    <a:pt x="155270" y="334784"/>
                  </a:lnTo>
                  <a:lnTo>
                    <a:pt x="152196" y="339344"/>
                  </a:lnTo>
                  <a:lnTo>
                    <a:pt x="153733" y="340880"/>
                  </a:lnTo>
                  <a:lnTo>
                    <a:pt x="156768" y="337858"/>
                  </a:lnTo>
                  <a:lnTo>
                    <a:pt x="158305" y="334784"/>
                  </a:lnTo>
                  <a:lnTo>
                    <a:pt x="164401" y="334784"/>
                  </a:lnTo>
                  <a:lnTo>
                    <a:pt x="164401" y="340880"/>
                  </a:lnTo>
                  <a:lnTo>
                    <a:pt x="153733" y="340880"/>
                  </a:lnTo>
                  <a:lnTo>
                    <a:pt x="152196" y="340880"/>
                  </a:lnTo>
                  <a:lnTo>
                    <a:pt x="152196" y="343903"/>
                  </a:lnTo>
                  <a:lnTo>
                    <a:pt x="164401" y="343903"/>
                  </a:lnTo>
                  <a:lnTo>
                    <a:pt x="164401" y="348475"/>
                  </a:lnTo>
                  <a:lnTo>
                    <a:pt x="155270" y="348475"/>
                  </a:lnTo>
                  <a:lnTo>
                    <a:pt x="155270" y="369811"/>
                  </a:lnTo>
                  <a:lnTo>
                    <a:pt x="156768" y="369811"/>
                  </a:lnTo>
                  <a:lnTo>
                    <a:pt x="156768" y="351548"/>
                  </a:lnTo>
                  <a:lnTo>
                    <a:pt x="164401" y="351548"/>
                  </a:lnTo>
                  <a:lnTo>
                    <a:pt x="164401" y="372833"/>
                  </a:lnTo>
                  <a:lnTo>
                    <a:pt x="165938" y="372833"/>
                  </a:lnTo>
                  <a:lnTo>
                    <a:pt x="165938" y="351548"/>
                  </a:lnTo>
                  <a:lnTo>
                    <a:pt x="173532" y="351548"/>
                  </a:lnTo>
                  <a:lnTo>
                    <a:pt x="173532" y="366776"/>
                  </a:lnTo>
                  <a:lnTo>
                    <a:pt x="167436" y="366776"/>
                  </a:lnTo>
                  <a:lnTo>
                    <a:pt x="168973" y="369811"/>
                  </a:lnTo>
                  <a:lnTo>
                    <a:pt x="175069" y="369811"/>
                  </a:lnTo>
                  <a:lnTo>
                    <a:pt x="176555" y="368261"/>
                  </a:lnTo>
                  <a:lnTo>
                    <a:pt x="176555" y="351548"/>
                  </a:lnTo>
                  <a:lnTo>
                    <a:pt x="176555" y="348475"/>
                  </a:lnTo>
                  <a:lnTo>
                    <a:pt x="165938" y="348475"/>
                  </a:lnTo>
                  <a:lnTo>
                    <a:pt x="165938" y="343903"/>
                  </a:lnTo>
                  <a:lnTo>
                    <a:pt x="178092" y="343903"/>
                  </a:lnTo>
                  <a:lnTo>
                    <a:pt x="178092" y="340880"/>
                  </a:lnTo>
                  <a:close/>
                </a:path>
                <a:path w="504189" h="457200">
                  <a:moveTo>
                    <a:pt x="179628" y="205397"/>
                  </a:moveTo>
                  <a:lnTo>
                    <a:pt x="178092" y="205397"/>
                  </a:lnTo>
                  <a:lnTo>
                    <a:pt x="171996" y="203860"/>
                  </a:lnTo>
                  <a:lnTo>
                    <a:pt x="161378" y="203860"/>
                  </a:lnTo>
                  <a:lnTo>
                    <a:pt x="161378" y="208419"/>
                  </a:lnTo>
                  <a:lnTo>
                    <a:pt x="168973" y="208419"/>
                  </a:lnTo>
                  <a:lnTo>
                    <a:pt x="175069" y="209969"/>
                  </a:lnTo>
                  <a:lnTo>
                    <a:pt x="179628" y="211505"/>
                  </a:lnTo>
                  <a:lnTo>
                    <a:pt x="179628" y="205397"/>
                  </a:lnTo>
                  <a:close/>
                </a:path>
                <a:path w="504189" h="457200">
                  <a:moveTo>
                    <a:pt x="182664" y="328676"/>
                  </a:moveTo>
                  <a:lnTo>
                    <a:pt x="179628" y="328676"/>
                  </a:lnTo>
                  <a:lnTo>
                    <a:pt x="179628" y="362216"/>
                  </a:lnTo>
                  <a:lnTo>
                    <a:pt x="182664" y="362216"/>
                  </a:lnTo>
                  <a:lnTo>
                    <a:pt x="182664" y="328676"/>
                  </a:lnTo>
                  <a:close/>
                </a:path>
                <a:path w="504189" h="457200">
                  <a:moveTo>
                    <a:pt x="185686" y="223659"/>
                  </a:moveTo>
                  <a:lnTo>
                    <a:pt x="184200" y="217551"/>
                  </a:lnTo>
                  <a:lnTo>
                    <a:pt x="168973" y="217551"/>
                  </a:lnTo>
                  <a:lnTo>
                    <a:pt x="164401" y="219087"/>
                  </a:lnTo>
                  <a:lnTo>
                    <a:pt x="159842" y="222173"/>
                  </a:lnTo>
                  <a:lnTo>
                    <a:pt x="159842" y="212991"/>
                  </a:lnTo>
                  <a:lnTo>
                    <a:pt x="161378" y="209969"/>
                  </a:lnTo>
                  <a:lnTo>
                    <a:pt x="155270" y="209969"/>
                  </a:lnTo>
                  <a:lnTo>
                    <a:pt x="155270" y="216065"/>
                  </a:lnTo>
                  <a:lnTo>
                    <a:pt x="153733" y="228219"/>
                  </a:lnTo>
                  <a:lnTo>
                    <a:pt x="159842" y="228219"/>
                  </a:lnTo>
                  <a:lnTo>
                    <a:pt x="159842" y="226733"/>
                  </a:lnTo>
                  <a:lnTo>
                    <a:pt x="162864" y="223659"/>
                  </a:lnTo>
                  <a:lnTo>
                    <a:pt x="167436" y="222173"/>
                  </a:lnTo>
                  <a:lnTo>
                    <a:pt x="178092" y="222173"/>
                  </a:lnTo>
                  <a:lnTo>
                    <a:pt x="181127" y="225196"/>
                  </a:lnTo>
                  <a:lnTo>
                    <a:pt x="181127" y="232778"/>
                  </a:lnTo>
                  <a:lnTo>
                    <a:pt x="176555" y="235864"/>
                  </a:lnTo>
                  <a:lnTo>
                    <a:pt x="156768" y="235864"/>
                  </a:lnTo>
                  <a:lnTo>
                    <a:pt x="158305" y="240423"/>
                  </a:lnTo>
                  <a:lnTo>
                    <a:pt x="178092" y="240423"/>
                  </a:lnTo>
                  <a:lnTo>
                    <a:pt x="185686" y="237350"/>
                  </a:lnTo>
                  <a:lnTo>
                    <a:pt x="185686" y="223659"/>
                  </a:lnTo>
                  <a:close/>
                </a:path>
                <a:path w="504189" h="457200">
                  <a:moveTo>
                    <a:pt x="190296" y="325653"/>
                  </a:moveTo>
                  <a:lnTo>
                    <a:pt x="188760" y="325653"/>
                  </a:lnTo>
                  <a:lnTo>
                    <a:pt x="188760" y="368261"/>
                  </a:lnTo>
                  <a:lnTo>
                    <a:pt x="187223" y="369811"/>
                  </a:lnTo>
                  <a:lnTo>
                    <a:pt x="185686" y="369811"/>
                  </a:lnTo>
                  <a:lnTo>
                    <a:pt x="182664" y="368261"/>
                  </a:lnTo>
                  <a:lnTo>
                    <a:pt x="181127" y="368261"/>
                  </a:lnTo>
                  <a:lnTo>
                    <a:pt x="181127" y="372833"/>
                  </a:lnTo>
                  <a:lnTo>
                    <a:pt x="190296" y="372833"/>
                  </a:lnTo>
                  <a:lnTo>
                    <a:pt x="190296" y="369811"/>
                  </a:lnTo>
                  <a:lnTo>
                    <a:pt x="190296" y="325653"/>
                  </a:lnTo>
                  <a:close/>
                </a:path>
                <a:path w="504189" h="457200">
                  <a:moveTo>
                    <a:pt x="200914" y="139966"/>
                  </a:moveTo>
                  <a:lnTo>
                    <a:pt x="197891" y="139966"/>
                  </a:lnTo>
                  <a:lnTo>
                    <a:pt x="197891" y="136893"/>
                  </a:lnTo>
                  <a:lnTo>
                    <a:pt x="193332" y="136893"/>
                  </a:lnTo>
                  <a:lnTo>
                    <a:pt x="193332" y="139966"/>
                  </a:lnTo>
                  <a:lnTo>
                    <a:pt x="188760" y="139966"/>
                  </a:lnTo>
                  <a:lnTo>
                    <a:pt x="188760" y="138430"/>
                  </a:lnTo>
                  <a:lnTo>
                    <a:pt x="175069" y="138430"/>
                  </a:lnTo>
                  <a:lnTo>
                    <a:pt x="175069" y="142989"/>
                  </a:lnTo>
                  <a:lnTo>
                    <a:pt x="178092" y="142989"/>
                  </a:lnTo>
                  <a:lnTo>
                    <a:pt x="178092" y="150583"/>
                  </a:lnTo>
                  <a:lnTo>
                    <a:pt x="176555" y="155143"/>
                  </a:lnTo>
                  <a:lnTo>
                    <a:pt x="173532" y="158216"/>
                  </a:lnTo>
                  <a:lnTo>
                    <a:pt x="175069" y="164274"/>
                  </a:lnTo>
                  <a:lnTo>
                    <a:pt x="176555" y="162788"/>
                  </a:lnTo>
                  <a:lnTo>
                    <a:pt x="176555" y="176479"/>
                  </a:lnTo>
                  <a:lnTo>
                    <a:pt x="187223" y="176479"/>
                  </a:lnTo>
                  <a:lnTo>
                    <a:pt x="187223" y="174942"/>
                  </a:lnTo>
                  <a:lnTo>
                    <a:pt x="187223" y="171919"/>
                  </a:lnTo>
                  <a:lnTo>
                    <a:pt x="187223" y="155143"/>
                  </a:lnTo>
                  <a:lnTo>
                    <a:pt x="187223" y="152120"/>
                  </a:lnTo>
                  <a:lnTo>
                    <a:pt x="184200" y="152120"/>
                  </a:lnTo>
                  <a:lnTo>
                    <a:pt x="184200" y="155143"/>
                  </a:lnTo>
                  <a:lnTo>
                    <a:pt x="184200" y="171919"/>
                  </a:lnTo>
                  <a:lnTo>
                    <a:pt x="181127" y="171919"/>
                  </a:lnTo>
                  <a:lnTo>
                    <a:pt x="181127" y="162788"/>
                  </a:lnTo>
                  <a:lnTo>
                    <a:pt x="181127" y="155143"/>
                  </a:lnTo>
                  <a:lnTo>
                    <a:pt x="184200" y="155143"/>
                  </a:lnTo>
                  <a:lnTo>
                    <a:pt x="184200" y="152120"/>
                  </a:lnTo>
                  <a:lnTo>
                    <a:pt x="181127" y="152120"/>
                  </a:lnTo>
                  <a:lnTo>
                    <a:pt x="182664" y="149098"/>
                  </a:lnTo>
                  <a:lnTo>
                    <a:pt x="182664" y="142989"/>
                  </a:lnTo>
                  <a:lnTo>
                    <a:pt x="188760" y="142989"/>
                  </a:lnTo>
                  <a:lnTo>
                    <a:pt x="188760" y="144526"/>
                  </a:lnTo>
                  <a:lnTo>
                    <a:pt x="193332" y="144526"/>
                  </a:lnTo>
                  <a:lnTo>
                    <a:pt x="190296" y="147561"/>
                  </a:lnTo>
                  <a:lnTo>
                    <a:pt x="187223" y="150583"/>
                  </a:lnTo>
                  <a:lnTo>
                    <a:pt x="188760" y="153657"/>
                  </a:lnTo>
                  <a:lnTo>
                    <a:pt x="190296" y="152120"/>
                  </a:lnTo>
                  <a:lnTo>
                    <a:pt x="191782" y="150583"/>
                  </a:lnTo>
                  <a:lnTo>
                    <a:pt x="193332" y="147561"/>
                  </a:lnTo>
                  <a:lnTo>
                    <a:pt x="193332" y="155143"/>
                  </a:lnTo>
                  <a:lnTo>
                    <a:pt x="197891" y="155143"/>
                  </a:lnTo>
                  <a:lnTo>
                    <a:pt x="197891" y="147561"/>
                  </a:lnTo>
                  <a:lnTo>
                    <a:pt x="199428" y="150583"/>
                  </a:lnTo>
                  <a:lnTo>
                    <a:pt x="200914" y="147561"/>
                  </a:lnTo>
                  <a:lnTo>
                    <a:pt x="199428" y="146011"/>
                  </a:lnTo>
                  <a:lnTo>
                    <a:pt x="199428" y="144526"/>
                  </a:lnTo>
                  <a:lnTo>
                    <a:pt x="200914" y="144526"/>
                  </a:lnTo>
                  <a:lnTo>
                    <a:pt x="200914" y="139966"/>
                  </a:lnTo>
                  <a:close/>
                </a:path>
                <a:path w="504189" h="457200">
                  <a:moveTo>
                    <a:pt x="214655" y="107962"/>
                  </a:moveTo>
                  <a:lnTo>
                    <a:pt x="197891" y="107962"/>
                  </a:lnTo>
                  <a:lnTo>
                    <a:pt x="197891" y="103403"/>
                  </a:lnTo>
                  <a:lnTo>
                    <a:pt x="207022" y="103403"/>
                  </a:lnTo>
                  <a:lnTo>
                    <a:pt x="207022" y="100380"/>
                  </a:lnTo>
                  <a:lnTo>
                    <a:pt x="197891" y="100380"/>
                  </a:lnTo>
                  <a:lnTo>
                    <a:pt x="197891" y="97294"/>
                  </a:lnTo>
                  <a:lnTo>
                    <a:pt x="193332" y="97294"/>
                  </a:lnTo>
                  <a:lnTo>
                    <a:pt x="193332" y="100380"/>
                  </a:lnTo>
                  <a:lnTo>
                    <a:pt x="184200" y="100380"/>
                  </a:lnTo>
                  <a:lnTo>
                    <a:pt x="184200" y="103403"/>
                  </a:lnTo>
                  <a:lnTo>
                    <a:pt x="193332" y="103403"/>
                  </a:lnTo>
                  <a:lnTo>
                    <a:pt x="193332" y="107962"/>
                  </a:lnTo>
                  <a:lnTo>
                    <a:pt x="176555" y="107962"/>
                  </a:lnTo>
                  <a:lnTo>
                    <a:pt x="176555" y="112534"/>
                  </a:lnTo>
                  <a:lnTo>
                    <a:pt x="214655" y="112534"/>
                  </a:lnTo>
                  <a:lnTo>
                    <a:pt x="214655" y="107962"/>
                  </a:lnTo>
                  <a:close/>
                </a:path>
                <a:path w="504189" h="457200">
                  <a:moveTo>
                    <a:pt x="216141" y="173456"/>
                  </a:moveTo>
                  <a:lnTo>
                    <a:pt x="205486" y="173456"/>
                  </a:lnTo>
                  <a:lnTo>
                    <a:pt x="205486" y="168884"/>
                  </a:lnTo>
                  <a:lnTo>
                    <a:pt x="213118" y="168884"/>
                  </a:lnTo>
                  <a:lnTo>
                    <a:pt x="213118" y="164274"/>
                  </a:lnTo>
                  <a:lnTo>
                    <a:pt x="205486" y="164274"/>
                  </a:lnTo>
                  <a:lnTo>
                    <a:pt x="205486" y="159715"/>
                  </a:lnTo>
                  <a:lnTo>
                    <a:pt x="211582" y="159715"/>
                  </a:lnTo>
                  <a:lnTo>
                    <a:pt x="210045" y="161251"/>
                  </a:lnTo>
                  <a:lnTo>
                    <a:pt x="210045" y="162788"/>
                  </a:lnTo>
                  <a:lnTo>
                    <a:pt x="208559" y="162788"/>
                  </a:lnTo>
                  <a:lnTo>
                    <a:pt x="213118" y="164274"/>
                  </a:lnTo>
                  <a:lnTo>
                    <a:pt x="214655" y="161251"/>
                  </a:lnTo>
                  <a:lnTo>
                    <a:pt x="214655" y="156679"/>
                  </a:lnTo>
                  <a:lnTo>
                    <a:pt x="188760" y="156679"/>
                  </a:lnTo>
                  <a:lnTo>
                    <a:pt x="188760" y="159715"/>
                  </a:lnTo>
                  <a:lnTo>
                    <a:pt x="200914" y="159715"/>
                  </a:lnTo>
                  <a:lnTo>
                    <a:pt x="200914" y="171919"/>
                  </a:lnTo>
                  <a:lnTo>
                    <a:pt x="199428" y="170370"/>
                  </a:lnTo>
                  <a:lnTo>
                    <a:pt x="197891" y="170370"/>
                  </a:lnTo>
                  <a:lnTo>
                    <a:pt x="196354" y="167347"/>
                  </a:lnTo>
                  <a:lnTo>
                    <a:pt x="196354" y="162788"/>
                  </a:lnTo>
                  <a:lnTo>
                    <a:pt x="193332" y="161251"/>
                  </a:lnTo>
                  <a:lnTo>
                    <a:pt x="193332" y="165811"/>
                  </a:lnTo>
                  <a:lnTo>
                    <a:pt x="191782" y="171919"/>
                  </a:lnTo>
                  <a:lnTo>
                    <a:pt x="187223" y="174942"/>
                  </a:lnTo>
                  <a:lnTo>
                    <a:pt x="190296" y="178015"/>
                  </a:lnTo>
                  <a:lnTo>
                    <a:pt x="191782" y="178015"/>
                  </a:lnTo>
                  <a:lnTo>
                    <a:pt x="194868" y="171919"/>
                  </a:lnTo>
                  <a:lnTo>
                    <a:pt x="196354" y="173456"/>
                  </a:lnTo>
                  <a:lnTo>
                    <a:pt x="199428" y="178015"/>
                  </a:lnTo>
                  <a:lnTo>
                    <a:pt x="216141" y="178015"/>
                  </a:lnTo>
                  <a:lnTo>
                    <a:pt x="216141" y="173456"/>
                  </a:lnTo>
                  <a:close/>
                </a:path>
                <a:path w="504189" h="457200">
                  <a:moveTo>
                    <a:pt x="216141" y="139966"/>
                  </a:moveTo>
                  <a:lnTo>
                    <a:pt x="210045" y="139966"/>
                  </a:lnTo>
                  <a:lnTo>
                    <a:pt x="210045" y="136893"/>
                  </a:lnTo>
                  <a:lnTo>
                    <a:pt x="205486" y="136893"/>
                  </a:lnTo>
                  <a:lnTo>
                    <a:pt x="205486" y="139966"/>
                  </a:lnTo>
                  <a:lnTo>
                    <a:pt x="202450" y="139966"/>
                  </a:lnTo>
                  <a:lnTo>
                    <a:pt x="202450" y="144526"/>
                  </a:lnTo>
                  <a:lnTo>
                    <a:pt x="205486" y="144526"/>
                  </a:lnTo>
                  <a:lnTo>
                    <a:pt x="203987" y="147561"/>
                  </a:lnTo>
                  <a:lnTo>
                    <a:pt x="199428" y="150583"/>
                  </a:lnTo>
                  <a:lnTo>
                    <a:pt x="200914" y="153657"/>
                  </a:lnTo>
                  <a:lnTo>
                    <a:pt x="203987" y="152120"/>
                  </a:lnTo>
                  <a:lnTo>
                    <a:pt x="205486" y="150583"/>
                  </a:lnTo>
                  <a:lnTo>
                    <a:pt x="205486" y="155143"/>
                  </a:lnTo>
                  <a:lnTo>
                    <a:pt x="210045" y="155143"/>
                  </a:lnTo>
                  <a:lnTo>
                    <a:pt x="210045" y="149098"/>
                  </a:lnTo>
                  <a:lnTo>
                    <a:pt x="210045" y="147561"/>
                  </a:lnTo>
                  <a:lnTo>
                    <a:pt x="211582" y="150583"/>
                  </a:lnTo>
                  <a:lnTo>
                    <a:pt x="214655" y="153657"/>
                  </a:lnTo>
                  <a:lnTo>
                    <a:pt x="216141" y="150583"/>
                  </a:lnTo>
                  <a:lnTo>
                    <a:pt x="213093" y="147561"/>
                  </a:lnTo>
                  <a:lnTo>
                    <a:pt x="210045" y="144526"/>
                  </a:lnTo>
                  <a:lnTo>
                    <a:pt x="216141" y="144526"/>
                  </a:lnTo>
                  <a:lnTo>
                    <a:pt x="216141" y="139966"/>
                  </a:lnTo>
                  <a:close/>
                </a:path>
                <a:path w="504189" h="457200">
                  <a:moveTo>
                    <a:pt x="216141" y="92735"/>
                  </a:moveTo>
                  <a:lnTo>
                    <a:pt x="208559" y="92735"/>
                  </a:lnTo>
                  <a:lnTo>
                    <a:pt x="208559" y="89712"/>
                  </a:lnTo>
                  <a:lnTo>
                    <a:pt x="208559" y="86690"/>
                  </a:lnTo>
                  <a:lnTo>
                    <a:pt x="208559" y="83604"/>
                  </a:lnTo>
                  <a:lnTo>
                    <a:pt x="208559" y="80581"/>
                  </a:lnTo>
                  <a:lnTo>
                    <a:pt x="208559" y="79044"/>
                  </a:lnTo>
                  <a:lnTo>
                    <a:pt x="214655" y="79044"/>
                  </a:lnTo>
                  <a:lnTo>
                    <a:pt x="214655" y="74485"/>
                  </a:lnTo>
                  <a:lnTo>
                    <a:pt x="208559" y="74485"/>
                  </a:lnTo>
                  <a:lnTo>
                    <a:pt x="208559" y="72948"/>
                  </a:lnTo>
                  <a:lnTo>
                    <a:pt x="205486" y="72948"/>
                  </a:lnTo>
                  <a:lnTo>
                    <a:pt x="205486" y="74485"/>
                  </a:lnTo>
                  <a:lnTo>
                    <a:pt x="205486" y="79044"/>
                  </a:lnTo>
                  <a:lnTo>
                    <a:pt x="205486" y="92735"/>
                  </a:lnTo>
                  <a:lnTo>
                    <a:pt x="185686" y="92735"/>
                  </a:lnTo>
                  <a:lnTo>
                    <a:pt x="185686" y="89712"/>
                  </a:lnTo>
                  <a:lnTo>
                    <a:pt x="205486" y="89712"/>
                  </a:lnTo>
                  <a:lnTo>
                    <a:pt x="205486" y="86690"/>
                  </a:lnTo>
                  <a:lnTo>
                    <a:pt x="185686" y="86690"/>
                  </a:lnTo>
                  <a:lnTo>
                    <a:pt x="185686" y="83604"/>
                  </a:lnTo>
                  <a:lnTo>
                    <a:pt x="205486" y="83604"/>
                  </a:lnTo>
                  <a:lnTo>
                    <a:pt x="205486" y="80581"/>
                  </a:lnTo>
                  <a:lnTo>
                    <a:pt x="185686" y="80581"/>
                  </a:lnTo>
                  <a:lnTo>
                    <a:pt x="185686" y="79044"/>
                  </a:lnTo>
                  <a:lnTo>
                    <a:pt x="205486" y="79044"/>
                  </a:lnTo>
                  <a:lnTo>
                    <a:pt x="205486" y="74485"/>
                  </a:lnTo>
                  <a:lnTo>
                    <a:pt x="185686" y="74485"/>
                  </a:lnTo>
                  <a:lnTo>
                    <a:pt x="185686" y="72948"/>
                  </a:lnTo>
                  <a:lnTo>
                    <a:pt x="181127" y="72948"/>
                  </a:lnTo>
                  <a:lnTo>
                    <a:pt x="181127" y="74485"/>
                  </a:lnTo>
                  <a:lnTo>
                    <a:pt x="175069" y="74485"/>
                  </a:lnTo>
                  <a:lnTo>
                    <a:pt x="175069" y="79044"/>
                  </a:lnTo>
                  <a:lnTo>
                    <a:pt x="181127" y="79044"/>
                  </a:lnTo>
                  <a:lnTo>
                    <a:pt x="181127" y="92735"/>
                  </a:lnTo>
                  <a:lnTo>
                    <a:pt x="175069" y="92735"/>
                  </a:lnTo>
                  <a:lnTo>
                    <a:pt x="175069" y="95808"/>
                  </a:lnTo>
                  <a:lnTo>
                    <a:pt x="182664" y="95808"/>
                  </a:lnTo>
                  <a:lnTo>
                    <a:pt x="181127" y="98844"/>
                  </a:lnTo>
                  <a:lnTo>
                    <a:pt x="178092" y="100380"/>
                  </a:lnTo>
                  <a:lnTo>
                    <a:pt x="175069" y="101866"/>
                  </a:lnTo>
                  <a:lnTo>
                    <a:pt x="176555" y="104940"/>
                  </a:lnTo>
                  <a:lnTo>
                    <a:pt x="179628" y="104940"/>
                  </a:lnTo>
                  <a:lnTo>
                    <a:pt x="181127" y="103403"/>
                  </a:lnTo>
                  <a:lnTo>
                    <a:pt x="184200" y="100380"/>
                  </a:lnTo>
                  <a:lnTo>
                    <a:pt x="185686" y="98844"/>
                  </a:lnTo>
                  <a:lnTo>
                    <a:pt x="187223" y="97294"/>
                  </a:lnTo>
                  <a:lnTo>
                    <a:pt x="188760" y="95808"/>
                  </a:lnTo>
                  <a:lnTo>
                    <a:pt x="202450" y="95808"/>
                  </a:lnTo>
                  <a:lnTo>
                    <a:pt x="203987" y="97294"/>
                  </a:lnTo>
                  <a:lnTo>
                    <a:pt x="205486" y="98844"/>
                  </a:lnTo>
                  <a:lnTo>
                    <a:pt x="207022" y="100380"/>
                  </a:lnTo>
                  <a:lnTo>
                    <a:pt x="208559" y="101866"/>
                  </a:lnTo>
                  <a:lnTo>
                    <a:pt x="210045" y="103403"/>
                  </a:lnTo>
                  <a:lnTo>
                    <a:pt x="214655" y="104940"/>
                  </a:lnTo>
                  <a:lnTo>
                    <a:pt x="216141" y="101866"/>
                  </a:lnTo>
                  <a:lnTo>
                    <a:pt x="210045" y="98844"/>
                  </a:lnTo>
                  <a:lnTo>
                    <a:pt x="208559" y="95808"/>
                  </a:lnTo>
                  <a:lnTo>
                    <a:pt x="216141" y="95808"/>
                  </a:lnTo>
                  <a:lnTo>
                    <a:pt x="216141" y="92735"/>
                  </a:lnTo>
                  <a:close/>
                </a:path>
                <a:path w="504189" h="457200">
                  <a:moveTo>
                    <a:pt x="234403" y="330212"/>
                  </a:moveTo>
                  <a:lnTo>
                    <a:pt x="223786" y="330212"/>
                  </a:lnTo>
                  <a:lnTo>
                    <a:pt x="223786" y="333298"/>
                  </a:lnTo>
                  <a:lnTo>
                    <a:pt x="223786" y="337858"/>
                  </a:lnTo>
                  <a:lnTo>
                    <a:pt x="223786" y="340880"/>
                  </a:lnTo>
                  <a:lnTo>
                    <a:pt x="223786" y="345452"/>
                  </a:lnTo>
                  <a:lnTo>
                    <a:pt x="211582" y="345452"/>
                  </a:lnTo>
                  <a:lnTo>
                    <a:pt x="211582" y="340880"/>
                  </a:lnTo>
                  <a:lnTo>
                    <a:pt x="223786" y="340880"/>
                  </a:lnTo>
                  <a:lnTo>
                    <a:pt x="223786" y="337858"/>
                  </a:lnTo>
                  <a:lnTo>
                    <a:pt x="211582" y="337858"/>
                  </a:lnTo>
                  <a:lnTo>
                    <a:pt x="211582" y="333298"/>
                  </a:lnTo>
                  <a:lnTo>
                    <a:pt x="223786" y="333298"/>
                  </a:lnTo>
                  <a:lnTo>
                    <a:pt x="223786" y="330212"/>
                  </a:lnTo>
                  <a:lnTo>
                    <a:pt x="217690" y="330212"/>
                  </a:lnTo>
                  <a:lnTo>
                    <a:pt x="217690" y="324116"/>
                  </a:lnTo>
                  <a:lnTo>
                    <a:pt x="214655" y="324116"/>
                  </a:lnTo>
                  <a:lnTo>
                    <a:pt x="214655" y="330212"/>
                  </a:lnTo>
                  <a:lnTo>
                    <a:pt x="208559" y="330212"/>
                  </a:lnTo>
                  <a:lnTo>
                    <a:pt x="208559" y="333298"/>
                  </a:lnTo>
                  <a:lnTo>
                    <a:pt x="208559" y="337858"/>
                  </a:lnTo>
                  <a:lnTo>
                    <a:pt x="200914" y="337858"/>
                  </a:lnTo>
                  <a:lnTo>
                    <a:pt x="200914" y="333298"/>
                  </a:lnTo>
                  <a:lnTo>
                    <a:pt x="208559" y="333298"/>
                  </a:lnTo>
                  <a:lnTo>
                    <a:pt x="208559" y="330212"/>
                  </a:lnTo>
                  <a:lnTo>
                    <a:pt x="197891" y="330212"/>
                  </a:lnTo>
                  <a:lnTo>
                    <a:pt x="197891" y="357606"/>
                  </a:lnTo>
                  <a:lnTo>
                    <a:pt x="196354" y="363702"/>
                  </a:lnTo>
                  <a:lnTo>
                    <a:pt x="194868" y="369811"/>
                  </a:lnTo>
                  <a:lnTo>
                    <a:pt x="196354" y="371348"/>
                  </a:lnTo>
                  <a:lnTo>
                    <a:pt x="199428" y="365239"/>
                  </a:lnTo>
                  <a:lnTo>
                    <a:pt x="200914" y="359143"/>
                  </a:lnTo>
                  <a:lnTo>
                    <a:pt x="200914" y="340880"/>
                  </a:lnTo>
                  <a:lnTo>
                    <a:pt x="208559" y="340880"/>
                  </a:lnTo>
                  <a:lnTo>
                    <a:pt x="208559" y="348475"/>
                  </a:lnTo>
                  <a:lnTo>
                    <a:pt x="226809" y="348475"/>
                  </a:lnTo>
                  <a:lnTo>
                    <a:pt x="226809" y="345452"/>
                  </a:lnTo>
                  <a:lnTo>
                    <a:pt x="226809" y="340880"/>
                  </a:lnTo>
                  <a:lnTo>
                    <a:pt x="234403" y="340880"/>
                  </a:lnTo>
                  <a:lnTo>
                    <a:pt x="234403" y="337858"/>
                  </a:lnTo>
                  <a:lnTo>
                    <a:pt x="226809" y="337858"/>
                  </a:lnTo>
                  <a:lnTo>
                    <a:pt x="226809" y="333298"/>
                  </a:lnTo>
                  <a:lnTo>
                    <a:pt x="234403" y="333298"/>
                  </a:lnTo>
                  <a:lnTo>
                    <a:pt x="234403" y="330212"/>
                  </a:lnTo>
                  <a:close/>
                </a:path>
                <a:path w="504189" h="457200">
                  <a:moveTo>
                    <a:pt x="235940" y="368261"/>
                  </a:moveTo>
                  <a:lnTo>
                    <a:pt x="229844" y="368261"/>
                  </a:lnTo>
                  <a:lnTo>
                    <a:pt x="225272" y="366776"/>
                  </a:lnTo>
                  <a:lnTo>
                    <a:pt x="220713" y="365239"/>
                  </a:lnTo>
                  <a:lnTo>
                    <a:pt x="223024" y="363702"/>
                  </a:lnTo>
                  <a:lnTo>
                    <a:pt x="225272" y="362216"/>
                  </a:lnTo>
                  <a:lnTo>
                    <a:pt x="228346" y="356108"/>
                  </a:lnTo>
                  <a:lnTo>
                    <a:pt x="229844" y="351548"/>
                  </a:lnTo>
                  <a:lnTo>
                    <a:pt x="203987" y="351548"/>
                  </a:lnTo>
                  <a:lnTo>
                    <a:pt x="203987" y="354571"/>
                  </a:lnTo>
                  <a:lnTo>
                    <a:pt x="210045" y="354571"/>
                  </a:lnTo>
                  <a:lnTo>
                    <a:pt x="225272" y="354571"/>
                  </a:lnTo>
                  <a:lnTo>
                    <a:pt x="223786" y="357606"/>
                  </a:lnTo>
                  <a:lnTo>
                    <a:pt x="220713" y="360680"/>
                  </a:lnTo>
                  <a:lnTo>
                    <a:pt x="219227" y="363702"/>
                  </a:lnTo>
                  <a:lnTo>
                    <a:pt x="214655" y="360680"/>
                  </a:lnTo>
                  <a:lnTo>
                    <a:pt x="213118" y="359143"/>
                  </a:lnTo>
                  <a:lnTo>
                    <a:pt x="210045" y="354571"/>
                  </a:lnTo>
                  <a:lnTo>
                    <a:pt x="208559" y="356108"/>
                  </a:lnTo>
                  <a:lnTo>
                    <a:pt x="210045" y="359143"/>
                  </a:lnTo>
                  <a:lnTo>
                    <a:pt x="216141" y="365239"/>
                  </a:lnTo>
                  <a:lnTo>
                    <a:pt x="211582" y="366776"/>
                  </a:lnTo>
                  <a:lnTo>
                    <a:pt x="207022" y="368261"/>
                  </a:lnTo>
                  <a:lnTo>
                    <a:pt x="199428" y="369811"/>
                  </a:lnTo>
                  <a:lnTo>
                    <a:pt x="200914" y="372833"/>
                  </a:lnTo>
                  <a:lnTo>
                    <a:pt x="208559" y="371348"/>
                  </a:lnTo>
                  <a:lnTo>
                    <a:pt x="214655" y="369811"/>
                  </a:lnTo>
                  <a:lnTo>
                    <a:pt x="219227" y="366776"/>
                  </a:lnTo>
                  <a:lnTo>
                    <a:pt x="222250" y="368261"/>
                  </a:lnTo>
                  <a:lnTo>
                    <a:pt x="234403" y="371348"/>
                  </a:lnTo>
                  <a:lnTo>
                    <a:pt x="235940" y="368261"/>
                  </a:lnTo>
                  <a:close/>
                </a:path>
                <a:path w="504189" h="457200">
                  <a:moveTo>
                    <a:pt x="235940" y="85140"/>
                  </a:moveTo>
                  <a:lnTo>
                    <a:pt x="234403" y="82067"/>
                  </a:lnTo>
                  <a:lnTo>
                    <a:pt x="232918" y="82067"/>
                  </a:lnTo>
                  <a:lnTo>
                    <a:pt x="229844" y="80581"/>
                  </a:lnTo>
                  <a:lnTo>
                    <a:pt x="226809" y="85140"/>
                  </a:lnTo>
                  <a:lnTo>
                    <a:pt x="228346" y="85140"/>
                  </a:lnTo>
                  <a:lnTo>
                    <a:pt x="231381" y="86690"/>
                  </a:lnTo>
                  <a:lnTo>
                    <a:pt x="234403" y="88176"/>
                  </a:lnTo>
                  <a:lnTo>
                    <a:pt x="235940" y="85140"/>
                  </a:lnTo>
                  <a:close/>
                </a:path>
                <a:path w="504189" h="457200">
                  <a:moveTo>
                    <a:pt x="238963" y="76022"/>
                  </a:moveTo>
                  <a:lnTo>
                    <a:pt x="235940" y="76022"/>
                  </a:lnTo>
                  <a:lnTo>
                    <a:pt x="234403" y="74485"/>
                  </a:lnTo>
                  <a:lnTo>
                    <a:pt x="231381" y="72948"/>
                  </a:lnTo>
                  <a:lnTo>
                    <a:pt x="228346" y="77508"/>
                  </a:lnTo>
                  <a:lnTo>
                    <a:pt x="231381" y="77508"/>
                  </a:lnTo>
                  <a:lnTo>
                    <a:pt x="234403" y="79044"/>
                  </a:lnTo>
                  <a:lnTo>
                    <a:pt x="235940" y="80581"/>
                  </a:lnTo>
                  <a:lnTo>
                    <a:pt x="238963" y="76022"/>
                  </a:lnTo>
                  <a:close/>
                </a:path>
                <a:path w="504189" h="457200">
                  <a:moveTo>
                    <a:pt x="240499" y="91249"/>
                  </a:moveTo>
                  <a:lnTo>
                    <a:pt x="238963" y="86690"/>
                  </a:lnTo>
                  <a:lnTo>
                    <a:pt x="234403" y="92735"/>
                  </a:lnTo>
                  <a:lnTo>
                    <a:pt x="229844" y="95808"/>
                  </a:lnTo>
                  <a:lnTo>
                    <a:pt x="228346" y="97294"/>
                  </a:lnTo>
                  <a:lnTo>
                    <a:pt x="231381" y="100380"/>
                  </a:lnTo>
                  <a:lnTo>
                    <a:pt x="235940" y="97294"/>
                  </a:lnTo>
                  <a:lnTo>
                    <a:pt x="238963" y="92735"/>
                  </a:lnTo>
                  <a:lnTo>
                    <a:pt x="240499" y="91249"/>
                  </a:lnTo>
                  <a:close/>
                </a:path>
                <a:path w="504189" h="457200">
                  <a:moveTo>
                    <a:pt x="242036" y="234327"/>
                  </a:moveTo>
                  <a:lnTo>
                    <a:pt x="234403" y="234327"/>
                  </a:lnTo>
                  <a:lnTo>
                    <a:pt x="234403" y="223659"/>
                  </a:lnTo>
                  <a:lnTo>
                    <a:pt x="235940" y="216065"/>
                  </a:lnTo>
                  <a:lnTo>
                    <a:pt x="235940" y="211505"/>
                  </a:lnTo>
                  <a:lnTo>
                    <a:pt x="235940" y="208419"/>
                  </a:lnTo>
                  <a:lnTo>
                    <a:pt x="231381" y="206933"/>
                  </a:lnTo>
                  <a:lnTo>
                    <a:pt x="222250" y="206933"/>
                  </a:lnTo>
                  <a:lnTo>
                    <a:pt x="217690" y="211505"/>
                  </a:lnTo>
                  <a:lnTo>
                    <a:pt x="216141" y="212991"/>
                  </a:lnTo>
                  <a:lnTo>
                    <a:pt x="216141" y="203860"/>
                  </a:lnTo>
                  <a:lnTo>
                    <a:pt x="211582" y="203860"/>
                  </a:lnTo>
                  <a:lnTo>
                    <a:pt x="211582" y="209969"/>
                  </a:lnTo>
                  <a:lnTo>
                    <a:pt x="203987" y="209969"/>
                  </a:lnTo>
                  <a:lnTo>
                    <a:pt x="203987" y="214528"/>
                  </a:lnTo>
                  <a:lnTo>
                    <a:pt x="211582" y="214528"/>
                  </a:lnTo>
                  <a:lnTo>
                    <a:pt x="211582" y="217551"/>
                  </a:lnTo>
                  <a:lnTo>
                    <a:pt x="208559" y="222173"/>
                  </a:lnTo>
                  <a:lnTo>
                    <a:pt x="207022" y="225196"/>
                  </a:lnTo>
                  <a:lnTo>
                    <a:pt x="202450" y="229755"/>
                  </a:lnTo>
                  <a:lnTo>
                    <a:pt x="205486" y="234327"/>
                  </a:lnTo>
                  <a:lnTo>
                    <a:pt x="208559" y="231292"/>
                  </a:lnTo>
                  <a:lnTo>
                    <a:pt x="210045" y="228219"/>
                  </a:lnTo>
                  <a:lnTo>
                    <a:pt x="211582" y="226733"/>
                  </a:lnTo>
                  <a:lnTo>
                    <a:pt x="211582" y="228219"/>
                  </a:lnTo>
                  <a:lnTo>
                    <a:pt x="210045" y="238887"/>
                  </a:lnTo>
                  <a:lnTo>
                    <a:pt x="210045" y="240423"/>
                  </a:lnTo>
                  <a:lnTo>
                    <a:pt x="216141" y="240423"/>
                  </a:lnTo>
                  <a:lnTo>
                    <a:pt x="216141" y="226733"/>
                  </a:lnTo>
                  <a:lnTo>
                    <a:pt x="216141" y="219087"/>
                  </a:lnTo>
                  <a:lnTo>
                    <a:pt x="222288" y="212991"/>
                  </a:lnTo>
                  <a:lnTo>
                    <a:pt x="223786" y="211505"/>
                  </a:lnTo>
                  <a:lnTo>
                    <a:pt x="231381" y="211505"/>
                  </a:lnTo>
                  <a:lnTo>
                    <a:pt x="229844" y="214528"/>
                  </a:lnTo>
                  <a:lnTo>
                    <a:pt x="229844" y="235864"/>
                  </a:lnTo>
                  <a:lnTo>
                    <a:pt x="231381" y="238887"/>
                  </a:lnTo>
                  <a:lnTo>
                    <a:pt x="240499" y="238887"/>
                  </a:lnTo>
                  <a:lnTo>
                    <a:pt x="242036" y="234327"/>
                  </a:lnTo>
                  <a:close/>
                </a:path>
                <a:path w="504189" h="457200">
                  <a:moveTo>
                    <a:pt x="248145" y="142989"/>
                  </a:moveTo>
                  <a:lnTo>
                    <a:pt x="237477" y="142989"/>
                  </a:lnTo>
                  <a:lnTo>
                    <a:pt x="237477" y="139966"/>
                  </a:lnTo>
                  <a:lnTo>
                    <a:pt x="238963" y="136893"/>
                  </a:lnTo>
                  <a:lnTo>
                    <a:pt x="234403" y="136893"/>
                  </a:lnTo>
                  <a:lnTo>
                    <a:pt x="231381" y="144526"/>
                  </a:lnTo>
                  <a:lnTo>
                    <a:pt x="228346" y="149098"/>
                  </a:lnTo>
                  <a:lnTo>
                    <a:pt x="226809" y="150583"/>
                  </a:lnTo>
                  <a:lnTo>
                    <a:pt x="231381" y="152120"/>
                  </a:lnTo>
                  <a:lnTo>
                    <a:pt x="232918" y="149098"/>
                  </a:lnTo>
                  <a:lnTo>
                    <a:pt x="234403" y="149098"/>
                  </a:lnTo>
                  <a:lnTo>
                    <a:pt x="234403" y="146011"/>
                  </a:lnTo>
                  <a:lnTo>
                    <a:pt x="237477" y="146011"/>
                  </a:lnTo>
                  <a:lnTo>
                    <a:pt x="237477" y="155143"/>
                  </a:lnTo>
                  <a:lnTo>
                    <a:pt x="226809" y="155143"/>
                  </a:lnTo>
                  <a:lnTo>
                    <a:pt x="226809" y="159715"/>
                  </a:lnTo>
                  <a:lnTo>
                    <a:pt x="237477" y="159715"/>
                  </a:lnTo>
                  <a:lnTo>
                    <a:pt x="235940" y="165811"/>
                  </a:lnTo>
                  <a:lnTo>
                    <a:pt x="232918" y="170370"/>
                  </a:lnTo>
                  <a:lnTo>
                    <a:pt x="226809" y="173456"/>
                  </a:lnTo>
                  <a:lnTo>
                    <a:pt x="229844" y="178015"/>
                  </a:lnTo>
                  <a:lnTo>
                    <a:pt x="234403" y="174942"/>
                  </a:lnTo>
                  <a:lnTo>
                    <a:pt x="237477" y="171919"/>
                  </a:lnTo>
                  <a:lnTo>
                    <a:pt x="238963" y="165811"/>
                  </a:lnTo>
                  <a:lnTo>
                    <a:pt x="240499" y="168884"/>
                  </a:lnTo>
                  <a:lnTo>
                    <a:pt x="242036" y="170370"/>
                  </a:lnTo>
                  <a:lnTo>
                    <a:pt x="245071" y="174942"/>
                  </a:lnTo>
                  <a:lnTo>
                    <a:pt x="248145" y="171919"/>
                  </a:lnTo>
                  <a:lnTo>
                    <a:pt x="245071" y="167347"/>
                  </a:lnTo>
                  <a:lnTo>
                    <a:pt x="243586" y="165811"/>
                  </a:lnTo>
                  <a:lnTo>
                    <a:pt x="240499" y="161251"/>
                  </a:lnTo>
                  <a:lnTo>
                    <a:pt x="240499" y="159715"/>
                  </a:lnTo>
                  <a:lnTo>
                    <a:pt x="248145" y="159715"/>
                  </a:lnTo>
                  <a:lnTo>
                    <a:pt x="248145" y="155143"/>
                  </a:lnTo>
                  <a:lnTo>
                    <a:pt x="242036" y="155143"/>
                  </a:lnTo>
                  <a:lnTo>
                    <a:pt x="242036" y="146011"/>
                  </a:lnTo>
                  <a:lnTo>
                    <a:pt x="248145" y="146011"/>
                  </a:lnTo>
                  <a:lnTo>
                    <a:pt x="248145" y="142989"/>
                  </a:lnTo>
                  <a:close/>
                </a:path>
                <a:path w="504189" h="457200">
                  <a:moveTo>
                    <a:pt x="267893" y="139966"/>
                  </a:moveTo>
                  <a:lnTo>
                    <a:pt x="263321" y="139966"/>
                  </a:lnTo>
                  <a:lnTo>
                    <a:pt x="263321" y="142989"/>
                  </a:lnTo>
                  <a:lnTo>
                    <a:pt x="263321" y="173456"/>
                  </a:lnTo>
                  <a:lnTo>
                    <a:pt x="254203" y="173456"/>
                  </a:lnTo>
                  <a:lnTo>
                    <a:pt x="254203" y="142989"/>
                  </a:lnTo>
                  <a:lnTo>
                    <a:pt x="263321" y="142989"/>
                  </a:lnTo>
                  <a:lnTo>
                    <a:pt x="263321" y="139966"/>
                  </a:lnTo>
                  <a:lnTo>
                    <a:pt x="249631" y="139966"/>
                  </a:lnTo>
                  <a:lnTo>
                    <a:pt x="249631" y="176479"/>
                  </a:lnTo>
                  <a:lnTo>
                    <a:pt x="267893" y="176479"/>
                  </a:lnTo>
                  <a:lnTo>
                    <a:pt x="267893" y="173456"/>
                  </a:lnTo>
                  <a:lnTo>
                    <a:pt x="267893" y="142989"/>
                  </a:lnTo>
                  <a:lnTo>
                    <a:pt x="267893" y="139966"/>
                  </a:lnTo>
                  <a:close/>
                </a:path>
                <a:path w="504189" h="457200">
                  <a:moveTo>
                    <a:pt x="267893" y="76022"/>
                  </a:moveTo>
                  <a:lnTo>
                    <a:pt x="258762" y="76022"/>
                  </a:lnTo>
                  <a:lnTo>
                    <a:pt x="258762" y="74485"/>
                  </a:lnTo>
                  <a:lnTo>
                    <a:pt x="260299" y="74485"/>
                  </a:lnTo>
                  <a:lnTo>
                    <a:pt x="260299" y="72948"/>
                  </a:lnTo>
                  <a:lnTo>
                    <a:pt x="255739" y="72948"/>
                  </a:lnTo>
                  <a:lnTo>
                    <a:pt x="254203" y="76022"/>
                  </a:lnTo>
                  <a:lnTo>
                    <a:pt x="254203" y="79044"/>
                  </a:lnTo>
                  <a:lnTo>
                    <a:pt x="254203" y="82067"/>
                  </a:lnTo>
                  <a:lnTo>
                    <a:pt x="254203" y="86690"/>
                  </a:lnTo>
                  <a:lnTo>
                    <a:pt x="254203" y="89712"/>
                  </a:lnTo>
                  <a:lnTo>
                    <a:pt x="254203" y="92735"/>
                  </a:lnTo>
                  <a:lnTo>
                    <a:pt x="254203" y="95808"/>
                  </a:lnTo>
                  <a:lnTo>
                    <a:pt x="246608" y="95808"/>
                  </a:lnTo>
                  <a:lnTo>
                    <a:pt x="246608" y="92735"/>
                  </a:lnTo>
                  <a:lnTo>
                    <a:pt x="254203" y="92735"/>
                  </a:lnTo>
                  <a:lnTo>
                    <a:pt x="254203" y="89712"/>
                  </a:lnTo>
                  <a:lnTo>
                    <a:pt x="246608" y="89712"/>
                  </a:lnTo>
                  <a:lnTo>
                    <a:pt x="246608" y="86690"/>
                  </a:lnTo>
                  <a:lnTo>
                    <a:pt x="254203" y="86690"/>
                  </a:lnTo>
                  <a:lnTo>
                    <a:pt x="254203" y="82067"/>
                  </a:lnTo>
                  <a:lnTo>
                    <a:pt x="246608" y="82067"/>
                  </a:lnTo>
                  <a:lnTo>
                    <a:pt x="246608" y="79044"/>
                  </a:lnTo>
                  <a:lnTo>
                    <a:pt x="254203" y="79044"/>
                  </a:lnTo>
                  <a:lnTo>
                    <a:pt x="254203" y="76022"/>
                  </a:lnTo>
                  <a:lnTo>
                    <a:pt x="249631" y="76022"/>
                  </a:lnTo>
                  <a:lnTo>
                    <a:pt x="249631" y="74485"/>
                  </a:lnTo>
                  <a:lnTo>
                    <a:pt x="251167" y="72948"/>
                  </a:lnTo>
                  <a:lnTo>
                    <a:pt x="245071" y="72948"/>
                  </a:lnTo>
                  <a:lnTo>
                    <a:pt x="245071" y="74485"/>
                  </a:lnTo>
                  <a:lnTo>
                    <a:pt x="243586" y="77508"/>
                  </a:lnTo>
                  <a:lnTo>
                    <a:pt x="237477" y="83604"/>
                  </a:lnTo>
                  <a:lnTo>
                    <a:pt x="240499" y="86690"/>
                  </a:lnTo>
                  <a:lnTo>
                    <a:pt x="242036" y="83604"/>
                  </a:lnTo>
                  <a:lnTo>
                    <a:pt x="242036" y="98844"/>
                  </a:lnTo>
                  <a:lnTo>
                    <a:pt x="245071" y="98844"/>
                  </a:lnTo>
                  <a:lnTo>
                    <a:pt x="245071" y="101866"/>
                  </a:lnTo>
                  <a:lnTo>
                    <a:pt x="226809" y="101866"/>
                  </a:lnTo>
                  <a:lnTo>
                    <a:pt x="226809" y="106426"/>
                  </a:lnTo>
                  <a:lnTo>
                    <a:pt x="245071" y="106426"/>
                  </a:lnTo>
                  <a:lnTo>
                    <a:pt x="245071" y="114071"/>
                  </a:lnTo>
                  <a:lnTo>
                    <a:pt x="249631" y="114071"/>
                  </a:lnTo>
                  <a:lnTo>
                    <a:pt x="249631" y="106426"/>
                  </a:lnTo>
                  <a:lnTo>
                    <a:pt x="267893" y="106426"/>
                  </a:lnTo>
                  <a:lnTo>
                    <a:pt x="267893" y="101866"/>
                  </a:lnTo>
                  <a:lnTo>
                    <a:pt x="249631" y="101866"/>
                  </a:lnTo>
                  <a:lnTo>
                    <a:pt x="249631" y="98844"/>
                  </a:lnTo>
                  <a:lnTo>
                    <a:pt x="267893" y="98844"/>
                  </a:lnTo>
                  <a:lnTo>
                    <a:pt x="267893" y="95808"/>
                  </a:lnTo>
                  <a:lnTo>
                    <a:pt x="258762" y="95808"/>
                  </a:lnTo>
                  <a:lnTo>
                    <a:pt x="258762" y="92735"/>
                  </a:lnTo>
                  <a:lnTo>
                    <a:pt x="266395" y="92735"/>
                  </a:lnTo>
                  <a:lnTo>
                    <a:pt x="266395" y="89712"/>
                  </a:lnTo>
                  <a:lnTo>
                    <a:pt x="258762" y="89712"/>
                  </a:lnTo>
                  <a:lnTo>
                    <a:pt x="258762" y="86690"/>
                  </a:lnTo>
                  <a:lnTo>
                    <a:pt x="266395" y="86690"/>
                  </a:lnTo>
                  <a:lnTo>
                    <a:pt x="266395" y="83604"/>
                  </a:lnTo>
                  <a:lnTo>
                    <a:pt x="266395" y="82067"/>
                  </a:lnTo>
                  <a:lnTo>
                    <a:pt x="258762" y="82067"/>
                  </a:lnTo>
                  <a:lnTo>
                    <a:pt x="258762" y="79044"/>
                  </a:lnTo>
                  <a:lnTo>
                    <a:pt x="267893" y="79044"/>
                  </a:lnTo>
                  <a:lnTo>
                    <a:pt x="267893" y="76022"/>
                  </a:lnTo>
                  <a:close/>
                </a:path>
                <a:path w="504189" h="457200">
                  <a:moveTo>
                    <a:pt x="277063" y="343903"/>
                  </a:moveTo>
                  <a:lnTo>
                    <a:pt x="275526" y="339344"/>
                  </a:lnTo>
                  <a:lnTo>
                    <a:pt x="272503" y="336321"/>
                  </a:lnTo>
                  <a:lnTo>
                    <a:pt x="270471" y="333298"/>
                  </a:lnTo>
                  <a:lnTo>
                    <a:pt x="269430" y="331749"/>
                  </a:lnTo>
                  <a:lnTo>
                    <a:pt x="266395" y="330212"/>
                  </a:lnTo>
                  <a:lnTo>
                    <a:pt x="260299" y="330212"/>
                  </a:lnTo>
                  <a:lnTo>
                    <a:pt x="258762" y="330517"/>
                  </a:lnTo>
                  <a:lnTo>
                    <a:pt x="258762" y="333298"/>
                  </a:lnTo>
                  <a:lnTo>
                    <a:pt x="257276" y="339344"/>
                  </a:lnTo>
                  <a:lnTo>
                    <a:pt x="257276" y="343903"/>
                  </a:lnTo>
                  <a:lnTo>
                    <a:pt x="255739" y="350012"/>
                  </a:lnTo>
                  <a:lnTo>
                    <a:pt x="252704" y="359143"/>
                  </a:lnTo>
                  <a:lnTo>
                    <a:pt x="251167" y="363702"/>
                  </a:lnTo>
                  <a:lnTo>
                    <a:pt x="245071" y="363702"/>
                  </a:lnTo>
                  <a:lnTo>
                    <a:pt x="243586" y="357606"/>
                  </a:lnTo>
                  <a:lnTo>
                    <a:pt x="243586" y="345452"/>
                  </a:lnTo>
                  <a:lnTo>
                    <a:pt x="245071" y="342417"/>
                  </a:lnTo>
                  <a:lnTo>
                    <a:pt x="248145" y="337858"/>
                  </a:lnTo>
                  <a:lnTo>
                    <a:pt x="251167" y="334784"/>
                  </a:lnTo>
                  <a:lnTo>
                    <a:pt x="254203" y="334784"/>
                  </a:lnTo>
                  <a:lnTo>
                    <a:pt x="258762" y="333298"/>
                  </a:lnTo>
                  <a:lnTo>
                    <a:pt x="258762" y="330517"/>
                  </a:lnTo>
                  <a:lnTo>
                    <a:pt x="252069" y="331838"/>
                  </a:lnTo>
                  <a:lnTo>
                    <a:pt x="245833" y="336308"/>
                  </a:lnTo>
                  <a:lnTo>
                    <a:pt x="241884" y="343077"/>
                  </a:lnTo>
                  <a:lnTo>
                    <a:pt x="240499" y="351548"/>
                  </a:lnTo>
                  <a:lnTo>
                    <a:pt x="240499" y="360680"/>
                  </a:lnTo>
                  <a:lnTo>
                    <a:pt x="243586" y="366776"/>
                  </a:lnTo>
                  <a:lnTo>
                    <a:pt x="252704" y="366776"/>
                  </a:lnTo>
                  <a:lnTo>
                    <a:pt x="254203" y="363702"/>
                  </a:lnTo>
                  <a:lnTo>
                    <a:pt x="257276" y="356108"/>
                  </a:lnTo>
                  <a:lnTo>
                    <a:pt x="258762" y="350012"/>
                  </a:lnTo>
                  <a:lnTo>
                    <a:pt x="260299" y="343903"/>
                  </a:lnTo>
                  <a:lnTo>
                    <a:pt x="261835" y="333298"/>
                  </a:lnTo>
                  <a:lnTo>
                    <a:pt x="264858" y="333298"/>
                  </a:lnTo>
                  <a:lnTo>
                    <a:pt x="267893" y="334784"/>
                  </a:lnTo>
                  <a:lnTo>
                    <a:pt x="269430" y="337858"/>
                  </a:lnTo>
                  <a:lnTo>
                    <a:pt x="272503" y="340880"/>
                  </a:lnTo>
                  <a:lnTo>
                    <a:pt x="273989" y="343903"/>
                  </a:lnTo>
                  <a:lnTo>
                    <a:pt x="273989" y="359143"/>
                  </a:lnTo>
                  <a:lnTo>
                    <a:pt x="269430" y="363702"/>
                  </a:lnTo>
                  <a:lnTo>
                    <a:pt x="258762" y="365239"/>
                  </a:lnTo>
                  <a:lnTo>
                    <a:pt x="260299" y="368261"/>
                  </a:lnTo>
                  <a:lnTo>
                    <a:pt x="264858" y="368261"/>
                  </a:lnTo>
                  <a:lnTo>
                    <a:pt x="267893" y="366776"/>
                  </a:lnTo>
                  <a:lnTo>
                    <a:pt x="270967" y="365239"/>
                  </a:lnTo>
                  <a:lnTo>
                    <a:pt x="275526" y="362216"/>
                  </a:lnTo>
                  <a:lnTo>
                    <a:pt x="277063" y="356108"/>
                  </a:lnTo>
                  <a:lnTo>
                    <a:pt x="277063" y="343903"/>
                  </a:lnTo>
                  <a:close/>
                </a:path>
                <a:path w="504189" h="457200">
                  <a:moveTo>
                    <a:pt x="290753" y="208419"/>
                  </a:moveTo>
                  <a:lnTo>
                    <a:pt x="277063" y="208419"/>
                  </a:lnTo>
                  <a:lnTo>
                    <a:pt x="277063" y="203860"/>
                  </a:lnTo>
                  <a:lnTo>
                    <a:pt x="272503" y="203860"/>
                  </a:lnTo>
                  <a:lnTo>
                    <a:pt x="272503" y="208419"/>
                  </a:lnTo>
                  <a:lnTo>
                    <a:pt x="257276" y="208419"/>
                  </a:lnTo>
                  <a:lnTo>
                    <a:pt x="257276" y="212991"/>
                  </a:lnTo>
                  <a:lnTo>
                    <a:pt x="272503" y="212991"/>
                  </a:lnTo>
                  <a:lnTo>
                    <a:pt x="272503" y="217551"/>
                  </a:lnTo>
                  <a:lnTo>
                    <a:pt x="257276" y="217551"/>
                  </a:lnTo>
                  <a:lnTo>
                    <a:pt x="257276" y="220624"/>
                  </a:lnTo>
                  <a:lnTo>
                    <a:pt x="272503" y="220624"/>
                  </a:lnTo>
                  <a:lnTo>
                    <a:pt x="272503" y="225196"/>
                  </a:lnTo>
                  <a:lnTo>
                    <a:pt x="272503" y="229755"/>
                  </a:lnTo>
                  <a:lnTo>
                    <a:pt x="272503" y="235864"/>
                  </a:lnTo>
                  <a:lnTo>
                    <a:pt x="263321" y="235864"/>
                  </a:lnTo>
                  <a:lnTo>
                    <a:pt x="261835" y="234327"/>
                  </a:lnTo>
                  <a:lnTo>
                    <a:pt x="261835" y="231292"/>
                  </a:lnTo>
                  <a:lnTo>
                    <a:pt x="264858" y="229755"/>
                  </a:lnTo>
                  <a:lnTo>
                    <a:pt x="272503" y="229755"/>
                  </a:lnTo>
                  <a:lnTo>
                    <a:pt x="272503" y="225196"/>
                  </a:lnTo>
                  <a:lnTo>
                    <a:pt x="261835" y="225196"/>
                  </a:lnTo>
                  <a:lnTo>
                    <a:pt x="257276" y="228219"/>
                  </a:lnTo>
                  <a:lnTo>
                    <a:pt x="257276" y="235864"/>
                  </a:lnTo>
                  <a:lnTo>
                    <a:pt x="260299" y="240423"/>
                  </a:lnTo>
                  <a:lnTo>
                    <a:pt x="272503" y="240423"/>
                  </a:lnTo>
                  <a:lnTo>
                    <a:pt x="277063" y="238887"/>
                  </a:lnTo>
                  <a:lnTo>
                    <a:pt x="277063" y="235864"/>
                  </a:lnTo>
                  <a:lnTo>
                    <a:pt x="277063" y="231292"/>
                  </a:lnTo>
                  <a:lnTo>
                    <a:pt x="280098" y="232778"/>
                  </a:lnTo>
                  <a:lnTo>
                    <a:pt x="283121" y="234327"/>
                  </a:lnTo>
                  <a:lnTo>
                    <a:pt x="287680" y="238887"/>
                  </a:lnTo>
                  <a:lnTo>
                    <a:pt x="290753" y="234327"/>
                  </a:lnTo>
                  <a:lnTo>
                    <a:pt x="286194" y="231292"/>
                  </a:lnTo>
                  <a:lnTo>
                    <a:pt x="283908" y="229755"/>
                  </a:lnTo>
                  <a:lnTo>
                    <a:pt x="281635" y="228219"/>
                  </a:lnTo>
                  <a:lnTo>
                    <a:pt x="277063" y="226733"/>
                  </a:lnTo>
                  <a:lnTo>
                    <a:pt x="277063" y="220624"/>
                  </a:lnTo>
                  <a:lnTo>
                    <a:pt x="290753" y="220624"/>
                  </a:lnTo>
                  <a:lnTo>
                    <a:pt x="290753" y="217551"/>
                  </a:lnTo>
                  <a:lnTo>
                    <a:pt x="277063" y="217551"/>
                  </a:lnTo>
                  <a:lnTo>
                    <a:pt x="277063" y="212991"/>
                  </a:lnTo>
                  <a:lnTo>
                    <a:pt x="290753" y="212991"/>
                  </a:lnTo>
                  <a:lnTo>
                    <a:pt x="290753" y="208419"/>
                  </a:lnTo>
                  <a:close/>
                </a:path>
                <a:path w="504189" h="457200">
                  <a:moveTo>
                    <a:pt x="292252" y="164274"/>
                  </a:moveTo>
                  <a:lnTo>
                    <a:pt x="289217" y="164274"/>
                  </a:lnTo>
                  <a:lnTo>
                    <a:pt x="289217" y="167347"/>
                  </a:lnTo>
                  <a:lnTo>
                    <a:pt x="289217" y="173456"/>
                  </a:lnTo>
                  <a:lnTo>
                    <a:pt x="284657" y="173456"/>
                  </a:lnTo>
                  <a:lnTo>
                    <a:pt x="284657" y="167347"/>
                  </a:lnTo>
                  <a:lnTo>
                    <a:pt x="289217" y="167347"/>
                  </a:lnTo>
                  <a:lnTo>
                    <a:pt x="289217" y="164274"/>
                  </a:lnTo>
                  <a:lnTo>
                    <a:pt x="281635" y="164274"/>
                  </a:lnTo>
                  <a:lnTo>
                    <a:pt x="281635" y="178015"/>
                  </a:lnTo>
                  <a:lnTo>
                    <a:pt x="292252" y="178015"/>
                  </a:lnTo>
                  <a:lnTo>
                    <a:pt x="292252" y="173456"/>
                  </a:lnTo>
                  <a:lnTo>
                    <a:pt x="292252" y="167347"/>
                  </a:lnTo>
                  <a:lnTo>
                    <a:pt x="292252" y="164274"/>
                  </a:lnTo>
                  <a:close/>
                </a:path>
                <a:path w="504189" h="457200">
                  <a:moveTo>
                    <a:pt x="292252" y="156679"/>
                  </a:moveTo>
                  <a:lnTo>
                    <a:pt x="281635" y="156679"/>
                  </a:lnTo>
                  <a:lnTo>
                    <a:pt x="281635" y="161251"/>
                  </a:lnTo>
                  <a:lnTo>
                    <a:pt x="292252" y="161251"/>
                  </a:lnTo>
                  <a:lnTo>
                    <a:pt x="292252" y="156679"/>
                  </a:lnTo>
                  <a:close/>
                </a:path>
                <a:path w="504189" h="457200">
                  <a:moveTo>
                    <a:pt x="292252" y="150583"/>
                  </a:moveTo>
                  <a:lnTo>
                    <a:pt x="281635" y="150583"/>
                  </a:lnTo>
                  <a:lnTo>
                    <a:pt x="281635" y="155143"/>
                  </a:lnTo>
                  <a:lnTo>
                    <a:pt x="292252" y="155143"/>
                  </a:lnTo>
                  <a:lnTo>
                    <a:pt x="292252" y="150583"/>
                  </a:lnTo>
                  <a:close/>
                </a:path>
                <a:path w="504189" h="457200">
                  <a:moveTo>
                    <a:pt x="292252" y="138430"/>
                  </a:moveTo>
                  <a:lnTo>
                    <a:pt x="281635" y="138430"/>
                  </a:lnTo>
                  <a:lnTo>
                    <a:pt x="281635" y="141452"/>
                  </a:lnTo>
                  <a:lnTo>
                    <a:pt x="292252" y="141452"/>
                  </a:lnTo>
                  <a:lnTo>
                    <a:pt x="292252" y="138430"/>
                  </a:lnTo>
                  <a:close/>
                </a:path>
                <a:path w="504189" h="457200">
                  <a:moveTo>
                    <a:pt x="293789" y="144526"/>
                  </a:moveTo>
                  <a:lnTo>
                    <a:pt x="280098" y="144526"/>
                  </a:lnTo>
                  <a:lnTo>
                    <a:pt x="280098" y="147561"/>
                  </a:lnTo>
                  <a:lnTo>
                    <a:pt x="293789" y="147561"/>
                  </a:lnTo>
                  <a:lnTo>
                    <a:pt x="293789" y="144526"/>
                  </a:lnTo>
                  <a:close/>
                </a:path>
                <a:path w="504189" h="457200">
                  <a:moveTo>
                    <a:pt x="302907" y="79044"/>
                  </a:moveTo>
                  <a:lnTo>
                    <a:pt x="293789" y="79044"/>
                  </a:lnTo>
                  <a:lnTo>
                    <a:pt x="295325" y="77508"/>
                  </a:lnTo>
                  <a:lnTo>
                    <a:pt x="295325" y="74485"/>
                  </a:lnTo>
                  <a:lnTo>
                    <a:pt x="290753" y="74485"/>
                  </a:lnTo>
                  <a:lnTo>
                    <a:pt x="290753" y="76022"/>
                  </a:lnTo>
                  <a:lnTo>
                    <a:pt x="289217" y="77508"/>
                  </a:lnTo>
                  <a:lnTo>
                    <a:pt x="289217" y="79044"/>
                  </a:lnTo>
                  <a:lnTo>
                    <a:pt x="281635" y="79044"/>
                  </a:lnTo>
                  <a:lnTo>
                    <a:pt x="281635" y="83604"/>
                  </a:lnTo>
                  <a:lnTo>
                    <a:pt x="289217" y="83604"/>
                  </a:lnTo>
                  <a:lnTo>
                    <a:pt x="287680" y="91249"/>
                  </a:lnTo>
                  <a:lnTo>
                    <a:pt x="284657" y="97294"/>
                  </a:lnTo>
                  <a:lnTo>
                    <a:pt x="281635" y="104940"/>
                  </a:lnTo>
                  <a:lnTo>
                    <a:pt x="286194" y="106426"/>
                  </a:lnTo>
                  <a:lnTo>
                    <a:pt x="289217" y="98844"/>
                  </a:lnTo>
                  <a:lnTo>
                    <a:pt x="292252" y="92735"/>
                  </a:lnTo>
                  <a:lnTo>
                    <a:pt x="293789" y="83604"/>
                  </a:lnTo>
                  <a:lnTo>
                    <a:pt x="302907" y="83604"/>
                  </a:lnTo>
                  <a:lnTo>
                    <a:pt x="302907" y="79044"/>
                  </a:lnTo>
                  <a:close/>
                </a:path>
                <a:path w="504189" h="457200">
                  <a:moveTo>
                    <a:pt x="315112" y="330212"/>
                  </a:moveTo>
                  <a:lnTo>
                    <a:pt x="313575" y="327190"/>
                  </a:lnTo>
                  <a:lnTo>
                    <a:pt x="313575" y="325653"/>
                  </a:lnTo>
                  <a:lnTo>
                    <a:pt x="310553" y="325653"/>
                  </a:lnTo>
                  <a:lnTo>
                    <a:pt x="312039" y="328676"/>
                  </a:lnTo>
                  <a:lnTo>
                    <a:pt x="312039" y="331749"/>
                  </a:lnTo>
                  <a:lnTo>
                    <a:pt x="307479" y="331749"/>
                  </a:lnTo>
                  <a:lnTo>
                    <a:pt x="301421" y="333298"/>
                  </a:lnTo>
                  <a:lnTo>
                    <a:pt x="292252" y="333298"/>
                  </a:lnTo>
                  <a:lnTo>
                    <a:pt x="289217" y="331749"/>
                  </a:lnTo>
                  <a:lnTo>
                    <a:pt x="289217" y="336321"/>
                  </a:lnTo>
                  <a:lnTo>
                    <a:pt x="313575" y="336321"/>
                  </a:lnTo>
                  <a:lnTo>
                    <a:pt x="313575" y="333298"/>
                  </a:lnTo>
                  <a:lnTo>
                    <a:pt x="315112" y="333298"/>
                  </a:lnTo>
                  <a:lnTo>
                    <a:pt x="315112" y="330212"/>
                  </a:lnTo>
                  <a:close/>
                </a:path>
                <a:path w="504189" h="457200">
                  <a:moveTo>
                    <a:pt x="318147" y="363702"/>
                  </a:moveTo>
                  <a:lnTo>
                    <a:pt x="313575" y="365239"/>
                  </a:lnTo>
                  <a:lnTo>
                    <a:pt x="293789" y="365239"/>
                  </a:lnTo>
                  <a:lnTo>
                    <a:pt x="292252" y="363702"/>
                  </a:lnTo>
                  <a:lnTo>
                    <a:pt x="290753" y="363702"/>
                  </a:lnTo>
                  <a:lnTo>
                    <a:pt x="289217" y="362216"/>
                  </a:lnTo>
                  <a:lnTo>
                    <a:pt x="289217" y="357606"/>
                  </a:lnTo>
                  <a:lnTo>
                    <a:pt x="290753" y="354571"/>
                  </a:lnTo>
                  <a:lnTo>
                    <a:pt x="292252" y="350012"/>
                  </a:lnTo>
                  <a:lnTo>
                    <a:pt x="290753" y="348475"/>
                  </a:lnTo>
                  <a:lnTo>
                    <a:pt x="287680" y="353034"/>
                  </a:lnTo>
                  <a:lnTo>
                    <a:pt x="286194" y="356108"/>
                  </a:lnTo>
                  <a:lnTo>
                    <a:pt x="286194" y="362216"/>
                  </a:lnTo>
                  <a:lnTo>
                    <a:pt x="287680" y="363702"/>
                  </a:lnTo>
                  <a:lnTo>
                    <a:pt x="287680" y="365239"/>
                  </a:lnTo>
                  <a:lnTo>
                    <a:pt x="289217" y="366776"/>
                  </a:lnTo>
                  <a:lnTo>
                    <a:pt x="290753" y="366776"/>
                  </a:lnTo>
                  <a:lnTo>
                    <a:pt x="293789" y="368261"/>
                  </a:lnTo>
                  <a:lnTo>
                    <a:pt x="318147" y="368261"/>
                  </a:lnTo>
                  <a:lnTo>
                    <a:pt x="318147" y="365239"/>
                  </a:lnTo>
                  <a:lnTo>
                    <a:pt x="318147" y="363702"/>
                  </a:lnTo>
                  <a:close/>
                </a:path>
                <a:path w="504189" h="457200">
                  <a:moveTo>
                    <a:pt x="319684" y="103403"/>
                  </a:moveTo>
                  <a:lnTo>
                    <a:pt x="318135" y="101866"/>
                  </a:lnTo>
                  <a:lnTo>
                    <a:pt x="315112" y="98844"/>
                  </a:lnTo>
                  <a:lnTo>
                    <a:pt x="310553" y="97294"/>
                  </a:lnTo>
                  <a:lnTo>
                    <a:pt x="310553" y="86690"/>
                  </a:lnTo>
                  <a:lnTo>
                    <a:pt x="305993" y="86690"/>
                  </a:lnTo>
                  <a:lnTo>
                    <a:pt x="305993" y="95808"/>
                  </a:lnTo>
                  <a:lnTo>
                    <a:pt x="305993" y="100380"/>
                  </a:lnTo>
                  <a:lnTo>
                    <a:pt x="305993" y="106426"/>
                  </a:lnTo>
                  <a:lnTo>
                    <a:pt x="296811" y="106426"/>
                  </a:lnTo>
                  <a:lnTo>
                    <a:pt x="296811" y="100380"/>
                  </a:lnTo>
                  <a:lnTo>
                    <a:pt x="298348" y="98844"/>
                  </a:lnTo>
                  <a:lnTo>
                    <a:pt x="304457" y="98844"/>
                  </a:lnTo>
                  <a:lnTo>
                    <a:pt x="305993" y="100380"/>
                  </a:lnTo>
                  <a:lnTo>
                    <a:pt x="305993" y="95808"/>
                  </a:lnTo>
                  <a:lnTo>
                    <a:pt x="295325" y="95808"/>
                  </a:lnTo>
                  <a:lnTo>
                    <a:pt x="292252" y="100380"/>
                  </a:lnTo>
                  <a:lnTo>
                    <a:pt x="292252" y="107962"/>
                  </a:lnTo>
                  <a:lnTo>
                    <a:pt x="295325" y="111048"/>
                  </a:lnTo>
                  <a:lnTo>
                    <a:pt x="305993" y="111048"/>
                  </a:lnTo>
                  <a:lnTo>
                    <a:pt x="310553" y="109499"/>
                  </a:lnTo>
                  <a:lnTo>
                    <a:pt x="310553" y="106426"/>
                  </a:lnTo>
                  <a:lnTo>
                    <a:pt x="310553" y="101866"/>
                  </a:lnTo>
                  <a:lnTo>
                    <a:pt x="313575" y="103403"/>
                  </a:lnTo>
                  <a:lnTo>
                    <a:pt x="315112" y="104940"/>
                  </a:lnTo>
                  <a:lnTo>
                    <a:pt x="316611" y="107962"/>
                  </a:lnTo>
                  <a:lnTo>
                    <a:pt x="319684" y="103403"/>
                  </a:lnTo>
                  <a:close/>
                </a:path>
                <a:path w="504189" h="457200">
                  <a:moveTo>
                    <a:pt x="319684" y="83604"/>
                  </a:moveTo>
                  <a:lnTo>
                    <a:pt x="315112" y="80581"/>
                  </a:lnTo>
                  <a:lnTo>
                    <a:pt x="312039" y="79044"/>
                  </a:lnTo>
                  <a:lnTo>
                    <a:pt x="307479" y="77508"/>
                  </a:lnTo>
                  <a:lnTo>
                    <a:pt x="305993" y="82067"/>
                  </a:lnTo>
                  <a:lnTo>
                    <a:pt x="310553" y="83604"/>
                  </a:lnTo>
                  <a:lnTo>
                    <a:pt x="313575" y="85140"/>
                  </a:lnTo>
                  <a:lnTo>
                    <a:pt x="318147" y="86690"/>
                  </a:lnTo>
                  <a:lnTo>
                    <a:pt x="319684" y="83604"/>
                  </a:lnTo>
                  <a:close/>
                </a:path>
                <a:path w="504189" h="457200">
                  <a:moveTo>
                    <a:pt x="321170" y="146011"/>
                  </a:moveTo>
                  <a:lnTo>
                    <a:pt x="319684" y="142989"/>
                  </a:lnTo>
                  <a:lnTo>
                    <a:pt x="319684" y="141452"/>
                  </a:lnTo>
                  <a:lnTo>
                    <a:pt x="318147" y="138430"/>
                  </a:lnTo>
                  <a:lnTo>
                    <a:pt x="315112" y="139966"/>
                  </a:lnTo>
                  <a:lnTo>
                    <a:pt x="315112" y="141452"/>
                  </a:lnTo>
                  <a:lnTo>
                    <a:pt x="316611" y="142989"/>
                  </a:lnTo>
                  <a:lnTo>
                    <a:pt x="318147" y="147561"/>
                  </a:lnTo>
                  <a:lnTo>
                    <a:pt x="321170" y="146011"/>
                  </a:lnTo>
                  <a:close/>
                </a:path>
                <a:path w="504189" h="457200">
                  <a:moveTo>
                    <a:pt x="322707" y="331749"/>
                  </a:moveTo>
                  <a:lnTo>
                    <a:pt x="321170" y="330212"/>
                  </a:lnTo>
                  <a:lnTo>
                    <a:pt x="319684" y="325653"/>
                  </a:lnTo>
                  <a:lnTo>
                    <a:pt x="319684" y="324116"/>
                  </a:lnTo>
                  <a:lnTo>
                    <a:pt x="316611" y="325653"/>
                  </a:lnTo>
                  <a:lnTo>
                    <a:pt x="318147" y="327190"/>
                  </a:lnTo>
                  <a:lnTo>
                    <a:pt x="318147" y="328676"/>
                  </a:lnTo>
                  <a:lnTo>
                    <a:pt x="319684" y="333298"/>
                  </a:lnTo>
                  <a:lnTo>
                    <a:pt x="322707" y="331749"/>
                  </a:lnTo>
                  <a:close/>
                </a:path>
                <a:path w="504189" h="457200">
                  <a:moveTo>
                    <a:pt x="322707" y="168884"/>
                  </a:moveTo>
                  <a:lnTo>
                    <a:pt x="319684" y="167347"/>
                  </a:lnTo>
                  <a:lnTo>
                    <a:pt x="318147" y="168884"/>
                  </a:lnTo>
                  <a:lnTo>
                    <a:pt x="318147" y="171919"/>
                  </a:lnTo>
                  <a:lnTo>
                    <a:pt x="316611" y="171919"/>
                  </a:lnTo>
                  <a:lnTo>
                    <a:pt x="315112" y="170370"/>
                  </a:lnTo>
                  <a:lnTo>
                    <a:pt x="318147" y="165811"/>
                  </a:lnTo>
                  <a:lnTo>
                    <a:pt x="318528" y="164274"/>
                  </a:lnTo>
                  <a:lnTo>
                    <a:pt x="319684" y="159715"/>
                  </a:lnTo>
                  <a:lnTo>
                    <a:pt x="321170" y="158216"/>
                  </a:lnTo>
                  <a:lnTo>
                    <a:pt x="316611" y="156679"/>
                  </a:lnTo>
                  <a:lnTo>
                    <a:pt x="316611" y="161251"/>
                  </a:lnTo>
                  <a:lnTo>
                    <a:pt x="315112" y="162788"/>
                  </a:lnTo>
                  <a:lnTo>
                    <a:pt x="315112" y="164274"/>
                  </a:lnTo>
                  <a:lnTo>
                    <a:pt x="313575" y="161251"/>
                  </a:lnTo>
                  <a:lnTo>
                    <a:pt x="313575" y="155143"/>
                  </a:lnTo>
                  <a:lnTo>
                    <a:pt x="321170" y="155143"/>
                  </a:lnTo>
                  <a:lnTo>
                    <a:pt x="321170" y="150583"/>
                  </a:lnTo>
                  <a:lnTo>
                    <a:pt x="313575" y="150583"/>
                  </a:lnTo>
                  <a:lnTo>
                    <a:pt x="313575" y="136893"/>
                  </a:lnTo>
                  <a:lnTo>
                    <a:pt x="309016" y="136893"/>
                  </a:lnTo>
                  <a:lnTo>
                    <a:pt x="309016" y="139966"/>
                  </a:lnTo>
                  <a:lnTo>
                    <a:pt x="309016" y="144526"/>
                  </a:lnTo>
                  <a:lnTo>
                    <a:pt x="309016" y="150583"/>
                  </a:lnTo>
                  <a:lnTo>
                    <a:pt x="305993" y="150583"/>
                  </a:lnTo>
                  <a:lnTo>
                    <a:pt x="307479" y="146011"/>
                  </a:lnTo>
                  <a:lnTo>
                    <a:pt x="307479" y="144526"/>
                  </a:lnTo>
                  <a:lnTo>
                    <a:pt x="309016" y="144526"/>
                  </a:lnTo>
                  <a:lnTo>
                    <a:pt x="309016" y="139966"/>
                  </a:lnTo>
                  <a:lnTo>
                    <a:pt x="302907" y="139966"/>
                  </a:lnTo>
                  <a:lnTo>
                    <a:pt x="302907" y="144526"/>
                  </a:lnTo>
                  <a:lnTo>
                    <a:pt x="302907" y="150583"/>
                  </a:lnTo>
                  <a:lnTo>
                    <a:pt x="299885" y="150583"/>
                  </a:lnTo>
                  <a:lnTo>
                    <a:pt x="298348" y="144526"/>
                  </a:lnTo>
                  <a:lnTo>
                    <a:pt x="302907" y="144526"/>
                  </a:lnTo>
                  <a:lnTo>
                    <a:pt x="302907" y="139966"/>
                  </a:lnTo>
                  <a:lnTo>
                    <a:pt x="302907" y="136893"/>
                  </a:lnTo>
                  <a:lnTo>
                    <a:pt x="299885" y="136893"/>
                  </a:lnTo>
                  <a:lnTo>
                    <a:pt x="299885" y="139966"/>
                  </a:lnTo>
                  <a:lnTo>
                    <a:pt x="293789" y="139966"/>
                  </a:lnTo>
                  <a:lnTo>
                    <a:pt x="293789" y="144526"/>
                  </a:lnTo>
                  <a:lnTo>
                    <a:pt x="295325" y="144526"/>
                  </a:lnTo>
                  <a:lnTo>
                    <a:pt x="295325" y="146011"/>
                  </a:lnTo>
                  <a:lnTo>
                    <a:pt x="296811" y="147561"/>
                  </a:lnTo>
                  <a:lnTo>
                    <a:pt x="296811" y="150583"/>
                  </a:lnTo>
                  <a:lnTo>
                    <a:pt x="293789" y="150583"/>
                  </a:lnTo>
                  <a:lnTo>
                    <a:pt x="293789" y="155143"/>
                  </a:lnTo>
                  <a:lnTo>
                    <a:pt x="310553" y="155143"/>
                  </a:lnTo>
                  <a:lnTo>
                    <a:pt x="310553" y="164274"/>
                  </a:lnTo>
                  <a:lnTo>
                    <a:pt x="312039" y="168884"/>
                  </a:lnTo>
                  <a:lnTo>
                    <a:pt x="309016" y="170370"/>
                  </a:lnTo>
                  <a:lnTo>
                    <a:pt x="309016" y="171919"/>
                  </a:lnTo>
                  <a:lnTo>
                    <a:pt x="307479" y="173456"/>
                  </a:lnTo>
                  <a:lnTo>
                    <a:pt x="307479" y="158216"/>
                  </a:lnTo>
                  <a:lnTo>
                    <a:pt x="304457" y="158216"/>
                  </a:lnTo>
                  <a:lnTo>
                    <a:pt x="304457" y="161251"/>
                  </a:lnTo>
                  <a:lnTo>
                    <a:pt x="304457" y="165811"/>
                  </a:lnTo>
                  <a:lnTo>
                    <a:pt x="304457" y="168884"/>
                  </a:lnTo>
                  <a:lnTo>
                    <a:pt x="304457" y="171919"/>
                  </a:lnTo>
                  <a:lnTo>
                    <a:pt x="298348" y="171919"/>
                  </a:lnTo>
                  <a:lnTo>
                    <a:pt x="298348" y="168884"/>
                  </a:lnTo>
                  <a:lnTo>
                    <a:pt x="304457" y="168884"/>
                  </a:lnTo>
                  <a:lnTo>
                    <a:pt x="304457" y="165811"/>
                  </a:lnTo>
                  <a:lnTo>
                    <a:pt x="298348" y="165811"/>
                  </a:lnTo>
                  <a:lnTo>
                    <a:pt x="298348" y="161251"/>
                  </a:lnTo>
                  <a:lnTo>
                    <a:pt x="304457" y="161251"/>
                  </a:lnTo>
                  <a:lnTo>
                    <a:pt x="304457" y="158216"/>
                  </a:lnTo>
                  <a:lnTo>
                    <a:pt x="295325" y="158216"/>
                  </a:lnTo>
                  <a:lnTo>
                    <a:pt x="295325" y="174942"/>
                  </a:lnTo>
                  <a:lnTo>
                    <a:pt x="305993" y="174942"/>
                  </a:lnTo>
                  <a:lnTo>
                    <a:pt x="307479" y="178015"/>
                  </a:lnTo>
                  <a:lnTo>
                    <a:pt x="310553" y="176479"/>
                  </a:lnTo>
                  <a:lnTo>
                    <a:pt x="312039" y="174942"/>
                  </a:lnTo>
                  <a:lnTo>
                    <a:pt x="312039" y="173456"/>
                  </a:lnTo>
                  <a:lnTo>
                    <a:pt x="313575" y="174942"/>
                  </a:lnTo>
                  <a:lnTo>
                    <a:pt x="315112" y="178015"/>
                  </a:lnTo>
                  <a:lnTo>
                    <a:pt x="321170" y="178015"/>
                  </a:lnTo>
                  <a:lnTo>
                    <a:pt x="321170" y="171919"/>
                  </a:lnTo>
                  <a:lnTo>
                    <a:pt x="322707" y="168884"/>
                  </a:lnTo>
                  <a:close/>
                </a:path>
                <a:path w="504189" h="457200">
                  <a:moveTo>
                    <a:pt x="330352" y="353034"/>
                  </a:moveTo>
                  <a:lnTo>
                    <a:pt x="327266" y="353034"/>
                  </a:lnTo>
                  <a:lnTo>
                    <a:pt x="327266" y="363702"/>
                  </a:lnTo>
                  <a:lnTo>
                    <a:pt x="325780" y="368261"/>
                  </a:lnTo>
                  <a:lnTo>
                    <a:pt x="328815" y="369811"/>
                  </a:lnTo>
                  <a:lnTo>
                    <a:pt x="328815" y="366776"/>
                  </a:lnTo>
                  <a:lnTo>
                    <a:pt x="330352" y="360680"/>
                  </a:lnTo>
                  <a:lnTo>
                    <a:pt x="330352" y="353034"/>
                  </a:lnTo>
                  <a:close/>
                </a:path>
                <a:path w="504189" h="457200">
                  <a:moveTo>
                    <a:pt x="342506" y="366776"/>
                  </a:moveTo>
                  <a:lnTo>
                    <a:pt x="340969" y="360680"/>
                  </a:lnTo>
                  <a:lnTo>
                    <a:pt x="340969" y="353034"/>
                  </a:lnTo>
                  <a:lnTo>
                    <a:pt x="337934" y="353034"/>
                  </a:lnTo>
                  <a:lnTo>
                    <a:pt x="339471" y="359143"/>
                  </a:lnTo>
                  <a:lnTo>
                    <a:pt x="339471" y="368261"/>
                  </a:lnTo>
                  <a:lnTo>
                    <a:pt x="342506" y="366776"/>
                  </a:lnTo>
                  <a:close/>
                </a:path>
                <a:path w="504189" h="457200">
                  <a:moveTo>
                    <a:pt x="344043" y="350012"/>
                  </a:moveTo>
                  <a:lnTo>
                    <a:pt x="343255" y="348475"/>
                  </a:lnTo>
                  <a:lnTo>
                    <a:pt x="339471" y="340880"/>
                  </a:lnTo>
                  <a:lnTo>
                    <a:pt x="337934" y="342417"/>
                  </a:lnTo>
                  <a:lnTo>
                    <a:pt x="339471" y="343903"/>
                  </a:lnTo>
                  <a:lnTo>
                    <a:pt x="339471" y="346989"/>
                  </a:lnTo>
                  <a:lnTo>
                    <a:pt x="331838" y="346989"/>
                  </a:lnTo>
                  <a:lnTo>
                    <a:pt x="334911" y="343903"/>
                  </a:lnTo>
                  <a:lnTo>
                    <a:pt x="337185" y="340880"/>
                  </a:lnTo>
                  <a:lnTo>
                    <a:pt x="339471" y="337858"/>
                  </a:lnTo>
                  <a:lnTo>
                    <a:pt x="342506" y="333298"/>
                  </a:lnTo>
                  <a:lnTo>
                    <a:pt x="339471" y="330212"/>
                  </a:lnTo>
                  <a:lnTo>
                    <a:pt x="336397" y="334784"/>
                  </a:lnTo>
                  <a:lnTo>
                    <a:pt x="334911" y="337858"/>
                  </a:lnTo>
                  <a:lnTo>
                    <a:pt x="333375" y="340880"/>
                  </a:lnTo>
                  <a:lnTo>
                    <a:pt x="333375" y="339344"/>
                  </a:lnTo>
                  <a:lnTo>
                    <a:pt x="331838" y="339344"/>
                  </a:lnTo>
                  <a:lnTo>
                    <a:pt x="331838" y="337858"/>
                  </a:lnTo>
                  <a:lnTo>
                    <a:pt x="330352" y="336321"/>
                  </a:lnTo>
                  <a:lnTo>
                    <a:pt x="331838" y="334784"/>
                  </a:lnTo>
                  <a:lnTo>
                    <a:pt x="333375" y="331749"/>
                  </a:lnTo>
                  <a:lnTo>
                    <a:pt x="336397" y="325653"/>
                  </a:lnTo>
                  <a:lnTo>
                    <a:pt x="334911" y="324116"/>
                  </a:lnTo>
                  <a:lnTo>
                    <a:pt x="331838" y="328676"/>
                  </a:lnTo>
                  <a:lnTo>
                    <a:pt x="331838" y="330212"/>
                  </a:lnTo>
                  <a:lnTo>
                    <a:pt x="328815" y="334784"/>
                  </a:lnTo>
                  <a:lnTo>
                    <a:pt x="327266" y="331749"/>
                  </a:lnTo>
                  <a:lnTo>
                    <a:pt x="325780" y="334784"/>
                  </a:lnTo>
                  <a:lnTo>
                    <a:pt x="328815" y="337858"/>
                  </a:lnTo>
                  <a:lnTo>
                    <a:pt x="330352" y="339344"/>
                  </a:lnTo>
                  <a:lnTo>
                    <a:pt x="331838" y="342417"/>
                  </a:lnTo>
                  <a:lnTo>
                    <a:pt x="330352" y="345452"/>
                  </a:lnTo>
                  <a:lnTo>
                    <a:pt x="328815" y="346989"/>
                  </a:lnTo>
                  <a:lnTo>
                    <a:pt x="324243" y="346989"/>
                  </a:lnTo>
                  <a:lnTo>
                    <a:pt x="325780" y="350012"/>
                  </a:lnTo>
                  <a:lnTo>
                    <a:pt x="333375" y="350012"/>
                  </a:lnTo>
                  <a:lnTo>
                    <a:pt x="333375" y="372833"/>
                  </a:lnTo>
                  <a:lnTo>
                    <a:pt x="334911" y="372833"/>
                  </a:lnTo>
                  <a:lnTo>
                    <a:pt x="334911" y="350012"/>
                  </a:lnTo>
                  <a:lnTo>
                    <a:pt x="337934" y="350012"/>
                  </a:lnTo>
                  <a:lnTo>
                    <a:pt x="340969" y="348475"/>
                  </a:lnTo>
                  <a:lnTo>
                    <a:pt x="340969" y="351548"/>
                  </a:lnTo>
                  <a:lnTo>
                    <a:pt x="344043" y="350012"/>
                  </a:lnTo>
                  <a:close/>
                </a:path>
                <a:path w="504189" h="457200">
                  <a:moveTo>
                    <a:pt x="345528" y="208419"/>
                  </a:moveTo>
                  <a:lnTo>
                    <a:pt x="333375" y="208419"/>
                  </a:lnTo>
                  <a:lnTo>
                    <a:pt x="333375" y="203860"/>
                  </a:lnTo>
                  <a:lnTo>
                    <a:pt x="328815" y="203860"/>
                  </a:lnTo>
                  <a:lnTo>
                    <a:pt x="328815" y="208419"/>
                  </a:lnTo>
                  <a:lnTo>
                    <a:pt x="307479" y="208419"/>
                  </a:lnTo>
                  <a:lnTo>
                    <a:pt x="307479" y="212991"/>
                  </a:lnTo>
                  <a:lnTo>
                    <a:pt x="328815" y="212991"/>
                  </a:lnTo>
                  <a:lnTo>
                    <a:pt x="328815" y="216065"/>
                  </a:lnTo>
                  <a:lnTo>
                    <a:pt x="328815" y="220624"/>
                  </a:lnTo>
                  <a:lnTo>
                    <a:pt x="328815" y="226733"/>
                  </a:lnTo>
                  <a:lnTo>
                    <a:pt x="327266" y="228219"/>
                  </a:lnTo>
                  <a:lnTo>
                    <a:pt x="322707" y="228219"/>
                  </a:lnTo>
                  <a:lnTo>
                    <a:pt x="319684" y="226733"/>
                  </a:lnTo>
                  <a:lnTo>
                    <a:pt x="319684" y="220624"/>
                  </a:lnTo>
                  <a:lnTo>
                    <a:pt x="322707" y="219087"/>
                  </a:lnTo>
                  <a:lnTo>
                    <a:pt x="327266" y="219087"/>
                  </a:lnTo>
                  <a:lnTo>
                    <a:pt x="328815" y="220624"/>
                  </a:lnTo>
                  <a:lnTo>
                    <a:pt x="328815" y="216065"/>
                  </a:lnTo>
                  <a:lnTo>
                    <a:pt x="327266" y="214528"/>
                  </a:lnTo>
                  <a:lnTo>
                    <a:pt x="319684" y="214528"/>
                  </a:lnTo>
                  <a:lnTo>
                    <a:pt x="315112" y="219087"/>
                  </a:lnTo>
                  <a:lnTo>
                    <a:pt x="315112" y="228219"/>
                  </a:lnTo>
                  <a:lnTo>
                    <a:pt x="318147" y="232778"/>
                  </a:lnTo>
                  <a:lnTo>
                    <a:pt x="327266" y="232778"/>
                  </a:lnTo>
                  <a:lnTo>
                    <a:pt x="328815" y="231292"/>
                  </a:lnTo>
                  <a:lnTo>
                    <a:pt x="330352" y="229755"/>
                  </a:lnTo>
                  <a:lnTo>
                    <a:pt x="328815" y="232778"/>
                  </a:lnTo>
                  <a:lnTo>
                    <a:pt x="327266" y="237350"/>
                  </a:lnTo>
                  <a:lnTo>
                    <a:pt x="315112" y="237350"/>
                  </a:lnTo>
                  <a:lnTo>
                    <a:pt x="316611" y="241909"/>
                  </a:lnTo>
                  <a:lnTo>
                    <a:pt x="322707" y="240423"/>
                  </a:lnTo>
                  <a:lnTo>
                    <a:pt x="334911" y="238887"/>
                  </a:lnTo>
                  <a:lnTo>
                    <a:pt x="334911" y="229755"/>
                  </a:lnTo>
                  <a:lnTo>
                    <a:pt x="334911" y="228219"/>
                  </a:lnTo>
                  <a:lnTo>
                    <a:pt x="334911" y="222173"/>
                  </a:lnTo>
                  <a:lnTo>
                    <a:pt x="333375" y="220624"/>
                  </a:lnTo>
                  <a:lnTo>
                    <a:pt x="333375" y="219087"/>
                  </a:lnTo>
                  <a:lnTo>
                    <a:pt x="333375" y="216065"/>
                  </a:lnTo>
                  <a:lnTo>
                    <a:pt x="333375" y="212991"/>
                  </a:lnTo>
                  <a:lnTo>
                    <a:pt x="345528" y="212991"/>
                  </a:lnTo>
                  <a:lnTo>
                    <a:pt x="345528" y="208419"/>
                  </a:lnTo>
                  <a:close/>
                </a:path>
                <a:path w="504189" h="457200">
                  <a:moveTo>
                    <a:pt x="363829" y="350012"/>
                  </a:moveTo>
                  <a:lnTo>
                    <a:pt x="360756" y="350012"/>
                  </a:lnTo>
                  <a:lnTo>
                    <a:pt x="360756" y="353034"/>
                  </a:lnTo>
                  <a:lnTo>
                    <a:pt x="360756" y="368261"/>
                  </a:lnTo>
                  <a:lnTo>
                    <a:pt x="348602" y="368261"/>
                  </a:lnTo>
                  <a:lnTo>
                    <a:pt x="348602" y="353034"/>
                  </a:lnTo>
                  <a:lnTo>
                    <a:pt x="360756" y="353034"/>
                  </a:lnTo>
                  <a:lnTo>
                    <a:pt x="360756" y="350012"/>
                  </a:lnTo>
                  <a:lnTo>
                    <a:pt x="345528" y="350012"/>
                  </a:lnTo>
                  <a:lnTo>
                    <a:pt x="345528" y="372833"/>
                  </a:lnTo>
                  <a:lnTo>
                    <a:pt x="348602" y="372833"/>
                  </a:lnTo>
                  <a:lnTo>
                    <a:pt x="348602" y="371348"/>
                  </a:lnTo>
                  <a:lnTo>
                    <a:pt x="360756" y="371348"/>
                  </a:lnTo>
                  <a:lnTo>
                    <a:pt x="360756" y="372833"/>
                  </a:lnTo>
                  <a:lnTo>
                    <a:pt x="363829" y="372833"/>
                  </a:lnTo>
                  <a:lnTo>
                    <a:pt x="363829" y="371348"/>
                  </a:lnTo>
                  <a:lnTo>
                    <a:pt x="363829" y="368261"/>
                  </a:lnTo>
                  <a:lnTo>
                    <a:pt x="363829" y="353034"/>
                  </a:lnTo>
                  <a:lnTo>
                    <a:pt x="363829" y="350012"/>
                  </a:lnTo>
                  <a:close/>
                </a:path>
                <a:path w="504189" h="457200">
                  <a:moveTo>
                    <a:pt x="363829" y="327190"/>
                  </a:moveTo>
                  <a:lnTo>
                    <a:pt x="344043" y="327190"/>
                  </a:lnTo>
                  <a:lnTo>
                    <a:pt x="344043" y="330212"/>
                  </a:lnTo>
                  <a:lnTo>
                    <a:pt x="350088" y="330212"/>
                  </a:lnTo>
                  <a:lnTo>
                    <a:pt x="350088" y="337858"/>
                  </a:lnTo>
                  <a:lnTo>
                    <a:pt x="348602" y="340880"/>
                  </a:lnTo>
                  <a:lnTo>
                    <a:pt x="342506" y="345452"/>
                  </a:lnTo>
                  <a:lnTo>
                    <a:pt x="345528" y="348475"/>
                  </a:lnTo>
                  <a:lnTo>
                    <a:pt x="351624" y="342417"/>
                  </a:lnTo>
                  <a:lnTo>
                    <a:pt x="353161" y="339344"/>
                  </a:lnTo>
                  <a:lnTo>
                    <a:pt x="353161" y="330212"/>
                  </a:lnTo>
                  <a:lnTo>
                    <a:pt x="360756" y="330212"/>
                  </a:lnTo>
                  <a:lnTo>
                    <a:pt x="360756" y="343903"/>
                  </a:lnTo>
                  <a:lnTo>
                    <a:pt x="354711" y="343903"/>
                  </a:lnTo>
                  <a:lnTo>
                    <a:pt x="356196" y="346989"/>
                  </a:lnTo>
                  <a:lnTo>
                    <a:pt x="363829" y="346989"/>
                  </a:lnTo>
                  <a:lnTo>
                    <a:pt x="363829" y="327190"/>
                  </a:lnTo>
                  <a:close/>
                </a:path>
                <a:path w="504189" h="457200">
                  <a:moveTo>
                    <a:pt x="366864" y="80581"/>
                  </a:moveTo>
                  <a:lnTo>
                    <a:pt x="363829" y="74485"/>
                  </a:lnTo>
                  <a:lnTo>
                    <a:pt x="362292" y="72948"/>
                  </a:lnTo>
                  <a:lnTo>
                    <a:pt x="359270" y="74485"/>
                  </a:lnTo>
                  <a:lnTo>
                    <a:pt x="360756" y="77508"/>
                  </a:lnTo>
                  <a:lnTo>
                    <a:pt x="362292" y="79044"/>
                  </a:lnTo>
                  <a:lnTo>
                    <a:pt x="363829" y="82067"/>
                  </a:lnTo>
                  <a:lnTo>
                    <a:pt x="366864" y="80581"/>
                  </a:lnTo>
                  <a:close/>
                </a:path>
                <a:path w="504189" h="457200">
                  <a:moveTo>
                    <a:pt x="369887" y="104940"/>
                  </a:moveTo>
                  <a:lnTo>
                    <a:pt x="366864" y="106426"/>
                  </a:lnTo>
                  <a:lnTo>
                    <a:pt x="342506" y="106426"/>
                  </a:lnTo>
                  <a:lnTo>
                    <a:pt x="342506" y="101866"/>
                  </a:lnTo>
                  <a:lnTo>
                    <a:pt x="346329" y="95491"/>
                  </a:lnTo>
                  <a:lnTo>
                    <a:pt x="354876" y="91808"/>
                  </a:lnTo>
                  <a:lnTo>
                    <a:pt x="363702" y="90119"/>
                  </a:lnTo>
                  <a:lnTo>
                    <a:pt x="368401" y="89712"/>
                  </a:lnTo>
                  <a:lnTo>
                    <a:pt x="367639" y="86690"/>
                  </a:lnTo>
                  <a:lnTo>
                    <a:pt x="366864" y="83604"/>
                  </a:lnTo>
                  <a:lnTo>
                    <a:pt x="360756" y="85140"/>
                  </a:lnTo>
                  <a:lnTo>
                    <a:pt x="356196" y="86690"/>
                  </a:lnTo>
                  <a:lnTo>
                    <a:pt x="353161" y="86690"/>
                  </a:lnTo>
                  <a:lnTo>
                    <a:pt x="351624" y="85140"/>
                  </a:lnTo>
                  <a:lnTo>
                    <a:pt x="351624" y="74485"/>
                  </a:lnTo>
                  <a:lnTo>
                    <a:pt x="347065" y="74485"/>
                  </a:lnTo>
                  <a:lnTo>
                    <a:pt x="347065" y="86690"/>
                  </a:lnTo>
                  <a:lnTo>
                    <a:pt x="348602" y="88176"/>
                  </a:lnTo>
                  <a:lnTo>
                    <a:pt x="336397" y="94272"/>
                  </a:lnTo>
                  <a:lnTo>
                    <a:pt x="336397" y="111048"/>
                  </a:lnTo>
                  <a:lnTo>
                    <a:pt x="369887" y="111048"/>
                  </a:lnTo>
                  <a:lnTo>
                    <a:pt x="369887" y="106426"/>
                  </a:lnTo>
                  <a:lnTo>
                    <a:pt x="369887" y="104940"/>
                  </a:lnTo>
                  <a:close/>
                </a:path>
                <a:path w="504189" h="457200">
                  <a:moveTo>
                    <a:pt x="371424" y="155143"/>
                  </a:moveTo>
                  <a:lnTo>
                    <a:pt x="369887" y="150583"/>
                  </a:lnTo>
                  <a:lnTo>
                    <a:pt x="366864" y="152120"/>
                  </a:lnTo>
                  <a:lnTo>
                    <a:pt x="362292" y="153657"/>
                  </a:lnTo>
                  <a:lnTo>
                    <a:pt x="360756" y="155143"/>
                  </a:lnTo>
                  <a:lnTo>
                    <a:pt x="360019" y="153657"/>
                  </a:lnTo>
                  <a:lnTo>
                    <a:pt x="359270" y="152120"/>
                  </a:lnTo>
                  <a:lnTo>
                    <a:pt x="356196" y="150583"/>
                  </a:lnTo>
                  <a:lnTo>
                    <a:pt x="350088" y="150583"/>
                  </a:lnTo>
                  <a:lnTo>
                    <a:pt x="347065" y="152120"/>
                  </a:lnTo>
                  <a:lnTo>
                    <a:pt x="348602" y="150583"/>
                  </a:lnTo>
                  <a:lnTo>
                    <a:pt x="348602" y="149098"/>
                  </a:lnTo>
                  <a:lnTo>
                    <a:pt x="350088" y="147561"/>
                  </a:lnTo>
                  <a:lnTo>
                    <a:pt x="368401" y="147561"/>
                  </a:lnTo>
                  <a:lnTo>
                    <a:pt x="368401" y="142989"/>
                  </a:lnTo>
                  <a:lnTo>
                    <a:pt x="350088" y="142989"/>
                  </a:lnTo>
                  <a:lnTo>
                    <a:pt x="351624" y="141452"/>
                  </a:lnTo>
                  <a:lnTo>
                    <a:pt x="351624" y="138430"/>
                  </a:lnTo>
                  <a:lnTo>
                    <a:pt x="347065" y="138430"/>
                  </a:lnTo>
                  <a:lnTo>
                    <a:pt x="347065" y="139966"/>
                  </a:lnTo>
                  <a:lnTo>
                    <a:pt x="345528" y="141452"/>
                  </a:lnTo>
                  <a:lnTo>
                    <a:pt x="345528" y="142989"/>
                  </a:lnTo>
                  <a:lnTo>
                    <a:pt x="336397" y="142989"/>
                  </a:lnTo>
                  <a:lnTo>
                    <a:pt x="336397" y="147561"/>
                  </a:lnTo>
                  <a:lnTo>
                    <a:pt x="344043" y="147561"/>
                  </a:lnTo>
                  <a:lnTo>
                    <a:pt x="342506" y="153657"/>
                  </a:lnTo>
                  <a:lnTo>
                    <a:pt x="339471" y="158216"/>
                  </a:lnTo>
                  <a:lnTo>
                    <a:pt x="334911" y="162788"/>
                  </a:lnTo>
                  <a:lnTo>
                    <a:pt x="337934" y="165811"/>
                  </a:lnTo>
                  <a:lnTo>
                    <a:pt x="339471" y="165811"/>
                  </a:lnTo>
                  <a:lnTo>
                    <a:pt x="344043" y="158216"/>
                  </a:lnTo>
                  <a:lnTo>
                    <a:pt x="347065" y="155143"/>
                  </a:lnTo>
                  <a:lnTo>
                    <a:pt x="350088" y="153657"/>
                  </a:lnTo>
                  <a:lnTo>
                    <a:pt x="354711" y="153657"/>
                  </a:lnTo>
                  <a:lnTo>
                    <a:pt x="354711" y="155143"/>
                  </a:lnTo>
                  <a:lnTo>
                    <a:pt x="356196" y="156679"/>
                  </a:lnTo>
                  <a:lnTo>
                    <a:pt x="351624" y="158216"/>
                  </a:lnTo>
                  <a:lnTo>
                    <a:pt x="344043" y="162788"/>
                  </a:lnTo>
                  <a:lnTo>
                    <a:pt x="344043" y="176479"/>
                  </a:lnTo>
                  <a:lnTo>
                    <a:pt x="366864" y="176479"/>
                  </a:lnTo>
                  <a:lnTo>
                    <a:pt x="369887" y="174942"/>
                  </a:lnTo>
                  <a:lnTo>
                    <a:pt x="369887" y="171919"/>
                  </a:lnTo>
                  <a:lnTo>
                    <a:pt x="369887" y="170370"/>
                  </a:lnTo>
                  <a:lnTo>
                    <a:pt x="363829" y="171919"/>
                  </a:lnTo>
                  <a:lnTo>
                    <a:pt x="348602" y="171919"/>
                  </a:lnTo>
                  <a:lnTo>
                    <a:pt x="348602" y="165811"/>
                  </a:lnTo>
                  <a:lnTo>
                    <a:pt x="351624" y="162788"/>
                  </a:lnTo>
                  <a:lnTo>
                    <a:pt x="356196" y="161251"/>
                  </a:lnTo>
                  <a:lnTo>
                    <a:pt x="356196" y="167347"/>
                  </a:lnTo>
                  <a:lnTo>
                    <a:pt x="360756" y="167347"/>
                  </a:lnTo>
                  <a:lnTo>
                    <a:pt x="360756" y="161251"/>
                  </a:lnTo>
                  <a:lnTo>
                    <a:pt x="360756" y="159715"/>
                  </a:lnTo>
                  <a:lnTo>
                    <a:pt x="365328" y="158216"/>
                  </a:lnTo>
                  <a:lnTo>
                    <a:pt x="371424" y="155143"/>
                  </a:lnTo>
                  <a:close/>
                </a:path>
                <a:path w="504189" h="457200">
                  <a:moveTo>
                    <a:pt x="372960" y="80581"/>
                  </a:moveTo>
                  <a:lnTo>
                    <a:pt x="371424" y="74485"/>
                  </a:lnTo>
                  <a:lnTo>
                    <a:pt x="369887" y="72948"/>
                  </a:lnTo>
                  <a:lnTo>
                    <a:pt x="369887" y="71450"/>
                  </a:lnTo>
                  <a:lnTo>
                    <a:pt x="366864" y="72948"/>
                  </a:lnTo>
                  <a:lnTo>
                    <a:pt x="368401" y="76022"/>
                  </a:lnTo>
                  <a:lnTo>
                    <a:pt x="368401" y="77508"/>
                  </a:lnTo>
                  <a:lnTo>
                    <a:pt x="369887" y="82067"/>
                  </a:lnTo>
                  <a:lnTo>
                    <a:pt x="372960" y="80581"/>
                  </a:lnTo>
                  <a:close/>
                </a:path>
                <a:path w="504189" h="457200">
                  <a:moveTo>
                    <a:pt x="374446" y="231292"/>
                  </a:moveTo>
                  <a:lnTo>
                    <a:pt x="372935" y="229755"/>
                  </a:lnTo>
                  <a:lnTo>
                    <a:pt x="371424" y="228219"/>
                  </a:lnTo>
                  <a:lnTo>
                    <a:pt x="371424" y="232778"/>
                  </a:lnTo>
                  <a:lnTo>
                    <a:pt x="371424" y="237350"/>
                  </a:lnTo>
                  <a:lnTo>
                    <a:pt x="369887" y="238887"/>
                  </a:lnTo>
                  <a:lnTo>
                    <a:pt x="365328" y="238887"/>
                  </a:lnTo>
                  <a:lnTo>
                    <a:pt x="363829" y="237350"/>
                  </a:lnTo>
                  <a:lnTo>
                    <a:pt x="363829" y="232778"/>
                  </a:lnTo>
                  <a:lnTo>
                    <a:pt x="365328" y="229755"/>
                  </a:lnTo>
                  <a:lnTo>
                    <a:pt x="369887" y="229755"/>
                  </a:lnTo>
                  <a:lnTo>
                    <a:pt x="371424" y="232778"/>
                  </a:lnTo>
                  <a:lnTo>
                    <a:pt x="371424" y="228219"/>
                  </a:lnTo>
                  <a:lnTo>
                    <a:pt x="363829" y="228219"/>
                  </a:lnTo>
                  <a:lnTo>
                    <a:pt x="360756" y="231292"/>
                  </a:lnTo>
                  <a:lnTo>
                    <a:pt x="360756" y="238887"/>
                  </a:lnTo>
                  <a:lnTo>
                    <a:pt x="363829" y="241909"/>
                  </a:lnTo>
                  <a:lnTo>
                    <a:pt x="371424" y="241909"/>
                  </a:lnTo>
                  <a:lnTo>
                    <a:pt x="374446" y="238887"/>
                  </a:lnTo>
                  <a:lnTo>
                    <a:pt x="374446" y="231292"/>
                  </a:lnTo>
                  <a:close/>
                </a:path>
                <a:path w="504189" h="457200">
                  <a:moveTo>
                    <a:pt x="383628" y="340880"/>
                  </a:moveTo>
                  <a:lnTo>
                    <a:pt x="380555" y="340880"/>
                  </a:lnTo>
                  <a:lnTo>
                    <a:pt x="380555" y="351548"/>
                  </a:lnTo>
                  <a:lnTo>
                    <a:pt x="379018" y="354571"/>
                  </a:lnTo>
                  <a:lnTo>
                    <a:pt x="377520" y="362216"/>
                  </a:lnTo>
                  <a:lnTo>
                    <a:pt x="375983" y="365239"/>
                  </a:lnTo>
                  <a:lnTo>
                    <a:pt x="369887" y="369811"/>
                  </a:lnTo>
                  <a:lnTo>
                    <a:pt x="372960" y="372833"/>
                  </a:lnTo>
                  <a:lnTo>
                    <a:pt x="375983" y="369811"/>
                  </a:lnTo>
                  <a:lnTo>
                    <a:pt x="379018" y="365239"/>
                  </a:lnTo>
                  <a:lnTo>
                    <a:pt x="380555" y="360680"/>
                  </a:lnTo>
                  <a:lnTo>
                    <a:pt x="382092" y="357606"/>
                  </a:lnTo>
                  <a:lnTo>
                    <a:pt x="383628" y="351548"/>
                  </a:lnTo>
                  <a:lnTo>
                    <a:pt x="383628" y="340880"/>
                  </a:lnTo>
                  <a:close/>
                </a:path>
                <a:path w="504189" h="457200">
                  <a:moveTo>
                    <a:pt x="397319" y="340880"/>
                  </a:moveTo>
                  <a:lnTo>
                    <a:pt x="394246" y="340880"/>
                  </a:lnTo>
                  <a:lnTo>
                    <a:pt x="394246" y="372833"/>
                  </a:lnTo>
                  <a:lnTo>
                    <a:pt x="397319" y="372833"/>
                  </a:lnTo>
                  <a:lnTo>
                    <a:pt x="397319" y="340880"/>
                  </a:lnTo>
                  <a:close/>
                </a:path>
                <a:path w="504189" h="457200">
                  <a:moveTo>
                    <a:pt x="409473" y="345452"/>
                  </a:moveTo>
                  <a:lnTo>
                    <a:pt x="403606" y="341515"/>
                  </a:lnTo>
                  <a:lnTo>
                    <a:pt x="397878" y="336715"/>
                  </a:lnTo>
                  <a:lnTo>
                    <a:pt x="393001" y="331330"/>
                  </a:lnTo>
                  <a:lnTo>
                    <a:pt x="391452" y="328676"/>
                  </a:lnTo>
                  <a:lnTo>
                    <a:pt x="389686" y="325653"/>
                  </a:lnTo>
                  <a:lnTo>
                    <a:pt x="386651" y="325653"/>
                  </a:lnTo>
                  <a:lnTo>
                    <a:pt x="385114" y="327190"/>
                  </a:lnTo>
                  <a:lnTo>
                    <a:pt x="383628" y="331749"/>
                  </a:lnTo>
                  <a:lnTo>
                    <a:pt x="380555" y="334784"/>
                  </a:lnTo>
                  <a:lnTo>
                    <a:pt x="371424" y="343903"/>
                  </a:lnTo>
                  <a:lnTo>
                    <a:pt x="366864" y="346989"/>
                  </a:lnTo>
                  <a:lnTo>
                    <a:pt x="369887" y="350012"/>
                  </a:lnTo>
                  <a:lnTo>
                    <a:pt x="375958" y="344766"/>
                  </a:lnTo>
                  <a:lnTo>
                    <a:pt x="380746" y="339940"/>
                  </a:lnTo>
                  <a:lnTo>
                    <a:pt x="384683" y="334822"/>
                  </a:lnTo>
                  <a:lnTo>
                    <a:pt x="388188" y="328676"/>
                  </a:lnTo>
                  <a:lnTo>
                    <a:pt x="391909" y="334149"/>
                  </a:lnTo>
                  <a:lnTo>
                    <a:pt x="396341" y="339178"/>
                  </a:lnTo>
                  <a:lnTo>
                    <a:pt x="401637" y="343903"/>
                  </a:lnTo>
                  <a:lnTo>
                    <a:pt x="407936" y="348475"/>
                  </a:lnTo>
                  <a:lnTo>
                    <a:pt x="409473" y="345452"/>
                  </a:lnTo>
                  <a:close/>
                </a:path>
                <a:path w="504189" h="457200">
                  <a:moveTo>
                    <a:pt x="419950" y="104978"/>
                  </a:moveTo>
                  <a:lnTo>
                    <a:pt x="409473" y="106426"/>
                  </a:lnTo>
                  <a:lnTo>
                    <a:pt x="404914" y="106426"/>
                  </a:lnTo>
                  <a:lnTo>
                    <a:pt x="406450" y="111048"/>
                  </a:lnTo>
                  <a:lnTo>
                    <a:pt x="410565" y="110553"/>
                  </a:lnTo>
                  <a:lnTo>
                    <a:pt x="416699" y="108178"/>
                  </a:lnTo>
                  <a:lnTo>
                    <a:pt x="419950" y="104978"/>
                  </a:lnTo>
                  <a:close/>
                </a:path>
                <a:path w="504189" h="457200">
                  <a:moveTo>
                    <a:pt x="420141" y="104787"/>
                  </a:moveTo>
                  <a:lnTo>
                    <a:pt x="419950" y="104978"/>
                  </a:lnTo>
                  <a:lnTo>
                    <a:pt x="420141" y="104940"/>
                  </a:lnTo>
                  <a:lnTo>
                    <a:pt x="420141" y="104787"/>
                  </a:lnTo>
                  <a:close/>
                </a:path>
                <a:path w="504189" h="457200">
                  <a:moveTo>
                    <a:pt x="424700" y="85140"/>
                  </a:moveTo>
                  <a:lnTo>
                    <a:pt x="422414" y="80581"/>
                  </a:lnTo>
                  <a:lnTo>
                    <a:pt x="420141" y="76022"/>
                  </a:lnTo>
                  <a:lnTo>
                    <a:pt x="406450" y="76022"/>
                  </a:lnTo>
                  <a:lnTo>
                    <a:pt x="403377" y="76504"/>
                  </a:lnTo>
                  <a:lnTo>
                    <a:pt x="403377" y="80581"/>
                  </a:lnTo>
                  <a:lnTo>
                    <a:pt x="401878" y="86690"/>
                  </a:lnTo>
                  <a:lnTo>
                    <a:pt x="401878" y="94272"/>
                  </a:lnTo>
                  <a:lnTo>
                    <a:pt x="398805" y="98844"/>
                  </a:lnTo>
                  <a:lnTo>
                    <a:pt x="397319" y="100380"/>
                  </a:lnTo>
                  <a:lnTo>
                    <a:pt x="395782" y="101866"/>
                  </a:lnTo>
                  <a:lnTo>
                    <a:pt x="391223" y="101866"/>
                  </a:lnTo>
                  <a:lnTo>
                    <a:pt x="391223" y="88176"/>
                  </a:lnTo>
                  <a:lnTo>
                    <a:pt x="395782" y="82067"/>
                  </a:lnTo>
                  <a:lnTo>
                    <a:pt x="403377" y="80581"/>
                  </a:lnTo>
                  <a:lnTo>
                    <a:pt x="403377" y="76504"/>
                  </a:lnTo>
                  <a:lnTo>
                    <a:pt x="398856" y="77190"/>
                  </a:lnTo>
                  <a:lnTo>
                    <a:pt x="392544" y="80772"/>
                  </a:lnTo>
                  <a:lnTo>
                    <a:pt x="388239" y="86931"/>
                  </a:lnTo>
                  <a:lnTo>
                    <a:pt x="386651" y="95808"/>
                  </a:lnTo>
                  <a:lnTo>
                    <a:pt x="386651" y="101866"/>
                  </a:lnTo>
                  <a:lnTo>
                    <a:pt x="389686" y="107962"/>
                  </a:lnTo>
                  <a:lnTo>
                    <a:pt x="394246" y="107962"/>
                  </a:lnTo>
                  <a:lnTo>
                    <a:pt x="398741" y="106260"/>
                  </a:lnTo>
                  <a:lnTo>
                    <a:pt x="402221" y="101866"/>
                  </a:lnTo>
                  <a:lnTo>
                    <a:pt x="402818" y="101130"/>
                  </a:lnTo>
                  <a:lnTo>
                    <a:pt x="406019" y="92570"/>
                  </a:lnTo>
                  <a:lnTo>
                    <a:pt x="407936" y="80581"/>
                  </a:lnTo>
                  <a:lnTo>
                    <a:pt x="417118" y="80581"/>
                  </a:lnTo>
                  <a:lnTo>
                    <a:pt x="420141" y="88176"/>
                  </a:lnTo>
                  <a:lnTo>
                    <a:pt x="420141" y="104787"/>
                  </a:lnTo>
                  <a:lnTo>
                    <a:pt x="422262" y="102679"/>
                  </a:lnTo>
                  <a:lnTo>
                    <a:pt x="424700" y="92735"/>
                  </a:lnTo>
                  <a:lnTo>
                    <a:pt x="424700" y="85140"/>
                  </a:lnTo>
                  <a:close/>
                </a:path>
                <a:path w="504189" h="457200">
                  <a:moveTo>
                    <a:pt x="467321" y="348475"/>
                  </a:moveTo>
                  <a:lnTo>
                    <a:pt x="447522" y="328676"/>
                  </a:lnTo>
                  <a:lnTo>
                    <a:pt x="438391" y="336321"/>
                  </a:lnTo>
                  <a:lnTo>
                    <a:pt x="450596" y="348475"/>
                  </a:lnTo>
                  <a:lnTo>
                    <a:pt x="438391" y="360680"/>
                  </a:lnTo>
                  <a:lnTo>
                    <a:pt x="447522" y="369811"/>
                  </a:lnTo>
                  <a:lnTo>
                    <a:pt x="467321" y="348475"/>
                  </a:lnTo>
                  <a:close/>
                </a:path>
                <a:path w="504189" h="457200">
                  <a:moveTo>
                    <a:pt x="487108" y="296735"/>
                  </a:moveTo>
                  <a:lnTo>
                    <a:pt x="482549" y="290626"/>
                  </a:lnTo>
                  <a:lnTo>
                    <a:pt x="479526" y="290626"/>
                  </a:lnTo>
                  <a:lnTo>
                    <a:pt x="474954" y="290626"/>
                  </a:lnTo>
                  <a:lnTo>
                    <a:pt x="474954" y="394169"/>
                  </a:lnTo>
                  <a:lnTo>
                    <a:pt x="426237" y="394169"/>
                  </a:lnTo>
                  <a:lnTo>
                    <a:pt x="30454" y="394169"/>
                  </a:lnTo>
                  <a:lnTo>
                    <a:pt x="30454" y="304317"/>
                  </a:lnTo>
                  <a:lnTo>
                    <a:pt x="458190" y="304317"/>
                  </a:lnTo>
                  <a:lnTo>
                    <a:pt x="471881" y="304368"/>
                  </a:lnTo>
                  <a:lnTo>
                    <a:pt x="471525" y="304317"/>
                  </a:lnTo>
                  <a:lnTo>
                    <a:pt x="474954" y="304317"/>
                  </a:lnTo>
                  <a:lnTo>
                    <a:pt x="474954" y="290626"/>
                  </a:lnTo>
                  <a:lnTo>
                    <a:pt x="458190" y="290626"/>
                  </a:lnTo>
                  <a:lnTo>
                    <a:pt x="22821" y="290626"/>
                  </a:lnTo>
                  <a:lnTo>
                    <a:pt x="18249" y="296735"/>
                  </a:lnTo>
                  <a:lnTo>
                    <a:pt x="18249" y="401751"/>
                  </a:lnTo>
                  <a:lnTo>
                    <a:pt x="22821" y="407860"/>
                  </a:lnTo>
                  <a:lnTo>
                    <a:pt x="80657" y="407860"/>
                  </a:lnTo>
                  <a:lnTo>
                    <a:pt x="132461" y="407860"/>
                  </a:lnTo>
                  <a:lnTo>
                    <a:pt x="482549" y="407860"/>
                  </a:lnTo>
                  <a:lnTo>
                    <a:pt x="487108" y="401751"/>
                  </a:lnTo>
                  <a:lnTo>
                    <a:pt x="487108" y="302831"/>
                  </a:lnTo>
                  <a:lnTo>
                    <a:pt x="487108" y="296735"/>
                  </a:lnTo>
                  <a:close/>
                </a:path>
                <a:path w="504189" h="457200">
                  <a:moveTo>
                    <a:pt x="503885" y="0"/>
                  </a:moveTo>
                  <a:lnTo>
                    <a:pt x="0" y="0"/>
                  </a:lnTo>
                  <a:lnTo>
                    <a:pt x="0" y="7607"/>
                  </a:lnTo>
                  <a:lnTo>
                    <a:pt x="0" y="449567"/>
                  </a:lnTo>
                  <a:lnTo>
                    <a:pt x="0" y="457200"/>
                  </a:lnTo>
                  <a:lnTo>
                    <a:pt x="503885" y="457200"/>
                  </a:lnTo>
                  <a:lnTo>
                    <a:pt x="503885" y="449567"/>
                  </a:lnTo>
                  <a:lnTo>
                    <a:pt x="7594" y="449567"/>
                  </a:lnTo>
                  <a:lnTo>
                    <a:pt x="7594" y="7607"/>
                  </a:lnTo>
                  <a:lnTo>
                    <a:pt x="496239" y="7607"/>
                  </a:lnTo>
                  <a:lnTo>
                    <a:pt x="496239" y="448983"/>
                  </a:lnTo>
                  <a:lnTo>
                    <a:pt x="503885" y="448983"/>
                  </a:lnTo>
                  <a:lnTo>
                    <a:pt x="503885" y="7607"/>
                  </a:lnTo>
                  <a:lnTo>
                    <a:pt x="503885" y="0"/>
                  </a:lnTo>
                  <a:close/>
                </a:path>
              </a:pathLst>
            </a:custGeom>
            <a:solidFill>
              <a:srgbClr val="FFFFFF"/>
            </a:solidFill>
          </p:spPr>
          <p:txBody>
            <a:bodyPr wrap="square" lIns="0" tIns="0" rIns="0" bIns="0" rtlCol="0"/>
            <a:lstStyle/>
            <a:p>
              <a:endParaRPr/>
            </a:p>
          </p:txBody>
        </p:sp>
        <p:pic>
          <p:nvPicPr>
            <p:cNvPr id="647" name="object 647"/>
            <p:cNvPicPr/>
            <p:nvPr/>
          </p:nvPicPr>
          <p:blipFill>
            <a:blip r:embed="rId265" cstate="print"/>
            <a:stretch>
              <a:fillRect/>
            </a:stretch>
          </p:blipFill>
          <p:spPr>
            <a:xfrm>
              <a:off x="3924401" y="3633139"/>
              <a:ext cx="948385" cy="844854"/>
            </a:xfrm>
            <a:prstGeom prst="rect">
              <a:avLst/>
            </a:prstGeom>
          </p:spPr>
        </p:pic>
        <p:pic>
          <p:nvPicPr>
            <p:cNvPr id="648" name="object 648"/>
            <p:cNvPicPr/>
            <p:nvPr/>
          </p:nvPicPr>
          <p:blipFill>
            <a:blip r:embed="rId266" cstate="print"/>
            <a:stretch>
              <a:fillRect/>
            </a:stretch>
          </p:blipFill>
          <p:spPr>
            <a:xfrm>
              <a:off x="4903190" y="3878224"/>
              <a:ext cx="926109" cy="503275"/>
            </a:xfrm>
            <a:prstGeom prst="rect">
              <a:avLst/>
            </a:prstGeom>
          </p:spPr>
        </p:pic>
        <p:pic>
          <p:nvPicPr>
            <p:cNvPr id="649" name="object 649"/>
            <p:cNvPicPr/>
            <p:nvPr/>
          </p:nvPicPr>
          <p:blipFill>
            <a:blip r:embed="rId267" cstate="print"/>
            <a:stretch>
              <a:fillRect/>
            </a:stretch>
          </p:blipFill>
          <p:spPr>
            <a:xfrm>
              <a:off x="4951907" y="3926928"/>
              <a:ext cx="831151" cy="406450"/>
            </a:xfrm>
            <a:prstGeom prst="rect">
              <a:avLst/>
            </a:prstGeom>
          </p:spPr>
        </p:pic>
      </p:grpSp>
      <p:grpSp>
        <p:nvGrpSpPr>
          <p:cNvPr id="650" name="object 650"/>
          <p:cNvGrpSpPr/>
          <p:nvPr/>
        </p:nvGrpSpPr>
        <p:grpSpPr>
          <a:xfrm>
            <a:off x="4775352" y="6376237"/>
            <a:ext cx="473709" cy="570865"/>
            <a:chOff x="4775352" y="6376237"/>
            <a:chExt cx="473709" cy="570865"/>
          </a:xfrm>
        </p:grpSpPr>
        <p:pic>
          <p:nvPicPr>
            <p:cNvPr id="651" name="object 651"/>
            <p:cNvPicPr/>
            <p:nvPr/>
          </p:nvPicPr>
          <p:blipFill>
            <a:blip r:embed="rId268" cstate="print"/>
            <a:stretch>
              <a:fillRect/>
            </a:stretch>
          </p:blipFill>
          <p:spPr>
            <a:xfrm>
              <a:off x="4775352" y="6376237"/>
              <a:ext cx="473417" cy="570864"/>
            </a:xfrm>
            <a:prstGeom prst="rect">
              <a:avLst/>
            </a:prstGeom>
          </p:spPr>
        </p:pic>
        <p:pic>
          <p:nvPicPr>
            <p:cNvPr id="652" name="object 652"/>
            <p:cNvPicPr/>
            <p:nvPr/>
          </p:nvPicPr>
          <p:blipFill>
            <a:blip r:embed="rId269" cstate="print"/>
            <a:stretch>
              <a:fillRect/>
            </a:stretch>
          </p:blipFill>
          <p:spPr>
            <a:xfrm>
              <a:off x="4940299" y="6769099"/>
              <a:ext cx="139700" cy="146050"/>
            </a:xfrm>
            <a:prstGeom prst="rect">
              <a:avLst/>
            </a:prstGeom>
          </p:spPr>
        </p:pic>
      </p:grpSp>
      <p:sp>
        <p:nvSpPr>
          <p:cNvPr id="653" name="object 653"/>
          <p:cNvSpPr/>
          <p:nvPr/>
        </p:nvSpPr>
        <p:spPr>
          <a:xfrm>
            <a:off x="3811740" y="3150869"/>
            <a:ext cx="3032760" cy="4284980"/>
          </a:xfrm>
          <a:custGeom>
            <a:avLst/>
            <a:gdLst/>
            <a:ahLst/>
            <a:cxnLst/>
            <a:rect l="l" t="t" r="r" b="b"/>
            <a:pathLst>
              <a:path w="3032759" h="4284980">
                <a:moveTo>
                  <a:pt x="3032366" y="0"/>
                </a:moveTo>
                <a:lnTo>
                  <a:pt x="3020161" y="0"/>
                </a:lnTo>
                <a:lnTo>
                  <a:pt x="3020161" y="13970"/>
                </a:lnTo>
                <a:lnTo>
                  <a:pt x="3020161" y="4272280"/>
                </a:lnTo>
                <a:lnTo>
                  <a:pt x="12204" y="4272280"/>
                </a:lnTo>
                <a:lnTo>
                  <a:pt x="12204" y="4272673"/>
                </a:lnTo>
                <a:lnTo>
                  <a:pt x="6096" y="4272673"/>
                </a:lnTo>
                <a:lnTo>
                  <a:pt x="6096" y="4272280"/>
                </a:lnTo>
                <a:lnTo>
                  <a:pt x="12204" y="4272280"/>
                </a:lnTo>
                <a:lnTo>
                  <a:pt x="12204" y="13970"/>
                </a:lnTo>
                <a:lnTo>
                  <a:pt x="3020161" y="13970"/>
                </a:lnTo>
                <a:lnTo>
                  <a:pt x="3020161" y="0"/>
                </a:lnTo>
                <a:lnTo>
                  <a:pt x="0" y="0"/>
                </a:lnTo>
                <a:lnTo>
                  <a:pt x="0" y="13970"/>
                </a:lnTo>
                <a:lnTo>
                  <a:pt x="0" y="4272280"/>
                </a:lnTo>
                <a:lnTo>
                  <a:pt x="0" y="4278630"/>
                </a:lnTo>
                <a:lnTo>
                  <a:pt x="0" y="4284980"/>
                </a:lnTo>
                <a:lnTo>
                  <a:pt x="3032366" y="4284980"/>
                </a:lnTo>
                <a:lnTo>
                  <a:pt x="3032366" y="4278630"/>
                </a:lnTo>
                <a:lnTo>
                  <a:pt x="3032366" y="4272280"/>
                </a:lnTo>
                <a:lnTo>
                  <a:pt x="3032366" y="13970"/>
                </a:lnTo>
                <a:lnTo>
                  <a:pt x="3032366" y="0"/>
                </a:lnTo>
                <a:close/>
              </a:path>
            </a:pathLst>
          </a:custGeom>
          <a:solidFill>
            <a:srgbClr val="818285"/>
          </a:solidFill>
        </p:spPr>
        <p:txBody>
          <a:bodyPr wrap="square" lIns="0" tIns="0" rIns="0" bIns="0" rtlCol="0"/>
          <a:lstStyle/>
          <a:p>
            <a:endParaRPr/>
          </a:p>
        </p:txBody>
      </p:sp>
      <p:grpSp>
        <p:nvGrpSpPr>
          <p:cNvPr id="658" name="object 658"/>
          <p:cNvGrpSpPr/>
          <p:nvPr/>
        </p:nvGrpSpPr>
        <p:grpSpPr>
          <a:xfrm>
            <a:off x="7183539" y="1080286"/>
            <a:ext cx="368935" cy="688340"/>
            <a:chOff x="7183539" y="1080286"/>
            <a:chExt cx="368935" cy="688340"/>
          </a:xfrm>
        </p:grpSpPr>
        <p:sp>
          <p:nvSpPr>
            <p:cNvPr id="659" name="object 65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660" name="object 66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661" name="object 661"/>
            <p:cNvPicPr/>
            <p:nvPr/>
          </p:nvPicPr>
          <p:blipFill>
            <a:blip r:embed="rId270" cstate="print"/>
            <a:stretch>
              <a:fillRect/>
            </a:stretch>
          </p:blipFill>
          <p:spPr>
            <a:xfrm>
              <a:off x="7296200" y="1401508"/>
              <a:ext cx="133946" cy="270967"/>
            </a:xfrm>
            <a:prstGeom prst="rect">
              <a:avLst/>
            </a:prstGeom>
          </p:spPr>
        </p:pic>
      </p:grpSp>
      <p:grpSp>
        <p:nvGrpSpPr>
          <p:cNvPr id="662" name="object 662"/>
          <p:cNvGrpSpPr/>
          <p:nvPr/>
        </p:nvGrpSpPr>
        <p:grpSpPr>
          <a:xfrm>
            <a:off x="7183539" y="2570606"/>
            <a:ext cx="368935" cy="688340"/>
            <a:chOff x="7183539" y="2570606"/>
            <a:chExt cx="368935" cy="688340"/>
          </a:xfrm>
        </p:grpSpPr>
        <p:sp>
          <p:nvSpPr>
            <p:cNvPr id="663" name="object 66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64" name="object 664"/>
            <p:cNvPicPr/>
            <p:nvPr/>
          </p:nvPicPr>
          <p:blipFill>
            <a:blip r:embed="rId271" cstate="print"/>
            <a:stretch>
              <a:fillRect/>
            </a:stretch>
          </p:blipFill>
          <p:spPr>
            <a:xfrm>
              <a:off x="7296200" y="2686303"/>
              <a:ext cx="133946" cy="272503"/>
            </a:xfrm>
            <a:prstGeom prst="rect">
              <a:avLst/>
            </a:prstGeom>
          </p:spPr>
        </p:pic>
        <p:pic>
          <p:nvPicPr>
            <p:cNvPr id="665" name="object 665"/>
            <p:cNvPicPr/>
            <p:nvPr/>
          </p:nvPicPr>
          <p:blipFill>
            <a:blip r:embed="rId272" cstate="print"/>
            <a:stretch>
              <a:fillRect/>
            </a:stretch>
          </p:blipFill>
          <p:spPr>
            <a:xfrm>
              <a:off x="7294664" y="3013570"/>
              <a:ext cx="137020" cy="137020"/>
            </a:xfrm>
            <a:prstGeom prst="rect">
              <a:avLst/>
            </a:prstGeom>
          </p:spPr>
        </p:pic>
      </p:grpSp>
      <p:grpSp>
        <p:nvGrpSpPr>
          <p:cNvPr id="666" name="object 666"/>
          <p:cNvGrpSpPr/>
          <p:nvPr/>
        </p:nvGrpSpPr>
        <p:grpSpPr>
          <a:xfrm>
            <a:off x="7183539" y="1826221"/>
            <a:ext cx="368935" cy="687070"/>
            <a:chOff x="7183539" y="1826221"/>
            <a:chExt cx="368935" cy="687070"/>
          </a:xfrm>
        </p:grpSpPr>
        <p:sp>
          <p:nvSpPr>
            <p:cNvPr id="667" name="object 66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68" name="object 668"/>
            <p:cNvPicPr/>
            <p:nvPr/>
          </p:nvPicPr>
          <p:blipFill>
            <a:blip r:embed="rId273" cstate="print"/>
            <a:stretch>
              <a:fillRect/>
            </a:stretch>
          </p:blipFill>
          <p:spPr>
            <a:xfrm>
              <a:off x="7296200" y="1940369"/>
              <a:ext cx="133946" cy="274040"/>
            </a:xfrm>
            <a:prstGeom prst="rect">
              <a:avLst/>
            </a:prstGeom>
          </p:spPr>
        </p:pic>
        <p:pic>
          <p:nvPicPr>
            <p:cNvPr id="669" name="object 669"/>
            <p:cNvPicPr/>
            <p:nvPr/>
          </p:nvPicPr>
          <p:blipFill>
            <a:blip r:embed="rId274" cstate="print"/>
            <a:stretch>
              <a:fillRect/>
            </a:stretch>
          </p:blipFill>
          <p:spPr>
            <a:xfrm>
              <a:off x="7294664" y="2269184"/>
              <a:ext cx="137020" cy="135483"/>
            </a:xfrm>
            <a:prstGeom prst="rect">
              <a:avLst/>
            </a:prstGeom>
          </p:spPr>
        </p:pic>
      </p:grpSp>
      <p:grpSp>
        <p:nvGrpSpPr>
          <p:cNvPr id="670" name="object 670"/>
          <p:cNvGrpSpPr/>
          <p:nvPr/>
        </p:nvGrpSpPr>
        <p:grpSpPr>
          <a:xfrm>
            <a:off x="7183539" y="3314991"/>
            <a:ext cx="368935" cy="688340"/>
            <a:chOff x="7183539" y="3314991"/>
            <a:chExt cx="368935" cy="688340"/>
          </a:xfrm>
        </p:grpSpPr>
        <p:sp>
          <p:nvSpPr>
            <p:cNvPr id="671" name="object 67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72" name="object 672"/>
            <p:cNvPicPr/>
            <p:nvPr/>
          </p:nvPicPr>
          <p:blipFill>
            <a:blip r:embed="rId275" cstate="print"/>
            <a:stretch>
              <a:fillRect/>
            </a:stretch>
          </p:blipFill>
          <p:spPr>
            <a:xfrm>
              <a:off x="7296200" y="3430689"/>
              <a:ext cx="133946" cy="272453"/>
            </a:xfrm>
            <a:prstGeom prst="rect">
              <a:avLst/>
            </a:prstGeom>
          </p:spPr>
        </p:pic>
        <p:pic>
          <p:nvPicPr>
            <p:cNvPr id="673" name="object 673"/>
            <p:cNvPicPr/>
            <p:nvPr/>
          </p:nvPicPr>
          <p:blipFill>
            <a:blip r:embed="rId276" cstate="print"/>
            <a:stretch>
              <a:fillRect/>
            </a:stretch>
          </p:blipFill>
          <p:spPr>
            <a:xfrm>
              <a:off x="7294664" y="3759492"/>
              <a:ext cx="137020" cy="135483"/>
            </a:xfrm>
            <a:prstGeom prst="rect">
              <a:avLst/>
            </a:prstGeom>
          </p:spPr>
        </p:pic>
      </p:grpSp>
      <p:grpSp>
        <p:nvGrpSpPr>
          <p:cNvPr id="674" name="object 674"/>
          <p:cNvGrpSpPr/>
          <p:nvPr/>
        </p:nvGrpSpPr>
        <p:grpSpPr>
          <a:xfrm>
            <a:off x="7183539" y="4060875"/>
            <a:ext cx="368935" cy="687070"/>
            <a:chOff x="7183539" y="4060875"/>
            <a:chExt cx="368935" cy="687070"/>
          </a:xfrm>
        </p:grpSpPr>
        <p:sp>
          <p:nvSpPr>
            <p:cNvPr id="675" name="object 67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76" name="object 676"/>
            <p:cNvPicPr/>
            <p:nvPr/>
          </p:nvPicPr>
          <p:blipFill>
            <a:blip r:embed="rId277" cstate="print"/>
            <a:stretch>
              <a:fillRect/>
            </a:stretch>
          </p:blipFill>
          <p:spPr>
            <a:xfrm>
              <a:off x="7296200" y="4175073"/>
              <a:ext cx="133946" cy="273989"/>
            </a:xfrm>
            <a:prstGeom prst="rect">
              <a:avLst/>
            </a:prstGeom>
          </p:spPr>
        </p:pic>
        <p:pic>
          <p:nvPicPr>
            <p:cNvPr id="677" name="object 677"/>
            <p:cNvPicPr/>
            <p:nvPr/>
          </p:nvPicPr>
          <p:blipFill>
            <a:blip r:embed="rId278" cstate="print"/>
            <a:stretch>
              <a:fillRect/>
            </a:stretch>
          </p:blipFill>
          <p:spPr>
            <a:xfrm>
              <a:off x="7294664" y="4503889"/>
              <a:ext cx="137020" cy="136969"/>
            </a:xfrm>
            <a:prstGeom prst="rect">
              <a:avLst/>
            </a:prstGeom>
          </p:spPr>
        </p:pic>
      </p:grpSp>
      <p:grpSp>
        <p:nvGrpSpPr>
          <p:cNvPr id="678" name="object 678"/>
          <p:cNvGrpSpPr/>
          <p:nvPr/>
        </p:nvGrpSpPr>
        <p:grpSpPr>
          <a:xfrm>
            <a:off x="7183539" y="4805260"/>
            <a:ext cx="368935" cy="688340"/>
            <a:chOff x="7183539" y="4805260"/>
            <a:chExt cx="368935" cy="688340"/>
          </a:xfrm>
        </p:grpSpPr>
        <p:sp>
          <p:nvSpPr>
            <p:cNvPr id="679" name="object 67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80" name="object 680"/>
            <p:cNvPicPr/>
            <p:nvPr/>
          </p:nvPicPr>
          <p:blipFill>
            <a:blip r:embed="rId279" cstate="print"/>
            <a:stretch>
              <a:fillRect/>
            </a:stretch>
          </p:blipFill>
          <p:spPr>
            <a:xfrm>
              <a:off x="7296200" y="4920957"/>
              <a:ext cx="133946" cy="272503"/>
            </a:xfrm>
            <a:prstGeom prst="rect">
              <a:avLst/>
            </a:prstGeom>
          </p:spPr>
        </p:pic>
        <p:pic>
          <p:nvPicPr>
            <p:cNvPr id="681" name="object 681"/>
            <p:cNvPicPr/>
            <p:nvPr/>
          </p:nvPicPr>
          <p:blipFill>
            <a:blip r:embed="rId280" cstate="print"/>
            <a:stretch>
              <a:fillRect/>
            </a:stretch>
          </p:blipFill>
          <p:spPr>
            <a:xfrm>
              <a:off x="7294664" y="5248274"/>
              <a:ext cx="137020" cy="136969"/>
            </a:xfrm>
            <a:prstGeom prst="rect">
              <a:avLst/>
            </a:prstGeom>
          </p:spPr>
        </p:pic>
      </p:grpSp>
      <p:grpSp>
        <p:nvGrpSpPr>
          <p:cNvPr id="682" name="object 682"/>
          <p:cNvGrpSpPr/>
          <p:nvPr/>
        </p:nvGrpSpPr>
        <p:grpSpPr>
          <a:xfrm>
            <a:off x="7183539" y="5549645"/>
            <a:ext cx="368935" cy="688340"/>
            <a:chOff x="7183539" y="5549645"/>
            <a:chExt cx="368935" cy="688340"/>
          </a:xfrm>
        </p:grpSpPr>
        <p:sp>
          <p:nvSpPr>
            <p:cNvPr id="683" name="object 68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684" name="object 684"/>
            <p:cNvPicPr/>
            <p:nvPr/>
          </p:nvPicPr>
          <p:blipFill>
            <a:blip r:embed="rId281" cstate="print"/>
            <a:stretch>
              <a:fillRect/>
            </a:stretch>
          </p:blipFill>
          <p:spPr>
            <a:xfrm>
              <a:off x="7296200" y="5665342"/>
              <a:ext cx="133946" cy="272503"/>
            </a:xfrm>
            <a:prstGeom prst="rect">
              <a:avLst/>
            </a:prstGeom>
          </p:spPr>
        </p:pic>
        <p:pic>
          <p:nvPicPr>
            <p:cNvPr id="685" name="object 685"/>
            <p:cNvPicPr/>
            <p:nvPr/>
          </p:nvPicPr>
          <p:blipFill>
            <a:blip r:embed="rId282" cstate="print"/>
            <a:stretch>
              <a:fillRect/>
            </a:stretch>
          </p:blipFill>
          <p:spPr>
            <a:xfrm>
              <a:off x="7294664" y="5994145"/>
              <a:ext cx="137020" cy="135483"/>
            </a:xfrm>
            <a:prstGeom prst="rect">
              <a:avLst/>
            </a:prstGeom>
          </p:spPr>
        </p:pic>
      </p:grpSp>
      <p:grpSp>
        <p:nvGrpSpPr>
          <p:cNvPr id="686" name="object 686"/>
          <p:cNvGrpSpPr/>
          <p:nvPr/>
        </p:nvGrpSpPr>
        <p:grpSpPr>
          <a:xfrm>
            <a:off x="7183539" y="6295580"/>
            <a:ext cx="368935" cy="687070"/>
            <a:chOff x="7183539" y="6295580"/>
            <a:chExt cx="368935" cy="687070"/>
          </a:xfrm>
        </p:grpSpPr>
        <p:sp>
          <p:nvSpPr>
            <p:cNvPr id="687" name="object 68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88" name="object 688"/>
            <p:cNvPicPr/>
            <p:nvPr/>
          </p:nvPicPr>
          <p:blipFill>
            <a:blip r:embed="rId283" cstate="print"/>
            <a:stretch>
              <a:fillRect/>
            </a:stretch>
          </p:blipFill>
          <p:spPr>
            <a:xfrm>
              <a:off x="7296200" y="6409727"/>
              <a:ext cx="133946" cy="274040"/>
            </a:xfrm>
            <a:prstGeom prst="rect">
              <a:avLst/>
            </a:prstGeom>
          </p:spPr>
        </p:pic>
        <p:pic>
          <p:nvPicPr>
            <p:cNvPr id="689" name="object 689"/>
            <p:cNvPicPr/>
            <p:nvPr/>
          </p:nvPicPr>
          <p:blipFill>
            <a:blip r:embed="rId284" cstate="print"/>
            <a:stretch>
              <a:fillRect/>
            </a:stretch>
          </p:blipFill>
          <p:spPr>
            <a:xfrm>
              <a:off x="7294664" y="6738543"/>
              <a:ext cx="137020" cy="137020"/>
            </a:xfrm>
            <a:prstGeom prst="rect">
              <a:avLst/>
            </a:prstGeom>
          </p:spPr>
        </p:pic>
      </p:grpSp>
      <p:grpSp>
        <p:nvGrpSpPr>
          <p:cNvPr id="690" name="object 690"/>
          <p:cNvGrpSpPr/>
          <p:nvPr/>
        </p:nvGrpSpPr>
        <p:grpSpPr>
          <a:xfrm>
            <a:off x="7183539" y="7039964"/>
            <a:ext cx="368935" cy="688340"/>
            <a:chOff x="7183539" y="7039964"/>
            <a:chExt cx="368935" cy="688340"/>
          </a:xfrm>
        </p:grpSpPr>
        <p:sp>
          <p:nvSpPr>
            <p:cNvPr id="691" name="object 69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92" name="object 692"/>
            <p:cNvPicPr/>
            <p:nvPr/>
          </p:nvPicPr>
          <p:blipFill>
            <a:blip r:embed="rId285" cstate="print"/>
            <a:stretch>
              <a:fillRect/>
            </a:stretch>
          </p:blipFill>
          <p:spPr>
            <a:xfrm>
              <a:off x="7296200" y="7155662"/>
              <a:ext cx="133946" cy="272503"/>
            </a:xfrm>
            <a:prstGeom prst="rect">
              <a:avLst/>
            </a:prstGeom>
          </p:spPr>
        </p:pic>
        <p:pic>
          <p:nvPicPr>
            <p:cNvPr id="693" name="object 693"/>
            <p:cNvPicPr/>
            <p:nvPr/>
          </p:nvPicPr>
          <p:blipFill>
            <a:blip r:embed="rId286" cstate="print"/>
            <a:stretch>
              <a:fillRect/>
            </a:stretch>
          </p:blipFill>
          <p:spPr>
            <a:xfrm>
              <a:off x="7294664" y="7482928"/>
              <a:ext cx="137020" cy="137020"/>
            </a:xfrm>
            <a:prstGeom prst="rect">
              <a:avLst/>
            </a:prstGeom>
          </p:spPr>
        </p:pic>
      </p:grpSp>
      <p:grpSp>
        <p:nvGrpSpPr>
          <p:cNvPr id="694" name="object 694"/>
          <p:cNvGrpSpPr/>
          <p:nvPr/>
        </p:nvGrpSpPr>
        <p:grpSpPr>
          <a:xfrm>
            <a:off x="7183539" y="7784350"/>
            <a:ext cx="368935" cy="688340"/>
            <a:chOff x="7183539" y="7784350"/>
            <a:chExt cx="368935" cy="688340"/>
          </a:xfrm>
        </p:grpSpPr>
        <p:sp>
          <p:nvSpPr>
            <p:cNvPr id="695" name="object 69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96" name="object 696"/>
            <p:cNvPicPr/>
            <p:nvPr/>
          </p:nvPicPr>
          <p:blipFill>
            <a:blip r:embed="rId287" cstate="print"/>
            <a:stretch>
              <a:fillRect/>
            </a:stretch>
          </p:blipFill>
          <p:spPr>
            <a:xfrm>
              <a:off x="7296200" y="7900047"/>
              <a:ext cx="133946" cy="272453"/>
            </a:xfrm>
            <a:prstGeom prst="rect">
              <a:avLst/>
            </a:prstGeom>
          </p:spPr>
        </p:pic>
        <p:pic>
          <p:nvPicPr>
            <p:cNvPr id="697" name="object 697"/>
            <p:cNvPicPr/>
            <p:nvPr/>
          </p:nvPicPr>
          <p:blipFill>
            <a:blip r:embed="rId288" cstate="print"/>
            <a:stretch>
              <a:fillRect/>
            </a:stretch>
          </p:blipFill>
          <p:spPr>
            <a:xfrm>
              <a:off x="7294664" y="8228850"/>
              <a:ext cx="137020" cy="135483"/>
            </a:xfrm>
            <a:prstGeom prst="rect">
              <a:avLst/>
            </a:prstGeom>
          </p:spPr>
        </p:pic>
      </p:grpSp>
      <p:pic>
        <p:nvPicPr>
          <p:cNvPr id="698" name="object 698"/>
          <p:cNvPicPr/>
          <p:nvPr/>
        </p:nvPicPr>
        <p:blipFill>
          <a:blip r:embed="rId289" cstate="print"/>
          <a:stretch>
            <a:fillRect/>
          </a:stretch>
        </p:blipFill>
        <p:spPr>
          <a:xfrm>
            <a:off x="7183539" y="8530233"/>
            <a:ext cx="368401" cy="688085"/>
          </a:xfrm>
          <a:prstGeom prst="rect">
            <a:avLst/>
          </a:prstGeom>
        </p:spPr>
      </p:pic>
      <p:grpSp>
        <p:nvGrpSpPr>
          <p:cNvPr id="699" name="object 699"/>
          <p:cNvGrpSpPr/>
          <p:nvPr/>
        </p:nvGrpSpPr>
        <p:grpSpPr>
          <a:xfrm>
            <a:off x="7183539" y="9274619"/>
            <a:ext cx="368935" cy="688340"/>
            <a:chOff x="7183539" y="9274619"/>
            <a:chExt cx="368935" cy="688340"/>
          </a:xfrm>
        </p:grpSpPr>
        <p:sp>
          <p:nvSpPr>
            <p:cNvPr id="700" name="object 70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818285"/>
            </a:solidFill>
          </p:spPr>
          <p:txBody>
            <a:bodyPr wrap="square" lIns="0" tIns="0" rIns="0" bIns="0" rtlCol="0"/>
            <a:lstStyle/>
            <a:p>
              <a:endParaRPr/>
            </a:p>
          </p:txBody>
        </p:sp>
        <p:pic>
          <p:nvPicPr>
            <p:cNvPr id="701" name="object 701"/>
            <p:cNvPicPr/>
            <p:nvPr/>
          </p:nvPicPr>
          <p:blipFill>
            <a:blip r:embed="rId290" cstate="print"/>
            <a:stretch>
              <a:fillRect/>
            </a:stretch>
          </p:blipFill>
          <p:spPr>
            <a:xfrm>
              <a:off x="7323581" y="9341637"/>
              <a:ext cx="79184" cy="121742"/>
            </a:xfrm>
            <a:prstGeom prst="rect">
              <a:avLst/>
            </a:prstGeom>
          </p:spPr>
        </p:pic>
        <p:pic>
          <p:nvPicPr>
            <p:cNvPr id="702" name="object 702"/>
            <p:cNvPicPr/>
            <p:nvPr/>
          </p:nvPicPr>
          <p:blipFill>
            <a:blip r:embed="rId291" cstate="print"/>
            <a:stretch>
              <a:fillRect/>
            </a:stretch>
          </p:blipFill>
          <p:spPr>
            <a:xfrm>
              <a:off x="7296200" y="9483178"/>
              <a:ext cx="133946" cy="420141"/>
            </a:xfrm>
            <a:prstGeom prst="rect">
              <a:avLst/>
            </a:prstGeom>
          </p:spPr>
        </p:pic>
      </p:grpSp>
      <p:sp>
        <p:nvSpPr>
          <p:cNvPr id="703" name="object 703"/>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704" name="object 51"/>
          <p:cNvGrpSpPr/>
          <p:nvPr/>
        </p:nvGrpSpPr>
        <p:grpSpPr>
          <a:xfrm>
            <a:off x="3415956" y="10148442"/>
            <a:ext cx="703580" cy="91440"/>
            <a:chOff x="3415956" y="10148442"/>
            <a:chExt cx="703580" cy="91440"/>
          </a:xfrm>
        </p:grpSpPr>
        <p:sp>
          <p:nvSpPr>
            <p:cNvPr id="705" name="object 52"/>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706" name="object 53"/>
            <p:cNvPicPr/>
            <p:nvPr/>
          </p:nvPicPr>
          <p:blipFill>
            <a:blip r:embed="rId292" cstate="print"/>
            <a:stretch>
              <a:fillRect/>
            </a:stretch>
          </p:blipFill>
          <p:spPr>
            <a:xfrm>
              <a:off x="3673220" y="10148442"/>
              <a:ext cx="188772" cy="91325"/>
            </a:xfrm>
            <a:prstGeom prst="rect">
              <a:avLst/>
            </a:prstGeom>
          </p:spPr>
        </p:pic>
        <p:sp>
          <p:nvSpPr>
            <p:cNvPr id="707" name="object 54"/>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841819" y="1623758"/>
            <a:ext cx="931621" cy="118719"/>
          </a:xfrm>
          <a:prstGeom prst="rect">
            <a:avLst/>
          </a:prstGeom>
        </p:spPr>
      </p:pic>
      <p:pic>
        <p:nvPicPr>
          <p:cNvPr id="3" name="object 3"/>
          <p:cNvPicPr/>
          <p:nvPr/>
        </p:nvPicPr>
        <p:blipFill>
          <a:blip r:embed="rId3" cstate="print"/>
          <a:stretch>
            <a:fillRect/>
          </a:stretch>
        </p:blipFill>
        <p:spPr>
          <a:xfrm>
            <a:off x="1860207" y="1622221"/>
            <a:ext cx="1441589" cy="120256"/>
          </a:xfrm>
          <a:prstGeom prst="rect">
            <a:avLst/>
          </a:prstGeom>
        </p:spPr>
      </p:pic>
      <p:pic>
        <p:nvPicPr>
          <p:cNvPr id="4" name="object 4"/>
          <p:cNvPicPr/>
          <p:nvPr/>
        </p:nvPicPr>
        <p:blipFill>
          <a:blip r:embed="rId4" cstate="print"/>
          <a:stretch>
            <a:fillRect/>
          </a:stretch>
        </p:blipFill>
        <p:spPr>
          <a:xfrm>
            <a:off x="3387026" y="1622221"/>
            <a:ext cx="2336660" cy="120256"/>
          </a:xfrm>
          <a:prstGeom prst="rect">
            <a:avLst/>
          </a:prstGeom>
        </p:spPr>
      </p:pic>
      <p:pic>
        <p:nvPicPr>
          <p:cNvPr id="5" name="object 5"/>
          <p:cNvPicPr/>
          <p:nvPr/>
        </p:nvPicPr>
        <p:blipFill>
          <a:blip r:embed="rId5" cstate="print"/>
          <a:stretch>
            <a:fillRect/>
          </a:stretch>
        </p:blipFill>
        <p:spPr>
          <a:xfrm>
            <a:off x="5808954" y="1623758"/>
            <a:ext cx="1007719" cy="118719"/>
          </a:xfrm>
          <a:prstGeom prst="rect">
            <a:avLst/>
          </a:prstGeom>
        </p:spPr>
      </p:pic>
      <p:grpSp>
        <p:nvGrpSpPr>
          <p:cNvPr id="6" name="object 6"/>
          <p:cNvGrpSpPr/>
          <p:nvPr/>
        </p:nvGrpSpPr>
        <p:grpSpPr>
          <a:xfrm>
            <a:off x="718489" y="1836889"/>
            <a:ext cx="6097270" cy="120650"/>
            <a:chOff x="718489" y="1836889"/>
            <a:chExt cx="6097270" cy="120650"/>
          </a:xfrm>
        </p:grpSpPr>
        <p:pic>
          <p:nvPicPr>
            <p:cNvPr id="7" name="object 7"/>
            <p:cNvPicPr/>
            <p:nvPr/>
          </p:nvPicPr>
          <p:blipFill>
            <a:blip r:embed="rId6" cstate="print"/>
            <a:stretch>
              <a:fillRect/>
            </a:stretch>
          </p:blipFill>
          <p:spPr>
            <a:xfrm>
              <a:off x="718489" y="1836889"/>
              <a:ext cx="5396407" cy="120243"/>
            </a:xfrm>
            <a:prstGeom prst="rect">
              <a:avLst/>
            </a:prstGeom>
          </p:spPr>
        </p:pic>
        <p:sp>
          <p:nvSpPr>
            <p:cNvPr id="8" name="object 8"/>
            <p:cNvSpPr/>
            <p:nvPr/>
          </p:nvSpPr>
          <p:spPr>
            <a:xfrm>
              <a:off x="6128639" y="1840229"/>
              <a:ext cx="40005" cy="116839"/>
            </a:xfrm>
            <a:custGeom>
              <a:avLst/>
              <a:gdLst/>
              <a:ahLst/>
              <a:cxnLst/>
              <a:rect l="l" t="t" r="r" b="b"/>
              <a:pathLst>
                <a:path w="40004" h="116839">
                  <a:moveTo>
                    <a:pt x="39547" y="0"/>
                  </a:moveTo>
                  <a:lnTo>
                    <a:pt x="27393" y="0"/>
                  </a:lnTo>
                  <a:lnTo>
                    <a:pt x="27393" y="106680"/>
                  </a:lnTo>
                  <a:lnTo>
                    <a:pt x="723" y="106680"/>
                  </a:lnTo>
                  <a:lnTo>
                    <a:pt x="723" y="110490"/>
                  </a:lnTo>
                  <a:lnTo>
                    <a:pt x="0" y="110490"/>
                  </a:lnTo>
                  <a:lnTo>
                    <a:pt x="0" y="114300"/>
                  </a:lnTo>
                  <a:lnTo>
                    <a:pt x="533" y="114300"/>
                  </a:lnTo>
                  <a:lnTo>
                    <a:pt x="533" y="115570"/>
                  </a:lnTo>
                  <a:lnTo>
                    <a:pt x="1155" y="115570"/>
                  </a:lnTo>
                  <a:lnTo>
                    <a:pt x="1155" y="116840"/>
                  </a:lnTo>
                  <a:lnTo>
                    <a:pt x="37045" y="116840"/>
                  </a:lnTo>
                  <a:lnTo>
                    <a:pt x="37045" y="115570"/>
                  </a:lnTo>
                  <a:lnTo>
                    <a:pt x="39547" y="115570"/>
                  </a:lnTo>
                  <a:lnTo>
                    <a:pt x="39547" y="114300"/>
                  </a:lnTo>
                  <a:lnTo>
                    <a:pt x="39547" y="110490"/>
                  </a:lnTo>
                  <a:lnTo>
                    <a:pt x="39547" y="106680"/>
                  </a:lnTo>
                  <a:lnTo>
                    <a:pt x="39547" y="0"/>
                  </a:lnTo>
                  <a:close/>
                </a:path>
              </a:pathLst>
            </a:custGeom>
            <a:solidFill>
              <a:srgbClr val="4D4D4F"/>
            </a:solidFill>
          </p:spPr>
          <p:txBody>
            <a:bodyPr wrap="square" lIns="0" tIns="0" rIns="0" bIns="0" rtlCol="0"/>
            <a:lstStyle/>
            <a:p>
              <a:endParaRPr/>
            </a:p>
          </p:txBody>
        </p:sp>
        <p:pic>
          <p:nvPicPr>
            <p:cNvPr id="9" name="object 9"/>
            <p:cNvPicPr/>
            <p:nvPr/>
          </p:nvPicPr>
          <p:blipFill>
            <a:blip r:embed="rId7" cstate="print"/>
            <a:stretch>
              <a:fillRect/>
            </a:stretch>
          </p:blipFill>
          <p:spPr>
            <a:xfrm>
              <a:off x="6195618" y="1839912"/>
              <a:ext cx="368401" cy="117221"/>
            </a:xfrm>
            <a:prstGeom prst="rect">
              <a:avLst/>
            </a:prstGeom>
          </p:spPr>
        </p:pic>
        <p:pic>
          <p:nvPicPr>
            <p:cNvPr id="10" name="object 10"/>
            <p:cNvPicPr/>
            <p:nvPr/>
          </p:nvPicPr>
          <p:blipFill>
            <a:blip r:embed="rId8" cstate="print"/>
            <a:stretch>
              <a:fillRect/>
            </a:stretch>
          </p:blipFill>
          <p:spPr>
            <a:xfrm>
              <a:off x="6591428" y="1842934"/>
              <a:ext cx="94334" cy="109639"/>
            </a:xfrm>
            <a:prstGeom prst="rect">
              <a:avLst/>
            </a:prstGeom>
          </p:spPr>
        </p:pic>
        <p:pic>
          <p:nvPicPr>
            <p:cNvPr id="11" name="object 11"/>
            <p:cNvPicPr/>
            <p:nvPr/>
          </p:nvPicPr>
          <p:blipFill>
            <a:blip r:embed="rId9" cstate="print"/>
            <a:stretch>
              <a:fillRect/>
            </a:stretch>
          </p:blipFill>
          <p:spPr>
            <a:xfrm>
              <a:off x="6705549" y="1850580"/>
              <a:ext cx="109639" cy="100456"/>
            </a:xfrm>
            <a:prstGeom prst="rect">
              <a:avLst/>
            </a:prstGeom>
          </p:spPr>
        </p:pic>
      </p:grpSp>
      <p:pic>
        <p:nvPicPr>
          <p:cNvPr id="12" name="object 12"/>
          <p:cNvPicPr/>
          <p:nvPr/>
        </p:nvPicPr>
        <p:blipFill>
          <a:blip r:embed="rId10" cstate="print"/>
          <a:stretch>
            <a:fillRect/>
          </a:stretch>
        </p:blipFill>
        <p:spPr>
          <a:xfrm>
            <a:off x="720026" y="2057602"/>
            <a:ext cx="417118" cy="111125"/>
          </a:xfrm>
          <a:prstGeom prst="rect">
            <a:avLst/>
          </a:prstGeom>
        </p:spPr>
      </p:pic>
      <p:pic>
        <p:nvPicPr>
          <p:cNvPr id="13" name="object 13"/>
          <p:cNvPicPr/>
          <p:nvPr/>
        </p:nvPicPr>
        <p:blipFill>
          <a:blip r:embed="rId11" cstate="print"/>
          <a:stretch>
            <a:fillRect/>
          </a:stretch>
        </p:blipFill>
        <p:spPr>
          <a:xfrm>
            <a:off x="843305" y="2270721"/>
            <a:ext cx="3858971" cy="118719"/>
          </a:xfrm>
          <a:prstGeom prst="rect">
            <a:avLst/>
          </a:prstGeom>
        </p:spPr>
      </p:pic>
      <p:pic>
        <p:nvPicPr>
          <p:cNvPr id="14" name="object 14"/>
          <p:cNvPicPr/>
          <p:nvPr/>
        </p:nvPicPr>
        <p:blipFill>
          <a:blip r:embed="rId12" cstate="print"/>
          <a:stretch>
            <a:fillRect/>
          </a:stretch>
        </p:blipFill>
        <p:spPr>
          <a:xfrm>
            <a:off x="4798174" y="2270721"/>
            <a:ext cx="2010905" cy="118719"/>
          </a:xfrm>
          <a:prstGeom prst="rect">
            <a:avLst/>
          </a:prstGeom>
        </p:spPr>
      </p:pic>
      <p:pic>
        <p:nvPicPr>
          <p:cNvPr id="15" name="object 15"/>
          <p:cNvPicPr/>
          <p:nvPr/>
        </p:nvPicPr>
        <p:blipFill>
          <a:blip r:embed="rId13" cstate="print"/>
          <a:stretch>
            <a:fillRect/>
          </a:stretch>
        </p:blipFill>
        <p:spPr>
          <a:xfrm>
            <a:off x="732180" y="2486862"/>
            <a:ext cx="1035151" cy="117233"/>
          </a:xfrm>
          <a:prstGeom prst="rect">
            <a:avLst/>
          </a:prstGeom>
        </p:spPr>
      </p:pic>
      <p:pic>
        <p:nvPicPr>
          <p:cNvPr id="16" name="object 16"/>
          <p:cNvPicPr/>
          <p:nvPr/>
        </p:nvPicPr>
        <p:blipFill>
          <a:blip r:embed="rId14" cstate="print"/>
          <a:stretch>
            <a:fillRect/>
          </a:stretch>
        </p:blipFill>
        <p:spPr>
          <a:xfrm>
            <a:off x="847928" y="2706090"/>
            <a:ext cx="4860569" cy="123278"/>
          </a:xfrm>
          <a:prstGeom prst="rect">
            <a:avLst/>
          </a:prstGeom>
        </p:spPr>
      </p:pic>
      <p:pic>
        <p:nvPicPr>
          <p:cNvPr id="17" name="object 17"/>
          <p:cNvPicPr/>
          <p:nvPr/>
        </p:nvPicPr>
        <p:blipFill>
          <a:blip r:embed="rId15" cstate="print"/>
          <a:stretch>
            <a:fillRect/>
          </a:stretch>
        </p:blipFill>
        <p:spPr>
          <a:xfrm>
            <a:off x="841819" y="3780776"/>
            <a:ext cx="931621" cy="118770"/>
          </a:xfrm>
          <a:prstGeom prst="rect">
            <a:avLst/>
          </a:prstGeom>
        </p:spPr>
      </p:pic>
      <p:pic>
        <p:nvPicPr>
          <p:cNvPr id="18" name="object 18"/>
          <p:cNvPicPr/>
          <p:nvPr/>
        </p:nvPicPr>
        <p:blipFill>
          <a:blip r:embed="rId16" cstate="print"/>
          <a:stretch>
            <a:fillRect/>
          </a:stretch>
        </p:blipFill>
        <p:spPr>
          <a:xfrm>
            <a:off x="1860207" y="3780776"/>
            <a:ext cx="3227184" cy="118770"/>
          </a:xfrm>
          <a:prstGeom prst="rect">
            <a:avLst/>
          </a:prstGeom>
        </p:spPr>
      </p:pic>
      <p:pic>
        <p:nvPicPr>
          <p:cNvPr id="19" name="object 19"/>
          <p:cNvPicPr/>
          <p:nvPr/>
        </p:nvPicPr>
        <p:blipFill>
          <a:blip r:embed="rId17" cstate="print"/>
          <a:stretch>
            <a:fillRect/>
          </a:stretch>
        </p:blipFill>
        <p:spPr>
          <a:xfrm>
            <a:off x="5174157" y="3780776"/>
            <a:ext cx="1647075" cy="118770"/>
          </a:xfrm>
          <a:prstGeom prst="rect">
            <a:avLst/>
          </a:prstGeom>
        </p:spPr>
      </p:pic>
      <p:pic>
        <p:nvPicPr>
          <p:cNvPr id="20" name="object 20"/>
          <p:cNvPicPr/>
          <p:nvPr/>
        </p:nvPicPr>
        <p:blipFill>
          <a:blip r:embed="rId18" cstate="print"/>
          <a:stretch>
            <a:fillRect/>
          </a:stretch>
        </p:blipFill>
        <p:spPr>
          <a:xfrm>
            <a:off x="724598" y="3993895"/>
            <a:ext cx="5254815" cy="121793"/>
          </a:xfrm>
          <a:prstGeom prst="rect">
            <a:avLst/>
          </a:prstGeom>
        </p:spPr>
      </p:pic>
      <p:pic>
        <p:nvPicPr>
          <p:cNvPr id="21" name="object 21"/>
          <p:cNvPicPr/>
          <p:nvPr/>
        </p:nvPicPr>
        <p:blipFill>
          <a:blip r:embed="rId19" cstate="print"/>
          <a:stretch>
            <a:fillRect/>
          </a:stretch>
        </p:blipFill>
        <p:spPr>
          <a:xfrm>
            <a:off x="6075362" y="3996981"/>
            <a:ext cx="733717" cy="115684"/>
          </a:xfrm>
          <a:prstGeom prst="rect">
            <a:avLst/>
          </a:prstGeom>
        </p:spPr>
      </p:pic>
      <p:grpSp>
        <p:nvGrpSpPr>
          <p:cNvPr id="22" name="object 22"/>
          <p:cNvGrpSpPr/>
          <p:nvPr/>
        </p:nvGrpSpPr>
        <p:grpSpPr>
          <a:xfrm>
            <a:off x="721563" y="4210100"/>
            <a:ext cx="2807335" cy="120650"/>
            <a:chOff x="721563" y="4210100"/>
            <a:chExt cx="2807335" cy="120650"/>
          </a:xfrm>
        </p:grpSpPr>
        <p:pic>
          <p:nvPicPr>
            <p:cNvPr id="23" name="object 23"/>
            <p:cNvPicPr/>
            <p:nvPr/>
          </p:nvPicPr>
          <p:blipFill>
            <a:blip r:embed="rId20" cstate="print"/>
            <a:stretch>
              <a:fillRect/>
            </a:stretch>
          </p:blipFill>
          <p:spPr>
            <a:xfrm>
              <a:off x="721563" y="4213123"/>
              <a:ext cx="105028" cy="114147"/>
            </a:xfrm>
            <a:prstGeom prst="rect">
              <a:avLst/>
            </a:prstGeom>
          </p:spPr>
        </p:pic>
        <p:pic>
          <p:nvPicPr>
            <p:cNvPr id="24" name="object 24"/>
            <p:cNvPicPr/>
            <p:nvPr/>
          </p:nvPicPr>
          <p:blipFill>
            <a:blip r:embed="rId21" cstate="print"/>
            <a:stretch>
              <a:fillRect/>
            </a:stretch>
          </p:blipFill>
          <p:spPr>
            <a:xfrm>
              <a:off x="850950" y="4217695"/>
              <a:ext cx="100456" cy="108089"/>
            </a:xfrm>
            <a:prstGeom prst="rect">
              <a:avLst/>
            </a:prstGeom>
          </p:spPr>
        </p:pic>
        <p:pic>
          <p:nvPicPr>
            <p:cNvPr id="25" name="object 25"/>
            <p:cNvPicPr/>
            <p:nvPr/>
          </p:nvPicPr>
          <p:blipFill>
            <a:blip r:embed="rId22" cstate="print"/>
            <a:stretch>
              <a:fillRect/>
            </a:stretch>
          </p:blipFill>
          <p:spPr>
            <a:xfrm>
              <a:off x="972743" y="4210100"/>
              <a:ext cx="226809" cy="117170"/>
            </a:xfrm>
            <a:prstGeom prst="rect">
              <a:avLst/>
            </a:prstGeom>
          </p:spPr>
        </p:pic>
        <p:pic>
          <p:nvPicPr>
            <p:cNvPr id="26" name="object 26"/>
            <p:cNvPicPr/>
            <p:nvPr/>
          </p:nvPicPr>
          <p:blipFill>
            <a:blip r:embed="rId23" cstate="print"/>
            <a:stretch>
              <a:fillRect/>
            </a:stretch>
          </p:blipFill>
          <p:spPr>
            <a:xfrm>
              <a:off x="1226934" y="4225277"/>
              <a:ext cx="105029" cy="97434"/>
            </a:xfrm>
            <a:prstGeom prst="rect">
              <a:avLst/>
            </a:prstGeom>
          </p:spPr>
        </p:pic>
        <p:pic>
          <p:nvPicPr>
            <p:cNvPr id="27" name="object 27"/>
            <p:cNvPicPr/>
            <p:nvPr/>
          </p:nvPicPr>
          <p:blipFill>
            <a:blip r:embed="rId24" cstate="print"/>
            <a:stretch>
              <a:fillRect/>
            </a:stretch>
          </p:blipFill>
          <p:spPr>
            <a:xfrm>
              <a:off x="1353299" y="4226813"/>
              <a:ext cx="98920" cy="91338"/>
            </a:xfrm>
            <a:prstGeom prst="rect">
              <a:avLst/>
            </a:prstGeom>
          </p:spPr>
        </p:pic>
        <p:pic>
          <p:nvPicPr>
            <p:cNvPr id="28" name="object 28"/>
            <p:cNvPicPr/>
            <p:nvPr/>
          </p:nvPicPr>
          <p:blipFill>
            <a:blip r:embed="rId25" cstate="print"/>
            <a:stretch>
              <a:fillRect/>
            </a:stretch>
          </p:blipFill>
          <p:spPr>
            <a:xfrm>
              <a:off x="1472006" y="4213123"/>
              <a:ext cx="2056612" cy="117233"/>
            </a:xfrm>
            <a:prstGeom prst="rect">
              <a:avLst/>
            </a:prstGeom>
          </p:spPr>
        </p:pic>
      </p:grpSp>
      <p:grpSp>
        <p:nvGrpSpPr>
          <p:cNvPr id="29" name="object 29"/>
          <p:cNvGrpSpPr/>
          <p:nvPr/>
        </p:nvGrpSpPr>
        <p:grpSpPr>
          <a:xfrm>
            <a:off x="849414" y="4426241"/>
            <a:ext cx="2297430" cy="120650"/>
            <a:chOff x="849414" y="4426241"/>
            <a:chExt cx="2297430" cy="120650"/>
          </a:xfrm>
        </p:grpSpPr>
        <p:pic>
          <p:nvPicPr>
            <p:cNvPr id="30" name="object 30"/>
            <p:cNvPicPr/>
            <p:nvPr/>
          </p:nvPicPr>
          <p:blipFill>
            <a:blip r:embed="rId26" cstate="print"/>
            <a:stretch>
              <a:fillRect/>
            </a:stretch>
          </p:blipFill>
          <p:spPr>
            <a:xfrm>
              <a:off x="849414" y="4426241"/>
              <a:ext cx="1599895" cy="120256"/>
            </a:xfrm>
            <a:prstGeom prst="rect">
              <a:avLst/>
            </a:prstGeom>
          </p:spPr>
        </p:pic>
        <p:sp>
          <p:nvSpPr>
            <p:cNvPr id="31" name="object 31"/>
            <p:cNvSpPr/>
            <p:nvPr/>
          </p:nvSpPr>
          <p:spPr>
            <a:xfrm>
              <a:off x="2479776" y="4430813"/>
              <a:ext cx="666750" cy="111125"/>
            </a:xfrm>
            <a:custGeom>
              <a:avLst/>
              <a:gdLst/>
              <a:ahLst/>
              <a:cxnLst/>
              <a:rect l="l" t="t" r="r" b="b"/>
              <a:pathLst>
                <a:path w="666750" h="111125">
                  <a:moveTo>
                    <a:pt x="112610" y="49745"/>
                  </a:moveTo>
                  <a:lnTo>
                    <a:pt x="1422" y="49745"/>
                  </a:lnTo>
                  <a:lnTo>
                    <a:pt x="1422" y="52285"/>
                  </a:lnTo>
                  <a:lnTo>
                    <a:pt x="0" y="52285"/>
                  </a:lnTo>
                  <a:lnTo>
                    <a:pt x="0" y="62445"/>
                  </a:lnTo>
                  <a:lnTo>
                    <a:pt x="112610" y="62445"/>
                  </a:lnTo>
                  <a:lnTo>
                    <a:pt x="112610" y="52285"/>
                  </a:lnTo>
                  <a:lnTo>
                    <a:pt x="112610" y="49745"/>
                  </a:lnTo>
                  <a:close/>
                </a:path>
                <a:path w="666750" h="111125">
                  <a:moveTo>
                    <a:pt x="220713" y="48717"/>
                  </a:moveTo>
                  <a:lnTo>
                    <a:pt x="217678" y="41071"/>
                  </a:lnTo>
                  <a:lnTo>
                    <a:pt x="216141" y="39585"/>
                  </a:lnTo>
                  <a:lnTo>
                    <a:pt x="213118" y="35026"/>
                  </a:lnTo>
                  <a:lnTo>
                    <a:pt x="211582" y="33489"/>
                  </a:lnTo>
                  <a:lnTo>
                    <a:pt x="208559" y="33489"/>
                  </a:lnTo>
                  <a:lnTo>
                    <a:pt x="207022" y="35026"/>
                  </a:lnTo>
                  <a:lnTo>
                    <a:pt x="207022" y="39585"/>
                  </a:lnTo>
                  <a:lnTo>
                    <a:pt x="210045" y="45643"/>
                  </a:lnTo>
                  <a:lnTo>
                    <a:pt x="214604" y="53276"/>
                  </a:lnTo>
                  <a:lnTo>
                    <a:pt x="217678" y="54813"/>
                  </a:lnTo>
                  <a:lnTo>
                    <a:pt x="219176" y="54813"/>
                  </a:lnTo>
                  <a:lnTo>
                    <a:pt x="220713" y="53276"/>
                  </a:lnTo>
                  <a:lnTo>
                    <a:pt x="220713" y="48717"/>
                  </a:lnTo>
                  <a:close/>
                </a:path>
                <a:path w="666750" h="111125">
                  <a:moveTo>
                    <a:pt x="234403" y="41071"/>
                  </a:moveTo>
                  <a:lnTo>
                    <a:pt x="231381" y="35026"/>
                  </a:lnTo>
                  <a:lnTo>
                    <a:pt x="228346" y="31940"/>
                  </a:lnTo>
                  <a:lnTo>
                    <a:pt x="226809" y="28917"/>
                  </a:lnTo>
                  <a:lnTo>
                    <a:pt x="220713" y="28917"/>
                  </a:lnTo>
                  <a:lnTo>
                    <a:pt x="220713" y="35026"/>
                  </a:lnTo>
                  <a:lnTo>
                    <a:pt x="223735" y="39585"/>
                  </a:lnTo>
                  <a:lnTo>
                    <a:pt x="225272" y="41071"/>
                  </a:lnTo>
                  <a:lnTo>
                    <a:pt x="226796" y="44145"/>
                  </a:lnTo>
                  <a:lnTo>
                    <a:pt x="228346" y="45643"/>
                  </a:lnTo>
                  <a:lnTo>
                    <a:pt x="228346" y="47180"/>
                  </a:lnTo>
                  <a:lnTo>
                    <a:pt x="234403" y="47180"/>
                  </a:lnTo>
                  <a:lnTo>
                    <a:pt x="234403" y="41071"/>
                  </a:lnTo>
                  <a:close/>
                </a:path>
                <a:path w="666750" h="111125">
                  <a:moveTo>
                    <a:pt x="235940" y="7581"/>
                  </a:moveTo>
                  <a:lnTo>
                    <a:pt x="226809" y="7581"/>
                  </a:lnTo>
                  <a:lnTo>
                    <a:pt x="213652" y="7848"/>
                  </a:lnTo>
                  <a:lnTo>
                    <a:pt x="138506" y="10668"/>
                  </a:lnTo>
                  <a:lnTo>
                    <a:pt x="129374" y="10668"/>
                  </a:lnTo>
                  <a:lnTo>
                    <a:pt x="126352" y="12153"/>
                  </a:lnTo>
                  <a:lnTo>
                    <a:pt x="126352" y="22821"/>
                  </a:lnTo>
                  <a:lnTo>
                    <a:pt x="140042" y="22821"/>
                  </a:lnTo>
                  <a:lnTo>
                    <a:pt x="166941" y="20739"/>
                  </a:lnTo>
                  <a:lnTo>
                    <a:pt x="179832" y="20053"/>
                  </a:lnTo>
                  <a:lnTo>
                    <a:pt x="191782" y="19786"/>
                  </a:lnTo>
                  <a:lnTo>
                    <a:pt x="185686" y="22821"/>
                  </a:lnTo>
                  <a:lnTo>
                    <a:pt x="181127" y="25895"/>
                  </a:lnTo>
                  <a:lnTo>
                    <a:pt x="153162" y="62153"/>
                  </a:lnTo>
                  <a:lnTo>
                    <a:pt x="152196" y="71539"/>
                  </a:lnTo>
                  <a:lnTo>
                    <a:pt x="153073" y="79057"/>
                  </a:lnTo>
                  <a:lnTo>
                    <a:pt x="187985" y="107315"/>
                  </a:lnTo>
                  <a:lnTo>
                    <a:pt x="213118" y="109588"/>
                  </a:lnTo>
                  <a:lnTo>
                    <a:pt x="223735" y="109588"/>
                  </a:lnTo>
                  <a:lnTo>
                    <a:pt x="223735" y="97434"/>
                  </a:lnTo>
                  <a:lnTo>
                    <a:pt x="208559" y="97434"/>
                  </a:lnTo>
                  <a:lnTo>
                    <a:pt x="187528" y="95732"/>
                  </a:lnTo>
                  <a:lnTo>
                    <a:pt x="173913" y="90589"/>
                  </a:lnTo>
                  <a:lnTo>
                    <a:pt x="166585" y="82016"/>
                  </a:lnTo>
                  <a:lnTo>
                    <a:pt x="164401" y="70002"/>
                  </a:lnTo>
                  <a:lnTo>
                    <a:pt x="167220" y="56070"/>
                  </a:lnTo>
                  <a:lnTo>
                    <a:pt x="194818" y="27381"/>
                  </a:lnTo>
                  <a:lnTo>
                    <a:pt x="226809" y="19786"/>
                  </a:lnTo>
                  <a:lnTo>
                    <a:pt x="235940" y="19786"/>
                  </a:lnTo>
                  <a:lnTo>
                    <a:pt x="235940" y="7581"/>
                  </a:lnTo>
                  <a:close/>
                </a:path>
                <a:path w="666750" h="111125">
                  <a:moveTo>
                    <a:pt x="362292" y="15227"/>
                  </a:moveTo>
                  <a:lnTo>
                    <a:pt x="333375" y="15227"/>
                  </a:lnTo>
                  <a:lnTo>
                    <a:pt x="333375" y="3022"/>
                  </a:lnTo>
                  <a:lnTo>
                    <a:pt x="331838" y="0"/>
                  </a:lnTo>
                  <a:lnTo>
                    <a:pt x="324243" y="0"/>
                  </a:lnTo>
                  <a:lnTo>
                    <a:pt x="324243" y="48717"/>
                  </a:lnTo>
                  <a:lnTo>
                    <a:pt x="324243" y="63944"/>
                  </a:lnTo>
                  <a:lnTo>
                    <a:pt x="321170" y="68503"/>
                  </a:lnTo>
                  <a:lnTo>
                    <a:pt x="313575" y="76098"/>
                  </a:lnTo>
                  <a:lnTo>
                    <a:pt x="293789" y="76098"/>
                  </a:lnTo>
                  <a:lnTo>
                    <a:pt x="283121" y="71539"/>
                  </a:lnTo>
                  <a:lnTo>
                    <a:pt x="283121" y="60871"/>
                  </a:lnTo>
                  <a:lnTo>
                    <a:pt x="284949" y="53759"/>
                  </a:lnTo>
                  <a:lnTo>
                    <a:pt x="289775" y="48514"/>
                  </a:lnTo>
                  <a:lnTo>
                    <a:pt x="296608" y="45262"/>
                  </a:lnTo>
                  <a:lnTo>
                    <a:pt x="304444" y="44145"/>
                  </a:lnTo>
                  <a:lnTo>
                    <a:pt x="313575" y="44145"/>
                  </a:lnTo>
                  <a:lnTo>
                    <a:pt x="324243" y="48717"/>
                  </a:lnTo>
                  <a:lnTo>
                    <a:pt x="324243" y="0"/>
                  </a:lnTo>
                  <a:lnTo>
                    <a:pt x="322707" y="3022"/>
                  </a:lnTo>
                  <a:lnTo>
                    <a:pt x="322707" y="15227"/>
                  </a:lnTo>
                  <a:lnTo>
                    <a:pt x="312432" y="15252"/>
                  </a:lnTo>
                  <a:lnTo>
                    <a:pt x="302158" y="15417"/>
                  </a:lnTo>
                  <a:lnTo>
                    <a:pt x="291871" y="15862"/>
                  </a:lnTo>
                  <a:lnTo>
                    <a:pt x="281584" y="16713"/>
                  </a:lnTo>
                  <a:lnTo>
                    <a:pt x="275526" y="16713"/>
                  </a:lnTo>
                  <a:lnTo>
                    <a:pt x="264858" y="15227"/>
                  </a:lnTo>
                  <a:lnTo>
                    <a:pt x="252653" y="15227"/>
                  </a:lnTo>
                  <a:lnTo>
                    <a:pt x="252653" y="24358"/>
                  </a:lnTo>
                  <a:lnTo>
                    <a:pt x="254190" y="25895"/>
                  </a:lnTo>
                  <a:lnTo>
                    <a:pt x="322707" y="25895"/>
                  </a:lnTo>
                  <a:lnTo>
                    <a:pt x="322707" y="41071"/>
                  </a:lnTo>
                  <a:lnTo>
                    <a:pt x="318147" y="36512"/>
                  </a:lnTo>
                  <a:lnTo>
                    <a:pt x="310553" y="35026"/>
                  </a:lnTo>
                  <a:lnTo>
                    <a:pt x="302907" y="35026"/>
                  </a:lnTo>
                  <a:lnTo>
                    <a:pt x="289801" y="37147"/>
                  </a:lnTo>
                  <a:lnTo>
                    <a:pt x="280250" y="42824"/>
                  </a:lnTo>
                  <a:lnTo>
                    <a:pt x="274421" y="51066"/>
                  </a:lnTo>
                  <a:lnTo>
                    <a:pt x="272453" y="60871"/>
                  </a:lnTo>
                  <a:lnTo>
                    <a:pt x="274205" y="69837"/>
                  </a:lnTo>
                  <a:lnTo>
                    <a:pt x="279679" y="77635"/>
                  </a:lnTo>
                  <a:lnTo>
                    <a:pt x="289140" y="83146"/>
                  </a:lnTo>
                  <a:lnTo>
                    <a:pt x="302907" y="85229"/>
                  </a:lnTo>
                  <a:lnTo>
                    <a:pt x="313563" y="83743"/>
                  </a:lnTo>
                  <a:lnTo>
                    <a:pt x="320802" y="80098"/>
                  </a:lnTo>
                  <a:lnTo>
                    <a:pt x="324675" y="76098"/>
                  </a:lnTo>
                  <a:lnTo>
                    <a:pt x="325170" y="75603"/>
                  </a:lnTo>
                  <a:lnTo>
                    <a:pt x="284657" y="100457"/>
                  </a:lnTo>
                  <a:lnTo>
                    <a:pt x="273989" y="100457"/>
                  </a:lnTo>
                  <a:lnTo>
                    <a:pt x="273989" y="111125"/>
                  </a:lnTo>
                  <a:lnTo>
                    <a:pt x="289217" y="111125"/>
                  </a:lnTo>
                  <a:lnTo>
                    <a:pt x="297205" y="109918"/>
                  </a:lnTo>
                  <a:lnTo>
                    <a:pt x="333552" y="88874"/>
                  </a:lnTo>
                  <a:lnTo>
                    <a:pt x="337756" y="71539"/>
                  </a:lnTo>
                  <a:lnTo>
                    <a:pt x="337934" y="70002"/>
                  </a:lnTo>
                  <a:lnTo>
                    <a:pt x="337934" y="60871"/>
                  </a:lnTo>
                  <a:lnTo>
                    <a:pt x="334860" y="56299"/>
                  </a:lnTo>
                  <a:lnTo>
                    <a:pt x="333375" y="51739"/>
                  </a:lnTo>
                  <a:lnTo>
                    <a:pt x="333375" y="44145"/>
                  </a:lnTo>
                  <a:lnTo>
                    <a:pt x="333375" y="41071"/>
                  </a:lnTo>
                  <a:lnTo>
                    <a:pt x="333375" y="25895"/>
                  </a:lnTo>
                  <a:lnTo>
                    <a:pt x="350088" y="25895"/>
                  </a:lnTo>
                  <a:lnTo>
                    <a:pt x="357733" y="24358"/>
                  </a:lnTo>
                  <a:lnTo>
                    <a:pt x="362292" y="24358"/>
                  </a:lnTo>
                  <a:lnTo>
                    <a:pt x="362292" y="16713"/>
                  </a:lnTo>
                  <a:lnTo>
                    <a:pt x="362292" y="15227"/>
                  </a:lnTo>
                  <a:close/>
                </a:path>
                <a:path w="666750" h="111125">
                  <a:moveTo>
                    <a:pt x="490143" y="56299"/>
                  </a:moveTo>
                  <a:lnTo>
                    <a:pt x="470230" y="16713"/>
                  </a:lnTo>
                  <a:lnTo>
                    <a:pt x="436854" y="6096"/>
                  </a:lnTo>
                  <a:lnTo>
                    <a:pt x="427736" y="7620"/>
                  </a:lnTo>
                  <a:lnTo>
                    <a:pt x="427736" y="16713"/>
                  </a:lnTo>
                  <a:lnTo>
                    <a:pt x="426262" y="29984"/>
                  </a:lnTo>
                  <a:lnTo>
                    <a:pt x="423926" y="42811"/>
                  </a:lnTo>
                  <a:lnTo>
                    <a:pt x="420458" y="55905"/>
                  </a:lnTo>
                  <a:lnTo>
                    <a:pt x="415569" y="70002"/>
                  </a:lnTo>
                  <a:lnTo>
                    <a:pt x="411010" y="80657"/>
                  </a:lnTo>
                  <a:lnTo>
                    <a:pt x="407936" y="88303"/>
                  </a:lnTo>
                  <a:lnTo>
                    <a:pt x="401878" y="88303"/>
                  </a:lnTo>
                  <a:lnTo>
                    <a:pt x="396506" y="86639"/>
                  </a:lnTo>
                  <a:lnTo>
                    <a:pt x="392137" y="81826"/>
                  </a:lnTo>
                  <a:lnTo>
                    <a:pt x="389204" y="74155"/>
                  </a:lnTo>
                  <a:lnTo>
                    <a:pt x="388137" y="63957"/>
                  </a:lnTo>
                  <a:lnTo>
                    <a:pt x="389343" y="52362"/>
                  </a:lnTo>
                  <a:lnTo>
                    <a:pt x="418604" y="18249"/>
                  </a:lnTo>
                  <a:lnTo>
                    <a:pt x="424700" y="16713"/>
                  </a:lnTo>
                  <a:lnTo>
                    <a:pt x="427736" y="16713"/>
                  </a:lnTo>
                  <a:lnTo>
                    <a:pt x="427736" y="7620"/>
                  </a:lnTo>
                  <a:lnTo>
                    <a:pt x="413448" y="9994"/>
                  </a:lnTo>
                  <a:lnTo>
                    <a:pt x="394627" y="21310"/>
                  </a:lnTo>
                  <a:lnTo>
                    <a:pt x="382079" y="39484"/>
                  </a:lnTo>
                  <a:lnTo>
                    <a:pt x="377520" y="63944"/>
                  </a:lnTo>
                  <a:lnTo>
                    <a:pt x="379361" y="78397"/>
                  </a:lnTo>
                  <a:lnTo>
                    <a:pt x="384352" y="89420"/>
                  </a:lnTo>
                  <a:lnTo>
                    <a:pt x="391617" y="96456"/>
                  </a:lnTo>
                  <a:lnTo>
                    <a:pt x="400342" y="98920"/>
                  </a:lnTo>
                  <a:lnTo>
                    <a:pt x="411010" y="98920"/>
                  </a:lnTo>
                  <a:lnTo>
                    <a:pt x="417068" y="91325"/>
                  </a:lnTo>
                  <a:lnTo>
                    <a:pt x="418287" y="88303"/>
                  </a:lnTo>
                  <a:lnTo>
                    <a:pt x="420141" y="83743"/>
                  </a:lnTo>
                  <a:lnTo>
                    <a:pt x="424942" y="75615"/>
                  </a:lnTo>
                  <a:lnTo>
                    <a:pt x="430034" y="62217"/>
                  </a:lnTo>
                  <a:lnTo>
                    <a:pt x="435114" y="42824"/>
                  </a:lnTo>
                  <a:lnTo>
                    <a:pt x="439928" y="16713"/>
                  </a:lnTo>
                  <a:lnTo>
                    <a:pt x="452081" y="16713"/>
                  </a:lnTo>
                  <a:lnTo>
                    <a:pt x="477050" y="46786"/>
                  </a:lnTo>
                  <a:lnTo>
                    <a:pt x="477989" y="56299"/>
                  </a:lnTo>
                  <a:lnTo>
                    <a:pt x="477456" y="63957"/>
                  </a:lnTo>
                  <a:lnTo>
                    <a:pt x="450596" y="95897"/>
                  </a:lnTo>
                  <a:lnTo>
                    <a:pt x="442963" y="97434"/>
                  </a:lnTo>
                  <a:lnTo>
                    <a:pt x="438391" y="97434"/>
                  </a:lnTo>
                  <a:lnTo>
                    <a:pt x="432295" y="98920"/>
                  </a:lnTo>
                  <a:lnTo>
                    <a:pt x="430809" y="98920"/>
                  </a:lnTo>
                  <a:lnTo>
                    <a:pt x="430809" y="109588"/>
                  </a:lnTo>
                  <a:lnTo>
                    <a:pt x="439928" y="109588"/>
                  </a:lnTo>
                  <a:lnTo>
                    <a:pt x="442963" y="108102"/>
                  </a:lnTo>
                  <a:lnTo>
                    <a:pt x="448919" y="106883"/>
                  </a:lnTo>
                  <a:lnTo>
                    <a:pt x="486727" y="76479"/>
                  </a:lnTo>
                  <a:lnTo>
                    <a:pt x="489572" y="65544"/>
                  </a:lnTo>
                  <a:lnTo>
                    <a:pt x="490143" y="56299"/>
                  </a:lnTo>
                  <a:close/>
                </a:path>
                <a:path w="666750" h="111125">
                  <a:moveTo>
                    <a:pt x="598233" y="48717"/>
                  </a:moveTo>
                  <a:lnTo>
                    <a:pt x="595210" y="41071"/>
                  </a:lnTo>
                  <a:lnTo>
                    <a:pt x="593674" y="39585"/>
                  </a:lnTo>
                  <a:lnTo>
                    <a:pt x="590651" y="35026"/>
                  </a:lnTo>
                  <a:lnTo>
                    <a:pt x="589114" y="33489"/>
                  </a:lnTo>
                  <a:lnTo>
                    <a:pt x="586028" y="33489"/>
                  </a:lnTo>
                  <a:lnTo>
                    <a:pt x="584542" y="35026"/>
                  </a:lnTo>
                  <a:lnTo>
                    <a:pt x="584542" y="39585"/>
                  </a:lnTo>
                  <a:lnTo>
                    <a:pt x="587565" y="45643"/>
                  </a:lnTo>
                  <a:lnTo>
                    <a:pt x="592137" y="53276"/>
                  </a:lnTo>
                  <a:lnTo>
                    <a:pt x="595210" y="54813"/>
                  </a:lnTo>
                  <a:lnTo>
                    <a:pt x="596696" y="54813"/>
                  </a:lnTo>
                  <a:lnTo>
                    <a:pt x="598233" y="53276"/>
                  </a:lnTo>
                  <a:lnTo>
                    <a:pt x="598233" y="48717"/>
                  </a:lnTo>
                  <a:close/>
                </a:path>
                <a:path w="666750" h="111125">
                  <a:moveTo>
                    <a:pt x="611924" y="41071"/>
                  </a:moveTo>
                  <a:lnTo>
                    <a:pt x="608901" y="35026"/>
                  </a:lnTo>
                  <a:lnTo>
                    <a:pt x="605828" y="31940"/>
                  </a:lnTo>
                  <a:lnTo>
                    <a:pt x="604342" y="28917"/>
                  </a:lnTo>
                  <a:lnTo>
                    <a:pt x="598233" y="28917"/>
                  </a:lnTo>
                  <a:lnTo>
                    <a:pt x="598233" y="35026"/>
                  </a:lnTo>
                  <a:lnTo>
                    <a:pt x="601268" y="39585"/>
                  </a:lnTo>
                  <a:lnTo>
                    <a:pt x="602805" y="41071"/>
                  </a:lnTo>
                  <a:lnTo>
                    <a:pt x="604329" y="44145"/>
                  </a:lnTo>
                  <a:lnTo>
                    <a:pt x="605828" y="45643"/>
                  </a:lnTo>
                  <a:lnTo>
                    <a:pt x="605828" y="47180"/>
                  </a:lnTo>
                  <a:lnTo>
                    <a:pt x="611924" y="47180"/>
                  </a:lnTo>
                  <a:lnTo>
                    <a:pt x="611924" y="41071"/>
                  </a:lnTo>
                  <a:close/>
                </a:path>
                <a:path w="666750" h="111125">
                  <a:moveTo>
                    <a:pt x="613460" y="7581"/>
                  </a:moveTo>
                  <a:lnTo>
                    <a:pt x="604342" y="7581"/>
                  </a:lnTo>
                  <a:lnTo>
                    <a:pt x="591185" y="7848"/>
                  </a:lnTo>
                  <a:lnTo>
                    <a:pt x="516039" y="10668"/>
                  </a:lnTo>
                  <a:lnTo>
                    <a:pt x="506907" y="10668"/>
                  </a:lnTo>
                  <a:lnTo>
                    <a:pt x="503885" y="12153"/>
                  </a:lnTo>
                  <a:lnTo>
                    <a:pt x="503885" y="22821"/>
                  </a:lnTo>
                  <a:lnTo>
                    <a:pt x="517575" y="22821"/>
                  </a:lnTo>
                  <a:lnTo>
                    <a:pt x="544461" y="20739"/>
                  </a:lnTo>
                  <a:lnTo>
                    <a:pt x="557364" y="20053"/>
                  </a:lnTo>
                  <a:lnTo>
                    <a:pt x="569315" y="19786"/>
                  </a:lnTo>
                  <a:lnTo>
                    <a:pt x="563206" y="22821"/>
                  </a:lnTo>
                  <a:lnTo>
                    <a:pt x="558647" y="25895"/>
                  </a:lnTo>
                  <a:lnTo>
                    <a:pt x="530910" y="62153"/>
                  </a:lnTo>
                  <a:lnTo>
                    <a:pt x="529729" y="71539"/>
                  </a:lnTo>
                  <a:lnTo>
                    <a:pt x="530606" y="79057"/>
                  </a:lnTo>
                  <a:lnTo>
                    <a:pt x="565492" y="107315"/>
                  </a:lnTo>
                  <a:lnTo>
                    <a:pt x="590651" y="109588"/>
                  </a:lnTo>
                  <a:lnTo>
                    <a:pt x="601268" y="109588"/>
                  </a:lnTo>
                  <a:lnTo>
                    <a:pt x="601268" y="97434"/>
                  </a:lnTo>
                  <a:lnTo>
                    <a:pt x="586028" y="97434"/>
                  </a:lnTo>
                  <a:lnTo>
                    <a:pt x="565010" y="95732"/>
                  </a:lnTo>
                  <a:lnTo>
                    <a:pt x="551421" y="90589"/>
                  </a:lnTo>
                  <a:lnTo>
                    <a:pt x="544106" y="82016"/>
                  </a:lnTo>
                  <a:lnTo>
                    <a:pt x="541934" y="70002"/>
                  </a:lnTo>
                  <a:lnTo>
                    <a:pt x="544753" y="56070"/>
                  </a:lnTo>
                  <a:lnTo>
                    <a:pt x="572338" y="27381"/>
                  </a:lnTo>
                  <a:lnTo>
                    <a:pt x="604342" y="19786"/>
                  </a:lnTo>
                  <a:lnTo>
                    <a:pt x="613460" y="19786"/>
                  </a:lnTo>
                  <a:lnTo>
                    <a:pt x="613460" y="7581"/>
                  </a:lnTo>
                  <a:close/>
                </a:path>
                <a:path w="666750" h="111125">
                  <a:moveTo>
                    <a:pt x="666750" y="101993"/>
                  </a:moveTo>
                  <a:lnTo>
                    <a:pt x="665213" y="97434"/>
                  </a:lnTo>
                  <a:lnTo>
                    <a:pt x="640854" y="73075"/>
                  </a:lnTo>
                  <a:lnTo>
                    <a:pt x="634746" y="73075"/>
                  </a:lnTo>
                  <a:lnTo>
                    <a:pt x="631723" y="76098"/>
                  </a:lnTo>
                  <a:lnTo>
                    <a:pt x="631723" y="80657"/>
                  </a:lnTo>
                  <a:lnTo>
                    <a:pt x="633260" y="82194"/>
                  </a:lnTo>
                  <a:lnTo>
                    <a:pt x="633260" y="83743"/>
                  </a:lnTo>
                  <a:lnTo>
                    <a:pt x="654545" y="108102"/>
                  </a:lnTo>
                  <a:lnTo>
                    <a:pt x="656082" y="111125"/>
                  </a:lnTo>
                  <a:lnTo>
                    <a:pt x="663676" y="111125"/>
                  </a:lnTo>
                  <a:lnTo>
                    <a:pt x="666750" y="108102"/>
                  </a:lnTo>
                  <a:lnTo>
                    <a:pt x="666750" y="101993"/>
                  </a:lnTo>
                  <a:close/>
                </a:path>
              </a:pathLst>
            </a:custGeom>
            <a:solidFill>
              <a:srgbClr val="4D4D4F"/>
            </a:solidFill>
          </p:spPr>
          <p:txBody>
            <a:bodyPr wrap="square" lIns="0" tIns="0" rIns="0" bIns="0" rtlCol="0"/>
            <a:lstStyle/>
            <a:p>
              <a:endParaRPr/>
            </a:p>
          </p:txBody>
        </p:sp>
      </p:grpSp>
      <p:pic>
        <p:nvPicPr>
          <p:cNvPr id="32" name="object 32"/>
          <p:cNvPicPr/>
          <p:nvPr/>
        </p:nvPicPr>
        <p:blipFill>
          <a:blip r:embed="rId27" cstate="print"/>
          <a:stretch>
            <a:fillRect/>
          </a:stretch>
        </p:blipFill>
        <p:spPr>
          <a:xfrm>
            <a:off x="3231756" y="4427791"/>
            <a:ext cx="1806917" cy="118706"/>
          </a:xfrm>
          <a:prstGeom prst="rect">
            <a:avLst/>
          </a:prstGeom>
        </p:spPr>
      </p:pic>
      <p:pic>
        <p:nvPicPr>
          <p:cNvPr id="33" name="object 33"/>
          <p:cNvPicPr/>
          <p:nvPr/>
        </p:nvPicPr>
        <p:blipFill>
          <a:blip r:embed="rId28" cstate="print"/>
          <a:stretch>
            <a:fillRect/>
          </a:stretch>
        </p:blipFill>
        <p:spPr>
          <a:xfrm>
            <a:off x="846391" y="4648491"/>
            <a:ext cx="5961151" cy="123278"/>
          </a:xfrm>
          <a:prstGeom prst="rect">
            <a:avLst/>
          </a:prstGeom>
        </p:spPr>
      </p:pic>
      <p:grpSp>
        <p:nvGrpSpPr>
          <p:cNvPr id="34" name="object 34"/>
          <p:cNvGrpSpPr/>
          <p:nvPr/>
        </p:nvGrpSpPr>
        <p:grpSpPr>
          <a:xfrm>
            <a:off x="709358" y="1080287"/>
            <a:ext cx="6115050" cy="361315"/>
            <a:chOff x="709358" y="1080287"/>
            <a:chExt cx="6115050" cy="361315"/>
          </a:xfrm>
        </p:grpSpPr>
        <p:sp>
          <p:nvSpPr>
            <p:cNvPr id="35" name="object 35"/>
            <p:cNvSpPr/>
            <p:nvPr/>
          </p:nvSpPr>
          <p:spPr>
            <a:xfrm>
              <a:off x="783970" y="1080287"/>
              <a:ext cx="5967730" cy="361315"/>
            </a:xfrm>
            <a:custGeom>
              <a:avLst/>
              <a:gdLst/>
              <a:ahLst/>
              <a:cxnLst/>
              <a:rect l="l" t="t" r="r" b="b"/>
              <a:pathLst>
                <a:path w="5967730" h="361315">
                  <a:moveTo>
                    <a:pt x="0" y="360806"/>
                  </a:moveTo>
                  <a:lnTo>
                    <a:pt x="5967272" y="360806"/>
                  </a:lnTo>
                  <a:lnTo>
                    <a:pt x="5967272" y="0"/>
                  </a:lnTo>
                  <a:lnTo>
                    <a:pt x="0" y="0"/>
                  </a:lnTo>
                  <a:lnTo>
                    <a:pt x="0" y="360806"/>
                  </a:lnTo>
                  <a:close/>
                </a:path>
              </a:pathLst>
            </a:custGeom>
            <a:solidFill>
              <a:srgbClr val="EAEAEB"/>
            </a:solidFill>
          </p:spPr>
          <p:txBody>
            <a:bodyPr wrap="square" lIns="0" tIns="0" rIns="0" bIns="0" rtlCol="0"/>
            <a:lstStyle/>
            <a:p>
              <a:endParaRPr/>
            </a:p>
          </p:txBody>
        </p:sp>
        <p:pic>
          <p:nvPicPr>
            <p:cNvPr id="36" name="object 36"/>
            <p:cNvPicPr/>
            <p:nvPr/>
          </p:nvPicPr>
          <p:blipFill>
            <a:blip r:embed="rId29" cstate="print"/>
            <a:stretch>
              <a:fillRect/>
            </a:stretch>
          </p:blipFill>
          <p:spPr>
            <a:xfrm>
              <a:off x="893559" y="1195984"/>
              <a:ext cx="127901" cy="127888"/>
            </a:xfrm>
            <a:prstGeom prst="rect">
              <a:avLst/>
            </a:prstGeom>
          </p:spPr>
        </p:pic>
        <p:pic>
          <p:nvPicPr>
            <p:cNvPr id="37" name="object 37"/>
            <p:cNvPicPr/>
            <p:nvPr/>
          </p:nvPicPr>
          <p:blipFill>
            <a:blip r:embed="rId30" cstate="print"/>
            <a:stretch>
              <a:fillRect/>
            </a:stretch>
          </p:blipFill>
          <p:spPr>
            <a:xfrm>
              <a:off x="1170635" y="1194498"/>
              <a:ext cx="1994141" cy="129374"/>
            </a:xfrm>
            <a:prstGeom prst="rect">
              <a:avLst/>
            </a:prstGeom>
          </p:spPr>
        </p:pic>
        <p:sp>
          <p:nvSpPr>
            <p:cNvPr id="38" name="object 38"/>
            <p:cNvSpPr/>
            <p:nvPr/>
          </p:nvSpPr>
          <p:spPr>
            <a:xfrm>
              <a:off x="709358" y="1080286"/>
              <a:ext cx="6115050" cy="361315"/>
            </a:xfrm>
            <a:custGeom>
              <a:avLst/>
              <a:gdLst/>
              <a:ahLst/>
              <a:cxnLst/>
              <a:rect l="l" t="t" r="r" b="b"/>
              <a:pathLst>
                <a:path w="6115050" h="361315">
                  <a:moveTo>
                    <a:pt x="74612" y="0"/>
                  </a:moveTo>
                  <a:lnTo>
                    <a:pt x="0" y="0"/>
                  </a:lnTo>
                  <a:lnTo>
                    <a:pt x="0" y="360819"/>
                  </a:lnTo>
                  <a:lnTo>
                    <a:pt x="74612" y="360819"/>
                  </a:lnTo>
                  <a:lnTo>
                    <a:pt x="74612" y="0"/>
                  </a:lnTo>
                  <a:close/>
                </a:path>
                <a:path w="6115050" h="361315">
                  <a:moveTo>
                    <a:pt x="6114961" y="0"/>
                  </a:moveTo>
                  <a:lnTo>
                    <a:pt x="6041885" y="0"/>
                  </a:lnTo>
                  <a:lnTo>
                    <a:pt x="6041885" y="360819"/>
                  </a:lnTo>
                  <a:lnTo>
                    <a:pt x="6114961" y="360819"/>
                  </a:lnTo>
                  <a:lnTo>
                    <a:pt x="6114961" y="0"/>
                  </a:lnTo>
                  <a:close/>
                </a:path>
              </a:pathLst>
            </a:custGeom>
            <a:solidFill>
              <a:srgbClr val="B8E4FA"/>
            </a:solidFill>
          </p:spPr>
          <p:txBody>
            <a:bodyPr wrap="square" lIns="0" tIns="0" rIns="0" bIns="0" rtlCol="0"/>
            <a:lstStyle/>
            <a:p>
              <a:endParaRPr/>
            </a:p>
          </p:txBody>
        </p:sp>
      </p:grpSp>
      <p:grpSp>
        <p:nvGrpSpPr>
          <p:cNvPr id="39" name="object 39"/>
          <p:cNvGrpSpPr/>
          <p:nvPr/>
        </p:nvGrpSpPr>
        <p:grpSpPr>
          <a:xfrm>
            <a:off x="709358" y="3273869"/>
            <a:ext cx="6115050" cy="361315"/>
            <a:chOff x="709358" y="3273869"/>
            <a:chExt cx="6115050" cy="361315"/>
          </a:xfrm>
        </p:grpSpPr>
        <p:sp>
          <p:nvSpPr>
            <p:cNvPr id="40" name="object 40"/>
            <p:cNvSpPr/>
            <p:nvPr/>
          </p:nvSpPr>
          <p:spPr>
            <a:xfrm>
              <a:off x="783970" y="3273869"/>
              <a:ext cx="5967730" cy="361315"/>
            </a:xfrm>
            <a:custGeom>
              <a:avLst/>
              <a:gdLst/>
              <a:ahLst/>
              <a:cxnLst/>
              <a:rect l="l" t="t" r="r" b="b"/>
              <a:pathLst>
                <a:path w="5967730" h="361314">
                  <a:moveTo>
                    <a:pt x="0" y="360807"/>
                  </a:moveTo>
                  <a:lnTo>
                    <a:pt x="5967272" y="360807"/>
                  </a:lnTo>
                  <a:lnTo>
                    <a:pt x="5967272" y="0"/>
                  </a:lnTo>
                  <a:lnTo>
                    <a:pt x="0" y="0"/>
                  </a:lnTo>
                  <a:lnTo>
                    <a:pt x="0" y="360807"/>
                  </a:lnTo>
                  <a:close/>
                </a:path>
              </a:pathLst>
            </a:custGeom>
            <a:solidFill>
              <a:srgbClr val="EAEAEB"/>
            </a:solidFill>
          </p:spPr>
          <p:txBody>
            <a:bodyPr wrap="square" lIns="0" tIns="0" rIns="0" bIns="0" rtlCol="0"/>
            <a:lstStyle/>
            <a:p>
              <a:endParaRPr/>
            </a:p>
          </p:txBody>
        </p:sp>
        <p:pic>
          <p:nvPicPr>
            <p:cNvPr id="41" name="object 41"/>
            <p:cNvPicPr/>
            <p:nvPr/>
          </p:nvPicPr>
          <p:blipFill>
            <a:blip r:embed="rId31" cstate="print"/>
            <a:stretch>
              <a:fillRect/>
            </a:stretch>
          </p:blipFill>
          <p:spPr>
            <a:xfrm>
              <a:off x="893559" y="3389566"/>
              <a:ext cx="127901" cy="127889"/>
            </a:xfrm>
            <a:prstGeom prst="rect">
              <a:avLst/>
            </a:prstGeom>
          </p:spPr>
        </p:pic>
        <p:pic>
          <p:nvPicPr>
            <p:cNvPr id="42" name="object 42"/>
            <p:cNvPicPr/>
            <p:nvPr/>
          </p:nvPicPr>
          <p:blipFill>
            <a:blip r:embed="rId32" cstate="print"/>
            <a:stretch>
              <a:fillRect/>
            </a:stretch>
          </p:blipFill>
          <p:spPr>
            <a:xfrm>
              <a:off x="1162989" y="3389566"/>
              <a:ext cx="1205661" cy="127889"/>
            </a:xfrm>
            <a:prstGeom prst="rect">
              <a:avLst/>
            </a:prstGeom>
          </p:spPr>
        </p:pic>
        <p:sp>
          <p:nvSpPr>
            <p:cNvPr id="43" name="object 43"/>
            <p:cNvSpPr/>
            <p:nvPr/>
          </p:nvSpPr>
          <p:spPr>
            <a:xfrm>
              <a:off x="709358" y="3273868"/>
              <a:ext cx="6115050" cy="361315"/>
            </a:xfrm>
            <a:custGeom>
              <a:avLst/>
              <a:gdLst/>
              <a:ahLst/>
              <a:cxnLst/>
              <a:rect l="l" t="t" r="r" b="b"/>
              <a:pathLst>
                <a:path w="6115050" h="361314">
                  <a:moveTo>
                    <a:pt x="74612" y="0"/>
                  </a:moveTo>
                  <a:lnTo>
                    <a:pt x="0" y="0"/>
                  </a:lnTo>
                  <a:lnTo>
                    <a:pt x="0" y="360807"/>
                  </a:lnTo>
                  <a:lnTo>
                    <a:pt x="74612" y="360807"/>
                  </a:lnTo>
                  <a:lnTo>
                    <a:pt x="74612" y="0"/>
                  </a:lnTo>
                  <a:close/>
                </a:path>
                <a:path w="6115050" h="361314">
                  <a:moveTo>
                    <a:pt x="6114961" y="0"/>
                  </a:moveTo>
                  <a:lnTo>
                    <a:pt x="6041885" y="0"/>
                  </a:lnTo>
                  <a:lnTo>
                    <a:pt x="6041885" y="360807"/>
                  </a:lnTo>
                  <a:lnTo>
                    <a:pt x="6114961" y="360807"/>
                  </a:lnTo>
                  <a:lnTo>
                    <a:pt x="6114961" y="0"/>
                  </a:lnTo>
                  <a:close/>
                </a:path>
              </a:pathLst>
            </a:custGeom>
            <a:solidFill>
              <a:srgbClr val="B8E4FA"/>
            </a:solidFill>
          </p:spPr>
          <p:txBody>
            <a:bodyPr wrap="square" lIns="0" tIns="0" rIns="0" bIns="0" rtlCol="0"/>
            <a:lstStyle/>
            <a:p>
              <a:endParaRPr/>
            </a:p>
          </p:txBody>
        </p:sp>
      </p:grpSp>
      <p:pic>
        <p:nvPicPr>
          <p:cNvPr id="44" name="object 44"/>
          <p:cNvPicPr/>
          <p:nvPr/>
        </p:nvPicPr>
        <p:blipFill>
          <a:blip r:embed="rId33" cstate="print"/>
          <a:stretch>
            <a:fillRect/>
          </a:stretch>
        </p:blipFill>
        <p:spPr>
          <a:xfrm>
            <a:off x="711200" y="5061000"/>
            <a:ext cx="2844800" cy="3802608"/>
          </a:xfrm>
          <a:prstGeom prst="rect">
            <a:avLst/>
          </a:prstGeom>
        </p:spPr>
      </p:pic>
      <p:grpSp>
        <p:nvGrpSpPr>
          <p:cNvPr id="49" name="object 49"/>
          <p:cNvGrpSpPr/>
          <p:nvPr/>
        </p:nvGrpSpPr>
        <p:grpSpPr>
          <a:xfrm>
            <a:off x="709358" y="5600"/>
            <a:ext cx="6842759" cy="717550"/>
            <a:chOff x="709358" y="5600"/>
            <a:chExt cx="6842759" cy="717550"/>
          </a:xfrm>
        </p:grpSpPr>
        <p:sp>
          <p:nvSpPr>
            <p:cNvPr id="50" name="object 50"/>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51" name="object 51"/>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52" name="object 52"/>
            <p:cNvPicPr/>
            <p:nvPr/>
          </p:nvPicPr>
          <p:blipFill>
            <a:blip r:embed="rId34" cstate="print"/>
            <a:stretch>
              <a:fillRect/>
            </a:stretch>
          </p:blipFill>
          <p:spPr>
            <a:xfrm>
              <a:off x="1003147" y="366369"/>
              <a:ext cx="462813" cy="170497"/>
            </a:xfrm>
            <a:prstGeom prst="rect">
              <a:avLst/>
            </a:prstGeom>
          </p:spPr>
        </p:pic>
        <p:sp>
          <p:nvSpPr>
            <p:cNvPr id="53" name="object 53"/>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54" name="object 54"/>
            <p:cNvPicPr/>
            <p:nvPr/>
          </p:nvPicPr>
          <p:blipFill>
            <a:blip r:embed="rId35" cstate="print"/>
            <a:stretch>
              <a:fillRect/>
            </a:stretch>
          </p:blipFill>
          <p:spPr>
            <a:xfrm>
              <a:off x="1686674" y="221754"/>
              <a:ext cx="4298848" cy="395782"/>
            </a:xfrm>
            <a:prstGeom prst="rect">
              <a:avLst/>
            </a:prstGeom>
          </p:spPr>
        </p:pic>
      </p:grpSp>
      <p:pic>
        <p:nvPicPr>
          <p:cNvPr id="55" name="object 55"/>
          <p:cNvPicPr/>
          <p:nvPr/>
        </p:nvPicPr>
        <p:blipFill>
          <a:blip r:embed="rId36" cstate="print"/>
          <a:stretch>
            <a:fillRect/>
          </a:stretch>
        </p:blipFill>
        <p:spPr>
          <a:xfrm>
            <a:off x="4180141" y="5054942"/>
            <a:ext cx="2665158" cy="3794975"/>
          </a:xfrm>
          <a:prstGeom prst="rect">
            <a:avLst/>
          </a:prstGeom>
        </p:spPr>
      </p:pic>
      <p:grpSp>
        <p:nvGrpSpPr>
          <p:cNvPr id="127" name="object 127"/>
          <p:cNvGrpSpPr/>
          <p:nvPr/>
        </p:nvGrpSpPr>
        <p:grpSpPr>
          <a:xfrm>
            <a:off x="3415956" y="10148442"/>
            <a:ext cx="703580" cy="91440"/>
            <a:chOff x="3415956" y="10148442"/>
            <a:chExt cx="703580" cy="91440"/>
          </a:xfrm>
        </p:grpSpPr>
        <p:sp>
          <p:nvSpPr>
            <p:cNvPr id="128" name="object 128"/>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129" name="object 129"/>
            <p:cNvPicPr/>
            <p:nvPr/>
          </p:nvPicPr>
          <p:blipFill>
            <a:blip r:embed="rId37" cstate="print"/>
            <a:stretch>
              <a:fillRect/>
            </a:stretch>
          </p:blipFill>
          <p:spPr>
            <a:xfrm>
              <a:off x="3673220" y="10148442"/>
              <a:ext cx="188772" cy="91325"/>
            </a:xfrm>
            <a:prstGeom prst="rect">
              <a:avLst/>
            </a:prstGeom>
          </p:spPr>
        </p:pic>
        <p:sp>
          <p:nvSpPr>
            <p:cNvPr id="130" name="object 130"/>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3" cstate="print"/>
          <a:stretch>
            <a:fillRect/>
          </a:stretch>
        </p:blipFill>
        <p:spPr>
          <a:xfrm>
            <a:off x="841819" y="1623758"/>
            <a:ext cx="363791" cy="118719"/>
          </a:xfrm>
          <a:prstGeom prst="rect">
            <a:avLst/>
          </a:prstGeom>
        </p:spPr>
      </p:pic>
      <p:grpSp>
        <p:nvGrpSpPr>
          <p:cNvPr id="3" name="object 3"/>
          <p:cNvGrpSpPr/>
          <p:nvPr/>
        </p:nvGrpSpPr>
        <p:grpSpPr>
          <a:xfrm>
            <a:off x="1258887" y="1626793"/>
            <a:ext cx="260350" cy="113030"/>
            <a:chOff x="1258887" y="1626793"/>
            <a:chExt cx="260350" cy="113030"/>
          </a:xfrm>
        </p:grpSpPr>
        <p:pic>
          <p:nvPicPr>
            <p:cNvPr id="4" name="object 4"/>
            <p:cNvPicPr/>
            <p:nvPr/>
          </p:nvPicPr>
          <p:blipFill>
            <a:blip r:embed="rId4" cstate="print"/>
            <a:stretch>
              <a:fillRect/>
            </a:stretch>
          </p:blipFill>
          <p:spPr>
            <a:xfrm>
              <a:off x="1258887" y="1626793"/>
              <a:ext cx="76149" cy="112661"/>
            </a:xfrm>
            <a:prstGeom prst="rect">
              <a:avLst/>
            </a:prstGeom>
          </p:spPr>
        </p:pic>
        <p:pic>
          <p:nvPicPr>
            <p:cNvPr id="5" name="object 5"/>
            <p:cNvPicPr/>
            <p:nvPr/>
          </p:nvPicPr>
          <p:blipFill>
            <a:blip r:embed="rId5" cstate="print"/>
            <a:stretch>
              <a:fillRect/>
            </a:stretch>
          </p:blipFill>
          <p:spPr>
            <a:xfrm>
              <a:off x="1359395" y="1628330"/>
              <a:ext cx="159842" cy="108102"/>
            </a:xfrm>
            <a:prstGeom prst="rect">
              <a:avLst/>
            </a:prstGeom>
          </p:spPr>
        </p:pic>
      </p:grpSp>
      <p:pic>
        <p:nvPicPr>
          <p:cNvPr id="6" name="object 6"/>
          <p:cNvPicPr/>
          <p:nvPr/>
        </p:nvPicPr>
        <p:blipFill>
          <a:blip r:embed="rId6" cstate="print"/>
          <a:stretch>
            <a:fillRect/>
          </a:stretch>
        </p:blipFill>
        <p:spPr>
          <a:xfrm>
            <a:off x="1606003" y="1623758"/>
            <a:ext cx="2596946" cy="118719"/>
          </a:xfrm>
          <a:prstGeom prst="rect">
            <a:avLst/>
          </a:prstGeom>
        </p:spPr>
      </p:pic>
      <p:grpSp>
        <p:nvGrpSpPr>
          <p:cNvPr id="7" name="object 7"/>
          <p:cNvGrpSpPr/>
          <p:nvPr/>
        </p:nvGrpSpPr>
        <p:grpSpPr>
          <a:xfrm>
            <a:off x="4262335" y="1622221"/>
            <a:ext cx="2548255" cy="120650"/>
            <a:chOff x="4262335" y="1622221"/>
            <a:chExt cx="2548255" cy="120650"/>
          </a:xfrm>
        </p:grpSpPr>
        <p:pic>
          <p:nvPicPr>
            <p:cNvPr id="8" name="object 8"/>
            <p:cNvPicPr/>
            <p:nvPr/>
          </p:nvPicPr>
          <p:blipFill>
            <a:blip r:embed="rId7" cstate="print"/>
            <a:stretch>
              <a:fillRect/>
            </a:stretch>
          </p:blipFill>
          <p:spPr>
            <a:xfrm>
              <a:off x="4262335" y="1622221"/>
              <a:ext cx="1790153" cy="120256"/>
            </a:xfrm>
            <a:prstGeom prst="rect">
              <a:avLst/>
            </a:prstGeom>
          </p:spPr>
        </p:pic>
        <p:pic>
          <p:nvPicPr>
            <p:cNvPr id="9" name="object 9"/>
            <p:cNvPicPr/>
            <p:nvPr/>
          </p:nvPicPr>
          <p:blipFill>
            <a:blip r:embed="rId8" cstate="print"/>
            <a:stretch>
              <a:fillRect/>
            </a:stretch>
          </p:blipFill>
          <p:spPr>
            <a:xfrm>
              <a:off x="6064694" y="1623758"/>
              <a:ext cx="745883" cy="117233"/>
            </a:xfrm>
            <a:prstGeom prst="rect">
              <a:avLst/>
            </a:prstGeom>
          </p:spPr>
        </p:pic>
      </p:grpSp>
      <p:grpSp>
        <p:nvGrpSpPr>
          <p:cNvPr id="10" name="object 10"/>
          <p:cNvGrpSpPr/>
          <p:nvPr/>
        </p:nvGrpSpPr>
        <p:grpSpPr>
          <a:xfrm>
            <a:off x="717003" y="1838375"/>
            <a:ext cx="292735" cy="114300"/>
            <a:chOff x="717003" y="1838375"/>
            <a:chExt cx="292735" cy="114300"/>
          </a:xfrm>
        </p:grpSpPr>
        <p:pic>
          <p:nvPicPr>
            <p:cNvPr id="11" name="object 11"/>
            <p:cNvPicPr/>
            <p:nvPr/>
          </p:nvPicPr>
          <p:blipFill>
            <a:blip r:embed="rId9" cstate="print"/>
            <a:stretch>
              <a:fillRect/>
            </a:stretch>
          </p:blipFill>
          <p:spPr>
            <a:xfrm>
              <a:off x="717003" y="1842934"/>
              <a:ext cx="111124" cy="109639"/>
            </a:xfrm>
            <a:prstGeom prst="rect">
              <a:avLst/>
            </a:prstGeom>
          </p:spPr>
        </p:pic>
        <p:pic>
          <p:nvPicPr>
            <p:cNvPr id="12" name="object 12"/>
            <p:cNvPicPr/>
            <p:nvPr/>
          </p:nvPicPr>
          <p:blipFill>
            <a:blip r:embed="rId10" cstate="print"/>
            <a:stretch>
              <a:fillRect/>
            </a:stretch>
          </p:blipFill>
          <p:spPr>
            <a:xfrm>
              <a:off x="850950" y="1838375"/>
              <a:ext cx="158305" cy="114198"/>
            </a:xfrm>
            <a:prstGeom prst="rect">
              <a:avLst/>
            </a:prstGeom>
          </p:spPr>
        </p:pic>
      </p:grpSp>
      <p:grpSp>
        <p:nvGrpSpPr>
          <p:cNvPr id="13" name="object 13"/>
          <p:cNvGrpSpPr/>
          <p:nvPr/>
        </p:nvGrpSpPr>
        <p:grpSpPr>
          <a:xfrm>
            <a:off x="1094486" y="1838375"/>
            <a:ext cx="4631055" cy="119380"/>
            <a:chOff x="1094486" y="1838375"/>
            <a:chExt cx="4631055" cy="119380"/>
          </a:xfrm>
        </p:grpSpPr>
        <p:pic>
          <p:nvPicPr>
            <p:cNvPr id="14" name="object 14"/>
            <p:cNvPicPr/>
            <p:nvPr/>
          </p:nvPicPr>
          <p:blipFill>
            <a:blip r:embed="rId11" cstate="print"/>
            <a:stretch>
              <a:fillRect/>
            </a:stretch>
          </p:blipFill>
          <p:spPr>
            <a:xfrm>
              <a:off x="1094486" y="1838375"/>
              <a:ext cx="2913608" cy="118757"/>
            </a:xfrm>
            <a:prstGeom prst="rect">
              <a:avLst/>
            </a:prstGeom>
          </p:spPr>
        </p:pic>
        <p:pic>
          <p:nvPicPr>
            <p:cNvPr id="15" name="object 15"/>
            <p:cNvPicPr/>
            <p:nvPr/>
          </p:nvPicPr>
          <p:blipFill>
            <a:blip r:embed="rId12" cstate="print"/>
            <a:stretch>
              <a:fillRect/>
            </a:stretch>
          </p:blipFill>
          <p:spPr>
            <a:xfrm>
              <a:off x="4030954" y="1842934"/>
              <a:ext cx="1694268" cy="114198"/>
            </a:xfrm>
            <a:prstGeom prst="rect">
              <a:avLst/>
            </a:prstGeom>
          </p:spPr>
        </p:pic>
      </p:grpSp>
      <p:pic>
        <p:nvPicPr>
          <p:cNvPr id="16" name="object 16"/>
          <p:cNvPicPr/>
          <p:nvPr/>
        </p:nvPicPr>
        <p:blipFill>
          <a:blip r:embed="rId13" cstate="print"/>
          <a:stretch>
            <a:fillRect/>
          </a:stretch>
        </p:blipFill>
        <p:spPr>
          <a:xfrm>
            <a:off x="5811989" y="1839912"/>
            <a:ext cx="243573" cy="117221"/>
          </a:xfrm>
          <a:prstGeom prst="rect">
            <a:avLst/>
          </a:prstGeom>
        </p:spPr>
      </p:pic>
      <p:pic>
        <p:nvPicPr>
          <p:cNvPr id="17" name="object 17"/>
          <p:cNvPicPr/>
          <p:nvPr/>
        </p:nvPicPr>
        <p:blipFill>
          <a:blip r:embed="rId14" cstate="print"/>
          <a:stretch>
            <a:fillRect/>
          </a:stretch>
        </p:blipFill>
        <p:spPr>
          <a:xfrm>
            <a:off x="6111875" y="1839912"/>
            <a:ext cx="704799" cy="117221"/>
          </a:xfrm>
          <a:prstGeom prst="rect">
            <a:avLst/>
          </a:prstGeom>
        </p:spPr>
      </p:pic>
      <p:pic>
        <p:nvPicPr>
          <p:cNvPr id="18" name="object 18"/>
          <p:cNvPicPr/>
          <p:nvPr/>
        </p:nvPicPr>
        <p:blipFill>
          <a:blip r:embed="rId15" cstate="print"/>
          <a:stretch>
            <a:fillRect/>
          </a:stretch>
        </p:blipFill>
        <p:spPr>
          <a:xfrm>
            <a:off x="718489" y="2054567"/>
            <a:ext cx="3099346" cy="118719"/>
          </a:xfrm>
          <a:prstGeom prst="rect">
            <a:avLst/>
          </a:prstGeom>
        </p:spPr>
      </p:pic>
      <p:grpSp>
        <p:nvGrpSpPr>
          <p:cNvPr id="19" name="object 19"/>
          <p:cNvGrpSpPr/>
          <p:nvPr/>
        </p:nvGrpSpPr>
        <p:grpSpPr>
          <a:xfrm>
            <a:off x="3900042" y="2054567"/>
            <a:ext cx="2717800" cy="120650"/>
            <a:chOff x="3900042" y="2054567"/>
            <a:chExt cx="2717800" cy="120650"/>
          </a:xfrm>
        </p:grpSpPr>
        <p:pic>
          <p:nvPicPr>
            <p:cNvPr id="20" name="object 20"/>
            <p:cNvPicPr/>
            <p:nvPr/>
          </p:nvPicPr>
          <p:blipFill>
            <a:blip r:embed="rId16" cstate="print"/>
            <a:stretch>
              <a:fillRect/>
            </a:stretch>
          </p:blipFill>
          <p:spPr>
            <a:xfrm>
              <a:off x="3900042" y="2054567"/>
              <a:ext cx="1127963" cy="120256"/>
            </a:xfrm>
            <a:prstGeom prst="rect">
              <a:avLst/>
            </a:prstGeom>
          </p:spPr>
        </p:pic>
        <p:pic>
          <p:nvPicPr>
            <p:cNvPr id="21" name="object 21"/>
            <p:cNvPicPr/>
            <p:nvPr/>
          </p:nvPicPr>
          <p:blipFill>
            <a:blip r:embed="rId17" cstate="print"/>
            <a:stretch>
              <a:fillRect/>
            </a:stretch>
          </p:blipFill>
          <p:spPr>
            <a:xfrm>
              <a:off x="5050878" y="2056066"/>
              <a:ext cx="1566367" cy="114198"/>
            </a:xfrm>
            <a:prstGeom prst="rect">
              <a:avLst/>
            </a:prstGeom>
          </p:spPr>
        </p:pic>
      </p:grpSp>
      <p:pic>
        <p:nvPicPr>
          <p:cNvPr id="22" name="object 22"/>
          <p:cNvPicPr/>
          <p:nvPr/>
        </p:nvPicPr>
        <p:blipFill>
          <a:blip r:embed="rId18" cstate="print"/>
          <a:stretch>
            <a:fillRect/>
          </a:stretch>
        </p:blipFill>
        <p:spPr>
          <a:xfrm>
            <a:off x="6707085" y="2059139"/>
            <a:ext cx="108102" cy="106552"/>
          </a:xfrm>
          <a:prstGeom prst="rect">
            <a:avLst/>
          </a:prstGeom>
        </p:spPr>
      </p:pic>
      <p:pic>
        <p:nvPicPr>
          <p:cNvPr id="23" name="object 23"/>
          <p:cNvPicPr/>
          <p:nvPr/>
        </p:nvPicPr>
        <p:blipFill>
          <a:blip r:embed="rId19" cstate="print"/>
          <a:stretch>
            <a:fillRect/>
          </a:stretch>
        </p:blipFill>
        <p:spPr>
          <a:xfrm>
            <a:off x="723061" y="2272258"/>
            <a:ext cx="1767382" cy="115684"/>
          </a:xfrm>
          <a:prstGeom prst="rect">
            <a:avLst/>
          </a:prstGeom>
        </p:spPr>
      </p:pic>
      <p:sp>
        <p:nvSpPr>
          <p:cNvPr id="24" name="object 24"/>
          <p:cNvSpPr/>
          <p:nvPr/>
        </p:nvSpPr>
        <p:spPr>
          <a:xfrm>
            <a:off x="2545207" y="2319438"/>
            <a:ext cx="23495" cy="21590"/>
          </a:xfrm>
          <a:custGeom>
            <a:avLst/>
            <a:gdLst/>
            <a:ahLst/>
            <a:cxnLst/>
            <a:rect l="l" t="t" r="r" b="b"/>
            <a:pathLst>
              <a:path w="23494" h="21589">
                <a:moveTo>
                  <a:pt x="18262" y="21285"/>
                </a:moveTo>
                <a:lnTo>
                  <a:pt x="6108" y="21285"/>
                </a:lnTo>
                <a:lnTo>
                  <a:pt x="0" y="16713"/>
                </a:lnTo>
                <a:lnTo>
                  <a:pt x="0" y="4559"/>
                </a:lnTo>
                <a:lnTo>
                  <a:pt x="6108" y="0"/>
                </a:lnTo>
                <a:lnTo>
                  <a:pt x="18262" y="0"/>
                </a:lnTo>
                <a:lnTo>
                  <a:pt x="22872" y="4559"/>
                </a:lnTo>
                <a:lnTo>
                  <a:pt x="22872" y="16713"/>
                </a:lnTo>
                <a:lnTo>
                  <a:pt x="18262" y="21285"/>
                </a:lnTo>
                <a:close/>
              </a:path>
            </a:pathLst>
          </a:custGeom>
          <a:solidFill>
            <a:srgbClr val="4D4D4F"/>
          </a:solidFill>
        </p:spPr>
        <p:txBody>
          <a:bodyPr wrap="square" lIns="0" tIns="0" rIns="0" bIns="0" rtlCol="0"/>
          <a:lstStyle/>
          <a:p>
            <a:endParaRPr/>
          </a:p>
        </p:txBody>
      </p:sp>
      <p:pic>
        <p:nvPicPr>
          <p:cNvPr id="25" name="object 25"/>
          <p:cNvPicPr/>
          <p:nvPr/>
        </p:nvPicPr>
        <p:blipFill>
          <a:blip r:embed="rId20" cstate="print"/>
          <a:stretch>
            <a:fillRect/>
          </a:stretch>
        </p:blipFill>
        <p:spPr>
          <a:xfrm>
            <a:off x="2631973" y="2270721"/>
            <a:ext cx="239014" cy="117220"/>
          </a:xfrm>
          <a:prstGeom prst="rect">
            <a:avLst/>
          </a:prstGeom>
        </p:spPr>
      </p:pic>
      <p:pic>
        <p:nvPicPr>
          <p:cNvPr id="26" name="object 26"/>
          <p:cNvPicPr/>
          <p:nvPr/>
        </p:nvPicPr>
        <p:blipFill>
          <a:blip r:embed="rId21" cstate="print"/>
          <a:stretch>
            <a:fillRect/>
          </a:stretch>
        </p:blipFill>
        <p:spPr>
          <a:xfrm>
            <a:off x="2927299" y="2270721"/>
            <a:ext cx="3893934" cy="118719"/>
          </a:xfrm>
          <a:prstGeom prst="rect">
            <a:avLst/>
          </a:prstGeom>
        </p:spPr>
      </p:pic>
      <p:pic>
        <p:nvPicPr>
          <p:cNvPr id="27" name="object 27"/>
          <p:cNvPicPr/>
          <p:nvPr/>
        </p:nvPicPr>
        <p:blipFill>
          <a:blip r:embed="rId22" cstate="print"/>
          <a:stretch>
            <a:fillRect/>
          </a:stretch>
        </p:blipFill>
        <p:spPr>
          <a:xfrm>
            <a:off x="715467" y="2486862"/>
            <a:ext cx="359270" cy="117233"/>
          </a:xfrm>
          <a:prstGeom prst="rect">
            <a:avLst/>
          </a:prstGeom>
        </p:spPr>
      </p:pic>
      <p:grpSp>
        <p:nvGrpSpPr>
          <p:cNvPr id="28" name="object 28"/>
          <p:cNvGrpSpPr/>
          <p:nvPr/>
        </p:nvGrpSpPr>
        <p:grpSpPr>
          <a:xfrm>
            <a:off x="1126477" y="2489949"/>
            <a:ext cx="1522730" cy="113030"/>
            <a:chOff x="1126477" y="2489949"/>
            <a:chExt cx="1522730" cy="113030"/>
          </a:xfrm>
        </p:grpSpPr>
        <p:pic>
          <p:nvPicPr>
            <p:cNvPr id="29" name="object 29"/>
            <p:cNvPicPr/>
            <p:nvPr/>
          </p:nvPicPr>
          <p:blipFill>
            <a:blip r:embed="rId23" cstate="print"/>
            <a:stretch>
              <a:fillRect/>
            </a:stretch>
          </p:blipFill>
          <p:spPr>
            <a:xfrm>
              <a:off x="1126477" y="2489949"/>
              <a:ext cx="76098" cy="112610"/>
            </a:xfrm>
            <a:prstGeom prst="rect">
              <a:avLst/>
            </a:prstGeom>
          </p:spPr>
        </p:pic>
        <p:pic>
          <p:nvPicPr>
            <p:cNvPr id="30" name="object 30"/>
            <p:cNvPicPr/>
            <p:nvPr/>
          </p:nvPicPr>
          <p:blipFill>
            <a:blip r:embed="rId24" cstate="print"/>
            <a:stretch>
              <a:fillRect/>
            </a:stretch>
          </p:blipFill>
          <p:spPr>
            <a:xfrm>
              <a:off x="1228470" y="2491435"/>
              <a:ext cx="100469" cy="108102"/>
            </a:xfrm>
            <a:prstGeom prst="rect">
              <a:avLst/>
            </a:prstGeom>
          </p:spPr>
        </p:pic>
        <p:pic>
          <p:nvPicPr>
            <p:cNvPr id="31" name="object 31"/>
            <p:cNvPicPr/>
            <p:nvPr/>
          </p:nvPicPr>
          <p:blipFill>
            <a:blip r:embed="rId25" cstate="print"/>
            <a:stretch>
              <a:fillRect/>
            </a:stretch>
          </p:blipFill>
          <p:spPr>
            <a:xfrm>
              <a:off x="1363954" y="2491435"/>
              <a:ext cx="77647" cy="108102"/>
            </a:xfrm>
            <a:prstGeom prst="rect">
              <a:avLst/>
            </a:prstGeom>
          </p:spPr>
        </p:pic>
        <p:pic>
          <p:nvPicPr>
            <p:cNvPr id="32" name="object 32"/>
            <p:cNvPicPr/>
            <p:nvPr/>
          </p:nvPicPr>
          <p:blipFill>
            <a:blip r:embed="rId26" cstate="print"/>
            <a:stretch>
              <a:fillRect/>
            </a:stretch>
          </p:blipFill>
          <p:spPr>
            <a:xfrm>
              <a:off x="1473542" y="2502103"/>
              <a:ext cx="109588" cy="86766"/>
            </a:xfrm>
            <a:prstGeom prst="rect">
              <a:avLst/>
            </a:prstGeom>
          </p:spPr>
        </p:pic>
        <p:pic>
          <p:nvPicPr>
            <p:cNvPr id="33" name="object 33"/>
            <p:cNvPicPr/>
            <p:nvPr/>
          </p:nvPicPr>
          <p:blipFill>
            <a:blip r:embed="rId27" cstate="print"/>
            <a:stretch>
              <a:fillRect/>
            </a:stretch>
          </p:blipFill>
          <p:spPr>
            <a:xfrm>
              <a:off x="1609026" y="2518867"/>
              <a:ext cx="91338" cy="73025"/>
            </a:xfrm>
            <a:prstGeom prst="rect">
              <a:avLst/>
            </a:prstGeom>
          </p:spPr>
        </p:pic>
        <p:pic>
          <p:nvPicPr>
            <p:cNvPr id="34" name="object 34"/>
            <p:cNvPicPr/>
            <p:nvPr/>
          </p:nvPicPr>
          <p:blipFill>
            <a:blip r:embed="rId28" cstate="print"/>
            <a:stretch>
              <a:fillRect/>
            </a:stretch>
          </p:blipFill>
          <p:spPr>
            <a:xfrm>
              <a:off x="1724723" y="2491435"/>
              <a:ext cx="365315" cy="108102"/>
            </a:xfrm>
            <a:prstGeom prst="rect">
              <a:avLst/>
            </a:prstGeom>
          </p:spPr>
        </p:pic>
        <p:pic>
          <p:nvPicPr>
            <p:cNvPr id="35" name="object 35"/>
            <p:cNvPicPr/>
            <p:nvPr/>
          </p:nvPicPr>
          <p:blipFill>
            <a:blip r:embed="rId29" cstate="print"/>
            <a:stretch>
              <a:fillRect/>
            </a:stretch>
          </p:blipFill>
          <p:spPr>
            <a:xfrm>
              <a:off x="2116005" y="2491435"/>
              <a:ext cx="94340" cy="108102"/>
            </a:xfrm>
            <a:prstGeom prst="rect">
              <a:avLst/>
            </a:prstGeom>
          </p:spPr>
        </p:pic>
        <p:pic>
          <p:nvPicPr>
            <p:cNvPr id="36" name="object 36"/>
            <p:cNvPicPr/>
            <p:nvPr/>
          </p:nvPicPr>
          <p:blipFill>
            <a:blip r:embed="rId30" cstate="print"/>
            <a:stretch>
              <a:fillRect/>
            </a:stretch>
          </p:blipFill>
          <p:spPr>
            <a:xfrm>
              <a:off x="2231631" y="2489949"/>
              <a:ext cx="105016" cy="109588"/>
            </a:xfrm>
            <a:prstGeom prst="rect">
              <a:avLst/>
            </a:prstGeom>
          </p:spPr>
        </p:pic>
        <p:pic>
          <p:nvPicPr>
            <p:cNvPr id="37" name="object 37"/>
            <p:cNvPicPr/>
            <p:nvPr/>
          </p:nvPicPr>
          <p:blipFill>
            <a:blip r:embed="rId31" cstate="print"/>
            <a:stretch>
              <a:fillRect/>
            </a:stretch>
          </p:blipFill>
          <p:spPr>
            <a:xfrm>
              <a:off x="2367186" y="2489949"/>
              <a:ext cx="281551" cy="109588"/>
            </a:xfrm>
            <a:prstGeom prst="rect">
              <a:avLst/>
            </a:prstGeom>
          </p:spPr>
        </p:pic>
      </p:grpSp>
      <p:pic>
        <p:nvPicPr>
          <p:cNvPr id="38" name="object 38"/>
          <p:cNvPicPr/>
          <p:nvPr/>
        </p:nvPicPr>
        <p:blipFill>
          <a:blip r:embed="rId32" cstate="print"/>
          <a:stretch>
            <a:fillRect/>
          </a:stretch>
        </p:blipFill>
        <p:spPr>
          <a:xfrm>
            <a:off x="840282" y="2703016"/>
            <a:ext cx="1178229" cy="117221"/>
          </a:xfrm>
          <a:prstGeom prst="rect">
            <a:avLst/>
          </a:prstGeom>
        </p:spPr>
      </p:pic>
      <p:grpSp>
        <p:nvGrpSpPr>
          <p:cNvPr id="39" name="object 39"/>
          <p:cNvGrpSpPr/>
          <p:nvPr/>
        </p:nvGrpSpPr>
        <p:grpSpPr>
          <a:xfrm>
            <a:off x="709358" y="1080287"/>
            <a:ext cx="6115050" cy="361315"/>
            <a:chOff x="709358" y="1080287"/>
            <a:chExt cx="6115050" cy="361315"/>
          </a:xfrm>
        </p:grpSpPr>
        <p:sp>
          <p:nvSpPr>
            <p:cNvPr id="40" name="object 40"/>
            <p:cNvSpPr/>
            <p:nvPr/>
          </p:nvSpPr>
          <p:spPr>
            <a:xfrm>
              <a:off x="783970" y="1080287"/>
              <a:ext cx="5967730" cy="361315"/>
            </a:xfrm>
            <a:custGeom>
              <a:avLst/>
              <a:gdLst/>
              <a:ahLst/>
              <a:cxnLst/>
              <a:rect l="l" t="t" r="r" b="b"/>
              <a:pathLst>
                <a:path w="5967730" h="361315">
                  <a:moveTo>
                    <a:pt x="0" y="360806"/>
                  </a:moveTo>
                  <a:lnTo>
                    <a:pt x="5967272" y="360806"/>
                  </a:lnTo>
                  <a:lnTo>
                    <a:pt x="5967272" y="0"/>
                  </a:lnTo>
                  <a:lnTo>
                    <a:pt x="0" y="0"/>
                  </a:lnTo>
                  <a:lnTo>
                    <a:pt x="0" y="360806"/>
                  </a:lnTo>
                  <a:close/>
                </a:path>
              </a:pathLst>
            </a:custGeom>
            <a:solidFill>
              <a:srgbClr val="EAEAEB"/>
            </a:solidFill>
          </p:spPr>
          <p:txBody>
            <a:bodyPr wrap="square" lIns="0" tIns="0" rIns="0" bIns="0" rtlCol="0"/>
            <a:lstStyle/>
            <a:p>
              <a:endParaRPr/>
            </a:p>
          </p:txBody>
        </p:sp>
        <p:pic>
          <p:nvPicPr>
            <p:cNvPr id="41" name="object 41"/>
            <p:cNvPicPr/>
            <p:nvPr/>
          </p:nvPicPr>
          <p:blipFill>
            <a:blip r:embed="rId33" cstate="print"/>
            <a:stretch>
              <a:fillRect/>
            </a:stretch>
          </p:blipFill>
          <p:spPr>
            <a:xfrm>
              <a:off x="893559" y="1195984"/>
              <a:ext cx="127901" cy="127888"/>
            </a:xfrm>
            <a:prstGeom prst="rect">
              <a:avLst/>
            </a:prstGeom>
          </p:spPr>
        </p:pic>
        <p:pic>
          <p:nvPicPr>
            <p:cNvPr id="42" name="object 42"/>
            <p:cNvPicPr/>
            <p:nvPr/>
          </p:nvPicPr>
          <p:blipFill>
            <a:blip r:embed="rId34" cstate="print"/>
            <a:stretch>
              <a:fillRect/>
            </a:stretch>
          </p:blipFill>
          <p:spPr>
            <a:xfrm>
              <a:off x="1169098" y="1197520"/>
              <a:ext cx="1598358" cy="126352"/>
            </a:xfrm>
            <a:prstGeom prst="rect">
              <a:avLst/>
            </a:prstGeom>
          </p:spPr>
        </p:pic>
        <p:sp>
          <p:nvSpPr>
            <p:cNvPr id="43" name="object 43"/>
            <p:cNvSpPr/>
            <p:nvPr/>
          </p:nvSpPr>
          <p:spPr>
            <a:xfrm>
              <a:off x="709358" y="1080286"/>
              <a:ext cx="6115050" cy="361315"/>
            </a:xfrm>
            <a:custGeom>
              <a:avLst/>
              <a:gdLst/>
              <a:ahLst/>
              <a:cxnLst/>
              <a:rect l="l" t="t" r="r" b="b"/>
              <a:pathLst>
                <a:path w="6115050" h="361315">
                  <a:moveTo>
                    <a:pt x="74612" y="0"/>
                  </a:moveTo>
                  <a:lnTo>
                    <a:pt x="0" y="0"/>
                  </a:lnTo>
                  <a:lnTo>
                    <a:pt x="0" y="360819"/>
                  </a:lnTo>
                  <a:lnTo>
                    <a:pt x="74612" y="360819"/>
                  </a:lnTo>
                  <a:lnTo>
                    <a:pt x="74612" y="0"/>
                  </a:lnTo>
                  <a:close/>
                </a:path>
                <a:path w="6115050" h="361315">
                  <a:moveTo>
                    <a:pt x="6114961" y="0"/>
                  </a:moveTo>
                  <a:lnTo>
                    <a:pt x="6041885" y="0"/>
                  </a:lnTo>
                  <a:lnTo>
                    <a:pt x="6041885" y="360819"/>
                  </a:lnTo>
                  <a:lnTo>
                    <a:pt x="6114961" y="360819"/>
                  </a:lnTo>
                  <a:lnTo>
                    <a:pt x="6114961" y="0"/>
                  </a:lnTo>
                  <a:close/>
                </a:path>
              </a:pathLst>
            </a:custGeom>
            <a:solidFill>
              <a:srgbClr val="B8E4FA"/>
            </a:solidFill>
          </p:spPr>
          <p:txBody>
            <a:bodyPr wrap="square" lIns="0" tIns="0" rIns="0" bIns="0" rtlCol="0"/>
            <a:lstStyle/>
            <a:p>
              <a:endParaRPr/>
            </a:p>
          </p:txBody>
        </p:sp>
      </p:grpSp>
      <p:grpSp>
        <p:nvGrpSpPr>
          <p:cNvPr id="55" name="object 55"/>
          <p:cNvGrpSpPr/>
          <p:nvPr/>
        </p:nvGrpSpPr>
        <p:grpSpPr>
          <a:xfrm>
            <a:off x="7183539" y="1080286"/>
            <a:ext cx="368935" cy="688340"/>
            <a:chOff x="7183539" y="1080286"/>
            <a:chExt cx="368935" cy="688340"/>
          </a:xfrm>
        </p:grpSpPr>
        <p:sp>
          <p:nvSpPr>
            <p:cNvPr id="56" name="object 56"/>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57" name="object 57"/>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58" name="object 58"/>
            <p:cNvPicPr/>
            <p:nvPr/>
          </p:nvPicPr>
          <p:blipFill>
            <a:blip r:embed="rId35" cstate="print"/>
            <a:stretch>
              <a:fillRect/>
            </a:stretch>
          </p:blipFill>
          <p:spPr>
            <a:xfrm>
              <a:off x="7296200" y="1401508"/>
              <a:ext cx="133946" cy="270967"/>
            </a:xfrm>
            <a:prstGeom prst="rect">
              <a:avLst/>
            </a:prstGeom>
          </p:spPr>
        </p:pic>
      </p:grpSp>
      <p:grpSp>
        <p:nvGrpSpPr>
          <p:cNvPr id="59" name="object 59"/>
          <p:cNvGrpSpPr/>
          <p:nvPr/>
        </p:nvGrpSpPr>
        <p:grpSpPr>
          <a:xfrm>
            <a:off x="7183539" y="2570606"/>
            <a:ext cx="368935" cy="688340"/>
            <a:chOff x="7183539" y="2570606"/>
            <a:chExt cx="368935" cy="688340"/>
          </a:xfrm>
        </p:grpSpPr>
        <p:sp>
          <p:nvSpPr>
            <p:cNvPr id="60" name="object 60"/>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1" name="object 61"/>
            <p:cNvPicPr/>
            <p:nvPr/>
          </p:nvPicPr>
          <p:blipFill>
            <a:blip r:embed="rId36" cstate="print"/>
            <a:stretch>
              <a:fillRect/>
            </a:stretch>
          </p:blipFill>
          <p:spPr>
            <a:xfrm>
              <a:off x="7296200" y="2686303"/>
              <a:ext cx="133946" cy="272503"/>
            </a:xfrm>
            <a:prstGeom prst="rect">
              <a:avLst/>
            </a:prstGeom>
          </p:spPr>
        </p:pic>
        <p:pic>
          <p:nvPicPr>
            <p:cNvPr id="62" name="object 62"/>
            <p:cNvPicPr/>
            <p:nvPr/>
          </p:nvPicPr>
          <p:blipFill>
            <a:blip r:embed="rId37" cstate="print"/>
            <a:stretch>
              <a:fillRect/>
            </a:stretch>
          </p:blipFill>
          <p:spPr>
            <a:xfrm>
              <a:off x="7294664" y="3013570"/>
              <a:ext cx="137020" cy="137020"/>
            </a:xfrm>
            <a:prstGeom prst="rect">
              <a:avLst/>
            </a:prstGeom>
          </p:spPr>
        </p:pic>
      </p:grpSp>
      <p:grpSp>
        <p:nvGrpSpPr>
          <p:cNvPr id="63" name="object 63"/>
          <p:cNvGrpSpPr/>
          <p:nvPr/>
        </p:nvGrpSpPr>
        <p:grpSpPr>
          <a:xfrm>
            <a:off x="7183539" y="1826221"/>
            <a:ext cx="368935" cy="687070"/>
            <a:chOff x="7183539" y="1826221"/>
            <a:chExt cx="368935" cy="687070"/>
          </a:xfrm>
        </p:grpSpPr>
        <p:sp>
          <p:nvSpPr>
            <p:cNvPr id="64" name="object 64"/>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65" name="object 65"/>
            <p:cNvPicPr/>
            <p:nvPr/>
          </p:nvPicPr>
          <p:blipFill>
            <a:blip r:embed="rId38" cstate="print"/>
            <a:stretch>
              <a:fillRect/>
            </a:stretch>
          </p:blipFill>
          <p:spPr>
            <a:xfrm>
              <a:off x="7296200" y="1940369"/>
              <a:ext cx="133946" cy="274040"/>
            </a:xfrm>
            <a:prstGeom prst="rect">
              <a:avLst/>
            </a:prstGeom>
          </p:spPr>
        </p:pic>
        <p:pic>
          <p:nvPicPr>
            <p:cNvPr id="66" name="object 66"/>
            <p:cNvPicPr/>
            <p:nvPr/>
          </p:nvPicPr>
          <p:blipFill>
            <a:blip r:embed="rId39" cstate="print"/>
            <a:stretch>
              <a:fillRect/>
            </a:stretch>
          </p:blipFill>
          <p:spPr>
            <a:xfrm>
              <a:off x="7294664" y="2269184"/>
              <a:ext cx="137020" cy="135483"/>
            </a:xfrm>
            <a:prstGeom prst="rect">
              <a:avLst/>
            </a:prstGeom>
          </p:spPr>
        </p:pic>
      </p:grpSp>
      <p:grpSp>
        <p:nvGrpSpPr>
          <p:cNvPr id="67" name="object 67"/>
          <p:cNvGrpSpPr/>
          <p:nvPr/>
        </p:nvGrpSpPr>
        <p:grpSpPr>
          <a:xfrm>
            <a:off x="7183539" y="3314991"/>
            <a:ext cx="368935" cy="688340"/>
            <a:chOff x="7183539" y="3314991"/>
            <a:chExt cx="368935" cy="688340"/>
          </a:xfrm>
        </p:grpSpPr>
        <p:sp>
          <p:nvSpPr>
            <p:cNvPr id="68" name="object 68"/>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69" name="object 69"/>
            <p:cNvPicPr/>
            <p:nvPr/>
          </p:nvPicPr>
          <p:blipFill>
            <a:blip r:embed="rId40" cstate="print"/>
            <a:stretch>
              <a:fillRect/>
            </a:stretch>
          </p:blipFill>
          <p:spPr>
            <a:xfrm>
              <a:off x="7296200" y="3430689"/>
              <a:ext cx="133946" cy="272453"/>
            </a:xfrm>
            <a:prstGeom prst="rect">
              <a:avLst/>
            </a:prstGeom>
          </p:spPr>
        </p:pic>
        <p:pic>
          <p:nvPicPr>
            <p:cNvPr id="70" name="object 70"/>
            <p:cNvPicPr/>
            <p:nvPr/>
          </p:nvPicPr>
          <p:blipFill>
            <a:blip r:embed="rId41" cstate="print"/>
            <a:stretch>
              <a:fillRect/>
            </a:stretch>
          </p:blipFill>
          <p:spPr>
            <a:xfrm>
              <a:off x="7294664" y="3759492"/>
              <a:ext cx="137020" cy="135483"/>
            </a:xfrm>
            <a:prstGeom prst="rect">
              <a:avLst/>
            </a:prstGeom>
          </p:spPr>
        </p:pic>
      </p:grpSp>
      <p:grpSp>
        <p:nvGrpSpPr>
          <p:cNvPr id="71" name="object 71"/>
          <p:cNvGrpSpPr/>
          <p:nvPr/>
        </p:nvGrpSpPr>
        <p:grpSpPr>
          <a:xfrm>
            <a:off x="7183539" y="4060875"/>
            <a:ext cx="368935" cy="687070"/>
            <a:chOff x="7183539" y="4060875"/>
            <a:chExt cx="368935" cy="687070"/>
          </a:xfrm>
        </p:grpSpPr>
        <p:sp>
          <p:nvSpPr>
            <p:cNvPr id="72" name="object 72"/>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73" name="object 73"/>
            <p:cNvPicPr/>
            <p:nvPr/>
          </p:nvPicPr>
          <p:blipFill>
            <a:blip r:embed="rId42" cstate="print"/>
            <a:stretch>
              <a:fillRect/>
            </a:stretch>
          </p:blipFill>
          <p:spPr>
            <a:xfrm>
              <a:off x="7296200" y="4175073"/>
              <a:ext cx="133946" cy="273989"/>
            </a:xfrm>
            <a:prstGeom prst="rect">
              <a:avLst/>
            </a:prstGeom>
          </p:spPr>
        </p:pic>
        <p:pic>
          <p:nvPicPr>
            <p:cNvPr id="74" name="object 74"/>
            <p:cNvPicPr/>
            <p:nvPr/>
          </p:nvPicPr>
          <p:blipFill>
            <a:blip r:embed="rId43" cstate="print"/>
            <a:stretch>
              <a:fillRect/>
            </a:stretch>
          </p:blipFill>
          <p:spPr>
            <a:xfrm>
              <a:off x="7294664" y="4503889"/>
              <a:ext cx="137020" cy="136969"/>
            </a:xfrm>
            <a:prstGeom prst="rect">
              <a:avLst/>
            </a:prstGeom>
          </p:spPr>
        </p:pic>
      </p:grpSp>
      <p:grpSp>
        <p:nvGrpSpPr>
          <p:cNvPr id="75" name="object 75"/>
          <p:cNvGrpSpPr/>
          <p:nvPr/>
        </p:nvGrpSpPr>
        <p:grpSpPr>
          <a:xfrm>
            <a:off x="7183539" y="4805260"/>
            <a:ext cx="368935" cy="688340"/>
            <a:chOff x="7183539" y="4805260"/>
            <a:chExt cx="368935" cy="688340"/>
          </a:xfrm>
        </p:grpSpPr>
        <p:sp>
          <p:nvSpPr>
            <p:cNvPr id="76" name="object 76"/>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77" name="object 77"/>
            <p:cNvPicPr/>
            <p:nvPr/>
          </p:nvPicPr>
          <p:blipFill>
            <a:blip r:embed="rId44" cstate="print"/>
            <a:stretch>
              <a:fillRect/>
            </a:stretch>
          </p:blipFill>
          <p:spPr>
            <a:xfrm>
              <a:off x="7296200" y="4920957"/>
              <a:ext cx="133946" cy="272503"/>
            </a:xfrm>
            <a:prstGeom prst="rect">
              <a:avLst/>
            </a:prstGeom>
          </p:spPr>
        </p:pic>
        <p:pic>
          <p:nvPicPr>
            <p:cNvPr id="78" name="object 78"/>
            <p:cNvPicPr/>
            <p:nvPr/>
          </p:nvPicPr>
          <p:blipFill>
            <a:blip r:embed="rId45" cstate="print"/>
            <a:stretch>
              <a:fillRect/>
            </a:stretch>
          </p:blipFill>
          <p:spPr>
            <a:xfrm>
              <a:off x="7294664" y="5248274"/>
              <a:ext cx="137020" cy="136969"/>
            </a:xfrm>
            <a:prstGeom prst="rect">
              <a:avLst/>
            </a:prstGeom>
          </p:spPr>
        </p:pic>
      </p:grpSp>
      <p:grpSp>
        <p:nvGrpSpPr>
          <p:cNvPr id="79" name="object 79"/>
          <p:cNvGrpSpPr/>
          <p:nvPr/>
        </p:nvGrpSpPr>
        <p:grpSpPr>
          <a:xfrm>
            <a:off x="7183539" y="5549645"/>
            <a:ext cx="368935" cy="688340"/>
            <a:chOff x="7183539" y="5549645"/>
            <a:chExt cx="368935" cy="688340"/>
          </a:xfrm>
        </p:grpSpPr>
        <p:sp>
          <p:nvSpPr>
            <p:cNvPr id="80" name="object 80"/>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81" name="object 81"/>
            <p:cNvPicPr/>
            <p:nvPr/>
          </p:nvPicPr>
          <p:blipFill>
            <a:blip r:embed="rId46" cstate="print"/>
            <a:stretch>
              <a:fillRect/>
            </a:stretch>
          </p:blipFill>
          <p:spPr>
            <a:xfrm>
              <a:off x="7296200" y="5665342"/>
              <a:ext cx="133946" cy="272503"/>
            </a:xfrm>
            <a:prstGeom prst="rect">
              <a:avLst/>
            </a:prstGeom>
          </p:spPr>
        </p:pic>
        <p:pic>
          <p:nvPicPr>
            <p:cNvPr id="82" name="object 82"/>
            <p:cNvPicPr/>
            <p:nvPr/>
          </p:nvPicPr>
          <p:blipFill>
            <a:blip r:embed="rId47" cstate="print"/>
            <a:stretch>
              <a:fillRect/>
            </a:stretch>
          </p:blipFill>
          <p:spPr>
            <a:xfrm>
              <a:off x="7294664" y="5994145"/>
              <a:ext cx="137020" cy="135483"/>
            </a:xfrm>
            <a:prstGeom prst="rect">
              <a:avLst/>
            </a:prstGeom>
          </p:spPr>
        </p:pic>
      </p:grpSp>
      <p:grpSp>
        <p:nvGrpSpPr>
          <p:cNvPr id="83" name="object 83"/>
          <p:cNvGrpSpPr/>
          <p:nvPr/>
        </p:nvGrpSpPr>
        <p:grpSpPr>
          <a:xfrm>
            <a:off x="7183539" y="6295580"/>
            <a:ext cx="368935" cy="687070"/>
            <a:chOff x="7183539" y="6295580"/>
            <a:chExt cx="368935" cy="687070"/>
          </a:xfrm>
        </p:grpSpPr>
        <p:sp>
          <p:nvSpPr>
            <p:cNvPr id="84" name="object 84"/>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85" name="object 85"/>
            <p:cNvPicPr/>
            <p:nvPr/>
          </p:nvPicPr>
          <p:blipFill>
            <a:blip r:embed="rId48" cstate="print"/>
            <a:stretch>
              <a:fillRect/>
            </a:stretch>
          </p:blipFill>
          <p:spPr>
            <a:xfrm>
              <a:off x="7296200" y="6409727"/>
              <a:ext cx="133946" cy="274040"/>
            </a:xfrm>
            <a:prstGeom prst="rect">
              <a:avLst/>
            </a:prstGeom>
          </p:spPr>
        </p:pic>
        <p:pic>
          <p:nvPicPr>
            <p:cNvPr id="86" name="object 86"/>
            <p:cNvPicPr/>
            <p:nvPr/>
          </p:nvPicPr>
          <p:blipFill>
            <a:blip r:embed="rId49" cstate="print"/>
            <a:stretch>
              <a:fillRect/>
            </a:stretch>
          </p:blipFill>
          <p:spPr>
            <a:xfrm>
              <a:off x="7294664" y="6738543"/>
              <a:ext cx="137020" cy="137020"/>
            </a:xfrm>
            <a:prstGeom prst="rect">
              <a:avLst/>
            </a:prstGeom>
          </p:spPr>
        </p:pic>
      </p:grpSp>
      <p:grpSp>
        <p:nvGrpSpPr>
          <p:cNvPr id="87" name="object 87"/>
          <p:cNvGrpSpPr/>
          <p:nvPr/>
        </p:nvGrpSpPr>
        <p:grpSpPr>
          <a:xfrm>
            <a:off x="7183539" y="7039964"/>
            <a:ext cx="368935" cy="688340"/>
            <a:chOff x="7183539" y="7039964"/>
            <a:chExt cx="368935" cy="688340"/>
          </a:xfrm>
        </p:grpSpPr>
        <p:sp>
          <p:nvSpPr>
            <p:cNvPr id="88" name="object 88"/>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89" name="object 89"/>
            <p:cNvPicPr/>
            <p:nvPr/>
          </p:nvPicPr>
          <p:blipFill>
            <a:blip r:embed="rId50" cstate="print"/>
            <a:stretch>
              <a:fillRect/>
            </a:stretch>
          </p:blipFill>
          <p:spPr>
            <a:xfrm>
              <a:off x="7296200" y="7155662"/>
              <a:ext cx="133946" cy="272503"/>
            </a:xfrm>
            <a:prstGeom prst="rect">
              <a:avLst/>
            </a:prstGeom>
          </p:spPr>
        </p:pic>
        <p:pic>
          <p:nvPicPr>
            <p:cNvPr id="90" name="object 90"/>
            <p:cNvPicPr/>
            <p:nvPr/>
          </p:nvPicPr>
          <p:blipFill>
            <a:blip r:embed="rId51" cstate="print"/>
            <a:stretch>
              <a:fillRect/>
            </a:stretch>
          </p:blipFill>
          <p:spPr>
            <a:xfrm>
              <a:off x="7294664" y="7482928"/>
              <a:ext cx="137020" cy="137020"/>
            </a:xfrm>
            <a:prstGeom prst="rect">
              <a:avLst/>
            </a:prstGeom>
          </p:spPr>
        </p:pic>
      </p:grpSp>
      <p:grpSp>
        <p:nvGrpSpPr>
          <p:cNvPr id="91" name="object 91"/>
          <p:cNvGrpSpPr/>
          <p:nvPr/>
        </p:nvGrpSpPr>
        <p:grpSpPr>
          <a:xfrm>
            <a:off x="7183539" y="7784350"/>
            <a:ext cx="368935" cy="688340"/>
            <a:chOff x="7183539" y="7784350"/>
            <a:chExt cx="368935" cy="688340"/>
          </a:xfrm>
        </p:grpSpPr>
        <p:sp>
          <p:nvSpPr>
            <p:cNvPr id="92" name="object 92"/>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93" name="object 93"/>
            <p:cNvPicPr/>
            <p:nvPr/>
          </p:nvPicPr>
          <p:blipFill>
            <a:blip r:embed="rId52" cstate="print"/>
            <a:stretch>
              <a:fillRect/>
            </a:stretch>
          </p:blipFill>
          <p:spPr>
            <a:xfrm>
              <a:off x="7296200" y="7900047"/>
              <a:ext cx="133946" cy="272453"/>
            </a:xfrm>
            <a:prstGeom prst="rect">
              <a:avLst/>
            </a:prstGeom>
          </p:spPr>
        </p:pic>
        <p:pic>
          <p:nvPicPr>
            <p:cNvPr id="94" name="object 94"/>
            <p:cNvPicPr/>
            <p:nvPr/>
          </p:nvPicPr>
          <p:blipFill>
            <a:blip r:embed="rId53" cstate="print"/>
            <a:stretch>
              <a:fillRect/>
            </a:stretch>
          </p:blipFill>
          <p:spPr>
            <a:xfrm>
              <a:off x="7294664" y="8228850"/>
              <a:ext cx="137020" cy="135483"/>
            </a:xfrm>
            <a:prstGeom prst="rect">
              <a:avLst/>
            </a:prstGeom>
          </p:spPr>
        </p:pic>
      </p:grpSp>
      <p:pic>
        <p:nvPicPr>
          <p:cNvPr id="95" name="object 95"/>
          <p:cNvPicPr/>
          <p:nvPr/>
        </p:nvPicPr>
        <p:blipFill>
          <a:blip r:embed="rId54" cstate="print"/>
          <a:stretch>
            <a:fillRect/>
          </a:stretch>
        </p:blipFill>
        <p:spPr>
          <a:xfrm>
            <a:off x="7183539" y="8530233"/>
            <a:ext cx="368401" cy="688085"/>
          </a:xfrm>
          <a:prstGeom prst="rect">
            <a:avLst/>
          </a:prstGeom>
        </p:spPr>
      </p:pic>
      <p:grpSp>
        <p:nvGrpSpPr>
          <p:cNvPr id="96" name="object 96"/>
          <p:cNvGrpSpPr/>
          <p:nvPr/>
        </p:nvGrpSpPr>
        <p:grpSpPr>
          <a:xfrm>
            <a:off x="7183539" y="9274619"/>
            <a:ext cx="368935" cy="688340"/>
            <a:chOff x="7183539" y="9274619"/>
            <a:chExt cx="368935" cy="688340"/>
          </a:xfrm>
        </p:grpSpPr>
        <p:sp>
          <p:nvSpPr>
            <p:cNvPr id="97" name="object 97"/>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818285"/>
            </a:solidFill>
          </p:spPr>
          <p:txBody>
            <a:bodyPr wrap="square" lIns="0" tIns="0" rIns="0" bIns="0" rtlCol="0"/>
            <a:lstStyle/>
            <a:p>
              <a:endParaRPr/>
            </a:p>
          </p:txBody>
        </p:sp>
        <p:pic>
          <p:nvPicPr>
            <p:cNvPr id="98" name="object 98"/>
            <p:cNvPicPr/>
            <p:nvPr/>
          </p:nvPicPr>
          <p:blipFill>
            <a:blip r:embed="rId55" cstate="print"/>
            <a:stretch>
              <a:fillRect/>
            </a:stretch>
          </p:blipFill>
          <p:spPr>
            <a:xfrm>
              <a:off x="7323581" y="9341637"/>
              <a:ext cx="79184" cy="121742"/>
            </a:xfrm>
            <a:prstGeom prst="rect">
              <a:avLst/>
            </a:prstGeom>
          </p:spPr>
        </p:pic>
        <p:pic>
          <p:nvPicPr>
            <p:cNvPr id="99" name="object 99"/>
            <p:cNvPicPr/>
            <p:nvPr/>
          </p:nvPicPr>
          <p:blipFill>
            <a:blip r:embed="rId56" cstate="print"/>
            <a:stretch>
              <a:fillRect/>
            </a:stretch>
          </p:blipFill>
          <p:spPr>
            <a:xfrm>
              <a:off x="7296200" y="9483178"/>
              <a:ext cx="133946" cy="420141"/>
            </a:xfrm>
            <a:prstGeom prst="rect">
              <a:avLst/>
            </a:prstGeom>
          </p:spPr>
        </p:pic>
      </p:grpSp>
      <p:sp>
        <p:nvSpPr>
          <p:cNvPr id="100" name="object 100"/>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sp>
        <p:nvSpPr>
          <p:cNvPr id="103" name="テキスト ボックス 102">
            <a:extLst>
              <a:ext uri="{FF2B5EF4-FFF2-40B4-BE49-F238E27FC236}">
                <a16:creationId xmlns:a16="http://schemas.microsoft.com/office/drawing/2014/main" id="{6EB8AAD2-FAA4-DE42-6331-89698B01E83A}"/>
              </a:ext>
            </a:extLst>
          </p:cNvPr>
          <p:cNvSpPr txBox="1"/>
          <p:nvPr/>
        </p:nvSpPr>
        <p:spPr>
          <a:xfrm>
            <a:off x="640537" y="9218526"/>
            <a:ext cx="3139616" cy="246221"/>
          </a:xfrm>
          <a:prstGeom prst="rect">
            <a:avLst/>
          </a:prstGeom>
          <a:noFill/>
        </p:spPr>
        <p:txBody>
          <a:bodyPr wrap="square" rtlCol="0">
            <a:spAutoFit/>
          </a:bodyPr>
          <a:lstStyle/>
          <a:p>
            <a:r>
              <a:rPr kumimoji="1" lang="en-US" altLang="ja-JP" sz="1000">
                <a:solidFill>
                  <a:schemeClr val="tx1">
                    <a:lumMod val="65000"/>
                    <a:lumOff val="35000"/>
                  </a:schemeClr>
                </a:solidFill>
                <a:latin typeface="HG丸ｺﾞｼｯｸM-PRO" panose="020F0600000000000000" pitchFamily="50" charset="-128"/>
                <a:ea typeface="HG丸ｺﾞｼｯｸM-PRO" panose="020F0600000000000000" pitchFamily="50" charset="-128"/>
              </a:rPr>
              <a:t>https://www.no-harassment.mhlw.go.jp/</a:t>
            </a:r>
            <a:endParaRPr kumimoji="1" lang="ja-JP" altLang="en-US" sz="1000">
              <a:solidFill>
                <a:schemeClr val="tx1">
                  <a:lumMod val="65000"/>
                  <a:lumOff val="35000"/>
                </a:schemeClr>
              </a:solidFill>
              <a:latin typeface="HG丸ｺﾞｼｯｸM-PRO" panose="020F0600000000000000" pitchFamily="50" charset="-128"/>
              <a:ea typeface="HG丸ｺﾞｼｯｸM-PRO" panose="020F0600000000000000" pitchFamily="50" charset="-128"/>
            </a:endParaRPr>
          </a:p>
        </p:txBody>
      </p:sp>
      <p:pic>
        <p:nvPicPr>
          <p:cNvPr id="47" name="図 46">
            <a:extLst>
              <a:ext uri="{FF2B5EF4-FFF2-40B4-BE49-F238E27FC236}">
                <a16:creationId xmlns:a16="http://schemas.microsoft.com/office/drawing/2014/main" id="{B38858C5-A70E-F4BA-E3BB-B49AE65EFD8F}"/>
              </a:ext>
            </a:extLst>
          </p:cNvPr>
          <p:cNvPicPr>
            <a:picLocks noChangeAspect="1"/>
          </p:cNvPicPr>
          <p:nvPr/>
        </p:nvPicPr>
        <p:blipFill>
          <a:blip r:embed="rId57">
            <a:extLst>
              <a:ext uri="{BEBA8EAE-BF5A-486C-A8C5-ECC9F3942E4B}">
                <a14:imgProps xmlns:a14="http://schemas.microsoft.com/office/drawing/2010/main">
                  <a14:imgLayer r:embed="rId58">
                    <a14:imgEffect>
                      <a14:saturation sat="0"/>
                    </a14:imgEffect>
                  </a14:imgLayer>
                </a14:imgProps>
              </a:ext>
            </a:extLst>
          </a:blip>
          <a:stretch>
            <a:fillRect/>
          </a:stretch>
        </p:blipFill>
        <p:spPr>
          <a:xfrm>
            <a:off x="682583" y="3047236"/>
            <a:ext cx="3369205" cy="5974100"/>
          </a:xfrm>
          <a:prstGeom prst="rect">
            <a:avLst/>
          </a:prstGeom>
          <a:ln>
            <a:solidFill>
              <a:schemeClr val="bg1">
                <a:lumMod val="50000"/>
              </a:schemeClr>
            </a:solidFill>
          </a:ln>
        </p:spPr>
      </p:pic>
      <p:pic>
        <p:nvPicPr>
          <p:cNvPr id="49" name="object 49"/>
          <p:cNvPicPr>
            <a:picLocks noChangeAspect="1"/>
          </p:cNvPicPr>
          <p:nvPr/>
        </p:nvPicPr>
        <p:blipFill>
          <a:blip r:embed="rId59" cstate="print">
            <a:grayscl/>
            <a:extLst>
              <a:ext uri="{28A0092B-C50C-407E-A947-70E740481C1C}">
                <a14:useLocalDpi xmlns:a14="http://schemas.microsoft.com/office/drawing/2010/main" val="0"/>
              </a:ext>
            </a:extLst>
          </a:blip>
          <a:srcRect/>
          <a:stretch/>
        </p:blipFill>
        <p:spPr>
          <a:xfrm>
            <a:off x="2927299" y="5193460"/>
            <a:ext cx="3893934" cy="3955288"/>
          </a:xfrm>
          <a:prstGeom prst="rect">
            <a:avLst/>
          </a:prstGeom>
          <a:ln w="6350">
            <a:solidFill>
              <a:schemeClr val="tx1">
                <a:lumMod val="65000"/>
                <a:lumOff val="35000"/>
              </a:schemeClr>
            </a:solidFill>
          </a:ln>
        </p:spPr>
      </p:pic>
      <p:grpSp>
        <p:nvGrpSpPr>
          <p:cNvPr id="44" name="object 14"/>
          <p:cNvGrpSpPr/>
          <p:nvPr/>
        </p:nvGrpSpPr>
        <p:grpSpPr>
          <a:xfrm>
            <a:off x="3415956" y="10148442"/>
            <a:ext cx="703580" cy="91440"/>
            <a:chOff x="3415956" y="10148442"/>
            <a:chExt cx="703580" cy="91440"/>
          </a:xfrm>
        </p:grpSpPr>
        <p:sp>
          <p:nvSpPr>
            <p:cNvPr id="45" name="object 15"/>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46" name="object 16"/>
            <p:cNvPicPr/>
            <p:nvPr/>
          </p:nvPicPr>
          <p:blipFill>
            <a:blip r:embed="rId60" cstate="print"/>
            <a:stretch>
              <a:fillRect/>
            </a:stretch>
          </p:blipFill>
          <p:spPr>
            <a:xfrm>
              <a:off x="3673220" y="10148442"/>
              <a:ext cx="187236" cy="91325"/>
            </a:xfrm>
            <a:prstGeom prst="rect">
              <a:avLst/>
            </a:prstGeom>
          </p:spPr>
        </p:pic>
        <p:sp>
          <p:nvSpPr>
            <p:cNvPr id="48" name="object 17"/>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extLst>
    <p:ext uri="{6950BFC3-D8DA-4A85-94F7-54DA5524770B}">
      <p188:commentRel xmlns:p188="http://schemas.microsoft.com/office/powerpoint/2018/8/main" r:id="rId2"/>
    </p:ext>
  </p:extLst>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703262" y="1080287"/>
            <a:ext cx="6113780" cy="361315"/>
            <a:chOff x="703262" y="1080287"/>
            <a:chExt cx="6113780" cy="361315"/>
          </a:xfrm>
        </p:grpSpPr>
        <p:sp>
          <p:nvSpPr>
            <p:cNvPr id="3" name="object 3"/>
            <p:cNvSpPr/>
            <p:nvPr/>
          </p:nvSpPr>
          <p:spPr>
            <a:xfrm>
              <a:off x="776338" y="1080287"/>
              <a:ext cx="5967730" cy="361315"/>
            </a:xfrm>
            <a:custGeom>
              <a:avLst/>
              <a:gdLst/>
              <a:ahLst/>
              <a:cxnLst/>
              <a:rect l="l" t="t" r="r" b="b"/>
              <a:pathLst>
                <a:path w="5967730" h="361315">
                  <a:moveTo>
                    <a:pt x="0" y="360806"/>
                  </a:moveTo>
                  <a:lnTo>
                    <a:pt x="5967260" y="360806"/>
                  </a:lnTo>
                  <a:lnTo>
                    <a:pt x="5967260" y="0"/>
                  </a:lnTo>
                  <a:lnTo>
                    <a:pt x="0" y="0"/>
                  </a:lnTo>
                  <a:lnTo>
                    <a:pt x="0" y="360806"/>
                  </a:lnTo>
                  <a:close/>
                </a:path>
              </a:pathLst>
            </a:custGeom>
            <a:solidFill>
              <a:srgbClr val="EAEAEB"/>
            </a:solidFill>
          </p:spPr>
          <p:txBody>
            <a:bodyPr wrap="square" lIns="0" tIns="0" rIns="0" bIns="0" rtlCol="0"/>
            <a:lstStyle/>
            <a:p>
              <a:endParaRPr/>
            </a:p>
          </p:txBody>
        </p:sp>
        <p:pic>
          <p:nvPicPr>
            <p:cNvPr id="4" name="object 4"/>
            <p:cNvPicPr/>
            <p:nvPr/>
          </p:nvPicPr>
          <p:blipFill>
            <a:blip r:embed="rId2" cstate="print"/>
            <a:stretch>
              <a:fillRect/>
            </a:stretch>
          </p:blipFill>
          <p:spPr>
            <a:xfrm>
              <a:off x="887463" y="1195984"/>
              <a:ext cx="127888" cy="127888"/>
            </a:xfrm>
            <a:prstGeom prst="rect">
              <a:avLst/>
            </a:prstGeom>
          </p:spPr>
        </p:pic>
        <p:pic>
          <p:nvPicPr>
            <p:cNvPr id="5" name="object 5"/>
            <p:cNvPicPr/>
            <p:nvPr/>
          </p:nvPicPr>
          <p:blipFill>
            <a:blip r:embed="rId3" cstate="print"/>
            <a:stretch>
              <a:fillRect/>
            </a:stretch>
          </p:blipFill>
          <p:spPr>
            <a:xfrm>
              <a:off x="1156944" y="1194498"/>
              <a:ext cx="1341081" cy="129374"/>
            </a:xfrm>
            <a:prstGeom prst="rect">
              <a:avLst/>
            </a:prstGeom>
          </p:spPr>
        </p:pic>
        <p:sp>
          <p:nvSpPr>
            <p:cNvPr id="6" name="object 6"/>
            <p:cNvSpPr/>
            <p:nvPr/>
          </p:nvSpPr>
          <p:spPr>
            <a:xfrm>
              <a:off x="2508694" y="1200543"/>
              <a:ext cx="247015" cy="119380"/>
            </a:xfrm>
            <a:custGeom>
              <a:avLst/>
              <a:gdLst/>
              <a:ahLst/>
              <a:cxnLst/>
              <a:rect l="l" t="t" r="r" b="b"/>
              <a:pathLst>
                <a:path w="247014" h="119380">
                  <a:moveTo>
                    <a:pt x="120256" y="51790"/>
                  </a:moveTo>
                  <a:lnTo>
                    <a:pt x="0" y="51790"/>
                  </a:lnTo>
                  <a:lnTo>
                    <a:pt x="0" y="67030"/>
                  </a:lnTo>
                  <a:lnTo>
                    <a:pt x="120256" y="67030"/>
                  </a:lnTo>
                  <a:lnTo>
                    <a:pt x="120256" y="51790"/>
                  </a:lnTo>
                  <a:close/>
                </a:path>
                <a:path w="247014" h="119380">
                  <a:moveTo>
                    <a:pt x="246608" y="18313"/>
                  </a:moveTo>
                  <a:lnTo>
                    <a:pt x="242049" y="15227"/>
                  </a:lnTo>
                  <a:lnTo>
                    <a:pt x="191795" y="15227"/>
                  </a:lnTo>
                  <a:lnTo>
                    <a:pt x="194818" y="10668"/>
                  </a:lnTo>
                  <a:lnTo>
                    <a:pt x="196354" y="7645"/>
                  </a:lnTo>
                  <a:lnTo>
                    <a:pt x="196354" y="1536"/>
                  </a:lnTo>
                  <a:lnTo>
                    <a:pt x="190258" y="0"/>
                  </a:lnTo>
                  <a:lnTo>
                    <a:pt x="184200" y="0"/>
                  </a:lnTo>
                  <a:lnTo>
                    <a:pt x="181127" y="3073"/>
                  </a:lnTo>
                  <a:lnTo>
                    <a:pt x="176568" y="12204"/>
                  </a:lnTo>
                  <a:lnTo>
                    <a:pt x="175069" y="13741"/>
                  </a:lnTo>
                  <a:lnTo>
                    <a:pt x="144614" y="47231"/>
                  </a:lnTo>
                  <a:lnTo>
                    <a:pt x="140042" y="50253"/>
                  </a:lnTo>
                  <a:lnTo>
                    <a:pt x="138506" y="51790"/>
                  </a:lnTo>
                  <a:lnTo>
                    <a:pt x="138506" y="57848"/>
                  </a:lnTo>
                  <a:lnTo>
                    <a:pt x="141541" y="62407"/>
                  </a:lnTo>
                  <a:lnTo>
                    <a:pt x="146151" y="62407"/>
                  </a:lnTo>
                  <a:lnTo>
                    <a:pt x="152476" y="59753"/>
                  </a:lnTo>
                  <a:lnTo>
                    <a:pt x="161544" y="52539"/>
                  </a:lnTo>
                  <a:lnTo>
                    <a:pt x="172034" y="41884"/>
                  </a:lnTo>
                  <a:lnTo>
                    <a:pt x="182664" y="28930"/>
                  </a:lnTo>
                  <a:lnTo>
                    <a:pt x="231381" y="28930"/>
                  </a:lnTo>
                  <a:lnTo>
                    <a:pt x="231381" y="32004"/>
                  </a:lnTo>
                  <a:lnTo>
                    <a:pt x="230251" y="37503"/>
                  </a:lnTo>
                  <a:lnTo>
                    <a:pt x="226987" y="46266"/>
                  </a:lnTo>
                  <a:lnTo>
                    <a:pt x="221729" y="57035"/>
                  </a:lnTo>
                  <a:lnTo>
                    <a:pt x="214617" y="68516"/>
                  </a:lnTo>
                  <a:lnTo>
                    <a:pt x="212572" y="65913"/>
                  </a:lnTo>
                  <a:lnTo>
                    <a:pt x="208546" y="62445"/>
                  </a:lnTo>
                  <a:lnTo>
                    <a:pt x="202234" y="57848"/>
                  </a:lnTo>
                  <a:lnTo>
                    <a:pt x="193332" y="51790"/>
                  </a:lnTo>
                  <a:lnTo>
                    <a:pt x="185686" y="48717"/>
                  </a:lnTo>
                  <a:lnTo>
                    <a:pt x="181127" y="45694"/>
                  </a:lnTo>
                  <a:lnTo>
                    <a:pt x="173532" y="45694"/>
                  </a:lnTo>
                  <a:lnTo>
                    <a:pt x="170510" y="50253"/>
                  </a:lnTo>
                  <a:lnTo>
                    <a:pt x="170510" y="56362"/>
                  </a:lnTo>
                  <a:lnTo>
                    <a:pt x="171970" y="57835"/>
                  </a:lnTo>
                  <a:lnTo>
                    <a:pt x="178104" y="60921"/>
                  </a:lnTo>
                  <a:lnTo>
                    <a:pt x="186220" y="65290"/>
                  </a:lnTo>
                  <a:lnTo>
                    <a:pt x="192925" y="69507"/>
                  </a:lnTo>
                  <a:lnTo>
                    <a:pt x="199059" y="73990"/>
                  </a:lnTo>
                  <a:lnTo>
                    <a:pt x="205486" y="79184"/>
                  </a:lnTo>
                  <a:lnTo>
                    <a:pt x="193586" y="88773"/>
                  </a:lnTo>
                  <a:lnTo>
                    <a:pt x="181127" y="95364"/>
                  </a:lnTo>
                  <a:lnTo>
                    <a:pt x="168656" y="99961"/>
                  </a:lnTo>
                  <a:lnTo>
                    <a:pt x="156768" y="103543"/>
                  </a:lnTo>
                  <a:lnTo>
                    <a:pt x="149174" y="105079"/>
                  </a:lnTo>
                  <a:lnTo>
                    <a:pt x="147637" y="105079"/>
                  </a:lnTo>
                  <a:lnTo>
                    <a:pt x="147637" y="114198"/>
                  </a:lnTo>
                  <a:lnTo>
                    <a:pt x="149174" y="118770"/>
                  </a:lnTo>
                  <a:lnTo>
                    <a:pt x="155282" y="118770"/>
                  </a:lnTo>
                  <a:lnTo>
                    <a:pt x="192925" y="105270"/>
                  </a:lnTo>
                  <a:lnTo>
                    <a:pt x="229247" y="73647"/>
                  </a:lnTo>
                  <a:lnTo>
                    <a:pt x="245198" y="35737"/>
                  </a:lnTo>
                  <a:lnTo>
                    <a:pt x="246164" y="28930"/>
                  </a:lnTo>
                  <a:lnTo>
                    <a:pt x="246608" y="25895"/>
                  </a:lnTo>
                  <a:lnTo>
                    <a:pt x="246608" y="18313"/>
                  </a:lnTo>
                  <a:close/>
                </a:path>
              </a:pathLst>
            </a:custGeom>
            <a:solidFill>
              <a:srgbClr val="4D4D4F"/>
            </a:solidFill>
          </p:spPr>
          <p:txBody>
            <a:bodyPr wrap="square" lIns="0" tIns="0" rIns="0" bIns="0" rtlCol="0"/>
            <a:lstStyle/>
            <a:p>
              <a:endParaRPr/>
            </a:p>
          </p:txBody>
        </p:sp>
        <p:pic>
          <p:nvPicPr>
            <p:cNvPr id="7" name="object 7"/>
            <p:cNvPicPr/>
            <p:nvPr/>
          </p:nvPicPr>
          <p:blipFill>
            <a:blip r:embed="rId4" cstate="print"/>
            <a:stretch>
              <a:fillRect/>
            </a:stretch>
          </p:blipFill>
          <p:spPr>
            <a:xfrm>
              <a:off x="2776588" y="1200543"/>
              <a:ext cx="386651" cy="120307"/>
            </a:xfrm>
            <a:prstGeom prst="rect">
              <a:avLst/>
            </a:prstGeom>
          </p:spPr>
        </p:pic>
        <p:pic>
          <p:nvPicPr>
            <p:cNvPr id="8" name="object 8"/>
            <p:cNvPicPr/>
            <p:nvPr/>
          </p:nvPicPr>
          <p:blipFill>
            <a:blip r:embed="rId5" cstate="print"/>
            <a:stretch>
              <a:fillRect/>
            </a:stretch>
          </p:blipFill>
          <p:spPr>
            <a:xfrm>
              <a:off x="3216529" y="1200543"/>
              <a:ext cx="82194" cy="120307"/>
            </a:xfrm>
            <a:prstGeom prst="rect">
              <a:avLst/>
            </a:prstGeom>
          </p:spPr>
        </p:pic>
        <p:sp>
          <p:nvSpPr>
            <p:cNvPr id="9" name="object 9"/>
            <p:cNvSpPr/>
            <p:nvPr/>
          </p:nvSpPr>
          <p:spPr>
            <a:xfrm>
              <a:off x="703262" y="1080286"/>
              <a:ext cx="6113780" cy="361315"/>
            </a:xfrm>
            <a:custGeom>
              <a:avLst/>
              <a:gdLst/>
              <a:ahLst/>
              <a:cxnLst/>
              <a:rect l="l" t="t" r="r" b="b"/>
              <a:pathLst>
                <a:path w="6113780" h="361315">
                  <a:moveTo>
                    <a:pt x="73075" y="0"/>
                  </a:moveTo>
                  <a:lnTo>
                    <a:pt x="0" y="0"/>
                  </a:lnTo>
                  <a:lnTo>
                    <a:pt x="0" y="360819"/>
                  </a:lnTo>
                  <a:lnTo>
                    <a:pt x="73075" y="360819"/>
                  </a:lnTo>
                  <a:lnTo>
                    <a:pt x="73075" y="0"/>
                  </a:lnTo>
                  <a:close/>
                </a:path>
                <a:path w="6113780" h="361315">
                  <a:moveTo>
                    <a:pt x="6113411" y="0"/>
                  </a:moveTo>
                  <a:lnTo>
                    <a:pt x="6040336" y="0"/>
                  </a:lnTo>
                  <a:lnTo>
                    <a:pt x="6040336" y="360819"/>
                  </a:lnTo>
                  <a:lnTo>
                    <a:pt x="6113411" y="360819"/>
                  </a:lnTo>
                  <a:lnTo>
                    <a:pt x="6113411" y="0"/>
                  </a:lnTo>
                  <a:close/>
                </a:path>
              </a:pathLst>
            </a:custGeom>
            <a:solidFill>
              <a:srgbClr val="B8E4FA"/>
            </a:solidFill>
          </p:spPr>
          <p:txBody>
            <a:bodyPr wrap="square" lIns="0" tIns="0" rIns="0" bIns="0" rtlCol="0"/>
            <a:lstStyle/>
            <a:p>
              <a:endParaRPr/>
            </a:p>
          </p:txBody>
        </p:sp>
      </p:grpSp>
      <p:grpSp>
        <p:nvGrpSpPr>
          <p:cNvPr id="10" name="object 10"/>
          <p:cNvGrpSpPr/>
          <p:nvPr/>
        </p:nvGrpSpPr>
        <p:grpSpPr>
          <a:xfrm>
            <a:off x="713930" y="1686559"/>
            <a:ext cx="6107430" cy="4017010"/>
            <a:chOff x="713930" y="1686559"/>
            <a:chExt cx="6107430" cy="4017010"/>
          </a:xfrm>
        </p:grpSpPr>
        <p:sp>
          <p:nvSpPr>
            <p:cNvPr id="11" name="object 11"/>
            <p:cNvSpPr/>
            <p:nvPr/>
          </p:nvSpPr>
          <p:spPr>
            <a:xfrm>
              <a:off x="713930" y="1874938"/>
              <a:ext cx="6107430" cy="3829050"/>
            </a:xfrm>
            <a:custGeom>
              <a:avLst/>
              <a:gdLst/>
              <a:ahLst/>
              <a:cxnLst/>
              <a:rect l="l" t="t" r="r" b="b"/>
              <a:pathLst>
                <a:path w="6107430" h="3829050">
                  <a:moveTo>
                    <a:pt x="5923114" y="3828453"/>
                  </a:moveTo>
                  <a:lnTo>
                    <a:pt x="184200" y="3828453"/>
                  </a:lnTo>
                  <a:lnTo>
                    <a:pt x="135141" y="3821788"/>
                  </a:lnTo>
                  <a:lnTo>
                    <a:pt x="91114" y="3803034"/>
                  </a:lnTo>
                  <a:lnTo>
                    <a:pt x="53852" y="3774049"/>
                  </a:lnTo>
                  <a:lnTo>
                    <a:pt x="25090" y="3736693"/>
                  </a:lnTo>
                  <a:lnTo>
                    <a:pt x="6561" y="3692824"/>
                  </a:lnTo>
                  <a:lnTo>
                    <a:pt x="0" y="3644303"/>
                  </a:lnTo>
                  <a:lnTo>
                    <a:pt x="0" y="184200"/>
                  </a:lnTo>
                  <a:lnTo>
                    <a:pt x="6561" y="135675"/>
                  </a:lnTo>
                  <a:lnTo>
                    <a:pt x="25090" y="91797"/>
                  </a:lnTo>
                  <a:lnTo>
                    <a:pt x="53852" y="54429"/>
                  </a:lnTo>
                  <a:lnTo>
                    <a:pt x="91114" y="25431"/>
                  </a:lnTo>
                  <a:lnTo>
                    <a:pt x="135141" y="6668"/>
                  </a:lnTo>
                  <a:lnTo>
                    <a:pt x="184200" y="0"/>
                  </a:lnTo>
                  <a:lnTo>
                    <a:pt x="5923114" y="0"/>
                  </a:lnTo>
                  <a:lnTo>
                    <a:pt x="5971657" y="6668"/>
                  </a:lnTo>
                  <a:lnTo>
                    <a:pt x="5998741" y="18249"/>
                  </a:lnTo>
                  <a:lnTo>
                    <a:pt x="184200" y="18249"/>
                  </a:lnTo>
                  <a:lnTo>
                    <a:pt x="140193" y="24199"/>
                  </a:lnTo>
                  <a:lnTo>
                    <a:pt x="100581" y="40976"/>
                  </a:lnTo>
                  <a:lnTo>
                    <a:pt x="66973" y="66973"/>
                  </a:lnTo>
                  <a:lnTo>
                    <a:pt x="40976" y="100581"/>
                  </a:lnTo>
                  <a:lnTo>
                    <a:pt x="24199" y="140193"/>
                  </a:lnTo>
                  <a:lnTo>
                    <a:pt x="18249" y="184200"/>
                  </a:lnTo>
                  <a:lnTo>
                    <a:pt x="18249" y="3644303"/>
                  </a:lnTo>
                  <a:lnTo>
                    <a:pt x="24199" y="3688301"/>
                  </a:lnTo>
                  <a:lnTo>
                    <a:pt x="40976" y="3727900"/>
                  </a:lnTo>
                  <a:lnTo>
                    <a:pt x="66973" y="3761493"/>
                  </a:lnTo>
                  <a:lnTo>
                    <a:pt x="100581" y="3787477"/>
                  </a:lnTo>
                  <a:lnTo>
                    <a:pt x="140193" y="3804244"/>
                  </a:lnTo>
                  <a:lnTo>
                    <a:pt x="184200" y="3810190"/>
                  </a:lnTo>
                  <a:lnTo>
                    <a:pt x="5998793" y="3810190"/>
                  </a:lnTo>
                  <a:lnTo>
                    <a:pt x="5971657" y="3821788"/>
                  </a:lnTo>
                  <a:lnTo>
                    <a:pt x="5923114" y="3828453"/>
                  </a:lnTo>
                  <a:close/>
                </a:path>
                <a:path w="6107430" h="3829050">
                  <a:moveTo>
                    <a:pt x="5998793" y="3810190"/>
                  </a:moveTo>
                  <a:lnTo>
                    <a:pt x="5923114" y="3810190"/>
                  </a:lnTo>
                  <a:lnTo>
                    <a:pt x="5967116" y="3804244"/>
                  </a:lnTo>
                  <a:lnTo>
                    <a:pt x="6006725" y="3787477"/>
                  </a:lnTo>
                  <a:lnTo>
                    <a:pt x="6040331" y="3761493"/>
                  </a:lnTo>
                  <a:lnTo>
                    <a:pt x="6066326" y="3727900"/>
                  </a:lnTo>
                  <a:lnTo>
                    <a:pt x="6083103" y="3688301"/>
                  </a:lnTo>
                  <a:lnTo>
                    <a:pt x="6089053" y="3644303"/>
                  </a:lnTo>
                  <a:lnTo>
                    <a:pt x="6089053" y="184200"/>
                  </a:lnTo>
                  <a:lnTo>
                    <a:pt x="6083103" y="140193"/>
                  </a:lnTo>
                  <a:lnTo>
                    <a:pt x="6066326" y="100581"/>
                  </a:lnTo>
                  <a:lnTo>
                    <a:pt x="6040331" y="66973"/>
                  </a:lnTo>
                  <a:lnTo>
                    <a:pt x="6006725" y="40976"/>
                  </a:lnTo>
                  <a:lnTo>
                    <a:pt x="5967116" y="24199"/>
                  </a:lnTo>
                  <a:lnTo>
                    <a:pt x="5923114" y="18249"/>
                  </a:lnTo>
                  <a:lnTo>
                    <a:pt x="5998741" y="18249"/>
                  </a:lnTo>
                  <a:lnTo>
                    <a:pt x="6052899" y="54429"/>
                  </a:lnTo>
                  <a:lnTo>
                    <a:pt x="6081885" y="91797"/>
                  </a:lnTo>
                  <a:lnTo>
                    <a:pt x="6100639" y="135675"/>
                  </a:lnTo>
                  <a:lnTo>
                    <a:pt x="6107303" y="184200"/>
                  </a:lnTo>
                  <a:lnTo>
                    <a:pt x="6107303" y="3644303"/>
                  </a:lnTo>
                  <a:lnTo>
                    <a:pt x="6100639" y="3692824"/>
                  </a:lnTo>
                  <a:lnTo>
                    <a:pt x="6081885" y="3736693"/>
                  </a:lnTo>
                  <a:lnTo>
                    <a:pt x="6052899" y="3774049"/>
                  </a:lnTo>
                  <a:lnTo>
                    <a:pt x="6015537" y="3803034"/>
                  </a:lnTo>
                  <a:lnTo>
                    <a:pt x="5998793" y="3810190"/>
                  </a:lnTo>
                  <a:close/>
                </a:path>
              </a:pathLst>
            </a:custGeom>
            <a:solidFill>
              <a:srgbClr val="818285"/>
            </a:solidFill>
          </p:spPr>
          <p:txBody>
            <a:bodyPr wrap="square" lIns="0" tIns="0" rIns="0" bIns="0" rtlCol="0"/>
            <a:lstStyle/>
            <a:p>
              <a:endParaRPr/>
            </a:p>
          </p:txBody>
        </p:sp>
        <p:sp>
          <p:nvSpPr>
            <p:cNvPr id="12" name="object 12"/>
            <p:cNvSpPr/>
            <p:nvPr/>
          </p:nvSpPr>
          <p:spPr>
            <a:xfrm>
              <a:off x="1032078" y="1690738"/>
              <a:ext cx="5489575" cy="362585"/>
            </a:xfrm>
            <a:custGeom>
              <a:avLst/>
              <a:gdLst/>
              <a:ahLst/>
              <a:cxnLst/>
              <a:rect l="l" t="t" r="r" b="b"/>
              <a:pathLst>
                <a:path w="5489575" h="362585">
                  <a:moveTo>
                    <a:pt x="5489282" y="362292"/>
                  </a:moveTo>
                  <a:lnTo>
                    <a:pt x="0" y="362292"/>
                  </a:lnTo>
                  <a:lnTo>
                    <a:pt x="0" y="0"/>
                  </a:lnTo>
                  <a:lnTo>
                    <a:pt x="5489282" y="0"/>
                  </a:lnTo>
                  <a:lnTo>
                    <a:pt x="5489282" y="362292"/>
                  </a:lnTo>
                  <a:close/>
                </a:path>
              </a:pathLst>
            </a:custGeom>
            <a:solidFill>
              <a:srgbClr val="FFFFFF"/>
            </a:solidFill>
          </p:spPr>
          <p:txBody>
            <a:bodyPr wrap="square" lIns="0" tIns="0" rIns="0" bIns="0" rtlCol="0"/>
            <a:lstStyle/>
            <a:p>
              <a:endParaRPr/>
            </a:p>
          </p:txBody>
        </p:sp>
        <p:sp>
          <p:nvSpPr>
            <p:cNvPr id="13" name="object 13"/>
            <p:cNvSpPr/>
            <p:nvPr/>
          </p:nvSpPr>
          <p:spPr>
            <a:xfrm>
              <a:off x="1027506" y="1686559"/>
              <a:ext cx="5500370" cy="371475"/>
            </a:xfrm>
            <a:custGeom>
              <a:avLst/>
              <a:gdLst/>
              <a:ahLst/>
              <a:cxnLst/>
              <a:rect l="l" t="t" r="r" b="b"/>
              <a:pathLst>
                <a:path w="5500370" h="371475">
                  <a:moveTo>
                    <a:pt x="5499938" y="0"/>
                  </a:moveTo>
                  <a:lnTo>
                    <a:pt x="5487784" y="0"/>
                  </a:lnTo>
                  <a:lnTo>
                    <a:pt x="5487784" y="11430"/>
                  </a:lnTo>
                  <a:lnTo>
                    <a:pt x="5487784" y="359410"/>
                  </a:lnTo>
                  <a:lnTo>
                    <a:pt x="12204" y="359410"/>
                  </a:lnTo>
                  <a:lnTo>
                    <a:pt x="12204" y="11430"/>
                  </a:lnTo>
                  <a:lnTo>
                    <a:pt x="5487784" y="11430"/>
                  </a:lnTo>
                  <a:lnTo>
                    <a:pt x="5487784" y="0"/>
                  </a:lnTo>
                  <a:lnTo>
                    <a:pt x="0" y="0"/>
                  </a:lnTo>
                  <a:lnTo>
                    <a:pt x="0" y="11430"/>
                  </a:lnTo>
                  <a:lnTo>
                    <a:pt x="0" y="359410"/>
                  </a:lnTo>
                  <a:lnTo>
                    <a:pt x="0" y="364490"/>
                  </a:lnTo>
                  <a:lnTo>
                    <a:pt x="0" y="370840"/>
                  </a:lnTo>
                  <a:lnTo>
                    <a:pt x="5493829" y="370840"/>
                  </a:lnTo>
                  <a:lnTo>
                    <a:pt x="5493829" y="371043"/>
                  </a:lnTo>
                  <a:lnTo>
                    <a:pt x="5499938" y="371043"/>
                  </a:lnTo>
                  <a:lnTo>
                    <a:pt x="5499938" y="359410"/>
                  </a:lnTo>
                  <a:lnTo>
                    <a:pt x="5499938" y="358889"/>
                  </a:lnTo>
                  <a:lnTo>
                    <a:pt x="5499938" y="11430"/>
                  </a:lnTo>
                  <a:lnTo>
                    <a:pt x="5499938" y="0"/>
                  </a:lnTo>
                  <a:close/>
                </a:path>
              </a:pathLst>
            </a:custGeom>
            <a:solidFill>
              <a:srgbClr val="818285"/>
            </a:solidFill>
          </p:spPr>
          <p:txBody>
            <a:bodyPr wrap="square" lIns="0" tIns="0" rIns="0" bIns="0" rtlCol="0"/>
            <a:lstStyle/>
            <a:p>
              <a:endParaRPr/>
            </a:p>
          </p:txBody>
        </p:sp>
        <p:pic>
          <p:nvPicPr>
            <p:cNvPr id="14" name="object 14"/>
            <p:cNvPicPr/>
            <p:nvPr/>
          </p:nvPicPr>
          <p:blipFill>
            <a:blip r:embed="rId6" cstate="print"/>
            <a:stretch>
              <a:fillRect/>
            </a:stretch>
          </p:blipFill>
          <p:spPr>
            <a:xfrm>
              <a:off x="1642516" y="1780527"/>
              <a:ext cx="2351887" cy="188760"/>
            </a:xfrm>
            <a:prstGeom prst="rect">
              <a:avLst/>
            </a:prstGeom>
          </p:spPr>
        </p:pic>
        <p:pic>
          <p:nvPicPr>
            <p:cNvPr id="15" name="object 15"/>
            <p:cNvPicPr/>
            <p:nvPr/>
          </p:nvPicPr>
          <p:blipFill>
            <a:blip r:embed="rId7" cstate="print"/>
            <a:stretch>
              <a:fillRect/>
            </a:stretch>
          </p:blipFill>
          <p:spPr>
            <a:xfrm>
              <a:off x="4139006" y="1780527"/>
              <a:ext cx="1911997" cy="188760"/>
            </a:xfrm>
            <a:prstGeom prst="rect">
              <a:avLst/>
            </a:prstGeom>
          </p:spPr>
        </p:pic>
        <p:pic>
          <p:nvPicPr>
            <p:cNvPr id="16" name="object 16"/>
            <p:cNvPicPr/>
            <p:nvPr/>
          </p:nvPicPr>
          <p:blipFill>
            <a:blip r:embed="rId8" cstate="print"/>
            <a:stretch>
              <a:fillRect/>
            </a:stretch>
          </p:blipFill>
          <p:spPr>
            <a:xfrm>
              <a:off x="1029042" y="2284412"/>
              <a:ext cx="152260" cy="147688"/>
            </a:xfrm>
            <a:prstGeom prst="rect">
              <a:avLst/>
            </a:prstGeom>
          </p:spPr>
        </p:pic>
        <p:pic>
          <p:nvPicPr>
            <p:cNvPr id="17" name="object 17"/>
            <p:cNvPicPr/>
            <p:nvPr/>
          </p:nvPicPr>
          <p:blipFill>
            <a:blip r:embed="rId9" cstate="print"/>
            <a:stretch>
              <a:fillRect/>
            </a:stretch>
          </p:blipFill>
          <p:spPr>
            <a:xfrm>
              <a:off x="1207147" y="2287434"/>
              <a:ext cx="118757" cy="138557"/>
            </a:xfrm>
            <a:prstGeom prst="rect">
              <a:avLst/>
            </a:prstGeom>
          </p:spPr>
        </p:pic>
        <p:pic>
          <p:nvPicPr>
            <p:cNvPr id="18" name="object 18"/>
            <p:cNvPicPr/>
            <p:nvPr/>
          </p:nvPicPr>
          <p:blipFill>
            <a:blip r:embed="rId10" cstate="print"/>
            <a:stretch>
              <a:fillRect/>
            </a:stretch>
          </p:blipFill>
          <p:spPr>
            <a:xfrm>
              <a:off x="1351762" y="2278316"/>
              <a:ext cx="307517" cy="152247"/>
            </a:xfrm>
            <a:prstGeom prst="rect">
              <a:avLst/>
            </a:prstGeom>
          </p:spPr>
        </p:pic>
        <p:sp>
          <p:nvSpPr>
            <p:cNvPr id="19" name="object 19"/>
            <p:cNvSpPr/>
            <p:nvPr/>
          </p:nvSpPr>
          <p:spPr>
            <a:xfrm>
              <a:off x="1738414" y="2279649"/>
              <a:ext cx="250190" cy="145415"/>
            </a:xfrm>
            <a:custGeom>
              <a:avLst/>
              <a:gdLst/>
              <a:ahLst/>
              <a:cxnLst/>
              <a:rect l="l" t="t" r="r" b="b"/>
              <a:pathLst>
                <a:path w="250189" h="145414">
                  <a:moveTo>
                    <a:pt x="27432" y="67170"/>
                  </a:moveTo>
                  <a:lnTo>
                    <a:pt x="21323" y="61074"/>
                  </a:lnTo>
                  <a:lnTo>
                    <a:pt x="6096" y="61074"/>
                  </a:lnTo>
                  <a:lnTo>
                    <a:pt x="0" y="67170"/>
                  </a:lnTo>
                  <a:lnTo>
                    <a:pt x="0" y="82397"/>
                  </a:lnTo>
                  <a:lnTo>
                    <a:pt x="6096" y="89992"/>
                  </a:lnTo>
                  <a:lnTo>
                    <a:pt x="21323" y="89992"/>
                  </a:lnTo>
                  <a:lnTo>
                    <a:pt x="27432" y="82397"/>
                  </a:lnTo>
                  <a:lnTo>
                    <a:pt x="27432" y="67170"/>
                  </a:lnTo>
                  <a:close/>
                </a:path>
                <a:path w="250189" h="145414">
                  <a:moveTo>
                    <a:pt x="182664" y="1270"/>
                  </a:moveTo>
                  <a:lnTo>
                    <a:pt x="180479" y="1270"/>
                  </a:lnTo>
                  <a:lnTo>
                    <a:pt x="180479" y="0"/>
                  </a:lnTo>
                  <a:lnTo>
                    <a:pt x="168973" y="0"/>
                  </a:lnTo>
                  <a:lnTo>
                    <a:pt x="168973" y="1270"/>
                  </a:lnTo>
                  <a:lnTo>
                    <a:pt x="168973" y="45720"/>
                  </a:lnTo>
                  <a:lnTo>
                    <a:pt x="182664" y="45720"/>
                  </a:lnTo>
                  <a:lnTo>
                    <a:pt x="182664" y="1270"/>
                  </a:lnTo>
                  <a:close/>
                </a:path>
                <a:path w="250189" h="145414">
                  <a:moveTo>
                    <a:pt x="249682" y="131114"/>
                  </a:moveTo>
                  <a:lnTo>
                    <a:pt x="182664" y="131114"/>
                  </a:lnTo>
                  <a:lnTo>
                    <a:pt x="182664" y="59575"/>
                  </a:lnTo>
                  <a:lnTo>
                    <a:pt x="242036" y="59575"/>
                  </a:lnTo>
                  <a:lnTo>
                    <a:pt x="242036" y="45885"/>
                  </a:lnTo>
                  <a:lnTo>
                    <a:pt x="109639" y="45885"/>
                  </a:lnTo>
                  <a:lnTo>
                    <a:pt x="109639" y="59575"/>
                  </a:lnTo>
                  <a:lnTo>
                    <a:pt x="168973" y="59575"/>
                  </a:lnTo>
                  <a:lnTo>
                    <a:pt x="168973" y="131114"/>
                  </a:lnTo>
                  <a:lnTo>
                    <a:pt x="100457" y="131114"/>
                  </a:lnTo>
                  <a:lnTo>
                    <a:pt x="100457" y="144805"/>
                  </a:lnTo>
                  <a:lnTo>
                    <a:pt x="249682" y="144805"/>
                  </a:lnTo>
                  <a:lnTo>
                    <a:pt x="249682" y="131114"/>
                  </a:lnTo>
                  <a:close/>
                </a:path>
              </a:pathLst>
            </a:custGeom>
            <a:solidFill>
              <a:srgbClr val="4D4D4F"/>
            </a:solidFill>
          </p:spPr>
          <p:txBody>
            <a:bodyPr wrap="square" lIns="0" tIns="0" rIns="0" bIns="0" rtlCol="0"/>
            <a:lstStyle/>
            <a:p>
              <a:endParaRPr/>
            </a:p>
          </p:txBody>
        </p:sp>
        <p:pic>
          <p:nvPicPr>
            <p:cNvPr id="20" name="object 20"/>
            <p:cNvPicPr/>
            <p:nvPr/>
          </p:nvPicPr>
          <p:blipFill>
            <a:blip r:embed="rId11" cstate="print"/>
            <a:stretch>
              <a:fillRect/>
            </a:stretch>
          </p:blipFill>
          <p:spPr>
            <a:xfrm>
              <a:off x="2017014" y="2287434"/>
              <a:ext cx="118719" cy="138557"/>
            </a:xfrm>
            <a:prstGeom prst="rect">
              <a:avLst/>
            </a:prstGeom>
          </p:spPr>
        </p:pic>
        <p:sp>
          <p:nvSpPr>
            <p:cNvPr id="21" name="object 21"/>
            <p:cNvSpPr/>
            <p:nvPr/>
          </p:nvSpPr>
          <p:spPr>
            <a:xfrm>
              <a:off x="2224036" y="2340724"/>
              <a:ext cx="27940" cy="29209"/>
            </a:xfrm>
            <a:custGeom>
              <a:avLst/>
              <a:gdLst/>
              <a:ahLst/>
              <a:cxnLst/>
              <a:rect l="l" t="t" r="r" b="b"/>
              <a:pathLst>
                <a:path w="27939" h="29210">
                  <a:moveTo>
                    <a:pt x="21285" y="28917"/>
                  </a:moveTo>
                  <a:lnTo>
                    <a:pt x="6057" y="28917"/>
                  </a:lnTo>
                  <a:lnTo>
                    <a:pt x="0" y="21323"/>
                  </a:lnTo>
                  <a:lnTo>
                    <a:pt x="0" y="6096"/>
                  </a:lnTo>
                  <a:lnTo>
                    <a:pt x="6057" y="0"/>
                  </a:lnTo>
                  <a:lnTo>
                    <a:pt x="21285" y="0"/>
                  </a:lnTo>
                  <a:lnTo>
                    <a:pt x="27381" y="6096"/>
                  </a:lnTo>
                  <a:lnTo>
                    <a:pt x="27381" y="21323"/>
                  </a:lnTo>
                  <a:lnTo>
                    <a:pt x="21285" y="28917"/>
                  </a:lnTo>
                  <a:close/>
                </a:path>
              </a:pathLst>
            </a:custGeom>
            <a:solidFill>
              <a:srgbClr val="4D4D4F"/>
            </a:solidFill>
          </p:spPr>
          <p:txBody>
            <a:bodyPr wrap="square" lIns="0" tIns="0" rIns="0" bIns="0" rtlCol="0"/>
            <a:lstStyle/>
            <a:p>
              <a:endParaRPr/>
            </a:p>
          </p:txBody>
        </p:sp>
        <p:pic>
          <p:nvPicPr>
            <p:cNvPr id="22" name="object 22"/>
            <p:cNvPicPr/>
            <p:nvPr/>
          </p:nvPicPr>
          <p:blipFill>
            <a:blip r:embed="rId12" cstate="print"/>
            <a:stretch>
              <a:fillRect/>
            </a:stretch>
          </p:blipFill>
          <p:spPr>
            <a:xfrm>
              <a:off x="2322956" y="2278316"/>
              <a:ext cx="4111625" cy="152247"/>
            </a:xfrm>
            <a:prstGeom prst="rect">
              <a:avLst/>
            </a:prstGeom>
          </p:spPr>
        </p:pic>
        <p:pic>
          <p:nvPicPr>
            <p:cNvPr id="23" name="object 23"/>
            <p:cNvPicPr/>
            <p:nvPr/>
          </p:nvPicPr>
          <p:blipFill>
            <a:blip r:embed="rId13" cstate="print"/>
            <a:stretch>
              <a:fillRect/>
            </a:stretch>
          </p:blipFill>
          <p:spPr>
            <a:xfrm>
              <a:off x="1036637" y="2515793"/>
              <a:ext cx="135483" cy="141579"/>
            </a:xfrm>
            <a:prstGeom prst="rect">
              <a:avLst/>
            </a:prstGeom>
          </p:spPr>
        </p:pic>
        <p:pic>
          <p:nvPicPr>
            <p:cNvPr id="24" name="object 24"/>
            <p:cNvPicPr/>
            <p:nvPr/>
          </p:nvPicPr>
          <p:blipFill>
            <a:blip r:embed="rId14" cstate="print"/>
            <a:stretch>
              <a:fillRect/>
            </a:stretch>
          </p:blipFill>
          <p:spPr>
            <a:xfrm>
              <a:off x="1194993" y="2515793"/>
              <a:ext cx="143065" cy="141579"/>
            </a:xfrm>
            <a:prstGeom prst="rect">
              <a:avLst/>
            </a:prstGeom>
          </p:spPr>
        </p:pic>
        <p:sp>
          <p:nvSpPr>
            <p:cNvPr id="25" name="object 25"/>
            <p:cNvSpPr/>
            <p:nvPr/>
          </p:nvSpPr>
          <p:spPr>
            <a:xfrm>
              <a:off x="1359395" y="2605633"/>
              <a:ext cx="52069" cy="52069"/>
            </a:xfrm>
            <a:custGeom>
              <a:avLst/>
              <a:gdLst/>
              <a:ahLst/>
              <a:cxnLst/>
              <a:rect l="l" t="t" r="r" b="b"/>
              <a:pathLst>
                <a:path w="52069" h="52069">
                  <a:moveTo>
                    <a:pt x="25844" y="51739"/>
                  </a:moveTo>
                  <a:lnTo>
                    <a:pt x="16030" y="49834"/>
                  </a:lnTo>
                  <a:lnTo>
                    <a:pt x="7788" y="44502"/>
                  </a:lnTo>
                  <a:lnTo>
                    <a:pt x="2112" y="36314"/>
                  </a:lnTo>
                  <a:lnTo>
                    <a:pt x="0" y="25844"/>
                  </a:lnTo>
                  <a:lnTo>
                    <a:pt x="2112" y="16030"/>
                  </a:lnTo>
                  <a:lnTo>
                    <a:pt x="7788" y="7788"/>
                  </a:lnTo>
                  <a:lnTo>
                    <a:pt x="16030" y="2112"/>
                  </a:lnTo>
                  <a:lnTo>
                    <a:pt x="25844" y="0"/>
                  </a:lnTo>
                  <a:lnTo>
                    <a:pt x="35666" y="2112"/>
                  </a:lnTo>
                  <a:lnTo>
                    <a:pt x="43926" y="7788"/>
                  </a:lnTo>
                  <a:lnTo>
                    <a:pt x="45880" y="10617"/>
                  </a:lnTo>
                  <a:lnTo>
                    <a:pt x="16713" y="10617"/>
                  </a:lnTo>
                  <a:lnTo>
                    <a:pt x="10617" y="16713"/>
                  </a:lnTo>
                  <a:lnTo>
                    <a:pt x="10617" y="34975"/>
                  </a:lnTo>
                  <a:lnTo>
                    <a:pt x="16713" y="42608"/>
                  </a:lnTo>
                  <a:lnTo>
                    <a:pt x="45242" y="42608"/>
                  </a:lnTo>
                  <a:lnTo>
                    <a:pt x="43926" y="44502"/>
                  </a:lnTo>
                  <a:lnTo>
                    <a:pt x="35666" y="49834"/>
                  </a:lnTo>
                  <a:lnTo>
                    <a:pt x="25844" y="51739"/>
                  </a:lnTo>
                  <a:close/>
                </a:path>
                <a:path w="52069" h="52069">
                  <a:moveTo>
                    <a:pt x="45242" y="42608"/>
                  </a:moveTo>
                  <a:lnTo>
                    <a:pt x="34975" y="42608"/>
                  </a:lnTo>
                  <a:lnTo>
                    <a:pt x="41071" y="34975"/>
                  </a:lnTo>
                  <a:lnTo>
                    <a:pt x="41071" y="16713"/>
                  </a:lnTo>
                  <a:lnTo>
                    <a:pt x="33489" y="10617"/>
                  </a:lnTo>
                  <a:lnTo>
                    <a:pt x="45880" y="10617"/>
                  </a:lnTo>
                  <a:lnTo>
                    <a:pt x="49618" y="16030"/>
                  </a:lnTo>
                  <a:lnTo>
                    <a:pt x="51739" y="25844"/>
                  </a:lnTo>
                  <a:lnTo>
                    <a:pt x="49618" y="36314"/>
                  </a:lnTo>
                  <a:lnTo>
                    <a:pt x="45242" y="42608"/>
                  </a:lnTo>
                  <a:close/>
                </a:path>
              </a:pathLst>
            </a:custGeom>
            <a:solidFill>
              <a:srgbClr val="4D4D4F"/>
            </a:solidFill>
          </p:spPr>
          <p:txBody>
            <a:bodyPr wrap="square" lIns="0" tIns="0" rIns="0" bIns="0" rtlCol="0"/>
            <a:lstStyle/>
            <a:p>
              <a:endParaRPr/>
            </a:p>
          </p:txBody>
        </p:sp>
        <p:pic>
          <p:nvPicPr>
            <p:cNvPr id="26" name="object 26"/>
            <p:cNvPicPr/>
            <p:nvPr/>
          </p:nvPicPr>
          <p:blipFill>
            <a:blip r:embed="rId15" cstate="print"/>
            <a:stretch>
              <a:fillRect/>
            </a:stretch>
          </p:blipFill>
          <p:spPr>
            <a:xfrm>
              <a:off x="2030704" y="3426117"/>
              <a:ext cx="147637" cy="143078"/>
            </a:xfrm>
            <a:prstGeom prst="rect">
              <a:avLst/>
            </a:prstGeom>
          </p:spPr>
        </p:pic>
        <p:pic>
          <p:nvPicPr>
            <p:cNvPr id="27" name="object 27"/>
            <p:cNvPicPr/>
            <p:nvPr/>
          </p:nvPicPr>
          <p:blipFill>
            <a:blip r:embed="rId16" cstate="print"/>
            <a:stretch>
              <a:fillRect/>
            </a:stretch>
          </p:blipFill>
          <p:spPr>
            <a:xfrm>
              <a:off x="2359520" y="3429152"/>
              <a:ext cx="114147" cy="133946"/>
            </a:xfrm>
            <a:prstGeom prst="rect">
              <a:avLst/>
            </a:prstGeom>
          </p:spPr>
        </p:pic>
        <p:sp>
          <p:nvSpPr>
            <p:cNvPr id="28" name="object 28"/>
            <p:cNvSpPr/>
            <p:nvPr/>
          </p:nvSpPr>
          <p:spPr>
            <a:xfrm>
              <a:off x="2563469" y="3426116"/>
              <a:ext cx="146685" cy="131445"/>
            </a:xfrm>
            <a:custGeom>
              <a:avLst/>
              <a:gdLst/>
              <a:ahLst/>
              <a:cxnLst/>
              <a:rect l="l" t="t" r="r" b="b"/>
              <a:pathLst>
                <a:path w="146685" h="131445">
                  <a:moveTo>
                    <a:pt x="19786" y="102006"/>
                  </a:moveTo>
                  <a:lnTo>
                    <a:pt x="15227" y="97434"/>
                  </a:lnTo>
                  <a:lnTo>
                    <a:pt x="4610" y="97434"/>
                  </a:lnTo>
                  <a:lnTo>
                    <a:pt x="0" y="102006"/>
                  </a:lnTo>
                  <a:lnTo>
                    <a:pt x="0" y="112623"/>
                  </a:lnTo>
                  <a:lnTo>
                    <a:pt x="4610" y="117233"/>
                  </a:lnTo>
                  <a:lnTo>
                    <a:pt x="15227" y="117233"/>
                  </a:lnTo>
                  <a:lnTo>
                    <a:pt x="19786" y="112623"/>
                  </a:lnTo>
                  <a:lnTo>
                    <a:pt x="19786" y="102006"/>
                  </a:lnTo>
                  <a:close/>
                </a:path>
                <a:path w="146685" h="131445">
                  <a:moveTo>
                    <a:pt x="19786" y="24358"/>
                  </a:moveTo>
                  <a:lnTo>
                    <a:pt x="15227" y="19799"/>
                  </a:lnTo>
                  <a:lnTo>
                    <a:pt x="4610" y="19799"/>
                  </a:lnTo>
                  <a:lnTo>
                    <a:pt x="0" y="24358"/>
                  </a:lnTo>
                  <a:lnTo>
                    <a:pt x="0" y="35026"/>
                  </a:lnTo>
                  <a:lnTo>
                    <a:pt x="4610" y="39598"/>
                  </a:lnTo>
                  <a:lnTo>
                    <a:pt x="15227" y="39598"/>
                  </a:lnTo>
                  <a:lnTo>
                    <a:pt x="19786" y="35026"/>
                  </a:lnTo>
                  <a:lnTo>
                    <a:pt x="19786" y="24358"/>
                  </a:lnTo>
                  <a:close/>
                </a:path>
                <a:path w="146685" h="131445">
                  <a:moveTo>
                    <a:pt x="146138" y="3035"/>
                  </a:moveTo>
                  <a:lnTo>
                    <a:pt x="143116" y="0"/>
                  </a:lnTo>
                  <a:lnTo>
                    <a:pt x="133985" y="0"/>
                  </a:lnTo>
                  <a:lnTo>
                    <a:pt x="133985" y="3035"/>
                  </a:lnTo>
                  <a:lnTo>
                    <a:pt x="132448" y="6108"/>
                  </a:lnTo>
                  <a:lnTo>
                    <a:pt x="101993" y="27393"/>
                  </a:lnTo>
                  <a:lnTo>
                    <a:pt x="100507" y="27393"/>
                  </a:lnTo>
                  <a:lnTo>
                    <a:pt x="100507" y="36512"/>
                  </a:lnTo>
                  <a:lnTo>
                    <a:pt x="103530" y="38061"/>
                  </a:lnTo>
                  <a:lnTo>
                    <a:pt x="130911" y="38061"/>
                  </a:lnTo>
                  <a:lnTo>
                    <a:pt x="130911" y="127850"/>
                  </a:lnTo>
                  <a:lnTo>
                    <a:pt x="133985" y="130924"/>
                  </a:lnTo>
                  <a:lnTo>
                    <a:pt x="141579" y="130924"/>
                  </a:lnTo>
                  <a:lnTo>
                    <a:pt x="146138" y="129387"/>
                  </a:lnTo>
                  <a:lnTo>
                    <a:pt x="146138" y="3035"/>
                  </a:lnTo>
                  <a:close/>
                </a:path>
              </a:pathLst>
            </a:custGeom>
            <a:solidFill>
              <a:srgbClr val="4D4D4F"/>
            </a:solidFill>
          </p:spPr>
          <p:txBody>
            <a:bodyPr wrap="square" lIns="0" tIns="0" rIns="0" bIns="0" rtlCol="0"/>
            <a:lstStyle/>
            <a:p>
              <a:endParaRPr/>
            </a:p>
          </p:txBody>
        </p:sp>
        <p:pic>
          <p:nvPicPr>
            <p:cNvPr id="29" name="object 29"/>
            <p:cNvPicPr/>
            <p:nvPr/>
          </p:nvPicPr>
          <p:blipFill>
            <a:blip r:embed="rId17" cstate="print"/>
            <a:stretch>
              <a:fillRect/>
            </a:stretch>
          </p:blipFill>
          <p:spPr>
            <a:xfrm>
              <a:off x="2753766" y="3421557"/>
              <a:ext cx="392760" cy="144614"/>
            </a:xfrm>
            <a:prstGeom prst="rect">
              <a:avLst/>
            </a:prstGeom>
          </p:spPr>
        </p:pic>
        <p:pic>
          <p:nvPicPr>
            <p:cNvPr id="30" name="object 30"/>
            <p:cNvPicPr/>
            <p:nvPr/>
          </p:nvPicPr>
          <p:blipFill>
            <a:blip r:embed="rId18" cstate="print"/>
            <a:stretch>
              <a:fillRect/>
            </a:stretch>
          </p:blipFill>
          <p:spPr>
            <a:xfrm>
              <a:off x="3201288" y="3421557"/>
              <a:ext cx="334911" cy="144614"/>
            </a:xfrm>
            <a:prstGeom prst="rect">
              <a:avLst/>
            </a:prstGeom>
          </p:spPr>
        </p:pic>
        <p:sp>
          <p:nvSpPr>
            <p:cNvPr id="31" name="object 31"/>
            <p:cNvSpPr/>
            <p:nvPr/>
          </p:nvSpPr>
          <p:spPr>
            <a:xfrm>
              <a:off x="3703637" y="3421379"/>
              <a:ext cx="242570" cy="140335"/>
            </a:xfrm>
            <a:custGeom>
              <a:avLst/>
              <a:gdLst/>
              <a:ahLst/>
              <a:cxnLst/>
              <a:rect l="l" t="t" r="r" b="b"/>
              <a:pathLst>
                <a:path w="242570" h="140335">
                  <a:moveTo>
                    <a:pt x="144665" y="128016"/>
                  </a:moveTo>
                  <a:lnTo>
                    <a:pt x="79171" y="128016"/>
                  </a:lnTo>
                  <a:lnTo>
                    <a:pt x="79171" y="58420"/>
                  </a:lnTo>
                  <a:lnTo>
                    <a:pt x="137020" y="58420"/>
                  </a:lnTo>
                  <a:lnTo>
                    <a:pt x="137020" y="45720"/>
                  </a:lnTo>
                  <a:lnTo>
                    <a:pt x="137020" y="44450"/>
                  </a:lnTo>
                  <a:lnTo>
                    <a:pt x="79171" y="44450"/>
                  </a:lnTo>
                  <a:lnTo>
                    <a:pt x="79171" y="1270"/>
                  </a:lnTo>
                  <a:lnTo>
                    <a:pt x="77076" y="1270"/>
                  </a:lnTo>
                  <a:lnTo>
                    <a:pt x="77076" y="0"/>
                  </a:lnTo>
                  <a:lnTo>
                    <a:pt x="65481" y="0"/>
                  </a:lnTo>
                  <a:lnTo>
                    <a:pt x="65481" y="1270"/>
                  </a:lnTo>
                  <a:lnTo>
                    <a:pt x="65481" y="44450"/>
                  </a:lnTo>
                  <a:lnTo>
                    <a:pt x="10668" y="44450"/>
                  </a:lnTo>
                  <a:lnTo>
                    <a:pt x="10668" y="45720"/>
                  </a:lnTo>
                  <a:lnTo>
                    <a:pt x="9182" y="45720"/>
                  </a:lnTo>
                  <a:lnTo>
                    <a:pt x="9182" y="58420"/>
                  </a:lnTo>
                  <a:lnTo>
                    <a:pt x="65481" y="58420"/>
                  </a:lnTo>
                  <a:lnTo>
                    <a:pt x="65481" y="128016"/>
                  </a:lnTo>
                  <a:lnTo>
                    <a:pt x="0" y="128016"/>
                  </a:lnTo>
                  <a:lnTo>
                    <a:pt x="0" y="140220"/>
                  </a:lnTo>
                  <a:lnTo>
                    <a:pt x="144665" y="140220"/>
                  </a:lnTo>
                  <a:lnTo>
                    <a:pt x="144665" y="128016"/>
                  </a:lnTo>
                  <a:close/>
                </a:path>
                <a:path w="242570" h="140335">
                  <a:moveTo>
                    <a:pt x="242049" y="65608"/>
                  </a:moveTo>
                  <a:lnTo>
                    <a:pt x="235991" y="59512"/>
                  </a:lnTo>
                  <a:lnTo>
                    <a:pt x="220764" y="59512"/>
                  </a:lnTo>
                  <a:lnTo>
                    <a:pt x="214655" y="65608"/>
                  </a:lnTo>
                  <a:lnTo>
                    <a:pt x="214655" y="80848"/>
                  </a:lnTo>
                  <a:lnTo>
                    <a:pt x="220764" y="86944"/>
                  </a:lnTo>
                  <a:lnTo>
                    <a:pt x="235991" y="86944"/>
                  </a:lnTo>
                  <a:lnTo>
                    <a:pt x="242049" y="80848"/>
                  </a:lnTo>
                  <a:lnTo>
                    <a:pt x="242049" y="65608"/>
                  </a:lnTo>
                  <a:close/>
                </a:path>
              </a:pathLst>
            </a:custGeom>
            <a:solidFill>
              <a:srgbClr val="4D4D4F"/>
            </a:solidFill>
          </p:spPr>
          <p:txBody>
            <a:bodyPr wrap="square" lIns="0" tIns="0" rIns="0" bIns="0" rtlCol="0"/>
            <a:lstStyle/>
            <a:p>
              <a:endParaRPr/>
            </a:p>
          </p:txBody>
        </p:sp>
        <p:pic>
          <p:nvPicPr>
            <p:cNvPr id="32" name="object 32"/>
            <p:cNvPicPr/>
            <p:nvPr/>
          </p:nvPicPr>
          <p:blipFill>
            <a:blip r:embed="rId19" cstate="print"/>
            <a:stretch>
              <a:fillRect/>
            </a:stretch>
          </p:blipFill>
          <p:spPr>
            <a:xfrm>
              <a:off x="4030954" y="3429152"/>
              <a:ext cx="115696" cy="133946"/>
            </a:xfrm>
            <a:prstGeom prst="rect">
              <a:avLst/>
            </a:prstGeom>
          </p:spPr>
        </p:pic>
        <p:sp>
          <p:nvSpPr>
            <p:cNvPr id="33" name="object 33"/>
            <p:cNvSpPr/>
            <p:nvPr/>
          </p:nvSpPr>
          <p:spPr>
            <a:xfrm>
              <a:off x="4231881" y="3480891"/>
              <a:ext cx="27940" cy="27940"/>
            </a:xfrm>
            <a:custGeom>
              <a:avLst/>
              <a:gdLst/>
              <a:ahLst/>
              <a:cxnLst/>
              <a:rect l="l" t="t" r="r" b="b"/>
              <a:pathLst>
                <a:path w="27939" h="27939">
                  <a:moveTo>
                    <a:pt x="21323" y="27431"/>
                  </a:moveTo>
                  <a:lnTo>
                    <a:pt x="6096" y="27431"/>
                  </a:lnTo>
                  <a:lnTo>
                    <a:pt x="0" y="21336"/>
                  </a:lnTo>
                  <a:lnTo>
                    <a:pt x="0" y="6095"/>
                  </a:lnTo>
                  <a:lnTo>
                    <a:pt x="6096" y="0"/>
                  </a:lnTo>
                  <a:lnTo>
                    <a:pt x="19786" y="0"/>
                  </a:lnTo>
                  <a:lnTo>
                    <a:pt x="27381" y="6095"/>
                  </a:lnTo>
                  <a:lnTo>
                    <a:pt x="27381" y="21336"/>
                  </a:lnTo>
                  <a:lnTo>
                    <a:pt x="21323" y="27431"/>
                  </a:lnTo>
                  <a:close/>
                </a:path>
              </a:pathLst>
            </a:custGeom>
            <a:solidFill>
              <a:srgbClr val="4D4D4F"/>
            </a:solidFill>
          </p:spPr>
          <p:txBody>
            <a:bodyPr wrap="square" lIns="0" tIns="0" rIns="0" bIns="0" rtlCol="0"/>
            <a:lstStyle/>
            <a:p>
              <a:endParaRPr/>
            </a:p>
          </p:txBody>
        </p:sp>
        <p:pic>
          <p:nvPicPr>
            <p:cNvPr id="34" name="object 34"/>
            <p:cNvPicPr/>
            <p:nvPr/>
          </p:nvPicPr>
          <p:blipFill>
            <a:blip r:embed="rId20" cstate="print"/>
            <a:stretch>
              <a:fillRect/>
            </a:stretch>
          </p:blipFill>
          <p:spPr>
            <a:xfrm>
              <a:off x="4327778" y="3421557"/>
              <a:ext cx="147675" cy="146151"/>
            </a:xfrm>
            <a:prstGeom prst="rect">
              <a:avLst/>
            </a:prstGeom>
          </p:spPr>
        </p:pic>
        <p:pic>
          <p:nvPicPr>
            <p:cNvPr id="35" name="object 35"/>
            <p:cNvPicPr/>
            <p:nvPr/>
          </p:nvPicPr>
          <p:blipFill>
            <a:blip r:embed="rId21" cstate="print"/>
            <a:stretch>
              <a:fillRect/>
            </a:stretch>
          </p:blipFill>
          <p:spPr>
            <a:xfrm>
              <a:off x="4499813" y="3429152"/>
              <a:ext cx="115697" cy="133946"/>
            </a:xfrm>
            <a:prstGeom prst="rect">
              <a:avLst/>
            </a:prstGeom>
          </p:spPr>
        </p:pic>
        <p:sp>
          <p:nvSpPr>
            <p:cNvPr id="36" name="object 36"/>
            <p:cNvSpPr/>
            <p:nvPr/>
          </p:nvSpPr>
          <p:spPr>
            <a:xfrm>
              <a:off x="4703762" y="3445916"/>
              <a:ext cx="20320" cy="97790"/>
            </a:xfrm>
            <a:custGeom>
              <a:avLst/>
              <a:gdLst/>
              <a:ahLst/>
              <a:cxnLst/>
              <a:rect l="l" t="t" r="r" b="b"/>
              <a:pathLst>
                <a:path w="20320" h="97789">
                  <a:moveTo>
                    <a:pt x="15227" y="19799"/>
                  </a:moveTo>
                  <a:lnTo>
                    <a:pt x="4610" y="19799"/>
                  </a:lnTo>
                  <a:lnTo>
                    <a:pt x="0" y="15227"/>
                  </a:lnTo>
                  <a:lnTo>
                    <a:pt x="0" y="4559"/>
                  </a:lnTo>
                  <a:lnTo>
                    <a:pt x="4610" y="0"/>
                  </a:lnTo>
                  <a:lnTo>
                    <a:pt x="15227" y="0"/>
                  </a:lnTo>
                  <a:lnTo>
                    <a:pt x="19799" y="4559"/>
                  </a:lnTo>
                  <a:lnTo>
                    <a:pt x="19799" y="15227"/>
                  </a:lnTo>
                  <a:lnTo>
                    <a:pt x="15227" y="19799"/>
                  </a:lnTo>
                  <a:close/>
                </a:path>
                <a:path w="20320" h="97789">
                  <a:moveTo>
                    <a:pt x="15227" y="97434"/>
                  </a:moveTo>
                  <a:lnTo>
                    <a:pt x="4610" y="97434"/>
                  </a:lnTo>
                  <a:lnTo>
                    <a:pt x="0" y="92824"/>
                  </a:lnTo>
                  <a:lnTo>
                    <a:pt x="0" y="82207"/>
                  </a:lnTo>
                  <a:lnTo>
                    <a:pt x="4610" y="77635"/>
                  </a:lnTo>
                  <a:lnTo>
                    <a:pt x="15227" y="77635"/>
                  </a:lnTo>
                  <a:lnTo>
                    <a:pt x="19799" y="82207"/>
                  </a:lnTo>
                  <a:lnTo>
                    <a:pt x="19799" y="92824"/>
                  </a:lnTo>
                  <a:lnTo>
                    <a:pt x="15227" y="97434"/>
                  </a:lnTo>
                  <a:close/>
                </a:path>
              </a:pathLst>
            </a:custGeom>
            <a:solidFill>
              <a:srgbClr val="4D4D4F"/>
            </a:solidFill>
          </p:spPr>
          <p:txBody>
            <a:bodyPr wrap="square" lIns="0" tIns="0" rIns="0" bIns="0" rtlCol="0"/>
            <a:lstStyle/>
            <a:p>
              <a:endParaRPr/>
            </a:p>
          </p:txBody>
        </p:sp>
        <p:pic>
          <p:nvPicPr>
            <p:cNvPr id="37" name="object 37"/>
            <p:cNvPicPr/>
            <p:nvPr/>
          </p:nvPicPr>
          <p:blipFill>
            <a:blip r:embed="rId22" cstate="print"/>
            <a:stretch>
              <a:fillRect/>
            </a:stretch>
          </p:blipFill>
          <p:spPr>
            <a:xfrm>
              <a:off x="4798174" y="3421557"/>
              <a:ext cx="392747" cy="144614"/>
            </a:xfrm>
            <a:prstGeom prst="rect">
              <a:avLst/>
            </a:prstGeom>
          </p:spPr>
        </p:pic>
        <p:pic>
          <p:nvPicPr>
            <p:cNvPr id="38" name="object 38"/>
            <p:cNvPicPr/>
            <p:nvPr/>
          </p:nvPicPr>
          <p:blipFill>
            <a:blip r:embed="rId23" cstate="print"/>
            <a:stretch>
              <a:fillRect/>
            </a:stretch>
          </p:blipFill>
          <p:spPr>
            <a:xfrm>
              <a:off x="5245696" y="3426117"/>
              <a:ext cx="80708" cy="127850"/>
            </a:xfrm>
            <a:prstGeom prst="rect">
              <a:avLst/>
            </a:prstGeom>
          </p:spPr>
        </p:pic>
        <p:sp>
          <p:nvSpPr>
            <p:cNvPr id="39" name="object 39"/>
            <p:cNvSpPr/>
            <p:nvPr/>
          </p:nvSpPr>
          <p:spPr>
            <a:xfrm>
              <a:off x="5347690" y="3426117"/>
              <a:ext cx="44450" cy="131445"/>
            </a:xfrm>
            <a:custGeom>
              <a:avLst/>
              <a:gdLst/>
              <a:ahLst/>
              <a:cxnLst/>
              <a:rect l="l" t="t" r="r" b="b"/>
              <a:pathLst>
                <a:path w="44450" h="131445">
                  <a:moveTo>
                    <a:pt x="41122" y="130924"/>
                  </a:moveTo>
                  <a:lnTo>
                    <a:pt x="32004" y="130924"/>
                  </a:lnTo>
                  <a:lnTo>
                    <a:pt x="30467" y="127850"/>
                  </a:lnTo>
                  <a:lnTo>
                    <a:pt x="30467" y="38061"/>
                  </a:lnTo>
                  <a:lnTo>
                    <a:pt x="3073" y="38061"/>
                  </a:lnTo>
                  <a:lnTo>
                    <a:pt x="0" y="36512"/>
                  </a:lnTo>
                  <a:lnTo>
                    <a:pt x="0" y="27393"/>
                  </a:lnTo>
                  <a:lnTo>
                    <a:pt x="1536" y="27393"/>
                  </a:lnTo>
                  <a:lnTo>
                    <a:pt x="12204" y="25857"/>
                  </a:lnTo>
                  <a:lnTo>
                    <a:pt x="19991" y="22775"/>
                  </a:lnTo>
                  <a:lnTo>
                    <a:pt x="25504" y="18268"/>
                  </a:lnTo>
                  <a:lnTo>
                    <a:pt x="29317" y="12619"/>
                  </a:lnTo>
                  <a:lnTo>
                    <a:pt x="32004" y="6108"/>
                  </a:lnTo>
                  <a:lnTo>
                    <a:pt x="32004" y="3035"/>
                  </a:lnTo>
                  <a:lnTo>
                    <a:pt x="33489" y="0"/>
                  </a:lnTo>
                  <a:lnTo>
                    <a:pt x="42621" y="0"/>
                  </a:lnTo>
                  <a:lnTo>
                    <a:pt x="44157" y="3035"/>
                  </a:lnTo>
                  <a:lnTo>
                    <a:pt x="44157" y="129387"/>
                  </a:lnTo>
                  <a:lnTo>
                    <a:pt x="41122" y="130924"/>
                  </a:lnTo>
                  <a:close/>
                </a:path>
              </a:pathLst>
            </a:custGeom>
            <a:solidFill>
              <a:srgbClr val="4D4D4F"/>
            </a:solidFill>
          </p:spPr>
          <p:txBody>
            <a:bodyPr wrap="square" lIns="0" tIns="0" rIns="0" bIns="0" rtlCol="0"/>
            <a:lstStyle/>
            <a:p>
              <a:endParaRPr/>
            </a:p>
          </p:txBody>
        </p:sp>
        <p:pic>
          <p:nvPicPr>
            <p:cNvPr id="40" name="object 40"/>
            <p:cNvPicPr/>
            <p:nvPr/>
          </p:nvPicPr>
          <p:blipFill>
            <a:blip r:embed="rId24" cstate="print"/>
            <a:stretch>
              <a:fillRect/>
            </a:stretch>
          </p:blipFill>
          <p:spPr>
            <a:xfrm>
              <a:off x="5440565" y="3421557"/>
              <a:ext cx="140042" cy="144614"/>
            </a:xfrm>
            <a:prstGeom prst="rect">
              <a:avLst/>
            </a:prstGeom>
          </p:spPr>
        </p:pic>
        <p:pic>
          <p:nvPicPr>
            <p:cNvPr id="41" name="object 41"/>
            <p:cNvPicPr/>
            <p:nvPr/>
          </p:nvPicPr>
          <p:blipFill>
            <a:blip r:embed="rId25" cstate="print"/>
            <a:stretch>
              <a:fillRect/>
            </a:stretch>
          </p:blipFill>
          <p:spPr>
            <a:xfrm>
              <a:off x="2048967" y="3665092"/>
              <a:ext cx="111125" cy="111125"/>
            </a:xfrm>
            <a:prstGeom prst="rect">
              <a:avLst/>
            </a:prstGeom>
          </p:spPr>
        </p:pic>
        <p:pic>
          <p:nvPicPr>
            <p:cNvPr id="42" name="object 42"/>
            <p:cNvPicPr/>
            <p:nvPr/>
          </p:nvPicPr>
          <p:blipFill>
            <a:blip r:embed="rId26" cstate="print"/>
            <a:stretch>
              <a:fillRect/>
            </a:stretch>
          </p:blipFill>
          <p:spPr>
            <a:xfrm>
              <a:off x="2239264" y="3646830"/>
              <a:ext cx="302920" cy="147688"/>
            </a:xfrm>
            <a:prstGeom prst="rect">
              <a:avLst/>
            </a:prstGeom>
          </p:spPr>
        </p:pic>
        <p:sp>
          <p:nvSpPr>
            <p:cNvPr id="43" name="object 43"/>
            <p:cNvSpPr/>
            <p:nvPr/>
          </p:nvSpPr>
          <p:spPr>
            <a:xfrm>
              <a:off x="2612186" y="3706215"/>
              <a:ext cx="27940" cy="27940"/>
            </a:xfrm>
            <a:custGeom>
              <a:avLst/>
              <a:gdLst/>
              <a:ahLst/>
              <a:cxnLst/>
              <a:rect l="l" t="t" r="r" b="b"/>
              <a:pathLst>
                <a:path w="27939" h="27939">
                  <a:moveTo>
                    <a:pt x="21323" y="27381"/>
                  </a:moveTo>
                  <a:lnTo>
                    <a:pt x="6095" y="27381"/>
                  </a:lnTo>
                  <a:lnTo>
                    <a:pt x="0" y="21285"/>
                  </a:lnTo>
                  <a:lnTo>
                    <a:pt x="0" y="6108"/>
                  </a:lnTo>
                  <a:lnTo>
                    <a:pt x="6095" y="0"/>
                  </a:lnTo>
                  <a:lnTo>
                    <a:pt x="21323" y="0"/>
                  </a:lnTo>
                  <a:lnTo>
                    <a:pt x="27431" y="6108"/>
                  </a:lnTo>
                  <a:lnTo>
                    <a:pt x="27431" y="21285"/>
                  </a:lnTo>
                  <a:lnTo>
                    <a:pt x="21323" y="27381"/>
                  </a:lnTo>
                  <a:close/>
                </a:path>
              </a:pathLst>
            </a:custGeom>
            <a:solidFill>
              <a:srgbClr val="4D4D4F"/>
            </a:solidFill>
          </p:spPr>
          <p:txBody>
            <a:bodyPr wrap="square" lIns="0" tIns="0" rIns="0" bIns="0" rtlCol="0"/>
            <a:lstStyle/>
            <a:p>
              <a:endParaRPr/>
            </a:p>
          </p:txBody>
        </p:sp>
        <p:pic>
          <p:nvPicPr>
            <p:cNvPr id="44" name="object 44"/>
            <p:cNvPicPr/>
            <p:nvPr/>
          </p:nvPicPr>
          <p:blipFill>
            <a:blip r:embed="rId27" cstate="print"/>
            <a:stretch>
              <a:fillRect/>
            </a:stretch>
          </p:blipFill>
          <p:spPr>
            <a:xfrm>
              <a:off x="2708122" y="3646830"/>
              <a:ext cx="1325867" cy="147688"/>
            </a:xfrm>
            <a:prstGeom prst="rect">
              <a:avLst/>
            </a:prstGeom>
          </p:spPr>
        </p:pic>
        <p:pic>
          <p:nvPicPr>
            <p:cNvPr id="45" name="object 45"/>
            <p:cNvPicPr/>
            <p:nvPr/>
          </p:nvPicPr>
          <p:blipFill>
            <a:blip r:embed="rId28" cstate="print"/>
            <a:stretch>
              <a:fillRect/>
            </a:stretch>
          </p:blipFill>
          <p:spPr>
            <a:xfrm>
              <a:off x="4110088" y="3646830"/>
              <a:ext cx="1382217" cy="147688"/>
            </a:xfrm>
            <a:prstGeom prst="rect">
              <a:avLst/>
            </a:prstGeom>
          </p:spPr>
        </p:pic>
        <p:pic>
          <p:nvPicPr>
            <p:cNvPr id="46" name="object 46"/>
            <p:cNvPicPr/>
            <p:nvPr/>
          </p:nvPicPr>
          <p:blipFill>
            <a:blip r:embed="rId29" cstate="print"/>
            <a:stretch>
              <a:fillRect/>
            </a:stretch>
          </p:blipFill>
          <p:spPr>
            <a:xfrm>
              <a:off x="1980450" y="2730449"/>
              <a:ext cx="188772" cy="165900"/>
            </a:xfrm>
            <a:prstGeom prst="rect">
              <a:avLst/>
            </a:prstGeom>
          </p:spPr>
        </p:pic>
        <p:pic>
          <p:nvPicPr>
            <p:cNvPr id="47" name="object 47"/>
            <p:cNvPicPr/>
            <p:nvPr/>
          </p:nvPicPr>
          <p:blipFill>
            <a:blip r:embed="rId30" cstate="print"/>
            <a:stretch>
              <a:fillRect/>
            </a:stretch>
          </p:blipFill>
          <p:spPr>
            <a:xfrm>
              <a:off x="2195118" y="2741117"/>
              <a:ext cx="106553" cy="144614"/>
            </a:xfrm>
            <a:prstGeom prst="rect">
              <a:avLst/>
            </a:prstGeom>
          </p:spPr>
        </p:pic>
        <p:sp>
          <p:nvSpPr>
            <p:cNvPr id="48" name="object 48"/>
            <p:cNvSpPr/>
            <p:nvPr/>
          </p:nvSpPr>
          <p:spPr>
            <a:xfrm>
              <a:off x="2324493" y="2730448"/>
              <a:ext cx="851535" cy="166370"/>
            </a:xfrm>
            <a:custGeom>
              <a:avLst/>
              <a:gdLst/>
              <a:ahLst/>
              <a:cxnLst/>
              <a:rect l="l" t="t" r="r" b="b"/>
              <a:pathLst>
                <a:path w="851535" h="166369">
                  <a:moveTo>
                    <a:pt x="149174" y="73075"/>
                  </a:moveTo>
                  <a:lnTo>
                    <a:pt x="7594" y="73075"/>
                  </a:lnTo>
                  <a:lnTo>
                    <a:pt x="0" y="74561"/>
                  </a:lnTo>
                  <a:lnTo>
                    <a:pt x="0" y="92875"/>
                  </a:lnTo>
                  <a:lnTo>
                    <a:pt x="149174" y="92875"/>
                  </a:lnTo>
                  <a:lnTo>
                    <a:pt x="149174" y="73075"/>
                  </a:lnTo>
                  <a:close/>
                </a:path>
                <a:path w="851535" h="166369">
                  <a:moveTo>
                    <a:pt x="295325" y="21285"/>
                  </a:moveTo>
                  <a:lnTo>
                    <a:pt x="292252" y="13690"/>
                  </a:lnTo>
                  <a:lnTo>
                    <a:pt x="290766" y="9131"/>
                  </a:lnTo>
                  <a:lnTo>
                    <a:pt x="287693" y="4559"/>
                  </a:lnTo>
                  <a:lnTo>
                    <a:pt x="286194" y="1485"/>
                  </a:lnTo>
                  <a:lnTo>
                    <a:pt x="281635" y="1485"/>
                  </a:lnTo>
                  <a:lnTo>
                    <a:pt x="277075" y="3022"/>
                  </a:lnTo>
                  <a:lnTo>
                    <a:pt x="277075" y="6108"/>
                  </a:lnTo>
                  <a:lnTo>
                    <a:pt x="278561" y="9131"/>
                  </a:lnTo>
                  <a:lnTo>
                    <a:pt x="278561" y="10668"/>
                  </a:lnTo>
                  <a:lnTo>
                    <a:pt x="280098" y="15227"/>
                  </a:lnTo>
                  <a:lnTo>
                    <a:pt x="281635" y="16713"/>
                  </a:lnTo>
                  <a:lnTo>
                    <a:pt x="281635" y="18262"/>
                  </a:lnTo>
                  <a:lnTo>
                    <a:pt x="283121" y="24358"/>
                  </a:lnTo>
                  <a:lnTo>
                    <a:pt x="284657" y="25844"/>
                  </a:lnTo>
                  <a:lnTo>
                    <a:pt x="286194" y="28917"/>
                  </a:lnTo>
                  <a:lnTo>
                    <a:pt x="295325" y="28917"/>
                  </a:lnTo>
                  <a:lnTo>
                    <a:pt x="295325" y="21285"/>
                  </a:lnTo>
                  <a:close/>
                </a:path>
                <a:path w="851535" h="166369">
                  <a:moveTo>
                    <a:pt x="299897" y="35026"/>
                  </a:moveTo>
                  <a:lnTo>
                    <a:pt x="292252" y="30416"/>
                  </a:lnTo>
                  <a:lnTo>
                    <a:pt x="231381" y="30416"/>
                  </a:lnTo>
                  <a:lnTo>
                    <a:pt x="231381" y="28917"/>
                  </a:lnTo>
                  <a:lnTo>
                    <a:pt x="235940" y="21285"/>
                  </a:lnTo>
                  <a:lnTo>
                    <a:pt x="235940" y="10668"/>
                  </a:lnTo>
                  <a:lnTo>
                    <a:pt x="229844" y="9131"/>
                  </a:lnTo>
                  <a:lnTo>
                    <a:pt x="222250" y="9131"/>
                  </a:lnTo>
                  <a:lnTo>
                    <a:pt x="219227" y="12153"/>
                  </a:lnTo>
                  <a:lnTo>
                    <a:pt x="219227" y="13690"/>
                  </a:lnTo>
                  <a:lnTo>
                    <a:pt x="211582" y="25844"/>
                  </a:lnTo>
                  <a:lnTo>
                    <a:pt x="211582" y="27381"/>
                  </a:lnTo>
                  <a:lnTo>
                    <a:pt x="204762" y="37465"/>
                  </a:lnTo>
                  <a:lnTo>
                    <a:pt x="195808" y="48526"/>
                  </a:lnTo>
                  <a:lnTo>
                    <a:pt x="184835" y="59309"/>
                  </a:lnTo>
                  <a:lnTo>
                    <a:pt x="171996" y="68516"/>
                  </a:lnTo>
                  <a:lnTo>
                    <a:pt x="168973" y="71539"/>
                  </a:lnTo>
                  <a:lnTo>
                    <a:pt x="165950" y="73075"/>
                  </a:lnTo>
                  <a:lnTo>
                    <a:pt x="165950" y="82207"/>
                  </a:lnTo>
                  <a:lnTo>
                    <a:pt x="170510" y="86766"/>
                  </a:lnTo>
                  <a:lnTo>
                    <a:pt x="175069" y="86766"/>
                  </a:lnTo>
                  <a:lnTo>
                    <a:pt x="184099" y="82969"/>
                  </a:lnTo>
                  <a:lnTo>
                    <a:pt x="195986" y="73456"/>
                  </a:lnTo>
                  <a:lnTo>
                    <a:pt x="208457" y="61087"/>
                  </a:lnTo>
                  <a:lnTo>
                    <a:pt x="219227" y="48717"/>
                  </a:lnTo>
                  <a:lnTo>
                    <a:pt x="278561" y="48717"/>
                  </a:lnTo>
                  <a:lnTo>
                    <a:pt x="278561" y="51739"/>
                  </a:lnTo>
                  <a:lnTo>
                    <a:pt x="277418" y="58635"/>
                  </a:lnTo>
                  <a:lnTo>
                    <a:pt x="274002" y="69075"/>
                  </a:lnTo>
                  <a:lnTo>
                    <a:pt x="268300" y="81508"/>
                  </a:lnTo>
                  <a:lnTo>
                    <a:pt x="260299" y="94361"/>
                  </a:lnTo>
                  <a:lnTo>
                    <a:pt x="255587" y="90246"/>
                  </a:lnTo>
                  <a:lnTo>
                    <a:pt x="250024" y="86385"/>
                  </a:lnTo>
                  <a:lnTo>
                    <a:pt x="242760" y="81953"/>
                  </a:lnTo>
                  <a:lnTo>
                    <a:pt x="232918" y="76098"/>
                  </a:lnTo>
                  <a:lnTo>
                    <a:pt x="223786" y="70002"/>
                  </a:lnTo>
                  <a:lnTo>
                    <a:pt x="217690" y="66979"/>
                  </a:lnTo>
                  <a:lnTo>
                    <a:pt x="208559" y="66979"/>
                  </a:lnTo>
                  <a:lnTo>
                    <a:pt x="205486" y="73075"/>
                  </a:lnTo>
                  <a:lnTo>
                    <a:pt x="205486" y="79133"/>
                  </a:lnTo>
                  <a:lnTo>
                    <a:pt x="207022" y="82207"/>
                  </a:lnTo>
                  <a:lnTo>
                    <a:pt x="214617" y="85229"/>
                  </a:lnTo>
                  <a:lnTo>
                    <a:pt x="226072" y="92240"/>
                  </a:lnTo>
                  <a:lnTo>
                    <a:pt x="234238" y="97802"/>
                  </a:lnTo>
                  <a:lnTo>
                    <a:pt x="248145" y="108051"/>
                  </a:lnTo>
                  <a:lnTo>
                    <a:pt x="235000" y="118148"/>
                  </a:lnTo>
                  <a:lnTo>
                    <a:pt x="220726" y="125958"/>
                  </a:lnTo>
                  <a:lnTo>
                    <a:pt x="205308" y="132054"/>
                  </a:lnTo>
                  <a:lnTo>
                    <a:pt x="188772" y="136969"/>
                  </a:lnTo>
                  <a:lnTo>
                    <a:pt x="179641" y="140042"/>
                  </a:lnTo>
                  <a:lnTo>
                    <a:pt x="176568" y="140042"/>
                  </a:lnTo>
                  <a:lnTo>
                    <a:pt x="176568" y="150710"/>
                  </a:lnTo>
                  <a:lnTo>
                    <a:pt x="179641" y="156768"/>
                  </a:lnTo>
                  <a:lnTo>
                    <a:pt x="185686" y="156768"/>
                  </a:lnTo>
                  <a:lnTo>
                    <a:pt x="233235" y="140093"/>
                  </a:lnTo>
                  <a:lnTo>
                    <a:pt x="277406" y="101955"/>
                  </a:lnTo>
                  <a:lnTo>
                    <a:pt x="281635" y="94361"/>
                  </a:lnTo>
                  <a:lnTo>
                    <a:pt x="290944" y="77647"/>
                  </a:lnTo>
                  <a:lnTo>
                    <a:pt x="297916" y="56769"/>
                  </a:lnTo>
                  <a:lnTo>
                    <a:pt x="299173" y="48717"/>
                  </a:lnTo>
                  <a:lnTo>
                    <a:pt x="299897" y="44157"/>
                  </a:lnTo>
                  <a:lnTo>
                    <a:pt x="299897" y="35026"/>
                  </a:lnTo>
                  <a:close/>
                </a:path>
                <a:path w="851535" h="166369">
                  <a:moveTo>
                    <a:pt x="315125" y="19799"/>
                  </a:moveTo>
                  <a:lnTo>
                    <a:pt x="313588" y="13690"/>
                  </a:lnTo>
                  <a:lnTo>
                    <a:pt x="310553" y="9131"/>
                  </a:lnTo>
                  <a:lnTo>
                    <a:pt x="307479" y="3022"/>
                  </a:lnTo>
                  <a:lnTo>
                    <a:pt x="307479" y="1485"/>
                  </a:lnTo>
                  <a:lnTo>
                    <a:pt x="298348" y="1485"/>
                  </a:lnTo>
                  <a:lnTo>
                    <a:pt x="298348" y="9131"/>
                  </a:lnTo>
                  <a:lnTo>
                    <a:pt x="301434" y="15227"/>
                  </a:lnTo>
                  <a:lnTo>
                    <a:pt x="301434" y="16713"/>
                  </a:lnTo>
                  <a:lnTo>
                    <a:pt x="304457" y="22821"/>
                  </a:lnTo>
                  <a:lnTo>
                    <a:pt x="304457" y="25844"/>
                  </a:lnTo>
                  <a:lnTo>
                    <a:pt x="305993" y="27381"/>
                  </a:lnTo>
                  <a:lnTo>
                    <a:pt x="315125" y="27381"/>
                  </a:lnTo>
                  <a:lnTo>
                    <a:pt x="315125" y="19799"/>
                  </a:lnTo>
                  <a:close/>
                </a:path>
                <a:path w="851535" h="166369">
                  <a:moveTo>
                    <a:pt x="464299" y="13690"/>
                  </a:moveTo>
                  <a:lnTo>
                    <a:pt x="458190" y="9131"/>
                  </a:lnTo>
                  <a:lnTo>
                    <a:pt x="450608" y="9131"/>
                  </a:lnTo>
                  <a:lnTo>
                    <a:pt x="449072" y="10668"/>
                  </a:lnTo>
                  <a:lnTo>
                    <a:pt x="447535" y="12153"/>
                  </a:lnTo>
                  <a:lnTo>
                    <a:pt x="442963" y="15227"/>
                  </a:lnTo>
                  <a:lnTo>
                    <a:pt x="436867" y="21285"/>
                  </a:lnTo>
                  <a:lnTo>
                    <a:pt x="433832" y="24358"/>
                  </a:lnTo>
                  <a:lnTo>
                    <a:pt x="403555" y="46799"/>
                  </a:lnTo>
                  <a:lnTo>
                    <a:pt x="373138" y="62230"/>
                  </a:lnTo>
                  <a:lnTo>
                    <a:pt x="347560" y="71666"/>
                  </a:lnTo>
                  <a:lnTo>
                    <a:pt x="331838" y="76098"/>
                  </a:lnTo>
                  <a:lnTo>
                    <a:pt x="325742" y="77635"/>
                  </a:lnTo>
                  <a:lnTo>
                    <a:pt x="322707" y="79133"/>
                  </a:lnTo>
                  <a:lnTo>
                    <a:pt x="322707" y="95897"/>
                  </a:lnTo>
                  <a:lnTo>
                    <a:pt x="331838" y="95897"/>
                  </a:lnTo>
                  <a:lnTo>
                    <a:pt x="339674" y="94475"/>
                  </a:lnTo>
                  <a:lnTo>
                    <a:pt x="353352" y="90208"/>
                  </a:lnTo>
                  <a:lnTo>
                    <a:pt x="371868" y="83070"/>
                  </a:lnTo>
                  <a:lnTo>
                    <a:pt x="394246" y="73075"/>
                  </a:lnTo>
                  <a:lnTo>
                    <a:pt x="394246" y="153746"/>
                  </a:lnTo>
                  <a:lnTo>
                    <a:pt x="395782" y="156768"/>
                  </a:lnTo>
                  <a:lnTo>
                    <a:pt x="414045" y="156768"/>
                  </a:lnTo>
                  <a:lnTo>
                    <a:pt x="414045" y="73075"/>
                  </a:lnTo>
                  <a:lnTo>
                    <a:pt x="414045" y="62407"/>
                  </a:lnTo>
                  <a:lnTo>
                    <a:pt x="448729" y="37782"/>
                  </a:lnTo>
                  <a:lnTo>
                    <a:pt x="464299" y="22821"/>
                  </a:lnTo>
                  <a:lnTo>
                    <a:pt x="464299" y="13690"/>
                  </a:lnTo>
                  <a:close/>
                </a:path>
                <a:path w="851535" h="166369">
                  <a:moveTo>
                    <a:pt x="625627" y="38049"/>
                  </a:moveTo>
                  <a:lnTo>
                    <a:pt x="613473" y="38049"/>
                  </a:lnTo>
                  <a:lnTo>
                    <a:pt x="607364" y="39585"/>
                  </a:lnTo>
                  <a:lnTo>
                    <a:pt x="543420" y="44157"/>
                  </a:lnTo>
                  <a:lnTo>
                    <a:pt x="540397" y="18262"/>
                  </a:lnTo>
                  <a:lnTo>
                    <a:pt x="538861" y="13690"/>
                  </a:lnTo>
                  <a:lnTo>
                    <a:pt x="537375" y="9131"/>
                  </a:lnTo>
                  <a:lnTo>
                    <a:pt x="520598" y="9131"/>
                  </a:lnTo>
                  <a:lnTo>
                    <a:pt x="520598" y="19799"/>
                  </a:lnTo>
                  <a:lnTo>
                    <a:pt x="523684" y="45643"/>
                  </a:lnTo>
                  <a:lnTo>
                    <a:pt x="490143" y="48717"/>
                  </a:lnTo>
                  <a:lnTo>
                    <a:pt x="485584" y="50203"/>
                  </a:lnTo>
                  <a:lnTo>
                    <a:pt x="481012" y="51739"/>
                  </a:lnTo>
                  <a:lnTo>
                    <a:pt x="481012" y="66979"/>
                  </a:lnTo>
                  <a:lnTo>
                    <a:pt x="487121" y="68516"/>
                  </a:lnTo>
                  <a:lnTo>
                    <a:pt x="491680" y="66979"/>
                  </a:lnTo>
                  <a:lnTo>
                    <a:pt x="525170" y="63944"/>
                  </a:lnTo>
                  <a:lnTo>
                    <a:pt x="534301" y="147637"/>
                  </a:lnTo>
                  <a:lnTo>
                    <a:pt x="534301" y="152196"/>
                  </a:lnTo>
                  <a:lnTo>
                    <a:pt x="535838" y="158305"/>
                  </a:lnTo>
                  <a:lnTo>
                    <a:pt x="554088" y="158305"/>
                  </a:lnTo>
                  <a:lnTo>
                    <a:pt x="554088" y="149174"/>
                  </a:lnTo>
                  <a:lnTo>
                    <a:pt x="552602" y="146151"/>
                  </a:lnTo>
                  <a:lnTo>
                    <a:pt x="545096" y="63944"/>
                  </a:lnTo>
                  <a:lnTo>
                    <a:pt x="544957" y="62407"/>
                  </a:lnTo>
                  <a:lnTo>
                    <a:pt x="599782" y="56311"/>
                  </a:lnTo>
                  <a:lnTo>
                    <a:pt x="604342" y="56311"/>
                  </a:lnTo>
                  <a:lnTo>
                    <a:pt x="604342" y="59385"/>
                  </a:lnTo>
                  <a:lnTo>
                    <a:pt x="603504" y="63131"/>
                  </a:lnTo>
                  <a:lnTo>
                    <a:pt x="599948" y="71158"/>
                  </a:lnTo>
                  <a:lnTo>
                    <a:pt x="592112" y="82054"/>
                  </a:lnTo>
                  <a:lnTo>
                    <a:pt x="578446" y="94361"/>
                  </a:lnTo>
                  <a:lnTo>
                    <a:pt x="572350" y="98920"/>
                  </a:lnTo>
                  <a:lnTo>
                    <a:pt x="570852" y="100457"/>
                  </a:lnTo>
                  <a:lnTo>
                    <a:pt x="570852" y="108051"/>
                  </a:lnTo>
                  <a:lnTo>
                    <a:pt x="573887" y="112610"/>
                  </a:lnTo>
                  <a:lnTo>
                    <a:pt x="579983" y="112610"/>
                  </a:lnTo>
                  <a:lnTo>
                    <a:pt x="592886" y="106527"/>
                  </a:lnTo>
                  <a:lnTo>
                    <a:pt x="607936" y="91313"/>
                  </a:lnTo>
                  <a:lnTo>
                    <a:pt x="620420" y="71539"/>
                  </a:lnTo>
                  <a:lnTo>
                    <a:pt x="624420" y="56311"/>
                  </a:lnTo>
                  <a:lnTo>
                    <a:pt x="625627" y="51739"/>
                  </a:lnTo>
                  <a:lnTo>
                    <a:pt x="625627" y="44157"/>
                  </a:lnTo>
                  <a:lnTo>
                    <a:pt x="625627" y="38049"/>
                  </a:lnTo>
                  <a:close/>
                </a:path>
                <a:path w="851535" h="166369">
                  <a:moveTo>
                    <a:pt x="689571" y="16713"/>
                  </a:moveTo>
                  <a:lnTo>
                    <a:pt x="686549" y="13690"/>
                  </a:lnTo>
                  <a:lnTo>
                    <a:pt x="671322" y="13690"/>
                  </a:lnTo>
                  <a:lnTo>
                    <a:pt x="669785" y="18262"/>
                  </a:lnTo>
                  <a:lnTo>
                    <a:pt x="669785" y="62407"/>
                  </a:lnTo>
                  <a:lnTo>
                    <a:pt x="668997" y="88176"/>
                  </a:lnTo>
                  <a:lnTo>
                    <a:pt x="665784" y="107505"/>
                  </a:lnTo>
                  <a:lnTo>
                    <a:pt x="658876" y="122567"/>
                  </a:lnTo>
                  <a:lnTo>
                    <a:pt x="646963" y="135483"/>
                  </a:lnTo>
                  <a:lnTo>
                    <a:pt x="642391" y="138506"/>
                  </a:lnTo>
                  <a:lnTo>
                    <a:pt x="642391" y="149174"/>
                  </a:lnTo>
                  <a:lnTo>
                    <a:pt x="646963" y="153746"/>
                  </a:lnTo>
                  <a:lnTo>
                    <a:pt x="653059" y="153746"/>
                  </a:lnTo>
                  <a:lnTo>
                    <a:pt x="681863" y="120853"/>
                  </a:lnTo>
                  <a:lnTo>
                    <a:pt x="689571" y="62407"/>
                  </a:lnTo>
                  <a:lnTo>
                    <a:pt x="689571" y="16713"/>
                  </a:lnTo>
                  <a:close/>
                </a:path>
                <a:path w="851535" h="166369">
                  <a:moveTo>
                    <a:pt x="794600" y="74561"/>
                  </a:moveTo>
                  <a:lnTo>
                    <a:pt x="787006" y="73075"/>
                  </a:lnTo>
                  <a:lnTo>
                    <a:pt x="779411" y="73075"/>
                  </a:lnTo>
                  <a:lnTo>
                    <a:pt x="779411" y="76098"/>
                  </a:lnTo>
                  <a:lnTo>
                    <a:pt x="774852" y="88303"/>
                  </a:lnTo>
                  <a:lnTo>
                    <a:pt x="771664" y="96126"/>
                  </a:lnTo>
                  <a:lnTo>
                    <a:pt x="766648" y="105219"/>
                  </a:lnTo>
                  <a:lnTo>
                    <a:pt x="759637" y="114604"/>
                  </a:lnTo>
                  <a:lnTo>
                    <a:pt x="750493" y="123278"/>
                  </a:lnTo>
                  <a:lnTo>
                    <a:pt x="744397" y="129387"/>
                  </a:lnTo>
                  <a:lnTo>
                    <a:pt x="735266" y="130924"/>
                  </a:lnTo>
                  <a:lnTo>
                    <a:pt x="730694" y="130924"/>
                  </a:lnTo>
                  <a:lnTo>
                    <a:pt x="730694" y="13690"/>
                  </a:lnTo>
                  <a:lnTo>
                    <a:pt x="727621" y="12153"/>
                  </a:lnTo>
                  <a:lnTo>
                    <a:pt x="713930" y="12153"/>
                  </a:lnTo>
                  <a:lnTo>
                    <a:pt x="712393" y="16713"/>
                  </a:lnTo>
                  <a:lnTo>
                    <a:pt x="712393" y="152196"/>
                  </a:lnTo>
                  <a:lnTo>
                    <a:pt x="727621" y="152196"/>
                  </a:lnTo>
                  <a:lnTo>
                    <a:pt x="770293" y="130924"/>
                  </a:lnTo>
                  <a:lnTo>
                    <a:pt x="793572" y="88519"/>
                  </a:lnTo>
                  <a:lnTo>
                    <a:pt x="794600" y="82207"/>
                  </a:lnTo>
                  <a:lnTo>
                    <a:pt x="794600" y="74561"/>
                  </a:lnTo>
                  <a:close/>
                </a:path>
                <a:path w="851535" h="166369">
                  <a:moveTo>
                    <a:pt x="850950" y="0"/>
                  </a:moveTo>
                  <a:lnTo>
                    <a:pt x="809828" y="0"/>
                  </a:lnTo>
                  <a:lnTo>
                    <a:pt x="814044" y="8369"/>
                  </a:lnTo>
                  <a:lnTo>
                    <a:pt x="821829" y="25869"/>
                  </a:lnTo>
                  <a:lnTo>
                    <a:pt x="829335" y="51358"/>
                  </a:lnTo>
                  <a:lnTo>
                    <a:pt x="832700" y="83693"/>
                  </a:lnTo>
                  <a:lnTo>
                    <a:pt x="829335" y="115392"/>
                  </a:lnTo>
                  <a:lnTo>
                    <a:pt x="821829" y="140804"/>
                  </a:lnTo>
                  <a:lnTo>
                    <a:pt x="814044" y="158203"/>
                  </a:lnTo>
                  <a:lnTo>
                    <a:pt x="809828" y="165900"/>
                  </a:lnTo>
                  <a:lnTo>
                    <a:pt x="850950" y="165900"/>
                  </a:lnTo>
                  <a:lnTo>
                    <a:pt x="850950" y="0"/>
                  </a:lnTo>
                  <a:close/>
                </a:path>
              </a:pathLst>
            </a:custGeom>
            <a:solidFill>
              <a:srgbClr val="4D4D4F"/>
            </a:solidFill>
          </p:spPr>
          <p:txBody>
            <a:bodyPr wrap="square" lIns="0" tIns="0" rIns="0" bIns="0" rtlCol="0"/>
            <a:lstStyle/>
            <a:p>
              <a:endParaRPr/>
            </a:p>
          </p:txBody>
        </p:sp>
        <p:pic>
          <p:nvPicPr>
            <p:cNvPr id="49" name="object 49"/>
            <p:cNvPicPr/>
            <p:nvPr/>
          </p:nvPicPr>
          <p:blipFill>
            <a:blip r:embed="rId31" cstate="print"/>
            <a:stretch>
              <a:fillRect/>
            </a:stretch>
          </p:blipFill>
          <p:spPr>
            <a:xfrm>
              <a:off x="1959178" y="3005975"/>
              <a:ext cx="161328" cy="249643"/>
            </a:xfrm>
            <a:prstGeom prst="rect">
              <a:avLst/>
            </a:prstGeom>
          </p:spPr>
        </p:pic>
        <p:pic>
          <p:nvPicPr>
            <p:cNvPr id="50" name="object 50"/>
            <p:cNvPicPr/>
            <p:nvPr/>
          </p:nvPicPr>
          <p:blipFill>
            <a:blip r:embed="rId32" cstate="print"/>
            <a:stretch>
              <a:fillRect/>
            </a:stretch>
          </p:blipFill>
          <p:spPr>
            <a:xfrm>
              <a:off x="2160092" y="3005975"/>
              <a:ext cx="91325" cy="249643"/>
            </a:xfrm>
            <a:prstGeom prst="rect">
              <a:avLst/>
            </a:prstGeom>
          </p:spPr>
        </p:pic>
        <p:pic>
          <p:nvPicPr>
            <p:cNvPr id="51" name="object 51"/>
            <p:cNvPicPr/>
            <p:nvPr/>
          </p:nvPicPr>
          <p:blipFill>
            <a:blip r:embed="rId33" cstate="print"/>
            <a:stretch>
              <a:fillRect/>
            </a:stretch>
          </p:blipFill>
          <p:spPr>
            <a:xfrm>
              <a:off x="2332088" y="3005975"/>
              <a:ext cx="158356" cy="243535"/>
            </a:xfrm>
            <a:prstGeom prst="rect">
              <a:avLst/>
            </a:prstGeom>
          </p:spPr>
        </p:pic>
        <p:pic>
          <p:nvPicPr>
            <p:cNvPr id="52" name="object 52"/>
            <p:cNvPicPr/>
            <p:nvPr/>
          </p:nvPicPr>
          <p:blipFill>
            <a:blip r:embed="rId34" cstate="print"/>
            <a:stretch>
              <a:fillRect/>
            </a:stretch>
          </p:blipFill>
          <p:spPr>
            <a:xfrm>
              <a:off x="2517825" y="3005975"/>
              <a:ext cx="161378" cy="249643"/>
            </a:xfrm>
            <a:prstGeom prst="rect">
              <a:avLst/>
            </a:prstGeom>
          </p:spPr>
        </p:pic>
        <p:sp>
          <p:nvSpPr>
            <p:cNvPr id="53" name="object 53"/>
            <p:cNvSpPr/>
            <p:nvPr/>
          </p:nvSpPr>
          <p:spPr>
            <a:xfrm>
              <a:off x="2702026" y="3146031"/>
              <a:ext cx="90170" cy="33655"/>
            </a:xfrm>
            <a:custGeom>
              <a:avLst/>
              <a:gdLst/>
              <a:ahLst/>
              <a:cxnLst/>
              <a:rect l="l" t="t" r="r" b="b"/>
              <a:pathLst>
                <a:path w="90169" h="33655">
                  <a:moveTo>
                    <a:pt x="83693" y="33477"/>
                  </a:moveTo>
                  <a:lnTo>
                    <a:pt x="0" y="33477"/>
                  </a:lnTo>
                  <a:lnTo>
                    <a:pt x="0" y="6096"/>
                  </a:lnTo>
                  <a:lnTo>
                    <a:pt x="6095" y="0"/>
                  </a:lnTo>
                  <a:lnTo>
                    <a:pt x="88303" y="0"/>
                  </a:lnTo>
                  <a:lnTo>
                    <a:pt x="89788" y="10668"/>
                  </a:lnTo>
                  <a:lnTo>
                    <a:pt x="89788" y="27381"/>
                  </a:lnTo>
                  <a:lnTo>
                    <a:pt x="83693" y="33477"/>
                  </a:lnTo>
                  <a:close/>
                </a:path>
              </a:pathLst>
            </a:custGeom>
            <a:solidFill>
              <a:srgbClr val="4D4D4F"/>
            </a:solidFill>
          </p:spPr>
          <p:txBody>
            <a:bodyPr wrap="square" lIns="0" tIns="0" rIns="0" bIns="0" rtlCol="0"/>
            <a:lstStyle/>
            <a:p>
              <a:endParaRPr/>
            </a:p>
          </p:txBody>
        </p:sp>
        <p:pic>
          <p:nvPicPr>
            <p:cNvPr id="54" name="object 54"/>
            <p:cNvPicPr/>
            <p:nvPr/>
          </p:nvPicPr>
          <p:blipFill>
            <a:blip r:embed="rId35" cstate="print"/>
            <a:stretch>
              <a:fillRect/>
            </a:stretch>
          </p:blipFill>
          <p:spPr>
            <a:xfrm>
              <a:off x="2814637" y="3005975"/>
              <a:ext cx="159842" cy="249643"/>
            </a:xfrm>
            <a:prstGeom prst="rect">
              <a:avLst/>
            </a:prstGeom>
          </p:spPr>
        </p:pic>
        <p:pic>
          <p:nvPicPr>
            <p:cNvPr id="55" name="object 55"/>
            <p:cNvPicPr/>
            <p:nvPr/>
          </p:nvPicPr>
          <p:blipFill>
            <a:blip r:embed="rId36" cstate="print"/>
            <a:stretch>
              <a:fillRect/>
            </a:stretch>
          </p:blipFill>
          <p:spPr>
            <a:xfrm>
              <a:off x="3014065" y="3005975"/>
              <a:ext cx="91338" cy="249643"/>
            </a:xfrm>
            <a:prstGeom prst="rect">
              <a:avLst/>
            </a:prstGeom>
          </p:spPr>
        </p:pic>
        <p:pic>
          <p:nvPicPr>
            <p:cNvPr id="56" name="object 56"/>
            <p:cNvPicPr/>
            <p:nvPr/>
          </p:nvPicPr>
          <p:blipFill>
            <a:blip r:embed="rId37" cstate="print"/>
            <a:stretch>
              <a:fillRect/>
            </a:stretch>
          </p:blipFill>
          <p:spPr>
            <a:xfrm>
              <a:off x="3201288" y="3005975"/>
              <a:ext cx="91389" cy="249643"/>
            </a:xfrm>
            <a:prstGeom prst="rect">
              <a:avLst/>
            </a:prstGeom>
          </p:spPr>
        </p:pic>
        <p:sp>
          <p:nvSpPr>
            <p:cNvPr id="57" name="object 57"/>
            <p:cNvSpPr/>
            <p:nvPr/>
          </p:nvSpPr>
          <p:spPr>
            <a:xfrm>
              <a:off x="3370262" y="3146031"/>
              <a:ext cx="90170" cy="33655"/>
            </a:xfrm>
            <a:custGeom>
              <a:avLst/>
              <a:gdLst/>
              <a:ahLst/>
              <a:cxnLst/>
              <a:rect l="l" t="t" r="r" b="b"/>
              <a:pathLst>
                <a:path w="90170" h="33655">
                  <a:moveTo>
                    <a:pt x="83743" y="33477"/>
                  </a:moveTo>
                  <a:lnTo>
                    <a:pt x="0" y="33477"/>
                  </a:lnTo>
                  <a:lnTo>
                    <a:pt x="0" y="6096"/>
                  </a:lnTo>
                  <a:lnTo>
                    <a:pt x="6096" y="0"/>
                  </a:lnTo>
                  <a:lnTo>
                    <a:pt x="88303" y="0"/>
                  </a:lnTo>
                  <a:lnTo>
                    <a:pt x="89839" y="10668"/>
                  </a:lnTo>
                  <a:lnTo>
                    <a:pt x="89839" y="27381"/>
                  </a:lnTo>
                  <a:lnTo>
                    <a:pt x="83743" y="33477"/>
                  </a:lnTo>
                  <a:close/>
                </a:path>
              </a:pathLst>
            </a:custGeom>
            <a:solidFill>
              <a:srgbClr val="4D4D4F"/>
            </a:solidFill>
          </p:spPr>
          <p:txBody>
            <a:bodyPr wrap="square" lIns="0" tIns="0" rIns="0" bIns="0" rtlCol="0"/>
            <a:lstStyle/>
            <a:p>
              <a:endParaRPr/>
            </a:p>
          </p:txBody>
        </p:sp>
        <p:pic>
          <p:nvPicPr>
            <p:cNvPr id="58" name="object 58"/>
            <p:cNvPicPr/>
            <p:nvPr/>
          </p:nvPicPr>
          <p:blipFill>
            <a:blip r:embed="rId38" cstate="print"/>
            <a:stretch>
              <a:fillRect/>
            </a:stretch>
          </p:blipFill>
          <p:spPr>
            <a:xfrm>
              <a:off x="3482924" y="3005975"/>
              <a:ext cx="159842" cy="249643"/>
            </a:xfrm>
            <a:prstGeom prst="rect">
              <a:avLst/>
            </a:prstGeom>
          </p:spPr>
        </p:pic>
        <p:pic>
          <p:nvPicPr>
            <p:cNvPr id="59" name="object 59"/>
            <p:cNvPicPr/>
            <p:nvPr/>
          </p:nvPicPr>
          <p:blipFill>
            <a:blip r:embed="rId39" cstate="print"/>
            <a:stretch>
              <a:fillRect/>
            </a:stretch>
          </p:blipFill>
          <p:spPr>
            <a:xfrm>
              <a:off x="3683888" y="3005975"/>
              <a:ext cx="89801" cy="249643"/>
            </a:xfrm>
            <a:prstGeom prst="rect">
              <a:avLst/>
            </a:prstGeom>
          </p:spPr>
        </p:pic>
        <p:pic>
          <p:nvPicPr>
            <p:cNvPr id="60" name="object 60"/>
            <p:cNvPicPr/>
            <p:nvPr/>
          </p:nvPicPr>
          <p:blipFill>
            <a:blip r:embed="rId40" cstate="print"/>
            <a:stretch>
              <a:fillRect/>
            </a:stretch>
          </p:blipFill>
          <p:spPr>
            <a:xfrm>
              <a:off x="3855885" y="3005975"/>
              <a:ext cx="159842" cy="249643"/>
            </a:xfrm>
            <a:prstGeom prst="rect">
              <a:avLst/>
            </a:prstGeom>
          </p:spPr>
        </p:pic>
        <p:sp>
          <p:nvSpPr>
            <p:cNvPr id="61" name="object 61"/>
            <p:cNvSpPr/>
            <p:nvPr/>
          </p:nvSpPr>
          <p:spPr>
            <a:xfrm>
              <a:off x="4129887" y="3041002"/>
              <a:ext cx="59690" cy="193675"/>
            </a:xfrm>
            <a:custGeom>
              <a:avLst/>
              <a:gdLst/>
              <a:ahLst/>
              <a:cxnLst/>
              <a:rect l="l" t="t" r="r" b="b"/>
              <a:pathLst>
                <a:path w="59689" h="193675">
                  <a:moveTo>
                    <a:pt x="56349" y="193332"/>
                  </a:moveTo>
                  <a:lnTo>
                    <a:pt x="51790" y="193332"/>
                  </a:lnTo>
                  <a:lnTo>
                    <a:pt x="48237" y="192878"/>
                  </a:lnTo>
                  <a:lnTo>
                    <a:pt x="19272" y="162243"/>
                  </a:lnTo>
                  <a:lnTo>
                    <a:pt x="2617" y="120295"/>
                  </a:lnTo>
                  <a:lnTo>
                    <a:pt x="0" y="95897"/>
                  </a:lnTo>
                  <a:lnTo>
                    <a:pt x="2425" y="72335"/>
                  </a:lnTo>
                  <a:lnTo>
                    <a:pt x="19272" y="30387"/>
                  </a:lnTo>
                  <a:lnTo>
                    <a:pt x="47218" y="0"/>
                  </a:lnTo>
                  <a:lnTo>
                    <a:pt x="56349" y="0"/>
                  </a:lnTo>
                  <a:lnTo>
                    <a:pt x="59372" y="3035"/>
                  </a:lnTo>
                  <a:lnTo>
                    <a:pt x="59372" y="10617"/>
                  </a:lnTo>
                  <a:lnTo>
                    <a:pt x="53276" y="16725"/>
                  </a:lnTo>
                  <a:lnTo>
                    <a:pt x="40171" y="34025"/>
                  </a:lnTo>
                  <a:lnTo>
                    <a:pt x="30643" y="53463"/>
                  </a:lnTo>
                  <a:lnTo>
                    <a:pt x="24828" y="74325"/>
                  </a:lnTo>
                  <a:lnTo>
                    <a:pt x="22860" y="95897"/>
                  </a:lnTo>
                  <a:lnTo>
                    <a:pt x="24828" y="118100"/>
                  </a:lnTo>
                  <a:lnTo>
                    <a:pt x="30643" y="138887"/>
                  </a:lnTo>
                  <a:lnTo>
                    <a:pt x="40171" y="157959"/>
                  </a:lnTo>
                  <a:lnTo>
                    <a:pt x="53276" y="175018"/>
                  </a:lnTo>
                  <a:lnTo>
                    <a:pt x="57835" y="181127"/>
                  </a:lnTo>
                  <a:lnTo>
                    <a:pt x="59372" y="181127"/>
                  </a:lnTo>
                  <a:lnTo>
                    <a:pt x="59372" y="190258"/>
                  </a:lnTo>
                  <a:lnTo>
                    <a:pt x="56349" y="193332"/>
                  </a:lnTo>
                  <a:close/>
                </a:path>
              </a:pathLst>
            </a:custGeom>
            <a:solidFill>
              <a:srgbClr val="4D4D4F"/>
            </a:solidFill>
          </p:spPr>
          <p:txBody>
            <a:bodyPr wrap="square" lIns="0" tIns="0" rIns="0" bIns="0" rtlCol="0"/>
            <a:lstStyle/>
            <a:p>
              <a:endParaRPr/>
            </a:p>
          </p:txBody>
        </p:sp>
        <p:pic>
          <p:nvPicPr>
            <p:cNvPr id="62" name="object 62"/>
            <p:cNvPicPr/>
            <p:nvPr/>
          </p:nvPicPr>
          <p:blipFill>
            <a:blip r:embed="rId41" cstate="print"/>
            <a:stretch>
              <a:fillRect/>
            </a:stretch>
          </p:blipFill>
          <p:spPr>
            <a:xfrm>
              <a:off x="4215155" y="3048596"/>
              <a:ext cx="175031" cy="175069"/>
            </a:xfrm>
            <a:prstGeom prst="rect">
              <a:avLst/>
            </a:prstGeom>
          </p:spPr>
        </p:pic>
        <p:pic>
          <p:nvPicPr>
            <p:cNvPr id="63" name="object 63"/>
            <p:cNvPicPr/>
            <p:nvPr/>
          </p:nvPicPr>
          <p:blipFill>
            <a:blip r:embed="rId42" cstate="print"/>
            <a:stretch>
              <a:fillRect/>
            </a:stretch>
          </p:blipFill>
          <p:spPr>
            <a:xfrm>
              <a:off x="4413046" y="3054692"/>
              <a:ext cx="176568" cy="165900"/>
            </a:xfrm>
            <a:prstGeom prst="rect">
              <a:avLst/>
            </a:prstGeom>
          </p:spPr>
        </p:pic>
        <p:sp>
          <p:nvSpPr>
            <p:cNvPr id="64" name="object 64"/>
            <p:cNvSpPr/>
            <p:nvPr/>
          </p:nvSpPr>
          <p:spPr>
            <a:xfrm>
              <a:off x="4618532" y="3047060"/>
              <a:ext cx="30480" cy="172085"/>
            </a:xfrm>
            <a:custGeom>
              <a:avLst/>
              <a:gdLst/>
              <a:ahLst/>
              <a:cxnLst/>
              <a:rect l="l" t="t" r="r" b="b"/>
              <a:pathLst>
                <a:path w="30479" h="172085">
                  <a:moveTo>
                    <a:pt x="19799" y="123329"/>
                  </a:moveTo>
                  <a:lnTo>
                    <a:pt x="9131" y="123329"/>
                  </a:lnTo>
                  <a:lnTo>
                    <a:pt x="7645" y="120256"/>
                  </a:lnTo>
                  <a:lnTo>
                    <a:pt x="7645" y="115684"/>
                  </a:lnTo>
                  <a:lnTo>
                    <a:pt x="3073" y="57835"/>
                  </a:lnTo>
                  <a:lnTo>
                    <a:pt x="3073" y="0"/>
                  </a:lnTo>
                  <a:lnTo>
                    <a:pt x="19799" y="0"/>
                  </a:lnTo>
                  <a:lnTo>
                    <a:pt x="27381" y="3073"/>
                  </a:lnTo>
                  <a:lnTo>
                    <a:pt x="27381" y="57835"/>
                  </a:lnTo>
                  <a:lnTo>
                    <a:pt x="22821" y="115684"/>
                  </a:lnTo>
                  <a:lnTo>
                    <a:pt x="22821" y="120256"/>
                  </a:lnTo>
                  <a:lnTo>
                    <a:pt x="19799" y="123329"/>
                  </a:lnTo>
                  <a:close/>
                </a:path>
                <a:path w="30479" h="172085">
                  <a:moveTo>
                    <a:pt x="22821" y="172046"/>
                  </a:moveTo>
                  <a:lnTo>
                    <a:pt x="6108" y="172046"/>
                  </a:lnTo>
                  <a:lnTo>
                    <a:pt x="0" y="164401"/>
                  </a:lnTo>
                  <a:lnTo>
                    <a:pt x="0" y="147688"/>
                  </a:lnTo>
                  <a:lnTo>
                    <a:pt x="6108" y="141579"/>
                  </a:lnTo>
                  <a:lnTo>
                    <a:pt x="22821" y="141579"/>
                  </a:lnTo>
                  <a:lnTo>
                    <a:pt x="30454" y="147688"/>
                  </a:lnTo>
                  <a:lnTo>
                    <a:pt x="30454" y="164401"/>
                  </a:lnTo>
                  <a:lnTo>
                    <a:pt x="22821" y="172046"/>
                  </a:lnTo>
                  <a:close/>
                </a:path>
              </a:pathLst>
            </a:custGeom>
            <a:solidFill>
              <a:srgbClr val="4D4D4F"/>
            </a:solidFill>
          </p:spPr>
          <p:txBody>
            <a:bodyPr wrap="square" lIns="0" tIns="0" rIns="0" bIns="0" rtlCol="0"/>
            <a:lstStyle/>
            <a:p>
              <a:endParaRPr/>
            </a:p>
          </p:txBody>
        </p:sp>
        <p:pic>
          <p:nvPicPr>
            <p:cNvPr id="65" name="object 65"/>
            <p:cNvPicPr/>
            <p:nvPr/>
          </p:nvPicPr>
          <p:blipFill>
            <a:blip r:embed="rId43" cstate="print"/>
            <a:stretch>
              <a:fillRect/>
            </a:stretch>
          </p:blipFill>
          <p:spPr>
            <a:xfrm>
              <a:off x="4741862" y="3051619"/>
              <a:ext cx="168973" cy="172046"/>
            </a:xfrm>
            <a:prstGeom prst="rect">
              <a:avLst/>
            </a:prstGeom>
          </p:spPr>
        </p:pic>
        <p:pic>
          <p:nvPicPr>
            <p:cNvPr id="66" name="object 66"/>
            <p:cNvPicPr/>
            <p:nvPr/>
          </p:nvPicPr>
          <p:blipFill>
            <a:blip r:embed="rId44" cstate="print"/>
            <a:stretch>
              <a:fillRect/>
            </a:stretch>
          </p:blipFill>
          <p:spPr>
            <a:xfrm>
              <a:off x="4932108" y="3045574"/>
              <a:ext cx="165950" cy="181114"/>
            </a:xfrm>
            <a:prstGeom prst="rect">
              <a:avLst/>
            </a:prstGeom>
          </p:spPr>
        </p:pic>
        <p:pic>
          <p:nvPicPr>
            <p:cNvPr id="67" name="object 67"/>
            <p:cNvPicPr/>
            <p:nvPr/>
          </p:nvPicPr>
          <p:blipFill>
            <a:blip r:embed="rId45" cstate="print"/>
            <a:stretch>
              <a:fillRect/>
            </a:stretch>
          </p:blipFill>
          <p:spPr>
            <a:xfrm>
              <a:off x="5122418" y="3039465"/>
              <a:ext cx="351624" cy="187223"/>
            </a:xfrm>
            <a:prstGeom prst="rect">
              <a:avLst/>
            </a:prstGeom>
          </p:spPr>
        </p:pic>
        <p:sp>
          <p:nvSpPr>
            <p:cNvPr id="68" name="object 68"/>
            <p:cNvSpPr/>
            <p:nvPr/>
          </p:nvSpPr>
          <p:spPr>
            <a:xfrm>
              <a:off x="5495378" y="3041002"/>
              <a:ext cx="59690" cy="193675"/>
            </a:xfrm>
            <a:custGeom>
              <a:avLst/>
              <a:gdLst/>
              <a:ahLst/>
              <a:cxnLst/>
              <a:rect l="l" t="t" r="r" b="b"/>
              <a:pathLst>
                <a:path w="59689" h="193675">
                  <a:moveTo>
                    <a:pt x="12153" y="193332"/>
                  </a:moveTo>
                  <a:lnTo>
                    <a:pt x="4559" y="193332"/>
                  </a:lnTo>
                  <a:lnTo>
                    <a:pt x="0" y="190258"/>
                  </a:lnTo>
                  <a:lnTo>
                    <a:pt x="0" y="181127"/>
                  </a:lnTo>
                  <a:lnTo>
                    <a:pt x="1485" y="181127"/>
                  </a:lnTo>
                  <a:lnTo>
                    <a:pt x="6057" y="175018"/>
                  </a:lnTo>
                  <a:lnTo>
                    <a:pt x="19163" y="157959"/>
                  </a:lnTo>
                  <a:lnTo>
                    <a:pt x="28705" y="138887"/>
                  </a:lnTo>
                  <a:lnTo>
                    <a:pt x="34536" y="118100"/>
                  </a:lnTo>
                  <a:lnTo>
                    <a:pt x="36512" y="95897"/>
                  </a:lnTo>
                  <a:lnTo>
                    <a:pt x="34536" y="74325"/>
                  </a:lnTo>
                  <a:lnTo>
                    <a:pt x="28705" y="53463"/>
                  </a:lnTo>
                  <a:lnTo>
                    <a:pt x="19163" y="34025"/>
                  </a:lnTo>
                  <a:lnTo>
                    <a:pt x="6057" y="16725"/>
                  </a:lnTo>
                  <a:lnTo>
                    <a:pt x="1485" y="12153"/>
                  </a:lnTo>
                  <a:lnTo>
                    <a:pt x="0" y="10617"/>
                  </a:lnTo>
                  <a:lnTo>
                    <a:pt x="0" y="3035"/>
                  </a:lnTo>
                  <a:lnTo>
                    <a:pt x="4559" y="0"/>
                  </a:lnTo>
                  <a:lnTo>
                    <a:pt x="16713" y="0"/>
                  </a:lnTo>
                  <a:lnTo>
                    <a:pt x="28917" y="15189"/>
                  </a:lnTo>
                  <a:lnTo>
                    <a:pt x="40726" y="31019"/>
                  </a:lnTo>
                  <a:lnTo>
                    <a:pt x="50398" y="50404"/>
                  </a:lnTo>
                  <a:lnTo>
                    <a:pt x="56933" y="72358"/>
                  </a:lnTo>
                  <a:lnTo>
                    <a:pt x="59334" y="95897"/>
                  </a:lnTo>
                  <a:lnTo>
                    <a:pt x="56933" y="119438"/>
                  </a:lnTo>
                  <a:lnTo>
                    <a:pt x="50398" y="141558"/>
                  </a:lnTo>
                  <a:lnTo>
                    <a:pt x="40726" y="161400"/>
                  </a:lnTo>
                  <a:lnTo>
                    <a:pt x="28917" y="178104"/>
                  </a:lnTo>
                  <a:lnTo>
                    <a:pt x="16713" y="190258"/>
                  </a:lnTo>
                  <a:lnTo>
                    <a:pt x="12153" y="193332"/>
                  </a:lnTo>
                  <a:close/>
                </a:path>
              </a:pathLst>
            </a:custGeom>
            <a:solidFill>
              <a:srgbClr val="4D4D4F"/>
            </a:solidFill>
          </p:spPr>
          <p:txBody>
            <a:bodyPr wrap="square" lIns="0" tIns="0" rIns="0" bIns="0" rtlCol="0"/>
            <a:lstStyle/>
            <a:p>
              <a:endParaRPr/>
            </a:p>
          </p:txBody>
        </p:sp>
      </p:grpSp>
      <p:grpSp>
        <p:nvGrpSpPr>
          <p:cNvPr id="69" name="object 69"/>
          <p:cNvGrpSpPr/>
          <p:nvPr/>
        </p:nvGrpSpPr>
        <p:grpSpPr>
          <a:xfrm>
            <a:off x="713930" y="5974079"/>
            <a:ext cx="6107430" cy="4013200"/>
            <a:chOff x="713930" y="5974079"/>
            <a:chExt cx="6107430" cy="4013200"/>
          </a:xfrm>
        </p:grpSpPr>
        <p:sp>
          <p:nvSpPr>
            <p:cNvPr id="70" name="object 70"/>
            <p:cNvSpPr/>
            <p:nvPr/>
          </p:nvSpPr>
          <p:spPr>
            <a:xfrm>
              <a:off x="713930" y="6163119"/>
              <a:ext cx="6107430" cy="3823970"/>
            </a:xfrm>
            <a:custGeom>
              <a:avLst/>
              <a:gdLst/>
              <a:ahLst/>
              <a:cxnLst/>
              <a:rect l="l" t="t" r="r" b="b"/>
              <a:pathLst>
                <a:path w="6107430" h="3823970">
                  <a:moveTo>
                    <a:pt x="5927674" y="3823944"/>
                  </a:moveTo>
                  <a:lnTo>
                    <a:pt x="179628" y="3823944"/>
                  </a:lnTo>
                  <a:lnTo>
                    <a:pt x="131975" y="3817510"/>
                  </a:lnTo>
                  <a:lnTo>
                    <a:pt x="89093" y="3799364"/>
                  </a:lnTo>
                  <a:lnTo>
                    <a:pt x="52719" y="3771238"/>
                  </a:lnTo>
                  <a:lnTo>
                    <a:pt x="24588" y="3734863"/>
                  </a:lnTo>
                  <a:lnTo>
                    <a:pt x="6436" y="3691974"/>
                  </a:lnTo>
                  <a:lnTo>
                    <a:pt x="0" y="3644303"/>
                  </a:lnTo>
                  <a:lnTo>
                    <a:pt x="0" y="179641"/>
                  </a:lnTo>
                  <a:lnTo>
                    <a:pt x="6436" y="131987"/>
                  </a:lnTo>
                  <a:lnTo>
                    <a:pt x="24588" y="89103"/>
                  </a:lnTo>
                  <a:lnTo>
                    <a:pt x="52719" y="52725"/>
                  </a:lnTo>
                  <a:lnTo>
                    <a:pt x="89093" y="24591"/>
                  </a:lnTo>
                  <a:lnTo>
                    <a:pt x="131975" y="6437"/>
                  </a:lnTo>
                  <a:lnTo>
                    <a:pt x="179628" y="0"/>
                  </a:lnTo>
                  <a:lnTo>
                    <a:pt x="5927674" y="0"/>
                  </a:lnTo>
                  <a:lnTo>
                    <a:pt x="5975345" y="6437"/>
                  </a:lnTo>
                  <a:lnTo>
                    <a:pt x="6003400" y="18313"/>
                  </a:lnTo>
                  <a:lnTo>
                    <a:pt x="179628" y="18313"/>
                  </a:lnTo>
                  <a:lnTo>
                    <a:pt x="136388" y="24027"/>
                  </a:lnTo>
                  <a:lnTo>
                    <a:pt x="97498" y="40183"/>
                  </a:lnTo>
                  <a:lnTo>
                    <a:pt x="64525" y="65301"/>
                  </a:lnTo>
                  <a:lnTo>
                    <a:pt x="39035" y="97903"/>
                  </a:lnTo>
                  <a:lnTo>
                    <a:pt x="22592" y="136510"/>
                  </a:lnTo>
                  <a:lnTo>
                    <a:pt x="16763" y="179641"/>
                  </a:lnTo>
                  <a:lnTo>
                    <a:pt x="16763" y="3644303"/>
                  </a:lnTo>
                  <a:lnTo>
                    <a:pt x="22592" y="3686917"/>
                  </a:lnTo>
                  <a:lnTo>
                    <a:pt x="39035" y="3725387"/>
                  </a:lnTo>
                  <a:lnTo>
                    <a:pt x="64525" y="3758106"/>
                  </a:lnTo>
                  <a:lnTo>
                    <a:pt x="97498" y="3783465"/>
                  </a:lnTo>
                  <a:lnTo>
                    <a:pt x="136388" y="3799860"/>
                  </a:lnTo>
                  <a:lnTo>
                    <a:pt x="179628" y="3805682"/>
                  </a:lnTo>
                  <a:lnTo>
                    <a:pt x="6003301" y="3805682"/>
                  </a:lnTo>
                  <a:lnTo>
                    <a:pt x="5975345" y="3817510"/>
                  </a:lnTo>
                  <a:lnTo>
                    <a:pt x="5927674" y="3823944"/>
                  </a:lnTo>
                  <a:close/>
                </a:path>
                <a:path w="6107430" h="3823970">
                  <a:moveTo>
                    <a:pt x="6003301" y="3805682"/>
                  </a:moveTo>
                  <a:lnTo>
                    <a:pt x="5927674" y="3805682"/>
                  </a:lnTo>
                  <a:lnTo>
                    <a:pt x="5970288" y="3799860"/>
                  </a:lnTo>
                  <a:lnTo>
                    <a:pt x="6008758" y="3783465"/>
                  </a:lnTo>
                  <a:lnTo>
                    <a:pt x="6041477" y="3758106"/>
                  </a:lnTo>
                  <a:lnTo>
                    <a:pt x="6066837" y="3725387"/>
                  </a:lnTo>
                  <a:lnTo>
                    <a:pt x="6083231" y="3686917"/>
                  </a:lnTo>
                  <a:lnTo>
                    <a:pt x="6089053" y="3644303"/>
                  </a:lnTo>
                  <a:lnTo>
                    <a:pt x="6089053" y="179641"/>
                  </a:lnTo>
                  <a:lnTo>
                    <a:pt x="6083231" y="136510"/>
                  </a:lnTo>
                  <a:lnTo>
                    <a:pt x="6066837" y="97903"/>
                  </a:lnTo>
                  <a:lnTo>
                    <a:pt x="6041477" y="65301"/>
                  </a:lnTo>
                  <a:lnTo>
                    <a:pt x="6008758" y="40183"/>
                  </a:lnTo>
                  <a:lnTo>
                    <a:pt x="5970288" y="24027"/>
                  </a:lnTo>
                  <a:lnTo>
                    <a:pt x="5927674" y="18313"/>
                  </a:lnTo>
                  <a:lnTo>
                    <a:pt x="6003400" y="18313"/>
                  </a:lnTo>
                  <a:lnTo>
                    <a:pt x="6054602" y="52725"/>
                  </a:lnTo>
                  <a:lnTo>
                    <a:pt x="6082726" y="89103"/>
                  </a:lnTo>
                  <a:lnTo>
                    <a:pt x="6100870" y="131987"/>
                  </a:lnTo>
                  <a:lnTo>
                    <a:pt x="6107303" y="179641"/>
                  </a:lnTo>
                  <a:lnTo>
                    <a:pt x="6107303" y="3644303"/>
                  </a:lnTo>
                  <a:lnTo>
                    <a:pt x="6100870" y="3691974"/>
                  </a:lnTo>
                  <a:lnTo>
                    <a:pt x="6082726" y="3734863"/>
                  </a:lnTo>
                  <a:lnTo>
                    <a:pt x="6054602" y="3771238"/>
                  </a:lnTo>
                  <a:lnTo>
                    <a:pt x="6018231" y="3799364"/>
                  </a:lnTo>
                  <a:lnTo>
                    <a:pt x="6003301" y="3805682"/>
                  </a:lnTo>
                  <a:close/>
                </a:path>
              </a:pathLst>
            </a:custGeom>
            <a:solidFill>
              <a:srgbClr val="818285"/>
            </a:solidFill>
          </p:spPr>
          <p:txBody>
            <a:bodyPr wrap="square" lIns="0" tIns="0" rIns="0" bIns="0" rtlCol="0"/>
            <a:lstStyle/>
            <a:p>
              <a:endParaRPr/>
            </a:p>
          </p:txBody>
        </p:sp>
        <p:sp>
          <p:nvSpPr>
            <p:cNvPr id="71" name="object 71"/>
            <p:cNvSpPr/>
            <p:nvPr/>
          </p:nvSpPr>
          <p:spPr>
            <a:xfrm>
              <a:off x="1032078" y="5978918"/>
              <a:ext cx="5489575" cy="361315"/>
            </a:xfrm>
            <a:custGeom>
              <a:avLst/>
              <a:gdLst/>
              <a:ahLst/>
              <a:cxnLst/>
              <a:rect l="l" t="t" r="r" b="b"/>
              <a:pathLst>
                <a:path w="5489575" h="361314">
                  <a:moveTo>
                    <a:pt x="5489282" y="360807"/>
                  </a:moveTo>
                  <a:lnTo>
                    <a:pt x="0" y="360807"/>
                  </a:lnTo>
                  <a:lnTo>
                    <a:pt x="0" y="0"/>
                  </a:lnTo>
                  <a:lnTo>
                    <a:pt x="5489282" y="0"/>
                  </a:lnTo>
                  <a:lnTo>
                    <a:pt x="5489282" y="360807"/>
                  </a:lnTo>
                  <a:close/>
                </a:path>
              </a:pathLst>
            </a:custGeom>
            <a:solidFill>
              <a:srgbClr val="FFFFFF"/>
            </a:solidFill>
          </p:spPr>
          <p:txBody>
            <a:bodyPr wrap="square" lIns="0" tIns="0" rIns="0" bIns="0" rtlCol="0"/>
            <a:lstStyle/>
            <a:p>
              <a:endParaRPr/>
            </a:p>
          </p:txBody>
        </p:sp>
        <p:sp>
          <p:nvSpPr>
            <p:cNvPr id="72" name="object 72"/>
            <p:cNvSpPr/>
            <p:nvPr/>
          </p:nvSpPr>
          <p:spPr>
            <a:xfrm>
              <a:off x="1027506" y="5974092"/>
              <a:ext cx="5500370" cy="372110"/>
            </a:xfrm>
            <a:custGeom>
              <a:avLst/>
              <a:gdLst/>
              <a:ahLst/>
              <a:cxnLst/>
              <a:rect l="l" t="t" r="r" b="b"/>
              <a:pathLst>
                <a:path w="5500370" h="372110">
                  <a:moveTo>
                    <a:pt x="5499938" y="0"/>
                  </a:moveTo>
                  <a:lnTo>
                    <a:pt x="5487784" y="0"/>
                  </a:lnTo>
                  <a:lnTo>
                    <a:pt x="5487784" y="12700"/>
                  </a:lnTo>
                  <a:lnTo>
                    <a:pt x="5487784" y="359410"/>
                  </a:lnTo>
                  <a:lnTo>
                    <a:pt x="12204" y="359410"/>
                  </a:lnTo>
                  <a:lnTo>
                    <a:pt x="12204" y="12700"/>
                  </a:lnTo>
                  <a:lnTo>
                    <a:pt x="5487784" y="12700"/>
                  </a:lnTo>
                  <a:lnTo>
                    <a:pt x="5487784" y="0"/>
                  </a:lnTo>
                  <a:lnTo>
                    <a:pt x="0" y="0"/>
                  </a:lnTo>
                  <a:lnTo>
                    <a:pt x="0" y="12700"/>
                  </a:lnTo>
                  <a:lnTo>
                    <a:pt x="0" y="359410"/>
                  </a:lnTo>
                  <a:lnTo>
                    <a:pt x="0" y="365760"/>
                  </a:lnTo>
                  <a:lnTo>
                    <a:pt x="0" y="372110"/>
                  </a:lnTo>
                  <a:lnTo>
                    <a:pt x="5493829" y="372110"/>
                  </a:lnTo>
                  <a:lnTo>
                    <a:pt x="5493829" y="371741"/>
                  </a:lnTo>
                  <a:lnTo>
                    <a:pt x="5499938" y="371741"/>
                  </a:lnTo>
                  <a:lnTo>
                    <a:pt x="5499938" y="359537"/>
                  </a:lnTo>
                  <a:lnTo>
                    <a:pt x="5493829" y="359537"/>
                  </a:lnTo>
                  <a:lnTo>
                    <a:pt x="5493829" y="359410"/>
                  </a:lnTo>
                  <a:lnTo>
                    <a:pt x="5499938" y="359410"/>
                  </a:lnTo>
                  <a:lnTo>
                    <a:pt x="5499938" y="12700"/>
                  </a:lnTo>
                  <a:lnTo>
                    <a:pt x="5499938" y="0"/>
                  </a:lnTo>
                  <a:close/>
                </a:path>
              </a:pathLst>
            </a:custGeom>
            <a:solidFill>
              <a:srgbClr val="818285"/>
            </a:solidFill>
          </p:spPr>
          <p:txBody>
            <a:bodyPr wrap="square" lIns="0" tIns="0" rIns="0" bIns="0" rtlCol="0"/>
            <a:lstStyle/>
            <a:p>
              <a:endParaRPr/>
            </a:p>
          </p:txBody>
        </p:sp>
        <p:pic>
          <p:nvPicPr>
            <p:cNvPr id="73" name="object 73"/>
            <p:cNvPicPr/>
            <p:nvPr/>
          </p:nvPicPr>
          <p:blipFill>
            <a:blip r:embed="rId46" cstate="print"/>
            <a:stretch>
              <a:fillRect/>
            </a:stretch>
          </p:blipFill>
          <p:spPr>
            <a:xfrm>
              <a:off x="1707997" y="6067221"/>
              <a:ext cx="974229" cy="190309"/>
            </a:xfrm>
            <a:prstGeom prst="rect">
              <a:avLst/>
            </a:prstGeom>
          </p:spPr>
        </p:pic>
        <p:sp>
          <p:nvSpPr>
            <p:cNvPr id="74" name="object 74"/>
            <p:cNvSpPr/>
            <p:nvPr/>
          </p:nvSpPr>
          <p:spPr>
            <a:xfrm>
              <a:off x="2698953" y="6151892"/>
              <a:ext cx="177165" cy="22860"/>
            </a:xfrm>
            <a:custGeom>
              <a:avLst/>
              <a:gdLst/>
              <a:ahLst/>
              <a:cxnLst/>
              <a:rect l="l" t="t" r="r" b="b"/>
              <a:pathLst>
                <a:path w="177164" h="22860">
                  <a:moveTo>
                    <a:pt x="176606" y="0"/>
                  </a:moveTo>
                  <a:lnTo>
                    <a:pt x="0" y="0"/>
                  </a:lnTo>
                  <a:lnTo>
                    <a:pt x="0" y="21577"/>
                  </a:lnTo>
                  <a:lnTo>
                    <a:pt x="0" y="22860"/>
                  </a:lnTo>
                  <a:lnTo>
                    <a:pt x="175018" y="22860"/>
                  </a:lnTo>
                  <a:lnTo>
                    <a:pt x="175018" y="21577"/>
                  </a:lnTo>
                  <a:lnTo>
                    <a:pt x="176606" y="21577"/>
                  </a:lnTo>
                  <a:lnTo>
                    <a:pt x="176606" y="0"/>
                  </a:lnTo>
                  <a:close/>
                </a:path>
              </a:pathLst>
            </a:custGeom>
            <a:solidFill>
              <a:srgbClr val="4D4D4F"/>
            </a:solidFill>
          </p:spPr>
          <p:txBody>
            <a:bodyPr wrap="square" lIns="0" tIns="0" rIns="0" bIns="0" rtlCol="0"/>
            <a:lstStyle/>
            <a:p>
              <a:endParaRPr/>
            </a:p>
          </p:txBody>
        </p:sp>
        <p:pic>
          <p:nvPicPr>
            <p:cNvPr id="75" name="object 75"/>
            <p:cNvPicPr/>
            <p:nvPr/>
          </p:nvPicPr>
          <p:blipFill>
            <a:blip r:embed="rId47" cstate="print"/>
            <a:stretch>
              <a:fillRect/>
            </a:stretch>
          </p:blipFill>
          <p:spPr>
            <a:xfrm>
              <a:off x="2902940" y="6074867"/>
              <a:ext cx="159842" cy="173532"/>
            </a:xfrm>
            <a:prstGeom prst="rect">
              <a:avLst/>
            </a:prstGeom>
          </p:spPr>
        </p:pic>
        <p:pic>
          <p:nvPicPr>
            <p:cNvPr id="76" name="object 76"/>
            <p:cNvPicPr/>
            <p:nvPr/>
          </p:nvPicPr>
          <p:blipFill>
            <a:blip r:embed="rId48" cstate="print"/>
            <a:stretch>
              <a:fillRect/>
            </a:stretch>
          </p:blipFill>
          <p:spPr>
            <a:xfrm>
              <a:off x="3091700" y="6076353"/>
              <a:ext cx="379069" cy="172046"/>
            </a:xfrm>
            <a:prstGeom prst="rect">
              <a:avLst/>
            </a:prstGeom>
          </p:spPr>
        </p:pic>
        <p:pic>
          <p:nvPicPr>
            <p:cNvPr id="77" name="object 77"/>
            <p:cNvPicPr/>
            <p:nvPr/>
          </p:nvPicPr>
          <p:blipFill>
            <a:blip r:embed="rId49" cstate="print"/>
            <a:stretch>
              <a:fillRect/>
            </a:stretch>
          </p:blipFill>
          <p:spPr>
            <a:xfrm>
              <a:off x="3737178" y="6074867"/>
              <a:ext cx="121742" cy="176555"/>
            </a:xfrm>
            <a:prstGeom prst="rect">
              <a:avLst/>
            </a:prstGeom>
          </p:spPr>
        </p:pic>
        <p:pic>
          <p:nvPicPr>
            <p:cNvPr id="78" name="object 78"/>
            <p:cNvPicPr/>
            <p:nvPr/>
          </p:nvPicPr>
          <p:blipFill>
            <a:blip r:embed="rId50" cstate="print"/>
            <a:stretch>
              <a:fillRect/>
            </a:stretch>
          </p:blipFill>
          <p:spPr>
            <a:xfrm>
              <a:off x="3490569" y="6076353"/>
              <a:ext cx="168960" cy="175069"/>
            </a:xfrm>
            <a:prstGeom prst="rect">
              <a:avLst/>
            </a:prstGeom>
          </p:spPr>
        </p:pic>
        <p:pic>
          <p:nvPicPr>
            <p:cNvPr id="79" name="object 79"/>
            <p:cNvPicPr/>
            <p:nvPr/>
          </p:nvPicPr>
          <p:blipFill>
            <a:blip r:embed="rId51" cstate="print"/>
            <a:stretch>
              <a:fillRect/>
            </a:stretch>
          </p:blipFill>
          <p:spPr>
            <a:xfrm>
              <a:off x="4000500" y="6070307"/>
              <a:ext cx="1039710" cy="185686"/>
            </a:xfrm>
            <a:prstGeom prst="rect">
              <a:avLst/>
            </a:prstGeom>
          </p:spPr>
        </p:pic>
        <p:pic>
          <p:nvPicPr>
            <p:cNvPr id="80" name="object 80"/>
            <p:cNvPicPr/>
            <p:nvPr/>
          </p:nvPicPr>
          <p:blipFill>
            <a:blip r:embed="rId52" cstate="print"/>
            <a:stretch>
              <a:fillRect/>
            </a:stretch>
          </p:blipFill>
          <p:spPr>
            <a:xfrm>
              <a:off x="5136108" y="6068758"/>
              <a:ext cx="857046" cy="188772"/>
            </a:xfrm>
            <a:prstGeom prst="rect">
              <a:avLst/>
            </a:prstGeom>
          </p:spPr>
        </p:pic>
        <p:pic>
          <p:nvPicPr>
            <p:cNvPr id="81" name="object 81"/>
            <p:cNvPicPr/>
            <p:nvPr/>
          </p:nvPicPr>
          <p:blipFill>
            <a:blip r:embed="rId53" cstate="print"/>
            <a:stretch>
              <a:fillRect/>
            </a:stretch>
          </p:blipFill>
          <p:spPr>
            <a:xfrm>
              <a:off x="1033614" y="6624383"/>
              <a:ext cx="143065" cy="143078"/>
            </a:xfrm>
            <a:prstGeom prst="rect">
              <a:avLst/>
            </a:prstGeom>
          </p:spPr>
        </p:pic>
        <p:pic>
          <p:nvPicPr>
            <p:cNvPr id="82" name="object 82"/>
            <p:cNvPicPr/>
            <p:nvPr/>
          </p:nvPicPr>
          <p:blipFill>
            <a:blip r:embed="rId54" cstate="print"/>
            <a:stretch>
              <a:fillRect/>
            </a:stretch>
          </p:blipFill>
          <p:spPr>
            <a:xfrm>
              <a:off x="1354836" y="6619824"/>
              <a:ext cx="5143690" cy="152196"/>
            </a:xfrm>
            <a:prstGeom prst="rect">
              <a:avLst/>
            </a:prstGeom>
          </p:spPr>
        </p:pic>
        <p:pic>
          <p:nvPicPr>
            <p:cNvPr id="83" name="object 83"/>
            <p:cNvPicPr/>
            <p:nvPr/>
          </p:nvPicPr>
          <p:blipFill>
            <a:blip r:embed="rId55" cstate="print"/>
            <a:stretch>
              <a:fillRect/>
            </a:stretch>
          </p:blipFill>
          <p:spPr>
            <a:xfrm>
              <a:off x="1211706" y="6863359"/>
              <a:ext cx="140055" cy="132460"/>
            </a:xfrm>
            <a:prstGeom prst="rect">
              <a:avLst/>
            </a:prstGeom>
          </p:spPr>
        </p:pic>
        <p:pic>
          <p:nvPicPr>
            <p:cNvPr id="84" name="object 84"/>
            <p:cNvPicPr/>
            <p:nvPr/>
          </p:nvPicPr>
          <p:blipFill>
            <a:blip r:embed="rId56" cstate="print"/>
            <a:stretch>
              <a:fillRect/>
            </a:stretch>
          </p:blipFill>
          <p:spPr>
            <a:xfrm>
              <a:off x="1373085" y="6861873"/>
              <a:ext cx="133946" cy="138506"/>
            </a:xfrm>
            <a:prstGeom prst="rect">
              <a:avLst/>
            </a:prstGeom>
          </p:spPr>
        </p:pic>
        <p:sp>
          <p:nvSpPr>
            <p:cNvPr id="85" name="object 85"/>
            <p:cNvSpPr/>
            <p:nvPr/>
          </p:nvSpPr>
          <p:spPr>
            <a:xfrm>
              <a:off x="1534414" y="6851205"/>
              <a:ext cx="304800" cy="151130"/>
            </a:xfrm>
            <a:custGeom>
              <a:avLst/>
              <a:gdLst/>
              <a:ahLst/>
              <a:cxnLst/>
              <a:rect l="l" t="t" r="r" b="b"/>
              <a:pathLst>
                <a:path w="304800" h="151129">
                  <a:moveTo>
                    <a:pt x="44157" y="68503"/>
                  </a:moveTo>
                  <a:lnTo>
                    <a:pt x="41135" y="66967"/>
                  </a:lnTo>
                  <a:lnTo>
                    <a:pt x="38100" y="66967"/>
                  </a:lnTo>
                  <a:lnTo>
                    <a:pt x="30467" y="65430"/>
                  </a:lnTo>
                  <a:lnTo>
                    <a:pt x="30467" y="70002"/>
                  </a:lnTo>
                  <a:lnTo>
                    <a:pt x="25171" y="85966"/>
                  </a:lnTo>
                  <a:lnTo>
                    <a:pt x="20574" y="97040"/>
                  </a:lnTo>
                  <a:lnTo>
                    <a:pt x="14820" y="107556"/>
                  </a:lnTo>
                  <a:lnTo>
                    <a:pt x="7645" y="117221"/>
                  </a:lnTo>
                  <a:lnTo>
                    <a:pt x="0" y="124815"/>
                  </a:lnTo>
                  <a:lnTo>
                    <a:pt x="0" y="132461"/>
                  </a:lnTo>
                  <a:lnTo>
                    <a:pt x="6108" y="135483"/>
                  </a:lnTo>
                  <a:lnTo>
                    <a:pt x="13741" y="135483"/>
                  </a:lnTo>
                  <a:lnTo>
                    <a:pt x="19799" y="127838"/>
                  </a:lnTo>
                  <a:lnTo>
                    <a:pt x="22872" y="121793"/>
                  </a:lnTo>
                  <a:lnTo>
                    <a:pt x="32613" y="106260"/>
                  </a:lnTo>
                  <a:lnTo>
                    <a:pt x="39217" y="91147"/>
                  </a:lnTo>
                  <a:lnTo>
                    <a:pt x="42964" y="79184"/>
                  </a:lnTo>
                  <a:lnTo>
                    <a:pt x="44157" y="73075"/>
                  </a:lnTo>
                  <a:lnTo>
                    <a:pt x="44157" y="68503"/>
                  </a:lnTo>
                  <a:close/>
                </a:path>
                <a:path w="304800" h="151129">
                  <a:moveTo>
                    <a:pt x="137020" y="36512"/>
                  </a:moveTo>
                  <a:lnTo>
                    <a:pt x="77647" y="36512"/>
                  </a:lnTo>
                  <a:lnTo>
                    <a:pt x="77647" y="10668"/>
                  </a:lnTo>
                  <a:lnTo>
                    <a:pt x="76149" y="7581"/>
                  </a:lnTo>
                  <a:lnTo>
                    <a:pt x="62458" y="7581"/>
                  </a:lnTo>
                  <a:lnTo>
                    <a:pt x="62458" y="36512"/>
                  </a:lnTo>
                  <a:lnTo>
                    <a:pt x="3073" y="36512"/>
                  </a:lnTo>
                  <a:lnTo>
                    <a:pt x="3073" y="50253"/>
                  </a:lnTo>
                  <a:lnTo>
                    <a:pt x="62458" y="50253"/>
                  </a:lnTo>
                  <a:lnTo>
                    <a:pt x="62458" y="146151"/>
                  </a:lnTo>
                  <a:lnTo>
                    <a:pt x="63944" y="150710"/>
                  </a:lnTo>
                  <a:lnTo>
                    <a:pt x="76149" y="150710"/>
                  </a:lnTo>
                  <a:lnTo>
                    <a:pt x="77647" y="146151"/>
                  </a:lnTo>
                  <a:lnTo>
                    <a:pt x="77647" y="50253"/>
                  </a:lnTo>
                  <a:lnTo>
                    <a:pt x="137020" y="50253"/>
                  </a:lnTo>
                  <a:lnTo>
                    <a:pt x="137020" y="36512"/>
                  </a:lnTo>
                  <a:close/>
                </a:path>
                <a:path w="304800" h="151129">
                  <a:moveTo>
                    <a:pt x="140055" y="124815"/>
                  </a:moveTo>
                  <a:lnTo>
                    <a:pt x="138557" y="124815"/>
                  </a:lnTo>
                  <a:lnTo>
                    <a:pt x="130924" y="117221"/>
                  </a:lnTo>
                  <a:lnTo>
                    <a:pt x="123774" y="107556"/>
                  </a:lnTo>
                  <a:lnTo>
                    <a:pt x="118186" y="97040"/>
                  </a:lnTo>
                  <a:lnTo>
                    <a:pt x="114020" y="85966"/>
                  </a:lnTo>
                  <a:lnTo>
                    <a:pt x="111125" y="74612"/>
                  </a:lnTo>
                  <a:lnTo>
                    <a:pt x="109639" y="70002"/>
                  </a:lnTo>
                  <a:lnTo>
                    <a:pt x="108102" y="65430"/>
                  </a:lnTo>
                  <a:lnTo>
                    <a:pt x="102006" y="66967"/>
                  </a:lnTo>
                  <a:lnTo>
                    <a:pt x="97421" y="68503"/>
                  </a:lnTo>
                  <a:lnTo>
                    <a:pt x="95948" y="71539"/>
                  </a:lnTo>
                  <a:lnTo>
                    <a:pt x="95948" y="73075"/>
                  </a:lnTo>
                  <a:lnTo>
                    <a:pt x="115697" y="121793"/>
                  </a:lnTo>
                  <a:lnTo>
                    <a:pt x="126365" y="135483"/>
                  </a:lnTo>
                  <a:lnTo>
                    <a:pt x="133997" y="135483"/>
                  </a:lnTo>
                  <a:lnTo>
                    <a:pt x="140055" y="132461"/>
                  </a:lnTo>
                  <a:lnTo>
                    <a:pt x="140055" y="124815"/>
                  </a:lnTo>
                  <a:close/>
                </a:path>
                <a:path w="304800" h="151129">
                  <a:moveTo>
                    <a:pt x="144665" y="7581"/>
                  </a:moveTo>
                  <a:lnTo>
                    <a:pt x="137020" y="0"/>
                  </a:lnTo>
                  <a:lnTo>
                    <a:pt x="137020" y="12153"/>
                  </a:lnTo>
                  <a:lnTo>
                    <a:pt x="137020" y="22821"/>
                  </a:lnTo>
                  <a:lnTo>
                    <a:pt x="132461" y="25895"/>
                  </a:lnTo>
                  <a:lnTo>
                    <a:pt x="123329" y="25895"/>
                  </a:lnTo>
                  <a:lnTo>
                    <a:pt x="118770" y="22821"/>
                  </a:lnTo>
                  <a:lnTo>
                    <a:pt x="118770" y="12153"/>
                  </a:lnTo>
                  <a:lnTo>
                    <a:pt x="123329" y="7581"/>
                  </a:lnTo>
                  <a:lnTo>
                    <a:pt x="132461" y="7581"/>
                  </a:lnTo>
                  <a:lnTo>
                    <a:pt x="137020" y="12153"/>
                  </a:lnTo>
                  <a:lnTo>
                    <a:pt x="137020" y="0"/>
                  </a:lnTo>
                  <a:lnTo>
                    <a:pt x="118770" y="0"/>
                  </a:lnTo>
                  <a:lnTo>
                    <a:pt x="111125" y="7581"/>
                  </a:lnTo>
                  <a:lnTo>
                    <a:pt x="111125" y="27381"/>
                  </a:lnTo>
                  <a:lnTo>
                    <a:pt x="118770" y="35026"/>
                  </a:lnTo>
                  <a:lnTo>
                    <a:pt x="137020" y="35026"/>
                  </a:lnTo>
                  <a:lnTo>
                    <a:pt x="144665" y="27381"/>
                  </a:lnTo>
                  <a:lnTo>
                    <a:pt x="144665" y="25895"/>
                  </a:lnTo>
                  <a:lnTo>
                    <a:pt x="144665" y="7581"/>
                  </a:lnTo>
                  <a:close/>
                </a:path>
                <a:path w="304800" h="151129">
                  <a:moveTo>
                    <a:pt x="304457" y="71539"/>
                  </a:moveTo>
                  <a:lnTo>
                    <a:pt x="159842" y="71539"/>
                  </a:lnTo>
                  <a:lnTo>
                    <a:pt x="159842" y="85229"/>
                  </a:lnTo>
                  <a:lnTo>
                    <a:pt x="304457" y="85229"/>
                  </a:lnTo>
                  <a:lnTo>
                    <a:pt x="304457" y="71539"/>
                  </a:lnTo>
                  <a:close/>
                </a:path>
              </a:pathLst>
            </a:custGeom>
            <a:solidFill>
              <a:srgbClr val="4D4D4F"/>
            </a:solidFill>
          </p:spPr>
          <p:txBody>
            <a:bodyPr wrap="square" lIns="0" tIns="0" rIns="0" bIns="0" rtlCol="0"/>
            <a:lstStyle/>
            <a:p>
              <a:endParaRPr/>
            </a:p>
          </p:txBody>
        </p:sp>
        <p:pic>
          <p:nvPicPr>
            <p:cNvPr id="86" name="object 86"/>
            <p:cNvPicPr/>
            <p:nvPr/>
          </p:nvPicPr>
          <p:blipFill>
            <a:blip r:embed="rId57" cstate="print"/>
            <a:stretch>
              <a:fillRect/>
            </a:stretch>
          </p:blipFill>
          <p:spPr>
            <a:xfrm>
              <a:off x="1860207" y="6857301"/>
              <a:ext cx="129374" cy="141541"/>
            </a:xfrm>
            <a:prstGeom prst="rect">
              <a:avLst/>
            </a:prstGeom>
          </p:spPr>
        </p:pic>
        <p:pic>
          <p:nvPicPr>
            <p:cNvPr id="87" name="object 87"/>
            <p:cNvPicPr/>
            <p:nvPr/>
          </p:nvPicPr>
          <p:blipFill>
            <a:blip r:embed="rId58" cstate="print"/>
            <a:stretch>
              <a:fillRect/>
            </a:stretch>
          </p:blipFill>
          <p:spPr>
            <a:xfrm>
              <a:off x="2015477" y="6858787"/>
              <a:ext cx="462762" cy="143128"/>
            </a:xfrm>
            <a:prstGeom prst="rect">
              <a:avLst/>
            </a:prstGeom>
          </p:spPr>
        </p:pic>
        <p:pic>
          <p:nvPicPr>
            <p:cNvPr id="88" name="object 88"/>
            <p:cNvPicPr/>
            <p:nvPr/>
          </p:nvPicPr>
          <p:blipFill>
            <a:blip r:embed="rId59" cstate="print"/>
            <a:stretch>
              <a:fillRect/>
            </a:stretch>
          </p:blipFill>
          <p:spPr>
            <a:xfrm>
              <a:off x="2543721" y="6857301"/>
              <a:ext cx="98920" cy="144614"/>
            </a:xfrm>
            <a:prstGeom prst="rect">
              <a:avLst/>
            </a:prstGeom>
          </p:spPr>
        </p:pic>
        <p:pic>
          <p:nvPicPr>
            <p:cNvPr id="89" name="object 89"/>
            <p:cNvPicPr/>
            <p:nvPr/>
          </p:nvPicPr>
          <p:blipFill>
            <a:blip r:embed="rId60" cstate="print"/>
            <a:stretch>
              <a:fillRect/>
            </a:stretch>
          </p:blipFill>
          <p:spPr>
            <a:xfrm>
              <a:off x="2665463" y="6866432"/>
              <a:ext cx="141579" cy="130924"/>
            </a:xfrm>
            <a:prstGeom prst="rect">
              <a:avLst/>
            </a:prstGeom>
          </p:spPr>
        </p:pic>
        <p:pic>
          <p:nvPicPr>
            <p:cNvPr id="90" name="object 90"/>
            <p:cNvPicPr/>
            <p:nvPr/>
          </p:nvPicPr>
          <p:blipFill>
            <a:blip r:embed="rId61" cstate="print"/>
            <a:stretch>
              <a:fillRect/>
            </a:stretch>
          </p:blipFill>
          <p:spPr>
            <a:xfrm>
              <a:off x="2828378" y="6857301"/>
              <a:ext cx="141541" cy="141541"/>
            </a:xfrm>
            <a:prstGeom prst="rect">
              <a:avLst/>
            </a:prstGeom>
          </p:spPr>
        </p:pic>
        <p:sp>
          <p:nvSpPr>
            <p:cNvPr id="91" name="object 91"/>
            <p:cNvSpPr/>
            <p:nvPr/>
          </p:nvSpPr>
          <p:spPr>
            <a:xfrm>
              <a:off x="2991243" y="6947103"/>
              <a:ext cx="52069" cy="52069"/>
            </a:xfrm>
            <a:custGeom>
              <a:avLst/>
              <a:gdLst/>
              <a:ahLst/>
              <a:cxnLst/>
              <a:rect l="l" t="t" r="r" b="b"/>
              <a:pathLst>
                <a:path w="52069" h="52070">
                  <a:moveTo>
                    <a:pt x="25895" y="51739"/>
                  </a:moveTo>
                  <a:lnTo>
                    <a:pt x="16052" y="49626"/>
                  </a:lnTo>
                  <a:lnTo>
                    <a:pt x="7794" y="43951"/>
                  </a:lnTo>
                  <a:lnTo>
                    <a:pt x="2113" y="35709"/>
                  </a:lnTo>
                  <a:lnTo>
                    <a:pt x="0" y="25895"/>
                  </a:lnTo>
                  <a:lnTo>
                    <a:pt x="2113" y="16073"/>
                  </a:lnTo>
                  <a:lnTo>
                    <a:pt x="7794" y="7813"/>
                  </a:lnTo>
                  <a:lnTo>
                    <a:pt x="16052" y="2120"/>
                  </a:lnTo>
                  <a:lnTo>
                    <a:pt x="25895" y="0"/>
                  </a:lnTo>
                  <a:lnTo>
                    <a:pt x="36341" y="1903"/>
                  </a:lnTo>
                  <a:lnTo>
                    <a:pt x="44513" y="7232"/>
                  </a:lnTo>
                  <a:lnTo>
                    <a:pt x="46739" y="10655"/>
                  </a:lnTo>
                  <a:lnTo>
                    <a:pt x="18262" y="10655"/>
                  </a:lnTo>
                  <a:lnTo>
                    <a:pt x="10668" y="16764"/>
                  </a:lnTo>
                  <a:lnTo>
                    <a:pt x="10668" y="35013"/>
                  </a:lnTo>
                  <a:lnTo>
                    <a:pt x="16725" y="42608"/>
                  </a:lnTo>
                  <a:lnTo>
                    <a:pt x="45764" y="42608"/>
                  </a:lnTo>
                  <a:lnTo>
                    <a:pt x="44513" y="44527"/>
                  </a:lnTo>
                  <a:lnTo>
                    <a:pt x="36341" y="49842"/>
                  </a:lnTo>
                  <a:lnTo>
                    <a:pt x="25895" y="51739"/>
                  </a:lnTo>
                  <a:close/>
                </a:path>
                <a:path w="52069" h="52070">
                  <a:moveTo>
                    <a:pt x="45764" y="42608"/>
                  </a:moveTo>
                  <a:lnTo>
                    <a:pt x="35026" y="42608"/>
                  </a:lnTo>
                  <a:lnTo>
                    <a:pt x="42621" y="35013"/>
                  </a:lnTo>
                  <a:lnTo>
                    <a:pt x="42621" y="16764"/>
                  </a:lnTo>
                  <a:lnTo>
                    <a:pt x="35026" y="10655"/>
                  </a:lnTo>
                  <a:lnTo>
                    <a:pt x="46739" y="10655"/>
                  </a:lnTo>
                  <a:lnTo>
                    <a:pt x="49837" y="15419"/>
                  </a:lnTo>
                  <a:lnTo>
                    <a:pt x="51739" y="25895"/>
                  </a:lnTo>
                  <a:lnTo>
                    <a:pt x="49837" y="36357"/>
                  </a:lnTo>
                  <a:lnTo>
                    <a:pt x="45764" y="42608"/>
                  </a:lnTo>
                  <a:close/>
                </a:path>
              </a:pathLst>
            </a:custGeom>
            <a:solidFill>
              <a:srgbClr val="4D4D4F"/>
            </a:solidFill>
          </p:spPr>
          <p:txBody>
            <a:bodyPr wrap="square" lIns="0" tIns="0" rIns="0" bIns="0" rtlCol="0"/>
            <a:lstStyle/>
            <a:p>
              <a:endParaRPr/>
            </a:p>
          </p:txBody>
        </p:sp>
        <p:pic>
          <p:nvPicPr>
            <p:cNvPr id="92" name="object 92"/>
            <p:cNvPicPr/>
            <p:nvPr/>
          </p:nvPicPr>
          <p:blipFill>
            <a:blip r:embed="rId62" cstate="print"/>
            <a:stretch>
              <a:fillRect/>
            </a:stretch>
          </p:blipFill>
          <p:spPr>
            <a:xfrm>
              <a:off x="1033614" y="7091705"/>
              <a:ext cx="143065" cy="143128"/>
            </a:xfrm>
            <a:prstGeom prst="rect">
              <a:avLst/>
            </a:prstGeom>
          </p:spPr>
        </p:pic>
        <p:pic>
          <p:nvPicPr>
            <p:cNvPr id="93" name="object 93"/>
            <p:cNvPicPr/>
            <p:nvPr/>
          </p:nvPicPr>
          <p:blipFill>
            <a:blip r:embed="rId63" cstate="print"/>
            <a:stretch>
              <a:fillRect/>
            </a:stretch>
          </p:blipFill>
          <p:spPr>
            <a:xfrm>
              <a:off x="1359395" y="7100836"/>
              <a:ext cx="136969" cy="132461"/>
            </a:xfrm>
            <a:prstGeom prst="rect">
              <a:avLst/>
            </a:prstGeom>
          </p:spPr>
        </p:pic>
        <p:pic>
          <p:nvPicPr>
            <p:cNvPr id="94" name="object 94"/>
            <p:cNvPicPr/>
            <p:nvPr/>
          </p:nvPicPr>
          <p:blipFill>
            <a:blip r:embed="rId64" cstate="print"/>
            <a:stretch>
              <a:fillRect/>
            </a:stretch>
          </p:blipFill>
          <p:spPr>
            <a:xfrm>
              <a:off x="1517700" y="7085609"/>
              <a:ext cx="467321" cy="149225"/>
            </a:xfrm>
            <a:prstGeom prst="rect">
              <a:avLst/>
            </a:prstGeom>
          </p:spPr>
        </p:pic>
        <p:pic>
          <p:nvPicPr>
            <p:cNvPr id="95" name="object 95"/>
            <p:cNvPicPr/>
            <p:nvPr/>
          </p:nvPicPr>
          <p:blipFill>
            <a:blip r:embed="rId65" cstate="print"/>
            <a:stretch>
              <a:fillRect/>
            </a:stretch>
          </p:blipFill>
          <p:spPr>
            <a:xfrm>
              <a:off x="2053526" y="7085609"/>
              <a:ext cx="2726385" cy="153784"/>
            </a:xfrm>
            <a:prstGeom prst="rect">
              <a:avLst/>
            </a:prstGeom>
          </p:spPr>
        </p:pic>
        <p:pic>
          <p:nvPicPr>
            <p:cNvPr id="96" name="object 96"/>
            <p:cNvPicPr/>
            <p:nvPr/>
          </p:nvPicPr>
          <p:blipFill>
            <a:blip r:embed="rId66" cstate="print"/>
            <a:stretch>
              <a:fillRect/>
            </a:stretch>
          </p:blipFill>
          <p:spPr>
            <a:xfrm>
              <a:off x="4843856" y="7087145"/>
              <a:ext cx="1656206" cy="152247"/>
            </a:xfrm>
            <a:prstGeom prst="rect">
              <a:avLst/>
            </a:prstGeom>
          </p:spPr>
        </p:pic>
        <p:pic>
          <p:nvPicPr>
            <p:cNvPr id="97" name="object 97"/>
            <p:cNvPicPr/>
            <p:nvPr/>
          </p:nvPicPr>
          <p:blipFill>
            <a:blip r:embed="rId67" cstate="print"/>
            <a:stretch>
              <a:fillRect/>
            </a:stretch>
          </p:blipFill>
          <p:spPr>
            <a:xfrm>
              <a:off x="1204112" y="7318527"/>
              <a:ext cx="4023321" cy="153733"/>
            </a:xfrm>
            <a:prstGeom prst="rect">
              <a:avLst/>
            </a:prstGeom>
          </p:spPr>
        </p:pic>
        <p:pic>
          <p:nvPicPr>
            <p:cNvPr id="98" name="object 98"/>
            <p:cNvPicPr/>
            <p:nvPr/>
          </p:nvPicPr>
          <p:blipFill>
            <a:blip r:embed="rId68" cstate="print"/>
            <a:stretch>
              <a:fillRect/>
            </a:stretch>
          </p:blipFill>
          <p:spPr>
            <a:xfrm>
              <a:off x="1056436" y="7784350"/>
              <a:ext cx="199428" cy="161340"/>
            </a:xfrm>
            <a:prstGeom prst="rect">
              <a:avLst/>
            </a:prstGeom>
          </p:spPr>
        </p:pic>
        <p:sp>
          <p:nvSpPr>
            <p:cNvPr id="99" name="object 99"/>
            <p:cNvSpPr/>
            <p:nvPr/>
          </p:nvSpPr>
          <p:spPr>
            <a:xfrm>
              <a:off x="1275651" y="7795018"/>
              <a:ext cx="630555" cy="137160"/>
            </a:xfrm>
            <a:custGeom>
              <a:avLst/>
              <a:gdLst/>
              <a:ahLst/>
              <a:cxnLst/>
              <a:rect l="l" t="t" r="r" b="b"/>
              <a:pathLst>
                <a:path w="630555" h="137159">
                  <a:moveTo>
                    <a:pt x="144614" y="62471"/>
                  </a:moveTo>
                  <a:lnTo>
                    <a:pt x="0" y="62471"/>
                  </a:lnTo>
                  <a:lnTo>
                    <a:pt x="0" y="76454"/>
                  </a:lnTo>
                  <a:lnTo>
                    <a:pt x="0" y="77724"/>
                  </a:lnTo>
                  <a:lnTo>
                    <a:pt x="140766" y="77724"/>
                  </a:lnTo>
                  <a:lnTo>
                    <a:pt x="140766" y="76454"/>
                  </a:lnTo>
                  <a:lnTo>
                    <a:pt x="144614" y="76454"/>
                  </a:lnTo>
                  <a:lnTo>
                    <a:pt x="144614" y="62471"/>
                  </a:lnTo>
                  <a:close/>
                </a:path>
                <a:path w="630555" h="137159">
                  <a:moveTo>
                    <a:pt x="302920" y="129387"/>
                  </a:moveTo>
                  <a:lnTo>
                    <a:pt x="284302" y="83985"/>
                  </a:lnTo>
                  <a:lnTo>
                    <a:pt x="267944" y="56311"/>
                  </a:lnTo>
                  <a:lnTo>
                    <a:pt x="260299" y="56311"/>
                  </a:lnTo>
                  <a:lnTo>
                    <a:pt x="255739" y="57848"/>
                  </a:lnTo>
                  <a:lnTo>
                    <a:pt x="255739" y="63893"/>
                  </a:lnTo>
                  <a:lnTo>
                    <a:pt x="257276" y="65443"/>
                  </a:lnTo>
                  <a:lnTo>
                    <a:pt x="258762" y="68465"/>
                  </a:lnTo>
                  <a:lnTo>
                    <a:pt x="264223" y="77622"/>
                  </a:lnTo>
                  <a:lnTo>
                    <a:pt x="269252" y="86753"/>
                  </a:lnTo>
                  <a:lnTo>
                    <a:pt x="273977" y="95885"/>
                  </a:lnTo>
                  <a:lnTo>
                    <a:pt x="278561" y="105029"/>
                  </a:lnTo>
                  <a:lnTo>
                    <a:pt x="257111" y="108191"/>
                  </a:lnTo>
                  <a:lnTo>
                    <a:pt x="235940" y="110921"/>
                  </a:lnTo>
                  <a:lnTo>
                    <a:pt x="193332" y="115697"/>
                  </a:lnTo>
                  <a:lnTo>
                    <a:pt x="204812" y="86817"/>
                  </a:lnTo>
                  <a:lnTo>
                    <a:pt x="216712" y="52514"/>
                  </a:lnTo>
                  <a:lnTo>
                    <a:pt x="226060" y="22783"/>
                  </a:lnTo>
                  <a:lnTo>
                    <a:pt x="229844" y="7594"/>
                  </a:lnTo>
                  <a:lnTo>
                    <a:pt x="229844" y="1485"/>
                  </a:lnTo>
                  <a:lnTo>
                    <a:pt x="225285" y="0"/>
                  </a:lnTo>
                  <a:lnTo>
                    <a:pt x="216154" y="0"/>
                  </a:lnTo>
                  <a:lnTo>
                    <a:pt x="214668" y="4572"/>
                  </a:lnTo>
                  <a:lnTo>
                    <a:pt x="214668" y="9131"/>
                  </a:lnTo>
                  <a:lnTo>
                    <a:pt x="211112" y="21323"/>
                  </a:lnTo>
                  <a:lnTo>
                    <a:pt x="206832" y="35775"/>
                  </a:lnTo>
                  <a:lnTo>
                    <a:pt x="201142" y="53657"/>
                  </a:lnTo>
                  <a:lnTo>
                    <a:pt x="193332" y="76098"/>
                  </a:lnTo>
                  <a:lnTo>
                    <a:pt x="189877" y="86385"/>
                  </a:lnTo>
                  <a:lnTo>
                    <a:pt x="186283" y="96647"/>
                  </a:lnTo>
                  <a:lnTo>
                    <a:pt x="182410" y="106921"/>
                  </a:lnTo>
                  <a:lnTo>
                    <a:pt x="178104" y="117182"/>
                  </a:lnTo>
                  <a:lnTo>
                    <a:pt x="168973" y="117182"/>
                  </a:lnTo>
                  <a:lnTo>
                    <a:pt x="162877" y="120256"/>
                  </a:lnTo>
                  <a:lnTo>
                    <a:pt x="162877" y="126314"/>
                  </a:lnTo>
                  <a:lnTo>
                    <a:pt x="164414" y="132410"/>
                  </a:lnTo>
                  <a:lnTo>
                    <a:pt x="170510" y="132410"/>
                  </a:lnTo>
                  <a:lnTo>
                    <a:pt x="187032" y="130898"/>
                  </a:lnTo>
                  <a:lnTo>
                    <a:pt x="218249" y="127088"/>
                  </a:lnTo>
                  <a:lnTo>
                    <a:pt x="253758" y="122135"/>
                  </a:lnTo>
                  <a:lnTo>
                    <a:pt x="283121" y="117182"/>
                  </a:lnTo>
                  <a:lnTo>
                    <a:pt x="283121" y="120256"/>
                  </a:lnTo>
                  <a:lnTo>
                    <a:pt x="287693" y="129387"/>
                  </a:lnTo>
                  <a:lnTo>
                    <a:pt x="287693" y="130924"/>
                  </a:lnTo>
                  <a:lnTo>
                    <a:pt x="290766" y="136969"/>
                  </a:lnTo>
                  <a:lnTo>
                    <a:pt x="296862" y="136969"/>
                  </a:lnTo>
                  <a:lnTo>
                    <a:pt x="302920" y="135483"/>
                  </a:lnTo>
                  <a:lnTo>
                    <a:pt x="302920" y="129387"/>
                  </a:lnTo>
                  <a:close/>
                </a:path>
                <a:path w="630555" h="137159">
                  <a:moveTo>
                    <a:pt x="462762" y="10617"/>
                  </a:moveTo>
                  <a:lnTo>
                    <a:pt x="455168" y="3035"/>
                  </a:lnTo>
                  <a:lnTo>
                    <a:pt x="455168" y="15189"/>
                  </a:lnTo>
                  <a:lnTo>
                    <a:pt x="455168" y="25844"/>
                  </a:lnTo>
                  <a:lnTo>
                    <a:pt x="450608" y="28930"/>
                  </a:lnTo>
                  <a:lnTo>
                    <a:pt x="439940" y="28930"/>
                  </a:lnTo>
                  <a:lnTo>
                    <a:pt x="436918" y="25844"/>
                  </a:lnTo>
                  <a:lnTo>
                    <a:pt x="436918" y="15189"/>
                  </a:lnTo>
                  <a:lnTo>
                    <a:pt x="439940" y="10617"/>
                  </a:lnTo>
                  <a:lnTo>
                    <a:pt x="450608" y="10617"/>
                  </a:lnTo>
                  <a:lnTo>
                    <a:pt x="455168" y="15189"/>
                  </a:lnTo>
                  <a:lnTo>
                    <a:pt x="455168" y="3035"/>
                  </a:lnTo>
                  <a:lnTo>
                    <a:pt x="435381" y="3035"/>
                  </a:lnTo>
                  <a:lnTo>
                    <a:pt x="427736" y="10617"/>
                  </a:lnTo>
                  <a:lnTo>
                    <a:pt x="446036" y="38049"/>
                  </a:lnTo>
                  <a:lnTo>
                    <a:pt x="455168" y="38049"/>
                  </a:lnTo>
                  <a:lnTo>
                    <a:pt x="462762" y="28930"/>
                  </a:lnTo>
                  <a:lnTo>
                    <a:pt x="462762" y="10617"/>
                  </a:lnTo>
                  <a:close/>
                </a:path>
                <a:path w="630555" h="137159">
                  <a:moveTo>
                    <a:pt x="471893" y="112610"/>
                  </a:moveTo>
                  <a:lnTo>
                    <a:pt x="468858" y="111125"/>
                  </a:lnTo>
                  <a:lnTo>
                    <a:pt x="465836" y="106565"/>
                  </a:lnTo>
                  <a:lnTo>
                    <a:pt x="445452" y="84289"/>
                  </a:lnTo>
                  <a:lnTo>
                    <a:pt x="434340" y="71653"/>
                  </a:lnTo>
                  <a:lnTo>
                    <a:pt x="421678" y="56311"/>
                  </a:lnTo>
                  <a:lnTo>
                    <a:pt x="404914" y="35115"/>
                  </a:lnTo>
                  <a:lnTo>
                    <a:pt x="400761" y="30416"/>
                  </a:lnTo>
                  <a:lnTo>
                    <a:pt x="393865" y="22618"/>
                  </a:lnTo>
                  <a:lnTo>
                    <a:pt x="385699" y="16700"/>
                  </a:lnTo>
                  <a:lnTo>
                    <a:pt x="377532" y="15189"/>
                  </a:lnTo>
                  <a:lnTo>
                    <a:pt x="370306" y="16535"/>
                  </a:lnTo>
                  <a:lnTo>
                    <a:pt x="364388" y="20154"/>
                  </a:lnTo>
                  <a:lnTo>
                    <a:pt x="359321" y="25488"/>
                  </a:lnTo>
                  <a:lnTo>
                    <a:pt x="354711" y="31953"/>
                  </a:lnTo>
                  <a:lnTo>
                    <a:pt x="342925" y="49034"/>
                  </a:lnTo>
                  <a:lnTo>
                    <a:pt x="335851" y="58978"/>
                  </a:lnTo>
                  <a:lnTo>
                    <a:pt x="331343" y="64922"/>
                  </a:lnTo>
                  <a:lnTo>
                    <a:pt x="327279" y="70002"/>
                  </a:lnTo>
                  <a:lnTo>
                    <a:pt x="321221" y="77647"/>
                  </a:lnTo>
                  <a:lnTo>
                    <a:pt x="319684" y="77647"/>
                  </a:lnTo>
                  <a:lnTo>
                    <a:pt x="319684" y="85229"/>
                  </a:lnTo>
                  <a:lnTo>
                    <a:pt x="324256" y="89801"/>
                  </a:lnTo>
                  <a:lnTo>
                    <a:pt x="333375" y="89801"/>
                  </a:lnTo>
                  <a:lnTo>
                    <a:pt x="334911" y="86766"/>
                  </a:lnTo>
                  <a:lnTo>
                    <a:pt x="336410" y="85229"/>
                  </a:lnTo>
                  <a:lnTo>
                    <a:pt x="341947" y="77762"/>
                  </a:lnTo>
                  <a:lnTo>
                    <a:pt x="349923" y="65443"/>
                  </a:lnTo>
                  <a:lnTo>
                    <a:pt x="369887" y="33489"/>
                  </a:lnTo>
                  <a:lnTo>
                    <a:pt x="372960" y="30416"/>
                  </a:lnTo>
                  <a:lnTo>
                    <a:pt x="377532" y="30416"/>
                  </a:lnTo>
                  <a:lnTo>
                    <a:pt x="381063" y="31229"/>
                  </a:lnTo>
                  <a:lnTo>
                    <a:pt x="386461" y="35750"/>
                  </a:lnTo>
                  <a:lnTo>
                    <a:pt x="396151" y="47117"/>
                  </a:lnTo>
                  <a:lnTo>
                    <a:pt x="412559" y="68465"/>
                  </a:lnTo>
                  <a:lnTo>
                    <a:pt x="429018" y="88760"/>
                  </a:lnTo>
                  <a:lnTo>
                    <a:pt x="439356" y="101612"/>
                  </a:lnTo>
                  <a:lnTo>
                    <a:pt x="446557" y="110464"/>
                  </a:lnTo>
                  <a:lnTo>
                    <a:pt x="453631" y="118719"/>
                  </a:lnTo>
                  <a:lnTo>
                    <a:pt x="459740" y="124815"/>
                  </a:lnTo>
                  <a:lnTo>
                    <a:pt x="465836" y="124815"/>
                  </a:lnTo>
                  <a:lnTo>
                    <a:pt x="471893" y="121742"/>
                  </a:lnTo>
                  <a:lnTo>
                    <a:pt x="471893" y="112610"/>
                  </a:lnTo>
                  <a:close/>
                </a:path>
                <a:path w="630555" h="137159">
                  <a:moveTo>
                    <a:pt x="630237" y="62471"/>
                  </a:moveTo>
                  <a:lnTo>
                    <a:pt x="485584" y="62471"/>
                  </a:lnTo>
                  <a:lnTo>
                    <a:pt x="485584" y="76454"/>
                  </a:lnTo>
                  <a:lnTo>
                    <a:pt x="485584" y="77724"/>
                  </a:lnTo>
                  <a:lnTo>
                    <a:pt x="626389" y="77724"/>
                  </a:lnTo>
                  <a:lnTo>
                    <a:pt x="626389" y="76454"/>
                  </a:lnTo>
                  <a:lnTo>
                    <a:pt x="630237" y="76454"/>
                  </a:lnTo>
                  <a:lnTo>
                    <a:pt x="630237" y="62471"/>
                  </a:lnTo>
                  <a:close/>
                </a:path>
              </a:pathLst>
            </a:custGeom>
            <a:solidFill>
              <a:srgbClr val="4D4D4F"/>
            </a:solidFill>
          </p:spPr>
          <p:txBody>
            <a:bodyPr wrap="square" lIns="0" tIns="0" rIns="0" bIns="0" rtlCol="0"/>
            <a:lstStyle/>
            <a:p>
              <a:endParaRPr/>
            </a:p>
          </p:txBody>
        </p:sp>
        <p:pic>
          <p:nvPicPr>
            <p:cNvPr id="100" name="object 100"/>
            <p:cNvPicPr/>
            <p:nvPr/>
          </p:nvPicPr>
          <p:blipFill>
            <a:blip r:embed="rId69" cstate="print"/>
            <a:stretch>
              <a:fillRect/>
            </a:stretch>
          </p:blipFill>
          <p:spPr>
            <a:xfrm>
              <a:off x="1930247" y="7787385"/>
              <a:ext cx="138518" cy="141579"/>
            </a:xfrm>
            <a:prstGeom prst="rect">
              <a:avLst/>
            </a:prstGeom>
          </p:spPr>
        </p:pic>
        <p:pic>
          <p:nvPicPr>
            <p:cNvPr id="101" name="object 101"/>
            <p:cNvPicPr/>
            <p:nvPr/>
          </p:nvPicPr>
          <p:blipFill>
            <a:blip r:embed="rId70" cstate="print"/>
            <a:stretch>
              <a:fillRect/>
            </a:stretch>
          </p:blipFill>
          <p:spPr>
            <a:xfrm>
              <a:off x="2090039" y="7795018"/>
              <a:ext cx="138556" cy="136969"/>
            </a:xfrm>
            <a:prstGeom prst="rect">
              <a:avLst/>
            </a:prstGeom>
          </p:spPr>
        </p:pic>
        <p:pic>
          <p:nvPicPr>
            <p:cNvPr id="102" name="object 102"/>
            <p:cNvPicPr/>
            <p:nvPr/>
          </p:nvPicPr>
          <p:blipFill>
            <a:blip r:embed="rId71" cstate="print"/>
            <a:stretch>
              <a:fillRect/>
            </a:stretch>
          </p:blipFill>
          <p:spPr>
            <a:xfrm>
              <a:off x="2254453" y="7802613"/>
              <a:ext cx="130911" cy="129374"/>
            </a:xfrm>
            <a:prstGeom prst="rect">
              <a:avLst/>
            </a:prstGeom>
          </p:spPr>
        </p:pic>
        <p:pic>
          <p:nvPicPr>
            <p:cNvPr id="103" name="object 103"/>
            <p:cNvPicPr/>
            <p:nvPr/>
          </p:nvPicPr>
          <p:blipFill>
            <a:blip r:embed="rId72" cstate="print"/>
            <a:stretch>
              <a:fillRect/>
            </a:stretch>
          </p:blipFill>
          <p:spPr>
            <a:xfrm>
              <a:off x="2409723" y="7791945"/>
              <a:ext cx="140055" cy="141592"/>
            </a:xfrm>
            <a:prstGeom prst="rect">
              <a:avLst/>
            </a:prstGeom>
          </p:spPr>
        </p:pic>
        <p:pic>
          <p:nvPicPr>
            <p:cNvPr id="104" name="object 104"/>
            <p:cNvPicPr/>
            <p:nvPr/>
          </p:nvPicPr>
          <p:blipFill>
            <a:blip r:embed="rId73" cstate="print"/>
            <a:stretch>
              <a:fillRect/>
            </a:stretch>
          </p:blipFill>
          <p:spPr>
            <a:xfrm>
              <a:off x="2583256" y="7795018"/>
              <a:ext cx="123329" cy="136969"/>
            </a:xfrm>
            <a:prstGeom prst="rect">
              <a:avLst/>
            </a:prstGeom>
          </p:spPr>
        </p:pic>
        <p:sp>
          <p:nvSpPr>
            <p:cNvPr id="105" name="object 105"/>
            <p:cNvSpPr/>
            <p:nvPr/>
          </p:nvSpPr>
          <p:spPr>
            <a:xfrm>
              <a:off x="2730944" y="7784350"/>
              <a:ext cx="41275" cy="161925"/>
            </a:xfrm>
            <a:custGeom>
              <a:avLst/>
              <a:gdLst/>
              <a:ahLst/>
              <a:cxnLst/>
              <a:rect l="l" t="t" r="r" b="b"/>
              <a:pathLst>
                <a:path w="41275" h="161925">
                  <a:moveTo>
                    <a:pt x="41084" y="161340"/>
                  </a:moveTo>
                  <a:lnTo>
                    <a:pt x="0" y="161340"/>
                  </a:lnTo>
                  <a:lnTo>
                    <a:pt x="4192" y="153233"/>
                  </a:lnTo>
                  <a:lnTo>
                    <a:pt x="11968" y="136426"/>
                  </a:lnTo>
                  <a:lnTo>
                    <a:pt x="19464" y="111909"/>
                  </a:lnTo>
                  <a:lnTo>
                    <a:pt x="22821" y="80670"/>
                  </a:lnTo>
                  <a:lnTo>
                    <a:pt x="19464" y="49236"/>
                  </a:lnTo>
                  <a:lnTo>
                    <a:pt x="11968" y="24357"/>
                  </a:lnTo>
                  <a:lnTo>
                    <a:pt x="4192" y="7466"/>
                  </a:lnTo>
                  <a:lnTo>
                    <a:pt x="0" y="0"/>
                  </a:lnTo>
                  <a:lnTo>
                    <a:pt x="41084" y="0"/>
                  </a:lnTo>
                  <a:lnTo>
                    <a:pt x="41084" y="161340"/>
                  </a:lnTo>
                  <a:close/>
                </a:path>
              </a:pathLst>
            </a:custGeom>
            <a:solidFill>
              <a:srgbClr val="4D4D4F"/>
            </a:solidFill>
          </p:spPr>
          <p:txBody>
            <a:bodyPr wrap="square" lIns="0" tIns="0" rIns="0" bIns="0" rtlCol="0"/>
            <a:lstStyle/>
            <a:p>
              <a:endParaRPr/>
            </a:p>
          </p:txBody>
        </p:sp>
        <p:pic>
          <p:nvPicPr>
            <p:cNvPr id="106" name="object 106"/>
            <p:cNvPicPr/>
            <p:nvPr/>
          </p:nvPicPr>
          <p:blipFill>
            <a:blip r:embed="rId74" cstate="print"/>
            <a:stretch>
              <a:fillRect/>
            </a:stretch>
          </p:blipFill>
          <p:spPr>
            <a:xfrm>
              <a:off x="1038174" y="8027885"/>
              <a:ext cx="1599907" cy="156819"/>
            </a:xfrm>
            <a:prstGeom prst="rect">
              <a:avLst/>
            </a:prstGeom>
          </p:spPr>
        </p:pic>
        <p:sp>
          <p:nvSpPr>
            <p:cNvPr id="107" name="object 107"/>
            <p:cNvSpPr/>
            <p:nvPr/>
          </p:nvSpPr>
          <p:spPr>
            <a:xfrm>
              <a:off x="2648737" y="8105520"/>
              <a:ext cx="47625" cy="13970"/>
            </a:xfrm>
            <a:custGeom>
              <a:avLst/>
              <a:gdLst/>
              <a:ahLst/>
              <a:cxnLst/>
              <a:rect l="l" t="t" r="r" b="b"/>
              <a:pathLst>
                <a:path w="47625" h="13970">
                  <a:moveTo>
                    <a:pt x="45643" y="13741"/>
                  </a:moveTo>
                  <a:lnTo>
                    <a:pt x="0" y="13741"/>
                  </a:lnTo>
                  <a:lnTo>
                    <a:pt x="0" y="3086"/>
                  </a:lnTo>
                  <a:lnTo>
                    <a:pt x="1498" y="0"/>
                  </a:lnTo>
                  <a:lnTo>
                    <a:pt x="45643" y="0"/>
                  </a:lnTo>
                  <a:lnTo>
                    <a:pt x="47180" y="4572"/>
                  </a:lnTo>
                  <a:lnTo>
                    <a:pt x="47180" y="9131"/>
                  </a:lnTo>
                  <a:lnTo>
                    <a:pt x="45643" y="13741"/>
                  </a:lnTo>
                  <a:close/>
                </a:path>
              </a:pathLst>
            </a:custGeom>
            <a:solidFill>
              <a:srgbClr val="4D4D4F"/>
            </a:solidFill>
          </p:spPr>
          <p:txBody>
            <a:bodyPr wrap="square" lIns="0" tIns="0" rIns="0" bIns="0" rtlCol="0"/>
            <a:lstStyle/>
            <a:p>
              <a:endParaRPr/>
            </a:p>
          </p:txBody>
        </p:sp>
        <p:pic>
          <p:nvPicPr>
            <p:cNvPr id="108" name="object 108"/>
            <p:cNvPicPr/>
            <p:nvPr/>
          </p:nvPicPr>
          <p:blipFill>
            <a:blip r:embed="rId75" cstate="print"/>
            <a:stretch>
              <a:fillRect/>
            </a:stretch>
          </p:blipFill>
          <p:spPr>
            <a:xfrm>
              <a:off x="2717253" y="8061375"/>
              <a:ext cx="161328" cy="101993"/>
            </a:xfrm>
            <a:prstGeom prst="rect">
              <a:avLst/>
            </a:prstGeom>
          </p:spPr>
        </p:pic>
        <p:pic>
          <p:nvPicPr>
            <p:cNvPr id="109" name="object 109"/>
            <p:cNvPicPr/>
            <p:nvPr/>
          </p:nvPicPr>
          <p:blipFill>
            <a:blip r:embed="rId76" cstate="print"/>
            <a:stretch>
              <a:fillRect/>
            </a:stretch>
          </p:blipFill>
          <p:spPr>
            <a:xfrm>
              <a:off x="2899918" y="8061375"/>
              <a:ext cx="77635" cy="101993"/>
            </a:xfrm>
            <a:prstGeom prst="rect">
              <a:avLst/>
            </a:prstGeom>
          </p:spPr>
        </p:pic>
        <p:pic>
          <p:nvPicPr>
            <p:cNvPr id="110" name="object 110"/>
            <p:cNvPicPr/>
            <p:nvPr/>
          </p:nvPicPr>
          <p:blipFill>
            <a:blip r:embed="rId77" cstate="print"/>
            <a:stretch>
              <a:fillRect/>
            </a:stretch>
          </p:blipFill>
          <p:spPr>
            <a:xfrm>
              <a:off x="2998838" y="8027885"/>
              <a:ext cx="89839" cy="135483"/>
            </a:xfrm>
            <a:prstGeom prst="rect">
              <a:avLst/>
            </a:prstGeom>
          </p:spPr>
        </p:pic>
        <p:pic>
          <p:nvPicPr>
            <p:cNvPr id="111" name="object 111"/>
            <p:cNvPicPr/>
            <p:nvPr/>
          </p:nvPicPr>
          <p:blipFill>
            <a:blip r:embed="rId78" cstate="print"/>
            <a:stretch>
              <a:fillRect/>
            </a:stretch>
          </p:blipFill>
          <p:spPr>
            <a:xfrm>
              <a:off x="3109963" y="8061375"/>
              <a:ext cx="88303" cy="101993"/>
            </a:xfrm>
            <a:prstGeom prst="rect">
              <a:avLst/>
            </a:prstGeom>
          </p:spPr>
        </p:pic>
        <p:pic>
          <p:nvPicPr>
            <p:cNvPr id="112" name="object 112"/>
            <p:cNvPicPr/>
            <p:nvPr/>
          </p:nvPicPr>
          <p:blipFill>
            <a:blip r:embed="rId79" cstate="print"/>
            <a:stretch>
              <a:fillRect/>
            </a:stretch>
          </p:blipFill>
          <p:spPr>
            <a:xfrm>
              <a:off x="3219602" y="8061375"/>
              <a:ext cx="79121" cy="101993"/>
            </a:xfrm>
            <a:prstGeom prst="rect">
              <a:avLst/>
            </a:prstGeom>
          </p:spPr>
        </p:pic>
        <p:sp>
          <p:nvSpPr>
            <p:cNvPr id="113" name="object 113"/>
            <p:cNvSpPr/>
            <p:nvPr/>
          </p:nvSpPr>
          <p:spPr>
            <a:xfrm>
              <a:off x="3327653" y="8142084"/>
              <a:ext cx="20320" cy="21590"/>
            </a:xfrm>
            <a:custGeom>
              <a:avLst/>
              <a:gdLst/>
              <a:ahLst/>
              <a:cxnLst/>
              <a:rect l="l" t="t" r="r" b="b"/>
              <a:pathLst>
                <a:path w="20320" h="21590">
                  <a:moveTo>
                    <a:pt x="15227" y="21285"/>
                  </a:moveTo>
                  <a:lnTo>
                    <a:pt x="4559" y="21285"/>
                  </a:lnTo>
                  <a:lnTo>
                    <a:pt x="0" y="16725"/>
                  </a:lnTo>
                  <a:lnTo>
                    <a:pt x="0" y="4572"/>
                  </a:lnTo>
                  <a:lnTo>
                    <a:pt x="4559" y="0"/>
                  </a:lnTo>
                  <a:lnTo>
                    <a:pt x="15227" y="0"/>
                  </a:lnTo>
                  <a:lnTo>
                    <a:pt x="19786" y="4572"/>
                  </a:lnTo>
                  <a:lnTo>
                    <a:pt x="19786" y="16725"/>
                  </a:lnTo>
                  <a:lnTo>
                    <a:pt x="15227" y="21285"/>
                  </a:lnTo>
                  <a:close/>
                </a:path>
              </a:pathLst>
            </a:custGeom>
            <a:solidFill>
              <a:srgbClr val="4D4D4F"/>
            </a:solidFill>
          </p:spPr>
          <p:txBody>
            <a:bodyPr wrap="square" lIns="0" tIns="0" rIns="0" bIns="0" rtlCol="0"/>
            <a:lstStyle/>
            <a:p>
              <a:endParaRPr/>
            </a:p>
          </p:txBody>
        </p:sp>
        <p:pic>
          <p:nvPicPr>
            <p:cNvPr id="114" name="object 114"/>
            <p:cNvPicPr/>
            <p:nvPr/>
          </p:nvPicPr>
          <p:blipFill>
            <a:blip r:embed="rId80" cstate="print"/>
            <a:stretch>
              <a:fillRect/>
            </a:stretch>
          </p:blipFill>
          <p:spPr>
            <a:xfrm>
              <a:off x="3376358" y="8061375"/>
              <a:ext cx="126364" cy="101993"/>
            </a:xfrm>
            <a:prstGeom prst="rect">
              <a:avLst/>
            </a:prstGeom>
          </p:spPr>
        </p:pic>
        <p:pic>
          <p:nvPicPr>
            <p:cNvPr id="115" name="object 115"/>
            <p:cNvPicPr/>
            <p:nvPr/>
          </p:nvPicPr>
          <p:blipFill>
            <a:blip r:embed="rId81" cstate="print"/>
            <a:stretch>
              <a:fillRect/>
            </a:stretch>
          </p:blipFill>
          <p:spPr>
            <a:xfrm>
              <a:off x="3531641" y="8027885"/>
              <a:ext cx="79171" cy="135483"/>
            </a:xfrm>
            <a:prstGeom prst="rect">
              <a:avLst/>
            </a:prstGeom>
          </p:spPr>
        </p:pic>
        <p:sp>
          <p:nvSpPr>
            <p:cNvPr id="116" name="object 116"/>
            <p:cNvSpPr/>
            <p:nvPr/>
          </p:nvSpPr>
          <p:spPr>
            <a:xfrm>
              <a:off x="3639743" y="8027885"/>
              <a:ext cx="202565" cy="135890"/>
            </a:xfrm>
            <a:custGeom>
              <a:avLst/>
              <a:gdLst/>
              <a:ahLst/>
              <a:cxnLst/>
              <a:rect l="l" t="t" r="r" b="b"/>
              <a:pathLst>
                <a:path w="202564" h="135890">
                  <a:moveTo>
                    <a:pt x="15227" y="1536"/>
                  </a:moveTo>
                  <a:lnTo>
                    <a:pt x="12153" y="0"/>
                  </a:lnTo>
                  <a:lnTo>
                    <a:pt x="4559" y="0"/>
                  </a:lnTo>
                  <a:lnTo>
                    <a:pt x="0" y="1536"/>
                  </a:lnTo>
                  <a:lnTo>
                    <a:pt x="0" y="132461"/>
                  </a:lnTo>
                  <a:lnTo>
                    <a:pt x="3022" y="135483"/>
                  </a:lnTo>
                  <a:lnTo>
                    <a:pt x="10668" y="135483"/>
                  </a:lnTo>
                  <a:lnTo>
                    <a:pt x="15227" y="133997"/>
                  </a:lnTo>
                  <a:lnTo>
                    <a:pt x="15227" y="1536"/>
                  </a:lnTo>
                  <a:close/>
                </a:path>
                <a:path w="202564" h="135890">
                  <a:moveTo>
                    <a:pt x="162864" y="36563"/>
                  </a:moveTo>
                  <a:lnTo>
                    <a:pt x="159842" y="33489"/>
                  </a:lnTo>
                  <a:lnTo>
                    <a:pt x="150710" y="33489"/>
                  </a:lnTo>
                  <a:lnTo>
                    <a:pt x="149174" y="38100"/>
                  </a:lnTo>
                  <a:lnTo>
                    <a:pt x="149174" y="39585"/>
                  </a:lnTo>
                  <a:lnTo>
                    <a:pt x="127838" y="114198"/>
                  </a:lnTo>
                  <a:lnTo>
                    <a:pt x="127838" y="117233"/>
                  </a:lnTo>
                  <a:lnTo>
                    <a:pt x="124815" y="117233"/>
                  </a:lnTo>
                  <a:lnTo>
                    <a:pt x="123278" y="115697"/>
                  </a:lnTo>
                  <a:lnTo>
                    <a:pt x="123278" y="114198"/>
                  </a:lnTo>
                  <a:lnTo>
                    <a:pt x="112407" y="50253"/>
                  </a:lnTo>
                  <a:lnTo>
                    <a:pt x="111125" y="42672"/>
                  </a:lnTo>
                  <a:lnTo>
                    <a:pt x="109588" y="35026"/>
                  </a:lnTo>
                  <a:lnTo>
                    <a:pt x="105016" y="33489"/>
                  </a:lnTo>
                  <a:lnTo>
                    <a:pt x="88252" y="33489"/>
                  </a:lnTo>
                  <a:lnTo>
                    <a:pt x="86766" y="42672"/>
                  </a:lnTo>
                  <a:lnTo>
                    <a:pt x="74561" y="114198"/>
                  </a:lnTo>
                  <a:lnTo>
                    <a:pt x="74561" y="117233"/>
                  </a:lnTo>
                  <a:lnTo>
                    <a:pt x="71539" y="117233"/>
                  </a:lnTo>
                  <a:lnTo>
                    <a:pt x="69989" y="115697"/>
                  </a:lnTo>
                  <a:lnTo>
                    <a:pt x="69989" y="114198"/>
                  </a:lnTo>
                  <a:lnTo>
                    <a:pt x="50203" y="39585"/>
                  </a:lnTo>
                  <a:lnTo>
                    <a:pt x="50203" y="38100"/>
                  </a:lnTo>
                  <a:lnTo>
                    <a:pt x="48717" y="33489"/>
                  </a:lnTo>
                  <a:lnTo>
                    <a:pt x="38049" y="33489"/>
                  </a:lnTo>
                  <a:lnTo>
                    <a:pt x="34975" y="36563"/>
                  </a:lnTo>
                  <a:lnTo>
                    <a:pt x="34975" y="42672"/>
                  </a:lnTo>
                  <a:lnTo>
                    <a:pt x="57835" y="126352"/>
                  </a:lnTo>
                  <a:lnTo>
                    <a:pt x="59334" y="127901"/>
                  </a:lnTo>
                  <a:lnTo>
                    <a:pt x="60871" y="135483"/>
                  </a:lnTo>
                  <a:lnTo>
                    <a:pt x="76098" y="135483"/>
                  </a:lnTo>
                  <a:lnTo>
                    <a:pt x="82194" y="132461"/>
                  </a:lnTo>
                  <a:lnTo>
                    <a:pt x="83693" y="124866"/>
                  </a:lnTo>
                  <a:lnTo>
                    <a:pt x="85128" y="117233"/>
                  </a:lnTo>
                  <a:lnTo>
                    <a:pt x="97434" y="51790"/>
                  </a:lnTo>
                  <a:lnTo>
                    <a:pt x="97434" y="50253"/>
                  </a:lnTo>
                  <a:lnTo>
                    <a:pt x="100457" y="50253"/>
                  </a:lnTo>
                  <a:lnTo>
                    <a:pt x="100457" y="51790"/>
                  </a:lnTo>
                  <a:lnTo>
                    <a:pt x="114147" y="124866"/>
                  </a:lnTo>
                  <a:lnTo>
                    <a:pt x="114147" y="126352"/>
                  </a:lnTo>
                  <a:lnTo>
                    <a:pt x="115684" y="135483"/>
                  </a:lnTo>
                  <a:lnTo>
                    <a:pt x="138506" y="135483"/>
                  </a:lnTo>
                  <a:lnTo>
                    <a:pt x="140042" y="126352"/>
                  </a:lnTo>
                  <a:lnTo>
                    <a:pt x="142519" y="117233"/>
                  </a:lnTo>
                  <a:lnTo>
                    <a:pt x="162864" y="42672"/>
                  </a:lnTo>
                  <a:lnTo>
                    <a:pt x="162864" y="36563"/>
                  </a:lnTo>
                  <a:close/>
                </a:path>
                <a:path w="202564" h="135890">
                  <a:moveTo>
                    <a:pt x="202450" y="118770"/>
                  </a:moveTo>
                  <a:lnTo>
                    <a:pt x="197891" y="114198"/>
                  </a:lnTo>
                  <a:lnTo>
                    <a:pt x="185686" y="114198"/>
                  </a:lnTo>
                  <a:lnTo>
                    <a:pt x="181114" y="118770"/>
                  </a:lnTo>
                  <a:lnTo>
                    <a:pt x="181114" y="130924"/>
                  </a:lnTo>
                  <a:lnTo>
                    <a:pt x="185686" y="135483"/>
                  </a:lnTo>
                  <a:lnTo>
                    <a:pt x="197891" y="135483"/>
                  </a:lnTo>
                  <a:lnTo>
                    <a:pt x="202450" y="130924"/>
                  </a:lnTo>
                  <a:lnTo>
                    <a:pt x="202450" y="118770"/>
                  </a:lnTo>
                  <a:close/>
                </a:path>
              </a:pathLst>
            </a:custGeom>
            <a:solidFill>
              <a:srgbClr val="4D4D4F"/>
            </a:solidFill>
          </p:spPr>
          <p:txBody>
            <a:bodyPr wrap="square" lIns="0" tIns="0" rIns="0" bIns="0" rtlCol="0"/>
            <a:lstStyle/>
            <a:p>
              <a:endParaRPr/>
            </a:p>
          </p:txBody>
        </p:sp>
        <p:pic>
          <p:nvPicPr>
            <p:cNvPr id="117" name="object 117"/>
            <p:cNvPicPr/>
            <p:nvPr/>
          </p:nvPicPr>
          <p:blipFill>
            <a:blip r:embed="rId82" cstate="print"/>
            <a:stretch>
              <a:fillRect/>
            </a:stretch>
          </p:blipFill>
          <p:spPr>
            <a:xfrm>
              <a:off x="3861993" y="8061375"/>
              <a:ext cx="191782" cy="123329"/>
            </a:xfrm>
            <a:prstGeom prst="rect">
              <a:avLst/>
            </a:prstGeom>
          </p:spPr>
        </p:pic>
        <p:sp>
          <p:nvSpPr>
            <p:cNvPr id="118" name="object 118"/>
            <p:cNvSpPr/>
            <p:nvPr/>
          </p:nvSpPr>
          <p:spPr>
            <a:xfrm>
              <a:off x="4073575" y="8027885"/>
              <a:ext cx="70485" cy="156845"/>
            </a:xfrm>
            <a:custGeom>
              <a:avLst/>
              <a:gdLst/>
              <a:ahLst/>
              <a:cxnLst/>
              <a:rect l="l" t="t" r="r" b="b"/>
              <a:pathLst>
                <a:path w="70485" h="156845">
                  <a:moveTo>
                    <a:pt x="19786" y="118770"/>
                  </a:moveTo>
                  <a:lnTo>
                    <a:pt x="15227" y="114198"/>
                  </a:lnTo>
                  <a:lnTo>
                    <a:pt x="4559" y="114198"/>
                  </a:lnTo>
                  <a:lnTo>
                    <a:pt x="0" y="118770"/>
                  </a:lnTo>
                  <a:lnTo>
                    <a:pt x="0" y="130924"/>
                  </a:lnTo>
                  <a:lnTo>
                    <a:pt x="4559" y="135483"/>
                  </a:lnTo>
                  <a:lnTo>
                    <a:pt x="15227" y="135483"/>
                  </a:lnTo>
                  <a:lnTo>
                    <a:pt x="19786" y="130924"/>
                  </a:lnTo>
                  <a:lnTo>
                    <a:pt x="19786" y="118770"/>
                  </a:lnTo>
                  <a:close/>
                </a:path>
                <a:path w="70485" h="156845">
                  <a:moveTo>
                    <a:pt x="66967" y="36563"/>
                  </a:moveTo>
                  <a:lnTo>
                    <a:pt x="63944" y="33489"/>
                  </a:lnTo>
                  <a:lnTo>
                    <a:pt x="57848" y="33489"/>
                  </a:lnTo>
                  <a:lnTo>
                    <a:pt x="51739" y="35026"/>
                  </a:lnTo>
                  <a:lnTo>
                    <a:pt x="51739" y="141592"/>
                  </a:lnTo>
                  <a:lnTo>
                    <a:pt x="47180" y="143129"/>
                  </a:lnTo>
                  <a:lnTo>
                    <a:pt x="44145" y="144614"/>
                  </a:lnTo>
                  <a:lnTo>
                    <a:pt x="33489" y="144614"/>
                  </a:lnTo>
                  <a:lnTo>
                    <a:pt x="33489" y="156819"/>
                  </a:lnTo>
                  <a:lnTo>
                    <a:pt x="44145" y="156819"/>
                  </a:lnTo>
                  <a:lnTo>
                    <a:pt x="54140" y="155651"/>
                  </a:lnTo>
                  <a:lnTo>
                    <a:pt x="61264" y="152057"/>
                  </a:lnTo>
                  <a:lnTo>
                    <a:pt x="65532" y="145897"/>
                  </a:lnTo>
                  <a:lnTo>
                    <a:pt x="66967" y="137020"/>
                  </a:lnTo>
                  <a:lnTo>
                    <a:pt x="66967" y="36563"/>
                  </a:lnTo>
                  <a:close/>
                </a:path>
                <a:path w="70485" h="156845">
                  <a:moveTo>
                    <a:pt x="70002" y="4572"/>
                  </a:moveTo>
                  <a:lnTo>
                    <a:pt x="65430" y="0"/>
                  </a:lnTo>
                  <a:lnTo>
                    <a:pt x="54813" y="0"/>
                  </a:lnTo>
                  <a:lnTo>
                    <a:pt x="50253" y="4572"/>
                  </a:lnTo>
                  <a:lnTo>
                    <a:pt x="50253" y="15227"/>
                  </a:lnTo>
                  <a:lnTo>
                    <a:pt x="53276" y="19799"/>
                  </a:lnTo>
                  <a:lnTo>
                    <a:pt x="65430" y="19799"/>
                  </a:lnTo>
                  <a:lnTo>
                    <a:pt x="70002" y="15227"/>
                  </a:lnTo>
                  <a:lnTo>
                    <a:pt x="70002" y="4572"/>
                  </a:lnTo>
                  <a:close/>
                </a:path>
              </a:pathLst>
            </a:custGeom>
            <a:solidFill>
              <a:srgbClr val="4D4D4F"/>
            </a:solidFill>
          </p:spPr>
          <p:txBody>
            <a:bodyPr wrap="square" lIns="0" tIns="0" rIns="0" bIns="0" rtlCol="0"/>
            <a:lstStyle/>
            <a:p>
              <a:endParaRPr/>
            </a:p>
          </p:txBody>
        </p:sp>
        <p:pic>
          <p:nvPicPr>
            <p:cNvPr id="119" name="object 119"/>
            <p:cNvPicPr/>
            <p:nvPr/>
          </p:nvPicPr>
          <p:blipFill>
            <a:blip r:embed="rId83" cstate="print"/>
            <a:stretch>
              <a:fillRect/>
            </a:stretch>
          </p:blipFill>
          <p:spPr>
            <a:xfrm>
              <a:off x="4171010" y="8027885"/>
              <a:ext cx="171996" cy="156819"/>
            </a:xfrm>
            <a:prstGeom prst="rect">
              <a:avLst/>
            </a:prstGeom>
          </p:spPr>
        </p:pic>
      </p:grpSp>
      <p:pic>
        <p:nvPicPr>
          <p:cNvPr id="120" name="object 120"/>
          <p:cNvPicPr/>
          <p:nvPr/>
        </p:nvPicPr>
        <p:blipFill>
          <a:blip r:embed="rId84" cstate="print"/>
          <a:stretch>
            <a:fillRect/>
          </a:stretch>
        </p:blipFill>
        <p:spPr>
          <a:xfrm>
            <a:off x="1820624" y="3899547"/>
            <a:ext cx="3907075" cy="1650352"/>
          </a:xfrm>
          <a:prstGeom prst="rect">
            <a:avLst/>
          </a:prstGeom>
        </p:spPr>
      </p:pic>
      <p:grpSp>
        <p:nvGrpSpPr>
          <p:cNvPr id="131" name="object 131"/>
          <p:cNvGrpSpPr/>
          <p:nvPr/>
        </p:nvGrpSpPr>
        <p:grpSpPr>
          <a:xfrm>
            <a:off x="709358" y="5600"/>
            <a:ext cx="6842759" cy="717550"/>
            <a:chOff x="709358" y="5600"/>
            <a:chExt cx="6842759" cy="717550"/>
          </a:xfrm>
        </p:grpSpPr>
        <p:sp>
          <p:nvSpPr>
            <p:cNvPr id="132" name="object 132"/>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sp>
          <p:nvSpPr>
            <p:cNvPr id="133" name="object 133"/>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pic>
          <p:nvPicPr>
            <p:cNvPr id="134" name="object 134"/>
            <p:cNvPicPr/>
            <p:nvPr/>
          </p:nvPicPr>
          <p:blipFill>
            <a:blip r:embed="rId85" cstate="print"/>
            <a:stretch>
              <a:fillRect/>
            </a:stretch>
          </p:blipFill>
          <p:spPr>
            <a:xfrm>
              <a:off x="1003147" y="366369"/>
              <a:ext cx="462813" cy="170497"/>
            </a:xfrm>
            <a:prstGeom prst="rect">
              <a:avLst/>
            </a:prstGeom>
          </p:spPr>
        </p:pic>
        <p:sp>
          <p:nvSpPr>
            <p:cNvPr id="135" name="object 135"/>
            <p:cNvSpPr/>
            <p:nvPr/>
          </p:nvSpPr>
          <p:spPr>
            <a:xfrm>
              <a:off x="1548155" y="393750"/>
              <a:ext cx="26034" cy="114300"/>
            </a:xfrm>
            <a:custGeom>
              <a:avLst/>
              <a:gdLst/>
              <a:ahLst/>
              <a:cxnLst/>
              <a:rect l="l" t="t" r="r" b="b"/>
              <a:pathLst>
                <a:path w="26034" h="114300">
                  <a:moveTo>
                    <a:pt x="19748" y="27431"/>
                  </a:moveTo>
                  <a:lnTo>
                    <a:pt x="6057" y="27431"/>
                  </a:lnTo>
                  <a:lnTo>
                    <a:pt x="0" y="21335"/>
                  </a:lnTo>
                  <a:lnTo>
                    <a:pt x="0" y="6095"/>
                  </a:lnTo>
                  <a:lnTo>
                    <a:pt x="6057" y="0"/>
                  </a:lnTo>
                  <a:lnTo>
                    <a:pt x="19748" y="0"/>
                  </a:lnTo>
                  <a:lnTo>
                    <a:pt x="25857" y="6095"/>
                  </a:lnTo>
                  <a:lnTo>
                    <a:pt x="25857" y="21335"/>
                  </a:lnTo>
                  <a:lnTo>
                    <a:pt x="19748" y="27431"/>
                  </a:lnTo>
                  <a:close/>
                </a:path>
                <a:path w="26034" h="114300">
                  <a:moveTo>
                    <a:pt x="19748" y="114198"/>
                  </a:moveTo>
                  <a:lnTo>
                    <a:pt x="6057" y="114198"/>
                  </a:lnTo>
                  <a:lnTo>
                    <a:pt x="0" y="108102"/>
                  </a:lnTo>
                  <a:lnTo>
                    <a:pt x="0" y="94411"/>
                  </a:lnTo>
                  <a:lnTo>
                    <a:pt x="6057" y="88303"/>
                  </a:lnTo>
                  <a:lnTo>
                    <a:pt x="19748" y="88303"/>
                  </a:lnTo>
                  <a:lnTo>
                    <a:pt x="25857" y="94411"/>
                  </a:lnTo>
                  <a:lnTo>
                    <a:pt x="25857" y="108102"/>
                  </a:lnTo>
                  <a:lnTo>
                    <a:pt x="19748" y="114198"/>
                  </a:lnTo>
                  <a:close/>
                </a:path>
              </a:pathLst>
            </a:custGeom>
            <a:solidFill>
              <a:srgbClr val="4D4D4F"/>
            </a:solidFill>
          </p:spPr>
          <p:txBody>
            <a:bodyPr wrap="square" lIns="0" tIns="0" rIns="0" bIns="0" rtlCol="0"/>
            <a:lstStyle/>
            <a:p>
              <a:endParaRPr/>
            </a:p>
          </p:txBody>
        </p:sp>
        <p:pic>
          <p:nvPicPr>
            <p:cNvPr id="136" name="object 136"/>
            <p:cNvPicPr/>
            <p:nvPr/>
          </p:nvPicPr>
          <p:blipFill>
            <a:blip r:embed="rId86" cstate="print"/>
            <a:stretch>
              <a:fillRect/>
            </a:stretch>
          </p:blipFill>
          <p:spPr>
            <a:xfrm>
              <a:off x="1686674" y="221754"/>
              <a:ext cx="4298848" cy="395782"/>
            </a:xfrm>
            <a:prstGeom prst="rect">
              <a:avLst/>
            </a:prstGeom>
          </p:spPr>
        </p:pic>
      </p:grpSp>
      <p:sp>
        <p:nvSpPr>
          <p:cNvPr id="141" name="正方形/長方形 140">
            <a:extLst>
              <a:ext uri="{FF2B5EF4-FFF2-40B4-BE49-F238E27FC236}">
                <a16:creationId xmlns:a16="http://schemas.microsoft.com/office/drawing/2014/main" id="{3D86F71D-8918-13E1-05DA-C210C9B7A331}"/>
              </a:ext>
            </a:extLst>
          </p:cNvPr>
          <p:cNvSpPr/>
          <p:nvPr/>
        </p:nvSpPr>
        <p:spPr>
          <a:xfrm>
            <a:off x="1003147" y="7971167"/>
            <a:ext cx="3409899" cy="29426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9" name="テキスト ボックス 138">
            <a:extLst>
              <a:ext uri="{FF2B5EF4-FFF2-40B4-BE49-F238E27FC236}">
                <a16:creationId xmlns:a16="http://schemas.microsoft.com/office/drawing/2014/main" id="{043E4BF0-BDD6-B043-B402-F1E074CA9342}"/>
              </a:ext>
            </a:extLst>
          </p:cNvPr>
          <p:cNvSpPr txBox="1"/>
          <p:nvPr/>
        </p:nvSpPr>
        <p:spPr>
          <a:xfrm>
            <a:off x="945917" y="7950669"/>
            <a:ext cx="3283271" cy="276999"/>
          </a:xfrm>
          <a:prstGeom prst="rect">
            <a:avLst/>
          </a:prstGeom>
          <a:noFill/>
        </p:spPr>
        <p:txBody>
          <a:bodyPr wrap="none" rtlCol="0">
            <a:spAutoFit/>
          </a:bodyPr>
          <a:lstStyle/>
          <a:p>
            <a:r>
              <a:rPr kumimoji="1" lang="en-US" altLang="ja-JP" sz="1200">
                <a:solidFill>
                  <a:schemeClr val="tx1">
                    <a:lumMod val="75000"/>
                    <a:lumOff val="25000"/>
                  </a:schemeClr>
                </a:solidFill>
                <a:latin typeface="HG丸ｺﾞｼｯｸM-PRO" panose="020F0600000000000000" pitchFamily="50" charset="-128"/>
                <a:ea typeface="HG丸ｺﾞｼｯｸM-PRO" panose="020F0600000000000000" pitchFamily="50" charset="-128"/>
              </a:rPr>
              <a:t>https://www.check-roudou.mhlw.go.jp/</a:t>
            </a:r>
            <a:endParaRPr kumimoji="1" lang="ja-JP" altLang="en-US" sz="1200">
              <a:solidFill>
                <a:schemeClr val="tx1">
                  <a:lumMod val="75000"/>
                  <a:lumOff val="25000"/>
                </a:schemeClr>
              </a:solidFill>
              <a:latin typeface="HG丸ｺﾞｼｯｸM-PRO" panose="020F0600000000000000" pitchFamily="50" charset="-128"/>
              <a:ea typeface="HG丸ｺﾞｼｯｸM-PRO" panose="020F0600000000000000" pitchFamily="50" charset="-128"/>
            </a:endParaRPr>
          </a:p>
        </p:txBody>
      </p:sp>
      <p:pic>
        <p:nvPicPr>
          <p:cNvPr id="121" name="object 19">
            <a:extLst>
              <a:ext uri="{FF2B5EF4-FFF2-40B4-BE49-F238E27FC236}">
                <a16:creationId xmlns:a16="http://schemas.microsoft.com/office/drawing/2014/main" id="{86292D5B-2F46-B412-533A-1F5574A1FD23}"/>
              </a:ext>
            </a:extLst>
          </p:cNvPr>
          <p:cNvPicPr/>
          <p:nvPr/>
        </p:nvPicPr>
        <p:blipFill>
          <a:blip r:embed="rId87" cstate="print"/>
          <a:stretch>
            <a:fillRect/>
          </a:stretch>
        </p:blipFill>
        <p:spPr>
          <a:xfrm>
            <a:off x="3826020" y="8285930"/>
            <a:ext cx="2343861" cy="1491199"/>
          </a:xfrm>
          <a:prstGeom prst="rect">
            <a:avLst/>
          </a:prstGeom>
          <a:ln>
            <a:solidFill>
              <a:schemeClr val="tx1"/>
            </a:solidFill>
          </a:ln>
        </p:spPr>
      </p:pic>
      <p:pic>
        <p:nvPicPr>
          <p:cNvPr id="123" name="図 122" descr="グラフィカル ユーザー インターフェイス, Web サイト, タイムライン&#10;&#10;AI 生成コンテンツは誤りを含む可能性があります。">
            <a:extLst>
              <a:ext uri="{FF2B5EF4-FFF2-40B4-BE49-F238E27FC236}">
                <a16:creationId xmlns:a16="http://schemas.microsoft.com/office/drawing/2014/main" id="{B230E6BC-A4F8-E910-D846-DA67F8575F67}"/>
              </a:ext>
            </a:extLst>
          </p:cNvPr>
          <p:cNvPicPr>
            <a:picLocks noChangeAspect="1"/>
          </p:cNvPicPr>
          <p:nvPr/>
        </p:nvPicPr>
        <p:blipFill>
          <a:blip r:embed="rId88" cstate="print">
            <a:extLst>
              <a:ext uri="{BEBA8EAE-BF5A-486C-A8C5-ECC9F3942E4B}">
                <a14:imgProps xmlns:a14="http://schemas.microsoft.com/office/drawing/2010/main">
                  <a14:imgLayer r:embed="rId89">
                    <a14:imgEffect>
                      <a14:saturation sat="0"/>
                    </a14:imgEffect>
                  </a14:imgLayer>
                </a14:imgProps>
              </a:ext>
              <a:ext uri="{28A0092B-C50C-407E-A947-70E740481C1C}">
                <a14:useLocalDpi xmlns:a14="http://schemas.microsoft.com/office/drawing/2010/main" val="0"/>
              </a:ext>
            </a:extLst>
          </a:blip>
          <a:stretch>
            <a:fillRect/>
          </a:stretch>
        </p:blipFill>
        <p:spPr>
          <a:xfrm>
            <a:off x="1352435" y="8292773"/>
            <a:ext cx="2343863" cy="1484356"/>
          </a:xfrm>
          <a:prstGeom prst="rect">
            <a:avLst/>
          </a:prstGeom>
          <a:ln>
            <a:solidFill>
              <a:schemeClr val="tx1"/>
            </a:solidFill>
          </a:ln>
        </p:spPr>
      </p:pic>
      <p:grpSp>
        <p:nvGrpSpPr>
          <p:cNvPr id="571" name="object 571"/>
          <p:cNvGrpSpPr/>
          <p:nvPr/>
        </p:nvGrpSpPr>
        <p:grpSpPr>
          <a:xfrm>
            <a:off x="3415956" y="10148442"/>
            <a:ext cx="703580" cy="91440"/>
            <a:chOff x="3415956" y="10148442"/>
            <a:chExt cx="703580" cy="91440"/>
          </a:xfrm>
        </p:grpSpPr>
        <p:sp>
          <p:nvSpPr>
            <p:cNvPr id="572" name="object 572"/>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573" name="object 573"/>
            <p:cNvPicPr/>
            <p:nvPr/>
          </p:nvPicPr>
          <p:blipFill>
            <a:blip r:embed="rId90" cstate="print"/>
            <a:stretch>
              <a:fillRect/>
            </a:stretch>
          </p:blipFill>
          <p:spPr>
            <a:xfrm>
              <a:off x="3673220" y="10148442"/>
              <a:ext cx="188772" cy="91325"/>
            </a:xfrm>
            <a:prstGeom prst="rect">
              <a:avLst/>
            </a:prstGeom>
          </p:spPr>
        </p:pic>
        <p:sp>
          <p:nvSpPr>
            <p:cNvPr id="574" name="object 574"/>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4601360" y="7438359"/>
            <a:ext cx="1640701" cy="1461155"/>
          </a:xfrm>
          <a:prstGeom prst="rect">
            <a:avLst/>
          </a:prstGeom>
        </p:spPr>
      </p:pic>
      <p:pic>
        <p:nvPicPr>
          <p:cNvPr id="3" name="object 3"/>
          <p:cNvPicPr/>
          <p:nvPr/>
        </p:nvPicPr>
        <p:blipFill>
          <a:blip r:embed="rId3" cstate="print"/>
          <a:stretch>
            <a:fillRect/>
          </a:stretch>
        </p:blipFill>
        <p:spPr>
          <a:xfrm>
            <a:off x="3700614" y="9018879"/>
            <a:ext cx="2135733" cy="129438"/>
          </a:xfrm>
          <a:prstGeom prst="rect">
            <a:avLst/>
          </a:prstGeom>
        </p:spPr>
      </p:pic>
      <p:grpSp>
        <p:nvGrpSpPr>
          <p:cNvPr id="4" name="object 4"/>
          <p:cNvGrpSpPr/>
          <p:nvPr/>
        </p:nvGrpSpPr>
        <p:grpSpPr>
          <a:xfrm>
            <a:off x="3589489" y="9230512"/>
            <a:ext cx="1020444" cy="169545"/>
            <a:chOff x="3589489" y="9230512"/>
            <a:chExt cx="1020444" cy="169545"/>
          </a:xfrm>
        </p:grpSpPr>
        <p:pic>
          <p:nvPicPr>
            <p:cNvPr id="5" name="object 5"/>
            <p:cNvPicPr/>
            <p:nvPr/>
          </p:nvPicPr>
          <p:blipFill>
            <a:blip r:embed="rId4" cstate="print"/>
            <a:stretch>
              <a:fillRect/>
            </a:stretch>
          </p:blipFill>
          <p:spPr>
            <a:xfrm>
              <a:off x="3589489" y="9230512"/>
              <a:ext cx="313575" cy="168973"/>
            </a:xfrm>
            <a:prstGeom prst="rect">
              <a:avLst/>
            </a:prstGeom>
          </p:spPr>
        </p:pic>
        <p:pic>
          <p:nvPicPr>
            <p:cNvPr id="6" name="object 6"/>
            <p:cNvPicPr/>
            <p:nvPr/>
          </p:nvPicPr>
          <p:blipFill>
            <a:blip r:embed="rId5" cstate="print"/>
            <a:stretch>
              <a:fillRect/>
            </a:stretch>
          </p:blipFill>
          <p:spPr>
            <a:xfrm>
              <a:off x="3925938" y="9239643"/>
              <a:ext cx="152196" cy="156768"/>
            </a:xfrm>
            <a:prstGeom prst="rect">
              <a:avLst/>
            </a:prstGeom>
          </p:spPr>
        </p:pic>
        <p:pic>
          <p:nvPicPr>
            <p:cNvPr id="7" name="object 7"/>
            <p:cNvPicPr/>
            <p:nvPr/>
          </p:nvPicPr>
          <p:blipFill>
            <a:blip r:embed="rId6" cstate="print"/>
            <a:stretch>
              <a:fillRect/>
            </a:stretch>
          </p:blipFill>
          <p:spPr>
            <a:xfrm>
              <a:off x="4100956" y="9244215"/>
              <a:ext cx="147688" cy="152196"/>
            </a:xfrm>
            <a:prstGeom prst="rect">
              <a:avLst/>
            </a:prstGeom>
          </p:spPr>
        </p:pic>
        <p:pic>
          <p:nvPicPr>
            <p:cNvPr id="8" name="object 8"/>
            <p:cNvPicPr/>
            <p:nvPr/>
          </p:nvPicPr>
          <p:blipFill>
            <a:blip r:embed="rId7" cstate="print"/>
            <a:stretch>
              <a:fillRect/>
            </a:stretch>
          </p:blipFill>
          <p:spPr>
            <a:xfrm>
              <a:off x="4273003" y="9244215"/>
              <a:ext cx="146100" cy="152196"/>
            </a:xfrm>
            <a:prstGeom prst="rect">
              <a:avLst/>
            </a:prstGeom>
          </p:spPr>
        </p:pic>
        <p:sp>
          <p:nvSpPr>
            <p:cNvPr id="9" name="object 9"/>
            <p:cNvSpPr/>
            <p:nvPr/>
          </p:nvSpPr>
          <p:spPr>
            <a:xfrm>
              <a:off x="4443463" y="9305086"/>
              <a:ext cx="166370" cy="17145"/>
            </a:xfrm>
            <a:custGeom>
              <a:avLst/>
              <a:gdLst/>
              <a:ahLst/>
              <a:cxnLst/>
              <a:rect l="l" t="t" r="r" b="b"/>
              <a:pathLst>
                <a:path w="166370" h="17145">
                  <a:moveTo>
                    <a:pt x="165938" y="16764"/>
                  </a:moveTo>
                  <a:lnTo>
                    <a:pt x="0" y="16764"/>
                  </a:lnTo>
                  <a:lnTo>
                    <a:pt x="0" y="0"/>
                  </a:lnTo>
                  <a:lnTo>
                    <a:pt x="165938" y="0"/>
                  </a:lnTo>
                  <a:lnTo>
                    <a:pt x="165938" y="16764"/>
                  </a:lnTo>
                  <a:close/>
                </a:path>
              </a:pathLst>
            </a:custGeom>
            <a:solidFill>
              <a:srgbClr val="4D4D4F"/>
            </a:solidFill>
          </p:spPr>
          <p:txBody>
            <a:bodyPr wrap="square" lIns="0" tIns="0" rIns="0" bIns="0" rtlCol="0"/>
            <a:lstStyle/>
            <a:p>
              <a:endParaRPr/>
            </a:p>
          </p:txBody>
        </p:sp>
      </p:grpSp>
      <p:pic>
        <p:nvPicPr>
          <p:cNvPr id="10" name="object 10"/>
          <p:cNvPicPr/>
          <p:nvPr/>
        </p:nvPicPr>
        <p:blipFill>
          <a:blip r:embed="rId8" cstate="print"/>
          <a:stretch>
            <a:fillRect/>
          </a:stretch>
        </p:blipFill>
        <p:spPr>
          <a:xfrm>
            <a:off x="4714430" y="9222879"/>
            <a:ext cx="1208684" cy="182664"/>
          </a:xfrm>
          <a:prstGeom prst="rect">
            <a:avLst/>
          </a:prstGeom>
        </p:spPr>
      </p:pic>
      <p:sp>
        <p:nvSpPr>
          <p:cNvPr id="11" name="object 11"/>
          <p:cNvSpPr/>
          <p:nvPr/>
        </p:nvSpPr>
        <p:spPr>
          <a:xfrm>
            <a:off x="2686799" y="7939633"/>
            <a:ext cx="1482090" cy="315595"/>
          </a:xfrm>
          <a:custGeom>
            <a:avLst/>
            <a:gdLst/>
            <a:ahLst/>
            <a:cxnLst/>
            <a:rect l="l" t="t" r="r" b="b"/>
            <a:pathLst>
              <a:path w="1482089" h="315595">
                <a:moveTo>
                  <a:pt x="278549" y="57848"/>
                </a:moveTo>
                <a:lnTo>
                  <a:pt x="277876" y="50203"/>
                </a:lnTo>
                <a:lnTo>
                  <a:pt x="277609" y="47180"/>
                </a:lnTo>
                <a:lnTo>
                  <a:pt x="277215" y="42799"/>
                </a:lnTo>
                <a:lnTo>
                  <a:pt x="274078" y="36512"/>
                </a:lnTo>
                <a:lnTo>
                  <a:pt x="272478" y="33299"/>
                </a:lnTo>
                <a:lnTo>
                  <a:pt x="263169" y="28079"/>
                </a:lnTo>
                <a:lnTo>
                  <a:pt x="248145" y="25844"/>
                </a:lnTo>
                <a:lnTo>
                  <a:pt x="197891" y="24358"/>
                </a:lnTo>
                <a:lnTo>
                  <a:pt x="198399" y="22821"/>
                </a:lnTo>
                <a:lnTo>
                  <a:pt x="199428" y="19799"/>
                </a:lnTo>
                <a:lnTo>
                  <a:pt x="200914" y="13690"/>
                </a:lnTo>
                <a:lnTo>
                  <a:pt x="200914" y="1485"/>
                </a:lnTo>
                <a:lnTo>
                  <a:pt x="190296" y="0"/>
                </a:lnTo>
                <a:lnTo>
                  <a:pt x="176555" y="0"/>
                </a:lnTo>
                <a:lnTo>
                  <a:pt x="175069" y="3022"/>
                </a:lnTo>
                <a:lnTo>
                  <a:pt x="173532" y="4559"/>
                </a:lnTo>
                <a:lnTo>
                  <a:pt x="171996" y="6057"/>
                </a:lnTo>
                <a:lnTo>
                  <a:pt x="167424" y="22821"/>
                </a:lnTo>
                <a:lnTo>
                  <a:pt x="158292" y="22364"/>
                </a:lnTo>
                <a:lnTo>
                  <a:pt x="158292" y="48717"/>
                </a:lnTo>
                <a:lnTo>
                  <a:pt x="153047" y="60248"/>
                </a:lnTo>
                <a:lnTo>
                  <a:pt x="124815" y="101993"/>
                </a:lnTo>
                <a:lnTo>
                  <a:pt x="97421" y="126352"/>
                </a:lnTo>
                <a:lnTo>
                  <a:pt x="97231" y="123278"/>
                </a:lnTo>
                <a:lnTo>
                  <a:pt x="96520" y="111544"/>
                </a:lnTo>
                <a:lnTo>
                  <a:pt x="91503" y="102577"/>
                </a:lnTo>
                <a:lnTo>
                  <a:pt x="82207" y="97891"/>
                </a:lnTo>
                <a:lnTo>
                  <a:pt x="73063" y="96570"/>
                </a:lnTo>
                <a:lnTo>
                  <a:pt x="73063" y="126352"/>
                </a:lnTo>
                <a:lnTo>
                  <a:pt x="71526" y="130924"/>
                </a:lnTo>
                <a:lnTo>
                  <a:pt x="67030" y="225272"/>
                </a:lnTo>
                <a:lnTo>
                  <a:pt x="66967" y="229844"/>
                </a:lnTo>
                <a:lnTo>
                  <a:pt x="65430" y="232867"/>
                </a:lnTo>
                <a:lnTo>
                  <a:pt x="51739" y="232867"/>
                </a:lnTo>
                <a:lnTo>
                  <a:pt x="45631" y="231381"/>
                </a:lnTo>
                <a:lnTo>
                  <a:pt x="44145" y="229844"/>
                </a:lnTo>
                <a:lnTo>
                  <a:pt x="44145" y="225272"/>
                </a:lnTo>
                <a:lnTo>
                  <a:pt x="47409" y="156768"/>
                </a:lnTo>
                <a:lnTo>
                  <a:pt x="48641" y="130924"/>
                </a:lnTo>
                <a:lnTo>
                  <a:pt x="48717" y="126352"/>
                </a:lnTo>
                <a:lnTo>
                  <a:pt x="51739" y="123278"/>
                </a:lnTo>
                <a:lnTo>
                  <a:pt x="69989" y="123278"/>
                </a:lnTo>
                <a:lnTo>
                  <a:pt x="73063" y="126352"/>
                </a:lnTo>
                <a:lnTo>
                  <a:pt x="73063" y="96570"/>
                </a:lnTo>
                <a:lnTo>
                  <a:pt x="68503" y="95897"/>
                </a:lnTo>
                <a:lnTo>
                  <a:pt x="53276" y="95897"/>
                </a:lnTo>
                <a:lnTo>
                  <a:pt x="56908" y="84251"/>
                </a:lnTo>
                <a:lnTo>
                  <a:pt x="60693" y="70015"/>
                </a:lnTo>
                <a:lnTo>
                  <a:pt x="64185" y="53505"/>
                </a:lnTo>
                <a:lnTo>
                  <a:pt x="66967" y="34975"/>
                </a:lnTo>
                <a:lnTo>
                  <a:pt x="92862" y="36512"/>
                </a:lnTo>
                <a:lnTo>
                  <a:pt x="107035" y="36512"/>
                </a:lnTo>
                <a:lnTo>
                  <a:pt x="105016" y="50203"/>
                </a:lnTo>
                <a:lnTo>
                  <a:pt x="103530" y="68465"/>
                </a:lnTo>
                <a:lnTo>
                  <a:pt x="103530" y="74561"/>
                </a:lnTo>
                <a:lnTo>
                  <a:pt x="105016" y="82207"/>
                </a:lnTo>
                <a:lnTo>
                  <a:pt x="117221" y="82207"/>
                </a:lnTo>
                <a:lnTo>
                  <a:pt x="129374" y="83693"/>
                </a:lnTo>
                <a:lnTo>
                  <a:pt x="130911" y="74561"/>
                </a:lnTo>
                <a:lnTo>
                  <a:pt x="130911" y="51739"/>
                </a:lnTo>
                <a:lnTo>
                  <a:pt x="132448" y="47180"/>
                </a:lnTo>
                <a:lnTo>
                  <a:pt x="140042" y="48717"/>
                </a:lnTo>
                <a:lnTo>
                  <a:pt x="158292" y="48717"/>
                </a:lnTo>
                <a:lnTo>
                  <a:pt x="158292" y="22364"/>
                </a:lnTo>
                <a:lnTo>
                  <a:pt x="137020" y="21285"/>
                </a:lnTo>
                <a:lnTo>
                  <a:pt x="121958" y="21755"/>
                </a:lnTo>
                <a:lnTo>
                  <a:pt x="112458" y="26060"/>
                </a:lnTo>
                <a:lnTo>
                  <a:pt x="109588" y="31089"/>
                </a:lnTo>
                <a:lnTo>
                  <a:pt x="109588" y="9131"/>
                </a:lnTo>
                <a:lnTo>
                  <a:pt x="98920" y="7594"/>
                </a:lnTo>
                <a:lnTo>
                  <a:pt x="94348" y="7594"/>
                </a:lnTo>
                <a:lnTo>
                  <a:pt x="27381" y="4559"/>
                </a:lnTo>
                <a:lnTo>
                  <a:pt x="10655" y="4559"/>
                </a:lnTo>
                <a:lnTo>
                  <a:pt x="10655" y="22821"/>
                </a:lnTo>
                <a:lnTo>
                  <a:pt x="12153" y="31953"/>
                </a:lnTo>
                <a:lnTo>
                  <a:pt x="24358" y="33489"/>
                </a:lnTo>
                <a:lnTo>
                  <a:pt x="41071" y="33489"/>
                </a:lnTo>
                <a:lnTo>
                  <a:pt x="36601" y="54889"/>
                </a:lnTo>
                <a:lnTo>
                  <a:pt x="30429" y="76860"/>
                </a:lnTo>
                <a:lnTo>
                  <a:pt x="23114" y="97701"/>
                </a:lnTo>
                <a:lnTo>
                  <a:pt x="15227" y="115684"/>
                </a:lnTo>
                <a:lnTo>
                  <a:pt x="7937" y="128524"/>
                </a:lnTo>
                <a:lnTo>
                  <a:pt x="3797" y="136232"/>
                </a:lnTo>
                <a:lnTo>
                  <a:pt x="1955" y="140512"/>
                </a:lnTo>
                <a:lnTo>
                  <a:pt x="0" y="152196"/>
                </a:lnTo>
                <a:lnTo>
                  <a:pt x="7581" y="159842"/>
                </a:lnTo>
                <a:lnTo>
                  <a:pt x="18249" y="159842"/>
                </a:lnTo>
                <a:lnTo>
                  <a:pt x="21323" y="156768"/>
                </a:lnTo>
                <a:lnTo>
                  <a:pt x="18313" y="226809"/>
                </a:lnTo>
                <a:lnTo>
                  <a:pt x="47167" y="260299"/>
                </a:lnTo>
                <a:lnTo>
                  <a:pt x="60871" y="260299"/>
                </a:lnTo>
                <a:lnTo>
                  <a:pt x="75920" y="259842"/>
                </a:lnTo>
                <a:lnTo>
                  <a:pt x="85420" y="255536"/>
                </a:lnTo>
                <a:lnTo>
                  <a:pt x="90639" y="246392"/>
                </a:lnTo>
                <a:lnTo>
                  <a:pt x="92633" y="232867"/>
                </a:lnTo>
                <a:lnTo>
                  <a:pt x="92862" y="231381"/>
                </a:lnTo>
                <a:lnTo>
                  <a:pt x="97421" y="141528"/>
                </a:lnTo>
                <a:lnTo>
                  <a:pt x="98920" y="144614"/>
                </a:lnTo>
                <a:lnTo>
                  <a:pt x="101993" y="152196"/>
                </a:lnTo>
                <a:lnTo>
                  <a:pt x="112661" y="152196"/>
                </a:lnTo>
                <a:lnTo>
                  <a:pt x="115684" y="150660"/>
                </a:lnTo>
                <a:lnTo>
                  <a:pt x="121780" y="146100"/>
                </a:lnTo>
                <a:lnTo>
                  <a:pt x="117221" y="238963"/>
                </a:lnTo>
                <a:lnTo>
                  <a:pt x="144602" y="270967"/>
                </a:lnTo>
                <a:lnTo>
                  <a:pt x="260299" y="275526"/>
                </a:lnTo>
                <a:lnTo>
                  <a:pt x="273989" y="275526"/>
                </a:lnTo>
                <a:lnTo>
                  <a:pt x="275501" y="263525"/>
                </a:lnTo>
                <a:lnTo>
                  <a:pt x="275526" y="249631"/>
                </a:lnTo>
                <a:lnTo>
                  <a:pt x="261835" y="249631"/>
                </a:lnTo>
                <a:lnTo>
                  <a:pt x="213118" y="248094"/>
                </a:lnTo>
                <a:lnTo>
                  <a:pt x="213182" y="246608"/>
                </a:lnTo>
                <a:lnTo>
                  <a:pt x="214655" y="217690"/>
                </a:lnTo>
                <a:lnTo>
                  <a:pt x="252704" y="219176"/>
                </a:lnTo>
                <a:lnTo>
                  <a:pt x="258762" y="220713"/>
                </a:lnTo>
                <a:lnTo>
                  <a:pt x="266395" y="217690"/>
                </a:lnTo>
                <a:lnTo>
                  <a:pt x="266395" y="214604"/>
                </a:lnTo>
                <a:lnTo>
                  <a:pt x="266395" y="197891"/>
                </a:lnTo>
                <a:lnTo>
                  <a:pt x="255727" y="197891"/>
                </a:lnTo>
                <a:lnTo>
                  <a:pt x="254190" y="196354"/>
                </a:lnTo>
                <a:lnTo>
                  <a:pt x="216141" y="194818"/>
                </a:lnTo>
                <a:lnTo>
                  <a:pt x="216217" y="193332"/>
                </a:lnTo>
                <a:lnTo>
                  <a:pt x="217678" y="168973"/>
                </a:lnTo>
                <a:lnTo>
                  <a:pt x="254190" y="170459"/>
                </a:lnTo>
                <a:lnTo>
                  <a:pt x="261835" y="170459"/>
                </a:lnTo>
                <a:lnTo>
                  <a:pt x="267931" y="168973"/>
                </a:lnTo>
                <a:lnTo>
                  <a:pt x="267931" y="165887"/>
                </a:lnTo>
                <a:lnTo>
                  <a:pt x="267931" y="159842"/>
                </a:lnTo>
                <a:lnTo>
                  <a:pt x="269417" y="147637"/>
                </a:lnTo>
                <a:lnTo>
                  <a:pt x="255727" y="147637"/>
                </a:lnTo>
                <a:lnTo>
                  <a:pt x="219214" y="146100"/>
                </a:lnTo>
                <a:lnTo>
                  <a:pt x="219214" y="144614"/>
                </a:lnTo>
                <a:lnTo>
                  <a:pt x="219214" y="120256"/>
                </a:lnTo>
                <a:lnTo>
                  <a:pt x="263321" y="121742"/>
                </a:lnTo>
                <a:lnTo>
                  <a:pt x="269417" y="121742"/>
                </a:lnTo>
                <a:lnTo>
                  <a:pt x="277063" y="120256"/>
                </a:lnTo>
                <a:lnTo>
                  <a:pt x="277063" y="117182"/>
                </a:lnTo>
                <a:lnTo>
                  <a:pt x="277063" y="98920"/>
                </a:lnTo>
                <a:lnTo>
                  <a:pt x="267931" y="97434"/>
                </a:lnTo>
                <a:lnTo>
                  <a:pt x="264858" y="97434"/>
                </a:lnTo>
                <a:lnTo>
                  <a:pt x="223786" y="95897"/>
                </a:lnTo>
                <a:lnTo>
                  <a:pt x="224536" y="94361"/>
                </a:lnTo>
                <a:lnTo>
                  <a:pt x="226809" y="89789"/>
                </a:lnTo>
                <a:lnTo>
                  <a:pt x="232905" y="79121"/>
                </a:lnTo>
                <a:lnTo>
                  <a:pt x="232905" y="65430"/>
                </a:lnTo>
                <a:lnTo>
                  <a:pt x="223786" y="63893"/>
                </a:lnTo>
                <a:lnTo>
                  <a:pt x="219214" y="63893"/>
                </a:lnTo>
                <a:lnTo>
                  <a:pt x="214655" y="62407"/>
                </a:lnTo>
                <a:lnTo>
                  <a:pt x="194856" y="94361"/>
                </a:lnTo>
                <a:lnTo>
                  <a:pt x="191782" y="94208"/>
                </a:lnTo>
                <a:lnTo>
                  <a:pt x="191782" y="118719"/>
                </a:lnTo>
                <a:lnTo>
                  <a:pt x="190296" y="144614"/>
                </a:lnTo>
                <a:lnTo>
                  <a:pt x="190296" y="167436"/>
                </a:lnTo>
                <a:lnTo>
                  <a:pt x="188760" y="193332"/>
                </a:lnTo>
                <a:lnTo>
                  <a:pt x="187223" y="193281"/>
                </a:lnTo>
                <a:lnTo>
                  <a:pt x="187223" y="216154"/>
                </a:lnTo>
                <a:lnTo>
                  <a:pt x="185737" y="246608"/>
                </a:lnTo>
                <a:lnTo>
                  <a:pt x="153733" y="245071"/>
                </a:lnTo>
                <a:lnTo>
                  <a:pt x="147637" y="245071"/>
                </a:lnTo>
                <a:lnTo>
                  <a:pt x="146138" y="242049"/>
                </a:lnTo>
                <a:lnTo>
                  <a:pt x="146138" y="235940"/>
                </a:lnTo>
                <a:lnTo>
                  <a:pt x="147637" y="214604"/>
                </a:lnTo>
                <a:lnTo>
                  <a:pt x="187223" y="216154"/>
                </a:lnTo>
                <a:lnTo>
                  <a:pt x="187223" y="193281"/>
                </a:lnTo>
                <a:lnTo>
                  <a:pt x="147637" y="191795"/>
                </a:lnTo>
                <a:lnTo>
                  <a:pt x="149174" y="165887"/>
                </a:lnTo>
                <a:lnTo>
                  <a:pt x="190296" y="167436"/>
                </a:lnTo>
                <a:lnTo>
                  <a:pt x="190296" y="144614"/>
                </a:lnTo>
                <a:lnTo>
                  <a:pt x="150710" y="143078"/>
                </a:lnTo>
                <a:lnTo>
                  <a:pt x="150710" y="141528"/>
                </a:lnTo>
                <a:lnTo>
                  <a:pt x="150710" y="126352"/>
                </a:lnTo>
                <a:lnTo>
                  <a:pt x="150710" y="120256"/>
                </a:lnTo>
                <a:lnTo>
                  <a:pt x="153733" y="117182"/>
                </a:lnTo>
                <a:lnTo>
                  <a:pt x="159842" y="117182"/>
                </a:lnTo>
                <a:lnTo>
                  <a:pt x="191782" y="118719"/>
                </a:lnTo>
                <a:lnTo>
                  <a:pt x="191782" y="94208"/>
                </a:lnTo>
                <a:lnTo>
                  <a:pt x="165938" y="92824"/>
                </a:lnTo>
                <a:lnTo>
                  <a:pt x="170751" y="85318"/>
                </a:lnTo>
                <a:lnTo>
                  <a:pt x="175996" y="76098"/>
                </a:lnTo>
                <a:lnTo>
                  <a:pt x="181533" y="64592"/>
                </a:lnTo>
                <a:lnTo>
                  <a:pt x="187223" y="50203"/>
                </a:lnTo>
                <a:lnTo>
                  <a:pt x="240499" y="53276"/>
                </a:lnTo>
                <a:lnTo>
                  <a:pt x="246608" y="53276"/>
                </a:lnTo>
                <a:lnTo>
                  <a:pt x="249631" y="56311"/>
                </a:lnTo>
                <a:lnTo>
                  <a:pt x="249631" y="62407"/>
                </a:lnTo>
                <a:lnTo>
                  <a:pt x="248259" y="73634"/>
                </a:lnTo>
                <a:lnTo>
                  <a:pt x="248145" y="85229"/>
                </a:lnTo>
                <a:lnTo>
                  <a:pt x="255727" y="86766"/>
                </a:lnTo>
                <a:lnTo>
                  <a:pt x="275526" y="86766"/>
                </a:lnTo>
                <a:lnTo>
                  <a:pt x="277063" y="79121"/>
                </a:lnTo>
                <a:lnTo>
                  <a:pt x="277063" y="73075"/>
                </a:lnTo>
                <a:lnTo>
                  <a:pt x="278549" y="57848"/>
                </a:lnTo>
                <a:close/>
              </a:path>
              <a:path w="1482089" h="315595">
                <a:moveTo>
                  <a:pt x="494753" y="167436"/>
                </a:moveTo>
                <a:lnTo>
                  <a:pt x="485000" y="112610"/>
                </a:lnTo>
                <a:lnTo>
                  <a:pt x="417106" y="83693"/>
                </a:lnTo>
                <a:lnTo>
                  <a:pt x="420712" y="68351"/>
                </a:lnTo>
                <a:lnTo>
                  <a:pt x="424319" y="53441"/>
                </a:lnTo>
                <a:lnTo>
                  <a:pt x="427355" y="41109"/>
                </a:lnTo>
                <a:lnTo>
                  <a:pt x="429260" y="33489"/>
                </a:lnTo>
                <a:lnTo>
                  <a:pt x="429260" y="25844"/>
                </a:lnTo>
                <a:lnTo>
                  <a:pt x="423164" y="19799"/>
                </a:lnTo>
                <a:lnTo>
                  <a:pt x="400342" y="19799"/>
                </a:lnTo>
                <a:lnTo>
                  <a:pt x="397319" y="25844"/>
                </a:lnTo>
                <a:lnTo>
                  <a:pt x="395782" y="31953"/>
                </a:lnTo>
                <a:lnTo>
                  <a:pt x="393649" y="42418"/>
                </a:lnTo>
                <a:lnTo>
                  <a:pt x="390258" y="58597"/>
                </a:lnTo>
                <a:lnTo>
                  <a:pt x="386575" y="74777"/>
                </a:lnTo>
                <a:lnTo>
                  <a:pt x="383628" y="85229"/>
                </a:lnTo>
                <a:lnTo>
                  <a:pt x="328803" y="89789"/>
                </a:lnTo>
                <a:lnTo>
                  <a:pt x="318135" y="89789"/>
                </a:lnTo>
                <a:lnTo>
                  <a:pt x="310553" y="91325"/>
                </a:lnTo>
                <a:lnTo>
                  <a:pt x="309016" y="103479"/>
                </a:lnTo>
                <a:lnTo>
                  <a:pt x="309016" y="112610"/>
                </a:lnTo>
                <a:lnTo>
                  <a:pt x="313575" y="120256"/>
                </a:lnTo>
                <a:lnTo>
                  <a:pt x="322707" y="120256"/>
                </a:lnTo>
                <a:lnTo>
                  <a:pt x="331012" y="119545"/>
                </a:lnTo>
                <a:lnTo>
                  <a:pt x="363588" y="116408"/>
                </a:lnTo>
                <a:lnTo>
                  <a:pt x="374446" y="115684"/>
                </a:lnTo>
                <a:lnTo>
                  <a:pt x="350850" y="178092"/>
                </a:lnTo>
                <a:lnTo>
                  <a:pt x="322707" y="231381"/>
                </a:lnTo>
                <a:lnTo>
                  <a:pt x="312039" y="248094"/>
                </a:lnTo>
                <a:lnTo>
                  <a:pt x="312039" y="261785"/>
                </a:lnTo>
                <a:lnTo>
                  <a:pt x="322707" y="267893"/>
                </a:lnTo>
                <a:lnTo>
                  <a:pt x="328803" y="267893"/>
                </a:lnTo>
                <a:lnTo>
                  <a:pt x="364502" y="222465"/>
                </a:lnTo>
                <a:lnTo>
                  <a:pt x="392531" y="158369"/>
                </a:lnTo>
                <a:lnTo>
                  <a:pt x="406946" y="115684"/>
                </a:lnTo>
                <a:lnTo>
                  <a:pt x="407987" y="112610"/>
                </a:lnTo>
                <a:lnTo>
                  <a:pt x="426237" y="112610"/>
                </a:lnTo>
                <a:lnTo>
                  <a:pt x="447344" y="117309"/>
                </a:lnTo>
                <a:lnTo>
                  <a:pt x="458177" y="128435"/>
                </a:lnTo>
                <a:lnTo>
                  <a:pt x="462178" y="144957"/>
                </a:lnTo>
                <a:lnTo>
                  <a:pt x="462749" y="165887"/>
                </a:lnTo>
                <a:lnTo>
                  <a:pt x="456996" y="209270"/>
                </a:lnTo>
                <a:lnTo>
                  <a:pt x="447522" y="231952"/>
                </a:lnTo>
                <a:lnTo>
                  <a:pt x="435775" y="240652"/>
                </a:lnTo>
                <a:lnTo>
                  <a:pt x="423164" y="242049"/>
                </a:lnTo>
                <a:lnTo>
                  <a:pt x="417106" y="242049"/>
                </a:lnTo>
                <a:lnTo>
                  <a:pt x="404901" y="238963"/>
                </a:lnTo>
                <a:lnTo>
                  <a:pt x="400342" y="238963"/>
                </a:lnTo>
                <a:lnTo>
                  <a:pt x="392747" y="237477"/>
                </a:lnTo>
                <a:lnTo>
                  <a:pt x="388188" y="243535"/>
                </a:lnTo>
                <a:lnTo>
                  <a:pt x="386651" y="254203"/>
                </a:lnTo>
                <a:lnTo>
                  <a:pt x="388518" y="262229"/>
                </a:lnTo>
                <a:lnTo>
                  <a:pt x="394830" y="268097"/>
                </a:lnTo>
                <a:lnTo>
                  <a:pt x="406552" y="271970"/>
                </a:lnTo>
                <a:lnTo>
                  <a:pt x="424700" y="273989"/>
                </a:lnTo>
                <a:lnTo>
                  <a:pt x="449122" y="271919"/>
                </a:lnTo>
                <a:lnTo>
                  <a:pt x="470560" y="258406"/>
                </a:lnTo>
                <a:lnTo>
                  <a:pt x="478663" y="242049"/>
                </a:lnTo>
                <a:lnTo>
                  <a:pt x="486587" y="226060"/>
                </a:lnTo>
                <a:lnTo>
                  <a:pt x="494753" y="167436"/>
                </a:lnTo>
                <a:close/>
              </a:path>
              <a:path w="1482089" h="315595">
                <a:moveTo>
                  <a:pt x="563194" y="190258"/>
                </a:moveTo>
                <a:lnTo>
                  <a:pt x="559219" y="144589"/>
                </a:lnTo>
                <a:lnTo>
                  <a:pt x="540385" y="95897"/>
                </a:lnTo>
                <a:lnTo>
                  <a:pt x="516648" y="62484"/>
                </a:lnTo>
                <a:lnTo>
                  <a:pt x="508444" y="59334"/>
                </a:lnTo>
                <a:lnTo>
                  <a:pt x="499313" y="59334"/>
                </a:lnTo>
                <a:lnTo>
                  <a:pt x="491667" y="65430"/>
                </a:lnTo>
                <a:lnTo>
                  <a:pt x="491667" y="79121"/>
                </a:lnTo>
                <a:lnTo>
                  <a:pt x="499313" y="89789"/>
                </a:lnTo>
                <a:lnTo>
                  <a:pt x="512203" y="112280"/>
                </a:lnTo>
                <a:lnTo>
                  <a:pt x="521373" y="134899"/>
                </a:lnTo>
                <a:lnTo>
                  <a:pt x="527126" y="155524"/>
                </a:lnTo>
                <a:lnTo>
                  <a:pt x="529729" y="171996"/>
                </a:lnTo>
                <a:lnTo>
                  <a:pt x="531685" y="183273"/>
                </a:lnTo>
                <a:lnTo>
                  <a:pt x="533933" y="190246"/>
                </a:lnTo>
                <a:lnTo>
                  <a:pt x="537870" y="193827"/>
                </a:lnTo>
                <a:lnTo>
                  <a:pt x="544957" y="194818"/>
                </a:lnTo>
                <a:lnTo>
                  <a:pt x="555625" y="194818"/>
                </a:lnTo>
                <a:lnTo>
                  <a:pt x="563194" y="190258"/>
                </a:lnTo>
                <a:close/>
              </a:path>
              <a:path w="1482089" h="315595">
                <a:moveTo>
                  <a:pt x="852487" y="187223"/>
                </a:moveTo>
                <a:lnTo>
                  <a:pt x="847712" y="148348"/>
                </a:lnTo>
                <a:lnTo>
                  <a:pt x="830376" y="117030"/>
                </a:lnTo>
                <a:lnTo>
                  <a:pt x="823137" y="111125"/>
                </a:lnTo>
                <a:lnTo>
                  <a:pt x="821245" y="109588"/>
                </a:lnTo>
                <a:lnTo>
                  <a:pt x="804443" y="95897"/>
                </a:lnTo>
                <a:lnTo>
                  <a:pt x="802779" y="94551"/>
                </a:lnTo>
                <a:lnTo>
                  <a:pt x="767207" y="82207"/>
                </a:lnTo>
                <a:lnTo>
                  <a:pt x="769467" y="72923"/>
                </a:lnTo>
                <a:lnTo>
                  <a:pt x="773430" y="56070"/>
                </a:lnTo>
                <a:lnTo>
                  <a:pt x="774839" y="50203"/>
                </a:lnTo>
                <a:lnTo>
                  <a:pt x="774839" y="38049"/>
                </a:lnTo>
                <a:lnTo>
                  <a:pt x="762635" y="34975"/>
                </a:lnTo>
                <a:lnTo>
                  <a:pt x="751979" y="34975"/>
                </a:lnTo>
                <a:lnTo>
                  <a:pt x="744385" y="36512"/>
                </a:lnTo>
                <a:lnTo>
                  <a:pt x="742848" y="45643"/>
                </a:lnTo>
                <a:lnTo>
                  <a:pt x="740587" y="54317"/>
                </a:lnTo>
                <a:lnTo>
                  <a:pt x="738466" y="63550"/>
                </a:lnTo>
                <a:lnTo>
                  <a:pt x="736638" y="72199"/>
                </a:lnTo>
                <a:lnTo>
                  <a:pt x="735253" y="79121"/>
                </a:lnTo>
                <a:lnTo>
                  <a:pt x="726122" y="79463"/>
                </a:lnTo>
                <a:lnTo>
                  <a:pt x="726122" y="109588"/>
                </a:lnTo>
                <a:lnTo>
                  <a:pt x="716851" y="136664"/>
                </a:lnTo>
                <a:lnTo>
                  <a:pt x="708025" y="158305"/>
                </a:lnTo>
                <a:lnTo>
                  <a:pt x="700633" y="174244"/>
                </a:lnTo>
                <a:lnTo>
                  <a:pt x="695667" y="184200"/>
                </a:lnTo>
                <a:lnTo>
                  <a:pt x="688682" y="168287"/>
                </a:lnTo>
                <a:lnTo>
                  <a:pt x="683285" y="155067"/>
                </a:lnTo>
                <a:lnTo>
                  <a:pt x="679767" y="144614"/>
                </a:lnTo>
                <a:lnTo>
                  <a:pt x="678738" y="141579"/>
                </a:lnTo>
                <a:lnTo>
                  <a:pt x="675868" y="130670"/>
                </a:lnTo>
                <a:lnTo>
                  <a:pt x="675868" y="213118"/>
                </a:lnTo>
                <a:lnTo>
                  <a:pt x="669505" y="219468"/>
                </a:lnTo>
                <a:lnTo>
                  <a:pt x="660450" y="227380"/>
                </a:lnTo>
                <a:lnTo>
                  <a:pt x="649973" y="233883"/>
                </a:lnTo>
                <a:lnTo>
                  <a:pt x="639356" y="235940"/>
                </a:lnTo>
                <a:lnTo>
                  <a:pt x="629653" y="232257"/>
                </a:lnTo>
                <a:lnTo>
                  <a:pt x="624687" y="223583"/>
                </a:lnTo>
                <a:lnTo>
                  <a:pt x="622846" y="213474"/>
                </a:lnTo>
                <a:lnTo>
                  <a:pt x="622592" y="205486"/>
                </a:lnTo>
                <a:lnTo>
                  <a:pt x="624065" y="191922"/>
                </a:lnTo>
                <a:lnTo>
                  <a:pt x="628688" y="176758"/>
                </a:lnTo>
                <a:lnTo>
                  <a:pt x="636739" y="160756"/>
                </a:lnTo>
                <a:lnTo>
                  <a:pt x="648487" y="144614"/>
                </a:lnTo>
                <a:lnTo>
                  <a:pt x="652538" y="156171"/>
                </a:lnTo>
                <a:lnTo>
                  <a:pt x="658164" y="172008"/>
                </a:lnTo>
                <a:lnTo>
                  <a:pt x="665797" y="191287"/>
                </a:lnTo>
                <a:lnTo>
                  <a:pt x="675868" y="213118"/>
                </a:lnTo>
                <a:lnTo>
                  <a:pt x="675868" y="130670"/>
                </a:lnTo>
                <a:lnTo>
                  <a:pt x="674331" y="124815"/>
                </a:lnTo>
                <a:lnTo>
                  <a:pt x="682625" y="120738"/>
                </a:lnTo>
                <a:lnTo>
                  <a:pt x="693940" y="116078"/>
                </a:lnTo>
                <a:lnTo>
                  <a:pt x="708380" y="111975"/>
                </a:lnTo>
                <a:lnTo>
                  <a:pt x="726122" y="109588"/>
                </a:lnTo>
                <a:lnTo>
                  <a:pt x="726122" y="79463"/>
                </a:lnTo>
                <a:lnTo>
                  <a:pt x="722210" y="79603"/>
                </a:lnTo>
                <a:lnTo>
                  <a:pt x="706323" y="81800"/>
                </a:lnTo>
                <a:lnTo>
                  <a:pt x="688149" y="86855"/>
                </a:lnTo>
                <a:lnTo>
                  <a:pt x="668286" y="95897"/>
                </a:lnTo>
                <a:lnTo>
                  <a:pt x="666889" y="88468"/>
                </a:lnTo>
                <a:lnTo>
                  <a:pt x="657618" y="48717"/>
                </a:lnTo>
                <a:lnTo>
                  <a:pt x="648487" y="47180"/>
                </a:lnTo>
                <a:lnTo>
                  <a:pt x="639356" y="47180"/>
                </a:lnTo>
                <a:lnTo>
                  <a:pt x="631723" y="51739"/>
                </a:lnTo>
                <a:lnTo>
                  <a:pt x="630237" y="62407"/>
                </a:lnTo>
                <a:lnTo>
                  <a:pt x="631418" y="72199"/>
                </a:lnTo>
                <a:lnTo>
                  <a:pt x="631520" y="72923"/>
                </a:lnTo>
                <a:lnTo>
                  <a:pt x="634377" y="86855"/>
                </a:lnTo>
                <a:lnTo>
                  <a:pt x="637908" y="101574"/>
                </a:lnTo>
                <a:lnTo>
                  <a:pt x="640842" y="112610"/>
                </a:lnTo>
                <a:lnTo>
                  <a:pt x="616788" y="137617"/>
                </a:lnTo>
                <a:lnTo>
                  <a:pt x="602424" y="162877"/>
                </a:lnTo>
                <a:lnTo>
                  <a:pt x="595477" y="185851"/>
                </a:lnTo>
                <a:lnTo>
                  <a:pt x="593674" y="203949"/>
                </a:lnTo>
                <a:lnTo>
                  <a:pt x="595782" y="232333"/>
                </a:lnTo>
                <a:lnTo>
                  <a:pt x="604901" y="251739"/>
                </a:lnTo>
                <a:lnTo>
                  <a:pt x="618286" y="262864"/>
                </a:lnTo>
                <a:lnTo>
                  <a:pt x="633260" y="266407"/>
                </a:lnTo>
                <a:lnTo>
                  <a:pt x="649884" y="265010"/>
                </a:lnTo>
                <a:lnTo>
                  <a:pt x="672795" y="254914"/>
                </a:lnTo>
                <a:lnTo>
                  <a:pt x="693420" y="235940"/>
                </a:lnTo>
                <a:lnTo>
                  <a:pt x="699884" y="229997"/>
                </a:lnTo>
                <a:lnTo>
                  <a:pt x="728954" y="184200"/>
                </a:lnTo>
                <a:lnTo>
                  <a:pt x="758075" y="111125"/>
                </a:lnTo>
                <a:lnTo>
                  <a:pt x="787946" y="122339"/>
                </a:lnTo>
                <a:lnTo>
                  <a:pt x="807542" y="140246"/>
                </a:lnTo>
                <a:lnTo>
                  <a:pt x="818007" y="161874"/>
                </a:lnTo>
                <a:lnTo>
                  <a:pt x="820483" y="184200"/>
                </a:lnTo>
                <a:lnTo>
                  <a:pt x="808951" y="222211"/>
                </a:lnTo>
                <a:lnTo>
                  <a:pt x="785279" y="245084"/>
                </a:lnTo>
                <a:lnTo>
                  <a:pt x="759040" y="256540"/>
                </a:lnTo>
                <a:lnTo>
                  <a:pt x="739813" y="260299"/>
                </a:lnTo>
                <a:lnTo>
                  <a:pt x="721563" y="264858"/>
                </a:lnTo>
                <a:lnTo>
                  <a:pt x="721563" y="283121"/>
                </a:lnTo>
                <a:lnTo>
                  <a:pt x="726122" y="292252"/>
                </a:lnTo>
                <a:lnTo>
                  <a:pt x="736739" y="292252"/>
                </a:lnTo>
                <a:lnTo>
                  <a:pt x="756119" y="289547"/>
                </a:lnTo>
                <a:lnTo>
                  <a:pt x="794613" y="276275"/>
                </a:lnTo>
                <a:lnTo>
                  <a:pt x="833094" y="244741"/>
                </a:lnTo>
                <a:lnTo>
                  <a:pt x="852487" y="187223"/>
                </a:lnTo>
                <a:close/>
              </a:path>
              <a:path w="1482089" h="315595">
                <a:moveTo>
                  <a:pt x="1129499" y="263321"/>
                </a:moveTo>
                <a:lnTo>
                  <a:pt x="1098029" y="234403"/>
                </a:lnTo>
                <a:lnTo>
                  <a:pt x="1048613" y="211340"/>
                </a:lnTo>
                <a:lnTo>
                  <a:pt x="1026109" y="203987"/>
                </a:lnTo>
                <a:lnTo>
                  <a:pt x="1026185" y="196354"/>
                </a:lnTo>
                <a:lnTo>
                  <a:pt x="1027506" y="138506"/>
                </a:lnTo>
                <a:lnTo>
                  <a:pt x="1047191" y="138252"/>
                </a:lnTo>
                <a:lnTo>
                  <a:pt x="1065009" y="137553"/>
                </a:lnTo>
                <a:lnTo>
                  <a:pt x="1080808" y="136588"/>
                </a:lnTo>
                <a:lnTo>
                  <a:pt x="1094473" y="135483"/>
                </a:lnTo>
                <a:lnTo>
                  <a:pt x="1102969" y="135064"/>
                </a:lnTo>
                <a:lnTo>
                  <a:pt x="1109903" y="133197"/>
                </a:lnTo>
                <a:lnTo>
                  <a:pt x="1114831" y="129044"/>
                </a:lnTo>
                <a:lnTo>
                  <a:pt x="1117346" y="121742"/>
                </a:lnTo>
                <a:lnTo>
                  <a:pt x="1117346" y="115684"/>
                </a:lnTo>
                <a:lnTo>
                  <a:pt x="1115047" y="106565"/>
                </a:lnTo>
                <a:lnTo>
                  <a:pt x="1114272" y="103479"/>
                </a:lnTo>
                <a:lnTo>
                  <a:pt x="1103655" y="103479"/>
                </a:lnTo>
                <a:lnTo>
                  <a:pt x="1097318" y="103962"/>
                </a:lnTo>
                <a:lnTo>
                  <a:pt x="1077277" y="106095"/>
                </a:lnTo>
                <a:lnTo>
                  <a:pt x="1070114" y="106565"/>
                </a:lnTo>
                <a:lnTo>
                  <a:pt x="1029042" y="106565"/>
                </a:lnTo>
                <a:lnTo>
                  <a:pt x="1030579" y="62407"/>
                </a:lnTo>
                <a:lnTo>
                  <a:pt x="1030579" y="45643"/>
                </a:lnTo>
                <a:lnTo>
                  <a:pt x="1015352" y="44157"/>
                </a:lnTo>
                <a:lnTo>
                  <a:pt x="998588" y="44157"/>
                </a:lnTo>
                <a:lnTo>
                  <a:pt x="997089" y="56311"/>
                </a:lnTo>
                <a:lnTo>
                  <a:pt x="997051" y="62407"/>
                </a:lnTo>
                <a:lnTo>
                  <a:pt x="994016" y="196354"/>
                </a:lnTo>
                <a:lnTo>
                  <a:pt x="992479" y="196100"/>
                </a:lnTo>
                <a:lnTo>
                  <a:pt x="992479" y="226809"/>
                </a:lnTo>
                <a:lnTo>
                  <a:pt x="992416" y="228384"/>
                </a:lnTo>
                <a:lnTo>
                  <a:pt x="991069" y="247624"/>
                </a:lnTo>
                <a:lnTo>
                  <a:pt x="986612" y="262013"/>
                </a:lnTo>
                <a:lnTo>
                  <a:pt x="975588" y="269836"/>
                </a:lnTo>
                <a:lnTo>
                  <a:pt x="954430" y="270967"/>
                </a:lnTo>
                <a:lnTo>
                  <a:pt x="942009" y="269709"/>
                </a:lnTo>
                <a:lnTo>
                  <a:pt x="928179" y="265442"/>
                </a:lnTo>
                <a:lnTo>
                  <a:pt x="917194" y="257467"/>
                </a:lnTo>
                <a:lnTo>
                  <a:pt x="913358" y="245071"/>
                </a:lnTo>
                <a:lnTo>
                  <a:pt x="916914" y="234226"/>
                </a:lnTo>
                <a:lnTo>
                  <a:pt x="927036" y="226809"/>
                </a:lnTo>
                <a:lnTo>
                  <a:pt x="942898" y="222821"/>
                </a:lnTo>
                <a:lnTo>
                  <a:pt x="963612" y="222250"/>
                </a:lnTo>
                <a:lnTo>
                  <a:pt x="973035" y="222758"/>
                </a:lnTo>
                <a:lnTo>
                  <a:pt x="980909" y="223964"/>
                </a:lnTo>
                <a:lnTo>
                  <a:pt x="987348" y="225450"/>
                </a:lnTo>
                <a:lnTo>
                  <a:pt x="992479" y="226809"/>
                </a:lnTo>
                <a:lnTo>
                  <a:pt x="992479" y="196100"/>
                </a:lnTo>
                <a:lnTo>
                  <a:pt x="987399" y="195237"/>
                </a:lnTo>
                <a:lnTo>
                  <a:pt x="981087" y="194271"/>
                </a:lnTo>
                <a:lnTo>
                  <a:pt x="974775" y="193598"/>
                </a:lnTo>
                <a:lnTo>
                  <a:pt x="968171" y="193332"/>
                </a:lnTo>
                <a:lnTo>
                  <a:pt x="935774" y="195376"/>
                </a:lnTo>
                <a:lnTo>
                  <a:pt x="908964" y="203987"/>
                </a:lnTo>
                <a:lnTo>
                  <a:pt x="890435" y="219456"/>
                </a:lnTo>
                <a:lnTo>
                  <a:pt x="882891" y="242049"/>
                </a:lnTo>
                <a:lnTo>
                  <a:pt x="887641" y="265442"/>
                </a:lnTo>
                <a:lnTo>
                  <a:pt x="887704" y="265684"/>
                </a:lnTo>
                <a:lnTo>
                  <a:pt x="902893" y="283692"/>
                </a:lnTo>
                <a:lnTo>
                  <a:pt x="926363" y="295744"/>
                </a:lnTo>
                <a:lnTo>
                  <a:pt x="955967" y="301371"/>
                </a:lnTo>
                <a:lnTo>
                  <a:pt x="994918" y="296062"/>
                </a:lnTo>
                <a:lnTo>
                  <a:pt x="1015326" y="279323"/>
                </a:lnTo>
                <a:lnTo>
                  <a:pt x="1018247" y="270967"/>
                </a:lnTo>
                <a:lnTo>
                  <a:pt x="1023188" y="256857"/>
                </a:lnTo>
                <a:lnTo>
                  <a:pt x="1024483" y="234403"/>
                </a:lnTo>
                <a:lnTo>
                  <a:pt x="1049616" y="244652"/>
                </a:lnTo>
                <a:lnTo>
                  <a:pt x="1071460" y="255739"/>
                </a:lnTo>
                <a:lnTo>
                  <a:pt x="1088402" y="265645"/>
                </a:lnTo>
                <a:lnTo>
                  <a:pt x="1099045" y="272453"/>
                </a:lnTo>
                <a:lnTo>
                  <a:pt x="1106678" y="278561"/>
                </a:lnTo>
                <a:lnTo>
                  <a:pt x="1108214" y="280098"/>
                </a:lnTo>
                <a:lnTo>
                  <a:pt x="1121905" y="280098"/>
                </a:lnTo>
                <a:lnTo>
                  <a:pt x="1127963" y="272453"/>
                </a:lnTo>
                <a:lnTo>
                  <a:pt x="1129499" y="263321"/>
                </a:lnTo>
                <a:close/>
              </a:path>
              <a:path w="1482089" h="315595">
                <a:moveTo>
                  <a:pt x="1350264" y="92824"/>
                </a:moveTo>
                <a:lnTo>
                  <a:pt x="1347190" y="86766"/>
                </a:lnTo>
                <a:lnTo>
                  <a:pt x="1333500" y="85229"/>
                </a:lnTo>
                <a:lnTo>
                  <a:pt x="1314119" y="81508"/>
                </a:lnTo>
                <a:lnTo>
                  <a:pt x="1295044" y="77050"/>
                </a:lnTo>
                <a:lnTo>
                  <a:pt x="1276540" y="71742"/>
                </a:lnTo>
                <a:lnTo>
                  <a:pt x="1258887" y="65430"/>
                </a:lnTo>
                <a:lnTo>
                  <a:pt x="1254315" y="63893"/>
                </a:lnTo>
                <a:lnTo>
                  <a:pt x="1239088" y="59334"/>
                </a:lnTo>
                <a:lnTo>
                  <a:pt x="1234528" y="59334"/>
                </a:lnTo>
                <a:lnTo>
                  <a:pt x="1226934" y="57848"/>
                </a:lnTo>
                <a:lnTo>
                  <a:pt x="1219339" y="65430"/>
                </a:lnTo>
                <a:lnTo>
                  <a:pt x="1219339" y="76098"/>
                </a:lnTo>
                <a:lnTo>
                  <a:pt x="1220571" y="82816"/>
                </a:lnTo>
                <a:lnTo>
                  <a:pt x="1224648" y="87528"/>
                </a:lnTo>
                <a:lnTo>
                  <a:pt x="1232166" y="91084"/>
                </a:lnTo>
                <a:lnTo>
                  <a:pt x="1243698" y="94361"/>
                </a:lnTo>
                <a:lnTo>
                  <a:pt x="1276121" y="104152"/>
                </a:lnTo>
                <a:lnTo>
                  <a:pt x="1303413" y="110921"/>
                </a:lnTo>
                <a:lnTo>
                  <a:pt x="1333500" y="117182"/>
                </a:lnTo>
                <a:lnTo>
                  <a:pt x="1344155" y="117182"/>
                </a:lnTo>
                <a:lnTo>
                  <a:pt x="1348727" y="111125"/>
                </a:lnTo>
                <a:lnTo>
                  <a:pt x="1348727" y="100457"/>
                </a:lnTo>
                <a:lnTo>
                  <a:pt x="1350264" y="92824"/>
                </a:lnTo>
                <a:close/>
              </a:path>
              <a:path w="1482089" h="315595">
                <a:moveTo>
                  <a:pt x="1391335" y="208559"/>
                </a:moveTo>
                <a:lnTo>
                  <a:pt x="1377442" y="159842"/>
                </a:lnTo>
                <a:lnTo>
                  <a:pt x="1309141" y="127838"/>
                </a:lnTo>
                <a:lnTo>
                  <a:pt x="1295565" y="128041"/>
                </a:lnTo>
                <a:lnTo>
                  <a:pt x="1247902" y="132994"/>
                </a:lnTo>
                <a:lnTo>
                  <a:pt x="1208671" y="140042"/>
                </a:lnTo>
                <a:lnTo>
                  <a:pt x="1166075" y="153936"/>
                </a:lnTo>
                <a:lnTo>
                  <a:pt x="1164526" y="161328"/>
                </a:lnTo>
                <a:lnTo>
                  <a:pt x="1164526" y="168973"/>
                </a:lnTo>
                <a:lnTo>
                  <a:pt x="1208671" y="173532"/>
                </a:lnTo>
                <a:lnTo>
                  <a:pt x="1231811" y="168617"/>
                </a:lnTo>
                <a:lnTo>
                  <a:pt x="1257947" y="163830"/>
                </a:lnTo>
                <a:lnTo>
                  <a:pt x="1283804" y="160477"/>
                </a:lnTo>
                <a:lnTo>
                  <a:pt x="1306106" y="159842"/>
                </a:lnTo>
                <a:lnTo>
                  <a:pt x="1326997" y="162915"/>
                </a:lnTo>
                <a:lnTo>
                  <a:pt x="1343190" y="170865"/>
                </a:lnTo>
                <a:lnTo>
                  <a:pt x="1353388" y="185089"/>
                </a:lnTo>
                <a:lnTo>
                  <a:pt x="1356309" y="207022"/>
                </a:lnTo>
                <a:lnTo>
                  <a:pt x="1345336" y="240093"/>
                </a:lnTo>
                <a:lnTo>
                  <a:pt x="1317523" y="263906"/>
                </a:lnTo>
                <a:lnTo>
                  <a:pt x="1277137" y="278295"/>
                </a:lnTo>
                <a:lnTo>
                  <a:pt x="1228471" y="283121"/>
                </a:lnTo>
                <a:lnTo>
                  <a:pt x="1216266" y="283121"/>
                </a:lnTo>
                <a:lnTo>
                  <a:pt x="1208671" y="284657"/>
                </a:lnTo>
                <a:lnTo>
                  <a:pt x="1208671" y="296811"/>
                </a:lnTo>
                <a:lnTo>
                  <a:pt x="1209814" y="304609"/>
                </a:lnTo>
                <a:lnTo>
                  <a:pt x="1213243" y="309968"/>
                </a:lnTo>
                <a:lnTo>
                  <a:pt x="1218946" y="313309"/>
                </a:lnTo>
                <a:lnTo>
                  <a:pt x="1226934" y="315074"/>
                </a:lnTo>
                <a:lnTo>
                  <a:pt x="1261135" y="313359"/>
                </a:lnTo>
                <a:lnTo>
                  <a:pt x="1303223" y="304558"/>
                </a:lnTo>
                <a:lnTo>
                  <a:pt x="1344650" y="285953"/>
                </a:lnTo>
                <a:lnTo>
                  <a:pt x="1376870" y="254863"/>
                </a:lnTo>
                <a:lnTo>
                  <a:pt x="1391335" y="208559"/>
                </a:lnTo>
                <a:close/>
              </a:path>
              <a:path w="1482089" h="315595">
                <a:moveTo>
                  <a:pt x="1476565" y="295325"/>
                </a:moveTo>
                <a:lnTo>
                  <a:pt x="1474939" y="286613"/>
                </a:lnTo>
                <a:lnTo>
                  <a:pt x="1470469" y="279323"/>
                </a:lnTo>
                <a:lnTo>
                  <a:pt x="1463725" y="274320"/>
                </a:lnTo>
                <a:lnTo>
                  <a:pt x="1455280" y="272453"/>
                </a:lnTo>
                <a:lnTo>
                  <a:pt x="1446555" y="273215"/>
                </a:lnTo>
                <a:lnTo>
                  <a:pt x="1439278" y="277241"/>
                </a:lnTo>
                <a:lnTo>
                  <a:pt x="1434274" y="283832"/>
                </a:lnTo>
                <a:lnTo>
                  <a:pt x="1432420" y="292252"/>
                </a:lnTo>
                <a:lnTo>
                  <a:pt x="1433385" y="300977"/>
                </a:lnTo>
                <a:lnTo>
                  <a:pt x="1437767" y="308241"/>
                </a:lnTo>
                <a:lnTo>
                  <a:pt x="1444421" y="313232"/>
                </a:lnTo>
                <a:lnTo>
                  <a:pt x="1452206" y="315074"/>
                </a:lnTo>
                <a:lnTo>
                  <a:pt x="1460944" y="314350"/>
                </a:lnTo>
                <a:lnTo>
                  <a:pt x="1468399" y="310337"/>
                </a:lnTo>
                <a:lnTo>
                  <a:pt x="1473847" y="303758"/>
                </a:lnTo>
                <a:lnTo>
                  <a:pt x="1476565" y="295325"/>
                </a:lnTo>
                <a:close/>
              </a:path>
              <a:path w="1482089" h="315595">
                <a:moveTo>
                  <a:pt x="1481734" y="88468"/>
                </a:moveTo>
                <a:lnTo>
                  <a:pt x="1480197" y="80873"/>
                </a:lnTo>
                <a:lnTo>
                  <a:pt x="1474939" y="74714"/>
                </a:lnTo>
                <a:lnTo>
                  <a:pt x="1464411" y="71539"/>
                </a:lnTo>
                <a:lnTo>
                  <a:pt x="1452968" y="73825"/>
                </a:lnTo>
                <a:lnTo>
                  <a:pt x="1447088" y="79527"/>
                </a:lnTo>
                <a:lnTo>
                  <a:pt x="1444929" y="86944"/>
                </a:lnTo>
                <a:lnTo>
                  <a:pt x="1444625" y="94361"/>
                </a:lnTo>
                <a:lnTo>
                  <a:pt x="1441589" y="229844"/>
                </a:lnTo>
                <a:lnTo>
                  <a:pt x="1441589" y="246608"/>
                </a:lnTo>
                <a:lnTo>
                  <a:pt x="1456778" y="248094"/>
                </a:lnTo>
                <a:lnTo>
                  <a:pt x="1470520" y="248094"/>
                </a:lnTo>
                <a:lnTo>
                  <a:pt x="1472006" y="237477"/>
                </a:lnTo>
                <a:lnTo>
                  <a:pt x="1472107" y="229844"/>
                </a:lnTo>
                <a:lnTo>
                  <a:pt x="1481137" y="95897"/>
                </a:lnTo>
                <a:lnTo>
                  <a:pt x="1481734" y="88468"/>
                </a:lnTo>
                <a:close/>
              </a:path>
            </a:pathLst>
          </a:custGeom>
          <a:solidFill>
            <a:srgbClr val="4D4D4F"/>
          </a:solidFill>
        </p:spPr>
        <p:txBody>
          <a:bodyPr wrap="square" lIns="0" tIns="0" rIns="0" bIns="0" rtlCol="0"/>
          <a:lstStyle/>
          <a:p>
            <a:endParaRPr/>
          </a:p>
        </p:txBody>
      </p:sp>
      <p:pic>
        <p:nvPicPr>
          <p:cNvPr id="12" name="object 12"/>
          <p:cNvPicPr/>
          <p:nvPr/>
        </p:nvPicPr>
        <p:blipFill>
          <a:blip r:embed="rId9" cstate="print"/>
          <a:stretch>
            <a:fillRect/>
          </a:stretch>
        </p:blipFill>
        <p:spPr>
          <a:xfrm>
            <a:off x="3027756" y="8332342"/>
            <a:ext cx="1449197" cy="485622"/>
          </a:xfrm>
          <a:prstGeom prst="rect">
            <a:avLst/>
          </a:prstGeom>
        </p:spPr>
      </p:pic>
      <p:sp>
        <p:nvSpPr>
          <p:cNvPr id="13" name="object 13"/>
          <p:cNvSpPr/>
          <p:nvPr/>
        </p:nvSpPr>
        <p:spPr>
          <a:xfrm>
            <a:off x="2604592" y="7811744"/>
            <a:ext cx="1644650" cy="137160"/>
          </a:xfrm>
          <a:custGeom>
            <a:avLst/>
            <a:gdLst/>
            <a:ahLst/>
            <a:cxnLst/>
            <a:rect l="l" t="t" r="r" b="b"/>
            <a:pathLst>
              <a:path w="1644650" h="137159">
                <a:moveTo>
                  <a:pt x="1637957" y="137020"/>
                </a:moveTo>
                <a:lnTo>
                  <a:pt x="1633385" y="137020"/>
                </a:lnTo>
                <a:lnTo>
                  <a:pt x="9131" y="19786"/>
                </a:lnTo>
                <a:lnTo>
                  <a:pt x="4559" y="18249"/>
                </a:lnTo>
                <a:lnTo>
                  <a:pt x="0" y="13690"/>
                </a:lnTo>
                <a:lnTo>
                  <a:pt x="0" y="9118"/>
                </a:lnTo>
                <a:lnTo>
                  <a:pt x="1536" y="4559"/>
                </a:lnTo>
                <a:lnTo>
                  <a:pt x="6095" y="0"/>
                </a:lnTo>
                <a:lnTo>
                  <a:pt x="10667" y="0"/>
                </a:lnTo>
                <a:lnTo>
                  <a:pt x="1634921" y="117221"/>
                </a:lnTo>
                <a:lnTo>
                  <a:pt x="1639493" y="117221"/>
                </a:lnTo>
                <a:lnTo>
                  <a:pt x="1644053" y="121793"/>
                </a:lnTo>
                <a:lnTo>
                  <a:pt x="1642516" y="127889"/>
                </a:lnTo>
                <a:lnTo>
                  <a:pt x="1642516" y="132448"/>
                </a:lnTo>
                <a:lnTo>
                  <a:pt x="1637957" y="137020"/>
                </a:lnTo>
                <a:close/>
              </a:path>
            </a:pathLst>
          </a:custGeom>
          <a:solidFill>
            <a:srgbClr val="9F9FA3"/>
          </a:solidFill>
        </p:spPr>
        <p:txBody>
          <a:bodyPr wrap="square" lIns="0" tIns="0" rIns="0" bIns="0" rtlCol="0"/>
          <a:lstStyle/>
          <a:p>
            <a:endParaRPr/>
          </a:p>
        </p:txBody>
      </p:sp>
      <p:grpSp>
        <p:nvGrpSpPr>
          <p:cNvPr id="18" name="object 18"/>
          <p:cNvGrpSpPr/>
          <p:nvPr/>
        </p:nvGrpSpPr>
        <p:grpSpPr>
          <a:xfrm>
            <a:off x="7183539" y="1080286"/>
            <a:ext cx="368935" cy="688340"/>
            <a:chOff x="7183539" y="1080286"/>
            <a:chExt cx="368935" cy="688340"/>
          </a:xfrm>
        </p:grpSpPr>
        <p:sp>
          <p:nvSpPr>
            <p:cNvPr id="19" name="object 19"/>
            <p:cNvSpPr/>
            <p:nvPr/>
          </p:nvSpPr>
          <p:spPr>
            <a:xfrm>
              <a:off x="7183539" y="1080286"/>
              <a:ext cx="368935" cy="688340"/>
            </a:xfrm>
            <a:custGeom>
              <a:avLst/>
              <a:gdLst/>
              <a:ahLst/>
              <a:cxnLst/>
              <a:rect l="l" t="t" r="r" b="b"/>
              <a:pathLst>
                <a:path w="368934" h="688339">
                  <a:moveTo>
                    <a:pt x="368401" y="688085"/>
                  </a:moveTo>
                  <a:lnTo>
                    <a:pt x="71539" y="688085"/>
                  </a:lnTo>
                  <a:lnTo>
                    <a:pt x="43676" y="682476"/>
                  </a:lnTo>
                  <a:lnTo>
                    <a:pt x="20939" y="667165"/>
                  </a:lnTo>
                  <a:lnTo>
                    <a:pt x="5616" y="644430"/>
                  </a:lnTo>
                  <a:lnTo>
                    <a:pt x="0" y="616546"/>
                  </a:lnTo>
                  <a:lnTo>
                    <a:pt x="0" y="71539"/>
                  </a:lnTo>
                  <a:lnTo>
                    <a:pt x="5616" y="43682"/>
                  </a:lnTo>
                  <a:lnTo>
                    <a:pt x="20939" y="20943"/>
                  </a:lnTo>
                  <a:lnTo>
                    <a:pt x="43676" y="5618"/>
                  </a:lnTo>
                  <a:lnTo>
                    <a:pt x="71539" y="0"/>
                  </a:lnTo>
                  <a:lnTo>
                    <a:pt x="368401" y="0"/>
                  </a:lnTo>
                  <a:lnTo>
                    <a:pt x="368401" y="688085"/>
                  </a:lnTo>
                  <a:close/>
                </a:path>
              </a:pathLst>
            </a:custGeom>
            <a:solidFill>
              <a:srgbClr val="C6C7C9"/>
            </a:solidFill>
          </p:spPr>
          <p:txBody>
            <a:bodyPr wrap="square" lIns="0" tIns="0" rIns="0" bIns="0" rtlCol="0"/>
            <a:lstStyle/>
            <a:p>
              <a:endParaRPr/>
            </a:p>
          </p:txBody>
        </p:sp>
        <p:sp>
          <p:nvSpPr>
            <p:cNvPr id="20" name="object 20"/>
            <p:cNvSpPr/>
            <p:nvPr/>
          </p:nvSpPr>
          <p:spPr>
            <a:xfrm>
              <a:off x="7331227" y="1183829"/>
              <a:ext cx="47625" cy="184785"/>
            </a:xfrm>
            <a:custGeom>
              <a:avLst/>
              <a:gdLst/>
              <a:ahLst/>
              <a:cxnLst/>
              <a:rect l="l" t="t" r="r" b="b"/>
              <a:pathLst>
                <a:path w="47625" h="184784">
                  <a:moveTo>
                    <a:pt x="44145" y="3022"/>
                  </a:moveTo>
                  <a:lnTo>
                    <a:pt x="41071" y="0"/>
                  </a:lnTo>
                  <a:lnTo>
                    <a:pt x="31940" y="0"/>
                  </a:lnTo>
                  <a:lnTo>
                    <a:pt x="30403" y="3022"/>
                  </a:lnTo>
                  <a:lnTo>
                    <a:pt x="28917" y="6096"/>
                  </a:lnTo>
                  <a:lnTo>
                    <a:pt x="27381" y="13690"/>
                  </a:lnTo>
                  <a:lnTo>
                    <a:pt x="21285" y="21285"/>
                  </a:lnTo>
                  <a:lnTo>
                    <a:pt x="12153" y="22821"/>
                  </a:lnTo>
                  <a:lnTo>
                    <a:pt x="1485" y="24358"/>
                  </a:lnTo>
                  <a:lnTo>
                    <a:pt x="0" y="25895"/>
                  </a:lnTo>
                  <a:lnTo>
                    <a:pt x="0" y="36512"/>
                  </a:lnTo>
                  <a:lnTo>
                    <a:pt x="27381" y="36512"/>
                  </a:lnTo>
                  <a:lnTo>
                    <a:pt x="27381" y="120256"/>
                  </a:lnTo>
                  <a:lnTo>
                    <a:pt x="30403" y="121793"/>
                  </a:lnTo>
                  <a:lnTo>
                    <a:pt x="39585" y="121793"/>
                  </a:lnTo>
                  <a:lnTo>
                    <a:pt x="44145" y="120256"/>
                  </a:lnTo>
                  <a:lnTo>
                    <a:pt x="44145" y="3022"/>
                  </a:lnTo>
                  <a:close/>
                </a:path>
                <a:path w="47625" h="184784">
                  <a:moveTo>
                    <a:pt x="47180" y="159842"/>
                  </a:moveTo>
                  <a:lnTo>
                    <a:pt x="39585" y="153733"/>
                  </a:lnTo>
                  <a:lnTo>
                    <a:pt x="24358" y="153733"/>
                  </a:lnTo>
                  <a:lnTo>
                    <a:pt x="16713" y="159842"/>
                  </a:lnTo>
                  <a:lnTo>
                    <a:pt x="16713" y="176555"/>
                  </a:lnTo>
                  <a:lnTo>
                    <a:pt x="22821" y="184200"/>
                  </a:lnTo>
                  <a:lnTo>
                    <a:pt x="39585" y="184200"/>
                  </a:lnTo>
                  <a:lnTo>
                    <a:pt x="47180" y="176555"/>
                  </a:lnTo>
                  <a:lnTo>
                    <a:pt x="47180" y="159842"/>
                  </a:lnTo>
                  <a:close/>
                </a:path>
              </a:pathLst>
            </a:custGeom>
            <a:solidFill>
              <a:srgbClr val="FFFFFF"/>
            </a:solidFill>
          </p:spPr>
          <p:txBody>
            <a:bodyPr wrap="square" lIns="0" tIns="0" rIns="0" bIns="0" rtlCol="0"/>
            <a:lstStyle/>
            <a:p>
              <a:endParaRPr/>
            </a:p>
          </p:txBody>
        </p:sp>
        <p:pic>
          <p:nvPicPr>
            <p:cNvPr id="21" name="object 21"/>
            <p:cNvPicPr/>
            <p:nvPr/>
          </p:nvPicPr>
          <p:blipFill>
            <a:blip r:embed="rId10" cstate="print"/>
            <a:stretch>
              <a:fillRect/>
            </a:stretch>
          </p:blipFill>
          <p:spPr>
            <a:xfrm>
              <a:off x="7296200" y="1401508"/>
              <a:ext cx="133946" cy="270967"/>
            </a:xfrm>
            <a:prstGeom prst="rect">
              <a:avLst/>
            </a:prstGeom>
          </p:spPr>
        </p:pic>
      </p:grpSp>
      <p:grpSp>
        <p:nvGrpSpPr>
          <p:cNvPr id="22" name="object 22"/>
          <p:cNvGrpSpPr/>
          <p:nvPr/>
        </p:nvGrpSpPr>
        <p:grpSpPr>
          <a:xfrm>
            <a:off x="7183539" y="2570606"/>
            <a:ext cx="368935" cy="688340"/>
            <a:chOff x="7183539" y="2570606"/>
            <a:chExt cx="368935" cy="688340"/>
          </a:xfrm>
        </p:grpSpPr>
        <p:sp>
          <p:nvSpPr>
            <p:cNvPr id="23" name="object 23"/>
            <p:cNvSpPr/>
            <p:nvPr/>
          </p:nvSpPr>
          <p:spPr>
            <a:xfrm>
              <a:off x="7183539" y="2570606"/>
              <a:ext cx="368935" cy="688340"/>
            </a:xfrm>
            <a:custGeom>
              <a:avLst/>
              <a:gdLst/>
              <a:ahLst/>
              <a:cxnLst/>
              <a:rect l="l" t="t" r="r" b="b"/>
              <a:pathLst>
                <a:path w="368934" h="688339">
                  <a:moveTo>
                    <a:pt x="368401" y="688035"/>
                  </a:moveTo>
                  <a:lnTo>
                    <a:pt x="71539" y="688035"/>
                  </a:lnTo>
                  <a:lnTo>
                    <a:pt x="43676" y="682400"/>
                  </a:lnTo>
                  <a:lnTo>
                    <a:pt x="20939" y="666924"/>
                  </a:lnTo>
                  <a:lnTo>
                    <a:pt x="5616" y="643747"/>
                  </a:lnTo>
                  <a:lnTo>
                    <a:pt x="0" y="615010"/>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24" name="object 24"/>
            <p:cNvPicPr/>
            <p:nvPr/>
          </p:nvPicPr>
          <p:blipFill>
            <a:blip r:embed="rId11" cstate="print"/>
            <a:stretch>
              <a:fillRect/>
            </a:stretch>
          </p:blipFill>
          <p:spPr>
            <a:xfrm>
              <a:off x="7296200" y="2686303"/>
              <a:ext cx="133946" cy="272503"/>
            </a:xfrm>
            <a:prstGeom prst="rect">
              <a:avLst/>
            </a:prstGeom>
          </p:spPr>
        </p:pic>
        <p:pic>
          <p:nvPicPr>
            <p:cNvPr id="25" name="object 25"/>
            <p:cNvPicPr/>
            <p:nvPr/>
          </p:nvPicPr>
          <p:blipFill>
            <a:blip r:embed="rId12" cstate="print"/>
            <a:stretch>
              <a:fillRect/>
            </a:stretch>
          </p:blipFill>
          <p:spPr>
            <a:xfrm>
              <a:off x="7294664" y="3013570"/>
              <a:ext cx="137020" cy="137020"/>
            </a:xfrm>
            <a:prstGeom prst="rect">
              <a:avLst/>
            </a:prstGeom>
          </p:spPr>
        </p:pic>
      </p:grpSp>
      <p:grpSp>
        <p:nvGrpSpPr>
          <p:cNvPr id="26" name="object 26"/>
          <p:cNvGrpSpPr/>
          <p:nvPr/>
        </p:nvGrpSpPr>
        <p:grpSpPr>
          <a:xfrm>
            <a:off x="7183539" y="1826221"/>
            <a:ext cx="368935" cy="687070"/>
            <a:chOff x="7183539" y="1826221"/>
            <a:chExt cx="368935" cy="687070"/>
          </a:xfrm>
        </p:grpSpPr>
        <p:sp>
          <p:nvSpPr>
            <p:cNvPr id="27" name="object 27"/>
            <p:cNvSpPr/>
            <p:nvPr/>
          </p:nvSpPr>
          <p:spPr>
            <a:xfrm>
              <a:off x="7183539" y="1826221"/>
              <a:ext cx="368935" cy="687070"/>
            </a:xfrm>
            <a:custGeom>
              <a:avLst/>
              <a:gdLst/>
              <a:ahLst/>
              <a:cxnLst/>
              <a:rect l="l" t="t" r="r" b="b"/>
              <a:pathLst>
                <a:path w="368934" h="687069">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28" name="object 28"/>
            <p:cNvPicPr/>
            <p:nvPr/>
          </p:nvPicPr>
          <p:blipFill>
            <a:blip r:embed="rId13" cstate="print"/>
            <a:stretch>
              <a:fillRect/>
            </a:stretch>
          </p:blipFill>
          <p:spPr>
            <a:xfrm>
              <a:off x="7296200" y="1940369"/>
              <a:ext cx="133946" cy="274040"/>
            </a:xfrm>
            <a:prstGeom prst="rect">
              <a:avLst/>
            </a:prstGeom>
          </p:spPr>
        </p:pic>
        <p:pic>
          <p:nvPicPr>
            <p:cNvPr id="29" name="object 29"/>
            <p:cNvPicPr/>
            <p:nvPr/>
          </p:nvPicPr>
          <p:blipFill>
            <a:blip r:embed="rId14" cstate="print"/>
            <a:stretch>
              <a:fillRect/>
            </a:stretch>
          </p:blipFill>
          <p:spPr>
            <a:xfrm>
              <a:off x="7294664" y="2269184"/>
              <a:ext cx="137020" cy="135483"/>
            </a:xfrm>
            <a:prstGeom prst="rect">
              <a:avLst/>
            </a:prstGeom>
          </p:spPr>
        </p:pic>
      </p:grpSp>
      <p:grpSp>
        <p:nvGrpSpPr>
          <p:cNvPr id="30" name="object 30"/>
          <p:cNvGrpSpPr/>
          <p:nvPr/>
        </p:nvGrpSpPr>
        <p:grpSpPr>
          <a:xfrm>
            <a:off x="7183539" y="3314991"/>
            <a:ext cx="368935" cy="688340"/>
            <a:chOff x="7183539" y="3314991"/>
            <a:chExt cx="368935" cy="688340"/>
          </a:xfrm>
        </p:grpSpPr>
        <p:sp>
          <p:nvSpPr>
            <p:cNvPr id="31" name="object 31"/>
            <p:cNvSpPr/>
            <p:nvPr/>
          </p:nvSpPr>
          <p:spPr>
            <a:xfrm>
              <a:off x="7183539" y="3314991"/>
              <a:ext cx="368935" cy="688340"/>
            </a:xfrm>
            <a:custGeom>
              <a:avLst/>
              <a:gdLst/>
              <a:ahLst/>
              <a:cxnLst/>
              <a:rect l="l" t="t" r="r" b="b"/>
              <a:pathLst>
                <a:path w="368934" h="688339">
                  <a:moveTo>
                    <a:pt x="368401" y="688035"/>
                  </a:moveTo>
                  <a:lnTo>
                    <a:pt x="71539" y="688035"/>
                  </a:lnTo>
                  <a:lnTo>
                    <a:pt x="43676" y="682425"/>
                  </a:lnTo>
                  <a:lnTo>
                    <a:pt x="20939" y="667115"/>
                  </a:lnTo>
                  <a:lnTo>
                    <a:pt x="5616" y="644379"/>
                  </a:lnTo>
                  <a:lnTo>
                    <a:pt x="0" y="616496"/>
                  </a:lnTo>
                  <a:lnTo>
                    <a:pt x="0" y="73075"/>
                  </a:lnTo>
                  <a:lnTo>
                    <a:pt x="5616" y="44309"/>
                  </a:lnTo>
                  <a:lnTo>
                    <a:pt x="20939" y="21116"/>
                  </a:lnTo>
                  <a:lnTo>
                    <a:pt x="43676" y="5635"/>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32" name="object 32"/>
            <p:cNvPicPr/>
            <p:nvPr/>
          </p:nvPicPr>
          <p:blipFill>
            <a:blip r:embed="rId15" cstate="print"/>
            <a:stretch>
              <a:fillRect/>
            </a:stretch>
          </p:blipFill>
          <p:spPr>
            <a:xfrm>
              <a:off x="7296200" y="3430689"/>
              <a:ext cx="133946" cy="272453"/>
            </a:xfrm>
            <a:prstGeom prst="rect">
              <a:avLst/>
            </a:prstGeom>
          </p:spPr>
        </p:pic>
        <p:pic>
          <p:nvPicPr>
            <p:cNvPr id="33" name="object 33"/>
            <p:cNvPicPr/>
            <p:nvPr/>
          </p:nvPicPr>
          <p:blipFill>
            <a:blip r:embed="rId16" cstate="print"/>
            <a:stretch>
              <a:fillRect/>
            </a:stretch>
          </p:blipFill>
          <p:spPr>
            <a:xfrm>
              <a:off x="7294664" y="3759492"/>
              <a:ext cx="137020" cy="135483"/>
            </a:xfrm>
            <a:prstGeom prst="rect">
              <a:avLst/>
            </a:prstGeom>
          </p:spPr>
        </p:pic>
      </p:grpSp>
      <p:grpSp>
        <p:nvGrpSpPr>
          <p:cNvPr id="34" name="object 34"/>
          <p:cNvGrpSpPr/>
          <p:nvPr/>
        </p:nvGrpSpPr>
        <p:grpSpPr>
          <a:xfrm>
            <a:off x="7183539" y="4060875"/>
            <a:ext cx="368935" cy="687070"/>
            <a:chOff x="7183539" y="4060875"/>
            <a:chExt cx="368935" cy="687070"/>
          </a:xfrm>
        </p:grpSpPr>
        <p:sp>
          <p:nvSpPr>
            <p:cNvPr id="35" name="object 35"/>
            <p:cNvSpPr/>
            <p:nvPr/>
          </p:nvSpPr>
          <p:spPr>
            <a:xfrm>
              <a:off x="7183539" y="4060875"/>
              <a:ext cx="368935" cy="687070"/>
            </a:xfrm>
            <a:custGeom>
              <a:avLst/>
              <a:gdLst/>
              <a:ahLst/>
              <a:cxnLst/>
              <a:rect l="l" t="t" r="r" b="b"/>
              <a:pathLst>
                <a:path w="368934" h="687070">
                  <a:moveTo>
                    <a:pt x="368401" y="686536"/>
                  </a:moveTo>
                  <a:lnTo>
                    <a:pt x="71539" y="686536"/>
                  </a:lnTo>
                  <a:lnTo>
                    <a:pt x="43676" y="680927"/>
                  </a:lnTo>
                  <a:lnTo>
                    <a:pt x="20939" y="665618"/>
                  </a:lnTo>
                  <a:lnTo>
                    <a:pt x="5616" y="642886"/>
                  </a:lnTo>
                  <a:lnTo>
                    <a:pt x="0" y="615010"/>
                  </a:lnTo>
                  <a:lnTo>
                    <a:pt x="0" y="71589"/>
                  </a:lnTo>
                  <a:lnTo>
                    <a:pt x="5616" y="43698"/>
                  </a:lnTo>
                  <a:lnTo>
                    <a:pt x="20939" y="20945"/>
                  </a:lnTo>
                  <a:lnTo>
                    <a:pt x="43676" y="5617"/>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36" name="object 36"/>
            <p:cNvPicPr/>
            <p:nvPr/>
          </p:nvPicPr>
          <p:blipFill>
            <a:blip r:embed="rId17" cstate="print"/>
            <a:stretch>
              <a:fillRect/>
            </a:stretch>
          </p:blipFill>
          <p:spPr>
            <a:xfrm>
              <a:off x="7296200" y="4175073"/>
              <a:ext cx="133946" cy="273989"/>
            </a:xfrm>
            <a:prstGeom prst="rect">
              <a:avLst/>
            </a:prstGeom>
          </p:spPr>
        </p:pic>
        <p:pic>
          <p:nvPicPr>
            <p:cNvPr id="37" name="object 37"/>
            <p:cNvPicPr/>
            <p:nvPr/>
          </p:nvPicPr>
          <p:blipFill>
            <a:blip r:embed="rId18" cstate="print"/>
            <a:stretch>
              <a:fillRect/>
            </a:stretch>
          </p:blipFill>
          <p:spPr>
            <a:xfrm>
              <a:off x="7294664" y="4503889"/>
              <a:ext cx="137020" cy="136969"/>
            </a:xfrm>
            <a:prstGeom prst="rect">
              <a:avLst/>
            </a:prstGeom>
          </p:spPr>
        </p:pic>
      </p:grpSp>
      <p:grpSp>
        <p:nvGrpSpPr>
          <p:cNvPr id="38" name="object 38"/>
          <p:cNvGrpSpPr/>
          <p:nvPr/>
        </p:nvGrpSpPr>
        <p:grpSpPr>
          <a:xfrm>
            <a:off x="7183539" y="4805260"/>
            <a:ext cx="368935" cy="688340"/>
            <a:chOff x="7183539" y="4805260"/>
            <a:chExt cx="368935" cy="688340"/>
          </a:xfrm>
        </p:grpSpPr>
        <p:sp>
          <p:nvSpPr>
            <p:cNvPr id="39" name="object 39"/>
            <p:cNvSpPr/>
            <p:nvPr/>
          </p:nvSpPr>
          <p:spPr>
            <a:xfrm>
              <a:off x="7183539" y="4805260"/>
              <a:ext cx="368935" cy="688340"/>
            </a:xfrm>
            <a:custGeom>
              <a:avLst/>
              <a:gdLst/>
              <a:ahLst/>
              <a:cxnLst/>
              <a:rect l="l" t="t" r="r" b="b"/>
              <a:pathLst>
                <a:path w="368934" h="688339">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0" name="object 40"/>
            <p:cNvPicPr/>
            <p:nvPr/>
          </p:nvPicPr>
          <p:blipFill>
            <a:blip r:embed="rId19" cstate="print"/>
            <a:stretch>
              <a:fillRect/>
            </a:stretch>
          </p:blipFill>
          <p:spPr>
            <a:xfrm>
              <a:off x="7296200" y="4920957"/>
              <a:ext cx="133946" cy="272503"/>
            </a:xfrm>
            <a:prstGeom prst="rect">
              <a:avLst/>
            </a:prstGeom>
          </p:spPr>
        </p:pic>
        <p:pic>
          <p:nvPicPr>
            <p:cNvPr id="41" name="object 41"/>
            <p:cNvPicPr/>
            <p:nvPr/>
          </p:nvPicPr>
          <p:blipFill>
            <a:blip r:embed="rId20" cstate="print"/>
            <a:stretch>
              <a:fillRect/>
            </a:stretch>
          </p:blipFill>
          <p:spPr>
            <a:xfrm>
              <a:off x="7294664" y="5248274"/>
              <a:ext cx="137020" cy="136969"/>
            </a:xfrm>
            <a:prstGeom prst="rect">
              <a:avLst/>
            </a:prstGeom>
          </p:spPr>
        </p:pic>
      </p:grpSp>
      <p:grpSp>
        <p:nvGrpSpPr>
          <p:cNvPr id="42" name="object 42"/>
          <p:cNvGrpSpPr/>
          <p:nvPr/>
        </p:nvGrpSpPr>
        <p:grpSpPr>
          <a:xfrm>
            <a:off x="7183539" y="5549645"/>
            <a:ext cx="368935" cy="688340"/>
            <a:chOff x="7183539" y="5549645"/>
            <a:chExt cx="368935" cy="688340"/>
          </a:xfrm>
        </p:grpSpPr>
        <p:sp>
          <p:nvSpPr>
            <p:cNvPr id="43" name="object 43"/>
            <p:cNvSpPr/>
            <p:nvPr/>
          </p:nvSpPr>
          <p:spPr>
            <a:xfrm>
              <a:off x="7183539" y="5549645"/>
              <a:ext cx="368935" cy="688340"/>
            </a:xfrm>
            <a:custGeom>
              <a:avLst/>
              <a:gdLst/>
              <a:ahLst/>
              <a:cxnLst/>
              <a:rect l="l" t="t" r="r" b="b"/>
              <a:pathLst>
                <a:path w="368934" h="688339">
                  <a:moveTo>
                    <a:pt x="368401" y="688086"/>
                  </a:moveTo>
                  <a:lnTo>
                    <a:pt x="71539" y="688086"/>
                  </a:lnTo>
                  <a:lnTo>
                    <a:pt x="43676" y="682476"/>
                  </a:lnTo>
                  <a:lnTo>
                    <a:pt x="20939" y="667165"/>
                  </a:lnTo>
                  <a:lnTo>
                    <a:pt x="5616" y="644430"/>
                  </a:lnTo>
                  <a:lnTo>
                    <a:pt x="0" y="616546"/>
                  </a:lnTo>
                  <a:lnTo>
                    <a:pt x="0" y="73075"/>
                  </a:lnTo>
                  <a:lnTo>
                    <a:pt x="5616" y="44330"/>
                  </a:lnTo>
                  <a:lnTo>
                    <a:pt x="20939" y="21135"/>
                  </a:lnTo>
                  <a:lnTo>
                    <a:pt x="43676" y="5642"/>
                  </a:lnTo>
                  <a:lnTo>
                    <a:pt x="71539" y="0"/>
                  </a:lnTo>
                  <a:lnTo>
                    <a:pt x="368401" y="0"/>
                  </a:lnTo>
                  <a:lnTo>
                    <a:pt x="368401" y="688086"/>
                  </a:lnTo>
                  <a:close/>
                </a:path>
              </a:pathLst>
            </a:custGeom>
            <a:solidFill>
              <a:srgbClr val="C6C7C9"/>
            </a:solidFill>
          </p:spPr>
          <p:txBody>
            <a:bodyPr wrap="square" lIns="0" tIns="0" rIns="0" bIns="0" rtlCol="0"/>
            <a:lstStyle/>
            <a:p>
              <a:endParaRPr/>
            </a:p>
          </p:txBody>
        </p:sp>
        <p:pic>
          <p:nvPicPr>
            <p:cNvPr id="44" name="object 44"/>
            <p:cNvPicPr/>
            <p:nvPr/>
          </p:nvPicPr>
          <p:blipFill>
            <a:blip r:embed="rId21" cstate="print"/>
            <a:stretch>
              <a:fillRect/>
            </a:stretch>
          </p:blipFill>
          <p:spPr>
            <a:xfrm>
              <a:off x="7296200" y="5665342"/>
              <a:ext cx="133946" cy="272503"/>
            </a:xfrm>
            <a:prstGeom prst="rect">
              <a:avLst/>
            </a:prstGeom>
          </p:spPr>
        </p:pic>
        <p:pic>
          <p:nvPicPr>
            <p:cNvPr id="45" name="object 45"/>
            <p:cNvPicPr/>
            <p:nvPr/>
          </p:nvPicPr>
          <p:blipFill>
            <a:blip r:embed="rId22" cstate="print"/>
            <a:stretch>
              <a:fillRect/>
            </a:stretch>
          </p:blipFill>
          <p:spPr>
            <a:xfrm>
              <a:off x="7294664" y="5994145"/>
              <a:ext cx="137020" cy="135483"/>
            </a:xfrm>
            <a:prstGeom prst="rect">
              <a:avLst/>
            </a:prstGeom>
          </p:spPr>
        </p:pic>
      </p:grpSp>
      <p:grpSp>
        <p:nvGrpSpPr>
          <p:cNvPr id="46" name="object 46"/>
          <p:cNvGrpSpPr/>
          <p:nvPr/>
        </p:nvGrpSpPr>
        <p:grpSpPr>
          <a:xfrm>
            <a:off x="7183539" y="6295580"/>
            <a:ext cx="368935" cy="687070"/>
            <a:chOff x="7183539" y="6295580"/>
            <a:chExt cx="368935" cy="687070"/>
          </a:xfrm>
        </p:grpSpPr>
        <p:sp>
          <p:nvSpPr>
            <p:cNvPr id="47" name="object 47"/>
            <p:cNvSpPr/>
            <p:nvPr/>
          </p:nvSpPr>
          <p:spPr>
            <a:xfrm>
              <a:off x="7183539" y="6295580"/>
              <a:ext cx="368935" cy="687070"/>
            </a:xfrm>
            <a:custGeom>
              <a:avLst/>
              <a:gdLst/>
              <a:ahLst/>
              <a:cxnLst/>
              <a:rect l="l" t="t" r="r" b="b"/>
              <a:pathLst>
                <a:path w="368934" h="687070">
                  <a:moveTo>
                    <a:pt x="368401" y="686536"/>
                  </a:moveTo>
                  <a:lnTo>
                    <a:pt x="71539" y="686536"/>
                  </a:lnTo>
                  <a:lnTo>
                    <a:pt x="43676" y="680920"/>
                  </a:lnTo>
                  <a:lnTo>
                    <a:pt x="20939" y="665599"/>
                  </a:lnTo>
                  <a:lnTo>
                    <a:pt x="5616" y="642865"/>
                  </a:lnTo>
                  <a:lnTo>
                    <a:pt x="0" y="615010"/>
                  </a:lnTo>
                  <a:lnTo>
                    <a:pt x="0" y="71539"/>
                  </a:lnTo>
                  <a:lnTo>
                    <a:pt x="5616" y="43655"/>
                  </a:lnTo>
                  <a:lnTo>
                    <a:pt x="20939" y="20920"/>
                  </a:lnTo>
                  <a:lnTo>
                    <a:pt x="43676" y="5609"/>
                  </a:lnTo>
                  <a:lnTo>
                    <a:pt x="71539" y="0"/>
                  </a:lnTo>
                  <a:lnTo>
                    <a:pt x="368401" y="0"/>
                  </a:lnTo>
                  <a:lnTo>
                    <a:pt x="368401" y="686536"/>
                  </a:lnTo>
                  <a:close/>
                </a:path>
              </a:pathLst>
            </a:custGeom>
            <a:solidFill>
              <a:srgbClr val="C6C7C9"/>
            </a:solidFill>
          </p:spPr>
          <p:txBody>
            <a:bodyPr wrap="square" lIns="0" tIns="0" rIns="0" bIns="0" rtlCol="0"/>
            <a:lstStyle/>
            <a:p>
              <a:endParaRPr/>
            </a:p>
          </p:txBody>
        </p:sp>
        <p:pic>
          <p:nvPicPr>
            <p:cNvPr id="48" name="object 48"/>
            <p:cNvPicPr/>
            <p:nvPr/>
          </p:nvPicPr>
          <p:blipFill>
            <a:blip r:embed="rId23" cstate="print"/>
            <a:stretch>
              <a:fillRect/>
            </a:stretch>
          </p:blipFill>
          <p:spPr>
            <a:xfrm>
              <a:off x="7296200" y="6409727"/>
              <a:ext cx="133946" cy="274040"/>
            </a:xfrm>
            <a:prstGeom prst="rect">
              <a:avLst/>
            </a:prstGeom>
          </p:spPr>
        </p:pic>
        <p:pic>
          <p:nvPicPr>
            <p:cNvPr id="49" name="object 49"/>
            <p:cNvPicPr/>
            <p:nvPr/>
          </p:nvPicPr>
          <p:blipFill>
            <a:blip r:embed="rId24" cstate="print"/>
            <a:stretch>
              <a:fillRect/>
            </a:stretch>
          </p:blipFill>
          <p:spPr>
            <a:xfrm>
              <a:off x="7294664" y="6738543"/>
              <a:ext cx="137020" cy="137020"/>
            </a:xfrm>
            <a:prstGeom prst="rect">
              <a:avLst/>
            </a:prstGeom>
          </p:spPr>
        </p:pic>
      </p:grpSp>
      <p:grpSp>
        <p:nvGrpSpPr>
          <p:cNvPr id="50" name="object 50"/>
          <p:cNvGrpSpPr/>
          <p:nvPr/>
        </p:nvGrpSpPr>
        <p:grpSpPr>
          <a:xfrm>
            <a:off x="7183539" y="7039964"/>
            <a:ext cx="368935" cy="688340"/>
            <a:chOff x="7183539" y="7039964"/>
            <a:chExt cx="368935" cy="688340"/>
          </a:xfrm>
        </p:grpSpPr>
        <p:sp>
          <p:nvSpPr>
            <p:cNvPr id="51" name="object 51"/>
            <p:cNvSpPr/>
            <p:nvPr/>
          </p:nvSpPr>
          <p:spPr>
            <a:xfrm>
              <a:off x="7183539" y="7039964"/>
              <a:ext cx="368935" cy="688340"/>
            </a:xfrm>
            <a:custGeom>
              <a:avLst/>
              <a:gdLst/>
              <a:ahLst/>
              <a:cxnLst/>
              <a:rect l="l" t="t" r="r" b="b"/>
              <a:pathLst>
                <a:path w="368934" h="688340">
                  <a:moveTo>
                    <a:pt x="368401" y="688035"/>
                  </a:moveTo>
                  <a:lnTo>
                    <a:pt x="71539" y="688035"/>
                  </a:lnTo>
                  <a:lnTo>
                    <a:pt x="43676" y="682423"/>
                  </a:lnTo>
                  <a:lnTo>
                    <a:pt x="20939" y="667110"/>
                  </a:lnTo>
                  <a:lnTo>
                    <a:pt x="5616" y="644374"/>
                  </a:lnTo>
                  <a:lnTo>
                    <a:pt x="0" y="616496"/>
                  </a:lnTo>
                  <a:lnTo>
                    <a:pt x="0" y="71539"/>
                  </a:lnTo>
                  <a:lnTo>
                    <a:pt x="5616" y="43660"/>
                  </a:lnTo>
                  <a:lnTo>
                    <a:pt x="20939" y="20924"/>
                  </a:lnTo>
                  <a:lnTo>
                    <a:pt x="43676" y="561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2" name="object 52"/>
            <p:cNvPicPr/>
            <p:nvPr/>
          </p:nvPicPr>
          <p:blipFill>
            <a:blip r:embed="rId25" cstate="print"/>
            <a:stretch>
              <a:fillRect/>
            </a:stretch>
          </p:blipFill>
          <p:spPr>
            <a:xfrm>
              <a:off x="7296200" y="7155662"/>
              <a:ext cx="133946" cy="272503"/>
            </a:xfrm>
            <a:prstGeom prst="rect">
              <a:avLst/>
            </a:prstGeom>
          </p:spPr>
        </p:pic>
        <p:pic>
          <p:nvPicPr>
            <p:cNvPr id="53" name="object 53"/>
            <p:cNvPicPr/>
            <p:nvPr/>
          </p:nvPicPr>
          <p:blipFill>
            <a:blip r:embed="rId26" cstate="print"/>
            <a:stretch>
              <a:fillRect/>
            </a:stretch>
          </p:blipFill>
          <p:spPr>
            <a:xfrm>
              <a:off x="7294664" y="7482928"/>
              <a:ext cx="137020" cy="137020"/>
            </a:xfrm>
            <a:prstGeom prst="rect">
              <a:avLst/>
            </a:prstGeom>
          </p:spPr>
        </p:pic>
      </p:grpSp>
      <p:grpSp>
        <p:nvGrpSpPr>
          <p:cNvPr id="54" name="object 54"/>
          <p:cNvGrpSpPr/>
          <p:nvPr/>
        </p:nvGrpSpPr>
        <p:grpSpPr>
          <a:xfrm>
            <a:off x="7183539" y="7784350"/>
            <a:ext cx="368935" cy="688340"/>
            <a:chOff x="7183539" y="7784350"/>
            <a:chExt cx="368935" cy="688340"/>
          </a:xfrm>
        </p:grpSpPr>
        <p:sp>
          <p:nvSpPr>
            <p:cNvPr id="55" name="object 55"/>
            <p:cNvSpPr/>
            <p:nvPr/>
          </p:nvSpPr>
          <p:spPr>
            <a:xfrm>
              <a:off x="7183539" y="7784350"/>
              <a:ext cx="368935" cy="688340"/>
            </a:xfrm>
            <a:custGeom>
              <a:avLst/>
              <a:gdLst/>
              <a:ahLst/>
              <a:cxnLst/>
              <a:rect l="l" t="t" r="r" b="b"/>
              <a:pathLst>
                <a:path w="368934" h="688340">
                  <a:moveTo>
                    <a:pt x="368401" y="688035"/>
                  </a:moveTo>
                  <a:lnTo>
                    <a:pt x="71539" y="688035"/>
                  </a:lnTo>
                  <a:lnTo>
                    <a:pt x="43676" y="682425"/>
                  </a:lnTo>
                  <a:lnTo>
                    <a:pt x="20939" y="667115"/>
                  </a:lnTo>
                  <a:lnTo>
                    <a:pt x="5616" y="644379"/>
                  </a:lnTo>
                  <a:lnTo>
                    <a:pt x="0" y="616496"/>
                  </a:lnTo>
                  <a:lnTo>
                    <a:pt x="0" y="73075"/>
                  </a:lnTo>
                  <a:lnTo>
                    <a:pt x="5616" y="44957"/>
                  </a:lnTo>
                  <a:lnTo>
                    <a:pt x="20939" y="21693"/>
                  </a:lnTo>
                  <a:lnTo>
                    <a:pt x="43676" y="5851"/>
                  </a:lnTo>
                  <a:lnTo>
                    <a:pt x="71539" y="0"/>
                  </a:lnTo>
                  <a:lnTo>
                    <a:pt x="368401" y="0"/>
                  </a:lnTo>
                  <a:lnTo>
                    <a:pt x="368401" y="688035"/>
                  </a:lnTo>
                  <a:close/>
                </a:path>
              </a:pathLst>
            </a:custGeom>
            <a:solidFill>
              <a:srgbClr val="C6C7C9"/>
            </a:solidFill>
          </p:spPr>
          <p:txBody>
            <a:bodyPr wrap="square" lIns="0" tIns="0" rIns="0" bIns="0" rtlCol="0"/>
            <a:lstStyle/>
            <a:p>
              <a:endParaRPr/>
            </a:p>
          </p:txBody>
        </p:sp>
        <p:pic>
          <p:nvPicPr>
            <p:cNvPr id="56" name="object 56"/>
            <p:cNvPicPr/>
            <p:nvPr/>
          </p:nvPicPr>
          <p:blipFill>
            <a:blip r:embed="rId27" cstate="print"/>
            <a:stretch>
              <a:fillRect/>
            </a:stretch>
          </p:blipFill>
          <p:spPr>
            <a:xfrm>
              <a:off x="7296200" y="7900047"/>
              <a:ext cx="133946" cy="272453"/>
            </a:xfrm>
            <a:prstGeom prst="rect">
              <a:avLst/>
            </a:prstGeom>
          </p:spPr>
        </p:pic>
        <p:pic>
          <p:nvPicPr>
            <p:cNvPr id="57" name="object 57"/>
            <p:cNvPicPr/>
            <p:nvPr/>
          </p:nvPicPr>
          <p:blipFill>
            <a:blip r:embed="rId28" cstate="print"/>
            <a:stretch>
              <a:fillRect/>
            </a:stretch>
          </p:blipFill>
          <p:spPr>
            <a:xfrm>
              <a:off x="7294664" y="8228850"/>
              <a:ext cx="137020" cy="135483"/>
            </a:xfrm>
            <a:prstGeom prst="rect">
              <a:avLst/>
            </a:prstGeom>
          </p:spPr>
        </p:pic>
      </p:grpSp>
      <p:pic>
        <p:nvPicPr>
          <p:cNvPr id="58" name="object 58"/>
          <p:cNvPicPr/>
          <p:nvPr/>
        </p:nvPicPr>
        <p:blipFill>
          <a:blip r:embed="rId29" cstate="print"/>
          <a:stretch>
            <a:fillRect/>
          </a:stretch>
        </p:blipFill>
        <p:spPr>
          <a:xfrm>
            <a:off x="7183539" y="8530233"/>
            <a:ext cx="368401" cy="688085"/>
          </a:xfrm>
          <a:prstGeom prst="rect">
            <a:avLst/>
          </a:prstGeom>
        </p:spPr>
      </p:pic>
      <p:grpSp>
        <p:nvGrpSpPr>
          <p:cNvPr id="59" name="object 59"/>
          <p:cNvGrpSpPr/>
          <p:nvPr/>
        </p:nvGrpSpPr>
        <p:grpSpPr>
          <a:xfrm>
            <a:off x="7183539" y="9274619"/>
            <a:ext cx="368935" cy="688340"/>
            <a:chOff x="7183539" y="9274619"/>
            <a:chExt cx="368935" cy="688340"/>
          </a:xfrm>
        </p:grpSpPr>
        <p:sp>
          <p:nvSpPr>
            <p:cNvPr id="60" name="object 60"/>
            <p:cNvSpPr/>
            <p:nvPr/>
          </p:nvSpPr>
          <p:spPr>
            <a:xfrm>
              <a:off x="7183539" y="9274619"/>
              <a:ext cx="368935" cy="688340"/>
            </a:xfrm>
            <a:custGeom>
              <a:avLst/>
              <a:gdLst/>
              <a:ahLst/>
              <a:cxnLst/>
              <a:rect l="l" t="t" r="r" b="b"/>
              <a:pathLst>
                <a:path w="368934" h="688340">
                  <a:moveTo>
                    <a:pt x="368401" y="688086"/>
                  </a:moveTo>
                  <a:lnTo>
                    <a:pt x="71539" y="688086"/>
                  </a:lnTo>
                  <a:lnTo>
                    <a:pt x="43676" y="682474"/>
                  </a:lnTo>
                  <a:lnTo>
                    <a:pt x="20939" y="667161"/>
                  </a:lnTo>
                  <a:lnTo>
                    <a:pt x="5616" y="644425"/>
                  </a:lnTo>
                  <a:lnTo>
                    <a:pt x="0" y="616546"/>
                  </a:lnTo>
                  <a:lnTo>
                    <a:pt x="0" y="71589"/>
                  </a:lnTo>
                  <a:lnTo>
                    <a:pt x="5616" y="43703"/>
                  </a:lnTo>
                  <a:lnTo>
                    <a:pt x="20939" y="20950"/>
                  </a:lnTo>
                  <a:lnTo>
                    <a:pt x="43676" y="5619"/>
                  </a:lnTo>
                  <a:lnTo>
                    <a:pt x="71539" y="0"/>
                  </a:lnTo>
                  <a:lnTo>
                    <a:pt x="368401" y="0"/>
                  </a:lnTo>
                  <a:lnTo>
                    <a:pt x="368401" y="688086"/>
                  </a:lnTo>
                  <a:close/>
                </a:path>
              </a:pathLst>
            </a:custGeom>
            <a:solidFill>
              <a:srgbClr val="818285"/>
            </a:solidFill>
          </p:spPr>
          <p:txBody>
            <a:bodyPr wrap="square" lIns="0" tIns="0" rIns="0" bIns="0" rtlCol="0"/>
            <a:lstStyle/>
            <a:p>
              <a:endParaRPr/>
            </a:p>
          </p:txBody>
        </p:sp>
        <p:pic>
          <p:nvPicPr>
            <p:cNvPr id="61" name="object 61"/>
            <p:cNvPicPr/>
            <p:nvPr/>
          </p:nvPicPr>
          <p:blipFill>
            <a:blip r:embed="rId30" cstate="print"/>
            <a:stretch>
              <a:fillRect/>
            </a:stretch>
          </p:blipFill>
          <p:spPr>
            <a:xfrm>
              <a:off x="7323581" y="9341637"/>
              <a:ext cx="79184" cy="121742"/>
            </a:xfrm>
            <a:prstGeom prst="rect">
              <a:avLst/>
            </a:prstGeom>
          </p:spPr>
        </p:pic>
        <p:pic>
          <p:nvPicPr>
            <p:cNvPr id="62" name="object 62"/>
            <p:cNvPicPr/>
            <p:nvPr/>
          </p:nvPicPr>
          <p:blipFill>
            <a:blip r:embed="rId31" cstate="print"/>
            <a:stretch>
              <a:fillRect/>
            </a:stretch>
          </p:blipFill>
          <p:spPr>
            <a:xfrm>
              <a:off x="7296200" y="9483178"/>
              <a:ext cx="133946" cy="420141"/>
            </a:xfrm>
            <a:prstGeom prst="rect">
              <a:avLst/>
            </a:prstGeom>
          </p:spPr>
        </p:pic>
      </p:grpSp>
      <p:sp>
        <p:nvSpPr>
          <p:cNvPr id="63" name="object 63"/>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639" name="object 639"/>
          <p:cNvGrpSpPr/>
          <p:nvPr/>
        </p:nvGrpSpPr>
        <p:grpSpPr>
          <a:xfrm>
            <a:off x="3415956" y="10148442"/>
            <a:ext cx="703580" cy="91440"/>
            <a:chOff x="3415956" y="10148442"/>
            <a:chExt cx="703580" cy="91440"/>
          </a:xfrm>
        </p:grpSpPr>
        <p:sp>
          <p:nvSpPr>
            <p:cNvPr id="640" name="object 640"/>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641" name="object 641"/>
            <p:cNvPicPr/>
            <p:nvPr/>
          </p:nvPicPr>
          <p:blipFill>
            <a:blip r:embed="rId32" cstate="print"/>
            <a:stretch>
              <a:fillRect/>
            </a:stretch>
          </p:blipFill>
          <p:spPr>
            <a:xfrm>
              <a:off x="3673220" y="10148442"/>
              <a:ext cx="188772" cy="91325"/>
            </a:xfrm>
            <a:prstGeom prst="rect">
              <a:avLst/>
            </a:prstGeom>
          </p:spPr>
        </p:pic>
        <p:sp>
          <p:nvSpPr>
            <p:cNvPr id="642" name="object 642"/>
            <p:cNvSpPr/>
            <p:nvPr/>
          </p:nvSpPr>
          <p:spPr>
            <a:xfrm>
              <a:off x="3901579" y="10192536"/>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gr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p:cNvPicPr/>
          <p:nvPr/>
        </p:nvPicPr>
        <p:blipFill>
          <a:blip r:embed="rId2" cstate="print"/>
          <a:stretch>
            <a:fillRect/>
          </a:stretch>
        </p:blipFill>
        <p:spPr>
          <a:xfrm>
            <a:off x="715467" y="1084859"/>
            <a:ext cx="2214905" cy="135483"/>
          </a:xfrm>
          <a:prstGeom prst="rect">
            <a:avLst/>
          </a:prstGeom>
        </p:spPr>
      </p:pic>
      <p:sp>
        <p:nvSpPr>
          <p:cNvPr id="3" name="object 3"/>
          <p:cNvSpPr/>
          <p:nvPr/>
        </p:nvSpPr>
        <p:spPr>
          <a:xfrm>
            <a:off x="715467" y="1361922"/>
            <a:ext cx="683895" cy="944244"/>
          </a:xfrm>
          <a:custGeom>
            <a:avLst/>
            <a:gdLst/>
            <a:ahLst/>
            <a:cxnLst/>
            <a:rect l="l" t="t" r="r" b="b"/>
            <a:pathLst>
              <a:path w="683894" h="944244">
                <a:moveTo>
                  <a:pt x="683463" y="943825"/>
                </a:moveTo>
                <a:lnTo>
                  <a:pt x="0" y="943825"/>
                </a:lnTo>
                <a:lnTo>
                  <a:pt x="0" y="0"/>
                </a:lnTo>
                <a:lnTo>
                  <a:pt x="683463" y="0"/>
                </a:lnTo>
                <a:lnTo>
                  <a:pt x="683463" y="943825"/>
                </a:lnTo>
                <a:close/>
              </a:path>
            </a:pathLst>
          </a:custGeom>
          <a:solidFill>
            <a:srgbClr val="EAEAEB"/>
          </a:solidFill>
        </p:spPr>
        <p:txBody>
          <a:bodyPr wrap="square" lIns="0" tIns="0" rIns="0" bIns="0" rtlCol="0"/>
          <a:lstStyle/>
          <a:p>
            <a:endParaRPr/>
          </a:p>
        </p:txBody>
      </p:sp>
      <p:sp>
        <p:nvSpPr>
          <p:cNvPr id="4" name="object 4"/>
          <p:cNvSpPr/>
          <p:nvPr/>
        </p:nvSpPr>
        <p:spPr>
          <a:xfrm>
            <a:off x="3772153" y="1361922"/>
            <a:ext cx="681990" cy="755650"/>
          </a:xfrm>
          <a:custGeom>
            <a:avLst/>
            <a:gdLst/>
            <a:ahLst/>
            <a:cxnLst/>
            <a:rect l="l" t="t" r="r" b="b"/>
            <a:pathLst>
              <a:path w="681989" h="755650">
                <a:moveTo>
                  <a:pt x="681977" y="755053"/>
                </a:moveTo>
                <a:lnTo>
                  <a:pt x="0" y="755053"/>
                </a:lnTo>
                <a:lnTo>
                  <a:pt x="0" y="0"/>
                </a:lnTo>
                <a:lnTo>
                  <a:pt x="681977" y="0"/>
                </a:lnTo>
                <a:lnTo>
                  <a:pt x="681977" y="755053"/>
                </a:lnTo>
                <a:close/>
              </a:path>
            </a:pathLst>
          </a:custGeom>
          <a:solidFill>
            <a:srgbClr val="EAEAEB"/>
          </a:solidFill>
        </p:spPr>
        <p:txBody>
          <a:bodyPr wrap="square" lIns="0" tIns="0" rIns="0" bIns="0" rtlCol="0"/>
          <a:lstStyle/>
          <a:p>
            <a:endParaRPr/>
          </a:p>
        </p:txBody>
      </p:sp>
      <p:grpSp>
        <p:nvGrpSpPr>
          <p:cNvPr id="5" name="object 5"/>
          <p:cNvGrpSpPr/>
          <p:nvPr/>
        </p:nvGrpSpPr>
        <p:grpSpPr>
          <a:xfrm>
            <a:off x="709358" y="1357363"/>
            <a:ext cx="6124575" cy="955040"/>
            <a:chOff x="709358" y="1357363"/>
            <a:chExt cx="6124575" cy="955040"/>
          </a:xfrm>
        </p:grpSpPr>
        <p:sp>
          <p:nvSpPr>
            <p:cNvPr id="6" name="object 6"/>
            <p:cNvSpPr/>
            <p:nvPr/>
          </p:nvSpPr>
          <p:spPr>
            <a:xfrm>
              <a:off x="709358" y="1357362"/>
              <a:ext cx="6124575" cy="955040"/>
            </a:xfrm>
            <a:custGeom>
              <a:avLst/>
              <a:gdLst/>
              <a:ahLst/>
              <a:cxnLst/>
              <a:rect l="l" t="t" r="r" b="b"/>
              <a:pathLst>
                <a:path w="6124575" h="955039">
                  <a:moveTo>
                    <a:pt x="3067354" y="383628"/>
                  </a:moveTo>
                  <a:lnTo>
                    <a:pt x="3056737" y="383628"/>
                  </a:lnTo>
                  <a:lnTo>
                    <a:pt x="3056737" y="569315"/>
                  </a:lnTo>
                  <a:lnTo>
                    <a:pt x="3067354" y="569315"/>
                  </a:lnTo>
                  <a:lnTo>
                    <a:pt x="3067354" y="383628"/>
                  </a:lnTo>
                  <a:close/>
                </a:path>
                <a:path w="6124575" h="955039">
                  <a:moveTo>
                    <a:pt x="3067354" y="194868"/>
                  </a:moveTo>
                  <a:lnTo>
                    <a:pt x="3056737" y="194868"/>
                  </a:lnTo>
                  <a:lnTo>
                    <a:pt x="3056737" y="380555"/>
                  </a:lnTo>
                  <a:lnTo>
                    <a:pt x="3067354" y="380555"/>
                  </a:lnTo>
                  <a:lnTo>
                    <a:pt x="3067354" y="194868"/>
                  </a:lnTo>
                  <a:close/>
                </a:path>
                <a:path w="6124575" h="955039">
                  <a:moveTo>
                    <a:pt x="6124079" y="0"/>
                  </a:moveTo>
                  <a:lnTo>
                    <a:pt x="6113424" y="0"/>
                  </a:lnTo>
                  <a:lnTo>
                    <a:pt x="6113424" y="10668"/>
                  </a:lnTo>
                  <a:lnTo>
                    <a:pt x="6113424" y="193332"/>
                  </a:lnTo>
                  <a:lnTo>
                    <a:pt x="6113424" y="755053"/>
                  </a:lnTo>
                  <a:lnTo>
                    <a:pt x="3746309" y="755053"/>
                  </a:lnTo>
                  <a:lnTo>
                    <a:pt x="3744772" y="755053"/>
                  </a:lnTo>
                  <a:lnTo>
                    <a:pt x="3067354" y="755053"/>
                  </a:lnTo>
                  <a:lnTo>
                    <a:pt x="3067354" y="572389"/>
                  </a:lnTo>
                  <a:lnTo>
                    <a:pt x="3056737" y="572389"/>
                  </a:lnTo>
                  <a:lnTo>
                    <a:pt x="3056737" y="755053"/>
                  </a:lnTo>
                  <a:lnTo>
                    <a:pt x="3056737" y="756539"/>
                  </a:lnTo>
                  <a:lnTo>
                    <a:pt x="3056737" y="764184"/>
                  </a:lnTo>
                  <a:lnTo>
                    <a:pt x="3056737" y="765670"/>
                  </a:lnTo>
                  <a:lnTo>
                    <a:pt x="3056737" y="943813"/>
                  </a:lnTo>
                  <a:lnTo>
                    <a:pt x="10668" y="943813"/>
                  </a:lnTo>
                  <a:lnTo>
                    <a:pt x="10668" y="10668"/>
                  </a:lnTo>
                  <a:lnTo>
                    <a:pt x="688086" y="10668"/>
                  </a:lnTo>
                  <a:lnTo>
                    <a:pt x="689559" y="10668"/>
                  </a:lnTo>
                  <a:lnTo>
                    <a:pt x="3056737" y="10668"/>
                  </a:lnTo>
                  <a:lnTo>
                    <a:pt x="3056737" y="191782"/>
                  </a:lnTo>
                  <a:lnTo>
                    <a:pt x="3067354" y="191782"/>
                  </a:lnTo>
                  <a:lnTo>
                    <a:pt x="3067354" y="10668"/>
                  </a:lnTo>
                  <a:lnTo>
                    <a:pt x="3744772" y="10668"/>
                  </a:lnTo>
                  <a:lnTo>
                    <a:pt x="3746309" y="10668"/>
                  </a:lnTo>
                  <a:lnTo>
                    <a:pt x="6113424" y="10668"/>
                  </a:lnTo>
                  <a:lnTo>
                    <a:pt x="6113424" y="0"/>
                  </a:lnTo>
                  <a:lnTo>
                    <a:pt x="0" y="0"/>
                  </a:lnTo>
                  <a:lnTo>
                    <a:pt x="0" y="9131"/>
                  </a:lnTo>
                  <a:lnTo>
                    <a:pt x="0" y="954430"/>
                  </a:lnTo>
                  <a:lnTo>
                    <a:pt x="3067342" y="954430"/>
                  </a:lnTo>
                  <a:lnTo>
                    <a:pt x="3067342" y="945299"/>
                  </a:lnTo>
                  <a:lnTo>
                    <a:pt x="3067354" y="765670"/>
                  </a:lnTo>
                  <a:lnTo>
                    <a:pt x="3744772" y="765670"/>
                  </a:lnTo>
                  <a:lnTo>
                    <a:pt x="3746309" y="765670"/>
                  </a:lnTo>
                  <a:lnTo>
                    <a:pt x="6124079" y="765670"/>
                  </a:lnTo>
                  <a:lnTo>
                    <a:pt x="6124079" y="756539"/>
                  </a:lnTo>
                  <a:lnTo>
                    <a:pt x="6124079" y="9131"/>
                  </a:lnTo>
                  <a:lnTo>
                    <a:pt x="6124079" y="0"/>
                  </a:lnTo>
                  <a:close/>
                </a:path>
              </a:pathLst>
            </a:custGeom>
            <a:solidFill>
              <a:srgbClr val="4D4D4F"/>
            </a:solidFill>
          </p:spPr>
          <p:txBody>
            <a:bodyPr wrap="square" lIns="0" tIns="0" rIns="0" bIns="0" rtlCol="0"/>
            <a:lstStyle/>
            <a:p>
              <a:endParaRPr/>
            </a:p>
          </p:txBody>
        </p:sp>
        <p:sp>
          <p:nvSpPr>
            <p:cNvPr id="7" name="object 7"/>
            <p:cNvSpPr/>
            <p:nvPr/>
          </p:nvSpPr>
          <p:spPr>
            <a:xfrm>
              <a:off x="720026" y="1366494"/>
              <a:ext cx="6104890" cy="934719"/>
            </a:xfrm>
            <a:custGeom>
              <a:avLst/>
              <a:gdLst/>
              <a:ahLst/>
              <a:cxnLst/>
              <a:rect l="l" t="t" r="r" b="b"/>
              <a:pathLst>
                <a:path w="6104890" h="934719">
                  <a:moveTo>
                    <a:pt x="678903" y="182651"/>
                  </a:moveTo>
                  <a:lnTo>
                    <a:pt x="678903" y="0"/>
                  </a:lnTo>
                </a:path>
                <a:path w="6104890" h="934719">
                  <a:moveTo>
                    <a:pt x="0" y="184200"/>
                  </a:moveTo>
                  <a:lnTo>
                    <a:pt x="678903" y="184200"/>
                  </a:lnTo>
                </a:path>
                <a:path w="6104890" h="934719">
                  <a:moveTo>
                    <a:pt x="678903" y="184200"/>
                  </a:moveTo>
                  <a:lnTo>
                    <a:pt x="3052127" y="184200"/>
                  </a:lnTo>
                </a:path>
                <a:path w="6104890" h="934719">
                  <a:moveTo>
                    <a:pt x="678903" y="371424"/>
                  </a:moveTo>
                  <a:lnTo>
                    <a:pt x="678903" y="185737"/>
                  </a:lnTo>
                </a:path>
                <a:path w="6104890" h="934719">
                  <a:moveTo>
                    <a:pt x="0" y="372960"/>
                  </a:moveTo>
                  <a:lnTo>
                    <a:pt x="678903" y="372960"/>
                  </a:lnTo>
                </a:path>
                <a:path w="6104890" h="934719">
                  <a:moveTo>
                    <a:pt x="678903" y="372960"/>
                  </a:moveTo>
                  <a:lnTo>
                    <a:pt x="3052127" y="372960"/>
                  </a:lnTo>
                </a:path>
                <a:path w="6104890" h="934719">
                  <a:moveTo>
                    <a:pt x="678903" y="560184"/>
                  </a:moveTo>
                  <a:lnTo>
                    <a:pt x="678903" y="374497"/>
                  </a:lnTo>
                </a:path>
                <a:path w="6104890" h="934719">
                  <a:moveTo>
                    <a:pt x="0" y="561721"/>
                  </a:moveTo>
                  <a:lnTo>
                    <a:pt x="678903" y="561721"/>
                  </a:lnTo>
                </a:path>
                <a:path w="6104890" h="934719">
                  <a:moveTo>
                    <a:pt x="678903" y="561721"/>
                  </a:moveTo>
                  <a:lnTo>
                    <a:pt x="3052127" y="561721"/>
                  </a:lnTo>
                </a:path>
                <a:path w="6104890" h="934719">
                  <a:moveTo>
                    <a:pt x="678903" y="748944"/>
                  </a:moveTo>
                  <a:lnTo>
                    <a:pt x="678903" y="563257"/>
                  </a:lnTo>
                </a:path>
                <a:path w="6104890" h="934719">
                  <a:moveTo>
                    <a:pt x="0" y="750481"/>
                  </a:moveTo>
                  <a:lnTo>
                    <a:pt x="678903" y="750481"/>
                  </a:lnTo>
                </a:path>
                <a:path w="6104890" h="934719">
                  <a:moveTo>
                    <a:pt x="678903" y="750481"/>
                  </a:moveTo>
                  <a:lnTo>
                    <a:pt x="3047555" y="750481"/>
                  </a:lnTo>
                </a:path>
                <a:path w="6104890" h="934719">
                  <a:moveTo>
                    <a:pt x="678903" y="934681"/>
                  </a:moveTo>
                  <a:lnTo>
                    <a:pt x="678903" y="751979"/>
                  </a:lnTo>
                </a:path>
                <a:path w="6104890" h="934719">
                  <a:moveTo>
                    <a:pt x="3735641" y="182651"/>
                  </a:moveTo>
                  <a:lnTo>
                    <a:pt x="3735641" y="0"/>
                  </a:lnTo>
                </a:path>
                <a:path w="6104890" h="934719">
                  <a:moveTo>
                    <a:pt x="3052127" y="184200"/>
                  </a:moveTo>
                  <a:lnTo>
                    <a:pt x="3734104" y="184200"/>
                  </a:lnTo>
                </a:path>
                <a:path w="6104890" h="934719">
                  <a:moveTo>
                    <a:pt x="3735641" y="184200"/>
                  </a:moveTo>
                  <a:lnTo>
                    <a:pt x="6104293" y="184200"/>
                  </a:lnTo>
                </a:path>
                <a:path w="6104890" h="934719">
                  <a:moveTo>
                    <a:pt x="3735641" y="371424"/>
                  </a:moveTo>
                  <a:lnTo>
                    <a:pt x="3735641" y="185737"/>
                  </a:lnTo>
                </a:path>
                <a:path w="6104890" h="934719">
                  <a:moveTo>
                    <a:pt x="3052127" y="372960"/>
                  </a:moveTo>
                  <a:lnTo>
                    <a:pt x="3734104" y="372960"/>
                  </a:lnTo>
                </a:path>
                <a:path w="6104890" h="934719">
                  <a:moveTo>
                    <a:pt x="3735641" y="372960"/>
                  </a:moveTo>
                  <a:lnTo>
                    <a:pt x="6104293" y="372960"/>
                  </a:lnTo>
                </a:path>
                <a:path w="6104890" h="934719">
                  <a:moveTo>
                    <a:pt x="3735641" y="560184"/>
                  </a:moveTo>
                  <a:lnTo>
                    <a:pt x="3735641" y="374497"/>
                  </a:lnTo>
                </a:path>
                <a:path w="6104890" h="934719">
                  <a:moveTo>
                    <a:pt x="3052127" y="561721"/>
                  </a:moveTo>
                  <a:lnTo>
                    <a:pt x="3734104" y="561721"/>
                  </a:lnTo>
                </a:path>
                <a:path w="6104890" h="934719">
                  <a:moveTo>
                    <a:pt x="3735641" y="561721"/>
                  </a:moveTo>
                  <a:lnTo>
                    <a:pt x="6104293" y="561721"/>
                  </a:lnTo>
                </a:path>
                <a:path w="6104890" h="934719">
                  <a:moveTo>
                    <a:pt x="3735641" y="745921"/>
                  </a:moveTo>
                  <a:lnTo>
                    <a:pt x="3735641" y="563257"/>
                  </a:lnTo>
                </a:path>
              </a:pathLst>
            </a:custGeom>
            <a:ln w="4566">
              <a:solidFill>
                <a:srgbClr val="4D4D4F"/>
              </a:solidFill>
            </a:ln>
          </p:spPr>
          <p:txBody>
            <a:bodyPr wrap="square" lIns="0" tIns="0" rIns="0" bIns="0" rtlCol="0"/>
            <a:lstStyle/>
            <a:p>
              <a:endParaRPr/>
            </a:p>
          </p:txBody>
        </p:sp>
        <p:pic>
          <p:nvPicPr>
            <p:cNvPr id="8" name="object 8"/>
            <p:cNvPicPr/>
            <p:nvPr/>
          </p:nvPicPr>
          <p:blipFill>
            <a:blip r:embed="rId3" cstate="print"/>
            <a:stretch>
              <a:fillRect/>
            </a:stretch>
          </p:blipFill>
          <p:spPr>
            <a:xfrm>
              <a:off x="832688" y="1401508"/>
              <a:ext cx="453631" cy="109588"/>
            </a:xfrm>
            <a:prstGeom prst="rect">
              <a:avLst/>
            </a:prstGeom>
          </p:spPr>
        </p:pic>
        <p:pic>
          <p:nvPicPr>
            <p:cNvPr id="9" name="object 9"/>
            <p:cNvPicPr/>
            <p:nvPr/>
          </p:nvPicPr>
          <p:blipFill>
            <a:blip r:embed="rId4" cstate="print"/>
            <a:stretch>
              <a:fillRect/>
            </a:stretch>
          </p:blipFill>
          <p:spPr>
            <a:xfrm>
              <a:off x="2051989" y="1401508"/>
              <a:ext cx="255739" cy="109588"/>
            </a:xfrm>
            <a:prstGeom prst="rect">
              <a:avLst/>
            </a:prstGeom>
          </p:spPr>
        </p:pic>
        <p:pic>
          <p:nvPicPr>
            <p:cNvPr id="10" name="object 10"/>
            <p:cNvPicPr/>
            <p:nvPr/>
          </p:nvPicPr>
          <p:blipFill>
            <a:blip r:embed="rId5" cstate="print"/>
            <a:stretch>
              <a:fillRect/>
            </a:stretch>
          </p:blipFill>
          <p:spPr>
            <a:xfrm>
              <a:off x="2335161" y="1412176"/>
              <a:ext cx="95897" cy="92824"/>
            </a:xfrm>
            <a:prstGeom prst="rect">
              <a:avLst/>
            </a:prstGeom>
          </p:spPr>
        </p:pic>
        <p:pic>
          <p:nvPicPr>
            <p:cNvPr id="11" name="object 11"/>
            <p:cNvPicPr/>
            <p:nvPr/>
          </p:nvPicPr>
          <p:blipFill>
            <a:blip r:embed="rId6" cstate="print"/>
            <a:stretch>
              <a:fillRect/>
            </a:stretch>
          </p:blipFill>
          <p:spPr>
            <a:xfrm>
              <a:off x="2450845" y="1401508"/>
              <a:ext cx="146151" cy="109588"/>
            </a:xfrm>
            <a:prstGeom prst="rect">
              <a:avLst/>
            </a:prstGeom>
          </p:spPr>
        </p:pic>
        <p:pic>
          <p:nvPicPr>
            <p:cNvPr id="12" name="object 12"/>
            <p:cNvPicPr/>
            <p:nvPr/>
          </p:nvPicPr>
          <p:blipFill>
            <a:blip r:embed="rId7" cstate="print"/>
            <a:stretch>
              <a:fillRect/>
            </a:stretch>
          </p:blipFill>
          <p:spPr>
            <a:xfrm>
              <a:off x="2674594" y="1401508"/>
              <a:ext cx="447573" cy="108051"/>
            </a:xfrm>
            <a:prstGeom prst="rect">
              <a:avLst/>
            </a:prstGeom>
          </p:spPr>
        </p:pic>
        <p:pic>
          <p:nvPicPr>
            <p:cNvPr id="13" name="object 13"/>
            <p:cNvPicPr/>
            <p:nvPr/>
          </p:nvPicPr>
          <p:blipFill>
            <a:blip r:embed="rId8" cstate="print"/>
            <a:stretch>
              <a:fillRect/>
            </a:stretch>
          </p:blipFill>
          <p:spPr>
            <a:xfrm>
              <a:off x="3889375" y="1401508"/>
              <a:ext cx="452094" cy="109588"/>
            </a:xfrm>
            <a:prstGeom prst="rect">
              <a:avLst/>
            </a:prstGeom>
          </p:spPr>
        </p:pic>
        <p:pic>
          <p:nvPicPr>
            <p:cNvPr id="14" name="object 14"/>
            <p:cNvPicPr/>
            <p:nvPr/>
          </p:nvPicPr>
          <p:blipFill>
            <a:blip r:embed="rId9" cstate="print"/>
            <a:stretch>
              <a:fillRect/>
            </a:stretch>
          </p:blipFill>
          <p:spPr>
            <a:xfrm>
              <a:off x="5239638" y="1401508"/>
              <a:ext cx="802233" cy="109588"/>
            </a:xfrm>
            <a:prstGeom prst="rect">
              <a:avLst/>
            </a:prstGeom>
          </p:spPr>
        </p:pic>
        <p:pic>
          <p:nvPicPr>
            <p:cNvPr id="15" name="object 15"/>
            <p:cNvPicPr/>
            <p:nvPr/>
          </p:nvPicPr>
          <p:blipFill>
            <a:blip r:embed="rId10" cstate="print"/>
            <a:stretch>
              <a:fillRect/>
            </a:stretch>
          </p:blipFill>
          <p:spPr>
            <a:xfrm>
              <a:off x="832688" y="1590281"/>
              <a:ext cx="453631" cy="109588"/>
            </a:xfrm>
            <a:prstGeom prst="rect">
              <a:avLst/>
            </a:prstGeom>
          </p:spPr>
        </p:pic>
        <p:pic>
          <p:nvPicPr>
            <p:cNvPr id="16" name="object 16"/>
            <p:cNvPicPr/>
            <p:nvPr/>
          </p:nvPicPr>
          <p:blipFill>
            <a:blip r:embed="rId11" cstate="print"/>
            <a:stretch>
              <a:fillRect/>
            </a:stretch>
          </p:blipFill>
          <p:spPr>
            <a:xfrm>
              <a:off x="1782559" y="1588744"/>
              <a:ext cx="1609039" cy="111125"/>
            </a:xfrm>
            <a:prstGeom prst="rect">
              <a:avLst/>
            </a:prstGeom>
          </p:spPr>
        </p:pic>
        <p:pic>
          <p:nvPicPr>
            <p:cNvPr id="17" name="object 17"/>
            <p:cNvPicPr/>
            <p:nvPr/>
          </p:nvPicPr>
          <p:blipFill>
            <a:blip r:embed="rId12" cstate="print"/>
            <a:stretch>
              <a:fillRect/>
            </a:stretch>
          </p:blipFill>
          <p:spPr>
            <a:xfrm>
              <a:off x="3889375" y="1590281"/>
              <a:ext cx="452094" cy="109588"/>
            </a:xfrm>
            <a:prstGeom prst="rect">
              <a:avLst/>
            </a:prstGeom>
          </p:spPr>
        </p:pic>
        <p:pic>
          <p:nvPicPr>
            <p:cNvPr id="18" name="object 18"/>
            <p:cNvPicPr/>
            <p:nvPr/>
          </p:nvPicPr>
          <p:blipFill>
            <a:blip r:embed="rId13" cstate="print"/>
            <a:stretch>
              <a:fillRect/>
            </a:stretch>
          </p:blipFill>
          <p:spPr>
            <a:xfrm>
              <a:off x="5064569" y="1588744"/>
              <a:ext cx="1150835" cy="111125"/>
            </a:xfrm>
            <a:prstGeom prst="rect">
              <a:avLst/>
            </a:prstGeom>
          </p:spPr>
        </p:pic>
        <p:pic>
          <p:nvPicPr>
            <p:cNvPr id="19" name="object 19"/>
            <p:cNvPicPr/>
            <p:nvPr/>
          </p:nvPicPr>
          <p:blipFill>
            <a:blip r:embed="rId14" cstate="print"/>
            <a:stretch>
              <a:fillRect/>
            </a:stretch>
          </p:blipFill>
          <p:spPr>
            <a:xfrm>
              <a:off x="832688" y="1779041"/>
              <a:ext cx="453631" cy="109588"/>
            </a:xfrm>
            <a:prstGeom prst="rect">
              <a:avLst/>
            </a:prstGeom>
          </p:spPr>
        </p:pic>
        <p:pic>
          <p:nvPicPr>
            <p:cNvPr id="20" name="object 20"/>
            <p:cNvPicPr/>
            <p:nvPr/>
          </p:nvPicPr>
          <p:blipFill>
            <a:blip r:embed="rId15" cstate="print"/>
            <a:stretch>
              <a:fillRect/>
            </a:stretch>
          </p:blipFill>
          <p:spPr>
            <a:xfrm>
              <a:off x="1602930" y="1779041"/>
              <a:ext cx="1196530" cy="109588"/>
            </a:xfrm>
            <a:prstGeom prst="rect">
              <a:avLst/>
            </a:prstGeom>
          </p:spPr>
        </p:pic>
        <p:pic>
          <p:nvPicPr>
            <p:cNvPr id="21" name="object 21"/>
            <p:cNvPicPr/>
            <p:nvPr/>
          </p:nvPicPr>
          <p:blipFill>
            <a:blip r:embed="rId16" cstate="print"/>
            <a:stretch>
              <a:fillRect/>
            </a:stretch>
          </p:blipFill>
          <p:spPr>
            <a:xfrm>
              <a:off x="2884690" y="1779041"/>
              <a:ext cx="672845" cy="109588"/>
            </a:xfrm>
            <a:prstGeom prst="rect">
              <a:avLst/>
            </a:prstGeom>
          </p:spPr>
        </p:pic>
        <p:pic>
          <p:nvPicPr>
            <p:cNvPr id="22" name="object 22"/>
            <p:cNvPicPr/>
            <p:nvPr/>
          </p:nvPicPr>
          <p:blipFill>
            <a:blip r:embed="rId17" cstate="print"/>
            <a:stretch>
              <a:fillRect/>
            </a:stretch>
          </p:blipFill>
          <p:spPr>
            <a:xfrm>
              <a:off x="3889375" y="1779041"/>
              <a:ext cx="452094" cy="109588"/>
            </a:xfrm>
            <a:prstGeom prst="rect">
              <a:avLst/>
            </a:prstGeom>
          </p:spPr>
        </p:pic>
        <p:pic>
          <p:nvPicPr>
            <p:cNvPr id="23" name="object 23"/>
            <p:cNvPicPr/>
            <p:nvPr/>
          </p:nvPicPr>
          <p:blipFill>
            <a:blip r:embed="rId18" cstate="print"/>
            <a:stretch>
              <a:fillRect/>
            </a:stretch>
          </p:blipFill>
          <p:spPr>
            <a:xfrm>
              <a:off x="5300510" y="1779041"/>
              <a:ext cx="685012" cy="109588"/>
            </a:xfrm>
            <a:prstGeom prst="rect">
              <a:avLst/>
            </a:prstGeom>
          </p:spPr>
        </p:pic>
        <p:pic>
          <p:nvPicPr>
            <p:cNvPr id="24" name="object 24"/>
            <p:cNvPicPr/>
            <p:nvPr/>
          </p:nvPicPr>
          <p:blipFill>
            <a:blip r:embed="rId19" cstate="print"/>
            <a:stretch>
              <a:fillRect/>
            </a:stretch>
          </p:blipFill>
          <p:spPr>
            <a:xfrm>
              <a:off x="832688" y="1967801"/>
              <a:ext cx="453631" cy="109588"/>
            </a:xfrm>
            <a:prstGeom prst="rect">
              <a:avLst/>
            </a:prstGeom>
          </p:spPr>
        </p:pic>
        <p:pic>
          <p:nvPicPr>
            <p:cNvPr id="25" name="object 25"/>
            <p:cNvPicPr/>
            <p:nvPr/>
          </p:nvPicPr>
          <p:blipFill>
            <a:blip r:embed="rId20" cstate="print"/>
            <a:stretch>
              <a:fillRect/>
            </a:stretch>
          </p:blipFill>
          <p:spPr>
            <a:xfrm>
              <a:off x="1665338" y="1970836"/>
              <a:ext cx="98971" cy="103530"/>
            </a:xfrm>
            <a:prstGeom prst="rect">
              <a:avLst/>
            </a:prstGeom>
          </p:spPr>
        </p:pic>
        <p:sp>
          <p:nvSpPr>
            <p:cNvPr id="26" name="object 26"/>
            <p:cNvSpPr/>
            <p:nvPr/>
          </p:nvSpPr>
          <p:spPr>
            <a:xfrm>
              <a:off x="1787131" y="1970836"/>
              <a:ext cx="207645" cy="102235"/>
            </a:xfrm>
            <a:custGeom>
              <a:avLst/>
              <a:gdLst/>
              <a:ahLst/>
              <a:cxnLst/>
              <a:rect l="l" t="t" r="r" b="b"/>
              <a:pathLst>
                <a:path w="207644" h="102235">
                  <a:moveTo>
                    <a:pt x="47180" y="33477"/>
                  </a:moveTo>
                  <a:lnTo>
                    <a:pt x="44145" y="30454"/>
                  </a:lnTo>
                  <a:lnTo>
                    <a:pt x="36791" y="25006"/>
                  </a:lnTo>
                  <a:lnTo>
                    <a:pt x="28727" y="19989"/>
                  </a:lnTo>
                  <a:lnTo>
                    <a:pt x="12204" y="10655"/>
                  </a:lnTo>
                  <a:lnTo>
                    <a:pt x="7632" y="7581"/>
                  </a:lnTo>
                  <a:lnTo>
                    <a:pt x="3073" y="7581"/>
                  </a:lnTo>
                  <a:lnTo>
                    <a:pt x="0" y="9118"/>
                  </a:lnTo>
                  <a:lnTo>
                    <a:pt x="0" y="16764"/>
                  </a:lnTo>
                  <a:lnTo>
                    <a:pt x="1536" y="18249"/>
                  </a:lnTo>
                  <a:lnTo>
                    <a:pt x="3073" y="18249"/>
                  </a:lnTo>
                  <a:lnTo>
                    <a:pt x="11671" y="23050"/>
                  </a:lnTo>
                  <a:lnTo>
                    <a:pt x="18275" y="26835"/>
                  </a:lnTo>
                  <a:lnTo>
                    <a:pt x="24866" y="30886"/>
                  </a:lnTo>
                  <a:lnTo>
                    <a:pt x="33477" y="36512"/>
                  </a:lnTo>
                  <a:lnTo>
                    <a:pt x="36563" y="38049"/>
                  </a:lnTo>
                  <a:lnTo>
                    <a:pt x="39585" y="41071"/>
                  </a:lnTo>
                  <a:lnTo>
                    <a:pt x="42608" y="41071"/>
                  </a:lnTo>
                  <a:lnTo>
                    <a:pt x="47180" y="38049"/>
                  </a:lnTo>
                  <a:lnTo>
                    <a:pt x="47180" y="33477"/>
                  </a:lnTo>
                  <a:close/>
                </a:path>
                <a:path w="207644" h="102235">
                  <a:moveTo>
                    <a:pt x="95897" y="19786"/>
                  </a:moveTo>
                  <a:lnTo>
                    <a:pt x="94399" y="18249"/>
                  </a:lnTo>
                  <a:lnTo>
                    <a:pt x="86766" y="18249"/>
                  </a:lnTo>
                  <a:lnTo>
                    <a:pt x="86664" y="19989"/>
                  </a:lnTo>
                  <a:lnTo>
                    <a:pt x="85229" y="22809"/>
                  </a:lnTo>
                  <a:lnTo>
                    <a:pt x="72466" y="50368"/>
                  </a:lnTo>
                  <a:lnTo>
                    <a:pt x="56134" y="69634"/>
                  </a:lnTo>
                  <a:lnTo>
                    <a:pt x="34950" y="81495"/>
                  </a:lnTo>
                  <a:lnTo>
                    <a:pt x="7632" y="86766"/>
                  </a:lnTo>
                  <a:lnTo>
                    <a:pt x="4559" y="88303"/>
                  </a:lnTo>
                  <a:lnTo>
                    <a:pt x="1536" y="88303"/>
                  </a:lnTo>
                  <a:lnTo>
                    <a:pt x="1536" y="98971"/>
                  </a:lnTo>
                  <a:lnTo>
                    <a:pt x="9131" y="98971"/>
                  </a:lnTo>
                  <a:lnTo>
                    <a:pt x="16764" y="97421"/>
                  </a:lnTo>
                  <a:lnTo>
                    <a:pt x="25895" y="95885"/>
                  </a:lnTo>
                  <a:lnTo>
                    <a:pt x="62268" y="77927"/>
                  </a:lnTo>
                  <a:lnTo>
                    <a:pt x="89611" y="40335"/>
                  </a:lnTo>
                  <a:lnTo>
                    <a:pt x="95821" y="23050"/>
                  </a:lnTo>
                  <a:lnTo>
                    <a:pt x="95897" y="19786"/>
                  </a:lnTo>
                  <a:close/>
                </a:path>
                <a:path w="207644" h="102235">
                  <a:moveTo>
                    <a:pt x="207022" y="15227"/>
                  </a:moveTo>
                  <a:lnTo>
                    <a:pt x="200964" y="13690"/>
                  </a:lnTo>
                  <a:lnTo>
                    <a:pt x="156806" y="13690"/>
                  </a:lnTo>
                  <a:lnTo>
                    <a:pt x="159842" y="9118"/>
                  </a:lnTo>
                  <a:lnTo>
                    <a:pt x="159842" y="0"/>
                  </a:lnTo>
                  <a:lnTo>
                    <a:pt x="152247" y="0"/>
                  </a:lnTo>
                  <a:lnTo>
                    <a:pt x="150710" y="1536"/>
                  </a:lnTo>
                  <a:lnTo>
                    <a:pt x="149174" y="4559"/>
                  </a:lnTo>
                  <a:lnTo>
                    <a:pt x="146151" y="10655"/>
                  </a:lnTo>
                  <a:lnTo>
                    <a:pt x="139471" y="20574"/>
                  </a:lnTo>
                  <a:lnTo>
                    <a:pt x="131660" y="29489"/>
                  </a:lnTo>
                  <a:lnTo>
                    <a:pt x="123863" y="36982"/>
                  </a:lnTo>
                  <a:lnTo>
                    <a:pt x="117221" y="42608"/>
                  </a:lnTo>
                  <a:lnTo>
                    <a:pt x="114198" y="44145"/>
                  </a:lnTo>
                  <a:lnTo>
                    <a:pt x="112661" y="45681"/>
                  </a:lnTo>
                  <a:lnTo>
                    <a:pt x="112661" y="50253"/>
                  </a:lnTo>
                  <a:lnTo>
                    <a:pt x="115684" y="53276"/>
                  </a:lnTo>
                  <a:lnTo>
                    <a:pt x="120256" y="53276"/>
                  </a:lnTo>
                  <a:lnTo>
                    <a:pt x="124815" y="50253"/>
                  </a:lnTo>
                  <a:lnTo>
                    <a:pt x="127889" y="47167"/>
                  </a:lnTo>
                  <a:lnTo>
                    <a:pt x="136156" y="40170"/>
                  </a:lnTo>
                  <a:lnTo>
                    <a:pt x="142722" y="33286"/>
                  </a:lnTo>
                  <a:lnTo>
                    <a:pt x="147574" y="27266"/>
                  </a:lnTo>
                  <a:lnTo>
                    <a:pt x="150710" y="22809"/>
                  </a:lnTo>
                  <a:lnTo>
                    <a:pt x="194856" y="22809"/>
                  </a:lnTo>
                  <a:lnTo>
                    <a:pt x="194856" y="25895"/>
                  </a:lnTo>
                  <a:lnTo>
                    <a:pt x="193967" y="30505"/>
                  </a:lnTo>
                  <a:lnTo>
                    <a:pt x="191236" y="38823"/>
                  </a:lnTo>
                  <a:lnTo>
                    <a:pt x="186499" y="49428"/>
                  </a:lnTo>
                  <a:lnTo>
                    <a:pt x="179628" y="60871"/>
                  </a:lnTo>
                  <a:lnTo>
                    <a:pt x="176733" y="58293"/>
                  </a:lnTo>
                  <a:lnTo>
                    <a:pt x="172402" y="54991"/>
                  </a:lnTo>
                  <a:lnTo>
                    <a:pt x="166357" y="50838"/>
                  </a:lnTo>
                  <a:lnTo>
                    <a:pt x="158305" y="45681"/>
                  </a:lnTo>
                  <a:lnTo>
                    <a:pt x="149174" y="41071"/>
                  </a:lnTo>
                  <a:lnTo>
                    <a:pt x="146151" y="39585"/>
                  </a:lnTo>
                  <a:lnTo>
                    <a:pt x="141579" y="39585"/>
                  </a:lnTo>
                  <a:lnTo>
                    <a:pt x="140042" y="42608"/>
                  </a:lnTo>
                  <a:lnTo>
                    <a:pt x="140042" y="47167"/>
                  </a:lnTo>
                  <a:lnTo>
                    <a:pt x="141579" y="47167"/>
                  </a:lnTo>
                  <a:lnTo>
                    <a:pt x="147688" y="50253"/>
                  </a:lnTo>
                  <a:lnTo>
                    <a:pt x="153606" y="54584"/>
                  </a:lnTo>
                  <a:lnTo>
                    <a:pt x="159842" y="58788"/>
                  </a:lnTo>
                  <a:lnTo>
                    <a:pt x="166077" y="63284"/>
                  </a:lnTo>
                  <a:lnTo>
                    <a:pt x="129374" y="91325"/>
                  </a:lnTo>
                  <a:lnTo>
                    <a:pt x="121793" y="92862"/>
                  </a:lnTo>
                  <a:lnTo>
                    <a:pt x="120256" y="92862"/>
                  </a:lnTo>
                  <a:lnTo>
                    <a:pt x="120256" y="98971"/>
                  </a:lnTo>
                  <a:lnTo>
                    <a:pt x="121793" y="101993"/>
                  </a:lnTo>
                  <a:lnTo>
                    <a:pt x="126352" y="101993"/>
                  </a:lnTo>
                  <a:lnTo>
                    <a:pt x="175069" y="79171"/>
                  </a:lnTo>
                  <a:lnTo>
                    <a:pt x="191985" y="60871"/>
                  </a:lnTo>
                  <a:lnTo>
                    <a:pt x="200748" y="45288"/>
                  </a:lnTo>
                  <a:lnTo>
                    <a:pt x="205663" y="30772"/>
                  </a:lnTo>
                  <a:lnTo>
                    <a:pt x="207022" y="22809"/>
                  </a:lnTo>
                  <a:lnTo>
                    <a:pt x="207022" y="15227"/>
                  </a:lnTo>
                  <a:close/>
                </a:path>
              </a:pathLst>
            </a:custGeom>
            <a:solidFill>
              <a:srgbClr val="4D4D4F"/>
            </a:solidFill>
          </p:spPr>
          <p:txBody>
            <a:bodyPr wrap="square" lIns="0" tIns="0" rIns="0" bIns="0" rtlCol="0"/>
            <a:lstStyle/>
            <a:p>
              <a:endParaRPr/>
            </a:p>
          </p:txBody>
        </p:sp>
        <p:pic>
          <p:nvPicPr>
            <p:cNvPr id="27" name="object 27"/>
            <p:cNvPicPr/>
            <p:nvPr/>
          </p:nvPicPr>
          <p:blipFill>
            <a:blip r:embed="rId21" cstate="print"/>
            <a:stretch>
              <a:fillRect/>
            </a:stretch>
          </p:blipFill>
          <p:spPr>
            <a:xfrm>
              <a:off x="2012454" y="1966264"/>
              <a:ext cx="1490268" cy="111125"/>
            </a:xfrm>
            <a:prstGeom prst="rect">
              <a:avLst/>
            </a:prstGeom>
          </p:spPr>
        </p:pic>
        <p:pic>
          <p:nvPicPr>
            <p:cNvPr id="28" name="object 28"/>
            <p:cNvPicPr/>
            <p:nvPr/>
          </p:nvPicPr>
          <p:blipFill>
            <a:blip r:embed="rId22" cstate="print"/>
            <a:stretch>
              <a:fillRect/>
            </a:stretch>
          </p:blipFill>
          <p:spPr>
            <a:xfrm>
              <a:off x="3889375" y="1967801"/>
              <a:ext cx="452094" cy="109588"/>
            </a:xfrm>
            <a:prstGeom prst="rect">
              <a:avLst/>
            </a:prstGeom>
          </p:spPr>
        </p:pic>
        <p:pic>
          <p:nvPicPr>
            <p:cNvPr id="29" name="object 29"/>
            <p:cNvPicPr/>
            <p:nvPr/>
          </p:nvPicPr>
          <p:blipFill>
            <a:blip r:embed="rId23" cstate="print"/>
            <a:stretch>
              <a:fillRect/>
            </a:stretch>
          </p:blipFill>
          <p:spPr>
            <a:xfrm>
              <a:off x="5122417" y="1967801"/>
              <a:ext cx="1033614" cy="109588"/>
            </a:xfrm>
            <a:prstGeom prst="rect">
              <a:avLst/>
            </a:prstGeom>
          </p:spPr>
        </p:pic>
        <p:pic>
          <p:nvPicPr>
            <p:cNvPr id="30" name="object 30"/>
            <p:cNvPicPr/>
            <p:nvPr/>
          </p:nvPicPr>
          <p:blipFill>
            <a:blip r:embed="rId24" cstate="print"/>
            <a:stretch>
              <a:fillRect/>
            </a:stretch>
          </p:blipFill>
          <p:spPr>
            <a:xfrm>
              <a:off x="832688" y="2156574"/>
              <a:ext cx="453631" cy="109588"/>
            </a:xfrm>
            <a:prstGeom prst="rect">
              <a:avLst/>
            </a:prstGeom>
          </p:spPr>
        </p:pic>
        <p:pic>
          <p:nvPicPr>
            <p:cNvPr id="31" name="object 31"/>
            <p:cNvPicPr/>
            <p:nvPr/>
          </p:nvPicPr>
          <p:blipFill>
            <a:blip r:embed="rId25" cstate="print"/>
            <a:stretch>
              <a:fillRect/>
            </a:stretch>
          </p:blipFill>
          <p:spPr>
            <a:xfrm>
              <a:off x="2009381" y="2156574"/>
              <a:ext cx="1150835" cy="109588"/>
            </a:xfrm>
            <a:prstGeom prst="rect">
              <a:avLst/>
            </a:prstGeom>
          </p:spPr>
        </p:pic>
      </p:grpSp>
      <p:graphicFrame>
        <p:nvGraphicFramePr>
          <p:cNvPr id="32" name="object 32"/>
          <p:cNvGraphicFramePr>
            <a:graphicFrameLocks noGrp="1"/>
          </p:cNvGraphicFramePr>
          <p:nvPr>
            <p:extLst>
              <p:ext uri="{D42A27DB-BD31-4B8C-83A1-F6EECF244321}">
                <p14:modId xmlns:p14="http://schemas.microsoft.com/office/powerpoint/2010/main" val="444504895"/>
              </p:ext>
            </p:extLst>
          </p:nvPr>
        </p:nvGraphicFramePr>
        <p:xfrm>
          <a:off x="709358" y="2593428"/>
          <a:ext cx="6113143" cy="7338060"/>
        </p:xfrm>
        <a:graphic>
          <a:graphicData uri="http://schemas.openxmlformats.org/drawingml/2006/table">
            <a:tbl>
              <a:tblPr firstRow="1" bandRow="1">
                <a:tableStyleId>{2D5ABB26-0587-4C30-8999-92F81FD0307C}</a:tableStyleId>
              </a:tblPr>
              <a:tblGrid>
                <a:gridCol w="360045">
                  <a:extLst>
                    <a:ext uri="{9D8B030D-6E8A-4147-A177-3AD203B41FA5}">
                      <a16:colId xmlns:a16="http://schemas.microsoft.com/office/drawing/2014/main" val="20000"/>
                    </a:ext>
                  </a:extLst>
                </a:gridCol>
                <a:gridCol w="1545590">
                  <a:extLst>
                    <a:ext uri="{9D8B030D-6E8A-4147-A177-3AD203B41FA5}">
                      <a16:colId xmlns:a16="http://schemas.microsoft.com/office/drawing/2014/main" val="20001"/>
                    </a:ext>
                  </a:extLst>
                </a:gridCol>
                <a:gridCol w="467994">
                  <a:extLst>
                    <a:ext uri="{9D8B030D-6E8A-4147-A177-3AD203B41FA5}">
                      <a16:colId xmlns:a16="http://schemas.microsoft.com/office/drawing/2014/main" val="20002"/>
                    </a:ext>
                  </a:extLst>
                </a:gridCol>
                <a:gridCol w="467359">
                  <a:extLst>
                    <a:ext uri="{9D8B030D-6E8A-4147-A177-3AD203B41FA5}">
                      <a16:colId xmlns:a16="http://schemas.microsoft.com/office/drawing/2014/main" val="20003"/>
                    </a:ext>
                  </a:extLst>
                </a:gridCol>
                <a:gridCol w="467360">
                  <a:extLst>
                    <a:ext uri="{9D8B030D-6E8A-4147-A177-3AD203B41FA5}">
                      <a16:colId xmlns:a16="http://schemas.microsoft.com/office/drawing/2014/main" val="20004"/>
                    </a:ext>
                  </a:extLst>
                </a:gridCol>
                <a:gridCol w="467360">
                  <a:extLst>
                    <a:ext uri="{9D8B030D-6E8A-4147-A177-3AD203B41FA5}">
                      <a16:colId xmlns:a16="http://schemas.microsoft.com/office/drawing/2014/main" val="20005"/>
                    </a:ext>
                  </a:extLst>
                </a:gridCol>
                <a:gridCol w="467360">
                  <a:extLst>
                    <a:ext uri="{9D8B030D-6E8A-4147-A177-3AD203B41FA5}">
                      <a16:colId xmlns:a16="http://schemas.microsoft.com/office/drawing/2014/main" val="20006"/>
                    </a:ext>
                  </a:extLst>
                </a:gridCol>
                <a:gridCol w="467360">
                  <a:extLst>
                    <a:ext uri="{9D8B030D-6E8A-4147-A177-3AD203B41FA5}">
                      <a16:colId xmlns:a16="http://schemas.microsoft.com/office/drawing/2014/main" val="20007"/>
                    </a:ext>
                  </a:extLst>
                </a:gridCol>
                <a:gridCol w="467360">
                  <a:extLst>
                    <a:ext uri="{9D8B030D-6E8A-4147-A177-3AD203B41FA5}">
                      <a16:colId xmlns:a16="http://schemas.microsoft.com/office/drawing/2014/main" val="20008"/>
                    </a:ext>
                  </a:extLst>
                </a:gridCol>
                <a:gridCol w="467360">
                  <a:extLst>
                    <a:ext uri="{9D8B030D-6E8A-4147-A177-3AD203B41FA5}">
                      <a16:colId xmlns:a16="http://schemas.microsoft.com/office/drawing/2014/main" val="20009"/>
                    </a:ext>
                  </a:extLst>
                </a:gridCol>
                <a:gridCol w="467995">
                  <a:extLst>
                    <a:ext uri="{9D8B030D-6E8A-4147-A177-3AD203B41FA5}">
                      <a16:colId xmlns:a16="http://schemas.microsoft.com/office/drawing/2014/main" val="20010"/>
                    </a:ext>
                  </a:extLst>
                </a:gridCol>
              </a:tblGrid>
              <a:tr h="205740">
                <a:tc rowSpan="2">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12700">
                      <a:solidFill>
                        <a:srgbClr val="4D4D4F"/>
                      </a:solidFill>
                      <a:prstDash val="solid"/>
                    </a:lnB>
                    <a:solidFill>
                      <a:srgbClr val="EAEAEB"/>
                    </a:solidFill>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12700">
                      <a:solidFill>
                        <a:srgbClr val="4D4D4F"/>
                      </a:solidFill>
                      <a:prstDash val="solid"/>
                    </a:lnB>
                    <a:solidFill>
                      <a:srgbClr val="EAEAEB"/>
                    </a:solidFill>
                  </a:tcPr>
                </a:tc>
                <a:tc gridSpan="9">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solidFill>
                      <a:srgbClr val="EAEAEB"/>
                    </a:solidFil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4163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12700">
                      <a:solidFill>
                        <a:srgbClr val="4D4D4F"/>
                      </a:solidFill>
                      <a:prstDash val="solid"/>
                    </a:lnB>
                    <a:solidFill>
                      <a:srgbClr val="EAEAEB"/>
                    </a:solidFill>
                  </a:tcPr>
                </a:tc>
                <a:tc vMerge="1">
                  <a:txBody>
                    <a:bodyPr/>
                    <a:lstStyle/>
                    <a:p>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solidFill>
                      <a:srgbClr val="EAEAEB"/>
                    </a:solidFill>
                  </a:tcPr>
                </a:tc>
                <a:extLst>
                  <a:ext uri="{0D108BD9-81ED-4DB2-BD59-A6C34878D82A}">
                    <a16:rowId xmlns:a16="http://schemas.microsoft.com/office/drawing/2014/main" val="10001"/>
                  </a:ext>
                </a:extLst>
              </a:tr>
              <a:tr h="161925">
                <a:tc rowSpan="22">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extLst>
                  <a:ext uri="{0D108BD9-81ED-4DB2-BD59-A6C34878D82A}">
                    <a16:rowId xmlns:a16="http://schemas.microsoft.com/office/drawing/2014/main" val="10002"/>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4"/>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6"/>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7"/>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9"/>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1"/>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3"/>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4"/>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6"/>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7"/>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9"/>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1"/>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3"/>
                  </a:ext>
                </a:extLst>
              </a:tr>
              <a:tr h="162560">
                <a:tc rowSpan="20">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4"/>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6"/>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7"/>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9"/>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1"/>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3"/>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4"/>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6"/>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7"/>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9"/>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1"/>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2"/>
                  </a:ext>
                </a:extLst>
              </a:tr>
              <a:tr h="161925">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tcPr>
                </a:tc>
                <a:extLst>
                  <a:ext uri="{0D108BD9-81ED-4DB2-BD59-A6C34878D82A}">
                    <a16:rowId xmlns:a16="http://schemas.microsoft.com/office/drawing/2014/main" val="10043"/>
                  </a:ext>
                </a:extLst>
              </a:tr>
            </a:tbl>
          </a:graphicData>
        </a:graphic>
      </p:graphicFrame>
      <p:pic>
        <p:nvPicPr>
          <p:cNvPr id="33" name="object 33"/>
          <p:cNvPicPr/>
          <p:nvPr/>
        </p:nvPicPr>
        <p:blipFill>
          <a:blip r:embed="rId26" cstate="print"/>
          <a:stretch>
            <a:fillRect/>
          </a:stretch>
        </p:blipFill>
        <p:spPr>
          <a:xfrm>
            <a:off x="1636420" y="2826346"/>
            <a:ext cx="101993" cy="95897"/>
          </a:xfrm>
          <a:prstGeom prst="rect">
            <a:avLst/>
          </a:prstGeom>
        </p:spPr>
      </p:pic>
      <p:pic>
        <p:nvPicPr>
          <p:cNvPr id="34" name="object 34"/>
          <p:cNvPicPr/>
          <p:nvPr/>
        </p:nvPicPr>
        <p:blipFill>
          <a:blip r:embed="rId27" cstate="print"/>
          <a:stretch>
            <a:fillRect/>
          </a:stretch>
        </p:blipFill>
        <p:spPr>
          <a:xfrm>
            <a:off x="1968296" y="2827883"/>
            <a:ext cx="79133" cy="92824"/>
          </a:xfrm>
          <a:prstGeom prst="rect">
            <a:avLst/>
          </a:prstGeom>
        </p:spPr>
      </p:pic>
      <p:grpSp>
        <p:nvGrpSpPr>
          <p:cNvPr id="35" name="object 35"/>
          <p:cNvGrpSpPr/>
          <p:nvPr/>
        </p:nvGrpSpPr>
        <p:grpSpPr>
          <a:xfrm>
            <a:off x="4566792" y="2655836"/>
            <a:ext cx="315595" cy="93345"/>
            <a:chOff x="4566792" y="2655836"/>
            <a:chExt cx="315595" cy="93345"/>
          </a:xfrm>
        </p:grpSpPr>
        <p:pic>
          <p:nvPicPr>
            <p:cNvPr id="36" name="object 36"/>
            <p:cNvPicPr/>
            <p:nvPr/>
          </p:nvPicPr>
          <p:blipFill>
            <a:blip r:embed="rId28" cstate="print"/>
            <a:stretch>
              <a:fillRect/>
            </a:stretch>
          </p:blipFill>
          <p:spPr>
            <a:xfrm>
              <a:off x="4566792" y="2655836"/>
              <a:ext cx="92862" cy="92875"/>
            </a:xfrm>
            <a:prstGeom prst="rect">
              <a:avLst/>
            </a:prstGeom>
          </p:spPr>
        </p:pic>
        <p:sp>
          <p:nvSpPr>
            <p:cNvPr id="37" name="object 37"/>
            <p:cNvSpPr/>
            <p:nvPr/>
          </p:nvSpPr>
          <p:spPr>
            <a:xfrm>
              <a:off x="4699203" y="2658909"/>
              <a:ext cx="52069" cy="83820"/>
            </a:xfrm>
            <a:custGeom>
              <a:avLst/>
              <a:gdLst/>
              <a:ahLst/>
              <a:cxnLst/>
              <a:rect l="l" t="t" r="r" b="b"/>
              <a:pathLst>
                <a:path w="52070" h="83819">
                  <a:moveTo>
                    <a:pt x="10655" y="25844"/>
                  </a:moveTo>
                  <a:lnTo>
                    <a:pt x="4559" y="25844"/>
                  </a:lnTo>
                  <a:lnTo>
                    <a:pt x="1536" y="24358"/>
                  </a:lnTo>
                  <a:lnTo>
                    <a:pt x="1536" y="21285"/>
                  </a:lnTo>
                  <a:lnTo>
                    <a:pt x="2558" y="16035"/>
                  </a:lnTo>
                  <a:lnTo>
                    <a:pt x="6291" y="8932"/>
                  </a:lnTo>
                  <a:lnTo>
                    <a:pt x="13736" y="2684"/>
                  </a:lnTo>
                  <a:lnTo>
                    <a:pt x="25895" y="0"/>
                  </a:lnTo>
                  <a:lnTo>
                    <a:pt x="35236" y="1616"/>
                  </a:lnTo>
                  <a:lnTo>
                    <a:pt x="42440" y="6084"/>
                  </a:lnTo>
                  <a:lnTo>
                    <a:pt x="44533" y="9131"/>
                  </a:lnTo>
                  <a:lnTo>
                    <a:pt x="13741" y="9131"/>
                  </a:lnTo>
                  <a:lnTo>
                    <a:pt x="12204" y="18262"/>
                  </a:lnTo>
                  <a:lnTo>
                    <a:pt x="10655" y="21285"/>
                  </a:lnTo>
                  <a:lnTo>
                    <a:pt x="10655" y="25844"/>
                  </a:lnTo>
                  <a:close/>
                </a:path>
                <a:path w="52070" h="83819">
                  <a:moveTo>
                    <a:pt x="45955" y="74561"/>
                  </a:moveTo>
                  <a:lnTo>
                    <a:pt x="28917" y="74561"/>
                  </a:lnTo>
                  <a:lnTo>
                    <a:pt x="41122" y="73025"/>
                  </a:lnTo>
                  <a:lnTo>
                    <a:pt x="41122" y="47180"/>
                  </a:lnTo>
                  <a:lnTo>
                    <a:pt x="33527" y="44107"/>
                  </a:lnTo>
                  <a:lnTo>
                    <a:pt x="19786" y="44107"/>
                  </a:lnTo>
                  <a:lnTo>
                    <a:pt x="18300" y="41084"/>
                  </a:lnTo>
                  <a:lnTo>
                    <a:pt x="18300" y="36512"/>
                  </a:lnTo>
                  <a:lnTo>
                    <a:pt x="28917" y="36512"/>
                  </a:lnTo>
                  <a:lnTo>
                    <a:pt x="39585" y="34975"/>
                  </a:lnTo>
                  <a:lnTo>
                    <a:pt x="39585" y="12153"/>
                  </a:lnTo>
                  <a:lnTo>
                    <a:pt x="31991" y="9131"/>
                  </a:lnTo>
                  <a:lnTo>
                    <a:pt x="44533" y="9131"/>
                  </a:lnTo>
                  <a:lnTo>
                    <a:pt x="47076" y="12831"/>
                  </a:lnTo>
                  <a:lnTo>
                    <a:pt x="48717" y="21285"/>
                  </a:lnTo>
                  <a:lnTo>
                    <a:pt x="48717" y="33489"/>
                  </a:lnTo>
                  <a:lnTo>
                    <a:pt x="41122" y="36512"/>
                  </a:lnTo>
                  <a:lnTo>
                    <a:pt x="38100" y="38049"/>
                  </a:lnTo>
                  <a:lnTo>
                    <a:pt x="44145" y="41084"/>
                  </a:lnTo>
                  <a:lnTo>
                    <a:pt x="51790" y="45643"/>
                  </a:lnTo>
                  <a:lnTo>
                    <a:pt x="51790" y="59334"/>
                  </a:lnTo>
                  <a:lnTo>
                    <a:pt x="49669" y="69564"/>
                  </a:lnTo>
                  <a:lnTo>
                    <a:pt x="45955" y="74561"/>
                  </a:lnTo>
                  <a:close/>
                </a:path>
                <a:path w="52070" h="83819">
                  <a:moveTo>
                    <a:pt x="25895" y="83693"/>
                  </a:moveTo>
                  <a:lnTo>
                    <a:pt x="11572" y="80343"/>
                  </a:lnTo>
                  <a:lnTo>
                    <a:pt x="3813" y="72858"/>
                  </a:lnTo>
                  <a:lnTo>
                    <a:pt x="620" y="65085"/>
                  </a:lnTo>
                  <a:lnTo>
                    <a:pt x="0" y="60871"/>
                  </a:lnTo>
                  <a:lnTo>
                    <a:pt x="0" y="57848"/>
                  </a:lnTo>
                  <a:lnTo>
                    <a:pt x="1536" y="56311"/>
                  </a:lnTo>
                  <a:lnTo>
                    <a:pt x="7632" y="56311"/>
                  </a:lnTo>
                  <a:lnTo>
                    <a:pt x="9169" y="57848"/>
                  </a:lnTo>
                  <a:lnTo>
                    <a:pt x="9169" y="62407"/>
                  </a:lnTo>
                  <a:lnTo>
                    <a:pt x="10655" y="70002"/>
                  </a:lnTo>
                  <a:lnTo>
                    <a:pt x="18300" y="74561"/>
                  </a:lnTo>
                  <a:lnTo>
                    <a:pt x="45955" y="74561"/>
                  </a:lnTo>
                  <a:lnTo>
                    <a:pt x="43976" y="77223"/>
                  </a:lnTo>
                  <a:lnTo>
                    <a:pt x="35717" y="82028"/>
                  </a:lnTo>
                  <a:lnTo>
                    <a:pt x="25895" y="83693"/>
                  </a:lnTo>
                  <a:close/>
                </a:path>
              </a:pathLst>
            </a:custGeom>
            <a:solidFill>
              <a:srgbClr val="4D4D4F"/>
            </a:solidFill>
          </p:spPr>
          <p:txBody>
            <a:bodyPr wrap="square" lIns="0" tIns="0" rIns="0" bIns="0" rtlCol="0"/>
            <a:lstStyle/>
            <a:p>
              <a:endParaRPr/>
            </a:p>
          </p:txBody>
        </p:sp>
        <p:pic>
          <p:nvPicPr>
            <p:cNvPr id="38" name="object 38"/>
            <p:cNvPicPr/>
            <p:nvPr/>
          </p:nvPicPr>
          <p:blipFill>
            <a:blip r:embed="rId29" cstate="print"/>
            <a:stretch>
              <a:fillRect/>
            </a:stretch>
          </p:blipFill>
          <p:spPr>
            <a:xfrm>
              <a:off x="4789042" y="2655836"/>
              <a:ext cx="92862" cy="92875"/>
            </a:xfrm>
            <a:prstGeom prst="rect">
              <a:avLst/>
            </a:prstGeom>
          </p:spPr>
        </p:pic>
      </p:grpSp>
      <p:pic>
        <p:nvPicPr>
          <p:cNvPr id="39" name="object 39"/>
          <p:cNvPicPr/>
          <p:nvPr/>
        </p:nvPicPr>
        <p:blipFill>
          <a:blip r:embed="rId30" cstate="print"/>
          <a:stretch>
            <a:fillRect/>
          </a:stretch>
        </p:blipFill>
        <p:spPr>
          <a:xfrm>
            <a:off x="2726385" y="2868955"/>
            <a:ext cx="255727" cy="220713"/>
          </a:xfrm>
          <a:prstGeom prst="rect">
            <a:avLst/>
          </a:prstGeom>
        </p:spPr>
      </p:pic>
      <p:pic>
        <p:nvPicPr>
          <p:cNvPr id="40" name="object 40"/>
          <p:cNvPicPr/>
          <p:nvPr/>
        </p:nvPicPr>
        <p:blipFill>
          <a:blip r:embed="rId31" cstate="print"/>
          <a:stretch>
            <a:fillRect/>
          </a:stretch>
        </p:blipFill>
        <p:spPr>
          <a:xfrm>
            <a:off x="3193707" y="2868955"/>
            <a:ext cx="255727" cy="220713"/>
          </a:xfrm>
          <a:prstGeom prst="rect">
            <a:avLst/>
          </a:prstGeom>
        </p:spPr>
      </p:pic>
      <p:pic>
        <p:nvPicPr>
          <p:cNvPr id="41" name="object 41"/>
          <p:cNvPicPr/>
          <p:nvPr/>
        </p:nvPicPr>
        <p:blipFill>
          <a:blip r:embed="rId32" cstate="print"/>
          <a:stretch>
            <a:fillRect/>
          </a:stretch>
        </p:blipFill>
        <p:spPr>
          <a:xfrm>
            <a:off x="3661028" y="2868955"/>
            <a:ext cx="255727" cy="220713"/>
          </a:xfrm>
          <a:prstGeom prst="rect">
            <a:avLst/>
          </a:prstGeom>
        </p:spPr>
      </p:pic>
      <p:pic>
        <p:nvPicPr>
          <p:cNvPr id="42" name="object 42"/>
          <p:cNvPicPr/>
          <p:nvPr/>
        </p:nvPicPr>
        <p:blipFill>
          <a:blip r:embed="rId33" cstate="print"/>
          <a:stretch>
            <a:fillRect/>
          </a:stretch>
        </p:blipFill>
        <p:spPr>
          <a:xfrm>
            <a:off x="4129887" y="2868955"/>
            <a:ext cx="254241" cy="220713"/>
          </a:xfrm>
          <a:prstGeom prst="rect">
            <a:avLst/>
          </a:prstGeom>
        </p:spPr>
      </p:pic>
      <p:pic>
        <p:nvPicPr>
          <p:cNvPr id="43" name="object 43"/>
          <p:cNvPicPr/>
          <p:nvPr/>
        </p:nvPicPr>
        <p:blipFill>
          <a:blip r:embed="rId34" cstate="print"/>
          <a:stretch>
            <a:fillRect/>
          </a:stretch>
        </p:blipFill>
        <p:spPr>
          <a:xfrm>
            <a:off x="4597247" y="2868955"/>
            <a:ext cx="254203" cy="220713"/>
          </a:xfrm>
          <a:prstGeom prst="rect">
            <a:avLst/>
          </a:prstGeom>
        </p:spPr>
      </p:pic>
      <p:pic>
        <p:nvPicPr>
          <p:cNvPr id="44" name="object 44"/>
          <p:cNvPicPr/>
          <p:nvPr/>
        </p:nvPicPr>
        <p:blipFill>
          <a:blip r:embed="rId35" cstate="print"/>
          <a:stretch>
            <a:fillRect/>
          </a:stretch>
        </p:blipFill>
        <p:spPr>
          <a:xfrm>
            <a:off x="5064569" y="2868955"/>
            <a:ext cx="254203" cy="220713"/>
          </a:xfrm>
          <a:prstGeom prst="rect">
            <a:avLst/>
          </a:prstGeom>
        </p:spPr>
      </p:pic>
      <p:pic>
        <p:nvPicPr>
          <p:cNvPr id="45" name="object 45"/>
          <p:cNvPicPr/>
          <p:nvPr/>
        </p:nvPicPr>
        <p:blipFill>
          <a:blip r:embed="rId36" cstate="print"/>
          <a:stretch>
            <a:fillRect/>
          </a:stretch>
        </p:blipFill>
        <p:spPr>
          <a:xfrm>
            <a:off x="5531891" y="2868955"/>
            <a:ext cx="254203" cy="220713"/>
          </a:xfrm>
          <a:prstGeom prst="rect">
            <a:avLst/>
          </a:prstGeom>
        </p:spPr>
      </p:pic>
      <p:pic>
        <p:nvPicPr>
          <p:cNvPr id="46" name="object 46"/>
          <p:cNvPicPr/>
          <p:nvPr/>
        </p:nvPicPr>
        <p:blipFill>
          <a:blip r:embed="rId37" cstate="print"/>
          <a:stretch>
            <a:fillRect/>
          </a:stretch>
        </p:blipFill>
        <p:spPr>
          <a:xfrm>
            <a:off x="5999213" y="2868955"/>
            <a:ext cx="254241" cy="220713"/>
          </a:xfrm>
          <a:prstGeom prst="rect">
            <a:avLst/>
          </a:prstGeom>
        </p:spPr>
      </p:pic>
      <p:pic>
        <p:nvPicPr>
          <p:cNvPr id="47" name="object 47"/>
          <p:cNvPicPr/>
          <p:nvPr/>
        </p:nvPicPr>
        <p:blipFill>
          <a:blip r:embed="rId38" cstate="print"/>
          <a:stretch>
            <a:fillRect/>
          </a:stretch>
        </p:blipFill>
        <p:spPr>
          <a:xfrm>
            <a:off x="6466585" y="2868955"/>
            <a:ext cx="254190" cy="220713"/>
          </a:xfrm>
          <a:prstGeom prst="rect">
            <a:avLst/>
          </a:prstGeom>
        </p:spPr>
      </p:pic>
      <p:pic>
        <p:nvPicPr>
          <p:cNvPr id="48" name="object 48"/>
          <p:cNvPicPr/>
          <p:nvPr/>
        </p:nvPicPr>
        <p:blipFill>
          <a:blip r:embed="rId39" cstate="print"/>
          <a:stretch>
            <a:fillRect/>
          </a:stretch>
        </p:blipFill>
        <p:spPr>
          <a:xfrm>
            <a:off x="765721" y="3261715"/>
            <a:ext cx="258762" cy="94360"/>
          </a:xfrm>
          <a:prstGeom prst="rect">
            <a:avLst/>
          </a:prstGeom>
        </p:spPr>
      </p:pic>
      <p:pic>
        <p:nvPicPr>
          <p:cNvPr id="49" name="object 49"/>
          <p:cNvPicPr/>
          <p:nvPr/>
        </p:nvPicPr>
        <p:blipFill>
          <a:blip r:embed="rId40" cstate="print"/>
          <a:stretch>
            <a:fillRect/>
          </a:stretch>
        </p:blipFill>
        <p:spPr>
          <a:xfrm>
            <a:off x="1114272" y="3257156"/>
            <a:ext cx="1274165" cy="103479"/>
          </a:xfrm>
          <a:prstGeom prst="rect">
            <a:avLst/>
          </a:prstGeom>
        </p:spPr>
      </p:pic>
      <p:sp>
        <p:nvSpPr>
          <p:cNvPr id="50" name="object 50"/>
          <p:cNvSpPr/>
          <p:nvPr/>
        </p:nvSpPr>
        <p:spPr>
          <a:xfrm>
            <a:off x="2813151" y="3225152"/>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1" name="object 51"/>
          <p:cNvSpPr/>
          <p:nvPr/>
        </p:nvSpPr>
        <p:spPr>
          <a:xfrm>
            <a:off x="3280473" y="3225152"/>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2" name="object 52"/>
          <p:cNvSpPr/>
          <p:nvPr/>
        </p:nvSpPr>
        <p:spPr>
          <a:xfrm>
            <a:off x="3747795" y="3225152"/>
            <a:ext cx="83820" cy="6350"/>
          </a:xfrm>
          <a:custGeom>
            <a:avLst/>
            <a:gdLst/>
            <a:ahLst/>
            <a:cxnLst/>
            <a:rect l="l" t="t" r="r" b="b"/>
            <a:pathLst>
              <a:path w="83820" h="6350">
                <a:moveTo>
                  <a:pt x="83731" y="6108"/>
                </a:moveTo>
                <a:lnTo>
                  <a:pt x="0" y="6108"/>
                </a:lnTo>
                <a:lnTo>
                  <a:pt x="0" y="0"/>
                </a:lnTo>
                <a:lnTo>
                  <a:pt x="83731" y="0"/>
                </a:lnTo>
                <a:lnTo>
                  <a:pt x="83731" y="6108"/>
                </a:lnTo>
                <a:close/>
              </a:path>
            </a:pathLst>
          </a:custGeom>
          <a:solidFill>
            <a:srgbClr val="4D4D4F"/>
          </a:solidFill>
        </p:spPr>
        <p:txBody>
          <a:bodyPr wrap="square" lIns="0" tIns="0" rIns="0" bIns="0" rtlCol="0"/>
          <a:lstStyle/>
          <a:p>
            <a:endParaRPr/>
          </a:p>
        </p:txBody>
      </p:sp>
      <p:pic>
        <p:nvPicPr>
          <p:cNvPr id="53" name="object 53"/>
          <p:cNvPicPr/>
          <p:nvPr/>
        </p:nvPicPr>
        <p:blipFill>
          <a:blip r:embed="rId41" cstate="print"/>
          <a:stretch>
            <a:fillRect/>
          </a:stretch>
        </p:blipFill>
        <p:spPr>
          <a:xfrm>
            <a:off x="4210596" y="3193211"/>
            <a:ext cx="92824" cy="66967"/>
          </a:xfrm>
          <a:prstGeom prst="rect">
            <a:avLst/>
          </a:prstGeom>
        </p:spPr>
      </p:pic>
      <p:sp>
        <p:nvSpPr>
          <p:cNvPr id="54" name="object 54"/>
          <p:cNvSpPr/>
          <p:nvPr/>
        </p:nvSpPr>
        <p:spPr>
          <a:xfrm>
            <a:off x="4620069" y="3193211"/>
            <a:ext cx="24765" cy="67310"/>
          </a:xfrm>
          <a:custGeom>
            <a:avLst/>
            <a:gdLst/>
            <a:ahLst/>
            <a:cxnLst/>
            <a:rect l="l" t="t" r="r" b="b"/>
            <a:pathLst>
              <a:path w="24764" h="67310">
                <a:moveTo>
                  <a:pt x="24358" y="66967"/>
                </a:moveTo>
                <a:lnTo>
                  <a:pt x="16725" y="66967"/>
                </a:lnTo>
                <a:lnTo>
                  <a:pt x="15227" y="65430"/>
                </a:lnTo>
                <a:lnTo>
                  <a:pt x="15227" y="19786"/>
                </a:lnTo>
                <a:lnTo>
                  <a:pt x="1536" y="19786"/>
                </a:lnTo>
                <a:lnTo>
                  <a:pt x="0" y="18249"/>
                </a:lnTo>
                <a:lnTo>
                  <a:pt x="0" y="13690"/>
                </a:lnTo>
                <a:lnTo>
                  <a:pt x="1536" y="13690"/>
                </a:lnTo>
                <a:lnTo>
                  <a:pt x="6108" y="12153"/>
                </a:lnTo>
                <a:lnTo>
                  <a:pt x="13690" y="12153"/>
                </a:lnTo>
                <a:lnTo>
                  <a:pt x="15227" y="7581"/>
                </a:lnTo>
                <a:lnTo>
                  <a:pt x="16725" y="3022"/>
                </a:lnTo>
                <a:lnTo>
                  <a:pt x="16725" y="1536"/>
                </a:lnTo>
                <a:lnTo>
                  <a:pt x="18262" y="0"/>
                </a:lnTo>
                <a:lnTo>
                  <a:pt x="22821" y="0"/>
                </a:lnTo>
                <a:lnTo>
                  <a:pt x="24358" y="1536"/>
                </a:lnTo>
                <a:lnTo>
                  <a:pt x="24358" y="66967"/>
                </a:lnTo>
                <a:close/>
              </a:path>
            </a:pathLst>
          </a:custGeom>
          <a:solidFill>
            <a:srgbClr val="4D4D4F"/>
          </a:solidFill>
        </p:spPr>
        <p:txBody>
          <a:bodyPr wrap="square" lIns="0" tIns="0" rIns="0" bIns="0" rtlCol="0"/>
          <a:lstStyle/>
          <a:p>
            <a:endParaRPr/>
          </a:p>
        </p:txBody>
      </p:sp>
      <p:pic>
        <p:nvPicPr>
          <p:cNvPr id="55" name="object 55"/>
          <p:cNvPicPr/>
          <p:nvPr/>
        </p:nvPicPr>
        <p:blipFill>
          <a:blip r:embed="rId42" cstate="print"/>
          <a:stretch>
            <a:fillRect/>
          </a:stretch>
        </p:blipFill>
        <p:spPr>
          <a:xfrm>
            <a:off x="4667250" y="3193211"/>
            <a:ext cx="165938" cy="74612"/>
          </a:xfrm>
          <a:prstGeom prst="rect">
            <a:avLst/>
          </a:prstGeom>
        </p:spPr>
      </p:pic>
      <p:sp>
        <p:nvSpPr>
          <p:cNvPr id="56" name="object 56"/>
          <p:cNvSpPr/>
          <p:nvPr/>
        </p:nvSpPr>
        <p:spPr>
          <a:xfrm>
            <a:off x="5151335" y="3225152"/>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57" name="object 57"/>
          <p:cNvSpPr/>
          <p:nvPr/>
        </p:nvSpPr>
        <p:spPr>
          <a:xfrm>
            <a:off x="5618657" y="3225152"/>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58" name="object 58"/>
          <p:cNvSpPr/>
          <p:nvPr/>
        </p:nvSpPr>
        <p:spPr>
          <a:xfrm>
            <a:off x="6085979" y="3225152"/>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59" name="object 59"/>
          <p:cNvSpPr/>
          <p:nvPr/>
        </p:nvSpPr>
        <p:spPr>
          <a:xfrm>
            <a:off x="6551803" y="3193211"/>
            <a:ext cx="88900" cy="67310"/>
          </a:xfrm>
          <a:custGeom>
            <a:avLst/>
            <a:gdLst/>
            <a:ahLst/>
            <a:cxnLst/>
            <a:rect l="l" t="t" r="r" b="b"/>
            <a:pathLst>
              <a:path w="88900" h="67310">
                <a:moveTo>
                  <a:pt x="22834" y="1536"/>
                </a:moveTo>
                <a:lnTo>
                  <a:pt x="21336" y="0"/>
                </a:lnTo>
                <a:lnTo>
                  <a:pt x="16776" y="0"/>
                </a:lnTo>
                <a:lnTo>
                  <a:pt x="16776" y="3022"/>
                </a:lnTo>
                <a:lnTo>
                  <a:pt x="15240" y="7581"/>
                </a:lnTo>
                <a:lnTo>
                  <a:pt x="12217" y="12153"/>
                </a:lnTo>
                <a:lnTo>
                  <a:pt x="6108" y="12153"/>
                </a:lnTo>
                <a:lnTo>
                  <a:pt x="0" y="13690"/>
                </a:lnTo>
                <a:lnTo>
                  <a:pt x="0" y="18249"/>
                </a:lnTo>
                <a:lnTo>
                  <a:pt x="1536" y="19786"/>
                </a:lnTo>
                <a:lnTo>
                  <a:pt x="15240" y="19786"/>
                </a:lnTo>
                <a:lnTo>
                  <a:pt x="15240" y="65430"/>
                </a:lnTo>
                <a:lnTo>
                  <a:pt x="16776" y="66967"/>
                </a:lnTo>
                <a:lnTo>
                  <a:pt x="22834" y="66967"/>
                </a:lnTo>
                <a:lnTo>
                  <a:pt x="22834" y="1536"/>
                </a:lnTo>
                <a:close/>
              </a:path>
              <a:path w="88900" h="67310">
                <a:moveTo>
                  <a:pt x="88315" y="39585"/>
                </a:moveTo>
                <a:lnTo>
                  <a:pt x="86004" y="35013"/>
                </a:lnTo>
                <a:lnTo>
                  <a:pt x="85242" y="33477"/>
                </a:lnTo>
                <a:lnTo>
                  <a:pt x="80657" y="31661"/>
                </a:lnTo>
                <a:lnTo>
                  <a:pt x="80657" y="38049"/>
                </a:lnTo>
                <a:lnTo>
                  <a:pt x="80657" y="59372"/>
                </a:lnTo>
                <a:lnTo>
                  <a:pt x="70040" y="60871"/>
                </a:lnTo>
                <a:lnTo>
                  <a:pt x="63957" y="60871"/>
                </a:lnTo>
                <a:lnTo>
                  <a:pt x="54825" y="59372"/>
                </a:lnTo>
                <a:lnTo>
                  <a:pt x="54825" y="38049"/>
                </a:lnTo>
                <a:lnTo>
                  <a:pt x="62407" y="35013"/>
                </a:lnTo>
                <a:lnTo>
                  <a:pt x="73088" y="35013"/>
                </a:lnTo>
                <a:lnTo>
                  <a:pt x="80657" y="38049"/>
                </a:lnTo>
                <a:lnTo>
                  <a:pt x="80657" y="31661"/>
                </a:lnTo>
                <a:lnTo>
                  <a:pt x="77647" y="30454"/>
                </a:lnTo>
                <a:lnTo>
                  <a:pt x="80695" y="28917"/>
                </a:lnTo>
                <a:lnTo>
                  <a:pt x="83743" y="27381"/>
                </a:lnTo>
                <a:lnTo>
                  <a:pt x="86766" y="24358"/>
                </a:lnTo>
                <a:lnTo>
                  <a:pt x="86766" y="16764"/>
                </a:lnTo>
                <a:lnTo>
                  <a:pt x="85178" y="9652"/>
                </a:lnTo>
                <a:lnTo>
                  <a:pt x="82270" y="6096"/>
                </a:lnTo>
                <a:lnTo>
                  <a:pt x="80873" y="4381"/>
                </a:lnTo>
                <a:lnTo>
                  <a:pt x="79184" y="3517"/>
                </a:lnTo>
                <a:lnTo>
                  <a:pt x="79184" y="10655"/>
                </a:lnTo>
                <a:lnTo>
                  <a:pt x="79184" y="24358"/>
                </a:lnTo>
                <a:lnTo>
                  <a:pt x="74612" y="28917"/>
                </a:lnTo>
                <a:lnTo>
                  <a:pt x="60871" y="28917"/>
                </a:lnTo>
                <a:lnTo>
                  <a:pt x="56299" y="24358"/>
                </a:lnTo>
                <a:lnTo>
                  <a:pt x="56299" y="9118"/>
                </a:lnTo>
                <a:lnTo>
                  <a:pt x="60871" y="6096"/>
                </a:lnTo>
                <a:lnTo>
                  <a:pt x="74612" y="6096"/>
                </a:lnTo>
                <a:lnTo>
                  <a:pt x="79184" y="10655"/>
                </a:lnTo>
                <a:lnTo>
                  <a:pt x="79184" y="3517"/>
                </a:lnTo>
                <a:lnTo>
                  <a:pt x="74561" y="1130"/>
                </a:lnTo>
                <a:lnTo>
                  <a:pt x="66979" y="0"/>
                </a:lnTo>
                <a:lnTo>
                  <a:pt x="57848" y="0"/>
                </a:lnTo>
                <a:lnTo>
                  <a:pt x="48729" y="6096"/>
                </a:lnTo>
                <a:lnTo>
                  <a:pt x="48729" y="24358"/>
                </a:lnTo>
                <a:lnTo>
                  <a:pt x="51752" y="27381"/>
                </a:lnTo>
                <a:lnTo>
                  <a:pt x="57848" y="30454"/>
                </a:lnTo>
                <a:lnTo>
                  <a:pt x="53289" y="33477"/>
                </a:lnTo>
                <a:lnTo>
                  <a:pt x="45694" y="36512"/>
                </a:lnTo>
                <a:lnTo>
                  <a:pt x="45694" y="47167"/>
                </a:lnTo>
                <a:lnTo>
                  <a:pt x="47307" y="55422"/>
                </a:lnTo>
                <a:lnTo>
                  <a:pt x="51777" y="61645"/>
                </a:lnTo>
                <a:lnTo>
                  <a:pt x="58521" y="65595"/>
                </a:lnTo>
                <a:lnTo>
                  <a:pt x="66979" y="66967"/>
                </a:lnTo>
                <a:lnTo>
                  <a:pt x="76085" y="65595"/>
                </a:lnTo>
                <a:lnTo>
                  <a:pt x="82778" y="61645"/>
                </a:lnTo>
                <a:lnTo>
                  <a:pt x="83286" y="60871"/>
                </a:lnTo>
                <a:lnTo>
                  <a:pt x="86906" y="55422"/>
                </a:lnTo>
                <a:lnTo>
                  <a:pt x="88315" y="47167"/>
                </a:lnTo>
                <a:lnTo>
                  <a:pt x="88315" y="39585"/>
                </a:lnTo>
                <a:close/>
              </a:path>
            </a:pathLst>
          </a:custGeom>
          <a:solidFill>
            <a:srgbClr val="4D4D4F"/>
          </a:solidFill>
        </p:spPr>
        <p:txBody>
          <a:bodyPr wrap="square" lIns="0" tIns="0" rIns="0" bIns="0" rtlCol="0"/>
          <a:lstStyle/>
          <a:p>
            <a:endParaRPr/>
          </a:p>
        </p:txBody>
      </p:sp>
      <p:sp>
        <p:nvSpPr>
          <p:cNvPr id="60" name="object 60"/>
          <p:cNvSpPr/>
          <p:nvPr/>
        </p:nvSpPr>
        <p:spPr>
          <a:xfrm>
            <a:off x="2813151" y="3388067"/>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sp>
        <p:nvSpPr>
          <p:cNvPr id="61" name="object 61"/>
          <p:cNvSpPr/>
          <p:nvPr/>
        </p:nvSpPr>
        <p:spPr>
          <a:xfrm>
            <a:off x="3280473" y="3388067"/>
            <a:ext cx="83820" cy="5080"/>
          </a:xfrm>
          <a:custGeom>
            <a:avLst/>
            <a:gdLst/>
            <a:ahLst/>
            <a:cxnLst/>
            <a:rect l="l" t="t" r="r" b="b"/>
            <a:pathLst>
              <a:path w="83820" h="5079">
                <a:moveTo>
                  <a:pt x="83731" y="4572"/>
                </a:moveTo>
                <a:lnTo>
                  <a:pt x="0" y="4572"/>
                </a:lnTo>
                <a:lnTo>
                  <a:pt x="0" y="0"/>
                </a:lnTo>
                <a:lnTo>
                  <a:pt x="83731" y="0"/>
                </a:lnTo>
                <a:lnTo>
                  <a:pt x="83731" y="4572"/>
                </a:lnTo>
                <a:close/>
              </a:path>
            </a:pathLst>
          </a:custGeom>
          <a:solidFill>
            <a:srgbClr val="4D4D4F"/>
          </a:solidFill>
        </p:spPr>
        <p:txBody>
          <a:bodyPr wrap="square" lIns="0" tIns="0" rIns="0" bIns="0" rtlCol="0"/>
          <a:lstStyle/>
          <a:p>
            <a:endParaRPr/>
          </a:p>
        </p:txBody>
      </p:sp>
      <p:sp>
        <p:nvSpPr>
          <p:cNvPr id="62" name="object 62"/>
          <p:cNvSpPr/>
          <p:nvPr/>
        </p:nvSpPr>
        <p:spPr>
          <a:xfrm>
            <a:off x="3749331" y="3388067"/>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69" name="object 69"/>
          <p:cNvSpPr/>
          <p:nvPr/>
        </p:nvSpPr>
        <p:spPr>
          <a:xfrm>
            <a:off x="5151335" y="3388067"/>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70" name="object 70"/>
          <p:cNvSpPr/>
          <p:nvPr/>
        </p:nvSpPr>
        <p:spPr>
          <a:xfrm>
            <a:off x="5618657" y="3388067"/>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71" name="object 71"/>
          <p:cNvSpPr/>
          <p:nvPr/>
        </p:nvSpPr>
        <p:spPr>
          <a:xfrm>
            <a:off x="6085979" y="3388067"/>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75" name="object 75"/>
          <p:cNvPicPr/>
          <p:nvPr/>
        </p:nvPicPr>
        <p:blipFill>
          <a:blip r:embed="rId43" cstate="print"/>
          <a:stretch>
            <a:fillRect/>
          </a:stretch>
        </p:blipFill>
        <p:spPr>
          <a:xfrm>
            <a:off x="1114272" y="3581399"/>
            <a:ext cx="207073" cy="101993"/>
          </a:xfrm>
          <a:prstGeom prst="rect">
            <a:avLst/>
          </a:prstGeom>
        </p:spPr>
      </p:pic>
      <p:pic>
        <p:nvPicPr>
          <p:cNvPr id="76" name="object 76"/>
          <p:cNvPicPr/>
          <p:nvPr/>
        </p:nvPicPr>
        <p:blipFill>
          <a:blip r:embed="rId44" cstate="print"/>
          <a:stretch>
            <a:fillRect/>
          </a:stretch>
        </p:blipFill>
        <p:spPr>
          <a:xfrm>
            <a:off x="1368526" y="3581399"/>
            <a:ext cx="593674" cy="101993"/>
          </a:xfrm>
          <a:prstGeom prst="rect">
            <a:avLst/>
          </a:prstGeom>
        </p:spPr>
      </p:pic>
      <p:pic>
        <p:nvPicPr>
          <p:cNvPr id="77" name="object 77"/>
          <p:cNvPicPr/>
          <p:nvPr/>
        </p:nvPicPr>
        <p:blipFill>
          <a:blip r:embed="rId45" cstate="print"/>
          <a:stretch>
            <a:fillRect/>
          </a:stretch>
        </p:blipFill>
        <p:spPr>
          <a:xfrm>
            <a:off x="2038299" y="3581399"/>
            <a:ext cx="283171" cy="101993"/>
          </a:xfrm>
          <a:prstGeom prst="rect">
            <a:avLst/>
          </a:prstGeom>
        </p:spPr>
      </p:pic>
      <p:sp>
        <p:nvSpPr>
          <p:cNvPr id="78" name="object 78"/>
          <p:cNvSpPr/>
          <p:nvPr/>
        </p:nvSpPr>
        <p:spPr>
          <a:xfrm>
            <a:off x="2813151" y="3549395"/>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79" name="object 79"/>
          <p:cNvSpPr/>
          <p:nvPr/>
        </p:nvSpPr>
        <p:spPr>
          <a:xfrm>
            <a:off x="3280473" y="3549395"/>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80" name="object 80"/>
          <p:cNvSpPr/>
          <p:nvPr/>
        </p:nvSpPr>
        <p:spPr>
          <a:xfrm>
            <a:off x="3747795" y="3549395"/>
            <a:ext cx="83820" cy="5080"/>
          </a:xfrm>
          <a:custGeom>
            <a:avLst/>
            <a:gdLst/>
            <a:ahLst/>
            <a:cxnLst/>
            <a:rect l="l" t="t" r="r" b="b"/>
            <a:pathLst>
              <a:path w="83820" h="5079">
                <a:moveTo>
                  <a:pt x="83731" y="4571"/>
                </a:moveTo>
                <a:lnTo>
                  <a:pt x="0" y="4571"/>
                </a:lnTo>
                <a:lnTo>
                  <a:pt x="0" y="0"/>
                </a:lnTo>
                <a:lnTo>
                  <a:pt x="83731" y="0"/>
                </a:lnTo>
                <a:lnTo>
                  <a:pt x="83731" y="4571"/>
                </a:lnTo>
                <a:close/>
              </a:path>
            </a:pathLst>
          </a:custGeom>
          <a:solidFill>
            <a:srgbClr val="4D4D4F"/>
          </a:solidFill>
        </p:spPr>
        <p:txBody>
          <a:bodyPr wrap="square" lIns="0" tIns="0" rIns="0" bIns="0" rtlCol="0"/>
          <a:lstStyle/>
          <a:p>
            <a:endParaRPr/>
          </a:p>
        </p:txBody>
      </p:sp>
      <p:sp>
        <p:nvSpPr>
          <p:cNvPr id="81" name="object 81"/>
          <p:cNvSpPr/>
          <p:nvPr/>
        </p:nvSpPr>
        <p:spPr>
          <a:xfrm>
            <a:off x="4216653" y="3549395"/>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82" name="object 82"/>
          <p:cNvSpPr/>
          <p:nvPr/>
        </p:nvSpPr>
        <p:spPr>
          <a:xfrm>
            <a:off x="4682477" y="3515918"/>
            <a:ext cx="88900" cy="68580"/>
          </a:xfrm>
          <a:custGeom>
            <a:avLst/>
            <a:gdLst/>
            <a:ahLst/>
            <a:cxnLst/>
            <a:rect l="l" t="t" r="r" b="b"/>
            <a:pathLst>
              <a:path w="88900" h="68579">
                <a:moveTo>
                  <a:pt x="22821" y="1536"/>
                </a:moveTo>
                <a:lnTo>
                  <a:pt x="21285" y="0"/>
                </a:lnTo>
                <a:lnTo>
                  <a:pt x="16725" y="0"/>
                </a:lnTo>
                <a:lnTo>
                  <a:pt x="16725" y="3073"/>
                </a:lnTo>
                <a:lnTo>
                  <a:pt x="15227" y="4559"/>
                </a:lnTo>
                <a:lnTo>
                  <a:pt x="15227" y="9118"/>
                </a:lnTo>
                <a:lnTo>
                  <a:pt x="12153" y="12204"/>
                </a:lnTo>
                <a:lnTo>
                  <a:pt x="0" y="15227"/>
                </a:lnTo>
                <a:lnTo>
                  <a:pt x="0" y="19786"/>
                </a:lnTo>
                <a:lnTo>
                  <a:pt x="15227" y="19786"/>
                </a:lnTo>
                <a:lnTo>
                  <a:pt x="15227" y="66967"/>
                </a:lnTo>
                <a:lnTo>
                  <a:pt x="16725" y="68503"/>
                </a:lnTo>
                <a:lnTo>
                  <a:pt x="19799" y="68503"/>
                </a:lnTo>
                <a:lnTo>
                  <a:pt x="22821" y="66967"/>
                </a:lnTo>
                <a:lnTo>
                  <a:pt x="22821" y="1536"/>
                </a:lnTo>
                <a:close/>
              </a:path>
              <a:path w="88900" h="68579">
                <a:moveTo>
                  <a:pt x="88303" y="45681"/>
                </a:moveTo>
                <a:lnTo>
                  <a:pt x="80670" y="45681"/>
                </a:lnTo>
                <a:lnTo>
                  <a:pt x="80670" y="10668"/>
                </a:lnTo>
                <a:lnTo>
                  <a:pt x="80670" y="4559"/>
                </a:lnTo>
                <a:lnTo>
                  <a:pt x="79184" y="0"/>
                </a:lnTo>
                <a:lnTo>
                  <a:pt x="73075" y="0"/>
                </a:lnTo>
                <a:lnTo>
                  <a:pt x="73075" y="10668"/>
                </a:lnTo>
                <a:lnTo>
                  <a:pt x="73075" y="45681"/>
                </a:lnTo>
                <a:lnTo>
                  <a:pt x="51739" y="45681"/>
                </a:lnTo>
                <a:lnTo>
                  <a:pt x="51739" y="42608"/>
                </a:lnTo>
                <a:lnTo>
                  <a:pt x="70002" y="10668"/>
                </a:lnTo>
                <a:lnTo>
                  <a:pt x="73075" y="10668"/>
                </a:lnTo>
                <a:lnTo>
                  <a:pt x="73075" y="0"/>
                </a:lnTo>
                <a:lnTo>
                  <a:pt x="70002" y="1536"/>
                </a:lnTo>
                <a:lnTo>
                  <a:pt x="66979" y="6096"/>
                </a:lnTo>
                <a:lnTo>
                  <a:pt x="47180" y="39585"/>
                </a:lnTo>
                <a:lnTo>
                  <a:pt x="45643" y="42608"/>
                </a:lnTo>
                <a:lnTo>
                  <a:pt x="45643" y="48717"/>
                </a:lnTo>
                <a:lnTo>
                  <a:pt x="47180" y="51790"/>
                </a:lnTo>
                <a:lnTo>
                  <a:pt x="73075" y="51790"/>
                </a:lnTo>
                <a:lnTo>
                  <a:pt x="73075" y="66967"/>
                </a:lnTo>
                <a:lnTo>
                  <a:pt x="74561" y="68503"/>
                </a:lnTo>
                <a:lnTo>
                  <a:pt x="79184" y="68503"/>
                </a:lnTo>
                <a:lnTo>
                  <a:pt x="80670" y="66967"/>
                </a:lnTo>
                <a:lnTo>
                  <a:pt x="80670" y="51790"/>
                </a:lnTo>
                <a:lnTo>
                  <a:pt x="88303" y="51790"/>
                </a:lnTo>
                <a:lnTo>
                  <a:pt x="88303" y="45681"/>
                </a:lnTo>
                <a:close/>
              </a:path>
            </a:pathLst>
          </a:custGeom>
          <a:solidFill>
            <a:srgbClr val="4D4D4F"/>
          </a:solidFill>
        </p:spPr>
        <p:txBody>
          <a:bodyPr wrap="square" lIns="0" tIns="0" rIns="0" bIns="0" rtlCol="0"/>
          <a:lstStyle/>
          <a:p>
            <a:endParaRPr/>
          </a:p>
        </p:txBody>
      </p:sp>
      <p:sp>
        <p:nvSpPr>
          <p:cNvPr id="83" name="object 83"/>
          <p:cNvSpPr/>
          <p:nvPr/>
        </p:nvSpPr>
        <p:spPr>
          <a:xfrm>
            <a:off x="5151335" y="3549395"/>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84" name="object 84"/>
          <p:cNvSpPr/>
          <p:nvPr/>
        </p:nvSpPr>
        <p:spPr>
          <a:xfrm>
            <a:off x="5618657" y="3549395"/>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pic>
        <p:nvPicPr>
          <p:cNvPr id="85" name="object 85"/>
          <p:cNvPicPr/>
          <p:nvPr/>
        </p:nvPicPr>
        <p:blipFill>
          <a:blip r:embed="rId46" cstate="print"/>
          <a:stretch>
            <a:fillRect/>
          </a:stretch>
        </p:blipFill>
        <p:spPr>
          <a:xfrm>
            <a:off x="5950496" y="3515918"/>
            <a:ext cx="353174" cy="76098"/>
          </a:xfrm>
          <a:prstGeom prst="rect">
            <a:avLst/>
          </a:prstGeom>
        </p:spPr>
      </p:pic>
      <p:pic>
        <p:nvPicPr>
          <p:cNvPr id="86" name="object 86"/>
          <p:cNvPicPr/>
          <p:nvPr/>
        </p:nvPicPr>
        <p:blipFill>
          <a:blip r:embed="rId47" cstate="print"/>
          <a:stretch>
            <a:fillRect/>
          </a:stretch>
        </p:blipFill>
        <p:spPr>
          <a:xfrm>
            <a:off x="6472631" y="3515918"/>
            <a:ext cx="178155" cy="76098"/>
          </a:xfrm>
          <a:prstGeom prst="rect">
            <a:avLst/>
          </a:prstGeom>
        </p:spPr>
      </p:pic>
      <p:sp>
        <p:nvSpPr>
          <p:cNvPr id="87" name="object 87"/>
          <p:cNvSpPr/>
          <p:nvPr/>
        </p:nvSpPr>
        <p:spPr>
          <a:xfrm>
            <a:off x="6673595" y="3515918"/>
            <a:ext cx="44450" cy="68580"/>
          </a:xfrm>
          <a:custGeom>
            <a:avLst/>
            <a:gdLst/>
            <a:ahLst/>
            <a:cxnLst/>
            <a:rect l="l" t="t" r="r" b="b"/>
            <a:pathLst>
              <a:path w="44450" h="68579">
                <a:moveTo>
                  <a:pt x="44157" y="51790"/>
                </a:moveTo>
                <a:lnTo>
                  <a:pt x="3035" y="51790"/>
                </a:lnTo>
                <a:lnTo>
                  <a:pt x="0" y="48717"/>
                </a:lnTo>
                <a:lnTo>
                  <a:pt x="0" y="42608"/>
                </a:lnTo>
                <a:lnTo>
                  <a:pt x="1549" y="39585"/>
                </a:lnTo>
                <a:lnTo>
                  <a:pt x="21285" y="6096"/>
                </a:lnTo>
                <a:lnTo>
                  <a:pt x="24358" y="1536"/>
                </a:lnTo>
                <a:lnTo>
                  <a:pt x="27393" y="0"/>
                </a:lnTo>
                <a:lnTo>
                  <a:pt x="33489" y="0"/>
                </a:lnTo>
                <a:lnTo>
                  <a:pt x="35026" y="4559"/>
                </a:lnTo>
                <a:lnTo>
                  <a:pt x="35026" y="10668"/>
                </a:lnTo>
                <a:lnTo>
                  <a:pt x="24358" y="10668"/>
                </a:lnTo>
                <a:lnTo>
                  <a:pt x="7594" y="42608"/>
                </a:lnTo>
                <a:lnTo>
                  <a:pt x="6108" y="42608"/>
                </a:lnTo>
                <a:lnTo>
                  <a:pt x="6108" y="44145"/>
                </a:lnTo>
                <a:lnTo>
                  <a:pt x="7594" y="45681"/>
                </a:lnTo>
                <a:lnTo>
                  <a:pt x="42621" y="45681"/>
                </a:lnTo>
                <a:lnTo>
                  <a:pt x="44157" y="47180"/>
                </a:lnTo>
                <a:lnTo>
                  <a:pt x="44157" y="51790"/>
                </a:lnTo>
                <a:close/>
              </a:path>
              <a:path w="44450" h="68579">
                <a:moveTo>
                  <a:pt x="35026" y="45681"/>
                </a:moveTo>
                <a:lnTo>
                  <a:pt x="27393" y="45681"/>
                </a:lnTo>
                <a:lnTo>
                  <a:pt x="27393" y="10668"/>
                </a:lnTo>
                <a:lnTo>
                  <a:pt x="35026" y="10668"/>
                </a:lnTo>
                <a:lnTo>
                  <a:pt x="35026" y="45681"/>
                </a:lnTo>
                <a:close/>
              </a:path>
              <a:path w="44450" h="68579">
                <a:moveTo>
                  <a:pt x="33489" y="68503"/>
                </a:moveTo>
                <a:lnTo>
                  <a:pt x="28930" y="68503"/>
                </a:lnTo>
                <a:lnTo>
                  <a:pt x="27393" y="66967"/>
                </a:lnTo>
                <a:lnTo>
                  <a:pt x="27393" y="51790"/>
                </a:lnTo>
                <a:lnTo>
                  <a:pt x="35026" y="51790"/>
                </a:lnTo>
                <a:lnTo>
                  <a:pt x="35026" y="66967"/>
                </a:lnTo>
                <a:lnTo>
                  <a:pt x="33489" y="68503"/>
                </a:lnTo>
                <a:close/>
              </a:path>
            </a:pathLst>
          </a:custGeom>
          <a:solidFill>
            <a:srgbClr val="4D4D4F"/>
          </a:solidFill>
        </p:spPr>
        <p:txBody>
          <a:bodyPr wrap="square" lIns="0" tIns="0" rIns="0" bIns="0" rtlCol="0"/>
          <a:lstStyle/>
          <a:p>
            <a:endParaRPr/>
          </a:p>
        </p:txBody>
      </p:sp>
      <p:sp>
        <p:nvSpPr>
          <p:cNvPr id="88" name="object 88"/>
          <p:cNvSpPr/>
          <p:nvPr/>
        </p:nvSpPr>
        <p:spPr>
          <a:xfrm>
            <a:off x="2813151" y="3710787"/>
            <a:ext cx="82550" cy="6350"/>
          </a:xfrm>
          <a:custGeom>
            <a:avLst/>
            <a:gdLst/>
            <a:ahLst/>
            <a:cxnLst/>
            <a:rect l="l" t="t" r="r" b="b"/>
            <a:pathLst>
              <a:path w="82550" h="6350">
                <a:moveTo>
                  <a:pt x="82194" y="6096"/>
                </a:moveTo>
                <a:lnTo>
                  <a:pt x="0" y="6096"/>
                </a:lnTo>
                <a:lnTo>
                  <a:pt x="0" y="0"/>
                </a:lnTo>
                <a:lnTo>
                  <a:pt x="82194" y="0"/>
                </a:lnTo>
                <a:lnTo>
                  <a:pt x="82194" y="6096"/>
                </a:lnTo>
                <a:close/>
              </a:path>
            </a:pathLst>
          </a:custGeom>
          <a:solidFill>
            <a:srgbClr val="4D4D4F"/>
          </a:solidFill>
        </p:spPr>
        <p:txBody>
          <a:bodyPr wrap="square" lIns="0" tIns="0" rIns="0" bIns="0" rtlCol="0"/>
          <a:lstStyle/>
          <a:p>
            <a:endParaRPr/>
          </a:p>
        </p:txBody>
      </p:sp>
      <p:sp>
        <p:nvSpPr>
          <p:cNvPr id="89" name="object 89"/>
          <p:cNvSpPr/>
          <p:nvPr/>
        </p:nvSpPr>
        <p:spPr>
          <a:xfrm>
            <a:off x="3280473" y="3710787"/>
            <a:ext cx="82550" cy="6350"/>
          </a:xfrm>
          <a:custGeom>
            <a:avLst/>
            <a:gdLst/>
            <a:ahLst/>
            <a:cxnLst/>
            <a:rect l="l" t="t" r="r" b="b"/>
            <a:pathLst>
              <a:path w="82550" h="6350">
                <a:moveTo>
                  <a:pt x="82194" y="6096"/>
                </a:moveTo>
                <a:lnTo>
                  <a:pt x="0" y="6096"/>
                </a:lnTo>
                <a:lnTo>
                  <a:pt x="0" y="0"/>
                </a:lnTo>
                <a:lnTo>
                  <a:pt x="82194" y="0"/>
                </a:lnTo>
                <a:lnTo>
                  <a:pt x="82194" y="6096"/>
                </a:lnTo>
                <a:close/>
              </a:path>
            </a:pathLst>
          </a:custGeom>
          <a:solidFill>
            <a:srgbClr val="4D4D4F"/>
          </a:solidFill>
        </p:spPr>
        <p:txBody>
          <a:bodyPr wrap="square" lIns="0" tIns="0" rIns="0" bIns="0" rtlCol="0"/>
          <a:lstStyle/>
          <a:p>
            <a:endParaRPr/>
          </a:p>
        </p:txBody>
      </p:sp>
      <p:sp>
        <p:nvSpPr>
          <p:cNvPr id="90" name="object 90"/>
          <p:cNvSpPr/>
          <p:nvPr/>
        </p:nvSpPr>
        <p:spPr>
          <a:xfrm>
            <a:off x="3747795" y="3710787"/>
            <a:ext cx="83820" cy="6350"/>
          </a:xfrm>
          <a:custGeom>
            <a:avLst/>
            <a:gdLst/>
            <a:ahLst/>
            <a:cxnLst/>
            <a:rect l="l" t="t" r="r" b="b"/>
            <a:pathLst>
              <a:path w="83820" h="6350">
                <a:moveTo>
                  <a:pt x="83731" y="6096"/>
                </a:moveTo>
                <a:lnTo>
                  <a:pt x="0" y="6096"/>
                </a:lnTo>
                <a:lnTo>
                  <a:pt x="0" y="0"/>
                </a:lnTo>
                <a:lnTo>
                  <a:pt x="83731" y="0"/>
                </a:lnTo>
                <a:lnTo>
                  <a:pt x="83731" y="6096"/>
                </a:lnTo>
                <a:close/>
              </a:path>
            </a:pathLst>
          </a:custGeom>
          <a:solidFill>
            <a:srgbClr val="4D4D4F"/>
          </a:solidFill>
        </p:spPr>
        <p:txBody>
          <a:bodyPr wrap="square" lIns="0" tIns="0" rIns="0" bIns="0" rtlCol="0"/>
          <a:lstStyle/>
          <a:p>
            <a:endParaRPr/>
          </a:p>
        </p:txBody>
      </p:sp>
      <p:sp>
        <p:nvSpPr>
          <p:cNvPr id="91" name="object 91"/>
          <p:cNvSpPr/>
          <p:nvPr/>
        </p:nvSpPr>
        <p:spPr>
          <a:xfrm>
            <a:off x="4216653" y="3710787"/>
            <a:ext cx="82550" cy="6350"/>
          </a:xfrm>
          <a:custGeom>
            <a:avLst/>
            <a:gdLst/>
            <a:ahLst/>
            <a:cxnLst/>
            <a:rect l="l" t="t" r="r" b="b"/>
            <a:pathLst>
              <a:path w="82550" h="6350">
                <a:moveTo>
                  <a:pt x="82194" y="6096"/>
                </a:moveTo>
                <a:lnTo>
                  <a:pt x="0" y="6096"/>
                </a:lnTo>
                <a:lnTo>
                  <a:pt x="0" y="0"/>
                </a:lnTo>
                <a:lnTo>
                  <a:pt x="82194" y="0"/>
                </a:lnTo>
                <a:lnTo>
                  <a:pt x="82194" y="6096"/>
                </a:lnTo>
                <a:close/>
              </a:path>
            </a:pathLst>
          </a:custGeom>
          <a:solidFill>
            <a:srgbClr val="4D4D4F"/>
          </a:solidFill>
        </p:spPr>
        <p:txBody>
          <a:bodyPr wrap="square" lIns="0" tIns="0" rIns="0" bIns="0" rtlCol="0"/>
          <a:lstStyle/>
          <a:p>
            <a:endParaRPr/>
          </a:p>
        </p:txBody>
      </p:sp>
      <p:sp>
        <p:nvSpPr>
          <p:cNvPr id="95" name="object 95"/>
          <p:cNvSpPr/>
          <p:nvPr/>
        </p:nvSpPr>
        <p:spPr>
          <a:xfrm>
            <a:off x="5151335" y="3710787"/>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sp>
        <p:nvSpPr>
          <p:cNvPr id="96" name="object 96"/>
          <p:cNvSpPr/>
          <p:nvPr/>
        </p:nvSpPr>
        <p:spPr>
          <a:xfrm>
            <a:off x="5618657" y="3710787"/>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pic>
        <p:nvPicPr>
          <p:cNvPr id="100" name="object 100"/>
          <p:cNvPicPr/>
          <p:nvPr/>
        </p:nvPicPr>
        <p:blipFill>
          <a:blip r:embed="rId48" cstate="print"/>
          <a:stretch>
            <a:fillRect/>
          </a:stretch>
        </p:blipFill>
        <p:spPr>
          <a:xfrm>
            <a:off x="1114272" y="3905643"/>
            <a:ext cx="420141" cy="101955"/>
          </a:xfrm>
          <a:prstGeom prst="rect">
            <a:avLst/>
          </a:prstGeom>
        </p:spPr>
      </p:pic>
      <p:sp>
        <p:nvSpPr>
          <p:cNvPr id="101" name="object 101"/>
          <p:cNvSpPr/>
          <p:nvPr/>
        </p:nvSpPr>
        <p:spPr>
          <a:xfrm>
            <a:off x="2813151" y="387365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02" name="object 102"/>
          <p:cNvSpPr/>
          <p:nvPr/>
        </p:nvSpPr>
        <p:spPr>
          <a:xfrm>
            <a:off x="3280473" y="387365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03" name="object 103"/>
          <p:cNvSpPr/>
          <p:nvPr/>
        </p:nvSpPr>
        <p:spPr>
          <a:xfrm>
            <a:off x="3747795" y="3873652"/>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104" name="object 104"/>
          <p:cNvSpPr/>
          <p:nvPr/>
        </p:nvSpPr>
        <p:spPr>
          <a:xfrm>
            <a:off x="4216653" y="387365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05" name="object 105"/>
          <p:cNvSpPr/>
          <p:nvPr/>
        </p:nvSpPr>
        <p:spPr>
          <a:xfrm>
            <a:off x="4682477" y="3840162"/>
            <a:ext cx="88265" cy="68580"/>
          </a:xfrm>
          <a:custGeom>
            <a:avLst/>
            <a:gdLst/>
            <a:ahLst/>
            <a:cxnLst/>
            <a:rect l="l" t="t" r="r" b="b"/>
            <a:pathLst>
              <a:path w="88264" h="68579">
                <a:moveTo>
                  <a:pt x="22821" y="1536"/>
                </a:moveTo>
                <a:lnTo>
                  <a:pt x="21285" y="0"/>
                </a:lnTo>
                <a:lnTo>
                  <a:pt x="16725" y="0"/>
                </a:lnTo>
                <a:lnTo>
                  <a:pt x="16725" y="1536"/>
                </a:lnTo>
                <a:lnTo>
                  <a:pt x="15227" y="3022"/>
                </a:lnTo>
                <a:lnTo>
                  <a:pt x="15227" y="7645"/>
                </a:lnTo>
                <a:lnTo>
                  <a:pt x="12153" y="12204"/>
                </a:lnTo>
                <a:lnTo>
                  <a:pt x="6108" y="13690"/>
                </a:lnTo>
                <a:lnTo>
                  <a:pt x="0" y="13690"/>
                </a:lnTo>
                <a:lnTo>
                  <a:pt x="0" y="18249"/>
                </a:lnTo>
                <a:lnTo>
                  <a:pt x="1536" y="19799"/>
                </a:lnTo>
                <a:lnTo>
                  <a:pt x="15227" y="19799"/>
                </a:lnTo>
                <a:lnTo>
                  <a:pt x="15227" y="66967"/>
                </a:lnTo>
                <a:lnTo>
                  <a:pt x="16725" y="68516"/>
                </a:lnTo>
                <a:lnTo>
                  <a:pt x="19799" y="68516"/>
                </a:lnTo>
                <a:lnTo>
                  <a:pt x="22821" y="66967"/>
                </a:lnTo>
                <a:lnTo>
                  <a:pt x="22821" y="1536"/>
                </a:lnTo>
                <a:close/>
              </a:path>
              <a:path w="88264" h="68579">
                <a:moveTo>
                  <a:pt x="88188" y="30454"/>
                </a:moveTo>
                <a:lnTo>
                  <a:pt x="87503" y="20561"/>
                </a:lnTo>
                <a:lnTo>
                  <a:pt x="84289" y="10287"/>
                </a:lnTo>
                <a:lnTo>
                  <a:pt x="80378" y="6096"/>
                </a:lnTo>
                <a:lnTo>
                  <a:pt x="79184" y="4826"/>
                </a:lnTo>
                <a:lnTo>
                  <a:pt x="79184" y="13690"/>
                </a:lnTo>
                <a:lnTo>
                  <a:pt x="79184" y="30454"/>
                </a:lnTo>
                <a:lnTo>
                  <a:pt x="74561" y="36563"/>
                </a:lnTo>
                <a:lnTo>
                  <a:pt x="53289" y="36563"/>
                </a:lnTo>
                <a:lnTo>
                  <a:pt x="53289" y="6096"/>
                </a:lnTo>
                <a:lnTo>
                  <a:pt x="76098" y="6096"/>
                </a:lnTo>
                <a:lnTo>
                  <a:pt x="79184" y="13690"/>
                </a:lnTo>
                <a:lnTo>
                  <a:pt x="79184" y="4826"/>
                </a:lnTo>
                <a:lnTo>
                  <a:pt x="77355" y="2857"/>
                </a:lnTo>
                <a:lnTo>
                  <a:pt x="65443" y="0"/>
                </a:lnTo>
                <a:lnTo>
                  <a:pt x="57861" y="1193"/>
                </a:lnTo>
                <a:lnTo>
                  <a:pt x="51549" y="4953"/>
                </a:lnTo>
                <a:lnTo>
                  <a:pt x="47244" y="11582"/>
                </a:lnTo>
                <a:lnTo>
                  <a:pt x="45643" y="21336"/>
                </a:lnTo>
                <a:lnTo>
                  <a:pt x="48069" y="33883"/>
                </a:lnTo>
                <a:lnTo>
                  <a:pt x="53632" y="40728"/>
                </a:lnTo>
                <a:lnTo>
                  <a:pt x="59778" y="43586"/>
                </a:lnTo>
                <a:lnTo>
                  <a:pt x="63944" y="44157"/>
                </a:lnTo>
                <a:lnTo>
                  <a:pt x="74561" y="44157"/>
                </a:lnTo>
                <a:lnTo>
                  <a:pt x="80670" y="36563"/>
                </a:lnTo>
                <a:lnTo>
                  <a:pt x="80213" y="42303"/>
                </a:lnTo>
                <a:lnTo>
                  <a:pt x="78206" y="50457"/>
                </a:lnTo>
                <a:lnTo>
                  <a:pt x="73609" y="57759"/>
                </a:lnTo>
                <a:lnTo>
                  <a:pt x="65443" y="60921"/>
                </a:lnTo>
                <a:lnTo>
                  <a:pt x="57848" y="60921"/>
                </a:lnTo>
                <a:lnTo>
                  <a:pt x="54864" y="56388"/>
                </a:lnTo>
                <a:lnTo>
                  <a:pt x="54825" y="51739"/>
                </a:lnTo>
                <a:lnTo>
                  <a:pt x="53289" y="50253"/>
                </a:lnTo>
                <a:lnTo>
                  <a:pt x="47180" y="50253"/>
                </a:lnTo>
                <a:lnTo>
                  <a:pt x="47180" y="57848"/>
                </a:lnTo>
                <a:lnTo>
                  <a:pt x="51739" y="68516"/>
                </a:lnTo>
                <a:lnTo>
                  <a:pt x="73075" y="68516"/>
                </a:lnTo>
                <a:lnTo>
                  <a:pt x="80670" y="60921"/>
                </a:lnTo>
                <a:lnTo>
                  <a:pt x="82207" y="59385"/>
                </a:lnTo>
                <a:lnTo>
                  <a:pt x="83807" y="56388"/>
                </a:lnTo>
                <a:lnTo>
                  <a:pt x="85826" y="51384"/>
                </a:lnTo>
                <a:lnTo>
                  <a:pt x="87553" y="43586"/>
                </a:lnTo>
                <a:lnTo>
                  <a:pt x="88176" y="33883"/>
                </a:lnTo>
                <a:lnTo>
                  <a:pt x="88188" y="30454"/>
                </a:lnTo>
                <a:close/>
              </a:path>
            </a:pathLst>
          </a:custGeom>
          <a:solidFill>
            <a:srgbClr val="4D4D4F"/>
          </a:solidFill>
        </p:spPr>
        <p:txBody>
          <a:bodyPr wrap="square" lIns="0" tIns="0" rIns="0" bIns="0" rtlCol="0"/>
          <a:lstStyle/>
          <a:p>
            <a:endParaRPr/>
          </a:p>
        </p:txBody>
      </p:sp>
      <p:sp>
        <p:nvSpPr>
          <p:cNvPr id="106" name="object 106"/>
          <p:cNvSpPr/>
          <p:nvPr/>
        </p:nvSpPr>
        <p:spPr>
          <a:xfrm>
            <a:off x="5151335" y="387365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07" name="object 107"/>
          <p:cNvSpPr/>
          <p:nvPr/>
        </p:nvSpPr>
        <p:spPr>
          <a:xfrm>
            <a:off x="5618657" y="387365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08" name="object 108"/>
          <p:cNvPicPr/>
          <p:nvPr/>
        </p:nvPicPr>
        <p:blipFill>
          <a:blip r:embed="rId49" cstate="print"/>
          <a:stretch>
            <a:fillRect/>
          </a:stretch>
        </p:blipFill>
        <p:spPr>
          <a:xfrm>
            <a:off x="5955106" y="3840162"/>
            <a:ext cx="343992" cy="76098"/>
          </a:xfrm>
          <a:prstGeom prst="rect">
            <a:avLst/>
          </a:prstGeom>
        </p:spPr>
      </p:pic>
      <p:sp>
        <p:nvSpPr>
          <p:cNvPr id="109" name="object 109"/>
          <p:cNvSpPr/>
          <p:nvPr/>
        </p:nvSpPr>
        <p:spPr>
          <a:xfrm>
            <a:off x="6573139" y="3840162"/>
            <a:ext cx="43180" cy="68580"/>
          </a:xfrm>
          <a:custGeom>
            <a:avLst/>
            <a:gdLst/>
            <a:ahLst/>
            <a:cxnLst/>
            <a:rect l="l" t="t" r="r" b="b"/>
            <a:pathLst>
              <a:path w="43179" h="68579">
                <a:moveTo>
                  <a:pt x="21285" y="68516"/>
                </a:moveTo>
                <a:lnTo>
                  <a:pt x="12831" y="66899"/>
                </a:lnTo>
                <a:lnTo>
                  <a:pt x="6084" y="62425"/>
                </a:lnTo>
                <a:lnTo>
                  <a:pt x="1616" y="55663"/>
                </a:lnTo>
                <a:lnTo>
                  <a:pt x="0" y="47180"/>
                </a:lnTo>
                <a:lnTo>
                  <a:pt x="0" y="36563"/>
                </a:lnTo>
                <a:lnTo>
                  <a:pt x="6057" y="33489"/>
                </a:lnTo>
                <a:lnTo>
                  <a:pt x="10617" y="30454"/>
                </a:lnTo>
                <a:lnTo>
                  <a:pt x="6057" y="27381"/>
                </a:lnTo>
                <a:lnTo>
                  <a:pt x="3035" y="24358"/>
                </a:lnTo>
                <a:lnTo>
                  <a:pt x="3035" y="6096"/>
                </a:lnTo>
                <a:lnTo>
                  <a:pt x="10617" y="0"/>
                </a:lnTo>
                <a:lnTo>
                  <a:pt x="21285" y="0"/>
                </a:lnTo>
                <a:lnTo>
                  <a:pt x="28879" y="1119"/>
                </a:lnTo>
                <a:lnTo>
                  <a:pt x="35185" y="4381"/>
                </a:lnTo>
                <a:lnTo>
                  <a:pt x="36588" y="6096"/>
                </a:lnTo>
                <a:lnTo>
                  <a:pt x="15189" y="6096"/>
                </a:lnTo>
                <a:lnTo>
                  <a:pt x="10617" y="10667"/>
                </a:lnTo>
                <a:lnTo>
                  <a:pt x="10617" y="24358"/>
                </a:lnTo>
                <a:lnTo>
                  <a:pt x="15189" y="28917"/>
                </a:lnTo>
                <a:lnTo>
                  <a:pt x="36512" y="28917"/>
                </a:lnTo>
                <a:lnTo>
                  <a:pt x="31953" y="30454"/>
                </a:lnTo>
                <a:lnTo>
                  <a:pt x="38049" y="33489"/>
                </a:lnTo>
                <a:lnTo>
                  <a:pt x="39201" y="35026"/>
                </a:lnTo>
                <a:lnTo>
                  <a:pt x="15189" y="35026"/>
                </a:lnTo>
                <a:lnTo>
                  <a:pt x="7594" y="38049"/>
                </a:lnTo>
                <a:lnTo>
                  <a:pt x="7594" y="59385"/>
                </a:lnTo>
                <a:lnTo>
                  <a:pt x="18262" y="60921"/>
                </a:lnTo>
                <a:lnTo>
                  <a:pt x="37524" y="60921"/>
                </a:lnTo>
                <a:lnTo>
                  <a:pt x="36529" y="62425"/>
                </a:lnTo>
                <a:lnTo>
                  <a:pt x="29767" y="66899"/>
                </a:lnTo>
                <a:lnTo>
                  <a:pt x="21285" y="68516"/>
                </a:lnTo>
                <a:close/>
              </a:path>
              <a:path w="43179" h="68579">
                <a:moveTo>
                  <a:pt x="36512" y="28917"/>
                </a:moveTo>
                <a:lnTo>
                  <a:pt x="28930" y="28917"/>
                </a:lnTo>
                <a:lnTo>
                  <a:pt x="33489" y="24358"/>
                </a:lnTo>
                <a:lnTo>
                  <a:pt x="33489" y="10667"/>
                </a:lnTo>
                <a:lnTo>
                  <a:pt x="27393" y="6096"/>
                </a:lnTo>
                <a:lnTo>
                  <a:pt x="36588" y="6096"/>
                </a:lnTo>
                <a:lnTo>
                  <a:pt x="39491" y="9644"/>
                </a:lnTo>
                <a:lnTo>
                  <a:pt x="41084" y="16763"/>
                </a:lnTo>
                <a:lnTo>
                  <a:pt x="41084" y="24358"/>
                </a:lnTo>
                <a:lnTo>
                  <a:pt x="36512" y="28917"/>
                </a:lnTo>
                <a:close/>
              </a:path>
              <a:path w="43179" h="68579">
                <a:moveTo>
                  <a:pt x="37524" y="60921"/>
                </a:moveTo>
                <a:lnTo>
                  <a:pt x="24358" y="60921"/>
                </a:lnTo>
                <a:lnTo>
                  <a:pt x="34975" y="59385"/>
                </a:lnTo>
                <a:lnTo>
                  <a:pt x="34975" y="38049"/>
                </a:lnTo>
                <a:lnTo>
                  <a:pt x="27393" y="35026"/>
                </a:lnTo>
                <a:lnTo>
                  <a:pt x="39201" y="35026"/>
                </a:lnTo>
                <a:lnTo>
                  <a:pt x="42621" y="39585"/>
                </a:lnTo>
                <a:lnTo>
                  <a:pt x="42621" y="47180"/>
                </a:lnTo>
                <a:lnTo>
                  <a:pt x="41003" y="55663"/>
                </a:lnTo>
                <a:lnTo>
                  <a:pt x="37524" y="60921"/>
                </a:lnTo>
                <a:close/>
              </a:path>
            </a:pathLst>
          </a:custGeom>
          <a:solidFill>
            <a:srgbClr val="4D4D4F"/>
          </a:solidFill>
        </p:spPr>
        <p:txBody>
          <a:bodyPr wrap="square" lIns="0" tIns="0" rIns="0" bIns="0" rtlCol="0"/>
          <a:lstStyle/>
          <a:p>
            <a:endParaRPr/>
          </a:p>
        </p:txBody>
      </p:sp>
      <p:sp>
        <p:nvSpPr>
          <p:cNvPr id="110" name="object 110"/>
          <p:cNvSpPr/>
          <p:nvPr/>
        </p:nvSpPr>
        <p:spPr>
          <a:xfrm>
            <a:off x="2813151" y="4035031"/>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11" name="object 111"/>
          <p:cNvSpPr/>
          <p:nvPr/>
        </p:nvSpPr>
        <p:spPr>
          <a:xfrm>
            <a:off x="3280473" y="4035031"/>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112" name="object 112"/>
          <p:cNvSpPr/>
          <p:nvPr/>
        </p:nvSpPr>
        <p:spPr>
          <a:xfrm>
            <a:off x="3747795" y="4035031"/>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113" name="object 113"/>
          <p:cNvSpPr/>
          <p:nvPr/>
        </p:nvSpPr>
        <p:spPr>
          <a:xfrm>
            <a:off x="4216653" y="4035031"/>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17" name="object 117"/>
          <p:cNvSpPr/>
          <p:nvPr/>
        </p:nvSpPr>
        <p:spPr>
          <a:xfrm>
            <a:off x="5151335" y="403503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18" name="object 118"/>
          <p:cNvSpPr/>
          <p:nvPr/>
        </p:nvSpPr>
        <p:spPr>
          <a:xfrm>
            <a:off x="5618657" y="403503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28" name="object 128"/>
          <p:cNvSpPr/>
          <p:nvPr/>
        </p:nvSpPr>
        <p:spPr>
          <a:xfrm>
            <a:off x="2813151" y="419635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29" name="object 129"/>
          <p:cNvSpPr/>
          <p:nvPr/>
        </p:nvSpPr>
        <p:spPr>
          <a:xfrm>
            <a:off x="3280473" y="419635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30" name="object 130"/>
          <p:cNvSpPr/>
          <p:nvPr/>
        </p:nvSpPr>
        <p:spPr>
          <a:xfrm>
            <a:off x="3747795" y="4196359"/>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131" name="object 131"/>
          <p:cNvSpPr/>
          <p:nvPr/>
        </p:nvSpPr>
        <p:spPr>
          <a:xfrm>
            <a:off x="4216653" y="419635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32" name="object 132"/>
          <p:cNvSpPr/>
          <p:nvPr/>
        </p:nvSpPr>
        <p:spPr>
          <a:xfrm>
            <a:off x="4684014" y="419635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33" name="object 133"/>
          <p:cNvSpPr/>
          <p:nvPr/>
        </p:nvSpPr>
        <p:spPr>
          <a:xfrm>
            <a:off x="5151335" y="419635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34" name="object 134"/>
          <p:cNvSpPr/>
          <p:nvPr/>
        </p:nvSpPr>
        <p:spPr>
          <a:xfrm>
            <a:off x="5618657" y="419635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35" name="object 135"/>
          <p:cNvPicPr/>
          <p:nvPr/>
        </p:nvPicPr>
        <p:blipFill>
          <a:blip r:embed="rId50" cstate="print"/>
          <a:stretch>
            <a:fillRect/>
          </a:stretch>
        </p:blipFill>
        <p:spPr>
          <a:xfrm>
            <a:off x="6081420" y="4164405"/>
            <a:ext cx="91325" cy="66979"/>
          </a:xfrm>
          <a:prstGeom prst="rect">
            <a:avLst/>
          </a:prstGeom>
        </p:spPr>
      </p:pic>
      <p:sp>
        <p:nvSpPr>
          <p:cNvPr id="136" name="object 136"/>
          <p:cNvSpPr/>
          <p:nvPr/>
        </p:nvSpPr>
        <p:spPr>
          <a:xfrm>
            <a:off x="6573139" y="4164405"/>
            <a:ext cx="43180" cy="67310"/>
          </a:xfrm>
          <a:custGeom>
            <a:avLst/>
            <a:gdLst/>
            <a:ahLst/>
            <a:cxnLst/>
            <a:rect l="l" t="t" r="r" b="b"/>
            <a:pathLst>
              <a:path w="43179" h="67310">
                <a:moveTo>
                  <a:pt x="21285" y="66979"/>
                </a:moveTo>
                <a:lnTo>
                  <a:pt x="12831" y="65602"/>
                </a:lnTo>
                <a:lnTo>
                  <a:pt x="6084" y="61656"/>
                </a:lnTo>
                <a:lnTo>
                  <a:pt x="1616" y="55422"/>
                </a:lnTo>
                <a:lnTo>
                  <a:pt x="0" y="47180"/>
                </a:lnTo>
                <a:lnTo>
                  <a:pt x="0" y="36512"/>
                </a:lnTo>
                <a:lnTo>
                  <a:pt x="6057" y="31953"/>
                </a:lnTo>
                <a:lnTo>
                  <a:pt x="10617" y="30467"/>
                </a:lnTo>
                <a:lnTo>
                  <a:pt x="6057" y="27381"/>
                </a:lnTo>
                <a:lnTo>
                  <a:pt x="3035" y="22821"/>
                </a:lnTo>
                <a:lnTo>
                  <a:pt x="3035" y="6108"/>
                </a:lnTo>
                <a:lnTo>
                  <a:pt x="10617" y="0"/>
                </a:lnTo>
                <a:lnTo>
                  <a:pt x="21285" y="0"/>
                </a:lnTo>
                <a:lnTo>
                  <a:pt x="28879" y="1121"/>
                </a:lnTo>
                <a:lnTo>
                  <a:pt x="35185" y="4387"/>
                </a:lnTo>
                <a:lnTo>
                  <a:pt x="36592" y="6108"/>
                </a:lnTo>
                <a:lnTo>
                  <a:pt x="15189" y="6108"/>
                </a:lnTo>
                <a:lnTo>
                  <a:pt x="10617" y="9131"/>
                </a:lnTo>
                <a:lnTo>
                  <a:pt x="10617" y="22821"/>
                </a:lnTo>
                <a:lnTo>
                  <a:pt x="15189" y="27381"/>
                </a:lnTo>
                <a:lnTo>
                  <a:pt x="36512" y="27381"/>
                </a:lnTo>
                <a:lnTo>
                  <a:pt x="31953" y="30467"/>
                </a:lnTo>
                <a:lnTo>
                  <a:pt x="38049" y="33489"/>
                </a:lnTo>
                <a:lnTo>
                  <a:pt x="39590" y="35026"/>
                </a:lnTo>
                <a:lnTo>
                  <a:pt x="15189" y="35026"/>
                </a:lnTo>
                <a:lnTo>
                  <a:pt x="7594" y="36512"/>
                </a:lnTo>
                <a:lnTo>
                  <a:pt x="7594" y="59385"/>
                </a:lnTo>
                <a:lnTo>
                  <a:pt x="18262" y="60871"/>
                </a:lnTo>
                <a:lnTo>
                  <a:pt x="37093" y="60871"/>
                </a:lnTo>
                <a:lnTo>
                  <a:pt x="36529" y="61656"/>
                </a:lnTo>
                <a:lnTo>
                  <a:pt x="29767" y="65602"/>
                </a:lnTo>
                <a:lnTo>
                  <a:pt x="21285" y="66979"/>
                </a:lnTo>
                <a:close/>
              </a:path>
              <a:path w="43179" h="67310">
                <a:moveTo>
                  <a:pt x="36512" y="27381"/>
                </a:moveTo>
                <a:lnTo>
                  <a:pt x="28930" y="27381"/>
                </a:lnTo>
                <a:lnTo>
                  <a:pt x="33489" y="22821"/>
                </a:lnTo>
                <a:lnTo>
                  <a:pt x="33489" y="9131"/>
                </a:lnTo>
                <a:lnTo>
                  <a:pt x="27393" y="6108"/>
                </a:lnTo>
                <a:lnTo>
                  <a:pt x="36592" y="6108"/>
                </a:lnTo>
                <a:lnTo>
                  <a:pt x="39491" y="9654"/>
                </a:lnTo>
                <a:lnTo>
                  <a:pt x="41084" y="16776"/>
                </a:lnTo>
                <a:lnTo>
                  <a:pt x="41084" y="24358"/>
                </a:lnTo>
                <a:lnTo>
                  <a:pt x="36512" y="27381"/>
                </a:lnTo>
                <a:close/>
              </a:path>
              <a:path w="43179" h="67310">
                <a:moveTo>
                  <a:pt x="37093" y="60871"/>
                </a:moveTo>
                <a:lnTo>
                  <a:pt x="24358" y="60871"/>
                </a:lnTo>
                <a:lnTo>
                  <a:pt x="34975" y="59385"/>
                </a:lnTo>
                <a:lnTo>
                  <a:pt x="34975" y="36512"/>
                </a:lnTo>
                <a:lnTo>
                  <a:pt x="27393" y="35026"/>
                </a:lnTo>
                <a:lnTo>
                  <a:pt x="39590" y="35026"/>
                </a:lnTo>
                <a:lnTo>
                  <a:pt x="42621" y="38049"/>
                </a:lnTo>
                <a:lnTo>
                  <a:pt x="42621" y="47180"/>
                </a:lnTo>
                <a:lnTo>
                  <a:pt x="41003" y="55422"/>
                </a:lnTo>
                <a:lnTo>
                  <a:pt x="37093" y="60871"/>
                </a:lnTo>
                <a:close/>
              </a:path>
            </a:pathLst>
          </a:custGeom>
          <a:solidFill>
            <a:srgbClr val="4D4D4F"/>
          </a:solidFill>
        </p:spPr>
        <p:txBody>
          <a:bodyPr wrap="square" lIns="0" tIns="0" rIns="0" bIns="0" rtlCol="0"/>
          <a:lstStyle/>
          <a:p>
            <a:endParaRPr/>
          </a:p>
        </p:txBody>
      </p:sp>
      <p:sp>
        <p:nvSpPr>
          <p:cNvPr id="137" name="object 137"/>
          <p:cNvSpPr/>
          <p:nvPr/>
        </p:nvSpPr>
        <p:spPr>
          <a:xfrm>
            <a:off x="2813151" y="435927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38" name="object 138"/>
          <p:cNvSpPr/>
          <p:nvPr/>
        </p:nvSpPr>
        <p:spPr>
          <a:xfrm>
            <a:off x="3280473" y="4359274"/>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139" name="object 139"/>
          <p:cNvSpPr/>
          <p:nvPr/>
        </p:nvSpPr>
        <p:spPr>
          <a:xfrm>
            <a:off x="3747795" y="4359274"/>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140" name="object 140"/>
          <p:cNvSpPr/>
          <p:nvPr/>
        </p:nvSpPr>
        <p:spPr>
          <a:xfrm>
            <a:off x="4216653" y="435927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41" name="object 141"/>
          <p:cNvSpPr/>
          <p:nvPr/>
        </p:nvSpPr>
        <p:spPr>
          <a:xfrm>
            <a:off x="4684014" y="435927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42" name="object 142"/>
          <p:cNvSpPr/>
          <p:nvPr/>
        </p:nvSpPr>
        <p:spPr>
          <a:xfrm>
            <a:off x="5151335" y="435927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43" name="object 143"/>
          <p:cNvSpPr/>
          <p:nvPr/>
        </p:nvSpPr>
        <p:spPr>
          <a:xfrm>
            <a:off x="5618657" y="435927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50" name="object 150"/>
          <p:cNvPicPr/>
          <p:nvPr/>
        </p:nvPicPr>
        <p:blipFill>
          <a:blip r:embed="rId51" cstate="print"/>
          <a:stretch>
            <a:fillRect/>
          </a:stretch>
        </p:blipFill>
        <p:spPr>
          <a:xfrm>
            <a:off x="1114272" y="4552606"/>
            <a:ext cx="383628" cy="100456"/>
          </a:xfrm>
          <a:prstGeom prst="rect">
            <a:avLst/>
          </a:prstGeom>
        </p:spPr>
      </p:pic>
      <p:pic>
        <p:nvPicPr>
          <p:cNvPr id="151" name="object 151"/>
          <p:cNvPicPr/>
          <p:nvPr/>
        </p:nvPicPr>
        <p:blipFill>
          <a:blip r:embed="rId52" cstate="print"/>
          <a:stretch>
            <a:fillRect/>
          </a:stretch>
        </p:blipFill>
        <p:spPr>
          <a:xfrm>
            <a:off x="1569440" y="4552606"/>
            <a:ext cx="261835" cy="101993"/>
          </a:xfrm>
          <a:prstGeom prst="rect">
            <a:avLst/>
          </a:prstGeom>
        </p:spPr>
      </p:pic>
      <p:pic>
        <p:nvPicPr>
          <p:cNvPr id="152" name="object 152"/>
          <p:cNvPicPr/>
          <p:nvPr/>
        </p:nvPicPr>
        <p:blipFill>
          <a:blip r:embed="rId53" cstate="print"/>
          <a:stretch>
            <a:fillRect/>
          </a:stretch>
        </p:blipFill>
        <p:spPr>
          <a:xfrm>
            <a:off x="1901329" y="4552606"/>
            <a:ext cx="680440" cy="101993"/>
          </a:xfrm>
          <a:prstGeom prst="rect">
            <a:avLst/>
          </a:prstGeom>
        </p:spPr>
      </p:pic>
      <p:sp>
        <p:nvSpPr>
          <p:cNvPr id="153" name="object 153"/>
          <p:cNvSpPr/>
          <p:nvPr/>
        </p:nvSpPr>
        <p:spPr>
          <a:xfrm>
            <a:off x="2813151" y="452060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54" name="object 154"/>
          <p:cNvPicPr/>
          <p:nvPr/>
        </p:nvPicPr>
        <p:blipFill>
          <a:blip r:embed="rId54" cstate="print"/>
          <a:stretch>
            <a:fillRect/>
          </a:stretch>
        </p:blipFill>
        <p:spPr>
          <a:xfrm>
            <a:off x="3211957" y="4487112"/>
            <a:ext cx="220764" cy="68516"/>
          </a:xfrm>
          <a:prstGeom prst="rect">
            <a:avLst/>
          </a:prstGeom>
        </p:spPr>
      </p:pic>
      <p:sp>
        <p:nvSpPr>
          <p:cNvPr id="156" name="object 156"/>
          <p:cNvSpPr/>
          <p:nvPr/>
        </p:nvSpPr>
        <p:spPr>
          <a:xfrm>
            <a:off x="4216653" y="452060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57" name="object 157"/>
          <p:cNvSpPr/>
          <p:nvPr/>
        </p:nvSpPr>
        <p:spPr>
          <a:xfrm>
            <a:off x="4684014" y="452060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58" name="object 158"/>
          <p:cNvSpPr/>
          <p:nvPr/>
        </p:nvSpPr>
        <p:spPr>
          <a:xfrm>
            <a:off x="5151335" y="452060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59" name="object 159"/>
          <p:cNvSpPr/>
          <p:nvPr/>
        </p:nvSpPr>
        <p:spPr>
          <a:xfrm>
            <a:off x="5618657" y="452060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60" name="object 160"/>
          <p:cNvSpPr/>
          <p:nvPr/>
        </p:nvSpPr>
        <p:spPr>
          <a:xfrm>
            <a:off x="6085979" y="452060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61" name="object 161"/>
          <p:cNvSpPr/>
          <p:nvPr/>
        </p:nvSpPr>
        <p:spPr>
          <a:xfrm>
            <a:off x="6553352" y="452060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62" name="object 162"/>
          <p:cNvSpPr/>
          <p:nvPr/>
        </p:nvSpPr>
        <p:spPr>
          <a:xfrm>
            <a:off x="2813151" y="4681981"/>
            <a:ext cx="83820" cy="5080"/>
          </a:xfrm>
          <a:custGeom>
            <a:avLst/>
            <a:gdLst/>
            <a:ahLst/>
            <a:cxnLst/>
            <a:rect l="l" t="t" r="r" b="b"/>
            <a:pathLst>
              <a:path w="83819" h="5079">
                <a:moveTo>
                  <a:pt x="83693" y="4571"/>
                </a:moveTo>
                <a:lnTo>
                  <a:pt x="0" y="4571"/>
                </a:lnTo>
                <a:lnTo>
                  <a:pt x="0" y="0"/>
                </a:lnTo>
                <a:lnTo>
                  <a:pt x="83693" y="0"/>
                </a:lnTo>
                <a:lnTo>
                  <a:pt x="83693" y="4571"/>
                </a:lnTo>
                <a:close/>
              </a:path>
            </a:pathLst>
          </a:custGeom>
          <a:solidFill>
            <a:srgbClr val="4D4D4F"/>
          </a:solidFill>
        </p:spPr>
        <p:txBody>
          <a:bodyPr wrap="square" lIns="0" tIns="0" rIns="0" bIns="0" rtlCol="0"/>
          <a:lstStyle/>
          <a:p>
            <a:endParaRPr/>
          </a:p>
        </p:txBody>
      </p:sp>
      <p:pic>
        <p:nvPicPr>
          <p:cNvPr id="163" name="object 163"/>
          <p:cNvPicPr/>
          <p:nvPr/>
        </p:nvPicPr>
        <p:blipFill>
          <a:blip r:embed="rId55" cstate="print"/>
          <a:stretch>
            <a:fillRect/>
          </a:stretch>
        </p:blipFill>
        <p:spPr>
          <a:xfrm>
            <a:off x="3187598" y="4650041"/>
            <a:ext cx="273937" cy="66967"/>
          </a:xfrm>
          <a:prstGeom prst="rect">
            <a:avLst/>
          </a:prstGeom>
        </p:spPr>
      </p:pic>
      <p:sp>
        <p:nvSpPr>
          <p:cNvPr id="165" name="object 165"/>
          <p:cNvSpPr/>
          <p:nvPr/>
        </p:nvSpPr>
        <p:spPr>
          <a:xfrm>
            <a:off x="4216653" y="4681981"/>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166" name="object 166"/>
          <p:cNvSpPr/>
          <p:nvPr/>
        </p:nvSpPr>
        <p:spPr>
          <a:xfrm>
            <a:off x="4684014" y="4681981"/>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67" name="object 167"/>
          <p:cNvSpPr/>
          <p:nvPr/>
        </p:nvSpPr>
        <p:spPr>
          <a:xfrm>
            <a:off x="5151335" y="4681981"/>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68" name="object 168"/>
          <p:cNvSpPr/>
          <p:nvPr/>
        </p:nvSpPr>
        <p:spPr>
          <a:xfrm>
            <a:off x="5618657" y="4681981"/>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69" name="object 169"/>
          <p:cNvSpPr/>
          <p:nvPr/>
        </p:nvSpPr>
        <p:spPr>
          <a:xfrm>
            <a:off x="6085979" y="4681981"/>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70" name="object 170"/>
          <p:cNvSpPr/>
          <p:nvPr/>
        </p:nvSpPr>
        <p:spPr>
          <a:xfrm>
            <a:off x="6553352" y="4681981"/>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grpSp>
        <p:nvGrpSpPr>
          <p:cNvPr id="171" name="object 171"/>
          <p:cNvGrpSpPr/>
          <p:nvPr/>
        </p:nvGrpSpPr>
        <p:grpSpPr>
          <a:xfrm>
            <a:off x="1115809" y="4879873"/>
            <a:ext cx="304800" cy="96520"/>
            <a:chOff x="1115809" y="4879873"/>
            <a:chExt cx="304800" cy="96520"/>
          </a:xfrm>
        </p:grpSpPr>
        <p:pic>
          <p:nvPicPr>
            <p:cNvPr id="172" name="object 172"/>
            <p:cNvPicPr/>
            <p:nvPr/>
          </p:nvPicPr>
          <p:blipFill>
            <a:blip r:embed="rId56" cstate="print"/>
            <a:stretch>
              <a:fillRect/>
            </a:stretch>
          </p:blipFill>
          <p:spPr>
            <a:xfrm>
              <a:off x="1115809" y="4879873"/>
              <a:ext cx="91338" cy="95897"/>
            </a:xfrm>
            <a:prstGeom prst="rect">
              <a:avLst/>
            </a:prstGeom>
          </p:spPr>
        </p:pic>
        <p:sp>
          <p:nvSpPr>
            <p:cNvPr id="173" name="object 173"/>
            <p:cNvSpPr/>
            <p:nvPr/>
          </p:nvSpPr>
          <p:spPr>
            <a:xfrm>
              <a:off x="1228471" y="4879872"/>
              <a:ext cx="192405" cy="94615"/>
            </a:xfrm>
            <a:custGeom>
              <a:avLst/>
              <a:gdLst/>
              <a:ahLst/>
              <a:cxnLst/>
              <a:rect l="l" t="t" r="r" b="b"/>
              <a:pathLst>
                <a:path w="192405" h="94614">
                  <a:moveTo>
                    <a:pt x="44157" y="30467"/>
                  </a:moveTo>
                  <a:lnTo>
                    <a:pt x="41084" y="27381"/>
                  </a:lnTo>
                  <a:lnTo>
                    <a:pt x="34632" y="22847"/>
                  </a:lnTo>
                  <a:lnTo>
                    <a:pt x="27190" y="18275"/>
                  </a:lnTo>
                  <a:lnTo>
                    <a:pt x="19456" y="13716"/>
                  </a:lnTo>
                  <a:lnTo>
                    <a:pt x="12166" y="9131"/>
                  </a:lnTo>
                  <a:lnTo>
                    <a:pt x="7594" y="7594"/>
                  </a:lnTo>
                  <a:lnTo>
                    <a:pt x="4572" y="7594"/>
                  </a:lnTo>
                  <a:lnTo>
                    <a:pt x="0" y="9131"/>
                  </a:lnTo>
                  <a:lnTo>
                    <a:pt x="0" y="15227"/>
                  </a:lnTo>
                  <a:lnTo>
                    <a:pt x="1498" y="15227"/>
                  </a:lnTo>
                  <a:lnTo>
                    <a:pt x="4572" y="16725"/>
                  </a:lnTo>
                  <a:lnTo>
                    <a:pt x="33489" y="35026"/>
                  </a:lnTo>
                  <a:lnTo>
                    <a:pt x="36512" y="36512"/>
                  </a:lnTo>
                  <a:lnTo>
                    <a:pt x="39598" y="36512"/>
                  </a:lnTo>
                  <a:lnTo>
                    <a:pt x="44157" y="35026"/>
                  </a:lnTo>
                  <a:lnTo>
                    <a:pt x="44157" y="30467"/>
                  </a:lnTo>
                  <a:close/>
                </a:path>
                <a:path w="192405" h="94614">
                  <a:moveTo>
                    <a:pt x="89801" y="18262"/>
                  </a:moveTo>
                  <a:lnTo>
                    <a:pt x="88265" y="16725"/>
                  </a:lnTo>
                  <a:lnTo>
                    <a:pt x="80670" y="16725"/>
                  </a:lnTo>
                  <a:lnTo>
                    <a:pt x="80657" y="18275"/>
                  </a:lnTo>
                  <a:lnTo>
                    <a:pt x="79133" y="21336"/>
                  </a:lnTo>
                  <a:lnTo>
                    <a:pt x="67525" y="46647"/>
                  </a:lnTo>
                  <a:lnTo>
                    <a:pt x="52489" y="64122"/>
                  </a:lnTo>
                  <a:lnTo>
                    <a:pt x="32893" y="75031"/>
                  </a:lnTo>
                  <a:lnTo>
                    <a:pt x="7594" y="80670"/>
                  </a:lnTo>
                  <a:lnTo>
                    <a:pt x="1498" y="80670"/>
                  </a:lnTo>
                  <a:lnTo>
                    <a:pt x="1498" y="86766"/>
                  </a:lnTo>
                  <a:lnTo>
                    <a:pt x="3035" y="91338"/>
                  </a:lnTo>
                  <a:lnTo>
                    <a:pt x="9131" y="91338"/>
                  </a:lnTo>
                  <a:lnTo>
                    <a:pt x="15240" y="89789"/>
                  </a:lnTo>
                  <a:lnTo>
                    <a:pt x="24358" y="88303"/>
                  </a:lnTo>
                  <a:lnTo>
                    <a:pt x="68516" y="62407"/>
                  </a:lnTo>
                  <a:lnTo>
                    <a:pt x="88176" y="26898"/>
                  </a:lnTo>
                  <a:lnTo>
                    <a:pt x="89801" y="21336"/>
                  </a:lnTo>
                  <a:lnTo>
                    <a:pt x="89801" y="18262"/>
                  </a:lnTo>
                  <a:close/>
                </a:path>
                <a:path w="192405" h="94614">
                  <a:moveTo>
                    <a:pt x="191795" y="13690"/>
                  </a:moveTo>
                  <a:lnTo>
                    <a:pt x="187236" y="12153"/>
                  </a:lnTo>
                  <a:lnTo>
                    <a:pt x="144614" y="12153"/>
                  </a:lnTo>
                  <a:lnTo>
                    <a:pt x="147637" y="7594"/>
                  </a:lnTo>
                  <a:lnTo>
                    <a:pt x="149186" y="4572"/>
                  </a:lnTo>
                  <a:lnTo>
                    <a:pt x="149186" y="0"/>
                  </a:lnTo>
                  <a:lnTo>
                    <a:pt x="140055" y="0"/>
                  </a:lnTo>
                  <a:lnTo>
                    <a:pt x="140055" y="1536"/>
                  </a:lnTo>
                  <a:lnTo>
                    <a:pt x="138518" y="3022"/>
                  </a:lnTo>
                  <a:lnTo>
                    <a:pt x="136982" y="7594"/>
                  </a:lnTo>
                  <a:lnTo>
                    <a:pt x="135483" y="9131"/>
                  </a:lnTo>
                  <a:lnTo>
                    <a:pt x="129717" y="18796"/>
                  </a:lnTo>
                  <a:lnTo>
                    <a:pt x="122529" y="27025"/>
                  </a:lnTo>
                  <a:lnTo>
                    <a:pt x="115354" y="33540"/>
                  </a:lnTo>
                  <a:lnTo>
                    <a:pt x="109588" y="38049"/>
                  </a:lnTo>
                  <a:lnTo>
                    <a:pt x="106565" y="39585"/>
                  </a:lnTo>
                  <a:lnTo>
                    <a:pt x="105029" y="41084"/>
                  </a:lnTo>
                  <a:lnTo>
                    <a:pt x="105029" y="45643"/>
                  </a:lnTo>
                  <a:lnTo>
                    <a:pt x="106565" y="48717"/>
                  </a:lnTo>
                  <a:lnTo>
                    <a:pt x="112623" y="48717"/>
                  </a:lnTo>
                  <a:lnTo>
                    <a:pt x="115697" y="45643"/>
                  </a:lnTo>
                  <a:lnTo>
                    <a:pt x="118719" y="44157"/>
                  </a:lnTo>
                  <a:lnTo>
                    <a:pt x="126111" y="37172"/>
                  </a:lnTo>
                  <a:lnTo>
                    <a:pt x="132232" y="30467"/>
                  </a:lnTo>
                  <a:lnTo>
                    <a:pt x="136918" y="24904"/>
                  </a:lnTo>
                  <a:lnTo>
                    <a:pt x="140055" y="21336"/>
                  </a:lnTo>
                  <a:lnTo>
                    <a:pt x="181127" y="21336"/>
                  </a:lnTo>
                  <a:lnTo>
                    <a:pt x="181127" y="24358"/>
                  </a:lnTo>
                  <a:lnTo>
                    <a:pt x="180238" y="27863"/>
                  </a:lnTo>
                  <a:lnTo>
                    <a:pt x="177507" y="35204"/>
                  </a:lnTo>
                  <a:lnTo>
                    <a:pt x="172770" y="45123"/>
                  </a:lnTo>
                  <a:lnTo>
                    <a:pt x="165900" y="56311"/>
                  </a:lnTo>
                  <a:lnTo>
                    <a:pt x="158305" y="48717"/>
                  </a:lnTo>
                  <a:lnTo>
                    <a:pt x="146151" y="42621"/>
                  </a:lnTo>
                  <a:lnTo>
                    <a:pt x="138518" y="36512"/>
                  </a:lnTo>
                  <a:lnTo>
                    <a:pt x="130924" y="36512"/>
                  </a:lnTo>
                  <a:lnTo>
                    <a:pt x="129387" y="38049"/>
                  </a:lnTo>
                  <a:lnTo>
                    <a:pt x="129387" y="42621"/>
                  </a:lnTo>
                  <a:lnTo>
                    <a:pt x="130924" y="44157"/>
                  </a:lnTo>
                  <a:lnTo>
                    <a:pt x="136982" y="47180"/>
                  </a:lnTo>
                  <a:lnTo>
                    <a:pt x="142697" y="50634"/>
                  </a:lnTo>
                  <a:lnTo>
                    <a:pt x="148412" y="54229"/>
                  </a:lnTo>
                  <a:lnTo>
                    <a:pt x="154114" y="58102"/>
                  </a:lnTo>
                  <a:lnTo>
                    <a:pt x="159842" y="62407"/>
                  </a:lnTo>
                  <a:lnTo>
                    <a:pt x="150215" y="70446"/>
                  </a:lnTo>
                  <a:lnTo>
                    <a:pt x="140030" y="76492"/>
                  </a:lnTo>
                  <a:lnTo>
                    <a:pt x="129844" y="80822"/>
                  </a:lnTo>
                  <a:lnTo>
                    <a:pt x="120256" y="83743"/>
                  </a:lnTo>
                  <a:lnTo>
                    <a:pt x="114160" y="85229"/>
                  </a:lnTo>
                  <a:lnTo>
                    <a:pt x="112623" y="85229"/>
                  </a:lnTo>
                  <a:lnTo>
                    <a:pt x="112623" y="94361"/>
                  </a:lnTo>
                  <a:lnTo>
                    <a:pt x="117182" y="94361"/>
                  </a:lnTo>
                  <a:lnTo>
                    <a:pt x="122161" y="93395"/>
                  </a:lnTo>
                  <a:lnTo>
                    <a:pt x="161340" y="73075"/>
                  </a:lnTo>
                  <a:lnTo>
                    <a:pt x="176784" y="56311"/>
                  </a:lnTo>
                  <a:lnTo>
                    <a:pt x="185699" y="40728"/>
                  </a:lnTo>
                  <a:lnTo>
                    <a:pt x="190461" y="27266"/>
                  </a:lnTo>
                  <a:lnTo>
                    <a:pt x="191516" y="21336"/>
                  </a:lnTo>
                  <a:lnTo>
                    <a:pt x="191795" y="19799"/>
                  </a:lnTo>
                  <a:lnTo>
                    <a:pt x="191795" y="13690"/>
                  </a:lnTo>
                  <a:close/>
                </a:path>
              </a:pathLst>
            </a:custGeom>
            <a:solidFill>
              <a:srgbClr val="4D4D4F"/>
            </a:solidFill>
          </p:spPr>
          <p:txBody>
            <a:bodyPr wrap="square" lIns="0" tIns="0" rIns="0" bIns="0" rtlCol="0"/>
            <a:lstStyle/>
            <a:p>
              <a:endParaRPr/>
            </a:p>
          </p:txBody>
        </p:sp>
      </p:grpSp>
      <p:sp>
        <p:nvSpPr>
          <p:cNvPr id="174" name="object 174"/>
          <p:cNvSpPr/>
          <p:nvPr/>
        </p:nvSpPr>
        <p:spPr>
          <a:xfrm>
            <a:off x="1437030" y="4922494"/>
            <a:ext cx="96520" cy="9525"/>
          </a:xfrm>
          <a:custGeom>
            <a:avLst/>
            <a:gdLst/>
            <a:ahLst/>
            <a:cxnLst/>
            <a:rect l="l" t="t" r="r" b="b"/>
            <a:pathLst>
              <a:path w="96519" h="9525">
                <a:moveTo>
                  <a:pt x="95897" y="9118"/>
                </a:moveTo>
                <a:lnTo>
                  <a:pt x="0" y="9118"/>
                </a:lnTo>
                <a:lnTo>
                  <a:pt x="0" y="0"/>
                </a:lnTo>
                <a:lnTo>
                  <a:pt x="95897" y="0"/>
                </a:lnTo>
                <a:lnTo>
                  <a:pt x="95897" y="9118"/>
                </a:lnTo>
                <a:close/>
              </a:path>
            </a:pathLst>
          </a:custGeom>
          <a:solidFill>
            <a:srgbClr val="4D4D4F"/>
          </a:solidFill>
        </p:spPr>
        <p:txBody>
          <a:bodyPr wrap="square" lIns="0" tIns="0" rIns="0" bIns="0" rtlCol="0"/>
          <a:lstStyle/>
          <a:p>
            <a:endParaRPr/>
          </a:p>
        </p:txBody>
      </p:sp>
      <p:grpSp>
        <p:nvGrpSpPr>
          <p:cNvPr id="175" name="object 175"/>
          <p:cNvGrpSpPr/>
          <p:nvPr/>
        </p:nvGrpSpPr>
        <p:grpSpPr>
          <a:xfrm>
            <a:off x="1549653" y="4875314"/>
            <a:ext cx="415925" cy="99060"/>
            <a:chOff x="1549653" y="4875314"/>
            <a:chExt cx="415925" cy="99060"/>
          </a:xfrm>
        </p:grpSpPr>
        <p:sp>
          <p:nvSpPr>
            <p:cNvPr id="176" name="object 176"/>
            <p:cNvSpPr/>
            <p:nvPr/>
          </p:nvSpPr>
          <p:spPr>
            <a:xfrm>
              <a:off x="1549654" y="4882895"/>
              <a:ext cx="194945" cy="88900"/>
            </a:xfrm>
            <a:custGeom>
              <a:avLst/>
              <a:gdLst/>
              <a:ahLst/>
              <a:cxnLst/>
              <a:rect l="l" t="t" r="r" b="b"/>
              <a:pathLst>
                <a:path w="194944" h="88900">
                  <a:moveTo>
                    <a:pt x="42608" y="27444"/>
                  </a:moveTo>
                  <a:lnTo>
                    <a:pt x="41122" y="25908"/>
                  </a:lnTo>
                  <a:lnTo>
                    <a:pt x="41122" y="24358"/>
                  </a:lnTo>
                  <a:lnTo>
                    <a:pt x="33997" y="19824"/>
                  </a:lnTo>
                  <a:lnTo>
                    <a:pt x="26454" y="15252"/>
                  </a:lnTo>
                  <a:lnTo>
                    <a:pt x="18630" y="10693"/>
                  </a:lnTo>
                  <a:lnTo>
                    <a:pt x="10655" y="6108"/>
                  </a:lnTo>
                  <a:lnTo>
                    <a:pt x="7632" y="4572"/>
                  </a:lnTo>
                  <a:lnTo>
                    <a:pt x="3073" y="4572"/>
                  </a:lnTo>
                  <a:lnTo>
                    <a:pt x="0" y="6108"/>
                  </a:lnTo>
                  <a:lnTo>
                    <a:pt x="0" y="12204"/>
                  </a:lnTo>
                  <a:lnTo>
                    <a:pt x="1536" y="12204"/>
                  </a:lnTo>
                  <a:lnTo>
                    <a:pt x="3073" y="13703"/>
                  </a:lnTo>
                  <a:lnTo>
                    <a:pt x="33477" y="32004"/>
                  </a:lnTo>
                  <a:lnTo>
                    <a:pt x="36550" y="33489"/>
                  </a:lnTo>
                  <a:lnTo>
                    <a:pt x="39585" y="33489"/>
                  </a:lnTo>
                  <a:lnTo>
                    <a:pt x="42608" y="32004"/>
                  </a:lnTo>
                  <a:lnTo>
                    <a:pt x="42608" y="27444"/>
                  </a:lnTo>
                  <a:close/>
                </a:path>
                <a:path w="194944" h="88900">
                  <a:moveTo>
                    <a:pt x="88303" y="15240"/>
                  </a:moveTo>
                  <a:lnTo>
                    <a:pt x="86766" y="13703"/>
                  </a:lnTo>
                  <a:lnTo>
                    <a:pt x="80708" y="13703"/>
                  </a:lnTo>
                  <a:lnTo>
                    <a:pt x="79159" y="15240"/>
                  </a:lnTo>
                  <a:lnTo>
                    <a:pt x="77635" y="18313"/>
                  </a:lnTo>
                  <a:lnTo>
                    <a:pt x="66700" y="43624"/>
                  </a:lnTo>
                  <a:lnTo>
                    <a:pt x="51765" y="61099"/>
                  </a:lnTo>
                  <a:lnTo>
                    <a:pt x="32258" y="72009"/>
                  </a:lnTo>
                  <a:lnTo>
                    <a:pt x="7632" y="77647"/>
                  </a:lnTo>
                  <a:lnTo>
                    <a:pt x="1536" y="77647"/>
                  </a:lnTo>
                  <a:lnTo>
                    <a:pt x="1536" y="88315"/>
                  </a:lnTo>
                  <a:lnTo>
                    <a:pt x="9118" y="88315"/>
                  </a:lnTo>
                  <a:lnTo>
                    <a:pt x="15227" y="86766"/>
                  </a:lnTo>
                  <a:lnTo>
                    <a:pt x="22860" y="85280"/>
                  </a:lnTo>
                  <a:lnTo>
                    <a:pt x="57721" y="69215"/>
                  </a:lnTo>
                  <a:lnTo>
                    <a:pt x="82969" y="34277"/>
                  </a:lnTo>
                  <a:lnTo>
                    <a:pt x="88303" y="18313"/>
                  </a:lnTo>
                  <a:lnTo>
                    <a:pt x="88303" y="15240"/>
                  </a:lnTo>
                  <a:close/>
                </a:path>
                <a:path w="194944" h="88900">
                  <a:moveTo>
                    <a:pt x="144602" y="41135"/>
                  </a:moveTo>
                  <a:lnTo>
                    <a:pt x="141579" y="39598"/>
                  </a:lnTo>
                  <a:lnTo>
                    <a:pt x="137020" y="36563"/>
                  </a:lnTo>
                  <a:lnTo>
                    <a:pt x="118160" y="29718"/>
                  </a:lnTo>
                  <a:lnTo>
                    <a:pt x="112826" y="28016"/>
                  </a:lnTo>
                  <a:lnTo>
                    <a:pt x="109613" y="27444"/>
                  </a:lnTo>
                  <a:lnTo>
                    <a:pt x="106553" y="27444"/>
                  </a:lnTo>
                  <a:lnTo>
                    <a:pt x="105067" y="30467"/>
                  </a:lnTo>
                  <a:lnTo>
                    <a:pt x="105067" y="35026"/>
                  </a:lnTo>
                  <a:lnTo>
                    <a:pt x="108089" y="36563"/>
                  </a:lnTo>
                  <a:lnTo>
                    <a:pt x="111125" y="38061"/>
                  </a:lnTo>
                  <a:lnTo>
                    <a:pt x="118757" y="39598"/>
                  </a:lnTo>
                  <a:lnTo>
                    <a:pt x="124815" y="42621"/>
                  </a:lnTo>
                  <a:lnTo>
                    <a:pt x="132448" y="47231"/>
                  </a:lnTo>
                  <a:lnTo>
                    <a:pt x="138557" y="50266"/>
                  </a:lnTo>
                  <a:lnTo>
                    <a:pt x="143116" y="50266"/>
                  </a:lnTo>
                  <a:lnTo>
                    <a:pt x="144602" y="47231"/>
                  </a:lnTo>
                  <a:lnTo>
                    <a:pt x="144602" y="41135"/>
                  </a:lnTo>
                  <a:close/>
                </a:path>
                <a:path w="194944" h="88900">
                  <a:moveTo>
                    <a:pt x="153733" y="13703"/>
                  </a:moveTo>
                  <a:lnTo>
                    <a:pt x="118757" y="0"/>
                  </a:lnTo>
                  <a:lnTo>
                    <a:pt x="115684" y="0"/>
                  </a:lnTo>
                  <a:lnTo>
                    <a:pt x="114198" y="3086"/>
                  </a:lnTo>
                  <a:lnTo>
                    <a:pt x="114198" y="7645"/>
                  </a:lnTo>
                  <a:lnTo>
                    <a:pt x="117221" y="9131"/>
                  </a:lnTo>
                  <a:lnTo>
                    <a:pt x="120243" y="9131"/>
                  </a:lnTo>
                  <a:lnTo>
                    <a:pt x="132448" y="15240"/>
                  </a:lnTo>
                  <a:lnTo>
                    <a:pt x="141579" y="18313"/>
                  </a:lnTo>
                  <a:lnTo>
                    <a:pt x="147675" y="21336"/>
                  </a:lnTo>
                  <a:lnTo>
                    <a:pt x="150710" y="21336"/>
                  </a:lnTo>
                  <a:lnTo>
                    <a:pt x="153733" y="18313"/>
                  </a:lnTo>
                  <a:lnTo>
                    <a:pt x="153733" y="13703"/>
                  </a:lnTo>
                  <a:close/>
                </a:path>
                <a:path w="194944" h="88900">
                  <a:moveTo>
                    <a:pt x="194856" y="18313"/>
                  </a:moveTo>
                  <a:lnTo>
                    <a:pt x="187274" y="18313"/>
                  </a:lnTo>
                  <a:lnTo>
                    <a:pt x="185737" y="19799"/>
                  </a:lnTo>
                  <a:lnTo>
                    <a:pt x="185737" y="21336"/>
                  </a:lnTo>
                  <a:lnTo>
                    <a:pt x="182651" y="30467"/>
                  </a:lnTo>
                  <a:lnTo>
                    <a:pt x="181165" y="32004"/>
                  </a:lnTo>
                  <a:lnTo>
                    <a:pt x="173964" y="45339"/>
                  </a:lnTo>
                  <a:lnTo>
                    <a:pt x="162496" y="58813"/>
                  </a:lnTo>
                  <a:lnTo>
                    <a:pt x="144754" y="70294"/>
                  </a:lnTo>
                  <a:lnTo>
                    <a:pt x="118757" y="77647"/>
                  </a:lnTo>
                  <a:lnTo>
                    <a:pt x="114198" y="77647"/>
                  </a:lnTo>
                  <a:lnTo>
                    <a:pt x="111125" y="79184"/>
                  </a:lnTo>
                  <a:lnTo>
                    <a:pt x="111125" y="88315"/>
                  </a:lnTo>
                  <a:lnTo>
                    <a:pt x="115684" y="88315"/>
                  </a:lnTo>
                  <a:lnTo>
                    <a:pt x="153581" y="77393"/>
                  </a:lnTo>
                  <a:lnTo>
                    <a:pt x="182029" y="51536"/>
                  </a:lnTo>
                  <a:lnTo>
                    <a:pt x="194856" y="22872"/>
                  </a:lnTo>
                  <a:lnTo>
                    <a:pt x="194856" y="18313"/>
                  </a:lnTo>
                  <a:close/>
                </a:path>
              </a:pathLst>
            </a:custGeom>
            <a:solidFill>
              <a:srgbClr val="4D4D4F"/>
            </a:solidFill>
          </p:spPr>
          <p:txBody>
            <a:bodyPr wrap="square" lIns="0" tIns="0" rIns="0" bIns="0" rtlCol="0"/>
            <a:lstStyle/>
            <a:p>
              <a:endParaRPr/>
            </a:p>
          </p:txBody>
        </p:sp>
        <p:pic>
          <p:nvPicPr>
            <p:cNvPr id="177" name="object 177"/>
            <p:cNvPicPr/>
            <p:nvPr/>
          </p:nvPicPr>
          <p:blipFill>
            <a:blip r:embed="rId57" cstate="print"/>
            <a:stretch>
              <a:fillRect/>
            </a:stretch>
          </p:blipFill>
          <p:spPr>
            <a:xfrm>
              <a:off x="1768868" y="4902695"/>
              <a:ext cx="73075" cy="71539"/>
            </a:xfrm>
            <a:prstGeom prst="rect">
              <a:avLst/>
            </a:prstGeom>
          </p:spPr>
        </p:pic>
        <p:pic>
          <p:nvPicPr>
            <p:cNvPr id="178" name="object 178"/>
            <p:cNvPicPr/>
            <p:nvPr/>
          </p:nvPicPr>
          <p:blipFill>
            <a:blip r:embed="rId58" cstate="print"/>
            <a:stretch>
              <a:fillRect/>
            </a:stretch>
          </p:blipFill>
          <p:spPr>
            <a:xfrm>
              <a:off x="1867788" y="4875314"/>
              <a:ext cx="97434" cy="98920"/>
            </a:xfrm>
            <a:prstGeom prst="rect">
              <a:avLst/>
            </a:prstGeom>
          </p:spPr>
        </p:pic>
      </p:grpSp>
      <p:pic>
        <p:nvPicPr>
          <p:cNvPr id="179" name="object 179"/>
          <p:cNvPicPr/>
          <p:nvPr/>
        </p:nvPicPr>
        <p:blipFill>
          <a:blip r:embed="rId59" cstate="print"/>
          <a:stretch>
            <a:fillRect/>
          </a:stretch>
        </p:blipFill>
        <p:spPr>
          <a:xfrm>
            <a:off x="2038299" y="4876850"/>
            <a:ext cx="283171" cy="101942"/>
          </a:xfrm>
          <a:prstGeom prst="rect">
            <a:avLst/>
          </a:prstGeom>
        </p:spPr>
      </p:pic>
      <p:sp>
        <p:nvSpPr>
          <p:cNvPr id="180" name="object 180"/>
          <p:cNvSpPr/>
          <p:nvPr/>
        </p:nvSpPr>
        <p:spPr>
          <a:xfrm>
            <a:off x="2813151" y="4843309"/>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181" name="object 181"/>
          <p:cNvSpPr/>
          <p:nvPr/>
        </p:nvSpPr>
        <p:spPr>
          <a:xfrm>
            <a:off x="3280473" y="4843309"/>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182" name="object 182"/>
          <p:cNvSpPr/>
          <p:nvPr/>
        </p:nvSpPr>
        <p:spPr>
          <a:xfrm>
            <a:off x="3747795" y="4843309"/>
            <a:ext cx="83820" cy="6350"/>
          </a:xfrm>
          <a:custGeom>
            <a:avLst/>
            <a:gdLst/>
            <a:ahLst/>
            <a:cxnLst/>
            <a:rect l="l" t="t" r="r" b="b"/>
            <a:pathLst>
              <a:path w="83820" h="6350">
                <a:moveTo>
                  <a:pt x="83731" y="6108"/>
                </a:moveTo>
                <a:lnTo>
                  <a:pt x="0" y="6108"/>
                </a:lnTo>
                <a:lnTo>
                  <a:pt x="0" y="0"/>
                </a:lnTo>
                <a:lnTo>
                  <a:pt x="83731" y="0"/>
                </a:lnTo>
                <a:lnTo>
                  <a:pt x="83731" y="6108"/>
                </a:lnTo>
                <a:close/>
              </a:path>
            </a:pathLst>
          </a:custGeom>
          <a:solidFill>
            <a:srgbClr val="4D4D4F"/>
          </a:solidFill>
        </p:spPr>
        <p:txBody>
          <a:bodyPr wrap="square" lIns="0" tIns="0" rIns="0" bIns="0" rtlCol="0"/>
          <a:lstStyle/>
          <a:p>
            <a:endParaRPr/>
          </a:p>
        </p:txBody>
      </p:sp>
      <p:pic>
        <p:nvPicPr>
          <p:cNvPr id="183" name="object 183"/>
          <p:cNvPicPr/>
          <p:nvPr/>
        </p:nvPicPr>
        <p:blipFill>
          <a:blip r:embed="rId60" cstate="print"/>
          <a:stretch>
            <a:fillRect/>
          </a:stretch>
        </p:blipFill>
        <p:spPr>
          <a:xfrm>
            <a:off x="4044657" y="4811369"/>
            <a:ext cx="424700" cy="74612"/>
          </a:xfrm>
          <a:prstGeom prst="rect">
            <a:avLst/>
          </a:prstGeom>
        </p:spPr>
      </p:pic>
      <p:sp>
        <p:nvSpPr>
          <p:cNvPr id="184" name="object 184"/>
          <p:cNvSpPr/>
          <p:nvPr/>
        </p:nvSpPr>
        <p:spPr>
          <a:xfrm>
            <a:off x="4684014" y="4843309"/>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185" name="object 185"/>
          <p:cNvSpPr/>
          <p:nvPr/>
        </p:nvSpPr>
        <p:spPr>
          <a:xfrm>
            <a:off x="5151335" y="4843309"/>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186" name="object 186"/>
          <p:cNvSpPr/>
          <p:nvPr/>
        </p:nvSpPr>
        <p:spPr>
          <a:xfrm>
            <a:off x="5618657" y="4843309"/>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187" name="object 187"/>
          <p:cNvSpPr/>
          <p:nvPr/>
        </p:nvSpPr>
        <p:spPr>
          <a:xfrm>
            <a:off x="6085979" y="4843309"/>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188" name="object 188"/>
          <p:cNvSpPr/>
          <p:nvPr/>
        </p:nvSpPr>
        <p:spPr>
          <a:xfrm>
            <a:off x="6553352" y="4843309"/>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189" name="object 189"/>
          <p:cNvSpPr/>
          <p:nvPr/>
        </p:nvSpPr>
        <p:spPr>
          <a:xfrm>
            <a:off x="2813151" y="5006225"/>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190" name="object 190"/>
          <p:cNvSpPr/>
          <p:nvPr/>
        </p:nvSpPr>
        <p:spPr>
          <a:xfrm>
            <a:off x="3280473" y="5006225"/>
            <a:ext cx="83820" cy="5080"/>
          </a:xfrm>
          <a:custGeom>
            <a:avLst/>
            <a:gdLst/>
            <a:ahLst/>
            <a:cxnLst/>
            <a:rect l="l" t="t" r="r" b="b"/>
            <a:pathLst>
              <a:path w="83820" h="5079">
                <a:moveTo>
                  <a:pt x="83731" y="4572"/>
                </a:moveTo>
                <a:lnTo>
                  <a:pt x="0" y="4572"/>
                </a:lnTo>
                <a:lnTo>
                  <a:pt x="0" y="0"/>
                </a:lnTo>
                <a:lnTo>
                  <a:pt x="83731" y="0"/>
                </a:lnTo>
                <a:lnTo>
                  <a:pt x="83731" y="4572"/>
                </a:lnTo>
                <a:close/>
              </a:path>
            </a:pathLst>
          </a:custGeom>
          <a:solidFill>
            <a:srgbClr val="4D4D4F"/>
          </a:solidFill>
        </p:spPr>
        <p:txBody>
          <a:bodyPr wrap="square" lIns="0" tIns="0" rIns="0" bIns="0" rtlCol="0"/>
          <a:lstStyle/>
          <a:p>
            <a:endParaRPr/>
          </a:p>
        </p:txBody>
      </p:sp>
      <p:sp>
        <p:nvSpPr>
          <p:cNvPr id="191" name="object 191"/>
          <p:cNvSpPr/>
          <p:nvPr/>
        </p:nvSpPr>
        <p:spPr>
          <a:xfrm>
            <a:off x="3747795" y="5006225"/>
            <a:ext cx="83820" cy="5080"/>
          </a:xfrm>
          <a:custGeom>
            <a:avLst/>
            <a:gdLst/>
            <a:ahLst/>
            <a:cxnLst/>
            <a:rect l="l" t="t" r="r" b="b"/>
            <a:pathLst>
              <a:path w="83820" h="5079">
                <a:moveTo>
                  <a:pt x="83731" y="4572"/>
                </a:moveTo>
                <a:lnTo>
                  <a:pt x="0" y="4572"/>
                </a:lnTo>
                <a:lnTo>
                  <a:pt x="0" y="0"/>
                </a:lnTo>
                <a:lnTo>
                  <a:pt x="83731" y="0"/>
                </a:lnTo>
                <a:lnTo>
                  <a:pt x="83731" y="4572"/>
                </a:lnTo>
                <a:close/>
              </a:path>
            </a:pathLst>
          </a:custGeom>
          <a:solidFill>
            <a:srgbClr val="4D4D4F"/>
          </a:solidFill>
        </p:spPr>
        <p:txBody>
          <a:bodyPr wrap="square" lIns="0" tIns="0" rIns="0" bIns="0" rtlCol="0"/>
          <a:lstStyle/>
          <a:p>
            <a:endParaRPr/>
          </a:p>
        </p:txBody>
      </p:sp>
      <p:pic>
        <p:nvPicPr>
          <p:cNvPr id="192" name="object 192"/>
          <p:cNvPicPr/>
          <p:nvPr/>
        </p:nvPicPr>
        <p:blipFill>
          <a:blip r:embed="rId61" cstate="print"/>
          <a:stretch>
            <a:fillRect/>
          </a:stretch>
        </p:blipFill>
        <p:spPr>
          <a:xfrm>
            <a:off x="4047680" y="4972748"/>
            <a:ext cx="420141" cy="76098"/>
          </a:xfrm>
          <a:prstGeom prst="rect">
            <a:avLst/>
          </a:prstGeom>
        </p:spPr>
      </p:pic>
      <p:sp>
        <p:nvSpPr>
          <p:cNvPr id="193" name="object 193"/>
          <p:cNvSpPr/>
          <p:nvPr/>
        </p:nvSpPr>
        <p:spPr>
          <a:xfrm>
            <a:off x="4684014" y="500622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94" name="object 194"/>
          <p:cNvSpPr/>
          <p:nvPr/>
        </p:nvSpPr>
        <p:spPr>
          <a:xfrm>
            <a:off x="5151335" y="500622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95" name="object 195"/>
          <p:cNvSpPr/>
          <p:nvPr/>
        </p:nvSpPr>
        <p:spPr>
          <a:xfrm>
            <a:off x="5618657" y="500622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96" name="object 196"/>
          <p:cNvSpPr/>
          <p:nvPr/>
        </p:nvSpPr>
        <p:spPr>
          <a:xfrm>
            <a:off x="6085979" y="500622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97" name="object 197"/>
          <p:cNvSpPr/>
          <p:nvPr/>
        </p:nvSpPr>
        <p:spPr>
          <a:xfrm>
            <a:off x="6553352" y="5006225"/>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grpSp>
        <p:nvGrpSpPr>
          <p:cNvPr id="198" name="object 198"/>
          <p:cNvGrpSpPr/>
          <p:nvPr/>
        </p:nvGrpSpPr>
        <p:grpSpPr>
          <a:xfrm>
            <a:off x="1115809" y="5202580"/>
            <a:ext cx="304800" cy="96520"/>
            <a:chOff x="1115809" y="5202580"/>
            <a:chExt cx="304800" cy="96520"/>
          </a:xfrm>
        </p:grpSpPr>
        <p:pic>
          <p:nvPicPr>
            <p:cNvPr id="199" name="object 199"/>
            <p:cNvPicPr/>
            <p:nvPr/>
          </p:nvPicPr>
          <p:blipFill>
            <a:blip r:embed="rId62" cstate="print"/>
            <a:stretch>
              <a:fillRect/>
            </a:stretch>
          </p:blipFill>
          <p:spPr>
            <a:xfrm>
              <a:off x="1115809" y="5204116"/>
              <a:ext cx="91338" cy="94360"/>
            </a:xfrm>
            <a:prstGeom prst="rect">
              <a:avLst/>
            </a:prstGeom>
          </p:spPr>
        </p:pic>
        <p:sp>
          <p:nvSpPr>
            <p:cNvPr id="200" name="object 200"/>
            <p:cNvSpPr/>
            <p:nvPr/>
          </p:nvSpPr>
          <p:spPr>
            <a:xfrm>
              <a:off x="1228471" y="5202579"/>
              <a:ext cx="192405" cy="94615"/>
            </a:xfrm>
            <a:custGeom>
              <a:avLst/>
              <a:gdLst/>
              <a:ahLst/>
              <a:cxnLst/>
              <a:rect l="l" t="t" r="r" b="b"/>
              <a:pathLst>
                <a:path w="192405" h="94614">
                  <a:moveTo>
                    <a:pt x="44157" y="30467"/>
                  </a:moveTo>
                  <a:lnTo>
                    <a:pt x="42621" y="28930"/>
                  </a:lnTo>
                  <a:lnTo>
                    <a:pt x="41084" y="28930"/>
                  </a:lnTo>
                  <a:lnTo>
                    <a:pt x="34632" y="24371"/>
                  </a:lnTo>
                  <a:lnTo>
                    <a:pt x="27190" y="19799"/>
                  </a:lnTo>
                  <a:lnTo>
                    <a:pt x="19456" y="15240"/>
                  </a:lnTo>
                  <a:lnTo>
                    <a:pt x="12166" y="10668"/>
                  </a:lnTo>
                  <a:lnTo>
                    <a:pt x="7594" y="7645"/>
                  </a:lnTo>
                  <a:lnTo>
                    <a:pt x="4572" y="7645"/>
                  </a:lnTo>
                  <a:lnTo>
                    <a:pt x="0" y="9131"/>
                  </a:lnTo>
                  <a:lnTo>
                    <a:pt x="0" y="15240"/>
                  </a:lnTo>
                  <a:lnTo>
                    <a:pt x="1498" y="16776"/>
                  </a:lnTo>
                  <a:lnTo>
                    <a:pt x="4572" y="18262"/>
                  </a:lnTo>
                  <a:lnTo>
                    <a:pt x="12268" y="22174"/>
                  </a:lnTo>
                  <a:lnTo>
                    <a:pt x="18262" y="25514"/>
                  </a:lnTo>
                  <a:lnTo>
                    <a:pt x="24244" y="29413"/>
                  </a:lnTo>
                  <a:lnTo>
                    <a:pt x="31953" y="35026"/>
                  </a:lnTo>
                  <a:lnTo>
                    <a:pt x="33489" y="36563"/>
                  </a:lnTo>
                  <a:lnTo>
                    <a:pt x="36512" y="38049"/>
                  </a:lnTo>
                  <a:lnTo>
                    <a:pt x="39598" y="38049"/>
                  </a:lnTo>
                  <a:lnTo>
                    <a:pt x="44157" y="36563"/>
                  </a:lnTo>
                  <a:lnTo>
                    <a:pt x="44157" y="30467"/>
                  </a:lnTo>
                  <a:close/>
                </a:path>
                <a:path w="192405" h="94614">
                  <a:moveTo>
                    <a:pt x="89801" y="19799"/>
                  </a:moveTo>
                  <a:lnTo>
                    <a:pt x="86766" y="16776"/>
                  </a:lnTo>
                  <a:lnTo>
                    <a:pt x="80670" y="16776"/>
                  </a:lnTo>
                  <a:lnTo>
                    <a:pt x="80670" y="18262"/>
                  </a:lnTo>
                  <a:lnTo>
                    <a:pt x="79133" y="22821"/>
                  </a:lnTo>
                  <a:lnTo>
                    <a:pt x="67525" y="48145"/>
                  </a:lnTo>
                  <a:lnTo>
                    <a:pt x="52489" y="65468"/>
                  </a:lnTo>
                  <a:lnTo>
                    <a:pt x="32893" y="75933"/>
                  </a:lnTo>
                  <a:lnTo>
                    <a:pt x="7594" y="80670"/>
                  </a:lnTo>
                  <a:lnTo>
                    <a:pt x="4572" y="82207"/>
                  </a:lnTo>
                  <a:lnTo>
                    <a:pt x="1498" y="82207"/>
                  </a:lnTo>
                  <a:lnTo>
                    <a:pt x="1498" y="88303"/>
                  </a:lnTo>
                  <a:lnTo>
                    <a:pt x="3035" y="91338"/>
                  </a:lnTo>
                  <a:lnTo>
                    <a:pt x="15240" y="91338"/>
                  </a:lnTo>
                  <a:lnTo>
                    <a:pt x="24358" y="88303"/>
                  </a:lnTo>
                  <a:lnTo>
                    <a:pt x="35966" y="85344"/>
                  </a:lnTo>
                  <a:lnTo>
                    <a:pt x="68516" y="62407"/>
                  </a:lnTo>
                  <a:lnTo>
                    <a:pt x="88176" y="27114"/>
                  </a:lnTo>
                  <a:lnTo>
                    <a:pt x="89801" y="21336"/>
                  </a:lnTo>
                  <a:lnTo>
                    <a:pt x="89801" y="19799"/>
                  </a:lnTo>
                  <a:close/>
                </a:path>
                <a:path w="192405" h="94614">
                  <a:moveTo>
                    <a:pt x="191795" y="15240"/>
                  </a:moveTo>
                  <a:lnTo>
                    <a:pt x="187236" y="13690"/>
                  </a:lnTo>
                  <a:lnTo>
                    <a:pt x="144614" y="13690"/>
                  </a:lnTo>
                  <a:lnTo>
                    <a:pt x="147637" y="9131"/>
                  </a:lnTo>
                  <a:lnTo>
                    <a:pt x="149186" y="6108"/>
                  </a:lnTo>
                  <a:lnTo>
                    <a:pt x="149186" y="1536"/>
                  </a:lnTo>
                  <a:lnTo>
                    <a:pt x="144614" y="0"/>
                  </a:lnTo>
                  <a:lnTo>
                    <a:pt x="141541" y="0"/>
                  </a:lnTo>
                  <a:lnTo>
                    <a:pt x="140055" y="1536"/>
                  </a:lnTo>
                  <a:lnTo>
                    <a:pt x="136982" y="7645"/>
                  </a:lnTo>
                  <a:lnTo>
                    <a:pt x="135483" y="10668"/>
                  </a:lnTo>
                  <a:lnTo>
                    <a:pt x="129717" y="19685"/>
                  </a:lnTo>
                  <a:lnTo>
                    <a:pt x="122529" y="27978"/>
                  </a:lnTo>
                  <a:lnTo>
                    <a:pt x="115354" y="34861"/>
                  </a:lnTo>
                  <a:lnTo>
                    <a:pt x="109588" y="39598"/>
                  </a:lnTo>
                  <a:lnTo>
                    <a:pt x="106565" y="41135"/>
                  </a:lnTo>
                  <a:lnTo>
                    <a:pt x="105029" y="42621"/>
                  </a:lnTo>
                  <a:lnTo>
                    <a:pt x="105029" y="47180"/>
                  </a:lnTo>
                  <a:lnTo>
                    <a:pt x="106565" y="50253"/>
                  </a:lnTo>
                  <a:lnTo>
                    <a:pt x="112623" y="50253"/>
                  </a:lnTo>
                  <a:lnTo>
                    <a:pt x="118719" y="44157"/>
                  </a:lnTo>
                  <a:lnTo>
                    <a:pt x="126111" y="37414"/>
                  </a:lnTo>
                  <a:lnTo>
                    <a:pt x="132232" y="31229"/>
                  </a:lnTo>
                  <a:lnTo>
                    <a:pt x="140055" y="22821"/>
                  </a:lnTo>
                  <a:lnTo>
                    <a:pt x="181127" y="22821"/>
                  </a:lnTo>
                  <a:lnTo>
                    <a:pt x="181127" y="24358"/>
                  </a:lnTo>
                  <a:lnTo>
                    <a:pt x="180238" y="28714"/>
                  </a:lnTo>
                  <a:lnTo>
                    <a:pt x="177507" y="36347"/>
                  </a:lnTo>
                  <a:lnTo>
                    <a:pt x="172770" y="45974"/>
                  </a:lnTo>
                  <a:lnTo>
                    <a:pt x="165900" y="56311"/>
                  </a:lnTo>
                  <a:lnTo>
                    <a:pt x="162877" y="53289"/>
                  </a:lnTo>
                  <a:lnTo>
                    <a:pt x="158305" y="50253"/>
                  </a:lnTo>
                  <a:lnTo>
                    <a:pt x="146151" y="42621"/>
                  </a:lnTo>
                  <a:lnTo>
                    <a:pt x="138518" y="38049"/>
                  </a:lnTo>
                  <a:lnTo>
                    <a:pt x="135483" y="36563"/>
                  </a:lnTo>
                  <a:lnTo>
                    <a:pt x="130924" y="36563"/>
                  </a:lnTo>
                  <a:lnTo>
                    <a:pt x="129387" y="39598"/>
                  </a:lnTo>
                  <a:lnTo>
                    <a:pt x="129387" y="44157"/>
                  </a:lnTo>
                  <a:lnTo>
                    <a:pt x="130924" y="44157"/>
                  </a:lnTo>
                  <a:lnTo>
                    <a:pt x="136982" y="47180"/>
                  </a:lnTo>
                  <a:lnTo>
                    <a:pt x="142697" y="50876"/>
                  </a:lnTo>
                  <a:lnTo>
                    <a:pt x="148412" y="55003"/>
                  </a:lnTo>
                  <a:lnTo>
                    <a:pt x="154114" y="59410"/>
                  </a:lnTo>
                  <a:lnTo>
                    <a:pt x="159842" y="63957"/>
                  </a:lnTo>
                  <a:lnTo>
                    <a:pt x="150215" y="71780"/>
                  </a:lnTo>
                  <a:lnTo>
                    <a:pt x="140030" y="77457"/>
                  </a:lnTo>
                  <a:lnTo>
                    <a:pt x="129844" y="81724"/>
                  </a:lnTo>
                  <a:lnTo>
                    <a:pt x="120256" y="85280"/>
                  </a:lnTo>
                  <a:lnTo>
                    <a:pt x="114160" y="86766"/>
                  </a:lnTo>
                  <a:lnTo>
                    <a:pt x="112623" y="86766"/>
                  </a:lnTo>
                  <a:lnTo>
                    <a:pt x="112623" y="94411"/>
                  </a:lnTo>
                  <a:lnTo>
                    <a:pt x="117182" y="94411"/>
                  </a:lnTo>
                  <a:lnTo>
                    <a:pt x="122161" y="93472"/>
                  </a:lnTo>
                  <a:lnTo>
                    <a:pt x="161340" y="74612"/>
                  </a:lnTo>
                  <a:lnTo>
                    <a:pt x="185699" y="42265"/>
                  </a:lnTo>
                  <a:lnTo>
                    <a:pt x="191528" y="22821"/>
                  </a:lnTo>
                  <a:lnTo>
                    <a:pt x="191795" y="21336"/>
                  </a:lnTo>
                  <a:lnTo>
                    <a:pt x="191795" y="15240"/>
                  </a:lnTo>
                  <a:close/>
                </a:path>
              </a:pathLst>
            </a:custGeom>
            <a:solidFill>
              <a:srgbClr val="4D4D4F"/>
            </a:solidFill>
          </p:spPr>
          <p:txBody>
            <a:bodyPr wrap="square" lIns="0" tIns="0" rIns="0" bIns="0" rtlCol="0"/>
            <a:lstStyle/>
            <a:p>
              <a:endParaRPr/>
            </a:p>
          </p:txBody>
        </p:sp>
      </p:grpSp>
      <p:sp>
        <p:nvSpPr>
          <p:cNvPr id="201" name="object 201"/>
          <p:cNvSpPr/>
          <p:nvPr/>
        </p:nvSpPr>
        <p:spPr>
          <a:xfrm>
            <a:off x="1437030" y="5245099"/>
            <a:ext cx="96520" cy="10160"/>
          </a:xfrm>
          <a:custGeom>
            <a:avLst/>
            <a:gdLst/>
            <a:ahLst/>
            <a:cxnLst/>
            <a:rect l="l" t="t" r="r" b="b"/>
            <a:pathLst>
              <a:path w="96519" h="10160">
                <a:moveTo>
                  <a:pt x="95897" y="0"/>
                </a:moveTo>
                <a:lnTo>
                  <a:pt x="1981" y="0"/>
                </a:lnTo>
                <a:lnTo>
                  <a:pt x="1981" y="1270"/>
                </a:lnTo>
                <a:lnTo>
                  <a:pt x="0" y="1270"/>
                </a:lnTo>
                <a:lnTo>
                  <a:pt x="0" y="10160"/>
                </a:lnTo>
                <a:lnTo>
                  <a:pt x="95897" y="10160"/>
                </a:lnTo>
                <a:lnTo>
                  <a:pt x="95897" y="1270"/>
                </a:lnTo>
                <a:lnTo>
                  <a:pt x="95897" y="0"/>
                </a:lnTo>
                <a:close/>
              </a:path>
            </a:pathLst>
          </a:custGeom>
          <a:solidFill>
            <a:srgbClr val="4D4D4F"/>
          </a:solidFill>
        </p:spPr>
        <p:txBody>
          <a:bodyPr wrap="square" lIns="0" tIns="0" rIns="0" bIns="0" rtlCol="0"/>
          <a:lstStyle/>
          <a:p>
            <a:endParaRPr/>
          </a:p>
        </p:txBody>
      </p:sp>
      <p:grpSp>
        <p:nvGrpSpPr>
          <p:cNvPr id="202" name="object 202"/>
          <p:cNvGrpSpPr/>
          <p:nvPr/>
        </p:nvGrpSpPr>
        <p:grpSpPr>
          <a:xfrm>
            <a:off x="1549653" y="5198020"/>
            <a:ext cx="415925" cy="100965"/>
            <a:chOff x="1549653" y="5198020"/>
            <a:chExt cx="415925" cy="100965"/>
          </a:xfrm>
        </p:grpSpPr>
        <p:sp>
          <p:nvSpPr>
            <p:cNvPr id="203" name="object 203"/>
            <p:cNvSpPr/>
            <p:nvPr/>
          </p:nvSpPr>
          <p:spPr>
            <a:xfrm>
              <a:off x="1549654" y="5207151"/>
              <a:ext cx="194945" cy="86995"/>
            </a:xfrm>
            <a:custGeom>
              <a:avLst/>
              <a:gdLst/>
              <a:ahLst/>
              <a:cxnLst/>
              <a:rect l="l" t="t" r="r" b="b"/>
              <a:pathLst>
                <a:path w="194944" h="86995">
                  <a:moveTo>
                    <a:pt x="42608" y="25895"/>
                  </a:moveTo>
                  <a:lnTo>
                    <a:pt x="10655" y="6096"/>
                  </a:lnTo>
                  <a:lnTo>
                    <a:pt x="7632" y="3073"/>
                  </a:lnTo>
                  <a:lnTo>
                    <a:pt x="3073" y="3073"/>
                  </a:lnTo>
                  <a:lnTo>
                    <a:pt x="0" y="4559"/>
                  </a:lnTo>
                  <a:lnTo>
                    <a:pt x="0" y="10668"/>
                  </a:lnTo>
                  <a:lnTo>
                    <a:pt x="1536" y="12204"/>
                  </a:lnTo>
                  <a:lnTo>
                    <a:pt x="3073" y="13690"/>
                  </a:lnTo>
                  <a:lnTo>
                    <a:pt x="10782" y="17602"/>
                  </a:lnTo>
                  <a:lnTo>
                    <a:pt x="16929" y="20942"/>
                  </a:lnTo>
                  <a:lnTo>
                    <a:pt x="23380" y="24841"/>
                  </a:lnTo>
                  <a:lnTo>
                    <a:pt x="31991" y="30454"/>
                  </a:lnTo>
                  <a:lnTo>
                    <a:pt x="33477" y="31991"/>
                  </a:lnTo>
                  <a:lnTo>
                    <a:pt x="36550" y="33477"/>
                  </a:lnTo>
                  <a:lnTo>
                    <a:pt x="39585" y="33477"/>
                  </a:lnTo>
                  <a:lnTo>
                    <a:pt x="42608" y="31991"/>
                  </a:lnTo>
                  <a:lnTo>
                    <a:pt x="42608" y="25895"/>
                  </a:lnTo>
                  <a:close/>
                </a:path>
                <a:path w="194944" h="86995">
                  <a:moveTo>
                    <a:pt x="88303" y="15227"/>
                  </a:moveTo>
                  <a:lnTo>
                    <a:pt x="85267" y="12204"/>
                  </a:lnTo>
                  <a:lnTo>
                    <a:pt x="80708" y="12204"/>
                  </a:lnTo>
                  <a:lnTo>
                    <a:pt x="79159" y="13690"/>
                  </a:lnTo>
                  <a:lnTo>
                    <a:pt x="77635" y="18249"/>
                  </a:lnTo>
                  <a:lnTo>
                    <a:pt x="66700" y="43573"/>
                  </a:lnTo>
                  <a:lnTo>
                    <a:pt x="51765" y="60896"/>
                  </a:lnTo>
                  <a:lnTo>
                    <a:pt x="32258" y="71361"/>
                  </a:lnTo>
                  <a:lnTo>
                    <a:pt x="7632" y="76098"/>
                  </a:lnTo>
                  <a:lnTo>
                    <a:pt x="4559" y="77635"/>
                  </a:lnTo>
                  <a:lnTo>
                    <a:pt x="1536" y="77635"/>
                  </a:lnTo>
                  <a:lnTo>
                    <a:pt x="1536" y="86766"/>
                  </a:lnTo>
                  <a:lnTo>
                    <a:pt x="15227" y="86766"/>
                  </a:lnTo>
                  <a:lnTo>
                    <a:pt x="22860" y="83731"/>
                  </a:lnTo>
                  <a:lnTo>
                    <a:pt x="34467" y="80772"/>
                  </a:lnTo>
                  <a:lnTo>
                    <a:pt x="68503" y="57835"/>
                  </a:lnTo>
                  <a:lnTo>
                    <a:pt x="86918" y="22542"/>
                  </a:lnTo>
                  <a:lnTo>
                    <a:pt x="88303" y="16764"/>
                  </a:lnTo>
                  <a:lnTo>
                    <a:pt x="88303" y="15227"/>
                  </a:lnTo>
                  <a:close/>
                </a:path>
                <a:path w="194944" h="86995">
                  <a:moveTo>
                    <a:pt x="144602" y="39585"/>
                  </a:moveTo>
                  <a:lnTo>
                    <a:pt x="141579" y="38049"/>
                  </a:lnTo>
                  <a:lnTo>
                    <a:pt x="137020" y="36563"/>
                  </a:lnTo>
                  <a:lnTo>
                    <a:pt x="126085" y="31915"/>
                  </a:lnTo>
                  <a:lnTo>
                    <a:pt x="118160" y="29133"/>
                  </a:lnTo>
                  <a:lnTo>
                    <a:pt x="112826" y="27787"/>
                  </a:lnTo>
                  <a:lnTo>
                    <a:pt x="109613" y="27432"/>
                  </a:lnTo>
                  <a:lnTo>
                    <a:pt x="106553" y="27432"/>
                  </a:lnTo>
                  <a:lnTo>
                    <a:pt x="105067" y="30454"/>
                  </a:lnTo>
                  <a:lnTo>
                    <a:pt x="105067" y="35026"/>
                  </a:lnTo>
                  <a:lnTo>
                    <a:pt x="108089" y="36563"/>
                  </a:lnTo>
                  <a:lnTo>
                    <a:pt x="111125" y="36563"/>
                  </a:lnTo>
                  <a:lnTo>
                    <a:pt x="118757" y="39585"/>
                  </a:lnTo>
                  <a:lnTo>
                    <a:pt x="124815" y="41122"/>
                  </a:lnTo>
                  <a:lnTo>
                    <a:pt x="132448" y="45681"/>
                  </a:lnTo>
                  <a:lnTo>
                    <a:pt x="138557" y="48717"/>
                  </a:lnTo>
                  <a:lnTo>
                    <a:pt x="143116" y="48717"/>
                  </a:lnTo>
                  <a:lnTo>
                    <a:pt x="144602" y="45681"/>
                  </a:lnTo>
                  <a:lnTo>
                    <a:pt x="144602" y="39585"/>
                  </a:lnTo>
                  <a:close/>
                </a:path>
                <a:path w="194944" h="86995">
                  <a:moveTo>
                    <a:pt x="153733" y="12204"/>
                  </a:moveTo>
                  <a:lnTo>
                    <a:pt x="150710" y="10668"/>
                  </a:lnTo>
                  <a:lnTo>
                    <a:pt x="144602" y="9118"/>
                  </a:lnTo>
                  <a:lnTo>
                    <a:pt x="134366" y="4495"/>
                  </a:lnTo>
                  <a:lnTo>
                    <a:pt x="126542" y="1727"/>
                  </a:lnTo>
                  <a:lnTo>
                    <a:pt x="121285" y="368"/>
                  </a:lnTo>
                  <a:lnTo>
                    <a:pt x="118757" y="0"/>
                  </a:lnTo>
                  <a:lnTo>
                    <a:pt x="115684" y="0"/>
                  </a:lnTo>
                  <a:lnTo>
                    <a:pt x="114198" y="3073"/>
                  </a:lnTo>
                  <a:lnTo>
                    <a:pt x="114198" y="7632"/>
                  </a:lnTo>
                  <a:lnTo>
                    <a:pt x="117221" y="7632"/>
                  </a:lnTo>
                  <a:lnTo>
                    <a:pt x="120243" y="9118"/>
                  </a:lnTo>
                  <a:lnTo>
                    <a:pt x="126352" y="12204"/>
                  </a:lnTo>
                  <a:lnTo>
                    <a:pt x="132448" y="13690"/>
                  </a:lnTo>
                  <a:lnTo>
                    <a:pt x="147675" y="21323"/>
                  </a:lnTo>
                  <a:lnTo>
                    <a:pt x="150710" y="21323"/>
                  </a:lnTo>
                  <a:lnTo>
                    <a:pt x="153733" y="18249"/>
                  </a:lnTo>
                  <a:lnTo>
                    <a:pt x="153733" y="12204"/>
                  </a:lnTo>
                  <a:close/>
                </a:path>
                <a:path w="194944" h="86995">
                  <a:moveTo>
                    <a:pt x="194856" y="16764"/>
                  </a:moveTo>
                  <a:lnTo>
                    <a:pt x="188760" y="16764"/>
                  </a:lnTo>
                  <a:lnTo>
                    <a:pt x="185737" y="19786"/>
                  </a:lnTo>
                  <a:lnTo>
                    <a:pt x="185737" y="21323"/>
                  </a:lnTo>
                  <a:lnTo>
                    <a:pt x="182651" y="28917"/>
                  </a:lnTo>
                  <a:lnTo>
                    <a:pt x="144754" y="69430"/>
                  </a:lnTo>
                  <a:lnTo>
                    <a:pt x="118757" y="76098"/>
                  </a:lnTo>
                  <a:lnTo>
                    <a:pt x="114198" y="77635"/>
                  </a:lnTo>
                  <a:lnTo>
                    <a:pt x="111125" y="77635"/>
                  </a:lnTo>
                  <a:lnTo>
                    <a:pt x="111125" y="86766"/>
                  </a:lnTo>
                  <a:lnTo>
                    <a:pt x="115684" y="86766"/>
                  </a:lnTo>
                  <a:lnTo>
                    <a:pt x="121272" y="86182"/>
                  </a:lnTo>
                  <a:lnTo>
                    <a:pt x="172034" y="62407"/>
                  </a:lnTo>
                  <a:lnTo>
                    <a:pt x="193421" y="26885"/>
                  </a:lnTo>
                  <a:lnTo>
                    <a:pt x="194856" y="21323"/>
                  </a:lnTo>
                  <a:lnTo>
                    <a:pt x="194856" y="16764"/>
                  </a:lnTo>
                  <a:close/>
                </a:path>
              </a:pathLst>
            </a:custGeom>
            <a:solidFill>
              <a:srgbClr val="4D4D4F"/>
            </a:solidFill>
          </p:spPr>
          <p:txBody>
            <a:bodyPr wrap="square" lIns="0" tIns="0" rIns="0" bIns="0" rtlCol="0"/>
            <a:lstStyle/>
            <a:p>
              <a:endParaRPr/>
            </a:p>
          </p:txBody>
        </p:sp>
        <p:pic>
          <p:nvPicPr>
            <p:cNvPr id="204" name="object 204"/>
            <p:cNvPicPr/>
            <p:nvPr/>
          </p:nvPicPr>
          <p:blipFill>
            <a:blip r:embed="rId63" cstate="print"/>
            <a:stretch>
              <a:fillRect/>
            </a:stretch>
          </p:blipFill>
          <p:spPr>
            <a:xfrm>
              <a:off x="1768868" y="5225401"/>
              <a:ext cx="73075" cy="73075"/>
            </a:xfrm>
            <a:prstGeom prst="rect">
              <a:avLst/>
            </a:prstGeom>
          </p:spPr>
        </p:pic>
        <p:pic>
          <p:nvPicPr>
            <p:cNvPr id="205" name="object 205"/>
            <p:cNvPicPr/>
            <p:nvPr/>
          </p:nvPicPr>
          <p:blipFill>
            <a:blip r:embed="rId64" cstate="print"/>
            <a:stretch>
              <a:fillRect/>
            </a:stretch>
          </p:blipFill>
          <p:spPr>
            <a:xfrm>
              <a:off x="1867788" y="5198020"/>
              <a:ext cx="97434" cy="98971"/>
            </a:xfrm>
            <a:prstGeom prst="rect">
              <a:avLst/>
            </a:prstGeom>
          </p:spPr>
        </p:pic>
      </p:grpSp>
      <p:pic>
        <p:nvPicPr>
          <p:cNvPr id="206" name="object 206"/>
          <p:cNvPicPr/>
          <p:nvPr/>
        </p:nvPicPr>
        <p:blipFill>
          <a:blip r:embed="rId65" cstate="print"/>
          <a:stretch>
            <a:fillRect/>
          </a:stretch>
        </p:blipFill>
        <p:spPr>
          <a:xfrm>
            <a:off x="2038299" y="5199557"/>
            <a:ext cx="283171" cy="101993"/>
          </a:xfrm>
          <a:prstGeom prst="rect">
            <a:avLst/>
          </a:prstGeom>
        </p:spPr>
      </p:pic>
      <p:sp>
        <p:nvSpPr>
          <p:cNvPr id="207" name="object 207"/>
          <p:cNvSpPr/>
          <p:nvPr/>
        </p:nvSpPr>
        <p:spPr>
          <a:xfrm>
            <a:off x="2813151" y="516756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08" name="object 208"/>
          <p:cNvSpPr/>
          <p:nvPr/>
        </p:nvSpPr>
        <p:spPr>
          <a:xfrm>
            <a:off x="3280473" y="516756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09" name="object 209"/>
          <p:cNvSpPr/>
          <p:nvPr/>
        </p:nvSpPr>
        <p:spPr>
          <a:xfrm>
            <a:off x="3747795" y="5167566"/>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210" name="object 210"/>
          <p:cNvSpPr/>
          <p:nvPr/>
        </p:nvSpPr>
        <p:spPr>
          <a:xfrm>
            <a:off x="4149674" y="5134076"/>
            <a:ext cx="217804" cy="68580"/>
          </a:xfrm>
          <a:custGeom>
            <a:avLst/>
            <a:gdLst/>
            <a:ahLst/>
            <a:cxnLst/>
            <a:rect l="l" t="t" r="r" b="b"/>
            <a:pathLst>
              <a:path w="217804" h="68579">
                <a:moveTo>
                  <a:pt x="24358" y="1536"/>
                </a:moveTo>
                <a:lnTo>
                  <a:pt x="22821" y="0"/>
                </a:lnTo>
                <a:lnTo>
                  <a:pt x="18262" y="0"/>
                </a:lnTo>
                <a:lnTo>
                  <a:pt x="16764" y="3073"/>
                </a:lnTo>
                <a:lnTo>
                  <a:pt x="16764" y="4559"/>
                </a:lnTo>
                <a:lnTo>
                  <a:pt x="15227" y="9131"/>
                </a:lnTo>
                <a:lnTo>
                  <a:pt x="12204" y="12204"/>
                </a:lnTo>
                <a:lnTo>
                  <a:pt x="6108" y="13690"/>
                </a:lnTo>
                <a:lnTo>
                  <a:pt x="1536" y="15227"/>
                </a:lnTo>
                <a:lnTo>
                  <a:pt x="0" y="15227"/>
                </a:lnTo>
                <a:lnTo>
                  <a:pt x="0" y="19786"/>
                </a:lnTo>
                <a:lnTo>
                  <a:pt x="15227" y="19786"/>
                </a:lnTo>
                <a:lnTo>
                  <a:pt x="15227" y="66967"/>
                </a:lnTo>
                <a:lnTo>
                  <a:pt x="16764" y="68503"/>
                </a:lnTo>
                <a:lnTo>
                  <a:pt x="21336" y="68503"/>
                </a:lnTo>
                <a:lnTo>
                  <a:pt x="24358" y="66967"/>
                </a:lnTo>
                <a:lnTo>
                  <a:pt x="24358" y="1536"/>
                </a:lnTo>
                <a:close/>
              </a:path>
              <a:path w="217804" h="68579">
                <a:moveTo>
                  <a:pt x="73075" y="1536"/>
                </a:moveTo>
                <a:lnTo>
                  <a:pt x="71539" y="0"/>
                </a:lnTo>
                <a:lnTo>
                  <a:pt x="66979" y="0"/>
                </a:lnTo>
                <a:lnTo>
                  <a:pt x="66979" y="4559"/>
                </a:lnTo>
                <a:lnTo>
                  <a:pt x="65481" y="9131"/>
                </a:lnTo>
                <a:lnTo>
                  <a:pt x="62407" y="12204"/>
                </a:lnTo>
                <a:lnTo>
                  <a:pt x="50253" y="15227"/>
                </a:lnTo>
                <a:lnTo>
                  <a:pt x="50253" y="19786"/>
                </a:lnTo>
                <a:lnTo>
                  <a:pt x="65481" y="19786"/>
                </a:lnTo>
                <a:lnTo>
                  <a:pt x="65481" y="66967"/>
                </a:lnTo>
                <a:lnTo>
                  <a:pt x="66979" y="68503"/>
                </a:lnTo>
                <a:lnTo>
                  <a:pt x="70053" y="68503"/>
                </a:lnTo>
                <a:lnTo>
                  <a:pt x="73075" y="66967"/>
                </a:lnTo>
                <a:lnTo>
                  <a:pt x="73075" y="1536"/>
                </a:lnTo>
                <a:close/>
              </a:path>
              <a:path w="217804" h="68579">
                <a:moveTo>
                  <a:pt x="118770" y="39585"/>
                </a:moveTo>
                <a:lnTo>
                  <a:pt x="95897" y="39585"/>
                </a:lnTo>
                <a:lnTo>
                  <a:pt x="95897" y="47231"/>
                </a:lnTo>
                <a:lnTo>
                  <a:pt x="118770" y="47231"/>
                </a:lnTo>
                <a:lnTo>
                  <a:pt x="118770" y="39585"/>
                </a:lnTo>
                <a:close/>
              </a:path>
              <a:path w="217804" h="68579">
                <a:moveTo>
                  <a:pt x="152247" y="1536"/>
                </a:moveTo>
                <a:lnTo>
                  <a:pt x="150710" y="0"/>
                </a:lnTo>
                <a:lnTo>
                  <a:pt x="146151" y="0"/>
                </a:lnTo>
                <a:lnTo>
                  <a:pt x="146151" y="4559"/>
                </a:lnTo>
                <a:lnTo>
                  <a:pt x="144614" y="9131"/>
                </a:lnTo>
                <a:lnTo>
                  <a:pt x="141592" y="12204"/>
                </a:lnTo>
                <a:lnTo>
                  <a:pt x="129387" y="15227"/>
                </a:lnTo>
                <a:lnTo>
                  <a:pt x="129387" y="19786"/>
                </a:lnTo>
                <a:lnTo>
                  <a:pt x="144614" y="19786"/>
                </a:lnTo>
                <a:lnTo>
                  <a:pt x="144614" y="66967"/>
                </a:lnTo>
                <a:lnTo>
                  <a:pt x="146151" y="68503"/>
                </a:lnTo>
                <a:lnTo>
                  <a:pt x="150710" y="68503"/>
                </a:lnTo>
                <a:lnTo>
                  <a:pt x="152247" y="66967"/>
                </a:lnTo>
                <a:lnTo>
                  <a:pt x="152247" y="1536"/>
                </a:lnTo>
                <a:close/>
              </a:path>
              <a:path w="217804" h="68579">
                <a:moveTo>
                  <a:pt x="217690" y="47231"/>
                </a:moveTo>
                <a:lnTo>
                  <a:pt x="215252" y="34658"/>
                </a:lnTo>
                <a:lnTo>
                  <a:pt x="210096" y="28308"/>
                </a:lnTo>
                <a:lnTo>
                  <a:pt x="210096" y="31991"/>
                </a:lnTo>
                <a:lnTo>
                  <a:pt x="210096" y="62407"/>
                </a:lnTo>
                <a:lnTo>
                  <a:pt x="188760" y="62407"/>
                </a:lnTo>
                <a:lnTo>
                  <a:pt x="184200" y="54813"/>
                </a:lnTo>
                <a:lnTo>
                  <a:pt x="184200" y="38049"/>
                </a:lnTo>
                <a:lnTo>
                  <a:pt x="188760" y="31991"/>
                </a:lnTo>
                <a:lnTo>
                  <a:pt x="210096" y="31991"/>
                </a:lnTo>
                <a:lnTo>
                  <a:pt x="210096" y="28308"/>
                </a:lnTo>
                <a:lnTo>
                  <a:pt x="209689" y="27800"/>
                </a:lnTo>
                <a:lnTo>
                  <a:pt x="203555" y="24942"/>
                </a:lnTo>
                <a:lnTo>
                  <a:pt x="199428" y="24358"/>
                </a:lnTo>
                <a:lnTo>
                  <a:pt x="188760" y="24358"/>
                </a:lnTo>
                <a:lnTo>
                  <a:pt x="182664" y="31991"/>
                </a:lnTo>
                <a:lnTo>
                  <a:pt x="183756" y="26263"/>
                </a:lnTo>
                <a:lnTo>
                  <a:pt x="185712" y="18110"/>
                </a:lnTo>
                <a:lnTo>
                  <a:pt x="189941" y="10807"/>
                </a:lnTo>
                <a:lnTo>
                  <a:pt x="197891" y="7632"/>
                </a:lnTo>
                <a:lnTo>
                  <a:pt x="205536" y="7632"/>
                </a:lnTo>
                <a:lnTo>
                  <a:pt x="208508" y="12153"/>
                </a:lnTo>
                <a:lnTo>
                  <a:pt x="208559" y="16764"/>
                </a:lnTo>
                <a:lnTo>
                  <a:pt x="210096" y="18300"/>
                </a:lnTo>
                <a:lnTo>
                  <a:pt x="216154" y="18300"/>
                </a:lnTo>
                <a:lnTo>
                  <a:pt x="216154" y="10668"/>
                </a:lnTo>
                <a:lnTo>
                  <a:pt x="214845" y="7632"/>
                </a:lnTo>
                <a:lnTo>
                  <a:pt x="211582" y="0"/>
                </a:lnTo>
                <a:lnTo>
                  <a:pt x="190296" y="0"/>
                </a:lnTo>
                <a:lnTo>
                  <a:pt x="185737" y="4559"/>
                </a:lnTo>
                <a:lnTo>
                  <a:pt x="182664" y="9131"/>
                </a:lnTo>
                <a:lnTo>
                  <a:pt x="180200" y="12153"/>
                </a:lnTo>
                <a:lnTo>
                  <a:pt x="177723" y="17157"/>
                </a:lnTo>
                <a:lnTo>
                  <a:pt x="175844" y="24942"/>
                </a:lnTo>
                <a:lnTo>
                  <a:pt x="175183" y="34658"/>
                </a:lnTo>
                <a:lnTo>
                  <a:pt x="175171" y="38049"/>
                </a:lnTo>
                <a:lnTo>
                  <a:pt x="175844" y="47980"/>
                </a:lnTo>
                <a:lnTo>
                  <a:pt x="179057" y="58254"/>
                </a:lnTo>
                <a:lnTo>
                  <a:pt x="185966" y="65659"/>
                </a:lnTo>
                <a:lnTo>
                  <a:pt x="197891" y="68503"/>
                </a:lnTo>
                <a:lnTo>
                  <a:pt x="205473" y="67322"/>
                </a:lnTo>
                <a:lnTo>
                  <a:pt x="211785" y="63563"/>
                </a:lnTo>
                <a:lnTo>
                  <a:pt x="212534" y="62407"/>
                </a:lnTo>
                <a:lnTo>
                  <a:pt x="216090" y="56959"/>
                </a:lnTo>
                <a:lnTo>
                  <a:pt x="217690" y="47231"/>
                </a:lnTo>
                <a:close/>
              </a:path>
            </a:pathLst>
          </a:custGeom>
          <a:solidFill>
            <a:srgbClr val="4D4D4F"/>
          </a:solidFill>
        </p:spPr>
        <p:txBody>
          <a:bodyPr wrap="square" lIns="0" tIns="0" rIns="0" bIns="0" rtlCol="0"/>
          <a:lstStyle/>
          <a:p>
            <a:endParaRPr/>
          </a:p>
        </p:txBody>
      </p:sp>
      <p:sp>
        <p:nvSpPr>
          <p:cNvPr id="211" name="object 211"/>
          <p:cNvSpPr/>
          <p:nvPr/>
        </p:nvSpPr>
        <p:spPr>
          <a:xfrm>
            <a:off x="4684014" y="516756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12" name="object 212"/>
          <p:cNvSpPr/>
          <p:nvPr/>
        </p:nvSpPr>
        <p:spPr>
          <a:xfrm>
            <a:off x="5151335" y="516756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13" name="object 213"/>
          <p:cNvSpPr/>
          <p:nvPr/>
        </p:nvSpPr>
        <p:spPr>
          <a:xfrm>
            <a:off x="5618657" y="516756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14" name="object 214"/>
          <p:cNvSpPr/>
          <p:nvPr/>
        </p:nvSpPr>
        <p:spPr>
          <a:xfrm>
            <a:off x="6085979" y="516756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15" name="object 215"/>
          <p:cNvSpPr/>
          <p:nvPr/>
        </p:nvSpPr>
        <p:spPr>
          <a:xfrm>
            <a:off x="6553352" y="516756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16" name="object 216"/>
          <p:cNvSpPr/>
          <p:nvPr/>
        </p:nvSpPr>
        <p:spPr>
          <a:xfrm>
            <a:off x="2813151" y="5328945"/>
            <a:ext cx="83820" cy="6350"/>
          </a:xfrm>
          <a:custGeom>
            <a:avLst/>
            <a:gdLst/>
            <a:ahLst/>
            <a:cxnLst/>
            <a:rect l="l" t="t" r="r" b="b"/>
            <a:pathLst>
              <a:path w="83819" h="6350">
                <a:moveTo>
                  <a:pt x="83693" y="6096"/>
                </a:moveTo>
                <a:lnTo>
                  <a:pt x="0" y="6096"/>
                </a:lnTo>
                <a:lnTo>
                  <a:pt x="0" y="0"/>
                </a:lnTo>
                <a:lnTo>
                  <a:pt x="83693" y="0"/>
                </a:lnTo>
                <a:lnTo>
                  <a:pt x="83693" y="6096"/>
                </a:lnTo>
                <a:close/>
              </a:path>
            </a:pathLst>
          </a:custGeom>
          <a:solidFill>
            <a:srgbClr val="4D4D4F"/>
          </a:solidFill>
        </p:spPr>
        <p:txBody>
          <a:bodyPr wrap="square" lIns="0" tIns="0" rIns="0" bIns="0" rtlCol="0"/>
          <a:lstStyle/>
          <a:p>
            <a:endParaRPr/>
          </a:p>
        </p:txBody>
      </p:sp>
      <p:sp>
        <p:nvSpPr>
          <p:cNvPr id="217" name="object 217"/>
          <p:cNvSpPr/>
          <p:nvPr/>
        </p:nvSpPr>
        <p:spPr>
          <a:xfrm>
            <a:off x="3280473" y="5328945"/>
            <a:ext cx="83820" cy="6350"/>
          </a:xfrm>
          <a:custGeom>
            <a:avLst/>
            <a:gdLst/>
            <a:ahLst/>
            <a:cxnLst/>
            <a:rect l="l" t="t" r="r" b="b"/>
            <a:pathLst>
              <a:path w="83820" h="6350">
                <a:moveTo>
                  <a:pt x="83731" y="6096"/>
                </a:moveTo>
                <a:lnTo>
                  <a:pt x="0" y="6096"/>
                </a:lnTo>
                <a:lnTo>
                  <a:pt x="0" y="0"/>
                </a:lnTo>
                <a:lnTo>
                  <a:pt x="83731" y="0"/>
                </a:lnTo>
                <a:lnTo>
                  <a:pt x="83731" y="6096"/>
                </a:lnTo>
                <a:close/>
              </a:path>
            </a:pathLst>
          </a:custGeom>
          <a:solidFill>
            <a:srgbClr val="4D4D4F"/>
          </a:solidFill>
        </p:spPr>
        <p:txBody>
          <a:bodyPr wrap="square" lIns="0" tIns="0" rIns="0" bIns="0" rtlCol="0"/>
          <a:lstStyle/>
          <a:p>
            <a:endParaRPr/>
          </a:p>
        </p:txBody>
      </p:sp>
      <p:sp>
        <p:nvSpPr>
          <p:cNvPr id="218" name="object 218"/>
          <p:cNvSpPr/>
          <p:nvPr/>
        </p:nvSpPr>
        <p:spPr>
          <a:xfrm>
            <a:off x="3749331" y="5328945"/>
            <a:ext cx="82550" cy="6350"/>
          </a:xfrm>
          <a:custGeom>
            <a:avLst/>
            <a:gdLst/>
            <a:ahLst/>
            <a:cxnLst/>
            <a:rect l="l" t="t" r="r" b="b"/>
            <a:pathLst>
              <a:path w="82550" h="6350">
                <a:moveTo>
                  <a:pt x="82194" y="6096"/>
                </a:moveTo>
                <a:lnTo>
                  <a:pt x="0" y="6096"/>
                </a:lnTo>
                <a:lnTo>
                  <a:pt x="0" y="0"/>
                </a:lnTo>
                <a:lnTo>
                  <a:pt x="82194" y="0"/>
                </a:lnTo>
                <a:lnTo>
                  <a:pt x="82194" y="6096"/>
                </a:lnTo>
                <a:close/>
              </a:path>
            </a:pathLst>
          </a:custGeom>
          <a:solidFill>
            <a:srgbClr val="4D4D4F"/>
          </a:solidFill>
        </p:spPr>
        <p:txBody>
          <a:bodyPr wrap="square" lIns="0" tIns="0" rIns="0" bIns="0" rtlCol="0"/>
          <a:lstStyle/>
          <a:p>
            <a:endParaRPr/>
          </a:p>
        </p:txBody>
      </p:sp>
      <p:sp>
        <p:nvSpPr>
          <p:cNvPr id="220" name="object 220"/>
          <p:cNvSpPr/>
          <p:nvPr/>
        </p:nvSpPr>
        <p:spPr>
          <a:xfrm>
            <a:off x="4684014" y="5328945"/>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sp>
        <p:nvSpPr>
          <p:cNvPr id="221" name="object 221"/>
          <p:cNvSpPr/>
          <p:nvPr/>
        </p:nvSpPr>
        <p:spPr>
          <a:xfrm>
            <a:off x="5151335" y="5328945"/>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sp>
        <p:nvSpPr>
          <p:cNvPr id="222" name="object 222"/>
          <p:cNvSpPr/>
          <p:nvPr/>
        </p:nvSpPr>
        <p:spPr>
          <a:xfrm>
            <a:off x="5618657" y="5328945"/>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sp>
        <p:nvSpPr>
          <p:cNvPr id="223" name="object 223"/>
          <p:cNvSpPr/>
          <p:nvPr/>
        </p:nvSpPr>
        <p:spPr>
          <a:xfrm>
            <a:off x="6085979" y="5328945"/>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sp>
        <p:nvSpPr>
          <p:cNvPr id="224" name="object 224"/>
          <p:cNvSpPr/>
          <p:nvPr/>
        </p:nvSpPr>
        <p:spPr>
          <a:xfrm>
            <a:off x="6553352" y="5328945"/>
            <a:ext cx="82550" cy="6350"/>
          </a:xfrm>
          <a:custGeom>
            <a:avLst/>
            <a:gdLst/>
            <a:ahLst/>
            <a:cxnLst/>
            <a:rect l="l" t="t" r="r" b="b"/>
            <a:pathLst>
              <a:path w="82550" h="6350">
                <a:moveTo>
                  <a:pt x="82194" y="6096"/>
                </a:moveTo>
                <a:lnTo>
                  <a:pt x="0" y="6096"/>
                </a:lnTo>
                <a:lnTo>
                  <a:pt x="0" y="0"/>
                </a:lnTo>
                <a:lnTo>
                  <a:pt x="82194" y="0"/>
                </a:lnTo>
                <a:lnTo>
                  <a:pt x="82194" y="6096"/>
                </a:lnTo>
                <a:close/>
              </a:path>
            </a:pathLst>
          </a:custGeom>
          <a:solidFill>
            <a:srgbClr val="4D4D4F"/>
          </a:solidFill>
        </p:spPr>
        <p:txBody>
          <a:bodyPr wrap="square" lIns="0" tIns="0" rIns="0" bIns="0" rtlCol="0"/>
          <a:lstStyle/>
          <a:p>
            <a:endParaRPr/>
          </a:p>
        </p:txBody>
      </p:sp>
      <p:pic>
        <p:nvPicPr>
          <p:cNvPr id="225" name="object 225"/>
          <p:cNvPicPr/>
          <p:nvPr/>
        </p:nvPicPr>
        <p:blipFill>
          <a:blip r:embed="rId66" cstate="print"/>
          <a:stretch>
            <a:fillRect/>
          </a:stretch>
        </p:blipFill>
        <p:spPr>
          <a:xfrm>
            <a:off x="1114272" y="5523801"/>
            <a:ext cx="205536" cy="100457"/>
          </a:xfrm>
          <a:prstGeom prst="rect">
            <a:avLst/>
          </a:prstGeom>
        </p:spPr>
      </p:pic>
      <p:pic>
        <p:nvPicPr>
          <p:cNvPr id="226" name="object 226"/>
          <p:cNvPicPr/>
          <p:nvPr/>
        </p:nvPicPr>
        <p:blipFill>
          <a:blip r:embed="rId67" cstate="print"/>
          <a:stretch>
            <a:fillRect/>
          </a:stretch>
        </p:blipFill>
        <p:spPr>
          <a:xfrm>
            <a:off x="1397444" y="5523801"/>
            <a:ext cx="1137094" cy="102006"/>
          </a:xfrm>
          <a:prstGeom prst="rect">
            <a:avLst/>
          </a:prstGeom>
        </p:spPr>
      </p:pic>
      <p:sp>
        <p:nvSpPr>
          <p:cNvPr id="227" name="object 227"/>
          <p:cNvSpPr/>
          <p:nvPr/>
        </p:nvSpPr>
        <p:spPr>
          <a:xfrm>
            <a:off x="2813151" y="549181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28" name="object 228"/>
          <p:cNvSpPr/>
          <p:nvPr/>
        </p:nvSpPr>
        <p:spPr>
          <a:xfrm>
            <a:off x="3280473" y="549181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29" name="object 229"/>
          <p:cNvSpPr/>
          <p:nvPr/>
        </p:nvSpPr>
        <p:spPr>
          <a:xfrm>
            <a:off x="3747795" y="5491810"/>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230" name="object 230"/>
          <p:cNvSpPr/>
          <p:nvPr/>
        </p:nvSpPr>
        <p:spPr>
          <a:xfrm>
            <a:off x="4216653" y="549181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31" name="object 231"/>
          <p:cNvSpPr/>
          <p:nvPr/>
        </p:nvSpPr>
        <p:spPr>
          <a:xfrm>
            <a:off x="4703762" y="5459856"/>
            <a:ext cx="43180" cy="67310"/>
          </a:xfrm>
          <a:custGeom>
            <a:avLst/>
            <a:gdLst/>
            <a:ahLst/>
            <a:cxnLst/>
            <a:rect l="l" t="t" r="r" b="b"/>
            <a:pathLst>
              <a:path w="43179" h="67310">
                <a:moveTo>
                  <a:pt x="7645" y="36512"/>
                </a:moveTo>
                <a:lnTo>
                  <a:pt x="1536" y="36512"/>
                </a:lnTo>
                <a:lnTo>
                  <a:pt x="1536" y="31953"/>
                </a:lnTo>
                <a:lnTo>
                  <a:pt x="4610" y="7594"/>
                </a:lnTo>
                <a:lnTo>
                  <a:pt x="4610" y="1536"/>
                </a:lnTo>
                <a:lnTo>
                  <a:pt x="9182" y="0"/>
                </a:lnTo>
                <a:lnTo>
                  <a:pt x="38100" y="0"/>
                </a:lnTo>
                <a:lnTo>
                  <a:pt x="39585" y="3022"/>
                </a:lnTo>
                <a:lnTo>
                  <a:pt x="39585" y="4571"/>
                </a:lnTo>
                <a:lnTo>
                  <a:pt x="38100" y="7594"/>
                </a:lnTo>
                <a:lnTo>
                  <a:pt x="10667" y="7594"/>
                </a:lnTo>
                <a:lnTo>
                  <a:pt x="10667" y="10667"/>
                </a:lnTo>
                <a:lnTo>
                  <a:pt x="9182" y="27381"/>
                </a:lnTo>
                <a:lnTo>
                  <a:pt x="34686" y="27381"/>
                </a:lnTo>
                <a:lnTo>
                  <a:pt x="35417" y="27779"/>
                </a:lnTo>
                <a:lnTo>
                  <a:pt x="36319" y="28930"/>
                </a:lnTo>
                <a:lnTo>
                  <a:pt x="13741" y="28930"/>
                </a:lnTo>
                <a:lnTo>
                  <a:pt x="10667" y="33489"/>
                </a:lnTo>
                <a:lnTo>
                  <a:pt x="7645" y="36512"/>
                </a:lnTo>
                <a:close/>
              </a:path>
              <a:path w="43179" h="67310">
                <a:moveTo>
                  <a:pt x="34686" y="27381"/>
                </a:moveTo>
                <a:lnTo>
                  <a:pt x="9182" y="27381"/>
                </a:lnTo>
                <a:lnTo>
                  <a:pt x="12204" y="24358"/>
                </a:lnTo>
                <a:lnTo>
                  <a:pt x="15227" y="22821"/>
                </a:lnTo>
                <a:lnTo>
                  <a:pt x="21336" y="22821"/>
                </a:lnTo>
                <a:lnTo>
                  <a:pt x="28514" y="24014"/>
                </a:lnTo>
                <a:lnTo>
                  <a:pt x="34686" y="27381"/>
                </a:lnTo>
                <a:close/>
              </a:path>
              <a:path w="43179" h="67310">
                <a:moveTo>
                  <a:pt x="37133" y="59385"/>
                </a:moveTo>
                <a:lnTo>
                  <a:pt x="27432" y="59385"/>
                </a:lnTo>
                <a:lnTo>
                  <a:pt x="33540" y="54825"/>
                </a:lnTo>
                <a:lnTo>
                  <a:pt x="33540" y="33489"/>
                </a:lnTo>
                <a:lnTo>
                  <a:pt x="25895" y="28930"/>
                </a:lnTo>
                <a:lnTo>
                  <a:pt x="36319" y="28930"/>
                </a:lnTo>
                <a:lnTo>
                  <a:pt x="40609" y="34400"/>
                </a:lnTo>
                <a:lnTo>
                  <a:pt x="42659" y="44157"/>
                </a:lnTo>
                <a:lnTo>
                  <a:pt x="40803" y="54147"/>
                </a:lnTo>
                <a:lnTo>
                  <a:pt x="37133" y="59385"/>
                </a:lnTo>
                <a:close/>
              </a:path>
              <a:path w="43179" h="67310">
                <a:moveTo>
                  <a:pt x="19799" y="66979"/>
                </a:moveTo>
                <a:lnTo>
                  <a:pt x="10924" y="65009"/>
                </a:lnTo>
                <a:lnTo>
                  <a:pt x="4760" y="60331"/>
                </a:lnTo>
                <a:lnTo>
                  <a:pt x="1166" y="54796"/>
                </a:lnTo>
                <a:lnTo>
                  <a:pt x="0" y="50253"/>
                </a:lnTo>
                <a:lnTo>
                  <a:pt x="0" y="47180"/>
                </a:lnTo>
                <a:lnTo>
                  <a:pt x="3073" y="45643"/>
                </a:lnTo>
                <a:lnTo>
                  <a:pt x="6096" y="45643"/>
                </a:lnTo>
                <a:lnTo>
                  <a:pt x="6096" y="47180"/>
                </a:lnTo>
                <a:lnTo>
                  <a:pt x="9182" y="56311"/>
                </a:lnTo>
                <a:lnTo>
                  <a:pt x="13741" y="59385"/>
                </a:lnTo>
                <a:lnTo>
                  <a:pt x="37133" y="59385"/>
                </a:lnTo>
                <a:lnTo>
                  <a:pt x="35806" y="61279"/>
                </a:lnTo>
                <a:lnTo>
                  <a:pt x="28520" y="65555"/>
                </a:lnTo>
                <a:lnTo>
                  <a:pt x="19799" y="66979"/>
                </a:lnTo>
                <a:close/>
              </a:path>
            </a:pathLst>
          </a:custGeom>
          <a:solidFill>
            <a:srgbClr val="4D4D4F"/>
          </a:solidFill>
        </p:spPr>
        <p:txBody>
          <a:bodyPr wrap="square" lIns="0" tIns="0" rIns="0" bIns="0" rtlCol="0"/>
          <a:lstStyle/>
          <a:p>
            <a:endParaRPr/>
          </a:p>
        </p:txBody>
      </p:sp>
      <p:sp>
        <p:nvSpPr>
          <p:cNvPr id="232" name="object 232"/>
          <p:cNvSpPr/>
          <p:nvPr/>
        </p:nvSpPr>
        <p:spPr>
          <a:xfrm>
            <a:off x="5151335" y="549181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33" name="object 233"/>
          <p:cNvSpPr/>
          <p:nvPr/>
        </p:nvSpPr>
        <p:spPr>
          <a:xfrm>
            <a:off x="5618657" y="549181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34" name="object 234"/>
          <p:cNvSpPr/>
          <p:nvPr/>
        </p:nvSpPr>
        <p:spPr>
          <a:xfrm>
            <a:off x="6085979" y="549181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35" name="object 235"/>
          <p:cNvSpPr/>
          <p:nvPr/>
        </p:nvSpPr>
        <p:spPr>
          <a:xfrm>
            <a:off x="6553352" y="549181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36" name="object 236"/>
          <p:cNvSpPr/>
          <p:nvPr/>
        </p:nvSpPr>
        <p:spPr>
          <a:xfrm>
            <a:off x="2813151" y="565318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37" name="object 237"/>
          <p:cNvSpPr/>
          <p:nvPr/>
        </p:nvSpPr>
        <p:spPr>
          <a:xfrm>
            <a:off x="3280473" y="5653189"/>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238" name="object 238"/>
          <p:cNvSpPr/>
          <p:nvPr/>
        </p:nvSpPr>
        <p:spPr>
          <a:xfrm>
            <a:off x="3747795" y="5653189"/>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239" name="object 239"/>
          <p:cNvSpPr/>
          <p:nvPr/>
        </p:nvSpPr>
        <p:spPr>
          <a:xfrm>
            <a:off x="4216653" y="565318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41" name="object 241"/>
          <p:cNvSpPr/>
          <p:nvPr/>
        </p:nvSpPr>
        <p:spPr>
          <a:xfrm>
            <a:off x="5151335" y="565318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42" name="object 242"/>
          <p:cNvSpPr/>
          <p:nvPr/>
        </p:nvSpPr>
        <p:spPr>
          <a:xfrm>
            <a:off x="5618657" y="565318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43" name="object 243"/>
          <p:cNvSpPr/>
          <p:nvPr/>
        </p:nvSpPr>
        <p:spPr>
          <a:xfrm>
            <a:off x="6085979" y="565318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44" name="object 244"/>
          <p:cNvSpPr/>
          <p:nvPr/>
        </p:nvSpPr>
        <p:spPr>
          <a:xfrm>
            <a:off x="6553352" y="565318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grpSp>
        <p:nvGrpSpPr>
          <p:cNvPr id="245" name="object 245"/>
          <p:cNvGrpSpPr/>
          <p:nvPr/>
        </p:nvGrpSpPr>
        <p:grpSpPr>
          <a:xfrm>
            <a:off x="1120381" y="5844971"/>
            <a:ext cx="542290" cy="102235"/>
            <a:chOff x="1120381" y="5844971"/>
            <a:chExt cx="542290" cy="102235"/>
          </a:xfrm>
        </p:grpSpPr>
        <p:pic>
          <p:nvPicPr>
            <p:cNvPr id="246" name="object 246"/>
            <p:cNvPicPr/>
            <p:nvPr/>
          </p:nvPicPr>
          <p:blipFill>
            <a:blip r:embed="rId68" cstate="print"/>
            <a:stretch>
              <a:fillRect/>
            </a:stretch>
          </p:blipFill>
          <p:spPr>
            <a:xfrm>
              <a:off x="1120381" y="5851080"/>
              <a:ext cx="80657" cy="89789"/>
            </a:xfrm>
            <a:prstGeom prst="rect">
              <a:avLst/>
            </a:prstGeom>
          </p:spPr>
        </p:pic>
        <p:pic>
          <p:nvPicPr>
            <p:cNvPr id="247" name="object 247"/>
            <p:cNvPicPr/>
            <p:nvPr/>
          </p:nvPicPr>
          <p:blipFill>
            <a:blip r:embed="rId69" cstate="print"/>
            <a:stretch>
              <a:fillRect/>
            </a:stretch>
          </p:blipFill>
          <p:spPr>
            <a:xfrm>
              <a:off x="1240637" y="5844971"/>
              <a:ext cx="421678" cy="102006"/>
            </a:xfrm>
            <a:prstGeom prst="rect">
              <a:avLst/>
            </a:prstGeom>
          </p:spPr>
        </p:pic>
      </p:grpSp>
      <p:sp>
        <p:nvSpPr>
          <p:cNvPr id="248" name="object 248"/>
          <p:cNvSpPr/>
          <p:nvPr/>
        </p:nvSpPr>
        <p:spPr>
          <a:xfrm>
            <a:off x="2813151" y="5814516"/>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249" name="object 249"/>
          <p:cNvSpPr/>
          <p:nvPr/>
        </p:nvSpPr>
        <p:spPr>
          <a:xfrm>
            <a:off x="3280473" y="5814516"/>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250" name="object 250"/>
          <p:cNvSpPr/>
          <p:nvPr/>
        </p:nvSpPr>
        <p:spPr>
          <a:xfrm>
            <a:off x="3747795" y="5814516"/>
            <a:ext cx="83820" cy="5080"/>
          </a:xfrm>
          <a:custGeom>
            <a:avLst/>
            <a:gdLst/>
            <a:ahLst/>
            <a:cxnLst/>
            <a:rect l="l" t="t" r="r" b="b"/>
            <a:pathLst>
              <a:path w="83820" h="5079">
                <a:moveTo>
                  <a:pt x="83731" y="4610"/>
                </a:moveTo>
                <a:lnTo>
                  <a:pt x="0" y="4610"/>
                </a:lnTo>
                <a:lnTo>
                  <a:pt x="0" y="0"/>
                </a:lnTo>
                <a:lnTo>
                  <a:pt x="83731" y="0"/>
                </a:lnTo>
                <a:lnTo>
                  <a:pt x="83731" y="4610"/>
                </a:lnTo>
                <a:close/>
              </a:path>
            </a:pathLst>
          </a:custGeom>
          <a:solidFill>
            <a:srgbClr val="4D4D4F"/>
          </a:solidFill>
        </p:spPr>
        <p:txBody>
          <a:bodyPr wrap="square" lIns="0" tIns="0" rIns="0" bIns="0" rtlCol="0"/>
          <a:lstStyle/>
          <a:p>
            <a:endParaRPr/>
          </a:p>
        </p:txBody>
      </p:sp>
      <p:sp>
        <p:nvSpPr>
          <p:cNvPr id="251" name="object 251"/>
          <p:cNvSpPr/>
          <p:nvPr/>
        </p:nvSpPr>
        <p:spPr>
          <a:xfrm>
            <a:off x="4216653" y="5814516"/>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252" name="object 252"/>
          <p:cNvSpPr/>
          <p:nvPr/>
        </p:nvSpPr>
        <p:spPr>
          <a:xfrm>
            <a:off x="4684014" y="5814516"/>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253" name="object 253"/>
          <p:cNvSpPr/>
          <p:nvPr/>
        </p:nvSpPr>
        <p:spPr>
          <a:xfrm>
            <a:off x="5151335" y="5814516"/>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254" name="object 254"/>
          <p:cNvSpPr/>
          <p:nvPr/>
        </p:nvSpPr>
        <p:spPr>
          <a:xfrm>
            <a:off x="5618657" y="5814516"/>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255" name="object 255"/>
          <p:cNvPicPr/>
          <p:nvPr/>
        </p:nvPicPr>
        <p:blipFill>
          <a:blip r:embed="rId70" cstate="print"/>
          <a:stretch>
            <a:fillRect/>
          </a:stretch>
        </p:blipFill>
        <p:spPr>
          <a:xfrm>
            <a:off x="6081420" y="5782563"/>
            <a:ext cx="91325" cy="66979"/>
          </a:xfrm>
          <a:prstGeom prst="rect">
            <a:avLst/>
          </a:prstGeom>
        </p:spPr>
      </p:pic>
      <p:sp>
        <p:nvSpPr>
          <p:cNvPr id="256" name="object 256"/>
          <p:cNvSpPr/>
          <p:nvPr/>
        </p:nvSpPr>
        <p:spPr>
          <a:xfrm>
            <a:off x="6553352" y="5814516"/>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257" name="object 257"/>
          <p:cNvSpPr/>
          <p:nvPr/>
        </p:nvSpPr>
        <p:spPr>
          <a:xfrm>
            <a:off x="2813151" y="5977432"/>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258" name="object 258"/>
          <p:cNvSpPr/>
          <p:nvPr/>
        </p:nvSpPr>
        <p:spPr>
          <a:xfrm>
            <a:off x="3280473" y="5977432"/>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259" name="object 259"/>
          <p:cNvSpPr/>
          <p:nvPr/>
        </p:nvSpPr>
        <p:spPr>
          <a:xfrm>
            <a:off x="3749331" y="597743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60" name="object 260"/>
          <p:cNvSpPr/>
          <p:nvPr/>
        </p:nvSpPr>
        <p:spPr>
          <a:xfrm>
            <a:off x="4216653" y="597743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61" name="object 261"/>
          <p:cNvSpPr/>
          <p:nvPr/>
        </p:nvSpPr>
        <p:spPr>
          <a:xfrm>
            <a:off x="4684014" y="597743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62" name="object 262"/>
          <p:cNvSpPr/>
          <p:nvPr/>
        </p:nvSpPr>
        <p:spPr>
          <a:xfrm>
            <a:off x="5151335" y="597743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63" name="object 263"/>
          <p:cNvSpPr/>
          <p:nvPr/>
        </p:nvSpPr>
        <p:spPr>
          <a:xfrm>
            <a:off x="5618657" y="597743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67" name="object 267"/>
          <p:cNvSpPr/>
          <p:nvPr/>
        </p:nvSpPr>
        <p:spPr>
          <a:xfrm>
            <a:off x="6553352" y="597743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68" name="object 268"/>
          <p:cNvPicPr/>
          <p:nvPr/>
        </p:nvPicPr>
        <p:blipFill>
          <a:blip r:embed="rId71" cstate="print"/>
          <a:stretch>
            <a:fillRect/>
          </a:stretch>
        </p:blipFill>
        <p:spPr>
          <a:xfrm>
            <a:off x="1120381" y="6175323"/>
            <a:ext cx="301421" cy="89788"/>
          </a:xfrm>
          <a:prstGeom prst="rect">
            <a:avLst/>
          </a:prstGeom>
        </p:spPr>
      </p:pic>
      <p:sp>
        <p:nvSpPr>
          <p:cNvPr id="269" name="object 269"/>
          <p:cNvSpPr/>
          <p:nvPr/>
        </p:nvSpPr>
        <p:spPr>
          <a:xfrm>
            <a:off x="2813151" y="6138760"/>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270" name="object 270"/>
          <p:cNvSpPr/>
          <p:nvPr/>
        </p:nvSpPr>
        <p:spPr>
          <a:xfrm>
            <a:off x="3280473" y="6138760"/>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271" name="object 271"/>
          <p:cNvSpPr/>
          <p:nvPr/>
        </p:nvSpPr>
        <p:spPr>
          <a:xfrm>
            <a:off x="3747795" y="6138760"/>
            <a:ext cx="83820" cy="5080"/>
          </a:xfrm>
          <a:custGeom>
            <a:avLst/>
            <a:gdLst/>
            <a:ahLst/>
            <a:cxnLst/>
            <a:rect l="l" t="t" r="r" b="b"/>
            <a:pathLst>
              <a:path w="83820" h="5079">
                <a:moveTo>
                  <a:pt x="83731" y="4571"/>
                </a:moveTo>
                <a:lnTo>
                  <a:pt x="0" y="4571"/>
                </a:lnTo>
                <a:lnTo>
                  <a:pt x="0" y="0"/>
                </a:lnTo>
                <a:lnTo>
                  <a:pt x="83731" y="0"/>
                </a:lnTo>
                <a:lnTo>
                  <a:pt x="83731" y="4571"/>
                </a:lnTo>
                <a:close/>
              </a:path>
            </a:pathLst>
          </a:custGeom>
          <a:solidFill>
            <a:srgbClr val="4D4D4F"/>
          </a:solidFill>
        </p:spPr>
        <p:txBody>
          <a:bodyPr wrap="square" lIns="0" tIns="0" rIns="0" bIns="0" rtlCol="0"/>
          <a:lstStyle/>
          <a:p>
            <a:endParaRPr/>
          </a:p>
        </p:txBody>
      </p:sp>
      <p:sp>
        <p:nvSpPr>
          <p:cNvPr id="272" name="object 272"/>
          <p:cNvSpPr/>
          <p:nvPr/>
        </p:nvSpPr>
        <p:spPr>
          <a:xfrm>
            <a:off x="4216653" y="6138760"/>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273" name="object 273"/>
          <p:cNvSpPr/>
          <p:nvPr/>
        </p:nvSpPr>
        <p:spPr>
          <a:xfrm>
            <a:off x="4684014" y="613876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274" name="object 274"/>
          <p:cNvSpPr/>
          <p:nvPr/>
        </p:nvSpPr>
        <p:spPr>
          <a:xfrm>
            <a:off x="5151335" y="613876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275" name="object 275"/>
          <p:cNvSpPr/>
          <p:nvPr/>
        </p:nvSpPr>
        <p:spPr>
          <a:xfrm>
            <a:off x="5618657" y="613876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276" name="object 276"/>
          <p:cNvSpPr/>
          <p:nvPr/>
        </p:nvSpPr>
        <p:spPr>
          <a:xfrm>
            <a:off x="6085979" y="613876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pic>
        <p:nvPicPr>
          <p:cNvPr id="277" name="object 277"/>
          <p:cNvPicPr/>
          <p:nvPr/>
        </p:nvPicPr>
        <p:blipFill>
          <a:blip r:embed="rId72" cstate="print"/>
          <a:stretch>
            <a:fillRect/>
          </a:stretch>
        </p:blipFill>
        <p:spPr>
          <a:xfrm>
            <a:off x="6484835" y="6105270"/>
            <a:ext cx="220713" cy="68516"/>
          </a:xfrm>
          <a:prstGeom prst="rect">
            <a:avLst/>
          </a:prstGeom>
        </p:spPr>
      </p:pic>
      <p:sp>
        <p:nvSpPr>
          <p:cNvPr id="278" name="object 278"/>
          <p:cNvSpPr/>
          <p:nvPr/>
        </p:nvSpPr>
        <p:spPr>
          <a:xfrm>
            <a:off x="2813151" y="6300139"/>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sp>
        <p:nvSpPr>
          <p:cNvPr id="279" name="object 279"/>
          <p:cNvSpPr/>
          <p:nvPr/>
        </p:nvSpPr>
        <p:spPr>
          <a:xfrm>
            <a:off x="3280473" y="6300139"/>
            <a:ext cx="83820" cy="5080"/>
          </a:xfrm>
          <a:custGeom>
            <a:avLst/>
            <a:gdLst/>
            <a:ahLst/>
            <a:cxnLst/>
            <a:rect l="l" t="t" r="r" b="b"/>
            <a:pathLst>
              <a:path w="83820" h="5079">
                <a:moveTo>
                  <a:pt x="83731" y="4572"/>
                </a:moveTo>
                <a:lnTo>
                  <a:pt x="0" y="4572"/>
                </a:lnTo>
                <a:lnTo>
                  <a:pt x="0" y="0"/>
                </a:lnTo>
                <a:lnTo>
                  <a:pt x="83731" y="0"/>
                </a:lnTo>
                <a:lnTo>
                  <a:pt x="83731" y="4572"/>
                </a:lnTo>
                <a:close/>
              </a:path>
            </a:pathLst>
          </a:custGeom>
          <a:solidFill>
            <a:srgbClr val="4D4D4F"/>
          </a:solidFill>
        </p:spPr>
        <p:txBody>
          <a:bodyPr wrap="square" lIns="0" tIns="0" rIns="0" bIns="0" rtlCol="0"/>
          <a:lstStyle/>
          <a:p>
            <a:endParaRPr/>
          </a:p>
        </p:txBody>
      </p:sp>
      <p:sp>
        <p:nvSpPr>
          <p:cNvPr id="280" name="object 280"/>
          <p:cNvSpPr/>
          <p:nvPr/>
        </p:nvSpPr>
        <p:spPr>
          <a:xfrm>
            <a:off x="3749331" y="6300139"/>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81" name="object 281"/>
          <p:cNvSpPr/>
          <p:nvPr/>
        </p:nvSpPr>
        <p:spPr>
          <a:xfrm>
            <a:off x="4216653" y="6300139"/>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82" name="object 282"/>
          <p:cNvSpPr/>
          <p:nvPr/>
        </p:nvSpPr>
        <p:spPr>
          <a:xfrm>
            <a:off x="4684014" y="6300139"/>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83" name="object 283"/>
          <p:cNvSpPr/>
          <p:nvPr/>
        </p:nvSpPr>
        <p:spPr>
          <a:xfrm>
            <a:off x="5151335" y="6300139"/>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84" name="object 284"/>
          <p:cNvSpPr/>
          <p:nvPr/>
        </p:nvSpPr>
        <p:spPr>
          <a:xfrm>
            <a:off x="5618657" y="6300139"/>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85" name="object 285"/>
          <p:cNvSpPr/>
          <p:nvPr/>
        </p:nvSpPr>
        <p:spPr>
          <a:xfrm>
            <a:off x="6085979" y="6300139"/>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grpSp>
        <p:nvGrpSpPr>
          <p:cNvPr id="290" name="object 290"/>
          <p:cNvGrpSpPr/>
          <p:nvPr/>
        </p:nvGrpSpPr>
        <p:grpSpPr>
          <a:xfrm>
            <a:off x="1117346" y="6491935"/>
            <a:ext cx="519430" cy="100965"/>
            <a:chOff x="1117346" y="6491935"/>
            <a:chExt cx="519430" cy="100965"/>
          </a:xfrm>
        </p:grpSpPr>
        <p:pic>
          <p:nvPicPr>
            <p:cNvPr id="291" name="object 291"/>
            <p:cNvPicPr/>
            <p:nvPr/>
          </p:nvPicPr>
          <p:blipFill>
            <a:blip r:embed="rId73" cstate="print"/>
            <a:stretch>
              <a:fillRect/>
            </a:stretch>
          </p:blipFill>
          <p:spPr>
            <a:xfrm>
              <a:off x="1117346" y="6496494"/>
              <a:ext cx="196354" cy="95948"/>
            </a:xfrm>
            <a:prstGeom prst="rect">
              <a:avLst/>
            </a:prstGeom>
          </p:spPr>
        </p:pic>
        <p:sp>
          <p:nvSpPr>
            <p:cNvPr id="292" name="object 292"/>
            <p:cNvSpPr/>
            <p:nvPr/>
          </p:nvSpPr>
          <p:spPr>
            <a:xfrm>
              <a:off x="1333500" y="6491934"/>
              <a:ext cx="303530" cy="99060"/>
            </a:xfrm>
            <a:custGeom>
              <a:avLst/>
              <a:gdLst/>
              <a:ahLst/>
              <a:cxnLst/>
              <a:rect l="l" t="t" r="r" b="b"/>
              <a:pathLst>
                <a:path w="303530" h="99059">
                  <a:moveTo>
                    <a:pt x="13690" y="7632"/>
                  </a:moveTo>
                  <a:lnTo>
                    <a:pt x="6096" y="7632"/>
                  </a:lnTo>
                  <a:lnTo>
                    <a:pt x="4559" y="12204"/>
                  </a:lnTo>
                  <a:lnTo>
                    <a:pt x="3187" y="18275"/>
                  </a:lnTo>
                  <a:lnTo>
                    <a:pt x="1701" y="28752"/>
                  </a:lnTo>
                  <a:lnTo>
                    <a:pt x="495" y="42379"/>
                  </a:lnTo>
                  <a:lnTo>
                    <a:pt x="0" y="57835"/>
                  </a:lnTo>
                  <a:lnTo>
                    <a:pt x="254" y="65278"/>
                  </a:lnTo>
                  <a:lnTo>
                    <a:pt x="6096" y="98983"/>
                  </a:lnTo>
                  <a:lnTo>
                    <a:pt x="10668" y="98983"/>
                  </a:lnTo>
                  <a:lnTo>
                    <a:pt x="13690" y="97434"/>
                  </a:lnTo>
                  <a:lnTo>
                    <a:pt x="13690" y="92875"/>
                  </a:lnTo>
                  <a:lnTo>
                    <a:pt x="12153" y="88303"/>
                  </a:lnTo>
                  <a:lnTo>
                    <a:pt x="11290" y="80556"/>
                  </a:lnTo>
                  <a:lnTo>
                    <a:pt x="10845" y="71945"/>
                  </a:lnTo>
                  <a:lnTo>
                    <a:pt x="10718" y="65278"/>
                  </a:lnTo>
                  <a:lnTo>
                    <a:pt x="10680" y="49707"/>
                  </a:lnTo>
                  <a:lnTo>
                    <a:pt x="10845" y="41694"/>
                  </a:lnTo>
                  <a:lnTo>
                    <a:pt x="11290" y="34531"/>
                  </a:lnTo>
                  <a:lnTo>
                    <a:pt x="12153" y="28917"/>
                  </a:lnTo>
                  <a:lnTo>
                    <a:pt x="12153" y="25908"/>
                  </a:lnTo>
                  <a:lnTo>
                    <a:pt x="13690" y="13690"/>
                  </a:lnTo>
                  <a:lnTo>
                    <a:pt x="13690" y="7632"/>
                  </a:lnTo>
                  <a:close/>
                </a:path>
                <a:path w="303530" h="99059">
                  <a:moveTo>
                    <a:pt x="85229" y="15227"/>
                  </a:moveTo>
                  <a:lnTo>
                    <a:pt x="82207" y="7632"/>
                  </a:lnTo>
                  <a:lnTo>
                    <a:pt x="82207" y="6096"/>
                  </a:lnTo>
                  <a:lnTo>
                    <a:pt x="80670" y="4559"/>
                  </a:lnTo>
                  <a:lnTo>
                    <a:pt x="80670" y="3073"/>
                  </a:lnTo>
                  <a:lnTo>
                    <a:pt x="76098" y="3073"/>
                  </a:lnTo>
                  <a:lnTo>
                    <a:pt x="76098" y="7632"/>
                  </a:lnTo>
                  <a:lnTo>
                    <a:pt x="77635" y="10668"/>
                  </a:lnTo>
                  <a:lnTo>
                    <a:pt x="77635" y="13690"/>
                  </a:lnTo>
                  <a:lnTo>
                    <a:pt x="79171" y="18300"/>
                  </a:lnTo>
                  <a:lnTo>
                    <a:pt x="79171" y="19799"/>
                  </a:lnTo>
                  <a:lnTo>
                    <a:pt x="80670" y="21323"/>
                  </a:lnTo>
                  <a:lnTo>
                    <a:pt x="82207" y="21323"/>
                  </a:lnTo>
                  <a:lnTo>
                    <a:pt x="85229" y="19799"/>
                  </a:lnTo>
                  <a:lnTo>
                    <a:pt x="85229" y="15227"/>
                  </a:lnTo>
                  <a:close/>
                </a:path>
                <a:path w="303530" h="99059">
                  <a:moveTo>
                    <a:pt x="91325" y="82194"/>
                  </a:moveTo>
                  <a:lnTo>
                    <a:pt x="89789" y="80708"/>
                  </a:lnTo>
                  <a:lnTo>
                    <a:pt x="85712" y="77635"/>
                  </a:lnTo>
                  <a:lnTo>
                    <a:pt x="77635" y="71539"/>
                  </a:lnTo>
                  <a:lnTo>
                    <a:pt x="74612" y="70053"/>
                  </a:lnTo>
                  <a:lnTo>
                    <a:pt x="70053" y="66967"/>
                  </a:lnTo>
                  <a:lnTo>
                    <a:pt x="69837" y="63944"/>
                  </a:lnTo>
                  <a:lnTo>
                    <a:pt x="68516" y="44157"/>
                  </a:lnTo>
                  <a:lnTo>
                    <a:pt x="86766" y="44157"/>
                  </a:lnTo>
                  <a:lnTo>
                    <a:pt x="89789" y="42608"/>
                  </a:lnTo>
                  <a:lnTo>
                    <a:pt x="89789" y="36563"/>
                  </a:lnTo>
                  <a:lnTo>
                    <a:pt x="89789" y="35026"/>
                  </a:lnTo>
                  <a:lnTo>
                    <a:pt x="82207" y="35026"/>
                  </a:lnTo>
                  <a:lnTo>
                    <a:pt x="77635" y="36563"/>
                  </a:lnTo>
                  <a:lnTo>
                    <a:pt x="68516" y="36563"/>
                  </a:lnTo>
                  <a:lnTo>
                    <a:pt x="68516" y="19799"/>
                  </a:lnTo>
                  <a:lnTo>
                    <a:pt x="73075" y="19799"/>
                  </a:lnTo>
                  <a:lnTo>
                    <a:pt x="74612" y="18300"/>
                  </a:lnTo>
                  <a:lnTo>
                    <a:pt x="76098" y="18300"/>
                  </a:lnTo>
                  <a:lnTo>
                    <a:pt x="76098" y="10668"/>
                  </a:lnTo>
                  <a:lnTo>
                    <a:pt x="70053" y="10668"/>
                  </a:lnTo>
                  <a:lnTo>
                    <a:pt x="59385" y="12204"/>
                  </a:lnTo>
                  <a:lnTo>
                    <a:pt x="22821" y="12204"/>
                  </a:lnTo>
                  <a:lnTo>
                    <a:pt x="22821" y="21323"/>
                  </a:lnTo>
                  <a:lnTo>
                    <a:pt x="28917" y="21323"/>
                  </a:lnTo>
                  <a:lnTo>
                    <a:pt x="37541" y="21094"/>
                  </a:lnTo>
                  <a:lnTo>
                    <a:pt x="52476" y="20027"/>
                  </a:lnTo>
                  <a:lnTo>
                    <a:pt x="59385" y="19799"/>
                  </a:lnTo>
                  <a:lnTo>
                    <a:pt x="59385" y="36563"/>
                  </a:lnTo>
                  <a:lnTo>
                    <a:pt x="49022" y="37426"/>
                  </a:lnTo>
                  <a:lnTo>
                    <a:pt x="41668" y="37871"/>
                  </a:lnTo>
                  <a:lnTo>
                    <a:pt x="35166" y="38036"/>
                  </a:lnTo>
                  <a:lnTo>
                    <a:pt x="21336" y="38049"/>
                  </a:lnTo>
                  <a:lnTo>
                    <a:pt x="21336" y="45681"/>
                  </a:lnTo>
                  <a:lnTo>
                    <a:pt x="59385" y="45681"/>
                  </a:lnTo>
                  <a:lnTo>
                    <a:pt x="60871" y="63944"/>
                  </a:lnTo>
                  <a:lnTo>
                    <a:pt x="60871" y="73075"/>
                  </a:lnTo>
                  <a:lnTo>
                    <a:pt x="60871" y="91325"/>
                  </a:lnTo>
                  <a:lnTo>
                    <a:pt x="31953" y="91325"/>
                  </a:lnTo>
                  <a:lnTo>
                    <a:pt x="31953" y="74625"/>
                  </a:lnTo>
                  <a:lnTo>
                    <a:pt x="38049" y="70053"/>
                  </a:lnTo>
                  <a:lnTo>
                    <a:pt x="54813" y="70053"/>
                  </a:lnTo>
                  <a:lnTo>
                    <a:pt x="57848" y="71539"/>
                  </a:lnTo>
                  <a:lnTo>
                    <a:pt x="60871" y="73075"/>
                  </a:lnTo>
                  <a:lnTo>
                    <a:pt x="60871" y="63944"/>
                  </a:lnTo>
                  <a:lnTo>
                    <a:pt x="57848" y="63944"/>
                  </a:lnTo>
                  <a:lnTo>
                    <a:pt x="54813" y="62420"/>
                  </a:lnTo>
                  <a:lnTo>
                    <a:pt x="48717" y="62420"/>
                  </a:lnTo>
                  <a:lnTo>
                    <a:pt x="36957" y="63982"/>
                  </a:lnTo>
                  <a:lnTo>
                    <a:pt x="28917" y="68122"/>
                  </a:lnTo>
                  <a:lnTo>
                    <a:pt x="24295" y="73990"/>
                  </a:lnTo>
                  <a:lnTo>
                    <a:pt x="22821" y="80708"/>
                  </a:lnTo>
                  <a:lnTo>
                    <a:pt x="22821" y="89839"/>
                  </a:lnTo>
                  <a:lnTo>
                    <a:pt x="28917" y="95897"/>
                  </a:lnTo>
                  <a:lnTo>
                    <a:pt x="36512" y="97434"/>
                  </a:lnTo>
                  <a:lnTo>
                    <a:pt x="39585" y="98983"/>
                  </a:lnTo>
                  <a:lnTo>
                    <a:pt x="47180" y="98983"/>
                  </a:lnTo>
                  <a:lnTo>
                    <a:pt x="59537" y="96723"/>
                  </a:lnTo>
                  <a:lnTo>
                    <a:pt x="65849" y="91325"/>
                  </a:lnTo>
                  <a:lnTo>
                    <a:pt x="66040" y="91173"/>
                  </a:lnTo>
                  <a:lnTo>
                    <a:pt x="68821" y="84201"/>
                  </a:lnTo>
                  <a:lnTo>
                    <a:pt x="70053" y="77635"/>
                  </a:lnTo>
                  <a:lnTo>
                    <a:pt x="71539" y="79171"/>
                  </a:lnTo>
                  <a:lnTo>
                    <a:pt x="74612" y="80708"/>
                  </a:lnTo>
                  <a:lnTo>
                    <a:pt x="80670" y="85280"/>
                  </a:lnTo>
                  <a:lnTo>
                    <a:pt x="83743" y="88303"/>
                  </a:lnTo>
                  <a:lnTo>
                    <a:pt x="83743" y="89839"/>
                  </a:lnTo>
                  <a:lnTo>
                    <a:pt x="88303" y="89839"/>
                  </a:lnTo>
                  <a:lnTo>
                    <a:pt x="91325" y="86779"/>
                  </a:lnTo>
                  <a:lnTo>
                    <a:pt x="91325" y="82194"/>
                  </a:lnTo>
                  <a:close/>
                </a:path>
                <a:path w="303530" h="99059">
                  <a:moveTo>
                    <a:pt x="97434" y="13690"/>
                  </a:moveTo>
                  <a:lnTo>
                    <a:pt x="95897" y="7632"/>
                  </a:lnTo>
                  <a:lnTo>
                    <a:pt x="92862" y="1536"/>
                  </a:lnTo>
                  <a:lnTo>
                    <a:pt x="92862" y="0"/>
                  </a:lnTo>
                  <a:lnTo>
                    <a:pt x="86766" y="0"/>
                  </a:lnTo>
                  <a:lnTo>
                    <a:pt x="86766" y="4559"/>
                  </a:lnTo>
                  <a:lnTo>
                    <a:pt x="88303" y="9131"/>
                  </a:lnTo>
                  <a:lnTo>
                    <a:pt x="89789" y="10668"/>
                  </a:lnTo>
                  <a:lnTo>
                    <a:pt x="91325" y="16764"/>
                  </a:lnTo>
                  <a:lnTo>
                    <a:pt x="91325" y="18300"/>
                  </a:lnTo>
                  <a:lnTo>
                    <a:pt x="97434" y="18300"/>
                  </a:lnTo>
                  <a:lnTo>
                    <a:pt x="97434" y="13690"/>
                  </a:lnTo>
                  <a:close/>
                </a:path>
                <a:path w="303530" h="99059">
                  <a:moveTo>
                    <a:pt x="196354" y="51790"/>
                  </a:moveTo>
                  <a:lnTo>
                    <a:pt x="188760" y="51790"/>
                  </a:lnTo>
                  <a:lnTo>
                    <a:pt x="187223" y="53276"/>
                  </a:lnTo>
                  <a:lnTo>
                    <a:pt x="185737" y="54813"/>
                  </a:lnTo>
                  <a:lnTo>
                    <a:pt x="185737" y="63944"/>
                  </a:lnTo>
                  <a:lnTo>
                    <a:pt x="184200" y="65481"/>
                  </a:lnTo>
                  <a:lnTo>
                    <a:pt x="182664" y="73075"/>
                  </a:lnTo>
                  <a:lnTo>
                    <a:pt x="179641" y="79171"/>
                  </a:lnTo>
                  <a:lnTo>
                    <a:pt x="171996" y="83743"/>
                  </a:lnTo>
                  <a:lnTo>
                    <a:pt x="165938" y="88303"/>
                  </a:lnTo>
                  <a:lnTo>
                    <a:pt x="156819" y="89839"/>
                  </a:lnTo>
                  <a:lnTo>
                    <a:pt x="149174" y="89839"/>
                  </a:lnTo>
                  <a:lnTo>
                    <a:pt x="126352" y="21323"/>
                  </a:lnTo>
                  <a:lnTo>
                    <a:pt x="127889" y="13690"/>
                  </a:lnTo>
                  <a:lnTo>
                    <a:pt x="127889" y="6096"/>
                  </a:lnTo>
                  <a:lnTo>
                    <a:pt x="117221" y="6096"/>
                  </a:lnTo>
                  <a:lnTo>
                    <a:pt x="117106" y="13690"/>
                  </a:lnTo>
                  <a:lnTo>
                    <a:pt x="116446" y="32956"/>
                  </a:lnTo>
                  <a:lnTo>
                    <a:pt x="115912" y="49441"/>
                  </a:lnTo>
                  <a:lnTo>
                    <a:pt x="115709" y="59385"/>
                  </a:lnTo>
                  <a:lnTo>
                    <a:pt x="115684" y="79171"/>
                  </a:lnTo>
                  <a:lnTo>
                    <a:pt x="118719" y="85280"/>
                  </a:lnTo>
                  <a:lnTo>
                    <a:pt x="124117" y="91909"/>
                  </a:lnTo>
                  <a:lnTo>
                    <a:pt x="131089" y="96113"/>
                  </a:lnTo>
                  <a:lnTo>
                    <a:pt x="139496" y="98336"/>
                  </a:lnTo>
                  <a:lnTo>
                    <a:pt x="149174" y="98983"/>
                  </a:lnTo>
                  <a:lnTo>
                    <a:pt x="168249" y="96431"/>
                  </a:lnTo>
                  <a:lnTo>
                    <a:pt x="180771" y="90030"/>
                  </a:lnTo>
                  <a:lnTo>
                    <a:pt x="180924" y="89839"/>
                  </a:lnTo>
                  <a:lnTo>
                    <a:pt x="188137" y="81622"/>
                  </a:lnTo>
                  <a:lnTo>
                    <a:pt x="191795" y="73075"/>
                  </a:lnTo>
                  <a:lnTo>
                    <a:pt x="194868" y="65481"/>
                  </a:lnTo>
                  <a:lnTo>
                    <a:pt x="196354" y="59385"/>
                  </a:lnTo>
                  <a:lnTo>
                    <a:pt x="196354" y="51790"/>
                  </a:lnTo>
                  <a:close/>
                </a:path>
                <a:path w="303530" h="99059">
                  <a:moveTo>
                    <a:pt x="302920" y="16764"/>
                  </a:moveTo>
                  <a:lnTo>
                    <a:pt x="298335" y="15227"/>
                  </a:lnTo>
                  <a:lnTo>
                    <a:pt x="211582" y="15227"/>
                  </a:lnTo>
                  <a:lnTo>
                    <a:pt x="211582" y="22872"/>
                  </a:lnTo>
                  <a:lnTo>
                    <a:pt x="213118" y="24371"/>
                  </a:lnTo>
                  <a:lnTo>
                    <a:pt x="290766" y="24371"/>
                  </a:lnTo>
                  <a:lnTo>
                    <a:pt x="290766" y="25908"/>
                  </a:lnTo>
                  <a:lnTo>
                    <a:pt x="288264" y="32067"/>
                  </a:lnTo>
                  <a:lnTo>
                    <a:pt x="281051" y="42075"/>
                  </a:lnTo>
                  <a:lnTo>
                    <a:pt x="269557" y="53517"/>
                  </a:lnTo>
                  <a:lnTo>
                    <a:pt x="254203" y="63944"/>
                  </a:lnTo>
                  <a:lnTo>
                    <a:pt x="251167" y="60921"/>
                  </a:lnTo>
                  <a:lnTo>
                    <a:pt x="245071" y="56362"/>
                  </a:lnTo>
                  <a:lnTo>
                    <a:pt x="237477" y="50266"/>
                  </a:lnTo>
                  <a:lnTo>
                    <a:pt x="235940" y="48717"/>
                  </a:lnTo>
                  <a:lnTo>
                    <a:pt x="234403" y="47231"/>
                  </a:lnTo>
                  <a:lnTo>
                    <a:pt x="229844" y="47231"/>
                  </a:lnTo>
                  <a:lnTo>
                    <a:pt x="226809" y="50266"/>
                  </a:lnTo>
                  <a:lnTo>
                    <a:pt x="226809" y="54813"/>
                  </a:lnTo>
                  <a:lnTo>
                    <a:pt x="229844" y="57835"/>
                  </a:lnTo>
                  <a:lnTo>
                    <a:pt x="232918" y="59385"/>
                  </a:lnTo>
                  <a:lnTo>
                    <a:pt x="235826" y="61849"/>
                  </a:lnTo>
                  <a:lnTo>
                    <a:pt x="263372" y="89839"/>
                  </a:lnTo>
                  <a:lnTo>
                    <a:pt x="267944" y="95897"/>
                  </a:lnTo>
                  <a:lnTo>
                    <a:pt x="269430" y="95897"/>
                  </a:lnTo>
                  <a:lnTo>
                    <a:pt x="270967" y="97434"/>
                  </a:lnTo>
                  <a:lnTo>
                    <a:pt x="275526" y="97434"/>
                  </a:lnTo>
                  <a:lnTo>
                    <a:pt x="278561" y="95897"/>
                  </a:lnTo>
                  <a:lnTo>
                    <a:pt x="278561" y="89839"/>
                  </a:lnTo>
                  <a:lnTo>
                    <a:pt x="277063" y="88303"/>
                  </a:lnTo>
                  <a:lnTo>
                    <a:pt x="272503" y="82194"/>
                  </a:lnTo>
                  <a:lnTo>
                    <a:pt x="266407" y="76149"/>
                  </a:lnTo>
                  <a:lnTo>
                    <a:pt x="261835" y="71539"/>
                  </a:lnTo>
                  <a:lnTo>
                    <a:pt x="267690" y="67208"/>
                  </a:lnTo>
                  <a:lnTo>
                    <a:pt x="271741" y="63944"/>
                  </a:lnTo>
                  <a:lnTo>
                    <a:pt x="275488" y="60921"/>
                  </a:lnTo>
                  <a:lnTo>
                    <a:pt x="284518" y="52285"/>
                  </a:lnTo>
                  <a:lnTo>
                    <a:pt x="293789" y="41122"/>
                  </a:lnTo>
                  <a:lnTo>
                    <a:pt x="298335" y="36563"/>
                  </a:lnTo>
                  <a:lnTo>
                    <a:pt x="301421" y="30454"/>
                  </a:lnTo>
                  <a:lnTo>
                    <a:pt x="301421" y="28917"/>
                  </a:lnTo>
                  <a:lnTo>
                    <a:pt x="302920" y="27432"/>
                  </a:lnTo>
                  <a:lnTo>
                    <a:pt x="302920" y="16764"/>
                  </a:lnTo>
                  <a:close/>
                </a:path>
              </a:pathLst>
            </a:custGeom>
            <a:solidFill>
              <a:srgbClr val="4D4D4F"/>
            </a:solidFill>
          </p:spPr>
          <p:txBody>
            <a:bodyPr wrap="square" lIns="0" tIns="0" rIns="0" bIns="0" rtlCol="0"/>
            <a:lstStyle/>
            <a:p>
              <a:endParaRPr/>
            </a:p>
          </p:txBody>
        </p:sp>
      </p:grpSp>
      <p:sp>
        <p:nvSpPr>
          <p:cNvPr id="293" name="object 293"/>
          <p:cNvSpPr/>
          <p:nvPr/>
        </p:nvSpPr>
        <p:spPr>
          <a:xfrm>
            <a:off x="1650110" y="6540651"/>
            <a:ext cx="97790" cy="9525"/>
          </a:xfrm>
          <a:custGeom>
            <a:avLst/>
            <a:gdLst/>
            <a:ahLst/>
            <a:cxnLst/>
            <a:rect l="l" t="t" r="r" b="b"/>
            <a:pathLst>
              <a:path w="97789" h="9525">
                <a:moveTo>
                  <a:pt x="97434" y="9118"/>
                </a:moveTo>
                <a:lnTo>
                  <a:pt x="0" y="9118"/>
                </a:lnTo>
                <a:lnTo>
                  <a:pt x="0" y="0"/>
                </a:lnTo>
                <a:lnTo>
                  <a:pt x="97434" y="0"/>
                </a:lnTo>
                <a:lnTo>
                  <a:pt x="97434" y="9118"/>
                </a:lnTo>
                <a:close/>
              </a:path>
            </a:pathLst>
          </a:custGeom>
          <a:solidFill>
            <a:srgbClr val="4D4D4F"/>
          </a:solidFill>
        </p:spPr>
        <p:txBody>
          <a:bodyPr wrap="square" lIns="0" tIns="0" rIns="0" bIns="0" rtlCol="0"/>
          <a:lstStyle/>
          <a:p>
            <a:endParaRPr/>
          </a:p>
        </p:txBody>
      </p:sp>
      <p:sp>
        <p:nvSpPr>
          <p:cNvPr id="294" name="object 294"/>
          <p:cNvSpPr/>
          <p:nvPr/>
        </p:nvSpPr>
        <p:spPr>
          <a:xfrm>
            <a:off x="1762772" y="6498030"/>
            <a:ext cx="82550" cy="94615"/>
          </a:xfrm>
          <a:custGeom>
            <a:avLst/>
            <a:gdLst/>
            <a:ahLst/>
            <a:cxnLst/>
            <a:rect l="l" t="t" r="r" b="b"/>
            <a:pathLst>
              <a:path w="82550" h="94615">
                <a:moveTo>
                  <a:pt x="4559" y="48717"/>
                </a:moveTo>
                <a:lnTo>
                  <a:pt x="1536" y="48717"/>
                </a:lnTo>
                <a:lnTo>
                  <a:pt x="0" y="45694"/>
                </a:lnTo>
                <a:lnTo>
                  <a:pt x="0" y="41135"/>
                </a:lnTo>
                <a:lnTo>
                  <a:pt x="4559" y="38049"/>
                </a:lnTo>
                <a:lnTo>
                  <a:pt x="13089" y="31431"/>
                </a:lnTo>
                <a:lnTo>
                  <a:pt x="31991" y="3035"/>
                </a:lnTo>
                <a:lnTo>
                  <a:pt x="33489" y="1536"/>
                </a:lnTo>
                <a:lnTo>
                  <a:pt x="33489" y="0"/>
                </a:lnTo>
                <a:lnTo>
                  <a:pt x="42608" y="0"/>
                </a:lnTo>
                <a:lnTo>
                  <a:pt x="42608" y="6108"/>
                </a:lnTo>
                <a:lnTo>
                  <a:pt x="39585" y="13690"/>
                </a:lnTo>
                <a:lnTo>
                  <a:pt x="38049" y="15227"/>
                </a:lnTo>
                <a:lnTo>
                  <a:pt x="80657" y="15227"/>
                </a:lnTo>
                <a:lnTo>
                  <a:pt x="82194" y="19799"/>
                </a:lnTo>
                <a:lnTo>
                  <a:pt x="82194" y="24358"/>
                </a:lnTo>
                <a:lnTo>
                  <a:pt x="31991" y="24358"/>
                </a:lnTo>
                <a:lnTo>
                  <a:pt x="23199" y="34588"/>
                </a:lnTo>
                <a:lnTo>
                  <a:pt x="15413" y="42248"/>
                </a:lnTo>
                <a:lnTo>
                  <a:pt x="9058" y="47052"/>
                </a:lnTo>
                <a:lnTo>
                  <a:pt x="4559" y="48717"/>
                </a:lnTo>
                <a:close/>
              </a:path>
              <a:path w="82550" h="94615">
                <a:moveTo>
                  <a:pt x="10668" y="94411"/>
                </a:moveTo>
                <a:lnTo>
                  <a:pt x="4559" y="94411"/>
                </a:lnTo>
                <a:lnTo>
                  <a:pt x="4559" y="86766"/>
                </a:lnTo>
                <a:lnTo>
                  <a:pt x="7632" y="85229"/>
                </a:lnTo>
                <a:lnTo>
                  <a:pt x="10668" y="85229"/>
                </a:lnTo>
                <a:lnTo>
                  <a:pt x="25623" y="80810"/>
                </a:lnTo>
                <a:lnTo>
                  <a:pt x="40149" y="73821"/>
                </a:lnTo>
                <a:lnTo>
                  <a:pt x="53253" y="63409"/>
                </a:lnTo>
                <a:lnTo>
                  <a:pt x="63944" y="48717"/>
                </a:lnTo>
                <a:lnTo>
                  <a:pt x="67061" y="40914"/>
                </a:lnTo>
                <a:lnTo>
                  <a:pt x="71539" y="30467"/>
                </a:lnTo>
                <a:lnTo>
                  <a:pt x="71539" y="24358"/>
                </a:lnTo>
                <a:lnTo>
                  <a:pt x="82194" y="24358"/>
                </a:lnTo>
                <a:lnTo>
                  <a:pt x="60921" y="70053"/>
                </a:lnTo>
                <a:lnTo>
                  <a:pt x="27793" y="90214"/>
                </a:lnTo>
                <a:lnTo>
                  <a:pt x="15519" y="93599"/>
                </a:lnTo>
                <a:lnTo>
                  <a:pt x="10668" y="94411"/>
                </a:lnTo>
                <a:close/>
              </a:path>
            </a:pathLst>
          </a:custGeom>
          <a:solidFill>
            <a:srgbClr val="4D4D4F"/>
          </a:solidFill>
        </p:spPr>
        <p:txBody>
          <a:bodyPr wrap="square" lIns="0" tIns="0" rIns="0" bIns="0" rtlCol="0"/>
          <a:lstStyle/>
          <a:p>
            <a:endParaRPr/>
          </a:p>
        </p:txBody>
      </p:sp>
      <p:sp>
        <p:nvSpPr>
          <p:cNvPr id="295" name="object 295"/>
          <p:cNvSpPr/>
          <p:nvPr/>
        </p:nvSpPr>
        <p:spPr>
          <a:xfrm>
            <a:off x="2813151" y="6461518"/>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296" name="object 296"/>
          <p:cNvSpPr/>
          <p:nvPr/>
        </p:nvSpPr>
        <p:spPr>
          <a:xfrm>
            <a:off x="3280473" y="6461518"/>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297" name="object 297"/>
          <p:cNvSpPr/>
          <p:nvPr/>
        </p:nvSpPr>
        <p:spPr>
          <a:xfrm>
            <a:off x="3747795" y="6461518"/>
            <a:ext cx="83820" cy="6350"/>
          </a:xfrm>
          <a:custGeom>
            <a:avLst/>
            <a:gdLst/>
            <a:ahLst/>
            <a:cxnLst/>
            <a:rect l="l" t="t" r="r" b="b"/>
            <a:pathLst>
              <a:path w="83820" h="6350">
                <a:moveTo>
                  <a:pt x="83731" y="6057"/>
                </a:moveTo>
                <a:lnTo>
                  <a:pt x="0" y="6057"/>
                </a:lnTo>
                <a:lnTo>
                  <a:pt x="0" y="0"/>
                </a:lnTo>
                <a:lnTo>
                  <a:pt x="83731" y="0"/>
                </a:lnTo>
                <a:lnTo>
                  <a:pt x="83731" y="6057"/>
                </a:lnTo>
                <a:close/>
              </a:path>
            </a:pathLst>
          </a:custGeom>
          <a:solidFill>
            <a:srgbClr val="4D4D4F"/>
          </a:solidFill>
        </p:spPr>
        <p:txBody>
          <a:bodyPr wrap="square" lIns="0" tIns="0" rIns="0" bIns="0" rtlCol="0"/>
          <a:lstStyle/>
          <a:p>
            <a:endParaRPr/>
          </a:p>
        </p:txBody>
      </p:sp>
      <p:pic>
        <p:nvPicPr>
          <p:cNvPr id="298" name="object 298"/>
          <p:cNvPicPr/>
          <p:nvPr/>
        </p:nvPicPr>
        <p:blipFill>
          <a:blip r:embed="rId74" cstate="print"/>
          <a:stretch>
            <a:fillRect/>
          </a:stretch>
        </p:blipFill>
        <p:spPr>
          <a:xfrm>
            <a:off x="4210596" y="6429527"/>
            <a:ext cx="92824" cy="66967"/>
          </a:xfrm>
          <a:prstGeom prst="rect">
            <a:avLst/>
          </a:prstGeom>
        </p:spPr>
      </p:pic>
      <p:sp>
        <p:nvSpPr>
          <p:cNvPr id="299" name="object 299"/>
          <p:cNvSpPr/>
          <p:nvPr/>
        </p:nvSpPr>
        <p:spPr>
          <a:xfrm>
            <a:off x="4616996" y="6429527"/>
            <a:ext cx="24765" cy="67310"/>
          </a:xfrm>
          <a:custGeom>
            <a:avLst/>
            <a:gdLst/>
            <a:ahLst/>
            <a:cxnLst/>
            <a:rect l="l" t="t" r="r" b="b"/>
            <a:pathLst>
              <a:path w="24764" h="67310">
                <a:moveTo>
                  <a:pt x="24358" y="66967"/>
                </a:moveTo>
                <a:lnTo>
                  <a:pt x="16763" y="66967"/>
                </a:lnTo>
                <a:lnTo>
                  <a:pt x="15227" y="65481"/>
                </a:lnTo>
                <a:lnTo>
                  <a:pt x="15227" y="19786"/>
                </a:lnTo>
                <a:lnTo>
                  <a:pt x="1536" y="19786"/>
                </a:lnTo>
                <a:lnTo>
                  <a:pt x="0" y="18249"/>
                </a:lnTo>
                <a:lnTo>
                  <a:pt x="0" y="13690"/>
                </a:lnTo>
                <a:lnTo>
                  <a:pt x="1536" y="13690"/>
                </a:lnTo>
                <a:lnTo>
                  <a:pt x="6096" y="12204"/>
                </a:lnTo>
                <a:lnTo>
                  <a:pt x="13741" y="12204"/>
                </a:lnTo>
                <a:lnTo>
                  <a:pt x="15227" y="7632"/>
                </a:lnTo>
                <a:lnTo>
                  <a:pt x="16763" y="3073"/>
                </a:lnTo>
                <a:lnTo>
                  <a:pt x="16763" y="1536"/>
                </a:lnTo>
                <a:lnTo>
                  <a:pt x="18300" y="0"/>
                </a:lnTo>
                <a:lnTo>
                  <a:pt x="22872" y="0"/>
                </a:lnTo>
                <a:lnTo>
                  <a:pt x="24358" y="1536"/>
                </a:lnTo>
                <a:lnTo>
                  <a:pt x="24358" y="66967"/>
                </a:lnTo>
                <a:close/>
              </a:path>
            </a:pathLst>
          </a:custGeom>
          <a:solidFill>
            <a:srgbClr val="4D4D4F"/>
          </a:solidFill>
        </p:spPr>
        <p:txBody>
          <a:bodyPr wrap="square" lIns="0" tIns="0" rIns="0" bIns="0" rtlCol="0"/>
          <a:lstStyle/>
          <a:p>
            <a:endParaRPr/>
          </a:p>
        </p:txBody>
      </p:sp>
      <p:pic>
        <p:nvPicPr>
          <p:cNvPr id="300" name="object 300"/>
          <p:cNvPicPr/>
          <p:nvPr/>
        </p:nvPicPr>
        <p:blipFill>
          <a:blip r:embed="rId75" cstate="print"/>
          <a:stretch>
            <a:fillRect/>
          </a:stretch>
        </p:blipFill>
        <p:spPr>
          <a:xfrm>
            <a:off x="4664227" y="6429527"/>
            <a:ext cx="105016" cy="66967"/>
          </a:xfrm>
          <a:prstGeom prst="rect">
            <a:avLst/>
          </a:prstGeom>
        </p:spPr>
      </p:pic>
      <p:sp>
        <p:nvSpPr>
          <p:cNvPr id="301" name="object 301"/>
          <p:cNvSpPr/>
          <p:nvPr/>
        </p:nvSpPr>
        <p:spPr>
          <a:xfrm>
            <a:off x="4792065" y="6431064"/>
            <a:ext cx="43180" cy="66040"/>
          </a:xfrm>
          <a:custGeom>
            <a:avLst/>
            <a:gdLst/>
            <a:ahLst/>
            <a:cxnLst/>
            <a:rect l="l" t="t" r="r" b="b"/>
            <a:pathLst>
              <a:path w="43179" h="66039">
                <a:moveTo>
                  <a:pt x="16764" y="65430"/>
                </a:moveTo>
                <a:lnTo>
                  <a:pt x="9131" y="65430"/>
                </a:lnTo>
                <a:lnTo>
                  <a:pt x="9131" y="62407"/>
                </a:lnTo>
                <a:lnTo>
                  <a:pt x="21984" y="23676"/>
                </a:lnTo>
                <a:lnTo>
                  <a:pt x="32004" y="9131"/>
                </a:lnTo>
                <a:lnTo>
                  <a:pt x="32004" y="6096"/>
                </a:lnTo>
                <a:lnTo>
                  <a:pt x="1536" y="6096"/>
                </a:lnTo>
                <a:lnTo>
                  <a:pt x="0" y="4559"/>
                </a:lnTo>
                <a:lnTo>
                  <a:pt x="0" y="3022"/>
                </a:lnTo>
                <a:lnTo>
                  <a:pt x="1536" y="0"/>
                </a:lnTo>
                <a:lnTo>
                  <a:pt x="42621" y="0"/>
                </a:lnTo>
                <a:lnTo>
                  <a:pt x="42621" y="7581"/>
                </a:lnTo>
                <a:lnTo>
                  <a:pt x="38049" y="12153"/>
                </a:lnTo>
                <a:lnTo>
                  <a:pt x="30454" y="22773"/>
                </a:lnTo>
                <a:lnTo>
                  <a:pt x="23987" y="36531"/>
                </a:lnTo>
                <a:lnTo>
                  <a:pt x="19228" y="50280"/>
                </a:lnTo>
                <a:lnTo>
                  <a:pt x="16764" y="60871"/>
                </a:lnTo>
                <a:lnTo>
                  <a:pt x="16764" y="65430"/>
                </a:lnTo>
                <a:close/>
              </a:path>
            </a:pathLst>
          </a:custGeom>
          <a:solidFill>
            <a:srgbClr val="4D4D4F"/>
          </a:solidFill>
        </p:spPr>
        <p:txBody>
          <a:bodyPr wrap="square" lIns="0" tIns="0" rIns="0" bIns="0" rtlCol="0"/>
          <a:lstStyle/>
          <a:p>
            <a:endParaRPr/>
          </a:p>
        </p:txBody>
      </p:sp>
      <p:sp>
        <p:nvSpPr>
          <p:cNvPr id="302" name="object 302"/>
          <p:cNvSpPr/>
          <p:nvPr/>
        </p:nvSpPr>
        <p:spPr>
          <a:xfrm>
            <a:off x="5151335" y="6461518"/>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sp>
        <p:nvSpPr>
          <p:cNvPr id="303" name="object 303"/>
          <p:cNvSpPr/>
          <p:nvPr/>
        </p:nvSpPr>
        <p:spPr>
          <a:xfrm>
            <a:off x="5618657" y="6461518"/>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pic>
        <p:nvPicPr>
          <p:cNvPr id="304" name="object 304"/>
          <p:cNvPicPr/>
          <p:nvPr/>
        </p:nvPicPr>
        <p:blipFill>
          <a:blip r:embed="rId76" cstate="print"/>
          <a:stretch>
            <a:fillRect/>
          </a:stretch>
        </p:blipFill>
        <p:spPr>
          <a:xfrm>
            <a:off x="6017514" y="6429527"/>
            <a:ext cx="219176" cy="66967"/>
          </a:xfrm>
          <a:prstGeom prst="rect">
            <a:avLst/>
          </a:prstGeom>
        </p:spPr>
      </p:pic>
      <p:sp>
        <p:nvSpPr>
          <p:cNvPr id="305" name="object 305"/>
          <p:cNvSpPr/>
          <p:nvPr/>
        </p:nvSpPr>
        <p:spPr>
          <a:xfrm>
            <a:off x="6487858" y="6429527"/>
            <a:ext cx="23495" cy="67310"/>
          </a:xfrm>
          <a:custGeom>
            <a:avLst/>
            <a:gdLst/>
            <a:ahLst/>
            <a:cxnLst/>
            <a:rect l="l" t="t" r="r" b="b"/>
            <a:pathLst>
              <a:path w="23495" h="67310">
                <a:moveTo>
                  <a:pt x="22872" y="66967"/>
                </a:moveTo>
                <a:lnTo>
                  <a:pt x="16776" y="66967"/>
                </a:lnTo>
                <a:lnTo>
                  <a:pt x="15239" y="65481"/>
                </a:lnTo>
                <a:lnTo>
                  <a:pt x="15239" y="19786"/>
                </a:lnTo>
                <a:lnTo>
                  <a:pt x="1549" y="19786"/>
                </a:lnTo>
                <a:lnTo>
                  <a:pt x="0" y="18249"/>
                </a:lnTo>
                <a:lnTo>
                  <a:pt x="0" y="13690"/>
                </a:lnTo>
                <a:lnTo>
                  <a:pt x="6108" y="12204"/>
                </a:lnTo>
                <a:lnTo>
                  <a:pt x="12204" y="12204"/>
                </a:lnTo>
                <a:lnTo>
                  <a:pt x="15239" y="7632"/>
                </a:lnTo>
                <a:lnTo>
                  <a:pt x="16776" y="3073"/>
                </a:lnTo>
                <a:lnTo>
                  <a:pt x="16776" y="0"/>
                </a:lnTo>
                <a:lnTo>
                  <a:pt x="21335" y="0"/>
                </a:lnTo>
                <a:lnTo>
                  <a:pt x="22872" y="1536"/>
                </a:lnTo>
                <a:lnTo>
                  <a:pt x="22872" y="66967"/>
                </a:lnTo>
                <a:close/>
              </a:path>
            </a:pathLst>
          </a:custGeom>
          <a:solidFill>
            <a:srgbClr val="4D4D4F"/>
          </a:solidFill>
        </p:spPr>
        <p:txBody>
          <a:bodyPr wrap="square" lIns="0" tIns="0" rIns="0" bIns="0" rtlCol="0"/>
          <a:lstStyle/>
          <a:p>
            <a:endParaRPr/>
          </a:p>
        </p:txBody>
      </p:sp>
      <p:pic>
        <p:nvPicPr>
          <p:cNvPr id="306" name="object 306"/>
          <p:cNvPicPr/>
          <p:nvPr/>
        </p:nvPicPr>
        <p:blipFill>
          <a:blip r:embed="rId77" cstate="print"/>
          <a:stretch>
            <a:fillRect/>
          </a:stretch>
        </p:blipFill>
        <p:spPr>
          <a:xfrm>
            <a:off x="6533553" y="6429527"/>
            <a:ext cx="106565" cy="66967"/>
          </a:xfrm>
          <a:prstGeom prst="rect">
            <a:avLst/>
          </a:prstGeom>
        </p:spPr>
      </p:pic>
      <p:sp>
        <p:nvSpPr>
          <p:cNvPr id="307" name="object 307"/>
          <p:cNvSpPr/>
          <p:nvPr/>
        </p:nvSpPr>
        <p:spPr>
          <a:xfrm>
            <a:off x="6665963" y="6429527"/>
            <a:ext cx="23495" cy="67310"/>
          </a:xfrm>
          <a:custGeom>
            <a:avLst/>
            <a:gdLst/>
            <a:ahLst/>
            <a:cxnLst/>
            <a:rect l="l" t="t" r="r" b="b"/>
            <a:pathLst>
              <a:path w="23495" h="67310">
                <a:moveTo>
                  <a:pt x="22872" y="66967"/>
                </a:moveTo>
                <a:lnTo>
                  <a:pt x="16763" y="66967"/>
                </a:lnTo>
                <a:lnTo>
                  <a:pt x="15227" y="65481"/>
                </a:lnTo>
                <a:lnTo>
                  <a:pt x="15227" y="19786"/>
                </a:lnTo>
                <a:lnTo>
                  <a:pt x="1536" y="19786"/>
                </a:lnTo>
                <a:lnTo>
                  <a:pt x="0" y="18249"/>
                </a:lnTo>
                <a:lnTo>
                  <a:pt x="0" y="13690"/>
                </a:lnTo>
                <a:lnTo>
                  <a:pt x="6096" y="12204"/>
                </a:lnTo>
                <a:lnTo>
                  <a:pt x="12204" y="12204"/>
                </a:lnTo>
                <a:lnTo>
                  <a:pt x="15227" y="7632"/>
                </a:lnTo>
                <a:lnTo>
                  <a:pt x="16763" y="3073"/>
                </a:lnTo>
                <a:lnTo>
                  <a:pt x="16763" y="0"/>
                </a:lnTo>
                <a:lnTo>
                  <a:pt x="21335" y="0"/>
                </a:lnTo>
                <a:lnTo>
                  <a:pt x="22872" y="1536"/>
                </a:lnTo>
                <a:lnTo>
                  <a:pt x="22872" y="66967"/>
                </a:lnTo>
                <a:close/>
              </a:path>
            </a:pathLst>
          </a:custGeom>
          <a:solidFill>
            <a:srgbClr val="4D4D4F"/>
          </a:solidFill>
        </p:spPr>
        <p:txBody>
          <a:bodyPr wrap="square" lIns="0" tIns="0" rIns="0" bIns="0" rtlCol="0"/>
          <a:lstStyle/>
          <a:p>
            <a:endParaRPr/>
          </a:p>
        </p:txBody>
      </p:sp>
      <p:sp>
        <p:nvSpPr>
          <p:cNvPr id="308" name="object 308"/>
          <p:cNvSpPr/>
          <p:nvPr/>
        </p:nvSpPr>
        <p:spPr>
          <a:xfrm>
            <a:off x="2813151" y="6624383"/>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sp>
        <p:nvSpPr>
          <p:cNvPr id="309" name="object 309"/>
          <p:cNvSpPr/>
          <p:nvPr/>
        </p:nvSpPr>
        <p:spPr>
          <a:xfrm>
            <a:off x="3280473" y="6624383"/>
            <a:ext cx="83820" cy="5080"/>
          </a:xfrm>
          <a:custGeom>
            <a:avLst/>
            <a:gdLst/>
            <a:ahLst/>
            <a:cxnLst/>
            <a:rect l="l" t="t" r="r" b="b"/>
            <a:pathLst>
              <a:path w="83820" h="5079">
                <a:moveTo>
                  <a:pt x="83731" y="4572"/>
                </a:moveTo>
                <a:lnTo>
                  <a:pt x="0" y="4572"/>
                </a:lnTo>
                <a:lnTo>
                  <a:pt x="0" y="0"/>
                </a:lnTo>
                <a:lnTo>
                  <a:pt x="83731" y="0"/>
                </a:lnTo>
                <a:lnTo>
                  <a:pt x="83731" y="4572"/>
                </a:lnTo>
                <a:close/>
              </a:path>
            </a:pathLst>
          </a:custGeom>
          <a:solidFill>
            <a:srgbClr val="4D4D4F"/>
          </a:solidFill>
        </p:spPr>
        <p:txBody>
          <a:bodyPr wrap="square" lIns="0" tIns="0" rIns="0" bIns="0" rtlCol="0"/>
          <a:lstStyle/>
          <a:p>
            <a:endParaRPr/>
          </a:p>
        </p:txBody>
      </p:sp>
      <p:sp>
        <p:nvSpPr>
          <p:cNvPr id="310" name="object 310"/>
          <p:cNvSpPr/>
          <p:nvPr/>
        </p:nvSpPr>
        <p:spPr>
          <a:xfrm>
            <a:off x="3749331" y="6624383"/>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317" name="object 317"/>
          <p:cNvSpPr/>
          <p:nvPr/>
        </p:nvSpPr>
        <p:spPr>
          <a:xfrm>
            <a:off x="5151335" y="6624383"/>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18" name="object 318"/>
          <p:cNvSpPr/>
          <p:nvPr/>
        </p:nvSpPr>
        <p:spPr>
          <a:xfrm>
            <a:off x="5618657" y="6624383"/>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326" name="object 326"/>
          <p:cNvPicPr/>
          <p:nvPr/>
        </p:nvPicPr>
        <p:blipFill>
          <a:blip r:embed="rId78" cstate="print"/>
          <a:stretch>
            <a:fillRect/>
          </a:stretch>
        </p:blipFill>
        <p:spPr>
          <a:xfrm>
            <a:off x="765721" y="6822287"/>
            <a:ext cx="258762" cy="94348"/>
          </a:xfrm>
          <a:prstGeom prst="rect">
            <a:avLst/>
          </a:prstGeom>
        </p:spPr>
      </p:pic>
      <p:pic>
        <p:nvPicPr>
          <p:cNvPr id="327" name="object 327"/>
          <p:cNvPicPr/>
          <p:nvPr/>
        </p:nvPicPr>
        <p:blipFill>
          <a:blip r:embed="rId79" cstate="print"/>
          <a:stretch>
            <a:fillRect/>
          </a:stretch>
        </p:blipFill>
        <p:spPr>
          <a:xfrm>
            <a:off x="1112786" y="6819251"/>
            <a:ext cx="208559" cy="100457"/>
          </a:xfrm>
          <a:prstGeom prst="rect">
            <a:avLst/>
          </a:prstGeom>
        </p:spPr>
      </p:pic>
      <p:sp>
        <p:nvSpPr>
          <p:cNvPr id="328" name="object 328"/>
          <p:cNvSpPr/>
          <p:nvPr/>
        </p:nvSpPr>
        <p:spPr>
          <a:xfrm>
            <a:off x="2813151" y="6785723"/>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329" name="object 329"/>
          <p:cNvPicPr/>
          <p:nvPr/>
        </p:nvPicPr>
        <p:blipFill>
          <a:blip r:embed="rId80" cstate="print"/>
          <a:stretch>
            <a:fillRect/>
          </a:stretch>
        </p:blipFill>
        <p:spPr>
          <a:xfrm>
            <a:off x="3275901" y="6752234"/>
            <a:ext cx="91338" cy="68503"/>
          </a:xfrm>
          <a:prstGeom prst="rect">
            <a:avLst/>
          </a:prstGeom>
        </p:spPr>
      </p:pic>
      <p:sp>
        <p:nvSpPr>
          <p:cNvPr id="331" name="object 331"/>
          <p:cNvSpPr/>
          <p:nvPr/>
        </p:nvSpPr>
        <p:spPr>
          <a:xfrm>
            <a:off x="4216653" y="6785723"/>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332" name="object 332"/>
          <p:cNvSpPr/>
          <p:nvPr/>
        </p:nvSpPr>
        <p:spPr>
          <a:xfrm>
            <a:off x="4684014" y="6785723"/>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333" name="object 333"/>
          <p:cNvPicPr/>
          <p:nvPr/>
        </p:nvPicPr>
        <p:blipFill>
          <a:blip r:embed="rId81" cstate="print"/>
          <a:stretch>
            <a:fillRect/>
          </a:stretch>
        </p:blipFill>
        <p:spPr>
          <a:xfrm>
            <a:off x="5081295" y="6752234"/>
            <a:ext cx="220751" cy="68503"/>
          </a:xfrm>
          <a:prstGeom prst="rect">
            <a:avLst/>
          </a:prstGeom>
        </p:spPr>
      </p:pic>
      <p:sp>
        <p:nvSpPr>
          <p:cNvPr id="334" name="object 334"/>
          <p:cNvSpPr/>
          <p:nvPr/>
        </p:nvSpPr>
        <p:spPr>
          <a:xfrm>
            <a:off x="5618657" y="6785723"/>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335" name="object 335"/>
          <p:cNvSpPr/>
          <p:nvPr/>
        </p:nvSpPr>
        <p:spPr>
          <a:xfrm>
            <a:off x="6085979" y="6785723"/>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336" name="object 336"/>
          <p:cNvSpPr/>
          <p:nvPr/>
        </p:nvSpPr>
        <p:spPr>
          <a:xfrm>
            <a:off x="6553352" y="6785723"/>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337" name="object 337"/>
          <p:cNvSpPr/>
          <p:nvPr/>
        </p:nvSpPr>
        <p:spPr>
          <a:xfrm>
            <a:off x="2813151" y="6947103"/>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338" name="object 338"/>
          <p:cNvPicPr/>
          <p:nvPr/>
        </p:nvPicPr>
        <p:blipFill>
          <a:blip r:embed="rId82" cstate="print"/>
          <a:stretch>
            <a:fillRect/>
          </a:stretch>
        </p:blipFill>
        <p:spPr>
          <a:xfrm>
            <a:off x="3251543" y="6915150"/>
            <a:ext cx="129387" cy="66967"/>
          </a:xfrm>
          <a:prstGeom prst="rect">
            <a:avLst/>
          </a:prstGeom>
        </p:spPr>
      </p:pic>
      <p:sp>
        <p:nvSpPr>
          <p:cNvPr id="340" name="object 340"/>
          <p:cNvSpPr/>
          <p:nvPr/>
        </p:nvSpPr>
        <p:spPr>
          <a:xfrm>
            <a:off x="4216653" y="6947103"/>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41" name="object 341"/>
          <p:cNvSpPr/>
          <p:nvPr/>
        </p:nvSpPr>
        <p:spPr>
          <a:xfrm>
            <a:off x="4684014" y="694710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45" name="object 345"/>
          <p:cNvSpPr/>
          <p:nvPr/>
        </p:nvSpPr>
        <p:spPr>
          <a:xfrm>
            <a:off x="5618657" y="694710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46" name="object 346"/>
          <p:cNvSpPr/>
          <p:nvPr/>
        </p:nvSpPr>
        <p:spPr>
          <a:xfrm>
            <a:off x="6085979" y="694710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47" name="object 347"/>
          <p:cNvSpPr/>
          <p:nvPr/>
        </p:nvSpPr>
        <p:spPr>
          <a:xfrm>
            <a:off x="6553352" y="6947103"/>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348" name="object 348"/>
          <p:cNvPicPr/>
          <p:nvPr/>
        </p:nvPicPr>
        <p:blipFill>
          <a:blip r:embed="rId83" cstate="print"/>
          <a:stretch>
            <a:fillRect/>
          </a:stretch>
        </p:blipFill>
        <p:spPr>
          <a:xfrm>
            <a:off x="1114272" y="7141959"/>
            <a:ext cx="420141" cy="102006"/>
          </a:xfrm>
          <a:prstGeom prst="rect">
            <a:avLst/>
          </a:prstGeom>
        </p:spPr>
      </p:pic>
      <p:sp>
        <p:nvSpPr>
          <p:cNvPr id="349" name="object 349"/>
          <p:cNvSpPr/>
          <p:nvPr/>
        </p:nvSpPr>
        <p:spPr>
          <a:xfrm>
            <a:off x="2813151" y="710996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50" name="object 350"/>
          <p:cNvSpPr/>
          <p:nvPr/>
        </p:nvSpPr>
        <p:spPr>
          <a:xfrm>
            <a:off x="3280473" y="710996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51" name="object 351"/>
          <p:cNvSpPr/>
          <p:nvPr/>
        </p:nvSpPr>
        <p:spPr>
          <a:xfrm>
            <a:off x="3747795" y="7109967"/>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352" name="object 352"/>
          <p:cNvSpPr/>
          <p:nvPr/>
        </p:nvSpPr>
        <p:spPr>
          <a:xfrm>
            <a:off x="4216653" y="710996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53" name="object 353"/>
          <p:cNvSpPr/>
          <p:nvPr/>
        </p:nvSpPr>
        <p:spPr>
          <a:xfrm>
            <a:off x="4684014" y="710996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54" name="object 354"/>
          <p:cNvSpPr/>
          <p:nvPr/>
        </p:nvSpPr>
        <p:spPr>
          <a:xfrm>
            <a:off x="5151335" y="710996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55" name="object 355"/>
          <p:cNvSpPr/>
          <p:nvPr/>
        </p:nvSpPr>
        <p:spPr>
          <a:xfrm>
            <a:off x="5618657" y="710996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56" name="object 356"/>
          <p:cNvPicPr/>
          <p:nvPr/>
        </p:nvPicPr>
        <p:blipFill>
          <a:blip r:embed="rId84" cstate="print"/>
          <a:stretch>
            <a:fillRect/>
          </a:stretch>
        </p:blipFill>
        <p:spPr>
          <a:xfrm>
            <a:off x="6020549" y="7076478"/>
            <a:ext cx="213118" cy="76149"/>
          </a:xfrm>
          <a:prstGeom prst="rect">
            <a:avLst/>
          </a:prstGeom>
        </p:spPr>
      </p:pic>
      <p:sp>
        <p:nvSpPr>
          <p:cNvPr id="357" name="object 357"/>
          <p:cNvSpPr/>
          <p:nvPr/>
        </p:nvSpPr>
        <p:spPr>
          <a:xfrm>
            <a:off x="6573139" y="7076478"/>
            <a:ext cx="42545" cy="68580"/>
          </a:xfrm>
          <a:custGeom>
            <a:avLst/>
            <a:gdLst/>
            <a:ahLst/>
            <a:cxnLst/>
            <a:rect l="l" t="t" r="r" b="b"/>
            <a:pathLst>
              <a:path w="42545" h="68579">
                <a:moveTo>
                  <a:pt x="28930" y="44157"/>
                </a:moveTo>
                <a:lnTo>
                  <a:pt x="19799" y="44157"/>
                </a:lnTo>
                <a:lnTo>
                  <a:pt x="14760" y="43585"/>
                </a:lnTo>
                <a:lnTo>
                  <a:pt x="8170" y="40728"/>
                </a:lnTo>
                <a:lnTo>
                  <a:pt x="2445" y="33881"/>
                </a:lnTo>
                <a:lnTo>
                  <a:pt x="0" y="21336"/>
                </a:lnTo>
                <a:lnTo>
                  <a:pt x="1593" y="11578"/>
                </a:lnTo>
                <a:lnTo>
                  <a:pt x="5899" y="4957"/>
                </a:lnTo>
                <a:lnTo>
                  <a:pt x="12205" y="1192"/>
                </a:lnTo>
                <a:lnTo>
                  <a:pt x="19799" y="0"/>
                </a:lnTo>
                <a:lnTo>
                  <a:pt x="31696" y="2857"/>
                </a:lnTo>
                <a:lnTo>
                  <a:pt x="34724" y="6108"/>
                </a:lnTo>
                <a:lnTo>
                  <a:pt x="7594" y="6108"/>
                </a:lnTo>
                <a:lnTo>
                  <a:pt x="7594" y="36563"/>
                </a:lnTo>
                <a:lnTo>
                  <a:pt x="34975" y="36563"/>
                </a:lnTo>
                <a:lnTo>
                  <a:pt x="28930" y="44157"/>
                </a:lnTo>
                <a:close/>
              </a:path>
              <a:path w="42545" h="68579">
                <a:moveTo>
                  <a:pt x="35493" y="60921"/>
                </a:moveTo>
                <a:lnTo>
                  <a:pt x="19799" y="60921"/>
                </a:lnTo>
                <a:lnTo>
                  <a:pt x="28573" y="57757"/>
                </a:lnTo>
                <a:lnTo>
                  <a:pt x="33078" y="50452"/>
                </a:lnTo>
                <a:lnTo>
                  <a:pt x="34738" y="42292"/>
                </a:lnTo>
                <a:lnTo>
                  <a:pt x="34975" y="36563"/>
                </a:lnTo>
                <a:lnTo>
                  <a:pt x="28930" y="36563"/>
                </a:lnTo>
                <a:lnTo>
                  <a:pt x="33489" y="30467"/>
                </a:lnTo>
                <a:lnTo>
                  <a:pt x="33489" y="13690"/>
                </a:lnTo>
                <a:lnTo>
                  <a:pt x="30416" y="6108"/>
                </a:lnTo>
                <a:lnTo>
                  <a:pt x="34724" y="6108"/>
                </a:lnTo>
                <a:lnTo>
                  <a:pt x="38615" y="10287"/>
                </a:lnTo>
                <a:lnTo>
                  <a:pt x="41832" y="20574"/>
                </a:lnTo>
                <a:lnTo>
                  <a:pt x="42515" y="30467"/>
                </a:lnTo>
                <a:lnTo>
                  <a:pt x="42501" y="33881"/>
                </a:lnTo>
                <a:lnTo>
                  <a:pt x="41876" y="43585"/>
                </a:lnTo>
                <a:lnTo>
                  <a:pt x="40143" y="51404"/>
                </a:lnTo>
                <a:lnTo>
                  <a:pt x="38115" y="56398"/>
                </a:lnTo>
                <a:lnTo>
                  <a:pt x="36512" y="59385"/>
                </a:lnTo>
                <a:lnTo>
                  <a:pt x="35493" y="60921"/>
                </a:lnTo>
                <a:close/>
              </a:path>
              <a:path w="42545" h="68579">
                <a:moveTo>
                  <a:pt x="27393" y="68516"/>
                </a:moveTo>
                <a:lnTo>
                  <a:pt x="6057" y="68516"/>
                </a:lnTo>
                <a:lnTo>
                  <a:pt x="1498" y="57848"/>
                </a:lnTo>
                <a:lnTo>
                  <a:pt x="1498" y="50253"/>
                </a:lnTo>
                <a:lnTo>
                  <a:pt x="7594" y="50253"/>
                </a:lnTo>
                <a:lnTo>
                  <a:pt x="9131" y="51790"/>
                </a:lnTo>
                <a:lnTo>
                  <a:pt x="9131" y="53276"/>
                </a:lnTo>
                <a:lnTo>
                  <a:pt x="10629" y="56398"/>
                </a:lnTo>
                <a:lnTo>
                  <a:pt x="12153" y="60921"/>
                </a:lnTo>
                <a:lnTo>
                  <a:pt x="35493" y="60921"/>
                </a:lnTo>
                <a:lnTo>
                  <a:pt x="33489" y="63944"/>
                </a:lnTo>
                <a:lnTo>
                  <a:pt x="27393" y="68516"/>
                </a:lnTo>
                <a:close/>
              </a:path>
            </a:pathLst>
          </a:custGeom>
          <a:solidFill>
            <a:srgbClr val="4D4D4F"/>
          </a:solidFill>
        </p:spPr>
        <p:txBody>
          <a:bodyPr wrap="square" lIns="0" tIns="0" rIns="0" bIns="0" rtlCol="0"/>
          <a:lstStyle/>
          <a:p>
            <a:endParaRPr/>
          </a:p>
        </p:txBody>
      </p:sp>
      <p:sp>
        <p:nvSpPr>
          <p:cNvPr id="358" name="object 358"/>
          <p:cNvSpPr/>
          <p:nvPr/>
        </p:nvSpPr>
        <p:spPr>
          <a:xfrm>
            <a:off x="2813151" y="727134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59" name="object 359"/>
          <p:cNvSpPr/>
          <p:nvPr/>
        </p:nvSpPr>
        <p:spPr>
          <a:xfrm>
            <a:off x="3280473" y="7271346"/>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360" name="object 360"/>
          <p:cNvSpPr/>
          <p:nvPr/>
        </p:nvSpPr>
        <p:spPr>
          <a:xfrm>
            <a:off x="3747795" y="7271346"/>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361" name="object 361"/>
          <p:cNvSpPr/>
          <p:nvPr/>
        </p:nvSpPr>
        <p:spPr>
          <a:xfrm>
            <a:off x="4216653" y="727134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62" name="object 362"/>
          <p:cNvSpPr/>
          <p:nvPr/>
        </p:nvSpPr>
        <p:spPr>
          <a:xfrm>
            <a:off x="4684014" y="727134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63" name="object 363"/>
          <p:cNvSpPr/>
          <p:nvPr/>
        </p:nvSpPr>
        <p:spPr>
          <a:xfrm>
            <a:off x="5151335" y="727134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64" name="object 364"/>
          <p:cNvSpPr/>
          <p:nvPr/>
        </p:nvSpPr>
        <p:spPr>
          <a:xfrm>
            <a:off x="5618657" y="727134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73" name="object 373"/>
          <p:cNvPicPr/>
          <p:nvPr/>
        </p:nvPicPr>
        <p:blipFill>
          <a:blip r:embed="rId85" cstate="print"/>
          <a:stretch>
            <a:fillRect/>
          </a:stretch>
        </p:blipFill>
        <p:spPr>
          <a:xfrm>
            <a:off x="1114272" y="7464678"/>
            <a:ext cx="634809" cy="101993"/>
          </a:xfrm>
          <a:prstGeom prst="rect">
            <a:avLst/>
          </a:prstGeom>
        </p:spPr>
      </p:pic>
      <p:sp>
        <p:nvSpPr>
          <p:cNvPr id="374" name="object 374"/>
          <p:cNvSpPr/>
          <p:nvPr/>
        </p:nvSpPr>
        <p:spPr>
          <a:xfrm>
            <a:off x="2813151" y="743272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76" name="object 376"/>
          <p:cNvSpPr/>
          <p:nvPr/>
        </p:nvSpPr>
        <p:spPr>
          <a:xfrm>
            <a:off x="3747795" y="7432725"/>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377" name="object 377"/>
          <p:cNvSpPr/>
          <p:nvPr/>
        </p:nvSpPr>
        <p:spPr>
          <a:xfrm>
            <a:off x="4216653" y="7432725"/>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78" name="object 378"/>
          <p:cNvSpPr/>
          <p:nvPr/>
        </p:nvSpPr>
        <p:spPr>
          <a:xfrm>
            <a:off x="4684014" y="743272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79" name="object 379"/>
          <p:cNvSpPr/>
          <p:nvPr/>
        </p:nvSpPr>
        <p:spPr>
          <a:xfrm>
            <a:off x="5151335" y="743272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80" name="object 380"/>
          <p:cNvSpPr/>
          <p:nvPr/>
        </p:nvSpPr>
        <p:spPr>
          <a:xfrm>
            <a:off x="5618657" y="743272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81" name="object 381"/>
          <p:cNvSpPr/>
          <p:nvPr/>
        </p:nvSpPr>
        <p:spPr>
          <a:xfrm>
            <a:off x="6085979" y="743272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82" name="object 382"/>
          <p:cNvPicPr/>
          <p:nvPr/>
        </p:nvPicPr>
        <p:blipFill>
          <a:blip r:embed="rId86" cstate="print"/>
          <a:stretch>
            <a:fillRect/>
          </a:stretch>
        </p:blipFill>
        <p:spPr>
          <a:xfrm>
            <a:off x="6484835" y="7400721"/>
            <a:ext cx="220713" cy="66979"/>
          </a:xfrm>
          <a:prstGeom prst="rect">
            <a:avLst/>
          </a:prstGeom>
        </p:spPr>
      </p:pic>
      <p:sp>
        <p:nvSpPr>
          <p:cNvPr id="383" name="object 383"/>
          <p:cNvSpPr/>
          <p:nvPr/>
        </p:nvSpPr>
        <p:spPr>
          <a:xfrm>
            <a:off x="2813151" y="7595590"/>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385" name="object 385"/>
          <p:cNvSpPr/>
          <p:nvPr/>
        </p:nvSpPr>
        <p:spPr>
          <a:xfrm>
            <a:off x="3749331" y="7595590"/>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386" name="object 386"/>
          <p:cNvSpPr/>
          <p:nvPr/>
        </p:nvSpPr>
        <p:spPr>
          <a:xfrm>
            <a:off x="4216653" y="7595590"/>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387" name="object 387"/>
          <p:cNvSpPr/>
          <p:nvPr/>
        </p:nvSpPr>
        <p:spPr>
          <a:xfrm>
            <a:off x="4684014" y="7595590"/>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88" name="object 388"/>
          <p:cNvSpPr/>
          <p:nvPr/>
        </p:nvSpPr>
        <p:spPr>
          <a:xfrm>
            <a:off x="5151335" y="7595590"/>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89" name="object 389"/>
          <p:cNvSpPr/>
          <p:nvPr/>
        </p:nvSpPr>
        <p:spPr>
          <a:xfrm>
            <a:off x="5618657" y="7595590"/>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90" name="object 390"/>
          <p:cNvSpPr/>
          <p:nvPr/>
        </p:nvSpPr>
        <p:spPr>
          <a:xfrm>
            <a:off x="6085979" y="7595590"/>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394" name="object 394"/>
          <p:cNvPicPr/>
          <p:nvPr/>
        </p:nvPicPr>
        <p:blipFill>
          <a:blip r:embed="rId87" cstate="print"/>
          <a:stretch>
            <a:fillRect/>
          </a:stretch>
        </p:blipFill>
        <p:spPr>
          <a:xfrm>
            <a:off x="1114272" y="7788922"/>
            <a:ext cx="634809" cy="101993"/>
          </a:xfrm>
          <a:prstGeom prst="rect">
            <a:avLst/>
          </a:prstGeom>
        </p:spPr>
      </p:pic>
      <p:sp>
        <p:nvSpPr>
          <p:cNvPr id="395" name="object 395"/>
          <p:cNvSpPr/>
          <p:nvPr/>
        </p:nvSpPr>
        <p:spPr>
          <a:xfrm>
            <a:off x="2813151" y="7756918"/>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397" name="object 397"/>
          <p:cNvSpPr/>
          <p:nvPr/>
        </p:nvSpPr>
        <p:spPr>
          <a:xfrm>
            <a:off x="3747795" y="7756918"/>
            <a:ext cx="83820" cy="5080"/>
          </a:xfrm>
          <a:custGeom>
            <a:avLst/>
            <a:gdLst/>
            <a:ahLst/>
            <a:cxnLst/>
            <a:rect l="l" t="t" r="r" b="b"/>
            <a:pathLst>
              <a:path w="83820" h="5079">
                <a:moveTo>
                  <a:pt x="83731" y="4622"/>
                </a:moveTo>
                <a:lnTo>
                  <a:pt x="0" y="4622"/>
                </a:lnTo>
                <a:lnTo>
                  <a:pt x="0" y="0"/>
                </a:lnTo>
                <a:lnTo>
                  <a:pt x="83731" y="0"/>
                </a:lnTo>
                <a:lnTo>
                  <a:pt x="83731" y="4622"/>
                </a:lnTo>
                <a:close/>
              </a:path>
            </a:pathLst>
          </a:custGeom>
          <a:solidFill>
            <a:srgbClr val="4D4D4F"/>
          </a:solidFill>
        </p:spPr>
        <p:txBody>
          <a:bodyPr wrap="square" lIns="0" tIns="0" rIns="0" bIns="0" rtlCol="0"/>
          <a:lstStyle/>
          <a:p>
            <a:endParaRPr/>
          </a:p>
        </p:txBody>
      </p:sp>
      <p:sp>
        <p:nvSpPr>
          <p:cNvPr id="398" name="object 398"/>
          <p:cNvSpPr/>
          <p:nvPr/>
        </p:nvSpPr>
        <p:spPr>
          <a:xfrm>
            <a:off x="4216653" y="7756918"/>
            <a:ext cx="82550" cy="5080"/>
          </a:xfrm>
          <a:custGeom>
            <a:avLst/>
            <a:gdLst/>
            <a:ahLst/>
            <a:cxnLst/>
            <a:rect l="l" t="t" r="r" b="b"/>
            <a:pathLst>
              <a:path w="82550" h="5079">
                <a:moveTo>
                  <a:pt x="82194" y="4622"/>
                </a:moveTo>
                <a:lnTo>
                  <a:pt x="0" y="4622"/>
                </a:lnTo>
                <a:lnTo>
                  <a:pt x="0" y="0"/>
                </a:lnTo>
                <a:lnTo>
                  <a:pt x="82194" y="0"/>
                </a:lnTo>
                <a:lnTo>
                  <a:pt x="82194" y="4622"/>
                </a:lnTo>
                <a:close/>
              </a:path>
            </a:pathLst>
          </a:custGeom>
          <a:solidFill>
            <a:srgbClr val="4D4D4F"/>
          </a:solidFill>
        </p:spPr>
        <p:txBody>
          <a:bodyPr wrap="square" lIns="0" tIns="0" rIns="0" bIns="0" rtlCol="0"/>
          <a:lstStyle/>
          <a:p>
            <a:endParaRPr/>
          </a:p>
        </p:txBody>
      </p:sp>
      <p:sp>
        <p:nvSpPr>
          <p:cNvPr id="399" name="object 399"/>
          <p:cNvSpPr/>
          <p:nvPr/>
        </p:nvSpPr>
        <p:spPr>
          <a:xfrm>
            <a:off x="4684014" y="7756918"/>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sp>
        <p:nvSpPr>
          <p:cNvPr id="400" name="object 400"/>
          <p:cNvSpPr/>
          <p:nvPr/>
        </p:nvSpPr>
        <p:spPr>
          <a:xfrm>
            <a:off x="5151335" y="7756918"/>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sp>
        <p:nvSpPr>
          <p:cNvPr id="401" name="object 401"/>
          <p:cNvSpPr/>
          <p:nvPr/>
        </p:nvSpPr>
        <p:spPr>
          <a:xfrm>
            <a:off x="5618657" y="7756918"/>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sp>
        <p:nvSpPr>
          <p:cNvPr id="402" name="object 402"/>
          <p:cNvSpPr/>
          <p:nvPr/>
        </p:nvSpPr>
        <p:spPr>
          <a:xfrm>
            <a:off x="6085979" y="7756918"/>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pic>
        <p:nvPicPr>
          <p:cNvPr id="403" name="object 403"/>
          <p:cNvPicPr/>
          <p:nvPr/>
        </p:nvPicPr>
        <p:blipFill>
          <a:blip r:embed="rId88" cstate="print"/>
          <a:stretch>
            <a:fillRect/>
          </a:stretch>
        </p:blipFill>
        <p:spPr>
          <a:xfrm>
            <a:off x="6484835" y="7723440"/>
            <a:ext cx="220713" cy="68503"/>
          </a:xfrm>
          <a:prstGeom prst="rect">
            <a:avLst/>
          </a:prstGeom>
        </p:spPr>
      </p:pic>
      <p:sp>
        <p:nvSpPr>
          <p:cNvPr id="404" name="object 404"/>
          <p:cNvSpPr/>
          <p:nvPr/>
        </p:nvSpPr>
        <p:spPr>
          <a:xfrm>
            <a:off x="2813151" y="7918297"/>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406" name="object 406"/>
          <p:cNvSpPr/>
          <p:nvPr/>
        </p:nvSpPr>
        <p:spPr>
          <a:xfrm>
            <a:off x="3749331" y="7918297"/>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407" name="object 407"/>
          <p:cNvSpPr/>
          <p:nvPr/>
        </p:nvSpPr>
        <p:spPr>
          <a:xfrm>
            <a:off x="4216653" y="7918297"/>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408" name="object 408"/>
          <p:cNvSpPr/>
          <p:nvPr/>
        </p:nvSpPr>
        <p:spPr>
          <a:xfrm>
            <a:off x="4684014" y="7918297"/>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409" name="object 409"/>
          <p:cNvSpPr/>
          <p:nvPr/>
        </p:nvSpPr>
        <p:spPr>
          <a:xfrm>
            <a:off x="5151335" y="7918297"/>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410" name="object 410"/>
          <p:cNvSpPr/>
          <p:nvPr/>
        </p:nvSpPr>
        <p:spPr>
          <a:xfrm>
            <a:off x="5618657" y="7918297"/>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411" name="object 411"/>
          <p:cNvSpPr/>
          <p:nvPr/>
        </p:nvSpPr>
        <p:spPr>
          <a:xfrm>
            <a:off x="6085979" y="7918297"/>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pic>
        <p:nvPicPr>
          <p:cNvPr id="415" name="object 415"/>
          <p:cNvPicPr/>
          <p:nvPr/>
        </p:nvPicPr>
        <p:blipFill>
          <a:blip r:embed="rId89" cstate="print"/>
          <a:stretch>
            <a:fillRect/>
          </a:stretch>
        </p:blipFill>
        <p:spPr>
          <a:xfrm>
            <a:off x="1114272" y="8113166"/>
            <a:ext cx="417118" cy="100456"/>
          </a:xfrm>
          <a:prstGeom prst="rect">
            <a:avLst/>
          </a:prstGeom>
        </p:spPr>
      </p:pic>
      <p:sp>
        <p:nvSpPr>
          <p:cNvPr id="416" name="object 416"/>
          <p:cNvSpPr/>
          <p:nvPr/>
        </p:nvSpPr>
        <p:spPr>
          <a:xfrm>
            <a:off x="2813151" y="8079676"/>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417" name="object 417"/>
          <p:cNvSpPr/>
          <p:nvPr/>
        </p:nvSpPr>
        <p:spPr>
          <a:xfrm>
            <a:off x="3280473" y="8079676"/>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418" name="object 418"/>
          <p:cNvSpPr/>
          <p:nvPr/>
        </p:nvSpPr>
        <p:spPr>
          <a:xfrm>
            <a:off x="3747795" y="8079676"/>
            <a:ext cx="83820" cy="6350"/>
          </a:xfrm>
          <a:custGeom>
            <a:avLst/>
            <a:gdLst/>
            <a:ahLst/>
            <a:cxnLst/>
            <a:rect l="l" t="t" r="r" b="b"/>
            <a:pathLst>
              <a:path w="83820" h="6350">
                <a:moveTo>
                  <a:pt x="83731" y="6057"/>
                </a:moveTo>
                <a:lnTo>
                  <a:pt x="0" y="6057"/>
                </a:lnTo>
                <a:lnTo>
                  <a:pt x="0" y="0"/>
                </a:lnTo>
                <a:lnTo>
                  <a:pt x="83731" y="0"/>
                </a:lnTo>
                <a:lnTo>
                  <a:pt x="83731" y="6057"/>
                </a:lnTo>
                <a:close/>
              </a:path>
            </a:pathLst>
          </a:custGeom>
          <a:solidFill>
            <a:srgbClr val="4D4D4F"/>
          </a:solidFill>
        </p:spPr>
        <p:txBody>
          <a:bodyPr wrap="square" lIns="0" tIns="0" rIns="0" bIns="0" rtlCol="0"/>
          <a:lstStyle/>
          <a:p>
            <a:endParaRPr/>
          </a:p>
        </p:txBody>
      </p:sp>
      <p:sp>
        <p:nvSpPr>
          <p:cNvPr id="419" name="object 419"/>
          <p:cNvSpPr/>
          <p:nvPr/>
        </p:nvSpPr>
        <p:spPr>
          <a:xfrm>
            <a:off x="4216653" y="8079676"/>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420" name="object 420"/>
          <p:cNvSpPr/>
          <p:nvPr/>
        </p:nvSpPr>
        <p:spPr>
          <a:xfrm>
            <a:off x="4684014" y="8079676"/>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sp>
        <p:nvSpPr>
          <p:cNvPr id="421" name="object 421"/>
          <p:cNvSpPr/>
          <p:nvPr/>
        </p:nvSpPr>
        <p:spPr>
          <a:xfrm>
            <a:off x="5151335" y="8079676"/>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sp>
        <p:nvSpPr>
          <p:cNvPr id="422" name="object 422"/>
          <p:cNvSpPr/>
          <p:nvPr/>
        </p:nvSpPr>
        <p:spPr>
          <a:xfrm>
            <a:off x="5617121" y="8047684"/>
            <a:ext cx="88900" cy="67310"/>
          </a:xfrm>
          <a:custGeom>
            <a:avLst/>
            <a:gdLst/>
            <a:ahLst/>
            <a:cxnLst/>
            <a:rect l="l" t="t" r="r" b="b"/>
            <a:pathLst>
              <a:path w="88900" h="67309">
                <a:moveTo>
                  <a:pt x="22872" y="1536"/>
                </a:moveTo>
                <a:lnTo>
                  <a:pt x="21336" y="0"/>
                </a:lnTo>
                <a:lnTo>
                  <a:pt x="16764" y="0"/>
                </a:lnTo>
                <a:lnTo>
                  <a:pt x="16764" y="3073"/>
                </a:lnTo>
                <a:lnTo>
                  <a:pt x="15227" y="7632"/>
                </a:lnTo>
                <a:lnTo>
                  <a:pt x="12204" y="12204"/>
                </a:lnTo>
                <a:lnTo>
                  <a:pt x="6096" y="12204"/>
                </a:lnTo>
                <a:lnTo>
                  <a:pt x="0" y="13690"/>
                </a:lnTo>
                <a:lnTo>
                  <a:pt x="0" y="18300"/>
                </a:lnTo>
                <a:lnTo>
                  <a:pt x="1536" y="19786"/>
                </a:lnTo>
                <a:lnTo>
                  <a:pt x="15227" y="19786"/>
                </a:lnTo>
                <a:lnTo>
                  <a:pt x="15227" y="65481"/>
                </a:lnTo>
                <a:lnTo>
                  <a:pt x="16764" y="66967"/>
                </a:lnTo>
                <a:lnTo>
                  <a:pt x="22872" y="66967"/>
                </a:lnTo>
                <a:lnTo>
                  <a:pt x="22872" y="1536"/>
                </a:lnTo>
                <a:close/>
              </a:path>
              <a:path w="88900" h="67309">
                <a:moveTo>
                  <a:pt x="88303" y="19786"/>
                </a:moveTo>
                <a:lnTo>
                  <a:pt x="68516" y="0"/>
                </a:lnTo>
                <a:lnTo>
                  <a:pt x="58750" y="2032"/>
                </a:lnTo>
                <a:lnTo>
                  <a:pt x="52158" y="7061"/>
                </a:lnTo>
                <a:lnTo>
                  <a:pt x="48412" y="13500"/>
                </a:lnTo>
                <a:lnTo>
                  <a:pt x="47231" y="19786"/>
                </a:lnTo>
                <a:lnTo>
                  <a:pt x="47231" y="22872"/>
                </a:lnTo>
                <a:lnTo>
                  <a:pt x="54813" y="22872"/>
                </a:lnTo>
                <a:lnTo>
                  <a:pt x="54813" y="19786"/>
                </a:lnTo>
                <a:lnTo>
                  <a:pt x="56349" y="10668"/>
                </a:lnTo>
                <a:lnTo>
                  <a:pt x="60921" y="6096"/>
                </a:lnTo>
                <a:lnTo>
                  <a:pt x="74612" y="6096"/>
                </a:lnTo>
                <a:lnTo>
                  <a:pt x="80708" y="10668"/>
                </a:lnTo>
                <a:lnTo>
                  <a:pt x="80708" y="18300"/>
                </a:lnTo>
                <a:lnTo>
                  <a:pt x="79781" y="23990"/>
                </a:lnTo>
                <a:lnTo>
                  <a:pt x="76708" y="28371"/>
                </a:lnTo>
                <a:lnTo>
                  <a:pt x="71081" y="33045"/>
                </a:lnTo>
                <a:lnTo>
                  <a:pt x="62458" y="39585"/>
                </a:lnTo>
                <a:lnTo>
                  <a:pt x="58534" y="42697"/>
                </a:lnTo>
                <a:lnTo>
                  <a:pt x="52920" y="47396"/>
                </a:lnTo>
                <a:lnTo>
                  <a:pt x="47879" y="53517"/>
                </a:lnTo>
                <a:lnTo>
                  <a:pt x="45694" y="60921"/>
                </a:lnTo>
                <a:lnTo>
                  <a:pt x="45694" y="62407"/>
                </a:lnTo>
                <a:lnTo>
                  <a:pt x="47231" y="65481"/>
                </a:lnTo>
                <a:lnTo>
                  <a:pt x="88303" y="65481"/>
                </a:lnTo>
                <a:lnTo>
                  <a:pt x="88303" y="60921"/>
                </a:lnTo>
                <a:lnTo>
                  <a:pt x="86817" y="59385"/>
                </a:lnTo>
                <a:lnTo>
                  <a:pt x="54813" y="59385"/>
                </a:lnTo>
                <a:lnTo>
                  <a:pt x="54813" y="53276"/>
                </a:lnTo>
                <a:lnTo>
                  <a:pt x="65481" y="45681"/>
                </a:lnTo>
                <a:lnTo>
                  <a:pt x="68516" y="44145"/>
                </a:lnTo>
                <a:lnTo>
                  <a:pt x="78028" y="37350"/>
                </a:lnTo>
                <a:lnTo>
                  <a:pt x="84112" y="31965"/>
                </a:lnTo>
                <a:lnTo>
                  <a:pt x="87350" y="26593"/>
                </a:lnTo>
                <a:lnTo>
                  <a:pt x="88303" y="19786"/>
                </a:lnTo>
                <a:close/>
              </a:path>
            </a:pathLst>
          </a:custGeom>
          <a:solidFill>
            <a:srgbClr val="4D4D4F"/>
          </a:solidFill>
        </p:spPr>
        <p:txBody>
          <a:bodyPr wrap="square" lIns="0" tIns="0" rIns="0" bIns="0" rtlCol="0"/>
          <a:lstStyle/>
          <a:p>
            <a:endParaRPr/>
          </a:p>
        </p:txBody>
      </p:sp>
      <p:sp>
        <p:nvSpPr>
          <p:cNvPr id="423" name="object 423"/>
          <p:cNvSpPr/>
          <p:nvPr/>
        </p:nvSpPr>
        <p:spPr>
          <a:xfrm>
            <a:off x="6084494" y="8047684"/>
            <a:ext cx="88265" cy="67310"/>
          </a:xfrm>
          <a:custGeom>
            <a:avLst/>
            <a:gdLst/>
            <a:ahLst/>
            <a:cxnLst/>
            <a:rect l="l" t="t" r="r" b="b"/>
            <a:pathLst>
              <a:path w="88264" h="67309">
                <a:moveTo>
                  <a:pt x="22821" y="1536"/>
                </a:moveTo>
                <a:lnTo>
                  <a:pt x="21285" y="0"/>
                </a:lnTo>
                <a:lnTo>
                  <a:pt x="16713" y="0"/>
                </a:lnTo>
                <a:lnTo>
                  <a:pt x="16713" y="3073"/>
                </a:lnTo>
                <a:lnTo>
                  <a:pt x="15227" y="7632"/>
                </a:lnTo>
                <a:lnTo>
                  <a:pt x="12153" y="12204"/>
                </a:lnTo>
                <a:lnTo>
                  <a:pt x="6045" y="12204"/>
                </a:lnTo>
                <a:lnTo>
                  <a:pt x="0" y="13690"/>
                </a:lnTo>
                <a:lnTo>
                  <a:pt x="0" y="18300"/>
                </a:lnTo>
                <a:lnTo>
                  <a:pt x="1485" y="19786"/>
                </a:lnTo>
                <a:lnTo>
                  <a:pt x="15227" y="19786"/>
                </a:lnTo>
                <a:lnTo>
                  <a:pt x="15227" y="65481"/>
                </a:lnTo>
                <a:lnTo>
                  <a:pt x="16713" y="66967"/>
                </a:lnTo>
                <a:lnTo>
                  <a:pt x="22821" y="66967"/>
                </a:lnTo>
                <a:lnTo>
                  <a:pt x="22821" y="1536"/>
                </a:lnTo>
                <a:close/>
              </a:path>
              <a:path w="88264" h="67309">
                <a:moveTo>
                  <a:pt x="88201" y="33007"/>
                </a:moveTo>
                <a:lnTo>
                  <a:pt x="80657" y="5930"/>
                </a:lnTo>
                <a:lnTo>
                  <a:pt x="80657" y="13690"/>
                </a:lnTo>
                <a:lnTo>
                  <a:pt x="80657" y="30454"/>
                </a:lnTo>
                <a:lnTo>
                  <a:pt x="74561" y="36563"/>
                </a:lnTo>
                <a:lnTo>
                  <a:pt x="54762" y="36563"/>
                </a:lnTo>
                <a:lnTo>
                  <a:pt x="54762" y="6096"/>
                </a:lnTo>
                <a:lnTo>
                  <a:pt x="76098" y="6096"/>
                </a:lnTo>
                <a:lnTo>
                  <a:pt x="80657" y="13690"/>
                </a:lnTo>
                <a:lnTo>
                  <a:pt x="80657" y="5930"/>
                </a:lnTo>
                <a:lnTo>
                  <a:pt x="77990" y="2857"/>
                </a:lnTo>
                <a:lnTo>
                  <a:pt x="66967" y="0"/>
                </a:lnTo>
                <a:lnTo>
                  <a:pt x="58483" y="1193"/>
                </a:lnTo>
                <a:lnTo>
                  <a:pt x="51727" y="4953"/>
                </a:lnTo>
                <a:lnTo>
                  <a:pt x="47256" y="11569"/>
                </a:lnTo>
                <a:lnTo>
                  <a:pt x="45643" y="21323"/>
                </a:lnTo>
                <a:lnTo>
                  <a:pt x="48082" y="33007"/>
                </a:lnTo>
                <a:lnTo>
                  <a:pt x="53822" y="39395"/>
                </a:lnTo>
                <a:lnTo>
                  <a:pt x="60413" y="42075"/>
                </a:lnTo>
                <a:lnTo>
                  <a:pt x="65430" y="42608"/>
                </a:lnTo>
                <a:lnTo>
                  <a:pt x="74561" y="42608"/>
                </a:lnTo>
                <a:lnTo>
                  <a:pt x="80657" y="36563"/>
                </a:lnTo>
                <a:lnTo>
                  <a:pt x="80416" y="42303"/>
                </a:lnTo>
                <a:lnTo>
                  <a:pt x="78752" y="50457"/>
                </a:lnTo>
                <a:lnTo>
                  <a:pt x="74231" y="57759"/>
                </a:lnTo>
                <a:lnTo>
                  <a:pt x="65430" y="60921"/>
                </a:lnTo>
                <a:lnTo>
                  <a:pt x="57835" y="60921"/>
                </a:lnTo>
                <a:lnTo>
                  <a:pt x="56299" y="54813"/>
                </a:lnTo>
                <a:lnTo>
                  <a:pt x="54762" y="51790"/>
                </a:lnTo>
                <a:lnTo>
                  <a:pt x="54762" y="50253"/>
                </a:lnTo>
                <a:lnTo>
                  <a:pt x="47180" y="50253"/>
                </a:lnTo>
                <a:lnTo>
                  <a:pt x="47180" y="57835"/>
                </a:lnTo>
                <a:lnTo>
                  <a:pt x="51739" y="66967"/>
                </a:lnTo>
                <a:lnTo>
                  <a:pt x="73075" y="66967"/>
                </a:lnTo>
                <a:lnTo>
                  <a:pt x="79121" y="63944"/>
                </a:lnTo>
                <a:lnTo>
                  <a:pt x="81153" y="60921"/>
                </a:lnTo>
                <a:lnTo>
                  <a:pt x="82194" y="59385"/>
                </a:lnTo>
                <a:lnTo>
                  <a:pt x="84416" y="56184"/>
                </a:lnTo>
                <a:lnTo>
                  <a:pt x="86360" y="50825"/>
                </a:lnTo>
                <a:lnTo>
                  <a:pt x="87731" y="42913"/>
                </a:lnTo>
                <a:lnTo>
                  <a:pt x="88201" y="33007"/>
                </a:lnTo>
                <a:close/>
              </a:path>
            </a:pathLst>
          </a:custGeom>
          <a:solidFill>
            <a:srgbClr val="4D4D4F"/>
          </a:solidFill>
        </p:spPr>
        <p:txBody>
          <a:bodyPr wrap="square" lIns="0" tIns="0" rIns="0" bIns="0" rtlCol="0"/>
          <a:lstStyle/>
          <a:p>
            <a:endParaRPr/>
          </a:p>
        </p:txBody>
      </p:sp>
      <p:sp>
        <p:nvSpPr>
          <p:cNvPr id="424" name="object 424"/>
          <p:cNvSpPr/>
          <p:nvPr/>
        </p:nvSpPr>
        <p:spPr>
          <a:xfrm>
            <a:off x="6553352" y="8079676"/>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425" name="object 425"/>
          <p:cNvSpPr/>
          <p:nvPr/>
        </p:nvSpPr>
        <p:spPr>
          <a:xfrm>
            <a:off x="2813151" y="8242553"/>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426" name="object 426"/>
          <p:cNvSpPr/>
          <p:nvPr/>
        </p:nvSpPr>
        <p:spPr>
          <a:xfrm>
            <a:off x="3280473" y="8242553"/>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427" name="object 427"/>
          <p:cNvSpPr/>
          <p:nvPr/>
        </p:nvSpPr>
        <p:spPr>
          <a:xfrm>
            <a:off x="3749331" y="8242553"/>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28" name="object 428"/>
          <p:cNvSpPr/>
          <p:nvPr/>
        </p:nvSpPr>
        <p:spPr>
          <a:xfrm>
            <a:off x="4216653" y="8242553"/>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29" name="object 429"/>
          <p:cNvSpPr/>
          <p:nvPr/>
        </p:nvSpPr>
        <p:spPr>
          <a:xfrm>
            <a:off x="4684014" y="824255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30" name="object 430"/>
          <p:cNvSpPr/>
          <p:nvPr/>
        </p:nvSpPr>
        <p:spPr>
          <a:xfrm>
            <a:off x="5151335" y="824255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37" name="object 437"/>
          <p:cNvSpPr/>
          <p:nvPr/>
        </p:nvSpPr>
        <p:spPr>
          <a:xfrm>
            <a:off x="6553352" y="824255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38" name="object 438"/>
          <p:cNvPicPr/>
          <p:nvPr/>
        </p:nvPicPr>
        <p:blipFill>
          <a:blip r:embed="rId90" cstate="print"/>
          <a:stretch>
            <a:fillRect/>
          </a:stretch>
        </p:blipFill>
        <p:spPr>
          <a:xfrm>
            <a:off x="1114272" y="8435873"/>
            <a:ext cx="313588" cy="100457"/>
          </a:xfrm>
          <a:prstGeom prst="rect">
            <a:avLst/>
          </a:prstGeom>
        </p:spPr>
      </p:pic>
      <p:sp>
        <p:nvSpPr>
          <p:cNvPr id="439" name="object 439"/>
          <p:cNvSpPr/>
          <p:nvPr/>
        </p:nvSpPr>
        <p:spPr>
          <a:xfrm>
            <a:off x="2813151" y="840393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40" name="object 440"/>
          <p:cNvSpPr/>
          <p:nvPr/>
        </p:nvSpPr>
        <p:spPr>
          <a:xfrm>
            <a:off x="3280473" y="840393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41" name="object 441"/>
          <p:cNvSpPr/>
          <p:nvPr/>
        </p:nvSpPr>
        <p:spPr>
          <a:xfrm>
            <a:off x="3747795" y="8403932"/>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442" name="object 442"/>
          <p:cNvSpPr/>
          <p:nvPr/>
        </p:nvSpPr>
        <p:spPr>
          <a:xfrm>
            <a:off x="4216653" y="840393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43" name="object 443"/>
          <p:cNvSpPr/>
          <p:nvPr/>
        </p:nvSpPr>
        <p:spPr>
          <a:xfrm>
            <a:off x="4684014" y="840393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44" name="object 444"/>
          <p:cNvSpPr/>
          <p:nvPr/>
        </p:nvSpPr>
        <p:spPr>
          <a:xfrm>
            <a:off x="5151335" y="840393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45" name="object 445"/>
          <p:cNvPicPr/>
          <p:nvPr/>
        </p:nvPicPr>
        <p:blipFill>
          <a:blip r:embed="rId91" cstate="print"/>
          <a:stretch>
            <a:fillRect/>
          </a:stretch>
        </p:blipFill>
        <p:spPr>
          <a:xfrm>
            <a:off x="5574512" y="8370442"/>
            <a:ext cx="105067" cy="68452"/>
          </a:xfrm>
          <a:prstGeom prst="rect">
            <a:avLst/>
          </a:prstGeom>
        </p:spPr>
      </p:pic>
      <p:sp>
        <p:nvSpPr>
          <p:cNvPr id="446" name="object 446"/>
          <p:cNvSpPr/>
          <p:nvPr/>
        </p:nvSpPr>
        <p:spPr>
          <a:xfrm>
            <a:off x="5702401" y="8373465"/>
            <a:ext cx="43180" cy="66040"/>
          </a:xfrm>
          <a:custGeom>
            <a:avLst/>
            <a:gdLst/>
            <a:ahLst/>
            <a:cxnLst/>
            <a:rect l="l" t="t" r="r" b="b"/>
            <a:pathLst>
              <a:path w="43179" h="66040">
                <a:moveTo>
                  <a:pt x="9131" y="35026"/>
                </a:moveTo>
                <a:lnTo>
                  <a:pt x="3022" y="35026"/>
                </a:lnTo>
                <a:lnTo>
                  <a:pt x="3120" y="28917"/>
                </a:lnTo>
                <a:lnTo>
                  <a:pt x="4559" y="6108"/>
                </a:lnTo>
                <a:lnTo>
                  <a:pt x="6096" y="0"/>
                </a:lnTo>
                <a:lnTo>
                  <a:pt x="39585" y="0"/>
                </a:lnTo>
                <a:lnTo>
                  <a:pt x="39585" y="6108"/>
                </a:lnTo>
                <a:lnTo>
                  <a:pt x="12153" y="6108"/>
                </a:lnTo>
                <a:lnTo>
                  <a:pt x="12153" y="9131"/>
                </a:lnTo>
                <a:lnTo>
                  <a:pt x="10668" y="25895"/>
                </a:lnTo>
                <a:lnTo>
                  <a:pt x="34700" y="25895"/>
                </a:lnTo>
                <a:lnTo>
                  <a:pt x="35577" y="26430"/>
                </a:lnTo>
                <a:lnTo>
                  <a:pt x="37339" y="28917"/>
                </a:lnTo>
                <a:lnTo>
                  <a:pt x="15227" y="28917"/>
                </a:lnTo>
                <a:lnTo>
                  <a:pt x="10668" y="31953"/>
                </a:lnTo>
                <a:lnTo>
                  <a:pt x="9131" y="35026"/>
                </a:lnTo>
                <a:close/>
              </a:path>
              <a:path w="43179" h="66040">
                <a:moveTo>
                  <a:pt x="34700" y="25895"/>
                </a:moveTo>
                <a:lnTo>
                  <a:pt x="10668" y="25895"/>
                </a:lnTo>
                <a:lnTo>
                  <a:pt x="12153" y="24358"/>
                </a:lnTo>
                <a:lnTo>
                  <a:pt x="15227" y="21285"/>
                </a:lnTo>
                <a:lnTo>
                  <a:pt x="22821" y="21285"/>
                </a:lnTo>
                <a:lnTo>
                  <a:pt x="29133" y="22499"/>
                </a:lnTo>
                <a:lnTo>
                  <a:pt x="34700" y="25895"/>
                </a:lnTo>
                <a:close/>
              </a:path>
              <a:path w="43179" h="66040">
                <a:moveTo>
                  <a:pt x="36335" y="59385"/>
                </a:moveTo>
                <a:lnTo>
                  <a:pt x="27381" y="59385"/>
                </a:lnTo>
                <a:lnTo>
                  <a:pt x="35026" y="54825"/>
                </a:lnTo>
                <a:lnTo>
                  <a:pt x="35026" y="31953"/>
                </a:lnTo>
                <a:lnTo>
                  <a:pt x="27381" y="28917"/>
                </a:lnTo>
                <a:lnTo>
                  <a:pt x="37339" y="28917"/>
                </a:lnTo>
                <a:lnTo>
                  <a:pt x="40590" y="33506"/>
                </a:lnTo>
                <a:lnTo>
                  <a:pt x="42608" y="44157"/>
                </a:lnTo>
                <a:lnTo>
                  <a:pt x="40775" y="53257"/>
                </a:lnTo>
                <a:lnTo>
                  <a:pt x="36335" y="59385"/>
                </a:lnTo>
                <a:close/>
              </a:path>
              <a:path w="43179" h="66040">
                <a:moveTo>
                  <a:pt x="21285" y="65430"/>
                </a:moveTo>
                <a:lnTo>
                  <a:pt x="11551" y="63460"/>
                </a:lnTo>
                <a:lnTo>
                  <a:pt x="4946" y="58783"/>
                </a:lnTo>
                <a:lnTo>
                  <a:pt x="1189" y="53252"/>
                </a:lnTo>
                <a:lnTo>
                  <a:pt x="0" y="48717"/>
                </a:lnTo>
                <a:lnTo>
                  <a:pt x="0" y="45643"/>
                </a:lnTo>
                <a:lnTo>
                  <a:pt x="7581" y="45643"/>
                </a:lnTo>
                <a:lnTo>
                  <a:pt x="7581" y="47180"/>
                </a:lnTo>
                <a:lnTo>
                  <a:pt x="9131" y="50253"/>
                </a:lnTo>
                <a:lnTo>
                  <a:pt x="10668" y="54825"/>
                </a:lnTo>
                <a:lnTo>
                  <a:pt x="15227" y="59385"/>
                </a:lnTo>
                <a:lnTo>
                  <a:pt x="36335" y="59385"/>
                </a:lnTo>
                <a:lnTo>
                  <a:pt x="35942" y="59928"/>
                </a:lnTo>
                <a:lnTo>
                  <a:pt x="29112" y="64031"/>
                </a:lnTo>
                <a:lnTo>
                  <a:pt x="21285" y="65430"/>
                </a:lnTo>
                <a:close/>
              </a:path>
            </a:pathLst>
          </a:custGeom>
          <a:solidFill>
            <a:srgbClr val="4D4D4F"/>
          </a:solidFill>
        </p:spPr>
        <p:txBody>
          <a:bodyPr wrap="square" lIns="0" tIns="0" rIns="0" bIns="0" rtlCol="0"/>
          <a:lstStyle/>
          <a:p>
            <a:endParaRPr/>
          </a:p>
        </p:txBody>
      </p:sp>
      <p:sp>
        <p:nvSpPr>
          <p:cNvPr id="447" name="object 447"/>
          <p:cNvSpPr/>
          <p:nvPr/>
        </p:nvSpPr>
        <p:spPr>
          <a:xfrm>
            <a:off x="6085979" y="840393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48" name="object 448"/>
          <p:cNvSpPr/>
          <p:nvPr/>
        </p:nvSpPr>
        <p:spPr>
          <a:xfrm>
            <a:off x="6553352" y="840393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49" name="object 449"/>
          <p:cNvSpPr/>
          <p:nvPr/>
        </p:nvSpPr>
        <p:spPr>
          <a:xfrm>
            <a:off x="2813151" y="856526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50" name="object 450"/>
          <p:cNvSpPr/>
          <p:nvPr/>
        </p:nvSpPr>
        <p:spPr>
          <a:xfrm>
            <a:off x="3280473" y="8565260"/>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451" name="object 451"/>
          <p:cNvSpPr/>
          <p:nvPr/>
        </p:nvSpPr>
        <p:spPr>
          <a:xfrm>
            <a:off x="3747795" y="8565260"/>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452" name="object 452"/>
          <p:cNvSpPr/>
          <p:nvPr/>
        </p:nvSpPr>
        <p:spPr>
          <a:xfrm>
            <a:off x="4216653" y="856526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53" name="object 453"/>
          <p:cNvSpPr/>
          <p:nvPr/>
        </p:nvSpPr>
        <p:spPr>
          <a:xfrm>
            <a:off x="4684014" y="856526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54" name="object 454"/>
          <p:cNvSpPr/>
          <p:nvPr/>
        </p:nvSpPr>
        <p:spPr>
          <a:xfrm>
            <a:off x="5151335" y="856526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59" name="object 459"/>
          <p:cNvSpPr/>
          <p:nvPr/>
        </p:nvSpPr>
        <p:spPr>
          <a:xfrm>
            <a:off x="6085979" y="856526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60" name="object 460"/>
          <p:cNvSpPr/>
          <p:nvPr/>
        </p:nvSpPr>
        <p:spPr>
          <a:xfrm>
            <a:off x="6553352" y="856526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461" name="object 461"/>
          <p:cNvPicPr/>
          <p:nvPr/>
        </p:nvPicPr>
        <p:blipFill>
          <a:blip r:embed="rId92" cstate="print"/>
          <a:stretch>
            <a:fillRect/>
          </a:stretch>
        </p:blipFill>
        <p:spPr>
          <a:xfrm>
            <a:off x="1112786" y="8760117"/>
            <a:ext cx="417068" cy="102006"/>
          </a:xfrm>
          <a:prstGeom prst="rect">
            <a:avLst/>
          </a:prstGeom>
        </p:spPr>
      </p:pic>
      <p:sp>
        <p:nvSpPr>
          <p:cNvPr id="462" name="object 462"/>
          <p:cNvSpPr/>
          <p:nvPr/>
        </p:nvSpPr>
        <p:spPr>
          <a:xfrm>
            <a:off x="2813151" y="8728125"/>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463" name="object 463"/>
          <p:cNvPicPr/>
          <p:nvPr/>
        </p:nvPicPr>
        <p:blipFill>
          <a:blip r:embed="rId93" cstate="print"/>
          <a:stretch>
            <a:fillRect/>
          </a:stretch>
        </p:blipFill>
        <p:spPr>
          <a:xfrm>
            <a:off x="3275901" y="8694635"/>
            <a:ext cx="92875" cy="68516"/>
          </a:xfrm>
          <a:prstGeom prst="rect">
            <a:avLst/>
          </a:prstGeom>
        </p:spPr>
      </p:pic>
      <p:pic>
        <p:nvPicPr>
          <p:cNvPr id="464" name="object 464"/>
          <p:cNvPicPr/>
          <p:nvPr/>
        </p:nvPicPr>
        <p:blipFill>
          <a:blip r:embed="rId94" cstate="print"/>
          <a:stretch>
            <a:fillRect/>
          </a:stretch>
        </p:blipFill>
        <p:spPr>
          <a:xfrm>
            <a:off x="3743223" y="8694635"/>
            <a:ext cx="92875" cy="68516"/>
          </a:xfrm>
          <a:prstGeom prst="rect">
            <a:avLst/>
          </a:prstGeom>
        </p:spPr>
      </p:pic>
      <p:sp>
        <p:nvSpPr>
          <p:cNvPr id="465" name="object 465"/>
          <p:cNvSpPr/>
          <p:nvPr/>
        </p:nvSpPr>
        <p:spPr>
          <a:xfrm>
            <a:off x="4216653" y="8728125"/>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466" name="object 466"/>
          <p:cNvSpPr/>
          <p:nvPr/>
        </p:nvSpPr>
        <p:spPr>
          <a:xfrm>
            <a:off x="4684014" y="8728125"/>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467" name="object 467"/>
          <p:cNvSpPr/>
          <p:nvPr/>
        </p:nvSpPr>
        <p:spPr>
          <a:xfrm>
            <a:off x="5151335" y="8728125"/>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468" name="object 468"/>
          <p:cNvSpPr/>
          <p:nvPr/>
        </p:nvSpPr>
        <p:spPr>
          <a:xfrm>
            <a:off x="5618657" y="8728125"/>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469" name="object 469"/>
          <p:cNvSpPr/>
          <p:nvPr/>
        </p:nvSpPr>
        <p:spPr>
          <a:xfrm>
            <a:off x="6085979" y="8728125"/>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470" name="object 470"/>
          <p:cNvSpPr/>
          <p:nvPr/>
        </p:nvSpPr>
        <p:spPr>
          <a:xfrm>
            <a:off x="6553352" y="8728125"/>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471" name="object 471"/>
          <p:cNvSpPr/>
          <p:nvPr/>
        </p:nvSpPr>
        <p:spPr>
          <a:xfrm>
            <a:off x="2813151" y="8889504"/>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472" name="object 472"/>
          <p:cNvPicPr/>
          <p:nvPr/>
        </p:nvPicPr>
        <p:blipFill>
          <a:blip r:embed="rId95" cstate="print"/>
          <a:stretch>
            <a:fillRect/>
          </a:stretch>
        </p:blipFill>
        <p:spPr>
          <a:xfrm>
            <a:off x="3251543" y="8856014"/>
            <a:ext cx="146151" cy="68516"/>
          </a:xfrm>
          <a:prstGeom prst="rect">
            <a:avLst/>
          </a:prstGeom>
        </p:spPr>
      </p:pic>
      <p:sp>
        <p:nvSpPr>
          <p:cNvPr id="474" name="object 474"/>
          <p:cNvSpPr/>
          <p:nvPr/>
        </p:nvSpPr>
        <p:spPr>
          <a:xfrm>
            <a:off x="4216653" y="888950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75" name="object 475"/>
          <p:cNvSpPr/>
          <p:nvPr/>
        </p:nvSpPr>
        <p:spPr>
          <a:xfrm>
            <a:off x="4684014" y="888950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76" name="object 476"/>
          <p:cNvSpPr/>
          <p:nvPr/>
        </p:nvSpPr>
        <p:spPr>
          <a:xfrm>
            <a:off x="5151335" y="888950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77" name="object 477"/>
          <p:cNvSpPr/>
          <p:nvPr/>
        </p:nvSpPr>
        <p:spPr>
          <a:xfrm>
            <a:off x="5618657" y="888950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78" name="object 478"/>
          <p:cNvSpPr/>
          <p:nvPr/>
        </p:nvSpPr>
        <p:spPr>
          <a:xfrm>
            <a:off x="6085979" y="888950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79" name="object 479"/>
          <p:cNvSpPr/>
          <p:nvPr/>
        </p:nvSpPr>
        <p:spPr>
          <a:xfrm>
            <a:off x="6553352" y="888950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480" name="object 480"/>
          <p:cNvPicPr/>
          <p:nvPr/>
        </p:nvPicPr>
        <p:blipFill>
          <a:blip r:embed="rId96" cstate="print"/>
          <a:stretch>
            <a:fillRect/>
          </a:stretch>
        </p:blipFill>
        <p:spPr>
          <a:xfrm>
            <a:off x="1112786" y="9084373"/>
            <a:ext cx="210045" cy="100457"/>
          </a:xfrm>
          <a:prstGeom prst="rect">
            <a:avLst/>
          </a:prstGeom>
        </p:spPr>
      </p:pic>
      <p:sp>
        <p:nvSpPr>
          <p:cNvPr id="481" name="object 481"/>
          <p:cNvSpPr/>
          <p:nvPr/>
        </p:nvSpPr>
        <p:spPr>
          <a:xfrm>
            <a:off x="2813151" y="905088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82" name="object 482"/>
          <p:cNvSpPr/>
          <p:nvPr/>
        </p:nvSpPr>
        <p:spPr>
          <a:xfrm>
            <a:off x="3215030" y="9018879"/>
            <a:ext cx="22860" cy="67310"/>
          </a:xfrm>
          <a:custGeom>
            <a:avLst/>
            <a:gdLst/>
            <a:ahLst/>
            <a:cxnLst/>
            <a:rect l="l" t="t" r="r" b="b"/>
            <a:pathLst>
              <a:path w="22860" h="67309">
                <a:moveTo>
                  <a:pt x="22821" y="66979"/>
                </a:moveTo>
                <a:lnTo>
                  <a:pt x="16725" y="66979"/>
                </a:lnTo>
                <a:lnTo>
                  <a:pt x="15189" y="65493"/>
                </a:lnTo>
                <a:lnTo>
                  <a:pt x="15189" y="18313"/>
                </a:lnTo>
                <a:lnTo>
                  <a:pt x="0" y="18313"/>
                </a:lnTo>
                <a:lnTo>
                  <a:pt x="0" y="13703"/>
                </a:lnTo>
                <a:lnTo>
                  <a:pt x="12153" y="10668"/>
                </a:lnTo>
                <a:lnTo>
                  <a:pt x="15189" y="7645"/>
                </a:lnTo>
                <a:lnTo>
                  <a:pt x="16725" y="3086"/>
                </a:lnTo>
                <a:lnTo>
                  <a:pt x="16725" y="0"/>
                </a:lnTo>
                <a:lnTo>
                  <a:pt x="22821" y="0"/>
                </a:lnTo>
                <a:lnTo>
                  <a:pt x="22821" y="66979"/>
                </a:lnTo>
                <a:close/>
              </a:path>
            </a:pathLst>
          </a:custGeom>
          <a:solidFill>
            <a:srgbClr val="4D4D4F"/>
          </a:solidFill>
        </p:spPr>
        <p:txBody>
          <a:bodyPr wrap="square" lIns="0" tIns="0" rIns="0" bIns="0" rtlCol="0"/>
          <a:lstStyle/>
          <a:p>
            <a:endParaRPr/>
          </a:p>
        </p:txBody>
      </p:sp>
      <p:pic>
        <p:nvPicPr>
          <p:cNvPr id="483" name="object 483"/>
          <p:cNvPicPr/>
          <p:nvPr/>
        </p:nvPicPr>
        <p:blipFill>
          <a:blip r:embed="rId97" cstate="print"/>
          <a:stretch>
            <a:fillRect/>
          </a:stretch>
        </p:blipFill>
        <p:spPr>
          <a:xfrm>
            <a:off x="3260674" y="9018879"/>
            <a:ext cx="106565" cy="66979"/>
          </a:xfrm>
          <a:prstGeom prst="rect">
            <a:avLst/>
          </a:prstGeom>
        </p:spPr>
      </p:pic>
      <p:sp>
        <p:nvSpPr>
          <p:cNvPr id="484" name="object 484"/>
          <p:cNvSpPr/>
          <p:nvPr/>
        </p:nvSpPr>
        <p:spPr>
          <a:xfrm>
            <a:off x="3390061" y="9018879"/>
            <a:ext cx="43180" cy="67310"/>
          </a:xfrm>
          <a:custGeom>
            <a:avLst/>
            <a:gdLst/>
            <a:ahLst/>
            <a:cxnLst/>
            <a:rect l="l" t="t" r="r" b="b"/>
            <a:pathLst>
              <a:path w="43179" h="67309">
                <a:moveTo>
                  <a:pt x="9118" y="19799"/>
                </a:moveTo>
                <a:lnTo>
                  <a:pt x="1536" y="19799"/>
                </a:lnTo>
                <a:lnTo>
                  <a:pt x="1536" y="16776"/>
                </a:lnTo>
                <a:lnTo>
                  <a:pt x="2487" y="12226"/>
                </a:lnTo>
                <a:lnTo>
                  <a:pt x="5719" y="6673"/>
                </a:lnTo>
                <a:lnTo>
                  <a:pt x="11807" y="1978"/>
                </a:lnTo>
                <a:lnTo>
                  <a:pt x="21323" y="0"/>
                </a:lnTo>
                <a:lnTo>
                  <a:pt x="33477" y="0"/>
                </a:lnTo>
                <a:lnTo>
                  <a:pt x="39585" y="6108"/>
                </a:lnTo>
                <a:lnTo>
                  <a:pt x="12204" y="6108"/>
                </a:lnTo>
                <a:lnTo>
                  <a:pt x="10655" y="13703"/>
                </a:lnTo>
                <a:lnTo>
                  <a:pt x="9118" y="16776"/>
                </a:lnTo>
                <a:lnTo>
                  <a:pt x="9118" y="19799"/>
                </a:lnTo>
                <a:close/>
              </a:path>
              <a:path w="43179" h="67309">
                <a:moveTo>
                  <a:pt x="37510" y="60921"/>
                </a:moveTo>
                <a:lnTo>
                  <a:pt x="24358" y="60921"/>
                </a:lnTo>
                <a:lnTo>
                  <a:pt x="35013" y="59385"/>
                </a:lnTo>
                <a:lnTo>
                  <a:pt x="35013" y="38061"/>
                </a:lnTo>
                <a:lnTo>
                  <a:pt x="28917" y="35026"/>
                </a:lnTo>
                <a:lnTo>
                  <a:pt x="16763" y="35026"/>
                </a:lnTo>
                <a:lnTo>
                  <a:pt x="16763" y="28930"/>
                </a:lnTo>
                <a:lnTo>
                  <a:pt x="24358" y="28930"/>
                </a:lnTo>
                <a:lnTo>
                  <a:pt x="31991" y="27444"/>
                </a:lnTo>
                <a:lnTo>
                  <a:pt x="31991" y="9131"/>
                </a:lnTo>
                <a:lnTo>
                  <a:pt x="27431" y="6108"/>
                </a:lnTo>
                <a:lnTo>
                  <a:pt x="39585" y="6108"/>
                </a:lnTo>
                <a:lnTo>
                  <a:pt x="39585" y="27444"/>
                </a:lnTo>
                <a:lnTo>
                  <a:pt x="33477" y="28930"/>
                </a:lnTo>
                <a:lnTo>
                  <a:pt x="31991" y="30467"/>
                </a:lnTo>
                <a:lnTo>
                  <a:pt x="36550" y="33489"/>
                </a:lnTo>
                <a:lnTo>
                  <a:pt x="42659" y="36563"/>
                </a:lnTo>
                <a:lnTo>
                  <a:pt x="42659" y="47231"/>
                </a:lnTo>
                <a:lnTo>
                  <a:pt x="41034" y="56092"/>
                </a:lnTo>
                <a:lnTo>
                  <a:pt x="37510" y="60921"/>
                </a:lnTo>
                <a:close/>
              </a:path>
              <a:path w="43179" h="67309">
                <a:moveTo>
                  <a:pt x="21323" y="66979"/>
                </a:moveTo>
                <a:lnTo>
                  <a:pt x="9644" y="64342"/>
                </a:lnTo>
                <a:lnTo>
                  <a:pt x="3241" y="58424"/>
                </a:lnTo>
                <a:lnTo>
                  <a:pt x="549" y="52219"/>
                </a:lnTo>
                <a:lnTo>
                  <a:pt x="0" y="48717"/>
                </a:lnTo>
                <a:lnTo>
                  <a:pt x="0" y="45694"/>
                </a:lnTo>
                <a:lnTo>
                  <a:pt x="7632" y="45694"/>
                </a:lnTo>
                <a:lnTo>
                  <a:pt x="7632" y="50253"/>
                </a:lnTo>
                <a:lnTo>
                  <a:pt x="9118" y="56362"/>
                </a:lnTo>
                <a:lnTo>
                  <a:pt x="15227" y="60921"/>
                </a:lnTo>
                <a:lnTo>
                  <a:pt x="37510" y="60921"/>
                </a:lnTo>
                <a:lnTo>
                  <a:pt x="36549" y="62239"/>
                </a:lnTo>
                <a:lnTo>
                  <a:pt x="29784" y="65819"/>
                </a:lnTo>
                <a:lnTo>
                  <a:pt x="21323" y="66979"/>
                </a:lnTo>
                <a:close/>
              </a:path>
            </a:pathLst>
          </a:custGeom>
          <a:solidFill>
            <a:srgbClr val="4D4D4F"/>
          </a:solidFill>
        </p:spPr>
        <p:txBody>
          <a:bodyPr wrap="square" lIns="0" tIns="0" rIns="0" bIns="0" rtlCol="0"/>
          <a:lstStyle/>
          <a:p>
            <a:endParaRPr/>
          </a:p>
        </p:txBody>
      </p:sp>
      <p:pic>
        <p:nvPicPr>
          <p:cNvPr id="485" name="object 485"/>
          <p:cNvPicPr/>
          <p:nvPr/>
        </p:nvPicPr>
        <p:blipFill>
          <a:blip r:embed="rId98" cstate="print"/>
          <a:stretch>
            <a:fillRect/>
          </a:stretch>
        </p:blipFill>
        <p:spPr>
          <a:xfrm>
            <a:off x="3679329" y="9018879"/>
            <a:ext cx="220713" cy="66979"/>
          </a:xfrm>
          <a:prstGeom prst="rect">
            <a:avLst/>
          </a:prstGeom>
        </p:spPr>
      </p:pic>
      <p:pic>
        <p:nvPicPr>
          <p:cNvPr id="486" name="object 486"/>
          <p:cNvPicPr/>
          <p:nvPr/>
        </p:nvPicPr>
        <p:blipFill>
          <a:blip r:embed="rId99" cstate="print"/>
          <a:stretch>
            <a:fillRect/>
          </a:stretch>
        </p:blipFill>
        <p:spPr>
          <a:xfrm>
            <a:off x="4210596" y="9018879"/>
            <a:ext cx="92824" cy="66979"/>
          </a:xfrm>
          <a:prstGeom prst="rect">
            <a:avLst/>
          </a:prstGeom>
        </p:spPr>
      </p:pic>
      <p:sp>
        <p:nvSpPr>
          <p:cNvPr id="487" name="object 487"/>
          <p:cNvSpPr/>
          <p:nvPr/>
        </p:nvSpPr>
        <p:spPr>
          <a:xfrm>
            <a:off x="4682477" y="9018878"/>
            <a:ext cx="71755" cy="67310"/>
          </a:xfrm>
          <a:custGeom>
            <a:avLst/>
            <a:gdLst/>
            <a:ahLst/>
            <a:cxnLst/>
            <a:rect l="l" t="t" r="r" b="b"/>
            <a:pathLst>
              <a:path w="71754" h="67309">
                <a:moveTo>
                  <a:pt x="22821" y="0"/>
                </a:moveTo>
                <a:lnTo>
                  <a:pt x="16725" y="0"/>
                </a:lnTo>
                <a:lnTo>
                  <a:pt x="16725" y="1549"/>
                </a:lnTo>
                <a:lnTo>
                  <a:pt x="15227" y="3086"/>
                </a:lnTo>
                <a:lnTo>
                  <a:pt x="15227" y="7645"/>
                </a:lnTo>
                <a:lnTo>
                  <a:pt x="12153" y="10668"/>
                </a:lnTo>
                <a:lnTo>
                  <a:pt x="0" y="13703"/>
                </a:lnTo>
                <a:lnTo>
                  <a:pt x="0" y="18313"/>
                </a:lnTo>
                <a:lnTo>
                  <a:pt x="15227" y="18313"/>
                </a:lnTo>
                <a:lnTo>
                  <a:pt x="15227" y="65493"/>
                </a:lnTo>
                <a:lnTo>
                  <a:pt x="16725" y="66979"/>
                </a:lnTo>
                <a:lnTo>
                  <a:pt x="22821" y="66979"/>
                </a:lnTo>
                <a:lnTo>
                  <a:pt x="22821" y="0"/>
                </a:lnTo>
                <a:close/>
              </a:path>
              <a:path w="71754" h="67309">
                <a:moveTo>
                  <a:pt x="71539" y="0"/>
                </a:moveTo>
                <a:lnTo>
                  <a:pt x="66979" y="0"/>
                </a:lnTo>
                <a:lnTo>
                  <a:pt x="65443" y="1549"/>
                </a:lnTo>
                <a:lnTo>
                  <a:pt x="65443" y="3086"/>
                </a:lnTo>
                <a:lnTo>
                  <a:pt x="63944" y="7645"/>
                </a:lnTo>
                <a:lnTo>
                  <a:pt x="60871" y="10668"/>
                </a:lnTo>
                <a:lnTo>
                  <a:pt x="54825" y="12204"/>
                </a:lnTo>
                <a:lnTo>
                  <a:pt x="50253" y="13703"/>
                </a:lnTo>
                <a:lnTo>
                  <a:pt x="48717" y="13703"/>
                </a:lnTo>
                <a:lnTo>
                  <a:pt x="48717" y="18313"/>
                </a:lnTo>
                <a:lnTo>
                  <a:pt x="63944" y="18313"/>
                </a:lnTo>
                <a:lnTo>
                  <a:pt x="63944" y="65493"/>
                </a:lnTo>
                <a:lnTo>
                  <a:pt x="65443" y="66979"/>
                </a:lnTo>
                <a:lnTo>
                  <a:pt x="71539" y="66979"/>
                </a:lnTo>
                <a:lnTo>
                  <a:pt x="71539" y="0"/>
                </a:lnTo>
                <a:close/>
              </a:path>
            </a:pathLst>
          </a:custGeom>
          <a:solidFill>
            <a:srgbClr val="4D4D4F"/>
          </a:solidFill>
        </p:spPr>
        <p:txBody>
          <a:bodyPr wrap="square" lIns="0" tIns="0" rIns="0" bIns="0" rtlCol="0"/>
          <a:lstStyle/>
          <a:p>
            <a:endParaRPr/>
          </a:p>
        </p:txBody>
      </p:sp>
      <p:sp>
        <p:nvSpPr>
          <p:cNvPr id="488" name="object 488"/>
          <p:cNvSpPr/>
          <p:nvPr/>
        </p:nvSpPr>
        <p:spPr>
          <a:xfrm>
            <a:off x="5084368" y="9018879"/>
            <a:ext cx="24765" cy="67310"/>
          </a:xfrm>
          <a:custGeom>
            <a:avLst/>
            <a:gdLst/>
            <a:ahLst/>
            <a:cxnLst/>
            <a:rect l="l" t="t" r="r" b="b"/>
            <a:pathLst>
              <a:path w="24764" h="67309">
                <a:moveTo>
                  <a:pt x="24358" y="66979"/>
                </a:moveTo>
                <a:lnTo>
                  <a:pt x="16713" y="66979"/>
                </a:lnTo>
                <a:lnTo>
                  <a:pt x="16713" y="18313"/>
                </a:lnTo>
                <a:lnTo>
                  <a:pt x="0" y="18313"/>
                </a:lnTo>
                <a:lnTo>
                  <a:pt x="0" y="13703"/>
                </a:lnTo>
                <a:lnTo>
                  <a:pt x="1485" y="13703"/>
                </a:lnTo>
                <a:lnTo>
                  <a:pt x="6045" y="12204"/>
                </a:lnTo>
                <a:lnTo>
                  <a:pt x="13690" y="10668"/>
                </a:lnTo>
                <a:lnTo>
                  <a:pt x="15227" y="7645"/>
                </a:lnTo>
                <a:lnTo>
                  <a:pt x="16713" y="3086"/>
                </a:lnTo>
                <a:lnTo>
                  <a:pt x="18249" y="1549"/>
                </a:lnTo>
                <a:lnTo>
                  <a:pt x="18249" y="0"/>
                </a:lnTo>
                <a:lnTo>
                  <a:pt x="24358" y="0"/>
                </a:lnTo>
                <a:lnTo>
                  <a:pt x="24358" y="66979"/>
                </a:lnTo>
                <a:close/>
              </a:path>
            </a:pathLst>
          </a:custGeom>
          <a:solidFill>
            <a:srgbClr val="4D4D4F"/>
          </a:solidFill>
        </p:spPr>
        <p:txBody>
          <a:bodyPr wrap="square" lIns="0" tIns="0" rIns="0" bIns="0" rtlCol="0"/>
          <a:lstStyle/>
          <a:p>
            <a:endParaRPr/>
          </a:p>
        </p:txBody>
      </p:sp>
      <p:pic>
        <p:nvPicPr>
          <p:cNvPr id="489" name="object 489"/>
          <p:cNvPicPr/>
          <p:nvPr/>
        </p:nvPicPr>
        <p:blipFill>
          <a:blip r:embed="rId100" cstate="print"/>
          <a:stretch>
            <a:fillRect/>
          </a:stretch>
        </p:blipFill>
        <p:spPr>
          <a:xfrm>
            <a:off x="5131549" y="9018879"/>
            <a:ext cx="105016" cy="66979"/>
          </a:xfrm>
          <a:prstGeom prst="rect">
            <a:avLst/>
          </a:prstGeom>
        </p:spPr>
      </p:pic>
      <p:sp>
        <p:nvSpPr>
          <p:cNvPr id="490" name="object 490"/>
          <p:cNvSpPr/>
          <p:nvPr/>
        </p:nvSpPr>
        <p:spPr>
          <a:xfrm>
            <a:off x="5259438" y="9018879"/>
            <a:ext cx="43180" cy="67310"/>
          </a:xfrm>
          <a:custGeom>
            <a:avLst/>
            <a:gdLst/>
            <a:ahLst/>
            <a:cxnLst/>
            <a:rect l="l" t="t" r="r" b="b"/>
            <a:pathLst>
              <a:path w="43179" h="67309">
                <a:moveTo>
                  <a:pt x="9131" y="19799"/>
                </a:moveTo>
                <a:lnTo>
                  <a:pt x="3022" y="19799"/>
                </a:lnTo>
                <a:lnTo>
                  <a:pt x="3022" y="16776"/>
                </a:lnTo>
                <a:lnTo>
                  <a:pt x="3757" y="12226"/>
                </a:lnTo>
                <a:lnTo>
                  <a:pt x="6630" y="6673"/>
                </a:lnTo>
                <a:lnTo>
                  <a:pt x="12650" y="1978"/>
                </a:lnTo>
                <a:lnTo>
                  <a:pt x="22821" y="0"/>
                </a:lnTo>
                <a:lnTo>
                  <a:pt x="33489" y="0"/>
                </a:lnTo>
                <a:lnTo>
                  <a:pt x="41071" y="6108"/>
                </a:lnTo>
                <a:lnTo>
                  <a:pt x="12153" y="6108"/>
                </a:lnTo>
                <a:lnTo>
                  <a:pt x="10617" y="13703"/>
                </a:lnTo>
                <a:lnTo>
                  <a:pt x="10617" y="18313"/>
                </a:lnTo>
                <a:lnTo>
                  <a:pt x="9131" y="19799"/>
                </a:lnTo>
                <a:close/>
              </a:path>
              <a:path w="43179" h="67309">
                <a:moveTo>
                  <a:pt x="37637" y="60921"/>
                </a:moveTo>
                <a:lnTo>
                  <a:pt x="24307" y="60921"/>
                </a:lnTo>
                <a:lnTo>
                  <a:pt x="34975" y="59385"/>
                </a:lnTo>
                <a:lnTo>
                  <a:pt x="34975" y="38061"/>
                </a:lnTo>
                <a:lnTo>
                  <a:pt x="28917" y="35026"/>
                </a:lnTo>
                <a:lnTo>
                  <a:pt x="16713" y="35026"/>
                </a:lnTo>
                <a:lnTo>
                  <a:pt x="16713" y="28930"/>
                </a:lnTo>
                <a:lnTo>
                  <a:pt x="24307" y="28930"/>
                </a:lnTo>
                <a:lnTo>
                  <a:pt x="33489" y="27444"/>
                </a:lnTo>
                <a:lnTo>
                  <a:pt x="33489" y="9131"/>
                </a:lnTo>
                <a:lnTo>
                  <a:pt x="27381" y="6108"/>
                </a:lnTo>
                <a:lnTo>
                  <a:pt x="41071" y="6108"/>
                </a:lnTo>
                <a:lnTo>
                  <a:pt x="41071" y="27444"/>
                </a:lnTo>
                <a:lnTo>
                  <a:pt x="34975" y="28930"/>
                </a:lnTo>
                <a:lnTo>
                  <a:pt x="31953" y="30467"/>
                </a:lnTo>
                <a:lnTo>
                  <a:pt x="36512" y="33489"/>
                </a:lnTo>
                <a:lnTo>
                  <a:pt x="42608" y="36563"/>
                </a:lnTo>
                <a:lnTo>
                  <a:pt x="42608" y="47231"/>
                </a:lnTo>
                <a:lnTo>
                  <a:pt x="41017" y="56092"/>
                </a:lnTo>
                <a:lnTo>
                  <a:pt x="37637" y="60921"/>
                </a:lnTo>
                <a:close/>
              </a:path>
              <a:path w="43179" h="67309">
                <a:moveTo>
                  <a:pt x="22821" y="66979"/>
                </a:moveTo>
                <a:lnTo>
                  <a:pt x="10903" y="64342"/>
                </a:lnTo>
                <a:lnTo>
                  <a:pt x="3986" y="58424"/>
                </a:lnTo>
                <a:lnTo>
                  <a:pt x="781" y="52219"/>
                </a:lnTo>
                <a:lnTo>
                  <a:pt x="0" y="48717"/>
                </a:lnTo>
                <a:lnTo>
                  <a:pt x="0" y="45694"/>
                </a:lnTo>
                <a:lnTo>
                  <a:pt x="7594" y="45694"/>
                </a:lnTo>
                <a:lnTo>
                  <a:pt x="7594" y="47231"/>
                </a:lnTo>
                <a:lnTo>
                  <a:pt x="9131" y="50253"/>
                </a:lnTo>
                <a:lnTo>
                  <a:pt x="9131" y="56362"/>
                </a:lnTo>
                <a:lnTo>
                  <a:pt x="15176" y="60921"/>
                </a:lnTo>
                <a:lnTo>
                  <a:pt x="37637" y="60921"/>
                </a:lnTo>
                <a:lnTo>
                  <a:pt x="36715" y="62239"/>
                </a:lnTo>
                <a:lnTo>
                  <a:pt x="30414" y="65819"/>
                </a:lnTo>
                <a:lnTo>
                  <a:pt x="22821" y="66979"/>
                </a:lnTo>
                <a:close/>
              </a:path>
            </a:pathLst>
          </a:custGeom>
          <a:solidFill>
            <a:srgbClr val="4D4D4F"/>
          </a:solidFill>
        </p:spPr>
        <p:txBody>
          <a:bodyPr wrap="square" lIns="0" tIns="0" rIns="0" bIns="0" rtlCol="0"/>
          <a:lstStyle/>
          <a:p>
            <a:endParaRPr/>
          </a:p>
        </p:txBody>
      </p:sp>
      <p:sp>
        <p:nvSpPr>
          <p:cNvPr id="491" name="object 491"/>
          <p:cNvSpPr/>
          <p:nvPr/>
        </p:nvSpPr>
        <p:spPr>
          <a:xfrm>
            <a:off x="5617121" y="9018878"/>
            <a:ext cx="88900" cy="67310"/>
          </a:xfrm>
          <a:custGeom>
            <a:avLst/>
            <a:gdLst/>
            <a:ahLst/>
            <a:cxnLst/>
            <a:rect l="l" t="t" r="r" b="b"/>
            <a:pathLst>
              <a:path w="88900" h="67309">
                <a:moveTo>
                  <a:pt x="22872" y="0"/>
                </a:moveTo>
                <a:lnTo>
                  <a:pt x="16764" y="0"/>
                </a:lnTo>
                <a:lnTo>
                  <a:pt x="16764" y="3086"/>
                </a:lnTo>
                <a:lnTo>
                  <a:pt x="15227" y="7645"/>
                </a:lnTo>
                <a:lnTo>
                  <a:pt x="12204" y="10668"/>
                </a:lnTo>
                <a:lnTo>
                  <a:pt x="0" y="13703"/>
                </a:lnTo>
                <a:lnTo>
                  <a:pt x="0" y="18313"/>
                </a:lnTo>
                <a:lnTo>
                  <a:pt x="15227" y="18313"/>
                </a:lnTo>
                <a:lnTo>
                  <a:pt x="15227" y="65493"/>
                </a:lnTo>
                <a:lnTo>
                  <a:pt x="16764" y="66979"/>
                </a:lnTo>
                <a:lnTo>
                  <a:pt x="22872" y="66979"/>
                </a:lnTo>
                <a:lnTo>
                  <a:pt x="22872" y="0"/>
                </a:lnTo>
                <a:close/>
              </a:path>
              <a:path w="88900" h="67309">
                <a:moveTo>
                  <a:pt x="88303" y="1549"/>
                </a:moveTo>
                <a:lnTo>
                  <a:pt x="45694" y="1549"/>
                </a:lnTo>
                <a:lnTo>
                  <a:pt x="45694" y="6108"/>
                </a:lnTo>
                <a:lnTo>
                  <a:pt x="47231" y="7645"/>
                </a:lnTo>
                <a:lnTo>
                  <a:pt x="77635" y="7645"/>
                </a:lnTo>
                <a:lnTo>
                  <a:pt x="77635" y="10668"/>
                </a:lnTo>
                <a:lnTo>
                  <a:pt x="56426" y="53301"/>
                </a:lnTo>
                <a:lnTo>
                  <a:pt x="54813" y="63957"/>
                </a:lnTo>
                <a:lnTo>
                  <a:pt x="54813" y="66979"/>
                </a:lnTo>
                <a:lnTo>
                  <a:pt x="62458" y="66979"/>
                </a:lnTo>
                <a:lnTo>
                  <a:pt x="62458" y="62407"/>
                </a:lnTo>
                <a:lnTo>
                  <a:pt x="64693" y="51803"/>
                </a:lnTo>
                <a:lnTo>
                  <a:pt x="69100" y="37896"/>
                </a:lnTo>
                <a:lnTo>
                  <a:pt x="75488" y="23685"/>
                </a:lnTo>
                <a:lnTo>
                  <a:pt x="83743" y="12204"/>
                </a:lnTo>
                <a:lnTo>
                  <a:pt x="88303" y="9131"/>
                </a:lnTo>
                <a:lnTo>
                  <a:pt x="88303" y="1549"/>
                </a:lnTo>
                <a:close/>
              </a:path>
            </a:pathLst>
          </a:custGeom>
          <a:solidFill>
            <a:srgbClr val="4D4D4F"/>
          </a:solidFill>
        </p:spPr>
        <p:txBody>
          <a:bodyPr wrap="square" lIns="0" tIns="0" rIns="0" bIns="0" rtlCol="0"/>
          <a:lstStyle/>
          <a:p>
            <a:endParaRPr/>
          </a:p>
        </p:txBody>
      </p:sp>
      <p:pic>
        <p:nvPicPr>
          <p:cNvPr id="492" name="object 492"/>
          <p:cNvPicPr/>
          <p:nvPr/>
        </p:nvPicPr>
        <p:blipFill>
          <a:blip r:embed="rId101" cstate="print"/>
          <a:stretch>
            <a:fillRect/>
          </a:stretch>
        </p:blipFill>
        <p:spPr>
          <a:xfrm>
            <a:off x="6081420" y="9018879"/>
            <a:ext cx="91325" cy="65493"/>
          </a:xfrm>
          <a:prstGeom prst="rect">
            <a:avLst/>
          </a:prstGeom>
        </p:spPr>
      </p:pic>
      <p:sp>
        <p:nvSpPr>
          <p:cNvPr id="493" name="object 493"/>
          <p:cNvSpPr/>
          <p:nvPr/>
        </p:nvSpPr>
        <p:spPr>
          <a:xfrm>
            <a:off x="6553352" y="9050883"/>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94" name="object 494"/>
          <p:cNvSpPr/>
          <p:nvPr/>
        </p:nvSpPr>
        <p:spPr>
          <a:xfrm>
            <a:off x="2813151" y="9213748"/>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grpSp>
        <p:nvGrpSpPr>
          <p:cNvPr id="495" name="object 495"/>
          <p:cNvGrpSpPr/>
          <p:nvPr/>
        </p:nvGrpSpPr>
        <p:grpSpPr>
          <a:xfrm>
            <a:off x="3187598" y="9180258"/>
            <a:ext cx="274320" cy="67310"/>
            <a:chOff x="3187598" y="9180258"/>
            <a:chExt cx="274320" cy="67310"/>
          </a:xfrm>
        </p:grpSpPr>
        <p:pic>
          <p:nvPicPr>
            <p:cNvPr id="496" name="object 496"/>
            <p:cNvPicPr/>
            <p:nvPr/>
          </p:nvPicPr>
          <p:blipFill>
            <a:blip r:embed="rId102" cstate="print"/>
            <a:stretch>
              <a:fillRect/>
            </a:stretch>
          </p:blipFill>
          <p:spPr>
            <a:xfrm>
              <a:off x="3187598" y="9180258"/>
              <a:ext cx="129438" cy="66979"/>
            </a:xfrm>
            <a:prstGeom prst="rect">
              <a:avLst/>
            </a:prstGeom>
          </p:spPr>
        </p:pic>
        <p:pic>
          <p:nvPicPr>
            <p:cNvPr id="497" name="object 497"/>
            <p:cNvPicPr/>
            <p:nvPr/>
          </p:nvPicPr>
          <p:blipFill>
            <a:blip r:embed="rId103" cstate="print"/>
            <a:stretch>
              <a:fillRect/>
            </a:stretch>
          </p:blipFill>
          <p:spPr>
            <a:xfrm>
              <a:off x="3339846" y="9180258"/>
              <a:ext cx="121792" cy="65443"/>
            </a:xfrm>
            <a:prstGeom prst="rect">
              <a:avLst/>
            </a:prstGeom>
          </p:spPr>
        </p:pic>
      </p:grpSp>
      <p:sp>
        <p:nvSpPr>
          <p:cNvPr id="512" name="object 512"/>
          <p:cNvSpPr/>
          <p:nvPr/>
        </p:nvSpPr>
        <p:spPr>
          <a:xfrm>
            <a:off x="6553352" y="921374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13" name="object 513"/>
          <p:cNvPicPr/>
          <p:nvPr/>
        </p:nvPicPr>
        <p:blipFill>
          <a:blip r:embed="rId104" cstate="print"/>
          <a:stretch>
            <a:fillRect/>
          </a:stretch>
        </p:blipFill>
        <p:spPr>
          <a:xfrm>
            <a:off x="1112786" y="9407080"/>
            <a:ext cx="197891" cy="101993"/>
          </a:xfrm>
          <a:prstGeom prst="rect">
            <a:avLst/>
          </a:prstGeom>
        </p:spPr>
      </p:pic>
      <p:sp>
        <p:nvSpPr>
          <p:cNvPr id="514" name="object 514"/>
          <p:cNvSpPr/>
          <p:nvPr/>
        </p:nvSpPr>
        <p:spPr>
          <a:xfrm>
            <a:off x="2813151" y="937512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15" name="object 515"/>
          <p:cNvSpPr/>
          <p:nvPr/>
        </p:nvSpPr>
        <p:spPr>
          <a:xfrm>
            <a:off x="3278937" y="9341636"/>
            <a:ext cx="73660" cy="68580"/>
          </a:xfrm>
          <a:custGeom>
            <a:avLst/>
            <a:gdLst/>
            <a:ahLst/>
            <a:cxnLst/>
            <a:rect l="l" t="t" r="r" b="b"/>
            <a:pathLst>
              <a:path w="73660" h="68579">
                <a:moveTo>
                  <a:pt x="24345" y="1498"/>
                </a:moveTo>
                <a:lnTo>
                  <a:pt x="22847" y="0"/>
                </a:lnTo>
                <a:lnTo>
                  <a:pt x="18300" y="0"/>
                </a:lnTo>
                <a:lnTo>
                  <a:pt x="16764" y="1498"/>
                </a:lnTo>
                <a:lnTo>
                  <a:pt x="16764" y="3035"/>
                </a:lnTo>
                <a:lnTo>
                  <a:pt x="15214" y="7594"/>
                </a:lnTo>
                <a:lnTo>
                  <a:pt x="13741" y="12166"/>
                </a:lnTo>
                <a:lnTo>
                  <a:pt x="6096" y="13703"/>
                </a:lnTo>
                <a:lnTo>
                  <a:pt x="0" y="13703"/>
                </a:lnTo>
                <a:lnTo>
                  <a:pt x="0" y="18262"/>
                </a:lnTo>
                <a:lnTo>
                  <a:pt x="1536" y="19748"/>
                </a:lnTo>
                <a:lnTo>
                  <a:pt x="15214" y="19748"/>
                </a:lnTo>
                <a:lnTo>
                  <a:pt x="15214" y="66979"/>
                </a:lnTo>
                <a:lnTo>
                  <a:pt x="16764" y="68465"/>
                </a:lnTo>
                <a:lnTo>
                  <a:pt x="21323" y="68465"/>
                </a:lnTo>
                <a:lnTo>
                  <a:pt x="24345" y="66979"/>
                </a:lnTo>
                <a:lnTo>
                  <a:pt x="24345" y="1498"/>
                </a:lnTo>
                <a:close/>
              </a:path>
              <a:path w="73660" h="68579">
                <a:moveTo>
                  <a:pt x="73075" y="1498"/>
                </a:moveTo>
                <a:lnTo>
                  <a:pt x="71577" y="0"/>
                </a:lnTo>
                <a:lnTo>
                  <a:pt x="67017" y="0"/>
                </a:lnTo>
                <a:lnTo>
                  <a:pt x="67017" y="3035"/>
                </a:lnTo>
                <a:lnTo>
                  <a:pt x="65481" y="7594"/>
                </a:lnTo>
                <a:lnTo>
                  <a:pt x="62407" y="12166"/>
                </a:lnTo>
                <a:lnTo>
                  <a:pt x="56349" y="13703"/>
                </a:lnTo>
                <a:lnTo>
                  <a:pt x="50253" y="13703"/>
                </a:lnTo>
                <a:lnTo>
                  <a:pt x="50253" y="18262"/>
                </a:lnTo>
                <a:lnTo>
                  <a:pt x="51790" y="19748"/>
                </a:lnTo>
                <a:lnTo>
                  <a:pt x="65481" y="19748"/>
                </a:lnTo>
                <a:lnTo>
                  <a:pt x="65481" y="66979"/>
                </a:lnTo>
                <a:lnTo>
                  <a:pt x="67017" y="68465"/>
                </a:lnTo>
                <a:lnTo>
                  <a:pt x="71577" y="68465"/>
                </a:lnTo>
                <a:lnTo>
                  <a:pt x="73075" y="66979"/>
                </a:lnTo>
                <a:lnTo>
                  <a:pt x="73075" y="1498"/>
                </a:lnTo>
                <a:close/>
              </a:path>
            </a:pathLst>
          </a:custGeom>
          <a:solidFill>
            <a:srgbClr val="4D4D4F"/>
          </a:solidFill>
        </p:spPr>
        <p:txBody>
          <a:bodyPr wrap="square" lIns="0" tIns="0" rIns="0" bIns="0" rtlCol="0"/>
          <a:lstStyle/>
          <a:p>
            <a:endParaRPr/>
          </a:p>
        </p:txBody>
      </p:sp>
      <p:pic>
        <p:nvPicPr>
          <p:cNvPr id="516" name="object 516"/>
          <p:cNvPicPr/>
          <p:nvPr/>
        </p:nvPicPr>
        <p:blipFill>
          <a:blip r:embed="rId105" cstate="print"/>
          <a:stretch>
            <a:fillRect/>
          </a:stretch>
        </p:blipFill>
        <p:spPr>
          <a:xfrm>
            <a:off x="3743223" y="9341637"/>
            <a:ext cx="92875" cy="68465"/>
          </a:xfrm>
          <a:prstGeom prst="rect">
            <a:avLst/>
          </a:prstGeom>
        </p:spPr>
      </p:pic>
      <p:pic>
        <p:nvPicPr>
          <p:cNvPr id="517" name="object 517"/>
          <p:cNvPicPr/>
          <p:nvPr/>
        </p:nvPicPr>
        <p:blipFill>
          <a:blip r:embed="rId106" cstate="print"/>
          <a:stretch>
            <a:fillRect/>
          </a:stretch>
        </p:blipFill>
        <p:spPr>
          <a:xfrm>
            <a:off x="4210596" y="9341637"/>
            <a:ext cx="92824" cy="68465"/>
          </a:xfrm>
          <a:prstGeom prst="rect">
            <a:avLst/>
          </a:prstGeom>
        </p:spPr>
      </p:pic>
      <p:sp>
        <p:nvSpPr>
          <p:cNvPr id="518" name="object 518"/>
          <p:cNvSpPr/>
          <p:nvPr/>
        </p:nvSpPr>
        <p:spPr>
          <a:xfrm>
            <a:off x="4682477" y="9341636"/>
            <a:ext cx="71755" cy="68580"/>
          </a:xfrm>
          <a:custGeom>
            <a:avLst/>
            <a:gdLst/>
            <a:ahLst/>
            <a:cxnLst/>
            <a:rect l="l" t="t" r="r" b="b"/>
            <a:pathLst>
              <a:path w="71754" h="68579">
                <a:moveTo>
                  <a:pt x="22821" y="1498"/>
                </a:moveTo>
                <a:lnTo>
                  <a:pt x="21285" y="0"/>
                </a:lnTo>
                <a:lnTo>
                  <a:pt x="16725" y="0"/>
                </a:lnTo>
                <a:lnTo>
                  <a:pt x="16725" y="1498"/>
                </a:lnTo>
                <a:lnTo>
                  <a:pt x="15227" y="3035"/>
                </a:lnTo>
                <a:lnTo>
                  <a:pt x="15227" y="7594"/>
                </a:lnTo>
                <a:lnTo>
                  <a:pt x="12153" y="12166"/>
                </a:lnTo>
                <a:lnTo>
                  <a:pt x="6108" y="13703"/>
                </a:lnTo>
                <a:lnTo>
                  <a:pt x="0" y="13703"/>
                </a:lnTo>
                <a:lnTo>
                  <a:pt x="0" y="18262"/>
                </a:lnTo>
                <a:lnTo>
                  <a:pt x="1536" y="19748"/>
                </a:lnTo>
                <a:lnTo>
                  <a:pt x="15227" y="19748"/>
                </a:lnTo>
                <a:lnTo>
                  <a:pt x="15227" y="66979"/>
                </a:lnTo>
                <a:lnTo>
                  <a:pt x="16725" y="68465"/>
                </a:lnTo>
                <a:lnTo>
                  <a:pt x="19799" y="68465"/>
                </a:lnTo>
                <a:lnTo>
                  <a:pt x="22821" y="66979"/>
                </a:lnTo>
                <a:lnTo>
                  <a:pt x="22821" y="1498"/>
                </a:lnTo>
                <a:close/>
              </a:path>
              <a:path w="71754" h="68579">
                <a:moveTo>
                  <a:pt x="71539" y="1498"/>
                </a:moveTo>
                <a:lnTo>
                  <a:pt x="70002" y="0"/>
                </a:lnTo>
                <a:lnTo>
                  <a:pt x="66979" y="0"/>
                </a:lnTo>
                <a:lnTo>
                  <a:pt x="65443" y="1498"/>
                </a:lnTo>
                <a:lnTo>
                  <a:pt x="65443" y="3035"/>
                </a:lnTo>
                <a:lnTo>
                  <a:pt x="63944" y="7594"/>
                </a:lnTo>
                <a:lnTo>
                  <a:pt x="60871" y="12166"/>
                </a:lnTo>
                <a:lnTo>
                  <a:pt x="54825" y="13703"/>
                </a:lnTo>
                <a:lnTo>
                  <a:pt x="48717" y="13703"/>
                </a:lnTo>
                <a:lnTo>
                  <a:pt x="48717" y="18262"/>
                </a:lnTo>
                <a:lnTo>
                  <a:pt x="50253" y="19748"/>
                </a:lnTo>
                <a:lnTo>
                  <a:pt x="63944" y="19748"/>
                </a:lnTo>
                <a:lnTo>
                  <a:pt x="63944" y="66979"/>
                </a:lnTo>
                <a:lnTo>
                  <a:pt x="65443" y="68465"/>
                </a:lnTo>
                <a:lnTo>
                  <a:pt x="70002" y="68465"/>
                </a:lnTo>
                <a:lnTo>
                  <a:pt x="71539" y="66979"/>
                </a:lnTo>
                <a:lnTo>
                  <a:pt x="71539" y="1498"/>
                </a:lnTo>
                <a:close/>
              </a:path>
            </a:pathLst>
          </a:custGeom>
          <a:solidFill>
            <a:srgbClr val="4D4D4F"/>
          </a:solidFill>
        </p:spPr>
        <p:txBody>
          <a:bodyPr wrap="square" lIns="0" tIns="0" rIns="0" bIns="0" rtlCol="0"/>
          <a:lstStyle/>
          <a:p>
            <a:endParaRPr/>
          </a:p>
        </p:txBody>
      </p:sp>
      <p:sp>
        <p:nvSpPr>
          <p:cNvPr id="519" name="object 519"/>
          <p:cNvSpPr/>
          <p:nvPr/>
        </p:nvSpPr>
        <p:spPr>
          <a:xfrm>
            <a:off x="5149799" y="9341636"/>
            <a:ext cx="88900" cy="68580"/>
          </a:xfrm>
          <a:custGeom>
            <a:avLst/>
            <a:gdLst/>
            <a:ahLst/>
            <a:cxnLst/>
            <a:rect l="l" t="t" r="r" b="b"/>
            <a:pathLst>
              <a:path w="88900" h="68579">
                <a:moveTo>
                  <a:pt x="22821" y="1498"/>
                </a:moveTo>
                <a:lnTo>
                  <a:pt x="21336" y="0"/>
                </a:lnTo>
                <a:lnTo>
                  <a:pt x="16764" y="0"/>
                </a:lnTo>
                <a:lnTo>
                  <a:pt x="16764" y="3035"/>
                </a:lnTo>
                <a:lnTo>
                  <a:pt x="15227" y="7594"/>
                </a:lnTo>
                <a:lnTo>
                  <a:pt x="12204" y="12166"/>
                </a:lnTo>
                <a:lnTo>
                  <a:pt x="6108" y="13703"/>
                </a:lnTo>
                <a:lnTo>
                  <a:pt x="0" y="13703"/>
                </a:lnTo>
                <a:lnTo>
                  <a:pt x="0" y="18262"/>
                </a:lnTo>
                <a:lnTo>
                  <a:pt x="1536" y="19748"/>
                </a:lnTo>
                <a:lnTo>
                  <a:pt x="15227" y="19748"/>
                </a:lnTo>
                <a:lnTo>
                  <a:pt x="15227" y="66979"/>
                </a:lnTo>
                <a:lnTo>
                  <a:pt x="16764" y="68465"/>
                </a:lnTo>
                <a:lnTo>
                  <a:pt x="21336" y="68465"/>
                </a:lnTo>
                <a:lnTo>
                  <a:pt x="22821" y="66979"/>
                </a:lnTo>
                <a:lnTo>
                  <a:pt x="22821" y="1498"/>
                </a:lnTo>
                <a:close/>
              </a:path>
              <a:path w="88900" h="68579">
                <a:moveTo>
                  <a:pt x="88303" y="19748"/>
                </a:moveTo>
                <a:lnTo>
                  <a:pt x="86271" y="10261"/>
                </a:lnTo>
                <a:lnTo>
                  <a:pt x="84061" y="7594"/>
                </a:lnTo>
                <a:lnTo>
                  <a:pt x="81241" y="4191"/>
                </a:lnTo>
                <a:lnTo>
                  <a:pt x="74803" y="952"/>
                </a:lnTo>
                <a:lnTo>
                  <a:pt x="68516" y="0"/>
                </a:lnTo>
                <a:lnTo>
                  <a:pt x="58750" y="2032"/>
                </a:lnTo>
                <a:lnTo>
                  <a:pt x="52133" y="7035"/>
                </a:lnTo>
                <a:lnTo>
                  <a:pt x="48361" y="13474"/>
                </a:lnTo>
                <a:lnTo>
                  <a:pt x="47180" y="19748"/>
                </a:lnTo>
                <a:lnTo>
                  <a:pt x="47180" y="24320"/>
                </a:lnTo>
                <a:lnTo>
                  <a:pt x="54813" y="24320"/>
                </a:lnTo>
                <a:lnTo>
                  <a:pt x="54813" y="19748"/>
                </a:lnTo>
                <a:lnTo>
                  <a:pt x="56362" y="12166"/>
                </a:lnTo>
                <a:lnTo>
                  <a:pt x="60921" y="7594"/>
                </a:lnTo>
                <a:lnTo>
                  <a:pt x="74612" y="7594"/>
                </a:lnTo>
                <a:lnTo>
                  <a:pt x="80670" y="12166"/>
                </a:lnTo>
                <a:lnTo>
                  <a:pt x="80670" y="19748"/>
                </a:lnTo>
                <a:lnTo>
                  <a:pt x="58508" y="43548"/>
                </a:lnTo>
                <a:lnTo>
                  <a:pt x="52908" y="48145"/>
                </a:lnTo>
                <a:lnTo>
                  <a:pt x="47879" y="54152"/>
                </a:lnTo>
                <a:lnTo>
                  <a:pt x="45694" y="60871"/>
                </a:lnTo>
                <a:lnTo>
                  <a:pt x="45694" y="62420"/>
                </a:lnTo>
                <a:lnTo>
                  <a:pt x="47180" y="66979"/>
                </a:lnTo>
                <a:lnTo>
                  <a:pt x="86766" y="66979"/>
                </a:lnTo>
                <a:lnTo>
                  <a:pt x="88303" y="63906"/>
                </a:lnTo>
                <a:lnTo>
                  <a:pt x="88303" y="62420"/>
                </a:lnTo>
                <a:lnTo>
                  <a:pt x="86766" y="59334"/>
                </a:lnTo>
                <a:lnTo>
                  <a:pt x="54813" y="59334"/>
                </a:lnTo>
                <a:lnTo>
                  <a:pt x="54813" y="53238"/>
                </a:lnTo>
                <a:lnTo>
                  <a:pt x="65481" y="45643"/>
                </a:lnTo>
                <a:lnTo>
                  <a:pt x="68516" y="44107"/>
                </a:lnTo>
                <a:lnTo>
                  <a:pt x="78028" y="38176"/>
                </a:lnTo>
                <a:lnTo>
                  <a:pt x="84112" y="33083"/>
                </a:lnTo>
                <a:lnTo>
                  <a:pt x="87350" y="27419"/>
                </a:lnTo>
                <a:lnTo>
                  <a:pt x="88303" y="19748"/>
                </a:lnTo>
                <a:close/>
              </a:path>
            </a:pathLst>
          </a:custGeom>
          <a:solidFill>
            <a:srgbClr val="4D4D4F"/>
          </a:solidFill>
        </p:spPr>
        <p:txBody>
          <a:bodyPr wrap="square" lIns="0" tIns="0" rIns="0" bIns="0" rtlCol="0"/>
          <a:lstStyle/>
          <a:p>
            <a:endParaRPr/>
          </a:p>
        </p:txBody>
      </p:sp>
      <p:sp>
        <p:nvSpPr>
          <p:cNvPr id="520" name="object 520"/>
          <p:cNvSpPr/>
          <p:nvPr/>
        </p:nvSpPr>
        <p:spPr>
          <a:xfrm>
            <a:off x="5617121" y="9341636"/>
            <a:ext cx="88900" cy="68580"/>
          </a:xfrm>
          <a:custGeom>
            <a:avLst/>
            <a:gdLst/>
            <a:ahLst/>
            <a:cxnLst/>
            <a:rect l="l" t="t" r="r" b="b"/>
            <a:pathLst>
              <a:path w="88900" h="68579">
                <a:moveTo>
                  <a:pt x="22872" y="1498"/>
                </a:moveTo>
                <a:lnTo>
                  <a:pt x="21336" y="0"/>
                </a:lnTo>
                <a:lnTo>
                  <a:pt x="16764" y="0"/>
                </a:lnTo>
                <a:lnTo>
                  <a:pt x="16764" y="3035"/>
                </a:lnTo>
                <a:lnTo>
                  <a:pt x="15227" y="7594"/>
                </a:lnTo>
                <a:lnTo>
                  <a:pt x="12204" y="12166"/>
                </a:lnTo>
                <a:lnTo>
                  <a:pt x="6096" y="13703"/>
                </a:lnTo>
                <a:lnTo>
                  <a:pt x="0" y="13703"/>
                </a:lnTo>
                <a:lnTo>
                  <a:pt x="0" y="18262"/>
                </a:lnTo>
                <a:lnTo>
                  <a:pt x="1536" y="19748"/>
                </a:lnTo>
                <a:lnTo>
                  <a:pt x="15227" y="19748"/>
                </a:lnTo>
                <a:lnTo>
                  <a:pt x="15227" y="66979"/>
                </a:lnTo>
                <a:lnTo>
                  <a:pt x="16764" y="68465"/>
                </a:lnTo>
                <a:lnTo>
                  <a:pt x="21336" y="68465"/>
                </a:lnTo>
                <a:lnTo>
                  <a:pt x="22872" y="66979"/>
                </a:lnTo>
                <a:lnTo>
                  <a:pt x="22872" y="1498"/>
                </a:lnTo>
                <a:close/>
              </a:path>
              <a:path w="88900" h="68579">
                <a:moveTo>
                  <a:pt x="88303" y="1498"/>
                </a:moveTo>
                <a:lnTo>
                  <a:pt x="45694" y="1498"/>
                </a:lnTo>
                <a:lnTo>
                  <a:pt x="45694" y="6057"/>
                </a:lnTo>
                <a:lnTo>
                  <a:pt x="47231" y="9131"/>
                </a:lnTo>
                <a:lnTo>
                  <a:pt x="77635" y="9131"/>
                </a:lnTo>
                <a:lnTo>
                  <a:pt x="77635" y="10617"/>
                </a:lnTo>
                <a:lnTo>
                  <a:pt x="56426" y="53467"/>
                </a:lnTo>
                <a:lnTo>
                  <a:pt x="54813" y="63906"/>
                </a:lnTo>
                <a:lnTo>
                  <a:pt x="54813" y="68465"/>
                </a:lnTo>
                <a:lnTo>
                  <a:pt x="62458" y="68465"/>
                </a:lnTo>
                <a:lnTo>
                  <a:pt x="62458" y="62420"/>
                </a:lnTo>
                <a:lnTo>
                  <a:pt x="64693" y="52654"/>
                </a:lnTo>
                <a:lnTo>
                  <a:pt x="69100" y="39179"/>
                </a:lnTo>
                <a:lnTo>
                  <a:pt x="75488" y="25184"/>
                </a:lnTo>
                <a:lnTo>
                  <a:pt x="83743" y="13703"/>
                </a:lnTo>
                <a:lnTo>
                  <a:pt x="88303" y="9131"/>
                </a:lnTo>
                <a:lnTo>
                  <a:pt x="88303" y="1498"/>
                </a:lnTo>
                <a:close/>
              </a:path>
            </a:pathLst>
          </a:custGeom>
          <a:solidFill>
            <a:srgbClr val="4D4D4F"/>
          </a:solidFill>
        </p:spPr>
        <p:txBody>
          <a:bodyPr wrap="square" lIns="0" tIns="0" rIns="0" bIns="0" rtlCol="0"/>
          <a:lstStyle/>
          <a:p>
            <a:endParaRPr/>
          </a:p>
        </p:txBody>
      </p:sp>
      <p:pic>
        <p:nvPicPr>
          <p:cNvPr id="521" name="object 521"/>
          <p:cNvPicPr/>
          <p:nvPr/>
        </p:nvPicPr>
        <p:blipFill>
          <a:blip r:embed="rId107" cstate="print"/>
          <a:stretch>
            <a:fillRect/>
          </a:stretch>
        </p:blipFill>
        <p:spPr>
          <a:xfrm>
            <a:off x="6081420" y="9341637"/>
            <a:ext cx="91325" cy="68465"/>
          </a:xfrm>
          <a:prstGeom prst="rect">
            <a:avLst/>
          </a:prstGeom>
        </p:spPr>
      </p:pic>
      <p:sp>
        <p:nvSpPr>
          <p:cNvPr id="522" name="object 522"/>
          <p:cNvSpPr/>
          <p:nvPr/>
        </p:nvSpPr>
        <p:spPr>
          <a:xfrm>
            <a:off x="6553352" y="9375126"/>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523" name="object 523"/>
          <p:cNvSpPr/>
          <p:nvPr/>
        </p:nvSpPr>
        <p:spPr>
          <a:xfrm>
            <a:off x="2813151" y="9536455"/>
            <a:ext cx="83820" cy="5080"/>
          </a:xfrm>
          <a:custGeom>
            <a:avLst/>
            <a:gdLst/>
            <a:ahLst/>
            <a:cxnLst/>
            <a:rect l="l" t="t" r="r" b="b"/>
            <a:pathLst>
              <a:path w="83819" h="5079">
                <a:moveTo>
                  <a:pt x="83693" y="4571"/>
                </a:moveTo>
                <a:lnTo>
                  <a:pt x="0" y="4571"/>
                </a:lnTo>
                <a:lnTo>
                  <a:pt x="0" y="0"/>
                </a:lnTo>
                <a:lnTo>
                  <a:pt x="83693" y="0"/>
                </a:lnTo>
                <a:lnTo>
                  <a:pt x="83693" y="4571"/>
                </a:lnTo>
                <a:close/>
              </a:path>
            </a:pathLst>
          </a:custGeom>
          <a:solidFill>
            <a:srgbClr val="4D4D4F"/>
          </a:solidFill>
        </p:spPr>
        <p:txBody>
          <a:bodyPr wrap="square" lIns="0" tIns="0" rIns="0" bIns="0" rtlCol="0"/>
          <a:lstStyle/>
          <a:p>
            <a:endParaRPr/>
          </a:p>
        </p:txBody>
      </p:sp>
      <p:pic>
        <p:nvPicPr>
          <p:cNvPr id="524" name="object 524"/>
          <p:cNvPicPr/>
          <p:nvPr/>
        </p:nvPicPr>
        <p:blipFill>
          <a:blip r:embed="rId108" cstate="print"/>
          <a:stretch>
            <a:fillRect/>
          </a:stretch>
        </p:blipFill>
        <p:spPr>
          <a:xfrm>
            <a:off x="3251543" y="9502978"/>
            <a:ext cx="129387" cy="68503"/>
          </a:xfrm>
          <a:prstGeom prst="rect">
            <a:avLst/>
          </a:prstGeom>
        </p:spPr>
      </p:pic>
      <p:sp>
        <p:nvSpPr>
          <p:cNvPr id="536" name="object 536"/>
          <p:cNvSpPr/>
          <p:nvPr/>
        </p:nvSpPr>
        <p:spPr>
          <a:xfrm>
            <a:off x="6553352" y="953645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37" name="object 537"/>
          <p:cNvPicPr/>
          <p:nvPr/>
        </p:nvPicPr>
        <p:blipFill>
          <a:blip r:embed="rId109" cstate="print"/>
          <a:stretch>
            <a:fillRect/>
          </a:stretch>
        </p:blipFill>
        <p:spPr>
          <a:xfrm>
            <a:off x="1112786" y="9731323"/>
            <a:ext cx="418604" cy="100456"/>
          </a:xfrm>
          <a:prstGeom prst="rect">
            <a:avLst/>
          </a:prstGeom>
        </p:spPr>
      </p:pic>
      <p:sp>
        <p:nvSpPr>
          <p:cNvPr id="538" name="object 538"/>
          <p:cNvSpPr/>
          <p:nvPr/>
        </p:nvSpPr>
        <p:spPr>
          <a:xfrm>
            <a:off x="2813151" y="969783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39" name="object 539"/>
          <p:cNvSpPr/>
          <p:nvPr/>
        </p:nvSpPr>
        <p:spPr>
          <a:xfrm>
            <a:off x="3280473" y="969783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pic>
        <p:nvPicPr>
          <p:cNvPr id="540" name="object 540"/>
          <p:cNvPicPr/>
          <p:nvPr/>
        </p:nvPicPr>
        <p:blipFill>
          <a:blip r:embed="rId110" cstate="print"/>
          <a:stretch>
            <a:fillRect/>
          </a:stretch>
        </p:blipFill>
        <p:spPr>
          <a:xfrm>
            <a:off x="3577335" y="9665842"/>
            <a:ext cx="424700" cy="74612"/>
          </a:xfrm>
          <a:prstGeom prst="rect">
            <a:avLst/>
          </a:prstGeom>
        </p:spPr>
      </p:pic>
      <p:pic>
        <p:nvPicPr>
          <p:cNvPr id="541" name="object 541"/>
          <p:cNvPicPr/>
          <p:nvPr/>
        </p:nvPicPr>
        <p:blipFill>
          <a:blip r:embed="rId111" cstate="print"/>
          <a:stretch>
            <a:fillRect/>
          </a:stretch>
        </p:blipFill>
        <p:spPr>
          <a:xfrm>
            <a:off x="4210596" y="9665842"/>
            <a:ext cx="92824" cy="67017"/>
          </a:xfrm>
          <a:prstGeom prst="rect">
            <a:avLst/>
          </a:prstGeom>
        </p:spPr>
      </p:pic>
      <p:sp>
        <p:nvSpPr>
          <p:cNvPr id="542" name="object 542"/>
          <p:cNvSpPr/>
          <p:nvPr/>
        </p:nvSpPr>
        <p:spPr>
          <a:xfrm>
            <a:off x="4680940" y="9665842"/>
            <a:ext cx="73660" cy="67310"/>
          </a:xfrm>
          <a:custGeom>
            <a:avLst/>
            <a:gdLst/>
            <a:ahLst/>
            <a:cxnLst/>
            <a:rect l="l" t="t" r="r" b="b"/>
            <a:pathLst>
              <a:path w="73660" h="67309">
                <a:moveTo>
                  <a:pt x="24358" y="1536"/>
                </a:moveTo>
                <a:lnTo>
                  <a:pt x="22821" y="0"/>
                </a:lnTo>
                <a:lnTo>
                  <a:pt x="18262" y="0"/>
                </a:lnTo>
                <a:lnTo>
                  <a:pt x="18262" y="1536"/>
                </a:lnTo>
                <a:lnTo>
                  <a:pt x="16764" y="3073"/>
                </a:lnTo>
                <a:lnTo>
                  <a:pt x="16764" y="7632"/>
                </a:lnTo>
                <a:lnTo>
                  <a:pt x="13690" y="12204"/>
                </a:lnTo>
                <a:lnTo>
                  <a:pt x="6108" y="12204"/>
                </a:lnTo>
                <a:lnTo>
                  <a:pt x="1536" y="13741"/>
                </a:lnTo>
                <a:lnTo>
                  <a:pt x="0" y="13741"/>
                </a:lnTo>
                <a:lnTo>
                  <a:pt x="0" y="18300"/>
                </a:lnTo>
                <a:lnTo>
                  <a:pt x="3073" y="19786"/>
                </a:lnTo>
                <a:lnTo>
                  <a:pt x="16764" y="19786"/>
                </a:lnTo>
                <a:lnTo>
                  <a:pt x="16764" y="65481"/>
                </a:lnTo>
                <a:lnTo>
                  <a:pt x="18262" y="67017"/>
                </a:lnTo>
                <a:lnTo>
                  <a:pt x="24358" y="67017"/>
                </a:lnTo>
                <a:lnTo>
                  <a:pt x="24358" y="1536"/>
                </a:lnTo>
                <a:close/>
              </a:path>
              <a:path w="73660" h="67309">
                <a:moveTo>
                  <a:pt x="73075" y="1536"/>
                </a:moveTo>
                <a:lnTo>
                  <a:pt x="71539" y="0"/>
                </a:lnTo>
                <a:lnTo>
                  <a:pt x="68516" y="0"/>
                </a:lnTo>
                <a:lnTo>
                  <a:pt x="66979" y="1536"/>
                </a:lnTo>
                <a:lnTo>
                  <a:pt x="66979" y="3073"/>
                </a:lnTo>
                <a:lnTo>
                  <a:pt x="65481" y="7632"/>
                </a:lnTo>
                <a:lnTo>
                  <a:pt x="62407" y="12204"/>
                </a:lnTo>
                <a:lnTo>
                  <a:pt x="56362" y="12204"/>
                </a:lnTo>
                <a:lnTo>
                  <a:pt x="51790" y="13741"/>
                </a:lnTo>
                <a:lnTo>
                  <a:pt x="50253" y="13741"/>
                </a:lnTo>
                <a:lnTo>
                  <a:pt x="50253" y="18300"/>
                </a:lnTo>
                <a:lnTo>
                  <a:pt x="51790" y="19786"/>
                </a:lnTo>
                <a:lnTo>
                  <a:pt x="65481" y="19786"/>
                </a:lnTo>
                <a:lnTo>
                  <a:pt x="65481" y="65481"/>
                </a:lnTo>
                <a:lnTo>
                  <a:pt x="66979" y="67017"/>
                </a:lnTo>
                <a:lnTo>
                  <a:pt x="73075" y="67017"/>
                </a:lnTo>
                <a:lnTo>
                  <a:pt x="73075" y="1536"/>
                </a:lnTo>
                <a:close/>
              </a:path>
            </a:pathLst>
          </a:custGeom>
          <a:solidFill>
            <a:srgbClr val="4D4D4F"/>
          </a:solidFill>
        </p:spPr>
        <p:txBody>
          <a:bodyPr wrap="square" lIns="0" tIns="0" rIns="0" bIns="0" rtlCol="0"/>
          <a:lstStyle/>
          <a:p>
            <a:endParaRPr/>
          </a:p>
        </p:txBody>
      </p:sp>
      <p:sp>
        <p:nvSpPr>
          <p:cNvPr id="543" name="object 543"/>
          <p:cNvSpPr/>
          <p:nvPr/>
        </p:nvSpPr>
        <p:spPr>
          <a:xfrm>
            <a:off x="5084368" y="9665842"/>
            <a:ext cx="24765" cy="67310"/>
          </a:xfrm>
          <a:custGeom>
            <a:avLst/>
            <a:gdLst/>
            <a:ahLst/>
            <a:cxnLst/>
            <a:rect l="l" t="t" r="r" b="b"/>
            <a:pathLst>
              <a:path w="24764" h="67309">
                <a:moveTo>
                  <a:pt x="24358" y="67017"/>
                </a:moveTo>
                <a:lnTo>
                  <a:pt x="16713" y="67017"/>
                </a:lnTo>
                <a:lnTo>
                  <a:pt x="16713" y="19786"/>
                </a:lnTo>
                <a:lnTo>
                  <a:pt x="1485" y="19786"/>
                </a:lnTo>
                <a:lnTo>
                  <a:pt x="0" y="18300"/>
                </a:lnTo>
                <a:lnTo>
                  <a:pt x="0" y="13741"/>
                </a:lnTo>
                <a:lnTo>
                  <a:pt x="1485" y="13741"/>
                </a:lnTo>
                <a:lnTo>
                  <a:pt x="6045" y="12204"/>
                </a:lnTo>
                <a:lnTo>
                  <a:pt x="13690" y="12204"/>
                </a:lnTo>
                <a:lnTo>
                  <a:pt x="15227" y="7632"/>
                </a:lnTo>
                <a:lnTo>
                  <a:pt x="16713" y="3073"/>
                </a:lnTo>
                <a:lnTo>
                  <a:pt x="16713" y="1536"/>
                </a:lnTo>
                <a:lnTo>
                  <a:pt x="18249" y="0"/>
                </a:lnTo>
                <a:lnTo>
                  <a:pt x="22821" y="0"/>
                </a:lnTo>
                <a:lnTo>
                  <a:pt x="24358" y="1536"/>
                </a:lnTo>
                <a:lnTo>
                  <a:pt x="24358" y="67017"/>
                </a:lnTo>
                <a:close/>
              </a:path>
            </a:pathLst>
          </a:custGeom>
          <a:solidFill>
            <a:srgbClr val="4D4D4F"/>
          </a:solidFill>
        </p:spPr>
        <p:txBody>
          <a:bodyPr wrap="square" lIns="0" tIns="0" rIns="0" bIns="0" rtlCol="0"/>
          <a:lstStyle/>
          <a:p>
            <a:endParaRPr/>
          </a:p>
        </p:txBody>
      </p:sp>
      <p:pic>
        <p:nvPicPr>
          <p:cNvPr id="544" name="object 544"/>
          <p:cNvPicPr/>
          <p:nvPr/>
        </p:nvPicPr>
        <p:blipFill>
          <a:blip r:embed="rId112" cstate="print"/>
          <a:stretch>
            <a:fillRect/>
          </a:stretch>
        </p:blipFill>
        <p:spPr>
          <a:xfrm>
            <a:off x="5131598" y="9665842"/>
            <a:ext cx="104967" cy="67017"/>
          </a:xfrm>
          <a:prstGeom prst="rect">
            <a:avLst/>
          </a:prstGeom>
        </p:spPr>
      </p:pic>
      <p:sp>
        <p:nvSpPr>
          <p:cNvPr id="545" name="object 545"/>
          <p:cNvSpPr/>
          <p:nvPr/>
        </p:nvSpPr>
        <p:spPr>
          <a:xfrm>
            <a:off x="5260924" y="9667379"/>
            <a:ext cx="41275" cy="66040"/>
          </a:xfrm>
          <a:custGeom>
            <a:avLst/>
            <a:gdLst/>
            <a:ahLst/>
            <a:cxnLst/>
            <a:rect l="l" t="t" r="r" b="b"/>
            <a:pathLst>
              <a:path w="41275" h="66040">
                <a:moveTo>
                  <a:pt x="15227" y="65481"/>
                </a:moveTo>
                <a:lnTo>
                  <a:pt x="7645" y="65481"/>
                </a:lnTo>
                <a:lnTo>
                  <a:pt x="7645" y="62407"/>
                </a:lnTo>
                <a:lnTo>
                  <a:pt x="20466" y="23676"/>
                </a:lnTo>
                <a:lnTo>
                  <a:pt x="30467" y="9131"/>
                </a:lnTo>
                <a:lnTo>
                  <a:pt x="30467" y="6096"/>
                </a:lnTo>
                <a:lnTo>
                  <a:pt x="0" y="6096"/>
                </a:lnTo>
                <a:lnTo>
                  <a:pt x="0" y="0"/>
                </a:lnTo>
                <a:lnTo>
                  <a:pt x="41122" y="0"/>
                </a:lnTo>
                <a:lnTo>
                  <a:pt x="41122" y="7632"/>
                </a:lnTo>
                <a:lnTo>
                  <a:pt x="36563" y="12204"/>
                </a:lnTo>
                <a:lnTo>
                  <a:pt x="28969" y="22795"/>
                </a:lnTo>
                <a:lnTo>
                  <a:pt x="22663" y="36544"/>
                </a:lnTo>
                <a:lnTo>
                  <a:pt x="18357" y="50302"/>
                </a:lnTo>
                <a:lnTo>
                  <a:pt x="16763" y="60921"/>
                </a:lnTo>
                <a:lnTo>
                  <a:pt x="15227" y="62407"/>
                </a:lnTo>
                <a:lnTo>
                  <a:pt x="15227" y="65481"/>
                </a:lnTo>
                <a:close/>
              </a:path>
            </a:pathLst>
          </a:custGeom>
          <a:solidFill>
            <a:srgbClr val="4D4D4F"/>
          </a:solidFill>
        </p:spPr>
        <p:txBody>
          <a:bodyPr wrap="square" lIns="0" tIns="0" rIns="0" bIns="0" rtlCol="0"/>
          <a:lstStyle/>
          <a:p>
            <a:endParaRPr/>
          </a:p>
        </p:txBody>
      </p:sp>
      <p:sp>
        <p:nvSpPr>
          <p:cNvPr id="546" name="object 546"/>
          <p:cNvSpPr/>
          <p:nvPr/>
        </p:nvSpPr>
        <p:spPr>
          <a:xfrm>
            <a:off x="5551690" y="9665842"/>
            <a:ext cx="24765" cy="67310"/>
          </a:xfrm>
          <a:custGeom>
            <a:avLst/>
            <a:gdLst/>
            <a:ahLst/>
            <a:cxnLst/>
            <a:rect l="l" t="t" r="r" b="b"/>
            <a:pathLst>
              <a:path w="24764" h="67309">
                <a:moveTo>
                  <a:pt x="24358" y="67017"/>
                </a:moveTo>
                <a:lnTo>
                  <a:pt x="18249" y="67017"/>
                </a:lnTo>
                <a:lnTo>
                  <a:pt x="16763" y="65481"/>
                </a:lnTo>
                <a:lnTo>
                  <a:pt x="16763" y="19786"/>
                </a:lnTo>
                <a:lnTo>
                  <a:pt x="3022" y="19786"/>
                </a:lnTo>
                <a:lnTo>
                  <a:pt x="0" y="18300"/>
                </a:lnTo>
                <a:lnTo>
                  <a:pt x="0" y="13741"/>
                </a:lnTo>
                <a:lnTo>
                  <a:pt x="1536" y="13741"/>
                </a:lnTo>
                <a:lnTo>
                  <a:pt x="6095" y="12204"/>
                </a:lnTo>
                <a:lnTo>
                  <a:pt x="13690" y="12204"/>
                </a:lnTo>
                <a:lnTo>
                  <a:pt x="16763" y="3073"/>
                </a:lnTo>
                <a:lnTo>
                  <a:pt x="18249" y="1536"/>
                </a:lnTo>
                <a:lnTo>
                  <a:pt x="18249" y="0"/>
                </a:lnTo>
                <a:lnTo>
                  <a:pt x="22821" y="0"/>
                </a:lnTo>
                <a:lnTo>
                  <a:pt x="24358" y="1536"/>
                </a:lnTo>
                <a:lnTo>
                  <a:pt x="24358" y="67017"/>
                </a:lnTo>
                <a:close/>
              </a:path>
            </a:pathLst>
          </a:custGeom>
          <a:solidFill>
            <a:srgbClr val="4D4D4F"/>
          </a:solidFill>
        </p:spPr>
        <p:txBody>
          <a:bodyPr wrap="square" lIns="0" tIns="0" rIns="0" bIns="0" rtlCol="0"/>
          <a:lstStyle/>
          <a:p>
            <a:endParaRPr/>
          </a:p>
        </p:txBody>
      </p:sp>
      <p:pic>
        <p:nvPicPr>
          <p:cNvPr id="547" name="object 547"/>
          <p:cNvPicPr/>
          <p:nvPr/>
        </p:nvPicPr>
        <p:blipFill>
          <a:blip r:embed="rId113" cstate="print"/>
          <a:stretch>
            <a:fillRect/>
          </a:stretch>
        </p:blipFill>
        <p:spPr>
          <a:xfrm>
            <a:off x="5598858" y="9665842"/>
            <a:ext cx="170510" cy="67017"/>
          </a:xfrm>
          <a:prstGeom prst="rect">
            <a:avLst/>
          </a:prstGeom>
        </p:spPr>
      </p:pic>
      <p:pic>
        <p:nvPicPr>
          <p:cNvPr id="548" name="object 548"/>
          <p:cNvPicPr/>
          <p:nvPr/>
        </p:nvPicPr>
        <p:blipFill>
          <a:blip r:embed="rId114" cstate="print"/>
          <a:stretch>
            <a:fillRect/>
          </a:stretch>
        </p:blipFill>
        <p:spPr>
          <a:xfrm>
            <a:off x="6015977" y="9665842"/>
            <a:ext cx="220713" cy="67017"/>
          </a:xfrm>
          <a:prstGeom prst="rect">
            <a:avLst/>
          </a:prstGeom>
        </p:spPr>
      </p:pic>
      <p:sp>
        <p:nvSpPr>
          <p:cNvPr id="549" name="object 549"/>
          <p:cNvSpPr/>
          <p:nvPr/>
        </p:nvSpPr>
        <p:spPr>
          <a:xfrm>
            <a:off x="6553352" y="969783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50" name="object 550"/>
          <p:cNvSpPr/>
          <p:nvPr/>
        </p:nvSpPr>
        <p:spPr>
          <a:xfrm>
            <a:off x="2813151" y="9860711"/>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51" name="object 551"/>
          <p:cNvSpPr/>
          <p:nvPr/>
        </p:nvSpPr>
        <p:spPr>
          <a:xfrm>
            <a:off x="3280473" y="9860711"/>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568" name="object 568"/>
          <p:cNvSpPr/>
          <p:nvPr/>
        </p:nvSpPr>
        <p:spPr>
          <a:xfrm>
            <a:off x="6553352" y="986071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69" name="object 569"/>
          <p:cNvPicPr/>
          <p:nvPr/>
        </p:nvPicPr>
        <p:blipFill>
          <a:blip r:embed="rId115" cstate="print"/>
          <a:stretch>
            <a:fillRect/>
          </a:stretch>
        </p:blipFill>
        <p:spPr>
          <a:xfrm>
            <a:off x="2875559" y="2456408"/>
            <a:ext cx="63944" cy="63944"/>
          </a:xfrm>
          <a:prstGeom prst="rect">
            <a:avLst/>
          </a:prstGeom>
        </p:spPr>
      </p:pic>
      <p:pic>
        <p:nvPicPr>
          <p:cNvPr id="570" name="object 570"/>
          <p:cNvPicPr/>
          <p:nvPr/>
        </p:nvPicPr>
        <p:blipFill>
          <a:blip r:embed="rId116" cstate="print"/>
          <a:stretch>
            <a:fillRect/>
          </a:stretch>
        </p:blipFill>
        <p:spPr>
          <a:xfrm>
            <a:off x="3044532" y="2445791"/>
            <a:ext cx="3769118" cy="85229"/>
          </a:xfrm>
          <a:prstGeom prst="rect">
            <a:avLst/>
          </a:prstGeom>
        </p:spPr>
      </p:pic>
      <p:grpSp>
        <p:nvGrpSpPr>
          <p:cNvPr id="575" name="object 575"/>
          <p:cNvGrpSpPr/>
          <p:nvPr/>
        </p:nvGrpSpPr>
        <p:grpSpPr>
          <a:xfrm>
            <a:off x="709358" y="5600"/>
            <a:ext cx="6842759" cy="717550"/>
            <a:chOff x="709358" y="5600"/>
            <a:chExt cx="6842759" cy="717550"/>
          </a:xfrm>
        </p:grpSpPr>
        <p:sp>
          <p:nvSpPr>
            <p:cNvPr id="576" name="object 57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pic>
          <p:nvPicPr>
            <p:cNvPr id="577" name="object 577"/>
            <p:cNvPicPr/>
            <p:nvPr/>
          </p:nvPicPr>
          <p:blipFill>
            <a:blip r:embed="rId117" cstate="print"/>
            <a:stretch>
              <a:fillRect/>
            </a:stretch>
          </p:blipFill>
          <p:spPr>
            <a:xfrm>
              <a:off x="1003147" y="366369"/>
              <a:ext cx="337947" cy="168960"/>
            </a:xfrm>
            <a:prstGeom prst="rect">
              <a:avLst/>
            </a:prstGeom>
          </p:spPr>
        </p:pic>
        <p:pic>
          <p:nvPicPr>
            <p:cNvPr id="578" name="object 578"/>
            <p:cNvPicPr/>
            <p:nvPr/>
          </p:nvPicPr>
          <p:blipFill>
            <a:blip r:embed="rId118" cstate="print"/>
            <a:stretch>
              <a:fillRect/>
            </a:stretch>
          </p:blipFill>
          <p:spPr>
            <a:xfrm>
              <a:off x="1370012" y="369391"/>
              <a:ext cx="155282" cy="159842"/>
            </a:xfrm>
            <a:prstGeom prst="rect">
              <a:avLst/>
            </a:prstGeom>
          </p:spPr>
        </p:pic>
        <p:pic>
          <p:nvPicPr>
            <p:cNvPr id="579" name="object 579"/>
            <p:cNvPicPr/>
            <p:nvPr/>
          </p:nvPicPr>
          <p:blipFill>
            <a:blip r:embed="rId119" cstate="print"/>
            <a:stretch>
              <a:fillRect/>
            </a:stretch>
          </p:blipFill>
          <p:spPr>
            <a:xfrm>
              <a:off x="1569440" y="373951"/>
              <a:ext cx="115696" cy="155282"/>
            </a:xfrm>
            <a:prstGeom prst="rect">
              <a:avLst/>
            </a:prstGeom>
          </p:spPr>
        </p:pic>
        <p:pic>
          <p:nvPicPr>
            <p:cNvPr id="580" name="object 580"/>
            <p:cNvPicPr/>
            <p:nvPr/>
          </p:nvPicPr>
          <p:blipFill>
            <a:blip r:embed="rId120" cstate="print"/>
            <a:stretch>
              <a:fillRect/>
            </a:stretch>
          </p:blipFill>
          <p:spPr>
            <a:xfrm>
              <a:off x="1730819" y="380059"/>
              <a:ext cx="153746" cy="146151"/>
            </a:xfrm>
            <a:prstGeom prst="rect">
              <a:avLst/>
            </a:prstGeom>
          </p:spPr>
        </p:pic>
        <p:pic>
          <p:nvPicPr>
            <p:cNvPr id="581" name="object 581"/>
            <p:cNvPicPr/>
            <p:nvPr/>
          </p:nvPicPr>
          <p:blipFill>
            <a:blip r:embed="rId121" cstate="print"/>
            <a:stretch>
              <a:fillRect/>
            </a:stretch>
          </p:blipFill>
          <p:spPr>
            <a:xfrm>
              <a:off x="1951532" y="370928"/>
              <a:ext cx="111125" cy="161378"/>
            </a:xfrm>
            <a:prstGeom prst="rect">
              <a:avLst/>
            </a:prstGeom>
          </p:spPr>
        </p:pic>
        <p:sp>
          <p:nvSpPr>
            <p:cNvPr id="582" name="object 58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grpSp>
      <p:grpSp>
        <p:nvGrpSpPr>
          <p:cNvPr id="587" name="object 2">
            <a:extLst>
              <a:ext uri="{FF2B5EF4-FFF2-40B4-BE49-F238E27FC236}">
                <a16:creationId xmlns:a16="http://schemas.microsoft.com/office/drawing/2014/main" id="{EBC76077-2E99-B176-FF74-821173EECB19}"/>
              </a:ext>
            </a:extLst>
          </p:cNvPr>
          <p:cNvGrpSpPr/>
          <p:nvPr/>
        </p:nvGrpSpPr>
        <p:grpSpPr>
          <a:xfrm>
            <a:off x="3415956" y="10148442"/>
            <a:ext cx="703580" cy="91440"/>
            <a:chOff x="3415956" y="10148442"/>
            <a:chExt cx="703580" cy="91440"/>
          </a:xfrm>
        </p:grpSpPr>
        <p:sp>
          <p:nvSpPr>
            <p:cNvPr id="588" name="object 3">
              <a:extLst>
                <a:ext uri="{FF2B5EF4-FFF2-40B4-BE49-F238E27FC236}">
                  <a16:creationId xmlns:a16="http://schemas.microsoft.com/office/drawing/2014/main" id="{03373C73-3498-1C40-CBFA-199BB044A705}"/>
                </a:ext>
              </a:extLst>
            </p:cNvPr>
            <p:cNvSpPr/>
            <p:nvPr/>
          </p:nvSpPr>
          <p:spPr>
            <a:xfrm>
              <a:off x="3415956"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pic>
          <p:nvPicPr>
            <p:cNvPr id="589" name="object 4">
              <a:extLst>
                <a:ext uri="{FF2B5EF4-FFF2-40B4-BE49-F238E27FC236}">
                  <a16:creationId xmlns:a16="http://schemas.microsoft.com/office/drawing/2014/main" id="{D6D2D11F-F553-A9F8-A639-DD3E9F090D79}"/>
                </a:ext>
              </a:extLst>
            </p:cNvPr>
            <p:cNvPicPr/>
            <p:nvPr/>
          </p:nvPicPr>
          <p:blipFill>
            <a:blip r:embed="rId122" cstate="print"/>
            <a:stretch>
              <a:fillRect/>
            </a:stretch>
          </p:blipFill>
          <p:spPr>
            <a:xfrm>
              <a:off x="3673220" y="10148442"/>
              <a:ext cx="187236" cy="91325"/>
            </a:xfrm>
            <a:prstGeom prst="rect">
              <a:avLst/>
            </a:prstGeom>
          </p:spPr>
        </p:pic>
        <p:sp>
          <p:nvSpPr>
            <p:cNvPr id="590" name="object 5">
              <a:extLst>
                <a:ext uri="{FF2B5EF4-FFF2-40B4-BE49-F238E27FC236}">
                  <a16:creationId xmlns:a16="http://schemas.microsoft.com/office/drawing/2014/main" id="{FE559A27-82B4-EDC1-780C-E39EBA1A91B9}"/>
                </a:ext>
              </a:extLst>
            </p:cNvPr>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
        <p:nvSpPr>
          <p:cNvPr id="591" name="正方形/長方形 590">
            <a:extLst>
              <a:ext uri="{FF2B5EF4-FFF2-40B4-BE49-F238E27FC236}">
                <a16:creationId xmlns:a16="http://schemas.microsoft.com/office/drawing/2014/main" id="{A3D18ED8-C503-9B13-F80A-E6FAFBB284CD}"/>
              </a:ext>
            </a:extLst>
          </p:cNvPr>
          <p:cNvSpPr/>
          <p:nvPr/>
        </p:nvSpPr>
        <p:spPr>
          <a:xfrm>
            <a:off x="3633760" y="10148442"/>
            <a:ext cx="267819" cy="91325"/>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2" name="テキスト ボックス 591">
            <a:extLst>
              <a:ext uri="{FF2B5EF4-FFF2-40B4-BE49-F238E27FC236}">
                <a16:creationId xmlns:a16="http://schemas.microsoft.com/office/drawing/2014/main" id="{377B2C7E-2A63-7034-1F12-E2598FBC72F5}"/>
              </a:ext>
            </a:extLst>
          </p:cNvPr>
          <p:cNvSpPr txBox="1"/>
          <p:nvPr/>
        </p:nvSpPr>
        <p:spPr>
          <a:xfrm>
            <a:off x="3582523" y="10069994"/>
            <a:ext cx="386644" cy="230832"/>
          </a:xfrm>
          <a:prstGeom prst="rect">
            <a:avLst/>
          </a:prstGeom>
          <a:noFill/>
        </p:spPr>
        <p:txBody>
          <a:bodyPr wrap="none" rtlCol="0">
            <a:spAutoFit/>
          </a:bodyPr>
          <a:lstStyle/>
          <a:p>
            <a:r>
              <a:rPr kumimoji="1" lang="en-US" altLang="ja-JP" sz="900" dirty="0">
                <a:latin typeface="HGSｺﾞｼｯｸM" panose="020B0600000000000000" pitchFamily="50" charset="-128"/>
                <a:ea typeface="HGSｺﾞｼｯｸM" panose="020B0600000000000000" pitchFamily="50" charset="-128"/>
              </a:rPr>
              <a:t>230</a:t>
            </a:r>
            <a:endParaRPr kumimoji="1" lang="ja-JP" altLang="en-US" sz="900" dirty="0">
              <a:latin typeface="HGSｺﾞｼｯｸM" panose="020B0600000000000000" pitchFamily="50" charset="-128"/>
              <a:ea typeface="HGSｺﾞｼｯｸM" panose="020B0600000000000000" pitchFamily="50" charset="-128"/>
            </a:endParaRPr>
          </a:p>
        </p:txBody>
      </p:sp>
      <p:sp>
        <p:nvSpPr>
          <p:cNvPr id="572" name="テキスト ボックス 571">
            <a:extLst>
              <a:ext uri="{FF2B5EF4-FFF2-40B4-BE49-F238E27FC236}">
                <a16:creationId xmlns:a16="http://schemas.microsoft.com/office/drawing/2014/main" id="{6519D3F3-69B9-CE99-BEE4-F25AA895722E}"/>
              </a:ext>
            </a:extLst>
          </p:cNvPr>
          <p:cNvSpPr txBox="1"/>
          <p:nvPr/>
        </p:nvSpPr>
        <p:spPr>
          <a:xfrm>
            <a:off x="1024483" y="4159248"/>
            <a:ext cx="574196" cy="230832"/>
          </a:xfrm>
          <a:prstGeom prst="rect">
            <a:avLst/>
          </a:prstGeom>
          <a:noFill/>
        </p:spPr>
        <p:txBody>
          <a:bodyPr wrap="none" rtlCol="0">
            <a:spAutoFit/>
          </a:bodyPr>
          <a:lstStyle/>
          <a:p>
            <a:r>
              <a:rPr kumimoji="1" lang="ja-JP" altLang="en-US" sz="900" dirty="0">
                <a:solidFill>
                  <a:schemeClr val="tx1">
                    <a:lumMod val="65000"/>
                    <a:lumOff val="35000"/>
                  </a:schemeClr>
                </a:solidFill>
                <a:latin typeface="BIZ UDPゴシック" panose="020B0400000000000000" pitchFamily="50" charset="-128"/>
                <a:ea typeface="BIZ UDPゴシック" panose="020B0400000000000000" pitchFamily="50" charset="-128"/>
              </a:rPr>
              <a:t>トモイク</a:t>
            </a:r>
          </a:p>
        </p:txBody>
      </p:sp>
      <p:sp>
        <p:nvSpPr>
          <p:cNvPr id="573" name="テキスト ボックス 572">
            <a:extLst>
              <a:ext uri="{FF2B5EF4-FFF2-40B4-BE49-F238E27FC236}">
                <a16:creationId xmlns:a16="http://schemas.microsoft.com/office/drawing/2014/main" id="{0DBFEA42-7BC9-26DB-10B6-3034D3DFA3EF}"/>
              </a:ext>
            </a:extLst>
          </p:cNvPr>
          <p:cNvSpPr txBox="1"/>
          <p:nvPr/>
        </p:nvSpPr>
        <p:spPr>
          <a:xfrm>
            <a:off x="6388633" y="4262814"/>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Ｐ１８８</a:t>
            </a:r>
          </a:p>
        </p:txBody>
      </p:sp>
      <p:sp>
        <p:nvSpPr>
          <p:cNvPr id="574" name="テキスト ボックス 573">
            <a:extLst>
              <a:ext uri="{FF2B5EF4-FFF2-40B4-BE49-F238E27FC236}">
                <a16:creationId xmlns:a16="http://schemas.microsoft.com/office/drawing/2014/main" id="{1EED444D-4BC7-E655-0171-75F0DFA09AAF}"/>
              </a:ext>
            </a:extLst>
          </p:cNvPr>
          <p:cNvSpPr txBox="1"/>
          <p:nvPr/>
        </p:nvSpPr>
        <p:spPr>
          <a:xfrm>
            <a:off x="5919428" y="4257820"/>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Ｐ１８</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3" name="テキスト ボックス 582">
            <a:extLst>
              <a:ext uri="{FF2B5EF4-FFF2-40B4-BE49-F238E27FC236}">
                <a16:creationId xmlns:a16="http://schemas.microsoft.com/office/drawing/2014/main" id="{45AACB5B-F2C4-A25E-CB40-4F3F91CDAEC9}"/>
              </a:ext>
            </a:extLst>
          </p:cNvPr>
          <p:cNvSpPr txBox="1"/>
          <p:nvPr/>
        </p:nvSpPr>
        <p:spPr>
          <a:xfrm>
            <a:off x="4083550" y="3285054"/>
            <a:ext cx="34817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a:t>
            </a:r>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１</a:t>
            </a:r>
          </a:p>
        </p:txBody>
      </p:sp>
      <p:sp>
        <p:nvSpPr>
          <p:cNvPr id="584" name="テキスト ボックス 583">
            <a:extLst>
              <a:ext uri="{FF2B5EF4-FFF2-40B4-BE49-F238E27FC236}">
                <a16:creationId xmlns:a16="http://schemas.microsoft.com/office/drawing/2014/main" id="{86315454-A71B-FA9D-BE89-CEF4320A7688}"/>
              </a:ext>
            </a:extLst>
          </p:cNvPr>
          <p:cNvSpPr txBox="1"/>
          <p:nvPr/>
        </p:nvSpPr>
        <p:spPr>
          <a:xfrm>
            <a:off x="3109384" y="7327844"/>
            <a:ext cx="45236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43-46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5" name="テキスト ボックス 584">
            <a:extLst>
              <a:ext uri="{FF2B5EF4-FFF2-40B4-BE49-F238E27FC236}">
                <a16:creationId xmlns:a16="http://schemas.microsoft.com/office/drawing/2014/main" id="{A34DD411-6B60-4153-19E2-C85F62CBF265}"/>
              </a:ext>
            </a:extLst>
          </p:cNvPr>
          <p:cNvSpPr txBox="1"/>
          <p:nvPr/>
        </p:nvSpPr>
        <p:spPr>
          <a:xfrm>
            <a:off x="3062225" y="7493207"/>
            <a:ext cx="51007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37-38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6" name="テキスト ボックス 585">
            <a:extLst>
              <a:ext uri="{FF2B5EF4-FFF2-40B4-BE49-F238E27FC236}">
                <a16:creationId xmlns:a16="http://schemas.microsoft.com/office/drawing/2014/main" id="{492A97A9-B450-2C50-27FE-5847403B7891}"/>
              </a:ext>
            </a:extLst>
          </p:cNvPr>
          <p:cNvSpPr txBox="1"/>
          <p:nvPr/>
        </p:nvSpPr>
        <p:spPr>
          <a:xfrm>
            <a:off x="3165414" y="7662204"/>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3" name="テキスト ボックス 592">
            <a:extLst>
              <a:ext uri="{FF2B5EF4-FFF2-40B4-BE49-F238E27FC236}">
                <a16:creationId xmlns:a16="http://schemas.microsoft.com/office/drawing/2014/main" id="{83D354EA-AD75-1EDE-6DA8-C05CE3134BA9}"/>
              </a:ext>
            </a:extLst>
          </p:cNvPr>
          <p:cNvSpPr txBox="1"/>
          <p:nvPr/>
        </p:nvSpPr>
        <p:spPr>
          <a:xfrm>
            <a:off x="3142675" y="7825725"/>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37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4" name="テキスト ボックス 593">
            <a:extLst>
              <a:ext uri="{FF2B5EF4-FFF2-40B4-BE49-F238E27FC236}">
                <a16:creationId xmlns:a16="http://schemas.microsoft.com/office/drawing/2014/main" id="{5400212A-ADAD-AC66-8477-1ECB8C71D7D5}"/>
              </a:ext>
            </a:extLst>
          </p:cNvPr>
          <p:cNvSpPr txBox="1"/>
          <p:nvPr/>
        </p:nvSpPr>
        <p:spPr>
          <a:xfrm>
            <a:off x="3638850" y="4419922"/>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58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5" name="テキスト ボックス 594">
            <a:extLst>
              <a:ext uri="{FF2B5EF4-FFF2-40B4-BE49-F238E27FC236}">
                <a16:creationId xmlns:a16="http://schemas.microsoft.com/office/drawing/2014/main" id="{640A8159-AAF0-3C32-3C05-D1BEB29089F6}"/>
              </a:ext>
            </a:extLst>
          </p:cNvPr>
          <p:cNvSpPr txBox="1"/>
          <p:nvPr/>
        </p:nvSpPr>
        <p:spPr>
          <a:xfrm>
            <a:off x="3608054" y="4574452"/>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P69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6" name="テキスト ボックス 595">
            <a:extLst>
              <a:ext uri="{FF2B5EF4-FFF2-40B4-BE49-F238E27FC236}">
                <a16:creationId xmlns:a16="http://schemas.microsoft.com/office/drawing/2014/main" id="{7BDCBC2F-A37E-D7EC-4D2D-3949C91ACF30}"/>
              </a:ext>
            </a:extLst>
          </p:cNvPr>
          <p:cNvSpPr txBox="1"/>
          <p:nvPr/>
        </p:nvSpPr>
        <p:spPr>
          <a:xfrm>
            <a:off x="3562576" y="6682953"/>
            <a:ext cx="45236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66-68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7" name="テキスト ボックス 596">
            <a:extLst>
              <a:ext uri="{FF2B5EF4-FFF2-40B4-BE49-F238E27FC236}">
                <a16:creationId xmlns:a16="http://schemas.microsoft.com/office/drawing/2014/main" id="{33662A33-EDE1-89F3-6A6A-0A21811F2CAE}"/>
              </a:ext>
            </a:extLst>
          </p:cNvPr>
          <p:cNvSpPr txBox="1"/>
          <p:nvPr/>
        </p:nvSpPr>
        <p:spPr>
          <a:xfrm>
            <a:off x="3526669" y="6839757"/>
            <a:ext cx="51007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73-74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8" name="テキスト ボックス 597">
            <a:extLst>
              <a:ext uri="{FF2B5EF4-FFF2-40B4-BE49-F238E27FC236}">
                <a16:creationId xmlns:a16="http://schemas.microsoft.com/office/drawing/2014/main" id="{C2E2FA91-6B71-669B-CD78-D8F4C9E9E415}"/>
              </a:ext>
            </a:extLst>
          </p:cNvPr>
          <p:cNvSpPr txBox="1"/>
          <p:nvPr/>
        </p:nvSpPr>
        <p:spPr>
          <a:xfrm>
            <a:off x="3609996" y="8783845"/>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P68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9" name="テキスト ボックス 598">
            <a:extLst>
              <a:ext uri="{FF2B5EF4-FFF2-40B4-BE49-F238E27FC236}">
                <a16:creationId xmlns:a16="http://schemas.microsoft.com/office/drawing/2014/main" id="{D93D36A9-C204-1B76-0C1D-CA979084D3E2}"/>
              </a:ext>
            </a:extLst>
          </p:cNvPr>
          <p:cNvSpPr txBox="1"/>
          <p:nvPr/>
        </p:nvSpPr>
        <p:spPr>
          <a:xfrm>
            <a:off x="3527546" y="9109035"/>
            <a:ext cx="51007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53-54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0" name="テキスト ボックス 599">
            <a:extLst>
              <a:ext uri="{FF2B5EF4-FFF2-40B4-BE49-F238E27FC236}">
                <a16:creationId xmlns:a16="http://schemas.microsoft.com/office/drawing/2014/main" id="{1887F4A5-5959-8A31-7504-EE226EE544A2}"/>
              </a:ext>
            </a:extLst>
          </p:cNvPr>
          <p:cNvSpPr txBox="1"/>
          <p:nvPr/>
        </p:nvSpPr>
        <p:spPr>
          <a:xfrm>
            <a:off x="3599355" y="9435778"/>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P54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1" name="テキスト ボックス 600">
            <a:extLst>
              <a:ext uri="{FF2B5EF4-FFF2-40B4-BE49-F238E27FC236}">
                <a16:creationId xmlns:a16="http://schemas.microsoft.com/office/drawing/2014/main" id="{6CBB0ECF-689F-0C21-D722-30A1B1B8FADA}"/>
              </a:ext>
            </a:extLst>
          </p:cNvPr>
          <p:cNvSpPr txBox="1"/>
          <p:nvPr/>
        </p:nvSpPr>
        <p:spPr>
          <a:xfrm>
            <a:off x="3464077" y="9768932"/>
            <a:ext cx="646331" cy="161583"/>
          </a:xfrm>
          <a:prstGeom prst="rect">
            <a:avLst/>
          </a:prstGeom>
          <a:noFill/>
        </p:spPr>
        <p:txBody>
          <a:bodyPr wrap="none" rtlCol="0">
            <a:spAutoFit/>
          </a:bodyPr>
          <a:lstStyle/>
          <a:p>
            <a:r>
              <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52-53,56-58</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 name="テキスト ボックス 62">
            <a:extLst>
              <a:ext uri="{FF2B5EF4-FFF2-40B4-BE49-F238E27FC236}">
                <a16:creationId xmlns:a16="http://schemas.microsoft.com/office/drawing/2014/main" id="{3453C92D-76DF-2D19-2D81-2A7BF5E20CF0}"/>
              </a:ext>
            </a:extLst>
          </p:cNvPr>
          <p:cNvSpPr txBox="1"/>
          <p:nvPr/>
        </p:nvSpPr>
        <p:spPr>
          <a:xfrm>
            <a:off x="4001969" y="5226357"/>
            <a:ext cx="51007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Ｐ８５</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-87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473" name="テキスト ボックス 472">
            <a:extLst>
              <a:ext uri="{FF2B5EF4-FFF2-40B4-BE49-F238E27FC236}">
                <a16:creationId xmlns:a16="http://schemas.microsoft.com/office/drawing/2014/main" id="{B897CE1B-DD52-6FFB-6087-CF4272BB82D6}"/>
              </a:ext>
            </a:extLst>
          </p:cNvPr>
          <p:cNvSpPr txBox="1"/>
          <p:nvPr/>
        </p:nvSpPr>
        <p:spPr>
          <a:xfrm>
            <a:off x="4082921" y="6524602"/>
            <a:ext cx="34817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a:t>
            </a:r>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１</a:t>
            </a:r>
          </a:p>
        </p:txBody>
      </p:sp>
      <p:sp>
        <p:nvSpPr>
          <p:cNvPr id="498" name="テキスト ボックス 497">
            <a:extLst>
              <a:ext uri="{FF2B5EF4-FFF2-40B4-BE49-F238E27FC236}">
                <a16:creationId xmlns:a16="http://schemas.microsoft.com/office/drawing/2014/main" id="{6DF21225-C9D9-0FA7-4B33-2A54BE3FE916}"/>
              </a:ext>
            </a:extLst>
          </p:cNvPr>
          <p:cNvSpPr txBox="1"/>
          <p:nvPr/>
        </p:nvSpPr>
        <p:spPr>
          <a:xfrm>
            <a:off x="4080021" y="9113353"/>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23" name="テキスト ボックス 122">
            <a:extLst>
              <a:ext uri="{FF2B5EF4-FFF2-40B4-BE49-F238E27FC236}">
                <a16:creationId xmlns:a16="http://schemas.microsoft.com/office/drawing/2014/main" id="{FDA258C0-3752-C522-7133-7CAA3DEE039C}"/>
              </a:ext>
            </a:extLst>
          </p:cNvPr>
          <p:cNvSpPr txBox="1"/>
          <p:nvPr/>
        </p:nvSpPr>
        <p:spPr>
          <a:xfrm>
            <a:off x="4082368" y="9436988"/>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24" name="テキスト ボックス 123">
            <a:extLst>
              <a:ext uri="{FF2B5EF4-FFF2-40B4-BE49-F238E27FC236}">
                <a16:creationId xmlns:a16="http://schemas.microsoft.com/office/drawing/2014/main" id="{D6E0BA32-0915-B15C-402A-D34D7DF4558A}"/>
              </a:ext>
            </a:extLst>
          </p:cNvPr>
          <p:cNvSpPr txBox="1"/>
          <p:nvPr/>
        </p:nvSpPr>
        <p:spPr>
          <a:xfrm>
            <a:off x="4079697" y="9756390"/>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25" name="テキスト ボックス 124">
            <a:extLst>
              <a:ext uri="{FF2B5EF4-FFF2-40B4-BE49-F238E27FC236}">
                <a16:creationId xmlns:a16="http://schemas.microsoft.com/office/drawing/2014/main" id="{CF8EBAF3-216C-54A8-3B9B-3AB8BD1D5999}"/>
              </a:ext>
            </a:extLst>
          </p:cNvPr>
          <p:cNvSpPr txBox="1"/>
          <p:nvPr/>
        </p:nvSpPr>
        <p:spPr>
          <a:xfrm>
            <a:off x="4526217" y="9111102"/>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26" name="テキスト ボックス 125">
            <a:extLst>
              <a:ext uri="{FF2B5EF4-FFF2-40B4-BE49-F238E27FC236}">
                <a16:creationId xmlns:a16="http://schemas.microsoft.com/office/drawing/2014/main" id="{E356309E-83FD-C976-18C5-C4C70F05B0A9}"/>
              </a:ext>
            </a:extLst>
          </p:cNvPr>
          <p:cNvSpPr txBox="1"/>
          <p:nvPr/>
        </p:nvSpPr>
        <p:spPr>
          <a:xfrm>
            <a:off x="4526217" y="9439349"/>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27" name="テキスト ボックス 126">
            <a:extLst>
              <a:ext uri="{FF2B5EF4-FFF2-40B4-BE49-F238E27FC236}">
                <a16:creationId xmlns:a16="http://schemas.microsoft.com/office/drawing/2014/main" id="{EF6705D8-BBC2-1881-214E-2F22B7ED8D67}"/>
              </a:ext>
            </a:extLst>
          </p:cNvPr>
          <p:cNvSpPr txBox="1"/>
          <p:nvPr/>
        </p:nvSpPr>
        <p:spPr>
          <a:xfrm>
            <a:off x="4521607" y="9757434"/>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25" name="テキスト ボックス 524">
            <a:extLst>
              <a:ext uri="{FF2B5EF4-FFF2-40B4-BE49-F238E27FC236}">
                <a16:creationId xmlns:a16="http://schemas.microsoft.com/office/drawing/2014/main" id="{D46E18C1-5386-28D4-F206-6F9255AD02DC}"/>
              </a:ext>
            </a:extLst>
          </p:cNvPr>
          <p:cNvSpPr txBox="1"/>
          <p:nvPr/>
        </p:nvSpPr>
        <p:spPr>
          <a:xfrm>
            <a:off x="4546011" y="5560457"/>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52" name="テキスト ボックス 551">
            <a:extLst>
              <a:ext uri="{FF2B5EF4-FFF2-40B4-BE49-F238E27FC236}">
                <a16:creationId xmlns:a16="http://schemas.microsoft.com/office/drawing/2014/main" id="{01787DF9-0B01-AAA1-FD78-EEF2BA3B407B}"/>
              </a:ext>
            </a:extLst>
          </p:cNvPr>
          <p:cNvSpPr txBox="1"/>
          <p:nvPr/>
        </p:nvSpPr>
        <p:spPr>
          <a:xfrm>
            <a:off x="4416310" y="6525794"/>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103-104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71" name="テキスト ボックス 570">
            <a:extLst>
              <a:ext uri="{FF2B5EF4-FFF2-40B4-BE49-F238E27FC236}">
                <a16:creationId xmlns:a16="http://schemas.microsoft.com/office/drawing/2014/main" id="{794EB8B9-1E0B-0065-85B3-49CF95BFF8DA}"/>
              </a:ext>
            </a:extLst>
          </p:cNvPr>
          <p:cNvSpPr txBox="1"/>
          <p:nvPr/>
        </p:nvSpPr>
        <p:spPr>
          <a:xfrm>
            <a:off x="4521085" y="3935518"/>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44" name="テキスト ボックス 143">
            <a:extLst>
              <a:ext uri="{FF2B5EF4-FFF2-40B4-BE49-F238E27FC236}">
                <a16:creationId xmlns:a16="http://schemas.microsoft.com/office/drawing/2014/main" id="{92D08349-90CE-644A-F799-B16E8D672639}"/>
              </a:ext>
            </a:extLst>
          </p:cNvPr>
          <p:cNvSpPr txBox="1"/>
          <p:nvPr/>
        </p:nvSpPr>
        <p:spPr>
          <a:xfrm>
            <a:off x="4522329" y="3618338"/>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45" name="テキスト ボックス 144">
            <a:extLst>
              <a:ext uri="{FF2B5EF4-FFF2-40B4-BE49-F238E27FC236}">
                <a16:creationId xmlns:a16="http://schemas.microsoft.com/office/drawing/2014/main" id="{109FD0C7-BA0C-BB41-3341-2C861B0A0007}"/>
              </a:ext>
            </a:extLst>
          </p:cNvPr>
          <p:cNvSpPr txBox="1"/>
          <p:nvPr/>
        </p:nvSpPr>
        <p:spPr>
          <a:xfrm>
            <a:off x="4425367" y="3285469"/>
            <a:ext cx="59343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102,107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46" name="テキスト ボックス 145">
            <a:extLst>
              <a:ext uri="{FF2B5EF4-FFF2-40B4-BE49-F238E27FC236}">
                <a16:creationId xmlns:a16="http://schemas.microsoft.com/office/drawing/2014/main" id="{CFE7349F-F97F-7235-262E-83CECAC993C6}"/>
              </a:ext>
            </a:extLst>
          </p:cNvPr>
          <p:cNvSpPr txBox="1"/>
          <p:nvPr/>
        </p:nvSpPr>
        <p:spPr>
          <a:xfrm>
            <a:off x="4988730" y="6846627"/>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130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47" name="テキスト ボックス 146">
            <a:extLst>
              <a:ext uri="{FF2B5EF4-FFF2-40B4-BE49-F238E27FC236}">
                <a16:creationId xmlns:a16="http://schemas.microsoft.com/office/drawing/2014/main" id="{094F398C-FF38-34D2-A882-30E49296A944}"/>
              </a:ext>
            </a:extLst>
          </p:cNvPr>
          <p:cNvSpPr txBox="1"/>
          <p:nvPr/>
        </p:nvSpPr>
        <p:spPr>
          <a:xfrm>
            <a:off x="4893351" y="9109181"/>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121-122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48" name="テキスト ボックス 147">
            <a:extLst>
              <a:ext uri="{FF2B5EF4-FFF2-40B4-BE49-F238E27FC236}">
                <a16:creationId xmlns:a16="http://schemas.microsoft.com/office/drawing/2014/main" id="{711AA1B0-040C-F584-BD44-78D1A8F9AC43}"/>
              </a:ext>
            </a:extLst>
          </p:cNvPr>
          <p:cNvSpPr txBox="1"/>
          <p:nvPr/>
        </p:nvSpPr>
        <p:spPr>
          <a:xfrm>
            <a:off x="5000573" y="9437427"/>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49" name="テキスト ボックス 148">
            <a:extLst>
              <a:ext uri="{FF2B5EF4-FFF2-40B4-BE49-F238E27FC236}">
                <a16:creationId xmlns:a16="http://schemas.microsoft.com/office/drawing/2014/main" id="{C3BDAF62-2169-CB6F-B3ED-81D4C6B02324}"/>
              </a:ext>
            </a:extLst>
          </p:cNvPr>
          <p:cNvSpPr txBox="1"/>
          <p:nvPr/>
        </p:nvSpPr>
        <p:spPr>
          <a:xfrm>
            <a:off x="4886620" y="9760890"/>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123-124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55" name="テキスト ボックス 154">
            <a:extLst>
              <a:ext uri="{FF2B5EF4-FFF2-40B4-BE49-F238E27FC236}">
                <a16:creationId xmlns:a16="http://schemas.microsoft.com/office/drawing/2014/main" id="{B163DA34-2A93-2F64-EB37-29BF49D96630}"/>
              </a:ext>
            </a:extLst>
          </p:cNvPr>
          <p:cNvSpPr txBox="1"/>
          <p:nvPr/>
        </p:nvSpPr>
        <p:spPr>
          <a:xfrm>
            <a:off x="5347457" y="9760890"/>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146-147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64" name="テキスト ボックス 163">
            <a:extLst>
              <a:ext uri="{FF2B5EF4-FFF2-40B4-BE49-F238E27FC236}">
                <a16:creationId xmlns:a16="http://schemas.microsoft.com/office/drawing/2014/main" id="{4B426926-E2C2-F6D2-2731-D5E4F8970716}"/>
              </a:ext>
            </a:extLst>
          </p:cNvPr>
          <p:cNvSpPr txBox="1"/>
          <p:nvPr/>
        </p:nvSpPr>
        <p:spPr>
          <a:xfrm>
            <a:off x="5456052" y="9434988"/>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2" name="テキスト ボックス 601">
            <a:extLst>
              <a:ext uri="{FF2B5EF4-FFF2-40B4-BE49-F238E27FC236}">
                <a16:creationId xmlns:a16="http://schemas.microsoft.com/office/drawing/2014/main" id="{72BF673B-D145-3AD5-482A-80FEBC4DD7AA}"/>
              </a:ext>
            </a:extLst>
          </p:cNvPr>
          <p:cNvSpPr txBox="1"/>
          <p:nvPr/>
        </p:nvSpPr>
        <p:spPr>
          <a:xfrm>
            <a:off x="5456052" y="9109086"/>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3" name="テキスト ボックス 602">
            <a:extLst>
              <a:ext uri="{FF2B5EF4-FFF2-40B4-BE49-F238E27FC236}">
                <a16:creationId xmlns:a16="http://schemas.microsoft.com/office/drawing/2014/main" id="{3AEABE02-7D48-E7BD-3896-B8C74A7D1BFD}"/>
              </a:ext>
            </a:extLst>
          </p:cNvPr>
          <p:cNvSpPr txBox="1"/>
          <p:nvPr/>
        </p:nvSpPr>
        <p:spPr>
          <a:xfrm>
            <a:off x="5360673" y="8466661"/>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141-145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4" name="テキスト ボックス 603">
            <a:extLst>
              <a:ext uri="{FF2B5EF4-FFF2-40B4-BE49-F238E27FC236}">
                <a16:creationId xmlns:a16="http://schemas.microsoft.com/office/drawing/2014/main" id="{A10191B1-0576-AEC9-2CB9-D6F49884E91E}"/>
              </a:ext>
            </a:extLst>
          </p:cNvPr>
          <p:cNvSpPr txBox="1"/>
          <p:nvPr/>
        </p:nvSpPr>
        <p:spPr>
          <a:xfrm>
            <a:off x="5456052" y="814075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5" name="テキスト ボックス 604">
            <a:extLst>
              <a:ext uri="{FF2B5EF4-FFF2-40B4-BE49-F238E27FC236}">
                <a16:creationId xmlns:a16="http://schemas.microsoft.com/office/drawing/2014/main" id="{A1F7A8FD-0452-BC65-3667-8753857F8182}"/>
              </a:ext>
            </a:extLst>
          </p:cNvPr>
          <p:cNvSpPr txBox="1"/>
          <p:nvPr/>
        </p:nvSpPr>
        <p:spPr>
          <a:xfrm>
            <a:off x="5792918" y="3641027"/>
            <a:ext cx="647934" cy="146194"/>
          </a:xfrm>
          <a:prstGeom prst="rect">
            <a:avLst/>
          </a:prstGeom>
          <a:noFill/>
        </p:spPr>
        <p:txBody>
          <a:bodyPr wrap="none" rtlCol="0">
            <a:spAutoFit/>
          </a:bodyPr>
          <a:lstStyle/>
          <a:p>
            <a:r>
              <a:rPr kumimoji="1" lang="ja-JP" altLang="en-US" sz="35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350" dirty="0">
                <a:solidFill>
                  <a:schemeClr val="tx1">
                    <a:lumMod val="65000"/>
                    <a:lumOff val="35000"/>
                  </a:schemeClr>
                </a:solidFill>
                <a:latin typeface="BIZ UDPゴシック" panose="020B0400000000000000" pitchFamily="50" charset="-128"/>
                <a:ea typeface="BIZ UDPゴシック" panose="020B0400000000000000" pitchFamily="50" charset="-128"/>
              </a:rPr>
              <a:t>174-176,181,182</a:t>
            </a:r>
            <a:endParaRPr kumimoji="1" lang="ja-JP" altLang="en-US" sz="3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6" name="テキスト ボックス 605">
            <a:extLst>
              <a:ext uri="{FF2B5EF4-FFF2-40B4-BE49-F238E27FC236}">
                <a16:creationId xmlns:a16="http://schemas.microsoft.com/office/drawing/2014/main" id="{59CA3F46-7980-C1AD-93F4-D33621A7C856}"/>
              </a:ext>
            </a:extLst>
          </p:cNvPr>
          <p:cNvSpPr txBox="1"/>
          <p:nvPr/>
        </p:nvSpPr>
        <p:spPr>
          <a:xfrm>
            <a:off x="5807976" y="3949796"/>
            <a:ext cx="636713" cy="161583"/>
          </a:xfrm>
          <a:prstGeom prst="rect">
            <a:avLst/>
          </a:prstGeom>
          <a:noFill/>
        </p:spPr>
        <p:txBody>
          <a:bodyPr wrap="none" rtlCol="0">
            <a:spAutoFit/>
          </a:bodyPr>
          <a:lstStyle/>
          <a:p>
            <a:r>
              <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74-176,181</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7" name="テキスト ボックス 606">
            <a:extLst>
              <a:ext uri="{FF2B5EF4-FFF2-40B4-BE49-F238E27FC236}">
                <a16:creationId xmlns:a16="http://schemas.microsoft.com/office/drawing/2014/main" id="{5B673D06-CA3A-D687-5914-37F988BF693C}"/>
              </a:ext>
            </a:extLst>
          </p:cNvPr>
          <p:cNvSpPr txBox="1"/>
          <p:nvPr/>
        </p:nvSpPr>
        <p:spPr>
          <a:xfrm>
            <a:off x="5913690" y="586785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8" name="テキスト ボックス 607">
            <a:extLst>
              <a:ext uri="{FF2B5EF4-FFF2-40B4-BE49-F238E27FC236}">
                <a16:creationId xmlns:a16="http://schemas.microsoft.com/office/drawing/2014/main" id="{877DE305-7145-115A-9413-28B80B046780}"/>
              </a:ext>
            </a:extLst>
          </p:cNvPr>
          <p:cNvSpPr txBox="1"/>
          <p:nvPr/>
        </p:nvSpPr>
        <p:spPr>
          <a:xfrm>
            <a:off x="5923393" y="6522494"/>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9" name="テキスト ボックス 608">
            <a:extLst>
              <a:ext uri="{FF2B5EF4-FFF2-40B4-BE49-F238E27FC236}">
                <a16:creationId xmlns:a16="http://schemas.microsoft.com/office/drawing/2014/main" id="{8C2C8F64-990F-F7EF-E58C-E318FEDB8B7A}"/>
              </a:ext>
            </a:extLst>
          </p:cNvPr>
          <p:cNvSpPr txBox="1"/>
          <p:nvPr/>
        </p:nvSpPr>
        <p:spPr>
          <a:xfrm>
            <a:off x="5829617" y="7166214"/>
            <a:ext cx="59343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74,182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0" name="テキスト ボックス 609">
            <a:extLst>
              <a:ext uri="{FF2B5EF4-FFF2-40B4-BE49-F238E27FC236}">
                <a16:creationId xmlns:a16="http://schemas.microsoft.com/office/drawing/2014/main" id="{C82F63FE-E221-E6CF-6D1D-4E9CDFC841C3}"/>
              </a:ext>
            </a:extLst>
          </p:cNvPr>
          <p:cNvSpPr txBox="1"/>
          <p:nvPr/>
        </p:nvSpPr>
        <p:spPr>
          <a:xfrm>
            <a:off x="5923393" y="8135205"/>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68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1" name="テキスト ボックス 610">
            <a:extLst>
              <a:ext uri="{FF2B5EF4-FFF2-40B4-BE49-F238E27FC236}">
                <a16:creationId xmlns:a16="http://schemas.microsoft.com/office/drawing/2014/main" id="{2309E441-71DC-B0A2-3FA9-BCC3ED8D770A}"/>
              </a:ext>
            </a:extLst>
          </p:cNvPr>
          <p:cNvSpPr txBox="1"/>
          <p:nvPr/>
        </p:nvSpPr>
        <p:spPr>
          <a:xfrm>
            <a:off x="5923393" y="9106471"/>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69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2" name="テキスト ボックス 611">
            <a:extLst>
              <a:ext uri="{FF2B5EF4-FFF2-40B4-BE49-F238E27FC236}">
                <a16:creationId xmlns:a16="http://schemas.microsoft.com/office/drawing/2014/main" id="{B472EAF1-2343-F2ED-327B-547DF0A45A8E}"/>
              </a:ext>
            </a:extLst>
          </p:cNvPr>
          <p:cNvSpPr txBox="1"/>
          <p:nvPr/>
        </p:nvSpPr>
        <p:spPr>
          <a:xfrm>
            <a:off x="5923393" y="9429468"/>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3" name="テキスト ボックス 612">
            <a:extLst>
              <a:ext uri="{FF2B5EF4-FFF2-40B4-BE49-F238E27FC236}">
                <a16:creationId xmlns:a16="http://schemas.microsoft.com/office/drawing/2014/main" id="{1D9C138C-9706-4B7B-EF3B-E2E48999A29A}"/>
              </a:ext>
            </a:extLst>
          </p:cNvPr>
          <p:cNvSpPr txBox="1"/>
          <p:nvPr/>
        </p:nvSpPr>
        <p:spPr>
          <a:xfrm>
            <a:off x="5828014" y="9755920"/>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70-171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4" name="テキスト ボックス 613">
            <a:extLst>
              <a:ext uri="{FF2B5EF4-FFF2-40B4-BE49-F238E27FC236}">
                <a16:creationId xmlns:a16="http://schemas.microsoft.com/office/drawing/2014/main" id="{C285C624-800E-2BE2-144C-7D697829F659}"/>
              </a:ext>
            </a:extLst>
          </p:cNvPr>
          <p:cNvSpPr txBox="1"/>
          <p:nvPr/>
        </p:nvSpPr>
        <p:spPr>
          <a:xfrm>
            <a:off x="6390740" y="7823581"/>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5" name="テキスト ボックス 614">
            <a:extLst>
              <a:ext uri="{FF2B5EF4-FFF2-40B4-BE49-F238E27FC236}">
                <a16:creationId xmlns:a16="http://schemas.microsoft.com/office/drawing/2014/main" id="{91A6F36E-5FD9-C435-2392-553AAFA2E215}"/>
              </a:ext>
            </a:extLst>
          </p:cNvPr>
          <p:cNvSpPr txBox="1"/>
          <p:nvPr/>
        </p:nvSpPr>
        <p:spPr>
          <a:xfrm>
            <a:off x="6390740" y="7490928"/>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6" name="テキスト ボックス 615">
            <a:extLst>
              <a:ext uri="{FF2B5EF4-FFF2-40B4-BE49-F238E27FC236}">
                <a16:creationId xmlns:a16="http://schemas.microsoft.com/office/drawing/2014/main" id="{7D953B54-5F32-EC60-C648-F6FEDE949DFA}"/>
              </a:ext>
            </a:extLst>
          </p:cNvPr>
          <p:cNvSpPr txBox="1"/>
          <p:nvPr/>
        </p:nvSpPr>
        <p:spPr>
          <a:xfrm>
            <a:off x="6394770" y="716393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89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7" name="テキスト ボックス 616">
            <a:extLst>
              <a:ext uri="{FF2B5EF4-FFF2-40B4-BE49-F238E27FC236}">
                <a16:creationId xmlns:a16="http://schemas.microsoft.com/office/drawing/2014/main" id="{68CE48F3-ECBC-BE29-297B-0BD10E708435}"/>
              </a:ext>
            </a:extLst>
          </p:cNvPr>
          <p:cNvSpPr txBox="1"/>
          <p:nvPr/>
        </p:nvSpPr>
        <p:spPr>
          <a:xfrm>
            <a:off x="6283659" y="6518735"/>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89-190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8" name="テキスト ボックス 617">
            <a:extLst>
              <a:ext uri="{FF2B5EF4-FFF2-40B4-BE49-F238E27FC236}">
                <a16:creationId xmlns:a16="http://schemas.microsoft.com/office/drawing/2014/main" id="{AD914E96-064E-FF0E-D1CD-C38D78301FE0}"/>
              </a:ext>
            </a:extLst>
          </p:cNvPr>
          <p:cNvSpPr txBox="1"/>
          <p:nvPr/>
        </p:nvSpPr>
        <p:spPr>
          <a:xfrm>
            <a:off x="6292719" y="6197421"/>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95-196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9" name="テキスト ボックス 618">
            <a:extLst>
              <a:ext uri="{FF2B5EF4-FFF2-40B4-BE49-F238E27FC236}">
                <a16:creationId xmlns:a16="http://schemas.microsoft.com/office/drawing/2014/main" id="{1D7B17B9-E551-17A1-E768-4F85F4256EA7}"/>
              </a:ext>
            </a:extLst>
          </p:cNvPr>
          <p:cNvSpPr txBox="1"/>
          <p:nvPr/>
        </p:nvSpPr>
        <p:spPr>
          <a:xfrm>
            <a:off x="6390740" y="3936148"/>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Ｐ１８８</a:t>
            </a:r>
          </a:p>
        </p:txBody>
      </p:sp>
      <p:sp>
        <p:nvSpPr>
          <p:cNvPr id="620" name="テキスト ボックス 619">
            <a:extLst>
              <a:ext uri="{FF2B5EF4-FFF2-40B4-BE49-F238E27FC236}">
                <a16:creationId xmlns:a16="http://schemas.microsoft.com/office/drawing/2014/main" id="{00B1F79D-7E98-2F14-BF69-CEAEDAF1C849}"/>
              </a:ext>
            </a:extLst>
          </p:cNvPr>
          <p:cNvSpPr txBox="1"/>
          <p:nvPr/>
        </p:nvSpPr>
        <p:spPr>
          <a:xfrm>
            <a:off x="6278626" y="3622564"/>
            <a:ext cx="643125" cy="161583"/>
          </a:xfrm>
          <a:prstGeom prst="rect">
            <a:avLst/>
          </a:prstGeom>
          <a:noFill/>
        </p:spPr>
        <p:txBody>
          <a:bodyPr wrap="none" rtlCol="0">
            <a:spAutoFit/>
          </a:bodyPr>
          <a:lstStyle/>
          <a:p>
            <a:r>
              <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rPr>
              <a:t>Ｐ１８８</a:t>
            </a:r>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-189,201</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21" name="テキスト ボックス 620">
            <a:extLst>
              <a:ext uri="{FF2B5EF4-FFF2-40B4-BE49-F238E27FC236}">
                <a16:creationId xmlns:a16="http://schemas.microsoft.com/office/drawing/2014/main" id="{18EADF30-708A-93BD-AEAC-677856338D5E}"/>
              </a:ext>
            </a:extLst>
          </p:cNvPr>
          <p:cNvSpPr txBox="1"/>
          <p:nvPr/>
        </p:nvSpPr>
        <p:spPr>
          <a:xfrm>
            <a:off x="6384899" y="3284597"/>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Ｐ１</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3405028647"/>
              </p:ext>
            </p:extLst>
          </p:nvPr>
        </p:nvGraphicFramePr>
        <p:xfrm>
          <a:off x="704799" y="1249260"/>
          <a:ext cx="6112506" cy="8630920"/>
        </p:xfrm>
        <a:graphic>
          <a:graphicData uri="http://schemas.openxmlformats.org/drawingml/2006/table">
            <a:tbl>
              <a:tblPr firstRow="1" bandRow="1">
                <a:tableStyleId>{2D5ABB26-0587-4C30-8999-92F81FD0307C}</a:tableStyleId>
              </a:tblPr>
              <a:tblGrid>
                <a:gridCol w="360045">
                  <a:extLst>
                    <a:ext uri="{9D8B030D-6E8A-4147-A177-3AD203B41FA5}">
                      <a16:colId xmlns:a16="http://schemas.microsoft.com/office/drawing/2014/main" val="20000"/>
                    </a:ext>
                  </a:extLst>
                </a:gridCol>
                <a:gridCol w="1545590">
                  <a:extLst>
                    <a:ext uri="{9D8B030D-6E8A-4147-A177-3AD203B41FA5}">
                      <a16:colId xmlns:a16="http://schemas.microsoft.com/office/drawing/2014/main" val="20001"/>
                    </a:ext>
                  </a:extLst>
                </a:gridCol>
                <a:gridCol w="467994">
                  <a:extLst>
                    <a:ext uri="{9D8B030D-6E8A-4147-A177-3AD203B41FA5}">
                      <a16:colId xmlns:a16="http://schemas.microsoft.com/office/drawing/2014/main" val="20002"/>
                    </a:ext>
                  </a:extLst>
                </a:gridCol>
                <a:gridCol w="467359">
                  <a:extLst>
                    <a:ext uri="{9D8B030D-6E8A-4147-A177-3AD203B41FA5}">
                      <a16:colId xmlns:a16="http://schemas.microsoft.com/office/drawing/2014/main" val="20003"/>
                    </a:ext>
                  </a:extLst>
                </a:gridCol>
                <a:gridCol w="467360">
                  <a:extLst>
                    <a:ext uri="{9D8B030D-6E8A-4147-A177-3AD203B41FA5}">
                      <a16:colId xmlns:a16="http://schemas.microsoft.com/office/drawing/2014/main" val="20004"/>
                    </a:ext>
                  </a:extLst>
                </a:gridCol>
                <a:gridCol w="467360">
                  <a:extLst>
                    <a:ext uri="{9D8B030D-6E8A-4147-A177-3AD203B41FA5}">
                      <a16:colId xmlns:a16="http://schemas.microsoft.com/office/drawing/2014/main" val="20005"/>
                    </a:ext>
                  </a:extLst>
                </a:gridCol>
                <a:gridCol w="467360">
                  <a:extLst>
                    <a:ext uri="{9D8B030D-6E8A-4147-A177-3AD203B41FA5}">
                      <a16:colId xmlns:a16="http://schemas.microsoft.com/office/drawing/2014/main" val="20006"/>
                    </a:ext>
                  </a:extLst>
                </a:gridCol>
                <a:gridCol w="467360">
                  <a:extLst>
                    <a:ext uri="{9D8B030D-6E8A-4147-A177-3AD203B41FA5}">
                      <a16:colId xmlns:a16="http://schemas.microsoft.com/office/drawing/2014/main" val="20007"/>
                    </a:ext>
                  </a:extLst>
                </a:gridCol>
                <a:gridCol w="467360">
                  <a:extLst>
                    <a:ext uri="{9D8B030D-6E8A-4147-A177-3AD203B41FA5}">
                      <a16:colId xmlns:a16="http://schemas.microsoft.com/office/drawing/2014/main" val="20008"/>
                    </a:ext>
                  </a:extLst>
                </a:gridCol>
                <a:gridCol w="468629">
                  <a:extLst>
                    <a:ext uri="{9D8B030D-6E8A-4147-A177-3AD203B41FA5}">
                      <a16:colId xmlns:a16="http://schemas.microsoft.com/office/drawing/2014/main" val="20009"/>
                    </a:ext>
                  </a:extLst>
                </a:gridCol>
                <a:gridCol w="466089">
                  <a:extLst>
                    <a:ext uri="{9D8B030D-6E8A-4147-A177-3AD203B41FA5}">
                      <a16:colId xmlns:a16="http://schemas.microsoft.com/office/drawing/2014/main" val="20010"/>
                    </a:ext>
                  </a:extLst>
                </a:gridCol>
              </a:tblGrid>
              <a:tr h="205740">
                <a:tc rowSpan="2">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12700">
                      <a:solidFill>
                        <a:srgbClr val="4D4D4F"/>
                      </a:solidFill>
                      <a:prstDash val="solid"/>
                    </a:lnB>
                    <a:solidFill>
                      <a:srgbClr val="EAEAEB"/>
                    </a:solidFill>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12700">
                      <a:solidFill>
                        <a:srgbClr val="4D4D4F"/>
                      </a:solidFill>
                      <a:prstDash val="solid"/>
                    </a:lnB>
                    <a:solidFill>
                      <a:srgbClr val="EAEAEB"/>
                    </a:solidFill>
                  </a:tcPr>
                </a:tc>
                <a:tc gridSpan="9">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solidFill>
                      <a:srgbClr val="EAEAEB"/>
                    </a:solidFil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4163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12700">
                      <a:solidFill>
                        <a:srgbClr val="4D4D4F"/>
                      </a:solidFill>
                      <a:prstDash val="solid"/>
                    </a:lnB>
                    <a:solidFill>
                      <a:srgbClr val="EAEAEB"/>
                    </a:solidFill>
                  </a:tcPr>
                </a:tc>
                <a:tc vMerge="1">
                  <a:txBody>
                    <a:bodyPr/>
                    <a:lstStyle/>
                    <a:p>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solidFill>
                      <a:srgbClr val="EAEAEB"/>
                    </a:solidFill>
                  </a:tcPr>
                </a:tc>
                <a:extLst>
                  <a:ext uri="{0D108BD9-81ED-4DB2-BD59-A6C34878D82A}">
                    <a16:rowId xmlns:a16="http://schemas.microsoft.com/office/drawing/2014/main" val="10001"/>
                  </a:ext>
                </a:extLst>
              </a:tr>
              <a:tr h="161925">
                <a:tc rowSpan="24">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extLst>
                  <a:ext uri="{0D108BD9-81ED-4DB2-BD59-A6C34878D82A}">
                    <a16:rowId xmlns:a16="http://schemas.microsoft.com/office/drawing/2014/main" val="1000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4"/>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6"/>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7"/>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9"/>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1"/>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4"/>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6"/>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7"/>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9"/>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1"/>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4"/>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5"/>
                  </a:ext>
                </a:extLst>
              </a:tr>
              <a:tr h="161290">
                <a:tc rowSpan="26">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6"/>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7"/>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9"/>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1"/>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4"/>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6"/>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7"/>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9"/>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1"/>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4"/>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6"/>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7"/>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9"/>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50"/>
                  </a:ext>
                </a:extLst>
              </a:tr>
              <a:tr h="161925">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tcPr>
                </a:tc>
                <a:extLst>
                  <a:ext uri="{0D108BD9-81ED-4DB2-BD59-A6C34878D82A}">
                    <a16:rowId xmlns:a16="http://schemas.microsoft.com/office/drawing/2014/main" val="10051"/>
                  </a:ext>
                </a:extLst>
              </a:tr>
            </a:tbl>
          </a:graphicData>
        </a:graphic>
      </p:graphicFrame>
      <p:pic>
        <p:nvPicPr>
          <p:cNvPr id="3" name="object 3"/>
          <p:cNvPicPr/>
          <p:nvPr/>
        </p:nvPicPr>
        <p:blipFill>
          <a:blip r:embed="rId2" cstate="print"/>
          <a:stretch>
            <a:fillRect/>
          </a:stretch>
        </p:blipFill>
        <p:spPr>
          <a:xfrm>
            <a:off x="1631848" y="1480641"/>
            <a:ext cx="101993" cy="97434"/>
          </a:xfrm>
          <a:prstGeom prst="rect">
            <a:avLst/>
          </a:prstGeom>
        </p:spPr>
      </p:pic>
      <p:pic>
        <p:nvPicPr>
          <p:cNvPr id="4" name="object 4"/>
          <p:cNvPicPr/>
          <p:nvPr/>
        </p:nvPicPr>
        <p:blipFill>
          <a:blip r:embed="rId3" cstate="print"/>
          <a:stretch>
            <a:fillRect/>
          </a:stretch>
        </p:blipFill>
        <p:spPr>
          <a:xfrm>
            <a:off x="1963737" y="1482178"/>
            <a:ext cx="79120" cy="94411"/>
          </a:xfrm>
          <a:prstGeom prst="rect">
            <a:avLst/>
          </a:prstGeom>
        </p:spPr>
      </p:pic>
      <p:grpSp>
        <p:nvGrpSpPr>
          <p:cNvPr id="5" name="object 5"/>
          <p:cNvGrpSpPr/>
          <p:nvPr/>
        </p:nvGrpSpPr>
        <p:grpSpPr>
          <a:xfrm>
            <a:off x="4563719" y="1310182"/>
            <a:ext cx="313690" cy="94615"/>
            <a:chOff x="4563719" y="1310182"/>
            <a:chExt cx="313690" cy="94615"/>
          </a:xfrm>
        </p:grpSpPr>
        <p:pic>
          <p:nvPicPr>
            <p:cNvPr id="6" name="object 6"/>
            <p:cNvPicPr/>
            <p:nvPr/>
          </p:nvPicPr>
          <p:blipFill>
            <a:blip r:embed="rId4" cstate="print"/>
            <a:stretch>
              <a:fillRect/>
            </a:stretch>
          </p:blipFill>
          <p:spPr>
            <a:xfrm>
              <a:off x="4563719" y="1311668"/>
              <a:ext cx="91376" cy="92875"/>
            </a:xfrm>
            <a:prstGeom prst="rect">
              <a:avLst/>
            </a:prstGeom>
          </p:spPr>
        </p:pic>
        <p:sp>
          <p:nvSpPr>
            <p:cNvPr id="7" name="object 7"/>
            <p:cNvSpPr/>
            <p:nvPr/>
          </p:nvSpPr>
          <p:spPr>
            <a:xfrm>
              <a:off x="4694631" y="1314741"/>
              <a:ext cx="52069" cy="82550"/>
            </a:xfrm>
            <a:custGeom>
              <a:avLst/>
              <a:gdLst/>
              <a:ahLst/>
              <a:cxnLst/>
              <a:rect l="l" t="t" r="r" b="b"/>
              <a:pathLst>
                <a:path w="52070" h="82550">
                  <a:moveTo>
                    <a:pt x="10667" y="25857"/>
                  </a:moveTo>
                  <a:lnTo>
                    <a:pt x="4572" y="25857"/>
                  </a:lnTo>
                  <a:lnTo>
                    <a:pt x="1536" y="24358"/>
                  </a:lnTo>
                  <a:lnTo>
                    <a:pt x="1536" y="21285"/>
                  </a:lnTo>
                  <a:lnTo>
                    <a:pt x="2776" y="15409"/>
                  </a:lnTo>
                  <a:lnTo>
                    <a:pt x="6872" y="8375"/>
                  </a:lnTo>
                  <a:lnTo>
                    <a:pt x="14390" y="2475"/>
                  </a:lnTo>
                  <a:lnTo>
                    <a:pt x="25895" y="0"/>
                  </a:lnTo>
                  <a:lnTo>
                    <a:pt x="35236" y="1616"/>
                  </a:lnTo>
                  <a:lnTo>
                    <a:pt x="42440" y="6084"/>
                  </a:lnTo>
                  <a:lnTo>
                    <a:pt x="43477" y="7594"/>
                  </a:lnTo>
                  <a:lnTo>
                    <a:pt x="13741" y="7594"/>
                  </a:lnTo>
                  <a:lnTo>
                    <a:pt x="12204" y="18262"/>
                  </a:lnTo>
                  <a:lnTo>
                    <a:pt x="12204" y="21285"/>
                  </a:lnTo>
                  <a:lnTo>
                    <a:pt x="10667" y="22821"/>
                  </a:lnTo>
                  <a:lnTo>
                    <a:pt x="10667" y="25857"/>
                  </a:lnTo>
                  <a:close/>
                </a:path>
                <a:path w="52070" h="82550">
                  <a:moveTo>
                    <a:pt x="45271" y="74574"/>
                  </a:moveTo>
                  <a:lnTo>
                    <a:pt x="28930" y="74574"/>
                  </a:lnTo>
                  <a:lnTo>
                    <a:pt x="41135" y="73075"/>
                  </a:lnTo>
                  <a:lnTo>
                    <a:pt x="41135" y="47180"/>
                  </a:lnTo>
                  <a:lnTo>
                    <a:pt x="33489" y="42621"/>
                  </a:lnTo>
                  <a:lnTo>
                    <a:pt x="19799" y="42621"/>
                  </a:lnTo>
                  <a:lnTo>
                    <a:pt x="19799" y="36512"/>
                  </a:lnTo>
                  <a:lnTo>
                    <a:pt x="21336" y="35026"/>
                  </a:lnTo>
                  <a:lnTo>
                    <a:pt x="28930" y="35026"/>
                  </a:lnTo>
                  <a:lnTo>
                    <a:pt x="39585" y="33489"/>
                  </a:lnTo>
                  <a:lnTo>
                    <a:pt x="39585" y="12153"/>
                  </a:lnTo>
                  <a:lnTo>
                    <a:pt x="32003" y="7594"/>
                  </a:lnTo>
                  <a:lnTo>
                    <a:pt x="43477" y="7594"/>
                  </a:lnTo>
                  <a:lnTo>
                    <a:pt x="47076" y="12831"/>
                  </a:lnTo>
                  <a:lnTo>
                    <a:pt x="48717" y="21285"/>
                  </a:lnTo>
                  <a:lnTo>
                    <a:pt x="48717" y="33489"/>
                  </a:lnTo>
                  <a:lnTo>
                    <a:pt x="41135" y="36512"/>
                  </a:lnTo>
                  <a:lnTo>
                    <a:pt x="38100" y="38061"/>
                  </a:lnTo>
                  <a:lnTo>
                    <a:pt x="44157" y="41084"/>
                  </a:lnTo>
                  <a:lnTo>
                    <a:pt x="51790" y="45643"/>
                  </a:lnTo>
                  <a:lnTo>
                    <a:pt x="51790" y="57848"/>
                  </a:lnTo>
                  <a:lnTo>
                    <a:pt x="49669" y="68710"/>
                  </a:lnTo>
                  <a:lnTo>
                    <a:pt x="45271" y="74574"/>
                  </a:lnTo>
                  <a:close/>
                </a:path>
                <a:path w="52070" h="82550">
                  <a:moveTo>
                    <a:pt x="25895" y="82207"/>
                  </a:moveTo>
                  <a:lnTo>
                    <a:pt x="11572" y="79091"/>
                  </a:lnTo>
                  <a:lnTo>
                    <a:pt x="3813" y="72120"/>
                  </a:lnTo>
                  <a:lnTo>
                    <a:pt x="620" y="64858"/>
                  </a:lnTo>
                  <a:lnTo>
                    <a:pt x="0" y="60871"/>
                  </a:lnTo>
                  <a:lnTo>
                    <a:pt x="0" y="56311"/>
                  </a:lnTo>
                  <a:lnTo>
                    <a:pt x="1536" y="54775"/>
                  </a:lnTo>
                  <a:lnTo>
                    <a:pt x="9131" y="54775"/>
                  </a:lnTo>
                  <a:lnTo>
                    <a:pt x="9131" y="62420"/>
                  </a:lnTo>
                  <a:lnTo>
                    <a:pt x="10667" y="70002"/>
                  </a:lnTo>
                  <a:lnTo>
                    <a:pt x="18313" y="74574"/>
                  </a:lnTo>
                  <a:lnTo>
                    <a:pt x="45271" y="74574"/>
                  </a:lnTo>
                  <a:lnTo>
                    <a:pt x="43976" y="76300"/>
                  </a:lnTo>
                  <a:lnTo>
                    <a:pt x="35717" y="80753"/>
                  </a:lnTo>
                  <a:lnTo>
                    <a:pt x="25895" y="82207"/>
                  </a:lnTo>
                  <a:close/>
                </a:path>
              </a:pathLst>
            </a:custGeom>
            <a:solidFill>
              <a:srgbClr val="4D4D4F"/>
            </a:solidFill>
          </p:spPr>
          <p:txBody>
            <a:bodyPr wrap="square" lIns="0" tIns="0" rIns="0" bIns="0" rtlCol="0"/>
            <a:lstStyle/>
            <a:p>
              <a:endParaRPr/>
            </a:p>
          </p:txBody>
        </p:sp>
        <p:pic>
          <p:nvPicPr>
            <p:cNvPr id="8" name="object 8"/>
            <p:cNvPicPr/>
            <p:nvPr/>
          </p:nvPicPr>
          <p:blipFill>
            <a:blip r:embed="rId5" cstate="print"/>
            <a:stretch>
              <a:fillRect/>
            </a:stretch>
          </p:blipFill>
          <p:spPr>
            <a:xfrm>
              <a:off x="4784470" y="1310182"/>
              <a:ext cx="92875" cy="94360"/>
            </a:xfrm>
            <a:prstGeom prst="rect">
              <a:avLst/>
            </a:prstGeom>
          </p:spPr>
        </p:pic>
      </p:grpSp>
      <p:pic>
        <p:nvPicPr>
          <p:cNvPr id="9" name="object 9"/>
          <p:cNvPicPr/>
          <p:nvPr/>
        </p:nvPicPr>
        <p:blipFill>
          <a:blip r:embed="rId6" cstate="print"/>
          <a:stretch>
            <a:fillRect/>
          </a:stretch>
        </p:blipFill>
        <p:spPr>
          <a:xfrm>
            <a:off x="2721813" y="1524787"/>
            <a:ext cx="255739" cy="220764"/>
          </a:xfrm>
          <a:prstGeom prst="rect">
            <a:avLst/>
          </a:prstGeom>
        </p:spPr>
      </p:pic>
      <p:pic>
        <p:nvPicPr>
          <p:cNvPr id="10" name="object 10"/>
          <p:cNvPicPr/>
          <p:nvPr/>
        </p:nvPicPr>
        <p:blipFill>
          <a:blip r:embed="rId7" cstate="print"/>
          <a:stretch>
            <a:fillRect/>
          </a:stretch>
        </p:blipFill>
        <p:spPr>
          <a:xfrm>
            <a:off x="3189135" y="1524787"/>
            <a:ext cx="255739" cy="220764"/>
          </a:xfrm>
          <a:prstGeom prst="rect">
            <a:avLst/>
          </a:prstGeom>
        </p:spPr>
      </p:pic>
      <p:pic>
        <p:nvPicPr>
          <p:cNvPr id="11" name="object 11"/>
          <p:cNvPicPr/>
          <p:nvPr/>
        </p:nvPicPr>
        <p:blipFill>
          <a:blip r:embed="rId8" cstate="print"/>
          <a:stretch>
            <a:fillRect/>
          </a:stretch>
        </p:blipFill>
        <p:spPr>
          <a:xfrm>
            <a:off x="3657993" y="1524787"/>
            <a:ext cx="254203" cy="220764"/>
          </a:xfrm>
          <a:prstGeom prst="rect">
            <a:avLst/>
          </a:prstGeom>
        </p:spPr>
      </p:pic>
      <p:pic>
        <p:nvPicPr>
          <p:cNvPr id="12" name="object 12"/>
          <p:cNvPicPr/>
          <p:nvPr/>
        </p:nvPicPr>
        <p:blipFill>
          <a:blip r:embed="rId9" cstate="print"/>
          <a:stretch>
            <a:fillRect/>
          </a:stretch>
        </p:blipFill>
        <p:spPr>
          <a:xfrm>
            <a:off x="4125315" y="1524787"/>
            <a:ext cx="254254" cy="220764"/>
          </a:xfrm>
          <a:prstGeom prst="rect">
            <a:avLst/>
          </a:prstGeom>
        </p:spPr>
      </p:pic>
      <p:pic>
        <p:nvPicPr>
          <p:cNvPr id="13" name="object 13"/>
          <p:cNvPicPr/>
          <p:nvPr/>
        </p:nvPicPr>
        <p:blipFill>
          <a:blip r:embed="rId10" cstate="print"/>
          <a:stretch>
            <a:fillRect/>
          </a:stretch>
        </p:blipFill>
        <p:spPr>
          <a:xfrm>
            <a:off x="4592637" y="1524787"/>
            <a:ext cx="254253" cy="220764"/>
          </a:xfrm>
          <a:prstGeom prst="rect">
            <a:avLst/>
          </a:prstGeom>
        </p:spPr>
      </p:pic>
      <p:pic>
        <p:nvPicPr>
          <p:cNvPr id="14" name="object 14"/>
          <p:cNvPicPr/>
          <p:nvPr/>
        </p:nvPicPr>
        <p:blipFill>
          <a:blip r:embed="rId11" cstate="print"/>
          <a:stretch>
            <a:fillRect/>
          </a:stretch>
        </p:blipFill>
        <p:spPr>
          <a:xfrm>
            <a:off x="5060010" y="1524787"/>
            <a:ext cx="254190" cy="220764"/>
          </a:xfrm>
          <a:prstGeom prst="rect">
            <a:avLst/>
          </a:prstGeom>
        </p:spPr>
      </p:pic>
      <p:pic>
        <p:nvPicPr>
          <p:cNvPr id="15" name="object 15"/>
          <p:cNvPicPr/>
          <p:nvPr/>
        </p:nvPicPr>
        <p:blipFill>
          <a:blip r:embed="rId12" cstate="print"/>
          <a:stretch>
            <a:fillRect/>
          </a:stretch>
        </p:blipFill>
        <p:spPr>
          <a:xfrm>
            <a:off x="5527331" y="1524787"/>
            <a:ext cx="254190" cy="220764"/>
          </a:xfrm>
          <a:prstGeom prst="rect">
            <a:avLst/>
          </a:prstGeom>
        </p:spPr>
      </p:pic>
      <p:pic>
        <p:nvPicPr>
          <p:cNvPr id="16" name="object 16"/>
          <p:cNvPicPr/>
          <p:nvPr/>
        </p:nvPicPr>
        <p:blipFill>
          <a:blip r:embed="rId13" cstate="print"/>
          <a:stretch>
            <a:fillRect/>
          </a:stretch>
        </p:blipFill>
        <p:spPr>
          <a:xfrm>
            <a:off x="5994653" y="1524787"/>
            <a:ext cx="254241" cy="220764"/>
          </a:xfrm>
          <a:prstGeom prst="rect">
            <a:avLst/>
          </a:prstGeom>
        </p:spPr>
      </p:pic>
      <p:pic>
        <p:nvPicPr>
          <p:cNvPr id="17" name="object 17"/>
          <p:cNvPicPr/>
          <p:nvPr/>
        </p:nvPicPr>
        <p:blipFill>
          <a:blip r:embed="rId14" cstate="print"/>
          <a:stretch>
            <a:fillRect/>
          </a:stretch>
        </p:blipFill>
        <p:spPr>
          <a:xfrm>
            <a:off x="6462014" y="1524787"/>
            <a:ext cx="254203" cy="220764"/>
          </a:xfrm>
          <a:prstGeom prst="rect">
            <a:avLst/>
          </a:prstGeom>
        </p:spPr>
      </p:pic>
      <p:pic>
        <p:nvPicPr>
          <p:cNvPr id="18" name="object 18"/>
          <p:cNvPicPr/>
          <p:nvPr/>
        </p:nvPicPr>
        <p:blipFill>
          <a:blip r:embed="rId15" cstate="print"/>
          <a:stretch>
            <a:fillRect/>
          </a:stretch>
        </p:blipFill>
        <p:spPr>
          <a:xfrm>
            <a:off x="761111" y="1917547"/>
            <a:ext cx="258813" cy="94361"/>
          </a:xfrm>
          <a:prstGeom prst="rect">
            <a:avLst/>
          </a:prstGeom>
        </p:spPr>
      </p:pic>
      <p:pic>
        <p:nvPicPr>
          <p:cNvPr id="19" name="object 19"/>
          <p:cNvPicPr/>
          <p:nvPr/>
        </p:nvPicPr>
        <p:blipFill>
          <a:blip r:embed="rId16" cstate="print"/>
          <a:stretch>
            <a:fillRect/>
          </a:stretch>
        </p:blipFill>
        <p:spPr>
          <a:xfrm>
            <a:off x="1109713" y="1914524"/>
            <a:ext cx="417118" cy="100456"/>
          </a:xfrm>
          <a:prstGeom prst="rect">
            <a:avLst/>
          </a:prstGeom>
        </p:spPr>
      </p:pic>
      <p:sp>
        <p:nvSpPr>
          <p:cNvPr id="20" name="object 20"/>
          <p:cNvSpPr/>
          <p:nvPr/>
        </p:nvSpPr>
        <p:spPr>
          <a:xfrm>
            <a:off x="2808579" y="188103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1" name="object 21"/>
          <p:cNvPicPr/>
          <p:nvPr/>
        </p:nvPicPr>
        <p:blipFill>
          <a:blip r:embed="rId17" cstate="print"/>
          <a:stretch>
            <a:fillRect/>
          </a:stretch>
        </p:blipFill>
        <p:spPr>
          <a:xfrm>
            <a:off x="3271342" y="1847557"/>
            <a:ext cx="76098" cy="68452"/>
          </a:xfrm>
          <a:prstGeom prst="rect">
            <a:avLst/>
          </a:prstGeom>
        </p:spPr>
      </p:pic>
      <p:pic>
        <p:nvPicPr>
          <p:cNvPr id="22" name="object 22"/>
          <p:cNvPicPr/>
          <p:nvPr/>
        </p:nvPicPr>
        <p:blipFill>
          <a:blip r:embed="rId18" cstate="print"/>
          <a:stretch>
            <a:fillRect/>
          </a:stretch>
        </p:blipFill>
        <p:spPr>
          <a:xfrm>
            <a:off x="3674719" y="1847557"/>
            <a:ext cx="205524" cy="68452"/>
          </a:xfrm>
          <a:prstGeom prst="rect">
            <a:avLst/>
          </a:prstGeom>
        </p:spPr>
      </p:pic>
      <p:sp>
        <p:nvSpPr>
          <p:cNvPr id="23" name="object 23"/>
          <p:cNvSpPr/>
          <p:nvPr/>
        </p:nvSpPr>
        <p:spPr>
          <a:xfrm>
            <a:off x="4212082" y="1881034"/>
            <a:ext cx="82550" cy="5080"/>
          </a:xfrm>
          <a:custGeom>
            <a:avLst/>
            <a:gdLst/>
            <a:ahLst/>
            <a:cxnLst/>
            <a:rect l="l" t="t" r="r" b="b"/>
            <a:pathLst>
              <a:path w="82550" h="5080">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4" name="object 24"/>
          <p:cNvSpPr/>
          <p:nvPr/>
        </p:nvSpPr>
        <p:spPr>
          <a:xfrm>
            <a:off x="4679454" y="1881034"/>
            <a:ext cx="82550" cy="5080"/>
          </a:xfrm>
          <a:custGeom>
            <a:avLst/>
            <a:gdLst/>
            <a:ahLst/>
            <a:cxnLst/>
            <a:rect l="l" t="t" r="r" b="b"/>
            <a:pathLst>
              <a:path w="82550" h="5080">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25" name="object 25"/>
          <p:cNvPicPr/>
          <p:nvPr/>
        </p:nvPicPr>
        <p:blipFill>
          <a:blip r:embed="rId19" cstate="print"/>
          <a:stretch>
            <a:fillRect/>
          </a:stretch>
        </p:blipFill>
        <p:spPr>
          <a:xfrm>
            <a:off x="5142204" y="1847557"/>
            <a:ext cx="91338" cy="68452"/>
          </a:xfrm>
          <a:prstGeom prst="rect">
            <a:avLst/>
          </a:prstGeom>
        </p:spPr>
      </p:pic>
      <p:sp>
        <p:nvSpPr>
          <p:cNvPr id="26" name="object 26"/>
          <p:cNvSpPr/>
          <p:nvPr/>
        </p:nvSpPr>
        <p:spPr>
          <a:xfrm>
            <a:off x="5614098" y="1881034"/>
            <a:ext cx="82550" cy="5080"/>
          </a:xfrm>
          <a:custGeom>
            <a:avLst/>
            <a:gdLst/>
            <a:ahLst/>
            <a:cxnLst/>
            <a:rect l="l" t="t" r="r" b="b"/>
            <a:pathLst>
              <a:path w="82550" h="5080">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7" name="object 27"/>
          <p:cNvSpPr/>
          <p:nvPr/>
        </p:nvSpPr>
        <p:spPr>
          <a:xfrm>
            <a:off x="6081420" y="1881034"/>
            <a:ext cx="82550" cy="5080"/>
          </a:xfrm>
          <a:custGeom>
            <a:avLst/>
            <a:gdLst/>
            <a:ahLst/>
            <a:cxnLst/>
            <a:rect l="l" t="t" r="r" b="b"/>
            <a:pathLst>
              <a:path w="82550" h="5080">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8" name="object 28"/>
          <p:cNvSpPr/>
          <p:nvPr/>
        </p:nvSpPr>
        <p:spPr>
          <a:xfrm>
            <a:off x="6548780" y="1881034"/>
            <a:ext cx="82550" cy="5080"/>
          </a:xfrm>
          <a:custGeom>
            <a:avLst/>
            <a:gdLst/>
            <a:ahLst/>
            <a:cxnLst/>
            <a:rect l="l" t="t" r="r" b="b"/>
            <a:pathLst>
              <a:path w="82550" h="5080">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9" name="object 29"/>
          <p:cNvSpPr/>
          <p:nvPr/>
        </p:nvSpPr>
        <p:spPr>
          <a:xfrm>
            <a:off x="2808579" y="2042362"/>
            <a:ext cx="83820" cy="5080"/>
          </a:xfrm>
          <a:custGeom>
            <a:avLst/>
            <a:gdLst/>
            <a:ahLst/>
            <a:cxnLst/>
            <a:rect l="l" t="t" r="r" b="b"/>
            <a:pathLst>
              <a:path w="83819" h="5080">
                <a:moveTo>
                  <a:pt x="83693" y="4571"/>
                </a:moveTo>
                <a:lnTo>
                  <a:pt x="0" y="4571"/>
                </a:lnTo>
                <a:lnTo>
                  <a:pt x="0" y="0"/>
                </a:lnTo>
                <a:lnTo>
                  <a:pt x="83693" y="0"/>
                </a:lnTo>
                <a:lnTo>
                  <a:pt x="83693" y="4571"/>
                </a:lnTo>
                <a:close/>
              </a:path>
            </a:pathLst>
          </a:custGeom>
          <a:solidFill>
            <a:srgbClr val="4D4D4F"/>
          </a:solidFill>
        </p:spPr>
        <p:txBody>
          <a:bodyPr wrap="square" lIns="0" tIns="0" rIns="0" bIns="0" rtlCol="0"/>
          <a:lstStyle/>
          <a:p>
            <a:endParaRPr/>
          </a:p>
        </p:txBody>
      </p:sp>
      <p:pic>
        <p:nvPicPr>
          <p:cNvPr id="30" name="object 30"/>
          <p:cNvPicPr/>
          <p:nvPr/>
        </p:nvPicPr>
        <p:blipFill>
          <a:blip r:embed="rId20" cstate="print"/>
          <a:stretch>
            <a:fillRect/>
          </a:stretch>
        </p:blipFill>
        <p:spPr>
          <a:xfrm>
            <a:off x="3246983" y="2010422"/>
            <a:ext cx="146151" cy="66967"/>
          </a:xfrm>
          <a:prstGeom prst="rect">
            <a:avLst/>
          </a:prstGeom>
        </p:spPr>
      </p:pic>
      <p:sp>
        <p:nvSpPr>
          <p:cNvPr id="32" name="object 32"/>
          <p:cNvSpPr/>
          <p:nvPr/>
        </p:nvSpPr>
        <p:spPr>
          <a:xfrm>
            <a:off x="4212082" y="2042362"/>
            <a:ext cx="82550" cy="5080"/>
          </a:xfrm>
          <a:custGeom>
            <a:avLst/>
            <a:gdLst/>
            <a:ahLst/>
            <a:cxnLst/>
            <a:rect l="l" t="t" r="r" b="b"/>
            <a:pathLst>
              <a:path w="82550" h="5080">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33" name="object 33"/>
          <p:cNvSpPr/>
          <p:nvPr/>
        </p:nvSpPr>
        <p:spPr>
          <a:xfrm>
            <a:off x="4679454" y="2042362"/>
            <a:ext cx="82550" cy="5080"/>
          </a:xfrm>
          <a:custGeom>
            <a:avLst/>
            <a:gdLst/>
            <a:ahLst/>
            <a:cxnLst/>
            <a:rect l="l" t="t" r="r" b="b"/>
            <a:pathLst>
              <a:path w="82550" h="5080">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37" name="object 37"/>
          <p:cNvSpPr/>
          <p:nvPr/>
        </p:nvSpPr>
        <p:spPr>
          <a:xfrm>
            <a:off x="5614098" y="2042362"/>
            <a:ext cx="82550" cy="5080"/>
          </a:xfrm>
          <a:custGeom>
            <a:avLst/>
            <a:gdLst/>
            <a:ahLst/>
            <a:cxnLst/>
            <a:rect l="l" t="t" r="r" b="b"/>
            <a:pathLst>
              <a:path w="82550" h="5080">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38" name="object 38"/>
          <p:cNvSpPr/>
          <p:nvPr/>
        </p:nvSpPr>
        <p:spPr>
          <a:xfrm>
            <a:off x="6081420" y="2042362"/>
            <a:ext cx="82550" cy="5080"/>
          </a:xfrm>
          <a:custGeom>
            <a:avLst/>
            <a:gdLst/>
            <a:ahLst/>
            <a:cxnLst/>
            <a:rect l="l" t="t" r="r" b="b"/>
            <a:pathLst>
              <a:path w="82550" h="5080">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39" name="object 39"/>
          <p:cNvSpPr/>
          <p:nvPr/>
        </p:nvSpPr>
        <p:spPr>
          <a:xfrm>
            <a:off x="6548780" y="2042362"/>
            <a:ext cx="82550" cy="5080"/>
          </a:xfrm>
          <a:custGeom>
            <a:avLst/>
            <a:gdLst/>
            <a:ahLst/>
            <a:cxnLst/>
            <a:rect l="l" t="t" r="r" b="b"/>
            <a:pathLst>
              <a:path w="82550" h="5080">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pic>
        <p:nvPicPr>
          <p:cNvPr id="40" name="object 40"/>
          <p:cNvPicPr/>
          <p:nvPr/>
        </p:nvPicPr>
        <p:blipFill>
          <a:blip r:embed="rId21" cstate="print"/>
          <a:stretch>
            <a:fillRect/>
          </a:stretch>
        </p:blipFill>
        <p:spPr>
          <a:xfrm>
            <a:off x="1109713" y="2237231"/>
            <a:ext cx="207022" cy="101993"/>
          </a:xfrm>
          <a:prstGeom prst="rect">
            <a:avLst/>
          </a:prstGeom>
        </p:spPr>
      </p:pic>
      <p:pic>
        <p:nvPicPr>
          <p:cNvPr id="41" name="object 41"/>
          <p:cNvPicPr/>
          <p:nvPr/>
        </p:nvPicPr>
        <p:blipFill>
          <a:blip r:embed="rId22" cstate="print"/>
          <a:stretch>
            <a:fillRect/>
          </a:stretch>
        </p:blipFill>
        <p:spPr>
          <a:xfrm>
            <a:off x="1392885" y="2237231"/>
            <a:ext cx="283121" cy="101993"/>
          </a:xfrm>
          <a:prstGeom prst="rect">
            <a:avLst/>
          </a:prstGeom>
        </p:spPr>
      </p:pic>
      <p:sp>
        <p:nvSpPr>
          <p:cNvPr id="42" name="object 42"/>
          <p:cNvSpPr/>
          <p:nvPr/>
        </p:nvSpPr>
        <p:spPr>
          <a:xfrm>
            <a:off x="2808579" y="2205240"/>
            <a:ext cx="82550" cy="5080"/>
          </a:xfrm>
          <a:custGeom>
            <a:avLst/>
            <a:gdLst/>
            <a:ahLst/>
            <a:cxnLst/>
            <a:rect l="l" t="t" r="r" b="b"/>
            <a:pathLst>
              <a:path w="82550" h="5080">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43" name="object 43"/>
          <p:cNvSpPr/>
          <p:nvPr/>
        </p:nvSpPr>
        <p:spPr>
          <a:xfrm>
            <a:off x="3275901" y="2205240"/>
            <a:ext cx="83820" cy="5080"/>
          </a:xfrm>
          <a:custGeom>
            <a:avLst/>
            <a:gdLst/>
            <a:ahLst/>
            <a:cxnLst/>
            <a:rect l="l" t="t" r="r" b="b"/>
            <a:pathLst>
              <a:path w="83820" h="5080">
                <a:moveTo>
                  <a:pt x="83743" y="4610"/>
                </a:moveTo>
                <a:lnTo>
                  <a:pt x="0" y="4610"/>
                </a:lnTo>
                <a:lnTo>
                  <a:pt x="0" y="0"/>
                </a:lnTo>
                <a:lnTo>
                  <a:pt x="83743" y="0"/>
                </a:lnTo>
                <a:lnTo>
                  <a:pt x="83743" y="4610"/>
                </a:lnTo>
                <a:close/>
              </a:path>
            </a:pathLst>
          </a:custGeom>
          <a:solidFill>
            <a:srgbClr val="4D4D4F"/>
          </a:solidFill>
        </p:spPr>
        <p:txBody>
          <a:bodyPr wrap="square" lIns="0" tIns="0" rIns="0" bIns="0" rtlCol="0"/>
          <a:lstStyle/>
          <a:p>
            <a:endParaRPr/>
          </a:p>
        </p:txBody>
      </p:sp>
      <p:sp>
        <p:nvSpPr>
          <p:cNvPr id="44" name="object 44"/>
          <p:cNvSpPr/>
          <p:nvPr/>
        </p:nvSpPr>
        <p:spPr>
          <a:xfrm>
            <a:off x="3616871" y="2171750"/>
            <a:ext cx="23495" cy="68580"/>
          </a:xfrm>
          <a:custGeom>
            <a:avLst/>
            <a:gdLst/>
            <a:ahLst/>
            <a:cxnLst/>
            <a:rect l="l" t="t" r="r" b="b"/>
            <a:pathLst>
              <a:path w="23495" h="68580">
                <a:moveTo>
                  <a:pt x="21336" y="68503"/>
                </a:moveTo>
                <a:lnTo>
                  <a:pt x="16763" y="68503"/>
                </a:lnTo>
                <a:lnTo>
                  <a:pt x="15227" y="67017"/>
                </a:lnTo>
                <a:lnTo>
                  <a:pt x="15227" y="19786"/>
                </a:lnTo>
                <a:lnTo>
                  <a:pt x="1536" y="19786"/>
                </a:lnTo>
                <a:lnTo>
                  <a:pt x="0" y="18300"/>
                </a:lnTo>
                <a:lnTo>
                  <a:pt x="0" y="13741"/>
                </a:lnTo>
                <a:lnTo>
                  <a:pt x="6096" y="12204"/>
                </a:lnTo>
                <a:lnTo>
                  <a:pt x="12204" y="12204"/>
                </a:lnTo>
                <a:lnTo>
                  <a:pt x="15227" y="7632"/>
                </a:lnTo>
                <a:lnTo>
                  <a:pt x="16763" y="3073"/>
                </a:lnTo>
                <a:lnTo>
                  <a:pt x="16763" y="0"/>
                </a:lnTo>
                <a:lnTo>
                  <a:pt x="21336" y="0"/>
                </a:lnTo>
                <a:lnTo>
                  <a:pt x="22872" y="1536"/>
                </a:lnTo>
                <a:lnTo>
                  <a:pt x="22872" y="67017"/>
                </a:lnTo>
                <a:lnTo>
                  <a:pt x="21336" y="68503"/>
                </a:lnTo>
                <a:close/>
              </a:path>
            </a:pathLst>
          </a:custGeom>
          <a:solidFill>
            <a:srgbClr val="4D4D4F"/>
          </a:solidFill>
        </p:spPr>
        <p:txBody>
          <a:bodyPr wrap="square" lIns="0" tIns="0" rIns="0" bIns="0" rtlCol="0"/>
          <a:lstStyle/>
          <a:p>
            <a:endParaRPr/>
          </a:p>
        </p:txBody>
      </p:sp>
      <p:grpSp>
        <p:nvGrpSpPr>
          <p:cNvPr id="45" name="object 45"/>
          <p:cNvGrpSpPr/>
          <p:nvPr/>
        </p:nvGrpSpPr>
        <p:grpSpPr>
          <a:xfrm>
            <a:off x="3662565" y="2171750"/>
            <a:ext cx="295910" cy="76200"/>
            <a:chOff x="3662565" y="2171750"/>
            <a:chExt cx="295910" cy="76200"/>
          </a:xfrm>
        </p:grpSpPr>
        <p:pic>
          <p:nvPicPr>
            <p:cNvPr id="46" name="object 46"/>
            <p:cNvPicPr/>
            <p:nvPr/>
          </p:nvPicPr>
          <p:blipFill>
            <a:blip r:embed="rId23" cstate="print"/>
            <a:stretch>
              <a:fillRect/>
            </a:stretch>
          </p:blipFill>
          <p:spPr>
            <a:xfrm>
              <a:off x="3662565" y="2171750"/>
              <a:ext cx="106552" cy="68503"/>
            </a:xfrm>
            <a:prstGeom prst="rect">
              <a:avLst/>
            </a:prstGeom>
          </p:spPr>
        </p:pic>
        <p:pic>
          <p:nvPicPr>
            <p:cNvPr id="47" name="object 47"/>
            <p:cNvPicPr/>
            <p:nvPr/>
          </p:nvPicPr>
          <p:blipFill>
            <a:blip r:embed="rId24" cstate="print"/>
            <a:stretch>
              <a:fillRect/>
            </a:stretch>
          </p:blipFill>
          <p:spPr>
            <a:xfrm>
              <a:off x="3791940" y="2171750"/>
              <a:ext cx="165950" cy="76149"/>
            </a:xfrm>
            <a:prstGeom prst="rect">
              <a:avLst/>
            </a:prstGeom>
          </p:spPr>
        </p:pic>
      </p:grpSp>
      <p:pic>
        <p:nvPicPr>
          <p:cNvPr id="48" name="object 48"/>
          <p:cNvPicPr/>
          <p:nvPr/>
        </p:nvPicPr>
        <p:blipFill>
          <a:blip r:embed="rId25" cstate="print"/>
          <a:stretch>
            <a:fillRect/>
          </a:stretch>
        </p:blipFill>
        <p:spPr>
          <a:xfrm>
            <a:off x="4207522" y="2171750"/>
            <a:ext cx="74612" cy="68503"/>
          </a:xfrm>
          <a:prstGeom prst="rect">
            <a:avLst/>
          </a:prstGeom>
        </p:spPr>
      </p:pic>
      <p:sp>
        <p:nvSpPr>
          <p:cNvPr id="49" name="object 49"/>
          <p:cNvSpPr/>
          <p:nvPr/>
        </p:nvSpPr>
        <p:spPr>
          <a:xfrm>
            <a:off x="4679454" y="2205240"/>
            <a:ext cx="82550" cy="5080"/>
          </a:xfrm>
          <a:custGeom>
            <a:avLst/>
            <a:gdLst/>
            <a:ahLst/>
            <a:cxnLst/>
            <a:rect l="l" t="t" r="r" b="b"/>
            <a:pathLst>
              <a:path w="82550" h="5080">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50" name="object 50"/>
          <p:cNvSpPr/>
          <p:nvPr/>
        </p:nvSpPr>
        <p:spPr>
          <a:xfrm>
            <a:off x="5145240" y="2171750"/>
            <a:ext cx="88900" cy="68580"/>
          </a:xfrm>
          <a:custGeom>
            <a:avLst/>
            <a:gdLst/>
            <a:ahLst/>
            <a:cxnLst/>
            <a:rect l="l" t="t" r="r" b="b"/>
            <a:pathLst>
              <a:path w="88900" h="68580">
                <a:moveTo>
                  <a:pt x="22821" y="1536"/>
                </a:moveTo>
                <a:lnTo>
                  <a:pt x="21323" y="0"/>
                </a:lnTo>
                <a:lnTo>
                  <a:pt x="16764" y="0"/>
                </a:lnTo>
                <a:lnTo>
                  <a:pt x="16764" y="3073"/>
                </a:lnTo>
                <a:lnTo>
                  <a:pt x="15227" y="7632"/>
                </a:lnTo>
                <a:lnTo>
                  <a:pt x="12204" y="12204"/>
                </a:lnTo>
                <a:lnTo>
                  <a:pt x="6096" y="12204"/>
                </a:lnTo>
                <a:lnTo>
                  <a:pt x="0" y="13741"/>
                </a:lnTo>
                <a:lnTo>
                  <a:pt x="0" y="18300"/>
                </a:lnTo>
                <a:lnTo>
                  <a:pt x="1536" y="19786"/>
                </a:lnTo>
                <a:lnTo>
                  <a:pt x="15227" y="19786"/>
                </a:lnTo>
                <a:lnTo>
                  <a:pt x="15227" y="67017"/>
                </a:lnTo>
                <a:lnTo>
                  <a:pt x="16764" y="68503"/>
                </a:lnTo>
                <a:lnTo>
                  <a:pt x="21323" y="68503"/>
                </a:lnTo>
                <a:lnTo>
                  <a:pt x="22821" y="67017"/>
                </a:lnTo>
                <a:lnTo>
                  <a:pt x="22821" y="1536"/>
                </a:lnTo>
                <a:close/>
              </a:path>
              <a:path w="88900" h="68580">
                <a:moveTo>
                  <a:pt x="88303" y="39585"/>
                </a:moveTo>
                <a:lnTo>
                  <a:pt x="84874" y="35026"/>
                </a:lnTo>
                <a:lnTo>
                  <a:pt x="83731" y="33489"/>
                </a:lnTo>
                <a:lnTo>
                  <a:pt x="80657" y="31965"/>
                </a:lnTo>
                <a:lnTo>
                  <a:pt x="80657" y="38100"/>
                </a:lnTo>
                <a:lnTo>
                  <a:pt x="80657" y="59385"/>
                </a:lnTo>
                <a:lnTo>
                  <a:pt x="70040" y="60921"/>
                </a:lnTo>
                <a:lnTo>
                  <a:pt x="63944" y="60921"/>
                </a:lnTo>
                <a:lnTo>
                  <a:pt x="53276" y="59385"/>
                </a:lnTo>
                <a:lnTo>
                  <a:pt x="53276" y="38100"/>
                </a:lnTo>
                <a:lnTo>
                  <a:pt x="60921" y="35026"/>
                </a:lnTo>
                <a:lnTo>
                  <a:pt x="73075" y="35026"/>
                </a:lnTo>
                <a:lnTo>
                  <a:pt x="80657" y="38100"/>
                </a:lnTo>
                <a:lnTo>
                  <a:pt x="80657" y="31965"/>
                </a:lnTo>
                <a:lnTo>
                  <a:pt x="77635" y="30454"/>
                </a:lnTo>
                <a:lnTo>
                  <a:pt x="82194" y="28917"/>
                </a:lnTo>
                <a:lnTo>
                  <a:pt x="86766" y="24358"/>
                </a:lnTo>
                <a:lnTo>
                  <a:pt x="86766" y="16764"/>
                </a:lnTo>
                <a:lnTo>
                  <a:pt x="85166" y="9652"/>
                </a:lnTo>
                <a:lnTo>
                  <a:pt x="82257" y="6096"/>
                </a:lnTo>
                <a:lnTo>
                  <a:pt x="80860" y="4381"/>
                </a:lnTo>
                <a:lnTo>
                  <a:pt x="79171" y="3517"/>
                </a:lnTo>
                <a:lnTo>
                  <a:pt x="79171" y="10668"/>
                </a:lnTo>
                <a:lnTo>
                  <a:pt x="79171" y="24358"/>
                </a:lnTo>
                <a:lnTo>
                  <a:pt x="74612" y="28917"/>
                </a:lnTo>
                <a:lnTo>
                  <a:pt x="60921" y="28917"/>
                </a:lnTo>
                <a:lnTo>
                  <a:pt x="56299" y="24358"/>
                </a:lnTo>
                <a:lnTo>
                  <a:pt x="56299" y="9182"/>
                </a:lnTo>
                <a:lnTo>
                  <a:pt x="60921" y="6096"/>
                </a:lnTo>
                <a:lnTo>
                  <a:pt x="73075" y="6096"/>
                </a:lnTo>
                <a:lnTo>
                  <a:pt x="79171" y="10668"/>
                </a:lnTo>
                <a:lnTo>
                  <a:pt x="79171" y="3517"/>
                </a:lnTo>
                <a:lnTo>
                  <a:pt x="74549" y="1130"/>
                </a:lnTo>
                <a:lnTo>
                  <a:pt x="66967" y="0"/>
                </a:lnTo>
                <a:lnTo>
                  <a:pt x="56299" y="0"/>
                </a:lnTo>
                <a:lnTo>
                  <a:pt x="48717" y="6096"/>
                </a:lnTo>
                <a:lnTo>
                  <a:pt x="48717" y="24358"/>
                </a:lnTo>
                <a:lnTo>
                  <a:pt x="51739" y="27432"/>
                </a:lnTo>
                <a:lnTo>
                  <a:pt x="56299" y="30454"/>
                </a:lnTo>
                <a:lnTo>
                  <a:pt x="51739" y="33489"/>
                </a:lnTo>
                <a:lnTo>
                  <a:pt x="45681" y="36563"/>
                </a:lnTo>
                <a:lnTo>
                  <a:pt x="45681" y="47231"/>
                </a:lnTo>
                <a:lnTo>
                  <a:pt x="47294" y="55689"/>
                </a:lnTo>
                <a:lnTo>
                  <a:pt x="51765" y="62433"/>
                </a:lnTo>
                <a:lnTo>
                  <a:pt x="58508" y="66890"/>
                </a:lnTo>
                <a:lnTo>
                  <a:pt x="66967" y="68503"/>
                </a:lnTo>
                <a:lnTo>
                  <a:pt x="75438" y="66890"/>
                </a:lnTo>
                <a:lnTo>
                  <a:pt x="82207" y="62433"/>
                </a:lnTo>
                <a:lnTo>
                  <a:pt x="83197" y="60921"/>
                </a:lnTo>
                <a:lnTo>
                  <a:pt x="86677" y="55689"/>
                </a:lnTo>
                <a:lnTo>
                  <a:pt x="88303" y="47231"/>
                </a:lnTo>
                <a:lnTo>
                  <a:pt x="88303" y="39585"/>
                </a:lnTo>
                <a:close/>
              </a:path>
            </a:pathLst>
          </a:custGeom>
          <a:solidFill>
            <a:srgbClr val="4D4D4F"/>
          </a:solidFill>
        </p:spPr>
        <p:txBody>
          <a:bodyPr wrap="square" lIns="0" tIns="0" rIns="0" bIns="0" rtlCol="0"/>
          <a:lstStyle/>
          <a:p>
            <a:endParaRPr/>
          </a:p>
        </p:txBody>
      </p:sp>
      <p:sp>
        <p:nvSpPr>
          <p:cNvPr id="51" name="object 51"/>
          <p:cNvSpPr/>
          <p:nvPr/>
        </p:nvSpPr>
        <p:spPr>
          <a:xfrm>
            <a:off x="5614098" y="2205240"/>
            <a:ext cx="82550" cy="5080"/>
          </a:xfrm>
          <a:custGeom>
            <a:avLst/>
            <a:gdLst/>
            <a:ahLst/>
            <a:cxnLst/>
            <a:rect l="l" t="t" r="r" b="b"/>
            <a:pathLst>
              <a:path w="82550" h="5080">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52" name="object 52"/>
          <p:cNvSpPr/>
          <p:nvPr/>
        </p:nvSpPr>
        <p:spPr>
          <a:xfrm>
            <a:off x="6081420" y="2205240"/>
            <a:ext cx="82550" cy="5080"/>
          </a:xfrm>
          <a:custGeom>
            <a:avLst/>
            <a:gdLst/>
            <a:ahLst/>
            <a:cxnLst/>
            <a:rect l="l" t="t" r="r" b="b"/>
            <a:pathLst>
              <a:path w="82550" h="5080">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53" name="object 53"/>
          <p:cNvSpPr/>
          <p:nvPr/>
        </p:nvSpPr>
        <p:spPr>
          <a:xfrm>
            <a:off x="6548780" y="2205240"/>
            <a:ext cx="82550" cy="5080"/>
          </a:xfrm>
          <a:custGeom>
            <a:avLst/>
            <a:gdLst/>
            <a:ahLst/>
            <a:cxnLst/>
            <a:rect l="l" t="t" r="r" b="b"/>
            <a:pathLst>
              <a:path w="82550" h="5080">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54" name="object 54"/>
          <p:cNvSpPr/>
          <p:nvPr/>
        </p:nvSpPr>
        <p:spPr>
          <a:xfrm>
            <a:off x="2808579" y="2366619"/>
            <a:ext cx="83820" cy="5080"/>
          </a:xfrm>
          <a:custGeom>
            <a:avLst/>
            <a:gdLst/>
            <a:ahLst/>
            <a:cxnLst/>
            <a:rect l="l" t="t" r="r" b="b"/>
            <a:pathLst>
              <a:path w="83819" h="5080">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55" name="object 55"/>
          <p:cNvSpPr/>
          <p:nvPr/>
        </p:nvSpPr>
        <p:spPr>
          <a:xfrm>
            <a:off x="3275901" y="2366619"/>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58" name="object 58"/>
          <p:cNvSpPr/>
          <p:nvPr/>
        </p:nvSpPr>
        <p:spPr>
          <a:xfrm>
            <a:off x="4679454" y="2366619"/>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62" name="object 62"/>
          <p:cNvSpPr/>
          <p:nvPr/>
        </p:nvSpPr>
        <p:spPr>
          <a:xfrm>
            <a:off x="5614098" y="2366619"/>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63" name="object 63"/>
          <p:cNvSpPr/>
          <p:nvPr/>
        </p:nvSpPr>
        <p:spPr>
          <a:xfrm>
            <a:off x="6081420" y="2366619"/>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64" name="object 64"/>
          <p:cNvSpPr/>
          <p:nvPr/>
        </p:nvSpPr>
        <p:spPr>
          <a:xfrm>
            <a:off x="6548780" y="2366619"/>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65" name="object 65"/>
          <p:cNvPicPr/>
          <p:nvPr/>
        </p:nvPicPr>
        <p:blipFill>
          <a:blip r:embed="rId26" cstate="print"/>
          <a:stretch>
            <a:fillRect/>
          </a:stretch>
        </p:blipFill>
        <p:spPr>
          <a:xfrm>
            <a:off x="1109713" y="2559938"/>
            <a:ext cx="421678" cy="102006"/>
          </a:xfrm>
          <a:prstGeom prst="rect">
            <a:avLst/>
          </a:prstGeom>
        </p:spPr>
      </p:pic>
      <p:sp>
        <p:nvSpPr>
          <p:cNvPr id="66" name="object 66"/>
          <p:cNvSpPr/>
          <p:nvPr/>
        </p:nvSpPr>
        <p:spPr>
          <a:xfrm>
            <a:off x="2808579" y="2527998"/>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67" name="object 67"/>
          <p:cNvPicPr/>
          <p:nvPr/>
        </p:nvPicPr>
        <p:blipFill>
          <a:blip r:embed="rId27" cstate="print"/>
          <a:stretch>
            <a:fillRect/>
          </a:stretch>
        </p:blipFill>
        <p:spPr>
          <a:xfrm>
            <a:off x="3271342" y="2495994"/>
            <a:ext cx="92862" cy="66979"/>
          </a:xfrm>
          <a:prstGeom prst="rect">
            <a:avLst/>
          </a:prstGeom>
        </p:spPr>
      </p:pic>
      <p:pic>
        <p:nvPicPr>
          <p:cNvPr id="68" name="object 68"/>
          <p:cNvPicPr/>
          <p:nvPr/>
        </p:nvPicPr>
        <p:blipFill>
          <a:blip r:embed="rId28" cstate="print"/>
          <a:stretch>
            <a:fillRect/>
          </a:stretch>
        </p:blipFill>
        <p:spPr>
          <a:xfrm>
            <a:off x="3738664" y="2495994"/>
            <a:ext cx="92792" cy="66979"/>
          </a:xfrm>
          <a:prstGeom prst="rect">
            <a:avLst/>
          </a:prstGeom>
        </p:spPr>
      </p:pic>
      <p:pic>
        <p:nvPicPr>
          <p:cNvPr id="69" name="object 69"/>
          <p:cNvPicPr/>
          <p:nvPr/>
        </p:nvPicPr>
        <p:blipFill>
          <a:blip r:embed="rId29" cstate="print"/>
          <a:stretch>
            <a:fillRect/>
          </a:stretch>
        </p:blipFill>
        <p:spPr>
          <a:xfrm>
            <a:off x="4207522" y="2495994"/>
            <a:ext cx="91325" cy="66979"/>
          </a:xfrm>
          <a:prstGeom prst="rect">
            <a:avLst/>
          </a:prstGeom>
        </p:spPr>
      </p:pic>
      <p:sp>
        <p:nvSpPr>
          <p:cNvPr id="70" name="object 70"/>
          <p:cNvSpPr/>
          <p:nvPr/>
        </p:nvSpPr>
        <p:spPr>
          <a:xfrm>
            <a:off x="4679454" y="2527998"/>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71" name="object 71"/>
          <p:cNvPicPr/>
          <p:nvPr/>
        </p:nvPicPr>
        <p:blipFill>
          <a:blip r:embed="rId30" cstate="print"/>
          <a:stretch>
            <a:fillRect/>
          </a:stretch>
        </p:blipFill>
        <p:spPr>
          <a:xfrm>
            <a:off x="5142204" y="2495994"/>
            <a:ext cx="91338" cy="66979"/>
          </a:xfrm>
          <a:prstGeom prst="rect">
            <a:avLst/>
          </a:prstGeom>
        </p:spPr>
      </p:pic>
      <p:sp>
        <p:nvSpPr>
          <p:cNvPr id="73" name="object 73"/>
          <p:cNvSpPr/>
          <p:nvPr/>
        </p:nvSpPr>
        <p:spPr>
          <a:xfrm>
            <a:off x="6081420" y="2527998"/>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74" name="object 74"/>
          <p:cNvPicPr/>
          <p:nvPr/>
        </p:nvPicPr>
        <p:blipFill>
          <a:blip r:embed="rId31" cstate="print"/>
          <a:stretch>
            <a:fillRect/>
          </a:stretch>
        </p:blipFill>
        <p:spPr>
          <a:xfrm>
            <a:off x="6544221" y="2495994"/>
            <a:ext cx="91325" cy="66979"/>
          </a:xfrm>
          <a:prstGeom prst="rect">
            <a:avLst/>
          </a:prstGeom>
        </p:spPr>
      </p:pic>
      <p:sp>
        <p:nvSpPr>
          <p:cNvPr id="75" name="object 75"/>
          <p:cNvSpPr/>
          <p:nvPr/>
        </p:nvSpPr>
        <p:spPr>
          <a:xfrm>
            <a:off x="2808579" y="2690863"/>
            <a:ext cx="83820" cy="5080"/>
          </a:xfrm>
          <a:custGeom>
            <a:avLst/>
            <a:gdLst/>
            <a:ahLst/>
            <a:cxnLst/>
            <a:rect l="l" t="t" r="r" b="b"/>
            <a:pathLst>
              <a:path w="83819" h="5080">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76" name="object 76"/>
          <p:cNvPicPr/>
          <p:nvPr/>
        </p:nvPicPr>
        <p:blipFill>
          <a:blip r:embed="rId32" cstate="print"/>
          <a:stretch>
            <a:fillRect/>
          </a:stretch>
        </p:blipFill>
        <p:spPr>
          <a:xfrm>
            <a:off x="3246983" y="2657373"/>
            <a:ext cx="146151" cy="66979"/>
          </a:xfrm>
          <a:prstGeom prst="rect">
            <a:avLst/>
          </a:prstGeom>
        </p:spPr>
      </p:pic>
      <p:sp>
        <p:nvSpPr>
          <p:cNvPr id="79" name="object 79"/>
          <p:cNvSpPr/>
          <p:nvPr/>
        </p:nvSpPr>
        <p:spPr>
          <a:xfrm>
            <a:off x="4679454" y="2690863"/>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86" name="object 86"/>
          <p:cNvSpPr/>
          <p:nvPr/>
        </p:nvSpPr>
        <p:spPr>
          <a:xfrm>
            <a:off x="6081420" y="2690863"/>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90" name="object 90"/>
          <p:cNvPicPr/>
          <p:nvPr/>
        </p:nvPicPr>
        <p:blipFill>
          <a:blip r:embed="rId33" cstate="print"/>
          <a:stretch>
            <a:fillRect/>
          </a:stretch>
        </p:blipFill>
        <p:spPr>
          <a:xfrm>
            <a:off x="1114272" y="2882645"/>
            <a:ext cx="1268069" cy="103543"/>
          </a:xfrm>
          <a:prstGeom prst="rect">
            <a:avLst/>
          </a:prstGeom>
        </p:spPr>
      </p:pic>
      <p:sp>
        <p:nvSpPr>
          <p:cNvPr id="91" name="object 91"/>
          <p:cNvSpPr/>
          <p:nvPr/>
        </p:nvSpPr>
        <p:spPr>
          <a:xfrm>
            <a:off x="2391473" y="2929877"/>
            <a:ext cx="70485" cy="10795"/>
          </a:xfrm>
          <a:custGeom>
            <a:avLst/>
            <a:gdLst/>
            <a:ahLst/>
            <a:cxnLst/>
            <a:rect l="l" t="t" r="r" b="b"/>
            <a:pathLst>
              <a:path w="70485" h="10794">
                <a:moveTo>
                  <a:pt x="70040" y="10617"/>
                </a:moveTo>
                <a:lnTo>
                  <a:pt x="0" y="10617"/>
                </a:lnTo>
                <a:lnTo>
                  <a:pt x="0" y="0"/>
                </a:lnTo>
                <a:lnTo>
                  <a:pt x="70040" y="0"/>
                </a:lnTo>
                <a:lnTo>
                  <a:pt x="70040" y="10617"/>
                </a:lnTo>
                <a:close/>
              </a:path>
            </a:pathLst>
          </a:custGeom>
          <a:solidFill>
            <a:srgbClr val="4D4D4F"/>
          </a:solidFill>
        </p:spPr>
        <p:txBody>
          <a:bodyPr wrap="square" lIns="0" tIns="0" rIns="0" bIns="0" rtlCol="0"/>
          <a:lstStyle/>
          <a:p>
            <a:endParaRPr/>
          </a:p>
        </p:txBody>
      </p:sp>
      <p:sp>
        <p:nvSpPr>
          <p:cNvPr id="92" name="object 92"/>
          <p:cNvSpPr/>
          <p:nvPr/>
        </p:nvSpPr>
        <p:spPr>
          <a:xfrm>
            <a:off x="2472131" y="2887217"/>
            <a:ext cx="60960" cy="96520"/>
          </a:xfrm>
          <a:custGeom>
            <a:avLst/>
            <a:gdLst/>
            <a:ahLst/>
            <a:cxnLst/>
            <a:rect l="l" t="t" r="r" b="b"/>
            <a:pathLst>
              <a:path w="60960" h="96519">
                <a:moveTo>
                  <a:pt x="4571" y="48717"/>
                </a:moveTo>
                <a:lnTo>
                  <a:pt x="1536" y="48717"/>
                </a:lnTo>
                <a:lnTo>
                  <a:pt x="0" y="47231"/>
                </a:lnTo>
                <a:lnTo>
                  <a:pt x="0" y="42659"/>
                </a:lnTo>
                <a:lnTo>
                  <a:pt x="1536" y="41122"/>
                </a:lnTo>
                <a:lnTo>
                  <a:pt x="4571" y="39585"/>
                </a:lnTo>
                <a:lnTo>
                  <a:pt x="10245" y="31991"/>
                </a:lnTo>
                <a:lnTo>
                  <a:pt x="15239" y="23988"/>
                </a:lnTo>
                <a:lnTo>
                  <a:pt x="19141" y="16474"/>
                </a:lnTo>
                <a:lnTo>
                  <a:pt x="21336" y="10667"/>
                </a:lnTo>
                <a:lnTo>
                  <a:pt x="22872" y="7632"/>
                </a:lnTo>
                <a:lnTo>
                  <a:pt x="24358" y="3073"/>
                </a:lnTo>
                <a:lnTo>
                  <a:pt x="25895" y="1536"/>
                </a:lnTo>
                <a:lnTo>
                  <a:pt x="25895" y="0"/>
                </a:lnTo>
                <a:lnTo>
                  <a:pt x="28930" y="0"/>
                </a:lnTo>
                <a:lnTo>
                  <a:pt x="32003" y="1536"/>
                </a:lnTo>
                <a:lnTo>
                  <a:pt x="32003" y="7632"/>
                </a:lnTo>
                <a:lnTo>
                  <a:pt x="28930" y="13741"/>
                </a:lnTo>
                <a:lnTo>
                  <a:pt x="27431" y="16763"/>
                </a:lnTo>
                <a:lnTo>
                  <a:pt x="57848" y="16763"/>
                </a:lnTo>
                <a:lnTo>
                  <a:pt x="60921" y="19786"/>
                </a:lnTo>
                <a:lnTo>
                  <a:pt x="60921" y="24358"/>
                </a:lnTo>
                <a:lnTo>
                  <a:pt x="22872" y="24358"/>
                </a:lnTo>
                <a:lnTo>
                  <a:pt x="17220" y="34588"/>
                </a:lnTo>
                <a:lnTo>
                  <a:pt x="12007" y="42248"/>
                </a:lnTo>
                <a:lnTo>
                  <a:pt x="7652" y="47052"/>
                </a:lnTo>
                <a:lnTo>
                  <a:pt x="4571" y="48717"/>
                </a:lnTo>
                <a:close/>
              </a:path>
              <a:path w="60960" h="96519">
                <a:moveTo>
                  <a:pt x="7645" y="95897"/>
                </a:moveTo>
                <a:lnTo>
                  <a:pt x="4571" y="95897"/>
                </a:lnTo>
                <a:lnTo>
                  <a:pt x="4571" y="86766"/>
                </a:lnTo>
                <a:lnTo>
                  <a:pt x="6108" y="86766"/>
                </a:lnTo>
                <a:lnTo>
                  <a:pt x="9131" y="85280"/>
                </a:lnTo>
                <a:lnTo>
                  <a:pt x="47231" y="48717"/>
                </a:lnTo>
                <a:lnTo>
                  <a:pt x="51790" y="24358"/>
                </a:lnTo>
                <a:lnTo>
                  <a:pt x="60921" y="24358"/>
                </a:lnTo>
                <a:lnTo>
                  <a:pt x="44157" y="70040"/>
                </a:lnTo>
                <a:lnTo>
                  <a:pt x="11836" y="94850"/>
                </a:lnTo>
                <a:lnTo>
                  <a:pt x="7645" y="95897"/>
                </a:lnTo>
                <a:close/>
              </a:path>
            </a:pathLst>
          </a:custGeom>
          <a:solidFill>
            <a:srgbClr val="4D4D4F"/>
          </a:solidFill>
        </p:spPr>
        <p:txBody>
          <a:bodyPr wrap="square" lIns="0" tIns="0" rIns="0" bIns="0" rtlCol="0"/>
          <a:lstStyle/>
          <a:p>
            <a:endParaRPr/>
          </a:p>
        </p:txBody>
      </p:sp>
      <p:sp>
        <p:nvSpPr>
          <p:cNvPr id="93" name="object 93"/>
          <p:cNvSpPr/>
          <p:nvPr/>
        </p:nvSpPr>
        <p:spPr>
          <a:xfrm>
            <a:off x="2545207" y="2884195"/>
            <a:ext cx="21590" cy="102235"/>
          </a:xfrm>
          <a:custGeom>
            <a:avLst/>
            <a:gdLst/>
            <a:ahLst/>
            <a:cxnLst/>
            <a:rect l="l" t="t" r="r" b="b"/>
            <a:pathLst>
              <a:path w="21589" h="102235">
                <a:moveTo>
                  <a:pt x="3073" y="101993"/>
                </a:moveTo>
                <a:lnTo>
                  <a:pt x="1536" y="101993"/>
                </a:lnTo>
                <a:lnTo>
                  <a:pt x="0" y="100457"/>
                </a:lnTo>
                <a:lnTo>
                  <a:pt x="0" y="97421"/>
                </a:lnTo>
                <a:lnTo>
                  <a:pt x="1536" y="94348"/>
                </a:lnTo>
                <a:lnTo>
                  <a:pt x="7288" y="84704"/>
                </a:lnTo>
                <a:lnTo>
                  <a:pt x="11037" y="74196"/>
                </a:lnTo>
                <a:lnTo>
                  <a:pt x="13075" y="63112"/>
                </a:lnTo>
                <a:lnTo>
                  <a:pt x="13690" y="51739"/>
                </a:lnTo>
                <a:lnTo>
                  <a:pt x="13075" y="39500"/>
                </a:lnTo>
                <a:lnTo>
                  <a:pt x="11037" y="27965"/>
                </a:lnTo>
                <a:lnTo>
                  <a:pt x="7288" y="17278"/>
                </a:lnTo>
                <a:lnTo>
                  <a:pt x="1536" y="7581"/>
                </a:lnTo>
                <a:lnTo>
                  <a:pt x="0" y="4559"/>
                </a:lnTo>
                <a:lnTo>
                  <a:pt x="0" y="1536"/>
                </a:lnTo>
                <a:lnTo>
                  <a:pt x="1536" y="0"/>
                </a:lnTo>
                <a:lnTo>
                  <a:pt x="3073" y="0"/>
                </a:lnTo>
                <a:lnTo>
                  <a:pt x="7855" y="4233"/>
                </a:lnTo>
                <a:lnTo>
                  <a:pt x="13919" y="15601"/>
                </a:lnTo>
                <a:lnTo>
                  <a:pt x="19125" y="32104"/>
                </a:lnTo>
                <a:lnTo>
                  <a:pt x="21336" y="51739"/>
                </a:lnTo>
                <a:lnTo>
                  <a:pt x="19125" y="71164"/>
                </a:lnTo>
                <a:lnTo>
                  <a:pt x="13919" y="87153"/>
                </a:lnTo>
                <a:lnTo>
                  <a:pt x="7855" y="97999"/>
                </a:lnTo>
                <a:lnTo>
                  <a:pt x="3073" y="101993"/>
                </a:lnTo>
                <a:close/>
              </a:path>
            </a:pathLst>
          </a:custGeom>
          <a:solidFill>
            <a:srgbClr val="4D4D4F"/>
          </a:solidFill>
        </p:spPr>
        <p:txBody>
          <a:bodyPr wrap="square" lIns="0" tIns="0" rIns="0" bIns="0" rtlCol="0"/>
          <a:lstStyle/>
          <a:p>
            <a:endParaRPr/>
          </a:p>
        </p:txBody>
      </p:sp>
      <p:sp>
        <p:nvSpPr>
          <p:cNvPr id="94" name="object 94"/>
          <p:cNvSpPr/>
          <p:nvPr/>
        </p:nvSpPr>
        <p:spPr>
          <a:xfrm>
            <a:off x="2808579" y="2852241"/>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95" name="object 95"/>
          <p:cNvSpPr/>
          <p:nvPr/>
        </p:nvSpPr>
        <p:spPr>
          <a:xfrm>
            <a:off x="3275901" y="2852241"/>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96" name="object 96"/>
          <p:cNvSpPr/>
          <p:nvPr/>
        </p:nvSpPr>
        <p:spPr>
          <a:xfrm>
            <a:off x="3743223" y="2852241"/>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pic>
        <p:nvPicPr>
          <p:cNvPr id="97" name="object 97"/>
          <p:cNvPicPr/>
          <p:nvPr/>
        </p:nvPicPr>
        <p:blipFill>
          <a:blip r:embed="rId34" cstate="print"/>
          <a:stretch>
            <a:fillRect/>
          </a:stretch>
        </p:blipFill>
        <p:spPr>
          <a:xfrm>
            <a:off x="4206036" y="2818752"/>
            <a:ext cx="92811" cy="68465"/>
          </a:xfrm>
          <a:prstGeom prst="rect">
            <a:avLst/>
          </a:prstGeom>
        </p:spPr>
      </p:pic>
      <p:sp>
        <p:nvSpPr>
          <p:cNvPr id="98" name="object 98"/>
          <p:cNvSpPr/>
          <p:nvPr/>
        </p:nvSpPr>
        <p:spPr>
          <a:xfrm>
            <a:off x="4551565" y="2818752"/>
            <a:ext cx="22860" cy="68580"/>
          </a:xfrm>
          <a:custGeom>
            <a:avLst/>
            <a:gdLst/>
            <a:ahLst/>
            <a:cxnLst/>
            <a:rect l="l" t="t" r="r" b="b"/>
            <a:pathLst>
              <a:path w="22860" h="68580">
                <a:moveTo>
                  <a:pt x="21323" y="68465"/>
                </a:moveTo>
                <a:lnTo>
                  <a:pt x="16763" y="68465"/>
                </a:lnTo>
                <a:lnTo>
                  <a:pt x="15227" y="66979"/>
                </a:lnTo>
                <a:lnTo>
                  <a:pt x="15227" y="19748"/>
                </a:lnTo>
                <a:lnTo>
                  <a:pt x="1536" y="19748"/>
                </a:lnTo>
                <a:lnTo>
                  <a:pt x="0" y="18262"/>
                </a:lnTo>
                <a:lnTo>
                  <a:pt x="0" y="13690"/>
                </a:lnTo>
                <a:lnTo>
                  <a:pt x="6095" y="13690"/>
                </a:lnTo>
                <a:lnTo>
                  <a:pt x="12153" y="12153"/>
                </a:lnTo>
                <a:lnTo>
                  <a:pt x="15227" y="7594"/>
                </a:lnTo>
                <a:lnTo>
                  <a:pt x="16763" y="3035"/>
                </a:lnTo>
                <a:lnTo>
                  <a:pt x="16763" y="0"/>
                </a:lnTo>
                <a:lnTo>
                  <a:pt x="21323" y="0"/>
                </a:lnTo>
                <a:lnTo>
                  <a:pt x="22821" y="1485"/>
                </a:lnTo>
                <a:lnTo>
                  <a:pt x="22821" y="66979"/>
                </a:lnTo>
                <a:lnTo>
                  <a:pt x="21323" y="68465"/>
                </a:lnTo>
                <a:close/>
              </a:path>
            </a:pathLst>
          </a:custGeom>
          <a:solidFill>
            <a:srgbClr val="4D4D4F"/>
          </a:solidFill>
        </p:spPr>
        <p:txBody>
          <a:bodyPr wrap="square" lIns="0" tIns="0" rIns="0" bIns="0" rtlCol="0"/>
          <a:lstStyle/>
          <a:p>
            <a:endParaRPr/>
          </a:p>
        </p:txBody>
      </p:sp>
      <p:grpSp>
        <p:nvGrpSpPr>
          <p:cNvPr id="99" name="object 99"/>
          <p:cNvGrpSpPr/>
          <p:nvPr/>
        </p:nvGrpSpPr>
        <p:grpSpPr>
          <a:xfrm>
            <a:off x="4597247" y="2818752"/>
            <a:ext cx="229870" cy="76200"/>
            <a:chOff x="4597247" y="2818752"/>
            <a:chExt cx="229870" cy="76200"/>
          </a:xfrm>
        </p:grpSpPr>
        <p:pic>
          <p:nvPicPr>
            <p:cNvPr id="100" name="object 100"/>
            <p:cNvPicPr/>
            <p:nvPr/>
          </p:nvPicPr>
          <p:blipFill>
            <a:blip r:embed="rId35" cstate="print"/>
            <a:stretch>
              <a:fillRect/>
            </a:stretch>
          </p:blipFill>
          <p:spPr>
            <a:xfrm>
              <a:off x="4597247" y="2818752"/>
              <a:ext cx="100457" cy="76098"/>
            </a:xfrm>
            <a:prstGeom prst="rect">
              <a:avLst/>
            </a:prstGeom>
          </p:spPr>
        </p:pic>
        <p:pic>
          <p:nvPicPr>
            <p:cNvPr id="101" name="object 101"/>
            <p:cNvPicPr/>
            <p:nvPr/>
          </p:nvPicPr>
          <p:blipFill>
            <a:blip r:embed="rId36" cstate="print"/>
            <a:stretch>
              <a:fillRect/>
            </a:stretch>
          </p:blipFill>
          <p:spPr>
            <a:xfrm>
              <a:off x="4720526" y="2818752"/>
              <a:ext cx="106565" cy="68465"/>
            </a:xfrm>
            <a:prstGeom prst="rect">
              <a:avLst/>
            </a:prstGeom>
          </p:spPr>
        </p:pic>
      </p:grpSp>
      <p:sp>
        <p:nvSpPr>
          <p:cNvPr id="102" name="object 102"/>
          <p:cNvSpPr/>
          <p:nvPr/>
        </p:nvSpPr>
        <p:spPr>
          <a:xfrm>
            <a:off x="4849914" y="2818752"/>
            <a:ext cx="43180" cy="68580"/>
          </a:xfrm>
          <a:custGeom>
            <a:avLst/>
            <a:gdLst/>
            <a:ahLst/>
            <a:cxnLst/>
            <a:rect l="l" t="t" r="r" b="b"/>
            <a:pathLst>
              <a:path w="43179" h="68580">
                <a:moveTo>
                  <a:pt x="28917" y="44107"/>
                </a:moveTo>
                <a:lnTo>
                  <a:pt x="18249" y="44107"/>
                </a:lnTo>
                <a:lnTo>
                  <a:pt x="13474" y="43565"/>
                </a:lnTo>
                <a:lnTo>
                  <a:pt x="7415" y="40889"/>
                </a:lnTo>
                <a:lnTo>
                  <a:pt x="2210" y="34500"/>
                </a:lnTo>
                <a:lnTo>
                  <a:pt x="0" y="22821"/>
                </a:lnTo>
                <a:lnTo>
                  <a:pt x="1593" y="12831"/>
                </a:lnTo>
                <a:lnTo>
                  <a:pt x="5897" y="5700"/>
                </a:lnTo>
                <a:lnTo>
                  <a:pt x="12199" y="1424"/>
                </a:lnTo>
                <a:lnTo>
                  <a:pt x="19786" y="0"/>
                </a:lnTo>
                <a:lnTo>
                  <a:pt x="31705" y="2851"/>
                </a:lnTo>
                <a:lnTo>
                  <a:pt x="36129" y="7594"/>
                </a:lnTo>
                <a:lnTo>
                  <a:pt x="7632" y="7594"/>
                </a:lnTo>
                <a:lnTo>
                  <a:pt x="7632" y="38049"/>
                </a:lnTo>
                <a:lnTo>
                  <a:pt x="32564" y="38049"/>
                </a:lnTo>
                <a:lnTo>
                  <a:pt x="28917" y="44107"/>
                </a:lnTo>
                <a:close/>
              </a:path>
              <a:path w="43179" h="68580">
                <a:moveTo>
                  <a:pt x="32564" y="38049"/>
                </a:moveTo>
                <a:lnTo>
                  <a:pt x="28917" y="38049"/>
                </a:lnTo>
                <a:lnTo>
                  <a:pt x="33489" y="31953"/>
                </a:lnTo>
                <a:lnTo>
                  <a:pt x="33489" y="13690"/>
                </a:lnTo>
                <a:lnTo>
                  <a:pt x="30454" y="7594"/>
                </a:lnTo>
                <a:lnTo>
                  <a:pt x="36129" y="7594"/>
                </a:lnTo>
                <a:lnTo>
                  <a:pt x="38622" y="10266"/>
                </a:lnTo>
                <a:lnTo>
                  <a:pt x="41826" y="20536"/>
                </a:lnTo>
                <a:lnTo>
                  <a:pt x="42608" y="31953"/>
                </a:lnTo>
                <a:lnTo>
                  <a:pt x="42309" y="36512"/>
                </a:lnTo>
                <a:lnTo>
                  <a:pt x="33489" y="36512"/>
                </a:lnTo>
                <a:lnTo>
                  <a:pt x="32564" y="38049"/>
                </a:lnTo>
                <a:close/>
              </a:path>
              <a:path w="43179" h="68580">
                <a:moveTo>
                  <a:pt x="35026" y="60871"/>
                </a:moveTo>
                <a:lnTo>
                  <a:pt x="19786" y="60871"/>
                </a:lnTo>
                <a:lnTo>
                  <a:pt x="27708" y="57708"/>
                </a:lnTo>
                <a:lnTo>
                  <a:pt x="31776" y="50406"/>
                </a:lnTo>
                <a:lnTo>
                  <a:pt x="33275" y="42247"/>
                </a:lnTo>
                <a:lnTo>
                  <a:pt x="33489" y="36512"/>
                </a:lnTo>
                <a:lnTo>
                  <a:pt x="42309" y="36512"/>
                </a:lnTo>
                <a:lnTo>
                  <a:pt x="41840" y="43565"/>
                </a:lnTo>
                <a:lnTo>
                  <a:pt x="39951" y="51546"/>
                </a:lnTo>
                <a:lnTo>
                  <a:pt x="37486" y="56995"/>
                </a:lnTo>
                <a:lnTo>
                  <a:pt x="35026" y="60871"/>
                </a:lnTo>
                <a:close/>
              </a:path>
              <a:path w="43179" h="68580">
                <a:moveTo>
                  <a:pt x="25895" y="68465"/>
                </a:moveTo>
                <a:lnTo>
                  <a:pt x="6096" y="68465"/>
                </a:lnTo>
                <a:lnTo>
                  <a:pt x="1536" y="57848"/>
                </a:lnTo>
                <a:lnTo>
                  <a:pt x="1536" y="51739"/>
                </a:lnTo>
                <a:lnTo>
                  <a:pt x="3073" y="50203"/>
                </a:lnTo>
                <a:lnTo>
                  <a:pt x="7632" y="50203"/>
                </a:lnTo>
                <a:lnTo>
                  <a:pt x="7632" y="51739"/>
                </a:lnTo>
                <a:lnTo>
                  <a:pt x="9131" y="53238"/>
                </a:lnTo>
                <a:lnTo>
                  <a:pt x="9131" y="56311"/>
                </a:lnTo>
                <a:lnTo>
                  <a:pt x="10668" y="60871"/>
                </a:lnTo>
                <a:lnTo>
                  <a:pt x="35026" y="60871"/>
                </a:lnTo>
                <a:lnTo>
                  <a:pt x="31991" y="63893"/>
                </a:lnTo>
                <a:lnTo>
                  <a:pt x="25895" y="68465"/>
                </a:lnTo>
                <a:close/>
              </a:path>
            </a:pathLst>
          </a:custGeom>
          <a:solidFill>
            <a:srgbClr val="4D4D4F"/>
          </a:solidFill>
        </p:spPr>
        <p:txBody>
          <a:bodyPr wrap="square" lIns="0" tIns="0" rIns="0" bIns="0" rtlCol="0"/>
          <a:lstStyle/>
          <a:p>
            <a:endParaRPr/>
          </a:p>
        </p:txBody>
      </p:sp>
      <p:sp>
        <p:nvSpPr>
          <p:cNvPr id="103" name="object 103"/>
          <p:cNvSpPr/>
          <p:nvPr/>
        </p:nvSpPr>
        <p:spPr>
          <a:xfrm>
            <a:off x="5146776" y="2852241"/>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04" name="object 104"/>
          <p:cNvSpPr/>
          <p:nvPr/>
        </p:nvSpPr>
        <p:spPr>
          <a:xfrm>
            <a:off x="5614098" y="2852241"/>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grpSp>
        <p:nvGrpSpPr>
          <p:cNvPr id="105" name="object 105"/>
          <p:cNvGrpSpPr/>
          <p:nvPr/>
        </p:nvGrpSpPr>
        <p:grpSpPr>
          <a:xfrm>
            <a:off x="5950496" y="2818752"/>
            <a:ext cx="344170" cy="76200"/>
            <a:chOff x="5950496" y="2818752"/>
            <a:chExt cx="344170" cy="76200"/>
          </a:xfrm>
        </p:grpSpPr>
        <p:pic>
          <p:nvPicPr>
            <p:cNvPr id="106" name="object 106"/>
            <p:cNvPicPr/>
            <p:nvPr/>
          </p:nvPicPr>
          <p:blipFill>
            <a:blip r:embed="rId37" cstate="print"/>
            <a:stretch>
              <a:fillRect/>
            </a:stretch>
          </p:blipFill>
          <p:spPr>
            <a:xfrm>
              <a:off x="5950496" y="2818752"/>
              <a:ext cx="199428" cy="76098"/>
            </a:xfrm>
            <a:prstGeom prst="rect">
              <a:avLst/>
            </a:prstGeom>
          </p:spPr>
        </p:pic>
        <p:pic>
          <p:nvPicPr>
            <p:cNvPr id="107" name="object 107"/>
            <p:cNvPicPr/>
            <p:nvPr/>
          </p:nvPicPr>
          <p:blipFill>
            <a:blip r:embed="rId38" cstate="print"/>
            <a:stretch>
              <a:fillRect/>
            </a:stretch>
          </p:blipFill>
          <p:spPr>
            <a:xfrm>
              <a:off x="6172746" y="2818752"/>
              <a:ext cx="121792" cy="68465"/>
            </a:xfrm>
            <a:prstGeom prst="rect">
              <a:avLst/>
            </a:prstGeom>
          </p:spPr>
        </p:pic>
      </p:grpSp>
      <p:sp>
        <p:nvSpPr>
          <p:cNvPr id="108" name="object 108"/>
          <p:cNvSpPr/>
          <p:nvPr/>
        </p:nvSpPr>
        <p:spPr>
          <a:xfrm>
            <a:off x="6420891" y="2818752"/>
            <a:ext cx="24765" cy="68580"/>
          </a:xfrm>
          <a:custGeom>
            <a:avLst/>
            <a:gdLst/>
            <a:ahLst/>
            <a:cxnLst/>
            <a:rect l="l" t="t" r="r" b="b"/>
            <a:pathLst>
              <a:path w="24764" h="68580">
                <a:moveTo>
                  <a:pt x="21336" y="68465"/>
                </a:moveTo>
                <a:lnTo>
                  <a:pt x="16763" y="68465"/>
                </a:lnTo>
                <a:lnTo>
                  <a:pt x="16763" y="19748"/>
                </a:lnTo>
                <a:lnTo>
                  <a:pt x="1536" y="19748"/>
                </a:lnTo>
                <a:lnTo>
                  <a:pt x="0" y="18262"/>
                </a:lnTo>
                <a:lnTo>
                  <a:pt x="0" y="13690"/>
                </a:lnTo>
                <a:lnTo>
                  <a:pt x="6096" y="13690"/>
                </a:lnTo>
                <a:lnTo>
                  <a:pt x="13690" y="12153"/>
                </a:lnTo>
                <a:lnTo>
                  <a:pt x="16763" y="3035"/>
                </a:lnTo>
                <a:lnTo>
                  <a:pt x="18262" y="1485"/>
                </a:lnTo>
                <a:lnTo>
                  <a:pt x="18262" y="0"/>
                </a:lnTo>
                <a:lnTo>
                  <a:pt x="22821" y="0"/>
                </a:lnTo>
                <a:lnTo>
                  <a:pt x="24358" y="1485"/>
                </a:lnTo>
                <a:lnTo>
                  <a:pt x="24358" y="66979"/>
                </a:lnTo>
                <a:lnTo>
                  <a:pt x="21336" y="68465"/>
                </a:lnTo>
                <a:close/>
              </a:path>
            </a:pathLst>
          </a:custGeom>
          <a:solidFill>
            <a:srgbClr val="4D4D4F"/>
          </a:solidFill>
        </p:spPr>
        <p:txBody>
          <a:bodyPr wrap="square" lIns="0" tIns="0" rIns="0" bIns="0" rtlCol="0"/>
          <a:lstStyle/>
          <a:p>
            <a:endParaRPr/>
          </a:p>
        </p:txBody>
      </p:sp>
      <p:grpSp>
        <p:nvGrpSpPr>
          <p:cNvPr id="109" name="object 109"/>
          <p:cNvGrpSpPr/>
          <p:nvPr/>
        </p:nvGrpSpPr>
        <p:grpSpPr>
          <a:xfrm>
            <a:off x="6468071" y="2818752"/>
            <a:ext cx="228600" cy="76200"/>
            <a:chOff x="6468071" y="2818752"/>
            <a:chExt cx="228600" cy="76200"/>
          </a:xfrm>
        </p:grpSpPr>
        <p:pic>
          <p:nvPicPr>
            <p:cNvPr id="110" name="object 110"/>
            <p:cNvPicPr/>
            <p:nvPr/>
          </p:nvPicPr>
          <p:blipFill>
            <a:blip r:embed="rId39" cstate="print"/>
            <a:stretch>
              <a:fillRect/>
            </a:stretch>
          </p:blipFill>
          <p:spPr>
            <a:xfrm>
              <a:off x="6468071" y="2818752"/>
              <a:ext cx="98971" cy="76098"/>
            </a:xfrm>
            <a:prstGeom prst="rect">
              <a:avLst/>
            </a:prstGeom>
          </p:spPr>
        </p:pic>
        <p:pic>
          <p:nvPicPr>
            <p:cNvPr id="111" name="object 111"/>
            <p:cNvPicPr/>
            <p:nvPr/>
          </p:nvPicPr>
          <p:blipFill>
            <a:blip r:embed="rId40" cstate="print"/>
            <a:stretch>
              <a:fillRect/>
            </a:stretch>
          </p:blipFill>
          <p:spPr>
            <a:xfrm>
              <a:off x="6589864" y="2818752"/>
              <a:ext cx="106553" cy="68465"/>
            </a:xfrm>
            <a:prstGeom prst="rect">
              <a:avLst/>
            </a:prstGeom>
          </p:spPr>
        </p:pic>
      </p:grpSp>
      <p:sp>
        <p:nvSpPr>
          <p:cNvPr id="112" name="object 112"/>
          <p:cNvSpPr/>
          <p:nvPr/>
        </p:nvSpPr>
        <p:spPr>
          <a:xfrm>
            <a:off x="6719239" y="2818752"/>
            <a:ext cx="43180" cy="68580"/>
          </a:xfrm>
          <a:custGeom>
            <a:avLst/>
            <a:gdLst/>
            <a:ahLst/>
            <a:cxnLst/>
            <a:rect l="l" t="t" r="r" b="b"/>
            <a:pathLst>
              <a:path w="43179" h="68580">
                <a:moveTo>
                  <a:pt x="9131" y="21285"/>
                </a:moveTo>
                <a:lnTo>
                  <a:pt x="4572" y="21285"/>
                </a:lnTo>
                <a:lnTo>
                  <a:pt x="1536" y="19748"/>
                </a:lnTo>
                <a:lnTo>
                  <a:pt x="1536" y="18262"/>
                </a:lnTo>
                <a:lnTo>
                  <a:pt x="2489" y="13480"/>
                </a:lnTo>
                <a:lnTo>
                  <a:pt x="5726" y="7416"/>
                </a:lnTo>
                <a:lnTo>
                  <a:pt x="11818" y="2210"/>
                </a:lnTo>
                <a:lnTo>
                  <a:pt x="21336" y="0"/>
                </a:lnTo>
                <a:lnTo>
                  <a:pt x="29314" y="1353"/>
                </a:lnTo>
                <a:lnTo>
                  <a:pt x="35018" y="5130"/>
                </a:lnTo>
                <a:lnTo>
                  <a:pt x="36479" y="7594"/>
                </a:lnTo>
                <a:lnTo>
                  <a:pt x="12204" y="7594"/>
                </a:lnTo>
                <a:lnTo>
                  <a:pt x="10668" y="15189"/>
                </a:lnTo>
                <a:lnTo>
                  <a:pt x="10668" y="16725"/>
                </a:lnTo>
                <a:lnTo>
                  <a:pt x="9131" y="19748"/>
                </a:lnTo>
                <a:lnTo>
                  <a:pt x="9131" y="21285"/>
                </a:lnTo>
                <a:close/>
              </a:path>
              <a:path w="43179" h="68580">
                <a:moveTo>
                  <a:pt x="38196" y="60871"/>
                </a:moveTo>
                <a:lnTo>
                  <a:pt x="24358" y="60871"/>
                </a:lnTo>
                <a:lnTo>
                  <a:pt x="35026" y="59334"/>
                </a:lnTo>
                <a:lnTo>
                  <a:pt x="35026" y="38049"/>
                </a:lnTo>
                <a:lnTo>
                  <a:pt x="28930" y="34975"/>
                </a:lnTo>
                <a:lnTo>
                  <a:pt x="16776" y="34975"/>
                </a:lnTo>
                <a:lnTo>
                  <a:pt x="16776" y="28930"/>
                </a:lnTo>
                <a:lnTo>
                  <a:pt x="32004" y="28930"/>
                </a:lnTo>
                <a:lnTo>
                  <a:pt x="32004" y="10617"/>
                </a:lnTo>
                <a:lnTo>
                  <a:pt x="27432" y="7594"/>
                </a:lnTo>
                <a:lnTo>
                  <a:pt x="36479" y="7594"/>
                </a:lnTo>
                <a:lnTo>
                  <a:pt x="38443" y="10908"/>
                </a:lnTo>
                <a:lnTo>
                  <a:pt x="39585" y="18262"/>
                </a:lnTo>
                <a:lnTo>
                  <a:pt x="39585" y="27381"/>
                </a:lnTo>
                <a:lnTo>
                  <a:pt x="33489" y="30416"/>
                </a:lnTo>
                <a:lnTo>
                  <a:pt x="32004" y="31953"/>
                </a:lnTo>
                <a:lnTo>
                  <a:pt x="36563" y="33489"/>
                </a:lnTo>
                <a:lnTo>
                  <a:pt x="42672" y="38049"/>
                </a:lnTo>
                <a:lnTo>
                  <a:pt x="42672" y="48666"/>
                </a:lnTo>
                <a:lnTo>
                  <a:pt x="41047" y="56908"/>
                </a:lnTo>
                <a:lnTo>
                  <a:pt x="38196" y="60871"/>
                </a:lnTo>
                <a:close/>
              </a:path>
              <a:path w="43179" h="68580">
                <a:moveTo>
                  <a:pt x="21336" y="68465"/>
                </a:moveTo>
                <a:lnTo>
                  <a:pt x="10297" y="65828"/>
                </a:lnTo>
                <a:lnTo>
                  <a:pt x="3819" y="59910"/>
                </a:lnTo>
                <a:lnTo>
                  <a:pt x="765" y="53704"/>
                </a:lnTo>
                <a:lnTo>
                  <a:pt x="0" y="50203"/>
                </a:lnTo>
                <a:lnTo>
                  <a:pt x="0" y="47180"/>
                </a:lnTo>
                <a:lnTo>
                  <a:pt x="1536" y="45643"/>
                </a:lnTo>
                <a:lnTo>
                  <a:pt x="7645" y="45643"/>
                </a:lnTo>
                <a:lnTo>
                  <a:pt x="7645" y="51739"/>
                </a:lnTo>
                <a:lnTo>
                  <a:pt x="9131" y="57848"/>
                </a:lnTo>
                <a:lnTo>
                  <a:pt x="15227" y="60871"/>
                </a:lnTo>
                <a:lnTo>
                  <a:pt x="38196" y="60871"/>
                </a:lnTo>
                <a:lnTo>
                  <a:pt x="36561" y="63142"/>
                </a:lnTo>
                <a:lnTo>
                  <a:pt x="29797" y="67088"/>
                </a:lnTo>
                <a:lnTo>
                  <a:pt x="21336" y="68465"/>
                </a:lnTo>
                <a:close/>
              </a:path>
            </a:pathLst>
          </a:custGeom>
          <a:solidFill>
            <a:srgbClr val="4D4D4F"/>
          </a:solidFill>
        </p:spPr>
        <p:txBody>
          <a:bodyPr wrap="square" lIns="0" tIns="0" rIns="0" bIns="0" rtlCol="0"/>
          <a:lstStyle/>
          <a:p>
            <a:endParaRPr/>
          </a:p>
        </p:txBody>
      </p:sp>
      <p:sp>
        <p:nvSpPr>
          <p:cNvPr id="113" name="object 113"/>
          <p:cNvSpPr/>
          <p:nvPr/>
        </p:nvSpPr>
        <p:spPr>
          <a:xfrm>
            <a:off x="2808579" y="3013570"/>
            <a:ext cx="83820" cy="5080"/>
          </a:xfrm>
          <a:custGeom>
            <a:avLst/>
            <a:gdLst/>
            <a:ahLst/>
            <a:cxnLst/>
            <a:rect l="l" t="t" r="r" b="b"/>
            <a:pathLst>
              <a:path w="83819" h="5080">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114" name="object 114"/>
          <p:cNvSpPr/>
          <p:nvPr/>
        </p:nvSpPr>
        <p:spPr>
          <a:xfrm>
            <a:off x="3275901" y="3013570"/>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15" name="object 115"/>
          <p:cNvSpPr/>
          <p:nvPr/>
        </p:nvSpPr>
        <p:spPr>
          <a:xfrm>
            <a:off x="3744760" y="3013570"/>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18" name="object 118"/>
          <p:cNvSpPr/>
          <p:nvPr/>
        </p:nvSpPr>
        <p:spPr>
          <a:xfrm>
            <a:off x="5146776" y="3013570"/>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19" name="object 119"/>
          <p:cNvSpPr/>
          <p:nvPr/>
        </p:nvSpPr>
        <p:spPr>
          <a:xfrm>
            <a:off x="5614098" y="3013570"/>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125" name="object 125"/>
          <p:cNvPicPr/>
          <p:nvPr/>
        </p:nvPicPr>
        <p:blipFill>
          <a:blip r:embed="rId41" cstate="print"/>
          <a:stretch>
            <a:fillRect/>
          </a:stretch>
        </p:blipFill>
        <p:spPr>
          <a:xfrm>
            <a:off x="1109713" y="3208438"/>
            <a:ext cx="420141" cy="100456"/>
          </a:xfrm>
          <a:prstGeom prst="rect">
            <a:avLst/>
          </a:prstGeom>
        </p:spPr>
      </p:pic>
      <p:pic>
        <p:nvPicPr>
          <p:cNvPr id="126" name="object 126"/>
          <p:cNvPicPr/>
          <p:nvPr/>
        </p:nvPicPr>
        <p:blipFill>
          <a:blip r:embed="rId42" cstate="print"/>
          <a:stretch>
            <a:fillRect/>
          </a:stretch>
        </p:blipFill>
        <p:spPr>
          <a:xfrm>
            <a:off x="1606003" y="3208438"/>
            <a:ext cx="240512" cy="101993"/>
          </a:xfrm>
          <a:prstGeom prst="rect">
            <a:avLst/>
          </a:prstGeom>
        </p:spPr>
      </p:pic>
      <p:pic>
        <p:nvPicPr>
          <p:cNvPr id="127" name="object 127"/>
          <p:cNvPicPr/>
          <p:nvPr/>
        </p:nvPicPr>
        <p:blipFill>
          <a:blip r:embed="rId43" cstate="print"/>
          <a:stretch>
            <a:fillRect/>
          </a:stretch>
        </p:blipFill>
        <p:spPr>
          <a:xfrm>
            <a:off x="1963737" y="3208438"/>
            <a:ext cx="246608" cy="101993"/>
          </a:xfrm>
          <a:prstGeom prst="rect">
            <a:avLst/>
          </a:prstGeom>
        </p:spPr>
      </p:pic>
      <p:sp>
        <p:nvSpPr>
          <p:cNvPr id="128" name="object 128"/>
          <p:cNvSpPr/>
          <p:nvPr/>
        </p:nvSpPr>
        <p:spPr>
          <a:xfrm>
            <a:off x="2808579" y="3174949"/>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129" name="object 129"/>
          <p:cNvSpPr/>
          <p:nvPr/>
        </p:nvSpPr>
        <p:spPr>
          <a:xfrm>
            <a:off x="3275901" y="3174949"/>
            <a:ext cx="83820" cy="6350"/>
          </a:xfrm>
          <a:custGeom>
            <a:avLst/>
            <a:gdLst/>
            <a:ahLst/>
            <a:cxnLst/>
            <a:rect l="l" t="t" r="r" b="b"/>
            <a:pathLst>
              <a:path w="83820" h="6350">
                <a:moveTo>
                  <a:pt x="83743" y="6108"/>
                </a:moveTo>
                <a:lnTo>
                  <a:pt x="0" y="6108"/>
                </a:lnTo>
                <a:lnTo>
                  <a:pt x="0" y="0"/>
                </a:lnTo>
                <a:lnTo>
                  <a:pt x="83743" y="0"/>
                </a:lnTo>
                <a:lnTo>
                  <a:pt x="83743" y="6108"/>
                </a:lnTo>
                <a:close/>
              </a:path>
            </a:pathLst>
          </a:custGeom>
          <a:solidFill>
            <a:srgbClr val="4D4D4F"/>
          </a:solidFill>
        </p:spPr>
        <p:txBody>
          <a:bodyPr wrap="square" lIns="0" tIns="0" rIns="0" bIns="0" rtlCol="0"/>
          <a:lstStyle/>
          <a:p>
            <a:endParaRPr/>
          </a:p>
        </p:txBody>
      </p:sp>
      <p:sp>
        <p:nvSpPr>
          <p:cNvPr id="130" name="object 130"/>
          <p:cNvSpPr/>
          <p:nvPr/>
        </p:nvSpPr>
        <p:spPr>
          <a:xfrm>
            <a:off x="3743223" y="3174949"/>
            <a:ext cx="83820" cy="6350"/>
          </a:xfrm>
          <a:custGeom>
            <a:avLst/>
            <a:gdLst/>
            <a:ahLst/>
            <a:cxnLst/>
            <a:rect l="l" t="t" r="r" b="b"/>
            <a:pathLst>
              <a:path w="83820" h="6350">
                <a:moveTo>
                  <a:pt x="83743" y="6108"/>
                </a:moveTo>
                <a:lnTo>
                  <a:pt x="0" y="6108"/>
                </a:lnTo>
                <a:lnTo>
                  <a:pt x="0" y="0"/>
                </a:lnTo>
                <a:lnTo>
                  <a:pt x="83743" y="0"/>
                </a:lnTo>
                <a:lnTo>
                  <a:pt x="83743" y="6108"/>
                </a:lnTo>
                <a:close/>
              </a:path>
            </a:pathLst>
          </a:custGeom>
          <a:solidFill>
            <a:srgbClr val="4D4D4F"/>
          </a:solidFill>
        </p:spPr>
        <p:txBody>
          <a:bodyPr wrap="square" lIns="0" tIns="0" rIns="0" bIns="0" rtlCol="0"/>
          <a:lstStyle/>
          <a:p>
            <a:endParaRPr/>
          </a:p>
        </p:txBody>
      </p:sp>
      <p:sp>
        <p:nvSpPr>
          <p:cNvPr id="131" name="object 131"/>
          <p:cNvSpPr/>
          <p:nvPr/>
        </p:nvSpPr>
        <p:spPr>
          <a:xfrm>
            <a:off x="4212082" y="3174949"/>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132" name="object 132"/>
          <p:cNvSpPr/>
          <p:nvPr/>
        </p:nvSpPr>
        <p:spPr>
          <a:xfrm>
            <a:off x="4699203" y="3144494"/>
            <a:ext cx="43180" cy="66040"/>
          </a:xfrm>
          <a:custGeom>
            <a:avLst/>
            <a:gdLst/>
            <a:ahLst/>
            <a:cxnLst/>
            <a:rect l="l" t="t" r="r" b="b"/>
            <a:pathLst>
              <a:path w="43179" h="66039">
                <a:moveTo>
                  <a:pt x="7632" y="36563"/>
                </a:moveTo>
                <a:lnTo>
                  <a:pt x="1536" y="36563"/>
                </a:lnTo>
                <a:lnTo>
                  <a:pt x="1536" y="31940"/>
                </a:lnTo>
                <a:lnTo>
                  <a:pt x="3073" y="31940"/>
                </a:lnTo>
                <a:lnTo>
                  <a:pt x="4559" y="7632"/>
                </a:lnTo>
                <a:lnTo>
                  <a:pt x="4559" y="0"/>
                </a:lnTo>
                <a:lnTo>
                  <a:pt x="38100" y="0"/>
                </a:lnTo>
                <a:lnTo>
                  <a:pt x="39585" y="1536"/>
                </a:lnTo>
                <a:lnTo>
                  <a:pt x="39585" y="6095"/>
                </a:lnTo>
                <a:lnTo>
                  <a:pt x="13741" y="6095"/>
                </a:lnTo>
                <a:lnTo>
                  <a:pt x="10655" y="7632"/>
                </a:lnTo>
                <a:lnTo>
                  <a:pt x="10655" y="10667"/>
                </a:lnTo>
                <a:lnTo>
                  <a:pt x="9169" y="25895"/>
                </a:lnTo>
                <a:lnTo>
                  <a:pt x="31966" y="25895"/>
                </a:lnTo>
                <a:lnTo>
                  <a:pt x="35415" y="27773"/>
                </a:lnTo>
                <a:lnTo>
                  <a:pt x="36314" y="28917"/>
                </a:lnTo>
                <a:lnTo>
                  <a:pt x="13741" y="28917"/>
                </a:lnTo>
                <a:lnTo>
                  <a:pt x="10655" y="31940"/>
                </a:lnTo>
                <a:lnTo>
                  <a:pt x="7632" y="35013"/>
                </a:lnTo>
                <a:lnTo>
                  <a:pt x="7632" y="36563"/>
                </a:lnTo>
                <a:close/>
              </a:path>
              <a:path w="43179" h="66039">
                <a:moveTo>
                  <a:pt x="31966" y="25895"/>
                </a:moveTo>
                <a:lnTo>
                  <a:pt x="9169" y="25895"/>
                </a:lnTo>
                <a:lnTo>
                  <a:pt x="15227" y="22821"/>
                </a:lnTo>
                <a:lnTo>
                  <a:pt x="21323" y="22821"/>
                </a:lnTo>
                <a:lnTo>
                  <a:pt x="28509" y="24012"/>
                </a:lnTo>
                <a:lnTo>
                  <a:pt x="31966" y="25895"/>
                </a:lnTo>
                <a:close/>
              </a:path>
              <a:path w="43179" h="66039">
                <a:moveTo>
                  <a:pt x="36406" y="59372"/>
                </a:moveTo>
                <a:lnTo>
                  <a:pt x="27431" y="59372"/>
                </a:lnTo>
                <a:lnTo>
                  <a:pt x="35013" y="54813"/>
                </a:lnTo>
                <a:lnTo>
                  <a:pt x="35013" y="33477"/>
                </a:lnTo>
                <a:lnTo>
                  <a:pt x="25895" y="28917"/>
                </a:lnTo>
                <a:lnTo>
                  <a:pt x="36314" y="28917"/>
                </a:lnTo>
                <a:lnTo>
                  <a:pt x="40609" y="34389"/>
                </a:lnTo>
                <a:lnTo>
                  <a:pt x="42659" y="44145"/>
                </a:lnTo>
                <a:lnTo>
                  <a:pt x="40825" y="53254"/>
                </a:lnTo>
                <a:lnTo>
                  <a:pt x="36406" y="59372"/>
                </a:lnTo>
                <a:close/>
              </a:path>
              <a:path w="43179" h="66039">
                <a:moveTo>
                  <a:pt x="21323" y="65481"/>
                </a:moveTo>
                <a:lnTo>
                  <a:pt x="11567" y="63719"/>
                </a:lnTo>
                <a:lnTo>
                  <a:pt x="4942" y="59372"/>
                </a:lnTo>
                <a:lnTo>
                  <a:pt x="1190" y="53908"/>
                </a:lnTo>
                <a:lnTo>
                  <a:pt x="0" y="48717"/>
                </a:lnTo>
                <a:lnTo>
                  <a:pt x="0" y="45681"/>
                </a:lnTo>
                <a:lnTo>
                  <a:pt x="6095" y="45681"/>
                </a:lnTo>
                <a:lnTo>
                  <a:pt x="6095" y="47167"/>
                </a:lnTo>
                <a:lnTo>
                  <a:pt x="7632" y="50253"/>
                </a:lnTo>
                <a:lnTo>
                  <a:pt x="9169" y="54813"/>
                </a:lnTo>
                <a:lnTo>
                  <a:pt x="13741" y="59372"/>
                </a:lnTo>
                <a:lnTo>
                  <a:pt x="36406" y="59372"/>
                </a:lnTo>
                <a:lnTo>
                  <a:pt x="35991" y="59947"/>
                </a:lnTo>
                <a:lnTo>
                  <a:pt x="29157" y="64072"/>
                </a:lnTo>
                <a:lnTo>
                  <a:pt x="21323" y="65481"/>
                </a:lnTo>
                <a:close/>
              </a:path>
            </a:pathLst>
          </a:custGeom>
          <a:solidFill>
            <a:srgbClr val="4D4D4F"/>
          </a:solidFill>
        </p:spPr>
        <p:txBody>
          <a:bodyPr wrap="square" lIns="0" tIns="0" rIns="0" bIns="0" rtlCol="0"/>
          <a:lstStyle/>
          <a:p>
            <a:endParaRPr/>
          </a:p>
        </p:txBody>
      </p:sp>
      <p:sp>
        <p:nvSpPr>
          <p:cNvPr id="133" name="object 133"/>
          <p:cNvSpPr/>
          <p:nvPr/>
        </p:nvSpPr>
        <p:spPr>
          <a:xfrm>
            <a:off x="5146776" y="3174949"/>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134" name="object 134"/>
          <p:cNvSpPr/>
          <p:nvPr/>
        </p:nvSpPr>
        <p:spPr>
          <a:xfrm>
            <a:off x="5614098" y="3174949"/>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135" name="object 135"/>
          <p:cNvSpPr/>
          <p:nvPr/>
        </p:nvSpPr>
        <p:spPr>
          <a:xfrm>
            <a:off x="6079921" y="3142957"/>
            <a:ext cx="90170" cy="67310"/>
          </a:xfrm>
          <a:custGeom>
            <a:avLst/>
            <a:gdLst/>
            <a:ahLst/>
            <a:cxnLst/>
            <a:rect l="l" t="t" r="r" b="b"/>
            <a:pathLst>
              <a:path w="90170" h="67310">
                <a:moveTo>
                  <a:pt x="22821" y="1536"/>
                </a:moveTo>
                <a:lnTo>
                  <a:pt x="21285" y="0"/>
                </a:lnTo>
                <a:lnTo>
                  <a:pt x="16725" y="0"/>
                </a:lnTo>
                <a:lnTo>
                  <a:pt x="16725" y="3073"/>
                </a:lnTo>
                <a:lnTo>
                  <a:pt x="15240" y="7632"/>
                </a:lnTo>
                <a:lnTo>
                  <a:pt x="12153" y="12204"/>
                </a:lnTo>
                <a:lnTo>
                  <a:pt x="6057" y="12204"/>
                </a:lnTo>
                <a:lnTo>
                  <a:pt x="0" y="13741"/>
                </a:lnTo>
                <a:lnTo>
                  <a:pt x="0" y="18300"/>
                </a:lnTo>
                <a:lnTo>
                  <a:pt x="1498" y="19786"/>
                </a:lnTo>
                <a:lnTo>
                  <a:pt x="15240" y="19786"/>
                </a:lnTo>
                <a:lnTo>
                  <a:pt x="15240" y="65481"/>
                </a:lnTo>
                <a:lnTo>
                  <a:pt x="16725" y="67017"/>
                </a:lnTo>
                <a:lnTo>
                  <a:pt x="22821" y="67017"/>
                </a:lnTo>
                <a:lnTo>
                  <a:pt x="22821" y="1536"/>
                </a:lnTo>
                <a:close/>
              </a:path>
              <a:path w="90170" h="67310">
                <a:moveTo>
                  <a:pt x="89801" y="45681"/>
                </a:moveTo>
                <a:lnTo>
                  <a:pt x="88265" y="44145"/>
                </a:lnTo>
                <a:lnTo>
                  <a:pt x="80670" y="44145"/>
                </a:lnTo>
                <a:lnTo>
                  <a:pt x="80670" y="9169"/>
                </a:lnTo>
                <a:lnTo>
                  <a:pt x="80670" y="3073"/>
                </a:lnTo>
                <a:lnTo>
                  <a:pt x="79133" y="0"/>
                </a:lnTo>
                <a:lnTo>
                  <a:pt x="73075" y="0"/>
                </a:lnTo>
                <a:lnTo>
                  <a:pt x="73075" y="9169"/>
                </a:lnTo>
                <a:lnTo>
                  <a:pt x="73075" y="44145"/>
                </a:lnTo>
                <a:lnTo>
                  <a:pt x="51752" y="44145"/>
                </a:lnTo>
                <a:lnTo>
                  <a:pt x="51752" y="41122"/>
                </a:lnTo>
                <a:lnTo>
                  <a:pt x="53289" y="41122"/>
                </a:lnTo>
                <a:lnTo>
                  <a:pt x="70002" y="10655"/>
                </a:lnTo>
                <a:lnTo>
                  <a:pt x="71539" y="9169"/>
                </a:lnTo>
                <a:lnTo>
                  <a:pt x="73075" y="9169"/>
                </a:lnTo>
                <a:lnTo>
                  <a:pt x="73075" y="0"/>
                </a:lnTo>
                <a:lnTo>
                  <a:pt x="70002" y="0"/>
                </a:lnTo>
                <a:lnTo>
                  <a:pt x="66979" y="4559"/>
                </a:lnTo>
                <a:lnTo>
                  <a:pt x="47180" y="39585"/>
                </a:lnTo>
                <a:lnTo>
                  <a:pt x="45643" y="41122"/>
                </a:lnTo>
                <a:lnTo>
                  <a:pt x="45643" y="47218"/>
                </a:lnTo>
                <a:lnTo>
                  <a:pt x="48717" y="50253"/>
                </a:lnTo>
                <a:lnTo>
                  <a:pt x="73075" y="50253"/>
                </a:lnTo>
                <a:lnTo>
                  <a:pt x="73075" y="65481"/>
                </a:lnTo>
                <a:lnTo>
                  <a:pt x="74561" y="67017"/>
                </a:lnTo>
                <a:lnTo>
                  <a:pt x="80670" y="67017"/>
                </a:lnTo>
                <a:lnTo>
                  <a:pt x="80670" y="50253"/>
                </a:lnTo>
                <a:lnTo>
                  <a:pt x="88265" y="50253"/>
                </a:lnTo>
                <a:lnTo>
                  <a:pt x="89801" y="47218"/>
                </a:lnTo>
                <a:lnTo>
                  <a:pt x="89801" y="45681"/>
                </a:lnTo>
                <a:close/>
              </a:path>
            </a:pathLst>
          </a:custGeom>
          <a:solidFill>
            <a:srgbClr val="4D4D4F"/>
          </a:solidFill>
        </p:spPr>
        <p:txBody>
          <a:bodyPr wrap="square" lIns="0" tIns="0" rIns="0" bIns="0" rtlCol="0"/>
          <a:lstStyle/>
          <a:p>
            <a:endParaRPr/>
          </a:p>
        </p:txBody>
      </p:sp>
      <p:sp>
        <p:nvSpPr>
          <p:cNvPr id="136" name="object 136"/>
          <p:cNvSpPr/>
          <p:nvPr/>
        </p:nvSpPr>
        <p:spPr>
          <a:xfrm>
            <a:off x="6548780" y="3174949"/>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137" name="object 137"/>
          <p:cNvSpPr/>
          <p:nvPr/>
        </p:nvSpPr>
        <p:spPr>
          <a:xfrm>
            <a:off x="2808579" y="3337813"/>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38" name="object 138"/>
          <p:cNvSpPr/>
          <p:nvPr/>
        </p:nvSpPr>
        <p:spPr>
          <a:xfrm>
            <a:off x="3275901" y="3337813"/>
            <a:ext cx="83820" cy="5080"/>
          </a:xfrm>
          <a:custGeom>
            <a:avLst/>
            <a:gdLst/>
            <a:ahLst/>
            <a:cxnLst/>
            <a:rect l="l" t="t" r="r" b="b"/>
            <a:pathLst>
              <a:path w="83820" h="5079">
                <a:moveTo>
                  <a:pt x="83743" y="4571"/>
                </a:moveTo>
                <a:lnTo>
                  <a:pt x="0" y="4571"/>
                </a:lnTo>
                <a:lnTo>
                  <a:pt x="0" y="0"/>
                </a:lnTo>
                <a:lnTo>
                  <a:pt x="83743" y="0"/>
                </a:lnTo>
                <a:lnTo>
                  <a:pt x="83743" y="4571"/>
                </a:lnTo>
                <a:close/>
              </a:path>
            </a:pathLst>
          </a:custGeom>
          <a:solidFill>
            <a:srgbClr val="4D4D4F"/>
          </a:solidFill>
        </p:spPr>
        <p:txBody>
          <a:bodyPr wrap="square" lIns="0" tIns="0" rIns="0" bIns="0" rtlCol="0"/>
          <a:lstStyle/>
          <a:p>
            <a:endParaRPr/>
          </a:p>
        </p:txBody>
      </p:sp>
      <p:sp>
        <p:nvSpPr>
          <p:cNvPr id="139" name="object 139"/>
          <p:cNvSpPr/>
          <p:nvPr/>
        </p:nvSpPr>
        <p:spPr>
          <a:xfrm>
            <a:off x="3744760" y="3337813"/>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40" name="object 140"/>
          <p:cNvSpPr/>
          <p:nvPr/>
        </p:nvSpPr>
        <p:spPr>
          <a:xfrm>
            <a:off x="4212082" y="3337813"/>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42" name="object 142"/>
          <p:cNvSpPr/>
          <p:nvPr/>
        </p:nvSpPr>
        <p:spPr>
          <a:xfrm>
            <a:off x="5146776" y="3337813"/>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143" name="object 143"/>
          <p:cNvSpPr/>
          <p:nvPr/>
        </p:nvSpPr>
        <p:spPr>
          <a:xfrm>
            <a:off x="5614098" y="3337813"/>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147" name="object 147"/>
          <p:cNvSpPr/>
          <p:nvPr/>
        </p:nvSpPr>
        <p:spPr>
          <a:xfrm>
            <a:off x="6548780" y="333781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48" name="object 148"/>
          <p:cNvPicPr/>
          <p:nvPr/>
        </p:nvPicPr>
        <p:blipFill>
          <a:blip r:embed="rId44" cstate="print"/>
          <a:stretch>
            <a:fillRect/>
          </a:stretch>
        </p:blipFill>
        <p:spPr>
          <a:xfrm>
            <a:off x="1108227" y="3531145"/>
            <a:ext cx="423163" cy="101993"/>
          </a:xfrm>
          <a:prstGeom prst="rect">
            <a:avLst/>
          </a:prstGeom>
        </p:spPr>
      </p:pic>
      <p:sp>
        <p:nvSpPr>
          <p:cNvPr id="149" name="object 149"/>
          <p:cNvSpPr/>
          <p:nvPr/>
        </p:nvSpPr>
        <p:spPr>
          <a:xfrm>
            <a:off x="2808579" y="3499192"/>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50" name="object 150"/>
          <p:cNvSpPr/>
          <p:nvPr/>
        </p:nvSpPr>
        <p:spPr>
          <a:xfrm>
            <a:off x="3275901" y="3499192"/>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151" name="object 151"/>
          <p:cNvSpPr/>
          <p:nvPr/>
        </p:nvSpPr>
        <p:spPr>
          <a:xfrm>
            <a:off x="3743223" y="3499192"/>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152" name="object 152"/>
          <p:cNvSpPr/>
          <p:nvPr/>
        </p:nvSpPr>
        <p:spPr>
          <a:xfrm>
            <a:off x="4212082" y="3499192"/>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53" name="object 153"/>
          <p:cNvSpPr/>
          <p:nvPr/>
        </p:nvSpPr>
        <p:spPr>
          <a:xfrm>
            <a:off x="4679454" y="3499192"/>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154" name="object 154"/>
          <p:cNvPicPr/>
          <p:nvPr/>
        </p:nvPicPr>
        <p:blipFill>
          <a:blip r:embed="rId45" cstate="print"/>
          <a:stretch>
            <a:fillRect/>
          </a:stretch>
        </p:blipFill>
        <p:spPr>
          <a:xfrm>
            <a:off x="5076723" y="3465715"/>
            <a:ext cx="220764" cy="68453"/>
          </a:xfrm>
          <a:prstGeom prst="rect">
            <a:avLst/>
          </a:prstGeom>
        </p:spPr>
      </p:pic>
      <p:pic>
        <p:nvPicPr>
          <p:cNvPr id="155" name="object 155"/>
          <p:cNvPicPr/>
          <p:nvPr/>
        </p:nvPicPr>
        <p:blipFill>
          <a:blip r:embed="rId46" cstate="print"/>
          <a:stretch>
            <a:fillRect/>
          </a:stretch>
        </p:blipFill>
        <p:spPr>
          <a:xfrm>
            <a:off x="5609526" y="3465715"/>
            <a:ext cx="91338" cy="66967"/>
          </a:xfrm>
          <a:prstGeom prst="rect">
            <a:avLst/>
          </a:prstGeom>
        </p:spPr>
      </p:pic>
      <p:sp>
        <p:nvSpPr>
          <p:cNvPr id="156" name="object 156"/>
          <p:cNvSpPr/>
          <p:nvPr/>
        </p:nvSpPr>
        <p:spPr>
          <a:xfrm>
            <a:off x="6081420" y="3499192"/>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157" name="object 157"/>
          <p:cNvSpPr/>
          <p:nvPr/>
        </p:nvSpPr>
        <p:spPr>
          <a:xfrm>
            <a:off x="6548780" y="3499192"/>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58" name="object 158"/>
          <p:cNvSpPr/>
          <p:nvPr/>
        </p:nvSpPr>
        <p:spPr>
          <a:xfrm>
            <a:off x="2808579" y="3660520"/>
            <a:ext cx="83820" cy="5080"/>
          </a:xfrm>
          <a:custGeom>
            <a:avLst/>
            <a:gdLst/>
            <a:ahLst/>
            <a:cxnLst/>
            <a:rect l="l" t="t" r="r" b="b"/>
            <a:pathLst>
              <a:path w="83819" h="5079">
                <a:moveTo>
                  <a:pt x="83693" y="4571"/>
                </a:moveTo>
                <a:lnTo>
                  <a:pt x="0" y="4571"/>
                </a:lnTo>
                <a:lnTo>
                  <a:pt x="0" y="0"/>
                </a:lnTo>
                <a:lnTo>
                  <a:pt x="83693" y="0"/>
                </a:lnTo>
                <a:lnTo>
                  <a:pt x="83693" y="4571"/>
                </a:lnTo>
                <a:close/>
              </a:path>
            </a:pathLst>
          </a:custGeom>
          <a:solidFill>
            <a:srgbClr val="4D4D4F"/>
          </a:solidFill>
        </p:spPr>
        <p:txBody>
          <a:bodyPr wrap="square" lIns="0" tIns="0" rIns="0" bIns="0" rtlCol="0"/>
          <a:lstStyle/>
          <a:p>
            <a:endParaRPr/>
          </a:p>
        </p:txBody>
      </p:sp>
      <p:sp>
        <p:nvSpPr>
          <p:cNvPr id="159" name="object 159"/>
          <p:cNvSpPr/>
          <p:nvPr/>
        </p:nvSpPr>
        <p:spPr>
          <a:xfrm>
            <a:off x="3275901" y="3660520"/>
            <a:ext cx="83820" cy="5080"/>
          </a:xfrm>
          <a:custGeom>
            <a:avLst/>
            <a:gdLst/>
            <a:ahLst/>
            <a:cxnLst/>
            <a:rect l="l" t="t" r="r" b="b"/>
            <a:pathLst>
              <a:path w="83820" h="5079">
                <a:moveTo>
                  <a:pt x="83743" y="4571"/>
                </a:moveTo>
                <a:lnTo>
                  <a:pt x="0" y="4571"/>
                </a:lnTo>
                <a:lnTo>
                  <a:pt x="0" y="0"/>
                </a:lnTo>
                <a:lnTo>
                  <a:pt x="83743" y="0"/>
                </a:lnTo>
                <a:lnTo>
                  <a:pt x="83743" y="4571"/>
                </a:lnTo>
                <a:close/>
              </a:path>
            </a:pathLst>
          </a:custGeom>
          <a:solidFill>
            <a:srgbClr val="4D4D4F"/>
          </a:solidFill>
        </p:spPr>
        <p:txBody>
          <a:bodyPr wrap="square" lIns="0" tIns="0" rIns="0" bIns="0" rtlCol="0"/>
          <a:lstStyle/>
          <a:p>
            <a:endParaRPr/>
          </a:p>
        </p:txBody>
      </p:sp>
      <p:sp>
        <p:nvSpPr>
          <p:cNvPr id="160" name="object 160"/>
          <p:cNvSpPr/>
          <p:nvPr/>
        </p:nvSpPr>
        <p:spPr>
          <a:xfrm>
            <a:off x="3744760" y="366052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61" name="object 161"/>
          <p:cNvSpPr/>
          <p:nvPr/>
        </p:nvSpPr>
        <p:spPr>
          <a:xfrm>
            <a:off x="4212082" y="366052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62" name="object 162"/>
          <p:cNvSpPr/>
          <p:nvPr/>
        </p:nvSpPr>
        <p:spPr>
          <a:xfrm>
            <a:off x="4679454" y="366052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70" name="object 170"/>
          <p:cNvSpPr/>
          <p:nvPr/>
        </p:nvSpPr>
        <p:spPr>
          <a:xfrm>
            <a:off x="6081420" y="3660520"/>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171" name="object 171"/>
          <p:cNvSpPr/>
          <p:nvPr/>
        </p:nvSpPr>
        <p:spPr>
          <a:xfrm>
            <a:off x="6548780" y="366052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pic>
        <p:nvPicPr>
          <p:cNvPr id="172" name="object 172"/>
          <p:cNvPicPr/>
          <p:nvPr/>
        </p:nvPicPr>
        <p:blipFill>
          <a:blip r:embed="rId47" cstate="print"/>
          <a:stretch>
            <a:fillRect/>
          </a:stretch>
        </p:blipFill>
        <p:spPr>
          <a:xfrm>
            <a:off x="1108227" y="3855389"/>
            <a:ext cx="423163" cy="101993"/>
          </a:xfrm>
          <a:prstGeom prst="rect">
            <a:avLst/>
          </a:prstGeom>
        </p:spPr>
      </p:pic>
      <p:sp>
        <p:nvSpPr>
          <p:cNvPr id="173" name="object 173"/>
          <p:cNvSpPr/>
          <p:nvPr/>
        </p:nvSpPr>
        <p:spPr>
          <a:xfrm>
            <a:off x="2808579" y="382344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74" name="object 174"/>
          <p:cNvSpPr/>
          <p:nvPr/>
        </p:nvSpPr>
        <p:spPr>
          <a:xfrm>
            <a:off x="3275901" y="3823449"/>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75" name="object 175"/>
          <p:cNvSpPr/>
          <p:nvPr/>
        </p:nvSpPr>
        <p:spPr>
          <a:xfrm>
            <a:off x="3743223" y="3823449"/>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76" name="object 176"/>
          <p:cNvSpPr/>
          <p:nvPr/>
        </p:nvSpPr>
        <p:spPr>
          <a:xfrm>
            <a:off x="4212082" y="382344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77" name="object 177"/>
          <p:cNvSpPr/>
          <p:nvPr/>
        </p:nvSpPr>
        <p:spPr>
          <a:xfrm>
            <a:off x="4679454" y="382344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78" name="object 178"/>
          <p:cNvPicPr/>
          <p:nvPr/>
        </p:nvPicPr>
        <p:blipFill>
          <a:blip r:embed="rId48" cstate="print"/>
          <a:stretch>
            <a:fillRect/>
          </a:stretch>
        </p:blipFill>
        <p:spPr>
          <a:xfrm>
            <a:off x="5076723" y="3789959"/>
            <a:ext cx="220707" cy="66967"/>
          </a:xfrm>
          <a:prstGeom prst="rect">
            <a:avLst/>
          </a:prstGeom>
        </p:spPr>
      </p:pic>
      <p:pic>
        <p:nvPicPr>
          <p:cNvPr id="180" name="object 180"/>
          <p:cNvPicPr/>
          <p:nvPr/>
        </p:nvPicPr>
        <p:blipFill>
          <a:blip r:embed="rId49" cstate="print"/>
          <a:stretch>
            <a:fillRect/>
          </a:stretch>
        </p:blipFill>
        <p:spPr>
          <a:xfrm>
            <a:off x="6076848" y="3789959"/>
            <a:ext cx="91338" cy="66967"/>
          </a:xfrm>
          <a:prstGeom prst="rect">
            <a:avLst/>
          </a:prstGeom>
        </p:spPr>
      </p:pic>
      <p:pic>
        <p:nvPicPr>
          <p:cNvPr id="181" name="object 181"/>
          <p:cNvPicPr/>
          <p:nvPr/>
        </p:nvPicPr>
        <p:blipFill>
          <a:blip r:embed="rId50" cstate="print"/>
          <a:stretch>
            <a:fillRect/>
          </a:stretch>
        </p:blipFill>
        <p:spPr>
          <a:xfrm>
            <a:off x="6544221" y="3789959"/>
            <a:ext cx="91268" cy="66967"/>
          </a:xfrm>
          <a:prstGeom prst="rect">
            <a:avLst/>
          </a:prstGeom>
        </p:spPr>
      </p:pic>
      <p:sp>
        <p:nvSpPr>
          <p:cNvPr id="182" name="object 182"/>
          <p:cNvSpPr/>
          <p:nvPr/>
        </p:nvSpPr>
        <p:spPr>
          <a:xfrm>
            <a:off x="2808579" y="3984777"/>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183" name="object 183"/>
          <p:cNvSpPr/>
          <p:nvPr/>
        </p:nvSpPr>
        <p:spPr>
          <a:xfrm>
            <a:off x="3275901" y="3984777"/>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84" name="object 184"/>
          <p:cNvSpPr/>
          <p:nvPr/>
        </p:nvSpPr>
        <p:spPr>
          <a:xfrm>
            <a:off x="3744760" y="398477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85" name="object 185"/>
          <p:cNvSpPr/>
          <p:nvPr/>
        </p:nvSpPr>
        <p:spPr>
          <a:xfrm>
            <a:off x="4212082" y="398477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86" name="object 186"/>
          <p:cNvSpPr/>
          <p:nvPr/>
        </p:nvSpPr>
        <p:spPr>
          <a:xfrm>
            <a:off x="4679454" y="398477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01" name="object 201"/>
          <p:cNvPicPr/>
          <p:nvPr/>
        </p:nvPicPr>
        <p:blipFill>
          <a:blip r:embed="rId51" cstate="print"/>
          <a:stretch>
            <a:fillRect/>
          </a:stretch>
        </p:blipFill>
        <p:spPr>
          <a:xfrm>
            <a:off x="1109713" y="4178096"/>
            <a:ext cx="634796" cy="103543"/>
          </a:xfrm>
          <a:prstGeom prst="rect">
            <a:avLst/>
          </a:prstGeom>
        </p:spPr>
      </p:pic>
      <p:sp>
        <p:nvSpPr>
          <p:cNvPr id="202" name="object 202"/>
          <p:cNvSpPr/>
          <p:nvPr/>
        </p:nvSpPr>
        <p:spPr>
          <a:xfrm>
            <a:off x="2808579" y="414615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03" name="object 203"/>
          <p:cNvSpPr/>
          <p:nvPr/>
        </p:nvSpPr>
        <p:spPr>
          <a:xfrm>
            <a:off x="3275901" y="4146156"/>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204" name="object 204"/>
          <p:cNvSpPr/>
          <p:nvPr/>
        </p:nvSpPr>
        <p:spPr>
          <a:xfrm>
            <a:off x="3743223" y="4146156"/>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205" name="object 205"/>
          <p:cNvSpPr/>
          <p:nvPr/>
        </p:nvSpPr>
        <p:spPr>
          <a:xfrm>
            <a:off x="4212082" y="414615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06" name="object 206"/>
          <p:cNvSpPr/>
          <p:nvPr/>
        </p:nvSpPr>
        <p:spPr>
          <a:xfrm>
            <a:off x="4679454" y="414615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07" name="object 207"/>
          <p:cNvPicPr/>
          <p:nvPr/>
        </p:nvPicPr>
        <p:blipFill>
          <a:blip r:embed="rId52" cstate="print"/>
          <a:stretch>
            <a:fillRect/>
          </a:stretch>
        </p:blipFill>
        <p:spPr>
          <a:xfrm>
            <a:off x="5140668" y="4114151"/>
            <a:ext cx="92875" cy="67030"/>
          </a:xfrm>
          <a:prstGeom prst="rect">
            <a:avLst/>
          </a:prstGeom>
        </p:spPr>
      </p:pic>
      <p:sp>
        <p:nvSpPr>
          <p:cNvPr id="208" name="object 208"/>
          <p:cNvSpPr/>
          <p:nvPr/>
        </p:nvSpPr>
        <p:spPr>
          <a:xfrm>
            <a:off x="5614098" y="414615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09" name="object 209"/>
          <p:cNvSpPr/>
          <p:nvPr/>
        </p:nvSpPr>
        <p:spPr>
          <a:xfrm>
            <a:off x="6081420" y="414615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10" name="object 210"/>
          <p:cNvSpPr/>
          <p:nvPr/>
        </p:nvSpPr>
        <p:spPr>
          <a:xfrm>
            <a:off x="6548780" y="414615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11" name="object 211"/>
          <p:cNvSpPr/>
          <p:nvPr/>
        </p:nvSpPr>
        <p:spPr>
          <a:xfrm>
            <a:off x="2808579" y="4309020"/>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212" name="object 212"/>
          <p:cNvSpPr/>
          <p:nvPr/>
        </p:nvSpPr>
        <p:spPr>
          <a:xfrm>
            <a:off x="3275901" y="4309020"/>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213" name="object 213"/>
          <p:cNvSpPr/>
          <p:nvPr/>
        </p:nvSpPr>
        <p:spPr>
          <a:xfrm>
            <a:off x="3744760" y="430902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14" name="object 214"/>
          <p:cNvSpPr/>
          <p:nvPr/>
        </p:nvSpPr>
        <p:spPr>
          <a:xfrm>
            <a:off x="4212082" y="430902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15" name="object 215"/>
          <p:cNvSpPr/>
          <p:nvPr/>
        </p:nvSpPr>
        <p:spPr>
          <a:xfrm>
            <a:off x="4679454" y="430902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19" name="object 219"/>
          <p:cNvSpPr/>
          <p:nvPr/>
        </p:nvSpPr>
        <p:spPr>
          <a:xfrm>
            <a:off x="5614098" y="430902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20" name="object 220"/>
          <p:cNvSpPr/>
          <p:nvPr/>
        </p:nvSpPr>
        <p:spPr>
          <a:xfrm>
            <a:off x="6081420" y="430902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21" name="object 221"/>
          <p:cNvSpPr/>
          <p:nvPr/>
        </p:nvSpPr>
        <p:spPr>
          <a:xfrm>
            <a:off x="6548780" y="430902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22" name="object 222"/>
          <p:cNvPicPr/>
          <p:nvPr/>
        </p:nvPicPr>
        <p:blipFill>
          <a:blip r:embed="rId53" cstate="print"/>
          <a:stretch>
            <a:fillRect/>
          </a:stretch>
        </p:blipFill>
        <p:spPr>
          <a:xfrm>
            <a:off x="1109713" y="4502353"/>
            <a:ext cx="313575" cy="101993"/>
          </a:xfrm>
          <a:prstGeom prst="rect">
            <a:avLst/>
          </a:prstGeom>
        </p:spPr>
      </p:pic>
      <p:sp>
        <p:nvSpPr>
          <p:cNvPr id="223" name="object 223"/>
          <p:cNvSpPr/>
          <p:nvPr/>
        </p:nvSpPr>
        <p:spPr>
          <a:xfrm>
            <a:off x="2808579" y="447039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24" name="object 224"/>
          <p:cNvSpPr/>
          <p:nvPr/>
        </p:nvSpPr>
        <p:spPr>
          <a:xfrm>
            <a:off x="3275901" y="4470399"/>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225" name="object 225"/>
          <p:cNvSpPr/>
          <p:nvPr/>
        </p:nvSpPr>
        <p:spPr>
          <a:xfrm>
            <a:off x="3743223" y="4470399"/>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226" name="object 226"/>
          <p:cNvSpPr/>
          <p:nvPr/>
        </p:nvSpPr>
        <p:spPr>
          <a:xfrm>
            <a:off x="4212082" y="447039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27" name="object 227"/>
          <p:cNvSpPr/>
          <p:nvPr/>
        </p:nvSpPr>
        <p:spPr>
          <a:xfrm>
            <a:off x="4679454" y="447039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28" name="object 228"/>
          <p:cNvSpPr/>
          <p:nvPr/>
        </p:nvSpPr>
        <p:spPr>
          <a:xfrm>
            <a:off x="5146776" y="447039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29" name="object 229"/>
          <p:cNvSpPr/>
          <p:nvPr/>
        </p:nvSpPr>
        <p:spPr>
          <a:xfrm>
            <a:off x="5614098" y="447039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30" name="object 230"/>
          <p:cNvSpPr/>
          <p:nvPr/>
        </p:nvSpPr>
        <p:spPr>
          <a:xfrm>
            <a:off x="6081420" y="447039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231" name="object 231"/>
          <p:cNvPicPr/>
          <p:nvPr/>
        </p:nvPicPr>
        <p:blipFill>
          <a:blip r:embed="rId54" cstate="print"/>
          <a:stretch>
            <a:fillRect/>
          </a:stretch>
        </p:blipFill>
        <p:spPr>
          <a:xfrm>
            <a:off x="6480276" y="4436909"/>
            <a:ext cx="219176" cy="68465"/>
          </a:xfrm>
          <a:prstGeom prst="rect">
            <a:avLst/>
          </a:prstGeom>
        </p:spPr>
      </p:pic>
      <p:sp>
        <p:nvSpPr>
          <p:cNvPr id="232" name="object 232"/>
          <p:cNvSpPr/>
          <p:nvPr/>
        </p:nvSpPr>
        <p:spPr>
          <a:xfrm>
            <a:off x="2808579" y="4631727"/>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233" name="object 233"/>
          <p:cNvSpPr/>
          <p:nvPr/>
        </p:nvSpPr>
        <p:spPr>
          <a:xfrm>
            <a:off x="3275901" y="4631727"/>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234" name="object 234"/>
          <p:cNvSpPr/>
          <p:nvPr/>
        </p:nvSpPr>
        <p:spPr>
          <a:xfrm>
            <a:off x="3744760" y="463172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35" name="object 235"/>
          <p:cNvSpPr/>
          <p:nvPr/>
        </p:nvSpPr>
        <p:spPr>
          <a:xfrm>
            <a:off x="4212082" y="463172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36" name="object 236"/>
          <p:cNvSpPr/>
          <p:nvPr/>
        </p:nvSpPr>
        <p:spPr>
          <a:xfrm>
            <a:off x="4679454" y="463172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37" name="object 237"/>
          <p:cNvSpPr/>
          <p:nvPr/>
        </p:nvSpPr>
        <p:spPr>
          <a:xfrm>
            <a:off x="5146776" y="463172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38" name="object 238"/>
          <p:cNvSpPr/>
          <p:nvPr/>
        </p:nvSpPr>
        <p:spPr>
          <a:xfrm>
            <a:off x="5614098" y="463172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39" name="object 239"/>
          <p:cNvSpPr/>
          <p:nvPr/>
        </p:nvSpPr>
        <p:spPr>
          <a:xfrm>
            <a:off x="6081420" y="463172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244" name="object 244"/>
          <p:cNvPicPr/>
          <p:nvPr/>
        </p:nvPicPr>
        <p:blipFill>
          <a:blip r:embed="rId55" cstate="print"/>
          <a:stretch>
            <a:fillRect/>
          </a:stretch>
        </p:blipFill>
        <p:spPr>
          <a:xfrm>
            <a:off x="1114272" y="4825060"/>
            <a:ext cx="630237" cy="103530"/>
          </a:xfrm>
          <a:prstGeom prst="rect">
            <a:avLst/>
          </a:prstGeom>
        </p:spPr>
      </p:pic>
      <p:sp>
        <p:nvSpPr>
          <p:cNvPr id="245" name="object 245"/>
          <p:cNvSpPr/>
          <p:nvPr/>
        </p:nvSpPr>
        <p:spPr>
          <a:xfrm>
            <a:off x="2808579" y="4793106"/>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246" name="object 246"/>
          <p:cNvSpPr/>
          <p:nvPr/>
        </p:nvSpPr>
        <p:spPr>
          <a:xfrm>
            <a:off x="3275901" y="4793106"/>
            <a:ext cx="83820" cy="6350"/>
          </a:xfrm>
          <a:custGeom>
            <a:avLst/>
            <a:gdLst/>
            <a:ahLst/>
            <a:cxnLst/>
            <a:rect l="l" t="t" r="r" b="b"/>
            <a:pathLst>
              <a:path w="83820" h="6350">
                <a:moveTo>
                  <a:pt x="83743" y="6108"/>
                </a:moveTo>
                <a:lnTo>
                  <a:pt x="0" y="6108"/>
                </a:lnTo>
                <a:lnTo>
                  <a:pt x="0" y="0"/>
                </a:lnTo>
                <a:lnTo>
                  <a:pt x="83743" y="0"/>
                </a:lnTo>
                <a:lnTo>
                  <a:pt x="83743" y="6108"/>
                </a:lnTo>
                <a:close/>
              </a:path>
            </a:pathLst>
          </a:custGeom>
          <a:solidFill>
            <a:srgbClr val="4D4D4F"/>
          </a:solidFill>
        </p:spPr>
        <p:txBody>
          <a:bodyPr wrap="square" lIns="0" tIns="0" rIns="0" bIns="0" rtlCol="0"/>
          <a:lstStyle/>
          <a:p>
            <a:endParaRPr/>
          </a:p>
        </p:txBody>
      </p:sp>
      <p:sp>
        <p:nvSpPr>
          <p:cNvPr id="247" name="object 247"/>
          <p:cNvSpPr/>
          <p:nvPr/>
        </p:nvSpPr>
        <p:spPr>
          <a:xfrm>
            <a:off x="3743223" y="4793106"/>
            <a:ext cx="83820" cy="6350"/>
          </a:xfrm>
          <a:custGeom>
            <a:avLst/>
            <a:gdLst/>
            <a:ahLst/>
            <a:cxnLst/>
            <a:rect l="l" t="t" r="r" b="b"/>
            <a:pathLst>
              <a:path w="83820" h="6350">
                <a:moveTo>
                  <a:pt x="83743" y="6108"/>
                </a:moveTo>
                <a:lnTo>
                  <a:pt x="0" y="6108"/>
                </a:lnTo>
                <a:lnTo>
                  <a:pt x="0" y="0"/>
                </a:lnTo>
                <a:lnTo>
                  <a:pt x="83743" y="0"/>
                </a:lnTo>
                <a:lnTo>
                  <a:pt x="83743" y="6108"/>
                </a:lnTo>
                <a:close/>
              </a:path>
            </a:pathLst>
          </a:custGeom>
          <a:solidFill>
            <a:srgbClr val="4D4D4F"/>
          </a:solidFill>
        </p:spPr>
        <p:txBody>
          <a:bodyPr wrap="square" lIns="0" tIns="0" rIns="0" bIns="0" rtlCol="0"/>
          <a:lstStyle/>
          <a:p>
            <a:endParaRPr/>
          </a:p>
        </p:txBody>
      </p:sp>
      <p:sp>
        <p:nvSpPr>
          <p:cNvPr id="248" name="object 248"/>
          <p:cNvSpPr/>
          <p:nvPr/>
        </p:nvSpPr>
        <p:spPr>
          <a:xfrm>
            <a:off x="4212082" y="4793106"/>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249" name="object 249"/>
          <p:cNvSpPr/>
          <p:nvPr/>
        </p:nvSpPr>
        <p:spPr>
          <a:xfrm>
            <a:off x="4679454" y="4793106"/>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pic>
        <p:nvPicPr>
          <p:cNvPr id="250" name="object 250"/>
          <p:cNvPicPr/>
          <p:nvPr/>
        </p:nvPicPr>
        <p:blipFill>
          <a:blip r:embed="rId56" cstate="print"/>
          <a:stretch>
            <a:fillRect/>
          </a:stretch>
        </p:blipFill>
        <p:spPr>
          <a:xfrm>
            <a:off x="5140668" y="4761166"/>
            <a:ext cx="92875" cy="66967"/>
          </a:xfrm>
          <a:prstGeom prst="rect">
            <a:avLst/>
          </a:prstGeom>
        </p:spPr>
      </p:pic>
      <p:sp>
        <p:nvSpPr>
          <p:cNvPr id="251" name="object 251"/>
          <p:cNvSpPr/>
          <p:nvPr/>
        </p:nvSpPr>
        <p:spPr>
          <a:xfrm>
            <a:off x="5614098" y="4793106"/>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252" name="object 252"/>
          <p:cNvSpPr/>
          <p:nvPr/>
        </p:nvSpPr>
        <p:spPr>
          <a:xfrm>
            <a:off x="6081420" y="4793106"/>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253" name="object 253"/>
          <p:cNvSpPr/>
          <p:nvPr/>
        </p:nvSpPr>
        <p:spPr>
          <a:xfrm>
            <a:off x="6548780" y="4793106"/>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254" name="object 254"/>
          <p:cNvSpPr/>
          <p:nvPr/>
        </p:nvSpPr>
        <p:spPr>
          <a:xfrm>
            <a:off x="2808579" y="4955971"/>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sp>
        <p:nvSpPr>
          <p:cNvPr id="255" name="object 255"/>
          <p:cNvSpPr/>
          <p:nvPr/>
        </p:nvSpPr>
        <p:spPr>
          <a:xfrm>
            <a:off x="3275901" y="4955971"/>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256" name="object 256"/>
          <p:cNvSpPr/>
          <p:nvPr/>
        </p:nvSpPr>
        <p:spPr>
          <a:xfrm>
            <a:off x="3744760" y="495597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57" name="object 257"/>
          <p:cNvSpPr/>
          <p:nvPr/>
        </p:nvSpPr>
        <p:spPr>
          <a:xfrm>
            <a:off x="4212082" y="495597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58" name="object 258"/>
          <p:cNvSpPr/>
          <p:nvPr/>
        </p:nvSpPr>
        <p:spPr>
          <a:xfrm>
            <a:off x="4679454" y="495597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62" name="object 262"/>
          <p:cNvSpPr/>
          <p:nvPr/>
        </p:nvSpPr>
        <p:spPr>
          <a:xfrm>
            <a:off x="5614098" y="495597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63" name="object 263"/>
          <p:cNvSpPr/>
          <p:nvPr/>
        </p:nvSpPr>
        <p:spPr>
          <a:xfrm>
            <a:off x="6081420" y="495597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64" name="object 264"/>
          <p:cNvSpPr/>
          <p:nvPr/>
        </p:nvSpPr>
        <p:spPr>
          <a:xfrm>
            <a:off x="6548780" y="495597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265" name="object 265"/>
          <p:cNvPicPr/>
          <p:nvPr/>
        </p:nvPicPr>
        <p:blipFill>
          <a:blip r:embed="rId57" cstate="print"/>
          <a:stretch>
            <a:fillRect/>
          </a:stretch>
        </p:blipFill>
        <p:spPr>
          <a:xfrm>
            <a:off x="1109713" y="5150840"/>
            <a:ext cx="837260" cy="100457"/>
          </a:xfrm>
          <a:prstGeom prst="rect">
            <a:avLst/>
          </a:prstGeom>
        </p:spPr>
      </p:pic>
      <p:pic>
        <p:nvPicPr>
          <p:cNvPr id="266" name="object 266"/>
          <p:cNvPicPr/>
          <p:nvPr/>
        </p:nvPicPr>
        <p:blipFill>
          <a:blip r:embed="rId58" cstate="print"/>
          <a:stretch>
            <a:fillRect/>
          </a:stretch>
        </p:blipFill>
        <p:spPr>
          <a:xfrm>
            <a:off x="2033739" y="5149303"/>
            <a:ext cx="283121" cy="101993"/>
          </a:xfrm>
          <a:prstGeom prst="rect">
            <a:avLst/>
          </a:prstGeom>
        </p:spPr>
      </p:pic>
      <p:sp>
        <p:nvSpPr>
          <p:cNvPr id="267" name="object 267"/>
          <p:cNvSpPr/>
          <p:nvPr/>
        </p:nvSpPr>
        <p:spPr>
          <a:xfrm>
            <a:off x="2808579" y="5117350"/>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68" name="object 268"/>
          <p:cNvSpPr/>
          <p:nvPr/>
        </p:nvSpPr>
        <p:spPr>
          <a:xfrm>
            <a:off x="3275901" y="5117350"/>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269" name="object 269"/>
          <p:cNvSpPr/>
          <p:nvPr/>
        </p:nvSpPr>
        <p:spPr>
          <a:xfrm>
            <a:off x="3743223" y="5117350"/>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270" name="object 270"/>
          <p:cNvSpPr/>
          <p:nvPr/>
        </p:nvSpPr>
        <p:spPr>
          <a:xfrm>
            <a:off x="4212082" y="5117350"/>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71" name="object 271"/>
          <p:cNvSpPr/>
          <p:nvPr/>
        </p:nvSpPr>
        <p:spPr>
          <a:xfrm>
            <a:off x="4699203" y="5085359"/>
            <a:ext cx="43180" cy="67310"/>
          </a:xfrm>
          <a:custGeom>
            <a:avLst/>
            <a:gdLst/>
            <a:ahLst/>
            <a:cxnLst/>
            <a:rect l="l" t="t" r="r" b="b"/>
            <a:pathLst>
              <a:path w="43179" h="67310">
                <a:moveTo>
                  <a:pt x="7632" y="36563"/>
                </a:moveTo>
                <a:lnTo>
                  <a:pt x="1536" y="36563"/>
                </a:lnTo>
                <a:lnTo>
                  <a:pt x="1536" y="33489"/>
                </a:lnTo>
                <a:lnTo>
                  <a:pt x="3073" y="31991"/>
                </a:lnTo>
                <a:lnTo>
                  <a:pt x="4559" y="7632"/>
                </a:lnTo>
                <a:lnTo>
                  <a:pt x="4559" y="1536"/>
                </a:lnTo>
                <a:lnTo>
                  <a:pt x="9169" y="0"/>
                </a:lnTo>
                <a:lnTo>
                  <a:pt x="38100" y="0"/>
                </a:lnTo>
                <a:lnTo>
                  <a:pt x="39585" y="3073"/>
                </a:lnTo>
                <a:lnTo>
                  <a:pt x="39585" y="7632"/>
                </a:lnTo>
                <a:lnTo>
                  <a:pt x="10655" y="7632"/>
                </a:lnTo>
                <a:lnTo>
                  <a:pt x="10655" y="10667"/>
                </a:lnTo>
                <a:lnTo>
                  <a:pt x="9169" y="27431"/>
                </a:lnTo>
                <a:lnTo>
                  <a:pt x="34426" y="27431"/>
                </a:lnTo>
                <a:lnTo>
                  <a:pt x="35415" y="27992"/>
                </a:lnTo>
                <a:lnTo>
                  <a:pt x="37227" y="30454"/>
                </a:lnTo>
                <a:lnTo>
                  <a:pt x="13741" y="30454"/>
                </a:lnTo>
                <a:lnTo>
                  <a:pt x="10655" y="33489"/>
                </a:lnTo>
                <a:lnTo>
                  <a:pt x="7632" y="36563"/>
                </a:lnTo>
                <a:close/>
              </a:path>
              <a:path w="43179" h="67310">
                <a:moveTo>
                  <a:pt x="34426" y="27431"/>
                </a:moveTo>
                <a:lnTo>
                  <a:pt x="9169" y="27431"/>
                </a:lnTo>
                <a:lnTo>
                  <a:pt x="12204" y="25895"/>
                </a:lnTo>
                <a:lnTo>
                  <a:pt x="15227" y="22872"/>
                </a:lnTo>
                <a:lnTo>
                  <a:pt x="21323" y="22872"/>
                </a:lnTo>
                <a:lnTo>
                  <a:pt x="28509" y="24079"/>
                </a:lnTo>
                <a:lnTo>
                  <a:pt x="34426" y="27431"/>
                </a:lnTo>
                <a:close/>
              </a:path>
              <a:path w="43179" h="67310">
                <a:moveTo>
                  <a:pt x="37513" y="59385"/>
                </a:moveTo>
                <a:lnTo>
                  <a:pt x="27431" y="59385"/>
                </a:lnTo>
                <a:lnTo>
                  <a:pt x="35013" y="54813"/>
                </a:lnTo>
                <a:lnTo>
                  <a:pt x="35013" y="33489"/>
                </a:lnTo>
                <a:lnTo>
                  <a:pt x="25895" y="30454"/>
                </a:lnTo>
                <a:lnTo>
                  <a:pt x="37227" y="30454"/>
                </a:lnTo>
                <a:lnTo>
                  <a:pt x="40609" y="35051"/>
                </a:lnTo>
                <a:lnTo>
                  <a:pt x="42659" y="45694"/>
                </a:lnTo>
                <a:lnTo>
                  <a:pt x="40817" y="54813"/>
                </a:lnTo>
                <a:lnTo>
                  <a:pt x="37513" y="59385"/>
                </a:lnTo>
                <a:close/>
              </a:path>
              <a:path w="43179" h="67310">
                <a:moveTo>
                  <a:pt x="21323" y="67017"/>
                </a:moveTo>
                <a:lnTo>
                  <a:pt x="11567" y="65039"/>
                </a:lnTo>
                <a:lnTo>
                  <a:pt x="4951" y="60345"/>
                </a:lnTo>
                <a:lnTo>
                  <a:pt x="1190" y="54796"/>
                </a:lnTo>
                <a:lnTo>
                  <a:pt x="0" y="50253"/>
                </a:lnTo>
                <a:lnTo>
                  <a:pt x="0" y="47231"/>
                </a:lnTo>
                <a:lnTo>
                  <a:pt x="6095" y="47231"/>
                </a:lnTo>
                <a:lnTo>
                  <a:pt x="6095" y="48717"/>
                </a:lnTo>
                <a:lnTo>
                  <a:pt x="7632" y="51790"/>
                </a:lnTo>
                <a:lnTo>
                  <a:pt x="9169" y="56349"/>
                </a:lnTo>
                <a:lnTo>
                  <a:pt x="13741" y="59385"/>
                </a:lnTo>
                <a:lnTo>
                  <a:pt x="37513" y="59385"/>
                </a:lnTo>
                <a:lnTo>
                  <a:pt x="35991" y="61490"/>
                </a:lnTo>
                <a:lnTo>
                  <a:pt x="29157" y="65611"/>
                </a:lnTo>
                <a:lnTo>
                  <a:pt x="21323" y="67017"/>
                </a:lnTo>
                <a:close/>
              </a:path>
            </a:pathLst>
          </a:custGeom>
          <a:solidFill>
            <a:srgbClr val="4D4D4F"/>
          </a:solidFill>
        </p:spPr>
        <p:txBody>
          <a:bodyPr wrap="square" lIns="0" tIns="0" rIns="0" bIns="0" rtlCol="0"/>
          <a:lstStyle/>
          <a:p>
            <a:endParaRPr/>
          </a:p>
        </p:txBody>
      </p:sp>
      <p:sp>
        <p:nvSpPr>
          <p:cNvPr id="272" name="object 272"/>
          <p:cNvSpPr/>
          <p:nvPr/>
        </p:nvSpPr>
        <p:spPr>
          <a:xfrm>
            <a:off x="5146776" y="5117350"/>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73" name="object 273"/>
          <p:cNvSpPr/>
          <p:nvPr/>
        </p:nvSpPr>
        <p:spPr>
          <a:xfrm>
            <a:off x="5614098" y="5117350"/>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74" name="object 274"/>
          <p:cNvSpPr/>
          <p:nvPr/>
        </p:nvSpPr>
        <p:spPr>
          <a:xfrm>
            <a:off x="6081420" y="5117350"/>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75" name="object 275"/>
          <p:cNvSpPr/>
          <p:nvPr/>
        </p:nvSpPr>
        <p:spPr>
          <a:xfrm>
            <a:off x="6548780" y="5117350"/>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76" name="object 276"/>
          <p:cNvSpPr/>
          <p:nvPr/>
        </p:nvSpPr>
        <p:spPr>
          <a:xfrm>
            <a:off x="2808579" y="527869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77" name="object 277"/>
          <p:cNvSpPr/>
          <p:nvPr/>
        </p:nvSpPr>
        <p:spPr>
          <a:xfrm>
            <a:off x="3275901" y="5278691"/>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278" name="object 278"/>
          <p:cNvSpPr/>
          <p:nvPr/>
        </p:nvSpPr>
        <p:spPr>
          <a:xfrm>
            <a:off x="3744760" y="527869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79" name="object 279"/>
          <p:cNvSpPr/>
          <p:nvPr/>
        </p:nvSpPr>
        <p:spPr>
          <a:xfrm>
            <a:off x="4212082" y="527869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81" name="object 281"/>
          <p:cNvSpPr/>
          <p:nvPr/>
        </p:nvSpPr>
        <p:spPr>
          <a:xfrm>
            <a:off x="5146776" y="5278691"/>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82" name="object 282"/>
          <p:cNvSpPr/>
          <p:nvPr/>
        </p:nvSpPr>
        <p:spPr>
          <a:xfrm>
            <a:off x="5614098" y="5278691"/>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83" name="object 283"/>
          <p:cNvSpPr/>
          <p:nvPr/>
        </p:nvSpPr>
        <p:spPr>
          <a:xfrm>
            <a:off x="6081420" y="5278691"/>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84" name="object 284"/>
          <p:cNvSpPr/>
          <p:nvPr/>
        </p:nvSpPr>
        <p:spPr>
          <a:xfrm>
            <a:off x="6548780" y="527869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85" name="object 285"/>
          <p:cNvPicPr/>
          <p:nvPr/>
        </p:nvPicPr>
        <p:blipFill>
          <a:blip r:embed="rId59" cstate="print"/>
          <a:stretch>
            <a:fillRect/>
          </a:stretch>
        </p:blipFill>
        <p:spPr>
          <a:xfrm>
            <a:off x="1109713" y="5473547"/>
            <a:ext cx="421678" cy="102006"/>
          </a:xfrm>
          <a:prstGeom prst="rect">
            <a:avLst/>
          </a:prstGeom>
        </p:spPr>
      </p:pic>
      <p:sp>
        <p:nvSpPr>
          <p:cNvPr id="286" name="object 286"/>
          <p:cNvSpPr/>
          <p:nvPr/>
        </p:nvSpPr>
        <p:spPr>
          <a:xfrm>
            <a:off x="2808579" y="544160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87" name="object 287"/>
          <p:cNvSpPr/>
          <p:nvPr/>
        </p:nvSpPr>
        <p:spPr>
          <a:xfrm>
            <a:off x="3275901" y="5441606"/>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pic>
        <p:nvPicPr>
          <p:cNvPr id="288" name="object 288"/>
          <p:cNvPicPr/>
          <p:nvPr/>
        </p:nvPicPr>
        <p:blipFill>
          <a:blip r:embed="rId60" cstate="print"/>
          <a:stretch>
            <a:fillRect/>
          </a:stretch>
        </p:blipFill>
        <p:spPr>
          <a:xfrm>
            <a:off x="3738664" y="5408116"/>
            <a:ext cx="92780" cy="66967"/>
          </a:xfrm>
          <a:prstGeom prst="rect">
            <a:avLst/>
          </a:prstGeom>
        </p:spPr>
      </p:pic>
      <p:sp>
        <p:nvSpPr>
          <p:cNvPr id="289" name="object 289"/>
          <p:cNvSpPr/>
          <p:nvPr/>
        </p:nvSpPr>
        <p:spPr>
          <a:xfrm>
            <a:off x="4212082" y="544160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90" name="object 290"/>
          <p:cNvSpPr/>
          <p:nvPr/>
        </p:nvSpPr>
        <p:spPr>
          <a:xfrm>
            <a:off x="4679454" y="544160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91" name="object 291"/>
          <p:cNvPicPr/>
          <p:nvPr/>
        </p:nvPicPr>
        <p:blipFill>
          <a:blip r:embed="rId61" cstate="print"/>
          <a:stretch>
            <a:fillRect/>
          </a:stretch>
        </p:blipFill>
        <p:spPr>
          <a:xfrm>
            <a:off x="5076723" y="5408116"/>
            <a:ext cx="220764" cy="66967"/>
          </a:xfrm>
          <a:prstGeom prst="rect">
            <a:avLst/>
          </a:prstGeom>
        </p:spPr>
      </p:pic>
      <p:sp>
        <p:nvSpPr>
          <p:cNvPr id="292" name="object 292"/>
          <p:cNvSpPr/>
          <p:nvPr/>
        </p:nvSpPr>
        <p:spPr>
          <a:xfrm>
            <a:off x="5614098" y="544160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93" name="object 293"/>
          <p:cNvPicPr/>
          <p:nvPr/>
        </p:nvPicPr>
        <p:blipFill>
          <a:blip r:embed="rId62" cstate="print"/>
          <a:stretch>
            <a:fillRect/>
          </a:stretch>
        </p:blipFill>
        <p:spPr>
          <a:xfrm>
            <a:off x="6012954" y="5408116"/>
            <a:ext cx="220713" cy="66967"/>
          </a:xfrm>
          <a:prstGeom prst="rect">
            <a:avLst/>
          </a:prstGeom>
        </p:spPr>
      </p:pic>
      <p:sp>
        <p:nvSpPr>
          <p:cNvPr id="294" name="object 294"/>
          <p:cNvSpPr/>
          <p:nvPr/>
        </p:nvSpPr>
        <p:spPr>
          <a:xfrm>
            <a:off x="6548780" y="544160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95" name="object 295"/>
          <p:cNvSpPr/>
          <p:nvPr/>
        </p:nvSpPr>
        <p:spPr>
          <a:xfrm>
            <a:off x="2808579" y="5602935"/>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296" name="object 296"/>
          <p:cNvSpPr/>
          <p:nvPr/>
        </p:nvSpPr>
        <p:spPr>
          <a:xfrm>
            <a:off x="3275901" y="5602935"/>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298" name="object 298"/>
          <p:cNvSpPr/>
          <p:nvPr/>
        </p:nvSpPr>
        <p:spPr>
          <a:xfrm>
            <a:off x="4212082" y="56029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99" name="object 299"/>
          <p:cNvSpPr/>
          <p:nvPr/>
        </p:nvSpPr>
        <p:spPr>
          <a:xfrm>
            <a:off x="4679454" y="56029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04" name="object 304"/>
          <p:cNvSpPr/>
          <p:nvPr/>
        </p:nvSpPr>
        <p:spPr>
          <a:xfrm>
            <a:off x="5614098" y="56029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08" name="object 308"/>
          <p:cNvSpPr/>
          <p:nvPr/>
        </p:nvSpPr>
        <p:spPr>
          <a:xfrm>
            <a:off x="6548780" y="56029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09" name="object 309"/>
          <p:cNvPicPr/>
          <p:nvPr/>
        </p:nvPicPr>
        <p:blipFill>
          <a:blip r:embed="rId63" cstate="print"/>
          <a:stretch>
            <a:fillRect/>
          </a:stretch>
        </p:blipFill>
        <p:spPr>
          <a:xfrm>
            <a:off x="761111" y="5800826"/>
            <a:ext cx="258813" cy="94399"/>
          </a:xfrm>
          <a:prstGeom prst="rect">
            <a:avLst/>
          </a:prstGeom>
        </p:spPr>
      </p:pic>
      <p:pic>
        <p:nvPicPr>
          <p:cNvPr id="310" name="object 310"/>
          <p:cNvPicPr/>
          <p:nvPr/>
        </p:nvPicPr>
        <p:blipFill>
          <a:blip r:embed="rId64" cstate="print"/>
          <a:stretch>
            <a:fillRect/>
          </a:stretch>
        </p:blipFill>
        <p:spPr>
          <a:xfrm>
            <a:off x="1109713" y="5796254"/>
            <a:ext cx="421678" cy="102006"/>
          </a:xfrm>
          <a:prstGeom prst="rect">
            <a:avLst/>
          </a:prstGeom>
        </p:spPr>
      </p:pic>
      <p:sp>
        <p:nvSpPr>
          <p:cNvPr id="311" name="object 311"/>
          <p:cNvSpPr/>
          <p:nvPr/>
        </p:nvSpPr>
        <p:spPr>
          <a:xfrm>
            <a:off x="2808579" y="576431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12" name="object 312"/>
          <p:cNvSpPr/>
          <p:nvPr/>
        </p:nvSpPr>
        <p:spPr>
          <a:xfrm>
            <a:off x="3210471" y="5732360"/>
            <a:ext cx="22860" cy="67310"/>
          </a:xfrm>
          <a:custGeom>
            <a:avLst/>
            <a:gdLst/>
            <a:ahLst/>
            <a:cxnLst/>
            <a:rect l="l" t="t" r="r" b="b"/>
            <a:pathLst>
              <a:path w="22860" h="67310">
                <a:moveTo>
                  <a:pt x="22821" y="66979"/>
                </a:moveTo>
                <a:lnTo>
                  <a:pt x="16713" y="66979"/>
                </a:lnTo>
                <a:lnTo>
                  <a:pt x="15176" y="65443"/>
                </a:lnTo>
                <a:lnTo>
                  <a:pt x="15176" y="18262"/>
                </a:lnTo>
                <a:lnTo>
                  <a:pt x="0" y="18262"/>
                </a:lnTo>
                <a:lnTo>
                  <a:pt x="0" y="13690"/>
                </a:lnTo>
                <a:lnTo>
                  <a:pt x="1485" y="13690"/>
                </a:lnTo>
                <a:lnTo>
                  <a:pt x="6057" y="12153"/>
                </a:lnTo>
                <a:lnTo>
                  <a:pt x="12153" y="10617"/>
                </a:lnTo>
                <a:lnTo>
                  <a:pt x="15176" y="7594"/>
                </a:lnTo>
                <a:lnTo>
                  <a:pt x="16713" y="3022"/>
                </a:lnTo>
                <a:lnTo>
                  <a:pt x="16713" y="1485"/>
                </a:lnTo>
                <a:lnTo>
                  <a:pt x="18249" y="0"/>
                </a:lnTo>
                <a:lnTo>
                  <a:pt x="22821" y="0"/>
                </a:lnTo>
                <a:lnTo>
                  <a:pt x="22821" y="66979"/>
                </a:lnTo>
                <a:close/>
              </a:path>
            </a:pathLst>
          </a:custGeom>
          <a:solidFill>
            <a:srgbClr val="4D4D4F"/>
          </a:solidFill>
        </p:spPr>
        <p:txBody>
          <a:bodyPr wrap="square" lIns="0" tIns="0" rIns="0" bIns="0" rtlCol="0"/>
          <a:lstStyle/>
          <a:p>
            <a:endParaRPr/>
          </a:p>
        </p:txBody>
      </p:sp>
      <p:pic>
        <p:nvPicPr>
          <p:cNvPr id="313" name="object 313"/>
          <p:cNvPicPr/>
          <p:nvPr/>
        </p:nvPicPr>
        <p:blipFill>
          <a:blip r:embed="rId65" cstate="print"/>
          <a:stretch>
            <a:fillRect/>
          </a:stretch>
        </p:blipFill>
        <p:spPr>
          <a:xfrm>
            <a:off x="3256114" y="5732360"/>
            <a:ext cx="106552" cy="66979"/>
          </a:xfrm>
          <a:prstGeom prst="rect">
            <a:avLst/>
          </a:prstGeom>
        </p:spPr>
      </p:pic>
      <p:sp>
        <p:nvSpPr>
          <p:cNvPr id="314" name="object 314"/>
          <p:cNvSpPr/>
          <p:nvPr/>
        </p:nvSpPr>
        <p:spPr>
          <a:xfrm>
            <a:off x="3385569" y="5732360"/>
            <a:ext cx="43180" cy="67310"/>
          </a:xfrm>
          <a:custGeom>
            <a:avLst/>
            <a:gdLst/>
            <a:ahLst/>
            <a:cxnLst/>
            <a:rect l="l" t="t" r="r" b="b"/>
            <a:pathLst>
              <a:path w="43179" h="67310">
                <a:moveTo>
                  <a:pt x="22792" y="66979"/>
                </a:moveTo>
                <a:lnTo>
                  <a:pt x="0" y="33725"/>
                </a:lnTo>
                <a:lnTo>
                  <a:pt x="658" y="23423"/>
                </a:lnTo>
                <a:lnTo>
                  <a:pt x="15147" y="0"/>
                </a:lnTo>
                <a:lnTo>
                  <a:pt x="36483" y="0"/>
                </a:lnTo>
                <a:lnTo>
                  <a:pt x="39508" y="6057"/>
                </a:lnTo>
                <a:lnTo>
                  <a:pt x="22792" y="6057"/>
                </a:lnTo>
                <a:lnTo>
                  <a:pt x="14616" y="9220"/>
                </a:lnTo>
                <a:lnTo>
                  <a:pt x="10026" y="16522"/>
                </a:lnTo>
                <a:lnTo>
                  <a:pt x="8012" y="24681"/>
                </a:lnTo>
                <a:lnTo>
                  <a:pt x="7565" y="30416"/>
                </a:lnTo>
                <a:lnTo>
                  <a:pt x="12124" y="30416"/>
                </a:lnTo>
                <a:lnTo>
                  <a:pt x="9051" y="36512"/>
                </a:lnTo>
                <a:lnTo>
                  <a:pt x="9051" y="53238"/>
                </a:lnTo>
                <a:lnTo>
                  <a:pt x="13610" y="60871"/>
                </a:lnTo>
                <a:lnTo>
                  <a:pt x="37424" y="60871"/>
                </a:lnTo>
                <a:lnTo>
                  <a:pt x="36673" y="62022"/>
                </a:lnTo>
                <a:lnTo>
                  <a:pt x="30365" y="65787"/>
                </a:lnTo>
                <a:lnTo>
                  <a:pt x="22792" y="66979"/>
                </a:lnTo>
                <a:close/>
              </a:path>
              <a:path w="43179" h="67310">
                <a:moveTo>
                  <a:pt x="41042" y="16725"/>
                </a:moveTo>
                <a:lnTo>
                  <a:pt x="34946" y="16725"/>
                </a:lnTo>
                <a:lnTo>
                  <a:pt x="33409" y="15176"/>
                </a:lnTo>
                <a:lnTo>
                  <a:pt x="33409" y="13690"/>
                </a:lnTo>
                <a:lnTo>
                  <a:pt x="31924" y="12153"/>
                </a:lnTo>
                <a:lnTo>
                  <a:pt x="30387" y="6057"/>
                </a:lnTo>
                <a:lnTo>
                  <a:pt x="39508" y="6057"/>
                </a:lnTo>
                <a:lnTo>
                  <a:pt x="41042" y="9131"/>
                </a:lnTo>
                <a:lnTo>
                  <a:pt x="41042" y="16725"/>
                </a:lnTo>
                <a:close/>
              </a:path>
              <a:path w="43179" h="67310">
                <a:moveTo>
                  <a:pt x="37424" y="60871"/>
                </a:moveTo>
                <a:lnTo>
                  <a:pt x="34946" y="60871"/>
                </a:lnTo>
                <a:lnTo>
                  <a:pt x="34946" y="30416"/>
                </a:lnTo>
                <a:lnTo>
                  <a:pt x="7565" y="30416"/>
                </a:lnTo>
                <a:lnTo>
                  <a:pt x="13610" y="22821"/>
                </a:lnTo>
                <a:lnTo>
                  <a:pt x="22792" y="22821"/>
                </a:lnTo>
                <a:lnTo>
                  <a:pt x="27809" y="23603"/>
                </a:lnTo>
                <a:lnTo>
                  <a:pt x="34402" y="26808"/>
                </a:lnTo>
                <a:lnTo>
                  <a:pt x="40139" y="33725"/>
                </a:lnTo>
                <a:lnTo>
                  <a:pt x="42592" y="45643"/>
                </a:lnTo>
                <a:lnTo>
                  <a:pt x="40991" y="55401"/>
                </a:lnTo>
                <a:lnTo>
                  <a:pt x="37424" y="60871"/>
                </a:lnTo>
                <a:close/>
              </a:path>
            </a:pathLst>
          </a:custGeom>
          <a:solidFill>
            <a:srgbClr val="4D4D4F"/>
          </a:solidFill>
        </p:spPr>
        <p:txBody>
          <a:bodyPr wrap="square" lIns="0" tIns="0" rIns="0" bIns="0" rtlCol="0"/>
          <a:lstStyle/>
          <a:p>
            <a:endParaRPr/>
          </a:p>
        </p:txBody>
      </p:sp>
      <p:pic>
        <p:nvPicPr>
          <p:cNvPr id="315" name="object 315"/>
          <p:cNvPicPr/>
          <p:nvPr/>
        </p:nvPicPr>
        <p:blipFill>
          <a:blip r:embed="rId66" cstate="print"/>
          <a:stretch>
            <a:fillRect/>
          </a:stretch>
        </p:blipFill>
        <p:spPr>
          <a:xfrm>
            <a:off x="3738664" y="5732360"/>
            <a:ext cx="76098" cy="66979"/>
          </a:xfrm>
          <a:prstGeom prst="rect">
            <a:avLst/>
          </a:prstGeom>
        </p:spPr>
      </p:pic>
      <p:pic>
        <p:nvPicPr>
          <p:cNvPr id="316" name="object 316"/>
          <p:cNvPicPr/>
          <p:nvPr/>
        </p:nvPicPr>
        <p:blipFill>
          <a:blip r:embed="rId67" cstate="print"/>
          <a:stretch>
            <a:fillRect/>
          </a:stretch>
        </p:blipFill>
        <p:spPr>
          <a:xfrm>
            <a:off x="4206036" y="5732360"/>
            <a:ext cx="92739" cy="66979"/>
          </a:xfrm>
          <a:prstGeom prst="rect">
            <a:avLst/>
          </a:prstGeom>
        </p:spPr>
      </p:pic>
      <p:sp>
        <p:nvSpPr>
          <p:cNvPr id="317" name="object 317"/>
          <p:cNvSpPr/>
          <p:nvPr/>
        </p:nvSpPr>
        <p:spPr>
          <a:xfrm>
            <a:off x="4677918" y="5732360"/>
            <a:ext cx="88900" cy="67310"/>
          </a:xfrm>
          <a:custGeom>
            <a:avLst/>
            <a:gdLst/>
            <a:ahLst/>
            <a:cxnLst/>
            <a:rect l="l" t="t" r="r" b="b"/>
            <a:pathLst>
              <a:path w="88900" h="67310">
                <a:moveTo>
                  <a:pt x="22821" y="0"/>
                </a:moveTo>
                <a:lnTo>
                  <a:pt x="16713" y="0"/>
                </a:lnTo>
                <a:lnTo>
                  <a:pt x="16713" y="1485"/>
                </a:lnTo>
                <a:lnTo>
                  <a:pt x="15227" y="3022"/>
                </a:lnTo>
                <a:lnTo>
                  <a:pt x="15227" y="7594"/>
                </a:lnTo>
                <a:lnTo>
                  <a:pt x="12153" y="10617"/>
                </a:lnTo>
                <a:lnTo>
                  <a:pt x="0" y="13690"/>
                </a:lnTo>
                <a:lnTo>
                  <a:pt x="0" y="18262"/>
                </a:lnTo>
                <a:lnTo>
                  <a:pt x="15227" y="18262"/>
                </a:lnTo>
                <a:lnTo>
                  <a:pt x="15227" y="65443"/>
                </a:lnTo>
                <a:lnTo>
                  <a:pt x="16713" y="66979"/>
                </a:lnTo>
                <a:lnTo>
                  <a:pt x="22821" y="66979"/>
                </a:lnTo>
                <a:lnTo>
                  <a:pt x="22821" y="0"/>
                </a:lnTo>
                <a:close/>
              </a:path>
              <a:path w="88900" h="67310">
                <a:moveTo>
                  <a:pt x="88303" y="18262"/>
                </a:moveTo>
                <a:lnTo>
                  <a:pt x="68503" y="0"/>
                </a:lnTo>
                <a:lnTo>
                  <a:pt x="58089" y="2019"/>
                </a:lnTo>
                <a:lnTo>
                  <a:pt x="51549" y="7035"/>
                </a:lnTo>
                <a:lnTo>
                  <a:pt x="48145" y="13462"/>
                </a:lnTo>
                <a:lnTo>
                  <a:pt x="47180" y="19748"/>
                </a:lnTo>
                <a:lnTo>
                  <a:pt x="47180" y="22821"/>
                </a:lnTo>
                <a:lnTo>
                  <a:pt x="54813" y="22821"/>
                </a:lnTo>
                <a:lnTo>
                  <a:pt x="54813" y="10617"/>
                </a:lnTo>
                <a:lnTo>
                  <a:pt x="60871" y="6057"/>
                </a:lnTo>
                <a:lnTo>
                  <a:pt x="74561" y="6057"/>
                </a:lnTo>
                <a:lnTo>
                  <a:pt x="79121" y="10617"/>
                </a:lnTo>
                <a:lnTo>
                  <a:pt x="79121" y="18262"/>
                </a:lnTo>
                <a:lnTo>
                  <a:pt x="78422" y="23952"/>
                </a:lnTo>
                <a:lnTo>
                  <a:pt x="75895" y="28346"/>
                </a:lnTo>
                <a:lnTo>
                  <a:pt x="70789" y="33020"/>
                </a:lnTo>
                <a:lnTo>
                  <a:pt x="62407" y="39535"/>
                </a:lnTo>
                <a:lnTo>
                  <a:pt x="58508" y="41998"/>
                </a:lnTo>
                <a:lnTo>
                  <a:pt x="52882" y="46596"/>
                </a:lnTo>
                <a:lnTo>
                  <a:pt x="47828" y="52616"/>
                </a:lnTo>
                <a:lnTo>
                  <a:pt x="45643" y="59334"/>
                </a:lnTo>
                <a:lnTo>
                  <a:pt x="45643" y="62407"/>
                </a:lnTo>
                <a:lnTo>
                  <a:pt x="47180" y="65443"/>
                </a:lnTo>
                <a:lnTo>
                  <a:pt x="86766" y="65443"/>
                </a:lnTo>
                <a:lnTo>
                  <a:pt x="88303" y="62407"/>
                </a:lnTo>
                <a:lnTo>
                  <a:pt x="88303" y="60871"/>
                </a:lnTo>
                <a:lnTo>
                  <a:pt x="86766" y="59334"/>
                </a:lnTo>
                <a:lnTo>
                  <a:pt x="56299" y="59334"/>
                </a:lnTo>
                <a:lnTo>
                  <a:pt x="54813" y="57848"/>
                </a:lnTo>
                <a:lnTo>
                  <a:pt x="54813" y="51739"/>
                </a:lnTo>
                <a:lnTo>
                  <a:pt x="65430" y="45643"/>
                </a:lnTo>
                <a:lnTo>
                  <a:pt x="68503" y="44107"/>
                </a:lnTo>
                <a:lnTo>
                  <a:pt x="78016" y="37299"/>
                </a:lnTo>
                <a:lnTo>
                  <a:pt x="84112" y="31762"/>
                </a:lnTo>
                <a:lnTo>
                  <a:pt x="87350" y="25946"/>
                </a:lnTo>
                <a:lnTo>
                  <a:pt x="88303" y="18262"/>
                </a:lnTo>
                <a:close/>
              </a:path>
            </a:pathLst>
          </a:custGeom>
          <a:solidFill>
            <a:srgbClr val="4D4D4F"/>
          </a:solidFill>
        </p:spPr>
        <p:txBody>
          <a:bodyPr wrap="square" lIns="0" tIns="0" rIns="0" bIns="0" rtlCol="0"/>
          <a:lstStyle/>
          <a:p>
            <a:endParaRPr/>
          </a:p>
        </p:txBody>
      </p:sp>
      <p:sp>
        <p:nvSpPr>
          <p:cNvPr id="318" name="object 318"/>
          <p:cNvSpPr/>
          <p:nvPr/>
        </p:nvSpPr>
        <p:spPr>
          <a:xfrm>
            <a:off x="5079796" y="5732360"/>
            <a:ext cx="24765" cy="67310"/>
          </a:xfrm>
          <a:custGeom>
            <a:avLst/>
            <a:gdLst/>
            <a:ahLst/>
            <a:cxnLst/>
            <a:rect l="l" t="t" r="r" b="b"/>
            <a:pathLst>
              <a:path w="24764" h="67310">
                <a:moveTo>
                  <a:pt x="24358" y="66979"/>
                </a:moveTo>
                <a:lnTo>
                  <a:pt x="16725" y="66979"/>
                </a:lnTo>
                <a:lnTo>
                  <a:pt x="16725" y="18262"/>
                </a:lnTo>
                <a:lnTo>
                  <a:pt x="0" y="18262"/>
                </a:lnTo>
                <a:lnTo>
                  <a:pt x="0" y="13690"/>
                </a:lnTo>
                <a:lnTo>
                  <a:pt x="1498" y="13690"/>
                </a:lnTo>
                <a:lnTo>
                  <a:pt x="6057" y="12153"/>
                </a:lnTo>
                <a:lnTo>
                  <a:pt x="13690" y="10617"/>
                </a:lnTo>
                <a:lnTo>
                  <a:pt x="15240" y="7594"/>
                </a:lnTo>
                <a:lnTo>
                  <a:pt x="16725" y="3022"/>
                </a:lnTo>
                <a:lnTo>
                  <a:pt x="18262" y="1485"/>
                </a:lnTo>
                <a:lnTo>
                  <a:pt x="18262" y="0"/>
                </a:lnTo>
                <a:lnTo>
                  <a:pt x="24358" y="0"/>
                </a:lnTo>
                <a:lnTo>
                  <a:pt x="24358" y="66979"/>
                </a:lnTo>
                <a:close/>
              </a:path>
            </a:pathLst>
          </a:custGeom>
          <a:solidFill>
            <a:srgbClr val="4D4D4F"/>
          </a:solidFill>
        </p:spPr>
        <p:txBody>
          <a:bodyPr wrap="square" lIns="0" tIns="0" rIns="0" bIns="0" rtlCol="0"/>
          <a:lstStyle/>
          <a:p>
            <a:endParaRPr/>
          </a:p>
        </p:txBody>
      </p:sp>
      <p:pic>
        <p:nvPicPr>
          <p:cNvPr id="319" name="object 319"/>
          <p:cNvPicPr/>
          <p:nvPr/>
        </p:nvPicPr>
        <p:blipFill>
          <a:blip r:embed="rId68" cstate="print"/>
          <a:stretch>
            <a:fillRect/>
          </a:stretch>
        </p:blipFill>
        <p:spPr>
          <a:xfrm>
            <a:off x="5126977" y="5732360"/>
            <a:ext cx="170510" cy="66979"/>
          </a:xfrm>
          <a:prstGeom prst="rect">
            <a:avLst/>
          </a:prstGeom>
        </p:spPr>
      </p:pic>
      <p:sp>
        <p:nvSpPr>
          <p:cNvPr id="320" name="object 320"/>
          <p:cNvSpPr/>
          <p:nvPr/>
        </p:nvSpPr>
        <p:spPr>
          <a:xfrm>
            <a:off x="5614098" y="576431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21" name="object 321"/>
          <p:cNvSpPr/>
          <p:nvPr/>
        </p:nvSpPr>
        <p:spPr>
          <a:xfrm>
            <a:off x="6081420" y="576431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22" name="object 322"/>
          <p:cNvSpPr/>
          <p:nvPr/>
        </p:nvSpPr>
        <p:spPr>
          <a:xfrm>
            <a:off x="6548780" y="576431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23" name="object 323"/>
          <p:cNvSpPr/>
          <p:nvPr/>
        </p:nvSpPr>
        <p:spPr>
          <a:xfrm>
            <a:off x="2808579" y="5927178"/>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324" name="object 324"/>
          <p:cNvPicPr/>
          <p:nvPr/>
        </p:nvPicPr>
        <p:blipFill>
          <a:blip r:embed="rId69" cstate="print"/>
          <a:stretch>
            <a:fillRect/>
          </a:stretch>
        </p:blipFill>
        <p:spPr>
          <a:xfrm>
            <a:off x="3246983" y="5893688"/>
            <a:ext cx="146151" cy="66979"/>
          </a:xfrm>
          <a:prstGeom prst="rect">
            <a:avLst/>
          </a:prstGeom>
        </p:spPr>
      </p:pic>
      <p:sp>
        <p:nvSpPr>
          <p:cNvPr id="332" name="object 332"/>
          <p:cNvSpPr/>
          <p:nvPr/>
        </p:nvSpPr>
        <p:spPr>
          <a:xfrm>
            <a:off x="5614098" y="592717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33" name="object 333"/>
          <p:cNvSpPr/>
          <p:nvPr/>
        </p:nvSpPr>
        <p:spPr>
          <a:xfrm>
            <a:off x="6081420" y="592717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34" name="object 334"/>
          <p:cNvSpPr/>
          <p:nvPr/>
        </p:nvSpPr>
        <p:spPr>
          <a:xfrm>
            <a:off x="6548780" y="59271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35" name="object 335"/>
          <p:cNvPicPr/>
          <p:nvPr/>
        </p:nvPicPr>
        <p:blipFill>
          <a:blip r:embed="rId70" cstate="print"/>
          <a:stretch>
            <a:fillRect/>
          </a:stretch>
        </p:blipFill>
        <p:spPr>
          <a:xfrm>
            <a:off x="1111250" y="6125069"/>
            <a:ext cx="120256" cy="89839"/>
          </a:xfrm>
          <a:prstGeom prst="rect">
            <a:avLst/>
          </a:prstGeom>
        </p:spPr>
      </p:pic>
      <p:grpSp>
        <p:nvGrpSpPr>
          <p:cNvPr id="336" name="object 336"/>
          <p:cNvGrpSpPr/>
          <p:nvPr/>
        </p:nvGrpSpPr>
        <p:grpSpPr>
          <a:xfrm>
            <a:off x="1307604" y="6118974"/>
            <a:ext cx="497840" cy="104139"/>
            <a:chOff x="1307604" y="6118974"/>
            <a:chExt cx="497840" cy="104139"/>
          </a:xfrm>
        </p:grpSpPr>
        <p:pic>
          <p:nvPicPr>
            <p:cNvPr id="337" name="object 337"/>
            <p:cNvPicPr/>
            <p:nvPr/>
          </p:nvPicPr>
          <p:blipFill>
            <a:blip r:embed="rId71" cstate="print"/>
            <a:stretch>
              <a:fillRect/>
            </a:stretch>
          </p:blipFill>
          <p:spPr>
            <a:xfrm>
              <a:off x="1307604" y="6118974"/>
              <a:ext cx="345579" cy="103530"/>
            </a:xfrm>
            <a:prstGeom prst="rect">
              <a:avLst/>
            </a:prstGeom>
          </p:spPr>
        </p:pic>
        <p:pic>
          <p:nvPicPr>
            <p:cNvPr id="338" name="object 338"/>
            <p:cNvPicPr/>
            <p:nvPr/>
          </p:nvPicPr>
          <p:blipFill>
            <a:blip r:embed="rId72" cstate="print"/>
            <a:stretch>
              <a:fillRect/>
            </a:stretch>
          </p:blipFill>
          <p:spPr>
            <a:xfrm>
              <a:off x="1674469" y="6120510"/>
              <a:ext cx="130911" cy="101993"/>
            </a:xfrm>
            <a:prstGeom prst="rect">
              <a:avLst/>
            </a:prstGeom>
          </p:spPr>
        </p:pic>
      </p:grpSp>
      <p:pic>
        <p:nvPicPr>
          <p:cNvPr id="339" name="object 339"/>
          <p:cNvPicPr/>
          <p:nvPr/>
        </p:nvPicPr>
        <p:blipFill>
          <a:blip r:embed="rId73" cstate="print"/>
          <a:stretch>
            <a:fillRect/>
          </a:stretch>
        </p:blipFill>
        <p:spPr>
          <a:xfrm>
            <a:off x="1879993" y="6120510"/>
            <a:ext cx="208559" cy="101993"/>
          </a:xfrm>
          <a:prstGeom prst="rect">
            <a:avLst/>
          </a:prstGeom>
        </p:spPr>
      </p:pic>
      <p:sp>
        <p:nvSpPr>
          <p:cNvPr id="340" name="object 340"/>
          <p:cNvSpPr/>
          <p:nvPr/>
        </p:nvSpPr>
        <p:spPr>
          <a:xfrm>
            <a:off x="2808579" y="60885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41" name="object 341"/>
          <p:cNvSpPr/>
          <p:nvPr/>
        </p:nvSpPr>
        <p:spPr>
          <a:xfrm>
            <a:off x="3275901" y="6088557"/>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pic>
        <p:nvPicPr>
          <p:cNvPr id="342" name="object 342"/>
          <p:cNvPicPr/>
          <p:nvPr/>
        </p:nvPicPr>
        <p:blipFill>
          <a:blip r:embed="rId74" cstate="print"/>
          <a:stretch>
            <a:fillRect/>
          </a:stretch>
        </p:blipFill>
        <p:spPr>
          <a:xfrm>
            <a:off x="3674719" y="6055067"/>
            <a:ext cx="220751" cy="68516"/>
          </a:xfrm>
          <a:prstGeom prst="rect">
            <a:avLst/>
          </a:prstGeom>
        </p:spPr>
      </p:pic>
      <p:pic>
        <p:nvPicPr>
          <p:cNvPr id="343" name="object 343"/>
          <p:cNvPicPr/>
          <p:nvPr/>
        </p:nvPicPr>
        <p:blipFill>
          <a:blip r:embed="rId75" cstate="print"/>
          <a:stretch>
            <a:fillRect/>
          </a:stretch>
        </p:blipFill>
        <p:spPr>
          <a:xfrm>
            <a:off x="4206036" y="6055067"/>
            <a:ext cx="92811" cy="68516"/>
          </a:xfrm>
          <a:prstGeom prst="rect">
            <a:avLst/>
          </a:prstGeom>
        </p:spPr>
      </p:pic>
      <p:sp>
        <p:nvSpPr>
          <p:cNvPr id="344" name="object 344"/>
          <p:cNvSpPr/>
          <p:nvPr/>
        </p:nvSpPr>
        <p:spPr>
          <a:xfrm>
            <a:off x="4677918" y="6055067"/>
            <a:ext cx="71755" cy="68580"/>
          </a:xfrm>
          <a:custGeom>
            <a:avLst/>
            <a:gdLst/>
            <a:ahLst/>
            <a:cxnLst/>
            <a:rect l="l" t="t" r="r" b="b"/>
            <a:pathLst>
              <a:path w="71754" h="68579">
                <a:moveTo>
                  <a:pt x="22821" y="1498"/>
                </a:moveTo>
                <a:lnTo>
                  <a:pt x="21285" y="0"/>
                </a:lnTo>
                <a:lnTo>
                  <a:pt x="16713" y="0"/>
                </a:lnTo>
                <a:lnTo>
                  <a:pt x="16713" y="1498"/>
                </a:lnTo>
                <a:lnTo>
                  <a:pt x="15227" y="3035"/>
                </a:lnTo>
                <a:lnTo>
                  <a:pt x="15227" y="7594"/>
                </a:lnTo>
                <a:lnTo>
                  <a:pt x="12153" y="12153"/>
                </a:lnTo>
                <a:lnTo>
                  <a:pt x="6096" y="13690"/>
                </a:lnTo>
                <a:lnTo>
                  <a:pt x="0" y="13690"/>
                </a:lnTo>
                <a:lnTo>
                  <a:pt x="0" y="18262"/>
                </a:lnTo>
                <a:lnTo>
                  <a:pt x="1536" y="19799"/>
                </a:lnTo>
                <a:lnTo>
                  <a:pt x="15227" y="19799"/>
                </a:lnTo>
                <a:lnTo>
                  <a:pt x="15227" y="66979"/>
                </a:lnTo>
                <a:lnTo>
                  <a:pt x="16713" y="68516"/>
                </a:lnTo>
                <a:lnTo>
                  <a:pt x="19786" y="68516"/>
                </a:lnTo>
                <a:lnTo>
                  <a:pt x="22821" y="66979"/>
                </a:lnTo>
                <a:lnTo>
                  <a:pt x="22821" y="1498"/>
                </a:lnTo>
                <a:close/>
              </a:path>
              <a:path w="71754" h="68579">
                <a:moveTo>
                  <a:pt x="71539" y="1498"/>
                </a:moveTo>
                <a:lnTo>
                  <a:pt x="70002" y="0"/>
                </a:lnTo>
                <a:lnTo>
                  <a:pt x="66967" y="0"/>
                </a:lnTo>
                <a:lnTo>
                  <a:pt x="65430" y="1498"/>
                </a:lnTo>
                <a:lnTo>
                  <a:pt x="65430" y="3035"/>
                </a:lnTo>
                <a:lnTo>
                  <a:pt x="63944" y="7594"/>
                </a:lnTo>
                <a:lnTo>
                  <a:pt x="60871" y="12153"/>
                </a:lnTo>
                <a:lnTo>
                  <a:pt x="54813" y="13690"/>
                </a:lnTo>
                <a:lnTo>
                  <a:pt x="48717" y="13690"/>
                </a:lnTo>
                <a:lnTo>
                  <a:pt x="48717" y="18262"/>
                </a:lnTo>
                <a:lnTo>
                  <a:pt x="50203" y="19799"/>
                </a:lnTo>
                <a:lnTo>
                  <a:pt x="63944" y="19799"/>
                </a:lnTo>
                <a:lnTo>
                  <a:pt x="63944" y="66979"/>
                </a:lnTo>
                <a:lnTo>
                  <a:pt x="65430" y="68516"/>
                </a:lnTo>
                <a:lnTo>
                  <a:pt x="70002" y="68516"/>
                </a:lnTo>
                <a:lnTo>
                  <a:pt x="71539" y="66979"/>
                </a:lnTo>
                <a:lnTo>
                  <a:pt x="71539" y="1498"/>
                </a:lnTo>
                <a:close/>
              </a:path>
            </a:pathLst>
          </a:custGeom>
          <a:solidFill>
            <a:srgbClr val="4D4D4F"/>
          </a:solidFill>
        </p:spPr>
        <p:txBody>
          <a:bodyPr wrap="square" lIns="0" tIns="0" rIns="0" bIns="0" rtlCol="0"/>
          <a:lstStyle/>
          <a:p>
            <a:endParaRPr/>
          </a:p>
        </p:txBody>
      </p:sp>
      <p:sp>
        <p:nvSpPr>
          <p:cNvPr id="345" name="object 345"/>
          <p:cNvSpPr/>
          <p:nvPr/>
        </p:nvSpPr>
        <p:spPr>
          <a:xfrm>
            <a:off x="5079796" y="6055067"/>
            <a:ext cx="24765" cy="68580"/>
          </a:xfrm>
          <a:custGeom>
            <a:avLst/>
            <a:gdLst/>
            <a:ahLst/>
            <a:cxnLst/>
            <a:rect l="l" t="t" r="r" b="b"/>
            <a:pathLst>
              <a:path w="24764" h="68579">
                <a:moveTo>
                  <a:pt x="21285" y="68516"/>
                </a:moveTo>
                <a:lnTo>
                  <a:pt x="16725" y="68516"/>
                </a:lnTo>
                <a:lnTo>
                  <a:pt x="16725" y="19799"/>
                </a:lnTo>
                <a:lnTo>
                  <a:pt x="3035" y="19799"/>
                </a:lnTo>
                <a:lnTo>
                  <a:pt x="0" y="18262"/>
                </a:lnTo>
                <a:lnTo>
                  <a:pt x="0" y="13690"/>
                </a:lnTo>
                <a:lnTo>
                  <a:pt x="6057" y="13690"/>
                </a:lnTo>
                <a:lnTo>
                  <a:pt x="13690" y="12153"/>
                </a:lnTo>
                <a:lnTo>
                  <a:pt x="15240" y="7594"/>
                </a:lnTo>
                <a:lnTo>
                  <a:pt x="16725" y="3035"/>
                </a:lnTo>
                <a:lnTo>
                  <a:pt x="18262" y="1498"/>
                </a:lnTo>
                <a:lnTo>
                  <a:pt x="18262" y="0"/>
                </a:lnTo>
                <a:lnTo>
                  <a:pt x="22821" y="0"/>
                </a:lnTo>
                <a:lnTo>
                  <a:pt x="24358" y="1498"/>
                </a:lnTo>
                <a:lnTo>
                  <a:pt x="24358" y="66979"/>
                </a:lnTo>
                <a:lnTo>
                  <a:pt x="21285" y="68516"/>
                </a:lnTo>
                <a:close/>
              </a:path>
            </a:pathLst>
          </a:custGeom>
          <a:solidFill>
            <a:srgbClr val="4D4D4F"/>
          </a:solidFill>
        </p:spPr>
        <p:txBody>
          <a:bodyPr wrap="square" lIns="0" tIns="0" rIns="0" bIns="0" rtlCol="0"/>
          <a:lstStyle/>
          <a:p>
            <a:endParaRPr/>
          </a:p>
        </p:txBody>
      </p:sp>
      <p:pic>
        <p:nvPicPr>
          <p:cNvPr id="346" name="object 346"/>
          <p:cNvPicPr/>
          <p:nvPr/>
        </p:nvPicPr>
        <p:blipFill>
          <a:blip r:embed="rId76" cstate="print"/>
          <a:stretch>
            <a:fillRect/>
          </a:stretch>
        </p:blipFill>
        <p:spPr>
          <a:xfrm>
            <a:off x="5127088" y="6055067"/>
            <a:ext cx="104917" cy="68516"/>
          </a:xfrm>
          <a:prstGeom prst="rect">
            <a:avLst/>
          </a:prstGeom>
        </p:spPr>
      </p:pic>
      <p:sp>
        <p:nvSpPr>
          <p:cNvPr id="347" name="object 347"/>
          <p:cNvSpPr/>
          <p:nvPr/>
        </p:nvSpPr>
        <p:spPr>
          <a:xfrm>
            <a:off x="5256364" y="6056566"/>
            <a:ext cx="41275" cy="67310"/>
          </a:xfrm>
          <a:custGeom>
            <a:avLst/>
            <a:gdLst/>
            <a:ahLst/>
            <a:cxnLst/>
            <a:rect l="l" t="t" r="r" b="b"/>
            <a:pathLst>
              <a:path w="41275" h="67310">
                <a:moveTo>
                  <a:pt x="15227" y="67017"/>
                </a:moveTo>
                <a:lnTo>
                  <a:pt x="7632" y="67017"/>
                </a:lnTo>
                <a:lnTo>
                  <a:pt x="7632" y="62407"/>
                </a:lnTo>
                <a:lnTo>
                  <a:pt x="20483" y="23649"/>
                </a:lnTo>
                <a:lnTo>
                  <a:pt x="30454" y="9169"/>
                </a:lnTo>
                <a:lnTo>
                  <a:pt x="31991" y="9169"/>
                </a:lnTo>
                <a:lnTo>
                  <a:pt x="31991" y="7632"/>
                </a:lnTo>
                <a:lnTo>
                  <a:pt x="0" y="7632"/>
                </a:lnTo>
                <a:lnTo>
                  <a:pt x="0" y="0"/>
                </a:lnTo>
                <a:lnTo>
                  <a:pt x="41122" y="0"/>
                </a:lnTo>
                <a:lnTo>
                  <a:pt x="41122" y="7632"/>
                </a:lnTo>
                <a:lnTo>
                  <a:pt x="36563" y="12192"/>
                </a:lnTo>
                <a:lnTo>
                  <a:pt x="28956" y="23677"/>
                </a:lnTo>
                <a:lnTo>
                  <a:pt x="22663" y="37688"/>
                </a:lnTo>
                <a:lnTo>
                  <a:pt x="18357" y="51159"/>
                </a:lnTo>
                <a:lnTo>
                  <a:pt x="16763" y="60909"/>
                </a:lnTo>
                <a:lnTo>
                  <a:pt x="16763" y="63944"/>
                </a:lnTo>
                <a:lnTo>
                  <a:pt x="15227" y="67017"/>
                </a:lnTo>
                <a:close/>
              </a:path>
            </a:pathLst>
          </a:custGeom>
          <a:solidFill>
            <a:srgbClr val="4D4D4F"/>
          </a:solidFill>
        </p:spPr>
        <p:txBody>
          <a:bodyPr wrap="square" lIns="0" tIns="0" rIns="0" bIns="0" rtlCol="0"/>
          <a:lstStyle/>
          <a:p>
            <a:endParaRPr/>
          </a:p>
        </p:txBody>
      </p:sp>
      <p:sp>
        <p:nvSpPr>
          <p:cNvPr id="348" name="object 348"/>
          <p:cNvSpPr/>
          <p:nvPr/>
        </p:nvSpPr>
        <p:spPr>
          <a:xfrm>
            <a:off x="5547118" y="6055067"/>
            <a:ext cx="24765" cy="68580"/>
          </a:xfrm>
          <a:custGeom>
            <a:avLst/>
            <a:gdLst/>
            <a:ahLst/>
            <a:cxnLst/>
            <a:rect l="l" t="t" r="r" b="b"/>
            <a:pathLst>
              <a:path w="24764" h="68579">
                <a:moveTo>
                  <a:pt x="21336" y="68516"/>
                </a:moveTo>
                <a:lnTo>
                  <a:pt x="18262" y="68516"/>
                </a:lnTo>
                <a:lnTo>
                  <a:pt x="16725" y="66979"/>
                </a:lnTo>
                <a:lnTo>
                  <a:pt x="16725" y="19799"/>
                </a:lnTo>
                <a:lnTo>
                  <a:pt x="3035" y="19799"/>
                </a:lnTo>
                <a:lnTo>
                  <a:pt x="0" y="18262"/>
                </a:lnTo>
                <a:lnTo>
                  <a:pt x="0" y="13690"/>
                </a:lnTo>
                <a:lnTo>
                  <a:pt x="6108" y="13690"/>
                </a:lnTo>
                <a:lnTo>
                  <a:pt x="13690" y="12153"/>
                </a:lnTo>
                <a:lnTo>
                  <a:pt x="15227" y="7594"/>
                </a:lnTo>
                <a:lnTo>
                  <a:pt x="16725" y="3035"/>
                </a:lnTo>
                <a:lnTo>
                  <a:pt x="18262" y="1498"/>
                </a:lnTo>
                <a:lnTo>
                  <a:pt x="18262" y="0"/>
                </a:lnTo>
                <a:lnTo>
                  <a:pt x="22821" y="0"/>
                </a:lnTo>
                <a:lnTo>
                  <a:pt x="24358" y="1498"/>
                </a:lnTo>
                <a:lnTo>
                  <a:pt x="24358" y="66979"/>
                </a:lnTo>
                <a:lnTo>
                  <a:pt x="21336" y="68516"/>
                </a:lnTo>
                <a:close/>
              </a:path>
            </a:pathLst>
          </a:custGeom>
          <a:solidFill>
            <a:srgbClr val="4D4D4F"/>
          </a:solidFill>
        </p:spPr>
        <p:txBody>
          <a:bodyPr wrap="square" lIns="0" tIns="0" rIns="0" bIns="0" rtlCol="0"/>
          <a:lstStyle/>
          <a:p>
            <a:endParaRPr/>
          </a:p>
        </p:txBody>
      </p:sp>
      <p:pic>
        <p:nvPicPr>
          <p:cNvPr id="349" name="object 349"/>
          <p:cNvPicPr/>
          <p:nvPr/>
        </p:nvPicPr>
        <p:blipFill>
          <a:blip r:embed="rId77" cstate="print"/>
          <a:stretch>
            <a:fillRect/>
          </a:stretch>
        </p:blipFill>
        <p:spPr>
          <a:xfrm>
            <a:off x="5594299" y="6055067"/>
            <a:ext cx="170510" cy="68516"/>
          </a:xfrm>
          <a:prstGeom prst="rect">
            <a:avLst/>
          </a:prstGeom>
        </p:spPr>
      </p:pic>
      <p:pic>
        <p:nvPicPr>
          <p:cNvPr id="350" name="object 350"/>
          <p:cNvPicPr/>
          <p:nvPr/>
        </p:nvPicPr>
        <p:blipFill>
          <a:blip r:embed="rId78" cstate="print"/>
          <a:stretch>
            <a:fillRect/>
          </a:stretch>
        </p:blipFill>
        <p:spPr>
          <a:xfrm>
            <a:off x="6012954" y="6055067"/>
            <a:ext cx="220713" cy="68516"/>
          </a:xfrm>
          <a:prstGeom prst="rect">
            <a:avLst/>
          </a:prstGeom>
        </p:spPr>
      </p:pic>
      <p:sp>
        <p:nvSpPr>
          <p:cNvPr id="351" name="object 351"/>
          <p:cNvSpPr/>
          <p:nvPr/>
        </p:nvSpPr>
        <p:spPr>
          <a:xfrm>
            <a:off x="6548780" y="60885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52" name="object 352"/>
          <p:cNvSpPr/>
          <p:nvPr/>
        </p:nvSpPr>
        <p:spPr>
          <a:xfrm>
            <a:off x="2808579" y="6249885"/>
            <a:ext cx="83820" cy="5080"/>
          </a:xfrm>
          <a:custGeom>
            <a:avLst/>
            <a:gdLst/>
            <a:ahLst/>
            <a:cxnLst/>
            <a:rect l="l" t="t" r="r" b="b"/>
            <a:pathLst>
              <a:path w="83819" h="5079">
                <a:moveTo>
                  <a:pt x="83693" y="4571"/>
                </a:moveTo>
                <a:lnTo>
                  <a:pt x="0" y="4571"/>
                </a:lnTo>
                <a:lnTo>
                  <a:pt x="0" y="0"/>
                </a:lnTo>
                <a:lnTo>
                  <a:pt x="83693" y="0"/>
                </a:lnTo>
                <a:lnTo>
                  <a:pt x="83693" y="4571"/>
                </a:lnTo>
                <a:close/>
              </a:path>
            </a:pathLst>
          </a:custGeom>
          <a:solidFill>
            <a:srgbClr val="4D4D4F"/>
          </a:solidFill>
        </p:spPr>
        <p:txBody>
          <a:bodyPr wrap="square" lIns="0" tIns="0" rIns="0" bIns="0" rtlCol="0"/>
          <a:lstStyle/>
          <a:p>
            <a:endParaRPr/>
          </a:p>
        </p:txBody>
      </p:sp>
      <p:sp>
        <p:nvSpPr>
          <p:cNvPr id="353" name="object 353"/>
          <p:cNvSpPr/>
          <p:nvPr/>
        </p:nvSpPr>
        <p:spPr>
          <a:xfrm>
            <a:off x="3275901" y="6249885"/>
            <a:ext cx="83820" cy="5080"/>
          </a:xfrm>
          <a:custGeom>
            <a:avLst/>
            <a:gdLst/>
            <a:ahLst/>
            <a:cxnLst/>
            <a:rect l="l" t="t" r="r" b="b"/>
            <a:pathLst>
              <a:path w="83820" h="5079">
                <a:moveTo>
                  <a:pt x="83743" y="4571"/>
                </a:moveTo>
                <a:lnTo>
                  <a:pt x="0" y="4571"/>
                </a:lnTo>
                <a:lnTo>
                  <a:pt x="0" y="0"/>
                </a:lnTo>
                <a:lnTo>
                  <a:pt x="83743" y="0"/>
                </a:lnTo>
                <a:lnTo>
                  <a:pt x="83743" y="4571"/>
                </a:lnTo>
                <a:close/>
              </a:path>
            </a:pathLst>
          </a:custGeom>
          <a:solidFill>
            <a:srgbClr val="4D4D4F"/>
          </a:solidFill>
        </p:spPr>
        <p:txBody>
          <a:bodyPr wrap="square" lIns="0" tIns="0" rIns="0" bIns="0" rtlCol="0"/>
          <a:lstStyle/>
          <a:p>
            <a:endParaRPr/>
          </a:p>
        </p:txBody>
      </p:sp>
      <p:sp>
        <p:nvSpPr>
          <p:cNvPr id="372" name="object 372"/>
          <p:cNvSpPr/>
          <p:nvPr/>
        </p:nvSpPr>
        <p:spPr>
          <a:xfrm>
            <a:off x="6548780" y="624988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73" name="object 373"/>
          <p:cNvPicPr/>
          <p:nvPr/>
        </p:nvPicPr>
        <p:blipFill>
          <a:blip r:embed="rId79" cstate="print"/>
          <a:stretch>
            <a:fillRect/>
          </a:stretch>
        </p:blipFill>
        <p:spPr>
          <a:xfrm>
            <a:off x="1112786" y="6447776"/>
            <a:ext cx="234403" cy="91389"/>
          </a:xfrm>
          <a:prstGeom prst="rect">
            <a:avLst/>
          </a:prstGeom>
        </p:spPr>
      </p:pic>
      <p:pic>
        <p:nvPicPr>
          <p:cNvPr id="374" name="object 374"/>
          <p:cNvPicPr/>
          <p:nvPr/>
        </p:nvPicPr>
        <p:blipFill>
          <a:blip r:embed="rId80" cstate="print"/>
          <a:stretch>
            <a:fillRect/>
          </a:stretch>
        </p:blipFill>
        <p:spPr>
          <a:xfrm>
            <a:off x="1424825" y="6443217"/>
            <a:ext cx="604342" cy="103530"/>
          </a:xfrm>
          <a:prstGeom prst="rect">
            <a:avLst/>
          </a:prstGeom>
        </p:spPr>
      </p:pic>
      <p:sp>
        <p:nvSpPr>
          <p:cNvPr id="375" name="object 375"/>
          <p:cNvSpPr/>
          <p:nvPr/>
        </p:nvSpPr>
        <p:spPr>
          <a:xfrm>
            <a:off x="2808579" y="641126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376" name="object 376"/>
          <p:cNvSpPr/>
          <p:nvPr/>
        </p:nvSpPr>
        <p:spPr>
          <a:xfrm>
            <a:off x="3275901" y="6411264"/>
            <a:ext cx="83820" cy="6350"/>
          </a:xfrm>
          <a:custGeom>
            <a:avLst/>
            <a:gdLst/>
            <a:ahLst/>
            <a:cxnLst/>
            <a:rect l="l" t="t" r="r" b="b"/>
            <a:pathLst>
              <a:path w="83820" h="6350">
                <a:moveTo>
                  <a:pt x="83743" y="6108"/>
                </a:moveTo>
                <a:lnTo>
                  <a:pt x="0" y="6108"/>
                </a:lnTo>
                <a:lnTo>
                  <a:pt x="0" y="0"/>
                </a:lnTo>
                <a:lnTo>
                  <a:pt x="83743" y="0"/>
                </a:lnTo>
                <a:lnTo>
                  <a:pt x="83743" y="6108"/>
                </a:lnTo>
                <a:close/>
              </a:path>
            </a:pathLst>
          </a:custGeom>
          <a:solidFill>
            <a:srgbClr val="4D4D4F"/>
          </a:solidFill>
        </p:spPr>
        <p:txBody>
          <a:bodyPr wrap="square" lIns="0" tIns="0" rIns="0" bIns="0" rtlCol="0"/>
          <a:lstStyle/>
          <a:p>
            <a:endParaRPr/>
          </a:p>
        </p:txBody>
      </p:sp>
      <p:sp>
        <p:nvSpPr>
          <p:cNvPr id="377" name="object 377"/>
          <p:cNvSpPr/>
          <p:nvPr/>
        </p:nvSpPr>
        <p:spPr>
          <a:xfrm>
            <a:off x="3743223" y="6411264"/>
            <a:ext cx="83820" cy="6350"/>
          </a:xfrm>
          <a:custGeom>
            <a:avLst/>
            <a:gdLst/>
            <a:ahLst/>
            <a:cxnLst/>
            <a:rect l="l" t="t" r="r" b="b"/>
            <a:pathLst>
              <a:path w="83820" h="6350">
                <a:moveTo>
                  <a:pt x="83743" y="6108"/>
                </a:moveTo>
                <a:lnTo>
                  <a:pt x="0" y="6108"/>
                </a:lnTo>
                <a:lnTo>
                  <a:pt x="0" y="0"/>
                </a:lnTo>
                <a:lnTo>
                  <a:pt x="83743" y="0"/>
                </a:lnTo>
                <a:lnTo>
                  <a:pt x="83743" y="6108"/>
                </a:lnTo>
                <a:close/>
              </a:path>
            </a:pathLst>
          </a:custGeom>
          <a:solidFill>
            <a:srgbClr val="4D4D4F"/>
          </a:solidFill>
        </p:spPr>
        <p:txBody>
          <a:bodyPr wrap="square" lIns="0" tIns="0" rIns="0" bIns="0" rtlCol="0"/>
          <a:lstStyle/>
          <a:p>
            <a:endParaRPr/>
          </a:p>
        </p:txBody>
      </p:sp>
      <p:grpSp>
        <p:nvGrpSpPr>
          <p:cNvPr id="378" name="object 378"/>
          <p:cNvGrpSpPr/>
          <p:nvPr/>
        </p:nvGrpSpPr>
        <p:grpSpPr>
          <a:xfrm>
            <a:off x="4142079" y="6379324"/>
            <a:ext cx="220979" cy="67310"/>
            <a:chOff x="4142079" y="6379324"/>
            <a:chExt cx="220979" cy="67310"/>
          </a:xfrm>
        </p:grpSpPr>
        <p:pic>
          <p:nvPicPr>
            <p:cNvPr id="379" name="object 379"/>
            <p:cNvPicPr/>
            <p:nvPr/>
          </p:nvPicPr>
          <p:blipFill>
            <a:blip r:embed="rId81" cstate="print"/>
            <a:stretch>
              <a:fillRect/>
            </a:stretch>
          </p:blipFill>
          <p:spPr>
            <a:xfrm>
              <a:off x="4142079" y="6379324"/>
              <a:ext cx="76111" cy="66967"/>
            </a:xfrm>
            <a:prstGeom prst="rect">
              <a:avLst/>
            </a:prstGeom>
          </p:spPr>
        </p:pic>
        <p:pic>
          <p:nvPicPr>
            <p:cNvPr id="380" name="object 380"/>
            <p:cNvPicPr/>
            <p:nvPr/>
          </p:nvPicPr>
          <p:blipFill>
            <a:blip r:embed="rId82" cstate="print"/>
            <a:stretch>
              <a:fillRect/>
            </a:stretch>
          </p:blipFill>
          <p:spPr>
            <a:xfrm>
              <a:off x="4241012" y="6379324"/>
              <a:ext cx="121780" cy="65430"/>
            </a:xfrm>
            <a:prstGeom prst="rect">
              <a:avLst/>
            </a:prstGeom>
          </p:spPr>
        </p:pic>
      </p:grpSp>
      <p:sp>
        <p:nvSpPr>
          <p:cNvPr id="381" name="object 381"/>
          <p:cNvSpPr/>
          <p:nvPr/>
        </p:nvSpPr>
        <p:spPr>
          <a:xfrm>
            <a:off x="4679454" y="641126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382" name="object 382"/>
          <p:cNvSpPr/>
          <p:nvPr/>
        </p:nvSpPr>
        <p:spPr>
          <a:xfrm>
            <a:off x="5146776" y="641126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383" name="object 383"/>
          <p:cNvSpPr/>
          <p:nvPr/>
        </p:nvSpPr>
        <p:spPr>
          <a:xfrm>
            <a:off x="5614098" y="641126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384" name="object 384"/>
          <p:cNvSpPr/>
          <p:nvPr/>
        </p:nvSpPr>
        <p:spPr>
          <a:xfrm>
            <a:off x="6081420" y="641126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pic>
        <p:nvPicPr>
          <p:cNvPr id="385" name="object 385"/>
          <p:cNvPicPr/>
          <p:nvPr/>
        </p:nvPicPr>
        <p:blipFill>
          <a:blip r:embed="rId83" cstate="print"/>
          <a:stretch>
            <a:fillRect/>
          </a:stretch>
        </p:blipFill>
        <p:spPr>
          <a:xfrm>
            <a:off x="6480276" y="6379324"/>
            <a:ext cx="220713" cy="66967"/>
          </a:xfrm>
          <a:prstGeom prst="rect">
            <a:avLst/>
          </a:prstGeom>
        </p:spPr>
      </p:pic>
      <p:sp>
        <p:nvSpPr>
          <p:cNvPr id="386" name="object 386"/>
          <p:cNvSpPr/>
          <p:nvPr/>
        </p:nvSpPr>
        <p:spPr>
          <a:xfrm>
            <a:off x="2808579" y="6574129"/>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sp>
        <p:nvSpPr>
          <p:cNvPr id="387" name="object 387"/>
          <p:cNvSpPr/>
          <p:nvPr/>
        </p:nvSpPr>
        <p:spPr>
          <a:xfrm>
            <a:off x="3275901" y="6574129"/>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388" name="object 388"/>
          <p:cNvSpPr/>
          <p:nvPr/>
        </p:nvSpPr>
        <p:spPr>
          <a:xfrm>
            <a:off x="3744760" y="6574129"/>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90" name="object 390"/>
          <p:cNvSpPr/>
          <p:nvPr/>
        </p:nvSpPr>
        <p:spPr>
          <a:xfrm>
            <a:off x="4679454" y="6574129"/>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91" name="object 391"/>
          <p:cNvSpPr/>
          <p:nvPr/>
        </p:nvSpPr>
        <p:spPr>
          <a:xfrm>
            <a:off x="5146776" y="6574129"/>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392" name="object 392"/>
          <p:cNvSpPr/>
          <p:nvPr/>
        </p:nvSpPr>
        <p:spPr>
          <a:xfrm>
            <a:off x="5614098" y="6574129"/>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393" name="object 393"/>
          <p:cNvSpPr/>
          <p:nvPr/>
        </p:nvSpPr>
        <p:spPr>
          <a:xfrm>
            <a:off x="6081420" y="6574129"/>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pic>
        <p:nvPicPr>
          <p:cNvPr id="398" name="object 398"/>
          <p:cNvPicPr/>
          <p:nvPr/>
        </p:nvPicPr>
        <p:blipFill>
          <a:blip r:embed="rId84" cstate="print"/>
          <a:stretch>
            <a:fillRect/>
          </a:stretch>
        </p:blipFill>
        <p:spPr>
          <a:xfrm>
            <a:off x="1109713" y="6767461"/>
            <a:ext cx="630237" cy="101993"/>
          </a:xfrm>
          <a:prstGeom prst="rect">
            <a:avLst/>
          </a:prstGeom>
        </p:spPr>
      </p:pic>
      <p:sp>
        <p:nvSpPr>
          <p:cNvPr id="399" name="object 399"/>
          <p:cNvSpPr/>
          <p:nvPr/>
        </p:nvSpPr>
        <p:spPr>
          <a:xfrm>
            <a:off x="2808579" y="6735508"/>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00" name="object 400"/>
          <p:cNvSpPr/>
          <p:nvPr/>
        </p:nvSpPr>
        <p:spPr>
          <a:xfrm>
            <a:off x="3275901" y="6735508"/>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401" name="object 401"/>
          <p:cNvSpPr/>
          <p:nvPr/>
        </p:nvSpPr>
        <p:spPr>
          <a:xfrm>
            <a:off x="3743223" y="6735508"/>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pic>
        <p:nvPicPr>
          <p:cNvPr id="402" name="object 402"/>
          <p:cNvPicPr/>
          <p:nvPr/>
        </p:nvPicPr>
        <p:blipFill>
          <a:blip r:embed="rId85" cstate="print"/>
          <a:stretch>
            <a:fillRect/>
          </a:stretch>
        </p:blipFill>
        <p:spPr>
          <a:xfrm>
            <a:off x="4206036" y="6702031"/>
            <a:ext cx="92811" cy="68503"/>
          </a:xfrm>
          <a:prstGeom prst="rect">
            <a:avLst/>
          </a:prstGeom>
        </p:spPr>
      </p:pic>
      <p:sp>
        <p:nvSpPr>
          <p:cNvPr id="403" name="object 403"/>
          <p:cNvSpPr/>
          <p:nvPr/>
        </p:nvSpPr>
        <p:spPr>
          <a:xfrm>
            <a:off x="4679454" y="6735508"/>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04" name="object 404"/>
          <p:cNvSpPr/>
          <p:nvPr/>
        </p:nvSpPr>
        <p:spPr>
          <a:xfrm>
            <a:off x="5146776" y="6735508"/>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05" name="object 405"/>
          <p:cNvSpPr/>
          <p:nvPr/>
        </p:nvSpPr>
        <p:spPr>
          <a:xfrm>
            <a:off x="5614098" y="6735508"/>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06" name="object 406"/>
          <p:cNvSpPr/>
          <p:nvPr/>
        </p:nvSpPr>
        <p:spPr>
          <a:xfrm>
            <a:off x="6081420" y="6735508"/>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07" name="object 407"/>
          <p:cNvSpPr/>
          <p:nvPr/>
        </p:nvSpPr>
        <p:spPr>
          <a:xfrm>
            <a:off x="6548780" y="6735508"/>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08" name="object 408"/>
          <p:cNvSpPr/>
          <p:nvPr/>
        </p:nvSpPr>
        <p:spPr>
          <a:xfrm>
            <a:off x="2808579" y="6896848"/>
            <a:ext cx="83820" cy="5080"/>
          </a:xfrm>
          <a:custGeom>
            <a:avLst/>
            <a:gdLst/>
            <a:ahLst/>
            <a:cxnLst/>
            <a:rect l="l" t="t" r="r" b="b"/>
            <a:pathLst>
              <a:path w="83819" h="5079">
                <a:moveTo>
                  <a:pt x="83693" y="4610"/>
                </a:moveTo>
                <a:lnTo>
                  <a:pt x="0" y="4610"/>
                </a:lnTo>
                <a:lnTo>
                  <a:pt x="0" y="0"/>
                </a:lnTo>
                <a:lnTo>
                  <a:pt x="83693" y="0"/>
                </a:lnTo>
                <a:lnTo>
                  <a:pt x="83693" y="4610"/>
                </a:lnTo>
                <a:close/>
              </a:path>
            </a:pathLst>
          </a:custGeom>
          <a:solidFill>
            <a:srgbClr val="4D4D4F"/>
          </a:solidFill>
        </p:spPr>
        <p:txBody>
          <a:bodyPr wrap="square" lIns="0" tIns="0" rIns="0" bIns="0" rtlCol="0"/>
          <a:lstStyle/>
          <a:p>
            <a:endParaRPr/>
          </a:p>
        </p:txBody>
      </p:sp>
      <p:sp>
        <p:nvSpPr>
          <p:cNvPr id="409" name="object 409"/>
          <p:cNvSpPr/>
          <p:nvPr/>
        </p:nvSpPr>
        <p:spPr>
          <a:xfrm>
            <a:off x="3275901" y="6896848"/>
            <a:ext cx="83820" cy="5080"/>
          </a:xfrm>
          <a:custGeom>
            <a:avLst/>
            <a:gdLst/>
            <a:ahLst/>
            <a:cxnLst/>
            <a:rect l="l" t="t" r="r" b="b"/>
            <a:pathLst>
              <a:path w="83820" h="5079">
                <a:moveTo>
                  <a:pt x="83743" y="4610"/>
                </a:moveTo>
                <a:lnTo>
                  <a:pt x="0" y="4610"/>
                </a:lnTo>
                <a:lnTo>
                  <a:pt x="0" y="0"/>
                </a:lnTo>
                <a:lnTo>
                  <a:pt x="83743" y="0"/>
                </a:lnTo>
                <a:lnTo>
                  <a:pt x="83743" y="4610"/>
                </a:lnTo>
                <a:close/>
              </a:path>
            </a:pathLst>
          </a:custGeom>
          <a:solidFill>
            <a:srgbClr val="4D4D4F"/>
          </a:solidFill>
        </p:spPr>
        <p:txBody>
          <a:bodyPr wrap="square" lIns="0" tIns="0" rIns="0" bIns="0" rtlCol="0"/>
          <a:lstStyle/>
          <a:p>
            <a:endParaRPr/>
          </a:p>
        </p:txBody>
      </p:sp>
      <p:sp>
        <p:nvSpPr>
          <p:cNvPr id="410" name="object 410"/>
          <p:cNvSpPr/>
          <p:nvPr/>
        </p:nvSpPr>
        <p:spPr>
          <a:xfrm>
            <a:off x="3744760" y="6896848"/>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412" name="object 412"/>
          <p:cNvSpPr/>
          <p:nvPr/>
        </p:nvSpPr>
        <p:spPr>
          <a:xfrm>
            <a:off x="4679454" y="6896848"/>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413" name="object 413"/>
          <p:cNvSpPr/>
          <p:nvPr/>
        </p:nvSpPr>
        <p:spPr>
          <a:xfrm>
            <a:off x="5146776" y="6896848"/>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414" name="object 414"/>
          <p:cNvSpPr/>
          <p:nvPr/>
        </p:nvSpPr>
        <p:spPr>
          <a:xfrm>
            <a:off x="5614098" y="6896848"/>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415" name="object 415"/>
          <p:cNvSpPr/>
          <p:nvPr/>
        </p:nvSpPr>
        <p:spPr>
          <a:xfrm>
            <a:off x="6081420" y="6896848"/>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416" name="object 416"/>
          <p:cNvSpPr/>
          <p:nvPr/>
        </p:nvSpPr>
        <p:spPr>
          <a:xfrm>
            <a:off x="6548780" y="6896848"/>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grpSp>
        <p:nvGrpSpPr>
          <p:cNvPr id="417" name="object 417"/>
          <p:cNvGrpSpPr/>
          <p:nvPr/>
        </p:nvGrpSpPr>
        <p:grpSpPr>
          <a:xfrm>
            <a:off x="1109713" y="7091705"/>
            <a:ext cx="1454150" cy="102235"/>
            <a:chOff x="1109713" y="7091705"/>
            <a:chExt cx="1454150" cy="102235"/>
          </a:xfrm>
        </p:grpSpPr>
        <p:pic>
          <p:nvPicPr>
            <p:cNvPr id="418" name="object 418"/>
            <p:cNvPicPr/>
            <p:nvPr/>
          </p:nvPicPr>
          <p:blipFill>
            <a:blip r:embed="rId86" cstate="print"/>
            <a:stretch>
              <a:fillRect/>
            </a:stretch>
          </p:blipFill>
          <p:spPr>
            <a:xfrm>
              <a:off x="1109713" y="7091705"/>
              <a:ext cx="966635" cy="102006"/>
            </a:xfrm>
            <a:prstGeom prst="rect">
              <a:avLst/>
            </a:prstGeom>
          </p:spPr>
        </p:pic>
        <p:pic>
          <p:nvPicPr>
            <p:cNvPr id="419" name="object 419"/>
            <p:cNvPicPr/>
            <p:nvPr/>
          </p:nvPicPr>
          <p:blipFill>
            <a:blip r:embed="rId87" cstate="print"/>
            <a:stretch>
              <a:fillRect/>
            </a:stretch>
          </p:blipFill>
          <p:spPr>
            <a:xfrm>
              <a:off x="2105278" y="7091705"/>
              <a:ext cx="458190" cy="102006"/>
            </a:xfrm>
            <a:prstGeom prst="rect">
              <a:avLst/>
            </a:prstGeom>
          </p:spPr>
        </p:pic>
      </p:grpSp>
      <p:sp>
        <p:nvSpPr>
          <p:cNvPr id="420" name="object 420"/>
          <p:cNvSpPr/>
          <p:nvPr/>
        </p:nvSpPr>
        <p:spPr>
          <a:xfrm>
            <a:off x="2808579" y="705976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21" name="object 421"/>
          <p:cNvSpPr/>
          <p:nvPr/>
        </p:nvSpPr>
        <p:spPr>
          <a:xfrm>
            <a:off x="3274364" y="7026274"/>
            <a:ext cx="90170" cy="67310"/>
          </a:xfrm>
          <a:custGeom>
            <a:avLst/>
            <a:gdLst/>
            <a:ahLst/>
            <a:cxnLst/>
            <a:rect l="l" t="t" r="r" b="b"/>
            <a:pathLst>
              <a:path w="90170" h="67309">
                <a:moveTo>
                  <a:pt x="24358" y="1485"/>
                </a:moveTo>
                <a:lnTo>
                  <a:pt x="22872" y="0"/>
                </a:lnTo>
                <a:lnTo>
                  <a:pt x="18313" y="0"/>
                </a:lnTo>
                <a:lnTo>
                  <a:pt x="16764" y="1485"/>
                </a:lnTo>
                <a:lnTo>
                  <a:pt x="16764" y="3022"/>
                </a:lnTo>
                <a:lnTo>
                  <a:pt x="13690" y="12153"/>
                </a:lnTo>
                <a:lnTo>
                  <a:pt x="6108" y="12153"/>
                </a:lnTo>
                <a:lnTo>
                  <a:pt x="1536" y="13690"/>
                </a:lnTo>
                <a:lnTo>
                  <a:pt x="0" y="13690"/>
                </a:lnTo>
                <a:lnTo>
                  <a:pt x="0" y="18262"/>
                </a:lnTo>
                <a:lnTo>
                  <a:pt x="1536" y="19799"/>
                </a:lnTo>
                <a:lnTo>
                  <a:pt x="16764" y="19799"/>
                </a:lnTo>
                <a:lnTo>
                  <a:pt x="16764" y="66967"/>
                </a:lnTo>
                <a:lnTo>
                  <a:pt x="24358" y="66967"/>
                </a:lnTo>
                <a:lnTo>
                  <a:pt x="24358" y="1485"/>
                </a:lnTo>
                <a:close/>
              </a:path>
              <a:path w="90170" h="67309">
                <a:moveTo>
                  <a:pt x="89839" y="44157"/>
                </a:moveTo>
                <a:lnTo>
                  <a:pt x="82207" y="44157"/>
                </a:lnTo>
                <a:lnTo>
                  <a:pt x="82207" y="9131"/>
                </a:lnTo>
                <a:lnTo>
                  <a:pt x="82207" y="3022"/>
                </a:lnTo>
                <a:lnTo>
                  <a:pt x="79184" y="0"/>
                </a:lnTo>
                <a:lnTo>
                  <a:pt x="74612" y="0"/>
                </a:lnTo>
                <a:lnTo>
                  <a:pt x="74612" y="10668"/>
                </a:lnTo>
                <a:lnTo>
                  <a:pt x="74612" y="44157"/>
                </a:lnTo>
                <a:lnTo>
                  <a:pt x="53276" y="44157"/>
                </a:lnTo>
                <a:lnTo>
                  <a:pt x="53276" y="41071"/>
                </a:lnTo>
                <a:lnTo>
                  <a:pt x="71589" y="10668"/>
                </a:lnTo>
                <a:lnTo>
                  <a:pt x="71589" y="9131"/>
                </a:lnTo>
                <a:lnTo>
                  <a:pt x="73075" y="9131"/>
                </a:lnTo>
                <a:lnTo>
                  <a:pt x="74612" y="10668"/>
                </a:lnTo>
                <a:lnTo>
                  <a:pt x="74612" y="0"/>
                </a:lnTo>
                <a:lnTo>
                  <a:pt x="70053" y="0"/>
                </a:lnTo>
                <a:lnTo>
                  <a:pt x="68516" y="4559"/>
                </a:lnTo>
                <a:lnTo>
                  <a:pt x="47231" y="39585"/>
                </a:lnTo>
                <a:lnTo>
                  <a:pt x="45694" y="42608"/>
                </a:lnTo>
                <a:lnTo>
                  <a:pt x="45694" y="47180"/>
                </a:lnTo>
                <a:lnTo>
                  <a:pt x="48717" y="50203"/>
                </a:lnTo>
                <a:lnTo>
                  <a:pt x="74612" y="50203"/>
                </a:lnTo>
                <a:lnTo>
                  <a:pt x="74612" y="66967"/>
                </a:lnTo>
                <a:lnTo>
                  <a:pt x="82207" y="66967"/>
                </a:lnTo>
                <a:lnTo>
                  <a:pt x="82207" y="50203"/>
                </a:lnTo>
                <a:lnTo>
                  <a:pt x="89839" y="50203"/>
                </a:lnTo>
                <a:lnTo>
                  <a:pt x="89839" y="44157"/>
                </a:lnTo>
                <a:close/>
              </a:path>
            </a:pathLst>
          </a:custGeom>
          <a:solidFill>
            <a:srgbClr val="4D4D4F"/>
          </a:solidFill>
        </p:spPr>
        <p:txBody>
          <a:bodyPr wrap="square" lIns="0" tIns="0" rIns="0" bIns="0" rtlCol="0"/>
          <a:lstStyle/>
          <a:p>
            <a:endParaRPr/>
          </a:p>
        </p:txBody>
      </p:sp>
      <p:pic>
        <p:nvPicPr>
          <p:cNvPr id="422" name="object 422"/>
          <p:cNvPicPr/>
          <p:nvPr/>
        </p:nvPicPr>
        <p:blipFill>
          <a:blip r:embed="rId88" cstate="print"/>
          <a:stretch>
            <a:fillRect/>
          </a:stretch>
        </p:blipFill>
        <p:spPr>
          <a:xfrm>
            <a:off x="3572764" y="7026275"/>
            <a:ext cx="424713" cy="74561"/>
          </a:xfrm>
          <a:prstGeom prst="rect">
            <a:avLst/>
          </a:prstGeom>
        </p:spPr>
      </p:pic>
      <p:pic>
        <p:nvPicPr>
          <p:cNvPr id="423" name="object 423"/>
          <p:cNvPicPr/>
          <p:nvPr/>
        </p:nvPicPr>
        <p:blipFill>
          <a:blip r:embed="rId89" cstate="print"/>
          <a:stretch>
            <a:fillRect/>
          </a:stretch>
        </p:blipFill>
        <p:spPr>
          <a:xfrm>
            <a:off x="4206036" y="7026275"/>
            <a:ext cx="92811" cy="66967"/>
          </a:xfrm>
          <a:prstGeom prst="rect">
            <a:avLst/>
          </a:prstGeom>
        </p:spPr>
      </p:pic>
      <p:sp>
        <p:nvSpPr>
          <p:cNvPr id="424" name="object 424"/>
          <p:cNvSpPr/>
          <p:nvPr/>
        </p:nvSpPr>
        <p:spPr>
          <a:xfrm>
            <a:off x="4677918" y="7026274"/>
            <a:ext cx="71755" cy="67310"/>
          </a:xfrm>
          <a:custGeom>
            <a:avLst/>
            <a:gdLst/>
            <a:ahLst/>
            <a:cxnLst/>
            <a:rect l="l" t="t" r="r" b="b"/>
            <a:pathLst>
              <a:path w="71754" h="67309">
                <a:moveTo>
                  <a:pt x="22821" y="1485"/>
                </a:moveTo>
                <a:lnTo>
                  <a:pt x="21285" y="0"/>
                </a:lnTo>
                <a:lnTo>
                  <a:pt x="16713" y="0"/>
                </a:lnTo>
                <a:lnTo>
                  <a:pt x="16713" y="1485"/>
                </a:lnTo>
                <a:lnTo>
                  <a:pt x="15227" y="3022"/>
                </a:lnTo>
                <a:lnTo>
                  <a:pt x="15227" y="7594"/>
                </a:lnTo>
                <a:lnTo>
                  <a:pt x="12153" y="12153"/>
                </a:lnTo>
                <a:lnTo>
                  <a:pt x="6096" y="12153"/>
                </a:lnTo>
                <a:lnTo>
                  <a:pt x="0" y="13690"/>
                </a:lnTo>
                <a:lnTo>
                  <a:pt x="0" y="18262"/>
                </a:lnTo>
                <a:lnTo>
                  <a:pt x="1536" y="19799"/>
                </a:lnTo>
                <a:lnTo>
                  <a:pt x="15227" y="19799"/>
                </a:lnTo>
                <a:lnTo>
                  <a:pt x="15227" y="66967"/>
                </a:lnTo>
                <a:lnTo>
                  <a:pt x="22821" y="66967"/>
                </a:lnTo>
                <a:lnTo>
                  <a:pt x="22821" y="1485"/>
                </a:lnTo>
                <a:close/>
              </a:path>
              <a:path w="71754" h="67309">
                <a:moveTo>
                  <a:pt x="71539" y="1485"/>
                </a:moveTo>
                <a:lnTo>
                  <a:pt x="70002" y="0"/>
                </a:lnTo>
                <a:lnTo>
                  <a:pt x="66967" y="0"/>
                </a:lnTo>
                <a:lnTo>
                  <a:pt x="65430" y="1485"/>
                </a:lnTo>
                <a:lnTo>
                  <a:pt x="65430" y="3022"/>
                </a:lnTo>
                <a:lnTo>
                  <a:pt x="63944" y="7594"/>
                </a:lnTo>
                <a:lnTo>
                  <a:pt x="60871" y="12153"/>
                </a:lnTo>
                <a:lnTo>
                  <a:pt x="54813" y="12153"/>
                </a:lnTo>
                <a:lnTo>
                  <a:pt x="50203" y="13690"/>
                </a:lnTo>
                <a:lnTo>
                  <a:pt x="48717" y="13690"/>
                </a:lnTo>
                <a:lnTo>
                  <a:pt x="48717" y="18262"/>
                </a:lnTo>
                <a:lnTo>
                  <a:pt x="50203" y="19799"/>
                </a:lnTo>
                <a:lnTo>
                  <a:pt x="63944" y="19799"/>
                </a:lnTo>
                <a:lnTo>
                  <a:pt x="63944" y="66967"/>
                </a:lnTo>
                <a:lnTo>
                  <a:pt x="71539" y="66967"/>
                </a:lnTo>
                <a:lnTo>
                  <a:pt x="71539" y="1485"/>
                </a:lnTo>
                <a:close/>
              </a:path>
            </a:pathLst>
          </a:custGeom>
          <a:solidFill>
            <a:srgbClr val="4D4D4F"/>
          </a:solidFill>
        </p:spPr>
        <p:txBody>
          <a:bodyPr wrap="square" lIns="0" tIns="0" rIns="0" bIns="0" rtlCol="0"/>
          <a:lstStyle/>
          <a:p>
            <a:endParaRPr/>
          </a:p>
        </p:txBody>
      </p:sp>
      <p:sp>
        <p:nvSpPr>
          <p:cNvPr id="425" name="object 425"/>
          <p:cNvSpPr/>
          <p:nvPr/>
        </p:nvSpPr>
        <p:spPr>
          <a:xfrm>
            <a:off x="5079796" y="7026275"/>
            <a:ext cx="24765" cy="67310"/>
          </a:xfrm>
          <a:custGeom>
            <a:avLst/>
            <a:gdLst/>
            <a:ahLst/>
            <a:cxnLst/>
            <a:rect l="l" t="t" r="r" b="b"/>
            <a:pathLst>
              <a:path w="24764" h="67309">
                <a:moveTo>
                  <a:pt x="24358" y="66967"/>
                </a:moveTo>
                <a:lnTo>
                  <a:pt x="16725" y="66967"/>
                </a:lnTo>
                <a:lnTo>
                  <a:pt x="16725" y="19799"/>
                </a:lnTo>
                <a:lnTo>
                  <a:pt x="1498" y="19799"/>
                </a:lnTo>
                <a:lnTo>
                  <a:pt x="0" y="18262"/>
                </a:lnTo>
                <a:lnTo>
                  <a:pt x="0" y="13690"/>
                </a:lnTo>
                <a:lnTo>
                  <a:pt x="1498" y="13690"/>
                </a:lnTo>
                <a:lnTo>
                  <a:pt x="6057" y="12153"/>
                </a:lnTo>
                <a:lnTo>
                  <a:pt x="13690" y="12153"/>
                </a:lnTo>
                <a:lnTo>
                  <a:pt x="15240" y="7594"/>
                </a:lnTo>
                <a:lnTo>
                  <a:pt x="16725" y="3022"/>
                </a:lnTo>
                <a:lnTo>
                  <a:pt x="18262" y="1485"/>
                </a:lnTo>
                <a:lnTo>
                  <a:pt x="18262" y="0"/>
                </a:lnTo>
                <a:lnTo>
                  <a:pt x="22821" y="0"/>
                </a:lnTo>
                <a:lnTo>
                  <a:pt x="24358" y="1485"/>
                </a:lnTo>
                <a:lnTo>
                  <a:pt x="24358" y="66967"/>
                </a:lnTo>
                <a:close/>
              </a:path>
            </a:pathLst>
          </a:custGeom>
          <a:solidFill>
            <a:srgbClr val="4D4D4F"/>
          </a:solidFill>
        </p:spPr>
        <p:txBody>
          <a:bodyPr wrap="square" lIns="0" tIns="0" rIns="0" bIns="0" rtlCol="0"/>
          <a:lstStyle/>
          <a:p>
            <a:endParaRPr/>
          </a:p>
        </p:txBody>
      </p:sp>
      <p:pic>
        <p:nvPicPr>
          <p:cNvPr id="426" name="object 426"/>
          <p:cNvPicPr/>
          <p:nvPr/>
        </p:nvPicPr>
        <p:blipFill>
          <a:blip r:embed="rId90" cstate="print"/>
          <a:stretch>
            <a:fillRect/>
          </a:stretch>
        </p:blipFill>
        <p:spPr>
          <a:xfrm>
            <a:off x="5126977" y="7026275"/>
            <a:ext cx="105028" cy="66967"/>
          </a:xfrm>
          <a:prstGeom prst="rect">
            <a:avLst/>
          </a:prstGeom>
        </p:spPr>
      </p:pic>
      <p:sp>
        <p:nvSpPr>
          <p:cNvPr id="427" name="object 427"/>
          <p:cNvSpPr/>
          <p:nvPr/>
        </p:nvSpPr>
        <p:spPr>
          <a:xfrm>
            <a:off x="5256364" y="7027760"/>
            <a:ext cx="41275" cy="66040"/>
          </a:xfrm>
          <a:custGeom>
            <a:avLst/>
            <a:gdLst/>
            <a:ahLst/>
            <a:cxnLst/>
            <a:rect l="l" t="t" r="r" b="b"/>
            <a:pathLst>
              <a:path w="41275" h="66040">
                <a:moveTo>
                  <a:pt x="15227" y="65481"/>
                </a:moveTo>
                <a:lnTo>
                  <a:pt x="7632" y="65481"/>
                </a:lnTo>
                <a:lnTo>
                  <a:pt x="7632" y="62407"/>
                </a:lnTo>
                <a:lnTo>
                  <a:pt x="20464" y="23683"/>
                </a:lnTo>
                <a:lnTo>
                  <a:pt x="30454" y="9182"/>
                </a:lnTo>
                <a:lnTo>
                  <a:pt x="30454" y="6108"/>
                </a:lnTo>
                <a:lnTo>
                  <a:pt x="0" y="6108"/>
                </a:lnTo>
                <a:lnTo>
                  <a:pt x="0" y="0"/>
                </a:lnTo>
                <a:lnTo>
                  <a:pt x="41122" y="0"/>
                </a:lnTo>
                <a:lnTo>
                  <a:pt x="41122" y="7645"/>
                </a:lnTo>
                <a:lnTo>
                  <a:pt x="36563" y="12204"/>
                </a:lnTo>
                <a:lnTo>
                  <a:pt x="28969" y="23444"/>
                </a:lnTo>
                <a:lnTo>
                  <a:pt x="22663" y="37120"/>
                </a:lnTo>
                <a:lnTo>
                  <a:pt x="18357" y="50518"/>
                </a:lnTo>
                <a:lnTo>
                  <a:pt x="16763" y="60921"/>
                </a:lnTo>
                <a:lnTo>
                  <a:pt x="15227" y="63944"/>
                </a:lnTo>
                <a:lnTo>
                  <a:pt x="15227" y="65481"/>
                </a:lnTo>
                <a:close/>
              </a:path>
            </a:pathLst>
          </a:custGeom>
          <a:solidFill>
            <a:srgbClr val="4D4D4F"/>
          </a:solidFill>
        </p:spPr>
        <p:txBody>
          <a:bodyPr wrap="square" lIns="0" tIns="0" rIns="0" bIns="0" rtlCol="0"/>
          <a:lstStyle/>
          <a:p>
            <a:endParaRPr/>
          </a:p>
        </p:txBody>
      </p:sp>
      <p:sp>
        <p:nvSpPr>
          <p:cNvPr id="428" name="object 428"/>
          <p:cNvSpPr/>
          <p:nvPr/>
        </p:nvSpPr>
        <p:spPr>
          <a:xfrm>
            <a:off x="5486247" y="7026275"/>
            <a:ext cx="22860" cy="67310"/>
          </a:xfrm>
          <a:custGeom>
            <a:avLst/>
            <a:gdLst/>
            <a:ahLst/>
            <a:cxnLst/>
            <a:rect l="l" t="t" r="r" b="b"/>
            <a:pathLst>
              <a:path w="22860" h="67309">
                <a:moveTo>
                  <a:pt x="22821" y="66967"/>
                </a:moveTo>
                <a:lnTo>
                  <a:pt x="15189" y="66967"/>
                </a:lnTo>
                <a:lnTo>
                  <a:pt x="15189" y="19799"/>
                </a:lnTo>
                <a:lnTo>
                  <a:pt x="1485" y="19799"/>
                </a:lnTo>
                <a:lnTo>
                  <a:pt x="0" y="18262"/>
                </a:lnTo>
                <a:lnTo>
                  <a:pt x="0" y="13690"/>
                </a:lnTo>
                <a:lnTo>
                  <a:pt x="1485" y="13690"/>
                </a:lnTo>
                <a:lnTo>
                  <a:pt x="6057" y="12153"/>
                </a:lnTo>
                <a:lnTo>
                  <a:pt x="12153" y="12153"/>
                </a:lnTo>
                <a:lnTo>
                  <a:pt x="15189" y="7594"/>
                </a:lnTo>
                <a:lnTo>
                  <a:pt x="16725" y="3022"/>
                </a:lnTo>
                <a:lnTo>
                  <a:pt x="16725" y="1485"/>
                </a:lnTo>
                <a:lnTo>
                  <a:pt x="18262" y="0"/>
                </a:lnTo>
                <a:lnTo>
                  <a:pt x="22821" y="0"/>
                </a:lnTo>
                <a:lnTo>
                  <a:pt x="22821" y="66967"/>
                </a:lnTo>
                <a:close/>
              </a:path>
            </a:pathLst>
          </a:custGeom>
          <a:solidFill>
            <a:srgbClr val="4D4D4F"/>
          </a:solidFill>
        </p:spPr>
        <p:txBody>
          <a:bodyPr wrap="square" lIns="0" tIns="0" rIns="0" bIns="0" rtlCol="0"/>
          <a:lstStyle/>
          <a:p>
            <a:endParaRPr/>
          </a:p>
        </p:txBody>
      </p:sp>
      <p:pic>
        <p:nvPicPr>
          <p:cNvPr id="429" name="object 429"/>
          <p:cNvPicPr/>
          <p:nvPr/>
        </p:nvPicPr>
        <p:blipFill>
          <a:blip r:embed="rId91" cstate="print"/>
          <a:stretch>
            <a:fillRect/>
          </a:stretch>
        </p:blipFill>
        <p:spPr>
          <a:xfrm>
            <a:off x="5533428" y="7026275"/>
            <a:ext cx="293789" cy="74561"/>
          </a:xfrm>
          <a:prstGeom prst="rect">
            <a:avLst/>
          </a:prstGeom>
        </p:spPr>
      </p:pic>
      <p:pic>
        <p:nvPicPr>
          <p:cNvPr id="430" name="object 430"/>
          <p:cNvPicPr/>
          <p:nvPr/>
        </p:nvPicPr>
        <p:blipFill>
          <a:blip r:embed="rId92" cstate="print"/>
          <a:stretch>
            <a:fillRect/>
          </a:stretch>
        </p:blipFill>
        <p:spPr>
          <a:xfrm>
            <a:off x="6012954" y="7026275"/>
            <a:ext cx="219176" cy="66967"/>
          </a:xfrm>
          <a:prstGeom prst="rect">
            <a:avLst/>
          </a:prstGeom>
        </p:spPr>
      </p:pic>
      <p:sp>
        <p:nvSpPr>
          <p:cNvPr id="431" name="object 431"/>
          <p:cNvSpPr/>
          <p:nvPr/>
        </p:nvSpPr>
        <p:spPr>
          <a:xfrm>
            <a:off x="6548780" y="705976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32" name="object 432"/>
          <p:cNvSpPr/>
          <p:nvPr/>
        </p:nvSpPr>
        <p:spPr>
          <a:xfrm>
            <a:off x="2808579" y="7221092"/>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433" name="object 433"/>
          <p:cNvPicPr/>
          <p:nvPr/>
        </p:nvPicPr>
        <p:blipFill>
          <a:blip r:embed="rId93" cstate="print"/>
          <a:stretch>
            <a:fillRect/>
          </a:stretch>
        </p:blipFill>
        <p:spPr>
          <a:xfrm>
            <a:off x="3246983" y="7187603"/>
            <a:ext cx="146151" cy="68516"/>
          </a:xfrm>
          <a:prstGeom prst="rect">
            <a:avLst/>
          </a:prstGeom>
        </p:spPr>
      </p:pic>
      <p:pic>
        <p:nvPicPr>
          <p:cNvPr id="435" name="object 435"/>
          <p:cNvPicPr/>
          <p:nvPr/>
        </p:nvPicPr>
        <p:blipFill>
          <a:blip r:embed="rId94" cstate="print"/>
          <a:stretch>
            <a:fillRect/>
          </a:stretch>
        </p:blipFill>
        <p:spPr>
          <a:xfrm>
            <a:off x="4181678" y="7187603"/>
            <a:ext cx="129374" cy="68516"/>
          </a:xfrm>
          <a:prstGeom prst="rect">
            <a:avLst/>
          </a:prstGeom>
        </p:spPr>
      </p:pic>
      <p:sp>
        <p:nvSpPr>
          <p:cNvPr id="447" name="object 447"/>
          <p:cNvSpPr/>
          <p:nvPr/>
        </p:nvSpPr>
        <p:spPr>
          <a:xfrm>
            <a:off x="6548780" y="722109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48" name="object 448"/>
          <p:cNvPicPr/>
          <p:nvPr/>
        </p:nvPicPr>
        <p:blipFill>
          <a:blip r:embed="rId95" cstate="print"/>
          <a:stretch>
            <a:fillRect/>
          </a:stretch>
        </p:blipFill>
        <p:spPr>
          <a:xfrm>
            <a:off x="1109713" y="7415961"/>
            <a:ext cx="313575" cy="100457"/>
          </a:xfrm>
          <a:prstGeom prst="rect">
            <a:avLst/>
          </a:prstGeom>
        </p:spPr>
      </p:pic>
      <p:pic>
        <p:nvPicPr>
          <p:cNvPr id="449" name="object 449"/>
          <p:cNvPicPr/>
          <p:nvPr/>
        </p:nvPicPr>
        <p:blipFill>
          <a:blip r:embed="rId96" cstate="print"/>
          <a:stretch>
            <a:fillRect/>
          </a:stretch>
        </p:blipFill>
        <p:spPr>
          <a:xfrm>
            <a:off x="1499438" y="7414412"/>
            <a:ext cx="496252" cy="102006"/>
          </a:xfrm>
          <a:prstGeom prst="rect">
            <a:avLst/>
          </a:prstGeom>
        </p:spPr>
      </p:pic>
      <p:sp>
        <p:nvSpPr>
          <p:cNvPr id="450" name="object 450"/>
          <p:cNvSpPr/>
          <p:nvPr/>
        </p:nvSpPr>
        <p:spPr>
          <a:xfrm>
            <a:off x="2808579" y="738247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51" name="object 451"/>
          <p:cNvSpPr/>
          <p:nvPr/>
        </p:nvSpPr>
        <p:spPr>
          <a:xfrm>
            <a:off x="3274364" y="7350517"/>
            <a:ext cx="90170" cy="67310"/>
          </a:xfrm>
          <a:custGeom>
            <a:avLst/>
            <a:gdLst/>
            <a:ahLst/>
            <a:cxnLst/>
            <a:rect l="l" t="t" r="r" b="b"/>
            <a:pathLst>
              <a:path w="90170" h="67309">
                <a:moveTo>
                  <a:pt x="24358" y="0"/>
                </a:moveTo>
                <a:lnTo>
                  <a:pt x="18313" y="0"/>
                </a:lnTo>
                <a:lnTo>
                  <a:pt x="16764" y="1485"/>
                </a:lnTo>
                <a:lnTo>
                  <a:pt x="16764" y="3035"/>
                </a:lnTo>
                <a:lnTo>
                  <a:pt x="15227" y="7594"/>
                </a:lnTo>
                <a:lnTo>
                  <a:pt x="13690" y="10617"/>
                </a:lnTo>
                <a:lnTo>
                  <a:pt x="6108" y="12153"/>
                </a:lnTo>
                <a:lnTo>
                  <a:pt x="1536" y="13690"/>
                </a:lnTo>
                <a:lnTo>
                  <a:pt x="0" y="13690"/>
                </a:lnTo>
                <a:lnTo>
                  <a:pt x="0" y="18262"/>
                </a:lnTo>
                <a:lnTo>
                  <a:pt x="16764" y="18262"/>
                </a:lnTo>
                <a:lnTo>
                  <a:pt x="16764" y="66979"/>
                </a:lnTo>
                <a:lnTo>
                  <a:pt x="24358" y="66979"/>
                </a:lnTo>
                <a:lnTo>
                  <a:pt x="24358" y="0"/>
                </a:lnTo>
                <a:close/>
              </a:path>
              <a:path w="90170" h="67309">
                <a:moveTo>
                  <a:pt x="89839" y="44107"/>
                </a:moveTo>
                <a:lnTo>
                  <a:pt x="82207" y="44107"/>
                </a:lnTo>
                <a:lnTo>
                  <a:pt x="82207" y="9131"/>
                </a:lnTo>
                <a:lnTo>
                  <a:pt x="82207" y="3035"/>
                </a:lnTo>
                <a:lnTo>
                  <a:pt x="79184" y="0"/>
                </a:lnTo>
                <a:lnTo>
                  <a:pt x="74612" y="0"/>
                </a:lnTo>
                <a:lnTo>
                  <a:pt x="74612" y="10617"/>
                </a:lnTo>
                <a:lnTo>
                  <a:pt x="74612" y="44107"/>
                </a:lnTo>
                <a:lnTo>
                  <a:pt x="53276" y="44107"/>
                </a:lnTo>
                <a:lnTo>
                  <a:pt x="53276" y="41084"/>
                </a:lnTo>
                <a:lnTo>
                  <a:pt x="71589" y="10617"/>
                </a:lnTo>
                <a:lnTo>
                  <a:pt x="71589" y="9131"/>
                </a:lnTo>
                <a:lnTo>
                  <a:pt x="73075" y="9131"/>
                </a:lnTo>
                <a:lnTo>
                  <a:pt x="74612" y="10617"/>
                </a:lnTo>
                <a:lnTo>
                  <a:pt x="74612" y="0"/>
                </a:lnTo>
                <a:lnTo>
                  <a:pt x="70053" y="0"/>
                </a:lnTo>
                <a:lnTo>
                  <a:pt x="68516" y="4572"/>
                </a:lnTo>
                <a:lnTo>
                  <a:pt x="47231" y="39547"/>
                </a:lnTo>
                <a:lnTo>
                  <a:pt x="45694" y="41084"/>
                </a:lnTo>
                <a:lnTo>
                  <a:pt x="45694" y="47180"/>
                </a:lnTo>
                <a:lnTo>
                  <a:pt x="48717" y="50203"/>
                </a:lnTo>
                <a:lnTo>
                  <a:pt x="74612" y="50203"/>
                </a:lnTo>
                <a:lnTo>
                  <a:pt x="74612" y="65443"/>
                </a:lnTo>
                <a:lnTo>
                  <a:pt x="76149" y="66979"/>
                </a:lnTo>
                <a:lnTo>
                  <a:pt x="79184" y="66979"/>
                </a:lnTo>
                <a:lnTo>
                  <a:pt x="82207" y="65443"/>
                </a:lnTo>
                <a:lnTo>
                  <a:pt x="82207" y="50203"/>
                </a:lnTo>
                <a:lnTo>
                  <a:pt x="89839" y="50203"/>
                </a:lnTo>
                <a:lnTo>
                  <a:pt x="89839" y="44107"/>
                </a:lnTo>
                <a:close/>
              </a:path>
            </a:pathLst>
          </a:custGeom>
          <a:solidFill>
            <a:srgbClr val="4D4D4F"/>
          </a:solidFill>
        </p:spPr>
        <p:txBody>
          <a:bodyPr wrap="square" lIns="0" tIns="0" rIns="0" bIns="0" rtlCol="0"/>
          <a:lstStyle/>
          <a:p>
            <a:endParaRPr/>
          </a:p>
        </p:txBody>
      </p:sp>
      <p:pic>
        <p:nvPicPr>
          <p:cNvPr id="452" name="object 452"/>
          <p:cNvPicPr/>
          <p:nvPr/>
        </p:nvPicPr>
        <p:blipFill>
          <a:blip r:embed="rId97" cstate="print"/>
          <a:stretch>
            <a:fillRect/>
          </a:stretch>
        </p:blipFill>
        <p:spPr>
          <a:xfrm>
            <a:off x="3674719" y="7350518"/>
            <a:ext cx="220751" cy="66979"/>
          </a:xfrm>
          <a:prstGeom prst="rect">
            <a:avLst/>
          </a:prstGeom>
        </p:spPr>
      </p:pic>
      <p:pic>
        <p:nvPicPr>
          <p:cNvPr id="453" name="object 453"/>
          <p:cNvPicPr/>
          <p:nvPr/>
        </p:nvPicPr>
        <p:blipFill>
          <a:blip r:embed="rId98" cstate="print"/>
          <a:stretch>
            <a:fillRect/>
          </a:stretch>
        </p:blipFill>
        <p:spPr>
          <a:xfrm>
            <a:off x="4206036" y="7350518"/>
            <a:ext cx="92811" cy="66979"/>
          </a:xfrm>
          <a:prstGeom prst="rect">
            <a:avLst/>
          </a:prstGeom>
        </p:spPr>
      </p:pic>
      <p:sp>
        <p:nvSpPr>
          <p:cNvPr id="454" name="object 454"/>
          <p:cNvSpPr/>
          <p:nvPr/>
        </p:nvSpPr>
        <p:spPr>
          <a:xfrm>
            <a:off x="4677918" y="7350517"/>
            <a:ext cx="71755" cy="67310"/>
          </a:xfrm>
          <a:custGeom>
            <a:avLst/>
            <a:gdLst/>
            <a:ahLst/>
            <a:cxnLst/>
            <a:rect l="l" t="t" r="r" b="b"/>
            <a:pathLst>
              <a:path w="71754" h="67309">
                <a:moveTo>
                  <a:pt x="22821" y="0"/>
                </a:moveTo>
                <a:lnTo>
                  <a:pt x="16713" y="0"/>
                </a:lnTo>
                <a:lnTo>
                  <a:pt x="16713" y="1485"/>
                </a:lnTo>
                <a:lnTo>
                  <a:pt x="15227" y="3035"/>
                </a:lnTo>
                <a:lnTo>
                  <a:pt x="15227" y="7594"/>
                </a:lnTo>
                <a:lnTo>
                  <a:pt x="12153" y="10617"/>
                </a:lnTo>
                <a:lnTo>
                  <a:pt x="0" y="13690"/>
                </a:lnTo>
                <a:lnTo>
                  <a:pt x="0" y="18262"/>
                </a:lnTo>
                <a:lnTo>
                  <a:pt x="15227" y="18262"/>
                </a:lnTo>
                <a:lnTo>
                  <a:pt x="15227" y="65443"/>
                </a:lnTo>
                <a:lnTo>
                  <a:pt x="16713" y="66979"/>
                </a:lnTo>
                <a:lnTo>
                  <a:pt x="22821" y="66979"/>
                </a:lnTo>
                <a:lnTo>
                  <a:pt x="22821" y="0"/>
                </a:lnTo>
                <a:close/>
              </a:path>
              <a:path w="71754" h="67309">
                <a:moveTo>
                  <a:pt x="71539" y="0"/>
                </a:moveTo>
                <a:lnTo>
                  <a:pt x="66967" y="0"/>
                </a:lnTo>
                <a:lnTo>
                  <a:pt x="65430" y="1485"/>
                </a:lnTo>
                <a:lnTo>
                  <a:pt x="65430" y="3035"/>
                </a:lnTo>
                <a:lnTo>
                  <a:pt x="63944" y="7594"/>
                </a:lnTo>
                <a:lnTo>
                  <a:pt x="60871" y="10617"/>
                </a:lnTo>
                <a:lnTo>
                  <a:pt x="54813" y="12153"/>
                </a:lnTo>
                <a:lnTo>
                  <a:pt x="50203" y="13690"/>
                </a:lnTo>
                <a:lnTo>
                  <a:pt x="48717" y="13690"/>
                </a:lnTo>
                <a:lnTo>
                  <a:pt x="48717" y="18262"/>
                </a:lnTo>
                <a:lnTo>
                  <a:pt x="63944" y="18262"/>
                </a:lnTo>
                <a:lnTo>
                  <a:pt x="63944" y="65443"/>
                </a:lnTo>
                <a:lnTo>
                  <a:pt x="65430" y="66979"/>
                </a:lnTo>
                <a:lnTo>
                  <a:pt x="71539" y="66979"/>
                </a:lnTo>
                <a:lnTo>
                  <a:pt x="71539" y="0"/>
                </a:lnTo>
                <a:close/>
              </a:path>
            </a:pathLst>
          </a:custGeom>
          <a:solidFill>
            <a:srgbClr val="4D4D4F"/>
          </a:solidFill>
        </p:spPr>
        <p:txBody>
          <a:bodyPr wrap="square" lIns="0" tIns="0" rIns="0" bIns="0" rtlCol="0"/>
          <a:lstStyle/>
          <a:p>
            <a:endParaRPr/>
          </a:p>
        </p:txBody>
      </p:sp>
      <p:sp>
        <p:nvSpPr>
          <p:cNvPr id="455" name="object 455"/>
          <p:cNvSpPr/>
          <p:nvPr/>
        </p:nvSpPr>
        <p:spPr>
          <a:xfrm>
            <a:off x="5079796" y="7350518"/>
            <a:ext cx="24765" cy="67310"/>
          </a:xfrm>
          <a:custGeom>
            <a:avLst/>
            <a:gdLst/>
            <a:ahLst/>
            <a:cxnLst/>
            <a:rect l="l" t="t" r="r" b="b"/>
            <a:pathLst>
              <a:path w="24764" h="67309">
                <a:moveTo>
                  <a:pt x="24358" y="66979"/>
                </a:moveTo>
                <a:lnTo>
                  <a:pt x="16725" y="66979"/>
                </a:lnTo>
                <a:lnTo>
                  <a:pt x="16725" y="18262"/>
                </a:lnTo>
                <a:lnTo>
                  <a:pt x="0" y="18262"/>
                </a:lnTo>
                <a:lnTo>
                  <a:pt x="0" y="13690"/>
                </a:lnTo>
                <a:lnTo>
                  <a:pt x="1498" y="13690"/>
                </a:lnTo>
                <a:lnTo>
                  <a:pt x="6057" y="12153"/>
                </a:lnTo>
                <a:lnTo>
                  <a:pt x="13690" y="10617"/>
                </a:lnTo>
                <a:lnTo>
                  <a:pt x="15240" y="7594"/>
                </a:lnTo>
                <a:lnTo>
                  <a:pt x="16725" y="3035"/>
                </a:lnTo>
                <a:lnTo>
                  <a:pt x="18262" y="1485"/>
                </a:lnTo>
                <a:lnTo>
                  <a:pt x="18262" y="0"/>
                </a:lnTo>
                <a:lnTo>
                  <a:pt x="24358" y="0"/>
                </a:lnTo>
                <a:lnTo>
                  <a:pt x="24358" y="66979"/>
                </a:lnTo>
                <a:close/>
              </a:path>
            </a:pathLst>
          </a:custGeom>
          <a:solidFill>
            <a:srgbClr val="4D4D4F"/>
          </a:solidFill>
        </p:spPr>
        <p:txBody>
          <a:bodyPr wrap="square" lIns="0" tIns="0" rIns="0" bIns="0" rtlCol="0"/>
          <a:lstStyle/>
          <a:p>
            <a:endParaRPr/>
          </a:p>
        </p:txBody>
      </p:sp>
      <p:pic>
        <p:nvPicPr>
          <p:cNvPr id="456" name="object 456"/>
          <p:cNvPicPr/>
          <p:nvPr/>
        </p:nvPicPr>
        <p:blipFill>
          <a:blip r:embed="rId99" cstate="print"/>
          <a:stretch>
            <a:fillRect/>
          </a:stretch>
        </p:blipFill>
        <p:spPr>
          <a:xfrm>
            <a:off x="5127033" y="7350518"/>
            <a:ext cx="104972" cy="66979"/>
          </a:xfrm>
          <a:prstGeom prst="rect">
            <a:avLst/>
          </a:prstGeom>
        </p:spPr>
      </p:pic>
      <p:sp>
        <p:nvSpPr>
          <p:cNvPr id="457" name="object 457"/>
          <p:cNvSpPr/>
          <p:nvPr/>
        </p:nvSpPr>
        <p:spPr>
          <a:xfrm>
            <a:off x="5256364" y="7352004"/>
            <a:ext cx="41275" cy="66040"/>
          </a:xfrm>
          <a:custGeom>
            <a:avLst/>
            <a:gdLst/>
            <a:ahLst/>
            <a:cxnLst/>
            <a:rect l="l" t="t" r="r" b="b"/>
            <a:pathLst>
              <a:path w="41275" h="66040">
                <a:moveTo>
                  <a:pt x="15227" y="65493"/>
                </a:moveTo>
                <a:lnTo>
                  <a:pt x="7632" y="65493"/>
                </a:lnTo>
                <a:lnTo>
                  <a:pt x="7632" y="62407"/>
                </a:lnTo>
                <a:lnTo>
                  <a:pt x="20464" y="23036"/>
                </a:lnTo>
                <a:lnTo>
                  <a:pt x="31991" y="7645"/>
                </a:lnTo>
                <a:lnTo>
                  <a:pt x="31991" y="6108"/>
                </a:lnTo>
                <a:lnTo>
                  <a:pt x="0" y="6108"/>
                </a:lnTo>
                <a:lnTo>
                  <a:pt x="0" y="0"/>
                </a:lnTo>
                <a:lnTo>
                  <a:pt x="41122" y="0"/>
                </a:lnTo>
                <a:lnTo>
                  <a:pt x="41122" y="7645"/>
                </a:lnTo>
                <a:lnTo>
                  <a:pt x="36563" y="10668"/>
                </a:lnTo>
                <a:lnTo>
                  <a:pt x="28969" y="22144"/>
                </a:lnTo>
                <a:lnTo>
                  <a:pt x="22663" y="36179"/>
                </a:lnTo>
                <a:lnTo>
                  <a:pt x="18357" y="49637"/>
                </a:lnTo>
                <a:lnTo>
                  <a:pt x="16763" y="59385"/>
                </a:lnTo>
                <a:lnTo>
                  <a:pt x="16763" y="62407"/>
                </a:lnTo>
                <a:lnTo>
                  <a:pt x="15227" y="65493"/>
                </a:lnTo>
                <a:close/>
              </a:path>
            </a:pathLst>
          </a:custGeom>
          <a:solidFill>
            <a:srgbClr val="4D4D4F"/>
          </a:solidFill>
        </p:spPr>
        <p:txBody>
          <a:bodyPr wrap="square" lIns="0" tIns="0" rIns="0" bIns="0" rtlCol="0"/>
          <a:lstStyle/>
          <a:p>
            <a:endParaRPr/>
          </a:p>
        </p:txBody>
      </p:sp>
      <p:sp>
        <p:nvSpPr>
          <p:cNvPr id="458" name="object 458"/>
          <p:cNvSpPr/>
          <p:nvPr/>
        </p:nvSpPr>
        <p:spPr>
          <a:xfrm>
            <a:off x="5612562" y="7350517"/>
            <a:ext cx="88900" cy="67310"/>
          </a:xfrm>
          <a:custGeom>
            <a:avLst/>
            <a:gdLst/>
            <a:ahLst/>
            <a:cxnLst/>
            <a:rect l="l" t="t" r="r" b="b"/>
            <a:pathLst>
              <a:path w="88900" h="67309">
                <a:moveTo>
                  <a:pt x="22860" y="0"/>
                </a:moveTo>
                <a:lnTo>
                  <a:pt x="16764" y="0"/>
                </a:lnTo>
                <a:lnTo>
                  <a:pt x="16764" y="3035"/>
                </a:lnTo>
                <a:lnTo>
                  <a:pt x="15227" y="7594"/>
                </a:lnTo>
                <a:lnTo>
                  <a:pt x="12204" y="10617"/>
                </a:lnTo>
                <a:lnTo>
                  <a:pt x="0" y="13690"/>
                </a:lnTo>
                <a:lnTo>
                  <a:pt x="0" y="18262"/>
                </a:lnTo>
                <a:lnTo>
                  <a:pt x="15227" y="18262"/>
                </a:lnTo>
                <a:lnTo>
                  <a:pt x="15227" y="65443"/>
                </a:lnTo>
                <a:lnTo>
                  <a:pt x="16764" y="66979"/>
                </a:lnTo>
                <a:lnTo>
                  <a:pt x="22860" y="66979"/>
                </a:lnTo>
                <a:lnTo>
                  <a:pt x="22860" y="0"/>
                </a:lnTo>
                <a:close/>
              </a:path>
              <a:path w="88900" h="67309">
                <a:moveTo>
                  <a:pt x="88303" y="38049"/>
                </a:moveTo>
                <a:lnTo>
                  <a:pt x="83731" y="33489"/>
                </a:lnTo>
                <a:lnTo>
                  <a:pt x="80708" y="31978"/>
                </a:lnTo>
                <a:lnTo>
                  <a:pt x="80708" y="36512"/>
                </a:lnTo>
                <a:lnTo>
                  <a:pt x="80708" y="59334"/>
                </a:lnTo>
                <a:lnTo>
                  <a:pt x="70040" y="60871"/>
                </a:lnTo>
                <a:lnTo>
                  <a:pt x="63944" y="60871"/>
                </a:lnTo>
                <a:lnTo>
                  <a:pt x="53276" y="59334"/>
                </a:lnTo>
                <a:lnTo>
                  <a:pt x="53276" y="36512"/>
                </a:lnTo>
                <a:lnTo>
                  <a:pt x="60909" y="33489"/>
                </a:lnTo>
                <a:lnTo>
                  <a:pt x="73075" y="33489"/>
                </a:lnTo>
                <a:lnTo>
                  <a:pt x="80708" y="36512"/>
                </a:lnTo>
                <a:lnTo>
                  <a:pt x="80708" y="31978"/>
                </a:lnTo>
                <a:lnTo>
                  <a:pt x="77635" y="30416"/>
                </a:lnTo>
                <a:lnTo>
                  <a:pt x="82181" y="27393"/>
                </a:lnTo>
                <a:lnTo>
                  <a:pt x="86766" y="24358"/>
                </a:lnTo>
                <a:lnTo>
                  <a:pt x="86766" y="16725"/>
                </a:lnTo>
                <a:lnTo>
                  <a:pt x="85166" y="9613"/>
                </a:lnTo>
                <a:lnTo>
                  <a:pt x="82257" y="6057"/>
                </a:lnTo>
                <a:lnTo>
                  <a:pt x="80873" y="4368"/>
                </a:lnTo>
                <a:lnTo>
                  <a:pt x="79171" y="3492"/>
                </a:lnTo>
                <a:lnTo>
                  <a:pt x="79171" y="9131"/>
                </a:lnTo>
                <a:lnTo>
                  <a:pt x="79171" y="22821"/>
                </a:lnTo>
                <a:lnTo>
                  <a:pt x="74612" y="27393"/>
                </a:lnTo>
                <a:lnTo>
                  <a:pt x="60909" y="27393"/>
                </a:lnTo>
                <a:lnTo>
                  <a:pt x="56349" y="22821"/>
                </a:lnTo>
                <a:lnTo>
                  <a:pt x="56349" y="9131"/>
                </a:lnTo>
                <a:lnTo>
                  <a:pt x="60909" y="6057"/>
                </a:lnTo>
                <a:lnTo>
                  <a:pt x="73075" y="6057"/>
                </a:lnTo>
                <a:lnTo>
                  <a:pt x="79171" y="9131"/>
                </a:lnTo>
                <a:lnTo>
                  <a:pt x="79171" y="3492"/>
                </a:lnTo>
                <a:lnTo>
                  <a:pt x="74574" y="1117"/>
                </a:lnTo>
                <a:lnTo>
                  <a:pt x="67017" y="0"/>
                </a:lnTo>
                <a:lnTo>
                  <a:pt x="56349" y="0"/>
                </a:lnTo>
                <a:lnTo>
                  <a:pt x="48717" y="6057"/>
                </a:lnTo>
                <a:lnTo>
                  <a:pt x="48717" y="22821"/>
                </a:lnTo>
                <a:lnTo>
                  <a:pt x="51790" y="27393"/>
                </a:lnTo>
                <a:lnTo>
                  <a:pt x="57835" y="30416"/>
                </a:lnTo>
                <a:lnTo>
                  <a:pt x="51790" y="31953"/>
                </a:lnTo>
                <a:lnTo>
                  <a:pt x="45681" y="36512"/>
                </a:lnTo>
                <a:lnTo>
                  <a:pt x="45681" y="47180"/>
                </a:lnTo>
                <a:lnTo>
                  <a:pt x="47294" y="55410"/>
                </a:lnTo>
                <a:lnTo>
                  <a:pt x="51765" y="61645"/>
                </a:lnTo>
                <a:lnTo>
                  <a:pt x="58534" y="65595"/>
                </a:lnTo>
                <a:lnTo>
                  <a:pt x="67017" y="66979"/>
                </a:lnTo>
                <a:lnTo>
                  <a:pt x="76111" y="65595"/>
                </a:lnTo>
                <a:lnTo>
                  <a:pt x="82791" y="61645"/>
                </a:lnTo>
                <a:lnTo>
                  <a:pt x="83299" y="60871"/>
                </a:lnTo>
                <a:lnTo>
                  <a:pt x="86893" y="55410"/>
                </a:lnTo>
                <a:lnTo>
                  <a:pt x="88303" y="47180"/>
                </a:lnTo>
                <a:lnTo>
                  <a:pt x="88303" y="38049"/>
                </a:lnTo>
                <a:close/>
              </a:path>
            </a:pathLst>
          </a:custGeom>
          <a:solidFill>
            <a:srgbClr val="4D4D4F"/>
          </a:solidFill>
        </p:spPr>
        <p:txBody>
          <a:bodyPr wrap="square" lIns="0" tIns="0" rIns="0" bIns="0" rtlCol="0"/>
          <a:lstStyle/>
          <a:p>
            <a:endParaRPr/>
          </a:p>
        </p:txBody>
      </p:sp>
      <p:pic>
        <p:nvPicPr>
          <p:cNvPr id="459" name="object 459"/>
          <p:cNvPicPr/>
          <p:nvPr/>
        </p:nvPicPr>
        <p:blipFill>
          <a:blip r:embed="rId100" cstate="print"/>
          <a:stretch>
            <a:fillRect/>
          </a:stretch>
        </p:blipFill>
        <p:spPr>
          <a:xfrm>
            <a:off x="6076848" y="7350518"/>
            <a:ext cx="92875" cy="66979"/>
          </a:xfrm>
          <a:prstGeom prst="rect">
            <a:avLst/>
          </a:prstGeom>
        </p:spPr>
      </p:pic>
      <p:sp>
        <p:nvSpPr>
          <p:cNvPr id="460" name="object 460"/>
          <p:cNvSpPr/>
          <p:nvPr/>
        </p:nvSpPr>
        <p:spPr>
          <a:xfrm>
            <a:off x="6548780" y="738247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61" name="object 461"/>
          <p:cNvSpPr/>
          <p:nvPr/>
        </p:nvSpPr>
        <p:spPr>
          <a:xfrm>
            <a:off x="2808579" y="7543850"/>
            <a:ext cx="83820" cy="6350"/>
          </a:xfrm>
          <a:custGeom>
            <a:avLst/>
            <a:gdLst/>
            <a:ahLst/>
            <a:cxnLst/>
            <a:rect l="l" t="t" r="r" b="b"/>
            <a:pathLst>
              <a:path w="83819" h="6350">
                <a:moveTo>
                  <a:pt x="83693" y="6045"/>
                </a:moveTo>
                <a:lnTo>
                  <a:pt x="0" y="6045"/>
                </a:lnTo>
                <a:lnTo>
                  <a:pt x="0" y="0"/>
                </a:lnTo>
                <a:lnTo>
                  <a:pt x="83693" y="0"/>
                </a:lnTo>
                <a:lnTo>
                  <a:pt x="83693" y="6045"/>
                </a:lnTo>
                <a:close/>
              </a:path>
            </a:pathLst>
          </a:custGeom>
          <a:solidFill>
            <a:srgbClr val="4D4D4F"/>
          </a:solidFill>
        </p:spPr>
        <p:txBody>
          <a:bodyPr wrap="square" lIns="0" tIns="0" rIns="0" bIns="0" rtlCol="0"/>
          <a:lstStyle/>
          <a:p>
            <a:endParaRPr/>
          </a:p>
        </p:txBody>
      </p:sp>
      <p:pic>
        <p:nvPicPr>
          <p:cNvPr id="462" name="object 462"/>
          <p:cNvPicPr/>
          <p:nvPr/>
        </p:nvPicPr>
        <p:blipFill>
          <a:blip r:embed="rId101" cstate="print"/>
          <a:stretch>
            <a:fillRect/>
          </a:stretch>
        </p:blipFill>
        <p:spPr>
          <a:xfrm>
            <a:off x="3246983" y="7511846"/>
            <a:ext cx="146151" cy="66979"/>
          </a:xfrm>
          <a:prstGeom prst="rect">
            <a:avLst/>
          </a:prstGeom>
        </p:spPr>
      </p:pic>
      <p:sp>
        <p:nvSpPr>
          <p:cNvPr id="477" name="object 477"/>
          <p:cNvSpPr/>
          <p:nvPr/>
        </p:nvSpPr>
        <p:spPr>
          <a:xfrm>
            <a:off x="6548780" y="7543850"/>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pic>
        <p:nvPicPr>
          <p:cNvPr id="478" name="object 478"/>
          <p:cNvPicPr/>
          <p:nvPr/>
        </p:nvPicPr>
        <p:blipFill>
          <a:blip r:embed="rId102" cstate="print"/>
          <a:stretch>
            <a:fillRect/>
          </a:stretch>
        </p:blipFill>
        <p:spPr>
          <a:xfrm>
            <a:off x="1109713" y="7738668"/>
            <a:ext cx="634796" cy="101993"/>
          </a:xfrm>
          <a:prstGeom prst="rect">
            <a:avLst/>
          </a:prstGeom>
        </p:spPr>
      </p:pic>
      <p:sp>
        <p:nvSpPr>
          <p:cNvPr id="479" name="object 479"/>
          <p:cNvSpPr/>
          <p:nvPr/>
        </p:nvSpPr>
        <p:spPr>
          <a:xfrm>
            <a:off x="2808579" y="770671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80" name="object 480"/>
          <p:cNvSpPr/>
          <p:nvPr/>
        </p:nvSpPr>
        <p:spPr>
          <a:xfrm>
            <a:off x="3275901" y="7706715"/>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481" name="object 481"/>
          <p:cNvSpPr/>
          <p:nvPr/>
        </p:nvSpPr>
        <p:spPr>
          <a:xfrm>
            <a:off x="3743223" y="7706715"/>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482" name="object 482"/>
          <p:cNvSpPr/>
          <p:nvPr/>
        </p:nvSpPr>
        <p:spPr>
          <a:xfrm>
            <a:off x="4212082" y="770671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83" name="object 483"/>
          <p:cNvSpPr/>
          <p:nvPr/>
        </p:nvSpPr>
        <p:spPr>
          <a:xfrm>
            <a:off x="4679454" y="770671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84" name="object 484"/>
          <p:cNvSpPr/>
          <p:nvPr/>
        </p:nvSpPr>
        <p:spPr>
          <a:xfrm>
            <a:off x="5146776" y="7706715"/>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85" name="object 485"/>
          <p:cNvSpPr/>
          <p:nvPr/>
        </p:nvSpPr>
        <p:spPr>
          <a:xfrm>
            <a:off x="5614098" y="7706715"/>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pic>
        <p:nvPicPr>
          <p:cNvPr id="486" name="object 486"/>
          <p:cNvPicPr/>
          <p:nvPr/>
        </p:nvPicPr>
        <p:blipFill>
          <a:blip r:embed="rId103" cstate="print"/>
          <a:stretch>
            <a:fillRect/>
          </a:stretch>
        </p:blipFill>
        <p:spPr>
          <a:xfrm>
            <a:off x="6012954" y="7673225"/>
            <a:ext cx="220713" cy="68516"/>
          </a:xfrm>
          <a:prstGeom prst="rect">
            <a:avLst/>
          </a:prstGeom>
        </p:spPr>
      </p:pic>
      <p:sp>
        <p:nvSpPr>
          <p:cNvPr id="487" name="object 487"/>
          <p:cNvSpPr/>
          <p:nvPr/>
        </p:nvSpPr>
        <p:spPr>
          <a:xfrm>
            <a:off x="6548780" y="770671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88" name="object 488"/>
          <p:cNvSpPr/>
          <p:nvPr/>
        </p:nvSpPr>
        <p:spPr>
          <a:xfrm>
            <a:off x="2808579" y="7868043"/>
            <a:ext cx="83820" cy="5080"/>
          </a:xfrm>
          <a:custGeom>
            <a:avLst/>
            <a:gdLst/>
            <a:ahLst/>
            <a:cxnLst/>
            <a:rect l="l" t="t" r="r" b="b"/>
            <a:pathLst>
              <a:path w="83819" h="5079">
                <a:moveTo>
                  <a:pt x="83693" y="4622"/>
                </a:moveTo>
                <a:lnTo>
                  <a:pt x="0" y="4622"/>
                </a:lnTo>
                <a:lnTo>
                  <a:pt x="0" y="0"/>
                </a:lnTo>
                <a:lnTo>
                  <a:pt x="83693" y="0"/>
                </a:lnTo>
                <a:lnTo>
                  <a:pt x="83693" y="4622"/>
                </a:lnTo>
                <a:close/>
              </a:path>
            </a:pathLst>
          </a:custGeom>
          <a:solidFill>
            <a:srgbClr val="4D4D4F"/>
          </a:solidFill>
        </p:spPr>
        <p:txBody>
          <a:bodyPr wrap="square" lIns="0" tIns="0" rIns="0" bIns="0" rtlCol="0"/>
          <a:lstStyle/>
          <a:p>
            <a:endParaRPr/>
          </a:p>
        </p:txBody>
      </p:sp>
      <p:sp>
        <p:nvSpPr>
          <p:cNvPr id="489" name="object 489"/>
          <p:cNvSpPr/>
          <p:nvPr/>
        </p:nvSpPr>
        <p:spPr>
          <a:xfrm>
            <a:off x="3275901" y="7868043"/>
            <a:ext cx="83820" cy="5080"/>
          </a:xfrm>
          <a:custGeom>
            <a:avLst/>
            <a:gdLst/>
            <a:ahLst/>
            <a:cxnLst/>
            <a:rect l="l" t="t" r="r" b="b"/>
            <a:pathLst>
              <a:path w="83820" h="5079">
                <a:moveTo>
                  <a:pt x="83743" y="4622"/>
                </a:moveTo>
                <a:lnTo>
                  <a:pt x="0" y="4622"/>
                </a:lnTo>
                <a:lnTo>
                  <a:pt x="0" y="0"/>
                </a:lnTo>
                <a:lnTo>
                  <a:pt x="83743" y="0"/>
                </a:lnTo>
                <a:lnTo>
                  <a:pt x="83743" y="4622"/>
                </a:lnTo>
                <a:close/>
              </a:path>
            </a:pathLst>
          </a:custGeom>
          <a:solidFill>
            <a:srgbClr val="4D4D4F"/>
          </a:solidFill>
        </p:spPr>
        <p:txBody>
          <a:bodyPr wrap="square" lIns="0" tIns="0" rIns="0" bIns="0" rtlCol="0"/>
          <a:lstStyle/>
          <a:p>
            <a:endParaRPr/>
          </a:p>
        </p:txBody>
      </p:sp>
      <p:sp>
        <p:nvSpPr>
          <p:cNvPr id="490" name="object 490"/>
          <p:cNvSpPr/>
          <p:nvPr/>
        </p:nvSpPr>
        <p:spPr>
          <a:xfrm>
            <a:off x="3744760" y="7868043"/>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sp>
        <p:nvSpPr>
          <p:cNvPr id="491" name="object 491"/>
          <p:cNvSpPr/>
          <p:nvPr/>
        </p:nvSpPr>
        <p:spPr>
          <a:xfrm>
            <a:off x="4212082" y="7868043"/>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sp>
        <p:nvSpPr>
          <p:cNvPr id="492" name="object 492"/>
          <p:cNvSpPr/>
          <p:nvPr/>
        </p:nvSpPr>
        <p:spPr>
          <a:xfrm>
            <a:off x="4679454" y="7868043"/>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sp>
        <p:nvSpPr>
          <p:cNvPr id="493" name="object 493"/>
          <p:cNvSpPr/>
          <p:nvPr/>
        </p:nvSpPr>
        <p:spPr>
          <a:xfrm>
            <a:off x="5146776" y="7868043"/>
            <a:ext cx="82550" cy="5080"/>
          </a:xfrm>
          <a:custGeom>
            <a:avLst/>
            <a:gdLst/>
            <a:ahLst/>
            <a:cxnLst/>
            <a:rect l="l" t="t" r="r" b="b"/>
            <a:pathLst>
              <a:path w="82550" h="5079">
                <a:moveTo>
                  <a:pt x="82194" y="4622"/>
                </a:moveTo>
                <a:lnTo>
                  <a:pt x="0" y="4622"/>
                </a:lnTo>
                <a:lnTo>
                  <a:pt x="0" y="0"/>
                </a:lnTo>
                <a:lnTo>
                  <a:pt x="82194" y="0"/>
                </a:lnTo>
                <a:lnTo>
                  <a:pt x="82194" y="4622"/>
                </a:lnTo>
                <a:close/>
              </a:path>
            </a:pathLst>
          </a:custGeom>
          <a:solidFill>
            <a:srgbClr val="4D4D4F"/>
          </a:solidFill>
        </p:spPr>
        <p:txBody>
          <a:bodyPr wrap="square" lIns="0" tIns="0" rIns="0" bIns="0" rtlCol="0"/>
          <a:lstStyle/>
          <a:p>
            <a:endParaRPr/>
          </a:p>
        </p:txBody>
      </p:sp>
      <p:sp>
        <p:nvSpPr>
          <p:cNvPr id="494" name="object 494"/>
          <p:cNvSpPr/>
          <p:nvPr/>
        </p:nvSpPr>
        <p:spPr>
          <a:xfrm>
            <a:off x="5614098" y="7868043"/>
            <a:ext cx="82550" cy="5080"/>
          </a:xfrm>
          <a:custGeom>
            <a:avLst/>
            <a:gdLst/>
            <a:ahLst/>
            <a:cxnLst/>
            <a:rect l="l" t="t" r="r" b="b"/>
            <a:pathLst>
              <a:path w="82550" h="5079">
                <a:moveTo>
                  <a:pt x="82194" y="4622"/>
                </a:moveTo>
                <a:lnTo>
                  <a:pt x="0" y="4622"/>
                </a:lnTo>
                <a:lnTo>
                  <a:pt x="0" y="0"/>
                </a:lnTo>
                <a:lnTo>
                  <a:pt x="82194" y="0"/>
                </a:lnTo>
                <a:lnTo>
                  <a:pt x="82194" y="4622"/>
                </a:lnTo>
                <a:close/>
              </a:path>
            </a:pathLst>
          </a:custGeom>
          <a:solidFill>
            <a:srgbClr val="4D4D4F"/>
          </a:solidFill>
        </p:spPr>
        <p:txBody>
          <a:bodyPr wrap="square" lIns="0" tIns="0" rIns="0" bIns="0" rtlCol="0"/>
          <a:lstStyle/>
          <a:p>
            <a:endParaRPr/>
          </a:p>
        </p:txBody>
      </p:sp>
      <p:sp>
        <p:nvSpPr>
          <p:cNvPr id="500" name="object 500"/>
          <p:cNvSpPr/>
          <p:nvPr/>
        </p:nvSpPr>
        <p:spPr>
          <a:xfrm>
            <a:off x="6548780" y="7868043"/>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501" name="object 501"/>
          <p:cNvPicPr/>
          <p:nvPr/>
        </p:nvPicPr>
        <p:blipFill>
          <a:blip r:embed="rId104" cstate="print"/>
          <a:stretch>
            <a:fillRect/>
          </a:stretch>
        </p:blipFill>
        <p:spPr>
          <a:xfrm>
            <a:off x="1114272" y="8062912"/>
            <a:ext cx="520649" cy="100456"/>
          </a:xfrm>
          <a:prstGeom prst="rect">
            <a:avLst/>
          </a:prstGeom>
        </p:spPr>
      </p:pic>
      <p:sp>
        <p:nvSpPr>
          <p:cNvPr id="502" name="object 502"/>
          <p:cNvSpPr/>
          <p:nvPr/>
        </p:nvSpPr>
        <p:spPr>
          <a:xfrm>
            <a:off x="2808579" y="8029422"/>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sp>
        <p:nvSpPr>
          <p:cNvPr id="503" name="object 503"/>
          <p:cNvSpPr/>
          <p:nvPr/>
        </p:nvSpPr>
        <p:spPr>
          <a:xfrm>
            <a:off x="3274364" y="7997481"/>
            <a:ext cx="90170" cy="67310"/>
          </a:xfrm>
          <a:custGeom>
            <a:avLst/>
            <a:gdLst/>
            <a:ahLst/>
            <a:cxnLst/>
            <a:rect l="l" t="t" r="r" b="b"/>
            <a:pathLst>
              <a:path w="90170" h="67309">
                <a:moveTo>
                  <a:pt x="24358" y="1485"/>
                </a:moveTo>
                <a:lnTo>
                  <a:pt x="22872" y="0"/>
                </a:lnTo>
                <a:lnTo>
                  <a:pt x="18313" y="0"/>
                </a:lnTo>
                <a:lnTo>
                  <a:pt x="16764" y="1485"/>
                </a:lnTo>
                <a:lnTo>
                  <a:pt x="16764" y="3022"/>
                </a:lnTo>
                <a:lnTo>
                  <a:pt x="15227" y="7581"/>
                </a:lnTo>
                <a:lnTo>
                  <a:pt x="13690" y="10655"/>
                </a:lnTo>
                <a:lnTo>
                  <a:pt x="6108" y="12153"/>
                </a:lnTo>
                <a:lnTo>
                  <a:pt x="1536" y="13690"/>
                </a:lnTo>
                <a:lnTo>
                  <a:pt x="0" y="13690"/>
                </a:lnTo>
                <a:lnTo>
                  <a:pt x="0" y="18249"/>
                </a:lnTo>
                <a:lnTo>
                  <a:pt x="16764" y="18249"/>
                </a:lnTo>
                <a:lnTo>
                  <a:pt x="16764" y="66967"/>
                </a:lnTo>
                <a:lnTo>
                  <a:pt x="24358" y="66967"/>
                </a:lnTo>
                <a:lnTo>
                  <a:pt x="24358" y="1485"/>
                </a:lnTo>
                <a:close/>
              </a:path>
              <a:path w="90170" h="67309">
                <a:moveTo>
                  <a:pt x="89839" y="44145"/>
                </a:moveTo>
                <a:lnTo>
                  <a:pt x="82207" y="44145"/>
                </a:lnTo>
                <a:lnTo>
                  <a:pt x="82207" y="9118"/>
                </a:lnTo>
                <a:lnTo>
                  <a:pt x="82207" y="3022"/>
                </a:lnTo>
                <a:lnTo>
                  <a:pt x="79184" y="0"/>
                </a:lnTo>
                <a:lnTo>
                  <a:pt x="74612" y="0"/>
                </a:lnTo>
                <a:lnTo>
                  <a:pt x="74612" y="10655"/>
                </a:lnTo>
                <a:lnTo>
                  <a:pt x="74612" y="44145"/>
                </a:lnTo>
                <a:lnTo>
                  <a:pt x="53276" y="44145"/>
                </a:lnTo>
                <a:lnTo>
                  <a:pt x="53276" y="41071"/>
                </a:lnTo>
                <a:lnTo>
                  <a:pt x="71589" y="10655"/>
                </a:lnTo>
                <a:lnTo>
                  <a:pt x="71589" y="9118"/>
                </a:lnTo>
                <a:lnTo>
                  <a:pt x="73075" y="9118"/>
                </a:lnTo>
                <a:lnTo>
                  <a:pt x="74612" y="10655"/>
                </a:lnTo>
                <a:lnTo>
                  <a:pt x="74612" y="0"/>
                </a:lnTo>
                <a:lnTo>
                  <a:pt x="70053" y="0"/>
                </a:lnTo>
                <a:lnTo>
                  <a:pt x="68516" y="4559"/>
                </a:lnTo>
                <a:lnTo>
                  <a:pt x="47231" y="39585"/>
                </a:lnTo>
                <a:lnTo>
                  <a:pt x="45694" y="41071"/>
                </a:lnTo>
                <a:lnTo>
                  <a:pt x="45694" y="47180"/>
                </a:lnTo>
                <a:lnTo>
                  <a:pt x="48717" y="50203"/>
                </a:lnTo>
                <a:lnTo>
                  <a:pt x="74612" y="50203"/>
                </a:lnTo>
                <a:lnTo>
                  <a:pt x="74612" y="65430"/>
                </a:lnTo>
                <a:lnTo>
                  <a:pt x="76149" y="66967"/>
                </a:lnTo>
                <a:lnTo>
                  <a:pt x="82207" y="66967"/>
                </a:lnTo>
                <a:lnTo>
                  <a:pt x="82207" y="50203"/>
                </a:lnTo>
                <a:lnTo>
                  <a:pt x="89839" y="50203"/>
                </a:lnTo>
                <a:lnTo>
                  <a:pt x="89839" y="44145"/>
                </a:lnTo>
                <a:close/>
              </a:path>
            </a:pathLst>
          </a:custGeom>
          <a:solidFill>
            <a:srgbClr val="4D4D4F"/>
          </a:solidFill>
        </p:spPr>
        <p:txBody>
          <a:bodyPr wrap="square" lIns="0" tIns="0" rIns="0" bIns="0" rtlCol="0"/>
          <a:lstStyle/>
          <a:p>
            <a:endParaRPr/>
          </a:p>
        </p:txBody>
      </p:sp>
      <p:pic>
        <p:nvPicPr>
          <p:cNvPr id="504" name="object 504"/>
          <p:cNvPicPr/>
          <p:nvPr/>
        </p:nvPicPr>
        <p:blipFill>
          <a:blip r:embed="rId105" cstate="print"/>
          <a:stretch>
            <a:fillRect/>
          </a:stretch>
        </p:blipFill>
        <p:spPr>
          <a:xfrm>
            <a:off x="3572764" y="7997481"/>
            <a:ext cx="424713" cy="74561"/>
          </a:xfrm>
          <a:prstGeom prst="rect">
            <a:avLst/>
          </a:prstGeom>
        </p:spPr>
      </p:pic>
      <p:pic>
        <p:nvPicPr>
          <p:cNvPr id="505" name="object 505"/>
          <p:cNvPicPr/>
          <p:nvPr/>
        </p:nvPicPr>
        <p:blipFill>
          <a:blip r:embed="rId106" cstate="print"/>
          <a:stretch>
            <a:fillRect/>
          </a:stretch>
        </p:blipFill>
        <p:spPr>
          <a:xfrm>
            <a:off x="4206036" y="7997481"/>
            <a:ext cx="92811" cy="66967"/>
          </a:xfrm>
          <a:prstGeom prst="rect">
            <a:avLst/>
          </a:prstGeom>
        </p:spPr>
      </p:pic>
      <p:sp>
        <p:nvSpPr>
          <p:cNvPr id="506" name="object 506"/>
          <p:cNvSpPr/>
          <p:nvPr/>
        </p:nvSpPr>
        <p:spPr>
          <a:xfrm>
            <a:off x="4677918" y="7997481"/>
            <a:ext cx="71755" cy="67310"/>
          </a:xfrm>
          <a:custGeom>
            <a:avLst/>
            <a:gdLst/>
            <a:ahLst/>
            <a:cxnLst/>
            <a:rect l="l" t="t" r="r" b="b"/>
            <a:pathLst>
              <a:path w="71754" h="67309">
                <a:moveTo>
                  <a:pt x="22821" y="1485"/>
                </a:moveTo>
                <a:lnTo>
                  <a:pt x="21285" y="0"/>
                </a:lnTo>
                <a:lnTo>
                  <a:pt x="16713" y="0"/>
                </a:lnTo>
                <a:lnTo>
                  <a:pt x="16713" y="1485"/>
                </a:lnTo>
                <a:lnTo>
                  <a:pt x="15227" y="3022"/>
                </a:lnTo>
                <a:lnTo>
                  <a:pt x="15227" y="7581"/>
                </a:lnTo>
                <a:lnTo>
                  <a:pt x="12153" y="10655"/>
                </a:lnTo>
                <a:lnTo>
                  <a:pt x="0" y="13690"/>
                </a:lnTo>
                <a:lnTo>
                  <a:pt x="0" y="18249"/>
                </a:lnTo>
                <a:lnTo>
                  <a:pt x="15227" y="18249"/>
                </a:lnTo>
                <a:lnTo>
                  <a:pt x="15227" y="65430"/>
                </a:lnTo>
                <a:lnTo>
                  <a:pt x="16713" y="66967"/>
                </a:lnTo>
                <a:lnTo>
                  <a:pt x="22821" y="66967"/>
                </a:lnTo>
                <a:lnTo>
                  <a:pt x="22821" y="1485"/>
                </a:lnTo>
                <a:close/>
              </a:path>
              <a:path w="71754" h="67309">
                <a:moveTo>
                  <a:pt x="71539" y="1485"/>
                </a:moveTo>
                <a:lnTo>
                  <a:pt x="70002" y="0"/>
                </a:lnTo>
                <a:lnTo>
                  <a:pt x="66967" y="0"/>
                </a:lnTo>
                <a:lnTo>
                  <a:pt x="65430" y="1485"/>
                </a:lnTo>
                <a:lnTo>
                  <a:pt x="65430" y="3022"/>
                </a:lnTo>
                <a:lnTo>
                  <a:pt x="63944" y="7581"/>
                </a:lnTo>
                <a:lnTo>
                  <a:pt x="60871" y="10655"/>
                </a:lnTo>
                <a:lnTo>
                  <a:pt x="54813" y="12153"/>
                </a:lnTo>
                <a:lnTo>
                  <a:pt x="50203" y="13690"/>
                </a:lnTo>
                <a:lnTo>
                  <a:pt x="48717" y="13690"/>
                </a:lnTo>
                <a:lnTo>
                  <a:pt x="48717" y="18249"/>
                </a:lnTo>
                <a:lnTo>
                  <a:pt x="63944" y="18249"/>
                </a:lnTo>
                <a:lnTo>
                  <a:pt x="63944" y="65430"/>
                </a:lnTo>
                <a:lnTo>
                  <a:pt x="65430" y="66967"/>
                </a:lnTo>
                <a:lnTo>
                  <a:pt x="71539" y="66967"/>
                </a:lnTo>
                <a:lnTo>
                  <a:pt x="71539" y="1485"/>
                </a:lnTo>
                <a:close/>
              </a:path>
            </a:pathLst>
          </a:custGeom>
          <a:solidFill>
            <a:srgbClr val="4D4D4F"/>
          </a:solidFill>
        </p:spPr>
        <p:txBody>
          <a:bodyPr wrap="square" lIns="0" tIns="0" rIns="0" bIns="0" rtlCol="0"/>
          <a:lstStyle/>
          <a:p>
            <a:endParaRPr/>
          </a:p>
        </p:txBody>
      </p:sp>
      <p:sp>
        <p:nvSpPr>
          <p:cNvPr id="507" name="object 507"/>
          <p:cNvSpPr/>
          <p:nvPr/>
        </p:nvSpPr>
        <p:spPr>
          <a:xfrm>
            <a:off x="5079796" y="7997481"/>
            <a:ext cx="24765" cy="67310"/>
          </a:xfrm>
          <a:custGeom>
            <a:avLst/>
            <a:gdLst/>
            <a:ahLst/>
            <a:cxnLst/>
            <a:rect l="l" t="t" r="r" b="b"/>
            <a:pathLst>
              <a:path w="24764" h="67309">
                <a:moveTo>
                  <a:pt x="24358" y="66967"/>
                </a:moveTo>
                <a:lnTo>
                  <a:pt x="16725" y="66967"/>
                </a:lnTo>
                <a:lnTo>
                  <a:pt x="16725" y="18249"/>
                </a:lnTo>
                <a:lnTo>
                  <a:pt x="0" y="18249"/>
                </a:lnTo>
                <a:lnTo>
                  <a:pt x="0" y="13690"/>
                </a:lnTo>
                <a:lnTo>
                  <a:pt x="1498" y="13690"/>
                </a:lnTo>
                <a:lnTo>
                  <a:pt x="6057" y="12153"/>
                </a:lnTo>
                <a:lnTo>
                  <a:pt x="13690" y="10655"/>
                </a:lnTo>
                <a:lnTo>
                  <a:pt x="15240" y="7581"/>
                </a:lnTo>
                <a:lnTo>
                  <a:pt x="16725" y="3022"/>
                </a:lnTo>
                <a:lnTo>
                  <a:pt x="18262" y="1485"/>
                </a:lnTo>
                <a:lnTo>
                  <a:pt x="18262" y="0"/>
                </a:lnTo>
                <a:lnTo>
                  <a:pt x="22821" y="0"/>
                </a:lnTo>
                <a:lnTo>
                  <a:pt x="24358" y="1485"/>
                </a:lnTo>
                <a:lnTo>
                  <a:pt x="24358" y="66967"/>
                </a:lnTo>
                <a:close/>
              </a:path>
            </a:pathLst>
          </a:custGeom>
          <a:solidFill>
            <a:srgbClr val="4D4D4F"/>
          </a:solidFill>
        </p:spPr>
        <p:txBody>
          <a:bodyPr wrap="square" lIns="0" tIns="0" rIns="0" bIns="0" rtlCol="0"/>
          <a:lstStyle/>
          <a:p>
            <a:endParaRPr/>
          </a:p>
        </p:txBody>
      </p:sp>
      <p:pic>
        <p:nvPicPr>
          <p:cNvPr id="508" name="object 508"/>
          <p:cNvPicPr/>
          <p:nvPr/>
        </p:nvPicPr>
        <p:blipFill>
          <a:blip r:embed="rId107" cstate="print"/>
          <a:stretch>
            <a:fillRect/>
          </a:stretch>
        </p:blipFill>
        <p:spPr>
          <a:xfrm>
            <a:off x="5127025" y="7997481"/>
            <a:ext cx="104980" cy="66967"/>
          </a:xfrm>
          <a:prstGeom prst="rect">
            <a:avLst/>
          </a:prstGeom>
        </p:spPr>
      </p:pic>
      <p:sp>
        <p:nvSpPr>
          <p:cNvPr id="509" name="object 509"/>
          <p:cNvSpPr/>
          <p:nvPr/>
        </p:nvSpPr>
        <p:spPr>
          <a:xfrm>
            <a:off x="5256364" y="7998967"/>
            <a:ext cx="41275" cy="66040"/>
          </a:xfrm>
          <a:custGeom>
            <a:avLst/>
            <a:gdLst/>
            <a:ahLst/>
            <a:cxnLst/>
            <a:rect l="l" t="t" r="r" b="b"/>
            <a:pathLst>
              <a:path w="41275" h="66040">
                <a:moveTo>
                  <a:pt x="15227" y="65481"/>
                </a:moveTo>
                <a:lnTo>
                  <a:pt x="7632" y="65481"/>
                </a:lnTo>
                <a:lnTo>
                  <a:pt x="7632" y="62407"/>
                </a:lnTo>
                <a:lnTo>
                  <a:pt x="20464" y="23683"/>
                </a:lnTo>
                <a:lnTo>
                  <a:pt x="30454" y="9169"/>
                </a:lnTo>
                <a:lnTo>
                  <a:pt x="30454" y="6096"/>
                </a:lnTo>
                <a:lnTo>
                  <a:pt x="0" y="6096"/>
                </a:lnTo>
                <a:lnTo>
                  <a:pt x="0" y="0"/>
                </a:lnTo>
                <a:lnTo>
                  <a:pt x="41122" y="0"/>
                </a:lnTo>
                <a:lnTo>
                  <a:pt x="41122" y="7632"/>
                </a:lnTo>
                <a:lnTo>
                  <a:pt x="36563" y="12204"/>
                </a:lnTo>
                <a:lnTo>
                  <a:pt x="28969" y="22817"/>
                </a:lnTo>
                <a:lnTo>
                  <a:pt x="22663" y="36563"/>
                </a:lnTo>
                <a:lnTo>
                  <a:pt x="18357" y="50309"/>
                </a:lnTo>
                <a:lnTo>
                  <a:pt x="16763" y="60921"/>
                </a:lnTo>
                <a:lnTo>
                  <a:pt x="15227" y="62407"/>
                </a:lnTo>
                <a:lnTo>
                  <a:pt x="15227" y="65481"/>
                </a:lnTo>
                <a:close/>
              </a:path>
            </a:pathLst>
          </a:custGeom>
          <a:solidFill>
            <a:srgbClr val="4D4D4F"/>
          </a:solidFill>
        </p:spPr>
        <p:txBody>
          <a:bodyPr wrap="square" lIns="0" tIns="0" rIns="0" bIns="0" rtlCol="0"/>
          <a:lstStyle/>
          <a:p>
            <a:endParaRPr/>
          </a:p>
        </p:txBody>
      </p:sp>
      <p:sp>
        <p:nvSpPr>
          <p:cNvPr id="510" name="object 510"/>
          <p:cNvSpPr/>
          <p:nvPr/>
        </p:nvSpPr>
        <p:spPr>
          <a:xfrm>
            <a:off x="5486247" y="7997481"/>
            <a:ext cx="22860" cy="67310"/>
          </a:xfrm>
          <a:custGeom>
            <a:avLst/>
            <a:gdLst/>
            <a:ahLst/>
            <a:cxnLst/>
            <a:rect l="l" t="t" r="r" b="b"/>
            <a:pathLst>
              <a:path w="22860" h="67309">
                <a:moveTo>
                  <a:pt x="22821" y="66967"/>
                </a:moveTo>
                <a:lnTo>
                  <a:pt x="16725" y="66967"/>
                </a:lnTo>
                <a:lnTo>
                  <a:pt x="15189" y="65430"/>
                </a:lnTo>
                <a:lnTo>
                  <a:pt x="15189" y="18249"/>
                </a:lnTo>
                <a:lnTo>
                  <a:pt x="0" y="18249"/>
                </a:lnTo>
                <a:lnTo>
                  <a:pt x="0" y="13690"/>
                </a:lnTo>
                <a:lnTo>
                  <a:pt x="1485" y="13690"/>
                </a:lnTo>
                <a:lnTo>
                  <a:pt x="6057" y="12153"/>
                </a:lnTo>
                <a:lnTo>
                  <a:pt x="12153" y="10655"/>
                </a:lnTo>
                <a:lnTo>
                  <a:pt x="15189" y="7581"/>
                </a:lnTo>
                <a:lnTo>
                  <a:pt x="16725" y="3022"/>
                </a:lnTo>
                <a:lnTo>
                  <a:pt x="16725" y="1485"/>
                </a:lnTo>
                <a:lnTo>
                  <a:pt x="18262" y="0"/>
                </a:lnTo>
                <a:lnTo>
                  <a:pt x="22821" y="0"/>
                </a:lnTo>
                <a:lnTo>
                  <a:pt x="22821" y="66967"/>
                </a:lnTo>
                <a:close/>
              </a:path>
            </a:pathLst>
          </a:custGeom>
          <a:solidFill>
            <a:srgbClr val="4D4D4F"/>
          </a:solidFill>
        </p:spPr>
        <p:txBody>
          <a:bodyPr wrap="square" lIns="0" tIns="0" rIns="0" bIns="0" rtlCol="0"/>
          <a:lstStyle/>
          <a:p>
            <a:endParaRPr/>
          </a:p>
        </p:txBody>
      </p:sp>
      <p:pic>
        <p:nvPicPr>
          <p:cNvPr id="511" name="object 511"/>
          <p:cNvPicPr/>
          <p:nvPr/>
        </p:nvPicPr>
        <p:blipFill>
          <a:blip r:embed="rId108" cstate="print"/>
          <a:stretch>
            <a:fillRect/>
          </a:stretch>
        </p:blipFill>
        <p:spPr>
          <a:xfrm>
            <a:off x="5533428" y="7997481"/>
            <a:ext cx="293789" cy="74561"/>
          </a:xfrm>
          <a:prstGeom prst="rect">
            <a:avLst/>
          </a:prstGeom>
        </p:spPr>
      </p:pic>
      <p:pic>
        <p:nvPicPr>
          <p:cNvPr id="512" name="object 512"/>
          <p:cNvPicPr/>
          <p:nvPr/>
        </p:nvPicPr>
        <p:blipFill>
          <a:blip r:embed="rId109" cstate="print"/>
          <a:stretch>
            <a:fillRect/>
          </a:stretch>
        </p:blipFill>
        <p:spPr>
          <a:xfrm>
            <a:off x="6012954" y="7997481"/>
            <a:ext cx="219176" cy="66967"/>
          </a:xfrm>
          <a:prstGeom prst="rect">
            <a:avLst/>
          </a:prstGeom>
        </p:spPr>
      </p:pic>
      <p:sp>
        <p:nvSpPr>
          <p:cNvPr id="513" name="object 513"/>
          <p:cNvSpPr/>
          <p:nvPr/>
        </p:nvSpPr>
        <p:spPr>
          <a:xfrm>
            <a:off x="6548780" y="8029422"/>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514" name="object 514"/>
          <p:cNvSpPr/>
          <p:nvPr/>
        </p:nvSpPr>
        <p:spPr>
          <a:xfrm>
            <a:off x="2808579" y="8192287"/>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pic>
        <p:nvPicPr>
          <p:cNvPr id="515" name="object 515"/>
          <p:cNvPicPr/>
          <p:nvPr/>
        </p:nvPicPr>
        <p:blipFill>
          <a:blip r:embed="rId110" cstate="print"/>
          <a:stretch>
            <a:fillRect/>
          </a:stretch>
        </p:blipFill>
        <p:spPr>
          <a:xfrm>
            <a:off x="3246983" y="8158809"/>
            <a:ext cx="146151" cy="68503"/>
          </a:xfrm>
          <a:prstGeom prst="rect">
            <a:avLst/>
          </a:prstGeom>
        </p:spPr>
      </p:pic>
      <p:sp>
        <p:nvSpPr>
          <p:cNvPr id="529" name="object 529"/>
          <p:cNvSpPr/>
          <p:nvPr/>
        </p:nvSpPr>
        <p:spPr>
          <a:xfrm>
            <a:off x="6548780" y="819228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30" name="object 530"/>
          <p:cNvPicPr/>
          <p:nvPr/>
        </p:nvPicPr>
        <p:blipFill>
          <a:blip r:embed="rId111" cstate="print"/>
          <a:stretch>
            <a:fillRect/>
          </a:stretch>
        </p:blipFill>
        <p:spPr>
          <a:xfrm>
            <a:off x="1120381" y="8385619"/>
            <a:ext cx="196354" cy="100507"/>
          </a:xfrm>
          <a:prstGeom prst="rect">
            <a:avLst/>
          </a:prstGeom>
        </p:spPr>
      </p:pic>
      <p:pic>
        <p:nvPicPr>
          <p:cNvPr id="531" name="object 531"/>
          <p:cNvPicPr/>
          <p:nvPr/>
        </p:nvPicPr>
        <p:blipFill>
          <a:blip r:embed="rId112" cstate="print"/>
          <a:stretch>
            <a:fillRect/>
          </a:stretch>
        </p:blipFill>
        <p:spPr>
          <a:xfrm>
            <a:off x="1392885" y="8385619"/>
            <a:ext cx="389674" cy="101993"/>
          </a:xfrm>
          <a:prstGeom prst="rect">
            <a:avLst/>
          </a:prstGeom>
        </p:spPr>
      </p:pic>
      <p:sp>
        <p:nvSpPr>
          <p:cNvPr id="532" name="object 532"/>
          <p:cNvSpPr/>
          <p:nvPr/>
        </p:nvSpPr>
        <p:spPr>
          <a:xfrm>
            <a:off x="2808579" y="83536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33" name="object 533"/>
          <p:cNvPicPr/>
          <p:nvPr/>
        </p:nvPicPr>
        <p:blipFill>
          <a:blip r:embed="rId113" cstate="print"/>
          <a:stretch>
            <a:fillRect/>
          </a:stretch>
        </p:blipFill>
        <p:spPr>
          <a:xfrm>
            <a:off x="3207397" y="8320189"/>
            <a:ext cx="220764" cy="68503"/>
          </a:xfrm>
          <a:prstGeom prst="rect">
            <a:avLst/>
          </a:prstGeom>
        </p:spPr>
      </p:pic>
      <p:pic>
        <p:nvPicPr>
          <p:cNvPr id="534" name="object 534"/>
          <p:cNvPicPr/>
          <p:nvPr/>
        </p:nvPicPr>
        <p:blipFill>
          <a:blip r:embed="rId114" cstate="print"/>
          <a:stretch>
            <a:fillRect/>
          </a:stretch>
        </p:blipFill>
        <p:spPr>
          <a:xfrm>
            <a:off x="3674719" y="8320189"/>
            <a:ext cx="220751" cy="68503"/>
          </a:xfrm>
          <a:prstGeom prst="rect">
            <a:avLst/>
          </a:prstGeom>
        </p:spPr>
      </p:pic>
      <p:sp>
        <p:nvSpPr>
          <p:cNvPr id="535" name="object 535"/>
          <p:cNvSpPr/>
          <p:nvPr/>
        </p:nvSpPr>
        <p:spPr>
          <a:xfrm>
            <a:off x="4212082" y="83536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36" name="object 536"/>
          <p:cNvSpPr/>
          <p:nvPr/>
        </p:nvSpPr>
        <p:spPr>
          <a:xfrm>
            <a:off x="4679454" y="83536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37" name="object 537"/>
          <p:cNvSpPr/>
          <p:nvPr/>
        </p:nvSpPr>
        <p:spPr>
          <a:xfrm>
            <a:off x="5146776" y="835367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38" name="object 538"/>
          <p:cNvSpPr/>
          <p:nvPr/>
        </p:nvSpPr>
        <p:spPr>
          <a:xfrm>
            <a:off x="5614098" y="835367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39" name="object 539"/>
          <p:cNvSpPr/>
          <p:nvPr/>
        </p:nvSpPr>
        <p:spPr>
          <a:xfrm>
            <a:off x="6081420" y="835367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40" name="object 540"/>
          <p:cNvSpPr/>
          <p:nvPr/>
        </p:nvSpPr>
        <p:spPr>
          <a:xfrm>
            <a:off x="6548780" y="83536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41" name="object 541"/>
          <p:cNvSpPr/>
          <p:nvPr/>
        </p:nvSpPr>
        <p:spPr>
          <a:xfrm>
            <a:off x="2808579" y="8515057"/>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542" name="object 542"/>
          <p:cNvPicPr/>
          <p:nvPr/>
        </p:nvPicPr>
        <p:blipFill>
          <a:blip r:embed="rId115" cstate="print"/>
          <a:stretch>
            <a:fillRect/>
          </a:stretch>
        </p:blipFill>
        <p:spPr>
          <a:xfrm>
            <a:off x="3246983" y="8483053"/>
            <a:ext cx="146151" cy="66967"/>
          </a:xfrm>
          <a:prstGeom prst="rect">
            <a:avLst/>
          </a:prstGeom>
        </p:spPr>
      </p:pic>
      <p:sp>
        <p:nvSpPr>
          <p:cNvPr id="544" name="object 544"/>
          <p:cNvSpPr/>
          <p:nvPr/>
        </p:nvSpPr>
        <p:spPr>
          <a:xfrm>
            <a:off x="4212082" y="85150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45" name="object 545"/>
          <p:cNvSpPr/>
          <p:nvPr/>
        </p:nvSpPr>
        <p:spPr>
          <a:xfrm>
            <a:off x="4679454" y="85150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46" name="object 546"/>
          <p:cNvSpPr/>
          <p:nvPr/>
        </p:nvSpPr>
        <p:spPr>
          <a:xfrm>
            <a:off x="5146776" y="851505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47" name="object 547"/>
          <p:cNvSpPr/>
          <p:nvPr/>
        </p:nvSpPr>
        <p:spPr>
          <a:xfrm>
            <a:off x="5614098" y="851505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48" name="object 548"/>
          <p:cNvSpPr/>
          <p:nvPr/>
        </p:nvSpPr>
        <p:spPr>
          <a:xfrm>
            <a:off x="6081420" y="851505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49" name="object 549"/>
          <p:cNvSpPr/>
          <p:nvPr/>
        </p:nvSpPr>
        <p:spPr>
          <a:xfrm>
            <a:off x="6548780" y="85150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grpSp>
        <p:nvGrpSpPr>
          <p:cNvPr id="550" name="object 550"/>
          <p:cNvGrpSpPr/>
          <p:nvPr/>
        </p:nvGrpSpPr>
        <p:grpSpPr>
          <a:xfrm>
            <a:off x="1117346" y="8709862"/>
            <a:ext cx="409575" cy="102235"/>
            <a:chOff x="1117346" y="8709862"/>
            <a:chExt cx="409575" cy="102235"/>
          </a:xfrm>
        </p:grpSpPr>
        <p:pic>
          <p:nvPicPr>
            <p:cNvPr id="551" name="object 551"/>
            <p:cNvPicPr/>
            <p:nvPr/>
          </p:nvPicPr>
          <p:blipFill>
            <a:blip r:embed="rId116" cstate="print"/>
            <a:stretch>
              <a:fillRect/>
            </a:stretch>
          </p:blipFill>
          <p:spPr>
            <a:xfrm>
              <a:off x="1117346" y="8715971"/>
              <a:ext cx="191795" cy="89788"/>
            </a:xfrm>
            <a:prstGeom prst="rect">
              <a:avLst/>
            </a:prstGeom>
          </p:spPr>
        </p:pic>
        <p:pic>
          <p:nvPicPr>
            <p:cNvPr id="552" name="object 552"/>
            <p:cNvPicPr/>
            <p:nvPr/>
          </p:nvPicPr>
          <p:blipFill>
            <a:blip r:embed="rId117" cstate="print"/>
            <a:stretch>
              <a:fillRect/>
            </a:stretch>
          </p:blipFill>
          <p:spPr>
            <a:xfrm>
              <a:off x="1353299" y="8709862"/>
              <a:ext cx="173532" cy="102006"/>
            </a:xfrm>
            <a:prstGeom prst="rect">
              <a:avLst/>
            </a:prstGeom>
          </p:spPr>
        </p:pic>
      </p:grpSp>
      <p:sp>
        <p:nvSpPr>
          <p:cNvPr id="553" name="object 553"/>
          <p:cNvSpPr/>
          <p:nvPr/>
        </p:nvSpPr>
        <p:spPr>
          <a:xfrm>
            <a:off x="2808579" y="867792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54" name="object 554"/>
          <p:cNvPicPr/>
          <p:nvPr/>
        </p:nvPicPr>
        <p:blipFill>
          <a:blip r:embed="rId118" cstate="print"/>
          <a:stretch>
            <a:fillRect/>
          </a:stretch>
        </p:blipFill>
        <p:spPr>
          <a:xfrm>
            <a:off x="3207397" y="8644432"/>
            <a:ext cx="220683" cy="66979"/>
          </a:xfrm>
          <a:prstGeom prst="rect">
            <a:avLst/>
          </a:prstGeom>
        </p:spPr>
      </p:pic>
      <p:pic>
        <p:nvPicPr>
          <p:cNvPr id="555" name="object 555"/>
          <p:cNvPicPr/>
          <p:nvPr/>
        </p:nvPicPr>
        <p:blipFill>
          <a:blip r:embed="rId119" cstate="print"/>
          <a:stretch>
            <a:fillRect/>
          </a:stretch>
        </p:blipFill>
        <p:spPr>
          <a:xfrm>
            <a:off x="3738664" y="8645969"/>
            <a:ext cx="92862" cy="65443"/>
          </a:xfrm>
          <a:prstGeom prst="rect">
            <a:avLst/>
          </a:prstGeom>
        </p:spPr>
      </p:pic>
      <p:sp>
        <p:nvSpPr>
          <p:cNvPr id="556" name="object 556"/>
          <p:cNvSpPr/>
          <p:nvPr/>
        </p:nvSpPr>
        <p:spPr>
          <a:xfrm>
            <a:off x="4212082" y="867792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57" name="object 557"/>
          <p:cNvSpPr/>
          <p:nvPr/>
        </p:nvSpPr>
        <p:spPr>
          <a:xfrm>
            <a:off x="4679454" y="867792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58" name="object 558"/>
          <p:cNvSpPr/>
          <p:nvPr/>
        </p:nvSpPr>
        <p:spPr>
          <a:xfrm>
            <a:off x="5146776" y="867792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59" name="object 559"/>
          <p:cNvSpPr/>
          <p:nvPr/>
        </p:nvSpPr>
        <p:spPr>
          <a:xfrm>
            <a:off x="5614098" y="867792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60" name="object 560"/>
          <p:cNvSpPr/>
          <p:nvPr/>
        </p:nvSpPr>
        <p:spPr>
          <a:xfrm>
            <a:off x="6081420" y="867792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61" name="object 561"/>
          <p:cNvSpPr/>
          <p:nvPr/>
        </p:nvSpPr>
        <p:spPr>
          <a:xfrm>
            <a:off x="6548780" y="867792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62" name="object 562"/>
          <p:cNvSpPr/>
          <p:nvPr/>
        </p:nvSpPr>
        <p:spPr>
          <a:xfrm>
            <a:off x="2808579" y="8839250"/>
            <a:ext cx="83820" cy="5080"/>
          </a:xfrm>
          <a:custGeom>
            <a:avLst/>
            <a:gdLst/>
            <a:ahLst/>
            <a:cxnLst/>
            <a:rect l="l" t="t" r="r" b="b"/>
            <a:pathLst>
              <a:path w="83819" h="5079">
                <a:moveTo>
                  <a:pt x="83693" y="4610"/>
                </a:moveTo>
                <a:lnTo>
                  <a:pt x="0" y="4610"/>
                </a:lnTo>
                <a:lnTo>
                  <a:pt x="0" y="0"/>
                </a:lnTo>
                <a:lnTo>
                  <a:pt x="83693" y="0"/>
                </a:lnTo>
                <a:lnTo>
                  <a:pt x="83693" y="4610"/>
                </a:lnTo>
                <a:close/>
              </a:path>
            </a:pathLst>
          </a:custGeom>
          <a:solidFill>
            <a:srgbClr val="4D4D4F"/>
          </a:solidFill>
        </p:spPr>
        <p:txBody>
          <a:bodyPr wrap="square" lIns="0" tIns="0" rIns="0" bIns="0" rtlCol="0"/>
          <a:lstStyle/>
          <a:p>
            <a:endParaRPr/>
          </a:p>
        </p:txBody>
      </p:sp>
      <p:pic>
        <p:nvPicPr>
          <p:cNvPr id="563" name="object 563"/>
          <p:cNvPicPr/>
          <p:nvPr/>
        </p:nvPicPr>
        <p:blipFill>
          <a:blip r:embed="rId120" cstate="print"/>
          <a:stretch>
            <a:fillRect/>
          </a:stretch>
        </p:blipFill>
        <p:spPr>
          <a:xfrm>
            <a:off x="3183039" y="8805760"/>
            <a:ext cx="274040" cy="68516"/>
          </a:xfrm>
          <a:prstGeom prst="rect">
            <a:avLst/>
          </a:prstGeom>
        </p:spPr>
      </p:pic>
      <p:sp>
        <p:nvSpPr>
          <p:cNvPr id="565" name="object 565"/>
          <p:cNvSpPr/>
          <p:nvPr/>
        </p:nvSpPr>
        <p:spPr>
          <a:xfrm>
            <a:off x="4212082" y="8839250"/>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566" name="object 566"/>
          <p:cNvSpPr/>
          <p:nvPr/>
        </p:nvSpPr>
        <p:spPr>
          <a:xfrm>
            <a:off x="4679454" y="8839250"/>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567" name="object 567"/>
          <p:cNvSpPr/>
          <p:nvPr/>
        </p:nvSpPr>
        <p:spPr>
          <a:xfrm>
            <a:off x="5146776" y="8839250"/>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568" name="object 568"/>
          <p:cNvSpPr/>
          <p:nvPr/>
        </p:nvSpPr>
        <p:spPr>
          <a:xfrm>
            <a:off x="5614098" y="8839250"/>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569" name="object 569"/>
          <p:cNvSpPr/>
          <p:nvPr/>
        </p:nvSpPr>
        <p:spPr>
          <a:xfrm>
            <a:off x="6081420" y="8839250"/>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570" name="object 570"/>
          <p:cNvSpPr/>
          <p:nvPr/>
        </p:nvSpPr>
        <p:spPr>
          <a:xfrm>
            <a:off x="6548780" y="8839250"/>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571" name="object 571"/>
          <p:cNvPicPr/>
          <p:nvPr/>
        </p:nvPicPr>
        <p:blipFill>
          <a:blip r:embed="rId121" cstate="print"/>
          <a:stretch>
            <a:fillRect/>
          </a:stretch>
        </p:blipFill>
        <p:spPr>
          <a:xfrm>
            <a:off x="1109713" y="9034119"/>
            <a:ext cx="417118" cy="100457"/>
          </a:xfrm>
          <a:prstGeom prst="rect">
            <a:avLst/>
          </a:prstGeom>
        </p:spPr>
      </p:pic>
      <p:sp>
        <p:nvSpPr>
          <p:cNvPr id="572" name="object 572"/>
          <p:cNvSpPr/>
          <p:nvPr/>
        </p:nvSpPr>
        <p:spPr>
          <a:xfrm>
            <a:off x="2808579" y="900062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73" name="object 573"/>
          <p:cNvSpPr/>
          <p:nvPr/>
        </p:nvSpPr>
        <p:spPr>
          <a:xfrm>
            <a:off x="3275901" y="9000629"/>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574" name="object 574"/>
          <p:cNvSpPr/>
          <p:nvPr/>
        </p:nvSpPr>
        <p:spPr>
          <a:xfrm>
            <a:off x="3680815" y="8968676"/>
            <a:ext cx="22860" cy="67310"/>
          </a:xfrm>
          <a:custGeom>
            <a:avLst/>
            <a:gdLst/>
            <a:ahLst/>
            <a:cxnLst/>
            <a:rect l="l" t="t" r="r" b="b"/>
            <a:pathLst>
              <a:path w="22860" h="67309">
                <a:moveTo>
                  <a:pt x="22821" y="66979"/>
                </a:moveTo>
                <a:lnTo>
                  <a:pt x="16764" y="66979"/>
                </a:lnTo>
                <a:lnTo>
                  <a:pt x="15227" y="65443"/>
                </a:lnTo>
                <a:lnTo>
                  <a:pt x="15227" y="18262"/>
                </a:lnTo>
                <a:lnTo>
                  <a:pt x="0" y="18262"/>
                </a:lnTo>
                <a:lnTo>
                  <a:pt x="0" y="13690"/>
                </a:lnTo>
                <a:lnTo>
                  <a:pt x="1536" y="13690"/>
                </a:lnTo>
                <a:lnTo>
                  <a:pt x="6108" y="12153"/>
                </a:lnTo>
                <a:lnTo>
                  <a:pt x="12204" y="10667"/>
                </a:lnTo>
                <a:lnTo>
                  <a:pt x="15227" y="7594"/>
                </a:lnTo>
                <a:lnTo>
                  <a:pt x="16764" y="3035"/>
                </a:lnTo>
                <a:lnTo>
                  <a:pt x="16764" y="1485"/>
                </a:lnTo>
                <a:lnTo>
                  <a:pt x="18262" y="0"/>
                </a:lnTo>
                <a:lnTo>
                  <a:pt x="22821" y="0"/>
                </a:lnTo>
                <a:lnTo>
                  <a:pt x="22821" y="66979"/>
                </a:lnTo>
                <a:close/>
              </a:path>
            </a:pathLst>
          </a:custGeom>
          <a:solidFill>
            <a:srgbClr val="4D4D4F"/>
          </a:solidFill>
        </p:spPr>
        <p:txBody>
          <a:bodyPr wrap="square" lIns="0" tIns="0" rIns="0" bIns="0" rtlCol="0"/>
          <a:lstStyle/>
          <a:p>
            <a:endParaRPr/>
          </a:p>
        </p:txBody>
      </p:sp>
      <p:pic>
        <p:nvPicPr>
          <p:cNvPr id="575" name="object 575"/>
          <p:cNvPicPr/>
          <p:nvPr/>
        </p:nvPicPr>
        <p:blipFill>
          <a:blip r:embed="rId122" cstate="print"/>
          <a:stretch>
            <a:fillRect/>
          </a:stretch>
        </p:blipFill>
        <p:spPr>
          <a:xfrm>
            <a:off x="3727996" y="8968676"/>
            <a:ext cx="164401" cy="74561"/>
          </a:xfrm>
          <a:prstGeom prst="rect">
            <a:avLst/>
          </a:prstGeom>
        </p:spPr>
      </p:pic>
      <p:sp>
        <p:nvSpPr>
          <p:cNvPr id="576" name="object 576"/>
          <p:cNvSpPr/>
          <p:nvPr/>
        </p:nvSpPr>
        <p:spPr>
          <a:xfrm>
            <a:off x="4212082" y="900062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77" name="object 577"/>
          <p:cNvSpPr/>
          <p:nvPr/>
        </p:nvSpPr>
        <p:spPr>
          <a:xfrm>
            <a:off x="4679454" y="900062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78" name="object 578"/>
          <p:cNvPicPr/>
          <p:nvPr/>
        </p:nvPicPr>
        <p:blipFill>
          <a:blip r:embed="rId123" cstate="print"/>
          <a:stretch>
            <a:fillRect/>
          </a:stretch>
        </p:blipFill>
        <p:spPr>
          <a:xfrm>
            <a:off x="5000625" y="8968676"/>
            <a:ext cx="374497" cy="74561"/>
          </a:xfrm>
          <a:prstGeom prst="rect">
            <a:avLst/>
          </a:prstGeom>
        </p:spPr>
      </p:pic>
      <p:sp>
        <p:nvSpPr>
          <p:cNvPr id="579" name="object 579"/>
          <p:cNvSpPr/>
          <p:nvPr/>
        </p:nvSpPr>
        <p:spPr>
          <a:xfrm>
            <a:off x="5614098" y="900062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80" name="object 580"/>
          <p:cNvSpPr/>
          <p:nvPr/>
        </p:nvSpPr>
        <p:spPr>
          <a:xfrm>
            <a:off x="6081420" y="900062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81" name="object 581"/>
          <p:cNvSpPr/>
          <p:nvPr/>
        </p:nvSpPr>
        <p:spPr>
          <a:xfrm>
            <a:off x="6548780" y="900062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82" name="object 582"/>
          <p:cNvSpPr/>
          <p:nvPr/>
        </p:nvSpPr>
        <p:spPr>
          <a:xfrm>
            <a:off x="2808579" y="9162008"/>
            <a:ext cx="83820" cy="6350"/>
          </a:xfrm>
          <a:custGeom>
            <a:avLst/>
            <a:gdLst/>
            <a:ahLst/>
            <a:cxnLst/>
            <a:rect l="l" t="t" r="r" b="b"/>
            <a:pathLst>
              <a:path w="83819" h="6350">
                <a:moveTo>
                  <a:pt x="83693" y="6057"/>
                </a:moveTo>
                <a:lnTo>
                  <a:pt x="0" y="6057"/>
                </a:lnTo>
                <a:lnTo>
                  <a:pt x="0" y="0"/>
                </a:lnTo>
                <a:lnTo>
                  <a:pt x="83693" y="0"/>
                </a:lnTo>
                <a:lnTo>
                  <a:pt x="83693" y="6057"/>
                </a:lnTo>
                <a:close/>
              </a:path>
            </a:pathLst>
          </a:custGeom>
          <a:solidFill>
            <a:srgbClr val="4D4D4F"/>
          </a:solidFill>
        </p:spPr>
        <p:txBody>
          <a:bodyPr wrap="square" lIns="0" tIns="0" rIns="0" bIns="0" rtlCol="0"/>
          <a:lstStyle/>
          <a:p>
            <a:endParaRPr/>
          </a:p>
        </p:txBody>
      </p:sp>
      <p:sp>
        <p:nvSpPr>
          <p:cNvPr id="583" name="object 583"/>
          <p:cNvSpPr/>
          <p:nvPr/>
        </p:nvSpPr>
        <p:spPr>
          <a:xfrm>
            <a:off x="3275901" y="9162008"/>
            <a:ext cx="83820" cy="6350"/>
          </a:xfrm>
          <a:custGeom>
            <a:avLst/>
            <a:gdLst/>
            <a:ahLst/>
            <a:cxnLst/>
            <a:rect l="l" t="t" r="r" b="b"/>
            <a:pathLst>
              <a:path w="83820" h="6350">
                <a:moveTo>
                  <a:pt x="83743" y="6057"/>
                </a:moveTo>
                <a:lnTo>
                  <a:pt x="0" y="6057"/>
                </a:lnTo>
                <a:lnTo>
                  <a:pt x="0" y="0"/>
                </a:lnTo>
                <a:lnTo>
                  <a:pt x="83743" y="0"/>
                </a:lnTo>
                <a:lnTo>
                  <a:pt x="83743" y="6057"/>
                </a:lnTo>
                <a:close/>
              </a:path>
            </a:pathLst>
          </a:custGeom>
          <a:solidFill>
            <a:srgbClr val="4D4D4F"/>
          </a:solidFill>
        </p:spPr>
        <p:txBody>
          <a:bodyPr wrap="square" lIns="0" tIns="0" rIns="0" bIns="0" rtlCol="0"/>
          <a:lstStyle/>
          <a:p>
            <a:endParaRPr/>
          </a:p>
        </p:txBody>
      </p:sp>
      <p:sp>
        <p:nvSpPr>
          <p:cNvPr id="585" name="object 585"/>
          <p:cNvSpPr/>
          <p:nvPr/>
        </p:nvSpPr>
        <p:spPr>
          <a:xfrm>
            <a:off x="4212082" y="9162008"/>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sp>
        <p:nvSpPr>
          <p:cNvPr id="586" name="object 586"/>
          <p:cNvSpPr/>
          <p:nvPr/>
        </p:nvSpPr>
        <p:spPr>
          <a:xfrm>
            <a:off x="4679454" y="9162008"/>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sp>
        <p:nvSpPr>
          <p:cNvPr id="589" name="object 589"/>
          <p:cNvSpPr/>
          <p:nvPr/>
        </p:nvSpPr>
        <p:spPr>
          <a:xfrm>
            <a:off x="5614098" y="9162008"/>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590" name="object 590"/>
          <p:cNvSpPr/>
          <p:nvPr/>
        </p:nvSpPr>
        <p:spPr>
          <a:xfrm>
            <a:off x="6081420" y="9162008"/>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591" name="object 591"/>
          <p:cNvSpPr/>
          <p:nvPr/>
        </p:nvSpPr>
        <p:spPr>
          <a:xfrm>
            <a:off x="6548780" y="9162008"/>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pic>
        <p:nvPicPr>
          <p:cNvPr id="592" name="object 592"/>
          <p:cNvPicPr/>
          <p:nvPr/>
        </p:nvPicPr>
        <p:blipFill>
          <a:blip r:embed="rId124" cstate="print"/>
          <a:stretch>
            <a:fillRect/>
          </a:stretch>
        </p:blipFill>
        <p:spPr>
          <a:xfrm>
            <a:off x="1112786" y="9356826"/>
            <a:ext cx="310502" cy="101993"/>
          </a:xfrm>
          <a:prstGeom prst="rect">
            <a:avLst/>
          </a:prstGeom>
        </p:spPr>
      </p:pic>
      <p:sp>
        <p:nvSpPr>
          <p:cNvPr id="593" name="object 593"/>
          <p:cNvSpPr/>
          <p:nvPr/>
        </p:nvSpPr>
        <p:spPr>
          <a:xfrm>
            <a:off x="2808579" y="9324873"/>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594" name="object 594"/>
          <p:cNvSpPr/>
          <p:nvPr/>
        </p:nvSpPr>
        <p:spPr>
          <a:xfrm>
            <a:off x="3275901" y="9324873"/>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595" name="object 595"/>
          <p:cNvSpPr/>
          <p:nvPr/>
        </p:nvSpPr>
        <p:spPr>
          <a:xfrm>
            <a:off x="3743223" y="9324873"/>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596" name="object 596"/>
          <p:cNvSpPr/>
          <p:nvPr/>
        </p:nvSpPr>
        <p:spPr>
          <a:xfrm>
            <a:off x="4212082" y="9324873"/>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597" name="object 597"/>
          <p:cNvPicPr/>
          <p:nvPr/>
        </p:nvPicPr>
        <p:blipFill>
          <a:blip r:embed="rId125" cstate="print"/>
          <a:stretch>
            <a:fillRect/>
          </a:stretch>
        </p:blipFill>
        <p:spPr>
          <a:xfrm>
            <a:off x="4507407" y="9291383"/>
            <a:ext cx="424700" cy="76111"/>
          </a:xfrm>
          <a:prstGeom prst="rect">
            <a:avLst/>
          </a:prstGeom>
        </p:spPr>
      </p:pic>
      <p:sp>
        <p:nvSpPr>
          <p:cNvPr id="598" name="object 598"/>
          <p:cNvSpPr/>
          <p:nvPr/>
        </p:nvSpPr>
        <p:spPr>
          <a:xfrm>
            <a:off x="5146776" y="9324873"/>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599" name="object 599"/>
          <p:cNvSpPr/>
          <p:nvPr/>
        </p:nvSpPr>
        <p:spPr>
          <a:xfrm>
            <a:off x="5614098" y="9324873"/>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600" name="object 600"/>
          <p:cNvSpPr/>
          <p:nvPr/>
        </p:nvSpPr>
        <p:spPr>
          <a:xfrm>
            <a:off x="6081420" y="9324873"/>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601" name="object 601"/>
          <p:cNvSpPr/>
          <p:nvPr/>
        </p:nvSpPr>
        <p:spPr>
          <a:xfrm>
            <a:off x="6483299" y="9291383"/>
            <a:ext cx="22860" cy="68580"/>
          </a:xfrm>
          <a:custGeom>
            <a:avLst/>
            <a:gdLst/>
            <a:ahLst/>
            <a:cxnLst/>
            <a:rect l="l" t="t" r="r" b="b"/>
            <a:pathLst>
              <a:path w="22859" h="68579">
                <a:moveTo>
                  <a:pt x="19799" y="68516"/>
                </a:moveTo>
                <a:lnTo>
                  <a:pt x="16763" y="68516"/>
                </a:lnTo>
                <a:lnTo>
                  <a:pt x="15227" y="66979"/>
                </a:lnTo>
                <a:lnTo>
                  <a:pt x="15227" y="19799"/>
                </a:lnTo>
                <a:lnTo>
                  <a:pt x="1536" y="19799"/>
                </a:lnTo>
                <a:lnTo>
                  <a:pt x="0" y="18262"/>
                </a:lnTo>
                <a:lnTo>
                  <a:pt x="0" y="13703"/>
                </a:lnTo>
                <a:lnTo>
                  <a:pt x="6108" y="13703"/>
                </a:lnTo>
                <a:lnTo>
                  <a:pt x="12204" y="12153"/>
                </a:lnTo>
                <a:lnTo>
                  <a:pt x="15227" y="7594"/>
                </a:lnTo>
                <a:lnTo>
                  <a:pt x="16763" y="3035"/>
                </a:lnTo>
                <a:lnTo>
                  <a:pt x="16763" y="0"/>
                </a:lnTo>
                <a:lnTo>
                  <a:pt x="21336" y="0"/>
                </a:lnTo>
                <a:lnTo>
                  <a:pt x="22821" y="1549"/>
                </a:lnTo>
                <a:lnTo>
                  <a:pt x="22821" y="66979"/>
                </a:lnTo>
                <a:lnTo>
                  <a:pt x="19799" y="68516"/>
                </a:lnTo>
                <a:close/>
              </a:path>
            </a:pathLst>
          </a:custGeom>
          <a:solidFill>
            <a:srgbClr val="4D4D4F"/>
          </a:solidFill>
        </p:spPr>
        <p:txBody>
          <a:bodyPr wrap="square" lIns="0" tIns="0" rIns="0" bIns="0" rtlCol="0"/>
          <a:lstStyle/>
          <a:p>
            <a:endParaRPr/>
          </a:p>
        </p:txBody>
      </p:sp>
      <p:pic>
        <p:nvPicPr>
          <p:cNvPr id="602" name="object 602"/>
          <p:cNvPicPr/>
          <p:nvPr/>
        </p:nvPicPr>
        <p:blipFill>
          <a:blip r:embed="rId126" cstate="print"/>
          <a:stretch>
            <a:fillRect/>
          </a:stretch>
        </p:blipFill>
        <p:spPr>
          <a:xfrm>
            <a:off x="6528993" y="9291383"/>
            <a:ext cx="155270" cy="68516"/>
          </a:xfrm>
          <a:prstGeom prst="rect">
            <a:avLst/>
          </a:prstGeom>
        </p:spPr>
      </p:pic>
      <p:sp>
        <p:nvSpPr>
          <p:cNvPr id="603" name="object 603"/>
          <p:cNvSpPr/>
          <p:nvPr/>
        </p:nvSpPr>
        <p:spPr>
          <a:xfrm>
            <a:off x="2808579" y="948625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604" name="object 604"/>
          <p:cNvSpPr/>
          <p:nvPr/>
        </p:nvSpPr>
        <p:spPr>
          <a:xfrm>
            <a:off x="3275901" y="9486251"/>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605" name="object 605"/>
          <p:cNvSpPr/>
          <p:nvPr/>
        </p:nvSpPr>
        <p:spPr>
          <a:xfrm>
            <a:off x="3744760" y="948625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606" name="object 606"/>
          <p:cNvSpPr/>
          <p:nvPr/>
        </p:nvSpPr>
        <p:spPr>
          <a:xfrm>
            <a:off x="4212082" y="948625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608" name="object 608"/>
          <p:cNvSpPr/>
          <p:nvPr/>
        </p:nvSpPr>
        <p:spPr>
          <a:xfrm>
            <a:off x="5146776" y="948625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609" name="object 609"/>
          <p:cNvSpPr/>
          <p:nvPr/>
        </p:nvSpPr>
        <p:spPr>
          <a:xfrm>
            <a:off x="5614098" y="948625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610" name="object 610"/>
          <p:cNvSpPr/>
          <p:nvPr/>
        </p:nvSpPr>
        <p:spPr>
          <a:xfrm>
            <a:off x="6081420" y="948625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pic>
        <p:nvPicPr>
          <p:cNvPr id="616" name="object 616"/>
          <p:cNvPicPr/>
          <p:nvPr/>
        </p:nvPicPr>
        <p:blipFill>
          <a:blip r:embed="rId127" cstate="print"/>
          <a:stretch>
            <a:fillRect/>
          </a:stretch>
        </p:blipFill>
        <p:spPr>
          <a:xfrm>
            <a:off x="1109713" y="9681070"/>
            <a:ext cx="417118" cy="100456"/>
          </a:xfrm>
          <a:prstGeom prst="rect">
            <a:avLst/>
          </a:prstGeom>
        </p:spPr>
      </p:pic>
      <p:sp>
        <p:nvSpPr>
          <p:cNvPr id="617" name="object 617"/>
          <p:cNvSpPr/>
          <p:nvPr/>
        </p:nvSpPr>
        <p:spPr>
          <a:xfrm>
            <a:off x="2808579" y="9647580"/>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618" name="object 618"/>
          <p:cNvSpPr/>
          <p:nvPr/>
        </p:nvSpPr>
        <p:spPr>
          <a:xfrm>
            <a:off x="3275901" y="9647580"/>
            <a:ext cx="83820" cy="6350"/>
          </a:xfrm>
          <a:custGeom>
            <a:avLst/>
            <a:gdLst/>
            <a:ahLst/>
            <a:cxnLst/>
            <a:rect l="l" t="t" r="r" b="b"/>
            <a:pathLst>
              <a:path w="83820" h="6350">
                <a:moveTo>
                  <a:pt x="83743" y="6108"/>
                </a:moveTo>
                <a:lnTo>
                  <a:pt x="0" y="6108"/>
                </a:lnTo>
                <a:lnTo>
                  <a:pt x="0" y="0"/>
                </a:lnTo>
                <a:lnTo>
                  <a:pt x="83743" y="0"/>
                </a:lnTo>
                <a:lnTo>
                  <a:pt x="83743" y="6108"/>
                </a:lnTo>
                <a:close/>
              </a:path>
            </a:pathLst>
          </a:custGeom>
          <a:solidFill>
            <a:srgbClr val="4D4D4F"/>
          </a:solidFill>
        </p:spPr>
        <p:txBody>
          <a:bodyPr wrap="square" lIns="0" tIns="0" rIns="0" bIns="0" rtlCol="0"/>
          <a:lstStyle/>
          <a:p>
            <a:endParaRPr/>
          </a:p>
        </p:txBody>
      </p:sp>
      <p:sp>
        <p:nvSpPr>
          <p:cNvPr id="619" name="object 619"/>
          <p:cNvSpPr/>
          <p:nvPr/>
        </p:nvSpPr>
        <p:spPr>
          <a:xfrm>
            <a:off x="3677792" y="9615639"/>
            <a:ext cx="22860" cy="67310"/>
          </a:xfrm>
          <a:custGeom>
            <a:avLst/>
            <a:gdLst/>
            <a:ahLst/>
            <a:cxnLst/>
            <a:rect l="l" t="t" r="r" b="b"/>
            <a:pathLst>
              <a:path w="22860" h="67309">
                <a:moveTo>
                  <a:pt x="22821" y="66967"/>
                </a:moveTo>
                <a:lnTo>
                  <a:pt x="16713" y="66967"/>
                </a:lnTo>
                <a:lnTo>
                  <a:pt x="15227" y="65430"/>
                </a:lnTo>
                <a:lnTo>
                  <a:pt x="15227" y="18249"/>
                </a:lnTo>
                <a:lnTo>
                  <a:pt x="0" y="18249"/>
                </a:lnTo>
                <a:lnTo>
                  <a:pt x="0" y="13690"/>
                </a:lnTo>
                <a:lnTo>
                  <a:pt x="1536" y="13690"/>
                </a:lnTo>
                <a:lnTo>
                  <a:pt x="6096" y="12153"/>
                </a:lnTo>
                <a:lnTo>
                  <a:pt x="12153" y="10668"/>
                </a:lnTo>
                <a:lnTo>
                  <a:pt x="15227" y="7581"/>
                </a:lnTo>
                <a:lnTo>
                  <a:pt x="16713" y="3022"/>
                </a:lnTo>
                <a:lnTo>
                  <a:pt x="16713" y="1536"/>
                </a:lnTo>
                <a:lnTo>
                  <a:pt x="18249" y="0"/>
                </a:lnTo>
                <a:lnTo>
                  <a:pt x="21285" y="0"/>
                </a:lnTo>
                <a:lnTo>
                  <a:pt x="22821" y="1536"/>
                </a:lnTo>
                <a:lnTo>
                  <a:pt x="22821" y="66967"/>
                </a:lnTo>
                <a:close/>
              </a:path>
            </a:pathLst>
          </a:custGeom>
          <a:solidFill>
            <a:srgbClr val="4D4D4F"/>
          </a:solidFill>
        </p:spPr>
        <p:txBody>
          <a:bodyPr wrap="square" lIns="0" tIns="0" rIns="0" bIns="0" rtlCol="0"/>
          <a:lstStyle/>
          <a:p>
            <a:endParaRPr/>
          </a:p>
        </p:txBody>
      </p:sp>
      <p:pic>
        <p:nvPicPr>
          <p:cNvPr id="620" name="object 620"/>
          <p:cNvPicPr/>
          <p:nvPr/>
        </p:nvPicPr>
        <p:blipFill>
          <a:blip r:embed="rId128" cstate="print"/>
          <a:stretch>
            <a:fillRect/>
          </a:stretch>
        </p:blipFill>
        <p:spPr>
          <a:xfrm>
            <a:off x="3724973" y="9615639"/>
            <a:ext cx="105016" cy="66967"/>
          </a:xfrm>
          <a:prstGeom prst="rect">
            <a:avLst/>
          </a:prstGeom>
        </p:spPr>
      </p:pic>
      <p:sp>
        <p:nvSpPr>
          <p:cNvPr id="621" name="object 621"/>
          <p:cNvSpPr/>
          <p:nvPr/>
        </p:nvSpPr>
        <p:spPr>
          <a:xfrm>
            <a:off x="3852936" y="9615639"/>
            <a:ext cx="42545" cy="67310"/>
          </a:xfrm>
          <a:custGeom>
            <a:avLst/>
            <a:gdLst/>
            <a:ahLst/>
            <a:cxnLst/>
            <a:rect l="l" t="t" r="r" b="b"/>
            <a:pathLst>
              <a:path w="42545" h="67309">
                <a:moveTo>
                  <a:pt x="22747" y="66967"/>
                </a:moveTo>
                <a:lnTo>
                  <a:pt x="0" y="33959"/>
                </a:lnTo>
                <a:lnTo>
                  <a:pt x="685" y="24094"/>
                </a:lnTo>
                <a:lnTo>
                  <a:pt x="2584" y="16170"/>
                </a:lnTo>
                <a:lnTo>
                  <a:pt x="5053" y="10812"/>
                </a:lnTo>
                <a:lnTo>
                  <a:pt x="7520" y="7581"/>
                </a:lnTo>
                <a:lnTo>
                  <a:pt x="10543" y="3022"/>
                </a:lnTo>
                <a:lnTo>
                  <a:pt x="15102" y="0"/>
                </a:lnTo>
                <a:lnTo>
                  <a:pt x="36438" y="0"/>
                </a:lnTo>
                <a:lnTo>
                  <a:pt x="39043" y="6096"/>
                </a:lnTo>
                <a:lnTo>
                  <a:pt x="22747" y="6096"/>
                </a:lnTo>
                <a:lnTo>
                  <a:pt x="14592" y="9276"/>
                </a:lnTo>
                <a:lnTo>
                  <a:pt x="10000" y="16732"/>
                </a:lnTo>
                <a:lnTo>
                  <a:pt x="7974" y="25330"/>
                </a:lnTo>
                <a:lnTo>
                  <a:pt x="7520" y="31940"/>
                </a:lnTo>
                <a:lnTo>
                  <a:pt x="12498" y="31940"/>
                </a:lnTo>
                <a:lnTo>
                  <a:pt x="9057" y="36512"/>
                </a:lnTo>
                <a:lnTo>
                  <a:pt x="9057" y="54762"/>
                </a:lnTo>
                <a:lnTo>
                  <a:pt x="13616" y="60871"/>
                </a:lnTo>
                <a:lnTo>
                  <a:pt x="37384" y="60871"/>
                </a:lnTo>
                <a:lnTo>
                  <a:pt x="36641" y="62014"/>
                </a:lnTo>
                <a:lnTo>
                  <a:pt x="30339" y="65776"/>
                </a:lnTo>
                <a:lnTo>
                  <a:pt x="22747" y="66967"/>
                </a:lnTo>
                <a:close/>
              </a:path>
              <a:path w="42545" h="67309">
                <a:moveTo>
                  <a:pt x="39460" y="18249"/>
                </a:moveTo>
                <a:lnTo>
                  <a:pt x="34901" y="18249"/>
                </a:lnTo>
                <a:lnTo>
                  <a:pt x="33415" y="15227"/>
                </a:lnTo>
                <a:lnTo>
                  <a:pt x="33415" y="12153"/>
                </a:lnTo>
                <a:lnTo>
                  <a:pt x="30342" y="6096"/>
                </a:lnTo>
                <a:lnTo>
                  <a:pt x="39043" y="6096"/>
                </a:lnTo>
                <a:lnTo>
                  <a:pt x="40997" y="10668"/>
                </a:lnTo>
                <a:lnTo>
                  <a:pt x="40978" y="16732"/>
                </a:lnTo>
                <a:lnTo>
                  <a:pt x="39460" y="18249"/>
                </a:lnTo>
                <a:close/>
              </a:path>
              <a:path w="42545" h="67309">
                <a:moveTo>
                  <a:pt x="12498" y="31940"/>
                </a:moveTo>
                <a:lnTo>
                  <a:pt x="7520" y="31940"/>
                </a:lnTo>
                <a:lnTo>
                  <a:pt x="13616" y="24358"/>
                </a:lnTo>
                <a:lnTo>
                  <a:pt x="24284" y="24358"/>
                </a:lnTo>
                <a:lnTo>
                  <a:pt x="28411" y="24899"/>
                </a:lnTo>
                <a:lnTo>
                  <a:pt x="34542" y="27574"/>
                </a:lnTo>
                <a:lnTo>
                  <a:pt x="37052" y="30454"/>
                </a:lnTo>
                <a:lnTo>
                  <a:pt x="13616" y="30454"/>
                </a:lnTo>
                <a:lnTo>
                  <a:pt x="12498" y="31940"/>
                </a:lnTo>
                <a:close/>
              </a:path>
              <a:path w="42545" h="67309">
                <a:moveTo>
                  <a:pt x="37384" y="60871"/>
                </a:moveTo>
                <a:lnTo>
                  <a:pt x="34901" y="60871"/>
                </a:lnTo>
                <a:lnTo>
                  <a:pt x="34901" y="30454"/>
                </a:lnTo>
                <a:lnTo>
                  <a:pt x="37052" y="30454"/>
                </a:lnTo>
                <a:lnTo>
                  <a:pt x="40107" y="33959"/>
                </a:lnTo>
                <a:lnTo>
                  <a:pt x="42534" y="45631"/>
                </a:lnTo>
                <a:lnTo>
                  <a:pt x="40942" y="55394"/>
                </a:lnTo>
                <a:lnTo>
                  <a:pt x="37384" y="60871"/>
                </a:lnTo>
                <a:close/>
              </a:path>
            </a:pathLst>
          </a:custGeom>
          <a:solidFill>
            <a:srgbClr val="4D4D4F"/>
          </a:solidFill>
        </p:spPr>
        <p:txBody>
          <a:bodyPr wrap="square" lIns="0" tIns="0" rIns="0" bIns="0" rtlCol="0"/>
          <a:lstStyle/>
          <a:p>
            <a:endParaRPr/>
          </a:p>
        </p:txBody>
      </p:sp>
      <p:sp>
        <p:nvSpPr>
          <p:cNvPr id="622" name="object 622"/>
          <p:cNvSpPr/>
          <p:nvPr/>
        </p:nvSpPr>
        <p:spPr>
          <a:xfrm>
            <a:off x="4212082" y="9647580"/>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623" name="object 623"/>
          <p:cNvSpPr/>
          <p:nvPr/>
        </p:nvSpPr>
        <p:spPr>
          <a:xfrm>
            <a:off x="4679454" y="9647580"/>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624" name="object 624"/>
          <p:cNvSpPr/>
          <p:nvPr/>
        </p:nvSpPr>
        <p:spPr>
          <a:xfrm>
            <a:off x="5146776" y="9647580"/>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625" name="object 625"/>
          <p:cNvSpPr/>
          <p:nvPr/>
        </p:nvSpPr>
        <p:spPr>
          <a:xfrm>
            <a:off x="5614098" y="9647580"/>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626" name="object 626"/>
          <p:cNvSpPr/>
          <p:nvPr/>
        </p:nvSpPr>
        <p:spPr>
          <a:xfrm>
            <a:off x="6081420" y="9647580"/>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627" name="object 627"/>
          <p:cNvSpPr/>
          <p:nvPr/>
        </p:nvSpPr>
        <p:spPr>
          <a:xfrm>
            <a:off x="6548780" y="9647580"/>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628" name="object 628"/>
          <p:cNvSpPr/>
          <p:nvPr/>
        </p:nvSpPr>
        <p:spPr>
          <a:xfrm>
            <a:off x="2808579" y="9810457"/>
            <a:ext cx="83820" cy="5080"/>
          </a:xfrm>
          <a:custGeom>
            <a:avLst/>
            <a:gdLst/>
            <a:ahLst/>
            <a:cxnLst/>
            <a:rect l="l" t="t" r="r" b="b"/>
            <a:pathLst>
              <a:path w="83819" h="5079">
                <a:moveTo>
                  <a:pt x="83693" y="4610"/>
                </a:moveTo>
                <a:lnTo>
                  <a:pt x="0" y="4610"/>
                </a:lnTo>
                <a:lnTo>
                  <a:pt x="0" y="0"/>
                </a:lnTo>
                <a:lnTo>
                  <a:pt x="83693" y="0"/>
                </a:lnTo>
                <a:lnTo>
                  <a:pt x="83693" y="4610"/>
                </a:lnTo>
                <a:close/>
              </a:path>
            </a:pathLst>
          </a:custGeom>
          <a:solidFill>
            <a:srgbClr val="4D4D4F"/>
          </a:solidFill>
        </p:spPr>
        <p:txBody>
          <a:bodyPr wrap="square" lIns="0" tIns="0" rIns="0" bIns="0" rtlCol="0"/>
          <a:lstStyle/>
          <a:p>
            <a:endParaRPr/>
          </a:p>
        </p:txBody>
      </p:sp>
      <p:sp>
        <p:nvSpPr>
          <p:cNvPr id="629" name="object 629"/>
          <p:cNvSpPr/>
          <p:nvPr/>
        </p:nvSpPr>
        <p:spPr>
          <a:xfrm>
            <a:off x="3275901" y="9810457"/>
            <a:ext cx="83820" cy="5080"/>
          </a:xfrm>
          <a:custGeom>
            <a:avLst/>
            <a:gdLst/>
            <a:ahLst/>
            <a:cxnLst/>
            <a:rect l="l" t="t" r="r" b="b"/>
            <a:pathLst>
              <a:path w="83820" h="5079">
                <a:moveTo>
                  <a:pt x="83743" y="4610"/>
                </a:moveTo>
                <a:lnTo>
                  <a:pt x="0" y="4610"/>
                </a:lnTo>
                <a:lnTo>
                  <a:pt x="0" y="0"/>
                </a:lnTo>
                <a:lnTo>
                  <a:pt x="83743" y="0"/>
                </a:lnTo>
                <a:lnTo>
                  <a:pt x="83743" y="4610"/>
                </a:lnTo>
                <a:close/>
              </a:path>
            </a:pathLst>
          </a:custGeom>
          <a:solidFill>
            <a:srgbClr val="4D4D4F"/>
          </a:solidFill>
        </p:spPr>
        <p:txBody>
          <a:bodyPr wrap="square" lIns="0" tIns="0" rIns="0" bIns="0" rtlCol="0"/>
          <a:lstStyle/>
          <a:p>
            <a:endParaRPr/>
          </a:p>
        </p:txBody>
      </p:sp>
      <p:sp>
        <p:nvSpPr>
          <p:cNvPr id="631" name="object 631"/>
          <p:cNvSpPr/>
          <p:nvPr/>
        </p:nvSpPr>
        <p:spPr>
          <a:xfrm>
            <a:off x="4212082" y="9810457"/>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632" name="object 632"/>
          <p:cNvSpPr/>
          <p:nvPr/>
        </p:nvSpPr>
        <p:spPr>
          <a:xfrm>
            <a:off x="4679454" y="9810457"/>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633" name="object 633"/>
          <p:cNvSpPr/>
          <p:nvPr/>
        </p:nvSpPr>
        <p:spPr>
          <a:xfrm>
            <a:off x="5146776" y="9810457"/>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634" name="object 634"/>
          <p:cNvSpPr/>
          <p:nvPr/>
        </p:nvSpPr>
        <p:spPr>
          <a:xfrm>
            <a:off x="5614098" y="9810457"/>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635" name="object 635"/>
          <p:cNvSpPr/>
          <p:nvPr/>
        </p:nvSpPr>
        <p:spPr>
          <a:xfrm>
            <a:off x="6081420" y="9810457"/>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636" name="object 636"/>
          <p:cNvSpPr/>
          <p:nvPr/>
        </p:nvSpPr>
        <p:spPr>
          <a:xfrm>
            <a:off x="6548780" y="9810457"/>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637" name="object 637"/>
          <p:cNvPicPr/>
          <p:nvPr/>
        </p:nvPicPr>
        <p:blipFill>
          <a:blip r:embed="rId129" cstate="print"/>
          <a:stretch>
            <a:fillRect/>
          </a:stretch>
        </p:blipFill>
        <p:spPr>
          <a:xfrm>
            <a:off x="2870987" y="1112291"/>
            <a:ext cx="63957" cy="63893"/>
          </a:xfrm>
          <a:prstGeom prst="rect">
            <a:avLst/>
          </a:prstGeom>
        </p:spPr>
      </p:pic>
      <p:pic>
        <p:nvPicPr>
          <p:cNvPr id="638" name="object 638"/>
          <p:cNvPicPr/>
          <p:nvPr/>
        </p:nvPicPr>
        <p:blipFill>
          <a:blip r:embed="rId130" cstate="print"/>
          <a:stretch>
            <a:fillRect/>
          </a:stretch>
        </p:blipFill>
        <p:spPr>
          <a:xfrm>
            <a:off x="3039960" y="1100086"/>
            <a:ext cx="3769118" cy="85280"/>
          </a:xfrm>
          <a:prstGeom prst="rect">
            <a:avLst/>
          </a:prstGeom>
        </p:spPr>
      </p:pic>
      <p:sp>
        <p:nvSpPr>
          <p:cNvPr id="643" name="object 643"/>
          <p:cNvSpPr/>
          <p:nvPr/>
        </p:nvSpPr>
        <p:spPr>
          <a:xfrm>
            <a:off x="0" y="5600"/>
            <a:ext cx="6824345" cy="717550"/>
          </a:xfrm>
          <a:custGeom>
            <a:avLst/>
            <a:gdLst/>
            <a:ahLst/>
            <a:cxnLst/>
            <a:rect l="l" t="t" r="r" b="b"/>
            <a:pathLst>
              <a:path w="6824345" h="717550">
                <a:moveTo>
                  <a:pt x="6824319" y="716953"/>
                </a:moveTo>
                <a:lnTo>
                  <a:pt x="0" y="716953"/>
                </a:lnTo>
                <a:lnTo>
                  <a:pt x="0" y="0"/>
                </a:lnTo>
                <a:lnTo>
                  <a:pt x="6824319" y="0"/>
                </a:lnTo>
                <a:lnTo>
                  <a:pt x="6824319" y="716953"/>
                </a:lnTo>
                <a:close/>
              </a:path>
            </a:pathLst>
          </a:custGeom>
          <a:solidFill>
            <a:srgbClr val="CFECFC"/>
          </a:solidFill>
        </p:spPr>
        <p:txBody>
          <a:bodyPr wrap="square" lIns="0" tIns="0" rIns="0" bIns="0" rtlCol="0"/>
          <a:lstStyle/>
          <a:p>
            <a:endParaRPr/>
          </a:p>
        </p:txBody>
      </p:sp>
      <p:grpSp>
        <p:nvGrpSpPr>
          <p:cNvPr id="644" name="object 563">
            <a:extLst>
              <a:ext uri="{FF2B5EF4-FFF2-40B4-BE49-F238E27FC236}">
                <a16:creationId xmlns:a16="http://schemas.microsoft.com/office/drawing/2014/main" id="{67F2E858-DE83-CB27-F093-C9118589BF06}"/>
              </a:ext>
            </a:extLst>
          </p:cNvPr>
          <p:cNvGrpSpPr/>
          <p:nvPr/>
        </p:nvGrpSpPr>
        <p:grpSpPr>
          <a:xfrm>
            <a:off x="3415956" y="10148442"/>
            <a:ext cx="424815" cy="91440"/>
            <a:chOff x="3415956" y="10148442"/>
            <a:chExt cx="424815" cy="91440"/>
          </a:xfrm>
        </p:grpSpPr>
        <p:sp>
          <p:nvSpPr>
            <p:cNvPr id="645" name="object 564">
              <a:extLst>
                <a:ext uri="{FF2B5EF4-FFF2-40B4-BE49-F238E27FC236}">
                  <a16:creationId xmlns:a16="http://schemas.microsoft.com/office/drawing/2014/main" id="{5F80537A-21D5-257D-DDDF-3C0C0FE08946}"/>
                </a:ext>
              </a:extLst>
            </p:cNvPr>
            <p:cNvSpPr/>
            <p:nvPr/>
          </p:nvSpPr>
          <p:spPr>
            <a:xfrm>
              <a:off x="3415956" y="10192536"/>
              <a:ext cx="217804" cy="6350"/>
            </a:xfrm>
            <a:custGeom>
              <a:avLst/>
              <a:gdLst/>
              <a:ahLst/>
              <a:cxnLst/>
              <a:rect l="l" t="t" r="r" b="b"/>
              <a:pathLst>
                <a:path w="217804" h="6350">
                  <a:moveTo>
                    <a:pt x="217690" y="6096"/>
                  </a:moveTo>
                  <a:lnTo>
                    <a:pt x="0" y="6096"/>
                  </a:lnTo>
                  <a:lnTo>
                    <a:pt x="0" y="0"/>
                  </a:lnTo>
                  <a:lnTo>
                    <a:pt x="217690" y="0"/>
                  </a:lnTo>
                  <a:lnTo>
                    <a:pt x="217690" y="6096"/>
                  </a:lnTo>
                  <a:close/>
                </a:path>
              </a:pathLst>
            </a:custGeom>
            <a:solidFill>
              <a:srgbClr val="4D4D4F"/>
            </a:solidFill>
          </p:spPr>
          <p:txBody>
            <a:bodyPr wrap="square" lIns="0" tIns="0" rIns="0" bIns="0" rtlCol="0"/>
            <a:lstStyle/>
            <a:p>
              <a:endParaRPr/>
            </a:p>
          </p:txBody>
        </p:sp>
        <p:pic>
          <p:nvPicPr>
            <p:cNvPr id="646" name="object 565">
              <a:extLst>
                <a:ext uri="{FF2B5EF4-FFF2-40B4-BE49-F238E27FC236}">
                  <a16:creationId xmlns:a16="http://schemas.microsoft.com/office/drawing/2014/main" id="{A3092E4A-14D0-FBCC-8AC9-5A0E174389F2}"/>
                </a:ext>
              </a:extLst>
            </p:cNvPr>
            <p:cNvPicPr/>
            <p:nvPr/>
          </p:nvPicPr>
          <p:blipFill>
            <a:blip r:embed="rId131" cstate="print"/>
            <a:stretch>
              <a:fillRect/>
            </a:stretch>
          </p:blipFill>
          <p:spPr>
            <a:xfrm>
              <a:off x="3673220" y="10148442"/>
              <a:ext cx="167436" cy="91325"/>
            </a:xfrm>
            <a:prstGeom prst="rect">
              <a:avLst/>
            </a:prstGeom>
          </p:spPr>
        </p:pic>
      </p:grpSp>
      <p:sp>
        <p:nvSpPr>
          <p:cNvPr id="647" name="object 566">
            <a:extLst>
              <a:ext uri="{FF2B5EF4-FFF2-40B4-BE49-F238E27FC236}">
                <a16:creationId xmlns:a16="http://schemas.microsoft.com/office/drawing/2014/main" id="{4C7F8DBE-0EB7-562F-94DF-9A192C7E1848}"/>
              </a:ext>
            </a:extLst>
          </p:cNvPr>
          <p:cNvSpPr/>
          <p:nvPr/>
        </p:nvSpPr>
        <p:spPr>
          <a:xfrm>
            <a:off x="3901579" y="10192537"/>
            <a:ext cx="217804" cy="6350"/>
          </a:xfrm>
          <a:custGeom>
            <a:avLst/>
            <a:gdLst/>
            <a:ahLst/>
            <a:cxnLst/>
            <a:rect l="l" t="t" r="r" b="b"/>
            <a:pathLst>
              <a:path w="217804" h="6350">
                <a:moveTo>
                  <a:pt x="217639" y="6096"/>
                </a:moveTo>
                <a:lnTo>
                  <a:pt x="0" y="6096"/>
                </a:lnTo>
                <a:lnTo>
                  <a:pt x="0" y="0"/>
                </a:lnTo>
                <a:lnTo>
                  <a:pt x="217639" y="0"/>
                </a:lnTo>
                <a:lnTo>
                  <a:pt x="217639" y="6096"/>
                </a:lnTo>
                <a:close/>
              </a:path>
            </a:pathLst>
          </a:custGeom>
          <a:solidFill>
            <a:srgbClr val="4D4D4F"/>
          </a:solidFill>
        </p:spPr>
        <p:txBody>
          <a:bodyPr wrap="square" lIns="0" tIns="0" rIns="0" bIns="0" rtlCol="0"/>
          <a:lstStyle/>
          <a:p>
            <a:endParaRPr/>
          </a:p>
        </p:txBody>
      </p:sp>
      <p:sp>
        <p:nvSpPr>
          <p:cNvPr id="639" name="テキスト ボックス 638">
            <a:extLst>
              <a:ext uri="{FF2B5EF4-FFF2-40B4-BE49-F238E27FC236}">
                <a16:creationId xmlns:a16="http://schemas.microsoft.com/office/drawing/2014/main" id="{828A2725-3B24-27F0-5E64-F26D00EDBA3E}"/>
              </a:ext>
            </a:extLst>
          </p:cNvPr>
          <p:cNvSpPr txBox="1"/>
          <p:nvPr/>
        </p:nvSpPr>
        <p:spPr>
          <a:xfrm>
            <a:off x="3527943" y="1945695"/>
            <a:ext cx="51007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55-56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0" name="テキスト ボックス 639">
            <a:extLst>
              <a:ext uri="{FF2B5EF4-FFF2-40B4-BE49-F238E27FC236}">
                <a16:creationId xmlns:a16="http://schemas.microsoft.com/office/drawing/2014/main" id="{238D599F-2253-5478-6E38-A3C9311D1AAA}"/>
              </a:ext>
            </a:extLst>
          </p:cNvPr>
          <p:cNvSpPr txBox="1"/>
          <p:nvPr/>
        </p:nvSpPr>
        <p:spPr>
          <a:xfrm>
            <a:off x="3476798" y="2271960"/>
            <a:ext cx="611065" cy="176972"/>
          </a:xfrm>
          <a:prstGeom prst="rect">
            <a:avLst/>
          </a:prstGeom>
          <a:noFill/>
        </p:spPr>
        <p:txBody>
          <a:bodyPr wrap="none" rtlCol="0">
            <a:spAutoFit/>
          </a:bodyPr>
          <a:lstStyle/>
          <a:p>
            <a:r>
              <a:rPr kumimoji="1" lang="ja-JP" altLang="en-US" sz="55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550" dirty="0">
                <a:solidFill>
                  <a:schemeClr val="tx1">
                    <a:lumMod val="65000"/>
                    <a:lumOff val="35000"/>
                  </a:schemeClr>
                </a:solidFill>
                <a:latin typeface="BIZ UDPゴシック" panose="020B0400000000000000" pitchFamily="50" charset="-128"/>
                <a:ea typeface="BIZ UDPゴシック" panose="020B0400000000000000" pitchFamily="50" charset="-128"/>
              </a:rPr>
              <a:t>49-50,62</a:t>
            </a:r>
            <a:endParaRPr kumimoji="1" lang="ja-JP" altLang="en-US" sz="5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1" name="テキスト ボックス 640">
            <a:extLst>
              <a:ext uri="{FF2B5EF4-FFF2-40B4-BE49-F238E27FC236}">
                <a16:creationId xmlns:a16="http://schemas.microsoft.com/office/drawing/2014/main" id="{92A5F3F4-F22B-1557-57EA-394B2CB5ADA2}"/>
              </a:ext>
            </a:extLst>
          </p:cNvPr>
          <p:cNvSpPr txBox="1"/>
          <p:nvPr/>
        </p:nvSpPr>
        <p:spPr>
          <a:xfrm>
            <a:off x="3606165" y="2588710"/>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2" name="テキスト ボックス 641">
            <a:extLst>
              <a:ext uri="{FF2B5EF4-FFF2-40B4-BE49-F238E27FC236}">
                <a16:creationId xmlns:a16="http://schemas.microsoft.com/office/drawing/2014/main" id="{C82C24DA-2C31-2B85-3BA1-F306704AD414}"/>
              </a:ext>
            </a:extLst>
          </p:cNvPr>
          <p:cNvSpPr txBox="1"/>
          <p:nvPr/>
        </p:nvSpPr>
        <p:spPr>
          <a:xfrm>
            <a:off x="3611588" y="5501194"/>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8" name="テキスト ボックス 647">
            <a:extLst>
              <a:ext uri="{FF2B5EF4-FFF2-40B4-BE49-F238E27FC236}">
                <a16:creationId xmlns:a16="http://schemas.microsoft.com/office/drawing/2014/main" id="{4FAE4F64-6DBC-F560-D386-0E8E67225E55}"/>
              </a:ext>
            </a:extLst>
          </p:cNvPr>
          <p:cNvSpPr txBox="1"/>
          <p:nvPr/>
        </p:nvSpPr>
        <p:spPr>
          <a:xfrm>
            <a:off x="3606165" y="5826939"/>
            <a:ext cx="34817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51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9" name="テキスト ボックス 648">
            <a:extLst>
              <a:ext uri="{FF2B5EF4-FFF2-40B4-BE49-F238E27FC236}">
                <a16:creationId xmlns:a16="http://schemas.microsoft.com/office/drawing/2014/main" id="{3C439C04-A4D6-A5D7-DDCE-7C85313EA4CB}"/>
              </a:ext>
            </a:extLst>
          </p:cNvPr>
          <p:cNvSpPr txBox="1"/>
          <p:nvPr/>
        </p:nvSpPr>
        <p:spPr>
          <a:xfrm>
            <a:off x="3531111" y="6145078"/>
            <a:ext cx="51007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52-53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0" name="テキスト ボックス 649">
            <a:extLst>
              <a:ext uri="{FF2B5EF4-FFF2-40B4-BE49-F238E27FC236}">
                <a16:creationId xmlns:a16="http://schemas.microsoft.com/office/drawing/2014/main" id="{ADD2A388-18F3-7D56-6DA5-51ADF69F70C7}"/>
              </a:ext>
            </a:extLst>
          </p:cNvPr>
          <p:cNvSpPr txBox="1"/>
          <p:nvPr/>
        </p:nvSpPr>
        <p:spPr>
          <a:xfrm>
            <a:off x="3457314" y="7129540"/>
            <a:ext cx="646331" cy="161583"/>
          </a:xfrm>
          <a:prstGeom prst="rect">
            <a:avLst/>
          </a:prstGeom>
          <a:noFill/>
        </p:spPr>
        <p:txBody>
          <a:bodyPr wrap="none" rtlCol="0">
            <a:spAutoFit/>
          </a:bodyPr>
          <a:lstStyle/>
          <a:p>
            <a:r>
              <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52-53,56-58</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1" name="テキスト ボックス 650">
            <a:extLst>
              <a:ext uri="{FF2B5EF4-FFF2-40B4-BE49-F238E27FC236}">
                <a16:creationId xmlns:a16="http://schemas.microsoft.com/office/drawing/2014/main" id="{3CFED298-4B07-B904-C696-109648BC5979}"/>
              </a:ext>
            </a:extLst>
          </p:cNvPr>
          <p:cNvSpPr txBox="1"/>
          <p:nvPr/>
        </p:nvSpPr>
        <p:spPr>
          <a:xfrm>
            <a:off x="3525688" y="7437228"/>
            <a:ext cx="51007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56-58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2" name="テキスト ボックス 651">
            <a:extLst>
              <a:ext uri="{FF2B5EF4-FFF2-40B4-BE49-F238E27FC236}">
                <a16:creationId xmlns:a16="http://schemas.microsoft.com/office/drawing/2014/main" id="{DAB192D9-D8FD-1555-30F0-CFC69B905D97}"/>
              </a:ext>
            </a:extLst>
          </p:cNvPr>
          <p:cNvSpPr txBox="1"/>
          <p:nvPr/>
        </p:nvSpPr>
        <p:spPr>
          <a:xfrm>
            <a:off x="3457314" y="8099278"/>
            <a:ext cx="646331" cy="161583"/>
          </a:xfrm>
          <a:prstGeom prst="rect">
            <a:avLst/>
          </a:prstGeom>
          <a:noFill/>
        </p:spPr>
        <p:txBody>
          <a:bodyPr wrap="none" rtlCol="0">
            <a:spAutoFit/>
          </a:bodyPr>
          <a:lstStyle/>
          <a:p>
            <a:r>
              <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52-53,56-58</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3" name="テキスト ボックス 652">
            <a:extLst>
              <a:ext uri="{FF2B5EF4-FFF2-40B4-BE49-F238E27FC236}">
                <a16:creationId xmlns:a16="http://schemas.microsoft.com/office/drawing/2014/main" id="{63CF2327-09FD-20BF-268C-93100CD77932}"/>
              </a:ext>
            </a:extLst>
          </p:cNvPr>
          <p:cNvSpPr txBox="1"/>
          <p:nvPr/>
        </p:nvSpPr>
        <p:spPr>
          <a:xfrm>
            <a:off x="3607379" y="8407647"/>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62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4" name="テキスト ボックス 653">
            <a:extLst>
              <a:ext uri="{FF2B5EF4-FFF2-40B4-BE49-F238E27FC236}">
                <a16:creationId xmlns:a16="http://schemas.microsoft.com/office/drawing/2014/main" id="{C1E3C39A-8C9B-76F8-726A-A160F721AE7C}"/>
              </a:ext>
            </a:extLst>
          </p:cNvPr>
          <p:cNvSpPr txBox="1"/>
          <p:nvPr/>
        </p:nvSpPr>
        <p:spPr>
          <a:xfrm>
            <a:off x="3598586" y="8733394"/>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69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5" name="テキスト ボックス 654">
            <a:extLst>
              <a:ext uri="{FF2B5EF4-FFF2-40B4-BE49-F238E27FC236}">
                <a16:creationId xmlns:a16="http://schemas.microsoft.com/office/drawing/2014/main" id="{245547BD-C234-1399-12EA-FFCA817E5BD0}"/>
              </a:ext>
            </a:extLst>
          </p:cNvPr>
          <p:cNvSpPr txBox="1"/>
          <p:nvPr/>
        </p:nvSpPr>
        <p:spPr>
          <a:xfrm>
            <a:off x="3542433" y="9059142"/>
            <a:ext cx="49725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47,60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6" name="テキスト ボックス 655">
            <a:extLst>
              <a:ext uri="{FF2B5EF4-FFF2-40B4-BE49-F238E27FC236}">
                <a16:creationId xmlns:a16="http://schemas.microsoft.com/office/drawing/2014/main" id="{2283149A-2779-FEDC-A65C-D53DDD0A7A07}"/>
              </a:ext>
            </a:extLst>
          </p:cNvPr>
          <p:cNvSpPr txBox="1"/>
          <p:nvPr/>
        </p:nvSpPr>
        <p:spPr>
          <a:xfrm>
            <a:off x="3606165" y="9699848"/>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31" name="テキスト ボックス 30">
            <a:extLst>
              <a:ext uri="{FF2B5EF4-FFF2-40B4-BE49-F238E27FC236}">
                <a16:creationId xmlns:a16="http://schemas.microsoft.com/office/drawing/2014/main" id="{1E41160F-9920-E9D6-4547-6B678EB26997}"/>
              </a:ext>
            </a:extLst>
          </p:cNvPr>
          <p:cNvSpPr txBox="1"/>
          <p:nvPr/>
        </p:nvSpPr>
        <p:spPr>
          <a:xfrm>
            <a:off x="4074512" y="2272862"/>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6" name="テキスト ボックス 55">
            <a:extLst>
              <a:ext uri="{FF2B5EF4-FFF2-40B4-BE49-F238E27FC236}">
                <a16:creationId xmlns:a16="http://schemas.microsoft.com/office/drawing/2014/main" id="{B20A7F93-FDC7-7E2D-4B3E-6E2D7D283EF5}"/>
              </a:ext>
            </a:extLst>
          </p:cNvPr>
          <p:cNvSpPr txBox="1"/>
          <p:nvPr/>
        </p:nvSpPr>
        <p:spPr>
          <a:xfrm>
            <a:off x="4073546" y="2592890"/>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463" name="テキスト ボックス 462">
            <a:extLst>
              <a:ext uri="{FF2B5EF4-FFF2-40B4-BE49-F238E27FC236}">
                <a16:creationId xmlns:a16="http://schemas.microsoft.com/office/drawing/2014/main" id="{E6FCB8DD-8747-AA53-47D9-3C0D96B1A374}"/>
              </a:ext>
            </a:extLst>
          </p:cNvPr>
          <p:cNvSpPr txBox="1"/>
          <p:nvPr/>
        </p:nvSpPr>
        <p:spPr>
          <a:xfrm>
            <a:off x="4077617" y="2912536"/>
            <a:ext cx="34817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a:t>
            </a:r>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１</a:t>
            </a:r>
          </a:p>
        </p:txBody>
      </p:sp>
      <p:sp>
        <p:nvSpPr>
          <p:cNvPr id="77" name="テキスト ボックス 76">
            <a:extLst>
              <a:ext uri="{FF2B5EF4-FFF2-40B4-BE49-F238E27FC236}">
                <a16:creationId xmlns:a16="http://schemas.microsoft.com/office/drawing/2014/main" id="{76CEA364-8D26-AFBB-3EFD-FD95A13E463D}"/>
              </a:ext>
            </a:extLst>
          </p:cNvPr>
          <p:cNvSpPr txBox="1"/>
          <p:nvPr/>
        </p:nvSpPr>
        <p:spPr>
          <a:xfrm>
            <a:off x="4072967" y="5825550"/>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16" name="テキスト ボックス 515">
            <a:extLst>
              <a:ext uri="{FF2B5EF4-FFF2-40B4-BE49-F238E27FC236}">
                <a16:creationId xmlns:a16="http://schemas.microsoft.com/office/drawing/2014/main" id="{D893C4A4-F7BB-85CD-127F-368B5D38B0F6}"/>
              </a:ext>
            </a:extLst>
          </p:cNvPr>
          <p:cNvSpPr txBox="1"/>
          <p:nvPr/>
        </p:nvSpPr>
        <p:spPr>
          <a:xfrm>
            <a:off x="4073546" y="6148903"/>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43" name="テキスト ボックス 542">
            <a:extLst>
              <a:ext uri="{FF2B5EF4-FFF2-40B4-BE49-F238E27FC236}">
                <a16:creationId xmlns:a16="http://schemas.microsoft.com/office/drawing/2014/main" id="{C0958884-80BE-43BA-21FB-D82B323AA0F1}"/>
              </a:ext>
            </a:extLst>
          </p:cNvPr>
          <p:cNvSpPr txBox="1"/>
          <p:nvPr/>
        </p:nvSpPr>
        <p:spPr>
          <a:xfrm>
            <a:off x="4065933" y="6477353"/>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64" name="テキスト ボックス 563">
            <a:extLst>
              <a:ext uri="{FF2B5EF4-FFF2-40B4-BE49-F238E27FC236}">
                <a16:creationId xmlns:a16="http://schemas.microsoft.com/office/drawing/2014/main" id="{243C7B82-D3CC-E1FB-830A-38938C986E04}"/>
              </a:ext>
            </a:extLst>
          </p:cNvPr>
          <p:cNvSpPr txBox="1"/>
          <p:nvPr/>
        </p:nvSpPr>
        <p:spPr>
          <a:xfrm>
            <a:off x="4070742" y="6799908"/>
            <a:ext cx="34817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a:t>
            </a:r>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１</a:t>
            </a:r>
          </a:p>
        </p:txBody>
      </p:sp>
      <p:sp>
        <p:nvSpPr>
          <p:cNvPr id="630" name="テキスト ボックス 629">
            <a:extLst>
              <a:ext uri="{FF2B5EF4-FFF2-40B4-BE49-F238E27FC236}">
                <a16:creationId xmlns:a16="http://schemas.microsoft.com/office/drawing/2014/main" id="{BA6866E7-7033-BC36-4255-1E5393C3D2AD}"/>
              </a:ext>
            </a:extLst>
          </p:cNvPr>
          <p:cNvSpPr txBox="1"/>
          <p:nvPr/>
        </p:nvSpPr>
        <p:spPr>
          <a:xfrm>
            <a:off x="4073546" y="7440786"/>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7" name="テキスト ボックス 656">
            <a:extLst>
              <a:ext uri="{FF2B5EF4-FFF2-40B4-BE49-F238E27FC236}">
                <a16:creationId xmlns:a16="http://schemas.microsoft.com/office/drawing/2014/main" id="{E7BCBBBB-42FA-13AD-47B6-EB3FD2A46D2A}"/>
              </a:ext>
            </a:extLst>
          </p:cNvPr>
          <p:cNvSpPr txBox="1"/>
          <p:nvPr/>
        </p:nvSpPr>
        <p:spPr>
          <a:xfrm>
            <a:off x="4073546" y="8083971"/>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8" name="テキスト ボックス 657">
            <a:extLst>
              <a:ext uri="{FF2B5EF4-FFF2-40B4-BE49-F238E27FC236}">
                <a16:creationId xmlns:a16="http://schemas.microsoft.com/office/drawing/2014/main" id="{CE9113E5-E985-47BF-7984-64960357B089}"/>
              </a:ext>
            </a:extLst>
          </p:cNvPr>
          <p:cNvSpPr txBox="1"/>
          <p:nvPr/>
        </p:nvSpPr>
        <p:spPr>
          <a:xfrm>
            <a:off x="4394289" y="9399563"/>
            <a:ext cx="649537" cy="146194"/>
          </a:xfrm>
          <a:prstGeom prst="rect">
            <a:avLst/>
          </a:prstGeom>
          <a:noFill/>
        </p:spPr>
        <p:txBody>
          <a:bodyPr wrap="none" rtlCol="0">
            <a:spAutoFit/>
          </a:bodyPr>
          <a:lstStyle/>
          <a:p>
            <a:r>
              <a:rPr kumimoji="1" lang="en-US" altLang="ja-JP" sz="350" dirty="0">
                <a:solidFill>
                  <a:schemeClr val="tx1">
                    <a:lumMod val="65000"/>
                    <a:lumOff val="35000"/>
                  </a:schemeClr>
                </a:solidFill>
                <a:latin typeface="BIZ UDPゴシック" panose="020B0400000000000000" pitchFamily="50" charset="-128"/>
                <a:ea typeface="BIZ UDPゴシック" panose="020B0400000000000000" pitchFamily="50" charset="-128"/>
              </a:rPr>
              <a:t>P106-107,113-114</a:t>
            </a:r>
            <a:endParaRPr kumimoji="1" lang="ja-JP" altLang="en-US" sz="3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9" name="テキスト ボックス 658">
            <a:extLst>
              <a:ext uri="{FF2B5EF4-FFF2-40B4-BE49-F238E27FC236}">
                <a16:creationId xmlns:a16="http://schemas.microsoft.com/office/drawing/2014/main" id="{4A3EB634-C4EB-426B-7911-8F14BFB7563F}"/>
              </a:ext>
            </a:extLst>
          </p:cNvPr>
          <p:cNvSpPr txBox="1"/>
          <p:nvPr/>
        </p:nvSpPr>
        <p:spPr>
          <a:xfrm>
            <a:off x="4521632" y="7439637"/>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0" name="テキスト ボックス 659">
            <a:extLst>
              <a:ext uri="{FF2B5EF4-FFF2-40B4-BE49-F238E27FC236}">
                <a16:creationId xmlns:a16="http://schemas.microsoft.com/office/drawing/2014/main" id="{4E90D3DE-C14F-D8F9-CD06-2943441EEC1B}"/>
              </a:ext>
            </a:extLst>
          </p:cNvPr>
          <p:cNvSpPr txBox="1"/>
          <p:nvPr/>
        </p:nvSpPr>
        <p:spPr>
          <a:xfrm>
            <a:off x="4521632" y="7113734"/>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1" name="テキスト ボックス 660">
            <a:extLst>
              <a:ext uri="{FF2B5EF4-FFF2-40B4-BE49-F238E27FC236}">
                <a16:creationId xmlns:a16="http://schemas.microsoft.com/office/drawing/2014/main" id="{FAE90E5D-717F-A9C8-9923-FFC5E7F7167D}"/>
              </a:ext>
            </a:extLst>
          </p:cNvPr>
          <p:cNvSpPr txBox="1"/>
          <p:nvPr/>
        </p:nvSpPr>
        <p:spPr>
          <a:xfrm>
            <a:off x="4521632" y="6149852"/>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2" name="テキスト ボックス 661">
            <a:extLst>
              <a:ext uri="{FF2B5EF4-FFF2-40B4-BE49-F238E27FC236}">
                <a16:creationId xmlns:a16="http://schemas.microsoft.com/office/drawing/2014/main" id="{73BF0F09-7C08-7289-2D2B-68583CA8CB11}"/>
              </a:ext>
            </a:extLst>
          </p:cNvPr>
          <p:cNvSpPr txBox="1"/>
          <p:nvPr/>
        </p:nvSpPr>
        <p:spPr>
          <a:xfrm>
            <a:off x="4521632" y="5824625"/>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3" name="テキスト ボックス 662">
            <a:extLst>
              <a:ext uri="{FF2B5EF4-FFF2-40B4-BE49-F238E27FC236}">
                <a16:creationId xmlns:a16="http://schemas.microsoft.com/office/drawing/2014/main" id="{BF762A3D-B5B9-10FE-87B2-29DD0721FD44}"/>
              </a:ext>
            </a:extLst>
          </p:cNvPr>
          <p:cNvSpPr txBox="1"/>
          <p:nvPr/>
        </p:nvSpPr>
        <p:spPr>
          <a:xfrm>
            <a:off x="4543827" y="5180131"/>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4" name="テキスト ボックス 663">
            <a:extLst>
              <a:ext uri="{FF2B5EF4-FFF2-40B4-BE49-F238E27FC236}">
                <a16:creationId xmlns:a16="http://schemas.microsoft.com/office/drawing/2014/main" id="{D4C12D8F-3937-5E1A-DCDB-966E5A0C4519}"/>
              </a:ext>
            </a:extLst>
          </p:cNvPr>
          <p:cNvSpPr txBox="1"/>
          <p:nvPr/>
        </p:nvSpPr>
        <p:spPr>
          <a:xfrm>
            <a:off x="4535304" y="3239132"/>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5" name="テキスト ボックス 664">
            <a:extLst>
              <a:ext uri="{FF2B5EF4-FFF2-40B4-BE49-F238E27FC236}">
                <a16:creationId xmlns:a16="http://schemas.microsoft.com/office/drawing/2014/main" id="{C9221E39-182D-6D9D-691A-D1B03F0B4741}"/>
              </a:ext>
            </a:extLst>
          </p:cNvPr>
          <p:cNvSpPr txBox="1"/>
          <p:nvPr/>
        </p:nvSpPr>
        <p:spPr>
          <a:xfrm>
            <a:off x="4395294" y="2913166"/>
            <a:ext cx="643125" cy="161583"/>
          </a:xfrm>
          <a:prstGeom prst="rect">
            <a:avLst/>
          </a:prstGeom>
          <a:noFill/>
        </p:spPr>
        <p:txBody>
          <a:bodyPr wrap="none" rtlCol="0">
            <a:spAutoFit/>
          </a:bodyPr>
          <a:lstStyle/>
          <a:p>
            <a:r>
              <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103,104-105</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6" name="テキスト ボックス 665">
            <a:extLst>
              <a:ext uri="{FF2B5EF4-FFF2-40B4-BE49-F238E27FC236}">
                <a16:creationId xmlns:a16="http://schemas.microsoft.com/office/drawing/2014/main" id="{DE8EEFFA-9C5A-AFC3-110A-E398E3994ED9}"/>
              </a:ext>
            </a:extLst>
          </p:cNvPr>
          <p:cNvSpPr txBox="1"/>
          <p:nvPr/>
        </p:nvSpPr>
        <p:spPr>
          <a:xfrm>
            <a:off x="4985111" y="195002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7" name="テキスト ボックス 666">
            <a:extLst>
              <a:ext uri="{FF2B5EF4-FFF2-40B4-BE49-F238E27FC236}">
                <a16:creationId xmlns:a16="http://schemas.microsoft.com/office/drawing/2014/main" id="{2D7BCE43-CB95-98F8-EB39-73DC992648B6}"/>
              </a:ext>
            </a:extLst>
          </p:cNvPr>
          <p:cNvSpPr txBox="1"/>
          <p:nvPr/>
        </p:nvSpPr>
        <p:spPr>
          <a:xfrm>
            <a:off x="4985111" y="2274286"/>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8" name="テキスト ボックス 667">
            <a:extLst>
              <a:ext uri="{FF2B5EF4-FFF2-40B4-BE49-F238E27FC236}">
                <a16:creationId xmlns:a16="http://schemas.microsoft.com/office/drawing/2014/main" id="{C783CDFF-0A87-119F-3BBB-67ABAB609F1B}"/>
              </a:ext>
            </a:extLst>
          </p:cNvPr>
          <p:cNvSpPr txBox="1"/>
          <p:nvPr/>
        </p:nvSpPr>
        <p:spPr>
          <a:xfrm>
            <a:off x="4984165" y="258983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132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9" name="テキスト ボックス 668">
            <a:extLst>
              <a:ext uri="{FF2B5EF4-FFF2-40B4-BE49-F238E27FC236}">
                <a16:creationId xmlns:a16="http://schemas.microsoft.com/office/drawing/2014/main" id="{FE4B1E5A-780B-69F6-5E45-1DAFB153BB08}"/>
              </a:ext>
            </a:extLst>
          </p:cNvPr>
          <p:cNvSpPr txBox="1"/>
          <p:nvPr/>
        </p:nvSpPr>
        <p:spPr>
          <a:xfrm>
            <a:off x="4984165" y="4207458"/>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135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0" name="テキスト ボックス 669">
            <a:extLst>
              <a:ext uri="{FF2B5EF4-FFF2-40B4-BE49-F238E27FC236}">
                <a16:creationId xmlns:a16="http://schemas.microsoft.com/office/drawing/2014/main" id="{48DC2483-2072-A2A1-8255-4E5224C52F83}"/>
              </a:ext>
            </a:extLst>
          </p:cNvPr>
          <p:cNvSpPr txBox="1"/>
          <p:nvPr/>
        </p:nvSpPr>
        <p:spPr>
          <a:xfrm>
            <a:off x="4878538" y="3884493"/>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135-135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1" name="テキスト ボックス 670">
            <a:extLst>
              <a:ext uri="{FF2B5EF4-FFF2-40B4-BE49-F238E27FC236}">
                <a16:creationId xmlns:a16="http://schemas.microsoft.com/office/drawing/2014/main" id="{E9060399-C8BC-0EC6-5E8B-6F9D784CF437}"/>
              </a:ext>
            </a:extLst>
          </p:cNvPr>
          <p:cNvSpPr txBox="1"/>
          <p:nvPr/>
        </p:nvSpPr>
        <p:spPr>
          <a:xfrm>
            <a:off x="4883977" y="3561850"/>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128-129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2" name="テキスト ボックス 671">
            <a:extLst>
              <a:ext uri="{FF2B5EF4-FFF2-40B4-BE49-F238E27FC236}">
                <a16:creationId xmlns:a16="http://schemas.microsoft.com/office/drawing/2014/main" id="{CCD2284A-BE4B-17BB-C4EA-6E2FB902B2BF}"/>
              </a:ext>
            </a:extLst>
          </p:cNvPr>
          <p:cNvSpPr txBox="1"/>
          <p:nvPr/>
        </p:nvSpPr>
        <p:spPr>
          <a:xfrm>
            <a:off x="4984165" y="4859261"/>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135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3" name="テキスト ボックス 672">
            <a:extLst>
              <a:ext uri="{FF2B5EF4-FFF2-40B4-BE49-F238E27FC236}">
                <a16:creationId xmlns:a16="http://schemas.microsoft.com/office/drawing/2014/main" id="{ABCD4950-564B-3B69-C6ED-FC535BF0DD74}"/>
              </a:ext>
            </a:extLst>
          </p:cNvPr>
          <p:cNvSpPr txBox="1"/>
          <p:nvPr/>
        </p:nvSpPr>
        <p:spPr>
          <a:xfrm>
            <a:off x="4886060" y="5500696"/>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132-134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4" name="テキスト ボックス 673">
            <a:extLst>
              <a:ext uri="{FF2B5EF4-FFF2-40B4-BE49-F238E27FC236}">
                <a16:creationId xmlns:a16="http://schemas.microsoft.com/office/drawing/2014/main" id="{A3D817D2-FE1D-611B-042F-E585187DE307}"/>
              </a:ext>
            </a:extLst>
          </p:cNvPr>
          <p:cNvSpPr txBox="1"/>
          <p:nvPr/>
        </p:nvSpPr>
        <p:spPr>
          <a:xfrm>
            <a:off x="4879026" y="5827702"/>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125-126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5" name="テキスト ボックス 674">
            <a:extLst>
              <a:ext uri="{FF2B5EF4-FFF2-40B4-BE49-F238E27FC236}">
                <a16:creationId xmlns:a16="http://schemas.microsoft.com/office/drawing/2014/main" id="{4E24EADB-6F75-CC07-F6FB-30214526CCD3}"/>
              </a:ext>
            </a:extLst>
          </p:cNvPr>
          <p:cNvSpPr txBox="1"/>
          <p:nvPr/>
        </p:nvSpPr>
        <p:spPr>
          <a:xfrm>
            <a:off x="4883977" y="6150345"/>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123-124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6" name="テキスト ボックス 675">
            <a:extLst>
              <a:ext uri="{FF2B5EF4-FFF2-40B4-BE49-F238E27FC236}">
                <a16:creationId xmlns:a16="http://schemas.microsoft.com/office/drawing/2014/main" id="{4A54FDA6-C985-2F28-D9AD-AE69B1EB2719}"/>
              </a:ext>
            </a:extLst>
          </p:cNvPr>
          <p:cNvSpPr txBox="1"/>
          <p:nvPr/>
        </p:nvSpPr>
        <p:spPr>
          <a:xfrm>
            <a:off x="4886060" y="7118671"/>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123-124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7" name="テキスト ボックス 676">
            <a:extLst>
              <a:ext uri="{FF2B5EF4-FFF2-40B4-BE49-F238E27FC236}">
                <a16:creationId xmlns:a16="http://schemas.microsoft.com/office/drawing/2014/main" id="{1A1033DC-837A-7A4A-7E3D-CEA3A43CB59C}"/>
              </a:ext>
            </a:extLst>
          </p:cNvPr>
          <p:cNvSpPr txBox="1"/>
          <p:nvPr/>
        </p:nvSpPr>
        <p:spPr>
          <a:xfrm>
            <a:off x="4886060" y="7446918"/>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123-124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8" name="テキスト ボックス 677">
            <a:extLst>
              <a:ext uri="{FF2B5EF4-FFF2-40B4-BE49-F238E27FC236}">
                <a16:creationId xmlns:a16="http://schemas.microsoft.com/office/drawing/2014/main" id="{E3948AFE-0A44-EEE4-BE8A-CD30A5E2C06C}"/>
              </a:ext>
            </a:extLst>
          </p:cNvPr>
          <p:cNvSpPr txBox="1"/>
          <p:nvPr/>
        </p:nvSpPr>
        <p:spPr>
          <a:xfrm>
            <a:off x="4884299" y="8083971"/>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123-124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9" name="テキスト ボックス 678">
            <a:extLst>
              <a:ext uri="{FF2B5EF4-FFF2-40B4-BE49-F238E27FC236}">
                <a16:creationId xmlns:a16="http://schemas.microsoft.com/office/drawing/2014/main" id="{0FB43A36-E8C0-8CF3-E044-A7DD180B64D6}"/>
              </a:ext>
            </a:extLst>
          </p:cNvPr>
          <p:cNvSpPr txBox="1"/>
          <p:nvPr/>
        </p:nvSpPr>
        <p:spPr>
          <a:xfrm>
            <a:off x="4865233" y="9076940"/>
            <a:ext cx="636713" cy="161583"/>
          </a:xfrm>
          <a:prstGeom prst="rect">
            <a:avLst/>
          </a:prstGeom>
          <a:noFill/>
        </p:spPr>
        <p:txBody>
          <a:bodyPr wrap="none" rtlCol="0">
            <a:spAutoFit/>
          </a:bodyPr>
          <a:lstStyle/>
          <a:p>
            <a:r>
              <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119,127-128</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0" name="テキスト ボックス 679">
            <a:extLst>
              <a:ext uri="{FF2B5EF4-FFF2-40B4-BE49-F238E27FC236}">
                <a16:creationId xmlns:a16="http://schemas.microsoft.com/office/drawing/2014/main" id="{B1E362AB-0B55-1F9F-6E9E-5F9F9A02BDA5}"/>
              </a:ext>
            </a:extLst>
          </p:cNvPr>
          <p:cNvSpPr txBox="1"/>
          <p:nvPr/>
        </p:nvSpPr>
        <p:spPr>
          <a:xfrm>
            <a:off x="5332863" y="8102546"/>
            <a:ext cx="643125" cy="161583"/>
          </a:xfrm>
          <a:prstGeom prst="rect">
            <a:avLst/>
          </a:prstGeom>
          <a:noFill/>
        </p:spPr>
        <p:txBody>
          <a:bodyPr wrap="none" rtlCol="0">
            <a:spAutoFit/>
          </a:bodyPr>
          <a:lstStyle/>
          <a:p>
            <a:r>
              <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146-148,149</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1" name="テキスト ボックス 680">
            <a:extLst>
              <a:ext uri="{FF2B5EF4-FFF2-40B4-BE49-F238E27FC236}">
                <a16:creationId xmlns:a16="http://schemas.microsoft.com/office/drawing/2014/main" id="{5732630F-031D-F197-3F14-E7ABB3829B8D}"/>
              </a:ext>
            </a:extLst>
          </p:cNvPr>
          <p:cNvSpPr txBox="1"/>
          <p:nvPr/>
        </p:nvSpPr>
        <p:spPr>
          <a:xfrm>
            <a:off x="5451486" y="7444573"/>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2" name="テキスト ボックス 681">
            <a:extLst>
              <a:ext uri="{FF2B5EF4-FFF2-40B4-BE49-F238E27FC236}">
                <a16:creationId xmlns:a16="http://schemas.microsoft.com/office/drawing/2014/main" id="{ECF9DEF1-01B0-7E87-F4DF-35F2BA8FB5EB}"/>
              </a:ext>
            </a:extLst>
          </p:cNvPr>
          <p:cNvSpPr txBox="1"/>
          <p:nvPr/>
        </p:nvSpPr>
        <p:spPr>
          <a:xfrm>
            <a:off x="5332863" y="7129530"/>
            <a:ext cx="643125" cy="161583"/>
          </a:xfrm>
          <a:prstGeom prst="rect">
            <a:avLst/>
          </a:prstGeom>
          <a:noFill/>
        </p:spPr>
        <p:txBody>
          <a:bodyPr wrap="none" rtlCol="0">
            <a:spAutoFit/>
          </a:bodyPr>
          <a:lstStyle/>
          <a:p>
            <a:r>
              <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146-148,149</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3" name="テキスト ボックス 682">
            <a:extLst>
              <a:ext uri="{FF2B5EF4-FFF2-40B4-BE49-F238E27FC236}">
                <a16:creationId xmlns:a16="http://schemas.microsoft.com/office/drawing/2014/main" id="{5FA1FD06-12FA-8897-4467-592E3D3C24E2}"/>
              </a:ext>
            </a:extLst>
          </p:cNvPr>
          <p:cNvSpPr txBox="1"/>
          <p:nvPr/>
        </p:nvSpPr>
        <p:spPr>
          <a:xfrm>
            <a:off x="5351298" y="6148914"/>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146-147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4" name="テキスト ボックス 683">
            <a:extLst>
              <a:ext uri="{FF2B5EF4-FFF2-40B4-BE49-F238E27FC236}">
                <a16:creationId xmlns:a16="http://schemas.microsoft.com/office/drawing/2014/main" id="{268C6D07-520B-8CF8-A3BB-D6CBAE81620D}"/>
              </a:ext>
            </a:extLst>
          </p:cNvPr>
          <p:cNvSpPr txBox="1"/>
          <p:nvPr/>
        </p:nvSpPr>
        <p:spPr>
          <a:xfrm>
            <a:off x="5428242" y="3727842"/>
            <a:ext cx="45236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36-39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5" name="テキスト ボックス 684">
            <a:extLst>
              <a:ext uri="{FF2B5EF4-FFF2-40B4-BE49-F238E27FC236}">
                <a16:creationId xmlns:a16="http://schemas.microsoft.com/office/drawing/2014/main" id="{6B2C6CA2-8F56-F635-3521-F4B6FD11835E}"/>
              </a:ext>
            </a:extLst>
          </p:cNvPr>
          <p:cNvSpPr txBox="1"/>
          <p:nvPr/>
        </p:nvSpPr>
        <p:spPr>
          <a:xfrm>
            <a:off x="5351298" y="3888703"/>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156-157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6" name="テキスト ボックス 685">
            <a:extLst>
              <a:ext uri="{FF2B5EF4-FFF2-40B4-BE49-F238E27FC236}">
                <a16:creationId xmlns:a16="http://schemas.microsoft.com/office/drawing/2014/main" id="{61ABDEE4-1D7C-67F9-A4E9-D4D98DA00804}"/>
              </a:ext>
            </a:extLst>
          </p:cNvPr>
          <p:cNvSpPr txBox="1"/>
          <p:nvPr/>
        </p:nvSpPr>
        <p:spPr>
          <a:xfrm>
            <a:off x="5451486" y="356279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7" name="テキスト ボックス 686">
            <a:extLst>
              <a:ext uri="{FF2B5EF4-FFF2-40B4-BE49-F238E27FC236}">
                <a16:creationId xmlns:a16="http://schemas.microsoft.com/office/drawing/2014/main" id="{D78B489D-682A-F576-A66A-671D24096B59}"/>
              </a:ext>
            </a:extLst>
          </p:cNvPr>
          <p:cNvSpPr txBox="1"/>
          <p:nvPr/>
        </p:nvSpPr>
        <p:spPr>
          <a:xfrm>
            <a:off x="5507440" y="2432435"/>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35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8" name="テキスト ボックス 687">
            <a:extLst>
              <a:ext uri="{FF2B5EF4-FFF2-40B4-BE49-F238E27FC236}">
                <a16:creationId xmlns:a16="http://schemas.microsoft.com/office/drawing/2014/main" id="{6CBED5DE-49C0-96EF-4458-41C84A9970F1}"/>
              </a:ext>
            </a:extLst>
          </p:cNvPr>
          <p:cNvSpPr txBox="1"/>
          <p:nvPr/>
        </p:nvSpPr>
        <p:spPr>
          <a:xfrm>
            <a:off x="5451486" y="259852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155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9" name="テキスト ボックス 688">
            <a:extLst>
              <a:ext uri="{FF2B5EF4-FFF2-40B4-BE49-F238E27FC236}">
                <a16:creationId xmlns:a16="http://schemas.microsoft.com/office/drawing/2014/main" id="{82268A3E-1725-3BB9-C96E-B8E22ABBFE6A}"/>
              </a:ext>
            </a:extLst>
          </p:cNvPr>
          <p:cNvSpPr txBox="1"/>
          <p:nvPr/>
        </p:nvSpPr>
        <p:spPr>
          <a:xfrm>
            <a:off x="5818100" y="2906552"/>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178-179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0" name="テキスト ボックス 689">
            <a:extLst>
              <a:ext uri="{FF2B5EF4-FFF2-40B4-BE49-F238E27FC236}">
                <a16:creationId xmlns:a16="http://schemas.microsoft.com/office/drawing/2014/main" id="{918A9D42-91D6-E4C1-4F76-E2D353B7DEC2}"/>
              </a:ext>
            </a:extLst>
          </p:cNvPr>
          <p:cNvSpPr txBox="1"/>
          <p:nvPr/>
        </p:nvSpPr>
        <p:spPr>
          <a:xfrm>
            <a:off x="5918833" y="3229061"/>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165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1" name="テキスト ボックス 690">
            <a:extLst>
              <a:ext uri="{FF2B5EF4-FFF2-40B4-BE49-F238E27FC236}">
                <a16:creationId xmlns:a16="http://schemas.microsoft.com/office/drawing/2014/main" id="{F7288633-A229-BA37-966C-A9EC2005BFC5}"/>
              </a:ext>
            </a:extLst>
          </p:cNvPr>
          <p:cNvSpPr txBox="1"/>
          <p:nvPr/>
        </p:nvSpPr>
        <p:spPr>
          <a:xfrm>
            <a:off x="5918833" y="387732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175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2" name="テキスト ボックス 691">
            <a:extLst>
              <a:ext uri="{FF2B5EF4-FFF2-40B4-BE49-F238E27FC236}">
                <a16:creationId xmlns:a16="http://schemas.microsoft.com/office/drawing/2014/main" id="{D1325D1B-6EBA-BF94-6C96-903438CE7A0C}"/>
              </a:ext>
            </a:extLst>
          </p:cNvPr>
          <p:cNvSpPr txBox="1"/>
          <p:nvPr/>
        </p:nvSpPr>
        <p:spPr>
          <a:xfrm>
            <a:off x="5918833" y="5499683"/>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175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3" name="テキスト ボックス 692">
            <a:extLst>
              <a:ext uri="{FF2B5EF4-FFF2-40B4-BE49-F238E27FC236}">
                <a16:creationId xmlns:a16="http://schemas.microsoft.com/office/drawing/2014/main" id="{A871264A-9409-88BB-199B-C3B68A307E6F}"/>
              </a:ext>
            </a:extLst>
          </p:cNvPr>
          <p:cNvSpPr txBox="1"/>
          <p:nvPr/>
        </p:nvSpPr>
        <p:spPr>
          <a:xfrm>
            <a:off x="5823454" y="6140877"/>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170-171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4" name="テキスト ボックス 693">
            <a:extLst>
              <a:ext uri="{FF2B5EF4-FFF2-40B4-BE49-F238E27FC236}">
                <a16:creationId xmlns:a16="http://schemas.microsoft.com/office/drawing/2014/main" id="{45EF4DED-3E87-5EB7-232F-32857C09D7DA}"/>
              </a:ext>
            </a:extLst>
          </p:cNvPr>
          <p:cNvSpPr txBox="1"/>
          <p:nvPr/>
        </p:nvSpPr>
        <p:spPr>
          <a:xfrm>
            <a:off x="5823454" y="7112142"/>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170-171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5" name="テキスト ボックス 694">
            <a:extLst>
              <a:ext uri="{FF2B5EF4-FFF2-40B4-BE49-F238E27FC236}">
                <a16:creationId xmlns:a16="http://schemas.microsoft.com/office/drawing/2014/main" id="{33DD14AF-06D3-9127-4BDE-D4615302E130}"/>
              </a:ext>
            </a:extLst>
          </p:cNvPr>
          <p:cNvSpPr txBox="1"/>
          <p:nvPr/>
        </p:nvSpPr>
        <p:spPr>
          <a:xfrm>
            <a:off x="5918833" y="7441963"/>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170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6" name="テキスト ボックス 695">
            <a:extLst>
              <a:ext uri="{FF2B5EF4-FFF2-40B4-BE49-F238E27FC236}">
                <a16:creationId xmlns:a16="http://schemas.microsoft.com/office/drawing/2014/main" id="{9F2BF986-E080-ABAA-E2D3-4199AACD0A79}"/>
              </a:ext>
            </a:extLst>
          </p:cNvPr>
          <p:cNvSpPr txBox="1"/>
          <p:nvPr/>
        </p:nvSpPr>
        <p:spPr>
          <a:xfrm>
            <a:off x="5824253" y="8086717"/>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170-171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7" name="テキスト ボックス 696">
            <a:extLst>
              <a:ext uri="{FF2B5EF4-FFF2-40B4-BE49-F238E27FC236}">
                <a16:creationId xmlns:a16="http://schemas.microsoft.com/office/drawing/2014/main" id="{13FB31B4-89AE-B64B-A6AD-352657C5265F}"/>
              </a:ext>
            </a:extLst>
          </p:cNvPr>
          <p:cNvSpPr txBox="1"/>
          <p:nvPr/>
        </p:nvSpPr>
        <p:spPr>
          <a:xfrm>
            <a:off x="5821078" y="7758200"/>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174-175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8" name="テキスト ボックス 697">
            <a:extLst>
              <a:ext uri="{FF2B5EF4-FFF2-40B4-BE49-F238E27FC236}">
                <a16:creationId xmlns:a16="http://schemas.microsoft.com/office/drawing/2014/main" id="{1FB296C0-3E6F-1311-940C-348D641C9D98}"/>
              </a:ext>
            </a:extLst>
          </p:cNvPr>
          <p:cNvSpPr txBox="1"/>
          <p:nvPr/>
        </p:nvSpPr>
        <p:spPr>
          <a:xfrm>
            <a:off x="6285987" y="9375900"/>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194-195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9" name="テキスト ボックス 698">
            <a:extLst>
              <a:ext uri="{FF2B5EF4-FFF2-40B4-BE49-F238E27FC236}">
                <a16:creationId xmlns:a16="http://schemas.microsoft.com/office/drawing/2014/main" id="{EB2EE166-5684-1205-1EB3-8D51E65800C2}"/>
              </a:ext>
            </a:extLst>
          </p:cNvPr>
          <p:cNvSpPr txBox="1"/>
          <p:nvPr/>
        </p:nvSpPr>
        <p:spPr>
          <a:xfrm>
            <a:off x="6281178" y="6463874"/>
            <a:ext cx="615874"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201-202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700" name="テキスト ボックス 699">
            <a:extLst>
              <a:ext uri="{FF2B5EF4-FFF2-40B4-BE49-F238E27FC236}">
                <a16:creationId xmlns:a16="http://schemas.microsoft.com/office/drawing/2014/main" id="{46F4160A-D83B-8E96-01AB-376C6C876C8A}"/>
              </a:ext>
            </a:extLst>
          </p:cNvPr>
          <p:cNvSpPr txBox="1"/>
          <p:nvPr/>
        </p:nvSpPr>
        <p:spPr>
          <a:xfrm>
            <a:off x="6281178" y="4528167"/>
            <a:ext cx="615874"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199-200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701" name="テキスト ボックス 700">
            <a:extLst>
              <a:ext uri="{FF2B5EF4-FFF2-40B4-BE49-F238E27FC236}">
                <a16:creationId xmlns:a16="http://schemas.microsoft.com/office/drawing/2014/main" id="{EEDC3766-2E79-749E-AD6F-BAA6D5FC484B}"/>
              </a:ext>
            </a:extLst>
          </p:cNvPr>
          <p:cNvSpPr txBox="1"/>
          <p:nvPr/>
        </p:nvSpPr>
        <p:spPr>
          <a:xfrm>
            <a:off x="6386175" y="3886383"/>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199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702" name="テキスト ボックス 701">
            <a:extLst>
              <a:ext uri="{FF2B5EF4-FFF2-40B4-BE49-F238E27FC236}">
                <a16:creationId xmlns:a16="http://schemas.microsoft.com/office/drawing/2014/main" id="{A4CB4232-3E6F-5F3D-E8AC-C7F685B91C5B}"/>
              </a:ext>
            </a:extLst>
          </p:cNvPr>
          <p:cNvSpPr txBox="1"/>
          <p:nvPr/>
        </p:nvSpPr>
        <p:spPr>
          <a:xfrm>
            <a:off x="6386175" y="258878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198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703" name="テキスト ボックス 702">
            <a:extLst>
              <a:ext uri="{FF2B5EF4-FFF2-40B4-BE49-F238E27FC236}">
                <a16:creationId xmlns:a16="http://schemas.microsoft.com/office/drawing/2014/main" id="{C7FEEDEB-0A1E-037A-2EF6-55D47696C618}"/>
              </a:ext>
            </a:extLst>
          </p:cNvPr>
          <p:cNvSpPr txBox="1"/>
          <p:nvPr/>
        </p:nvSpPr>
        <p:spPr>
          <a:xfrm>
            <a:off x="6287191" y="2909718"/>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189-201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nvGraphicFramePr>
        <p:xfrm>
          <a:off x="709358" y="1231010"/>
          <a:ext cx="6113143" cy="8630920"/>
        </p:xfrm>
        <a:graphic>
          <a:graphicData uri="http://schemas.openxmlformats.org/drawingml/2006/table">
            <a:tbl>
              <a:tblPr firstRow="1" bandRow="1">
                <a:tableStyleId>{2D5ABB26-0587-4C30-8999-92F81FD0307C}</a:tableStyleId>
              </a:tblPr>
              <a:tblGrid>
                <a:gridCol w="360045">
                  <a:extLst>
                    <a:ext uri="{9D8B030D-6E8A-4147-A177-3AD203B41FA5}">
                      <a16:colId xmlns:a16="http://schemas.microsoft.com/office/drawing/2014/main" val="20000"/>
                    </a:ext>
                  </a:extLst>
                </a:gridCol>
                <a:gridCol w="1545590">
                  <a:extLst>
                    <a:ext uri="{9D8B030D-6E8A-4147-A177-3AD203B41FA5}">
                      <a16:colId xmlns:a16="http://schemas.microsoft.com/office/drawing/2014/main" val="20001"/>
                    </a:ext>
                  </a:extLst>
                </a:gridCol>
                <a:gridCol w="467994">
                  <a:extLst>
                    <a:ext uri="{9D8B030D-6E8A-4147-A177-3AD203B41FA5}">
                      <a16:colId xmlns:a16="http://schemas.microsoft.com/office/drawing/2014/main" val="20002"/>
                    </a:ext>
                  </a:extLst>
                </a:gridCol>
                <a:gridCol w="467359">
                  <a:extLst>
                    <a:ext uri="{9D8B030D-6E8A-4147-A177-3AD203B41FA5}">
                      <a16:colId xmlns:a16="http://schemas.microsoft.com/office/drawing/2014/main" val="20003"/>
                    </a:ext>
                  </a:extLst>
                </a:gridCol>
                <a:gridCol w="467360">
                  <a:extLst>
                    <a:ext uri="{9D8B030D-6E8A-4147-A177-3AD203B41FA5}">
                      <a16:colId xmlns:a16="http://schemas.microsoft.com/office/drawing/2014/main" val="20004"/>
                    </a:ext>
                  </a:extLst>
                </a:gridCol>
                <a:gridCol w="467360">
                  <a:extLst>
                    <a:ext uri="{9D8B030D-6E8A-4147-A177-3AD203B41FA5}">
                      <a16:colId xmlns:a16="http://schemas.microsoft.com/office/drawing/2014/main" val="20005"/>
                    </a:ext>
                  </a:extLst>
                </a:gridCol>
                <a:gridCol w="467360">
                  <a:extLst>
                    <a:ext uri="{9D8B030D-6E8A-4147-A177-3AD203B41FA5}">
                      <a16:colId xmlns:a16="http://schemas.microsoft.com/office/drawing/2014/main" val="20006"/>
                    </a:ext>
                  </a:extLst>
                </a:gridCol>
                <a:gridCol w="467360">
                  <a:extLst>
                    <a:ext uri="{9D8B030D-6E8A-4147-A177-3AD203B41FA5}">
                      <a16:colId xmlns:a16="http://schemas.microsoft.com/office/drawing/2014/main" val="20007"/>
                    </a:ext>
                  </a:extLst>
                </a:gridCol>
                <a:gridCol w="467360">
                  <a:extLst>
                    <a:ext uri="{9D8B030D-6E8A-4147-A177-3AD203B41FA5}">
                      <a16:colId xmlns:a16="http://schemas.microsoft.com/office/drawing/2014/main" val="20008"/>
                    </a:ext>
                  </a:extLst>
                </a:gridCol>
                <a:gridCol w="467360">
                  <a:extLst>
                    <a:ext uri="{9D8B030D-6E8A-4147-A177-3AD203B41FA5}">
                      <a16:colId xmlns:a16="http://schemas.microsoft.com/office/drawing/2014/main" val="20009"/>
                    </a:ext>
                  </a:extLst>
                </a:gridCol>
                <a:gridCol w="467995">
                  <a:extLst>
                    <a:ext uri="{9D8B030D-6E8A-4147-A177-3AD203B41FA5}">
                      <a16:colId xmlns:a16="http://schemas.microsoft.com/office/drawing/2014/main" val="20010"/>
                    </a:ext>
                  </a:extLst>
                </a:gridCol>
              </a:tblGrid>
              <a:tr h="205740">
                <a:tc rowSpan="2">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12700">
                      <a:solidFill>
                        <a:srgbClr val="4D4D4F"/>
                      </a:solidFill>
                      <a:prstDash val="solid"/>
                    </a:lnB>
                    <a:solidFill>
                      <a:srgbClr val="EAEAEB"/>
                    </a:solidFill>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12700">
                      <a:solidFill>
                        <a:srgbClr val="4D4D4F"/>
                      </a:solidFill>
                      <a:prstDash val="solid"/>
                    </a:lnB>
                    <a:solidFill>
                      <a:srgbClr val="EAEAEB"/>
                    </a:solidFill>
                  </a:tcPr>
                </a:tc>
                <a:tc gridSpan="9">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solidFill>
                      <a:srgbClr val="EAEAEB"/>
                    </a:solidFil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4163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12700">
                      <a:solidFill>
                        <a:srgbClr val="4D4D4F"/>
                      </a:solidFill>
                      <a:prstDash val="solid"/>
                    </a:lnB>
                    <a:solidFill>
                      <a:srgbClr val="EAEAEB"/>
                    </a:solidFill>
                  </a:tcPr>
                </a:tc>
                <a:tc vMerge="1">
                  <a:txBody>
                    <a:bodyPr/>
                    <a:lstStyle/>
                    <a:p>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solidFill>
                      <a:srgbClr val="EAEAEB"/>
                    </a:solidFill>
                  </a:tcPr>
                </a:tc>
                <a:extLst>
                  <a:ext uri="{0D108BD9-81ED-4DB2-BD59-A6C34878D82A}">
                    <a16:rowId xmlns:a16="http://schemas.microsoft.com/office/drawing/2014/main" val="10001"/>
                  </a:ext>
                </a:extLst>
              </a:tr>
              <a:tr h="161925">
                <a:tc rowSpan="13">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3">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extLst>
                  <a:ext uri="{0D108BD9-81ED-4DB2-BD59-A6C34878D82A}">
                    <a16:rowId xmlns:a16="http://schemas.microsoft.com/office/drawing/2014/main" val="10002"/>
                  </a:ext>
                </a:extLst>
              </a:tr>
              <a:tr h="32385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4"/>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6"/>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7"/>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9"/>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1"/>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2"/>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4"/>
                  </a:ext>
                </a:extLst>
              </a:tr>
              <a:tr h="161290">
                <a:tc rowSpan="14">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6"/>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7"/>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9"/>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1"/>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2"/>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4"/>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6"/>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7"/>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8"/>
                  </a:ext>
                </a:extLst>
              </a:tr>
              <a:tr h="161290">
                <a:tc rowSpan="6">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9"/>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1"/>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2"/>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4"/>
                  </a:ext>
                </a:extLst>
              </a:tr>
              <a:tr h="161290">
                <a:tc rowSpan="15">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6"/>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7"/>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9"/>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1"/>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3"/>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4"/>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6"/>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7"/>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8"/>
                  </a:ext>
                </a:extLst>
              </a:tr>
              <a:tr h="323215">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tcPr>
                </a:tc>
                <a:extLst>
                  <a:ext uri="{0D108BD9-81ED-4DB2-BD59-A6C34878D82A}">
                    <a16:rowId xmlns:a16="http://schemas.microsoft.com/office/drawing/2014/main" val="10049"/>
                  </a:ext>
                </a:extLst>
              </a:tr>
            </a:tbl>
          </a:graphicData>
        </a:graphic>
      </p:graphicFrame>
      <p:pic>
        <p:nvPicPr>
          <p:cNvPr id="3" name="object 3"/>
          <p:cNvPicPr/>
          <p:nvPr/>
        </p:nvPicPr>
        <p:blipFill>
          <a:blip r:embed="rId2" cstate="print"/>
          <a:stretch>
            <a:fillRect/>
          </a:stretch>
        </p:blipFill>
        <p:spPr>
          <a:xfrm>
            <a:off x="1636420" y="1463928"/>
            <a:ext cx="101993" cy="95885"/>
          </a:xfrm>
          <a:prstGeom prst="rect">
            <a:avLst/>
          </a:prstGeom>
        </p:spPr>
      </p:pic>
      <p:pic>
        <p:nvPicPr>
          <p:cNvPr id="4" name="object 4"/>
          <p:cNvPicPr/>
          <p:nvPr/>
        </p:nvPicPr>
        <p:blipFill>
          <a:blip r:embed="rId3" cstate="print"/>
          <a:stretch>
            <a:fillRect/>
          </a:stretch>
        </p:blipFill>
        <p:spPr>
          <a:xfrm>
            <a:off x="1968296" y="1463928"/>
            <a:ext cx="79133" cy="94348"/>
          </a:xfrm>
          <a:prstGeom prst="rect">
            <a:avLst/>
          </a:prstGeom>
        </p:spPr>
      </p:pic>
      <p:grpSp>
        <p:nvGrpSpPr>
          <p:cNvPr id="5" name="object 5"/>
          <p:cNvGrpSpPr/>
          <p:nvPr/>
        </p:nvGrpSpPr>
        <p:grpSpPr>
          <a:xfrm>
            <a:off x="4566792" y="1293418"/>
            <a:ext cx="315595" cy="93345"/>
            <a:chOff x="4566792" y="1293418"/>
            <a:chExt cx="315595" cy="93345"/>
          </a:xfrm>
        </p:grpSpPr>
        <p:pic>
          <p:nvPicPr>
            <p:cNvPr id="6" name="object 6"/>
            <p:cNvPicPr/>
            <p:nvPr/>
          </p:nvPicPr>
          <p:blipFill>
            <a:blip r:embed="rId4" cstate="print"/>
            <a:stretch>
              <a:fillRect/>
            </a:stretch>
          </p:blipFill>
          <p:spPr>
            <a:xfrm>
              <a:off x="4566792" y="1293418"/>
              <a:ext cx="92862" cy="92862"/>
            </a:xfrm>
            <a:prstGeom prst="rect">
              <a:avLst/>
            </a:prstGeom>
          </p:spPr>
        </p:pic>
        <p:sp>
          <p:nvSpPr>
            <p:cNvPr id="7" name="object 7"/>
            <p:cNvSpPr/>
            <p:nvPr/>
          </p:nvSpPr>
          <p:spPr>
            <a:xfrm>
              <a:off x="4699203" y="1296492"/>
              <a:ext cx="52069" cy="82550"/>
            </a:xfrm>
            <a:custGeom>
              <a:avLst/>
              <a:gdLst/>
              <a:ahLst/>
              <a:cxnLst/>
              <a:rect l="l" t="t" r="r" b="b"/>
              <a:pathLst>
                <a:path w="52070" h="82550">
                  <a:moveTo>
                    <a:pt x="10655" y="25844"/>
                  </a:moveTo>
                  <a:lnTo>
                    <a:pt x="4559" y="25844"/>
                  </a:lnTo>
                  <a:lnTo>
                    <a:pt x="1536" y="24358"/>
                  </a:lnTo>
                  <a:lnTo>
                    <a:pt x="1536" y="21285"/>
                  </a:lnTo>
                  <a:lnTo>
                    <a:pt x="2558" y="15382"/>
                  </a:lnTo>
                  <a:lnTo>
                    <a:pt x="6291" y="8351"/>
                  </a:lnTo>
                  <a:lnTo>
                    <a:pt x="13736" y="2466"/>
                  </a:lnTo>
                  <a:lnTo>
                    <a:pt x="25895" y="0"/>
                  </a:lnTo>
                  <a:lnTo>
                    <a:pt x="35236" y="1616"/>
                  </a:lnTo>
                  <a:lnTo>
                    <a:pt x="42440" y="6084"/>
                  </a:lnTo>
                  <a:lnTo>
                    <a:pt x="43477" y="7594"/>
                  </a:lnTo>
                  <a:lnTo>
                    <a:pt x="13741" y="7594"/>
                  </a:lnTo>
                  <a:lnTo>
                    <a:pt x="12204" y="18249"/>
                  </a:lnTo>
                  <a:lnTo>
                    <a:pt x="10655" y="21285"/>
                  </a:lnTo>
                  <a:lnTo>
                    <a:pt x="10655" y="25844"/>
                  </a:lnTo>
                  <a:close/>
                </a:path>
                <a:path w="52070" h="82550">
                  <a:moveTo>
                    <a:pt x="45505" y="74561"/>
                  </a:moveTo>
                  <a:lnTo>
                    <a:pt x="28917" y="74561"/>
                  </a:lnTo>
                  <a:lnTo>
                    <a:pt x="41122" y="73024"/>
                  </a:lnTo>
                  <a:lnTo>
                    <a:pt x="41122" y="47180"/>
                  </a:lnTo>
                  <a:lnTo>
                    <a:pt x="33527" y="42608"/>
                  </a:lnTo>
                  <a:lnTo>
                    <a:pt x="19786" y="42608"/>
                  </a:lnTo>
                  <a:lnTo>
                    <a:pt x="18300" y="41071"/>
                  </a:lnTo>
                  <a:lnTo>
                    <a:pt x="18300" y="36512"/>
                  </a:lnTo>
                  <a:lnTo>
                    <a:pt x="21323" y="34975"/>
                  </a:lnTo>
                  <a:lnTo>
                    <a:pt x="39585" y="34975"/>
                  </a:lnTo>
                  <a:lnTo>
                    <a:pt x="39585" y="12153"/>
                  </a:lnTo>
                  <a:lnTo>
                    <a:pt x="31991" y="7594"/>
                  </a:lnTo>
                  <a:lnTo>
                    <a:pt x="43477" y="7594"/>
                  </a:lnTo>
                  <a:lnTo>
                    <a:pt x="47076" y="12831"/>
                  </a:lnTo>
                  <a:lnTo>
                    <a:pt x="48717" y="21285"/>
                  </a:lnTo>
                  <a:lnTo>
                    <a:pt x="48717" y="33489"/>
                  </a:lnTo>
                  <a:lnTo>
                    <a:pt x="41122" y="36512"/>
                  </a:lnTo>
                  <a:lnTo>
                    <a:pt x="38100" y="38049"/>
                  </a:lnTo>
                  <a:lnTo>
                    <a:pt x="44145" y="41071"/>
                  </a:lnTo>
                  <a:lnTo>
                    <a:pt x="51790" y="45643"/>
                  </a:lnTo>
                  <a:lnTo>
                    <a:pt x="51790" y="59334"/>
                  </a:lnTo>
                  <a:lnTo>
                    <a:pt x="49669" y="69332"/>
                  </a:lnTo>
                  <a:lnTo>
                    <a:pt x="45505" y="74561"/>
                  </a:lnTo>
                  <a:close/>
                </a:path>
                <a:path w="52070" h="82550">
                  <a:moveTo>
                    <a:pt x="25895" y="82207"/>
                  </a:moveTo>
                  <a:lnTo>
                    <a:pt x="11572" y="79089"/>
                  </a:lnTo>
                  <a:lnTo>
                    <a:pt x="3813" y="72115"/>
                  </a:lnTo>
                  <a:lnTo>
                    <a:pt x="620" y="64853"/>
                  </a:lnTo>
                  <a:lnTo>
                    <a:pt x="0" y="60871"/>
                  </a:lnTo>
                  <a:lnTo>
                    <a:pt x="0" y="57848"/>
                  </a:lnTo>
                  <a:lnTo>
                    <a:pt x="1536" y="56311"/>
                  </a:lnTo>
                  <a:lnTo>
                    <a:pt x="7632" y="56311"/>
                  </a:lnTo>
                  <a:lnTo>
                    <a:pt x="9169" y="57848"/>
                  </a:lnTo>
                  <a:lnTo>
                    <a:pt x="9169" y="62407"/>
                  </a:lnTo>
                  <a:lnTo>
                    <a:pt x="10655" y="70002"/>
                  </a:lnTo>
                  <a:lnTo>
                    <a:pt x="18300" y="74561"/>
                  </a:lnTo>
                  <a:lnTo>
                    <a:pt x="45505" y="74561"/>
                  </a:lnTo>
                  <a:lnTo>
                    <a:pt x="43976" y="76480"/>
                  </a:lnTo>
                  <a:lnTo>
                    <a:pt x="35717" y="80774"/>
                  </a:lnTo>
                  <a:lnTo>
                    <a:pt x="25895" y="82207"/>
                  </a:lnTo>
                  <a:close/>
                </a:path>
              </a:pathLst>
            </a:custGeom>
            <a:solidFill>
              <a:srgbClr val="4D4D4F"/>
            </a:solidFill>
          </p:spPr>
          <p:txBody>
            <a:bodyPr wrap="square" lIns="0" tIns="0" rIns="0" bIns="0" rtlCol="0"/>
            <a:lstStyle/>
            <a:p>
              <a:endParaRPr/>
            </a:p>
          </p:txBody>
        </p:sp>
        <p:pic>
          <p:nvPicPr>
            <p:cNvPr id="8" name="object 8"/>
            <p:cNvPicPr/>
            <p:nvPr/>
          </p:nvPicPr>
          <p:blipFill>
            <a:blip r:embed="rId5" cstate="print"/>
            <a:stretch>
              <a:fillRect/>
            </a:stretch>
          </p:blipFill>
          <p:spPr>
            <a:xfrm>
              <a:off x="4789042" y="1293418"/>
              <a:ext cx="92862" cy="92862"/>
            </a:xfrm>
            <a:prstGeom prst="rect">
              <a:avLst/>
            </a:prstGeom>
          </p:spPr>
        </p:pic>
      </p:grpSp>
      <p:pic>
        <p:nvPicPr>
          <p:cNvPr id="9" name="object 9"/>
          <p:cNvPicPr/>
          <p:nvPr/>
        </p:nvPicPr>
        <p:blipFill>
          <a:blip r:embed="rId6" cstate="print"/>
          <a:stretch>
            <a:fillRect/>
          </a:stretch>
        </p:blipFill>
        <p:spPr>
          <a:xfrm>
            <a:off x="2726385" y="1506537"/>
            <a:ext cx="255727" cy="220713"/>
          </a:xfrm>
          <a:prstGeom prst="rect">
            <a:avLst/>
          </a:prstGeom>
        </p:spPr>
      </p:pic>
      <p:pic>
        <p:nvPicPr>
          <p:cNvPr id="10" name="object 10"/>
          <p:cNvPicPr/>
          <p:nvPr/>
        </p:nvPicPr>
        <p:blipFill>
          <a:blip r:embed="rId7" cstate="print"/>
          <a:stretch>
            <a:fillRect/>
          </a:stretch>
        </p:blipFill>
        <p:spPr>
          <a:xfrm>
            <a:off x="3193707" y="1506537"/>
            <a:ext cx="255727" cy="220713"/>
          </a:xfrm>
          <a:prstGeom prst="rect">
            <a:avLst/>
          </a:prstGeom>
        </p:spPr>
      </p:pic>
      <p:pic>
        <p:nvPicPr>
          <p:cNvPr id="11" name="object 11"/>
          <p:cNvPicPr/>
          <p:nvPr/>
        </p:nvPicPr>
        <p:blipFill>
          <a:blip r:embed="rId8" cstate="print"/>
          <a:stretch>
            <a:fillRect/>
          </a:stretch>
        </p:blipFill>
        <p:spPr>
          <a:xfrm>
            <a:off x="3661028" y="1506537"/>
            <a:ext cx="255727" cy="220713"/>
          </a:xfrm>
          <a:prstGeom prst="rect">
            <a:avLst/>
          </a:prstGeom>
        </p:spPr>
      </p:pic>
      <p:pic>
        <p:nvPicPr>
          <p:cNvPr id="12" name="object 12"/>
          <p:cNvPicPr/>
          <p:nvPr/>
        </p:nvPicPr>
        <p:blipFill>
          <a:blip r:embed="rId9" cstate="print"/>
          <a:stretch>
            <a:fillRect/>
          </a:stretch>
        </p:blipFill>
        <p:spPr>
          <a:xfrm>
            <a:off x="4129887" y="1506537"/>
            <a:ext cx="254241" cy="220713"/>
          </a:xfrm>
          <a:prstGeom prst="rect">
            <a:avLst/>
          </a:prstGeom>
        </p:spPr>
      </p:pic>
      <p:pic>
        <p:nvPicPr>
          <p:cNvPr id="13" name="object 13"/>
          <p:cNvPicPr/>
          <p:nvPr/>
        </p:nvPicPr>
        <p:blipFill>
          <a:blip r:embed="rId10" cstate="print"/>
          <a:stretch>
            <a:fillRect/>
          </a:stretch>
        </p:blipFill>
        <p:spPr>
          <a:xfrm>
            <a:off x="4597247" y="1506537"/>
            <a:ext cx="254203" cy="220713"/>
          </a:xfrm>
          <a:prstGeom prst="rect">
            <a:avLst/>
          </a:prstGeom>
        </p:spPr>
      </p:pic>
      <p:pic>
        <p:nvPicPr>
          <p:cNvPr id="14" name="object 14"/>
          <p:cNvPicPr/>
          <p:nvPr/>
        </p:nvPicPr>
        <p:blipFill>
          <a:blip r:embed="rId11" cstate="print"/>
          <a:stretch>
            <a:fillRect/>
          </a:stretch>
        </p:blipFill>
        <p:spPr>
          <a:xfrm>
            <a:off x="5064569" y="1506537"/>
            <a:ext cx="254203" cy="220713"/>
          </a:xfrm>
          <a:prstGeom prst="rect">
            <a:avLst/>
          </a:prstGeom>
        </p:spPr>
      </p:pic>
      <p:pic>
        <p:nvPicPr>
          <p:cNvPr id="15" name="object 15"/>
          <p:cNvPicPr/>
          <p:nvPr/>
        </p:nvPicPr>
        <p:blipFill>
          <a:blip r:embed="rId12" cstate="print"/>
          <a:stretch>
            <a:fillRect/>
          </a:stretch>
        </p:blipFill>
        <p:spPr>
          <a:xfrm>
            <a:off x="5531891" y="1506537"/>
            <a:ext cx="254203" cy="220713"/>
          </a:xfrm>
          <a:prstGeom prst="rect">
            <a:avLst/>
          </a:prstGeom>
        </p:spPr>
      </p:pic>
      <p:pic>
        <p:nvPicPr>
          <p:cNvPr id="16" name="object 16"/>
          <p:cNvPicPr/>
          <p:nvPr/>
        </p:nvPicPr>
        <p:blipFill>
          <a:blip r:embed="rId13" cstate="print"/>
          <a:stretch>
            <a:fillRect/>
          </a:stretch>
        </p:blipFill>
        <p:spPr>
          <a:xfrm>
            <a:off x="5999213" y="1506537"/>
            <a:ext cx="254241" cy="220713"/>
          </a:xfrm>
          <a:prstGeom prst="rect">
            <a:avLst/>
          </a:prstGeom>
        </p:spPr>
      </p:pic>
      <p:pic>
        <p:nvPicPr>
          <p:cNvPr id="17" name="object 17"/>
          <p:cNvPicPr/>
          <p:nvPr/>
        </p:nvPicPr>
        <p:blipFill>
          <a:blip r:embed="rId14" cstate="print"/>
          <a:stretch>
            <a:fillRect/>
          </a:stretch>
        </p:blipFill>
        <p:spPr>
          <a:xfrm>
            <a:off x="6466585" y="1506537"/>
            <a:ext cx="254190" cy="220713"/>
          </a:xfrm>
          <a:prstGeom prst="rect">
            <a:avLst/>
          </a:prstGeom>
        </p:spPr>
      </p:pic>
      <p:pic>
        <p:nvPicPr>
          <p:cNvPr id="18" name="object 18"/>
          <p:cNvPicPr/>
          <p:nvPr/>
        </p:nvPicPr>
        <p:blipFill>
          <a:blip r:embed="rId15" cstate="print"/>
          <a:stretch>
            <a:fillRect/>
          </a:stretch>
        </p:blipFill>
        <p:spPr>
          <a:xfrm>
            <a:off x="765721" y="1899297"/>
            <a:ext cx="258762" cy="94348"/>
          </a:xfrm>
          <a:prstGeom prst="rect">
            <a:avLst/>
          </a:prstGeom>
        </p:spPr>
      </p:pic>
      <p:pic>
        <p:nvPicPr>
          <p:cNvPr id="19" name="object 19"/>
          <p:cNvPicPr/>
          <p:nvPr/>
        </p:nvPicPr>
        <p:blipFill>
          <a:blip r:embed="rId16" cstate="print"/>
          <a:stretch>
            <a:fillRect/>
          </a:stretch>
        </p:blipFill>
        <p:spPr>
          <a:xfrm>
            <a:off x="1114272" y="1894725"/>
            <a:ext cx="741362" cy="102006"/>
          </a:xfrm>
          <a:prstGeom prst="rect">
            <a:avLst/>
          </a:prstGeom>
        </p:spPr>
      </p:pic>
      <p:sp>
        <p:nvSpPr>
          <p:cNvPr id="20" name="object 20"/>
          <p:cNvSpPr/>
          <p:nvPr/>
        </p:nvSpPr>
        <p:spPr>
          <a:xfrm>
            <a:off x="2813151" y="1862734"/>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1" name="object 21"/>
          <p:cNvSpPr/>
          <p:nvPr/>
        </p:nvSpPr>
        <p:spPr>
          <a:xfrm>
            <a:off x="3280473" y="1862734"/>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2" name="object 22"/>
          <p:cNvSpPr/>
          <p:nvPr/>
        </p:nvSpPr>
        <p:spPr>
          <a:xfrm>
            <a:off x="3747795" y="1862734"/>
            <a:ext cx="83820" cy="5080"/>
          </a:xfrm>
          <a:custGeom>
            <a:avLst/>
            <a:gdLst/>
            <a:ahLst/>
            <a:cxnLst/>
            <a:rect l="l" t="t" r="r" b="b"/>
            <a:pathLst>
              <a:path w="83820" h="5080">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23" name="object 23"/>
          <p:cNvSpPr/>
          <p:nvPr/>
        </p:nvSpPr>
        <p:spPr>
          <a:xfrm>
            <a:off x="4216653" y="1862734"/>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4" name="object 24"/>
          <p:cNvSpPr/>
          <p:nvPr/>
        </p:nvSpPr>
        <p:spPr>
          <a:xfrm>
            <a:off x="4682477" y="1830780"/>
            <a:ext cx="88900" cy="67310"/>
          </a:xfrm>
          <a:custGeom>
            <a:avLst/>
            <a:gdLst/>
            <a:ahLst/>
            <a:cxnLst/>
            <a:rect l="l" t="t" r="r" b="b"/>
            <a:pathLst>
              <a:path w="88900" h="67310">
                <a:moveTo>
                  <a:pt x="22821" y="0"/>
                </a:moveTo>
                <a:lnTo>
                  <a:pt x="16725" y="0"/>
                </a:lnTo>
                <a:lnTo>
                  <a:pt x="16725" y="1536"/>
                </a:lnTo>
                <a:lnTo>
                  <a:pt x="15227" y="3035"/>
                </a:lnTo>
                <a:lnTo>
                  <a:pt x="15227" y="7594"/>
                </a:lnTo>
                <a:lnTo>
                  <a:pt x="12153" y="10668"/>
                </a:lnTo>
                <a:lnTo>
                  <a:pt x="0" y="13690"/>
                </a:lnTo>
                <a:lnTo>
                  <a:pt x="0" y="18262"/>
                </a:lnTo>
                <a:lnTo>
                  <a:pt x="15227" y="18262"/>
                </a:lnTo>
                <a:lnTo>
                  <a:pt x="15227" y="65443"/>
                </a:lnTo>
                <a:lnTo>
                  <a:pt x="16725" y="66979"/>
                </a:lnTo>
                <a:lnTo>
                  <a:pt x="22821" y="66979"/>
                </a:lnTo>
                <a:lnTo>
                  <a:pt x="22821" y="0"/>
                </a:lnTo>
                <a:close/>
              </a:path>
              <a:path w="88900" h="67310">
                <a:moveTo>
                  <a:pt x="88303" y="45694"/>
                </a:moveTo>
                <a:lnTo>
                  <a:pt x="85852" y="33769"/>
                </a:lnTo>
                <a:lnTo>
                  <a:pt x="80670" y="27520"/>
                </a:lnTo>
                <a:lnTo>
                  <a:pt x="80670" y="30467"/>
                </a:lnTo>
                <a:lnTo>
                  <a:pt x="80670" y="60871"/>
                </a:lnTo>
                <a:lnTo>
                  <a:pt x="59385" y="60871"/>
                </a:lnTo>
                <a:lnTo>
                  <a:pt x="54825" y="53289"/>
                </a:lnTo>
                <a:lnTo>
                  <a:pt x="54825" y="36512"/>
                </a:lnTo>
                <a:lnTo>
                  <a:pt x="57848" y="30467"/>
                </a:lnTo>
                <a:lnTo>
                  <a:pt x="80670" y="30467"/>
                </a:lnTo>
                <a:lnTo>
                  <a:pt x="80670" y="27520"/>
                </a:lnTo>
                <a:lnTo>
                  <a:pt x="80111" y="26835"/>
                </a:lnTo>
                <a:lnTo>
                  <a:pt x="73520" y="23622"/>
                </a:lnTo>
                <a:lnTo>
                  <a:pt x="68516" y="22821"/>
                </a:lnTo>
                <a:lnTo>
                  <a:pt x="59385" y="22821"/>
                </a:lnTo>
                <a:lnTo>
                  <a:pt x="53289" y="30467"/>
                </a:lnTo>
                <a:lnTo>
                  <a:pt x="53517" y="24739"/>
                </a:lnTo>
                <a:lnTo>
                  <a:pt x="55181" y="16573"/>
                </a:lnTo>
                <a:lnTo>
                  <a:pt x="59702" y="9283"/>
                </a:lnTo>
                <a:lnTo>
                  <a:pt x="68516" y="6108"/>
                </a:lnTo>
                <a:lnTo>
                  <a:pt x="76098" y="6108"/>
                </a:lnTo>
                <a:lnTo>
                  <a:pt x="77635" y="12153"/>
                </a:lnTo>
                <a:lnTo>
                  <a:pt x="79184" y="13690"/>
                </a:lnTo>
                <a:lnTo>
                  <a:pt x="79184" y="15227"/>
                </a:lnTo>
                <a:lnTo>
                  <a:pt x="80670" y="16776"/>
                </a:lnTo>
                <a:lnTo>
                  <a:pt x="86766" y="16776"/>
                </a:lnTo>
                <a:lnTo>
                  <a:pt x="86766" y="9131"/>
                </a:lnTo>
                <a:lnTo>
                  <a:pt x="85255" y="6108"/>
                </a:lnTo>
                <a:lnTo>
                  <a:pt x="82207" y="0"/>
                </a:lnTo>
                <a:lnTo>
                  <a:pt x="60871" y="0"/>
                </a:lnTo>
                <a:lnTo>
                  <a:pt x="54825" y="3035"/>
                </a:lnTo>
                <a:lnTo>
                  <a:pt x="45720" y="33769"/>
                </a:lnTo>
                <a:lnTo>
                  <a:pt x="45745" y="36512"/>
                </a:lnTo>
                <a:lnTo>
                  <a:pt x="46431" y="46443"/>
                </a:lnTo>
                <a:lnTo>
                  <a:pt x="49644" y="56718"/>
                </a:lnTo>
                <a:lnTo>
                  <a:pt x="56578" y="64135"/>
                </a:lnTo>
                <a:lnTo>
                  <a:pt x="68516" y="66979"/>
                </a:lnTo>
                <a:lnTo>
                  <a:pt x="76098" y="65798"/>
                </a:lnTo>
                <a:lnTo>
                  <a:pt x="82410" y="62039"/>
                </a:lnTo>
                <a:lnTo>
                  <a:pt x="83159" y="60871"/>
                </a:lnTo>
                <a:lnTo>
                  <a:pt x="86702" y="55435"/>
                </a:lnTo>
                <a:lnTo>
                  <a:pt x="88303" y="45694"/>
                </a:lnTo>
                <a:close/>
              </a:path>
            </a:pathLst>
          </a:custGeom>
          <a:solidFill>
            <a:srgbClr val="4D4D4F"/>
          </a:solidFill>
        </p:spPr>
        <p:txBody>
          <a:bodyPr wrap="square" lIns="0" tIns="0" rIns="0" bIns="0" rtlCol="0"/>
          <a:lstStyle/>
          <a:p>
            <a:endParaRPr/>
          </a:p>
        </p:txBody>
      </p:sp>
      <p:sp>
        <p:nvSpPr>
          <p:cNvPr id="25" name="object 25"/>
          <p:cNvSpPr/>
          <p:nvPr/>
        </p:nvSpPr>
        <p:spPr>
          <a:xfrm>
            <a:off x="5151335" y="186273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6" name="object 26"/>
          <p:cNvSpPr/>
          <p:nvPr/>
        </p:nvSpPr>
        <p:spPr>
          <a:xfrm>
            <a:off x="5618657" y="186273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7" name="object 27"/>
          <p:cNvPicPr/>
          <p:nvPr/>
        </p:nvPicPr>
        <p:blipFill>
          <a:blip r:embed="rId17" cstate="print"/>
          <a:stretch>
            <a:fillRect/>
          </a:stretch>
        </p:blipFill>
        <p:spPr>
          <a:xfrm>
            <a:off x="6081420" y="1830780"/>
            <a:ext cx="91325" cy="66979"/>
          </a:xfrm>
          <a:prstGeom prst="rect">
            <a:avLst/>
          </a:prstGeom>
        </p:spPr>
      </p:pic>
      <p:sp>
        <p:nvSpPr>
          <p:cNvPr id="28" name="object 28"/>
          <p:cNvSpPr/>
          <p:nvPr/>
        </p:nvSpPr>
        <p:spPr>
          <a:xfrm>
            <a:off x="6551803" y="1830780"/>
            <a:ext cx="73660" cy="67310"/>
          </a:xfrm>
          <a:custGeom>
            <a:avLst/>
            <a:gdLst/>
            <a:ahLst/>
            <a:cxnLst/>
            <a:rect l="l" t="t" r="r" b="b"/>
            <a:pathLst>
              <a:path w="73659" h="67310">
                <a:moveTo>
                  <a:pt x="22834" y="0"/>
                </a:moveTo>
                <a:lnTo>
                  <a:pt x="16776" y="0"/>
                </a:lnTo>
                <a:lnTo>
                  <a:pt x="16776" y="3035"/>
                </a:lnTo>
                <a:lnTo>
                  <a:pt x="15240" y="7594"/>
                </a:lnTo>
                <a:lnTo>
                  <a:pt x="12217" y="10668"/>
                </a:lnTo>
                <a:lnTo>
                  <a:pt x="0" y="13690"/>
                </a:lnTo>
                <a:lnTo>
                  <a:pt x="0" y="18262"/>
                </a:lnTo>
                <a:lnTo>
                  <a:pt x="15240" y="18262"/>
                </a:lnTo>
                <a:lnTo>
                  <a:pt x="15240" y="65443"/>
                </a:lnTo>
                <a:lnTo>
                  <a:pt x="16776" y="66979"/>
                </a:lnTo>
                <a:lnTo>
                  <a:pt x="22834" y="66979"/>
                </a:lnTo>
                <a:lnTo>
                  <a:pt x="22834" y="0"/>
                </a:lnTo>
                <a:close/>
              </a:path>
              <a:path w="73659" h="67310">
                <a:moveTo>
                  <a:pt x="73088" y="0"/>
                </a:moveTo>
                <a:lnTo>
                  <a:pt x="66979" y="0"/>
                </a:lnTo>
                <a:lnTo>
                  <a:pt x="66979" y="1536"/>
                </a:lnTo>
                <a:lnTo>
                  <a:pt x="65443" y="3035"/>
                </a:lnTo>
                <a:lnTo>
                  <a:pt x="63957" y="7594"/>
                </a:lnTo>
                <a:lnTo>
                  <a:pt x="62407" y="10668"/>
                </a:lnTo>
                <a:lnTo>
                  <a:pt x="54825" y="12153"/>
                </a:lnTo>
                <a:lnTo>
                  <a:pt x="50253" y="13690"/>
                </a:lnTo>
                <a:lnTo>
                  <a:pt x="48729" y="13690"/>
                </a:lnTo>
                <a:lnTo>
                  <a:pt x="48729" y="18262"/>
                </a:lnTo>
                <a:lnTo>
                  <a:pt x="65443" y="18262"/>
                </a:lnTo>
                <a:lnTo>
                  <a:pt x="65443" y="65443"/>
                </a:lnTo>
                <a:lnTo>
                  <a:pt x="66979" y="66979"/>
                </a:lnTo>
                <a:lnTo>
                  <a:pt x="73088" y="66979"/>
                </a:lnTo>
                <a:lnTo>
                  <a:pt x="73088" y="0"/>
                </a:lnTo>
                <a:close/>
              </a:path>
            </a:pathLst>
          </a:custGeom>
          <a:solidFill>
            <a:srgbClr val="4D4D4F"/>
          </a:solidFill>
        </p:spPr>
        <p:txBody>
          <a:bodyPr wrap="square" lIns="0" tIns="0" rIns="0" bIns="0" rtlCol="0"/>
          <a:lstStyle/>
          <a:p>
            <a:endParaRPr/>
          </a:p>
        </p:txBody>
      </p:sp>
      <p:sp>
        <p:nvSpPr>
          <p:cNvPr id="29" name="object 29"/>
          <p:cNvSpPr/>
          <p:nvPr/>
        </p:nvSpPr>
        <p:spPr>
          <a:xfrm>
            <a:off x="2813151" y="2025649"/>
            <a:ext cx="83820" cy="5080"/>
          </a:xfrm>
          <a:custGeom>
            <a:avLst/>
            <a:gdLst/>
            <a:ahLst/>
            <a:cxnLst/>
            <a:rect l="l" t="t" r="r" b="b"/>
            <a:pathLst>
              <a:path w="83819" h="5080">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30" name="object 30"/>
          <p:cNvSpPr/>
          <p:nvPr/>
        </p:nvSpPr>
        <p:spPr>
          <a:xfrm>
            <a:off x="3280473" y="2025649"/>
            <a:ext cx="83820" cy="5080"/>
          </a:xfrm>
          <a:custGeom>
            <a:avLst/>
            <a:gdLst/>
            <a:ahLst/>
            <a:cxnLst/>
            <a:rect l="l" t="t" r="r" b="b"/>
            <a:pathLst>
              <a:path w="83820" h="5080">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31" name="object 31"/>
          <p:cNvSpPr/>
          <p:nvPr/>
        </p:nvSpPr>
        <p:spPr>
          <a:xfrm>
            <a:off x="3749331" y="2025649"/>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2" name="object 32"/>
          <p:cNvSpPr/>
          <p:nvPr/>
        </p:nvSpPr>
        <p:spPr>
          <a:xfrm>
            <a:off x="4216653" y="2025649"/>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33" name="object 33"/>
          <p:cNvPicPr/>
          <p:nvPr/>
        </p:nvPicPr>
        <p:blipFill>
          <a:blip r:embed="rId18" cstate="print"/>
          <a:stretch>
            <a:fillRect/>
          </a:stretch>
        </p:blipFill>
        <p:spPr>
          <a:xfrm>
            <a:off x="1114272" y="2218981"/>
            <a:ext cx="420141" cy="101993"/>
          </a:xfrm>
          <a:prstGeom prst="rect">
            <a:avLst/>
          </a:prstGeom>
        </p:spPr>
      </p:pic>
      <p:grpSp>
        <p:nvGrpSpPr>
          <p:cNvPr id="34" name="object 34"/>
          <p:cNvGrpSpPr/>
          <p:nvPr/>
        </p:nvGrpSpPr>
        <p:grpSpPr>
          <a:xfrm>
            <a:off x="1073200" y="1992159"/>
            <a:ext cx="5751195" cy="237490"/>
            <a:chOff x="1073200" y="1992159"/>
            <a:chExt cx="5751195" cy="237490"/>
          </a:xfrm>
        </p:grpSpPr>
        <p:sp>
          <p:nvSpPr>
            <p:cNvPr id="35" name="object 35"/>
            <p:cNvSpPr/>
            <p:nvPr/>
          </p:nvSpPr>
          <p:spPr>
            <a:xfrm>
              <a:off x="2813151" y="2186977"/>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6" name="object 36"/>
            <p:cNvPicPr/>
            <p:nvPr/>
          </p:nvPicPr>
          <p:blipFill>
            <a:blip r:embed="rId19" cstate="print"/>
            <a:stretch>
              <a:fillRect/>
            </a:stretch>
          </p:blipFill>
          <p:spPr>
            <a:xfrm>
              <a:off x="1073200" y="1992159"/>
              <a:ext cx="5751118" cy="237439"/>
            </a:xfrm>
            <a:prstGeom prst="rect">
              <a:avLst/>
            </a:prstGeom>
          </p:spPr>
        </p:pic>
      </p:grpSp>
      <p:sp>
        <p:nvSpPr>
          <p:cNvPr id="37" name="object 37"/>
          <p:cNvSpPr/>
          <p:nvPr/>
        </p:nvSpPr>
        <p:spPr>
          <a:xfrm>
            <a:off x="2813151" y="2348356"/>
            <a:ext cx="83820" cy="5080"/>
          </a:xfrm>
          <a:custGeom>
            <a:avLst/>
            <a:gdLst/>
            <a:ahLst/>
            <a:cxnLst/>
            <a:rect l="l" t="t" r="r" b="b"/>
            <a:pathLst>
              <a:path w="83819" h="5080">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pic>
        <p:nvPicPr>
          <p:cNvPr id="38" name="object 38"/>
          <p:cNvPicPr/>
          <p:nvPr/>
        </p:nvPicPr>
        <p:blipFill>
          <a:blip r:embed="rId20" cstate="print"/>
          <a:stretch>
            <a:fillRect/>
          </a:stretch>
        </p:blipFill>
        <p:spPr>
          <a:xfrm>
            <a:off x="3251543" y="2314866"/>
            <a:ext cx="146151" cy="68516"/>
          </a:xfrm>
          <a:prstGeom prst="rect">
            <a:avLst/>
          </a:prstGeom>
        </p:spPr>
      </p:pic>
      <p:grpSp>
        <p:nvGrpSpPr>
          <p:cNvPr id="50" name="object 50"/>
          <p:cNvGrpSpPr/>
          <p:nvPr/>
        </p:nvGrpSpPr>
        <p:grpSpPr>
          <a:xfrm>
            <a:off x="6031204" y="2314866"/>
            <a:ext cx="196850" cy="68580"/>
            <a:chOff x="6031204" y="2314866"/>
            <a:chExt cx="196850" cy="68580"/>
          </a:xfrm>
        </p:grpSpPr>
        <p:pic>
          <p:nvPicPr>
            <p:cNvPr id="51" name="object 51"/>
            <p:cNvPicPr/>
            <p:nvPr/>
          </p:nvPicPr>
          <p:blipFill>
            <a:blip r:embed="rId21" cstate="print"/>
            <a:stretch>
              <a:fillRect/>
            </a:stretch>
          </p:blipFill>
          <p:spPr>
            <a:xfrm>
              <a:off x="6031204" y="2314866"/>
              <a:ext cx="80670" cy="68516"/>
            </a:xfrm>
            <a:prstGeom prst="rect">
              <a:avLst/>
            </a:prstGeom>
          </p:spPr>
        </p:pic>
        <p:pic>
          <p:nvPicPr>
            <p:cNvPr id="52" name="object 52"/>
            <p:cNvPicPr/>
            <p:nvPr/>
          </p:nvPicPr>
          <p:blipFill>
            <a:blip r:embed="rId22" cstate="print"/>
            <a:stretch>
              <a:fillRect/>
            </a:stretch>
          </p:blipFill>
          <p:spPr>
            <a:xfrm>
              <a:off x="6134804" y="2314866"/>
              <a:ext cx="92755" cy="68516"/>
            </a:xfrm>
            <a:prstGeom prst="rect">
              <a:avLst/>
            </a:prstGeom>
          </p:spPr>
        </p:pic>
      </p:grpSp>
      <p:sp>
        <p:nvSpPr>
          <p:cNvPr id="53" name="object 53"/>
          <p:cNvSpPr/>
          <p:nvPr/>
        </p:nvSpPr>
        <p:spPr>
          <a:xfrm>
            <a:off x="6553352" y="2348356"/>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4" name="object 54"/>
          <p:cNvPicPr/>
          <p:nvPr/>
        </p:nvPicPr>
        <p:blipFill>
          <a:blip r:embed="rId23" cstate="print"/>
          <a:stretch>
            <a:fillRect/>
          </a:stretch>
        </p:blipFill>
        <p:spPr>
          <a:xfrm>
            <a:off x="1118844" y="2543225"/>
            <a:ext cx="1056474" cy="100456"/>
          </a:xfrm>
          <a:prstGeom prst="rect">
            <a:avLst/>
          </a:prstGeom>
        </p:spPr>
      </p:pic>
      <p:sp>
        <p:nvSpPr>
          <p:cNvPr id="55" name="object 55"/>
          <p:cNvSpPr/>
          <p:nvPr/>
        </p:nvSpPr>
        <p:spPr>
          <a:xfrm>
            <a:off x="2813151" y="250968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6" name="object 56"/>
          <p:cNvSpPr/>
          <p:nvPr/>
        </p:nvSpPr>
        <p:spPr>
          <a:xfrm>
            <a:off x="3280473" y="250968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7" name="object 57"/>
          <p:cNvSpPr/>
          <p:nvPr/>
        </p:nvSpPr>
        <p:spPr>
          <a:xfrm>
            <a:off x="3747795" y="2509684"/>
            <a:ext cx="83820" cy="6350"/>
          </a:xfrm>
          <a:custGeom>
            <a:avLst/>
            <a:gdLst/>
            <a:ahLst/>
            <a:cxnLst/>
            <a:rect l="l" t="t" r="r" b="b"/>
            <a:pathLst>
              <a:path w="83820" h="6350">
                <a:moveTo>
                  <a:pt x="83731" y="6108"/>
                </a:moveTo>
                <a:lnTo>
                  <a:pt x="0" y="6108"/>
                </a:lnTo>
                <a:lnTo>
                  <a:pt x="0" y="0"/>
                </a:lnTo>
                <a:lnTo>
                  <a:pt x="83731" y="0"/>
                </a:lnTo>
                <a:lnTo>
                  <a:pt x="83731" y="6108"/>
                </a:lnTo>
                <a:close/>
              </a:path>
            </a:pathLst>
          </a:custGeom>
          <a:solidFill>
            <a:srgbClr val="4D4D4F"/>
          </a:solidFill>
        </p:spPr>
        <p:txBody>
          <a:bodyPr wrap="square" lIns="0" tIns="0" rIns="0" bIns="0" rtlCol="0"/>
          <a:lstStyle/>
          <a:p>
            <a:endParaRPr/>
          </a:p>
        </p:txBody>
      </p:sp>
      <p:sp>
        <p:nvSpPr>
          <p:cNvPr id="58" name="object 58"/>
          <p:cNvSpPr/>
          <p:nvPr/>
        </p:nvSpPr>
        <p:spPr>
          <a:xfrm>
            <a:off x="4216653" y="250968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9" name="object 59"/>
          <p:cNvSpPr/>
          <p:nvPr/>
        </p:nvSpPr>
        <p:spPr>
          <a:xfrm>
            <a:off x="4684014" y="250968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pic>
        <p:nvPicPr>
          <p:cNvPr id="60" name="object 60"/>
          <p:cNvPicPr/>
          <p:nvPr/>
        </p:nvPicPr>
        <p:blipFill>
          <a:blip r:embed="rId24" cstate="print"/>
          <a:stretch>
            <a:fillRect/>
          </a:stretch>
        </p:blipFill>
        <p:spPr>
          <a:xfrm>
            <a:off x="5146776" y="2477744"/>
            <a:ext cx="91325" cy="66967"/>
          </a:xfrm>
          <a:prstGeom prst="rect">
            <a:avLst/>
          </a:prstGeom>
        </p:spPr>
      </p:pic>
      <p:pic>
        <p:nvPicPr>
          <p:cNvPr id="61" name="object 61"/>
          <p:cNvPicPr/>
          <p:nvPr/>
        </p:nvPicPr>
        <p:blipFill>
          <a:blip r:embed="rId25" cstate="print"/>
          <a:stretch>
            <a:fillRect/>
          </a:stretch>
        </p:blipFill>
        <p:spPr>
          <a:xfrm>
            <a:off x="5614098" y="2477744"/>
            <a:ext cx="91325" cy="66967"/>
          </a:xfrm>
          <a:prstGeom prst="rect">
            <a:avLst/>
          </a:prstGeom>
        </p:spPr>
      </p:pic>
      <p:sp>
        <p:nvSpPr>
          <p:cNvPr id="62" name="object 62"/>
          <p:cNvSpPr/>
          <p:nvPr/>
        </p:nvSpPr>
        <p:spPr>
          <a:xfrm>
            <a:off x="6085979" y="250968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63" name="object 63"/>
          <p:cNvSpPr/>
          <p:nvPr/>
        </p:nvSpPr>
        <p:spPr>
          <a:xfrm>
            <a:off x="6553352" y="250968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64" name="object 64"/>
          <p:cNvSpPr/>
          <p:nvPr/>
        </p:nvSpPr>
        <p:spPr>
          <a:xfrm>
            <a:off x="2813151" y="2672600"/>
            <a:ext cx="83820" cy="5080"/>
          </a:xfrm>
          <a:custGeom>
            <a:avLst/>
            <a:gdLst/>
            <a:ahLst/>
            <a:cxnLst/>
            <a:rect l="l" t="t" r="r" b="b"/>
            <a:pathLst>
              <a:path w="83819" h="5080">
                <a:moveTo>
                  <a:pt x="83693" y="4571"/>
                </a:moveTo>
                <a:lnTo>
                  <a:pt x="0" y="4571"/>
                </a:lnTo>
                <a:lnTo>
                  <a:pt x="0" y="0"/>
                </a:lnTo>
                <a:lnTo>
                  <a:pt x="83693" y="0"/>
                </a:lnTo>
                <a:lnTo>
                  <a:pt x="83693" y="4571"/>
                </a:lnTo>
                <a:close/>
              </a:path>
            </a:pathLst>
          </a:custGeom>
          <a:solidFill>
            <a:srgbClr val="4D4D4F"/>
          </a:solidFill>
        </p:spPr>
        <p:txBody>
          <a:bodyPr wrap="square" lIns="0" tIns="0" rIns="0" bIns="0" rtlCol="0"/>
          <a:lstStyle/>
          <a:p>
            <a:endParaRPr/>
          </a:p>
        </p:txBody>
      </p:sp>
      <p:sp>
        <p:nvSpPr>
          <p:cNvPr id="65" name="object 65"/>
          <p:cNvSpPr/>
          <p:nvPr/>
        </p:nvSpPr>
        <p:spPr>
          <a:xfrm>
            <a:off x="3280473" y="2672600"/>
            <a:ext cx="83820" cy="5080"/>
          </a:xfrm>
          <a:custGeom>
            <a:avLst/>
            <a:gdLst/>
            <a:ahLst/>
            <a:cxnLst/>
            <a:rect l="l" t="t" r="r" b="b"/>
            <a:pathLst>
              <a:path w="83820" h="5080">
                <a:moveTo>
                  <a:pt x="83731" y="4571"/>
                </a:moveTo>
                <a:lnTo>
                  <a:pt x="0" y="4571"/>
                </a:lnTo>
                <a:lnTo>
                  <a:pt x="0" y="0"/>
                </a:lnTo>
                <a:lnTo>
                  <a:pt x="83731" y="0"/>
                </a:lnTo>
                <a:lnTo>
                  <a:pt x="83731" y="4571"/>
                </a:lnTo>
                <a:close/>
              </a:path>
            </a:pathLst>
          </a:custGeom>
          <a:solidFill>
            <a:srgbClr val="4D4D4F"/>
          </a:solidFill>
        </p:spPr>
        <p:txBody>
          <a:bodyPr wrap="square" lIns="0" tIns="0" rIns="0" bIns="0" rtlCol="0"/>
          <a:lstStyle/>
          <a:p>
            <a:endParaRPr/>
          </a:p>
        </p:txBody>
      </p:sp>
      <p:sp>
        <p:nvSpPr>
          <p:cNvPr id="66" name="object 66"/>
          <p:cNvSpPr/>
          <p:nvPr/>
        </p:nvSpPr>
        <p:spPr>
          <a:xfrm>
            <a:off x="3749331" y="2672600"/>
            <a:ext cx="82550" cy="5080"/>
          </a:xfrm>
          <a:custGeom>
            <a:avLst/>
            <a:gdLst/>
            <a:ahLst/>
            <a:cxnLst/>
            <a:rect l="l" t="t" r="r" b="b"/>
            <a:pathLst>
              <a:path w="82550" h="5080">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67" name="object 67"/>
          <p:cNvSpPr/>
          <p:nvPr/>
        </p:nvSpPr>
        <p:spPr>
          <a:xfrm>
            <a:off x="4216653" y="2672600"/>
            <a:ext cx="82550" cy="5080"/>
          </a:xfrm>
          <a:custGeom>
            <a:avLst/>
            <a:gdLst/>
            <a:ahLst/>
            <a:cxnLst/>
            <a:rect l="l" t="t" r="r" b="b"/>
            <a:pathLst>
              <a:path w="82550" h="5080">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68" name="object 68"/>
          <p:cNvSpPr/>
          <p:nvPr/>
        </p:nvSpPr>
        <p:spPr>
          <a:xfrm>
            <a:off x="4684014" y="2672600"/>
            <a:ext cx="82550" cy="5080"/>
          </a:xfrm>
          <a:custGeom>
            <a:avLst/>
            <a:gdLst/>
            <a:ahLst/>
            <a:cxnLst/>
            <a:rect l="l" t="t" r="r" b="b"/>
            <a:pathLst>
              <a:path w="82550" h="5080">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75" name="object 75"/>
          <p:cNvSpPr/>
          <p:nvPr/>
        </p:nvSpPr>
        <p:spPr>
          <a:xfrm>
            <a:off x="6085979" y="2672600"/>
            <a:ext cx="82550" cy="5080"/>
          </a:xfrm>
          <a:custGeom>
            <a:avLst/>
            <a:gdLst/>
            <a:ahLst/>
            <a:cxnLst/>
            <a:rect l="l" t="t" r="r" b="b"/>
            <a:pathLst>
              <a:path w="82550" h="5080">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76" name="object 76"/>
          <p:cNvSpPr/>
          <p:nvPr/>
        </p:nvSpPr>
        <p:spPr>
          <a:xfrm>
            <a:off x="6553352" y="2672600"/>
            <a:ext cx="82550" cy="5080"/>
          </a:xfrm>
          <a:custGeom>
            <a:avLst/>
            <a:gdLst/>
            <a:ahLst/>
            <a:cxnLst/>
            <a:rect l="l" t="t" r="r" b="b"/>
            <a:pathLst>
              <a:path w="82550" h="5080">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pic>
        <p:nvPicPr>
          <p:cNvPr id="77" name="object 77"/>
          <p:cNvPicPr/>
          <p:nvPr/>
        </p:nvPicPr>
        <p:blipFill>
          <a:blip r:embed="rId26" cstate="print"/>
          <a:stretch>
            <a:fillRect/>
          </a:stretch>
        </p:blipFill>
        <p:spPr>
          <a:xfrm>
            <a:off x="1115809" y="2865932"/>
            <a:ext cx="1453756" cy="101993"/>
          </a:xfrm>
          <a:prstGeom prst="rect">
            <a:avLst/>
          </a:prstGeom>
        </p:spPr>
      </p:pic>
      <p:sp>
        <p:nvSpPr>
          <p:cNvPr id="78" name="object 78"/>
          <p:cNvSpPr/>
          <p:nvPr/>
        </p:nvSpPr>
        <p:spPr>
          <a:xfrm>
            <a:off x="2813151" y="2833941"/>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79" name="object 79"/>
          <p:cNvPicPr/>
          <p:nvPr/>
        </p:nvPicPr>
        <p:blipFill>
          <a:blip r:embed="rId27" cstate="print"/>
          <a:stretch>
            <a:fillRect/>
          </a:stretch>
        </p:blipFill>
        <p:spPr>
          <a:xfrm>
            <a:off x="3211957" y="2800451"/>
            <a:ext cx="220764" cy="68503"/>
          </a:xfrm>
          <a:prstGeom prst="rect">
            <a:avLst/>
          </a:prstGeom>
        </p:spPr>
      </p:pic>
      <p:pic>
        <p:nvPicPr>
          <p:cNvPr id="80" name="object 80"/>
          <p:cNvPicPr/>
          <p:nvPr/>
        </p:nvPicPr>
        <p:blipFill>
          <a:blip r:embed="rId28" cstate="print"/>
          <a:stretch>
            <a:fillRect/>
          </a:stretch>
        </p:blipFill>
        <p:spPr>
          <a:xfrm>
            <a:off x="3679329" y="2800451"/>
            <a:ext cx="220713" cy="68503"/>
          </a:xfrm>
          <a:prstGeom prst="rect">
            <a:avLst/>
          </a:prstGeom>
        </p:spPr>
      </p:pic>
      <p:sp>
        <p:nvSpPr>
          <p:cNvPr id="81" name="object 81"/>
          <p:cNvSpPr/>
          <p:nvPr/>
        </p:nvSpPr>
        <p:spPr>
          <a:xfrm>
            <a:off x="4216653" y="2833941"/>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82" name="object 82"/>
          <p:cNvSpPr/>
          <p:nvPr/>
        </p:nvSpPr>
        <p:spPr>
          <a:xfrm>
            <a:off x="4620069" y="2800451"/>
            <a:ext cx="24765" cy="68580"/>
          </a:xfrm>
          <a:custGeom>
            <a:avLst/>
            <a:gdLst/>
            <a:ahLst/>
            <a:cxnLst/>
            <a:rect l="l" t="t" r="r" b="b"/>
            <a:pathLst>
              <a:path w="24764" h="68580">
                <a:moveTo>
                  <a:pt x="21285" y="68503"/>
                </a:moveTo>
                <a:lnTo>
                  <a:pt x="16725" y="68503"/>
                </a:lnTo>
                <a:lnTo>
                  <a:pt x="15227" y="66967"/>
                </a:lnTo>
                <a:lnTo>
                  <a:pt x="15227" y="19786"/>
                </a:lnTo>
                <a:lnTo>
                  <a:pt x="0" y="19786"/>
                </a:lnTo>
                <a:lnTo>
                  <a:pt x="0" y="15227"/>
                </a:lnTo>
                <a:lnTo>
                  <a:pt x="1536" y="13690"/>
                </a:lnTo>
                <a:lnTo>
                  <a:pt x="6108" y="13690"/>
                </a:lnTo>
                <a:lnTo>
                  <a:pt x="13690" y="12204"/>
                </a:lnTo>
                <a:lnTo>
                  <a:pt x="15227" y="9131"/>
                </a:lnTo>
                <a:lnTo>
                  <a:pt x="16725" y="3073"/>
                </a:lnTo>
                <a:lnTo>
                  <a:pt x="18262" y="0"/>
                </a:lnTo>
                <a:lnTo>
                  <a:pt x="22821" y="0"/>
                </a:lnTo>
                <a:lnTo>
                  <a:pt x="24358" y="1536"/>
                </a:lnTo>
                <a:lnTo>
                  <a:pt x="24358" y="66967"/>
                </a:lnTo>
                <a:lnTo>
                  <a:pt x="21285" y="68503"/>
                </a:lnTo>
                <a:close/>
              </a:path>
            </a:pathLst>
          </a:custGeom>
          <a:solidFill>
            <a:srgbClr val="4D4D4F"/>
          </a:solidFill>
        </p:spPr>
        <p:txBody>
          <a:bodyPr wrap="square" lIns="0" tIns="0" rIns="0" bIns="0" rtlCol="0"/>
          <a:lstStyle/>
          <a:p>
            <a:endParaRPr/>
          </a:p>
        </p:txBody>
      </p:sp>
      <p:pic>
        <p:nvPicPr>
          <p:cNvPr id="83" name="object 83"/>
          <p:cNvPicPr/>
          <p:nvPr/>
        </p:nvPicPr>
        <p:blipFill>
          <a:blip r:embed="rId29" cstate="print"/>
          <a:stretch>
            <a:fillRect/>
          </a:stretch>
        </p:blipFill>
        <p:spPr>
          <a:xfrm>
            <a:off x="4665713" y="2800451"/>
            <a:ext cx="165938" cy="76149"/>
          </a:xfrm>
          <a:prstGeom prst="rect">
            <a:avLst/>
          </a:prstGeom>
        </p:spPr>
      </p:pic>
      <p:sp>
        <p:nvSpPr>
          <p:cNvPr id="84" name="object 84"/>
          <p:cNvSpPr/>
          <p:nvPr/>
        </p:nvSpPr>
        <p:spPr>
          <a:xfrm>
            <a:off x="5151335" y="2833941"/>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85" name="object 85"/>
          <p:cNvPicPr/>
          <p:nvPr/>
        </p:nvPicPr>
        <p:blipFill>
          <a:blip r:embed="rId30" cstate="print"/>
          <a:stretch>
            <a:fillRect/>
          </a:stretch>
        </p:blipFill>
        <p:spPr>
          <a:xfrm>
            <a:off x="5548655" y="2800451"/>
            <a:ext cx="220713" cy="68503"/>
          </a:xfrm>
          <a:prstGeom prst="rect">
            <a:avLst/>
          </a:prstGeom>
        </p:spPr>
      </p:pic>
      <p:sp>
        <p:nvSpPr>
          <p:cNvPr id="86" name="object 86"/>
          <p:cNvSpPr/>
          <p:nvPr/>
        </p:nvSpPr>
        <p:spPr>
          <a:xfrm>
            <a:off x="6085979" y="2833941"/>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87" name="object 87"/>
          <p:cNvPicPr/>
          <p:nvPr/>
        </p:nvPicPr>
        <p:blipFill>
          <a:blip r:embed="rId31" cstate="print"/>
          <a:stretch>
            <a:fillRect/>
          </a:stretch>
        </p:blipFill>
        <p:spPr>
          <a:xfrm>
            <a:off x="6512217" y="2800451"/>
            <a:ext cx="98971" cy="76149"/>
          </a:xfrm>
          <a:prstGeom prst="rect">
            <a:avLst/>
          </a:prstGeom>
        </p:spPr>
      </p:pic>
      <p:sp>
        <p:nvSpPr>
          <p:cNvPr id="88" name="object 88"/>
          <p:cNvSpPr/>
          <p:nvPr/>
        </p:nvSpPr>
        <p:spPr>
          <a:xfrm>
            <a:off x="6634009" y="2800451"/>
            <a:ext cx="44450" cy="68580"/>
          </a:xfrm>
          <a:custGeom>
            <a:avLst/>
            <a:gdLst/>
            <a:ahLst/>
            <a:cxnLst/>
            <a:rect l="l" t="t" r="r" b="b"/>
            <a:pathLst>
              <a:path w="44450" h="68580">
                <a:moveTo>
                  <a:pt x="44157" y="51790"/>
                </a:moveTo>
                <a:lnTo>
                  <a:pt x="3035" y="51790"/>
                </a:lnTo>
                <a:lnTo>
                  <a:pt x="0" y="48717"/>
                </a:lnTo>
                <a:lnTo>
                  <a:pt x="0" y="42608"/>
                </a:lnTo>
                <a:lnTo>
                  <a:pt x="1536" y="39585"/>
                </a:lnTo>
                <a:lnTo>
                  <a:pt x="21335" y="6095"/>
                </a:lnTo>
                <a:lnTo>
                  <a:pt x="24358" y="1536"/>
                </a:lnTo>
                <a:lnTo>
                  <a:pt x="27393" y="0"/>
                </a:lnTo>
                <a:lnTo>
                  <a:pt x="33489" y="0"/>
                </a:lnTo>
                <a:lnTo>
                  <a:pt x="36512" y="4559"/>
                </a:lnTo>
                <a:lnTo>
                  <a:pt x="36512" y="10667"/>
                </a:lnTo>
                <a:lnTo>
                  <a:pt x="24358" y="10667"/>
                </a:lnTo>
                <a:lnTo>
                  <a:pt x="7594" y="42608"/>
                </a:lnTo>
                <a:lnTo>
                  <a:pt x="6108" y="42608"/>
                </a:lnTo>
                <a:lnTo>
                  <a:pt x="6108" y="44145"/>
                </a:lnTo>
                <a:lnTo>
                  <a:pt x="42621" y="44145"/>
                </a:lnTo>
                <a:lnTo>
                  <a:pt x="44157" y="47231"/>
                </a:lnTo>
                <a:lnTo>
                  <a:pt x="44157" y="51790"/>
                </a:lnTo>
                <a:close/>
              </a:path>
              <a:path w="44450" h="68580">
                <a:moveTo>
                  <a:pt x="36512" y="44145"/>
                </a:moveTo>
                <a:lnTo>
                  <a:pt x="27393" y="44145"/>
                </a:lnTo>
                <a:lnTo>
                  <a:pt x="27393" y="10667"/>
                </a:lnTo>
                <a:lnTo>
                  <a:pt x="36512" y="10667"/>
                </a:lnTo>
                <a:lnTo>
                  <a:pt x="36512" y="44145"/>
                </a:lnTo>
                <a:close/>
              </a:path>
              <a:path w="44450" h="68580">
                <a:moveTo>
                  <a:pt x="33489" y="68503"/>
                </a:moveTo>
                <a:lnTo>
                  <a:pt x="28930" y="68503"/>
                </a:lnTo>
                <a:lnTo>
                  <a:pt x="27393" y="66967"/>
                </a:lnTo>
                <a:lnTo>
                  <a:pt x="27393" y="51790"/>
                </a:lnTo>
                <a:lnTo>
                  <a:pt x="36512" y="51790"/>
                </a:lnTo>
                <a:lnTo>
                  <a:pt x="36512" y="66967"/>
                </a:lnTo>
                <a:lnTo>
                  <a:pt x="33489" y="68503"/>
                </a:lnTo>
                <a:close/>
              </a:path>
            </a:pathLst>
          </a:custGeom>
          <a:solidFill>
            <a:srgbClr val="4D4D4F"/>
          </a:solidFill>
        </p:spPr>
        <p:txBody>
          <a:bodyPr wrap="square" lIns="0" tIns="0" rIns="0" bIns="0" rtlCol="0"/>
          <a:lstStyle/>
          <a:p>
            <a:endParaRPr/>
          </a:p>
        </p:txBody>
      </p:sp>
      <p:sp>
        <p:nvSpPr>
          <p:cNvPr id="89" name="object 89"/>
          <p:cNvSpPr/>
          <p:nvPr/>
        </p:nvSpPr>
        <p:spPr>
          <a:xfrm>
            <a:off x="2813151" y="2995320"/>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90" name="object 90"/>
          <p:cNvPicPr/>
          <p:nvPr/>
        </p:nvPicPr>
        <p:blipFill>
          <a:blip r:embed="rId32" cstate="print"/>
          <a:stretch>
            <a:fillRect/>
          </a:stretch>
        </p:blipFill>
        <p:spPr>
          <a:xfrm>
            <a:off x="3251543" y="2963366"/>
            <a:ext cx="146151" cy="66967"/>
          </a:xfrm>
          <a:prstGeom prst="rect">
            <a:avLst/>
          </a:prstGeom>
        </p:spPr>
      </p:pic>
      <p:sp>
        <p:nvSpPr>
          <p:cNvPr id="92" name="object 92"/>
          <p:cNvSpPr/>
          <p:nvPr/>
        </p:nvSpPr>
        <p:spPr>
          <a:xfrm>
            <a:off x="4216653" y="2995320"/>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97" name="object 97"/>
          <p:cNvSpPr/>
          <p:nvPr/>
        </p:nvSpPr>
        <p:spPr>
          <a:xfrm>
            <a:off x="5151335" y="2995320"/>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02" name="object 102"/>
          <p:cNvSpPr/>
          <p:nvPr/>
        </p:nvSpPr>
        <p:spPr>
          <a:xfrm>
            <a:off x="6085979" y="2995320"/>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07" name="object 107"/>
          <p:cNvPicPr/>
          <p:nvPr/>
        </p:nvPicPr>
        <p:blipFill>
          <a:blip r:embed="rId33" cstate="print"/>
          <a:stretch>
            <a:fillRect/>
          </a:stretch>
        </p:blipFill>
        <p:spPr>
          <a:xfrm>
            <a:off x="1114272" y="3190176"/>
            <a:ext cx="717003" cy="102006"/>
          </a:xfrm>
          <a:prstGeom prst="rect">
            <a:avLst/>
          </a:prstGeom>
        </p:spPr>
      </p:pic>
      <p:sp>
        <p:nvSpPr>
          <p:cNvPr id="108" name="object 108"/>
          <p:cNvSpPr/>
          <p:nvPr/>
        </p:nvSpPr>
        <p:spPr>
          <a:xfrm>
            <a:off x="1849539" y="3235959"/>
            <a:ext cx="94615" cy="10160"/>
          </a:xfrm>
          <a:custGeom>
            <a:avLst/>
            <a:gdLst/>
            <a:ahLst/>
            <a:cxnLst/>
            <a:rect l="l" t="t" r="r" b="b"/>
            <a:pathLst>
              <a:path w="94614" h="10160">
                <a:moveTo>
                  <a:pt x="94399" y="0"/>
                </a:moveTo>
                <a:lnTo>
                  <a:pt x="0" y="0"/>
                </a:lnTo>
                <a:lnTo>
                  <a:pt x="0" y="8890"/>
                </a:lnTo>
                <a:lnTo>
                  <a:pt x="0" y="10160"/>
                </a:lnTo>
                <a:lnTo>
                  <a:pt x="92811" y="10160"/>
                </a:lnTo>
                <a:lnTo>
                  <a:pt x="92811" y="8890"/>
                </a:lnTo>
                <a:lnTo>
                  <a:pt x="94399" y="8890"/>
                </a:lnTo>
                <a:lnTo>
                  <a:pt x="94399" y="0"/>
                </a:lnTo>
                <a:close/>
              </a:path>
            </a:pathLst>
          </a:custGeom>
          <a:solidFill>
            <a:srgbClr val="4D4D4F"/>
          </a:solidFill>
        </p:spPr>
        <p:txBody>
          <a:bodyPr wrap="square" lIns="0" tIns="0" rIns="0" bIns="0" rtlCol="0"/>
          <a:lstStyle/>
          <a:p>
            <a:endParaRPr/>
          </a:p>
        </p:txBody>
      </p:sp>
      <p:sp>
        <p:nvSpPr>
          <p:cNvPr id="109" name="object 109"/>
          <p:cNvSpPr/>
          <p:nvPr/>
        </p:nvSpPr>
        <p:spPr>
          <a:xfrm>
            <a:off x="1954555" y="3194748"/>
            <a:ext cx="93345" cy="93345"/>
          </a:xfrm>
          <a:custGeom>
            <a:avLst/>
            <a:gdLst/>
            <a:ahLst/>
            <a:cxnLst/>
            <a:rect l="l" t="t" r="r" b="b"/>
            <a:pathLst>
              <a:path w="93344" h="93345">
                <a:moveTo>
                  <a:pt x="53289" y="24358"/>
                </a:moveTo>
                <a:lnTo>
                  <a:pt x="44157" y="24358"/>
                </a:lnTo>
                <a:lnTo>
                  <a:pt x="44157" y="0"/>
                </a:lnTo>
                <a:lnTo>
                  <a:pt x="51790" y="0"/>
                </a:lnTo>
                <a:lnTo>
                  <a:pt x="53289" y="1485"/>
                </a:lnTo>
                <a:lnTo>
                  <a:pt x="53289" y="24358"/>
                </a:lnTo>
                <a:close/>
              </a:path>
              <a:path w="93344" h="93345">
                <a:moveTo>
                  <a:pt x="92875" y="33477"/>
                </a:moveTo>
                <a:lnTo>
                  <a:pt x="0" y="33477"/>
                </a:lnTo>
                <a:lnTo>
                  <a:pt x="0" y="24358"/>
                </a:lnTo>
                <a:lnTo>
                  <a:pt x="92875" y="24358"/>
                </a:lnTo>
                <a:lnTo>
                  <a:pt x="92875" y="33477"/>
                </a:lnTo>
                <a:close/>
              </a:path>
              <a:path w="93344" h="93345">
                <a:moveTo>
                  <a:pt x="12204" y="92811"/>
                </a:moveTo>
                <a:lnTo>
                  <a:pt x="9182" y="92811"/>
                </a:lnTo>
                <a:lnTo>
                  <a:pt x="7645" y="88252"/>
                </a:lnTo>
                <a:lnTo>
                  <a:pt x="7645" y="83693"/>
                </a:lnTo>
                <a:lnTo>
                  <a:pt x="9182" y="83693"/>
                </a:lnTo>
                <a:lnTo>
                  <a:pt x="12204" y="82194"/>
                </a:lnTo>
                <a:lnTo>
                  <a:pt x="28121" y="75093"/>
                </a:lnTo>
                <a:lnTo>
                  <a:pt x="37892" y="65433"/>
                </a:lnTo>
                <a:lnTo>
                  <a:pt x="42806" y="53501"/>
                </a:lnTo>
                <a:lnTo>
                  <a:pt x="44157" y="39585"/>
                </a:lnTo>
                <a:lnTo>
                  <a:pt x="44157" y="33477"/>
                </a:lnTo>
                <a:lnTo>
                  <a:pt x="53289" y="33477"/>
                </a:lnTo>
                <a:lnTo>
                  <a:pt x="53289" y="39585"/>
                </a:lnTo>
                <a:lnTo>
                  <a:pt x="52648" y="49806"/>
                </a:lnTo>
                <a:lnTo>
                  <a:pt x="31892" y="84485"/>
                </a:lnTo>
                <a:lnTo>
                  <a:pt x="16481" y="91933"/>
                </a:lnTo>
                <a:lnTo>
                  <a:pt x="12204" y="92811"/>
                </a:lnTo>
                <a:close/>
              </a:path>
            </a:pathLst>
          </a:custGeom>
          <a:solidFill>
            <a:srgbClr val="4D4D4F"/>
          </a:solidFill>
        </p:spPr>
        <p:txBody>
          <a:bodyPr wrap="square" lIns="0" tIns="0" rIns="0" bIns="0" rtlCol="0"/>
          <a:lstStyle/>
          <a:p>
            <a:endParaRPr/>
          </a:p>
        </p:txBody>
      </p:sp>
      <p:sp>
        <p:nvSpPr>
          <p:cNvPr id="110" name="object 110"/>
          <p:cNvSpPr/>
          <p:nvPr/>
        </p:nvSpPr>
        <p:spPr>
          <a:xfrm>
            <a:off x="2058098" y="3235959"/>
            <a:ext cx="94615" cy="10160"/>
          </a:xfrm>
          <a:custGeom>
            <a:avLst/>
            <a:gdLst/>
            <a:ahLst/>
            <a:cxnLst/>
            <a:rect l="l" t="t" r="r" b="b"/>
            <a:pathLst>
              <a:path w="94614" h="10160">
                <a:moveTo>
                  <a:pt x="94399" y="0"/>
                </a:moveTo>
                <a:lnTo>
                  <a:pt x="0" y="0"/>
                </a:lnTo>
                <a:lnTo>
                  <a:pt x="0" y="8890"/>
                </a:lnTo>
                <a:lnTo>
                  <a:pt x="0" y="10160"/>
                </a:lnTo>
                <a:lnTo>
                  <a:pt x="93332" y="10160"/>
                </a:lnTo>
                <a:lnTo>
                  <a:pt x="93332" y="8890"/>
                </a:lnTo>
                <a:lnTo>
                  <a:pt x="94399" y="8890"/>
                </a:lnTo>
                <a:lnTo>
                  <a:pt x="94399" y="0"/>
                </a:lnTo>
                <a:close/>
              </a:path>
            </a:pathLst>
          </a:custGeom>
          <a:solidFill>
            <a:srgbClr val="4D4D4F"/>
          </a:solidFill>
        </p:spPr>
        <p:txBody>
          <a:bodyPr wrap="square" lIns="0" tIns="0" rIns="0" bIns="0" rtlCol="0"/>
          <a:lstStyle/>
          <a:p>
            <a:endParaRPr/>
          </a:p>
        </p:txBody>
      </p:sp>
      <p:pic>
        <p:nvPicPr>
          <p:cNvPr id="111" name="object 111"/>
          <p:cNvPicPr/>
          <p:nvPr/>
        </p:nvPicPr>
        <p:blipFill>
          <a:blip r:embed="rId34" cstate="print"/>
          <a:stretch>
            <a:fillRect/>
          </a:stretch>
        </p:blipFill>
        <p:spPr>
          <a:xfrm>
            <a:off x="2184450" y="3190176"/>
            <a:ext cx="382092" cy="102006"/>
          </a:xfrm>
          <a:prstGeom prst="rect">
            <a:avLst/>
          </a:prstGeom>
        </p:spPr>
      </p:pic>
      <p:sp>
        <p:nvSpPr>
          <p:cNvPr id="112" name="object 112"/>
          <p:cNvSpPr/>
          <p:nvPr/>
        </p:nvSpPr>
        <p:spPr>
          <a:xfrm>
            <a:off x="2813151" y="315818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15" name="object 115"/>
          <p:cNvSpPr/>
          <p:nvPr/>
        </p:nvSpPr>
        <p:spPr>
          <a:xfrm>
            <a:off x="4216653" y="315818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16" name="object 116"/>
          <p:cNvPicPr/>
          <p:nvPr/>
        </p:nvPicPr>
        <p:blipFill>
          <a:blip r:embed="rId35" cstate="print"/>
          <a:stretch>
            <a:fillRect/>
          </a:stretch>
        </p:blipFill>
        <p:spPr>
          <a:xfrm>
            <a:off x="4679454" y="3124695"/>
            <a:ext cx="91325" cy="66967"/>
          </a:xfrm>
          <a:prstGeom prst="rect">
            <a:avLst/>
          </a:prstGeom>
        </p:spPr>
      </p:pic>
      <p:sp>
        <p:nvSpPr>
          <p:cNvPr id="117" name="object 117"/>
          <p:cNvSpPr/>
          <p:nvPr/>
        </p:nvSpPr>
        <p:spPr>
          <a:xfrm>
            <a:off x="5151335" y="315818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19" name="object 119"/>
          <p:cNvSpPr/>
          <p:nvPr/>
        </p:nvSpPr>
        <p:spPr>
          <a:xfrm>
            <a:off x="6085979" y="315818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20" name="object 120"/>
          <p:cNvSpPr/>
          <p:nvPr/>
        </p:nvSpPr>
        <p:spPr>
          <a:xfrm>
            <a:off x="6553352" y="3158184"/>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21" name="object 121"/>
          <p:cNvSpPr/>
          <p:nvPr/>
        </p:nvSpPr>
        <p:spPr>
          <a:xfrm>
            <a:off x="2813151" y="3319564"/>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124" name="object 124"/>
          <p:cNvSpPr/>
          <p:nvPr/>
        </p:nvSpPr>
        <p:spPr>
          <a:xfrm>
            <a:off x="4216653" y="331956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27" name="object 127"/>
          <p:cNvSpPr/>
          <p:nvPr/>
        </p:nvSpPr>
        <p:spPr>
          <a:xfrm>
            <a:off x="5151335" y="331956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31" name="object 131"/>
          <p:cNvSpPr/>
          <p:nvPr/>
        </p:nvSpPr>
        <p:spPr>
          <a:xfrm>
            <a:off x="6085979" y="331956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32" name="object 132"/>
          <p:cNvSpPr/>
          <p:nvPr/>
        </p:nvSpPr>
        <p:spPr>
          <a:xfrm>
            <a:off x="6553352" y="331956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133" name="object 133"/>
          <p:cNvPicPr/>
          <p:nvPr/>
        </p:nvPicPr>
        <p:blipFill>
          <a:blip r:embed="rId36" cstate="print"/>
          <a:stretch>
            <a:fillRect/>
          </a:stretch>
        </p:blipFill>
        <p:spPr>
          <a:xfrm>
            <a:off x="1114272" y="3512883"/>
            <a:ext cx="313588" cy="102006"/>
          </a:xfrm>
          <a:prstGeom prst="rect">
            <a:avLst/>
          </a:prstGeom>
        </p:spPr>
      </p:pic>
      <p:pic>
        <p:nvPicPr>
          <p:cNvPr id="134" name="object 134"/>
          <p:cNvPicPr/>
          <p:nvPr/>
        </p:nvPicPr>
        <p:blipFill>
          <a:blip r:embed="rId37" cstate="print"/>
          <a:stretch>
            <a:fillRect/>
          </a:stretch>
        </p:blipFill>
        <p:spPr>
          <a:xfrm>
            <a:off x="1504010" y="3512883"/>
            <a:ext cx="283121" cy="103492"/>
          </a:xfrm>
          <a:prstGeom prst="rect">
            <a:avLst/>
          </a:prstGeom>
        </p:spPr>
      </p:pic>
      <p:sp>
        <p:nvSpPr>
          <p:cNvPr id="135" name="object 135"/>
          <p:cNvSpPr/>
          <p:nvPr/>
        </p:nvSpPr>
        <p:spPr>
          <a:xfrm>
            <a:off x="2813151" y="3480891"/>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136" name="object 136"/>
          <p:cNvPicPr/>
          <p:nvPr/>
        </p:nvPicPr>
        <p:blipFill>
          <a:blip r:embed="rId38" cstate="print"/>
          <a:stretch>
            <a:fillRect/>
          </a:stretch>
        </p:blipFill>
        <p:spPr>
          <a:xfrm>
            <a:off x="3211957" y="3448938"/>
            <a:ext cx="220764" cy="66979"/>
          </a:xfrm>
          <a:prstGeom prst="rect">
            <a:avLst/>
          </a:prstGeom>
        </p:spPr>
      </p:pic>
      <p:sp>
        <p:nvSpPr>
          <p:cNvPr id="138" name="object 138"/>
          <p:cNvSpPr/>
          <p:nvPr/>
        </p:nvSpPr>
        <p:spPr>
          <a:xfrm>
            <a:off x="4216653" y="3480891"/>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139" name="object 139"/>
          <p:cNvPicPr/>
          <p:nvPr/>
        </p:nvPicPr>
        <p:blipFill>
          <a:blip r:embed="rId39" cstate="print"/>
          <a:stretch>
            <a:fillRect/>
          </a:stretch>
        </p:blipFill>
        <p:spPr>
          <a:xfrm>
            <a:off x="4613973" y="3448938"/>
            <a:ext cx="220614" cy="66979"/>
          </a:xfrm>
          <a:prstGeom prst="rect">
            <a:avLst/>
          </a:prstGeom>
        </p:spPr>
      </p:pic>
      <p:sp>
        <p:nvSpPr>
          <p:cNvPr id="140" name="object 140"/>
          <p:cNvSpPr/>
          <p:nvPr/>
        </p:nvSpPr>
        <p:spPr>
          <a:xfrm>
            <a:off x="5151335" y="3480891"/>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142" name="object 142"/>
          <p:cNvSpPr/>
          <p:nvPr/>
        </p:nvSpPr>
        <p:spPr>
          <a:xfrm>
            <a:off x="6085979" y="3480891"/>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143" name="object 143"/>
          <p:cNvSpPr/>
          <p:nvPr/>
        </p:nvSpPr>
        <p:spPr>
          <a:xfrm>
            <a:off x="6553352" y="3480891"/>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144" name="object 144"/>
          <p:cNvSpPr/>
          <p:nvPr/>
        </p:nvSpPr>
        <p:spPr>
          <a:xfrm>
            <a:off x="2813151" y="3643807"/>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145" name="object 145"/>
          <p:cNvPicPr/>
          <p:nvPr/>
        </p:nvPicPr>
        <p:blipFill>
          <a:blip r:embed="rId40" cstate="print"/>
          <a:stretch>
            <a:fillRect/>
          </a:stretch>
        </p:blipFill>
        <p:spPr>
          <a:xfrm>
            <a:off x="3187598" y="3610317"/>
            <a:ext cx="273991" cy="66979"/>
          </a:xfrm>
          <a:prstGeom prst="rect">
            <a:avLst/>
          </a:prstGeom>
        </p:spPr>
      </p:pic>
      <p:sp>
        <p:nvSpPr>
          <p:cNvPr id="147" name="object 147"/>
          <p:cNvSpPr/>
          <p:nvPr/>
        </p:nvSpPr>
        <p:spPr>
          <a:xfrm>
            <a:off x="4216653" y="364380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52" name="object 152"/>
          <p:cNvSpPr/>
          <p:nvPr/>
        </p:nvSpPr>
        <p:spPr>
          <a:xfrm>
            <a:off x="5151335" y="364380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56" name="object 156"/>
          <p:cNvSpPr/>
          <p:nvPr/>
        </p:nvSpPr>
        <p:spPr>
          <a:xfrm>
            <a:off x="6085979" y="364380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57" name="object 157"/>
          <p:cNvSpPr/>
          <p:nvPr/>
        </p:nvSpPr>
        <p:spPr>
          <a:xfrm>
            <a:off x="6553352" y="364380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158" name="object 158"/>
          <p:cNvPicPr/>
          <p:nvPr/>
        </p:nvPicPr>
        <p:blipFill>
          <a:blip r:embed="rId41" cstate="print"/>
          <a:stretch>
            <a:fillRect/>
          </a:stretch>
        </p:blipFill>
        <p:spPr>
          <a:xfrm>
            <a:off x="1114272" y="3837139"/>
            <a:ext cx="420141" cy="101993"/>
          </a:xfrm>
          <a:prstGeom prst="rect">
            <a:avLst/>
          </a:prstGeom>
        </p:spPr>
      </p:pic>
      <p:sp>
        <p:nvSpPr>
          <p:cNvPr id="159" name="object 159"/>
          <p:cNvSpPr/>
          <p:nvPr/>
        </p:nvSpPr>
        <p:spPr>
          <a:xfrm>
            <a:off x="2813151" y="38051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60" name="object 160"/>
          <p:cNvPicPr/>
          <p:nvPr/>
        </p:nvPicPr>
        <p:blipFill>
          <a:blip r:embed="rId42" cstate="print"/>
          <a:stretch>
            <a:fillRect/>
          </a:stretch>
        </p:blipFill>
        <p:spPr>
          <a:xfrm>
            <a:off x="3211957" y="3771645"/>
            <a:ext cx="220764" cy="68516"/>
          </a:xfrm>
          <a:prstGeom prst="rect">
            <a:avLst/>
          </a:prstGeom>
        </p:spPr>
      </p:pic>
      <p:sp>
        <p:nvSpPr>
          <p:cNvPr id="161" name="object 161"/>
          <p:cNvSpPr/>
          <p:nvPr/>
        </p:nvSpPr>
        <p:spPr>
          <a:xfrm>
            <a:off x="3746296" y="3771645"/>
            <a:ext cx="90170" cy="68580"/>
          </a:xfrm>
          <a:custGeom>
            <a:avLst/>
            <a:gdLst/>
            <a:ahLst/>
            <a:cxnLst/>
            <a:rect l="l" t="t" r="r" b="b"/>
            <a:pathLst>
              <a:path w="90170" h="68579">
                <a:moveTo>
                  <a:pt x="24358" y="1549"/>
                </a:moveTo>
                <a:lnTo>
                  <a:pt x="22821" y="0"/>
                </a:lnTo>
                <a:lnTo>
                  <a:pt x="18262" y="0"/>
                </a:lnTo>
                <a:lnTo>
                  <a:pt x="18262" y="1549"/>
                </a:lnTo>
                <a:lnTo>
                  <a:pt x="16725" y="3086"/>
                </a:lnTo>
                <a:lnTo>
                  <a:pt x="15240" y="7645"/>
                </a:lnTo>
                <a:lnTo>
                  <a:pt x="13690" y="12204"/>
                </a:lnTo>
                <a:lnTo>
                  <a:pt x="6057" y="13703"/>
                </a:lnTo>
                <a:lnTo>
                  <a:pt x="0" y="13703"/>
                </a:lnTo>
                <a:lnTo>
                  <a:pt x="0" y="18313"/>
                </a:lnTo>
                <a:lnTo>
                  <a:pt x="1498" y="19799"/>
                </a:lnTo>
                <a:lnTo>
                  <a:pt x="16725" y="19799"/>
                </a:lnTo>
                <a:lnTo>
                  <a:pt x="16725" y="68516"/>
                </a:lnTo>
                <a:lnTo>
                  <a:pt x="21285" y="68516"/>
                </a:lnTo>
                <a:lnTo>
                  <a:pt x="24358" y="66979"/>
                </a:lnTo>
                <a:lnTo>
                  <a:pt x="24358" y="1549"/>
                </a:lnTo>
                <a:close/>
              </a:path>
              <a:path w="90170" h="68579">
                <a:moveTo>
                  <a:pt x="89801" y="39598"/>
                </a:moveTo>
                <a:lnTo>
                  <a:pt x="86372" y="35026"/>
                </a:lnTo>
                <a:lnTo>
                  <a:pt x="85229" y="33489"/>
                </a:lnTo>
                <a:lnTo>
                  <a:pt x="82207" y="31991"/>
                </a:lnTo>
                <a:lnTo>
                  <a:pt x="82207" y="38061"/>
                </a:lnTo>
                <a:lnTo>
                  <a:pt x="82207" y="59385"/>
                </a:lnTo>
                <a:lnTo>
                  <a:pt x="71539" y="60921"/>
                </a:lnTo>
                <a:lnTo>
                  <a:pt x="65443" y="60921"/>
                </a:lnTo>
                <a:lnTo>
                  <a:pt x="54775" y="59385"/>
                </a:lnTo>
                <a:lnTo>
                  <a:pt x="54775" y="38061"/>
                </a:lnTo>
                <a:lnTo>
                  <a:pt x="62407" y="35026"/>
                </a:lnTo>
                <a:lnTo>
                  <a:pt x="74561" y="35026"/>
                </a:lnTo>
                <a:lnTo>
                  <a:pt x="82207" y="38061"/>
                </a:lnTo>
                <a:lnTo>
                  <a:pt x="82207" y="31991"/>
                </a:lnTo>
                <a:lnTo>
                  <a:pt x="79133" y="30467"/>
                </a:lnTo>
                <a:lnTo>
                  <a:pt x="83693" y="28930"/>
                </a:lnTo>
                <a:lnTo>
                  <a:pt x="86766" y="24358"/>
                </a:lnTo>
                <a:lnTo>
                  <a:pt x="86766" y="18313"/>
                </a:lnTo>
                <a:lnTo>
                  <a:pt x="85191" y="10312"/>
                </a:lnTo>
                <a:lnTo>
                  <a:pt x="83273" y="7645"/>
                </a:lnTo>
                <a:lnTo>
                  <a:pt x="81051" y="4584"/>
                </a:lnTo>
                <a:lnTo>
                  <a:pt x="79133" y="3467"/>
                </a:lnTo>
                <a:lnTo>
                  <a:pt x="79133" y="10668"/>
                </a:lnTo>
                <a:lnTo>
                  <a:pt x="79133" y="24358"/>
                </a:lnTo>
                <a:lnTo>
                  <a:pt x="74561" y="28930"/>
                </a:lnTo>
                <a:lnTo>
                  <a:pt x="60871" y="28930"/>
                </a:lnTo>
                <a:lnTo>
                  <a:pt x="56311" y="24358"/>
                </a:lnTo>
                <a:lnTo>
                  <a:pt x="56311" y="10668"/>
                </a:lnTo>
                <a:lnTo>
                  <a:pt x="62407" y="7645"/>
                </a:lnTo>
                <a:lnTo>
                  <a:pt x="74561" y="7645"/>
                </a:lnTo>
                <a:lnTo>
                  <a:pt x="79133" y="10668"/>
                </a:lnTo>
                <a:lnTo>
                  <a:pt x="79133" y="3467"/>
                </a:lnTo>
                <a:lnTo>
                  <a:pt x="75196" y="1155"/>
                </a:lnTo>
                <a:lnTo>
                  <a:pt x="68465" y="0"/>
                </a:lnTo>
                <a:lnTo>
                  <a:pt x="60896" y="1346"/>
                </a:lnTo>
                <a:lnTo>
                  <a:pt x="54610" y="4965"/>
                </a:lnTo>
                <a:lnTo>
                  <a:pt x="50304" y="10312"/>
                </a:lnTo>
                <a:lnTo>
                  <a:pt x="48717" y="16776"/>
                </a:lnTo>
                <a:lnTo>
                  <a:pt x="48717" y="24358"/>
                </a:lnTo>
                <a:lnTo>
                  <a:pt x="51752" y="28930"/>
                </a:lnTo>
                <a:lnTo>
                  <a:pt x="57848" y="30467"/>
                </a:lnTo>
                <a:lnTo>
                  <a:pt x="53289" y="33489"/>
                </a:lnTo>
                <a:lnTo>
                  <a:pt x="47180" y="38061"/>
                </a:lnTo>
                <a:lnTo>
                  <a:pt x="47180" y="48717"/>
                </a:lnTo>
                <a:lnTo>
                  <a:pt x="48577" y="56311"/>
                </a:lnTo>
                <a:lnTo>
                  <a:pt x="52679" y="62623"/>
                </a:lnTo>
                <a:lnTo>
                  <a:pt x="59359" y="66929"/>
                </a:lnTo>
                <a:lnTo>
                  <a:pt x="68465" y="68516"/>
                </a:lnTo>
                <a:lnTo>
                  <a:pt x="76936" y="66929"/>
                </a:lnTo>
                <a:lnTo>
                  <a:pt x="83705" y="62623"/>
                </a:lnTo>
                <a:lnTo>
                  <a:pt x="84912" y="60921"/>
                </a:lnTo>
                <a:lnTo>
                  <a:pt x="88176" y="56311"/>
                </a:lnTo>
                <a:lnTo>
                  <a:pt x="89801" y="48717"/>
                </a:lnTo>
                <a:lnTo>
                  <a:pt x="89801" y="39598"/>
                </a:lnTo>
                <a:close/>
              </a:path>
            </a:pathLst>
          </a:custGeom>
          <a:solidFill>
            <a:srgbClr val="4D4D4F"/>
          </a:solidFill>
        </p:spPr>
        <p:txBody>
          <a:bodyPr wrap="square" lIns="0" tIns="0" rIns="0" bIns="0" rtlCol="0"/>
          <a:lstStyle/>
          <a:p>
            <a:endParaRPr/>
          </a:p>
        </p:txBody>
      </p:sp>
      <p:sp>
        <p:nvSpPr>
          <p:cNvPr id="162" name="object 162"/>
          <p:cNvSpPr/>
          <p:nvPr/>
        </p:nvSpPr>
        <p:spPr>
          <a:xfrm>
            <a:off x="4216653" y="3805135"/>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163" name="object 163"/>
          <p:cNvSpPr/>
          <p:nvPr/>
        </p:nvSpPr>
        <p:spPr>
          <a:xfrm>
            <a:off x="4684014" y="3805135"/>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64" name="object 164"/>
          <p:cNvSpPr/>
          <p:nvPr/>
        </p:nvSpPr>
        <p:spPr>
          <a:xfrm>
            <a:off x="5151335" y="3805135"/>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pic>
        <p:nvPicPr>
          <p:cNvPr id="165" name="object 165"/>
          <p:cNvPicPr/>
          <p:nvPr/>
        </p:nvPicPr>
        <p:blipFill>
          <a:blip r:embed="rId43" cstate="print"/>
          <a:stretch>
            <a:fillRect/>
          </a:stretch>
        </p:blipFill>
        <p:spPr>
          <a:xfrm>
            <a:off x="5614098" y="3771645"/>
            <a:ext cx="76098" cy="68516"/>
          </a:xfrm>
          <a:prstGeom prst="rect">
            <a:avLst/>
          </a:prstGeom>
        </p:spPr>
      </p:pic>
      <p:sp>
        <p:nvSpPr>
          <p:cNvPr id="166" name="object 166"/>
          <p:cNvSpPr/>
          <p:nvPr/>
        </p:nvSpPr>
        <p:spPr>
          <a:xfrm>
            <a:off x="6085979" y="3805135"/>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167" name="object 167"/>
          <p:cNvSpPr/>
          <p:nvPr/>
        </p:nvSpPr>
        <p:spPr>
          <a:xfrm>
            <a:off x="6553352" y="3805135"/>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168" name="object 168"/>
          <p:cNvSpPr/>
          <p:nvPr/>
        </p:nvSpPr>
        <p:spPr>
          <a:xfrm>
            <a:off x="2813151" y="3966514"/>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pic>
        <p:nvPicPr>
          <p:cNvPr id="169" name="object 169"/>
          <p:cNvPicPr/>
          <p:nvPr/>
        </p:nvPicPr>
        <p:blipFill>
          <a:blip r:embed="rId44" cstate="print"/>
          <a:stretch>
            <a:fillRect/>
          </a:stretch>
        </p:blipFill>
        <p:spPr>
          <a:xfrm>
            <a:off x="3251543" y="3933037"/>
            <a:ext cx="146151" cy="68503"/>
          </a:xfrm>
          <a:prstGeom prst="rect">
            <a:avLst/>
          </a:prstGeom>
        </p:spPr>
      </p:pic>
      <p:sp>
        <p:nvSpPr>
          <p:cNvPr id="171" name="object 171"/>
          <p:cNvSpPr/>
          <p:nvPr/>
        </p:nvSpPr>
        <p:spPr>
          <a:xfrm>
            <a:off x="4216653" y="3966514"/>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172" name="object 172"/>
          <p:cNvSpPr/>
          <p:nvPr/>
        </p:nvSpPr>
        <p:spPr>
          <a:xfrm>
            <a:off x="4684014" y="3966514"/>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73" name="object 173"/>
          <p:cNvSpPr/>
          <p:nvPr/>
        </p:nvSpPr>
        <p:spPr>
          <a:xfrm>
            <a:off x="5151335" y="3966514"/>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77" name="object 177"/>
          <p:cNvSpPr/>
          <p:nvPr/>
        </p:nvSpPr>
        <p:spPr>
          <a:xfrm>
            <a:off x="6085979" y="3966514"/>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78" name="object 178"/>
          <p:cNvSpPr/>
          <p:nvPr/>
        </p:nvSpPr>
        <p:spPr>
          <a:xfrm>
            <a:off x="6553352" y="3966514"/>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pic>
        <p:nvPicPr>
          <p:cNvPr id="179" name="object 179"/>
          <p:cNvPicPr/>
          <p:nvPr/>
        </p:nvPicPr>
        <p:blipFill>
          <a:blip r:embed="rId45" cstate="print"/>
          <a:stretch>
            <a:fillRect/>
          </a:stretch>
        </p:blipFill>
        <p:spPr>
          <a:xfrm>
            <a:off x="765721" y="4164405"/>
            <a:ext cx="258762" cy="94360"/>
          </a:xfrm>
          <a:prstGeom prst="rect">
            <a:avLst/>
          </a:prstGeom>
        </p:spPr>
      </p:pic>
      <p:pic>
        <p:nvPicPr>
          <p:cNvPr id="180" name="object 180"/>
          <p:cNvPicPr/>
          <p:nvPr/>
        </p:nvPicPr>
        <p:blipFill>
          <a:blip r:embed="rId46" cstate="print"/>
          <a:stretch>
            <a:fillRect/>
          </a:stretch>
        </p:blipFill>
        <p:spPr>
          <a:xfrm>
            <a:off x="1114272" y="4161383"/>
            <a:ext cx="208559" cy="100456"/>
          </a:xfrm>
          <a:prstGeom prst="rect">
            <a:avLst/>
          </a:prstGeom>
        </p:spPr>
      </p:pic>
      <p:sp>
        <p:nvSpPr>
          <p:cNvPr id="181" name="object 181"/>
          <p:cNvSpPr/>
          <p:nvPr/>
        </p:nvSpPr>
        <p:spPr>
          <a:xfrm>
            <a:off x="2813151" y="4127893"/>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pic>
        <p:nvPicPr>
          <p:cNvPr id="182" name="object 182"/>
          <p:cNvPicPr/>
          <p:nvPr/>
        </p:nvPicPr>
        <p:blipFill>
          <a:blip r:embed="rId47" cstate="print"/>
          <a:stretch>
            <a:fillRect/>
          </a:stretch>
        </p:blipFill>
        <p:spPr>
          <a:xfrm>
            <a:off x="3215030" y="4095902"/>
            <a:ext cx="214617" cy="74612"/>
          </a:xfrm>
          <a:prstGeom prst="rect">
            <a:avLst/>
          </a:prstGeom>
        </p:spPr>
      </p:pic>
      <p:sp>
        <p:nvSpPr>
          <p:cNvPr id="186" name="object 186"/>
          <p:cNvSpPr/>
          <p:nvPr/>
        </p:nvSpPr>
        <p:spPr>
          <a:xfrm>
            <a:off x="4216653" y="4127893"/>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187" name="object 187"/>
          <p:cNvSpPr/>
          <p:nvPr/>
        </p:nvSpPr>
        <p:spPr>
          <a:xfrm>
            <a:off x="4684014" y="4127893"/>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pic>
        <p:nvPicPr>
          <p:cNvPr id="188" name="object 188"/>
          <p:cNvPicPr/>
          <p:nvPr/>
        </p:nvPicPr>
        <p:blipFill>
          <a:blip r:embed="rId48" cstate="print"/>
          <a:stretch>
            <a:fillRect/>
          </a:stretch>
        </p:blipFill>
        <p:spPr>
          <a:xfrm>
            <a:off x="5146776" y="4095902"/>
            <a:ext cx="91325" cy="66967"/>
          </a:xfrm>
          <a:prstGeom prst="rect">
            <a:avLst/>
          </a:prstGeom>
        </p:spPr>
      </p:pic>
      <p:sp>
        <p:nvSpPr>
          <p:cNvPr id="189" name="object 189"/>
          <p:cNvSpPr/>
          <p:nvPr/>
        </p:nvSpPr>
        <p:spPr>
          <a:xfrm>
            <a:off x="5618657" y="4127893"/>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sp>
        <p:nvSpPr>
          <p:cNvPr id="190" name="object 190"/>
          <p:cNvSpPr/>
          <p:nvPr/>
        </p:nvSpPr>
        <p:spPr>
          <a:xfrm>
            <a:off x="6085979" y="4127893"/>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sp>
        <p:nvSpPr>
          <p:cNvPr id="191" name="object 191"/>
          <p:cNvSpPr/>
          <p:nvPr/>
        </p:nvSpPr>
        <p:spPr>
          <a:xfrm>
            <a:off x="6553352" y="4127893"/>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192" name="object 192"/>
          <p:cNvSpPr/>
          <p:nvPr/>
        </p:nvSpPr>
        <p:spPr>
          <a:xfrm>
            <a:off x="2813151" y="4290758"/>
            <a:ext cx="83820" cy="5080"/>
          </a:xfrm>
          <a:custGeom>
            <a:avLst/>
            <a:gdLst/>
            <a:ahLst/>
            <a:cxnLst/>
            <a:rect l="l" t="t" r="r" b="b"/>
            <a:pathLst>
              <a:path w="83819" h="5079">
                <a:moveTo>
                  <a:pt x="83693" y="4571"/>
                </a:moveTo>
                <a:lnTo>
                  <a:pt x="0" y="4571"/>
                </a:lnTo>
                <a:lnTo>
                  <a:pt x="0" y="0"/>
                </a:lnTo>
                <a:lnTo>
                  <a:pt x="83693" y="0"/>
                </a:lnTo>
                <a:lnTo>
                  <a:pt x="83693" y="4571"/>
                </a:lnTo>
                <a:close/>
              </a:path>
            </a:pathLst>
          </a:custGeom>
          <a:solidFill>
            <a:srgbClr val="4D4D4F"/>
          </a:solidFill>
        </p:spPr>
        <p:txBody>
          <a:bodyPr wrap="square" lIns="0" tIns="0" rIns="0" bIns="0" rtlCol="0"/>
          <a:lstStyle/>
          <a:p>
            <a:endParaRPr/>
          </a:p>
        </p:txBody>
      </p:sp>
      <p:pic>
        <p:nvPicPr>
          <p:cNvPr id="193" name="object 193"/>
          <p:cNvPicPr/>
          <p:nvPr/>
        </p:nvPicPr>
        <p:blipFill>
          <a:blip r:embed="rId49" cstate="print"/>
          <a:stretch>
            <a:fillRect/>
          </a:stretch>
        </p:blipFill>
        <p:spPr>
          <a:xfrm>
            <a:off x="3190671" y="4257281"/>
            <a:ext cx="267893" cy="76098"/>
          </a:xfrm>
          <a:prstGeom prst="rect">
            <a:avLst/>
          </a:prstGeom>
        </p:spPr>
      </p:pic>
      <p:sp>
        <p:nvSpPr>
          <p:cNvPr id="195" name="object 195"/>
          <p:cNvSpPr/>
          <p:nvPr/>
        </p:nvSpPr>
        <p:spPr>
          <a:xfrm>
            <a:off x="4216653" y="4290758"/>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196" name="object 196"/>
          <p:cNvSpPr/>
          <p:nvPr/>
        </p:nvSpPr>
        <p:spPr>
          <a:xfrm>
            <a:off x="4684014" y="4290758"/>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200" name="object 200"/>
          <p:cNvSpPr/>
          <p:nvPr/>
        </p:nvSpPr>
        <p:spPr>
          <a:xfrm>
            <a:off x="5618657" y="4290758"/>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201" name="object 201"/>
          <p:cNvSpPr/>
          <p:nvPr/>
        </p:nvSpPr>
        <p:spPr>
          <a:xfrm>
            <a:off x="6085979" y="4290758"/>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202" name="object 202"/>
          <p:cNvSpPr/>
          <p:nvPr/>
        </p:nvSpPr>
        <p:spPr>
          <a:xfrm>
            <a:off x="6553352" y="4290758"/>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pic>
        <p:nvPicPr>
          <p:cNvPr id="203" name="object 203"/>
          <p:cNvPicPr/>
          <p:nvPr/>
        </p:nvPicPr>
        <p:blipFill>
          <a:blip r:embed="rId50" cstate="print"/>
          <a:stretch>
            <a:fillRect/>
          </a:stretch>
        </p:blipFill>
        <p:spPr>
          <a:xfrm>
            <a:off x="1118844" y="4482553"/>
            <a:ext cx="1091501" cy="100457"/>
          </a:xfrm>
          <a:prstGeom prst="rect">
            <a:avLst/>
          </a:prstGeom>
        </p:spPr>
      </p:pic>
      <p:sp>
        <p:nvSpPr>
          <p:cNvPr id="204" name="object 204"/>
          <p:cNvSpPr/>
          <p:nvPr/>
        </p:nvSpPr>
        <p:spPr>
          <a:xfrm>
            <a:off x="2217940" y="4529734"/>
            <a:ext cx="82550" cy="10795"/>
          </a:xfrm>
          <a:custGeom>
            <a:avLst/>
            <a:gdLst/>
            <a:ahLst/>
            <a:cxnLst/>
            <a:rect l="l" t="t" r="r" b="b"/>
            <a:pathLst>
              <a:path w="82550" h="10795">
                <a:moveTo>
                  <a:pt x="82194" y="10667"/>
                </a:moveTo>
                <a:lnTo>
                  <a:pt x="0" y="10667"/>
                </a:lnTo>
                <a:lnTo>
                  <a:pt x="0" y="1536"/>
                </a:lnTo>
                <a:lnTo>
                  <a:pt x="3022" y="0"/>
                </a:lnTo>
                <a:lnTo>
                  <a:pt x="82194" y="0"/>
                </a:lnTo>
                <a:lnTo>
                  <a:pt x="82194" y="10667"/>
                </a:lnTo>
                <a:close/>
              </a:path>
            </a:pathLst>
          </a:custGeom>
          <a:solidFill>
            <a:srgbClr val="4D4D4F"/>
          </a:solidFill>
        </p:spPr>
        <p:txBody>
          <a:bodyPr wrap="square" lIns="0" tIns="0" rIns="0" bIns="0" rtlCol="0"/>
          <a:lstStyle/>
          <a:p>
            <a:endParaRPr/>
          </a:p>
        </p:txBody>
      </p:sp>
      <p:sp>
        <p:nvSpPr>
          <p:cNvPr id="205" name="object 205"/>
          <p:cNvSpPr/>
          <p:nvPr/>
        </p:nvSpPr>
        <p:spPr>
          <a:xfrm>
            <a:off x="2313825" y="4484090"/>
            <a:ext cx="79375" cy="94615"/>
          </a:xfrm>
          <a:custGeom>
            <a:avLst/>
            <a:gdLst/>
            <a:ahLst/>
            <a:cxnLst/>
            <a:rect l="l" t="t" r="r" b="b"/>
            <a:pathLst>
              <a:path w="79375" h="94614">
                <a:moveTo>
                  <a:pt x="68516" y="16725"/>
                </a:moveTo>
                <a:lnTo>
                  <a:pt x="63957" y="16725"/>
                </a:lnTo>
                <a:lnTo>
                  <a:pt x="62407" y="15227"/>
                </a:lnTo>
                <a:lnTo>
                  <a:pt x="60921" y="10668"/>
                </a:lnTo>
                <a:lnTo>
                  <a:pt x="60921" y="9131"/>
                </a:lnTo>
                <a:lnTo>
                  <a:pt x="59385" y="6108"/>
                </a:lnTo>
                <a:lnTo>
                  <a:pt x="59385" y="1536"/>
                </a:lnTo>
                <a:lnTo>
                  <a:pt x="60921" y="0"/>
                </a:lnTo>
                <a:lnTo>
                  <a:pt x="63957" y="0"/>
                </a:lnTo>
                <a:lnTo>
                  <a:pt x="63957" y="1536"/>
                </a:lnTo>
                <a:lnTo>
                  <a:pt x="65493" y="4572"/>
                </a:lnTo>
                <a:lnTo>
                  <a:pt x="66979" y="7594"/>
                </a:lnTo>
                <a:lnTo>
                  <a:pt x="68516" y="12153"/>
                </a:lnTo>
                <a:lnTo>
                  <a:pt x="68516" y="16725"/>
                </a:lnTo>
                <a:close/>
              </a:path>
              <a:path w="79375" h="94614">
                <a:moveTo>
                  <a:pt x="77647" y="16725"/>
                </a:moveTo>
                <a:lnTo>
                  <a:pt x="76111" y="16725"/>
                </a:lnTo>
                <a:lnTo>
                  <a:pt x="74612" y="15227"/>
                </a:lnTo>
                <a:lnTo>
                  <a:pt x="74612" y="13690"/>
                </a:lnTo>
                <a:lnTo>
                  <a:pt x="73075" y="10668"/>
                </a:lnTo>
                <a:lnTo>
                  <a:pt x="73075" y="9131"/>
                </a:lnTo>
                <a:lnTo>
                  <a:pt x="71539" y="7594"/>
                </a:lnTo>
                <a:lnTo>
                  <a:pt x="70053" y="4572"/>
                </a:lnTo>
                <a:lnTo>
                  <a:pt x="70053" y="0"/>
                </a:lnTo>
                <a:lnTo>
                  <a:pt x="74612" y="0"/>
                </a:lnTo>
                <a:lnTo>
                  <a:pt x="76111" y="4572"/>
                </a:lnTo>
                <a:lnTo>
                  <a:pt x="77647" y="6108"/>
                </a:lnTo>
                <a:lnTo>
                  <a:pt x="79184" y="10668"/>
                </a:lnTo>
                <a:lnTo>
                  <a:pt x="79184" y="15227"/>
                </a:lnTo>
                <a:lnTo>
                  <a:pt x="77647" y="16725"/>
                </a:lnTo>
                <a:close/>
              </a:path>
              <a:path w="79375" h="94614">
                <a:moveTo>
                  <a:pt x="39598" y="28917"/>
                </a:moveTo>
                <a:lnTo>
                  <a:pt x="35026" y="28917"/>
                </a:lnTo>
                <a:lnTo>
                  <a:pt x="30467" y="25844"/>
                </a:lnTo>
                <a:lnTo>
                  <a:pt x="22821" y="21285"/>
                </a:lnTo>
                <a:lnTo>
                  <a:pt x="18262" y="18262"/>
                </a:lnTo>
                <a:lnTo>
                  <a:pt x="12204" y="16725"/>
                </a:lnTo>
                <a:lnTo>
                  <a:pt x="9131" y="15227"/>
                </a:lnTo>
                <a:lnTo>
                  <a:pt x="7645" y="15227"/>
                </a:lnTo>
                <a:lnTo>
                  <a:pt x="7645" y="6108"/>
                </a:lnTo>
                <a:lnTo>
                  <a:pt x="13703" y="6108"/>
                </a:lnTo>
                <a:lnTo>
                  <a:pt x="21336" y="9131"/>
                </a:lnTo>
                <a:lnTo>
                  <a:pt x="33489" y="16725"/>
                </a:lnTo>
                <a:lnTo>
                  <a:pt x="38061" y="18262"/>
                </a:lnTo>
                <a:lnTo>
                  <a:pt x="41135" y="19799"/>
                </a:lnTo>
                <a:lnTo>
                  <a:pt x="41135" y="25844"/>
                </a:lnTo>
                <a:lnTo>
                  <a:pt x="39598" y="28917"/>
                </a:lnTo>
                <a:close/>
              </a:path>
              <a:path w="79375" h="94614">
                <a:moveTo>
                  <a:pt x="9131" y="94361"/>
                </a:moveTo>
                <a:lnTo>
                  <a:pt x="4571" y="94361"/>
                </a:lnTo>
                <a:lnTo>
                  <a:pt x="4571" y="85229"/>
                </a:lnTo>
                <a:lnTo>
                  <a:pt x="7645" y="85229"/>
                </a:lnTo>
                <a:lnTo>
                  <a:pt x="10668" y="83743"/>
                </a:lnTo>
                <a:lnTo>
                  <a:pt x="33779" y="77018"/>
                </a:lnTo>
                <a:lnTo>
                  <a:pt x="49482" y="65458"/>
                </a:lnTo>
                <a:lnTo>
                  <a:pt x="59484" y="51618"/>
                </a:lnTo>
                <a:lnTo>
                  <a:pt x="65493" y="38049"/>
                </a:lnTo>
                <a:lnTo>
                  <a:pt x="65493" y="36512"/>
                </a:lnTo>
                <a:lnTo>
                  <a:pt x="68516" y="28917"/>
                </a:lnTo>
                <a:lnTo>
                  <a:pt x="70053" y="27381"/>
                </a:lnTo>
                <a:lnTo>
                  <a:pt x="70053" y="25844"/>
                </a:lnTo>
                <a:lnTo>
                  <a:pt x="71539" y="24358"/>
                </a:lnTo>
                <a:lnTo>
                  <a:pt x="77647" y="24358"/>
                </a:lnTo>
                <a:lnTo>
                  <a:pt x="77647" y="28917"/>
                </a:lnTo>
                <a:lnTo>
                  <a:pt x="56311" y="70002"/>
                </a:lnTo>
                <a:lnTo>
                  <a:pt x="13726" y="93771"/>
                </a:lnTo>
                <a:lnTo>
                  <a:pt x="9131" y="94361"/>
                </a:lnTo>
                <a:close/>
              </a:path>
              <a:path w="79375" h="94614">
                <a:moveTo>
                  <a:pt x="32004" y="56311"/>
                </a:moveTo>
                <a:lnTo>
                  <a:pt x="28930" y="56311"/>
                </a:lnTo>
                <a:lnTo>
                  <a:pt x="22821" y="53276"/>
                </a:lnTo>
                <a:lnTo>
                  <a:pt x="16776" y="48717"/>
                </a:lnTo>
                <a:lnTo>
                  <a:pt x="10668" y="47180"/>
                </a:lnTo>
                <a:lnTo>
                  <a:pt x="4571" y="44157"/>
                </a:lnTo>
                <a:lnTo>
                  <a:pt x="3035" y="44157"/>
                </a:lnTo>
                <a:lnTo>
                  <a:pt x="0" y="42621"/>
                </a:lnTo>
                <a:lnTo>
                  <a:pt x="0" y="35026"/>
                </a:lnTo>
                <a:lnTo>
                  <a:pt x="6108" y="35026"/>
                </a:lnTo>
                <a:lnTo>
                  <a:pt x="13703" y="36512"/>
                </a:lnTo>
                <a:lnTo>
                  <a:pt x="25895" y="44157"/>
                </a:lnTo>
                <a:lnTo>
                  <a:pt x="30467" y="45643"/>
                </a:lnTo>
                <a:lnTo>
                  <a:pt x="33489" y="47180"/>
                </a:lnTo>
                <a:lnTo>
                  <a:pt x="33489" y="53276"/>
                </a:lnTo>
                <a:lnTo>
                  <a:pt x="32004" y="56311"/>
                </a:lnTo>
                <a:close/>
              </a:path>
            </a:pathLst>
          </a:custGeom>
          <a:solidFill>
            <a:srgbClr val="4D4D4F"/>
          </a:solidFill>
        </p:spPr>
        <p:txBody>
          <a:bodyPr wrap="square" lIns="0" tIns="0" rIns="0" bIns="0" rtlCol="0"/>
          <a:lstStyle/>
          <a:p>
            <a:endParaRPr/>
          </a:p>
        </p:txBody>
      </p:sp>
      <p:sp>
        <p:nvSpPr>
          <p:cNvPr id="206" name="object 206"/>
          <p:cNvSpPr/>
          <p:nvPr/>
        </p:nvSpPr>
        <p:spPr>
          <a:xfrm>
            <a:off x="2414295" y="4509934"/>
            <a:ext cx="55244" cy="67310"/>
          </a:xfrm>
          <a:custGeom>
            <a:avLst/>
            <a:gdLst/>
            <a:ahLst/>
            <a:cxnLst/>
            <a:rect l="l" t="t" r="r" b="b"/>
            <a:pathLst>
              <a:path w="55244" h="67310">
                <a:moveTo>
                  <a:pt x="53276" y="67030"/>
                </a:moveTo>
                <a:lnTo>
                  <a:pt x="0" y="67030"/>
                </a:lnTo>
                <a:lnTo>
                  <a:pt x="0" y="59385"/>
                </a:lnTo>
                <a:lnTo>
                  <a:pt x="47218" y="59385"/>
                </a:lnTo>
                <a:lnTo>
                  <a:pt x="47218" y="36563"/>
                </a:lnTo>
                <a:lnTo>
                  <a:pt x="1536" y="36563"/>
                </a:lnTo>
                <a:lnTo>
                  <a:pt x="1536" y="28981"/>
                </a:lnTo>
                <a:lnTo>
                  <a:pt x="47218" y="28981"/>
                </a:lnTo>
                <a:lnTo>
                  <a:pt x="47218" y="9182"/>
                </a:lnTo>
                <a:lnTo>
                  <a:pt x="1536" y="9182"/>
                </a:lnTo>
                <a:lnTo>
                  <a:pt x="1536" y="0"/>
                </a:lnTo>
                <a:lnTo>
                  <a:pt x="53276" y="0"/>
                </a:lnTo>
                <a:lnTo>
                  <a:pt x="54813" y="3073"/>
                </a:lnTo>
                <a:lnTo>
                  <a:pt x="54813" y="63944"/>
                </a:lnTo>
                <a:lnTo>
                  <a:pt x="53276" y="67030"/>
                </a:lnTo>
                <a:close/>
              </a:path>
            </a:pathLst>
          </a:custGeom>
          <a:solidFill>
            <a:srgbClr val="4D4D4F"/>
          </a:solidFill>
        </p:spPr>
        <p:txBody>
          <a:bodyPr wrap="square" lIns="0" tIns="0" rIns="0" bIns="0" rtlCol="0"/>
          <a:lstStyle/>
          <a:p>
            <a:endParaRPr/>
          </a:p>
        </p:txBody>
      </p:sp>
      <p:pic>
        <p:nvPicPr>
          <p:cNvPr id="207" name="object 207"/>
          <p:cNvPicPr/>
          <p:nvPr/>
        </p:nvPicPr>
        <p:blipFill>
          <a:blip r:embed="rId51" cstate="print"/>
          <a:stretch>
            <a:fillRect/>
          </a:stretch>
        </p:blipFill>
        <p:spPr>
          <a:xfrm>
            <a:off x="2498026" y="4494758"/>
            <a:ext cx="76111" cy="83692"/>
          </a:xfrm>
          <a:prstGeom prst="rect">
            <a:avLst/>
          </a:prstGeom>
        </p:spPr>
      </p:pic>
      <p:sp>
        <p:nvSpPr>
          <p:cNvPr id="208" name="object 208"/>
          <p:cNvSpPr/>
          <p:nvPr/>
        </p:nvSpPr>
        <p:spPr>
          <a:xfrm>
            <a:off x="2813151" y="4452099"/>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209" name="object 209"/>
          <p:cNvSpPr/>
          <p:nvPr/>
        </p:nvSpPr>
        <p:spPr>
          <a:xfrm>
            <a:off x="3280473" y="4452099"/>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210" name="object 210"/>
          <p:cNvSpPr/>
          <p:nvPr/>
        </p:nvSpPr>
        <p:spPr>
          <a:xfrm>
            <a:off x="3747795" y="4452099"/>
            <a:ext cx="83820" cy="5080"/>
          </a:xfrm>
          <a:custGeom>
            <a:avLst/>
            <a:gdLst/>
            <a:ahLst/>
            <a:cxnLst/>
            <a:rect l="l" t="t" r="r" b="b"/>
            <a:pathLst>
              <a:path w="83820" h="5079">
                <a:moveTo>
                  <a:pt x="83731" y="4610"/>
                </a:moveTo>
                <a:lnTo>
                  <a:pt x="0" y="4610"/>
                </a:lnTo>
                <a:lnTo>
                  <a:pt x="0" y="0"/>
                </a:lnTo>
                <a:lnTo>
                  <a:pt x="83731" y="0"/>
                </a:lnTo>
                <a:lnTo>
                  <a:pt x="83731" y="4610"/>
                </a:lnTo>
                <a:close/>
              </a:path>
            </a:pathLst>
          </a:custGeom>
          <a:solidFill>
            <a:srgbClr val="4D4D4F"/>
          </a:solidFill>
        </p:spPr>
        <p:txBody>
          <a:bodyPr wrap="square" lIns="0" tIns="0" rIns="0" bIns="0" rtlCol="0"/>
          <a:lstStyle/>
          <a:p>
            <a:endParaRPr/>
          </a:p>
        </p:txBody>
      </p:sp>
      <p:sp>
        <p:nvSpPr>
          <p:cNvPr id="211" name="object 211"/>
          <p:cNvSpPr/>
          <p:nvPr/>
        </p:nvSpPr>
        <p:spPr>
          <a:xfrm>
            <a:off x="4216653" y="4452099"/>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212" name="object 212"/>
          <p:cNvSpPr/>
          <p:nvPr/>
        </p:nvSpPr>
        <p:spPr>
          <a:xfrm>
            <a:off x="4684014" y="4452099"/>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213" name="object 213"/>
          <p:cNvSpPr/>
          <p:nvPr/>
        </p:nvSpPr>
        <p:spPr>
          <a:xfrm>
            <a:off x="5151335" y="4452099"/>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214" name="object 214"/>
          <p:cNvSpPr/>
          <p:nvPr/>
        </p:nvSpPr>
        <p:spPr>
          <a:xfrm>
            <a:off x="5618657" y="4452099"/>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215" name="object 215"/>
          <p:cNvSpPr/>
          <p:nvPr/>
        </p:nvSpPr>
        <p:spPr>
          <a:xfrm>
            <a:off x="6085979" y="4452099"/>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216" name="object 216"/>
          <p:cNvPicPr/>
          <p:nvPr/>
        </p:nvPicPr>
        <p:blipFill>
          <a:blip r:embed="rId52" cstate="print"/>
          <a:stretch>
            <a:fillRect/>
          </a:stretch>
        </p:blipFill>
        <p:spPr>
          <a:xfrm>
            <a:off x="6484835" y="4418609"/>
            <a:ext cx="220713" cy="68503"/>
          </a:xfrm>
          <a:prstGeom prst="rect">
            <a:avLst/>
          </a:prstGeom>
        </p:spPr>
      </p:pic>
      <p:sp>
        <p:nvSpPr>
          <p:cNvPr id="217" name="object 217"/>
          <p:cNvSpPr/>
          <p:nvPr/>
        </p:nvSpPr>
        <p:spPr>
          <a:xfrm>
            <a:off x="2813151" y="4613478"/>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218" name="object 218"/>
          <p:cNvSpPr/>
          <p:nvPr/>
        </p:nvSpPr>
        <p:spPr>
          <a:xfrm>
            <a:off x="3280473" y="4613478"/>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219" name="object 219"/>
          <p:cNvSpPr/>
          <p:nvPr/>
        </p:nvSpPr>
        <p:spPr>
          <a:xfrm>
            <a:off x="3749331" y="461347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20" name="object 220"/>
          <p:cNvSpPr/>
          <p:nvPr/>
        </p:nvSpPr>
        <p:spPr>
          <a:xfrm>
            <a:off x="4216653" y="461347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21" name="object 221"/>
          <p:cNvSpPr/>
          <p:nvPr/>
        </p:nvSpPr>
        <p:spPr>
          <a:xfrm>
            <a:off x="4684014" y="46134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22" name="object 222"/>
          <p:cNvSpPr/>
          <p:nvPr/>
        </p:nvSpPr>
        <p:spPr>
          <a:xfrm>
            <a:off x="5151335" y="46134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23" name="object 223"/>
          <p:cNvSpPr/>
          <p:nvPr/>
        </p:nvSpPr>
        <p:spPr>
          <a:xfrm>
            <a:off x="5618657" y="46134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24" name="object 224"/>
          <p:cNvSpPr/>
          <p:nvPr/>
        </p:nvSpPr>
        <p:spPr>
          <a:xfrm>
            <a:off x="6085979" y="46134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28" name="object 228"/>
          <p:cNvPicPr/>
          <p:nvPr/>
        </p:nvPicPr>
        <p:blipFill>
          <a:blip r:embed="rId53" cstate="print"/>
          <a:stretch>
            <a:fillRect/>
          </a:stretch>
        </p:blipFill>
        <p:spPr>
          <a:xfrm>
            <a:off x="1114272" y="4806797"/>
            <a:ext cx="954493" cy="103543"/>
          </a:xfrm>
          <a:prstGeom prst="rect">
            <a:avLst/>
          </a:prstGeom>
        </p:spPr>
      </p:pic>
      <p:sp>
        <p:nvSpPr>
          <p:cNvPr id="229" name="object 229"/>
          <p:cNvSpPr/>
          <p:nvPr/>
        </p:nvSpPr>
        <p:spPr>
          <a:xfrm>
            <a:off x="2813151" y="477634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30" name="object 230"/>
          <p:cNvSpPr/>
          <p:nvPr/>
        </p:nvSpPr>
        <p:spPr>
          <a:xfrm>
            <a:off x="3278937" y="4742852"/>
            <a:ext cx="88900" cy="67310"/>
          </a:xfrm>
          <a:custGeom>
            <a:avLst/>
            <a:gdLst/>
            <a:ahLst/>
            <a:cxnLst/>
            <a:rect l="l" t="t" r="r" b="b"/>
            <a:pathLst>
              <a:path w="88900" h="67310">
                <a:moveTo>
                  <a:pt x="24345" y="1536"/>
                </a:moveTo>
                <a:lnTo>
                  <a:pt x="22847" y="0"/>
                </a:lnTo>
                <a:lnTo>
                  <a:pt x="18300" y="0"/>
                </a:lnTo>
                <a:lnTo>
                  <a:pt x="16764" y="1536"/>
                </a:lnTo>
                <a:lnTo>
                  <a:pt x="16764" y="3073"/>
                </a:lnTo>
                <a:lnTo>
                  <a:pt x="15214" y="7645"/>
                </a:lnTo>
                <a:lnTo>
                  <a:pt x="13741" y="12204"/>
                </a:lnTo>
                <a:lnTo>
                  <a:pt x="6096" y="12204"/>
                </a:lnTo>
                <a:lnTo>
                  <a:pt x="1536" y="13690"/>
                </a:lnTo>
                <a:lnTo>
                  <a:pt x="0" y="13690"/>
                </a:lnTo>
                <a:lnTo>
                  <a:pt x="0" y="18313"/>
                </a:lnTo>
                <a:lnTo>
                  <a:pt x="1536" y="19799"/>
                </a:lnTo>
                <a:lnTo>
                  <a:pt x="15214" y="19799"/>
                </a:lnTo>
                <a:lnTo>
                  <a:pt x="15214" y="66979"/>
                </a:lnTo>
                <a:lnTo>
                  <a:pt x="24345" y="66979"/>
                </a:lnTo>
                <a:lnTo>
                  <a:pt x="24345" y="1536"/>
                </a:lnTo>
                <a:close/>
              </a:path>
              <a:path w="88900" h="67310">
                <a:moveTo>
                  <a:pt x="88303" y="1536"/>
                </a:moveTo>
                <a:lnTo>
                  <a:pt x="47218" y="1536"/>
                </a:lnTo>
                <a:lnTo>
                  <a:pt x="47218" y="7645"/>
                </a:lnTo>
                <a:lnTo>
                  <a:pt x="77635" y="7645"/>
                </a:lnTo>
                <a:lnTo>
                  <a:pt x="79171" y="9131"/>
                </a:lnTo>
                <a:lnTo>
                  <a:pt x="79171" y="10668"/>
                </a:lnTo>
                <a:lnTo>
                  <a:pt x="77635" y="10668"/>
                </a:lnTo>
                <a:lnTo>
                  <a:pt x="77635" y="12204"/>
                </a:lnTo>
                <a:lnTo>
                  <a:pt x="68935" y="25222"/>
                </a:lnTo>
                <a:lnTo>
                  <a:pt x="61658" y="39789"/>
                </a:lnTo>
                <a:lnTo>
                  <a:pt x="56667" y="53505"/>
                </a:lnTo>
                <a:lnTo>
                  <a:pt x="54813" y="63944"/>
                </a:lnTo>
                <a:lnTo>
                  <a:pt x="54813" y="66979"/>
                </a:lnTo>
                <a:lnTo>
                  <a:pt x="63944" y="66979"/>
                </a:lnTo>
                <a:lnTo>
                  <a:pt x="63944" y="62407"/>
                </a:lnTo>
                <a:lnTo>
                  <a:pt x="65532" y="52044"/>
                </a:lnTo>
                <a:lnTo>
                  <a:pt x="69837" y="38646"/>
                </a:lnTo>
                <a:lnTo>
                  <a:pt x="76136" y="24968"/>
                </a:lnTo>
                <a:lnTo>
                  <a:pt x="83731" y="13690"/>
                </a:lnTo>
                <a:lnTo>
                  <a:pt x="88303" y="9131"/>
                </a:lnTo>
                <a:lnTo>
                  <a:pt x="88303" y="1536"/>
                </a:lnTo>
                <a:close/>
              </a:path>
            </a:pathLst>
          </a:custGeom>
          <a:solidFill>
            <a:srgbClr val="4D4D4F"/>
          </a:solidFill>
        </p:spPr>
        <p:txBody>
          <a:bodyPr wrap="square" lIns="0" tIns="0" rIns="0" bIns="0" rtlCol="0"/>
          <a:lstStyle/>
          <a:p>
            <a:endParaRPr/>
          </a:p>
        </p:txBody>
      </p:sp>
      <p:sp>
        <p:nvSpPr>
          <p:cNvPr id="231" name="object 231"/>
          <p:cNvSpPr/>
          <p:nvPr/>
        </p:nvSpPr>
        <p:spPr>
          <a:xfrm>
            <a:off x="3747795" y="4776342"/>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232" name="object 232"/>
          <p:cNvSpPr/>
          <p:nvPr/>
        </p:nvSpPr>
        <p:spPr>
          <a:xfrm>
            <a:off x="4216653" y="477634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33" name="object 233"/>
          <p:cNvSpPr/>
          <p:nvPr/>
        </p:nvSpPr>
        <p:spPr>
          <a:xfrm>
            <a:off x="4616996" y="4742852"/>
            <a:ext cx="24765" cy="67310"/>
          </a:xfrm>
          <a:custGeom>
            <a:avLst/>
            <a:gdLst/>
            <a:ahLst/>
            <a:cxnLst/>
            <a:rect l="l" t="t" r="r" b="b"/>
            <a:pathLst>
              <a:path w="24764" h="67310">
                <a:moveTo>
                  <a:pt x="24358" y="66979"/>
                </a:moveTo>
                <a:lnTo>
                  <a:pt x="15227" y="66979"/>
                </a:lnTo>
                <a:lnTo>
                  <a:pt x="15227" y="19799"/>
                </a:lnTo>
                <a:lnTo>
                  <a:pt x="1536" y="19799"/>
                </a:lnTo>
                <a:lnTo>
                  <a:pt x="0" y="18313"/>
                </a:lnTo>
                <a:lnTo>
                  <a:pt x="0" y="13690"/>
                </a:lnTo>
                <a:lnTo>
                  <a:pt x="1536" y="13690"/>
                </a:lnTo>
                <a:lnTo>
                  <a:pt x="6096" y="12204"/>
                </a:lnTo>
                <a:lnTo>
                  <a:pt x="13741" y="12204"/>
                </a:lnTo>
                <a:lnTo>
                  <a:pt x="15227" y="7645"/>
                </a:lnTo>
                <a:lnTo>
                  <a:pt x="16763" y="3073"/>
                </a:lnTo>
                <a:lnTo>
                  <a:pt x="16763" y="1536"/>
                </a:lnTo>
                <a:lnTo>
                  <a:pt x="18300" y="0"/>
                </a:lnTo>
                <a:lnTo>
                  <a:pt x="22872" y="0"/>
                </a:lnTo>
                <a:lnTo>
                  <a:pt x="24358" y="1536"/>
                </a:lnTo>
                <a:lnTo>
                  <a:pt x="24358" y="66979"/>
                </a:lnTo>
                <a:close/>
              </a:path>
            </a:pathLst>
          </a:custGeom>
          <a:solidFill>
            <a:srgbClr val="4D4D4F"/>
          </a:solidFill>
        </p:spPr>
        <p:txBody>
          <a:bodyPr wrap="square" lIns="0" tIns="0" rIns="0" bIns="0" rtlCol="0"/>
          <a:lstStyle/>
          <a:p>
            <a:endParaRPr/>
          </a:p>
        </p:txBody>
      </p:sp>
      <p:pic>
        <p:nvPicPr>
          <p:cNvPr id="234" name="object 234"/>
          <p:cNvPicPr/>
          <p:nvPr/>
        </p:nvPicPr>
        <p:blipFill>
          <a:blip r:embed="rId54" cstate="print"/>
          <a:stretch>
            <a:fillRect/>
          </a:stretch>
        </p:blipFill>
        <p:spPr>
          <a:xfrm>
            <a:off x="4664227" y="4742852"/>
            <a:ext cx="105016" cy="66979"/>
          </a:xfrm>
          <a:prstGeom prst="rect">
            <a:avLst/>
          </a:prstGeom>
        </p:spPr>
      </p:pic>
      <p:sp>
        <p:nvSpPr>
          <p:cNvPr id="235" name="object 235"/>
          <p:cNvSpPr/>
          <p:nvPr/>
        </p:nvSpPr>
        <p:spPr>
          <a:xfrm>
            <a:off x="4792065" y="4742852"/>
            <a:ext cx="44450" cy="67310"/>
          </a:xfrm>
          <a:custGeom>
            <a:avLst/>
            <a:gdLst/>
            <a:ahLst/>
            <a:cxnLst/>
            <a:rect l="l" t="t" r="r" b="b"/>
            <a:pathLst>
              <a:path w="44450" h="67310">
                <a:moveTo>
                  <a:pt x="42621" y="50253"/>
                </a:moveTo>
                <a:lnTo>
                  <a:pt x="3073" y="50253"/>
                </a:lnTo>
                <a:lnTo>
                  <a:pt x="0" y="47231"/>
                </a:lnTo>
                <a:lnTo>
                  <a:pt x="0" y="42621"/>
                </a:lnTo>
                <a:lnTo>
                  <a:pt x="1536" y="39585"/>
                </a:lnTo>
                <a:lnTo>
                  <a:pt x="21336" y="4559"/>
                </a:lnTo>
                <a:lnTo>
                  <a:pt x="24358" y="0"/>
                </a:lnTo>
                <a:lnTo>
                  <a:pt x="33489" y="0"/>
                </a:lnTo>
                <a:lnTo>
                  <a:pt x="35026" y="3073"/>
                </a:lnTo>
                <a:lnTo>
                  <a:pt x="35026" y="9131"/>
                </a:lnTo>
                <a:lnTo>
                  <a:pt x="25895" y="9131"/>
                </a:lnTo>
                <a:lnTo>
                  <a:pt x="25895" y="10668"/>
                </a:lnTo>
                <a:lnTo>
                  <a:pt x="24358" y="10668"/>
                </a:lnTo>
                <a:lnTo>
                  <a:pt x="7645" y="41122"/>
                </a:lnTo>
                <a:lnTo>
                  <a:pt x="6108" y="41122"/>
                </a:lnTo>
                <a:lnTo>
                  <a:pt x="6108" y="44157"/>
                </a:lnTo>
                <a:lnTo>
                  <a:pt x="42621" y="44157"/>
                </a:lnTo>
                <a:lnTo>
                  <a:pt x="44157" y="47231"/>
                </a:lnTo>
                <a:lnTo>
                  <a:pt x="44157" y="48717"/>
                </a:lnTo>
                <a:lnTo>
                  <a:pt x="42621" y="50253"/>
                </a:lnTo>
                <a:close/>
              </a:path>
              <a:path w="44450" h="67310">
                <a:moveTo>
                  <a:pt x="35026" y="44157"/>
                </a:moveTo>
                <a:lnTo>
                  <a:pt x="27432" y="44157"/>
                </a:lnTo>
                <a:lnTo>
                  <a:pt x="27432" y="9131"/>
                </a:lnTo>
                <a:lnTo>
                  <a:pt x="35026" y="9131"/>
                </a:lnTo>
                <a:lnTo>
                  <a:pt x="35026" y="44157"/>
                </a:lnTo>
                <a:close/>
              </a:path>
              <a:path w="44450" h="67310">
                <a:moveTo>
                  <a:pt x="35026" y="66979"/>
                </a:moveTo>
                <a:lnTo>
                  <a:pt x="27432" y="66979"/>
                </a:lnTo>
                <a:lnTo>
                  <a:pt x="27432" y="50253"/>
                </a:lnTo>
                <a:lnTo>
                  <a:pt x="35026" y="50253"/>
                </a:lnTo>
                <a:lnTo>
                  <a:pt x="35026" y="66979"/>
                </a:lnTo>
                <a:close/>
              </a:path>
            </a:pathLst>
          </a:custGeom>
          <a:solidFill>
            <a:srgbClr val="4D4D4F"/>
          </a:solidFill>
        </p:spPr>
        <p:txBody>
          <a:bodyPr wrap="square" lIns="0" tIns="0" rIns="0" bIns="0" rtlCol="0"/>
          <a:lstStyle/>
          <a:p>
            <a:endParaRPr/>
          </a:p>
        </p:txBody>
      </p:sp>
      <p:sp>
        <p:nvSpPr>
          <p:cNvPr id="236" name="object 236"/>
          <p:cNvSpPr/>
          <p:nvPr/>
        </p:nvSpPr>
        <p:spPr>
          <a:xfrm>
            <a:off x="5151335" y="477634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37" name="object 237"/>
          <p:cNvPicPr/>
          <p:nvPr/>
        </p:nvPicPr>
        <p:blipFill>
          <a:blip r:embed="rId55" cstate="print"/>
          <a:stretch>
            <a:fillRect/>
          </a:stretch>
        </p:blipFill>
        <p:spPr>
          <a:xfrm>
            <a:off x="5614098" y="4742852"/>
            <a:ext cx="91269" cy="66979"/>
          </a:xfrm>
          <a:prstGeom prst="rect">
            <a:avLst/>
          </a:prstGeom>
        </p:spPr>
      </p:pic>
      <p:pic>
        <p:nvPicPr>
          <p:cNvPr id="238" name="object 238"/>
          <p:cNvPicPr/>
          <p:nvPr/>
        </p:nvPicPr>
        <p:blipFill>
          <a:blip r:embed="rId56" cstate="print"/>
          <a:stretch>
            <a:fillRect/>
          </a:stretch>
        </p:blipFill>
        <p:spPr>
          <a:xfrm>
            <a:off x="6081420" y="4742852"/>
            <a:ext cx="91325" cy="66979"/>
          </a:xfrm>
          <a:prstGeom prst="rect">
            <a:avLst/>
          </a:prstGeom>
        </p:spPr>
      </p:pic>
      <p:pic>
        <p:nvPicPr>
          <p:cNvPr id="239" name="object 239"/>
          <p:cNvPicPr/>
          <p:nvPr/>
        </p:nvPicPr>
        <p:blipFill>
          <a:blip r:embed="rId57" cstate="print"/>
          <a:stretch>
            <a:fillRect/>
          </a:stretch>
        </p:blipFill>
        <p:spPr>
          <a:xfrm>
            <a:off x="6512217" y="4742852"/>
            <a:ext cx="98971" cy="74612"/>
          </a:xfrm>
          <a:prstGeom prst="rect">
            <a:avLst/>
          </a:prstGeom>
        </p:spPr>
      </p:pic>
      <p:sp>
        <p:nvSpPr>
          <p:cNvPr id="240" name="object 240"/>
          <p:cNvSpPr/>
          <p:nvPr/>
        </p:nvSpPr>
        <p:spPr>
          <a:xfrm>
            <a:off x="6634009" y="4742852"/>
            <a:ext cx="44450" cy="67310"/>
          </a:xfrm>
          <a:custGeom>
            <a:avLst/>
            <a:gdLst/>
            <a:ahLst/>
            <a:cxnLst/>
            <a:rect l="l" t="t" r="r" b="b"/>
            <a:pathLst>
              <a:path w="44450" h="67310">
                <a:moveTo>
                  <a:pt x="44157" y="50253"/>
                </a:moveTo>
                <a:lnTo>
                  <a:pt x="3035" y="50253"/>
                </a:lnTo>
                <a:lnTo>
                  <a:pt x="0" y="47231"/>
                </a:lnTo>
                <a:lnTo>
                  <a:pt x="0" y="42621"/>
                </a:lnTo>
                <a:lnTo>
                  <a:pt x="1536" y="39585"/>
                </a:lnTo>
                <a:lnTo>
                  <a:pt x="21335" y="4559"/>
                </a:lnTo>
                <a:lnTo>
                  <a:pt x="24358" y="0"/>
                </a:lnTo>
                <a:lnTo>
                  <a:pt x="33489" y="0"/>
                </a:lnTo>
                <a:lnTo>
                  <a:pt x="36512" y="3073"/>
                </a:lnTo>
                <a:lnTo>
                  <a:pt x="36512" y="9131"/>
                </a:lnTo>
                <a:lnTo>
                  <a:pt x="25895" y="9131"/>
                </a:lnTo>
                <a:lnTo>
                  <a:pt x="25895" y="10668"/>
                </a:lnTo>
                <a:lnTo>
                  <a:pt x="24358" y="10668"/>
                </a:lnTo>
                <a:lnTo>
                  <a:pt x="7594" y="41122"/>
                </a:lnTo>
                <a:lnTo>
                  <a:pt x="6108" y="42621"/>
                </a:lnTo>
                <a:lnTo>
                  <a:pt x="6108" y="44157"/>
                </a:lnTo>
                <a:lnTo>
                  <a:pt x="42621" y="44157"/>
                </a:lnTo>
                <a:lnTo>
                  <a:pt x="44157" y="47231"/>
                </a:lnTo>
                <a:lnTo>
                  <a:pt x="44157" y="50253"/>
                </a:lnTo>
                <a:close/>
              </a:path>
              <a:path w="44450" h="67310">
                <a:moveTo>
                  <a:pt x="36512" y="44157"/>
                </a:moveTo>
                <a:lnTo>
                  <a:pt x="27393" y="44157"/>
                </a:lnTo>
                <a:lnTo>
                  <a:pt x="27393" y="9131"/>
                </a:lnTo>
                <a:lnTo>
                  <a:pt x="36512" y="9131"/>
                </a:lnTo>
                <a:lnTo>
                  <a:pt x="36512" y="44157"/>
                </a:lnTo>
                <a:close/>
              </a:path>
              <a:path w="44450" h="67310">
                <a:moveTo>
                  <a:pt x="36512" y="66979"/>
                </a:moveTo>
                <a:lnTo>
                  <a:pt x="27393" y="66979"/>
                </a:lnTo>
                <a:lnTo>
                  <a:pt x="27393" y="50253"/>
                </a:lnTo>
                <a:lnTo>
                  <a:pt x="36512" y="50253"/>
                </a:lnTo>
                <a:lnTo>
                  <a:pt x="36512" y="66979"/>
                </a:lnTo>
                <a:close/>
              </a:path>
            </a:pathLst>
          </a:custGeom>
          <a:solidFill>
            <a:srgbClr val="4D4D4F"/>
          </a:solidFill>
        </p:spPr>
        <p:txBody>
          <a:bodyPr wrap="square" lIns="0" tIns="0" rIns="0" bIns="0" rtlCol="0"/>
          <a:lstStyle/>
          <a:p>
            <a:endParaRPr/>
          </a:p>
        </p:txBody>
      </p:sp>
      <p:sp>
        <p:nvSpPr>
          <p:cNvPr id="241" name="object 241"/>
          <p:cNvSpPr/>
          <p:nvPr/>
        </p:nvSpPr>
        <p:spPr>
          <a:xfrm>
            <a:off x="2813151" y="493772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42" name="object 242"/>
          <p:cNvPicPr/>
          <p:nvPr/>
        </p:nvPicPr>
        <p:blipFill>
          <a:blip r:embed="rId58" cstate="print"/>
          <a:stretch>
            <a:fillRect/>
          </a:stretch>
        </p:blipFill>
        <p:spPr>
          <a:xfrm>
            <a:off x="3251543" y="4904231"/>
            <a:ext cx="146151" cy="68516"/>
          </a:xfrm>
          <a:prstGeom prst="rect">
            <a:avLst/>
          </a:prstGeom>
        </p:spPr>
      </p:pic>
      <p:sp>
        <p:nvSpPr>
          <p:cNvPr id="243" name="object 243"/>
          <p:cNvSpPr/>
          <p:nvPr/>
        </p:nvSpPr>
        <p:spPr>
          <a:xfrm>
            <a:off x="3747795" y="4937721"/>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244" name="object 244"/>
          <p:cNvSpPr/>
          <p:nvPr/>
        </p:nvSpPr>
        <p:spPr>
          <a:xfrm>
            <a:off x="4216653" y="4937721"/>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48" name="object 248"/>
          <p:cNvSpPr/>
          <p:nvPr/>
        </p:nvSpPr>
        <p:spPr>
          <a:xfrm>
            <a:off x="5151335" y="493772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59" name="object 259"/>
          <p:cNvPicPr/>
          <p:nvPr/>
        </p:nvPicPr>
        <p:blipFill>
          <a:blip r:embed="rId59" cstate="print"/>
          <a:stretch>
            <a:fillRect/>
          </a:stretch>
        </p:blipFill>
        <p:spPr>
          <a:xfrm>
            <a:off x="1112786" y="5131053"/>
            <a:ext cx="1458315" cy="103530"/>
          </a:xfrm>
          <a:prstGeom prst="rect">
            <a:avLst/>
          </a:prstGeom>
        </p:spPr>
      </p:pic>
      <p:sp>
        <p:nvSpPr>
          <p:cNvPr id="260" name="object 260"/>
          <p:cNvSpPr/>
          <p:nvPr/>
        </p:nvSpPr>
        <p:spPr>
          <a:xfrm>
            <a:off x="2813151" y="509910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61" name="object 261"/>
          <p:cNvSpPr/>
          <p:nvPr/>
        </p:nvSpPr>
        <p:spPr>
          <a:xfrm>
            <a:off x="3280473" y="509910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62" name="object 262"/>
          <p:cNvSpPr/>
          <p:nvPr/>
        </p:nvSpPr>
        <p:spPr>
          <a:xfrm>
            <a:off x="3747795" y="5099100"/>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263" name="object 263"/>
          <p:cNvSpPr/>
          <p:nvPr/>
        </p:nvSpPr>
        <p:spPr>
          <a:xfrm>
            <a:off x="4216653" y="509910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264" name="object 264"/>
          <p:cNvPicPr/>
          <p:nvPr/>
        </p:nvPicPr>
        <p:blipFill>
          <a:blip r:embed="rId60" cstate="print"/>
          <a:stretch>
            <a:fillRect/>
          </a:stretch>
        </p:blipFill>
        <p:spPr>
          <a:xfrm>
            <a:off x="4679454" y="5067096"/>
            <a:ext cx="91325" cy="66979"/>
          </a:xfrm>
          <a:prstGeom prst="rect">
            <a:avLst/>
          </a:prstGeom>
        </p:spPr>
      </p:pic>
      <p:sp>
        <p:nvSpPr>
          <p:cNvPr id="265" name="object 265"/>
          <p:cNvSpPr/>
          <p:nvPr/>
        </p:nvSpPr>
        <p:spPr>
          <a:xfrm>
            <a:off x="5151335" y="509910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66" name="object 266"/>
          <p:cNvSpPr/>
          <p:nvPr/>
        </p:nvSpPr>
        <p:spPr>
          <a:xfrm>
            <a:off x="5618657" y="509910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67" name="object 267"/>
          <p:cNvSpPr/>
          <p:nvPr/>
        </p:nvSpPr>
        <p:spPr>
          <a:xfrm>
            <a:off x="6085979" y="509910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68" name="object 268"/>
          <p:cNvSpPr/>
          <p:nvPr/>
        </p:nvSpPr>
        <p:spPr>
          <a:xfrm>
            <a:off x="6553352" y="509910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69" name="object 269"/>
          <p:cNvSpPr/>
          <p:nvPr/>
        </p:nvSpPr>
        <p:spPr>
          <a:xfrm>
            <a:off x="2813151" y="5261965"/>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sp>
        <p:nvSpPr>
          <p:cNvPr id="270" name="object 270"/>
          <p:cNvSpPr/>
          <p:nvPr/>
        </p:nvSpPr>
        <p:spPr>
          <a:xfrm>
            <a:off x="3280473" y="5261965"/>
            <a:ext cx="83820" cy="5080"/>
          </a:xfrm>
          <a:custGeom>
            <a:avLst/>
            <a:gdLst/>
            <a:ahLst/>
            <a:cxnLst/>
            <a:rect l="l" t="t" r="r" b="b"/>
            <a:pathLst>
              <a:path w="83820" h="5079">
                <a:moveTo>
                  <a:pt x="83731" y="4572"/>
                </a:moveTo>
                <a:lnTo>
                  <a:pt x="0" y="4572"/>
                </a:lnTo>
                <a:lnTo>
                  <a:pt x="0" y="0"/>
                </a:lnTo>
                <a:lnTo>
                  <a:pt x="83731" y="0"/>
                </a:lnTo>
                <a:lnTo>
                  <a:pt x="83731" y="4572"/>
                </a:lnTo>
                <a:close/>
              </a:path>
            </a:pathLst>
          </a:custGeom>
          <a:solidFill>
            <a:srgbClr val="4D4D4F"/>
          </a:solidFill>
        </p:spPr>
        <p:txBody>
          <a:bodyPr wrap="square" lIns="0" tIns="0" rIns="0" bIns="0" rtlCol="0"/>
          <a:lstStyle/>
          <a:p>
            <a:endParaRPr/>
          </a:p>
        </p:txBody>
      </p:sp>
      <p:sp>
        <p:nvSpPr>
          <p:cNvPr id="271" name="object 271"/>
          <p:cNvSpPr/>
          <p:nvPr/>
        </p:nvSpPr>
        <p:spPr>
          <a:xfrm>
            <a:off x="3749331" y="5261965"/>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72" name="object 272"/>
          <p:cNvSpPr/>
          <p:nvPr/>
        </p:nvSpPr>
        <p:spPr>
          <a:xfrm>
            <a:off x="4216653" y="5261965"/>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275" name="object 275"/>
          <p:cNvSpPr/>
          <p:nvPr/>
        </p:nvSpPr>
        <p:spPr>
          <a:xfrm>
            <a:off x="5151335" y="526196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76" name="object 276"/>
          <p:cNvSpPr/>
          <p:nvPr/>
        </p:nvSpPr>
        <p:spPr>
          <a:xfrm>
            <a:off x="5618657" y="526196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77" name="object 277"/>
          <p:cNvSpPr/>
          <p:nvPr/>
        </p:nvSpPr>
        <p:spPr>
          <a:xfrm>
            <a:off x="6085979" y="526196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278" name="object 278"/>
          <p:cNvSpPr/>
          <p:nvPr/>
        </p:nvSpPr>
        <p:spPr>
          <a:xfrm>
            <a:off x="6553352" y="5261965"/>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pic>
        <p:nvPicPr>
          <p:cNvPr id="279" name="object 279"/>
          <p:cNvPicPr/>
          <p:nvPr/>
        </p:nvPicPr>
        <p:blipFill>
          <a:blip r:embed="rId61" cstate="print"/>
          <a:stretch>
            <a:fillRect/>
          </a:stretch>
        </p:blipFill>
        <p:spPr>
          <a:xfrm>
            <a:off x="1112786" y="5455297"/>
            <a:ext cx="208559" cy="100457"/>
          </a:xfrm>
          <a:prstGeom prst="rect">
            <a:avLst/>
          </a:prstGeom>
        </p:spPr>
      </p:pic>
      <p:pic>
        <p:nvPicPr>
          <p:cNvPr id="280" name="object 280"/>
          <p:cNvPicPr/>
          <p:nvPr/>
        </p:nvPicPr>
        <p:blipFill>
          <a:blip r:embed="rId62" cstate="print"/>
          <a:stretch>
            <a:fillRect/>
          </a:stretch>
        </p:blipFill>
        <p:spPr>
          <a:xfrm>
            <a:off x="1397444" y="5455297"/>
            <a:ext cx="283121" cy="101993"/>
          </a:xfrm>
          <a:prstGeom prst="rect">
            <a:avLst/>
          </a:prstGeom>
        </p:spPr>
      </p:pic>
      <p:sp>
        <p:nvSpPr>
          <p:cNvPr id="281" name="object 281"/>
          <p:cNvSpPr/>
          <p:nvPr/>
        </p:nvSpPr>
        <p:spPr>
          <a:xfrm>
            <a:off x="2813151" y="5423293"/>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282" name="object 282"/>
          <p:cNvPicPr/>
          <p:nvPr/>
        </p:nvPicPr>
        <p:blipFill>
          <a:blip r:embed="rId63" cstate="print"/>
          <a:stretch>
            <a:fillRect/>
          </a:stretch>
        </p:blipFill>
        <p:spPr>
          <a:xfrm>
            <a:off x="3275901" y="5389816"/>
            <a:ext cx="92875" cy="68503"/>
          </a:xfrm>
          <a:prstGeom prst="rect">
            <a:avLst/>
          </a:prstGeom>
        </p:spPr>
      </p:pic>
      <p:sp>
        <p:nvSpPr>
          <p:cNvPr id="283" name="object 283"/>
          <p:cNvSpPr/>
          <p:nvPr/>
        </p:nvSpPr>
        <p:spPr>
          <a:xfrm>
            <a:off x="3621430" y="5389816"/>
            <a:ext cx="23495" cy="68580"/>
          </a:xfrm>
          <a:custGeom>
            <a:avLst/>
            <a:gdLst/>
            <a:ahLst/>
            <a:cxnLst/>
            <a:rect l="l" t="t" r="r" b="b"/>
            <a:pathLst>
              <a:path w="23495" h="68579">
                <a:moveTo>
                  <a:pt x="21336" y="68503"/>
                </a:moveTo>
                <a:lnTo>
                  <a:pt x="16776" y="68503"/>
                </a:lnTo>
                <a:lnTo>
                  <a:pt x="15239" y="67017"/>
                </a:lnTo>
                <a:lnTo>
                  <a:pt x="15239" y="19786"/>
                </a:lnTo>
                <a:lnTo>
                  <a:pt x="1536" y="19786"/>
                </a:lnTo>
                <a:lnTo>
                  <a:pt x="0" y="18300"/>
                </a:lnTo>
                <a:lnTo>
                  <a:pt x="0" y="13741"/>
                </a:lnTo>
                <a:lnTo>
                  <a:pt x="6108" y="13741"/>
                </a:lnTo>
                <a:lnTo>
                  <a:pt x="12204" y="12192"/>
                </a:lnTo>
                <a:lnTo>
                  <a:pt x="15239" y="7632"/>
                </a:lnTo>
                <a:lnTo>
                  <a:pt x="16776" y="3073"/>
                </a:lnTo>
                <a:lnTo>
                  <a:pt x="16776" y="0"/>
                </a:lnTo>
                <a:lnTo>
                  <a:pt x="21336" y="0"/>
                </a:lnTo>
                <a:lnTo>
                  <a:pt x="22872" y="1536"/>
                </a:lnTo>
                <a:lnTo>
                  <a:pt x="22872" y="67017"/>
                </a:lnTo>
                <a:lnTo>
                  <a:pt x="21336" y="68503"/>
                </a:lnTo>
                <a:close/>
              </a:path>
            </a:pathLst>
          </a:custGeom>
          <a:solidFill>
            <a:srgbClr val="4D4D4F"/>
          </a:solidFill>
        </p:spPr>
        <p:txBody>
          <a:bodyPr wrap="square" lIns="0" tIns="0" rIns="0" bIns="0" rtlCol="0"/>
          <a:lstStyle/>
          <a:p>
            <a:endParaRPr/>
          </a:p>
        </p:txBody>
      </p:sp>
      <p:grpSp>
        <p:nvGrpSpPr>
          <p:cNvPr id="284" name="object 284"/>
          <p:cNvGrpSpPr/>
          <p:nvPr/>
        </p:nvGrpSpPr>
        <p:grpSpPr>
          <a:xfrm>
            <a:off x="3667125" y="5389816"/>
            <a:ext cx="295910" cy="76200"/>
            <a:chOff x="3667125" y="5389816"/>
            <a:chExt cx="295910" cy="76200"/>
          </a:xfrm>
        </p:grpSpPr>
        <p:pic>
          <p:nvPicPr>
            <p:cNvPr id="285" name="object 285"/>
            <p:cNvPicPr/>
            <p:nvPr/>
          </p:nvPicPr>
          <p:blipFill>
            <a:blip r:embed="rId64" cstate="print"/>
            <a:stretch>
              <a:fillRect/>
            </a:stretch>
          </p:blipFill>
          <p:spPr>
            <a:xfrm>
              <a:off x="3667125" y="5389816"/>
              <a:ext cx="106565" cy="68503"/>
            </a:xfrm>
            <a:prstGeom prst="rect">
              <a:avLst/>
            </a:prstGeom>
          </p:spPr>
        </p:pic>
        <p:pic>
          <p:nvPicPr>
            <p:cNvPr id="286" name="object 286"/>
            <p:cNvPicPr/>
            <p:nvPr/>
          </p:nvPicPr>
          <p:blipFill>
            <a:blip r:embed="rId65" cstate="print"/>
            <a:stretch>
              <a:fillRect/>
            </a:stretch>
          </p:blipFill>
          <p:spPr>
            <a:xfrm>
              <a:off x="3796512" y="5389816"/>
              <a:ext cx="165938" cy="76149"/>
            </a:xfrm>
            <a:prstGeom prst="rect">
              <a:avLst/>
            </a:prstGeom>
          </p:spPr>
        </p:pic>
      </p:grpSp>
      <p:pic>
        <p:nvPicPr>
          <p:cNvPr id="287" name="object 287"/>
          <p:cNvPicPr/>
          <p:nvPr/>
        </p:nvPicPr>
        <p:blipFill>
          <a:blip r:embed="rId66" cstate="print"/>
          <a:stretch>
            <a:fillRect/>
          </a:stretch>
        </p:blipFill>
        <p:spPr>
          <a:xfrm>
            <a:off x="4149674" y="5389816"/>
            <a:ext cx="199428" cy="76149"/>
          </a:xfrm>
          <a:prstGeom prst="rect">
            <a:avLst/>
          </a:prstGeom>
        </p:spPr>
      </p:pic>
      <p:sp>
        <p:nvSpPr>
          <p:cNvPr id="288" name="object 288"/>
          <p:cNvSpPr/>
          <p:nvPr/>
        </p:nvSpPr>
        <p:spPr>
          <a:xfrm>
            <a:off x="4684014" y="5423293"/>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289" name="object 289"/>
          <p:cNvSpPr/>
          <p:nvPr/>
        </p:nvSpPr>
        <p:spPr>
          <a:xfrm>
            <a:off x="5149799" y="5389815"/>
            <a:ext cx="88900" cy="68580"/>
          </a:xfrm>
          <a:custGeom>
            <a:avLst/>
            <a:gdLst/>
            <a:ahLst/>
            <a:cxnLst/>
            <a:rect l="l" t="t" r="r" b="b"/>
            <a:pathLst>
              <a:path w="88900" h="68579">
                <a:moveTo>
                  <a:pt x="22821" y="1536"/>
                </a:moveTo>
                <a:lnTo>
                  <a:pt x="21336" y="0"/>
                </a:lnTo>
                <a:lnTo>
                  <a:pt x="16764" y="0"/>
                </a:lnTo>
                <a:lnTo>
                  <a:pt x="16764" y="3073"/>
                </a:lnTo>
                <a:lnTo>
                  <a:pt x="15227" y="7632"/>
                </a:lnTo>
                <a:lnTo>
                  <a:pt x="12204" y="12192"/>
                </a:lnTo>
                <a:lnTo>
                  <a:pt x="6108" y="13741"/>
                </a:lnTo>
                <a:lnTo>
                  <a:pt x="0" y="13741"/>
                </a:lnTo>
                <a:lnTo>
                  <a:pt x="0" y="18300"/>
                </a:lnTo>
                <a:lnTo>
                  <a:pt x="1536" y="19786"/>
                </a:lnTo>
                <a:lnTo>
                  <a:pt x="15227" y="19786"/>
                </a:lnTo>
                <a:lnTo>
                  <a:pt x="15227" y="67017"/>
                </a:lnTo>
                <a:lnTo>
                  <a:pt x="16764" y="68503"/>
                </a:lnTo>
                <a:lnTo>
                  <a:pt x="21336" y="68503"/>
                </a:lnTo>
                <a:lnTo>
                  <a:pt x="22821" y="67017"/>
                </a:lnTo>
                <a:lnTo>
                  <a:pt x="22821" y="1536"/>
                </a:lnTo>
                <a:close/>
              </a:path>
              <a:path w="88900" h="68579">
                <a:moveTo>
                  <a:pt x="88303" y="39585"/>
                </a:moveTo>
                <a:lnTo>
                  <a:pt x="84886" y="35013"/>
                </a:lnTo>
                <a:lnTo>
                  <a:pt x="83743" y="33477"/>
                </a:lnTo>
                <a:lnTo>
                  <a:pt x="80670" y="31965"/>
                </a:lnTo>
                <a:lnTo>
                  <a:pt x="80670" y="38100"/>
                </a:lnTo>
                <a:lnTo>
                  <a:pt x="80670" y="59372"/>
                </a:lnTo>
                <a:lnTo>
                  <a:pt x="70053" y="60909"/>
                </a:lnTo>
                <a:lnTo>
                  <a:pt x="63944" y="60909"/>
                </a:lnTo>
                <a:lnTo>
                  <a:pt x="53276" y="59372"/>
                </a:lnTo>
                <a:lnTo>
                  <a:pt x="53276" y="38100"/>
                </a:lnTo>
                <a:lnTo>
                  <a:pt x="60921" y="35013"/>
                </a:lnTo>
                <a:lnTo>
                  <a:pt x="73075" y="35013"/>
                </a:lnTo>
                <a:lnTo>
                  <a:pt x="80670" y="38100"/>
                </a:lnTo>
                <a:lnTo>
                  <a:pt x="80670" y="31965"/>
                </a:lnTo>
                <a:lnTo>
                  <a:pt x="77635" y="30454"/>
                </a:lnTo>
                <a:lnTo>
                  <a:pt x="82207" y="28917"/>
                </a:lnTo>
                <a:lnTo>
                  <a:pt x="86766" y="24345"/>
                </a:lnTo>
                <a:lnTo>
                  <a:pt x="86766" y="18300"/>
                </a:lnTo>
                <a:lnTo>
                  <a:pt x="85166" y="10299"/>
                </a:lnTo>
                <a:lnTo>
                  <a:pt x="83159" y="7632"/>
                </a:lnTo>
                <a:lnTo>
                  <a:pt x="80860" y="4584"/>
                </a:lnTo>
                <a:lnTo>
                  <a:pt x="77635" y="2832"/>
                </a:lnTo>
                <a:lnTo>
                  <a:pt x="77635" y="10655"/>
                </a:lnTo>
                <a:lnTo>
                  <a:pt x="77635" y="24345"/>
                </a:lnTo>
                <a:lnTo>
                  <a:pt x="74612" y="28917"/>
                </a:lnTo>
                <a:lnTo>
                  <a:pt x="60921" y="28917"/>
                </a:lnTo>
                <a:lnTo>
                  <a:pt x="56362" y="24345"/>
                </a:lnTo>
                <a:lnTo>
                  <a:pt x="56362" y="10655"/>
                </a:lnTo>
                <a:lnTo>
                  <a:pt x="60921" y="7632"/>
                </a:lnTo>
                <a:lnTo>
                  <a:pt x="73075" y="7632"/>
                </a:lnTo>
                <a:lnTo>
                  <a:pt x="77635" y="10655"/>
                </a:lnTo>
                <a:lnTo>
                  <a:pt x="77635" y="2832"/>
                </a:lnTo>
                <a:lnTo>
                  <a:pt x="74561" y="1155"/>
                </a:lnTo>
                <a:lnTo>
                  <a:pt x="66979" y="0"/>
                </a:lnTo>
                <a:lnTo>
                  <a:pt x="56362" y="0"/>
                </a:lnTo>
                <a:lnTo>
                  <a:pt x="48717" y="7632"/>
                </a:lnTo>
                <a:lnTo>
                  <a:pt x="48717" y="24345"/>
                </a:lnTo>
                <a:lnTo>
                  <a:pt x="51739" y="28917"/>
                </a:lnTo>
                <a:lnTo>
                  <a:pt x="56362" y="30454"/>
                </a:lnTo>
                <a:lnTo>
                  <a:pt x="51739" y="33477"/>
                </a:lnTo>
                <a:lnTo>
                  <a:pt x="45694" y="38100"/>
                </a:lnTo>
                <a:lnTo>
                  <a:pt x="45694" y="48704"/>
                </a:lnTo>
                <a:lnTo>
                  <a:pt x="47307" y="56299"/>
                </a:lnTo>
                <a:lnTo>
                  <a:pt x="51765" y="62611"/>
                </a:lnTo>
                <a:lnTo>
                  <a:pt x="58508" y="66916"/>
                </a:lnTo>
                <a:lnTo>
                  <a:pt x="66979" y="68503"/>
                </a:lnTo>
                <a:lnTo>
                  <a:pt x="75450" y="66916"/>
                </a:lnTo>
                <a:lnTo>
                  <a:pt x="82207" y="62611"/>
                </a:lnTo>
                <a:lnTo>
                  <a:pt x="83413" y="60909"/>
                </a:lnTo>
                <a:lnTo>
                  <a:pt x="86677" y="56299"/>
                </a:lnTo>
                <a:lnTo>
                  <a:pt x="88303" y="48704"/>
                </a:lnTo>
                <a:lnTo>
                  <a:pt x="88303" y="39585"/>
                </a:lnTo>
                <a:close/>
              </a:path>
            </a:pathLst>
          </a:custGeom>
          <a:solidFill>
            <a:srgbClr val="4D4D4F"/>
          </a:solidFill>
        </p:spPr>
        <p:txBody>
          <a:bodyPr wrap="square" lIns="0" tIns="0" rIns="0" bIns="0" rtlCol="0"/>
          <a:lstStyle/>
          <a:p>
            <a:endParaRPr/>
          </a:p>
        </p:txBody>
      </p:sp>
      <p:sp>
        <p:nvSpPr>
          <p:cNvPr id="290" name="object 290"/>
          <p:cNvSpPr/>
          <p:nvPr/>
        </p:nvSpPr>
        <p:spPr>
          <a:xfrm>
            <a:off x="5618657" y="5423293"/>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sp>
        <p:nvSpPr>
          <p:cNvPr id="291" name="object 291"/>
          <p:cNvSpPr/>
          <p:nvPr/>
        </p:nvSpPr>
        <p:spPr>
          <a:xfrm>
            <a:off x="6085979" y="5423293"/>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sp>
        <p:nvSpPr>
          <p:cNvPr id="292" name="object 292"/>
          <p:cNvSpPr/>
          <p:nvPr/>
        </p:nvSpPr>
        <p:spPr>
          <a:xfrm>
            <a:off x="6553352" y="5423293"/>
            <a:ext cx="82550" cy="5080"/>
          </a:xfrm>
          <a:custGeom>
            <a:avLst/>
            <a:gdLst/>
            <a:ahLst/>
            <a:cxnLst/>
            <a:rect l="l" t="t" r="r" b="b"/>
            <a:pathLst>
              <a:path w="82550" h="5079">
                <a:moveTo>
                  <a:pt x="82194" y="4622"/>
                </a:moveTo>
                <a:lnTo>
                  <a:pt x="0" y="4622"/>
                </a:lnTo>
                <a:lnTo>
                  <a:pt x="0" y="0"/>
                </a:lnTo>
                <a:lnTo>
                  <a:pt x="82194" y="0"/>
                </a:lnTo>
                <a:lnTo>
                  <a:pt x="82194" y="4622"/>
                </a:lnTo>
                <a:close/>
              </a:path>
            </a:pathLst>
          </a:custGeom>
          <a:solidFill>
            <a:srgbClr val="4D4D4F"/>
          </a:solidFill>
        </p:spPr>
        <p:txBody>
          <a:bodyPr wrap="square" lIns="0" tIns="0" rIns="0" bIns="0" rtlCol="0"/>
          <a:lstStyle/>
          <a:p>
            <a:endParaRPr/>
          </a:p>
        </p:txBody>
      </p:sp>
      <p:sp>
        <p:nvSpPr>
          <p:cNvPr id="293" name="object 293"/>
          <p:cNvSpPr/>
          <p:nvPr/>
        </p:nvSpPr>
        <p:spPr>
          <a:xfrm>
            <a:off x="2813151" y="5584672"/>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pic>
        <p:nvPicPr>
          <p:cNvPr id="294" name="object 294"/>
          <p:cNvPicPr/>
          <p:nvPr/>
        </p:nvPicPr>
        <p:blipFill>
          <a:blip r:embed="rId67" cstate="print"/>
          <a:stretch>
            <a:fillRect/>
          </a:stretch>
        </p:blipFill>
        <p:spPr>
          <a:xfrm>
            <a:off x="3251543" y="5551195"/>
            <a:ext cx="146151" cy="68503"/>
          </a:xfrm>
          <a:prstGeom prst="rect">
            <a:avLst/>
          </a:prstGeom>
        </p:spPr>
      </p:pic>
      <p:sp>
        <p:nvSpPr>
          <p:cNvPr id="299" name="object 299"/>
          <p:cNvSpPr/>
          <p:nvPr/>
        </p:nvSpPr>
        <p:spPr>
          <a:xfrm>
            <a:off x="4684014" y="558467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03" name="object 303"/>
          <p:cNvSpPr/>
          <p:nvPr/>
        </p:nvSpPr>
        <p:spPr>
          <a:xfrm>
            <a:off x="5618657" y="5584672"/>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04" name="object 304"/>
          <p:cNvSpPr/>
          <p:nvPr/>
        </p:nvSpPr>
        <p:spPr>
          <a:xfrm>
            <a:off x="6085979" y="5584672"/>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05" name="object 305"/>
          <p:cNvSpPr/>
          <p:nvPr/>
        </p:nvSpPr>
        <p:spPr>
          <a:xfrm>
            <a:off x="6553352" y="5584672"/>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pic>
        <p:nvPicPr>
          <p:cNvPr id="306" name="object 306"/>
          <p:cNvPicPr/>
          <p:nvPr/>
        </p:nvPicPr>
        <p:blipFill>
          <a:blip r:embed="rId68" cstate="print"/>
          <a:stretch>
            <a:fillRect/>
          </a:stretch>
        </p:blipFill>
        <p:spPr>
          <a:xfrm>
            <a:off x="1114272" y="5779541"/>
            <a:ext cx="421678" cy="100457"/>
          </a:xfrm>
          <a:prstGeom prst="rect">
            <a:avLst/>
          </a:prstGeom>
        </p:spPr>
      </p:pic>
      <p:sp>
        <p:nvSpPr>
          <p:cNvPr id="307" name="object 307"/>
          <p:cNvSpPr/>
          <p:nvPr/>
        </p:nvSpPr>
        <p:spPr>
          <a:xfrm>
            <a:off x="2813151" y="5746051"/>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pic>
        <p:nvPicPr>
          <p:cNvPr id="308" name="object 308"/>
          <p:cNvPicPr/>
          <p:nvPr/>
        </p:nvPicPr>
        <p:blipFill>
          <a:blip r:embed="rId69" cstate="print"/>
          <a:stretch>
            <a:fillRect/>
          </a:stretch>
        </p:blipFill>
        <p:spPr>
          <a:xfrm>
            <a:off x="3275901" y="5714060"/>
            <a:ext cx="92875" cy="66967"/>
          </a:xfrm>
          <a:prstGeom prst="rect">
            <a:avLst/>
          </a:prstGeom>
        </p:spPr>
      </p:pic>
      <p:pic>
        <p:nvPicPr>
          <p:cNvPr id="310" name="object 310"/>
          <p:cNvPicPr/>
          <p:nvPr/>
        </p:nvPicPr>
        <p:blipFill>
          <a:blip r:embed="rId70" cstate="print"/>
          <a:stretch>
            <a:fillRect/>
          </a:stretch>
        </p:blipFill>
        <p:spPr>
          <a:xfrm>
            <a:off x="4210596" y="5714060"/>
            <a:ext cx="92824" cy="66967"/>
          </a:xfrm>
          <a:prstGeom prst="rect">
            <a:avLst/>
          </a:prstGeom>
        </p:spPr>
      </p:pic>
      <p:sp>
        <p:nvSpPr>
          <p:cNvPr id="311" name="object 311"/>
          <p:cNvSpPr/>
          <p:nvPr/>
        </p:nvSpPr>
        <p:spPr>
          <a:xfrm>
            <a:off x="4684014" y="5746051"/>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pic>
        <p:nvPicPr>
          <p:cNvPr id="312" name="object 312"/>
          <p:cNvPicPr/>
          <p:nvPr/>
        </p:nvPicPr>
        <p:blipFill>
          <a:blip r:embed="rId71" cstate="print"/>
          <a:stretch>
            <a:fillRect/>
          </a:stretch>
        </p:blipFill>
        <p:spPr>
          <a:xfrm>
            <a:off x="5146776" y="5714060"/>
            <a:ext cx="91325" cy="66967"/>
          </a:xfrm>
          <a:prstGeom prst="rect">
            <a:avLst/>
          </a:prstGeom>
        </p:spPr>
      </p:pic>
      <p:sp>
        <p:nvSpPr>
          <p:cNvPr id="314" name="object 314"/>
          <p:cNvSpPr/>
          <p:nvPr/>
        </p:nvSpPr>
        <p:spPr>
          <a:xfrm>
            <a:off x="6085979" y="5746051"/>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pic>
        <p:nvPicPr>
          <p:cNvPr id="315" name="object 315"/>
          <p:cNvPicPr/>
          <p:nvPr/>
        </p:nvPicPr>
        <p:blipFill>
          <a:blip r:embed="rId72" cstate="print"/>
          <a:stretch>
            <a:fillRect/>
          </a:stretch>
        </p:blipFill>
        <p:spPr>
          <a:xfrm>
            <a:off x="6548780" y="5714060"/>
            <a:ext cx="91338" cy="66967"/>
          </a:xfrm>
          <a:prstGeom prst="rect">
            <a:avLst/>
          </a:prstGeom>
        </p:spPr>
      </p:pic>
      <p:sp>
        <p:nvSpPr>
          <p:cNvPr id="316" name="object 316"/>
          <p:cNvSpPr/>
          <p:nvPr/>
        </p:nvSpPr>
        <p:spPr>
          <a:xfrm>
            <a:off x="2813151" y="5908928"/>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317" name="object 317"/>
          <p:cNvPicPr/>
          <p:nvPr/>
        </p:nvPicPr>
        <p:blipFill>
          <a:blip r:embed="rId73" cstate="print"/>
          <a:stretch>
            <a:fillRect/>
          </a:stretch>
        </p:blipFill>
        <p:spPr>
          <a:xfrm>
            <a:off x="3251543" y="5875439"/>
            <a:ext cx="146151" cy="68503"/>
          </a:xfrm>
          <a:prstGeom prst="rect">
            <a:avLst/>
          </a:prstGeom>
        </p:spPr>
      </p:pic>
      <p:sp>
        <p:nvSpPr>
          <p:cNvPr id="320" name="object 320"/>
          <p:cNvSpPr/>
          <p:nvPr/>
        </p:nvSpPr>
        <p:spPr>
          <a:xfrm>
            <a:off x="4684014" y="590892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27" name="object 327"/>
          <p:cNvSpPr/>
          <p:nvPr/>
        </p:nvSpPr>
        <p:spPr>
          <a:xfrm>
            <a:off x="6085979" y="590892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31" name="object 331"/>
          <p:cNvPicPr/>
          <p:nvPr/>
        </p:nvPicPr>
        <p:blipFill>
          <a:blip r:embed="rId74" cstate="print"/>
          <a:stretch>
            <a:fillRect/>
          </a:stretch>
        </p:blipFill>
        <p:spPr>
          <a:xfrm>
            <a:off x="1112786" y="6102248"/>
            <a:ext cx="1459852" cy="101993"/>
          </a:xfrm>
          <a:prstGeom prst="rect">
            <a:avLst/>
          </a:prstGeom>
        </p:spPr>
      </p:pic>
      <p:sp>
        <p:nvSpPr>
          <p:cNvPr id="332" name="object 332"/>
          <p:cNvSpPr/>
          <p:nvPr/>
        </p:nvSpPr>
        <p:spPr>
          <a:xfrm>
            <a:off x="2813151" y="607030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35" name="object 335"/>
          <p:cNvSpPr/>
          <p:nvPr/>
        </p:nvSpPr>
        <p:spPr>
          <a:xfrm>
            <a:off x="4216653" y="607030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36" name="object 336"/>
          <p:cNvPicPr/>
          <p:nvPr/>
        </p:nvPicPr>
        <p:blipFill>
          <a:blip r:embed="rId75" cstate="print"/>
          <a:stretch>
            <a:fillRect/>
          </a:stretch>
        </p:blipFill>
        <p:spPr>
          <a:xfrm>
            <a:off x="4679454" y="6036766"/>
            <a:ext cx="91325" cy="68503"/>
          </a:xfrm>
          <a:prstGeom prst="rect">
            <a:avLst/>
          </a:prstGeom>
        </p:spPr>
      </p:pic>
      <p:sp>
        <p:nvSpPr>
          <p:cNvPr id="337" name="object 337"/>
          <p:cNvSpPr/>
          <p:nvPr/>
        </p:nvSpPr>
        <p:spPr>
          <a:xfrm>
            <a:off x="5151335" y="607030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39" name="object 339"/>
          <p:cNvSpPr/>
          <p:nvPr/>
        </p:nvSpPr>
        <p:spPr>
          <a:xfrm>
            <a:off x="6085979" y="607030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40" name="object 340"/>
          <p:cNvSpPr/>
          <p:nvPr/>
        </p:nvSpPr>
        <p:spPr>
          <a:xfrm>
            <a:off x="6553352" y="607030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41" name="object 341"/>
          <p:cNvSpPr/>
          <p:nvPr/>
        </p:nvSpPr>
        <p:spPr>
          <a:xfrm>
            <a:off x="2813151" y="6231635"/>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344" name="object 344"/>
          <p:cNvSpPr/>
          <p:nvPr/>
        </p:nvSpPr>
        <p:spPr>
          <a:xfrm>
            <a:off x="4216653" y="62316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47" name="object 347"/>
          <p:cNvSpPr/>
          <p:nvPr/>
        </p:nvSpPr>
        <p:spPr>
          <a:xfrm>
            <a:off x="5151335" y="62316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51" name="object 351"/>
          <p:cNvSpPr/>
          <p:nvPr/>
        </p:nvSpPr>
        <p:spPr>
          <a:xfrm>
            <a:off x="6085979" y="62316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52" name="object 352"/>
          <p:cNvSpPr/>
          <p:nvPr/>
        </p:nvSpPr>
        <p:spPr>
          <a:xfrm>
            <a:off x="6553352" y="6231635"/>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353" name="object 353"/>
          <p:cNvPicPr/>
          <p:nvPr/>
        </p:nvPicPr>
        <p:blipFill>
          <a:blip r:embed="rId76" cstate="print"/>
          <a:stretch>
            <a:fillRect/>
          </a:stretch>
        </p:blipFill>
        <p:spPr>
          <a:xfrm>
            <a:off x="765721" y="6431064"/>
            <a:ext cx="258762" cy="92862"/>
          </a:xfrm>
          <a:prstGeom prst="rect">
            <a:avLst/>
          </a:prstGeom>
        </p:spPr>
      </p:pic>
      <p:pic>
        <p:nvPicPr>
          <p:cNvPr id="354" name="object 354"/>
          <p:cNvPicPr/>
          <p:nvPr/>
        </p:nvPicPr>
        <p:blipFill>
          <a:blip r:embed="rId77" cstate="print"/>
          <a:stretch>
            <a:fillRect/>
          </a:stretch>
        </p:blipFill>
        <p:spPr>
          <a:xfrm>
            <a:off x="1118844" y="6426491"/>
            <a:ext cx="203987" cy="100469"/>
          </a:xfrm>
          <a:prstGeom prst="rect">
            <a:avLst/>
          </a:prstGeom>
        </p:spPr>
      </p:pic>
      <p:sp>
        <p:nvSpPr>
          <p:cNvPr id="355" name="object 355"/>
          <p:cNvSpPr/>
          <p:nvPr/>
        </p:nvSpPr>
        <p:spPr>
          <a:xfrm>
            <a:off x="2813151" y="6394500"/>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356" name="object 356"/>
          <p:cNvSpPr/>
          <p:nvPr/>
        </p:nvSpPr>
        <p:spPr>
          <a:xfrm>
            <a:off x="3280473" y="6394500"/>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357" name="object 357"/>
          <p:cNvSpPr/>
          <p:nvPr/>
        </p:nvSpPr>
        <p:spPr>
          <a:xfrm>
            <a:off x="3747795" y="6394500"/>
            <a:ext cx="83820" cy="5080"/>
          </a:xfrm>
          <a:custGeom>
            <a:avLst/>
            <a:gdLst/>
            <a:ahLst/>
            <a:cxnLst/>
            <a:rect l="l" t="t" r="r" b="b"/>
            <a:pathLst>
              <a:path w="83820" h="5079">
                <a:moveTo>
                  <a:pt x="83731" y="4610"/>
                </a:moveTo>
                <a:lnTo>
                  <a:pt x="0" y="4610"/>
                </a:lnTo>
                <a:lnTo>
                  <a:pt x="0" y="0"/>
                </a:lnTo>
                <a:lnTo>
                  <a:pt x="83731" y="0"/>
                </a:lnTo>
                <a:lnTo>
                  <a:pt x="83731" y="4610"/>
                </a:lnTo>
                <a:close/>
              </a:path>
            </a:pathLst>
          </a:custGeom>
          <a:solidFill>
            <a:srgbClr val="4D4D4F"/>
          </a:solidFill>
        </p:spPr>
        <p:txBody>
          <a:bodyPr wrap="square" lIns="0" tIns="0" rIns="0" bIns="0" rtlCol="0"/>
          <a:lstStyle/>
          <a:p>
            <a:endParaRPr/>
          </a:p>
        </p:txBody>
      </p:sp>
      <p:sp>
        <p:nvSpPr>
          <p:cNvPr id="358" name="object 358"/>
          <p:cNvSpPr/>
          <p:nvPr/>
        </p:nvSpPr>
        <p:spPr>
          <a:xfrm>
            <a:off x="4216653" y="6394500"/>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pic>
        <p:nvPicPr>
          <p:cNvPr id="359" name="object 359"/>
          <p:cNvPicPr/>
          <p:nvPr/>
        </p:nvPicPr>
        <p:blipFill>
          <a:blip r:embed="rId78" cstate="print"/>
          <a:stretch>
            <a:fillRect/>
          </a:stretch>
        </p:blipFill>
        <p:spPr>
          <a:xfrm>
            <a:off x="4613973" y="6361010"/>
            <a:ext cx="222250" cy="67030"/>
          </a:xfrm>
          <a:prstGeom prst="rect">
            <a:avLst/>
          </a:prstGeom>
        </p:spPr>
      </p:pic>
      <p:sp>
        <p:nvSpPr>
          <p:cNvPr id="360" name="object 360"/>
          <p:cNvSpPr/>
          <p:nvPr/>
        </p:nvSpPr>
        <p:spPr>
          <a:xfrm>
            <a:off x="5151335" y="6394500"/>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361" name="object 361"/>
          <p:cNvSpPr/>
          <p:nvPr/>
        </p:nvSpPr>
        <p:spPr>
          <a:xfrm>
            <a:off x="5618657" y="6394500"/>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362" name="object 362"/>
          <p:cNvSpPr/>
          <p:nvPr/>
        </p:nvSpPr>
        <p:spPr>
          <a:xfrm>
            <a:off x="6085979" y="6394500"/>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363" name="object 363"/>
          <p:cNvSpPr/>
          <p:nvPr/>
        </p:nvSpPr>
        <p:spPr>
          <a:xfrm>
            <a:off x="6553352" y="6394500"/>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364" name="object 364"/>
          <p:cNvSpPr/>
          <p:nvPr/>
        </p:nvSpPr>
        <p:spPr>
          <a:xfrm>
            <a:off x="2813151" y="6555879"/>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365" name="object 365"/>
          <p:cNvSpPr/>
          <p:nvPr/>
        </p:nvSpPr>
        <p:spPr>
          <a:xfrm>
            <a:off x="3280473" y="6555879"/>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366" name="object 366"/>
          <p:cNvSpPr/>
          <p:nvPr/>
        </p:nvSpPr>
        <p:spPr>
          <a:xfrm>
            <a:off x="3749331" y="655587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67" name="object 367"/>
          <p:cNvSpPr/>
          <p:nvPr/>
        </p:nvSpPr>
        <p:spPr>
          <a:xfrm>
            <a:off x="4216653" y="655587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72" name="object 372"/>
          <p:cNvSpPr/>
          <p:nvPr/>
        </p:nvSpPr>
        <p:spPr>
          <a:xfrm>
            <a:off x="5151335" y="655587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73" name="object 373"/>
          <p:cNvSpPr/>
          <p:nvPr/>
        </p:nvSpPr>
        <p:spPr>
          <a:xfrm>
            <a:off x="5618657" y="655587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74" name="object 374"/>
          <p:cNvSpPr/>
          <p:nvPr/>
        </p:nvSpPr>
        <p:spPr>
          <a:xfrm>
            <a:off x="6085979" y="655587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75" name="object 375"/>
          <p:cNvSpPr/>
          <p:nvPr/>
        </p:nvSpPr>
        <p:spPr>
          <a:xfrm>
            <a:off x="6553352" y="655587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376" name="object 376"/>
          <p:cNvPicPr/>
          <p:nvPr/>
        </p:nvPicPr>
        <p:blipFill>
          <a:blip r:embed="rId79" cstate="print"/>
          <a:stretch>
            <a:fillRect/>
          </a:stretch>
        </p:blipFill>
        <p:spPr>
          <a:xfrm>
            <a:off x="1112786" y="6749211"/>
            <a:ext cx="1465910" cy="101993"/>
          </a:xfrm>
          <a:prstGeom prst="rect">
            <a:avLst/>
          </a:prstGeom>
        </p:spPr>
      </p:pic>
      <p:sp>
        <p:nvSpPr>
          <p:cNvPr id="377" name="object 377"/>
          <p:cNvSpPr/>
          <p:nvPr/>
        </p:nvSpPr>
        <p:spPr>
          <a:xfrm>
            <a:off x="2813151" y="671725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78" name="object 378"/>
          <p:cNvSpPr/>
          <p:nvPr/>
        </p:nvSpPr>
        <p:spPr>
          <a:xfrm>
            <a:off x="3280473" y="671725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379" name="object 379"/>
          <p:cNvPicPr/>
          <p:nvPr/>
        </p:nvPicPr>
        <p:blipFill>
          <a:blip r:embed="rId80" cstate="print"/>
          <a:stretch>
            <a:fillRect/>
          </a:stretch>
        </p:blipFill>
        <p:spPr>
          <a:xfrm>
            <a:off x="3743223" y="6685254"/>
            <a:ext cx="92875" cy="66979"/>
          </a:xfrm>
          <a:prstGeom prst="rect">
            <a:avLst/>
          </a:prstGeom>
        </p:spPr>
      </p:pic>
      <p:sp>
        <p:nvSpPr>
          <p:cNvPr id="380" name="object 380"/>
          <p:cNvSpPr/>
          <p:nvPr/>
        </p:nvSpPr>
        <p:spPr>
          <a:xfrm>
            <a:off x="4216653" y="671725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81" name="object 381"/>
          <p:cNvSpPr/>
          <p:nvPr/>
        </p:nvSpPr>
        <p:spPr>
          <a:xfrm>
            <a:off x="4682477" y="6685253"/>
            <a:ext cx="88900" cy="67310"/>
          </a:xfrm>
          <a:custGeom>
            <a:avLst/>
            <a:gdLst/>
            <a:ahLst/>
            <a:cxnLst/>
            <a:rect l="l" t="t" r="r" b="b"/>
            <a:pathLst>
              <a:path w="88900" h="67309">
                <a:moveTo>
                  <a:pt x="22821" y="0"/>
                </a:moveTo>
                <a:lnTo>
                  <a:pt x="16725" y="0"/>
                </a:lnTo>
                <a:lnTo>
                  <a:pt x="16725" y="1549"/>
                </a:lnTo>
                <a:lnTo>
                  <a:pt x="15227" y="3086"/>
                </a:lnTo>
                <a:lnTo>
                  <a:pt x="15227" y="7645"/>
                </a:lnTo>
                <a:lnTo>
                  <a:pt x="12153" y="10668"/>
                </a:lnTo>
                <a:lnTo>
                  <a:pt x="0" y="13703"/>
                </a:lnTo>
                <a:lnTo>
                  <a:pt x="0" y="18313"/>
                </a:lnTo>
                <a:lnTo>
                  <a:pt x="15227" y="18313"/>
                </a:lnTo>
                <a:lnTo>
                  <a:pt x="15227" y="65493"/>
                </a:lnTo>
                <a:lnTo>
                  <a:pt x="16725" y="66979"/>
                </a:lnTo>
                <a:lnTo>
                  <a:pt x="22821" y="66979"/>
                </a:lnTo>
                <a:lnTo>
                  <a:pt x="22821" y="0"/>
                </a:lnTo>
                <a:close/>
              </a:path>
              <a:path w="88900" h="67309">
                <a:moveTo>
                  <a:pt x="88303" y="44157"/>
                </a:moveTo>
                <a:lnTo>
                  <a:pt x="80670" y="44157"/>
                </a:lnTo>
                <a:lnTo>
                  <a:pt x="80670" y="9131"/>
                </a:lnTo>
                <a:lnTo>
                  <a:pt x="80670" y="3086"/>
                </a:lnTo>
                <a:lnTo>
                  <a:pt x="79184" y="0"/>
                </a:lnTo>
                <a:lnTo>
                  <a:pt x="73075" y="0"/>
                </a:lnTo>
                <a:lnTo>
                  <a:pt x="73075" y="9131"/>
                </a:lnTo>
                <a:lnTo>
                  <a:pt x="73075" y="44157"/>
                </a:lnTo>
                <a:lnTo>
                  <a:pt x="51739" y="44157"/>
                </a:lnTo>
                <a:lnTo>
                  <a:pt x="51739" y="41135"/>
                </a:lnTo>
                <a:lnTo>
                  <a:pt x="70002" y="10668"/>
                </a:lnTo>
                <a:lnTo>
                  <a:pt x="70002" y="9131"/>
                </a:lnTo>
                <a:lnTo>
                  <a:pt x="73075" y="9131"/>
                </a:lnTo>
                <a:lnTo>
                  <a:pt x="73075" y="0"/>
                </a:lnTo>
                <a:lnTo>
                  <a:pt x="70002" y="0"/>
                </a:lnTo>
                <a:lnTo>
                  <a:pt x="66979" y="4572"/>
                </a:lnTo>
                <a:lnTo>
                  <a:pt x="47180" y="39598"/>
                </a:lnTo>
                <a:lnTo>
                  <a:pt x="45643" y="41135"/>
                </a:lnTo>
                <a:lnTo>
                  <a:pt x="45643" y="47231"/>
                </a:lnTo>
                <a:lnTo>
                  <a:pt x="47180" y="50253"/>
                </a:lnTo>
                <a:lnTo>
                  <a:pt x="73075" y="50253"/>
                </a:lnTo>
                <a:lnTo>
                  <a:pt x="73075" y="65493"/>
                </a:lnTo>
                <a:lnTo>
                  <a:pt x="74561" y="66979"/>
                </a:lnTo>
                <a:lnTo>
                  <a:pt x="79184" y="66979"/>
                </a:lnTo>
                <a:lnTo>
                  <a:pt x="80670" y="65493"/>
                </a:lnTo>
                <a:lnTo>
                  <a:pt x="80670" y="50253"/>
                </a:lnTo>
                <a:lnTo>
                  <a:pt x="88303" y="50253"/>
                </a:lnTo>
                <a:lnTo>
                  <a:pt x="88303" y="44157"/>
                </a:lnTo>
                <a:close/>
              </a:path>
            </a:pathLst>
          </a:custGeom>
          <a:solidFill>
            <a:srgbClr val="4D4D4F"/>
          </a:solidFill>
        </p:spPr>
        <p:txBody>
          <a:bodyPr wrap="square" lIns="0" tIns="0" rIns="0" bIns="0" rtlCol="0"/>
          <a:lstStyle/>
          <a:p>
            <a:endParaRPr/>
          </a:p>
        </p:txBody>
      </p:sp>
      <p:sp>
        <p:nvSpPr>
          <p:cNvPr id="382" name="object 382"/>
          <p:cNvSpPr/>
          <p:nvPr/>
        </p:nvSpPr>
        <p:spPr>
          <a:xfrm>
            <a:off x="5151335" y="671725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83" name="object 383"/>
          <p:cNvSpPr/>
          <p:nvPr/>
        </p:nvSpPr>
        <p:spPr>
          <a:xfrm>
            <a:off x="5618657" y="671725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84" name="object 384"/>
          <p:cNvSpPr/>
          <p:nvPr/>
        </p:nvSpPr>
        <p:spPr>
          <a:xfrm>
            <a:off x="6085979" y="671725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85" name="object 385"/>
          <p:cNvPicPr/>
          <p:nvPr/>
        </p:nvPicPr>
        <p:blipFill>
          <a:blip r:embed="rId81" cstate="print"/>
          <a:stretch>
            <a:fillRect/>
          </a:stretch>
        </p:blipFill>
        <p:spPr>
          <a:xfrm>
            <a:off x="6512217" y="6685254"/>
            <a:ext cx="98971" cy="74612"/>
          </a:xfrm>
          <a:prstGeom prst="rect">
            <a:avLst/>
          </a:prstGeom>
        </p:spPr>
      </p:pic>
      <p:sp>
        <p:nvSpPr>
          <p:cNvPr id="386" name="object 386"/>
          <p:cNvSpPr/>
          <p:nvPr/>
        </p:nvSpPr>
        <p:spPr>
          <a:xfrm>
            <a:off x="6634009" y="6685254"/>
            <a:ext cx="44450" cy="67310"/>
          </a:xfrm>
          <a:custGeom>
            <a:avLst/>
            <a:gdLst/>
            <a:ahLst/>
            <a:cxnLst/>
            <a:rect l="l" t="t" r="r" b="b"/>
            <a:pathLst>
              <a:path w="44450" h="67309">
                <a:moveTo>
                  <a:pt x="44157" y="50253"/>
                </a:moveTo>
                <a:lnTo>
                  <a:pt x="3035" y="50253"/>
                </a:lnTo>
                <a:lnTo>
                  <a:pt x="0" y="47231"/>
                </a:lnTo>
                <a:lnTo>
                  <a:pt x="0" y="41135"/>
                </a:lnTo>
                <a:lnTo>
                  <a:pt x="1536" y="39598"/>
                </a:lnTo>
                <a:lnTo>
                  <a:pt x="21335" y="4572"/>
                </a:lnTo>
                <a:lnTo>
                  <a:pt x="24358" y="0"/>
                </a:lnTo>
                <a:lnTo>
                  <a:pt x="33489" y="0"/>
                </a:lnTo>
                <a:lnTo>
                  <a:pt x="36512" y="3086"/>
                </a:lnTo>
                <a:lnTo>
                  <a:pt x="36512" y="9131"/>
                </a:lnTo>
                <a:lnTo>
                  <a:pt x="25895" y="9131"/>
                </a:lnTo>
                <a:lnTo>
                  <a:pt x="24358" y="10668"/>
                </a:lnTo>
                <a:lnTo>
                  <a:pt x="7594" y="41135"/>
                </a:lnTo>
                <a:lnTo>
                  <a:pt x="6108" y="41135"/>
                </a:lnTo>
                <a:lnTo>
                  <a:pt x="6108" y="42621"/>
                </a:lnTo>
                <a:lnTo>
                  <a:pt x="7594" y="44157"/>
                </a:lnTo>
                <a:lnTo>
                  <a:pt x="42621" y="44157"/>
                </a:lnTo>
                <a:lnTo>
                  <a:pt x="44157" y="45694"/>
                </a:lnTo>
                <a:lnTo>
                  <a:pt x="44157" y="50253"/>
                </a:lnTo>
                <a:close/>
              </a:path>
              <a:path w="44450" h="67309">
                <a:moveTo>
                  <a:pt x="36512" y="44157"/>
                </a:moveTo>
                <a:lnTo>
                  <a:pt x="27393" y="44157"/>
                </a:lnTo>
                <a:lnTo>
                  <a:pt x="27393" y="9131"/>
                </a:lnTo>
                <a:lnTo>
                  <a:pt x="36512" y="9131"/>
                </a:lnTo>
                <a:lnTo>
                  <a:pt x="36512" y="44157"/>
                </a:lnTo>
                <a:close/>
              </a:path>
              <a:path w="44450" h="67309">
                <a:moveTo>
                  <a:pt x="33489" y="66979"/>
                </a:moveTo>
                <a:lnTo>
                  <a:pt x="28930" y="66979"/>
                </a:lnTo>
                <a:lnTo>
                  <a:pt x="27393" y="65493"/>
                </a:lnTo>
                <a:lnTo>
                  <a:pt x="27393" y="50253"/>
                </a:lnTo>
                <a:lnTo>
                  <a:pt x="36512" y="50253"/>
                </a:lnTo>
                <a:lnTo>
                  <a:pt x="36512" y="65493"/>
                </a:lnTo>
                <a:lnTo>
                  <a:pt x="33489" y="66979"/>
                </a:lnTo>
                <a:close/>
              </a:path>
            </a:pathLst>
          </a:custGeom>
          <a:solidFill>
            <a:srgbClr val="4D4D4F"/>
          </a:solidFill>
        </p:spPr>
        <p:txBody>
          <a:bodyPr wrap="square" lIns="0" tIns="0" rIns="0" bIns="0" rtlCol="0"/>
          <a:lstStyle/>
          <a:p>
            <a:endParaRPr/>
          </a:p>
        </p:txBody>
      </p:sp>
      <p:sp>
        <p:nvSpPr>
          <p:cNvPr id="387" name="object 387"/>
          <p:cNvSpPr/>
          <p:nvPr/>
        </p:nvSpPr>
        <p:spPr>
          <a:xfrm>
            <a:off x="2813151" y="6878586"/>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388" name="object 388"/>
          <p:cNvSpPr/>
          <p:nvPr/>
        </p:nvSpPr>
        <p:spPr>
          <a:xfrm>
            <a:off x="3280473" y="6878586"/>
            <a:ext cx="83820" cy="6350"/>
          </a:xfrm>
          <a:custGeom>
            <a:avLst/>
            <a:gdLst/>
            <a:ahLst/>
            <a:cxnLst/>
            <a:rect l="l" t="t" r="r" b="b"/>
            <a:pathLst>
              <a:path w="83820" h="6350">
                <a:moveTo>
                  <a:pt x="83731" y="6108"/>
                </a:moveTo>
                <a:lnTo>
                  <a:pt x="0" y="6108"/>
                </a:lnTo>
                <a:lnTo>
                  <a:pt x="0" y="0"/>
                </a:lnTo>
                <a:lnTo>
                  <a:pt x="83731" y="0"/>
                </a:lnTo>
                <a:lnTo>
                  <a:pt x="83731" y="6108"/>
                </a:lnTo>
                <a:close/>
              </a:path>
            </a:pathLst>
          </a:custGeom>
          <a:solidFill>
            <a:srgbClr val="4D4D4F"/>
          </a:solidFill>
        </p:spPr>
        <p:txBody>
          <a:bodyPr wrap="square" lIns="0" tIns="0" rIns="0" bIns="0" rtlCol="0"/>
          <a:lstStyle/>
          <a:p>
            <a:endParaRPr/>
          </a:p>
        </p:txBody>
      </p:sp>
      <p:sp>
        <p:nvSpPr>
          <p:cNvPr id="390" name="object 390"/>
          <p:cNvSpPr/>
          <p:nvPr/>
        </p:nvSpPr>
        <p:spPr>
          <a:xfrm>
            <a:off x="4216653" y="6878586"/>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sp>
        <p:nvSpPr>
          <p:cNvPr id="394" name="object 394"/>
          <p:cNvSpPr/>
          <p:nvPr/>
        </p:nvSpPr>
        <p:spPr>
          <a:xfrm>
            <a:off x="5151335" y="6878586"/>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395" name="object 395"/>
          <p:cNvSpPr/>
          <p:nvPr/>
        </p:nvSpPr>
        <p:spPr>
          <a:xfrm>
            <a:off x="5618657" y="6878586"/>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396" name="object 396"/>
          <p:cNvSpPr/>
          <p:nvPr/>
        </p:nvSpPr>
        <p:spPr>
          <a:xfrm>
            <a:off x="6085979" y="6878586"/>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grpSp>
        <p:nvGrpSpPr>
          <p:cNvPr id="401" name="object 401"/>
          <p:cNvGrpSpPr/>
          <p:nvPr/>
        </p:nvGrpSpPr>
        <p:grpSpPr>
          <a:xfrm>
            <a:off x="1123403" y="7078014"/>
            <a:ext cx="300355" cy="93345"/>
            <a:chOff x="1123403" y="7078014"/>
            <a:chExt cx="300355" cy="93345"/>
          </a:xfrm>
        </p:grpSpPr>
        <p:pic>
          <p:nvPicPr>
            <p:cNvPr id="402" name="object 402"/>
            <p:cNvPicPr/>
            <p:nvPr/>
          </p:nvPicPr>
          <p:blipFill>
            <a:blip r:embed="rId82" cstate="print"/>
            <a:stretch>
              <a:fillRect/>
            </a:stretch>
          </p:blipFill>
          <p:spPr>
            <a:xfrm>
              <a:off x="1123403" y="7081037"/>
              <a:ext cx="79171" cy="88315"/>
            </a:xfrm>
            <a:prstGeom prst="rect">
              <a:avLst/>
            </a:prstGeom>
          </p:spPr>
        </p:pic>
        <p:pic>
          <p:nvPicPr>
            <p:cNvPr id="403" name="object 403"/>
            <p:cNvPicPr/>
            <p:nvPr/>
          </p:nvPicPr>
          <p:blipFill>
            <a:blip r:embed="rId83" cstate="print"/>
            <a:stretch>
              <a:fillRect/>
            </a:stretch>
          </p:blipFill>
          <p:spPr>
            <a:xfrm>
              <a:off x="1222375" y="7078014"/>
              <a:ext cx="200913" cy="92875"/>
            </a:xfrm>
            <a:prstGeom prst="rect">
              <a:avLst/>
            </a:prstGeom>
          </p:spPr>
        </p:pic>
      </p:grpSp>
      <p:pic>
        <p:nvPicPr>
          <p:cNvPr id="404" name="object 404"/>
          <p:cNvPicPr/>
          <p:nvPr/>
        </p:nvPicPr>
        <p:blipFill>
          <a:blip r:embed="rId84" cstate="print"/>
          <a:stretch>
            <a:fillRect/>
          </a:stretch>
        </p:blipFill>
        <p:spPr>
          <a:xfrm>
            <a:off x="1504010" y="7073455"/>
            <a:ext cx="283121" cy="101993"/>
          </a:xfrm>
          <a:prstGeom prst="rect">
            <a:avLst/>
          </a:prstGeom>
        </p:spPr>
      </p:pic>
      <p:sp>
        <p:nvSpPr>
          <p:cNvPr id="405" name="object 405"/>
          <p:cNvSpPr/>
          <p:nvPr/>
        </p:nvSpPr>
        <p:spPr>
          <a:xfrm>
            <a:off x="2813151" y="704150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06" name="object 406"/>
          <p:cNvPicPr/>
          <p:nvPr/>
        </p:nvPicPr>
        <p:blipFill>
          <a:blip r:embed="rId85" cstate="print"/>
          <a:stretch>
            <a:fillRect/>
          </a:stretch>
        </p:blipFill>
        <p:spPr>
          <a:xfrm>
            <a:off x="3275901" y="7007973"/>
            <a:ext cx="91338" cy="68503"/>
          </a:xfrm>
          <a:prstGeom prst="rect">
            <a:avLst/>
          </a:prstGeom>
        </p:spPr>
      </p:pic>
      <p:pic>
        <p:nvPicPr>
          <p:cNvPr id="407" name="object 407"/>
          <p:cNvPicPr/>
          <p:nvPr/>
        </p:nvPicPr>
        <p:blipFill>
          <a:blip r:embed="rId86" cstate="print"/>
          <a:stretch>
            <a:fillRect/>
          </a:stretch>
        </p:blipFill>
        <p:spPr>
          <a:xfrm>
            <a:off x="3679329" y="7007973"/>
            <a:ext cx="220713" cy="68503"/>
          </a:xfrm>
          <a:prstGeom prst="rect">
            <a:avLst/>
          </a:prstGeom>
        </p:spPr>
      </p:pic>
      <p:sp>
        <p:nvSpPr>
          <p:cNvPr id="408" name="object 408"/>
          <p:cNvSpPr/>
          <p:nvPr/>
        </p:nvSpPr>
        <p:spPr>
          <a:xfrm>
            <a:off x="4216653" y="704150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09" name="object 409"/>
          <p:cNvSpPr/>
          <p:nvPr/>
        </p:nvSpPr>
        <p:spPr>
          <a:xfrm>
            <a:off x="4684014" y="704150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10" name="object 410"/>
          <p:cNvSpPr/>
          <p:nvPr/>
        </p:nvSpPr>
        <p:spPr>
          <a:xfrm>
            <a:off x="5151335" y="704150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11" name="object 411"/>
          <p:cNvSpPr/>
          <p:nvPr/>
        </p:nvSpPr>
        <p:spPr>
          <a:xfrm>
            <a:off x="5618657" y="704150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12" name="object 412"/>
          <p:cNvSpPr/>
          <p:nvPr/>
        </p:nvSpPr>
        <p:spPr>
          <a:xfrm>
            <a:off x="6085979" y="704150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13" name="object 413"/>
          <p:cNvSpPr/>
          <p:nvPr/>
        </p:nvSpPr>
        <p:spPr>
          <a:xfrm>
            <a:off x="6553352" y="704150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14" name="object 414"/>
          <p:cNvSpPr/>
          <p:nvPr/>
        </p:nvSpPr>
        <p:spPr>
          <a:xfrm>
            <a:off x="2813151" y="7202830"/>
            <a:ext cx="83820" cy="5080"/>
          </a:xfrm>
          <a:custGeom>
            <a:avLst/>
            <a:gdLst/>
            <a:ahLst/>
            <a:cxnLst/>
            <a:rect l="l" t="t" r="r" b="b"/>
            <a:pathLst>
              <a:path w="83819" h="5079">
                <a:moveTo>
                  <a:pt x="83693" y="4571"/>
                </a:moveTo>
                <a:lnTo>
                  <a:pt x="0" y="4571"/>
                </a:lnTo>
                <a:lnTo>
                  <a:pt x="0" y="0"/>
                </a:lnTo>
                <a:lnTo>
                  <a:pt x="83693" y="0"/>
                </a:lnTo>
                <a:lnTo>
                  <a:pt x="83693" y="4571"/>
                </a:lnTo>
                <a:close/>
              </a:path>
            </a:pathLst>
          </a:custGeom>
          <a:solidFill>
            <a:srgbClr val="4D4D4F"/>
          </a:solidFill>
        </p:spPr>
        <p:txBody>
          <a:bodyPr wrap="square" lIns="0" tIns="0" rIns="0" bIns="0" rtlCol="0"/>
          <a:lstStyle/>
          <a:p>
            <a:endParaRPr/>
          </a:p>
        </p:txBody>
      </p:sp>
      <p:pic>
        <p:nvPicPr>
          <p:cNvPr id="415" name="object 415"/>
          <p:cNvPicPr/>
          <p:nvPr/>
        </p:nvPicPr>
        <p:blipFill>
          <a:blip r:embed="rId87" cstate="print"/>
          <a:stretch>
            <a:fillRect/>
          </a:stretch>
        </p:blipFill>
        <p:spPr>
          <a:xfrm>
            <a:off x="3251543" y="7169353"/>
            <a:ext cx="146151" cy="68503"/>
          </a:xfrm>
          <a:prstGeom prst="rect">
            <a:avLst/>
          </a:prstGeom>
        </p:spPr>
      </p:pic>
      <p:sp>
        <p:nvSpPr>
          <p:cNvPr id="417" name="object 417"/>
          <p:cNvSpPr/>
          <p:nvPr/>
        </p:nvSpPr>
        <p:spPr>
          <a:xfrm>
            <a:off x="4216653" y="7202830"/>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418" name="object 418"/>
          <p:cNvSpPr/>
          <p:nvPr/>
        </p:nvSpPr>
        <p:spPr>
          <a:xfrm>
            <a:off x="4684014" y="720283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419" name="object 419"/>
          <p:cNvSpPr/>
          <p:nvPr/>
        </p:nvSpPr>
        <p:spPr>
          <a:xfrm>
            <a:off x="5151335" y="720283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420" name="object 420"/>
          <p:cNvSpPr/>
          <p:nvPr/>
        </p:nvSpPr>
        <p:spPr>
          <a:xfrm>
            <a:off x="5618657" y="720283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421" name="object 421"/>
          <p:cNvSpPr/>
          <p:nvPr/>
        </p:nvSpPr>
        <p:spPr>
          <a:xfrm>
            <a:off x="6085979" y="7202830"/>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422" name="object 422"/>
          <p:cNvSpPr/>
          <p:nvPr/>
        </p:nvSpPr>
        <p:spPr>
          <a:xfrm>
            <a:off x="6553352" y="7202830"/>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pic>
        <p:nvPicPr>
          <p:cNvPr id="423" name="object 423"/>
          <p:cNvPicPr/>
          <p:nvPr/>
        </p:nvPicPr>
        <p:blipFill>
          <a:blip r:embed="rId88" cstate="print"/>
          <a:stretch>
            <a:fillRect/>
          </a:stretch>
        </p:blipFill>
        <p:spPr>
          <a:xfrm>
            <a:off x="765721" y="7400721"/>
            <a:ext cx="258762" cy="94411"/>
          </a:xfrm>
          <a:prstGeom prst="rect">
            <a:avLst/>
          </a:prstGeom>
        </p:spPr>
      </p:pic>
      <p:sp>
        <p:nvSpPr>
          <p:cNvPr id="424" name="object 424"/>
          <p:cNvSpPr/>
          <p:nvPr/>
        </p:nvSpPr>
        <p:spPr>
          <a:xfrm>
            <a:off x="1115809" y="7397698"/>
            <a:ext cx="99060" cy="93345"/>
          </a:xfrm>
          <a:custGeom>
            <a:avLst/>
            <a:gdLst/>
            <a:ahLst/>
            <a:cxnLst/>
            <a:rect l="l" t="t" r="r" b="b"/>
            <a:pathLst>
              <a:path w="99059" h="93345">
                <a:moveTo>
                  <a:pt x="94411" y="22821"/>
                </a:moveTo>
                <a:lnTo>
                  <a:pt x="80670" y="22821"/>
                </a:lnTo>
                <a:lnTo>
                  <a:pt x="76111" y="18262"/>
                </a:lnTo>
                <a:lnTo>
                  <a:pt x="76111" y="4559"/>
                </a:lnTo>
                <a:lnTo>
                  <a:pt x="80670" y="0"/>
                </a:lnTo>
                <a:lnTo>
                  <a:pt x="94411" y="0"/>
                </a:lnTo>
                <a:lnTo>
                  <a:pt x="98971" y="4559"/>
                </a:lnTo>
                <a:lnTo>
                  <a:pt x="83743" y="4559"/>
                </a:lnTo>
                <a:lnTo>
                  <a:pt x="80670" y="7594"/>
                </a:lnTo>
                <a:lnTo>
                  <a:pt x="80670" y="15227"/>
                </a:lnTo>
                <a:lnTo>
                  <a:pt x="83743" y="16713"/>
                </a:lnTo>
                <a:lnTo>
                  <a:pt x="98971" y="16713"/>
                </a:lnTo>
                <a:lnTo>
                  <a:pt x="98971" y="18262"/>
                </a:lnTo>
                <a:lnTo>
                  <a:pt x="94411" y="22821"/>
                </a:lnTo>
                <a:close/>
              </a:path>
              <a:path w="99059" h="93345">
                <a:moveTo>
                  <a:pt x="98971" y="16713"/>
                </a:moveTo>
                <a:lnTo>
                  <a:pt x="91338" y="16713"/>
                </a:lnTo>
                <a:lnTo>
                  <a:pt x="92875" y="15227"/>
                </a:lnTo>
                <a:lnTo>
                  <a:pt x="92875" y="7594"/>
                </a:lnTo>
                <a:lnTo>
                  <a:pt x="91338" y="4559"/>
                </a:lnTo>
                <a:lnTo>
                  <a:pt x="98971" y="4559"/>
                </a:lnTo>
                <a:lnTo>
                  <a:pt x="98971" y="16713"/>
                </a:lnTo>
                <a:close/>
              </a:path>
              <a:path w="99059" h="93345">
                <a:moveTo>
                  <a:pt x="94411" y="92875"/>
                </a:moveTo>
                <a:lnTo>
                  <a:pt x="86766" y="92875"/>
                </a:lnTo>
                <a:lnTo>
                  <a:pt x="80670" y="82207"/>
                </a:lnTo>
                <a:lnTo>
                  <a:pt x="63957" y="33489"/>
                </a:lnTo>
                <a:lnTo>
                  <a:pt x="62407" y="22821"/>
                </a:lnTo>
                <a:lnTo>
                  <a:pt x="60871" y="13690"/>
                </a:lnTo>
                <a:lnTo>
                  <a:pt x="60871" y="7594"/>
                </a:lnTo>
                <a:lnTo>
                  <a:pt x="65493" y="7594"/>
                </a:lnTo>
                <a:lnTo>
                  <a:pt x="70053" y="6108"/>
                </a:lnTo>
                <a:lnTo>
                  <a:pt x="70053" y="12153"/>
                </a:lnTo>
                <a:lnTo>
                  <a:pt x="72969" y="34242"/>
                </a:lnTo>
                <a:lnTo>
                  <a:pt x="77463" y="52890"/>
                </a:lnTo>
                <a:lnTo>
                  <a:pt x="83958" y="68684"/>
                </a:lnTo>
                <a:lnTo>
                  <a:pt x="92875" y="82207"/>
                </a:lnTo>
                <a:lnTo>
                  <a:pt x="97434" y="86766"/>
                </a:lnTo>
                <a:lnTo>
                  <a:pt x="97434" y="91338"/>
                </a:lnTo>
                <a:lnTo>
                  <a:pt x="94411" y="92875"/>
                </a:lnTo>
                <a:close/>
              </a:path>
              <a:path w="99059" h="93345">
                <a:moveTo>
                  <a:pt x="9131" y="92875"/>
                </a:moveTo>
                <a:lnTo>
                  <a:pt x="3035" y="92875"/>
                </a:lnTo>
                <a:lnTo>
                  <a:pt x="0" y="91338"/>
                </a:lnTo>
                <a:lnTo>
                  <a:pt x="0" y="86766"/>
                </a:lnTo>
                <a:lnTo>
                  <a:pt x="4571" y="82207"/>
                </a:lnTo>
                <a:lnTo>
                  <a:pt x="14111" y="66549"/>
                </a:lnTo>
                <a:lnTo>
                  <a:pt x="20367" y="49466"/>
                </a:lnTo>
                <a:lnTo>
                  <a:pt x="24056" y="31240"/>
                </a:lnTo>
                <a:lnTo>
                  <a:pt x="25895" y="12153"/>
                </a:lnTo>
                <a:lnTo>
                  <a:pt x="27393" y="9131"/>
                </a:lnTo>
                <a:lnTo>
                  <a:pt x="27393" y="6108"/>
                </a:lnTo>
                <a:lnTo>
                  <a:pt x="31953" y="7594"/>
                </a:lnTo>
                <a:lnTo>
                  <a:pt x="36563" y="7594"/>
                </a:lnTo>
                <a:lnTo>
                  <a:pt x="36563" y="12153"/>
                </a:lnTo>
                <a:lnTo>
                  <a:pt x="35893" y="19992"/>
                </a:lnTo>
                <a:lnTo>
                  <a:pt x="21336" y="74561"/>
                </a:lnTo>
                <a:lnTo>
                  <a:pt x="9131" y="91338"/>
                </a:lnTo>
                <a:lnTo>
                  <a:pt x="9131" y="92875"/>
                </a:lnTo>
                <a:close/>
              </a:path>
            </a:pathLst>
          </a:custGeom>
          <a:solidFill>
            <a:srgbClr val="4D4D4F"/>
          </a:solidFill>
        </p:spPr>
        <p:txBody>
          <a:bodyPr wrap="square" lIns="0" tIns="0" rIns="0" bIns="0" rtlCol="0"/>
          <a:lstStyle/>
          <a:p>
            <a:endParaRPr/>
          </a:p>
        </p:txBody>
      </p:sp>
      <p:sp>
        <p:nvSpPr>
          <p:cNvPr id="425" name="object 425"/>
          <p:cNvSpPr/>
          <p:nvPr/>
        </p:nvSpPr>
        <p:spPr>
          <a:xfrm>
            <a:off x="1223911" y="7443342"/>
            <a:ext cx="96520" cy="9525"/>
          </a:xfrm>
          <a:custGeom>
            <a:avLst/>
            <a:gdLst/>
            <a:ahLst/>
            <a:cxnLst/>
            <a:rect l="l" t="t" r="r" b="b"/>
            <a:pathLst>
              <a:path w="96519" h="9525">
                <a:moveTo>
                  <a:pt x="95897" y="9169"/>
                </a:moveTo>
                <a:lnTo>
                  <a:pt x="0" y="9169"/>
                </a:lnTo>
                <a:lnTo>
                  <a:pt x="0" y="0"/>
                </a:lnTo>
                <a:lnTo>
                  <a:pt x="95897" y="0"/>
                </a:lnTo>
                <a:lnTo>
                  <a:pt x="95897" y="9169"/>
                </a:lnTo>
                <a:close/>
              </a:path>
            </a:pathLst>
          </a:custGeom>
          <a:solidFill>
            <a:srgbClr val="4D4D4F"/>
          </a:solidFill>
        </p:spPr>
        <p:txBody>
          <a:bodyPr wrap="square" lIns="0" tIns="0" rIns="0" bIns="0" rtlCol="0"/>
          <a:lstStyle/>
          <a:p>
            <a:endParaRPr/>
          </a:p>
        </p:txBody>
      </p:sp>
      <p:pic>
        <p:nvPicPr>
          <p:cNvPr id="426" name="object 426"/>
          <p:cNvPicPr/>
          <p:nvPr/>
        </p:nvPicPr>
        <p:blipFill>
          <a:blip r:embed="rId89" cstate="print"/>
          <a:stretch>
            <a:fillRect/>
          </a:stretch>
        </p:blipFill>
        <p:spPr>
          <a:xfrm>
            <a:off x="1357858" y="7400721"/>
            <a:ext cx="386651" cy="95897"/>
          </a:xfrm>
          <a:prstGeom prst="rect">
            <a:avLst/>
          </a:prstGeom>
        </p:spPr>
      </p:pic>
      <p:sp>
        <p:nvSpPr>
          <p:cNvPr id="427" name="object 427"/>
          <p:cNvSpPr/>
          <p:nvPr/>
        </p:nvSpPr>
        <p:spPr>
          <a:xfrm>
            <a:off x="2813151" y="7364209"/>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428" name="object 428"/>
          <p:cNvSpPr/>
          <p:nvPr/>
        </p:nvSpPr>
        <p:spPr>
          <a:xfrm>
            <a:off x="3280473" y="7364209"/>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429" name="object 429"/>
          <p:cNvSpPr/>
          <p:nvPr/>
        </p:nvSpPr>
        <p:spPr>
          <a:xfrm>
            <a:off x="3747795" y="7364209"/>
            <a:ext cx="83820" cy="6350"/>
          </a:xfrm>
          <a:custGeom>
            <a:avLst/>
            <a:gdLst/>
            <a:ahLst/>
            <a:cxnLst/>
            <a:rect l="l" t="t" r="r" b="b"/>
            <a:pathLst>
              <a:path w="83820" h="6350">
                <a:moveTo>
                  <a:pt x="83731" y="6108"/>
                </a:moveTo>
                <a:lnTo>
                  <a:pt x="0" y="6108"/>
                </a:lnTo>
                <a:lnTo>
                  <a:pt x="0" y="0"/>
                </a:lnTo>
                <a:lnTo>
                  <a:pt x="83731" y="0"/>
                </a:lnTo>
                <a:lnTo>
                  <a:pt x="83731" y="6108"/>
                </a:lnTo>
                <a:close/>
              </a:path>
            </a:pathLst>
          </a:custGeom>
          <a:solidFill>
            <a:srgbClr val="4D4D4F"/>
          </a:solidFill>
        </p:spPr>
        <p:txBody>
          <a:bodyPr wrap="square" lIns="0" tIns="0" rIns="0" bIns="0" rtlCol="0"/>
          <a:lstStyle/>
          <a:p>
            <a:endParaRPr/>
          </a:p>
        </p:txBody>
      </p:sp>
      <p:sp>
        <p:nvSpPr>
          <p:cNvPr id="430" name="object 430"/>
          <p:cNvSpPr/>
          <p:nvPr/>
        </p:nvSpPr>
        <p:spPr>
          <a:xfrm>
            <a:off x="4216653" y="7364209"/>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431" name="object 431"/>
          <p:cNvSpPr/>
          <p:nvPr/>
        </p:nvSpPr>
        <p:spPr>
          <a:xfrm>
            <a:off x="4703762" y="7333754"/>
            <a:ext cx="43180" cy="66040"/>
          </a:xfrm>
          <a:custGeom>
            <a:avLst/>
            <a:gdLst/>
            <a:ahLst/>
            <a:cxnLst/>
            <a:rect l="l" t="t" r="r" b="b"/>
            <a:pathLst>
              <a:path w="43179" h="66040">
                <a:moveTo>
                  <a:pt x="7645" y="35026"/>
                </a:moveTo>
                <a:lnTo>
                  <a:pt x="1536" y="35026"/>
                </a:lnTo>
                <a:lnTo>
                  <a:pt x="1536" y="31953"/>
                </a:lnTo>
                <a:lnTo>
                  <a:pt x="4610" y="7632"/>
                </a:lnTo>
                <a:lnTo>
                  <a:pt x="4610" y="0"/>
                </a:lnTo>
                <a:lnTo>
                  <a:pt x="38100" y="0"/>
                </a:lnTo>
                <a:lnTo>
                  <a:pt x="39585" y="1536"/>
                </a:lnTo>
                <a:lnTo>
                  <a:pt x="39585" y="3022"/>
                </a:lnTo>
                <a:lnTo>
                  <a:pt x="38100" y="6096"/>
                </a:lnTo>
                <a:lnTo>
                  <a:pt x="10667" y="6096"/>
                </a:lnTo>
                <a:lnTo>
                  <a:pt x="10667" y="10668"/>
                </a:lnTo>
                <a:lnTo>
                  <a:pt x="9182" y="25895"/>
                </a:lnTo>
                <a:lnTo>
                  <a:pt x="31968" y="25895"/>
                </a:lnTo>
                <a:lnTo>
                  <a:pt x="35417" y="27774"/>
                </a:lnTo>
                <a:lnTo>
                  <a:pt x="36313" y="28917"/>
                </a:lnTo>
                <a:lnTo>
                  <a:pt x="13741" y="28917"/>
                </a:lnTo>
                <a:lnTo>
                  <a:pt x="10667" y="31953"/>
                </a:lnTo>
                <a:lnTo>
                  <a:pt x="7645" y="35026"/>
                </a:lnTo>
                <a:close/>
              </a:path>
              <a:path w="43179" h="66040">
                <a:moveTo>
                  <a:pt x="31968" y="25895"/>
                </a:moveTo>
                <a:lnTo>
                  <a:pt x="9182" y="25895"/>
                </a:lnTo>
                <a:lnTo>
                  <a:pt x="15227" y="22821"/>
                </a:lnTo>
                <a:lnTo>
                  <a:pt x="21336" y="22821"/>
                </a:lnTo>
                <a:lnTo>
                  <a:pt x="28514" y="24012"/>
                </a:lnTo>
                <a:lnTo>
                  <a:pt x="31968" y="25895"/>
                </a:lnTo>
                <a:close/>
              </a:path>
              <a:path w="43179" h="66040">
                <a:moveTo>
                  <a:pt x="36230" y="59385"/>
                </a:moveTo>
                <a:lnTo>
                  <a:pt x="27432" y="59385"/>
                </a:lnTo>
                <a:lnTo>
                  <a:pt x="33540" y="54813"/>
                </a:lnTo>
                <a:lnTo>
                  <a:pt x="33540" y="31953"/>
                </a:lnTo>
                <a:lnTo>
                  <a:pt x="25895" y="28917"/>
                </a:lnTo>
                <a:lnTo>
                  <a:pt x="36313" y="28917"/>
                </a:lnTo>
                <a:lnTo>
                  <a:pt x="40609" y="34394"/>
                </a:lnTo>
                <a:lnTo>
                  <a:pt x="42659" y="44157"/>
                </a:lnTo>
                <a:lnTo>
                  <a:pt x="40803" y="53265"/>
                </a:lnTo>
                <a:lnTo>
                  <a:pt x="36230" y="59385"/>
                </a:lnTo>
                <a:close/>
              </a:path>
              <a:path w="43179" h="66040">
                <a:moveTo>
                  <a:pt x="19799" y="65481"/>
                </a:moveTo>
                <a:lnTo>
                  <a:pt x="10924" y="63719"/>
                </a:lnTo>
                <a:lnTo>
                  <a:pt x="4760" y="59385"/>
                </a:lnTo>
                <a:lnTo>
                  <a:pt x="1166" y="53908"/>
                </a:lnTo>
                <a:lnTo>
                  <a:pt x="0" y="48717"/>
                </a:lnTo>
                <a:lnTo>
                  <a:pt x="0" y="45694"/>
                </a:lnTo>
                <a:lnTo>
                  <a:pt x="6096" y="45694"/>
                </a:lnTo>
                <a:lnTo>
                  <a:pt x="6096" y="47180"/>
                </a:lnTo>
                <a:lnTo>
                  <a:pt x="7645" y="50253"/>
                </a:lnTo>
                <a:lnTo>
                  <a:pt x="9182" y="54813"/>
                </a:lnTo>
                <a:lnTo>
                  <a:pt x="13741" y="59385"/>
                </a:lnTo>
                <a:lnTo>
                  <a:pt x="36230" y="59385"/>
                </a:lnTo>
                <a:lnTo>
                  <a:pt x="35806" y="59953"/>
                </a:lnTo>
                <a:lnTo>
                  <a:pt x="28520" y="64074"/>
                </a:lnTo>
                <a:lnTo>
                  <a:pt x="19799" y="65481"/>
                </a:lnTo>
                <a:close/>
              </a:path>
            </a:pathLst>
          </a:custGeom>
          <a:solidFill>
            <a:srgbClr val="4D4D4F"/>
          </a:solidFill>
        </p:spPr>
        <p:txBody>
          <a:bodyPr wrap="square" lIns="0" tIns="0" rIns="0" bIns="0" rtlCol="0"/>
          <a:lstStyle/>
          <a:p>
            <a:endParaRPr/>
          </a:p>
        </p:txBody>
      </p:sp>
      <p:sp>
        <p:nvSpPr>
          <p:cNvPr id="432" name="object 432"/>
          <p:cNvSpPr/>
          <p:nvPr/>
        </p:nvSpPr>
        <p:spPr>
          <a:xfrm>
            <a:off x="5151335" y="7364209"/>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433" name="object 433"/>
          <p:cNvSpPr/>
          <p:nvPr/>
        </p:nvSpPr>
        <p:spPr>
          <a:xfrm>
            <a:off x="5618657" y="7364209"/>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434" name="object 434"/>
          <p:cNvSpPr/>
          <p:nvPr/>
        </p:nvSpPr>
        <p:spPr>
          <a:xfrm>
            <a:off x="6022085" y="7332217"/>
            <a:ext cx="24765" cy="67310"/>
          </a:xfrm>
          <a:custGeom>
            <a:avLst/>
            <a:gdLst/>
            <a:ahLst/>
            <a:cxnLst/>
            <a:rect l="l" t="t" r="r" b="b"/>
            <a:pathLst>
              <a:path w="24764" h="67309">
                <a:moveTo>
                  <a:pt x="24358" y="67017"/>
                </a:moveTo>
                <a:lnTo>
                  <a:pt x="18249" y="67017"/>
                </a:lnTo>
                <a:lnTo>
                  <a:pt x="16713" y="65481"/>
                </a:lnTo>
                <a:lnTo>
                  <a:pt x="16713" y="18300"/>
                </a:lnTo>
                <a:lnTo>
                  <a:pt x="0" y="18300"/>
                </a:lnTo>
                <a:lnTo>
                  <a:pt x="0" y="13741"/>
                </a:lnTo>
                <a:lnTo>
                  <a:pt x="1485" y="13741"/>
                </a:lnTo>
                <a:lnTo>
                  <a:pt x="6045" y="12204"/>
                </a:lnTo>
                <a:lnTo>
                  <a:pt x="13690" y="10667"/>
                </a:lnTo>
                <a:lnTo>
                  <a:pt x="15227" y="7632"/>
                </a:lnTo>
                <a:lnTo>
                  <a:pt x="16713" y="3073"/>
                </a:lnTo>
                <a:lnTo>
                  <a:pt x="18249" y="1536"/>
                </a:lnTo>
                <a:lnTo>
                  <a:pt x="18249" y="0"/>
                </a:lnTo>
                <a:lnTo>
                  <a:pt x="22821" y="0"/>
                </a:lnTo>
                <a:lnTo>
                  <a:pt x="24358" y="1536"/>
                </a:lnTo>
                <a:lnTo>
                  <a:pt x="24358" y="67017"/>
                </a:lnTo>
                <a:close/>
              </a:path>
            </a:pathLst>
          </a:custGeom>
          <a:solidFill>
            <a:srgbClr val="4D4D4F"/>
          </a:solidFill>
        </p:spPr>
        <p:txBody>
          <a:bodyPr wrap="square" lIns="0" tIns="0" rIns="0" bIns="0" rtlCol="0"/>
          <a:lstStyle/>
          <a:p>
            <a:endParaRPr/>
          </a:p>
        </p:txBody>
      </p:sp>
      <p:pic>
        <p:nvPicPr>
          <p:cNvPr id="435" name="object 435"/>
          <p:cNvPicPr/>
          <p:nvPr/>
        </p:nvPicPr>
        <p:blipFill>
          <a:blip r:embed="rId90" cstate="print"/>
          <a:stretch>
            <a:fillRect/>
          </a:stretch>
        </p:blipFill>
        <p:spPr>
          <a:xfrm>
            <a:off x="6069266" y="7332217"/>
            <a:ext cx="98920" cy="74612"/>
          </a:xfrm>
          <a:prstGeom prst="rect">
            <a:avLst/>
          </a:prstGeom>
        </p:spPr>
      </p:pic>
      <p:sp>
        <p:nvSpPr>
          <p:cNvPr id="436" name="object 436"/>
          <p:cNvSpPr/>
          <p:nvPr/>
        </p:nvSpPr>
        <p:spPr>
          <a:xfrm>
            <a:off x="6192545" y="7333754"/>
            <a:ext cx="43180" cy="66040"/>
          </a:xfrm>
          <a:custGeom>
            <a:avLst/>
            <a:gdLst/>
            <a:ahLst/>
            <a:cxnLst/>
            <a:rect l="l" t="t" r="r" b="b"/>
            <a:pathLst>
              <a:path w="43179" h="66040">
                <a:moveTo>
                  <a:pt x="7632" y="35026"/>
                </a:moveTo>
                <a:lnTo>
                  <a:pt x="1536" y="35026"/>
                </a:lnTo>
                <a:lnTo>
                  <a:pt x="1536" y="31953"/>
                </a:lnTo>
                <a:lnTo>
                  <a:pt x="4559" y="7632"/>
                </a:lnTo>
                <a:lnTo>
                  <a:pt x="4559" y="0"/>
                </a:lnTo>
                <a:lnTo>
                  <a:pt x="38100" y="0"/>
                </a:lnTo>
                <a:lnTo>
                  <a:pt x="38100" y="6096"/>
                </a:lnTo>
                <a:lnTo>
                  <a:pt x="10655" y="6096"/>
                </a:lnTo>
                <a:lnTo>
                  <a:pt x="10655" y="10668"/>
                </a:lnTo>
                <a:lnTo>
                  <a:pt x="9118" y="25895"/>
                </a:lnTo>
                <a:lnTo>
                  <a:pt x="31965" y="25895"/>
                </a:lnTo>
                <a:lnTo>
                  <a:pt x="35415" y="27774"/>
                </a:lnTo>
                <a:lnTo>
                  <a:pt x="36312" y="28917"/>
                </a:lnTo>
                <a:lnTo>
                  <a:pt x="13741" y="28917"/>
                </a:lnTo>
                <a:lnTo>
                  <a:pt x="10655" y="31953"/>
                </a:lnTo>
                <a:lnTo>
                  <a:pt x="7632" y="35026"/>
                </a:lnTo>
                <a:close/>
              </a:path>
              <a:path w="43179" h="66040">
                <a:moveTo>
                  <a:pt x="31965" y="25895"/>
                </a:moveTo>
                <a:lnTo>
                  <a:pt x="9118" y="25895"/>
                </a:lnTo>
                <a:lnTo>
                  <a:pt x="15227" y="22821"/>
                </a:lnTo>
                <a:lnTo>
                  <a:pt x="21323" y="22821"/>
                </a:lnTo>
                <a:lnTo>
                  <a:pt x="28509" y="24012"/>
                </a:lnTo>
                <a:lnTo>
                  <a:pt x="31965" y="25895"/>
                </a:lnTo>
                <a:close/>
              </a:path>
              <a:path w="43179" h="66040">
                <a:moveTo>
                  <a:pt x="36224" y="59385"/>
                </a:moveTo>
                <a:lnTo>
                  <a:pt x="27432" y="59385"/>
                </a:lnTo>
                <a:lnTo>
                  <a:pt x="33477" y="54813"/>
                </a:lnTo>
                <a:lnTo>
                  <a:pt x="33477" y="31953"/>
                </a:lnTo>
                <a:lnTo>
                  <a:pt x="25895" y="28917"/>
                </a:lnTo>
                <a:lnTo>
                  <a:pt x="36312" y="28917"/>
                </a:lnTo>
                <a:lnTo>
                  <a:pt x="40609" y="34394"/>
                </a:lnTo>
                <a:lnTo>
                  <a:pt x="42659" y="44157"/>
                </a:lnTo>
                <a:lnTo>
                  <a:pt x="40801" y="53265"/>
                </a:lnTo>
                <a:lnTo>
                  <a:pt x="36224" y="59385"/>
                </a:lnTo>
                <a:close/>
              </a:path>
              <a:path w="43179" h="66040">
                <a:moveTo>
                  <a:pt x="19786" y="65481"/>
                </a:moveTo>
                <a:lnTo>
                  <a:pt x="10919" y="63719"/>
                </a:lnTo>
                <a:lnTo>
                  <a:pt x="4759" y="59385"/>
                </a:lnTo>
                <a:lnTo>
                  <a:pt x="1166" y="53908"/>
                </a:lnTo>
                <a:lnTo>
                  <a:pt x="0" y="48717"/>
                </a:lnTo>
                <a:lnTo>
                  <a:pt x="0" y="45694"/>
                </a:lnTo>
                <a:lnTo>
                  <a:pt x="6096" y="45694"/>
                </a:lnTo>
                <a:lnTo>
                  <a:pt x="6096" y="47180"/>
                </a:lnTo>
                <a:lnTo>
                  <a:pt x="7632" y="50253"/>
                </a:lnTo>
                <a:lnTo>
                  <a:pt x="9118" y="54813"/>
                </a:lnTo>
                <a:lnTo>
                  <a:pt x="13741" y="59385"/>
                </a:lnTo>
                <a:lnTo>
                  <a:pt x="36224" y="59385"/>
                </a:lnTo>
                <a:lnTo>
                  <a:pt x="35799" y="59953"/>
                </a:lnTo>
                <a:lnTo>
                  <a:pt x="28509" y="64074"/>
                </a:lnTo>
                <a:lnTo>
                  <a:pt x="19786" y="65481"/>
                </a:lnTo>
                <a:close/>
              </a:path>
            </a:pathLst>
          </a:custGeom>
          <a:solidFill>
            <a:srgbClr val="4D4D4F"/>
          </a:solidFill>
        </p:spPr>
        <p:txBody>
          <a:bodyPr wrap="square" lIns="0" tIns="0" rIns="0" bIns="0" rtlCol="0"/>
          <a:lstStyle/>
          <a:p>
            <a:endParaRPr/>
          </a:p>
        </p:txBody>
      </p:sp>
      <p:sp>
        <p:nvSpPr>
          <p:cNvPr id="437" name="object 437"/>
          <p:cNvSpPr/>
          <p:nvPr/>
        </p:nvSpPr>
        <p:spPr>
          <a:xfrm>
            <a:off x="6553352" y="7364209"/>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438" name="object 438"/>
          <p:cNvSpPr/>
          <p:nvPr/>
        </p:nvSpPr>
        <p:spPr>
          <a:xfrm>
            <a:off x="2813151" y="752708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39" name="object 439"/>
          <p:cNvSpPr/>
          <p:nvPr/>
        </p:nvSpPr>
        <p:spPr>
          <a:xfrm>
            <a:off x="3280473" y="7527086"/>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440" name="object 440"/>
          <p:cNvSpPr/>
          <p:nvPr/>
        </p:nvSpPr>
        <p:spPr>
          <a:xfrm>
            <a:off x="3747795" y="7527086"/>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441" name="object 441"/>
          <p:cNvSpPr/>
          <p:nvPr/>
        </p:nvSpPr>
        <p:spPr>
          <a:xfrm>
            <a:off x="4216653" y="752708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43" name="object 443"/>
          <p:cNvSpPr/>
          <p:nvPr/>
        </p:nvSpPr>
        <p:spPr>
          <a:xfrm>
            <a:off x="5151335" y="752708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44" name="object 444"/>
          <p:cNvSpPr/>
          <p:nvPr/>
        </p:nvSpPr>
        <p:spPr>
          <a:xfrm>
            <a:off x="5618657" y="752708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49" name="object 449"/>
          <p:cNvSpPr/>
          <p:nvPr/>
        </p:nvSpPr>
        <p:spPr>
          <a:xfrm>
            <a:off x="6553352" y="752708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grpSp>
        <p:nvGrpSpPr>
          <p:cNvPr id="450" name="object 450"/>
          <p:cNvGrpSpPr/>
          <p:nvPr/>
        </p:nvGrpSpPr>
        <p:grpSpPr>
          <a:xfrm>
            <a:off x="1114272" y="7720406"/>
            <a:ext cx="1458595" cy="102235"/>
            <a:chOff x="1114272" y="7720406"/>
            <a:chExt cx="1458595" cy="102235"/>
          </a:xfrm>
        </p:grpSpPr>
        <p:sp>
          <p:nvSpPr>
            <p:cNvPr id="451" name="object 451"/>
            <p:cNvSpPr/>
            <p:nvPr/>
          </p:nvSpPr>
          <p:spPr>
            <a:xfrm>
              <a:off x="1114272" y="7721942"/>
              <a:ext cx="62865" cy="93345"/>
            </a:xfrm>
            <a:custGeom>
              <a:avLst/>
              <a:gdLst/>
              <a:ahLst/>
              <a:cxnLst/>
              <a:rect l="l" t="t" r="r" b="b"/>
              <a:pathLst>
                <a:path w="62865" h="93345">
                  <a:moveTo>
                    <a:pt x="59385" y="22821"/>
                  </a:moveTo>
                  <a:lnTo>
                    <a:pt x="51790" y="22821"/>
                  </a:lnTo>
                  <a:lnTo>
                    <a:pt x="48717" y="16725"/>
                  </a:lnTo>
                  <a:lnTo>
                    <a:pt x="48717" y="4571"/>
                  </a:lnTo>
                  <a:lnTo>
                    <a:pt x="51790" y="0"/>
                  </a:lnTo>
                  <a:lnTo>
                    <a:pt x="59385" y="0"/>
                  </a:lnTo>
                  <a:lnTo>
                    <a:pt x="62407" y="4571"/>
                  </a:lnTo>
                  <a:lnTo>
                    <a:pt x="53289" y="4571"/>
                  </a:lnTo>
                  <a:lnTo>
                    <a:pt x="51790" y="7594"/>
                  </a:lnTo>
                  <a:lnTo>
                    <a:pt x="51790" y="13690"/>
                  </a:lnTo>
                  <a:lnTo>
                    <a:pt x="53289" y="16725"/>
                  </a:lnTo>
                  <a:lnTo>
                    <a:pt x="62407" y="16725"/>
                  </a:lnTo>
                  <a:lnTo>
                    <a:pt x="59385" y="22821"/>
                  </a:lnTo>
                  <a:close/>
                </a:path>
                <a:path w="62865" h="93345">
                  <a:moveTo>
                    <a:pt x="62407" y="16725"/>
                  </a:moveTo>
                  <a:lnTo>
                    <a:pt x="57848" y="16725"/>
                  </a:lnTo>
                  <a:lnTo>
                    <a:pt x="59385" y="13690"/>
                  </a:lnTo>
                  <a:lnTo>
                    <a:pt x="59385" y="7594"/>
                  </a:lnTo>
                  <a:lnTo>
                    <a:pt x="57848" y="4571"/>
                  </a:lnTo>
                  <a:lnTo>
                    <a:pt x="62407" y="4571"/>
                  </a:lnTo>
                  <a:lnTo>
                    <a:pt x="62407" y="16725"/>
                  </a:lnTo>
                  <a:close/>
                </a:path>
                <a:path w="62865" h="93345">
                  <a:moveTo>
                    <a:pt x="59385" y="92875"/>
                  </a:moveTo>
                  <a:lnTo>
                    <a:pt x="54825" y="92875"/>
                  </a:lnTo>
                  <a:lnTo>
                    <a:pt x="50253" y="80670"/>
                  </a:lnTo>
                  <a:lnTo>
                    <a:pt x="39703" y="34243"/>
                  </a:lnTo>
                  <a:lnTo>
                    <a:pt x="39585" y="22821"/>
                  </a:lnTo>
                  <a:lnTo>
                    <a:pt x="38100" y="13690"/>
                  </a:lnTo>
                  <a:lnTo>
                    <a:pt x="38100" y="9131"/>
                  </a:lnTo>
                  <a:lnTo>
                    <a:pt x="39585" y="7594"/>
                  </a:lnTo>
                  <a:lnTo>
                    <a:pt x="41135" y="6057"/>
                  </a:lnTo>
                  <a:lnTo>
                    <a:pt x="44157" y="6057"/>
                  </a:lnTo>
                  <a:lnTo>
                    <a:pt x="44157" y="9131"/>
                  </a:lnTo>
                  <a:lnTo>
                    <a:pt x="45694" y="12153"/>
                  </a:lnTo>
                  <a:lnTo>
                    <a:pt x="49691" y="52895"/>
                  </a:lnTo>
                  <a:lnTo>
                    <a:pt x="60921" y="85229"/>
                  </a:lnTo>
                  <a:lnTo>
                    <a:pt x="60921" y="89801"/>
                  </a:lnTo>
                  <a:lnTo>
                    <a:pt x="59385" y="92875"/>
                  </a:lnTo>
                  <a:close/>
                </a:path>
                <a:path w="62865" h="93345">
                  <a:moveTo>
                    <a:pt x="4571" y="92875"/>
                  </a:moveTo>
                  <a:lnTo>
                    <a:pt x="1536" y="92875"/>
                  </a:lnTo>
                  <a:lnTo>
                    <a:pt x="0" y="91338"/>
                  </a:lnTo>
                  <a:lnTo>
                    <a:pt x="0" y="86766"/>
                  </a:lnTo>
                  <a:lnTo>
                    <a:pt x="1536" y="85229"/>
                  </a:lnTo>
                  <a:lnTo>
                    <a:pt x="1536" y="82207"/>
                  </a:lnTo>
                  <a:lnTo>
                    <a:pt x="8202" y="66549"/>
                  </a:lnTo>
                  <a:lnTo>
                    <a:pt x="12580" y="49466"/>
                  </a:lnTo>
                  <a:lnTo>
                    <a:pt x="15247" y="31240"/>
                  </a:lnTo>
                  <a:lnTo>
                    <a:pt x="16776" y="12153"/>
                  </a:lnTo>
                  <a:lnTo>
                    <a:pt x="16776" y="6057"/>
                  </a:lnTo>
                  <a:lnTo>
                    <a:pt x="19799" y="6057"/>
                  </a:lnTo>
                  <a:lnTo>
                    <a:pt x="22872" y="7594"/>
                  </a:lnTo>
                  <a:lnTo>
                    <a:pt x="22809" y="12153"/>
                  </a:lnTo>
                  <a:lnTo>
                    <a:pt x="22513" y="19154"/>
                  </a:lnTo>
                  <a:lnTo>
                    <a:pt x="13741" y="74561"/>
                  </a:lnTo>
                  <a:lnTo>
                    <a:pt x="6108" y="91338"/>
                  </a:lnTo>
                  <a:lnTo>
                    <a:pt x="4571" y="92875"/>
                  </a:lnTo>
                  <a:close/>
                </a:path>
              </a:pathLst>
            </a:custGeom>
            <a:solidFill>
              <a:srgbClr val="4D4D4F"/>
            </a:solidFill>
          </p:spPr>
          <p:txBody>
            <a:bodyPr wrap="square" lIns="0" tIns="0" rIns="0" bIns="0" rtlCol="0"/>
            <a:lstStyle/>
            <a:p>
              <a:endParaRPr/>
            </a:p>
          </p:txBody>
        </p:sp>
        <p:pic>
          <p:nvPicPr>
            <p:cNvPr id="452" name="object 452"/>
            <p:cNvPicPr/>
            <p:nvPr/>
          </p:nvPicPr>
          <p:blipFill>
            <a:blip r:embed="rId91" cstate="print"/>
            <a:stretch>
              <a:fillRect/>
            </a:stretch>
          </p:blipFill>
          <p:spPr>
            <a:xfrm>
              <a:off x="1182789" y="7720406"/>
              <a:ext cx="1389849" cy="102006"/>
            </a:xfrm>
            <a:prstGeom prst="rect">
              <a:avLst/>
            </a:prstGeom>
          </p:spPr>
        </p:pic>
      </p:grpSp>
      <p:sp>
        <p:nvSpPr>
          <p:cNvPr id="453" name="object 453"/>
          <p:cNvSpPr/>
          <p:nvPr/>
        </p:nvSpPr>
        <p:spPr>
          <a:xfrm>
            <a:off x="2813151" y="7688465"/>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54" name="object 454"/>
          <p:cNvSpPr/>
          <p:nvPr/>
        </p:nvSpPr>
        <p:spPr>
          <a:xfrm>
            <a:off x="3280473" y="7688465"/>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55" name="object 455"/>
          <p:cNvSpPr/>
          <p:nvPr/>
        </p:nvSpPr>
        <p:spPr>
          <a:xfrm>
            <a:off x="3747795" y="7688465"/>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456" name="object 456"/>
          <p:cNvSpPr/>
          <p:nvPr/>
        </p:nvSpPr>
        <p:spPr>
          <a:xfrm>
            <a:off x="4216653" y="7688465"/>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57" name="object 457"/>
          <p:cNvSpPr/>
          <p:nvPr/>
        </p:nvSpPr>
        <p:spPr>
          <a:xfrm>
            <a:off x="4684014" y="768846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58" name="object 458"/>
          <p:cNvSpPr/>
          <p:nvPr/>
        </p:nvSpPr>
        <p:spPr>
          <a:xfrm>
            <a:off x="5171240" y="7654975"/>
            <a:ext cx="42545" cy="68580"/>
          </a:xfrm>
          <a:custGeom>
            <a:avLst/>
            <a:gdLst/>
            <a:ahLst/>
            <a:cxnLst/>
            <a:rect l="l" t="t" r="r" b="b"/>
            <a:pathLst>
              <a:path w="42545" h="68579">
                <a:moveTo>
                  <a:pt x="22716" y="68465"/>
                </a:moveTo>
                <a:lnTo>
                  <a:pt x="10797" y="65614"/>
                </a:lnTo>
                <a:lnTo>
                  <a:pt x="3881" y="58199"/>
                </a:lnTo>
                <a:lnTo>
                  <a:pt x="676" y="47929"/>
                </a:lnTo>
                <a:lnTo>
                  <a:pt x="0" y="38049"/>
                </a:lnTo>
                <a:lnTo>
                  <a:pt x="9" y="33965"/>
                </a:lnTo>
                <a:lnTo>
                  <a:pt x="15122" y="0"/>
                </a:lnTo>
                <a:lnTo>
                  <a:pt x="36407" y="0"/>
                </a:lnTo>
                <a:lnTo>
                  <a:pt x="39668" y="7594"/>
                </a:lnTo>
                <a:lnTo>
                  <a:pt x="22716" y="7594"/>
                </a:lnTo>
                <a:lnTo>
                  <a:pt x="13906" y="10757"/>
                </a:lnTo>
                <a:lnTo>
                  <a:pt x="9381" y="18059"/>
                </a:lnTo>
                <a:lnTo>
                  <a:pt x="7714" y="26218"/>
                </a:lnTo>
                <a:lnTo>
                  <a:pt x="7476" y="31953"/>
                </a:lnTo>
                <a:lnTo>
                  <a:pt x="12048" y="31953"/>
                </a:lnTo>
                <a:lnTo>
                  <a:pt x="7476" y="38049"/>
                </a:lnTo>
                <a:lnTo>
                  <a:pt x="7476" y="54762"/>
                </a:lnTo>
                <a:lnTo>
                  <a:pt x="12048" y="60871"/>
                </a:lnTo>
                <a:lnTo>
                  <a:pt x="37748" y="60871"/>
                </a:lnTo>
                <a:lnTo>
                  <a:pt x="36605" y="62764"/>
                </a:lnTo>
                <a:lnTo>
                  <a:pt x="30303" y="67041"/>
                </a:lnTo>
                <a:lnTo>
                  <a:pt x="22716" y="68465"/>
                </a:lnTo>
                <a:close/>
              </a:path>
              <a:path w="42545" h="68579">
                <a:moveTo>
                  <a:pt x="39480" y="18249"/>
                </a:moveTo>
                <a:lnTo>
                  <a:pt x="33371" y="18249"/>
                </a:lnTo>
                <a:lnTo>
                  <a:pt x="33371" y="15176"/>
                </a:lnTo>
                <a:lnTo>
                  <a:pt x="31835" y="12153"/>
                </a:lnTo>
                <a:lnTo>
                  <a:pt x="30298" y="7594"/>
                </a:lnTo>
                <a:lnTo>
                  <a:pt x="39668" y="7594"/>
                </a:lnTo>
                <a:lnTo>
                  <a:pt x="40966" y="10617"/>
                </a:lnTo>
                <a:lnTo>
                  <a:pt x="40966" y="16713"/>
                </a:lnTo>
                <a:lnTo>
                  <a:pt x="39480" y="18249"/>
                </a:lnTo>
                <a:close/>
              </a:path>
              <a:path w="42545" h="68579">
                <a:moveTo>
                  <a:pt x="37748" y="60871"/>
                </a:moveTo>
                <a:lnTo>
                  <a:pt x="33371" y="60871"/>
                </a:lnTo>
                <a:lnTo>
                  <a:pt x="33371" y="31953"/>
                </a:lnTo>
                <a:lnTo>
                  <a:pt x="7476" y="31953"/>
                </a:lnTo>
                <a:lnTo>
                  <a:pt x="13585" y="24358"/>
                </a:lnTo>
                <a:lnTo>
                  <a:pt x="22716" y="24358"/>
                </a:lnTo>
                <a:lnTo>
                  <a:pt x="27731" y="24900"/>
                </a:lnTo>
                <a:lnTo>
                  <a:pt x="34319" y="27576"/>
                </a:lnTo>
                <a:lnTo>
                  <a:pt x="40052" y="33965"/>
                </a:lnTo>
                <a:lnTo>
                  <a:pt x="42503" y="45643"/>
                </a:lnTo>
                <a:lnTo>
                  <a:pt x="40910" y="55633"/>
                </a:lnTo>
                <a:lnTo>
                  <a:pt x="37748" y="60871"/>
                </a:lnTo>
                <a:close/>
              </a:path>
            </a:pathLst>
          </a:custGeom>
          <a:solidFill>
            <a:srgbClr val="4D4D4F"/>
          </a:solidFill>
        </p:spPr>
        <p:txBody>
          <a:bodyPr wrap="square" lIns="0" tIns="0" rIns="0" bIns="0" rtlCol="0"/>
          <a:lstStyle/>
          <a:p>
            <a:endParaRPr/>
          </a:p>
        </p:txBody>
      </p:sp>
      <p:sp>
        <p:nvSpPr>
          <p:cNvPr id="459" name="object 459"/>
          <p:cNvSpPr/>
          <p:nvPr/>
        </p:nvSpPr>
        <p:spPr>
          <a:xfrm>
            <a:off x="5618657" y="768846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60" name="object 460"/>
          <p:cNvSpPr/>
          <p:nvPr/>
        </p:nvSpPr>
        <p:spPr>
          <a:xfrm>
            <a:off x="6022085" y="7654975"/>
            <a:ext cx="24765" cy="68580"/>
          </a:xfrm>
          <a:custGeom>
            <a:avLst/>
            <a:gdLst/>
            <a:ahLst/>
            <a:cxnLst/>
            <a:rect l="l" t="t" r="r" b="b"/>
            <a:pathLst>
              <a:path w="24764" h="68579">
                <a:moveTo>
                  <a:pt x="21272" y="68465"/>
                </a:moveTo>
                <a:lnTo>
                  <a:pt x="18249" y="68465"/>
                </a:lnTo>
                <a:lnTo>
                  <a:pt x="16713" y="66967"/>
                </a:lnTo>
                <a:lnTo>
                  <a:pt x="16713" y="19786"/>
                </a:lnTo>
                <a:lnTo>
                  <a:pt x="0" y="19786"/>
                </a:lnTo>
                <a:lnTo>
                  <a:pt x="0" y="15176"/>
                </a:lnTo>
                <a:lnTo>
                  <a:pt x="1485" y="13690"/>
                </a:lnTo>
                <a:lnTo>
                  <a:pt x="6045" y="13690"/>
                </a:lnTo>
                <a:lnTo>
                  <a:pt x="13690" y="12153"/>
                </a:lnTo>
                <a:lnTo>
                  <a:pt x="15227" y="9131"/>
                </a:lnTo>
                <a:lnTo>
                  <a:pt x="16713" y="3022"/>
                </a:lnTo>
                <a:lnTo>
                  <a:pt x="18249" y="3022"/>
                </a:lnTo>
                <a:lnTo>
                  <a:pt x="18249" y="0"/>
                </a:lnTo>
                <a:lnTo>
                  <a:pt x="22821" y="0"/>
                </a:lnTo>
                <a:lnTo>
                  <a:pt x="24358" y="1485"/>
                </a:lnTo>
                <a:lnTo>
                  <a:pt x="24358" y="66967"/>
                </a:lnTo>
                <a:lnTo>
                  <a:pt x="21272" y="68465"/>
                </a:lnTo>
                <a:close/>
              </a:path>
            </a:pathLst>
          </a:custGeom>
          <a:solidFill>
            <a:srgbClr val="4D4D4F"/>
          </a:solidFill>
        </p:spPr>
        <p:txBody>
          <a:bodyPr wrap="square" lIns="0" tIns="0" rIns="0" bIns="0" rtlCol="0"/>
          <a:lstStyle/>
          <a:p>
            <a:endParaRPr/>
          </a:p>
        </p:txBody>
      </p:sp>
      <p:pic>
        <p:nvPicPr>
          <p:cNvPr id="461" name="object 461"/>
          <p:cNvPicPr/>
          <p:nvPr/>
        </p:nvPicPr>
        <p:blipFill>
          <a:blip r:embed="rId92" cstate="print"/>
          <a:stretch>
            <a:fillRect/>
          </a:stretch>
        </p:blipFill>
        <p:spPr>
          <a:xfrm>
            <a:off x="6069266" y="7654975"/>
            <a:ext cx="98920" cy="76098"/>
          </a:xfrm>
          <a:prstGeom prst="rect">
            <a:avLst/>
          </a:prstGeom>
        </p:spPr>
      </p:pic>
      <p:sp>
        <p:nvSpPr>
          <p:cNvPr id="462" name="object 462"/>
          <p:cNvSpPr/>
          <p:nvPr/>
        </p:nvSpPr>
        <p:spPr>
          <a:xfrm>
            <a:off x="6192545" y="7656461"/>
            <a:ext cx="43180" cy="67310"/>
          </a:xfrm>
          <a:custGeom>
            <a:avLst/>
            <a:gdLst/>
            <a:ahLst/>
            <a:cxnLst/>
            <a:rect l="l" t="t" r="r" b="b"/>
            <a:pathLst>
              <a:path w="43179" h="67309">
                <a:moveTo>
                  <a:pt x="7632" y="36563"/>
                </a:moveTo>
                <a:lnTo>
                  <a:pt x="1536" y="36563"/>
                </a:lnTo>
                <a:lnTo>
                  <a:pt x="1536" y="32003"/>
                </a:lnTo>
                <a:lnTo>
                  <a:pt x="4559" y="7645"/>
                </a:lnTo>
                <a:lnTo>
                  <a:pt x="4559" y="1536"/>
                </a:lnTo>
                <a:lnTo>
                  <a:pt x="9118" y="0"/>
                </a:lnTo>
                <a:lnTo>
                  <a:pt x="38100" y="0"/>
                </a:lnTo>
                <a:lnTo>
                  <a:pt x="38100" y="7645"/>
                </a:lnTo>
                <a:lnTo>
                  <a:pt x="10655" y="7645"/>
                </a:lnTo>
                <a:lnTo>
                  <a:pt x="10655" y="10668"/>
                </a:lnTo>
                <a:lnTo>
                  <a:pt x="9118" y="27431"/>
                </a:lnTo>
                <a:lnTo>
                  <a:pt x="34426" y="27431"/>
                </a:lnTo>
                <a:lnTo>
                  <a:pt x="35415" y="27992"/>
                </a:lnTo>
                <a:lnTo>
                  <a:pt x="37236" y="30467"/>
                </a:lnTo>
                <a:lnTo>
                  <a:pt x="13741" y="30467"/>
                </a:lnTo>
                <a:lnTo>
                  <a:pt x="10655" y="33489"/>
                </a:lnTo>
                <a:lnTo>
                  <a:pt x="7632" y="36563"/>
                </a:lnTo>
                <a:close/>
              </a:path>
              <a:path w="43179" h="67309">
                <a:moveTo>
                  <a:pt x="34426" y="27431"/>
                </a:moveTo>
                <a:lnTo>
                  <a:pt x="9118" y="27431"/>
                </a:lnTo>
                <a:lnTo>
                  <a:pt x="12192" y="25895"/>
                </a:lnTo>
                <a:lnTo>
                  <a:pt x="15227" y="22872"/>
                </a:lnTo>
                <a:lnTo>
                  <a:pt x="21323" y="22872"/>
                </a:lnTo>
                <a:lnTo>
                  <a:pt x="28509" y="24079"/>
                </a:lnTo>
                <a:lnTo>
                  <a:pt x="34426" y="27431"/>
                </a:lnTo>
                <a:close/>
              </a:path>
              <a:path w="43179" h="67309">
                <a:moveTo>
                  <a:pt x="37362" y="59385"/>
                </a:moveTo>
                <a:lnTo>
                  <a:pt x="27432" y="59385"/>
                </a:lnTo>
                <a:lnTo>
                  <a:pt x="33477" y="54825"/>
                </a:lnTo>
                <a:lnTo>
                  <a:pt x="33477" y="33489"/>
                </a:lnTo>
                <a:lnTo>
                  <a:pt x="25895" y="30467"/>
                </a:lnTo>
                <a:lnTo>
                  <a:pt x="37236" y="30467"/>
                </a:lnTo>
                <a:lnTo>
                  <a:pt x="40609" y="35051"/>
                </a:lnTo>
                <a:lnTo>
                  <a:pt x="42659" y="45694"/>
                </a:lnTo>
                <a:lnTo>
                  <a:pt x="40801" y="54796"/>
                </a:lnTo>
                <a:lnTo>
                  <a:pt x="37362" y="59385"/>
                </a:lnTo>
                <a:close/>
              </a:path>
              <a:path w="43179" h="67309">
                <a:moveTo>
                  <a:pt x="19786" y="66979"/>
                </a:moveTo>
                <a:lnTo>
                  <a:pt x="10919" y="65009"/>
                </a:lnTo>
                <a:lnTo>
                  <a:pt x="4759" y="60331"/>
                </a:lnTo>
                <a:lnTo>
                  <a:pt x="1166" y="54796"/>
                </a:lnTo>
                <a:lnTo>
                  <a:pt x="0" y="50253"/>
                </a:lnTo>
                <a:lnTo>
                  <a:pt x="0" y="47231"/>
                </a:lnTo>
                <a:lnTo>
                  <a:pt x="6096" y="47231"/>
                </a:lnTo>
                <a:lnTo>
                  <a:pt x="6096" y="48717"/>
                </a:lnTo>
                <a:lnTo>
                  <a:pt x="7632" y="51790"/>
                </a:lnTo>
                <a:lnTo>
                  <a:pt x="9118" y="56362"/>
                </a:lnTo>
                <a:lnTo>
                  <a:pt x="13741" y="59385"/>
                </a:lnTo>
                <a:lnTo>
                  <a:pt x="37362" y="59385"/>
                </a:lnTo>
                <a:lnTo>
                  <a:pt x="35799" y="61471"/>
                </a:lnTo>
                <a:lnTo>
                  <a:pt x="28509" y="65579"/>
                </a:lnTo>
                <a:lnTo>
                  <a:pt x="19786" y="66979"/>
                </a:lnTo>
                <a:close/>
              </a:path>
            </a:pathLst>
          </a:custGeom>
          <a:solidFill>
            <a:srgbClr val="4D4D4F"/>
          </a:solidFill>
        </p:spPr>
        <p:txBody>
          <a:bodyPr wrap="square" lIns="0" tIns="0" rIns="0" bIns="0" rtlCol="0"/>
          <a:lstStyle/>
          <a:p>
            <a:endParaRPr/>
          </a:p>
        </p:txBody>
      </p:sp>
      <p:sp>
        <p:nvSpPr>
          <p:cNvPr id="463" name="object 463"/>
          <p:cNvSpPr/>
          <p:nvPr/>
        </p:nvSpPr>
        <p:spPr>
          <a:xfrm>
            <a:off x="6553352" y="7688465"/>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64" name="object 464"/>
          <p:cNvSpPr/>
          <p:nvPr/>
        </p:nvSpPr>
        <p:spPr>
          <a:xfrm>
            <a:off x="2813151" y="7849793"/>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65" name="object 465"/>
          <p:cNvSpPr/>
          <p:nvPr/>
        </p:nvSpPr>
        <p:spPr>
          <a:xfrm>
            <a:off x="3280473" y="7849793"/>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466" name="object 466"/>
          <p:cNvSpPr/>
          <p:nvPr/>
        </p:nvSpPr>
        <p:spPr>
          <a:xfrm>
            <a:off x="3747795" y="7849793"/>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467" name="object 467"/>
          <p:cNvSpPr/>
          <p:nvPr/>
        </p:nvSpPr>
        <p:spPr>
          <a:xfrm>
            <a:off x="4216653" y="7849793"/>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68" name="object 468"/>
          <p:cNvSpPr/>
          <p:nvPr/>
        </p:nvSpPr>
        <p:spPr>
          <a:xfrm>
            <a:off x="4684014" y="784979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71" name="object 471"/>
          <p:cNvSpPr/>
          <p:nvPr/>
        </p:nvSpPr>
        <p:spPr>
          <a:xfrm>
            <a:off x="5618657" y="784979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76" name="object 476"/>
          <p:cNvSpPr/>
          <p:nvPr/>
        </p:nvSpPr>
        <p:spPr>
          <a:xfrm>
            <a:off x="6553352" y="784979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77" name="object 477"/>
          <p:cNvPicPr/>
          <p:nvPr/>
        </p:nvPicPr>
        <p:blipFill>
          <a:blip r:embed="rId93" cstate="print"/>
          <a:stretch>
            <a:fillRect/>
          </a:stretch>
        </p:blipFill>
        <p:spPr>
          <a:xfrm>
            <a:off x="1114272" y="8044662"/>
            <a:ext cx="207073" cy="100456"/>
          </a:xfrm>
          <a:prstGeom prst="rect">
            <a:avLst/>
          </a:prstGeom>
        </p:spPr>
      </p:pic>
      <p:sp>
        <p:nvSpPr>
          <p:cNvPr id="478" name="object 478"/>
          <p:cNvSpPr/>
          <p:nvPr/>
        </p:nvSpPr>
        <p:spPr>
          <a:xfrm>
            <a:off x="2813151" y="801270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79" name="object 479"/>
          <p:cNvSpPr/>
          <p:nvPr/>
        </p:nvSpPr>
        <p:spPr>
          <a:xfrm>
            <a:off x="3280473" y="801270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80" name="object 480"/>
          <p:cNvSpPr/>
          <p:nvPr/>
        </p:nvSpPr>
        <p:spPr>
          <a:xfrm>
            <a:off x="3682352" y="7979168"/>
            <a:ext cx="22860" cy="67310"/>
          </a:xfrm>
          <a:custGeom>
            <a:avLst/>
            <a:gdLst/>
            <a:ahLst/>
            <a:cxnLst/>
            <a:rect l="l" t="t" r="r" b="b"/>
            <a:pathLst>
              <a:path w="22860" h="67309">
                <a:moveTo>
                  <a:pt x="22821" y="67030"/>
                </a:moveTo>
                <a:lnTo>
                  <a:pt x="15227" y="67030"/>
                </a:lnTo>
                <a:lnTo>
                  <a:pt x="15227" y="19799"/>
                </a:lnTo>
                <a:lnTo>
                  <a:pt x="1536" y="19799"/>
                </a:lnTo>
                <a:lnTo>
                  <a:pt x="0" y="18313"/>
                </a:lnTo>
                <a:lnTo>
                  <a:pt x="0" y="13741"/>
                </a:lnTo>
                <a:lnTo>
                  <a:pt x="1536" y="13741"/>
                </a:lnTo>
                <a:lnTo>
                  <a:pt x="6108" y="12204"/>
                </a:lnTo>
                <a:lnTo>
                  <a:pt x="12153" y="12204"/>
                </a:lnTo>
                <a:lnTo>
                  <a:pt x="15227" y="7645"/>
                </a:lnTo>
                <a:lnTo>
                  <a:pt x="16725" y="3073"/>
                </a:lnTo>
                <a:lnTo>
                  <a:pt x="16725" y="1536"/>
                </a:lnTo>
                <a:lnTo>
                  <a:pt x="18262" y="0"/>
                </a:lnTo>
                <a:lnTo>
                  <a:pt x="21285" y="0"/>
                </a:lnTo>
                <a:lnTo>
                  <a:pt x="22821" y="1536"/>
                </a:lnTo>
                <a:lnTo>
                  <a:pt x="22821" y="67030"/>
                </a:lnTo>
                <a:close/>
              </a:path>
            </a:pathLst>
          </a:custGeom>
          <a:solidFill>
            <a:srgbClr val="4D4D4F"/>
          </a:solidFill>
        </p:spPr>
        <p:txBody>
          <a:bodyPr wrap="square" lIns="0" tIns="0" rIns="0" bIns="0" rtlCol="0"/>
          <a:lstStyle/>
          <a:p>
            <a:endParaRPr/>
          </a:p>
        </p:txBody>
      </p:sp>
      <p:pic>
        <p:nvPicPr>
          <p:cNvPr id="481" name="object 481"/>
          <p:cNvPicPr/>
          <p:nvPr/>
        </p:nvPicPr>
        <p:blipFill>
          <a:blip r:embed="rId94" cstate="print"/>
          <a:stretch>
            <a:fillRect/>
          </a:stretch>
        </p:blipFill>
        <p:spPr>
          <a:xfrm>
            <a:off x="3729532" y="7979168"/>
            <a:ext cx="105029" cy="67030"/>
          </a:xfrm>
          <a:prstGeom prst="rect">
            <a:avLst/>
          </a:prstGeom>
        </p:spPr>
      </p:pic>
      <p:sp>
        <p:nvSpPr>
          <p:cNvPr id="482" name="object 482"/>
          <p:cNvSpPr/>
          <p:nvPr/>
        </p:nvSpPr>
        <p:spPr>
          <a:xfrm>
            <a:off x="3857421" y="7979168"/>
            <a:ext cx="43180" cy="67310"/>
          </a:xfrm>
          <a:custGeom>
            <a:avLst/>
            <a:gdLst/>
            <a:ahLst/>
            <a:cxnLst/>
            <a:rect l="l" t="t" r="r" b="b"/>
            <a:pathLst>
              <a:path w="43179" h="67309">
                <a:moveTo>
                  <a:pt x="21285" y="67030"/>
                </a:moveTo>
                <a:lnTo>
                  <a:pt x="12831" y="65646"/>
                </a:lnTo>
                <a:lnTo>
                  <a:pt x="6084" y="61688"/>
                </a:lnTo>
                <a:lnTo>
                  <a:pt x="1616" y="55452"/>
                </a:lnTo>
                <a:lnTo>
                  <a:pt x="0" y="47231"/>
                </a:lnTo>
                <a:lnTo>
                  <a:pt x="0" y="36563"/>
                </a:lnTo>
                <a:lnTo>
                  <a:pt x="6057" y="33540"/>
                </a:lnTo>
                <a:lnTo>
                  <a:pt x="10617" y="30467"/>
                </a:lnTo>
                <a:lnTo>
                  <a:pt x="6057" y="27432"/>
                </a:lnTo>
                <a:lnTo>
                  <a:pt x="3035" y="24358"/>
                </a:lnTo>
                <a:lnTo>
                  <a:pt x="3035" y="6108"/>
                </a:lnTo>
                <a:lnTo>
                  <a:pt x="10617" y="0"/>
                </a:lnTo>
                <a:lnTo>
                  <a:pt x="21285" y="0"/>
                </a:lnTo>
                <a:lnTo>
                  <a:pt x="28879" y="1121"/>
                </a:lnTo>
                <a:lnTo>
                  <a:pt x="35185" y="4387"/>
                </a:lnTo>
                <a:lnTo>
                  <a:pt x="36592" y="6108"/>
                </a:lnTo>
                <a:lnTo>
                  <a:pt x="15240" y="6108"/>
                </a:lnTo>
                <a:lnTo>
                  <a:pt x="10617" y="9182"/>
                </a:lnTo>
                <a:lnTo>
                  <a:pt x="10617" y="24358"/>
                </a:lnTo>
                <a:lnTo>
                  <a:pt x="15240" y="28968"/>
                </a:lnTo>
                <a:lnTo>
                  <a:pt x="34193" y="28968"/>
                </a:lnTo>
                <a:lnTo>
                  <a:pt x="31953" y="30467"/>
                </a:lnTo>
                <a:lnTo>
                  <a:pt x="38049" y="33540"/>
                </a:lnTo>
                <a:lnTo>
                  <a:pt x="39172" y="35026"/>
                </a:lnTo>
                <a:lnTo>
                  <a:pt x="15240" y="35026"/>
                </a:lnTo>
                <a:lnTo>
                  <a:pt x="7594" y="38100"/>
                </a:lnTo>
                <a:lnTo>
                  <a:pt x="7594" y="59385"/>
                </a:lnTo>
                <a:lnTo>
                  <a:pt x="18262" y="60921"/>
                </a:lnTo>
                <a:lnTo>
                  <a:pt x="37080" y="60921"/>
                </a:lnTo>
                <a:lnTo>
                  <a:pt x="36529" y="61688"/>
                </a:lnTo>
                <a:lnTo>
                  <a:pt x="29767" y="65646"/>
                </a:lnTo>
                <a:lnTo>
                  <a:pt x="21285" y="67030"/>
                </a:lnTo>
                <a:close/>
              </a:path>
              <a:path w="43179" h="67309">
                <a:moveTo>
                  <a:pt x="34193" y="28968"/>
                </a:moveTo>
                <a:lnTo>
                  <a:pt x="28930" y="28968"/>
                </a:lnTo>
                <a:lnTo>
                  <a:pt x="31953" y="24358"/>
                </a:lnTo>
                <a:lnTo>
                  <a:pt x="31953" y="10668"/>
                </a:lnTo>
                <a:lnTo>
                  <a:pt x="27393" y="6108"/>
                </a:lnTo>
                <a:lnTo>
                  <a:pt x="36592" y="6108"/>
                </a:lnTo>
                <a:lnTo>
                  <a:pt x="39491" y="9654"/>
                </a:lnTo>
                <a:lnTo>
                  <a:pt x="41084" y="16776"/>
                </a:lnTo>
                <a:lnTo>
                  <a:pt x="41084" y="24358"/>
                </a:lnTo>
                <a:lnTo>
                  <a:pt x="34193" y="28968"/>
                </a:lnTo>
                <a:close/>
              </a:path>
              <a:path w="43179" h="67309">
                <a:moveTo>
                  <a:pt x="37080" y="60921"/>
                </a:moveTo>
                <a:lnTo>
                  <a:pt x="24358" y="60921"/>
                </a:lnTo>
                <a:lnTo>
                  <a:pt x="34975" y="59385"/>
                </a:lnTo>
                <a:lnTo>
                  <a:pt x="34975" y="38100"/>
                </a:lnTo>
                <a:lnTo>
                  <a:pt x="27393" y="35026"/>
                </a:lnTo>
                <a:lnTo>
                  <a:pt x="39172" y="35026"/>
                </a:lnTo>
                <a:lnTo>
                  <a:pt x="42621" y="39585"/>
                </a:lnTo>
                <a:lnTo>
                  <a:pt x="42621" y="47231"/>
                </a:lnTo>
                <a:lnTo>
                  <a:pt x="41003" y="55452"/>
                </a:lnTo>
                <a:lnTo>
                  <a:pt x="37080" y="60921"/>
                </a:lnTo>
                <a:close/>
              </a:path>
            </a:pathLst>
          </a:custGeom>
          <a:solidFill>
            <a:srgbClr val="4D4D4F"/>
          </a:solidFill>
        </p:spPr>
        <p:txBody>
          <a:bodyPr wrap="square" lIns="0" tIns="0" rIns="0" bIns="0" rtlCol="0"/>
          <a:lstStyle/>
          <a:p>
            <a:endParaRPr/>
          </a:p>
        </p:txBody>
      </p:sp>
      <p:sp>
        <p:nvSpPr>
          <p:cNvPr id="483" name="object 483"/>
          <p:cNvSpPr/>
          <p:nvPr/>
        </p:nvSpPr>
        <p:spPr>
          <a:xfrm>
            <a:off x="4216653" y="801270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84" name="object 484"/>
          <p:cNvSpPr/>
          <p:nvPr/>
        </p:nvSpPr>
        <p:spPr>
          <a:xfrm>
            <a:off x="4684014" y="801270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85" name="object 485"/>
          <p:cNvSpPr/>
          <p:nvPr/>
        </p:nvSpPr>
        <p:spPr>
          <a:xfrm>
            <a:off x="5151335" y="801270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86" name="object 486"/>
          <p:cNvSpPr/>
          <p:nvPr/>
        </p:nvSpPr>
        <p:spPr>
          <a:xfrm>
            <a:off x="5618657" y="801270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87" name="object 487"/>
          <p:cNvSpPr/>
          <p:nvPr/>
        </p:nvSpPr>
        <p:spPr>
          <a:xfrm>
            <a:off x="6085979" y="801270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88" name="object 488"/>
          <p:cNvSpPr/>
          <p:nvPr/>
        </p:nvSpPr>
        <p:spPr>
          <a:xfrm>
            <a:off x="6553352" y="801270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89" name="object 489"/>
          <p:cNvSpPr/>
          <p:nvPr/>
        </p:nvSpPr>
        <p:spPr>
          <a:xfrm>
            <a:off x="2813151" y="8174037"/>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490" name="object 490"/>
          <p:cNvSpPr/>
          <p:nvPr/>
        </p:nvSpPr>
        <p:spPr>
          <a:xfrm>
            <a:off x="3280473" y="8174037"/>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492" name="object 492"/>
          <p:cNvSpPr/>
          <p:nvPr/>
        </p:nvSpPr>
        <p:spPr>
          <a:xfrm>
            <a:off x="4216653" y="817403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93" name="object 493"/>
          <p:cNvSpPr/>
          <p:nvPr/>
        </p:nvSpPr>
        <p:spPr>
          <a:xfrm>
            <a:off x="4684014" y="817403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94" name="object 494"/>
          <p:cNvSpPr/>
          <p:nvPr/>
        </p:nvSpPr>
        <p:spPr>
          <a:xfrm>
            <a:off x="5151335" y="817403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95" name="object 495"/>
          <p:cNvSpPr/>
          <p:nvPr/>
        </p:nvSpPr>
        <p:spPr>
          <a:xfrm>
            <a:off x="5618657" y="817403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96" name="object 496"/>
          <p:cNvSpPr/>
          <p:nvPr/>
        </p:nvSpPr>
        <p:spPr>
          <a:xfrm>
            <a:off x="6085979" y="817403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97" name="object 497"/>
          <p:cNvSpPr/>
          <p:nvPr/>
        </p:nvSpPr>
        <p:spPr>
          <a:xfrm>
            <a:off x="6553352" y="817403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498" name="object 498"/>
          <p:cNvPicPr/>
          <p:nvPr/>
        </p:nvPicPr>
        <p:blipFill>
          <a:blip r:embed="rId95" cstate="print"/>
          <a:stretch>
            <a:fillRect/>
          </a:stretch>
        </p:blipFill>
        <p:spPr>
          <a:xfrm>
            <a:off x="1112786" y="8367369"/>
            <a:ext cx="742848" cy="101993"/>
          </a:xfrm>
          <a:prstGeom prst="rect">
            <a:avLst/>
          </a:prstGeom>
        </p:spPr>
      </p:pic>
      <p:pic>
        <p:nvPicPr>
          <p:cNvPr id="499" name="object 499"/>
          <p:cNvPicPr/>
          <p:nvPr/>
        </p:nvPicPr>
        <p:blipFill>
          <a:blip r:embed="rId96" cstate="print"/>
          <a:stretch>
            <a:fillRect/>
          </a:stretch>
        </p:blipFill>
        <p:spPr>
          <a:xfrm>
            <a:off x="1930247" y="8367369"/>
            <a:ext cx="604291" cy="101993"/>
          </a:xfrm>
          <a:prstGeom prst="rect">
            <a:avLst/>
          </a:prstGeom>
        </p:spPr>
      </p:pic>
      <p:sp>
        <p:nvSpPr>
          <p:cNvPr id="500" name="object 500"/>
          <p:cNvSpPr/>
          <p:nvPr/>
        </p:nvSpPr>
        <p:spPr>
          <a:xfrm>
            <a:off x="2813151" y="833541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01" name="object 501"/>
          <p:cNvSpPr/>
          <p:nvPr/>
        </p:nvSpPr>
        <p:spPr>
          <a:xfrm>
            <a:off x="3280473" y="833541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03" name="object 503"/>
          <p:cNvSpPr/>
          <p:nvPr/>
        </p:nvSpPr>
        <p:spPr>
          <a:xfrm>
            <a:off x="4216653" y="833541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04" name="object 504"/>
          <p:cNvSpPr/>
          <p:nvPr/>
        </p:nvSpPr>
        <p:spPr>
          <a:xfrm>
            <a:off x="4684014" y="833541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05" name="object 505"/>
          <p:cNvSpPr/>
          <p:nvPr/>
        </p:nvSpPr>
        <p:spPr>
          <a:xfrm>
            <a:off x="5151335" y="833541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06" name="object 506"/>
          <p:cNvSpPr/>
          <p:nvPr/>
        </p:nvSpPr>
        <p:spPr>
          <a:xfrm>
            <a:off x="5618657" y="833541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07" name="object 507"/>
          <p:cNvSpPr/>
          <p:nvPr/>
        </p:nvSpPr>
        <p:spPr>
          <a:xfrm>
            <a:off x="6085979" y="833541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08" name="object 508"/>
          <p:cNvSpPr/>
          <p:nvPr/>
        </p:nvSpPr>
        <p:spPr>
          <a:xfrm>
            <a:off x="6553352" y="833541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09" name="object 509"/>
          <p:cNvSpPr/>
          <p:nvPr/>
        </p:nvSpPr>
        <p:spPr>
          <a:xfrm>
            <a:off x="2813151" y="8496744"/>
            <a:ext cx="83820" cy="6350"/>
          </a:xfrm>
          <a:custGeom>
            <a:avLst/>
            <a:gdLst/>
            <a:ahLst/>
            <a:cxnLst/>
            <a:rect l="l" t="t" r="r" b="b"/>
            <a:pathLst>
              <a:path w="83819" h="6350">
                <a:moveTo>
                  <a:pt x="83693" y="6108"/>
                </a:moveTo>
                <a:lnTo>
                  <a:pt x="0" y="6108"/>
                </a:lnTo>
                <a:lnTo>
                  <a:pt x="0" y="0"/>
                </a:lnTo>
                <a:lnTo>
                  <a:pt x="83693" y="0"/>
                </a:lnTo>
                <a:lnTo>
                  <a:pt x="83693" y="6108"/>
                </a:lnTo>
                <a:close/>
              </a:path>
            </a:pathLst>
          </a:custGeom>
          <a:solidFill>
            <a:srgbClr val="4D4D4F"/>
          </a:solidFill>
        </p:spPr>
        <p:txBody>
          <a:bodyPr wrap="square" lIns="0" tIns="0" rIns="0" bIns="0" rtlCol="0"/>
          <a:lstStyle/>
          <a:p>
            <a:endParaRPr/>
          </a:p>
        </p:txBody>
      </p:sp>
      <p:sp>
        <p:nvSpPr>
          <p:cNvPr id="510" name="object 510"/>
          <p:cNvSpPr/>
          <p:nvPr/>
        </p:nvSpPr>
        <p:spPr>
          <a:xfrm>
            <a:off x="3280473" y="8496744"/>
            <a:ext cx="83820" cy="6350"/>
          </a:xfrm>
          <a:custGeom>
            <a:avLst/>
            <a:gdLst/>
            <a:ahLst/>
            <a:cxnLst/>
            <a:rect l="l" t="t" r="r" b="b"/>
            <a:pathLst>
              <a:path w="83820" h="6350">
                <a:moveTo>
                  <a:pt x="83731" y="6108"/>
                </a:moveTo>
                <a:lnTo>
                  <a:pt x="0" y="6108"/>
                </a:lnTo>
                <a:lnTo>
                  <a:pt x="0" y="0"/>
                </a:lnTo>
                <a:lnTo>
                  <a:pt x="83731" y="0"/>
                </a:lnTo>
                <a:lnTo>
                  <a:pt x="83731" y="6108"/>
                </a:lnTo>
                <a:close/>
              </a:path>
            </a:pathLst>
          </a:custGeom>
          <a:solidFill>
            <a:srgbClr val="4D4D4F"/>
          </a:solidFill>
        </p:spPr>
        <p:txBody>
          <a:bodyPr wrap="square" lIns="0" tIns="0" rIns="0" bIns="0" rtlCol="0"/>
          <a:lstStyle/>
          <a:p>
            <a:endParaRPr/>
          </a:p>
        </p:txBody>
      </p:sp>
      <p:sp>
        <p:nvSpPr>
          <p:cNvPr id="512" name="object 512"/>
          <p:cNvSpPr/>
          <p:nvPr/>
        </p:nvSpPr>
        <p:spPr>
          <a:xfrm>
            <a:off x="4216653" y="849674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13" name="object 513"/>
          <p:cNvSpPr/>
          <p:nvPr/>
        </p:nvSpPr>
        <p:spPr>
          <a:xfrm>
            <a:off x="4684014" y="849674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514" name="object 514"/>
          <p:cNvSpPr/>
          <p:nvPr/>
        </p:nvSpPr>
        <p:spPr>
          <a:xfrm>
            <a:off x="5151335" y="849674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515" name="object 515"/>
          <p:cNvSpPr/>
          <p:nvPr/>
        </p:nvSpPr>
        <p:spPr>
          <a:xfrm>
            <a:off x="5618657" y="849674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516" name="object 516"/>
          <p:cNvSpPr/>
          <p:nvPr/>
        </p:nvSpPr>
        <p:spPr>
          <a:xfrm>
            <a:off x="6085979" y="849674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517" name="object 517"/>
          <p:cNvSpPr/>
          <p:nvPr/>
        </p:nvSpPr>
        <p:spPr>
          <a:xfrm>
            <a:off x="6553352" y="849674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grpSp>
        <p:nvGrpSpPr>
          <p:cNvPr id="518" name="object 518"/>
          <p:cNvGrpSpPr/>
          <p:nvPr/>
        </p:nvGrpSpPr>
        <p:grpSpPr>
          <a:xfrm>
            <a:off x="1115809" y="8694635"/>
            <a:ext cx="627380" cy="96520"/>
            <a:chOff x="1115809" y="8694635"/>
            <a:chExt cx="627380" cy="96520"/>
          </a:xfrm>
        </p:grpSpPr>
        <p:pic>
          <p:nvPicPr>
            <p:cNvPr id="519" name="object 519"/>
            <p:cNvPicPr/>
            <p:nvPr/>
          </p:nvPicPr>
          <p:blipFill>
            <a:blip r:embed="rId97" cstate="print"/>
            <a:stretch>
              <a:fillRect/>
            </a:stretch>
          </p:blipFill>
          <p:spPr>
            <a:xfrm>
              <a:off x="1115809" y="8696172"/>
              <a:ext cx="411022" cy="92875"/>
            </a:xfrm>
            <a:prstGeom prst="rect">
              <a:avLst/>
            </a:prstGeom>
          </p:spPr>
        </p:pic>
        <p:pic>
          <p:nvPicPr>
            <p:cNvPr id="520" name="object 520"/>
            <p:cNvPicPr/>
            <p:nvPr/>
          </p:nvPicPr>
          <p:blipFill>
            <a:blip r:embed="rId98" cstate="print"/>
            <a:stretch>
              <a:fillRect/>
            </a:stretch>
          </p:blipFill>
          <p:spPr>
            <a:xfrm>
              <a:off x="1549654" y="8702281"/>
              <a:ext cx="88303" cy="83731"/>
            </a:xfrm>
            <a:prstGeom prst="rect">
              <a:avLst/>
            </a:prstGeom>
          </p:spPr>
        </p:pic>
        <p:pic>
          <p:nvPicPr>
            <p:cNvPr id="521" name="object 521"/>
            <p:cNvPicPr/>
            <p:nvPr/>
          </p:nvPicPr>
          <p:blipFill>
            <a:blip r:embed="rId99" cstate="print"/>
            <a:stretch>
              <a:fillRect/>
            </a:stretch>
          </p:blipFill>
          <p:spPr>
            <a:xfrm>
              <a:off x="1677543" y="8694635"/>
              <a:ext cx="65430" cy="95948"/>
            </a:xfrm>
            <a:prstGeom prst="rect">
              <a:avLst/>
            </a:prstGeom>
          </p:spPr>
        </p:pic>
      </p:grpSp>
      <p:sp>
        <p:nvSpPr>
          <p:cNvPr id="522" name="object 522"/>
          <p:cNvSpPr/>
          <p:nvPr/>
        </p:nvSpPr>
        <p:spPr>
          <a:xfrm>
            <a:off x="2813151" y="865965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23" name="object 523"/>
          <p:cNvPicPr/>
          <p:nvPr/>
        </p:nvPicPr>
        <p:blipFill>
          <a:blip r:embed="rId100" cstate="print"/>
          <a:stretch>
            <a:fillRect/>
          </a:stretch>
        </p:blipFill>
        <p:spPr>
          <a:xfrm>
            <a:off x="3211957" y="8626182"/>
            <a:ext cx="204000" cy="68452"/>
          </a:xfrm>
          <a:prstGeom prst="rect">
            <a:avLst/>
          </a:prstGeom>
        </p:spPr>
      </p:pic>
      <p:sp>
        <p:nvSpPr>
          <p:cNvPr id="525" name="object 525"/>
          <p:cNvSpPr/>
          <p:nvPr/>
        </p:nvSpPr>
        <p:spPr>
          <a:xfrm>
            <a:off x="4216653" y="865965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26" name="object 526"/>
          <p:cNvSpPr/>
          <p:nvPr/>
        </p:nvSpPr>
        <p:spPr>
          <a:xfrm>
            <a:off x="4620069" y="8626182"/>
            <a:ext cx="24765" cy="68580"/>
          </a:xfrm>
          <a:custGeom>
            <a:avLst/>
            <a:gdLst/>
            <a:ahLst/>
            <a:cxnLst/>
            <a:rect l="l" t="t" r="r" b="b"/>
            <a:pathLst>
              <a:path w="24764" h="68579">
                <a:moveTo>
                  <a:pt x="21285" y="68452"/>
                </a:moveTo>
                <a:lnTo>
                  <a:pt x="16725" y="68452"/>
                </a:lnTo>
                <a:lnTo>
                  <a:pt x="15227" y="66967"/>
                </a:lnTo>
                <a:lnTo>
                  <a:pt x="15227" y="19786"/>
                </a:lnTo>
                <a:lnTo>
                  <a:pt x="1536" y="19786"/>
                </a:lnTo>
                <a:lnTo>
                  <a:pt x="0" y="18249"/>
                </a:lnTo>
                <a:lnTo>
                  <a:pt x="0" y="13690"/>
                </a:lnTo>
                <a:lnTo>
                  <a:pt x="6108" y="13690"/>
                </a:lnTo>
                <a:lnTo>
                  <a:pt x="13690" y="12153"/>
                </a:lnTo>
                <a:lnTo>
                  <a:pt x="15227" y="7581"/>
                </a:lnTo>
                <a:lnTo>
                  <a:pt x="16725" y="3022"/>
                </a:lnTo>
                <a:lnTo>
                  <a:pt x="16725" y="1485"/>
                </a:lnTo>
                <a:lnTo>
                  <a:pt x="18262" y="0"/>
                </a:lnTo>
                <a:lnTo>
                  <a:pt x="22821" y="0"/>
                </a:lnTo>
                <a:lnTo>
                  <a:pt x="24358" y="1485"/>
                </a:lnTo>
                <a:lnTo>
                  <a:pt x="24358" y="66967"/>
                </a:lnTo>
                <a:lnTo>
                  <a:pt x="21285" y="68452"/>
                </a:lnTo>
                <a:close/>
              </a:path>
            </a:pathLst>
          </a:custGeom>
          <a:solidFill>
            <a:srgbClr val="4D4D4F"/>
          </a:solidFill>
        </p:spPr>
        <p:txBody>
          <a:bodyPr wrap="square" lIns="0" tIns="0" rIns="0" bIns="0" rtlCol="0"/>
          <a:lstStyle/>
          <a:p>
            <a:endParaRPr/>
          </a:p>
        </p:txBody>
      </p:sp>
      <p:pic>
        <p:nvPicPr>
          <p:cNvPr id="527" name="object 527"/>
          <p:cNvPicPr/>
          <p:nvPr/>
        </p:nvPicPr>
        <p:blipFill>
          <a:blip r:embed="rId101" cstate="print"/>
          <a:stretch>
            <a:fillRect/>
          </a:stretch>
        </p:blipFill>
        <p:spPr>
          <a:xfrm>
            <a:off x="4665713" y="8626182"/>
            <a:ext cx="165938" cy="76098"/>
          </a:xfrm>
          <a:prstGeom prst="rect">
            <a:avLst/>
          </a:prstGeom>
        </p:spPr>
      </p:pic>
      <p:sp>
        <p:nvSpPr>
          <p:cNvPr id="528" name="object 528"/>
          <p:cNvSpPr/>
          <p:nvPr/>
        </p:nvSpPr>
        <p:spPr>
          <a:xfrm>
            <a:off x="5151335" y="865965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30" name="object 530"/>
          <p:cNvSpPr/>
          <p:nvPr/>
        </p:nvSpPr>
        <p:spPr>
          <a:xfrm>
            <a:off x="6085979" y="865965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31" name="object 531"/>
          <p:cNvPicPr/>
          <p:nvPr/>
        </p:nvPicPr>
        <p:blipFill>
          <a:blip r:embed="rId102" cstate="print"/>
          <a:stretch>
            <a:fillRect/>
          </a:stretch>
        </p:blipFill>
        <p:spPr>
          <a:xfrm>
            <a:off x="6512217" y="8626182"/>
            <a:ext cx="98971" cy="76098"/>
          </a:xfrm>
          <a:prstGeom prst="rect">
            <a:avLst/>
          </a:prstGeom>
        </p:spPr>
      </p:pic>
      <p:sp>
        <p:nvSpPr>
          <p:cNvPr id="532" name="object 532"/>
          <p:cNvSpPr/>
          <p:nvPr/>
        </p:nvSpPr>
        <p:spPr>
          <a:xfrm>
            <a:off x="6634009" y="8626182"/>
            <a:ext cx="44450" cy="68580"/>
          </a:xfrm>
          <a:custGeom>
            <a:avLst/>
            <a:gdLst/>
            <a:ahLst/>
            <a:cxnLst/>
            <a:rect l="l" t="t" r="r" b="b"/>
            <a:pathLst>
              <a:path w="44450" h="68579">
                <a:moveTo>
                  <a:pt x="44157" y="51739"/>
                </a:moveTo>
                <a:lnTo>
                  <a:pt x="3035" y="51739"/>
                </a:lnTo>
                <a:lnTo>
                  <a:pt x="0" y="48704"/>
                </a:lnTo>
                <a:lnTo>
                  <a:pt x="0" y="42608"/>
                </a:lnTo>
                <a:lnTo>
                  <a:pt x="1536" y="39535"/>
                </a:lnTo>
                <a:lnTo>
                  <a:pt x="21335" y="4559"/>
                </a:lnTo>
                <a:lnTo>
                  <a:pt x="24358" y="0"/>
                </a:lnTo>
                <a:lnTo>
                  <a:pt x="33489" y="0"/>
                </a:lnTo>
                <a:lnTo>
                  <a:pt x="36512" y="4559"/>
                </a:lnTo>
                <a:lnTo>
                  <a:pt x="36512" y="10604"/>
                </a:lnTo>
                <a:lnTo>
                  <a:pt x="24358" y="10604"/>
                </a:lnTo>
                <a:lnTo>
                  <a:pt x="7594" y="42608"/>
                </a:lnTo>
                <a:lnTo>
                  <a:pt x="6108" y="42608"/>
                </a:lnTo>
                <a:lnTo>
                  <a:pt x="6108" y="44094"/>
                </a:lnTo>
                <a:lnTo>
                  <a:pt x="42621" y="44094"/>
                </a:lnTo>
                <a:lnTo>
                  <a:pt x="44157" y="47167"/>
                </a:lnTo>
                <a:lnTo>
                  <a:pt x="44157" y="51739"/>
                </a:lnTo>
                <a:close/>
              </a:path>
              <a:path w="44450" h="68579">
                <a:moveTo>
                  <a:pt x="36512" y="44094"/>
                </a:moveTo>
                <a:lnTo>
                  <a:pt x="27393" y="44094"/>
                </a:lnTo>
                <a:lnTo>
                  <a:pt x="27393" y="10604"/>
                </a:lnTo>
                <a:lnTo>
                  <a:pt x="36512" y="10604"/>
                </a:lnTo>
                <a:lnTo>
                  <a:pt x="36512" y="44094"/>
                </a:lnTo>
                <a:close/>
              </a:path>
              <a:path w="44450" h="68579">
                <a:moveTo>
                  <a:pt x="33489" y="68452"/>
                </a:moveTo>
                <a:lnTo>
                  <a:pt x="28930" y="68452"/>
                </a:lnTo>
                <a:lnTo>
                  <a:pt x="27393" y="66967"/>
                </a:lnTo>
                <a:lnTo>
                  <a:pt x="27393" y="51739"/>
                </a:lnTo>
                <a:lnTo>
                  <a:pt x="36512" y="51739"/>
                </a:lnTo>
                <a:lnTo>
                  <a:pt x="36512" y="66967"/>
                </a:lnTo>
                <a:lnTo>
                  <a:pt x="33489" y="68452"/>
                </a:lnTo>
                <a:close/>
              </a:path>
            </a:pathLst>
          </a:custGeom>
          <a:solidFill>
            <a:srgbClr val="4D4D4F"/>
          </a:solidFill>
        </p:spPr>
        <p:txBody>
          <a:bodyPr wrap="square" lIns="0" tIns="0" rIns="0" bIns="0" rtlCol="0"/>
          <a:lstStyle/>
          <a:p>
            <a:endParaRPr/>
          </a:p>
        </p:txBody>
      </p:sp>
      <p:sp>
        <p:nvSpPr>
          <p:cNvPr id="533" name="object 533"/>
          <p:cNvSpPr/>
          <p:nvPr/>
        </p:nvSpPr>
        <p:spPr>
          <a:xfrm>
            <a:off x="2813151" y="882098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34" name="object 534"/>
          <p:cNvPicPr/>
          <p:nvPr/>
        </p:nvPicPr>
        <p:blipFill>
          <a:blip r:embed="rId103" cstate="print"/>
          <a:stretch>
            <a:fillRect/>
          </a:stretch>
        </p:blipFill>
        <p:spPr>
          <a:xfrm>
            <a:off x="3187598" y="8787510"/>
            <a:ext cx="274040" cy="68503"/>
          </a:xfrm>
          <a:prstGeom prst="rect">
            <a:avLst/>
          </a:prstGeom>
        </p:spPr>
      </p:pic>
      <p:sp>
        <p:nvSpPr>
          <p:cNvPr id="536" name="object 536"/>
          <p:cNvSpPr/>
          <p:nvPr/>
        </p:nvSpPr>
        <p:spPr>
          <a:xfrm>
            <a:off x="4216653" y="882098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41" name="object 541"/>
          <p:cNvSpPr/>
          <p:nvPr/>
        </p:nvSpPr>
        <p:spPr>
          <a:xfrm>
            <a:off x="5151335" y="882098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46" name="object 546"/>
          <p:cNvSpPr/>
          <p:nvPr/>
        </p:nvSpPr>
        <p:spPr>
          <a:xfrm>
            <a:off x="6085979" y="882098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51" name="object 551"/>
          <p:cNvSpPr/>
          <p:nvPr/>
        </p:nvSpPr>
        <p:spPr>
          <a:xfrm>
            <a:off x="1115809" y="9021965"/>
            <a:ext cx="198120" cy="86995"/>
          </a:xfrm>
          <a:custGeom>
            <a:avLst/>
            <a:gdLst/>
            <a:ahLst/>
            <a:cxnLst/>
            <a:rect l="l" t="t" r="r" b="b"/>
            <a:pathLst>
              <a:path w="198119" h="86995">
                <a:moveTo>
                  <a:pt x="36563" y="1485"/>
                </a:moveTo>
                <a:lnTo>
                  <a:pt x="31953" y="1485"/>
                </a:lnTo>
                <a:lnTo>
                  <a:pt x="27393" y="0"/>
                </a:lnTo>
                <a:lnTo>
                  <a:pt x="27393" y="3022"/>
                </a:lnTo>
                <a:lnTo>
                  <a:pt x="25895" y="6045"/>
                </a:lnTo>
                <a:lnTo>
                  <a:pt x="24053" y="25996"/>
                </a:lnTo>
                <a:lnTo>
                  <a:pt x="20358" y="44513"/>
                </a:lnTo>
                <a:lnTo>
                  <a:pt x="14109" y="61315"/>
                </a:lnTo>
                <a:lnTo>
                  <a:pt x="4572" y="76098"/>
                </a:lnTo>
                <a:lnTo>
                  <a:pt x="0" y="80657"/>
                </a:lnTo>
                <a:lnTo>
                  <a:pt x="0" y="85229"/>
                </a:lnTo>
                <a:lnTo>
                  <a:pt x="3035" y="86766"/>
                </a:lnTo>
                <a:lnTo>
                  <a:pt x="9131" y="86766"/>
                </a:lnTo>
                <a:lnTo>
                  <a:pt x="28841" y="49530"/>
                </a:lnTo>
                <a:lnTo>
                  <a:pt x="36563" y="6045"/>
                </a:lnTo>
                <a:lnTo>
                  <a:pt x="36563" y="1485"/>
                </a:lnTo>
                <a:close/>
              </a:path>
              <a:path w="198119" h="86995">
                <a:moveTo>
                  <a:pt x="97434" y="80657"/>
                </a:moveTo>
                <a:lnTo>
                  <a:pt x="77457" y="45072"/>
                </a:lnTo>
                <a:lnTo>
                  <a:pt x="70053" y="6045"/>
                </a:lnTo>
                <a:lnTo>
                  <a:pt x="70053" y="0"/>
                </a:lnTo>
                <a:lnTo>
                  <a:pt x="65493" y="1485"/>
                </a:lnTo>
                <a:lnTo>
                  <a:pt x="60871" y="1485"/>
                </a:lnTo>
                <a:lnTo>
                  <a:pt x="60871" y="7581"/>
                </a:lnTo>
                <a:lnTo>
                  <a:pt x="62407" y="16713"/>
                </a:lnTo>
                <a:lnTo>
                  <a:pt x="63957" y="27381"/>
                </a:lnTo>
                <a:lnTo>
                  <a:pt x="76136" y="67627"/>
                </a:lnTo>
                <a:lnTo>
                  <a:pt x="86766" y="86766"/>
                </a:lnTo>
                <a:lnTo>
                  <a:pt x="94411" y="86766"/>
                </a:lnTo>
                <a:lnTo>
                  <a:pt x="97434" y="85229"/>
                </a:lnTo>
                <a:lnTo>
                  <a:pt x="97434" y="80657"/>
                </a:lnTo>
                <a:close/>
              </a:path>
              <a:path w="198119" h="86995">
                <a:moveTo>
                  <a:pt x="197891" y="9118"/>
                </a:moveTo>
                <a:lnTo>
                  <a:pt x="193332" y="4559"/>
                </a:lnTo>
                <a:lnTo>
                  <a:pt x="188772" y="4559"/>
                </a:lnTo>
                <a:lnTo>
                  <a:pt x="188772" y="16713"/>
                </a:lnTo>
                <a:lnTo>
                  <a:pt x="188772" y="71526"/>
                </a:lnTo>
                <a:lnTo>
                  <a:pt x="187236" y="74561"/>
                </a:lnTo>
                <a:lnTo>
                  <a:pt x="124828" y="74561"/>
                </a:lnTo>
                <a:lnTo>
                  <a:pt x="123329" y="73075"/>
                </a:lnTo>
                <a:lnTo>
                  <a:pt x="123329" y="16713"/>
                </a:lnTo>
                <a:lnTo>
                  <a:pt x="124828" y="13690"/>
                </a:lnTo>
                <a:lnTo>
                  <a:pt x="185737" y="13690"/>
                </a:lnTo>
                <a:lnTo>
                  <a:pt x="188772" y="16713"/>
                </a:lnTo>
                <a:lnTo>
                  <a:pt x="188772" y="4559"/>
                </a:lnTo>
                <a:lnTo>
                  <a:pt x="117233" y="4559"/>
                </a:lnTo>
                <a:lnTo>
                  <a:pt x="112661" y="9118"/>
                </a:lnTo>
                <a:lnTo>
                  <a:pt x="112661" y="79121"/>
                </a:lnTo>
                <a:lnTo>
                  <a:pt x="117233" y="83680"/>
                </a:lnTo>
                <a:lnTo>
                  <a:pt x="193332" y="83680"/>
                </a:lnTo>
                <a:lnTo>
                  <a:pt x="197891" y="80657"/>
                </a:lnTo>
                <a:lnTo>
                  <a:pt x="197891" y="74561"/>
                </a:lnTo>
                <a:lnTo>
                  <a:pt x="197891" y="13690"/>
                </a:lnTo>
                <a:lnTo>
                  <a:pt x="197891" y="9118"/>
                </a:lnTo>
                <a:close/>
              </a:path>
            </a:pathLst>
          </a:custGeom>
          <a:solidFill>
            <a:srgbClr val="4D4D4F"/>
          </a:solidFill>
        </p:spPr>
        <p:txBody>
          <a:bodyPr wrap="square" lIns="0" tIns="0" rIns="0" bIns="0" rtlCol="0"/>
          <a:lstStyle/>
          <a:p>
            <a:endParaRPr/>
          </a:p>
        </p:txBody>
      </p:sp>
      <p:sp>
        <p:nvSpPr>
          <p:cNvPr id="552" name="object 552"/>
          <p:cNvSpPr/>
          <p:nvPr/>
        </p:nvSpPr>
        <p:spPr>
          <a:xfrm>
            <a:off x="1330477" y="9061500"/>
            <a:ext cx="95885" cy="9525"/>
          </a:xfrm>
          <a:custGeom>
            <a:avLst/>
            <a:gdLst/>
            <a:ahLst/>
            <a:cxnLst/>
            <a:rect l="l" t="t" r="r" b="b"/>
            <a:pathLst>
              <a:path w="95884" h="9525">
                <a:moveTo>
                  <a:pt x="95884" y="9182"/>
                </a:moveTo>
                <a:lnTo>
                  <a:pt x="0" y="9182"/>
                </a:lnTo>
                <a:lnTo>
                  <a:pt x="0" y="0"/>
                </a:lnTo>
                <a:lnTo>
                  <a:pt x="95884" y="0"/>
                </a:lnTo>
                <a:lnTo>
                  <a:pt x="95884" y="9182"/>
                </a:lnTo>
                <a:close/>
              </a:path>
            </a:pathLst>
          </a:custGeom>
          <a:solidFill>
            <a:srgbClr val="4D4D4F"/>
          </a:solidFill>
        </p:spPr>
        <p:txBody>
          <a:bodyPr wrap="square" lIns="0" tIns="0" rIns="0" bIns="0" rtlCol="0"/>
          <a:lstStyle/>
          <a:p>
            <a:endParaRPr/>
          </a:p>
        </p:txBody>
      </p:sp>
      <p:sp>
        <p:nvSpPr>
          <p:cNvPr id="553" name="object 553"/>
          <p:cNvSpPr/>
          <p:nvPr/>
        </p:nvSpPr>
        <p:spPr>
          <a:xfrm>
            <a:off x="1443088" y="9024987"/>
            <a:ext cx="83820" cy="86995"/>
          </a:xfrm>
          <a:custGeom>
            <a:avLst/>
            <a:gdLst/>
            <a:ahLst/>
            <a:cxnLst/>
            <a:rect l="l" t="t" r="r" b="b"/>
            <a:pathLst>
              <a:path w="83819" h="86995">
                <a:moveTo>
                  <a:pt x="10667" y="45694"/>
                </a:moveTo>
                <a:lnTo>
                  <a:pt x="1536" y="45694"/>
                </a:lnTo>
                <a:lnTo>
                  <a:pt x="0" y="42608"/>
                </a:lnTo>
                <a:lnTo>
                  <a:pt x="0" y="4559"/>
                </a:lnTo>
                <a:lnTo>
                  <a:pt x="4559" y="0"/>
                </a:lnTo>
                <a:lnTo>
                  <a:pt x="77635" y="0"/>
                </a:lnTo>
                <a:lnTo>
                  <a:pt x="83743" y="1536"/>
                </a:lnTo>
                <a:lnTo>
                  <a:pt x="83743" y="9131"/>
                </a:lnTo>
                <a:lnTo>
                  <a:pt x="12204" y="9131"/>
                </a:lnTo>
                <a:lnTo>
                  <a:pt x="10667" y="10668"/>
                </a:lnTo>
                <a:lnTo>
                  <a:pt x="10667" y="45694"/>
                </a:lnTo>
                <a:close/>
              </a:path>
              <a:path w="83819" h="86995">
                <a:moveTo>
                  <a:pt x="19799" y="86766"/>
                </a:moveTo>
                <a:lnTo>
                  <a:pt x="13690" y="86766"/>
                </a:lnTo>
                <a:lnTo>
                  <a:pt x="13690" y="77635"/>
                </a:lnTo>
                <a:lnTo>
                  <a:pt x="22872" y="77635"/>
                </a:lnTo>
                <a:lnTo>
                  <a:pt x="27550" y="76178"/>
                </a:lnTo>
                <a:lnTo>
                  <a:pt x="64711" y="51582"/>
                </a:lnTo>
                <a:lnTo>
                  <a:pt x="71589" y="30454"/>
                </a:lnTo>
                <a:lnTo>
                  <a:pt x="73075" y="24358"/>
                </a:lnTo>
                <a:lnTo>
                  <a:pt x="73075" y="9131"/>
                </a:lnTo>
                <a:lnTo>
                  <a:pt x="83743" y="9131"/>
                </a:lnTo>
                <a:lnTo>
                  <a:pt x="83743" y="19799"/>
                </a:lnTo>
                <a:lnTo>
                  <a:pt x="82207" y="28917"/>
                </a:lnTo>
                <a:lnTo>
                  <a:pt x="62906" y="69043"/>
                </a:lnTo>
                <a:lnTo>
                  <a:pt x="24617" y="86174"/>
                </a:lnTo>
                <a:lnTo>
                  <a:pt x="19799" y="86766"/>
                </a:lnTo>
                <a:close/>
              </a:path>
            </a:pathLst>
          </a:custGeom>
          <a:solidFill>
            <a:srgbClr val="4D4D4F"/>
          </a:solidFill>
        </p:spPr>
        <p:txBody>
          <a:bodyPr wrap="square" lIns="0" tIns="0" rIns="0" bIns="0" rtlCol="0"/>
          <a:lstStyle/>
          <a:p>
            <a:endParaRPr/>
          </a:p>
        </p:txBody>
      </p:sp>
      <p:sp>
        <p:nvSpPr>
          <p:cNvPr id="554" name="object 554"/>
          <p:cNvSpPr/>
          <p:nvPr/>
        </p:nvSpPr>
        <p:spPr>
          <a:xfrm>
            <a:off x="1543596" y="9061500"/>
            <a:ext cx="96520" cy="9525"/>
          </a:xfrm>
          <a:custGeom>
            <a:avLst/>
            <a:gdLst/>
            <a:ahLst/>
            <a:cxnLst/>
            <a:rect l="l" t="t" r="r" b="b"/>
            <a:pathLst>
              <a:path w="96519" h="9525">
                <a:moveTo>
                  <a:pt x="95897" y="9182"/>
                </a:moveTo>
                <a:lnTo>
                  <a:pt x="0" y="9182"/>
                </a:lnTo>
                <a:lnTo>
                  <a:pt x="0" y="0"/>
                </a:lnTo>
                <a:lnTo>
                  <a:pt x="95897" y="0"/>
                </a:lnTo>
                <a:lnTo>
                  <a:pt x="95897" y="9182"/>
                </a:lnTo>
                <a:close/>
              </a:path>
            </a:pathLst>
          </a:custGeom>
          <a:solidFill>
            <a:srgbClr val="4D4D4F"/>
          </a:solidFill>
        </p:spPr>
        <p:txBody>
          <a:bodyPr wrap="square" lIns="0" tIns="0" rIns="0" bIns="0" rtlCol="0"/>
          <a:lstStyle/>
          <a:p>
            <a:endParaRPr/>
          </a:p>
        </p:txBody>
      </p:sp>
      <p:sp>
        <p:nvSpPr>
          <p:cNvPr id="555" name="object 555"/>
          <p:cNvSpPr/>
          <p:nvPr/>
        </p:nvSpPr>
        <p:spPr>
          <a:xfrm>
            <a:off x="1656207" y="9018879"/>
            <a:ext cx="82550" cy="94615"/>
          </a:xfrm>
          <a:custGeom>
            <a:avLst/>
            <a:gdLst/>
            <a:ahLst/>
            <a:cxnLst/>
            <a:rect l="l" t="t" r="r" b="b"/>
            <a:pathLst>
              <a:path w="82550" h="94615">
                <a:moveTo>
                  <a:pt x="4572" y="48717"/>
                </a:moveTo>
                <a:lnTo>
                  <a:pt x="1536" y="48717"/>
                </a:lnTo>
                <a:lnTo>
                  <a:pt x="0" y="45694"/>
                </a:lnTo>
                <a:lnTo>
                  <a:pt x="0" y="41135"/>
                </a:lnTo>
                <a:lnTo>
                  <a:pt x="4572" y="38061"/>
                </a:lnTo>
                <a:lnTo>
                  <a:pt x="13094" y="31436"/>
                </a:lnTo>
                <a:lnTo>
                  <a:pt x="32004" y="3086"/>
                </a:lnTo>
                <a:lnTo>
                  <a:pt x="33489" y="1549"/>
                </a:lnTo>
                <a:lnTo>
                  <a:pt x="33489" y="0"/>
                </a:lnTo>
                <a:lnTo>
                  <a:pt x="42621" y="0"/>
                </a:lnTo>
                <a:lnTo>
                  <a:pt x="42621" y="6108"/>
                </a:lnTo>
                <a:lnTo>
                  <a:pt x="38049" y="12204"/>
                </a:lnTo>
                <a:lnTo>
                  <a:pt x="36563" y="15239"/>
                </a:lnTo>
                <a:lnTo>
                  <a:pt x="79184" y="15239"/>
                </a:lnTo>
                <a:lnTo>
                  <a:pt x="82207" y="18313"/>
                </a:lnTo>
                <a:lnTo>
                  <a:pt x="82207" y="24358"/>
                </a:lnTo>
                <a:lnTo>
                  <a:pt x="32004" y="24358"/>
                </a:lnTo>
                <a:lnTo>
                  <a:pt x="23210" y="34594"/>
                </a:lnTo>
                <a:lnTo>
                  <a:pt x="15420" y="42252"/>
                </a:lnTo>
                <a:lnTo>
                  <a:pt x="9065" y="47054"/>
                </a:lnTo>
                <a:lnTo>
                  <a:pt x="4572" y="48717"/>
                </a:lnTo>
                <a:close/>
              </a:path>
              <a:path w="82550" h="94615">
                <a:moveTo>
                  <a:pt x="10668" y="94411"/>
                </a:moveTo>
                <a:lnTo>
                  <a:pt x="4572" y="94411"/>
                </a:lnTo>
                <a:lnTo>
                  <a:pt x="4572" y="86766"/>
                </a:lnTo>
                <a:lnTo>
                  <a:pt x="7645" y="85280"/>
                </a:lnTo>
                <a:lnTo>
                  <a:pt x="10668" y="85280"/>
                </a:lnTo>
                <a:lnTo>
                  <a:pt x="25636" y="80860"/>
                </a:lnTo>
                <a:lnTo>
                  <a:pt x="40173" y="73866"/>
                </a:lnTo>
                <a:lnTo>
                  <a:pt x="53276" y="63438"/>
                </a:lnTo>
                <a:lnTo>
                  <a:pt x="63944" y="48717"/>
                </a:lnTo>
                <a:lnTo>
                  <a:pt x="67063" y="40938"/>
                </a:lnTo>
                <a:lnTo>
                  <a:pt x="71539" y="30467"/>
                </a:lnTo>
                <a:lnTo>
                  <a:pt x="71539" y="24358"/>
                </a:lnTo>
                <a:lnTo>
                  <a:pt x="82207" y="24358"/>
                </a:lnTo>
                <a:lnTo>
                  <a:pt x="59385" y="70053"/>
                </a:lnTo>
                <a:lnTo>
                  <a:pt x="15495" y="93599"/>
                </a:lnTo>
                <a:lnTo>
                  <a:pt x="10668" y="94411"/>
                </a:lnTo>
                <a:close/>
              </a:path>
            </a:pathLst>
          </a:custGeom>
          <a:solidFill>
            <a:srgbClr val="4D4D4F"/>
          </a:solidFill>
        </p:spPr>
        <p:txBody>
          <a:bodyPr wrap="square" lIns="0" tIns="0" rIns="0" bIns="0" rtlCol="0"/>
          <a:lstStyle/>
          <a:p>
            <a:endParaRPr/>
          </a:p>
        </p:txBody>
      </p:sp>
      <p:sp>
        <p:nvSpPr>
          <p:cNvPr id="556" name="object 556"/>
          <p:cNvSpPr/>
          <p:nvPr/>
        </p:nvSpPr>
        <p:spPr>
          <a:xfrm>
            <a:off x="2813151" y="8982367"/>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57" name="object 557"/>
          <p:cNvSpPr/>
          <p:nvPr/>
        </p:nvSpPr>
        <p:spPr>
          <a:xfrm>
            <a:off x="3280473" y="8982367"/>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58" name="object 558"/>
          <p:cNvSpPr/>
          <p:nvPr/>
        </p:nvSpPr>
        <p:spPr>
          <a:xfrm>
            <a:off x="3747795" y="8982367"/>
            <a:ext cx="83820" cy="6350"/>
          </a:xfrm>
          <a:custGeom>
            <a:avLst/>
            <a:gdLst/>
            <a:ahLst/>
            <a:cxnLst/>
            <a:rect l="l" t="t" r="r" b="b"/>
            <a:pathLst>
              <a:path w="83820" h="6350">
                <a:moveTo>
                  <a:pt x="83731" y="6108"/>
                </a:moveTo>
                <a:lnTo>
                  <a:pt x="0" y="6108"/>
                </a:lnTo>
                <a:lnTo>
                  <a:pt x="0" y="0"/>
                </a:lnTo>
                <a:lnTo>
                  <a:pt x="83731" y="0"/>
                </a:lnTo>
                <a:lnTo>
                  <a:pt x="83731" y="6108"/>
                </a:lnTo>
                <a:close/>
              </a:path>
            </a:pathLst>
          </a:custGeom>
          <a:solidFill>
            <a:srgbClr val="4D4D4F"/>
          </a:solidFill>
        </p:spPr>
        <p:txBody>
          <a:bodyPr wrap="square" lIns="0" tIns="0" rIns="0" bIns="0" rtlCol="0"/>
          <a:lstStyle/>
          <a:p>
            <a:endParaRPr/>
          </a:p>
        </p:txBody>
      </p:sp>
      <p:sp>
        <p:nvSpPr>
          <p:cNvPr id="559" name="object 559"/>
          <p:cNvSpPr/>
          <p:nvPr/>
        </p:nvSpPr>
        <p:spPr>
          <a:xfrm>
            <a:off x="4216653" y="8982367"/>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pic>
        <p:nvPicPr>
          <p:cNvPr id="560" name="object 560"/>
          <p:cNvPicPr/>
          <p:nvPr/>
        </p:nvPicPr>
        <p:blipFill>
          <a:blip r:embed="rId104" cstate="print"/>
          <a:stretch>
            <a:fillRect/>
          </a:stretch>
        </p:blipFill>
        <p:spPr>
          <a:xfrm>
            <a:off x="4679454" y="8950375"/>
            <a:ext cx="91325" cy="67017"/>
          </a:xfrm>
          <a:prstGeom prst="rect">
            <a:avLst/>
          </a:prstGeom>
        </p:spPr>
      </p:pic>
      <p:pic>
        <p:nvPicPr>
          <p:cNvPr id="561" name="object 561"/>
          <p:cNvPicPr/>
          <p:nvPr/>
        </p:nvPicPr>
        <p:blipFill>
          <a:blip r:embed="rId105" cstate="print"/>
          <a:stretch>
            <a:fillRect/>
          </a:stretch>
        </p:blipFill>
        <p:spPr>
          <a:xfrm>
            <a:off x="5044782" y="8950375"/>
            <a:ext cx="293776" cy="74612"/>
          </a:xfrm>
          <a:prstGeom prst="rect">
            <a:avLst/>
          </a:prstGeom>
        </p:spPr>
      </p:pic>
      <p:sp>
        <p:nvSpPr>
          <p:cNvPr id="562" name="object 562"/>
          <p:cNvSpPr/>
          <p:nvPr/>
        </p:nvSpPr>
        <p:spPr>
          <a:xfrm>
            <a:off x="5618657" y="8982367"/>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563" name="object 563"/>
          <p:cNvSpPr/>
          <p:nvPr/>
        </p:nvSpPr>
        <p:spPr>
          <a:xfrm>
            <a:off x="6085979" y="8982367"/>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564" name="object 564"/>
          <p:cNvSpPr/>
          <p:nvPr/>
        </p:nvSpPr>
        <p:spPr>
          <a:xfrm>
            <a:off x="6553352" y="8982367"/>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565" name="object 565"/>
          <p:cNvSpPr/>
          <p:nvPr/>
        </p:nvSpPr>
        <p:spPr>
          <a:xfrm>
            <a:off x="2813151" y="914524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66" name="object 566"/>
          <p:cNvSpPr/>
          <p:nvPr/>
        </p:nvSpPr>
        <p:spPr>
          <a:xfrm>
            <a:off x="3280473" y="9145244"/>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567" name="object 567"/>
          <p:cNvSpPr/>
          <p:nvPr/>
        </p:nvSpPr>
        <p:spPr>
          <a:xfrm>
            <a:off x="3747795" y="9145244"/>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sp>
        <p:nvSpPr>
          <p:cNvPr id="568" name="object 568"/>
          <p:cNvSpPr/>
          <p:nvPr/>
        </p:nvSpPr>
        <p:spPr>
          <a:xfrm>
            <a:off x="4216653" y="914524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74" name="object 574"/>
          <p:cNvSpPr/>
          <p:nvPr/>
        </p:nvSpPr>
        <p:spPr>
          <a:xfrm>
            <a:off x="5618657" y="914524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75" name="object 575"/>
          <p:cNvSpPr/>
          <p:nvPr/>
        </p:nvSpPr>
        <p:spPr>
          <a:xfrm>
            <a:off x="6085979" y="914524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76" name="object 576"/>
          <p:cNvSpPr/>
          <p:nvPr/>
        </p:nvSpPr>
        <p:spPr>
          <a:xfrm>
            <a:off x="6553352" y="914524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grpSp>
        <p:nvGrpSpPr>
          <p:cNvPr id="577" name="object 577"/>
          <p:cNvGrpSpPr/>
          <p:nvPr/>
        </p:nvGrpSpPr>
        <p:grpSpPr>
          <a:xfrm>
            <a:off x="1115809" y="9338564"/>
            <a:ext cx="1450975" cy="102235"/>
            <a:chOff x="1115809" y="9338564"/>
            <a:chExt cx="1450975" cy="102235"/>
          </a:xfrm>
        </p:grpSpPr>
        <p:pic>
          <p:nvPicPr>
            <p:cNvPr id="578" name="object 578"/>
            <p:cNvPicPr/>
            <p:nvPr/>
          </p:nvPicPr>
          <p:blipFill>
            <a:blip r:embed="rId106" cstate="print"/>
            <a:stretch>
              <a:fillRect/>
            </a:stretch>
          </p:blipFill>
          <p:spPr>
            <a:xfrm>
              <a:off x="1115809" y="9340100"/>
              <a:ext cx="506907" cy="95897"/>
            </a:xfrm>
            <a:prstGeom prst="rect">
              <a:avLst/>
            </a:prstGeom>
          </p:spPr>
        </p:pic>
        <p:pic>
          <p:nvPicPr>
            <p:cNvPr id="579" name="object 579"/>
            <p:cNvPicPr/>
            <p:nvPr/>
          </p:nvPicPr>
          <p:blipFill>
            <a:blip r:embed="rId107" cstate="print"/>
            <a:stretch>
              <a:fillRect/>
            </a:stretch>
          </p:blipFill>
          <p:spPr>
            <a:xfrm>
              <a:off x="1642516" y="9343136"/>
              <a:ext cx="188760" cy="91325"/>
            </a:xfrm>
            <a:prstGeom prst="rect">
              <a:avLst/>
            </a:prstGeom>
          </p:spPr>
        </p:pic>
        <p:pic>
          <p:nvPicPr>
            <p:cNvPr id="580" name="object 580"/>
            <p:cNvPicPr/>
            <p:nvPr/>
          </p:nvPicPr>
          <p:blipFill>
            <a:blip r:embed="rId108" cstate="print"/>
            <a:stretch>
              <a:fillRect/>
            </a:stretch>
          </p:blipFill>
          <p:spPr>
            <a:xfrm>
              <a:off x="1854098" y="9349232"/>
              <a:ext cx="88303" cy="83743"/>
            </a:xfrm>
            <a:prstGeom prst="rect">
              <a:avLst/>
            </a:prstGeom>
          </p:spPr>
        </p:pic>
        <p:pic>
          <p:nvPicPr>
            <p:cNvPr id="581" name="object 581"/>
            <p:cNvPicPr/>
            <p:nvPr/>
          </p:nvPicPr>
          <p:blipFill>
            <a:blip r:embed="rId109" cstate="print"/>
            <a:stretch>
              <a:fillRect/>
            </a:stretch>
          </p:blipFill>
          <p:spPr>
            <a:xfrm>
              <a:off x="1980450" y="9341637"/>
              <a:ext cx="63957" cy="95897"/>
            </a:xfrm>
            <a:prstGeom prst="rect">
              <a:avLst/>
            </a:prstGeom>
          </p:spPr>
        </p:pic>
        <p:pic>
          <p:nvPicPr>
            <p:cNvPr id="582" name="object 582"/>
            <p:cNvPicPr/>
            <p:nvPr/>
          </p:nvPicPr>
          <p:blipFill>
            <a:blip r:embed="rId110" cstate="print"/>
            <a:stretch>
              <a:fillRect/>
            </a:stretch>
          </p:blipFill>
          <p:spPr>
            <a:xfrm>
              <a:off x="2079421" y="9338564"/>
              <a:ext cx="487121" cy="102006"/>
            </a:xfrm>
            <a:prstGeom prst="rect">
              <a:avLst/>
            </a:prstGeom>
          </p:spPr>
        </p:pic>
      </p:grpSp>
      <p:sp>
        <p:nvSpPr>
          <p:cNvPr id="583" name="object 583"/>
          <p:cNvSpPr/>
          <p:nvPr/>
        </p:nvSpPr>
        <p:spPr>
          <a:xfrm>
            <a:off x="2813151" y="930662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584" name="object 584"/>
          <p:cNvPicPr/>
          <p:nvPr/>
        </p:nvPicPr>
        <p:blipFill>
          <a:blip r:embed="rId111" cstate="print"/>
          <a:stretch>
            <a:fillRect/>
          </a:stretch>
        </p:blipFill>
        <p:spPr>
          <a:xfrm>
            <a:off x="3275901" y="9273133"/>
            <a:ext cx="76111" cy="68503"/>
          </a:xfrm>
          <a:prstGeom prst="rect">
            <a:avLst/>
          </a:prstGeom>
        </p:spPr>
      </p:pic>
      <p:pic>
        <p:nvPicPr>
          <p:cNvPr id="585" name="object 585"/>
          <p:cNvPicPr/>
          <p:nvPr/>
        </p:nvPicPr>
        <p:blipFill>
          <a:blip r:embed="rId112" cstate="print"/>
          <a:stretch>
            <a:fillRect/>
          </a:stretch>
        </p:blipFill>
        <p:spPr>
          <a:xfrm>
            <a:off x="3743223" y="9273133"/>
            <a:ext cx="76149" cy="68503"/>
          </a:xfrm>
          <a:prstGeom prst="rect">
            <a:avLst/>
          </a:prstGeom>
        </p:spPr>
      </p:pic>
      <p:sp>
        <p:nvSpPr>
          <p:cNvPr id="586" name="object 586"/>
          <p:cNvSpPr/>
          <p:nvPr/>
        </p:nvSpPr>
        <p:spPr>
          <a:xfrm>
            <a:off x="4216653" y="930662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87" name="object 587"/>
          <p:cNvSpPr/>
          <p:nvPr/>
        </p:nvSpPr>
        <p:spPr>
          <a:xfrm>
            <a:off x="4682477" y="9273133"/>
            <a:ext cx="88900" cy="68580"/>
          </a:xfrm>
          <a:custGeom>
            <a:avLst/>
            <a:gdLst/>
            <a:ahLst/>
            <a:cxnLst/>
            <a:rect l="l" t="t" r="r" b="b"/>
            <a:pathLst>
              <a:path w="88900" h="68579">
                <a:moveTo>
                  <a:pt x="22821" y="1485"/>
                </a:moveTo>
                <a:lnTo>
                  <a:pt x="21285" y="0"/>
                </a:lnTo>
                <a:lnTo>
                  <a:pt x="16725" y="0"/>
                </a:lnTo>
                <a:lnTo>
                  <a:pt x="16725" y="3022"/>
                </a:lnTo>
                <a:lnTo>
                  <a:pt x="15227" y="3022"/>
                </a:lnTo>
                <a:lnTo>
                  <a:pt x="15227" y="9131"/>
                </a:lnTo>
                <a:lnTo>
                  <a:pt x="12153" y="12153"/>
                </a:lnTo>
                <a:lnTo>
                  <a:pt x="6108" y="13690"/>
                </a:lnTo>
                <a:lnTo>
                  <a:pt x="0" y="13690"/>
                </a:lnTo>
                <a:lnTo>
                  <a:pt x="0" y="19799"/>
                </a:lnTo>
                <a:lnTo>
                  <a:pt x="15227" y="19799"/>
                </a:lnTo>
                <a:lnTo>
                  <a:pt x="15227" y="66967"/>
                </a:lnTo>
                <a:lnTo>
                  <a:pt x="16725" y="68503"/>
                </a:lnTo>
                <a:lnTo>
                  <a:pt x="19799" y="68503"/>
                </a:lnTo>
                <a:lnTo>
                  <a:pt x="22821" y="66967"/>
                </a:lnTo>
                <a:lnTo>
                  <a:pt x="22821" y="1485"/>
                </a:lnTo>
                <a:close/>
              </a:path>
              <a:path w="88900" h="68579">
                <a:moveTo>
                  <a:pt x="88303" y="44157"/>
                </a:moveTo>
                <a:lnTo>
                  <a:pt x="80670" y="44157"/>
                </a:lnTo>
                <a:lnTo>
                  <a:pt x="80670" y="10617"/>
                </a:lnTo>
                <a:lnTo>
                  <a:pt x="80670" y="4559"/>
                </a:lnTo>
                <a:lnTo>
                  <a:pt x="79184" y="0"/>
                </a:lnTo>
                <a:lnTo>
                  <a:pt x="73075" y="0"/>
                </a:lnTo>
                <a:lnTo>
                  <a:pt x="73075" y="10617"/>
                </a:lnTo>
                <a:lnTo>
                  <a:pt x="73075" y="44157"/>
                </a:lnTo>
                <a:lnTo>
                  <a:pt x="51739" y="44157"/>
                </a:lnTo>
                <a:lnTo>
                  <a:pt x="51739" y="42608"/>
                </a:lnTo>
                <a:lnTo>
                  <a:pt x="70002" y="10617"/>
                </a:lnTo>
                <a:lnTo>
                  <a:pt x="73075" y="10617"/>
                </a:lnTo>
                <a:lnTo>
                  <a:pt x="73075" y="0"/>
                </a:lnTo>
                <a:lnTo>
                  <a:pt x="70002" y="0"/>
                </a:lnTo>
                <a:lnTo>
                  <a:pt x="66979" y="6057"/>
                </a:lnTo>
                <a:lnTo>
                  <a:pt x="47180" y="39585"/>
                </a:lnTo>
                <a:lnTo>
                  <a:pt x="45643" y="42608"/>
                </a:lnTo>
                <a:lnTo>
                  <a:pt x="45643" y="48717"/>
                </a:lnTo>
                <a:lnTo>
                  <a:pt x="47180" y="51739"/>
                </a:lnTo>
                <a:lnTo>
                  <a:pt x="73075" y="51739"/>
                </a:lnTo>
                <a:lnTo>
                  <a:pt x="73075" y="66967"/>
                </a:lnTo>
                <a:lnTo>
                  <a:pt x="74561" y="68503"/>
                </a:lnTo>
                <a:lnTo>
                  <a:pt x="79184" y="68503"/>
                </a:lnTo>
                <a:lnTo>
                  <a:pt x="80670" y="66967"/>
                </a:lnTo>
                <a:lnTo>
                  <a:pt x="80670" y="51739"/>
                </a:lnTo>
                <a:lnTo>
                  <a:pt x="88303" y="51739"/>
                </a:lnTo>
                <a:lnTo>
                  <a:pt x="88303" y="44157"/>
                </a:lnTo>
                <a:close/>
              </a:path>
            </a:pathLst>
          </a:custGeom>
          <a:solidFill>
            <a:srgbClr val="4D4D4F"/>
          </a:solidFill>
        </p:spPr>
        <p:txBody>
          <a:bodyPr wrap="square" lIns="0" tIns="0" rIns="0" bIns="0" rtlCol="0"/>
          <a:lstStyle/>
          <a:p>
            <a:endParaRPr/>
          </a:p>
        </p:txBody>
      </p:sp>
      <p:sp>
        <p:nvSpPr>
          <p:cNvPr id="588" name="object 588"/>
          <p:cNvSpPr/>
          <p:nvPr/>
        </p:nvSpPr>
        <p:spPr>
          <a:xfrm>
            <a:off x="5151335" y="930662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90" name="object 590"/>
          <p:cNvSpPr/>
          <p:nvPr/>
        </p:nvSpPr>
        <p:spPr>
          <a:xfrm>
            <a:off x="6085979" y="9306623"/>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91" name="object 591"/>
          <p:cNvSpPr/>
          <p:nvPr/>
        </p:nvSpPr>
        <p:spPr>
          <a:xfrm>
            <a:off x="6553352" y="9306623"/>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92" name="object 592"/>
          <p:cNvSpPr/>
          <p:nvPr/>
        </p:nvSpPr>
        <p:spPr>
          <a:xfrm>
            <a:off x="2813151" y="9467951"/>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593" name="object 593"/>
          <p:cNvPicPr/>
          <p:nvPr/>
        </p:nvPicPr>
        <p:blipFill>
          <a:blip r:embed="rId113" cstate="print"/>
          <a:stretch>
            <a:fillRect/>
          </a:stretch>
        </p:blipFill>
        <p:spPr>
          <a:xfrm>
            <a:off x="3251543" y="9435998"/>
            <a:ext cx="146151" cy="66979"/>
          </a:xfrm>
          <a:prstGeom prst="rect">
            <a:avLst/>
          </a:prstGeom>
        </p:spPr>
      </p:pic>
      <p:sp>
        <p:nvSpPr>
          <p:cNvPr id="595" name="object 595"/>
          <p:cNvSpPr/>
          <p:nvPr/>
        </p:nvSpPr>
        <p:spPr>
          <a:xfrm>
            <a:off x="4216653" y="946795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99" name="object 599"/>
          <p:cNvSpPr/>
          <p:nvPr/>
        </p:nvSpPr>
        <p:spPr>
          <a:xfrm>
            <a:off x="5151335" y="946795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600" name="object 600"/>
          <p:cNvPicPr/>
          <p:nvPr/>
        </p:nvPicPr>
        <p:blipFill>
          <a:blip r:embed="rId114" cstate="print"/>
          <a:stretch>
            <a:fillRect/>
          </a:stretch>
        </p:blipFill>
        <p:spPr>
          <a:xfrm>
            <a:off x="2625928" y="9597376"/>
            <a:ext cx="4207510" cy="283121"/>
          </a:xfrm>
          <a:prstGeom prst="rect">
            <a:avLst/>
          </a:prstGeom>
        </p:spPr>
      </p:pic>
      <p:sp>
        <p:nvSpPr>
          <p:cNvPr id="602" name="object 602"/>
          <p:cNvSpPr/>
          <p:nvPr/>
        </p:nvSpPr>
        <p:spPr>
          <a:xfrm>
            <a:off x="6085979" y="946795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603" name="object 603"/>
          <p:cNvSpPr/>
          <p:nvPr/>
        </p:nvSpPr>
        <p:spPr>
          <a:xfrm>
            <a:off x="6553352" y="9467951"/>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604" name="object 604"/>
          <p:cNvPicPr/>
          <p:nvPr/>
        </p:nvPicPr>
        <p:blipFill>
          <a:blip r:embed="rId115" cstate="print"/>
          <a:stretch>
            <a:fillRect/>
          </a:stretch>
        </p:blipFill>
        <p:spPr>
          <a:xfrm>
            <a:off x="1114272" y="9662820"/>
            <a:ext cx="631774" cy="101993"/>
          </a:xfrm>
          <a:prstGeom prst="rect">
            <a:avLst/>
          </a:prstGeom>
        </p:spPr>
      </p:pic>
      <p:sp>
        <p:nvSpPr>
          <p:cNvPr id="605" name="object 605"/>
          <p:cNvSpPr/>
          <p:nvPr/>
        </p:nvSpPr>
        <p:spPr>
          <a:xfrm>
            <a:off x="2813151" y="963086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606" name="object 606"/>
          <p:cNvSpPr/>
          <p:nvPr/>
        </p:nvSpPr>
        <p:spPr>
          <a:xfrm>
            <a:off x="3280473" y="963086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607" name="object 607"/>
          <p:cNvSpPr/>
          <p:nvPr/>
        </p:nvSpPr>
        <p:spPr>
          <a:xfrm>
            <a:off x="2813151" y="9792195"/>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608" name="object 608"/>
          <p:cNvSpPr/>
          <p:nvPr/>
        </p:nvSpPr>
        <p:spPr>
          <a:xfrm>
            <a:off x="3280473" y="9792195"/>
            <a:ext cx="83820" cy="5080"/>
          </a:xfrm>
          <a:custGeom>
            <a:avLst/>
            <a:gdLst/>
            <a:ahLst/>
            <a:cxnLst/>
            <a:rect l="l" t="t" r="r" b="b"/>
            <a:pathLst>
              <a:path w="83820" h="5079">
                <a:moveTo>
                  <a:pt x="83731" y="4559"/>
                </a:moveTo>
                <a:lnTo>
                  <a:pt x="0" y="4559"/>
                </a:lnTo>
                <a:lnTo>
                  <a:pt x="0" y="0"/>
                </a:lnTo>
                <a:lnTo>
                  <a:pt x="83731" y="0"/>
                </a:lnTo>
                <a:lnTo>
                  <a:pt x="83731" y="4559"/>
                </a:lnTo>
                <a:close/>
              </a:path>
            </a:pathLst>
          </a:custGeom>
          <a:solidFill>
            <a:srgbClr val="4D4D4F"/>
          </a:solidFill>
        </p:spPr>
        <p:txBody>
          <a:bodyPr wrap="square" lIns="0" tIns="0" rIns="0" bIns="0" rtlCol="0"/>
          <a:lstStyle/>
          <a:p>
            <a:endParaRPr/>
          </a:p>
        </p:txBody>
      </p:sp>
      <p:pic>
        <p:nvPicPr>
          <p:cNvPr id="609" name="object 609"/>
          <p:cNvPicPr/>
          <p:nvPr/>
        </p:nvPicPr>
        <p:blipFill>
          <a:blip r:embed="rId116" cstate="print"/>
          <a:stretch>
            <a:fillRect/>
          </a:stretch>
        </p:blipFill>
        <p:spPr>
          <a:xfrm>
            <a:off x="2875559" y="1093990"/>
            <a:ext cx="63944" cy="63944"/>
          </a:xfrm>
          <a:prstGeom prst="rect">
            <a:avLst/>
          </a:prstGeom>
        </p:spPr>
      </p:pic>
      <p:pic>
        <p:nvPicPr>
          <p:cNvPr id="610" name="object 610"/>
          <p:cNvPicPr/>
          <p:nvPr/>
        </p:nvPicPr>
        <p:blipFill>
          <a:blip r:embed="rId117" cstate="print"/>
          <a:stretch>
            <a:fillRect/>
          </a:stretch>
        </p:blipFill>
        <p:spPr>
          <a:xfrm>
            <a:off x="3044532" y="1081836"/>
            <a:ext cx="3769118" cy="85229"/>
          </a:xfrm>
          <a:prstGeom prst="rect">
            <a:avLst/>
          </a:prstGeom>
        </p:spPr>
      </p:pic>
      <p:grpSp>
        <p:nvGrpSpPr>
          <p:cNvPr id="615" name="object 615"/>
          <p:cNvGrpSpPr/>
          <p:nvPr/>
        </p:nvGrpSpPr>
        <p:grpSpPr>
          <a:xfrm>
            <a:off x="709358" y="5600"/>
            <a:ext cx="6842759" cy="717550"/>
            <a:chOff x="709358" y="5600"/>
            <a:chExt cx="6842759" cy="717550"/>
          </a:xfrm>
        </p:grpSpPr>
        <p:sp>
          <p:nvSpPr>
            <p:cNvPr id="616" name="object 616"/>
            <p:cNvSpPr/>
            <p:nvPr/>
          </p:nvSpPr>
          <p:spPr>
            <a:xfrm>
              <a:off x="818997" y="5600"/>
              <a:ext cx="6733540" cy="717550"/>
            </a:xfrm>
            <a:custGeom>
              <a:avLst/>
              <a:gdLst/>
              <a:ahLst/>
              <a:cxnLst/>
              <a:rect l="l" t="t" r="r" b="b"/>
              <a:pathLst>
                <a:path w="6733540" h="717550">
                  <a:moveTo>
                    <a:pt x="0" y="716953"/>
                  </a:moveTo>
                  <a:lnTo>
                    <a:pt x="6732930" y="716953"/>
                  </a:lnTo>
                  <a:lnTo>
                    <a:pt x="6732930" y="0"/>
                  </a:lnTo>
                  <a:lnTo>
                    <a:pt x="0" y="0"/>
                  </a:lnTo>
                  <a:lnTo>
                    <a:pt x="0" y="716953"/>
                  </a:lnTo>
                  <a:close/>
                </a:path>
              </a:pathLst>
            </a:custGeom>
            <a:solidFill>
              <a:srgbClr val="CFECFC"/>
            </a:solidFill>
          </p:spPr>
          <p:txBody>
            <a:bodyPr wrap="square" lIns="0" tIns="0" rIns="0" bIns="0" rtlCol="0"/>
            <a:lstStyle/>
            <a:p>
              <a:endParaRPr/>
            </a:p>
          </p:txBody>
        </p:sp>
        <p:pic>
          <p:nvPicPr>
            <p:cNvPr id="617" name="object 617"/>
            <p:cNvPicPr/>
            <p:nvPr/>
          </p:nvPicPr>
          <p:blipFill>
            <a:blip r:embed="rId118" cstate="print"/>
            <a:stretch>
              <a:fillRect/>
            </a:stretch>
          </p:blipFill>
          <p:spPr>
            <a:xfrm>
              <a:off x="1003147" y="366369"/>
              <a:ext cx="337947" cy="168960"/>
            </a:xfrm>
            <a:prstGeom prst="rect">
              <a:avLst/>
            </a:prstGeom>
          </p:spPr>
        </p:pic>
        <p:pic>
          <p:nvPicPr>
            <p:cNvPr id="618" name="object 618"/>
            <p:cNvPicPr/>
            <p:nvPr/>
          </p:nvPicPr>
          <p:blipFill>
            <a:blip r:embed="rId119" cstate="print"/>
            <a:stretch>
              <a:fillRect/>
            </a:stretch>
          </p:blipFill>
          <p:spPr>
            <a:xfrm>
              <a:off x="1370012" y="369391"/>
              <a:ext cx="155282" cy="159842"/>
            </a:xfrm>
            <a:prstGeom prst="rect">
              <a:avLst/>
            </a:prstGeom>
          </p:spPr>
        </p:pic>
        <p:pic>
          <p:nvPicPr>
            <p:cNvPr id="619" name="object 619"/>
            <p:cNvPicPr/>
            <p:nvPr/>
          </p:nvPicPr>
          <p:blipFill>
            <a:blip r:embed="rId120" cstate="print"/>
            <a:stretch>
              <a:fillRect/>
            </a:stretch>
          </p:blipFill>
          <p:spPr>
            <a:xfrm>
              <a:off x="1569440" y="373951"/>
              <a:ext cx="115696" cy="155282"/>
            </a:xfrm>
            <a:prstGeom prst="rect">
              <a:avLst/>
            </a:prstGeom>
          </p:spPr>
        </p:pic>
        <p:pic>
          <p:nvPicPr>
            <p:cNvPr id="620" name="object 620"/>
            <p:cNvPicPr/>
            <p:nvPr/>
          </p:nvPicPr>
          <p:blipFill>
            <a:blip r:embed="rId121" cstate="print"/>
            <a:stretch>
              <a:fillRect/>
            </a:stretch>
          </p:blipFill>
          <p:spPr>
            <a:xfrm>
              <a:off x="1730819" y="380059"/>
              <a:ext cx="153746" cy="146151"/>
            </a:xfrm>
            <a:prstGeom prst="rect">
              <a:avLst/>
            </a:prstGeom>
          </p:spPr>
        </p:pic>
        <p:pic>
          <p:nvPicPr>
            <p:cNvPr id="621" name="object 621"/>
            <p:cNvPicPr/>
            <p:nvPr/>
          </p:nvPicPr>
          <p:blipFill>
            <a:blip r:embed="rId122" cstate="print"/>
            <a:stretch>
              <a:fillRect/>
            </a:stretch>
          </p:blipFill>
          <p:spPr>
            <a:xfrm>
              <a:off x="1951532" y="370928"/>
              <a:ext cx="111125" cy="161378"/>
            </a:xfrm>
            <a:prstGeom prst="rect">
              <a:avLst/>
            </a:prstGeom>
          </p:spPr>
        </p:pic>
        <p:sp>
          <p:nvSpPr>
            <p:cNvPr id="622" name="object 622"/>
            <p:cNvSpPr/>
            <p:nvPr/>
          </p:nvSpPr>
          <p:spPr>
            <a:xfrm>
              <a:off x="709358" y="5600"/>
              <a:ext cx="109855" cy="717550"/>
            </a:xfrm>
            <a:custGeom>
              <a:avLst/>
              <a:gdLst/>
              <a:ahLst/>
              <a:cxnLst/>
              <a:rect l="l" t="t" r="r" b="b"/>
              <a:pathLst>
                <a:path w="109855" h="717550">
                  <a:moveTo>
                    <a:pt x="109639" y="716953"/>
                  </a:moveTo>
                  <a:lnTo>
                    <a:pt x="0" y="716953"/>
                  </a:lnTo>
                  <a:lnTo>
                    <a:pt x="0" y="0"/>
                  </a:lnTo>
                  <a:lnTo>
                    <a:pt x="109639" y="0"/>
                  </a:lnTo>
                  <a:lnTo>
                    <a:pt x="109639" y="716953"/>
                  </a:lnTo>
                  <a:close/>
                </a:path>
              </a:pathLst>
            </a:custGeom>
            <a:solidFill>
              <a:srgbClr val="00B5F0"/>
            </a:solidFill>
          </p:spPr>
          <p:txBody>
            <a:bodyPr wrap="square" lIns="0" tIns="0" rIns="0" bIns="0" rtlCol="0"/>
            <a:lstStyle/>
            <a:p>
              <a:endParaRPr/>
            </a:p>
          </p:txBody>
        </p:sp>
      </p:grpSp>
      <p:grpSp>
        <p:nvGrpSpPr>
          <p:cNvPr id="623" name="object 2">
            <a:extLst>
              <a:ext uri="{FF2B5EF4-FFF2-40B4-BE49-F238E27FC236}">
                <a16:creationId xmlns:a16="http://schemas.microsoft.com/office/drawing/2014/main" id="{C5502227-79F0-33A2-1E84-5B4974EB1F31}"/>
              </a:ext>
            </a:extLst>
          </p:cNvPr>
          <p:cNvGrpSpPr/>
          <p:nvPr/>
        </p:nvGrpSpPr>
        <p:grpSpPr>
          <a:xfrm>
            <a:off x="3415956" y="10148442"/>
            <a:ext cx="703580" cy="91440"/>
            <a:chOff x="3415956" y="10148442"/>
            <a:chExt cx="703580" cy="91440"/>
          </a:xfrm>
        </p:grpSpPr>
        <p:sp>
          <p:nvSpPr>
            <p:cNvPr id="624" name="object 3">
              <a:extLst>
                <a:ext uri="{FF2B5EF4-FFF2-40B4-BE49-F238E27FC236}">
                  <a16:creationId xmlns:a16="http://schemas.microsoft.com/office/drawing/2014/main" id="{23D33F4D-C493-B375-75DB-DE16D63D8F59}"/>
                </a:ext>
              </a:extLst>
            </p:cNvPr>
            <p:cNvSpPr/>
            <p:nvPr/>
          </p:nvSpPr>
          <p:spPr>
            <a:xfrm>
              <a:off x="3415956"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pic>
          <p:nvPicPr>
            <p:cNvPr id="625" name="object 4">
              <a:extLst>
                <a:ext uri="{FF2B5EF4-FFF2-40B4-BE49-F238E27FC236}">
                  <a16:creationId xmlns:a16="http://schemas.microsoft.com/office/drawing/2014/main" id="{88B9D979-9A6C-2942-475C-50ECBFC9609B}"/>
                </a:ext>
              </a:extLst>
            </p:cNvPr>
            <p:cNvPicPr/>
            <p:nvPr/>
          </p:nvPicPr>
          <p:blipFill>
            <a:blip r:embed="rId123" cstate="print"/>
            <a:stretch>
              <a:fillRect/>
            </a:stretch>
          </p:blipFill>
          <p:spPr>
            <a:xfrm>
              <a:off x="3673220" y="10148442"/>
              <a:ext cx="187236" cy="91325"/>
            </a:xfrm>
            <a:prstGeom prst="rect">
              <a:avLst/>
            </a:prstGeom>
          </p:spPr>
        </p:pic>
        <p:sp>
          <p:nvSpPr>
            <p:cNvPr id="626" name="object 5">
              <a:extLst>
                <a:ext uri="{FF2B5EF4-FFF2-40B4-BE49-F238E27FC236}">
                  <a16:creationId xmlns:a16="http://schemas.microsoft.com/office/drawing/2014/main" id="{AE2164C5-2958-D216-4FB7-B3AFC4364F9B}"/>
                </a:ext>
              </a:extLst>
            </p:cNvPr>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
        <p:nvSpPr>
          <p:cNvPr id="627" name="正方形/長方形 626">
            <a:extLst>
              <a:ext uri="{FF2B5EF4-FFF2-40B4-BE49-F238E27FC236}">
                <a16:creationId xmlns:a16="http://schemas.microsoft.com/office/drawing/2014/main" id="{AA1DF26A-C82A-E4A5-38AC-3FD252953DFA}"/>
              </a:ext>
            </a:extLst>
          </p:cNvPr>
          <p:cNvSpPr/>
          <p:nvPr/>
        </p:nvSpPr>
        <p:spPr>
          <a:xfrm>
            <a:off x="3633760" y="10148442"/>
            <a:ext cx="267819" cy="91325"/>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8" name="テキスト ボックス 627">
            <a:extLst>
              <a:ext uri="{FF2B5EF4-FFF2-40B4-BE49-F238E27FC236}">
                <a16:creationId xmlns:a16="http://schemas.microsoft.com/office/drawing/2014/main" id="{995B67A4-30D2-F984-6FA3-830BAFAAC7D8}"/>
              </a:ext>
            </a:extLst>
          </p:cNvPr>
          <p:cNvSpPr txBox="1"/>
          <p:nvPr/>
        </p:nvSpPr>
        <p:spPr>
          <a:xfrm>
            <a:off x="3582523" y="10069994"/>
            <a:ext cx="386644" cy="230832"/>
          </a:xfrm>
          <a:prstGeom prst="rect">
            <a:avLst/>
          </a:prstGeom>
          <a:noFill/>
        </p:spPr>
        <p:txBody>
          <a:bodyPr wrap="none" rtlCol="0">
            <a:spAutoFit/>
          </a:bodyPr>
          <a:lstStyle/>
          <a:p>
            <a:r>
              <a:rPr kumimoji="1" lang="en-US" altLang="ja-JP" sz="900" dirty="0">
                <a:latin typeface="HGSｺﾞｼｯｸM" panose="020B0600000000000000" pitchFamily="50" charset="-128"/>
                <a:ea typeface="HGSｺﾞｼｯｸM" panose="020B0600000000000000" pitchFamily="50" charset="-128"/>
              </a:rPr>
              <a:t>232</a:t>
            </a:r>
            <a:endParaRPr kumimoji="1" lang="ja-JP" altLang="en-US" sz="900" dirty="0">
              <a:latin typeface="HGSｺﾞｼｯｸM" panose="020B0600000000000000" pitchFamily="50" charset="-128"/>
              <a:ea typeface="HGSｺﾞｼｯｸM" panose="020B0600000000000000" pitchFamily="50" charset="-128"/>
            </a:endParaRPr>
          </a:p>
        </p:txBody>
      </p:sp>
      <p:sp>
        <p:nvSpPr>
          <p:cNvPr id="611" name="テキスト ボックス 610">
            <a:extLst>
              <a:ext uri="{FF2B5EF4-FFF2-40B4-BE49-F238E27FC236}">
                <a16:creationId xmlns:a16="http://schemas.microsoft.com/office/drawing/2014/main" id="{2E19B912-D2FF-6D3F-F3C8-92162541D280}"/>
              </a:ext>
            </a:extLst>
          </p:cNvPr>
          <p:cNvSpPr txBox="1"/>
          <p:nvPr/>
        </p:nvSpPr>
        <p:spPr>
          <a:xfrm>
            <a:off x="3171529" y="3061453"/>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2" name="テキスト ボックス 611">
            <a:extLst>
              <a:ext uri="{FF2B5EF4-FFF2-40B4-BE49-F238E27FC236}">
                <a16:creationId xmlns:a16="http://schemas.microsoft.com/office/drawing/2014/main" id="{2741BFF8-E92D-DD84-3FAB-321F54F54F0A}"/>
              </a:ext>
            </a:extLst>
          </p:cNvPr>
          <p:cNvSpPr txBox="1"/>
          <p:nvPr/>
        </p:nvSpPr>
        <p:spPr>
          <a:xfrm>
            <a:off x="3142675" y="3216909"/>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P39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3" name="テキスト ボックス 612">
            <a:extLst>
              <a:ext uri="{FF2B5EF4-FFF2-40B4-BE49-F238E27FC236}">
                <a16:creationId xmlns:a16="http://schemas.microsoft.com/office/drawing/2014/main" id="{5A92EF15-B37F-06F1-06C1-1FEC0A650985}"/>
              </a:ext>
            </a:extLst>
          </p:cNvPr>
          <p:cNvSpPr txBox="1"/>
          <p:nvPr/>
        </p:nvSpPr>
        <p:spPr>
          <a:xfrm>
            <a:off x="3171529" y="5970452"/>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4" name="テキスト ボックス 613">
            <a:extLst>
              <a:ext uri="{FF2B5EF4-FFF2-40B4-BE49-F238E27FC236}">
                <a16:creationId xmlns:a16="http://schemas.microsoft.com/office/drawing/2014/main" id="{B940F9BB-4777-EDCF-2B5A-B699E9F47ECC}"/>
              </a:ext>
            </a:extLst>
          </p:cNvPr>
          <p:cNvSpPr txBox="1"/>
          <p:nvPr/>
        </p:nvSpPr>
        <p:spPr>
          <a:xfrm>
            <a:off x="3142675" y="6140557"/>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P39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29" name="テキスト ボックス 628">
            <a:extLst>
              <a:ext uri="{FF2B5EF4-FFF2-40B4-BE49-F238E27FC236}">
                <a16:creationId xmlns:a16="http://schemas.microsoft.com/office/drawing/2014/main" id="{1EA98751-5CE5-622E-BF6D-148C58E95EF1}"/>
              </a:ext>
            </a:extLst>
          </p:cNvPr>
          <p:cNvSpPr txBox="1"/>
          <p:nvPr/>
        </p:nvSpPr>
        <p:spPr>
          <a:xfrm>
            <a:off x="3526936" y="2246735"/>
            <a:ext cx="51007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P57-58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0" name="テキスト ボックス 629">
            <a:extLst>
              <a:ext uri="{FF2B5EF4-FFF2-40B4-BE49-F238E27FC236}">
                <a16:creationId xmlns:a16="http://schemas.microsoft.com/office/drawing/2014/main" id="{E98ECBA4-1054-8300-5AEF-0EA68C12051E}"/>
              </a:ext>
            </a:extLst>
          </p:cNvPr>
          <p:cNvSpPr txBox="1"/>
          <p:nvPr/>
        </p:nvSpPr>
        <p:spPr>
          <a:xfrm>
            <a:off x="3521817" y="2895965"/>
            <a:ext cx="51007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P64-65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1" name="テキスト ボックス 630">
            <a:extLst>
              <a:ext uri="{FF2B5EF4-FFF2-40B4-BE49-F238E27FC236}">
                <a16:creationId xmlns:a16="http://schemas.microsoft.com/office/drawing/2014/main" id="{647D67FA-696B-7E40-F6E4-11B114D5502F}"/>
              </a:ext>
            </a:extLst>
          </p:cNvPr>
          <p:cNvSpPr txBox="1"/>
          <p:nvPr/>
        </p:nvSpPr>
        <p:spPr>
          <a:xfrm>
            <a:off x="3634986" y="3055389"/>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2" name="テキスト ボックス 631">
            <a:extLst>
              <a:ext uri="{FF2B5EF4-FFF2-40B4-BE49-F238E27FC236}">
                <a16:creationId xmlns:a16="http://schemas.microsoft.com/office/drawing/2014/main" id="{9AD5A9C0-962F-A84A-5C2A-BEC8369834F6}"/>
              </a:ext>
            </a:extLst>
          </p:cNvPr>
          <p:cNvSpPr txBox="1"/>
          <p:nvPr/>
        </p:nvSpPr>
        <p:spPr>
          <a:xfrm>
            <a:off x="3609996" y="3218550"/>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P78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3" name="テキスト ボックス 632">
            <a:extLst>
              <a:ext uri="{FF2B5EF4-FFF2-40B4-BE49-F238E27FC236}">
                <a16:creationId xmlns:a16="http://schemas.microsoft.com/office/drawing/2014/main" id="{09595C5A-E328-ED7E-F01D-6B63837C4B9C}"/>
              </a:ext>
            </a:extLst>
          </p:cNvPr>
          <p:cNvSpPr txBox="1"/>
          <p:nvPr/>
        </p:nvSpPr>
        <p:spPr>
          <a:xfrm>
            <a:off x="3562707" y="3385406"/>
            <a:ext cx="45236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76-77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4" name="テキスト ボックス 633">
            <a:extLst>
              <a:ext uri="{FF2B5EF4-FFF2-40B4-BE49-F238E27FC236}">
                <a16:creationId xmlns:a16="http://schemas.microsoft.com/office/drawing/2014/main" id="{5672CE94-FB9A-B89F-8C01-454A8204DA04}"/>
              </a:ext>
            </a:extLst>
          </p:cNvPr>
          <p:cNvSpPr txBox="1"/>
          <p:nvPr/>
        </p:nvSpPr>
        <p:spPr>
          <a:xfrm>
            <a:off x="3531880" y="3542009"/>
            <a:ext cx="51007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P78-79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5" name="テキスト ボックス 634">
            <a:extLst>
              <a:ext uri="{FF2B5EF4-FFF2-40B4-BE49-F238E27FC236}">
                <a16:creationId xmlns:a16="http://schemas.microsoft.com/office/drawing/2014/main" id="{AFC99190-05CE-11A4-507A-C36766571437}"/>
              </a:ext>
            </a:extLst>
          </p:cNvPr>
          <p:cNvSpPr txBox="1"/>
          <p:nvPr/>
        </p:nvSpPr>
        <p:spPr>
          <a:xfrm>
            <a:off x="3609996" y="3862824"/>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P49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6" name="テキスト ボックス 635">
            <a:extLst>
              <a:ext uri="{FF2B5EF4-FFF2-40B4-BE49-F238E27FC236}">
                <a16:creationId xmlns:a16="http://schemas.microsoft.com/office/drawing/2014/main" id="{B887E506-EC5E-92D3-E5FC-C031F79592A8}"/>
              </a:ext>
            </a:extLst>
          </p:cNvPr>
          <p:cNvSpPr txBox="1"/>
          <p:nvPr/>
        </p:nvSpPr>
        <p:spPr>
          <a:xfrm>
            <a:off x="3560734" y="4027509"/>
            <a:ext cx="44275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61-64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7" name="テキスト ボックス 636">
            <a:extLst>
              <a:ext uri="{FF2B5EF4-FFF2-40B4-BE49-F238E27FC236}">
                <a16:creationId xmlns:a16="http://schemas.microsoft.com/office/drawing/2014/main" id="{34CB4CD3-73EE-D9B3-4AA1-6119255EEEC3}"/>
              </a:ext>
            </a:extLst>
          </p:cNvPr>
          <p:cNvSpPr txBox="1"/>
          <p:nvPr/>
        </p:nvSpPr>
        <p:spPr>
          <a:xfrm>
            <a:off x="3540548" y="4192779"/>
            <a:ext cx="50045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P71-72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8" name="テキスト ボックス 637">
            <a:extLst>
              <a:ext uri="{FF2B5EF4-FFF2-40B4-BE49-F238E27FC236}">
                <a16:creationId xmlns:a16="http://schemas.microsoft.com/office/drawing/2014/main" id="{F3ECE986-7725-C6C8-1C22-BEEDBC7ABE66}"/>
              </a:ext>
            </a:extLst>
          </p:cNvPr>
          <p:cNvSpPr txBox="1"/>
          <p:nvPr/>
        </p:nvSpPr>
        <p:spPr>
          <a:xfrm>
            <a:off x="3479024" y="5488807"/>
            <a:ext cx="611065" cy="176972"/>
          </a:xfrm>
          <a:prstGeom prst="rect">
            <a:avLst/>
          </a:prstGeom>
          <a:noFill/>
        </p:spPr>
        <p:txBody>
          <a:bodyPr wrap="none" rtlCol="0">
            <a:spAutoFit/>
          </a:bodyPr>
          <a:lstStyle/>
          <a:p>
            <a:r>
              <a:rPr kumimoji="1" lang="en-US" altLang="ja-JP" sz="550" dirty="0">
                <a:solidFill>
                  <a:schemeClr val="tx1">
                    <a:lumMod val="65000"/>
                    <a:lumOff val="35000"/>
                  </a:schemeClr>
                </a:solidFill>
                <a:latin typeface="BIZ UDPゴシック" panose="020B0400000000000000" pitchFamily="50" charset="-128"/>
                <a:ea typeface="BIZ UDPゴシック" panose="020B0400000000000000" pitchFamily="50" charset="-128"/>
              </a:rPr>
              <a:t>P49-50,62</a:t>
            </a:r>
            <a:endParaRPr kumimoji="1" lang="ja-JP" altLang="en-US" sz="5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0" name="テキスト ボックス 639">
            <a:extLst>
              <a:ext uri="{FF2B5EF4-FFF2-40B4-BE49-F238E27FC236}">
                <a16:creationId xmlns:a16="http://schemas.microsoft.com/office/drawing/2014/main" id="{C80E02E3-1EC6-91F9-0CA5-C3562C6C48A2}"/>
              </a:ext>
            </a:extLst>
          </p:cNvPr>
          <p:cNvSpPr txBox="1"/>
          <p:nvPr/>
        </p:nvSpPr>
        <p:spPr>
          <a:xfrm>
            <a:off x="3609996" y="5805620"/>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P70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1" name="テキスト ボックス 640">
            <a:extLst>
              <a:ext uri="{FF2B5EF4-FFF2-40B4-BE49-F238E27FC236}">
                <a16:creationId xmlns:a16="http://schemas.microsoft.com/office/drawing/2014/main" id="{104ED585-BB4E-3FD9-88A3-C6594381BA04}"/>
              </a:ext>
            </a:extLst>
          </p:cNvPr>
          <p:cNvSpPr txBox="1"/>
          <p:nvPr/>
        </p:nvSpPr>
        <p:spPr>
          <a:xfrm>
            <a:off x="3638850" y="5646150"/>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60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2" name="テキスト ボックス 641">
            <a:extLst>
              <a:ext uri="{FF2B5EF4-FFF2-40B4-BE49-F238E27FC236}">
                <a16:creationId xmlns:a16="http://schemas.microsoft.com/office/drawing/2014/main" id="{4924F945-A430-17DE-5285-DCB4FD70964B}"/>
              </a:ext>
            </a:extLst>
          </p:cNvPr>
          <p:cNvSpPr txBox="1"/>
          <p:nvPr/>
        </p:nvSpPr>
        <p:spPr>
          <a:xfrm>
            <a:off x="3628209" y="5969486"/>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3" name="テキスト ボックス 642">
            <a:extLst>
              <a:ext uri="{FF2B5EF4-FFF2-40B4-BE49-F238E27FC236}">
                <a16:creationId xmlns:a16="http://schemas.microsoft.com/office/drawing/2014/main" id="{1571D0EF-4053-63E0-50EA-09A9EF67ADBD}"/>
              </a:ext>
            </a:extLst>
          </p:cNvPr>
          <p:cNvSpPr txBox="1"/>
          <p:nvPr/>
        </p:nvSpPr>
        <p:spPr>
          <a:xfrm>
            <a:off x="3609996" y="6128312"/>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P78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4" name="テキスト ボックス 643">
            <a:extLst>
              <a:ext uri="{FF2B5EF4-FFF2-40B4-BE49-F238E27FC236}">
                <a16:creationId xmlns:a16="http://schemas.microsoft.com/office/drawing/2014/main" id="{EA46C519-C2E5-6264-1AEA-CBF70AB8883B}"/>
              </a:ext>
            </a:extLst>
          </p:cNvPr>
          <p:cNvSpPr txBox="1"/>
          <p:nvPr/>
        </p:nvSpPr>
        <p:spPr>
          <a:xfrm>
            <a:off x="3608023" y="6774748"/>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P64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5" name="テキスト ボックス 644">
            <a:extLst>
              <a:ext uri="{FF2B5EF4-FFF2-40B4-BE49-F238E27FC236}">
                <a16:creationId xmlns:a16="http://schemas.microsoft.com/office/drawing/2014/main" id="{1DA7D3F5-A6C5-461E-5983-C326C7DE0F58}"/>
              </a:ext>
            </a:extLst>
          </p:cNvPr>
          <p:cNvSpPr txBox="1"/>
          <p:nvPr/>
        </p:nvSpPr>
        <p:spPr>
          <a:xfrm>
            <a:off x="3609996" y="7100495"/>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P62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6" name="テキスト ボックス 645">
            <a:extLst>
              <a:ext uri="{FF2B5EF4-FFF2-40B4-BE49-F238E27FC236}">
                <a16:creationId xmlns:a16="http://schemas.microsoft.com/office/drawing/2014/main" id="{F07F819F-1015-C4EC-EB58-69FC3A40F1D2}"/>
              </a:ext>
            </a:extLst>
          </p:cNvPr>
          <p:cNvSpPr txBox="1"/>
          <p:nvPr/>
        </p:nvSpPr>
        <p:spPr>
          <a:xfrm>
            <a:off x="3609996" y="8065379"/>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P49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7" name="テキスト ボックス 646">
            <a:extLst>
              <a:ext uri="{FF2B5EF4-FFF2-40B4-BE49-F238E27FC236}">
                <a16:creationId xmlns:a16="http://schemas.microsoft.com/office/drawing/2014/main" id="{E3B13056-5518-642E-CB0E-777528F9C3EB}"/>
              </a:ext>
            </a:extLst>
          </p:cNvPr>
          <p:cNvSpPr txBox="1"/>
          <p:nvPr/>
        </p:nvSpPr>
        <p:spPr>
          <a:xfrm>
            <a:off x="3552066" y="8232373"/>
            <a:ext cx="45236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54-55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8" name="テキスト ボックス 647">
            <a:extLst>
              <a:ext uri="{FF2B5EF4-FFF2-40B4-BE49-F238E27FC236}">
                <a16:creationId xmlns:a16="http://schemas.microsoft.com/office/drawing/2014/main" id="{8746B720-03C2-4EE9-3B1D-4DF26FA2A722}"/>
              </a:ext>
            </a:extLst>
          </p:cNvPr>
          <p:cNvSpPr txBox="1"/>
          <p:nvPr/>
        </p:nvSpPr>
        <p:spPr>
          <a:xfrm>
            <a:off x="3533853" y="8392645"/>
            <a:ext cx="51007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P67-68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49" name="テキスト ボックス 648">
            <a:extLst>
              <a:ext uri="{FF2B5EF4-FFF2-40B4-BE49-F238E27FC236}">
                <a16:creationId xmlns:a16="http://schemas.microsoft.com/office/drawing/2014/main" id="{291767D2-FEE4-3142-95E7-C1BF89CDD10B}"/>
              </a:ext>
            </a:extLst>
          </p:cNvPr>
          <p:cNvSpPr txBox="1"/>
          <p:nvPr/>
        </p:nvSpPr>
        <p:spPr>
          <a:xfrm>
            <a:off x="3558373" y="8553748"/>
            <a:ext cx="45236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47-53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0" name="テキスト ボックス 649">
            <a:extLst>
              <a:ext uri="{FF2B5EF4-FFF2-40B4-BE49-F238E27FC236}">
                <a16:creationId xmlns:a16="http://schemas.microsoft.com/office/drawing/2014/main" id="{F37C31A9-2558-7D84-44EE-CB860176193E}"/>
              </a:ext>
            </a:extLst>
          </p:cNvPr>
          <p:cNvSpPr txBox="1"/>
          <p:nvPr/>
        </p:nvSpPr>
        <p:spPr>
          <a:xfrm>
            <a:off x="3533853" y="8716663"/>
            <a:ext cx="51007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P64-67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1" name="テキスト ボックス 650">
            <a:extLst>
              <a:ext uri="{FF2B5EF4-FFF2-40B4-BE49-F238E27FC236}">
                <a16:creationId xmlns:a16="http://schemas.microsoft.com/office/drawing/2014/main" id="{71CAD693-EEE2-42D3-A2C2-6635BA74BFBD}"/>
              </a:ext>
            </a:extLst>
          </p:cNvPr>
          <p:cNvSpPr txBox="1"/>
          <p:nvPr/>
        </p:nvSpPr>
        <p:spPr>
          <a:xfrm>
            <a:off x="3603689" y="9361389"/>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P66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3" name="正方形/長方形 652">
            <a:extLst>
              <a:ext uri="{FF2B5EF4-FFF2-40B4-BE49-F238E27FC236}">
                <a16:creationId xmlns:a16="http://schemas.microsoft.com/office/drawing/2014/main" id="{9E67DCD5-A621-3EE4-5A56-CD0914B9B8FD}"/>
              </a:ext>
            </a:extLst>
          </p:cNvPr>
          <p:cNvSpPr/>
          <p:nvPr/>
        </p:nvSpPr>
        <p:spPr>
          <a:xfrm>
            <a:off x="3588261" y="9724708"/>
            <a:ext cx="407363" cy="11988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2" name="テキスト ボックス 651">
            <a:extLst>
              <a:ext uri="{FF2B5EF4-FFF2-40B4-BE49-F238E27FC236}">
                <a16:creationId xmlns:a16="http://schemas.microsoft.com/office/drawing/2014/main" id="{7B498373-D657-932C-07C7-B6A68C6788AC}"/>
              </a:ext>
            </a:extLst>
          </p:cNvPr>
          <p:cNvSpPr txBox="1"/>
          <p:nvPr/>
        </p:nvSpPr>
        <p:spPr>
          <a:xfrm>
            <a:off x="3528227" y="9692467"/>
            <a:ext cx="51007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P63-64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491" name="テキスト ボックス 490">
            <a:extLst>
              <a:ext uri="{FF2B5EF4-FFF2-40B4-BE49-F238E27FC236}">
                <a16:creationId xmlns:a16="http://schemas.microsoft.com/office/drawing/2014/main" id="{0318A1B0-6C75-EA26-0A78-364626F513E4}"/>
              </a:ext>
            </a:extLst>
          </p:cNvPr>
          <p:cNvSpPr txBox="1"/>
          <p:nvPr/>
        </p:nvSpPr>
        <p:spPr>
          <a:xfrm>
            <a:off x="4076005" y="2244265"/>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02" name="テキスト ボックス 501">
            <a:extLst>
              <a:ext uri="{FF2B5EF4-FFF2-40B4-BE49-F238E27FC236}">
                <a16:creationId xmlns:a16="http://schemas.microsoft.com/office/drawing/2014/main" id="{F9FA9CFD-31B8-738C-75BE-6527E9B6A9C9}"/>
              </a:ext>
            </a:extLst>
          </p:cNvPr>
          <p:cNvSpPr txBox="1"/>
          <p:nvPr/>
        </p:nvSpPr>
        <p:spPr>
          <a:xfrm>
            <a:off x="4008381" y="5486826"/>
            <a:ext cx="49725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93,95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11" name="テキスト ボックス 510">
            <a:extLst>
              <a:ext uri="{FF2B5EF4-FFF2-40B4-BE49-F238E27FC236}">
                <a16:creationId xmlns:a16="http://schemas.microsoft.com/office/drawing/2014/main" id="{7B5495F7-40AC-9515-E4D9-C028E94D68CC}"/>
              </a:ext>
            </a:extLst>
          </p:cNvPr>
          <p:cNvSpPr txBox="1"/>
          <p:nvPr/>
        </p:nvSpPr>
        <p:spPr>
          <a:xfrm>
            <a:off x="4078112" y="5807177"/>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91" name="正方形/長方形 90">
            <a:extLst>
              <a:ext uri="{FF2B5EF4-FFF2-40B4-BE49-F238E27FC236}">
                <a16:creationId xmlns:a16="http://schemas.microsoft.com/office/drawing/2014/main" id="{31F81199-321D-4B9F-FD77-110B8E324929}"/>
              </a:ext>
            </a:extLst>
          </p:cNvPr>
          <p:cNvSpPr/>
          <p:nvPr/>
        </p:nvSpPr>
        <p:spPr>
          <a:xfrm>
            <a:off x="4515729" y="9748911"/>
            <a:ext cx="407963" cy="7614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 name="テキスト ボックス 112">
            <a:extLst>
              <a:ext uri="{FF2B5EF4-FFF2-40B4-BE49-F238E27FC236}">
                <a16:creationId xmlns:a16="http://schemas.microsoft.com/office/drawing/2014/main" id="{C9503524-19F2-3AAA-D650-CE538D2BF2A1}"/>
              </a:ext>
            </a:extLst>
          </p:cNvPr>
          <p:cNvSpPr txBox="1"/>
          <p:nvPr/>
        </p:nvSpPr>
        <p:spPr>
          <a:xfrm>
            <a:off x="4521408" y="9694910"/>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P102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14" name="テキスト ボックス 113">
            <a:extLst>
              <a:ext uri="{FF2B5EF4-FFF2-40B4-BE49-F238E27FC236}">
                <a16:creationId xmlns:a16="http://schemas.microsoft.com/office/drawing/2014/main" id="{42B56145-7276-9836-44AB-C8B8CF8D046D}"/>
              </a:ext>
            </a:extLst>
          </p:cNvPr>
          <p:cNvSpPr txBox="1"/>
          <p:nvPr/>
        </p:nvSpPr>
        <p:spPr>
          <a:xfrm>
            <a:off x="4521408" y="9370057"/>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P102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22" name="テキスト ボックス 121">
            <a:extLst>
              <a:ext uri="{FF2B5EF4-FFF2-40B4-BE49-F238E27FC236}">
                <a16:creationId xmlns:a16="http://schemas.microsoft.com/office/drawing/2014/main" id="{27FD5F44-AA63-DF5A-AC6B-C1174FFCE1A2}"/>
              </a:ext>
            </a:extLst>
          </p:cNvPr>
          <p:cNvSpPr txBox="1"/>
          <p:nvPr/>
        </p:nvSpPr>
        <p:spPr>
          <a:xfrm>
            <a:off x="4431717" y="8720158"/>
            <a:ext cx="583814"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P102,110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23" name="テキスト ボックス 122">
            <a:extLst>
              <a:ext uri="{FF2B5EF4-FFF2-40B4-BE49-F238E27FC236}">
                <a16:creationId xmlns:a16="http://schemas.microsoft.com/office/drawing/2014/main" id="{47ECC206-BD50-8FCC-8BBD-C9CCB37E3325}"/>
              </a:ext>
            </a:extLst>
          </p:cNvPr>
          <p:cNvSpPr txBox="1"/>
          <p:nvPr/>
        </p:nvSpPr>
        <p:spPr>
          <a:xfrm>
            <a:off x="4521408" y="9045292"/>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P108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24" name="テキスト ボックス 523">
            <a:extLst>
              <a:ext uri="{FF2B5EF4-FFF2-40B4-BE49-F238E27FC236}">
                <a16:creationId xmlns:a16="http://schemas.microsoft.com/office/drawing/2014/main" id="{9A280531-1393-50A0-3AAD-EFF83040DF62}"/>
              </a:ext>
            </a:extLst>
          </p:cNvPr>
          <p:cNvSpPr txBox="1"/>
          <p:nvPr/>
        </p:nvSpPr>
        <p:spPr>
          <a:xfrm>
            <a:off x="4545453" y="7424365"/>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P98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35" name="テキスト ボックス 534">
            <a:extLst>
              <a:ext uri="{FF2B5EF4-FFF2-40B4-BE49-F238E27FC236}">
                <a16:creationId xmlns:a16="http://schemas.microsoft.com/office/drawing/2014/main" id="{56FB0896-E08D-5663-2B87-12B68AAF4CA3}"/>
              </a:ext>
            </a:extLst>
          </p:cNvPr>
          <p:cNvSpPr txBox="1"/>
          <p:nvPr/>
        </p:nvSpPr>
        <p:spPr>
          <a:xfrm>
            <a:off x="4521408" y="6781941"/>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P102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37" name="テキスト ボックス 136">
            <a:extLst>
              <a:ext uri="{FF2B5EF4-FFF2-40B4-BE49-F238E27FC236}">
                <a16:creationId xmlns:a16="http://schemas.microsoft.com/office/drawing/2014/main" id="{A220CEEE-6388-ABD3-D5DE-630E53B314D0}"/>
              </a:ext>
            </a:extLst>
          </p:cNvPr>
          <p:cNvSpPr txBox="1"/>
          <p:nvPr/>
        </p:nvSpPr>
        <p:spPr>
          <a:xfrm>
            <a:off x="4430838" y="6463073"/>
            <a:ext cx="58702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P110-112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46" name="テキスト ボックス 145">
            <a:extLst>
              <a:ext uri="{FF2B5EF4-FFF2-40B4-BE49-F238E27FC236}">
                <a16:creationId xmlns:a16="http://schemas.microsoft.com/office/drawing/2014/main" id="{EE61CE45-36F5-C91E-EB28-F551F8C4B331}"/>
              </a:ext>
            </a:extLst>
          </p:cNvPr>
          <p:cNvSpPr txBox="1"/>
          <p:nvPr/>
        </p:nvSpPr>
        <p:spPr>
          <a:xfrm>
            <a:off x="4521408" y="6128327"/>
            <a:ext cx="39626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P114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70" name="テキスト ボックス 169">
            <a:extLst>
              <a:ext uri="{FF2B5EF4-FFF2-40B4-BE49-F238E27FC236}">
                <a16:creationId xmlns:a16="http://schemas.microsoft.com/office/drawing/2014/main" id="{8D32E495-7826-EB5C-3CEE-5900BE5C21EB}"/>
              </a:ext>
            </a:extLst>
          </p:cNvPr>
          <p:cNvSpPr txBox="1"/>
          <p:nvPr/>
        </p:nvSpPr>
        <p:spPr>
          <a:xfrm>
            <a:off x="4526217" y="5161389"/>
            <a:ext cx="39626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P113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83" name="テキスト ボックス 182">
            <a:extLst>
              <a:ext uri="{FF2B5EF4-FFF2-40B4-BE49-F238E27FC236}">
                <a16:creationId xmlns:a16="http://schemas.microsoft.com/office/drawing/2014/main" id="{125815D8-F5F0-A190-21DB-4361AF533592}"/>
              </a:ext>
            </a:extLst>
          </p:cNvPr>
          <p:cNvSpPr txBox="1"/>
          <p:nvPr/>
        </p:nvSpPr>
        <p:spPr>
          <a:xfrm>
            <a:off x="4521408" y="4842548"/>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P102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84" name="テキスト ボックス 183">
            <a:extLst>
              <a:ext uri="{FF2B5EF4-FFF2-40B4-BE49-F238E27FC236}">
                <a16:creationId xmlns:a16="http://schemas.microsoft.com/office/drawing/2014/main" id="{FA2B7D06-6430-02E5-DD87-7A20D9942EEA}"/>
              </a:ext>
            </a:extLst>
          </p:cNvPr>
          <p:cNvSpPr txBox="1"/>
          <p:nvPr/>
        </p:nvSpPr>
        <p:spPr>
          <a:xfrm>
            <a:off x="4526217" y="3222794"/>
            <a:ext cx="39626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P114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85" name="テキスト ボックス 184">
            <a:extLst>
              <a:ext uri="{FF2B5EF4-FFF2-40B4-BE49-F238E27FC236}">
                <a16:creationId xmlns:a16="http://schemas.microsoft.com/office/drawing/2014/main" id="{CA3D28D9-0BBB-D469-69DB-8286D40292D3}"/>
              </a:ext>
            </a:extLst>
          </p:cNvPr>
          <p:cNvSpPr txBox="1"/>
          <p:nvPr/>
        </p:nvSpPr>
        <p:spPr>
          <a:xfrm>
            <a:off x="4430838" y="3545113"/>
            <a:ext cx="58702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P114-115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4" name="テキスト ボックス 593">
            <a:extLst>
              <a:ext uri="{FF2B5EF4-FFF2-40B4-BE49-F238E27FC236}">
                <a16:creationId xmlns:a16="http://schemas.microsoft.com/office/drawing/2014/main" id="{3A506F95-7DAF-188C-8907-2096B961A488}"/>
              </a:ext>
            </a:extLst>
          </p:cNvPr>
          <p:cNvSpPr txBox="1"/>
          <p:nvPr/>
        </p:nvSpPr>
        <p:spPr>
          <a:xfrm>
            <a:off x="4432441" y="2895826"/>
            <a:ext cx="583814"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P102,110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9" name="テキスト ボックス 638">
            <a:extLst>
              <a:ext uri="{FF2B5EF4-FFF2-40B4-BE49-F238E27FC236}">
                <a16:creationId xmlns:a16="http://schemas.microsoft.com/office/drawing/2014/main" id="{3CCD0FDE-5207-454C-90B6-F7782DA1BB91}"/>
              </a:ext>
            </a:extLst>
          </p:cNvPr>
          <p:cNvSpPr txBox="1"/>
          <p:nvPr/>
        </p:nvSpPr>
        <p:spPr>
          <a:xfrm>
            <a:off x="4526217" y="2253545"/>
            <a:ext cx="39626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94" name="正方形/長方形 193">
            <a:extLst>
              <a:ext uri="{FF2B5EF4-FFF2-40B4-BE49-F238E27FC236}">
                <a16:creationId xmlns:a16="http://schemas.microsoft.com/office/drawing/2014/main" id="{F29BBEDB-B785-A003-3548-AFEB3433BC8E}"/>
              </a:ext>
            </a:extLst>
          </p:cNvPr>
          <p:cNvSpPr/>
          <p:nvPr/>
        </p:nvSpPr>
        <p:spPr>
          <a:xfrm>
            <a:off x="4557933" y="1966830"/>
            <a:ext cx="314619" cy="10892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4" name="テキスト ボックス 653">
            <a:extLst>
              <a:ext uri="{FF2B5EF4-FFF2-40B4-BE49-F238E27FC236}">
                <a16:creationId xmlns:a16="http://schemas.microsoft.com/office/drawing/2014/main" id="{A37FCF7B-9A93-7B85-81C3-5B959CCC9D9D}"/>
              </a:ext>
            </a:extLst>
          </p:cNvPr>
          <p:cNvSpPr txBox="1"/>
          <p:nvPr/>
        </p:nvSpPr>
        <p:spPr>
          <a:xfrm>
            <a:off x="4521408" y="1927724"/>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P103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5" name="テキスト ボックス 654">
            <a:extLst>
              <a:ext uri="{FF2B5EF4-FFF2-40B4-BE49-F238E27FC236}">
                <a16:creationId xmlns:a16="http://schemas.microsoft.com/office/drawing/2014/main" id="{C57DADF5-B160-6729-4E13-8277C328A77E}"/>
              </a:ext>
            </a:extLst>
          </p:cNvPr>
          <p:cNvSpPr txBox="1"/>
          <p:nvPr/>
        </p:nvSpPr>
        <p:spPr>
          <a:xfrm>
            <a:off x="4888542" y="2256023"/>
            <a:ext cx="60625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P123-124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6" name="テキスト ボックス 655">
            <a:extLst>
              <a:ext uri="{FF2B5EF4-FFF2-40B4-BE49-F238E27FC236}">
                <a16:creationId xmlns:a16="http://schemas.microsoft.com/office/drawing/2014/main" id="{20C81466-4D2E-7F46-DCF7-967E0CF8155C}"/>
              </a:ext>
            </a:extLst>
          </p:cNvPr>
          <p:cNvSpPr txBox="1"/>
          <p:nvPr/>
        </p:nvSpPr>
        <p:spPr>
          <a:xfrm>
            <a:off x="4988730" y="2570383"/>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P128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7" name="テキスト ボックス 656">
            <a:extLst>
              <a:ext uri="{FF2B5EF4-FFF2-40B4-BE49-F238E27FC236}">
                <a16:creationId xmlns:a16="http://schemas.microsoft.com/office/drawing/2014/main" id="{4629BDC9-4EE1-2824-3DED-57E15C3FEA13}"/>
              </a:ext>
            </a:extLst>
          </p:cNvPr>
          <p:cNvSpPr txBox="1"/>
          <p:nvPr/>
        </p:nvSpPr>
        <p:spPr>
          <a:xfrm>
            <a:off x="4988730" y="4185823"/>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P129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8" name="テキスト ボックス 657">
            <a:extLst>
              <a:ext uri="{FF2B5EF4-FFF2-40B4-BE49-F238E27FC236}">
                <a16:creationId xmlns:a16="http://schemas.microsoft.com/office/drawing/2014/main" id="{5060AD32-88F8-753B-1438-70E300FAFC7A}"/>
              </a:ext>
            </a:extLst>
          </p:cNvPr>
          <p:cNvSpPr txBox="1"/>
          <p:nvPr/>
        </p:nvSpPr>
        <p:spPr>
          <a:xfrm>
            <a:off x="4988730" y="5483328"/>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P124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59" name="テキスト ボックス 658">
            <a:extLst>
              <a:ext uri="{FF2B5EF4-FFF2-40B4-BE49-F238E27FC236}">
                <a16:creationId xmlns:a16="http://schemas.microsoft.com/office/drawing/2014/main" id="{2157DC2E-7DF0-727A-1A02-39A7354FAF89}"/>
              </a:ext>
            </a:extLst>
          </p:cNvPr>
          <p:cNvSpPr txBox="1"/>
          <p:nvPr/>
        </p:nvSpPr>
        <p:spPr>
          <a:xfrm>
            <a:off x="4988730" y="5808745"/>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P132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0" name="テキスト ボックス 659">
            <a:extLst>
              <a:ext uri="{FF2B5EF4-FFF2-40B4-BE49-F238E27FC236}">
                <a16:creationId xmlns:a16="http://schemas.microsoft.com/office/drawing/2014/main" id="{53A187DE-45FE-FCF4-4E56-239C65B218FF}"/>
              </a:ext>
            </a:extLst>
          </p:cNvPr>
          <p:cNvSpPr txBox="1"/>
          <p:nvPr/>
        </p:nvSpPr>
        <p:spPr>
          <a:xfrm>
            <a:off x="4993539" y="7747979"/>
            <a:ext cx="39626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P118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1" name="テキスト ボックス 660">
            <a:extLst>
              <a:ext uri="{FF2B5EF4-FFF2-40B4-BE49-F238E27FC236}">
                <a16:creationId xmlns:a16="http://schemas.microsoft.com/office/drawing/2014/main" id="{F1C67714-0C70-CF70-0539-0744B2C09143}"/>
              </a:ext>
            </a:extLst>
          </p:cNvPr>
          <p:cNvSpPr txBox="1"/>
          <p:nvPr/>
        </p:nvSpPr>
        <p:spPr>
          <a:xfrm>
            <a:off x="4873313" y="9056833"/>
            <a:ext cx="636713" cy="161583"/>
          </a:xfrm>
          <a:prstGeom prst="rect">
            <a:avLst/>
          </a:prstGeom>
          <a:noFill/>
        </p:spPr>
        <p:txBody>
          <a:bodyPr wrap="none" rtlCol="0">
            <a:spAutoFit/>
          </a:bodyPr>
          <a:lstStyle/>
          <a:p>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P117,133-134</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2" name="正方形/長方形 661">
            <a:extLst>
              <a:ext uri="{FF2B5EF4-FFF2-40B4-BE49-F238E27FC236}">
                <a16:creationId xmlns:a16="http://schemas.microsoft.com/office/drawing/2014/main" id="{32F5F292-1379-0514-D5FD-1B3D4E259C3E}"/>
              </a:ext>
            </a:extLst>
          </p:cNvPr>
          <p:cNvSpPr/>
          <p:nvPr/>
        </p:nvSpPr>
        <p:spPr>
          <a:xfrm>
            <a:off x="5437163" y="9727809"/>
            <a:ext cx="422031" cy="12708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3" name="テキスト ボックス 662">
            <a:extLst>
              <a:ext uri="{FF2B5EF4-FFF2-40B4-BE49-F238E27FC236}">
                <a16:creationId xmlns:a16="http://schemas.microsoft.com/office/drawing/2014/main" id="{096354F8-C279-7110-3496-EF46E6B49DD8}"/>
              </a:ext>
            </a:extLst>
          </p:cNvPr>
          <p:cNvSpPr txBox="1"/>
          <p:nvPr/>
        </p:nvSpPr>
        <p:spPr>
          <a:xfrm>
            <a:off x="5360673" y="9691699"/>
            <a:ext cx="59663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P151-152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4" name="テキスト ボックス 663">
            <a:extLst>
              <a:ext uri="{FF2B5EF4-FFF2-40B4-BE49-F238E27FC236}">
                <a16:creationId xmlns:a16="http://schemas.microsoft.com/office/drawing/2014/main" id="{8D8485F7-9248-D513-4619-5AB1E56608A7}"/>
              </a:ext>
            </a:extLst>
          </p:cNvPr>
          <p:cNvSpPr txBox="1"/>
          <p:nvPr/>
        </p:nvSpPr>
        <p:spPr>
          <a:xfrm>
            <a:off x="5340635" y="9374564"/>
            <a:ext cx="636713" cy="161583"/>
          </a:xfrm>
          <a:prstGeom prst="rect">
            <a:avLst/>
          </a:prstGeom>
          <a:noFill/>
        </p:spPr>
        <p:txBody>
          <a:bodyPr wrap="none" rtlCol="0">
            <a:spAutoFit/>
          </a:bodyPr>
          <a:lstStyle/>
          <a:p>
            <a:r>
              <a:rPr kumimoji="1" lang="en-US" altLang="ja-JP" sz="450" dirty="0">
                <a:solidFill>
                  <a:schemeClr val="tx1">
                    <a:lumMod val="65000"/>
                    <a:lumOff val="35000"/>
                  </a:schemeClr>
                </a:solidFill>
                <a:latin typeface="BIZ UDPゴシック" panose="020B0400000000000000" pitchFamily="50" charset="-128"/>
                <a:ea typeface="BIZ UDPゴシック" panose="020B0400000000000000" pitchFamily="50" charset="-128"/>
              </a:rPr>
              <a:t>P151,152-154</a:t>
            </a:r>
            <a:endParaRPr kumimoji="1" lang="ja-JP" altLang="en-US" sz="4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5" name="テキスト ボックス 664">
            <a:extLst>
              <a:ext uri="{FF2B5EF4-FFF2-40B4-BE49-F238E27FC236}">
                <a16:creationId xmlns:a16="http://schemas.microsoft.com/office/drawing/2014/main" id="{0CEF3A02-7F0F-555F-9A95-73EF7E53AD33}"/>
              </a:ext>
            </a:extLst>
          </p:cNvPr>
          <p:cNvSpPr txBox="1"/>
          <p:nvPr/>
        </p:nvSpPr>
        <p:spPr>
          <a:xfrm>
            <a:off x="5360317" y="9200931"/>
            <a:ext cx="591829"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28,30-33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6" name="テキスト ボックス 665">
            <a:extLst>
              <a:ext uri="{FF2B5EF4-FFF2-40B4-BE49-F238E27FC236}">
                <a16:creationId xmlns:a16="http://schemas.microsoft.com/office/drawing/2014/main" id="{925DDAE4-386C-3AB1-4176-AC0CE31DB3A6}"/>
              </a:ext>
            </a:extLst>
          </p:cNvPr>
          <p:cNvSpPr txBox="1"/>
          <p:nvPr/>
        </p:nvSpPr>
        <p:spPr>
          <a:xfrm>
            <a:off x="5360673" y="8718601"/>
            <a:ext cx="59663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P151-154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67" name="テキスト ボックス 666">
            <a:extLst>
              <a:ext uri="{FF2B5EF4-FFF2-40B4-BE49-F238E27FC236}">
                <a16:creationId xmlns:a16="http://schemas.microsoft.com/office/drawing/2014/main" id="{CC681305-328A-D879-40BD-4A3F56E7BD57}"/>
              </a:ext>
            </a:extLst>
          </p:cNvPr>
          <p:cNvSpPr txBox="1"/>
          <p:nvPr/>
        </p:nvSpPr>
        <p:spPr>
          <a:xfrm>
            <a:off x="5432808" y="8556342"/>
            <a:ext cx="45236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28-33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pic>
        <p:nvPicPr>
          <p:cNvPr id="668" name="object 264">
            <a:extLst>
              <a:ext uri="{FF2B5EF4-FFF2-40B4-BE49-F238E27FC236}">
                <a16:creationId xmlns:a16="http://schemas.microsoft.com/office/drawing/2014/main" id="{923675A4-CE1A-F5E4-7733-4C265423C23E}"/>
              </a:ext>
            </a:extLst>
          </p:cNvPr>
          <p:cNvPicPr/>
          <p:nvPr/>
        </p:nvPicPr>
        <p:blipFill>
          <a:blip r:embed="rId60" cstate="print"/>
          <a:stretch>
            <a:fillRect/>
          </a:stretch>
        </p:blipFill>
        <p:spPr>
          <a:xfrm>
            <a:off x="5628953" y="5701155"/>
            <a:ext cx="91325" cy="66979"/>
          </a:xfrm>
          <a:prstGeom prst="rect">
            <a:avLst/>
          </a:prstGeom>
        </p:spPr>
      </p:pic>
      <p:sp>
        <p:nvSpPr>
          <p:cNvPr id="669" name="テキスト ボックス 668">
            <a:extLst>
              <a:ext uri="{FF2B5EF4-FFF2-40B4-BE49-F238E27FC236}">
                <a16:creationId xmlns:a16="http://schemas.microsoft.com/office/drawing/2014/main" id="{F217A2FC-D3BA-AF9F-EF06-F4F94D729C1A}"/>
              </a:ext>
            </a:extLst>
          </p:cNvPr>
          <p:cNvSpPr txBox="1"/>
          <p:nvPr/>
        </p:nvSpPr>
        <p:spPr>
          <a:xfrm>
            <a:off x="5470131" y="5807295"/>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P155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0" name="テキスト ボックス 669">
            <a:extLst>
              <a:ext uri="{FF2B5EF4-FFF2-40B4-BE49-F238E27FC236}">
                <a16:creationId xmlns:a16="http://schemas.microsoft.com/office/drawing/2014/main" id="{0302F6EF-8449-3BFE-1F4D-7D03959C58ED}"/>
              </a:ext>
            </a:extLst>
          </p:cNvPr>
          <p:cNvSpPr txBox="1"/>
          <p:nvPr/>
        </p:nvSpPr>
        <p:spPr>
          <a:xfrm>
            <a:off x="5456052" y="6132857"/>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P157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1" name="テキスト ボックス 670">
            <a:extLst>
              <a:ext uri="{FF2B5EF4-FFF2-40B4-BE49-F238E27FC236}">
                <a16:creationId xmlns:a16="http://schemas.microsoft.com/office/drawing/2014/main" id="{AB45D493-E689-5884-7116-7C41E555D692}"/>
              </a:ext>
            </a:extLst>
          </p:cNvPr>
          <p:cNvSpPr txBox="1"/>
          <p:nvPr/>
        </p:nvSpPr>
        <p:spPr>
          <a:xfrm>
            <a:off x="5508951" y="5977218"/>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2" name="テキスト ボックス 671">
            <a:extLst>
              <a:ext uri="{FF2B5EF4-FFF2-40B4-BE49-F238E27FC236}">
                <a16:creationId xmlns:a16="http://schemas.microsoft.com/office/drawing/2014/main" id="{F5803864-3AF7-B256-40D0-D5C1C7222E42}"/>
              </a:ext>
            </a:extLst>
          </p:cNvPr>
          <p:cNvSpPr txBox="1"/>
          <p:nvPr/>
        </p:nvSpPr>
        <p:spPr>
          <a:xfrm>
            <a:off x="5456052" y="4834507"/>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P152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3" name="テキスト ボックス 672">
            <a:extLst>
              <a:ext uri="{FF2B5EF4-FFF2-40B4-BE49-F238E27FC236}">
                <a16:creationId xmlns:a16="http://schemas.microsoft.com/office/drawing/2014/main" id="{C59926FC-86F5-DB81-67C2-C14523EA6FFC}"/>
              </a:ext>
            </a:extLst>
          </p:cNvPr>
          <p:cNvSpPr txBox="1"/>
          <p:nvPr/>
        </p:nvSpPr>
        <p:spPr>
          <a:xfrm>
            <a:off x="5456052" y="3871815"/>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P153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5" name="テキスト ボックス 674">
            <a:extLst>
              <a:ext uri="{FF2B5EF4-FFF2-40B4-BE49-F238E27FC236}">
                <a16:creationId xmlns:a16="http://schemas.microsoft.com/office/drawing/2014/main" id="{A2E08D79-266A-9199-C320-A90FE16D3ECA}"/>
              </a:ext>
            </a:extLst>
          </p:cNvPr>
          <p:cNvSpPr txBox="1"/>
          <p:nvPr/>
        </p:nvSpPr>
        <p:spPr>
          <a:xfrm>
            <a:off x="5348830" y="3539647"/>
            <a:ext cx="60625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P157-158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6" name="テキスト ボックス 675">
            <a:extLst>
              <a:ext uri="{FF2B5EF4-FFF2-40B4-BE49-F238E27FC236}">
                <a16:creationId xmlns:a16="http://schemas.microsoft.com/office/drawing/2014/main" id="{0135C7D7-2BB5-16CD-26FF-74945B583CA4}"/>
              </a:ext>
            </a:extLst>
          </p:cNvPr>
          <p:cNvSpPr txBox="1"/>
          <p:nvPr/>
        </p:nvSpPr>
        <p:spPr>
          <a:xfrm>
            <a:off x="5437617" y="3385015"/>
            <a:ext cx="44275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40-41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7" name="テキスト ボックス 676">
            <a:extLst>
              <a:ext uri="{FF2B5EF4-FFF2-40B4-BE49-F238E27FC236}">
                <a16:creationId xmlns:a16="http://schemas.microsoft.com/office/drawing/2014/main" id="{FB72B50D-260D-CF09-42FF-513D74DEAFD5}"/>
              </a:ext>
            </a:extLst>
          </p:cNvPr>
          <p:cNvSpPr txBox="1"/>
          <p:nvPr/>
        </p:nvSpPr>
        <p:spPr>
          <a:xfrm>
            <a:off x="5455703" y="3226570"/>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P157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8" name="テキスト ボックス 677">
            <a:extLst>
              <a:ext uri="{FF2B5EF4-FFF2-40B4-BE49-F238E27FC236}">
                <a16:creationId xmlns:a16="http://schemas.microsoft.com/office/drawing/2014/main" id="{D27B9C79-DAAC-20B8-F247-EAD90D2B65EB}"/>
              </a:ext>
            </a:extLst>
          </p:cNvPr>
          <p:cNvSpPr txBox="1"/>
          <p:nvPr/>
        </p:nvSpPr>
        <p:spPr>
          <a:xfrm>
            <a:off x="5508602" y="3063897"/>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79" name="テキスト ボックス 678">
            <a:extLst>
              <a:ext uri="{FF2B5EF4-FFF2-40B4-BE49-F238E27FC236}">
                <a16:creationId xmlns:a16="http://schemas.microsoft.com/office/drawing/2014/main" id="{044F7922-2BE7-ADCF-943D-C1514132BF17}"/>
              </a:ext>
            </a:extLst>
          </p:cNvPr>
          <p:cNvSpPr txBox="1"/>
          <p:nvPr/>
        </p:nvSpPr>
        <p:spPr>
          <a:xfrm>
            <a:off x="5358118" y="2902987"/>
            <a:ext cx="59663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P151-152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0" name="テキスト ボックス 679">
            <a:extLst>
              <a:ext uri="{FF2B5EF4-FFF2-40B4-BE49-F238E27FC236}">
                <a16:creationId xmlns:a16="http://schemas.microsoft.com/office/drawing/2014/main" id="{C8A53F04-E28D-BD5D-1C3A-A2893FE50469}"/>
              </a:ext>
            </a:extLst>
          </p:cNvPr>
          <p:cNvSpPr txBox="1"/>
          <p:nvPr/>
        </p:nvSpPr>
        <p:spPr>
          <a:xfrm>
            <a:off x="5456052" y="2579385"/>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P149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1" name="テキスト ボックス 680">
            <a:extLst>
              <a:ext uri="{FF2B5EF4-FFF2-40B4-BE49-F238E27FC236}">
                <a16:creationId xmlns:a16="http://schemas.microsoft.com/office/drawing/2014/main" id="{0B63474A-4109-52B0-EED9-A4A83C784E93}"/>
              </a:ext>
            </a:extLst>
          </p:cNvPr>
          <p:cNvSpPr txBox="1"/>
          <p:nvPr/>
        </p:nvSpPr>
        <p:spPr>
          <a:xfrm>
            <a:off x="5461279" y="2247644"/>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P146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3" name="正方形/長方形 682">
            <a:extLst>
              <a:ext uri="{FF2B5EF4-FFF2-40B4-BE49-F238E27FC236}">
                <a16:creationId xmlns:a16="http://schemas.microsoft.com/office/drawing/2014/main" id="{4DFEF8F4-5D7C-0F9C-8D3E-A0A76238A49E}"/>
              </a:ext>
            </a:extLst>
          </p:cNvPr>
          <p:cNvSpPr/>
          <p:nvPr/>
        </p:nvSpPr>
        <p:spPr>
          <a:xfrm>
            <a:off x="5957248" y="1973173"/>
            <a:ext cx="309854" cy="1020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2" name="テキスト ボックス 681">
            <a:extLst>
              <a:ext uri="{FF2B5EF4-FFF2-40B4-BE49-F238E27FC236}">
                <a16:creationId xmlns:a16="http://schemas.microsoft.com/office/drawing/2014/main" id="{51670223-130D-9990-D7AA-028FFA01A640}"/>
              </a:ext>
            </a:extLst>
          </p:cNvPr>
          <p:cNvSpPr txBox="1"/>
          <p:nvPr/>
        </p:nvSpPr>
        <p:spPr>
          <a:xfrm>
            <a:off x="5923393" y="1927567"/>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P176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5" name="正方形/長方形 684">
            <a:extLst>
              <a:ext uri="{FF2B5EF4-FFF2-40B4-BE49-F238E27FC236}">
                <a16:creationId xmlns:a16="http://schemas.microsoft.com/office/drawing/2014/main" id="{53C6C82A-1FAF-A9F0-DD98-CA122349B9BE}"/>
              </a:ext>
            </a:extLst>
          </p:cNvPr>
          <p:cNvSpPr/>
          <p:nvPr/>
        </p:nvSpPr>
        <p:spPr>
          <a:xfrm>
            <a:off x="5999213" y="2301218"/>
            <a:ext cx="306053" cy="10199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4" name="テキスト ボックス 683">
            <a:extLst>
              <a:ext uri="{FF2B5EF4-FFF2-40B4-BE49-F238E27FC236}">
                <a16:creationId xmlns:a16="http://schemas.microsoft.com/office/drawing/2014/main" id="{F6A37DB1-9E42-8867-B0F1-DDB6CCAC49DD}"/>
              </a:ext>
            </a:extLst>
          </p:cNvPr>
          <p:cNvSpPr txBox="1"/>
          <p:nvPr/>
        </p:nvSpPr>
        <p:spPr>
          <a:xfrm>
            <a:off x="5923393" y="2245310"/>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P170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6" name="テキスト ボックス 685">
            <a:extLst>
              <a:ext uri="{FF2B5EF4-FFF2-40B4-BE49-F238E27FC236}">
                <a16:creationId xmlns:a16="http://schemas.microsoft.com/office/drawing/2014/main" id="{3985FF5F-8A26-C99B-6590-1D5B303BC006}"/>
              </a:ext>
            </a:extLst>
          </p:cNvPr>
          <p:cNvSpPr txBox="1"/>
          <p:nvPr/>
        </p:nvSpPr>
        <p:spPr>
          <a:xfrm>
            <a:off x="5923393" y="4833704"/>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P176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7" name="テキスト ボックス 686">
            <a:extLst>
              <a:ext uri="{FF2B5EF4-FFF2-40B4-BE49-F238E27FC236}">
                <a16:creationId xmlns:a16="http://schemas.microsoft.com/office/drawing/2014/main" id="{C9A42EC8-A802-FA9D-62DB-0B65FFA4AE42}"/>
              </a:ext>
            </a:extLst>
          </p:cNvPr>
          <p:cNvSpPr txBox="1"/>
          <p:nvPr/>
        </p:nvSpPr>
        <p:spPr>
          <a:xfrm>
            <a:off x="5829617" y="7417332"/>
            <a:ext cx="59343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P163,166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88" name="テキスト ボックス 687">
            <a:extLst>
              <a:ext uri="{FF2B5EF4-FFF2-40B4-BE49-F238E27FC236}">
                <a16:creationId xmlns:a16="http://schemas.microsoft.com/office/drawing/2014/main" id="{B7F5E52C-2179-E3E2-88FC-D83CCE7822ED}"/>
              </a:ext>
            </a:extLst>
          </p:cNvPr>
          <p:cNvSpPr txBox="1"/>
          <p:nvPr/>
        </p:nvSpPr>
        <p:spPr>
          <a:xfrm>
            <a:off x="5829617" y="7741575"/>
            <a:ext cx="59343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P163,166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0" name="正方形/長方形 689">
            <a:extLst>
              <a:ext uri="{FF2B5EF4-FFF2-40B4-BE49-F238E27FC236}">
                <a16:creationId xmlns:a16="http://schemas.microsoft.com/office/drawing/2014/main" id="{4F4FB343-81FB-C2E4-A26E-398B6C854185}"/>
              </a:ext>
            </a:extLst>
          </p:cNvPr>
          <p:cNvSpPr/>
          <p:nvPr/>
        </p:nvSpPr>
        <p:spPr>
          <a:xfrm>
            <a:off x="5936776" y="9737678"/>
            <a:ext cx="330326" cy="11790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9" name="テキスト ボックス 688">
            <a:extLst>
              <a:ext uri="{FF2B5EF4-FFF2-40B4-BE49-F238E27FC236}">
                <a16:creationId xmlns:a16="http://schemas.microsoft.com/office/drawing/2014/main" id="{D94A2172-573D-72D7-1DF4-F77E0E714BDD}"/>
              </a:ext>
            </a:extLst>
          </p:cNvPr>
          <p:cNvSpPr txBox="1"/>
          <p:nvPr/>
        </p:nvSpPr>
        <p:spPr>
          <a:xfrm>
            <a:off x="5923393" y="9690912"/>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P176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1" name="正方形/長方形 690">
            <a:extLst>
              <a:ext uri="{FF2B5EF4-FFF2-40B4-BE49-F238E27FC236}">
                <a16:creationId xmlns:a16="http://schemas.microsoft.com/office/drawing/2014/main" id="{298297B2-F652-8114-6980-A1817C86B8FE}"/>
              </a:ext>
            </a:extLst>
          </p:cNvPr>
          <p:cNvSpPr/>
          <p:nvPr/>
        </p:nvSpPr>
        <p:spPr>
          <a:xfrm>
            <a:off x="6400800" y="9730854"/>
            <a:ext cx="382138" cy="12425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2" name="テキスト ボックス 691">
            <a:extLst>
              <a:ext uri="{FF2B5EF4-FFF2-40B4-BE49-F238E27FC236}">
                <a16:creationId xmlns:a16="http://schemas.microsoft.com/office/drawing/2014/main" id="{6E30A1AD-4721-DB85-90CA-25476B472044}"/>
              </a:ext>
            </a:extLst>
          </p:cNvPr>
          <p:cNvSpPr txBox="1"/>
          <p:nvPr/>
        </p:nvSpPr>
        <p:spPr>
          <a:xfrm>
            <a:off x="6298741" y="9683527"/>
            <a:ext cx="59343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P188,192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3" name="テキスト ボックス 692">
            <a:extLst>
              <a:ext uri="{FF2B5EF4-FFF2-40B4-BE49-F238E27FC236}">
                <a16:creationId xmlns:a16="http://schemas.microsoft.com/office/drawing/2014/main" id="{1A79D8B8-7869-C07A-9D13-C5CCF1F6BB89}"/>
              </a:ext>
            </a:extLst>
          </p:cNvPr>
          <p:cNvSpPr txBox="1"/>
          <p:nvPr/>
        </p:nvSpPr>
        <p:spPr>
          <a:xfrm>
            <a:off x="6291917" y="8708871"/>
            <a:ext cx="59343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P188,192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4" name="テキスト ボックス 693">
            <a:extLst>
              <a:ext uri="{FF2B5EF4-FFF2-40B4-BE49-F238E27FC236}">
                <a16:creationId xmlns:a16="http://schemas.microsoft.com/office/drawing/2014/main" id="{EA755A51-2003-355A-F191-5B9E18F2C7E3}"/>
              </a:ext>
            </a:extLst>
          </p:cNvPr>
          <p:cNvSpPr txBox="1"/>
          <p:nvPr/>
        </p:nvSpPr>
        <p:spPr>
          <a:xfrm>
            <a:off x="6291917" y="6772004"/>
            <a:ext cx="59343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P188,192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5" name="テキスト ボックス 694">
            <a:extLst>
              <a:ext uri="{FF2B5EF4-FFF2-40B4-BE49-F238E27FC236}">
                <a16:creationId xmlns:a16="http://schemas.microsoft.com/office/drawing/2014/main" id="{A7AB388B-F59F-A40C-51B6-FBB42AEB0509}"/>
              </a:ext>
            </a:extLst>
          </p:cNvPr>
          <p:cNvSpPr txBox="1"/>
          <p:nvPr/>
        </p:nvSpPr>
        <p:spPr>
          <a:xfrm>
            <a:off x="6291917" y="4830501"/>
            <a:ext cx="59343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P188,192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6" name="テキスト ボックス 695">
            <a:extLst>
              <a:ext uri="{FF2B5EF4-FFF2-40B4-BE49-F238E27FC236}">
                <a16:creationId xmlns:a16="http://schemas.microsoft.com/office/drawing/2014/main" id="{76F178CE-F15A-925A-BC0A-15983D11A470}"/>
              </a:ext>
            </a:extLst>
          </p:cNvPr>
          <p:cNvSpPr txBox="1"/>
          <p:nvPr/>
        </p:nvSpPr>
        <p:spPr>
          <a:xfrm>
            <a:off x="6291917" y="2892261"/>
            <a:ext cx="59343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P188,192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7" name="テキスト ボックス 696">
            <a:extLst>
              <a:ext uri="{FF2B5EF4-FFF2-40B4-BE49-F238E27FC236}">
                <a16:creationId xmlns:a16="http://schemas.microsoft.com/office/drawing/2014/main" id="{3E080D0A-D959-048B-6EF0-A5BC68D8BAFE}"/>
              </a:ext>
            </a:extLst>
          </p:cNvPr>
          <p:cNvSpPr txBox="1"/>
          <p:nvPr/>
        </p:nvSpPr>
        <p:spPr>
          <a:xfrm>
            <a:off x="6385693" y="4505228"/>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P197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98" name="テキスト ボックス 697">
            <a:extLst>
              <a:ext uri="{FF2B5EF4-FFF2-40B4-BE49-F238E27FC236}">
                <a16:creationId xmlns:a16="http://schemas.microsoft.com/office/drawing/2014/main" id="{AF97B276-EE20-7417-F376-D7EF472AED4A}"/>
              </a:ext>
            </a:extLst>
          </p:cNvPr>
          <p:cNvSpPr txBox="1"/>
          <p:nvPr/>
        </p:nvSpPr>
        <p:spPr>
          <a:xfrm>
            <a:off x="6394600" y="5803561"/>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P198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700" name="正方形/長方形 699">
            <a:extLst>
              <a:ext uri="{FF2B5EF4-FFF2-40B4-BE49-F238E27FC236}">
                <a16:creationId xmlns:a16="http://schemas.microsoft.com/office/drawing/2014/main" id="{F1434D12-CE52-5DE7-D516-AC6DCB3D7929}"/>
              </a:ext>
            </a:extLst>
          </p:cNvPr>
          <p:cNvSpPr/>
          <p:nvPr/>
        </p:nvSpPr>
        <p:spPr>
          <a:xfrm>
            <a:off x="6466585" y="1979997"/>
            <a:ext cx="254190" cy="943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9" name="テキスト ボックス 698">
            <a:extLst>
              <a:ext uri="{FF2B5EF4-FFF2-40B4-BE49-F238E27FC236}">
                <a16:creationId xmlns:a16="http://schemas.microsoft.com/office/drawing/2014/main" id="{FEDEEB8B-992D-49AE-E4EB-2639BE41E9D3}"/>
              </a:ext>
            </a:extLst>
          </p:cNvPr>
          <p:cNvSpPr txBox="1"/>
          <p:nvPr/>
        </p:nvSpPr>
        <p:spPr>
          <a:xfrm>
            <a:off x="6385693" y="1924993"/>
            <a:ext cx="40588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P190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2"/>
          <p:cNvGraphicFramePr>
            <a:graphicFrameLocks noGrp="1"/>
          </p:cNvGraphicFramePr>
          <p:nvPr>
            <p:extLst>
              <p:ext uri="{D42A27DB-BD31-4B8C-83A1-F6EECF244321}">
                <p14:modId xmlns:p14="http://schemas.microsoft.com/office/powerpoint/2010/main" val="366650551"/>
              </p:ext>
            </p:extLst>
          </p:nvPr>
        </p:nvGraphicFramePr>
        <p:xfrm>
          <a:off x="704799" y="1231010"/>
          <a:ext cx="6112506" cy="8648700"/>
        </p:xfrm>
        <a:graphic>
          <a:graphicData uri="http://schemas.openxmlformats.org/drawingml/2006/table">
            <a:tbl>
              <a:tblPr firstRow="1" bandRow="1">
                <a:tableStyleId>{2D5ABB26-0587-4C30-8999-92F81FD0307C}</a:tableStyleId>
              </a:tblPr>
              <a:tblGrid>
                <a:gridCol w="360045">
                  <a:extLst>
                    <a:ext uri="{9D8B030D-6E8A-4147-A177-3AD203B41FA5}">
                      <a16:colId xmlns:a16="http://schemas.microsoft.com/office/drawing/2014/main" val="20000"/>
                    </a:ext>
                  </a:extLst>
                </a:gridCol>
                <a:gridCol w="1545590">
                  <a:extLst>
                    <a:ext uri="{9D8B030D-6E8A-4147-A177-3AD203B41FA5}">
                      <a16:colId xmlns:a16="http://schemas.microsoft.com/office/drawing/2014/main" val="20001"/>
                    </a:ext>
                  </a:extLst>
                </a:gridCol>
                <a:gridCol w="467994">
                  <a:extLst>
                    <a:ext uri="{9D8B030D-6E8A-4147-A177-3AD203B41FA5}">
                      <a16:colId xmlns:a16="http://schemas.microsoft.com/office/drawing/2014/main" val="20002"/>
                    </a:ext>
                  </a:extLst>
                </a:gridCol>
                <a:gridCol w="467359">
                  <a:extLst>
                    <a:ext uri="{9D8B030D-6E8A-4147-A177-3AD203B41FA5}">
                      <a16:colId xmlns:a16="http://schemas.microsoft.com/office/drawing/2014/main" val="20003"/>
                    </a:ext>
                  </a:extLst>
                </a:gridCol>
                <a:gridCol w="467360">
                  <a:extLst>
                    <a:ext uri="{9D8B030D-6E8A-4147-A177-3AD203B41FA5}">
                      <a16:colId xmlns:a16="http://schemas.microsoft.com/office/drawing/2014/main" val="20004"/>
                    </a:ext>
                  </a:extLst>
                </a:gridCol>
                <a:gridCol w="467360">
                  <a:extLst>
                    <a:ext uri="{9D8B030D-6E8A-4147-A177-3AD203B41FA5}">
                      <a16:colId xmlns:a16="http://schemas.microsoft.com/office/drawing/2014/main" val="20005"/>
                    </a:ext>
                  </a:extLst>
                </a:gridCol>
                <a:gridCol w="467360">
                  <a:extLst>
                    <a:ext uri="{9D8B030D-6E8A-4147-A177-3AD203B41FA5}">
                      <a16:colId xmlns:a16="http://schemas.microsoft.com/office/drawing/2014/main" val="20006"/>
                    </a:ext>
                  </a:extLst>
                </a:gridCol>
                <a:gridCol w="467360">
                  <a:extLst>
                    <a:ext uri="{9D8B030D-6E8A-4147-A177-3AD203B41FA5}">
                      <a16:colId xmlns:a16="http://schemas.microsoft.com/office/drawing/2014/main" val="20007"/>
                    </a:ext>
                  </a:extLst>
                </a:gridCol>
                <a:gridCol w="467360">
                  <a:extLst>
                    <a:ext uri="{9D8B030D-6E8A-4147-A177-3AD203B41FA5}">
                      <a16:colId xmlns:a16="http://schemas.microsoft.com/office/drawing/2014/main" val="20008"/>
                    </a:ext>
                  </a:extLst>
                </a:gridCol>
                <a:gridCol w="468629">
                  <a:extLst>
                    <a:ext uri="{9D8B030D-6E8A-4147-A177-3AD203B41FA5}">
                      <a16:colId xmlns:a16="http://schemas.microsoft.com/office/drawing/2014/main" val="20009"/>
                    </a:ext>
                  </a:extLst>
                </a:gridCol>
                <a:gridCol w="466089">
                  <a:extLst>
                    <a:ext uri="{9D8B030D-6E8A-4147-A177-3AD203B41FA5}">
                      <a16:colId xmlns:a16="http://schemas.microsoft.com/office/drawing/2014/main" val="20010"/>
                    </a:ext>
                  </a:extLst>
                </a:gridCol>
              </a:tblGrid>
              <a:tr h="205740">
                <a:tc rowSpan="2">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12700">
                      <a:solidFill>
                        <a:srgbClr val="4D4D4F"/>
                      </a:solidFill>
                      <a:prstDash val="solid"/>
                    </a:lnB>
                    <a:solidFill>
                      <a:srgbClr val="EAEAEB"/>
                    </a:solidFill>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12700">
                      <a:solidFill>
                        <a:srgbClr val="4D4D4F"/>
                      </a:solidFill>
                      <a:prstDash val="solid"/>
                    </a:lnB>
                    <a:solidFill>
                      <a:srgbClr val="EAEAEB"/>
                    </a:solidFill>
                  </a:tcPr>
                </a:tc>
                <a:tc gridSpan="9">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solidFill>
                      <a:srgbClr val="EAEAEB"/>
                    </a:solidFil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4163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12700">
                      <a:solidFill>
                        <a:srgbClr val="4D4D4F"/>
                      </a:solidFill>
                      <a:prstDash val="solid"/>
                    </a:lnB>
                    <a:solidFill>
                      <a:srgbClr val="EAEAEB"/>
                    </a:solidFill>
                  </a:tcPr>
                </a:tc>
                <a:tc vMerge="1">
                  <a:txBody>
                    <a:bodyPr/>
                    <a:lstStyle/>
                    <a:p>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solidFill>
                      <a:srgbClr val="EAEAEB"/>
                    </a:solidFill>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solidFill>
                      <a:srgbClr val="EAEAEB"/>
                    </a:solidFill>
                  </a:tcPr>
                </a:tc>
                <a:extLst>
                  <a:ext uri="{0D108BD9-81ED-4DB2-BD59-A6C34878D82A}">
                    <a16:rowId xmlns:a16="http://schemas.microsoft.com/office/drawing/2014/main" val="10001"/>
                  </a:ext>
                </a:extLst>
              </a:tr>
              <a:tr h="161925">
                <a:tc rowSpan="6">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extLst>
                  <a:ext uri="{0D108BD9-81ED-4DB2-BD59-A6C34878D82A}">
                    <a16:rowId xmlns:a16="http://schemas.microsoft.com/office/drawing/2014/main" val="1000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1270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3"/>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4"/>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6"/>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1270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7"/>
                  </a:ext>
                </a:extLst>
              </a:tr>
              <a:tr h="162560">
                <a:tc rowSpan="8">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09"/>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0"/>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1"/>
                  </a:ext>
                </a:extLst>
              </a:tr>
              <a:tr h="17018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2"/>
                  </a:ext>
                </a:extLst>
              </a:tr>
              <a:tr h="17018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4"/>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5"/>
                  </a:ext>
                </a:extLst>
              </a:tr>
              <a:tr h="161290">
                <a:tc rowSpan="6">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6"/>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4">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4">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6">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7"/>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5">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5">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19"/>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1"/>
                  </a:ext>
                </a:extLst>
              </a:tr>
              <a:tr h="162560">
                <a:tc rowSpan="24">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4"/>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6"/>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7"/>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29"/>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1"/>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4"/>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5"/>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6"/>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7"/>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39"/>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0"/>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1"/>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2"/>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3"/>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rowSpan="3">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3">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3">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3">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3">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4"/>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5"/>
                  </a:ext>
                </a:extLst>
              </a:tr>
              <a:tr h="161290">
                <a:tc rowSpan="5">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6"/>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7"/>
                  </a:ext>
                </a:extLst>
              </a:tr>
              <a:tr h="16256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8"/>
                  </a:ext>
                </a:extLst>
              </a:tr>
              <a:tr h="161290">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rowSpan="2">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635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6350">
                      <a:solidFill>
                        <a:srgbClr val="4D4D4F"/>
                      </a:solidFill>
                      <a:prstDash val="solid"/>
                    </a:lnB>
                  </a:tcPr>
                </a:tc>
                <a:extLst>
                  <a:ext uri="{0D108BD9-81ED-4DB2-BD59-A6C34878D82A}">
                    <a16:rowId xmlns:a16="http://schemas.microsoft.com/office/drawing/2014/main" val="10049"/>
                  </a:ext>
                </a:extLst>
              </a:tr>
              <a:tr h="323215">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1270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vMerge="1">
                  <a:txBody>
                    <a:bodyPr/>
                    <a:lstStyle/>
                    <a:p>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a:latin typeface="Times New Roman"/>
                        <a:cs typeface="Times New Roman"/>
                      </a:endParaRPr>
                    </a:p>
                  </a:txBody>
                  <a:tcPr marL="0" marR="0" marT="0" marB="0">
                    <a:lnL w="6350">
                      <a:solidFill>
                        <a:srgbClr val="4D4D4F"/>
                      </a:solidFill>
                      <a:prstDash val="solid"/>
                    </a:lnL>
                    <a:lnR w="6350">
                      <a:solidFill>
                        <a:srgbClr val="4D4D4F"/>
                      </a:solidFill>
                      <a:prstDash val="solid"/>
                    </a:lnR>
                    <a:lnT w="6350">
                      <a:solidFill>
                        <a:srgbClr val="4D4D4F"/>
                      </a:solidFill>
                      <a:prstDash val="solid"/>
                    </a:lnT>
                    <a:lnB w="12700">
                      <a:solidFill>
                        <a:srgbClr val="4D4D4F"/>
                      </a:solidFill>
                      <a:prstDash val="solid"/>
                    </a:lnB>
                  </a:tcPr>
                </a:tc>
                <a:tc>
                  <a:txBody>
                    <a:bodyPr/>
                    <a:lstStyle/>
                    <a:p>
                      <a:pPr>
                        <a:lnSpc>
                          <a:spcPct val="100000"/>
                        </a:lnSpc>
                      </a:pPr>
                      <a:endParaRPr sz="100" dirty="0">
                        <a:latin typeface="Times New Roman"/>
                        <a:cs typeface="Times New Roman"/>
                      </a:endParaRPr>
                    </a:p>
                  </a:txBody>
                  <a:tcPr marL="0" marR="0" marT="0" marB="0">
                    <a:lnL w="6350">
                      <a:solidFill>
                        <a:srgbClr val="4D4D4F"/>
                      </a:solidFill>
                      <a:prstDash val="solid"/>
                    </a:lnL>
                    <a:lnR w="12700">
                      <a:solidFill>
                        <a:srgbClr val="4D4D4F"/>
                      </a:solidFill>
                      <a:prstDash val="solid"/>
                    </a:lnR>
                    <a:lnT w="6350">
                      <a:solidFill>
                        <a:srgbClr val="4D4D4F"/>
                      </a:solidFill>
                      <a:prstDash val="solid"/>
                    </a:lnT>
                    <a:lnB w="12700">
                      <a:solidFill>
                        <a:srgbClr val="4D4D4F"/>
                      </a:solidFill>
                      <a:prstDash val="solid"/>
                    </a:lnB>
                  </a:tcPr>
                </a:tc>
                <a:extLst>
                  <a:ext uri="{0D108BD9-81ED-4DB2-BD59-A6C34878D82A}">
                    <a16:rowId xmlns:a16="http://schemas.microsoft.com/office/drawing/2014/main" val="10050"/>
                  </a:ext>
                </a:extLst>
              </a:tr>
            </a:tbl>
          </a:graphicData>
        </a:graphic>
      </p:graphicFrame>
      <p:pic>
        <p:nvPicPr>
          <p:cNvPr id="3" name="object 3"/>
          <p:cNvPicPr/>
          <p:nvPr/>
        </p:nvPicPr>
        <p:blipFill>
          <a:blip r:embed="rId3" cstate="print"/>
          <a:stretch>
            <a:fillRect/>
          </a:stretch>
        </p:blipFill>
        <p:spPr>
          <a:xfrm>
            <a:off x="1631848" y="1463928"/>
            <a:ext cx="101993" cy="95885"/>
          </a:xfrm>
          <a:prstGeom prst="rect">
            <a:avLst/>
          </a:prstGeom>
        </p:spPr>
      </p:pic>
      <p:pic>
        <p:nvPicPr>
          <p:cNvPr id="4" name="object 4"/>
          <p:cNvPicPr/>
          <p:nvPr/>
        </p:nvPicPr>
        <p:blipFill>
          <a:blip r:embed="rId4" cstate="print"/>
          <a:stretch>
            <a:fillRect/>
          </a:stretch>
        </p:blipFill>
        <p:spPr>
          <a:xfrm>
            <a:off x="1963737" y="1463928"/>
            <a:ext cx="79120" cy="94348"/>
          </a:xfrm>
          <a:prstGeom prst="rect">
            <a:avLst/>
          </a:prstGeom>
        </p:spPr>
      </p:pic>
      <p:grpSp>
        <p:nvGrpSpPr>
          <p:cNvPr id="5" name="object 5"/>
          <p:cNvGrpSpPr/>
          <p:nvPr/>
        </p:nvGrpSpPr>
        <p:grpSpPr>
          <a:xfrm>
            <a:off x="4563719" y="1293418"/>
            <a:ext cx="313690" cy="93345"/>
            <a:chOff x="4563719" y="1293418"/>
            <a:chExt cx="313690" cy="93345"/>
          </a:xfrm>
        </p:grpSpPr>
        <p:pic>
          <p:nvPicPr>
            <p:cNvPr id="6" name="object 6"/>
            <p:cNvPicPr/>
            <p:nvPr/>
          </p:nvPicPr>
          <p:blipFill>
            <a:blip r:embed="rId5" cstate="print"/>
            <a:stretch>
              <a:fillRect/>
            </a:stretch>
          </p:blipFill>
          <p:spPr>
            <a:xfrm>
              <a:off x="4563719" y="1293418"/>
              <a:ext cx="91376" cy="92862"/>
            </a:xfrm>
            <a:prstGeom prst="rect">
              <a:avLst/>
            </a:prstGeom>
          </p:spPr>
        </p:pic>
        <p:sp>
          <p:nvSpPr>
            <p:cNvPr id="7" name="object 7"/>
            <p:cNvSpPr/>
            <p:nvPr/>
          </p:nvSpPr>
          <p:spPr>
            <a:xfrm>
              <a:off x="4694631" y="1296492"/>
              <a:ext cx="52069" cy="82550"/>
            </a:xfrm>
            <a:custGeom>
              <a:avLst/>
              <a:gdLst/>
              <a:ahLst/>
              <a:cxnLst/>
              <a:rect l="l" t="t" r="r" b="b"/>
              <a:pathLst>
                <a:path w="52070" h="82550">
                  <a:moveTo>
                    <a:pt x="10667" y="25844"/>
                  </a:moveTo>
                  <a:lnTo>
                    <a:pt x="4572" y="25844"/>
                  </a:lnTo>
                  <a:lnTo>
                    <a:pt x="1536" y="24358"/>
                  </a:lnTo>
                  <a:lnTo>
                    <a:pt x="1536" y="21285"/>
                  </a:lnTo>
                  <a:lnTo>
                    <a:pt x="2776" y="15382"/>
                  </a:lnTo>
                  <a:lnTo>
                    <a:pt x="6872" y="8351"/>
                  </a:lnTo>
                  <a:lnTo>
                    <a:pt x="14390" y="2466"/>
                  </a:lnTo>
                  <a:lnTo>
                    <a:pt x="25895" y="0"/>
                  </a:lnTo>
                  <a:lnTo>
                    <a:pt x="35236" y="1616"/>
                  </a:lnTo>
                  <a:lnTo>
                    <a:pt x="42440" y="6084"/>
                  </a:lnTo>
                  <a:lnTo>
                    <a:pt x="43477" y="7594"/>
                  </a:lnTo>
                  <a:lnTo>
                    <a:pt x="13741" y="7594"/>
                  </a:lnTo>
                  <a:lnTo>
                    <a:pt x="12204" y="18249"/>
                  </a:lnTo>
                  <a:lnTo>
                    <a:pt x="12204" y="21285"/>
                  </a:lnTo>
                  <a:lnTo>
                    <a:pt x="10667" y="22821"/>
                  </a:lnTo>
                  <a:lnTo>
                    <a:pt x="10667" y="25844"/>
                  </a:lnTo>
                  <a:close/>
                </a:path>
                <a:path w="52070" h="82550">
                  <a:moveTo>
                    <a:pt x="45505" y="74561"/>
                  </a:moveTo>
                  <a:lnTo>
                    <a:pt x="28930" y="74561"/>
                  </a:lnTo>
                  <a:lnTo>
                    <a:pt x="41135" y="73024"/>
                  </a:lnTo>
                  <a:lnTo>
                    <a:pt x="41135" y="47180"/>
                  </a:lnTo>
                  <a:lnTo>
                    <a:pt x="33489" y="42608"/>
                  </a:lnTo>
                  <a:lnTo>
                    <a:pt x="19799" y="42608"/>
                  </a:lnTo>
                  <a:lnTo>
                    <a:pt x="19799" y="36512"/>
                  </a:lnTo>
                  <a:lnTo>
                    <a:pt x="21336" y="34975"/>
                  </a:lnTo>
                  <a:lnTo>
                    <a:pt x="39585" y="34975"/>
                  </a:lnTo>
                  <a:lnTo>
                    <a:pt x="39585" y="12153"/>
                  </a:lnTo>
                  <a:lnTo>
                    <a:pt x="32003" y="7594"/>
                  </a:lnTo>
                  <a:lnTo>
                    <a:pt x="43477" y="7594"/>
                  </a:lnTo>
                  <a:lnTo>
                    <a:pt x="47076" y="12831"/>
                  </a:lnTo>
                  <a:lnTo>
                    <a:pt x="48717" y="21285"/>
                  </a:lnTo>
                  <a:lnTo>
                    <a:pt x="48717" y="33489"/>
                  </a:lnTo>
                  <a:lnTo>
                    <a:pt x="41135" y="36512"/>
                  </a:lnTo>
                  <a:lnTo>
                    <a:pt x="38100" y="38049"/>
                  </a:lnTo>
                  <a:lnTo>
                    <a:pt x="44157" y="41071"/>
                  </a:lnTo>
                  <a:lnTo>
                    <a:pt x="51790" y="45643"/>
                  </a:lnTo>
                  <a:lnTo>
                    <a:pt x="51790" y="59334"/>
                  </a:lnTo>
                  <a:lnTo>
                    <a:pt x="49669" y="69332"/>
                  </a:lnTo>
                  <a:lnTo>
                    <a:pt x="45505" y="74561"/>
                  </a:lnTo>
                  <a:close/>
                </a:path>
                <a:path w="52070" h="82550">
                  <a:moveTo>
                    <a:pt x="25895" y="82207"/>
                  </a:moveTo>
                  <a:lnTo>
                    <a:pt x="11572" y="79089"/>
                  </a:lnTo>
                  <a:lnTo>
                    <a:pt x="3813" y="72115"/>
                  </a:lnTo>
                  <a:lnTo>
                    <a:pt x="620" y="64853"/>
                  </a:lnTo>
                  <a:lnTo>
                    <a:pt x="0" y="60871"/>
                  </a:lnTo>
                  <a:lnTo>
                    <a:pt x="0" y="57848"/>
                  </a:lnTo>
                  <a:lnTo>
                    <a:pt x="1536" y="56311"/>
                  </a:lnTo>
                  <a:lnTo>
                    <a:pt x="9131" y="56311"/>
                  </a:lnTo>
                  <a:lnTo>
                    <a:pt x="9131" y="62407"/>
                  </a:lnTo>
                  <a:lnTo>
                    <a:pt x="10667" y="70002"/>
                  </a:lnTo>
                  <a:lnTo>
                    <a:pt x="18313" y="74561"/>
                  </a:lnTo>
                  <a:lnTo>
                    <a:pt x="45505" y="74561"/>
                  </a:lnTo>
                  <a:lnTo>
                    <a:pt x="43976" y="76480"/>
                  </a:lnTo>
                  <a:lnTo>
                    <a:pt x="35717" y="80774"/>
                  </a:lnTo>
                  <a:lnTo>
                    <a:pt x="25895" y="82207"/>
                  </a:lnTo>
                  <a:close/>
                </a:path>
              </a:pathLst>
            </a:custGeom>
            <a:solidFill>
              <a:srgbClr val="4D4D4F"/>
            </a:solidFill>
          </p:spPr>
          <p:txBody>
            <a:bodyPr wrap="square" lIns="0" tIns="0" rIns="0" bIns="0" rtlCol="0"/>
            <a:lstStyle/>
            <a:p>
              <a:endParaRPr/>
            </a:p>
          </p:txBody>
        </p:sp>
        <p:pic>
          <p:nvPicPr>
            <p:cNvPr id="8" name="object 8"/>
            <p:cNvPicPr/>
            <p:nvPr/>
          </p:nvPicPr>
          <p:blipFill>
            <a:blip r:embed="rId6" cstate="print"/>
            <a:stretch>
              <a:fillRect/>
            </a:stretch>
          </p:blipFill>
          <p:spPr>
            <a:xfrm>
              <a:off x="4784470" y="1293418"/>
              <a:ext cx="92875" cy="92862"/>
            </a:xfrm>
            <a:prstGeom prst="rect">
              <a:avLst/>
            </a:prstGeom>
          </p:spPr>
        </p:pic>
      </p:grpSp>
      <p:pic>
        <p:nvPicPr>
          <p:cNvPr id="9" name="object 9"/>
          <p:cNvPicPr/>
          <p:nvPr/>
        </p:nvPicPr>
        <p:blipFill>
          <a:blip r:embed="rId7" cstate="print"/>
          <a:stretch>
            <a:fillRect/>
          </a:stretch>
        </p:blipFill>
        <p:spPr>
          <a:xfrm>
            <a:off x="2721813" y="1506537"/>
            <a:ext cx="255739" cy="220713"/>
          </a:xfrm>
          <a:prstGeom prst="rect">
            <a:avLst/>
          </a:prstGeom>
        </p:spPr>
      </p:pic>
      <p:pic>
        <p:nvPicPr>
          <p:cNvPr id="10" name="object 10"/>
          <p:cNvPicPr/>
          <p:nvPr/>
        </p:nvPicPr>
        <p:blipFill>
          <a:blip r:embed="rId8" cstate="print"/>
          <a:stretch>
            <a:fillRect/>
          </a:stretch>
        </p:blipFill>
        <p:spPr>
          <a:xfrm>
            <a:off x="3189135" y="1506537"/>
            <a:ext cx="255739" cy="220713"/>
          </a:xfrm>
          <a:prstGeom prst="rect">
            <a:avLst/>
          </a:prstGeom>
        </p:spPr>
      </p:pic>
      <p:pic>
        <p:nvPicPr>
          <p:cNvPr id="11" name="object 11"/>
          <p:cNvPicPr/>
          <p:nvPr/>
        </p:nvPicPr>
        <p:blipFill>
          <a:blip r:embed="rId9" cstate="print"/>
          <a:stretch>
            <a:fillRect/>
          </a:stretch>
        </p:blipFill>
        <p:spPr>
          <a:xfrm>
            <a:off x="3657993" y="1506537"/>
            <a:ext cx="254203" cy="220713"/>
          </a:xfrm>
          <a:prstGeom prst="rect">
            <a:avLst/>
          </a:prstGeom>
        </p:spPr>
      </p:pic>
      <p:pic>
        <p:nvPicPr>
          <p:cNvPr id="12" name="object 12"/>
          <p:cNvPicPr/>
          <p:nvPr/>
        </p:nvPicPr>
        <p:blipFill>
          <a:blip r:embed="rId10" cstate="print"/>
          <a:stretch>
            <a:fillRect/>
          </a:stretch>
        </p:blipFill>
        <p:spPr>
          <a:xfrm>
            <a:off x="4125315" y="1506537"/>
            <a:ext cx="254254" cy="220713"/>
          </a:xfrm>
          <a:prstGeom prst="rect">
            <a:avLst/>
          </a:prstGeom>
        </p:spPr>
      </p:pic>
      <p:pic>
        <p:nvPicPr>
          <p:cNvPr id="13" name="object 13"/>
          <p:cNvPicPr/>
          <p:nvPr/>
        </p:nvPicPr>
        <p:blipFill>
          <a:blip r:embed="rId11" cstate="print"/>
          <a:stretch>
            <a:fillRect/>
          </a:stretch>
        </p:blipFill>
        <p:spPr>
          <a:xfrm>
            <a:off x="4592637" y="1506537"/>
            <a:ext cx="254253" cy="220713"/>
          </a:xfrm>
          <a:prstGeom prst="rect">
            <a:avLst/>
          </a:prstGeom>
        </p:spPr>
      </p:pic>
      <p:pic>
        <p:nvPicPr>
          <p:cNvPr id="14" name="object 14"/>
          <p:cNvPicPr/>
          <p:nvPr/>
        </p:nvPicPr>
        <p:blipFill>
          <a:blip r:embed="rId12" cstate="print"/>
          <a:stretch>
            <a:fillRect/>
          </a:stretch>
        </p:blipFill>
        <p:spPr>
          <a:xfrm>
            <a:off x="5060010" y="1506537"/>
            <a:ext cx="254190" cy="220713"/>
          </a:xfrm>
          <a:prstGeom prst="rect">
            <a:avLst/>
          </a:prstGeom>
        </p:spPr>
      </p:pic>
      <p:pic>
        <p:nvPicPr>
          <p:cNvPr id="15" name="object 15"/>
          <p:cNvPicPr/>
          <p:nvPr/>
        </p:nvPicPr>
        <p:blipFill>
          <a:blip r:embed="rId13" cstate="print"/>
          <a:stretch>
            <a:fillRect/>
          </a:stretch>
        </p:blipFill>
        <p:spPr>
          <a:xfrm>
            <a:off x="5527331" y="1506537"/>
            <a:ext cx="254190" cy="220713"/>
          </a:xfrm>
          <a:prstGeom prst="rect">
            <a:avLst/>
          </a:prstGeom>
        </p:spPr>
      </p:pic>
      <p:pic>
        <p:nvPicPr>
          <p:cNvPr id="16" name="object 16"/>
          <p:cNvPicPr/>
          <p:nvPr/>
        </p:nvPicPr>
        <p:blipFill>
          <a:blip r:embed="rId14" cstate="print"/>
          <a:stretch>
            <a:fillRect/>
          </a:stretch>
        </p:blipFill>
        <p:spPr>
          <a:xfrm>
            <a:off x="5994653" y="1506537"/>
            <a:ext cx="254241" cy="220713"/>
          </a:xfrm>
          <a:prstGeom prst="rect">
            <a:avLst/>
          </a:prstGeom>
        </p:spPr>
      </p:pic>
      <p:pic>
        <p:nvPicPr>
          <p:cNvPr id="17" name="object 17"/>
          <p:cNvPicPr/>
          <p:nvPr/>
        </p:nvPicPr>
        <p:blipFill>
          <a:blip r:embed="rId15" cstate="print"/>
          <a:stretch>
            <a:fillRect/>
          </a:stretch>
        </p:blipFill>
        <p:spPr>
          <a:xfrm>
            <a:off x="6462014" y="1506537"/>
            <a:ext cx="254203" cy="220713"/>
          </a:xfrm>
          <a:prstGeom prst="rect">
            <a:avLst/>
          </a:prstGeom>
        </p:spPr>
      </p:pic>
      <p:pic>
        <p:nvPicPr>
          <p:cNvPr id="18" name="object 18"/>
          <p:cNvPicPr/>
          <p:nvPr/>
        </p:nvPicPr>
        <p:blipFill>
          <a:blip r:embed="rId16" cstate="print"/>
          <a:stretch>
            <a:fillRect/>
          </a:stretch>
        </p:blipFill>
        <p:spPr>
          <a:xfrm>
            <a:off x="761111" y="1899297"/>
            <a:ext cx="258813" cy="94348"/>
          </a:xfrm>
          <a:prstGeom prst="rect">
            <a:avLst/>
          </a:prstGeom>
        </p:spPr>
      </p:pic>
      <p:grpSp>
        <p:nvGrpSpPr>
          <p:cNvPr id="19" name="object 19"/>
          <p:cNvGrpSpPr/>
          <p:nvPr/>
        </p:nvGrpSpPr>
        <p:grpSpPr>
          <a:xfrm>
            <a:off x="1117346" y="1896224"/>
            <a:ext cx="953135" cy="100965"/>
            <a:chOff x="1117346" y="1896224"/>
            <a:chExt cx="953135" cy="100965"/>
          </a:xfrm>
        </p:grpSpPr>
        <p:pic>
          <p:nvPicPr>
            <p:cNvPr id="20" name="object 20"/>
            <p:cNvPicPr/>
            <p:nvPr/>
          </p:nvPicPr>
          <p:blipFill>
            <a:blip r:embed="rId17" cstate="print"/>
            <a:stretch>
              <a:fillRect/>
            </a:stretch>
          </p:blipFill>
          <p:spPr>
            <a:xfrm>
              <a:off x="1117346" y="1906879"/>
              <a:ext cx="83692" cy="83743"/>
            </a:xfrm>
            <a:prstGeom prst="rect">
              <a:avLst/>
            </a:prstGeom>
          </p:spPr>
        </p:pic>
        <p:pic>
          <p:nvPicPr>
            <p:cNvPr id="21" name="object 21"/>
            <p:cNvPicPr/>
            <p:nvPr/>
          </p:nvPicPr>
          <p:blipFill>
            <a:blip r:embed="rId18" cstate="print"/>
            <a:stretch>
              <a:fillRect/>
            </a:stretch>
          </p:blipFill>
          <p:spPr>
            <a:xfrm>
              <a:off x="1234528" y="1899297"/>
              <a:ext cx="79171" cy="91325"/>
            </a:xfrm>
            <a:prstGeom prst="rect">
              <a:avLst/>
            </a:prstGeom>
          </p:spPr>
        </p:pic>
        <p:pic>
          <p:nvPicPr>
            <p:cNvPr id="22" name="object 22"/>
            <p:cNvPicPr/>
            <p:nvPr/>
          </p:nvPicPr>
          <p:blipFill>
            <a:blip r:embed="rId19" cstate="print"/>
            <a:stretch>
              <a:fillRect/>
            </a:stretch>
          </p:blipFill>
          <p:spPr>
            <a:xfrm>
              <a:off x="1339596" y="1920582"/>
              <a:ext cx="73075" cy="73063"/>
            </a:xfrm>
            <a:prstGeom prst="rect">
              <a:avLst/>
            </a:prstGeom>
          </p:spPr>
        </p:pic>
        <p:pic>
          <p:nvPicPr>
            <p:cNvPr id="23" name="object 23"/>
            <p:cNvPicPr/>
            <p:nvPr/>
          </p:nvPicPr>
          <p:blipFill>
            <a:blip r:embed="rId20" cstate="print"/>
            <a:stretch>
              <a:fillRect/>
            </a:stretch>
          </p:blipFill>
          <p:spPr>
            <a:xfrm>
              <a:off x="1441602" y="1899297"/>
              <a:ext cx="82194" cy="94348"/>
            </a:xfrm>
            <a:prstGeom prst="rect">
              <a:avLst/>
            </a:prstGeom>
          </p:spPr>
        </p:pic>
        <p:sp>
          <p:nvSpPr>
            <p:cNvPr id="24" name="object 24"/>
            <p:cNvSpPr/>
            <p:nvPr/>
          </p:nvSpPr>
          <p:spPr>
            <a:xfrm>
              <a:off x="1545082" y="1896223"/>
              <a:ext cx="525780" cy="100965"/>
            </a:xfrm>
            <a:custGeom>
              <a:avLst/>
              <a:gdLst/>
              <a:ahLst/>
              <a:cxnLst/>
              <a:rect l="l" t="t" r="r" b="b"/>
              <a:pathLst>
                <a:path w="525780" h="100964">
                  <a:moveTo>
                    <a:pt x="92875" y="86766"/>
                  </a:moveTo>
                  <a:lnTo>
                    <a:pt x="91338" y="85267"/>
                  </a:lnTo>
                  <a:lnTo>
                    <a:pt x="85280" y="79171"/>
                  </a:lnTo>
                  <a:lnTo>
                    <a:pt x="76250" y="70675"/>
                  </a:lnTo>
                  <a:lnTo>
                    <a:pt x="67945" y="63576"/>
                  </a:lnTo>
                  <a:lnTo>
                    <a:pt x="64554" y="60909"/>
                  </a:lnTo>
                  <a:lnTo>
                    <a:pt x="61087" y="58191"/>
                  </a:lnTo>
                  <a:lnTo>
                    <a:pt x="56362" y="54813"/>
                  </a:lnTo>
                  <a:lnTo>
                    <a:pt x="64338" y="42468"/>
                  </a:lnTo>
                  <a:lnTo>
                    <a:pt x="70040" y="31242"/>
                  </a:lnTo>
                  <a:lnTo>
                    <a:pt x="73469" y="22288"/>
                  </a:lnTo>
                  <a:lnTo>
                    <a:pt x="74612" y="16764"/>
                  </a:lnTo>
                  <a:lnTo>
                    <a:pt x="74612" y="9169"/>
                  </a:lnTo>
                  <a:lnTo>
                    <a:pt x="68516" y="7632"/>
                  </a:lnTo>
                  <a:lnTo>
                    <a:pt x="4572" y="7632"/>
                  </a:lnTo>
                  <a:lnTo>
                    <a:pt x="4572" y="16764"/>
                  </a:lnTo>
                  <a:lnTo>
                    <a:pt x="63944" y="16764"/>
                  </a:lnTo>
                  <a:lnTo>
                    <a:pt x="63944" y="19786"/>
                  </a:lnTo>
                  <a:lnTo>
                    <a:pt x="32486" y="66687"/>
                  </a:lnTo>
                  <a:lnTo>
                    <a:pt x="1536" y="86766"/>
                  </a:lnTo>
                  <a:lnTo>
                    <a:pt x="0" y="86766"/>
                  </a:lnTo>
                  <a:lnTo>
                    <a:pt x="0" y="92862"/>
                  </a:lnTo>
                  <a:lnTo>
                    <a:pt x="3073" y="94399"/>
                  </a:lnTo>
                  <a:lnTo>
                    <a:pt x="6108" y="94399"/>
                  </a:lnTo>
                  <a:lnTo>
                    <a:pt x="11709" y="92163"/>
                  </a:lnTo>
                  <a:lnTo>
                    <a:pt x="22466" y="85636"/>
                  </a:lnTo>
                  <a:lnTo>
                    <a:pt x="36080" y="75133"/>
                  </a:lnTo>
                  <a:lnTo>
                    <a:pt x="50253" y="60909"/>
                  </a:lnTo>
                  <a:lnTo>
                    <a:pt x="57962" y="67551"/>
                  </a:lnTo>
                  <a:lnTo>
                    <a:pt x="65100" y="74041"/>
                  </a:lnTo>
                  <a:lnTo>
                    <a:pt x="71653" y="80810"/>
                  </a:lnTo>
                  <a:lnTo>
                    <a:pt x="77635" y="88303"/>
                  </a:lnTo>
                  <a:lnTo>
                    <a:pt x="83731" y="94399"/>
                  </a:lnTo>
                  <a:lnTo>
                    <a:pt x="89839" y="94399"/>
                  </a:lnTo>
                  <a:lnTo>
                    <a:pt x="92875" y="92862"/>
                  </a:lnTo>
                  <a:lnTo>
                    <a:pt x="92875" y="86766"/>
                  </a:lnTo>
                  <a:close/>
                </a:path>
                <a:path w="525780" h="100964">
                  <a:moveTo>
                    <a:pt x="196405" y="16764"/>
                  </a:moveTo>
                  <a:lnTo>
                    <a:pt x="191846" y="15227"/>
                  </a:lnTo>
                  <a:lnTo>
                    <a:pt x="149174" y="15227"/>
                  </a:lnTo>
                  <a:lnTo>
                    <a:pt x="152247" y="10655"/>
                  </a:lnTo>
                  <a:lnTo>
                    <a:pt x="153746" y="7632"/>
                  </a:lnTo>
                  <a:lnTo>
                    <a:pt x="153746" y="3073"/>
                  </a:lnTo>
                  <a:lnTo>
                    <a:pt x="149174" y="1536"/>
                  </a:lnTo>
                  <a:lnTo>
                    <a:pt x="146151" y="1536"/>
                  </a:lnTo>
                  <a:lnTo>
                    <a:pt x="144614" y="3073"/>
                  </a:lnTo>
                  <a:lnTo>
                    <a:pt x="144614" y="4559"/>
                  </a:lnTo>
                  <a:lnTo>
                    <a:pt x="143129" y="6096"/>
                  </a:lnTo>
                  <a:lnTo>
                    <a:pt x="119938" y="36398"/>
                  </a:lnTo>
                  <a:lnTo>
                    <a:pt x="111125" y="42659"/>
                  </a:lnTo>
                  <a:lnTo>
                    <a:pt x="109639" y="44145"/>
                  </a:lnTo>
                  <a:lnTo>
                    <a:pt x="109639" y="48717"/>
                  </a:lnTo>
                  <a:lnTo>
                    <a:pt x="111125" y="51790"/>
                  </a:lnTo>
                  <a:lnTo>
                    <a:pt x="117221" y="51790"/>
                  </a:lnTo>
                  <a:lnTo>
                    <a:pt x="120256" y="48717"/>
                  </a:lnTo>
                  <a:lnTo>
                    <a:pt x="123329" y="45681"/>
                  </a:lnTo>
                  <a:lnTo>
                    <a:pt x="130721" y="38938"/>
                  </a:lnTo>
                  <a:lnTo>
                    <a:pt x="136829" y="32753"/>
                  </a:lnTo>
                  <a:lnTo>
                    <a:pt x="144614" y="24358"/>
                  </a:lnTo>
                  <a:lnTo>
                    <a:pt x="185737" y="24358"/>
                  </a:lnTo>
                  <a:lnTo>
                    <a:pt x="185737" y="25895"/>
                  </a:lnTo>
                  <a:lnTo>
                    <a:pt x="184848" y="30238"/>
                  </a:lnTo>
                  <a:lnTo>
                    <a:pt x="182118" y="37871"/>
                  </a:lnTo>
                  <a:lnTo>
                    <a:pt x="177380" y="47498"/>
                  </a:lnTo>
                  <a:lnTo>
                    <a:pt x="170510" y="57835"/>
                  </a:lnTo>
                  <a:lnTo>
                    <a:pt x="167487" y="56349"/>
                  </a:lnTo>
                  <a:lnTo>
                    <a:pt x="162915" y="51790"/>
                  </a:lnTo>
                  <a:lnTo>
                    <a:pt x="150710" y="44145"/>
                  </a:lnTo>
                  <a:lnTo>
                    <a:pt x="143129" y="39585"/>
                  </a:lnTo>
                  <a:lnTo>
                    <a:pt x="141592" y="38100"/>
                  </a:lnTo>
                  <a:lnTo>
                    <a:pt x="135483" y="38100"/>
                  </a:lnTo>
                  <a:lnTo>
                    <a:pt x="133997" y="41122"/>
                  </a:lnTo>
                  <a:lnTo>
                    <a:pt x="133997" y="45681"/>
                  </a:lnTo>
                  <a:lnTo>
                    <a:pt x="135483" y="45681"/>
                  </a:lnTo>
                  <a:lnTo>
                    <a:pt x="141592" y="48717"/>
                  </a:lnTo>
                  <a:lnTo>
                    <a:pt x="147281" y="52412"/>
                  </a:lnTo>
                  <a:lnTo>
                    <a:pt x="152996" y="56527"/>
                  </a:lnTo>
                  <a:lnTo>
                    <a:pt x="158699" y="60934"/>
                  </a:lnTo>
                  <a:lnTo>
                    <a:pt x="164401" y="65481"/>
                  </a:lnTo>
                  <a:lnTo>
                    <a:pt x="154800" y="73291"/>
                  </a:lnTo>
                  <a:lnTo>
                    <a:pt x="144627" y="78968"/>
                  </a:lnTo>
                  <a:lnTo>
                    <a:pt x="134429" y="83223"/>
                  </a:lnTo>
                  <a:lnTo>
                    <a:pt x="124815" y="86766"/>
                  </a:lnTo>
                  <a:lnTo>
                    <a:pt x="118770" y="88303"/>
                  </a:lnTo>
                  <a:lnTo>
                    <a:pt x="117221" y="88303"/>
                  </a:lnTo>
                  <a:lnTo>
                    <a:pt x="117221" y="95935"/>
                  </a:lnTo>
                  <a:lnTo>
                    <a:pt x="121793" y="95935"/>
                  </a:lnTo>
                  <a:lnTo>
                    <a:pt x="126771" y="94996"/>
                  </a:lnTo>
                  <a:lnTo>
                    <a:pt x="165950" y="76149"/>
                  </a:lnTo>
                  <a:lnTo>
                    <a:pt x="190309" y="43802"/>
                  </a:lnTo>
                  <a:lnTo>
                    <a:pt x="196126" y="24358"/>
                  </a:lnTo>
                  <a:lnTo>
                    <a:pt x="196405" y="22860"/>
                  </a:lnTo>
                  <a:lnTo>
                    <a:pt x="196405" y="16764"/>
                  </a:lnTo>
                  <a:close/>
                </a:path>
                <a:path w="525780" h="100964">
                  <a:moveTo>
                    <a:pt x="305993" y="4559"/>
                  </a:moveTo>
                  <a:lnTo>
                    <a:pt x="302971" y="3073"/>
                  </a:lnTo>
                  <a:lnTo>
                    <a:pt x="296862" y="3073"/>
                  </a:lnTo>
                  <a:lnTo>
                    <a:pt x="293789" y="6096"/>
                  </a:lnTo>
                  <a:lnTo>
                    <a:pt x="290766" y="9169"/>
                  </a:lnTo>
                  <a:lnTo>
                    <a:pt x="286194" y="13741"/>
                  </a:lnTo>
                  <a:lnTo>
                    <a:pt x="281635" y="16764"/>
                  </a:lnTo>
                  <a:lnTo>
                    <a:pt x="262674" y="30314"/>
                  </a:lnTo>
                  <a:lnTo>
                    <a:pt x="244144" y="39420"/>
                  </a:lnTo>
                  <a:lnTo>
                    <a:pt x="228752" y="44818"/>
                  </a:lnTo>
                  <a:lnTo>
                    <a:pt x="219227" y="47218"/>
                  </a:lnTo>
                  <a:lnTo>
                    <a:pt x="216154" y="48717"/>
                  </a:lnTo>
                  <a:lnTo>
                    <a:pt x="214655" y="48717"/>
                  </a:lnTo>
                  <a:lnTo>
                    <a:pt x="214655" y="57835"/>
                  </a:lnTo>
                  <a:lnTo>
                    <a:pt x="219227" y="57835"/>
                  </a:lnTo>
                  <a:lnTo>
                    <a:pt x="225450" y="56515"/>
                  </a:lnTo>
                  <a:lnTo>
                    <a:pt x="235966" y="52908"/>
                  </a:lnTo>
                  <a:lnTo>
                    <a:pt x="248767" y="47586"/>
                  </a:lnTo>
                  <a:lnTo>
                    <a:pt x="261835" y="41122"/>
                  </a:lnTo>
                  <a:lnTo>
                    <a:pt x="261835" y="95935"/>
                  </a:lnTo>
                  <a:lnTo>
                    <a:pt x="263372" y="97421"/>
                  </a:lnTo>
                  <a:lnTo>
                    <a:pt x="272503" y="97421"/>
                  </a:lnTo>
                  <a:lnTo>
                    <a:pt x="272503" y="41122"/>
                  </a:lnTo>
                  <a:lnTo>
                    <a:pt x="272503" y="36563"/>
                  </a:lnTo>
                  <a:lnTo>
                    <a:pt x="304457" y="10655"/>
                  </a:lnTo>
                  <a:lnTo>
                    <a:pt x="305993" y="9169"/>
                  </a:lnTo>
                  <a:lnTo>
                    <a:pt x="305993" y="4559"/>
                  </a:lnTo>
                  <a:close/>
                </a:path>
                <a:path w="525780" h="100964">
                  <a:moveTo>
                    <a:pt x="415582" y="89839"/>
                  </a:moveTo>
                  <a:lnTo>
                    <a:pt x="413791" y="83210"/>
                  </a:lnTo>
                  <a:lnTo>
                    <a:pt x="412775" y="80708"/>
                  </a:lnTo>
                  <a:lnTo>
                    <a:pt x="409295" y="72136"/>
                  </a:lnTo>
                  <a:lnTo>
                    <a:pt x="403364" y="59651"/>
                  </a:lnTo>
                  <a:lnTo>
                    <a:pt x="397319" y="48717"/>
                  </a:lnTo>
                  <a:lnTo>
                    <a:pt x="392760" y="42659"/>
                  </a:lnTo>
                  <a:lnTo>
                    <a:pt x="392760" y="41122"/>
                  </a:lnTo>
                  <a:lnTo>
                    <a:pt x="388200" y="41122"/>
                  </a:lnTo>
                  <a:lnTo>
                    <a:pt x="385165" y="42659"/>
                  </a:lnTo>
                  <a:lnTo>
                    <a:pt x="385165" y="47218"/>
                  </a:lnTo>
                  <a:lnTo>
                    <a:pt x="386651" y="48717"/>
                  </a:lnTo>
                  <a:lnTo>
                    <a:pt x="393306" y="61671"/>
                  </a:lnTo>
                  <a:lnTo>
                    <a:pt x="396290" y="68008"/>
                  </a:lnTo>
                  <a:lnTo>
                    <a:pt x="398856" y="74612"/>
                  </a:lnTo>
                  <a:lnTo>
                    <a:pt x="385127" y="76631"/>
                  </a:lnTo>
                  <a:lnTo>
                    <a:pt x="371424" y="78219"/>
                  </a:lnTo>
                  <a:lnTo>
                    <a:pt x="357733" y="79540"/>
                  </a:lnTo>
                  <a:lnTo>
                    <a:pt x="344043" y="80708"/>
                  </a:lnTo>
                  <a:lnTo>
                    <a:pt x="351040" y="61823"/>
                  </a:lnTo>
                  <a:lnTo>
                    <a:pt x="359067" y="39230"/>
                  </a:lnTo>
                  <a:lnTo>
                    <a:pt x="365658" y="19494"/>
                  </a:lnTo>
                  <a:lnTo>
                    <a:pt x="368401" y="9169"/>
                  </a:lnTo>
                  <a:lnTo>
                    <a:pt x="368401" y="4559"/>
                  </a:lnTo>
                  <a:lnTo>
                    <a:pt x="359270" y="4559"/>
                  </a:lnTo>
                  <a:lnTo>
                    <a:pt x="357733" y="7632"/>
                  </a:lnTo>
                  <a:lnTo>
                    <a:pt x="356247" y="9169"/>
                  </a:lnTo>
                  <a:lnTo>
                    <a:pt x="354749" y="17551"/>
                  </a:lnTo>
                  <a:lnTo>
                    <a:pt x="352412" y="27228"/>
                  </a:lnTo>
                  <a:lnTo>
                    <a:pt x="348932" y="38900"/>
                  </a:lnTo>
                  <a:lnTo>
                    <a:pt x="344043" y="53276"/>
                  </a:lnTo>
                  <a:lnTo>
                    <a:pt x="341528" y="61023"/>
                  </a:lnTo>
                  <a:lnTo>
                    <a:pt x="338848" y="68008"/>
                  </a:lnTo>
                  <a:lnTo>
                    <a:pt x="335902" y="75336"/>
                  </a:lnTo>
                  <a:lnTo>
                    <a:pt x="333375" y="82194"/>
                  </a:lnTo>
                  <a:lnTo>
                    <a:pt x="324243" y="82194"/>
                  </a:lnTo>
                  <a:lnTo>
                    <a:pt x="322707" y="83731"/>
                  </a:lnTo>
                  <a:lnTo>
                    <a:pt x="322707" y="88303"/>
                  </a:lnTo>
                  <a:lnTo>
                    <a:pt x="324243" y="91376"/>
                  </a:lnTo>
                  <a:lnTo>
                    <a:pt x="328815" y="91376"/>
                  </a:lnTo>
                  <a:lnTo>
                    <a:pt x="339394" y="90385"/>
                  </a:lnTo>
                  <a:lnTo>
                    <a:pt x="359829" y="87947"/>
                  </a:lnTo>
                  <a:lnTo>
                    <a:pt x="403428" y="82194"/>
                  </a:lnTo>
                  <a:lnTo>
                    <a:pt x="403428" y="83731"/>
                  </a:lnTo>
                  <a:lnTo>
                    <a:pt x="406450" y="89839"/>
                  </a:lnTo>
                  <a:lnTo>
                    <a:pt x="406450" y="92862"/>
                  </a:lnTo>
                  <a:lnTo>
                    <a:pt x="407987" y="94399"/>
                  </a:lnTo>
                  <a:lnTo>
                    <a:pt x="415582" y="94399"/>
                  </a:lnTo>
                  <a:lnTo>
                    <a:pt x="415582" y="89839"/>
                  </a:lnTo>
                  <a:close/>
                </a:path>
                <a:path w="525780" h="100964">
                  <a:moveTo>
                    <a:pt x="490194" y="33528"/>
                  </a:moveTo>
                  <a:lnTo>
                    <a:pt x="464299" y="33528"/>
                  </a:lnTo>
                  <a:lnTo>
                    <a:pt x="464299" y="19786"/>
                  </a:lnTo>
                  <a:lnTo>
                    <a:pt x="487121" y="19786"/>
                  </a:lnTo>
                  <a:lnTo>
                    <a:pt x="487121" y="12204"/>
                  </a:lnTo>
                  <a:lnTo>
                    <a:pt x="464299" y="12204"/>
                  </a:lnTo>
                  <a:lnTo>
                    <a:pt x="464299" y="1536"/>
                  </a:lnTo>
                  <a:lnTo>
                    <a:pt x="462762" y="0"/>
                  </a:lnTo>
                  <a:lnTo>
                    <a:pt x="455168" y="0"/>
                  </a:lnTo>
                  <a:lnTo>
                    <a:pt x="455168" y="12204"/>
                  </a:lnTo>
                  <a:lnTo>
                    <a:pt x="444500" y="12204"/>
                  </a:lnTo>
                  <a:lnTo>
                    <a:pt x="444500" y="10655"/>
                  </a:lnTo>
                  <a:lnTo>
                    <a:pt x="446036" y="6096"/>
                  </a:lnTo>
                  <a:lnTo>
                    <a:pt x="446036" y="3073"/>
                  </a:lnTo>
                  <a:lnTo>
                    <a:pt x="443014" y="1536"/>
                  </a:lnTo>
                  <a:lnTo>
                    <a:pt x="438404" y="1536"/>
                  </a:lnTo>
                  <a:lnTo>
                    <a:pt x="436905" y="3073"/>
                  </a:lnTo>
                  <a:lnTo>
                    <a:pt x="436905" y="4559"/>
                  </a:lnTo>
                  <a:lnTo>
                    <a:pt x="435368" y="10655"/>
                  </a:lnTo>
                  <a:lnTo>
                    <a:pt x="435368" y="13741"/>
                  </a:lnTo>
                  <a:lnTo>
                    <a:pt x="432346" y="18300"/>
                  </a:lnTo>
                  <a:lnTo>
                    <a:pt x="432346" y="19786"/>
                  </a:lnTo>
                  <a:lnTo>
                    <a:pt x="429272" y="25895"/>
                  </a:lnTo>
                  <a:lnTo>
                    <a:pt x="429272" y="28917"/>
                  </a:lnTo>
                  <a:lnTo>
                    <a:pt x="432346" y="30454"/>
                  </a:lnTo>
                  <a:lnTo>
                    <a:pt x="436905" y="30454"/>
                  </a:lnTo>
                  <a:lnTo>
                    <a:pt x="436905" y="28917"/>
                  </a:lnTo>
                  <a:lnTo>
                    <a:pt x="438404" y="28917"/>
                  </a:lnTo>
                  <a:lnTo>
                    <a:pt x="439940" y="25895"/>
                  </a:lnTo>
                  <a:lnTo>
                    <a:pt x="441477" y="19786"/>
                  </a:lnTo>
                  <a:lnTo>
                    <a:pt x="455168" y="19786"/>
                  </a:lnTo>
                  <a:lnTo>
                    <a:pt x="455168" y="33528"/>
                  </a:lnTo>
                  <a:lnTo>
                    <a:pt x="427786" y="33528"/>
                  </a:lnTo>
                  <a:lnTo>
                    <a:pt x="427786" y="41122"/>
                  </a:lnTo>
                  <a:lnTo>
                    <a:pt x="455168" y="41122"/>
                  </a:lnTo>
                  <a:lnTo>
                    <a:pt x="455168" y="51790"/>
                  </a:lnTo>
                  <a:lnTo>
                    <a:pt x="433832" y="51790"/>
                  </a:lnTo>
                  <a:lnTo>
                    <a:pt x="432346" y="54813"/>
                  </a:lnTo>
                  <a:lnTo>
                    <a:pt x="432346" y="94399"/>
                  </a:lnTo>
                  <a:lnTo>
                    <a:pt x="439940" y="94399"/>
                  </a:lnTo>
                  <a:lnTo>
                    <a:pt x="439940" y="60909"/>
                  </a:lnTo>
                  <a:lnTo>
                    <a:pt x="441477" y="59372"/>
                  </a:lnTo>
                  <a:lnTo>
                    <a:pt x="455168" y="59372"/>
                  </a:lnTo>
                  <a:lnTo>
                    <a:pt x="455168" y="98971"/>
                  </a:lnTo>
                  <a:lnTo>
                    <a:pt x="456704" y="100507"/>
                  </a:lnTo>
                  <a:lnTo>
                    <a:pt x="464299" y="100507"/>
                  </a:lnTo>
                  <a:lnTo>
                    <a:pt x="464299" y="59372"/>
                  </a:lnTo>
                  <a:lnTo>
                    <a:pt x="476504" y="59372"/>
                  </a:lnTo>
                  <a:lnTo>
                    <a:pt x="477989" y="60909"/>
                  </a:lnTo>
                  <a:lnTo>
                    <a:pt x="477989" y="83731"/>
                  </a:lnTo>
                  <a:lnTo>
                    <a:pt x="468858" y="83731"/>
                  </a:lnTo>
                  <a:lnTo>
                    <a:pt x="467372" y="85267"/>
                  </a:lnTo>
                  <a:lnTo>
                    <a:pt x="467372" y="92862"/>
                  </a:lnTo>
                  <a:lnTo>
                    <a:pt x="485622" y="92862"/>
                  </a:lnTo>
                  <a:lnTo>
                    <a:pt x="485622" y="59372"/>
                  </a:lnTo>
                  <a:lnTo>
                    <a:pt x="485622" y="53276"/>
                  </a:lnTo>
                  <a:lnTo>
                    <a:pt x="484085" y="51790"/>
                  </a:lnTo>
                  <a:lnTo>
                    <a:pt x="464299" y="51790"/>
                  </a:lnTo>
                  <a:lnTo>
                    <a:pt x="464299" y="41122"/>
                  </a:lnTo>
                  <a:lnTo>
                    <a:pt x="490194" y="41122"/>
                  </a:lnTo>
                  <a:lnTo>
                    <a:pt x="490194" y="33528"/>
                  </a:lnTo>
                  <a:close/>
                </a:path>
                <a:path w="525780" h="100964">
                  <a:moveTo>
                    <a:pt x="502348" y="6096"/>
                  </a:moveTo>
                  <a:lnTo>
                    <a:pt x="493217" y="6096"/>
                  </a:lnTo>
                  <a:lnTo>
                    <a:pt x="493217" y="77635"/>
                  </a:lnTo>
                  <a:lnTo>
                    <a:pt x="502348" y="77635"/>
                  </a:lnTo>
                  <a:lnTo>
                    <a:pt x="502348" y="6096"/>
                  </a:lnTo>
                  <a:close/>
                </a:path>
                <a:path w="525780" h="100964">
                  <a:moveTo>
                    <a:pt x="525221" y="1536"/>
                  </a:moveTo>
                  <a:lnTo>
                    <a:pt x="523684" y="0"/>
                  </a:lnTo>
                  <a:lnTo>
                    <a:pt x="516039" y="0"/>
                  </a:lnTo>
                  <a:lnTo>
                    <a:pt x="516039" y="88303"/>
                  </a:lnTo>
                  <a:lnTo>
                    <a:pt x="514553" y="89839"/>
                  </a:lnTo>
                  <a:lnTo>
                    <a:pt x="497776" y="89839"/>
                  </a:lnTo>
                  <a:lnTo>
                    <a:pt x="497776" y="98971"/>
                  </a:lnTo>
                  <a:lnTo>
                    <a:pt x="517575" y="98971"/>
                  </a:lnTo>
                  <a:lnTo>
                    <a:pt x="520598" y="97421"/>
                  </a:lnTo>
                  <a:lnTo>
                    <a:pt x="522135" y="95935"/>
                  </a:lnTo>
                  <a:lnTo>
                    <a:pt x="525221" y="94399"/>
                  </a:lnTo>
                  <a:lnTo>
                    <a:pt x="525221" y="1536"/>
                  </a:lnTo>
                  <a:close/>
                </a:path>
              </a:pathLst>
            </a:custGeom>
            <a:solidFill>
              <a:srgbClr val="4D4D4F"/>
            </a:solidFill>
          </p:spPr>
          <p:txBody>
            <a:bodyPr wrap="square" lIns="0" tIns="0" rIns="0" bIns="0" rtlCol="0"/>
            <a:lstStyle/>
            <a:p>
              <a:endParaRPr/>
            </a:p>
          </p:txBody>
        </p:sp>
      </p:grpSp>
      <p:sp>
        <p:nvSpPr>
          <p:cNvPr id="25" name="object 25"/>
          <p:cNvSpPr/>
          <p:nvPr/>
        </p:nvSpPr>
        <p:spPr>
          <a:xfrm>
            <a:off x="2808579" y="186273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6" name="object 26"/>
          <p:cNvSpPr/>
          <p:nvPr/>
        </p:nvSpPr>
        <p:spPr>
          <a:xfrm>
            <a:off x="3275901" y="1862734"/>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pic>
        <p:nvPicPr>
          <p:cNvPr id="27" name="object 27"/>
          <p:cNvPicPr/>
          <p:nvPr/>
        </p:nvPicPr>
        <p:blipFill>
          <a:blip r:embed="rId21" cstate="print"/>
          <a:stretch>
            <a:fillRect/>
          </a:stretch>
        </p:blipFill>
        <p:spPr>
          <a:xfrm>
            <a:off x="3738664" y="1830780"/>
            <a:ext cx="92862" cy="66979"/>
          </a:xfrm>
          <a:prstGeom prst="rect">
            <a:avLst/>
          </a:prstGeom>
        </p:spPr>
      </p:pic>
      <p:sp>
        <p:nvSpPr>
          <p:cNvPr id="28" name="object 28"/>
          <p:cNvSpPr/>
          <p:nvPr/>
        </p:nvSpPr>
        <p:spPr>
          <a:xfrm>
            <a:off x="4212082" y="186273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9" name="object 29"/>
          <p:cNvSpPr/>
          <p:nvPr/>
        </p:nvSpPr>
        <p:spPr>
          <a:xfrm>
            <a:off x="4679454" y="186273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0" name="object 30"/>
          <p:cNvSpPr/>
          <p:nvPr/>
        </p:nvSpPr>
        <p:spPr>
          <a:xfrm>
            <a:off x="5145240" y="1830780"/>
            <a:ext cx="88900" cy="67310"/>
          </a:xfrm>
          <a:custGeom>
            <a:avLst/>
            <a:gdLst/>
            <a:ahLst/>
            <a:cxnLst/>
            <a:rect l="l" t="t" r="r" b="b"/>
            <a:pathLst>
              <a:path w="88900" h="67310">
                <a:moveTo>
                  <a:pt x="22821" y="0"/>
                </a:moveTo>
                <a:lnTo>
                  <a:pt x="16764" y="0"/>
                </a:lnTo>
                <a:lnTo>
                  <a:pt x="16764" y="3035"/>
                </a:lnTo>
                <a:lnTo>
                  <a:pt x="15227" y="7594"/>
                </a:lnTo>
                <a:lnTo>
                  <a:pt x="12204" y="10668"/>
                </a:lnTo>
                <a:lnTo>
                  <a:pt x="0" y="13690"/>
                </a:lnTo>
                <a:lnTo>
                  <a:pt x="0" y="18262"/>
                </a:lnTo>
                <a:lnTo>
                  <a:pt x="15227" y="18262"/>
                </a:lnTo>
                <a:lnTo>
                  <a:pt x="15227" y="65443"/>
                </a:lnTo>
                <a:lnTo>
                  <a:pt x="16764" y="66979"/>
                </a:lnTo>
                <a:lnTo>
                  <a:pt x="22821" y="66979"/>
                </a:lnTo>
                <a:lnTo>
                  <a:pt x="22821" y="0"/>
                </a:lnTo>
                <a:close/>
              </a:path>
              <a:path w="88900" h="67310">
                <a:moveTo>
                  <a:pt x="88303" y="36512"/>
                </a:moveTo>
                <a:lnTo>
                  <a:pt x="82194" y="33489"/>
                </a:lnTo>
                <a:lnTo>
                  <a:pt x="77635" y="30467"/>
                </a:lnTo>
                <a:lnTo>
                  <a:pt x="79171" y="28930"/>
                </a:lnTo>
                <a:lnTo>
                  <a:pt x="85229" y="25895"/>
                </a:lnTo>
                <a:lnTo>
                  <a:pt x="85229" y="6108"/>
                </a:lnTo>
                <a:lnTo>
                  <a:pt x="79171" y="0"/>
                </a:lnTo>
                <a:lnTo>
                  <a:pt x="66967" y="0"/>
                </a:lnTo>
                <a:lnTo>
                  <a:pt x="57442" y="1981"/>
                </a:lnTo>
                <a:lnTo>
                  <a:pt x="51358" y="6654"/>
                </a:lnTo>
                <a:lnTo>
                  <a:pt x="48120" y="12217"/>
                </a:lnTo>
                <a:lnTo>
                  <a:pt x="47180" y="16776"/>
                </a:lnTo>
                <a:lnTo>
                  <a:pt x="47180" y="19799"/>
                </a:lnTo>
                <a:lnTo>
                  <a:pt x="54813" y="19799"/>
                </a:lnTo>
                <a:lnTo>
                  <a:pt x="54813" y="18262"/>
                </a:lnTo>
                <a:lnTo>
                  <a:pt x="56299" y="16776"/>
                </a:lnTo>
                <a:lnTo>
                  <a:pt x="56299" y="13690"/>
                </a:lnTo>
                <a:lnTo>
                  <a:pt x="57835" y="6108"/>
                </a:lnTo>
                <a:lnTo>
                  <a:pt x="73075" y="6108"/>
                </a:lnTo>
                <a:lnTo>
                  <a:pt x="77635" y="9131"/>
                </a:lnTo>
                <a:lnTo>
                  <a:pt x="77635" y="27381"/>
                </a:lnTo>
                <a:lnTo>
                  <a:pt x="70040" y="28930"/>
                </a:lnTo>
                <a:lnTo>
                  <a:pt x="62407" y="28930"/>
                </a:lnTo>
                <a:lnTo>
                  <a:pt x="62407" y="35026"/>
                </a:lnTo>
                <a:lnTo>
                  <a:pt x="74612" y="35026"/>
                </a:lnTo>
                <a:lnTo>
                  <a:pt x="80657" y="38049"/>
                </a:lnTo>
                <a:lnTo>
                  <a:pt x="80657" y="59385"/>
                </a:lnTo>
                <a:lnTo>
                  <a:pt x="70040" y="60871"/>
                </a:lnTo>
                <a:lnTo>
                  <a:pt x="60921" y="60871"/>
                </a:lnTo>
                <a:lnTo>
                  <a:pt x="54813" y="56311"/>
                </a:lnTo>
                <a:lnTo>
                  <a:pt x="54813" y="50253"/>
                </a:lnTo>
                <a:lnTo>
                  <a:pt x="53276" y="47180"/>
                </a:lnTo>
                <a:lnTo>
                  <a:pt x="53276" y="45694"/>
                </a:lnTo>
                <a:lnTo>
                  <a:pt x="45681" y="45694"/>
                </a:lnTo>
                <a:lnTo>
                  <a:pt x="45681" y="48717"/>
                </a:lnTo>
                <a:lnTo>
                  <a:pt x="46431" y="52222"/>
                </a:lnTo>
                <a:lnTo>
                  <a:pt x="49479" y="58432"/>
                </a:lnTo>
                <a:lnTo>
                  <a:pt x="55930" y="64350"/>
                </a:lnTo>
                <a:lnTo>
                  <a:pt x="66967" y="66979"/>
                </a:lnTo>
                <a:lnTo>
                  <a:pt x="75438" y="65811"/>
                </a:lnTo>
                <a:lnTo>
                  <a:pt x="82207" y="62217"/>
                </a:lnTo>
                <a:lnTo>
                  <a:pt x="83185" y="60871"/>
                </a:lnTo>
                <a:lnTo>
                  <a:pt x="86677" y="56057"/>
                </a:lnTo>
                <a:lnTo>
                  <a:pt x="88303" y="47180"/>
                </a:lnTo>
                <a:lnTo>
                  <a:pt x="88303" y="36512"/>
                </a:lnTo>
                <a:close/>
              </a:path>
            </a:pathLst>
          </a:custGeom>
          <a:solidFill>
            <a:srgbClr val="4D4D4F"/>
          </a:solidFill>
        </p:spPr>
        <p:txBody>
          <a:bodyPr wrap="square" lIns="0" tIns="0" rIns="0" bIns="0" rtlCol="0"/>
          <a:lstStyle/>
          <a:p>
            <a:endParaRPr/>
          </a:p>
        </p:txBody>
      </p:sp>
      <p:sp>
        <p:nvSpPr>
          <p:cNvPr id="31" name="object 31"/>
          <p:cNvSpPr/>
          <p:nvPr/>
        </p:nvSpPr>
        <p:spPr>
          <a:xfrm>
            <a:off x="5614098" y="1862734"/>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2" name="object 32"/>
          <p:cNvSpPr/>
          <p:nvPr/>
        </p:nvSpPr>
        <p:spPr>
          <a:xfrm>
            <a:off x="6081420" y="1862734"/>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3" name="object 33"/>
          <p:cNvSpPr/>
          <p:nvPr/>
        </p:nvSpPr>
        <p:spPr>
          <a:xfrm>
            <a:off x="6548780" y="186273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4" name="object 34"/>
          <p:cNvSpPr/>
          <p:nvPr/>
        </p:nvSpPr>
        <p:spPr>
          <a:xfrm>
            <a:off x="2808579" y="2025649"/>
            <a:ext cx="83820" cy="5080"/>
          </a:xfrm>
          <a:custGeom>
            <a:avLst/>
            <a:gdLst/>
            <a:ahLst/>
            <a:cxnLst/>
            <a:rect l="l" t="t" r="r" b="b"/>
            <a:pathLst>
              <a:path w="83819" h="5080">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35" name="object 35"/>
          <p:cNvSpPr/>
          <p:nvPr/>
        </p:nvSpPr>
        <p:spPr>
          <a:xfrm>
            <a:off x="3275901" y="2025649"/>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37" name="object 37"/>
          <p:cNvSpPr/>
          <p:nvPr/>
        </p:nvSpPr>
        <p:spPr>
          <a:xfrm>
            <a:off x="4212082" y="2025649"/>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8" name="object 38"/>
          <p:cNvSpPr/>
          <p:nvPr/>
        </p:nvSpPr>
        <p:spPr>
          <a:xfrm>
            <a:off x="4679454" y="2025649"/>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2" name="object 42"/>
          <p:cNvSpPr/>
          <p:nvPr/>
        </p:nvSpPr>
        <p:spPr>
          <a:xfrm>
            <a:off x="5614098" y="2025649"/>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3" name="object 43"/>
          <p:cNvSpPr/>
          <p:nvPr/>
        </p:nvSpPr>
        <p:spPr>
          <a:xfrm>
            <a:off x="6081420" y="2025649"/>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4" name="object 44"/>
          <p:cNvSpPr/>
          <p:nvPr/>
        </p:nvSpPr>
        <p:spPr>
          <a:xfrm>
            <a:off x="6548780" y="2025649"/>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5" name="object 45"/>
          <p:cNvPicPr/>
          <p:nvPr/>
        </p:nvPicPr>
        <p:blipFill>
          <a:blip r:embed="rId22" cstate="print"/>
          <a:stretch>
            <a:fillRect/>
          </a:stretch>
        </p:blipFill>
        <p:spPr>
          <a:xfrm>
            <a:off x="1109713" y="2218981"/>
            <a:ext cx="207022" cy="101993"/>
          </a:xfrm>
          <a:prstGeom prst="rect">
            <a:avLst/>
          </a:prstGeom>
        </p:spPr>
      </p:pic>
      <p:sp>
        <p:nvSpPr>
          <p:cNvPr id="46" name="object 46"/>
          <p:cNvSpPr/>
          <p:nvPr/>
        </p:nvSpPr>
        <p:spPr>
          <a:xfrm>
            <a:off x="2808579" y="2186977"/>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7" name="object 47"/>
          <p:cNvPicPr/>
          <p:nvPr/>
        </p:nvPicPr>
        <p:blipFill>
          <a:blip r:embed="rId23" cstate="print"/>
          <a:stretch>
            <a:fillRect/>
          </a:stretch>
        </p:blipFill>
        <p:spPr>
          <a:xfrm>
            <a:off x="3271342" y="2153487"/>
            <a:ext cx="91325" cy="68516"/>
          </a:xfrm>
          <a:prstGeom prst="rect">
            <a:avLst/>
          </a:prstGeom>
        </p:spPr>
      </p:pic>
      <p:sp>
        <p:nvSpPr>
          <p:cNvPr id="48" name="object 48"/>
          <p:cNvSpPr/>
          <p:nvPr/>
        </p:nvSpPr>
        <p:spPr>
          <a:xfrm>
            <a:off x="3743223" y="2186977"/>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49" name="object 49"/>
          <p:cNvSpPr/>
          <p:nvPr/>
        </p:nvSpPr>
        <p:spPr>
          <a:xfrm>
            <a:off x="4212082" y="2186977"/>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0" name="object 50"/>
          <p:cNvSpPr/>
          <p:nvPr/>
        </p:nvSpPr>
        <p:spPr>
          <a:xfrm>
            <a:off x="4679454" y="2186977"/>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1" name="object 51"/>
          <p:cNvSpPr/>
          <p:nvPr/>
        </p:nvSpPr>
        <p:spPr>
          <a:xfrm>
            <a:off x="5146776" y="2186977"/>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2" name="object 52"/>
          <p:cNvSpPr/>
          <p:nvPr/>
        </p:nvSpPr>
        <p:spPr>
          <a:xfrm>
            <a:off x="5614098" y="2186977"/>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3" name="object 53"/>
          <p:cNvSpPr/>
          <p:nvPr/>
        </p:nvSpPr>
        <p:spPr>
          <a:xfrm>
            <a:off x="6081420" y="2186977"/>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4" name="object 54"/>
          <p:cNvSpPr/>
          <p:nvPr/>
        </p:nvSpPr>
        <p:spPr>
          <a:xfrm>
            <a:off x="6548780" y="2186977"/>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5" name="object 55"/>
          <p:cNvSpPr/>
          <p:nvPr/>
        </p:nvSpPr>
        <p:spPr>
          <a:xfrm>
            <a:off x="2808579" y="2348356"/>
            <a:ext cx="83820" cy="5080"/>
          </a:xfrm>
          <a:custGeom>
            <a:avLst/>
            <a:gdLst/>
            <a:ahLst/>
            <a:cxnLst/>
            <a:rect l="l" t="t" r="r" b="b"/>
            <a:pathLst>
              <a:path w="83819" h="5080">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pic>
        <p:nvPicPr>
          <p:cNvPr id="56" name="object 56"/>
          <p:cNvPicPr/>
          <p:nvPr/>
        </p:nvPicPr>
        <p:blipFill>
          <a:blip r:embed="rId24" cstate="print"/>
          <a:stretch>
            <a:fillRect/>
          </a:stretch>
        </p:blipFill>
        <p:spPr>
          <a:xfrm>
            <a:off x="3246983" y="2314866"/>
            <a:ext cx="146151" cy="68516"/>
          </a:xfrm>
          <a:prstGeom prst="rect">
            <a:avLst/>
          </a:prstGeom>
        </p:spPr>
      </p:pic>
      <p:sp>
        <p:nvSpPr>
          <p:cNvPr id="57" name="object 57"/>
          <p:cNvSpPr/>
          <p:nvPr/>
        </p:nvSpPr>
        <p:spPr>
          <a:xfrm>
            <a:off x="3744760" y="2348356"/>
            <a:ext cx="82550" cy="5080"/>
          </a:xfrm>
          <a:custGeom>
            <a:avLst/>
            <a:gdLst/>
            <a:ahLst/>
            <a:cxnLst/>
            <a:rect l="l" t="t" r="r" b="b"/>
            <a:pathLst>
              <a:path w="82550" h="5080">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58" name="object 58"/>
          <p:cNvSpPr/>
          <p:nvPr/>
        </p:nvSpPr>
        <p:spPr>
          <a:xfrm>
            <a:off x="4212082" y="2348356"/>
            <a:ext cx="82550" cy="5080"/>
          </a:xfrm>
          <a:custGeom>
            <a:avLst/>
            <a:gdLst/>
            <a:ahLst/>
            <a:cxnLst/>
            <a:rect l="l" t="t" r="r" b="b"/>
            <a:pathLst>
              <a:path w="82550" h="5080">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59" name="object 59"/>
          <p:cNvSpPr/>
          <p:nvPr/>
        </p:nvSpPr>
        <p:spPr>
          <a:xfrm>
            <a:off x="4679454" y="2348356"/>
            <a:ext cx="82550" cy="5080"/>
          </a:xfrm>
          <a:custGeom>
            <a:avLst/>
            <a:gdLst/>
            <a:ahLst/>
            <a:cxnLst/>
            <a:rect l="l" t="t" r="r" b="b"/>
            <a:pathLst>
              <a:path w="82550" h="5080">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60" name="object 60"/>
          <p:cNvSpPr/>
          <p:nvPr/>
        </p:nvSpPr>
        <p:spPr>
          <a:xfrm>
            <a:off x="5146776" y="2348356"/>
            <a:ext cx="82550" cy="5080"/>
          </a:xfrm>
          <a:custGeom>
            <a:avLst/>
            <a:gdLst/>
            <a:ahLst/>
            <a:cxnLst/>
            <a:rect l="l" t="t" r="r" b="b"/>
            <a:pathLst>
              <a:path w="82550" h="5080">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61" name="object 61"/>
          <p:cNvSpPr/>
          <p:nvPr/>
        </p:nvSpPr>
        <p:spPr>
          <a:xfrm>
            <a:off x="5614098" y="2348356"/>
            <a:ext cx="82550" cy="5080"/>
          </a:xfrm>
          <a:custGeom>
            <a:avLst/>
            <a:gdLst/>
            <a:ahLst/>
            <a:cxnLst/>
            <a:rect l="l" t="t" r="r" b="b"/>
            <a:pathLst>
              <a:path w="82550" h="5080">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62" name="object 62"/>
          <p:cNvSpPr/>
          <p:nvPr/>
        </p:nvSpPr>
        <p:spPr>
          <a:xfrm>
            <a:off x="6081420" y="2348356"/>
            <a:ext cx="82550" cy="5080"/>
          </a:xfrm>
          <a:custGeom>
            <a:avLst/>
            <a:gdLst/>
            <a:ahLst/>
            <a:cxnLst/>
            <a:rect l="l" t="t" r="r" b="b"/>
            <a:pathLst>
              <a:path w="82550" h="5080">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63" name="object 63"/>
          <p:cNvSpPr/>
          <p:nvPr/>
        </p:nvSpPr>
        <p:spPr>
          <a:xfrm>
            <a:off x="6548780" y="2348356"/>
            <a:ext cx="82550" cy="5080"/>
          </a:xfrm>
          <a:custGeom>
            <a:avLst/>
            <a:gdLst/>
            <a:ahLst/>
            <a:cxnLst/>
            <a:rect l="l" t="t" r="r" b="b"/>
            <a:pathLst>
              <a:path w="82550" h="5080">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64" name="object 64"/>
          <p:cNvPicPr/>
          <p:nvPr/>
        </p:nvPicPr>
        <p:blipFill>
          <a:blip r:embed="rId25" cstate="print"/>
          <a:stretch>
            <a:fillRect/>
          </a:stretch>
        </p:blipFill>
        <p:spPr>
          <a:xfrm>
            <a:off x="1109713" y="2543225"/>
            <a:ext cx="744385" cy="100456"/>
          </a:xfrm>
          <a:prstGeom prst="rect">
            <a:avLst/>
          </a:prstGeom>
        </p:spPr>
      </p:pic>
      <p:sp>
        <p:nvSpPr>
          <p:cNvPr id="65" name="object 65"/>
          <p:cNvSpPr/>
          <p:nvPr/>
        </p:nvSpPr>
        <p:spPr>
          <a:xfrm>
            <a:off x="2808579" y="250968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66" name="object 66"/>
          <p:cNvSpPr/>
          <p:nvPr/>
        </p:nvSpPr>
        <p:spPr>
          <a:xfrm>
            <a:off x="3275901" y="2509684"/>
            <a:ext cx="83820" cy="6350"/>
          </a:xfrm>
          <a:custGeom>
            <a:avLst/>
            <a:gdLst/>
            <a:ahLst/>
            <a:cxnLst/>
            <a:rect l="l" t="t" r="r" b="b"/>
            <a:pathLst>
              <a:path w="83820" h="6350">
                <a:moveTo>
                  <a:pt x="83743" y="6108"/>
                </a:moveTo>
                <a:lnTo>
                  <a:pt x="0" y="6108"/>
                </a:lnTo>
                <a:lnTo>
                  <a:pt x="0" y="0"/>
                </a:lnTo>
                <a:lnTo>
                  <a:pt x="83743" y="0"/>
                </a:lnTo>
                <a:lnTo>
                  <a:pt x="83743" y="6108"/>
                </a:lnTo>
                <a:close/>
              </a:path>
            </a:pathLst>
          </a:custGeom>
          <a:solidFill>
            <a:srgbClr val="4D4D4F"/>
          </a:solidFill>
        </p:spPr>
        <p:txBody>
          <a:bodyPr wrap="square" lIns="0" tIns="0" rIns="0" bIns="0" rtlCol="0"/>
          <a:lstStyle/>
          <a:p>
            <a:endParaRPr/>
          </a:p>
        </p:txBody>
      </p:sp>
      <p:pic>
        <p:nvPicPr>
          <p:cNvPr id="67" name="object 67"/>
          <p:cNvPicPr/>
          <p:nvPr/>
        </p:nvPicPr>
        <p:blipFill>
          <a:blip r:embed="rId26" cstate="print"/>
          <a:stretch>
            <a:fillRect/>
          </a:stretch>
        </p:blipFill>
        <p:spPr>
          <a:xfrm>
            <a:off x="3738664" y="2477744"/>
            <a:ext cx="92862" cy="66967"/>
          </a:xfrm>
          <a:prstGeom prst="rect">
            <a:avLst/>
          </a:prstGeom>
        </p:spPr>
      </p:pic>
      <p:sp>
        <p:nvSpPr>
          <p:cNvPr id="68" name="object 68"/>
          <p:cNvSpPr/>
          <p:nvPr/>
        </p:nvSpPr>
        <p:spPr>
          <a:xfrm>
            <a:off x="4212082" y="250968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69" name="object 69"/>
          <p:cNvSpPr/>
          <p:nvPr/>
        </p:nvSpPr>
        <p:spPr>
          <a:xfrm>
            <a:off x="4679454" y="250968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70" name="object 70"/>
          <p:cNvSpPr/>
          <p:nvPr/>
        </p:nvSpPr>
        <p:spPr>
          <a:xfrm>
            <a:off x="5145240" y="2477743"/>
            <a:ext cx="88900" cy="67310"/>
          </a:xfrm>
          <a:custGeom>
            <a:avLst/>
            <a:gdLst/>
            <a:ahLst/>
            <a:cxnLst/>
            <a:rect l="l" t="t" r="r" b="b"/>
            <a:pathLst>
              <a:path w="88900" h="67310">
                <a:moveTo>
                  <a:pt x="22821" y="1536"/>
                </a:moveTo>
                <a:lnTo>
                  <a:pt x="21323" y="0"/>
                </a:lnTo>
                <a:lnTo>
                  <a:pt x="16764" y="0"/>
                </a:lnTo>
                <a:lnTo>
                  <a:pt x="16764" y="3022"/>
                </a:lnTo>
                <a:lnTo>
                  <a:pt x="15227" y="7632"/>
                </a:lnTo>
                <a:lnTo>
                  <a:pt x="12204" y="12204"/>
                </a:lnTo>
                <a:lnTo>
                  <a:pt x="6096" y="12204"/>
                </a:lnTo>
                <a:lnTo>
                  <a:pt x="0" y="13690"/>
                </a:lnTo>
                <a:lnTo>
                  <a:pt x="0" y="18249"/>
                </a:lnTo>
                <a:lnTo>
                  <a:pt x="1536" y="19786"/>
                </a:lnTo>
                <a:lnTo>
                  <a:pt x="15227" y="19786"/>
                </a:lnTo>
                <a:lnTo>
                  <a:pt x="15227" y="65481"/>
                </a:lnTo>
                <a:lnTo>
                  <a:pt x="16764" y="66967"/>
                </a:lnTo>
                <a:lnTo>
                  <a:pt x="22821" y="66967"/>
                </a:lnTo>
                <a:lnTo>
                  <a:pt x="22821" y="1536"/>
                </a:lnTo>
                <a:close/>
              </a:path>
              <a:path w="88900" h="67310">
                <a:moveTo>
                  <a:pt x="88303" y="36563"/>
                </a:moveTo>
                <a:lnTo>
                  <a:pt x="82194" y="33477"/>
                </a:lnTo>
                <a:lnTo>
                  <a:pt x="77635" y="30454"/>
                </a:lnTo>
                <a:lnTo>
                  <a:pt x="79171" y="30454"/>
                </a:lnTo>
                <a:lnTo>
                  <a:pt x="85229" y="27381"/>
                </a:lnTo>
                <a:lnTo>
                  <a:pt x="85229" y="7632"/>
                </a:lnTo>
                <a:lnTo>
                  <a:pt x="83997" y="6096"/>
                </a:lnTo>
                <a:lnTo>
                  <a:pt x="79171" y="0"/>
                </a:lnTo>
                <a:lnTo>
                  <a:pt x="66967" y="0"/>
                </a:lnTo>
                <a:lnTo>
                  <a:pt x="57442" y="1981"/>
                </a:lnTo>
                <a:lnTo>
                  <a:pt x="51358" y="6680"/>
                </a:lnTo>
                <a:lnTo>
                  <a:pt x="48120" y="12230"/>
                </a:lnTo>
                <a:lnTo>
                  <a:pt x="47180" y="16764"/>
                </a:lnTo>
                <a:lnTo>
                  <a:pt x="47180" y="19786"/>
                </a:lnTo>
                <a:lnTo>
                  <a:pt x="50253" y="21323"/>
                </a:lnTo>
                <a:lnTo>
                  <a:pt x="54813" y="21323"/>
                </a:lnTo>
                <a:lnTo>
                  <a:pt x="54813" y="18249"/>
                </a:lnTo>
                <a:lnTo>
                  <a:pt x="56299" y="16764"/>
                </a:lnTo>
                <a:lnTo>
                  <a:pt x="56299" y="13690"/>
                </a:lnTo>
                <a:lnTo>
                  <a:pt x="57835" y="6096"/>
                </a:lnTo>
                <a:lnTo>
                  <a:pt x="73075" y="6096"/>
                </a:lnTo>
                <a:lnTo>
                  <a:pt x="77635" y="9118"/>
                </a:lnTo>
                <a:lnTo>
                  <a:pt x="77635" y="27381"/>
                </a:lnTo>
                <a:lnTo>
                  <a:pt x="70040" y="28917"/>
                </a:lnTo>
                <a:lnTo>
                  <a:pt x="63944" y="28917"/>
                </a:lnTo>
                <a:lnTo>
                  <a:pt x="62407" y="30454"/>
                </a:lnTo>
                <a:lnTo>
                  <a:pt x="62407" y="35013"/>
                </a:lnTo>
                <a:lnTo>
                  <a:pt x="74612" y="35013"/>
                </a:lnTo>
                <a:lnTo>
                  <a:pt x="80657" y="38049"/>
                </a:lnTo>
                <a:lnTo>
                  <a:pt x="80657" y="59372"/>
                </a:lnTo>
                <a:lnTo>
                  <a:pt x="70040" y="60871"/>
                </a:lnTo>
                <a:lnTo>
                  <a:pt x="60921" y="60871"/>
                </a:lnTo>
                <a:lnTo>
                  <a:pt x="54813" y="56299"/>
                </a:lnTo>
                <a:lnTo>
                  <a:pt x="54813" y="50253"/>
                </a:lnTo>
                <a:lnTo>
                  <a:pt x="53276" y="47167"/>
                </a:lnTo>
                <a:lnTo>
                  <a:pt x="53276" y="45681"/>
                </a:lnTo>
                <a:lnTo>
                  <a:pt x="47180" y="45681"/>
                </a:lnTo>
                <a:lnTo>
                  <a:pt x="45681" y="47167"/>
                </a:lnTo>
                <a:lnTo>
                  <a:pt x="45681" y="48717"/>
                </a:lnTo>
                <a:lnTo>
                  <a:pt x="46431" y="52844"/>
                </a:lnTo>
                <a:lnTo>
                  <a:pt x="49479" y="58978"/>
                </a:lnTo>
                <a:lnTo>
                  <a:pt x="55930" y="64541"/>
                </a:lnTo>
                <a:lnTo>
                  <a:pt x="66967" y="66967"/>
                </a:lnTo>
                <a:lnTo>
                  <a:pt x="75438" y="65811"/>
                </a:lnTo>
                <a:lnTo>
                  <a:pt x="82207" y="62217"/>
                </a:lnTo>
                <a:lnTo>
                  <a:pt x="83172" y="60871"/>
                </a:lnTo>
                <a:lnTo>
                  <a:pt x="86677" y="56045"/>
                </a:lnTo>
                <a:lnTo>
                  <a:pt x="88303" y="47167"/>
                </a:lnTo>
                <a:lnTo>
                  <a:pt x="88303" y="36563"/>
                </a:lnTo>
                <a:close/>
              </a:path>
            </a:pathLst>
          </a:custGeom>
          <a:solidFill>
            <a:srgbClr val="4D4D4F"/>
          </a:solidFill>
        </p:spPr>
        <p:txBody>
          <a:bodyPr wrap="square" lIns="0" tIns="0" rIns="0" bIns="0" rtlCol="0"/>
          <a:lstStyle/>
          <a:p>
            <a:endParaRPr/>
          </a:p>
        </p:txBody>
      </p:sp>
      <p:sp>
        <p:nvSpPr>
          <p:cNvPr id="71" name="object 71"/>
          <p:cNvSpPr/>
          <p:nvPr/>
        </p:nvSpPr>
        <p:spPr>
          <a:xfrm>
            <a:off x="5614098" y="250968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72" name="object 72"/>
          <p:cNvSpPr/>
          <p:nvPr/>
        </p:nvSpPr>
        <p:spPr>
          <a:xfrm>
            <a:off x="6081420" y="250968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73" name="object 73"/>
          <p:cNvSpPr/>
          <p:nvPr/>
        </p:nvSpPr>
        <p:spPr>
          <a:xfrm>
            <a:off x="6548780" y="250968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74" name="object 74"/>
          <p:cNvSpPr/>
          <p:nvPr/>
        </p:nvSpPr>
        <p:spPr>
          <a:xfrm>
            <a:off x="2808579" y="2672600"/>
            <a:ext cx="83820" cy="5080"/>
          </a:xfrm>
          <a:custGeom>
            <a:avLst/>
            <a:gdLst/>
            <a:ahLst/>
            <a:cxnLst/>
            <a:rect l="l" t="t" r="r" b="b"/>
            <a:pathLst>
              <a:path w="83819" h="5080">
                <a:moveTo>
                  <a:pt x="83693" y="4571"/>
                </a:moveTo>
                <a:lnTo>
                  <a:pt x="0" y="4571"/>
                </a:lnTo>
                <a:lnTo>
                  <a:pt x="0" y="0"/>
                </a:lnTo>
                <a:lnTo>
                  <a:pt x="83693" y="0"/>
                </a:lnTo>
                <a:lnTo>
                  <a:pt x="83693" y="4571"/>
                </a:lnTo>
                <a:close/>
              </a:path>
            </a:pathLst>
          </a:custGeom>
          <a:solidFill>
            <a:srgbClr val="4D4D4F"/>
          </a:solidFill>
        </p:spPr>
        <p:txBody>
          <a:bodyPr wrap="square" lIns="0" tIns="0" rIns="0" bIns="0" rtlCol="0"/>
          <a:lstStyle/>
          <a:p>
            <a:endParaRPr/>
          </a:p>
        </p:txBody>
      </p:sp>
      <p:sp>
        <p:nvSpPr>
          <p:cNvPr id="75" name="object 75"/>
          <p:cNvSpPr/>
          <p:nvPr/>
        </p:nvSpPr>
        <p:spPr>
          <a:xfrm>
            <a:off x="3275901" y="2672600"/>
            <a:ext cx="83820" cy="5080"/>
          </a:xfrm>
          <a:custGeom>
            <a:avLst/>
            <a:gdLst/>
            <a:ahLst/>
            <a:cxnLst/>
            <a:rect l="l" t="t" r="r" b="b"/>
            <a:pathLst>
              <a:path w="83820" h="5080">
                <a:moveTo>
                  <a:pt x="83743" y="4571"/>
                </a:moveTo>
                <a:lnTo>
                  <a:pt x="0" y="4571"/>
                </a:lnTo>
                <a:lnTo>
                  <a:pt x="0" y="0"/>
                </a:lnTo>
                <a:lnTo>
                  <a:pt x="83743" y="0"/>
                </a:lnTo>
                <a:lnTo>
                  <a:pt x="83743" y="4571"/>
                </a:lnTo>
                <a:close/>
              </a:path>
            </a:pathLst>
          </a:custGeom>
          <a:solidFill>
            <a:srgbClr val="4D4D4F"/>
          </a:solidFill>
        </p:spPr>
        <p:txBody>
          <a:bodyPr wrap="square" lIns="0" tIns="0" rIns="0" bIns="0" rtlCol="0"/>
          <a:lstStyle/>
          <a:p>
            <a:endParaRPr/>
          </a:p>
        </p:txBody>
      </p:sp>
      <p:sp>
        <p:nvSpPr>
          <p:cNvPr id="77" name="object 77"/>
          <p:cNvSpPr/>
          <p:nvPr/>
        </p:nvSpPr>
        <p:spPr>
          <a:xfrm>
            <a:off x="4212082" y="2672600"/>
            <a:ext cx="82550" cy="5080"/>
          </a:xfrm>
          <a:custGeom>
            <a:avLst/>
            <a:gdLst/>
            <a:ahLst/>
            <a:cxnLst/>
            <a:rect l="l" t="t" r="r" b="b"/>
            <a:pathLst>
              <a:path w="82550" h="5080">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78" name="object 78"/>
          <p:cNvSpPr/>
          <p:nvPr/>
        </p:nvSpPr>
        <p:spPr>
          <a:xfrm>
            <a:off x="4679454" y="2672600"/>
            <a:ext cx="82550" cy="5080"/>
          </a:xfrm>
          <a:custGeom>
            <a:avLst/>
            <a:gdLst/>
            <a:ahLst/>
            <a:cxnLst/>
            <a:rect l="l" t="t" r="r" b="b"/>
            <a:pathLst>
              <a:path w="82550" h="5080">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sp>
        <p:nvSpPr>
          <p:cNvPr id="82" name="object 82"/>
          <p:cNvSpPr/>
          <p:nvPr/>
        </p:nvSpPr>
        <p:spPr>
          <a:xfrm>
            <a:off x="5614098" y="2672600"/>
            <a:ext cx="82550" cy="5080"/>
          </a:xfrm>
          <a:custGeom>
            <a:avLst/>
            <a:gdLst/>
            <a:ahLst/>
            <a:cxnLst/>
            <a:rect l="l" t="t" r="r" b="b"/>
            <a:pathLst>
              <a:path w="82550" h="5080">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83" name="object 83"/>
          <p:cNvSpPr/>
          <p:nvPr/>
        </p:nvSpPr>
        <p:spPr>
          <a:xfrm>
            <a:off x="6081420" y="2672600"/>
            <a:ext cx="82550" cy="5080"/>
          </a:xfrm>
          <a:custGeom>
            <a:avLst/>
            <a:gdLst/>
            <a:ahLst/>
            <a:cxnLst/>
            <a:rect l="l" t="t" r="r" b="b"/>
            <a:pathLst>
              <a:path w="82550" h="5080">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84" name="object 84"/>
          <p:cNvSpPr/>
          <p:nvPr/>
        </p:nvSpPr>
        <p:spPr>
          <a:xfrm>
            <a:off x="6548780" y="2672600"/>
            <a:ext cx="82550" cy="5080"/>
          </a:xfrm>
          <a:custGeom>
            <a:avLst/>
            <a:gdLst/>
            <a:ahLst/>
            <a:cxnLst/>
            <a:rect l="l" t="t" r="r" b="b"/>
            <a:pathLst>
              <a:path w="82550" h="5080">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pic>
        <p:nvPicPr>
          <p:cNvPr id="85" name="object 85"/>
          <p:cNvPicPr/>
          <p:nvPr/>
        </p:nvPicPr>
        <p:blipFill>
          <a:blip r:embed="rId27" cstate="print"/>
          <a:stretch>
            <a:fillRect/>
          </a:stretch>
        </p:blipFill>
        <p:spPr>
          <a:xfrm>
            <a:off x="761111" y="2870491"/>
            <a:ext cx="258813" cy="94360"/>
          </a:xfrm>
          <a:prstGeom prst="rect">
            <a:avLst/>
          </a:prstGeom>
        </p:spPr>
      </p:pic>
      <p:pic>
        <p:nvPicPr>
          <p:cNvPr id="86" name="object 86"/>
          <p:cNvPicPr/>
          <p:nvPr/>
        </p:nvPicPr>
        <p:blipFill>
          <a:blip r:embed="rId28" cstate="print"/>
          <a:stretch>
            <a:fillRect/>
          </a:stretch>
        </p:blipFill>
        <p:spPr>
          <a:xfrm>
            <a:off x="1109713" y="2865932"/>
            <a:ext cx="1071714" cy="101993"/>
          </a:xfrm>
          <a:prstGeom prst="rect">
            <a:avLst/>
          </a:prstGeom>
        </p:spPr>
      </p:pic>
      <p:sp>
        <p:nvSpPr>
          <p:cNvPr id="87" name="object 87"/>
          <p:cNvSpPr/>
          <p:nvPr/>
        </p:nvSpPr>
        <p:spPr>
          <a:xfrm>
            <a:off x="2808579" y="2833941"/>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88" name="object 88"/>
          <p:cNvSpPr/>
          <p:nvPr/>
        </p:nvSpPr>
        <p:spPr>
          <a:xfrm>
            <a:off x="3275901" y="2833941"/>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89" name="object 89"/>
          <p:cNvSpPr/>
          <p:nvPr/>
        </p:nvSpPr>
        <p:spPr>
          <a:xfrm>
            <a:off x="3743223" y="2833941"/>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90" name="object 90"/>
          <p:cNvSpPr/>
          <p:nvPr/>
        </p:nvSpPr>
        <p:spPr>
          <a:xfrm>
            <a:off x="4212082" y="2833941"/>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91" name="object 91"/>
          <p:cNvSpPr/>
          <p:nvPr/>
        </p:nvSpPr>
        <p:spPr>
          <a:xfrm>
            <a:off x="4679454" y="2833941"/>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92" name="object 92"/>
          <p:cNvSpPr/>
          <p:nvPr/>
        </p:nvSpPr>
        <p:spPr>
          <a:xfrm>
            <a:off x="5146776" y="2833941"/>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93" name="object 93"/>
          <p:cNvSpPr/>
          <p:nvPr/>
        </p:nvSpPr>
        <p:spPr>
          <a:xfrm>
            <a:off x="5614098" y="2833941"/>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94" name="object 94"/>
          <p:cNvSpPr/>
          <p:nvPr/>
        </p:nvSpPr>
        <p:spPr>
          <a:xfrm>
            <a:off x="6079921" y="2800450"/>
            <a:ext cx="90170" cy="68580"/>
          </a:xfrm>
          <a:custGeom>
            <a:avLst/>
            <a:gdLst/>
            <a:ahLst/>
            <a:cxnLst/>
            <a:rect l="l" t="t" r="r" b="b"/>
            <a:pathLst>
              <a:path w="90170" h="68580">
                <a:moveTo>
                  <a:pt x="22821" y="1536"/>
                </a:moveTo>
                <a:lnTo>
                  <a:pt x="21285" y="0"/>
                </a:lnTo>
                <a:lnTo>
                  <a:pt x="16725" y="0"/>
                </a:lnTo>
                <a:lnTo>
                  <a:pt x="16725" y="3073"/>
                </a:lnTo>
                <a:lnTo>
                  <a:pt x="15240" y="9131"/>
                </a:lnTo>
                <a:lnTo>
                  <a:pt x="12153" y="12204"/>
                </a:lnTo>
                <a:lnTo>
                  <a:pt x="6057" y="13690"/>
                </a:lnTo>
                <a:lnTo>
                  <a:pt x="0" y="13690"/>
                </a:lnTo>
                <a:lnTo>
                  <a:pt x="0" y="19786"/>
                </a:lnTo>
                <a:lnTo>
                  <a:pt x="15240" y="19786"/>
                </a:lnTo>
                <a:lnTo>
                  <a:pt x="15240" y="66967"/>
                </a:lnTo>
                <a:lnTo>
                  <a:pt x="16725" y="68503"/>
                </a:lnTo>
                <a:lnTo>
                  <a:pt x="21285" y="68503"/>
                </a:lnTo>
                <a:lnTo>
                  <a:pt x="22821" y="66967"/>
                </a:lnTo>
                <a:lnTo>
                  <a:pt x="22821" y="1536"/>
                </a:lnTo>
                <a:close/>
              </a:path>
              <a:path w="90170" h="68580">
                <a:moveTo>
                  <a:pt x="89801" y="47231"/>
                </a:moveTo>
                <a:lnTo>
                  <a:pt x="88265" y="44145"/>
                </a:lnTo>
                <a:lnTo>
                  <a:pt x="80670" y="44145"/>
                </a:lnTo>
                <a:lnTo>
                  <a:pt x="80670" y="10668"/>
                </a:lnTo>
                <a:lnTo>
                  <a:pt x="80670" y="4559"/>
                </a:lnTo>
                <a:lnTo>
                  <a:pt x="79133" y="0"/>
                </a:lnTo>
                <a:lnTo>
                  <a:pt x="73075" y="0"/>
                </a:lnTo>
                <a:lnTo>
                  <a:pt x="73075" y="10668"/>
                </a:lnTo>
                <a:lnTo>
                  <a:pt x="73075" y="44145"/>
                </a:lnTo>
                <a:lnTo>
                  <a:pt x="51752" y="44145"/>
                </a:lnTo>
                <a:lnTo>
                  <a:pt x="51752" y="42608"/>
                </a:lnTo>
                <a:lnTo>
                  <a:pt x="53289" y="42608"/>
                </a:lnTo>
                <a:lnTo>
                  <a:pt x="70002" y="10668"/>
                </a:lnTo>
                <a:lnTo>
                  <a:pt x="73075" y="10668"/>
                </a:lnTo>
                <a:lnTo>
                  <a:pt x="73075" y="0"/>
                </a:lnTo>
                <a:lnTo>
                  <a:pt x="70002" y="1536"/>
                </a:lnTo>
                <a:lnTo>
                  <a:pt x="66979" y="6096"/>
                </a:lnTo>
                <a:lnTo>
                  <a:pt x="47180" y="39585"/>
                </a:lnTo>
                <a:lnTo>
                  <a:pt x="45643" y="42608"/>
                </a:lnTo>
                <a:lnTo>
                  <a:pt x="45643" y="48717"/>
                </a:lnTo>
                <a:lnTo>
                  <a:pt x="48717" y="51790"/>
                </a:lnTo>
                <a:lnTo>
                  <a:pt x="73075" y="51790"/>
                </a:lnTo>
                <a:lnTo>
                  <a:pt x="73075" y="66967"/>
                </a:lnTo>
                <a:lnTo>
                  <a:pt x="74561" y="68503"/>
                </a:lnTo>
                <a:lnTo>
                  <a:pt x="79133" y="68503"/>
                </a:lnTo>
                <a:lnTo>
                  <a:pt x="80670" y="66967"/>
                </a:lnTo>
                <a:lnTo>
                  <a:pt x="80670" y="51790"/>
                </a:lnTo>
                <a:lnTo>
                  <a:pt x="89801" y="51790"/>
                </a:lnTo>
                <a:lnTo>
                  <a:pt x="89801" y="47231"/>
                </a:lnTo>
                <a:close/>
              </a:path>
            </a:pathLst>
          </a:custGeom>
          <a:solidFill>
            <a:srgbClr val="4D4D4F"/>
          </a:solidFill>
        </p:spPr>
        <p:txBody>
          <a:bodyPr wrap="square" lIns="0" tIns="0" rIns="0" bIns="0" rtlCol="0"/>
          <a:lstStyle/>
          <a:p>
            <a:endParaRPr/>
          </a:p>
        </p:txBody>
      </p:sp>
      <p:sp>
        <p:nvSpPr>
          <p:cNvPr id="95" name="object 95"/>
          <p:cNvSpPr/>
          <p:nvPr/>
        </p:nvSpPr>
        <p:spPr>
          <a:xfrm>
            <a:off x="6548780" y="2833941"/>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96" name="object 96"/>
          <p:cNvSpPr/>
          <p:nvPr/>
        </p:nvSpPr>
        <p:spPr>
          <a:xfrm>
            <a:off x="2808579" y="2995320"/>
            <a:ext cx="83820" cy="5080"/>
          </a:xfrm>
          <a:custGeom>
            <a:avLst/>
            <a:gdLst/>
            <a:ahLst/>
            <a:cxnLst/>
            <a:rect l="l" t="t" r="r" b="b"/>
            <a:pathLst>
              <a:path w="83819" h="5080">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97" name="object 97"/>
          <p:cNvSpPr/>
          <p:nvPr/>
        </p:nvSpPr>
        <p:spPr>
          <a:xfrm>
            <a:off x="3275901" y="2995320"/>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98" name="object 98"/>
          <p:cNvSpPr/>
          <p:nvPr/>
        </p:nvSpPr>
        <p:spPr>
          <a:xfrm>
            <a:off x="3744760" y="2995320"/>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99" name="object 99"/>
          <p:cNvSpPr/>
          <p:nvPr/>
        </p:nvSpPr>
        <p:spPr>
          <a:xfrm>
            <a:off x="4212082" y="2995320"/>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00" name="object 100"/>
          <p:cNvSpPr/>
          <p:nvPr/>
        </p:nvSpPr>
        <p:spPr>
          <a:xfrm>
            <a:off x="4679454" y="2995320"/>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01" name="object 101"/>
          <p:cNvSpPr/>
          <p:nvPr/>
        </p:nvSpPr>
        <p:spPr>
          <a:xfrm>
            <a:off x="5146776" y="2995320"/>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02" name="object 102"/>
          <p:cNvSpPr/>
          <p:nvPr/>
        </p:nvSpPr>
        <p:spPr>
          <a:xfrm>
            <a:off x="5614098" y="2995320"/>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06" name="object 106"/>
          <p:cNvSpPr/>
          <p:nvPr/>
        </p:nvSpPr>
        <p:spPr>
          <a:xfrm>
            <a:off x="6548780" y="2995320"/>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07" name="object 107"/>
          <p:cNvPicPr/>
          <p:nvPr/>
        </p:nvPicPr>
        <p:blipFill>
          <a:blip r:embed="rId29" cstate="print"/>
          <a:stretch>
            <a:fillRect/>
          </a:stretch>
        </p:blipFill>
        <p:spPr>
          <a:xfrm>
            <a:off x="1109713" y="3190176"/>
            <a:ext cx="207022" cy="100456"/>
          </a:xfrm>
          <a:prstGeom prst="rect">
            <a:avLst/>
          </a:prstGeom>
        </p:spPr>
      </p:pic>
      <p:sp>
        <p:nvSpPr>
          <p:cNvPr id="108" name="object 108"/>
          <p:cNvSpPr/>
          <p:nvPr/>
        </p:nvSpPr>
        <p:spPr>
          <a:xfrm>
            <a:off x="2808579" y="315818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09" name="object 109"/>
          <p:cNvSpPr/>
          <p:nvPr/>
        </p:nvSpPr>
        <p:spPr>
          <a:xfrm>
            <a:off x="3275901" y="3158184"/>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10" name="object 110"/>
          <p:cNvSpPr/>
          <p:nvPr/>
        </p:nvSpPr>
        <p:spPr>
          <a:xfrm>
            <a:off x="3743223" y="3158184"/>
            <a:ext cx="83820" cy="5080"/>
          </a:xfrm>
          <a:custGeom>
            <a:avLst/>
            <a:gdLst/>
            <a:ahLst/>
            <a:cxnLst/>
            <a:rect l="l" t="t" r="r" b="b"/>
            <a:pathLst>
              <a:path w="83820" h="5080">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11" name="object 111"/>
          <p:cNvSpPr/>
          <p:nvPr/>
        </p:nvSpPr>
        <p:spPr>
          <a:xfrm>
            <a:off x="4212082" y="315818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12" name="object 112"/>
          <p:cNvPicPr/>
          <p:nvPr/>
        </p:nvPicPr>
        <p:blipFill>
          <a:blip r:embed="rId30" cstate="print"/>
          <a:stretch>
            <a:fillRect/>
          </a:stretch>
        </p:blipFill>
        <p:spPr>
          <a:xfrm>
            <a:off x="4609401" y="3124695"/>
            <a:ext cx="220657" cy="66967"/>
          </a:xfrm>
          <a:prstGeom prst="rect">
            <a:avLst/>
          </a:prstGeom>
        </p:spPr>
      </p:pic>
      <p:sp>
        <p:nvSpPr>
          <p:cNvPr id="113" name="object 113"/>
          <p:cNvSpPr/>
          <p:nvPr/>
        </p:nvSpPr>
        <p:spPr>
          <a:xfrm>
            <a:off x="5146776" y="3158184"/>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14" name="object 114"/>
          <p:cNvSpPr/>
          <p:nvPr/>
        </p:nvSpPr>
        <p:spPr>
          <a:xfrm>
            <a:off x="5614098" y="3158184"/>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15" name="object 115"/>
          <p:cNvSpPr/>
          <p:nvPr/>
        </p:nvSpPr>
        <p:spPr>
          <a:xfrm>
            <a:off x="6081420" y="3158184"/>
            <a:ext cx="82550" cy="5080"/>
          </a:xfrm>
          <a:custGeom>
            <a:avLst/>
            <a:gdLst/>
            <a:ahLst/>
            <a:cxnLst/>
            <a:rect l="l" t="t" r="r" b="b"/>
            <a:pathLst>
              <a:path w="82550" h="5080">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16" name="object 116"/>
          <p:cNvSpPr/>
          <p:nvPr/>
        </p:nvSpPr>
        <p:spPr>
          <a:xfrm>
            <a:off x="6548780" y="3158184"/>
            <a:ext cx="82550" cy="5080"/>
          </a:xfrm>
          <a:custGeom>
            <a:avLst/>
            <a:gdLst/>
            <a:ahLst/>
            <a:cxnLst/>
            <a:rect l="l" t="t" r="r" b="b"/>
            <a:pathLst>
              <a:path w="82550" h="5080">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17" name="object 117"/>
          <p:cNvSpPr/>
          <p:nvPr/>
        </p:nvSpPr>
        <p:spPr>
          <a:xfrm>
            <a:off x="2808579" y="3319564"/>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118" name="object 118"/>
          <p:cNvSpPr/>
          <p:nvPr/>
        </p:nvSpPr>
        <p:spPr>
          <a:xfrm>
            <a:off x="3275901" y="3319564"/>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19" name="object 119"/>
          <p:cNvSpPr/>
          <p:nvPr/>
        </p:nvSpPr>
        <p:spPr>
          <a:xfrm>
            <a:off x="3744760" y="331956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20" name="object 120"/>
          <p:cNvSpPr/>
          <p:nvPr/>
        </p:nvSpPr>
        <p:spPr>
          <a:xfrm>
            <a:off x="4212082" y="331956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25" name="object 125"/>
          <p:cNvSpPr/>
          <p:nvPr/>
        </p:nvSpPr>
        <p:spPr>
          <a:xfrm>
            <a:off x="5146776" y="331956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26" name="object 126"/>
          <p:cNvSpPr/>
          <p:nvPr/>
        </p:nvSpPr>
        <p:spPr>
          <a:xfrm>
            <a:off x="5614098" y="331956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27" name="object 127"/>
          <p:cNvSpPr/>
          <p:nvPr/>
        </p:nvSpPr>
        <p:spPr>
          <a:xfrm>
            <a:off x="6081420" y="331956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28" name="object 128"/>
          <p:cNvSpPr/>
          <p:nvPr/>
        </p:nvSpPr>
        <p:spPr>
          <a:xfrm>
            <a:off x="6548780" y="331956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29" name="object 129"/>
          <p:cNvPicPr/>
          <p:nvPr/>
        </p:nvPicPr>
        <p:blipFill>
          <a:blip r:embed="rId31" cstate="print"/>
          <a:stretch>
            <a:fillRect/>
          </a:stretch>
        </p:blipFill>
        <p:spPr>
          <a:xfrm>
            <a:off x="1109713" y="3522014"/>
            <a:ext cx="420141" cy="101993"/>
          </a:xfrm>
          <a:prstGeom prst="rect">
            <a:avLst/>
          </a:prstGeom>
        </p:spPr>
      </p:pic>
      <p:sp>
        <p:nvSpPr>
          <p:cNvPr id="130" name="object 130"/>
          <p:cNvSpPr/>
          <p:nvPr/>
        </p:nvSpPr>
        <p:spPr>
          <a:xfrm>
            <a:off x="2808579" y="348550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31" name="object 131"/>
          <p:cNvSpPr/>
          <p:nvPr/>
        </p:nvSpPr>
        <p:spPr>
          <a:xfrm>
            <a:off x="3275901" y="3485501"/>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132" name="object 132"/>
          <p:cNvSpPr/>
          <p:nvPr/>
        </p:nvSpPr>
        <p:spPr>
          <a:xfrm>
            <a:off x="3743223" y="3485501"/>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133" name="object 133"/>
          <p:cNvSpPr/>
          <p:nvPr/>
        </p:nvSpPr>
        <p:spPr>
          <a:xfrm>
            <a:off x="4212082" y="348550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34" name="object 134"/>
          <p:cNvSpPr/>
          <p:nvPr/>
        </p:nvSpPr>
        <p:spPr>
          <a:xfrm>
            <a:off x="4679454" y="348550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135" name="object 135"/>
          <p:cNvPicPr/>
          <p:nvPr/>
        </p:nvPicPr>
        <p:blipFill>
          <a:blip r:embed="rId32" cstate="print"/>
          <a:stretch>
            <a:fillRect/>
          </a:stretch>
        </p:blipFill>
        <p:spPr>
          <a:xfrm>
            <a:off x="5142204" y="3451974"/>
            <a:ext cx="91338" cy="68503"/>
          </a:xfrm>
          <a:prstGeom prst="rect">
            <a:avLst/>
          </a:prstGeom>
        </p:spPr>
      </p:pic>
      <p:pic>
        <p:nvPicPr>
          <p:cNvPr id="136" name="object 136"/>
          <p:cNvPicPr/>
          <p:nvPr/>
        </p:nvPicPr>
        <p:blipFill>
          <a:blip r:embed="rId33" cstate="print"/>
          <a:stretch>
            <a:fillRect/>
          </a:stretch>
        </p:blipFill>
        <p:spPr>
          <a:xfrm>
            <a:off x="5609526" y="3451974"/>
            <a:ext cx="91338" cy="68503"/>
          </a:xfrm>
          <a:prstGeom prst="rect">
            <a:avLst/>
          </a:prstGeom>
        </p:spPr>
      </p:pic>
      <p:sp>
        <p:nvSpPr>
          <p:cNvPr id="137" name="object 137"/>
          <p:cNvSpPr/>
          <p:nvPr/>
        </p:nvSpPr>
        <p:spPr>
          <a:xfrm>
            <a:off x="6081420" y="348550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138" name="object 138"/>
          <p:cNvSpPr/>
          <p:nvPr/>
        </p:nvSpPr>
        <p:spPr>
          <a:xfrm>
            <a:off x="6548780" y="348550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139" name="object 139"/>
          <p:cNvSpPr/>
          <p:nvPr/>
        </p:nvSpPr>
        <p:spPr>
          <a:xfrm>
            <a:off x="2808579" y="3655961"/>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140" name="object 140"/>
          <p:cNvSpPr/>
          <p:nvPr/>
        </p:nvSpPr>
        <p:spPr>
          <a:xfrm>
            <a:off x="3275901" y="3655961"/>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41" name="object 141"/>
          <p:cNvSpPr/>
          <p:nvPr/>
        </p:nvSpPr>
        <p:spPr>
          <a:xfrm>
            <a:off x="3744760" y="365596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42" name="object 142"/>
          <p:cNvSpPr/>
          <p:nvPr/>
        </p:nvSpPr>
        <p:spPr>
          <a:xfrm>
            <a:off x="4212082" y="365596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43" name="object 143"/>
          <p:cNvSpPr/>
          <p:nvPr/>
        </p:nvSpPr>
        <p:spPr>
          <a:xfrm>
            <a:off x="4679454" y="365596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50" name="object 150"/>
          <p:cNvSpPr/>
          <p:nvPr/>
        </p:nvSpPr>
        <p:spPr>
          <a:xfrm>
            <a:off x="6081420" y="3655961"/>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51" name="object 151"/>
          <p:cNvSpPr/>
          <p:nvPr/>
        </p:nvSpPr>
        <p:spPr>
          <a:xfrm>
            <a:off x="6548780" y="365596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grpSp>
        <p:nvGrpSpPr>
          <p:cNvPr id="152" name="object 152"/>
          <p:cNvGrpSpPr/>
          <p:nvPr/>
        </p:nvGrpSpPr>
        <p:grpSpPr>
          <a:xfrm>
            <a:off x="1112786" y="3856926"/>
            <a:ext cx="412750" cy="96520"/>
            <a:chOff x="1112786" y="3856926"/>
            <a:chExt cx="412750" cy="96520"/>
          </a:xfrm>
        </p:grpSpPr>
        <p:pic>
          <p:nvPicPr>
            <p:cNvPr id="153" name="object 153"/>
            <p:cNvPicPr/>
            <p:nvPr/>
          </p:nvPicPr>
          <p:blipFill>
            <a:blip r:embed="rId34" cstate="print"/>
            <a:stretch>
              <a:fillRect/>
            </a:stretch>
          </p:blipFill>
          <p:spPr>
            <a:xfrm>
              <a:off x="1112786" y="3858412"/>
              <a:ext cx="92772" cy="94411"/>
            </a:xfrm>
            <a:prstGeom prst="rect">
              <a:avLst/>
            </a:prstGeom>
          </p:spPr>
        </p:pic>
        <p:sp>
          <p:nvSpPr>
            <p:cNvPr id="154" name="object 154"/>
            <p:cNvSpPr/>
            <p:nvPr/>
          </p:nvSpPr>
          <p:spPr>
            <a:xfrm>
              <a:off x="1225397" y="3856925"/>
              <a:ext cx="300355" cy="96520"/>
            </a:xfrm>
            <a:custGeom>
              <a:avLst/>
              <a:gdLst/>
              <a:ahLst/>
              <a:cxnLst/>
              <a:rect l="l" t="t" r="r" b="b"/>
              <a:pathLst>
                <a:path w="300355" h="96520">
                  <a:moveTo>
                    <a:pt x="13741" y="6057"/>
                  </a:moveTo>
                  <a:lnTo>
                    <a:pt x="12204" y="3035"/>
                  </a:lnTo>
                  <a:lnTo>
                    <a:pt x="4572" y="3035"/>
                  </a:lnTo>
                  <a:lnTo>
                    <a:pt x="3073" y="6057"/>
                  </a:lnTo>
                  <a:lnTo>
                    <a:pt x="2590" y="11595"/>
                  </a:lnTo>
                  <a:lnTo>
                    <a:pt x="1536" y="22821"/>
                  </a:lnTo>
                  <a:lnTo>
                    <a:pt x="469" y="38620"/>
                  </a:lnTo>
                  <a:lnTo>
                    <a:pt x="0" y="57848"/>
                  </a:lnTo>
                  <a:lnTo>
                    <a:pt x="25" y="69253"/>
                  </a:lnTo>
                  <a:lnTo>
                    <a:pt x="190" y="78600"/>
                  </a:lnTo>
                  <a:lnTo>
                    <a:pt x="647" y="86321"/>
                  </a:lnTo>
                  <a:lnTo>
                    <a:pt x="1536" y="91338"/>
                  </a:lnTo>
                  <a:lnTo>
                    <a:pt x="3073" y="94361"/>
                  </a:lnTo>
                  <a:lnTo>
                    <a:pt x="10668" y="94361"/>
                  </a:lnTo>
                  <a:lnTo>
                    <a:pt x="12204" y="92824"/>
                  </a:lnTo>
                  <a:lnTo>
                    <a:pt x="12204" y="89801"/>
                  </a:lnTo>
                  <a:lnTo>
                    <a:pt x="10668" y="86766"/>
                  </a:lnTo>
                  <a:lnTo>
                    <a:pt x="10668" y="85229"/>
                  </a:lnTo>
                  <a:lnTo>
                    <a:pt x="9779" y="76682"/>
                  </a:lnTo>
                  <a:lnTo>
                    <a:pt x="9321" y="69253"/>
                  </a:lnTo>
                  <a:lnTo>
                    <a:pt x="9144" y="62979"/>
                  </a:lnTo>
                  <a:lnTo>
                    <a:pt x="9169" y="48475"/>
                  </a:lnTo>
                  <a:lnTo>
                    <a:pt x="9512" y="38811"/>
                  </a:lnTo>
                  <a:lnTo>
                    <a:pt x="10426" y="29159"/>
                  </a:lnTo>
                  <a:lnTo>
                    <a:pt x="12204" y="19799"/>
                  </a:lnTo>
                  <a:lnTo>
                    <a:pt x="12204" y="18262"/>
                  </a:lnTo>
                  <a:lnTo>
                    <a:pt x="13741" y="7594"/>
                  </a:lnTo>
                  <a:lnTo>
                    <a:pt x="13741" y="6057"/>
                  </a:lnTo>
                  <a:close/>
                </a:path>
                <a:path w="300355" h="96520">
                  <a:moveTo>
                    <a:pt x="83743" y="13690"/>
                  </a:moveTo>
                  <a:lnTo>
                    <a:pt x="82207" y="12153"/>
                  </a:lnTo>
                  <a:lnTo>
                    <a:pt x="68516" y="12153"/>
                  </a:lnTo>
                  <a:lnTo>
                    <a:pt x="58102" y="12179"/>
                  </a:lnTo>
                  <a:lnTo>
                    <a:pt x="46824" y="12357"/>
                  </a:lnTo>
                  <a:lnTo>
                    <a:pt x="37274" y="12814"/>
                  </a:lnTo>
                  <a:lnTo>
                    <a:pt x="32004" y="13690"/>
                  </a:lnTo>
                  <a:lnTo>
                    <a:pt x="30467" y="13690"/>
                  </a:lnTo>
                  <a:lnTo>
                    <a:pt x="28930" y="15189"/>
                  </a:lnTo>
                  <a:lnTo>
                    <a:pt x="28930" y="21285"/>
                  </a:lnTo>
                  <a:lnTo>
                    <a:pt x="32004" y="22821"/>
                  </a:lnTo>
                  <a:lnTo>
                    <a:pt x="35026" y="22821"/>
                  </a:lnTo>
                  <a:lnTo>
                    <a:pt x="35026" y="21285"/>
                  </a:lnTo>
                  <a:lnTo>
                    <a:pt x="83743" y="21285"/>
                  </a:lnTo>
                  <a:lnTo>
                    <a:pt x="83743" y="13690"/>
                  </a:lnTo>
                  <a:close/>
                </a:path>
                <a:path w="300355" h="96520">
                  <a:moveTo>
                    <a:pt x="86766" y="79133"/>
                  </a:moveTo>
                  <a:lnTo>
                    <a:pt x="74612" y="79133"/>
                  </a:lnTo>
                  <a:lnTo>
                    <a:pt x="68516" y="80670"/>
                  </a:lnTo>
                  <a:lnTo>
                    <a:pt x="35026" y="80670"/>
                  </a:lnTo>
                  <a:lnTo>
                    <a:pt x="35026" y="66979"/>
                  </a:lnTo>
                  <a:lnTo>
                    <a:pt x="36563" y="63906"/>
                  </a:lnTo>
                  <a:lnTo>
                    <a:pt x="36563" y="62407"/>
                  </a:lnTo>
                  <a:lnTo>
                    <a:pt x="38100" y="60871"/>
                  </a:lnTo>
                  <a:lnTo>
                    <a:pt x="38100" y="56311"/>
                  </a:lnTo>
                  <a:lnTo>
                    <a:pt x="36563" y="54775"/>
                  </a:lnTo>
                  <a:lnTo>
                    <a:pt x="27432" y="54775"/>
                  </a:lnTo>
                  <a:lnTo>
                    <a:pt x="24358" y="65443"/>
                  </a:lnTo>
                  <a:lnTo>
                    <a:pt x="24358" y="70002"/>
                  </a:lnTo>
                  <a:lnTo>
                    <a:pt x="28321" y="81457"/>
                  </a:lnTo>
                  <a:lnTo>
                    <a:pt x="37871" y="87337"/>
                  </a:lnTo>
                  <a:lnTo>
                    <a:pt x="49403" y="89496"/>
                  </a:lnTo>
                  <a:lnTo>
                    <a:pt x="59385" y="89801"/>
                  </a:lnTo>
                  <a:lnTo>
                    <a:pt x="76149" y="89801"/>
                  </a:lnTo>
                  <a:lnTo>
                    <a:pt x="80721" y="88265"/>
                  </a:lnTo>
                  <a:lnTo>
                    <a:pt x="85280" y="88265"/>
                  </a:lnTo>
                  <a:lnTo>
                    <a:pt x="86766" y="86766"/>
                  </a:lnTo>
                  <a:lnTo>
                    <a:pt x="86766" y="80670"/>
                  </a:lnTo>
                  <a:lnTo>
                    <a:pt x="86766" y="79133"/>
                  </a:lnTo>
                  <a:close/>
                </a:path>
                <a:path w="300355" h="96520">
                  <a:moveTo>
                    <a:pt x="194868" y="13690"/>
                  </a:moveTo>
                  <a:lnTo>
                    <a:pt x="170510" y="13690"/>
                  </a:lnTo>
                  <a:lnTo>
                    <a:pt x="170510" y="3035"/>
                  </a:lnTo>
                  <a:lnTo>
                    <a:pt x="168973" y="0"/>
                  </a:lnTo>
                  <a:lnTo>
                    <a:pt x="162915" y="0"/>
                  </a:lnTo>
                  <a:lnTo>
                    <a:pt x="162915" y="42621"/>
                  </a:lnTo>
                  <a:lnTo>
                    <a:pt x="162915" y="56311"/>
                  </a:lnTo>
                  <a:lnTo>
                    <a:pt x="159842" y="59334"/>
                  </a:lnTo>
                  <a:lnTo>
                    <a:pt x="153797" y="65443"/>
                  </a:lnTo>
                  <a:lnTo>
                    <a:pt x="137020" y="65443"/>
                  </a:lnTo>
                  <a:lnTo>
                    <a:pt x="127901" y="62407"/>
                  </a:lnTo>
                  <a:lnTo>
                    <a:pt x="127901" y="44157"/>
                  </a:lnTo>
                  <a:lnTo>
                    <a:pt x="137020" y="39547"/>
                  </a:lnTo>
                  <a:lnTo>
                    <a:pt x="152260" y="39547"/>
                  </a:lnTo>
                  <a:lnTo>
                    <a:pt x="162915" y="42621"/>
                  </a:lnTo>
                  <a:lnTo>
                    <a:pt x="162915" y="0"/>
                  </a:lnTo>
                  <a:lnTo>
                    <a:pt x="161378" y="3035"/>
                  </a:lnTo>
                  <a:lnTo>
                    <a:pt x="161378" y="13690"/>
                  </a:lnTo>
                  <a:lnTo>
                    <a:pt x="153111" y="13716"/>
                  </a:lnTo>
                  <a:lnTo>
                    <a:pt x="144437" y="13881"/>
                  </a:lnTo>
                  <a:lnTo>
                    <a:pt x="135470" y="14325"/>
                  </a:lnTo>
                  <a:lnTo>
                    <a:pt x="126365" y="15189"/>
                  </a:lnTo>
                  <a:lnTo>
                    <a:pt x="120256" y="15189"/>
                  </a:lnTo>
                  <a:lnTo>
                    <a:pt x="112661" y="13690"/>
                  </a:lnTo>
                  <a:lnTo>
                    <a:pt x="100507" y="13690"/>
                  </a:lnTo>
                  <a:lnTo>
                    <a:pt x="100507" y="21285"/>
                  </a:lnTo>
                  <a:lnTo>
                    <a:pt x="102006" y="22821"/>
                  </a:lnTo>
                  <a:lnTo>
                    <a:pt x="161378" y="22821"/>
                  </a:lnTo>
                  <a:lnTo>
                    <a:pt x="161378" y="36512"/>
                  </a:lnTo>
                  <a:lnTo>
                    <a:pt x="156819" y="31953"/>
                  </a:lnTo>
                  <a:lnTo>
                    <a:pt x="144614" y="31953"/>
                  </a:lnTo>
                  <a:lnTo>
                    <a:pt x="132626" y="33578"/>
                  </a:lnTo>
                  <a:lnTo>
                    <a:pt x="124079" y="38049"/>
                  </a:lnTo>
                  <a:lnTo>
                    <a:pt x="118935" y="44818"/>
                  </a:lnTo>
                  <a:lnTo>
                    <a:pt x="117233" y="53289"/>
                  </a:lnTo>
                  <a:lnTo>
                    <a:pt x="118935" y="60871"/>
                  </a:lnTo>
                  <a:lnTo>
                    <a:pt x="124079" y="67170"/>
                  </a:lnTo>
                  <a:lnTo>
                    <a:pt x="132626" y="71488"/>
                  </a:lnTo>
                  <a:lnTo>
                    <a:pt x="144614" y="73075"/>
                  </a:lnTo>
                  <a:lnTo>
                    <a:pt x="158356" y="73075"/>
                  </a:lnTo>
                  <a:lnTo>
                    <a:pt x="162915" y="65443"/>
                  </a:lnTo>
                  <a:lnTo>
                    <a:pt x="165950" y="62407"/>
                  </a:lnTo>
                  <a:lnTo>
                    <a:pt x="163029" y="71348"/>
                  </a:lnTo>
                  <a:lnTo>
                    <a:pt x="157391" y="79146"/>
                  </a:lnTo>
                  <a:lnTo>
                    <a:pt x="146913" y="84670"/>
                  </a:lnTo>
                  <a:lnTo>
                    <a:pt x="129438" y="86766"/>
                  </a:lnTo>
                  <a:lnTo>
                    <a:pt x="118770" y="86766"/>
                  </a:lnTo>
                  <a:lnTo>
                    <a:pt x="118770" y="95897"/>
                  </a:lnTo>
                  <a:lnTo>
                    <a:pt x="132461" y="95897"/>
                  </a:lnTo>
                  <a:lnTo>
                    <a:pt x="139306" y="94919"/>
                  </a:lnTo>
                  <a:lnTo>
                    <a:pt x="172669" y="69659"/>
                  </a:lnTo>
                  <a:lnTo>
                    <a:pt x="173380" y="62407"/>
                  </a:lnTo>
                  <a:lnTo>
                    <a:pt x="173532" y="60871"/>
                  </a:lnTo>
                  <a:lnTo>
                    <a:pt x="173532" y="53289"/>
                  </a:lnTo>
                  <a:lnTo>
                    <a:pt x="172046" y="48717"/>
                  </a:lnTo>
                  <a:lnTo>
                    <a:pt x="170510" y="45643"/>
                  </a:lnTo>
                  <a:lnTo>
                    <a:pt x="170510" y="39547"/>
                  </a:lnTo>
                  <a:lnTo>
                    <a:pt x="170510" y="36512"/>
                  </a:lnTo>
                  <a:lnTo>
                    <a:pt x="170510" y="22821"/>
                  </a:lnTo>
                  <a:lnTo>
                    <a:pt x="191846" y="22821"/>
                  </a:lnTo>
                  <a:lnTo>
                    <a:pt x="194868" y="21285"/>
                  </a:lnTo>
                  <a:lnTo>
                    <a:pt x="194868" y="15189"/>
                  </a:lnTo>
                  <a:lnTo>
                    <a:pt x="194868" y="13690"/>
                  </a:lnTo>
                  <a:close/>
                </a:path>
                <a:path w="300355" h="96520">
                  <a:moveTo>
                    <a:pt x="299897" y="12153"/>
                  </a:moveTo>
                  <a:lnTo>
                    <a:pt x="295325" y="10617"/>
                  </a:lnTo>
                  <a:lnTo>
                    <a:pt x="207073" y="10617"/>
                  </a:lnTo>
                  <a:lnTo>
                    <a:pt x="207073" y="18262"/>
                  </a:lnTo>
                  <a:lnTo>
                    <a:pt x="210096" y="19799"/>
                  </a:lnTo>
                  <a:lnTo>
                    <a:pt x="287743" y="19799"/>
                  </a:lnTo>
                  <a:lnTo>
                    <a:pt x="287743" y="22821"/>
                  </a:lnTo>
                  <a:lnTo>
                    <a:pt x="285242" y="28117"/>
                  </a:lnTo>
                  <a:lnTo>
                    <a:pt x="278028" y="37846"/>
                  </a:lnTo>
                  <a:lnTo>
                    <a:pt x="266534" y="49580"/>
                  </a:lnTo>
                  <a:lnTo>
                    <a:pt x="251180" y="60871"/>
                  </a:lnTo>
                  <a:lnTo>
                    <a:pt x="242049" y="51752"/>
                  </a:lnTo>
                  <a:lnTo>
                    <a:pt x="234454" y="45643"/>
                  </a:lnTo>
                  <a:lnTo>
                    <a:pt x="232918" y="44157"/>
                  </a:lnTo>
                  <a:lnTo>
                    <a:pt x="231381" y="42621"/>
                  </a:lnTo>
                  <a:lnTo>
                    <a:pt x="225323" y="42621"/>
                  </a:lnTo>
                  <a:lnTo>
                    <a:pt x="223786" y="45643"/>
                  </a:lnTo>
                  <a:lnTo>
                    <a:pt x="223786" y="50203"/>
                  </a:lnTo>
                  <a:lnTo>
                    <a:pt x="226822" y="53289"/>
                  </a:lnTo>
                  <a:lnTo>
                    <a:pt x="229895" y="54775"/>
                  </a:lnTo>
                  <a:lnTo>
                    <a:pt x="238429" y="62026"/>
                  </a:lnTo>
                  <a:lnTo>
                    <a:pt x="245503" y="68503"/>
                  </a:lnTo>
                  <a:lnTo>
                    <a:pt x="252717" y="76111"/>
                  </a:lnTo>
                  <a:lnTo>
                    <a:pt x="257276" y="80670"/>
                  </a:lnTo>
                  <a:lnTo>
                    <a:pt x="260350" y="85229"/>
                  </a:lnTo>
                  <a:lnTo>
                    <a:pt x="264922" y="91338"/>
                  </a:lnTo>
                  <a:lnTo>
                    <a:pt x="267944" y="94361"/>
                  </a:lnTo>
                  <a:lnTo>
                    <a:pt x="272503" y="94361"/>
                  </a:lnTo>
                  <a:lnTo>
                    <a:pt x="275539" y="91338"/>
                  </a:lnTo>
                  <a:lnTo>
                    <a:pt x="275539" y="85229"/>
                  </a:lnTo>
                  <a:lnTo>
                    <a:pt x="274040" y="83693"/>
                  </a:lnTo>
                  <a:lnTo>
                    <a:pt x="269481" y="77647"/>
                  </a:lnTo>
                  <a:lnTo>
                    <a:pt x="263385" y="73075"/>
                  </a:lnTo>
                  <a:lnTo>
                    <a:pt x="258813" y="66979"/>
                  </a:lnTo>
                  <a:lnTo>
                    <a:pt x="264668" y="62865"/>
                  </a:lnTo>
                  <a:lnTo>
                    <a:pt x="267271" y="60871"/>
                  </a:lnTo>
                  <a:lnTo>
                    <a:pt x="272516" y="56883"/>
                  </a:lnTo>
                  <a:lnTo>
                    <a:pt x="281495" y="48336"/>
                  </a:lnTo>
                  <a:lnTo>
                    <a:pt x="290766" y="36512"/>
                  </a:lnTo>
                  <a:lnTo>
                    <a:pt x="295325" y="31953"/>
                  </a:lnTo>
                  <a:lnTo>
                    <a:pt x="298399" y="27393"/>
                  </a:lnTo>
                  <a:lnTo>
                    <a:pt x="298399" y="24358"/>
                  </a:lnTo>
                  <a:lnTo>
                    <a:pt x="299897" y="22821"/>
                  </a:lnTo>
                  <a:lnTo>
                    <a:pt x="299897" y="12153"/>
                  </a:lnTo>
                  <a:close/>
                </a:path>
              </a:pathLst>
            </a:custGeom>
            <a:solidFill>
              <a:srgbClr val="4D4D4F"/>
            </a:solidFill>
          </p:spPr>
          <p:txBody>
            <a:bodyPr wrap="square" lIns="0" tIns="0" rIns="0" bIns="0" rtlCol="0"/>
            <a:lstStyle/>
            <a:p>
              <a:endParaRPr/>
            </a:p>
          </p:txBody>
        </p:sp>
      </p:grpSp>
      <p:sp>
        <p:nvSpPr>
          <p:cNvPr id="155" name="object 155"/>
          <p:cNvSpPr/>
          <p:nvPr/>
        </p:nvSpPr>
        <p:spPr>
          <a:xfrm>
            <a:off x="1538986" y="3901439"/>
            <a:ext cx="96520" cy="10160"/>
          </a:xfrm>
          <a:custGeom>
            <a:avLst/>
            <a:gdLst/>
            <a:ahLst/>
            <a:cxnLst/>
            <a:rect l="l" t="t" r="r" b="b"/>
            <a:pathLst>
              <a:path w="96519" h="10160">
                <a:moveTo>
                  <a:pt x="95935" y="0"/>
                </a:moveTo>
                <a:lnTo>
                  <a:pt x="0" y="0"/>
                </a:lnTo>
                <a:lnTo>
                  <a:pt x="0" y="8890"/>
                </a:lnTo>
                <a:lnTo>
                  <a:pt x="0" y="10160"/>
                </a:lnTo>
                <a:lnTo>
                  <a:pt x="94373" y="10160"/>
                </a:lnTo>
                <a:lnTo>
                  <a:pt x="94373" y="8890"/>
                </a:lnTo>
                <a:lnTo>
                  <a:pt x="95935" y="8890"/>
                </a:lnTo>
                <a:lnTo>
                  <a:pt x="95935" y="0"/>
                </a:lnTo>
                <a:close/>
              </a:path>
            </a:pathLst>
          </a:custGeom>
          <a:solidFill>
            <a:srgbClr val="4D4D4F"/>
          </a:solidFill>
        </p:spPr>
        <p:txBody>
          <a:bodyPr wrap="square" lIns="0" tIns="0" rIns="0" bIns="0" rtlCol="0"/>
          <a:lstStyle/>
          <a:p>
            <a:endParaRPr/>
          </a:p>
        </p:txBody>
      </p:sp>
      <p:sp>
        <p:nvSpPr>
          <p:cNvPr id="156" name="object 156"/>
          <p:cNvSpPr/>
          <p:nvPr/>
        </p:nvSpPr>
        <p:spPr>
          <a:xfrm>
            <a:off x="1651647" y="3858412"/>
            <a:ext cx="82550" cy="94615"/>
          </a:xfrm>
          <a:custGeom>
            <a:avLst/>
            <a:gdLst/>
            <a:ahLst/>
            <a:cxnLst/>
            <a:rect l="l" t="t" r="r" b="b"/>
            <a:pathLst>
              <a:path w="82550" h="94614">
                <a:moveTo>
                  <a:pt x="4559" y="48717"/>
                </a:moveTo>
                <a:lnTo>
                  <a:pt x="1536" y="48717"/>
                </a:lnTo>
                <a:lnTo>
                  <a:pt x="0" y="47231"/>
                </a:lnTo>
                <a:lnTo>
                  <a:pt x="0" y="41135"/>
                </a:lnTo>
                <a:lnTo>
                  <a:pt x="4559" y="38061"/>
                </a:lnTo>
                <a:lnTo>
                  <a:pt x="13089" y="31436"/>
                </a:lnTo>
                <a:lnTo>
                  <a:pt x="31991" y="3086"/>
                </a:lnTo>
                <a:lnTo>
                  <a:pt x="33489" y="3086"/>
                </a:lnTo>
                <a:lnTo>
                  <a:pt x="33489" y="1549"/>
                </a:lnTo>
                <a:lnTo>
                  <a:pt x="35026" y="0"/>
                </a:lnTo>
                <a:lnTo>
                  <a:pt x="42608" y="0"/>
                </a:lnTo>
                <a:lnTo>
                  <a:pt x="42608" y="7645"/>
                </a:lnTo>
                <a:lnTo>
                  <a:pt x="39585" y="13703"/>
                </a:lnTo>
                <a:lnTo>
                  <a:pt x="38049" y="15239"/>
                </a:lnTo>
                <a:lnTo>
                  <a:pt x="79171" y="15239"/>
                </a:lnTo>
                <a:lnTo>
                  <a:pt x="82194" y="19799"/>
                </a:lnTo>
                <a:lnTo>
                  <a:pt x="82194" y="24358"/>
                </a:lnTo>
                <a:lnTo>
                  <a:pt x="31991" y="24358"/>
                </a:lnTo>
                <a:lnTo>
                  <a:pt x="23199" y="34594"/>
                </a:lnTo>
                <a:lnTo>
                  <a:pt x="15413" y="42252"/>
                </a:lnTo>
                <a:lnTo>
                  <a:pt x="9058" y="47054"/>
                </a:lnTo>
                <a:lnTo>
                  <a:pt x="4559" y="48717"/>
                </a:lnTo>
                <a:close/>
              </a:path>
              <a:path w="82550" h="94614">
                <a:moveTo>
                  <a:pt x="10668" y="94411"/>
                </a:moveTo>
                <a:lnTo>
                  <a:pt x="4559" y="94411"/>
                </a:lnTo>
                <a:lnTo>
                  <a:pt x="4559" y="86779"/>
                </a:lnTo>
                <a:lnTo>
                  <a:pt x="7632" y="85280"/>
                </a:lnTo>
                <a:lnTo>
                  <a:pt x="10668" y="85280"/>
                </a:lnTo>
                <a:lnTo>
                  <a:pt x="25623" y="80860"/>
                </a:lnTo>
                <a:lnTo>
                  <a:pt x="40149" y="73866"/>
                </a:lnTo>
                <a:lnTo>
                  <a:pt x="53253" y="63438"/>
                </a:lnTo>
                <a:lnTo>
                  <a:pt x="63944" y="48717"/>
                </a:lnTo>
                <a:lnTo>
                  <a:pt x="66967" y="41135"/>
                </a:lnTo>
                <a:lnTo>
                  <a:pt x="71539" y="30467"/>
                </a:lnTo>
                <a:lnTo>
                  <a:pt x="71539" y="24358"/>
                </a:lnTo>
                <a:lnTo>
                  <a:pt x="82194" y="24358"/>
                </a:lnTo>
                <a:lnTo>
                  <a:pt x="59385" y="70053"/>
                </a:lnTo>
                <a:lnTo>
                  <a:pt x="15495" y="93598"/>
                </a:lnTo>
                <a:lnTo>
                  <a:pt x="10668" y="94411"/>
                </a:lnTo>
                <a:close/>
              </a:path>
            </a:pathLst>
          </a:custGeom>
          <a:solidFill>
            <a:srgbClr val="4D4D4F"/>
          </a:solidFill>
        </p:spPr>
        <p:txBody>
          <a:bodyPr wrap="square" lIns="0" tIns="0" rIns="0" bIns="0" rtlCol="0"/>
          <a:lstStyle/>
          <a:p>
            <a:endParaRPr/>
          </a:p>
        </p:txBody>
      </p:sp>
      <p:sp>
        <p:nvSpPr>
          <p:cNvPr id="157" name="object 157"/>
          <p:cNvSpPr/>
          <p:nvPr/>
        </p:nvSpPr>
        <p:spPr>
          <a:xfrm>
            <a:off x="2808579" y="382344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58" name="object 158"/>
          <p:cNvSpPr/>
          <p:nvPr/>
        </p:nvSpPr>
        <p:spPr>
          <a:xfrm>
            <a:off x="3275901" y="3823449"/>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59" name="object 159"/>
          <p:cNvSpPr/>
          <p:nvPr/>
        </p:nvSpPr>
        <p:spPr>
          <a:xfrm>
            <a:off x="3743223" y="3823449"/>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pic>
        <p:nvPicPr>
          <p:cNvPr id="160" name="object 160"/>
          <p:cNvPicPr/>
          <p:nvPr/>
        </p:nvPicPr>
        <p:blipFill>
          <a:blip r:embed="rId35" cstate="print"/>
          <a:stretch>
            <a:fillRect/>
          </a:stretch>
        </p:blipFill>
        <p:spPr>
          <a:xfrm>
            <a:off x="4206036" y="3789959"/>
            <a:ext cx="92811" cy="66967"/>
          </a:xfrm>
          <a:prstGeom prst="rect">
            <a:avLst/>
          </a:prstGeom>
        </p:spPr>
      </p:pic>
      <p:sp>
        <p:nvSpPr>
          <p:cNvPr id="161" name="object 161"/>
          <p:cNvSpPr/>
          <p:nvPr/>
        </p:nvSpPr>
        <p:spPr>
          <a:xfrm>
            <a:off x="4551565" y="3789959"/>
            <a:ext cx="22860" cy="67310"/>
          </a:xfrm>
          <a:custGeom>
            <a:avLst/>
            <a:gdLst/>
            <a:ahLst/>
            <a:cxnLst/>
            <a:rect l="l" t="t" r="r" b="b"/>
            <a:pathLst>
              <a:path w="22860" h="67310">
                <a:moveTo>
                  <a:pt x="22821" y="66967"/>
                </a:moveTo>
                <a:lnTo>
                  <a:pt x="15227" y="66967"/>
                </a:lnTo>
                <a:lnTo>
                  <a:pt x="15227" y="19748"/>
                </a:lnTo>
                <a:lnTo>
                  <a:pt x="1536" y="19748"/>
                </a:lnTo>
                <a:lnTo>
                  <a:pt x="0" y="18249"/>
                </a:lnTo>
                <a:lnTo>
                  <a:pt x="0" y="13690"/>
                </a:lnTo>
                <a:lnTo>
                  <a:pt x="6095" y="12153"/>
                </a:lnTo>
                <a:lnTo>
                  <a:pt x="12153" y="12153"/>
                </a:lnTo>
                <a:lnTo>
                  <a:pt x="15227" y="7594"/>
                </a:lnTo>
                <a:lnTo>
                  <a:pt x="16763" y="3022"/>
                </a:lnTo>
                <a:lnTo>
                  <a:pt x="16763" y="0"/>
                </a:lnTo>
                <a:lnTo>
                  <a:pt x="21323" y="0"/>
                </a:lnTo>
                <a:lnTo>
                  <a:pt x="22821" y="1485"/>
                </a:lnTo>
                <a:lnTo>
                  <a:pt x="22821" y="66967"/>
                </a:lnTo>
                <a:close/>
              </a:path>
            </a:pathLst>
          </a:custGeom>
          <a:solidFill>
            <a:srgbClr val="4D4D4F"/>
          </a:solidFill>
        </p:spPr>
        <p:txBody>
          <a:bodyPr wrap="square" lIns="0" tIns="0" rIns="0" bIns="0" rtlCol="0"/>
          <a:lstStyle/>
          <a:p>
            <a:endParaRPr/>
          </a:p>
        </p:txBody>
      </p:sp>
      <p:pic>
        <p:nvPicPr>
          <p:cNvPr id="162" name="object 162"/>
          <p:cNvPicPr/>
          <p:nvPr/>
        </p:nvPicPr>
        <p:blipFill>
          <a:blip r:embed="rId36" cstate="print"/>
          <a:stretch>
            <a:fillRect/>
          </a:stretch>
        </p:blipFill>
        <p:spPr>
          <a:xfrm>
            <a:off x="4597247" y="3789959"/>
            <a:ext cx="295275" cy="74561"/>
          </a:xfrm>
          <a:prstGeom prst="rect">
            <a:avLst/>
          </a:prstGeom>
        </p:spPr>
      </p:pic>
      <p:sp>
        <p:nvSpPr>
          <p:cNvPr id="163" name="object 163"/>
          <p:cNvSpPr/>
          <p:nvPr/>
        </p:nvSpPr>
        <p:spPr>
          <a:xfrm>
            <a:off x="5146776" y="382344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64" name="object 164"/>
          <p:cNvSpPr/>
          <p:nvPr/>
        </p:nvSpPr>
        <p:spPr>
          <a:xfrm>
            <a:off x="5614098" y="382344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65" name="object 165"/>
          <p:cNvSpPr/>
          <p:nvPr/>
        </p:nvSpPr>
        <p:spPr>
          <a:xfrm>
            <a:off x="6081420" y="382344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66" name="object 166"/>
          <p:cNvSpPr/>
          <p:nvPr/>
        </p:nvSpPr>
        <p:spPr>
          <a:xfrm>
            <a:off x="6548780" y="382344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67" name="object 167"/>
          <p:cNvSpPr/>
          <p:nvPr/>
        </p:nvSpPr>
        <p:spPr>
          <a:xfrm>
            <a:off x="2808579" y="3984777"/>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168" name="object 168"/>
          <p:cNvSpPr/>
          <p:nvPr/>
        </p:nvSpPr>
        <p:spPr>
          <a:xfrm>
            <a:off x="3275901" y="3984777"/>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69" name="object 169"/>
          <p:cNvSpPr/>
          <p:nvPr/>
        </p:nvSpPr>
        <p:spPr>
          <a:xfrm>
            <a:off x="3744760" y="398477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74" name="object 174"/>
          <p:cNvSpPr/>
          <p:nvPr/>
        </p:nvSpPr>
        <p:spPr>
          <a:xfrm>
            <a:off x="5146776" y="398477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75" name="object 175"/>
          <p:cNvSpPr/>
          <p:nvPr/>
        </p:nvSpPr>
        <p:spPr>
          <a:xfrm>
            <a:off x="5614098" y="398477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76" name="object 176"/>
          <p:cNvSpPr/>
          <p:nvPr/>
        </p:nvSpPr>
        <p:spPr>
          <a:xfrm>
            <a:off x="6081420" y="398477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77" name="object 177"/>
          <p:cNvSpPr/>
          <p:nvPr/>
        </p:nvSpPr>
        <p:spPr>
          <a:xfrm>
            <a:off x="6548780" y="398477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178" name="object 178"/>
          <p:cNvPicPr/>
          <p:nvPr/>
        </p:nvPicPr>
        <p:blipFill>
          <a:blip r:embed="rId37" cstate="print"/>
          <a:stretch>
            <a:fillRect/>
          </a:stretch>
        </p:blipFill>
        <p:spPr>
          <a:xfrm>
            <a:off x="761111" y="4182668"/>
            <a:ext cx="258813" cy="94399"/>
          </a:xfrm>
          <a:prstGeom prst="rect">
            <a:avLst/>
          </a:prstGeom>
        </p:spPr>
      </p:pic>
      <p:pic>
        <p:nvPicPr>
          <p:cNvPr id="179" name="object 179"/>
          <p:cNvPicPr/>
          <p:nvPr/>
        </p:nvPicPr>
        <p:blipFill>
          <a:blip r:embed="rId38" cstate="print"/>
          <a:stretch>
            <a:fillRect/>
          </a:stretch>
        </p:blipFill>
        <p:spPr>
          <a:xfrm>
            <a:off x="1109713" y="4179633"/>
            <a:ext cx="528243" cy="100469"/>
          </a:xfrm>
          <a:prstGeom prst="rect">
            <a:avLst/>
          </a:prstGeom>
        </p:spPr>
      </p:pic>
      <p:sp>
        <p:nvSpPr>
          <p:cNvPr id="180" name="object 180"/>
          <p:cNvSpPr/>
          <p:nvPr/>
        </p:nvSpPr>
        <p:spPr>
          <a:xfrm>
            <a:off x="2808579" y="414615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81" name="object 181"/>
          <p:cNvSpPr/>
          <p:nvPr/>
        </p:nvSpPr>
        <p:spPr>
          <a:xfrm>
            <a:off x="3275901" y="4146156"/>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83" name="object 183"/>
          <p:cNvSpPr/>
          <p:nvPr/>
        </p:nvSpPr>
        <p:spPr>
          <a:xfrm>
            <a:off x="4212082" y="414615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84" name="object 184"/>
          <p:cNvSpPr/>
          <p:nvPr/>
        </p:nvSpPr>
        <p:spPr>
          <a:xfrm>
            <a:off x="4679454" y="414615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85" name="object 185"/>
          <p:cNvSpPr/>
          <p:nvPr/>
        </p:nvSpPr>
        <p:spPr>
          <a:xfrm>
            <a:off x="5146776" y="414615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86" name="object 186"/>
          <p:cNvSpPr/>
          <p:nvPr/>
        </p:nvSpPr>
        <p:spPr>
          <a:xfrm>
            <a:off x="5614098" y="414615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87" name="object 187"/>
          <p:cNvSpPr/>
          <p:nvPr/>
        </p:nvSpPr>
        <p:spPr>
          <a:xfrm>
            <a:off x="6079921" y="4114151"/>
            <a:ext cx="90170" cy="67310"/>
          </a:xfrm>
          <a:custGeom>
            <a:avLst/>
            <a:gdLst/>
            <a:ahLst/>
            <a:cxnLst/>
            <a:rect l="l" t="t" r="r" b="b"/>
            <a:pathLst>
              <a:path w="90170" h="67310">
                <a:moveTo>
                  <a:pt x="22821" y="0"/>
                </a:moveTo>
                <a:lnTo>
                  <a:pt x="16725" y="0"/>
                </a:lnTo>
                <a:lnTo>
                  <a:pt x="16725" y="3073"/>
                </a:lnTo>
                <a:lnTo>
                  <a:pt x="15240" y="7645"/>
                </a:lnTo>
                <a:lnTo>
                  <a:pt x="12153" y="10668"/>
                </a:lnTo>
                <a:lnTo>
                  <a:pt x="0" y="13741"/>
                </a:lnTo>
                <a:lnTo>
                  <a:pt x="0" y="18313"/>
                </a:lnTo>
                <a:lnTo>
                  <a:pt x="15240" y="18313"/>
                </a:lnTo>
                <a:lnTo>
                  <a:pt x="15240" y="65481"/>
                </a:lnTo>
                <a:lnTo>
                  <a:pt x="16725" y="67030"/>
                </a:lnTo>
                <a:lnTo>
                  <a:pt x="22821" y="67030"/>
                </a:lnTo>
                <a:lnTo>
                  <a:pt x="22821" y="0"/>
                </a:lnTo>
                <a:close/>
              </a:path>
              <a:path w="90170" h="67310">
                <a:moveTo>
                  <a:pt x="89801" y="45694"/>
                </a:moveTo>
                <a:lnTo>
                  <a:pt x="88265" y="44157"/>
                </a:lnTo>
                <a:lnTo>
                  <a:pt x="80670" y="44157"/>
                </a:lnTo>
                <a:lnTo>
                  <a:pt x="80670" y="9182"/>
                </a:lnTo>
                <a:lnTo>
                  <a:pt x="80670" y="3073"/>
                </a:lnTo>
                <a:lnTo>
                  <a:pt x="79133" y="0"/>
                </a:lnTo>
                <a:lnTo>
                  <a:pt x="73075" y="0"/>
                </a:lnTo>
                <a:lnTo>
                  <a:pt x="73075" y="9182"/>
                </a:lnTo>
                <a:lnTo>
                  <a:pt x="73075" y="44157"/>
                </a:lnTo>
                <a:lnTo>
                  <a:pt x="53289" y="44157"/>
                </a:lnTo>
                <a:lnTo>
                  <a:pt x="51752" y="42672"/>
                </a:lnTo>
                <a:lnTo>
                  <a:pt x="51752" y="41135"/>
                </a:lnTo>
                <a:lnTo>
                  <a:pt x="53289" y="41135"/>
                </a:lnTo>
                <a:lnTo>
                  <a:pt x="70002" y="10668"/>
                </a:lnTo>
                <a:lnTo>
                  <a:pt x="71539" y="9182"/>
                </a:lnTo>
                <a:lnTo>
                  <a:pt x="73075" y="9182"/>
                </a:lnTo>
                <a:lnTo>
                  <a:pt x="73075" y="0"/>
                </a:lnTo>
                <a:lnTo>
                  <a:pt x="70002" y="0"/>
                </a:lnTo>
                <a:lnTo>
                  <a:pt x="66979" y="4572"/>
                </a:lnTo>
                <a:lnTo>
                  <a:pt x="47180" y="39585"/>
                </a:lnTo>
                <a:lnTo>
                  <a:pt x="45643" y="41135"/>
                </a:lnTo>
                <a:lnTo>
                  <a:pt x="45643" y="47231"/>
                </a:lnTo>
                <a:lnTo>
                  <a:pt x="48717" y="50253"/>
                </a:lnTo>
                <a:lnTo>
                  <a:pt x="73075" y="50253"/>
                </a:lnTo>
                <a:lnTo>
                  <a:pt x="73075" y="65481"/>
                </a:lnTo>
                <a:lnTo>
                  <a:pt x="74561" y="67030"/>
                </a:lnTo>
                <a:lnTo>
                  <a:pt x="80670" y="67030"/>
                </a:lnTo>
                <a:lnTo>
                  <a:pt x="80670" y="50253"/>
                </a:lnTo>
                <a:lnTo>
                  <a:pt x="89801" y="50253"/>
                </a:lnTo>
                <a:lnTo>
                  <a:pt x="89801" y="45694"/>
                </a:lnTo>
                <a:close/>
              </a:path>
            </a:pathLst>
          </a:custGeom>
          <a:solidFill>
            <a:srgbClr val="4D4D4F"/>
          </a:solidFill>
        </p:spPr>
        <p:txBody>
          <a:bodyPr wrap="square" lIns="0" tIns="0" rIns="0" bIns="0" rtlCol="0"/>
          <a:lstStyle/>
          <a:p>
            <a:endParaRPr/>
          </a:p>
        </p:txBody>
      </p:sp>
      <p:sp>
        <p:nvSpPr>
          <p:cNvPr id="188" name="object 188"/>
          <p:cNvSpPr/>
          <p:nvPr/>
        </p:nvSpPr>
        <p:spPr>
          <a:xfrm>
            <a:off x="6548780" y="414615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89" name="object 189"/>
          <p:cNvSpPr/>
          <p:nvPr/>
        </p:nvSpPr>
        <p:spPr>
          <a:xfrm>
            <a:off x="2808579" y="4309020"/>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190" name="object 190"/>
          <p:cNvSpPr/>
          <p:nvPr/>
        </p:nvSpPr>
        <p:spPr>
          <a:xfrm>
            <a:off x="3275901" y="4309020"/>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192" name="object 192"/>
          <p:cNvSpPr/>
          <p:nvPr/>
        </p:nvSpPr>
        <p:spPr>
          <a:xfrm>
            <a:off x="4212082" y="430902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93" name="object 193"/>
          <p:cNvSpPr/>
          <p:nvPr/>
        </p:nvSpPr>
        <p:spPr>
          <a:xfrm>
            <a:off x="4679454" y="430902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194" name="object 194"/>
          <p:cNvSpPr/>
          <p:nvPr/>
        </p:nvSpPr>
        <p:spPr>
          <a:xfrm>
            <a:off x="5146776" y="430902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95" name="object 195"/>
          <p:cNvSpPr/>
          <p:nvPr/>
        </p:nvSpPr>
        <p:spPr>
          <a:xfrm>
            <a:off x="5614098" y="4309020"/>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199" name="object 199"/>
          <p:cNvSpPr/>
          <p:nvPr/>
        </p:nvSpPr>
        <p:spPr>
          <a:xfrm>
            <a:off x="6548780" y="430902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00" name="object 200"/>
          <p:cNvPicPr/>
          <p:nvPr/>
        </p:nvPicPr>
        <p:blipFill>
          <a:blip r:embed="rId39" cstate="print"/>
          <a:stretch>
            <a:fillRect/>
          </a:stretch>
        </p:blipFill>
        <p:spPr>
          <a:xfrm>
            <a:off x="1109713" y="4502353"/>
            <a:ext cx="421678" cy="101993"/>
          </a:xfrm>
          <a:prstGeom prst="rect">
            <a:avLst/>
          </a:prstGeom>
        </p:spPr>
      </p:pic>
      <p:sp>
        <p:nvSpPr>
          <p:cNvPr id="201" name="object 201"/>
          <p:cNvSpPr/>
          <p:nvPr/>
        </p:nvSpPr>
        <p:spPr>
          <a:xfrm>
            <a:off x="2808579" y="447039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02" name="object 202"/>
          <p:cNvPicPr/>
          <p:nvPr/>
        </p:nvPicPr>
        <p:blipFill>
          <a:blip r:embed="rId40" cstate="print"/>
          <a:stretch>
            <a:fillRect/>
          </a:stretch>
        </p:blipFill>
        <p:spPr>
          <a:xfrm>
            <a:off x="3271342" y="4436909"/>
            <a:ext cx="92862" cy="68465"/>
          </a:xfrm>
          <a:prstGeom prst="rect">
            <a:avLst/>
          </a:prstGeom>
        </p:spPr>
      </p:pic>
      <p:pic>
        <p:nvPicPr>
          <p:cNvPr id="203" name="object 203"/>
          <p:cNvPicPr/>
          <p:nvPr/>
        </p:nvPicPr>
        <p:blipFill>
          <a:blip r:embed="rId41" cstate="print"/>
          <a:stretch>
            <a:fillRect/>
          </a:stretch>
        </p:blipFill>
        <p:spPr>
          <a:xfrm>
            <a:off x="3674719" y="4436909"/>
            <a:ext cx="220751" cy="68465"/>
          </a:xfrm>
          <a:prstGeom prst="rect">
            <a:avLst/>
          </a:prstGeom>
        </p:spPr>
      </p:pic>
      <p:sp>
        <p:nvSpPr>
          <p:cNvPr id="204" name="object 204"/>
          <p:cNvSpPr/>
          <p:nvPr/>
        </p:nvSpPr>
        <p:spPr>
          <a:xfrm>
            <a:off x="4212082" y="447039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05" name="object 205"/>
          <p:cNvSpPr/>
          <p:nvPr/>
        </p:nvSpPr>
        <p:spPr>
          <a:xfrm>
            <a:off x="4679454" y="447039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06" name="object 206"/>
          <p:cNvSpPr/>
          <p:nvPr/>
        </p:nvSpPr>
        <p:spPr>
          <a:xfrm>
            <a:off x="6548780" y="447039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07" name="object 207"/>
          <p:cNvSpPr/>
          <p:nvPr/>
        </p:nvSpPr>
        <p:spPr>
          <a:xfrm>
            <a:off x="2808579" y="4631727"/>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208" name="object 208"/>
          <p:cNvPicPr/>
          <p:nvPr/>
        </p:nvPicPr>
        <p:blipFill>
          <a:blip r:embed="rId42" cstate="print"/>
          <a:stretch>
            <a:fillRect/>
          </a:stretch>
        </p:blipFill>
        <p:spPr>
          <a:xfrm>
            <a:off x="3246983" y="4598237"/>
            <a:ext cx="146151" cy="68516"/>
          </a:xfrm>
          <a:prstGeom prst="rect">
            <a:avLst/>
          </a:prstGeom>
        </p:spPr>
      </p:pic>
      <p:sp>
        <p:nvSpPr>
          <p:cNvPr id="210" name="object 210"/>
          <p:cNvSpPr/>
          <p:nvPr/>
        </p:nvSpPr>
        <p:spPr>
          <a:xfrm>
            <a:off x="4212082" y="463172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grpSp>
        <p:nvGrpSpPr>
          <p:cNvPr id="211" name="object 211"/>
          <p:cNvGrpSpPr/>
          <p:nvPr/>
        </p:nvGrpSpPr>
        <p:grpSpPr>
          <a:xfrm>
            <a:off x="4018762" y="4388944"/>
            <a:ext cx="2338705" cy="447040"/>
            <a:chOff x="4018762" y="4388944"/>
            <a:chExt cx="2338705" cy="447040"/>
          </a:xfrm>
        </p:grpSpPr>
        <p:sp>
          <p:nvSpPr>
            <p:cNvPr id="212" name="object 212"/>
            <p:cNvSpPr/>
            <p:nvPr/>
          </p:nvSpPr>
          <p:spPr>
            <a:xfrm>
              <a:off x="4679454" y="463172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13" name="object 213"/>
            <p:cNvPicPr/>
            <p:nvPr/>
          </p:nvPicPr>
          <p:blipFill>
            <a:blip r:embed="rId43" cstate="print"/>
            <a:stretch>
              <a:fillRect/>
            </a:stretch>
          </p:blipFill>
          <p:spPr>
            <a:xfrm>
              <a:off x="4018762" y="4388944"/>
              <a:ext cx="2338184" cy="446783"/>
            </a:xfrm>
            <a:prstGeom prst="rect">
              <a:avLst/>
            </a:prstGeom>
          </p:spPr>
        </p:pic>
      </p:grpSp>
      <p:sp>
        <p:nvSpPr>
          <p:cNvPr id="214" name="object 214"/>
          <p:cNvSpPr/>
          <p:nvPr/>
        </p:nvSpPr>
        <p:spPr>
          <a:xfrm>
            <a:off x="6548780" y="463172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15" name="object 215"/>
          <p:cNvSpPr/>
          <p:nvPr/>
        </p:nvSpPr>
        <p:spPr>
          <a:xfrm>
            <a:off x="1112786" y="4838750"/>
            <a:ext cx="94615" cy="76200"/>
          </a:xfrm>
          <a:custGeom>
            <a:avLst/>
            <a:gdLst/>
            <a:ahLst/>
            <a:cxnLst/>
            <a:rect l="l" t="t" r="r" b="b"/>
            <a:pathLst>
              <a:path w="94615" h="76200">
                <a:moveTo>
                  <a:pt x="68516" y="67017"/>
                </a:moveTo>
                <a:lnTo>
                  <a:pt x="57848" y="67017"/>
                </a:lnTo>
                <a:lnTo>
                  <a:pt x="58994" y="59116"/>
                </a:lnTo>
                <a:lnTo>
                  <a:pt x="63893" y="27431"/>
                </a:lnTo>
                <a:lnTo>
                  <a:pt x="63893" y="9182"/>
                </a:lnTo>
                <a:lnTo>
                  <a:pt x="10617" y="9182"/>
                </a:lnTo>
                <a:lnTo>
                  <a:pt x="10617" y="0"/>
                </a:lnTo>
                <a:lnTo>
                  <a:pt x="71539" y="0"/>
                </a:lnTo>
                <a:lnTo>
                  <a:pt x="74561" y="3073"/>
                </a:lnTo>
                <a:lnTo>
                  <a:pt x="74561" y="10667"/>
                </a:lnTo>
                <a:lnTo>
                  <a:pt x="74258" y="16702"/>
                </a:lnTo>
                <a:lnTo>
                  <a:pt x="73248" y="29151"/>
                </a:lnTo>
                <a:lnTo>
                  <a:pt x="71384" y="46445"/>
                </a:lnTo>
                <a:lnTo>
                  <a:pt x="68516" y="67017"/>
                </a:lnTo>
                <a:close/>
              </a:path>
              <a:path w="94615" h="76200">
                <a:moveTo>
                  <a:pt x="94361" y="76149"/>
                </a:moveTo>
                <a:lnTo>
                  <a:pt x="0" y="76149"/>
                </a:lnTo>
                <a:lnTo>
                  <a:pt x="0" y="67017"/>
                </a:lnTo>
                <a:lnTo>
                  <a:pt x="94361" y="67017"/>
                </a:lnTo>
                <a:lnTo>
                  <a:pt x="94361" y="76149"/>
                </a:lnTo>
                <a:close/>
              </a:path>
            </a:pathLst>
          </a:custGeom>
          <a:solidFill>
            <a:srgbClr val="4D4D4F"/>
          </a:solidFill>
        </p:spPr>
        <p:txBody>
          <a:bodyPr wrap="square" lIns="0" tIns="0" rIns="0" bIns="0" rtlCol="0"/>
          <a:lstStyle/>
          <a:p>
            <a:endParaRPr/>
          </a:p>
        </p:txBody>
      </p:sp>
      <p:sp>
        <p:nvSpPr>
          <p:cNvPr id="216" name="object 216"/>
          <p:cNvSpPr/>
          <p:nvPr/>
        </p:nvSpPr>
        <p:spPr>
          <a:xfrm>
            <a:off x="1219352" y="4872291"/>
            <a:ext cx="95885" cy="9525"/>
          </a:xfrm>
          <a:custGeom>
            <a:avLst/>
            <a:gdLst/>
            <a:ahLst/>
            <a:cxnLst/>
            <a:rect l="l" t="t" r="r" b="b"/>
            <a:pathLst>
              <a:path w="95884" h="9525">
                <a:moveTo>
                  <a:pt x="95884" y="9118"/>
                </a:moveTo>
                <a:lnTo>
                  <a:pt x="0" y="9118"/>
                </a:lnTo>
                <a:lnTo>
                  <a:pt x="0" y="0"/>
                </a:lnTo>
                <a:lnTo>
                  <a:pt x="95884" y="0"/>
                </a:lnTo>
                <a:lnTo>
                  <a:pt x="95884" y="9118"/>
                </a:lnTo>
                <a:close/>
              </a:path>
            </a:pathLst>
          </a:custGeom>
          <a:solidFill>
            <a:srgbClr val="4D4D4F"/>
          </a:solidFill>
        </p:spPr>
        <p:txBody>
          <a:bodyPr wrap="square" lIns="0" tIns="0" rIns="0" bIns="0" rtlCol="0"/>
          <a:lstStyle/>
          <a:p>
            <a:endParaRPr/>
          </a:p>
        </p:txBody>
      </p:sp>
      <p:sp>
        <p:nvSpPr>
          <p:cNvPr id="217" name="object 217"/>
          <p:cNvSpPr/>
          <p:nvPr/>
        </p:nvSpPr>
        <p:spPr>
          <a:xfrm>
            <a:off x="1327403" y="4834191"/>
            <a:ext cx="91440" cy="88900"/>
          </a:xfrm>
          <a:custGeom>
            <a:avLst/>
            <a:gdLst/>
            <a:ahLst/>
            <a:cxnLst/>
            <a:rect l="l" t="t" r="r" b="b"/>
            <a:pathLst>
              <a:path w="91440" h="88900">
                <a:moveTo>
                  <a:pt x="6096" y="88303"/>
                </a:moveTo>
                <a:lnTo>
                  <a:pt x="3073" y="88303"/>
                </a:lnTo>
                <a:lnTo>
                  <a:pt x="0" y="85267"/>
                </a:lnTo>
                <a:lnTo>
                  <a:pt x="0" y="79171"/>
                </a:lnTo>
                <a:lnTo>
                  <a:pt x="1536" y="79171"/>
                </a:lnTo>
                <a:lnTo>
                  <a:pt x="7632" y="76149"/>
                </a:lnTo>
                <a:lnTo>
                  <a:pt x="32483" y="59288"/>
                </a:lnTo>
                <a:lnTo>
                  <a:pt x="50057" y="39593"/>
                </a:lnTo>
                <a:lnTo>
                  <a:pt x="60496" y="22187"/>
                </a:lnTo>
                <a:lnTo>
                  <a:pt x="63944" y="12192"/>
                </a:lnTo>
                <a:lnTo>
                  <a:pt x="63944" y="10655"/>
                </a:lnTo>
                <a:lnTo>
                  <a:pt x="4559" y="10655"/>
                </a:lnTo>
                <a:lnTo>
                  <a:pt x="4559" y="1536"/>
                </a:lnTo>
                <a:lnTo>
                  <a:pt x="7632" y="0"/>
                </a:lnTo>
                <a:lnTo>
                  <a:pt x="68503" y="0"/>
                </a:lnTo>
                <a:lnTo>
                  <a:pt x="74612" y="1536"/>
                </a:lnTo>
                <a:lnTo>
                  <a:pt x="74612" y="9118"/>
                </a:lnTo>
                <a:lnTo>
                  <a:pt x="73468" y="15291"/>
                </a:lnTo>
                <a:lnTo>
                  <a:pt x="70038" y="24172"/>
                </a:lnTo>
                <a:lnTo>
                  <a:pt x="64330" y="35052"/>
                </a:lnTo>
                <a:lnTo>
                  <a:pt x="56349" y="47218"/>
                </a:lnTo>
                <a:lnTo>
                  <a:pt x="60427" y="50804"/>
                </a:lnTo>
                <a:lnTo>
                  <a:pt x="65276" y="54813"/>
                </a:lnTo>
                <a:lnTo>
                  <a:pt x="50253" y="54813"/>
                </a:lnTo>
                <a:lnTo>
                  <a:pt x="36074" y="69047"/>
                </a:lnTo>
                <a:lnTo>
                  <a:pt x="22459" y="79559"/>
                </a:lnTo>
                <a:lnTo>
                  <a:pt x="11702" y="86070"/>
                </a:lnTo>
                <a:lnTo>
                  <a:pt x="6096" y="88303"/>
                </a:lnTo>
                <a:close/>
              </a:path>
              <a:path w="91440" h="88900">
                <a:moveTo>
                  <a:pt x="89839" y="86766"/>
                </a:moveTo>
                <a:lnTo>
                  <a:pt x="83731" y="86766"/>
                </a:lnTo>
                <a:lnTo>
                  <a:pt x="77635" y="80708"/>
                </a:lnTo>
                <a:lnTo>
                  <a:pt x="71651" y="73878"/>
                </a:lnTo>
                <a:lnTo>
                  <a:pt x="65092" y="67184"/>
                </a:lnTo>
                <a:lnTo>
                  <a:pt x="57959" y="60779"/>
                </a:lnTo>
                <a:lnTo>
                  <a:pt x="50253" y="54813"/>
                </a:lnTo>
                <a:lnTo>
                  <a:pt x="65276" y="54813"/>
                </a:lnTo>
                <a:lnTo>
                  <a:pt x="76025" y="63697"/>
                </a:lnTo>
                <a:lnTo>
                  <a:pt x="85267" y="71577"/>
                </a:lnTo>
                <a:lnTo>
                  <a:pt x="91325" y="79171"/>
                </a:lnTo>
                <a:lnTo>
                  <a:pt x="91325" y="85267"/>
                </a:lnTo>
                <a:lnTo>
                  <a:pt x="89839" y="86766"/>
                </a:lnTo>
                <a:close/>
              </a:path>
            </a:pathLst>
          </a:custGeom>
          <a:solidFill>
            <a:srgbClr val="4D4D4F"/>
          </a:solidFill>
        </p:spPr>
        <p:txBody>
          <a:bodyPr wrap="square" lIns="0" tIns="0" rIns="0" bIns="0" rtlCol="0"/>
          <a:lstStyle/>
          <a:p>
            <a:endParaRPr/>
          </a:p>
        </p:txBody>
      </p:sp>
      <p:sp>
        <p:nvSpPr>
          <p:cNvPr id="218" name="object 218"/>
          <p:cNvSpPr/>
          <p:nvPr/>
        </p:nvSpPr>
        <p:spPr>
          <a:xfrm>
            <a:off x="1433957" y="4838750"/>
            <a:ext cx="93345" cy="76200"/>
          </a:xfrm>
          <a:custGeom>
            <a:avLst/>
            <a:gdLst/>
            <a:ahLst/>
            <a:cxnLst/>
            <a:rect l="l" t="t" r="r" b="b"/>
            <a:pathLst>
              <a:path w="93344" h="76200">
                <a:moveTo>
                  <a:pt x="92875" y="67017"/>
                </a:moveTo>
                <a:lnTo>
                  <a:pt x="51790" y="67017"/>
                </a:lnTo>
                <a:lnTo>
                  <a:pt x="51790" y="9182"/>
                </a:lnTo>
                <a:lnTo>
                  <a:pt x="86766" y="9182"/>
                </a:lnTo>
                <a:lnTo>
                  <a:pt x="86766" y="0"/>
                </a:lnTo>
                <a:lnTo>
                  <a:pt x="6108" y="0"/>
                </a:lnTo>
                <a:lnTo>
                  <a:pt x="6108" y="9182"/>
                </a:lnTo>
                <a:lnTo>
                  <a:pt x="41122" y="9182"/>
                </a:lnTo>
                <a:lnTo>
                  <a:pt x="41122" y="67017"/>
                </a:lnTo>
                <a:lnTo>
                  <a:pt x="0" y="67017"/>
                </a:lnTo>
                <a:lnTo>
                  <a:pt x="0" y="76149"/>
                </a:lnTo>
                <a:lnTo>
                  <a:pt x="92875" y="76149"/>
                </a:lnTo>
                <a:lnTo>
                  <a:pt x="92875" y="67017"/>
                </a:lnTo>
                <a:close/>
              </a:path>
            </a:pathLst>
          </a:custGeom>
          <a:solidFill>
            <a:srgbClr val="4D4D4F"/>
          </a:solidFill>
        </p:spPr>
        <p:txBody>
          <a:bodyPr wrap="square" lIns="0" tIns="0" rIns="0" bIns="0" rtlCol="0"/>
          <a:lstStyle/>
          <a:p>
            <a:endParaRPr/>
          </a:p>
        </p:txBody>
      </p:sp>
      <p:pic>
        <p:nvPicPr>
          <p:cNvPr id="219" name="object 219"/>
          <p:cNvPicPr/>
          <p:nvPr/>
        </p:nvPicPr>
        <p:blipFill>
          <a:blip r:embed="rId44" cstate="print"/>
          <a:stretch>
            <a:fillRect/>
          </a:stretch>
        </p:blipFill>
        <p:spPr>
          <a:xfrm>
            <a:off x="1538986" y="4826596"/>
            <a:ext cx="631774" cy="100456"/>
          </a:xfrm>
          <a:prstGeom prst="rect">
            <a:avLst/>
          </a:prstGeom>
        </p:spPr>
      </p:pic>
      <p:sp>
        <p:nvSpPr>
          <p:cNvPr id="220" name="object 220"/>
          <p:cNvSpPr/>
          <p:nvPr/>
        </p:nvSpPr>
        <p:spPr>
          <a:xfrm>
            <a:off x="2808579" y="4793106"/>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221" name="object 221"/>
          <p:cNvSpPr/>
          <p:nvPr/>
        </p:nvSpPr>
        <p:spPr>
          <a:xfrm>
            <a:off x="3275901" y="4793106"/>
            <a:ext cx="83820" cy="6350"/>
          </a:xfrm>
          <a:custGeom>
            <a:avLst/>
            <a:gdLst/>
            <a:ahLst/>
            <a:cxnLst/>
            <a:rect l="l" t="t" r="r" b="b"/>
            <a:pathLst>
              <a:path w="83820" h="6350">
                <a:moveTo>
                  <a:pt x="83743" y="6108"/>
                </a:moveTo>
                <a:lnTo>
                  <a:pt x="0" y="6108"/>
                </a:lnTo>
                <a:lnTo>
                  <a:pt x="0" y="0"/>
                </a:lnTo>
                <a:lnTo>
                  <a:pt x="83743" y="0"/>
                </a:lnTo>
                <a:lnTo>
                  <a:pt x="83743" y="6108"/>
                </a:lnTo>
                <a:close/>
              </a:path>
            </a:pathLst>
          </a:custGeom>
          <a:solidFill>
            <a:srgbClr val="4D4D4F"/>
          </a:solidFill>
        </p:spPr>
        <p:txBody>
          <a:bodyPr wrap="square" lIns="0" tIns="0" rIns="0" bIns="0" rtlCol="0"/>
          <a:lstStyle/>
          <a:p>
            <a:endParaRPr/>
          </a:p>
        </p:txBody>
      </p:sp>
      <p:sp>
        <p:nvSpPr>
          <p:cNvPr id="222" name="object 222"/>
          <p:cNvSpPr/>
          <p:nvPr/>
        </p:nvSpPr>
        <p:spPr>
          <a:xfrm>
            <a:off x="3743223" y="4793106"/>
            <a:ext cx="83820" cy="6350"/>
          </a:xfrm>
          <a:custGeom>
            <a:avLst/>
            <a:gdLst/>
            <a:ahLst/>
            <a:cxnLst/>
            <a:rect l="l" t="t" r="r" b="b"/>
            <a:pathLst>
              <a:path w="83820" h="6350">
                <a:moveTo>
                  <a:pt x="83743" y="6108"/>
                </a:moveTo>
                <a:lnTo>
                  <a:pt x="0" y="6108"/>
                </a:lnTo>
                <a:lnTo>
                  <a:pt x="0" y="0"/>
                </a:lnTo>
                <a:lnTo>
                  <a:pt x="83743" y="0"/>
                </a:lnTo>
                <a:lnTo>
                  <a:pt x="83743" y="6108"/>
                </a:lnTo>
                <a:close/>
              </a:path>
            </a:pathLst>
          </a:custGeom>
          <a:solidFill>
            <a:srgbClr val="4D4D4F"/>
          </a:solidFill>
        </p:spPr>
        <p:txBody>
          <a:bodyPr wrap="square" lIns="0" tIns="0" rIns="0" bIns="0" rtlCol="0"/>
          <a:lstStyle/>
          <a:p>
            <a:endParaRPr/>
          </a:p>
        </p:txBody>
      </p:sp>
      <p:sp>
        <p:nvSpPr>
          <p:cNvPr id="223" name="object 223"/>
          <p:cNvSpPr/>
          <p:nvPr/>
        </p:nvSpPr>
        <p:spPr>
          <a:xfrm>
            <a:off x="6483299" y="4761166"/>
            <a:ext cx="22860" cy="67310"/>
          </a:xfrm>
          <a:custGeom>
            <a:avLst/>
            <a:gdLst/>
            <a:ahLst/>
            <a:cxnLst/>
            <a:rect l="l" t="t" r="r" b="b"/>
            <a:pathLst>
              <a:path w="22859" h="67310">
                <a:moveTo>
                  <a:pt x="22821" y="66967"/>
                </a:moveTo>
                <a:lnTo>
                  <a:pt x="16763" y="66967"/>
                </a:lnTo>
                <a:lnTo>
                  <a:pt x="15227" y="65430"/>
                </a:lnTo>
                <a:lnTo>
                  <a:pt x="15227" y="19735"/>
                </a:lnTo>
                <a:lnTo>
                  <a:pt x="1536" y="19735"/>
                </a:lnTo>
                <a:lnTo>
                  <a:pt x="0" y="18249"/>
                </a:lnTo>
                <a:lnTo>
                  <a:pt x="0" y="13690"/>
                </a:lnTo>
                <a:lnTo>
                  <a:pt x="6108" y="12153"/>
                </a:lnTo>
                <a:lnTo>
                  <a:pt x="12204" y="12153"/>
                </a:lnTo>
                <a:lnTo>
                  <a:pt x="15227" y="7581"/>
                </a:lnTo>
                <a:lnTo>
                  <a:pt x="16763" y="3022"/>
                </a:lnTo>
                <a:lnTo>
                  <a:pt x="16763" y="0"/>
                </a:lnTo>
                <a:lnTo>
                  <a:pt x="21336" y="0"/>
                </a:lnTo>
                <a:lnTo>
                  <a:pt x="22821" y="1485"/>
                </a:lnTo>
                <a:lnTo>
                  <a:pt x="22821" y="66967"/>
                </a:lnTo>
                <a:close/>
              </a:path>
            </a:pathLst>
          </a:custGeom>
          <a:solidFill>
            <a:srgbClr val="4D4D4F"/>
          </a:solidFill>
        </p:spPr>
        <p:txBody>
          <a:bodyPr wrap="square" lIns="0" tIns="0" rIns="0" bIns="0" rtlCol="0"/>
          <a:lstStyle/>
          <a:p>
            <a:endParaRPr/>
          </a:p>
        </p:txBody>
      </p:sp>
      <p:pic>
        <p:nvPicPr>
          <p:cNvPr id="224" name="object 224"/>
          <p:cNvPicPr/>
          <p:nvPr/>
        </p:nvPicPr>
        <p:blipFill>
          <a:blip r:embed="rId45" cstate="print"/>
          <a:stretch>
            <a:fillRect/>
          </a:stretch>
        </p:blipFill>
        <p:spPr>
          <a:xfrm>
            <a:off x="6529064" y="4761166"/>
            <a:ext cx="106482" cy="66967"/>
          </a:xfrm>
          <a:prstGeom prst="rect">
            <a:avLst/>
          </a:prstGeom>
        </p:spPr>
      </p:pic>
      <p:sp>
        <p:nvSpPr>
          <p:cNvPr id="225" name="object 225"/>
          <p:cNvSpPr/>
          <p:nvPr/>
        </p:nvSpPr>
        <p:spPr>
          <a:xfrm>
            <a:off x="6658368" y="4762652"/>
            <a:ext cx="43180" cy="66040"/>
          </a:xfrm>
          <a:custGeom>
            <a:avLst/>
            <a:gdLst/>
            <a:ahLst/>
            <a:cxnLst/>
            <a:rect l="l" t="t" r="r" b="b"/>
            <a:pathLst>
              <a:path w="43179" h="66039">
                <a:moveTo>
                  <a:pt x="16776" y="65481"/>
                </a:moveTo>
                <a:lnTo>
                  <a:pt x="9131" y="65481"/>
                </a:lnTo>
                <a:lnTo>
                  <a:pt x="9131" y="62407"/>
                </a:lnTo>
                <a:lnTo>
                  <a:pt x="10748" y="51964"/>
                </a:lnTo>
                <a:lnTo>
                  <a:pt x="15222" y="38247"/>
                </a:lnTo>
                <a:lnTo>
                  <a:pt x="21984" y="23676"/>
                </a:lnTo>
                <a:lnTo>
                  <a:pt x="30467" y="10667"/>
                </a:lnTo>
                <a:lnTo>
                  <a:pt x="30467" y="9118"/>
                </a:lnTo>
                <a:lnTo>
                  <a:pt x="31953" y="7632"/>
                </a:lnTo>
                <a:lnTo>
                  <a:pt x="31953" y="6096"/>
                </a:lnTo>
                <a:lnTo>
                  <a:pt x="0" y="6096"/>
                </a:lnTo>
                <a:lnTo>
                  <a:pt x="0" y="0"/>
                </a:lnTo>
                <a:lnTo>
                  <a:pt x="42621" y="0"/>
                </a:lnTo>
                <a:lnTo>
                  <a:pt x="42621" y="6096"/>
                </a:lnTo>
                <a:lnTo>
                  <a:pt x="41084" y="7632"/>
                </a:lnTo>
                <a:lnTo>
                  <a:pt x="38049" y="12204"/>
                </a:lnTo>
                <a:lnTo>
                  <a:pt x="29597" y="22795"/>
                </a:lnTo>
                <a:lnTo>
                  <a:pt x="22855" y="36544"/>
                </a:lnTo>
                <a:lnTo>
                  <a:pt x="18391" y="50302"/>
                </a:lnTo>
                <a:lnTo>
                  <a:pt x="16776" y="60921"/>
                </a:lnTo>
                <a:lnTo>
                  <a:pt x="16776" y="65481"/>
                </a:lnTo>
                <a:close/>
              </a:path>
            </a:pathLst>
          </a:custGeom>
          <a:solidFill>
            <a:srgbClr val="4D4D4F"/>
          </a:solidFill>
        </p:spPr>
        <p:txBody>
          <a:bodyPr wrap="square" lIns="0" tIns="0" rIns="0" bIns="0" rtlCol="0"/>
          <a:lstStyle/>
          <a:p>
            <a:endParaRPr/>
          </a:p>
        </p:txBody>
      </p:sp>
      <p:sp>
        <p:nvSpPr>
          <p:cNvPr id="226" name="object 226"/>
          <p:cNvSpPr/>
          <p:nvPr/>
        </p:nvSpPr>
        <p:spPr>
          <a:xfrm>
            <a:off x="2808579" y="4955971"/>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sp>
        <p:nvSpPr>
          <p:cNvPr id="227" name="object 227"/>
          <p:cNvSpPr/>
          <p:nvPr/>
        </p:nvSpPr>
        <p:spPr>
          <a:xfrm>
            <a:off x="3275901" y="4955971"/>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228" name="object 228"/>
          <p:cNvSpPr/>
          <p:nvPr/>
        </p:nvSpPr>
        <p:spPr>
          <a:xfrm>
            <a:off x="3744760" y="495597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230" name="object 230"/>
          <p:cNvPicPr/>
          <p:nvPr/>
        </p:nvPicPr>
        <p:blipFill>
          <a:blip r:embed="rId46" cstate="print"/>
          <a:stretch>
            <a:fillRect/>
          </a:stretch>
        </p:blipFill>
        <p:spPr>
          <a:xfrm>
            <a:off x="4511967" y="4874567"/>
            <a:ext cx="2266657" cy="277809"/>
          </a:xfrm>
          <a:prstGeom prst="rect">
            <a:avLst/>
          </a:prstGeom>
        </p:spPr>
      </p:pic>
      <p:pic>
        <p:nvPicPr>
          <p:cNvPr id="231" name="object 231"/>
          <p:cNvPicPr/>
          <p:nvPr/>
        </p:nvPicPr>
        <p:blipFill>
          <a:blip r:embed="rId47" cstate="print"/>
          <a:stretch>
            <a:fillRect/>
          </a:stretch>
        </p:blipFill>
        <p:spPr>
          <a:xfrm>
            <a:off x="761111" y="5153862"/>
            <a:ext cx="258813" cy="94411"/>
          </a:xfrm>
          <a:prstGeom prst="rect">
            <a:avLst/>
          </a:prstGeom>
        </p:spPr>
      </p:pic>
      <p:pic>
        <p:nvPicPr>
          <p:cNvPr id="232" name="object 232"/>
          <p:cNvPicPr/>
          <p:nvPr/>
        </p:nvPicPr>
        <p:blipFill>
          <a:blip r:embed="rId48" cstate="print"/>
          <a:stretch>
            <a:fillRect/>
          </a:stretch>
        </p:blipFill>
        <p:spPr>
          <a:xfrm>
            <a:off x="1111250" y="5149303"/>
            <a:ext cx="420141" cy="101993"/>
          </a:xfrm>
          <a:prstGeom prst="rect">
            <a:avLst/>
          </a:prstGeom>
        </p:spPr>
      </p:pic>
      <p:sp>
        <p:nvSpPr>
          <p:cNvPr id="233" name="object 233"/>
          <p:cNvSpPr/>
          <p:nvPr/>
        </p:nvSpPr>
        <p:spPr>
          <a:xfrm>
            <a:off x="2808579" y="511735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34" name="object 234"/>
          <p:cNvPicPr/>
          <p:nvPr/>
        </p:nvPicPr>
        <p:blipFill>
          <a:blip r:embed="rId49" cstate="print"/>
          <a:stretch>
            <a:fillRect/>
          </a:stretch>
        </p:blipFill>
        <p:spPr>
          <a:xfrm>
            <a:off x="3271342" y="5083873"/>
            <a:ext cx="92862" cy="68503"/>
          </a:xfrm>
          <a:prstGeom prst="rect">
            <a:avLst/>
          </a:prstGeom>
        </p:spPr>
      </p:pic>
      <p:pic>
        <p:nvPicPr>
          <p:cNvPr id="236" name="object 236"/>
          <p:cNvPicPr/>
          <p:nvPr/>
        </p:nvPicPr>
        <p:blipFill>
          <a:blip r:embed="rId50" cstate="print"/>
          <a:stretch>
            <a:fillRect/>
          </a:stretch>
        </p:blipFill>
        <p:spPr>
          <a:xfrm>
            <a:off x="4207522" y="5083873"/>
            <a:ext cx="91325" cy="68503"/>
          </a:xfrm>
          <a:prstGeom prst="rect">
            <a:avLst/>
          </a:prstGeom>
        </p:spPr>
      </p:pic>
      <p:sp>
        <p:nvSpPr>
          <p:cNvPr id="237" name="object 237"/>
          <p:cNvSpPr/>
          <p:nvPr/>
        </p:nvSpPr>
        <p:spPr>
          <a:xfrm>
            <a:off x="4679454" y="5117350"/>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38" name="object 238"/>
          <p:cNvSpPr/>
          <p:nvPr/>
        </p:nvSpPr>
        <p:spPr>
          <a:xfrm>
            <a:off x="2808579" y="5278691"/>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239" name="object 239"/>
          <p:cNvPicPr/>
          <p:nvPr/>
        </p:nvPicPr>
        <p:blipFill>
          <a:blip r:embed="rId51" cstate="print"/>
          <a:stretch>
            <a:fillRect/>
          </a:stretch>
        </p:blipFill>
        <p:spPr>
          <a:xfrm>
            <a:off x="3246983" y="5246738"/>
            <a:ext cx="146151" cy="66967"/>
          </a:xfrm>
          <a:prstGeom prst="rect">
            <a:avLst/>
          </a:prstGeom>
        </p:spPr>
      </p:pic>
      <p:sp>
        <p:nvSpPr>
          <p:cNvPr id="242" name="object 242"/>
          <p:cNvSpPr/>
          <p:nvPr/>
        </p:nvSpPr>
        <p:spPr>
          <a:xfrm>
            <a:off x="4679454" y="527869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49" name="object 249"/>
          <p:cNvSpPr/>
          <p:nvPr/>
        </p:nvSpPr>
        <p:spPr>
          <a:xfrm>
            <a:off x="6081420" y="527869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53" name="object 253"/>
          <p:cNvPicPr/>
          <p:nvPr/>
        </p:nvPicPr>
        <p:blipFill>
          <a:blip r:embed="rId52" cstate="print"/>
          <a:stretch>
            <a:fillRect/>
          </a:stretch>
        </p:blipFill>
        <p:spPr>
          <a:xfrm>
            <a:off x="1111250" y="5473547"/>
            <a:ext cx="526707" cy="102006"/>
          </a:xfrm>
          <a:prstGeom prst="rect">
            <a:avLst/>
          </a:prstGeom>
        </p:spPr>
      </p:pic>
      <p:pic>
        <p:nvPicPr>
          <p:cNvPr id="254" name="object 254"/>
          <p:cNvPicPr/>
          <p:nvPr/>
        </p:nvPicPr>
        <p:blipFill>
          <a:blip r:embed="rId53" cstate="print"/>
          <a:stretch>
            <a:fillRect/>
          </a:stretch>
        </p:blipFill>
        <p:spPr>
          <a:xfrm>
            <a:off x="1712569" y="5473547"/>
            <a:ext cx="283121" cy="102006"/>
          </a:xfrm>
          <a:prstGeom prst="rect">
            <a:avLst/>
          </a:prstGeom>
        </p:spPr>
      </p:pic>
      <p:sp>
        <p:nvSpPr>
          <p:cNvPr id="255" name="object 255"/>
          <p:cNvSpPr/>
          <p:nvPr/>
        </p:nvSpPr>
        <p:spPr>
          <a:xfrm>
            <a:off x="2808579" y="544160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56" name="object 256"/>
          <p:cNvSpPr/>
          <p:nvPr/>
        </p:nvSpPr>
        <p:spPr>
          <a:xfrm>
            <a:off x="3297237" y="5408116"/>
            <a:ext cx="41275" cy="67310"/>
          </a:xfrm>
          <a:custGeom>
            <a:avLst/>
            <a:gdLst/>
            <a:ahLst/>
            <a:cxnLst/>
            <a:rect l="l" t="t" r="r" b="b"/>
            <a:pathLst>
              <a:path w="41275" h="67310">
                <a:moveTo>
                  <a:pt x="27381" y="44107"/>
                </a:moveTo>
                <a:lnTo>
                  <a:pt x="18249" y="44107"/>
                </a:lnTo>
                <a:lnTo>
                  <a:pt x="13474" y="43323"/>
                </a:lnTo>
                <a:lnTo>
                  <a:pt x="7415" y="40116"/>
                </a:lnTo>
                <a:lnTo>
                  <a:pt x="2210" y="33198"/>
                </a:lnTo>
                <a:lnTo>
                  <a:pt x="0" y="21285"/>
                </a:lnTo>
                <a:lnTo>
                  <a:pt x="1377" y="11530"/>
                </a:lnTo>
                <a:lnTo>
                  <a:pt x="5322" y="4927"/>
                </a:lnTo>
                <a:lnTo>
                  <a:pt x="11556" y="1182"/>
                </a:lnTo>
                <a:lnTo>
                  <a:pt x="19799" y="0"/>
                </a:lnTo>
                <a:lnTo>
                  <a:pt x="30822" y="2849"/>
                </a:lnTo>
                <a:lnTo>
                  <a:pt x="33606" y="6045"/>
                </a:lnTo>
                <a:lnTo>
                  <a:pt x="7594" y="6045"/>
                </a:lnTo>
                <a:lnTo>
                  <a:pt x="7594" y="36512"/>
                </a:lnTo>
                <a:lnTo>
                  <a:pt x="33489" y="36512"/>
                </a:lnTo>
                <a:lnTo>
                  <a:pt x="27381" y="44107"/>
                </a:lnTo>
                <a:close/>
              </a:path>
              <a:path w="41275" h="67310">
                <a:moveTo>
                  <a:pt x="33957" y="60871"/>
                </a:moveTo>
                <a:lnTo>
                  <a:pt x="18249" y="60871"/>
                </a:lnTo>
                <a:lnTo>
                  <a:pt x="27060" y="57706"/>
                </a:lnTo>
                <a:lnTo>
                  <a:pt x="31584" y="50401"/>
                </a:lnTo>
                <a:lnTo>
                  <a:pt x="33251" y="42241"/>
                </a:lnTo>
                <a:lnTo>
                  <a:pt x="33489" y="36512"/>
                </a:lnTo>
                <a:lnTo>
                  <a:pt x="27381" y="36512"/>
                </a:lnTo>
                <a:lnTo>
                  <a:pt x="33489" y="30403"/>
                </a:lnTo>
                <a:lnTo>
                  <a:pt x="33489" y="13690"/>
                </a:lnTo>
                <a:lnTo>
                  <a:pt x="28917" y="6045"/>
                </a:lnTo>
                <a:lnTo>
                  <a:pt x="33606" y="6045"/>
                </a:lnTo>
                <a:lnTo>
                  <a:pt x="37279" y="10261"/>
                </a:lnTo>
                <a:lnTo>
                  <a:pt x="40314" y="20531"/>
                </a:lnTo>
                <a:lnTo>
                  <a:pt x="40969" y="30403"/>
                </a:lnTo>
                <a:lnTo>
                  <a:pt x="41015" y="33198"/>
                </a:lnTo>
                <a:lnTo>
                  <a:pt x="40551" y="43505"/>
                </a:lnTo>
                <a:lnTo>
                  <a:pt x="39176" y="51354"/>
                </a:lnTo>
                <a:lnTo>
                  <a:pt x="37224" y="56347"/>
                </a:lnTo>
                <a:lnTo>
                  <a:pt x="34975" y="59334"/>
                </a:lnTo>
                <a:lnTo>
                  <a:pt x="33957" y="60871"/>
                </a:lnTo>
                <a:close/>
              </a:path>
              <a:path w="41275" h="67310">
                <a:moveTo>
                  <a:pt x="25844" y="66967"/>
                </a:moveTo>
                <a:lnTo>
                  <a:pt x="6057" y="66967"/>
                </a:lnTo>
                <a:lnTo>
                  <a:pt x="0" y="57848"/>
                </a:lnTo>
                <a:lnTo>
                  <a:pt x="0" y="50203"/>
                </a:lnTo>
                <a:lnTo>
                  <a:pt x="7594" y="50203"/>
                </a:lnTo>
                <a:lnTo>
                  <a:pt x="7594" y="53276"/>
                </a:lnTo>
                <a:lnTo>
                  <a:pt x="9131" y="54762"/>
                </a:lnTo>
                <a:lnTo>
                  <a:pt x="10617" y="60871"/>
                </a:lnTo>
                <a:lnTo>
                  <a:pt x="33957" y="60871"/>
                </a:lnTo>
                <a:lnTo>
                  <a:pt x="31953" y="63893"/>
                </a:lnTo>
                <a:lnTo>
                  <a:pt x="25844" y="66967"/>
                </a:lnTo>
                <a:close/>
              </a:path>
            </a:pathLst>
          </a:custGeom>
          <a:solidFill>
            <a:srgbClr val="4D4D4F"/>
          </a:solidFill>
        </p:spPr>
        <p:txBody>
          <a:bodyPr wrap="square" lIns="0" tIns="0" rIns="0" bIns="0" rtlCol="0"/>
          <a:lstStyle/>
          <a:p>
            <a:endParaRPr/>
          </a:p>
        </p:txBody>
      </p:sp>
      <p:sp>
        <p:nvSpPr>
          <p:cNvPr id="257" name="object 257"/>
          <p:cNvSpPr/>
          <p:nvPr/>
        </p:nvSpPr>
        <p:spPr>
          <a:xfrm>
            <a:off x="3764559" y="5408116"/>
            <a:ext cx="41275" cy="67310"/>
          </a:xfrm>
          <a:custGeom>
            <a:avLst/>
            <a:gdLst/>
            <a:ahLst/>
            <a:cxnLst/>
            <a:rect l="l" t="t" r="r" b="b"/>
            <a:pathLst>
              <a:path w="41275" h="67310">
                <a:moveTo>
                  <a:pt x="28917" y="44107"/>
                </a:moveTo>
                <a:lnTo>
                  <a:pt x="18249" y="44107"/>
                </a:lnTo>
                <a:lnTo>
                  <a:pt x="13474" y="43323"/>
                </a:lnTo>
                <a:lnTo>
                  <a:pt x="7415" y="40116"/>
                </a:lnTo>
                <a:lnTo>
                  <a:pt x="2210" y="33198"/>
                </a:lnTo>
                <a:lnTo>
                  <a:pt x="0" y="21285"/>
                </a:lnTo>
                <a:lnTo>
                  <a:pt x="1377" y="11530"/>
                </a:lnTo>
                <a:lnTo>
                  <a:pt x="5321" y="4927"/>
                </a:lnTo>
                <a:lnTo>
                  <a:pt x="11551" y="1182"/>
                </a:lnTo>
                <a:lnTo>
                  <a:pt x="19786" y="0"/>
                </a:lnTo>
                <a:lnTo>
                  <a:pt x="31465" y="2849"/>
                </a:lnTo>
                <a:lnTo>
                  <a:pt x="34219" y="6045"/>
                </a:lnTo>
                <a:lnTo>
                  <a:pt x="7594" y="6045"/>
                </a:lnTo>
                <a:lnTo>
                  <a:pt x="7594" y="36512"/>
                </a:lnTo>
                <a:lnTo>
                  <a:pt x="33489" y="36512"/>
                </a:lnTo>
                <a:lnTo>
                  <a:pt x="28917" y="44107"/>
                </a:lnTo>
                <a:close/>
              </a:path>
              <a:path w="41275" h="67310">
                <a:moveTo>
                  <a:pt x="33990" y="60871"/>
                </a:moveTo>
                <a:lnTo>
                  <a:pt x="18249" y="60871"/>
                </a:lnTo>
                <a:lnTo>
                  <a:pt x="27060" y="57706"/>
                </a:lnTo>
                <a:lnTo>
                  <a:pt x="31584" y="50401"/>
                </a:lnTo>
                <a:lnTo>
                  <a:pt x="33251" y="42241"/>
                </a:lnTo>
                <a:lnTo>
                  <a:pt x="33489" y="36512"/>
                </a:lnTo>
                <a:lnTo>
                  <a:pt x="28917" y="36512"/>
                </a:lnTo>
                <a:lnTo>
                  <a:pt x="33489" y="30403"/>
                </a:lnTo>
                <a:lnTo>
                  <a:pt x="33489" y="13690"/>
                </a:lnTo>
                <a:lnTo>
                  <a:pt x="28917" y="6045"/>
                </a:lnTo>
                <a:lnTo>
                  <a:pt x="34219" y="6045"/>
                </a:lnTo>
                <a:lnTo>
                  <a:pt x="37853" y="10261"/>
                </a:lnTo>
                <a:lnTo>
                  <a:pt x="40530" y="20531"/>
                </a:lnTo>
                <a:lnTo>
                  <a:pt x="40998" y="30403"/>
                </a:lnTo>
                <a:lnTo>
                  <a:pt x="41015" y="33198"/>
                </a:lnTo>
                <a:lnTo>
                  <a:pt x="40552" y="43505"/>
                </a:lnTo>
                <a:lnTo>
                  <a:pt x="39182" y="51354"/>
                </a:lnTo>
                <a:lnTo>
                  <a:pt x="37246" y="56347"/>
                </a:lnTo>
                <a:lnTo>
                  <a:pt x="35026" y="59334"/>
                </a:lnTo>
                <a:lnTo>
                  <a:pt x="33990" y="60871"/>
                </a:lnTo>
                <a:close/>
              </a:path>
              <a:path w="41275" h="67310">
                <a:moveTo>
                  <a:pt x="25895" y="66967"/>
                </a:moveTo>
                <a:lnTo>
                  <a:pt x="6095" y="66967"/>
                </a:lnTo>
                <a:lnTo>
                  <a:pt x="0" y="57848"/>
                </a:lnTo>
                <a:lnTo>
                  <a:pt x="0" y="50203"/>
                </a:lnTo>
                <a:lnTo>
                  <a:pt x="7594" y="50203"/>
                </a:lnTo>
                <a:lnTo>
                  <a:pt x="7594" y="53276"/>
                </a:lnTo>
                <a:lnTo>
                  <a:pt x="9131" y="54762"/>
                </a:lnTo>
                <a:lnTo>
                  <a:pt x="10667" y="60871"/>
                </a:lnTo>
                <a:lnTo>
                  <a:pt x="33990" y="60871"/>
                </a:lnTo>
                <a:lnTo>
                  <a:pt x="31953" y="63893"/>
                </a:lnTo>
                <a:lnTo>
                  <a:pt x="25895" y="66967"/>
                </a:lnTo>
                <a:close/>
              </a:path>
            </a:pathLst>
          </a:custGeom>
          <a:solidFill>
            <a:srgbClr val="4D4D4F"/>
          </a:solidFill>
        </p:spPr>
        <p:txBody>
          <a:bodyPr wrap="square" lIns="0" tIns="0" rIns="0" bIns="0" rtlCol="0"/>
          <a:lstStyle/>
          <a:p>
            <a:endParaRPr/>
          </a:p>
        </p:txBody>
      </p:sp>
      <p:sp>
        <p:nvSpPr>
          <p:cNvPr id="258" name="object 258"/>
          <p:cNvSpPr/>
          <p:nvPr/>
        </p:nvSpPr>
        <p:spPr>
          <a:xfrm>
            <a:off x="4212082" y="544160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59" name="object 259"/>
          <p:cNvSpPr/>
          <p:nvPr/>
        </p:nvSpPr>
        <p:spPr>
          <a:xfrm>
            <a:off x="4612436" y="5408116"/>
            <a:ext cx="24765" cy="67310"/>
          </a:xfrm>
          <a:custGeom>
            <a:avLst/>
            <a:gdLst/>
            <a:ahLst/>
            <a:cxnLst/>
            <a:rect l="l" t="t" r="r" b="b"/>
            <a:pathLst>
              <a:path w="24764" h="67310">
                <a:moveTo>
                  <a:pt x="24358" y="66967"/>
                </a:moveTo>
                <a:lnTo>
                  <a:pt x="15227" y="66967"/>
                </a:lnTo>
                <a:lnTo>
                  <a:pt x="15227" y="19799"/>
                </a:lnTo>
                <a:lnTo>
                  <a:pt x="1536" y="19799"/>
                </a:lnTo>
                <a:lnTo>
                  <a:pt x="0" y="18249"/>
                </a:lnTo>
                <a:lnTo>
                  <a:pt x="0" y="13690"/>
                </a:lnTo>
                <a:lnTo>
                  <a:pt x="1536" y="13690"/>
                </a:lnTo>
                <a:lnTo>
                  <a:pt x="6095" y="12153"/>
                </a:lnTo>
                <a:lnTo>
                  <a:pt x="13741" y="12153"/>
                </a:lnTo>
                <a:lnTo>
                  <a:pt x="15227" y="7594"/>
                </a:lnTo>
                <a:lnTo>
                  <a:pt x="16763" y="3022"/>
                </a:lnTo>
                <a:lnTo>
                  <a:pt x="16763" y="1485"/>
                </a:lnTo>
                <a:lnTo>
                  <a:pt x="18300" y="0"/>
                </a:lnTo>
                <a:lnTo>
                  <a:pt x="22859" y="0"/>
                </a:lnTo>
                <a:lnTo>
                  <a:pt x="24358" y="1485"/>
                </a:lnTo>
                <a:lnTo>
                  <a:pt x="24358" y="66967"/>
                </a:lnTo>
                <a:close/>
              </a:path>
            </a:pathLst>
          </a:custGeom>
          <a:solidFill>
            <a:srgbClr val="4D4D4F"/>
          </a:solidFill>
        </p:spPr>
        <p:txBody>
          <a:bodyPr wrap="square" lIns="0" tIns="0" rIns="0" bIns="0" rtlCol="0"/>
          <a:lstStyle/>
          <a:p>
            <a:endParaRPr/>
          </a:p>
        </p:txBody>
      </p:sp>
      <p:pic>
        <p:nvPicPr>
          <p:cNvPr id="260" name="object 260"/>
          <p:cNvPicPr/>
          <p:nvPr/>
        </p:nvPicPr>
        <p:blipFill>
          <a:blip r:embed="rId54" cstate="print"/>
          <a:stretch>
            <a:fillRect/>
          </a:stretch>
        </p:blipFill>
        <p:spPr>
          <a:xfrm>
            <a:off x="4659655" y="5408116"/>
            <a:ext cx="105029" cy="66967"/>
          </a:xfrm>
          <a:prstGeom prst="rect">
            <a:avLst/>
          </a:prstGeom>
        </p:spPr>
      </p:pic>
      <p:sp>
        <p:nvSpPr>
          <p:cNvPr id="261" name="object 261"/>
          <p:cNvSpPr/>
          <p:nvPr/>
        </p:nvSpPr>
        <p:spPr>
          <a:xfrm>
            <a:off x="4790579" y="5408116"/>
            <a:ext cx="24765" cy="67310"/>
          </a:xfrm>
          <a:custGeom>
            <a:avLst/>
            <a:gdLst/>
            <a:ahLst/>
            <a:cxnLst/>
            <a:rect l="l" t="t" r="r" b="b"/>
            <a:pathLst>
              <a:path w="24764" h="67310">
                <a:moveTo>
                  <a:pt x="24307" y="66967"/>
                </a:moveTo>
                <a:lnTo>
                  <a:pt x="16713" y="66967"/>
                </a:lnTo>
                <a:lnTo>
                  <a:pt x="16713" y="19799"/>
                </a:lnTo>
                <a:lnTo>
                  <a:pt x="1485" y="19799"/>
                </a:lnTo>
                <a:lnTo>
                  <a:pt x="0" y="18249"/>
                </a:lnTo>
                <a:lnTo>
                  <a:pt x="0" y="13690"/>
                </a:lnTo>
                <a:lnTo>
                  <a:pt x="1485" y="13690"/>
                </a:lnTo>
                <a:lnTo>
                  <a:pt x="6057" y="12153"/>
                </a:lnTo>
                <a:lnTo>
                  <a:pt x="13690" y="12153"/>
                </a:lnTo>
                <a:lnTo>
                  <a:pt x="15176" y="7594"/>
                </a:lnTo>
                <a:lnTo>
                  <a:pt x="16713" y="3022"/>
                </a:lnTo>
                <a:lnTo>
                  <a:pt x="16713" y="1485"/>
                </a:lnTo>
                <a:lnTo>
                  <a:pt x="18249" y="0"/>
                </a:lnTo>
                <a:lnTo>
                  <a:pt x="22821" y="0"/>
                </a:lnTo>
                <a:lnTo>
                  <a:pt x="24307" y="1485"/>
                </a:lnTo>
                <a:lnTo>
                  <a:pt x="24307" y="66967"/>
                </a:lnTo>
                <a:close/>
              </a:path>
            </a:pathLst>
          </a:custGeom>
          <a:solidFill>
            <a:srgbClr val="4D4D4F"/>
          </a:solidFill>
        </p:spPr>
        <p:txBody>
          <a:bodyPr wrap="square" lIns="0" tIns="0" rIns="0" bIns="0" rtlCol="0"/>
          <a:lstStyle/>
          <a:p>
            <a:endParaRPr/>
          </a:p>
        </p:txBody>
      </p:sp>
      <p:sp>
        <p:nvSpPr>
          <p:cNvPr id="262" name="object 262"/>
          <p:cNvSpPr/>
          <p:nvPr/>
        </p:nvSpPr>
        <p:spPr>
          <a:xfrm>
            <a:off x="5145240" y="5408116"/>
            <a:ext cx="71755" cy="67310"/>
          </a:xfrm>
          <a:custGeom>
            <a:avLst/>
            <a:gdLst/>
            <a:ahLst/>
            <a:cxnLst/>
            <a:rect l="l" t="t" r="r" b="b"/>
            <a:pathLst>
              <a:path w="71754" h="67310">
                <a:moveTo>
                  <a:pt x="22821" y="1485"/>
                </a:moveTo>
                <a:lnTo>
                  <a:pt x="21323" y="0"/>
                </a:lnTo>
                <a:lnTo>
                  <a:pt x="16764" y="0"/>
                </a:lnTo>
                <a:lnTo>
                  <a:pt x="16764" y="3022"/>
                </a:lnTo>
                <a:lnTo>
                  <a:pt x="15227" y="7594"/>
                </a:lnTo>
                <a:lnTo>
                  <a:pt x="12204" y="12153"/>
                </a:lnTo>
                <a:lnTo>
                  <a:pt x="6096" y="12153"/>
                </a:lnTo>
                <a:lnTo>
                  <a:pt x="0" y="13690"/>
                </a:lnTo>
                <a:lnTo>
                  <a:pt x="0" y="18249"/>
                </a:lnTo>
                <a:lnTo>
                  <a:pt x="1536" y="19799"/>
                </a:lnTo>
                <a:lnTo>
                  <a:pt x="15227" y="19799"/>
                </a:lnTo>
                <a:lnTo>
                  <a:pt x="15227" y="66967"/>
                </a:lnTo>
                <a:lnTo>
                  <a:pt x="22821" y="66967"/>
                </a:lnTo>
                <a:lnTo>
                  <a:pt x="22821" y="1485"/>
                </a:lnTo>
                <a:close/>
              </a:path>
              <a:path w="71754" h="67310">
                <a:moveTo>
                  <a:pt x="71539" y="0"/>
                </a:moveTo>
                <a:lnTo>
                  <a:pt x="66967" y="0"/>
                </a:lnTo>
                <a:lnTo>
                  <a:pt x="65481" y="1485"/>
                </a:lnTo>
                <a:lnTo>
                  <a:pt x="65481" y="3022"/>
                </a:lnTo>
                <a:lnTo>
                  <a:pt x="63944" y="7594"/>
                </a:lnTo>
                <a:lnTo>
                  <a:pt x="60921" y="12153"/>
                </a:lnTo>
                <a:lnTo>
                  <a:pt x="54813" y="12153"/>
                </a:lnTo>
                <a:lnTo>
                  <a:pt x="50253" y="13690"/>
                </a:lnTo>
                <a:lnTo>
                  <a:pt x="48717" y="13690"/>
                </a:lnTo>
                <a:lnTo>
                  <a:pt x="48717" y="18249"/>
                </a:lnTo>
                <a:lnTo>
                  <a:pt x="50253" y="19799"/>
                </a:lnTo>
                <a:lnTo>
                  <a:pt x="63944" y="19799"/>
                </a:lnTo>
                <a:lnTo>
                  <a:pt x="63944" y="66967"/>
                </a:lnTo>
                <a:lnTo>
                  <a:pt x="71539" y="66967"/>
                </a:lnTo>
                <a:lnTo>
                  <a:pt x="71539" y="0"/>
                </a:lnTo>
                <a:close/>
              </a:path>
            </a:pathLst>
          </a:custGeom>
          <a:solidFill>
            <a:srgbClr val="4D4D4F"/>
          </a:solidFill>
        </p:spPr>
        <p:txBody>
          <a:bodyPr wrap="square" lIns="0" tIns="0" rIns="0" bIns="0" rtlCol="0"/>
          <a:lstStyle/>
          <a:p>
            <a:endParaRPr/>
          </a:p>
        </p:txBody>
      </p:sp>
      <p:sp>
        <p:nvSpPr>
          <p:cNvPr id="263" name="object 263"/>
          <p:cNvSpPr/>
          <p:nvPr/>
        </p:nvSpPr>
        <p:spPr>
          <a:xfrm>
            <a:off x="5614098" y="544160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64" name="object 264"/>
          <p:cNvSpPr/>
          <p:nvPr/>
        </p:nvSpPr>
        <p:spPr>
          <a:xfrm>
            <a:off x="6081420" y="5441606"/>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65" name="object 265"/>
          <p:cNvSpPr/>
          <p:nvPr/>
        </p:nvSpPr>
        <p:spPr>
          <a:xfrm>
            <a:off x="6548780" y="544160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66" name="object 266"/>
          <p:cNvSpPr/>
          <p:nvPr/>
        </p:nvSpPr>
        <p:spPr>
          <a:xfrm>
            <a:off x="2808579" y="56029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67" name="object 267"/>
          <p:cNvPicPr/>
          <p:nvPr/>
        </p:nvPicPr>
        <p:blipFill>
          <a:blip r:embed="rId55" cstate="print"/>
          <a:stretch>
            <a:fillRect/>
          </a:stretch>
        </p:blipFill>
        <p:spPr>
          <a:xfrm>
            <a:off x="3246983" y="5569444"/>
            <a:ext cx="146151" cy="68516"/>
          </a:xfrm>
          <a:prstGeom prst="rect">
            <a:avLst/>
          </a:prstGeom>
        </p:spPr>
      </p:pic>
      <p:sp>
        <p:nvSpPr>
          <p:cNvPr id="269" name="object 269"/>
          <p:cNvSpPr/>
          <p:nvPr/>
        </p:nvSpPr>
        <p:spPr>
          <a:xfrm>
            <a:off x="4212082" y="56029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73" name="object 273"/>
          <p:cNvSpPr/>
          <p:nvPr/>
        </p:nvSpPr>
        <p:spPr>
          <a:xfrm>
            <a:off x="5614098" y="5602935"/>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74" name="object 274"/>
          <p:cNvSpPr/>
          <p:nvPr/>
        </p:nvSpPr>
        <p:spPr>
          <a:xfrm>
            <a:off x="6081420" y="5602935"/>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75" name="object 275"/>
          <p:cNvSpPr/>
          <p:nvPr/>
        </p:nvSpPr>
        <p:spPr>
          <a:xfrm>
            <a:off x="6548780" y="560293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76" name="object 276"/>
          <p:cNvPicPr/>
          <p:nvPr/>
        </p:nvPicPr>
        <p:blipFill>
          <a:blip r:embed="rId56" cstate="print"/>
          <a:stretch>
            <a:fillRect/>
          </a:stretch>
        </p:blipFill>
        <p:spPr>
          <a:xfrm>
            <a:off x="1111250" y="5796254"/>
            <a:ext cx="739825" cy="102006"/>
          </a:xfrm>
          <a:prstGeom prst="rect">
            <a:avLst/>
          </a:prstGeom>
        </p:spPr>
      </p:pic>
      <p:pic>
        <p:nvPicPr>
          <p:cNvPr id="277" name="object 277"/>
          <p:cNvPicPr/>
          <p:nvPr/>
        </p:nvPicPr>
        <p:blipFill>
          <a:blip r:embed="rId57" cstate="print"/>
          <a:stretch>
            <a:fillRect/>
          </a:stretch>
        </p:blipFill>
        <p:spPr>
          <a:xfrm>
            <a:off x="1925637" y="5796254"/>
            <a:ext cx="391223" cy="103543"/>
          </a:xfrm>
          <a:prstGeom prst="rect">
            <a:avLst/>
          </a:prstGeom>
        </p:spPr>
      </p:pic>
      <p:sp>
        <p:nvSpPr>
          <p:cNvPr id="278" name="object 278"/>
          <p:cNvSpPr/>
          <p:nvPr/>
        </p:nvSpPr>
        <p:spPr>
          <a:xfrm>
            <a:off x="2808579" y="576431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81" name="object 281"/>
          <p:cNvPicPr/>
          <p:nvPr/>
        </p:nvPicPr>
        <p:blipFill>
          <a:blip r:embed="rId58" cstate="print"/>
          <a:stretch>
            <a:fillRect/>
          </a:stretch>
        </p:blipFill>
        <p:spPr>
          <a:xfrm>
            <a:off x="4207522" y="5732360"/>
            <a:ext cx="74612" cy="66979"/>
          </a:xfrm>
          <a:prstGeom prst="rect">
            <a:avLst/>
          </a:prstGeom>
        </p:spPr>
      </p:pic>
      <p:pic>
        <p:nvPicPr>
          <p:cNvPr id="282" name="object 282"/>
          <p:cNvPicPr/>
          <p:nvPr/>
        </p:nvPicPr>
        <p:blipFill>
          <a:blip r:embed="rId59" cstate="print"/>
          <a:stretch>
            <a:fillRect/>
          </a:stretch>
        </p:blipFill>
        <p:spPr>
          <a:xfrm>
            <a:off x="4674844" y="5732360"/>
            <a:ext cx="91376" cy="66979"/>
          </a:xfrm>
          <a:prstGeom prst="rect">
            <a:avLst/>
          </a:prstGeom>
        </p:spPr>
      </p:pic>
      <p:sp>
        <p:nvSpPr>
          <p:cNvPr id="283" name="object 283"/>
          <p:cNvSpPr/>
          <p:nvPr/>
        </p:nvSpPr>
        <p:spPr>
          <a:xfrm>
            <a:off x="5146776" y="576431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85" name="object 285"/>
          <p:cNvSpPr/>
          <p:nvPr/>
        </p:nvSpPr>
        <p:spPr>
          <a:xfrm>
            <a:off x="6081420" y="5764314"/>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86" name="object 286"/>
          <p:cNvSpPr/>
          <p:nvPr/>
        </p:nvSpPr>
        <p:spPr>
          <a:xfrm>
            <a:off x="6548780" y="576431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87" name="object 287"/>
          <p:cNvSpPr/>
          <p:nvPr/>
        </p:nvSpPr>
        <p:spPr>
          <a:xfrm>
            <a:off x="2808579" y="5927178"/>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sp>
        <p:nvSpPr>
          <p:cNvPr id="293" name="object 293"/>
          <p:cNvSpPr/>
          <p:nvPr/>
        </p:nvSpPr>
        <p:spPr>
          <a:xfrm>
            <a:off x="5146776" y="59271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297" name="object 297"/>
          <p:cNvSpPr/>
          <p:nvPr/>
        </p:nvSpPr>
        <p:spPr>
          <a:xfrm>
            <a:off x="6081420" y="592717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298" name="object 298"/>
          <p:cNvSpPr/>
          <p:nvPr/>
        </p:nvSpPr>
        <p:spPr>
          <a:xfrm>
            <a:off x="6548780" y="59271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299" name="object 299"/>
          <p:cNvPicPr/>
          <p:nvPr/>
        </p:nvPicPr>
        <p:blipFill>
          <a:blip r:embed="rId60" cstate="print"/>
          <a:stretch>
            <a:fillRect/>
          </a:stretch>
        </p:blipFill>
        <p:spPr>
          <a:xfrm>
            <a:off x="1111250" y="6120510"/>
            <a:ext cx="420141" cy="101993"/>
          </a:xfrm>
          <a:prstGeom prst="rect">
            <a:avLst/>
          </a:prstGeom>
        </p:spPr>
      </p:pic>
      <p:sp>
        <p:nvSpPr>
          <p:cNvPr id="300" name="object 300"/>
          <p:cNvSpPr/>
          <p:nvPr/>
        </p:nvSpPr>
        <p:spPr>
          <a:xfrm>
            <a:off x="2808579" y="60885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02" name="object 302"/>
          <p:cNvPicPr/>
          <p:nvPr/>
        </p:nvPicPr>
        <p:blipFill>
          <a:blip r:embed="rId61" cstate="print"/>
          <a:stretch>
            <a:fillRect/>
          </a:stretch>
        </p:blipFill>
        <p:spPr>
          <a:xfrm>
            <a:off x="3732587" y="5720926"/>
            <a:ext cx="91325" cy="68516"/>
          </a:xfrm>
          <a:prstGeom prst="rect">
            <a:avLst/>
          </a:prstGeom>
        </p:spPr>
      </p:pic>
      <p:sp>
        <p:nvSpPr>
          <p:cNvPr id="303" name="object 303"/>
          <p:cNvSpPr/>
          <p:nvPr/>
        </p:nvSpPr>
        <p:spPr>
          <a:xfrm>
            <a:off x="4212082" y="60885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04" name="object 304"/>
          <p:cNvPicPr/>
          <p:nvPr/>
        </p:nvPicPr>
        <p:blipFill>
          <a:blip r:embed="rId62" cstate="print"/>
          <a:stretch>
            <a:fillRect/>
          </a:stretch>
        </p:blipFill>
        <p:spPr>
          <a:xfrm>
            <a:off x="4674844" y="6055067"/>
            <a:ext cx="91376" cy="68516"/>
          </a:xfrm>
          <a:prstGeom prst="rect">
            <a:avLst/>
          </a:prstGeom>
        </p:spPr>
      </p:pic>
      <p:pic>
        <p:nvPicPr>
          <p:cNvPr id="305" name="object 305"/>
          <p:cNvPicPr/>
          <p:nvPr/>
        </p:nvPicPr>
        <p:blipFill>
          <a:blip r:embed="rId63" cstate="print"/>
          <a:stretch>
            <a:fillRect/>
          </a:stretch>
        </p:blipFill>
        <p:spPr>
          <a:xfrm>
            <a:off x="5076723" y="6055067"/>
            <a:ext cx="222250" cy="68516"/>
          </a:xfrm>
          <a:prstGeom prst="rect">
            <a:avLst/>
          </a:prstGeom>
        </p:spPr>
      </p:pic>
      <p:sp>
        <p:nvSpPr>
          <p:cNvPr id="307" name="object 307"/>
          <p:cNvSpPr/>
          <p:nvPr/>
        </p:nvSpPr>
        <p:spPr>
          <a:xfrm>
            <a:off x="6081420" y="608855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308" name="object 308"/>
          <p:cNvSpPr/>
          <p:nvPr/>
        </p:nvSpPr>
        <p:spPr>
          <a:xfrm>
            <a:off x="6548780" y="60885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09" name="object 309"/>
          <p:cNvSpPr/>
          <p:nvPr/>
        </p:nvSpPr>
        <p:spPr>
          <a:xfrm>
            <a:off x="2808579" y="6249885"/>
            <a:ext cx="83820" cy="5080"/>
          </a:xfrm>
          <a:custGeom>
            <a:avLst/>
            <a:gdLst/>
            <a:ahLst/>
            <a:cxnLst/>
            <a:rect l="l" t="t" r="r" b="b"/>
            <a:pathLst>
              <a:path w="83819" h="5079">
                <a:moveTo>
                  <a:pt x="83693" y="4571"/>
                </a:moveTo>
                <a:lnTo>
                  <a:pt x="0" y="4571"/>
                </a:lnTo>
                <a:lnTo>
                  <a:pt x="0" y="0"/>
                </a:lnTo>
                <a:lnTo>
                  <a:pt x="83693" y="0"/>
                </a:lnTo>
                <a:lnTo>
                  <a:pt x="83693" y="4571"/>
                </a:lnTo>
                <a:close/>
              </a:path>
            </a:pathLst>
          </a:custGeom>
          <a:solidFill>
            <a:srgbClr val="4D4D4F"/>
          </a:solidFill>
        </p:spPr>
        <p:txBody>
          <a:bodyPr wrap="square" lIns="0" tIns="0" rIns="0" bIns="0" rtlCol="0"/>
          <a:lstStyle/>
          <a:p>
            <a:endParaRPr/>
          </a:p>
        </p:txBody>
      </p:sp>
      <p:pic>
        <p:nvPicPr>
          <p:cNvPr id="310" name="object 310"/>
          <p:cNvPicPr/>
          <p:nvPr/>
        </p:nvPicPr>
        <p:blipFill>
          <a:blip r:embed="rId64" cstate="print"/>
          <a:stretch>
            <a:fillRect/>
          </a:stretch>
        </p:blipFill>
        <p:spPr>
          <a:xfrm>
            <a:off x="3246983" y="5883020"/>
            <a:ext cx="146078" cy="68516"/>
          </a:xfrm>
          <a:prstGeom prst="rect">
            <a:avLst/>
          </a:prstGeom>
        </p:spPr>
      </p:pic>
      <p:sp>
        <p:nvSpPr>
          <p:cNvPr id="312" name="object 312"/>
          <p:cNvSpPr/>
          <p:nvPr/>
        </p:nvSpPr>
        <p:spPr>
          <a:xfrm>
            <a:off x="4212082" y="6249885"/>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21" name="object 321"/>
          <p:cNvSpPr/>
          <p:nvPr/>
        </p:nvSpPr>
        <p:spPr>
          <a:xfrm>
            <a:off x="6081420" y="6249885"/>
            <a:ext cx="82550" cy="5080"/>
          </a:xfrm>
          <a:custGeom>
            <a:avLst/>
            <a:gdLst/>
            <a:ahLst/>
            <a:cxnLst/>
            <a:rect l="l" t="t" r="r" b="b"/>
            <a:pathLst>
              <a:path w="82550" h="5079">
                <a:moveTo>
                  <a:pt x="82194" y="4571"/>
                </a:moveTo>
                <a:lnTo>
                  <a:pt x="0" y="4571"/>
                </a:lnTo>
                <a:lnTo>
                  <a:pt x="0" y="0"/>
                </a:lnTo>
                <a:lnTo>
                  <a:pt x="82194" y="0"/>
                </a:lnTo>
                <a:lnTo>
                  <a:pt x="82194" y="4571"/>
                </a:lnTo>
                <a:close/>
              </a:path>
            </a:pathLst>
          </a:custGeom>
          <a:solidFill>
            <a:srgbClr val="4D4D4F"/>
          </a:solidFill>
        </p:spPr>
        <p:txBody>
          <a:bodyPr wrap="square" lIns="0" tIns="0" rIns="0" bIns="0" rtlCol="0"/>
          <a:lstStyle/>
          <a:p>
            <a:endParaRPr/>
          </a:p>
        </p:txBody>
      </p:sp>
      <p:sp>
        <p:nvSpPr>
          <p:cNvPr id="322" name="object 322"/>
          <p:cNvSpPr/>
          <p:nvPr/>
        </p:nvSpPr>
        <p:spPr>
          <a:xfrm>
            <a:off x="6548780" y="6249885"/>
            <a:ext cx="82550" cy="5080"/>
          </a:xfrm>
          <a:custGeom>
            <a:avLst/>
            <a:gdLst/>
            <a:ahLst/>
            <a:cxnLst/>
            <a:rect l="l" t="t" r="r" b="b"/>
            <a:pathLst>
              <a:path w="82550" h="5079">
                <a:moveTo>
                  <a:pt x="82207" y="4571"/>
                </a:moveTo>
                <a:lnTo>
                  <a:pt x="0" y="4571"/>
                </a:lnTo>
                <a:lnTo>
                  <a:pt x="0" y="0"/>
                </a:lnTo>
                <a:lnTo>
                  <a:pt x="82207" y="0"/>
                </a:lnTo>
                <a:lnTo>
                  <a:pt x="82207" y="4571"/>
                </a:lnTo>
                <a:close/>
              </a:path>
            </a:pathLst>
          </a:custGeom>
          <a:solidFill>
            <a:srgbClr val="4D4D4F"/>
          </a:solidFill>
        </p:spPr>
        <p:txBody>
          <a:bodyPr wrap="square" lIns="0" tIns="0" rIns="0" bIns="0" rtlCol="0"/>
          <a:lstStyle/>
          <a:p>
            <a:endParaRPr/>
          </a:p>
        </p:txBody>
      </p:sp>
      <p:pic>
        <p:nvPicPr>
          <p:cNvPr id="323" name="object 323"/>
          <p:cNvPicPr/>
          <p:nvPr/>
        </p:nvPicPr>
        <p:blipFill>
          <a:blip r:embed="rId65" cstate="print"/>
          <a:stretch>
            <a:fillRect/>
          </a:stretch>
        </p:blipFill>
        <p:spPr>
          <a:xfrm>
            <a:off x="1111250" y="6444754"/>
            <a:ext cx="415582" cy="100456"/>
          </a:xfrm>
          <a:prstGeom prst="rect">
            <a:avLst/>
          </a:prstGeom>
        </p:spPr>
      </p:pic>
      <p:sp>
        <p:nvSpPr>
          <p:cNvPr id="324" name="object 324"/>
          <p:cNvSpPr/>
          <p:nvPr/>
        </p:nvSpPr>
        <p:spPr>
          <a:xfrm>
            <a:off x="2808579" y="6411264"/>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sp>
        <p:nvSpPr>
          <p:cNvPr id="325" name="object 325"/>
          <p:cNvSpPr/>
          <p:nvPr/>
        </p:nvSpPr>
        <p:spPr>
          <a:xfrm>
            <a:off x="3297237" y="6379324"/>
            <a:ext cx="41275" cy="67310"/>
          </a:xfrm>
          <a:custGeom>
            <a:avLst/>
            <a:gdLst/>
            <a:ahLst/>
            <a:cxnLst/>
            <a:rect l="l" t="t" r="r" b="b"/>
            <a:pathLst>
              <a:path w="41275" h="67310">
                <a:moveTo>
                  <a:pt x="19799" y="66967"/>
                </a:moveTo>
                <a:lnTo>
                  <a:pt x="11556" y="65582"/>
                </a:lnTo>
                <a:lnTo>
                  <a:pt x="5322" y="61625"/>
                </a:lnTo>
                <a:lnTo>
                  <a:pt x="1377" y="55388"/>
                </a:lnTo>
                <a:lnTo>
                  <a:pt x="0" y="47167"/>
                </a:lnTo>
                <a:lnTo>
                  <a:pt x="0" y="36512"/>
                </a:lnTo>
                <a:lnTo>
                  <a:pt x="6057" y="31940"/>
                </a:lnTo>
                <a:lnTo>
                  <a:pt x="10617" y="30403"/>
                </a:lnTo>
                <a:lnTo>
                  <a:pt x="4559" y="27381"/>
                </a:lnTo>
                <a:lnTo>
                  <a:pt x="1485" y="24358"/>
                </a:lnTo>
                <a:lnTo>
                  <a:pt x="1485" y="6045"/>
                </a:lnTo>
                <a:lnTo>
                  <a:pt x="10617" y="0"/>
                </a:lnTo>
                <a:lnTo>
                  <a:pt x="19799" y="0"/>
                </a:lnTo>
                <a:lnTo>
                  <a:pt x="27362" y="1111"/>
                </a:lnTo>
                <a:lnTo>
                  <a:pt x="33648" y="4356"/>
                </a:lnTo>
                <a:lnTo>
                  <a:pt x="35032" y="6045"/>
                </a:lnTo>
                <a:lnTo>
                  <a:pt x="15176" y="6045"/>
                </a:lnTo>
                <a:lnTo>
                  <a:pt x="9131" y="9118"/>
                </a:lnTo>
                <a:lnTo>
                  <a:pt x="9131" y="24358"/>
                </a:lnTo>
                <a:lnTo>
                  <a:pt x="13690" y="27381"/>
                </a:lnTo>
                <a:lnTo>
                  <a:pt x="36512" y="27381"/>
                </a:lnTo>
                <a:lnTo>
                  <a:pt x="30416" y="30403"/>
                </a:lnTo>
                <a:lnTo>
                  <a:pt x="38049" y="33477"/>
                </a:lnTo>
                <a:lnTo>
                  <a:pt x="39031" y="34963"/>
                </a:lnTo>
                <a:lnTo>
                  <a:pt x="15176" y="34963"/>
                </a:lnTo>
                <a:lnTo>
                  <a:pt x="7594" y="38049"/>
                </a:lnTo>
                <a:lnTo>
                  <a:pt x="7594" y="59321"/>
                </a:lnTo>
                <a:lnTo>
                  <a:pt x="18249" y="60871"/>
                </a:lnTo>
                <a:lnTo>
                  <a:pt x="36065" y="60871"/>
                </a:lnTo>
                <a:lnTo>
                  <a:pt x="35569" y="61625"/>
                </a:lnTo>
                <a:lnTo>
                  <a:pt x="28898" y="65582"/>
                </a:lnTo>
                <a:lnTo>
                  <a:pt x="19799" y="66967"/>
                </a:lnTo>
                <a:close/>
              </a:path>
              <a:path w="41275" h="67310">
                <a:moveTo>
                  <a:pt x="36512" y="27381"/>
                </a:moveTo>
                <a:lnTo>
                  <a:pt x="27381" y="27381"/>
                </a:lnTo>
                <a:lnTo>
                  <a:pt x="31953" y="24358"/>
                </a:lnTo>
                <a:lnTo>
                  <a:pt x="31953" y="9118"/>
                </a:lnTo>
                <a:lnTo>
                  <a:pt x="27381" y="6045"/>
                </a:lnTo>
                <a:lnTo>
                  <a:pt x="35032" y="6045"/>
                </a:lnTo>
                <a:lnTo>
                  <a:pt x="37944" y="9601"/>
                </a:lnTo>
                <a:lnTo>
                  <a:pt x="39535" y="16713"/>
                </a:lnTo>
                <a:lnTo>
                  <a:pt x="39535" y="24358"/>
                </a:lnTo>
                <a:lnTo>
                  <a:pt x="36512" y="27381"/>
                </a:lnTo>
                <a:close/>
              </a:path>
              <a:path w="41275" h="67310">
                <a:moveTo>
                  <a:pt x="36065" y="60871"/>
                </a:moveTo>
                <a:lnTo>
                  <a:pt x="22821" y="60871"/>
                </a:lnTo>
                <a:lnTo>
                  <a:pt x="33489" y="59321"/>
                </a:lnTo>
                <a:lnTo>
                  <a:pt x="33489" y="38049"/>
                </a:lnTo>
                <a:lnTo>
                  <a:pt x="25844" y="34963"/>
                </a:lnTo>
                <a:lnTo>
                  <a:pt x="39031" y="34963"/>
                </a:lnTo>
                <a:lnTo>
                  <a:pt x="41071" y="38049"/>
                </a:lnTo>
                <a:lnTo>
                  <a:pt x="41071" y="47167"/>
                </a:lnTo>
                <a:lnTo>
                  <a:pt x="39673" y="55388"/>
                </a:lnTo>
                <a:lnTo>
                  <a:pt x="36065" y="60871"/>
                </a:lnTo>
                <a:close/>
              </a:path>
            </a:pathLst>
          </a:custGeom>
          <a:solidFill>
            <a:srgbClr val="4D4D4F"/>
          </a:solidFill>
        </p:spPr>
        <p:txBody>
          <a:bodyPr wrap="square" lIns="0" tIns="0" rIns="0" bIns="0" rtlCol="0"/>
          <a:lstStyle/>
          <a:p>
            <a:endParaRPr/>
          </a:p>
        </p:txBody>
      </p:sp>
      <p:sp>
        <p:nvSpPr>
          <p:cNvPr id="329" name="object 329"/>
          <p:cNvSpPr/>
          <p:nvPr/>
        </p:nvSpPr>
        <p:spPr>
          <a:xfrm>
            <a:off x="4212082" y="6411264"/>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pic>
        <p:nvPicPr>
          <p:cNvPr id="330" name="object 330"/>
          <p:cNvPicPr/>
          <p:nvPr/>
        </p:nvPicPr>
        <p:blipFill>
          <a:blip r:embed="rId66" cstate="print"/>
          <a:stretch>
            <a:fillRect/>
          </a:stretch>
        </p:blipFill>
        <p:spPr>
          <a:xfrm>
            <a:off x="4659655" y="6379324"/>
            <a:ext cx="121671" cy="66967"/>
          </a:xfrm>
          <a:prstGeom prst="rect">
            <a:avLst/>
          </a:prstGeom>
        </p:spPr>
      </p:pic>
      <p:pic>
        <p:nvPicPr>
          <p:cNvPr id="331" name="object 331"/>
          <p:cNvPicPr/>
          <p:nvPr/>
        </p:nvPicPr>
        <p:blipFill>
          <a:blip r:embed="rId67" cstate="print"/>
          <a:stretch>
            <a:fillRect/>
          </a:stretch>
        </p:blipFill>
        <p:spPr>
          <a:xfrm>
            <a:off x="5102618" y="6379324"/>
            <a:ext cx="105028" cy="66967"/>
          </a:xfrm>
          <a:prstGeom prst="rect">
            <a:avLst/>
          </a:prstGeom>
        </p:spPr>
      </p:pic>
      <p:sp>
        <p:nvSpPr>
          <p:cNvPr id="332" name="object 332"/>
          <p:cNvSpPr/>
          <p:nvPr/>
        </p:nvSpPr>
        <p:spPr>
          <a:xfrm>
            <a:off x="5230469" y="6379324"/>
            <a:ext cx="43180" cy="67310"/>
          </a:xfrm>
          <a:custGeom>
            <a:avLst/>
            <a:gdLst/>
            <a:ahLst/>
            <a:cxnLst/>
            <a:rect l="l" t="t" r="r" b="b"/>
            <a:pathLst>
              <a:path w="43179" h="67310">
                <a:moveTo>
                  <a:pt x="21323" y="66967"/>
                </a:moveTo>
                <a:lnTo>
                  <a:pt x="9644" y="63227"/>
                </a:lnTo>
                <a:lnTo>
                  <a:pt x="3241" y="54203"/>
                </a:lnTo>
                <a:lnTo>
                  <a:pt x="549" y="43189"/>
                </a:lnTo>
                <a:lnTo>
                  <a:pt x="0" y="33477"/>
                </a:lnTo>
                <a:lnTo>
                  <a:pt x="549" y="23745"/>
                </a:lnTo>
                <a:lnTo>
                  <a:pt x="3241" y="12738"/>
                </a:lnTo>
                <a:lnTo>
                  <a:pt x="9644" y="3730"/>
                </a:lnTo>
                <a:lnTo>
                  <a:pt x="21323" y="0"/>
                </a:lnTo>
                <a:lnTo>
                  <a:pt x="33009" y="3730"/>
                </a:lnTo>
                <a:lnTo>
                  <a:pt x="34656" y="6045"/>
                </a:lnTo>
                <a:lnTo>
                  <a:pt x="21323" y="6045"/>
                </a:lnTo>
                <a:lnTo>
                  <a:pt x="14056" y="8831"/>
                </a:lnTo>
                <a:lnTo>
                  <a:pt x="9920" y="15760"/>
                </a:lnTo>
                <a:lnTo>
                  <a:pt x="8062" y="24690"/>
                </a:lnTo>
                <a:lnTo>
                  <a:pt x="7632" y="33477"/>
                </a:lnTo>
                <a:lnTo>
                  <a:pt x="8062" y="42236"/>
                </a:lnTo>
                <a:lnTo>
                  <a:pt x="9920" y="51155"/>
                </a:lnTo>
                <a:lnTo>
                  <a:pt x="14056" y="58083"/>
                </a:lnTo>
                <a:lnTo>
                  <a:pt x="21323" y="60871"/>
                </a:lnTo>
                <a:lnTo>
                  <a:pt x="34682" y="60871"/>
                </a:lnTo>
                <a:lnTo>
                  <a:pt x="33009" y="63227"/>
                </a:lnTo>
                <a:lnTo>
                  <a:pt x="21323" y="66967"/>
                </a:lnTo>
                <a:close/>
              </a:path>
              <a:path w="43179" h="67310">
                <a:moveTo>
                  <a:pt x="34682" y="60871"/>
                </a:moveTo>
                <a:lnTo>
                  <a:pt x="21323" y="60871"/>
                </a:lnTo>
                <a:lnTo>
                  <a:pt x="29238" y="58083"/>
                </a:lnTo>
                <a:lnTo>
                  <a:pt x="33302" y="51155"/>
                </a:lnTo>
                <a:lnTo>
                  <a:pt x="34799" y="42236"/>
                </a:lnTo>
                <a:lnTo>
                  <a:pt x="35013" y="33477"/>
                </a:lnTo>
                <a:lnTo>
                  <a:pt x="34591" y="24690"/>
                </a:lnTo>
                <a:lnTo>
                  <a:pt x="32745" y="15760"/>
                </a:lnTo>
                <a:lnTo>
                  <a:pt x="28611" y="8831"/>
                </a:lnTo>
                <a:lnTo>
                  <a:pt x="21323" y="6045"/>
                </a:lnTo>
                <a:lnTo>
                  <a:pt x="34656" y="6045"/>
                </a:lnTo>
                <a:lnTo>
                  <a:pt x="39416" y="12738"/>
                </a:lnTo>
                <a:lnTo>
                  <a:pt x="42109" y="23745"/>
                </a:lnTo>
                <a:lnTo>
                  <a:pt x="42659" y="33477"/>
                </a:lnTo>
                <a:lnTo>
                  <a:pt x="42109" y="43189"/>
                </a:lnTo>
                <a:lnTo>
                  <a:pt x="39416" y="54203"/>
                </a:lnTo>
                <a:lnTo>
                  <a:pt x="34682" y="60871"/>
                </a:lnTo>
                <a:close/>
              </a:path>
            </a:pathLst>
          </a:custGeom>
          <a:solidFill>
            <a:srgbClr val="4D4D4F"/>
          </a:solidFill>
        </p:spPr>
        <p:txBody>
          <a:bodyPr wrap="square" lIns="0" tIns="0" rIns="0" bIns="0" rtlCol="0"/>
          <a:lstStyle/>
          <a:p>
            <a:endParaRPr/>
          </a:p>
        </p:txBody>
      </p:sp>
      <p:sp>
        <p:nvSpPr>
          <p:cNvPr id="333" name="object 333"/>
          <p:cNvSpPr/>
          <p:nvPr/>
        </p:nvSpPr>
        <p:spPr>
          <a:xfrm>
            <a:off x="5614098" y="641126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334" name="object 334"/>
          <p:cNvSpPr/>
          <p:nvPr/>
        </p:nvSpPr>
        <p:spPr>
          <a:xfrm>
            <a:off x="6081420" y="6411264"/>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335" name="object 335"/>
          <p:cNvSpPr/>
          <p:nvPr/>
        </p:nvSpPr>
        <p:spPr>
          <a:xfrm>
            <a:off x="6548780" y="6411264"/>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336" name="object 336"/>
          <p:cNvSpPr/>
          <p:nvPr/>
        </p:nvSpPr>
        <p:spPr>
          <a:xfrm>
            <a:off x="2808579" y="6574129"/>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337" name="object 337"/>
          <p:cNvPicPr/>
          <p:nvPr/>
        </p:nvPicPr>
        <p:blipFill>
          <a:blip r:embed="rId68" cstate="print"/>
          <a:stretch>
            <a:fillRect/>
          </a:stretch>
        </p:blipFill>
        <p:spPr>
          <a:xfrm>
            <a:off x="3246983" y="6540651"/>
            <a:ext cx="80670" cy="68503"/>
          </a:xfrm>
          <a:prstGeom prst="rect">
            <a:avLst/>
          </a:prstGeom>
        </p:spPr>
      </p:pic>
      <p:sp>
        <p:nvSpPr>
          <p:cNvPr id="338" name="object 338"/>
          <p:cNvSpPr/>
          <p:nvPr/>
        </p:nvSpPr>
        <p:spPr>
          <a:xfrm>
            <a:off x="3350514" y="6540651"/>
            <a:ext cx="43180" cy="68580"/>
          </a:xfrm>
          <a:custGeom>
            <a:avLst/>
            <a:gdLst/>
            <a:ahLst/>
            <a:cxnLst/>
            <a:rect l="l" t="t" r="r" b="b"/>
            <a:pathLst>
              <a:path w="43179" h="68579">
                <a:moveTo>
                  <a:pt x="28930" y="44145"/>
                </a:moveTo>
                <a:lnTo>
                  <a:pt x="18262" y="44145"/>
                </a:lnTo>
                <a:lnTo>
                  <a:pt x="14112" y="43572"/>
                </a:lnTo>
                <a:lnTo>
                  <a:pt x="7978" y="40716"/>
                </a:lnTo>
                <a:lnTo>
                  <a:pt x="2421" y="33868"/>
                </a:lnTo>
                <a:lnTo>
                  <a:pt x="0" y="21323"/>
                </a:lnTo>
                <a:lnTo>
                  <a:pt x="1592" y="11567"/>
                </a:lnTo>
                <a:lnTo>
                  <a:pt x="5892" y="4951"/>
                </a:lnTo>
                <a:lnTo>
                  <a:pt x="12183" y="1190"/>
                </a:lnTo>
                <a:lnTo>
                  <a:pt x="19748" y="0"/>
                </a:lnTo>
                <a:lnTo>
                  <a:pt x="31675" y="2857"/>
                </a:lnTo>
                <a:lnTo>
                  <a:pt x="34698" y="6096"/>
                </a:lnTo>
                <a:lnTo>
                  <a:pt x="7594" y="6096"/>
                </a:lnTo>
                <a:lnTo>
                  <a:pt x="7594" y="36563"/>
                </a:lnTo>
                <a:lnTo>
                  <a:pt x="34975" y="36563"/>
                </a:lnTo>
                <a:lnTo>
                  <a:pt x="28930" y="44145"/>
                </a:lnTo>
                <a:close/>
              </a:path>
              <a:path w="43179" h="68579">
                <a:moveTo>
                  <a:pt x="33957" y="60921"/>
                </a:moveTo>
                <a:lnTo>
                  <a:pt x="19748" y="60921"/>
                </a:lnTo>
                <a:lnTo>
                  <a:pt x="27924" y="57757"/>
                </a:lnTo>
                <a:lnTo>
                  <a:pt x="32515" y="50452"/>
                </a:lnTo>
                <a:lnTo>
                  <a:pt x="34528" y="42292"/>
                </a:lnTo>
                <a:lnTo>
                  <a:pt x="34975" y="36563"/>
                </a:lnTo>
                <a:lnTo>
                  <a:pt x="28930" y="36563"/>
                </a:lnTo>
                <a:lnTo>
                  <a:pt x="33489" y="31991"/>
                </a:lnTo>
                <a:lnTo>
                  <a:pt x="33489" y="13690"/>
                </a:lnTo>
                <a:lnTo>
                  <a:pt x="30416" y="6096"/>
                </a:lnTo>
                <a:lnTo>
                  <a:pt x="34698" y="6096"/>
                </a:lnTo>
                <a:lnTo>
                  <a:pt x="38609" y="10285"/>
                </a:lnTo>
                <a:lnTo>
                  <a:pt x="41831" y="20568"/>
                </a:lnTo>
                <a:lnTo>
                  <a:pt x="42621" y="31991"/>
                </a:lnTo>
                <a:lnTo>
                  <a:pt x="41853" y="43572"/>
                </a:lnTo>
                <a:lnTo>
                  <a:pt x="39951" y="51398"/>
                </a:lnTo>
                <a:lnTo>
                  <a:pt x="37466" y="56392"/>
                </a:lnTo>
                <a:lnTo>
                  <a:pt x="34975" y="59385"/>
                </a:lnTo>
                <a:lnTo>
                  <a:pt x="33957" y="60921"/>
                </a:lnTo>
                <a:close/>
              </a:path>
              <a:path w="43179" h="68579">
                <a:moveTo>
                  <a:pt x="27393" y="68503"/>
                </a:moveTo>
                <a:lnTo>
                  <a:pt x="6057" y="68503"/>
                </a:lnTo>
                <a:lnTo>
                  <a:pt x="1498" y="57835"/>
                </a:lnTo>
                <a:lnTo>
                  <a:pt x="1498" y="50253"/>
                </a:lnTo>
                <a:lnTo>
                  <a:pt x="7594" y="50253"/>
                </a:lnTo>
                <a:lnTo>
                  <a:pt x="9131" y="51790"/>
                </a:lnTo>
                <a:lnTo>
                  <a:pt x="9159" y="56392"/>
                </a:lnTo>
                <a:lnTo>
                  <a:pt x="12153" y="60921"/>
                </a:lnTo>
                <a:lnTo>
                  <a:pt x="33957" y="60921"/>
                </a:lnTo>
                <a:lnTo>
                  <a:pt x="31953" y="63944"/>
                </a:lnTo>
                <a:lnTo>
                  <a:pt x="27393" y="68503"/>
                </a:lnTo>
                <a:close/>
              </a:path>
            </a:pathLst>
          </a:custGeom>
          <a:solidFill>
            <a:srgbClr val="4D4D4F"/>
          </a:solidFill>
        </p:spPr>
        <p:txBody>
          <a:bodyPr wrap="square" lIns="0" tIns="0" rIns="0" bIns="0" rtlCol="0"/>
          <a:lstStyle/>
          <a:p>
            <a:endParaRPr/>
          </a:p>
        </p:txBody>
      </p:sp>
      <p:sp>
        <p:nvSpPr>
          <p:cNvPr id="340" name="object 340"/>
          <p:cNvSpPr/>
          <p:nvPr/>
        </p:nvSpPr>
        <p:spPr>
          <a:xfrm>
            <a:off x="4212082" y="657412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46" name="object 346"/>
          <p:cNvSpPr/>
          <p:nvPr/>
        </p:nvSpPr>
        <p:spPr>
          <a:xfrm>
            <a:off x="5614098" y="6574129"/>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347" name="object 347"/>
          <p:cNvSpPr/>
          <p:nvPr/>
        </p:nvSpPr>
        <p:spPr>
          <a:xfrm>
            <a:off x="6081420" y="6574129"/>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348" name="object 348"/>
          <p:cNvSpPr/>
          <p:nvPr/>
        </p:nvSpPr>
        <p:spPr>
          <a:xfrm>
            <a:off x="6548780" y="6574129"/>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349" name="object 349"/>
          <p:cNvPicPr/>
          <p:nvPr/>
        </p:nvPicPr>
        <p:blipFill>
          <a:blip r:embed="rId69" cstate="print"/>
          <a:stretch>
            <a:fillRect/>
          </a:stretch>
        </p:blipFill>
        <p:spPr>
          <a:xfrm>
            <a:off x="1111250" y="6767461"/>
            <a:ext cx="526707" cy="101993"/>
          </a:xfrm>
          <a:prstGeom prst="rect">
            <a:avLst/>
          </a:prstGeom>
        </p:spPr>
      </p:pic>
      <p:pic>
        <p:nvPicPr>
          <p:cNvPr id="350" name="object 350"/>
          <p:cNvPicPr/>
          <p:nvPr/>
        </p:nvPicPr>
        <p:blipFill>
          <a:blip r:embed="rId70" cstate="print"/>
          <a:stretch>
            <a:fillRect/>
          </a:stretch>
        </p:blipFill>
        <p:spPr>
          <a:xfrm>
            <a:off x="1712569" y="6767461"/>
            <a:ext cx="283121" cy="101993"/>
          </a:xfrm>
          <a:prstGeom prst="rect">
            <a:avLst/>
          </a:prstGeom>
        </p:spPr>
      </p:pic>
      <p:sp>
        <p:nvSpPr>
          <p:cNvPr id="351" name="object 351"/>
          <p:cNvSpPr/>
          <p:nvPr/>
        </p:nvSpPr>
        <p:spPr>
          <a:xfrm>
            <a:off x="2808579" y="6735508"/>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52" name="object 352"/>
          <p:cNvSpPr/>
          <p:nvPr/>
        </p:nvSpPr>
        <p:spPr>
          <a:xfrm>
            <a:off x="3275901" y="6735508"/>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353" name="object 353"/>
          <p:cNvSpPr/>
          <p:nvPr/>
        </p:nvSpPr>
        <p:spPr>
          <a:xfrm>
            <a:off x="3741737" y="6702031"/>
            <a:ext cx="90170" cy="68580"/>
          </a:xfrm>
          <a:custGeom>
            <a:avLst/>
            <a:gdLst/>
            <a:ahLst/>
            <a:cxnLst/>
            <a:rect l="l" t="t" r="r" b="b"/>
            <a:pathLst>
              <a:path w="90170" h="68579">
                <a:moveTo>
                  <a:pt x="24358" y="1536"/>
                </a:moveTo>
                <a:lnTo>
                  <a:pt x="22821" y="0"/>
                </a:lnTo>
                <a:lnTo>
                  <a:pt x="18249" y="0"/>
                </a:lnTo>
                <a:lnTo>
                  <a:pt x="18249" y="3022"/>
                </a:lnTo>
                <a:lnTo>
                  <a:pt x="16713" y="3022"/>
                </a:lnTo>
                <a:lnTo>
                  <a:pt x="15176" y="9131"/>
                </a:lnTo>
                <a:lnTo>
                  <a:pt x="13690" y="12153"/>
                </a:lnTo>
                <a:lnTo>
                  <a:pt x="6057" y="13690"/>
                </a:lnTo>
                <a:lnTo>
                  <a:pt x="1485" y="13690"/>
                </a:lnTo>
                <a:lnTo>
                  <a:pt x="0" y="15227"/>
                </a:lnTo>
                <a:lnTo>
                  <a:pt x="0" y="19786"/>
                </a:lnTo>
                <a:lnTo>
                  <a:pt x="16713" y="19786"/>
                </a:lnTo>
                <a:lnTo>
                  <a:pt x="16713" y="66967"/>
                </a:lnTo>
                <a:lnTo>
                  <a:pt x="18249" y="68503"/>
                </a:lnTo>
                <a:lnTo>
                  <a:pt x="21285" y="68503"/>
                </a:lnTo>
                <a:lnTo>
                  <a:pt x="24358" y="66967"/>
                </a:lnTo>
                <a:lnTo>
                  <a:pt x="24358" y="1536"/>
                </a:lnTo>
                <a:close/>
              </a:path>
              <a:path w="90170" h="68579">
                <a:moveTo>
                  <a:pt x="89789" y="35026"/>
                </a:moveTo>
                <a:lnTo>
                  <a:pt x="89230" y="24409"/>
                </a:lnTo>
                <a:lnTo>
                  <a:pt x="86537" y="12941"/>
                </a:lnTo>
                <a:lnTo>
                  <a:pt x="82804" y="7581"/>
                </a:lnTo>
                <a:lnTo>
                  <a:pt x="82207" y="6731"/>
                </a:lnTo>
                <a:lnTo>
                  <a:pt x="82207" y="35026"/>
                </a:lnTo>
                <a:lnTo>
                  <a:pt x="81775" y="43548"/>
                </a:lnTo>
                <a:lnTo>
                  <a:pt x="79908" y="51930"/>
                </a:lnTo>
                <a:lnTo>
                  <a:pt x="75755" y="58331"/>
                </a:lnTo>
                <a:lnTo>
                  <a:pt x="68465" y="60871"/>
                </a:lnTo>
                <a:lnTo>
                  <a:pt x="60540" y="58331"/>
                </a:lnTo>
                <a:lnTo>
                  <a:pt x="56476" y="51930"/>
                </a:lnTo>
                <a:lnTo>
                  <a:pt x="54978" y="43548"/>
                </a:lnTo>
                <a:lnTo>
                  <a:pt x="54775" y="35026"/>
                </a:lnTo>
                <a:lnTo>
                  <a:pt x="54978" y="25590"/>
                </a:lnTo>
                <a:lnTo>
                  <a:pt x="56476" y="16738"/>
                </a:lnTo>
                <a:lnTo>
                  <a:pt x="60540" y="10160"/>
                </a:lnTo>
                <a:lnTo>
                  <a:pt x="68465" y="7581"/>
                </a:lnTo>
                <a:lnTo>
                  <a:pt x="75755" y="10160"/>
                </a:lnTo>
                <a:lnTo>
                  <a:pt x="79908" y="16738"/>
                </a:lnTo>
                <a:lnTo>
                  <a:pt x="81775" y="25590"/>
                </a:lnTo>
                <a:lnTo>
                  <a:pt x="82207" y="35026"/>
                </a:lnTo>
                <a:lnTo>
                  <a:pt x="82207" y="6731"/>
                </a:lnTo>
                <a:lnTo>
                  <a:pt x="80137" y="3759"/>
                </a:lnTo>
                <a:lnTo>
                  <a:pt x="68465" y="0"/>
                </a:lnTo>
                <a:lnTo>
                  <a:pt x="56807" y="3759"/>
                </a:lnTo>
                <a:lnTo>
                  <a:pt x="50406" y="12941"/>
                </a:lnTo>
                <a:lnTo>
                  <a:pt x="47726" y="24409"/>
                </a:lnTo>
                <a:lnTo>
                  <a:pt x="47180" y="35026"/>
                </a:lnTo>
                <a:lnTo>
                  <a:pt x="47726" y="44107"/>
                </a:lnTo>
                <a:lnTo>
                  <a:pt x="50406" y="55194"/>
                </a:lnTo>
                <a:lnTo>
                  <a:pt x="56807" y="64566"/>
                </a:lnTo>
                <a:lnTo>
                  <a:pt x="68465" y="68503"/>
                </a:lnTo>
                <a:lnTo>
                  <a:pt x="80137" y="64770"/>
                </a:lnTo>
                <a:lnTo>
                  <a:pt x="82905" y="60871"/>
                </a:lnTo>
                <a:lnTo>
                  <a:pt x="86537" y="55753"/>
                </a:lnTo>
                <a:lnTo>
                  <a:pt x="89230" y="44742"/>
                </a:lnTo>
                <a:lnTo>
                  <a:pt x="89789" y="35026"/>
                </a:lnTo>
                <a:close/>
              </a:path>
            </a:pathLst>
          </a:custGeom>
          <a:solidFill>
            <a:srgbClr val="4D4D4F"/>
          </a:solidFill>
        </p:spPr>
        <p:txBody>
          <a:bodyPr wrap="square" lIns="0" tIns="0" rIns="0" bIns="0" rtlCol="0"/>
          <a:lstStyle/>
          <a:p>
            <a:endParaRPr/>
          </a:p>
        </p:txBody>
      </p:sp>
      <p:sp>
        <p:nvSpPr>
          <p:cNvPr id="354" name="object 354"/>
          <p:cNvSpPr/>
          <p:nvPr/>
        </p:nvSpPr>
        <p:spPr>
          <a:xfrm>
            <a:off x="4212082" y="6735508"/>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55" name="object 355"/>
          <p:cNvSpPr/>
          <p:nvPr/>
        </p:nvSpPr>
        <p:spPr>
          <a:xfrm>
            <a:off x="4679454" y="6735508"/>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56" name="object 356"/>
          <p:cNvSpPr/>
          <p:nvPr/>
        </p:nvSpPr>
        <p:spPr>
          <a:xfrm>
            <a:off x="5146776" y="6735508"/>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357" name="object 357"/>
          <p:cNvSpPr/>
          <p:nvPr/>
        </p:nvSpPr>
        <p:spPr>
          <a:xfrm>
            <a:off x="5614098" y="6735508"/>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358" name="object 358"/>
          <p:cNvSpPr/>
          <p:nvPr/>
        </p:nvSpPr>
        <p:spPr>
          <a:xfrm>
            <a:off x="6081420" y="6735508"/>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359" name="object 359"/>
          <p:cNvSpPr/>
          <p:nvPr/>
        </p:nvSpPr>
        <p:spPr>
          <a:xfrm>
            <a:off x="6548780" y="6735508"/>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360" name="object 360"/>
          <p:cNvSpPr/>
          <p:nvPr/>
        </p:nvSpPr>
        <p:spPr>
          <a:xfrm>
            <a:off x="2808579" y="6896848"/>
            <a:ext cx="83820" cy="5080"/>
          </a:xfrm>
          <a:custGeom>
            <a:avLst/>
            <a:gdLst/>
            <a:ahLst/>
            <a:cxnLst/>
            <a:rect l="l" t="t" r="r" b="b"/>
            <a:pathLst>
              <a:path w="83819" h="5079">
                <a:moveTo>
                  <a:pt x="83693" y="4610"/>
                </a:moveTo>
                <a:lnTo>
                  <a:pt x="0" y="4610"/>
                </a:lnTo>
                <a:lnTo>
                  <a:pt x="0" y="0"/>
                </a:lnTo>
                <a:lnTo>
                  <a:pt x="83693" y="0"/>
                </a:lnTo>
                <a:lnTo>
                  <a:pt x="83693" y="4610"/>
                </a:lnTo>
                <a:close/>
              </a:path>
            </a:pathLst>
          </a:custGeom>
          <a:solidFill>
            <a:srgbClr val="4D4D4F"/>
          </a:solidFill>
        </p:spPr>
        <p:txBody>
          <a:bodyPr wrap="square" lIns="0" tIns="0" rIns="0" bIns="0" rtlCol="0"/>
          <a:lstStyle/>
          <a:p>
            <a:endParaRPr/>
          </a:p>
        </p:txBody>
      </p:sp>
      <p:sp>
        <p:nvSpPr>
          <p:cNvPr id="361" name="object 361"/>
          <p:cNvSpPr/>
          <p:nvPr/>
        </p:nvSpPr>
        <p:spPr>
          <a:xfrm>
            <a:off x="3275901" y="6896848"/>
            <a:ext cx="83820" cy="5080"/>
          </a:xfrm>
          <a:custGeom>
            <a:avLst/>
            <a:gdLst/>
            <a:ahLst/>
            <a:cxnLst/>
            <a:rect l="l" t="t" r="r" b="b"/>
            <a:pathLst>
              <a:path w="83820" h="5079">
                <a:moveTo>
                  <a:pt x="83743" y="4610"/>
                </a:moveTo>
                <a:lnTo>
                  <a:pt x="0" y="4610"/>
                </a:lnTo>
                <a:lnTo>
                  <a:pt x="0" y="0"/>
                </a:lnTo>
                <a:lnTo>
                  <a:pt x="83743" y="0"/>
                </a:lnTo>
                <a:lnTo>
                  <a:pt x="83743" y="4610"/>
                </a:lnTo>
                <a:close/>
              </a:path>
            </a:pathLst>
          </a:custGeom>
          <a:solidFill>
            <a:srgbClr val="4D4D4F"/>
          </a:solidFill>
        </p:spPr>
        <p:txBody>
          <a:bodyPr wrap="square" lIns="0" tIns="0" rIns="0" bIns="0" rtlCol="0"/>
          <a:lstStyle/>
          <a:p>
            <a:endParaRPr/>
          </a:p>
        </p:txBody>
      </p:sp>
      <p:sp>
        <p:nvSpPr>
          <p:cNvPr id="363" name="object 363"/>
          <p:cNvSpPr/>
          <p:nvPr/>
        </p:nvSpPr>
        <p:spPr>
          <a:xfrm>
            <a:off x="4212082" y="6896848"/>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364" name="object 364"/>
          <p:cNvSpPr/>
          <p:nvPr/>
        </p:nvSpPr>
        <p:spPr>
          <a:xfrm>
            <a:off x="4679454" y="6896848"/>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sp>
        <p:nvSpPr>
          <p:cNvPr id="365" name="object 365"/>
          <p:cNvSpPr/>
          <p:nvPr/>
        </p:nvSpPr>
        <p:spPr>
          <a:xfrm>
            <a:off x="5146776" y="6896848"/>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366" name="object 366"/>
          <p:cNvSpPr/>
          <p:nvPr/>
        </p:nvSpPr>
        <p:spPr>
          <a:xfrm>
            <a:off x="5614098" y="6896848"/>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367" name="object 367"/>
          <p:cNvSpPr/>
          <p:nvPr/>
        </p:nvSpPr>
        <p:spPr>
          <a:xfrm>
            <a:off x="6081420" y="6896848"/>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368" name="object 368"/>
          <p:cNvSpPr/>
          <p:nvPr/>
        </p:nvSpPr>
        <p:spPr>
          <a:xfrm>
            <a:off x="6548780" y="6896848"/>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369" name="object 369"/>
          <p:cNvPicPr/>
          <p:nvPr/>
        </p:nvPicPr>
        <p:blipFill>
          <a:blip r:embed="rId71" cstate="print"/>
          <a:stretch>
            <a:fillRect/>
          </a:stretch>
        </p:blipFill>
        <p:spPr>
          <a:xfrm>
            <a:off x="1111250" y="7091705"/>
            <a:ext cx="415582" cy="100456"/>
          </a:xfrm>
          <a:prstGeom prst="rect">
            <a:avLst/>
          </a:prstGeom>
        </p:spPr>
      </p:pic>
      <p:sp>
        <p:nvSpPr>
          <p:cNvPr id="370" name="object 370"/>
          <p:cNvSpPr/>
          <p:nvPr/>
        </p:nvSpPr>
        <p:spPr>
          <a:xfrm>
            <a:off x="2808579" y="705976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71" name="object 371"/>
          <p:cNvSpPr/>
          <p:nvPr/>
        </p:nvSpPr>
        <p:spPr>
          <a:xfrm>
            <a:off x="3274364" y="7026274"/>
            <a:ext cx="90170" cy="67310"/>
          </a:xfrm>
          <a:custGeom>
            <a:avLst/>
            <a:gdLst/>
            <a:ahLst/>
            <a:cxnLst/>
            <a:rect l="l" t="t" r="r" b="b"/>
            <a:pathLst>
              <a:path w="90170" h="67309">
                <a:moveTo>
                  <a:pt x="24358" y="1485"/>
                </a:moveTo>
                <a:lnTo>
                  <a:pt x="22872" y="0"/>
                </a:lnTo>
                <a:lnTo>
                  <a:pt x="18313" y="0"/>
                </a:lnTo>
                <a:lnTo>
                  <a:pt x="16764" y="1485"/>
                </a:lnTo>
                <a:lnTo>
                  <a:pt x="16764" y="3022"/>
                </a:lnTo>
                <a:lnTo>
                  <a:pt x="13690" y="12153"/>
                </a:lnTo>
                <a:lnTo>
                  <a:pt x="6108" y="12153"/>
                </a:lnTo>
                <a:lnTo>
                  <a:pt x="1536" y="13690"/>
                </a:lnTo>
                <a:lnTo>
                  <a:pt x="0" y="13690"/>
                </a:lnTo>
                <a:lnTo>
                  <a:pt x="0" y="18262"/>
                </a:lnTo>
                <a:lnTo>
                  <a:pt x="1536" y="19799"/>
                </a:lnTo>
                <a:lnTo>
                  <a:pt x="16764" y="19799"/>
                </a:lnTo>
                <a:lnTo>
                  <a:pt x="16764" y="66967"/>
                </a:lnTo>
                <a:lnTo>
                  <a:pt x="24358" y="66967"/>
                </a:lnTo>
                <a:lnTo>
                  <a:pt x="24358" y="1485"/>
                </a:lnTo>
                <a:close/>
              </a:path>
              <a:path w="90170" h="67309">
                <a:moveTo>
                  <a:pt x="89839" y="33489"/>
                </a:moveTo>
                <a:lnTo>
                  <a:pt x="89281" y="23761"/>
                </a:lnTo>
                <a:lnTo>
                  <a:pt x="86588" y="12750"/>
                </a:lnTo>
                <a:lnTo>
                  <a:pt x="81838" y="6057"/>
                </a:lnTo>
                <a:lnTo>
                  <a:pt x="80721" y="4495"/>
                </a:lnTo>
                <a:lnTo>
                  <a:pt x="80721" y="33489"/>
                </a:lnTo>
                <a:lnTo>
                  <a:pt x="80518" y="42278"/>
                </a:lnTo>
                <a:lnTo>
                  <a:pt x="79184" y="51181"/>
                </a:lnTo>
                <a:lnTo>
                  <a:pt x="75565" y="58102"/>
                </a:lnTo>
                <a:lnTo>
                  <a:pt x="68516" y="60871"/>
                </a:lnTo>
                <a:lnTo>
                  <a:pt x="60591" y="58102"/>
                </a:lnTo>
                <a:lnTo>
                  <a:pt x="56527" y="51181"/>
                </a:lnTo>
                <a:lnTo>
                  <a:pt x="55029" y="42278"/>
                </a:lnTo>
                <a:lnTo>
                  <a:pt x="54825" y="33489"/>
                </a:lnTo>
                <a:lnTo>
                  <a:pt x="55029" y="24714"/>
                </a:lnTo>
                <a:lnTo>
                  <a:pt x="56527" y="15773"/>
                </a:lnTo>
                <a:lnTo>
                  <a:pt x="60591" y="8851"/>
                </a:lnTo>
                <a:lnTo>
                  <a:pt x="68516" y="6057"/>
                </a:lnTo>
                <a:lnTo>
                  <a:pt x="75565" y="8851"/>
                </a:lnTo>
                <a:lnTo>
                  <a:pt x="79184" y="15773"/>
                </a:lnTo>
                <a:lnTo>
                  <a:pt x="80518" y="24714"/>
                </a:lnTo>
                <a:lnTo>
                  <a:pt x="80721" y="33489"/>
                </a:lnTo>
                <a:lnTo>
                  <a:pt x="80721" y="4495"/>
                </a:lnTo>
                <a:lnTo>
                  <a:pt x="80187" y="3733"/>
                </a:lnTo>
                <a:lnTo>
                  <a:pt x="68516" y="0"/>
                </a:lnTo>
                <a:lnTo>
                  <a:pt x="56832" y="3733"/>
                </a:lnTo>
                <a:lnTo>
                  <a:pt x="50444" y="12750"/>
                </a:lnTo>
                <a:lnTo>
                  <a:pt x="47764" y="23761"/>
                </a:lnTo>
                <a:lnTo>
                  <a:pt x="47231" y="33489"/>
                </a:lnTo>
                <a:lnTo>
                  <a:pt x="47561" y="43230"/>
                </a:lnTo>
                <a:lnTo>
                  <a:pt x="49885" y="54229"/>
                </a:lnTo>
                <a:lnTo>
                  <a:pt x="56210" y="63246"/>
                </a:lnTo>
                <a:lnTo>
                  <a:pt x="68516" y="66967"/>
                </a:lnTo>
                <a:lnTo>
                  <a:pt x="80187" y="63246"/>
                </a:lnTo>
                <a:lnTo>
                  <a:pt x="81876" y="60871"/>
                </a:lnTo>
                <a:lnTo>
                  <a:pt x="86588" y="54229"/>
                </a:lnTo>
                <a:lnTo>
                  <a:pt x="89281" y="43230"/>
                </a:lnTo>
                <a:lnTo>
                  <a:pt x="89839" y="33489"/>
                </a:lnTo>
                <a:close/>
              </a:path>
            </a:pathLst>
          </a:custGeom>
          <a:solidFill>
            <a:srgbClr val="4D4D4F"/>
          </a:solidFill>
        </p:spPr>
        <p:txBody>
          <a:bodyPr wrap="square" lIns="0" tIns="0" rIns="0" bIns="0" rtlCol="0"/>
          <a:lstStyle/>
          <a:p>
            <a:endParaRPr/>
          </a:p>
        </p:txBody>
      </p:sp>
      <p:pic>
        <p:nvPicPr>
          <p:cNvPr id="372" name="object 372"/>
          <p:cNvPicPr/>
          <p:nvPr/>
        </p:nvPicPr>
        <p:blipFill>
          <a:blip r:embed="rId72" cstate="print"/>
          <a:stretch>
            <a:fillRect/>
          </a:stretch>
        </p:blipFill>
        <p:spPr>
          <a:xfrm>
            <a:off x="3738664" y="7026275"/>
            <a:ext cx="92862" cy="66967"/>
          </a:xfrm>
          <a:prstGeom prst="rect">
            <a:avLst/>
          </a:prstGeom>
        </p:spPr>
      </p:pic>
      <p:pic>
        <p:nvPicPr>
          <p:cNvPr id="373" name="object 373"/>
          <p:cNvPicPr/>
          <p:nvPr/>
        </p:nvPicPr>
        <p:blipFill>
          <a:blip r:embed="rId73" cstate="print"/>
          <a:stretch>
            <a:fillRect/>
          </a:stretch>
        </p:blipFill>
        <p:spPr>
          <a:xfrm>
            <a:off x="4206036" y="7026275"/>
            <a:ext cx="92811" cy="66967"/>
          </a:xfrm>
          <a:prstGeom prst="rect">
            <a:avLst/>
          </a:prstGeom>
        </p:spPr>
      </p:pic>
      <p:sp>
        <p:nvSpPr>
          <p:cNvPr id="374" name="object 374"/>
          <p:cNvSpPr/>
          <p:nvPr/>
        </p:nvSpPr>
        <p:spPr>
          <a:xfrm>
            <a:off x="4677918" y="7026274"/>
            <a:ext cx="71755" cy="67310"/>
          </a:xfrm>
          <a:custGeom>
            <a:avLst/>
            <a:gdLst/>
            <a:ahLst/>
            <a:cxnLst/>
            <a:rect l="l" t="t" r="r" b="b"/>
            <a:pathLst>
              <a:path w="71754" h="67309">
                <a:moveTo>
                  <a:pt x="22821" y="1485"/>
                </a:moveTo>
                <a:lnTo>
                  <a:pt x="21285" y="0"/>
                </a:lnTo>
                <a:lnTo>
                  <a:pt x="16713" y="0"/>
                </a:lnTo>
                <a:lnTo>
                  <a:pt x="16713" y="1485"/>
                </a:lnTo>
                <a:lnTo>
                  <a:pt x="15227" y="3022"/>
                </a:lnTo>
                <a:lnTo>
                  <a:pt x="15227" y="7594"/>
                </a:lnTo>
                <a:lnTo>
                  <a:pt x="12153" y="12153"/>
                </a:lnTo>
                <a:lnTo>
                  <a:pt x="6096" y="12153"/>
                </a:lnTo>
                <a:lnTo>
                  <a:pt x="0" y="13690"/>
                </a:lnTo>
                <a:lnTo>
                  <a:pt x="0" y="18262"/>
                </a:lnTo>
                <a:lnTo>
                  <a:pt x="1536" y="19799"/>
                </a:lnTo>
                <a:lnTo>
                  <a:pt x="15227" y="19799"/>
                </a:lnTo>
                <a:lnTo>
                  <a:pt x="15227" y="66967"/>
                </a:lnTo>
                <a:lnTo>
                  <a:pt x="22821" y="66967"/>
                </a:lnTo>
                <a:lnTo>
                  <a:pt x="22821" y="1485"/>
                </a:lnTo>
                <a:close/>
              </a:path>
              <a:path w="71754" h="67309">
                <a:moveTo>
                  <a:pt x="71539" y="1485"/>
                </a:moveTo>
                <a:lnTo>
                  <a:pt x="70002" y="0"/>
                </a:lnTo>
                <a:lnTo>
                  <a:pt x="66967" y="0"/>
                </a:lnTo>
                <a:lnTo>
                  <a:pt x="65430" y="1485"/>
                </a:lnTo>
                <a:lnTo>
                  <a:pt x="65430" y="3022"/>
                </a:lnTo>
                <a:lnTo>
                  <a:pt x="63944" y="7594"/>
                </a:lnTo>
                <a:lnTo>
                  <a:pt x="60871" y="12153"/>
                </a:lnTo>
                <a:lnTo>
                  <a:pt x="54813" y="12153"/>
                </a:lnTo>
                <a:lnTo>
                  <a:pt x="50203" y="13690"/>
                </a:lnTo>
                <a:lnTo>
                  <a:pt x="48717" y="13690"/>
                </a:lnTo>
                <a:lnTo>
                  <a:pt x="48717" y="18262"/>
                </a:lnTo>
                <a:lnTo>
                  <a:pt x="50203" y="19799"/>
                </a:lnTo>
                <a:lnTo>
                  <a:pt x="63944" y="19799"/>
                </a:lnTo>
                <a:lnTo>
                  <a:pt x="63944" y="66967"/>
                </a:lnTo>
                <a:lnTo>
                  <a:pt x="71539" y="66967"/>
                </a:lnTo>
                <a:lnTo>
                  <a:pt x="71539" y="1485"/>
                </a:lnTo>
                <a:close/>
              </a:path>
            </a:pathLst>
          </a:custGeom>
          <a:solidFill>
            <a:srgbClr val="4D4D4F"/>
          </a:solidFill>
        </p:spPr>
        <p:txBody>
          <a:bodyPr wrap="square" lIns="0" tIns="0" rIns="0" bIns="0" rtlCol="0"/>
          <a:lstStyle/>
          <a:p>
            <a:endParaRPr/>
          </a:p>
        </p:txBody>
      </p:sp>
      <p:sp>
        <p:nvSpPr>
          <p:cNvPr id="375" name="object 375"/>
          <p:cNvSpPr/>
          <p:nvPr/>
        </p:nvSpPr>
        <p:spPr>
          <a:xfrm>
            <a:off x="5079796" y="7026275"/>
            <a:ext cx="24765" cy="67310"/>
          </a:xfrm>
          <a:custGeom>
            <a:avLst/>
            <a:gdLst/>
            <a:ahLst/>
            <a:cxnLst/>
            <a:rect l="l" t="t" r="r" b="b"/>
            <a:pathLst>
              <a:path w="24764" h="67309">
                <a:moveTo>
                  <a:pt x="24358" y="66967"/>
                </a:moveTo>
                <a:lnTo>
                  <a:pt x="16725" y="66967"/>
                </a:lnTo>
                <a:lnTo>
                  <a:pt x="16725" y="19799"/>
                </a:lnTo>
                <a:lnTo>
                  <a:pt x="3035" y="19799"/>
                </a:lnTo>
                <a:lnTo>
                  <a:pt x="0" y="18262"/>
                </a:lnTo>
                <a:lnTo>
                  <a:pt x="0" y="13690"/>
                </a:lnTo>
                <a:lnTo>
                  <a:pt x="1498" y="13690"/>
                </a:lnTo>
                <a:lnTo>
                  <a:pt x="6057" y="12153"/>
                </a:lnTo>
                <a:lnTo>
                  <a:pt x="13690" y="12153"/>
                </a:lnTo>
                <a:lnTo>
                  <a:pt x="15240" y="7594"/>
                </a:lnTo>
                <a:lnTo>
                  <a:pt x="16725" y="3022"/>
                </a:lnTo>
                <a:lnTo>
                  <a:pt x="18262" y="1485"/>
                </a:lnTo>
                <a:lnTo>
                  <a:pt x="18262" y="0"/>
                </a:lnTo>
                <a:lnTo>
                  <a:pt x="22821" y="0"/>
                </a:lnTo>
                <a:lnTo>
                  <a:pt x="24358" y="1485"/>
                </a:lnTo>
                <a:lnTo>
                  <a:pt x="24358" y="66967"/>
                </a:lnTo>
                <a:close/>
              </a:path>
            </a:pathLst>
          </a:custGeom>
          <a:solidFill>
            <a:srgbClr val="4D4D4F"/>
          </a:solidFill>
        </p:spPr>
        <p:txBody>
          <a:bodyPr wrap="square" lIns="0" tIns="0" rIns="0" bIns="0" rtlCol="0"/>
          <a:lstStyle/>
          <a:p>
            <a:endParaRPr/>
          </a:p>
        </p:txBody>
      </p:sp>
      <p:pic>
        <p:nvPicPr>
          <p:cNvPr id="376" name="object 376"/>
          <p:cNvPicPr/>
          <p:nvPr/>
        </p:nvPicPr>
        <p:blipFill>
          <a:blip r:embed="rId74" cstate="print"/>
          <a:stretch>
            <a:fillRect/>
          </a:stretch>
        </p:blipFill>
        <p:spPr>
          <a:xfrm>
            <a:off x="5126977" y="7026275"/>
            <a:ext cx="105028" cy="66967"/>
          </a:xfrm>
          <a:prstGeom prst="rect">
            <a:avLst/>
          </a:prstGeom>
        </p:spPr>
      </p:pic>
      <p:sp>
        <p:nvSpPr>
          <p:cNvPr id="377" name="object 377"/>
          <p:cNvSpPr/>
          <p:nvPr/>
        </p:nvSpPr>
        <p:spPr>
          <a:xfrm>
            <a:off x="5256364" y="7026275"/>
            <a:ext cx="41275" cy="67310"/>
          </a:xfrm>
          <a:custGeom>
            <a:avLst/>
            <a:gdLst/>
            <a:ahLst/>
            <a:cxnLst/>
            <a:rect l="l" t="t" r="r" b="b"/>
            <a:pathLst>
              <a:path w="41275" h="67309">
                <a:moveTo>
                  <a:pt x="7632" y="21285"/>
                </a:moveTo>
                <a:lnTo>
                  <a:pt x="3073" y="21285"/>
                </a:lnTo>
                <a:lnTo>
                  <a:pt x="1536" y="19799"/>
                </a:lnTo>
                <a:lnTo>
                  <a:pt x="1536" y="16713"/>
                </a:lnTo>
                <a:lnTo>
                  <a:pt x="2270" y="12178"/>
                </a:lnTo>
                <a:lnTo>
                  <a:pt x="5143" y="6646"/>
                </a:lnTo>
                <a:lnTo>
                  <a:pt x="11159" y="1970"/>
                </a:lnTo>
                <a:lnTo>
                  <a:pt x="21323" y="0"/>
                </a:lnTo>
                <a:lnTo>
                  <a:pt x="31991" y="0"/>
                </a:lnTo>
                <a:lnTo>
                  <a:pt x="38049" y="6057"/>
                </a:lnTo>
                <a:lnTo>
                  <a:pt x="10667" y="6057"/>
                </a:lnTo>
                <a:lnTo>
                  <a:pt x="9118" y="15227"/>
                </a:lnTo>
                <a:lnTo>
                  <a:pt x="9118" y="18262"/>
                </a:lnTo>
                <a:lnTo>
                  <a:pt x="7632" y="21285"/>
                </a:lnTo>
                <a:close/>
              </a:path>
              <a:path w="41275" h="67309">
                <a:moveTo>
                  <a:pt x="36377" y="60871"/>
                </a:moveTo>
                <a:lnTo>
                  <a:pt x="22821" y="60871"/>
                </a:lnTo>
                <a:lnTo>
                  <a:pt x="33477" y="59334"/>
                </a:lnTo>
                <a:lnTo>
                  <a:pt x="33477" y="38049"/>
                </a:lnTo>
                <a:lnTo>
                  <a:pt x="27381" y="34975"/>
                </a:lnTo>
                <a:lnTo>
                  <a:pt x="15227" y="34975"/>
                </a:lnTo>
                <a:lnTo>
                  <a:pt x="15227" y="30416"/>
                </a:lnTo>
                <a:lnTo>
                  <a:pt x="16763" y="28917"/>
                </a:lnTo>
                <a:lnTo>
                  <a:pt x="22821" y="28917"/>
                </a:lnTo>
                <a:lnTo>
                  <a:pt x="31991" y="27381"/>
                </a:lnTo>
                <a:lnTo>
                  <a:pt x="31991" y="10668"/>
                </a:lnTo>
                <a:lnTo>
                  <a:pt x="25895" y="6057"/>
                </a:lnTo>
                <a:lnTo>
                  <a:pt x="38049" y="6057"/>
                </a:lnTo>
                <a:lnTo>
                  <a:pt x="39585" y="7594"/>
                </a:lnTo>
                <a:lnTo>
                  <a:pt x="39585" y="27381"/>
                </a:lnTo>
                <a:lnTo>
                  <a:pt x="33477" y="30416"/>
                </a:lnTo>
                <a:lnTo>
                  <a:pt x="30454" y="31953"/>
                </a:lnTo>
                <a:lnTo>
                  <a:pt x="35026" y="33489"/>
                </a:lnTo>
                <a:lnTo>
                  <a:pt x="41122" y="36512"/>
                </a:lnTo>
                <a:lnTo>
                  <a:pt x="41122" y="48717"/>
                </a:lnTo>
                <a:lnTo>
                  <a:pt x="39529" y="56696"/>
                </a:lnTo>
                <a:lnTo>
                  <a:pt x="36377" y="60871"/>
                </a:lnTo>
                <a:close/>
              </a:path>
              <a:path w="41275" h="67309">
                <a:moveTo>
                  <a:pt x="21323" y="66967"/>
                </a:moveTo>
                <a:lnTo>
                  <a:pt x="9644" y="64563"/>
                </a:lnTo>
                <a:lnTo>
                  <a:pt x="3241" y="59161"/>
                </a:lnTo>
                <a:lnTo>
                  <a:pt x="549" y="53470"/>
                </a:lnTo>
                <a:lnTo>
                  <a:pt x="0" y="50203"/>
                </a:lnTo>
                <a:lnTo>
                  <a:pt x="0" y="47180"/>
                </a:lnTo>
                <a:lnTo>
                  <a:pt x="1536" y="45643"/>
                </a:lnTo>
                <a:lnTo>
                  <a:pt x="6096" y="45643"/>
                </a:lnTo>
                <a:lnTo>
                  <a:pt x="6096" y="47180"/>
                </a:lnTo>
                <a:lnTo>
                  <a:pt x="7632" y="50203"/>
                </a:lnTo>
                <a:lnTo>
                  <a:pt x="9118" y="56311"/>
                </a:lnTo>
                <a:lnTo>
                  <a:pt x="15227" y="60871"/>
                </a:lnTo>
                <a:lnTo>
                  <a:pt x="36377" y="60871"/>
                </a:lnTo>
                <a:lnTo>
                  <a:pt x="35223" y="62399"/>
                </a:lnTo>
                <a:lnTo>
                  <a:pt x="28917" y="65824"/>
                </a:lnTo>
                <a:lnTo>
                  <a:pt x="21323" y="66967"/>
                </a:lnTo>
                <a:close/>
              </a:path>
            </a:pathLst>
          </a:custGeom>
          <a:solidFill>
            <a:srgbClr val="4D4D4F"/>
          </a:solidFill>
        </p:spPr>
        <p:txBody>
          <a:bodyPr wrap="square" lIns="0" tIns="0" rIns="0" bIns="0" rtlCol="0"/>
          <a:lstStyle/>
          <a:p>
            <a:endParaRPr/>
          </a:p>
        </p:txBody>
      </p:sp>
      <p:sp>
        <p:nvSpPr>
          <p:cNvPr id="378" name="object 378"/>
          <p:cNvSpPr/>
          <p:nvPr/>
        </p:nvSpPr>
        <p:spPr>
          <a:xfrm>
            <a:off x="5547118" y="7026275"/>
            <a:ext cx="24765" cy="67310"/>
          </a:xfrm>
          <a:custGeom>
            <a:avLst/>
            <a:gdLst/>
            <a:ahLst/>
            <a:cxnLst/>
            <a:rect l="l" t="t" r="r" b="b"/>
            <a:pathLst>
              <a:path w="24764" h="67309">
                <a:moveTo>
                  <a:pt x="24358" y="66967"/>
                </a:moveTo>
                <a:lnTo>
                  <a:pt x="16725" y="66967"/>
                </a:lnTo>
                <a:lnTo>
                  <a:pt x="16725" y="19799"/>
                </a:lnTo>
                <a:lnTo>
                  <a:pt x="3035" y="19799"/>
                </a:lnTo>
                <a:lnTo>
                  <a:pt x="0" y="18262"/>
                </a:lnTo>
                <a:lnTo>
                  <a:pt x="0" y="13690"/>
                </a:lnTo>
                <a:lnTo>
                  <a:pt x="1536" y="13690"/>
                </a:lnTo>
                <a:lnTo>
                  <a:pt x="6108" y="12153"/>
                </a:lnTo>
                <a:lnTo>
                  <a:pt x="13690" y="12153"/>
                </a:lnTo>
                <a:lnTo>
                  <a:pt x="15227" y="7594"/>
                </a:lnTo>
                <a:lnTo>
                  <a:pt x="16725" y="3022"/>
                </a:lnTo>
                <a:lnTo>
                  <a:pt x="18262" y="1485"/>
                </a:lnTo>
                <a:lnTo>
                  <a:pt x="18262" y="0"/>
                </a:lnTo>
                <a:lnTo>
                  <a:pt x="22821" y="0"/>
                </a:lnTo>
                <a:lnTo>
                  <a:pt x="24358" y="1485"/>
                </a:lnTo>
                <a:lnTo>
                  <a:pt x="24358" y="66967"/>
                </a:lnTo>
                <a:close/>
              </a:path>
            </a:pathLst>
          </a:custGeom>
          <a:solidFill>
            <a:srgbClr val="4D4D4F"/>
          </a:solidFill>
        </p:spPr>
        <p:txBody>
          <a:bodyPr wrap="square" lIns="0" tIns="0" rIns="0" bIns="0" rtlCol="0"/>
          <a:lstStyle/>
          <a:p>
            <a:endParaRPr/>
          </a:p>
        </p:txBody>
      </p:sp>
      <p:pic>
        <p:nvPicPr>
          <p:cNvPr id="379" name="object 379"/>
          <p:cNvPicPr/>
          <p:nvPr/>
        </p:nvPicPr>
        <p:blipFill>
          <a:blip r:embed="rId75" cstate="print"/>
          <a:stretch>
            <a:fillRect/>
          </a:stretch>
        </p:blipFill>
        <p:spPr>
          <a:xfrm>
            <a:off x="5594299" y="7026275"/>
            <a:ext cx="170510" cy="66967"/>
          </a:xfrm>
          <a:prstGeom prst="rect">
            <a:avLst/>
          </a:prstGeom>
        </p:spPr>
      </p:pic>
      <p:pic>
        <p:nvPicPr>
          <p:cNvPr id="380" name="object 380"/>
          <p:cNvPicPr/>
          <p:nvPr/>
        </p:nvPicPr>
        <p:blipFill>
          <a:blip r:embed="rId76" cstate="print"/>
          <a:stretch>
            <a:fillRect/>
          </a:stretch>
        </p:blipFill>
        <p:spPr>
          <a:xfrm>
            <a:off x="5950496" y="7026275"/>
            <a:ext cx="344042" cy="74561"/>
          </a:xfrm>
          <a:prstGeom prst="rect">
            <a:avLst/>
          </a:prstGeom>
        </p:spPr>
      </p:pic>
      <p:sp>
        <p:nvSpPr>
          <p:cNvPr id="381" name="object 381"/>
          <p:cNvSpPr/>
          <p:nvPr/>
        </p:nvSpPr>
        <p:spPr>
          <a:xfrm>
            <a:off x="6548780" y="7059764"/>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382" name="object 382"/>
          <p:cNvSpPr/>
          <p:nvPr/>
        </p:nvSpPr>
        <p:spPr>
          <a:xfrm>
            <a:off x="2808579" y="7221092"/>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383" name="object 383"/>
          <p:cNvPicPr/>
          <p:nvPr/>
        </p:nvPicPr>
        <p:blipFill>
          <a:blip r:embed="rId77" cstate="print"/>
          <a:stretch>
            <a:fillRect/>
          </a:stretch>
        </p:blipFill>
        <p:spPr>
          <a:xfrm>
            <a:off x="3246983" y="7187603"/>
            <a:ext cx="146151" cy="68516"/>
          </a:xfrm>
          <a:prstGeom prst="rect">
            <a:avLst/>
          </a:prstGeom>
        </p:spPr>
      </p:pic>
      <p:sp>
        <p:nvSpPr>
          <p:cNvPr id="397" name="object 397"/>
          <p:cNvSpPr/>
          <p:nvPr/>
        </p:nvSpPr>
        <p:spPr>
          <a:xfrm>
            <a:off x="6548780" y="722109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398" name="object 398"/>
          <p:cNvPicPr/>
          <p:nvPr/>
        </p:nvPicPr>
        <p:blipFill>
          <a:blip r:embed="rId78" cstate="print"/>
          <a:stretch>
            <a:fillRect/>
          </a:stretch>
        </p:blipFill>
        <p:spPr>
          <a:xfrm>
            <a:off x="1111250" y="7414412"/>
            <a:ext cx="952944" cy="102006"/>
          </a:xfrm>
          <a:prstGeom prst="rect">
            <a:avLst/>
          </a:prstGeom>
        </p:spPr>
      </p:pic>
      <p:pic>
        <p:nvPicPr>
          <p:cNvPr id="399" name="object 399"/>
          <p:cNvPicPr/>
          <p:nvPr/>
        </p:nvPicPr>
        <p:blipFill>
          <a:blip r:embed="rId79" cstate="print"/>
          <a:stretch>
            <a:fillRect/>
          </a:stretch>
        </p:blipFill>
        <p:spPr>
          <a:xfrm>
            <a:off x="2140292" y="7414412"/>
            <a:ext cx="283121" cy="103543"/>
          </a:xfrm>
          <a:prstGeom prst="rect">
            <a:avLst/>
          </a:prstGeom>
        </p:spPr>
      </p:pic>
      <p:sp>
        <p:nvSpPr>
          <p:cNvPr id="400" name="object 400"/>
          <p:cNvSpPr/>
          <p:nvPr/>
        </p:nvSpPr>
        <p:spPr>
          <a:xfrm>
            <a:off x="2808579" y="738247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01" name="object 401"/>
          <p:cNvPicPr/>
          <p:nvPr/>
        </p:nvPicPr>
        <p:blipFill>
          <a:blip r:embed="rId80" cstate="print"/>
          <a:stretch>
            <a:fillRect/>
          </a:stretch>
        </p:blipFill>
        <p:spPr>
          <a:xfrm>
            <a:off x="3271342" y="7350518"/>
            <a:ext cx="92862" cy="66979"/>
          </a:xfrm>
          <a:prstGeom prst="rect">
            <a:avLst/>
          </a:prstGeom>
        </p:spPr>
      </p:pic>
      <p:sp>
        <p:nvSpPr>
          <p:cNvPr id="402" name="object 402"/>
          <p:cNvSpPr/>
          <p:nvPr/>
        </p:nvSpPr>
        <p:spPr>
          <a:xfrm>
            <a:off x="3743223" y="7382471"/>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pic>
        <p:nvPicPr>
          <p:cNvPr id="403" name="object 403"/>
          <p:cNvPicPr/>
          <p:nvPr/>
        </p:nvPicPr>
        <p:blipFill>
          <a:blip r:embed="rId81" cstate="print"/>
          <a:stretch>
            <a:fillRect/>
          </a:stretch>
        </p:blipFill>
        <p:spPr>
          <a:xfrm>
            <a:off x="4207522" y="7350518"/>
            <a:ext cx="91325" cy="66979"/>
          </a:xfrm>
          <a:prstGeom prst="rect">
            <a:avLst/>
          </a:prstGeom>
        </p:spPr>
      </p:pic>
      <p:sp>
        <p:nvSpPr>
          <p:cNvPr id="404" name="object 404"/>
          <p:cNvSpPr/>
          <p:nvPr/>
        </p:nvSpPr>
        <p:spPr>
          <a:xfrm>
            <a:off x="4679454" y="738247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05" name="object 405"/>
          <p:cNvPicPr/>
          <p:nvPr/>
        </p:nvPicPr>
        <p:blipFill>
          <a:blip r:embed="rId82" cstate="print"/>
          <a:stretch>
            <a:fillRect/>
          </a:stretch>
        </p:blipFill>
        <p:spPr>
          <a:xfrm>
            <a:off x="5142204" y="7350518"/>
            <a:ext cx="91338" cy="66979"/>
          </a:xfrm>
          <a:prstGeom prst="rect">
            <a:avLst/>
          </a:prstGeom>
        </p:spPr>
      </p:pic>
      <p:sp>
        <p:nvSpPr>
          <p:cNvPr id="407" name="object 407"/>
          <p:cNvSpPr/>
          <p:nvPr/>
        </p:nvSpPr>
        <p:spPr>
          <a:xfrm>
            <a:off x="6081420" y="7382471"/>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08" name="object 408"/>
          <p:cNvPicPr/>
          <p:nvPr/>
        </p:nvPicPr>
        <p:blipFill>
          <a:blip r:embed="rId83" cstate="print"/>
          <a:stretch>
            <a:fillRect/>
          </a:stretch>
        </p:blipFill>
        <p:spPr>
          <a:xfrm>
            <a:off x="6544221" y="7350518"/>
            <a:ext cx="91325" cy="66979"/>
          </a:xfrm>
          <a:prstGeom prst="rect">
            <a:avLst/>
          </a:prstGeom>
        </p:spPr>
      </p:pic>
      <p:sp>
        <p:nvSpPr>
          <p:cNvPr id="409" name="object 409"/>
          <p:cNvSpPr/>
          <p:nvPr/>
        </p:nvSpPr>
        <p:spPr>
          <a:xfrm>
            <a:off x="2808579" y="7545336"/>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410" name="object 410"/>
          <p:cNvPicPr/>
          <p:nvPr/>
        </p:nvPicPr>
        <p:blipFill>
          <a:blip r:embed="rId84" cstate="print"/>
          <a:stretch>
            <a:fillRect/>
          </a:stretch>
        </p:blipFill>
        <p:spPr>
          <a:xfrm>
            <a:off x="3246983" y="7511846"/>
            <a:ext cx="146151" cy="66979"/>
          </a:xfrm>
          <a:prstGeom prst="rect">
            <a:avLst/>
          </a:prstGeom>
        </p:spPr>
      </p:pic>
      <p:sp>
        <p:nvSpPr>
          <p:cNvPr id="411" name="object 411"/>
          <p:cNvSpPr/>
          <p:nvPr/>
        </p:nvSpPr>
        <p:spPr>
          <a:xfrm>
            <a:off x="3744760" y="754533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13" name="object 413"/>
          <p:cNvSpPr/>
          <p:nvPr/>
        </p:nvSpPr>
        <p:spPr>
          <a:xfrm>
            <a:off x="4679454" y="754533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20" name="object 420"/>
          <p:cNvSpPr/>
          <p:nvPr/>
        </p:nvSpPr>
        <p:spPr>
          <a:xfrm>
            <a:off x="6081420" y="7545336"/>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24" name="object 424"/>
          <p:cNvPicPr/>
          <p:nvPr/>
        </p:nvPicPr>
        <p:blipFill>
          <a:blip r:embed="rId85" cstate="print"/>
          <a:stretch>
            <a:fillRect/>
          </a:stretch>
        </p:blipFill>
        <p:spPr>
          <a:xfrm>
            <a:off x="1111250" y="7738668"/>
            <a:ext cx="420141" cy="101993"/>
          </a:xfrm>
          <a:prstGeom prst="rect">
            <a:avLst/>
          </a:prstGeom>
        </p:spPr>
      </p:pic>
      <p:sp>
        <p:nvSpPr>
          <p:cNvPr id="425" name="object 425"/>
          <p:cNvSpPr/>
          <p:nvPr/>
        </p:nvSpPr>
        <p:spPr>
          <a:xfrm>
            <a:off x="2808579" y="770671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26" name="object 426"/>
          <p:cNvSpPr/>
          <p:nvPr/>
        </p:nvSpPr>
        <p:spPr>
          <a:xfrm>
            <a:off x="3275901" y="7706715"/>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427" name="object 427"/>
          <p:cNvSpPr/>
          <p:nvPr/>
        </p:nvSpPr>
        <p:spPr>
          <a:xfrm>
            <a:off x="3743223" y="7706715"/>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pic>
        <p:nvPicPr>
          <p:cNvPr id="428" name="object 428"/>
          <p:cNvPicPr/>
          <p:nvPr/>
        </p:nvPicPr>
        <p:blipFill>
          <a:blip r:embed="rId86" cstate="print"/>
          <a:stretch>
            <a:fillRect/>
          </a:stretch>
        </p:blipFill>
        <p:spPr>
          <a:xfrm>
            <a:off x="4206036" y="7673225"/>
            <a:ext cx="92811" cy="68516"/>
          </a:xfrm>
          <a:prstGeom prst="rect">
            <a:avLst/>
          </a:prstGeom>
        </p:spPr>
      </p:pic>
      <p:sp>
        <p:nvSpPr>
          <p:cNvPr id="429" name="object 429"/>
          <p:cNvSpPr/>
          <p:nvPr/>
        </p:nvSpPr>
        <p:spPr>
          <a:xfrm>
            <a:off x="4679454" y="770671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30" name="object 430"/>
          <p:cNvSpPr/>
          <p:nvPr/>
        </p:nvSpPr>
        <p:spPr>
          <a:xfrm>
            <a:off x="5146776" y="7706715"/>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31" name="object 431"/>
          <p:cNvSpPr/>
          <p:nvPr/>
        </p:nvSpPr>
        <p:spPr>
          <a:xfrm>
            <a:off x="5614098" y="7706715"/>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32" name="object 432"/>
          <p:cNvSpPr/>
          <p:nvPr/>
        </p:nvSpPr>
        <p:spPr>
          <a:xfrm>
            <a:off x="6081420" y="7706715"/>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33" name="object 433"/>
          <p:cNvSpPr/>
          <p:nvPr/>
        </p:nvSpPr>
        <p:spPr>
          <a:xfrm>
            <a:off x="6548780" y="7706715"/>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34" name="object 434"/>
          <p:cNvSpPr/>
          <p:nvPr/>
        </p:nvSpPr>
        <p:spPr>
          <a:xfrm>
            <a:off x="2808579" y="7868043"/>
            <a:ext cx="83820" cy="5080"/>
          </a:xfrm>
          <a:custGeom>
            <a:avLst/>
            <a:gdLst/>
            <a:ahLst/>
            <a:cxnLst/>
            <a:rect l="l" t="t" r="r" b="b"/>
            <a:pathLst>
              <a:path w="83819" h="5079">
                <a:moveTo>
                  <a:pt x="83693" y="4622"/>
                </a:moveTo>
                <a:lnTo>
                  <a:pt x="0" y="4622"/>
                </a:lnTo>
                <a:lnTo>
                  <a:pt x="0" y="0"/>
                </a:lnTo>
                <a:lnTo>
                  <a:pt x="83693" y="0"/>
                </a:lnTo>
                <a:lnTo>
                  <a:pt x="83693" y="4622"/>
                </a:lnTo>
                <a:close/>
              </a:path>
            </a:pathLst>
          </a:custGeom>
          <a:solidFill>
            <a:srgbClr val="4D4D4F"/>
          </a:solidFill>
        </p:spPr>
        <p:txBody>
          <a:bodyPr wrap="square" lIns="0" tIns="0" rIns="0" bIns="0" rtlCol="0"/>
          <a:lstStyle/>
          <a:p>
            <a:endParaRPr/>
          </a:p>
        </p:txBody>
      </p:sp>
      <p:sp>
        <p:nvSpPr>
          <p:cNvPr id="435" name="object 435"/>
          <p:cNvSpPr/>
          <p:nvPr/>
        </p:nvSpPr>
        <p:spPr>
          <a:xfrm>
            <a:off x="3275901" y="7868043"/>
            <a:ext cx="83820" cy="5080"/>
          </a:xfrm>
          <a:custGeom>
            <a:avLst/>
            <a:gdLst/>
            <a:ahLst/>
            <a:cxnLst/>
            <a:rect l="l" t="t" r="r" b="b"/>
            <a:pathLst>
              <a:path w="83820" h="5079">
                <a:moveTo>
                  <a:pt x="83743" y="4622"/>
                </a:moveTo>
                <a:lnTo>
                  <a:pt x="0" y="4622"/>
                </a:lnTo>
                <a:lnTo>
                  <a:pt x="0" y="0"/>
                </a:lnTo>
                <a:lnTo>
                  <a:pt x="83743" y="0"/>
                </a:lnTo>
                <a:lnTo>
                  <a:pt x="83743" y="4622"/>
                </a:lnTo>
                <a:close/>
              </a:path>
            </a:pathLst>
          </a:custGeom>
          <a:solidFill>
            <a:srgbClr val="4D4D4F"/>
          </a:solidFill>
        </p:spPr>
        <p:txBody>
          <a:bodyPr wrap="square" lIns="0" tIns="0" rIns="0" bIns="0" rtlCol="0"/>
          <a:lstStyle/>
          <a:p>
            <a:endParaRPr/>
          </a:p>
        </p:txBody>
      </p:sp>
      <p:sp>
        <p:nvSpPr>
          <p:cNvPr id="436" name="object 436"/>
          <p:cNvSpPr/>
          <p:nvPr/>
        </p:nvSpPr>
        <p:spPr>
          <a:xfrm>
            <a:off x="3744760" y="7868043"/>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sp>
        <p:nvSpPr>
          <p:cNvPr id="438" name="object 438"/>
          <p:cNvSpPr/>
          <p:nvPr/>
        </p:nvSpPr>
        <p:spPr>
          <a:xfrm>
            <a:off x="4679454" y="7868043"/>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sp>
        <p:nvSpPr>
          <p:cNvPr id="439" name="object 439"/>
          <p:cNvSpPr/>
          <p:nvPr/>
        </p:nvSpPr>
        <p:spPr>
          <a:xfrm>
            <a:off x="5146776" y="7868043"/>
            <a:ext cx="82550" cy="5080"/>
          </a:xfrm>
          <a:custGeom>
            <a:avLst/>
            <a:gdLst/>
            <a:ahLst/>
            <a:cxnLst/>
            <a:rect l="l" t="t" r="r" b="b"/>
            <a:pathLst>
              <a:path w="82550" h="5079">
                <a:moveTo>
                  <a:pt x="82194" y="4622"/>
                </a:moveTo>
                <a:lnTo>
                  <a:pt x="0" y="4622"/>
                </a:lnTo>
                <a:lnTo>
                  <a:pt x="0" y="0"/>
                </a:lnTo>
                <a:lnTo>
                  <a:pt x="82194" y="0"/>
                </a:lnTo>
                <a:lnTo>
                  <a:pt x="82194" y="4622"/>
                </a:lnTo>
                <a:close/>
              </a:path>
            </a:pathLst>
          </a:custGeom>
          <a:solidFill>
            <a:srgbClr val="4D4D4F"/>
          </a:solidFill>
        </p:spPr>
        <p:txBody>
          <a:bodyPr wrap="square" lIns="0" tIns="0" rIns="0" bIns="0" rtlCol="0"/>
          <a:lstStyle/>
          <a:p>
            <a:endParaRPr/>
          </a:p>
        </p:txBody>
      </p:sp>
      <p:sp>
        <p:nvSpPr>
          <p:cNvPr id="440" name="object 440"/>
          <p:cNvSpPr/>
          <p:nvPr/>
        </p:nvSpPr>
        <p:spPr>
          <a:xfrm>
            <a:off x="5614098" y="7868043"/>
            <a:ext cx="82550" cy="5080"/>
          </a:xfrm>
          <a:custGeom>
            <a:avLst/>
            <a:gdLst/>
            <a:ahLst/>
            <a:cxnLst/>
            <a:rect l="l" t="t" r="r" b="b"/>
            <a:pathLst>
              <a:path w="82550" h="5079">
                <a:moveTo>
                  <a:pt x="82194" y="4622"/>
                </a:moveTo>
                <a:lnTo>
                  <a:pt x="0" y="4622"/>
                </a:lnTo>
                <a:lnTo>
                  <a:pt x="0" y="0"/>
                </a:lnTo>
                <a:lnTo>
                  <a:pt x="82194" y="0"/>
                </a:lnTo>
                <a:lnTo>
                  <a:pt x="82194" y="4622"/>
                </a:lnTo>
                <a:close/>
              </a:path>
            </a:pathLst>
          </a:custGeom>
          <a:solidFill>
            <a:srgbClr val="4D4D4F"/>
          </a:solidFill>
        </p:spPr>
        <p:txBody>
          <a:bodyPr wrap="square" lIns="0" tIns="0" rIns="0" bIns="0" rtlCol="0"/>
          <a:lstStyle/>
          <a:p>
            <a:endParaRPr/>
          </a:p>
        </p:txBody>
      </p:sp>
      <p:sp>
        <p:nvSpPr>
          <p:cNvPr id="441" name="object 441"/>
          <p:cNvSpPr/>
          <p:nvPr/>
        </p:nvSpPr>
        <p:spPr>
          <a:xfrm>
            <a:off x="6081420" y="7868043"/>
            <a:ext cx="82550" cy="5080"/>
          </a:xfrm>
          <a:custGeom>
            <a:avLst/>
            <a:gdLst/>
            <a:ahLst/>
            <a:cxnLst/>
            <a:rect l="l" t="t" r="r" b="b"/>
            <a:pathLst>
              <a:path w="82550" h="5079">
                <a:moveTo>
                  <a:pt x="82194" y="4622"/>
                </a:moveTo>
                <a:lnTo>
                  <a:pt x="0" y="4622"/>
                </a:lnTo>
                <a:lnTo>
                  <a:pt x="0" y="0"/>
                </a:lnTo>
                <a:lnTo>
                  <a:pt x="82194" y="0"/>
                </a:lnTo>
                <a:lnTo>
                  <a:pt x="82194" y="4622"/>
                </a:lnTo>
                <a:close/>
              </a:path>
            </a:pathLst>
          </a:custGeom>
          <a:solidFill>
            <a:srgbClr val="4D4D4F"/>
          </a:solidFill>
        </p:spPr>
        <p:txBody>
          <a:bodyPr wrap="square" lIns="0" tIns="0" rIns="0" bIns="0" rtlCol="0"/>
          <a:lstStyle/>
          <a:p>
            <a:endParaRPr/>
          </a:p>
        </p:txBody>
      </p:sp>
      <p:sp>
        <p:nvSpPr>
          <p:cNvPr id="442" name="object 442"/>
          <p:cNvSpPr/>
          <p:nvPr/>
        </p:nvSpPr>
        <p:spPr>
          <a:xfrm>
            <a:off x="6548780" y="7868043"/>
            <a:ext cx="82550" cy="5080"/>
          </a:xfrm>
          <a:custGeom>
            <a:avLst/>
            <a:gdLst/>
            <a:ahLst/>
            <a:cxnLst/>
            <a:rect l="l" t="t" r="r" b="b"/>
            <a:pathLst>
              <a:path w="82550" h="5079">
                <a:moveTo>
                  <a:pt x="82207" y="4622"/>
                </a:moveTo>
                <a:lnTo>
                  <a:pt x="0" y="4622"/>
                </a:lnTo>
                <a:lnTo>
                  <a:pt x="0" y="0"/>
                </a:lnTo>
                <a:lnTo>
                  <a:pt x="82207" y="0"/>
                </a:lnTo>
                <a:lnTo>
                  <a:pt x="82207" y="4622"/>
                </a:lnTo>
                <a:close/>
              </a:path>
            </a:pathLst>
          </a:custGeom>
          <a:solidFill>
            <a:srgbClr val="4D4D4F"/>
          </a:solidFill>
        </p:spPr>
        <p:txBody>
          <a:bodyPr wrap="square" lIns="0" tIns="0" rIns="0" bIns="0" rtlCol="0"/>
          <a:lstStyle/>
          <a:p>
            <a:endParaRPr/>
          </a:p>
        </p:txBody>
      </p:sp>
      <p:pic>
        <p:nvPicPr>
          <p:cNvPr id="443" name="object 443"/>
          <p:cNvPicPr/>
          <p:nvPr/>
        </p:nvPicPr>
        <p:blipFill>
          <a:blip r:embed="rId87" cstate="print"/>
          <a:stretch>
            <a:fillRect/>
          </a:stretch>
        </p:blipFill>
        <p:spPr>
          <a:xfrm>
            <a:off x="1111250" y="8061375"/>
            <a:ext cx="418604" cy="103530"/>
          </a:xfrm>
          <a:prstGeom prst="rect">
            <a:avLst/>
          </a:prstGeom>
        </p:spPr>
      </p:pic>
      <p:sp>
        <p:nvSpPr>
          <p:cNvPr id="444" name="object 444"/>
          <p:cNvSpPr/>
          <p:nvPr/>
        </p:nvSpPr>
        <p:spPr>
          <a:xfrm>
            <a:off x="2808579" y="8029422"/>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sp>
        <p:nvSpPr>
          <p:cNvPr id="445" name="object 445"/>
          <p:cNvSpPr/>
          <p:nvPr/>
        </p:nvSpPr>
        <p:spPr>
          <a:xfrm>
            <a:off x="3210471" y="7997481"/>
            <a:ext cx="22860" cy="67310"/>
          </a:xfrm>
          <a:custGeom>
            <a:avLst/>
            <a:gdLst/>
            <a:ahLst/>
            <a:cxnLst/>
            <a:rect l="l" t="t" r="r" b="b"/>
            <a:pathLst>
              <a:path w="22860" h="67309">
                <a:moveTo>
                  <a:pt x="22821" y="66967"/>
                </a:moveTo>
                <a:lnTo>
                  <a:pt x="16713" y="66967"/>
                </a:lnTo>
                <a:lnTo>
                  <a:pt x="15176" y="65430"/>
                </a:lnTo>
                <a:lnTo>
                  <a:pt x="15176" y="18249"/>
                </a:lnTo>
                <a:lnTo>
                  <a:pt x="0" y="18249"/>
                </a:lnTo>
                <a:lnTo>
                  <a:pt x="0" y="13690"/>
                </a:lnTo>
                <a:lnTo>
                  <a:pt x="1485" y="13690"/>
                </a:lnTo>
                <a:lnTo>
                  <a:pt x="6057" y="12153"/>
                </a:lnTo>
                <a:lnTo>
                  <a:pt x="12153" y="10655"/>
                </a:lnTo>
                <a:lnTo>
                  <a:pt x="15176" y="7581"/>
                </a:lnTo>
                <a:lnTo>
                  <a:pt x="16713" y="3022"/>
                </a:lnTo>
                <a:lnTo>
                  <a:pt x="16713" y="1485"/>
                </a:lnTo>
                <a:lnTo>
                  <a:pt x="18249" y="0"/>
                </a:lnTo>
                <a:lnTo>
                  <a:pt x="21285" y="0"/>
                </a:lnTo>
                <a:lnTo>
                  <a:pt x="22821" y="1485"/>
                </a:lnTo>
                <a:lnTo>
                  <a:pt x="22821" y="66967"/>
                </a:lnTo>
                <a:close/>
              </a:path>
            </a:pathLst>
          </a:custGeom>
          <a:solidFill>
            <a:srgbClr val="4D4D4F"/>
          </a:solidFill>
        </p:spPr>
        <p:txBody>
          <a:bodyPr wrap="square" lIns="0" tIns="0" rIns="0" bIns="0" rtlCol="0"/>
          <a:lstStyle/>
          <a:p>
            <a:endParaRPr/>
          </a:p>
        </p:txBody>
      </p:sp>
      <p:pic>
        <p:nvPicPr>
          <p:cNvPr id="446" name="object 446"/>
          <p:cNvPicPr/>
          <p:nvPr/>
        </p:nvPicPr>
        <p:blipFill>
          <a:blip r:embed="rId88" cstate="print"/>
          <a:stretch>
            <a:fillRect/>
          </a:stretch>
        </p:blipFill>
        <p:spPr>
          <a:xfrm>
            <a:off x="3256114" y="7997481"/>
            <a:ext cx="172046" cy="66967"/>
          </a:xfrm>
          <a:prstGeom prst="rect">
            <a:avLst/>
          </a:prstGeom>
        </p:spPr>
      </p:pic>
      <p:sp>
        <p:nvSpPr>
          <p:cNvPr id="448" name="object 448"/>
          <p:cNvSpPr/>
          <p:nvPr/>
        </p:nvSpPr>
        <p:spPr>
          <a:xfrm>
            <a:off x="4212082" y="8029422"/>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449" name="object 449"/>
          <p:cNvSpPr/>
          <p:nvPr/>
        </p:nvSpPr>
        <p:spPr>
          <a:xfrm>
            <a:off x="4679454" y="8029422"/>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pic>
        <p:nvPicPr>
          <p:cNvPr id="450" name="object 450"/>
          <p:cNvPicPr/>
          <p:nvPr/>
        </p:nvPicPr>
        <p:blipFill>
          <a:blip r:embed="rId89" cstate="print"/>
          <a:stretch>
            <a:fillRect/>
          </a:stretch>
        </p:blipFill>
        <p:spPr>
          <a:xfrm>
            <a:off x="5125440" y="7997481"/>
            <a:ext cx="123329" cy="66967"/>
          </a:xfrm>
          <a:prstGeom prst="rect">
            <a:avLst/>
          </a:prstGeom>
        </p:spPr>
      </p:pic>
      <p:sp>
        <p:nvSpPr>
          <p:cNvPr id="451" name="object 451"/>
          <p:cNvSpPr/>
          <p:nvPr/>
        </p:nvSpPr>
        <p:spPr>
          <a:xfrm>
            <a:off x="5614098" y="8029422"/>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452" name="object 452"/>
          <p:cNvSpPr/>
          <p:nvPr/>
        </p:nvSpPr>
        <p:spPr>
          <a:xfrm>
            <a:off x="6081420" y="8029422"/>
            <a:ext cx="82550" cy="6350"/>
          </a:xfrm>
          <a:custGeom>
            <a:avLst/>
            <a:gdLst/>
            <a:ahLst/>
            <a:cxnLst/>
            <a:rect l="l" t="t" r="r" b="b"/>
            <a:pathLst>
              <a:path w="82550" h="6350">
                <a:moveTo>
                  <a:pt x="82194" y="6108"/>
                </a:moveTo>
                <a:lnTo>
                  <a:pt x="0" y="6108"/>
                </a:lnTo>
                <a:lnTo>
                  <a:pt x="0" y="0"/>
                </a:lnTo>
                <a:lnTo>
                  <a:pt x="82194" y="0"/>
                </a:lnTo>
                <a:lnTo>
                  <a:pt x="82194" y="6108"/>
                </a:lnTo>
                <a:close/>
              </a:path>
            </a:pathLst>
          </a:custGeom>
          <a:solidFill>
            <a:srgbClr val="4D4D4F"/>
          </a:solidFill>
        </p:spPr>
        <p:txBody>
          <a:bodyPr wrap="square" lIns="0" tIns="0" rIns="0" bIns="0" rtlCol="0"/>
          <a:lstStyle/>
          <a:p>
            <a:endParaRPr/>
          </a:p>
        </p:txBody>
      </p:sp>
      <p:sp>
        <p:nvSpPr>
          <p:cNvPr id="453" name="object 453"/>
          <p:cNvSpPr/>
          <p:nvPr/>
        </p:nvSpPr>
        <p:spPr>
          <a:xfrm>
            <a:off x="6548780" y="8029422"/>
            <a:ext cx="82550" cy="6350"/>
          </a:xfrm>
          <a:custGeom>
            <a:avLst/>
            <a:gdLst/>
            <a:ahLst/>
            <a:cxnLst/>
            <a:rect l="l" t="t" r="r" b="b"/>
            <a:pathLst>
              <a:path w="82550" h="6350">
                <a:moveTo>
                  <a:pt x="82207" y="6108"/>
                </a:moveTo>
                <a:lnTo>
                  <a:pt x="0" y="6108"/>
                </a:lnTo>
                <a:lnTo>
                  <a:pt x="0" y="0"/>
                </a:lnTo>
                <a:lnTo>
                  <a:pt x="82207" y="0"/>
                </a:lnTo>
                <a:lnTo>
                  <a:pt x="82207" y="6108"/>
                </a:lnTo>
                <a:close/>
              </a:path>
            </a:pathLst>
          </a:custGeom>
          <a:solidFill>
            <a:srgbClr val="4D4D4F"/>
          </a:solidFill>
        </p:spPr>
        <p:txBody>
          <a:bodyPr wrap="square" lIns="0" tIns="0" rIns="0" bIns="0" rtlCol="0"/>
          <a:lstStyle/>
          <a:p>
            <a:endParaRPr/>
          </a:p>
        </p:txBody>
      </p:sp>
      <p:sp>
        <p:nvSpPr>
          <p:cNvPr id="454" name="object 454"/>
          <p:cNvSpPr/>
          <p:nvPr/>
        </p:nvSpPr>
        <p:spPr>
          <a:xfrm>
            <a:off x="2808579" y="8192287"/>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455" name="object 455"/>
          <p:cNvPicPr/>
          <p:nvPr/>
        </p:nvPicPr>
        <p:blipFill>
          <a:blip r:embed="rId90" cstate="print"/>
          <a:stretch>
            <a:fillRect/>
          </a:stretch>
        </p:blipFill>
        <p:spPr>
          <a:xfrm>
            <a:off x="3183039" y="8158809"/>
            <a:ext cx="274040" cy="68503"/>
          </a:xfrm>
          <a:prstGeom prst="rect">
            <a:avLst/>
          </a:prstGeom>
        </p:spPr>
      </p:pic>
      <p:sp>
        <p:nvSpPr>
          <p:cNvPr id="459" name="object 459"/>
          <p:cNvSpPr/>
          <p:nvPr/>
        </p:nvSpPr>
        <p:spPr>
          <a:xfrm>
            <a:off x="4212082" y="8192287"/>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60" name="object 460"/>
          <p:cNvSpPr/>
          <p:nvPr/>
        </p:nvSpPr>
        <p:spPr>
          <a:xfrm>
            <a:off x="4679454" y="8192287"/>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465" name="object 465"/>
          <p:cNvSpPr/>
          <p:nvPr/>
        </p:nvSpPr>
        <p:spPr>
          <a:xfrm>
            <a:off x="5614098" y="8192287"/>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66" name="object 466"/>
          <p:cNvSpPr/>
          <p:nvPr/>
        </p:nvSpPr>
        <p:spPr>
          <a:xfrm>
            <a:off x="6081420" y="8192287"/>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467" name="object 467"/>
          <p:cNvSpPr/>
          <p:nvPr/>
        </p:nvSpPr>
        <p:spPr>
          <a:xfrm>
            <a:off x="6548780" y="8192287"/>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468" name="object 468"/>
          <p:cNvPicPr/>
          <p:nvPr/>
        </p:nvPicPr>
        <p:blipFill>
          <a:blip r:embed="rId91" cstate="print"/>
          <a:stretch>
            <a:fillRect/>
          </a:stretch>
        </p:blipFill>
        <p:spPr>
          <a:xfrm>
            <a:off x="1111250" y="8385619"/>
            <a:ext cx="739825" cy="101993"/>
          </a:xfrm>
          <a:prstGeom prst="rect">
            <a:avLst/>
          </a:prstGeom>
        </p:spPr>
      </p:pic>
      <p:sp>
        <p:nvSpPr>
          <p:cNvPr id="469" name="object 469"/>
          <p:cNvSpPr/>
          <p:nvPr/>
        </p:nvSpPr>
        <p:spPr>
          <a:xfrm>
            <a:off x="2808579" y="83536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70" name="object 470"/>
          <p:cNvSpPr/>
          <p:nvPr/>
        </p:nvSpPr>
        <p:spPr>
          <a:xfrm>
            <a:off x="3210471" y="8320189"/>
            <a:ext cx="22860" cy="68580"/>
          </a:xfrm>
          <a:custGeom>
            <a:avLst/>
            <a:gdLst/>
            <a:ahLst/>
            <a:cxnLst/>
            <a:rect l="l" t="t" r="r" b="b"/>
            <a:pathLst>
              <a:path w="22860" h="68579">
                <a:moveTo>
                  <a:pt x="21285" y="68503"/>
                </a:moveTo>
                <a:lnTo>
                  <a:pt x="16713" y="68503"/>
                </a:lnTo>
                <a:lnTo>
                  <a:pt x="15176" y="66967"/>
                </a:lnTo>
                <a:lnTo>
                  <a:pt x="15176" y="19786"/>
                </a:lnTo>
                <a:lnTo>
                  <a:pt x="0" y="19786"/>
                </a:lnTo>
                <a:lnTo>
                  <a:pt x="0" y="15227"/>
                </a:lnTo>
                <a:lnTo>
                  <a:pt x="1485" y="13690"/>
                </a:lnTo>
                <a:lnTo>
                  <a:pt x="6057" y="13690"/>
                </a:lnTo>
                <a:lnTo>
                  <a:pt x="12153" y="12153"/>
                </a:lnTo>
                <a:lnTo>
                  <a:pt x="15176" y="9131"/>
                </a:lnTo>
                <a:lnTo>
                  <a:pt x="16713" y="3022"/>
                </a:lnTo>
                <a:lnTo>
                  <a:pt x="18249" y="0"/>
                </a:lnTo>
                <a:lnTo>
                  <a:pt x="21285" y="0"/>
                </a:lnTo>
                <a:lnTo>
                  <a:pt x="22821" y="1536"/>
                </a:lnTo>
                <a:lnTo>
                  <a:pt x="22821" y="66967"/>
                </a:lnTo>
                <a:lnTo>
                  <a:pt x="21285" y="68503"/>
                </a:lnTo>
                <a:close/>
              </a:path>
            </a:pathLst>
          </a:custGeom>
          <a:solidFill>
            <a:srgbClr val="4D4D4F"/>
          </a:solidFill>
        </p:spPr>
        <p:txBody>
          <a:bodyPr wrap="square" lIns="0" tIns="0" rIns="0" bIns="0" rtlCol="0"/>
          <a:lstStyle/>
          <a:p>
            <a:endParaRPr/>
          </a:p>
        </p:txBody>
      </p:sp>
      <p:pic>
        <p:nvPicPr>
          <p:cNvPr id="471" name="object 471"/>
          <p:cNvPicPr/>
          <p:nvPr/>
        </p:nvPicPr>
        <p:blipFill>
          <a:blip r:embed="rId92" cstate="print"/>
          <a:stretch>
            <a:fillRect/>
          </a:stretch>
        </p:blipFill>
        <p:spPr>
          <a:xfrm>
            <a:off x="3256114" y="8320189"/>
            <a:ext cx="172046" cy="68503"/>
          </a:xfrm>
          <a:prstGeom prst="rect">
            <a:avLst/>
          </a:prstGeom>
        </p:spPr>
      </p:pic>
      <p:sp>
        <p:nvSpPr>
          <p:cNvPr id="472" name="object 472"/>
          <p:cNvSpPr/>
          <p:nvPr/>
        </p:nvSpPr>
        <p:spPr>
          <a:xfrm>
            <a:off x="3677793" y="8320189"/>
            <a:ext cx="217804" cy="68580"/>
          </a:xfrm>
          <a:custGeom>
            <a:avLst/>
            <a:gdLst/>
            <a:ahLst/>
            <a:cxnLst/>
            <a:rect l="l" t="t" r="r" b="b"/>
            <a:pathLst>
              <a:path w="217804" h="68579">
                <a:moveTo>
                  <a:pt x="22821" y="1536"/>
                </a:moveTo>
                <a:lnTo>
                  <a:pt x="21285" y="0"/>
                </a:lnTo>
                <a:lnTo>
                  <a:pt x="18249" y="0"/>
                </a:lnTo>
                <a:lnTo>
                  <a:pt x="16713" y="3022"/>
                </a:lnTo>
                <a:lnTo>
                  <a:pt x="15227" y="9131"/>
                </a:lnTo>
                <a:lnTo>
                  <a:pt x="12153" y="12153"/>
                </a:lnTo>
                <a:lnTo>
                  <a:pt x="6096" y="13690"/>
                </a:lnTo>
                <a:lnTo>
                  <a:pt x="1536" y="13690"/>
                </a:lnTo>
                <a:lnTo>
                  <a:pt x="0" y="15227"/>
                </a:lnTo>
                <a:lnTo>
                  <a:pt x="0" y="19786"/>
                </a:lnTo>
                <a:lnTo>
                  <a:pt x="15227" y="19786"/>
                </a:lnTo>
                <a:lnTo>
                  <a:pt x="15227" y="66967"/>
                </a:lnTo>
                <a:lnTo>
                  <a:pt x="16713" y="68503"/>
                </a:lnTo>
                <a:lnTo>
                  <a:pt x="21285" y="68503"/>
                </a:lnTo>
                <a:lnTo>
                  <a:pt x="22821" y="66967"/>
                </a:lnTo>
                <a:lnTo>
                  <a:pt x="22821" y="1536"/>
                </a:lnTo>
                <a:close/>
              </a:path>
              <a:path w="217804" h="68579">
                <a:moveTo>
                  <a:pt x="73075" y="1536"/>
                </a:moveTo>
                <a:lnTo>
                  <a:pt x="71539" y="0"/>
                </a:lnTo>
                <a:lnTo>
                  <a:pt x="66967" y="0"/>
                </a:lnTo>
                <a:lnTo>
                  <a:pt x="66967" y="3022"/>
                </a:lnTo>
                <a:lnTo>
                  <a:pt x="65430" y="3022"/>
                </a:lnTo>
                <a:lnTo>
                  <a:pt x="65430" y="9131"/>
                </a:lnTo>
                <a:lnTo>
                  <a:pt x="62407" y="12153"/>
                </a:lnTo>
                <a:lnTo>
                  <a:pt x="56299" y="13690"/>
                </a:lnTo>
                <a:lnTo>
                  <a:pt x="50203" y="13690"/>
                </a:lnTo>
                <a:lnTo>
                  <a:pt x="50203" y="19786"/>
                </a:lnTo>
                <a:lnTo>
                  <a:pt x="65430" y="19786"/>
                </a:lnTo>
                <a:lnTo>
                  <a:pt x="65430" y="66967"/>
                </a:lnTo>
                <a:lnTo>
                  <a:pt x="66967" y="68503"/>
                </a:lnTo>
                <a:lnTo>
                  <a:pt x="70002" y="68503"/>
                </a:lnTo>
                <a:lnTo>
                  <a:pt x="73075" y="66967"/>
                </a:lnTo>
                <a:lnTo>
                  <a:pt x="73075" y="1536"/>
                </a:lnTo>
                <a:close/>
              </a:path>
              <a:path w="217804" h="68579">
                <a:moveTo>
                  <a:pt x="118719" y="39585"/>
                </a:moveTo>
                <a:lnTo>
                  <a:pt x="95897" y="39585"/>
                </a:lnTo>
                <a:lnTo>
                  <a:pt x="95897" y="47180"/>
                </a:lnTo>
                <a:lnTo>
                  <a:pt x="118719" y="47180"/>
                </a:lnTo>
                <a:lnTo>
                  <a:pt x="118719" y="39585"/>
                </a:lnTo>
                <a:close/>
              </a:path>
              <a:path w="217804" h="68579">
                <a:moveTo>
                  <a:pt x="152196" y="1536"/>
                </a:moveTo>
                <a:lnTo>
                  <a:pt x="150710" y="0"/>
                </a:lnTo>
                <a:lnTo>
                  <a:pt x="146151" y="0"/>
                </a:lnTo>
                <a:lnTo>
                  <a:pt x="146151" y="3022"/>
                </a:lnTo>
                <a:lnTo>
                  <a:pt x="144614" y="9131"/>
                </a:lnTo>
                <a:lnTo>
                  <a:pt x="141579" y="12153"/>
                </a:lnTo>
                <a:lnTo>
                  <a:pt x="135483" y="13690"/>
                </a:lnTo>
                <a:lnTo>
                  <a:pt x="129374" y="13690"/>
                </a:lnTo>
                <a:lnTo>
                  <a:pt x="129374" y="19786"/>
                </a:lnTo>
                <a:lnTo>
                  <a:pt x="144614" y="19786"/>
                </a:lnTo>
                <a:lnTo>
                  <a:pt x="144614" y="66967"/>
                </a:lnTo>
                <a:lnTo>
                  <a:pt x="146151" y="68503"/>
                </a:lnTo>
                <a:lnTo>
                  <a:pt x="150710" y="68503"/>
                </a:lnTo>
                <a:lnTo>
                  <a:pt x="152196" y="66967"/>
                </a:lnTo>
                <a:lnTo>
                  <a:pt x="152196" y="1536"/>
                </a:lnTo>
                <a:close/>
              </a:path>
              <a:path w="217804" h="68579">
                <a:moveTo>
                  <a:pt x="217678" y="19786"/>
                </a:moveTo>
                <a:lnTo>
                  <a:pt x="197891" y="0"/>
                </a:lnTo>
                <a:lnTo>
                  <a:pt x="188125" y="2235"/>
                </a:lnTo>
                <a:lnTo>
                  <a:pt x="181508" y="7620"/>
                </a:lnTo>
                <a:lnTo>
                  <a:pt x="177736" y="14135"/>
                </a:lnTo>
                <a:lnTo>
                  <a:pt x="176555" y="19786"/>
                </a:lnTo>
                <a:lnTo>
                  <a:pt x="176555" y="24358"/>
                </a:lnTo>
                <a:lnTo>
                  <a:pt x="184200" y="24358"/>
                </a:lnTo>
                <a:lnTo>
                  <a:pt x="184200" y="19786"/>
                </a:lnTo>
                <a:lnTo>
                  <a:pt x="185686" y="12153"/>
                </a:lnTo>
                <a:lnTo>
                  <a:pt x="190246" y="7581"/>
                </a:lnTo>
                <a:lnTo>
                  <a:pt x="203987" y="7581"/>
                </a:lnTo>
                <a:lnTo>
                  <a:pt x="210045" y="12153"/>
                </a:lnTo>
                <a:lnTo>
                  <a:pt x="210045" y="19786"/>
                </a:lnTo>
                <a:lnTo>
                  <a:pt x="187883" y="43535"/>
                </a:lnTo>
                <a:lnTo>
                  <a:pt x="182283" y="48133"/>
                </a:lnTo>
                <a:lnTo>
                  <a:pt x="177253" y="54152"/>
                </a:lnTo>
                <a:lnTo>
                  <a:pt x="175069" y="60871"/>
                </a:lnTo>
                <a:lnTo>
                  <a:pt x="175069" y="63944"/>
                </a:lnTo>
                <a:lnTo>
                  <a:pt x="176555" y="66967"/>
                </a:lnTo>
                <a:lnTo>
                  <a:pt x="217678" y="66967"/>
                </a:lnTo>
                <a:lnTo>
                  <a:pt x="217678" y="62407"/>
                </a:lnTo>
                <a:lnTo>
                  <a:pt x="216141" y="59385"/>
                </a:lnTo>
                <a:lnTo>
                  <a:pt x="184200" y="59385"/>
                </a:lnTo>
                <a:lnTo>
                  <a:pt x="184200" y="53276"/>
                </a:lnTo>
                <a:lnTo>
                  <a:pt x="194868" y="47180"/>
                </a:lnTo>
                <a:lnTo>
                  <a:pt x="197891" y="44145"/>
                </a:lnTo>
                <a:lnTo>
                  <a:pt x="207403" y="38201"/>
                </a:lnTo>
                <a:lnTo>
                  <a:pt x="213487" y="33108"/>
                </a:lnTo>
                <a:lnTo>
                  <a:pt x="216725" y="27444"/>
                </a:lnTo>
                <a:lnTo>
                  <a:pt x="217678" y="19786"/>
                </a:lnTo>
                <a:close/>
              </a:path>
            </a:pathLst>
          </a:custGeom>
          <a:solidFill>
            <a:srgbClr val="4D4D4F"/>
          </a:solidFill>
        </p:spPr>
        <p:txBody>
          <a:bodyPr wrap="square" lIns="0" tIns="0" rIns="0" bIns="0" rtlCol="0"/>
          <a:lstStyle/>
          <a:p>
            <a:endParaRPr/>
          </a:p>
        </p:txBody>
      </p:sp>
      <p:sp>
        <p:nvSpPr>
          <p:cNvPr id="473" name="object 473"/>
          <p:cNvSpPr/>
          <p:nvPr/>
        </p:nvSpPr>
        <p:spPr>
          <a:xfrm>
            <a:off x="4212082" y="83536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74" name="object 474"/>
          <p:cNvSpPr/>
          <p:nvPr/>
        </p:nvSpPr>
        <p:spPr>
          <a:xfrm>
            <a:off x="4679454" y="83536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75" name="object 475"/>
          <p:cNvPicPr/>
          <p:nvPr/>
        </p:nvPicPr>
        <p:blipFill>
          <a:blip r:embed="rId93" cstate="print"/>
          <a:stretch>
            <a:fillRect/>
          </a:stretch>
        </p:blipFill>
        <p:spPr>
          <a:xfrm>
            <a:off x="5126977" y="8321725"/>
            <a:ext cx="121792" cy="66967"/>
          </a:xfrm>
          <a:prstGeom prst="rect">
            <a:avLst/>
          </a:prstGeom>
        </p:spPr>
      </p:pic>
      <p:sp>
        <p:nvSpPr>
          <p:cNvPr id="476" name="object 476"/>
          <p:cNvSpPr/>
          <p:nvPr/>
        </p:nvSpPr>
        <p:spPr>
          <a:xfrm>
            <a:off x="5614098" y="835367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77" name="object 477"/>
          <p:cNvSpPr/>
          <p:nvPr/>
        </p:nvSpPr>
        <p:spPr>
          <a:xfrm>
            <a:off x="6081420" y="8353678"/>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78" name="object 478"/>
          <p:cNvSpPr/>
          <p:nvPr/>
        </p:nvSpPr>
        <p:spPr>
          <a:xfrm>
            <a:off x="6548780" y="8353678"/>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79" name="object 479"/>
          <p:cNvSpPr/>
          <p:nvPr/>
        </p:nvSpPr>
        <p:spPr>
          <a:xfrm>
            <a:off x="2808579" y="8515057"/>
            <a:ext cx="83820" cy="5080"/>
          </a:xfrm>
          <a:custGeom>
            <a:avLst/>
            <a:gdLst/>
            <a:ahLst/>
            <a:cxnLst/>
            <a:rect l="l" t="t" r="r" b="b"/>
            <a:pathLst>
              <a:path w="83819" h="5079">
                <a:moveTo>
                  <a:pt x="83693" y="4559"/>
                </a:moveTo>
                <a:lnTo>
                  <a:pt x="0" y="4559"/>
                </a:lnTo>
                <a:lnTo>
                  <a:pt x="0" y="0"/>
                </a:lnTo>
                <a:lnTo>
                  <a:pt x="83693" y="0"/>
                </a:lnTo>
                <a:lnTo>
                  <a:pt x="83693" y="4559"/>
                </a:lnTo>
                <a:close/>
              </a:path>
            </a:pathLst>
          </a:custGeom>
          <a:solidFill>
            <a:srgbClr val="4D4D4F"/>
          </a:solidFill>
        </p:spPr>
        <p:txBody>
          <a:bodyPr wrap="square" lIns="0" tIns="0" rIns="0" bIns="0" rtlCol="0"/>
          <a:lstStyle/>
          <a:p>
            <a:endParaRPr/>
          </a:p>
        </p:txBody>
      </p:sp>
      <p:pic>
        <p:nvPicPr>
          <p:cNvPr id="480" name="object 480"/>
          <p:cNvPicPr/>
          <p:nvPr/>
        </p:nvPicPr>
        <p:blipFill>
          <a:blip r:embed="rId94" cstate="print"/>
          <a:stretch>
            <a:fillRect/>
          </a:stretch>
        </p:blipFill>
        <p:spPr>
          <a:xfrm>
            <a:off x="3246983" y="8483053"/>
            <a:ext cx="146151" cy="66967"/>
          </a:xfrm>
          <a:prstGeom prst="rect">
            <a:avLst/>
          </a:prstGeom>
        </p:spPr>
      </p:pic>
      <p:sp>
        <p:nvSpPr>
          <p:cNvPr id="482" name="object 482"/>
          <p:cNvSpPr/>
          <p:nvPr/>
        </p:nvSpPr>
        <p:spPr>
          <a:xfrm>
            <a:off x="4212082" y="85150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83" name="object 483"/>
          <p:cNvSpPr/>
          <p:nvPr/>
        </p:nvSpPr>
        <p:spPr>
          <a:xfrm>
            <a:off x="4679454" y="85150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488" name="object 488"/>
          <p:cNvSpPr/>
          <p:nvPr/>
        </p:nvSpPr>
        <p:spPr>
          <a:xfrm>
            <a:off x="5614098" y="851505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89" name="object 489"/>
          <p:cNvSpPr/>
          <p:nvPr/>
        </p:nvSpPr>
        <p:spPr>
          <a:xfrm>
            <a:off x="6081420" y="8515057"/>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90" name="object 490"/>
          <p:cNvSpPr/>
          <p:nvPr/>
        </p:nvSpPr>
        <p:spPr>
          <a:xfrm>
            <a:off x="6548780" y="8515057"/>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91" name="object 491"/>
          <p:cNvPicPr/>
          <p:nvPr/>
        </p:nvPicPr>
        <p:blipFill>
          <a:blip r:embed="rId95" cstate="print"/>
          <a:stretch>
            <a:fillRect/>
          </a:stretch>
        </p:blipFill>
        <p:spPr>
          <a:xfrm>
            <a:off x="1111250" y="8709862"/>
            <a:ext cx="312038" cy="100469"/>
          </a:xfrm>
          <a:prstGeom prst="rect">
            <a:avLst/>
          </a:prstGeom>
        </p:spPr>
      </p:pic>
      <p:sp>
        <p:nvSpPr>
          <p:cNvPr id="492" name="object 492"/>
          <p:cNvSpPr/>
          <p:nvPr/>
        </p:nvSpPr>
        <p:spPr>
          <a:xfrm>
            <a:off x="5146776" y="867792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93" name="object 493"/>
          <p:cNvSpPr/>
          <p:nvPr/>
        </p:nvSpPr>
        <p:spPr>
          <a:xfrm>
            <a:off x="5614098" y="867792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94" name="object 494"/>
          <p:cNvSpPr/>
          <p:nvPr/>
        </p:nvSpPr>
        <p:spPr>
          <a:xfrm>
            <a:off x="6081420" y="8677922"/>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495" name="object 495"/>
          <p:cNvSpPr/>
          <p:nvPr/>
        </p:nvSpPr>
        <p:spPr>
          <a:xfrm>
            <a:off x="6548780" y="8677922"/>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pic>
        <p:nvPicPr>
          <p:cNvPr id="496" name="object 496"/>
          <p:cNvPicPr/>
          <p:nvPr/>
        </p:nvPicPr>
        <p:blipFill>
          <a:blip r:embed="rId96" cstate="print"/>
          <a:stretch>
            <a:fillRect/>
          </a:stretch>
        </p:blipFill>
        <p:spPr>
          <a:xfrm>
            <a:off x="2616746" y="8644432"/>
            <a:ext cx="2804020" cy="280845"/>
          </a:xfrm>
          <a:prstGeom prst="rect">
            <a:avLst/>
          </a:prstGeom>
        </p:spPr>
      </p:pic>
      <p:sp>
        <p:nvSpPr>
          <p:cNvPr id="497" name="object 497"/>
          <p:cNvSpPr/>
          <p:nvPr/>
        </p:nvSpPr>
        <p:spPr>
          <a:xfrm>
            <a:off x="5614098" y="8839250"/>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498" name="object 498"/>
          <p:cNvSpPr/>
          <p:nvPr/>
        </p:nvSpPr>
        <p:spPr>
          <a:xfrm>
            <a:off x="6081420" y="8839250"/>
            <a:ext cx="82550" cy="5080"/>
          </a:xfrm>
          <a:custGeom>
            <a:avLst/>
            <a:gdLst/>
            <a:ahLst/>
            <a:cxnLst/>
            <a:rect l="l" t="t" r="r" b="b"/>
            <a:pathLst>
              <a:path w="82550" h="5079">
                <a:moveTo>
                  <a:pt x="82194" y="4610"/>
                </a:moveTo>
                <a:lnTo>
                  <a:pt x="0" y="4610"/>
                </a:lnTo>
                <a:lnTo>
                  <a:pt x="0" y="0"/>
                </a:lnTo>
                <a:lnTo>
                  <a:pt x="82194" y="0"/>
                </a:lnTo>
                <a:lnTo>
                  <a:pt x="82194" y="4610"/>
                </a:lnTo>
                <a:close/>
              </a:path>
            </a:pathLst>
          </a:custGeom>
          <a:solidFill>
            <a:srgbClr val="4D4D4F"/>
          </a:solidFill>
        </p:spPr>
        <p:txBody>
          <a:bodyPr wrap="square" lIns="0" tIns="0" rIns="0" bIns="0" rtlCol="0"/>
          <a:lstStyle/>
          <a:p>
            <a:endParaRPr/>
          </a:p>
        </p:txBody>
      </p:sp>
      <p:sp>
        <p:nvSpPr>
          <p:cNvPr id="499" name="object 499"/>
          <p:cNvSpPr/>
          <p:nvPr/>
        </p:nvSpPr>
        <p:spPr>
          <a:xfrm>
            <a:off x="6548780" y="8839250"/>
            <a:ext cx="82550" cy="5080"/>
          </a:xfrm>
          <a:custGeom>
            <a:avLst/>
            <a:gdLst/>
            <a:ahLst/>
            <a:cxnLst/>
            <a:rect l="l" t="t" r="r" b="b"/>
            <a:pathLst>
              <a:path w="82550" h="5079">
                <a:moveTo>
                  <a:pt x="82207" y="4610"/>
                </a:moveTo>
                <a:lnTo>
                  <a:pt x="0" y="4610"/>
                </a:lnTo>
                <a:lnTo>
                  <a:pt x="0" y="0"/>
                </a:lnTo>
                <a:lnTo>
                  <a:pt x="82207" y="0"/>
                </a:lnTo>
                <a:lnTo>
                  <a:pt x="82207" y="4610"/>
                </a:lnTo>
                <a:close/>
              </a:path>
            </a:pathLst>
          </a:custGeom>
          <a:solidFill>
            <a:srgbClr val="4D4D4F"/>
          </a:solidFill>
        </p:spPr>
        <p:txBody>
          <a:bodyPr wrap="square" lIns="0" tIns="0" rIns="0" bIns="0" rtlCol="0"/>
          <a:lstStyle/>
          <a:p>
            <a:endParaRPr/>
          </a:p>
        </p:txBody>
      </p:sp>
      <p:pic>
        <p:nvPicPr>
          <p:cNvPr id="500" name="object 500"/>
          <p:cNvPicPr/>
          <p:nvPr/>
        </p:nvPicPr>
        <p:blipFill>
          <a:blip r:embed="rId97" cstate="print"/>
          <a:stretch>
            <a:fillRect/>
          </a:stretch>
        </p:blipFill>
        <p:spPr>
          <a:xfrm>
            <a:off x="759612" y="9037192"/>
            <a:ext cx="261848" cy="94360"/>
          </a:xfrm>
          <a:prstGeom prst="rect">
            <a:avLst/>
          </a:prstGeom>
        </p:spPr>
      </p:pic>
      <p:pic>
        <p:nvPicPr>
          <p:cNvPr id="501" name="object 501"/>
          <p:cNvPicPr/>
          <p:nvPr/>
        </p:nvPicPr>
        <p:blipFill>
          <a:blip r:embed="rId98" cstate="print"/>
          <a:stretch>
            <a:fillRect/>
          </a:stretch>
        </p:blipFill>
        <p:spPr>
          <a:xfrm>
            <a:off x="1118844" y="9037192"/>
            <a:ext cx="295325" cy="94360"/>
          </a:xfrm>
          <a:prstGeom prst="rect">
            <a:avLst/>
          </a:prstGeom>
        </p:spPr>
      </p:pic>
      <p:sp>
        <p:nvSpPr>
          <p:cNvPr id="502" name="object 502"/>
          <p:cNvSpPr/>
          <p:nvPr/>
        </p:nvSpPr>
        <p:spPr>
          <a:xfrm>
            <a:off x="1470520" y="9075242"/>
            <a:ext cx="20320" cy="18415"/>
          </a:xfrm>
          <a:custGeom>
            <a:avLst/>
            <a:gdLst/>
            <a:ahLst/>
            <a:cxnLst/>
            <a:rect l="l" t="t" r="r" b="b"/>
            <a:pathLst>
              <a:path w="20319" h="18415">
                <a:moveTo>
                  <a:pt x="15227" y="18249"/>
                </a:moveTo>
                <a:lnTo>
                  <a:pt x="4559" y="18249"/>
                </a:lnTo>
                <a:lnTo>
                  <a:pt x="0" y="13690"/>
                </a:lnTo>
                <a:lnTo>
                  <a:pt x="0" y="3022"/>
                </a:lnTo>
                <a:lnTo>
                  <a:pt x="4559" y="0"/>
                </a:lnTo>
                <a:lnTo>
                  <a:pt x="15227" y="0"/>
                </a:lnTo>
                <a:lnTo>
                  <a:pt x="19799" y="3022"/>
                </a:lnTo>
                <a:lnTo>
                  <a:pt x="19799" y="13690"/>
                </a:lnTo>
                <a:lnTo>
                  <a:pt x="15227" y="18249"/>
                </a:lnTo>
                <a:close/>
              </a:path>
            </a:pathLst>
          </a:custGeom>
          <a:solidFill>
            <a:srgbClr val="4D4D4F"/>
          </a:solidFill>
        </p:spPr>
        <p:txBody>
          <a:bodyPr wrap="square" lIns="0" tIns="0" rIns="0" bIns="0" rtlCol="0"/>
          <a:lstStyle/>
          <a:p>
            <a:endParaRPr/>
          </a:p>
        </p:txBody>
      </p:sp>
      <p:grpSp>
        <p:nvGrpSpPr>
          <p:cNvPr id="503" name="object 503"/>
          <p:cNvGrpSpPr/>
          <p:nvPr/>
        </p:nvGrpSpPr>
        <p:grpSpPr>
          <a:xfrm>
            <a:off x="1542059" y="9037192"/>
            <a:ext cx="300355" cy="94615"/>
            <a:chOff x="1542059" y="9037192"/>
            <a:chExt cx="300355" cy="94615"/>
          </a:xfrm>
        </p:grpSpPr>
        <p:pic>
          <p:nvPicPr>
            <p:cNvPr id="504" name="object 504"/>
            <p:cNvPicPr/>
            <p:nvPr/>
          </p:nvPicPr>
          <p:blipFill>
            <a:blip r:embed="rId99" cstate="print"/>
            <a:stretch>
              <a:fillRect/>
            </a:stretch>
          </p:blipFill>
          <p:spPr>
            <a:xfrm>
              <a:off x="1542059" y="9037192"/>
              <a:ext cx="194868" cy="94360"/>
            </a:xfrm>
            <a:prstGeom prst="rect">
              <a:avLst/>
            </a:prstGeom>
          </p:spPr>
        </p:pic>
        <p:pic>
          <p:nvPicPr>
            <p:cNvPr id="505" name="object 505"/>
            <p:cNvPicPr/>
            <p:nvPr/>
          </p:nvPicPr>
          <p:blipFill>
            <a:blip r:embed="rId100" cstate="print"/>
            <a:stretch>
              <a:fillRect/>
            </a:stretch>
          </p:blipFill>
          <p:spPr>
            <a:xfrm>
              <a:off x="1758200" y="9044787"/>
              <a:ext cx="83743" cy="83731"/>
            </a:xfrm>
            <a:prstGeom prst="rect">
              <a:avLst/>
            </a:prstGeom>
          </p:spPr>
        </p:pic>
      </p:grpSp>
      <p:grpSp>
        <p:nvGrpSpPr>
          <p:cNvPr id="506" name="object 506"/>
          <p:cNvGrpSpPr/>
          <p:nvPr/>
        </p:nvGrpSpPr>
        <p:grpSpPr>
          <a:xfrm>
            <a:off x="1966760" y="9032582"/>
            <a:ext cx="414655" cy="99060"/>
            <a:chOff x="1966760" y="9032582"/>
            <a:chExt cx="414655" cy="99060"/>
          </a:xfrm>
        </p:grpSpPr>
        <p:pic>
          <p:nvPicPr>
            <p:cNvPr id="507" name="object 507"/>
            <p:cNvPicPr/>
            <p:nvPr/>
          </p:nvPicPr>
          <p:blipFill>
            <a:blip r:embed="rId101" cstate="print"/>
            <a:stretch>
              <a:fillRect/>
            </a:stretch>
          </p:blipFill>
          <p:spPr>
            <a:xfrm>
              <a:off x="1966760" y="9032582"/>
              <a:ext cx="196354" cy="98971"/>
            </a:xfrm>
            <a:prstGeom prst="rect">
              <a:avLst/>
            </a:prstGeom>
          </p:spPr>
        </p:pic>
        <p:pic>
          <p:nvPicPr>
            <p:cNvPr id="508" name="object 508"/>
            <p:cNvPicPr/>
            <p:nvPr/>
          </p:nvPicPr>
          <p:blipFill>
            <a:blip r:embed="rId102" cstate="print"/>
            <a:stretch>
              <a:fillRect/>
            </a:stretch>
          </p:blipFill>
          <p:spPr>
            <a:xfrm>
              <a:off x="2185987" y="9041752"/>
              <a:ext cx="194818" cy="86766"/>
            </a:xfrm>
            <a:prstGeom prst="rect">
              <a:avLst/>
            </a:prstGeom>
          </p:spPr>
        </p:pic>
      </p:grpSp>
      <p:sp>
        <p:nvSpPr>
          <p:cNvPr id="509" name="object 509"/>
          <p:cNvSpPr/>
          <p:nvPr/>
        </p:nvSpPr>
        <p:spPr>
          <a:xfrm>
            <a:off x="2808579" y="900062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10" name="object 510"/>
          <p:cNvSpPr/>
          <p:nvPr/>
        </p:nvSpPr>
        <p:spPr>
          <a:xfrm>
            <a:off x="3275901" y="9000629"/>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511" name="object 511"/>
          <p:cNvSpPr/>
          <p:nvPr/>
        </p:nvSpPr>
        <p:spPr>
          <a:xfrm>
            <a:off x="3743223" y="9000629"/>
            <a:ext cx="83820" cy="5080"/>
          </a:xfrm>
          <a:custGeom>
            <a:avLst/>
            <a:gdLst/>
            <a:ahLst/>
            <a:cxnLst/>
            <a:rect l="l" t="t" r="r" b="b"/>
            <a:pathLst>
              <a:path w="83820" h="5079">
                <a:moveTo>
                  <a:pt x="83743" y="4559"/>
                </a:moveTo>
                <a:lnTo>
                  <a:pt x="0" y="4559"/>
                </a:lnTo>
                <a:lnTo>
                  <a:pt x="0" y="0"/>
                </a:lnTo>
                <a:lnTo>
                  <a:pt x="83743" y="0"/>
                </a:lnTo>
                <a:lnTo>
                  <a:pt x="83743" y="4559"/>
                </a:lnTo>
                <a:close/>
              </a:path>
            </a:pathLst>
          </a:custGeom>
          <a:solidFill>
            <a:srgbClr val="4D4D4F"/>
          </a:solidFill>
        </p:spPr>
        <p:txBody>
          <a:bodyPr wrap="square" lIns="0" tIns="0" rIns="0" bIns="0" rtlCol="0"/>
          <a:lstStyle/>
          <a:p>
            <a:endParaRPr/>
          </a:p>
        </p:txBody>
      </p:sp>
      <p:sp>
        <p:nvSpPr>
          <p:cNvPr id="512" name="object 512"/>
          <p:cNvSpPr/>
          <p:nvPr/>
        </p:nvSpPr>
        <p:spPr>
          <a:xfrm>
            <a:off x="4212082" y="900062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13" name="object 513"/>
          <p:cNvSpPr/>
          <p:nvPr/>
        </p:nvSpPr>
        <p:spPr>
          <a:xfrm>
            <a:off x="4679454" y="9000629"/>
            <a:ext cx="82550" cy="5080"/>
          </a:xfrm>
          <a:custGeom>
            <a:avLst/>
            <a:gdLst/>
            <a:ahLst/>
            <a:cxnLst/>
            <a:rect l="l" t="t" r="r" b="b"/>
            <a:pathLst>
              <a:path w="82550" h="5079">
                <a:moveTo>
                  <a:pt x="82207" y="4559"/>
                </a:moveTo>
                <a:lnTo>
                  <a:pt x="0" y="4559"/>
                </a:lnTo>
                <a:lnTo>
                  <a:pt x="0" y="0"/>
                </a:lnTo>
                <a:lnTo>
                  <a:pt x="82207" y="0"/>
                </a:lnTo>
                <a:lnTo>
                  <a:pt x="82207" y="4559"/>
                </a:lnTo>
                <a:close/>
              </a:path>
            </a:pathLst>
          </a:custGeom>
          <a:solidFill>
            <a:srgbClr val="4D4D4F"/>
          </a:solidFill>
        </p:spPr>
        <p:txBody>
          <a:bodyPr wrap="square" lIns="0" tIns="0" rIns="0" bIns="0" rtlCol="0"/>
          <a:lstStyle/>
          <a:p>
            <a:endParaRPr/>
          </a:p>
        </p:txBody>
      </p:sp>
      <p:sp>
        <p:nvSpPr>
          <p:cNvPr id="514" name="object 514"/>
          <p:cNvSpPr/>
          <p:nvPr/>
        </p:nvSpPr>
        <p:spPr>
          <a:xfrm>
            <a:off x="5146776" y="900062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sp>
        <p:nvSpPr>
          <p:cNvPr id="515" name="object 515"/>
          <p:cNvSpPr/>
          <p:nvPr/>
        </p:nvSpPr>
        <p:spPr>
          <a:xfrm>
            <a:off x="5614098" y="9000629"/>
            <a:ext cx="82550" cy="5080"/>
          </a:xfrm>
          <a:custGeom>
            <a:avLst/>
            <a:gdLst/>
            <a:ahLst/>
            <a:cxnLst/>
            <a:rect l="l" t="t" r="r" b="b"/>
            <a:pathLst>
              <a:path w="82550" h="5079">
                <a:moveTo>
                  <a:pt x="82194" y="4559"/>
                </a:moveTo>
                <a:lnTo>
                  <a:pt x="0" y="4559"/>
                </a:lnTo>
                <a:lnTo>
                  <a:pt x="0" y="0"/>
                </a:lnTo>
                <a:lnTo>
                  <a:pt x="82194" y="0"/>
                </a:lnTo>
                <a:lnTo>
                  <a:pt x="82194" y="4559"/>
                </a:lnTo>
                <a:close/>
              </a:path>
            </a:pathLst>
          </a:custGeom>
          <a:solidFill>
            <a:srgbClr val="4D4D4F"/>
          </a:solidFill>
        </p:spPr>
        <p:txBody>
          <a:bodyPr wrap="square" lIns="0" tIns="0" rIns="0" bIns="0" rtlCol="0"/>
          <a:lstStyle/>
          <a:p>
            <a:endParaRPr/>
          </a:p>
        </p:txBody>
      </p:sp>
      <p:pic>
        <p:nvPicPr>
          <p:cNvPr id="516" name="object 516"/>
          <p:cNvPicPr/>
          <p:nvPr/>
        </p:nvPicPr>
        <p:blipFill>
          <a:blip r:embed="rId103" cstate="print"/>
          <a:stretch>
            <a:fillRect/>
          </a:stretch>
        </p:blipFill>
        <p:spPr>
          <a:xfrm>
            <a:off x="6061621" y="8968676"/>
            <a:ext cx="121792" cy="66979"/>
          </a:xfrm>
          <a:prstGeom prst="rect">
            <a:avLst/>
          </a:prstGeom>
        </p:spPr>
      </p:pic>
      <p:pic>
        <p:nvPicPr>
          <p:cNvPr id="517" name="object 517"/>
          <p:cNvPicPr/>
          <p:nvPr/>
        </p:nvPicPr>
        <p:blipFill>
          <a:blip r:embed="rId104" cstate="print"/>
          <a:stretch>
            <a:fillRect/>
          </a:stretch>
        </p:blipFill>
        <p:spPr>
          <a:xfrm>
            <a:off x="6544221" y="8968676"/>
            <a:ext cx="91325" cy="66979"/>
          </a:xfrm>
          <a:prstGeom prst="rect">
            <a:avLst/>
          </a:prstGeom>
        </p:spPr>
      </p:pic>
      <p:sp>
        <p:nvSpPr>
          <p:cNvPr id="518" name="object 518"/>
          <p:cNvSpPr/>
          <p:nvPr/>
        </p:nvSpPr>
        <p:spPr>
          <a:xfrm>
            <a:off x="2808579" y="9162008"/>
            <a:ext cx="83820" cy="6350"/>
          </a:xfrm>
          <a:custGeom>
            <a:avLst/>
            <a:gdLst/>
            <a:ahLst/>
            <a:cxnLst/>
            <a:rect l="l" t="t" r="r" b="b"/>
            <a:pathLst>
              <a:path w="83819" h="6350">
                <a:moveTo>
                  <a:pt x="83693" y="6057"/>
                </a:moveTo>
                <a:lnTo>
                  <a:pt x="0" y="6057"/>
                </a:lnTo>
                <a:lnTo>
                  <a:pt x="0" y="0"/>
                </a:lnTo>
                <a:lnTo>
                  <a:pt x="83693" y="0"/>
                </a:lnTo>
                <a:lnTo>
                  <a:pt x="83693" y="6057"/>
                </a:lnTo>
                <a:close/>
              </a:path>
            </a:pathLst>
          </a:custGeom>
          <a:solidFill>
            <a:srgbClr val="4D4D4F"/>
          </a:solidFill>
        </p:spPr>
        <p:txBody>
          <a:bodyPr wrap="square" lIns="0" tIns="0" rIns="0" bIns="0" rtlCol="0"/>
          <a:lstStyle/>
          <a:p>
            <a:endParaRPr/>
          </a:p>
        </p:txBody>
      </p:sp>
      <p:sp>
        <p:nvSpPr>
          <p:cNvPr id="519" name="object 519"/>
          <p:cNvSpPr/>
          <p:nvPr/>
        </p:nvSpPr>
        <p:spPr>
          <a:xfrm>
            <a:off x="3275901" y="9162008"/>
            <a:ext cx="83820" cy="6350"/>
          </a:xfrm>
          <a:custGeom>
            <a:avLst/>
            <a:gdLst/>
            <a:ahLst/>
            <a:cxnLst/>
            <a:rect l="l" t="t" r="r" b="b"/>
            <a:pathLst>
              <a:path w="83820" h="6350">
                <a:moveTo>
                  <a:pt x="83743" y="6057"/>
                </a:moveTo>
                <a:lnTo>
                  <a:pt x="0" y="6057"/>
                </a:lnTo>
                <a:lnTo>
                  <a:pt x="0" y="0"/>
                </a:lnTo>
                <a:lnTo>
                  <a:pt x="83743" y="0"/>
                </a:lnTo>
                <a:lnTo>
                  <a:pt x="83743" y="6057"/>
                </a:lnTo>
                <a:close/>
              </a:path>
            </a:pathLst>
          </a:custGeom>
          <a:solidFill>
            <a:srgbClr val="4D4D4F"/>
          </a:solidFill>
        </p:spPr>
        <p:txBody>
          <a:bodyPr wrap="square" lIns="0" tIns="0" rIns="0" bIns="0" rtlCol="0"/>
          <a:lstStyle/>
          <a:p>
            <a:endParaRPr/>
          </a:p>
        </p:txBody>
      </p:sp>
      <p:sp>
        <p:nvSpPr>
          <p:cNvPr id="520" name="object 520"/>
          <p:cNvSpPr/>
          <p:nvPr/>
        </p:nvSpPr>
        <p:spPr>
          <a:xfrm>
            <a:off x="3744760" y="9162008"/>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sp>
        <p:nvSpPr>
          <p:cNvPr id="521" name="object 521"/>
          <p:cNvSpPr/>
          <p:nvPr/>
        </p:nvSpPr>
        <p:spPr>
          <a:xfrm>
            <a:off x="4212082" y="9162008"/>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sp>
        <p:nvSpPr>
          <p:cNvPr id="522" name="object 522"/>
          <p:cNvSpPr/>
          <p:nvPr/>
        </p:nvSpPr>
        <p:spPr>
          <a:xfrm>
            <a:off x="4679454" y="9162008"/>
            <a:ext cx="82550" cy="6350"/>
          </a:xfrm>
          <a:custGeom>
            <a:avLst/>
            <a:gdLst/>
            <a:ahLst/>
            <a:cxnLst/>
            <a:rect l="l" t="t" r="r" b="b"/>
            <a:pathLst>
              <a:path w="82550" h="6350">
                <a:moveTo>
                  <a:pt x="82207" y="6057"/>
                </a:moveTo>
                <a:lnTo>
                  <a:pt x="0" y="6057"/>
                </a:lnTo>
                <a:lnTo>
                  <a:pt x="0" y="0"/>
                </a:lnTo>
                <a:lnTo>
                  <a:pt x="82207" y="0"/>
                </a:lnTo>
                <a:lnTo>
                  <a:pt x="82207" y="6057"/>
                </a:lnTo>
                <a:close/>
              </a:path>
            </a:pathLst>
          </a:custGeom>
          <a:solidFill>
            <a:srgbClr val="4D4D4F"/>
          </a:solidFill>
        </p:spPr>
        <p:txBody>
          <a:bodyPr wrap="square" lIns="0" tIns="0" rIns="0" bIns="0" rtlCol="0"/>
          <a:lstStyle/>
          <a:p>
            <a:endParaRPr/>
          </a:p>
        </p:txBody>
      </p:sp>
      <p:sp>
        <p:nvSpPr>
          <p:cNvPr id="523" name="object 523"/>
          <p:cNvSpPr/>
          <p:nvPr/>
        </p:nvSpPr>
        <p:spPr>
          <a:xfrm>
            <a:off x="5146776" y="9162008"/>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sp>
        <p:nvSpPr>
          <p:cNvPr id="524" name="object 524"/>
          <p:cNvSpPr/>
          <p:nvPr/>
        </p:nvSpPr>
        <p:spPr>
          <a:xfrm>
            <a:off x="5614098" y="9162008"/>
            <a:ext cx="82550" cy="6350"/>
          </a:xfrm>
          <a:custGeom>
            <a:avLst/>
            <a:gdLst/>
            <a:ahLst/>
            <a:cxnLst/>
            <a:rect l="l" t="t" r="r" b="b"/>
            <a:pathLst>
              <a:path w="82550" h="6350">
                <a:moveTo>
                  <a:pt x="82194" y="6057"/>
                </a:moveTo>
                <a:lnTo>
                  <a:pt x="0" y="6057"/>
                </a:lnTo>
                <a:lnTo>
                  <a:pt x="0" y="0"/>
                </a:lnTo>
                <a:lnTo>
                  <a:pt x="82194" y="0"/>
                </a:lnTo>
                <a:lnTo>
                  <a:pt x="82194" y="6057"/>
                </a:lnTo>
                <a:close/>
              </a:path>
            </a:pathLst>
          </a:custGeom>
          <a:solidFill>
            <a:srgbClr val="4D4D4F"/>
          </a:solidFill>
        </p:spPr>
        <p:txBody>
          <a:bodyPr wrap="square" lIns="0" tIns="0" rIns="0" bIns="0" rtlCol="0"/>
          <a:lstStyle/>
          <a:p>
            <a:endParaRPr/>
          </a:p>
        </p:txBody>
      </p:sp>
      <p:pic>
        <p:nvPicPr>
          <p:cNvPr id="531" name="object 531"/>
          <p:cNvPicPr/>
          <p:nvPr/>
        </p:nvPicPr>
        <p:blipFill>
          <a:blip r:embed="rId105" cstate="print"/>
          <a:stretch>
            <a:fillRect/>
          </a:stretch>
        </p:blipFill>
        <p:spPr>
          <a:xfrm>
            <a:off x="1109713" y="9356826"/>
            <a:ext cx="741362" cy="101993"/>
          </a:xfrm>
          <a:prstGeom prst="rect">
            <a:avLst/>
          </a:prstGeom>
        </p:spPr>
      </p:pic>
      <p:pic>
        <p:nvPicPr>
          <p:cNvPr id="532" name="object 532"/>
          <p:cNvPicPr/>
          <p:nvPr/>
        </p:nvPicPr>
        <p:blipFill>
          <a:blip r:embed="rId106" cstate="print"/>
          <a:stretch>
            <a:fillRect/>
          </a:stretch>
        </p:blipFill>
        <p:spPr>
          <a:xfrm>
            <a:off x="1925637" y="9356826"/>
            <a:ext cx="284708" cy="101993"/>
          </a:xfrm>
          <a:prstGeom prst="rect">
            <a:avLst/>
          </a:prstGeom>
        </p:spPr>
      </p:pic>
      <p:sp>
        <p:nvSpPr>
          <p:cNvPr id="533" name="object 533"/>
          <p:cNvSpPr/>
          <p:nvPr/>
        </p:nvSpPr>
        <p:spPr>
          <a:xfrm>
            <a:off x="2808579" y="9324873"/>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534" name="object 534"/>
          <p:cNvSpPr/>
          <p:nvPr/>
        </p:nvSpPr>
        <p:spPr>
          <a:xfrm>
            <a:off x="3275901" y="9324873"/>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535" name="object 535"/>
          <p:cNvSpPr/>
          <p:nvPr/>
        </p:nvSpPr>
        <p:spPr>
          <a:xfrm>
            <a:off x="3743223" y="9324873"/>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536" name="object 536"/>
          <p:cNvSpPr/>
          <p:nvPr/>
        </p:nvSpPr>
        <p:spPr>
          <a:xfrm>
            <a:off x="4212082" y="9324873"/>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pic>
        <p:nvPicPr>
          <p:cNvPr id="537" name="object 537"/>
          <p:cNvPicPr/>
          <p:nvPr/>
        </p:nvPicPr>
        <p:blipFill>
          <a:blip r:embed="rId107" cstate="print"/>
          <a:stretch>
            <a:fillRect/>
          </a:stretch>
        </p:blipFill>
        <p:spPr>
          <a:xfrm>
            <a:off x="4674844" y="9291383"/>
            <a:ext cx="91376" cy="68516"/>
          </a:xfrm>
          <a:prstGeom prst="rect">
            <a:avLst/>
          </a:prstGeom>
        </p:spPr>
      </p:pic>
      <p:sp>
        <p:nvSpPr>
          <p:cNvPr id="538" name="object 538"/>
          <p:cNvSpPr/>
          <p:nvPr/>
        </p:nvSpPr>
        <p:spPr>
          <a:xfrm>
            <a:off x="5146776" y="9324873"/>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539" name="object 539"/>
          <p:cNvSpPr/>
          <p:nvPr/>
        </p:nvSpPr>
        <p:spPr>
          <a:xfrm>
            <a:off x="5614098" y="9324873"/>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540" name="object 540"/>
          <p:cNvSpPr/>
          <p:nvPr/>
        </p:nvSpPr>
        <p:spPr>
          <a:xfrm>
            <a:off x="6081420" y="9324873"/>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541" name="object 541"/>
          <p:cNvSpPr/>
          <p:nvPr/>
        </p:nvSpPr>
        <p:spPr>
          <a:xfrm>
            <a:off x="6547231" y="9291383"/>
            <a:ext cx="88900" cy="68580"/>
          </a:xfrm>
          <a:custGeom>
            <a:avLst/>
            <a:gdLst/>
            <a:ahLst/>
            <a:cxnLst/>
            <a:rect l="l" t="t" r="r" b="b"/>
            <a:pathLst>
              <a:path w="88900" h="68579">
                <a:moveTo>
                  <a:pt x="22834" y="1549"/>
                </a:moveTo>
                <a:lnTo>
                  <a:pt x="21348" y="0"/>
                </a:lnTo>
                <a:lnTo>
                  <a:pt x="18275" y="0"/>
                </a:lnTo>
                <a:lnTo>
                  <a:pt x="16789" y="1549"/>
                </a:lnTo>
                <a:lnTo>
                  <a:pt x="16789" y="3035"/>
                </a:lnTo>
                <a:lnTo>
                  <a:pt x="15240" y="7594"/>
                </a:lnTo>
                <a:lnTo>
                  <a:pt x="12166" y="12153"/>
                </a:lnTo>
                <a:lnTo>
                  <a:pt x="6108" y="13703"/>
                </a:lnTo>
                <a:lnTo>
                  <a:pt x="0" y="13703"/>
                </a:lnTo>
                <a:lnTo>
                  <a:pt x="0" y="18262"/>
                </a:lnTo>
                <a:lnTo>
                  <a:pt x="1549" y="19799"/>
                </a:lnTo>
                <a:lnTo>
                  <a:pt x="15240" y="19799"/>
                </a:lnTo>
                <a:lnTo>
                  <a:pt x="15240" y="66979"/>
                </a:lnTo>
                <a:lnTo>
                  <a:pt x="16789" y="68516"/>
                </a:lnTo>
                <a:lnTo>
                  <a:pt x="21348" y="68516"/>
                </a:lnTo>
                <a:lnTo>
                  <a:pt x="22834" y="66979"/>
                </a:lnTo>
                <a:lnTo>
                  <a:pt x="22834" y="1549"/>
                </a:lnTo>
                <a:close/>
              </a:path>
              <a:path w="88900" h="68579">
                <a:moveTo>
                  <a:pt x="88315" y="10668"/>
                </a:moveTo>
                <a:lnTo>
                  <a:pt x="86550" y="7594"/>
                </a:lnTo>
                <a:lnTo>
                  <a:pt x="82219" y="0"/>
                </a:lnTo>
                <a:lnTo>
                  <a:pt x="62420" y="0"/>
                </a:lnTo>
                <a:lnTo>
                  <a:pt x="45707" y="36512"/>
                </a:lnTo>
                <a:lnTo>
                  <a:pt x="46482" y="47320"/>
                </a:lnTo>
                <a:lnTo>
                  <a:pt x="49682" y="57670"/>
                </a:lnTo>
                <a:lnTo>
                  <a:pt x="56603" y="65455"/>
                </a:lnTo>
                <a:lnTo>
                  <a:pt x="68529" y="68516"/>
                </a:lnTo>
                <a:lnTo>
                  <a:pt x="76746" y="67094"/>
                </a:lnTo>
                <a:lnTo>
                  <a:pt x="82969" y="62801"/>
                </a:lnTo>
                <a:lnTo>
                  <a:pt x="84035" y="60871"/>
                </a:lnTo>
                <a:lnTo>
                  <a:pt x="86931" y="55651"/>
                </a:lnTo>
                <a:lnTo>
                  <a:pt x="80683" y="27520"/>
                </a:lnTo>
                <a:lnTo>
                  <a:pt x="80683" y="30467"/>
                </a:lnTo>
                <a:lnTo>
                  <a:pt x="80683" y="60871"/>
                </a:lnTo>
                <a:lnTo>
                  <a:pt x="59397" y="60871"/>
                </a:lnTo>
                <a:lnTo>
                  <a:pt x="54825" y="54825"/>
                </a:lnTo>
                <a:lnTo>
                  <a:pt x="54825" y="38061"/>
                </a:lnTo>
                <a:lnTo>
                  <a:pt x="58496" y="31953"/>
                </a:lnTo>
                <a:lnTo>
                  <a:pt x="59397" y="30467"/>
                </a:lnTo>
                <a:lnTo>
                  <a:pt x="80683" y="30467"/>
                </a:lnTo>
                <a:lnTo>
                  <a:pt x="80683" y="27520"/>
                </a:lnTo>
                <a:lnTo>
                  <a:pt x="74815" y="24917"/>
                </a:lnTo>
                <a:lnTo>
                  <a:pt x="70015" y="24358"/>
                </a:lnTo>
                <a:lnTo>
                  <a:pt x="59397" y="24358"/>
                </a:lnTo>
                <a:lnTo>
                  <a:pt x="54825" y="31953"/>
                </a:lnTo>
                <a:lnTo>
                  <a:pt x="55067" y="26225"/>
                </a:lnTo>
                <a:lnTo>
                  <a:pt x="56730" y="18072"/>
                </a:lnTo>
                <a:lnTo>
                  <a:pt x="61239" y="10769"/>
                </a:lnTo>
                <a:lnTo>
                  <a:pt x="70015" y="7594"/>
                </a:lnTo>
                <a:lnTo>
                  <a:pt x="77660" y="7594"/>
                </a:lnTo>
                <a:lnTo>
                  <a:pt x="79184" y="12153"/>
                </a:lnTo>
                <a:lnTo>
                  <a:pt x="80683" y="15240"/>
                </a:lnTo>
                <a:lnTo>
                  <a:pt x="80683" y="18262"/>
                </a:lnTo>
                <a:lnTo>
                  <a:pt x="85229" y="18262"/>
                </a:lnTo>
                <a:lnTo>
                  <a:pt x="88315" y="16725"/>
                </a:lnTo>
                <a:lnTo>
                  <a:pt x="88315" y="10668"/>
                </a:lnTo>
                <a:close/>
              </a:path>
            </a:pathLst>
          </a:custGeom>
          <a:solidFill>
            <a:srgbClr val="4D4D4F"/>
          </a:solidFill>
        </p:spPr>
        <p:txBody>
          <a:bodyPr wrap="square" lIns="0" tIns="0" rIns="0" bIns="0" rtlCol="0"/>
          <a:lstStyle/>
          <a:p>
            <a:endParaRPr/>
          </a:p>
        </p:txBody>
      </p:sp>
      <p:sp>
        <p:nvSpPr>
          <p:cNvPr id="542" name="object 542"/>
          <p:cNvSpPr/>
          <p:nvPr/>
        </p:nvSpPr>
        <p:spPr>
          <a:xfrm>
            <a:off x="2808579" y="9486251"/>
            <a:ext cx="83820" cy="5080"/>
          </a:xfrm>
          <a:custGeom>
            <a:avLst/>
            <a:gdLst/>
            <a:ahLst/>
            <a:cxnLst/>
            <a:rect l="l" t="t" r="r" b="b"/>
            <a:pathLst>
              <a:path w="83819" h="5079">
                <a:moveTo>
                  <a:pt x="83693" y="4572"/>
                </a:moveTo>
                <a:lnTo>
                  <a:pt x="0" y="4572"/>
                </a:lnTo>
                <a:lnTo>
                  <a:pt x="0" y="0"/>
                </a:lnTo>
                <a:lnTo>
                  <a:pt x="83693" y="0"/>
                </a:lnTo>
                <a:lnTo>
                  <a:pt x="83693" y="4572"/>
                </a:lnTo>
                <a:close/>
              </a:path>
            </a:pathLst>
          </a:custGeom>
          <a:solidFill>
            <a:srgbClr val="4D4D4F"/>
          </a:solidFill>
        </p:spPr>
        <p:txBody>
          <a:bodyPr wrap="square" lIns="0" tIns="0" rIns="0" bIns="0" rtlCol="0"/>
          <a:lstStyle/>
          <a:p>
            <a:endParaRPr/>
          </a:p>
        </p:txBody>
      </p:sp>
      <p:sp>
        <p:nvSpPr>
          <p:cNvPr id="543" name="object 543"/>
          <p:cNvSpPr/>
          <p:nvPr/>
        </p:nvSpPr>
        <p:spPr>
          <a:xfrm>
            <a:off x="3275901" y="9486251"/>
            <a:ext cx="83820" cy="5080"/>
          </a:xfrm>
          <a:custGeom>
            <a:avLst/>
            <a:gdLst/>
            <a:ahLst/>
            <a:cxnLst/>
            <a:rect l="l" t="t" r="r" b="b"/>
            <a:pathLst>
              <a:path w="83820" h="5079">
                <a:moveTo>
                  <a:pt x="83743" y="4572"/>
                </a:moveTo>
                <a:lnTo>
                  <a:pt x="0" y="4572"/>
                </a:lnTo>
                <a:lnTo>
                  <a:pt x="0" y="0"/>
                </a:lnTo>
                <a:lnTo>
                  <a:pt x="83743" y="0"/>
                </a:lnTo>
                <a:lnTo>
                  <a:pt x="83743" y="4572"/>
                </a:lnTo>
                <a:close/>
              </a:path>
            </a:pathLst>
          </a:custGeom>
          <a:solidFill>
            <a:srgbClr val="4D4D4F"/>
          </a:solidFill>
        </p:spPr>
        <p:txBody>
          <a:bodyPr wrap="square" lIns="0" tIns="0" rIns="0" bIns="0" rtlCol="0"/>
          <a:lstStyle/>
          <a:p>
            <a:endParaRPr/>
          </a:p>
        </p:txBody>
      </p:sp>
      <p:sp>
        <p:nvSpPr>
          <p:cNvPr id="544" name="object 544"/>
          <p:cNvSpPr/>
          <p:nvPr/>
        </p:nvSpPr>
        <p:spPr>
          <a:xfrm>
            <a:off x="3744760" y="948625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545" name="object 545"/>
          <p:cNvSpPr/>
          <p:nvPr/>
        </p:nvSpPr>
        <p:spPr>
          <a:xfrm>
            <a:off x="4212082" y="9486251"/>
            <a:ext cx="82550" cy="5080"/>
          </a:xfrm>
          <a:custGeom>
            <a:avLst/>
            <a:gdLst/>
            <a:ahLst/>
            <a:cxnLst/>
            <a:rect l="l" t="t" r="r" b="b"/>
            <a:pathLst>
              <a:path w="82550" h="5079">
                <a:moveTo>
                  <a:pt x="82207" y="4572"/>
                </a:moveTo>
                <a:lnTo>
                  <a:pt x="0" y="4572"/>
                </a:lnTo>
                <a:lnTo>
                  <a:pt x="0" y="0"/>
                </a:lnTo>
                <a:lnTo>
                  <a:pt x="82207" y="0"/>
                </a:lnTo>
                <a:lnTo>
                  <a:pt x="82207" y="4572"/>
                </a:lnTo>
                <a:close/>
              </a:path>
            </a:pathLst>
          </a:custGeom>
          <a:solidFill>
            <a:srgbClr val="4D4D4F"/>
          </a:solidFill>
        </p:spPr>
        <p:txBody>
          <a:bodyPr wrap="square" lIns="0" tIns="0" rIns="0" bIns="0" rtlCol="0"/>
          <a:lstStyle/>
          <a:p>
            <a:endParaRPr/>
          </a:p>
        </p:txBody>
      </p:sp>
      <p:sp>
        <p:nvSpPr>
          <p:cNvPr id="549" name="object 549"/>
          <p:cNvSpPr/>
          <p:nvPr/>
        </p:nvSpPr>
        <p:spPr>
          <a:xfrm>
            <a:off x="5146776" y="948625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550" name="object 550"/>
          <p:cNvSpPr/>
          <p:nvPr/>
        </p:nvSpPr>
        <p:spPr>
          <a:xfrm>
            <a:off x="5614098" y="948625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sp>
        <p:nvSpPr>
          <p:cNvPr id="551" name="object 551"/>
          <p:cNvSpPr/>
          <p:nvPr/>
        </p:nvSpPr>
        <p:spPr>
          <a:xfrm>
            <a:off x="6081420" y="9486251"/>
            <a:ext cx="82550" cy="5080"/>
          </a:xfrm>
          <a:custGeom>
            <a:avLst/>
            <a:gdLst/>
            <a:ahLst/>
            <a:cxnLst/>
            <a:rect l="l" t="t" r="r" b="b"/>
            <a:pathLst>
              <a:path w="82550" h="5079">
                <a:moveTo>
                  <a:pt x="82194" y="4572"/>
                </a:moveTo>
                <a:lnTo>
                  <a:pt x="0" y="4572"/>
                </a:lnTo>
                <a:lnTo>
                  <a:pt x="0" y="0"/>
                </a:lnTo>
                <a:lnTo>
                  <a:pt x="82194" y="0"/>
                </a:lnTo>
                <a:lnTo>
                  <a:pt x="82194" y="4572"/>
                </a:lnTo>
                <a:close/>
              </a:path>
            </a:pathLst>
          </a:custGeom>
          <a:solidFill>
            <a:srgbClr val="4D4D4F"/>
          </a:solidFill>
        </p:spPr>
        <p:txBody>
          <a:bodyPr wrap="square" lIns="0" tIns="0" rIns="0" bIns="0" rtlCol="0"/>
          <a:lstStyle/>
          <a:p>
            <a:endParaRPr/>
          </a:p>
        </p:txBody>
      </p:sp>
      <p:pic>
        <p:nvPicPr>
          <p:cNvPr id="555" name="object 555"/>
          <p:cNvPicPr/>
          <p:nvPr/>
        </p:nvPicPr>
        <p:blipFill>
          <a:blip r:embed="rId108" cstate="print"/>
          <a:stretch>
            <a:fillRect/>
          </a:stretch>
        </p:blipFill>
        <p:spPr>
          <a:xfrm>
            <a:off x="1109713" y="9679584"/>
            <a:ext cx="421678" cy="101942"/>
          </a:xfrm>
          <a:prstGeom prst="rect">
            <a:avLst/>
          </a:prstGeom>
        </p:spPr>
      </p:pic>
      <p:pic>
        <p:nvPicPr>
          <p:cNvPr id="556" name="object 556"/>
          <p:cNvPicPr/>
          <p:nvPr/>
        </p:nvPicPr>
        <p:blipFill>
          <a:blip r:embed="rId109" cstate="print"/>
          <a:stretch>
            <a:fillRect/>
          </a:stretch>
        </p:blipFill>
        <p:spPr>
          <a:xfrm>
            <a:off x="1606003" y="9681070"/>
            <a:ext cx="389686" cy="101993"/>
          </a:xfrm>
          <a:prstGeom prst="rect">
            <a:avLst/>
          </a:prstGeom>
        </p:spPr>
      </p:pic>
      <p:sp>
        <p:nvSpPr>
          <p:cNvPr id="557" name="object 557"/>
          <p:cNvSpPr/>
          <p:nvPr/>
        </p:nvSpPr>
        <p:spPr>
          <a:xfrm>
            <a:off x="2808579" y="9647580"/>
            <a:ext cx="82550" cy="6350"/>
          </a:xfrm>
          <a:custGeom>
            <a:avLst/>
            <a:gdLst/>
            <a:ahLst/>
            <a:cxnLst/>
            <a:rect l="l" t="t" r="r" b="b"/>
            <a:pathLst>
              <a:path w="82550" h="6350">
                <a:moveTo>
                  <a:pt x="82207" y="6096"/>
                </a:moveTo>
                <a:lnTo>
                  <a:pt x="0" y="6096"/>
                </a:lnTo>
                <a:lnTo>
                  <a:pt x="0" y="0"/>
                </a:lnTo>
                <a:lnTo>
                  <a:pt x="82207" y="0"/>
                </a:lnTo>
                <a:lnTo>
                  <a:pt x="82207" y="6096"/>
                </a:lnTo>
                <a:close/>
              </a:path>
            </a:pathLst>
          </a:custGeom>
          <a:solidFill>
            <a:srgbClr val="4D4D4F"/>
          </a:solidFill>
        </p:spPr>
        <p:txBody>
          <a:bodyPr wrap="square" lIns="0" tIns="0" rIns="0" bIns="0" rtlCol="0"/>
          <a:lstStyle/>
          <a:p>
            <a:endParaRPr/>
          </a:p>
        </p:txBody>
      </p:sp>
      <p:grpSp>
        <p:nvGrpSpPr>
          <p:cNvPr id="558" name="object 558"/>
          <p:cNvGrpSpPr/>
          <p:nvPr/>
        </p:nvGrpSpPr>
        <p:grpSpPr>
          <a:xfrm>
            <a:off x="2616746" y="9567661"/>
            <a:ext cx="4203065" cy="278130"/>
            <a:chOff x="2616746" y="9567661"/>
            <a:chExt cx="4203065" cy="278130"/>
          </a:xfrm>
        </p:grpSpPr>
        <p:sp>
          <p:nvSpPr>
            <p:cNvPr id="559" name="object 559"/>
            <p:cNvSpPr/>
            <p:nvPr/>
          </p:nvSpPr>
          <p:spPr>
            <a:xfrm>
              <a:off x="2808579" y="9810457"/>
              <a:ext cx="83820" cy="5080"/>
            </a:xfrm>
            <a:custGeom>
              <a:avLst/>
              <a:gdLst/>
              <a:ahLst/>
              <a:cxnLst/>
              <a:rect l="l" t="t" r="r" b="b"/>
              <a:pathLst>
                <a:path w="83819" h="5079">
                  <a:moveTo>
                    <a:pt x="83693" y="4610"/>
                  </a:moveTo>
                  <a:lnTo>
                    <a:pt x="0" y="4610"/>
                  </a:lnTo>
                  <a:lnTo>
                    <a:pt x="0" y="0"/>
                  </a:lnTo>
                  <a:lnTo>
                    <a:pt x="83693" y="0"/>
                  </a:lnTo>
                  <a:lnTo>
                    <a:pt x="83693" y="4610"/>
                  </a:lnTo>
                  <a:close/>
                </a:path>
              </a:pathLst>
            </a:custGeom>
            <a:solidFill>
              <a:srgbClr val="4D4D4F"/>
            </a:solidFill>
          </p:spPr>
          <p:txBody>
            <a:bodyPr wrap="square" lIns="0" tIns="0" rIns="0" bIns="0" rtlCol="0"/>
            <a:lstStyle/>
            <a:p>
              <a:endParaRPr/>
            </a:p>
          </p:txBody>
        </p:sp>
        <p:pic>
          <p:nvPicPr>
            <p:cNvPr id="560" name="object 560"/>
            <p:cNvPicPr/>
            <p:nvPr/>
          </p:nvPicPr>
          <p:blipFill>
            <a:blip r:embed="rId110" cstate="print"/>
            <a:stretch>
              <a:fillRect/>
            </a:stretch>
          </p:blipFill>
          <p:spPr>
            <a:xfrm>
              <a:off x="2616746" y="9567661"/>
              <a:ext cx="4203001" cy="277809"/>
            </a:xfrm>
            <a:prstGeom prst="rect">
              <a:avLst/>
            </a:prstGeom>
          </p:spPr>
        </p:pic>
      </p:grpSp>
      <p:pic>
        <p:nvPicPr>
          <p:cNvPr id="561" name="object 561"/>
          <p:cNvPicPr/>
          <p:nvPr/>
        </p:nvPicPr>
        <p:blipFill>
          <a:blip r:embed="rId111" cstate="print"/>
          <a:stretch>
            <a:fillRect/>
          </a:stretch>
        </p:blipFill>
        <p:spPr>
          <a:xfrm>
            <a:off x="2870987" y="1093990"/>
            <a:ext cx="63957" cy="63944"/>
          </a:xfrm>
          <a:prstGeom prst="rect">
            <a:avLst/>
          </a:prstGeom>
        </p:spPr>
      </p:pic>
      <p:pic>
        <p:nvPicPr>
          <p:cNvPr id="562" name="object 562"/>
          <p:cNvPicPr/>
          <p:nvPr/>
        </p:nvPicPr>
        <p:blipFill>
          <a:blip r:embed="rId112" cstate="print"/>
          <a:stretch>
            <a:fillRect/>
          </a:stretch>
        </p:blipFill>
        <p:spPr>
          <a:xfrm>
            <a:off x="3039960" y="1081836"/>
            <a:ext cx="3769118" cy="85229"/>
          </a:xfrm>
          <a:prstGeom prst="rect">
            <a:avLst/>
          </a:prstGeom>
        </p:spPr>
      </p:pic>
      <p:sp>
        <p:nvSpPr>
          <p:cNvPr id="567" name="object 567"/>
          <p:cNvSpPr/>
          <p:nvPr/>
        </p:nvSpPr>
        <p:spPr>
          <a:xfrm>
            <a:off x="0" y="5600"/>
            <a:ext cx="6824345" cy="717550"/>
          </a:xfrm>
          <a:custGeom>
            <a:avLst/>
            <a:gdLst/>
            <a:ahLst/>
            <a:cxnLst/>
            <a:rect l="l" t="t" r="r" b="b"/>
            <a:pathLst>
              <a:path w="6824345" h="717550">
                <a:moveTo>
                  <a:pt x="0" y="0"/>
                </a:moveTo>
                <a:lnTo>
                  <a:pt x="6824306" y="0"/>
                </a:lnTo>
                <a:lnTo>
                  <a:pt x="6824306" y="716953"/>
                </a:lnTo>
                <a:lnTo>
                  <a:pt x="0" y="716953"/>
                </a:lnTo>
                <a:lnTo>
                  <a:pt x="0" y="0"/>
                </a:lnTo>
                <a:close/>
              </a:path>
            </a:pathLst>
          </a:custGeom>
          <a:solidFill>
            <a:srgbClr val="CFECFC"/>
          </a:solidFill>
        </p:spPr>
        <p:txBody>
          <a:bodyPr wrap="square" lIns="0" tIns="0" rIns="0" bIns="0" rtlCol="0"/>
          <a:lstStyle/>
          <a:p>
            <a:endParaRPr/>
          </a:p>
        </p:txBody>
      </p:sp>
      <p:grpSp>
        <p:nvGrpSpPr>
          <p:cNvPr id="568" name="object 2">
            <a:extLst>
              <a:ext uri="{FF2B5EF4-FFF2-40B4-BE49-F238E27FC236}">
                <a16:creationId xmlns:a16="http://schemas.microsoft.com/office/drawing/2014/main" id="{2489DAE6-ABA8-DF00-824D-B6F62091FB9B}"/>
              </a:ext>
            </a:extLst>
          </p:cNvPr>
          <p:cNvGrpSpPr/>
          <p:nvPr/>
        </p:nvGrpSpPr>
        <p:grpSpPr>
          <a:xfrm>
            <a:off x="3415956" y="10148442"/>
            <a:ext cx="703580" cy="91440"/>
            <a:chOff x="3415956" y="10148442"/>
            <a:chExt cx="703580" cy="91440"/>
          </a:xfrm>
        </p:grpSpPr>
        <p:sp>
          <p:nvSpPr>
            <p:cNvPr id="569" name="object 3">
              <a:extLst>
                <a:ext uri="{FF2B5EF4-FFF2-40B4-BE49-F238E27FC236}">
                  <a16:creationId xmlns:a16="http://schemas.microsoft.com/office/drawing/2014/main" id="{F9913082-8546-F6AA-06BF-F2F017B758D9}"/>
                </a:ext>
              </a:extLst>
            </p:cNvPr>
            <p:cNvSpPr/>
            <p:nvPr/>
          </p:nvSpPr>
          <p:spPr>
            <a:xfrm>
              <a:off x="3415956"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pic>
          <p:nvPicPr>
            <p:cNvPr id="570" name="object 4">
              <a:extLst>
                <a:ext uri="{FF2B5EF4-FFF2-40B4-BE49-F238E27FC236}">
                  <a16:creationId xmlns:a16="http://schemas.microsoft.com/office/drawing/2014/main" id="{744DAEFF-26B2-089B-9621-34011FA9E92D}"/>
                </a:ext>
              </a:extLst>
            </p:cNvPr>
            <p:cNvPicPr/>
            <p:nvPr/>
          </p:nvPicPr>
          <p:blipFill>
            <a:blip r:embed="rId113" cstate="print"/>
            <a:stretch>
              <a:fillRect/>
            </a:stretch>
          </p:blipFill>
          <p:spPr>
            <a:xfrm>
              <a:off x="3673220" y="10148442"/>
              <a:ext cx="187236" cy="91325"/>
            </a:xfrm>
            <a:prstGeom prst="rect">
              <a:avLst/>
            </a:prstGeom>
          </p:spPr>
        </p:pic>
        <p:sp>
          <p:nvSpPr>
            <p:cNvPr id="571" name="object 5">
              <a:extLst>
                <a:ext uri="{FF2B5EF4-FFF2-40B4-BE49-F238E27FC236}">
                  <a16:creationId xmlns:a16="http://schemas.microsoft.com/office/drawing/2014/main" id="{B994E456-B86C-B918-1C66-B6DFED8B09C5}"/>
                </a:ext>
              </a:extLst>
            </p:cNvPr>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
        <p:nvSpPr>
          <p:cNvPr id="572" name="正方形/長方形 571">
            <a:extLst>
              <a:ext uri="{FF2B5EF4-FFF2-40B4-BE49-F238E27FC236}">
                <a16:creationId xmlns:a16="http://schemas.microsoft.com/office/drawing/2014/main" id="{0EC74519-20C0-764A-9B60-A69DA1BBA481}"/>
              </a:ext>
            </a:extLst>
          </p:cNvPr>
          <p:cNvSpPr/>
          <p:nvPr/>
        </p:nvSpPr>
        <p:spPr>
          <a:xfrm>
            <a:off x="3633760" y="10148442"/>
            <a:ext cx="267819" cy="91325"/>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3" name="テキスト ボックス 572">
            <a:extLst>
              <a:ext uri="{FF2B5EF4-FFF2-40B4-BE49-F238E27FC236}">
                <a16:creationId xmlns:a16="http://schemas.microsoft.com/office/drawing/2014/main" id="{4B8780D0-8AC6-95CE-001A-132E6D6CF1D0}"/>
              </a:ext>
            </a:extLst>
          </p:cNvPr>
          <p:cNvSpPr txBox="1"/>
          <p:nvPr/>
        </p:nvSpPr>
        <p:spPr>
          <a:xfrm>
            <a:off x="3582523" y="10069994"/>
            <a:ext cx="386644" cy="230832"/>
          </a:xfrm>
          <a:prstGeom prst="rect">
            <a:avLst/>
          </a:prstGeom>
          <a:noFill/>
        </p:spPr>
        <p:txBody>
          <a:bodyPr wrap="none" rtlCol="0">
            <a:spAutoFit/>
          </a:bodyPr>
          <a:lstStyle/>
          <a:p>
            <a:r>
              <a:rPr kumimoji="1" lang="en-US" altLang="ja-JP" sz="900" dirty="0">
                <a:latin typeface="HGSｺﾞｼｯｸM" panose="020B0600000000000000" pitchFamily="50" charset="-128"/>
                <a:ea typeface="HGSｺﾞｼｯｸM" panose="020B0600000000000000" pitchFamily="50" charset="-128"/>
              </a:rPr>
              <a:t>233</a:t>
            </a:r>
            <a:endParaRPr kumimoji="1" lang="ja-JP" altLang="en-US" sz="900" dirty="0">
              <a:latin typeface="HGSｺﾞｼｯｸM" panose="020B0600000000000000" pitchFamily="50" charset="-128"/>
              <a:ea typeface="HGSｺﾞｼｯｸM" panose="020B0600000000000000" pitchFamily="50" charset="-128"/>
            </a:endParaRPr>
          </a:p>
        </p:txBody>
      </p:sp>
      <p:sp>
        <p:nvSpPr>
          <p:cNvPr id="563" name="テキスト ボックス 562">
            <a:extLst>
              <a:ext uri="{FF2B5EF4-FFF2-40B4-BE49-F238E27FC236}">
                <a16:creationId xmlns:a16="http://schemas.microsoft.com/office/drawing/2014/main" id="{125D0395-9EAE-455E-DE7F-FE9BE4174054}"/>
              </a:ext>
            </a:extLst>
          </p:cNvPr>
          <p:cNvSpPr txBox="1"/>
          <p:nvPr/>
        </p:nvSpPr>
        <p:spPr>
          <a:xfrm>
            <a:off x="3166963" y="5667510"/>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64" name="テキスト ボックス 563">
            <a:extLst>
              <a:ext uri="{FF2B5EF4-FFF2-40B4-BE49-F238E27FC236}">
                <a16:creationId xmlns:a16="http://schemas.microsoft.com/office/drawing/2014/main" id="{408A77CB-FAEE-5A03-F5B5-E4D5B01E1151}"/>
              </a:ext>
            </a:extLst>
          </p:cNvPr>
          <p:cNvSpPr txBox="1"/>
          <p:nvPr/>
        </p:nvSpPr>
        <p:spPr>
          <a:xfrm>
            <a:off x="3166963" y="5994308"/>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pic>
        <p:nvPicPr>
          <p:cNvPr id="565" name="object 310">
            <a:extLst>
              <a:ext uri="{FF2B5EF4-FFF2-40B4-BE49-F238E27FC236}">
                <a16:creationId xmlns:a16="http://schemas.microsoft.com/office/drawing/2014/main" id="{95C32E79-CE3D-EA25-45A0-C880EA9296C7}"/>
              </a:ext>
            </a:extLst>
          </p:cNvPr>
          <p:cNvPicPr/>
          <p:nvPr/>
        </p:nvPicPr>
        <p:blipFill>
          <a:blip r:embed="rId64" cstate="print"/>
          <a:stretch>
            <a:fillRect/>
          </a:stretch>
        </p:blipFill>
        <p:spPr>
          <a:xfrm>
            <a:off x="3247056" y="6208966"/>
            <a:ext cx="146078" cy="68516"/>
          </a:xfrm>
          <a:prstGeom prst="rect">
            <a:avLst/>
          </a:prstGeom>
        </p:spPr>
      </p:pic>
      <p:sp>
        <p:nvSpPr>
          <p:cNvPr id="566" name="テキスト ボックス 565">
            <a:extLst>
              <a:ext uri="{FF2B5EF4-FFF2-40B4-BE49-F238E27FC236}">
                <a16:creationId xmlns:a16="http://schemas.microsoft.com/office/drawing/2014/main" id="{621AF16F-CA37-7674-C666-C64A027D46FA}"/>
              </a:ext>
            </a:extLst>
          </p:cNvPr>
          <p:cNvSpPr txBox="1"/>
          <p:nvPr/>
        </p:nvSpPr>
        <p:spPr>
          <a:xfrm>
            <a:off x="3599355" y="2571344"/>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P52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74" name="テキスト ボックス 573">
            <a:extLst>
              <a:ext uri="{FF2B5EF4-FFF2-40B4-BE49-F238E27FC236}">
                <a16:creationId xmlns:a16="http://schemas.microsoft.com/office/drawing/2014/main" id="{6A2FE41A-006C-AA00-BD39-4B29C4EBC1C4}"/>
              </a:ext>
            </a:extLst>
          </p:cNvPr>
          <p:cNvSpPr txBox="1"/>
          <p:nvPr/>
        </p:nvSpPr>
        <p:spPr>
          <a:xfrm>
            <a:off x="3599355" y="1925343"/>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P52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75" name="テキスト ボックス 574">
            <a:extLst>
              <a:ext uri="{FF2B5EF4-FFF2-40B4-BE49-F238E27FC236}">
                <a16:creationId xmlns:a16="http://schemas.microsoft.com/office/drawing/2014/main" id="{2D28F685-2169-F36E-CCCF-1BA5E515BA92}"/>
              </a:ext>
            </a:extLst>
          </p:cNvPr>
          <p:cNvSpPr txBox="1"/>
          <p:nvPr/>
        </p:nvSpPr>
        <p:spPr>
          <a:xfrm>
            <a:off x="3628209" y="4041173"/>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69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76" name="テキスト ボックス 575">
            <a:extLst>
              <a:ext uri="{FF2B5EF4-FFF2-40B4-BE49-F238E27FC236}">
                <a16:creationId xmlns:a16="http://schemas.microsoft.com/office/drawing/2014/main" id="{970334CD-C889-22D8-06DD-3FD95F2043C5}"/>
              </a:ext>
            </a:extLst>
          </p:cNvPr>
          <p:cNvSpPr txBox="1"/>
          <p:nvPr/>
        </p:nvSpPr>
        <p:spPr>
          <a:xfrm>
            <a:off x="3599493" y="4206574"/>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P75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77" name="テキスト ボックス 576">
            <a:extLst>
              <a:ext uri="{FF2B5EF4-FFF2-40B4-BE49-F238E27FC236}">
                <a16:creationId xmlns:a16="http://schemas.microsoft.com/office/drawing/2014/main" id="{C683B9A3-42F3-D043-2D4C-D0AA1DC92B15}"/>
              </a:ext>
            </a:extLst>
          </p:cNvPr>
          <p:cNvSpPr txBox="1"/>
          <p:nvPr/>
        </p:nvSpPr>
        <p:spPr>
          <a:xfrm>
            <a:off x="3534865" y="4532292"/>
            <a:ext cx="500458"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P59-61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78" name="テキスト ボックス 577">
            <a:extLst>
              <a:ext uri="{FF2B5EF4-FFF2-40B4-BE49-F238E27FC236}">
                <a16:creationId xmlns:a16="http://schemas.microsoft.com/office/drawing/2014/main" id="{9279D1E6-53C8-378F-50B5-36DD887C9E19}"/>
              </a:ext>
            </a:extLst>
          </p:cNvPr>
          <p:cNvSpPr txBox="1"/>
          <p:nvPr/>
        </p:nvSpPr>
        <p:spPr>
          <a:xfrm>
            <a:off x="3628209" y="5062928"/>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60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79" name="テキスト ボックス 578">
            <a:extLst>
              <a:ext uri="{FF2B5EF4-FFF2-40B4-BE49-F238E27FC236}">
                <a16:creationId xmlns:a16="http://schemas.microsoft.com/office/drawing/2014/main" id="{D5CAA7C7-4490-FBE1-EAA0-BF8FA1B56770}"/>
              </a:ext>
            </a:extLst>
          </p:cNvPr>
          <p:cNvSpPr txBox="1"/>
          <p:nvPr/>
        </p:nvSpPr>
        <p:spPr>
          <a:xfrm>
            <a:off x="3606199" y="5179962"/>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P70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0" name="テキスト ボックス 579">
            <a:extLst>
              <a:ext uri="{FF2B5EF4-FFF2-40B4-BE49-F238E27FC236}">
                <a16:creationId xmlns:a16="http://schemas.microsoft.com/office/drawing/2014/main" id="{DCD74512-72FF-2B05-3454-5B7B6872F189}"/>
              </a:ext>
            </a:extLst>
          </p:cNvPr>
          <p:cNvSpPr txBox="1"/>
          <p:nvPr/>
        </p:nvSpPr>
        <p:spPr>
          <a:xfrm>
            <a:off x="3600223" y="5506543"/>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P45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1" name="テキスト ボックス 580">
            <a:extLst>
              <a:ext uri="{FF2B5EF4-FFF2-40B4-BE49-F238E27FC236}">
                <a16:creationId xmlns:a16="http://schemas.microsoft.com/office/drawing/2014/main" id="{F41A87FD-2CD2-F598-92F4-C93A0C90839E}"/>
              </a:ext>
            </a:extLst>
          </p:cNvPr>
          <p:cNvSpPr txBox="1"/>
          <p:nvPr/>
        </p:nvSpPr>
        <p:spPr>
          <a:xfrm>
            <a:off x="3594247" y="5824317"/>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P78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2" name="テキスト ボックス 581">
            <a:extLst>
              <a:ext uri="{FF2B5EF4-FFF2-40B4-BE49-F238E27FC236}">
                <a16:creationId xmlns:a16="http://schemas.microsoft.com/office/drawing/2014/main" id="{022347A7-3C67-07CF-FCCF-882CE54B1DC3}"/>
              </a:ext>
            </a:extLst>
          </p:cNvPr>
          <p:cNvSpPr txBox="1"/>
          <p:nvPr/>
        </p:nvSpPr>
        <p:spPr>
          <a:xfrm>
            <a:off x="3635053" y="5990650"/>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77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3" name="テキスト ボックス 582">
            <a:extLst>
              <a:ext uri="{FF2B5EF4-FFF2-40B4-BE49-F238E27FC236}">
                <a16:creationId xmlns:a16="http://schemas.microsoft.com/office/drawing/2014/main" id="{14CE4177-DF4A-4A15-CC74-F09CFE31B65C}"/>
              </a:ext>
            </a:extLst>
          </p:cNvPr>
          <p:cNvSpPr txBox="1"/>
          <p:nvPr/>
        </p:nvSpPr>
        <p:spPr>
          <a:xfrm>
            <a:off x="3588271" y="6150795"/>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P79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4" name="テキスト ボックス 583">
            <a:extLst>
              <a:ext uri="{FF2B5EF4-FFF2-40B4-BE49-F238E27FC236}">
                <a16:creationId xmlns:a16="http://schemas.microsoft.com/office/drawing/2014/main" id="{3A8742E1-9825-C1F3-B8A5-1CA81CFD979B}"/>
              </a:ext>
            </a:extLst>
          </p:cNvPr>
          <p:cNvSpPr txBox="1"/>
          <p:nvPr/>
        </p:nvSpPr>
        <p:spPr>
          <a:xfrm>
            <a:off x="3504890" y="6318159"/>
            <a:ext cx="572593" cy="176972"/>
          </a:xfrm>
          <a:prstGeom prst="rect">
            <a:avLst/>
          </a:prstGeom>
          <a:noFill/>
        </p:spPr>
        <p:txBody>
          <a:bodyPr wrap="none" rtlCol="0">
            <a:spAutoFit/>
          </a:bodyPr>
          <a:lstStyle/>
          <a:p>
            <a:r>
              <a:rPr kumimoji="1" lang="en-US" altLang="ja-JP" sz="550" dirty="0">
                <a:solidFill>
                  <a:schemeClr val="tx1">
                    <a:lumMod val="65000"/>
                    <a:lumOff val="35000"/>
                  </a:schemeClr>
                </a:solidFill>
                <a:latin typeface="BIZ UDPゴシック" panose="020B0400000000000000" pitchFamily="50" charset="-128"/>
                <a:ea typeface="BIZ UDPゴシック" panose="020B0400000000000000" pitchFamily="50" charset="-128"/>
              </a:rPr>
              <a:t>5-8,10,55</a:t>
            </a:r>
            <a:endParaRPr kumimoji="1" lang="ja-JP" altLang="en-US" sz="5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5" name="テキスト ボックス 584">
            <a:extLst>
              <a:ext uri="{FF2B5EF4-FFF2-40B4-BE49-F238E27FC236}">
                <a16:creationId xmlns:a16="http://schemas.microsoft.com/office/drawing/2014/main" id="{4DCF59F5-C034-1C1E-B5F0-66DCFCFAE632}"/>
              </a:ext>
            </a:extLst>
          </p:cNvPr>
          <p:cNvSpPr txBox="1"/>
          <p:nvPr/>
        </p:nvSpPr>
        <p:spPr>
          <a:xfrm>
            <a:off x="3479561" y="6482512"/>
            <a:ext cx="611065" cy="176972"/>
          </a:xfrm>
          <a:prstGeom prst="rect">
            <a:avLst/>
          </a:prstGeom>
          <a:noFill/>
        </p:spPr>
        <p:txBody>
          <a:bodyPr wrap="none" rtlCol="0">
            <a:spAutoFit/>
          </a:bodyPr>
          <a:lstStyle/>
          <a:p>
            <a:r>
              <a:rPr kumimoji="1" lang="en-US" altLang="ja-JP" sz="550" dirty="0">
                <a:solidFill>
                  <a:schemeClr val="tx1">
                    <a:lumMod val="65000"/>
                    <a:lumOff val="35000"/>
                  </a:schemeClr>
                </a:solidFill>
                <a:latin typeface="BIZ UDPゴシック" panose="020B0400000000000000" pitchFamily="50" charset="-128"/>
                <a:ea typeface="BIZ UDPゴシック" panose="020B0400000000000000" pitchFamily="50" charset="-128"/>
              </a:rPr>
              <a:t>P43-45,68</a:t>
            </a:r>
            <a:endParaRPr kumimoji="1" lang="ja-JP" altLang="en-US" sz="55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6" name="テキスト ボックス 585">
            <a:extLst>
              <a:ext uri="{FF2B5EF4-FFF2-40B4-BE49-F238E27FC236}">
                <a16:creationId xmlns:a16="http://schemas.microsoft.com/office/drawing/2014/main" id="{1466CA27-95A0-EE36-AE0D-93045F7397B0}"/>
              </a:ext>
            </a:extLst>
          </p:cNvPr>
          <p:cNvSpPr txBox="1"/>
          <p:nvPr/>
        </p:nvSpPr>
        <p:spPr>
          <a:xfrm>
            <a:off x="3600223" y="6795493"/>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P45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7" name="テキスト ボックス 586">
            <a:extLst>
              <a:ext uri="{FF2B5EF4-FFF2-40B4-BE49-F238E27FC236}">
                <a16:creationId xmlns:a16="http://schemas.microsoft.com/office/drawing/2014/main" id="{5544628D-4F05-D50E-4931-33F144B2CC9D}"/>
              </a:ext>
            </a:extLst>
          </p:cNvPr>
          <p:cNvSpPr txBox="1"/>
          <p:nvPr/>
        </p:nvSpPr>
        <p:spPr>
          <a:xfrm>
            <a:off x="3599355" y="7121972"/>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P52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8" name="テキスト ボックス 587">
            <a:extLst>
              <a:ext uri="{FF2B5EF4-FFF2-40B4-BE49-F238E27FC236}">
                <a16:creationId xmlns:a16="http://schemas.microsoft.com/office/drawing/2014/main" id="{5C0738AB-11D6-06BA-3912-BA85B79766AE}"/>
              </a:ext>
            </a:extLst>
          </p:cNvPr>
          <p:cNvSpPr txBox="1"/>
          <p:nvPr/>
        </p:nvSpPr>
        <p:spPr>
          <a:xfrm>
            <a:off x="3599059" y="7924038"/>
            <a:ext cx="38183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3,55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89" name="テキスト ボックス 588">
            <a:extLst>
              <a:ext uri="{FF2B5EF4-FFF2-40B4-BE49-F238E27FC236}">
                <a16:creationId xmlns:a16="http://schemas.microsoft.com/office/drawing/2014/main" id="{9808A05F-A78E-86E0-6B39-BAAE3AF0362F}"/>
              </a:ext>
            </a:extLst>
          </p:cNvPr>
          <p:cNvSpPr txBox="1"/>
          <p:nvPr/>
        </p:nvSpPr>
        <p:spPr>
          <a:xfrm>
            <a:off x="3529624" y="8087467"/>
            <a:ext cx="49725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P42,68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0" name="テキスト ボックス 589">
            <a:extLst>
              <a:ext uri="{FF2B5EF4-FFF2-40B4-BE49-F238E27FC236}">
                <a16:creationId xmlns:a16="http://schemas.microsoft.com/office/drawing/2014/main" id="{839A70C0-99BF-A915-8C0D-31405B1C0ADB}"/>
              </a:ext>
            </a:extLst>
          </p:cNvPr>
          <p:cNvSpPr txBox="1"/>
          <p:nvPr/>
        </p:nvSpPr>
        <p:spPr>
          <a:xfrm>
            <a:off x="3606061" y="8408114"/>
            <a:ext cx="357790"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P46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2" name="正方形/長方形 591">
            <a:extLst>
              <a:ext uri="{FF2B5EF4-FFF2-40B4-BE49-F238E27FC236}">
                <a16:creationId xmlns:a16="http://schemas.microsoft.com/office/drawing/2014/main" id="{54E5D9AF-86F6-07D1-414F-A4FAD2AB0E9D}"/>
              </a:ext>
            </a:extLst>
          </p:cNvPr>
          <p:cNvSpPr/>
          <p:nvPr/>
        </p:nvSpPr>
        <p:spPr>
          <a:xfrm>
            <a:off x="3615763" y="8773460"/>
            <a:ext cx="314361" cy="1255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1" name="テキスト ボックス 590">
            <a:extLst>
              <a:ext uri="{FF2B5EF4-FFF2-40B4-BE49-F238E27FC236}">
                <a16:creationId xmlns:a16="http://schemas.microsoft.com/office/drawing/2014/main" id="{BAACA1BF-901F-57BA-A11F-893F68B49C15}"/>
              </a:ext>
            </a:extLst>
          </p:cNvPr>
          <p:cNvSpPr txBox="1"/>
          <p:nvPr/>
        </p:nvSpPr>
        <p:spPr>
          <a:xfrm>
            <a:off x="3530056" y="8743692"/>
            <a:ext cx="51007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P42-43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4" name="正方形/長方形 593">
            <a:extLst>
              <a:ext uri="{FF2B5EF4-FFF2-40B4-BE49-F238E27FC236}">
                <a16:creationId xmlns:a16="http://schemas.microsoft.com/office/drawing/2014/main" id="{6FE6E136-A99B-C691-5BB5-300DCB44F261}"/>
              </a:ext>
            </a:extLst>
          </p:cNvPr>
          <p:cNvSpPr/>
          <p:nvPr/>
        </p:nvSpPr>
        <p:spPr>
          <a:xfrm>
            <a:off x="3609788" y="9741647"/>
            <a:ext cx="352612" cy="10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3" name="テキスト ボックス 592">
            <a:extLst>
              <a:ext uri="{FF2B5EF4-FFF2-40B4-BE49-F238E27FC236}">
                <a16:creationId xmlns:a16="http://schemas.microsoft.com/office/drawing/2014/main" id="{EE3423E5-5743-2B99-8A65-33555DF0F612}"/>
              </a:ext>
            </a:extLst>
          </p:cNvPr>
          <p:cNvSpPr txBox="1"/>
          <p:nvPr/>
        </p:nvSpPr>
        <p:spPr>
          <a:xfrm>
            <a:off x="3523212" y="9712972"/>
            <a:ext cx="510076"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P56-58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36" name="テキスト ボックス 35">
            <a:extLst>
              <a:ext uri="{FF2B5EF4-FFF2-40B4-BE49-F238E27FC236}">
                <a16:creationId xmlns:a16="http://schemas.microsoft.com/office/drawing/2014/main" id="{A00BDFD0-37AE-550F-B4BB-3DC5BA391DA6}"/>
              </a:ext>
            </a:extLst>
          </p:cNvPr>
          <p:cNvSpPr txBox="1"/>
          <p:nvPr/>
        </p:nvSpPr>
        <p:spPr>
          <a:xfrm>
            <a:off x="4073547" y="3883152"/>
            <a:ext cx="34817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456" name="テキスト ボックス 455">
            <a:extLst>
              <a:ext uri="{FF2B5EF4-FFF2-40B4-BE49-F238E27FC236}">
                <a16:creationId xmlns:a16="http://schemas.microsoft.com/office/drawing/2014/main" id="{BA908896-8AAD-5DFB-787E-1A4EA2DF4B27}"/>
              </a:ext>
            </a:extLst>
          </p:cNvPr>
          <p:cNvSpPr txBox="1"/>
          <p:nvPr/>
        </p:nvSpPr>
        <p:spPr>
          <a:xfrm>
            <a:off x="4078356" y="4858512"/>
            <a:ext cx="34817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457" name="テキスト ボックス 456">
            <a:extLst>
              <a:ext uri="{FF2B5EF4-FFF2-40B4-BE49-F238E27FC236}">
                <a16:creationId xmlns:a16="http://schemas.microsoft.com/office/drawing/2014/main" id="{86530926-88C7-0178-D588-4B134DFD0FFE}"/>
              </a:ext>
            </a:extLst>
          </p:cNvPr>
          <p:cNvSpPr txBox="1"/>
          <p:nvPr/>
        </p:nvSpPr>
        <p:spPr>
          <a:xfrm>
            <a:off x="4078356" y="5182390"/>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458" name="テキスト ボックス 457">
            <a:extLst>
              <a:ext uri="{FF2B5EF4-FFF2-40B4-BE49-F238E27FC236}">
                <a16:creationId xmlns:a16="http://schemas.microsoft.com/office/drawing/2014/main" id="{EB4A781F-394B-6B6E-DBDC-C4A959C86CB4}"/>
              </a:ext>
            </a:extLst>
          </p:cNvPr>
          <p:cNvSpPr txBox="1"/>
          <p:nvPr/>
        </p:nvSpPr>
        <p:spPr>
          <a:xfrm>
            <a:off x="4073547" y="5817594"/>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481" name="テキスト ボックス 480">
            <a:extLst>
              <a:ext uri="{FF2B5EF4-FFF2-40B4-BE49-F238E27FC236}">
                <a16:creationId xmlns:a16="http://schemas.microsoft.com/office/drawing/2014/main" id="{9B5A1FD9-F8B9-1C64-805A-7844C1BB67F3}"/>
              </a:ext>
            </a:extLst>
          </p:cNvPr>
          <p:cNvSpPr txBox="1"/>
          <p:nvPr/>
        </p:nvSpPr>
        <p:spPr>
          <a:xfrm>
            <a:off x="4073547" y="7116511"/>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76" name="テキスト ボックス 75">
            <a:extLst>
              <a:ext uri="{FF2B5EF4-FFF2-40B4-BE49-F238E27FC236}">
                <a16:creationId xmlns:a16="http://schemas.microsoft.com/office/drawing/2014/main" id="{11A7A41C-07C0-B900-3A72-914DCCDFE6C6}"/>
              </a:ext>
            </a:extLst>
          </p:cNvPr>
          <p:cNvSpPr txBox="1"/>
          <p:nvPr/>
        </p:nvSpPr>
        <p:spPr>
          <a:xfrm>
            <a:off x="4073547" y="7444758"/>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82" name="テキスト ボックス 181">
            <a:extLst>
              <a:ext uri="{FF2B5EF4-FFF2-40B4-BE49-F238E27FC236}">
                <a16:creationId xmlns:a16="http://schemas.microsoft.com/office/drawing/2014/main" id="{F96F1B57-9478-B72B-0606-7C190FC20EEF}"/>
              </a:ext>
            </a:extLst>
          </p:cNvPr>
          <p:cNvSpPr txBox="1"/>
          <p:nvPr/>
        </p:nvSpPr>
        <p:spPr>
          <a:xfrm>
            <a:off x="4073547" y="7769081"/>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191" name="正方形/長方形 190">
            <a:extLst>
              <a:ext uri="{FF2B5EF4-FFF2-40B4-BE49-F238E27FC236}">
                <a16:creationId xmlns:a16="http://schemas.microsoft.com/office/drawing/2014/main" id="{599969CB-E7DB-6951-32FE-92946DA0777D}"/>
              </a:ext>
            </a:extLst>
          </p:cNvPr>
          <p:cNvSpPr/>
          <p:nvPr/>
        </p:nvSpPr>
        <p:spPr>
          <a:xfrm>
            <a:off x="4125315" y="9755945"/>
            <a:ext cx="254254" cy="11106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5" name="テキスト ボックス 594">
            <a:extLst>
              <a:ext uri="{FF2B5EF4-FFF2-40B4-BE49-F238E27FC236}">
                <a16:creationId xmlns:a16="http://schemas.microsoft.com/office/drawing/2014/main" id="{1773A035-D9C7-560F-64A6-82E75B7A1806}"/>
              </a:ext>
            </a:extLst>
          </p:cNvPr>
          <p:cNvSpPr txBox="1"/>
          <p:nvPr/>
        </p:nvSpPr>
        <p:spPr>
          <a:xfrm>
            <a:off x="4073547" y="9716146"/>
            <a:ext cx="35779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6" name="正方形/長方形 595">
            <a:extLst>
              <a:ext uri="{FF2B5EF4-FFF2-40B4-BE49-F238E27FC236}">
                <a16:creationId xmlns:a16="http://schemas.microsoft.com/office/drawing/2014/main" id="{4FC62920-130D-92B3-CFE6-60CEBCD84FCD}"/>
              </a:ext>
            </a:extLst>
          </p:cNvPr>
          <p:cNvSpPr/>
          <p:nvPr/>
        </p:nvSpPr>
        <p:spPr>
          <a:xfrm>
            <a:off x="4620809" y="9748911"/>
            <a:ext cx="254254" cy="11106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7" name="テキスト ボックス 596">
            <a:extLst>
              <a:ext uri="{FF2B5EF4-FFF2-40B4-BE49-F238E27FC236}">
                <a16:creationId xmlns:a16="http://schemas.microsoft.com/office/drawing/2014/main" id="{F53DE99B-AEFB-B89D-B75A-6D6E44A5651B}"/>
              </a:ext>
            </a:extLst>
          </p:cNvPr>
          <p:cNvSpPr txBox="1"/>
          <p:nvPr/>
        </p:nvSpPr>
        <p:spPr>
          <a:xfrm>
            <a:off x="4540905" y="9716146"/>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8" name="テキスト ボックス 597">
            <a:extLst>
              <a:ext uri="{FF2B5EF4-FFF2-40B4-BE49-F238E27FC236}">
                <a16:creationId xmlns:a16="http://schemas.microsoft.com/office/drawing/2014/main" id="{D4FE8204-73A0-B3BA-C59A-6BBF4B547057}"/>
              </a:ext>
            </a:extLst>
          </p:cNvPr>
          <p:cNvSpPr txBox="1"/>
          <p:nvPr/>
        </p:nvSpPr>
        <p:spPr>
          <a:xfrm>
            <a:off x="4521632" y="9384125"/>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599" name="正方形/長方形 598">
            <a:extLst>
              <a:ext uri="{FF2B5EF4-FFF2-40B4-BE49-F238E27FC236}">
                <a16:creationId xmlns:a16="http://schemas.microsoft.com/office/drawing/2014/main" id="{81A04BC0-7BE4-932F-BFDA-0E1C68DD4AEF}"/>
              </a:ext>
            </a:extLst>
          </p:cNvPr>
          <p:cNvSpPr/>
          <p:nvPr/>
        </p:nvSpPr>
        <p:spPr>
          <a:xfrm>
            <a:off x="4585603" y="8792308"/>
            <a:ext cx="309954" cy="10755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0" name="テキスト ボックス 599">
            <a:extLst>
              <a:ext uri="{FF2B5EF4-FFF2-40B4-BE49-F238E27FC236}">
                <a16:creationId xmlns:a16="http://schemas.microsoft.com/office/drawing/2014/main" id="{2549A2EB-07AA-A67C-2263-1C84E35A75B2}"/>
              </a:ext>
            </a:extLst>
          </p:cNvPr>
          <p:cNvSpPr txBox="1"/>
          <p:nvPr/>
        </p:nvSpPr>
        <p:spPr>
          <a:xfrm>
            <a:off x="4446483" y="8745367"/>
            <a:ext cx="55816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98-100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1" name="テキスト ボックス 600">
            <a:extLst>
              <a:ext uri="{FF2B5EF4-FFF2-40B4-BE49-F238E27FC236}">
                <a16:creationId xmlns:a16="http://schemas.microsoft.com/office/drawing/2014/main" id="{EDB1718B-466D-3D6C-951F-2E7976CCFC13}"/>
              </a:ext>
            </a:extLst>
          </p:cNvPr>
          <p:cNvSpPr txBox="1"/>
          <p:nvPr/>
        </p:nvSpPr>
        <p:spPr>
          <a:xfrm>
            <a:off x="4521632" y="7118312"/>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2" name="テキスト ボックス 601">
            <a:extLst>
              <a:ext uri="{FF2B5EF4-FFF2-40B4-BE49-F238E27FC236}">
                <a16:creationId xmlns:a16="http://schemas.microsoft.com/office/drawing/2014/main" id="{2033489E-7815-22D0-232A-16F35591C578}"/>
              </a:ext>
            </a:extLst>
          </p:cNvPr>
          <p:cNvSpPr txBox="1"/>
          <p:nvPr/>
        </p:nvSpPr>
        <p:spPr>
          <a:xfrm>
            <a:off x="4440680" y="6478123"/>
            <a:ext cx="55816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99-100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3" name="テキスト ボックス 602">
            <a:extLst>
              <a:ext uri="{FF2B5EF4-FFF2-40B4-BE49-F238E27FC236}">
                <a16:creationId xmlns:a16="http://schemas.microsoft.com/office/drawing/2014/main" id="{4F42EE69-A96A-E8A5-8DF7-C0D2B7E561BB}"/>
              </a:ext>
            </a:extLst>
          </p:cNvPr>
          <p:cNvSpPr txBox="1"/>
          <p:nvPr/>
        </p:nvSpPr>
        <p:spPr>
          <a:xfrm>
            <a:off x="4521632" y="6153597"/>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115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4" name="テキスト ボックス 603">
            <a:extLst>
              <a:ext uri="{FF2B5EF4-FFF2-40B4-BE49-F238E27FC236}">
                <a16:creationId xmlns:a16="http://schemas.microsoft.com/office/drawing/2014/main" id="{4035018D-FEB4-A377-5431-5A39356C83E5}"/>
              </a:ext>
            </a:extLst>
          </p:cNvPr>
          <p:cNvSpPr txBox="1"/>
          <p:nvPr/>
        </p:nvSpPr>
        <p:spPr>
          <a:xfrm>
            <a:off x="4521632" y="5830610"/>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114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5" name="テキスト ボックス 604">
            <a:extLst>
              <a:ext uri="{FF2B5EF4-FFF2-40B4-BE49-F238E27FC236}">
                <a16:creationId xmlns:a16="http://schemas.microsoft.com/office/drawing/2014/main" id="{4065374B-CF6B-D2DB-9B74-3B16580D128B}"/>
              </a:ext>
            </a:extLst>
          </p:cNvPr>
          <p:cNvSpPr txBox="1"/>
          <p:nvPr/>
        </p:nvSpPr>
        <p:spPr>
          <a:xfrm>
            <a:off x="4421444" y="5506633"/>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100-101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7" name="正方形/長方形 606">
            <a:extLst>
              <a:ext uri="{FF2B5EF4-FFF2-40B4-BE49-F238E27FC236}">
                <a16:creationId xmlns:a16="http://schemas.microsoft.com/office/drawing/2014/main" id="{A86432B6-E2D0-7B3D-E780-0565D75ED96B}"/>
              </a:ext>
            </a:extLst>
          </p:cNvPr>
          <p:cNvSpPr/>
          <p:nvPr/>
        </p:nvSpPr>
        <p:spPr>
          <a:xfrm>
            <a:off x="4508696" y="4888523"/>
            <a:ext cx="422031" cy="12866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6" name="テキスト ボックス 605">
            <a:extLst>
              <a:ext uri="{FF2B5EF4-FFF2-40B4-BE49-F238E27FC236}">
                <a16:creationId xmlns:a16="http://schemas.microsoft.com/office/drawing/2014/main" id="{811FF864-B741-83D6-5567-3064DA06512F}"/>
              </a:ext>
            </a:extLst>
          </p:cNvPr>
          <p:cNvSpPr txBox="1"/>
          <p:nvPr/>
        </p:nvSpPr>
        <p:spPr>
          <a:xfrm>
            <a:off x="4416396" y="4880214"/>
            <a:ext cx="590226" cy="153888"/>
          </a:xfrm>
          <a:prstGeom prst="rect">
            <a:avLst/>
          </a:prstGeom>
          <a:noFill/>
        </p:spPr>
        <p:txBody>
          <a:bodyPr wrap="none" rtlCol="0">
            <a:spAutoFit/>
          </a:bodyPr>
          <a:lstStyle/>
          <a:p>
            <a:r>
              <a:rPr kumimoji="1" lang="ja-JP" altLang="en-US" sz="4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400" dirty="0">
                <a:solidFill>
                  <a:schemeClr val="tx1">
                    <a:lumMod val="65000"/>
                    <a:lumOff val="35000"/>
                  </a:schemeClr>
                </a:solidFill>
                <a:latin typeface="BIZ UDPゴシック" panose="020B0400000000000000" pitchFamily="50" charset="-128"/>
                <a:ea typeface="BIZ UDPゴシック" panose="020B0400000000000000" pitchFamily="50" charset="-128"/>
              </a:rPr>
              <a:t>103,105-106</a:t>
            </a:r>
            <a:endParaRPr kumimoji="1" lang="ja-JP" altLang="en-US" sz="4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08" name="テキスト ボックス 607">
            <a:extLst>
              <a:ext uri="{FF2B5EF4-FFF2-40B4-BE49-F238E27FC236}">
                <a16:creationId xmlns:a16="http://schemas.microsoft.com/office/drawing/2014/main" id="{F9477E15-CF71-CD20-34CA-2CB43D4FEC14}"/>
              </a:ext>
            </a:extLst>
          </p:cNvPr>
          <p:cNvSpPr txBox="1"/>
          <p:nvPr/>
        </p:nvSpPr>
        <p:spPr>
          <a:xfrm>
            <a:off x="4424650" y="3900165"/>
            <a:ext cx="590226" cy="153888"/>
          </a:xfrm>
          <a:prstGeom prst="rect">
            <a:avLst/>
          </a:prstGeom>
          <a:noFill/>
        </p:spPr>
        <p:txBody>
          <a:bodyPr wrap="none" rtlCol="0">
            <a:spAutoFit/>
          </a:bodyPr>
          <a:lstStyle/>
          <a:p>
            <a:r>
              <a:rPr kumimoji="1" lang="ja-JP" altLang="en-US" sz="4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400" dirty="0">
                <a:solidFill>
                  <a:schemeClr val="tx1">
                    <a:lumMod val="65000"/>
                    <a:lumOff val="35000"/>
                  </a:schemeClr>
                </a:solidFill>
                <a:latin typeface="BIZ UDPゴシック" panose="020B0400000000000000" pitchFamily="50" charset="-128"/>
                <a:ea typeface="BIZ UDPゴシック" panose="020B0400000000000000" pitchFamily="50" charset="-128"/>
              </a:rPr>
              <a:t>103,106-107</a:t>
            </a:r>
            <a:endParaRPr kumimoji="1" lang="ja-JP" altLang="en-US" sz="4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0" name="テキスト ボックス 609">
            <a:extLst>
              <a:ext uri="{FF2B5EF4-FFF2-40B4-BE49-F238E27FC236}">
                <a16:creationId xmlns:a16="http://schemas.microsoft.com/office/drawing/2014/main" id="{992FFF25-624D-63B5-7C13-83D4979A200D}"/>
              </a:ext>
            </a:extLst>
          </p:cNvPr>
          <p:cNvSpPr txBox="1"/>
          <p:nvPr/>
        </p:nvSpPr>
        <p:spPr>
          <a:xfrm>
            <a:off x="4424447" y="3218287"/>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109-110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1" name="テキスト ボックス 610">
            <a:extLst>
              <a:ext uri="{FF2B5EF4-FFF2-40B4-BE49-F238E27FC236}">
                <a16:creationId xmlns:a16="http://schemas.microsoft.com/office/drawing/2014/main" id="{0E71DF2B-93A2-B1BD-9A1F-E19FFF95953D}"/>
              </a:ext>
            </a:extLst>
          </p:cNvPr>
          <p:cNvSpPr txBox="1"/>
          <p:nvPr/>
        </p:nvSpPr>
        <p:spPr>
          <a:xfrm>
            <a:off x="4990720" y="1932531"/>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2" name="テキスト ボックス 611">
            <a:extLst>
              <a:ext uri="{FF2B5EF4-FFF2-40B4-BE49-F238E27FC236}">
                <a16:creationId xmlns:a16="http://schemas.microsoft.com/office/drawing/2014/main" id="{5BB6E0C0-F1B1-EA5D-B6CC-358CA1933630}"/>
              </a:ext>
            </a:extLst>
          </p:cNvPr>
          <p:cNvSpPr txBox="1"/>
          <p:nvPr/>
        </p:nvSpPr>
        <p:spPr>
          <a:xfrm>
            <a:off x="4984165" y="2587044"/>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3" name="テキスト ボックス 612">
            <a:extLst>
              <a:ext uri="{FF2B5EF4-FFF2-40B4-BE49-F238E27FC236}">
                <a16:creationId xmlns:a16="http://schemas.microsoft.com/office/drawing/2014/main" id="{424EB4DF-CBD3-8EEF-0CEF-428DB578B3BE}"/>
              </a:ext>
            </a:extLst>
          </p:cNvPr>
          <p:cNvSpPr txBox="1"/>
          <p:nvPr/>
        </p:nvSpPr>
        <p:spPr>
          <a:xfrm>
            <a:off x="4984165" y="3557251"/>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5" name="正方形/長方形 614">
            <a:extLst>
              <a:ext uri="{FF2B5EF4-FFF2-40B4-BE49-F238E27FC236}">
                <a16:creationId xmlns:a16="http://schemas.microsoft.com/office/drawing/2014/main" id="{4845570A-920E-2F56-F58F-98F81EF46434}"/>
              </a:ext>
            </a:extLst>
          </p:cNvPr>
          <p:cNvSpPr/>
          <p:nvPr/>
        </p:nvSpPr>
        <p:spPr>
          <a:xfrm>
            <a:off x="4979963" y="4572000"/>
            <a:ext cx="400929" cy="11254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4" name="テキスト ボックス 613">
            <a:extLst>
              <a:ext uri="{FF2B5EF4-FFF2-40B4-BE49-F238E27FC236}">
                <a16:creationId xmlns:a16="http://schemas.microsoft.com/office/drawing/2014/main" id="{29D0BE6A-76FE-5EFE-A20E-2C38815CBF37}"/>
              </a:ext>
            </a:extLst>
          </p:cNvPr>
          <p:cNvSpPr txBox="1"/>
          <p:nvPr/>
        </p:nvSpPr>
        <p:spPr>
          <a:xfrm>
            <a:off x="4883977" y="4541989"/>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122-123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6" name="テキスト ボックス 615">
            <a:extLst>
              <a:ext uri="{FF2B5EF4-FFF2-40B4-BE49-F238E27FC236}">
                <a16:creationId xmlns:a16="http://schemas.microsoft.com/office/drawing/2014/main" id="{F34D8F18-9444-9008-F71A-3AE9BC9D15BA}"/>
              </a:ext>
            </a:extLst>
          </p:cNvPr>
          <p:cNvSpPr txBox="1"/>
          <p:nvPr/>
        </p:nvSpPr>
        <p:spPr>
          <a:xfrm>
            <a:off x="4984165" y="5176605"/>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132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7" name="テキスト ボックス 616">
            <a:extLst>
              <a:ext uri="{FF2B5EF4-FFF2-40B4-BE49-F238E27FC236}">
                <a16:creationId xmlns:a16="http://schemas.microsoft.com/office/drawing/2014/main" id="{9CC37DC0-18DF-4424-B6A9-89EC13350D52}"/>
              </a:ext>
            </a:extLst>
          </p:cNvPr>
          <p:cNvSpPr txBox="1"/>
          <p:nvPr/>
        </p:nvSpPr>
        <p:spPr>
          <a:xfrm>
            <a:off x="4988974" y="5502197"/>
            <a:ext cx="396262"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8" name="テキスト ボックス 617">
            <a:extLst>
              <a:ext uri="{FF2B5EF4-FFF2-40B4-BE49-F238E27FC236}">
                <a16:creationId xmlns:a16="http://schemas.microsoft.com/office/drawing/2014/main" id="{543F3342-8118-D0EE-489E-80136108F510}"/>
              </a:ext>
            </a:extLst>
          </p:cNvPr>
          <p:cNvSpPr txBox="1"/>
          <p:nvPr/>
        </p:nvSpPr>
        <p:spPr>
          <a:xfrm>
            <a:off x="4984165" y="6148184"/>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137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19" name="テキスト ボックス 618">
            <a:extLst>
              <a:ext uri="{FF2B5EF4-FFF2-40B4-BE49-F238E27FC236}">
                <a16:creationId xmlns:a16="http://schemas.microsoft.com/office/drawing/2014/main" id="{FDB62634-2C19-A369-CABB-88FCF2CC8F54}"/>
              </a:ext>
            </a:extLst>
          </p:cNvPr>
          <p:cNvSpPr txBox="1"/>
          <p:nvPr/>
        </p:nvSpPr>
        <p:spPr>
          <a:xfrm>
            <a:off x="4888786" y="6476430"/>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117-120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20" name="テキスト ボックス 619">
            <a:extLst>
              <a:ext uri="{FF2B5EF4-FFF2-40B4-BE49-F238E27FC236}">
                <a16:creationId xmlns:a16="http://schemas.microsoft.com/office/drawing/2014/main" id="{C0410CDE-29EF-C5FF-85DC-9B7DF00BB14F}"/>
              </a:ext>
            </a:extLst>
          </p:cNvPr>
          <p:cNvSpPr txBox="1"/>
          <p:nvPr/>
        </p:nvSpPr>
        <p:spPr>
          <a:xfrm>
            <a:off x="4888786" y="7114166"/>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120-121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21" name="テキスト ボックス 620">
            <a:extLst>
              <a:ext uri="{FF2B5EF4-FFF2-40B4-BE49-F238E27FC236}">
                <a16:creationId xmlns:a16="http://schemas.microsoft.com/office/drawing/2014/main" id="{3A920350-0BC6-17F9-7A66-453A9B8265D2}"/>
              </a:ext>
            </a:extLst>
          </p:cNvPr>
          <p:cNvSpPr txBox="1"/>
          <p:nvPr/>
        </p:nvSpPr>
        <p:spPr>
          <a:xfrm>
            <a:off x="4984165" y="743915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132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22" name="テキスト ボックス 621">
            <a:extLst>
              <a:ext uri="{FF2B5EF4-FFF2-40B4-BE49-F238E27FC236}">
                <a16:creationId xmlns:a16="http://schemas.microsoft.com/office/drawing/2014/main" id="{AE07CDA4-6671-1D3F-6638-3F39AD98AB01}"/>
              </a:ext>
            </a:extLst>
          </p:cNvPr>
          <p:cNvSpPr txBox="1"/>
          <p:nvPr/>
        </p:nvSpPr>
        <p:spPr>
          <a:xfrm>
            <a:off x="4887821" y="8087263"/>
            <a:ext cx="58702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117-119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23" name="テキスト ボックス 622">
            <a:extLst>
              <a:ext uri="{FF2B5EF4-FFF2-40B4-BE49-F238E27FC236}">
                <a16:creationId xmlns:a16="http://schemas.microsoft.com/office/drawing/2014/main" id="{805CD961-31E6-0065-8164-00063109CD44}"/>
              </a:ext>
            </a:extLst>
          </p:cNvPr>
          <p:cNvSpPr txBox="1"/>
          <p:nvPr/>
        </p:nvSpPr>
        <p:spPr>
          <a:xfrm>
            <a:off x="4893595" y="8414090"/>
            <a:ext cx="58702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118-119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24" name="正方形/長方形 623">
            <a:extLst>
              <a:ext uri="{FF2B5EF4-FFF2-40B4-BE49-F238E27FC236}">
                <a16:creationId xmlns:a16="http://schemas.microsoft.com/office/drawing/2014/main" id="{4D47695C-EC07-7101-2CDC-71869C8D608D}"/>
              </a:ext>
            </a:extLst>
          </p:cNvPr>
          <p:cNvSpPr/>
          <p:nvPr/>
        </p:nvSpPr>
        <p:spPr>
          <a:xfrm>
            <a:off x="4979963" y="9748911"/>
            <a:ext cx="400929" cy="11868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5" name="テキスト ボックス 624">
            <a:extLst>
              <a:ext uri="{FF2B5EF4-FFF2-40B4-BE49-F238E27FC236}">
                <a16:creationId xmlns:a16="http://schemas.microsoft.com/office/drawing/2014/main" id="{5A276A5D-011F-7957-3BB8-551F9E2917D3}"/>
              </a:ext>
            </a:extLst>
          </p:cNvPr>
          <p:cNvSpPr txBox="1"/>
          <p:nvPr/>
        </p:nvSpPr>
        <p:spPr>
          <a:xfrm>
            <a:off x="4883977" y="9709112"/>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123-124</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27" name="正方形/長方形 626">
            <a:extLst>
              <a:ext uri="{FF2B5EF4-FFF2-40B4-BE49-F238E27FC236}">
                <a16:creationId xmlns:a16="http://schemas.microsoft.com/office/drawing/2014/main" id="{141B28AB-7D73-3392-2054-B4183E3448B8}"/>
              </a:ext>
            </a:extLst>
          </p:cNvPr>
          <p:cNvSpPr/>
          <p:nvPr/>
        </p:nvSpPr>
        <p:spPr>
          <a:xfrm>
            <a:off x="5527331" y="9755945"/>
            <a:ext cx="254190" cy="10471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6" name="テキスト ボックス 625">
            <a:extLst>
              <a:ext uri="{FF2B5EF4-FFF2-40B4-BE49-F238E27FC236}">
                <a16:creationId xmlns:a16="http://schemas.microsoft.com/office/drawing/2014/main" id="{F8AE06FF-2F3F-63BA-75B6-B8329D4825E6}"/>
              </a:ext>
            </a:extLst>
          </p:cNvPr>
          <p:cNvSpPr txBox="1"/>
          <p:nvPr/>
        </p:nvSpPr>
        <p:spPr>
          <a:xfrm>
            <a:off x="5451486" y="9716146"/>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146</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28" name="テキスト ボックス 627">
            <a:extLst>
              <a:ext uri="{FF2B5EF4-FFF2-40B4-BE49-F238E27FC236}">
                <a16:creationId xmlns:a16="http://schemas.microsoft.com/office/drawing/2014/main" id="{C3BE66EE-6D3E-11C8-2AA9-13B7C0AC4CF0}"/>
              </a:ext>
            </a:extLst>
          </p:cNvPr>
          <p:cNvSpPr txBox="1"/>
          <p:nvPr/>
        </p:nvSpPr>
        <p:spPr>
          <a:xfrm>
            <a:off x="5451486" y="7444838"/>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155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29" name="テキスト ボックス 628">
            <a:extLst>
              <a:ext uri="{FF2B5EF4-FFF2-40B4-BE49-F238E27FC236}">
                <a16:creationId xmlns:a16="http://schemas.microsoft.com/office/drawing/2014/main" id="{003F5F3F-05AD-D265-451C-6BF4701CE8B9}"/>
              </a:ext>
            </a:extLst>
          </p:cNvPr>
          <p:cNvSpPr txBox="1"/>
          <p:nvPr/>
        </p:nvSpPr>
        <p:spPr>
          <a:xfrm>
            <a:off x="5513263" y="7273681"/>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35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0" name="テキスト ボックス 629">
            <a:extLst>
              <a:ext uri="{FF2B5EF4-FFF2-40B4-BE49-F238E27FC236}">
                <a16:creationId xmlns:a16="http://schemas.microsoft.com/office/drawing/2014/main" id="{27BACF2F-124F-D533-804C-EEF4484B9792}"/>
              </a:ext>
            </a:extLst>
          </p:cNvPr>
          <p:cNvSpPr txBox="1"/>
          <p:nvPr/>
        </p:nvSpPr>
        <p:spPr>
          <a:xfrm>
            <a:off x="5351298" y="7111903"/>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146-147</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1" name="テキスト ボックス 630">
            <a:extLst>
              <a:ext uri="{FF2B5EF4-FFF2-40B4-BE49-F238E27FC236}">
                <a16:creationId xmlns:a16="http://schemas.microsoft.com/office/drawing/2014/main" id="{C2B20A36-D23E-3A52-B0F9-DB0427DF7CE5}"/>
              </a:ext>
            </a:extLst>
          </p:cNvPr>
          <p:cNvSpPr txBox="1"/>
          <p:nvPr/>
        </p:nvSpPr>
        <p:spPr>
          <a:xfrm>
            <a:off x="5509194" y="5990924"/>
            <a:ext cx="290464"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2" name="テキスト ボックス 631">
            <a:extLst>
              <a:ext uri="{FF2B5EF4-FFF2-40B4-BE49-F238E27FC236}">
                <a16:creationId xmlns:a16="http://schemas.microsoft.com/office/drawing/2014/main" id="{C1F0659A-1130-03D5-8CB8-3A1B5CCFEE18}"/>
              </a:ext>
            </a:extLst>
          </p:cNvPr>
          <p:cNvSpPr txBox="1"/>
          <p:nvPr/>
        </p:nvSpPr>
        <p:spPr>
          <a:xfrm>
            <a:off x="5451486" y="6153597"/>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158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3" name="テキスト ボックス 632">
            <a:extLst>
              <a:ext uri="{FF2B5EF4-FFF2-40B4-BE49-F238E27FC236}">
                <a16:creationId xmlns:a16="http://schemas.microsoft.com/office/drawing/2014/main" id="{61984A3E-A9C2-A312-FF98-466BA8F2D9D5}"/>
              </a:ext>
            </a:extLst>
          </p:cNvPr>
          <p:cNvSpPr txBox="1"/>
          <p:nvPr/>
        </p:nvSpPr>
        <p:spPr>
          <a:xfrm>
            <a:off x="5504385" y="5668012"/>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40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4" name="テキスト ボックス 633">
            <a:extLst>
              <a:ext uri="{FF2B5EF4-FFF2-40B4-BE49-F238E27FC236}">
                <a16:creationId xmlns:a16="http://schemas.microsoft.com/office/drawing/2014/main" id="{8AA153E9-C741-F943-A181-81AF6207B6E1}"/>
              </a:ext>
            </a:extLst>
          </p:cNvPr>
          <p:cNvSpPr txBox="1"/>
          <p:nvPr/>
        </p:nvSpPr>
        <p:spPr>
          <a:xfrm>
            <a:off x="5451486" y="5817298"/>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158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5" name="正方形/長方形 634">
            <a:extLst>
              <a:ext uri="{FF2B5EF4-FFF2-40B4-BE49-F238E27FC236}">
                <a16:creationId xmlns:a16="http://schemas.microsoft.com/office/drawing/2014/main" id="{FCF6BAEA-9EEA-3BE5-0236-F3A90EF5F832}"/>
              </a:ext>
            </a:extLst>
          </p:cNvPr>
          <p:cNvSpPr/>
          <p:nvPr/>
        </p:nvSpPr>
        <p:spPr>
          <a:xfrm>
            <a:off x="5527331" y="5064369"/>
            <a:ext cx="254190" cy="10619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6" name="テキスト ボックス 635">
            <a:extLst>
              <a:ext uri="{FF2B5EF4-FFF2-40B4-BE49-F238E27FC236}">
                <a16:creationId xmlns:a16="http://schemas.microsoft.com/office/drawing/2014/main" id="{51218BA1-7AE8-D754-B2CD-E65C0BE7A4AD}"/>
              </a:ext>
            </a:extLst>
          </p:cNvPr>
          <p:cNvSpPr txBox="1"/>
          <p:nvPr/>
        </p:nvSpPr>
        <p:spPr>
          <a:xfrm>
            <a:off x="5447798" y="5191602"/>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155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7" name="テキスト ボックス 636">
            <a:extLst>
              <a:ext uri="{FF2B5EF4-FFF2-40B4-BE49-F238E27FC236}">
                <a16:creationId xmlns:a16="http://schemas.microsoft.com/office/drawing/2014/main" id="{91D86BF4-36FF-9775-CDF0-B6D7C5E535D1}"/>
              </a:ext>
            </a:extLst>
          </p:cNvPr>
          <p:cNvSpPr txBox="1"/>
          <p:nvPr/>
        </p:nvSpPr>
        <p:spPr>
          <a:xfrm>
            <a:off x="5509575" y="5020445"/>
            <a:ext cx="300082" cy="184666"/>
          </a:xfrm>
          <a:prstGeom prst="rect">
            <a:avLst/>
          </a:prstGeom>
          <a:noFill/>
        </p:spPr>
        <p:txBody>
          <a:bodyPr wrap="none" rtlCol="0">
            <a:spAutoFit/>
          </a:bodyPr>
          <a:lstStyle/>
          <a:p>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35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639" name="正方形/長方形 638">
            <a:extLst>
              <a:ext uri="{FF2B5EF4-FFF2-40B4-BE49-F238E27FC236}">
                <a16:creationId xmlns:a16="http://schemas.microsoft.com/office/drawing/2014/main" id="{98E83F3F-2928-D249-517E-20EDF9B9CBC5}"/>
              </a:ext>
            </a:extLst>
          </p:cNvPr>
          <p:cNvSpPr/>
          <p:nvPr/>
        </p:nvSpPr>
        <p:spPr>
          <a:xfrm>
            <a:off x="5527331" y="4579034"/>
            <a:ext cx="254190" cy="1005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8" name="テキスト ボックス 637">
            <a:extLst>
              <a:ext uri="{FF2B5EF4-FFF2-40B4-BE49-F238E27FC236}">
                <a16:creationId xmlns:a16="http://schemas.microsoft.com/office/drawing/2014/main" id="{1612BF0E-4BFF-F5B2-A15B-293F1C35FB4A}"/>
              </a:ext>
            </a:extLst>
          </p:cNvPr>
          <p:cNvSpPr txBox="1"/>
          <p:nvPr/>
        </p:nvSpPr>
        <p:spPr>
          <a:xfrm>
            <a:off x="5451486" y="4542142"/>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209" name="テキスト ボックス 208">
            <a:extLst>
              <a:ext uri="{FF2B5EF4-FFF2-40B4-BE49-F238E27FC236}">
                <a16:creationId xmlns:a16="http://schemas.microsoft.com/office/drawing/2014/main" id="{67259C6C-5250-A1B0-0A00-F48220C12407}"/>
              </a:ext>
            </a:extLst>
          </p:cNvPr>
          <p:cNvSpPr txBox="1"/>
          <p:nvPr/>
        </p:nvSpPr>
        <p:spPr>
          <a:xfrm>
            <a:off x="5451486" y="3557404"/>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149</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235" name="テキスト ボックス 234">
            <a:extLst>
              <a:ext uri="{FF2B5EF4-FFF2-40B4-BE49-F238E27FC236}">
                <a16:creationId xmlns:a16="http://schemas.microsoft.com/office/drawing/2014/main" id="{C752493B-2792-5B26-F62A-B364016AB445}"/>
              </a:ext>
            </a:extLst>
          </p:cNvPr>
          <p:cNvSpPr txBox="1"/>
          <p:nvPr/>
        </p:nvSpPr>
        <p:spPr>
          <a:xfrm>
            <a:off x="5918833" y="2886422"/>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165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268" name="テキスト ボックス 267">
            <a:extLst>
              <a:ext uri="{FF2B5EF4-FFF2-40B4-BE49-F238E27FC236}">
                <a16:creationId xmlns:a16="http://schemas.microsoft.com/office/drawing/2014/main" id="{52B4A571-BE7B-C2DF-5D72-5975E109121D}"/>
              </a:ext>
            </a:extLst>
          </p:cNvPr>
          <p:cNvSpPr txBox="1"/>
          <p:nvPr/>
        </p:nvSpPr>
        <p:spPr>
          <a:xfrm>
            <a:off x="5918833" y="4205706"/>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165</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279" name="正方形/長方形 278">
            <a:extLst>
              <a:ext uri="{FF2B5EF4-FFF2-40B4-BE49-F238E27FC236}">
                <a16:creationId xmlns:a16="http://schemas.microsoft.com/office/drawing/2014/main" id="{23B4E4E3-650B-76BB-CDF5-8A1E7831F83A}"/>
              </a:ext>
            </a:extLst>
          </p:cNvPr>
          <p:cNvSpPr/>
          <p:nvPr/>
        </p:nvSpPr>
        <p:spPr>
          <a:xfrm>
            <a:off x="5994653" y="4578824"/>
            <a:ext cx="254241" cy="1164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0" name="テキスト ボックス 279">
            <a:extLst>
              <a:ext uri="{FF2B5EF4-FFF2-40B4-BE49-F238E27FC236}">
                <a16:creationId xmlns:a16="http://schemas.microsoft.com/office/drawing/2014/main" id="{B1B874B7-A11F-F45B-7D07-869AAC7860D5}"/>
              </a:ext>
            </a:extLst>
          </p:cNvPr>
          <p:cNvSpPr txBox="1"/>
          <p:nvPr/>
        </p:nvSpPr>
        <p:spPr>
          <a:xfrm>
            <a:off x="5918833" y="4542351"/>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170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288" name="テキスト ボックス 287">
            <a:extLst>
              <a:ext uri="{FF2B5EF4-FFF2-40B4-BE49-F238E27FC236}">
                <a16:creationId xmlns:a16="http://schemas.microsoft.com/office/drawing/2014/main" id="{3AA23BE3-CB22-E7B1-4A62-A7A1E3F915DE}"/>
              </a:ext>
            </a:extLst>
          </p:cNvPr>
          <p:cNvSpPr txBox="1"/>
          <p:nvPr/>
        </p:nvSpPr>
        <p:spPr>
          <a:xfrm>
            <a:off x="5823454" y="7110404"/>
            <a:ext cx="596638"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169-171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289" name="テキスト ボックス 288">
            <a:extLst>
              <a:ext uri="{FF2B5EF4-FFF2-40B4-BE49-F238E27FC236}">
                <a16:creationId xmlns:a16="http://schemas.microsoft.com/office/drawing/2014/main" id="{A6FE0579-E9C8-C272-FF9B-BBAC12F66329}"/>
              </a:ext>
            </a:extLst>
          </p:cNvPr>
          <p:cNvSpPr txBox="1"/>
          <p:nvPr/>
        </p:nvSpPr>
        <p:spPr>
          <a:xfrm>
            <a:off x="5918833" y="9049965"/>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162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301" name="正方形/長方形 300">
            <a:extLst>
              <a:ext uri="{FF2B5EF4-FFF2-40B4-BE49-F238E27FC236}">
                <a16:creationId xmlns:a16="http://schemas.microsoft.com/office/drawing/2014/main" id="{0B79EA68-0525-9C1A-977A-6B3B401AF909}"/>
              </a:ext>
            </a:extLst>
          </p:cNvPr>
          <p:cNvSpPr/>
          <p:nvPr/>
        </p:nvSpPr>
        <p:spPr>
          <a:xfrm>
            <a:off x="5994653" y="9751325"/>
            <a:ext cx="254241" cy="11568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1" name="テキスト ボックス 310">
            <a:extLst>
              <a:ext uri="{FF2B5EF4-FFF2-40B4-BE49-F238E27FC236}">
                <a16:creationId xmlns:a16="http://schemas.microsoft.com/office/drawing/2014/main" id="{183E6405-2A27-9FE5-232C-09E1281DB98C}"/>
              </a:ext>
            </a:extLst>
          </p:cNvPr>
          <p:cNvSpPr txBox="1"/>
          <p:nvPr/>
        </p:nvSpPr>
        <p:spPr>
          <a:xfrm>
            <a:off x="5918833" y="9710966"/>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170</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326" name="テキスト ボックス 325">
            <a:extLst>
              <a:ext uri="{FF2B5EF4-FFF2-40B4-BE49-F238E27FC236}">
                <a16:creationId xmlns:a16="http://schemas.microsoft.com/office/drawing/2014/main" id="{C3147C71-4179-DEC9-C049-4C7CC7D40EC7}"/>
              </a:ext>
            </a:extLst>
          </p:cNvPr>
          <p:cNvSpPr txBox="1"/>
          <p:nvPr/>
        </p:nvSpPr>
        <p:spPr>
          <a:xfrm>
            <a:off x="6377305" y="9376881"/>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192</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327" name="テキスト ボックス 326">
            <a:extLst>
              <a:ext uri="{FF2B5EF4-FFF2-40B4-BE49-F238E27FC236}">
                <a16:creationId xmlns:a16="http://schemas.microsoft.com/office/drawing/2014/main" id="{D90FE4A8-6F35-41FE-DCDE-F2EBE28E70F0}"/>
              </a:ext>
            </a:extLst>
          </p:cNvPr>
          <p:cNvSpPr txBox="1"/>
          <p:nvPr/>
        </p:nvSpPr>
        <p:spPr>
          <a:xfrm>
            <a:off x="6386175" y="9053586"/>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201</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328" name="テキスト ボックス 327">
            <a:extLst>
              <a:ext uri="{FF2B5EF4-FFF2-40B4-BE49-F238E27FC236}">
                <a16:creationId xmlns:a16="http://schemas.microsoft.com/office/drawing/2014/main" id="{7D135A3C-20C9-AA64-0F89-106E2AE63BF6}"/>
              </a:ext>
            </a:extLst>
          </p:cNvPr>
          <p:cNvSpPr txBox="1"/>
          <p:nvPr/>
        </p:nvSpPr>
        <p:spPr>
          <a:xfrm>
            <a:off x="6386175" y="7434064"/>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198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339" name="テキスト ボックス 338">
            <a:extLst>
              <a:ext uri="{FF2B5EF4-FFF2-40B4-BE49-F238E27FC236}">
                <a16:creationId xmlns:a16="http://schemas.microsoft.com/office/drawing/2014/main" id="{A49896CD-25DC-449E-8B52-3738BBAA13C8}"/>
              </a:ext>
            </a:extLst>
          </p:cNvPr>
          <p:cNvSpPr txBox="1"/>
          <p:nvPr/>
        </p:nvSpPr>
        <p:spPr>
          <a:xfrm>
            <a:off x="6386175" y="5172479"/>
            <a:ext cx="405880"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198</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
        <p:nvSpPr>
          <p:cNvPr id="384" name="正方形/長方形 383">
            <a:extLst>
              <a:ext uri="{FF2B5EF4-FFF2-40B4-BE49-F238E27FC236}">
                <a16:creationId xmlns:a16="http://schemas.microsoft.com/office/drawing/2014/main" id="{485B675C-8819-6FA2-75BE-D3CBD5168C01}"/>
              </a:ext>
            </a:extLst>
          </p:cNvPr>
          <p:cNvSpPr/>
          <p:nvPr/>
        </p:nvSpPr>
        <p:spPr>
          <a:xfrm>
            <a:off x="6366681" y="4892722"/>
            <a:ext cx="432000" cy="11600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2" name="テキスト ボックス 361">
            <a:extLst>
              <a:ext uri="{FF2B5EF4-FFF2-40B4-BE49-F238E27FC236}">
                <a16:creationId xmlns:a16="http://schemas.microsoft.com/office/drawing/2014/main" id="{9A37EC4C-3ACB-8CA5-5BD7-4195754085C5}"/>
              </a:ext>
            </a:extLst>
          </p:cNvPr>
          <p:cNvSpPr txBox="1"/>
          <p:nvPr/>
        </p:nvSpPr>
        <p:spPr>
          <a:xfrm>
            <a:off x="6284372" y="4856911"/>
            <a:ext cx="606256" cy="184666"/>
          </a:xfrm>
          <a:prstGeom prst="rect">
            <a:avLst/>
          </a:prstGeom>
          <a:noFill/>
        </p:spPr>
        <p:txBody>
          <a:bodyPr wrap="none" rtlCol="0">
            <a:spAutoFit/>
          </a:bodyPr>
          <a:lstStyle/>
          <a:p>
            <a:r>
              <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rPr>
              <a:t>Ｐ</a:t>
            </a:r>
            <a:r>
              <a:rPr kumimoji="1" lang="en-US" altLang="ja-JP" sz="600" dirty="0">
                <a:solidFill>
                  <a:schemeClr val="tx1">
                    <a:lumMod val="65000"/>
                    <a:lumOff val="35000"/>
                  </a:schemeClr>
                </a:solidFill>
                <a:latin typeface="BIZ UDPゴシック" panose="020B0400000000000000" pitchFamily="50" charset="-128"/>
                <a:ea typeface="BIZ UDPゴシック" panose="020B0400000000000000" pitchFamily="50" charset="-128"/>
              </a:rPr>
              <a:t>192-193</a:t>
            </a:r>
            <a:endParaRPr kumimoji="1" lang="ja-JP" altLang="en-US" sz="600" dirty="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710907" y="8811259"/>
            <a:ext cx="6113780" cy="1007110"/>
            <a:chOff x="710907" y="8811259"/>
            <a:chExt cx="6113780" cy="1007110"/>
          </a:xfrm>
        </p:grpSpPr>
        <p:sp>
          <p:nvSpPr>
            <p:cNvPr id="3" name="object 3"/>
            <p:cNvSpPr/>
            <p:nvPr/>
          </p:nvSpPr>
          <p:spPr>
            <a:xfrm>
              <a:off x="710907" y="8811272"/>
              <a:ext cx="6113780" cy="1007110"/>
            </a:xfrm>
            <a:custGeom>
              <a:avLst/>
              <a:gdLst/>
              <a:ahLst/>
              <a:cxnLst/>
              <a:rect l="l" t="t" r="r" b="b"/>
              <a:pathLst>
                <a:path w="6113780" h="1007109">
                  <a:moveTo>
                    <a:pt x="6113411" y="0"/>
                  </a:moveTo>
                  <a:lnTo>
                    <a:pt x="6104280" y="0"/>
                  </a:lnTo>
                  <a:lnTo>
                    <a:pt x="6104280" y="10147"/>
                  </a:lnTo>
                  <a:lnTo>
                    <a:pt x="6104280" y="998220"/>
                  </a:lnTo>
                  <a:lnTo>
                    <a:pt x="9118" y="998220"/>
                  </a:lnTo>
                  <a:lnTo>
                    <a:pt x="9118" y="997686"/>
                  </a:lnTo>
                  <a:lnTo>
                    <a:pt x="9118" y="10147"/>
                  </a:lnTo>
                  <a:lnTo>
                    <a:pt x="6104280" y="10147"/>
                  </a:lnTo>
                  <a:lnTo>
                    <a:pt x="6104280" y="0"/>
                  </a:lnTo>
                  <a:lnTo>
                    <a:pt x="0" y="0"/>
                  </a:lnTo>
                  <a:lnTo>
                    <a:pt x="0" y="10147"/>
                  </a:lnTo>
                  <a:lnTo>
                    <a:pt x="0" y="998220"/>
                  </a:lnTo>
                  <a:lnTo>
                    <a:pt x="0" y="1002017"/>
                  </a:lnTo>
                  <a:lnTo>
                    <a:pt x="0" y="1007097"/>
                  </a:lnTo>
                  <a:lnTo>
                    <a:pt x="6113411" y="1007097"/>
                  </a:lnTo>
                  <a:lnTo>
                    <a:pt x="6113411" y="1002017"/>
                  </a:lnTo>
                  <a:lnTo>
                    <a:pt x="6113411" y="998220"/>
                  </a:lnTo>
                  <a:lnTo>
                    <a:pt x="6113411" y="10147"/>
                  </a:lnTo>
                  <a:lnTo>
                    <a:pt x="6113411" y="0"/>
                  </a:lnTo>
                  <a:close/>
                </a:path>
              </a:pathLst>
            </a:custGeom>
            <a:solidFill>
              <a:srgbClr val="4A4B4D"/>
            </a:solidFill>
          </p:spPr>
          <p:txBody>
            <a:bodyPr wrap="square" lIns="0" tIns="0" rIns="0" bIns="0" rtlCol="0"/>
            <a:lstStyle/>
            <a:p>
              <a:endParaRPr/>
            </a:p>
          </p:txBody>
        </p:sp>
        <p:pic>
          <p:nvPicPr>
            <p:cNvPr id="4" name="object 4"/>
            <p:cNvPicPr/>
            <p:nvPr/>
          </p:nvPicPr>
          <p:blipFill>
            <a:blip r:embed="rId2" cstate="print"/>
            <a:stretch>
              <a:fillRect/>
            </a:stretch>
          </p:blipFill>
          <p:spPr>
            <a:xfrm>
              <a:off x="933157" y="9015856"/>
              <a:ext cx="4142079" cy="299885"/>
            </a:xfrm>
            <a:prstGeom prst="rect">
              <a:avLst/>
            </a:prstGeom>
          </p:spPr>
        </p:pic>
        <p:pic>
          <p:nvPicPr>
            <p:cNvPr id="5" name="object 5"/>
            <p:cNvPicPr/>
            <p:nvPr/>
          </p:nvPicPr>
          <p:blipFill>
            <a:blip r:embed="rId3" cstate="print"/>
            <a:stretch>
              <a:fillRect/>
            </a:stretch>
          </p:blipFill>
          <p:spPr>
            <a:xfrm>
              <a:off x="2549779" y="9405543"/>
              <a:ext cx="217677" cy="147688"/>
            </a:xfrm>
            <a:prstGeom prst="rect">
              <a:avLst/>
            </a:prstGeom>
          </p:spPr>
        </p:pic>
        <p:sp>
          <p:nvSpPr>
            <p:cNvPr id="6" name="object 6"/>
            <p:cNvSpPr/>
            <p:nvPr/>
          </p:nvSpPr>
          <p:spPr>
            <a:xfrm>
              <a:off x="2790329" y="9402508"/>
              <a:ext cx="1396365" cy="151130"/>
            </a:xfrm>
            <a:custGeom>
              <a:avLst/>
              <a:gdLst/>
              <a:ahLst/>
              <a:cxnLst/>
              <a:rect l="l" t="t" r="r" b="b"/>
              <a:pathLst>
                <a:path w="1396364" h="151129">
                  <a:moveTo>
                    <a:pt x="16713" y="3035"/>
                  </a:moveTo>
                  <a:lnTo>
                    <a:pt x="13690" y="0"/>
                  </a:lnTo>
                  <a:lnTo>
                    <a:pt x="4559" y="0"/>
                  </a:lnTo>
                  <a:lnTo>
                    <a:pt x="0" y="1549"/>
                  </a:lnTo>
                  <a:lnTo>
                    <a:pt x="0" y="147637"/>
                  </a:lnTo>
                  <a:lnTo>
                    <a:pt x="3022" y="150723"/>
                  </a:lnTo>
                  <a:lnTo>
                    <a:pt x="12153" y="150723"/>
                  </a:lnTo>
                  <a:lnTo>
                    <a:pt x="16713" y="149186"/>
                  </a:lnTo>
                  <a:lnTo>
                    <a:pt x="16713" y="3035"/>
                  </a:lnTo>
                  <a:close/>
                </a:path>
                <a:path w="1396364" h="151129">
                  <a:moveTo>
                    <a:pt x="71539" y="132461"/>
                  </a:moveTo>
                  <a:lnTo>
                    <a:pt x="66967" y="127850"/>
                  </a:lnTo>
                  <a:lnTo>
                    <a:pt x="54762" y="127850"/>
                  </a:lnTo>
                  <a:lnTo>
                    <a:pt x="48666" y="132461"/>
                  </a:lnTo>
                  <a:lnTo>
                    <a:pt x="48666" y="144614"/>
                  </a:lnTo>
                  <a:lnTo>
                    <a:pt x="54762" y="150723"/>
                  </a:lnTo>
                  <a:lnTo>
                    <a:pt x="66967" y="150723"/>
                  </a:lnTo>
                  <a:lnTo>
                    <a:pt x="71539" y="144614"/>
                  </a:lnTo>
                  <a:lnTo>
                    <a:pt x="71539" y="132461"/>
                  </a:lnTo>
                  <a:close/>
                </a:path>
                <a:path w="1396364" h="151129">
                  <a:moveTo>
                    <a:pt x="309016" y="74574"/>
                  </a:moveTo>
                  <a:lnTo>
                    <a:pt x="307835" y="52666"/>
                  </a:lnTo>
                  <a:lnTo>
                    <a:pt x="301955" y="28168"/>
                  </a:lnTo>
                  <a:lnTo>
                    <a:pt x="292773" y="15240"/>
                  </a:lnTo>
                  <a:lnTo>
                    <a:pt x="292252" y="14516"/>
                  </a:lnTo>
                  <a:lnTo>
                    <a:pt x="292252" y="74574"/>
                  </a:lnTo>
                  <a:lnTo>
                    <a:pt x="291553" y="94373"/>
                  </a:lnTo>
                  <a:lnTo>
                    <a:pt x="287858" y="114173"/>
                  </a:lnTo>
                  <a:lnTo>
                    <a:pt x="278739" y="129400"/>
                  </a:lnTo>
                  <a:lnTo>
                    <a:pt x="261785" y="135483"/>
                  </a:lnTo>
                  <a:lnTo>
                    <a:pt x="245059" y="129400"/>
                  </a:lnTo>
                  <a:lnTo>
                    <a:pt x="236474" y="114173"/>
                  </a:lnTo>
                  <a:lnTo>
                    <a:pt x="233311" y="94373"/>
                  </a:lnTo>
                  <a:lnTo>
                    <a:pt x="232867" y="74574"/>
                  </a:lnTo>
                  <a:lnTo>
                    <a:pt x="233311" y="55054"/>
                  </a:lnTo>
                  <a:lnTo>
                    <a:pt x="236474" y="35788"/>
                  </a:lnTo>
                  <a:lnTo>
                    <a:pt x="245059" y="21094"/>
                  </a:lnTo>
                  <a:lnTo>
                    <a:pt x="261785" y="15240"/>
                  </a:lnTo>
                  <a:lnTo>
                    <a:pt x="278739" y="21094"/>
                  </a:lnTo>
                  <a:lnTo>
                    <a:pt x="287858" y="35788"/>
                  </a:lnTo>
                  <a:lnTo>
                    <a:pt x="291553" y="55054"/>
                  </a:lnTo>
                  <a:lnTo>
                    <a:pt x="292252" y="74574"/>
                  </a:lnTo>
                  <a:lnTo>
                    <a:pt x="292252" y="14516"/>
                  </a:lnTo>
                  <a:lnTo>
                    <a:pt x="287782" y="8242"/>
                  </a:lnTo>
                  <a:lnTo>
                    <a:pt x="261785" y="0"/>
                  </a:lnTo>
                  <a:lnTo>
                    <a:pt x="235788" y="8242"/>
                  </a:lnTo>
                  <a:lnTo>
                    <a:pt x="221640" y="28168"/>
                  </a:lnTo>
                  <a:lnTo>
                    <a:pt x="215760" y="52666"/>
                  </a:lnTo>
                  <a:lnTo>
                    <a:pt x="214604" y="74574"/>
                  </a:lnTo>
                  <a:lnTo>
                    <a:pt x="215760" y="96126"/>
                  </a:lnTo>
                  <a:lnTo>
                    <a:pt x="221640" y="121234"/>
                  </a:lnTo>
                  <a:lnTo>
                    <a:pt x="235788" y="142049"/>
                  </a:lnTo>
                  <a:lnTo>
                    <a:pt x="261785" y="150723"/>
                  </a:lnTo>
                  <a:lnTo>
                    <a:pt x="287782" y="142252"/>
                  </a:lnTo>
                  <a:lnTo>
                    <a:pt x="292468" y="135483"/>
                  </a:lnTo>
                  <a:lnTo>
                    <a:pt x="301955" y="121793"/>
                  </a:lnTo>
                  <a:lnTo>
                    <a:pt x="307835" y="96761"/>
                  </a:lnTo>
                  <a:lnTo>
                    <a:pt x="309016" y="74574"/>
                  </a:lnTo>
                  <a:close/>
                </a:path>
                <a:path w="1396364" h="151129">
                  <a:moveTo>
                    <a:pt x="418604" y="106565"/>
                  </a:moveTo>
                  <a:lnTo>
                    <a:pt x="416293" y="91198"/>
                  </a:lnTo>
                  <a:lnTo>
                    <a:pt x="410425" y="80683"/>
                  </a:lnTo>
                  <a:lnTo>
                    <a:pt x="402551" y="73596"/>
                  </a:lnTo>
                  <a:lnTo>
                    <a:pt x="394246" y="68516"/>
                  </a:lnTo>
                  <a:lnTo>
                    <a:pt x="399897" y="66319"/>
                  </a:lnTo>
                  <a:lnTo>
                    <a:pt x="406425" y="61277"/>
                  </a:lnTo>
                  <a:lnTo>
                    <a:pt x="411797" y="52235"/>
                  </a:lnTo>
                  <a:lnTo>
                    <a:pt x="414032" y="38061"/>
                  </a:lnTo>
                  <a:lnTo>
                    <a:pt x="411022" y="22491"/>
                  </a:lnTo>
                  <a:lnTo>
                    <a:pt x="405942" y="15240"/>
                  </a:lnTo>
                  <a:lnTo>
                    <a:pt x="402602" y="10477"/>
                  </a:lnTo>
                  <a:lnTo>
                    <a:pt x="389610" y="2743"/>
                  </a:lnTo>
                  <a:lnTo>
                    <a:pt x="372910" y="0"/>
                  </a:lnTo>
                  <a:lnTo>
                    <a:pt x="351256" y="4673"/>
                  </a:lnTo>
                  <a:lnTo>
                    <a:pt x="337718" y="15608"/>
                  </a:lnTo>
                  <a:lnTo>
                    <a:pt x="330733" y="28270"/>
                  </a:lnTo>
                  <a:lnTo>
                    <a:pt x="328764" y="38061"/>
                  </a:lnTo>
                  <a:lnTo>
                    <a:pt x="328764" y="44157"/>
                  </a:lnTo>
                  <a:lnTo>
                    <a:pt x="333375" y="47180"/>
                  </a:lnTo>
                  <a:lnTo>
                    <a:pt x="343992" y="47180"/>
                  </a:lnTo>
                  <a:lnTo>
                    <a:pt x="345528" y="41084"/>
                  </a:lnTo>
                  <a:lnTo>
                    <a:pt x="347065" y="38061"/>
                  </a:lnTo>
                  <a:lnTo>
                    <a:pt x="347865" y="31927"/>
                  </a:lnTo>
                  <a:lnTo>
                    <a:pt x="351231" y="24371"/>
                  </a:lnTo>
                  <a:lnTo>
                    <a:pt x="358609" y="17957"/>
                  </a:lnTo>
                  <a:lnTo>
                    <a:pt x="371424" y="15240"/>
                  </a:lnTo>
                  <a:lnTo>
                    <a:pt x="380352" y="16687"/>
                  </a:lnTo>
                  <a:lnTo>
                    <a:pt x="388150" y="21132"/>
                  </a:lnTo>
                  <a:lnTo>
                    <a:pt x="393674" y="28727"/>
                  </a:lnTo>
                  <a:lnTo>
                    <a:pt x="395782" y="39598"/>
                  </a:lnTo>
                  <a:lnTo>
                    <a:pt x="392823" y="53035"/>
                  </a:lnTo>
                  <a:lnTo>
                    <a:pt x="385864" y="60337"/>
                  </a:lnTo>
                  <a:lnTo>
                    <a:pt x="377774" y="63373"/>
                  </a:lnTo>
                  <a:lnTo>
                    <a:pt x="371424" y="63957"/>
                  </a:lnTo>
                  <a:lnTo>
                    <a:pt x="362292" y="63957"/>
                  </a:lnTo>
                  <a:lnTo>
                    <a:pt x="360756" y="66979"/>
                  </a:lnTo>
                  <a:lnTo>
                    <a:pt x="360756" y="79184"/>
                  </a:lnTo>
                  <a:lnTo>
                    <a:pt x="372910" y="79184"/>
                  </a:lnTo>
                  <a:lnTo>
                    <a:pt x="383844" y="80467"/>
                  </a:lnTo>
                  <a:lnTo>
                    <a:pt x="393077" y="84874"/>
                  </a:lnTo>
                  <a:lnTo>
                    <a:pt x="399453" y="93294"/>
                  </a:lnTo>
                  <a:lnTo>
                    <a:pt x="401840" y="106565"/>
                  </a:lnTo>
                  <a:lnTo>
                    <a:pt x="397929" y="122008"/>
                  </a:lnTo>
                  <a:lnTo>
                    <a:pt x="388899" y="130746"/>
                  </a:lnTo>
                  <a:lnTo>
                    <a:pt x="378726" y="134607"/>
                  </a:lnTo>
                  <a:lnTo>
                    <a:pt x="371424" y="135483"/>
                  </a:lnTo>
                  <a:lnTo>
                    <a:pt x="362178" y="133845"/>
                  </a:lnTo>
                  <a:lnTo>
                    <a:pt x="353517" y="129222"/>
                  </a:lnTo>
                  <a:lnTo>
                    <a:pt x="346583" y="122021"/>
                  </a:lnTo>
                  <a:lnTo>
                    <a:pt x="342506" y="112674"/>
                  </a:lnTo>
                  <a:lnTo>
                    <a:pt x="340969" y="105029"/>
                  </a:lnTo>
                  <a:lnTo>
                    <a:pt x="340969" y="100469"/>
                  </a:lnTo>
                  <a:lnTo>
                    <a:pt x="328764" y="100469"/>
                  </a:lnTo>
                  <a:lnTo>
                    <a:pt x="324192" y="103543"/>
                  </a:lnTo>
                  <a:lnTo>
                    <a:pt x="324192" y="109588"/>
                  </a:lnTo>
                  <a:lnTo>
                    <a:pt x="325589" y="117944"/>
                  </a:lnTo>
                  <a:lnTo>
                    <a:pt x="331990" y="131876"/>
                  </a:lnTo>
                  <a:lnTo>
                    <a:pt x="346671" y="144945"/>
                  </a:lnTo>
                  <a:lnTo>
                    <a:pt x="372910" y="150723"/>
                  </a:lnTo>
                  <a:lnTo>
                    <a:pt x="390969" y="147891"/>
                  </a:lnTo>
                  <a:lnTo>
                    <a:pt x="405460" y="139496"/>
                  </a:lnTo>
                  <a:lnTo>
                    <a:pt x="408254" y="135483"/>
                  </a:lnTo>
                  <a:lnTo>
                    <a:pt x="415099" y="125666"/>
                  </a:lnTo>
                  <a:lnTo>
                    <a:pt x="418604" y="106565"/>
                  </a:lnTo>
                  <a:close/>
                </a:path>
                <a:path w="1396364" h="151129">
                  <a:moveTo>
                    <a:pt x="487095" y="91338"/>
                  </a:moveTo>
                  <a:lnTo>
                    <a:pt x="485571" y="85229"/>
                  </a:lnTo>
                  <a:lnTo>
                    <a:pt x="435317" y="85229"/>
                  </a:lnTo>
                  <a:lnTo>
                    <a:pt x="433832" y="89801"/>
                  </a:lnTo>
                  <a:lnTo>
                    <a:pt x="433832" y="95897"/>
                  </a:lnTo>
                  <a:lnTo>
                    <a:pt x="435317" y="102006"/>
                  </a:lnTo>
                  <a:lnTo>
                    <a:pt x="485571" y="102006"/>
                  </a:lnTo>
                  <a:lnTo>
                    <a:pt x="487095" y="95897"/>
                  </a:lnTo>
                  <a:lnTo>
                    <a:pt x="487095" y="91338"/>
                  </a:lnTo>
                  <a:close/>
                </a:path>
                <a:path w="1396364" h="151129">
                  <a:moveTo>
                    <a:pt x="595160" y="102006"/>
                  </a:moveTo>
                  <a:lnTo>
                    <a:pt x="579755" y="64516"/>
                  </a:lnTo>
                  <a:lnTo>
                    <a:pt x="549516" y="53289"/>
                  </a:lnTo>
                  <a:lnTo>
                    <a:pt x="539686" y="54076"/>
                  </a:lnTo>
                  <a:lnTo>
                    <a:pt x="532561" y="56146"/>
                  </a:lnTo>
                  <a:lnTo>
                    <a:pt x="527443" y="59067"/>
                  </a:lnTo>
                  <a:lnTo>
                    <a:pt x="523608" y="62420"/>
                  </a:lnTo>
                  <a:lnTo>
                    <a:pt x="526707" y="25908"/>
                  </a:lnTo>
                  <a:lnTo>
                    <a:pt x="526707" y="18262"/>
                  </a:lnTo>
                  <a:lnTo>
                    <a:pt x="587578" y="18262"/>
                  </a:lnTo>
                  <a:lnTo>
                    <a:pt x="587578" y="3035"/>
                  </a:lnTo>
                  <a:lnTo>
                    <a:pt x="531266" y="3035"/>
                  </a:lnTo>
                  <a:lnTo>
                    <a:pt x="524497" y="3517"/>
                  </a:lnTo>
                  <a:lnTo>
                    <a:pt x="518477" y="5715"/>
                  </a:lnTo>
                  <a:lnTo>
                    <a:pt x="513892" y="10756"/>
                  </a:lnTo>
                  <a:lnTo>
                    <a:pt x="511454" y="19799"/>
                  </a:lnTo>
                  <a:lnTo>
                    <a:pt x="506907" y="74574"/>
                  </a:lnTo>
                  <a:lnTo>
                    <a:pt x="506907" y="76111"/>
                  </a:lnTo>
                  <a:lnTo>
                    <a:pt x="505371" y="83743"/>
                  </a:lnTo>
                  <a:lnTo>
                    <a:pt x="519061" y="83743"/>
                  </a:lnTo>
                  <a:lnTo>
                    <a:pt x="519061" y="82207"/>
                  </a:lnTo>
                  <a:lnTo>
                    <a:pt x="532752" y="68516"/>
                  </a:lnTo>
                  <a:lnTo>
                    <a:pt x="546442" y="68516"/>
                  </a:lnTo>
                  <a:lnTo>
                    <a:pt x="557237" y="70116"/>
                  </a:lnTo>
                  <a:lnTo>
                    <a:pt x="567588" y="75552"/>
                  </a:lnTo>
                  <a:lnTo>
                    <a:pt x="575373" y="85852"/>
                  </a:lnTo>
                  <a:lnTo>
                    <a:pt x="578446" y="102006"/>
                  </a:lnTo>
                  <a:lnTo>
                    <a:pt x="575576" y="116865"/>
                  </a:lnTo>
                  <a:lnTo>
                    <a:pt x="568159" y="127304"/>
                  </a:lnTo>
                  <a:lnTo>
                    <a:pt x="557872" y="133464"/>
                  </a:lnTo>
                  <a:lnTo>
                    <a:pt x="546442" y="135483"/>
                  </a:lnTo>
                  <a:lnTo>
                    <a:pt x="536803" y="133896"/>
                  </a:lnTo>
                  <a:lnTo>
                    <a:pt x="528751" y="129590"/>
                  </a:lnTo>
                  <a:lnTo>
                    <a:pt x="522681" y="123291"/>
                  </a:lnTo>
                  <a:lnTo>
                    <a:pt x="519061" y="115697"/>
                  </a:lnTo>
                  <a:lnTo>
                    <a:pt x="516039" y="109588"/>
                  </a:lnTo>
                  <a:lnTo>
                    <a:pt x="516039" y="106565"/>
                  </a:lnTo>
                  <a:lnTo>
                    <a:pt x="500799" y="106565"/>
                  </a:lnTo>
                  <a:lnTo>
                    <a:pt x="500799" y="114160"/>
                  </a:lnTo>
                  <a:lnTo>
                    <a:pt x="503466" y="124383"/>
                  </a:lnTo>
                  <a:lnTo>
                    <a:pt x="511835" y="136448"/>
                  </a:lnTo>
                  <a:lnTo>
                    <a:pt x="526478" y="146519"/>
                  </a:lnTo>
                  <a:lnTo>
                    <a:pt x="547979" y="150723"/>
                  </a:lnTo>
                  <a:lnTo>
                    <a:pt x="565619" y="147612"/>
                  </a:lnTo>
                  <a:lnTo>
                    <a:pt x="580694" y="138353"/>
                  </a:lnTo>
                  <a:lnTo>
                    <a:pt x="582663" y="135483"/>
                  </a:lnTo>
                  <a:lnTo>
                    <a:pt x="591210" y="123101"/>
                  </a:lnTo>
                  <a:lnTo>
                    <a:pt x="595160" y="102006"/>
                  </a:lnTo>
                  <a:close/>
                </a:path>
                <a:path w="1396364" h="151129">
                  <a:moveTo>
                    <a:pt x="703262" y="42621"/>
                  </a:moveTo>
                  <a:lnTo>
                    <a:pt x="675005" y="2171"/>
                  </a:lnTo>
                  <a:lnTo>
                    <a:pt x="660641" y="0"/>
                  </a:lnTo>
                  <a:lnTo>
                    <a:pt x="638492" y="4546"/>
                  </a:lnTo>
                  <a:lnTo>
                    <a:pt x="623925" y="15798"/>
                  </a:lnTo>
                  <a:lnTo>
                    <a:pt x="615911" y="30187"/>
                  </a:lnTo>
                  <a:lnTo>
                    <a:pt x="613473" y="44157"/>
                  </a:lnTo>
                  <a:lnTo>
                    <a:pt x="613473" y="51752"/>
                  </a:lnTo>
                  <a:lnTo>
                    <a:pt x="630186" y="51752"/>
                  </a:lnTo>
                  <a:lnTo>
                    <a:pt x="630186" y="47180"/>
                  </a:lnTo>
                  <a:lnTo>
                    <a:pt x="631723" y="42621"/>
                  </a:lnTo>
                  <a:lnTo>
                    <a:pt x="634479" y="31292"/>
                  </a:lnTo>
                  <a:lnTo>
                    <a:pt x="640257" y="22669"/>
                  </a:lnTo>
                  <a:lnTo>
                    <a:pt x="648601" y="17170"/>
                  </a:lnTo>
                  <a:lnTo>
                    <a:pt x="659104" y="15240"/>
                  </a:lnTo>
                  <a:lnTo>
                    <a:pt x="669810" y="16954"/>
                  </a:lnTo>
                  <a:lnTo>
                    <a:pt x="678510" y="22085"/>
                  </a:lnTo>
                  <a:lnTo>
                    <a:pt x="684352" y="30645"/>
                  </a:lnTo>
                  <a:lnTo>
                    <a:pt x="686498" y="42621"/>
                  </a:lnTo>
                  <a:lnTo>
                    <a:pt x="684809" y="54254"/>
                  </a:lnTo>
                  <a:lnTo>
                    <a:pt x="678700" y="63741"/>
                  </a:lnTo>
                  <a:lnTo>
                    <a:pt x="666610" y="74104"/>
                  </a:lnTo>
                  <a:lnTo>
                    <a:pt x="646950" y="88315"/>
                  </a:lnTo>
                  <a:lnTo>
                    <a:pt x="638009" y="94386"/>
                  </a:lnTo>
                  <a:lnTo>
                    <a:pt x="625805" y="104863"/>
                  </a:lnTo>
                  <a:lnTo>
                    <a:pt x="615022" y="118491"/>
                  </a:lnTo>
                  <a:lnTo>
                    <a:pt x="610387" y="133946"/>
                  </a:lnTo>
                  <a:lnTo>
                    <a:pt x="610387" y="138518"/>
                  </a:lnTo>
                  <a:lnTo>
                    <a:pt x="613473" y="146151"/>
                  </a:lnTo>
                  <a:lnTo>
                    <a:pt x="703262" y="146151"/>
                  </a:lnTo>
                  <a:lnTo>
                    <a:pt x="703262" y="130924"/>
                  </a:lnTo>
                  <a:lnTo>
                    <a:pt x="631723" y="130924"/>
                  </a:lnTo>
                  <a:lnTo>
                    <a:pt x="631723" y="127850"/>
                  </a:lnTo>
                  <a:lnTo>
                    <a:pt x="660641" y="97434"/>
                  </a:lnTo>
                  <a:lnTo>
                    <a:pt x="681418" y="83527"/>
                  </a:lnTo>
                  <a:lnTo>
                    <a:pt x="694499" y="71742"/>
                  </a:lnTo>
                  <a:lnTo>
                    <a:pt x="701306" y="59118"/>
                  </a:lnTo>
                  <a:lnTo>
                    <a:pt x="703262" y="42621"/>
                  </a:lnTo>
                  <a:close/>
                </a:path>
                <a:path w="1396364" h="151129">
                  <a:moveTo>
                    <a:pt x="814387" y="102006"/>
                  </a:moveTo>
                  <a:lnTo>
                    <a:pt x="799147" y="64516"/>
                  </a:lnTo>
                  <a:lnTo>
                    <a:pt x="770229" y="53289"/>
                  </a:lnTo>
                  <a:lnTo>
                    <a:pt x="760158" y="54076"/>
                  </a:lnTo>
                  <a:lnTo>
                    <a:pt x="752538" y="56146"/>
                  </a:lnTo>
                  <a:lnTo>
                    <a:pt x="746899" y="59067"/>
                  </a:lnTo>
                  <a:lnTo>
                    <a:pt x="742848" y="62420"/>
                  </a:lnTo>
                  <a:lnTo>
                    <a:pt x="745871" y="25908"/>
                  </a:lnTo>
                  <a:lnTo>
                    <a:pt x="745871" y="18262"/>
                  </a:lnTo>
                  <a:lnTo>
                    <a:pt x="808278" y="18262"/>
                  </a:lnTo>
                  <a:lnTo>
                    <a:pt x="808278" y="9131"/>
                  </a:lnTo>
                  <a:lnTo>
                    <a:pt x="806792" y="3035"/>
                  </a:lnTo>
                  <a:lnTo>
                    <a:pt x="742848" y="3035"/>
                  </a:lnTo>
                  <a:lnTo>
                    <a:pt x="732180" y="4572"/>
                  </a:lnTo>
                  <a:lnTo>
                    <a:pt x="732180" y="19799"/>
                  </a:lnTo>
                  <a:lnTo>
                    <a:pt x="726084" y="74574"/>
                  </a:lnTo>
                  <a:lnTo>
                    <a:pt x="726084" y="83743"/>
                  </a:lnTo>
                  <a:lnTo>
                    <a:pt x="738289" y="83743"/>
                  </a:lnTo>
                  <a:lnTo>
                    <a:pt x="738289" y="82207"/>
                  </a:lnTo>
                  <a:lnTo>
                    <a:pt x="744334" y="76111"/>
                  </a:lnTo>
                  <a:lnTo>
                    <a:pt x="751979" y="68516"/>
                  </a:lnTo>
                  <a:lnTo>
                    <a:pt x="767207" y="68516"/>
                  </a:lnTo>
                  <a:lnTo>
                    <a:pt x="777074" y="70116"/>
                  </a:lnTo>
                  <a:lnTo>
                    <a:pt x="786968" y="75552"/>
                  </a:lnTo>
                  <a:lnTo>
                    <a:pt x="794575" y="85852"/>
                  </a:lnTo>
                  <a:lnTo>
                    <a:pt x="797623" y="102006"/>
                  </a:lnTo>
                  <a:lnTo>
                    <a:pt x="795007" y="116865"/>
                  </a:lnTo>
                  <a:lnTo>
                    <a:pt x="788123" y="127304"/>
                  </a:lnTo>
                  <a:lnTo>
                    <a:pt x="778383" y="133464"/>
                  </a:lnTo>
                  <a:lnTo>
                    <a:pt x="767207" y="135483"/>
                  </a:lnTo>
                  <a:lnTo>
                    <a:pt x="756894" y="133896"/>
                  </a:lnTo>
                  <a:lnTo>
                    <a:pt x="748741" y="129590"/>
                  </a:lnTo>
                  <a:lnTo>
                    <a:pt x="742581" y="123291"/>
                  </a:lnTo>
                  <a:lnTo>
                    <a:pt x="738289" y="115697"/>
                  </a:lnTo>
                  <a:lnTo>
                    <a:pt x="736752" y="109588"/>
                  </a:lnTo>
                  <a:lnTo>
                    <a:pt x="735215" y="106565"/>
                  </a:lnTo>
                  <a:lnTo>
                    <a:pt x="721512" y="106565"/>
                  </a:lnTo>
                  <a:lnTo>
                    <a:pt x="721512" y="114160"/>
                  </a:lnTo>
                  <a:lnTo>
                    <a:pt x="724141" y="124383"/>
                  </a:lnTo>
                  <a:lnTo>
                    <a:pt x="732358" y="136448"/>
                  </a:lnTo>
                  <a:lnTo>
                    <a:pt x="746569" y="146519"/>
                  </a:lnTo>
                  <a:lnTo>
                    <a:pt x="767207" y="150723"/>
                  </a:lnTo>
                  <a:lnTo>
                    <a:pt x="784847" y="147612"/>
                  </a:lnTo>
                  <a:lnTo>
                    <a:pt x="799922" y="138353"/>
                  </a:lnTo>
                  <a:lnTo>
                    <a:pt x="801890" y="135483"/>
                  </a:lnTo>
                  <a:lnTo>
                    <a:pt x="810437" y="123101"/>
                  </a:lnTo>
                  <a:lnTo>
                    <a:pt x="814387" y="102006"/>
                  </a:lnTo>
                  <a:close/>
                </a:path>
                <a:path w="1396364" h="151129">
                  <a:moveTo>
                    <a:pt x="923975" y="106565"/>
                  </a:moveTo>
                  <a:lnTo>
                    <a:pt x="921905" y="91198"/>
                  </a:lnTo>
                  <a:lnTo>
                    <a:pt x="916559" y="80683"/>
                  </a:lnTo>
                  <a:lnTo>
                    <a:pt x="909218" y="73596"/>
                  </a:lnTo>
                  <a:lnTo>
                    <a:pt x="901153" y="68516"/>
                  </a:lnTo>
                  <a:lnTo>
                    <a:pt x="905916" y="66319"/>
                  </a:lnTo>
                  <a:lnTo>
                    <a:pt x="911987" y="61277"/>
                  </a:lnTo>
                  <a:lnTo>
                    <a:pt x="917181" y="52235"/>
                  </a:lnTo>
                  <a:lnTo>
                    <a:pt x="919403" y="38061"/>
                  </a:lnTo>
                  <a:lnTo>
                    <a:pt x="916406" y="22491"/>
                  </a:lnTo>
                  <a:lnTo>
                    <a:pt x="911326" y="15240"/>
                  </a:lnTo>
                  <a:lnTo>
                    <a:pt x="907999" y="10477"/>
                  </a:lnTo>
                  <a:lnTo>
                    <a:pt x="895019" y="2743"/>
                  </a:lnTo>
                  <a:lnTo>
                    <a:pt x="878332" y="0"/>
                  </a:lnTo>
                  <a:lnTo>
                    <a:pt x="856653" y="4673"/>
                  </a:lnTo>
                  <a:lnTo>
                    <a:pt x="843114" y="15608"/>
                  </a:lnTo>
                  <a:lnTo>
                    <a:pt x="836155" y="28270"/>
                  </a:lnTo>
                  <a:lnTo>
                    <a:pt x="834186" y="38061"/>
                  </a:lnTo>
                  <a:lnTo>
                    <a:pt x="834186" y="44157"/>
                  </a:lnTo>
                  <a:lnTo>
                    <a:pt x="840282" y="47180"/>
                  </a:lnTo>
                  <a:lnTo>
                    <a:pt x="850900" y="47180"/>
                  </a:lnTo>
                  <a:lnTo>
                    <a:pt x="850900" y="41084"/>
                  </a:lnTo>
                  <a:lnTo>
                    <a:pt x="852436" y="38061"/>
                  </a:lnTo>
                  <a:lnTo>
                    <a:pt x="854125" y="31927"/>
                  </a:lnTo>
                  <a:lnTo>
                    <a:pt x="857948" y="24371"/>
                  </a:lnTo>
                  <a:lnTo>
                    <a:pt x="865492" y="17957"/>
                  </a:lnTo>
                  <a:lnTo>
                    <a:pt x="878332" y="15240"/>
                  </a:lnTo>
                  <a:lnTo>
                    <a:pt x="887260" y="16687"/>
                  </a:lnTo>
                  <a:lnTo>
                    <a:pt x="895057" y="21132"/>
                  </a:lnTo>
                  <a:lnTo>
                    <a:pt x="900582" y="28727"/>
                  </a:lnTo>
                  <a:lnTo>
                    <a:pt x="902690" y="39598"/>
                  </a:lnTo>
                  <a:lnTo>
                    <a:pt x="899731" y="53035"/>
                  </a:lnTo>
                  <a:lnTo>
                    <a:pt x="892771" y="60337"/>
                  </a:lnTo>
                  <a:lnTo>
                    <a:pt x="884682" y="63373"/>
                  </a:lnTo>
                  <a:lnTo>
                    <a:pt x="878332" y="63957"/>
                  </a:lnTo>
                  <a:lnTo>
                    <a:pt x="869200" y="63957"/>
                  </a:lnTo>
                  <a:lnTo>
                    <a:pt x="866127" y="66979"/>
                  </a:lnTo>
                  <a:lnTo>
                    <a:pt x="866127" y="79184"/>
                  </a:lnTo>
                  <a:lnTo>
                    <a:pt x="878332" y="79184"/>
                  </a:lnTo>
                  <a:lnTo>
                    <a:pt x="889266" y="80467"/>
                  </a:lnTo>
                  <a:lnTo>
                    <a:pt x="898499" y="84874"/>
                  </a:lnTo>
                  <a:lnTo>
                    <a:pt x="904862" y="93294"/>
                  </a:lnTo>
                  <a:lnTo>
                    <a:pt x="907249" y="106565"/>
                  </a:lnTo>
                  <a:lnTo>
                    <a:pt x="903363" y="122008"/>
                  </a:lnTo>
                  <a:lnTo>
                    <a:pt x="894499" y="130746"/>
                  </a:lnTo>
                  <a:lnTo>
                    <a:pt x="884770" y="134607"/>
                  </a:lnTo>
                  <a:lnTo>
                    <a:pt x="878332" y="135483"/>
                  </a:lnTo>
                  <a:lnTo>
                    <a:pt x="868235" y="133845"/>
                  </a:lnTo>
                  <a:lnTo>
                    <a:pt x="859294" y="129222"/>
                  </a:lnTo>
                  <a:lnTo>
                    <a:pt x="852627" y="122021"/>
                  </a:lnTo>
                  <a:lnTo>
                    <a:pt x="849414" y="112674"/>
                  </a:lnTo>
                  <a:lnTo>
                    <a:pt x="847877" y="105029"/>
                  </a:lnTo>
                  <a:lnTo>
                    <a:pt x="846340" y="100469"/>
                  </a:lnTo>
                  <a:lnTo>
                    <a:pt x="834186" y="100469"/>
                  </a:lnTo>
                  <a:lnTo>
                    <a:pt x="831100" y="103543"/>
                  </a:lnTo>
                  <a:lnTo>
                    <a:pt x="831100" y="109588"/>
                  </a:lnTo>
                  <a:lnTo>
                    <a:pt x="832485" y="117944"/>
                  </a:lnTo>
                  <a:lnTo>
                    <a:pt x="838733" y="131876"/>
                  </a:lnTo>
                  <a:lnTo>
                    <a:pt x="852970" y="144945"/>
                  </a:lnTo>
                  <a:lnTo>
                    <a:pt x="878332" y="150723"/>
                  </a:lnTo>
                  <a:lnTo>
                    <a:pt x="896366" y="147891"/>
                  </a:lnTo>
                  <a:lnTo>
                    <a:pt x="910844" y="139496"/>
                  </a:lnTo>
                  <a:lnTo>
                    <a:pt x="913625" y="135483"/>
                  </a:lnTo>
                  <a:lnTo>
                    <a:pt x="920470" y="125666"/>
                  </a:lnTo>
                  <a:lnTo>
                    <a:pt x="923975" y="106565"/>
                  </a:lnTo>
                  <a:close/>
                </a:path>
                <a:path w="1396364" h="151129">
                  <a:moveTo>
                    <a:pt x="992479" y="91338"/>
                  </a:moveTo>
                  <a:lnTo>
                    <a:pt x="990942" y="85229"/>
                  </a:lnTo>
                  <a:lnTo>
                    <a:pt x="940739" y="85229"/>
                  </a:lnTo>
                  <a:lnTo>
                    <a:pt x="939203" y="89801"/>
                  </a:lnTo>
                  <a:lnTo>
                    <a:pt x="939203" y="95897"/>
                  </a:lnTo>
                  <a:lnTo>
                    <a:pt x="940739" y="102006"/>
                  </a:lnTo>
                  <a:lnTo>
                    <a:pt x="990942" y="102006"/>
                  </a:lnTo>
                  <a:lnTo>
                    <a:pt x="992479" y="95897"/>
                  </a:lnTo>
                  <a:lnTo>
                    <a:pt x="992479" y="91338"/>
                  </a:lnTo>
                  <a:close/>
                </a:path>
                <a:path w="1396364" h="151129">
                  <a:moveTo>
                    <a:pt x="1065555" y="3035"/>
                  </a:moveTo>
                  <a:lnTo>
                    <a:pt x="1062532" y="0"/>
                  </a:lnTo>
                  <a:lnTo>
                    <a:pt x="1053350" y="0"/>
                  </a:lnTo>
                  <a:lnTo>
                    <a:pt x="1051864" y="3035"/>
                  </a:lnTo>
                  <a:lnTo>
                    <a:pt x="1050328" y="6108"/>
                  </a:lnTo>
                  <a:lnTo>
                    <a:pt x="1015301" y="30467"/>
                  </a:lnTo>
                  <a:lnTo>
                    <a:pt x="1013815" y="30467"/>
                  </a:lnTo>
                  <a:lnTo>
                    <a:pt x="1013815" y="41084"/>
                  </a:lnTo>
                  <a:lnTo>
                    <a:pt x="1016838" y="42621"/>
                  </a:lnTo>
                  <a:lnTo>
                    <a:pt x="1048791" y="42621"/>
                  </a:lnTo>
                  <a:lnTo>
                    <a:pt x="1048791" y="147637"/>
                  </a:lnTo>
                  <a:lnTo>
                    <a:pt x="1051864" y="150723"/>
                  </a:lnTo>
                  <a:lnTo>
                    <a:pt x="1060996" y="150723"/>
                  </a:lnTo>
                  <a:lnTo>
                    <a:pt x="1065555" y="149186"/>
                  </a:lnTo>
                  <a:lnTo>
                    <a:pt x="1065555" y="3035"/>
                  </a:lnTo>
                  <a:close/>
                </a:path>
                <a:path w="1396364" h="151129">
                  <a:moveTo>
                    <a:pt x="1175143" y="3035"/>
                  </a:moveTo>
                  <a:lnTo>
                    <a:pt x="1172121" y="0"/>
                  </a:lnTo>
                  <a:lnTo>
                    <a:pt x="1162989" y="0"/>
                  </a:lnTo>
                  <a:lnTo>
                    <a:pt x="1159916" y="6108"/>
                  </a:lnTo>
                  <a:lnTo>
                    <a:pt x="1157211" y="13728"/>
                  </a:lnTo>
                  <a:lnTo>
                    <a:pt x="1153071" y="20370"/>
                  </a:lnTo>
                  <a:lnTo>
                    <a:pt x="1146657" y="25590"/>
                  </a:lnTo>
                  <a:lnTo>
                    <a:pt x="1137094" y="28930"/>
                  </a:lnTo>
                  <a:lnTo>
                    <a:pt x="1124940" y="30467"/>
                  </a:lnTo>
                  <a:lnTo>
                    <a:pt x="1123403" y="30467"/>
                  </a:lnTo>
                  <a:lnTo>
                    <a:pt x="1123403" y="41084"/>
                  </a:lnTo>
                  <a:lnTo>
                    <a:pt x="1127963" y="42621"/>
                  </a:lnTo>
                  <a:lnTo>
                    <a:pt x="1158430" y="42621"/>
                  </a:lnTo>
                  <a:lnTo>
                    <a:pt x="1158430" y="147637"/>
                  </a:lnTo>
                  <a:lnTo>
                    <a:pt x="1161453" y="150723"/>
                  </a:lnTo>
                  <a:lnTo>
                    <a:pt x="1170584" y="150723"/>
                  </a:lnTo>
                  <a:lnTo>
                    <a:pt x="1175143" y="149186"/>
                  </a:lnTo>
                  <a:lnTo>
                    <a:pt x="1175143" y="3035"/>
                  </a:lnTo>
                  <a:close/>
                </a:path>
                <a:path w="1396364" h="151129">
                  <a:moveTo>
                    <a:pt x="1284782" y="3035"/>
                  </a:moveTo>
                  <a:lnTo>
                    <a:pt x="1281709" y="0"/>
                  </a:lnTo>
                  <a:lnTo>
                    <a:pt x="1272578" y="0"/>
                  </a:lnTo>
                  <a:lnTo>
                    <a:pt x="1271041" y="3035"/>
                  </a:lnTo>
                  <a:lnTo>
                    <a:pt x="1269555" y="6108"/>
                  </a:lnTo>
                  <a:lnTo>
                    <a:pt x="1266825" y="13728"/>
                  </a:lnTo>
                  <a:lnTo>
                    <a:pt x="1262672" y="20370"/>
                  </a:lnTo>
                  <a:lnTo>
                    <a:pt x="1256245" y="25590"/>
                  </a:lnTo>
                  <a:lnTo>
                    <a:pt x="1246682" y="28930"/>
                  </a:lnTo>
                  <a:lnTo>
                    <a:pt x="1234528" y="30467"/>
                  </a:lnTo>
                  <a:lnTo>
                    <a:pt x="1232992" y="30467"/>
                  </a:lnTo>
                  <a:lnTo>
                    <a:pt x="1232992" y="41084"/>
                  </a:lnTo>
                  <a:lnTo>
                    <a:pt x="1237551" y="42621"/>
                  </a:lnTo>
                  <a:lnTo>
                    <a:pt x="1268018" y="42621"/>
                  </a:lnTo>
                  <a:lnTo>
                    <a:pt x="1268018" y="147637"/>
                  </a:lnTo>
                  <a:lnTo>
                    <a:pt x="1271041" y="150723"/>
                  </a:lnTo>
                  <a:lnTo>
                    <a:pt x="1280223" y="150723"/>
                  </a:lnTo>
                  <a:lnTo>
                    <a:pt x="1284782" y="149186"/>
                  </a:lnTo>
                  <a:lnTo>
                    <a:pt x="1284782" y="3035"/>
                  </a:lnTo>
                  <a:close/>
                </a:path>
                <a:path w="1396364" h="151129">
                  <a:moveTo>
                    <a:pt x="1395907" y="3035"/>
                  </a:moveTo>
                  <a:lnTo>
                    <a:pt x="1391348" y="0"/>
                  </a:lnTo>
                  <a:lnTo>
                    <a:pt x="1382166" y="0"/>
                  </a:lnTo>
                  <a:lnTo>
                    <a:pt x="1380680" y="3035"/>
                  </a:lnTo>
                  <a:lnTo>
                    <a:pt x="1380680" y="6108"/>
                  </a:lnTo>
                  <a:lnTo>
                    <a:pt x="1377708" y="13728"/>
                  </a:lnTo>
                  <a:lnTo>
                    <a:pt x="1373047" y="20370"/>
                  </a:lnTo>
                  <a:lnTo>
                    <a:pt x="1366113" y="25590"/>
                  </a:lnTo>
                  <a:lnTo>
                    <a:pt x="1356321" y="28930"/>
                  </a:lnTo>
                  <a:lnTo>
                    <a:pt x="1345653" y="30467"/>
                  </a:lnTo>
                  <a:lnTo>
                    <a:pt x="1342631" y="30467"/>
                  </a:lnTo>
                  <a:lnTo>
                    <a:pt x="1342631" y="41084"/>
                  </a:lnTo>
                  <a:lnTo>
                    <a:pt x="1347190" y="42621"/>
                  </a:lnTo>
                  <a:lnTo>
                    <a:pt x="1377607" y="42621"/>
                  </a:lnTo>
                  <a:lnTo>
                    <a:pt x="1377607" y="147637"/>
                  </a:lnTo>
                  <a:lnTo>
                    <a:pt x="1380680" y="150723"/>
                  </a:lnTo>
                  <a:lnTo>
                    <a:pt x="1389811" y="150723"/>
                  </a:lnTo>
                  <a:lnTo>
                    <a:pt x="1395907" y="149186"/>
                  </a:lnTo>
                  <a:lnTo>
                    <a:pt x="1395907" y="3035"/>
                  </a:lnTo>
                  <a:close/>
                </a:path>
              </a:pathLst>
            </a:custGeom>
            <a:solidFill>
              <a:srgbClr val="4A4B4D"/>
            </a:solidFill>
          </p:spPr>
          <p:txBody>
            <a:bodyPr wrap="square" lIns="0" tIns="0" rIns="0" bIns="0" rtlCol="0"/>
            <a:lstStyle/>
            <a:p>
              <a:endParaRPr/>
            </a:p>
          </p:txBody>
        </p:sp>
        <p:pic>
          <p:nvPicPr>
            <p:cNvPr id="7" name="object 7"/>
            <p:cNvPicPr/>
            <p:nvPr/>
          </p:nvPicPr>
          <p:blipFill>
            <a:blip r:embed="rId4" cstate="print"/>
            <a:stretch>
              <a:fillRect/>
            </a:stretch>
          </p:blipFill>
          <p:spPr>
            <a:xfrm>
              <a:off x="4236440" y="9420770"/>
              <a:ext cx="334911" cy="127889"/>
            </a:xfrm>
            <a:prstGeom prst="rect">
              <a:avLst/>
            </a:prstGeom>
          </p:spPr>
        </p:pic>
      </p:grpSp>
      <p:pic>
        <p:nvPicPr>
          <p:cNvPr id="8" name="object 8"/>
          <p:cNvPicPr/>
          <p:nvPr/>
        </p:nvPicPr>
        <p:blipFill>
          <a:blip r:embed="rId5" cstate="print"/>
          <a:stretch>
            <a:fillRect/>
          </a:stretch>
        </p:blipFill>
        <p:spPr>
          <a:xfrm>
            <a:off x="726135" y="724102"/>
            <a:ext cx="3469233" cy="129374"/>
          </a:xfrm>
          <a:prstGeom prst="rect">
            <a:avLst/>
          </a:prstGeom>
        </p:spPr>
      </p:pic>
      <p:pic>
        <p:nvPicPr>
          <p:cNvPr id="12" name="object 12"/>
          <p:cNvPicPr/>
          <p:nvPr/>
        </p:nvPicPr>
        <p:blipFill>
          <a:blip r:embed="rId6" cstate="print"/>
          <a:stretch>
            <a:fillRect/>
          </a:stretch>
        </p:blipFill>
        <p:spPr>
          <a:xfrm>
            <a:off x="840282" y="1156449"/>
            <a:ext cx="243585" cy="118706"/>
          </a:xfrm>
          <a:prstGeom prst="rect">
            <a:avLst/>
          </a:prstGeom>
        </p:spPr>
      </p:pic>
      <p:sp>
        <p:nvSpPr>
          <p:cNvPr id="13" name="object 13"/>
          <p:cNvSpPr/>
          <p:nvPr/>
        </p:nvSpPr>
        <p:spPr>
          <a:xfrm>
            <a:off x="1132586" y="1156448"/>
            <a:ext cx="245110" cy="118745"/>
          </a:xfrm>
          <a:custGeom>
            <a:avLst/>
            <a:gdLst/>
            <a:ahLst/>
            <a:cxnLst/>
            <a:rect l="l" t="t" r="r" b="b"/>
            <a:pathLst>
              <a:path w="245109" h="118744">
                <a:moveTo>
                  <a:pt x="33477" y="0"/>
                </a:moveTo>
                <a:lnTo>
                  <a:pt x="25844" y="0"/>
                </a:lnTo>
                <a:lnTo>
                  <a:pt x="22821" y="3022"/>
                </a:lnTo>
                <a:lnTo>
                  <a:pt x="18249" y="18249"/>
                </a:lnTo>
                <a:lnTo>
                  <a:pt x="18249" y="21272"/>
                </a:lnTo>
                <a:lnTo>
                  <a:pt x="14147" y="30073"/>
                </a:lnTo>
                <a:lnTo>
                  <a:pt x="10629" y="36880"/>
                </a:lnTo>
                <a:lnTo>
                  <a:pt x="7112" y="43116"/>
                </a:lnTo>
                <a:lnTo>
                  <a:pt x="3022" y="50203"/>
                </a:lnTo>
                <a:lnTo>
                  <a:pt x="1485" y="51739"/>
                </a:lnTo>
                <a:lnTo>
                  <a:pt x="0" y="53276"/>
                </a:lnTo>
                <a:lnTo>
                  <a:pt x="0" y="57835"/>
                </a:lnTo>
                <a:lnTo>
                  <a:pt x="3022" y="60871"/>
                </a:lnTo>
                <a:lnTo>
                  <a:pt x="9118" y="60871"/>
                </a:lnTo>
                <a:lnTo>
                  <a:pt x="9118" y="59321"/>
                </a:lnTo>
                <a:lnTo>
                  <a:pt x="10617" y="57835"/>
                </a:lnTo>
                <a:lnTo>
                  <a:pt x="12153" y="54762"/>
                </a:lnTo>
                <a:lnTo>
                  <a:pt x="15176" y="51739"/>
                </a:lnTo>
                <a:lnTo>
                  <a:pt x="15176" y="118706"/>
                </a:lnTo>
                <a:lnTo>
                  <a:pt x="25844" y="118706"/>
                </a:lnTo>
                <a:lnTo>
                  <a:pt x="25844" y="51739"/>
                </a:lnTo>
                <a:lnTo>
                  <a:pt x="25844" y="28917"/>
                </a:lnTo>
                <a:lnTo>
                  <a:pt x="28333" y="22313"/>
                </a:lnTo>
                <a:lnTo>
                  <a:pt x="30746" y="15176"/>
                </a:lnTo>
                <a:lnTo>
                  <a:pt x="32715" y="8572"/>
                </a:lnTo>
                <a:lnTo>
                  <a:pt x="33477" y="4559"/>
                </a:lnTo>
                <a:lnTo>
                  <a:pt x="33477" y="0"/>
                </a:lnTo>
                <a:close/>
              </a:path>
              <a:path w="245109" h="118744">
                <a:moveTo>
                  <a:pt x="118706" y="108038"/>
                </a:moveTo>
                <a:lnTo>
                  <a:pt x="115684" y="106502"/>
                </a:lnTo>
                <a:lnTo>
                  <a:pt x="114147" y="106502"/>
                </a:lnTo>
                <a:lnTo>
                  <a:pt x="103835" y="103771"/>
                </a:lnTo>
                <a:lnTo>
                  <a:pt x="97472" y="101942"/>
                </a:lnTo>
                <a:lnTo>
                  <a:pt x="96812" y="101765"/>
                </a:lnTo>
                <a:lnTo>
                  <a:pt x="91236" y="99466"/>
                </a:lnTo>
                <a:lnTo>
                  <a:pt x="85229" y="95885"/>
                </a:lnTo>
                <a:lnTo>
                  <a:pt x="90119" y="91325"/>
                </a:lnTo>
                <a:lnTo>
                  <a:pt x="92811" y="88836"/>
                </a:lnTo>
                <a:lnTo>
                  <a:pt x="99110" y="81622"/>
                </a:lnTo>
                <a:lnTo>
                  <a:pt x="103416" y="74688"/>
                </a:lnTo>
                <a:lnTo>
                  <a:pt x="104622" y="69989"/>
                </a:lnTo>
                <a:lnTo>
                  <a:pt x="105016" y="68453"/>
                </a:lnTo>
                <a:lnTo>
                  <a:pt x="105016" y="60871"/>
                </a:lnTo>
                <a:lnTo>
                  <a:pt x="92811" y="60871"/>
                </a:lnTo>
                <a:lnTo>
                  <a:pt x="92811" y="69989"/>
                </a:lnTo>
                <a:lnTo>
                  <a:pt x="92735" y="74688"/>
                </a:lnTo>
                <a:lnTo>
                  <a:pt x="88252" y="82194"/>
                </a:lnTo>
                <a:lnTo>
                  <a:pt x="77635" y="91325"/>
                </a:lnTo>
                <a:lnTo>
                  <a:pt x="71526" y="86766"/>
                </a:lnTo>
                <a:lnTo>
                  <a:pt x="66967" y="82194"/>
                </a:lnTo>
                <a:lnTo>
                  <a:pt x="65938" y="80657"/>
                </a:lnTo>
                <a:lnTo>
                  <a:pt x="60871" y="73025"/>
                </a:lnTo>
                <a:lnTo>
                  <a:pt x="62407" y="71526"/>
                </a:lnTo>
                <a:lnTo>
                  <a:pt x="62407" y="69989"/>
                </a:lnTo>
                <a:lnTo>
                  <a:pt x="92811" y="69989"/>
                </a:lnTo>
                <a:lnTo>
                  <a:pt x="92811" y="60871"/>
                </a:lnTo>
                <a:lnTo>
                  <a:pt x="69989" y="60871"/>
                </a:lnTo>
                <a:lnTo>
                  <a:pt x="71526" y="57835"/>
                </a:lnTo>
                <a:lnTo>
                  <a:pt x="71526" y="50203"/>
                </a:lnTo>
                <a:lnTo>
                  <a:pt x="68453" y="48666"/>
                </a:lnTo>
                <a:lnTo>
                  <a:pt x="65430" y="48666"/>
                </a:lnTo>
                <a:lnTo>
                  <a:pt x="63893" y="50203"/>
                </a:lnTo>
                <a:lnTo>
                  <a:pt x="62407" y="51739"/>
                </a:lnTo>
                <a:lnTo>
                  <a:pt x="62407" y="53276"/>
                </a:lnTo>
                <a:lnTo>
                  <a:pt x="57835" y="60871"/>
                </a:lnTo>
                <a:lnTo>
                  <a:pt x="56299" y="62407"/>
                </a:lnTo>
                <a:lnTo>
                  <a:pt x="51041" y="69151"/>
                </a:lnTo>
                <a:lnTo>
                  <a:pt x="46202" y="74193"/>
                </a:lnTo>
                <a:lnTo>
                  <a:pt x="41084" y="78651"/>
                </a:lnTo>
                <a:lnTo>
                  <a:pt x="34975" y="83680"/>
                </a:lnTo>
                <a:lnTo>
                  <a:pt x="33477" y="85229"/>
                </a:lnTo>
                <a:lnTo>
                  <a:pt x="31940" y="86766"/>
                </a:lnTo>
                <a:lnTo>
                  <a:pt x="31940" y="89789"/>
                </a:lnTo>
                <a:lnTo>
                  <a:pt x="34975" y="92811"/>
                </a:lnTo>
                <a:lnTo>
                  <a:pt x="41071" y="92811"/>
                </a:lnTo>
                <a:lnTo>
                  <a:pt x="51739" y="83680"/>
                </a:lnTo>
                <a:lnTo>
                  <a:pt x="54762" y="80657"/>
                </a:lnTo>
                <a:lnTo>
                  <a:pt x="59334" y="86766"/>
                </a:lnTo>
                <a:lnTo>
                  <a:pt x="68453" y="95885"/>
                </a:lnTo>
                <a:lnTo>
                  <a:pt x="61112" y="99682"/>
                </a:lnTo>
                <a:lnTo>
                  <a:pt x="54203" y="102336"/>
                </a:lnTo>
                <a:lnTo>
                  <a:pt x="46431" y="104432"/>
                </a:lnTo>
                <a:lnTo>
                  <a:pt x="36512" y="106502"/>
                </a:lnTo>
                <a:lnTo>
                  <a:pt x="33477" y="108038"/>
                </a:lnTo>
                <a:lnTo>
                  <a:pt x="30403" y="108038"/>
                </a:lnTo>
                <a:lnTo>
                  <a:pt x="30403" y="114147"/>
                </a:lnTo>
                <a:lnTo>
                  <a:pt x="31940" y="117170"/>
                </a:lnTo>
                <a:lnTo>
                  <a:pt x="38049" y="117170"/>
                </a:lnTo>
                <a:lnTo>
                  <a:pt x="47180" y="115684"/>
                </a:lnTo>
                <a:lnTo>
                  <a:pt x="54762" y="112610"/>
                </a:lnTo>
                <a:lnTo>
                  <a:pt x="66967" y="108038"/>
                </a:lnTo>
                <a:lnTo>
                  <a:pt x="73025" y="105016"/>
                </a:lnTo>
                <a:lnTo>
                  <a:pt x="77635" y="101942"/>
                </a:lnTo>
                <a:lnTo>
                  <a:pt x="90373" y="109474"/>
                </a:lnTo>
                <a:lnTo>
                  <a:pt x="100825" y="114134"/>
                </a:lnTo>
                <a:lnTo>
                  <a:pt x="108432" y="116509"/>
                </a:lnTo>
                <a:lnTo>
                  <a:pt x="112610" y="117170"/>
                </a:lnTo>
                <a:lnTo>
                  <a:pt x="117170" y="117170"/>
                </a:lnTo>
                <a:lnTo>
                  <a:pt x="118706" y="112610"/>
                </a:lnTo>
                <a:lnTo>
                  <a:pt x="118706" y="108038"/>
                </a:lnTo>
                <a:close/>
              </a:path>
              <a:path w="245109" h="118744">
                <a:moveTo>
                  <a:pt x="118706" y="36512"/>
                </a:moveTo>
                <a:lnTo>
                  <a:pt x="109588" y="36512"/>
                </a:lnTo>
                <a:lnTo>
                  <a:pt x="109588" y="39535"/>
                </a:lnTo>
                <a:lnTo>
                  <a:pt x="108051" y="41071"/>
                </a:lnTo>
                <a:lnTo>
                  <a:pt x="108051" y="45631"/>
                </a:lnTo>
                <a:lnTo>
                  <a:pt x="88252" y="45631"/>
                </a:lnTo>
                <a:lnTo>
                  <a:pt x="88252" y="28917"/>
                </a:lnTo>
                <a:lnTo>
                  <a:pt x="92811" y="27381"/>
                </a:lnTo>
                <a:lnTo>
                  <a:pt x="103479" y="27381"/>
                </a:lnTo>
                <a:lnTo>
                  <a:pt x="108051" y="31940"/>
                </a:lnTo>
                <a:lnTo>
                  <a:pt x="112610" y="31940"/>
                </a:lnTo>
                <a:lnTo>
                  <a:pt x="115684" y="30403"/>
                </a:lnTo>
                <a:lnTo>
                  <a:pt x="115684" y="27381"/>
                </a:lnTo>
                <a:lnTo>
                  <a:pt x="115684" y="25844"/>
                </a:lnTo>
                <a:lnTo>
                  <a:pt x="114147" y="24358"/>
                </a:lnTo>
                <a:lnTo>
                  <a:pt x="111125" y="19735"/>
                </a:lnTo>
                <a:lnTo>
                  <a:pt x="106553" y="15176"/>
                </a:lnTo>
                <a:lnTo>
                  <a:pt x="97383" y="3022"/>
                </a:lnTo>
                <a:lnTo>
                  <a:pt x="91325" y="3022"/>
                </a:lnTo>
                <a:lnTo>
                  <a:pt x="88252" y="6045"/>
                </a:lnTo>
                <a:lnTo>
                  <a:pt x="88252" y="9118"/>
                </a:lnTo>
                <a:lnTo>
                  <a:pt x="89789" y="10617"/>
                </a:lnTo>
                <a:lnTo>
                  <a:pt x="91325" y="12153"/>
                </a:lnTo>
                <a:lnTo>
                  <a:pt x="91325" y="13690"/>
                </a:lnTo>
                <a:lnTo>
                  <a:pt x="97383" y="19735"/>
                </a:lnTo>
                <a:lnTo>
                  <a:pt x="89090" y="19977"/>
                </a:lnTo>
                <a:lnTo>
                  <a:pt x="70205" y="21043"/>
                </a:lnTo>
                <a:lnTo>
                  <a:pt x="59334" y="21272"/>
                </a:lnTo>
                <a:lnTo>
                  <a:pt x="60871" y="16713"/>
                </a:lnTo>
                <a:lnTo>
                  <a:pt x="66967" y="7581"/>
                </a:lnTo>
                <a:lnTo>
                  <a:pt x="66967" y="1485"/>
                </a:lnTo>
                <a:lnTo>
                  <a:pt x="63893" y="0"/>
                </a:lnTo>
                <a:lnTo>
                  <a:pt x="59334" y="0"/>
                </a:lnTo>
                <a:lnTo>
                  <a:pt x="57835" y="1485"/>
                </a:lnTo>
                <a:lnTo>
                  <a:pt x="56299" y="6045"/>
                </a:lnTo>
                <a:lnTo>
                  <a:pt x="51739" y="15176"/>
                </a:lnTo>
                <a:lnTo>
                  <a:pt x="47180" y="21272"/>
                </a:lnTo>
                <a:lnTo>
                  <a:pt x="34975" y="21272"/>
                </a:lnTo>
                <a:lnTo>
                  <a:pt x="33477" y="22809"/>
                </a:lnTo>
                <a:lnTo>
                  <a:pt x="31940" y="22809"/>
                </a:lnTo>
                <a:lnTo>
                  <a:pt x="31940" y="30403"/>
                </a:lnTo>
                <a:lnTo>
                  <a:pt x="56299" y="30403"/>
                </a:lnTo>
                <a:lnTo>
                  <a:pt x="54762" y="38049"/>
                </a:lnTo>
                <a:lnTo>
                  <a:pt x="48717" y="45631"/>
                </a:lnTo>
                <a:lnTo>
                  <a:pt x="41071" y="48666"/>
                </a:lnTo>
                <a:lnTo>
                  <a:pt x="30403" y="53276"/>
                </a:lnTo>
                <a:lnTo>
                  <a:pt x="30403" y="57835"/>
                </a:lnTo>
                <a:lnTo>
                  <a:pt x="31940" y="60871"/>
                </a:lnTo>
                <a:lnTo>
                  <a:pt x="34975" y="60871"/>
                </a:lnTo>
                <a:lnTo>
                  <a:pt x="39954" y="59524"/>
                </a:lnTo>
                <a:lnTo>
                  <a:pt x="49644" y="54597"/>
                </a:lnTo>
                <a:lnTo>
                  <a:pt x="59601" y="44818"/>
                </a:lnTo>
                <a:lnTo>
                  <a:pt x="65430" y="28917"/>
                </a:lnTo>
                <a:lnTo>
                  <a:pt x="79121" y="28917"/>
                </a:lnTo>
                <a:lnTo>
                  <a:pt x="79121" y="50203"/>
                </a:lnTo>
                <a:lnTo>
                  <a:pt x="80657" y="53276"/>
                </a:lnTo>
                <a:lnTo>
                  <a:pt x="112610" y="53276"/>
                </a:lnTo>
                <a:lnTo>
                  <a:pt x="117170" y="51739"/>
                </a:lnTo>
                <a:lnTo>
                  <a:pt x="118389" y="45631"/>
                </a:lnTo>
                <a:lnTo>
                  <a:pt x="118706" y="44094"/>
                </a:lnTo>
                <a:lnTo>
                  <a:pt x="118706" y="36512"/>
                </a:lnTo>
                <a:close/>
              </a:path>
              <a:path w="245109" h="118744">
                <a:moveTo>
                  <a:pt x="245071" y="51739"/>
                </a:moveTo>
                <a:lnTo>
                  <a:pt x="127838" y="51739"/>
                </a:lnTo>
                <a:lnTo>
                  <a:pt x="127838" y="63893"/>
                </a:lnTo>
                <a:lnTo>
                  <a:pt x="245071" y="63893"/>
                </a:lnTo>
                <a:lnTo>
                  <a:pt x="245071" y="51739"/>
                </a:lnTo>
                <a:close/>
              </a:path>
            </a:pathLst>
          </a:custGeom>
          <a:solidFill>
            <a:srgbClr val="4A4B4D"/>
          </a:solidFill>
        </p:spPr>
        <p:txBody>
          <a:bodyPr wrap="square" lIns="0" tIns="0" rIns="0" bIns="0" rtlCol="0"/>
          <a:lstStyle/>
          <a:p>
            <a:endParaRPr>
              <a:highlight>
                <a:srgbClr val="FFFF00"/>
              </a:highlight>
            </a:endParaRPr>
          </a:p>
        </p:txBody>
      </p:sp>
      <p:pic>
        <p:nvPicPr>
          <p:cNvPr id="14" name="object 14"/>
          <p:cNvPicPr/>
          <p:nvPr/>
        </p:nvPicPr>
        <p:blipFill>
          <a:blip r:embed="rId7" cstate="print"/>
          <a:stretch>
            <a:fillRect/>
          </a:stretch>
        </p:blipFill>
        <p:spPr>
          <a:xfrm>
            <a:off x="1805381" y="1154912"/>
            <a:ext cx="998639" cy="120243"/>
          </a:xfrm>
          <a:prstGeom prst="rect">
            <a:avLst/>
          </a:prstGeom>
        </p:spPr>
      </p:pic>
      <p:sp>
        <p:nvSpPr>
          <p:cNvPr id="15" name="object 15"/>
          <p:cNvSpPr/>
          <p:nvPr/>
        </p:nvSpPr>
        <p:spPr>
          <a:xfrm>
            <a:off x="2813151" y="1156969"/>
            <a:ext cx="117475" cy="112395"/>
          </a:xfrm>
          <a:custGeom>
            <a:avLst/>
            <a:gdLst/>
            <a:ahLst/>
            <a:cxnLst/>
            <a:rect l="l" t="t" r="r" b="b"/>
            <a:pathLst>
              <a:path w="117475" h="112394">
                <a:moveTo>
                  <a:pt x="63944" y="1270"/>
                </a:moveTo>
                <a:lnTo>
                  <a:pt x="63601" y="1270"/>
                </a:lnTo>
                <a:lnTo>
                  <a:pt x="63601" y="0"/>
                </a:lnTo>
                <a:lnTo>
                  <a:pt x="51739" y="0"/>
                </a:lnTo>
                <a:lnTo>
                  <a:pt x="51739" y="1270"/>
                </a:lnTo>
                <a:lnTo>
                  <a:pt x="51739" y="35560"/>
                </a:lnTo>
                <a:lnTo>
                  <a:pt x="63944" y="35560"/>
                </a:lnTo>
                <a:lnTo>
                  <a:pt x="63944" y="1270"/>
                </a:lnTo>
                <a:close/>
              </a:path>
              <a:path w="117475" h="112394">
                <a:moveTo>
                  <a:pt x="117221" y="35991"/>
                </a:moveTo>
                <a:lnTo>
                  <a:pt x="0" y="35991"/>
                </a:lnTo>
                <a:lnTo>
                  <a:pt x="0" y="45110"/>
                </a:lnTo>
                <a:lnTo>
                  <a:pt x="51739" y="45110"/>
                </a:lnTo>
                <a:lnTo>
                  <a:pt x="51739" y="102958"/>
                </a:lnTo>
                <a:lnTo>
                  <a:pt x="6096" y="102958"/>
                </a:lnTo>
                <a:lnTo>
                  <a:pt x="6096" y="112090"/>
                </a:lnTo>
                <a:lnTo>
                  <a:pt x="109588" y="112090"/>
                </a:lnTo>
                <a:lnTo>
                  <a:pt x="109588" y="102958"/>
                </a:lnTo>
                <a:lnTo>
                  <a:pt x="63944" y="102958"/>
                </a:lnTo>
                <a:lnTo>
                  <a:pt x="63944" y="45110"/>
                </a:lnTo>
                <a:lnTo>
                  <a:pt x="117221" y="45110"/>
                </a:lnTo>
                <a:lnTo>
                  <a:pt x="117221" y="35991"/>
                </a:lnTo>
                <a:close/>
              </a:path>
            </a:pathLst>
          </a:custGeom>
          <a:solidFill>
            <a:srgbClr val="4A4B4D"/>
          </a:solidFill>
        </p:spPr>
        <p:txBody>
          <a:bodyPr wrap="square" lIns="0" tIns="0" rIns="0" bIns="0" rtlCol="0"/>
          <a:lstStyle/>
          <a:p>
            <a:endParaRPr>
              <a:highlight>
                <a:srgbClr val="FFFF00"/>
              </a:highlight>
            </a:endParaRPr>
          </a:p>
        </p:txBody>
      </p:sp>
      <p:pic>
        <p:nvPicPr>
          <p:cNvPr id="16" name="object 16"/>
          <p:cNvPicPr/>
          <p:nvPr/>
        </p:nvPicPr>
        <p:blipFill>
          <a:blip r:embed="rId8" cstate="print"/>
          <a:stretch>
            <a:fillRect/>
          </a:stretch>
        </p:blipFill>
        <p:spPr>
          <a:xfrm>
            <a:off x="840282" y="1352803"/>
            <a:ext cx="243585" cy="117221"/>
          </a:xfrm>
          <a:prstGeom prst="rect">
            <a:avLst/>
          </a:prstGeom>
        </p:spPr>
      </p:pic>
      <p:pic>
        <p:nvPicPr>
          <p:cNvPr id="17" name="object 17"/>
          <p:cNvPicPr/>
          <p:nvPr/>
        </p:nvPicPr>
        <p:blipFill>
          <a:blip r:embed="rId9" cstate="print"/>
          <a:stretch>
            <a:fillRect/>
          </a:stretch>
        </p:blipFill>
        <p:spPr>
          <a:xfrm>
            <a:off x="1134071" y="1354340"/>
            <a:ext cx="239014" cy="117170"/>
          </a:xfrm>
          <a:prstGeom prst="rect">
            <a:avLst/>
          </a:prstGeom>
        </p:spPr>
      </p:pic>
      <p:pic>
        <p:nvPicPr>
          <p:cNvPr id="18" name="object 18"/>
          <p:cNvPicPr/>
          <p:nvPr/>
        </p:nvPicPr>
        <p:blipFill>
          <a:blip r:embed="rId10" cstate="print"/>
          <a:stretch>
            <a:fillRect/>
          </a:stretch>
        </p:blipFill>
        <p:spPr>
          <a:xfrm>
            <a:off x="1805381" y="1352803"/>
            <a:ext cx="745934" cy="118706"/>
          </a:xfrm>
          <a:prstGeom prst="rect">
            <a:avLst/>
          </a:prstGeom>
        </p:spPr>
      </p:pic>
      <p:sp>
        <p:nvSpPr>
          <p:cNvPr id="19" name="object 19"/>
          <p:cNvSpPr/>
          <p:nvPr/>
        </p:nvSpPr>
        <p:spPr>
          <a:xfrm>
            <a:off x="2560434" y="1354340"/>
            <a:ext cx="117475" cy="113030"/>
          </a:xfrm>
          <a:custGeom>
            <a:avLst/>
            <a:gdLst/>
            <a:ahLst/>
            <a:cxnLst/>
            <a:rect l="l" t="t" r="r" b="b"/>
            <a:pathLst>
              <a:path w="117475" h="113030">
                <a:moveTo>
                  <a:pt x="117233" y="36512"/>
                </a:moveTo>
                <a:lnTo>
                  <a:pt x="63957" y="36512"/>
                </a:lnTo>
                <a:lnTo>
                  <a:pt x="63957" y="0"/>
                </a:lnTo>
                <a:lnTo>
                  <a:pt x="53289" y="0"/>
                </a:lnTo>
                <a:lnTo>
                  <a:pt x="53289" y="36512"/>
                </a:lnTo>
                <a:lnTo>
                  <a:pt x="0" y="36512"/>
                </a:lnTo>
                <a:lnTo>
                  <a:pt x="0" y="45631"/>
                </a:lnTo>
                <a:lnTo>
                  <a:pt x="53289" y="45631"/>
                </a:lnTo>
                <a:lnTo>
                  <a:pt x="53289" y="103479"/>
                </a:lnTo>
                <a:lnTo>
                  <a:pt x="7645" y="103479"/>
                </a:lnTo>
                <a:lnTo>
                  <a:pt x="7645" y="112610"/>
                </a:lnTo>
                <a:lnTo>
                  <a:pt x="111125" y="112610"/>
                </a:lnTo>
                <a:lnTo>
                  <a:pt x="111125" y="103479"/>
                </a:lnTo>
                <a:lnTo>
                  <a:pt x="63957" y="103479"/>
                </a:lnTo>
                <a:lnTo>
                  <a:pt x="63957" y="45631"/>
                </a:lnTo>
                <a:lnTo>
                  <a:pt x="117233" y="45631"/>
                </a:lnTo>
                <a:lnTo>
                  <a:pt x="117233" y="36512"/>
                </a:lnTo>
                <a:close/>
              </a:path>
            </a:pathLst>
          </a:custGeom>
          <a:solidFill>
            <a:srgbClr val="4A4B4D"/>
          </a:solidFill>
        </p:spPr>
        <p:txBody>
          <a:bodyPr wrap="square" lIns="0" tIns="0" rIns="0" bIns="0" rtlCol="0"/>
          <a:lstStyle/>
          <a:p>
            <a:endParaRPr>
              <a:highlight>
                <a:srgbClr val="FFFF00"/>
              </a:highlight>
            </a:endParaRPr>
          </a:p>
        </p:txBody>
      </p:sp>
      <p:pic>
        <p:nvPicPr>
          <p:cNvPr id="20" name="object 20"/>
          <p:cNvPicPr/>
          <p:nvPr/>
        </p:nvPicPr>
        <p:blipFill>
          <a:blip r:embed="rId11" cstate="print"/>
          <a:stretch>
            <a:fillRect/>
          </a:stretch>
        </p:blipFill>
        <p:spPr>
          <a:xfrm>
            <a:off x="840282" y="1552231"/>
            <a:ext cx="239013" cy="117170"/>
          </a:xfrm>
          <a:prstGeom prst="rect">
            <a:avLst/>
          </a:prstGeom>
        </p:spPr>
      </p:pic>
      <p:pic>
        <p:nvPicPr>
          <p:cNvPr id="21" name="object 21"/>
          <p:cNvPicPr/>
          <p:nvPr/>
        </p:nvPicPr>
        <p:blipFill>
          <a:blip r:embed="rId12" cstate="print"/>
          <a:stretch>
            <a:fillRect/>
          </a:stretch>
        </p:blipFill>
        <p:spPr>
          <a:xfrm>
            <a:off x="1134071" y="1550695"/>
            <a:ext cx="243586" cy="118706"/>
          </a:xfrm>
          <a:prstGeom prst="rect">
            <a:avLst/>
          </a:prstGeom>
        </p:spPr>
      </p:pic>
      <p:pic>
        <p:nvPicPr>
          <p:cNvPr id="22" name="object 22"/>
          <p:cNvPicPr/>
          <p:nvPr/>
        </p:nvPicPr>
        <p:blipFill>
          <a:blip r:embed="rId13" cstate="print"/>
          <a:stretch>
            <a:fillRect/>
          </a:stretch>
        </p:blipFill>
        <p:spPr>
          <a:xfrm>
            <a:off x="1805381" y="1550695"/>
            <a:ext cx="1300022" cy="118706"/>
          </a:xfrm>
          <a:prstGeom prst="rect">
            <a:avLst/>
          </a:prstGeom>
        </p:spPr>
      </p:pic>
      <p:pic>
        <p:nvPicPr>
          <p:cNvPr id="23" name="object 23"/>
          <p:cNvPicPr/>
          <p:nvPr/>
        </p:nvPicPr>
        <p:blipFill>
          <a:blip r:embed="rId14" cstate="print"/>
          <a:stretch>
            <a:fillRect/>
          </a:stretch>
        </p:blipFill>
        <p:spPr>
          <a:xfrm>
            <a:off x="3189135" y="1550695"/>
            <a:ext cx="998588" cy="120243"/>
          </a:xfrm>
          <a:prstGeom prst="rect">
            <a:avLst/>
          </a:prstGeom>
        </p:spPr>
      </p:pic>
      <p:sp>
        <p:nvSpPr>
          <p:cNvPr id="24" name="object 24"/>
          <p:cNvSpPr/>
          <p:nvPr/>
        </p:nvSpPr>
        <p:spPr>
          <a:xfrm>
            <a:off x="4196855" y="1551939"/>
            <a:ext cx="117475" cy="113030"/>
          </a:xfrm>
          <a:custGeom>
            <a:avLst/>
            <a:gdLst/>
            <a:ahLst/>
            <a:cxnLst/>
            <a:rect l="l" t="t" r="r" b="b"/>
            <a:pathLst>
              <a:path w="117475" h="113030">
                <a:moveTo>
                  <a:pt x="117221" y="36804"/>
                </a:moveTo>
                <a:lnTo>
                  <a:pt x="63944" y="36804"/>
                </a:lnTo>
                <a:lnTo>
                  <a:pt x="63944" y="1270"/>
                </a:lnTo>
                <a:lnTo>
                  <a:pt x="62750" y="1270"/>
                </a:lnTo>
                <a:lnTo>
                  <a:pt x="62750" y="0"/>
                </a:lnTo>
                <a:lnTo>
                  <a:pt x="53276" y="0"/>
                </a:lnTo>
                <a:lnTo>
                  <a:pt x="53276" y="1270"/>
                </a:lnTo>
                <a:lnTo>
                  <a:pt x="53276" y="36804"/>
                </a:lnTo>
                <a:lnTo>
                  <a:pt x="0" y="36804"/>
                </a:lnTo>
                <a:lnTo>
                  <a:pt x="0" y="45923"/>
                </a:lnTo>
                <a:lnTo>
                  <a:pt x="53276" y="45923"/>
                </a:lnTo>
                <a:lnTo>
                  <a:pt x="53276" y="103771"/>
                </a:lnTo>
                <a:lnTo>
                  <a:pt x="7632" y="103771"/>
                </a:lnTo>
                <a:lnTo>
                  <a:pt x="7632" y="112903"/>
                </a:lnTo>
                <a:lnTo>
                  <a:pt x="109639" y="112903"/>
                </a:lnTo>
                <a:lnTo>
                  <a:pt x="109639" y="103771"/>
                </a:lnTo>
                <a:lnTo>
                  <a:pt x="63944" y="103771"/>
                </a:lnTo>
                <a:lnTo>
                  <a:pt x="63944" y="45923"/>
                </a:lnTo>
                <a:lnTo>
                  <a:pt x="117221" y="45923"/>
                </a:lnTo>
                <a:lnTo>
                  <a:pt x="117221" y="36804"/>
                </a:lnTo>
                <a:close/>
              </a:path>
            </a:pathLst>
          </a:custGeom>
          <a:solidFill>
            <a:srgbClr val="4A4B4D"/>
          </a:solidFill>
        </p:spPr>
        <p:txBody>
          <a:bodyPr wrap="square" lIns="0" tIns="0" rIns="0" bIns="0" rtlCol="0"/>
          <a:lstStyle/>
          <a:p>
            <a:endParaRPr>
              <a:highlight>
                <a:srgbClr val="FFFF00"/>
              </a:highlight>
            </a:endParaRPr>
          </a:p>
        </p:txBody>
      </p:sp>
      <p:pic>
        <p:nvPicPr>
          <p:cNvPr id="25" name="object 25"/>
          <p:cNvPicPr/>
          <p:nvPr/>
        </p:nvPicPr>
        <p:blipFill>
          <a:blip r:embed="rId15" cstate="print"/>
          <a:stretch>
            <a:fillRect/>
          </a:stretch>
        </p:blipFill>
        <p:spPr>
          <a:xfrm>
            <a:off x="840282" y="1750123"/>
            <a:ext cx="239013" cy="117170"/>
          </a:xfrm>
          <a:prstGeom prst="rect">
            <a:avLst/>
          </a:prstGeom>
        </p:spPr>
      </p:pic>
      <p:grpSp>
        <p:nvGrpSpPr>
          <p:cNvPr id="26" name="object 26"/>
          <p:cNvGrpSpPr/>
          <p:nvPr/>
        </p:nvGrpSpPr>
        <p:grpSpPr>
          <a:xfrm>
            <a:off x="1150835" y="1754682"/>
            <a:ext cx="342900" cy="106680"/>
            <a:chOff x="1150835" y="1754682"/>
            <a:chExt cx="342900" cy="106680"/>
          </a:xfrm>
        </p:grpSpPr>
        <p:pic>
          <p:nvPicPr>
            <p:cNvPr id="27" name="object 27"/>
            <p:cNvPicPr/>
            <p:nvPr/>
          </p:nvPicPr>
          <p:blipFill>
            <a:blip r:embed="rId16" cstate="print"/>
            <a:stretch>
              <a:fillRect/>
            </a:stretch>
          </p:blipFill>
          <p:spPr>
            <a:xfrm>
              <a:off x="1150835" y="1754682"/>
              <a:ext cx="91338" cy="105028"/>
            </a:xfrm>
            <a:prstGeom prst="rect">
              <a:avLst/>
            </a:prstGeom>
          </p:spPr>
        </p:pic>
        <p:pic>
          <p:nvPicPr>
            <p:cNvPr id="28" name="object 28"/>
            <p:cNvPicPr/>
            <p:nvPr/>
          </p:nvPicPr>
          <p:blipFill>
            <a:blip r:embed="rId17" cstate="print"/>
            <a:stretch>
              <a:fillRect/>
            </a:stretch>
          </p:blipFill>
          <p:spPr>
            <a:xfrm>
              <a:off x="1269555" y="1763813"/>
              <a:ext cx="98971" cy="89788"/>
            </a:xfrm>
            <a:prstGeom prst="rect">
              <a:avLst/>
            </a:prstGeom>
          </p:spPr>
        </p:pic>
        <p:pic>
          <p:nvPicPr>
            <p:cNvPr id="29" name="object 29"/>
            <p:cNvPicPr/>
            <p:nvPr/>
          </p:nvPicPr>
          <p:blipFill>
            <a:blip r:embed="rId18" cstate="print"/>
            <a:stretch>
              <a:fillRect/>
            </a:stretch>
          </p:blipFill>
          <p:spPr>
            <a:xfrm>
              <a:off x="1392885" y="1756168"/>
              <a:ext cx="100456" cy="105079"/>
            </a:xfrm>
            <a:prstGeom prst="rect">
              <a:avLst/>
            </a:prstGeom>
          </p:spPr>
        </p:pic>
      </p:grpSp>
      <p:pic>
        <p:nvPicPr>
          <p:cNvPr id="30" name="object 30"/>
          <p:cNvPicPr/>
          <p:nvPr/>
        </p:nvPicPr>
        <p:blipFill>
          <a:blip r:embed="rId19" cstate="print"/>
          <a:stretch>
            <a:fillRect/>
          </a:stretch>
        </p:blipFill>
        <p:spPr>
          <a:xfrm>
            <a:off x="1805381" y="1748586"/>
            <a:ext cx="745934" cy="118706"/>
          </a:xfrm>
          <a:prstGeom prst="rect">
            <a:avLst/>
          </a:prstGeom>
        </p:spPr>
      </p:pic>
      <p:sp>
        <p:nvSpPr>
          <p:cNvPr id="31" name="object 31"/>
          <p:cNvSpPr/>
          <p:nvPr/>
        </p:nvSpPr>
        <p:spPr>
          <a:xfrm>
            <a:off x="2560434" y="1750122"/>
            <a:ext cx="167640" cy="113030"/>
          </a:xfrm>
          <a:custGeom>
            <a:avLst/>
            <a:gdLst/>
            <a:ahLst/>
            <a:cxnLst/>
            <a:rect l="l" t="t" r="r" b="b"/>
            <a:pathLst>
              <a:path w="167639" h="113030">
                <a:moveTo>
                  <a:pt x="117233" y="34975"/>
                </a:moveTo>
                <a:lnTo>
                  <a:pt x="63957" y="34975"/>
                </a:lnTo>
                <a:lnTo>
                  <a:pt x="63957" y="0"/>
                </a:lnTo>
                <a:lnTo>
                  <a:pt x="53289" y="0"/>
                </a:lnTo>
                <a:lnTo>
                  <a:pt x="53289" y="34975"/>
                </a:lnTo>
                <a:lnTo>
                  <a:pt x="0" y="34975"/>
                </a:lnTo>
                <a:lnTo>
                  <a:pt x="0" y="45631"/>
                </a:lnTo>
                <a:lnTo>
                  <a:pt x="53289" y="45631"/>
                </a:lnTo>
                <a:lnTo>
                  <a:pt x="53289" y="101993"/>
                </a:lnTo>
                <a:lnTo>
                  <a:pt x="7645" y="101993"/>
                </a:lnTo>
                <a:lnTo>
                  <a:pt x="7645" y="112610"/>
                </a:lnTo>
                <a:lnTo>
                  <a:pt x="111125" y="112610"/>
                </a:lnTo>
                <a:lnTo>
                  <a:pt x="111125" y="101993"/>
                </a:lnTo>
                <a:lnTo>
                  <a:pt x="63957" y="101993"/>
                </a:lnTo>
                <a:lnTo>
                  <a:pt x="63957" y="45631"/>
                </a:lnTo>
                <a:lnTo>
                  <a:pt x="117233" y="45631"/>
                </a:lnTo>
                <a:lnTo>
                  <a:pt x="117233" y="34975"/>
                </a:lnTo>
                <a:close/>
              </a:path>
              <a:path w="167639" h="113030">
                <a:moveTo>
                  <a:pt x="167436" y="103479"/>
                </a:moveTo>
                <a:lnTo>
                  <a:pt x="164414" y="98920"/>
                </a:lnTo>
                <a:lnTo>
                  <a:pt x="152260" y="85229"/>
                </a:lnTo>
                <a:lnTo>
                  <a:pt x="141592" y="74561"/>
                </a:lnTo>
                <a:lnTo>
                  <a:pt x="133946" y="74561"/>
                </a:lnTo>
                <a:lnTo>
                  <a:pt x="130924" y="77635"/>
                </a:lnTo>
                <a:lnTo>
                  <a:pt x="130924" y="82194"/>
                </a:lnTo>
                <a:lnTo>
                  <a:pt x="132461" y="83693"/>
                </a:lnTo>
                <a:lnTo>
                  <a:pt x="133946" y="85229"/>
                </a:lnTo>
                <a:lnTo>
                  <a:pt x="138518" y="90690"/>
                </a:lnTo>
                <a:lnTo>
                  <a:pt x="147675" y="101079"/>
                </a:lnTo>
                <a:lnTo>
                  <a:pt x="152260" y="106553"/>
                </a:lnTo>
                <a:lnTo>
                  <a:pt x="155282" y="109588"/>
                </a:lnTo>
                <a:lnTo>
                  <a:pt x="156819" y="112610"/>
                </a:lnTo>
                <a:lnTo>
                  <a:pt x="162877" y="112610"/>
                </a:lnTo>
                <a:lnTo>
                  <a:pt x="167436" y="109588"/>
                </a:lnTo>
                <a:lnTo>
                  <a:pt x="167436" y="103479"/>
                </a:lnTo>
                <a:close/>
              </a:path>
            </a:pathLst>
          </a:custGeom>
          <a:solidFill>
            <a:srgbClr val="4A4B4D"/>
          </a:solidFill>
        </p:spPr>
        <p:txBody>
          <a:bodyPr wrap="square" lIns="0" tIns="0" rIns="0" bIns="0" rtlCol="0"/>
          <a:lstStyle/>
          <a:p>
            <a:endParaRPr>
              <a:highlight>
                <a:srgbClr val="FFFF00"/>
              </a:highlight>
            </a:endParaRPr>
          </a:p>
        </p:txBody>
      </p:sp>
      <p:grpSp>
        <p:nvGrpSpPr>
          <p:cNvPr id="32" name="object 32"/>
          <p:cNvGrpSpPr/>
          <p:nvPr/>
        </p:nvGrpSpPr>
        <p:grpSpPr>
          <a:xfrm>
            <a:off x="2813151" y="1750123"/>
            <a:ext cx="1753870" cy="117475"/>
            <a:chOff x="2813151" y="1750123"/>
            <a:chExt cx="1753870" cy="117475"/>
          </a:xfrm>
        </p:grpSpPr>
        <p:pic>
          <p:nvPicPr>
            <p:cNvPr id="33" name="object 33"/>
            <p:cNvPicPr/>
            <p:nvPr/>
          </p:nvPicPr>
          <p:blipFill>
            <a:blip r:embed="rId20" cstate="print"/>
            <a:stretch>
              <a:fillRect/>
            </a:stretch>
          </p:blipFill>
          <p:spPr>
            <a:xfrm>
              <a:off x="2813151" y="1750123"/>
              <a:ext cx="861568" cy="117170"/>
            </a:xfrm>
            <a:prstGeom prst="rect">
              <a:avLst/>
            </a:prstGeom>
          </p:spPr>
        </p:pic>
        <p:sp>
          <p:nvSpPr>
            <p:cNvPr id="34" name="object 34"/>
            <p:cNvSpPr/>
            <p:nvPr/>
          </p:nvSpPr>
          <p:spPr>
            <a:xfrm>
              <a:off x="3696042" y="1803399"/>
              <a:ext cx="113030" cy="10795"/>
            </a:xfrm>
            <a:custGeom>
              <a:avLst/>
              <a:gdLst/>
              <a:ahLst/>
              <a:cxnLst/>
              <a:rect l="l" t="t" r="r" b="b"/>
              <a:pathLst>
                <a:path w="113029" h="10794">
                  <a:moveTo>
                    <a:pt x="112661" y="10617"/>
                  </a:moveTo>
                  <a:lnTo>
                    <a:pt x="0" y="10617"/>
                  </a:lnTo>
                  <a:lnTo>
                    <a:pt x="0" y="0"/>
                  </a:lnTo>
                  <a:lnTo>
                    <a:pt x="112661" y="0"/>
                  </a:lnTo>
                  <a:lnTo>
                    <a:pt x="112661" y="10617"/>
                  </a:lnTo>
                  <a:close/>
                </a:path>
              </a:pathLst>
            </a:custGeom>
            <a:solidFill>
              <a:srgbClr val="4A4B4D"/>
            </a:solidFill>
          </p:spPr>
          <p:txBody>
            <a:bodyPr wrap="square" lIns="0" tIns="0" rIns="0" bIns="0" rtlCol="0"/>
            <a:lstStyle/>
            <a:p>
              <a:endParaRPr>
                <a:highlight>
                  <a:srgbClr val="FFFF00"/>
                </a:highlight>
              </a:endParaRPr>
            </a:p>
          </p:txBody>
        </p:sp>
        <p:pic>
          <p:nvPicPr>
            <p:cNvPr id="35" name="object 35"/>
            <p:cNvPicPr/>
            <p:nvPr/>
          </p:nvPicPr>
          <p:blipFill>
            <a:blip r:embed="rId21" cstate="print"/>
            <a:stretch>
              <a:fillRect/>
            </a:stretch>
          </p:blipFill>
          <p:spPr>
            <a:xfrm>
              <a:off x="3828503" y="1753145"/>
              <a:ext cx="95897" cy="111125"/>
            </a:xfrm>
            <a:prstGeom prst="rect">
              <a:avLst/>
            </a:prstGeom>
          </p:spPr>
        </p:pic>
        <p:sp>
          <p:nvSpPr>
            <p:cNvPr id="36" name="object 36"/>
            <p:cNvSpPr/>
            <p:nvPr/>
          </p:nvSpPr>
          <p:spPr>
            <a:xfrm>
              <a:off x="3945686" y="1750122"/>
              <a:ext cx="621665" cy="116205"/>
            </a:xfrm>
            <a:custGeom>
              <a:avLst/>
              <a:gdLst/>
              <a:ahLst/>
              <a:cxnLst/>
              <a:rect l="l" t="t" r="r" b="b"/>
              <a:pathLst>
                <a:path w="621664" h="116205">
                  <a:moveTo>
                    <a:pt x="35013" y="7581"/>
                  </a:moveTo>
                  <a:lnTo>
                    <a:pt x="33477" y="6045"/>
                  </a:lnTo>
                  <a:lnTo>
                    <a:pt x="24358" y="6045"/>
                  </a:lnTo>
                  <a:lnTo>
                    <a:pt x="24358" y="44145"/>
                  </a:lnTo>
                  <a:lnTo>
                    <a:pt x="23406" y="64719"/>
                  </a:lnTo>
                  <a:lnTo>
                    <a:pt x="20167" y="79717"/>
                  </a:lnTo>
                  <a:lnTo>
                    <a:pt x="14071" y="91008"/>
                  </a:lnTo>
                  <a:lnTo>
                    <a:pt x="4559" y="100457"/>
                  </a:lnTo>
                  <a:lnTo>
                    <a:pt x="1536" y="101993"/>
                  </a:lnTo>
                  <a:lnTo>
                    <a:pt x="0" y="103479"/>
                  </a:lnTo>
                  <a:lnTo>
                    <a:pt x="0" y="109588"/>
                  </a:lnTo>
                  <a:lnTo>
                    <a:pt x="3073" y="112610"/>
                  </a:lnTo>
                  <a:lnTo>
                    <a:pt x="10655" y="112610"/>
                  </a:lnTo>
                  <a:lnTo>
                    <a:pt x="19786" y="101993"/>
                  </a:lnTo>
                  <a:lnTo>
                    <a:pt x="34391" y="61658"/>
                  </a:lnTo>
                  <a:lnTo>
                    <a:pt x="35013" y="44145"/>
                  </a:lnTo>
                  <a:lnTo>
                    <a:pt x="35013" y="7581"/>
                  </a:lnTo>
                  <a:close/>
                </a:path>
                <a:path w="621664" h="116205">
                  <a:moveTo>
                    <a:pt x="115684" y="51739"/>
                  </a:moveTo>
                  <a:lnTo>
                    <a:pt x="106553" y="51739"/>
                  </a:lnTo>
                  <a:lnTo>
                    <a:pt x="106553" y="53276"/>
                  </a:lnTo>
                  <a:lnTo>
                    <a:pt x="105067" y="56299"/>
                  </a:lnTo>
                  <a:lnTo>
                    <a:pt x="103530" y="63893"/>
                  </a:lnTo>
                  <a:lnTo>
                    <a:pt x="101993" y="65430"/>
                  </a:lnTo>
                  <a:lnTo>
                    <a:pt x="101993" y="68503"/>
                  </a:lnTo>
                  <a:lnTo>
                    <a:pt x="93764" y="82003"/>
                  </a:lnTo>
                  <a:lnTo>
                    <a:pt x="84112" y="90957"/>
                  </a:lnTo>
                  <a:lnTo>
                    <a:pt x="75018" y="95910"/>
                  </a:lnTo>
                  <a:lnTo>
                    <a:pt x="68503" y="97434"/>
                  </a:lnTo>
                  <a:lnTo>
                    <a:pt x="67017" y="97434"/>
                  </a:lnTo>
                  <a:lnTo>
                    <a:pt x="67017" y="6045"/>
                  </a:lnTo>
                  <a:lnTo>
                    <a:pt x="63944" y="4559"/>
                  </a:lnTo>
                  <a:lnTo>
                    <a:pt x="54813" y="4559"/>
                  </a:lnTo>
                  <a:lnTo>
                    <a:pt x="54813" y="109588"/>
                  </a:lnTo>
                  <a:lnTo>
                    <a:pt x="65481" y="109588"/>
                  </a:lnTo>
                  <a:lnTo>
                    <a:pt x="72174" y="108712"/>
                  </a:lnTo>
                  <a:lnTo>
                    <a:pt x="80302" y="105968"/>
                  </a:lnTo>
                  <a:lnTo>
                    <a:pt x="89001" y="101231"/>
                  </a:lnTo>
                  <a:lnTo>
                    <a:pt x="93637" y="97434"/>
                  </a:lnTo>
                  <a:lnTo>
                    <a:pt x="97421" y="94348"/>
                  </a:lnTo>
                  <a:lnTo>
                    <a:pt x="106692" y="83083"/>
                  </a:lnTo>
                  <a:lnTo>
                    <a:pt x="112268" y="71526"/>
                  </a:lnTo>
                  <a:lnTo>
                    <a:pt x="114973" y="62255"/>
                  </a:lnTo>
                  <a:lnTo>
                    <a:pt x="115684" y="57835"/>
                  </a:lnTo>
                  <a:lnTo>
                    <a:pt x="115684" y="51739"/>
                  </a:lnTo>
                  <a:close/>
                </a:path>
                <a:path w="621664" h="116205">
                  <a:moveTo>
                    <a:pt x="240550" y="53276"/>
                  </a:moveTo>
                  <a:lnTo>
                    <a:pt x="127889" y="53276"/>
                  </a:lnTo>
                  <a:lnTo>
                    <a:pt x="127889" y="63893"/>
                  </a:lnTo>
                  <a:lnTo>
                    <a:pt x="240550" y="63893"/>
                  </a:lnTo>
                  <a:lnTo>
                    <a:pt x="240550" y="53276"/>
                  </a:lnTo>
                  <a:close/>
                </a:path>
                <a:path w="621664" h="116205">
                  <a:moveTo>
                    <a:pt x="286194" y="7581"/>
                  </a:moveTo>
                  <a:lnTo>
                    <a:pt x="284657" y="6045"/>
                  </a:lnTo>
                  <a:lnTo>
                    <a:pt x="275526" y="6045"/>
                  </a:lnTo>
                  <a:lnTo>
                    <a:pt x="275526" y="44145"/>
                  </a:lnTo>
                  <a:lnTo>
                    <a:pt x="274574" y="64719"/>
                  </a:lnTo>
                  <a:lnTo>
                    <a:pt x="271335" y="79717"/>
                  </a:lnTo>
                  <a:lnTo>
                    <a:pt x="265239" y="91008"/>
                  </a:lnTo>
                  <a:lnTo>
                    <a:pt x="255727" y="100457"/>
                  </a:lnTo>
                  <a:lnTo>
                    <a:pt x="252704" y="101993"/>
                  </a:lnTo>
                  <a:lnTo>
                    <a:pt x="252704" y="109588"/>
                  </a:lnTo>
                  <a:lnTo>
                    <a:pt x="255727" y="112610"/>
                  </a:lnTo>
                  <a:lnTo>
                    <a:pt x="263372" y="112610"/>
                  </a:lnTo>
                  <a:lnTo>
                    <a:pt x="270967" y="101993"/>
                  </a:lnTo>
                  <a:lnTo>
                    <a:pt x="275526" y="97434"/>
                  </a:lnTo>
                  <a:lnTo>
                    <a:pt x="281038" y="87604"/>
                  </a:lnTo>
                  <a:lnTo>
                    <a:pt x="284276" y="75907"/>
                  </a:lnTo>
                  <a:lnTo>
                    <a:pt x="285800" y="61658"/>
                  </a:lnTo>
                  <a:lnTo>
                    <a:pt x="286194" y="44145"/>
                  </a:lnTo>
                  <a:lnTo>
                    <a:pt x="286194" y="7581"/>
                  </a:lnTo>
                  <a:close/>
                </a:path>
                <a:path w="621664" h="116205">
                  <a:moveTo>
                    <a:pt x="368388" y="51739"/>
                  </a:moveTo>
                  <a:lnTo>
                    <a:pt x="359270" y="51739"/>
                  </a:lnTo>
                  <a:lnTo>
                    <a:pt x="357733" y="53276"/>
                  </a:lnTo>
                  <a:lnTo>
                    <a:pt x="356235" y="56299"/>
                  </a:lnTo>
                  <a:lnTo>
                    <a:pt x="354698" y="63893"/>
                  </a:lnTo>
                  <a:lnTo>
                    <a:pt x="354698" y="65430"/>
                  </a:lnTo>
                  <a:lnTo>
                    <a:pt x="353161" y="68503"/>
                  </a:lnTo>
                  <a:lnTo>
                    <a:pt x="345173" y="82003"/>
                  </a:lnTo>
                  <a:lnTo>
                    <a:pt x="336042" y="90957"/>
                  </a:lnTo>
                  <a:lnTo>
                    <a:pt x="327494" y="95910"/>
                  </a:lnTo>
                  <a:lnTo>
                    <a:pt x="321221" y="97434"/>
                  </a:lnTo>
                  <a:lnTo>
                    <a:pt x="318185" y="97434"/>
                  </a:lnTo>
                  <a:lnTo>
                    <a:pt x="318185" y="6045"/>
                  </a:lnTo>
                  <a:lnTo>
                    <a:pt x="316649" y="4559"/>
                  </a:lnTo>
                  <a:lnTo>
                    <a:pt x="307517" y="4559"/>
                  </a:lnTo>
                  <a:lnTo>
                    <a:pt x="305981" y="7581"/>
                  </a:lnTo>
                  <a:lnTo>
                    <a:pt x="305981" y="109588"/>
                  </a:lnTo>
                  <a:lnTo>
                    <a:pt x="316649" y="109588"/>
                  </a:lnTo>
                  <a:lnTo>
                    <a:pt x="323342" y="108712"/>
                  </a:lnTo>
                  <a:lnTo>
                    <a:pt x="331470" y="105968"/>
                  </a:lnTo>
                  <a:lnTo>
                    <a:pt x="340169" y="101231"/>
                  </a:lnTo>
                  <a:lnTo>
                    <a:pt x="344817" y="97434"/>
                  </a:lnTo>
                  <a:lnTo>
                    <a:pt x="348602" y="94348"/>
                  </a:lnTo>
                  <a:lnTo>
                    <a:pt x="358114" y="83083"/>
                  </a:lnTo>
                  <a:lnTo>
                    <a:pt x="364197" y="71526"/>
                  </a:lnTo>
                  <a:lnTo>
                    <a:pt x="367436" y="62255"/>
                  </a:lnTo>
                  <a:lnTo>
                    <a:pt x="368388" y="57835"/>
                  </a:lnTo>
                  <a:lnTo>
                    <a:pt x="368388" y="51739"/>
                  </a:lnTo>
                  <a:close/>
                </a:path>
                <a:path w="621664" h="116205">
                  <a:moveTo>
                    <a:pt x="420141" y="88252"/>
                  </a:moveTo>
                  <a:lnTo>
                    <a:pt x="418642" y="85229"/>
                  </a:lnTo>
                  <a:lnTo>
                    <a:pt x="414083" y="85229"/>
                  </a:lnTo>
                  <a:lnTo>
                    <a:pt x="406450" y="88252"/>
                  </a:lnTo>
                  <a:lnTo>
                    <a:pt x="403415" y="88252"/>
                  </a:lnTo>
                  <a:lnTo>
                    <a:pt x="403415" y="54762"/>
                  </a:lnTo>
                  <a:lnTo>
                    <a:pt x="415569" y="54762"/>
                  </a:lnTo>
                  <a:lnTo>
                    <a:pt x="417106" y="53276"/>
                  </a:lnTo>
                  <a:lnTo>
                    <a:pt x="417106" y="45631"/>
                  </a:lnTo>
                  <a:lnTo>
                    <a:pt x="403415" y="45631"/>
                  </a:lnTo>
                  <a:lnTo>
                    <a:pt x="403415" y="16713"/>
                  </a:lnTo>
                  <a:lnTo>
                    <a:pt x="417106" y="16713"/>
                  </a:lnTo>
                  <a:lnTo>
                    <a:pt x="418642" y="15227"/>
                  </a:lnTo>
                  <a:lnTo>
                    <a:pt x="418642" y="6045"/>
                  </a:lnTo>
                  <a:lnTo>
                    <a:pt x="380593" y="6045"/>
                  </a:lnTo>
                  <a:lnTo>
                    <a:pt x="377520" y="7581"/>
                  </a:lnTo>
                  <a:lnTo>
                    <a:pt x="377520" y="16713"/>
                  </a:lnTo>
                  <a:lnTo>
                    <a:pt x="394284" y="16713"/>
                  </a:lnTo>
                  <a:lnTo>
                    <a:pt x="394284" y="45631"/>
                  </a:lnTo>
                  <a:lnTo>
                    <a:pt x="382092" y="45631"/>
                  </a:lnTo>
                  <a:lnTo>
                    <a:pt x="379056" y="47180"/>
                  </a:lnTo>
                  <a:lnTo>
                    <a:pt x="379056" y="54762"/>
                  </a:lnTo>
                  <a:lnTo>
                    <a:pt x="394284" y="54762"/>
                  </a:lnTo>
                  <a:lnTo>
                    <a:pt x="394284" y="91325"/>
                  </a:lnTo>
                  <a:lnTo>
                    <a:pt x="392747" y="91325"/>
                  </a:lnTo>
                  <a:lnTo>
                    <a:pt x="382092" y="94348"/>
                  </a:lnTo>
                  <a:lnTo>
                    <a:pt x="380593" y="94348"/>
                  </a:lnTo>
                  <a:lnTo>
                    <a:pt x="379056" y="95885"/>
                  </a:lnTo>
                  <a:lnTo>
                    <a:pt x="377520" y="95885"/>
                  </a:lnTo>
                  <a:lnTo>
                    <a:pt x="377520" y="101993"/>
                  </a:lnTo>
                  <a:lnTo>
                    <a:pt x="379056" y="105016"/>
                  </a:lnTo>
                  <a:lnTo>
                    <a:pt x="383628" y="105016"/>
                  </a:lnTo>
                  <a:lnTo>
                    <a:pt x="394284" y="101993"/>
                  </a:lnTo>
                  <a:lnTo>
                    <a:pt x="400392" y="100457"/>
                  </a:lnTo>
                  <a:lnTo>
                    <a:pt x="418642" y="94348"/>
                  </a:lnTo>
                  <a:lnTo>
                    <a:pt x="420141" y="94348"/>
                  </a:lnTo>
                  <a:lnTo>
                    <a:pt x="420141" y="88252"/>
                  </a:lnTo>
                  <a:close/>
                </a:path>
                <a:path w="621664" h="116205">
                  <a:moveTo>
                    <a:pt x="494753" y="105016"/>
                  </a:moveTo>
                  <a:lnTo>
                    <a:pt x="491718" y="103479"/>
                  </a:lnTo>
                  <a:lnTo>
                    <a:pt x="461264" y="103479"/>
                  </a:lnTo>
                  <a:lnTo>
                    <a:pt x="461264" y="85229"/>
                  </a:lnTo>
                  <a:lnTo>
                    <a:pt x="491718" y="85229"/>
                  </a:lnTo>
                  <a:lnTo>
                    <a:pt x="491718" y="77635"/>
                  </a:lnTo>
                  <a:lnTo>
                    <a:pt x="488645" y="76098"/>
                  </a:lnTo>
                  <a:lnTo>
                    <a:pt x="461264" y="76098"/>
                  </a:lnTo>
                  <a:lnTo>
                    <a:pt x="461264" y="62407"/>
                  </a:lnTo>
                  <a:lnTo>
                    <a:pt x="487159" y="62407"/>
                  </a:lnTo>
                  <a:lnTo>
                    <a:pt x="490181" y="59334"/>
                  </a:lnTo>
                  <a:lnTo>
                    <a:pt x="490181" y="53276"/>
                  </a:lnTo>
                  <a:lnTo>
                    <a:pt x="490181" y="38049"/>
                  </a:lnTo>
                  <a:lnTo>
                    <a:pt x="490181" y="28917"/>
                  </a:lnTo>
                  <a:lnTo>
                    <a:pt x="490181" y="12153"/>
                  </a:lnTo>
                  <a:lnTo>
                    <a:pt x="490181" y="6045"/>
                  </a:lnTo>
                  <a:lnTo>
                    <a:pt x="485622" y="3022"/>
                  </a:lnTo>
                  <a:lnTo>
                    <a:pt x="479513" y="3022"/>
                  </a:lnTo>
                  <a:lnTo>
                    <a:pt x="479513" y="13690"/>
                  </a:lnTo>
                  <a:lnTo>
                    <a:pt x="479513" y="28917"/>
                  </a:lnTo>
                  <a:lnTo>
                    <a:pt x="479513" y="38049"/>
                  </a:lnTo>
                  <a:lnTo>
                    <a:pt x="479513" y="53276"/>
                  </a:lnTo>
                  <a:lnTo>
                    <a:pt x="461264" y="53276"/>
                  </a:lnTo>
                  <a:lnTo>
                    <a:pt x="461264" y="38049"/>
                  </a:lnTo>
                  <a:lnTo>
                    <a:pt x="479513" y="38049"/>
                  </a:lnTo>
                  <a:lnTo>
                    <a:pt x="479513" y="28917"/>
                  </a:lnTo>
                  <a:lnTo>
                    <a:pt x="461264" y="28917"/>
                  </a:lnTo>
                  <a:lnTo>
                    <a:pt x="461264" y="12153"/>
                  </a:lnTo>
                  <a:lnTo>
                    <a:pt x="477977" y="12153"/>
                  </a:lnTo>
                  <a:lnTo>
                    <a:pt x="479513" y="13690"/>
                  </a:lnTo>
                  <a:lnTo>
                    <a:pt x="479513" y="3022"/>
                  </a:lnTo>
                  <a:lnTo>
                    <a:pt x="450596" y="3022"/>
                  </a:lnTo>
                  <a:lnTo>
                    <a:pt x="450596" y="12153"/>
                  </a:lnTo>
                  <a:lnTo>
                    <a:pt x="450596" y="28917"/>
                  </a:lnTo>
                  <a:lnTo>
                    <a:pt x="450596" y="38049"/>
                  </a:lnTo>
                  <a:lnTo>
                    <a:pt x="450596" y="53276"/>
                  </a:lnTo>
                  <a:lnTo>
                    <a:pt x="433882" y="53276"/>
                  </a:lnTo>
                  <a:lnTo>
                    <a:pt x="432346" y="51739"/>
                  </a:lnTo>
                  <a:lnTo>
                    <a:pt x="432346" y="38049"/>
                  </a:lnTo>
                  <a:lnTo>
                    <a:pt x="450596" y="38049"/>
                  </a:lnTo>
                  <a:lnTo>
                    <a:pt x="450596" y="28917"/>
                  </a:lnTo>
                  <a:lnTo>
                    <a:pt x="432346" y="28917"/>
                  </a:lnTo>
                  <a:lnTo>
                    <a:pt x="432346" y="12153"/>
                  </a:lnTo>
                  <a:lnTo>
                    <a:pt x="450596" y="12153"/>
                  </a:lnTo>
                  <a:lnTo>
                    <a:pt x="450596" y="3022"/>
                  </a:lnTo>
                  <a:lnTo>
                    <a:pt x="426237" y="3022"/>
                  </a:lnTo>
                  <a:lnTo>
                    <a:pt x="421678" y="7581"/>
                  </a:lnTo>
                  <a:lnTo>
                    <a:pt x="421678" y="59334"/>
                  </a:lnTo>
                  <a:lnTo>
                    <a:pt x="426237" y="62407"/>
                  </a:lnTo>
                  <a:lnTo>
                    <a:pt x="450596" y="62407"/>
                  </a:lnTo>
                  <a:lnTo>
                    <a:pt x="450596" y="76098"/>
                  </a:lnTo>
                  <a:lnTo>
                    <a:pt x="424700" y="76098"/>
                  </a:lnTo>
                  <a:lnTo>
                    <a:pt x="421678" y="77635"/>
                  </a:lnTo>
                  <a:lnTo>
                    <a:pt x="421678" y="85229"/>
                  </a:lnTo>
                  <a:lnTo>
                    <a:pt x="450596" y="85229"/>
                  </a:lnTo>
                  <a:lnTo>
                    <a:pt x="450596" y="103479"/>
                  </a:lnTo>
                  <a:lnTo>
                    <a:pt x="417106" y="103479"/>
                  </a:lnTo>
                  <a:lnTo>
                    <a:pt x="414083" y="105016"/>
                  </a:lnTo>
                  <a:lnTo>
                    <a:pt x="414083" y="114147"/>
                  </a:lnTo>
                  <a:lnTo>
                    <a:pt x="491718" y="114147"/>
                  </a:lnTo>
                  <a:lnTo>
                    <a:pt x="494753" y="112610"/>
                  </a:lnTo>
                  <a:lnTo>
                    <a:pt x="494753" y="105016"/>
                  </a:lnTo>
                  <a:close/>
                </a:path>
                <a:path w="621664" h="116205">
                  <a:moveTo>
                    <a:pt x="621106" y="71539"/>
                  </a:moveTo>
                  <a:lnTo>
                    <a:pt x="610438" y="71539"/>
                  </a:lnTo>
                  <a:lnTo>
                    <a:pt x="610438" y="57835"/>
                  </a:lnTo>
                  <a:lnTo>
                    <a:pt x="607415" y="54762"/>
                  </a:lnTo>
                  <a:lnTo>
                    <a:pt x="601306" y="54762"/>
                  </a:lnTo>
                  <a:lnTo>
                    <a:pt x="601306" y="63893"/>
                  </a:lnTo>
                  <a:lnTo>
                    <a:pt x="601306" y="71539"/>
                  </a:lnTo>
                  <a:lnTo>
                    <a:pt x="601306" y="79121"/>
                  </a:lnTo>
                  <a:lnTo>
                    <a:pt x="601306" y="86766"/>
                  </a:lnTo>
                  <a:lnTo>
                    <a:pt x="599770" y="88252"/>
                  </a:lnTo>
                  <a:lnTo>
                    <a:pt x="566280" y="88252"/>
                  </a:lnTo>
                  <a:lnTo>
                    <a:pt x="566280" y="79121"/>
                  </a:lnTo>
                  <a:lnTo>
                    <a:pt x="601306" y="79121"/>
                  </a:lnTo>
                  <a:lnTo>
                    <a:pt x="601306" y="71539"/>
                  </a:lnTo>
                  <a:lnTo>
                    <a:pt x="566280" y="71539"/>
                  </a:lnTo>
                  <a:lnTo>
                    <a:pt x="566280" y="63893"/>
                  </a:lnTo>
                  <a:lnTo>
                    <a:pt x="601306" y="63893"/>
                  </a:lnTo>
                  <a:lnTo>
                    <a:pt x="601306" y="54762"/>
                  </a:lnTo>
                  <a:lnTo>
                    <a:pt x="566280" y="54762"/>
                  </a:lnTo>
                  <a:lnTo>
                    <a:pt x="566280" y="48717"/>
                  </a:lnTo>
                  <a:lnTo>
                    <a:pt x="605878" y="48717"/>
                  </a:lnTo>
                  <a:lnTo>
                    <a:pt x="607415" y="45631"/>
                  </a:lnTo>
                  <a:lnTo>
                    <a:pt x="607415" y="41071"/>
                  </a:lnTo>
                  <a:lnTo>
                    <a:pt x="607415" y="31940"/>
                  </a:lnTo>
                  <a:lnTo>
                    <a:pt x="607415" y="27381"/>
                  </a:lnTo>
                  <a:lnTo>
                    <a:pt x="605878" y="24358"/>
                  </a:lnTo>
                  <a:lnTo>
                    <a:pt x="598284" y="24358"/>
                  </a:lnTo>
                  <a:lnTo>
                    <a:pt x="598284" y="31940"/>
                  </a:lnTo>
                  <a:lnTo>
                    <a:pt x="598284" y="41071"/>
                  </a:lnTo>
                  <a:lnTo>
                    <a:pt x="566280" y="41071"/>
                  </a:lnTo>
                  <a:lnTo>
                    <a:pt x="566280" y="31940"/>
                  </a:lnTo>
                  <a:lnTo>
                    <a:pt x="598284" y="31940"/>
                  </a:lnTo>
                  <a:lnTo>
                    <a:pt x="598284" y="24358"/>
                  </a:lnTo>
                  <a:lnTo>
                    <a:pt x="566280" y="24358"/>
                  </a:lnTo>
                  <a:lnTo>
                    <a:pt x="566280" y="18249"/>
                  </a:lnTo>
                  <a:lnTo>
                    <a:pt x="619569" y="18249"/>
                  </a:lnTo>
                  <a:lnTo>
                    <a:pt x="619569" y="9118"/>
                  </a:lnTo>
                  <a:lnTo>
                    <a:pt x="566280" y="9118"/>
                  </a:lnTo>
                  <a:lnTo>
                    <a:pt x="566280" y="1485"/>
                  </a:lnTo>
                  <a:lnTo>
                    <a:pt x="564794" y="0"/>
                  </a:lnTo>
                  <a:lnTo>
                    <a:pt x="557161" y="0"/>
                  </a:lnTo>
                  <a:lnTo>
                    <a:pt x="557161" y="9118"/>
                  </a:lnTo>
                  <a:lnTo>
                    <a:pt x="503872" y="9118"/>
                  </a:lnTo>
                  <a:lnTo>
                    <a:pt x="503872" y="18249"/>
                  </a:lnTo>
                  <a:lnTo>
                    <a:pt x="557161" y="18249"/>
                  </a:lnTo>
                  <a:lnTo>
                    <a:pt x="557161" y="24358"/>
                  </a:lnTo>
                  <a:lnTo>
                    <a:pt x="557161" y="31940"/>
                  </a:lnTo>
                  <a:lnTo>
                    <a:pt x="557161" y="41071"/>
                  </a:lnTo>
                  <a:lnTo>
                    <a:pt x="525208" y="41071"/>
                  </a:lnTo>
                  <a:lnTo>
                    <a:pt x="525208" y="33477"/>
                  </a:lnTo>
                  <a:lnTo>
                    <a:pt x="526694" y="31940"/>
                  </a:lnTo>
                  <a:lnTo>
                    <a:pt x="557161" y="31940"/>
                  </a:lnTo>
                  <a:lnTo>
                    <a:pt x="557161" y="24358"/>
                  </a:lnTo>
                  <a:lnTo>
                    <a:pt x="517575" y="24358"/>
                  </a:lnTo>
                  <a:lnTo>
                    <a:pt x="514540" y="27381"/>
                  </a:lnTo>
                  <a:lnTo>
                    <a:pt x="514540" y="47180"/>
                  </a:lnTo>
                  <a:lnTo>
                    <a:pt x="517575" y="48717"/>
                  </a:lnTo>
                  <a:lnTo>
                    <a:pt x="557161" y="48717"/>
                  </a:lnTo>
                  <a:lnTo>
                    <a:pt x="557161" y="54762"/>
                  </a:lnTo>
                  <a:lnTo>
                    <a:pt x="513003" y="54762"/>
                  </a:lnTo>
                  <a:lnTo>
                    <a:pt x="509981" y="56299"/>
                  </a:lnTo>
                  <a:lnTo>
                    <a:pt x="509981" y="62407"/>
                  </a:lnTo>
                  <a:lnTo>
                    <a:pt x="511517" y="63893"/>
                  </a:lnTo>
                  <a:lnTo>
                    <a:pt x="557161" y="63893"/>
                  </a:lnTo>
                  <a:lnTo>
                    <a:pt x="557161" y="71539"/>
                  </a:lnTo>
                  <a:lnTo>
                    <a:pt x="502335" y="71539"/>
                  </a:lnTo>
                  <a:lnTo>
                    <a:pt x="502335" y="79121"/>
                  </a:lnTo>
                  <a:lnTo>
                    <a:pt x="557161" y="79121"/>
                  </a:lnTo>
                  <a:lnTo>
                    <a:pt x="557161" y="88252"/>
                  </a:lnTo>
                  <a:lnTo>
                    <a:pt x="509981" y="88252"/>
                  </a:lnTo>
                  <a:lnTo>
                    <a:pt x="509981" y="95885"/>
                  </a:lnTo>
                  <a:lnTo>
                    <a:pt x="557161" y="95885"/>
                  </a:lnTo>
                  <a:lnTo>
                    <a:pt x="557161" y="105016"/>
                  </a:lnTo>
                  <a:lnTo>
                    <a:pt x="554126" y="106553"/>
                  </a:lnTo>
                  <a:lnTo>
                    <a:pt x="534339" y="106553"/>
                  </a:lnTo>
                  <a:lnTo>
                    <a:pt x="534339" y="114147"/>
                  </a:lnTo>
                  <a:lnTo>
                    <a:pt x="535825" y="115684"/>
                  </a:lnTo>
                  <a:lnTo>
                    <a:pt x="566280" y="115684"/>
                  </a:lnTo>
                  <a:lnTo>
                    <a:pt x="566280" y="95885"/>
                  </a:lnTo>
                  <a:lnTo>
                    <a:pt x="610438" y="95885"/>
                  </a:lnTo>
                  <a:lnTo>
                    <a:pt x="610438" y="79121"/>
                  </a:lnTo>
                  <a:lnTo>
                    <a:pt x="619569" y="79121"/>
                  </a:lnTo>
                  <a:lnTo>
                    <a:pt x="621106" y="77635"/>
                  </a:lnTo>
                  <a:lnTo>
                    <a:pt x="621106" y="71539"/>
                  </a:lnTo>
                  <a:close/>
                </a:path>
              </a:pathLst>
            </a:custGeom>
            <a:solidFill>
              <a:srgbClr val="4A4B4D"/>
            </a:solidFill>
          </p:spPr>
          <p:txBody>
            <a:bodyPr wrap="square" lIns="0" tIns="0" rIns="0" bIns="0" rtlCol="0"/>
            <a:lstStyle/>
            <a:p>
              <a:endParaRPr>
                <a:highlight>
                  <a:srgbClr val="FFFF00"/>
                </a:highlight>
              </a:endParaRPr>
            </a:p>
          </p:txBody>
        </p:sp>
      </p:grpSp>
      <p:pic>
        <p:nvPicPr>
          <p:cNvPr id="37" name="object 37"/>
          <p:cNvPicPr/>
          <p:nvPr/>
        </p:nvPicPr>
        <p:blipFill>
          <a:blip r:embed="rId22" cstate="print"/>
          <a:stretch>
            <a:fillRect/>
          </a:stretch>
        </p:blipFill>
        <p:spPr>
          <a:xfrm>
            <a:off x="840282" y="1946477"/>
            <a:ext cx="243585" cy="118706"/>
          </a:xfrm>
          <a:prstGeom prst="rect">
            <a:avLst/>
          </a:prstGeom>
        </p:spPr>
      </p:pic>
      <p:pic>
        <p:nvPicPr>
          <p:cNvPr id="38" name="object 38"/>
          <p:cNvPicPr/>
          <p:nvPr/>
        </p:nvPicPr>
        <p:blipFill>
          <a:blip r:embed="rId23" cstate="print"/>
          <a:stretch>
            <a:fillRect/>
          </a:stretch>
        </p:blipFill>
        <p:spPr>
          <a:xfrm>
            <a:off x="1134071" y="1948014"/>
            <a:ext cx="243586" cy="115684"/>
          </a:xfrm>
          <a:prstGeom prst="rect">
            <a:avLst/>
          </a:prstGeom>
        </p:spPr>
      </p:pic>
      <p:pic>
        <p:nvPicPr>
          <p:cNvPr id="39" name="object 39"/>
          <p:cNvPicPr/>
          <p:nvPr/>
        </p:nvPicPr>
        <p:blipFill>
          <a:blip r:embed="rId24" cstate="print"/>
          <a:stretch>
            <a:fillRect/>
          </a:stretch>
        </p:blipFill>
        <p:spPr>
          <a:xfrm>
            <a:off x="1817585" y="1946477"/>
            <a:ext cx="1741370" cy="118706"/>
          </a:xfrm>
          <a:prstGeom prst="rect">
            <a:avLst/>
          </a:prstGeom>
        </p:spPr>
      </p:pic>
      <p:pic>
        <p:nvPicPr>
          <p:cNvPr id="40" name="object 40"/>
          <p:cNvPicPr/>
          <p:nvPr/>
        </p:nvPicPr>
        <p:blipFill>
          <a:blip r:embed="rId25" cstate="print"/>
          <a:stretch>
            <a:fillRect/>
          </a:stretch>
        </p:blipFill>
        <p:spPr>
          <a:xfrm>
            <a:off x="846391" y="2150465"/>
            <a:ext cx="235940" cy="111125"/>
          </a:xfrm>
          <a:prstGeom prst="rect">
            <a:avLst/>
          </a:prstGeom>
        </p:spPr>
      </p:pic>
      <p:pic>
        <p:nvPicPr>
          <p:cNvPr id="41" name="object 41"/>
          <p:cNvPicPr/>
          <p:nvPr/>
        </p:nvPicPr>
        <p:blipFill>
          <a:blip r:embed="rId26" cstate="print"/>
          <a:stretch>
            <a:fillRect/>
          </a:stretch>
        </p:blipFill>
        <p:spPr>
          <a:xfrm>
            <a:off x="1140167" y="2147391"/>
            <a:ext cx="363842" cy="114198"/>
          </a:xfrm>
          <a:prstGeom prst="rect">
            <a:avLst/>
          </a:prstGeom>
        </p:spPr>
      </p:pic>
      <p:pic>
        <p:nvPicPr>
          <p:cNvPr id="42" name="object 42"/>
          <p:cNvPicPr/>
          <p:nvPr/>
        </p:nvPicPr>
        <p:blipFill>
          <a:blip r:embed="rId27" cstate="print"/>
          <a:stretch>
            <a:fillRect/>
          </a:stretch>
        </p:blipFill>
        <p:spPr>
          <a:xfrm>
            <a:off x="1805381" y="2144369"/>
            <a:ext cx="998639" cy="118757"/>
          </a:xfrm>
          <a:prstGeom prst="rect">
            <a:avLst/>
          </a:prstGeom>
        </p:spPr>
      </p:pic>
      <p:sp>
        <p:nvSpPr>
          <p:cNvPr id="43" name="object 43"/>
          <p:cNvSpPr/>
          <p:nvPr/>
        </p:nvSpPr>
        <p:spPr>
          <a:xfrm>
            <a:off x="2813151" y="2146299"/>
            <a:ext cx="166370" cy="112395"/>
          </a:xfrm>
          <a:custGeom>
            <a:avLst/>
            <a:gdLst/>
            <a:ahLst/>
            <a:cxnLst/>
            <a:rect l="l" t="t" r="r" b="b"/>
            <a:pathLst>
              <a:path w="166369" h="112394">
                <a:moveTo>
                  <a:pt x="63944" y="1270"/>
                </a:moveTo>
                <a:lnTo>
                  <a:pt x="63461" y="1270"/>
                </a:lnTo>
                <a:lnTo>
                  <a:pt x="63461" y="0"/>
                </a:lnTo>
                <a:lnTo>
                  <a:pt x="51739" y="0"/>
                </a:lnTo>
                <a:lnTo>
                  <a:pt x="51739" y="1270"/>
                </a:lnTo>
                <a:lnTo>
                  <a:pt x="51739" y="34290"/>
                </a:lnTo>
                <a:lnTo>
                  <a:pt x="63944" y="34290"/>
                </a:lnTo>
                <a:lnTo>
                  <a:pt x="63944" y="1270"/>
                </a:lnTo>
                <a:close/>
              </a:path>
              <a:path w="166369" h="112394">
                <a:moveTo>
                  <a:pt x="117221" y="34632"/>
                </a:moveTo>
                <a:lnTo>
                  <a:pt x="0" y="34632"/>
                </a:lnTo>
                <a:lnTo>
                  <a:pt x="0" y="45237"/>
                </a:lnTo>
                <a:lnTo>
                  <a:pt x="51739" y="45237"/>
                </a:lnTo>
                <a:lnTo>
                  <a:pt x="51739" y="101600"/>
                </a:lnTo>
                <a:lnTo>
                  <a:pt x="6096" y="101600"/>
                </a:lnTo>
                <a:lnTo>
                  <a:pt x="6096" y="112217"/>
                </a:lnTo>
                <a:lnTo>
                  <a:pt x="109588" y="112217"/>
                </a:lnTo>
                <a:lnTo>
                  <a:pt x="109588" y="101600"/>
                </a:lnTo>
                <a:lnTo>
                  <a:pt x="63944" y="101600"/>
                </a:lnTo>
                <a:lnTo>
                  <a:pt x="63944" y="45237"/>
                </a:lnTo>
                <a:lnTo>
                  <a:pt x="117221" y="45237"/>
                </a:lnTo>
                <a:lnTo>
                  <a:pt x="117221" y="34632"/>
                </a:lnTo>
                <a:close/>
              </a:path>
              <a:path w="166369" h="112394">
                <a:moveTo>
                  <a:pt x="165887" y="103085"/>
                </a:moveTo>
                <a:lnTo>
                  <a:pt x="162864" y="98526"/>
                </a:lnTo>
                <a:lnTo>
                  <a:pt x="150710" y="84836"/>
                </a:lnTo>
                <a:lnTo>
                  <a:pt x="140042" y="74168"/>
                </a:lnTo>
                <a:lnTo>
                  <a:pt x="133946" y="74168"/>
                </a:lnTo>
                <a:lnTo>
                  <a:pt x="130911" y="77241"/>
                </a:lnTo>
                <a:lnTo>
                  <a:pt x="130911" y="83299"/>
                </a:lnTo>
                <a:lnTo>
                  <a:pt x="132410" y="84836"/>
                </a:lnTo>
                <a:lnTo>
                  <a:pt x="137871" y="89458"/>
                </a:lnTo>
                <a:lnTo>
                  <a:pt x="142887" y="94373"/>
                </a:lnTo>
                <a:lnTo>
                  <a:pt x="147624" y="99847"/>
                </a:lnTo>
                <a:lnTo>
                  <a:pt x="152196" y="106159"/>
                </a:lnTo>
                <a:lnTo>
                  <a:pt x="155270" y="112217"/>
                </a:lnTo>
                <a:lnTo>
                  <a:pt x="162864" y="112217"/>
                </a:lnTo>
                <a:lnTo>
                  <a:pt x="165887" y="109194"/>
                </a:lnTo>
                <a:lnTo>
                  <a:pt x="165887" y="103085"/>
                </a:lnTo>
                <a:close/>
              </a:path>
            </a:pathLst>
          </a:custGeom>
          <a:solidFill>
            <a:srgbClr val="4A4B4D"/>
          </a:solidFill>
        </p:spPr>
        <p:txBody>
          <a:bodyPr wrap="square" lIns="0" tIns="0" rIns="0" bIns="0" rtlCol="0"/>
          <a:lstStyle/>
          <a:p>
            <a:endParaRPr>
              <a:highlight>
                <a:srgbClr val="FFFF00"/>
              </a:highlight>
            </a:endParaRPr>
          </a:p>
        </p:txBody>
      </p:sp>
      <p:pic>
        <p:nvPicPr>
          <p:cNvPr id="44" name="object 44"/>
          <p:cNvPicPr/>
          <p:nvPr/>
        </p:nvPicPr>
        <p:blipFill>
          <a:blip r:embed="rId28" cstate="print"/>
          <a:stretch>
            <a:fillRect/>
          </a:stretch>
        </p:blipFill>
        <p:spPr>
          <a:xfrm>
            <a:off x="3065805" y="2144369"/>
            <a:ext cx="1368526" cy="118757"/>
          </a:xfrm>
          <a:prstGeom prst="rect">
            <a:avLst/>
          </a:prstGeom>
        </p:spPr>
      </p:pic>
      <p:pic>
        <p:nvPicPr>
          <p:cNvPr id="45" name="object 45"/>
          <p:cNvPicPr/>
          <p:nvPr/>
        </p:nvPicPr>
        <p:blipFill>
          <a:blip r:embed="rId29" cstate="print"/>
          <a:stretch>
            <a:fillRect/>
          </a:stretch>
        </p:blipFill>
        <p:spPr>
          <a:xfrm>
            <a:off x="840282" y="2342260"/>
            <a:ext cx="243585" cy="118757"/>
          </a:xfrm>
          <a:prstGeom prst="rect">
            <a:avLst/>
          </a:prstGeom>
        </p:spPr>
      </p:pic>
      <p:pic>
        <p:nvPicPr>
          <p:cNvPr id="46" name="object 46"/>
          <p:cNvPicPr/>
          <p:nvPr/>
        </p:nvPicPr>
        <p:blipFill>
          <a:blip r:embed="rId30" cstate="print"/>
          <a:stretch>
            <a:fillRect/>
          </a:stretch>
        </p:blipFill>
        <p:spPr>
          <a:xfrm>
            <a:off x="1134071" y="2342260"/>
            <a:ext cx="243586" cy="117221"/>
          </a:xfrm>
          <a:prstGeom prst="rect">
            <a:avLst/>
          </a:prstGeom>
        </p:spPr>
      </p:pic>
      <p:pic>
        <p:nvPicPr>
          <p:cNvPr id="47" name="object 47"/>
          <p:cNvPicPr/>
          <p:nvPr/>
        </p:nvPicPr>
        <p:blipFill>
          <a:blip r:embed="rId31" cstate="print"/>
          <a:stretch>
            <a:fillRect/>
          </a:stretch>
        </p:blipFill>
        <p:spPr>
          <a:xfrm>
            <a:off x="1805381" y="2343797"/>
            <a:ext cx="368401" cy="117221"/>
          </a:xfrm>
          <a:prstGeom prst="rect">
            <a:avLst/>
          </a:prstGeom>
        </p:spPr>
      </p:pic>
      <p:pic>
        <p:nvPicPr>
          <p:cNvPr id="48" name="object 48"/>
          <p:cNvPicPr/>
          <p:nvPr/>
        </p:nvPicPr>
        <p:blipFill>
          <a:blip r:embed="rId32" cstate="print"/>
          <a:stretch>
            <a:fillRect/>
          </a:stretch>
        </p:blipFill>
        <p:spPr>
          <a:xfrm>
            <a:off x="844842" y="2540152"/>
            <a:ext cx="239026" cy="117220"/>
          </a:xfrm>
          <a:prstGeom prst="rect">
            <a:avLst/>
          </a:prstGeom>
        </p:spPr>
      </p:pic>
      <p:grpSp>
        <p:nvGrpSpPr>
          <p:cNvPr id="49" name="object 49"/>
          <p:cNvGrpSpPr/>
          <p:nvPr/>
        </p:nvGrpSpPr>
        <p:grpSpPr>
          <a:xfrm>
            <a:off x="1138631" y="2543225"/>
            <a:ext cx="363855" cy="113030"/>
            <a:chOff x="1138631" y="2543225"/>
            <a:chExt cx="363855" cy="113030"/>
          </a:xfrm>
        </p:grpSpPr>
        <p:pic>
          <p:nvPicPr>
            <p:cNvPr id="50" name="object 50"/>
            <p:cNvPicPr/>
            <p:nvPr/>
          </p:nvPicPr>
          <p:blipFill>
            <a:blip r:embed="rId33" cstate="print"/>
            <a:stretch>
              <a:fillRect/>
            </a:stretch>
          </p:blipFill>
          <p:spPr>
            <a:xfrm>
              <a:off x="1138631" y="2543225"/>
              <a:ext cx="109639" cy="109588"/>
            </a:xfrm>
            <a:prstGeom prst="rect">
              <a:avLst/>
            </a:prstGeom>
          </p:spPr>
        </p:pic>
        <p:pic>
          <p:nvPicPr>
            <p:cNvPr id="51" name="object 51"/>
            <p:cNvPicPr/>
            <p:nvPr/>
          </p:nvPicPr>
          <p:blipFill>
            <a:blip r:embed="rId34" cstate="print"/>
            <a:stretch>
              <a:fillRect/>
            </a:stretch>
          </p:blipFill>
          <p:spPr>
            <a:xfrm>
              <a:off x="1268069" y="2543225"/>
              <a:ext cx="234403" cy="112610"/>
            </a:xfrm>
            <a:prstGeom prst="rect">
              <a:avLst/>
            </a:prstGeom>
          </p:spPr>
        </p:pic>
      </p:grpSp>
      <p:pic>
        <p:nvPicPr>
          <p:cNvPr id="52" name="object 52"/>
          <p:cNvPicPr/>
          <p:nvPr/>
        </p:nvPicPr>
        <p:blipFill>
          <a:blip r:embed="rId35" cstate="print"/>
          <a:stretch>
            <a:fillRect/>
          </a:stretch>
        </p:blipFill>
        <p:spPr>
          <a:xfrm>
            <a:off x="1805381" y="2538615"/>
            <a:ext cx="998639" cy="120294"/>
          </a:xfrm>
          <a:prstGeom prst="rect">
            <a:avLst/>
          </a:prstGeom>
        </p:spPr>
      </p:pic>
      <p:sp>
        <p:nvSpPr>
          <p:cNvPr id="53" name="object 53"/>
          <p:cNvSpPr/>
          <p:nvPr/>
        </p:nvSpPr>
        <p:spPr>
          <a:xfrm>
            <a:off x="2813151" y="2539999"/>
            <a:ext cx="117475" cy="114935"/>
          </a:xfrm>
          <a:custGeom>
            <a:avLst/>
            <a:gdLst/>
            <a:ahLst/>
            <a:cxnLst/>
            <a:rect l="l" t="t" r="r" b="b"/>
            <a:pathLst>
              <a:path w="117475" h="114935">
                <a:moveTo>
                  <a:pt x="117221" y="36715"/>
                </a:moveTo>
                <a:lnTo>
                  <a:pt x="63944" y="36715"/>
                </a:lnTo>
                <a:lnTo>
                  <a:pt x="63944" y="3810"/>
                </a:lnTo>
                <a:lnTo>
                  <a:pt x="63284" y="3810"/>
                </a:lnTo>
                <a:lnTo>
                  <a:pt x="63284" y="0"/>
                </a:lnTo>
                <a:lnTo>
                  <a:pt x="51739" y="0"/>
                </a:lnTo>
                <a:lnTo>
                  <a:pt x="51739" y="3810"/>
                </a:lnTo>
                <a:lnTo>
                  <a:pt x="51739" y="36715"/>
                </a:lnTo>
                <a:lnTo>
                  <a:pt x="0" y="36715"/>
                </a:lnTo>
                <a:lnTo>
                  <a:pt x="0" y="47332"/>
                </a:lnTo>
                <a:lnTo>
                  <a:pt x="51739" y="47332"/>
                </a:lnTo>
                <a:lnTo>
                  <a:pt x="51739" y="103682"/>
                </a:lnTo>
                <a:lnTo>
                  <a:pt x="6096" y="103682"/>
                </a:lnTo>
                <a:lnTo>
                  <a:pt x="6096" y="114350"/>
                </a:lnTo>
                <a:lnTo>
                  <a:pt x="109588" y="114350"/>
                </a:lnTo>
                <a:lnTo>
                  <a:pt x="109588" y="103682"/>
                </a:lnTo>
                <a:lnTo>
                  <a:pt x="63944" y="103682"/>
                </a:lnTo>
                <a:lnTo>
                  <a:pt x="63944" y="47332"/>
                </a:lnTo>
                <a:lnTo>
                  <a:pt x="117221" y="47332"/>
                </a:lnTo>
                <a:lnTo>
                  <a:pt x="117221" y="36715"/>
                </a:lnTo>
                <a:close/>
              </a:path>
            </a:pathLst>
          </a:custGeom>
          <a:solidFill>
            <a:srgbClr val="4A4B4D"/>
          </a:solidFill>
        </p:spPr>
        <p:txBody>
          <a:bodyPr wrap="square" lIns="0" tIns="0" rIns="0" bIns="0" rtlCol="0"/>
          <a:lstStyle/>
          <a:p>
            <a:endParaRPr>
              <a:highlight>
                <a:srgbClr val="FFFF00"/>
              </a:highlight>
            </a:endParaRPr>
          </a:p>
        </p:txBody>
      </p:sp>
      <p:pic>
        <p:nvPicPr>
          <p:cNvPr id="54" name="object 54"/>
          <p:cNvPicPr/>
          <p:nvPr/>
        </p:nvPicPr>
        <p:blipFill>
          <a:blip r:embed="rId36" cstate="print"/>
          <a:stretch>
            <a:fillRect/>
          </a:stretch>
        </p:blipFill>
        <p:spPr>
          <a:xfrm>
            <a:off x="844842" y="2738043"/>
            <a:ext cx="239026" cy="118757"/>
          </a:xfrm>
          <a:prstGeom prst="rect">
            <a:avLst/>
          </a:prstGeom>
        </p:spPr>
      </p:pic>
      <p:pic>
        <p:nvPicPr>
          <p:cNvPr id="55" name="object 55"/>
          <p:cNvPicPr/>
          <p:nvPr/>
        </p:nvPicPr>
        <p:blipFill>
          <a:blip r:embed="rId37" cstate="print"/>
          <a:stretch>
            <a:fillRect/>
          </a:stretch>
        </p:blipFill>
        <p:spPr>
          <a:xfrm>
            <a:off x="1137145" y="2738043"/>
            <a:ext cx="240512" cy="117221"/>
          </a:xfrm>
          <a:prstGeom prst="rect">
            <a:avLst/>
          </a:prstGeom>
        </p:spPr>
      </p:pic>
      <p:pic>
        <p:nvPicPr>
          <p:cNvPr id="56" name="object 56"/>
          <p:cNvPicPr/>
          <p:nvPr/>
        </p:nvPicPr>
        <p:blipFill>
          <a:blip r:embed="rId38" cstate="print"/>
          <a:stretch>
            <a:fillRect/>
          </a:stretch>
        </p:blipFill>
        <p:spPr>
          <a:xfrm>
            <a:off x="1805381" y="2736557"/>
            <a:ext cx="2114448" cy="120243"/>
          </a:xfrm>
          <a:prstGeom prst="rect">
            <a:avLst/>
          </a:prstGeom>
        </p:spPr>
      </p:pic>
      <p:pic>
        <p:nvPicPr>
          <p:cNvPr id="57" name="object 57"/>
          <p:cNvPicPr/>
          <p:nvPr/>
        </p:nvPicPr>
        <p:blipFill>
          <a:blip r:embed="rId39" cstate="print"/>
          <a:stretch>
            <a:fillRect/>
          </a:stretch>
        </p:blipFill>
        <p:spPr>
          <a:xfrm>
            <a:off x="840282" y="2935934"/>
            <a:ext cx="242049" cy="118757"/>
          </a:xfrm>
          <a:prstGeom prst="rect">
            <a:avLst/>
          </a:prstGeom>
        </p:spPr>
      </p:pic>
      <p:pic>
        <p:nvPicPr>
          <p:cNvPr id="58" name="object 58"/>
          <p:cNvPicPr/>
          <p:nvPr/>
        </p:nvPicPr>
        <p:blipFill>
          <a:blip r:embed="rId40" cstate="print"/>
          <a:stretch>
            <a:fillRect/>
          </a:stretch>
        </p:blipFill>
        <p:spPr>
          <a:xfrm>
            <a:off x="1134071" y="2935934"/>
            <a:ext cx="243586" cy="117221"/>
          </a:xfrm>
          <a:prstGeom prst="rect">
            <a:avLst/>
          </a:prstGeom>
        </p:spPr>
      </p:pic>
      <p:pic>
        <p:nvPicPr>
          <p:cNvPr id="59" name="object 59"/>
          <p:cNvPicPr/>
          <p:nvPr/>
        </p:nvPicPr>
        <p:blipFill>
          <a:blip r:embed="rId41" cstate="print"/>
          <a:stretch>
            <a:fillRect/>
          </a:stretch>
        </p:blipFill>
        <p:spPr>
          <a:xfrm>
            <a:off x="1805381" y="2934449"/>
            <a:ext cx="2181428" cy="120243"/>
          </a:xfrm>
          <a:prstGeom prst="rect">
            <a:avLst/>
          </a:prstGeom>
        </p:spPr>
      </p:pic>
      <p:grpSp>
        <p:nvGrpSpPr>
          <p:cNvPr id="60" name="object 60"/>
          <p:cNvGrpSpPr/>
          <p:nvPr/>
        </p:nvGrpSpPr>
        <p:grpSpPr>
          <a:xfrm>
            <a:off x="4072039" y="2935934"/>
            <a:ext cx="2005330" cy="119380"/>
            <a:chOff x="4072039" y="2935934"/>
            <a:chExt cx="2005330" cy="119380"/>
          </a:xfrm>
        </p:grpSpPr>
        <p:pic>
          <p:nvPicPr>
            <p:cNvPr id="61" name="object 61"/>
            <p:cNvPicPr/>
            <p:nvPr/>
          </p:nvPicPr>
          <p:blipFill>
            <a:blip r:embed="rId42" cstate="print"/>
            <a:stretch>
              <a:fillRect/>
            </a:stretch>
          </p:blipFill>
          <p:spPr>
            <a:xfrm>
              <a:off x="4072039" y="2935934"/>
              <a:ext cx="861618" cy="117221"/>
            </a:xfrm>
            <a:prstGeom prst="rect">
              <a:avLst/>
            </a:prstGeom>
          </p:spPr>
        </p:pic>
        <p:sp>
          <p:nvSpPr>
            <p:cNvPr id="62" name="object 62"/>
            <p:cNvSpPr/>
            <p:nvPr/>
          </p:nvSpPr>
          <p:spPr>
            <a:xfrm>
              <a:off x="4954981" y="2989579"/>
              <a:ext cx="113030" cy="11430"/>
            </a:xfrm>
            <a:custGeom>
              <a:avLst/>
              <a:gdLst/>
              <a:ahLst/>
              <a:cxnLst/>
              <a:rect l="l" t="t" r="r" b="b"/>
              <a:pathLst>
                <a:path w="113029" h="11430">
                  <a:moveTo>
                    <a:pt x="112610" y="0"/>
                  </a:moveTo>
                  <a:lnTo>
                    <a:pt x="0" y="0"/>
                  </a:lnTo>
                  <a:lnTo>
                    <a:pt x="0" y="10160"/>
                  </a:lnTo>
                  <a:lnTo>
                    <a:pt x="0" y="11430"/>
                  </a:lnTo>
                  <a:lnTo>
                    <a:pt x="111137" y="11430"/>
                  </a:lnTo>
                  <a:lnTo>
                    <a:pt x="111137" y="10160"/>
                  </a:lnTo>
                  <a:lnTo>
                    <a:pt x="112610" y="10160"/>
                  </a:lnTo>
                  <a:lnTo>
                    <a:pt x="112610" y="0"/>
                  </a:lnTo>
                  <a:close/>
                </a:path>
              </a:pathLst>
            </a:custGeom>
            <a:solidFill>
              <a:srgbClr val="4A4B4D"/>
            </a:solidFill>
          </p:spPr>
          <p:txBody>
            <a:bodyPr wrap="square" lIns="0" tIns="0" rIns="0" bIns="0" rtlCol="0"/>
            <a:lstStyle/>
            <a:p>
              <a:endParaRPr>
                <a:highlight>
                  <a:srgbClr val="FFFF00"/>
                </a:highlight>
              </a:endParaRPr>
            </a:p>
          </p:txBody>
        </p:sp>
        <p:pic>
          <p:nvPicPr>
            <p:cNvPr id="63" name="object 63"/>
            <p:cNvPicPr/>
            <p:nvPr/>
          </p:nvPicPr>
          <p:blipFill>
            <a:blip r:embed="rId43" cstate="print"/>
            <a:stretch>
              <a:fillRect/>
            </a:stretch>
          </p:blipFill>
          <p:spPr>
            <a:xfrm>
              <a:off x="5087391" y="2939008"/>
              <a:ext cx="95897" cy="111125"/>
            </a:xfrm>
            <a:prstGeom prst="rect">
              <a:avLst/>
            </a:prstGeom>
          </p:spPr>
        </p:pic>
        <p:sp>
          <p:nvSpPr>
            <p:cNvPr id="64" name="object 64"/>
            <p:cNvSpPr/>
            <p:nvPr/>
          </p:nvSpPr>
          <p:spPr>
            <a:xfrm>
              <a:off x="5204612" y="2935934"/>
              <a:ext cx="872490" cy="119380"/>
            </a:xfrm>
            <a:custGeom>
              <a:avLst/>
              <a:gdLst/>
              <a:ahLst/>
              <a:cxnLst/>
              <a:rect l="l" t="t" r="r" b="b"/>
              <a:pathLst>
                <a:path w="872489" h="119380">
                  <a:moveTo>
                    <a:pt x="35026" y="7632"/>
                  </a:moveTo>
                  <a:lnTo>
                    <a:pt x="33489" y="6096"/>
                  </a:lnTo>
                  <a:lnTo>
                    <a:pt x="24358" y="6096"/>
                  </a:lnTo>
                  <a:lnTo>
                    <a:pt x="22821" y="9131"/>
                  </a:lnTo>
                  <a:lnTo>
                    <a:pt x="22821" y="44145"/>
                  </a:lnTo>
                  <a:lnTo>
                    <a:pt x="22085" y="65366"/>
                  </a:lnTo>
                  <a:lnTo>
                    <a:pt x="19215" y="80302"/>
                  </a:lnTo>
                  <a:lnTo>
                    <a:pt x="13195" y="91249"/>
                  </a:lnTo>
                  <a:lnTo>
                    <a:pt x="3035" y="100457"/>
                  </a:lnTo>
                  <a:lnTo>
                    <a:pt x="1549" y="103530"/>
                  </a:lnTo>
                  <a:lnTo>
                    <a:pt x="0" y="105067"/>
                  </a:lnTo>
                  <a:lnTo>
                    <a:pt x="0" y="109639"/>
                  </a:lnTo>
                  <a:lnTo>
                    <a:pt x="3035" y="112661"/>
                  </a:lnTo>
                  <a:lnTo>
                    <a:pt x="10668" y="112661"/>
                  </a:lnTo>
                  <a:lnTo>
                    <a:pt x="32346" y="76504"/>
                  </a:lnTo>
                  <a:lnTo>
                    <a:pt x="35026" y="44145"/>
                  </a:lnTo>
                  <a:lnTo>
                    <a:pt x="35026" y="7632"/>
                  </a:lnTo>
                  <a:close/>
                </a:path>
                <a:path w="872489" h="119380">
                  <a:moveTo>
                    <a:pt x="115697" y="53276"/>
                  </a:moveTo>
                  <a:lnTo>
                    <a:pt x="106565" y="53276"/>
                  </a:lnTo>
                  <a:lnTo>
                    <a:pt x="105029" y="54813"/>
                  </a:lnTo>
                  <a:lnTo>
                    <a:pt x="105029" y="57835"/>
                  </a:lnTo>
                  <a:lnTo>
                    <a:pt x="102006" y="65481"/>
                  </a:lnTo>
                  <a:lnTo>
                    <a:pt x="102006" y="66967"/>
                  </a:lnTo>
                  <a:lnTo>
                    <a:pt x="100469" y="68503"/>
                  </a:lnTo>
                  <a:lnTo>
                    <a:pt x="92468" y="82664"/>
                  </a:lnTo>
                  <a:lnTo>
                    <a:pt x="83337" y="91528"/>
                  </a:lnTo>
                  <a:lnTo>
                    <a:pt x="74777" y="96126"/>
                  </a:lnTo>
                  <a:lnTo>
                    <a:pt x="68516" y="97434"/>
                  </a:lnTo>
                  <a:lnTo>
                    <a:pt x="65443" y="97434"/>
                  </a:lnTo>
                  <a:lnTo>
                    <a:pt x="65443" y="6096"/>
                  </a:lnTo>
                  <a:lnTo>
                    <a:pt x="63957" y="4559"/>
                  </a:lnTo>
                  <a:lnTo>
                    <a:pt x="54825" y="4559"/>
                  </a:lnTo>
                  <a:lnTo>
                    <a:pt x="54825" y="111125"/>
                  </a:lnTo>
                  <a:lnTo>
                    <a:pt x="63957" y="111125"/>
                  </a:lnTo>
                  <a:lnTo>
                    <a:pt x="70662" y="110020"/>
                  </a:lnTo>
                  <a:lnTo>
                    <a:pt x="78955" y="106768"/>
                  </a:lnTo>
                  <a:lnTo>
                    <a:pt x="88112" y="101523"/>
                  </a:lnTo>
                  <a:lnTo>
                    <a:pt x="93459" y="97434"/>
                  </a:lnTo>
                  <a:lnTo>
                    <a:pt x="97434" y="94399"/>
                  </a:lnTo>
                  <a:lnTo>
                    <a:pt x="106705" y="83134"/>
                  </a:lnTo>
                  <a:lnTo>
                    <a:pt x="112280" y="71564"/>
                  </a:lnTo>
                  <a:lnTo>
                    <a:pt x="114985" y="62280"/>
                  </a:lnTo>
                  <a:lnTo>
                    <a:pt x="115697" y="57835"/>
                  </a:lnTo>
                  <a:lnTo>
                    <a:pt x="115697" y="53276"/>
                  </a:lnTo>
                  <a:close/>
                </a:path>
                <a:path w="872489" h="119380">
                  <a:moveTo>
                    <a:pt x="240512" y="53644"/>
                  </a:moveTo>
                  <a:lnTo>
                    <a:pt x="127850" y="53644"/>
                  </a:lnTo>
                  <a:lnTo>
                    <a:pt x="127850" y="63804"/>
                  </a:lnTo>
                  <a:lnTo>
                    <a:pt x="127850" y="65074"/>
                  </a:lnTo>
                  <a:lnTo>
                    <a:pt x="239039" y="65074"/>
                  </a:lnTo>
                  <a:lnTo>
                    <a:pt x="239039" y="63804"/>
                  </a:lnTo>
                  <a:lnTo>
                    <a:pt x="240512" y="63804"/>
                  </a:lnTo>
                  <a:lnTo>
                    <a:pt x="240512" y="53644"/>
                  </a:lnTo>
                  <a:close/>
                </a:path>
                <a:path w="872489" h="119380">
                  <a:moveTo>
                    <a:pt x="286207" y="7632"/>
                  </a:moveTo>
                  <a:lnTo>
                    <a:pt x="284670" y="6096"/>
                  </a:lnTo>
                  <a:lnTo>
                    <a:pt x="275539" y="6096"/>
                  </a:lnTo>
                  <a:lnTo>
                    <a:pt x="275539" y="44145"/>
                  </a:lnTo>
                  <a:lnTo>
                    <a:pt x="274586" y="65366"/>
                  </a:lnTo>
                  <a:lnTo>
                    <a:pt x="271348" y="80302"/>
                  </a:lnTo>
                  <a:lnTo>
                    <a:pt x="265252" y="91249"/>
                  </a:lnTo>
                  <a:lnTo>
                    <a:pt x="255739" y="100457"/>
                  </a:lnTo>
                  <a:lnTo>
                    <a:pt x="251180" y="105067"/>
                  </a:lnTo>
                  <a:lnTo>
                    <a:pt x="251180" y="109639"/>
                  </a:lnTo>
                  <a:lnTo>
                    <a:pt x="255739" y="112661"/>
                  </a:lnTo>
                  <a:lnTo>
                    <a:pt x="261848" y="112661"/>
                  </a:lnTo>
                  <a:lnTo>
                    <a:pt x="270967" y="101993"/>
                  </a:lnTo>
                  <a:lnTo>
                    <a:pt x="285572" y="62331"/>
                  </a:lnTo>
                  <a:lnTo>
                    <a:pt x="286207" y="44145"/>
                  </a:lnTo>
                  <a:lnTo>
                    <a:pt x="286207" y="7632"/>
                  </a:lnTo>
                  <a:close/>
                </a:path>
                <a:path w="872489" h="119380">
                  <a:moveTo>
                    <a:pt x="368401" y="53276"/>
                  </a:moveTo>
                  <a:lnTo>
                    <a:pt x="357733" y="53276"/>
                  </a:lnTo>
                  <a:lnTo>
                    <a:pt x="357733" y="54813"/>
                  </a:lnTo>
                  <a:lnTo>
                    <a:pt x="356196" y="57835"/>
                  </a:lnTo>
                  <a:lnTo>
                    <a:pt x="354660" y="65481"/>
                  </a:lnTo>
                  <a:lnTo>
                    <a:pt x="354660" y="66967"/>
                  </a:lnTo>
                  <a:lnTo>
                    <a:pt x="353174" y="68503"/>
                  </a:lnTo>
                  <a:lnTo>
                    <a:pt x="344957" y="82664"/>
                  </a:lnTo>
                  <a:lnTo>
                    <a:pt x="335457" y="91528"/>
                  </a:lnTo>
                  <a:lnTo>
                    <a:pt x="326809" y="96126"/>
                  </a:lnTo>
                  <a:lnTo>
                    <a:pt x="321183" y="97434"/>
                  </a:lnTo>
                  <a:lnTo>
                    <a:pt x="318147" y="97434"/>
                  </a:lnTo>
                  <a:lnTo>
                    <a:pt x="318147" y="6096"/>
                  </a:lnTo>
                  <a:lnTo>
                    <a:pt x="316611" y="4559"/>
                  </a:lnTo>
                  <a:lnTo>
                    <a:pt x="307479" y="4559"/>
                  </a:lnTo>
                  <a:lnTo>
                    <a:pt x="305993" y="7632"/>
                  </a:lnTo>
                  <a:lnTo>
                    <a:pt x="305993" y="111125"/>
                  </a:lnTo>
                  <a:lnTo>
                    <a:pt x="316611" y="111125"/>
                  </a:lnTo>
                  <a:lnTo>
                    <a:pt x="323329" y="110020"/>
                  </a:lnTo>
                  <a:lnTo>
                    <a:pt x="331470" y="106768"/>
                  </a:lnTo>
                  <a:lnTo>
                    <a:pt x="340182" y="101523"/>
                  </a:lnTo>
                  <a:lnTo>
                    <a:pt x="345008" y="97434"/>
                  </a:lnTo>
                  <a:lnTo>
                    <a:pt x="348615" y="94399"/>
                  </a:lnTo>
                  <a:lnTo>
                    <a:pt x="358127" y="83134"/>
                  </a:lnTo>
                  <a:lnTo>
                    <a:pt x="364210" y="71564"/>
                  </a:lnTo>
                  <a:lnTo>
                    <a:pt x="367449" y="62280"/>
                  </a:lnTo>
                  <a:lnTo>
                    <a:pt x="368401" y="57835"/>
                  </a:lnTo>
                  <a:lnTo>
                    <a:pt x="368401" y="53276"/>
                  </a:lnTo>
                  <a:close/>
                </a:path>
                <a:path w="872489" h="119380">
                  <a:moveTo>
                    <a:pt x="415582" y="1536"/>
                  </a:moveTo>
                  <a:lnTo>
                    <a:pt x="411022" y="0"/>
                  </a:lnTo>
                  <a:lnTo>
                    <a:pt x="406450" y="0"/>
                  </a:lnTo>
                  <a:lnTo>
                    <a:pt x="404914" y="1536"/>
                  </a:lnTo>
                  <a:lnTo>
                    <a:pt x="404914" y="4559"/>
                  </a:lnTo>
                  <a:lnTo>
                    <a:pt x="400227" y="16421"/>
                  </a:lnTo>
                  <a:lnTo>
                    <a:pt x="394830" y="27406"/>
                  </a:lnTo>
                  <a:lnTo>
                    <a:pt x="387997" y="38404"/>
                  </a:lnTo>
                  <a:lnTo>
                    <a:pt x="379018" y="50253"/>
                  </a:lnTo>
                  <a:lnTo>
                    <a:pt x="375996" y="53276"/>
                  </a:lnTo>
                  <a:lnTo>
                    <a:pt x="375996" y="59385"/>
                  </a:lnTo>
                  <a:lnTo>
                    <a:pt x="379018" y="62407"/>
                  </a:lnTo>
                  <a:lnTo>
                    <a:pt x="383590" y="62407"/>
                  </a:lnTo>
                  <a:lnTo>
                    <a:pt x="385127" y="60921"/>
                  </a:lnTo>
                  <a:lnTo>
                    <a:pt x="389686" y="56349"/>
                  </a:lnTo>
                  <a:lnTo>
                    <a:pt x="392760" y="50253"/>
                  </a:lnTo>
                  <a:lnTo>
                    <a:pt x="392760" y="117221"/>
                  </a:lnTo>
                  <a:lnTo>
                    <a:pt x="394246" y="118757"/>
                  </a:lnTo>
                  <a:lnTo>
                    <a:pt x="403377" y="118757"/>
                  </a:lnTo>
                  <a:lnTo>
                    <a:pt x="403377" y="50253"/>
                  </a:lnTo>
                  <a:lnTo>
                    <a:pt x="403377" y="33477"/>
                  </a:lnTo>
                  <a:lnTo>
                    <a:pt x="408482" y="23012"/>
                  </a:lnTo>
                  <a:lnTo>
                    <a:pt x="412343" y="14465"/>
                  </a:lnTo>
                  <a:lnTo>
                    <a:pt x="414743" y="8242"/>
                  </a:lnTo>
                  <a:lnTo>
                    <a:pt x="415582" y="4559"/>
                  </a:lnTo>
                  <a:lnTo>
                    <a:pt x="415582" y="1536"/>
                  </a:lnTo>
                  <a:close/>
                </a:path>
                <a:path w="872489" h="119380">
                  <a:moveTo>
                    <a:pt x="485584" y="19786"/>
                  </a:moveTo>
                  <a:lnTo>
                    <a:pt x="481025" y="15227"/>
                  </a:lnTo>
                  <a:lnTo>
                    <a:pt x="477989" y="13690"/>
                  </a:lnTo>
                  <a:lnTo>
                    <a:pt x="467321" y="3073"/>
                  </a:lnTo>
                  <a:lnTo>
                    <a:pt x="461225" y="3073"/>
                  </a:lnTo>
                  <a:lnTo>
                    <a:pt x="459740" y="6096"/>
                  </a:lnTo>
                  <a:lnTo>
                    <a:pt x="459740" y="10668"/>
                  </a:lnTo>
                  <a:lnTo>
                    <a:pt x="461225" y="12204"/>
                  </a:lnTo>
                  <a:lnTo>
                    <a:pt x="465785" y="15227"/>
                  </a:lnTo>
                  <a:lnTo>
                    <a:pt x="477989" y="27432"/>
                  </a:lnTo>
                  <a:lnTo>
                    <a:pt x="482561" y="27432"/>
                  </a:lnTo>
                  <a:lnTo>
                    <a:pt x="485584" y="24358"/>
                  </a:lnTo>
                  <a:lnTo>
                    <a:pt x="485584" y="19786"/>
                  </a:lnTo>
                  <a:close/>
                </a:path>
                <a:path w="872489" h="119380">
                  <a:moveTo>
                    <a:pt x="494715" y="88303"/>
                  </a:moveTo>
                  <a:lnTo>
                    <a:pt x="491680" y="86766"/>
                  </a:lnTo>
                  <a:lnTo>
                    <a:pt x="485584" y="86766"/>
                  </a:lnTo>
                  <a:lnTo>
                    <a:pt x="485584" y="88303"/>
                  </a:lnTo>
                  <a:lnTo>
                    <a:pt x="482561" y="95897"/>
                  </a:lnTo>
                  <a:lnTo>
                    <a:pt x="482561" y="97434"/>
                  </a:lnTo>
                  <a:lnTo>
                    <a:pt x="479526" y="105067"/>
                  </a:lnTo>
                  <a:lnTo>
                    <a:pt x="476453" y="105067"/>
                  </a:lnTo>
                  <a:lnTo>
                    <a:pt x="470268" y="102031"/>
                  </a:lnTo>
                  <a:lnTo>
                    <a:pt x="462368" y="92125"/>
                  </a:lnTo>
                  <a:lnTo>
                    <a:pt x="455053" y="74231"/>
                  </a:lnTo>
                  <a:lnTo>
                    <a:pt x="450608" y="47180"/>
                  </a:lnTo>
                  <a:lnTo>
                    <a:pt x="488657" y="44145"/>
                  </a:lnTo>
                  <a:lnTo>
                    <a:pt x="493217" y="44145"/>
                  </a:lnTo>
                  <a:lnTo>
                    <a:pt x="493217" y="36563"/>
                  </a:lnTo>
                  <a:lnTo>
                    <a:pt x="491680" y="35026"/>
                  </a:lnTo>
                  <a:lnTo>
                    <a:pt x="490143" y="35026"/>
                  </a:lnTo>
                  <a:lnTo>
                    <a:pt x="490143" y="33477"/>
                  </a:lnTo>
                  <a:lnTo>
                    <a:pt x="487121" y="33477"/>
                  </a:lnTo>
                  <a:lnTo>
                    <a:pt x="449072" y="36563"/>
                  </a:lnTo>
                  <a:lnTo>
                    <a:pt x="448259" y="24358"/>
                  </a:lnTo>
                  <a:lnTo>
                    <a:pt x="447725" y="15227"/>
                  </a:lnTo>
                  <a:lnTo>
                    <a:pt x="447624" y="12204"/>
                  </a:lnTo>
                  <a:lnTo>
                    <a:pt x="447535" y="0"/>
                  </a:lnTo>
                  <a:lnTo>
                    <a:pt x="435381" y="0"/>
                  </a:lnTo>
                  <a:lnTo>
                    <a:pt x="435381" y="6096"/>
                  </a:lnTo>
                  <a:lnTo>
                    <a:pt x="436867" y="9131"/>
                  </a:lnTo>
                  <a:lnTo>
                    <a:pt x="436968" y="14465"/>
                  </a:lnTo>
                  <a:lnTo>
                    <a:pt x="437095" y="17526"/>
                  </a:lnTo>
                  <a:lnTo>
                    <a:pt x="438162" y="32727"/>
                  </a:lnTo>
                  <a:lnTo>
                    <a:pt x="438404" y="38049"/>
                  </a:lnTo>
                  <a:lnTo>
                    <a:pt x="415582" y="39585"/>
                  </a:lnTo>
                  <a:lnTo>
                    <a:pt x="412508" y="39585"/>
                  </a:lnTo>
                  <a:lnTo>
                    <a:pt x="411022" y="41122"/>
                  </a:lnTo>
                  <a:lnTo>
                    <a:pt x="411022" y="48717"/>
                  </a:lnTo>
                  <a:lnTo>
                    <a:pt x="417118" y="48717"/>
                  </a:lnTo>
                  <a:lnTo>
                    <a:pt x="439940" y="47180"/>
                  </a:lnTo>
                  <a:lnTo>
                    <a:pt x="443484" y="72898"/>
                  </a:lnTo>
                  <a:lnTo>
                    <a:pt x="451332" y="95338"/>
                  </a:lnTo>
                  <a:lnTo>
                    <a:pt x="462597" y="111201"/>
                  </a:lnTo>
                  <a:lnTo>
                    <a:pt x="476453" y="117221"/>
                  </a:lnTo>
                  <a:lnTo>
                    <a:pt x="481025" y="117221"/>
                  </a:lnTo>
                  <a:lnTo>
                    <a:pt x="484098" y="114198"/>
                  </a:lnTo>
                  <a:lnTo>
                    <a:pt x="487121" y="111125"/>
                  </a:lnTo>
                  <a:lnTo>
                    <a:pt x="491680" y="105067"/>
                  </a:lnTo>
                  <a:lnTo>
                    <a:pt x="494715" y="94399"/>
                  </a:lnTo>
                  <a:lnTo>
                    <a:pt x="494715" y="88303"/>
                  </a:lnTo>
                  <a:close/>
                </a:path>
                <a:path w="872489" h="119380">
                  <a:moveTo>
                    <a:pt x="619582" y="50253"/>
                  </a:moveTo>
                  <a:lnTo>
                    <a:pt x="566293" y="50253"/>
                  </a:lnTo>
                  <a:lnTo>
                    <a:pt x="566293" y="38049"/>
                  </a:lnTo>
                  <a:lnTo>
                    <a:pt x="608914" y="38049"/>
                  </a:lnTo>
                  <a:lnTo>
                    <a:pt x="610450" y="36563"/>
                  </a:lnTo>
                  <a:lnTo>
                    <a:pt x="610450" y="31991"/>
                  </a:lnTo>
                  <a:lnTo>
                    <a:pt x="608914" y="30454"/>
                  </a:lnTo>
                  <a:lnTo>
                    <a:pt x="566293" y="30454"/>
                  </a:lnTo>
                  <a:lnTo>
                    <a:pt x="566293" y="19786"/>
                  </a:lnTo>
                  <a:lnTo>
                    <a:pt x="616496" y="19786"/>
                  </a:lnTo>
                  <a:lnTo>
                    <a:pt x="616496" y="10668"/>
                  </a:lnTo>
                  <a:lnTo>
                    <a:pt x="566293" y="10668"/>
                  </a:lnTo>
                  <a:lnTo>
                    <a:pt x="566293" y="0"/>
                  </a:lnTo>
                  <a:lnTo>
                    <a:pt x="558660" y="0"/>
                  </a:lnTo>
                  <a:lnTo>
                    <a:pt x="555625" y="1536"/>
                  </a:lnTo>
                  <a:lnTo>
                    <a:pt x="555625" y="10668"/>
                  </a:lnTo>
                  <a:lnTo>
                    <a:pt x="506920" y="10668"/>
                  </a:lnTo>
                  <a:lnTo>
                    <a:pt x="506920" y="19786"/>
                  </a:lnTo>
                  <a:lnTo>
                    <a:pt x="555625" y="19786"/>
                  </a:lnTo>
                  <a:lnTo>
                    <a:pt x="555625" y="30454"/>
                  </a:lnTo>
                  <a:lnTo>
                    <a:pt x="511479" y="30454"/>
                  </a:lnTo>
                  <a:lnTo>
                    <a:pt x="511479" y="36563"/>
                  </a:lnTo>
                  <a:lnTo>
                    <a:pt x="513016" y="38049"/>
                  </a:lnTo>
                  <a:lnTo>
                    <a:pt x="555625" y="38049"/>
                  </a:lnTo>
                  <a:lnTo>
                    <a:pt x="555625" y="50253"/>
                  </a:lnTo>
                  <a:lnTo>
                    <a:pt x="502348" y="50253"/>
                  </a:lnTo>
                  <a:lnTo>
                    <a:pt x="502348" y="57835"/>
                  </a:lnTo>
                  <a:lnTo>
                    <a:pt x="549529" y="57835"/>
                  </a:lnTo>
                  <a:lnTo>
                    <a:pt x="540308" y="65303"/>
                  </a:lnTo>
                  <a:lnTo>
                    <a:pt x="530504" y="71755"/>
                  </a:lnTo>
                  <a:lnTo>
                    <a:pt x="519557" y="77343"/>
                  </a:lnTo>
                  <a:lnTo>
                    <a:pt x="506920" y="82194"/>
                  </a:lnTo>
                  <a:lnTo>
                    <a:pt x="505371" y="82194"/>
                  </a:lnTo>
                  <a:lnTo>
                    <a:pt x="503885" y="83743"/>
                  </a:lnTo>
                  <a:lnTo>
                    <a:pt x="503885" y="89839"/>
                  </a:lnTo>
                  <a:lnTo>
                    <a:pt x="505371" y="92862"/>
                  </a:lnTo>
                  <a:lnTo>
                    <a:pt x="508457" y="92862"/>
                  </a:lnTo>
                  <a:lnTo>
                    <a:pt x="512483" y="91846"/>
                  </a:lnTo>
                  <a:lnTo>
                    <a:pt x="519087" y="89242"/>
                  </a:lnTo>
                  <a:lnTo>
                    <a:pt x="526834" y="85801"/>
                  </a:lnTo>
                  <a:lnTo>
                    <a:pt x="534301" y="82194"/>
                  </a:lnTo>
                  <a:lnTo>
                    <a:pt x="534301" y="103530"/>
                  </a:lnTo>
                  <a:lnTo>
                    <a:pt x="531279" y="105067"/>
                  </a:lnTo>
                  <a:lnTo>
                    <a:pt x="520611" y="105067"/>
                  </a:lnTo>
                  <a:lnTo>
                    <a:pt x="517575" y="106553"/>
                  </a:lnTo>
                  <a:lnTo>
                    <a:pt x="513016" y="106553"/>
                  </a:lnTo>
                  <a:lnTo>
                    <a:pt x="513016" y="114198"/>
                  </a:lnTo>
                  <a:lnTo>
                    <a:pt x="516039" y="115684"/>
                  </a:lnTo>
                  <a:lnTo>
                    <a:pt x="517575" y="115684"/>
                  </a:lnTo>
                  <a:lnTo>
                    <a:pt x="525195" y="114935"/>
                  </a:lnTo>
                  <a:lnTo>
                    <a:pt x="538670" y="113030"/>
                  </a:lnTo>
                  <a:lnTo>
                    <a:pt x="554151" y="110566"/>
                  </a:lnTo>
                  <a:lnTo>
                    <a:pt x="567791" y="108102"/>
                  </a:lnTo>
                  <a:lnTo>
                    <a:pt x="576910" y="106553"/>
                  </a:lnTo>
                  <a:lnTo>
                    <a:pt x="576910" y="101993"/>
                  </a:lnTo>
                  <a:lnTo>
                    <a:pt x="576910" y="98971"/>
                  </a:lnTo>
                  <a:lnTo>
                    <a:pt x="575424" y="97434"/>
                  </a:lnTo>
                  <a:lnTo>
                    <a:pt x="573887" y="97434"/>
                  </a:lnTo>
                  <a:lnTo>
                    <a:pt x="555625" y="100457"/>
                  </a:lnTo>
                  <a:lnTo>
                    <a:pt x="544969" y="101993"/>
                  </a:lnTo>
                  <a:lnTo>
                    <a:pt x="543433" y="101993"/>
                  </a:lnTo>
                  <a:lnTo>
                    <a:pt x="543433" y="74612"/>
                  </a:lnTo>
                  <a:lnTo>
                    <a:pt x="551065" y="70040"/>
                  </a:lnTo>
                  <a:lnTo>
                    <a:pt x="555625" y="65481"/>
                  </a:lnTo>
                  <a:lnTo>
                    <a:pt x="560197" y="59385"/>
                  </a:lnTo>
                  <a:lnTo>
                    <a:pt x="566127" y="73494"/>
                  </a:lnTo>
                  <a:lnTo>
                    <a:pt x="572350" y="84315"/>
                  </a:lnTo>
                  <a:lnTo>
                    <a:pt x="602627" y="112102"/>
                  </a:lnTo>
                  <a:lnTo>
                    <a:pt x="615010" y="117221"/>
                  </a:lnTo>
                  <a:lnTo>
                    <a:pt x="618045" y="117221"/>
                  </a:lnTo>
                  <a:lnTo>
                    <a:pt x="619582" y="114198"/>
                  </a:lnTo>
                  <a:lnTo>
                    <a:pt x="619582" y="108102"/>
                  </a:lnTo>
                  <a:lnTo>
                    <a:pt x="618045" y="106553"/>
                  </a:lnTo>
                  <a:lnTo>
                    <a:pt x="607288" y="101346"/>
                  </a:lnTo>
                  <a:lnTo>
                    <a:pt x="600151" y="97053"/>
                  </a:lnTo>
                  <a:lnTo>
                    <a:pt x="593585" y="92202"/>
                  </a:lnTo>
                  <a:lnTo>
                    <a:pt x="587578" y="86766"/>
                  </a:lnTo>
                  <a:lnTo>
                    <a:pt x="587578" y="85280"/>
                  </a:lnTo>
                  <a:lnTo>
                    <a:pt x="596709" y="80708"/>
                  </a:lnTo>
                  <a:lnTo>
                    <a:pt x="598627" y="79171"/>
                  </a:lnTo>
                  <a:lnTo>
                    <a:pt x="604342" y="74612"/>
                  </a:lnTo>
                  <a:lnTo>
                    <a:pt x="610450" y="71539"/>
                  </a:lnTo>
                  <a:lnTo>
                    <a:pt x="610349" y="65303"/>
                  </a:lnTo>
                  <a:lnTo>
                    <a:pt x="608914" y="62407"/>
                  </a:lnTo>
                  <a:lnTo>
                    <a:pt x="604342" y="62407"/>
                  </a:lnTo>
                  <a:lnTo>
                    <a:pt x="599782" y="65481"/>
                  </a:lnTo>
                  <a:lnTo>
                    <a:pt x="592150" y="73075"/>
                  </a:lnTo>
                  <a:lnTo>
                    <a:pt x="579983" y="79171"/>
                  </a:lnTo>
                  <a:lnTo>
                    <a:pt x="576910" y="71539"/>
                  </a:lnTo>
                  <a:lnTo>
                    <a:pt x="572350" y="65481"/>
                  </a:lnTo>
                  <a:lnTo>
                    <a:pt x="569937" y="59385"/>
                  </a:lnTo>
                  <a:lnTo>
                    <a:pt x="569328" y="57835"/>
                  </a:lnTo>
                  <a:lnTo>
                    <a:pt x="619582" y="57835"/>
                  </a:lnTo>
                  <a:lnTo>
                    <a:pt x="619582" y="50253"/>
                  </a:lnTo>
                  <a:close/>
                </a:path>
                <a:path w="872489" h="119380">
                  <a:moveTo>
                    <a:pt x="671322" y="7632"/>
                  </a:moveTo>
                  <a:lnTo>
                    <a:pt x="628700" y="7632"/>
                  </a:lnTo>
                  <a:lnTo>
                    <a:pt x="628700" y="16764"/>
                  </a:lnTo>
                  <a:lnTo>
                    <a:pt x="645426" y="16764"/>
                  </a:lnTo>
                  <a:lnTo>
                    <a:pt x="645426" y="45681"/>
                  </a:lnTo>
                  <a:lnTo>
                    <a:pt x="633272" y="45681"/>
                  </a:lnTo>
                  <a:lnTo>
                    <a:pt x="630199" y="47180"/>
                  </a:lnTo>
                  <a:lnTo>
                    <a:pt x="630199" y="54813"/>
                  </a:lnTo>
                  <a:lnTo>
                    <a:pt x="645426" y="54813"/>
                  </a:lnTo>
                  <a:lnTo>
                    <a:pt x="645426" y="91325"/>
                  </a:lnTo>
                  <a:lnTo>
                    <a:pt x="643940" y="92862"/>
                  </a:lnTo>
                  <a:lnTo>
                    <a:pt x="633272" y="94399"/>
                  </a:lnTo>
                  <a:lnTo>
                    <a:pt x="631736" y="95897"/>
                  </a:lnTo>
                  <a:lnTo>
                    <a:pt x="628700" y="95897"/>
                  </a:lnTo>
                  <a:lnTo>
                    <a:pt x="628700" y="101993"/>
                  </a:lnTo>
                  <a:lnTo>
                    <a:pt x="630199" y="105067"/>
                  </a:lnTo>
                  <a:lnTo>
                    <a:pt x="634758" y="105067"/>
                  </a:lnTo>
                  <a:lnTo>
                    <a:pt x="645426" y="103530"/>
                  </a:lnTo>
                  <a:lnTo>
                    <a:pt x="651522" y="100457"/>
                  </a:lnTo>
                  <a:lnTo>
                    <a:pt x="671322" y="95897"/>
                  </a:lnTo>
                  <a:lnTo>
                    <a:pt x="671322" y="89839"/>
                  </a:lnTo>
                  <a:lnTo>
                    <a:pt x="671322" y="88303"/>
                  </a:lnTo>
                  <a:lnTo>
                    <a:pt x="669785" y="85280"/>
                  </a:lnTo>
                  <a:lnTo>
                    <a:pt x="665213" y="85280"/>
                  </a:lnTo>
                  <a:lnTo>
                    <a:pt x="657631" y="88303"/>
                  </a:lnTo>
                  <a:lnTo>
                    <a:pt x="656094" y="89839"/>
                  </a:lnTo>
                  <a:lnTo>
                    <a:pt x="656094" y="54813"/>
                  </a:lnTo>
                  <a:lnTo>
                    <a:pt x="668299" y="54813"/>
                  </a:lnTo>
                  <a:lnTo>
                    <a:pt x="668299" y="47180"/>
                  </a:lnTo>
                  <a:lnTo>
                    <a:pt x="665213" y="45681"/>
                  </a:lnTo>
                  <a:lnTo>
                    <a:pt x="656094" y="45681"/>
                  </a:lnTo>
                  <a:lnTo>
                    <a:pt x="656094" y="16764"/>
                  </a:lnTo>
                  <a:lnTo>
                    <a:pt x="668299" y="16764"/>
                  </a:lnTo>
                  <a:lnTo>
                    <a:pt x="671322" y="15227"/>
                  </a:lnTo>
                  <a:lnTo>
                    <a:pt x="671322" y="7632"/>
                  </a:lnTo>
                  <a:close/>
                </a:path>
                <a:path w="872489" h="119380">
                  <a:moveTo>
                    <a:pt x="745883" y="105067"/>
                  </a:moveTo>
                  <a:lnTo>
                    <a:pt x="712393" y="105067"/>
                  </a:lnTo>
                  <a:lnTo>
                    <a:pt x="712393" y="86766"/>
                  </a:lnTo>
                  <a:lnTo>
                    <a:pt x="742861" y="86766"/>
                  </a:lnTo>
                  <a:lnTo>
                    <a:pt x="742861" y="77635"/>
                  </a:lnTo>
                  <a:lnTo>
                    <a:pt x="712393" y="77635"/>
                  </a:lnTo>
                  <a:lnTo>
                    <a:pt x="712393" y="62407"/>
                  </a:lnTo>
                  <a:lnTo>
                    <a:pt x="738289" y="62407"/>
                  </a:lnTo>
                  <a:lnTo>
                    <a:pt x="741324" y="59385"/>
                  </a:lnTo>
                  <a:lnTo>
                    <a:pt x="741324" y="7632"/>
                  </a:lnTo>
                  <a:lnTo>
                    <a:pt x="736752" y="4559"/>
                  </a:lnTo>
                  <a:lnTo>
                    <a:pt x="732193" y="4559"/>
                  </a:lnTo>
                  <a:lnTo>
                    <a:pt x="732193" y="15227"/>
                  </a:lnTo>
                  <a:lnTo>
                    <a:pt x="732193" y="30454"/>
                  </a:lnTo>
                  <a:lnTo>
                    <a:pt x="732193" y="38049"/>
                  </a:lnTo>
                  <a:lnTo>
                    <a:pt x="732193" y="53276"/>
                  </a:lnTo>
                  <a:lnTo>
                    <a:pt x="729170" y="54813"/>
                  </a:lnTo>
                  <a:lnTo>
                    <a:pt x="712393" y="54813"/>
                  </a:lnTo>
                  <a:lnTo>
                    <a:pt x="712393" y="38049"/>
                  </a:lnTo>
                  <a:lnTo>
                    <a:pt x="732193" y="38049"/>
                  </a:lnTo>
                  <a:lnTo>
                    <a:pt x="732193" y="30454"/>
                  </a:lnTo>
                  <a:lnTo>
                    <a:pt x="712393" y="30454"/>
                  </a:lnTo>
                  <a:lnTo>
                    <a:pt x="712393" y="13690"/>
                  </a:lnTo>
                  <a:lnTo>
                    <a:pt x="730707" y="13690"/>
                  </a:lnTo>
                  <a:lnTo>
                    <a:pt x="732193" y="15227"/>
                  </a:lnTo>
                  <a:lnTo>
                    <a:pt x="732193" y="4559"/>
                  </a:lnTo>
                  <a:lnTo>
                    <a:pt x="701776" y="4559"/>
                  </a:lnTo>
                  <a:lnTo>
                    <a:pt x="701776" y="13690"/>
                  </a:lnTo>
                  <a:lnTo>
                    <a:pt x="701776" y="30454"/>
                  </a:lnTo>
                  <a:lnTo>
                    <a:pt x="701776" y="38049"/>
                  </a:lnTo>
                  <a:lnTo>
                    <a:pt x="701776" y="54813"/>
                  </a:lnTo>
                  <a:lnTo>
                    <a:pt x="685012" y="54813"/>
                  </a:lnTo>
                  <a:lnTo>
                    <a:pt x="683475" y="51790"/>
                  </a:lnTo>
                  <a:lnTo>
                    <a:pt x="683475" y="38049"/>
                  </a:lnTo>
                  <a:lnTo>
                    <a:pt x="701776" y="38049"/>
                  </a:lnTo>
                  <a:lnTo>
                    <a:pt x="701776" y="30454"/>
                  </a:lnTo>
                  <a:lnTo>
                    <a:pt x="683475" y="30454"/>
                  </a:lnTo>
                  <a:lnTo>
                    <a:pt x="683475" y="15227"/>
                  </a:lnTo>
                  <a:lnTo>
                    <a:pt x="685012" y="13690"/>
                  </a:lnTo>
                  <a:lnTo>
                    <a:pt x="701776" y="13690"/>
                  </a:lnTo>
                  <a:lnTo>
                    <a:pt x="701776" y="4559"/>
                  </a:lnTo>
                  <a:lnTo>
                    <a:pt x="677418" y="4559"/>
                  </a:lnTo>
                  <a:lnTo>
                    <a:pt x="674344" y="7632"/>
                  </a:lnTo>
                  <a:lnTo>
                    <a:pt x="674344" y="59385"/>
                  </a:lnTo>
                  <a:lnTo>
                    <a:pt x="677418" y="62407"/>
                  </a:lnTo>
                  <a:lnTo>
                    <a:pt x="701776" y="62407"/>
                  </a:lnTo>
                  <a:lnTo>
                    <a:pt x="701776" y="77635"/>
                  </a:lnTo>
                  <a:lnTo>
                    <a:pt x="672858" y="77635"/>
                  </a:lnTo>
                  <a:lnTo>
                    <a:pt x="672858" y="86766"/>
                  </a:lnTo>
                  <a:lnTo>
                    <a:pt x="701776" y="86766"/>
                  </a:lnTo>
                  <a:lnTo>
                    <a:pt x="701776" y="105067"/>
                  </a:lnTo>
                  <a:lnTo>
                    <a:pt x="665213" y="105067"/>
                  </a:lnTo>
                  <a:lnTo>
                    <a:pt x="665213" y="114198"/>
                  </a:lnTo>
                  <a:lnTo>
                    <a:pt x="742861" y="114198"/>
                  </a:lnTo>
                  <a:lnTo>
                    <a:pt x="745883" y="112661"/>
                  </a:lnTo>
                  <a:lnTo>
                    <a:pt x="745883" y="105067"/>
                  </a:lnTo>
                  <a:close/>
                </a:path>
                <a:path w="872489" h="119380">
                  <a:moveTo>
                    <a:pt x="872236" y="71539"/>
                  </a:moveTo>
                  <a:lnTo>
                    <a:pt x="863104" y="71539"/>
                  </a:lnTo>
                  <a:lnTo>
                    <a:pt x="863104" y="57835"/>
                  </a:lnTo>
                  <a:lnTo>
                    <a:pt x="858545" y="56349"/>
                  </a:lnTo>
                  <a:lnTo>
                    <a:pt x="852449" y="56349"/>
                  </a:lnTo>
                  <a:lnTo>
                    <a:pt x="852449" y="65481"/>
                  </a:lnTo>
                  <a:lnTo>
                    <a:pt x="852449" y="71539"/>
                  </a:lnTo>
                  <a:lnTo>
                    <a:pt x="852449" y="80708"/>
                  </a:lnTo>
                  <a:lnTo>
                    <a:pt x="852449" y="86766"/>
                  </a:lnTo>
                  <a:lnTo>
                    <a:pt x="850950" y="88303"/>
                  </a:lnTo>
                  <a:lnTo>
                    <a:pt x="817473" y="88303"/>
                  </a:lnTo>
                  <a:lnTo>
                    <a:pt x="817473" y="80708"/>
                  </a:lnTo>
                  <a:lnTo>
                    <a:pt x="852449" y="80708"/>
                  </a:lnTo>
                  <a:lnTo>
                    <a:pt x="852449" y="71539"/>
                  </a:lnTo>
                  <a:lnTo>
                    <a:pt x="817473" y="71539"/>
                  </a:lnTo>
                  <a:lnTo>
                    <a:pt x="817473" y="63944"/>
                  </a:lnTo>
                  <a:lnTo>
                    <a:pt x="850950" y="63944"/>
                  </a:lnTo>
                  <a:lnTo>
                    <a:pt x="852449" y="65481"/>
                  </a:lnTo>
                  <a:lnTo>
                    <a:pt x="852449" y="56349"/>
                  </a:lnTo>
                  <a:lnTo>
                    <a:pt x="817473" y="56349"/>
                  </a:lnTo>
                  <a:lnTo>
                    <a:pt x="817473" y="48717"/>
                  </a:lnTo>
                  <a:lnTo>
                    <a:pt x="857008" y="48717"/>
                  </a:lnTo>
                  <a:lnTo>
                    <a:pt x="860082" y="47180"/>
                  </a:lnTo>
                  <a:lnTo>
                    <a:pt x="860082" y="42608"/>
                  </a:lnTo>
                  <a:lnTo>
                    <a:pt x="860082" y="31991"/>
                  </a:lnTo>
                  <a:lnTo>
                    <a:pt x="860082" y="27432"/>
                  </a:lnTo>
                  <a:lnTo>
                    <a:pt x="857008" y="25895"/>
                  </a:lnTo>
                  <a:lnTo>
                    <a:pt x="849414" y="25895"/>
                  </a:lnTo>
                  <a:lnTo>
                    <a:pt x="849414" y="31991"/>
                  </a:lnTo>
                  <a:lnTo>
                    <a:pt x="849414" y="42608"/>
                  </a:lnTo>
                  <a:lnTo>
                    <a:pt x="817473" y="42608"/>
                  </a:lnTo>
                  <a:lnTo>
                    <a:pt x="817473" y="31991"/>
                  </a:lnTo>
                  <a:lnTo>
                    <a:pt x="849414" y="31991"/>
                  </a:lnTo>
                  <a:lnTo>
                    <a:pt x="849414" y="25895"/>
                  </a:lnTo>
                  <a:lnTo>
                    <a:pt x="817473" y="25895"/>
                  </a:lnTo>
                  <a:lnTo>
                    <a:pt x="817473" y="18249"/>
                  </a:lnTo>
                  <a:lnTo>
                    <a:pt x="870750" y="18249"/>
                  </a:lnTo>
                  <a:lnTo>
                    <a:pt x="870750" y="10668"/>
                  </a:lnTo>
                  <a:lnTo>
                    <a:pt x="817473" y="10668"/>
                  </a:lnTo>
                  <a:lnTo>
                    <a:pt x="817473" y="1536"/>
                  </a:lnTo>
                  <a:lnTo>
                    <a:pt x="815936" y="0"/>
                  </a:lnTo>
                  <a:lnTo>
                    <a:pt x="808342" y="0"/>
                  </a:lnTo>
                  <a:lnTo>
                    <a:pt x="808342" y="10668"/>
                  </a:lnTo>
                  <a:lnTo>
                    <a:pt x="755065" y="10668"/>
                  </a:lnTo>
                  <a:lnTo>
                    <a:pt x="755065" y="18249"/>
                  </a:lnTo>
                  <a:lnTo>
                    <a:pt x="808342" y="18249"/>
                  </a:lnTo>
                  <a:lnTo>
                    <a:pt x="808342" y="25895"/>
                  </a:lnTo>
                  <a:lnTo>
                    <a:pt x="808342" y="31991"/>
                  </a:lnTo>
                  <a:lnTo>
                    <a:pt x="808342" y="42608"/>
                  </a:lnTo>
                  <a:lnTo>
                    <a:pt x="777875" y="42608"/>
                  </a:lnTo>
                  <a:lnTo>
                    <a:pt x="776338" y="41122"/>
                  </a:lnTo>
                  <a:lnTo>
                    <a:pt x="776338" y="33477"/>
                  </a:lnTo>
                  <a:lnTo>
                    <a:pt x="777875" y="31991"/>
                  </a:lnTo>
                  <a:lnTo>
                    <a:pt x="808342" y="31991"/>
                  </a:lnTo>
                  <a:lnTo>
                    <a:pt x="808342" y="25895"/>
                  </a:lnTo>
                  <a:lnTo>
                    <a:pt x="768756" y="25895"/>
                  </a:lnTo>
                  <a:lnTo>
                    <a:pt x="765683" y="27432"/>
                  </a:lnTo>
                  <a:lnTo>
                    <a:pt x="765683" y="47180"/>
                  </a:lnTo>
                  <a:lnTo>
                    <a:pt x="768756" y="48717"/>
                  </a:lnTo>
                  <a:lnTo>
                    <a:pt x="808342" y="48717"/>
                  </a:lnTo>
                  <a:lnTo>
                    <a:pt x="808342" y="56349"/>
                  </a:lnTo>
                  <a:lnTo>
                    <a:pt x="761111" y="56349"/>
                  </a:lnTo>
                  <a:lnTo>
                    <a:pt x="761111" y="62407"/>
                  </a:lnTo>
                  <a:lnTo>
                    <a:pt x="764184" y="63944"/>
                  </a:lnTo>
                  <a:lnTo>
                    <a:pt x="808342" y="63944"/>
                  </a:lnTo>
                  <a:lnTo>
                    <a:pt x="808342" y="71539"/>
                  </a:lnTo>
                  <a:lnTo>
                    <a:pt x="753529" y="71539"/>
                  </a:lnTo>
                  <a:lnTo>
                    <a:pt x="753529" y="80708"/>
                  </a:lnTo>
                  <a:lnTo>
                    <a:pt x="808342" y="80708"/>
                  </a:lnTo>
                  <a:lnTo>
                    <a:pt x="808342" y="88303"/>
                  </a:lnTo>
                  <a:lnTo>
                    <a:pt x="761111" y="88303"/>
                  </a:lnTo>
                  <a:lnTo>
                    <a:pt x="761111" y="95897"/>
                  </a:lnTo>
                  <a:lnTo>
                    <a:pt x="808342" y="95897"/>
                  </a:lnTo>
                  <a:lnTo>
                    <a:pt x="808342" y="106553"/>
                  </a:lnTo>
                  <a:lnTo>
                    <a:pt x="785469" y="106553"/>
                  </a:lnTo>
                  <a:lnTo>
                    <a:pt x="785469" y="114198"/>
                  </a:lnTo>
                  <a:lnTo>
                    <a:pt x="787006" y="115684"/>
                  </a:lnTo>
                  <a:lnTo>
                    <a:pt x="788543" y="115684"/>
                  </a:lnTo>
                  <a:lnTo>
                    <a:pt x="791578" y="117221"/>
                  </a:lnTo>
                  <a:lnTo>
                    <a:pt x="817473" y="117221"/>
                  </a:lnTo>
                  <a:lnTo>
                    <a:pt x="817473" y="95897"/>
                  </a:lnTo>
                  <a:lnTo>
                    <a:pt x="863104" y="95897"/>
                  </a:lnTo>
                  <a:lnTo>
                    <a:pt x="863104" y="80708"/>
                  </a:lnTo>
                  <a:lnTo>
                    <a:pt x="870750" y="80708"/>
                  </a:lnTo>
                  <a:lnTo>
                    <a:pt x="872236" y="77635"/>
                  </a:lnTo>
                  <a:lnTo>
                    <a:pt x="872236" y="71539"/>
                  </a:lnTo>
                  <a:close/>
                </a:path>
              </a:pathLst>
            </a:custGeom>
            <a:solidFill>
              <a:srgbClr val="4A4B4D"/>
            </a:solidFill>
          </p:spPr>
          <p:txBody>
            <a:bodyPr wrap="square" lIns="0" tIns="0" rIns="0" bIns="0" rtlCol="0"/>
            <a:lstStyle/>
            <a:p>
              <a:endParaRPr>
                <a:highlight>
                  <a:srgbClr val="FFFF00"/>
                </a:highlight>
              </a:endParaRPr>
            </a:p>
          </p:txBody>
        </p:sp>
      </p:grpSp>
      <p:pic>
        <p:nvPicPr>
          <p:cNvPr id="65" name="object 65"/>
          <p:cNvPicPr/>
          <p:nvPr/>
        </p:nvPicPr>
        <p:blipFill>
          <a:blip r:embed="rId44" cstate="print"/>
          <a:stretch>
            <a:fillRect/>
          </a:stretch>
        </p:blipFill>
        <p:spPr>
          <a:xfrm>
            <a:off x="840282" y="3133826"/>
            <a:ext cx="243585" cy="115684"/>
          </a:xfrm>
          <a:prstGeom prst="rect">
            <a:avLst/>
          </a:prstGeom>
        </p:spPr>
      </p:pic>
      <p:pic>
        <p:nvPicPr>
          <p:cNvPr id="66" name="object 66"/>
          <p:cNvPicPr/>
          <p:nvPr/>
        </p:nvPicPr>
        <p:blipFill>
          <a:blip r:embed="rId45" cstate="print"/>
          <a:stretch>
            <a:fillRect/>
          </a:stretch>
        </p:blipFill>
        <p:spPr>
          <a:xfrm>
            <a:off x="1134071" y="3133826"/>
            <a:ext cx="368401" cy="118757"/>
          </a:xfrm>
          <a:prstGeom prst="rect">
            <a:avLst/>
          </a:prstGeom>
        </p:spPr>
      </p:pic>
      <p:pic>
        <p:nvPicPr>
          <p:cNvPr id="67" name="object 67"/>
          <p:cNvPicPr/>
          <p:nvPr/>
        </p:nvPicPr>
        <p:blipFill>
          <a:blip r:embed="rId46" cstate="print"/>
          <a:stretch>
            <a:fillRect/>
          </a:stretch>
        </p:blipFill>
        <p:spPr>
          <a:xfrm>
            <a:off x="1805381" y="3132340"/>
            <a:ext cx="1627339" cy="120243"/>
          </a:xfrm>
          <a:prstGeom prst="rect">
            <a:avLst/>
          </a:prstGeom>
        </p:spPr>
      </p:pic>
      <p:pic>
        <p:nvPicPr>
          <p:cNvPr id="68" name="object 68"/>
          <p:cNvPicPr/>
          <p:nvPr/>
        </p:nvPicPr>
        <p:blipFill>
          <a:blip r:embed="rId47" cstate="print"/>
          <a:stretch>
            <a:fillRect/>
          </a:stretch>
        </p:blipFill>
        <p:spPr>
          <a:xfrm>
            <a:off x="840282" y="3331717"/>
            <a:ext cx="243585" cy="117221"/>
          </a:xfrm>
          <a:prstGeom prst="rect">
            <a:avLst/>
          </a:prstGeom>
        </p:spPr>
      </p:pic>
      <p:pic>
        <p:nvPicPr>
          <p:cNvPr id="69" name="object 69"/>
          <p:cNvPicPr/>
          <p:nvPr/>
        </p:nvPicPr>
        <p:blipFill>
          <a:blip r:embed="rId48" cstate="print"/>
          <a:stretch>
            <a:fillRect/>
          </a:stretch>
        </p:blipFill>
        <p:spPr>
          <a:xfrm>
            <a:off x="1132586" y="3330231"/>
            <a:ext cx="245071" cy="118706"/>
          </a:xfrm>
          <a:prstGeom prst="rect">
            <a:avLst/>
          </a:prstGeom>
        </p:spPr>
      </p:pic>
      <p:pic>
        <p:nvPicPr>
          <p:cNvPr id="70" name="object 70"/>
          <p:cNvPicPr/>
          <p:nvPr/>
        </p:nvPicPr>
        <p:blipFill>
          <a:blip r:embed="rId49" cstate="print"/>
          <a:stretch>
            <a:fillRect/>
          </a:stretch>
        </p:blipFill>
        <p:spPr>
          <a:xfrm>
            <a:off x="1805381" y="3330231"/>
            <a:ext cx="998639" cy="120243"/>
          </a:xfrm>
          <a:prstGeom prst="rect">
            <a:avLst/>
          </a:prstGeom>
        </p:spPr>
      </p:pic>
      <p:sp>
        <p:nvSpPr>
          <p:cNvPr id="71" name="object 71"/>
          <p:cNvSpPr/>
          <p:nvPr/>
        </p:nvSpPr>
        <p:spPr>
          <a:xfrm>
            <a:off x="2813151" y="3331209"/>
            <a:ext cx="117475" cy="113664"/>
          </a:xfrm>
          <a:custGeom>
            <a:avLst/>
            <a:gdLst/>
            <a:ahLst/>
            <a:cxnLst/>
            <a:rect l="l" t="t" r="r" b="b"/>
            <a:pathLst>
              <a:path w="117475" h="113664">
                <a:moveTo>
                  <a:pt x="63944" y="2540"/>
                </a:moveTo>
                <a:lnTo>
                  <a:pt x="63169" y="2540"/>
                </a:lnTo>
                <a:lnTo>
                  <a:pt x="63169" y="0"/>
                </a:lnTo>
                <a:lnTo>
                  <a:pt x="51739" y="0"/>
                </a:lnTo>
                <a:lnTo>
                  <a:pt x="51739" y="2540"/>
                </a:lnTo>
                <a:lnTo>
                  <a:pt x="51739" y="36830"/>
                </a:lnTo>
                <a:lnTo>
                  <a:pt x="63944" y="36830"/>
                </a:lnTo>
                <a:lnTo>
                  <a:pt x="63944" y="2540"/>
                </a:lnTo>
                <a:close/>
              </a:path>
              <a:path w="117475" h="113664">
                <a:moveTo>
                  <a:pt x="117221" y="37071"/>
                </a:moveTo>
                <a:lnTo>
                  <a:pt x="0" y="37071"/>
                </a:lnTo>
                <a:lnTo>
                  <a:pt x="0" y="46202"/>
                </a:lnTo>
                <a:lnTo>
                  <a:pt x="51739" y="46202"/>
                </a:lnTo>
                <a:lnTo>
                  <a:pt x="51739" y="102501"/>
                </a:lnTo>
                <a:lnTo>
                  <a:pt x="6096" y="102501"/>
                </a:lnTo>
                <a:lnTo>
                  <a:pt x="6096" y="113169"/>
                </a:lnTo>
                <a:lnTo>
                  <a:pt x="109588" y="113169"/>
                </a:lnTo>
                <a:lnTo>
                  <a:pt x="109588" y="102501"/>
                </a:lnTo>
                <a:lnTo>
                  <a:pt x="63944" y="102501"/>
                </a:lnTo>
                <a:lnTo>
                  <a:pt x="63944" y="46202"/>
                </a:lnTo>
                <a:lnTo>
                  <a:pt x="117221" y="46202"/>
                </a:lnTo>
                <a:lnTo>
                  <a:pt x="117221" y="37071"/>
                </a:lnTo>
                <a:close/>
              </a:path>
            </a:pathLst>
          </a:custGeom>
          <a:solidFill>
            <a:srgbClr val="4A4B4D"/>
          </a:solidFill>
        </p:spPr>
        <p:txBody>
          <a:bodyPr wrap="square" lIns="0" tIns="0" rIns="0" bIns="0" rtlCol="0"/>
          <a:lstStyle/>
          <a:p>
            <a:endParaRPr>
              <a:highlight>
                <a:srgbClr val="FFFF00"/>
              </a:highlight>
            </a:endParaRPr>
          </a:p>
        </p:txBody>
      </p:sp>
      <p:pic>
        <p:nvPicPr>
          <p:cNvPr id="72" name="object 72"/>
          <p:cNvPicPr/>
          <p:nvPr/>
        </p:nvPicPr>
        <p:blipFill>
          <a:blip r:embed="rId50" cstate="print"/>
          <a:stretch>
            <a:fillRect/>
          </a:stretch>
        </p:blipFill>
        <p:spPr>
          <a:xfrm>
            <a:off x="846391" y="3529609"/>
            <a:ext cx="656082" cy="117220"/>
          </a:xfrm>
          <a:prstGeom prst="rect">
            <a:avLst/>
          </a:prstGeom>
        </p:spPr>
      </p:pic>
      <p:grpSp>
        <p:nvGrpSpPr>
          <p:cNvPr id="73" name="object 73"/>
          <p:cNvGrpSpPr/>
          <p:nvPr/>
        </p:nvGrpSpPr>
        <p:grpSpPr>
          <a:xfrm>
            <a:off x="1806917" y="3528123"/>
            <a:ext cx="2005330" cy="118745"/>
            <a:chOff x="1806917" y="3528123"/>
            <a:chExt cx="2005330" cy="118745"/>
          </a:xfrm>
        </p:grpSpPr>
        <p:pic>
          <p:nvPicPr>
            <p:cNvPr id="74" name="object 74"/>
            <p:cNvPicPr/>
            <p:nvPr/>
          </p:nvPicPr>
          <p:blipFill>
            <a:blip r:embed="rId51" cstate="print"/>
            <a:stretch>
              <a:fillRect/>
            </a:stretch>
          </p:blipFill>
          <p:spPr>
            <a:xfrm>
              <a:off x="1806917" y="3529609"/>
              <a:ext cx="861618" cy="117220"/>
            </a:xfrm>
            <a:prstGeom prst="rect">
              <a:avLst/>
            </a:prstGeom>
          </p:spPr>
        </p:pic>
        <p:sp>
          <p:nvSpPr>
            <p:cNvPr id="75" name="object 75"/>
            <p:cNvSpPr/>
            <p:nvPr/>
          </p:nvSpPr>
          <p:spPr>
            <a:xfrm>
              <a:off x="2689821" y="3532682"/>
              <a:ext cx="365760" cy="111125"/>
            </a:xfrm>
            <a:custGeom>
              <a:avLst/>
              <a:gdLst/>
              <a:ahLst/>
              <a:cxnLst/>
              <a:rect l="l" t="t" r="r" b="b"/>
              <a:pathLst>
                <a:path w="365760" h="111125">
                  <a:moveTo>
                    <a:pt x="112661" y="50203"/>
                  </a:moveTo>
                  <a:lnTo>
                    <a:pt x="0" y="50203"/>
                  </a:lnTo>
                  <a:lnTo>
                    <a:pt x="0" y="60871"/>
                  </a:lnTo>
                  <a:lnTo>
                    <a:pt x="112661" y="60871"/>
                  </a:lnTo>
                  <a:lnTo>
                    <a:pt x="112661" y="50203"/>
                  </a:lnTo>
                  <a:close/>
                </a:path>
                <a:path w="365760" h="111125">
                  <a:moveTo>
                    <a:pt x="228346" y="22821"/>
                  </a:moveTo>
                  <a:lnTo>
                    <a:pt x="225323" y="18262"/>
                  </a:lnTo>
                  <a:lnTo>
                    <a:pt x="175069" y="18262"/>
                  </a:lnTo>
                  <a:lnTo>
                    <a:pt x="176606" y="15227"/>
                  </a:lnTo>
                  <a:lnTo>
                    <a:pt x="181165" y="7594"/>
                  </a:lnTo>
                  <a:lnTo>
                    <a:pt x="181165" y="0"/>
                  </a:lnTo>
                  <a:lnTo>
                    <a:pt x="172046" y="0"/>
                  </a:lnTo>
                  <a:lnTo>
                    <a:pt x="172046" y="1485"/>
                  </a:lnTo>
                  <a:lnTo>
                    <a:pt x="170510" y="3022"/>
                  </a:lnTo>
                  <a:lnTo>
                    <a:pt x="146888" y="37007"/>
                  </a:lnTo>
                  <a:lnTo>
                    <a:pt x="132461" y="47180"/>
                  </a:lnTo>
                  <a:lnTo>
                    <a:pt x="130911" y="48717"/>
                  </a:lnTo>
                  <a:lnTo>
                    <a:pt x="130911" y="54775"/>
                  </a:lnTo>
                  <a:lnTo>
                    <a:pt x="133997" y="56311"/>
                  </a:lnTo>
                  <a:lnTo>
                    <a:pt x="137020" y="56311"/>
                  </a:lnTo>
                  <a:lnTo>
                    <a:pt x="141998" y="54394"/>
                  </a:lnTo>
                  <a:lnTo>
                    <a:pt x="149567" y="48895"/>
                  </a:lnTo>
                  <a:lnTo>
                    <a:pt x="158838" y="40259"/>
                  </a:lnTo>
                  <a:lnTo>
                    <a:pt x="168973" y="28917"/>
                  </a:lnTo>
                  <a:lnTo>
                    <a:pt x="214655" y="28917"/>
                  </a:lnTo>
                  <a:lnTo>
                    <a:pt x="214655" y="31953"/>
                  </a:lnTo>
                  <a:lnTo>
                    <a:pt x="213893" y="36626"/>
                  </a:lnTo>
                  <a:lnTo>
                    <a:pt x="194068" y="73888"/>
                  </a:lnTo>
                  <a:lnTo>
                    <a:pt x="144614" y="98920"/>
                  </a:lnTo>
                  <a:lnTo>
                    <a:pt x="140042" y="100457"/>
                  </a:lnTo>
                  <a:lnTo>
                    <a:pt x="137020" y="100457"/>
                  </a:lnTo>
                  <a:lnTo>
                    <a:pt x="137020" y="105029"/>
                  </a:lnTo>
                  <a:lnTo>
                    <a:pt x="138557" y="111125"/>
                  </a:lnTo>
                  <a:lnTo>
                    <a:pt x="143116" y="111125"/>
                  </a:lnTo>
                  <a:lnTo>
                    <a:pt x="183108" y="96354"/>
                  </a:lnTo>
                  <a:lnTo>
                    <a:pt x="215493" y="64020"/>
                  </a:lnTo>
                  <a:lnTo>
                    <a:pt x="228346" y="28917"/>
                  </a:lnTo>
                  <a:lnTo>
                    <a:pt x="228346" y="22821"/>
                  </a:lnTo>
                  <a:close/>
                </a:path>
                <a:path w="365760" h="111125">
                  <a:moveTo>
                    <a:pt x="284657" y="4559"/>
                  </a:moveTo>
                  <a:lnTo>
                    <a:pt x="283171" y="3022"/>
                  </a:lnTo>
                  <a:lnTo>
                    <a:pt x="272503" y="3022"/>
                  </a:lnTo>
                  <a:lnTo>
                    <a:pt x="272503" y="41071"/>
                  </a:lnTo>
                  <a:lnTo>
                    <a:pt x="271767" y="61671"/>
                  </a:lnTo>
                  <a:lnTo>
                    <a:pt x="268884" y="76682"/>
                  </a:lnTo>
                  <a:lnTo>
                    <a:pt x="262864" y="87985"/>
                  </a:lnTo>
                  <a:lnTo>
                    <a:pt x="252704" y="97434"/>
                  </a:lnTo>
                  <a:lnTo>
                    <a:pt x="251167" y="98920"/>
                  </a:lnTo>
                  <a:lnTo>
                    <a:pt x="249682" y="100457"/>
                  </a:lnTo>
                  <a:lnTo>
                    <a:pt x="249682" y="106565"/>
                  </a:lnTo>
                  <a:lnTo>
                    <a:pt x="252704" y="109588"/>
                  </a:lnTo>
                  <a:lnTo>
                    <a:pt x="260299" y="109588"/>
                  </a:lnTo>
                  <a:lnTo>
                    <a:pt x="282003" y="72885"/>
                  </a:lnTo>
                  <a:lnTo>
                    <a:pt x="284657" y="41071"/>
                  </a:lnTo>
                  <a:lnTo>
                    <a:pt x="284657" y="4559"/>
                  </a:lnTo>
                  <a:close/>
                </a:path>
                <a:path w="365760" h="111125">
                  <a:moveTo>
                    <a:pt x="365366" y="48717"/>
                  </a:moveTo>
                  <a:lnTo>
                    <a:pt x="356247" y="48717"/>
                  </a:lnTo>
                  <a:lnTo>
                    <a:pt x="354711" y="50203"/>
                  </a:lnTo>
                  <a:lnTo>
                    <a:pt x="354711" y="53276"/>
                  </a:lnTo>
                  <a:lnTo>
                    <a:pt x="351675" y="60871"/>
                  </a:lnTo>
                  <a:lnTo>
                    <a:pt x="351675" y="62407"/>
                  </a:lnTo>
                  <a:lnTo>
                    <a:pt x="350139" y="65430"/>
                  </a:lnTo>
                  <a:lnTo>
                    <a:pt x="342138" y="78955"/>
                  </a:lnTo>
                  <a:lnTo>
                    <a:pt x="332994" y="87896"/>
                  </a:lnTo>
                  <a:lnTo>
                    <a:pt x="324421" y="92849"/>
                  </a:lnTo>
                  <a:lnTo>
                    <a:pt x="318147" y="94361"/>
                  </a:lnTo>
                  <a:lnTo>
                    <a:pt x="315112" y="94361"/>
                  </a:lnTo>
                  <a:lnTo>
                    <a:pt x="315112" y="3022"/>
                  </a:lnTo>
                  <a:lnTo>
                    <a:pt x="313575" y="1485"/>
                  </a:lnTo>
                  <a:lnTo>
                    <a:pt x="304457" y="1485"/>
                  </a:lnTo>
                  <a:lnTo>
                    <a:pt x="304457" y="106565"/>
                  </a:lnTo>
                  <a:lnTo>
                    <a:pt x="313575" y="106565"/>
                  </a:lnTo>
                  <a:lnTo>
                    <a:pt x="320319" y="105689"/>
                  </a:lnTo>
                  <a:lnTo>
                    <a:pt x="328625" y="102946"/>
                  </a:lnTo>
                  <a:lnTo>
                    <a:pt x="337769" y="98209"/>
                  </a:lnTo>
                  <a:lnTo>
                    <a:pt x="342963" y="94361"/>
                  </a:lnTo>
                  <a:lnTo>
                    <a:pt x="347065" y="91325"/>
                  </a:lnTo>
                  <a:lnTo>
                    <a:pt x="355714" y="80060"/>
                  </a:lnTo>
                  <a:lnTo>
                    <a:pt x="361365" y="68503"/>
                  </a:lnTo>
                  <a:lnTo>
                    <a:pt x="364439" y="59220"/>
                  </a:lnTo>
                  <a:lnTo>
                    <a:pt x="365366" y="54775"/>
                  </a:lnTo>
                  <a:lnTo>
                    <a:pt x="365366" y="48717"/>
                  </a:lnTo>
                  <a:close/>
                </a:path>
              </a:pathLst>
            </a:custGeom>
            <a:solidFill>
              <a:srgbClr val="4A4B4D"/>
            </a:solidFill>
          </p:spPr>
          <p:txBody>
            <a:bodyPr wrap="square" lIns="0" tIns="0" rIns="0" bIns="0" rtlCol="0"/>
            <a:lstStyle/>
            <a:p>
              <a:endParaRPr>
                <a:highlight>
                  <a:srgbClr val="FFFF00"/>
                </a:highlight>
              </a:endParaRPr>
            </a:p>
          </p:txBody>
        </p:sp>
        <p:pic>
          <p:nvPicPr>
            <p:cNvPr id="76" name="object 76"/>
            <p:cNvPicPr/>
            <p:nvPr/>
          </p:nvPicPr>
          <p:blipFill>
            <a:blip r:embed="rId52" cstate="print"/>
            <a:stretch>
              <a:fillRect/>
            </a:stretch>
          </p:blipFill>
          <p:spPr>
            <a:xfrm>
              <a:off x="3067342" y="3528123"/>
              <a:ext cx="744397" cy="117170"/>
            </a:xfrm>
            <a:prstGeom prst="rect">
              <a:avLst/>
            </a:prstGeom>
          </p:spPr>
        </p:pic>
      </p:grpSp>
      <p:pic>
        <p:nvPicPr>
          <p:cNvPr id="77" name="object 77"/>
          <p:cNvPicPr/>
          <p:nvPr/>
        </p:nvPicPr>
        <p:blipFill>
          <a:blip r:embed="rId53" cstate="print"/>
          <a:stretch>
            <a:fillRect/>
          </a:stretch>
        </p:blipFill>
        <p:spPr>
          <a:xfrm>
            <a:off x="863104" y="4121797"/>
            <a:ext cx="449059" cy="117220"/>
          </a:xfrm>
          <a:prstGeom prst="rect">
            <a:avLst/>
          </a:prstGeom>
        </p:spPr>
      </p:pic>
      <p:pic>
        <p:nvPicPr>
          <p:cNvPr id="78" name="object 78"/>
          <p:cNvPicPr/>
          <p:nvPr/>
        </p:nvPicPr>
        <p:blipFill>
          <a:blip r:embed="rId54" cstate="print"/>
          <a:stretch>
            <a:fillRect/>
          </a:stretch>
        </p:blipFill>
        <p:spPr>
          <a:xfrm>
            <a:off x="1158430" y="4319689"/>
            <a:ext cx="2132710" cy="118706"/>
          </a:xfrm>
          <a:prstGeom prst="rect">
            <a:avLst/>
          </a:prstGeom>
        </p:spPr>
      </p:pic>
      <p:pic>
        <p:nvPicPr>
          <p:cNvPr id="93" name="object 93"/>
          <p:cNvPicPr/>
          <p:nvPr/>
        </p:nvPicPr>
        <p:blipFill>
          <a:blip r:embed="rId55" cstate="print"/>
          <a:stretch>
            <a:fillRect/>
          </a:stretch>
        </p:blipFill>
        <p:spPr>
          <a:xfrm>
            <a:off x="1158430" y="4477691"/>
            <a:ext cx="2424950" cy="120256"/>
          </a:xfrm>
          <a:prstGeom prst="rect">
            <a:avLst/>
          </a:prstGeom>
        </p:spPr>
      </p:pic>
      <p:sp>
        <p:nvSpPr>
          <p:cNvPr id="101" name="object 4">
            <a:extLst>
              <a:ext uri="{FF2B5EF4-FFF2-40B4-BE49-F238E27FC236}">
                <a16:creationId xmlns:a16="http://schemas.microsoft.com/office/drawing/2014/main" id="{7A4A76AB-2149-D276-706D-D38338B0B4BB}"/>
              </a:ext>
            </a:extLst>
          </p:cNvPr>
          <p:cNvSpPr txBox="1"/>
          <p:nvPr/>
        </p:nvSpPr>
        <p:spPr>
          <a:xfrm>
            <a:off x="4769899" y="703938"/>
            <a:ext cx="2082800" cy="151323"/>
          </a:xfrm>
          <a:prstGeom prst="rect">
            <a:avLst/>
          </a:prstGeom>
        </p:spPr>
        <p:txBody>
          <a:bodyPr vert="horz" wrap="square" lIns="0" tIns="12700" rIns="0" bIns="0" rtlCol="0">
            <a:spAutoFit/>
          </a:bodyPr>
          <a:lstStyle/>
          <a:p>
            <a:pPr marL="12700">
              <a:lnSpc>
                <a:spcPct val="100000"/>
              </a:lnSpc>
              <a:spcBef>
                <a:spcPts val="100"/>
              </a:spcBef>
            </a:pPr>
            <a:r>
              <a:rPr sz="900" spc="-5">
                <a:solidFill>
                  <a:srgbClr val="332C2A"/>
                </a:solidFill>
                <a:latin typeface="BIZ UDPゴシック" panose="020B0400000000000000" pitchFamily="50" charset="-128"/>
                <a:ea typeface="BIZ UDPゴシック" panose="020B0400000000000000" pitchFamily="50" charset="-128"/>
                <a:cs typeface="PMingLiU"/>
              </a:rPr>
              <a:t>※</a:t>
            </a:r>
            <a:r>
              <a:rPr sz="900" spc="-5" err="1">
                <a:solidFill>
                  <a:srgbClr val="332C2A"/>
                </a:solidFill>
                <a:latin typeface="BIZ UDPゴシック" panose="020B0400000000000000" pitchFamily="50" charset="-128"/>
                <a:ea typeface="BIZ UDPゴシック" panose="020B0400000000000000" pitchFamily="50" charset="-128"/>
                <a:cs typeface="PMingLiU"/>
              </a:rPr>
              <a:t>令和</a:t>
            </a:r>
            <a:r>
              <a:rPr lang="ja-JP" altLang="en-US" sz="900" spc="-5">
                <a:solidFill>
                  <a:srgbClr val="332C2A"/>
                </a:solidFill>
                <a:latin typeface="BIZ UDPゴシック" panose="020B0400000000000000" pitchFamily="50" charset="-128"/>
                <a:ea typeface="BIZ UDPゴシック" panose="020B0400000000000000" pitchFamily="50" charset="-128"/>
                <a:cs typeface="PMingLiU"/>
              </a:rPr>
              <a:t>４</a:t>
            </a:r>
            <a:r>
              <a:rPr sz="900" spc="-5" err="1">
                <a:solidFill>
                  <a:srgbClr val="332C2A"/>
                </a:solidFill>
                <a:latin typeface="BIZ UDPゴシック" panose="020B0400000000000000" pitchFamily="50" charset="-128"/>
                <a:ea typeface="BIZ UDPゴシック" panose="020B0400000000000000" pitchFamily="50" charset="-128"/>
                <a:cs typeface="PMingLiU"/>
              </a:rPr>
              <a:t>年度改訂版作成時の協力者一覧</a:t>
            </a:r>
            <a:endParaRPr sz="900">
              <a:latin typeface="BIZ UDPゴシック" panose="020B0400000000000000" pitchFamily="50" charset="-128"/>
              <a:ea typeface="BIZ UDPゴシック" panose="020B0400000000000000" pitchFamily="50" charset="-128"/>
              <a:cs typeface="PMingLiU"/>
            </a:endParaRPr>
          </a:p>
        </p:txBody>
      </p:sp>
      <p:sp>
        <p:nvSpPr>
          <p:cNvPr id="9" name="テキスト ボックス 12">
            <a:extLst>
              <a:ext uri="{FF2B5EF4-FFF2-40B4-BE49-F238E27FC236}">
                <a16:creationId xmlns:a16="http://schemas.microsoft.com/office/drawing/2014/main" id="{36CD3881-0206-C038-0407-2EE666AB492C}"/>
              </a:ext>
            </a:extLst>
          </p:cNvPr>
          <p:cNvSpPr txBox="1"/>
          <p:nvPr/>
        </p:nvSpPr>
        <p:spPr>
          <a:xfrm>
            <a:off x="1039572" y="4593845"/>
            <a:ext cx="3929248" cy="230832"/>
          </a:xfrm>
          <a:prstGeom prst="rect">
            <a:avLst/>
          </a:prstGeom>
          <a:noFill/>
        </p:spPr>
        <p:txBody>
          <a:bodyPr wrap="square">
            <a:spAutoFit/>
          </a:bodyPr>
          <a:lstStyle>
            <a:defPPr>
              <a:defRPr kern="0"/>
            </a:defPPr>
          </a:lstStyle>
          <a:p>
            <a:r>
              <a:rPr lang="en-US" altLang="ja-JP" sz="900" b="0">
                <a:solidFill>
                  <a:schemeClr val="tx1">
                    <a:lumMod val="65000"/>
                    <a:lumOff val="35000"/>
                  </a:schemeClr>
                </a:solidFill>
                <a:latin typeface="BIZ UDPゴシック" panose="020B0400000000000000" pitchFamily="50" charset="-128"/>
                <a:ea typeface="BIZ UDPゴシック" panose="020B0400000000000000" pitchFamily="50" charset="-128"/>
                <a:cs typeface="BIZ UDPMincho Medium"/>
              </a:rPr>
              <a:t>※</a:t>
            </a:r>
            <a:r>
              <a:rPr lang="ja-JP" altLang="en-US" sz="900" b="0">
                <a:solidFill>
                  <a:schemeClr val="tx1">
                    <a:lumMod val="65000"/>
                    <a:lumOff val="35000"/>
                  </a:schemeClr>
                </a:solidFill>
                <a:latin typeface="BIZ UDPゴシック" panose="020B0400000000000000" pitchFamily="50" charset="-128"/>
                <a:ea typeface="BIZ UDPゴシック" panose="020B0400000000000000" pitchFamily="50" charset="-128"/>
                <a:cs typeface="BIZ UDPMincho Medium"/>
              </a:rPr>
              <a:t>令和７年１０</a:t>
            </a:r>
            <a:r>
              <a:rPr lang="ja-JP" altLang="en-US" sz="900" b="0" spc="-5">
                <a:solidFill>
                  <a:schemeClr val="tx1">
                    <a:lumMod val="65000"/>
                    <a:lumOff val="35000"/>
                  </a:schemeClr>
                </a:solidFill>
                <a:latin typeface="BIZ UDPゴシック" panose="020B0400000000000000" pitchFamily="50" charset="-128"/>
                <a:ea typeface="BIZ UDPゴシック" panose="020B0400000000000000" pitchFamily="50" charset="-128"/>
                <a:cs typeface="BIZ UDPMincho Medium"/>
              </a:rPr>
              <a:t>月に一部の資料について時点更新等を実施</a:t>
            </a:r>
            <a:endParaRPr lang="ja-JP" altLang="en-US" sz="900">
              <a:solidFill>
                <a:schemeClr val="tx1">
                  <a:lumMod val="65000"/>
                  <a:lumOff val="35000"/>
                </a:schemeClr>
              </a:solidFill>
              <a:latin typeface="BIZ UDPゴシック" panose="020B0400000000000000" pitchFamily="50" charset="-128"/>
              <a:ea typeface="BIZ UDPゴシック" panose="020B0400000000000000" pitchFamily="50" charset="-128"/>
            </a:endParaRPr>
          </a:p>
        </p:txBody>
      </p:sp>
      <p:grpSp>
        <p:nvGrpSpPr>
          <p:cNvPr id="10" name="object 2">
            <a:extLst>
              <a:ext uri="{FF2B5EF4-FFF2-40B4-BE49-F238E27FC236}">
                <a16:creationId xmlns:a16="http://schemas.microsoft.com/office/drawing/2014/main" id="{9FE22B4A-6764-CA2D-9005-A454FD2D6E28}"/>
              </a:ext>
            </a:extLst>
          </p:cNvPr>
          <p:cNvGrpSpPr/>
          <p:nvPr/>
        </p:nvGrpSpPr>
        <p:grpSpPr>
          <a:xfrm>
            <a:off x="3415956" y="10148442"/>
            <a:ext cx="703580" cy="91440"/>
            <a:chOff x="3415956" y="10148442"/>
            <a:chExt cx="703580" cy="91440"/>
          </a:xfrm>
        </p:grpSpPr>
        <p:sp>
          <p:nvSpPr>
            <p:cNvPr id="11" name="object 3">
              <a:extLst>
                <a:ext uri="{FF2B5EF4-FFF2-40B4-BE49-F238E27FC236}">
                  <a16:creationId xmlns:a16="http://schemas.microsoft.com/office/drawing/2014/main" id="{40764D4E-A233-CE4F-4A93-40206A95C8B1}"/>
                </a:ext>
              </a:extLst>
            </p:cNvPr>
            <p:cNvSpPr/>
            <p:nvPr/>
          </p:nvSpPr>
          <p:spPr>
            <a:xfrm>
              <a:off x="3415956" y="10194086"/>
              <a:ext cx="217804" cy="5080"/>
            </a:xfrm>
            <a:custGeom>
              <a:avLst/>
              <a:gdLst/>
              <a:ahLst/>
              <a:cxnLst/>
              <a:rect l="l" t="t" r="r" b="b"/>
              <a:pathLst>
                <a:path w="217804" h="5079">
                  <a:moveTo>
                    <a:pt x="217690" y="4559"/>
                  </a:moveTo>
                  <a:lnTo>
                    <a:pt x="0" y="4559"/>
                  </a:lnTo>
                  <a:lnTo>
                    <a:pt x="0" y="0"/>
                  </a:lnTo>
                  <a:lnTo>
                    <a:pt x="217690" y="0"/>
                  </a:lnTo>
                  <a:lnTo>
                    <a:pt x="217690" y="4559"/>
                  </a:lnTo>
                  <a:close/>
                </a:path>
              </a:pathLst>
            </a:custGeom>
            <a:solidFill>
              <a:srgbClr val="4A4B4D"/>
            </a:solidFill>
          </p:spPr>
          <p:txBody>
            <a:bodyPr wrap="square" lIns="0" tIns="0" rIns="0" bIns="0" rtlCol="0"/>
            <a:lstStyle/>
            <a:p>
              <a:endParaRPr/>
            </a:p>
          </p:txBody>
        </p:sp>
        <p:pic>
          <p:nvPicPr>
            <p:cNvPr id="79" name="object 4">
              <a:extLst>
                <a:ext uri="{FF2B5EF4-FFF2-40B4-BE49-F238E27FC236}">
                  <a16:creationId xmlns:a16="http://schemas.microsoft.com/office/drawing/2014/main" id="{E67E12AE-3CBF-20A3-CB6A-1E80A4FDAB94}"/>
                </a:ext>
              </a:extLst>
            </p:cNvPr>
            <p:cNvPicPr/>
            <p:nvPr/>
          </p:nvPicPr>
          <p:blipFill>
            <a:blip r:embed="rId56" cstate="print"/>
            <a:stretch>
              <a:fillRect/>
            </a:stretch>
          </p:blipFill>
          <p:spPr>
            <a:xfrm>
              <a:off x="3673220" y="10148442"/>
              <a:ext cx="187236" cy="91325"/>
            </a:xfrm>
            <a:prstGeom prst="rect">
              <a:avLst/>
            </a:prstGeom>
          </p:spPr>
        </p:pic>
        <p:sp>
          <p:nvSpPr>
            <p:cNvPr id="80" name="object 5">
              <a:extLst>
                <a:ext uri="{FF2B5EF4-FFF2-40B4-BE49-F238E27FC236}">
                  <a16:creationId xmlns:a16="http://schemas.microsoft.com/office/drawing/2014/main" id="{AFF863E6-CE66-C48E-4A59-EB77C71793A0}"/>
                </a:ext>
              </a:extLst>
            </p:cNvPr>
            <p:cNvSpPr/>
            <p:nvPr/>
          </p:nvSpPr>
          <p:spPr>
            <a:xfrm>
              <a:off x="3901579" y="10194086"/>
              <a:ext cx="217804" cy="5080"/>
            </a:xfrm>
            <a:custGeom>
              <a:avLst/>
              <a:gdLst/>
              <a:ahLst/>
              <a:cxnLst/>
              <a:rect l="l" t="t" r="r" b="b"/>
              <a:pathLst>
                <a:path w="217804" h="5079">
                  <a:moveTo>
                    <a:pt x="217639" y="4559"/>
                  </a:moveTo>
                  <a:lnTo>
                    <a:pt x="0" y="4559"/>
                  </a:lnTo>
                  <a:lnTo>
                    <a:pt x="0" y="0"/>
                  </a:lnTo>
                  <a:lnTo>
                    <a:pt x="217639" y="0"/>
                  </a:lnTo>
                  <a:lnTo>
                    <a:pt x="217639" y="4559"/>
                  </a:lnTo>
                  <a:close/>
                </a:path>
              </a:pathLst>
            </a:custGeom>
            <a:solidFill>
              <a:srgbClr val="4A4B4D"/>
            </a:solidFill>
          </p:spPr>
          <p:txBody>
            <a:bodyPr wrap="square" lIns="0" tIns="0" rIns="0" bIns="0" rtlCol="0"/>
            <a:lstStyle/>
            <a:p>
              <a:endParaRPr/>
            </a:p>
          </p:txBody>
        </p:sp>
      </p:grpSp>
      <p:sp>
        <p:nvSpPr>
          <p:cNvPr id="81" name="正方形/長方形 80">
            <a:extLst>
              <a:ext uri="{FF2B5EF4-FFF2-40B4-BE49-F238E27FC236}">
                <a16:creationId xmlns:a16="http://schemas.microsoft.com/office/drawing/2014/main" id="{2FD74136-E064-265D-B4B4-85DE400929C8}"/>
              </a:ext>
            </a:extLst>
          </p:cNvPr>
          <p:cNvSpPr/>
          <p:nvPr/>
        </p:nvSpPr>
        <p:spPr>
          <a:xfrm>
            <a:off x="3633760" y="10148442"/>
            <a:ext cx="267819" cy="91325"/>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テキスト ボックス 81">
            <a:extLst>
              <a:ext uri="{FF2B5EF4-FFF2-40B4-BE49-F238E27FC236}">
                <a16:creationId xmlns:a16="http://schemas.microsoft.com/office/drawing/2014/main" id="{10915EBC-2062-6A89-4F8D-748FE1E80AA3}"/>
              </a:ext>
            </a:extLst>
          </p:cNvPr>
          <p:cNvSpPr txBox="1"/>
          <p:nvPr/>
        </p:nvSpPr>
        <p:spPr>
          <a:xfrm>
            <a:off x="3582523" y="10069994"/>
            <a:ext cx="386644" cy="230832"/>
          </a:xfrm>
          <a:prstGeom prst="rect">
            <a:avLst/>
          </a:prstGeom>
          <a:noFill/>
        </p:spPr>
        <p:txBody>
          <a:bodyPr wrap="none" rtlCol="0">
            <a:spAutoFit/>
          </a:bodyPr>
          <a:lstStyle/>
          <a:p>
            <a:r>
              <a:rPr kumimoji="1" lang="en-US" altLang="ja-JP" sz="900" dirty="0">
                <a:latin typeface="HGSｺﾞｼｯｸM" panose="020B0600000000000000" pitchFamily="50" charset="-128"/>
                <a:ea typeface="HGSｺﾞｼｯｸM" panose="020B0600000000000000" pitchFamily="50" charset="-128"/>
              </a:rPr>
              <a:t>235</a:t>
            </a:r>
            <a:endParaRPr kumimoji="1" lang="ja-JP" altLang="en-US" sz="900" dirty="0">
              <a:latin typeface="HGSｺﾞｼｯｸM" panose="020B0600000000000000" pitchFamily="50" charset="-128"/>
              <a:ea typeface="HGSｺﾞｼｯｸM" panose="020B0600000000000000" pitchFamily="50" charset="-128"/>
            </a:endParaRPr>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object 2"/>
          <p:cNvGrpSpPr/>
          <p:nvPr/>
        </p:nvGrpSpPr>
        <p:grpSpPr>
          <a:xfrm>
            <a:off x="0" y="1213193"/>
            <a:ext cx="7551420" cy="9467850"/>
            <a:chOff x="0" y="1213193"/>
            <a:chExt cx="7551420" cy="9467850"/>
          </a:xfrm>
        </p:grpSpPr>
        <p:sp>
          <p:nvSpPr>
            <p:cNvPr id="3" name="object 3"/>
            <p:cNvSpPr/>
            <p:nvPr/>
          </p:nvSpPr>
          <p:spPr>
            <a:xfrm>
              <a:off x="0" y="3134017"/>
              <a:ext cx="7551420" cy="5753100"/>
            </a:xfrm>
            <a:custGeom>
              <a:avLst/>
              <a:gdLst/>
              <a:ahLst/>
              <a:cxnLst/>
              <a:rect l="l" t="t" r="r" b="b"/>
              <a:pathLst>
                <a:path w="7551420" h="5753100">
                  <a:moveTo>
                    <a:pt x="0" y="5753011"/>
                  </a:moveTo>
                  <a:lnTo>
                    <a:pt x="7550797" y="5753011"/>
                  </a:lnTo>
                  <a:lnTo>
                    <a:pt x="7550797" y="0"/>
                  </a:lnTo>
                  <a:lnTo>
                    <a:pt x="0" y="0"/>
                  </a:lnTo>
                  <a:lnTo>
                    <a:pt x="0" y="5753011"/>
                  </a:lnTo>
                  <a:close/>
                </a:path>
              </a:pathLst>
            </a:custGeom>
            <a:solidFill>
              <a:srgbClr val="90C55C"/>
            </a:solidFill>
          </p:spPr>
          <p:txBody>
            <a:bodyPr wrap="square" lIns="0" tIns="0" rIns="0" bIns="0" rtlCol="0"/>
            <a:lstStyle/>
            <a:p>
              <a:endParaRPr/>
            </a:p>
          </p:txBody>
        </p:sp>
        <p:pic>
          <p:nvPicPr>
            <p:cNvPr id="4" name="object 4"/>
            <p:cNvPicPr/>
            <p:nvPr/>
          </p:nvPicPr>
          <p:blipFill>
            <a:blip r:embed="rId2" cstate="print"/>
            <a:stretch>
              <a:fillRect/>
            </a:stretch>
          </p:blipFill>
          <p:spPr>
            <a:xfrm>
              <a:off x="6271069" y="1837626"/>
              <a:ext cx="1164285" cy="1360408"/>
            </a:xfrm>
            <a:prstGeom prst="rect">
              <a:avLst/>
            </a:prstGeom>
          </p:spPr>
        </p:pic>
        <p:pic>
          <p:nvPicPr>
            <p:cNvPr id="5" name="object 5"/>
            <p:cNvPicPr/>
            <p:nvPr/>
          </p:nvPicPr>
          <p:blipFill>
            <a:blip r:embed="rId3" cstate="print"/>
            <a:stretch>
              <a:fillRect/>
            </a:stretch>
          </p:blipFill>
          <p:spPr>
            <a:xfrm>
              <a:off x="195656" y="1967954"/>
              <a:ext cx="3110852" cy="1220736"/>
            </a:xfrm>
            <a:prstGeom prst="rect">
              <a:avLst/>
            </a:prstGeom>
          </p:spPr>
        </p:pic>
        <p:sp>
          <p:nvSpPr>
            <p:cNvPr id="6" name="object 6"/>
            <p:cNvSpPr/>
            <p:nvPr/>
          </p:nvSpPr>
          <p:spPr>
            <a:xfrm>
              <a:off x="3402660" y="2355367"/>
              <a:ext cx="2880995" cy="829944"/>
            </a:xfrm>
            <a:custGeom>
              <a:avLst/>
              <a:gdLst/>
              <a:ahLst/>
              <a:cxnLst/>
              <a:rect l="l" t="t" r="r" b="b"/>
              <a:pathLst>
                <a:path w="2880995" h="829944">
                  <a:moveTo>
                    <a:pt x="140144" y="574814"/>
                  </a:moveTo>
                  <a:lnTo>
                    <a:pt x="137185" y="550252"/>
                  </a:lnTo>
                  <a:lnTo>
                    <a:pt x="127495" y="469493"/>
                  </a:lnTo>
                  <a:lnTo>
                    <a:pt x="135432" y="443344"/>
                  </a:lnTo>
                  <a:lnTo>
                    <a:pt x="136372" y="434098"/>
                  </a:lnTo>
                  <a:lnTo>
                    <a:pt x="138277" y="413156"/>
                  </a:lnTo>
                  <a:lnTo>
                    <a:pt x="139738" y="390728"/>
                  </a:lnTo>
                  <a:lnTo>
                    <a:pt x="139344" y="377012"/>
                  </a:lnTo>
                  <a:lnTo>
                    <a:pt x="135902" y="372719"/>
                  </a:lnTo>
                  <a:lnTo>
                    <a:pt x="129362" y="368579"/>
                  </a:lnTo>
                  <a:lnTo>
                    <a:pt x="121615" y="364959"/>
                  </a:lnTo>
                  <a:lnTo>
                    <a:pt x="114541" y="362178"/>
                  </a:lnTo>
                  <a:lnTo>
                    <a:pt x="115760" y="356438"/>
                  </a:lnTo>
                  <a:lnTo>
                    <a:pt x="116649" y="350139"/>
                  </a:lnTo>
                  <a:lnTo>
                    <a:pt x="117005" y="343446"/>
                  </a:lnTo>
                  <a:lnTo>
                    <a:pt x="116674" y="336486"/>
                  </a:lnTo>
                  <a:lnTo>
                    <a:pt x="114287" y="316953"/>
                  </a:lnTo>
                  <a:lnTo>
                    <a:pt x="108724" y="293573"/>
                  </a:lnTo>
                  <a:lnTo>
                    <a:pt x="97840" y="275793"/>
                  </a:lnTo>
                  <a:lnTo>
                    <a:pt x="79476" y="273037"/>
                  </a:lnTo>
                  <a:lnTo>
                    <a:pt x="74155" y="274231"/>
                  </a:lnTo>
                  <a:lnTo>
                    <a:pt x="51689" y="324700"/>
                  </a:lnTo>
                  <a:lnTo>
                    <a:pt x="50584" y="342150"/>
                  </a:lnTo>
                  <a:lnTo>
                    <a:pt x="50698" y="354203"/>
                  </a:lnTo>
                  <a:lnTo>
                    <a:pt x="46977" y="357124"/>
                  </a:lnTo>
                  <a:lnTo>
                    <a:pt x="43103" y="360006"/>
                  </a:lnTo>
                  <a:lnTo>
                    <a:pt x="34823" y="363575"/>
                  </a:lnTo>
                  <a:lnTo>
                    <a:pt x="21374" y="368338"/>
                  </a:lnTo>
                  <a:lnTo>
                    <a:pt x="19786" y="373837"/>
                  </a:lnTo>
                  <a:lnTo>
                    <a:pt x="17780" y="386524"/>
                  </a:lnTo>
                  <a:lnTo>
                    <a:pt x="14871" y="409409"/>
                  </a:lnTo>
                  <a:lnTo>
                    <a:pt x="12242" y="432282"/>
                  </a:lnTo>
                  <a:lnTo>
                    <a:pt x="11112" y="444931"/>
                  </a:lnTo>
                  <a:lnTo>
                    <a:pt x="11112" y="450494"/>
                  </a:lnTo>
                  <a:lnTo>
                    <a:pt x="10312" y="457631"/>
                  </a:lnTo>
                  <a:lnTo>
                    <a:pt x="10312" y="460019"/>
                  </a:lnTo>
                  <a:lnTo>
                    <a:pt x="10058" y="468388"/>
                  </a:lnTo>
                  <a:lnTo>
                    <a:pt x="8966" y="501751"/>
                  </a:lnTo>
                  <a:lnTo>
                    <a:pt x="8724" y="511454"/>
                  </a:lnTo>
                  <a:lnTo>
                    <a:pt x="7353" y="518909"/>
                  </a:lnTo>
                  <a:lnTo>
                    <a:pt x="4356" y="530669"/>
                  </a:lnTo>
                  <a:lnTo>
                    <a:pt x="1358" y="541528"/>
                  </a:lnTo>
                  <a:lnTo>
                    <a:pt x="0" y="546290"/>
                  </a:lnTo>
                  <a:lnTo>
                    <a:pt x="7937" y="551053"/>
                  </a:lnTo>
                  <a:lnTo>
                    <a:pt x="18249" y="550252"/>
                  </a:lnTo>
                  <a:lnTo>
                    <a:pt x="9525" y="594601"/>
                  </a:lnTo>
                  <a:lnTo>
                    <a:pt x="20485" y="601941"/>
                  </a:lnTo>
                  <a:lnTo>
                    <a:pt x="30505" y="601802"/>
                  </a:lnTo>
                  <a:lnTo>
                    <a:pt x="32435" y="608050"/>
                  </a:lnTo>
                  <a:lnTo>
                    <a:pt x="34671" y="615594"/>
                  </a:lnTo>
                  <a:lnTo>
                    <a:pt x="36410" y="622338"/>
                  </a:lnTo>
                  <a:lnTo>
                    <a:pt x="39471" y="633641"/>
                  </a:lnTo>
                  <a:lnTo>
                    <a:pt x="41859" y="644499"/>
                  </a:lnTo>
                  <a:lnTo>
                    <a:pt x="42316" y="654177"/>
                  </a:lnTo>
                  <a:lnTo>
                    <a:pt x="39585" y="661924"/>
                  </a:lnTo>
                  <a:lnTo>
                    <a:pt x="34467" y="674776"/>
                  </a:lnTo>
                  <a:lnTo>
                    <a:pt x="29400" y="695096"/>
                  </a:lnTo>
                  <a:lnTo>
                    <a:pt x="25679" y="715276"/>
                  </a:lnTo>
                  <a:lnTo>
                    <a:pt x="24549" y="727659"/>
                  </a:lnTo>
                  <a:lnTo>
                    <a:pt x="24117" y="735507"/>
                  </a:lnTo>
                  <a:lnTo>
                    <a:pt x="22275" y="745197"/>
                  </a:lnTo>
                  <a:lnTo>
                    <a:pt x="19989" y="753833"/>
                  </a:lnTo>
                  <a:lnTo>
                    <a:pt x="18249" y="758520"/>
                  </a:lnTo>
                  <a:lnTo>
                    <a:pt x="17233" y="762368"/>
                  </a:lnTo>
                  <a:lnTo>
                    <a:pt x="16814" y="768070"/>
                  </a:lnTo>
                  <a:lnTo>
                    <a:pt x="16764" y="769772"/>
                  </a:lnTo>
                  <a:lnTo>
                    <a:pt x="16992" y="776897"/>
                  </a:lnTo>
                  <a:lnTo>
                    <a:pt x="18249" y="783869"/>
                  </a:lnTo>
                  <a:lnTo>
                    <a:pt x="20586" y="790600"/>
                  </a:lnTo>
                  <a:lnTo>
                    <a:pt x="23469" y="798017"/>
                  </a:lnTo>
                  <a:lnTo>
                    <a:pt x="25908" y="804697"/>
                  </a:lnTo>
                  <a:lnTo>
                    <a:pt x="26936" y="809218"/>
                  </a:lnTo>
                  <a:lnTo>
                    <a:pt x="26936" y="813181"/>
                  </a:lnTo>
                  <a:lnTo>
                    <a:pt x="40373" y="815568"/>
                  </a:lnTo>
                  <a:lnTo>
                    <a:pt x="56248" y="813981"/>
                  </a:lnTo>
                  <a:lnTo>
                    <a:pt x="58585" y="802868"/>
                  </a:lnTo>
                  <a:lnTo>
                    <a:pt x="44348" y="756183"/>
                  </a:lnTo>
                  <a:lnTo>
                    <a:pt x="53073" y="726859"/>
                  </a:lnTo>
                  <a:lnTo>
                    <a:pt x="51485" y="722096"/>
                  </a:lnTo>
                  <a:lnTo>
                    <a:pt x="61087" y="695198"/>
                  </a:lnTo>
                  <a:lnTo>
                    <a:pt x="67856" y="676021"/>
                  </a:lnTo>
                  <a:lnTo>
                    <a:pt x="76847" y="637362"/>
                  </a:lnTo>
                  <a:lnTo>
                    <a:pt x="76542" y="632942"/>
                  </a:lnTo>
                  <a:lnTo>
                    <a:pt x="75755" y="625259"/>
                  </a:lnTo>
                  <a:lnTo>
                    <a:pt x="74676" y="615657"/>
                  </a:lnTo>
                  <a:lnTo>
                    <a:pt x="73520" y="605472"/>
                  </a:lnTo>
                  <a:lnTo>
                    <a:pt x="80810" y="605218"/>
                  </a:lnTo>
                  <a:lnTo>
                    <a:pt x="80098" y="632942"/>
                  </a:lnTo>
                  <a:lnTo>
                    <a:pt x="79997" y="638873"/>
                  </a:lnTo>
                  <a:lnTo>
                    <a:pt x="80086" y="644499"/>
                  </a:lnTo>
                  <a:lnTo>
                    <a:pt x="80403" y="652526"/>
                  </a:lnTo>
                  <a:lnTo>
                    <a:pt x="80518" y="654862"/>
                  </a:lnTo>
                  <a:lnTo>
                    <a:pt x="81559" y="672617"/>
                  </a:lnTo>
                  <a:lnTo>
                    <a:pt x="82638" y="690105"/>
                  </a:lnTo>
                  <a:lnTo>
                    <a:pt x="83146" y="699135"/>
                  </a:lnTo>
                  <a:lnTo>
                    <a:pt x="78308" y="740410"/>
                  </a:lnTo>
                  <a:lnTo>
                    <a:pt x="72872" y="782281"/>
                  </a:lnTo>
                  <a:lnTo>
                    <a:pt x="60972" y="814768"/>
                  </a:lnTo>
                  <a:lnTo>
                    <a:pt x="60464" y="821550"/>
                  </a:lnTo>
                  <a:lnTo>
                    <a:pt x="66332" y="826935"/>
                  </a:lnTo>
                  <a:lnTo>
                    <a:pt x="75463" y="829792"/>
                  </a:lnTo>
                  <a:lnTo>
                    <a:pt x="84734" y="829005"/>
                  </a:lnTo>
                  <a:lnTo>
                    <a:pt x="98285" y="798017"/>
                  </a:lnTo>
                  <a:lnTo>
                    <a:pt x="100558" y="780694"/>
                  </a:lnTo>
                  <a:lnTo>
                    <a:pt x="102908" y="769772"/>
                  </a:lnTo>
                  <a:lnTo>
                    <a:pt x="108089" y="745477"/>
                  </a:lnTo>
                  <a:lnTo>
                    <a:pt x="113271" y="720585"/>
                  </a:lnTo>
                  <a:lnTo>
                    <a:pt x="115633" y="707859"/>
                  </a:lnTo>
                  <a:lnTo>
                    <a:pt x="115633" y="704684"/>
                  </a:lnTo>
                  <a:lnTo>
                    <a:pt x="114046" y="701509"/>
                  </a:lnTo>
                  <a:lnTo>
                    <a:pt x="116192" y="676021"/>
                  </a:lnTo>
                  <a:lnTo>
                    <a:pt x="119494" y="620458"/>
                  </a:lnTo>
                  <a:lnTo>
                    <a:pt x="119900" y="605218"/>
                  </a:lnTo>
                  <a:lnTo>
                    <a:pt x="119951" y="603681"/>
                  </a:lnTo>
                  <a:lnTo>
                    <a:pt x="130670" y="602538"/>
                  </a:lnTo>
                  <a:lnTo>
                    <a:pt x="130543" y="601802"/>
                  </a:lnTo>
                  <a:lnTo>
                    <a:pt x="125907" y="574814"/>
                  </a:lnTo>
                  <a:lnTo>
                    <a:pt x="140144" y="574814"/>
                  </a:lnTo>
                  <a:close/>
                </a:path>
                <a:path w="2880995" h="829944">
                  <a:moveTo>
                    <a:pt x="527761" y="477520"/>
                  </a:moveTo>
                  <a:lnTo>
                    <a:pt x="473583" y="477520"/>
                  </a:lnTo>
                  <a:lnTo>
                    <a:pt x="473583" y="612140"/>
                  </a:lnTo>
                  <a:lnTo>
                    <a:pt x="472567" y="628650"/>
                  </a:lnTo>
                  <a:lnTo>
                    <a:pt x="468109" y="678180"/>
                  </a:lnTo>
                  <a:lnTo>
                    <a:pt x="467017" y="685800"/>
                  </a:lnTo>
                  <a:lnTo>
                    <a:pt x="466013" y="694690"/>
                  </a:lnTo>
                  <a:lnTo>
                    <a:pt x="462407" y="730250"/>
                  </a:lnTo>
                  <a:lnTo>
                    <a:pt x="461568" y="725170"/>
                  </a:lnTo>
                  <a:lnTo>
                    <a:pt x="459689" y="712470"/>
                  </a:lnTo>
                  <a:lnTo>
                    <a:pt x="457695" y="699770"/>
                  </a:lnTo>
                  <a:lnTo>
                    <a:pt x="456501" y="689610"/>
                  </a:lnTo>
                  <a:lnTo>
                    <a:pt x="455269" y="678180"/>
                  </a:lnTo>
                  <a:lnTo>
                    <a:pt x="453047" y="660400"/>
                  </a:lnTo>
                  <a:lnTo>
                    <a:pt x="450583" y="643890"/>
                  </a:lnTo>
                  <a:lnTo>
                    <a:pt x="448614" y="632460"/>
                  </a:lnTo>
                  <a:lnTo>
                    <a:pt x="446633" y="623570"/>
                  </a:lnTo>
                  <a:lnTo>
                    <a:pt x="449313" y="612140"/>
                  </a:lnTo>
                  <a:lnTo>
                    <a:pt x="446633" y="608330"/>
                  </a:lnTo>
                  <a:lnTo>
                    <a:pt x="445338" y="590550"/>
                  </a:lnTo>
                  <a:lnTo>
                    <a:pt x="444690" y="588010"/>
                  </a:lnTo>
                  <a:lnTo>
                    <a:pt x="444004" y="585470"/>
                  </a:lnTo>
                  <a:lnTo>
                    <a:pt x="444690" y="584200"/>
                  </a:lnTo>
                  <a:lnTo>
                    <a:pt x="445985" y="571500"/>
                  </a:lnTo>
                  <a:lnTo>
                    <a:pt x="442709" y="556260"/>
                  </a:lnTo>
                  <a:lnTo>
                    <a:pt x="444004" y="553720"/>
                  </a:lnTo>
                  <a:lnTo>
                    <a:pt x="446176" y="543560"/>
                  </a:lnTo>
                  <a:lnTo>
                    <a:pt x="450011" y="524510"/>
                  </a:lnTo>
                  <a:lnTo>
                    <a:pt x="454456" y="506730"/>
                  </a:lnTo>
                  <a:lnTo>
                    <a:pt x="458482" y="500380"/>
                  </a:lnTo>
                  <a:lnTo>
                    <a:pt x="461035" y="508000"/>
                  </a:lnTo>
                  <a:lnTo>
                    <a:pt x="465658" y="525780"/>
                  </a:lnTo>
                  <a:lnTo>
                    <a:pt x="469976" y="544830"/>
                  </a:lnTo>
                  <a:lnTo>
                    <a:pt x="471627" y="554990"/>
                  </a:lnTo>
                  <a:lnTo>
                    <a:pt x="471563" y="565150"/>
                  </a:lnTo>
                  <a:lnTo>
                    <a:pt x="472109" y="580390"/>
                  </a:lnTo>
                  <a:lnTo>
                    <a:pt x="472897" y="595630"/>
                  </a:lnTo>
                  <a:lnTo>
                    <a:pt x="473570" y="604520"/>
                  </a:lnTo>
                  <a:lnTo>
                    <a:pt x="473583" y="612140"/>
                  </a:lnTo>
                  <a:lnTo>
                    <a:pt x="473583" y="477520"/>
                  </a:lnTo>
                  <a:lnTo>
                    <a:pt x="377101" y="477520"/>
                  </a:lnTo>
                  <a:lnTo>
                    <a:pt x="378040" y="486410"/>
                  </a:lnTo>
                  <a:lnTo>
                    <a:pt x="378980" y="511810"/>
                  </a:lnTo>
                  <a:lnTo>
                    <a:pt x="379425" y="539750"/>
                  </a:lnTo>
                  <a:lnTo>
                    <a:pt x="379018" y="556260"/>
                  </a:lnTo>
                  <a:lnTo>
                    <a:pt x="378663" y="563880"/>
                  </a:lnTo>
                  <a:lnTo>
                    <a:pt x="379310" y="572770"/>
                  </a:lnTo>
                  <a:lnTo>
                    <a:pt x="380453" y="580390"/>
                  </a:lnTo>
                  <a:lnTo>
                    <a:pt x="381596" y="584200"/>
                  </a:lnTo>
                  <a:lnTo>
                    <a:pt x="384746" y="604520"/>
                  </a:lnTo>
                  <a:lnTo>
                    <a:pt x="390550" y="645160"/>
                  </a:lnTo>
                  <a:lnTo>
                    <a:pt x="396468" y="688340"/>
                  </a:lnTo>
                  <a:lnTo>
                    <a:pt x="399999" y="711200"/>
                  </a:lnTo>
                  <a:lnTo>
                    <a:pt x="400545" y="721360"/>
                  </a:lnTo>
                  <a:lnTo>
                    <a:pt x="399986" y="735330"/>
                  </a:lnTo>
                  <a:lnTo>
                    <a:pt x="399440" y="746760"/>
                  </a:lnTo>
                  <a:lnTo>
                    <a:pt x="399999" y="754380"/>
                  </a:lnTo>
                  <a:lnTo>
                    <a:pt x="398348" y="756920"/>
                  </a:lnTo>
                  <a:lnTo>
                    <a:pt x="392264" y="760730"/>
                  </a:lnTo>
                  <a:lnTo>
                    <a:pt x="384467" y="764540"/>
                  </a:lnTo>
                  <a:lnTo>
                    <a:pt x="377672" y="768350"/>
                  </a:lnTo>
                  <a:lnTo>
                    <a:pt x="371208" y="770890"/>
                  </a:lnTo>
                  <a:lnTo>
                    <a:pt x="363537" y="772160"/>
                  </a:lnTo>
                  <a:lnTo>
                    <a:pt x="355854" y="774700"/>
                  </a:lnTo>
                  <a:lnTo>
                    <a:pt x="349402" y="775970"/>
                  </a:lnTo>
                  <a:lnTo>
                    <a:pt x="342201" y="777240"/>
                  </a:lnTo>
                  <a:lnTo>
                    <a:pt x="342201" y="783590"/>
                  </a:lnTo>
                  <a:lnTo>
                    <a:pt x="348107" y="787400"/>
                  </a:lnTo>
                  <a:lnTo>
                    <a:pt x="355828" y="788670"/>
                  </a:lnTo>
                  <a:lnTo>
                    <a:pt x="368058" y="791210"/>
                  </a:lnTo>
                  <a:lnTo>
                    <a:pt x="381635" y="792480"/>
                  </a:lnTo>
                  <a:lnTo>
                    <a:pt x="393446" y="792480"/>
                  </a:lnTo>
                  <a:lnTo>
                    <a:pt x="404050" y="789940"/>
                  </a:lnTo>
                  <a:lnTo>
                    <a:pt x="414934" y="786130"/>
                  </a:lnTo>
                  <a:lnTo>
                    <a:pt x="424091" y="783590"/>
                  </a:lnTo>
                  <a:lnTo>
                    <a:pt x="429564" y="782320"/>
                  </a:lnTo>
                  <a:lnTo>
                    <a:pt x="433527" y="782320"/>
                  </a:lnTo>
                  <a:lnTo>
                    <a:pt x="440080" y="783590"/>
                  </a:lnTo>
                  <a:lnTo>
                    <a:pt x="438467" y="786130"/>
                  </a:lnTo>
                  <a:lnTo>
                    <a:pt x="434581" y="793750"/>
                  </a:lnTo>
                  <a:lnTo>
                    <a:pt x="429818" y="801370"/>
                  </a:lnTo>
                  <a:lnTo>
                    <a:pt x="425602" y="807720"/>
                  </a:lnTo>
                  <a:lnTo>
                    <a:pt x="421030" y="812800"/>
                  </a:lnTo>
                  <a:lnTo>
                    <a:pt x="417753" y="820420"/>
                  </a:lnTo>
                  <a:lnTo>
                    <a:pt x="426288" y="821690"/>
                  </a:lnTo>
                  <a:lnTo>
                    <a:pt x="435978" y="822960"/>
                  </a:lnTo>
                  <a:lnTo>
                    <a:pt x="449681" y="821690"/>
                  </a:lnTo>
                  <a:lnTo>
                    <a:pt x="463499" y="817880"/>
                  </a:lnTo>
                  <a:lnTo>
                    <a:pt x="473570" y="812800"/>
                  </a:lnTo>
                  <a:lnTo>
                    <a:pt x="480339" y="805180"/>
                  </a:lnTo>
                  <a:lnTo>
                    <a:pt x="486244" y="800100"/>
                  </a:lnTo>
                  <a:lnTo>
                    <a:pt x="490435" y="796290"/>
                  </a:lnTo>
                  <a:lnTo>
                    <a:pt x="492023" y="795020"/>
                  </a:lnTo>
                  <a:lnTo>
                    <a:pt x="497281" y="793750"/>
                  </a:lnTo>
                  <a:lnTo>
                    <a:pt x="506463" y="792480"/>
                  </a:lnTo>
                  <a:lnTo>
                    <a:pt x="506463" y="782320"/>
                  </a:lnTo>
                  <a:lnTo>
                    <a:pt x="506463" y="779780"/>
                  </a:lnTo>
                  <a:lnTo>
                    <a:pt x="507796" y="765810"/>
                  </a:lnTo>
                  <a:lnTo>
                    <a:pt x="515632" y="765810"/>
                  </a:lnTo>
                  <a:lnTo>
                    <a:pt x="514350" y="760730"/>
                  </a:lnTo>
                  <a:lnTo>
                    <a:pt x="514908" y="744220"/>
                  </a:lnTo>
                  <a:lnTo>
                    <a:pt x="516077" y="730250"/>
                  </a:lnTo>
                  <a:lnTo>
                    <a:pt x="517461" y="713740"/>
                  </a:lnTo>
                  <a:lnTo>
                    <a:pt x="520268" y="683260"/>
                  </a:lnTo>
                  <a:lnTo>
                    <a:pt x="521589" y="666750"/>
                  </a:lnTo>
                  <a:lnTo>
                    <a:pt x="522503" y="652780"/>
                  </a:lnTo>
                  <a:lnTo>
                    <a:pt x="526567" y="596900"/>
                  </a:lnTo>
                  <a:lnTo>
                    <a:pt x="527316" y="585470"/>
                  </a:lnTo>
                  <a:lnTo>
                    <a:pt x="524979" y="529590"/>
                  </a:lnTo>
                  <a:lnTo>
                    <a:pt x="524167" y="518160"/>
                  </a:lnTo>
                  <a:lnTo>
                    <a:pt x="524433" y="510540"/>
                  </a:lnTo>
                  <a:lnTo>
                    <a:pt x="525310" y="500380"/>
                  </a:lnTo>
                  <a:lnTo>
                    <a:pt x="525741" y="495300"/>
                  </a:lnTo>
                  <a:lnTo>
                    <a:pt x="527418" y="480060"/>
                  </a:lnTo>
                  <a:lnTo>
                    <a:pt x="527761" y="477520"/>
                  </a:lnTo>
                  <a:close/>
                </a:path>
                <a:path w="2880995" h="829944">
                  <a:moveTo>
                    <a:pt x="587387" y="304800"/>
                  </a:moveTo>
                  <a:lnTo>
                    <a:pt x="586625" y="293370"/>
                  </a:lnTo>
                  <a:lnTo>
                    <a:pt x="583552" y="273050"/>
                  </a:lnTo>
                  <a:lnTo>
                    <a:pt x="579386" y="242570"/>
                  </a:lnTo>
                  <a:lnTo>
                    <a:pt x="575703" y="213360"/>
                  </a:lnTo>
                  <a:lnTo>
                    <a:pt x="574128" y="196850"/>
                  </a:lnTo>
                  <a:lnTo>
                    <a:pt x="572681" y="186690"/>
                  </a:lnTo>
                  <a:lnTo>
                    <a:pt x="568947" y="171450"/>
                  </a:lnTo>
                  <a:lnTo>
                    <a:pt x="563867" y="157480"/>
                  </a:lnTo>
                  <a:lnTo>
                    <a:pt x="558355" y="149860"/>
                  </a:lnTo>
                  <a:lnTo>
                    <a:pt x="551154" y="147320"/>
                  </a:lnTo>
                  <a:lnTo>
                    <a:pt x="544563" y="144780"/>
                  </a:lnTo>
                  <a:lnTo>
                    <a:pt x="537044" y="142240"/>
                  </a:lnTo>
                  <a:lnTo>
                    <a:pt x="520395" y="138430"/>
                  </a:lnTo>
                  <a:lnTo>
                    <a:pt x="503516" y="133350"/>
                  </a:lnTo>
                  <a:lnTo>
                    <a:pt x="495249" y="129540"/>
                  </a:lnTo>
                  <a:lnTo>
                    <a:pt x="493953" y="127000"/>
                  </a:lnTo>
                  <a:lnTo>
                    <a:pt x="495249" y="119380"/>
                  </a:lnTo>
                  <a:lnTo>
                    <a:pt x="487362" y="115570"/>
                  </a:lnTo>
                  <a:lnTo>
                    <a:pt x="486765" y="109220"/>
                  </a:lnTo>
                  <a:lnTo>
                    <a:pt x="488746" y="106680"/>
                  </a:lnTo>
                  <a:lnTo>
                    <a:pt x="488746" y="109220"/>
                  </a:lnTo>
                  <a:lnTo>
                    <a:pt x="492671" y="109220"/>
                  </a:lnTo>
                  <a:lnTo>
                    <a:pt x="493953" y="106680"/>
                  </a:lnTo>
                  <a:lnTo>
                    <a:pt x="492023" y="101600"/>
                  </a:lnTo>
                  <a:lnTo>
                    <a:pt x="495947" y="105410"/>
                  </a:lnTo>
                  <a:lnTo>
                    <a:pt x="498576" y="105410"/>
                  </a:lnTo>
                  <a:lnTo>
                    <a:pt x="499211" y="102870"/>
                  </a:lnTo>
                  <a:lnTo>
                    <a:pt x="498932" y="101600"/>
                  </a:lnTo>
                  <a:lnTo>
                    <a:pt x="497281" y="93980"/>
                  </a:lnTo>
                  <a:lnTo>
                    <a:pt x="497928" y="88900"/>
                  </a:lnTo>
                  <a:lnTo>
                    <a:pt x="499948" y="82550"/>
                  </a:lnTo>
                  <a:lnTo>
                    <a:pt x="501396" y="78740"/>
                  </a:lnTo>
                  <a:lnTo>
                    <a:pt x="503326" y="73660"/>
                  </a:lnTo>
                  <a:lnTo>
                    <a:pt x="505485" y="64770"/>
                  </a:lnTo>
                  <a:lnTo>
                    <a:pt x="503834" y="54610"/>
                  </a:lnTo>
                  <a:lnTo>
                    <a:pt x="504939" y="48260"/>
                  </a:lnTo>
                  <a:lnTo>
                    <a:pt x="503885" y="40640"/>
                  </a:lnTo>
                  <a:lnTo>
                    <a:pt x="501497" y="33020"/>
                  </a:lnTo>
                  <a:lnTo>
                    <a:pt x="498576" y="27940"/>
                  </a:lnTo>
                  <a:lnTo>
                    <a:pt x="505117" y="30480"/>
                  </a:lnTo>
                  <a:lnTo>
                    <a:pt x="502932" y="27940"/>
                  </a:lnTo>
                  <a:lnTo>
                    <a:pt x="501840" y="26670"/>
                  </a:lnTo>
                  <a:lnTo>
                    <a:pt x="496582" y="17780"/>
                  </a:lnTo>
                  <a:lnTo>
                    <a:pt x="492671" y="12700"/>
                  </a:lnTo>
                  <a:lnTo>
                    <a:pt x="487616" y="8890"/>
                  </a:lnTo>
                  <a:lnTo>
                    <a:pt x="479844" y="5080"/>
                  </a:lnTo>
                  <a:lnTo>
                    <a:pt x="471576" y="2540"/>
                  </a:lnTo>
                  <a:lnTo>
                    <a:pt x="465035" y="2540"/>
                  </a:lnTo>
                  <a:lnTo>
                    <a:pt x="459803" y="0"/>
                  </a:lnTo>
                  <a:lnTo>
                    <a:pt x="445630" y="0"/>
                  </a:lnTo>
                  <a:lnTo>
                    <a:pt x="437451" y="5080"/>
                  </a:lnTo>
                  <a:lnTo>
                    <a:pt x="431203" y="8890"/>
                  </a:lnTo>
                  <a:lnTo>
                    <a:pt x="424954" y="13970"/>
                  </a:lnTo>
                  <a:lnTo>
                    <a:pt x="419696" y="21590"/>
                  </a:lnTo>
                  <a:lnTo>
                    <a:pt x="416420" y="31750"/>
                  </a:lnTo>
                  <a:lnTo>
                    <a:pt x="415124" y="39370"/>
                  </a:lnTo>
                  <a:lnTo>
                    <a:pt x="409867" y="44450"/>
                  </a:lnTo>
                  <a:lnTo>
                    <a:pt x="413143" y="44450"/>
                  </a:lnTo>
                  <a:lnTo>
                    <a:pt x="407885" y="55880"/>
                  </a:lnTo>
                  <a:lnTo>
                    <a:pt x="413143" y="71120"/>
                  </a:lnTo>
                  <a:lnTo>
                    <a:pt x="412496" y="82550"/>
                  </a:lnTo>
                  <a:lnTo>
                    <a:pt x="407885" y="82550"/>
                  </a:lnTo>
                  <a:lnTo>
                    <a:pt x="410514" y="83820"/>
                  </a:lnTo>
                  <a:lnTo>
                    <a:pt x="415124" y="81280"/>
                  </a:lnTo>
                  <a:lnTo>
                    <a:pt x="415772" y="78740"/>
                  </a:lnTo>
                  <a:lnTo>
                    <a:pt x="416420" y="78740"/>
                  </a:lnTo>
                  <a:lnTo>
                    <a:pt x="415772" y="88900"/>
                  </a:lnTo>
                  <a:lnTo>
                    <a:pt x="422376" y="96520"/>
                  </a:lnTo>
                  <a:lnTo>
                    <a:pt x="421678" y="101600"/>
                  </a:lnTo>
                  <a:lnTo>
                    <a:pt x="421678" y="106680"/>
                  </a:lnTo>
                  <a:lnTo>
                    <a:pt x="426288" y="110490"/>
                  </a:lnTo>
                  <a:lnTo>
                    <a:pt x="431546" y="113030"/>
                  </a:lnTo>
                  <a:lnTo>
                    <a:pt x="431546" y="118110"/>
                  </a:lnTo>
                  <a:lnTo>
                    <a:pt x="422376" y="125730"/>
                  </a:lnTo>
                  <a:lnTo>
                    <a:pt x="417068" y="127000"/>
                  </a:lnTo>
                  <a:lnTo>
                    <a:pt x="427634" y="134620"/>
                  </a:lnTo>
                  <a:lnTo>
                    <a:pt x="426935" y="138430"/>
                  </a:lnTo>
                  <a:lnTo>
                    <a:pt x="426288" y="140970"/>
                  </a:lnTo>
                  <a:lnTo>
                    <a:pt x="420382" y="142240"/>
                  </a:lnTo>
                  <a:lnTo>
                    <a:pt x="419696" y="146050"/>
                  </a:lnTo>
                  <a:lnTo>
                    <a:pt x="414108" y="148590"/>
                  </a:lnTo>
                  <a:lnTo>
                    <a:pt x="398995" y="153670"/>
                  </a:lnTo>
                  <a:lnTo>
                    <a:pt x="393446" y="154940"/>
                  </a:lnTo>
                  <a:lnTo>
                    <a:pt x="388188" y="156210"/>
                  </a:lnTo>
                  <a:lnTo>
                    <a:pt x="385318" y="159613"/>
                  </a:lnTo>
                  <a:lnTo>
                    <a:pt x="385318" y="440690"/>
                  </a:lnTo>
                  <a:lnTo>
                    <a:pt x="380949" y="459740"/>
                  </a:lnTo>
                  <a:lnTo>
                    <a:pt x="379603" y="458457"/>
                  </a:lnTo>
                  <a:lnTo>
                    <a:pt x="379603" y="466090"/>
                  </a:lnTo>
                  <a:lnTo>
                    <a:pt x="377672" y="468630"/>
                  </a:lnTo>
                  <a:lnTo>
                    <a:pt x="375043" y="468630"/>
                  </a:lnTo>
                  <a:lnTo>
                    <a:pt x="376339" y="464820"/>
                  </a:lnTo>
                  <a:lnTo>
                    <a:pt x="379603" y="466090"/>
                  </a:lnTo>
                  <a:lnTo>
                    <a:pt x="379603" y="458457"/>
                  </a:lnTo>
                  <a:lnTo>
                    <a:pt x="376974" y="455930"/>
                  </a:lnTo>
                  <a:lnTo>
                    <a:pt x="376974" y="445770"/>
                  </a:lnTo>
                  <a:lnTo>
                    <a:pt x="379603" y="436880"/>
                  </a:lnTo>
                  <a:lnTo>
                    <a:pt x="385318" y="440690"/>
                  </a:lnTo>
                  <a:lnTo>
                    <a:pt x="385318" y="159613"/>
                  </a:lnTo>
                  <a:lnTo>
                    <a:pt x="379603" y="166370"/>
                  </a:lnTo>
                  <a:lnTo>
                    <a:pt x="380949" y="173990"/>
                  </a:lnTo>
                  <a:lnTo>
                    <a:pt x="381101" y="186690"/>
                  </a:lnTo>
                  <a:lnTo>
                    <a:pt x="379196" y="251460"/>
                  </a:lnTo>
                  <a:lnTo>
                    <a:pt x="375043" y="288290"/>
                  </a:lnTo>
                  <a:lnTo>
                    <a:pt x="376339" y="290830"/>
                  </a:lnTo>
                  <a:lnTo>
                    <a:pt x="367931" y="331470"/>
                  </a:lnTo>
                  <a:lnTo>
                    <a:pt x="358762" y="369570"/>
                  </a:lnTo>
                  <a:lnTo>
                    <a:pt x="354355" y="388620"/>
                  </a:lnTo>
                  <a:lnTo>
                    <a:pt x="352666" y="398780"/>
                  </a:lnTo>
                  <a:lnTo>
                    <a:pt x="353364" y="401320"/>
                  </a:lnTo>
                  <a:lnTo>
                    <a:pt x="360553" y="405130"/>
                  </a:lnTo>
                  <a:lnTo>
                    <a:pt x="359384" y="410210"/>
                  </a:lnTo>
                  <a:lnTo>
                    <a:pt x="356628" y="420370"/>
                  </a:lnTo>
                  <a:lnTo>
                    <a:pt x="353377" y="431800"/>
                  </a:lnTo>
                  <a:lnTo>
                    <a:pt x="350735" y="439420"/>
                  </a:lnTo>
                  <a:lnTo>
                    <a:pt x="348107" y="444500"/>
                  </a:lnTo>
                  <a:lnTo>
                    <a:pt x="354012" y="459740"/>
                  </a:lnTo>
                  <a:lnTo>
                    <a:pt x="354012" y="466090"/>
                  </a:lnTo>
                  <a:lnTo>
                    <a:pt x="363880" y="471170"/>
                  </a:lnTo>
                  <a:lnTo>
                    <a:pt x="369087" y="473710"/>
                  </a:lnTo>
                  <a:lnTo>
                    <a:pt x="373062" y="473710"/>
                  </a:lnTo>
                  <a:lnTo>
                    <a:pt x="374345" y="476250"/>
                  </a:lnTo>
                  <a:lnTo>
                    <a:pt x="376974" y="476250"/>
                  </a:lnTo>
                  <a:lnTo>
                    <a:pt x="527926" y="476250"/>
                  </a:lnTo>
                  <a:lnTo>
                    <a:pt x="528777" y="469900"/>
                  </a:lnTo>
                  <a:lnTo>
                    <a:pt x="528967" y="468630"/>
                  </a:lnTo>
                  <a:lnTo>
                    <a:pt x="529564" y="464820"/>
                  </a:lnTo>
                  <a:lnTo>
                    <a:pt x="529958" y="462280"/>
                  </a:lnTo>
                  <a:lnTo>
                    <a:pt x="530390" y="459740"/>
                  </a:lnTo>
                  <a:lnTo>
                    <a:pt x="531266" y="454660"/>
                  </a:lnTo>
                  <a:lnTo>
                    <a:pt x="532752" y="443230"/>
                  </a:lnTo>
                  <a:lnTo>
                    <a:pt x="535762" y="444500"/>
                  </a:lnTo>
                  <a:lnTo>
                    <a:pt x="543090" y="447040"/>
                  </a:lnTo>
                  <a:lnTo>
                    <a:pt x="552145" y="448310"/>
                  </a:lnTo>
                  <a:lnTo>
                    <a:pt x="560336" y="448310"/>
                  </a:lnTo>
                  <a:lnTo>
                    <a:pt x="569556" y="445770"/>
                  </a:lnTo>
                  <a:lnTo>
                    <a:pt x="576110" y="443230"/>
                  </a:lnTo>
                  <a:lnTo>
                    <a:pt x="579386" y="441960"/>
                  </a:lnTo>
                  <a:lnTo>
                    <a:pt x="578421" y="436880"/>
                  </a:lnTo>
                  <a:lnTo>
                    <a:pt x="573392" y="410210"/>
                  </a:lnTo>
                  <a:lnTo>
                    <a:pt x="566877" y="373380"/>
                  </a:lnTo>
                  <a:lnTo>
                    <a:pt x="568794" y="367030"/>
                  </a:lnTo>
                  <a:lnTo>
                    <a:pt x="573798" y="355600"/>
                  </a:lnTo>
                  <a:lnTo>
                    <a:pt x="579285" y="342900"/>
                  </a:lnTo>
                  <a:lnTo>
                    <a:pt x="582663" y="334010"/>
                  </a:lnTo>
                  <a:lnTo>
                    <a:pt x="584479" y="326390"/>
                  </a:lnTo>
                  <a:lnTo>
                    <a:pt x="586371" y="316230"/>
                  </a:lnTo>
                  <a:lnTo>
                    <a:pt x="587387" y="304800"/>
                  </a:lnTo>
                  <a:close/>
                </a:path>
                <a:path w="2880995" h="829944">
                  <a:moveTo>
                    <a:pt x="2880461" y="48996"/>
                  </a:moveTo>
                  <a:lnTo>
                    <a:pt x="2170760" y="48996"/>
                  </a:lnTo>
                  <a:lnTo>
                    <a:pt x="2170760" y="88430"/>
                  </a:lnTo>
                  <a:lnTo>
                    <a:pt x="2188718" y="88430"/>
                  </a:lnTo>
                  <a:lnTo>
                    <a:pt x="2188718" y="192366"/>
                  </a:lnTo>
                  <a:lnTo>
                    <a:pt x="1306957" y="192366"/>
                  </a:lnTo>
                  <a:lnTo>
                    <a:pt x="1306957" y="95631"/>
                  </a:lnTo>
                  <a:lnTo>
                    <a:pt x="1328432" y="95631"/>
                  </a:lnTo>
                  <a:lnTo>
                    <a:pt x="1328432" y="45427"/>
                  </a:lnTo>
                  <a:lnTo>
                    <a:pt x="1013015" y="45427"/>
                  </a:lnTo>
                  <a:lnTo>
                    <a:pt x="1013015" y="95631"/>
                  </a:lnTo>
                  <a:lnTo>
                    <a:pt x="1038123" y="95631"/>
                  </a:lnTo>
                  <a:lnTo>
                    <a:pt x="1038123" y="493496"/>
                  </a:lnTo>
                  <a:lnTo>
                    <a:pt x="593674" y="493496"/>
                  </a:lnTo>
                  <a:lnTo>
                    <a:pt x="593674" y="812482"/>
                  </a:lnTo>
                  <a:lnTo>
                    <a:pt x="2862554" y="812482"/>
                  </a:lnTo>
                  <a:lnTo>
                    <a:pt x="2862554" y="611771"/>
                  </a:lnTo>
                  <a:lnTo>
                    <a:pt x="2866136" y="611771"/>
                  </a:lnTo>
                  <a:lnTo>
                    <a:pt x="2866136" y="88430"/>
                  </a:lnTo>
                  <a:lnTo>
                    <a:pt x="2880461" y="88430"/>
                  </a:lnTo>
                  <a:lnTo>
                    <a:pt x="2880461" y="48996"/>
                  </a:lnTo>
                  <a:close/>
                </a:path>
              </a:pathLst>
            </a:custGeom>
            <a:solidFill>
              <a:srgbClr val="90C55C"/>
            </a:solidFill>
          </p:spPr>
          <p:txBody>
            <a:bodyPr wrap="square" lIns="0" tIns="0" rIns="0" bIns="0" rtlCol="0"/>
            <a:lstStyle/>
            <a:p>
              <a:endParaRPr/>
            </a:p>
          </p:txBody>
        </p:sp>
        <p:sp>
          <p:nvSpPr>
            <p:cNvPr id="7" name="object 7"/>
            <p:cNvSpPr/>
            <p:nvPr/>
          </p:nvSpPr>
          <p:spPr>
            <a:xfrm>
              <a:off x="4147883" y="2669882"/>
              <a:ext cx="1984375" cy="483870"/>
            </a:xfrm>
            <a:custGeom>
              <a:avLst/>
              <a:gdLst/>
              <a:ahLst/>
              <a:cxnLst/>
              <a:rect l="l" t="t" r="r" b="b"/>
              <a:pathLst>
                <a:path w="1984375" h="483869">
                  <a:moveTo>
                    <a:pt x="60921" y="358419"/>
                  </a:moveTo>
                  <a:lnTo>
                    <a:pt x="0" y="358419"/>
                  </a:lnTo>
                  <a:lnTo>
                    <a:pt x="0" y="406336"/>
                  </a:lnTo>
                  <a:lnTo>
                    <a:pt x="60921" y="406336"/>
                  </a:lnTo>
                  <a:lnTo>
                    <a:pt x="60921" y="358419"/>
                  </a:lnTo>
                  <a:close/>
                </a:path>
                <a:path w="1984375" h="483869">
                  <a:moveTo>
                    <a:pt x="60921" y="297497"/>
                  </a:moveTo>
                  <a:lnTo>
                    <a:pt x="0" y="297497"/>
                  </a:lnTo>
                  <a:lnTo>
                    <a:pt x="0" y="345414"/>
                  </a:lnTo>
                  <a:lnTo>
                    <a:pt x="60921" y="345414"/>
                  </a:lnTo>
                  <a:lnTo>
                    <a:pt x="60921" y="297497"/>
                  </a:lnTo>
                  <a:close/>
                </a:path>
                <a:path w="1984375" h="483869">
                  <a:moveTo>
                    <a:pt x="132816" y="358419"/>
                  </a:moveTo>
                  <a:lnTo>
                    <a:pt x="71843" y="358419"/>
                  </a:lnTo>
                  <a:lnTo>
                    <a:pt x="71843" y="406336"/>
                  </a:lnTo>
                  <a:lnTo>
                    <a:pt x="132816" y="406336"/>
                  </a:lnTo>
                  <a:lnTo>
                    <a:pt x="132816" y="358419"/>
                  </a:lnTo>
                  <a:close/>
                </a:path>
                <a:path w="1984375" h="483869">
                  <a:moveTo>
                    <a:pt x="132816" y="297497"/>
                  </a:moveTo>
                  <a:lnTo>
                    <a:pt x="71843" y="297497"/>
                  </a:lnTo>
                  <a:lnTo>
                    <a:pt x="71843" y="345414"/>
                  </a:lnTo>
                  <a:lnTo>
                    <a:pt x="132816" y="345414"/>
                  </a:lnTo>
                  <a:lnTo>
                    <a:pt x="132816" y="297497"/>
                  </a:lnTo>
                  <a:close/>
                </a:path>
                <a:path w="1984375" h="483869">
                  <a:moveTo>
                    <a:pt x="609257" y="57188"/>
                  </a:moveTo>
                  <a:lnTo>
                    <a:pt x="561187" y="57188"/>
                  </a:lnTo>
                  <a:lnTo>
                    <a:pt x="561187" y="172427"/>
                  </a:lnTo>
                  <a:lnTo>
                    <a:pt x="609257" y="172427"/>
                  </a:lnTo>
                  <a:lnTo>
                    <a:pt x="609257" y="57188"/>
                  </a:lnTo>
                  <a:close/>
                </a:path>
                <a:path w="1984375" h="483869">
                  <a:moveTo>
                    <a:pt x="609257" y="0"/>
                  </a:moveTo>
                  <a:lnTo>
                    <a:pt x="561187" y="0"/>
                  </a:lnTo>
                  <a:lnTo>
                    <a:pt x="561187" y="41427"/>
                  </a:lnTo>
                  <a:lnTo>
                    <a:pt x="609257" y="41427"/>
                  </a:lnTo>
                  <a:lnTo>
                    <a:pt x="609257" y="0"/>
                  </a:lnTo>
                  <a:close/>
                </a:path>
                <a:path w="1984375" h="483869">
                  <a:moveTo>
                    <a:pt x="673950" y="57188"/>
                  </a:moveTo>
                  <a:lnTo>
                    <a:pt x="625881" y="57188"/>
                  </a:lnTo>
                  <a:lnTo>
                    <a:pt x="625881" y="172427"/>
                  </a:lnTo>
                  <a:lnTo>
                    <a:pt x="673950" y="172427"/>
                  </a:lnTo>
                  <a:lnTo>
                    <a:pt x="673950" y="57188"/>
                  </a:lnTo>
                  <a:close/>
                </a:path>
                <a:path w="1984375" h="483869">
                  <a:moveTo>
                    <a:pt x="673950" y="0"/>
                  </a:moveTo>
                  <a:lnTo>
                    <a:pt x="625881" y="0"/>
                  </a:lnTo>
                  <a:lnTo>
                    <a:pt x="625881" y="41427"/>
                  </a:lnTo>
                  <a:lnTo>
                    <a:pt x="673950" y="41427"/>
                  </a:lnTo>
                  <a:lnTo>
                    <a:pt x="673950" y="0"/>
                  </a:lnTo>
                  <a:close/>
                </a:path>
                <a:path w="1984375" h="483869">
                  <a:moveTo>
                    <a:pt x="706793" y="194564"/>
                  </a:moveTo>
                  <a:lnTo>
                    <a:pt x="562178" y="194564"/>
                  </a:lnTo>
                  <a:lnTo>
                    <a:pt x="562178" y="483285"/>
                  </a:lnTo>
                  <a:lnTo>
                    <a:pt x="706793" y="483285"/>
                  </a:lnTo>
                  <a:lnTo>
                    <a:pt x="706793" y="194564"/>
                  </a:lnTo>
                  <a:close/>
                </a:path>
                <a:path w="1984375" h="483869">
                  <a:moveTo>
                    <a:pt x="738632" y="57188"/>
                  </a:moveTo>
                  <a:lnTo>
                    <a:pt x="690562" y="57188"/>
                  </a:lnTo>
                  <a:lnTo>
                    <a:pt x="690562" y="172427"/>
                  </a:lnTo>
                  <a:lnTo>
                    <a:pt x="738632" y="172427"/>
                  </a:lnTo>
                  <a:lnTo>
                    <a:pt x="738632" y="57188"/>
                  </a:lnTo>
                  <a:close/>
                </a:path>
                <a:path w="1984375" h="483869">
                  <a:moveTo>
                    <a:pt x="738632" y="0"/>
                  </a:moveTo>
                  <a:lnTo>
                    <a:pt x="690562" y="0"/>
                  </a:lnTo>
                  <a:lnTo>
                    <a:pt x="690562" y="41427"/>
                  </a:lnTo>
                  <a:lnTo>
                    <a:pt x="738632" y="41427"/>
                  </a:lnTo>
                  <a:lnTo>
                    <a:pt x="738632" y="0"/>
                  </a:lnTo>
                  <a:close/>
                </a:path>
                <a:path w="1984375" h="483869">
                  <a:moveTo>
                    <a:pt x="803325" y="57188"/>
                  </a:moveTo>
                  <a:lnTo>
                    <a:pt x="755256" y="57188"/>
                  </a:lnTo>
                  <a:lnTo>
                    <a:pt x="755256" y="172427"/>
                  </a:lnTo>
                  <a:lnTo>
                    <a:pt x="803325" y="172427"/>
                  </a:lnTo>
                  <a:lnTo>
                    <a:pt x="803325" y="57188"/>
                  </a:lnTo>
                  <a:close/>
                </a:path>
                <a:path w="1984375" h="483869">
                  <a:moveTo>
                    <a:pt x="803325" y="0"/>
                  </a:moveTo>
                  <a:lnTo>
                    <a:pt x="755256" y="0"/>
                  </a:lnTo>
                  <a:lnTo>
                    <a:pt x="755256" y="41427"/>
                  </a:lnTo>
                  <a:lnTo>
                    <a:pt x="803325" y="41427"/>
                  </a:lnTo>
                  <a:lnTo>
                    <a:pt x="803325" y="0"/>
                  </a:lnTo>
                  <a:close/>
                </a:path>
                <a:path w="1984375" h="483869">
                  <a:moveTo>
                    <a:pt x="865390" y="194564"/>
                  </a:moveTo>
                  <a:lnTo>
                    <a:pt x="720775" y="194564"/>
                  </a:lnTo>
                  <a:lnTo>
                    <a:pt x="720775" y="483285"/>
                  </a:lnTo>
                  <a:lnTo>
                    <a:pt x="865390" y="483285"/>
                  </a:lnTo>
                  <a:lnTo>
                    <a:pt x="865390" y="194564"/>
                  </a:lnTo>
                  <a:close/>
                </a:path>
                <a:path w="1984375" h="483869">
                  <a:moveTo>
                    <a:pt x="867968" y="57188"/>
                  </a:moveTo>
                  <a:lnTo>
                    <a:pt x="819899" y="57188"/>
                  </a:lnTo>
                  <a:lnTo>
                    <a:pt x="819899" y="172427"/>
                  </a:lnTo>
                  <a:lnTo>
                    <a:pt x="867968" y="172427"/>
                  </a:lnTo>
                  <a:lnTo>
                    <a:pt x="867968" y="57188"/>
                  </a:lnTo>
                  <a:close/>
                </a:path>
                <a:path w="1984375" h="483869">
                  <a:moveTo>
                    <a:pt x="867968" y="0"/>
                  </a:moveTo>
                  <a:lnTo>
                    <a:pt x="819899" y="0"/>
                  </a:lnTo>
                  <a:lnTo>
                    <a:pt x="819899" y="41427"/>
                  </a:lnTo>
                  <a:lnTo>
                    <a:pt x="867968" y="41427"/>
                  </a:lnTo>
                  <a:lnTo>
                    <a:pt x="867968" y="0"/>
                  </a:lnTo>
                  <a:close/>
                </a:path>
                <a:path w="1984375" h="483869">
                  <a:moveTo>
                    <a:pt x="1015555" y="358419"/>
                  </a:moveTo>
                  <a:lnTo>
                    <a:pt x="954595" y="358419"/>
                  </a:lnTo>
                  <a:lnTo>
                    <a:pt x="954595" y="406336"/>
                  </a:lnTo>
                  <a:lnTo>
                    <a:pt x="1015555" y="406336"/>
                  </a:lnTo>
                  <a:lnTo>
                    <a:pt x="1015555" y="358419"/>
                  </a:lnTo>
                  <a:close/>
                </a:path>
                <a:path w="1984375" h="483869">
                  <a:moveTo>
                    <a:pt x="1015555" y="297497"/>
                  </a:moveTo>
                  <a:lnTo>
                    <a:pt x="954595" y="297497"/>
                  </a:lnTo>
                  <a:lnTo>
                    <a:pt x="954595" y="345414"/>
                  </a:lnTo>
                  <a:lnTo>
                    <a:pt x="1015555" y="345414"/>
                  </a:lnTo>
                  <a:lnTo>
                    <a:pt x="1015555" y="297497"/>
                  </a:lnTo>
                  <a:close/>
                </a:path>
                <a:path w="1984375" h="483869">
                  <a:moveTo>
                    <a:pt x="1015555" y="75793"/>
                  </a:moveTo>
                  <a:lnTo>
                    <a:pt x="954595" y="75793"/>
                  </a:lnTo>
                  <a:lnTo>
                    <a:pt x="954595" y="123710"/>
                  </a:lnTo>
                  <a:lnTo>
                    <a:pt x="1015555" y="123710"/>
                  </a:lnTo>
                  <a:lnTo>
                    <a:pt x="1015555" y="75793"/>
                  </a:lnTo>
                  <a:close/>
                </a:path>
                <a:path w="1984375" h="483869">
                  <a:moveTo>
                    <a:pt x="1015555" y="14871"/>
                  </a:moveTo>
                  <a:lnTo>
                    <a:pt x="954595" y="14871"/>
                  </a:lnTo>
                  <a:lnTo>
                    <a:pt x="954595" y="62788"/>
                  </a:lnTo>
                  <a:lnTo>
                    <a:pt x="1015555" y="62788"/>
                  </a:lnTo>
                  <a:lnTo>
                    <a:pt x="1015555" y="14871"/>
                  </a:lnTo>
                  <a:close/>
                </a:path>
                <a:path w="1984375" h="483869">
                  <a:moveTo>
                    <a:pt x="1087399" y="358419"/>
                  </a:moveTo>
                  <a:lnTo>
                    <a:pt x="1026477" y="358419"/>
                  </a:lnTo>
                  <a:lnTo>
                    <a:pt x="1026477" y="406336"/>
                  </a:lnTo>
                  <a:lnTo>
                    <a:pt x="1087399" y="406336"/>
                  </a:lnTo>
                  <a:lnTo>
                    <a:pt x="1087399" y="358419"/>
                  </a:lnTo>
                  <a:close/>
                </a:path>
                <a:path w="1984375" h="483869">
                  <a:moveTo>
                    <a:pt x="1087399" y="297497"/>
                  </a:moveTo>
                  <a:lnTo>
                    <a:pt x="1026477" y="297497"/>
                  </a:lnTo>
                  <a:lnTo>
                    <a:pt x="1026477" y="345414"/>
                  </a:lnTo>
                  <a:lnTo>
                    <a:pt x="1087399" y="345414"/>
                  </a:lnTo>
                  <a:lnTo>
                    <a:pt x="1087399" y="297497"/>
                  </a:lnTo>
                  <a:close/>
                </a:path>
                <a:path w="1984375" h="483869">
                  <a:moveTo>
                    <a:pt x="1087399" y="75793"/>
                  </a:moveTo>
                  <a:lnTo>
                    <a:pt x="1026477" y="75793"/>
                  </a:lnTo>
                  <a:lnTo>
                    <a:pt x="1026477" y="123710"/>
                  </a:lnTo>
                  <a:lnTo>
                    <a:pt x="1087399" y="123710"/>
                  </a:lnTo>
                  <a:lnTo>
                    <a:pt x="1087399" y="75793"/>
                  </a:lnTo>
                  <a:close/>
                </a:path>
                <a:path w="1984375" h="483869">
                  <a:moveTo>
                    <a:pt x="1087399" y="14871"/>
                  </a:moveTo>
                  <a:lnTo>
                    <a:pt x="1026477" y="14871"/>
                  </a:lnTo>
                  <a:lnTo>
                    <a:pt x="1026477" y="62788"/>
                  </a:lnTo>
                  <a:lnTo>
                    <a:pt x="1087399" y="62788"/>
                  </a:lnTo>
                  <a:lnTo>
                    <a:pt x="1087399" y="14871"/>
                  </a:lnTo>
                  <a:close/>
                </a:path>
                <a:path w="1984375" h="483869">
                  <a:moveTo>
                    <a:pt x="1725422" y="309905"/>
                  </a:moveTo>
                  <a:lnTo>
                    <a:pt x="1677352" y="309905"/>
                  </a:lnTo>
                  <a:lnTo>
                    <a:pt x="1677352" y="425145"/>
                  </a:lnTo>
                  <a:lnTo>
                    <a:pt x="1725422" y="425145"/>
                  </a:lnTo>
                  <a:lnTo>
                    <a:pt x="1725422" y="309905"/>
                  </a:lnTo>
                  <a:close/>
                </a:path>
                <a:path w="1984375" h="483869">
                  <a:moveTo>
                    <a:pt x="1725422" y="252704"/>
                  </a:moveTo>
                  <a:lnTo>
                    <a:pt x="1677352" y="252704"/>
                  </a:lnTo>
                  <a:lnTo>
                    <a:pt x="1677352" y="294132"/>
                  </a:lnTo>
                  <a:lnTo>
                    <a:pt x="1725422" y="294132"/>
                  </a:lnTo>
                  <a:lnTo>
                    <a:pt x="1725422" y="252704"/>
                  </a:lnTo>
                  <a:close/>
                </a:path>
                <a:path w="1984375" h="483869">
                  <a:moveTo>
                    <a:pt x="1725422" y="57188"/>
                  </a:moveTo>
                  <a:lnTo>
                    <a:pt x="1677352" y="57188"/>
                  </a:lnTo>
                  <a:lnTo>
                    <a:pt x="1677352" y="172427"/>
                  </a:lnTo>
                  <a:lnTo>
                    <a:pt x="1725422" y="172427"/>
                  </a:lnTo>
                  <a:lnTo>
                    <a:pt x="1725422" y="57188"/>
                  </a:lnTo>
                  <a:close/>
                </a:path>
                <a:path w="1984375" h="483869">
                  <a:moveTo>
                    <a:pt x="1725422" y="0"/>
                  </a:moveTo>
                  <a:lnTo>
                    <a:pt x="1677352" y="0"/>
                  </a:lnTo>
                  <a:lnTo>
                    <a:pt x="1677352" y="41427"/>
                  </a:lnTo>
                  <a:lnTo>
                    <a:pt x="1725422" y="41427"/>
                  </a:lnTo>
                  <a:lnTo>
                    <a:pt x="1725422" y="0"/>
                  </a:lnTo>
                  <a:close/>
                </a:path>
                <a:path w="1984375" h="483869">
                  <a:moveTo>
                    <a:pt x="1790103" y="309905"/>
                  </a:moveTo>
                  <a:lnTo>
                    <a:pt x="1742033" y="309905"/>
                  </a:lnTo>
                  <a:lnTo>
                    <a:pt x="1742033" y="425145"/>
                  </a:lnTo>
                  <a:lnTo>
                    <a:pt x="1790103" y="425145"/>
                  </a:lnTo>
                  <a:lnTo>
                    <a:pt x="1790103" y="309905"/>
                  </a:lnTo>
                  <a:close/>
                </a:path>
                <a:path w="1984375" h="483869">
                  <a:moveTo>
                    <a:pt x="1790103" y="252704"/>
                  </a:moveTo>
                  <a:lnTo>
                    <a:pt x="1742033" y="252704"/>
                  </a:lnTo>
                  <a:lnTo>
                    <a:pt x="1742033" y="294132"/>
                  </a:lnTo>
                  <a:lnTo>
                    <a:pt x="1790103" y="294132"/>
                  </a:lnTo>
                  <a:lnTo>
                    <a:pt x="1790103" y="252704"/>
                  </a:lnTo>
                  <a:close/>
                </a:path>
                <a:path w="1984375" h="483869">
                  <a:moveTo>
                    <a:pt x="1790103" y="57188"/>
                  </a:moveTo>
                  <a:lnTo>
                    <a:pt x="1742033" y="57188"/>
                  </a:lnTo>
                  <a:lnTo>
                    <a:pt x="1742033" y="172427"/>
                  </a:lnTo>
                  <a:lnTo>
                    <a:pt x="1790103" y="172427"/>
                  </a:lnTo>
                  <a:lnTo>
                    <a:pt x="1790103" y="57188"/>
                  </a:lnTo>
                  <a:close/>
                </a:path>
                <a:path w="1984375" h="483869">
                  <a:moveTo>
                    <a:pt x="1790103" y="0"/>
                  </a:moveTo>
                  <a:lnTo>
                    <a:pt x="1742033" y="0"/>
                  </a:lnTo>
                  <a:lnTo>
                    <a:pt x="1742033" y="41427"/>
                  </a:lnTo>
                  <a:lnTo>
                    <a:pt x="1790103" y="41427"/>
                  </a:lnTo>
                  <a:lnTo>
                    <a:pt x="1790103" y="0"/>
                  </a:lnTo>
                  <a:close/>
                </a:path>
                <a:path w="1984375" h="483869">
                  <a:moveTo>
                    <a:pt x="1854796" y="309905"/>
                  </a:moveTo>
                  <a:lnTo>
                    <a:pt x="1806727" y="309905"/>
                  </a:lnTo>
                  <a:lnTo>
                    <a:pt x="1806727" y="425145"/>
                  </a:lnTo>
                  <a:lnTo>
                    <a:pt x="1854796" y="425145"/>
                  </a:lnTo>
                  <a:lnTo>
                    <a:pt x="1854796" y="309905"/>
                  </a:lnTo>
                  <a:close/>
                </a:path>
                <a:path w="1984375" h="483869">
                  <a:moveTo>
                    <a:pt x="1854796" y="252704"/>
                  </a:moveTo>
                  <a:lnTo>
                    <a:pt x="1806727" y="252704"/>
                  </a:lnTo>
                  <a:lnTo>
                    <a:pt x="1806727" y="294132"/>
                  </a:lnTo>
                  <a:lnTo>
                    <a:pt x="1854796" y="294132"/>
                  </a:lnTo>
                  <a:lnTo>
                    <a:pt x="1854796" y="252704"/>
                  </a:lnTo>
                  <a:close/>
                </a:path>
                <a:path w="1984375" h="483869">
                  <a:moveTo>
                    <a:pt x="1854796" y="57188"/>
                  </a:moveTo>
                  <a:lnTo>
                    <a:pt x="1806727" y="57188"/>
                  </a:lnTo>
                  <a:lnTo>
                    <a:pt x="1806727" y="172427"/>
                  </a:lnTo>
                  <a:lnTo>
                    <a:pt x="1854796" y="172427"/>
                  </a:lnTo>
                  <a:lnTo>
                    <a:pt x="1854796" y="57188"/>
                  </a:lnTo>
                  <a:close/>
                </a:path>
                <a:path w="1984375" h="483869">
                  <a:moveTo>
                    <a:pt x="1854796" y="0"/>
                  </a:moveTo>
                  <a:lnTo>
                    <a:pt x="1806727" y="0"/>
                  </a:lnTo>
                  <a:lnTo>
                    <a:pt x="1806727" y="41427"/>
                  </a:lnTo>
                  <a:lnTo>
                    <a:pt x="1854796" y="41427"/>
                  </a:lnTo>
                  <a:lnTo>
                    <a:pt x="1854796" y="0"/>
                  </a:lnTo>
                  <a:close/>
                </a:path>
                <a:path w="1984375" h="483869">
                  <a:moveTo>
                    <a:pt x="1919490" y="309905"/>
                  </a:moveTo>
                  <a:lnTo>
                    <a:pt x="1871370" y="309905"/>
                  </a:lnTo>
                  <a:lnTo>
                    <a:pt x="1871370" y="425145"/>
                  </a:lnTo>
                  <a:lnTo>
                    <a:pt x="1919490" y="425145"/>
                  </a:lnTo>
                  <a:lnTo>
                    <a:pt x="1919490" y="309905"/>
                  </a:lnTo>
                  <a:close/>
                </a:path>
                <a:path w="1984375" h="483869">
                  <a:moveTo>
                    <a:pt x="1919490" y="252704"/>
                  </a:moveTo>
                  <a:lnTo>
                    <a:pt x="1871370" y="252704"/>
                  </a:lnTo>
                  <a:lnTo>
                    <a:pt x="1871370" y="294132"/>
                  </a:lnTo>
                  <a:lnTo>
                    <a:pt x="1919490" y="294132"/>
                  </a:lnTo>
                  <a:lnTo>
                    <a:pt x="1919490" y="252704"/>
                  </a:lnTo>
                  <a:close/>
                </a:path>
                <a:path w="1984375" h="483869">
                  <a:moveTo>
                    <a:pt x="1919490" y="57188"/>
                  </a:moveTo>
                  <a:lnTo>
                    <a:pt x="1871370" y="57188"/>
                  </a:lnTo>
                  <a:lnTo>
                    <a:pt x="1871370" y="172427"/>
                  </a:lnTo>
                  <a:lnTo>
                    <a:pt x="1919490" y="172427"/>
                  </a:lnTo>
                  <a:lnTo>
                    <a:pt x="1919490" y="57188"/>
                  </a:lnTo>
                  <a:close/>
                </a:path>
                <a:path w="1984375" h="483869">
                  <a:moveTo>
                    <a:pt x="1919490" y="0"/>
                  </a:moveTo>
                  <a:lnTo>
                    <a:pt x="1871370" y="0"/>
                  </a:lnTo>
                  <a:lnTo>
                    <a:pt x="1871370" y="41427"/>
                  </a:lnTo>
                  <a:lnTo>
                    <a:pt x="1919490" y="41427"/>
                  </a:lnTo>
                  <a:lnTo>
                    <a:pt x="1919490" y="0"/>
                  </a:lnTo>
                  <a:close/>
                </a:path>
                <a:path w="1984375" h="483869">
                  <a:moveTo>
                    <a:pt x="1984184" y="309905"/>
                  </a:moveTo>
                  <a:lnTo>
                    <a:pt x="1936064" y="309905"/>
                  </a:lnTo>
                  <a:lnTo>
                    <a:pt x="1936064" y="425145"/>
                  </a:lnTo>
                  <a:lnTo>
                    <a:pt x="1984184" y="425145"/>
                  </a:lnTo>
                  <a:lnTo>
                    <a:pt x="1984184" y="309905"/>
                  </a:lnTo>
                  <a:close/>
                </a:path>
                <a:path w="1984375" h="483869">
                  <a:moveTo>
                    <a:pt x="1984184" y="252704"/>
                  </a:moveTo>
                  <a:lnTo>
                    <a:pt x="1936064" y="252704"/>
                  </a:lnTo>
                  <a:lnTo>
                    <a:pt x="1936064" y="294132"/>
                  </a:lnTo>
                  <a:lnTo>
                    <a:pt x="1984184" y="294132"/>
                  </a:lnTo>
                  <a:lnTo>
                    <a:pt x="1984184" y="252704"/>
                  </a:lnTo>
                  <a:close/>
                </a:path>
                <a:path w="1984375" h="483869">
                  <a:moveTo>
                    <a:pt x="1984184" y="57188"/>
                  </a:moveTo>
                  <a:lnTo>
                    <a:pt x="1936064" y="57188"/>
                  </a:lnTo>
                  <a:lnTo>
                    <a:pt x="1936064" y="172427"/>
                  </a:lnTo>
                  <a:lnTo>
                    <a:pt x="1984184" y="172427"/>
                  </a:lnTo>
                  <a:lnTo>
                    <a:pt x="1984184" y="57188"/>
                  </a:lnTo>
                  <a:close/>
                </a:path>
                <a:path w="1984375" h="483869">
                  <a:moveTo>
                    <a:pt x="1984184" y="0"/>
                  </a:moveTo>
                  <a:lnTo>
                    <a:pt x="1936064" y="0"/>
                  </a:lnTo>
                  <a:lnTo>
                    <a:pt x="1936064" y="41427"/>
                  </a:lnTo>
                  <a:lnTo>
                    <a:pt x="1984184" y="41427"/>
                  </a:lnTo>
                  <a:lnTo>
                    <a:pt x="1984184" y="0"/>
                  </a:lnTo>
                  <a:close/>
                </a:path>
              </a:pathLst>
            </a:custGeom>
            <a:solidFill>
              <a:srgbClr val="FFFFFF"/>
            </a:solidFill>
          </p:spPr>
          <p:txBody>
            <a:bodyPr wrap="square" lIns="0" tIns="0" rIns="0" bIns="0" rtlCol="0"/>
            <a:lstStyle/>
            <a:p>
              <a:endParaRPr/>
            </a:p>
          </p:txBody>
        </p:sp>
        <p:sp>
          <p:nvSpPr>
            <p:cNvPr id="8" name="object 8"/>
            <p:cNvSpPr/>
            <p:nvPr/>
          </p:nvSpPr>
          <p:spPr>
            <a:xfrm>
              <a:off x="7030239" y="2638897"/>
              <a:ext cx="230504" cy="537210"/>
            </a:xfrm>
            <a:custGeom>
              <a:avLst/>
              <a:gdLst/>
              <a:ahLst/>
              <a:cxnLst/>
              <a:rect l="l" t="t" r="r" b="b"/>
              <a:pathLst>
                <a:path w="230504" h="537210">
                  <a:moveTo>
                    <a:pt x="3325" y="397509"/>
                  </a:moveTo>
                  <a:lnTo>
                    <a:pt x="900" y="393699"/>
                  </a:lnTo>
                  <a:lnTo>
                    <a:pt x="199" y="387349"/>
                  </a:lnTo>
                  <a:lnTo>
                    <a:pt x="156" y="383539"/>
                  </a:lnTo>
                  <a:lnTo>
                    <a:pt x="593" y="372109"/>
                  </a:lnTo>
                  <a:lnTo>
                    <a:pt x="1716" y="356869"/>
                  </a:lnTo>
                  <a:lnTo>
                    <a:pt x="2640" y="346709"/>
                  </a:lnTo>
                  <a:lnTo>
                    <a:pt x="3427" y="340359"/>
                  </a:lnTo>
                  <a:lnTo>
                    <a:pt x="7593" y="334009"/>
                  </a:lnTo>
                  <a:lnTo>
                    <a:pt x="7897" y="321309"/>
                  </a:lnTo>
                  <a:lnTo>
                    <a:pt x="5065" y="321309"/>
                  </a:lnTo>
                  <a:lnTo>
                    <a:pt x="3173" y="314959"/>
                  </a:lnTo>
                  <a:lnTo>
                    <a:pt x="5065" y="309879"/>
                  </a:lnTo>
                  <a:lnTo>
                    <a:pt x="4862" y="306069"/>
                  </a:lnTo>
                  <a:lnTo>
                    <a:pt x="2132" y="292099"/>
                  </a:lnTo>
                  <a:lnTo>
                    <a:pt x="633" y="280669"/>
                  </a:lnTo>
                  <a:lnTo>
                    <a:pt x="0" y="266699"/>
                  </a:lnTo>
                  <a:lnTo>
                    <a:pt x="26" y="248919"/>
                  </a:lnTo>
                  <a:lnTo>
                    <a:pt x="49" y="247649"/>
                  </a:lnTo>
                  <a:lnTo>
                    <a:pt x="1572" y="231139"/>
                  </a:lnTo>
                  <a:lnTo>
                    <a:pt x="4698" y="203199"/>
                  </a:lnTo>
                  <a:lnTo>
                    <a:pt x="7723" y="173989"/>
                  </a:lnTo>
                  <a:lnTo>
                    <a:pt x="8939" y="157479"/>
                  </a:lnTo>
                  <a:lnTo>
                    <a:pt x="11358" y="151129"/>
                  </a:lnTo>
                  <a:lnTo>
                    <a:pt x="17422" y="144779"/>
                  </a:lnTo>
                  <a:lnTo>
                    <a:pt x="24316" y="139699"/>
                  </a:lnTo>
                  <a:lnTo>
                    <a:pt x="29221" y="135889"/>
                  </a:lnTo>
                  <a:lnTo>
                    <a:pt x="33247" y="132079"/>
                  </a:lnTo>
                  <a:lnTo>
                    <a:pt x="28484" y="130809"/>
                  </a:lnTo>
                  <a:lnTo>
                    <a:pt x="105129" y="130809"/>
                  </a:lnTo>
                  <a:lnTo>
                    <a:pt x="147140" y="80009"/>
                  </a:lnTo>
                  <a:lnTo>
                    <a:pt x="150569" y="74929"/>
                  </a:lnTo>
                  <a:lnTo>
                    <a:pt x="150861" y="71119"/>
                  </a:lnTo>
                  <a:lnTo>
                    <a:pt x="146848" y="62229"/>
                  </a:lnTo>
                  <a:lnTo>
                    <a:pt x="145464" y="54609"/>
                  </a:lnTo>
                  <a:lnTo>
                    <a:pt x="142784" y="41909"/>
                  </a:lnTo>
                  <a:lnTo>
                    <a:pt x="143076" y="36829"/>
                  </a:lnTo>
                  <a:lnTo>
                    <a:pt x="143124" y="33019"/>
                  </a:lnTo>
                  <a:lnTo>
                    <a:pt x="161710" y="0"/>
                  </a:lnTo>
                  <a:lnTo>
                    <a:pt x="174623" y="0"/>
                  </a:lnTo>
                  <a:lnTo>
                    <a:pt x="179221" y="1269"/>
                  </a:lnTo>
                  <a:lnTo>
                    <a:pt x="188634" y="6349"/>
                  </a:lnTo>
                  <a:lnTo>
                    <a:pt x="196290" y="19049"/>
                  </a:lnTo>
                  <a:lnTo>
                    <a:pt x="195616" y="39369"/>
                  </a:lnTo>
                  <a:lnTo>
                    <a:pt x="192215" y="48259"/>
                  </a:lnTo>
                  <a:lnTo>
                    <a:pt x="188555" y="55879"/>
                  </a:lnTo>
                  <a:lnTo>
                    <a:pt x="185733" y="60959"/>
                  </a:lnTo>
                  <a:lnTo>
                    <a:pt x="184846" y="63499"/>
                  </a:lnTo>
                  <a:lnTo>
                    <a:pt x="185443" y="64769"/>
                  </a:lnTo>
                  <a:lnTo>
                    <a:pt x="184148" y="71119"/>
                  </a:lnTo>
                  <a:lnTo>
                    <a:pt x="189266" y="81279"/>
                  </a:lnTo>
                  <a:lnTo>
                    <a:pt x="190904" y="82549"/>
                  </a:lnTo>
                  <a:lnTo>
                    <a:pt x="197311" y="87629"/>
                  </a:lnTo>
                  <a:lnTo>
                    <a:pt x="209897" y="93979"/>
                  </a:lnTo>
                  <a:lnTo>
                    <a:pt x="230118" y="129539"/>
                  </a:lnTo>
                  <a:lnTo>
                    <a:pt x="230392" y="158749"/>
                  </a:lnTo>
                  <a:lnTo>
                    <a:pt x="229772" y="191769"/>
                  </a:lnTo>
                  <a:lnTo>
                    <a:pt x="228065" y="212089"/>
                  </a:lnTo>
                  <a:lnTo>
                    <a:pt x="223892" y="219709"/>
                  </a:lnTo>
                  <a:lnTo>
                    <a:pt x="217831" y="227329"/>
                  </a:lnTo>
                  <a:lnTo>
                    <a:pt x="212509" y="233679"/>
                  </a:lnTo>
                  <a:lnTo>
                    <a:pt x="210551" y="238759"/>
                  </a:lnTo>
                  <a:lnTo>
                    <a:pt x="210466" y="248919"/>
                  </a:lnTo>
                  <a:lnTo>
                    <a:pt x="209337" y="265429"/>
                  </a:lnTo>
                  <a:lnTo>
                    <a:pt x="207624" y="281939"/>
                  </a:lnTo>
                  <a:lnTo>
                    <a:pt x="206018" y="290829"/>
                  </a:lnTo>
                  <a:lnTo>
                    <a:pt x="166736" y="290829"/>
                  </a:lnTo>
                  <a:lnTo>
                    <a:pt x="163371" y="295909"/>
                  </a:lnTo>
                  <a:lnTo>
                    <a:pt x="157768" y="312419"/>
                  </a:lnTo>
                  <a:lnTo>
                    <a:pt x="20242" y="312419"/>
                  </a:lnTo>
                  <a:lnTo>
                    <a:pt x="17783" y="322579"/>
                  </a:lnTo>
                  <a:lnTo>
                    <a:pt x="12203" y="322579"/>
                  </a:lnTo>
                  <a:lnTo>
                    <a:pt x="12901" y="330199"/>
                  </a:lnTo>
                  <a:lnTo>
                    <a:pt x="13155" y="334009"/>
                  </a:lnTo>
                  <a:lnTo>
                    <a:pt x="18642" y="378459"/>
                  </a:lnTo>
                  <a:lnTo>
                    <a:pt x="18631" y="387349"/>
                  </a:lnTo>
                  <a:lnTo>
                    <a:pt x="18108" y="393699"/>
                  </a:lnTo>
                  <a:lnTo>
                    <a:pt x="16521" y="396239"/>
                  </a:lnTo>
                  <a:lnTo>
                    <a:pt x="3325" y="397509"/>
                  </a:lnTo>
                  <a:close/>
                </a:path>
                <a:path w="230504" h="537210">
                  <a:moveTo>
                    <a:pt x="22731" y="130809"/>
                  </a:moveTo>
                  <a:lnTo>
                    <a:pt x="19048" y="129539"/>
                  </a:lnTo>
                  <a:lnTo>
                    <a:pt x="20308" y="125729"/>
                  </a:lnTo>
                  <a:lnTo>
                    <a:pt x="20947" y="118109"/>
                  </a:lnTo>
                  <a:lnTo>
                    <a:pt x="20737" y="107949"/>
                  </a:lnTo>
                  <a:lnTo>
                    <a:pt x="19454" y="92709"/>
                  </a:lnTo>
                  <a:lnTo>
                    <a:pt x="20012" y="78739"/>
                  </a:lnTo>
                  <a:lnTo>
                    <a:pt x="24209" y="67309"/>
                  </a:lnTo>
                  <a:lnTo>
                    <a:pt x="30147" y="59689"/>
                  </a:lnTo>
                  <a:lnTo>
                    <a:pt x="35926" y="57149"/>
                  </a:lnTo>
                  <a:lnTo>
                    <a:pt x="39495" y="54609"/>
                  </a:lnTo>
                  <a:lnTo>
                    <a:pt x="76706" y="85089"/>
                  </a:lnTo>
                  <a:lnTo>
                    <a:pt x="84186" y="121919"/>
                  </a:lnTo>
                  <a:lnTo>
                    <a:pt x="88403" y="124459"/>
                  </a:lnTo>
                  <a:lnTo>
                    <a:pt x="92943" y="125729"/>
                  </a:lnTo>
                  <a:lnTo>
                    <a:pt x="23023" y="125729"/>
                  </a:lnTo>
                  <a:lnTo>
                    <a:pt x="22731" y="130809"/>
                  </a:lnTo>
                  <a:close/>
                </a:path>
                <a:path w="230504" h="537210">
                  <a:moveTo>
                    <a:pt x="29221" y="135889"/>
                  </a:moveTo>
                  <a:lnTo>
                    <a:pt x="27582" y="134619"/>
                  </a:lnTo>
                  <a:lnTo>
                    <a:pt x="23823" y="130809"/>
                  </a:lnTo>
                  <a:lnTo>
                    <a:pt x="23023" y="125729"/>
                  </a:lnTo>
                  <a:lnTo>
                    <a:pt x="92943" y="125729"/>
                  </a:lnTo>
                  <a:lnTo>
                    <a:pt x="97483" y="126999"/>
                  </a:lnTo>
                  <a:lnTo>
                    <a:pt x="105129" y="130809"/>
                  </a:lnTo>
                  <a:lnTo>
                    <a:pt x="28484" y="130809"/>
                  </a:lnTo>
                  <a:lnTo>
                    <a:pt x="29221" y="135889"/>
                  </a:lnTo>
                  <a:close/>
                </a:path>
                <a:path w="230504" h="537210">
                  <a:moveTo>
                    <a:pt x="195486" y="408939"/>
                  </a:moveTo>
                  <a:lnTo>
                    <a:pt x="163866" y="408939"/>
                  </a:lnTo>
                  <a:lnTo>
                    <a:pt x="166101" y="378459"/>
                  </a:lnTo>
                  <a:lnTo>
                    <a:pt x="166787" y="369569"/>
                  </a:lnTo>
                  <a:lnTo>
                    <a:pt x="166152" y="368299"/>
                  </a:lnTo>
                  <a:lnTo>
                    <a:pt x="165555" y="365759"/>
                  </a:lnTo>
                  <a:lnTo>
                    <a:pt x="165736" y="361949"/>
                  </a:lnTo>
                  <a:lnTo>
                    <a:pt x="165830" y="359409"/>
                  </a:lnTo>
                  <a:lnTo>
                    <a:pt x="166911" y="318769"/>
                  </a:lnTo>
                  <a:lnTo>
                    <a:pt x="167021" y="306069"/>
                  </a:lnTo>
                  <a:lnTo>
                    <a:pt x="166736" y="290829"/>
                  </a:lnTo>
                  <a:lnTo>
                    <a:pt x="206018" y="290829"/>
                  </a:lnTo>
                  <a:lnTo>
                    <a:pt x="205789" y="292099"/>
                  </a:lnTo>
                  <a:lnTo>
                    <a:pt x="203802" y="306069"/>
                  </a:lnTo>
                  <a:lnTo>
                    <a:pt x="199572" y="359409"/>
                  </a:lnTo>
                  <a:lnTo>
                    <a:pt x="198093" y="373379"/>
                  </a:lnTo>
                  <a:lnTo>
                    <a:pt x="196607" y="375919"/>
                  </a:lnTo>
                  <a:lnTo>
                    <a:pt x="197153" y="387349"/>
                  </a:lnTo>
                  <a:lnTo>
                    <a:pt x="196061" y="396239"/>
                  </a:lnTo>
                  <a:lnTo>
                    <a:pt x="195486" y="408939"/>
                  </a:lnTo>
                  <a:close/>
                </a:path>
                <a:path w="230504" h="537210">
                  <a:moveTo>
                    <a:pt x="26897" y="332739"/>
                  </a:moveTo>
                  <a:lnTo>
                    <a:pt x="20547" y="331469"/>
                  </a:lnTo>
                  <a:lnTo>
                    <a:pt x="20242" y="312419"/>
                  </a:lnTo>
                  <a:lnTo>
                    <a:pt x="157768" y="312419"/>
                  </a:lnTo>
                  <a:lnTo>
                    <a:pt x="156475" y="316229"/>
                  </a:lnTo>
                  <a:lnTo>
                    <a:pt x="155535" y="317499"/>
                  </a:lnTo>
                  <a:lnTo>
                    <a:pt x="153389" y="325119"/>
                  </a:lnTo>
                  <a:lnTo>
                    <a:pt x="151872" y="330199"/>
                  </a:lnTo>
                  <a:lnTo>
                    <a:pt x="31951" y="330199"/>
                  </a:lnTo>
                  <a:lnTo>
                    <a:pt x="26897" y="332739"/>
                  </a:lnTo>
                  <a:close/>
                </a:path>
                <a:path w="230504" h="537210">
                  <a:moveTo>
                    <a:pt x="17168" y="325119"/>
                  </a:moveTo>
                  <a:lnTo>
                    <a:pt x="13447" y="322579"/>
                  </a:lnTo>
                  <a:lnTo>
                    <a:pt x="17783" y="322579"/>
                  </a:lnTo>
                  <a:lnTo>
                    <a:pt x="17168" y="325119"/>
                  </a:lnTo>
                  <a:close/>
                </a:path>
                <a:path w="230504" h="537210">
                  <a:moveTo>
                    <a:pt x="24407" y="494029"/>
                  </a:moveTo>
                  <a:lnTo>
                    <a:pt x="20788" y="492759"/>
                  </a:lnTo>
                  <a:lnTo>
                    <a:pt x="17118" y="492759"/>
                  </a:lnTo>
                  <a:lnTo>
                    <a:pt x="15873" y="487679"/>
                  </a:lnTo>
                  <a:lnTo>
                    <a:pt x="21931" y="485139"/>
                  </a:lnTo>
                  <a:lnTo>
                    <a:pt x="24166" y="476249"/>
                  </a:lnTo>
                  <a:lnTo>
                    <a:pt x="26147" y="473709"/>
                  </a:lnTo>
                  <a:lnTo>
                    <a:pt x="27539" y="469899"/>
                  </a:lnTo>
                  <a:lnTo>
                    <a:pt x="28293" y="463549"/>
                  </a:lnTo>
                  <a:lnTo>
                    <a:pt x="28418" y="459739"/>
                  </a:lnTo>
                  <a:lnTo>
                    <a:pt x="28299" y="448309"/>
                  </a:lnTo>
                  <a:lnTo>
                    <a:pt x="26541" y="426719"/>
                  </a:lnTo>
                  <a:lnTo>
                    <a:pt x="25913" y="403859"/>
                  </a:lnTo>
                  <a:lnTo>
                    <a:pt x="28216" y="386079"/>
                  </a:lnTo>
                  <a:lnTo>
                    <a:pt x="31468" y="373379"/>
                  </a:lnTo>
                  <a:lnTo>
                    <a:pt x="35025" y="363219"/>
                  </a:lnTo>
                  <a:lnTo>
                    <a:pt x="35380" y="359409"/>
                  </a:lnTo>
                  <a:lnTo>
                    <a:pt x="33488" y="351789"/>
                  </a:lnTo>
                  <a:lnTo>
                    <a:pt x="31557" y="344169"/>
                  </a:lnTo>
                  <a:lnTo>
                    <a:pt x="31951" y="330199"/>
                  </a:lnTo>
                  <a:lnTo>
                    <a:pt x="151872" y="330199"/>
                  </a:lnTo>
                  <a:lnTo>
                    <a:pt x="149975" y="336549"/>
                  </a:lnTo>
                  <a:lnTo>
                    <a:pt x="78979" y="336549"/>
                  </a:lnTo>
                  <a:lnTo>
                    <a:pt x="76503" y="337819"/>
                  </a:lnTo>
                  <a:lnTo>
                    <a:pt x="61021" y="340359"/>
                  </a:lnTo>
                  <a:lnTo>
                    <a:pt x="58786" y="359409"/>
                  </a:lnTo>
                  <a:lnTo>
                    <a:pt x="58494" y="365759"/>
                  </a:lnTo>
                  <a:lnTo>
                    <a:pt x="57559" y="373379"/>
                  </a:lnTo>
                  <a:lnTo>
                    <a:pt x="55618" y="387349"/>
                  </a:lnTo>
                  <a:lnTo>
                    <a:pt x="53304" y="401319"/>
                  </a:lnTo>
                  <a:lnTo>
                    <a:pt x="51255" y="411479"/>
                  </a:lnTo>
                  <a:lnTo>
                    <a:pt x="49273" y="421639"/>
                  </a:lnTo>
                  <a:lnTo>
                    <a:pt x="47096" y="436879"/>
                  </a:lnTo>
                  <a:lnTo>
                    <a:pt x="45347" y="452119"/>
                  </a:lnTo>
                  <a:lnTo>
                    <a:pt x="44651" y="458469"/>
                  </a:lnTo>
                  <a:lnTo>
                    <a:pt x="44702" y="461009"/>
                  </a:lnTo>
                  <a:lnTo>
                    <a:pt x="43610" y="469899"/>
                  </a:lnTo>
                  <a:lnTo>
                    <a:pt x="44448" y="477519"/>
                  </a:lnTo>
                  <a:lnTo>
                    <a:pt x="45350" y="485139"/>
                  </a:lnTo>
                  <a:lnTo>
                    <a:pt x="39393" y="491489"/>
                  </a:lnTo>
                  <a:lnTo>
                    <a:pt x="32154" y="491489"/>
                  </a:lnTo>
                  <a:lnTo>
                    <a:pt x="30122" y="492759"/>
                  </a:lnTo>
                  <a:lnTo>
                    <a:pt x="24407" y="494029"/>
                  </a:lnTo>
                  <a:close/>
                </a:path>
                <a:path w="230504" h="537210">
                  <a:moveTo>
                    <a:pt x="83742" y="529589"/>
                  </a:moveTo>
                  <a:lnTo>
                    <a:pt x="73328" y="529589"/>
                  </a:lnTo>
                  <a:lnTo>
                    <a:pt x="69162" y="528319"/>
                  </a:lnTo>
                  <a:lnTo>
                    <a:pt x="69505" y="524509"/>
                  </a:lnTo>
                  <a:lnTo>
                    <a:pt x="74369" y="516889"/>
                  </a:lnTo>
                  <a:lnTo>
                    <a:pt x="78382" y="502919"/>
                  </a:lnTo>
                  <a:lnTo>
                    <a:pt x="82171" y="473709"/>
                  </a:lnTo>
                  <a:lnTo>
                    <a:pt x="81913" y="467359"/>
                  </a:lnTo>
                  <a:lnTo>
                    <a:pt x="81442" y="459739"/>
                  </a:lnTo>
                  <a:lnTo>
                    <a:pt x="81379" y="452119"/>
                  </a:lnTo>
                  <a:lnTo>
                    <a:pt x="81497" y="445769"/>
                  </a:lnTo>
                  <a:lnTo>
                    <a:pt x="82238" y="434339"/>
                  </a:lnTo>
                  <a:lnTo>
                    <a:pt x="83196" y="426719"/>
                  </a:lnTo>
                  <a:lnTo>
                    <a:pt x="83132" y="416559"/>
                  </a:lnTo>
                  <a:lnTo>
                    <a:pt x="82124" y="406399"/>
                  </a:lnTo>
                  <a:lnTo>
                    <a:pt x="80497" y="392429"/>
                  </a:lnTo>
                  <a:lnTo>
                    <a:pt x="79081" y="383539"/>
                  </a:lnTo>
                  <a:lnTo>
                    <a:pt x="78992" y="379729"/>
                  </a:lnTo>
                  <a:lnTo>
                    <a:pt x="78911" y="369569"/>
                  </a:lnTo>
                  <a:lnTo>
                    <a:pt x="79440" y="355599"/>
                  </a:lnTo>
                  <a:lnTo>
                    <a:pt x="79859" y="341629"/>
                  </a:lnTo>
                  <a:lnTo>
                    <a:pt x="78979" y="336549"/>
                  </a:lnTo>
                  <a:lnTo>
                    <a:pt x="149975" y="336549"/>
                  </a:lnTo>
                  <a:lnTo>
                    <a:pt x="149596" y="337819"/>
                  </a:lnTo>
                  <a:lnTo>
                    <a:pt x="144372" y="356869"/>
                  </a:lnTo>
                  <a:lnTo>
                    <a:pt x="144236" y="361949"/>
                  </a:lnTo>
                  <a:lnTo>
                    <a:pt x="112761" y="361949"/>
                  </a:lnTo>
                  <a:lnTo>
                    <a:pt x="110729" y="372109"/>
                  </a:lnTo>
                  <a:lnTo>
                    <a:pt x="108951" y="379729"/>
                  </a:lnTo>
                  <a:lnTo>
                    <a:pt x="108646" y="382269"/>
                  </a:lnTo>
                  <a:lnTo>
                    <a:pt x="107937" y="396239"/>
                  </a:lnTo>
                  <a:lnTo>
                    <a:pt x="107011" y="422909"/>
                  </a:lnTo>
                  <a:lnTo>
                    <a:pt x="105900" y="449579"/>
                  </a:lnTo>
                  <a:lnTo>
                    <a:pt x="104633" y="463549"/>
                  </a:lnTo>
                  <a:lnTo>
                    <a:pt x="102437" y="471169"/>
                  </a:lnTo>
                  <a:lnTo>
                    <a:pt x="99512" y="480059"/>
                  </a:lnTo>
                  <a:lnTo>
                    <a:pt x="97211" y="490219"/>
                  </a:lnTo>
                  <a:lnTo>
                    <a:pt x="96886" y="499109"/>
                  </a:lnTo>
                  <a:lnTo>
                    <a:pt x="98385" y="509269"/>
                  </a:lnTo>
                  <a:lnTo>
                    <a:pt x="94803" y="521969"/>
                  </a:lnTo>
                  <a:lnTo>
                    <a:pt x="92924" y="525779"/>
                  </a:lnTo>
                  <a:lnTo>
                    <a:pt x="92665" y="527049"/>
                  </a:lnTo>
                  <a:lnTo>
                    <a:pt x="85723" y="527049"/>
                  </a:lnTo>
                  <a:lnTo>
                    <a:pt x="83742" y="529589"/>
                  </a:lnTo>
                  <a:close/>
                </a:path>
                <a:path w="230504" h="537210">
                  <a:moveTo>
                    <a:pt x="148588" y="515619"/>
                  </a:moveTo>
                  <a:lnTo>
                    <a:pt x="143876" y="515619"/>
                  </a:lnTo>
                  <a:lnTo>
                    <a:pt x="143571" y="509269"/>
                  </a:lnTo>
                  <a:lnTo>
                    <a:pt x="146950" y="502919"/>
                  </a:lnTo>
                  <a:lnTo>
                    <a:pt x="149463" y="496569"/>
                  </a:lnTo>
                  <a:lnTo>
                    <a:pt x="151711" y="486409"/>
                  </a:lnTo>
                  <a:lnTo>
                    <a:pt x="153327" y="478789"/>
                  </a:lnTo>
                  <a:lnTo>
                    <a:pt x="153947" y="474979"/>
                  </a:lnTo>
                  <a:lnTo>
                    <a:pt x="153198" y="469899"/>
                  </a:lnTo>
                  <a:lnTo>
                    <a:pt x="155878" y="459739"/>
                  </a:lnTo>
                  <a:lnTo>
                    <a:pt x="128401" y="416559"/>
                  </a:lnTo>
                  <a:lnTo>
                    <a:pt x="113015" y="375919"/>
                  </a:lnTo>
                  <a:lnTo>
                    <a:pt x="112761" y="361949"/>
                  </a:lnTo>
                  <a:lnTo>
                    <a:pt x="144236" y="361949"/>
                  </a:lnTo>
                  <a:lnTo>
                    <a:pt x="144168" y="364489"/>
                  </a:lnTo>
                  <a:lnTo>
                    <a:pt x="163866" y="408939"/>
                  </a:lnTo>
                  <a:lnTo>
                    <a:pt x="195486" y="408939"/>
                  </a:lnTo>
                  <a:lnTo>
                    <a:pt x="195314" y="412749"/>
                  </a:lnTo>
                  <a:lnTo>
                    <a:pt x="194803" y="434339"/>
                  </a:lnTo>
                  <a:lnTo>
                    <a:pt x="194512" y="452119"/>
                  </a:lnTo>
                  <a:lnTo>
                    <a:pt x="194388" y="461009"/>
                  </a:lnTo>
                  <a:lnTo>
                    <a:pt x="194422" y="473709"/>
                  </a:lnTo>
                  <a:lnTo>
                    <a:pt x="191822" y="485139"/>
                  </a:lnTo>
                  <a:lnTo>
                    <a:pt x="176757" y="485139"/>
                  </a:lnTo>
                  <a:lnTo>
                    <a:pt x="173582" y="494029"/>
                  </a:lnTo>
                  <a:lnTo>
                    <a:pt x="170216" y="501649"/>
                  </a:lnTo>
                  <a:lnTo>
                    <a:pt x="166095" y="506729"/>
                  </a:lnTo>
                  <a:lnTo>
                    <a:pt x="159921" y="510539"/>
                  </a:lnTo>
                  <a:lnTo>
                    <a:pt x="153487" y="514349"/>
                  </a:lnTo>
                  <a:lnTo>
                    <a:pt x="148588" y="515619"/>
                  </a:lnTo>
                  <a:close/>
                </a:path>
                <a:path w="230504" h="537210">
                  <a:moveTo>
                    <a:pt x="180782" y="492759"/>
                  </a:moveTo>
                  <a:lnTo>
                    <a:pt x="176757" y="485139"/>
                  </a:lnTo>
                  <a:lnTo>
                    <a:pt x="191822" y="485139"/>
                  </a:lnTo>
                  <a:lnTo>
                    <a:pt x="190955" y="488949"/>
                  </a:lnTo>
                  <a:lnTo>
                    <a:pt x="180782" y="492759"/>
                  </a:lnTo>
                  <a:close/>
                </a:path>
                <a:path w="230504" h="537210">
                  <a:moveTo>
                    <a:pt x="35329" y="505459"/>
                  </a:moveTo>
                  <a:lnTo>
                    <a:pt x="34186" y="501649"/>
                  </a:lnTo>
                  <a:lnTo>
                    <a:pt x="32345" y="496569"/>
                  </a:lnTo>
                  <a:lnTo>
                    <a:pt x="32154" y="491489"/>
                  </a:lnTo>
                  <a:lnTo>
                    <a:pt x="39393" y="491489"/>
                  </a:lnTo>
                  <a:lnTo>
                    <a:pt x="38250" y="500379"/>
                  </a:lnTo>
                  <a:lnTo>
                    <a:pt x="35329" y="505459"/>
                  </a:lnTo>
                  <a:close/>
                </a:path>
                <a:path w="230504" h="537210">
                  <a:moveTo>
                    <a:pt x="91882" y="537209"/>
                  </a:moveTo>
                  <a:lnTo>
                    <a:pt x="88758" y="535939"/>
                  </a:lnTo>
                  <a:lnTo>
                    <a:pt x="85926" y="532129"/>
                  </a:lnTo>
                  <a:lnTo>
                    <a:pt x="85723" y="527049"/>
                  </a:lnTo>
                  <a:lnTo>
                    <a:pt x="92665" y="527049"/>
                  </a:lnTo>
                  <a:lnTo>
                    <a:pt x="91628" y="532129"/>
                  </a:lnTo>
                  <a:lnTo>
                    <a:pt x="91781" y="534669"/>
                  </a:lnTo>
                  <a:lnTo>
                    <a:pt x="91882" y="537209"/>
                  </a:lnTo>
                  <a:close/>
                </a:path>
              </a:pathLst>
            </a:custGeom>
            <a:solidFill>
              <a:srgbClr val="90C55C"/>
            </a:solidFill>
          </p:spPr>
          <p:txBody>
            <a:bodyPr wrap="square" lIns="0" tIns="0" rIns="0" bIns="0" rtlCol="0"/>
            <a:lstStyle/>
            <a:p>
              <a:endParaRPr/>
            </a:p>
          </p:txBody>
        </p:sp>
        <p:sp>
          <p:nvSpPr>
            <p:cNvPr id="9" name="object 9"/>
            <p:cNvSpPr/>
            <p:nvPr/>
          </p:nvSpPr>
          <p:spPr>
            <a:xfrm>
              <a:off x="2411120" y="1213192"/>
              <a:ext cx="3769360" cy="596900"/>
            </a:xfrm>
            <a:custGeom>
              <a:avLst/>
              <a:gdLst/>
              <a:ahLst/>
              <a:cxnLst/>
              <a:rect l="l" t="t" r="r" b="b"/>
              <a:pathLst>
                <a:path w="3769360" h="596900">
                  <a:moveTo>
                    <a:pt x="911453" y="297268"/>
                  </a:moveTo>
                  <a:lnTo>
                    <a:pt x="882218" y="228041"/>
                  </a:lnTo>
                  <a:lnTo>
                    <a:pt x="849401" y="202666"/>
                  </a:lnTo>
                  <a:lnTo>
                    <a:pt x="807808" y="186016"/>
                  </a:lnTo>
                  <a:lnTo>
                    <a:pt x="759917" y="180035"/>
                  </a:lnTo>
                  <a:lnTo>
                    <a:pt x="751293" y="180238"/>
                  </a:lnTo>
                  <a:lnTo>
                    <a:pt x="742810" y="180822"/>
                  </a:lnTo>
                  <a:lnTo>
                    <a:pt x="734466" y="181762"/>
                  </a:lnTo>
                  <a:lnTo>
                    <a:pt x="726274" y="183019"/>
                  </a:lnTo>
                  <a:lnTo>
                    <a:pt x="727075" y="174536"/>
                  </a:lnTo>
                  <a:lnTo>
                    <a:pt x="727075" y="170218"/>
                  </a:lnTo>
                  <a:lnTo>
                    <a:pt x="717981" y="126644"/>
                  </a:lnTo>
                  <a:lnTo>
                    <a:pt x="692683" y="88785"/>
                  </a:lnTo>
                  <a:lnTo>
                    <a:pt x="654113" y="58915"/>
                  </a:lnTo>
                  <a:lnTo>
                    <a:pt x="605193" y="39331"/>
                  </a:lnTo>
                  <a:lnTo>
                    <a:pt x="548868" y="32296"/>
                  </a:lnTo>
                  <a:lnTo>
                    <a:pt x="503453" y="36830"/>
                  </a:lnTo>
                  <a:lnTo>
                    <a:pt x="462407" y="49618"/>
                  </a:lnTo>
                  <a:lnTo>
                    <a:pt x="427189" y="69545"/>
                  </a:lnTo>
                  <a:lnTo>
                    <a:pt x="399249" y="95402"/>
                  </a:lnTo>
                  <a:lnTo>
                    <a:pt x="386003" y="91033"/>
                  </a:lnTo>
                  <a:lnTo>
                    <a:pt x="372071" y="87795"/>
                  </a:lnTo>
                  <a:lnTo>
                    <a:pt x="357530" y="85788"/>
                  </a:lnTo>
                  <a:lnTo>
                    <a:pt x="342442" y="85090"/>
                  </a:lnTo>
                  <a:lnTo>
                    <a:pt x="293166" y="92659"/>
                  </a:lnTo>
                  <a:lnTo>
                    <a:pt x="252717" y="113322"/>
                  </a:lnTo>
                  <a:lnTo>
                    <a:pt x="224980" y="144043"/>
                  </a:lnTo>
                  <a:lnTo>
                    <a:pt x="213855" y="181775"/>
                  </a:lnTo>
                  <a:lnTo>
                    <a:pt x="163944" y="195618"/>
                  </a:lnTo>
                  <a:lnTo>
                    <a:pt x="143687" y="208610"/>
                  </a:lnTo>
                  <a:lnTo>
                    <a:pt x="134061" y="207403"/>
                  </a:lnTo>
                  <a:lnTo>
                    <a:pt x="121285" y="206870"/>
                  </a:lnTo>
                  <a:lnTo>
                    <a:pt x="74079" y="214363"/>
                  </a:lnTo>
                  <a:lnTo>
                    <a:pt x="35521" y="234759"/>
                  </a:lnTo>
                  <a:lnTo>
                    <a:pt x="9525" y="265023"/>
                  </a:lnTo>
                  <a:lnTo>
                    <a:pt x="0" y="302069"/>
                  </a:lnTo>
                  <a:lnTo>
                    <a:pt x="9525" y="339140"/>
                  </a:lnTo>
                  <a:lnTo>
                    <a:pt x="35521" y="369404"/>
                  </a:lnTo>
                  <a:lnTo>
                    <a:pt x="74079" y="389801"/>
                  </a:lnTo>
                  <a:lnTo>
                    <a:pt x="121285" y="397281"/>
                  </a:lnTo>
                  <a:lnTo>
                    <a:pt x="128181" y="397116"/>
                  </a:lnTo>
                  <a:lnTo>
                    <a:pt x="134975" y="396633"/>
                  </a:lnTo>
                  <a:lnTo>
                    <a:pt x="141655" y="395859"/>
                  </a:lnTo>
                  <a:lnTo>
                    <a:pt x="148221" y="394792"/>
                  </a:lnTo>
                  <a:lnTo>
                    <a:pt x="147586" y="401688"/>
                  </a:lnTo>
                  <a:lnTo>
                    <a:pt x="147586" y="405218"/>
                  </a:lnTo>
                  <a:lnTo>
                    <a:pt x="158788" y="448830"/>
                  </a:lnTo>
                  <a:lnTo>
                    <a:pt x="189357" y="484428"/>
                  </a:lnTo>
                  <a:lnTo>
                    <a:pt x="234708" y="508431"/>
                  </a:lnTo>
                  <a:lnTo>
                    <a:pt x="290258" y="517232"/>
                  </a:lnTo>
                  <a:lnTo>
                    <a:pt x="326567" y="513562"/>
                  </a:lnTo>
                  <a:lnTo>
                    <a:pt x="359410" y="503148"/>
                  </a:lnTo>
                  <a:lnTo>
                    <a:pt x="387604" y="486981"/>
                  </a:lnTo>
                  <a:lnTo>
                    <a:pt x="409968" y="465988"/>
                  </a:lnTo>
                  <a:lnTo>
                    <a:pt x="420560" y="469519"/>
                  </a:lnTo>
                  <a:lnTo>
                    <a:pt x="431711" y="472135"/>
                  </a:lnTo>
                  <a:lnTo>
                    <a:pt x="443344" y="473760"/>
                  </a:lnTo>
                  <a:lnTo>
                    <a:pt x="455409" y="474319"/>
                  </a:lnTo>
                  <a:lnTo>
                    <a:pt x="494842" y="468185"/>
                  </a:lnTo>
                  <a:lnTo>
                    <a:pt x="527227" y="451421"/>
                  </a:lnTo>
                  <a:lnTo>
                    <a:pt x="545477" y="430923"/>
                  </a:lnTo>
                  <a:lnTo>
                    <a:pt x="571665" y="437946"/>
                  </a:lnTo>
                  <a:lnTo>
                    <a:pt x="629310" y="437934"/>
                  </a:lnTo>
                  <a:lnTo>
                    <a:pt x="679462" y="419493"/>
                  </a:lnTo>
                  <a:lnTo>
                    <a:pt x="699287" y="404672"/>
                  </a:lnTo>
                  <a:lnTo>
                    <a:pt x="713574" y="408876"/>
                  </a:lnTo>
                  <a:lnTo>
                    <a:pt x="728497" y="411949"/>
                  </a:lnTo>
                  <a:lnTo>
                    <a:pt x="743966" y="413842"/>
                  </a:lnTo>
                  <a:lnTo>
                    <a:pt x="759917" y="414489"/>
                  </a:lnTo>
                  <a:lnTo>
                    <a:pt x="807808" y="408520"/>
                  </a:lnTo>
                  <a:lnTo>
                    <a:pt x="849401" y="391871"/>
                  </a:lnTo>
                  <a:lnTo>
                    <a:pt x="882218" y="366496"/>
                  </a:lnTo>
                  <a:lnTo>
                    <a:pt x="903732" y="334327"/>
                  </a:lnTo>
                  <a:lnTo>
                    <a:pt x="911453" y="297268"/>
                  </a:lnTo>
                  <a:close/>
                </a:path>
                <a:path w="3769360" h="596900">
                  <a:moveTo>
                    <a:pt x="3769017" y="387261"/>
                  </a:moveTo>
                  <a:lnTo>
                    <a:pt x="3746868" y="319100"/>
                  </a:lnTo>
                  <a:lnTo>
                    <a:pt x="3720935" y="289534"/>
                  </a:lnTo>
                  <a:lnTo>
                    <a:pt x="3686645" y="263956"/>
                  </a:lnTo>
                  <a:lnTo>
                    <a:pt x="3645179" y="243103"/>
                  </a:lnTo>
                  <a:lnTo>
                    <a:pt x="3597706" y="227698"/>
                  </a:lnTo>
                  <a:lnTo>
                    <a:pt x="3545382" y="218478"/>
                  </a:lnTo>
                  <a:lnTo>
                    <a:pt x="3535832" y="180784"/>
                  </a:lnTo>
                  <a:lnTo>
                    <a:pt x="3512172" y="146989"/>
                  </a:lnTo>
                  <a:lnTo>
                    <a:pt x="3476460" y="118414"/>
                  </a:lnTo>
                  <a:lnTo>
                    <a:pt x="3430727" y="96367"/>
                  </a:lnTo>
                  <a:lnTo>
                    <a:pt x="3377006" y="82181"/>
                  </a:lnTo>
                  <a:lnTo>
                    <a:pt x="3317367" y="77152"/>
                  </a:lnTo>
                  <a:lnTo>
                    <a:pt x="3290659" y="78168"/>
                  </a:lnTo>
                  <a:lnTo>
                    <a:pt x="3264878" y="81102"/>
                  </a:lnTo>
                  <a:lnTo>
                    <a:pt x="3240176" y="85839"/>
                  </a:lnTo>
                  <a:lnTo>
                    <a:pt x="3216719" y="92227"/>
                  </a:lnTo>
                  <a:lnTo>
                    <a:pt x="3185236" y="66141"/>
                  </a:lnTo>
                  <a:lnTo>
                    <a:pt x="3147644" y="43675"/>
                  </a:lnTo>
                  <a:lnTo>
                    <a:pt x="3104692" y="25323"/>
                  </a:lnTo>
                  <a:lnTo>
                    <a:pt x="3057169" y="11595"/>
                  </a:lnTo>
                  <a:lnTo>
                    <a:pt x="3005823" y="2984"/>
                  </a:lnTo>
                  <a:lnTo>
                    <a:pt x="2951454" y="0"/>
                  </a:lnTo>
                  <a:lnTo>
                    <a:pt x="2894647" y="3251"/>
                  </a:lnTo>
                  <a:lnTo>
                    <a:pt x="2841180" y="12611"/>
                  </a:lnTo>
                  <a:lnTo>
                    <a:pt x="2791955" y="27520"/>
                  </a:lnTo>
                  <a:lnTo>
                    <a:pt x="2747848" y="47409"/>
                  </a:lnTo>
                  <a:lnTo>
                    <a:pt x="2709761" y="71704"/>
                  </a:lnTo>
                  <a:lnTo>
                    <a:pt x="2678582" y="99834"/>
                  </a:lnTo>
                  <a:lnTo>
                    <a:pt x="2655201" y="131241"/>
                  </a:lnTo>
                  <a:lnTo>
                    <a:pt x="2635440" y="201561"/>
                  </a:lnTo>
                  <a:lnTo>
                    <a:pt x="2635440" y="207911"/>
                  </a:lnTo>
                  <a:lnTo>
                    <a:pt x="2635986" y="214122"/>
                  </a:lnTo>
                  <a:lnTo>
                    <a:pt x="2636926" y="220319"/>
                  </a:lnTo>
                  <a:lnTo>
                    <a:pt x="2622359" y="218440"/>
                  </a:lnTo>
                  <a:lnTo>
                    <a:pt x="2607538" y="217055"/>
                  </a:lnTo>
                  <a:lnTo>
                    <a:pt x="2592476" y="216204"/>
                  </a:lnTo>
                  <a:lnTo>
                    <a:pt x="2577198" y="215900"/>
                  </a:lnTo>
                  <a:lnTo>
                    <a:pt x="2523058" y="219392"/>
                  </a:lnTo>
                  <a:lnTo>
                    <a:pt x="2472639" y="229374"/>
                  </a:lnTo>
                  <a:lnTo>
                    <a:pt x="2427020" y="245160"/>
                  </a:lnTo>
                  <a:lnTo>
                    <a:pt x="2387257" y="266090"/>
                  </a:lnTo>
                  <a:lnTo>
                    <a:pt x="2354453" y="291452"/>
                  </a:lnTo>
                  <a:lnTo>
                    <a:pt x="2329675" y="320560"/>
                  </a:lnTo>
                  <a:lnTo>
                    <a:pt x="2308568" y="387261"/>
                  </a:lnTo>
                  <a:lnTo>
                    <a:pt x="2314016" y="421792"/>
                  </a:lnTo>
                  <a:lnTo>
                    <a:pt x="2354453" y="483057"/>
                  </a:lnTo>
                  <a:lnTo>
                    <a:pt x="2387257" y="508419"/>
                  </a:lnTo>
                  <a:lnTo>
                    <a:pt x="2427020" y="529348"/>
                  </a:lnTo>
                  <a:lnTo>
                    <a:pt x="2472639" y="545147"/>
                  </a:lnTo>
                  <a:lnTo>
                    <a:pt x="2523058" y="555129"/>
                  </a:lnTo>
                  <a:lnTo>
                    <a:pt x="2577198" y="558609"/>
                  </a:lnTo>
                  <a:lnTo>
                    <a:pt x="2605519" y="557669"/>
                  </a:lnTo>
                  <a:lnTo>
                    <a:pt x="2632976" y="554875"/>
                  </a:lnTo>
                  <a:lnTo>
                    <a:pt x="2659430" y="550367"/>
                  </a:lnTo>
                  <a:lnTo>
                    <a:pt x="2684754" y="544220"/>
                  </a:lnTo>
                  <a:lnTo>
                    <a:pt x="2719895" y="565899"/>
                  </a:lnTo>
                  <a:lnTo>
                    <a:pt x="2761665" y="582396"/>
                  </a:lnTo>
                  <a:lnTo>
                    <a:pt x="2808782" y="592886"/>
                  </a:lnTo>
                  <a:lnTo>
                    <a:pt x="2859976" y="596557"/>
                  </a:lnTo>
                  <a:lnTo>
                    <a:pt x="2910954" y="592912"/>
                  </a:lnTo>
                  <a:lnTo>
                    <a:pt x="2957880" y="582498"/>
                  </a:lnTo>
                  <a:lnTo>
                    <a:pt x="2999511" y="566153"/>
                  </a:lnTo>
                  <a:lnTo>
                    <a:pt x="3034601" y="544664"/>
                  </a:lnTo>
                  <a:lnTo>
                    <a:pt x="3069717" y="566153"/>
                  </a:lnTo>
                  <a:lnTo>
                    <a:pt x="3111360" y="582498"/>
                  </a:lnTo>
                  <a:lnTo>
                    <a:pt x="3158299" y="592912"/>
                  </a:lnTo>
                  <a:lnTo>
                    <a:pt x="3209277" y="596557"/>
                  </a:lnTo>
                  <a:lnTo>
                    <a:pt x="3261385" y="592747"/>
                  </a:lnTo>
                  <a:lnTo>
                    <a:pt x="3309239" y="581863"/>
                  </a:lnTo>
                  <a:lnTo>
                    <a:pt x="3351479" y="564794"/>
                  </a:lnTo>
                  <a:lnTo>
                    <a:pt x="3386772" y="542378"/>
                  </a:lnTo>
                  <a:lnTo>
                    <a:pt x="3413391" y="549275"/>
                  </a:lnTo>
                  <a:lnTo>
                    <a:pt x="3441293" y="554367"/>
                  </a:lnTo>
                  <a:lnTo>
                    <a:pt x="3470325" y="557530"/>
                  </a:lnTo>
                  <a:lnTo>
                    <a:pt x="3500336" y="558609"/>
                  </a:lnTo>
                  <a:lnTo>
                    <a:pt x="3554463" y="555129"/>
                  </a:lnTo>
                  <a:lnTo>
                    <a:pt x="3604882" y="545147"/>
                  </a:lnTo>
                  <a:lnTo>
                    <a:pt x="3650526" y="529348"/>
                  </a:lnTo>
                  <a:lnTo>
                    <a:pt x="3690289" y="508419"/>
                  </a:lnTo>
                  <a:lnTo>
                    <a:pt x="3723106" y="483057"/>
                  </a:lnTo>
                  <a:lnTo>
                    <a:pt x="3747884" y="453948"/>
                  </a:lnTo>
                  <a:lnTo>
                    <a:pt x="3763543" y="421792"/>
                  </a:lnTo>
                  <a:lnTo>
                    <a:pt x="3769017" y="387261"/>
                  </a:lnTo>
                  <a:close/>
                </a:path>
              </a:pathLst>
            </a:custGeom>
            <a:solidFill>
              <a:srgbClr val="EBF4E1"/>
            </a:solidFill>
          </p:spPr>
          <p:txBody>
            <a:bodyPr wrap="square" lIns="0" tIns="0" rIns="0" bIns="0" rtlCol="0"/>
            <a:lstStyle/>
            <a:p>
              <a:endParaRPr/>
            </a:p>
          </p:txBody>
        </p:sp>
        <p:sp>
          <p:nvSpPr>
            <p:cNvPr id="10" name="object 10"/>
            <p:cNvSpPr/>
            <p:nvPr/>
          </p:nvSpPr>
          <p:spPr>
            <a:xfrm>
              <a:off x="0" y="8887028"/>
              <a:ext cx="7551420" cy="1793875"/>
            </a:xfrm>
            <a:custGeom>
              <a:avLst/>
              <a:gdLst/>
              <a:ahLst/>
              <a:cxnLst/>
              <a:rect l="l" t="t" r="r" b="b"/>
              <a:pathLst>
                <a:path w="7551420" h="1793875">
                  <a:moveTo>
                    <a:pt x="0" y="0"/>
                  </a:moveTo>
                  <a:lnTo>
                    <a:pt x="7550797" y="0"/>
                  </a:lnTo>
                  <a:lnTo>
                    <a:pt x="7550797" y="1793671"/>
                  </a:lnTo>
                  <a:lnTo>
                    <a:pt x="0" y="1793671"/>
                  </a:lnTo>
                  <a:lnTo>
                    <a:pt x="0" y="0"/>
                  </a:lnTo>
                  <a:close/>
                </a:path>
              </a:pathLst>
            </a:custGeom>
            <a:solidFill>
              <a:srgbClr val="FFFFFF"/>
            </a:solidFill>
          </p:spPr>
          <p:txBody>
            <a:bodyPr wrap="square" lIns="0" tIns="0" rIns="0" bIns="0" rtlCol="0"/>
            <a:lstStyle/>
            <a:p>
              <a:endParaRPr/>
            </a:p>
          </p:txBody>
        </p:sp>
      </p:grpSp>
      <p:sp>
        <p:nvSpPr>
          <p:cNvPr id="11" name="object 11"/>
          <p:cNvSpPr/>
          <p:nvPr/>
        </p:nvSpPr>
        <p:spPr>
          <a:xfrm>
            <a:off x="508101" y="487806"/>
            <a:ext cx="1776095" cy="678815"/>
          </a:xfrm>
          <a:custGeom>
            <a:avLst/>
            <a:gdLst/>
            <a:ahLst/>
            <a:cxnLst/>
            <a:rect l="l" t="t" r="r" b="b"/>
            <a:pathLst>
              <a:path w="1776095" h="678815">
                <a:moveTo>
                  <a:pt x="1775866" y="447573"/>
                </a:moveTo>
                <a:lnTo>
                  <a:pt x="1753171" y="391375"/>
                </a:lnTo>
                <a:lnTo>
                  <a:pt x="1691284" y="345490"/>
                </a:lnTo>
                <a:lnTo>
                  <a:pt x="1648548" y="327863"/>
                </a:lnTo>
                <a:lnTo>
                  <a:pt x="1599501" y="314553"/>
                </a:lnTo>
                <a:lnTo>
                  <a:pt x="1545310" y="306146"/>
                </a:lnTo>
                <a:lnTo>
                  <a:pt x="1512620" y="304507"/>
                </a:lnTo>
                <a:lnTo>
                  <a:pt x="1516011" y="274345"/>
                </a:lnTo>
                <a:lnTo>
                  <a:pt x="1511693" y="235940"/>
                </a:lnTo>
                <a:lnTo>
                  <a:pt x="1499196" y="199275"/>
                </a:lnTo>
                <a:lnTo>
                  <a:pt x="1479092" y="164769"/>
                </a:lnTo>
                <a:lnTo>
                  <a:pt x="1452029" y="132816"/>
                </a:lnTo>
                <a:lnTo>
                  <a:pt x="1418602" y="103822"/>
                </a:lnTo>
                <a:lnTo>
                  <a:pt x="1379435" y="78181"/>
                </a:lnTo>
                <a:lnTo>
                  <a:pt x="1335125" y="56311"/>
                </a:lnTo>
                <a:lnTo>
                  <a:pt x="1286319" y="38595"/>
                </a:lnTo>
                <a:lnTo>
                  <a:pt x="1233601" y="25450"/>
                </a:lnTo>
                <a:lnTo>
                  <a:pt x="1177594" y="17259"/>
                </a:lnTo>
                <a:lnTo>
                  <a:pt x="1118933" y="14439"/>
                </a:lnTo>
                <a:lnTo>
                  <a:pt x="1060259" y="17259"/>
                </a:lnTo>
                <a:lnTo>
                  <a:pt x="1004265" y="25450"/>
                </a:lnTo>
                <a:lnTo>
                  <a:pt x="951560" y="38595"/>
                </a:lnTo>
                <a:lnTo>
                  <a:pt x="903668" y="55981"/>
                </a:lnTo>
                <a:lnTo>
                  <a:pt x="865517" y="39001"/>
                </a:lnTo>
                <a:lnTo>
                  <a:pt x="814438" y="22567"/>
                </a:lnTo>
                <a:lnTo>
                  <a:pt x="758507" y="10312"/>
                </a:lnTo>
                <a:lnTo>
                  <a:pt x="698525" y="2654"/>
                </a:lnTo>
                <a:lnTo>
                  <a:pt x="635292" y="0"/>
                </a:lnTo>
                <a:lnTo>
                  <a:pt x="572046" y="2654"/>
                </a:lnTo>
                <a:lnTo>
                  <a:pt x="512064" y="10312"/>
                </a:lnTo>
                <a:lnTo>
                  <a:pt x="456133" y="22567"/>
                </a:lnTo>
                <a:lnTo>
                  <a:pt x="405053" y="39001"/>
                </a:lnTo>
                <a:lnTo>
                  <a:pt x="359638" y="59207"/>
                </a:lnTo>
                <a:lnTo>
                  <a:pt x="335229" y="73964"/>
                </a:lnTo>
                <a:lnTo>
                  <a:pt x="303212" y="72186"/>
                </a:lnTo>
                <a:lnTo>
                  <a:pt x="242100" y="75565"/>
                </a:lnTo>
                <a:lnTo>
                  <a:pt x="185191" y="85242"/>
                </a:lnTo>
                <a:lnTo>
                  <a:pt x="133692" y="100558"/>
                </a:lnTo>
                <a:lnTo>
                  <a:pt x="88811" y="120827"/>
                </a:lnTo>
                <a:lnTo>
                  <a:pt x="51777" y="145402"/>
                </a:lnTo>
                <a:lnTo>
                  <a:pt x="23825" y="173609"/>
                </a:lnTo>
                <a:lnTo>
                  <a:pt x="0" y="238226"/>
                </a:lnTo>
                <a:lnTo>
                  <a:pt x="6159" y="271691"/>
                </a:lnTo>
                <a:lnTo>
                  <a:pt x="23825" y="302856"/>
                </a:lnTo>
                <a:lnTo>
                  <a:pt x="51777" y="331063"/>
                </a:lnTo>
                <a:lnTo>
                  <a:pt x="88811" y="355638"/>
                </a:lnTo>
                <a:lnTo>
                  <a:pt x="91046" y="356654"/>
                </a:lnTo>
                <a:lnTo>
                  <a:pt x="74904" y="380860"/>
                </a:lnTo>
                <a:lnTo>
                  <a:pt x="62179" y="413435"/>
                </a:lnTo>
                <a:lnTo>
                  <a:pt x="57797" y="447573"/>
                </a:lnTo>
                <a:lnTo>
                  <a:pt x="62179" y="481723"/>
                </a:lnTo>
                <a:lnTo>
                  <a:pt x="95364" y="544969"/>
                </a:lnTo>
                <a:lnTo>
                  <a:pt x="122910" y="573366"/>
                </a:lnTo>
                <a:lnTo>
                  <a:pt x="156933" y="599135"/>
                </a:lnTo>
                <a:lnTo>
                  <a:pt x="196811" y="621919"/>
                </a:lnTo>
                <a:lnTo>
                  <a:pt x="241909" y="641362"/>
                </a:lnTo>
                <a:lnTo>
                  <a:pt x="291604" y="657098"/>
                </a:lnTo>
                <a:lnTo>
                  <a:pt x="345262" y="668794"/>
                </a:lnTo>
                <a:lnTo>
                  <a:pt x="402272" y="676059"/>
                </a:lnTo>
                <a:lnTo>
                  <a:pt x="462013" y="678561"/>
                </a:lnTo>
                <a:lnTo>
                  <a:pt x="521754" y="676059"/>
                </a:lnTo>
                <a:lnTo>
                  <a:pt x="578777" y="668794"/>
                </a:lnTo>
                <a:lnTo>
                  <a:pt x="632447" y="657098"/>
                </a:lnTo>
                <a:lnTo>
                  <a:pt x="682142" y="641362"/>
                </a:lnTo>
                <a:lnTo>
                  <a:pt x="726833" y="622096"/>
                </a:lnTo>
                <a:lnTo>
                  <a:pt x="745985" y="629297"/>
                </a:lnTo>
                <a:lnTo>
                  <a:pt x="799909" y="643978"/>
                </a:lnTo>
                <a:lnTo>
                  <a:pt x="858939" y="654926"/>
                </a:lnTo>
                <a:lnTo>
                  <a:pt x="922261" y="661758"/>
                </a:lnTo>
                <a:lnTo>
                  <a:pt x="989012" y="664121"/>
                </a:lnTo>
                <a:lnTo>
                  <a:pt x="1055751" y="661758"/>
                </a:lnTo>
                <a:lnTo>
                  <a:pt x="1119060" y="654926"/>
                </a:lnTo>
                <a:lnTo>
                  <a:pt x="1178102" y="643978"/>
                </a:lnTo>
                <a:lnTo>
                  <a:pt x="1232014" y="629297"/>
                </a:lnTo>
                <a:lnTo>
                  <a:pt x="1279956" y="611263"/>
                </a:lnTo>
                <a:lnTo>
                  <a:pt x="1321079" y="590232"/>
                </a:lnTo>
                <a:lnTo>
                  <a:pt x="1345793" y="572770"/>
                </a:lnTo>
                <a:lnTo>
                  <a:pt x="1374724" y="580605"/>
                </a:lnTo>
                <a:lnTo>
                  <a:pt x="1428927" y="589026"/>
                </a:lnTo>
                <a:lnTo>
                  <a:pt x="1487131" y="591947"/>
                </a:lnTo>
                <a:lnTo>
                  <a:pt x="1545310" y="589026"/>
                </a:lnTo>
                <a:lnTo>
                  <a:pt x="1599501" y="580605"/>
                </a:lnTo>
                <a:lnTo>
                  <a:pt x="1648548" y="567296"/>
                </a:lnTo>
                <a:lnTo>
                  <a:pt x="1691284" y="549668"/>
                </a:lnTo>
                <a:lnTo>
                  <a:pt x="1726539" y="528294"/>
                </a:lnTo>
                <a:lnTo>
                  <a:pt x="1769999" y="476669"/>
                </a:lnTo>
                <a:lnTo>
                  <a:pt x="1775866" y="447573"/>
                </a:lnTo>
                <a:close/>
              </a:path>
            </a:pathLst>
          </a:custGeom>
          <a:solidFill>
            <a:srgbClr val="EBF4E1"/>
          </a:solidFill>
        </p:spPr>
        <p:txBody>
          <a:bodyPr wrap="square" lIns="0" tIns="0" rIns="0" bIns="0" rtlCol="0"/>
          <a:lstStyle/>
          <a:p>
            <a:endParaRPr/>
          </a:p>
        </p:txBody>
      </p:sp>
      <p:pic>
        <p:nvPicPr>
          <p:cNvPr id="12" name="object 12"/>
          <p:cNvPicPr/>
          <p:nvPr/>
        </p:nvPicPr>
        <p:blipFill>
          <a:blip r:embed="rId4" cstate="print"/>
          <a:stretch>
            <a:fillRect/>
          </a:stretch>
        </p:blipFill>
        <p:spPr>
          <a:xfrm>
            <a:off x="7443192" y="3077908"/>
            <a:ext cx="107604" cy="2929191"/>
          </a:xfrm>
          <a:prstGeom prst="rect">
            <a:avLst/>
          </a:prstGeom>
        </p:spPr>
      </p:pic>
      <p:pic>
        <p:nvPicPr>
          <p:cNvPr id="13" name="object 13"/>
          <p:cNvPicPr/>
          <p:nvPr/>
        </p:nvPicPr>
        <p:blipFill>
          <a:blip r:embed="rId5" cstate="print"/>
          <a:stretch>
            <a:fillRect/>
          </a:stretch>
        </p:blipFill>
        <p:spPr>
          <a:xfrm>
            <a:off x="1783854" y="5361140"/>
            <a:ext cx="4091525" cy="907182"/>
          </a:xfrm>
          <a:prstGeom prst="rect">
            <a:avLst/>
          </a:prstGeom>
        </p:spPr>
      </p:pic>
      <p:sp>
        <p:nvSpPr>
          <p:cNvPr id="14" name="object 14"/>
          <p:cNvSpPr txBox="1"/>
          <p:nvPr/>
        </p:nvSpPr>
        <p:spPr>
          <a:xfrm>
            <a:off x="1636703" y="5519724"/>
            <a:ext cx="4283095" cy="398186"/>
          </a:xfrm>
          <a:prstGeom prst="rect">
            <a:avLst/>
          </a:prstGeom>
        </p:spPr>
        <p:txBody>
          <a:bodyPr vert="horz" wrap="square" lIns="0" tIns="13335" rIns="0" bIns="0" rtlCol="0">
            <a:spAutoFit/>
          </a:bodyPr>
          <a:lstStyle/>
          <a:p>
            <a:pPr marL="12700" algn="ctr">
              <a:lnSpc>
                <a:spcPct val="100000"/>
              </a:lnSpc>
              <a:spcBef>
                <a:spcPts val="105"/>
              </a:spcBef>
            </a:pPr>
            <a:r>
              <a:rPr lang="ja-JP" altLang="en-US" sz="2500" b="1" spc="-150">
                <a:solidFill>
                  <a:srgbClr val="FFFFFF"/>
                </a:solidFill>
                <a:latin typeface="游ゴシック" panose="020B0400000000000000" pitchFamily="50" charset="-128"/>
                <a:ea typeface="游ゴシック" panose="020B0400000000000000" pitchFamily="50" charset="-128"/>
                <a:cs typeface="Arial"/>
              </a:rPr>
              <a:t>「働くこと」と「労働法」</a:t>
            </a:r>
            <a:endParaRPr sz="2500" b="1" spc="-150">
              <a:latin typeface="游ゴシック" panose="020B0400000000000000" pitchFamily="50" charset="-128"/>
              <a:ea typeface="游ゴシック" panose="020B0400000000000000" pitchFamily="50" charset="-128"/>
              <a:cs typeface="Arial"/>
            </a:endParaRPr>
          </a:p>
        </p:txBody>
      </p:sp>
      <p:sp>
        <p:nvSpPr>
          <p:cNvPr id="22" name="object 22"/>
          <p:cNvSpPr txBox="1"/>
          <p:nvPr/>
        </p:nvSpPr>
        <p:spPr>
          <a:xfrm>
            <a:off x="1679258" y="5962772"/>
            <a:ext cx="4197985" cy="537968"/>
          </a:xfrm>
          <a:prstGeom prst="rect">
            <a:avLst/>
          </a:prstGeom>
        </p:spPr>
        <p:txBody>
          <a:bodyPr vert="horz" wrap="square" lIns="0" tIns="83185" rIns="0" bIns="0" rtlCol="0">
            <a:spAutoFit/>
          </a:bodyPr>
          <a:lstStyle/>
          <a:p>
            <a:pPr algn="ctr">
              <a:lnSpc>
                <a:spcPct val="100000"/>
              </a:lnSpc>
              <a:spcBef>
                <a:spcPts val="655"/>
              </a:spcBef>
            </a:pPr>
            <a:r>
              <a:rPr lang="ja-JP" altLang="en-US" sz="1100" b="1">
                <a:solidFill>
                  <a:srgbClr val="FFFFFF"/>
                </a:solidFill>
                <a:latin typeface="游ゴシック" panose="020B0400000000000000" pitchFamily="50" charset="-128"/>
                <a:ea typeface="游ゴシック" panose="020B0400000000000000" pitchFamily="50" charset="-128"/>
                <a:cs typeface="Arial"/>
              </a:rPr>
              <a:t>～大学・短大・高専・専門学校生等に教えるための手引き～</a:t>
            </a:r>
            <a:endParaRPr sz="1100" b="1">
              <a:latin typeface="游ゴシック" panose="020B0400000000000000" pitchFamily="50" charset="-128"/>
              <a:ea typeface="游ゴシック" panose="020B0400000000000000" pitchFamily="50" charset="-128"/>
              <a:cs typeface="Arial"/>
            </a:endParaRPr>
          </a:p>
          <a:p>
            <a:pPr algn="ctr">
              <a:lnSpc>
                <a:spcPct val="100000"/>
              </a:lnSpc>
              <a:spcBef>
                <a:spcPts val="635"/>
              </a:spcBef>
            </a:pPr>
            <a:r>
              <a:rPr lang="ja-JP" altLang="en-US" sz="1350" b="1">
                <a:solidFill>
                  <a:srgbClr val="FFFFFF"/>
                </a:solidFill>
                <a:latin typeface="游ゴシック" panose="020B0400000000000000" pitchFamily="50" charset="-128"/>
                <a:ea typeface="游ゴシック" panose="020B0400000000000000" pitchFamily="50" charset="-128"/>
                <a:cs typeface="Arial"/>
              </a:rPr>
              <a:t>（令和７年度改訂版）</a:t>
            </a:r>
            <a:endParaRPr sz="1350" b="1">
              <a:latin typeface="游ゴシック" panose="020B0400000000000000" pitchFamily="50" charset="-128"/>
              <a:ea typeface="游ゴシック" panose="020B0400000000000000" pitchFamily="50" charset="-128"/>
              <a:cs typeface="Arial"/>
            </a:endParaRPr>
          </a:p>
        </p:txBody>
      </p:sp>
      <p:sp>
        <p:nvSpPr>
          <p:cNvPr id="24" name="正方形/長方形 23">
            <a:extLst>
              <a:ext uri="{FF2B5EF4-FFF2-40B4-BE49-F238E27FC236}">
                <a16:creationId xmlns:a16="http://schemas.microsoft.com/office/drawing/2014/main" id="{8965EA25-E542-4C5D-8D86-20890DD3269B}"/>
              </a:ext>
            </a:extLst>
          </p:cNvPr>
          <p:cNvSpPr/>
          <p:nvPr/>
        </p:nvSpPr>
        <p:spPr>
          <a:xfrm>
            <a:off x="1263825" y="10068868"/>
            <a:ext cx="5028851" cy="215444"/>
          </a:xfrm>
          <a:prstGeom prst="rect">
            <a:avLst/>
          </a:prstGeom>
        </p:spPr>
        <p:txBody>
          <a:bodyPr>
            <a:spAutoFit/>
          </a:bodyPr>
          <a:lstStyle/>
          <a:p>
            <a:pPr algn="ctr"/>
            <a:r>
              <a:rPr lang="ja-JP" altLang="en-US" sz="800">
                <a:latin typeface="游ゴシック" panose="020B0400000000000000" pitchFamily="50" charset="-128"/>
                <a:ea typeface="游ゴシック" panose="020B0400000000000000" pitchFamily="50" charset="-128"/>
              </a:rPr>
              <a:t>令和７年度 厚生労働省委託事業（受託：株式会社読売エージェンシー）</a:t>
            </a:r>
          </a:p>
        </p:txBody>
      </p:sp>
      <p:sp>
        <p:nvSpPr>
          <p:cNvPr id="25" name="正方形/長方形 24">
            <a:extLst>
              <a:ext uri="{FF2B5EF4-FFF2-40B4-BE49-F238E27FC236}">
                <a16:creationId xmlns:a16="http://schemas.microsoft.com/office/drawing/2014/main" id="{F7B627F7-7F36-460D-809C-1F5F055470D2}"/>
              </a:ext>
            </a:extLst>
          </p:cNvPr>
          <p:cNvSpPr/>
          <p:nvPr/>
        </p:nvSpPr>
        <p:spPr>
          <a:xfrm>
            <a:off x="6827198" y="10320686"/>
            <a:ext cx="570503" cy="230832"/>
          </a:xfrm>
          <a:prstGeom prst="rect">
            <a:avLst/>
          </a:prstGeom>
          <a:ln>
            <a:solidFill>
              <a:schemeClr val="tx1"/>
            </a:solidFill>
          </a:ln>
        </p:spPr>
        <p:txBody>
          <a:bodyPr anchor="t">
            <a:spAutoFit/>
          </a:bodyPr>
          <a:lstStyle/>
          <a:p>
            <a:pPr algn="ctr"/>
            <a:r>
              <a:rPr lang="en-US" altLang="ja-JP" sz="900" dirty="0">
                <a:latin typeface="游ゴシック" panose="020B0400000000000000" pitchFamily="50" charset="-128"/>
                <a:ea typeface="游ゴシック" panose="020B0400000000000000" pitchFamily="50" charset="-128"/>
              </a:rPr>
              <a:t>R7.10</a:t>
            </a:r>
            <a:endParaRPr lang="ja-JP" altLang="en-US" sz="900" dirty="0">
              <a:latin typeface="游ゴシック" panose="020B0400000000000000" pitchFamily="50" charset="-128"/>
              <a:ea typeface="游ゴシック" panose="020B0400000000000000" pitchFamily="50" charset="-128"/>
            </a:endParaRPr>
          </a:p>
        </p:txBody>
      </p:sp>
      <p:pic>
        <p:nvPicPr>
          <p:cNvPr id="20" name="図 19" descr="テキスト&#10;&#10;AI によって生成されたコンテンツは間違っている可能性があります。">
            <a:extLst>
              <a:ext uri="{FF2B5EF4-FFF2-40B4-BE49-F238E27FC236}">
                <a16:creationId xmlns:a16="http://schemas.microsoft.com/office/drawing/2014/main" id="{25A202A1-672B-205B-44A5-FCD1E67B6124}"/>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2284196" y="9185137"/>
            <a:ext cx="2689714" cy="883731"/>
          </a:xfrm>
          <a:prstGeom prst="rect">
            <a:avLst/>
          </a:prstGeom>
        </p:spPr>
      </p:pic>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游ゴシック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ドキュメント" ma:contentTypeID="0x010100A682E9EE934B574F9B5AB33396EDE5F4" ma:contentTypeVersion="12" ma:contentTypeDescription="新しいドキュメントを作成します。" ma:contentTypeScope="" ma:versionID="b35378912870779f3ae5e744e4139c16">
  <xsd:schema xmlns:xsd="http://www.w3.org/2001/XMLSchema" xmlns:xs="http://www.w3.org/2001/XMLSchema" xmlns:p="http://schemas.microsoft.com/office/2006/metadata/properties" xmlns:ns2="23e882e5-2ca2-4b53-afe7-9107118bd413" xmlns:ns3="edb8a9fb-610a-48ff-ac69-52975410aeb7" targetNamespace="http://schemas.microsoft.com/office/2006/metadata/properties" ma:root="true" ma:fieldsID="d64ee369c39a1960550a6258d1fface2" ns2:_="" ns3:_="">
    <xsd:import namespace="23e882e5-2ca2-4b53-afe7-9107118bd413"/>
    <xsd:import namespace="edb8a9fb-610a-48ff-ac69-52975410aeb7"/>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BillingMetadata" minOccurs="0"/>
                <xsd:element ref="ns2:MediaServiceDateTaken"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3e882e5-2ca2-4b53-afe7-9107118bd41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BillingMetadata" ma:index="11" nillable="true" ma:displayName="MediaServiceBillingMetadata" ma:hidden="true" ma:internalName="MediaServiceBillingMetadata" ma:readOnly="true">
      <xsd:simpleType>
        <xsd:restriction base="dms:Note"/>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lcf76f155ced4ddcb4097134ff3c332f" ma:index="14" nillable="true" ma:taxonomy="true" ma:internalName="lcf76f155ced4ddcb4097134ff3c332f" ma:taxonomyFieldName="MediaServiceImageTags" ma:displayName="画像タグ" ma:readOnly="false" ma:fieldId="{5cf76f15-5ced-4ddc-b409-7134ff3c332f}" ma:taxonomyMulti="true" ma:sspId="0347f584-7be2-4218-8e94-402d99aedf0b" ma:termSetId="09814cd3-568e-fe90-9814-8d621ff8fb84" ma:anchorId="fba54fb3-c3e1-fe81-a776-ca4b69148c4d" ma:open="true" ma:isKeyword="false">
      <xsd:complexType>
        <xsd:sequence>
          <xsd:element ref="pc:Terms" minOccurs="0" maxOccurs="1"/>
        </xsd:sequence>
      </xsd:complexType>
    </xsd:element>
    <xsd:element name="MediaServiceOCR" ma:index="16" nillable="true" ma:displayName="Extracted Text"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LengthInSeconds" ma:index="19" nillable="true" ma:displayName="MediaLengthInSeconds" ma:hidden="true"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edb8a9fb-610a-48ff-ac69-52975410aeb7" elementFormDefault="qualified">
    <xsd:import namespace="http://schemas.microsoft.com/office/2006/documentManagement/types"/>
    <xsd:import namespace="http://schemas.microsoft.com/office/infopath/2007/PartnerControls"/>
    <xsd:element name="TaxCatchAll" ma:index="15" nillable="true" ma:displayName="Taxonomy Catch All Column" ma:hidden="true" ma:list="{42fdd308-ca09-4772-85eb-91b893f52cb5}" ma:internalName="TaxCatchAll" ma:showField="CatchAllData" ma:web="edb8a9fb-610a-48ff-ac69-52975410aeb7">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コンテンツ タイプ"/>
        <xsd:element ref="dc:title" minOccurs="0" maxOccurs="1" ma:index="4" ma:displayName="タイトル"/>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23e882e5-2ca2-4b53-afe7-9107118bd413">
      <Terms xmlns="http://schemas.microsoft.com/office/infopath/2007/PartnerControls"/>
    </lcf76f155ced4ddcb4097134ff3c332f>
    <TaxCatchAll xmlns="edb8a9fb-610a-48ff-ac69-52975410aeb7"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C8BB20AF-409A-4338-A430-5C37F3A88D9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23e882e5-2ca2-4b53-afe7-9107118bd413"/>
    <ds:schemaRef ds:uri="edb8a9fb-610a-48ff-ac69-52975410aeb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9F384975-A0FE-4347-B9A3-5C6071392282}">
  <ds:schemaRefs>
    <ds:schemaRef ds:uri="http://schemas.microsoft.com/office/2006/documentManagement/types"/>
    <ds:schemaRef ds:uri="http://schemas.microsoft.com/office/2006/metadata/properties"/>
    <ds:schemaRef ds:uri="2cd3b311-160d-4cf5-9d1e-20cf9358769e"/>
    <ds:schemaRef ds:uri="http://purl.org/dc/dcmitype/"/>
    <ds:schemaRef ds:uri="http://purl.org/dc/elements/1.1/"/>
    <ds:schemaRef ds:uri="http://schemas.microsoft.com/office/infopath/2007/PartnerControls"/>
    <ds:schemaRef ds:uri="http://purl.org/dc/terms/"/>
    <ds:schemaRef ds:uri="http://schemas.openxmlformats.org/package/2006/metadata/core-properties"/>
    <ds:schemaRef ds:uri="9643a475-4087-444b-8a5c-3b3225f15b1e"/>
    <ds:schemaRef ds:uri="http://www.w3.org/XML/1998/namespace"/>
    <ds:schemaRef ds:uri="23e882e5-2ca2-4b53-afe7-9107118bd413"/>
    <ds:schemaRef ds:uri="edb8a9fb-610a-48ff-ac69-52975410aeb7"/>
  </ds:schemaRefs>
</ds:datastoreItem>
</file>

<file path=customXml/itemProps3.xml><?xml version="1.0" encoding="utf-8"?>
<ds:datastoreItem xmlns:ds="http://schemas.openxmlformats.org/officeDocument/2006/customXml" ds:itemID="{DA8E0EB1-FB7F-4B1C-959C-BECB550BC4E6}">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
  <TotalTime>1460</TotalTime>
  <Words>8539</Words>
  <Application>Microsoft Office PowerPoint</Application>
  <PresentationFormat>ユーザー設定</PresentationFormat>
  <Paragraphs>1807</Paragraphs>
  <Slides>242</Slides>
  <Notes>7</Notes>
  <HiddenSlides>0</HiddenSlides>
  <MMClips>0</MMClips>
  <ScaleCrop>false</ScaleCrop>
  <HeadingPairs>
    <vt:vector size="6" baseType="variant">
      <vt:variant>
        <vt:lpstr>使用されているフォント</vt:lpstr>
      </vt:variant>
      <vt:variant>
        <vt:i4>9</vt:i4>
      </vt:variant>
      <vt:variant>
        <vt:lpstr>テーマ</vt:lpstr>
      </vt:variant>
      <vt:variant>
        <vt:i4>1</vt:i4>
      </vt:variant>
      <vt:variant>
        <vt:lpstr>スライド タイトル</vt:lpstr>
      </vt:variant>
      <vt:variant>
        <vt:i4>242</vt:i4>
      </vt:variant>
    </vt:vector>
  </HeadingPairs>
  <TitlesOfParts>
    <vt:vector size="252" baseType="lpstr">
      <vt:lpstr>BIZ UDPゴシック</vt:lpstr>
      <vt:lpstr>BIZ UDP明朝 Medium</vt:lpstr>
      <vt:lpstr>HGSｺﾞｼｯｸM</vt:lpstr>
      <vt:lpstr>HG丸ｺﾞｼｯｸM-PRO</vt:lpstr>
      <vt:lpstr>游ゴシック</vt:lpstr>
      <vt:lpstr>Yu Gothic Medium</vt:lpstr>
      <vt:lpstr>Arial</vt:lpstr>
      <vt:lpstr>Calibri</vt:lpstr>
      <vt:lpstr>Times New Roman</vt:lpstr>
      <vt:lpstr>Office Theme</vt:lpstr>
      <vt:lpstr>「働くこと」と「労働法」</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c:title>
  <dc:creator>TaskPC058</dc:creator>
  <cp:lastModifiedBy>宮本 耕司</cp:lastModifiedBy>
  <cp:revision>6</cp:revision>
  <cp:lastPrinted>2025-07-21T08:52:14Z</cp:lastPrinted>
  <dcterms:created xsi:type="dcterms:W3CDTF">2024-06-26T04:11:55Z</dcterms:created>
  <dcterms:modified xsi:type="dcterms:W3CDTF">2026-08-25T03:05:49Z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2023-11-29T00:00:00Z</vt:filetime>
  </property>
  <property fmtid="{D5CDD505-2E9C-101B-9397-08002B2CF9AE}" pid="3" name="Producer">
    <vt:lpwstr>cairo 1.16.0 (https://cairographics.org)</vt:lpwstr>
  </property>
  <property fmtid="{D5CDD505-2E9C-101B-9397-08002B2CF9AE}" pid="4" name="LastSaved">
    <vt:filetime>2023-11-29T00:00:00Z</vt:filetime>
  </property>
  <property fmtid="{D5CDD505-2E9C-101B-9397-08002B2CF9AE}" pid="5" name="MediaServiceImageTags">
    <vt:lpwstr/>
  </property>
  <property fmtid="{D5CDD505-2E9C-101B-9397-08002B2CF9AE}" pid="6" name="ContentTypeId">
    <vt:lpwstr>0x010100A682E9EE934B574F9B5AB33396EDE5F4</vt:lpwstr>
  </property>
</Properties>
</file>